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1" r:id="rId4"/>
    <p:sldId id="260" r:id="rId5"/>
    <p:sldId id="262" r:id="rId6"/>
    <p:sldId id="258" r:id="rId7"/>
    <p:sldId id="257" r:id="rId8"/>
    <p:sldId id="259" r:id="rId9"/>
    <p:sldId id="288" r:id="rId10"/>
    <p:sldId id="263" r:id="rId11"/>
    <p:sldId id="266" r:id="rId12"/>
    <p:sldId id="265" r:id="rId13"/>
    <p:sldId id="267" r:id="rId14"/>
    <p:sldId id="269" r:id="rId15"/>
    <p:sldId id="264" r:id="rId16"/>
    <p:sldId id="279" r:id="rId17"/>
    <p:sldId id="268" r:id="rId18"/>
    <p:sldId id="270" r:id="rId19"/>
    <p:sldId id="272" r:id="rId20"/>
    <p:sldId id="282" r:id="rId21"/>
    <p:sldId id="273" r:id="rId22"/>
    <p:sldId id="274" r:id="rId23"/>
    <p:sldId id="277" r:id="rId24"/>
    <p:sldId id="276" r:id="rId25"/>
    <p:sldId id="278" r:id="rId26"/>
    <p:sldId id="280" r:id="rId27"/>
    <p:sldId id="281" r:id="rId28"/>
    <p:sldId id="289" r:id="rId29"/>
    <p:sldId id="283" r:id="rId30"/>
    <p:sldId id="284" r:id="rId31"/>
    <p:sldId id="285" r:id="rId32"/>
    <p:sldId id="286" r:id="rId33"/>
    <p:sldId id="287"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12B6D27-D10B-47B0-BB40-45ECBE9E026A}"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18B29F3-5B8F-4DFA-863C-215C5A79AF03}">
      <dgm:prSet/>
      <dgm:spPr/>
      <dgm:t>
        <a:bodyPr/>
        <a:lstStyle/>
        <a:p>
          <a:pPr rtl="0"/>
          <a:r>
            <a:rPr lang="en-US">
              <a:latin typeface="Franklin Gothic Heavy" panose="020B0903020102020204"/>
            </a:rPr>
            <a:t>In</a:t>
          </a:r>
          <a:r>
            <a:rPr lang="en-US"/>
            <a:t> this project we will be analyzing Hotel Booking data. This data set contains booking information for a city hotel and a resort hotel, and includes information such as when the booking was made, length of stay, the number of adults, children, and/or babies, and the number of available parking spaces.</a:t>
          </a:r>
          <a:endParaRPr lang="en-US">
            <a:latin typeface="Franklin Gothic Heavy" panose="020B0903020102020204"/>
          </a:endParaRPr>
        </a:p>
      </dgm:t>
    </dgm:pt>
    <dgm:pt modelId="{D415DC59-711E-4BB0-B100-BF70F1F9BECA}" cxnId="{835025AB-6794-46A0-B1F6-91DBA6CC6CBA}" type="parTrans">
      <dgm:prSet/>
      <dgm:spPr/>
      <dgm:t>
        <a:bodyPr/>
        <a:lstStyle/>
        <a:p>
          <a:endParaRPr lang="en-US"/>
        </a:p>
      </dgm:t>
    </dgm:pt>
    <dgm:pt modelId="{32C901BC-DABF-47EA-8A5F-83C87CE9F846}" cxnId="{835025AB-6794-46A0-B1F6-91DBA6CC6CBA}" type="sibTrans">
      <dgm:prSet/>
      <dgm:spPr/>
      <dgm:t>
        <a:bodyPr/>
        <a:lstStyle/>
        <a:p>
          <a:endParaRPr lang="en-US"/>
        </a:p>
      </dgm:t>
    </dgm:pt>
    <dgm:pt modelId="{72B186F8-EAA8-4A85-8DBE-F56B6CA0F33E}">
      <dgm:prSet/>
      <dgm:spPr/>
      <dgm:t>
        <a:bodyPr/>
        <a:lstStyle/>
        <a:p>
          <a:r>
            <a:rPr lang="en-US"/>
            <a:t>Hotel industry is a very volatile industry and the bookings depends on above factors and many more.</a:t>
          </a:r>
        </a:p>
      </dgm:t>
    </dgm:pt>
    <dgm:pt modelId="{ACFF3333-CBC1-4AAA-9975-D6C0A07BFA1E}" cxnId="{FCA493C9-221F-4FC0-B259-75BDF2D13E93}" type="parTrans">
      <dgm:prSet/>
      <dgm:spPr/>
      <dgm:t>
        <a:bodyPr/>
        <a:lstStyle/>
        <a:p>
          <a:endParaRPr lang="en-US"/>
        </a:p>
      </dgm:t>
    </dgm:pt>
    <dgm:pt modelId="{F037BEB0-A5A5-4C81-8FF9-49C670078CF8}" cxnId="{FCA493C9-221F-4FC0-B259-75BDF2D13E93}" type="sibTrans">
      <dgm:prSet/>
      <dgm:spPr/>
      <dgm:t>
        <a:bodyPr/>
        <a:lstStyle/>
        <a:p>
          <a:endParaRPr lang="en-US"/>
        </a:p>
      </dgm:t>
    </dgm:pt>
    <dgm:pt modelId="{17E3EEE8-454D-424E-8E13-009E2A0EB746}">
      <dgm:prSet/>
      <dgm:spPr/>
      <dgm:t>
        <a:bodyPr/>
        <a:lstStyle/>
        <a:p>
          <a:pPr rtl="0"/>
          <a:r>
            <a:rPr lang="en-US"/>
            <a:t>The main objective behind this project is to explore and analyze data to discover important factors that govern the bookings and give insights to hotel management,</a:t>
          </a:r>
          <a:r>
            <a:rPr lang="en-US">
              <a:latin typeface="Franklin Gothic Heavy" panose="020B0903020102020204"/>
            </a:rPr>
            <a:t> </a:t>
          </a:r>
          <a:r>
            <a:rPr lang="en-US"/>
            <a:t>which can perform various campaigns to boost the business and performance</a:t>
          </a:r>
        </a:p>
      </dgm:t>
    </dgm:pt>
    <dgm:pt modelId="{A275322D-4890-451E-B2A9-A3DF8AF37E5A}" cxnId="{C441A38A-13FD-4458-807E-4008D7C8781D}" type="parTrans">
      <dgm:prSet/>
      <dgm:spPr/>
      <dgm:t>
        <a:bodyPr/>
        <a:lstStyle/>
        <a:p>
          <a:endParaRPr lang="en-US"/>
        </a:p>
      </dgm:t>
    </dgm:pt>
    <dgm:pt modelId="{DED13066-0442-4AC6-AD9A-3EF6F75B37F1}" cxnId="{C441A38A-13FD-4458-807E-4008D7C8781D}" type="sibTrans">
      <dgm:prSet/>
      <dgm:spPr/>
      <dgm:t>
        <a:bodyPr/>
        <a:lstStyle/>
        <a:p>
          <a:endParaRPr lang="en-US"/>
        </a:p>
      </dgm:t>
    </dgm:pt>
    <dgm:pt modelId="{82BBBDBA-271E-4567-B56A-BA8EA87C1A37}" type="pres">
      <dgm:prSet presAssocID="{412B6D27-D10B-47B0-BB40-45ECBE9E026A}" presName="outerComposite" presStyleCnt="0">
        <dgm:presLayoutVars>
          <dgm:chMax val="5"/>
          <dgm:dir/>
          <dgm:resizeHandles val="exact"/>
        </dgm:presLayoutVars>
      </dgm:prSet>
      <dgm:spPr/>
    </dgm:pt>
    <dgm:pt modelId="{18A5C186-713A-41C9-95CF-90F37AA07E02}" type="pres">
      <dgm:prSet presAssocID="{412B6D27-D10B-47B0-BB40-45ECBE9E026A}" presName="dummyMaxCanvas" presStyleCnt="0">
        <dgm:presLayoutVars/>
      </dgm:prSet>
      <dgm:spPr/>
    </dgm:pt>
    <dgm:pt modelId="{9E7E3F53-6B48-4E0D-B9E5-085EBB06F90F}" type="pres">
      <dgm:prSet presAssocID="{412B6D27-D10B-47B0-BB40-45ECBE9E026A}" presName="ThreeNodes_1" presStyleLbl="node1" presStyleIdx="0" presStyleCnt="3">
        <dgm:presLayoutVars>
          <dgm:bulletEnabled val="1"/>
        </dgm:presLayoutVars>
      </dgm:prSet>
      <dgm:spPr/>
    </dgm:pt>
    <dgm:pt modelId="{88FFC028-2EAE-4CBF-A598-56584902A67E}" type="pres">
      <dgm:prSet presAssocID="{412B6D27-D10B-47B0-BB40-45ECBE9E026A}" presName="ThreeNodes_2" presStyleLbl="node1" presStyleIdx="1" presStyleCnt="3">
        <dgm:presLayoutVars>
          <dgm:bulletEnabled val="1"/>
        </dgm:presLayoutVars>
      </dgm:prSet>
      <dgm:spPr/>
    </dgm:pt>
    <dgm:pt modelId="{3DD3B39C-C72B-4422-8403-9804B94217A8}" type="pres">
      <dgm:prSet presAssocID="{412B6D27-D10B-47B0-BB40-45ECBE9E026A}" presName="ThreeNodes_3" presStyleLbl="node1" presStyleIdx="2" presStyleCnt="3">
        <dgm:presLayoutVars>
          <dgm:bulletEnabled val="1"/>
        </dgm:presLayoutVars>
      </dgm:prSet>
      <dgm:spPr/>
    </dgm:pt>
    <dgm:pt modelId="{7C477550-5B47-4BEB-B535-71F3550B5F48}" type="pres">
      <dgm:prSet presAssocID="{412B6D27-D10B-47B0-BB40-45ECBE9E026A}" presName="ThreeConn_1-2" presStyleLbl="fgAccFollowNode1" presStyleIdx="0" presStyleCnt="2">
        <dgm:presLayoutVars>
          <dgm:bulletEnabled val="1"/>
        </dgm:presLayoutVars>
      </dgm:prSet>
      <dgm:spPr/>
    </dgm:pt>
    <dgm:pt modelId="{E0B3305D-D1CE-4E60-ADB1-8DF312CA3E27}" type="pres">
      <dgm:prSet presAssocID="{412B6D27-D10B-47B0-BB40-45ECBE9E026A}" presName="ThreeConn_2-3" presStyleLbl="fgAccFollowNode1" presStyleIdx="1" presStyleCnt="2">
        <dgm:presLayoutVars>
          <dgm:bulletEnabled val="1"/>
        </dgm:presLayoutVars>
      </dgm:prSet>
      <dgm:spPr/>
    </dgm:pt>
    <dgm:pt modelId="{FDE396FD-50F5-4441-BB5E-098278AA81A2}" type="pres">
      <dgm:prSet presAssocID="{412B6D27-D10B-47B0-BB40-45ECBE9E026A}" presName="ThreeNodes_1_text" presStyleLbl="node1" presStyleIdx="2" presStyleCnt="3">
        <dgm:presLayoutVars>
          <dgm:bulletEnabled val="1"/>
        </dgm:presLayoutVars>
      </dgm:prSet>
      <dgm:spPr/>
    </dgm:pt>
    <dgm:pt modelId="{4253E328-BE1D-4C4C-AF7B-95E6CD70F962}" type="pres">
      <dgm:prSet presAssocID="{412B6D27-D10B-47B0-BB40-45ECBE9E026A}" presName="ThreeNodes_2_text" presStyleLbl="node1" presStyleIdx="2" presStyleCnt="3">
        <dgm:presLayoutVars>
          <dgm:bulletEnabled val="1"/>
        </dgm:presLayoutVars>
      </dgm:prSet>
      <dgm:spPr/>
    </dgm:pt>
    <dgm:pt modelId="{3F951A44-F6B3-4A31-9B69-2524BC730E6D}" type="pres">
      <dgm:prSet presAssocID="{412B6D27-D10B-47B0-BB40-45ECBE9E026A}" presName="ThreeNodes_3_text" presStyleLbl="node1" presStyleIdx="2" presStyleCnt="3">
        <dgm:presLayoutVars>
          <dgm:bulletEnabled val="1"/>
        </dgm:presLayoutVars>
      </dgm:prSet>
      <dgm:spPr/>
    </dgm:pt>
  </dgm:ptLst>
  <dgm:cxnLst>
    <dgm:cxn modelId="{7CE60309-7304-4EE1-B21C-E58153D6DB3A}" type="presOf" srcId="{412B6D27-D10B-47B0-BB40-45ECBE9E026A}" destId="{82BBBDBA-271E-4567-B56A-BA8EA87C1A37}" srcOrd="0" destOrd="0" presId="urn:microsoft.com/office/officeart/2005/8/layout/vProcess5"/>
    <dgm:cxn modelId="{E3ACCB32-6DC4-43EE-9E6E-82B51B72E29E}" type="presOf" srcId="{17E3EEE8-454D-424E-8E13-009E2A0EB746}" destId="{3DD3B39C-C72B-4422-8403-9804B94217A8}" srcOrd="0" destOrd="0" presId="urn:microsoft.com/office/officeart/2005/8/layout/vProcess5"/>
    <dgm:cxn modelId="{C2799140-12E4-42C8-8340-5C406BC3E68B}" type="presOf" srcId="{418B29F3-5B8F-4DFA-863C-215C5A79AF03}" destId="{FDE396FD-50F5-4441-BB5E-098278AA81A2}" srcOrd="1" destOrd="0" presId="urn:microsoft.com/office/officeart/2005/8/layout/vProcess5"/>
    <dgm:cxn modelId="{7F753461-2524-479E-9839-4F1E3654224C}" type="presOf" srcId="{17E3EEE8-454D-424E-8E13-009E2A0EB746}" destId="{3F951A44-F6B3-4A31-9B69-2524BC730E6D}" srcOrd="1" destOrd="0" presId="urn:microsoft.com/office/officeart/2005/8/layout/vProcess5"/>
    <dgm:cxn modelId="{DB99C462-CDD2-42FD-8424-1696AC928DA3}" type="presOf" srcId="{F037BEB0-A5A5-4C81-8FF9-49C670078CF8}" destId="{E0B3305D-D1CE-4E60-ADB1-8DF312CA3E27}" srcOrd="0" destOrd="0" presId="urn:microsoft.com/office/officeart/2005/8/layout/vProcess5"/>
    <dgm:cxn modelId="{15AD8374-0280-4A24-A667-1544A4B99CB7}" type="presOf" srcId="{418B29F3-5B8F-4DFA-863C-215C5A79AF03}" destId="{9E7E3F53-6B48-4E0D-B9E5-085EBB06F90F}" srcOrd="0" destOrd="0" presId="urn:microsoft.com/office/officeart/2005/8/layout/vProcess5"/>
    <dgm:cxn modelId="{C441A38A-13FD-4458-807E-4008D7C8781D}" srcId="{412B6D27-D10B-47B0-BB40-45ECBE9E026A}" destId="{17E3EEE8-454D-424E-8E13-009E2A0EB746}" srcOrd="2" destOrd="0" parTransId="{A275322D-4890-451E-B2A9-A3DF8AF37E5A}" sibTransId="{DED13066-0442-4AC6-AD9A-3EF6F75B37F1}"/>
    <dgm:cxn modelId="{3E65E88B-3064-45AD-ACDD-442D87D9C75B}" type="presOf" srcId="{72B186F8-EAA8-4A85-8DBE-F56B6CA0F33E}" destId="{4253E328-BE1D-4C4C-AF7B-95E6CD70F962}" srcOrd="1" destOrd="0" presId="urn:microsoft.com/office/officeart/2005/8/layout/vProcess5"/>
    <dgm:cxn modelId="{B65E558E-F067-47CA-9347-D09004883C63}" type="presOf" srcId="{72B186F8-EAA8-4A85-8DBE-F56B6CA0F33E}" destId="{88FFC028-2EAE-4CBF-A598-56584902A67E}" srcOrd="0" destOrd="0" presId="urn:microsoft.com/office/officeart/2005/8/layout/vProcess5"/>
    <dgm:cxn modelId="{835025AB-6794-46A0-B1F6-91DBA6CC6CBA}" srcId="{412B6D27-D10B-47B0-BB40-45ECBE9E026A}" destId="{418B29F3-5B8F-4DFA-863C-215C5A79AF03}" srcOrd="0" destOrd="0" parTransId="{D415DC59-711E-4BB0-B100-BF70F1F9BECA}" sibTransId="{32C901BC-DABF-47EA-8A5F-83C87CE9F846}"/>
    <dgm:cxn modelId="{FCA493C9-221F-4FC0-B259-75BDF2D13E93}" srcId="{412B6D27-D10B-47B0-BB40-45ECBE9E026A}" destId="{72B186F8-EAA8-4A85-8DBE-F56B6CA0F33E}" srcOrd="1" destOrd="0" parTransId="{ACFF3333-CBC1-4AAA-9975-D6C0A07BFA1E}" sibTransId="{F037BEB0-A5A5-4C81-8FF9-49C670078CF8}"/>
    <dgm:cxn modelId="{B178C2E1-1285-46E3-B83E-589059F6534F}" type="presOf" srcId="{32C901BC-DABF-47EA-8A5F-83C87CE9F846}" destId="{7C477550-5B47-4BEB-B535-71F3550B5F48}" srcOrd="0" destOrd="0" presId="urn:microsoft.com/office/officeart/2005/8/layout/vProcess5"/>
    <dgm:cxn modelId="{93E217F0-AC5D-4614-A41E-AA62AD05FA7C}" type="presParOf" srcId="{82BBBDBA-271E-4567-B56A-BA8EA87C1A37}" destId="{18A5C186-713A-41C9-95CF-90F37AA07E02}" srcOrd="0" destOrd="0" presId="urn:microsoft.com/office/officeart/2005/8/layout/vProcess5"/>
    <dgm:cxn modelId="{4ACB8006-3783-426F-A987-C00D1D5F970D}" type="presParOf" srcId="{82BBBDBA-271E-4567-B56A-BA8EA87C1A37}" destId="{9E7E3F53-6B48-4E0D-B9E5-085EBB06F90F}" srcOrd="1" destOrd="0" presId="urn:microsoft.com/office/officeart/2005/8/layout/vProcess5"/>
    <dgm:cxn modelId="{4715D5BC-ECB1-4627-9149-01DEF522BBF1}" type="presParOf" srcId="{82BBBDBA-271E-4567-B56A-BA8EA87C1A37}" destId="{88FFC028-2EAE-4CBF-A598-56584902A67E}" srcOrd="2" destOrd="0" presId="urn:microsoft.com/office/officeart/2005/8/layout/vProcess5"/>
    <dgm:cxn modelId="{8B40B364-8887-4F1C-83A2-428C7845BEFA}" type="presParOf" srcId="{82BBBDBA-271E-4567-B56A-BA8EA87C1A37}" destId="{3DD3B39C-C72B-4422-8403-9804B94217A8}" srcOrd="3" destOrd="0" presId="urn:microsoft.com/office/officeart/2005/8/layout/vProcess5"/>
    <dgm:cxn modelId="{59FE5E03-9570-4002-A12B-A93D51B25F09}" type="presParOf" srcId="{82BBBDBA-271E-4567-B56A-BA8EA87C1A37}" destId="{7C477550-5B47-4BEB-B535-71F3550B5F48}" srcOrd="4" destOrd="0" presId="urn:microsoft.com/office/officeart/2005/8/layout/vProcess5"/>
    <dgm:cxn modelId="{97C58B33-9B27-429C-BB4F-DD40A7123220}" type="presParOf" srcId="{82BBBDBA-271E-4567-B56A-BA8EA87C1A37}" destId="{E0B3305D-D1CE-4E60-ADB1-8DF312CA3E27}" srcOrd="5" destOrd="0" presId="urn:microsoft.com/office/officeart/2005/8/layout/vProcess5"/>
    <dgm:cxn modelId="{A113BBCA-8719-48D4-8023-90276A97AB41}" type="presParOf" srcId="{82BBBDBA-271E-4567-B56A-BA8EA87C1A37}" destId="{FDE396FD-50F5-4441-BB5E-098278AA81A2}" srcOrd="6" destOrd="0" presId="urn:microsoft.com/office/officeart/2005/8/layout/vProcess5"/>
    <dgm:cxn modelId="{2D458726-5B32-43C5-8BE9-9745B36D3A77}" type="presParOf" srcId="{82BBBDBA-271E-4567-B56A-BA8EA87C1A37}" destId="{4253E328-BE1D-4C4C-AF7B-95E6CD70F962}" srcOrd="7" destOrd="0" presId="urn:microsoft.com/office/officeart/2005/8/layout/vProcess5"/>
    <dgm:cxn modelId="{BE15FE9C-804A-4C22-AA41-6F5C6AAC6F99}" type="presParOf" srcId="{82BBBDBA-271E-4567-B56A-BA8EA87C1A37}" destId="{3F951A44-F6B3-4A31-9B69-2524BC730E6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22D8CD-11B3-41EA-BF10-66AAB0E3F1A8}"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0B96DB96-4E39-4094-B9D8-F749338926D8}">
      <dgm:prSet/>
      <dgm:spPr/>
      <dgm:t>
        <a:bodyPr/>
        <a:lstStyle/>
        <a:p>
          <a:r>
            <a:rPr lang="en-US"/>
            <a:t>Compare</a:t>
          </a:r>
        </a:p>
      </dgm:t>
    </dgm:pt>
    <dgm:pt modelId="{B98DFD3A-0FC0-422A-85A9-9999BBBB3827}" cxnId="{C5EC7FAF-47D5-4E8A-947B-D7D2E7360E86}" type="parTrans">
      <dgm:prSet/>
      <dgm:spPr/>
      <dgm:t>
        <a:bodyPr/>
        <a:lstStyle/>
        <a:p>
          <a:endParaRPr lang="en-US"/>
        </a:p>
      </dgm:t>
    </dgm:pt>
    <dgm:pt modelId="{71D9B860-6274-408E-A510-311D8FEC8EF2}" cxnId="{C5EC7FAF-47D5-4E8A-947B-D7D2E7360E86}" type="sibTrans">
      <dgm:prSet/>
      <dgm:spPr/>
      <dgm:t>
        <a:bodyPr/>
        <a:lstStyle/>
        <a:p>
          <a:endParaRPr lang="en-US"/>
        </a:p>
      </dgm:t>
    </dgm:pt>
    <dgm:pt modelId="{74DA1135-B1FE-426B-B425-77E36923F2D0}">
      <dgm:prSet/>
      <dgm:spPr/>
      <dgm:t>
        <a:bodyPr/>
        <a:lstStyle/>
        <a:p>
          <a:r>
            <a:rPr lang="en-US"/>
            <a:t>1.Hotel type: Compare the cancellation rates between the two types to identify any significant differences.</a:t>
          </a:r>
        </a:p>
      </dgm:t>
    </dgm:pt>
    <dgm:pt modelId="{656565C1-A66E-4235-AFAB-108226525AFA}" cxnId="{E062D7DA-AA01-4401-B590-289CC22F05DA}" type="parTrans">
      <dgm:prSet/>
      <dgm:spPr/>
      <dgm:t>
        <a:bodyPr/>
        <a:lstStyle/>
        <a:p>
          <a:endParaRPr lang="en-US"/>
        </a:p>
      </dgm:t>
    </dgm:pt>
    <dgm:pt modelId="{47410C1D-E3A3-4E14-BE52-F5FB2AEC3BDA}" cxnId="{E062D7DA-AA01-4401-B590-289CC22F05DA}" type="sibTrans">
      <dgm:prSet/>
      <dgm:spPr/>
      <dgm:t>
        <a:bodyPr/>
        <a:lstStyle/>
        <a:p>
          <a:endParaRPr lang="en-US"/>
        </a:p>
      </dgm:t>
    </dgm:pt>
    <dgm:pt modelId="{E46D80DF-00E6-433D-92D7-C468AA2C1242}">
      <dgm:prSet/>
      <dgm:spPr/>
      <dgm:t>
        <a:bodyPr/>
        <a:lstStyle/>
        <a:p>
          <a:r>
            <a:rPr lang="en-US"/>
            <a:t>Group</a:t>
          </a:r>
        </a:p>
      </dgm:t>
    </dgm:pt>
    <dgm:pt modelId="{D376E31D-75C2-4C39-81F8-2CACE67F8708}" cxnId="{E5542F75-F2DC-4492-B825-1132C0AF3080}" type="parTrans">
      <dgm:prSet/>
      <dgm:spPr/>
      <dgm:t>
        <a:bodyPr/>
        <a:lstStyle/>
        <a:p>
          <a:endParaRPr lang="en-US"/>
        </a:p>
      </dgm:t>
    </dgm:pt>
    <dgm:pt modelId="{D27F0A39-1199-40BB-BEB7-17A2C307024A}" cxnId="{E5542F75-F2DC-4492-B825-1132C0AF3080}" type="sibTrans">
      <dgm:prSet/>
      <dgm:spPr/>
      <dgm:t>
        <a:bodyPr/>
        <a:lstStyle/>
        <a:p>
          <a:endParaRPr lang="en-US"/>
        </a:p>
      </dgm:t>
    </dgm:pt>
    <dgm:pt modelId="{A7E90AFB-597D-4ABB-A849-33CB374EB22F}">
      <dgm:prSet/>
      <dgm:spPr/>
      <dgm:t>
        <a:bodyPr/>
        <a:lstStyle/>
        <a:p>
          <a:pPr rtl="0"/>
          <a:r>
            <a:rPr lang="en-US"/>
            <a:t>2. Lead time: Group the bookings into different lead time intervals, such as less than 7 days, 7-14 days, 14-30 days, and so on.</a:t>
          </a:r>
        </a:p>
      </dgm:t>
    </dgm:pt>
    <dgm:pt modelId="{17E2FBF0-A3DD-4EA3-B04C-C5B0CD8797AD}" cxnId="{2191F942-2DD1-49F8-A5DD-1BB1F2EB892D}" type="parTrans">
      <dgm:prSet/>
      <dgm:spPr/>
      <dgm:t>
        <a:bodyPr/>
        <a:lstStyle/>
        <a:p>
          <a:endParaRPr lang="en-US"/>
        </a:p>
      </dgm:t>
    </dgm:pt>
    <dgm:pt modelId="{877A8F48-3E5D-4379-80E7-ACB7240124F3}" cxnId="{2191F942-2DD1-49F8-A5DD-1BB1F2EB892D}" type="sibTrans">
      <dgm:prSet/>
      <dgm:spPr/>
      <dgm:t>
        <a:bodyPr/>
        <a:lstStyle/>
        <a:p>
          <a:endParaRPr lang="en-US"/>
        </a:p>
      </dgm:t>
    </dgm:pt>
    <dgm:pt modelId="{004B94F7-7761-4937-9BA7-C4CCAE83BD39}">
      <dgm:prSet/>
      <dgm:spPr/>
      <dgm:t>
        <a:bodyPr/>
        <a:lstStyle/>
        <a:p>
          <a:r>
            <a:rPr lang="en-US"/>
            <a:t>Calculate</a:t>
          </a:r>
        </a:p>
      </dgm:t>
    </dgm:pt>
    <dgm:pt modelId="{B22436D2-3E49-43C8-9FDB-669BE184FC1B}" cxnId="{DD56D881-6ACE-4AD6-8173-CA6C77DE0CAA}" type="parTrans">
      <dgm:prSet/>
      <dgm:spPr/>
      <dgm:t>
        <a:bodyPr/>
        <a:lstStyle/>
        <a:p>
          <a:endParaRPr lang="en-US"/>
        </a:p>
      </dgm:t>
    </dgm:pt>
    <dgm:pt modelId="{E6AEA58B-8546-4249-9668-3B3EE7221A05}" cxnId="{DD56D881-6ACE-4AD6-8173-CA6C77DE0CAA}" type="sibTrans">
      <dgm:prSet/>
      <dgm:spPr/>
      <dgm:t>
        <a:bodyPr/>
        <a:lstStyle/>
        <a:p>
          <a:endParaRPr lang="en-US"/>
        </a:p>
      </dgm:t>
    </dgm:pt>
    <dgm:pt modelId="{F2EDD161-D976-4348-A4D2-943B534BE62C}">
      <dgm:prSet/>
      <dgm:spPr/>
      <dgm:t>
        <a:bodyPr/>
        <a:lstStyle/>
        <a:p>
          <a:pPr rtl="0"/>
          <a:r>
            <a:rPr lang="en-US"/>
            <a:t>Calculate cancellation rates for each interval.</a:t>
          </a:r>
        </a:p>
      </dgm:t>
    </dgm:pt>
    <dgm:pt modelId="{3DC556A7-FE44-4651-89CF-3788A0892A5E}" cxnId="{B6368BD8-F572-4208-96BE-47765CD872CE}" type="parTrans">
      <dgm:prSet/>
      <dgm:spPr/>
      <dgm:t>
        <a:bodyPr/>
        <a:lstStyle/>
        <a:p>
          <a:endParaRPr lang="en-US"/>
        </a:p>
      </dgm:t>
    </dgm:pt>
    <dgm:pt modelId="{E4878B16-C7A9-4031-953C-DF0CDC7FF7EE}" cxnId="{B6368BD8-F572-4208-96BE-47765CD872CE}" type="sibTrans">
      <dgm:prSet/>
      <dgm:spPr/>
      <dgm:t>
        <a:bodyPr/>
        <a:lstStyle/>
        <a:p>
          <a:endParaRPr lang="en-US"/>
        </a:p>
      </dgm:t>
    </dgm:pt>
    <dgm:pt modelId="{E663B000-4B07-4EF7-8B3A-D3BD73B58FC3}">
      <dgm:prSet/>
      <dgm:spPr/>
      <dgm:t>
        <a:bodyPr/>
        <a:lstStyle/>
        <a:p>
          <a:r>
            <a:rPr lang="en-US"/>
            <a:t>Analyze</a:t>
          </a:r>
        </a:p>
      </dgm:t>
    </dgm:pt>
    <dgm:pt modelId="{F97B4962-9055-4FA7-9670-648ED5E6D339}" cxnId="{61EA9B79-FF18-435F-AEF2-865CD27361E6}" type="parTrans">
      <dgm:prSet/>
      <dgm:spPr/>
      <dgm:t>
        <a:bodyPr/>
        <a:lstStyle/>
        <a:p>
          <a:endParaRPr lang="en-US"/>
        </a:p>
      </dgm:t>
    </dgm:pt>
    <dgm:pt modelId="{5D6CACE0-5BA8-4F3D-9BFD-E9568ADD0F8F}" cxnId="{61EA9B79-FF18-435F-AEF2-865CD27361E6}" type="sibTrans">
      <dgm:prSet/>
      <dgm:spPr/>
      <dgm:t>
        <a:bodyPr/>
        <a:lstStyle/>
        <a:p>
          <a:endParaRPr lang="en-US"/>
        </a:p>
      </dgm:t>
    </dgm:pt>
    <dgm:pt modelId="{0C662E8C-3C19-4498-AFDE-85AF22353900}">
      <dgm:prSet/>
      <dgm:spPr/>
      <dgm:t>
        <a:bodyPr/>
        <a:lstStyle/>
        <a:p>
          <a:pPr rtl="0"/>
          <a:r>
            <a:rPr lang="en-US"/>
            <a:t>3.Deposit type: Analyze whether the type of deposit made by guests has an impact on cancellation behavior.</a:t>
          </a:r>
        </a:p>
      </dgm:t>
    </dgm:pt>
    <dgm:pt modelId="{BC3156F2-9024-488D-951C-1909E171F502}" cxnId="{451F8FD3-AE33-49D3-A759-44C9CAC2CE88}" type="parTrans">
      <dgm:prSet/>
      <dgm:spPr/>
      <dgm:t>
        <a:bodyPr/>
        <a:lstStyle/>
        <a:p>
          <a:endParaRPr lang="en-US"/>
        </a:p>
      </dgm:t>
    </dgm:pt>
    <dgm:pt modelId="{20844E37-A634-48D6-8AF6-504CDE4125F1}" cxnId="{451F8FD3-AE33-49D3-A759-44C9CAC2CE88}" type="sibTrans">
      <dgm:prSet/>
      <dgm:spPr/>
      <dgm:t>
        <a:bodyPr/>
        <a:lstStyle/>
        <a:p>
          <a:endParaRPr lang="en-US"/>
        </a:p>
      </dgm:t>
    </dgm:pt>
    <dgm:pt modelId="{9002EB26-9773-4209-9534-2AA59D50948B}">
      <dgm:prSet/>
      <dgm:spPr/>
      <dgm:t>
        <a:bodyPr/>
        <a:lstStyle/>
        <a:p>
          <a:r>
            <a:rPr lang="en-US"/>
            <a:t>Identify</a:t>
          </a:r>
        </a:p>
      </dgm:t>
    </dgm:pt>
    <dgm:pt modelId="{1226317C-DF91-4A18-AAF1-B8269C8156BB}" cxnId="{7163E722-B1C7-450D-8AA0-FA9D8207DE0C}" type="parTrans">
      <dgm:prSet/>
      <dgm:spPr/>
      <dgm:t>
        <a:bodyPr/>
        <a:lstStyle/>
        <a:p>
          <a:endParaRPr lang="en-US"/>
        </a:p>
      </dgm:t>
    </dgm:pt>
    <dgm:pt modelId="{6A91B954-95CF-44BD-9522-F6E3592C95BB}" cxnId="{7163E722-B1C7-450D-8AA0-FA9D8207DE0C}" type="sibTrans">
      <dgm:prSet/>
      <dgm:spPr/>
      <dgm:t>
        <a:bodyPr/>
        <a:lstStyle/>
        <a:p>
          <a:endParaRPr lang="en-US"/>
        </a:p>
      </dgm:t>
    </dgm:pt>
    <dgm:pt modelId="{4CB42819-8C2E-426B-8601-5DE07CD195DD}">
      <dgm:prSet/>
      <dgm:spPr/>
      <dgm:t>
        <a:bodyPr/>
        <a:lstStyle/>
        <a:p>
          <a:pPr rtl="0"/>
          <a:r>
            <a:rPr lang="en-US"/>
            <a:t>4.Market segment: Identify if certain market segments have significantly different cancellation rates compared to others.</a:t>
          </a:r>
        </a:p>
      </dgm:t>
    </dgm:pt>
    <dgm:pt modelId="{FABA0B45-66ED-4B2A-BB2A-929FDAAB57DE}" cxnId="{D6B57340-0F0E-495A-8254-E728CD0BB559}" type="parTrans">
      <dgm:prSet/>
      <dgm:spPr/>
      <dgm:t>
        <a:bodyPr/>
        <a:lstStyle/>
        <a:p>
          <a:endParaRPr lang="en-US"/>
        </a:p>
      </dgm:t>
    </dgm:pt>
    <dgm:pt modelId="{8DD51D8B-32BC-4142-9C92-100E0E937791}" cxnId="{D6B57340-0F0E-495A-8254-E728CD0BB559}" type="sibTrans">
      <dgm:prSet/>
      <dgm:spPr/>
      <dgm:t>
        <a:bodyPr/>
        <a:lstStyle/>
        <a:p>
          <a:endParaRPr lang="en-US"/>
        </a:p>
      </dgm:t>
    </dgm:pt>
    <dgm:pt modelId="{80B7E1EB-373A-474A-B3DF-6C99C8893480}">
      <dgm:prSet/>
      <dgm:spPr/>
      <dgm:t>
        <a:bodyPr/>
        <a:lstStyle/>
        <a:p>
          <a:r>
            <a:rPr lang="en-US"/>
            <a:t>Analyze</a:t>
          </a:r>
        </a:p>
      </dgm:t>
    </dgm:pt>
    <dgm:pt modelId="{F53D42AB-321D-44B1-8E03-4049FC44BFB0}" cxnId="{02F0FB05-47AE-47EE-BA8B-2BB945DB926C}" type="parTrans">
      <dgm:prSet/>
      <dgm:spPr/>
      <dgm:t>
        <a:bodyPr/>
        <a:lstStyle/>
        <a:p>
          <a:endParaRPr lang="en-US"/>
        </a:p>
      </dgm:t>
    </dgm:pt>
    <dgm:pt modelId="{94EF25FA-B413-473C-AA1C-A9F4107769A8}" cxnId="{02F0FB05-47AE-47EE-BA8B-2BB945DB926C}" type="sibTrans">
      <dgm:prSet/>
      <dgm:spPr/>
      <dgm:t>
        <a:bodyPr/>
        <a:lstStyle/>
        <a:p>
          <a:endParaRPr lang="en-US"/>
        </a:p>
      </dgm:t>
    </dgm:pt>
    <dgm:pt modelId="{65D1EB85-41CE-454E-96C0-1580D9CA067C}">
      <dgm:prSet/>
      <dgm:spPr/>
      <dgm:t>
        <a:bodyPr/>
        <a:lstStyle/>
        <a:p>
          <a:pPr rtl="0"/>
          <a:r>
            <a:rPr lang="en-US"/>
            <a:t>5.Previous cancellations: Analyze whether guests with a history of cancellations are more likely to cancel future bookings.</a:t>
          </a:r>
        </a:p>
      </dgm:t>
    </dgm:pt>
    <dgm:pt modelId="{A0277AA6-A21C-465F-877F-EC3036B342C2}" cxnId="{607069B7-30EA-423C-9AE9-92FB48E0A786}" type="parTrans">
      <dgm:prSet/>
      <dgm:spPr/>
      <dgm:t>
        <a:bodyPr/>
        <a:lstStyle/>
        <a:p>
          <a:endParaRPr lang="en-US"/>
        </a:p>
      </dgm:t>
    </dgm:pt>
    <dgm:pt modelId="{82EED665-5AB6-4002-BD11-D2FAB0144F61}" cxnId="{607069B7-30EA-423C-9AE9-92FB48E0A786}" type="sibTrans">
      <dgm:prSet/>
      <dgm:spPr/>
      <dgm:t>
        <a:bodyPr/>
        <a:lstStyle/>
        <a:p>
          <a:endParaRPr lang="en-US"/>
        </a:p>
      </dgm:t>
    </dgm:pt>
    <dgm:pt modelId="{AB8D300E-B3BA-48F2-B393-CEECB7E6996D}">
      <dgm:prSet/>
      <dgm:spPr/>
      <dgm:t>
        <a:bodyPr/>
        <a:lstStyle/>
        <a:p>
          <a:r>
            <a:rPr lang="en-US"/>
            <a:t>Analyze</a:t>
          </a:r>
        </a:p>
      </dgm:t>
    </dgm:pt>
    <dgm:pt modelId="{73D72151-E479-4702-9C36-61F80C97405F}" cxnId="{1EA64A11-9C23-4428-AB6A-1FA0888336D4}" type="parTrans">
      <dgm:prSet/>
      <dgm:spPr/>
      <dgm:t>
        <a:bodyPr/>
        <a:lstStyle/>
        <a:p>
          <a:endParaRPr lang="en-US"/>
        </a:p>
      </dgm:t>
    </dgm:pt>
    <dgm:pt modelId="{00123804-0FEC-41A8-8BB0-949EB8C168BD}" cxnId="{1EA64A11-9C23-4428-AB6A-1FA0888336D4}" type="sibTrans">
      <dgm:prSet/>
      <dgm:spPr/>
      <dgm:t>
        <a:bodyPr/>
        <a:lstStyle/>
        <a:p>
          <a:endParaRPr lang="en-US"/>
        </a:p>
      </dgm:t>
    </dgm:pt>
    <dgm:pt modelId="{BDD96C3A-DBC5-49EB-887B-4D0A4BDFBDC8}">
      <dgm:prSet/>
      <dgm:spPr/>
      <dgm:t>
        <a:bodyPr/>
        <a:lstStyle/>
        <a:p>
          <a:pPr rtl="0"/>
          <a:r>
            <a:rPr lang="en-US">
              <a:latin typeface="Franklin Gothic Heavy" panose="020B0903020102020204"/>
            </a:rPr>
            <a:t> </a:t>
          </a:r>
          <a:r>
            <a:rPr lang="en-US"/>
            <a:t>6.Booking changes: Analyze whether guests who make more changes to their bookings are more likely to cancel.</a:t>
          </a:r>
        </a:p>
      </dgm:t>
    </dgm:pt>
    <dgm:pt modelId="{463AC56E-A833-470E-8AC9-1221F0C7F88D}" cxnId="{D910BD24-FCA0-4FD7-909F-474EB26EFB95}" type="parTrans">
      <dgm:prSet/>
      <dgm:spPr/>
      <dgm:t>
        <a:bodyPr/>
        <a:lstStyle/>
        <a:p>
          <a:endParaRPr lang="en-US"/>
        </a:p>
      </dgm:t>
    </dgm:pt>
    <dgm:pt modelId="{F1F9A93B-9FF7-4736-A26C-47D31E119F9B}" cxnId="{D910BD24-FCA0-4FD7-909F-474EB26EFB95}" type="sibTrans">
      <dgm:prSet/>
      <dgm:spPr/>
      <dgm:t>
        <a:bodyPr/>
        <a:lstStyle/>
        <a:p>
          <a:endParaRPr lang="en-US"/>
        </a:p>
      </dgm:t>
    </dgm:pt>
    <dgm:pt modelId="{D947D210-5C2C-4296-A5BE-440E62EEE631}">
      <dgm:prSet/>
      <dgm:spPr/>
      <dgm:t>
        <a:bodyPr/>
        <a:lstStyle/>
        <a:p>
          <a:r>
            <a:rPr lang="en-US"/>
            <a:t>Analyze</a:t>
          </a:r>
        </a:p>
      </dgm:t>
    </dgm:pt>
    <dgm:pt modelId="{8FE11C1A-D28B-4FC6-9552-C5D3591C4900}" cxnId="{08EEEA7F-AD39-410A-A05A-8ED23EF394B1}" type="parTrans">
      <dgm:prSet/>
      <dgm:spPr/>
      <dgm:t>
        <a:bodyPr/>
        <a:lstStyle/>
        <a:p>
          <a:endParaRPr lang="en-US"/>
        </a:p>
      </dgm:t>
    </dgm:pt>
    <dgm:pt modelId="{682A3F8D-0AA1-472E-80C1-E52FFFA8766C}" cxnId="{08EEEA7F-AD39-410A-A05A-8ED23EF394B1}" type="sibTrans">
      <dgm:prSet/>
      <dgm:spPr/>
      <dgm:t>
        <a:bodyPr/>
        <a:lstStyle/>
        <a:p>
          <a:endParaRPr lang="en-US"/>
        </a:p>
      </dgm:t>
    </dgm:pt>
    <dgm:pt modelId="{CD9930B5-40B5-4016-9042-3003DF7E85B5}">
      <dgm:prSet/>
      <dgm:spPr/>
      <dgm:t>
        <a:bodyPr/>
        <a:lstStyle/>
        <a:p>
          <a:r>
            <a:rPr lang="en-US">
              <a:latin typeface="Franklin Gothic Heavy" panose="020B0903020102020204"/>
            </a:rPr>
            <a:t>7</a:t>
          </a:r>
          <a:r>
            <a:rPr lang="en-US"/>
            <a:t>.Room types: Analyze whether guests tend to cancel more when the reserved and assigned room types differ.</a:t>
          </a:r>
        </a:p>
      </dgm:t>
    </dgm:pt>
    <dgm:pt modelId="{42E882A5-E23F-414F-B254-7833431F8011}" cxnId="{6411EA4F-C92E-404B-83F3-559630670FF9}" type="parTrans">
      <dgm:prSet/>
      <dgm:spPr/>
      <dgm:t>
        <a:bodyPr/>
        <a:lstStyle/>
        <a:p>
          <a:endParaRPr lang="en-US"/>
        </a:p>
      </dgm:t>
    </dgm:pt>
    <dgm:pt modelId="{D58FE3B1-34E9-4E76-904B-C3313B5DA1F3}" cxnId="{6411EA4F-C92E-404B-83F3-559630670FF9}" type="sibTrans">
      <dgm:prSet/>
      <dgm:spPr/>
      <dgm:t>
        <a:bodyPr/>
        <a:lstStyle/>
        <a:p>
          <a:endParaRPr lang="en-US"/>
        </a:p>
      </dgm:t>
    </dgm:pt>
    <dgm:pt modelId="{6679315F-6DE8-4748-A51F-33C9BF05514D}">
      <dgm:prSet phldr="0"/>
      <dgm:spPr/>
      <dgm:t>
        <a:bodyPr/>
        <a:lstStyle/>
        <a:p>
          <a:r>
            <a:rPr lang="en-US">
              <a:latin typeface="Franklin Gothic Heavy" panose="020B0903020102020204"/>
            </a:rPr>
            <a:t>Analyze</a:t>
          </a:r>
        </a:p>
      </dgm:t>
    </dgm:pt>
    <dgm:pt modelId="{BF5B53D3-A7D2-4BD7-A319-DFC113FCC329}" cxnId="{ED467B47-A070-4E6D-904D-88413B279563}" type="parTrans">
      <dgm:prSet/>
      <dgm:spPr/>
    </dgm:pt>
    <dgm:pt modelId="{86FF219D-11D0-49BE-9E20-10DE63073DA7}" cxnId="{ED467B47-A070-4E6D-904D-88413B279563}" type="sibTrans">
      <dgm:prSet/>
      <dgm:spPr/>
    </dgm:pt>
    <dgm:pt modelId="{B220A3AA-F1B1-4CDC-9034-294B9D462975}">
      <dgm:prSet phldr="0"/>
      <dgm:spPr/>
      <dgm:t>
        <a:bodyPr/>
        <a:lstStyle/>
        <a:p>
          <a:pPr rtl="0"/>
          <a:r>
            <a:rPr lang="en-US">
              <a:latin typeface="Franklin Gothic Heavy" panose="020B0903020102020204"/>
            </a:rPr>
            <a:t>8. ADR : impact on ADR by cancellation</a:t>
          </a:r>
        </a:p>
      </dgm:t>
    </dgm:pt>
    <dgm:pt modelId="{B7310030-207A-41B2-99DB-0BD3ADF1D98C}" cxnId="{BD8E95B5-488D-4803-9260-AF93A66CD890}" type="parTrans">
      <dgm:prSet/>
      <dgm:spPr/>
    </dgm:pt>
    <dgm:pt modelId="{32EC669E-2B7A-4E68-AB51-4266F75665E8}" cxnId="{BD8E95B5-488D-4803-9260-AF93A66CD890}" type="sibTrans">
      <dgm:prSet/>
      <dgm:spPr/>
    </dgm:pt>
    <dgm:pt modelId="{A3AB5BD5-830B-477E-9D3B-1B6D5835F68F}" type="pres">
      <dgm:prSet presAssocID="{C022D8CD-11B3-41EA-BF10-66AAB0E3F1A8}" presName="linearFlow" presStyleCnt="0">
        <dgm:presLayoutVars>
          <dgm:dir/>
          <dgm:animLvl val="lvl"/>
          <dgm:resizeHandles val="exact"/>
        </dgm:presLayoutVars>
      </dgm:prSet>
      <dgm:spPr/>
    </dgm:pt>
    <dgm:pt modelId="{BE79C7B5-B1E5-4E1F-90AC-4189E3A0CE86}" type="pres">
      <dgm:prSet presAssocID="{0B96DB96-4E39-4094-B9D8-F749338926D8}" presName="composite" presStyleCnt="0"/>
      <dgm:spPr/>
    </dgm:pt>
    <dgm:pt modelId="{E83E090F-53A9-4C11-B705-1D5690DCEE79}" type="pres">
      <dgm:prSet presAssocID="{0B96DB96-4E39-4094-B9D8-F749338926D8}" presName="parentText" presStyleLbl="alignNode1" presStyleIdx="0" presStyleCnt="9">
        <dgm:presLayoutVars>
          <dgm:chMax val="1"/>
          <dgm:bulletEnabled val="1"/>
        </dgm:presLayoutVars>
      </dgm:prSet>
      <dgm:spPr/>
    </dgm:pt>
    <dgm:pt modelId="{338CA920-72CD-404D-A399-11FAD93C8122}" type="pres">
      <dgm:prSet presAssocID="{0B96DB96-4E39-4094-B9D8-F749338926D8}" presName="descendantText" presStyleLbl="alignAcc1" presStyleIdx="0" presStyleCnt="9">
        <dgm:presLayoutVars>
          <dgm:bulletEnabled val="1"/>
        </dgm:presLayoutVars>
      </dgm:prSet>
      <dgm:spPr/>
    </dgm:pt>
    <dgm:pt modelId="{9C4BD33E-8BC6-4468-A12B-6D0A2A669EF1}" type="pres">
      <dgm:prSet presAssocID="{71D9B860-6274-408E-A510-311D8FEC8EF2}" presName="sp" presStyleCnt="0"/>
      <dgm:spPr/>
    </dgm:pt>
    <dgm:pt modelId="{4C9B2C88-2427-460C-A6C5-F3BA14E7F0A8}" type="pres">
      <dgm:prSet presAssocID="{E46D80DF-00E6-433D-92D7-C468AA2C1242}" presName="composite" presStyleCnt="0"/>
      <dgm:spPr/>
    </dgm:pt>
    <dgm:pt modelId="{11EBD9C6-4C04-4753-A532-BE743CB3233E}" type="pres">
      <dgm:prSet presAssocID="{E46D80DF-00E6-433D-92D7-C468AA2C1242}" presName="parentText" presStyleLbl="alignNode1" presStyleIdx="1" presStyleCnt="9">
        <dgm:presLayoutVars>
          <dgm:chMax val="1"/>
          <dgm:bulletEnabled val="1"/>
        </dgm:presLayoutVars>
      </dgm:prSet>
      <dgm:spPr/>
    </dgm:pt>
    <dgm:pt modelId="{7F4A8900-5111-45FA-9927-26CF6DA812AC}" type="pres">
      <dgm:prSet presAssocID="{E46D80DF-00E6-433D-92D7-C468AA2C1242}" presName="descendantText" presStyleLbl="alignAcc1" presStyleIdx="1" presStyleCnt="9">
        <dgm:presLayoutVars>
          <dgm:bulletEnabled val="1"/>
        </dgm:presLayoutVars>
      </dgm:prSet>
      <dgm:spPr/>
    </dgm:pt>
    <dgm:pt modelId="{57FF2752-98FC-4BDA-AAA2-CB8AA44FC7D7}" type="pres">
      <dgm:prSet presAssocID="{D27F0A39-1199-40BB-BEB7-17A2C307024A}" presName="sp" presStyleCnt="0"/>
      <dgm:spPr/>
    </dgm:pt>
    <dgm:pt modelId="{2C512B71-5DA1-4C8C-8613-2AC9B4769B50}" type="pres">
      <dgm:prSet presAssocID="{004B94F7-7761-4937-9BA7-C4CCAE83BD39}" presName="composite" presStyleCnt="0"/>
      <dgm:spPr/>
    </dgm:pt>
    <dgm:pt modelId="{AEBACC94-2D8D-4DEB-B080-ACB84255FA19}" type="pres">
      <dgm:prSet presAssocID="{004B94F7-7761-4937-9BA7-C4CCAE83BD39}" presName="parentText" presStyleLbl="alignNode1" presStyleIdx="2" presStyleCnt="9">
        <dgm:presLayoutVars>
          <dgm:chMax val="1"/>
          <dgm:bulletEnabled val="1"/>
        </dgm:presLayoutVars>
      </dgm:prSet>
      <dgm:spPr/>
    </dgm:pt>
    <dgm:pt modelId="{EC9CEA81-A991-48D0-A396-121BDBDB95C1}" type="pres">
      <dgm:prSet presAssocID="{004B94F7-7761-4937-9BA7-C4CCAE83BD39}" presName="descendantText" presStyleLbl="alignAcc1" presStyleIdx="2" presStyleCnt="9">
        <dgm:presLayoutVars>
          <dgm:bulletEnabled val="1"/>
        </dgm:presLayoutVars>
      </dgm:prSet>
      <dgm:spPr/>
    </dgm:pt>
    <dgm:pt modelId="{CC2EA79E-3D94-4FD9-BEA9-77F500A8702C}" type="pres">
      <dgm:prSet presAssocID="{E6AEA58B-8546-4249-9668-3B3EE7221A05}" presName="sp" presStyleCnt="0"/>
      <dgm:spPr/>
    </dgm:pt>
    <dgm:pt modelId="{2348A4DC-1039-46E1-930B-2716D32522C4}" type="pres">
      <dgm:prSet presAssocID="{E663B000-4B07-4EF7-8B3A-D3BD73B58FC3}" presName="composite" presStyleCnt="0"/>
      <dgm:spPr/>
    </dgm:pt>
    <dgm:pt modelId="{83DAAC63-4F80-42BB-9730-762806CA9A1B}" type="pres">
      <dgm:prSet presAssocID="{E663B000-4B07-4EF7-8B3A-D3BD73B58FC3}" presName="parentText" presStyleLbl="alignNode1" presStyleIdx="3" presStyleCnt="9">
        <dgm:presLayoutVars>
          <dgm:chMax val="1"/>
          <dgm:bulletEnabled val="1"/>
        </dgm:presLayoutVars>
      </dgm:prSet>
      <dgm:spPr/>
    </dgm:pt>
    <dgm:pt modelId="{35705972-3E59-4960-91E4-1C4552A4C830}" type="pres">
      <dgm:prSet presAssocID="{E663B000-4B07-4EF7-8B3A-D3BD73B58FC3}" presName="descendantText" presStyleLbl="alignAcc1" presStyleIdx="3" presStyleCnt="9">
        <dgm:presLayoutVars>
          <dgm:bulletEnabled val="1"/>
        </dgm:presLayoutVars>
      </dgm:prSet>
      <dgm:spPr/>
    </dgm:pt>
    <dgm:pt modelId="{40BAE9A8-801F-406E-ABE4-A53EABCC26D3}" type="pres">
      <dgm:prSet presAssocID="{5D6CACE0-5BA8-4F3D-9BFD-E9568ADD0F8F}" presName="sp" presStyleCnt="0"/>
      <dgm:spPr/>
    </dgm:pt>
    <dgm:pt modelId="{D4ED0E3C-9CB8-4A1C-8EE7-7651ECD2794B}" type="pres">
      <dgm:prSet presAssocID="{9002EB26-9773-4209-9534-2AA59D50948B}" presName="composite" presStyleCnt="0"/>
      <dgm:spPr/>
    </dgm:pt>
    <dgm:pt modelId="{A1C4DE4E-2B3E-4045-A7BE-7D472986BBB6}" type="pres">
      <dgm:prSet presAssocID="{9002EB26-9773-4209-9534-2AA59D50948B}" presName="parentText" presStyleLbl="alignNode1" presStyleIdx="4" presStyleCnt="9">
        <dgm:presLayoutVars>
          <dgm:chMax val="1"/>
          <dgm:bulletEnabled val="1"/>
        </dgm:presLayoutVars>
      </dgm:prSet>
      <dgm:spPr/>
    </dgm:pt>
    <dgm:pt modelId="{3804B861-A34C-4407-9BE4-05F911383C1A}" type="pres">
      <dgm:prSet presAssocID="{9002EB26-9773-4209-9534-2AA59D50948B}" presName="descendantText" presStyleLbl="alignAcc1" presStyleIdx="4" presStyleCnt="9">
        <dgm:presLayoutVars>
          <dgm:bulletEnabled val="1"/>
        </dgm:presLayoutVars>
      </dgm:prSet>
      <dgm:spPr/>
    </dgm:pt>
    <dgm:pt modelId="{44642A37-796C-43A8-A24D-0264CB5839A3}" type="pres">
      <dgm:prSet presAssocID="{6A91B954-95CF-44BD-9522-F6E3592C95BB}" presName="sp" presStyleCnt="0"/>
      <dgm:spPr/>
    </dgm:pt>
    <dgm:pt modelId="{1650E97E-F3A3-483D-97BF-36A117FE3A57}" type="pres">
      <dgm:prSet presAssocID="{80B7E1EB-373A-474A-B3DF-6C99C8893480}" presName="composite" presStyleCnt="0"/>
      <dgm:spPr/>
    </dgm:pt>
    <dgm:pt modelId="{64D53A6A-7751-4604-BFF4-60101F2BBE10}" type="pres">
      <dgm:prSet presAssocID="{80B7E1EB-373A-474A-B3DF-6C99C8893480}" presName="parentText" presStyleLbl="alignNode1" presStyleIdx="5" presStyleCnt="9">
        <dgm:presLayoutVars>
          <dgm:chMax val="1"/>
          <dgm:bulletEnabled val="1"/>
        </dgm:presLayoutVars>
      </dgm:prSet>
      <dgm:spPr/>
    </dgm:pt>
    <dgm:pt modelId="{41B10D21-B62F-4B9B-96CE-4380E9A4EF01}" type="pres">
      <dgm:prSet presAssocID="{80B7E1EB-373A-474A-B3DF-6C99C8893480}" presName="descendantText" presStyleLbl="alignAcc1" presStyleIdx="5" presStyleCnt="9">
        <dgm:presLayoutVars>
          <dgm:bulletEnabled val="1"/>
        </dgm:presLayoutVars>
      </dgm:prSet>
      <dgm:spPr/>
    </dgm:pt>
    <dgm:pt modelId="{E5FF4DB2-A05A-4063-B1C6-2EE767FA9B74}" type="pres">
      <dgm:prSet presAssocID="{94EF25FA-B413-473C-AA1C-A9F4107769A8}" presName="sp" presStyleCnt="0"/>
      <dgm:spPr/>
    </dgm:pt>
    <dgm:pt modelId="{CCBB9973-9EFE-4A57-AEF7-6CE3A18C5E0E}" type="pres">
      <dgm:prSet presAssocID="{AB8D300E-B3BA-48F2-B393-CEECB7E6996D}" presName="composite" presStyleCnt="0"/>
      <dgm:spPr/>
    </dgm:pt>
    <dgm:pt modelId="{D3756458-9224-4BC6-B56E-AFF7E56EC11E}" type="pres">
      <dgm:prSet presAssocID="{AB8D300E-B3BA-48F2-B393-CEECB7E6996D}" presName="parentText" presStyleLbl="alignNode1" presStyleIdx="6" presStyleCnt="9">
        <dgm:presLayoutVars>
          <dgm:chMax val="1"/>
          <dgm:bulletEnabled val="1"/>
        </dgm:presLayoutVars>
      </dgm:prSet>
      <dgm:spPr/>
    </dgm:pt>
    <dgm:pt modelId="{CB31B465-7523-4AB7-ACC1-DDCE2B81E9CF}" type="pres">
      <dgm:prSet presAssocID="{AB8D300E-B3BA-48F2-B393-CEECB7E6996D}" presName="descendantText" presStyleLbl="alignAcc1" presStyleIdx="6" presStyleCnt="9">
        <dgm:presLayoutVars>
          <dgm:bulletEnabled val="1"/>
        </dgm:presLayoutVars>
      </dgm:prSet>
      <dgm:spPr/>
    </dgm:pt>
    <dgm:pt modelId="{B510FEF1-76D9-4AD5-8EAA-ADD67B539F3C}" type="pres">
      <dgm:prSet presAssocID="{00123804-0FEC-41A8-8BB0-949EB8C168BD}" presName="sp" presStyleCnt="0"/>
      <dgm:spPr/>
    </dgm:pt>
    <dgm:pt modelId="{7101FDF5-8C98-4753-BA38-C8961615C5E9}" type="pres">
      <dgm:prSet presAssocID="{D947D210-5C2C-4296-A5BE-440E62EEE631}" presName="composite" presStyleCnt="0"/>
      <dgm:spPr/>
    </dgm:pt>
    <dgm:pt modelId="{7229004B-038F-441D-8500-3D2AFA29A51F}" type="pres">
      <dgm:prSet presAssocID="{D947D210-5C2C-4296-A5BE-440E62EEE631}" presName="parentText" presStyleLbl="alignNode1" presStyleIdx="7" presStyleCnt="9">
        <dgm:presLayoutVars>
          <dgm:chMax val="1"/>
          <dgm:bulletEnabled val="1"/>
        </dgm:presLayoutVars>
      </dgm:prSet>
      <dgm:spPr/>
    </dgm:pt>
    <dgm:pt modelId="{E6A11E6E-422C-4ED7-85EF-5549AFC629F2}" type="pres">
      <dgm:prSet presAssocID="{D947D210-5C2C-4296-A5BE-440E62EEE631}" presName="descendantText" presStyleLbl="alignAcc1" presStyleIdx="7" presStyleCnt="9">
        <dgm:presLayoutVars>
          <dgm:bulletEnabled val="1"/>
        </dgm:presLayoutVars>
      </dgm:prSet>
      <dgm:spPr/>
    </dgm:pt>
    <dgm:pt modelId="{37D54007-6872-4991-9C97-6F21F7E69E8E}" type="pres">
      <dgm:prSet presAssocID="{682A3F8D-0AA1-472E-80C1-E52FFFA8766C}" presName="sp" presStyleCnt="0"/>
      <dgm:spPr/>
    </dgm:pt>
    <dgm:pt modelId="{E6CEB340-2307-48D4-AEC1-A5CA610C0004}" type="pres">
      <dgm:prSet presAssocID="{6679315F-6DE8-4748-A51F-33C9BF05514D}" presName="composite" presStyleCnt="0"/>
      <dgm:spPr/>
    </dgm:pt>
    <dgm:pt modelId="{8B4D7261-5C03-45A1-8EA5-2C86A5A1618C}" type="pres">
      <dgm:prSet presAssocID="{6679315F-6DE8-4748-A51F-33C9BF05514D}" presName="parentText" presStyleLbl="alignNode1" presStyleIdx="8" presStyleCnt="9">
        <dgm:presLayoutVars>
          <dgm:chMax val="1"/>
          <dgm:bulletEnabled val="1"/>
        </dgm:presLayoutVars>
      </dgm:prSet>
      <dgm:spPr/>
    </dgm:pt>
    <dgm:pt modelId="{CC30A621-4B4A-4C39-987E-053781BA3805}" type="pres">
      <dgm:prSet presAssocID="{6679315F-6DE8-4748-A51F-33C9BF05514D}" presName="descendantText" presStyleLbl="alignAcc1" presStyleIdx="8" presStyleCnt="9">
        <dgm:presLayoutVars>
          <dgm:bulletEnabled val="1"/>
        </dgm:presLayoutVars>
      </dgm:prSet>
      <dgm:spPr/>
    </dgm:pt>
  </dgm:ptLst>
  <dgm:cxnLst>
    <dgm:cxn modelId="{02F0FB05-47AE-47EE-BA8B-2BB945DB926C}" srcId="{C022D8CD-11B3-41EA-BF10-66AAB0E3F1A8}" destId="{80B7E1EB-373A-474A-B3DF-6C99C8893480}" srcOrd="5" destOrd="0" parTransId="{F53D42AB-321D-44B1-8E03-4049FC44BFB0}" sibTransId="{94EF25FA-B413-473C-AA1C-A9F4107769A8}"/>
    <dgm:cxn modelId="{3A019E0E-31FE-487A-A338-A2D8A1BC178B}" type="presOf" srcId="{0C662E8C-3C19-4498-AFDE-85AF22353900}" destId="{35705972-3E59-4960-91E4-1C4552A4C830}" srcOrd="0" destOrd="0" presId="urn:microsoft.com/office/officeart/2005/8/layout/chevron2"/>
    <dgm:cxn modelId="{1EA64A11-9C23-4428-AB6A-1FA0888336D4}" srcId="{C022D8CD-11B3-41EA-BF10-66AAB0E3F1A8}" destId="{AB8D300E-B3BA-48F2-B393-CEECB7E6996D}" srcOrd="6" destOrd="0" parTransId="{73D72151-E479-4702-9C36-61F80C97405F}" sibTransId="{00123804-0FEC-41A8-8BB0-949EB8C168BD}"/>
    <dgm:cxn modelId="{D6194C1B-4872-4657-A8E2-CD5F18D0493B}" type="presOf" srcId="{004B94F7-7761-4937-9BA7-C4CCAE83BD39}" destId="{AEBACC94-2D8D-4DEB-B080-ACB84255FA19}" srcOrd="0" destOrd="0" presId="urn:microsoft.com/office/officeart/2005/8/layout/chevron2"/>
    <dgm:cxn modelId="{7163E722-B1C7-450D-8AA0-FA9D8207DE0C}" srcId="{C022D8CD-11B3-41EA-BF10-66AAB0E3F1A8}" destId="{9002EB26-9773-4209-9534-2AA59D50948B}" srcOrd="4" destOrd="0" parTransId="{1226317C-DF91-4A18-AAF1-B8269C8156BB}" sibTransId="{6A91B954-95CF-44BD-9522-F6E3592C95BB}"/>
    <dgm:cxn modelId="{D910BD24-FCA0-4FD7-909F-474EB26EFB95}" srcId="{AB8D300E-B3BA-48F2-B393-CEECB7E6996D}" destId="{BDD96C3A-DBC5-49EB-887B-4D0A4BDFBDC8}" srcOrd="0" destOrd="0" parTransId="{463AC56E-A833-470E-8AC9-1221F0C7F88D}" sibTransId="{F1F9A93B-9FF7-4736-A26C-47D31E119F9B}"/>
    <dgm:cxn modelId="{DD7DC524-A116-42AC-A3A9-9EED628F8ED6}" type="presOf" srcId="{CD9930B5-40B5-4016-9042-3003DF7E85B5}" destId="{E6A11E6E-422C-4ED7-85EF-5549AFC629F2}" srcOrd="0" destOrd="0" presId="urn:microsoft.com/office/officeart/2005/8/layout/chevron2"/>
    <dgm:cxn modelId="{75189E2B-6391-4B1D-BD27-DE0409358082}" type="presOf" srcId="{A7E90AFB-597D-4ABB-A849-33CB374EB22F}" destId="{7F4A8900-5111-45FA-9927-26CF6DA812AC}" srcOrd="0" destOrd="0" presId="urn:microsoft.com/office/officeart/2005/8/layout/chevron2"/>
    <dgm:cxn modelId="{227F1B2C-9182-4720-9C38-DB2870D184F3}" type="presOf" srcId="{D947D210-5C2C-4296-A5BE-440E62EEE631}" destId="{7229004B-038F-441D-8500-3D2AFA29A51F}" srcOrd="0" destOrd="0" presId="urn:microsoft.com/office/officeart/2005/8/layout/chevron2"/>
    <dgm:cxn modelId="{D6B57340-0F0E-495A-8254-E728CD0BB559}" srcId="{9002EB26-9773-4209-9534-2AA59D50948B}" destId="{4CB42819-8C2E-426B-8601-5DE07CD195DD}" srcOrd="0" destOrd="0" parTransId="{FABA0B45-66ED-4B2A-BB2A-929FDAAB57DE}" sibTransId="{8DD51D8B-32BC-4142-9C92-100E0E937791}"/>
    <dgm:cxn modelId="{D69D825B-16C8-41AF-BF93-C1AC43E9A560}" type="presOf" srcId="{6679315F-6DE8-4748-A51F-33C9BF05514D}" destId="{8B4D7261-5C03-45A1-8EA5-2C86A5A1618C}" srcOrd="0" destOrd="0" presId="urn:microsoft.com/office/officeart/2005/8/layout/chevron2"/>
    <dgm:cxn modelId="{26775E61-41A5-431E-898D-259B8A6C397D}" type="presOf" srcId="{74DA1135-B1FE-426B-B425-77E36923F2D0}" destId="{338CA920-72CD-404D-A399-11FAD93C8122}" srcOrd="0" destOrd="0" presId="urn:microsoft.com/office/officeart/2005/8/layout/chevron2"/>
    <dgm:cxn modelId="{6118EA41-896C-4A54-8DC5-0313EFBE6F4B}" type="presOf" srcId="{0B96DB96-4E39-4094-B9D8-F749338926D8}" destId="{E83E090F-53A9-4C11-B705-1D5690DCEE79}" srcOrd="0" destOrd="0" presId="urn:microsoft.com/office/officeart/2005/8/layout/chevron2"/>
    <dgm:cxn modelId="{2191F942-2DD1-49F8-A5DD-1BB1F2EB892D}" srcId="{E46D80DF-00E6-433D-92D7-C468AA2C1242}" destId="{A7E90AFB-597D-4ABB-A849-33CB374EB22F}" srcOrd="0" destOrd="0" parTransId="{17E2FBF0-A3DD-4EA3-B04C-C5B0CD8797AD}" sibTransId="{877A8F48-3E5D-4379-80E7-ACB7240124F3}"/>
    <dgm:cxn modelId="{2D607944-3B31-4681-AF98-C41B33243D6F}" type="presOf" srcId="{B220A3AA-F1B1-4CDC-9034-294B9D462975}" destId="{CC30A621-4B4A-4C39-987E-053781BA3805}" srcOrd="0" destOrd="0" presId="urn:microsoft.com/office/officeart/2005/8/layout/chevron2"/>
    <dgm:cxn modelId="{ED467B47-A070-4E6D-904D-88413B279563}" srcId="{C022D8CD-11B3-41EA-BF10-66AAB0E3F1A8}" destId="{6679315F-6DE8-4748-A51F-33C9BF05514D}" srcOrd="8" destOrd="0" parTransId="{BF5B53D3-A7D2-4BD7-A319-DFC113FCC329}" sibTransId="{86FF219D-11D0-49BE-9E20-10DE63073DA7}"/>
    <dgm:cxn modelId="{BD54164D-7E11-4765-86F0-70D5772F9B48}" type="presOf" srcId="{C022D8CD-11B3-41EA-BF10-66AAB0E3F1A8}" destId="{A3AB5BD5-830B-477E-9D3B-1B6D5835F68F}" srcOrd="0" destOrd="0" presId="urn:microsoft.com/office/officeart/2005/8/layout/chevron2"/>
    <dgm:cxn modelId="{6411EA4F-C92E-404B-83F3-559630670FF9}" srcId="{D947D210-5C2C-4296-A5BE-440E62EEE631}" destId="{CD9930B5-40B5-4016-9042-3003DF7E85B5}" srcOrd="0" destOrd="0" parTransId="{42E882A5-E23F-414F-B254-7833431F8011}" sibTransId="{D58FE3B1-34E9-4E76-904B-C3313B5DA1F3}"/>
    <dgm:cxn modelId="{E5542F75-F2DC-4492-B825-1132C0AF3080}" srcId="{C022D8CD-11B3-41EA-BF10-66AAB0E3F1A8}" destId="{E46D80DF-00E6-433D-92D7-C468AA2C1242}" srcOrd="1" destOrd="0" parTransId="{D376E31D-75C2-4C39-81F8-2CACE67F8708}" sibTransId="{D27F0A39-1199-40BB-BEB7-17A2C307024A}"/>
    <dgm:cxn modelId="{61EA9B79-FF18-435F-AEF2-865CD27361E6}" srcId="{C022D8CD-11B3-41EA-BF10-66AAB0E3F1A8}" destId="{E663B000-4B07-4EF7-8B3A-D3BD73B58FC3}" srcOrd="3" destOrd="0" parTransId="{F97B4962-9055-4FA7-9670-648ED5E6D339}" sibTransId="{5D6CACE0-5BA8-4F3D-9BFD-E9568ADD0F8F}"/>
    <dgm:cxn modelId="{1C7A097D-DEC3-4345-AB37-C9859AD33B3D}" type="presOf" srcId="{F2EDD161-D976-4348-A4D2-943B534BE62C}" destId="{EC9CEA81-A991-48D0-A396-121BDBDB95C1}" srcOrd="0" destOrd="0" presId="urn:microsoft.com/office/officeart/2005/8/layout/chevron2"/>
    <dgm:cxn modelId="{ECC3B47D-974B-4784-BFA1-082E88BEEADC}" type="presOf" srcId="{E46D80DF-00E6-433D-92D7-C468AA2C1242}" destId="{11EBD9C6-4C04-4753-A532-BE743CB3233E}" srcOrd="0" destOrd="0" presId="urn:microsoft.com/office/officeart/2005/8/layout/chevron2"/>
    <dgm:cxn modelId="{08EEEA7F-AD39-410A-A05A-8ED23EF394B1}" srcId="{C022D8CD-11B3-41EA-BF10-66AAB0E3F1A8}" destId="{D947D210-5C2C-4296-A5BE-440E62EEE631}" srcOrd="7" destOrd="0" parTransId="{8FE11C1A-D28B-4FC6-9552-C5D3591C4900}" sibTransId="{682A3F8D-0AA1-472E-80C1-E52FFFA8766C}"/>
    <dgm:cxn modelId="{DD56D881-6ACE-4AD6-8173-CA6C77DE0CAA}" srcId="{C022D8CD-11B3-41EA-BF10-66AAB0E3F1A8}" destId="{004B94F7-7761-4937-9BA7-C4CCAE83BD39}" srcOrd="2" destOrd="0" parTransId="{B22436D2-3E49-43C8-9FDB-669BE184FC1B}" sibTransId="{E6AEA58B-8546-4249-9668-3B3EE7221A05}"/>
    <dgm:cxn modelId="{2EB5AE87-EBF8-4069-AD30-317629ADBBCA}" type="presOf" srcId="{4CB42819-8C2E-426B-8601-5DE07CD195DD}" destId="{3804B861-A34C-4407-9BE4-05F911383C1A}" srcOrd="0" destOrd="0" presId="urn:microsoft.com/office/officeart/2005/8/layout/chevron2"/>
    <dgm:cxn modelId="{AF4E8390-213E-41B5-B325-CBF2C4300117}" type="presOf" srcId="{9002EB26-9773-4209-9534-2AA59D50948B}" destId="{A1C4DE4E-2B3E-4045-A7BE-7D472986BBB6}" srcOrd="0" destOrd="0" presId="urn:microsoft.com/office/officeart/2005/8/layout/chevron2"/>
    <dgm:cxn modelId="{C5EC7FAF-47D5-4E8A-947B-D7D2E7360E86}" srcId="{C022D8CD-11B3-41EA-BF10-66AAB0E3F1A8}" destId="{0B96DB96-4E39-4094-B9D8-F749338926D8}" srcOrd="0" destOrd="0" parTransId="{B98DFD3A-0FC0-422A-85A9-9999BBBB3827}" sibTransId="{71D9B860-6274-408E-A510-311D8FEC8EF2}"/>
    <dgm:cxn modelId="{857FC7B0-1DE6-4953-96DF-32E960129DD6}" type="presOf" srcId="{65D1EB85-41CE-454E-96C0-1580D9CA067C}" destId="{41B10D21-B62F-4B9B-96CE-4380E9A4EF01}" srcOrd="0" destOrd="0" presId="urn:microsoft.com/office/officeart/2005/8/layout/chevron2"/>
    <dgm:cxn modelId="{BD8E95B5-488D-4803-9260-AF93A66CD890}" srcId="{6679315F-6DE8-4748-A51F-33C9BF05514D}" destId="{B220A3AA-F1B1-4CDC-9034-294B9D462975}" srcOrd="0" destOrd="0" parTransId="{B7310030-207A-41B2-99DB-0BD3ADF1D98C}" sibTransId="{32EC669E-2B7A-4E68-AB51-4266F75665E8}"/>
    <dgm:cxn modelId="{607069B7-30EA-423C-9AE9-92FB48E0A786}" srcId="{80B7E1EB-373A-474A-B3DF-6C99C8893480}" destId="{65D1EB85-41CE-454E-96C0-1580D9CA067C}" srcOrd="0" destOrd="0" parTransId="{A0277AA6-A21C-465F-877F-EC3036B342C2}" sibTransId="{82EED665-5AB6-4002-BD11-D2FAB0144F61}"/>
    <dgm:cxn modelId="{13D85EBB-09F0-409C-80D0-3985B2FB4E1C}" type="presOf" srcId="{AB8D300E-B3BA-48F2-B393-CEECB7E6996D}" destId="{D3756458-9224-4BC6-B56E-AFF7E56EC11E}" srcOrd="0" destOrd="0" presId="urn:microsoft.com/office/officeart/2005/8/layout/chevron2"/>
    <dgm:cxn modelId="{451F8FD3-AE33-49D3-A759-44C9CAC2CE88}" srcId="{E663B000-4B07-4EF7-8B3A-D3BD73B58FC3}" destId="{0C662E8C-3C19-4498-AFDE-85AF22353900}" srcOrd="0" destOrd="0" parTransId="{BC3156F2-9024-488D-951C-1909E171F502}" sibTransId="{20844E37-A634-48D6-8AF6-504CDE4125F1}"/>
    <dgm:cxn modelId="{B6368BD8-F572-4208-96BE-47765CD872CE}" srcId="{004B94F7-7761-4937-9BA7-C4CCAE83BD39}" destId="{F2EDD161-D976-4348-A4D2-943B534BE62C}" srcOrd="0" destOrd="0" parTransId="{3DC556A7-FE44-4651-89CF-3788A0892A5E}" sibTransId="{E4878B16-C7A9-4031-953C-DF0CDC7FF7EE}"/>
    <dgm:cxn modelId="{E062D7DA-AA01-4401-B590-289CC22F05DA}" srcId="{0B96DB96-4E39-4094-B9D8-F749338926D8}" destId="{74DA1135-B1FE-426B-B425-77E36923F2D0}" srcOrd="0" destOrd="0" parTransId="{656565C1-A66E-4235-AFAB-108226525AFA}" sibTransId="{47410C1D-E3A3-4E14-BE52-F5FB2AEC3BDA}"/>
    <dgm:cxn modelId="{A0113DEE-F077-4C02-8E0B-59324DD0D1CC}" type="presOf" srcId="{80B7E1EB-373A-474A-B3DF-6C99C8893480}" destId="{64D53A6A-7751-4604-BFF4-60101F2BBE10}" srcOrd="0" destOrd="0" presId="urn:microsoft.com/office/officeart/2005/8/layout/chevron2"/>
    <dgm:cxn modelId="{408396F3-E6A8-48DB-B015-CC41BF5BC6E6}" type="presOf" srcId="{BDD96C3A-DBC5-49EB-887B-4D0A4BDFBDC8}" destId="{CB31B465-7523-4AB7-ACC1-DDCE2B81E9CF}" srcOrd="0" destOrd="0" presId="urn:microsoft.com/office/officeart/2005/8/layout/chevron2"/>
    <dgm:cxn modelId="{F880BEFE-8F11-4DF9-8029-9B2BAD86BBF9}" type="presOf" srcId="{E663B000-4B07-4EF7-8B3A-D3BD73B58FC3}" destId="{83DAAC63-4F80-42BB-9730-762806CA9A1B}" srcOrd="0" destOrd="0" presId="urn:microsoft.com/office/officeart/2005/8/layout/chevron2"/>
    <dgm:cxn modelId="{5714EE85-A2FC-44C8-A0EB-D93D2F93C5C3}" type="presParOf" srcId="{A3AB5BD5-830B-477E-9D3B-1B6D5835F68F}" destId="{BE79C7B5-B1E5-4E1F-90AC-4189E3A0CE86}" srcOrd="0" destOrd="0" presId="urn:microsoft.com/office/officeart/2005/8/layout/chevron2"/>
    <dgm:cxn modelId="{6CD37F15-3871-4CDF-AC1E-83E62B554B91}" type="presParOf" srcId="{BE79C7B5-B1E5-4E1F-90AC-4189E3A0CE86}" destId="{E83E090F-53A9-4C11-B705-1D5690DCEE79}" srcOrd="0" destOrd="0" presId="urn:microsoft.com/office/officeart/2005/8/layout/chevron2"/>
    <dgm:cxn modelId="{CE582E98-7E57-4582-9C68-ACA887AD5DA0}" type="presParOf" srcId="{BE79C7B5-B1E5-4E1F-90AC-4189E3A0CE86}" destId="{338CA920-72CD-404D-A399-11FAD93C8122}" srcOrd="1" destOrd="0" presId="urn:microsoft.com/office/officeart/2005/8/layout/chevron2"/>
    <dgm:cxn modelId="{89307884-3371-4EAB-B23C-FF45D7B0FA3E}" type="presParOf" srcId="{A3AB5BD5-830B-477E-9D3B-1B6D5835F68F}" destId="{9C4BD33E-8BC6-4468-A12B-6D0A2A669EF1}" srcOrd="1" destOrd="0" presId="urn:microsoft.com/office/officeart/2005/8/layout/chevron2"/>
    <dgm:cxn modelId="{FFEAF842-297A-4E77-B9ED-FF47FEADCA8C}" type="presParOf" srcId="{A3AB5BD5-830B-477E-9D3B-1B6D5835F68F}" destId="{4C9B2C88-2427-460C-A6C5-F3BA14E7F0A8}" srcOrd="2" destOrd="0" presId="urn:microsoft.com/office/officeart/2005/8/layout/chevron2"/>
    <dgm:cxn modelId="{382D9F51-661C-464C-A390-1B083F0AC977}" type="presParOf" srcId="{4C9B2C88-2427-460C-A6C5-F3BA14E7F0A8}" destId="{11EBD9C6-4C04-4753-A532-BE743CB3233E}" srcOrd="0" destOrd="0" presId="urn:microsoft.com/office/officeart/2005/8/layout/chevron2"/>
    <dgm:cxn modelId="{8B4A0088-DADA-4AB1-B5F6-407FCCBD651D}" type="presParOf" srcId="{4C9B2C88-2427-460C-A6C5-F3BA14E7F0A8}" destId="{7F4A8900-5111-45FA-9927-26CF6DA812AC}" srcOrd="1" destOrd="0" presId="urn:microsoft.com/office/officeart/2005/8/layout/chevron2"/>
    <dgm:cxn modelId="{D8B03268-8B06-4871-8BB9-25CB261E79F8}" type="presParOf" srcId="{A3AB5BD5-830B-477E-9D3B-1B6D5835F68F}" destId="{57FF2752-98FC-4BDA-AAA2-CB8AA44FC7D7}" srcOrd="3" destOrd="0" presId="urn:microsoft.com/office/officeart/2005/8/layout/chevron2"/>
    <dgm:cxn modelId="{1935C701-90AB-4203-B90F-CA2BDFF5A717}" type="presParOf" srcId="{A3AB5BD5-830B-477E-9D3B-1B6D5835F68F}" destId="{2C512B71-5DA1-4C8C-8613-2AC9B4769B50}" srcOrd="4" destOrd="0" presId="urn:microsoft.com/office/officeart/2005/8/layout/chevron2"/>
    <dgm:cxn modelId="{E4F4F1AE-72F2-4999-A4A4-6029CB41B3A5}" type="presParOf" srcId="{2C512B71-5DA1-4C8C-8613-2AC9B4769B50}" destId="{AEBACC94-2D8D-4DEB-B080-ACB84255FA19}" srcOrd="0" destOrd="0" presId="urn:microsoft.com/office/officeart/2005/8/layout/chevron2"/>
    <dgm:cxn modelId="{ABE6D630-E48C-4FDE-A945-4C5A8A79C210}" type="presParOf" srcId="{2C512B71-5DA1-4C8C-8613-2AC9B4769B50}" destId="{EC9CEA81-A991-48D0-A396-121BDBDB95C1}" srcOrd="1" destOrd="0" presId="urn:microsoft.com/office/officeart/2005/8/layout/chevron2"/>
    <dgm:cxn modelId="{D69FDB02-B195-4F3D-83BC-01FD9B484144}" type="presParOf" srcId="{A3AB5BD5-830B-477E-9D3B-1B6D5835F68F}" destId="{CC2EA79E-3D94-4FD9-BEA9-77F500A8702C}" srcOrd="5" destOrd="0" presId="urn:microsoft.com/office/officeart/2005/8/layout/chevron2"/>
    <dgm:cxn modelId="{BF7F20B1-7175-44DF-BCCE-04430A755B67}" type="presParOf" srcId="{A3AB5BD5-830B-477E-9D3B-1B6D5835F68F}" destId="{2348A4DC-1039-46E1-930B-2716D32522C4}" srcOrd="6" destOrd="0" presId="urn:microsoft.com/office/officeart/2005/8/layout/chevron2"/>
    <dgm:cxn modelId="{7F14D54C-83C7-4E33-BB05-35135B90895E}" type="presParOf" srcId="{2348A4DC-1039-46E1-930B-2716D32522C4}" destId="{83DAAC63-4F80-42BB-9730-762806CA9A1B}" srcOrd="0" destOrd="0" presId="urn:microsoft.com/office/officeart/2005/8/layout/chevron2"/>
    <dgm:cxn modelId="{437BCC9C-2B5F-41DE-89F2-78E6D79C2EFF}" type="presParOf" srcId="{2348A4DC-1039-46E1-930B-2716D32522C4}" destId="{35705972-3E59-4960-91E4-1C4552A4C830}" srcOrd="1" destOrd="0" presId="urn:microsoft.com/office/officeart/2005/8/layout/chevron2"/>
    <dgm:cxn modelId="{19CD27B7-39C1-49AE-9281-CEC1F2F291C6}" type="presParOf" srcId="{A3AB5BD5-830B-477E-9D3B-1B6D5835F68F}" destId="{40BAE9A8-801F-406E-ABE4-A53EABCC26D3}" srcOrd="7" destOrd="0" presId="urn:microsoft.com/office/officeart/2005/8/layout/chevron2"/>
    <dgm:cxn modelId="{9BCAD9FC-26D8-4ED7-8C81-639D16F280F7}" type="presParOf" srcId="{A3AB5BD5-830B-477E-9D3B-1B6D5835F68F}" destId="{D4ED0E3C-9CB8-4A1C-8EE7-7651ECD2794B}" srcOrd="8" destOrd="0" presId="urn:microsoft.com/office/officeart/2005/8/layout/chevron2"/>
    <dgm:cxn modelId="{24E07B15-0C0A-4CCF-AA26-49844378556A}" type="presParOf" srcId="{D4ED0E3C-9CB8-4A1C-8EE7-7651ECD2794B}" destId="{A1C4DE4E-2B3E-4045-A7BE-7D472986BBB6}" srcOrd="0" destOrd="0" presId="urn:microsoft.com/office/officeart/2005/8/layout/chevron2"/>
    <dgm:cxn modelId="{AB4609D2-C59D-4890-B595-FD8EF7FF4B11}" type="presParOf" srcId="{D4ED0E3C-9CB8-4A1C-8EE7-7651ECD2794B}" destId="{3804B861-A34C-4407-9BE4-05F911383C1A}" srcOrd="1" destOrd="0" presId="urn:microsoft.com/office/officeart/2005/8/layout/chevron2"/>
    <dgm:cxn modelId="{E5B53E36-379F-4FCD-90FD-0F715C93A63A}" type="presParOf" srcId="{A3AB5BD5-830B-477E-9D3B-1B6D5835F68F}" destId="{44642A37-796C-43A8-A24D-0264CB5839A3}" srcOrd="9" destOrd="0" presId="urn:microsoft.com/office/officeart/2005/8/layout/chevron2"/>
    <dgm:cxn modelId="{830DC8B0-4B13-4147-BA89-A8B1EBD97797}" type="presParOf" srcId="{A3AB5BD5-830B-477E-9D3B-1B6D5835F68F}" destId="{1650E97E-F3A3-483D-97BF-36A117FE3A57}" srcOrd="10" destOrd="0" presId="urn:microsoft.com/office/officeart/2005/8/layout/chevron2"/>
    <dgm:cxn modelId="{DF7ACD18-59F5-43FF-8D15-ED0494E7045F}" type="presParOf" srcId="{1650E97E-F3A3-483D-97BF-36A117FE3A57}" destId="{64D53A6A-7751-4604-BFF4-60101F2BBE10}" srcOrd="0" destOrd="0" presId="urn:microsoft.com/office/officeart/2005/8/layout/chevron2"/>
    <dgm:cxn modelId="{4EACA46D-9B88-4AA0-8529-159C197D62E6}" type="presParOf" srcId="{1650E97E-F3A3-483D-97BF-36A117FE3A57}" destId="{41B10D21-B62F-4B9B-96CE-4380E9A4EF01}" srcOrd="1" destOrd="0" presId="urn:microsoft.com/office/officeart/2005/8/layout/chevron2"/>
    <dgm:cxn modelId="{1075536E-C677-4707-B171-4A3884252462}" type="presParOf" srcId="{A3AB5BD5-830B-477E-9D3B-1B6D5835F68F}" destId="{E5FF4DB2-A05A-4063-B1C6-2EE767FA9B74}" srcOrd="11" destOrd="0" presId="urn:microsoft.com/office/officeart/2005/8/layout/chevron2"/>
    <dgm:cxn modelId="{68AAE353-D569-4F15-96C3-DB6A627DACFD}" type="presParOf" srcId="{A3AB5BD5-830B-477E-9D3B-1B6D5835F68F}" destId="{CCBB9973-9EFE-4A57-AEF7-6CE3A18C5E0E}" srcOrd="12" destOrd="0" presId="urn:microsoft.com/office/officeart/2005/8/layout/chevron2"/>
    <dgm:cxn modelId="{2EEDC9CC-7EF7-4FBD-8357-F71AAC1D9C02}" type="presParOf" srcId="{CCBB9973-9EFE-4A57-AEF7-6CE3A18C5E0E}" destId="{D3756458-9224-4BC6-B56E-AFF7E56EC11E}" srcOrd="0" destOrd="0" presId="urn:microsoft.com/office/officeart/2005/8/layout/chevron2"/>
    <dgm:cxn modelId="{254CC6ED-6529-4A81-A822-48F5510C0C8B}" type="presParOf" srcId="{CCBB9973-9EFE-4A57-AEF7-6CE3A18C5E0E}" destId="{CB31B465-7523-4AB7-ACC1-DDCE2B81E9CF}" srcOrd="1" destOrd="0" presId="urn:microsoft.com/office/officeart/2005/8/layout/chevron2"/>
    <dgm:cxn modelId="{8397C1F0-D0A8-40F0-B16A-058CF62B8E39}" type="presParOf" srcId="{A3AB5BD5-830B-477E-9D3B-1B6D5835F68F}" destId="{B510FEF1-76D9-4AD5-8EAA-ADD67B539F3C}" srcOrd="13" destOrd="0" presId="urn:microsoft.com/office/officeart/2005/8/layout/chevron2"/>
    <dgm:cxn modelId="{D20E3F74-D797-4171-88E6-CE609A4BF41C}" type="presParOf" srcId="{A3AB5BD5-830B-477E-9D3B-1B6D5835F68F}" destId="{7101FDF5-8C98-4753-BA38-C8961615C5E9}" srcOrd="14" destOrd="0" presId="urn:microsoft.com/office/officeart/2005/8/layout/chevron2"/>
    <dgm:cxn modelId="{3D85F636-82B4-4AC7-B173-433CE386C182}" type="presParOf" srcId="{7101FDF5-8C98-4753-BA38-C8961615C5E9}" destId="{7229004B-038F-441D-8500-3D2AFA29A51F}" srcOrd="0" destOrd="0" presId="urn:microsoft.com/office/officeart/2005/8/layout/chevron2"/>
    <dgm:cxn modelId="{DDF81DC3-C977-4FBC-A1F6-B6D0A5B051AB}" type="presParOf" srcId="{7101FDF5-8C98-4753-BA38-C8961615C5E9}" destId="{E6A11E6E-422C-4ED7-85EF-5549AFC629F2}" srcOrd="1" destOrd="0" presId="urn:microsoft.com/office/officeart/2005/8/layout/chevron2"/>
    <dgm:cxn modelId="{843CE056-498B-4DB2-B690-6543B1509A5E}" type="presParOf" srcId="{A3AB5BD5-830B-477E-9D3B-1B6D5835F68F}" destId="{37D54007-6872-4991-9C97-6F21F7E69E8E}" srcOrd="15" destOrd="0" presId="urn:microsoft.com/office/officeart/2005/8/layout/chevron2"/>
    <dgm:cxn modelId="{8D387719-0F44-45BE-BA33-ED34F360D903}" type="presParOf" srcId="{A3AB5BD5-830B-477E-9D3B-1B6D5835F68F}" destId="{E6CEB340-2307-48D4-AEC1-A5CA610C0004}" srcOrd="16" destOrd="0" presId="urn:microsoft.com/office/officeart/2005/8/layout/chevron2"/>
    <dgm:cxn modelId="{E997AD43-1A89-430D-B61B-E94F2C5811EF}" type="presParOf" srcId="{E6CEB340-2307-48D4-AEC1-A5CA610C0004}" destId="{8B4D7261-5C03-45A1-8EA5-2C86A5A1618C}" srcOrd="0" destOrd="0" presId="urn:microsoft.com/office/officeart/2005/8/layout/chevron2"/>
    <dgm:cxn modelId="{4E0E1BC2-A2DA-4C92-914B-FCB0833AF9F0}" type="presParOf" srcId="{E6CEB340-2307-48D4-AEC1-A5CA610C0004}" destId="{CC30A621-4B4A-4C39-987E-053781BA38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990796" cy="5409229"/>
        <a:chOff x="0" y="0"/>
        <a:chExt cx="5990796" cy="5409229"/>
      </a:xfrm>
    </dsp:grpSpPr>
    <dsp:sp modelId="{9E7E3F53-6B48-4E0D-B9E5-085EBB06F90F}">
      <dsp:nvSpPr>
        <dsp:cNvPr id="3" name="Rounded Rectangle 2"/>
        <dsp:cNvSpPr/>
      </dsp:nvSpPr>
      <dsp:spPr bwMode="white">
        <a:xfrm>
          <a:off x="0" y="0"/>
          <a:ext cx="5092177" cy="1622769"/>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rtl="0">
            <a:lnSpc>
              <a:spcPct val="100000"/>
            </a:lnSpc>
            <a:spcBef>
              <a:spcPct val="0"/>
            </a:spcBef>
            <a:spcAft>
              <a:spcPct val="35000"/>
            </a:spcAft>
          </a:pPr>
          <a:r>
            <a:rPr lang="en-US">
              <a:latin typeface="Franklin Gothic Heavy" panose="020B0903020102020204"/>
            </a:rPr>
            <a:t>In</a:t>
          </a:r>
          <a:r>
            <a:rPr lang="en-US"/>
            <a:t> this project we will be analyzing Hotel Booking data. This data set contains booking information for a city hotel and a resort hotel, and includes information such as when the booking was made, length of stay, the number of adults, children, and/or babies, and the number of available parking spaces.</a:t>
          </a:r>
          <a:endParaRPr lang="en-US">
            <a:latin typeface="Franklin Gothic Heavy" panose="020B0903020102020204"/>
          </a:endParaRPr>
        </a:p>
      </dsp:txBody>
      <dsp:txXfrm>
        <a:off x="0" y="0"/>
        <a:ext cx="5092177" cy="1622769"/>
      </dsp:txXfrm>
    </dsp:sp>
    <dsp:sp modelId="{88FFC028-2EAE-4CBF-A598-56584902A67E}">
      <dsp:nvSpPr>
        <dsp:cNvPr id="4" name="Rounded Rectangle 3"/>
        <dsp:cNvSpPr/>
      </dsp:nvSpPr>
      <dsp:spPr bwMode="white">
        <a:xfrm>
          <a:off x="449310" y="1893230"/>
          <a:ext cx="5092177" cy="1622769"/>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a:t>Hotel industry is a very volatile industry and the bookings depends on above factors and many more.</a:t>
          </a:r>
        </a:p>
      </dsp:txBody>
      <dsp:txXfrm>
        <a:off x="449310" y="1893230"/>
        <a:ext cx="5092177" cy="1622769"/>
      </dsp:txXfrm>
    </dsp:sp>
    <dsp:sp modelId="{3DD3B39C-C72B-4422-8403-9804B94217A8}">
      <dsp:nvSpPr>
        <dsp:cNvPr id="5" name="Rounded Rectangle 4"/>
        <dsp:cNvSpPr/>
      </dsp:nvSpPr>
      <dsp:spPr bwMode="white">
        <a:xfrm>
          <a:off x="898619" y="3786460"/>
          <a:ext cx="5092177" cy="1622769"/>
        </a:xfrm>
        <a:prstGeom prst="roundRect">
          <a:avLst>
            <a:gd name="adj" fmla="val 10000"/>
          </a:avLst>
        </a:prstGeom>
      </dsp:spPr>
      <dsp:style>
        <a:lnRef idx="2">
          <a:schemeClr val="lt1"/>
        </a:lnRef>
        <a:fillRef idx="1">
          <a:schemeClr val="accent4"/>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rtl="0">
            <a:lnSpc>
              <a:spcPct val="100000"/>
            </a:lnSpc>
            <a:spcBef>
              <a:spcPct val="0"/>
            </a:spcBef>
            <a:spcAft>
              <a:spcPct val="35000"/>
            </a:spcAft>
          </a:pPr>
          <a:r>
            <a:rPr lang="en-US"/>
            <a:t>The main objective behind this project is to explore and analyze data to discover important factors that govern the bookings and give insights to hotel management,</a:t>
          </a:r>
          <a:r>
            <a:rPr lang="en-US">
              <a:latin typeface="Franklin Gothic Heavy" panose="020B0903020102020204"/>
            </a:rPr>
            <a:t> </a:t>
          </a:r>
          <a:r>
            <a:rPr lang="en-US"/>
            <a:t>which can perform various campaigns to boost the business and performance</a:t>
          </a:r>
        </a:p>
      </dsp:txBody>
      <dsp:txXfrm>
        <a:off x="898619" y="3786460"/>
        <a:ext cx="5092177" cy="1622769"/>
      </dsp:txXfrm>
    </dsp:sp>
    <dsp:sp modelId="{7C477550-5B47-4BEB-B535-71F3550B5F48}">
      <dsp:nvSpPr>
        <dsp:cNvPr id="6" name="Down Arrow 5"/>
        <dsp:cNvSpPr/>
      </dsp:nvSpPr>
      <dsp:spPr bwMode="white">
        <a:xfrm>
          <a:off x="4037377" y="1230600"/>
          <a:ext cx="1054800" cy="1054800"/>
        </a:xfrm>
        <a:prstGeom prst="downArrow">
          <a:avLst>
            <a:gd name="adj1" fmla="val 55000"/>
            <a:gd name="adj2" fmla="val 45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55880" tIns="55880" rIns="55880" bIns="5588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endParaRPr lang="en-US">
            <a:solidFill>
              <a:schemeClr val="dk1"/>
            </a:solidFill>
          </a:endParaRPr>
        </a:p>
      </dsp:txBody>
      <dsp:txXfrm>
        <a:off x="4037377" y="1230600"/>
        <a:ext cx="1054800" cy="1054800"/>
      </dsp:txXfrm>
    </dsp:sp>
    <dsp:sp modelId="{E0B3305D-D1CE-4E60-ADB1-8DF312CA3E27}">
      <dsp:nvSpPr>
        <dsp:cNvPr id="7" name="Down Arrow 6"/>
        <dsp:cNvSpPr/>
      </dsp:nvSpPr>
      <dsp:spPr bwMode="white">
        <a:xfrm>
          <a:off x="4486687" y="3113011"/>
          <a:ext cx="1054800" cy="1054800"/>
        </a:xfrm>
        <a:prstGeom prst="downArrow">
          <a:avLst>
            <a:gd name="adj1" fmla="val 55000"/>
            <a:gd name="adj2" fmla="val 45000"/>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55880" tIns="55880" rIns="55880" bIns="5588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endParaRPr lang="en-US">
            <a:solidFill>
              <a:schemeClr val="dk1"/>
            </a:solidFill>
          </a:endParaRPr>
        </a:p>
      </dsp:txBody>
      <dsp:txXfrm>
        <a:off x="4486687" y="3113011"/>
        <a:ext cx="1054800" cy="10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753600" cy="4006850"/>
        <a:chOff x="0" y="0"/>
        <a:chExt cx="9753600" cy="4006850"/>
      </a:xfrm>
    </dsp:grpSpPr>
    <dsp:sp modelId="{E83E090F-53A9-4C11-B705-1D5690DCEE79}">
      <dsp:nvSpPr>
        <dsp:cNvPr id="3" name="Chevron 2"/>
        <dsp:cNvSpPr/>
      </dsp:nvSpPr>
      <dsp:spPr bwMode="white">
        <a:xfrm rot="5400000">
          <a:off x="-75787" y="75787"/>
          <a:ext cx="505247" cy="35367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Compare</a:t>
          </a:r>
        </a:p>
      </dsp:txBody>
      <dsp:txXfrm rot="5400000">
        <a:off x="-75787" y="75787"/>
        <a:ext cx="505247" cy="353673"/>
      </dsp:txXfrm>
    </dsp:sp>
    <dsp:sp modelId="{338CA920-72CD-404D-A399-11FAD93C8122}">
      <dsp:nvSpPr>
        <dsp:cNvPr id="4" name="Round Same Side Corner Rectangle 3"/>
        <dsp:cNvSpPr/>
      </dsp:nvSpPr>
      <dsp:spPr bwMode="white">
        <a:xfrm rot="5400000">
          <a:off x="4889431" y="-4535758"/>
          <a:ext cx="328411" cy="9399927"/>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en-US">
              <a:solidFill>
                <a:schemeClr val="dk1"/>
              </a:solidFill>
            </a:rPr>
            <a:t>1.Hotel type: Compare the cancellation rates between the two types to identify any significant differences.</a:t>
          </a:r>
          <a:endParaRPr>
            <a:solidFill>
              <a:schemeClr val="dk1"/>
            </a:solidFill>
          </a:endParaRPr>
        </a:p>
      </dsp:txBody>
      <dsp:txXfrm rot="5400000">
        <a:off x="4889431" y="-4535758"/>
        <a:ext cx="328411" cy="9399927"/>
      </dsp:txXfrm>
    </dsp:sp>
    <dsp:sp modelId="{11EBD9C6-4C04-4753-A532-BE743CB3233E}">
      <dsp:nvSpPr>
        <dsp:cNvPr id="5" name="Chevron 4"/>
        <dsp:cNvSpPr/>
      </dsp:nvSpPr>
      <dsp:spPr bwMode="white">
        <a:xfrm rot="5400000">
          <a:off x="-75787" y="513487"/>
          <a:ext cx="505247" cy="353673"/>
        </a:xfrm>
        <a:prstGeom prst="chevron">
          <a:avLst/>
        </a:prstGeom>
      </dsp:spPr>
      <dsp:style>
        <a:lnRef idx="2">
          <a:schemeClr val="accent3"/>
        </a:lnRef>
        <a:fillRef idx="1">
          <a:schemeClr val="accent3"/>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Group</a:t>
          </a:r>
        </a:p>
      </dsp:txBody>
      <dsp:txXfrm rot="5400000">
        <a:off x="-75787" y="513487"/>
        <a:ext cx="505247" cy="353673"/>
      </dsp:txXfrm>
    </dsp:sp>
    <dsp:sp modelId="{7F4A8900-5111-45FA-9927-26CF6DA812AC}">
      <dsp:nvSpPr>
        <dsp:cNvPr id="6" name="Round Same Side Corner Rectangle 5"/>
        <dsp:cNvSpPr/>
      </dsp:nvSpPr>
      <dsp:spPr bwMode="white">
        <a:xfrm rot="5400000">
          <a:off x="4889431" y="-4098058"/>
          <a:ext cx="328411" cy="9399927"/>
        </a:xfrm>
        <a:prstGeom prst="round2SameRect">
          <a:avLst/>
        </a:prstGeom>
      </dsp:spPr>
      <dsp:style>
        <a:lnRef idx="2">
          <a:schemeClr val="accent3"/>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rPr>
            <a:t>2. Lead time: Group the bookings into different lead time intervals, such as less than 7 days, 7-14 days, 14-30 days, and so on.</a:t>
          </a:r>
          <a:endParaRPr>
            <a:solidFill>
              <a:schemeClr val="dk1"/>
            </a:solidFill>
          </a:endParaRPr>
        </a:p>
      </dsp:txBody>
      <dsp:txXfrm rot="5400000">
        <a:off x="4889431" y="-4098058"/>
        <a:ext cx="328411" cy="9399927"/>
      </dsp:txXfrm>
    </dsp:sp>
    <dsp:sp modelId="{AEBACC94-2D8D-4DEB-B080-ACB84255FA19}">
      <dsp:nvSpPr>
        <dsp:cNvPr id="7" name="Chevron 6"/>
        <dsp:cNvSpPr/>
      </dsp:nvSpPr>
      <dsp:spPr bwMode="white">
        <a:xfrm rot="5400000">
          <a:off x="-75787" y="951188"/>
          <a:ext cx="505247" cy="353673"/>
        </a:xfrm>
        <a:prstGeom prst="chevron">
          <a:avLst/>
        </a:prstGeom>
      </dsp:spPr>
      <dsp:style>
        <a:lnRef idx="2">
          <a:schemeClr val="accent4"/>
        </a:lnRef>
        <a:fillRef idx="1">
          <a:schemeClr val="accent4"/>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Calculate</a:t>
          </a:r>
        </a:p>
      </dsp:txBody>
      <dsp:txXfrm rot="5400000">
        <a:off x="-75787" y="951188"/>
        <a:ext cx="505247" cy="353673"/>
      </dsp:txXfrm>
    </dsp:sp>
    <dsp:sp modelId="{EC9CEA81-A991-48D0-A396-121BDBDB95C1}">
      <dsp:nvSpPr>
        <dsp:cNvPr id="8" name="Round Same Side Corner Rectangle 7"/>
        <dsp:cNvSpPr/>
      </dsp:nvSpPr>
      <dsp:spPr bwMode="white">
        <a:xfrm rot="5400000">
          <a:off x="4889431" y="-3660357"/>
          <a:ext cx="328411" cy="9399927"/>
        </a:xfrm>
        <a:prstGeom prst="round2SameRect">
          <a:avLst/>
        </a:prstGeom>
      </dsp:spPr>
      <dsp:style>
        <a:lnRef idx="2">
          <a:schemeClr val="accent4"/>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rPr>
            <a:t>Calculate cancellation rates for each interval.</a:t>
          </a:r>
          <a:endParaRPr>
            <a:solidFill>
              <a:schemeClr val="dk1"/>
            </a:solidFill>
          </a:endParaRPr>
        </a:p>
      </dsp:txBody>
      <dsp:txXfrm rot="5400000">
        <a:off x="4889431" y="-3660357"/>
        <a:ext cx="328411" cy="9399927"/>
      </dsp:txXfrm>
    </dsp:sp>
    <dsp:sp modelId="{83DAAC63-4F80-42BB-9730-762806CA9A1B}">
      <dsp:nvSpPr>
        <dsp:cNvPr id="9" name="Chevron 8"/>
        <dsp:cNvSpPr/>
      </dsp:nvSpPr>
      <dsp:spPr bwMode="white">
        <a:xfrm rot="5400000">
          <a:off x="-75787" y="1388888"/>
          <a:ext cx="505247" cy="353673"/>
        </a:xfrm>
        <a:prstGeom prst="chevron">
          <a:avLst/>
        </a:prstGeom>
      </dsp:spPr>
      <dsp:style>
        <a:lnRef idx="2">
          <a:schemeClr val="accent5"/>
        </a:lnRef>
        <a:fillRef idx="1">
          <a:schemeClr val="accent5"/>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Analyze</a:t>
          </a:r>
        </a:p>
      </dsp:txBody>
      <dsp:txXfrm rot="5400000">
        <a:off x="-75787" y="1388888"/>
        <a:ext cx="505247" cy="353673"/>
      </dsp:txXfrm>
    </dsp:sp>
    <dsp:sp modelId="{35705972-3E59-4960-91E4-1C4552A4C830}">
      <dsp:nvSpPr>
        <dsp:cNvPr id="10" name="Round Same Side Corner Rectangle 9"/>
        <dsp:cNvSpPr/>
      </dsp:nvSpPr>
      <dsp:spPr bwMode="white">
        <a:xfrm rot="5400000">
          <a:off x="4889431" y="-3222657"/>
          <a:ext cx="328411" cy="9399927"/>
        </a:xfrm>
        <a:prstGeom prst="round2SameRect">
          <a:avLst/>
        </a:prstGeom>
      </dsp:spPr>
      <dsp:style>
        <a:lnRef idx="2">
          <a:schemeClr val="accent5"/>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rPr>
            <a:t>3.Deposit type: Analyze whether the type of deposit made by guests has an impact on cancellation behavior.</a:t>
          </a:r>
          <a:endParaRPr>
            <a:solidFill>
              <a:schemeClr val="dk1"/>
            </a:solidFill>
          </a:endParaRPr>
        </a:p>
      </dsp:txBody>
      <dsp:txXfrm rot="5400000">
        <a:off x="4889431" y="-3222657"/>
        <a:ext cx="328411" cy="9399927"/>
      </dsp:txXfrm>
    </dsp:sp>
    <dsp:sp modelId="{A1C4DE4E-2B3E-4045-A7BE-7D472986BBB6}">
      <dsp:nvSpPr>
        <dsp:cNvPr id="11" name="Chevron 10"/>
        <dsp:cNvSpPr/>
      </dsp:nvSpPr>
      <dsp:spPr bwMode="white">
        <a:xfrm rot="5400000">
          <a:off x="-75787" y="1826588"/>
          <a:ext cx="505247" cy="353673"/>
        </a:xfrm>
        <a:prstGeom prst="chevron">
          <a:avLst/>
        </a:prstGeom>
      </dsp:spPr>
      <dsp:style>
        <a:lnRef idx="2">
          <a:schemeClr val="accent6"/>
        </a:lnRef>
        <a:fillRef idx="1">
          <a:schemeClr val="accent6"/>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Identify</a:t>
          </a:r>
        </a:p>
      </dsp:txBody>
      <dsp:txXfrm rot="5400000">
        <a:off x="-75787" y="1826588"/>
        <a:ext cx="505247" cy="353673"/>
      </dsp:txXfrm>
    </dsp:sp>
    <dsp:sp modelId="{3804B861-A34C-4407-9BE4-05F911383C1A}">
      <dsp:nvSpPr>
        <dsp:cNvPr id="12" name="Round Same Side Corner Rectangle 11"/>
        <dsp:cNvSpPr/>
      </dsp:nvSpPr>
      <dsp:spPr bwMode="white">
        <a:xfrm rot="5400000">
          <a:off x="4889431" y="-2784957"/>
          <a:ext cx="328411" cy="9399927"/>
        </a:xfrm>
        <a:prstGeom prst="round2SameRect">
          <a:avLst/>
        </a:prstGeom>
      </dsp:spPr>
      <dsp:style>
        <a:lnRef idx="2">
          <a:schemeClr val="accent6"/>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rPr>
            <a:t>4.Market segment: Identify if certain market segments have significantly different cancellation rates compared to others.</a:t>
          </a:r>
          <a:endParaRPr>
            <a:solidFill>
              <a:schemeClr val="dk1"/>
            </a:solidFill>
          </a:endParaRPr>
        </a:p>
      </dsp:txBody>
      <dsp:txXfrm rot="5400000">
        <a:off x="4889431" y="-2784957"/>
        <a:ext cx="328411" cy="9399927"/>
      </dsp:txXfrm>
    </dsp:sp>
    <dsp:sp modelId="{64D53A6A-7751-4604-BFF4-60101F2BBE10}">
      <dsp:nvSpPr>
        <dsp:cNvPr id="13" name="Chevron 12"/>
        <dsp:cNvSpPr/>
      </dsp:nvSpPr>
      <dsp:spPr bwMode="white">
        <a:xfrm rot="5400000">
          <a:off x="-75787" y="2264289"/>
          <a:ext cx="505247" cy="35367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Analyze</a:t>
          </a:r>
        </a:p>
      </dsp:txBody>
      <dsp:txXfrm rot="5400000">
        <a:off x="-75787" y="2264289"/>
        <a:ext cx="505247" cy="353673"/>
      </dsp:txXfrm>
    </dsp:sp>
    <dsp:sp modelId="{41B10D21-B62F-4B9B-96CE-4380E9A4EF01}">
      <dsp:nvSpPr>
        <dsp:cNvPr id="14" name="Round Same Side Corner Rectangle 13"/>
        <dsp:cNvSpPr/>
      </dsp:nvSpPr>
      <dsp:spPr bwMode="white">
        <a:xfrm rot="5400000">
          <a:off x="4889431" y="-2347256"/>
          <a:ext cx="328411" cy="9399927"/>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rPr>
            <a:t>5.Previous cancellations: Analyze whether guests with a history of cancellations are more likely to cancel future bookings.</a:t>
          </a:r>
          <a:endParaRPr>
            <a:solidFill>
              <a:schemeClr val="dk1"/>
            </a:solidFill>
          </a:endParaRPr>
        </a:p>
      </dsp:txBody>
      <dsp:txXfrm rot="5400000">
        <a:off x="4889431" y="-2347256"/>
        <a:ext cx="328411" cy="9399927"/>
      </dsp:txXfrm>
    </dsp:sp>
    <dsp:sp modelId="{D3756458-9224-4BC6-B56E-AFF7E56EC11E}">
      <dsp:nvSpPr>
        <dsp:cNvPr id="15" name="Chevron 14"/>
        <dsp:cNvSpPr/>
      </dsp:nvSpPr>
      <dsp:spPr bwMode="white">
        <a:xfrm rot="5400000">
          <a:off x="-75787" y="2701989"/>
          <a:ext cx="505247" cy="353673"/>
        </a:xfrm>
        <a:prstGeom prst="chevron">
          <a:avLst/>
        </a:prstGeom>
      </dsp:spPr>
      <dsp:style>
        <a:lnRef idx="2">
          <a:schemeClr val="accent3"/>
        </a:lnRef>
        <a:fillRef idx="1">
          <a:schemeClr val="accent3"/>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Analyze</a:t>
          </a:r>
        </a:p>
      </dsp:txBody>
      <dsp:txXfrm rot="5400000">
        <a:off x="-75787" y="2701989"/>
        <a:ext cx="505247" cy="353673"/>
      </dsp:txXfrm>
    </dsp:sp>
    <dsp:sp modelId="{CB31B465-7523-4AB7-ACC1-DDCE2B81E9CF}">
      <dsp:nvSpPr>
        <dsp:cNvPr id="16" name="Round Same Side Corner Rectangle 15"/>
        <dsp:cNvSpPr/>
      </dsp:nvSpPr>
      <dsp:spPr bwMode="white">
        <a:xfrm rot="5400000">
          <a:off x="4889431" y="-1909556"/>
          <a:ext cx="328411" cy="9399927"/>
        </a:xfrm>
        <a:prstGeom prst="round2SameRect">
          <a:avLst/>
        </a:prstGeom>
      </dsp:spPr>
      <dsp:style>
        <a:lnRef idx="2">
          <a:schemeClr val="accent3"/>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latin typeface="Franklin Gothic Heavy" panose="020B0903020102020204"/>
            </a:rPr>
            <a:t> </a:t>
          </a:r>
          <a:r>
            <a:rPr lang="en-US">
              <a:solidFill>
                <a:schemeClr val="dk1"/>
              </a:solidFill>
            </a:rPr>
            <a:t>6.Booking changes: Analyze whether guests who make more changes to their bookings are more likely to cancel.</a:t>
          </a:r>
          <a:endParaRPr>
            <a:solidFill>
              <a:schemeClr val="dk1"/>
            </a:solidFill>
          </a:endParaRPr>
        </a:p>
      </dsp:txBody>
      <dsp:txXfrm rot="5400000">
        <a:off x="4889431" y="-1909556"/>
        <a:ext cx="328411" cy="9399927"/>
      </dsp:txXfrm>
    </dsp:sp>
    <dsp:sp modelId="{7229004B-038F-441D-8500-3D2AFA29A51F}">
      <dsp:nvSpPr>
        <dsp:cNvPr id="17" name="Chevron 16"/>
        <dsp:cNvSpPr/>
      </dsp:nvSpPr>
      <dsp:spPr bwMode="white">
        <a:xfrm rot="5400000">
          <a:off x="-75787" y="3139689"/>
          <a:ext cx="505247" cy="353673"/>
        </a:xfrm>
        <a:prstGeom prst="chevron">
          <a:avLst/>
        </a:prstGeom>
      </dsp:spPr>
      <dsp:style>
        <a:lnRef idx="2">
          <a:schemeClr val="accent4"/>
        </a:lnRef>
        <a:fillRef idx="1">
          <a:schemeClr val="accent4"/>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t>Analyze</a:t>
          </a:r>
        </a:p>
      </dsp:txBody>
      <dsp:txXfrm rot="5400000">
        <a:off x="-75787" y="3139689"/>
        <a:ext cx="505247" cy="353673"/>
      </dsp:txXfrm>
    </dsp:sp>
    <dsp:sp modelId="{E6A11E6E-422C-4ED7-85EF-5549AFC629F2}">
      <dsp:nvSpPr>
        <dsp:cNvPr id="18" name="Round Same Side Corner Rectangle 17"/>
        <dsp:cNvSpPr/>
      </dsp:nvSpPr>
      <dsp:spPr bwMode="white">
        <a:xfrm rot="5400000">
          <a:off x="4889431" y="-1471856"/>
          <a:ext cx="328411" cy="9399927"/>
        </a:xfrm>
        <a:prstGeom prst="round2SameRect">
          <a:avLst/>
        </a:prstGeom>
      </dsp:spPr>
      <dsp:style>
        <a:lnRef idx="2">
          <a:schemeClr val="accent4"/>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en-US">
              <a:solidFill>
                <a:schemeClr val="dk1"/>
              </a:solidFill>
              <a:latin typeface="Franklin Gothic Heavy" panose="020B0903020102020204"/>
            </a:rPr>
            <a:t>7</a:t>
          </a:r>
          <a:r>
            <a:rPr lang="en-US">
              <a:solidFill>
                <a:schemeClr val="dk1"/>
              </a:solidFill>
            </a:rPr>
            <a:t>.Room types: Analyze whether guests tend to cancel more when the reserved and assigned room types differ.</a:t>
          </a:r>
          <a:endParaRPr>
            <a:solidFill>
              <a:schemeClr val="dk1"/>
            </a:solidFill>
          </a:endParaRPr>
        </a:p>
      </dsp:txBody>
      <dsp:txXfrm rot="5400000">
        <a:off x="4889431" y="-1471856"/>
        <a:ext cx="328411" cy="9399927"/>
      </dsp:txXfrm>
    </dsp:sp>
    <dsp:sp modelId="{8B4D7261-5C03-45A1-8EA5-2C86A5A1618C}">
      <dsp:nvSpPr>
        <dsp:cNvPr id="19" name="Chevron 18"/>
        <dsp:cNvSpPr/>
      </dsp:nvSpPr>
      <dsp:spPr bwMode="white">
        <a:xfrm rot="5400000">
          <a:off x="-75787" y="3577390"/>
          <a:ext cx="505247" cy="353673"/>
        </a:xfrm>
        <a:prstGeom prst="chevron">
          <a:avLst/>
        </a:prstGeom>
      </dsp:spPr>
      <dsp:style>
        <a:lnRef idx="2">
          <a:schemeClr val="accent5"/>
        </a:lnRef>
        <a:fillRef idx="1">
          <a:schemeClr val="accent5"/>
        </a:fillRef>
        <a:effectRef idx="0">
          <a:scrgbClr r="0" g="0" b="0"/>
        </a:effectRef>
        <a:fontRef idx="minor">
          <a:schemeClr val="lt1"/>
        </a:fontRef>
      </dsp:style>
      <dsp:txBody>
        <a:bodyPr rot="-5400000" lIns="3175" tIns="3175" rIns="3175" bIns="3175" anchor="ctr"/>
        <a:lstStyle>
          <a:lvl1pPr algn="ctr">
            <a:defRPr sz="500"/>
          </a:lvl1pPr>
          <a:lvl2pPr marL="57150" indent="-57150" algn="ctr">
            <a:defRPr sz="300"/>
          </a:lvl2pPr>
          <a:lvl3pPr marL="114300" indent="-57150" algn="ctr">
            <a:defRPr sz="300"/>
          </a:lvl3pPr>
          <a:lvl4pPr marL="171450" indent="-57150" algn="ctr">
            <a:defRPr sz="300"/>
          </a:lvl4pPr>
          <a:lvl5pPr marL="228600" indent="-57150" algn="ctr">
            <a:defRPr sz="300"/>
          </a:lvl5pPr>
          <a:lvl6pPr marL="285750" indent="-57150" algn="ctr">
            <a:defRPr sz="300"/>
          </a:lvl6pPr>
          <a:lvl7pPr marL="342900" indent="-57150" algn="ctr">
            <a:defRPr sz="300"/>
          </a:lvl7pPr>
          <a:lvl8pPr marL="400050" indent="-57150" algn="ctr">
            <a:defRPr sz="300"/>
          </a:lvl8pPr>
          <a:lvl9pPr marL="457200" indent="-57150" algn="ctr">
            <a:defRPr sz="300"/>
          </a:lvl9pPr>
        </a:lstStyle>
        <a:p>
          <a:pPr lvl="0">
            <a:lnSpc>
              <a:spcPct val="100000"/>
            </a:lnSpc>
            <a:spcBef>
              <a:spcPct val="0"/>
            </a:spcBef>
            <a:spcAft>
              <a:spcPct val="35000"/>
            </a:spcAft>
          </a:pPr>
          <a:r>
            <a:rPr lang="en-US">
              <a:latin typeface="Franklin Gothic Heavy" panose="020B0903020102020204"/>
            </a:rPr>
            <a:t>Analyze</a:t>
          </a:r>
        </a:p>
      </dsp:txBody>
      <dsp:txXfrm rot="5400000">
        <a:off x="-75787" y="3577390"/>
        <a:ext cx="505247" cy="353673"/>
      </dsp:txXfrm>
    </dsp:sp>
    <dsp:sp modelId="{CC30A621-4B4A-4C39-987E-053781BA3805}">
      <dsp:nvSpPr>
        <dsp:cNvPr id="20" name="Round Same Side Corner Rectangle 19"/>
        <dsp:cNvSpPr/>
      </dsp:nvSpPr>
      <dsp:spPr bwMode="white">
        <a:xfrm rot="5400000">
          <a:off x="4889431" y="-1034155"/>
          <a:ext cx="328411" cy="9399927"/>
        </a:xfrm>
        <a:prstGeom prst="round2SameRect">
          <a:avLst/>
        </a:prstGeom>
      </dsp:spPr>
      <dsp:style>
        <a:lnRef idx="2">
          <a:schemeClr val="accent5"/>
        </a:lnRef>
        <a:fillRef idx="1">
          <a:schemeClr val="lt1">
            <a:alpha val="90000"/>
          </a:schemeClr>
        </a:fillRef>
        <a:effectRef idx="0">
          <a:scrgbClr r="0" g="0" b="0"/>
        </a:effectRef>
        <a:fontRef idx="minor"/>
      </dsp:style>
      <dsp:txBody>
        <a:bodyPr rot="-5400000" lIns="71120" tIns="6350" rIns="6350" bIns="63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rtl="0">
            <a:lnSpc>
              <a:spcPct val="100000"/>
            </a:lnSpc>
            <a:spcBef>
              <a:spcPct val="0"/>
            </a:spcBef>
            <a:spcAft>
              <a:spcPct val="15000"/>
            </a:spcAft>
            <a:buChar char="•"/>
          </a:pPr>
          <a:r>
            <a:rPr lang="en-US">
              <a:solidFill>
                <a:schemeClr val="dk1"/>
              </a:solidFill>
              <a:latin typeface="Franklin Gothic Heavy" panose="020B0903020102020204"/>
            </a:rPr>
            <a:t>8. ADR : impact on ADR by cancellation</a:t>
          </a:r>
          <a:endParaRPr>
            <a:solidFill>
              <a:schemeClr val="dk1"/>
            </a:solidFill>
          </a:endParaRPr>
        </a:p>
      </dsp:txBody>
      <dsp:txXfrm rot="5400000">
        <a:off x="4889431" y="-1034155"/>
        <a:ext cx="328411" cy="939992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endParaRPr lang="en-US"/>
          </a:p>
        </p:txBody>
      </p:sp>
      <p:sp>
        <p:nvSpPr>
          <p:cNvPr id="3" name="Subtitle 2"/>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1898" y="854169"/>
            <a:ext cx="2674301" cy="5322793"/>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854169"/>
            <a:ext cx="7886700" cy="532279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1368862"/>
            <a:ext cx="9486900" cy="3679656"/>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219200" y="2168278"/>
            <a:ext cx="4702921" cy="41563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69880" y="2168278"/>
            <a:ext cx="4782699" cy="41563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9753599" cy="1577975"/>
          </a:xfrm>
        </p:spPr>
        <p:txBody>
          <a:bodyPr/>
          <a:lstStyle/>
          <a:p>
            <a:r>
              <a:rPr lang="en-US"/>
              <a:t>Click to edit Master title style</a:t>
            </a:r>
            <a:endParaRPr lang="en-US"/>
          </a:p>
        </p:txBody>
      </p:sp>
      <p:sp>
        <p:nvSpPr>
          <p:cNvPr id="3" name="Text Placeholder 2"/>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19201" y="2938410"/>
            <a:ext cx="4507930" cy="338619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64867" y="2938410"/>
            <a:ext cx="4507932" cy="338619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C1E1FAD-7351-4908-963A-08EA8E4AB7A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9493249" cy="1577975"/>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C1E1FAD-7351-4908-963A-08EA8E4AB7A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endParaRPr lang="en-US"/>
          </a:p>
        </p:txBody>
      </p:sp>
      <p:sp>
        <p:nvSpPr>
          <p:cNvPr id="3" name="Content Placeholder 2"/>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endParaRPr lang="en-US"/>
          </a:p>
        </p:txBody>
      </p:sp>
      <p:sp>
        <p:nvSpPr>
          <p:cNvPr id="3" name="Picture Placeholder 2"/>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fld>
            <a:endParaRPr lang="en-US"/>
          </a:p>
        </p:txBody>
      </p:sp>
      <p:sp>
        <p:nvSpPr>
          <p:cNvPr id="5" name="Footer Placeholder 4"/>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as Vegas Hotel Free Stock Photo - Public Domain Pictures"/>
          <p:cNvPicPr>
            <a:picLocks noChangeAspect="1"/>
          </p:cNvPicPr>
          <p:nvPr/>
        </p:nvPicPr>
        <p:blipFill rotWithShape="1">
          <a:blip r:embed="rId1"/>
          <a:srcRect t="9273" b="5999"/>
          <a:stretch>
            <a:fillRect/>
          </a:stretch>
        </p:blipFill>
        <p:spPr>
          <a:xfrm>
            <a:off x="9545" y="24361"/>
            <a:ext cx="12191980" cy="6869465"/>
          </a:xfrm>
          <a:custGeom>
            <a:avLst/>
            <a:gdLst/>
            <a:ahLst/>
            <a:cxnLst/>
            <a:rect l="l" t="t" r="r" b="b"/>
            <a:pathLst>
              <a:path w="12192000" h="6869465">
                <a:moveTo>
                  <a:pt x="0" y="0"/>
                </a:moveTo>
                <a:lnTo>
                  <a:pt x="12192000" y="0"/>
                </a:lnTo>
                <a:lnTo>
                  <a:pt x="12192000" y="6869465"/>
                </a:lnTo>
                <a:lnTo>
                  <a:pt x="0" y="6869465"/>
                </a:lnTo>
                <a:lnTo>
                  <a:pt x="0" y="6863732"/>
                </a:lnTo>
                <a:lnTo>
                  <a:pt x="4932327" y="6863732"/>
                </a:lnTo>
                <a:cubicBezTo>
                  <a:pt x="4954877" y="6844178"/>
                  <a:pt x="4935833" y="6829974"/>
                  <a:pt x="4936345" y="6816748"/>
                </a:cubicBezTo>
                <a:cubicBezTo>
                  <a:pt x="4936312" y="6799528"/>
                  <a:pt x="4931898" y="6779603"/>
                  <a:pt x="4932126" y="6760410"/>
                </a:cubicBezTo>
                <a:cubicBezTo>
                  <a:pt x="4926077" y="6749685"/>
                  <a:pt x="4932001" y="6711896"/>
                  <a:pt x="4937718" y="6701587"/>
                </a:cubicBezTo>
                <a:lnTo>
                  <a:pt x="4945023" y="6546523"/>
                </a:lnTo>
                <a:cubicBezTo>
                  <a:pt x="4946832" y="6537043"/>
                  <a:pt x="4955195" y="6509469"/>
                  <a:pt x="4956904" y="6492808"/>
                </a:cubicBezTo>
                <a:cubicBezTo>
                  <a:pt x="4955641" y="6460681"/>
                  <a:pt x="4976208" y="6483038"/>
                  <a:pt x="4955275" y="6446550"/>
                </a:cubicBezTo>
                <a:cubicBezTo>
                  <a:pt x="4970945" y="6394741"/>
                  <a:pt x="4947280" y="6365587"/>
                  <a:pt x="4974244" y="6323398"/>
                </a:cubicBezTo>
                <a:cubicBezTo>
                  <a:pt x="4984292" y="6261152"/>
                  <a:pt x="4978212" y="6193684"/>
                  <a:pt x="4986573" y="6130212"/>
                </a:cubicBezTo>
                <a:cubicBezTo>
                  <a:pt x="5004193" y="6090127"/>
                  <a:pt x="5021814" y="5947959"/>
                  <a:pt x="5028896" y="5868576"/>
                </a:cubicBezTo>
                <a:cubicBezTo>
                  <a:pt x="5016349" y="5805170"/>
                  <a:pt x="5049571" y="5720876"/>
                  <a:pt x="5029063" y="5653911"/>
                </a:cubicBezTo>
                <a:cubicBezTo>
                  <a:pt x="5025700" y="5619750"/>
                  <a:pt x="5006795" y="5599588"/>
                  <a:pt x="5015843" y="5566802"/>
                </a:cubicBezTo>
                <a:cubicBezTo>
                  <a:pt x="5012621" y="5534829"/>
                  <a:pt x="5003029" y="5507888"/>
                  <a:pt x="5005713" y="5480235"/>
                </a:cubicBezTo>
                <a:cubicBezTo>
                  <a:pt x="5001934" y="5451315"/>
                  <a:pt x="4997427" y="5413228"/>
                  <a:pt x="4993171" y="5393279"/>
                </a:cubicBezTo>
                <a:lnTo>
                  <a:pt x="4980173" y="5360539"/>
                </a:lnTo>
                <a:cubicBezTo>
                  <a:pt x="4979917" y="5349854"/>
                  <a:pt x="4979663" y="5339169"/>
                  <a:pt x="4979406" y="5328484"/>
                </a:cubicBezTo>
                <a:lnTo>
                  <a:pt x="4947869" y="5195405"/>
                </a:lnTo>
                <a:lnTo>
                  <a:pt x="4950024" y="5170341"/>
                </a:lnTo>
                <a:lnTo>
                  <a:pt x="4953441" y="5156299"/>
                </a:lnTo>
                <a:cubicBezTo>
                  <a:pt x="4954123" y="5094348"/>
                  <a:pt x="4954804" y="5032398"/>
                  <a:pt x="4955487" y="4970447"/>
                </a:cubicBezTo>
                <a:cubicBezTo>
                  <a:pt x="4958473" y="4924609"/>
                  <a:pt x="4954747" y="4919416"/>
                  <a:pt x="4955544" y="4863880"/>
                </a:cubicBezTo>
                <a:cubicBezTo>
                  <a:pt x="4954223" y="4819347"/>
                  <a:pt x="4953787" y="4748760"/>
                  <a:pt x="4947559" y="4703250"/>
                </a:cubicBezTo>
                <a:cubicBezTo>
                  <a:pt x="4931239" y="4672612"/>
                  <a:pt x="4924318" y="4541683"/>
                  <a:pt x="4917599" y="4500294"/>
                </a:cubicBezTo>
                <a:lnTo>
                  <a:pt x="4907243" y="4454917"/>
                </a:lnTo>
                <a:cubicBezTo>
                  <a:pt x="4905526" y="4448563"/>
                  <a:pt x="4906613" y="4379705"/>
                  <a:pt x="4907098" y="4371871"/>
                </a:cubicBezTo>
                <a:cubicBezTo>
                  <a:pt x="4890988" y="4197315"/>
                  <a:pt x="4876740" y="4243259"/>
                  <a:pt x="4869508" y="4193393"/>
                </a:cubicBezTo>
                <a:lnTo>
                  <a:pt x="4861739" y="4134589"/>
                </a:lnTo>
                <a:cubicBezTo>
                  <a:pt x="4838172" y="4101669"/>
                  <a:pt x="4843583" y="4086200"/>
                  <a:pt x="4834170" y="4067311"/>
                </a:cubicBezTo>
                <a:cubicBezTo>
                  <a:pt x="4818449" y="4020047"/>
                  <a:pt x="4800275" y="4009156"/>
                  <a:pt x="4790989" y="3993885"/>
                </a:cubicBezTo>
                <a:cubicBezTo>
                  <a:pt x="4782363" y="3993084"/>
                  <a:pt x="4782242" y="3982976"/>
                  <a:pt x="4778453" y="3975684"/>
                </a:cubicBezTo>
                <a:cubicBezTo>
                  <a:pt x="4769321" y="3971191"/>
                  <a:pt x="4758059" y="3933641"/>
                  <a:pt x="4758135" y="3920131"/>
                </a:cubicBezTo>
                <a:lnTo>
                  <a:pt x="4720476" y="3820102"/>
                </a:lnTo>
                <a:cubicBezTo>
                  <a:pt x="4716421" y="3816423"/>
                  <a:pt x="4690934" y="3772161"/>
                  <a:pt x="4687630" y="3767757"/>
                </a:cubicBezTo>
                <a:cubicBezTo>
                  <a:pt x="4647375" y="3558546"/>
                  <a:pt x="4654192" y="3642476"/>
                  <a:pt x="4630748" y="3566511"/>
                </a:cubicBezTo>
                <a:lnTo>
                  <a:pt x="4612614" y="3520370"/>
                </a:lnTo>
                <a:cubicBezTo>
                  <a:pt x="4611978" y="3460083"/>
                  <a:pt x="4594531" y="3496400"/>
                  <a:pt x="4610707" y="3459431"/>
                </a:cubicBezTo>
                <a:cubicBezTo>
                  <a:pt x="4599690" y="3413406"/>
                  <a:pt x="4569527" y="3328058"/>
                  <a:pt x="4557730" y="3264205"/>
                </a:cubicBezTo>
                <a:cubicBezTo>
                  <a:pt x="4546771" y="3214122"/>
                  <a:pt x="4546855" y="3187360"/>
                  <a:pt x="4539924" y="3129067"/>
                </a:cubicBezTo>
                <a:cubicBezTo>
                  <a:pt x="4499078" y="2924257"/>
                  <a:pt x="4507775" y="2900002"/>
                  <a:pt x="4494496" y="2844037"/>
                </a:cubicBezTo>
                <a:cubicBezTo>
                  <a:pt x="4480840" y="2820455"/>
                  <a:pt x="4481766" y="2819423"/>
                  <a:pt x="4460253" y="2793277"/>
                </a:cubicBezTo>
                <a:cubicBezTo>
                  <a:pt x="4460293" y="2792857"/>
                  <a:pt x="4460334" y="2792440"/>
                  <a:pt x="4460374" y="2792022"/>
                </a:cubicBezTo>
                <a:cubicBezTo>
                  <a:pt x="4450410" y="2725396"/>
                  <a:pt x="4422768" y="2611146"/>
                  <a:pt x="4430482" y="2592145"/>
                </a:cubicBezTo>
                <a:cubicBezTo>
                  <a:pt x="4420977" y="2538605"/>
                  <a:pt x="4406958" y="2503050"/>
                  <a:pt x="4403347" y="2470784"/>
                </a:cubicBezTo>
                <a:cubicBezTo>
                  <a:pt x="4403625" y="2469144"/>
                  <a:pt x="4380771" y="2411406"/>
                  <a:pt x="4381053" y="2409766"/>
                </a:cubicBezTo>
                <a:lnTo>
                  <a:pt x="4366650" y="2374381"/>
                </a:lnTo>
                <a:cubicBezTo>
                  <a:pt x="4354764" y="2340371"/>
                  <a:pt x="4344841" y="2342080"/>
                  <a:pt x="4340811" y="2293782"/>
                </a:cubicBezTo>
                <a:lnTo>
                  <a:pt x="4336437" y="2209654"/>
                </a:lnTo>
                <a:cubicBezTo>
                  <a:pt x="4336626" y="2183198"/>
                  <a:pt x="4331827" y="2147175"/>
                  <a:pt x="4332596" y="2097942"/>
                </a:cubicBezTo>
                <a:cubicBezTo>
                  <a:pt x="4331413" y="2040556"/>
                  <a:pt x="4334167" y="2024671"/>
                  <a:pt x="4335156" y="1959502"/>
                </a:cubicBezTo>
                <a:cubicBezTo>
                  <a:pt x="4355169" y="1909240"/>
                  <a:pt x="4334621" y="1899757"/>
                  <a:pt x="4342459" y="1843304"/>
                </a:cubicBezTo>
                <a:cubicBezTo>
                  <a:pt x="4323188" y="1767970"/>
                  <a:pt x="4341543" y="1709926"/>
                  <a:pt x="4335862" y="1678241"/>
                </a:cubicBezTo>
                <a:cubicBezTo>
                  <a:pt x="4358303" y="1686421"/>
                  <a:pt x="4316693" y="1650992"/>
                  <a:pt x="4341586" y="1648670"/>
                </a:cubicBezTo>
                <a:lnTo>
                  <a:pt x="4335121" y="1530444"/>
                </a:lnTo>
                <a:lnTo>
                  <a:pt x="4319921" y="1447059"/>
                </a:lnTo>
                <a:cubicBezTo>
                  <a:pt x="4323975" y="1435041"/>
                  <a:pt x="4318516" y="1400294"/>
                  <a:pt x="4311218" y="1391417"/>
                </a:cubicBezTo>
                <a:cubicBezTo>
                  <a:pt x="4309788" y="1382890"/>
                  <a:pt x="4318548" y="1369039"/>
                  <a:pt x="4310635" y="1363726"/>
                </a:cubicBezTo>
                <a:cubicBezTo>
                  <a:pt x="4306367" y="1345147"/>
                  <a:pt x="4300478" y="1312123"/>
                  <a:pt x="4295428" y="1284707"/>
                </a:cubicBezTo>
                <a:cubicBezTo>
                  <a:pt x="4305903" y="1270581"/>
                  <a:pt x="4295764" y="1246609"/>
                  <a:pt x="4294084" y="1208753"/>
                </a:cubicBezTo>
                <a:cubicBezTo>
                  <a:pt x="4293843" y="1179683"/>
                  <a:pt x="4285650" y="1146196"/>
                  <a:pt x="4290055" y="1100759"/>
                </a:cubicBezTo>
                <a:cubicBezTo>
                  <a:pt x="4311757" y="1052944"/>
                  <a:pt x="4302600" y="968080"/>
                  <a:pt x="4306769" y="926605"/>
                </a:cubicBezTo>
                <a:cubicBezTo>
                  <a:pt x="4309528" y="887466"/>
                  <a:pt x="4307447" y="916383"/>
                  <a:pt x="4304646" y="892119"/>
                </a:cubicBezTo>
                <a:cubicBezTo>
                  <a:pt x="4298906" y="862313"/>
                  <a:pt x="4286356" y="825479"/>
                  <a:pt x="4280184" y="788250"/>
                </a:cubicBezTo>
                <a:cubicBezTo>
                  <a:pt x="4275629" y="645614"/>
                  <a:pt x="4270483" y="653700"/>
                  <a:pt x="4265528" y="607803"/>
                </a:cubicBezTo>
                <a:cubicBezTo>
                  <a:pt x="4266555" y="576644"/>
                  <a:pt x="4255504" y="548004"/>
                  <a:pt x="4250448" y="512866"/>
                </a:cubicBezTo>
                <a:cubicBezTo>
                  <a:pt x="4226489" y="447977"/>
                  <a:pt x="4214139" y="399629"/>
                  <a:pt x="4204265" y="361348"/>
                </a:cubicBezTo>
                <a:cubicBezTo>
                  <a:pt x="4214896" y="343611"/>
                  <a:pt x="4189301" y="362369"/>
                  <a:pt x="4191203" y="283180"/>
                </a:cubicBezTo>
                <a:cubicBezTo>
                  <a:pt x="4193843" y="278738"/>
                  <a:pt x="4190376" y="269105"/>
                  <a:pt x="4186487" y="270087"/>
                </a:cubicBezTo>
                <a:cubicBezTo>
                  <a:pt x="4156789" y="131153"/>
                  <a:pt x="4126023" y="113821"/>
                  <a:pt x="4107290" y="49653"/>
                </a:cubicBezTo>
                <a:cubicBezTo>
                  <a:pt x="4103468" y="39460"/>
                  <a:pt x="4100491" y="27294"/>
                  <a:pt x="4097659" y="13662"/>
                </a:cubicBezTo>
                <a:lnTo>
                  <a:pt x="4096109" y="5732"/>
                </a:lnTo>
                <a:lnTo>
                  <a:pt x="0" y="5732"/>
                </a:lnTo>
                <a:close/>
              </a:path>
            </a:pathLst>
          </a:custGeom>
        </p:spPr>
      </p:pic>
      <p:sp>
        <p:nvSpPr>
          <p:cNvPr id="29" name="Rectangle 16"/>
          <p:cNvSpPr>
            <a:spLocks noGrp="1" noRot="1" noChangeAspect="1" noMove="1" noResize="1" noEditPoints="1" noAdjustHandles="1" noChangeArrowheads="1" noChangeShapeType="1" noTextEdit="1"/>
          </p:cNvSpPr>
          <p:nvPr/>
        </p:nvSpPr>
        <p:spPr>
          <a:xfrm rot="16200000">
            <a:off x="-1418457" y="1424189"/>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Freeform: Shape 18"/>
          <p:cNvSpPr>
            <a:spLocks noGrp="1" noRot="1" noChangeAspect="1" noMove="1" noResize="1" noEditPoints="1" noAdjustHandles="1" noChangeArrowheads="1" noChangeShapeType="1" noTextEdit="1"/>
          </p:cNvSpPr>
          <p:nvPr/>
        </p:nvSpPr>
        <p:spPr>
          <a:xfrm>
            <a:off x="0" y="-5733"/>
            <a:ext cx="5035924" cy="6869464"/>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1" fmla="*/ 0 w 6128435"/>
              <a:gd name="connsiteY0-2" fmla="*/ 0 h 6858000"/>
              <a:gd name="connsiteX1-3" fmla="*/ 4965888 w 6128435"/>
              <a:gd name="connsiteY1-4" fmla="*/ 0 h 6858000"/>
              <a:gd name="connsiteX2-5" fmla="*/ 4967767 w 6128435"/>
              <a:gd name="connsiteY2-6" fmla="*/ 7930 h 6858000"/>
              <a:gd name="connsiteX3-7" fmla="*/ 4979444 w 6128435"/>
              <a:gd name="connsiteY3-8" fmla="*/ 43921 h 6858000"/>
              <a:gd name="connsiteX4-9" fmla="*/ 5021173 w 6128435"/>
              <a:gd name="connsiteY4-10" fmla="*/ 123738 h 6858000"/>
              <a:gd name="connsiteX5-11" fmla="*/ 5075458 w 6128435"/>
              <a:gd name="connsiteY5-12" fmla="*/ 264355 h 6858000"/>
              <a:gd name="connsiteX6-13" fmla="*/ 5081175 w 6128435"/>
              <a:gd name="connsiteY6-14" fmla="*/ 277448 h 6858000"/>
              <a:gd name="connsiteX7-15" fmla="*/ 5097011 w 6128435"/>
              <a:gd name="connsiteY7-16" fmla="*/ 355616 h 6858000"/>
              <a:gd name="connsiteX8-17" fmla="*/ 5130982 w 6128435"/>
              <a:gd name="connsiteY8-18" fmla="*/ 412030 h 6858000"/>
              <a:gd name="connsiteX9-19" fmla="*/ 5153000 w 6128435"/>
              <a:gd name="connsiteY9-20" fmla="*/ 507134 h 6858000"/>
              <a:gd name="connsiteX10-21" fmla="*/ 5171282 w 6128435"/>
              <a:gd name="connsiteY10-22" fmla="*/ 602071 h 6858000"/>
              <a:gd name="connsiteX11-23" fmla="*/ 5176196 w 6128435"/>
              <a:gd name="connsiteY11-24" fmla="*/ 636822 h 6858000"/>
              <a:gd name="connsiteX12-25" fmla="*/ 5201957 w 6128435"/>
              <a:gd name="connsiteY12-26" fmla="*/ 736835 h 6858000"/>
              <a:gd name="connsiteX13-27" fmla="*/ 5185452 w 6128435"/>
              <a:gd name="connsiteY13-28" fmla="*/ 745392 h 6858000"/>
              <a:gd name="connsiteX14-29" fmla="*/ 5189051 w 6128435"/>
              <a:gd name="connsiteY14-30" fmla="*/ 782518 h 6858000"/>
              <a:gd name="connsiteX15-31" fmla="*/ 5210428 w 6128435"/>
              <a:gd name="connsiteY15-32" fmla="*/ 815772 h 6858000"/>
              <a:gd name="connsiteX16-33" fmla="*/ 5221088 w 6128435"/>
              <a:gd name="connsiteY16-34" fmla="*/ 860193 h 6858000"/>
              <a:gd name="connsiteX17-35" fmla="*/ 5227653 w 6128435"/>
              <a:gd name="connsiteY17-36" fmla="*/ 886709 h 6858000"/>
              <a:gd name="connsiteX18-37" fmla="*/ 5230806 w 6128435"/>
              <a:gd name="connsiteY18-38" fmla="*/ 961354 h 6858000"/>
              <a:gd name="connsiteX19-39" fmla="*/ 5201018 w 6128435"/>
              <a:gd name="connsiteY19-40" fmla="*/ 1095027 h 6858000"/>
              <a:gd name="connsiteX20-41" fmla="*/ 5202153 w 6128435"/>
              <a:gd name="connsiteY20-42" fmla="*/ 1133224 h 6858000"/>
              <a:gd name="connsiteX21-43" fmla="*/ 5207370 w 6128435"/>
              <a:gd name="connsiteY21-44" fmla="*/ 1138097 h 6858000"/>
              <a:gd name="connsiteX22-45" fmla="*/ 5189234 w 6128435"/>
              <a:gd name="connsiteY22-46" fmla="*/ 1193495 h 6858000"/>
              <a:gd name="connsiteX23-47" fmla="*/ 5202769 w 6128435"/>
              <a:gd name="connsiteY23-48" fmla="*/ 1269450 h 6858000"/>
              <a:gd name="connsiteX24-49" fmla="*/ 5225968 w 6128435"/>
              <a:gd name="connsiteY24-50" fmla="*/ 1357994 h 6858000"/>
              <a:gd name="connsiteX25-51" fmla="*/ 5233819 w 6128435"/>
              <a:gd name="connsiteY25-52" fmla="*/ 1380922 h 6858000"/>
              <a:gd name="connsiteX26-53" fmla="*/ 5237226 w 6128435"/>
              <a:gd name="connsiteY26-54" fmla="*/ 1441327 h 6858000"/>
              <a:gd name="connsiteX27-55" fmla="*/ 5244434 w 6128435"/>
              <a:gd name="connsiteY27-56" fmla="*/ 1580810 h 6858000"/>
              <a:gd name="connsiteX28-57" fmla="*/ 5251453 w 6128435"/>
              <a:gd name="connsiteY28-58" fmla="*/ 1583934 h 6858000"/>
              <a:gd name="connsiteX29-59" fmla="*/ 5253136 w 6128435"/>
              <a:gd name="connsiteY29-60" fmla="*/ 1595457 h 6858000"/>
              <a:gd name="connsiteX30-61" fmla="*/ 5254863 w 6128435"/>
              <a:gd name="connsiteY30-62" fmla="*/ 1598311 h 6858000"/>
              <a:gd name="connsiteX31-63" fmla="*/ 5263491 w 6128435"/>
              <a:gd name="connsiteY31-64" fmla="*/ 1614889 h 6858000"/>
              <a:gd name="connsiteX32-65" fmla="*/ 5250095 w 6128435"/>
              <a:gd name="connsiteY32-66" fmla="*/ 1655519 h 6858000"/>
              <a:gd name="connsiteX33-67" fmla="*/ 5259788 w 6128435"/>
              <a:gd name="connsiteY33-68" fmla="*/ 1701198 h 6858000"/>
              <a:gd name="connsiteX34-69" fmla="*/ 5255696 w 6128435"/>
              <a:gd name="connsiteY34-70" fmla="*/ 1880842 h 6858000"/>
              <a:gd name="connsiteX35-71" fmla="*/ 5280947 w 6128435"/>
              <a:gd name="connsiteY35-72" fmla="*/ 1904438 h 6858000"/>
              <a:gd name="connsiteX36-73" fmla="*/ 5288486 w 6128435"/>
              <a:gd name="connsiteY36-74" fmla="*/ 1976575 h 6858000"/>
              <a:gd name="connsiteX37-75" fmla="*/ 5252592 w 6128435"/>
              <a:gd name="connsiteY37-76" fmla="*/ 2092210 h 6858000"/>
              <a:gd name="connsiteX38-77" fmla="*/ 5264303 w 6128435"/>
              <a:gd name="connsiteY38-78" fmla="*/ 2225157 h 6858000"/>
              <a:gd name="connsiteX39-79" fmla="*/ 5254949 w 6128435"/>
              <a:gd name="connsiteY39-80" fmla="*/ 2236160 h 6858000"/>
              <a:gd name="connsiteX40-81" fmla="*/ 5250104 w 6128435"/>
              <a:gd name="connsiteY40-82" fmla="*/ 2249166 h 6858000"/>
              <a:gd name="connsiteX41-83" fmla="*/ 5251214 w 6128435"/>
              <a:gd name="connsiteY41-84" fmla="*/ 2250944 h 6858000"/>
              <a:gd name="connsiteX42-85" fmla="*/ 5250644 w 6128435"/>
              <a:gd name="connsiteY42-86" fmla="*/ 2266619 h 6858000"/>
              <a:gd name="connsiteX43-87" fmla="*/ 5247111 w 6128435"/>
              <a:gd name="connsiteY43-88" fmla="*/ 2269679 h 6858000"/>
              <a:gd name="connsiteX44-89" fmla="*/ 5245653 w 6128435"/>
              <a:gd name="connsiteY44-90" fmla="*/ 2280317 h 6858000"/>
              <a:gd name="connsiteX45-91" fmla="*/ 5239901 w 6128435"/>
              <a:gd name="connsiteY45-92" fmla="*/ 2300961 h 6858000"/>
              <a:gd name="connsiteX46-93" fmla="*/ 5241522 w 6128435"/>
              <a:gd name="connsiteY46-94" fmla="*/ 2305114 h 6858000"/>
              <a:gd name="connsiteX47-95" fmla="*/ 5237050 w 6128435"/>
              <a:gd name="connsiteY47-96" fmla="*/ 2336703 h 6858000"/>
              <a:gd name="connsiteX48-97" fmla="*/ 5238267 w 6128435"/>
              <a:gd name="connsiteY48-98" fmla="*/ 2337277 h 6858000"/>
              <a:gd name="connsiteX49-99" fmla="*/ 5242602 w 6128435"/>
              <a:gd name="connsiteY49-100" fmla="*/ 2346782 h 6858000"/>
              <a:gd name="connsiteX50-101" fmla="*/ 5247963 w 6128435"/>
              <a:gd name="connsiteY50-102" fmla="*/ 2364638 h 6858000"/>
              <a:gd name="connsiteX51-103" fmla="*/ 5276175 w 6128435"/>
              <a:gd name="connsiteY51-104" fmla="*/ 2407515 h 6858000"/>
              <a:gd name="connsiteX52-105" fmla="*/ 5271650 w 6128435"/>
              <a:gd name="connsiteY52-106" fmla="*/ 2440467 h 6858000"/>
              <a:gd name="connsiteX53-107" fmla="*/ 5271438 w 6128435"/>
              <a:gd name="connsiteY53-108" fmla="*/ 2447186 h 6858000"/>
              <a:gd name="connsiteX54-109" fmla="*/ 5271722 w 6128435"/>
              <a:gd name="connsiteY54-110" fmla="*/ 2447359 h 6858000"/>
              <a:gd name="connsiteX55-111" fmla="*/ 5272069 w 6128435"/>
              <a:gd name="connsiteY55-112" fmla="*/ 2454523 h 6858000"/>
              <a:gd name="connsiteX56-113" fmla="*/ 5271049 w 6128435"/>
              <a:gd name="connsiteY56-114" fmla="*/ 2459442 h 6858000"/>
              <a:gd name="connsiteX57-115" fmla="*/ 5270636 w 6128435"/>
              <a:gd name="connsiteY57-116" fmla="*/ 2472481 h 6858000"/>
              <a:gd name="connsiteX58-117" fmla="*/ 5272406 w 6128435"/>
              <a:gd name="connsiteY58-118" fmla="*/ 2477221 h 6858000"/>
              <a:gd name="connsiteX59-119" fmla="*/ 5307538 w 6128435"/>
              <a:gd name="connsiteY59-120" fmla="*/ 2514685 h 6858000"/>
              <a:gd name="connsiteX60-121" fmla="*/ 5337604 w 6128435"/>
              <a:gd name="connsiteY60-122" fmla="*/ 2597632 h 6858000"/>
              <a:gd name="connsiteX61-123" fmla="*/ 5407503 w 6128435"/>
              <a:gd name="connsiteY61-124" fmla="*/ 2786290 h 6858000"/>
              <a:gd name="connsiteX62-125" fmla="*/ 5407356 w 6128435"/>
              <a:gd name="connsiteY62-126" fmla="*/ 2787545 h 6858000"/>
              <a:gd name="connsiteX63-127" fmla="*/ 5411130 w 6128435"/>
              <a:gd name="connsiteY63-128" fmla="*/ 2788640 h 6858000"/>
              <a:gd name="connsiteX64-129" fmla="*/ 5416439 w 6128435"/>
              <a:gd name="connsiteY64-130" fmla="*/ 2805666 h 6858000"/>
              <a:gd name="connsiteX65-131" fmla="*/ 5416589 w 6128435"/>
              <a:gd name="connsiteY65-132" fmla="*/ 2810822 h 6858000"/>
              <a:gd name="connsiteX66-133" fmla="*/ 5418542 w 6128435"/>
              <a:gd name="connsiteY66-134" fmla="*/ 2817745 h 6858000"/>
              <a:gd name="connsiteX67-135" fmla="*/ 5418847 w 6128435"/>
              <a:gd name="connsiteY67-136" fmla="*/ 2817825 h 6858000"/>
              <a:gd name="connsiteX68-137" fmla="*/ 5423364 w 6128435"/>
              <a:gd name="connsiteY68-138" fmla="*/ 2858292 h 6858000"/>
              <a:gd name="connsiteX69-139" fmla="*/ 5479298 w 6128435"/>
              <a:gd name="connsiteY69-140" fmla="*/ 2947791 h 6858000"/>
              <a:gd name="connsiteX70-141" fmla="*/ 5481770 w 6128435"/>
              <a:gd name="connsiteY70-142" fmla="*/ 2951352 h 6858000"/>
              <a:gd name="connsiteX71-143" fmla="*/ 5481013 w 6128435"/>
              <a:gd name="connsiteY71-144" fmla="*/ 2973461 h 6858000"/>
              <a:gd name="connsiteX72-145" fmla="*/ 5482045 w 6128435"/>
              <a:gd name="connsiteY72-146" fmla="*/ 2984371 h 6858000"/>
              <a:gd name="connsiteX73-147" fmla="*/ 5479405 w 6128435"/>
              <a:gd name="connsiteY73-148" fmla="*/ 2988507 h 6858000"/>
              <a:gd name="connsiteX74-149" fmla="*/ 5482415 w 6128435"/>
              <a:gd name="connsiteY74-150" fmla="*/ 3004079 h 6858000"/>
              <a:gd name="connsiteX75-151" fmla="*/ 5483865 w 6128435"/>
              <a:gd name="connsiteY75-152" fmla="*/ 3005467 h 6858000"/>
              <a:gd name="connsiteX76-153" fmla="*/ 5482236 w 6128435"/>
              <a:gd name="connsiteY76-154" fmla="*/ 3019791 h 6858000"/>
              <a:gd name="connsiteX77-155" fmla="*/ 5475895 w 6128435"/>
              <a:gd name="connsiteY77-156" fmla="*/ 3033578 h 6858000"/>
              <a:gd name="connsiteX78-157" fmla="*/ 5477595 w 6128435"/>
              <a:gd name="connsiteY78-158" fmla="*/ 3250534 h 6858000"/>
              <a:gd name="connsiteX79-159" fmla="*/ 5532836 w 6128435"/>
              <a:gd name="connsiteY79-160" fmla="*/ 3353840 h 6858000"/>
              <a:gd name="connsiteX80-161" fmla="*/ 5561229 w 6128435"/>
              <a:gd name="connsiteY80-162" fmla="*/ 3395784 h 6858000"/>
              <a:gd name="connsiteX81-163" fmla="*/ 5589758 w 6128435"/>
              <a:gd name="connsiteY81-164" fmla="*/ 3506453 h 6858000"/>
              <a:gd name="connsiteX82-165" fmla="*/ 5596144 w 6128435"/>
              <a:gd name="connsiteY82-166" fmla="*/ 3534624 h 6858000"/>
              <a:gd name="connsiteX83-167" fmla="*/ 5597750 w 6128435"/>
              <a:gd name="connsiteY83-168" fmla="*/ 3534129 h 6858000"/>
              <a:gd name="connsiteX84-169" fmla="*/ 5599700 w 6128435"/>
              <a:gd name="connsiteY84-170" fmla="*/ 3547221 h 6858000"/>
              <a:gd name="connsiteX85-171" fmla="*/ 5615031 w 6128435"/>
              <a:gd name="connsiteY85-172" fmla="*/ 3557482 h 6858000"/>
              <a:gd name="connsiteX86-173" fmla="*/ 5618377 w 6128435"/>
              <a:gd name="connsiteY86-174" fmla="*/ 3588431 h 6858000"/>
              <a:gd name="connsiteX87-175" fmla="*/ 5612155 w 6128435"/>
              <a:gd name="connsiteY87-176" fmla="*/ 3589869 h 6858000"/>
              <a:gd name="connsiteX88-177" fmla="*/ 5620843 w 6128435"/>
              <a:gd name="connsiteY88-178" fmla="*/ 3606745 h 6858000"/>
              <a:gd name="connsiteX89-179" fmla="*/ 5655472 w 6128435"/>
              <a:gd name="connsiteY89-180" fmla="*/ 3678877 h 6858000"/>
              <a:gd name="connsiteX90-181" fmla="*/ 5680448 w 6128435"/>
              <a:gd name="connsiteY90-182" fmla="*/ 3717760 h 6858000"/>
              <a:gd name="connsiteX91-183" fmla="*/ 5683015 w 6128435"/>
              <a:gd name="connsiteY91-184" fmla="*/ 3762025 h 6858000"/>
              <a:gd name="connsiteX92-185" fmla="*/ 5696643 w 6128435"/>
              <a:gd name="connsiteY92-186" fmla="*/ 3773888 h 6858000"/>
              <a:gd name="connsiteX93-187" fmla="*/ 5699203 w 6128435"/>
              <a:gd name="connsiteY93-188" fmla="*/ 3775823 h 6858000"/>
              <a:gd name="connsiteX94-189" fmla="*/ 5704824 w 6128435"/>
              <a:gd name="connsiteY94-190" fmla="*/ 3785966 h 6858000"/>
              <a:gd name="connsiteX95-191" fmla="*/ 5712204 w 6128435"/>
              <a:gd name="connsiteY95-192" fmla="*/ 3785830 h 6858000"/>
              <a:gd name="connsiteX96-193" fmla="*/ 5724816 w 6128435"/>
              <a:gd name="connsiteY96-194" fmla="*/ 3798949 h 6858000"/>
              <a:gd name="connsiteX97-195" fmla="*/ 5733539 w 6128435"/>
              <a:gd name="connsiteY97-196" fmla="*/ 3818457 h 6858000"/>
              <a:gd name="connsiteX98-197" fmla="*/ 5768491 w 6128435"/>
              <a:gd name="connsiteY98-198" fmla="*/ 3914399 h 6858000"/>
              <a:gd name="connsiteX99-199" fmla="*/ 5793123 w 6128435"/>
              <a:gd name="connsiteY99-200" fmla="*/ 3969952 h 6858000"/>
              <a:gd name="connsiteX100-201" fmla="*/ 5808321 w 6128435"/>
              <a:gd name="connsiteY100-202" fmla="*/ 3988153 h 6858000"/>
              <a:gd name="connsiteX101-203" fmla="*/ 5825621 w 6128435"/>
              <a:gd name="connsiteY101-204" fmla="*/ 4015525 h 6858000"/>
              <a:gd name="connsiteX102-205" fmla="*/ 5860672 w 6128435"/>
              <a:gd name="connsiteY102-206" fmla="*/ 4061579 h 6858000"/>
              <a:gd name="connsiteX103-207" fmla="*/ 5872173 w 6128435"/>
              <a:gd name="connsiteY103-208" fmla="*/ 4088497 h 6858000"/>
              <a:gd name="connsiteX104-209" fmla="*/ 5883705 w 6128435"/>
              <a:gd name="connsiteY104-210" fmla="*/ 4101899 h 6858000"/>
              <a:gd name="connsiteX105-211" fmla="*/ 5885314 w 6128435"/>
              <a:gd name="connsiteY105-212" fmla="*/ 4108387 h 6858000"/>
              <a:gd name="connsiteX106-213" fmla="*/ 5894095 w 6128435"/>
              <a:gd name="connsiteY106-214" fmla="*/ 4128857 h 6858000"/>
              <a:gd name="connsiteX107-215" fmla="*/ 5898339 w 6128435"/>
              <a:gd name="connsiteY107-216" fmla="*/ 4140800 h 6858000"/>
              <a:gd name="connsiteX108-217" fmla="*/ 5899734 w 6128435"/>
              <a:gd name="connsiteY108-218" fmla="*/ 4145632 h 6858000"/>
              <a:gd name="connsiteX109-219" fmla="*/ 5897098 w 6128435"/>
              <a:gd name="connsiteY109-220" fmla="*/ 4157819 h 6858000"/>
              <a:gd name="connsiteX110-221" fmla="*/ 5904495 w 6128435"/>
              <a:gd name="connsiteY110-222" fmla="*/ 4170854 h 6858000"/>
              <a:gd name="connsiteX111-223" fmla="*/ 5903513 w 6128435"/>
              <a:gd name="connsiteY111-224" fmla="*/ 4187661 h 6858000"/>
              <a:gd name="connsiteX112-225" fmla="*/ 5909911 w 6128435"/>
              <a:gd name="connsiteY112-226" fmla="*/ 4189970 h 6858000"/>
              <a:gd name="connsiteX113-227" fmla="*/ 5917114 w 6128435"/>
              <a:gd name="connsiteY113-228" fmla="*/ 4213096 h 6858000"/>
              <a:gd name="connsiteX114-229" fmla="*/ 5921153 w 6128435"/>
              <a:gd name="connsiteY114-230" fmla="*/ 4236222 h 6858000"/>
              <a:gd name="connsiteX115-231" fmla="*/ 5924233 w 6128435"/>
              <a:gd name="connsiteY115-232" fmla="*/ 4242060 h 6858000"/>
              <a:gd name="connsiteX116-233" fmla="*/ 5923742 w 6128435"/>
              <a:gd name="connsiteY116-234" fmla="*/ 4265435 h 6858000"/>
              <a:gd name="connsiteX117-235" fmla="*/ 5928910 w 6128435"/>
              <a:gd name="connsiteY117-236" fmla="*/ 4300973 h 6858000"/>
              <a:gd name="connsiteX118-237" fmla="*/ 5939320 w 6128435"/>
              <a:gd name="connsiteY118-238" fmla="*/ 4340435 h 6858000"/>
              <a:gd name="connsiteX119-239" fmla="*/ 5936924 w 6128435"/>
              <a:gd name="connsiteY119-240" fmla="*/ 4353034 h 6858000"/>
              <a:gd name="connsiteX120-241" fmla="*/ 5946705 w 6128435"/>
              <a:gd name="connsiteY120-242" fmla="*/ 4428051 h 6858000"/>
              <a:gd name="connsiteX121-243" fmla="*/ 5949261 w 6128435"/>
              <a:gd name="connsiteY121-244" fmla="*/ 4449185 h 6858000"/>
              <a:gd name="connsiteX122-245" fmla="*/ 5957504 w 6128435"/>
              <a:gd name="connsiteY122-246" fmla="*/ 4465911 h 6858000"/>
              <a:gd name="connsiteX123-247" fmla="*/ 5964689 w 6128435"/>
              <a:gd name="connsiteY123-248" fmla="*/ 4468532 h 6858000"/>
              <a:gd name="connsiteX124-249" fmla="*/ 5967062 w 6128435"/>
              <a:gd name="connsiteY124-250" fmla="*/ 4479923 h 6858000"/>
              <a:gd name="connsiteX125-251" fmla="*/ 5968960 w 6128435"/>
              <a:gd name="connsiteY125-252" fmla="*/ 4482655 h 6858000"/>
              <a:gd name="connsiteX126-253" fmla="*/ 5978567 w 6128435"/>
              <a:gd name="connsiteY126-254" fmla="*/ 4498605 h 6858000"/>
              <a:gd name="connsiteX127-255" fmla="*/ 5967676 w 6128435"/>
              <a:gd name="connsiteY127-256" fmla="*/ 4540140 h 6858000"/>
              <a:gd name="connsiteX128-257" fmla="*/ 5980106 w 6128435"/>
              <a:gd name="connsiteY128-258" fmla="*/ 4585087 h 6858000"/>
              <a:gd name="connsiteX129-259" fmla="*/ 5986918 w 6128435"/>
              <a:gd name="connsiteY129-260" fmla="*/ 4764836 h 6858000"/>
              <a:gd name="connsiteX130-261" fmla="*/ 6013516 w 6128435"/>
              <a:gd name="connsiteY130-262" fmla="*/ 4786619 h 6858000"/>
              <a:gd name="connsiteX131-263" fmla="*/ 6025404 w 6128435"/>
              <a:gd name="connsiteY131-264" fmla="*/ 4858148 h 6858000"/>
              <a:gd name="connsiteX132-265" fmla="*/ 6007749 w 6128435"/>
              <a:gd name="connsiteY132-266" fmla="*/ 4964715 h 6858000"/>
              <a:gd name="connsiteX133-267" fmla="*/ 6005269 w 6128435"/>
              <a:gd name="connsiteY133-268" fmla="*/ 5150567 h 6858000"/>
              <a:gd name="connsiteX134-269" fmla="*/ 6001127 w 6128435"/>
              <a:gd name="connsiteY134-270" fmla="*/ 5164609 h 6858000"/>
              <a:gd name="connsiteX135-271" fmla="*/ 5996647 w 6128435"/>
              <a:gd name="connsiteY135-272" fmla="*/ 5185640 h 6858000"/>
              <a:gd name="connsiteX136-273" fmla="*/ 5998514 w 6128435"/>
              <a:gd name="connsiteY136-274" fmla="*/ 5189673 h 6858000"/>
              <a:gd name="connsiteX137-275" fmla="*/ 5995970 w 6128435"/>
              <a:gd name="connsiteY137-276" fmla="*/ 5221547 h 6858000"/>
              <a:gd name="connsiteX138-277" fmla="*/ 5997218 w 6128435"/>
              <a:gd name="connsiteY138-278" fmla="*/ 5222031 h 6858000"/>
              <a:gd name="connsiteX139-279" fmla="*/ 6002116 w 6128435"/>
              <a:gd name="connsiteY139-280" fmla="*/ 5231223 h 6858000"/>
              <a:gd name="connsiteX140-281" fmla="*/ 6008541 w 6128435"/>
              <a:gd name="connsiteY140-282" fmla="*/ 5248680 h 6858000"/>
              <a:gd name="connsiteX141-283" fmla="*/ 6039260 w 6128435"/>
              <a:gd name="connsiteY141-284" fmla="*/ 5289518 h 6858000"/>
              <a:gd name="connsiteX142-285" fmla="*/ 6036748 w 6128435"/>
              <a:gd name="connsiteY142-286" fmla="*/ 5322752 h 6858000"/>
              <a:gd name="connsiteX143-287" fmla="*/ 6036943 w 6128435"/>
              <a:gd name="connsiteY143-288" fmla="*/ 5329480 h 6858000"/>
              <a:gd name="connsiteX144-289" fmla="*/ 6037236 w 6128435"/>
              <a:gd name="connsiteY144-290" fmla="*/ 5329634 h 6858000"/>
              <a:gd name="connsiteX145-291" fmla="*/ 6038019 w 6128435"/>
              <a:gd name="connsiteY145-292" fmla="*/ 5336764 h 6858000"/>
              <a:gd name="connsiteX146-293" fmla="*/ 6037298 w 6128435"/>
              <a:gd name="connsiteY146-294" fmla="*/ 5341753 h 6858000"/>
              <a:gd name="connsiteX147-295" fmla="*/ 6037677 w 6128435"/>
              <a:gd name="connsiteY147-296" fmla="*/ 5354807 h 6858000"/>
              <a:gd name="connsiteX148-297" fmla="*/ 6039728 w 6128435"/>
              <a:gd name="connsiteY148-298" fmla="*/ 5359416 h 6858000"/>
              <a:gd name="connsiteX149-299" fmla="*/ 6043311 w 6128435"/>
              <a:gd name="connsiteY149-300" fmla="*/ 5361407 h 6858000"/>
              <a:gd name="connsiteX150-301" fmla="*/ 6042954 w 6128435"/>
              <a:gd name="connsiteY150-302" fmla="*/ 5362576 h 6858000"/>
              <a:gd name="connsiteX151-303" fmla="*/ 6053435 w 6128435"/>
              <a:gd name="connsiteY151-304" fmla="*/ 5387547 h 6858000"/>
              <a:gd name="connsiteX152-305" fmla="*/ 6065933 w 6128435"/>
              <a:gd name="connsiteY152-306" fmla="*/ 5443002 h 6858000"/>
              <a:gd name="connsiteX153-307" fmla="*/ 6068640 w 6128435"/>
              <a:gd name="connsiteY153-308" fmla="*/ 5474503 h 6858000"/>
              <a:gd name="connsiteX154-309" fmla="*/ 6080922 w 6128435"/>
              <a:gd name="connsiteY154-310" fmla="*/ 5561070 h 6858000"/>
              <a:gd name="connsiteX155-311" fmla="*/ 6096949 w 6128435"/>
              <a:gd name="connsiteY155-312" fmla="*/ 5648179 h 6858000"/>
              <a:gd name="connsiteX156-313" fmla="*/ 6125703 w 6128435"/>
              <a:gd name="connsiteY156-314" fmla="*/ 5692894 h 6858000"/>
              <a:gd name="connsiteX157-315" fmla="*/ 6126670 w 6128435"/>
              <a:gd name="connsiteY157-316" fmla="*/ 5697882 h 6858000"/>
              <a:gd name="connsiteX158-317" fmla="*/ 6124061 w 6128435"/>
              <a:gd name="connsiteY158-318" fmla="*/ 5710294 h 6858000"/>
              <a:gd name="connsiteX159-319" fmla="*/ 6122213 w 6128435"/>
              <a:gd name="connsiteY159-320" fmla="*/ 5714762 h 6858000"/>
              <a:gd name="connsiteX160-321" fmla="*/ 6121353 w 6128435"/>
              <a:gd name="connsiteY160-322" fmla="*/ 5721725 h 6858000"/>
              <a:gd name="connsiteX161-323" fmla="*/ 6121607 w 6128435"/>
              <a:gd name="connsiteY161-324" fmla="*/ 5721959 h 6858000"/>
              <a:gd name="connsiteX162-325" fmla="*/ 6120262 w 6128435"/>
              <a:gd name="connsiteY162-326" fmla="*/ 5728358 h 6858000"/>
              <a:gd name="connsiteX163-327" fmla="*/ 6110194 w 6128435"/>
              <a:gd name="connsiteY163-328" fmla="*/ 5758853 h 6858000"/>
              <a:gd name="connsiteX164-329" fmla="*/ 6127519 w 6128435"/>
              <a:gd name="connsiteY164-330" fmla="*/ 5865775 h 6858000"/>
              <a:gd name="connsiteX165-331" fmla="*/ 6128435 w 6128435"/>
              <a:gd name="connsiteY165-332" fmla="*/ 5870164 h 6858000"/>
              <a:gd name="connsiteX166-333" fmla="*/ 6119217 w 6128435"/>
              <a:gd name="connsiteY166-334" fmla="*/ 5888542 h 6858000"/>
              <a:gd name="connsiteX167-335" fmla="*/ 6115966 w 6128435"/>
              <a:gd name="connsiteY167-336" fmla="*/ 5898387 h 6858000"/>
              <a:gd name="connsiteX168-337" fmla="*/ 6111924 w 6128435"/>
              <a:gd name="connsiteY168-338" fmla="*/ 5900444 h 6858000"/>
              <a:gd name="connsiteX169-339" fmla="*/ 6108716 w 6128435"/>
              <a:gd name="connsiteY169-340" fmla="*/ 5915345 h 6858000"/>
              <a:gd name="connsiteX170-341" fmla="*/ 6109524 w 6128435"/>
              <a:gd name="connsiteY170-342" fmla="*/ 5917328 h 6858000"/>
              <a:gd name="connsiteX171-343" fmla="*/ 6102493 w 6128435"/>
              <a:gd name="connsiteY171-344" fmla="*/ 5928602 h 6858000"/>
              <a:gd name="connsiteX172-345" fmla="*/ 6056863 w 6128435"/>
              <a:gd name="connsiteY172-346" fmla="*/ 6000643 h 6858000"/>
              <a:gd name="connsiteX173-347" fmla="*/ 6045436 w 6128435"/>
              <a:gd name="connsiteY173-348" fmla="*/ 6124480 h 6858000"/>
              <a:gd name="connsiteX174-349" fmla="*/ 6030489 w 6128435"/>
              <a:gd name="connsiteY174-350" fmla="*/ 6317666 h 6858000"/>
              <a:gd name="connsiteX175-351" fmla="*/ 6007492 w 6128435"/>
              <a:gd name="connsiteY175-352" fmla="*/ 6440818 h 6858000"/>
              <a:gd name="connsiteX176-353" fmla="*/ 6009467 w 6128435"/>
              <a:gd name="connsiteY176-354" fmla="*/ 6487076 h 6858000"/>
              <a:gd name="connsiteX177-355" fmla="*/ 5995064 w 6128435"/>
              <a:gd name="connsiteY177-356" fmla="*/ 6540791 h 6858000"/>
              <a:gd name="connsiteX178-357" fmla="*/ 5996309 w 6128435"/>
              <a:gd name="connsiteY178-358" fmla="*/ 6543961 h 6858000"/>
              <a:gd name="connsiteX179-359" fmla="*/ 5996048 w 6128435"/>
              <a:gd name="connsiteY179-360" fmla="*/ 6555444 h 6858000"/>
              <a:gd name="connsiteX180-361" fmla="*/ 6002524 w 6128435"/>
              <a:gd name="connsiteY180-362" fmla="*/ 6560188 h 6858000"/>
              <a:gd name="connsiteX181-363" fmla="*/ 6006823 w 6128435"/>
              <a:gd name="connsiteY181-364" fmla="*/ 6578546 h 6858000"/>
              <a:gd name="connsiteX182-365" fmla="*/ 6004510 w 6128435"/>
              <a:gd name="connsiteY182-366" fmla="*/ 6599256 h 6858000"/>
              <a:gd name="connsiteX183-367" fmla="*/ 5986207 w 6128435"/>
              <a:gd name="connsiteY183-368" fmla="*/ 6695855 h 6858000"/>
              <a:gd name="connsiteX184-369" fmla="*/ 5979428 w 6128435"/>
              <a:gd name="connsiteY184-370" fmla="*/ 6754678 h 6858000"/>
              <a:gd name="connsiteX185-371" fmla="*/ 5983398 w 6128435"/>
              <a:gd name="connsiteY185-372" fmla="*/ 6778641 h 6858000"/>
              <a:gd name="connsiteX186-373" fmla="*/ 5984543 w 6128435"/>
              <a:gd name="connsiteY186-374" fmla="*/ 6811016 h 6858000"/>
              <a:gd name="connsiteX187-375" fmla="*/ 5981802 w 6128435"/>
              <a:gd name="connsiteY187-376" fmla="*/ 6838578 h 6858000"/>
              <a:gd name="connsiteX188-377" fmla="*/ 5979671 w 6128435"/>
              <a:gd name="connsiteY188-378" fmla="*/ 6858000 h 6858000"/>
              <a:gd name="connsiteX189-379" fmla="*/ 0 w 6128435"/>
              <a:gd name="connsiteY189-380" fmla="*/ 6858000 h 6858000"/>
              <a:gd name="connsiteX190-381" fmla="*/ 0 w 6128435"/>
              <a:gd name="connsiteY190-382" fmla="*/ 0 h 6858000"/>
              <a:gd name="connsiteX0-383" fmla="*/ 0 w 6128435"/>
              <a:gd name="connsiteY0-384" fmla="*/ 0 h 6858000"/>
              <a:gd name="connsiteX1-385" fmla="*/ 4965888 w 6128435"/>
              <a:gd name="connsiteY1-386" fmla="*/ 0 h 6858000"/>
              <a:gd name="connsiteX2-387" fmla="*/ 4967767 w 6128435"/>
              <a:gd name="connsiteY2-388" fmla="*/ 7930 h 6858000"/>
              <a:gd name="connsiteX3-389" fmla="*/ 4979444 w 6128435"/>
              <a:gd name="connsiteY3-390" fmla="*/ 43921 h 6858000"/>
              <a:gd name="connsiteX4-391" fmla="*/ 5021173 w 6128435"/>
              <a:gd name="connsiteY4-392" fmla="*/ 123738 h 6858000"/>
              <a:gd name="connsiteX5-393" fmla="*/ 5075458 w 6128435"/>
              <a:gd name="connsiteY5-394" fmla="*/ 264355 h 6858000"/>
              <a:gd name="connsiteX6-395" fmla="*/ 5081175 w 6128435"/>
              <a:gd name="connsiteY6-396" fmla="*/ 277448 h 6858000"/>
              <a:gd name="connsiteX7-397" fmla="*/ 5097011 w 6128435"/>
              <a:gd name="connsiteY7-398" fmla="*/ 355616 h 6858000"/>
              <a:gd name="connsiteX8-399" fmla="*/ 5130982 w 6128435"/>
              <a:gd name="connsiteY8-400" fmla="*/ 412030 h 6858000"/>
              <a:gd name="connsiteX9-401" fmla="*/ 5153000 w 6128435"/>
              <a:gd name="connsiteY9-402" fmla="*/ 507134 h 6858000"/>
              <a:gd name="connsiteX10-403" fmla="*/ 5171282 w 6128435"/>
              <a:gd name="connsiteY10-404" fmla="*/ 602071 h 6858000"/>
              <a:gd name="connsiteX11-405" fmla="*/ 5176196 w 6128435"/>
              <a:gd name="connsiteY11-406" fmla="*/ 636822 h 6858000"/>
              <a:gd name="connsiteX12-407" fmla="*/ 5201957 w 6128435"/>
              <a:gd name="connsiteY12-408" fmla="*/ 736835 h 6858000"/>
              <a:gd name="connsiteX13-409" fmla="*/ 5185452 w 6128435"/>
              <a:gd name="connsiteY13-410" fmla="*/ 745392 h 6858000"/>
              <a:gd name="connsiteX14-411" fmla="*/ 5189051 w 6128435"/>
              <a:gd name="connsiteY14-412" fmla="*/ 782518 h 6858000"/>
              <a:gd name="connsiteX15-413" fmla="*/ 5210428 w 6128435"/>
              <a:gd name="connsiteY15-414" fmla="*/ 815772 h 6858000"/>
              <a:gd name="connsiteX16-415" fmla="*/ 5221088 w 6128435"/>
              <a:gd name="connsiteY16-416" fmla="*/ 860193 h 6858000"/>
              <a:gd name="connsiteX17-417" fmla="*/ 5227653 w 6128435"/>
              <a:gd name="connsiteY17-418" fmla="*/ 886709 h 6858000"/>
              <a:gd name="connsiteX18-419" fmla="*/ 5230806 w 6128435"/>
              <a:gd name="connsiteY18-420" fmla="*/ 961354 h 6858000"/>
              <a:gd name="connsiteX19-421" fmla="*/ 5201018 w 6128435"/>
              <a:gd name="connsiteY19-422" fmla="*/ 1095027 h 6858000"/>
              <a:gd name="connsiteX20-423" fmla="*/ 5202153 w 6128435"/>
              <a:gd name="connsiteY20-424" fmla="*/ 1133224 h 6858000"/>
              <a:gd name="connsiteX21-425" fmla="*/ 5207370 w 6128435"/>
              <a:gd name="connsiteY21-426" fmla="*/ 1138097 h 6858000"/>
              <a:gd name="connsiteX22-427" fmla="*/ 5189234 w 6128435"/>
              <a:gd name="connsiteY22-428" fmla="*/ 1193495 h 6858000"/>
              <a:gd name="connsiteX23-429" fmla="*/ 5202769 w 6128435"/>
              <a:gd name="connsiteY23-430" fmla="*/ 1269450 h 6858000"/>
              <a:gd name="connsiteX24-431" fmla="*/ 5225968 w 6128435"/>
              <a:gd name="connsiteY24-432" fmla="*/ 1357994 h 6858000"/>
              <a:gd name="connsiteX25-433" fmla="*/ 5233819 w 6128435"/>
              <a:gd name="connsiteY25-434" fmla="*/ 1380922 h 6858000"/>
              <a:gd name="connsiteX26-435" fmla="*/ 5237226 w 6128435"/>
              <a:gd name="connsiteY26-436" fmla="*/ 1441327 h 6858000"/>
              <a:gd name="connsiteX27-437" fmla="*/ 5244434 w 6128435"/>
              <a:gd name="connsiteY27-438" fmla="*/ 1580810 h 6858000"/>
              <a:gd name="connsiteX28-439" fmla="*/ 5251453 w 6128435"/>
              <a:gd name="connsiteY28-440" fmla="*/ 1583934 h 6858000"/>
              <a:gd name="connsiteX29-441" fmla="*/ 5253136 w 6128435"/>
              <a:gd name="connsiteY29-442" fmla="*/ 1595457 h 6858000"/>
              <a:gd name="connsiteX30-443" fmla="*/ 5254863 w 6128435"/>
              <a:gd name="connsiteY30-444" fmla="*/ 1598311 h 6858000"/>
              <a:gd name="connsiteX31-445" fmla="*/ 5263491 w 6128435"/>
              <a:gd name="connsiteY31-446" fmla="*/ 1614889 h 6858000"/>
              <a:gd name="connsiteX32-447" fmla="*/ 5250095 w 6128435"/>
              <a:gd name="connsiteY32-448" fmla="*/ 1655519 h 6858000"/>
              <a:gd name="connsiteX33-449" fmla="*/ 5259788 w 6128435"/>
              <a:gd name="connsiteY33-450" fmla="*/ 1701198 h 6858000"/>
              <a:gd name="connsiteX34-451" fmla="*/ 5255696 w 6128435"/>
              <a:gd name="connsiteY34-452" fmla="*/ 1880842 h 6858000"/>
              <a:gd name="connsiteX35-453" fmla="*/ 5280947 w 6128435"/>
              <a:gd name="connsiteY35-454" fmla="*/ 1904438 h 6858000"/>
              <a:gd name="connsiteX36-455" fmla="*/ 5288486 w 6128435"/>
              <a:gd name="connsiteY36-456" fmla="*/ 1976575 h 6858000"/>
              <a:gd name="connsiteX37-457" fmla="*/ 5252592 w 6128435"/>
              <a:gd name="connsiteY37-458" fmla="*/ 2092210 h 6858000"/>
              <a:gd name="connsiteX38-459" fmla="*/ 5264303 w 6128435"/>
              <a:gd name="connsiteY38-460" fmla="*/ 2225157 h 6858000"/>
              <a:gd name="connsiteX39-461" fmla="*/ 5254949 w 6128435"/>
              <a:gd name="connsiteY39-462" fmla="*/ 2236160 h 6858000"/>
              <a:gd name="connsiteX40-463" fmla="*/ 5250104 w 6128435"/>
              <a:gd name="connsiteY40-464" fmla="*/ 2249166 h 6858000"/>
              <a:gd name="connsiteX41-465" fmla="*/ 5251214 w 6128435"/>
              <a:gd name="connsiteY41-466" fmla="*/ 2250944 h 6858000"/>
              <a:gd name="connsiteX42-467" fmla="*/ 5250644 w 6128435"/>
              <a:gd name="connsiteY42-468" fmla="*/ 2266619 h 6858000"/>
              <a:gd name="connsiteX43-469" fmla="*/ 5247111 w 6128435"/>
              <a:gd name="connsiteY43-470" fmla="*/ 2269679 h 6858000"/>
              <a:gd name="connsiteX44-471" fmla="*/ 5245653 w 6128435"/>
              <a:gd name="connsiteY44-472" fmla="*/ 2280317 h 6858000"/>
              <a:gd name="connsiteX45-473" fmla="*/ 5239901 w 6128435"/>
              <a:gd name="connsiteY45-474" fmla="*/ 2300961 h 6858000"/>
              <a:gd name="connsiteX46-475" fmla="*/ 5241522 w 6128435"/>
              <a:gd name="connsiteY46-476" fmla="*/ 2305114 h 6858000"/>
              <a:gd name="connsiteX47-477" fmla="*/ 5237050 w 6128435"/>
              <a:gd name="connsiteY47-478" fmla="*/ 2336703 h 6858000"/>
              <a:gd name="connsiteX48-479" fmla="*/ 5238267 w 6128435"/>
              <a:gd name="connsiteY48-480" fmla="*/ 2337277 h 6858000"/>
              <a:gd name="connsiteX49-481" fmla="*/ 5242602 w 6128435"/>
              <a:gd name="connsiteY49-482" fmla="*/ 2346782 h 6858000"/>
              <a:gd name="connsiteX50-483" fmla="*/ 5247963 w 6128435"/>
              <a:gd name="connsiteY50-484" fmla="*/ 2364638 h 6858000"/>
              <a:gd name="connsiteX51-485" fmla="*/ 5276175 w 6128435"/>
              <a:gd name="connsiteY51-486" fmla="*/ 2407515 h 6858000"/>
              <a:gd name="connsiteX52-487" fmla="*/ 5271650 w 6128435"/>
              <a:gd name="connsiteY52-488" fmla="*/ 2440467 h 6858000"/>
              <a:gd name="connsiteX53-489" fmla="*/ 5271438 w 6128435"/>
              <a:gd name="connsiteY53-490" fmla="*/ 2447186 h 6858000"/>
              <a:gd name="connsiteX54-491" fmla="*/ 5271722 w 6128435"/>
              <a:gd name="connsiteY54-492" fmla="*/ 2447359 h 6858000"/>
              <a:gd name="connsiteX55-493" fmla="*/ 5272069 w 6128435"/>
              <a:gd name="connsiteY55-494" fmla="*/ 2454523 h 6858000"/>
              <a:gd name="connsiteX56-495" fmla="*/ 5271049 w 6128435"/>
              <a:gd name="connsiteY56-496" fmla="*/ 2459442 h 6858000"/>
              <a:gd name="connsiteX57-497" fmla="*/ 5270636 w 6128435"/>
              <a:gd name="connsiteY57-498" fmla="*/ 2472481 h 6858000"/>
              <a:gd name="connsiteX58-499" fmla="*/ 5272406 w 6128435"/>
              <a:gd name="connsiteY58-500" fmla="*/ 2477221 h 6858000"/>
              <a:gd name="connsiteX59-501" fmla="*/ 5307538 w 6128435"/>
              <a:gd name="connsiteY59-502" fmla="*/ 2514685 h 6858000"/>
              <a:gd name="connsiteX60-503" fmla="*/ 5337604 w 6128435"/>
              <a:gd name="connsiteY60-504" fmla="*/ 2597632 h 6858000"/>
              <a:gd name="connsiteX61-505" fmla="*/ 5407503 w 6128435"/>
              <a:gd name="connsiteY61-506" fmla="*/ 2786290 h 6858000"/>
              <a:gd name="connsiteX62-507" fmla="*/ 5407356 w 6128435"/>
              <a:gd name="connsiteY62-508" fmla="*/ 2787545 h 6858000"/>
              <a:gd name="connsiteX63-509" fmla="*/ 5411130 w 6128435"/>
              <a:gd name="connsiteY63-510" fmla="*/ 2788640 h 6858000"/>
              <a:gd name="connsiteX64-511" fmla="*/ 5416439 w 6128435"/>
              <a:gd name="connsiteY64-512" fmla="*/ 2805666 h 6858000"/>
              <a:gd name="connsiteX65-513" fmla="*/ 5416589 w 6128435"/>
              <a:gd name="connsiteY65-514" fmla="*/ 2810822 h 6858000"/>
              <a:gd name="connsiteX66-515" fmla="*/ 5418542 w 6128435"/>
              <a:gd name="connsiteY66-516" fmla="*/ 2817745 h 6858000"/>
              <a:gd name="connsiteX67-517" fmla="*/ 5418847 w 6128435"/>
              <a:gd name="connsiteY67-518" fmla="*/ 2817825 h 6858000"/>
              <a:gd name="connsiteX68-519" fmla="*/ 5423364 w 6128435"/>
              <a:gd name="connsiteY68-520" fmla="*/ 2858292 h 6858000"/>
              <a:gd name="connsiteX69-521" fmla="*/ 5479298 w 6128435"/>
              <a:gd name="connsiteY69-522" fmla="*/ 2947791 h 6858000"/>
              <a:gd name="connsiteX70-523" fmla="*/ 5481770 w 6128435"/>
              <a:gd name="connsiteY70-524" fmla="*/ 2951352 h 6858000"/>
              <a:gd name="connsiteX71-525" fmla="*/ 5481013 w 6128435"/>
              <a:gd name="connsiteY71-526" fmla="*/ 2973461 h 6858000"/>
              <a:gd name="connsiteX72-527" fmla="*/ 5482045 w 6128435"/>
              <a:gd name="connsiteY72-528" fmla="*/ 2984371 h 6858000"/>
              <a:gd name="connsiteX73-529" fmla="*/ 5479405 w 6128435"/>
              <a:gd name="connsiteY73-530" fmla="*/ 2988507 h 6858000"/>
              <a:gd name="connsiteX74-531" fmla="*/ 5482415 w 6128435"/>
              <a:gd name="connsiteY74-532" fmla="*/ 3004079 h 6858000"/>
              <a:gd name="connsiteX75-533" fmla="*/ 5483865 w 6128435"/>
              <a:gd name="connsiteY75-534" fmla="*/ 3005467 h 6858000"/>
              <a:gd name="connsiteX76-535" fmla="*/ 5482236 w 6128435"/>
              <a:gd name="connsiteY76-536" fmla="*/ 3019791 h 6858000"/>
              <a:gd name="connsiteX77-537" fmla="*/ 5475895 w 6128435"/>
              <a:gd name="connsiteY77-538" fmla="*/ 3033578 h 6858000"/>
              <a:gd name="connsiteX78-539" fmla="*/ 5477595 w 6128435"/>
              <a:gd name="connsiteY78-540" fmla="*/ 3250534 h 6858000"/>
              <a:gd name="connsiteX79-541" fmla="*/ 5532836 w 6128435"/>
              <a:gd name="connsiteY79-542" fmla="*/ 3353840 h 6858000"/>
              <a:gd name="connsiteX80-543" fmla="*/ 5561229 w 6128435"/>
              <a:gd name="connsiteY80-544" fmla="*/ 3395784 h 6858000"/>
              <a:gd name="connsiteX81-545" fmla="*/ 5589758 w 6128435"/>
              <a:gd name="connsiteY81-546" fmla="*/ 3506453 h 6858000"/>
              <a:gd name="connsiteX82-547" fmla="*/ 5596144 w 6128435"/>
              <a:gd name="connsiteY82-548" fmla="*/ 3534624 h 6858000"/>
              <a:gd name="connsiteX83-549" fmla="*/ 5597750 w 6128435"/>
              <a:gd name="connsiteY83-550" fmla="*/ 3534129 h 6858000"/>
              <a:gd name="connsiteX84-551" fmla="*/ 5599700 w 6128435"/>
              <a:gd name="connsiteY84-552" fmla="*/ 3547221 h 6858000"/>
              <a:gd name="connsiteX85-553" fmla="*/ 5615031 w 6128435"/>
              <a:gd name="connsiteY85-554" fmla="*/ 3557482 h 6858000"/>
              <a:gd name="connsiteX86-555" fmla="*/ 5618377 w 6128435"/>
              <a:gd name="connsiteY86-556" fmla="*/ 3588431 h 6858000"/>
              <a:gd name="connsiteX87-557" fmla="*/ 5612155 w 6128435"/>
              <a:gd name="connsiteY87-558" fmla="*/ 3589869 h 6858000"/>
              <a:gd name="connsiteX88-559" fmla="*/ 5620843 w 6128435"/>
              <a:gd name="connsiteY88-560" fmla="*/ 3606745 h 6858000"/>
              <a:gd name="connsiteX89-561" fmla="*/ 5655472 w 6128435"/>
              <a:gd name="connsiteY89-562" fmla="*/ 3678877 h 6858000"/>
              <a:gd name="connsiteX90-563" fmla="*/ 5680448 w 6128435"/>
              <a:gd name="connsiteY90-564" fmla="*/ 3717760 h 6858000"/>
              <a:gd name="connsiteX91-565" fmla="*/ 5683015 w 6128435"/>
              <a:gd name="connsiteY91-566" fmla="*/ 3762025 h 6858000"/>
              <a:gd name="connsiteX92-567" fmla="*/ 5696643 w 6128435"/>
              <a:gd name="connsiteY92-568" fmla="*/ 3773888 h 6858000"/>
              <a:gd name="connsiteX93-569" fmla="*/ 5699203 w 6128435"/>
              <a:gd name="connsiteY93-570" fmla="*/ 3775823 h 6858000"/>
              <a:gd name="connsiteX94-571" fmla="*/ 5704824 w 6128435"/>
              <a:gd name="connsiteY94-572" fmla="*/ 3785966 h 6858000"/>
              <a:gd name="connsiteX95-573" fmla="*/ 5712204 w 6128435"/>
              <a:gd name="connsiteY95-574" fmla="*/ 3785830 h 6858000"/>
              <a:gd name="connsiteX96-575" fmla="*/ 5724816 w 6128435"/>
              <a:gd name="connsiteY96-576" fmla="*/ 3798949 h 6858000"/>
              <a:gd name="connsiteX97-577" fmla="*/ 5733539 w 6128435"/>
              <a:gd name="connsiteY97-578" fmla="*/ 3818457 h 6858000"/>
              <a:gd name="connsiteX98-579" fmla="*/ 5768491 w 6128435"/>
              <a:gd name="connsiteY98-580" fmla="*/ 3914399 h 6858000"/>
              <a:gd name="connsiteX99-581" fmla="*/ 5793123 w 6128435"/>
              <a:gd name="connsiteY99-582" fmla="*/ 3969952 h 6858000"/>
              <a:gd name="connsiteX100-583" fmla="*/ 5808321 w 6128435"/>
              <a:gd name="connsiteY100-584" fmla="*/ 3988153 h 6858000"/>
              <a:gd name="connsiteX101-585" fmla="*/ 5825621 w 6128435"/>
              <a:gd name="connsiteY101-586" fmla="*/ 4015525 h 6858000"/>
              <a:gd name="connsiteX102-587" fmla="*/ 5860672 w 6128435"/>
              <a:gd name="connsiteY102-588" fmla="*/ 4061579 h 6858000"/>
              <a:gd name="connsiteX103-589" fmla="*/ 5872173 w 6128435"/>
              <a:gd name="connsiteY103-590" fmla="*/ 4088497 h 6858000"/>
              <a:gd name="connsiteX104-591" fmla="*/ 5883705 w 6128435"/>
              <a:gd name="connsiteY104-592" fmla="*/ 4101899 h 6858000"/>
              <a:gd name="connsiteX105-593" fmla="*/ 5885314 w 6128435"/>
              <a:gd name="connsiteY105-594" fmla="*/ 4108387 h 6858000"/>
              <a:gd name="connsiteX106-595" fmla="*/ 5894095 w 6128435"/>
              <a:gd name="connsiteY106-596" fmla="*/ 4128857 h 6858000"/>
              <a:gd name="connsiteX107-597" fmla="*/ 5898339 w 6128435"/>
              <a:gd name="connsiteY107-598" fmla="*/ 4140800 h 6858000"/>
              <a:gd name="connsiteX108-599" fmla="*/ 5899734 w 6128435"/>
              <a:gd name="connsiteY108-600" fmla="*/ 4145632 h 6858000"/>
              <a:gd name="connsiteX109-601" fmla="*/ 5897098 w 6128435"/>
              <a:gd name="connsiteY109-602" fmla="*/ 4157819 h 6858000"/>
              <a:gd name="connsiteX110-603" fmla="*/ 5904495 w 6128435"/>
              <a:gd name="connsiteY110-604" fmla="*/ 4170854 h 6858000"/>
              <a:gd name="connsiteX111-605" fmla="*/ 5903513 w 6128435"/>
              <a:gd name="connsiteY111-606" fmla="*/ 4187661 h 6858000"/>
              <a:gd name="connsiteX112-607" fmla="*/ 5909911 w 6128435"/>
              <a:gd name="connsiteY112-608" fmla="*/ 4189970 h 6858000"/>
              <a:gd name="connsiteX113-609" fmla="*/ 5917114 w 6128435"/>
              <a:gd name="connsiteY113-610" fmla="*/ 4213096 h 6858000"/>
              <a:gd name="connsiteX114-611" fmla="*/ 5921153 w 6128435"/>
              <a:gd name="connsiteY114-612" fmla="*/ 4236222 h 6858000"/>
              <a:gd name="connsiteX115-613" fmla="*/ 5924233 w 6128435"/>
              <a:gd name="connsiteY115-614" fmla="*/ 4242060 h 6858000"/>
              <a:gd name="connsiteX116-615" fmla="*/ 5923742 w 6128435"/>
              <a:gd name="connsiteY116-616" fmla="*/ 4265435 h 6858000"/>
              <a:gd name="connsiteX117-617" fmla="*/ 5928910 w 6128435"/>
              <a:gd name="connsiteY117-618" fmla="*/ 4300973 h 6858000"/>
              <a:gd name="connsiteX118-619" fmla="*/ 5939320 w 6128435"/>
              <a:gd name="connsiteY118-620" fmla="*/ 4340435 h 6858000"/>
              <a:gd name="connsiteX119-621" fmla="*/ 5946705 w 6128435"/>
              <a:gd name="connsiteY119-622" fmla="*/ 4428051 h 6858000"/>
              <a:gd name="connsiteX120-623" fmla="*/ 5949261 w 6128435"/>
              <a:gd name="connsiteY120-624" fmla="*/ 4449185 h 6858000"/>
              <a:gd name="connsiteX121-625" fmla="*/ 5957504 w 6128435"/>
              <a:gd name="connsiteY121-626" fmla="*/ 4465911 h 6858000"/>
              <a:gd name="connsiteX122-627" fmla="*/ 5964689 w 6128435"/>
              <a:gd name="connsiteY122-628" fmla="*/ 4468532 h 6858000"/>
              <a:gd name="connsiteX123-629" fmla="*/ 5967062 w 6128435"/>
              <a:gd name="connsiteY123-630" fmla="*/ 4479923 h 6858000"/>
              <a:gd name="connsiteX124-631" fmla="*/ 5968960 w 6128435"/>
              <a:gd name="connsiteY124-632" fmla="*/ 4482655 h 6858000"/>
              <a:gd name="connsiteX125-633" fmla="*/ 5978567 w 6128435"/>
              <a:gd name="connsiteY125-634" fmla="*/ 4498605 h 6858000"/>
              <a:gd name="connsiteX126-635" fmla="*/ 5967676 w 6128435"/>
              <a:gd name="connsiteY126-636" fmla="*/ 4540140 h 6858000"/>
              <a:gd name="connsiteX127-637" fmla="*/ 5980106 w 6128435"/>
              <a:gd name="connsiteY127-638" fmla="*/ 4585087 h 6858000"/>
              <a:gd name="connsiteX128-639" fmla="*/ 5986918 w 6128435"/>
              <a:gd name="connsiteY128-640" fmla="*/ 4764836 h 6858000"/>
              <a:gd name="connsiteX129-641" fmla="*/ 6013516 w 6128435"/>
              <a:gd name="connsiteY129-642" fmla="*/ 4786619 h 6858000"/>
              <a:gd name="connsiteX130-643" fmla="*/ 6025404 w 6128435"/>
              <a:gd name="connsiteY130-644" fmla="*/ 4858148 h 6858000"/>
              <a:gd name="connsiteX131-645" fmla="*/ 6007749 w 6128435"/>
              <a:gd name="connsiteY131-646" fmla="*/ 4964715 h 6858000"/>
              <a:gd name="connsiteX132-647" fmla="*/ 6005269 w 6128435"/>
              <a:gd name="connsiteY132-648" fmla="*/ 5150567 h 6858000"/>
              <a:gd name="connsiteX133-649" fmla="*/ 6001127 w 6128435"/>
              <a:gd name="connsiteY133-650" fmla="*/ 5164609 h 6858000"/>
              <a:gd name="connsiteX134-651" fmla="*/ 5996647 w 6128435"/>
              <a:gd name="connsiteY134-652" fmla="*/ 5185640 h 6858000"/>
              <a:gd name="connsiteX135-653" fmla="*/ 5998514 w 6128435"/>
              <a:gd name="connsiteY135-654" fmla="*/ 5189673 h 6858000"/>
              <a:gd name="connsiteX136-655" fmla="*/ 5995970 w 6128435"/>
              <a:gd name="connsiteY136-656" fmla="*/ 5221547 h 6858000"/>
              <a:gd name="connsiteX137-657" fmla="*/ 5997218 w 6128435"/>
              <a:gd name="connsiteY137-658" fmla="*/ 5222031 h 6858000"/>
              <a:gd name="connsiteX138-659" fmla="*/ 6002116 w 6128435"/>
              <a:gd name="connsiteY138-660" fmla="*/ 5231223 h 6858000"/>
              <a:gd name="connsiteX139-661" fmla="*/ 6008541 w 6128435"/>
              <a:gd name="connsiteY139-662" fmla="*/ 5248680 h 6858000"/>
              <a:gd name="connsiteX140-663" fmla="*/ 6039260 w 6128435"/>
              <a:gd name="connsiteY140-664" fmla="*/ 5289518 h 6858000"/>
              <a:gd name="connsiteX141-665" fmla="*/ 6036748 w 6128435"/>
              <a:gd name="connsiteY141-666" fmla="*/ 5322752 h 6858000"/>
              <a:gd name="connsiteX142-667" fmla="*/ 6036943 w 6128435"/>
              <a:gd name="connsiteY142-668" fmla="*/ 5329480 h 6858000"/>
              <a:gd name="connsiteX143-669" fmla="*/ 6037236 w 6128435"/>
              <a:gd name="connsiteY143-670" fmla="*/ 5329634 h 6858000"/>
              <a:gd name="connsiteX144-671" fmla="*/ 6038019 w 6128435"/>
              <a:gd name="connsiteY144-672" fmla="*/ 5336764 h 6858000"/>
              <a:gd name="connsiteX145-673" fmla="*/ 6037298 w 6128435"/>
              <a:gd name="connsiteY145-674" fmla="*/ 5341753 h 6858000"/>
              <a:gd name="connsiteX146-675" fmla="*/ 6037677 w 6128435"/>
              <a:gd name="connsiteY146-676" fmla="*/ 5354807 h 6858000"/>
              <a:gd name="connsiteX147-677" fmla="*/ 6039728 w 6128435"/>
              <a:gd name="connsiteY147-678" fmla="*/ 5359416 h 6858000"/>
              <a:gd name="connsiteX148-679" fmla="*/ 6043311 w 6128435"/>
              <a:gd name="connsiteY148-680" fmla="*/ 5361407 h 6858000"/>
              <a:gd name="connsiteX149-681" fmla="*/ 6042954 w 6128435"/>
              <a:gd name="connsiteY149-682" fmla="*/ 5362576 h 6858000"/>
              <a:gd name="connsiteX150-683" fmla="*/ 6053435 w 6128435"/>
              <a:gd name="connsiteY150-684" fmla="*/ 5387547 h 6858000"/>
              <a:gd name="connsiteX151-685" fmla="*/ 6065933 w 6128435"/>
              <a:gd name="connsiteY151-686" fmla="*/ 5443002 h 6858000"/>
              <a:gd name="connsiteX152-687" fmla="*/ 6068640 w 6128435"/>
              <a:gd name="connsiteY152-688" fmla="*/ 5474503 h 6858000"/>
              <a:gd name="connsiteX153-689" fmla="*/ 6080922 w 6128435"/>
              <a:gd name="connsiteY153-690" fmla="*/ 5561070 h 6858000"/>
              <a:gd name="connsiteX154-691" fmla="*/ 6096949 w 6128435"/>
              <a:gd name="connsiteY154-692" fmla="*/ 5648179 h 6858000"/>
              <a:gd name="connsiteX155-693" fmla="*/ 6125703 w 6128435"/>
              <a:gd name="connsiteY155-694" fmla="*/ 5692894 h 6858000"/>
              <a:gd name="connsiteX156-695" fmla="*/ 6126670 w 6128435"/>
              <a:gd name="connsiteY156-696" fmla="*/ 5697882 h 6858000"/>
              <a:gd name="connsiteX157-697" fmla="*/ 6124061 w 6128435"/>
              <a:gd name="connsiteY157-698" fmla="*/ 5710294 h 6858000"/>
              <a:gd name="connsiteX158-699" fmla="*/ 6122213 w 6128435"/>
              <a:gd name="connsiteY158-700" fmla="*/ 5714762 h 6858000"/>
              <a:gd name="connsiteX159-701" fmla="*/ 6121353 w 6128435"/>
              <a:gd name="connsiteY159-702" fmla="*/ 5721725 h 6858000"/>
              <a:gd name="connsiteX160-703" fmla="*/ 6121607 w 6128435"/>
              <a:gd name="connsiteY160-704" fmla="*/ 5721959 h 6858000"/>
              <a:gd name="connsiteX161-705" fmla="*/ 6120262 w 6128435"/>
              <a:gd name="connsiteY161-706" fmla="*/ 5728358 h 6858000"/>
              <a:gd name="connsiteX162-707" fmla="*/ 6110194 w 6128435"/>
              <a:gd name="connsiteY162-708" fmla="*/ 5758853 h 6858000"/>
              <a:gd name="connsiteX163-709" fmla="*/ 6127519 w 6128435"/>
              <a:gd name="connsiteY163-710" fmla="*/ 5865775 h 6858000"/>
              <a:gd name="connsiteX164-711" fmla="*/ 6128435 w 6128435"/>
              <a:gd name="connsiteY164-712" fmla="*/ 5870164 h 6858000"/>
              <a:gd name="connsiteX165-713" fmla="*/ 6119217 w 6128435"/>
              <a:gd name="connsiteY165-714" fmla="*/ 5888542 h 6858000"/>
              <a:gd name="connsiteX166-715" fmla="*/ 6115966 w 6128435"/>
              <a:gd name="connsiteY166-716" fmla="*/ 5898387 h 6858000"/>
              <a:gd name="connsiteX167-717" fmla="*/ 6111924 w 6128435"/>
              <a:gd name="connsiteY167-718" fmla="*/ 5900444 h 6858000"/>
              <a:gd name="connsiteX168-719" fmla="*/ 6108716 w 6128435"/>
              <a:gd name="connsiteY168-720" fmla="*/ 5915345 h 6858000"/>
              <a:gd name="connsiteX169-721" fmla="*/ 6109524 w 6128435"/>
              <a:gd name="connsiteY169-722" fmla="*/ 5917328 h 6858000"/>
              <a:gd name="connsiteX170-723" fmla="*/ 6102493 w 6128435"/>
              <a:gd name="connsiteY170-724" fmla="*/ 5928602 h 6858000"/>
              <a:gd name="connsiteX171-725" fmla="*/ 6056863 w 6128435"/>
              <a:gd name="connsiteY171-726" fmla="*/ 6000643 h 6858000"/>
              <a:gd name="connsiteX172-727" fmla="*/ 6045436 w 6128435"/>
              <a:gd name="connsiteY172-728" fmla="*/ 6124480 h 6858000"/>
              <a:gd name="connsiteX173-729" fmla="*/ 6030489 w 6128435"/>
              <a:gd name="connsiteY173-730" fmla="*/ 6317666 h 6858000"/>
              <a:gd name="connsiteX174-731" fmla="*/ 6007492 w 6128435"/>
              <a:gd name="connsiteY174-732" fmla="*/ 6440818 h 6858000"/>
              <a:gd name="connsiteX175-733" fmla="*/ 6009467 w 6128435"/>
              <a:gd name="connsiteY175-734" fmla="*/ 6487076 h 6858000"/>
              <a:gd name="connsiteX176-735" fmla="*/ 5995064 w 6128435"/>
              <a:gd name="connsiteY176-736" fmla="*/ 6540791 h 6858000"/>
              <a:gd name="connsiteX177-737" fmla="*/ 5996309 w 6128435"/>
              <a:gd name="connsiteY177-738" fmla="*/ 6543961 h 6858000"/>
              <a:gd name="connsiteX178-739" fmla="*/ 5996048 w 6128435"/>
              <a:gd name="connsiteY178-740" fmla="*/ 6555444 h 6858000"/>
              <a:gd name="connsiteX179-741" fmla="*/ 6002524 w 6128435"/>
              <a:gd name="connsiteY179-742" fmla="*/ 6560188 h 6858000"/>
              <a:gd name="connsiteX180-743" fmla="*/ 6006823 w 6128435"/>
              <a:gd name="connsiteY180-744" fmla="*/ 6578546 h 6858000"/>
              <a:gd name="connsiteX181-745" fmla="*/ 6004510 w 6128435"/>
              <a:gd name="connsiteY181-746" fmla="*/ 6599256 h 6858000"/>
              <a:gd name="connsiteX182-747" fmla="*/ 5986207 w 6128435"/>
              <a:gd name="connsiteY182-748" fmla="*/ 6695855 h 6858000"/>
              <a:gd name="connsiteX183-749" fmla="*/ 5979428 w 6128435"/>
              <a:gd name="connsiteY183-750" fmla="*/ 6754678 h 6858000"/>
              <a:gd name="connsiteX184-751" fmla="*/ 5983398 w 6128435"/>
              <a:gd name="connsiteY184-752" fmla="*/ 6778641 h 6858000"/>
              <a:gd name="connsiteX185-753" fmla="*/ 5984543 w 6128435"/>
              <a:gd name="connsiteY185-754" fmla="*/ 6811016 h 6858000"/>
              <a:gd name="connsiteX186-755" fmla="*/ 5981802 w 6128435"/>
              <a:gd name="connsiteY186-756" fmla="*/ 6838578 h 6858000"/>
              <a:gd name="connsiteX187-757" fmla="*/ 5979671 w 6128435"/>
              <a:gd name="connsiteY187-758" fmla="*/ 6858000 h 6858000"/>
              <a:gd name="connsiteX188-759" fmla="*/ 0 w 6128435"/>
              <a:gd name="connsiteY188-760" fmla="*/ 6858000 h 6858000"/>
              <a:gd name="connsiteX189-761" fmla="*/ 0 w 6128435"/>
              <a:gd name="connsiteY189-762" fmla="*/ 0 h 6858000"/>
              <a:gd name="connsiteX0-763" fmla="*/ 0 w 6128435"/>
              <a:gd name="connsiteY0-764" fmla="*/ 0 h 6858000"/>
              <a:gd name="connsiteX1-765" fmla="*/ 4965888 w 6128435"/>
              <a:gd name="connsiteY1-766" fmla="*/ 0 h 6858000"/>
              <a:gd name="connsiteX2-767" fmla="*/ 4967767 w 6128435"/>
              <a:gd name="connsiteY2-768" fmla="*/ 7930 h 6858000"/>
              <a:gd name="connsiteX3-769" fmla="*/ 4979444 w 6128435"/>
              <a:gd name="connsiteY3-770" fmla="*/ 43921 h 6858000"/>
              <a:gd name="connsiteX4-771" fmla="*/ 5021173 w 6128435"/>
              <a:gd name="connsiteY4-772" fmla="*/ 123738 h 6858000"/>
              <a:gd name="connsiteX5-773" fmla="*/ 5075458 w 6128435"/>
              <a:gd name="connsiteY5-774" fmla="*/ 264355 h 6858000"/>
              <a:gd name="connsiteX6-775" fmla="*/ 5081175 w 6128435"/>
              <a:gd name="connsiteY6-776" fmla="*/ 277448 h 6858000"/>
              <a:gd name="connsiteX7-777" fmla="*/ 5097011 w 6128435"/>
              <a:gd name="connsiteY7-778" fmla="*/ 355616 h 6858000"/>
              <a:gd name="connsiteX8-779" fmla="*/ 5130982 w 6128435"/>
              <a:gd name="connsiteY8-780" fmla="*/ 412030 h 6858000"/>
              <a:gd name="connsiteX9-781" fmla="*/ 5153000 w 6128435"/>
              <a:gd name="connsiteY9-782" fmla="*/ 507134 h 6858000"/>
              <a:gd name="connsiteX10-783" fmla="*/ 5171282 w 6128435"/>
              <a:gd name="connsiteY10-784" fmla="*/ 602071 h 6858000"/>
              <a:gd name="connsiteX11-785" fmla="*/ 5176196 w 6128435"/>
              <a:gd name="connsiteY11-786" fmla="*/ 636822 h 6858000"/>
              <a:gd name="connsiteX12-787" fmla="*/ 5201957 w 6128435"/>
              <a:gd name="connsiteY12-788" fmla="*/ 736835 h 6858000"/>
              <a:gd name="connsiteX13-789" fmla="*/ 5185452 w 6128435"/>
              <a:gd name="connsiteY13-790" fmla="*/ 745392 h 6858000"/>
              <a:gd name="connsiteX14-791" fmla="*/ 5189051 w 6128435"/>
              <a:gd name="connsiteY14-792" fmla="*/ 782518 h 6858000"/>
              <a:gd name="connsiteX15-793" fmla="*/ 5210428 w 6128435"/>
              <a:gd name="connsiteY15-794" fmla="*/ 815772 h 6858000"/>
              <a:gd name="connsiteX16-795" fmla="*/ 5221088 w 6128435"/>
              <a:gd name="connsiteY16-796" fmla="*/ 860193 h 6858000"/>
              <a:gd name="connsiteX17-797" fmla="*/ 5227653 w 6128435"/>
              <a:gd name="connsiteY17-798" fmla="*/ 886709 h 6858000"/>
              <a:gd name="connsiteX18-799" fmla="*/ 5230806 w 6128435"/>
              <a:gd name="connsiteY18-800" fmla="*/ 961354 h 6858000"/>
              <a:gd name="connsiteX19-801" fmla="*/ 5201018 w 6128435"/>
              <a:gd name="connsiteY19-802" fmla="*/ 1095027 h 6858000"/>
              <a:gd name="connsiteX20-803" fmla="*/ 5202153 w 6128435"/>
              <a:gd name="connsiteY20-804" fmla="*/ 1133224 h 6858000"/>
              <a:gd name="connsiteX21-805" fmla="*/ 5207370 w 6128435"/>
              <a:gd name="connsiteY21-806" fmla="*/ 1138097 h 6858000"/>
              <a:gd name="connsiteX22-807" fmla="*/ 5189234 w 6128435"/>
              <a:gd name="connsiteY22-808" fmla="*/ 1193495 h 6858000"/>
              <a:gd name="connsiteX23-809" fmla="*/ 5202769 w 6128435"/>
              <a:gd name="connsiteY23-810" fmla="*/ 1269450 h 6858000"/>
              <a:gd name="connsiteX24-811" fmla="*/ 5225968 w 6128435"/>
              <a:gd name="connsiteY24-812" fmla="*/ 1357994 h 6858000"/>
              <a:gd name="connsiteX25-813" fmla="*/ 5233819 w 6128435"/>
              <a:gd name="connsiteY25-814" fmla="*/ 1380922 h 6858000"/>
              <a:gd name="connsiteX26-815" fmla="*/ 5237226 w 6128435"/>
              <a:gd name="connsiteY26-816" fmla="*/ 1441327 h 6858000"/>
              <a:gd name="connsiteX27-817" fmla="*/ 5244434 w 6128435"/>
              <a:gd name="connsiteY27-818" fmla="*/ 1580810 h 6858000"/>
              <a:gd name="connsiteX28-819" fmla="*/ 5251453 w 6128435"/>
              <a:gd name="connsiteY28-820" fmla="*/ 1583934 h 6858000"/>
              <a:gd name="connsiteX29-821" fmla="*/ 5253136 w 6128435"/>
              <a:gd name="connsiteY29-822" fmla="*/ 1595457 h 6858000"/>
              <a:gd name="connsiteX30-823" fmla="*/ 5254863 w 6128435"/>
              <a:gd name="connsiteY30-824" fmla="*/ 1598311 h 6858000"/>
              <a:gd name="connsiteX31-825" fmla="*/ 5263491 w 6128435"/>
              <a:gd name="connsiteY31-826" fmla="*/ 1614889 h 6858000"/>
              <a:gd name="connsiteX32-827" fmla="*/ 5250095 w 6128435"/>
              <a:gd name="connsiteY32-828" fmla="*/ 1655519 h 6858000"/>
              <a:gd name="connsiteX33-829" fmla="*/ 5259788 w 6128435"/>
              <a:gd name="connsiteY33-830" fmla="*/ 1701198 h 6858000"/>
              <a:gd name="connsiteX34-831" fmla="*/ 5255696 w 6128435"/>
              <a:gd name="connsiteY34-832" fmla="*/ 1880842 h 6858000"/>
              <a:gd name="connsiteX35-833" fmla="*/ 5280947 w 6128435"/>
              <a:gd name="connsiteY35-834" fmla="*/ 1904438 h 6858000"/>
              <a:gd name="connsiteX36-835" fmla="*/ 5288486 w 6128435"/>
              <a:gd name="connsiteY36-836" fmla="*/ 1976575 h 6858000"/>
              <a:gd name="connsiteX37-837" fmla="*/ 5252592 w 6128435"/>
              <a:gd name="connsiteY37-838" fmla="*/ 2092210 h 6858000"/>
              <a:gd name="connsiteX38-839" fmla="*/ 5264303 w 6128435"/>
              <a:gd name="connsiteY38-840" fmla="*/ 2225157 h 6858000"/>
              <a:gd name="connsiteX39-841" fmla="*/ 5254949 w 6128435"/>
              <a:gd name="connsiteY39-842" fmla="*/ 2236160 h 6858000"/>
              <a:gd name="connsiteX40-843" fmla="*/ 5250104 w 6128435"/>
              <a:gd name="connsiteY40-844" fmla="*/ 2249166 h 6858000"/>
              <a:gd name="connsiteX41-845" fmla="*/ 5251214 w 6128435"/>
              <a:gd name="connsiteY41-846" fmla="*/ 2250944 h 6858000"/>
              <a:gd name="connsiteX42-847" fmla="*/ 5250644 w 6128435"/>
              <a:gd name="connsiteY42-848" fmla="*/ 2266619 h 6858000"/>
              <a:gd name="connsiteX43-849" fmla="*/ 5247111 w 6128435"/>
              <a:gd name="connsiteY43-850" fmla="*/ 2269679 h 6858000"/>
              <a:gd name="connsiteX44-851" fmla="*/ 5245653 w 6128435"/>
              <a:gd name="connsiteY44-852" fmla="*/ 2280317 h 6858000"/>
              <a:gd name="connsiteX45-853" fmla="*/ 5239901 w 6128435"/>
              <a:gd name="connsiteY45-854" fmla="*/ 2300961 h 6858000"/>
              <a:gd name="connsiteX46-855" fmla="*/ 5241522 w 6128435"/>
              <a:gd name="connsiteY46-856" fmla="*/ 2305114 h 6858000"/>
              <a:gd name="connsiteX47-857" fmla="*/ 5237050 w 6128435"/>
              <a:gd name="connsiteY47-858" fmla="*/ 2336703 h 6858000"/>
              <a:gd name="connsiteX48-859" fmla="*/ 5238267 w 6128435"/>
              <a:gd name="connsiteY48-860" fmla="*/ 2337277 h 6858000"/>
              <a:gd name="connsiteX49-861" fmla="*/ 5242602 w 6128435"/>
              <a:gd name="connsiteY49-862" fmla="*/ 2346782 h 6858000"/>
              <a:gd name="connsiteX50-863" fmla="*/ 5247963 w 6128435"/>
              <a:gd name="connsiteY50-864" fmla="*/ 2364638 h 6858000"/>
              <a:gd name="connsiteX51-865" fmla="*/ 5276175 w 6128435"/>
              <a:gd name="connsiteY51-866" fmla="*/ 2407515 h 6858000"/>
              <a:gd name="connsiteX52-867" fmla="*/ 5271650 w 6128435"/>
              <a:gd name="connsiteY52-868" fmla="*/ 2440467 h 6858000"/>
              <a:gd name="connsiteX53-869" fmla="*/ 5271438 w 6128435"/>
              <a:gd name="connsiteY53-870" fmla="*/ 2447186 h 6858000"/>
              <a:gd name="connsiteX54-871" fmla="*/ 5271722 w 6128435"/>
              <a:gd name="connsiteY54-872" fmla="*/ 2447359 h 6858000"/>
              <a:gd name="connsiteX55-873" fmla="*/ 5272069 w 6128435"/>
              <a:gd name="connsiteY55-874" fmla="*/ 2454523 h 6858000"/>
              <a:gd name="connsiteX56-875" fmla="*/ 5271049 w 6128435"/>
              <a:gd name="connsiteY56-876" fmla="*/ 2459442 h 6858000"/>
              <a:gd name="connsiteX57-877" fmla="*/ 5270636 w 6128435"/>
              <a:gd name="connsiteY57-878" fmla="*/ 2472481 h 6858000"/>
              <a:gd name="connsiteX58-879" fmla="*/ 5272406 w 6128435"/>
              <a:gd name="connsiteY58-880" fmla="*/ 2477221 h 6858000"/>
              <a:gd name="connsiteX59-881" fmla="*/ 5307538 w 6128435"/>
              <a:gd name="connsiteY59-882" fmla="*/ 2514685 h 6858000"/>
              <a:gd name="connsiteX60-883" fmla="*/ 5337604 w 6128435"/>
              <a:gd name="connsiteY60-884" fmla="*/ 2597632 h 6858000"/>
              <a:gd name="connsiteX61-885" fmla="*/ 5407503 w 6128435"/>
              <a:gd name="connsiteY61-886" fmla="*/ 2786290 h 6858000"/>
              <a:gd name="connsiteX62-887" fmla="*/ 5407356 w 6128435"/>
              <a:gd name="connsiteY62-888" fmla="*/ 2787545 h 6858000"/>
              <a:gd name="connsiteX63-889" fmla="*/ 5411130 w 6128435"/>
              <a:gd name="connsiteY63-890" fmla="*/ 2788640 h 6858000"/>
              <a:gd name="connsiteX64-891" fmla="*/ 5416439 w 6128435"/>
              <a:gd name="connsiteY64-892" fmla="*/ 2805666 h 6858000"/>
              <a:gd name="connsiteX65-893" fmla="*/ 5416589 w 6128435"/>
              <a:gd name="connsiteY65-894" fmla="*/ 2810822 h 6858000"/>
              <a:gd name="connsiteX66-895" fmla="*/ 5418542 w 6128435"/>
              <a:gd name="connsiteY66-896" fmla="*/ 2817745 h 6858000"/>
              <a:gd name="connsiteX67-897" fmla="*/ 5418847 w 6128435"/>
              <a:gd name="connsiteY67-898" fmla="*/ 2817825 h 6858000"/>
              <a:gd name="connsiteX68-899" fmla="*/ 5423364 w 6128435"/>
              <a:gd name="connsiteY68-900" fmla="*/ 2858292 h 6858000"/>
              <a:gd name="connsiteX69-901" fmla="*/ 5479298 w 6128435"/>
              <a:gd name="connsiteY69-902" fmla="*/ 2947791 h 6858000"/>
              <a:gd name="connsiteX70-903" fmla="*/ 5481770 w 6128435"/>
              <a:gd name="connsiteY70-904" fmla="*/ 2951352 h 6858000"/>
              <a:gd name="connsiteX71-905" fmla="*/ 5481013 w 6128435"/>
              <a:gd name="connsiteY71-906" fmla="*/ 2973461 h 6858000"/>
              <a:gd name="connsiteX72-907" fmla="*/ 5482045 w 6128435"/>
              <a:gd name="connsiteY72-908" fmla="*/ 2984371 h 6858000"/>
              <a:gd name="connsiteX73-909" fmla="*/ 5479405 w 6128435"/>
              <a:gd name="connsiteY73-910" fmla="*/ 2988507 h 6858000"/>
              <a:gd name="connsiteX74-911" fmla="*/ 5482415 w 6128435"/>
              <a:gd name="connsiteY74-912" fmla="*/ 3004079 h 6858000"/>
              <a:gd name="connsiteX75-913" fmla="*/ 5483865 w 6128435"/>
              <a:gd name="connsiteY75-914" fmla="*/ 3005467 h 6858000"/>
              <a:gd name="connsiteX76-915" fmla="*/ 5482236 w 6128435"/>
              <a:gd name="connsiteY76-916" fmla="*/ 3019791 h 6858000"/>
              <a:gd name="connsiteX77-917" fmla="*/ 5475895 w 6128435"/>
              <a:gd name="connsiteY77-918" fmla="*/ 3033578 h 6858000"/>
              <a:gd name="connsiteX78-919" fmla="*/ 5477595 w 6128435"/>
              <a:gd name="connsiteY78-920" fmla="*/ 3250534 h 6858000"/>
              <a:gd name="connsiteX79-921" fmla="*/ 5532836 w 6128435"/>
              <a:gd name="connsiteY79-922" fmla="*/ 3353840 h 6858000"/>
              <a:gd name="connsiteX80-923" fmla="*/ 5561229 w 6128435"/>
              <a:gd name="connsiteY80-924" fmla="*/ 3395784 h 6858000"/>
              <a:gd name="connsiteX81-925" fmla="*/ 5589758 w 6128435"/>
              <a:gd name="connsiteY81-926" fmla="*/ 3506453 h 6858000"/>
              <a:gd name="connsiteX82-927" fmla="*/ 5596144 w 6128435"/>
              <a:gd name="connsiteY82-928" fmla="*/ 3534624 h 6858000"/>
              <a:gd name="connsiteX83-929" fmla="*/ 5597750 w 6128435"/>
              <a:gd name="connsiteY83-930" fmla="*/ 3534129 h 6858000"/>
              <a:gd name="connsiteX84-931" fmla="*/ 5599700 w 6128435"/>
              <a:gd name="connsiteY84-932" fmla="*/ 3547221 h 6858000"/>
              <a:gd name="connsiteX85-933" fmla="*/ 5615031 w 6128435"/>
              <a:gd name="connsiteY85-934" fmla="*/ 3557482 h 6858000"/>
              <a:gd name="connsiteX86-935" fmla="*/ 5618377 w 6128435"/>
              <a:gd name="connsiteY86-936" fmla="*/ 3588431 h 6858000"/>
              <a:gd name="connsiteX87-937" fmla="*/ 5612155 w 6128435"/>
              <a:gd name="connsiteY87-938" fmla="*/ 3589869 h 6858000"/>
              <a:gd name="connsiteX88-939" fmla="*/ 5620843 w 6128435"/>
              <a:gd name="connsiteY88-940" fmla="*/ 3606745 h 6858000"/>
              <a:gd name="connsiteX89-941" fmla="*/ 5655472 w 6128435"/>
              <a:gd name="connsiteY89-942" fmla="*/ 3678877 h 6858000"/>
              <a:gd name="connsiteX90-943" fmla="*/ 5680448 w 6128435"/>
              <a:gd name="connsiteY90-944" fmla="*/ 3717760 h 6858000"/>
              <a:gd name="connsiteX91-945" fmla="*/ 5683015 w 6128435"/>
              <a:gd name="connsiteY91-946" fmla="*/ 3762025 h 6858000"/>
              <a:gd name="connsiteX92-947" fmla="*/ 5696643 w 6128435"/>
              <a:gd name="connsiteY92-948" fmla="*/ 3773888 h 6858000"/>
              <a:gd name="connsiteX93-949" fmla="*/ 5699203 w 6128435"/>
              <a:gd name="connsiteY93-950" fmla="*/ 3775823 h 6858000"/>
              <a:gd name="connsiteX94-951" fmla="*/ 5704824 w 6128435"/>
              <a:gd name="connsiteY94-952" fmla="*/ 3785966 h 6858000"/>
              <a:gd name="connsiteX95-953" fmla="*/ 5712204 w 6128435"/>
              <a:gd name="connsiteY95-954" fmla="*/ 3785830 h 6858000"/>
              <a:gd name="connsiteX96-955" fmla="*/ 5724816 w 6128435"/>
              <a:gd name="connsiteY96-956" fmla="*/ 3798949 h 6858000"/>
              <a:gd name="connsiteX97-957" fmla="*/ 5733539 w 6128435"/>
              <a:gd name="connsiteY97-958" fmla="*/ 3818457 h 6858000"/>
              <a:gd name="connsiteX98-959" fmla="*/ 5768491 w 6128435"/>
              <a:gd name="connsiteY98-960" fmla="*/ 3914399 h 6858000"/>
              <a:gd name="connsiteX99-961" fmla="*/ 5793123 w 6128435"/>
              <a:gd name="connsiteY99-962" fmla="*/ 3969952 h 6858000"/>
              <a:gd name="connsiteX100-963" fmla="*/ 5808321 w 6128435"/>
              <a:gd name="connsiteY100-964" fmla="*/ 3988153 h 6858000"/>
              <a:gd name="connsiteX101-965" fmla="*/ 5825621 w 6128435"/>
              <a:gd name="connsiteY101-966" fmla="*/ 4015525 h 6858000"/>
              <a:gd name="connsiteX102-967" fmla="*/ 5860672 w 6128435"/>
              <a:gd name="connsiteY102-968" fmla="*/ 4061579 h 6858000"/>
              <a:gd name="connsiteX103-969" fmla="*/ 5872173 w 6128435"/>
              <a:gd name="connsiteY103-970" fmla="*/ 4088497 h 6858000"/>
              <a:gd name="connsiteX104-971" fmla="*/ 5883705 w 6128435"/>
              <a:gd name="connsiteY104-972" fmla="*/ 4101899 h 6858000"/>
              <a:gd name="connsiteX105-973" fmla="*/ 5885314 w 6128435"/>
              <a:gd name="connsiteY105-974" fmla="*/ 4108387 h 6858000"/>
              <a:gd name="connsiteX106-975" fmla="*/ 5894095 w 6128435"/>
              <a:gd name="connsiteY106-976" fmla="*/ 4128857 h 6858000"/>
              <a:gd name="connsiteX107-977" fmla="*/ 5898339 w 6128435"/>
              <a:gd name="connsiteY107-978" fmla="*/ 4140800 h 6858000"/>
              <a:gd name="connsiteX108-979" fmla="*/ 5899734 w 6128435"/>
              <a:gd name="connsiteY108-980" fmla="*/ 4145632 h 6858000"/>
              <a:gd name="connsiteX109-981" fmla="*/ 5897098 w 6128435"/>
              <a:gd name="connsiteY109-982" fmla="*/ 4157819 h 6858000"/>
              <a:gd name="connsiteX110-983" fmla="*/ 5904495 w 6128435"/>
              <a:gd name="connsiteY110-984" fmla="*/ 4170854 h 6858000"/>
              <a:gd name="connsiteX111-985" fmla="*/ 5903513 w 6128435"/>
              <a:gd name="connsiteY111-986" fmla="*/ 4187661 h 6858000"/>
              <a:gd name="connsiteX112-987" fmla="*/ 5917114 w 6128435"/>
              <a:gd name="connsiteY112-988" fmla="*/ 4213096 h 6858000"/>
              <a:gd name="connsiteX113-989" fmla="*/ 5921153 w 6128435"/>
              <a:gd name="connsiteY113-990" fmla="*/ 4236222 h 6858000"/>
              <a:gd name="connsiteX114-991" fmla="*/ 5924233 w 6128435"/>
              <a:gd name="connsiteY114-992" fmla="*/ 4242060 h 6858000"/>
              <a:gd name="connsiteX115-993" fmla="*/ 5923742 w 6128435"/>
              <a:gd name="connsiteY115-994" fmla="*/ 4265435 h 6858000"/>
              <a:gd name="connsiteX116-995" fmla="*/ 5928910 w 6128435"/>
              <a:gd name="connsiteY116-996" fmla="*/ 4300973 h 6858000"/>
              <a:gd name="connsiteX117-997" fmla="*/ 5939320 w 6128435"/>
              <a:gd name="connsiteY117-998" fmla="*/ 4340435 h 6858000"/>
              <a:gd name="connsiteX118-999" fmla="*/ 5946705 w 6128435"/>
              <a:gd name="connsiteY118-1000" fmla="*/ 4428051 h 6858000"/>
              <a:gd name="connsiteX119-1001" fmla="*/ 5949261 w 6128435"/>
              <a:gd name="connsiteY119-1002" fmla="*/ 4449185 h 6858000"/>
              <a:gd name="connsiteX120-1003" fmla="*/ 5957504 w 6128435"/>
              <a:gd name="connsiteY120-1004" fmla="*/ 4465911 h 6858000"/>
              <a:gd name="connsiteX121-1005" fmla="*/ 5964689 w 6128435"/>
              <a:gd name="connsiteY121-1006" fmla="*/ 4468532 h 6858000"/>
              <a:gd name="connsiteX122-1007" fmla="*/ 5967062 w 6128435"/>
              <a:gd name="connsiteY122-1008" fmla="*/ 4479923 h 6858000"/>
              <a:gd name="connsiteX123-1009" fmla="*/ 5968960 w 6128435"/>
              <a:gd name="connsiteY123-1010" fmla="*/ 4482655 h 6858000"/>
              <a:gd name="connsiteX124-1011" fmla="*/ 5978567 w 6128435"/>
              <a:gd name="connsiteY124-1012" fmla="*/ 4498605 h 6858000"/>
              <a:gd name="connsiteX125-1013" fmla="*/ 5967676 w 6128435"/>
              <a:gd name="connsiteY125-1014" fmla="*/ 4540140 h 6858000"/>
              <a:gd name="connsiteX126-1015" fmla="*/ 5980106 w 6128435"/>
              <a:gd name="connsiteY126-1016" fmla="*/ 4585087 h 6858000"/>
              <a:gd name="connsiteX127-1017" fmla="*/ 5986918 w 6128435"/>
              <a:gd name="connsiteY127-1018" fmla="*/ 4764836 h 6858000"/>
              <a:gd name="connsiteX128-1019" fmla="*/ 6013516 w 6128435"/>
              <a:gd name="connsiteY128-1020" fmla="*/ 4786619 h 6858000"/>
              <a:gd name="connsiteX129-1021" fmla="*/ 6025404 w 6128435"/>
              <a:gd name="connsiteY129-1022" fmla="*/ 4858148 h 6858000"/>
              <a:gd name="connsiteX130-1023" fmla="*/ 6007749 w 6128435"/>
              <a:gd name="connsiteY130-1024" fmla="*/ 4964715 h 6858000"/>
              <a:gd name="connsiteX131-1025" fmla="*/ 6005269 w 6128435"/>
              <a:gd name="connsiteY131-1026" fmla="*/ 5150567 h 6858000"/>
              <a:gd name="connsiteX132-1027" fmla="*/ 6001127 w 6128435"/>
              <a:gd name="connsiteY132-1028" fmla="*/ 5164609 h 6858000"/>
              <a:gd name="connsiteX133-1029" fmla="*/ 5996647 w 6128435"/>
              <a:gd name="connsiteY133-1030" fmla="*/ 5185640 h 6858000"/>
              <a:gd name="connsiteX134-1031" fmla="*/ 5998514 w 6128435"/>
              <a:gd name="connsiteY134-1032" fmla="*/ 5189673 h 6858000"/>
              <a:gd name="connsiteX135-1033" fmla="*/ 5995970 w 6128435"/>
              <a:gd name="connsiteY135-1034" fmla="*/ 5221547 h 6858000"/>
              <a:gd name="connsiteX136-1035" fmla="*/ 5997218 w 6128435"/>
              <a:gd name="connsiteY136-1036" fmla="*/ 5222031 h 6858000"/>
              <a:gd name="connsiteX137-1037" fmla="*/ 6002116 w 6128435"/>
              <a:gd name="connsiteY137-1038" fmla="*/ 5231223 h 6858000"/>
              <a:gd name="connsiteX138-1039" fmla="*/ 6008541 w 6128435"/>
              <a:gd name="connsiteY138-1040" fmla="*/ 5248680 h 6858000"/>
              <a:gd name="connsiteX139-1041" fmla="*/ 6039260 w 6128435"/>
              <a:gd name="connsiteY139-1042" fmla="*/ 5289518 h 6858000"/>
              <a:gd name="connsiteX140-1043" fmla="*/ 6036748 w 6128435"/>
              <a:gd name="connsiteY140-1044" fmla="*/ 5322752 h 6858000"/>
              <a:gd name="connsiteX141-1045" fmla="*/ 6036943 w 6128435"/>
              <a:gd name="connsiteY141-1046" fmla="*/ 5329480 h 6858000"/>
              <a:gd name="connsiteX142-1047" fmla="*/ 6037236 w 6128435"/>
              <a:gd name="connsiteY142-1048" fmla="*/ 5329634 h 6858000"/>
              <a:gd name="connsiteX143-1049" fmla="*/ 6038019 w 6128435"/>
              <a:gd name="connsiteY143-1050" fmla="*/ 5336764 h 6858000"/>
              <a:gd name="connsiteX144-1051" fmla="*/ 6037298 w 6128435"/>
              <a:gd name="connsiteY144-1052" fmla="*/ 5341753 h 6858000"/>
              <a:gd name="connsiteX145-1053" fmla="*/ 6037677 w 6128435"/>
              <a:gd name="connsiteY145-1054" fmla="*/ 5354807 h 6858000"/>
              <a:gd name="connsiteX146-1055" fmla="*/ 6039728 w 6128435"/>
              <a:gd name="connsiteY146-1056" fmla="*/ 5359416 h 6858000"/>
              <a:gd name="connsiteX147-1057" fmla="*/ 6043311 w 6128435"/>
              <a:gd name="connsiteY147-1058" fmla="*/ 5361407 h 6858000"/>
              <a:gd name="connsiteX148-1059" fmla="*/ 6042954 w 6128435"/>
              <a:gd name="connsiteY148-1060" fmla="*/ 5362576 h 6858000"/>
              <a:gd name="connsiteX149-1061" fmla="*/ 6053435 w 6128435"/>
              <a:gd name="connsiteY149-1062" fmla="*/ 5387547 h 6858000"/>
              <a:gd name="connsiteX150-1063" fmla="*/ 6065933 w 6128435"/>
              <a:gd name="connsiteY150-1064" fmla="*/ 5443002 h 6858000"/>
              <a:gd name="connsiteX151-1065" fmla="*/ 6068640 w 6128435"/>
              <a:gd name="connsiteY151-1066" fmla="*/ 5474503 h 6858000"/>
              <a:gd name="connsiteX152-1067" fmla="*/ 6080922 w 6128435"/>
              <a:gd name="connsiteY152-1068" fmla="*/ 5561070 h 6858000"/>
              <a:gd name="connsiteX153-1069" fmla="*/ 6096949 w 6128435"/>
              <a:gd name="connsiteY153-1070" fmla="*/ 5648179 h 6858000"/>
              <a:gd name="connsiteX154-1071" fmla="*/ 6125703 w 6128435"/>
              <a:gd name="connsiteY154-1072" fmla="*/ 5692894 h 6858000"/>
              <a:gd name="connsiteX155-1073" fmla="*/ 6126670 w 6128435"/>
              <a:gd name="connsiteY155-1074" fmla="*/ 5697882 h 6858000"/>
              <a:gd name="connsiteX156-1075" fmla="*/ 6124061 w 6128435"/>
              <a:gd name="connsiteY156-1076" fmla="*/ 5710294 h 6858000"/>
              <a:gd name="connsiteX157-1077" fmla="*/ 6122213 w 6128435"/>
              <a:gd name="connsiteY157-1078" fmla="*/ 5714762 h 6858000"/>
              <a:gd name="connsiteX158-1079" fmla="*/ 6121353 w 6128435"/>
              <a:gd name="connsiteY158-1080" fmla="*/ 5721725 h 6858000"/>
              <a:gd name="connsiteX159-1081" fmla="*/ 6121607 w 6128435"/>
              <a:gd name="connsiteY159-1082" fmla="*/ 5721959 h 6858000"/>
              <a:gd name="connsiteX160-1083" fmla="*/ 6120262 w 6128435"/>
              <a:gd name="connsiteY160-1084" fmla="*/ 5728358 h 6858000"/>
              <a:gd name="connsiteX161-1085" fmla="*/ 6110194 w 6128435"/>
              <a:gd name="connsiteY161-1086" fmla="*/ 5758853 h 6858000"/>
              <a:gd name="connsiteX162-1087" fmla="*/ 6127519 w 6128435"/>
              <a:gd name="connsiteY162-1088" fmla="*/ 5865775 h 6858000"/>
              <a:gd name="connsiteX163-1089" fmla="*/ 6128435 w 6128435"/>
              <a:gd name="connsiteY163-1090" fmla="*/ 5870164 h 6858000"/>
              <a:gd name="connsiteX164-1091" fmla="*/ 6119217 w 6128435"/>
              <a:gd name="connsiteY164-1092" fmla="*/ 5888542 h 6858000"/>
              <a:gd name="connsiteX165-1093" fmla="*/ 6115966 w 6128435"/>
              <a:gd name="connsiteY165-1094" fmla="*/ 5898387 h 6858000"/>
              <a:gd name="connsiteX166-1095" fmla="*/ 6111924 w 6128435"/>
              <a:gd name="connsiteY166-1096" fmla="*/ 5900444 h 6858000"/>
              <a:gd name="connsiteX167-1097" fmla="*/ 6108716 w 6128435"/>
              <a:gd name="connsiteY167-1098" fmla="*/ 5915345 h 6858000"/>
              <a:gd name="connsiteX168-1099" fmla="*/ 6109524 w 6128435"/>
              <a:gd name="connsiteY168-1100" fmla="*/ 5917328 h 6858000"/>
              <a:gd name="connsiteX169-1101" fmla="*/ 6102493 w 6128435"/>
              <a:gd name="connsiteY169-1102" fmla="*/ 5928602 h 6858000"/>
              <a:gd name="connsiteX170-1103" fmla="*/ 6056863 w 6128435"/>
              <a:gd name="connsiteY170-1104" fmla="*/ 6000643 h 6858000"/>
              <a:gd name="connsiteX171-1105" fmla="*/ 6045436 w 6128435"/>
              <a:gd name="connsiteY171-1106" fmla="*/ 6124480 h 6858000"/>
              <a:gd name="connsiteX172-1107" fmla="*/ 6030489 w 6128435"/>
              <a:gd name="connsiteY172-1108" fmla="*/ 6317666 h 6858000"/>
              <a:gd name="connsiteX173-1109" fmla="*/ 6007492 w 6128435"/>
              <a:gd name="connsiteY173-1110" fmla="*/ 6440818 h 6858000"/>
              <a:gd name="connsiteX174-1111" fmla="*/ 6009467 w 6128435"/>
              <a:gd name="connsiteY174-1112" fmla="*/ 6487076 h 6858000"/>
              <a:gd name="connsiteX175-1113" fmla="*/ 5995064 w 6128435"/>
              <a:gd name="connsiteY175-1114" fmla="*/ 6540791 h 6858000"/>
              <a:gd name="connsiteX176-1115" fmla="*/ 5996309 w 6128435"/>
              <a:gd name="connsiteY176-1116" fmla="*/ 6543961 h 6858000"/>
              <a:gd name="connsiteX177-1117" fmla="*/ 5996048 w 6128435"/>
              <a:gd name="connsiteY177-1118" fmla="*/ 6555444 h 6858000"/>
              <a:gd name="connsiteX178-1119" fmla="*/ 6002524 w 6128435"/>
              <a:gd name="connsiteY178-1120" fmla="*/ 6560188 h 6858000"/>
              <a:gd name="connsiteX179-1121" fmla="*/ 6006823 w 6128435"/>
              <a:gd name="connsiteY179-1122" fmla="*/ 6578546 h 6858000"/>
              <a:gd name="connsiteX180-1123" fmla="*/ 6004510 w 6128435"/>
              <a:gd name="connsiteY180-1124" fmla="*/ 6599256 h 6858000"/>
              <a:gd name="connsiteX181-1125" fmla="*/ 5986207 w 6128435"/>
              <a:gd name="connsiteY181-1126" fmla="*/ 6695855 h 6858000"/>
              <a:gd name="connsiteX182-1127" fmla="*/ 5979428 w 6128435"/>
              <a:gd name="connsiteY182-1128" fmla="*/ 6754678 h 6858000"/>
              <a:gd name="connsiteX183-1129" fmla="*/ 5983398 w 6128435"/>
              <a:gd name="connsiteY183-1130" fmla="*/ 6778641 h 6858000"/>
              <a:gd name="connsiteX184-1131" fmla="*/ 5984543 w 6128435"/>
              <a:gd name="connsiteY184-1132" fmla="*/ 6811016 h 6858000"/>
              <a:gd name="connsiteX185-1133" fmla="*/ 5981802 w 6128435"/>
              <a:gd name="connsiteY185-1134" fmla="*/ 6838578 h 6858000"/>
              <a:gd name="connsiteX186-1135" fmla="*/ 5979671 w 6128435"/>
              <a:gd name="connsiteY186-1136" fmla="*/ 6858000 h 6858000"/>
              <a:gd name="connsiteX187-1137" fmla="*/ 0 w 6128435"/>
              <a:gd name="connsiteY187-1138" fmla="*/ 6858000 h 6858000"/>
              <a:gd name="connsiteX188-1139" fmla="*/ 0 w 6128435"/>
              <a:gd name="connsiteY188-1140" fmla="*/ 0 h 6858000"/>
              <a:gd name="connsiteX0-1141" fmla="*/ 0 w 6128435"/>
              <a:gd name="connsiteY0-1142" fmla="*/ 0 h 6858000"/>
              <a:gd name="connsiteX1-1143" fmla="*/ 4965888 w 6128435"/>
              <a:gd name="connsiteY1-1144" fmla="*/ 0 h 6858000"/>
              <a:gd name="connsiteX2-1145" fmla="*/ 4967767 w 6128435"/>
              <a:gd name="connsiteY2-1146" fmla="*/ 7930 h 6858000"/>
              <a:gd name="connsiteX3-1147" fmla="*/ 4979444 w 6128435"/>
              <a:gd name="connsiteY3-1148" fmla="*/ 43921 h 6858000"/>
              <a:gd name="connsiteX4-1149" fmla="*/ 5021173 w 6128435"/>
              <a:gd name="connsiteY4-1150" fmla="*/ 123738 h 6858000"/>
              <a:gd name="connsiteX5-1151" fmla="*/ 5075458 w 6128435"/>
              <a:gd name="connsiteY5-1152" fmla="*/ 264355 h 6858000"/>
              <a:gd name="connsiteX6-1153" fmla="*/ 5081175 w 6128435"/>
              <a:gd name="connsiteY6-1154" fmla="*/ 277448 h 6858000"/>
              <a:gd name="connsiteX7-1155" fmla="*/ 5097011 w 6128435"/>
              <a:gd name="connsiteY7-1156" fmla="*/ 355616 h 6858000"/>
              <a:gd name="connsiteX8-1157" fmla="*/ 5130982 w 6128435"/>
              <a:gd name="connsiteY8-1158" fmla="*/ 412030 h 6858000"/>
              <a:gd name="connsiteX9-1159" fmla="*/ 5153000 w 6128435"/>
              <a:gd name="connsiteY9-1160" fmla="*/ 507134 h 6858000"/>
              <a:gd name="connsiteX10-1161" fmla="*/ 5171282 w 6128435"/>
              <a:gd name="connsiteY10-1162" fmla="*/ 602071 h 6858000"/>
              <a:gd name="connsiteX11-1163" fmla="*/ 5176196 w 6128435"/>
              <a:gd name="connsiteY11-1164" fmla="*/ 636822 h 6858000"/>
              <a:gd name="connsiteX12-1165" fmla="*/ 5201957 w 6128435"/>
              <a:gd name="connsiteY12-1166" fmla="*/ 736835 h 6858000"/>
              <a:gd name="connsiteX13-1167" fmla="*/ 5185452 w 6128435"/>
              <a:gd name="connsiteY13-1168" fmla="*/ 745392 h 6858000"/>
              <a:gd name="connsiteX14-1169" fmla="*/ 5189051 w 6128435"/>
              <a:gd name="connsiteY14-1170" fmla="*/ 782518 h 6858000"/>
              <a:gd name="connsiteX15-1171" fmla="*/ 5210428 w 6128435"/>
              <a:gd name="connsiteY15-1172" fmla="*/ 815772 h 6858000"/>
              <a:gd name="connsiteX16-1173" fmla="*/ 5221088 w 6128435"/>
              <a:gd name="connsiteY16-1174" fmla="*/ 860193 h 6858000"/>
              <a:gd name="connsiteX17-1175" fmla="*/ 5227653 w 6128435"/>
              <a:gd name="connsiteY17-1176" fmla="*/ 886709 h 6858000"/>
              <a:gd name="connsiteX18-1177" fmla="*/ 5230806 w 6128435"/>
              <a:gd name="connsiteY18-1178" fmla="*/ 961354 h 6858000"/>
              <a:gd name="connsiteX19-1179" fmla="*/ 5201018 w 6128435"/>
              <a:gd name="connsiteY19-1180" fmla="*/ 1095027 h 6858000"/>
              <a:gd name="connsiteX20-1181" fmla="*/ 5202153 w 6128435"/>
              <a:gd name="connsiteY20-1182" fmla="*/ 1133224 h 6858000"/>
              <a:gd name="connsiteX21-1183" fmla="*/ 5207370 w 6128435"/>
              <a:gd name="connsiteY21-1184" fmla="*/ 1138097 h 6858000"/>
              <a:gd name="connsiteX22-1185" fmla="*/ 5189234 w 6128435"/>
              <a:gd name="connsiteY22-1186" fmla="*/ 1193495 h 6858000"/>
              <a:gd name="connsiteX23-1187" fmla="*/ 5202769 w 6128435"/>
              <a:gd name="connsiteY23-1188" fmla="*/ 1269450 h 6858000"/>
              <a:gd name="connsiteX24-1189" fmla="*/ 5225968 w 6128435"/>
              <a:gd name="connsiteY24-1190" fmla="*/ 1357994 h 6858000"/>
              <a:gd name="connsiteX25-1191" fmla="*/ 5233819 w 6128435"/>
              <a:gd name="connsiteY25-1192" fmla="*/ 1380922 h 6858000"/>
              <a:gd name="connsiteX26-1193" fmla="*/ 5237226 w 6128435"/>
              <a:gd name="connsiteY26-1194" fmla="*/ 1441327 h 6858000"/>
              <a:gd name="connsiteX27-1195" fmla="*/ 5244434 w 6128435"/>
              <a:gd name="connsiteY27-1196" fmla="*/ 1580810 h 6858000"/>
              <a:gd name="connsiteX28-1197" fmla="*/ 5251453 w 6128435"/>
              <a:gd name="connsiteY28-1198" fmla="*/ 1583934 h 6858000"/>
              <a:gd name="connsiteX29-1199" fmla="*/ 5253136 w 6128435"/>
              <a:gd name="connsiteY29-1200" fmla="*/ 1595457 h 6858000"/>
              <a:gd name="connsiteX30-1201" fmla="*/ 5254863 w 6128435"/>
              <a:gd name="connsiteY30-1202" fmla="*/ 1598311 h 6858000"/>
              <a:gd name="connsiteX31-1203" fmla="*/ 5263491 w 6128435"/>
              <a:gd name="connsiteY31-1204" fmla="*/ 1614889 h 6858000"/>
              <a:gd name="connsiteX32-1205" fmla="*/ 5250095 w 6128435"/>
              <a:gd name="connsiteY32-1206" fmla="*/ 1655519 h 6858000"/>
              <a:gd name="connsiteX33-1207" fmla="*/ 5259788 w 6128435"/>
              <a:gd name="connsiteY33-1208" fmla="*/ 1701198 h 6858000"/>
              <a:gd name="connsiteX34-1209" fmla="*/ 5255696 w 6128435"/>
              <a:gd name="connsiteY34-1210" fmla="*/ 1880842 h 6858000"/>
              <a:gd name="connsiteX35-1211" fmla="*/ 5280947 w 6128435"/>
              <a:gd name="connsiteY35-1212" fmla="*/ 1904438 h 6858000"/>
              <a:gd name="connsiteX36-1213" fmla="*/ 5288486 w 6128435"/>
              <a:gd name="connsiteY36-1214" fmla="*/ 1976575 h 6858000"/>
              <a:gd name="connsiteX37-1215" fmla="*/ 5252592 w 6128435"/>
              <a:gd name="connsiteY37-1216" fmla="*/ 2092210 h 6858000"/>
              <a:gd name="connsiteX38-1217" fmla="*/ 5264303 w 6128435"/>
              <a:gd name="connsiteY38-1218" fmla="*/ 2225157 h 6858000"/>
              <a:gd name="connsiteX39-1219" fmla="*/ 5254949 w 6128435"/>
              <a:gd name="connsiteY39-1220" fmla="*/ 2236160 h 6858000"/>
              <a:gd name="connsiteX40-1221" fmla="*/ 5250104 w 6128435"/>
              <a:gd name="connsiteY40-1222" fmla="*/ 2249166 h 6858000"/>
              <a:gd name="connsiteX41-1223" fmla="*/ 5251214 w 6128435"/>
              <a:gd name="connsiteY41-1224" fmla="*/ 2250944 h 6858000"/>
              <a:gd name="connsiteX42-1225" fmla="*/ 5250644 w 6128435"/>
              <a:gd name="connsiteY42-1226" fmla="*/ 2266619 h 6858000"/>
              <a:gd name="connsiteX43-1227" fmla="*/ 5247111 w 6128435"/>
              <a:gd name="connsiteY43-1228" fmla="*/ 2269679 h 6858000"/>
              <a:gd name="connsiteX44-1229" fmla="*/ 5245653 w 6128435"/>
              <a:gd name="connsiteY44-1230" fmla="*/ 2280317 h 6858000"/>
              <a:gd name="connsiteX45-1231" fmla="*/ 5239901 w 6128435"/>
              <a:gd name="connsiteY45-1232" fmla="*/ 2300961 h 6858000"/>
              <a:gd name="connsiteX46-1233" fmla="*/ 5241522 w 6128435"/>
              <a:gd name="connsiteY46-1234" fmla="*/ 2305114 h 6858000"/>
              <a:gd name="connsiteX47-1235" fmla="*/ 5237050 w 6128435"/>
              <a:gd name="connsiteY47-1236" fmla="*/ 2336703 h 6858000"/>
              <a:gd name="connsiteX48-1237" fmla="*/ 5238267 w 6128435"/>
              <a:gd name="connsiteY48-1238" fmla="*/ 2337277 h 6858000"/>
              <a:gd name="connsiteX49-1239" fmla="*/ 5242602 w 6128435"/>
              <a:gd name="connsiteY49-1240" fmla="*/ 2346782 h 6858000"/>
              <a:gd name="connsiteX50-1241" fmla="*/ 5247963 w 6128435"/>
              <a:gd name="connsiteY50-1242" fmla="*/ 2364638 h 6858000"/>
              <a:gd name="connsiteX51-1243" fmla="*/ 5276175 w 6128435"/>
              <a:gd name="connsiteY51-1244" fmla="*/ 2407515 h 6858000"/>
              <a:gd name="connsiteX52-1245" fmla="*/ 5271650 w 6128435"/>
              <a:gd name="connsiteY52-1246" fmla="*/ 2440467 h 6858000"/>
              <a:gd name="connsiteX53-1247" fmla="*/ 5271438 w 6128435"/>
              <a:gd name="connsiteY53-1248" fmla="*/ 2447186 h 6858000"/>
              <a:gd name="connsiteX54-1249" fmla="*/ 5271722 w 6128435"/>
              <a:gd name="connsiteY54-1250" fmla="*/ 2447359 h 6858000"/>
              <a:gd name="connsiteX55-1251" fmla="*/ 5272069 w 6128435"/>
              <a:gd name="connsiteY55-1252" fmla="*/ 2454523 h 6858000"/>
              <a:gd name="connsiteX56-1253" fmla="*/ 5271049 w 6128435"/>
              <a:gd name="connsiteY56-1254" fmla="*/ 2459442 h 6858000"/>
              <a:gd name="connsiteX57-1255" fmla="*/ 5270636 w 6128435"/>
              <a:gd name="connsiteY57-1256" fmla="*/ 2472481 h 6858000"/>
              <a:gd name="connsiteX58-1257" fmla="*/ 5272406 w 6128435"/>
              <a:gd name="connsiteY58-1258" fmla="*/ 2477221 h 6858000"/>
              <a:gd name="connsiteX59-1259" fmla="*/ 5307538 w 6128435"/>
              <a:gd name="connsiteY59-1260" fmla="*/ 2514685 h 6858000"/>
              <a:gd name="connsiteX60-1261" fmla="*/ 5337604 w 6128435"/>
              <a:gd name="connsiteY60-1262" fmla="*/ 2597632 h 6858000"/>
              <a:gd name="connsiteX61-1263" fmla="*/ 5407503 w 6128435"/>
              <a:gd name="connsiteY61-1264" fmla="*/ 2786290 h 6858000"/>
              <a:gd name="connsiteX62-1265" fmla="*/ 5407356 w 6128435"/>
              <a:gd name="connsiteY62-1266" fmla="*/ 2787545 h 6858000"/>
              <a:gd name="connsiteX63-1267" fmla="*/ 5411130 w 6128435"/>
              <a:gd name="connsiteY63-1268" fmla="*/ 2788640 h 6858000"/>
              <a:gd name="connsiteX64-1269" fmla="*/ 5416439 w 6128435"/>
              <a:gd name="connsiteY64-1270" fmla="*/ 2805666 h 6858000"/>
              <a:gd name="connsiteX65-1271" fmla="*/ 5416589 w 6128435"/>
              <a:gd name="connsiteY65-1272" fmla="*/ 2810822 h 6858000"/>
              <a:gd name="connsiteX66-1273" fmla="*/ 5418542 w 6128435"/>
              <a:gd name="connsiteY66-1274" fmla="*/ 2817745 h 6858000"/>
              <a:gd name="connsiteX67-1275" fmla="*/ 5418847 w 6128435"/>
              <a:gd name="connsiteY67-1276" fmla="*/ 2817825 h 6858000"/>
              <a:gd name="connsiteX68-1277" fmla="*/ 5423364 w 6128435"/>
              <a:gd name="connsiteY68-1278" fmla="*/ 2858292 h 6858000"/>
              <a:gd name="connsiteX69-1279" fmla="*/ 5479298 w 6128435"/>
              <a:gd name="connsiteY69-1280" fmla="*/ 2947791 h 6858000"/>
              <a:gd name="connsiteX70-1281" fmla="*/ 5481770 w 6128435"/>
              <a:gd name="connsiteY70-1282" fmla="*/ 2951352 h 6858000"/>
              <a:gd name="connsiteX71-1283" fmla="*/ 5481013 w 6128435"/>
              <a:gd name="connsiteY71-1284" fmla="*/ 2973461 h 6858000"/>
              <a:gd name="connsiteX72-1285" fmla="*/ 5482045 w 6128435"/>
              <a:gd name="connsiteY72-1286" fmla="*/ 2984371 h 6858000"/>
              <a:gd name="connsiteX73-1287" fmla="*/ 5479405 w 6128435"/>
              <a:gd name="connsiteY73-1288" fmla="*/ 2988507 h 6858000"/>
              <a:gd name="connsiteX74-1289" fmla="*/ 5482415 w 6128435"/>
              <a:gd name="connsiteY74-1290" fmla="*/ 3004079 h 6858000"/>
              <a:gd name="connsiteX75-1291" fmla="*/ 5483865 w 6128435"/>
              <a:gd name="connsiteY75-1292" fmla="*/ 3005467 h 6858000"/>
              <a:gd name="connsiteX76-1293" fmla="*/ 5482236 w 6128435"/>
              <a:gd name="connsiteY76-1294" fmla="*/ 3019791 h 6858000"/>
              <a:gd name="connsiteX77-1295" fmla="*/ 5475895 w 6128435"/>
              <a:gd name="connsiteY77-1296" fmla="*/ 3033578 h 6858000"/>
              <a:gd name="connsiteX78-1297" fmla="*/ 5477595 w 6128435"/>
              <a:gd name="connsiteY78-1298" fmla="*/ 3250534 h 6858000"/>
              <a:gd name="connsiteX79-1299" fmla="*/ 5532836 w 6128435"/>
              <a:gd name="connsiteY79-1300" fmla="*/ 3353840 h 6858000"/>
              <a:gd name="connsiteX80-1301" fmla="*/ 5561229 w 6128435"/>
              <a:gd name="connsiteY80-1302" fmla="*/ 3395784 h 6858000"/>
              <a:gd name="connsiteX81-1303" fmla="*/ 5589758 w 6128435"/>
              <a:gd name="connsiteY81-1304" fmla="*/ 3506453 h 6858000"/>
              <a:gd name="connsiteX82-1305" fmla="*/ 5596144 w 6128435"/>
              <a:gd name="connsiteY82-1306" fmla="*/ 3534624 h 6858000"/>
              <a:gd name="connsiteX83-1307" fmla="*/ 5597750 w 6128435"/>
              <a:gd name="connsiteY83-1308" fmla="*/ 3534129 h 6858000"/>
              <a:gd name="connsiteX84-1309" fmla="*/ 5599700 w 6128435"/>
              <a:gd name="connsiteY84-1310" fmla="*/ 3547221 h 6858000"/>
              <a:gd name="connsiteX85-1311" fmla="*/ 5615031 w 6128435"/>
              <a:gd name="connsiteY85-1312" fmla="*/ 3557482 h 6858000"/>
              <a:gd name="connsiteX86-1313" fmla="*/ 5618377 w 6128435"/>
              <a:gd name="connsiteY86-1314" fmla="*/ 3588431 h 6858000"/>
              <a:gd name="connsiteX87-1315" fmla="*/ 5612155 w 6128435"/>
              <a:gd name="connsiteY87-1316" fmla="*/ 3589869 h 6858000"/>
              <a:gd name="connsiteX88-1317" fmla="*/ 5620843 w 6128435"/>
              <a:gd name="connsiteY88-1318" fmla="*/ 3606745 h 6858000"/>
              <a:gd name="connsiteX89-1319" fmla="*/ 5655472 w 6128435"/>
              <a:gd name="connsiteY89-1320" fmla="*/ 3678877 h 6858000"/>
              <a:gd name="connsiteX90-1321" fmla="*/ 5680448 w 6128435"/>
              <a:gd name="connsiteY90-1322" fmla="*/ 3717760 h 6858000"/>
              <a:gd name="connsiteX91-1323" fmla="*/ 5683015 w 6128435"/>
              <a:gd name="connsiteY91-1324" fmla="*/ 3762025 h 6858000"/>
              <a:gd name="connsiteX92-1325" fmla="*/ 5696643 w 6128435"/>
              <a:gd name="connsiteY92-1326" fmla="*/ 3773888 h 6858000"/>
              <a:gd name="connsiteX93-1327" fmla="*/ 5699203 w 6128435"/>
              <a:gd name="connsiteY93-1328" fmla="*/ 3775823 h 6858000"/>
              <a:gd name="connsiteX94-1329" fmla="*/ 5704824 w 6128435"/>
              <a:gd name="connsiteY94-1330" fmla="*/ 3785966 h 6858000"/>
              <a:gd name="connsiteX95-1331" fmla="*/ 5712204 w 6128435"/>
              <a:gd name="connsiteY95-1332" fmla="*/ 3785830 h 6858000"/>
              <a:gd name="connsiteX96-1333" fmla="*/ 5724816 w 6128435"/>
              <a:gd name="connsiteY96-1334" fmla="*/ 3798949 h 6858000"/>
              <a:gd name="connsiteX97-1335" fmla="*/ 5733539 w 6128435"/>
              <a:gd name="connsiteY97-1336" fmla="*/ 3818457 h 6858000"/>
              <a:gd name="connsiteX98-1337" fmla="*/ 5768491 w 6128435"/>
              <a:gd name="connsiteY98-1338" fmla="*/ 3914399 h 6858000"/>
              <a:gd name="connsiteX99-1339" fmla="*/ 5793123 w 6128435"/>
              <a:gd name="connsiteY99-1340" fmla="*/ 3969952 h 6858000"/>
              <a:gd name="connsiteX100-1341" fmla="*/ 5808321 w 6128435"/>
              <a:gd name="connsiteY100-1342" fmla="*/ 3988153 h 6858000"/>
              <a:gd name="connsiteX101-1343" fmla="*/ 5825621 w 6128435"/>
              <a:gd name="connsiteY101-1344" fmla="*/ 4015525 h 6858000"/>
              <a:gd name="connsiteX102-1345" fmla="*/ 5860672 w 6128435"/>
              <a:gd name="connsiteY102-1346" fmla="*/ 4061579 h 6858000"/>
              <a:gd name="connsiteX103-1347" fmla="*/ 5872173 w 6128435"/>
              <a:gd name="connsiteY103-1348" fmla="*/ 4088497 h 6858000"/>
              <a:gd name="connsiteX104-1349" fmla="*/ 5883705 w 6128435"/>
              <a:gd name="connsiteY104-1350" fmla="*/ 4101899 h 6858000"/>
              <a:gd name="connsiteX105-1351" fmla="*/ 5885314 w 6128435"/>
              <a:gd name="connsiteY105-1352" fmla="*/ 4108387 h 6858000"/>
              <a:gd name="connsiteX106-1353" fmla="*/ 5894095 w 6128435"/>
              <a:gd name="connsiteY106-1354" fmla="*/ 4128857 h 6858000"/>
              <a:gd name="connsiteX107-1355" fmla="*/ 5898339 w 6128435"/>
              <a:gd name="connsiteY107-1356" fmla="*/ 4140800 h 6858000"/>
              <a:gd name="connsiteX108-1357" fmla="*/ 5899734 w 6128435"/>
              <a:gd name="connsiteY108-1358" fmla="*/ 4145632 h 6858000"/>
              <a:gd name="connsiteX109-1359" fmla="*/ 5897098 w 6128435"/>
              <a:gd name="connsiteY109-1360" fmla="*/ 4157819 h 6858000"/>
              <a:gd name="connsiteX110-1361" fmla="*/ 5903513 w 6128435"/>
              <a:gd name="connsiteY110-1362" fmla="*/ 4187661 h 6858000"/>
              <a:gd name="connsiteX111-1363" fmla="*/ 5917114 w 6128435"/>
              <a:gd name="connsiteY111-1364" fmla="*/ 4213096 h 6858000"/>
              <a:gd name="connsiteX112-1365" fmla="*/ 5921153 w 6128435"/>
              <a:gd name="connsiteY112-1366" fmla="*/ 4236222 h 6858000"/>
              <a:gd name="connsiteX113-1367" fmla="*/ 5924233 w 6128435"/>
              <a:gd name="connsiteY113-1368" fmla="*/ 4242060 h 6858000"/>
              <a:gd name="connsiteX114-1369" fmla="*/ 5923742 w 6128435"/>
              <a:gd name="connsiteY114-1370" fmla="*/ 4265435 h 6858000"/>
              <a:gd name="connsiteX115-1371" fmla="*/ 5928910 w 6128435"/>
              <a:gd name="connsiteY115-1372" fmla="*/ 4300973 h 6858000"/>
              <a:gd name="connsiteX116-1373" fmla="*/ 5939320 w 6128435"/>
              <a:gd name="connsiteY116-1374" fmla="*/ 4340435 h 6858000"/>
              <a:gd name="connsiteX117-1375" fmla="*/ 5946705 w 6128435"/>
              <a:gd name="connsiteY117-1376" fmla="*/ 4428051 h 6858000"/>
              <a:gd name="connsiteX118-1377" fmla="*/ 5949261 w 6128435"/>
              <a:gd name="connsiteY118-1378" fmla="*/ 4449185 h 6858000"/>
              <a:gd name="connsiteX119-1379" fmla="*/ 5957504 w 6128435"/>
              <a:gd name="connsiteY119-1380" fmla="*/ 4465911 h 6858000"/>
              <a:gd name="connsiteX120-1381" fmla="*/ 5964689 w 6128435"/>
              <a:gd name="connsiteY120-1382" fmla="*/ 4468532 h 6858000"/>
              <a:gd name="connsiteX121-1383" fmla="*/ 5967062 w 6128435"/>
              <a:gd name="connsiteY121-1384" fmla="*/ 4479923 h 6858000"/>
              <a:gd name="connsiteX122-1385" fmla="*/ 5968960 w 6128435"/>
              <a:gd name="connsiteY122-1386" fmla="*/ 4482655 h 6858000"/>
              <a:gd name="connsiteX123-1387" fmla="*/ 5978567 w 6128435"/>
              <a:gd name="connsiteY123-1388" fmla="*/ 4498605 h 6858000"/>
              <a:gd name="connsiteX124-1389" fmla="*/ 5967676 w 6128435"/>
              <a:gd name="connsiteY124-1390" fmla="*/ 4540140 h 6858000"/>
              <a:gd name="connsiteX125-1391" fmla="*/ 5980106 w 6128435"/>
              <a:gd name="connsiteY125-1392" fmla="*/ 4585087 h 6858000"/>
              <a:gd name="connsiteX126-1393" fmla="*/ 5986918 w 6128435"/>
              <a:gd name="connsiteY126-1394" fmla="*/ 4764836 h 6858000"/>
              <a:gd name="connsiteX127-1395" fmla="*/ 6013516 w 6128435"/>
              <a:gd name="connsiteY127-1396" fmla="*/ 4786619 h 6858000"/>
              <a:gd name="connsiteX128-1397" fmla="*/ 6025404 w 6128435"/>
              <a:gd name="connsiteY128-1398" fmla="*/ 4858148 h 6858000"/>
              <a:gd name="connsiteX129-1399" fmla="*/ 6007749 w 6128435"/>
              <a:gd name="connsiteY129-1400" fmla="*/ 4964715 h 6858000"/>
              <a:gd name="connsiteX130-1401" fmla="*/ 6005269 w 6128435"/>
              <a:gd name="connsiteY130-1402" fmla="*/ 5150567 h 6858000"/>
              <a:gd name="connsiteX131-1403" fmla="*/ 6001127 w 6128435"/>
              <a:gd name="connsiteY131-1404" fmla="*/ 5164609 h 6858000"/>
              <a:gd name="connsiteX132-1405" fmla="*/ 5996647 w 6128435"/>
              <a:gd name="connsiteY132-1406" fmla="*/ 5185640 h 6858000"/>
              <a:gd name="connsiteX133-1407" fmla="*/ 5998514 w 6128435"/>
              <a:gd name="connsiteY133-1408" fmla="*/ 5189673 h 6858000"/>
              <a:gd name="connsiteX134-1409" fmla="*/ 5995970 w 6128435"/>
              <a:gd name="connsiteY134-1410" fmla="*/ 5221547 h 6858000"/>
              <a:gd name="connsiteX135-1411" fmla="*/ 5997218 w 6128435"/>
              <a:gd name="connsiteY135-1412" fmla="*/ 5222031 h 6858000"/>
              <a:gd name="connsiteX136-1413" fmla="*/ 6002116 w 6128435"/>
              <a:gd name="connsiteY136-1414" fmla="*/ 5231223 h 6858000"/>
              <a:gd name="connsiteX137-1415" fmla="*/ 6008541 w 6128435"/>
              <a:gd name="connsiteY137-1416" fmla="*/ 5248680 h 6858000"/>
              <a:gd name="connsiteX138-1417" fmla="*/ 6039260 w 6128435"/>
              <a:gd name="connsiteY138-1418" fmla="*/ 5289518 h 6858000"/>
              <a:gd name="connsiteX139-1419" fmla="*/ 6036748 w 6128435"/>
              <a:gd name="connsiteY139-1420" fmla="*/ 5322752 h 6858000"/>
              <a:gd name="connsiteX140-1421" fmla="*/ 6036943 w 6128435"/>
              <a:gd name="connsiteY140-1422" fmla="*/ 5329480 h 6858000"/>
              <a:gd name="connsiteX141-1423" fmla="*/ 6037236 w 6128435"/>
              <a:gd name="connsiteY141-1424" fmla="*/ 5329634 h 6858000"/>
              <a:gd name="connsiteX142-1425" fmla="*/ 6038019 w 6128435"/>
              <a:gd name="connsiteY142-1426" fmla="*/ 5336764 h 6858000"/>
              <a:gd name="connsiteX143-1427" fmla="*/ 6037298 w 6128435"/>
              <a:gd name="connsiteY143-1428" fmla="*/ 5341753 h 6858000"/>
              <a:gd name="connsiteX144-1429" fmla="*/ 6037677 w 6128435"/>
              <a:gd name="connsiteY144-1430" fmla="*/ 5354807 h 6858000"/>
              <a:gd name="connsiteX145-1431" fmla="*/ 6039728 w 6128435"/>
              <a:gd name="connsiteY145-1432" fmla="*/ 5359416 h 6858000"/>
              <a:gd name="connsiteX146-1433" fmla="*/ 6043311 w 6128435"/>
              <a:gd name="connsiteY146-1434" fmla="*/ 5361407 h 6858000"/>
              <a:gd name="connsiteX147-1435" fmla="*/ 6042954 w 6128435"/>
              <a:gd name="connsiteY147-1436" fmla="*/ 5362576 h 6858000"/>
              <a:gd name="connsiteX148-1437" fmla="*/ 6053435 w 6128435"/>
              <a:gd name="connsiteY148-1438" fmla="*/ 5387547 h 6858000"/>
              <a:gd name="connsiteX149-1439" fmla="*/ 6065933 w 6128435"/>
              <a:gd name="connsiteY149-1440" fmla="*/ 5443002 h 6858000"/>
              <a:gd name="connsiteX150-1441" fmla="*/ 6068640 w 6128435"/>
              <a:gd name="connsiteY150-1442" fmla="*/ 5474503 h 6858000"/>
              <a:gd name="connsiteX151-1443" fmla="*/ 6080922 w 6128435"/>
              <a:gd name="connsiteY151-1444" fmla="*/ 5561070 h 6858000"/>
              <a:gd name="connsiteX152-1445" fmla="*/ 6096949 w 6128435"/>
              <a:gd name="connsiteY152-1446" fmla="*/ 5648179 h 6858000"/>
              <a:gd name="connsiteX153-1447" fmla="*/ 6125703 w 6128435"/>
              <a:gd name="connsiteY153-1448" fmla="*/ 5692894 h 6858000"/>
              <a:gd name="connsiteX154-1449" fmla="*/ 6126670 w 6128435"/>
              <a:gd name="connsiteY154-1450" fmla="*/ 5697882 h 6858000"/>
              <a:gd name="connsiteX155-1451" fmla="*/ 6124061 w 6128435"/>
              <a:gd name="connsiteY155-1452" fmla="*/ 5710294 h 6858000"/>
              <a:gd name="connsiteX156-1453" fmla="*/ 6122213 w 6128435"/>
              <a:gd name="connsiteY156-1454" fmla="*/ 5714762 h 6858000"/>
              <a:gd name="connsiteX157-1455" fmla="*/ 6121353 w 6128435"/>
              <a:gd name="connsiteY157-1456" fmla="*/ 5721725 h 6858000"/>
              <a:gd name="connsiteX158-1457" fmla="*/ 6121607 w 6128435"/>
              <a:gd name="connsiteY158-1458" fmla="*/ 5721959 h 6858000"/>
              <a:gd name="connsiteX159-1459" fmla="*/ 6120262 w 6128435"/>
              <a:gd name="connsiteY159-1460" fmla="*/ 5728358 h 6858000"/>
              <a:gd name="connsiteX160-1461" fmla="*/ 6110194 w 6128435"/>
              <a:gd name="connsiteY160-1462" fmla="*/ 5758853 h 6858000"/>
              <a:gd name="connsiteX161-1463" fmla="*/ 6127519 w 6128435"/>
              <a:gd name="connsiteY161-1464" fmla="*/ 5865775 h 6858000"/>
              <a:gd name="connsiteX162-1465" fmla="*/ 6128435 w 6128435"/>
              <a:gd name="connsiteY162-1466" fmla="*/ 5870164 h 6858000"/>
              <a:gd name="connsiteX163-1467" fmla="*/ 6119217 w 6128435"/>
              <a:gd name="connsiteY163-1468" fmla="*/ 5888542 h 6858000"/>
              <a:gd name="connsiteX164-1469" fmla="*/ 6115966 w 6128435"/>
              <a:gd name="connsiteY164-1470" fmla="*/ 5898387 h 6858000"/>
              <a:gd name="connsiteX165-1471" fmla="*/ 6111924 w 6128435"/>
              <a:gd name="connsiteY165-1472" fmla="*/ 5900444 h 6858000"/>
              <a:gd name="connsiteX166-1473" fmla="*/ 6108716 w 6128435"/>
              <a:gd name="connsiteY166-1474" fmla="*/ 5915345 h 6858000"/>
              <a:gd name="connsiteX167-1475" fmla="*/ 6109524 w 6128435"/>
              <a:gd name="connsiteY167-1476" fmla="*/ 5917328 h 6858000"/>
              <a:gd name="connsiteX168-1477" fmla="*/ 6102493 w 6128435"/>
              <a:gd name="connsiteY168-1478" fmla="*/ 5928602 h 6858000"/>
              <a:gd name="connsiteX169-1479" fmla="*/ 6056863 w 6128435"/>
              <a:gd name="connsiteY169-1480" fmla="*/ 6000643 h 6858000"/>
              <a:gd name="connsiteX170-1481" fmla="*/ 6045436 w 6128435"/>
              <a:gd name="connsiteY170-1482" fmla="*/ 6124480 h 6858000"/>
              <a:gd name="connsiteX171-1483" fmla="*/ 6030489 w 6128435"/>
              <a:gd name="connsiteY171-1484" fmla="*/ 6317666 h 6858000"/>
              <a:gd name="connsiteX172-1485" fmla="*/ 6007492 w 6128435"/>
              <a:gd name="connsiteY172-1486" fmla="*/ 6440818 h 6858000"/>
              <a:gd name="connsiteX173-1487" fmla="*/ 6009467 w 6128435"/>
              <a:gd name="connsiteY173-1488" fmla="*/ 6487076 h 6858000"/>
              <a:gd name="connsiteX174-1489" fmla="*/ 5995064 w 6128435"/>
              <a:gd name="connsiteY174-1490" fmla="*/ 6540791 h 6858000"/>
              <a:gd name="connsiteX175-1491" fmla="*/ 5996309 w 6128435"/>
              <a:gd name="connsiteY175-1492" fmla="*/ 6543961 h 6858000"/>
              <a:gd name="connsiteX176-1493" fmla="*/ 5996048 w 6128435"/>
              <a:gd name="connsiteY176-1494" fmla="*/ 6555444 h 6858000"/>
              <a:gd name="connsiteX177-1495" fmla="*/ 6002524 w 6128435"/>
              <a:gd name="connsiteY177-1496" fmla="*/ 6560188 h 6858000"/>
              <a:gd name="connsiteX178-1497" fmla="*/ 6006823 w 6128435"/>
              <a:gd name="connsiteY178-1498" fmla="*/ 6578546 h 6858000"/>
              <a:gd name="connsiteX179-1499" fmla="*/ 6004510 w 6128435"/>
              <a:gd name="connsiteY179-1500" fmla="*/ 6599256 h 6858000"/>
              <a:gd name="connsiteX180-1501" fmla="*/ 5986207 w 6128435"/>
              <a:gd name="connsiteY180-1502" fmla="*/ 6695855 h 6858000"/>
              <a:gd name="connsiteX181-1503" fmla="*/ 5979428 w 6128435"/>
              <a:gd name="connsiteY181-1504" fmla="*/ 6754678 h 6858000"/>
              <a:gd name="connsiteX182-1505" fmla="*/ 5983398 w 6128435"/>
              <a:gd name="connsiteY182-1506" fmla="*/ 6778641 h 6858000"/>
              <a:gd name="connsiteX183-1507" fmla="*/ 5984543 w 6128435"/>
              <a:gd name="connsiteY183-1508" fmla="*/ 6811016 h 6858000"/>
              <a:gd name="connsiteX184-1509" fmla="*/ 5981802 w 6128435"/>
              <a:gd name="connsiteY184-1510" fmla="*/ 6838578 h 6858000"/>
              <a:gd name="connsiteX185-1511" fmla="*/ 5979671 w 6128435"/>
              <a:gd name="connsiteY185-1512" fmla="*/ 6858000 h 6858000"/>
              <a:gd name="connsiteX186-1513" fmla="*/ 0 w 6128435"/>
              <a:gd name="connsiteY186-1514" fmla="*/ 6858000 h 6858000"/>
              <a:gd name="connsiteX187-1515" fmla="*/ 0 w 6128435"/>
              <a:gd name="connsiteY187-1516" fmla="*/ 0 h 6858000"/>
              <a:gd name="connsiteX0-1517" fmla="*/ 0 w 6128435"/>
              <a:gd name="connsiteY0-1518" fmla="*/ 0 h 6858000"/>
              <a:gd name="connsiteX1-1519" fmla="*/ 4965888 w 6128435"/>
              <a:gd name="connsiteY1-1520" fmla="*/ 0 h 6858000"/>
              <a:gd name="connsiteX2-1521" fmla="*/ 4967767 w 6128435"/>
              <a:gd name="connsiteY2-1522" fmla="*/ 7930 h 6858000"/>
              <a:gd name="connsiteX3-1523" fmla="*/ 4979444 w 6128435"/>
              <a:gd name="connsiteY3-1524" fmla="*/ 43921 h 6858000"/>
              <a:gd name="connsiteX4-1525" fmla="*/ 5021173 w 6128435"/>
              <a:gd name="connsiteY4-1526" fmla="*/ 123738 h 6858000"/>
              <a:gd name="connsiteX5-1527" fmla="*/ 5075458 w 6128435"/>
              <a:gd name="connsiteY5-1528" fmla="*/ 264355 h 6858000"/>
              <a:gd name="connsiteX6-1529" fmla="*/ 5081175 w 6128435"/>
              <a:gd name="connsiteY6-1530" fmla="*/ 277448 h 6858000"/>
              <a:gd name="connsiteX7-1531" fmla="*/ 5097011 w 6128435"/>
              <a:gd name="connsiteY7-1532" fmla="*/ 355616 h 6858000"/>
              <a:gd name="connsiteX8-1533" fmla="*/ 5130982 w 6128435"/>
              <a:gd name="connsiteY8-1534" fmla="*/ 412030 h 6858000"/>
              <a:gd name="connsiteX9-1535" fmla="*/ 5153000 w 6128435"/>
              <a:gd name="connsiteY9-1536" fmla="*/ 507134 h 6858000"/>
              <a:gd name="connsiteX10-1537" fmla="*/ 5171282 w 6128435"/>
              <a:gd name="connsiteY10-1538" fmla="*/ 602071 h 6858000"/>
              <a:gd name="connsiteX11-1539" fmla="*/ 5176196 w 6128435"/>
              <a:gd name="connsiteY11-1540" fmla="*/ 636822 h 6858000"/>
              <a:gd name="connsiteX12-1541" fmla="*/ 5201957 w 6128435"/>
              <a:gd name="connsiteY12-1542" fmla="*/ 736835 h 6858000"/>
              <a:gd name="connsiteX13-1543" fmla="*/ 5185452 w 6128435"/>
              <a:gd name="connsiteY13-1544" fmla="*/ 745392 h 6858000"/>
              <a:gd name="connsiteX14-1545" fmla="*/ 5189051 w 6128435"/>
              <a:gd name="connsiteY14-1546" fmla="*/ 782518 h 6858000"/>
              <a:gd name="connsiteX15-1547" fmla="*/ 5210428 w 6128435"/>
              <a:gd name="connsiteY15-1548" fmla="*/ 815772 h 6858000"/>
              <a:gd name="connsiteX16-1549" fmla="*/ 5221088 w 6128435"/>
              <a:gd name="connsiteY16-1550" fmla="*/ 860193 h 6858000"/>
              <a:gd name="connsiteX17-1551" fmla="*/ 5227653 w 6128435"/>
              <a:gd name="connsiteY17-1552" fmla="*/ 886709 h 6858000"/>
              <a:gd name="connsiteX18-1553" fmla="*/ 5230806 w 6128435"/>
              <a:gd name="connsiteY18-1554" fmla="*/ 961354 h 6858000"/>
              <a:gd name="connsiteX19-1555" fmla="*/ 5201018 w 6128435"/>
              <a:gd name="connsiteY19-1556" fmla="*/ 1095027 h 6858000"/>
              <a:gd name="connsiteX20-1557" fmla="*/ 5202153 w 6128435"/>
              <a:gd name="connsiteY20-1558" fmla="*/ 1133224 h 6858000"/>
              <a:gd name="connsiteX21-1559" fmla="*/ 5207370 w 6128435"/>
              <a:gd name="connsiteY21-1560" fmla="*/ 1138097 h 6858000"/>
              <a:gd name="connsiteX22-1561" fmla="*/ 5189234 w 6128435"/>
              <a:gd name="connsiteY22-1562" fmla="*/ 1193495 h 6858000"/>
              <a:gd name="connsiteX23-1563" fmla="*/ 5202769 w 6128435"/>
              <a:gd name="connsiteY23-1564" fmla="*/ 1269450 h 6858000"/>
              <a:gd name="connsiteX24-1565" fmla="*/ 5225968 w 6128435"/>
              <a:gd name="connsiteY24-1566" fmla="*/ 1357994 h 6858000"/>
              <a:gd name="connsiteX25-1567" fmla="*/ 5233819 w 6128435"/>
              <a:gd name="connsiteY25-1568" fmla="*/ 1380922 h 6858000"/>
              <a:gd name="connsiteX26-1569" fmla="*/ 5237226 w 6128435"/>
              <a:gd name="connsiteY26-1570" fmla="*/ 1441327 h 6858000"/>
              <a:gd name="connsiteX27-1571" fmla="*/ 5244434 w 6128435"/>
              <a:gd name="connsiteY27-1572" fmla="*/ 1580810 h 6858000"/>
              <a:gd name="connsiteX28-1573" fmla="*/ 5251453 w 6128435"/>
              <a:gd name="connsiteY28-1574" fmla="*/ 1583934 h 6858000"/>
              <a:gd name="connsiteX29-1575" fmla="*/ 5253136 w 6128435"/>
              <a:gd name="connsiteY29-1576" fmla="*/ 1595457 h 6858000"/>
              <a:gd name="connsiteX30-1577" fmla="*/ 5254863 w 6128435"/>
              <a:gd name="connsiteY30-1578" fmla="*/ 1598311 h 6858000"/>
              <a:gd name="connsiteX31-1579" fmla="*/ 5263491 w 6128435"/>
              <a:gd name="connsiteY31-1580" fmla="*/ 1614889 h 6858000"/>
              <a:gd name="connsiteX32-1581" fmla="*/ 5250095 w 6128435"/>
              <a:gd name="connsiteY32-1582" fmla="*/ 1655519 h 6858000"/>
              <a:gd name="connsiteX33-1583" fmla="*/ 5259788 w 6128435"/>
              <a:gd name="connsiteY33-1584" fmla="*/ 1701198 h 6858000"/>
              <a:gd name="connsiteX34-1585" fmla="*/ 5255696 w 6128435"/>
              <a:gd name="connsiteY34-1586" fmla="*/ 1880842 h 6858000"/>
              <a:gd name="connsiteX35-1587" fmla="*/ 5280947 w 6128435"/>
              <a:gd name="connsiteY35-1588" fmla="*/ 1904438 h 6858000"/>
              <a:gd name="connsiteX36-1589" fmla="*/ 5288486 w 6128435"/>
              <a:gd name="connsiteY36-1590" fmla="*/ 1976575 h 6858000"/>
              <a:gd name="connsiteX37-1591" fmla="*/ 5252592 w 6128435"/>
              <a:gd name="connsiteY37-1592" fmla="*/ 2092210 h 6858000"/>
              <a:gd name="connsiteX38-1593" fmla="*/ 5264303 w 6128435"/>
              <a:gd name="connsiteY38-1594" fmla="*/ 2225157 h 6858000"/>
              <a:gd name="connsiteX39-1595" fmla="*/ 5254949 w 6128435"/>
              <a:gd name="connsiteY39-1596" fmla="*/ 2236160 h 6858000"/>
              <a:gd name="connsiteX40-1597" fmla="*/ 5250104 w 6128435"/>
              <a:gd name="connsiteY40-1598" fmla="*/ 2249166 h 6858000"/>
              <a:gd name="connsiteX41-1599" fmla="*/ 5251214 w 6128435"/>
              <a:gd name="connsiteY41-1600" fmla="*/ 2250944 h 6858000"/>
              <a:gd name="connsiteX42-1601" fmla="*/ 5250644 w 6128435"/>
              <a:gd name="connsiteY42-1602" fmla="*/ 2266619 h 6858000"/>
              <a:gd name="connsiteX43-1603" fmla="*/ 5247111 w 6128435"/>
              <a:gd name="connsiteY43-1604" fmla="*/ 2269679 h 6858000"/>
              <a:gd name="connsiteX44-1605" fmla="*/ 5245653 w 6128435"/>
              <a:gd name="connsiteY44-1606" fmla="*/ 2280317 h 6858000"/>
              <a:gd name="connsiteX45-1607" fmla="*/ 5239901 w 6128435"/>
              <a:gd name="connsiteY45-1608" fmla="*/ 2300961 h 6858000"/>
              <a:gd name="connsiteX46-1609" fmla="*/ 5241522 w 6128435"/>
              <a:gd name="connsiteY46-1610" fmla="*/ 2305114 h 6858000"/>
              <a:gd name="connsiteX47-1611" fmla="*/ 5237050 w 6128435"/>
              <a:gd name="connsiteY47-1612" fmla="*/ 2336703 h 6858000"/>
              <a:gd name="connsiteX48-1613" fmla="*/ 5238267 w 6128435"/>
              <a:gd name="connsiteY48-1614" fmla="*/ 2337277 h 6858000"/>
              <a:gd name="connsiteX49-1615" fmla="*/ 5242602 w 6128435"/>
              <a:gd name="connsiteY49-1616" fmla="*/ 2346782 h 6858000"/>
              <a:gd name="connsiteX50-1617" fmla="*/ 5247963 w 6128435"/>
              <a:gd name="connsiteY50-1618" fmla="*/ 2364638 h 6858000"/>
              <a:gd name="connsiteX51-1619" fmla="*/ 5276175 w 6128435"/>
              <a:gd name="connsiteY51-1620" fmla="*/ 2407515 h 6858000"/>
              <a:gd name="connsiteX52-1621" fmla="*/ 5271650 w 6128435"/>
              <a:gd name="connsiteY52-1622" fmla="*/ 2440467 h 6858000"/>
              <a:gd name="connsiteX53-1623" fmla="*/ 5271438 w 6128435"/>
              <a:gd name="connsiteY53-1624" fmla="*/ 2447186 h 6858000"/>
              <a:gd name="connsiteX54-1625" fmla="*/ 5271722 w 6128435"/>
              <a:gd name="connsiteY54-1626" fmla="*/ 2447359 h 6858000"/>
              <a:gd name="connsiteX55-1627" fmla="*/ 5272069 w 6128435"/>
              <a:gd name="connsiteY55-1628" fmla="*/ 2454523 h 6858000"/>
              <a:gd name="connsiteX56-1629" fmla="*/ 5271049 w 6128435"/>
              <a:gd name="connsiteY56-1630" fmla="*/ 2459442 h 6858000"/>
              <a:gd name="connsiteX57-1631" fmla="*/ 5270636 w 6128435"/>
              <a:gd name="connsiteY57-1632" fmla="*/ 2472481 h 6858000"/>
              <a:gd name="connsiteX58-1633" fmla="*/ 5272406 w 6128435"/>
              <a:gd name="connsiteY58-1634" fmla="*/ 2477221 h 6858000"/>
              <a:gd name="connsiteX59-1635" fmla="*/ 5307538 w 6128435"/>
              <a:gd name="connsiteY59-1636" fmla="*/ 2514685 h 6858000"/>
              <a:gd name="connsiteX60-1637" fmla="*/ 5337604 w 6128435"/>
              <a:gd name="connsiteY60-1638" fmla="*/ 2597632 h 6858000"/>
              <a:gd name="connsiteX61-1639" fmla="*/ 5407503 w 6128435"/>
              <a:gd name="connsiteY61-1640" fmla="*/ 2786290 h 6858000"/>
              <a:gd name="connsiteX62-1641" fmla="*/ 5407356 w 6128435"/>
              <a:gd name="connsiteY62-1642" fmla="*/ 2787545 h 6858000"/>
              <a:gd name="connsiteX63-1643" fmla="*/ 5411130 w 6128435"/>
              <a:gd name="connsiteY63-1644" fmla="*/ 2788640 h 6858000"/>
              <a:gd name="connsiteX64-1645" fmla="*/ 5416439 w 6128435"/>
              <a:gd name="connsiteY64-1646" fmla="*/ 2805666 h 6858000"/>
              <a:gd name="connsiteX65-1647" fmla="*/ 5416589 w 6128435"/>
              <a:gd name="connsiteY65-1648" fmla="*/ 2810822 h 6858000"/>
              <a:gd name="connsiteX66-1649" fmla="*/ 5418542 w 6128435"/>
              <a:gd name="connsiteY66-1650" fmla="*/ 2817745 h 6858000"/>
              <a:gd name="connsiteX67-1651" fmla="*/ 5418847 w 6128435"/>
              <a:gd name="connsiteY67-1652" fmla="*/ 2817825 h 6858000"/>
              <a:gd name="connsiteX68-1653" fmla="*/ 5423364 w 6128435"/>
              <a:gd name="connsiteY68-1654" fmla="*/ 2858292 h 6858000"/>
              <a:gd name="connsiteX69-1655" fmla="*/ 5479298 w 6128435"/>
              <a:gd name="connsiteY69-1656" fmla="*/ 2947791 h 6858000"/>
              <a:gd name="connsiteX70-1657" fmla="*/ 5481770 w 6128435"/>
              <a:gd name="connsiteY70-1658" fmla="*/ 2951352 h 6858000"/>
              <a:gd name="connsiteX71-1659" fmla="*/ 5481013 w 6128435"/>
              <a:gd name="connsiteY71-1660" fmla="*/ 2973461 h 6858000"/>
              <a:gd name="connsiteX72-1661" fmla="*/ 5482045 w 6128435"/>
              <a:gd name="connsiteY72-1662" fmla="*/ 2984371 h 6858000"/>
              <a:gd name="connsiteX73-1663" fmla="*/ 5479405 w 6128435"/>
              <a:gd name="connsiteY73-1664" fmla="*/ 2988507 h 6858000"/>
              <a:gd name="connsiteX74-1665" fmla="*/ 5482415 w 6128435"/>
              <a:gd name="connsiteY74-1666" fmla="*/ 3004079 h 6858000"/>
              <a:gd name="connsiteX75-1667" fmla="*/ 5483865 w 6128435"/>
              <a:gd name="connsiteY75-1668" fmla="*/ 3005467 h 6858000"/>
              <a:gd name="connsiteX76-1669" fmla="*/ 5482236 w 6128435"/>
              <a:gd name="connsiteY76-1670" fmla="*/ 3019791 h 6858000"/>
              <a:gd name="connsiteX77-1671" fmla="*/ 5475895 w 6128435"/>
              <a:gd name="connsiteY77-1672" fmla="*/ 3033578 h 6858000"/>
              <a:gd name="connsiteX78-1673" fmla="*/ 5477595 w 6128435"/>
              <a:gd name="connsiteY78-1674" fmla="*/ 3250534 h 6858000"/>
              <a:gd name="connsiteX79-1675" fmla="*/ 5532836 w 6128435"/>
              <a:gd name="connsiteY79-1676" fmla="*/ 3353840 h 6858000"/>
              <a:gd name="connsiteX80-1677" fmla="*/ 5561229 w 6128435"/>
              <a:gd name="connsiteY80-1678" fmla="*/ 3395784 h 6858000"/>
              <a:gd name="connsiteX81-1679" fmla="*/ 5589758 w 6128435"/>
              <a:gd name="connsiteY81-1680" fmla="*/ 3506453 h 6858000"/>
              <a:gd name="connsiteX82-1681" fmla="*/ 5596144 w 6128435"/>
              <a:gd name="connsiteY82-1682" fmla="*/ 3534624 h 6858000"/>
              <a:gd name="connsiteX83-1683" fmla="*/ 5597750 w 6128435"/>
              <a:gd name="connsiteY83-1684" fmla="*/ 3534129 h 6858000"/>
              <a:gd name="connsiteX84-1685" fmla="*/ 5599700 w 6128435"/>
              <a:gd name="connsiteY84-1686" fmla="*/ 3547221 h 6858000"/>
              <a:gd name="connsiteX85-1687" fmla="*/ 5615031 w 6128435"/>
              <a:gd name="connsiteY85-1688" fmla="*/ 3557482 h 6858000"/>
              <a:gd name="connsiteX86-1689" fmla="*/ 5618377 w 6128435"/>
              <a:gd name="connsiteY86-1690" fmla="*/ 3588431 h 6858000"/>
              <a:gd name="connsiteX87-1691" fmla="*/ 5612155 w 6128435"/>
              <a:gd name="connsiteY87-1692" fmla="*/ 3589869 h 6858000"/>
              <a:gd name="connsiteX88-1693" fmla="*/ 5620843 w 6128435"/>
              <a:gd name="connsiteY88-1694" fmla="*/ 3606745 h 6858000"/>
              <a:gd name="connsiteX89-1695" fmla="*/ 5655472 w 6128435"/>
              <a:gd name="connsiteY89-1696" fmla="*/ 3678877 h 6858000"/>
              <a:gd name="connsiteX90-1697" fmla="*/ 5680448 w 6128435"/>
              <a:gd name="connsiteY90-1698" fmla="*/ 3717760 h 6858000"/>
              <a:gd name="connsiteX91-1699" fmla="*/ 5683015 w 6128435"/>
              <a:gd name="connsiteY91-1700" fmla="*/ 3762025 h 6858000"/>
              <a:gd name="connsiteX92-1701" fmla="*/ 5696643 w 6128435"/>
              <a:gd name="connsiteY92-1702" fmla="*/ 3773888 h 6858000"/>
              <a:gd name="connsiteX93-1703" fmla="*/ 5699203 w 6128435"/>
              <a:gd name="connsiteY93-1704" fmla="*/ 3775823 h 6858000"/>
              <a:gd name="connsiteX94-1705" fmla="*/ 5704824 w 6128435"/>
              <a:gd name="connsiteY94-1706" fmla="*/ 3785966 h 6858000"/>
              <a:gd name="connsiteX95-1707" fmla="*/ 5712204 w 6128435"/>
              <a:gd name="connsiteY95-1708" fmla="*/ 3785830 h 6858000"/>
              <a:gd name="connsiteX96-1709" fmla="*/ 5724816 w 6128435"/>
              <a:gd name="connsiteY96-1710" fmla="*/ 3798949 h 6858000"/>
              <a:gd name="connsiteX97-1711" fmla="*/ 5733539 w 6128435"/>
              <a:gd name="connsiteY97-1712" fmla="*/ 3818457 h 6858000"/>
              <a:gd name="connsiteX98-1713" fmla="*/ 5768491 w 6128435"/>
              <a:gd name="connsiteY98-1714" fmla="*/ 3914399 h 6858000"/>
              <a:gd name="connsiteX99-1715" fmla="*/ 5793123 w 6128435"/>
              <a:gd name="connsiteY99-1716" fmla="*/ 3969952 h 6858000"/>
              <a:gd name="connsiteX100-1717" fmla="*/ 5808321 w 6128435"/>
              <a:gd name="connsiteY100-1718" fmla="*/ 3988153 h 6858000"/>
              <a:gd name="connsiteX101-1719" fmla="*/ 5825621 w 6128435"/>
              <a:gd name="connsiteY101-1720" fmla="*/ 4015525 h 6858000"/>
              <a:gd name="connsiteX102-1721" fmla="*/ 5860672 w 6128435"/>
              <a:gd name="connsiteY102-1722" fmla="*/ 4061579 h 6858000"/>
              <a:gd name="connsiteX103-1723" fmla="*/ 5872173 w 6128435"/>
              <a:gd name="connsiteY103-1724" fmla="*/ 4088497 h 6858000"/>
              <a:gd name="connsiteX104-1725" fmla="*/ 5883705 w 6128435"/>
              <a:gd name="connsiteY104-1726" fmla="*/ 4101899 h 6858000"/>
              <a:gd name="connsiteX105-1727" fmla="*/ 5885314 w 6128435"/>
              <a:gd name="connsiteY105-1728" fmla="*/ 4108387 h 6858000"/>
              <a:gd name="connsiteX106-1729" fmla="*/ 5894095 w 6128435"/>
              <a:gd name="connsiteY106-1730" fmla="*/ 4128857 h 6858000"/>
              <a:gd name="connsiteX107-1731" fmla="*/ 5898339 w 6128435"/>
              <a:gd name="connsiteY107-1732" fmla="*/ 4140800 h 6858000"/>
              <a:gd name="connsiteX108-1733" fmla="*/ 5899734 w 6128435"/>
              <a:gd name="connsiteY108-1734" fmla="*/ 4145632 h 6858000"/>
              <a:gd name="connsiteX109-1735" fmla="*/ 5897098 w 6128435"/>
              <a:gd name="connsiteY109-1736" fmla="*/ 4157819 h 6858000"/>
              <a:gd name="connsiteX110-1737" fmla="*/ 5903513 w 6128435"/>
              <a:gd name="connsiteY110-1738" fmla="*/ 4187661 h 6858000"/>
              <a:gd name="connsiteX111-1739" fmla="*/ 5917114 w 6128435"/>
              <a:gd name="connsiteY111-1740" fmla="*/ 4213096 h 6858000"/>
              <a:gd name="connsiteX112-1741" fmla="*/ 5921153 w 6128435"/>
              <a:gd name="connsiteY112-1742" fmla="*/ 4236222 h 6858000"/>
              <a:gd name="connsiteX113-1743" fmla="*/ 5924233 w 6128435"/>
              <a:gd name="connsiteY113-1744" fmla="*/ 4242060 h 6858000"/>
              <a:gd name="connsiteX114-1745" fmla="*/ 5928910 w 6128435"/>
              <a:gd name="connsiteY114-1746" fmla="*/ 4300973 h 6858000"/>
              <a:gd name="connsiteX115-1747" fmla="*/ 5939320 w 6128435"/>
              <a:gd name="connsiteY115-1748" fmla="*/ 4340435 h 6858000"/>
              <a:gd name="connsiteX116-1749" fmla="*/ 5946705 w 6128435"/>
              <a:gd name="connsiteY116-1750" fmla="*/ 4428051 h 6858000"/>
              <a:gd name="connsiteX117-1751" fmla="*/ 5949261 w 6128435"/>
              <a:gd name="connsiteY117-1752" fmla="*/ 4449185 h 6858000"/>
              <a:gd name="connsiteX118-1753" fmla="*/ 5957504 w 6128435"/>
              <a:gd name="connsiteY118-1754" fmla="*/ 4465911 h 6858000"/>
              <a:gd name="connsiteX119-1755" fmla="*/ 5964689 w 6128435"/>
              <a:gd name="connsiteY119-1756" fmla="*/ 4468532 h 6858000"/>
              <a:gd name="connsiteX120-1757" fmla="*/ 5967062 w 6128435"/>
              <a:gd name="connsiteY120-1758" fmla="*/ 4479923 h 6858000"/>
              <a:gd name="connsiteX121-1759" fmla="*/ 5968960 w 6128435"/>
              <a:gd name="connsiteY121-1760" fmla="*/ 4482655 h 6858000"/>
              <a:gd name="connsiteX122-1761" fmla="*/ 5978567 w 6128435"/>
              <a:gd name="connsiteY122-1762" fmla="*/ 4498605 h 6858000"/>
              <a:gd name="connsiteX123-1763" fmla="*/ 5967676 w 6128435"/>
              <a:gd name="connsiteY123-1764" fmla="*/ 4540140 h 6858000"/>
              <a:gd name="connsiteX124-1765" fmla="*/ 5980106 w 6128435"/>
              <a:gd name="connsiteY124-1766" fmla="*/ 4585087 h 6858000"/>
              <a:gd name="connsiteX125-1767" fmla="*/ 5986918 w 6128435"/>
              <a:gd name="connsiteY125-1768" fmla="*/ 4764836 h 6858000"/>
              <a:gd name="connsiteX126-1769" fmla="*/ 6013516 w 6128435"/>
              <a:gd name="connsiteY126-1770" fmla="*/ 4786619 h 6858000"/>
              <a:gd name="connsiteX127-1771" fmla="*/ 6025404 w 6128435"/>
              <a:gd name="connsiteY127-1772" fmla="*/ 4858148 h 6858000"/>
              <a:gd name="connsiteX128-1773" fmla="*/ 6007749 w 6128435"/>
              <a:gd name="connsiteY128-1774" fmla="*/ 4964715 h 6858000"/>
              <a:gd name="connsiteX129-1775" fmla="*/ 6005269 w 6128435"/>
              <a:gd name="connsiteY129-1776" fmla="*/ 5150567 h 6858000"/>
              <a:gd name="connsiteX130-1777" fmla="*/ 6001127 w 6128435"/>
              <a:gd name="connsiteY130-1778" fmla="*/ 5164609 h 6858000"/>
              <a:gd name="connsiteX131-1779" fmla="*/ 5996647 w 6128435"/>
              <a:gd name="connsiteY131-1780" fmla="*/ 5185640 h 6858000"/>
              <a:gd name="connsiteX132-1781" fmla="*/ 5998514 w 6128435"/>
              <a:gd name="connsiteY132-1782" fmla="*/ 5189673 h 6858000"/>
              <a:gd name="connsiteX133-1783" fmla="*/ 5995970 w 6128435"/>
              <a:gd name="connsiteY133-1784" fmla="*/ 5221547 h 6858000"/>
              <a:gd name="connsiteX134-1785" fmla="*/ 5997218 w 6128435"/>
              <a:gd name="connsiteY134-1786" fmla="*/ 5222031 h 6858000"/>
              <a:gd name="connsiteX135-1787" fmla="*/ 6002116 w 6128435"/>
              <a:gd name="connsiteY135-1788" fmla="*/ 5231223 h 6858000"/>
              <a:gd name="connsiteX136-1789" fmla="*/ 6008541 w 6128435"/>
              <a:gd name="connsiteY136-1790" fmla="*/ 5248680 h 6858000"/>
              <a:gd name="connsiteX137-1791" fmla="*/ 6039260 w 6128435"/>
              <a:gd name="connsiteY137-1792" fmla="*/ 5289518 h 6858000"/>
              <a:gd name="connsiteX138-1793" fmla="*/ 6036748 w 6128435"/>
              <a:gd name="connsiteY138-1794" fmla="*/ 5322752 h 6858000"/>
              <a:gd name="connsiteX139-1795" fmla="*/ 6036943 w 6128435"/>
              <a:gd name="connsiteY139-1796" fmla="*/ 5329480 h 6858000"/>
              <a:gd name="connsiteX140-1797" fmla="*/ 6037236 w 6128435"/>
              <a:gd name="connsiteY140-1798" fmla="*/ 5329634 h 6858000"/>
              <a:gd name="connsiteX141-1799" fmla="*/ 6038019 w 6128435"/>
              <a:gd name="connsiteY141-1800" fmla="*/ 5336764 h 6858000"/>
              <a:gd name="connsiteX142-1801" fmla="*/ 6037298 w 6128435"/>
              <a:gd name="connsiteY142-1802" fmla="*/ 5341753 h 6858000"/>
              <a:gd name="connsiteX143-1803" fmla="*/ 6037677 w 6128435"/>
              <a:gd name="connsiteY143-1804" fmla="*/ 5354807 h 6858000"/>
              <a:gd name="connsiteX144-1805" fmla="*/ 6039728 w 6128435"/>
              <a:gd name="connsiteY144-1806" fmla="*/ 5359416 h 6858000"/>
              <a:gd name="connsiteX145-1807" fmla="*/ 6043311 w 6128435"/>
              <a:gd name="connsiteY145-1808" fmla="*/ 5361407 h 6858000"/>
              <a:gd name="connsiteX146-1809" fmla="*/ 6042954 w 6128435"/>
              <a:gd name="connsiteY146-1810" fmla="*/ 5362576 h 6858000"/>
              <a:gd name="connsiteX147-1811" fmla="*/ 6053435 w 6128435"/>
              <a:gd name="connsiteY147-1812" fmla="*/ 5387547 h 6858000"/>
              <a:gd name="connsiteX148-1813" fmla="*/ 6065933 w 6128435"/>
              <a:gd name="connsiteY148-1814" fmla="*/ 5443002 h 6858000"/>
              <a:gd name="connsiteX149-1815" fmla="*/ 6068640 w 6128435"/>
              <a:gd name="connsiteY149-1816" fmla="*/ 5474503 h 6858000"/>
              <a:gd name="connsiteX150-1817" fmla="*/ 6080922 w 6128435"/>
              <a:gd name="connsiteY150-1818" fmla="*/ 5561070 h 6858000"/>
              <a:gd name="connsiteX151-1819" fmla="*/ 6096949 w 6128435"/>
              <a:gd name="connsiteY151-1820" fmla="*/ 5648179 h 6858000"/>
              <a:gd name="connsiteX152-1821" fmla="*/ 6125703 w 6128435"/>
              <a:gd name="connsiteY152-1822" fmla="*/ 5692894 h 6858000"/>
              <a:gd name="connsiteX153-1823" fmla="*/ 6126670 w 6128435"/>
              <a:gd name="connsiteY153-1824" fmla="*/ 5697882 h 6858000"/>
              <a:gd name="connsiteX154-1825" fmla="*/ 6124061 w 6128435"/>
              <a:gd name="connsiteY154-1826" fmla="*/ 5710294 h 6858000"/>
              <a:gd name="connsiteX155-1827" fmla="*/ 6122213 w 6128435"/>
              <a:gd name="connsiteY155-1828" fmla="*/ 5714762 h 6858000"/>
              <a:gd name="connsiteX156-1829" fmla="*/ 6121353 w 6128435"/>
              <a:gd name="connsiteY156-1830" fmla="*/ 5721725 h 6858000"/>
              <a:gd name="connsiteX157-1831" fmla="*/ 6121607 w 6128435"/>
              <a:gd name="connsiteY157-1832" fmla="*/ 5721959 h 6858000"/>
              <a:gd name="connsiteX158-1833" fmla="*/ 6120262 w 6128435"/>
              <a:gd name="connsiteY158-1834" fmla="*/ 5728358 h 6858000"/>
              <a:gd name="connsiteX159-1835" fmla="*/ 6110194 w 6128435"/>
              <a:gd name="connsiteY159-1836" fmla="*/ 5758853 h 6858000"/>
              <a:gd name="connsiteX160-1837" fmla="*/ 6127519 w 6128435"/>
              <a:gd name="connsiteY160-1838" fmla="*/ 5865775 h 6858000"/>
              <a:gd name="connsiteX161-1839" fmla="*/ 6128435 w 6128435"/>
              <a:gd name="connsiteY161-1840" fmla="*/ 5870164 h 6858000"/>
              <a:gd name="connsiteX162-1841" fmla="*/ 6119217 w 6128435"/>
              <a:gd name="connsiteY162-1842" fmla="*/ 5888542 h 6858000"/>
              <a:gd name="connsiteX163-1843" fmla="*/ 6115966 w 6128435"/>
              <a:gd name="connsiteY163-1844" fmla="*/ 5898387 h 6858000"/>
              <a:gd name="connsiteX164-1845" fmla="*/ 6111924 w 6128435"/>
              <a:gd name="connsiteY164-1846" fmla="*/ 5900444 h 6858000"/>
              <a:gd name="connsiteX165-1847" fmla="*/ 6108716 w 6128435"/>
              <a:gd name="connsiteY165-1848" fmla="*/ 5915345 h 6858000"/>
              <a:gd name="connsiteX166-1849" fmla="*/ 6109524 w 6128435"/>
              <a:gd name="connsiteY166-1850" fmla="*/ 5917328 h 6858000"/>
              <a:gd name="connsiteX167-1851" fmla="*/ 6102493 w 6128435"/>
              <a:gd name="connsiteY167-1852" fmla="*/ 5928602 h 6858000"/>
              <a:gd name="connsiteX168-1853" fmla="*/ 6056863 w 6128435"/>
              <a:gd name="connsiteY168-1854" fmla="*/ 6000643 h 6858000"/>
              <a:gd name="connsiteX169-1855" fmla="*/ 6045436 w 6128435"/>
              <a:gd name="connsiteY169-1856" fmla="*/ 6124480 h 6858000"/>
              <a:gd name="connsiteX170-1857" fmla="*/ 6030489 w 6128435"/>
              <a:gd name="connsiteY170-1858" fmla="*/ 6317666 h 6858000"/>
              <a:gd name="connsiteX171-1859" fmla="*/ 6007492 w 6128435"/>
              <a:gd name="connsiteY171-1860" fmla="*/ 6440818 h 6858000"/>
              <a:gd name="connsiteX172-1861" fmla="*/ 6009467 w 6128435"/>
              <a:gd name="connsiteY172-1862" fmla="*/ 6487076 h 6858000"/>
              <a:gd name="connsiteX173-1863" fmla="*/ 5995064 w 6128435"/>
              <a:gd name="connsiteY173-1864" fmla="*/ 6540791 h 6858000"/>
              <a:gd name="connsiteX174-1865" fmla="*/ 5996309 w 6128435"/>
              <a:gd name="connsiteY174-1866" fmla="*/ 6543961 h 6858000"/>
              <a:gd name="connsiteX175-1867" fmla="*/ 5996048 w 6128435"/>
              <a:gd name="connsiteY175-1868" fmla="*/ 6555444 h 6858000"/>
              <a:gd name="connsiteX176-1869" fmla="*/ 6002524 w 6128435"/>
              <a:gd name="connsiteY176-1870" fmla="*/ 6560188 h 6858000"/>
              <a:gd name="connsiteX177-1871" fmla="*/ 6006823 w 6128435"/>
              <a:gd name="connsiteY177-1872" fmla="*/ 6578546 h 6858000"/>
              <a:gd name="connsiteX178-1873" fmla="*/ 6004510 w 6128435"/>
              <a:gd name="connsiteY178-1874" fmla="*/ 6599256 h 6858000"/>
              <a:gd name="connsiteX179-1875" fmla="*/ 5986207 w 6128435"/>
              <a:gd name="connsiteY179-1876" fmla="*/ 6695855 h 6858000"/>
              <a:gd name="connsiteX180-1877" fmla="*/ 5979428 w 6128435"/>
              <a:gd name="connsiteY180-1878" fmla="*/ 6754678 h 6858000"/>
              <a:gd name="connsiteX181-1879" fmla="*/ 5983398 w 6128435"/>
              <a:gd name="connsiteY181-1880" fmla="*/ 6778641 h 6858000"/>
              <a:gd name="connsiteX182-1881" fmla="*/ 5984543 w 6128435"/>
              <a:gd name="connsiteY182-1882" fmla="*/ 6811016 h 6858000"/>
              <a:gd name="connsiteX183-1883" fmla="*/ 5981802 w 6128435"/>
              <a:gd name="connsiteY183-1884" fmla="*/ 6838578 h 6858000"/>
              <a:gd name="connsiteX184-1885" fmla="*/ 5979671 w 6128435"/>
              <a:gd name="connsiteY184-1886" fmla="*/ 6858000 h 6858000"/>
              <a:gd name="connsiteX185-1887" fmla="*/ 0 w 6128435"/>
              <a:gd name="connsiteY185-1888" fmla="*/ 6858000 h 6858000"/>
              <a:gd name="connsiteX186-1889" fmla="*/ 0 w 6128435"/>
              <a:gd name="connsiteY186-1890" fmla="*/ 0 h 6858000"/>
              <a:gd name="connsiteX0-1891" fmla="*/ 0 w 6128435"/>
              <a:gd name="connsiteY0-1892" fmla="*/ 0 h 6858000"/>
              <a:gd name="connsiteX1-1893" fmla="*/ 4965888 w 6128435"/>
              <a:gd name="connsiteY1-1894" fmla="*/ 0 h 6858000"/>
              <a:gd name="connsiteX2-1895" fmla="*/ 4967767 w 6128435"/>
              <a:gd name="connsiteY2-1896" fmla="*/ 7930 h 6858000"/>
              <a:gd name="connsiteX3-1897" fmla="*/ 4979444 w 6128435"/>
              <a:gd name="connsiteY3-1898" fmla="*/ 43921 h 6858000"/>
              <a:gd name="connsiteX4-1899" fmla="*/ 5021173 w 6128435"/>
              <a:gd name="connsiteY4-1900" fmla="*/ 123738 h 6858000"/>
              <a:gd name="connsiteX5-1901" fmla="*/ 5075458 w 6128435"/>
              <a:gd name="connsiteY5-1902" fmla="*/ 264355 h 6858000"/>
              <a:gd name="connsiteX6-1903" fmla="*/ 5081175 w 6128435"/>
              <a:gd name="connsiteY6-1904" fmla="*/ 277448 h 6858000"/>
              <a:gd name="connsiteX7-1905" fmla="*/ 5097011 w 6128435"/>
              <a:gd name="connsiteY7-1906" fmla="*/ 355616 h 6858000"/>
              <a:gd name="connsiteX8-1907" fmla="*/ 5130982 w 6128435"/>
              <a:gd name="connsiteY8-1908" fmla="*/ 412030 h 6858000"/>
              <a:gd name="connsiteX9-1909" fmla="*/ 5153000 w 6128435"/>
              <a:gd name="connsiteY9-1910" fmla="*/ 507134 h 6858000"/>
              <a:gd name="connsiteX10-1911" fmla="*/ 5171282 w 6128435"/>
              <a:gd name="connsiteY10-1912" fmla="*/ 602071 h 6858000"/>
              <a:gd name="connsiteX11-1913" fmla="*/ 5176196 w 6128435"/>
              <a:gd name="connsiteY11-1914" fmla="*/ 636822 h 6858000"/>
              <a:gd name="connsiteX12-1915" fmla="*/ 5201957 w 6128435"/>
              <a:gd name="connsiteY12-1916" fmla="*/ 736835 h 6858000"/>
              <a:gd name="connsiteX13-1917" fmla="*/ 5185452 w 6128435"/>
              <a:gd name="connsiteY13-1918" fmla="*/ 745392 h 6858000"/>
              <a:gd name="connsiteX14-1919" fmla="*/ 5189051 w 6128435"/>
              <a:gd name="connsiteY14-1920" fmla="*/ 782518 h 6858000"/>
              <a:gd name="connsiteX15-1921" fmla="*/ 5210428 w 6128435"/>
              <a:gd name="connsiteY15-1922" fmla="*/ 815772 h 6858000"/>
              <a:gd name="connsiteX16-1923" fmla="*/ 5221088 w 6128435"/>
              <a:gd name="connsiteY16-1924" fmla="*/ 860193 h 6858000"/>
              <a:gd name="connsiteX17-1925" fmla="*/ 5227653 w 6128435"/>
              <a:gd name="connsiteY17-1926" fmla="*/ 886709 h 6858000"/>
              <a:gd name="connsiteX18-1927" fmla="*/ 5230806 w 6128435"/>
              <a:gd name="connsiteY18-1928" fmla="*/ 961354 h 6858000"/>
              <a:gd name="connsiteX19-1929" fmla="*/ 5201018 w 6128435"/>
              <a:gd name="connsiteY19-1930" fmla="*/ 1095027 h 6858000"/>
              <a:gd name="connsiteX20-1931" fmla="*/ 5202153 w 6128435"/>
              <a:gd name="connsiteY20-1932" fmla="*/ 1133224 h 6858000"/>
              <a:gd name="connsiteX21-1933" fmla="*/ 5207370 w 6128435"/>
              <a:gd name="connsiteY21-1934" fmla="*/ 1138097 h 6858000"/>
              <a:gd name="connsiteX22-1935" fmla="*/ 5189234 w 6128435"/>
              <a:gd name="connsiteY22-1936" fmla="*/ 1193495 h 6858000"/>
              <a:gd name="connsiteX23-1937" fmla="*/ 5202769 w 6128435"/>
              <a:gd name="connsiteY23-1938" fmla="*/ 1269450 h 6858000"/>
              <a:gd name="connsiteX24-1939" fmla="*/ 5225968 w 6128435"/>
              <a:gd name="connsiteY24-1940" fmla="*/ 1357994 h 6858000"/>
              <a:gd name="connsiteX25-1941" fmla="*/ 5233819 w 6128435"/>
              <a:gd name="connsiteY25-1942" fmla="*/ 1380922 h 6858000"/>
              <a:gd name="connsiteX26-1943" fmla="*/ 5237226 w 6128435"/>
              <a:gd name="connsiteY26-1944" fmla="*/ 1441327 h 6858000"/>
              <a:gd name="connsiteX27-1945" fmla="*/ 5244434 w 6128435"/>
              <a:gd name="connsiteY27-1946" fmla="*/ 1580810 h 6858000"/>
              <a:gd name="connsiteX28-1947" fmla="*/ 5251453 w 6128435"/>
              <a:gd name="connsiteY28-1948" fmla="*/ 1583934 h 6858000"/>
              <a:gd name="connsiteX29-1949" fmla="*/ 5253136 w 6128435"/>
              <a:gd name="connsiteY29-1950" fmla="*/ 1595457 h 6858000"/>
              <a:gd name="connsiteX30-1951" fmla="*/ 5254863 w 6128435"/>
              <a:gd name="connsiteY30-1952" fmla="*/ 1598311 h 6858000"/>
              <a:gd name="connsiteX31-1953" fmla="*/ 5263491 w 6128435"/>
              <a:gd name="connsiteY31-1954" fmla="*/ 1614889 h 6858000"/>
              <a:gd name="connsiteX32-1955" fmla="*/ 5250095 w 6128435"/>
              <a:gd name="connsiteY32-1956" fmla="*/ 1655519 h 6858000"/>
              <a:gd name="connsiteX33-1957" fmla="*/ 5259788 w 6128435"/>
              <a:gd name="connsiteY33-1958" fmla="*/ 1701198 h 6858000"/>
              <a:gd name="connsiteX34-1959" fmla="*/ 5255696 w 6128435"/>
              <a:gd name="connsiteY34-1960" fmla="*/ 1880842 h 6858000"/>
              <a:gd name="connsiteX35-1961" fmla="*/ 5280947 w 6128435"/>
              <a:gd name="connsiteY35-1962" fmla="*/ 1904438 h 6858000"/>
              <a:gd name="connsiteX36-1963" fmla="*/ 5288486 w 6128435"/>
              <a:gd name="connsiteY36-1964" fmla="*/ 1976575 h 6858000"/>
              <a:gd name="connsiteX37-1965" fmla="*/ 5252592 w 6128435"/>
              <a:gd name="connsiteY37-1966" fmla="*/ 2092210 h 6858000"/>
              <a:gd name="connsiteX38-1967" fmla="*/ 5264303 w 6128435"/>
              <a:gd name="connsiteY38-1968" fmla="*/ 2225157 h 6858000"/>
              <a:gd name="connsiteX39-1969" fmla="*/ 5254949 w 6128435"/>
              <a:gd name="connsiteY39-1970" fmla="*/ 2236160 h 6858000"/>
              <a:gd name="connsiteX40-1971" fmla="*/ 5250104 w 6128435"/>
              <a:gd name="connsiteY40-1972" fmla="*/ 2249166 h 6858000"/>
              <a:gd name="connsiteX41-1973" fmla="*/ 5251214 w 6128435"/>
              <a:gd name="connsiteY41-1974" fmla="*/ 2250944 h 6858000"/>
              <a:gd name="connsiteX42-1975" fmla="*/ 5250644 w 6128435"/>
              <a:gd name="connsiteY42-1976" fmla="*/ 2266619 h 6858000"/>
              <a:gd name="connsiteX43-1977" fmla="*/ 5247111 w 6128435"/>
              <a:gd name="connsiteY43-1978" fmla="*/ 2269679 h 6858000"/>
              <a:gd name="connsiteX44-1979" fmla="*/ 5245653 w 6128435"/>
              <a:gd name="connsiteY44-1980" fmla="*/ 2280317 h 6858000"/>
              <a:gd name="connsiteX45-1981" fmla="*/ 5239901 w 6128435"/>
              <a:gd name="connsiteY45-1982" fmla="*/ 2300961 h 6858000"/>
              <a:gd name="connsiteX46-1983" fmla="*/ 5241522 w 6128435"/>
              <a:gd name="connsiteY46-1984" fmla="*/ 2305114 h 6858000"/>
              <a:gd name="connsiteX47-1985" fmla="*/ 5237050 w 6128435"/>
              <a:gd name="connsiteY47-1986" fmla="*/ 2336703 h 6858000"/>
              <a:gd name="connsiteX48-1987" fmla="*/ 5238267 w 6128435"/>
              <a:gd name="connsiteY48-1988" fmla="*/ 2337277 h 6858000"/>
              <a:gd name="connsiteX49-1989" fmla="*/ 5242602 w 6128435"/>
              <a:gd name="connsiteY49-1990" fmla="*/ 2346782 h 6858000"/>
              <a:gd name="connsiteX50-1991" fmla="*/ 5247963 w 6128435"/>
              <a:gd name="connsiteY50-1992" fmla="*/ 2364638 h 6858000"/>
              <a:gd name="connsiteX51-1993" fmla="*/ 5276175 w 6128435"/>
              <a:gd name="connsiteY51-1994" fmla="*/ 2407515 h 6858000"/>
              <a:gd name="connsiteX52-1995" fmla="*/ 5271650 w 6128435"/>
              <a:gd name="connsiteY52-1996" fmla="*/ 2440467 h 6858000"/>
              <a:gd name="connsiteX53-1997" fmla="*/ 5271438 w 6128435"/>
              <a:gd name="connsiteY53-1998" fmla="*/ 2447186 h 6858000"/>
              <a:gd name="connsiteX54-1999" fmla="*/ 5271722 w 6128435"/>
              <a:gd name="connsiteY54-2000" fmla="*/ 2447359 h 6858000"/>
              <a:gd name="connsiteX55-2001" fmla="*/ 5272069 w 6128435"/>
              <a:gd name="connsiteY55-2002" fmla="*/ 2454523 h 6858000"/>
              <a:gd name="connsiteX56-2003" fmla="*/ 5271049 w 6128435"/>
              <a:gd name="connsiteY56-2004" fmla="*/ 2459442 h 6858000"/>
              <a:gd name="connsiteX57-2005" fmla="*/ 5270636 w 6128435"/>
              <a:gd name="connsiteY57-2006" fmla="*/ 2472481 h 6858000"/>
              <a:gd name="connsiteX58-2007" fmla="*/ 5272406 w 6128435"/>
              <a:gd name="connsiteY58-2008" fmla="*/ 2477221 h 6858000"/>
              <a:gd name="connsiteX59-2009" fmla="*/ 5307538 w 6128435"/>
              <a:gd name="connsiteY59-2010" fmla="*/ 2514685 h 6858000"/>
              <a:gd name="connsiteX60-2011" fmla="*/ 5337604 w 6128435"/>
              <a:gd name="connsiteY60-2012" fmla="*/ 2597632 h 6858000"/>
              <a:gd name="connsiteX61-2013" fmla="*/ 5407503 w 6128435"/>
              <a:gd name="connsiteY61-2014" fmla="*/ 2786290 h 6858000"/>
              <a:gd name="connsiteX62-2015" fmla="*/ 5407356 w 6128435"/>
              <a:gd name="connsiteY62-2016" fmla="*/ 2787545 h 6858000"/>
              <a:gd name="connsiteX63-2017" fmla="*/ 5411130 w 6128435"/>
              <a:gd name="connsiteY63-2018" fmla="*/ 2788640 h 6858000"/>
              <a:gd name="connsiteX64-2019" fmla="*/ 5416439 w 6128435"/>
              <a:gd name="connsiteY64-2020" fmla="*/ 2805666 h 6858000"/>
              <a:gd name="connsiteX65-2021" fmla="*/ 5416589 w 6128435"/>
              <a:gd name="connsiteY65-2022" fmla="*/ 2810822 h 6858000"/>
              <a:gd name="connsiteX66-2023" fmla="*/ 5418542 w 6128435"/>
              <a:gd name="connsiteY66-2024" fmla="*/ 2817745 h 6858000"/>
              <a:gd name="connsiteX67-2025" fmla="*/ 5418847 w 6128435"/>
              <a:gd name="connsiteY67-2026" fmla="*/ 2817825 h 6858000"/>
              <a:gd name="connsiteX68-2027" fmla="*/ 5423364 w 6128435"/>
              <a:gd name="connsiteY68-2028" fmla="*/ 2858292 h 6858000"/>
              <a:gd name="connsiteX69-2029" fmla="*/ 5479298 w 6128435"/>
              <a:gd name="connsiteY69-2030" fmla="*/ 2947791 h 6858000"/>
              <a:gd name="connsiteX70-2031" fmla="*/ 5481770 w 6128435"/>
              <a:gd name="connsiteY70-2032" fmla="*/ 2951352 h 6858000"/>
              <a:gd name="connsiteX71-2033" fmla="*/ 5481013 w 6128435"/>
              <a:gd name="connsiteY71-2034" fmla="*/ 2973461 h 6858000"/>
              <a:gd name="connsiteX72-2035" fmla="*/ 5482045 w 6128435"/>
              <a:gd name="connsiteY72-2036" fmla="*/ 2984371 h 6858000"/>
              <a:gd name="connsiteX73-2037" fmla="*/ 5479405 w 6128435"/>
              <a:gd name="connsiteY73-2038" fmla="*/ 2988507 h 6858000"/>
              <a:gd name="connsiteX74-2039" fmla="*/ 5482415 w 6128435"/>
              <a:gd name="connsiteY74-2040" fmla="*/ 3004079 h 6858000"/>
              <a:gd name="connsiteX75-2041" fmla="*/ 5483865 w 6128435"/>
              <a:gd name="connsiteY75-2042" fmla="*/ 3005467 h 6858000"/>
              <a:gd name="connsiteX76-2043" fmla="*/ 5482236 w 6128435"/>
              <a:gd name="connsiteY76-2044" fmla="*/ 3019791 h 6858000"/>
              <a:gd name="connsiteX77-2045" fmla="*/ 5475895 w 6128435"/>
              <a:gd name="connsiteY77-2046" fmla="*/ 3033578 h 6858000"/>
              <a:gd name="connsiteX78-2047" fmla="*/ 5477595 w 6128435"/>
              <a:gd name="connsiteY78-2048" fmla="*/ 3250534 h 6858000"/>
              <a:gd name="connsiteX79-2049" fmla="*/ 5532836 w 6128435"/>
              <a:gd name="connsiteY79-2050" fmla="*/ 3353840 h 6858000"/>
              <a:gd name="connsiteX80-2051" fmla="*/ 5561229 w 6128435"/>
              <a:gd name="connsiteY80-2052" fmla="*/ 3395784 h 6858000"/>
              <a:gd name="connsiteX81-2053" fmla="*/ 5589758 w 6128435"/>
              <a:gd name="connsiteY81-2054" fmla="*/ 3506453 h 6858000"/>
              <a:gd name="connsiteX82-2055" fmla="*/ 5596144 w 6128435"/>
              <a:gd name="connsiteY82-2056" fmla="*/ 3534624 h 6858000"/>
              <a:gd name="connsiteX83-2057" fmla="*/ 5597750 w 6128435"/>
              <a:gd name="connsiteY83-2058" fmla="*/ 3534129 h 6858000"/>
              <a:gd name="connsiteX84-2059" fmla="*/ 5599700 w 6128435"/>
              <a:gd name="connsiteY84-2060" fmla="*/ 3547221 h 6858000"/>
              <a:gd name="connsiteX85-2061" fmla="*/ 5615031 w 6128435"/>
              <a:gd name="connsiteY85-2062" fmla="*/ 3557482 h 6858000"/>
              <a:gd name="connsiteX86-2063" fmla="*/ 5618377 w 6128435"/>
              <a:gd name="connsiteY86-2064" fmla="*/ 3588431 h 6858000"/>
              <a:gd name="connsiteX87-2065" fmla="*/ 5612155 w 6128435"/>
              <a:gd name="connsiteY87-2066" fmla="*/ 3589869 h 6858000"/>
              <a:gd name="connsiteX88-2067" fmla="*/ 5620843 w 6128435"/>
              <a:gd name="connsiteY88-2068" fmla="*/ 3606745 h 6858000"/>
              <a:gd name="connsiteX89-2069" fmla="*/ 5655472 w 6128435"/>
              <a:gd name="connsiteY89-2070" fmla="*/ 3678877 h 6858000"/>
              <a:gd name="connsiteX90-2071" fmla="*/ 5680448 w 6128435"/>
              <a:gd name="connsiteY90-2072" fmla="*/ 3717760 h 6858000"/>
              <a:gd name="connsiteX91-2073" fmla="*/ 5683015 w 6128435"/>
              <a:gd name="connsiteY91-2074" fmla="*/ 3762025 h 6858000"/>
              <a:gd name="connsiteX92-2075" fmla="*/ 5696643 w 6128435"/>
              <a:gd name="connsiteY92-2076" fmla="*/ 3773888 h 6858000"/>
              <a:gd name="connsiteX93-2077" fmla="*/ 5699203 w 6128435"/>
              <a:gd name="connsiteY93-2078" fmla="*/ 3775823 h 6858000"/>
              <a:gd name="connsiteX94-2079" fmla="*/ 5704824 w 6128435"/>
              <a:gd name="connsiteY94-2080" fmla="*/ 3785966 h 6858000"/>
              <a:gd name="connsiteX95-2081" fmla="*/ 5712204 w 6128435"/>
              <a:gd name="connsiteY95-2082" fmla="*/ 3785830 h 6858000"/>
              <a:gd name="connsiteX96-2083" fmla="*/ 5724816 w 6128435"/>
              <a:gd name="connsiteY96-2084" fmla="*/ 3798949 h 6858000"/>
              <a:gd name="connsiteX97-2085" fmla="*/ 5733539 w 6128435"/>
              <a:gd name="connsiteY97-2086" fmla="*/ 3818457 h 6858000"/>
              <a:gd name="connsiteX98-2087" fmla="*/ 5768491 w 6128435"/>
              <a:gd name="connsiteY98-2088" fmla="*/ 3914399 h 6858000"/>
              <a:gd name="connsiteX99-2089" fmla="*/ 5793123 w 6128435"/>
              <a:gd name="connsiteY99-2090" fmla="*/ 3969952 h 6858000"/>
              <a:gd name="connsiteX100-2091" fmla="*/ 5808321 w 6128435"/>
              <a:gd name="connsiteY100-2092" fmla="*/ 3988153 h 6858000"/>
              <a:gd name="connsiteX101-2093" fmla="*/ 5825621 w 6128435"/>
              <a:gd name="connsiteY101-2094" fmla="*/ 4015525 h 6858000"/>
              <a:gd name="connsiteX102-2095" fmla="*/ 5860672 w 6128435"/>
              <a:gd name="connsiteY102-2096" fmla="*/ 4061579 h 6858000"/>
              <a:gd name="connsiteX103-2097" fmla="*/ 5872173 w 6128435"/>
              <a:gd name="connsiteY103-2098" fmla="*/ 4088497 h 6858000"/>
              <a:gd name="connsiteX104-2099" fmla="*/ 5883705 w 6128435"/>
              <a:gd name="connsiteY104-2100" fmla="*/ 4101899 h 6858000"/>
              <a:gd name="connsiteX105-2101" fmla="*/ 5885314 w 6128435"/>
              <a:gd name="connsiteY105-2102" fmla="*/ 4108387 h 6858000"/>
              <a:gd name="connsiteX106-2103" fmla="*/ 5894095 w 6128435"/>
              <a:gd name="connsiteY106-2104" fmla="*/ 4128857 h 6858000"/>
              <a:gd name="connsiteX107-2105" fmla="*/ 5898339 w 6128435"/>
              <a:gd name="connsiteY107-2106" fmla="*/ 4140800 h 6858000"/>
              <a:gd name="connsiteX108-2107" fmla="*/ 5899734 w 6128435"/>
              <a:gd name="connsiteY108-2108" fmla="*/ 4145632 h 6858000"/>
              <a:gd name="connsiteX109-2109" fmla="*/ 5897098 w 6128435"/>
              <a:gd name="connsiteY109-2110" fmla="*/ 4157819 h 6858000"/>
              <a:gd name="connsiteX110-2111" fmla="*/ 5903513 w 6128435"/>
              <a:gd name="connsiteY110-2112" fmla="*/ 4187661 h 6858000"/>
              <a:gd name="connsiteX111-2113" fmla="*/ 5917114 w 6128435"/>
              <a:gd name="connsiteY111-2114" fmla="*/ 4213096 h 6858000"/>
              <a:gd name="connsiteX112-2115" fmla="*/ 5921153 w 6128435"/>
              <a:gd name="connsiteY112-2116" fmla="*/ 4236222 h 6858000"/>
              <a:gd name="connsiteX113-2117" fmla="*/ 5924233 w 6128435"/>
              <a:gd name="connsiteY113-2118" fmla="*/ 4242060 h 6858000"/>
              <a:gd name="connsiteX114-2119" fmla="*/ 5928910 w 6128435"/>
              <a:gd name="connsiteY114-2120" fmla="*/ 4300973 h 6858000"/>
              <a:gd name="connsiteX115-2121" fmla="*/ 5939320 w 6128435"/>
              <a:gd name="connsiteY115-2122" fmla="*/ 4340435 h 6858000"/>
              <a:gd name="connsiteX116-2123" fmla="*/ 5946705 w 6128435"/>
              <a:gd name="connsiteY116-2124" fmla="*/ 4428051 h 6858000"/>
              <a:gd name="connsiteX117-2125" fmla="*/ 5949261 w 6128435"/>
              <a:gd name="connsiteY117-2126" fmla="*/ 4449185 h 6858000"/>
              <a:gd name="connsiteX118-2127" fmla="*/ 5957504 w 6128435"/>
              <a:gd name="connsiteY118-2128" fmla="*/ 4465911 h 6858000"/>
              <a:gd name="connsiteX119-2129" fmla="*/ 5964689 w 6128435"/>
              <a:gd name="connsiteY119-2130" fmla="*/ 4468532 h 6858000"/>
              <a:gd name="connsiteX120-2131" fmla="*/ 5967062 w 6128435"/>
              <a:gd name="connsiteY120-2132" fmla="*/ 4479923 h 6858000"/>
              <a:gd name="connsiteX121-2133" fmla="*/ 5968960 w 6128435"/>
              <a:gd name="connsiteY121-2134" fmla="*/ 4482655 h 6858000"/>
              <a:gd name="connsiteX122-2135" fmla="*/ 5978567 w 6128435"/>
              <a:gd name="connsiteY122-2136" fmla="*/ 4498605 h 6858000"/>
              <a:gd name="connsiteX123-2137" fmla="*/ 5967676 w 6128435"/>
              <a:gd name="connsiteY123-2138" fmla="*/ 4540140 h 6858000"/>
              <a:gd name="connsiteX124-2139" fmla="*/ 5980106 w 6128435"/>
              <a:gd name="connsiteY124-2140" fmla="*/ 4585087 h 6858000"/>
              <a:gd name="connsiteX125-2141" fmla="*/ 5998138 w 6128435"/>
              <a:gd name="connsiteY125-2142" fmla="*/ 4697518 h 6858000"/>
              <a:gd name="connsiteX126-2143" fmla="*/ 6013516 w 6128435"/>
              <a:gd name="connsiteY126-2144" fmla="*/ 4786619 h 6858000"/>
              <a:gd name="connsiteX127-2145" fmla="*/ 6025404 w 6128435"/>
              <a:gd name="connsiteY127-2146" fmla="*/ 4858148 h 6858000"/>
              <a:gd name="connsiteX128-2147" fmla="*/ 6007749 w 6128435"/>
              <a:gd name="connsiteY128-2148" fmla="*/ 4964715 h 6858000"/>
              <a:gd name="connsiteX129-2149" fmla="*/ 6005269 w 6128435"/>
              <a:gd name="connsiteY129-2150" fmla="*/ 5150567 h 6858000"/>
              <a:gd name="connsiteX130-2151" fmla="*/ 6001127 w 6128435"/>
              <a:gd name="connsiteY130-2152" fmla="*/ 5164609 h 6858000"/>
              <a:gd name="connsiteX131-2153" fmla="*/ 5996647 w 6128435"/>
              <a:gd name="connsiteY131-2154" fmla="*/ 5185640 h 6858000"/>
              <a:gd name="connsiteX132-2155" fmla="*/ 5998514 w 6128435"/>
              <a:gd name="connsiteY132-2156" fmla="*/ 5189673 h 6858000"/>
              <a:gd name="connsiteX133-2157" fmla="*/ 5995970 w 6128435"/>
              <a:gd name="connsiteY133-2158" fmla="*/ 5221547 h 6858000"/>
              <a:gd name="connsiteX134-2159" fmla="*/ 5997218 w 6128435"/>
              <a:gd name="connsiteY134-2160" fmla="*/ 5222031 h 6858000"/>
              <a:gd name="connsiteX135-2161" fmla="*/ 6002116 w 6128435"/>
              <a:gd name="connsiteY135-2162" fmla="*/ 5231223 h 6858000"/>
              <a:gd name="connsiteX136-2163" fmla="*/ 6008541 w 6128435"/>
              <a:gd name="connsiteY136-2164" fmla="*/ 5248680 h 6858000"/>
              <a:gd name="connsiteX137-2165" fmla="*/ 6039260 w 6128435"/>
              <a:gd name="connsiteY137-2166" fmla="*/ 5289518 h 6858000"/>
              <a:gd name="connsiteX138-2167" fmla="*/ 6036748 w 6128435"/>
              <a:gd name="connsiteY138-2168" fmla="*/ 5322752 h 6858000"/>
              <a:gd name="connsiteX139-2169" fmla="*/ 6036943 w 6128435"/>
              <a:gd name="connsiteY139-2170" fmla="*/ 5329480 h 6858000"/>
              <a:gd name="connsiteX140-2171" fmla="*/ 6037236 w 6128435"/>
              <a:gd name="connsiteY140-2172" fmla="*/ 5329634 h 6858000"/>
              <a:gd name="connsiteX141-2173" fmla="*/ 6038019 w 6128435"/>
              <a:gd name="connsiteY141-2174" fmla="*/ 5336764 h 6858000"/>
              <a:gd name="connsiteX142-2175" fmla="*/ 6037298 w 6128435"/>
              <a:gd name="connsiteY142-2176" fmla="*/ 5341753 h 6858000"/>
              <a:gd name="connsiteX143-2177" fmla="*/ 6037677 w 6128435"/>
              <a:gd name="connsiteY143-2178" fmla="*/ 5354807 h 6858000"/>
              <a:gd name="connsiteX144-2179" fmla="*/ 6039728 w 6128435"/>
              <a:gd name="connsiteY144-2180" fmla="*/ 5359416 h 6858000"/>
              <a:gd name="connsiteX145-2181" fmla="*/ 6043311 w 6128435"/>
              <a:gd name="connsiteY145-2182" fmla="*/ 5361407 h 6858000"/>
              <a:gd name="connsiteX146-2183" fmla="*/ 6042954 w 6128435"/>
              <a:gd name="connsiteY146-2184" fmla="*/ 5362576 h 6858000"/>
              <a:gd name="connsiteX147-2185" fmla="*/ 6053435 w 6128435"/>
              <a:gd name="connsiteY147-2186" fmla="*/ 5387547 h 6858000"/>
              <a:gd name="connsiteX148-2187" fmla="*/ 6065933 w 6128435"/>
              <a:gd name="connsiteY148-2188" fmla="*/ 5443002 h 6858000"/>
              <a:gd name="connsiteX149-2189" fmla="*/ 6068640 w 6128435"/>
              <a:gd name="connsiteY149-2190" fmla="*/ 5474503 h 6858000"/>
              <a:gd name="connsiteX150-2191" fmla="*/ 6080922 w 6128435"/>
              <a:gd name="connsiteY150-2192" fmla="*/ 5561070 h 6858000"/>
              <a:gd name="connsiteX151-2193" fmla="*/ 6096949 w 6128435"/>
              <a:gd name="connsiteY151-2194" fmla="*/ 5648179 h 6858000"/>
              <a:gd name="connsiteX152-2195" fmla="*/ 6125703 w 6128435"/>
              <a:gd name="connsiteY152-2196" fmla="*/ 5692894 h 6858000"/>
              <a:gd name="connsiteX153-2197" fmla="*/ 6126670 w 6128435"/>
              <a:gd name="connsiteY153-2198" fmla="*/ 5697882 h 6858000"/>
              <a:gd name="connsiteX154-2199" fmla="*/ 6124061 w 6128435"/>
              <a:gd name="connsiteY154-2200" fmla="*/ 5710294 h 6858000"/>
              <a:gd name="connsiteX155-2201" fmla="*/ 6122213 w 6128435"/>
              <a:gd name="connsiteY155-2202" fmla="*/ 5714762 h 6858000"/>
              <a:gd name="connsiteX156-2203" fmla="*/ 6121353 w 6128435"/>
              <a:gd name="connsiteY156-2204" fmla="*/ 5721725 h 6858000"/>
              <a:gd name="connsiteX157-2205" fmla="*/ 6121607 w 6128435"/>
              <a:gd name="connsiteY157-2206" fmla="*/ 5721959 h 6858000"/>
              <a:gd name="connsiteX158-2207" fmla="*/ 6120262 w 6128435"/>
              <a:gd name="connsiteY158-2208" fmla="*/ 5728358 h 6858000"/>
              <a:gd name="connsiteX159-2209" fmla="*/ 6110194 w 6128435"/>
              <a:gd name="connsiteY159-2210" fmla="*/ 5758853 h 6858000"/>
              <a:gd name="connsiteX160-2211" fmla="*/ 6127519 w 6128435"/>
              <a:gd name="connsiteY160-2212" fmla="*/ 5865775 h 6858000"/>
              <a:gd name="connsiteX161-2213" fmla="*/ 6128435 w 6128435"/>
              <a:gd name="connsiteY161-2214" fmla="*/ 5870164 h 6858000"/>
              <a:gd name="connsiteX162-2215" fmla="*/ 6119217 w 6128435"/>
              <a:gd name="connsiteY162-2216" fmla="*/ 5888542 h 6858000"/>
              <a:gd name="connsiteX163-2217" fmla="*/ 6115966 w 6128435"/>
              <a:gd name="connsiteY163-2218" fmla="*/ 5898387 h 6858000"/>
              <a:gd name="connsiteX164-2219" fmla="*/ 6111924 w 6128435"/>
              <a:gd name="connsiteY164-2220" fmla="*/ 5900444 h 6858000"/>
              <a:gd name="connsiteX165-2221" fmla="*/ 6108716 w 6128435"/>
              <a:gd name="connsiteY165-2222" fmla="*/ 5915345 h 6858000"/>
              <a:gd name="connsiteX166-2223" fmla="*/ 6109524 w 6128435"/>
              <a:gd name="connsiteY166-2224" fmla="*/ 5917328 h 6858000"/>
              <a:gd name="connsiteX167-2225" fmla="*/ 6102493 w 6128435"/>
              <a:gd name="connsiteY167-2226" fmla="*/ 5928602 h 6858000"/>
              <a:gd name="connsiteX168-2227" fmla="*/ 6056863 w 6128435"/>
              <a:gd name="connsiteY168-2228" fmla="*/ 6000643 h 6858000"/>
              <a:gd name="connsiteX169-2229" fmla="*/ 6045436 w 6128435"/>
              <a:gd name="connsiteY169-2230" fmla="*/ 6124480 h 6858000"/>
              <a:gd name="connsiteX170-2231" fmla="*/ 6030489 w 6128435"/>
              <a:gd name="connsiteY170-2232" fmla="*/ 6317666 h 6858000"/>
              <a:gd name="connsiteX171-2233" fmla="*/ 6007492 w 6128435"/>
              <a:gd name="connsiteY171-2234" fmla="*/ 6440818 h 6858000"/>
              <a:gd name="connsiteX172-2235" fmla="*/ 6009467 w 6128435"/>
              <a:gd name="connsiteY172-2236" fmla="*/ 6487076 h 6858000"/>
              <a:gd name="connsiteX173-2237" fmla="*/ 5995064 w 6128435"/>
              <a:gd name="connsiteY173-2238" fmla="*/ 6540791 h 6858000"/>
              <a:gd name="connsiteX174-2239" fmla="*/ 5996309 w 6128435"/>
              <a:gd name="connsiteY174-2240" fmla="*/ 6543961 h 6858000"/>
              <a:gd name="connsiteX175-2241" fmla="*/ 5996048 w 6128435"/>
              <a:gd name="connsiteY175-2242" fmla="*/ 6555444 h 6858000"/>
              <a:gd name="connsiteX176-2243" fmla="*/ 6002524 w 6128435"/>
              <a:gd name="connsiteY176-2244" fmla="*/ 6560188 h 6858000"/>
              <a:gd name="connsiteX177-2245" fmla="*/ 6006823 w 6128435"/>
              <a:gd name="connsiteY177-2246" fmla="*/ 6578546 h 6858000"/>
              <a:gd name="connsiteX178-2247" fmla="*/ 6004510 w 6128435"/>
              <a:gd name="connsiteY178-2248" fmla="*/ 6599256 h 6858000"/>
              <a:gd name="connsiteX179-2249" fmla="*/ 5986207 w 6128435"/>
              <a:gd name="connsiteY179-2250" fmla="*/ 6695855 h 6858000"/>
              <a:gd name="connsiteX180-2251" fmla="*/ 5979428 w 6128435"/>
              <a:gd name="connsiteY180-2252" fmla="*/ 6754678 h 6858000"/>
              <a:gd name="connsiteX181-2253" fmla="*/ 5983398 w 6128435"/>
              <a:gd name="connsiteY181-2254" fmla="*/ 6778641 h 6858000"/>
              <a:gd name="connsiteX182-2255" fmla="*/ 5984543 w 6128435"/>
              <a:gd name="connsiteY182-2256" fmla="*/ 6811016 h 6858000"/>
              <a:gd name="connsiteX183-2257" fmla="*/ 5981802 w 6128435"/>
              <a:gd name="connsiteY183-2258" fmla="*/ 6838578 h 6858000"/>
              <a:gd name="connsiteX184-2259" fmla="*/ 5979671 w 6128435"/>
              <a:gd name="connsiteY184-2260" fmla="*/ 6858000 h 6858000"/>
              <a:gd name="connsiteX185-2261" fmla="*/ 0 w 6128435"/>
              <a:gd name="connsiteY185-2262" fmla="*/ 6858000 h 6858000"/>
              <a:gd name="connsiteX186-2263" fmla="*/ 0 w 6128435"/>
              <a:gd name="connsiteY186-2264" fmla="*/ 0 h 6858000"/>
              <a:gd name="connsiteX0-2265" fmla="*/ 0 w 6128435"/>
              <a:gd name="connsiteY0-2266" fmla="*/ 0 h 6858000"/>
              <a:gd name="connsiteX1-2267" fmla="*/ 4965888 w 6128435"/>
              <a:gd name="connsiteY1-2268" fmla="*/ 0 h 6858000"/>
              <a:gd name="connsiteX2-2269" fmla="*/ 4967767 w 6128435"/>
              <a:gd name="connsiteY2-2270" fmla="*/ 7930 h 6858000"/>
              <a:gd name="connsiteX3-2271" fmla="*/ 4979444 w 6128435"/>
              <a:gd name="connsiteY3-2272" fmla="*/ 43921 h 6858000"/>
              <a:gd name="connsiteX4-2273" fmla="*/ 5021173 w 6128435"/>
              <a:gd name="connsiteY4-2274" fmla="*/ 123738 h 6858000"/>
              <a:gd name="connsiteX5-2275" fmla="*/ 5075458 w 6128435"/>
              <a:gd name="connsiteY5-2276" fmla="*/ 264355 h 6858000"/>
              <a:gd name="connsiteX6-2277" fmla="*/ 5081175 w 6128435"/>
              <a:gd name="connsiteY6-2278" fmla="*/ 277448 h 6858000"/>
              <a:gd name="connsiteX7-2279" fmla="*/ 5097011 w 6128435"/>
              <a:gd name="connsiteY7-2280" fmla="*/ 355616 h 6858000"/>
              <a:gd name="connsiteX8-2281" fmla="*/ 5130982 w 6128435"/>
              <a:gd name="connsiteY8-2282" fmla="*/ 412030 h 6858000"/>
              <a:gd name="connsiteX9-2283" fmla="*/ 5153000 w 6128435"/>
              <a:gd name="connsiteY9-2284" fmla="*/ 507134 h 6858000"/>
              <a:gd name="connsiteX10-2285" fmla="*/ 5171282 w 6128435"/>
              <a:gd name="connsiteY10-2286" fmla="*/ 602071 h 6858000"/>
              <a:gd name="connsiteX11-2287" fmla="*/ 5176196 w 6128435"/>
              <a:gd name="connsiteY11-2288" fmla="*/ 636822 h 6858000"/>
              <a:gd name="connsiteX12-2289" fmla="*/ 5201957 w 6128435"/>
              <a:gd name="connsiteY12-2290" fmla="*/ 736835 h 6858000"/>
              <a:gd name="connsiteX13-2291" fmla="*/ 5185452 w 6128435"/>
              <a:gd name="connsiteY13-2292" fmla="*/ 745392 h 6858000"/>
              <a:gd name="connsiteX14-2293" fmla="*/ 5189051 w 6128435"/>
              <a:gd name="connsiteY14-2294" fmla="*/ 782518 h 6858000"/>
              <a:gd name="connsiteX15-2295" fmla="*/ 5210428 w 6128435"/>
              <a:gd name="connsiteY15-2296" fmla="*/ 815772 h 6858000"/>
              <a:gd name="connsiteX16-2297" fmla="*/ 5221088 w 6128435"/>
              <a:gd name="connsiteY16-2298" fmla="*/ 860193 h 6858000"/>
              <a:gd name="connsiteX17-2299" fmla="*/ 5227653 w 6128435"/>
              <a:gd name="connsiteY17-2300" fmla="*/ 886709 h 6858000"/>
              <a:gd name="connsiteX18-2301" fmla="*/ 5230806 w 6128435"/>
              <a:gd name="connsiteY18-2302" fmla="*/ 961354 h 6858000"/>
              <a:gd name="connsiteX19-2303" fmla="*/ 5201018 w 6128435"/>
              <a:gd name="connsiteY19-2304" fmla="*/ 1095027 h 6858000"/>
              <a:gd name="connsiteX20-2305" fmla="*/ 5202153 w 6128435"/>
              <a:gd name="connsiteY20-2306" fmla="*/ 1133224 h 6858000"/>
              <a:gd name="connsiteX21-2307" fmla="*/ 5207370 w 6128435"/>
              <a:gd name="connsiteY21-2308" fmla="*/ 1138097 h 6858000"/>
              <a:gd name="connsiteX22-2309" fmla="*/ 5189234 w 6128435"/>
              <a:gd name="connsiteY22-2310" fmla="*/ 1193495 h 6858000"/>
              <a:gd name="connsiteX23-2311" fmla="*/ 5202769 w 6128435"/>
              <a:gd name="connsiteY23-2312" fmla="*/ 1269450 h 6858000"/>
              <a:gd name="connsiteX24-2313" fmla="*/ 5225968 w 6128435"/>
              <a:gd name="connsiteY24-2314" fmla="*/ 1357994 h 6858000"/>
              <a:gd name="connsiteX25-2315" fmla="*/ 5233819 w 6128435"/>
              <a:gd name="connsiteY25-2316" fmla="*/ 1380922 h 6858000"/>
              <a:gd name="connsiteX26-2317" fmla="*/ 5237226 w 6128435"/>
              <a:gd name="connsiteY26-2318" fmla="*/ 1441327 h 6858000"/>
              <a:gd name="connsiteX27-2319" fmla="*/ 5244434 w 6128435"/>
              <a:gd name="connsiteY27-2320" fmla="*/ 1580810 h 6858000"/>
              <a:gd name="connsiteX28-2321" fmla="*/ 5251453 w 6128435"/>
              <a:gd name="connsiteY28-2322" fmla="*/ 1583934 h 6858000"/>
              <a:gd name="connsiteX29-2323" fmla="*/ 5253136 w 6128435"/>
              <a:gd name="connsiteY29-2324" fmla="*/ 1595457 h 6858000"/>
              <a:gd name="connsiteX30-2325" fmla="*/ 5254863 w 6128435"/>
              <a:gd name="connsiteY30-2326" fmla="*/ 1598311 h 6858000"/>
              <a:gd name="connsiteX31-2327" fmla="*/ 5263491 w 6128435"/>
              <a:gd name="connsiteY31-2328" fmla="*/ 1614889 h 6858000"/>
              <a:gd name="connsiteX32-2329" fmla="*/ 5250095 w 6128435"/>
              <a:gd name="connsiteY32-2330" fmla="*/ 1655519 h 6858000"/>
              <a:gd name="connsiteX33-2331" fmla="*/ 5259788 w 6128435"/>
              <a:gd name="connsiteY33-2332" fmla="*/ 1701198 h 6858000"/>
              <a:gd name="connsiteX34-2333" fmla="*/ 5255696 w 6128435"/>
              <a:gd name="connsiteY34-2334" fmla="*/ 1880842 h 6858000"/>
              <a:gd name="connsiteX35-2335" fmla="*/ 5280947 w 6128435"/>
              <a:gd name="connsiteY35-2336" fmla="*/ 1904438 h 6858000"/>
              <a:gd name="connsiteX36-2337" fmla="*/ 5288486 w 6128435"/>
              <a:gd name="connsiteY36-2338" fmla="*/ 1976575 h 6858000"/>
              <a:gd name="connsiteX37-2339" fmla="*/ 5252592 w 6128435"/>
              <a:gd name="connsiteY37-2340" fmla="*/ 2092210 h 6858000"/>
              <a:gd name="connsiteX38-2341" fmla="*/ 5264303 w 6128435"/>
              <a:gd name="connsiteY38-2342" fmla="*/ 2225157 h 6858000"/>
              <a:gd name="connsiteX39-2343" fmla="*/ 5254949 w 6128435"/>
              <a:gd name="connsiteY39-2344" fmla="*/ 2236160 h 6858000"/>
              <a:gd name="connsiteX40-2345" fmla="*/ 5250104 w 6128435"/>
              <a:gd name="connsiteY40-2346" fmla="*/ 2249166 h 6858000"/>
              <a:gd name="connsiteX41-2347" fmla="*/ 5251214 w 6128435"/>
              <a:gd name="connsiteY41-2348" fmla="*/ 2250944 h 6858000"/>
              <a:gd name="connsiteX42-2349" fmla="*/ 5250644 w 6128435"/>
              <a:gd name="connsiteY42-2350" fmla="*/ 2266619 h 6858000"/>
              <a:gd name="connsiteX43-2351" fmla="*/ 5247111 w 6128435"/>
              <a:gd name="connsiteY43-2352" fmla="*/ 2269679 h 6858000"/>
              <a:gd name="connsiteX44-2353" fmla="*/ 5245653 w 6128435"/>
              <a:gd name="connsiteY44-2354" fmla="*/ 2280317 h 6858000"/>
              <a:gd name="connsiteX45-2355" fmla="*/ 5239901 w 6128435"/>
              <a:gd name="connsiteY45-2356" fmla="*/ 2300961 h 6858000"/>
              <a:gd name="connsiteX46-2357" fmla="*/ 5241522 w 6128435"/>
              <a:gd name="connsiteY46-2358" fmla="*/ 2305114 h 6858000"/>
              <a:gd name="connsiteX47-2359" fmla="*/ 5237050 w 6128435"/>
              <a:gd name="connsiteY47-2360" fmla="*/ 2336703 h 6858000"/>
              <a:gd name="connsiteX48-2361" fmla="*/ 5238267 w 6128435"/>
              <a:gd name="connsiteY48-2362" fmla="*/ 2337277 h 6858000"/>
              <a:gd name="connsiteX49-2363" fmla="*/ 5242602 w 6128435"/>
              <a:gd name="connsiteY49-2364" fmla="*/ 2346782 h 6858000"/>
              <a:gd name="connsiteX50-2365" fmla="*/ 5247963 w 6128435"/>
              <a:gd name="connsiteY50-2366" fmla="*/ 2364638 h 6858000"/>
              <a:gd name="connsiteX51-2367" fmla="*/ 5276175 w 6128435"/>
              <a:gd name="connsiteY51-2368" fmla="*/ 2407515 h 6858000"/>
              <a:gd name="connsiteX52-2369" fmla="*/ 5271650 w 6128435"/>
              <a:gd name="connsiteY52-2370" fmla="*/ 2440467 h 6858000"/>
              <a:gd name="connsiteX53-2371" fmla="*/ 5271438 w 6128435"/>
              <a:gd name="connsiteY53-2372" fmla="*/ 2447186 h 6858000"/>
              <a:gd name="connsiteX54-2373" fmla="*/ 5271722 w 6128435"/>
              <a:gd name="connsiteY54-2374" fmla="*/ 2447359 h 6858000"/>
              <a:gd name="connsiteX55-2375" fmla="*/ 5272069 w 6128435"/>
              <a:gd name="connsiteY55-2376" fmla="*/ 2454523 h 6858000"/>
              <a:gd name="connsiteX56-2377" fmla="*/ 5271049 w 6128435"/>
              <a:gd name="connsiteY56-2378" fmla="*/ 2459442 h 6858000"/>
              <a:gd name="connsiteX57-2379" fmla="*/ 5270636 w 6128435"/>
              <a:gd name="connsiteY57-2380" fmla="*/ 2472481 h 6858000"/>
              <a:gd name="connsiteX58-2381" fmla="*/ 5272406 w 6128435"/>
              <a:gd name="connsiteY58-2382" fmla="*/ 2477221 h 6858000"/>
              <a:gd name="connsiteX59-2383" fmla="*/ 5307538 w 6128435"/>
              <a:gd name="connsiteY59-2384" fmla="*/ 2514685 h 6858000"/>
              <a:gd name="connsiteX60-2385" fmla="*/ 5337604 w 6128435"/>
              <a:gd name="connsiteY60-2386" fmla="*/ 2597632 h 6858000"/>
              <a:gd name="connsiteX61-2387" fmla="*/ 5407503 w 6128435"/>
              <a:gd name="connsiteY61-2388" fmla="*/ 2786290 h 6858000"/>
              <a:gd name="connsiteX62-2389" fmla="*/ 5407356 w 6128435"/>
              <a:gd name="connsiteY62-2390" fmla="*/ 2787545 h 6858000"/>
              <a:gd name="connsiteX63-2391" fmla="*/ 5411130 w 6128435"/>
              <a:gd name="connsiteY63-2392" fmla="*/ 2788640 h 6858000"/>
              <a:gd name="connsiteX64-2393" fmla="*/ 5416439 w 6128435"/>
              <a:gd name="connsiteY64-2394" fmla="*/ 2805666 h 6858000"/>
              <a:gd name="connsiteX65-2395" fmla="*/ 5416589 w 6128435"/>
              <a:gd name="connsiteY65-2396" fmla="*/ 2810822 h 6858000"/>
              <a:gd name="connsiteX66-2397" fmla="*/ 5418542 w 6128435"/>
              <a:gd name="connsiteY66-2398" fmla="*/ 2817745 h 6858000"/>
              <a:gd name="connsiteX67-2399" fmla="*/ 5418847 w 6128435"/>
              <a:gd name="connsiteY67-2400" fmla="*/ 2817825 h 6858000"/>
              <a:gd name="connsiteX68-2401" fmla="*/ 5423364 w 6128435"/>
              <a:gd name="connsiteY68-2402" fmla="*/ 2858292 h 6858000"/>
              <a:gd name="connsiteX69-2403" fmla="*/ 5479298 w 6128435"/>
              <a:gd name="connsiteY69-2404" fmla="*/ 2947791 h 6858000"/>
              <a:gd name="connsiteX70-2405" fmla="*/ 5481770 w 6128435"/>
              <a:gd name="connsiteY70-2406" fmla="*/ 2951352 h 6858000"/>
              <a:gd name="connsiteX71-2407" fmla="*/ 5481013 w 6128435"/>
              <a:gd name="connsiteY71-2408" fmla="*/ 2973461 h 6858000"/>
              <a:gd name="connsiteX72-2409" fmla="*/ 5482045 w 6128435"/>
              <a:gd name="connsiteY72-2410" fmla="*/ 2984371 h 6858000"/>
              <a:gd name="connsiteX73-2411" fmla="*/ 5479405 w 6128435"/>
              <a:gd name="connsiteY73-2412" fmla="*/ 2988507 h 6858000"/>
              <a:gd name="connsiteX74-2413" fmla="*/ 5482415 w 6128435"/>
              <a:gd name="connsiteY74-2414" fmla="*/ 3004079 h 6858000"/>
              <a:gd name="connsiteX75-2415" fmla="*/ 5483865 w 6128435"/>
              <a:gd name="connsiteY75-2416" fmla="*/ 3005467 h 6858000"/>
              <a:gd name="connsiteX76-2417" fmla="*/ 5482236 w 6128435"/>
              <a:gd name="connsiteY76-2418" fmla="*/ 3019791 h 6858000"/>
              <a:gd name="connsiteX77-2419" fmla="*/ 5475895 w 6128435"/>
              <a:gd name="connsiteY77-2420" fmla="*/ 3033578 h 6858000"/>
              <a:gd name="connsiteX78-2421" fmla="*/ 5477595 w 6128435"/>
              <a:gd name="connsiteY78-2422" fmla="*/ 3250534 h 6858000"/>
              <a:gd name="connsiteX79-2423" fmla="*/ 5532836 w 6128435"/>
              <a:gd name="connsiteY79-2424" fmla="*/ 3353840 h 6858000"/>
              <a:gd name="connsiteX80-2425" fmla="*/ 5561229 w 6128435"/>
              <a:gd name="connsiteY80-2426" fmla="*/ 3395784 h 6858000"/>
              <a:gd name="connsiteX81-2427" fmla="*/ 5589758 w 6128435"/>
              <a:gd name="connsiteY81-2428" fmla="*/ 3506453 h 6858000"/>
              <a:gd name="connsiteX82-2429" fmla="*/ 5596144 w 6128435"/>
              <a:gd name="connsiteY82-2430" fmla="*/ 3534624 h 6858000"/>
              <a:gd name="connsiteX83-2431" fmla="*/ 5597750 w 6128435"/>
              <a:gd name="connsiteY83-2432" fmla="*/ 3534129 h 6858000"/>
              <a:gd name="connsiteX84-2433" fmla="*/ 5599700 w 6128435"/>
              <a:gd name="connsiteY84-2434" fmla="*/ 3547221 h 6858000"/>
              <a:gd name="connsiteX85-2435" fmla="*/ 5615031 w 6128435"/>
              <a:gd name="connsiteY85-2436" fmla="*/ 3557482 h 6858000"/>
              <a:gd name="connsiteX86-2437" fmla="*/ 5618377 w 6128435"/>
              <a:gd name="connsiteY86-2438" fmla="*/ 3588431 h 6858000"/>
              <a:gd name="connsiteX87-2439" fmla="*/ 5612155 w 6128435"/>
              <a:gd name="connsiteY87-2440" fmla="*/ 3589869 h 6858000"/>
              <a:gd name="connsiteX88-2441" fmla="*/ 5620843 w 6128435"/>
              <a:gd name="connsiteY88-2442" fmla="*/ 3606745 h 6858000"/>
              <a:gd name="connsiteX89-2443" fmla="*/ 5655472 w 6128435"/>
              <a:gd name="connsiteY89-2444" fmla="*/ 3678877 h 6858000"/>
              <a:gd name="connsiteX90-2445" fmla="*/ 5680448 w 6128435"/>
              <a:gd name="connsiteY90-2446" fmla="*/ 3717760 h 6858000"/>
              <a:gd name="connsiteX91-2447" fmla="*/ 5683015 w 6128435"/>
              <a:gd name="connsiteY91-2448" fmla="*/ 3762025 h 6858000"/>
              <a:gd name="connsiteX92-2449" fmla="*/ 5696643 w 6128435"/>
              <a:gd name="connsiteY92-2450" fmla="*/ 3773888 h 6858000"/>
              <a:gd name="connsiteX93-2451" fmla="*/ 5699203 w 6128435"/>
              <a:gd name="connsiteY93-2452" fmla="*/ 3775823 h 6858000"/>
              <a:gd name="connsiteX94-2453" fmla="*/ 5704824 w 6128435"/>
              <a:gd name="connsiteY94-2454" fmla="*/ 3785966 h 6858000"/>
              <a:gd name="connsiteX95-2455" fmla="*/ 5712204 w 6128435"/>
              <a:gd name="connsiteY95-2456" fmla="*/ 3785830 h 6858000"/>
              <a:gd name="connsiteX96-2457" fmla="*/ 5724816 w 6128435"/>
              <a:gd name="connsiteY96-2458" fmla="*/ 3798949 h 6858000"/>
              <a:gd name="connsiteX97-2459" fmla="*/ 5733539 w 6128435"/>
              <a:gd name="connsiteY97-2460" fmla="*/ 3818457 h 6858000"/>
              <a:gd name="connsiteX98-2461" fmla="*/ 5768491 w 6128435"/>
              <a:gd name="connsiteY98-2462" fmla="*/ 3914399 h 6858000"/>
              <a:gd name="connsiteX99-2463" fmla="*/ 5793123 w 6128435"/>
              <a:gd name="connsiteY99-2464" fmla="*/ 3969952 h 6858000"/>
              <a:gd name="connsiteX100-2465" fmla="*/ 5808321 w 6128435"/>
              <a:gd name="connsiteY100-2466" fmla="*/ 3988153 h 6858000"/>
              <a:gd name="connsiteX101-2467" fmla="*/ 5825621 w 6128435"/>
              <a:gd name="connsiteY101-2468" fmla="*/ 4015525 h 6858000"/>
              <a:gd name="connsiteX102-2469" fmla="*/ 5860672 w 6128435"/>
              <a:gd name="connsiteY102-2470" fmla="*/ 4061579 h 6858000"/>
              <a:gd name="connsiteX103-2471" fmla="*/ 5872173 w 6128435"/>
              <a:gd name="connsiteY103-2472" fmla="*/ 4088497 h 6858000"/>
              <a:gd name="connsiteX104-2473" fmla="*/ 5883705 w 6128435"/>
              <a:gd name="connsiteY104-2474" fmla="*/ 4101899 h 6858000"/>
              <a:gd name="connsiteX105-2475" fmla="*/ 5885314 w 6128435"/>
              <a:gd name="connsiteY105-2476" fmla="*/ 4108387 h 6858000"/>
              <a:gd name="connsiteX106-2477" fmla="*/ 5894095 w 6128435"/>
              <a:gd name="connsiteY106-2478" fmla="*/ 4128857 h 6858000"/>
              <a:gd name="connsiteX107-2479" fmla="*/ 5898339 w 6128435"/>
              <a:gd name="connsiteY107-2480" fmla="*/ 4140800 h 6858000"/>
              <a:gd name="connsiteX108-2481" fmla="*/ 5899734 w 6128435"/>
              <a:gd name="connsiteY108-2482" fmla="*/ 4145632 h 6858000"/>
              <a:gd name="connsiteX109-2483" fmla="*/ 5897098 w 6128435"/>
              <a:gd name="connsiteY109-2484" fmla="*/ 4157819 h 6858000"/>
              <a:gd name="connsiteX110-2485" fmla="*/ 5903513 w 6128435"/>
              <a:gd name="connsiteY110-2486" fmla="*/ 4187661 h 6858000"/>
              <a:gd name="connsiteX111-2487" fmla="*/ 5917114 w 6128435"/>
              <a:gd name="connsiteY111-2488" fmla="*/ 4213096 h 6858000"/>
              <a:gd name="connsiteX112-2489" fmla="*/ 5921153 w 6128435"/>
              <a:gd name="connsiteY112-2490" fmla="*/ 4236222 h 6858000"/>
              <a:gd name="connsiteX113-2491" fmla="*/ 5924233 w 6128435"/>
              <a:gd name="connsiteY113-2492" fmla="*/ 4242060 h 6858000"/>
              <a:gd name="connsiteX114-2493" fmla="*/ 5928910 w 6128435"/>
              <a:gd name="connsiteY114-2494" fmla="*/ 4300973 h 6858000"/>
              <a:gd name="connsiteX115-2495" fmla="*/ 5939320 w 6128435"/>
              <a:gd name="connsiteY115-2496" fmla="*/ 4340435 h 6858000"/>
              <a:gd name="connsiteX116-2497" fmla="*/ 5946705 w 6128435"/>
              <a:gd name="connsiteY116-2498" fmla="*/ 4428051 h 6858000"/>
              <a:gd name="connsiteX117-2499" fmla="*/ 5949261 w 6128435"/>
              <a:gd name="connsiteY117-2500" fmla="*/ 4449185 h 6858000"/>
              <a:gd name="connsiteX118-2501" fmla="*/ 5957504 w 6128435"/>
              <a:gd name="connsiteY118-2502" fmla="*/ 4465911 h 6858000"/>
              <a:gd name="connsiteX119-2503" fmla="*/ 5964689 w 6128435"/>
              <a:gd name="connsiteY119-2504" fmla="*/ 4468532 h 6858000"/>
              <a:gd name="connsiteX120-2505" fmla="*/ 5967062 w 6128435"/>
              <a:gd name="connsiteY120-2506" fmla="*/ 4479923 h 6858000"/>
              <a:gd name="connsiteX121-2507" fmla="*/ 5968960 w 6128435"/>
              <a:gd name="connsiteY121-2508" fmla="*/ 4482655 h 6858000"/>
              <a:gd name="connsiteX122-2509" fmla="*/ 5978567 w 6128435"/>
              <a:gd name="connsiteY122-2510" fmla="*/ 4498605 h 6858000"/>
              <a:gd name="connsiteX123-2511" fmla="*/ 5980106 w 6128435"/>
              <a:gd name="connsiteY123-2512" fmla="*/ 4585087 h 6858000"/>
              <a:gd name="connsiteX124-2513" fmla="*/ 5998138 w 6128435"/>
              <a:gd name="connsiteY124-2514" fmla="*/ 4697518 h 6858000"/>
              <a:gd name="connsiteX125-2515" fmla="*/ 6013516 w 6128435"/>
              <a:gd name="connsiteY125-2516" fmla="*/ 4786619 h 6858000"/>
              <a:gd name="connsiteX126-2517" fmla="*/ 6025404 w 6128435"/>
              <a:gd name="connsiteY126-2518" fmla="*/ 4858148 h 6858000"/>
              <a:gd name="connsiteX127-2519" fmla="*/ 6007749 w 6128435"/>
              <a:gd name="connsiteY127-2520" fmla="*/ 4964715 h 6858000"/>
              <a:gd name="connsiteX128-2521" fmla="*/ 6005269 w 6128435"/>
              <a:gd name="connsiteY128-2522" fmla="*/ 5150567 h 6858000"/>
              <a:gd name="connsiteX129-2523" fmla="*/ 6001127 w 6128435"/>
              <a:gd name="connsiteY129-2524" fmla="*/ 5164609 h 6858000"/>
              <a:gd name="connsiteX130-2525" fmla="*/ 5996647 w 6128435"/>
              <a:gd name="connsiteY130-2526" fmla="*/ 5185640 h 6858000"/>
              <a:gd name="connsiteX131-2527" fmla="*/ 5998514 w 6128435"/>
              <a:gd name="connsiteY131-2528" fmla="*/ 5189673 h 6858000"/>
              <a:gd name="connsiteX132-2529" fmla="*/ 5995970 w 6128435"/>
              <a:gd name="connsiteY132-2530" fmla="*/ 5221547 h 6858000"/>
              <a:gd name="connsiteX133-2531" fmla="*/ 5997218 w 6128435"/>
              <a:gd name="connsiteY133-2532" fmla="*/ 5222031 h 6858000"/>
              <a:gd name="connsiteX134-2533" fmla="*/ 6002116 w 6128435"/>
              <a:gd name="connsiteY134-2534" fmla="*/ 5231223 h 6858000"/>
              <a:gd name="connsiteX135-2535" fmla="*/ 6008541 w 6128435"/>
              <a:gd name="connsiteY135-2536" fmla="*/ 5248680 h 6858000"/>
              <a:gd name="connsiteX136-2537" fmla="*/ 6039260 w 6128435"/>
              <a:gd name="connsiteY136-2538" fmla="*/ 5289518 h 6858000"/>
              <a:gd name="connsiteX137-2539" fmla="*/ 6036748 w 6128435"/>
              <a:gd name="connsiteY137-2540" fmla="*/ 5322752 h 6858000"/>
              <a:gd name="connsiteX138-2541" fmla="*/ 6036943 w 6128435"/>
              <a:gd name="connsiteY138-2542" fmla="*/ 5329480 h 6858000"/>
              <a:gd name="connsiteX139-2543" fmla="*/ 6037236 w 6128435"/>
              <a:gd name="connsiteY139-2544" fmla="*/ 5329634 h 6858000"/>
              <a:gd name="connsiteX140-2545" fmla="*/ 6038019 w 6128435"/>
              <a:gd name="connsiteY140-2546" fmla="*/ 5336764 h 6858000"/>
              <a:gd name="connsiteX141-2547" fmla="*/ 6037298 w 6128435"/>
              <a:gd name="connsiteY141-2548" fmla="*/ 5341753 h 6858000"/>
              <a:gd name="connsiteX142-2549" fmla="*/ 6037677 w 6128435"/>
              <a:gd name="connsiteY142-2550" fmla="*/ 5354807 h 6858000"/>
              <a:gd name="connsiteX143-2551" fmla="*/ 6039728 w 6128435"/>
              <a:gd name="connsiteY143-2552" fmla="*/ 5359416 h 6858000"/>
              <a:gd name="connsiteX144-2553" fmla="*/ 6043311 w 6128435"/>
              <a:gd name="connsiteY144-2554" fmla="*/ 5361407 h 6858000"/>
              <a:gd name="connsiteX145-2555" fmla="*/ 6042954 w 6128435"/>
              <a:gd name="connsiteY145-2556" fmla="*/ 5362576 h 6858000"/>
              <a:gd name="connsiteX146-2557" fmla="*/ 6053435 w 6128435"/>
              <a:gd name="connsiteY146-2558" fmla="*/ 5387547 h 6858000"/>
              <a:gd name="connsiteX147-2559" fmla="*/ 6065933 w 6128435"/>
              <a:gd name="connsiteY147-2560" fmla="*/ 5443002 h 6858000"/>
              <a:gd name="connsiteX148-2561" fmla="*/ 6068640 w 6128435"/>
              <a:gd name="connsiteY148-2562" fmla="*/ 5474503 h 6858000"/>
              <a:gd name="connsiteX149-2563" fmla="*/ 6080922 w 6128435"/>
              <a:gd name="connsiteY149-2564" fmla="*/ 5561070 h 6858000"/>
              <a:gd name="connsiteX150-2565" fmla="*/ 6096949 w 6128435"/>
              <a:gd name="connsiteY150-2566" fmla="*/ 5648179 h 6858000"/>
              <a:gd name="connsiteX151-2567" fmla="*/ 6125703 w 6128435"/>
              <a:gd name="connsiteY151-2568" fmla="*/ 5692894 h 6858000"/>
              <a:gd name="connsiteX152-2569" fmla="*/ 6126670 w 6128435"/>
              <a:gd name="connsiteY152-2570" fmla="*/ 5697882 h 6858000"/>
              <a:gd name="connsiteX153-2571" fmla="*/ 6124061 w 6128435"/>
              <a:gd name="connsiteY153-2572" fmla="*/ 5710294 h 6858000"/>
              <a:gd name="connsiteX154-2573" fmla="*/ 6122213 w 6128435"/>
              <a:gd name="connsiteY154-2574" fmla="*/ 5714762 h 6858000"/>
              <a:gd name="connsiteX155-2575" fmla="*/ 6121353 w 6128435"/>
              <a:gd name="connsiteY155-2576" fmla="*/ 5721725 h 6858000"/>
              <a:gd name="connsiteX156-2577" fmla="*/ 6121607 w 6128435"/>
              <a:gd name="connsiteY156-2578" fmla="*/ 5721959 h 6858000"/>
              <a:gd name="connsiteX157-2579" fmla="*/ 6120262 w 6128435"/>
              <a:gd name="connsiteY157-2580" fmla="*/ 5728358 h 6858000"/>
              <a:gd name="connsiteX158-2581" fmla="*/ 6110194 w 6128435"/>
              <a:gd name="connsiteY158-2582" fmla="*/ 5758853 h 6858000"/>
              <a:gd name="connsiteX159-2583" fmla="*/ 6127519 w 6128435"/>
              <a:gd name="connsiteY159-2584" fmla="*/ 5865775 h 6858000"/>
              <a:gd name="connsiteX160-2585" fmla="*/ 6128435 w 6128435"/>
              <a:gd name="connsiteY160-2586" fmla="*/ 5870164 h 6858000"/>
              <a:gd name="connsiteX161-2587" fmla="*/ 6119217 w 6128435"/>
              <a:gd name="connsiteY161-2588" fmla="*/ 5888542 h 6858000"/>
              <a:gd name="connsiteX162-2589" fmla="*/ 6115966 w 6128435"/>
              <a:gd name="connsiteY162-2590" fmla="*/ 5898387 h 6858000"/>
              <a:gd name="connsiteX163-2591" fmla="*/ 6111924 w 6128435"/>
              <a:gd name="connsiteY163-2592" fmla="*/ 5900444 h 6858000"/>
              <a:gd name="connsiteX164-2593" fmla="*/ 6108716 w 6128435"/>
              <a:gd name="connsiteY164-2594" fmla="*/ 5915345 h 6858000"/>
              <a:gd name="connsiteX165-2595" fmla="*/ 6109524 w 6128435"/>
              <a:gd name="connsiteY165-2596" fmla="*/ 5917328 h 6858000"/>
              <a:gd name="connsiteX166-2597" fmla="*/ 6102493 w 6128435"/>
              <a:gd name="connsiteY166-2598" fmla="*/ 5928602 h 6858000"/>
              <a:gd name="connsiteX167-2599" fmla="*/ 6056863 w 6128435"/>
              <a:gd name="connsiteY167-2600" fmla="*/ 6000643 h 6858000"/>
              <a:gd name="connsiteX168-2601" fmla="*/ 6045436 w 6128435"/>
              <a:gd name="connsiteY168-2602" fmla="*/ 6124480 h 6858000"/>
              <a:gd name="connsiteX169-2603" fmla="*/ 6030489 w 6128435"/>
              <a:gd name="connsiteY169-2604" fmla="*/ 6317666 h 6858000"/>
              <a:gd name="connsiteX170-2605" fmla="*/ 6007492 w 6128435"/>
              <a:gd name="connsiteY170-2606" fmla="*/ 6440818 h 6858000"/>
              <a:gd name="connsiteX171-2607" fmla="*/ 6009467 w 6128435"/>
              <a:gd name="connsiteY171-2608" fmla="*/ 6487076 h 6858000"/>
              <a:gd name="connsiteX172-2609" fmla="*/ 5995064 w 6128435"/>
              <a:gd name="connsiteY172-2610" fmla="*/ 6540791 h 6858000"/>
              <a:gd name="connsiteX173-2611" fmla="*/ 5996309 w 6128435"/>
              <a:gd name="connsiteY173-2612" fmla="*/ 6543961 h 6858000"/>
              <a:gd name="connsiteX174-2613" fmla="*/ 5996048 w 6128435"/>
              <a:gd name="connsiteY174-2614" fmla="*/ 6555444 h 6858000"/>
              <a:gd name="connsiteX175-2615" fmla="*/ 6002524 w 6128435"/>
              <a:gd name="connsiteY175-2616" fmla="*/ 6560188 h 6858000"/>
              <a:gd name="connsiteX176-2617" fmla="*/ 6006823 w 6128435"/>
              <a:gd name="connsiteY176-2618" fmla="*/ 6578546 h 6858000"/>
              <a:gd name="connsiteX177-2619" fmla="*/ 6004510 w 6128435"/>
              <a:gd name="connsiteY177-2620" fmla="*/ 6599256 h 6858000"/>
              <a:gd name="connsiteX178-2621" fmla="*/ 5986207 w 6128435"/>
              <a:gd name="connsiteY178-2622" fmla="*/ 6695855 h 6858000"/>
              <a:gd name="connsiteX179-2623" fmla="*/ 5979428 w 6128435"/>
              <a:gd name="connsiteY179-2624" fmla="*/ 6754678 h 6858000"/>
              <a:gd name="connsiteX180-2625" fmla="*/ 5983398 w 6128435"/>
              <a:gd name="connsiteY180-2626" fmla="*/ 6778641 h 6858000"/>
              <a:gd name="connsiteX181-2627" fmla="*/ 5984543 w 6128435"/>
              <a:gd name="connsiteY181-2628" fmla="*/ 6811016 h 6858000"/>
              <a:gd name="connsiteX182-2629" fmla="*/ 5981802 w 6128435"/>
              <a:gd name="connsiteY182-2630" fmla="*/ 6838578 h 6858000"/>
              <a:gd name="connsiteX183-2631" fmla="*/ 5979671 w 6128435"/>
              <a:gd name="connsiteY183-2632" fmla="*/ 6858000 h 6858000"/>
              <a:gd name="connsiteX184-2633" fmla="*/ 0 w 6128435"/>
              <a:gd name="connsiteY184-2634" fmla="*/ 6858000 h 6858000"/>
              <a:gd name="connsiteX185-2635" fmla="*/ 0 w 6128435"/>
              <a:gd name="connsiteY185-2636" fmla="*/ 0 h 6858000"/>
              <a:gd name="connsiteX0-2637" fmla="*/ 0 w 6128435"/>
              <a:gd name="connsiteY0-2638" fmla="*/ 0 h 6858000"/>
              <a:gd name="connsiteX1-2639" fmla="*/ 4965888 w 6128435"/>
              <a:gd name="connsiteY1-2640" fmla="*/ 0 h 6858000"/>
              <a:gd name="connsiteX2-2641" fmla="*/ 4967767 w 6128435"/>
              <a:gd name="connsiteY2-2642" fmla="*/ 7930 h 6858000"/>
              <a:gd name="connsiteX3-2643" fmla="*/ 4979444 w 6128435"/>
              <a:gd name="connsiteY3-2644" fmla="*/ 43921 h 6858000"/>
              <a:gd name="connsiteX4-2645" fmla="*/ 5021173 w 6128435"/>
              <a:gd name="connsiteY4-2646" fmla="*/ 123738 h 6858000"/>
              <a:gd name="connsiteX5-2647" fmla="*/ 5075458 w 6128435"/>
              <a:gd name="connsiteY5-2648" fmla="*/ 264355 h 6858000"/>
              <a:gd name="connsiteX6-2649" fmla="*/ 5081175 w 6128435"/>
              <a:gd name="connsiteY6-2650" fmla="*/ 277448 h 6858000"/>
              <a:gd name="connsiteX7-2651" fmla="*/ 5097011 w 6128435"/>
              <a:gd name="connsiteY7-2652" fmla="*/ 355616 h 6858000"/>
              <a:gd name="connsiteX8-2653" fmla="*/ 5130982 w 6128435"/>
              <a:gd name="connsiteY8-2654" fmla="*/ 412030 h 6858000"/>
              <a:gd name="connsiteX9-2655" fmla="*/ 5153000 w 6128435"/>
              <a:gd name="connsiteY9-2656" fmla="*/ 507134 h 6858000"/>
              <a:gd name="connsiteX10-2657" fmla="*/ 5171282 w 6128435"/>
              <a:gd name="connsiteY10-2658" fmla="*/ 602071 h 6858000"/>
              <a:gd name="connsiteX11-2659" fmla="*/ 5176196 w 6128435"/>
              <a:gd name="connsiteY11-2660" fmla="*/ 636822 h 6858000"/>
              <a:gd name="connsiteX12-2661" fmla="*/ 5201957 w 6128435"/>
              <a:gd name="connsiteY12-2662" fmla="*/ 736835 h 6858000"/>
              <a:gd name="connsiteX13-2663" fmla="*/ 5185452 w 6128435"/>
              <a:gd name="connsiteY13-2664" fmla="*/ 745392 h 6858000"/>
              <a:gd name="connsiteX14-2665" fmla="*/ 5189051 w 6128435"/>
              <a:gd name="connsiteY14-2666" fmla="*/ 782518 h 6858000"/>
              <a:gd name="connsiteX15-2667" fmla="*/ 5210428 w 6128435"/>
              <a:gd name="connsiteY15-2668" fmla="*/ 815772 h 6858000"/>
              <a:gd name="connsiteX16-2669" fmla="*/ 5221088 w 6128435"/>
              <a:gd name="connsiteY16-2670" fmla="*/ 860193 h 6858000"/>
              <a:gd name="connsiteX17-2671" fmla="*/ 5227653 w 6128435"/>
              <a:gd name="connsiteY17-2672" fmla="*/ 886709 h 6858000"/>
              <a:gd name="connsiteX18-2673" fmla="*/ 5230806 w 6128435"/>
              <a:gd name="connsiteY18-2674" fmla="*/ 961354 h 6858000"/>
              <a:gd name="connsiteX19-2675" fmla="*/ 5201018 w 6128435"/>
              <a:gd name="connsiteY19-2676" fmla="*/ 1095027 h 6858000"/>
              <a:gd name="connsiteX20-2677" fmla="*/ 5202153 w 6128435"/>
              <a:gd name="connsiteY20-2678" fmla="*/ 1133224 h 6858000"/>
              <a:gd name="connsiteX21-2679" fmla="*/ 5207370 w 6128435"/>
              <a:gd name="connsiteY21-2680" fmla="*/ 1138097 h 6858000"/>
              <a:gd name="connsiteX22-2681" fmla="*/ 5189234 w 6128435"/>
              <a:gd name="connsiteY22-2682" fmla="*/ 1193495 h 6858000"/>
              <a:gd name="connsiteX23-2683" fmla="*/ 5202769 w 6128435"/>
              <a:gd name="connsiteY23-2684" fmla="*/ 1269450 h 6858000"/>
              <a:gd name="connsiteX24-2685" fmla="*/ 5225968 w 6128435"/>
              <a:gd name="connsiteY24-2686" fmla="*/ 1357994 h 6858000"/>
              <a:gd name="connsiteX25-2687" fmla="*/ 5233819 w 6128435"/>
              <a:gd name="connsiteY25-2688" fmla="*/ 1380922 h 6858000"/>
              <a:gd name="connsiteX26-2689" fmla="*/ 5237226 w 6128435"/>
              <a:gd name="connsiteY26-2690" fmla="*/ 1441327 h 6858000"/>
              <a:gd name="connsiteX27-2691" fmla="*/ 5244434 w 6128435"/>
              <a:gd name="connsiteY27-2692" fmla="*/ 1580810 h 6858000"/>
              <a:gd name="connsiteX28-2693" fmla="*/ 5251453 w 6128435"/>
              <a:gd name="connsiteY28-2694" fmla="*/ 1583934 h 6858000"/>
              <a:gd name="connsiteX29-2695" fmla="*/ 5253136 w 6128435"/>
              <a:gd name="connsiteY29-2696" fmla="*/ 1595457 h 6858000"/>
              <a:gd name="connsiteX30-2697" fmla="*/ 5254863 w 6128435"/>
              <a:gd name="connsiteY30-2698" fmla="*/ 1598311 h 6858000"/>
              <a:gd name="connsiteX31-2699" fmla="*/ 5263491 w 6128435"/>
              <a:gd name="connsiteY31-2700" fmla="*/ 1614889 h 6858000"/>
              <a:gd name="connsiteX32-2701" fmla="*/ 5250095 w 6128435"/>
              <a:gd name="connsiteY32-2702" fmla="*/ 1655519 h 6858000"/>
              <a:gd name="connsiteX33-2703" fmla="*/ 5259788 w 6128435"/>
              <a:gd name="connsiteY33-2704" fmla="*/ 1701198 h 6858000"/>
              <a:gd name="connsiteX34-2705" fmla="*/ 5255696 w 6128435"/>
              <a:gd name="connsiteY34-2706" fmla="*/ 1880842 h 6858000"/>
              <a:gd name="connsiteX35-2707" fmla="*/ 5280947 w 6128435"/>
              <a:gd name="connsiteY35-2708" fmla="*/ 1904438 h 6858000"/>
              <a:gd name="connsiteX36-2709" fmla="*/ 5252592 w 6128435"/>
              <a:gd name="connsiteY36-2710" fmla="*/ 2092210 h 6858000"/>
              <a:gd name="connsiteX37-2711" fmla="*/ 5264303 w 6128435"/>
              <a:gd name="connsiteY37-2712" fmla="*/ 2225157 h 6858000"/>
              <a:gd name="connsiteX38-2713" fmla="*/ 5254949 w 6128435"/>
              <a:gd name="connsiteY38-2714" fmla="*/ 2236160 h 6858000"/>
              <a:gd name="connsiteX39-2715" fmla="*/ 5250104 w 6128435"/>
              <a:gd name="connsiteY39-2716" fmla="*/ 2249166 h 6858000"/>
              <a:gd name="connsiteX40-2717" fmla="*/ 5251214 w 6128435"/>
              <a:gd name="connsiteY40-2718" fmla="*/ 2250944 h 6858000"/>
              <a:gd name="connsiteX41-2719" fmla="*/ 5250644 w 6128435"/>
              <a:gd name="connsiteY41-2720" fmla="*/ 2266619 h 6858000"/>
              <a:gd name="connsiteX42-2721" fmla="*/ 5247111 w 6128435"/>
              <a:gd name="connsiteY42-2722" fmla="*/ 2269679 h 6858000"/>
              <a:gd name="connsiteX43-2723" fmla="*/ 5245653 w 6128435"/>
              <a:gd name="connsiteY43-2724" fmla="*/ 2280317 h 6858000"/>
              <a:gd name="connsiteX44-2725" fmla="*/ 5239901 w 6128435"/>
              <a:gd name="connsiteY44-2726" fmla="*/ 2300961 h 6858000"/>
              <a:gd name="connsiteX45-2727" fmla="*/ 5241522 w 6128435"/>
              <a:gd name="connsiteY45-2728" fmla="*/ 2305114 h 6858000"/>
              <a:gd name="connsiteX46-2729" fmla="*/ 5237050 w 6128435"/>
              <a:gd name="connsiteY46-2730" fmla="*/ 2336703 h 6858000"/>
              <a:gd name="connsiteX47-2731" fmla="*/ 5238267 w 6128435"/>
              <a:gd name="connsiteY47-2732" fmla="*/ 2337277 h 6858000"/>
              <a:gd name="connsiteX48-2733" fmla="*/ 5242602 w 6128435"/>
              <a:gd name="connsiteY48-2734" fmla="*/ 2346782 h 6858000"/>
              <a:gd name="connsiteX49-2735" fmla="*/ 5247963 w 6128435"/>
              <a:gd name="connsiteY49-2736" fmla="*/ 2364638 h 6858000"/>
              <a:gd name="connsiteX50-2737" fmla="*/ 5276175 w 6128435"/>
              <a:gd name="connsiteY50-2738" fmla="*/ 2407515 h 6858000"/>
              <a:gd name="connsiteX51-2739" fmla="*/ 5271650 w 6128435"/>
              <a:gd name="connsiteY51-2740" fmla="*/ 2440467 h 6858000"/>
              <a:gd name="connsiteX52-2741" fmla="*/ 5271438 w 6128435"/>
              <a:gd name="connsiteY52-2742" fmla="*/ 2447186 h 6858000"/>
              <a:gd name="connsiteX53-2743" fmla="*/ 5271722 w 6128435"/>
              <a:gd name="connsiteY53-2744" fmla="*/ 2447359 h 6858000"/>
              <a:gd name="connsiteX54-2745" fmla="*/ 5272069 w 6128435"/>
              <a:gd name="connsiteY54-2746" fmla="*/ 2454523 h 6858000"/>
              <a:gd name="connsiteX55-2747" fmla="*/ 5271049 w 6128435"/>
              <a:gd name="connsiteY55-2748" fmla="*/ 2459442 h 6858000"/>
              <a:gd name="connsiteX56-2749" fmla="*/ 5270636 w 6128435"/>
              <a:gd name="connsiteY56-2750" fmla="*/ 2472481 h 6858000"/>
              <a:gd name="connsiteX57-2751" fmla="*/ 5272406 w 6128435"/>
              <a:gd name="connsiteY57-2752" fmla="*/ 2477221 h 6858000"/>
              <a:gd name="connsiteX58-2753" fmla="*/ 5307538 w 6128435"/>
              <a:gd name="connsiteY58-2754" fmla="*/ 2514685 h 6858000"/>
              <a:gd name="connsiteX59-2755" fmla="*/ 5337604 w 6128435"/>
              <a:gd name="connsiteY59-2756" fmla="*/ 2597632 h 6858000"/>
              <a:gd name="connsiteX60-2757" fmla="*/ 5407503 w 6128435"/>
              <a:gd name="connsiteY60-2758" fmla="*/ 2786290 h 6858000"/>
              <a:gd name="connsiteX61-2759" fmla="*/ 5407356 w 6128435"/>
              <a:gd name="connsiteY61-2760" fmla="*/ 2787545 h 6858000"/>
              <a:gd name="connsiteX62-2761" fmla="*/ 5411130 w 6128435"/>
              <a:gd name="connsiteY62-2762" fmla="*/ 2788640 h 6858000"/>
              <a:gd name="connsiteX63-2763" fmla="*/ 5416439 w 6128435"/>
              <a:gd name="connsiteY63-2764" fmla="*/ 2805666 h 6858000"/>
              <a:gd name="connsiteX64-2765" fmla="*/ 5416589 w 6128435"/>
              <a:gd name="connsiteY64-2766" fmla="*/ 2810822 h 6858000"/>
              <a:gd name="connsiteX65-2767" fmla="*/ 5418542 w 6128435"/>
              <a:gd name="connsiteY65-2768" fmla="*/ 2817745 h 6858000"/>
              <a:gd name="connsiteX66-2769" fmla="*/ 5418847 w 6128435"/>
              <a:gd name="connsiteY66-2770" fmla="*/ 2817825 h 6858000"/>
              <a:gd name="connsiteX67-2771" fmla="*/ 5423364 w 6128435"/>
              <a:gd name="connsiteY67-2772" fmla="*/ 2858292 h 6858000"/>
              <a:gd name="connsiteX68-2773" fmla="*/ 5479298 w 6128435"/>
              <a:gd name="connsiteY68-2774" fmla="*/ 2947791 h 6858000"/>
              <a:gd name="connsiteX69-2775" fmla="*/ 5481770 w 6128435"/>
              <a:gd name="connsiteY69-2776" fmla="*/ 2951352 h 6858000"/>
              <a:gd name="connsiteX70-2777" fmla="*/ 5481013 w 6128435"/>
              <a:gd name="connsiteY70-2778" fmla="*/ 2973461 h 6858000"/>
              <a:gd name="connsiteX71-2779" fmla="*/ 5482045 w 6128435"/>
              <a:gd name="connsiteY71-2780" fmla="*/ 2984371 h 6858000"/>
              <a:gd name="connsiteX72-2781" fmla="*/ 5479405 w 6128435"/>
              <a:gd name="connsiteY72-2782" fmla="*/ 2988507 h 6858000"/>
              <a:gd name="connsiteX73-2783" fmla="*/ 5482415 w 6128435"/>
              <a:gd name="connsiteY73-2784" fmla="*/ 3004079 h 6858000"/>
              <a:gd name="connsiteX74-2785" fmla="*/ 5483865 w 6128435"/>
              <a:gd name="connsiteY74-2786" fmla="*/ 3005467 h 6858000"/>
              <a:gd name="connsiteX75-2787" fmla="*/ 5482236 w 6128435"/>
              <a:gd name="connsiteY75-2788" fmla="*/ 3019791 h 6858000"/>
              <a:gd name="connsiteX76-2789" fmla="*/ 5475895 w 6128435"/>
              <a:gd name="connsiteY76-2790" fmla="*/ 3033578 h 6858000"/>
              <a:gd name="connsiteX77-2791" fmla="*/ 5477595 w 6128435"/>
              <a:gd name="connsiteY77-2792" fmla="*/ 3250534 h 6858000"/>
              <a:gd name="connsiteX78-2793" fmla="*/ 5532836 w 6128435"/>
              <a:gd name="connsiteY78-2794" fmla="*/ 3353840 h 6858000"/>
              <a:gd name="connsiteX79-2795" fmla="*/ 5561229 w 6128435"/>
              <a:gd name="connsiteY79-2796" fmla="*/ 3395784 h 6858000"/>
              <a:gd name="connsiteX80-2797" fmla="*/ 5589758 w 6128435"/>
              <a:gd name="connsiteY80-2798" fmla="*/ 3506453 h 6858000"/>
              <a:gd name="connsiteX81-2799" fmla="*/ 5596144 w 6128435"/>
              <a:gd name="connsiteY81-2800" fmla="*/ 3534624 h 6858000"/>
              <a:gd name="connsiteX82-2801" fmla="*/ 5597750 w 6128435"/>
              <a:gd name="connsiteY82-2802" fmla="*/ 3534129 h 6858000"/>
              <a:gd name="connsiteX83-2803" fmla="*/ 5599700 w 6128435"/>
              <a:gd name="connsiteY83-2804" fmla="*/ 3547221 h 6858000"/>
              <a:gd name="connsiteX84-2805" fmla="*/ 5615031 w 6128435"/>
              <a:gd name="connsiteY84-2806" fmla="*/ 3557482 h 6858000"/>
              <a:gd name="connsiteX85-2807" fmla="*/ 5618377 w 6128435"/>
              <a:gd name="connsiteY85-2808" fmla="*/ 3588431 h 6858000"/>
              <a:gd name="connsiteX86-2809" fmla="*/ 5612155 w 6128435"/>
              <a:gd name="connsiteY86-2810" fmla="*/ 3589869 h 6858000"/>
              <a:gd name="connsiteX87-2811" fmla="*/ 5620843 w 6128435"/>
              <a:gd name="connsiteY87-2812" fmla="*/ 3606745 h 6858000"/>
              <a:gd name="connsiteX88-2813" fmla="*/ 5655472 w 6128435"/>
              <a:gd name="connsiteY88-2814" fmla="*/ 3678877 h 6858000"/>
              <a:gd name="connsiteX89-2815" fmla="*/ 5680448 w 6128435"/>
              <a:gd name="connsiteY89-2816" fmla="*/ 3717760 h 6858000"/>
              <a:gd name="connsiteX90-2817" fmla="*/ 5683015 w 6128435"/>
              <a:gd name="connsiteY90-2818" fmla="*/ 3762025 h 6858000"/>
              <a:gd name="connsiteX91-2819" fmla="*/ 5696643 w 6128435"/>
              <a:gd name="connsiteY91-2820" fmla="*/ 3773888 h 6858000"/>
              <a:gd name="connsiteX92-2821" fmla="*/ 5699203 w 6128435"/>
              <a:gd name="connsiteY92-2822" fmla="*/ 3775823 h 6858000"/>
              <a:gd name="connsiteX93-2823" fmla="*/ 5704824 w 6128435"/>
              <a:gd name="connsiteY93-2824" fmla="*/ 3785966 h 6858000"/>
              <a:gd name="connsiteX94-2825" fmla="*/ 5712204 w 6128435"/>
              <a:gd name="connsiteY94-2826" fmla="*/ 3785830 h 6858000"/>
              <a:gd name="connsiteX95-2827" fmla="*/ 5724816 w 6128435"/>
              <a:gd name="connsiteY95-2828" fmla="*/ 3798949 h 6858000"/>
              <a:gd name="connsiteX96-2829" fmla="*/ 5733539 w 6128435"/>
              <a:gd name="connsiteY96-2830" fmla="*/ 3818457 h 6858000"/>
              <a:gd name="connsiteX97-2831" fmla="*/ 5768491 w 6128435"/>
              <a:gd name="connsiteY97-2832" fmla="*/ 3914399 h 6858000"/>
              <a:gd name="connsiteX98-2833" fmla="*/ 5793123 w 6128435"/>
              <a:gd name="connsiteY98-2834" fmla="*/ 3969952 h 6858000"/>
              <a:gd name="connsiteX99-2835" fmla="*/ 5808321 w 6128435"/>
              <a:gd name="connsiteY99-2836" fmla="*/ 3988153 h 6858000"/>
              <a:gd name="connsiteX100-2837" fmla="*/ 5825621 w 6128435"/>
              <a:gd name="connsiteY100-2838" fmla="*/ 4015525 h 6858000"/>
              <a:gd name="connsiteX101-2839" fmla="*/ 5860672 w 6128435"/>
              <a:gd name="connsiteY101-2840" fmla="*/ 4061579 h 6858000"/>
              <a:gd name="connsiteX102-2841" fmla="*/ 5872173 w 6128435"/>
              <a:gd name="connsiteY102-2842" fmla="*/ 4088497 h 6858000"/>
              <a:gd name="connsiteX103-2843" fmla="*/ 5883705 w 6128435"/>
              <a:gd name="connsiteY103-2844" fmla="*/ 4101899 h 6858000"/>
              <a:gd name="connsiteX104-2845" fmla="*/ 5885314 w 6128435"/>
              <a:gd name="connsiteY104-2846" fmla="*/ 4108387 h 6858000"/>
              <a:gd name="connsiteX105-2847" fmla="*/ 5894095 w 6128435"/>
              <a:gd name="connsiteY105-2848" fmla="*/ 4128857 h 6858000"/>
              <a:gd name="connsiteX106-2849" fmla="*/ 5898339 w 6128435"/>
              <a:gd name="connsiteY106-2850" fmla="*/ 4140800 h 6858000"/>
              <a:gd name="connsiteX107-2851" fmla="*/ 5899734 w 6128435"/>
              <a:gd name="connsiteY107-2852" fmla="*/ 4145632 h 6858000"/>
              <a:gd name="connsiteX108-2853" fmla="*/ 5897098 w 6128435"/>
              <a:gd name="connsiteY108-2854" fmla="*/ 4157819 h 6858000"/>
              <a:gd name="connsiteX109-2855" fmla="*/ 5903513 w 6128435"/>
              <a:gd name="connsiteY109-2856" fmla="*/ 4187661 h 6858000"/>
              <a:gd name="connsiteX110-2857" fmla="*/ 5917114 w 6128435"/>
              <a:gd name="connsiteY110-2858" fmla="*/ 4213096 h 6858000"/>
              <a:gd name="connsiteX111-2859" fmla="*/ 5921153 w 6128435"/>
              <a:gd name="connsiteY111-2860" fmla="*/ 4236222 h 6858000"/>
              <a:gd name="connsiteX112-2861" fmla="*/ 5924233 w 6128435"/>
              <a:gd name="connsiteY112-2862" fmla="*/ 4242060 h 6858000"/>
              <a:gd name="connsiteX113-2863" fmla="*/ 5928910 w 6128435"/>
              <a:gd name="connsiteY113-2864" fmla="*/ 4300973 h 6858000"/>
              <a:gd name="connsiteX114-2865" fmla="*/ 5939320 w 6128435"/>
              <a:gd name="connsiteY114-2866" fmla="*/ 4340435 h 6858000"/>
              <a:gd name="connsiteX115-2867" fmla="*/ 5946705 w 6128435"/>
              <a:gd name="connsiteY115-2868" fmla="*/ 4428051 h 6858000"/>
              <a:gd name="connsiteX116-2869" fmla="*/ 5949261 w 6128435"/>
              <a:gd name="connsiteY116-2870" fmla="*/ 4449185 h 6858000"/>
              <a:gd name="connsiteX117-2871" fmla="*/ 5957504 w 6128435"/>
              <a:gd name="connsiteY117-2872" fmla="*/ 4465911 h 6858000"/>
              <a:gd name="connsiteX118-2873" fmla="*/ 5964689 w 6128435"/>
              <a:gd name="connsiteY118-2874" fmla="*/ 4468532 h 6858000"/>
              <a:gd name="connsiteX119-2875" fmla="*/ 5967062 w 6128435"/>
              <a:gd name="connsiteY119-2876" fmla="*/ 4479923 h 6858000"/>
              <a:gd name="connsiteX120-2877" fmla="*/ 5968960 w 6128435"/>
              <a:gd name="connsiteY120-2878" fmla="*/ 4482655 h 6858000"/>
              <a:gd name="connsiteX121-2879" fmla="*/ 5978567 w 6128435"/>
              <a:gd name="connsiteY121-2880" fmla="*/ 4498605 h 6858000"/>
              <a:gd name="connsiteX122-2881" fmla="*/ 5980106 w 6128435"/>
              <a:gd name="connsiteY122-2882" fmla="*/ 4585087 h 6858000"/>
              <a:gd name="connsiteX123-2883" fmla="*/ 5998138 w 6128435"/>
              <a:gd name="connsiteY123-2884" fmla="*/ 4697518 h 6858000"/>
              <a:gd name="connsiteX124-2885" fmla="*/ 6013516 w 6128435"/>
              <a:gd name="connsiteY124-2886" fmla="*/ 4786619 h 6858000"/>
              <a:gd name="connsiteX125-2887" fmla="*/ 6025404 w 6128435"/>
              <a:gd name="connsiteY125-2888" fmla="*/ 4858148 h 6858000"/>
              <a:gd name="connsiteX126-2889" fmla="*/ 6007749 w 6128435"/>
              <a:gd name="connsiteY126-2890" fmla="*/ 4964715 h 6858000"/>
              <a:gd name="connsiteX127-2891" fmla="*/ 6005269 w 6128435"/>
              <a:gd name="connsiteY127-2892" fmla="*/ 5150567 h 6858000"/>
              <a:gd name="connsiteX128-2893" fmla="*/ 6001127 w 6128435"/>
              <a:gd name="connsiteY128-2894" fmla="*/ 5164609 h 6858000"/>
              <a:gd name="connsiteX129-2895" fmla="*/ 5996647 w 6128435"/>
              <a:gd name="connsiteY129-2896" fmla="*/ 5185640 h 6858000"/>
              <a:gd name="connsiteX130-2897" fmla="*/ 5998514 w 6128435"/>
              <a:gd name="connsiteY130-2898" fmla="*/ 5189673 h 6858000"/>
              <a:gd name="connsiteX131-2899" fmla="*/ 5995970 w 6128435"/>
              <a:gd name="connsiteY131-2900" fmla="*/ 5221547 h 6858000"/>
              <a:gd name="connsiteX132-2901" fmla="*/ 5997218 w 6128435"/>
              <a:gd name="connsiteY132-2902" fmla="*/ 5222031 h 6858000"/>
              <a:gd name="connsiteX133-2903" fmla="*/ 6002116 w 6128435"/>
              <a:gd name="connsiteY133-2904" fmla="*/ 5231223 h 6858000"/>
              <a:gd name="connsiteX134-2905" fmla="*/ 6008541 w 6128435"/>
              <a:gd name="connsiteY134-2906" fmla="*/ 5248680 h 6858000"/>
              <a:gd name="connsiteX135-2907" fmla="*/ 6039260 w 6128435"/>
              <a:gd name="connsiteY135-2908" fmla="*/ 5289518 h 6858000"/>
              <a:gd name="connsiteX136-2909" fmla="*/ 6036748 w 6128435"/>
              <a:gd name="connsiteY136-2910" fmla="*/ 5322752 h 6858000"/>
              <a:gd name="connsiteX137-2911" fmla="*/ 6036943 w 6128435"/>
              <a:gd name="connsiteY137-2912" fmla="*/ 5329480 h 6858000"/>
              <a:gd name="connsiteX138-2913" fmla="*/ 6037236 w 6128435"/>
              <a:gd name="connsiteY138-2914" fmla="*/ 5329634 h 6858000"/>
              <a:gd name="connsiteX139-2915" fmla="*/ 6038019 w 6128435"/>
              <a:gd name="connsiteY139-2916" fmla="*/ 5336764 h 6858000"/>
              <a:gd name="connsiteX140-2917" fmla="*/ 6037298 w 6128435"/>
              <a:gd name="connsiteY140-2918" fmla="*/ 5341753 h 6858000"/>
              <a:gd name="connsiteX141-2919" fmla="*/ 6037677 w 6128435"/>
              <a:gd name="connsiteY141-2920" fmla="*/ 5354807 h 6858000"/>
              <a:gd name="connsiteX142-2921" fmla="*/ 6039728 w 6128435"/>
              <a:gd name="connsiteY142-2922" fmla="*/ 5359416 h 6858000"/>
              <a:gd name="connsiteX143-2923" fmla="*/ 6043311 w 6128435"/>
              <a:gd name="connsiteY143-2924" fmla="*/ 5361407 h 6858000"/>
              <a:gd name="connsiteX144-2925" fmla="*/ 6042954 w 6128435"/>
              <a:gd name="connsiteY144-2926" fmla="*/ 5362576 h 6858000"/>
              <a:gd name="connsiteX145-2927" fmla="*/ 6053435 w 6128435"/>
              <a:gd name="connsiteY145-2928" fmla="*/ 5387547 h 6858000"/>
              <a:gd name="connsiteX146-2929" fmla="*/ 6065933 w 6128435"/>
              <a:gd name="connsiteY146-2930" fmla="*/ 5443002 h 6858000"/>
              <a:gd name="connsiteX147-2931" fmla="*/ 6068640 w 6128435"/>
              <a:gd name="connsiteY147-2932" fmla="*/ 5474503 h 6858000"/>
              <a:gd name="connsiteX148-2933" fmla="*/ 6080922 w 6128435"/>
              <a:gd name="connsiteY148-2934" fmla="*/ 5561070 h 6858000"/>
              <a:gd name="connsiteX149-2935" fmla="*/ 6096949 w 6128435"/>
              <a:gd name="connsiteY149-2936" fmla="*/ 5648179 h 6858000"/>
              <a:gd name="connsiteX150-2937" fmla="*/ 6125703 w 6128435"/>
              <a:gd name="connsiteY150-2938" fmla="*/ 5692894 h 6858000"/>
              <a:gd name="connsiteX151-2939" fmla="*/ 6126670 w 6128435"/>
              <a:gd name="connsiteY151-2940" fmla="*/ 5697882 h 6858000"/>
              <a:gd name="connsiteX152-2941" fmla="*/ 6124061 w 6128435"/>
              <a:gd name="connsiteY152-2942" fmla="*/ 5710294 h 6858000"/>
              <a:gd name="connsiteX153-2943" fmla="*/ 6122213 w 6128435"/>
              <a:gd name="connsiteY153-2944" fmla="*/ 5714762 h 6858000"/>
              <a:gd name="connsiteX154-2945" fmla="*/ 6121353 w 6128435"/>
              <a:gd name="connsiteY154-2946" fmla="*/ 5721725 h 6858000"/>
              <a:gd name="connsiteX155-2947" fmla="*/ 6121607 w 6128435"/>
              <a:gd name="connsiteY155-2948" fmla="*/ 5721959 h 6858000"/>
              <a:gd name="connsiteX156-2949" fmla="*/ 6120262 w 6128435"/>
              <a:gd name="connsiteY156-2950" fmla="*/ 5728358 h 6858000"/>
              <a:gd name="connsiteX157-2951" fmla="*/ 6110194 w 6128435"/>
              <a:gd name="connsiteY157-2952" fmla="*/ 5758853 h 6858000"/>
              <a:gd name="connsiteX158-2953" fmla="*/ 6127519 w 6128435"/>
              <a:gd name="connsiteY158-2954" fmla="*/ 5865775 h 6858000"/>
              <a:gd name="connsiteX159-2955" fmla="*/ 6128435 w 6128435"/>
              <a:gd name="connsiteY159-2956" fmla="*/ 5870164 h 6858000"/>
              <a:gd name="connsiteX160-2957" fmla="*/ 6119217 w 6128435"/>
              <a:gd name="connsiteY160-2958" fmla="*/ 5888542 h 6858000"/>
              <a:gd name="connsiteX161-2959" fmla="*/ 6115966 w 6128435"/>
              <a:gd name="connsiteY161-2960" fmla="*/ 5898387 h 6858000"/>
              <a:gd name="connsiteX162-2961" fmla="*/ 6111924 w 6128435"/>
              <a:gd name="connsiteY162-2962" fmla="*/ 5900444 h 6858000"/>
              <a:gd name="connsiteX163-2963" fmla="*/ 6108716 w 6128435"/>
              <a:gd name="connsiteY163-2964" fmla="*/ 5915345 h 6858000"/>
              <a:gd name="connsiteX164-2965" fmla="*/ 6109524 w 6128435"/>
              <a:gd name="connsiteY164-2966" fmla="*/ 5917328 h 6858000"/>
              <a:gd name="connsiteX165-2967" fmla="*/ 6102493 w 6128435"/>
              <a:gd name="connsiteY165-2968" fmla="*/ 5928602 h 6858000"/>
              <a:gd name="connsiteX166-2969" fmla="*/ 6056863 w 6128435"/>
              <a:gd name="connsiteY166-2970" fmla="*/ 6000643 h 6858000"/>
              <a:gd name="connsiteX167-2971" fmla="*/ 6045436 w 6128435"/>
              <a:gd name="connsiteY167-2972" fmla="*/ 6124480 h 6858000"/>
              <a:gd name="connsiteX168-2973" fmla="*/ 6030489 w 6128435"/>
              <a:gd name="connsiteY168-2974" fmla="*/ 6317666 h 6858000"/>
              <a:gd name="connsiteX169-2975" fmla="*/ 6007492 w 6128435"/>
              <a:gd name="connsiteY169-2976" fmla="*/ 6440818 h 6858000"/>
              <a:gd name="connsiteX170-2977" fmla="*/ 6009467 w 6128435"/>
              <a:gd name="connsiteY170-2978" fmla="*/ 6487076 h 6858000"/>
              <a:gd name="connsiteX171-2979" fmla="*/ 5995064 w 6128435"/>
              <a:gd name="connsiteY171-2980" fmla="*/ 6540791 h 6858000"/>
              <a:gd name="connsiteX172-2981" fmla="*/ 5996309 w 6128435"/>
              <a:gd name="connsiteY172-2982" fmla="*/ 6543961 h 6858000"/>
              <a:gd name="connsiteX173-2983" fmla="*/ 5996048 w 6128435"/>
              <a:gd name="connsiteY173-2984" fmla="*/ 6555444 h 6858000"/>
              <a:gd name="connsiteX174-2985" fmla="*/ 6002524 w 6128435"/>
              <a:gd name="connsiteY174-2986" fmla="*/ 6560188 h 6858000"/>
              <a:gd name="connsiteX175-2987" fmla="*/ 6006823 w 6128435"/>
              <a:gd name="connsiteY175-2988" fmla="*/ 6578546 h 6858000"/>
              <a:gd name="connsiteX176-2989" fmla="*/ 6004510 w 6128435"/>
              <a:gd name="connsiteY176-2990" fmla="*/ 6599256 h 6858000"/>
              <a:gd name="connsiteX177-2991" fmla="*/ 5986207 w 6128435"/>
              <a:gd name="connsiteY177-2992" fmla="*/ 6695855 h 6858000"/>
              <a:gd name="connsiteX178-2993" fmla="*/ 5979428 w 6128435"/>
              <a:gd name="connsiteY178-2994" fmla="*/ 6754678 h 6858000"/>
              <a:gd name="connsiteX179-2995" fmla="*/ 5983398 w 6128435"/>
              <a:gd name="connsiteY179-2996" fmla="*/ 6778641 h 6858000"/>
              <a:gd name="connsiteX180-2997" fmla="*/ 5984543 w 6128435"/>
              <a:gd name="connsiteY180-2998" fmla="*/ 6811016 h 6858000"/>
              <a:gd name="connsiteX181-2999" fmla="*/ 5981802 w 6128435"/>
              <a:gd name="connsiteY181-3000" fmla="*/ 6838578 h 6858000"/>
              <a:gd name="connsiteX182-3001" fmla="*/ 5979671 w 6128435"/>
              <a:gd name="connsiteY182-3002" fmla="*/ 6858000 h 6858000"/>
              <a:gd name="connsiteX183-3003" fmla="*/ 0 w 6128435"/>
              <a:gd name="connsiteY183-3004" fmla="*/ 6858000 h 6858000"/>
              <a:gd name="connsiteX184-3005" fmla="*/ 0 w 6128435"/>
              <a:gd name="connsiteY184-3006" fmla="*/ 0 h 6858000"/>
              <a:gd name="connsiteX0-3007" fmla="*/ 0 w 6128435"/>
              <a:gd name="connsiteY0-3008" fmla="*/ 0 h 6858000"/>
              <a:gd name="connsiteX1-3009" fmla="*/ 4965888 w 6128435"/>
              <a:gd name="connsiteY1-3010" fmla="*/ 0 h 6858000"/>
              <a:gd name="connsiteX2-3011" fmla="*/ 4967767 w 6128435"/>
              <a:gd name="connsiteY2-3012" fmla="*/ 7930 h 6858000"/>
              <a:gd name="connsiteX3-3013" fmla="*/ 4979444 w 6128435"/>
              <a:gd name="connsiteY3-3014" fmla="*/ 43921 h 6858000"/>
              <a:gd name="connsiteX4-3015" fmla="*/ 5021173 w 6128435"/>
              <a:gd name="connsiteY4-3016" fmla="*/ 123738 h 6858000"/>
              <a:gd name="connsiteX5-3017" fmla="*/ 5075458 w 6128435"/>
              <a:gd name="connsiteY5-3018" fmla="*/ 264355 h 6858000"/>
              <a:gd name="connsiteX6-3019" fmla="*/ 5081175 w 6128435"/>
              <a:gd name="connsiteY6-3020" fmla="*/ 277448 h 6858000"/>
              <a:gd name="connsiteX7-3021" fmla="*/ 5097011 w 6128435"/>
              <a:gd name="connsiteY7-3022" fmla="*/ 355616 h 6858000"/>
              <a:gd name="connsiteX8-3023" fmla="*/ 5130982 w 6128435"/>
              <a:gd name="connsiteY8-3024" fmla="*/ 412030 h 6858000"/>
              <a:gd name="connsiteX9-3025" fmla="*/ 5153000 w 6128435"/>
              <a:gd name="connsiteY9-3026" fmla="*/ 507134 h 6858000"/>
              <a:gd name="connsiteX10-3027" fmla="*/ 5171282 w 6128435"/>
              <a:gd name="connsiteY10-3028" fmla="*/ 602071 h 6858000"/>
              <a:gd name="connsiteX11-3029" fmla="*/ 5176196 w 6128435"/>
              <a:gd name="connsiteY11-3030" fmla="*/ 636822 h 6858000"/>
              <a:gd name="connsiteX12-3031" fmla="*/ 5201957 w 6128435"/>
              <a:gd name="connsiteY12-3032" fmla="*/ 736835 h 6858000"/>
              <a:gd name="connsiteX13-3033" fmla="*/ 5185452 w 6128435"/>
              <a:gd name="connsiteY13-3034" fmla="*/ 745392 h 6858000"/>
              <a:gd name="connsiteX14-3035" fmla="*/ 5189051 w 6128435"/>
              <a:gd name="connsiteY14-3036" fmla="*/ 782518 h 6858000"/>
              <a:gd name="connsiteX15-3037" fmla="*/ 5210428 w 6128435"/>
              <a:gd name="connsiteY15-3038" fmla="*/ 815772 h 6858000"/>
              <a:gd name="connsiteX16-3039" fmla="*/ 5221088 w 6128435"/>
              <a:gd name="connsiteY16-3040" fmla="*/ 860193 h 6858000"/>
              <a:gd name="connsiteX17-3041" fmla="*/ 5227653 w 6128435"/>
              <a:gd name="connsiteY17-3042" fmla="*/ 886709 h 6858000"/>
              <a:gd name="connsiteX18-3043" fmla="*/ 5230806 w 6128435"/>
              <a:gd name="connsiteY18-3044" fmla="*/ 961354 h 6858000"/>
              <a:gd name="connsiteX19-3045" fmla="*/ 5201018 w 6128435"/>
              <a:gd name="connsiteY19-3046" fmla="*/ 1095027 h 6858000"/>
              <a:gd name="connsiteX20-3047" fmla="*/ 5202153 w 6128435"/>
              <a:gd name="connsiteY20-3048" fmla="*/ 1133224 h 6858000"/>
              <a:gd name="connsiteX21-3049" fmla="*/ 5207370 w 6128435"/>
              <a:gd name="connsiteY21-3050" fmla="*/ 1138097 h 6858000"/>
              <a:gd name="connsiteX22-3051" fmla="*/ 5189234 w 6128435"/>
              <a:gd name="connsiteY22-3052" fmla="*/ 1193495 h 6858000"/>
              <a:gd name="connsiteX23-3053" fmla="*/ 5202769 w 6128435"/>
              <a:gd name="connsiteY23-3054" fmla="*/ 1269450 h 6858000"/>
              <a:gd name="connsiteX24-3055" fmla="*/ 5225968 w 6128435"/>
              <a:gd name="connsiteY24-3056" fmla="*/ 1357994 h 6858000"/>
              <a:gd name="connsiteX25-3057" fmla="*/ 5233819 w 6128435"/>
              <a:gd name="connsiteY25-3058" fmla="*/ 1380922 h 6858000"/>
              <a:gd name="connsiteX26-3059" fmla="*/ 5237226 w 6128435"/>
              <a:gd name="connsiteY26-3060" fmla="*/ 1441327 h 6858000"/>
              <a:gd name="connsiteX27-3061" fmla="*/ 5244434 w 6128435"/>
              <a:gd name="connsiteY27-3062" fmla="*/ 1580810 h 6858000"/>
              <a:gd name="connsiteX28-3063" fmla="*/ 5251453 w 6128435"/>
              <a:gd name="connsiteY28-3064" fmla="*/ 1583934 h 6858000"/>
              <a:gd name="connsiteX29-3065" fmla="*/ 5253136 w 6128435"/>
              <a:gd name="connsiteY29-3066" fmla="*/ 1595457 h 6858000"/>
              <a:gd name="connsiteX30-3067" fmla="*/ 5254863 w 6128435"/>
              <a:gd name="connsiteY30-3068" fmla="*/ 1598311 h 6858000"/>
              <a:gd name="connsiteX31-3069" fmla="*/ 5263491 w 6128435"/>
              <a:gd name="connsiteY31-3070" fmla="*/ 1614889 h 6858000"/>
              <a:gd name="connsiteX32-3071" fmla="*/ 5250095 w 6128435"/>
              <a:gd name="connsiteY32-3072" fmla="*/ 1655519 h 6858000"/>
              <a:gd name="connsiteX33-3073" fmla="*/ 5259788 w 6128435"/>
              <a:gd name="connsiteY33-3074" fmla="*/ 1701198 h 6858000"/>
              <a:gd name="connsiteX34-3075" fmla="*/ 5255696 w 6128435"/>
              <a:gd name="connsiteY34-3076" fmla="*/ 1880842 h 6858000"/>
              <a:gd name="connsiteX35-3077" fmla="*/ 5252592 w 6128435"/>
              <a:gd name="connsiteY35-3078" fmla="*/ 2092210 h 6858000"/>
              <a:gd name="connsiteX36-3079" fmla="*/ 5264303 w 6128435"/>
              <a:gd name="connsiteY36-3080" fmla="*/ 2225157 h 6858000"/>
              <a:gd name="connsiteX37-3081" fmla="*/ 5254949 w 6128435"/>
              <a:gd name="connsiteY37-3082" fmla="*/ 2236160 h 6858000"/>
              <a:gd name="connsiteX38-3083" fmla="*/ 5250104 w 6128435"/>
              <a:gd name="connsiteY38-3084" fmla="*/ 2249166 h 6858000"/>
              <a:gd name="connsiteX39-3085" fmla="*/ 5251214 w 6128435"/>
              <a:gd name="connsiteY39-3086" fmla="*/ 2250944 h 6858000"/>
              <a:gd name="connsiteX40-3087" fmla="*/ 5250644 w 6128435"/>
              <a:gd name="connsiteY40-3088" fmla="*/ 2266619 h 6858000"/>
              <a:gd name="connsiteX41-3089" fmla="*/ 5247111 w 6128435"/>
              <a:gd name="connsiteY41-3090" fmla="*/ 2269679 h 6858000"/>
              <a:gd name="connsiteX42-3091" fmla="*/ 5245653 w 6128435"/>
              <a:gd name="connsiteY42-3092" fmla="*/ 2280317 h 6858000"/>
              <a:gd name="connsiteX43-3093" fmla="*/ 5239901 w 6128435"/>
              <a:gd name="connsiteY43-3094" fmla="*/ 2300961 h 6858000"/>
              <a:gd name="connsiteX44-3095" fmla="*/ 5241522 w 6128435"/>
              <a:gd name="connsiteY44-3096" fmla="*/ 2305114 h 6858000"/>
              <a:gd name="connsiteX45-3097" fmla="*/ 5237050 w 6128435"/>
              <a:gd name="connsiteY45-3098" fmla="*/ 2336703 h 6858000"/>
              <a:gd name="connsiteX46-3099" fmla="*/ 5238267 w 6128435"/>
              <a:gd name="connsiteY46-3100" fmla="*/ 2337277 h 6858000"/>
              <a:gd name="connsiteX47-3101" fmla="*/ 5242602 w 6128435"/>
              <a:gd name="connsiteY47-3102" fmla="*/ 2346782 h 6858000"/>
              <a:gd name="connsiteX48-3103" fmla="*/ 5247963 w 6128435"/>
              <a:gd name="connsiteY48-3104" fmla="*/ 2364638 h 6858000"/>
              <a:gd name="connsiteX49-3105" fmla="*/ 5276175 w 6128435"/>
              <a:gd name="connsiteY49-3106" fmla="*/ 2407515 h 6858000"/>
              <a:gd name="connsiteX50-3107" fmla="*/ 5271650 w 6128435"/>
              <a:gd name="connsiteY50-3108" fmla="*/ 2440467 h 6858000"/>
              <a:gd name="connsiteX51-3109" fmla="*/ 5271438 w 6128435"/>
              <a:gd name="connsiteY51-3110" fmla="*/ 2447186 h 6858000"/>
              <a:gd name="connsiteX52-3111" fmla="*/ 5271722 w 6128435"/>
              <a:gd name="connsiteY52-3112" fmla="*/ 2447359 h 6858000"/>
              <a:gd name="connsiteX53-3113" fmla="*/ 5272069 w 6128435"/>
              <a:gd name="connsiteY53-3114" fmla="*/ 2454523 h 6858000"/>
              <a:gd name="connsiteX54-3115" fmla="*/ 5271049 w 6128435"/>
              <a:gd name="connsiteY54-3116" fmla="*/ 2459442 h 6858000"/>
              <a:gd name="connsiteX55-3117" fmla="*/ 5270636 w 6128435"/>
              <a:gd name="connsiteY55-3118" fmla="*/ 2472481 h 6858000"/>
              <a:gd name="connsiteX56-3119" fmla="*/ 5272406 w 6128435"/>
              <a:gd name="connsiteY56-3120" fmla="*/ 2477221 h 6858000"/>
              <a:gd name="connsiteX57-3121" fmla="*/ 5307538 w 6128435"/>
              <a:gd name="connsiteY57-3122" fmla="*/ 2514685 h 6858000"/>
              <a:gd name="connsiteX58-3123" fmla="*/ 5337604 w 6128435"/>
              <a:gd name="connsiteY58-3124" fmla="*/ 2597632 h 6858000"/>
              <a:gd name="connsiteX59-3125" fmla="*/ 5407503 w 6128435"/>
              <a:gd name="connsiteY59-3126" fmla="*/ 2786290 h 6858000"/>
              <a:gd name="connsiteX60-3127" fmla="*/ 5407356 w 6128435"/>
              <a:gd name="connsiteY60-3128" fmla="*/ 2787545 h 6858000"/>
              <a:gd name="connsiteX61-3129" fmla="*/ 5411130 w 6128435"/>
              <a:gd name="connsiteY61-3130" fmla="*/ 2788640 h 6858000"/>
              <a:gd name="connsiteX62-3131" fmla="*/ 5416439 w 6128435"/>
              <a:gd name="connsiteY62-3132" fmla="*/ 2805666 h 6858000"/>
              <a:gd name="connsiteX63-3133" fmla="*/ 5416589 w 6128435"/>
              <a:gd name="connsiteY63-3134" fmla="*/ 2810822 h 6858000"/>
              <a:gd name="connsiteX64-3135" fmla="*/ 5418542 w 6128435"/>
              <a:gd name="connsiteY64-3136" fmla="*/ 2817745 h 6858000"/>
              <a:gd name="connsiteX65-3137" fmla="*/ 5418847 w 6128435"/>
              <a:gd name="connsiteY65-3138" fmla="*/ 2817825 h 6858000"/>
              <a:gd name="connsiteX66-3139" fmla="*/ 5423364 w 6128435"/>
              <a:gd name="connsiteY66-3140" fmla="*/ 2858292 h 6858000"/>
              <a:gd name="connsiteX67-3141" fmla="*/ 5479298 w 6128435"/>
              <a:gd name="connsiteY67-3142" fmla="*/ 2947791 h 6858000"/>
              <a:gd name="connsiteX68-3143" fmla="*/ 5481770 w 6128435"/>
              <a:gd name="connsiteY68-3144" fmla="*/ 2951352 h 6858000"/>
              <a:gd name="connsiteX69-3145" fmla="*/ 5481013 w 6128435"/>
              <a:gd name="connsiteY69-3146" fmla="*/ 2973461 h 6858000"/>
              <a:gd name="connsiteX70-3147" fmla="*/ 5482045 w 6128435"/>
              <a:gd name="connsiteY70-3148" fmla="*/ 2984371 h 6858000"/>
              <a:gd name="connsiteX71-3149" fmla="*/ 5479405 w 6128435"/>
              <a:gd name="connsiteY71-3150" fmla="*/ 2988507 h 6858000"/>
              <a:gd name="connsiteX72-3151" fmla="*/ 5482415 w 6128435"/>
              <a:gd name="connsiteY72-3152" fmla="*/ 3004079 h 6858000"/>
              <a:gd name="connsiteX73-3153" fmla="*/ 5483865 w 6128435"/>
              <a:gd name="connsiteY73-3154" fmla="*/ 3005467 h 6858000"/>
              <a:gd name="connsiteX74-3155" fmla="*/ 5482236 w 6128435"/>
              <a:gd name="connsiteY74-3156" fmla="*/ 3019791 h 6858000"/>
              <a:gd name="connsiteX75-3157" fmla="*/ 5475895 w 6128435"/>
              <a:gd name="connsiteY75-3158" fmla="*/ 3033578 h 6858000"/>
              <a:gd name="connsiteX76-3159" fmla="*/ 5477595 w 6128435"/>
              <a:gd name="connsiteY76-3160" fmla="*/ 3250534 h 6858000"/>
              <a:gd name="connsiteX77-3161" fmla="*/ 5532836 w 6128435"/>
              <a:gd name="connsiteY77-3162" fmla="*/ 3353840 h 6858000"/>
              <a:gd name="connsiteX78-3163" fmla="*/ 5561229 w 6128435"/>
              <a:gd name="connsiteY78-3164" fmla="*/ 3395784 h 6858000"/>
              <a:gd name="connsiteX79-3165" fmla="*/ 5589758 w 6128435"/>
              <a:gd name="connsiteY79-3166" fmla="*/ 3506453 h 6858000"/>
              <a:gd name="connsiteX80-3167" fmla="*/ 5596144 w 6128435"/>
              <a:gd name="connsiteY80-3168" fmla="*/ 3534624 h 6858000"/>
              <a:gd name="connsiteX81-3169" fmla="*/ 5597750 w 6128435"/>
              <a:gd name="connsiteY81-3170" fmla="*/ 3534129 h 6858000"/>
              <a:gd name="connsiteX82-3171" fmla="*/ 5599700 w 6128435"/>
              <a:gd name="connsiteY82-3172" fmla="*/ 3547221 h 6858000"/>
              <a:gd name="connsiteX83-3173" fmla="*/ 5615031 w 6128435"/>
              <a:gd name="connsiteY83-3174" fmla="*/ 3557482 h 6858000"/>
              <a:gd name="connsiteX84-3175" fmla="*/ 5618377 w 6128435"/>
              <a:gd name="connsiteY84-3176" fmla="*/ 3588431 h 6858000"/>
              <a:gd name="connsiteX85-3177" fmla="*/ 5612155 w 6128435"/>
              <a:gd name="connsiteY85-3178" fmla="*/ 3589869 h 6858000"/>
              <a:gd name="connsiteX86-3179" fmla="*/ 5620843 w 6128435"/>
              <a:gd name="connsiteY86-3180" fmla="*/ 3606745 h 6858000"/>
              <a:gd name="connsiteX87-3181" fmla="*/ 5655472 w 6128435"/>
              <a:gd name="connsiteY87-3182" fmla="*/ 3678877 h 6858000"/>
              <a:gd name="connsiteX88-3183" fmla="*/ 5680448 w 6128435"/>
              <a:gd name="connsiteY88-3184" fmla="*/ 3717760 h 6858000"/>
              <a:gd name="connsiteX89-3185" fmla="*/ 5683015 w 6128435"/>
              <a:gd name="connsiteY89-3186" fmla="*/ 3762025 h 6858000"/>
              <a:gd name="connsiteX90-3187" fmla="*/ 5696643 w 6128435"/>
              <a:gd name="connsiteY90-3188" fmla="*/ 3773888 h 6858000"/>
              <a:gd name="connsiteX91-3189" fmla="*/ 5699203 w 6128435"/>
              <a:gd name="connsiteY91-3190" fmla="*/ 3775823 h 6858000"/>
              <a:gd name="connsiteX92-3191" fmla="*/ 5704824 w 6128435"/>
              <a:gd name="connsiteY92-3192" fmla="*/ 3785966 h 6858000"/>
              <a:gd name="connsiteX93-3193" fmla="*/ 5712204 w 6128435"/>
              <a:gd name="connsiteY93-3194" fmla="*/ 3785830 h 6858000"/>
              <a:gd name="connsiteX94-3195" fmla="*/ 5724816 w 6128435"/>
              <a:gd name="connsiteY94-3196" fmla="*/ 3798949 h 6858000"/>
              <a:gd name="connsiteX95-3197" fmla="*/ 5733539 w 6128435"/>
              <a:gd name="connsiteY95-3198" fmla="*/ 3818457 h 6858000"/>
              <a:gd name="connsiteX96-3199" fmla="*/ 5768491 w 6128435"/>
              <a:gd name="connsiteY96-3200" fmla="*/ 3914399 h 6858000"/>
              <a:gd name="connsiteX97-3201" fmla="*/ 5793123 w 6128435"/>
              <a:gd name="connsiteY97-3202" fmla="*/ 3969952 h 6858000"/>
              <a:gd name="connsiteX98-3203" fmla="*/ 5808321 w 6128435"/>
              <a:gd name="connsiteY98-3204" fmla="*/ 3988153 h 6858000"/>
              <a:gd name="connsiteX99-3205" fmla="*/ 5825621 w 6128435"/>
              <a:gd name="connsiteY99-3206" fmla="*/ 4015525 h 6858000"/>
              <a:gd name="connsiteX100-3207" fmla="*/ 5860672 w 6128435"/>
              <a:gd name="connsiteY100-3208" fmla="*/ 4061579 h 6858000"/>
              <a:gd name="connsiteX101-3209" fmla="*/ 5872173 w 6128435"/>
              <a:gd name="connsiteY101-3210" fmla="*/ 4088497 h 6858000"/>
              <a:gd name="connsiteX102-3211" fmla="*/ 5883705 w 6128435"/>
              <a:gd name="connsiteY102-3212" fmla="*/ 4101899 h 6858000"/>
              <a:gd name="connsiteX103-3213" fmla="*/ 5885314 w 6128435"/>
              <a:gd name="connsiteY103-3214" fmla="*/ 4108387 h 6858000"/>
              <a:gd name="connsiteX104-3215" fmla="*/ 5894095 w 6128435"/>
              <a:gd name="connsiteY104-3216" fmla="*/ 4128857 h 6858000"/>
              <a:gd name="connsiteX105-3217" fmla="*/ 5898339 w 6128435"/>
              <a:gd name="connsiteY105-3218" fmla="*/ 4140800 h 6858000"/>
              <a:gd name="connsiteX106-3219" fmla="*/ 5899734 w 6128435"/>
              <a:gd name="connsiteY106-3220" fmla="*/ 4145632 h 6858000"/>
              <a:gd name="connsiteX107-3221" fmla="*/ 5897098 w 6128435"/>
              <a:gd name="connsiteY107-3222" fmla="*/ 4157819 h 6858000"/>
              <a:gd name="connsiteX108-3223" fmla="*/ 5903513 w 6128435"/>
              <a:gd name="connsiteY108-3224" fmla="*/ 4187661 h 6858000"/>
              <a:gd name="connsiteX109-3225" fmla="*/ 5917114 w 6128435"/>
              <a:gd name="connsiteY109-3226" fmla="*/ 4213096 h 6858000"/>
              <a:gd name="connsiteX110-3227" fmla="*/ 5921153 w 6128435"/>
              <a:gd name="connsiteY110-3228" fmla="*/ 4236222 h 6858000"/>
              <a:gd name="connsiteX111-3229" fmla="*/ 5924233 w 6128435"/>
              <a:gd name="connsiteY111-3230" fmla="*/ 4242060 h 6858000"/>
              <a:gd name="connsiteX112-3231" fmla="*/ 5928910 w 6128435"/>
              <a:gd name="connsiteY112-3232" fmla="*/ 4300973 h 6858000"/>
              <a:gd name="connsiteX113-3233" fmla="*/ 5939320 w 6128435"/>
              <a:gd name="connsiteY113-3234" fmla="*/ 4340435 h 6858000"/>
              <a:gd name="connsiteX114-3235" fmla="*/ 5946705 w 6128435"/>
              <a:gd name="connsiteY114-3236" fmla="*/ 4428051 h 6858000"/>
              <a:gd name="connsiteX115-3237" fmla="*/ 5949261 w 6128435"/>
              <a:gd name="connsiteY115-3238" fmla="*/ 4449185 h 6858000"/>
              <a:gd name="connsiteX116-3239" fmla="*/ 5957504 w 6128435"/>
              <a:gd name="connsiteY116-3240" fmla="*/ 4465911 h 6858000"/>
              <a:gd name="connsiteX117-3241" fmla="*/ 5964689 w 6128435"/>
              <a:gd name="connsiteY117-3242" fmla="*/ 4468532 h 6858000"/>
              <a:gd name="connsiteX118-3243" fmla="*/ 5967062 w 6128435"/>
              <a:gd name="connsiteY118-3244" fmla="*/ 4479923 h 6858000"/>
              <a:gd name="connsiteX119-3245" fmla="*/ 5968960 w 6128435"/>
              <a:gd name="connsiteY119-3246" fmla="*/ 4482655 h 6858000"/>
              <a:gd name="connsiteX120-3247" fmla="*/ 5978567 w 6128435"/>
              <a:gd name="connsiteY120-3248" fmla="*/ 4498605 h 6858000"/>
              <a:gd name="connsiteX121-3249" fmla="*/ 5980106 w 6128435"/>
              <a:gd name="connsiteY121-3250" fmla="*/ 4585087 h 6858000"/>
              <a:gd name="connsiteX122-3251" fmla="*/ 5998138 w 6128435"/>
              <a:gd name="connsiteY122-3252" fmla="*/ 4697518 h 6858000"/>
              <a:gd name="connsiteX123-3253" fmla="*/ 6013516 w 6128435"/>
              <a:gd name="connsiteY123-3254" fmla="*/ 4786619 h 6858000"/>
              <a:gd name="connsiteX124-3255" fmla="*/ 6025404 w 6128435"/>
              <a:gd name="connsiteY124-3256" fmla="*/ 4858148 h 6858000"/>
              <a:gd name="connsiteX125-3257" fmla="*/ 6007749 w 6128435"/>
              <a:gd name="connsiteY125-3258" fmla="*/ 4964715 h 6858000"/>
              <a:gd name="connsiteX126-3259" fmla="*/ 6005269 w 6128435"/>
              <a:gd name="connsiteY126-3260" fmla="*/ 5150567 h 6858000"/>
              <a:gd name="connsiteX127-3261" fmla="*/ 6001127 w 6128435"/>
              <a:gd name="connsiteY127-3262" fmla="*/ 5164609 h 6858000"/>
              <a:gd name="connsiteX128-3263" fmla="*/ 5996647 w 6128435"/>
              <a:gd name="connsiteY128-3264" fmla="*/ 5185640 h 6858000"/>
              <a:gd name="connsiteX129-3265" fmla="*/ 5998514 w 6128435"/>
              <a:gd name="connsiteY129-3266" fmla="*/ 5189673 h 6858000"/>
              <a:gd name="connsiteX130-3267" fmla="*/ 5995970 w 6128435"/>
              <a:gd name="connsiteY130-3268" fmla="*/ 5221547 h 6858000"/>
              <a:gd name="connsiteX131-3269" fmla="*/ 5997218 w 6128435"/>
              <a:gd name="connsiteY131-3270" fmla="*/ 5222031 h 6858000"/>
              <a:gd name="connsiteX132-3271" fmla="*/ 6002116 w 6128435"/>
              <a:gd name="connsiteY132-3272" fmla="*/ 5231223 h 6858000"/>
              <a:gd name="connsiteX133-3273" fmla="*/ 6008541 w 6128435"/>
              <a:gd name="connsiteY133-3274" fmla="*/ 5248680 h 6858000"/>
              <a:gd name="connsiteX134-3275" fmla="*/ 6039260 w 6128435"/>
              <a:gd name="connsiteY134-3276" fmla="*/ 5289518 h 6858000"/>
              <a:gd name="connsiteX135-3277" fmla="*/ 6036748 w 6128435"/>
              <a:gd name="connsiteY135-3278" fmla="*/ 5322752 h 6858000"/>
              <a:gd name="connsiteX136-3279" fmla="*/ 6036943 w 6128435"/>
              <a:gd name="connsiteY136-3280" fmla="*/ 5329480 h 6858000"/>
              <a:gd name="connsiteX137-3281" fmla="*/ 6037236 w 6128435"/>
              <a:gd name="connsiteY137-3282" fmla="*/ 5329634 h 6858000"/>
              <a:gd name="connsiteX138-3283" fmla="*/ 6038019 w 6128435"/>
              <a:gd name="connsiteY138-3284" fmla="*/ 5336764 h 6858000"/>
              <a:gd name="connsiteX139-3285" fmla="*/ 6037298 w 6128435"/>
              <a:gd name="connsiteY139-3286" fmla="*/ 5341753 h 6858000"/>
              <a:gd name="connsiteX140-3287" fmla="*/ 6037677 w 6128435"/>
              <a:gd name="connsiteY140-3288" fmla="*/ 5354807 h 6858000"/>
              <a:gd name="connsiteX141-3289" fmla="*/ 6039728 w 6128435"/>
              <a:gd name="connsiteY141-3290" fmla="*/ 5359416 h 6858000"/>
              <a:gd name="connsiteX142-3291" fmla="*/ 6043311 w 6128435"/>
              <a:gd name="connsiteY142-3292" fmla="*/ 5361407 h 6858000"/>
              <a:gd name="connsiteX143-3293" fmla="*/ 6042954 w 6128435"/>
              <a:gd name="connsiteY143-3294" fmla="*/ 5362576 h 6858000"/>
              <a:gd name="connsiteX144-3295" fmla="*/ 6053435 w 6128435"/>
              <a:gd name="connsiteY144-3296" fmla="*/ 5387547 h 6858000"/>
              <a:gd name="connsiteX145-3297" fmla="*/ 6065933 w 6128435"/>
              <a:gd name="connsiteY145-3298" fmla="*/ 5443002 h 6858000"/>
              <a:gd name="connsiteX146-3299" fmla="*/ 6068640 w 6128435"/>
              <a:gd name="connsiteY146-3300" fmla="*/ 5474503 h 6858000"/>
              <a:gd name="connsiteX147-3301" fmla="*/ 6080922 w 6128435"/>
              <a:gd name="connsiteY147-3302" fmla="*/ 5561070 h 6858000"/>
              <a:gd name="connsiteX148-3303" fmla="*/ 6096949 w 6128435"/>
              <a:gd name="connsiteY148-3304" fmla="*/ 5648179 h 6858000"/>
              <a:gd name="connsiteX149-3305" fmla="*/ 6125703 w 6128435"/>
              <a:gd name="connsiteY149-3306" fmla="*/ 5692894 h 6858000"/>
              <a:gd name="connsiteX150-3307" fmla="*/ 6126670 w 6128435"/>
              <a:gd name="connsiteY150-3308" fmla="*/ 5697882 h 6858000"/>
              <a:gd name="connsiteX151-3309" fmla="*/ 6124061 w 6128435"/>
              <a:gd name="connsiteY151-3310" fmla="*/ 5710294 h 6858000"/>
              <a:gd name="connsiteX152-3311" fmla="*/ 6122213 w 6128435"/>
              <a:gd name="connsiteY152-3312" fmla="*/ 5714762 h 6858000"/>
              <a:gd name="connsiteX153-3313" fmla="*/ 6121353 w 6128435"/>
              <a:gd name="connsiteY153-3314" fmla="*/ 5721725 h 6858000"/>
              <a:gd name="connsiteX154-3315" fmla="*/ 6121607 w 6128435"/>
              <a:gd name="connsiteY154-3316" fmla="*/ 5721959 h 6858000"/>
              <a:gd name="connsiteX155-3317" fmla="*/ 6120262 w 6128435"/>
              <a:gd name="connsiteY155-3318" fmla="*/ 5728358 h 6858000"/>
              <a:gd name="connsiteX156-3319" fmla="*/ 6110194 w 6128435"/>
              <a:gd name="connsiteY156-3320" fmla="*/ 5758853 h 6858000"/>
              <a:gd name="connsiteX157-3321" fmla="*/ 6127519 w 6128435"/>
              <a:gd name="connsiteY157-3322" fmla="*/ 5865775 h 6858000"/>
              <a:gd name="connsiteX158-3323" fmla="*/ 6128435 w 6128435"/>
              <a:gd name="connsiteY158-3324" fmla="*/ 5870164 h 6858000"/>
              <a:gd name="connsiteX159-3325" fmla="*/ 6119217 w 6128435"/>
              <a:gd name="connsiteY159-3326" fmla="*/ 5888542 h 6858000"/>
              <a:gd name="connsiteX160-3327" fmla="*/ 6115966 w 6128435"/>
              <a:gd name="connsiteY160-3328" fmla="*/ 5898387 h 6858000"/>
              <a:gd name="connsiteX161-3329" fmla="*/ 6111924 w 6128435"/>
              <a:gd name="connsiteY161-3330" fmla="*/ 5900444 h 6858000"/>
              <a:gd name="connsiteX162-3331" fmla="*/ 6108716 w 6128435"/>
              <a:gd name="connsiteY162-3332" fmla="*/ 5915345 h 6858000"/>
              <a:gd name="connsiteX163-3333" fmla="*/ 6109524 w 6128435"/>
              <a:gd name="connsiteY163-3334" fmla="*/ 5917328 h 6858000"/>
              <a:gd name="connsiteX164-3335" fmla="*/ 6102493 w 6128435"/>
              <a:gd name="connsiteY164-3336" fmla="*/ 5928602 h 6858000"/>
              <a:gd name="connsiteX165-3337" fmla="*/ 6056863 w 6128435"/>
              <a:gd name="connsiteY165-3338" fmla="*/ 6000643 h 6858000"/>
              <a:gd name="connsiteX166-3339" fmla="*/ 6045436 w 6128435"/>
              <a:gd name="connsiteY166-3340" fmla="*/ 6124480 h 6858000"/>
              <a:gd name="connsiteX167-3341" fmla="*/ 6030489 w 6128435"/>
              <a:gd name="connsiteY167-3342" fmla="*/ 6317666 h 6858000"/>
              <a:gd name="connsiteX168-3343" fmla="*/ 6007492 w 6128435"/>
              <a:gd name="connsiteY168-3344" fmla="*/ 6440818 h 6858000"/>
              <a:gd name="connsiteX169-3345" fmla="*/ 6009467 w 6128435"/>
              <a:gd name="connsiteY169-3346" fmla="*/ 6487076 h 6858000"/>
              <a:gd name="connsiteX170-3347" fmla="*/ 5995064 w 6128435"/>
              <a:gd name="connsiteY170-3348" fmla="*/ 6540791 h 6858000"/>
              <a:gd name="connsiteX171-3349" fmla="*/ 5996309 w 6128435"/>
              <a:gd name="connsiteY171-3350" fmla="*/ 6543961 h 6858000"/>
              <a:gd name="connsiteX172-3351" fmla="*/ 5996048 w 6128435"/>
              <a:gd name="connsiteY172-3352" fmla="*/ 6555444 h 6858000"/>
              <a:gd name="connsiteX173-3353" fmla="*/ 6002524 w 6128435"/>
              <a:gd name="connsiteY173-3354" fmla="*/ 6560188 h 6858000"/>
              <a:gd name="connsiteX174-3355" fmla="*/ 6006823 w 6128435"/>
              <a:gd name="connsiteY174-3356" fmla="*/ 6578546 h 6858000"/>
              <a:gd name="connsiteX175-3357" fmla="*/ 6004510 w 6128435"/>
              <a:gd name="connsiteY175-3358" fmla="*/ 6599256 h 6858000"/>
              <a:gd name="connsiteX176-3359" fmla="*/ 5986207 w 6128435"/>
              <a:gd name="connsiteY176-3360" fmla="*/ 6695855 h 6858000"/>
              <a:gd name="connsiteX177-3361" fmla="*/ 5979428 w 6128435"/>
              <a:gd name="connsiteY177-3362" fmla="*/ 6754678 h 6858000"/>
              <a:gd name="connsiteX178-3363" fmla="*/ 5983398 w 6128435"/>
              <a:gd name="connsiteY178-3364" fmla="*/ 6778641 h 6858000"/>
              <a:gd name="connsiteX179-3365" fmla="*/ 5984543 w 6128435"/>
              <a:gd name="connsiteY179-3366" fmla="*/ 6811016 h 6858000"/>
              <a:gd name="connsiteX180-3367" fmla="*/ 5981802 w 6128435"/>
              <a:gd name="connsiteY180-3368" fmla="*/ 6838578 h 6858000"/>
              <a:gd name="connsiteX181-3369" fmla="*/ 5979671 w 6128435"/>
              <a:gd name="connsiteY181-3370" fmla="*/ 6858000 h 6858000"/>
              <a:gd name="connsiteX182-3371" fmla="*/ 0 w 6128435"/>
              <a:gd name="connsiteY182-3372" fmla="*/ 6858000 h 6858000"/>
              <a:gd name="connsiteX183-3373" fmla="*/ 0 w 6128435"/>
              <a:gd name="connsiteY183-3374" fmla="*/ 0 h 6858000"/>
              <a:gd name="connsiteX0-3375" fmla="*/ 0 w 6128435"/>
              <a:gd name="connsiteY0-3376" fmla="*/ 0 h 6858000"/>
              <a:gd name="connsiteX1-3377" fmla="*/ 4965888 w 6128435"/>
              <a:gd name="connsiteY1-3378" fmla="*/ 0 h 6858000"/>
              <a:gd name="connsiteX2-3379" fmla="*/ 4967767 w 6128435"/>
              <a:gd name="connsiteY2-3380" fmla="*/ 7930 h 6858000"/>
              <a:gd name="connsiteX3-3381" fmla="*/ 4979444 w 6128435"/>
              <a:gd name="connsiteY3-3382" fmla="*/ 43921 h 6858000"/>
              <a:gd name="connsiteX4-3383" fmla="*/ 5021173 w 6128435"/>
              <a:gd name="connsiteY4-3384" fmla="*/ 123738 h 6858000"/>
              <a:gd name="connsiteX5-3385" fmla="*/ 5075458 w 6128435"/>
              <a:gd name="connsiteY5-3386" fmla="*/ 264355 h 6858000"/>
              <a:gd name="connsiteX6-3387" fmla="*/ 5081175 w 6128435"/>
              <a:gd name="connsiteY6-3388" fmla="*/ 277448 h 6858000"/>
              <a:gd name="connsiteX7-3389" fmla="*/ 5097011 w 6128435"/>
              <a:gd name="connsiteY7-3390" fmla="*/ 355616 h 6858000"/>
              <a:gd name="connsiteX8-3391" fmla="*/ 5130982 w 6128435"/>
              <a:gd name="connsiteY8-3392" fmla="*/ 412030 h 6858000"/>
              <a:gd name="connsiteX9-3393" fmla="*/ 5153000 w 6128435"/>
              <a:gd name="connsiteY9-3394" fmla="*/ 507134 h 6858000"/>
              <a:gd name="connsiteX10-3395" fmla="*/ 5171282 w 6128435"/>
              <a:gd name="connsiteY10-3396" fmla="*/ 602071 h 6858000"/>
              <a:gd name="connsiteX11-3397" fmla="*/ 5176196 w 6128435"/>
              <a:gd name="connsiteY11-3398" fmla="*/ 636822 h 6858000"/>
              <a:gd name="connsiteX12-3399" fmla="*/ 5201957 w 6128435"/>
              <a:gd name="connsiteY12-3400" fmla="*/ 736835 h 6858000"/>
              <a:gd name="connsiteX13-3401" fmla="*/ 5185452 w 6128435"/>
              <a:gd name="connsiteY13-3402" fmla="*/ 745392 h 6858000"/>
              <a:gd name="connsiteX14-3403" fmla="*/ 5189051 w 6128435"/>
              <a:gd name="connsiteY14-3404" fmla="*/ 782518 h 6858000"/>
              <a:gd name="connsiteX15-3405" fmla="*/ 5210428 w 6128435"/>
              <a:gd name="connsiteY15-3406" fmla="*/ 815772 h 6858000"/>
              <a:gd name="connsiteX16-3407" fmla="*/ 5221088 w 6128435"/>
              <a:gd name="connsiteY16-3408" fmla="*/ 860193 h 6858000"/>
              <a:gd name="connsiteX17-3409" fmla="*/ 5227653 w 6128435"/>
              <a:gd name="connsiteY17-3410" fmla="*/ 886709 h 6858000"/>
              <a:gd name="connsiteX18-3411" fmla="*/ 5230806 w 6128435"/>
              <a:gd name="connsiteY18-3412" fmla="*/ 961354 h 6858000"/>
              <a:gd name="connsiteX19-3413" fmla="*/ 5201018 w 6128435"/>
              <a:gd name="connsiteY19-3414" fmla="*/ 1095027 h 6858000"/>
              <a:gd name="connsiteX20-3415" fmla="*/ 5202153 w 6128435"/>
              <a:gd name="connsiteY20-3416" fmla="*/ 1133224 h 6858000"/>
              <a:gd name="connsiteX21-3417" fmla="*/ 5207370 w 6128435"/>
              <a:gd name="connsiteY21-3418" fmla="*/ 1138097 h 6858000"/>
              <a:gd name="connsiteX22-3419" fmla="*/ 5189234 w 6128435"/>
              <a:gd name="connsiteY22-3420" fmla="*/ 1193495 h 6858000"/>
              <a:gd name="connsiteX23-3421" fmla="*/ 5202769 w 6128435"/>
              <a:gd name="connsiteY23-3422" fmla="*/ 1269450 h 6858000"/>
              <a:gd name="connsiteX24-3423" fmla="*/ 5225968 w 6128435"/>
              <a:gd name="connsiteY24-3424" fmla="*/ 1357994 h 6858000"/>
              <a:gd name="connsiteX25-3425" fmla="*/ 5233819 w 6128435"/>
              <a:gd name="connsiteY25-3426" fmla="*/ 1380922 h 6858000"/>
              <a:gd name="connsiteX26-3427" fmla="*/ 5237226 w 6128435"/>
              <a:gd name="connsiteY26-3428" fmla="*/ 1441327 h 6858000"/>
              <a:gd name="connsiteX27-3429" fmla="*/ 5244434 w 6128435"/>
              <a:gd name="connsiteY27-3430" fmla="*/ 1580810 h 6858000"/>
              <a:gd name="connsiteX28-3431" fmla="*/ 5251453 w 6128435"/>
              <a:gd name="connsiteY28-3432" fmla="*/ 1583934 h 6858000"/>
              <a:gd name="connsiteX29-3433" fmla="*/ 5253136 w 6128435"/>
              <a:gd name="connsiteY29-3434" fmla="*/ 1595457 h 6858000"/>
              <a:gd name="connsiteX30-3435" fmla="*/ 5254863 w 6128435"/>
              <a:gd name="connsiteY30-3436" fmla="*/ 1598311 h 6858000"/>
              <a:gd name="connsiteX31-3437" fmla="*/ 5263491 w 6128435"/>
              <a:gd name="connsiteY31-3438" fmla="*/ 1614889 h 6858000"/>
              <a:gd name="connsiteX32-3439" fmla="*/ 5250095 w 6128435"/>
              <a:gd name="connsiteY32-3440" fmla="*/ 1655519 h 6858000"/>
              <a:gd name="connsiteX33-3441" fmla="*/ 5259788 w 6128435"/>
              <a:gd name="connsiteY33-3442" fmla="*/ 1701198 h 6858000"/>
              <a:gd name="connsiteX34-3443" fmla="*/ 5272526 w 6128435"/>
              <a:gd name="connsiteY34-3444" fmla="*/ 1936940 h 6858000"/>
              <a:gd name="connsiteX35-3445" fmla="*/ 5252592 w 6128435"/>
              <a:gd name="connsiteY35-3446" fmla="*/ 2092210 h 6858000"/>
              <a:gd name="connsiteX36-3447" fmla="*/ 5264303 w 6128435"/>
              <a:gd name="connsiteY36-3448" fmla="*/ 2225157 h 6858000"/>
              <a:gd name="connsiteX37-3449" fmla="*/ 5254949 w 6128435"/>
              <a:gd name="connsiteY37-3450" fmla="*/ 2236160 h 6858000"/>
              <a:gd name="connsiteX38-3451" fmla="*/ 5250104 w 6128435"/>
              <a:gd name="connsiteY38-3452" fmla="*/ 2249166 h 6858000"/>
              <a:gd name="connsiteX39-3453" fmla="*/ 5251214 w 6128435"/>
              <a:gd name="connsiteY39-3454" fmla="*/ 2250944 h 6858000"/>
              <a:gd name="connsiteX40-3455" fmla="*/ 5250644 w 6128435"/>
              <a:gd name="connsiteY40-3456" fmla="*/ 2266619 h 6858000"/>
              <a:gd name="connsiteX41-3457" fmla="*/ 5247111 w 6128435"/>
              <a:gd name="connsiteY41-3458" fmla="*/ 2269679 h 6858000"/>
              <a:gd name="connsiteX42-3459" fmla="*/ 5245653 w 6128435"/>
              <a:gd name="connsiteY42-3460" fmla="*/ 2280317 h 6858000"/>
              <a:gd name="connsiteX43-3461" fmla="*/ 5239901 w 6128435"/>
              <a:gd name="connsiteY43-3462" fmla="*/ 2300961 h 6858000"/>
              <a:gd name="connsiteX44-3463" fmla="*/ 5241522 w 6128435"/>
              <a:gd name="connsiteY44-3464" fmla="*/ 2305114 h 6858000"/>
              <a:gd name="connsiteX45-3465" fmla="*/ 5237050 w 6128435"/>
              <a:gd name="connsiteY45-3466" fmla="*/ 2336703 h 6858000"/>
              <a:gd name="connsiteX46-3467" fmla="*/ 5238267 w 6128435"/>
              <a:gd name="connsiteY46-3468" fmla="*/ 2337277 h 6858000"/>
              <a:gd name="connsiteX47-3469" fmla="*/ 5242602 w 6128435"/>
              <a:gd name="connsiteY47-3470" fmla="*/ 2346782 h 6858000"/>
              <a:gd name="connsiteX48-3471" fmla="*/ 5247963 w 6128435"/>
              <a:gd name="connsiteY48-3472" fmla="*/ 2364638 h 6858000"/>
              <a:gd name="connsiteX49-3473" fmla="*/ 5276175 w 6128435"/>
              <a:gd name="connsiteY49-3474" fmla="*/ 2407515 h 6858000"/>
              <a:gd name="connsiteX50-3475" fmla="*/ 5271650 w 6128435"/>
              <a:gd name="connsiteY50-3476" fmla="*/ 2440467 h 6858000"/>
              <a:gd name="connsiteX51-3477" fmla="*/ 5271438 w 6128435"/>
              <a:gd name="connsiteY51-3478" fmla="*/ 2447186 h 6858000"/>
              <a:gd name="connsiteX52-3479" fmla="*/ 5271722 w 6128435"/>
              <a:gd name="connsiteY52-3480" fmla="*/ 2447359 h 6858000"/>
              <a:gd name="connsiteX53-3481" fmla="*/ 5272069 w 6128435"/>
              <a:gd name="connsiteY53-3482" fmla="*/ 2454523 h 6858000"/>
              <a:gd name="connsiteX54-3483" fmla="*/ 5271049 w 6128435"/>
              <a:gd name="connsiteY54-3484" fmla="*/ 2459442 h 6858000"/>
              <a:gd name="connsiteX55-3485" fmla="*/ 5270636 w 6128435"/>
              <a:gd name="connsiteY55-3486" fmla="*/ 2472481 h 6858000"/>
              <a:gd name="connsiteX56-3487" fmla="*/ 5272406 w 6128435"/>
              <a:gd name="connsiteY56-3488" fmla="*/ 2477221 h 6858000"/>
              <a:gd name="connsiteX57-3489" fmla="*/ 5307538 w 6128435"/>
              <a:gd name="connsiteY57-3490" fmla="*/ 2514685 h 6858000"/>
              <a:gd name="connsiteX58-3491" fmla="*/ 5337604 w 6128435"/>
              <a:gd name="connsiteY58-3492" fmla="*/ 2597632 h 6858000"/>
              <a:gd name="connsiteX59-3493" fmla="*/ 5407503 w 6128435"/>
              <a:gd name="connsiteY59-3494" fmla="*/ 2786290 h 6858000"/>
              <a:gd name="connsiteX60-3495" fmla="*/ 5407356 w 6128435"/>
              <a:gd name="connsiteY60-3496" fmla="*/ 2787545 h 6858000"/>
              <a:gd name="connsiteX61-3497" fmla="*/ 5411130 w 6128435"/>
              <a:gd name="connsiteY61-3498" fmla="*/ 2788640 h 6858000"/>
              <a:gd name="connsiteX62-3499" fmla="*/ 5416439 w 6128435"/>
              <a:gd name="connsiteY62-3500" fmla="*/ 2805666 h 6858000"/>
              <a:gd name="connsiteX63-3501" fmla="*/ 5416589 w 6128435"/>
              <a:gd name="connsiteY63-3502" fmla="*/ 2810822 h 6858000"/>
              <a:gd name="connsiteX64-3503" fmla="*/ 5418542 w 6128435"/>
              <a:gd name="connsiteY64-3504" fmla="*/ 2817745 h 6858000"/>
              <a:gd name="connsiteX65-3505" fmla="*/ 5418847 w 6128435"/>
              <a:gd name="connsiteY65-3506" fmla="*/ 2817825 h 6858000"/>
              <a:gd name="connsiteX66-3507" fmla="*/ 5423364 w 6128435"/>
              <a:gd name="connsiteY66-3508" fmla="*/ 2858292 h 6858000"/>
              <a:gd name="connsiteX67-3509" fmla="*/ 5479298 w 6128435"/>
              <a:gd name="connsiteY67-3510" fmla="*/ 2947791 h 6858000"/>
              <a:gd name="connsiteX68-3511" fmla="*/ 5481770 w 6128435"/>
              <a:gd name="connsiteY68-3512" fmla="*/ 2951352 h 6858000"/>
              <a:gd name="connsiteX69-3513" fmla="*/ 5481013 w 6128435"/>
              <a:gd name="connsiteY69-3514" fmla="*/ 2973461 h 6858000"/>
              <a:gd name="connsiteX70-3515" fmla="*/ 5482045 w 6128435"/>
              <a:gd name="connsiteY70-3516" fmla="*/ 2984371 h 6858000"/>
              <a:gd name="connsiteX71-3517" fmla="*/ 5479405 w 6128435"/>
              <a:gd name="connsiteY71-3518" fmla="*/ 2988507 h 6858000"/>
              <a:gd name="connsiteX72-3519" fmla="*/ 5482415 w 6128435"/>
              <a:gd name="connsiteY72-3520" fmla="*/ 3004079 h 6858000"/>
              <a:gd name="connsiteX73-3521" fmla="*/ 5483865 w 6128435"/>
              <a:gd name="connsiteY73-3522" fmla="*/ 3005467 h 6858000"/>
              <a:gd name="connsiteX74-3523" fmla="*/ 5482236 w 6128435"/>
              <a:gd name="connsiteY74-3524" fmla="*/ 3019791 h 6858000"/>
              <a:gd name="connsiteX75-3525" fmla="*/ 5475895 w 6128435"/>
              <a:gd name="connsiteY75-3526" fmla="*/ 3033578 h 6858000"/>
              <a:gd name="connsiteX76-3527" fmla="*/ 5477595 w 6128435"/>
              <a:gd name="connsiteY76-3528" fmla="*/ 3250534 h 6858000"/>
              <a:gd name="connsiteX77-3529" fmla="*/ 5532836 w 6128435"/>
              <a:gd name="connsiteY77-3530" fmla="*/ 3353840 h 6858000"/>
              <a:gd name="connsiteX78-3531" fmla="*/ 5561229 w 6128435"/>
              <a:gd name="connsiteY78-3532" fmla="*/ 3395784 h 6858000"/>
              <a:gd name="connsiteX79-3533" fmla="*/ 5589758 w 6128435"/>
              <a:gd name="connsiteY79-3534" fmla="*/ 3506453 h 6858000"/>
              <a:gd name="connsiteX80-3535" fmla="*/ 5596144 w 6128435"/>
              <a:gd name="connsiteY80-3536" fmla="*/ 3534624 h 6858000"/>
              <a:gd name="connsiteX81-3537" fmla="*/ 5597750 w 6128435"/>
              <a:gd name="connsiteY81-3538" fmla="*/ 3534129 h 6858000"/>
              <a:gd name="connsiteX82-3539" fmla="*/ 5599700 w 6128435"/>
              <a:gd name="connsiteY82-3540" fmla="*/ 3547221 h 6858000"/>
              <a:gd name="connsiteX83-3541" fmla="*/ 5615031 w 6128435"/>
              <a:gd name="connsiteY83-3542" fmla="*/ 3557482 h 6858000"/>
              <a:gd name="connsiteX84-3543" fmla="*/ 5618377 w 6128435"/>
              <a:gd name="connsiteY84-3544" fmla="*/ 3588431 h 6858000"/>
              <a:gd name="connsiteX85-3545" fmla="*/ 5612155 w 6128435"/>
              <a:gd name="connsiteY85-3546" fmla="*/ 3589869 h 6858000"/>
              <a:gd name="connsiteX86-3547" fmla="*/ 5620843 w 6128435"/>
              <a:gd name="connsiteY86-3548" fmla="*/ 3606745 h 6858000"/>
              <a:gd name="connsiteX87-3549" fmla="*/ 5655472 w 6128435"/>
              <a:gd name="connsiteY87-3550" fmla="*/ 3678877 h 6858000"/>
              <a:gd name="connsiteX88-3551" fmla="*/ 5680448 w 6128435"/>
              <a:gd name="connsiteY88-3552" fmla="*/ 3717760 h 6858000"/>
              <a:gd name="connsiteX89-3553" fmla="*/ 5683015 w 6128435"/>
              <a:gd name="connsiteY89-3554" fmla="*/ 3762025 h 6858000"/>
              <a:gd name="connsiteX90-3555" fmla="*/ 5696643 w 6128435"/>
              <a:gd name="connsiteY90-3556" fmla="*/ 3773888 h 6858000"/>
              <a:gd name="connsiteX91-3557" fmla="*/ 5699203 w 6128435"/>
              <a:gd name="connsiteY91-3558" fmla="*/ 3775823 h 6858000"/>
              <a:gd name="connsiteX92-3559" fmla="*/ 5704824 w 6128435"/>
              <a:gd name="connsiteY92-3560" fmla="*/ 3785966 h 6858000"/>
              <a:gd name="connsiteX93-3561" fmla="*/ 5712204 w 6128435"/>
              <a:gd name="connsiteY93-3562" fmla="*/ 3785830 h 6858000"/>
              <a:gd name="connsiteX94-3563" fmla="*/ 5724816 w 6128435"/>
              <a:gd name="connsiteY94-3564" fmla="*/ 3798949 h 6858000"/>
              <a:gd name="connsiteX95-3565" fmla="*/ 5733539 w 6128435"/>
              <a:gd name="connsiteY95-3566" fmla="*/ 3818457 h 6858000"/>
              <a:gd name="connsiteX96-3567" fmla="*/ 5768491 w 6128435"/>
              <a:gd name="connsiteY96-3568" fmla="*/ 3914399 h 6858000"/>
              <a:gd name="connsiteX97-3569" fmla="*/ 5793123 w 6128435"/>
              <a:gd name="connsiteY97-3570" fmla="*/ 3969952 h 6858000"/>
              <a:gd name="connsiteX98-3571" fmla="*/ 5808321 w 6128435"/>
              <a:gd name="connsiteY98-3572" fmla="*/ 3988153 h 6858000"/>
              <a:gd name="connsiteX99-3573" fmla="*/ 5825621 w 6128435"/>
              <a:gd name="connsiteY99-3574" fmla="*/ 4015525 h 6858000"/>
              <a:gd name="connsiteX100-3575" fmla="*/ 5860672 w 6128435"/>
              <a:gd name="connsiteY100-3576" fmla="*/ 4061579 h 6858000"/>
              <a:gd name="connsiteX101-3577" fmla="*/ 5872173 w 6128435"/>
              <a:gd name="connsiteY101-3578" fmla="*/ 4088497 h 6858000"/>
              <a:gd name="connsiteX102-3579" fmla="*/ 5883705 w 6128435"/>
              <a:gd name="connsiteY102-3580" fmla="*/ 4101899 h 6858000"/>
              <a:gd name="connsiteX103-3581" fmla="*/ 5885314 w 6128435"/>
              <a:gd name="connsiteY103-3582" fmla="*/ 4108387 h 6858000"/>
              <a:gd name="connsiteX104-3583" fmla="*/ 5894095 w 6128435"/>
              <a:gd name="connsiteY104-3584" fmla="*/ 4128857 h 6858000"/>
              <a:gd name="connsiteX105-3585" fmla="*/ 5898339 w 6128435"/>
              <a:gd name="connsiteY105-3586" fmla="*/ 4140800 h 6858000"/>
              <a:gd name="connsiteX106-3587" fmla="*/ 5899734 w 6128435"/>
              <a:gd name="connsiteY106-3588" fmla="*/ 4145632 h 6858000"/>
              <a:gd name="connsiteX107-3589" fmla="*/ 5897098 w 6128435"/>
              <a:gd name="connsiteY107-3590" fmla="*/ 4157819 h 6858000"/>
              <a:gd name="connsiteX108-3591" fmla="*/ 5903513 w 6128435"/>
              <a:gd name="connsiteY108-3592" fmla="*/ 4187661 h 6858000"/>
              <a:gd name="connsiteX109-3593" fmla="*/ 5917114 w 6128435"/>
              <a:gd name="connsiteY109-3594" fmla="*/ 4213096 h 6858000"/>
              <a:gd name="connsiteX110-3595" fmla="*/ 5921153 w 6128435"/>
              <a:gd name="connsiteY110-3596" fmla="*/ 4236222 h 6858000"/>
              <a:gd name="connsiteX111-3597" fmla="*/ 5924233 w 6128435"/>
              <a:gd name="connsiteY111-3598" fmla="*/ 4242060 h 6858000"/>
              <a:gd name="connsiteX112-3599" fmla="*/ 5928910 w 6128435"/>
              <a:gd name="connsiteY112-3600" fmla="*/ 4300973 h 6858000"/>
              <a:gd name="connsiteX113-3601" fmla="*/ 5939320 w 6128435"/>
              <a:gd name="connsiteY113-3602" fmla="*/ 4340435 h 6858000"/>
              <a:gd name="connsiteX114-3603" fmla="*/ 5946705 w 6128435"/>
              <a:gd name="connsiteY114-3604" fmla="*/ 4428051 h 6858000"/>
              <a:gd name="connsiteX115-3605" fmla="*/ 5949261 w 6128435"/>
              <a:gd name="connsiteY115-3606" fmla="*/ 4449185 h 6858000"/>
              <a:gd name="connsiteX116-3607" fmla="*/ 5957504 w 6128435"/>
              <a:gd name="connsiteY116-3608" fmla="*/ 4465911 h 6858000"/>
              <a:gd name="connsiteX117-3609" fmla="*/ 5964689 w 6128435"/>
              <a:gd name="connsiteY117-3610" fmla="*/ 4468532 h 6858000"/>
              <a:gd name="connsiteX118-3611" fmla="*/ 5967062 w 6128435"/>
              <a:gd name="connsiteY118-3612" fmla="*/ 4479923 h 6858000"/>
              <a:gd name="connsiteX119-3613" fmla="*/ 5968960 w 6128435"/>
              <a:gd name="connsiteY119-3614" fmla="*/ 4482655 h 6858000"/>
              <a:gd name="connsiteX120-3615" fmla="*/ 5978567 w 6128435"/>
              <a:gd name="connsiteY120-3616" fmla="*/ 4498605 h 6858000"/>
              <a:gd name="connsiteX121-3617" fmla="*/ 5980106 w 6128435"/>
              <a:gd name="connsiteY121-3618" fmla="*/ 4585087 h 6858000"/>
              <a:gd name="connsiteX122-3619" fmla="*/ 5998138 w 6128435"/>
              <a:gd name="connsiteY122-3620" fmla="*/ 4697518 h 6858000"/>
              <a:gd name="connsiteX123-3621" fmla="*/ 6013516 w 6128435"/>
              <a:gd name="connsiteY123-3622" fmla="*/ 4786619 h 6858000"/>
              <a:gd name="connsiteX124-3623" fmla="*/ 6025404 w 6128435"/>
              <a:gd name="connsiteY124-3624" fmla="*/ 4858148 h 6858000"/>
              <a:gd name="connsiteX125-3625" fmla="*/ 6007749 w 6128435"/>
              <a:gd name="connsiteY125-3626" fmla="*/ 4964715 h 6858000"/>
              <a:gd name="connsiteX126-3627" fmla="*/ 6005269 w 6128435"/>
              <a:gd name="connsiteY126-3628" fmla="*/ 5150567 h 6858000"/>
              <a:gd name="connsiteX127-3629" fmla="*/ 6001127 w 6128435"/>
              <a:gd name="connsiteY127-3630" fmla="*/ 5164609 h 6858000"/>
              <a:gd name="connsiteX128-3631" fmla="*/ 5996647 w 6128435"/>
              <a:gd name="connsiteY128-3632" fmla="*/ 5185640 h 6858000"/>
              <a:gd name="connsiteX129-3633" fmla="*/ 5998514 w 6128435"/>
              <a:gd name="connsiteY129-3634" fmla="*/ 5189673 h 6858000"/>
              <a:gd name="connsiteX130-3635" fmla="*/ 5995970 w 6128435"/>
              <a:gd name="connsiteY130-3636" fmla="*/ 5221547 h 6858000"/>
              <a:gd name="connsiteX131-3637" fmla="*/ 5997218 w 6128435"/>
              <a:gd name="connsiteY131-3638" fmla="*/ 5222031 h 6858000"/>
              <a:gd name="connsiteX132-3639" fmla="*/ 6002116 w 6128435"/>
              <a:gd name="connsiteY132-3640" fmla="*/ 5231223 h 6858000"/>
              <a:gd name="connsiteX133-3641" fmla="*/ 6008541 w 6128435"/>
              <a:gd name="connsiteY133-3642" fmla="*/ 5248680 h 6858000"/>
              <a:gd name="connsiteX134-3643" fmla="*/ 6039260 w 6128435"/>
              <a:gd name="connsiteY134-3644" fmla="*/ 5289518 h 6858000"/>
              <a:gd name="connsiteX135-3645" fmla="*/ 6036748 w 6128435"/>
              <a:gd name="connsiteY135-3646" fmla="*/ 5322752 h 6858000"/>
              <a:gd name="connsiteX136-3647" fmla="*/ 6036943 w 6128435"/>
              <a:gd name="connsiteY136-3648" fmla="*/ 5329480 h 6858000"/>
              <a:gd name="connsiteX137-3649" fmla="*/ 6037236 w 6128435"/>
              <a:gd name="connsiteY137-3650" fmla="*/ 5329634 h 6858000"/>
              <a:gd name="connsiteX138-3651" fmla="*/ 6038019 w 6128435"/>
              <a:gd name="connsiteY138-3652" fmla="*/ 5336764 h 6858000"/>
              <a:gd name="connsiteX139-3653" fmla="*/ 6037298 w 6128435"/>
              <a:gd name="connsiteY139-3654" fmla="*/ 5341753 h 6858000"/>
              <a:gd name="connsiteX140-3655" fmla="*/ 6037677 w 6128435"/>
              <a:gd name="connsiteY140-3656" fmla="*/ 5354807 h 6858000"/>
              <a:gd name="connsiteX141-3657" fmla="*/ 6039728 w 6128435"/>
              <a:gd name="connsiteY141-3658" fmla="*/ 5359416 h 6858000"/>
              <a:gd name="connsiteX142-3659" fmla="*/ 6043311 w 6128435"/>
              <a:gd name="connsiteY142-3660" fmla="*/ 5361407 h 6858000"/>
              <a:gd name="connsiteX143-3661" fmla="*/ 6042954 w 6128435"/>
              <a:gd name="connsiteY143-3662" fmla="*/ 5362576 h 6858000"/>
              <a:gd name="connsiteX144-3663" fmla="*/ 6053435 w 6128435"/>
              <a:gd name="connsiteY144-3664" fmla="*/ 5387547 h 6858000"/>
              <a:gd name="connsiteX145-3665" fmla="*/ 6065933 w 6128435"/>
              <a:gd name="connsiteY145-3666" fmla="*/ 5443002 h 6858000"/>
              <a:gd name="connsiteX146-3667" fmla="*/ 6068640 w 6128435"/>
              <a:gd name="connsiteY146-3668" fmla="*/ 5474503 h 6858000"/>
              <a:gd name="connsiteX147-3669" fmla="*/ 6080922 w 6128435"/>
              <a:gd name="connsiteY147-3670" fmla="*/ 5561070 h 6858000"/>
              <a:gd name="connsiteX148-3671" fmla="*/ 6096949 w 6128435"/>
              <a:gd name="connsiteY148-3672" fmla="*/ 5648179 h 6858000"/>
              <a:gd name="connsiteX149-3673" fmla="*/ 6125703 w 6128435"/>
              <a:gd name="connsiteY149-3674" fmla="*/ 5692894 h 6858000"/>
              <a:gd name="connsiteX150-3675" fmla="*/ 6126670 w 6128435"/>
              <a:gd name="connsiteY150-3676" fmla="*/ 5697882 h 6858000"/>
              <a:gd name="connsiteX151-3677" fmla="*/ 6124061 w 6128435"/>
              <a:gd name="connsiteY151-3678" fmla="*/ 5710294 h 6858000"/>
              <a:gd name="connsiteX152-3679" fmla="*/ 6122213 w 6128435"/>
              <a:gd name="connsiteY152-3680" fmla="*/ 5714762 h 6858000"/>
              <a:gd name="connsiteX153-3681" fmla="*/ 6121353 w 6128435"/>
              <a:gd name="connsiteY153-3682" fmla="*/ 5721725 h 6858000"/>
              <a:gd name="connsiteX154-3683" fmla="*/ 6121607 w 6128435"/>
              <a:gd name="connsiteY154-3684" fmla="*/ 5721959 h 6858000"/>
              <a:gd name="connsiteX155-3685" fmla="*/ 6120262 w 6128435"/>
              <a:gd name="connsiteY155-3686" fmla="*/ 5728358 h 6858000"/>
              <a:gd name="connsiteX156-3687" fmla="*/ 6110194 w 6128435"/>
              <a:gd name="connsiteY156-3688" fmla="*/ 5758853 h 6858000"/>
              <a:gd name="connsiteX157-3689" fmla="*/ 6127519 w 6128435"/>
              <a:gd name="connsiteY157-3690" fmla="*/ 5865775 h 6858000"/>
              <a:gd name="connsiteX158-3691" fmla="*/ 6128435 w 6128435"/>
              <a:gd name="connsiteY158-3692" fmla="*/ 5870164 h 6858000"/>
              <a:gd name="connsiteX159-3693" fmla="*/ 6119217 w 6128435"/>
              <a:gd name="connsiteY159-3694" fmla="*/ 5888542 h 6858000"/>
              <a:gd name="connsiteX160-3695" fmla="*/ 6115966 w 6128435"/>
              <a:gd name="connsiteY160-3696" fmla="*/ 5898387 h 6858000"/>
              <a:gd name="connsiteX161-3697" fmla="*/ 6111924 w 6128435"/>
              <a:gd name="connsiteY161-3698" fmla="*/ 5900444 h 6858000"/>
              <a:gd name="connsiteX162-3699" fmla="*/ 6108716 w 6128435"/>
              <a:gd name="connsiteY162-3700" fmla="*/ 5915345 h 6858000"/>
              <a:gd name="connsiteX163-3701" fmla="*/ 6109524 w 6128435"/>
              <a:gd name="connsiteY163-3702" fmla="*/ 5917328 h 6858000"/>
              <a:gd name="connsiteX164-3703" fmla="*/ 6102493 w 6128435"/>
              <a:gd name="connsiteY164-3704" fmla="*/ 5928602 h 6858000"/>
              <a:gd name="connsiteX165-3705" fmla="*/ 6056863 w 6128435"/>
              <a:gd name="connsiteY165-3706" fmla="*/ 6000643 h 6858000"/>
              <a:gd name="connsiteX166-3707" fmla="*/ 6045436 w 6128435"/>
              <a:gd name="connsiteY166-3708" fmla="*/ 6124480 h 6858000"/>
              <a:gd name="connsiteX167-3709" fmla="*/ 6030489 w 6128435"/>
              <a:gd name="connsiteY167-3710" fmla="*/ 6317666 h 6858000"/>
              <a:gd name="connsiteX168-3711" fmla="*/ 6007492 w 6128435"/>
              <a:gd name="connsiteY168-3712" fmla="*/ 6440818 h 6858000"/>
              <a:gd name="connsiteX169-3713" fmla="*/ 6009467 w 6128435"/>
              <a:gd name="connsiteY169-3714" fmla="*/ 6487076 h 6858000"/>
              <a:gd name="connsiteX170-3715" fmla="*/ 5995064 w 6128435"/>
              <a:gd name="connsiteY170-3716" fmla="*/ 6540791 h 6858000"/>
              <a:gd name="connsiteX171-3717" fmla="*/ 5996309 w 6128435"/>
              <a:gd name="connsiteY171-3718" fmla="*/ 6543961 h 6858000"/>
              <a:gd name="connsiteX172-3719" fmla="*/ 5996048 w 6128435"/>
              <a:gd name="connsiteY172-3720" fmla="*/ 6555444 h 6858000"/>
              <a:gd name="connsiteX173-3721" fmla="*/ 6002524 w 6128435"/>
              <a:gd name="connsiteY173-3722" fmla="*/ 6560188 h 6858000"/>
              <a:gd name="connsiteX174-3723" fmla="*/ 6006823 w 6128435"/>
              <a:gd name="connsiteY174-3724" fmla="*/ 6578546 h 6858000"/>
              <a:gd name="connsiteX175-3725" fmla="*/ 6004510 w 6128435"/>
              <a:gd name="connsiteY175-3726" fmla="*/ 6599256 h 6858000"/>
              <a:gd name="connsiteX176-3727" fmla="*/ 5986207 w 6128435"/>
              <a:gd name="connsiteY176-3728" fmla="*/ 6695855 h 6858000"/>
              <a:gd name="connsiteX177-3729" fmla="*/ 5979428 w 6128435"/>
              <a:gd name="connsiteY177-3730" fmla="*/ 6754678 h 6858000"/>
              <a:gd name="connsiteX178-3731" fmla="*/ 5983398 w 6128435"/>
              <a:gd name="connsiteY178-3732" fmla="*/ 6778641 h 6858000"/>
              <a:gd name="connsiteX179-3733" fmla="*/ 5984543 w 6128435"/>
              <a:gd name="connsiteY179-3734" fmla="*/ 6811016 h 6858000"/>
              <a:gd name="connsiteX180-3735" fmla="*/ 5981802 w 6128435"/>
              <a:gd name="connsiteY180-3736" fmla="*/ 6838578 h 6858000"/>
              <a:gd name="connsiteX181-3737" fmla="*/ 5979671 w 6128435"/>
              <a:gd name="connsiteY181-3738" fmla="*/ 6858000 h 6858000"/>
              <a:gd name="connsiteX182-3739" fmla="*/ 0 w 6128435"/>
              <a:gd name="connsiteY182-3740" fmla="*/ 6858000 h 6858000"/>
              <a:gd name="connsiteX183-3741" fmla="*/ 0 w 6128435"/>
              <a:gd name="connsiteY183-3742" fmla="*/ 0 h 6858000"/>
              <a:gd name="connsiteX0-3743" fmla="*/ 0 w 6128435"/>
              <a:gd name="connsiteY0-3744" fmla="*/ 0 h 6858000"/>
              <a:gd name="connsiteX1-3745" fmla="*/ 4965888 w 6128435"/>
              <a:gd name="connsiteY1-3746" fmla="*/ 0 h 6858000"/>
              <a:gd name="connsiteX2-3747" fmla="*/ 4967767 w 6128435"/>
              <a:gd name="connsiteY2-3748" fmla="*/ 7930 h 6858000"/>
              <a:gd name="connsiteX3-3749" fmla="*/ 4979444 w 6128435"/>
              <a:gd name="connsiteY3-3750" fmla="*/ 43921 h 6858000"/>
              <a:gd name="connsiteX4-3751" fmla="*/ 5021173 w 6128435"/>
              <a:gd name="connsiteY4-3752" fmla="*/ 123738 h 6858000"/>
              <a:gd name="connsiteX5-3753" fmla="*/ 5075458 w 6128435"/>
              <a:gd name="connsiteY5-3754" fmla="*/ 264355 h 6858000"/>
              <a:gd name="connsiteX6-3755" fmla="*/ 5081175 w 6128435"/>
              <a:gd name="connsiteY6-3756" fmla="*/ 277448 h 6858000"/>
              <a:gd name="connsiteX7-3757" fmla="*/ 5097011 w 6128435"/>
              <a:gd name="connsiteY7-3758" fmla="*/ 355616 h 6858000"/>
              <a:gd name="connsiteX8-3759" fmla="*/ 5130982 w 6128435"/>
              <a:gd name="connsiteY8-3760" fmla="*/ 412030 h 6858000"/>
              <a:gd name="connsiteX9-3761" fmla="*/ 5153000 w 6128435"/>
              <a:gd name="connsiteY9-3762" fmla="*/ 507134 h 6858000"/>
              <a:gd name="connsiteX10-3763" fmla="*/ 5171282 w 6128435"/>
              <a:gd name="connsiteY10-3764" fmla="*/ 602071 h 6858000"/>
              <a:gd name="connsiteX11-3765" fmla="*/ 5176196 w 6128435"/>
              <a:gd name="connsiteY11-3766" fmla="*/ 636822 h 6858000"/>
              <a:gd name="connsiteX12-3767" fmla="*/ 5201957 w 6128435"/>
              <a:gd name="connsiteY12-3768" fmla="*/ 736835 h 6858000"/>
              <a:gd name="connsiteX13-3769" fmla="*/ 5185452 w 6128435"/>
              <a:gd name="connsiteY13-3770" fmla="*/ 745392 h 6858000"/>
              <a:gd name="connsiteX14-3771" fmla="*/ 5189051 w 6128435"/>
              <a:gd name="connsiteY14-3772" fmla="*/ 782518 h 6858000"/>
              <a:gd name="connsiteX15-3773" fmla="*/ 5210428 w 6128435"/>
              <a:gd name="connsiteY15-3774" fmla="*/ 815772 h 6858000"/>
              <a:gd name="connsiteX16-3775" fmla="*/ 5221088 w 6128435"/>
              <a:gd name="connsiteY16-3776" fmla="*/ 860193 h 6858000"/>
              <a:gd name="connsiteX17-3777" fmla="*/ 5227653 w 6128435"/>
              <a:gd name="connsiteY17-3778" fmla="*/ 886709 h 6858000"/>
              <a:gd name="connsiteX18-3779" fmla="*/ 5230806 w 6128435"/>
              <a:gd name="connsiteY18-3780" fmla="*/ 961354 h 6858000"/>
              <a:gd name="connsiteX19-3781" fmla="*/ 5201018 w 6128435"/>
              <a:gd name="connsiteY19-3782" fmla="*/ 1095027 h 6858000"/>
              <a:gd name="connsiteX20-3783" fmla="*/ 5202153 w 6128435"/>
              <a:gd name="connsiteY20-3784" fmla="*/ 1133224 h 6858000"/>
              <a:gd name="connsiteX21-3785" fmla="*/ 5207370 w 6128435"/>
              <a:gd name="connsiteY21-3786" fmla="*/ 1138097 h 6858000"/>
              <a:gd name="connsiteX22-3787" fmla="*/ 5189234 w 6128435"/>
              <a:gd name="connsiteY22-3788" fmla="*/ 1193495 h 6858000"/>
              <a:gd name="connsiteX23-3789" fmla="*/ 5202769 w 6128435"/>
              <a:gd name="connsiteY23-3790" fmla="*/ 1269450 h 6858000"/>
              <a:gd name="connsiteX24-3791" fmla="*/ 5225968 w 6128435"/>
              <a:gd name="connsiteY24-3792" fmla="*/ 1357994 h 6858000"/>
              <a:gd name="connsiteX25-3793" fmla="*/ 5233819 w 6128435"/>
              <a:gd name="connsiteY25-3794" fmla="*/ 1380922 h 6858000"/>
              <a:gd name="connsiteX26-3795" fmla="*/ 5237226 w 6128435"/>
              <a:gd name="connsiteY26-3796" fmla="*/ 1441327 h 6858000"/>
              <a:gd name="connsiteX27-3797" fmla="*/ 5244434 w 6128435"/>
              <a:gd name="connsiteY27-3798" fmla="*/ 1580810 h 6858000"/>
              <a:gd name="connsiteX28-3799" fmla="*/ 5251453 w 6128435"/>
              <a:gd name="connsiteY28-3800" fmla="*/ 1583934 h 6858000"/>
              <a:gd name="connsiteX29-3801" fmla="*/ 5253136 w 6128435"/>
              <a:gd name="connsiteY29-3802" fmla="*/ 1595457 h 6858000"/>
              <a:gd name="connsiteX30-3803" fmla="*/ 5254863 w 6128435"/>
              <a:gd name="connsiteY30-3804" fmla="*/ 1598311 h 6858000"/>
              <a:gd name="connsiteX31-3805" fmla="*/ 5263491 w 6128435"/>
              <a:gd name="connsiteY31-3806" fmla="*/ 1614889 h 6858000"/>
              <a:gd name="connsiteX32-3807" fmla="*/ 5250095 w 6128435"/>
              <a:gd name="connsiteY32-3808" fmla="*/ 1655519 h 6858000"/>
              <a:gd name="connsiteX33-3809" fmla="*/ 5259788 w 6128435"/>
              <a:gd name="connsiteY33-3810" fmla="*/ 1768516 h 6858000"/>
              <a:gd name="connsiteX34-3811" fmla="*/ 5272526 w 6128435"/>
              <a:gd name="connsiteY34-3812" fmla="*/ 1936940 h 6858000"/>
              <a:gd name="connsiteX35-3813" fmla="*/ 5252592 w 6128435"/>
              <a:gd name="connsiteY35-3814" fmla="*/ 2092210 h 6858000"/>
              <a:gd name="connsiteX36-3815" fmla="*/ 5264303 w 6128435"/>
              <a:gd name="connsiteY36-3816" fmla="*/ 2225157 h 6858000"/>
              <a:gd name="connsiteX37-3817" fmla="*/ 5254949 w 6128435"/>
              <a:gd name="connsiteY37-3818" fmla="*/ 2236160 h 6858000"/>
              <a:gd name="connsiteX38-3819" fmla="*/ 5250104 w 6128435"/>
              <a:gd name="connsiteY38-3820" fmla="*/ 2249166 h 6858000"/>
              <a:gd name="connsiteX39-3821" fmla="*/ 5251214 w 6128435"/>
              <a:gd name="connsiteY39-3822" fmla="*/ 2250944 h 6858000"/>
              <a:gd name="connsiteX40-3823" fmla="*/ 5250644 w 6128435"/>
              <a:gd name="connsiteY40-3824" fmla="*/ 2266619 h 6858000"/>
              <a:gd name="connsiteX41-3825" fmla="*/ 5247111 w 6128435"/>
              <a:gd name="connsiteY41-3826" fmla="*/ 2269679 h 6858000"/>
              <a:gd name="connsiteX42-3827" fmla="*/ 5245653 w 6128435"/>
              <a:gd name="connsiteY42-3828" fmla="*/ 2280317 h 6858000"/>
              <a:gd name="connsiteX43-3829" fmla="*/ 5239901 w 6128435"/>
              <a:gd name="connsiteY43-3830" fmla="*/ 2300961 h 6858000"/>
              <a:gd name="connsiteX44-3831" fmla="*/ 5241522 w 6128435"/>
              <a:gd name="connsiteY44-3832" fmla="*/ 2305114 h 6858000"/>
              <a:gd name="connsiteX45-3833" fmla="*/ 5237050 w 6128435"/>
              <a:gd name="connsiteY45-3834" fmla="*/ 2336703 h 6858000"/>
              <a:gd name="connsiteX46-3835" fmla="*/ 5238267 w 6128435"/>
              <a:gd name="connsiteY46-3836" fmla="*/ 2337277 h 6858000"/>
              <a:gd name="connsiteX47-3837" fmla="*/ 5242602 w 6128435"/>
              <a:gd name="connsiteY47-3838" fmla="*/ 2346782 h 6858000"/>
              <a:gd name="connsiteX48-3839" fmla="*/ 5247963 w 6128435"/>
              <a:gd name="connsiteY48-3840" fmla="*/ 2364638 h 6858000"/>
              <a:gd name="connsiteX49-3841" fmla="*/ 5276175 w 6128435"/>
              <a:gd name="connsiteY49-3842" fmla="*/ 2407515 h 6858000"/>
              <a:gd name="connsiteX50-3843" fmla="*/ 5271650 w 6128435"/>
              <a:gd name="connsiteY50-3844" fmla="*/ 2440467 h 6858000"/>
              <a:gd name="connsiteX51-3845" fmla="*/ 5271438 w 6128435"/>
              <a:gd name="connsiteY51-3846" fmla="*/ 2447186 h 6858000"/>
              <a:gd name="connsiteX52-3847" fmla="*/ 5271722 w 6128435"/>
              <a:gd name="connsiteY52-3848" fmla="*/ 2447359 h 6858000"/>
              <a:gd name="connsiteX53-3849" fmla="*/ 5272069 w 6128435"/>
              <a:gd name="connsiteY53-3850" fmla="*/ 2454523 h 6858000"/>
              <a:gd name="connsiteX54-3851" fmla="*/ 5271049 w 6128435"/>
              <a:gd name="connsiteY54-3852" fmla="*/ 2459442 h 6858000"/>
              <a:gd name="connsiteX55-3853" fmla="*/ 5270636 w 6128435"/>
              <a:gd name="connsiteY55-3854" fmla="*/ 2472481 h 6858000"/>
              <a:gd name="connsiteX56-3855" fmla="*/ 5272406 w 6128435"/>
              <a:gd name="connsiteY56-3856" fmla="*/ 2477221 h 6858000"/>
              <a:gd name="connsiteX57-3857" fmla="*/ 5307538 w 6128435"/>
              <a:gd name="connsiteY57-3858" fmla="*/ 2514685 h 6858000"/>
              <a:gd name="connsiteX58-3859" fmla="*/ 5337604 w 6128435"/>
              <a:gd name="connsiteY58-3860" fmla="*/ 2597632 h 6858000"/>
              <a:gd name="connsiteX59-3861" fmla="*/ 5407503 w 6128435"/>
              <a:gd name="connsiteY59-3862" fmla="*/ 2786290 h 6858000"/>
              <a:gd name="connsiteX60-3863" fmla="*/ 5407356 w 6128435"/>
              <a:gd name="connsiteY60-3864" fmla="*/ 2787545 h 6858000"/>
              <a:gd name="connsiteX61-3865" fmla="*/ 5411130 w 6128435"/>
              <a:gd name="connsiteY61-3866" fmla="*/ 2788640 h 6858000"/>
              <a:gd name="connsiteX62-3867" fmla="*/ 5416439 w 6128435"/>
              <a:gd name="connsiteY62-3868" fmla="*/ 2805666 h 6858000"/>
              <a:gd name="connsiteX63-3869" fmla="*/ 5416589 w 6128435"/>
              <a:gd name="connsiteY63-3870" fmla="*/ 2810822 h 6858000"/>
              <a:gd name="connsiteX64-3871" fmla="*/ 5418542 w 6128435"/>
              <a:gd name="connsiteY64-3872" fmla="*/ 2817745 h 6858000"/>
              <a:gd name="connsiteX65-3873" fmla="*/ 5418847 w 6128435"/>
              <a:gd name="connsiteY65-3874" fmla="*/ 2817825 h 6858000"/>
              <a:gd name="connsiteX66-3875" fmla="*/ 5423364 w 6128435"/>
              <a:gd name="connsiteY66-3876" fmla="*/ 2858292 h 6858000"/>
              <a:gd name="connsiteX67-3877" fmla="*/ 5479298 w 6128435"/>
              <a:gd name="connsiteY67-3878" fmla="*/ 2947791 h 6858000"/>
              <a:gd name="connsiteX68-3879" fmla="*/ 5481770 w 6128435"/>
              <a:gd name="connsiteY68-3880" fmla="*/ 2951352 h 6858000"/>
              <a:gd name="connsiteX69-3881" fmla="*/ 5481013 w 6128435"/>
              <a:gd name="connsiteY69-3882" fmla="*/ 2973461 h 6858000"/>
              <a:gd name="connsiteX70-3883" fmla="*/ 5482045 w 6128435"/>
              <a:gd name="connsiteY70-3884" fmla="*/ 2984371 h 6858000"/>
              <a:gd name="connsiteX71-3885" fmla="*/ 5479405 w 6128435"/>
              <a:gd name="connsiteY71-3886" fmla="*/ 2988507 h 6858000"/>
              <a:gd name="connsiteX72-3887" fmla="*/ 5482415 w 6128435"/>
              <a:gd name="connsiteY72-3888" fmla="*/ 3004079 h 6858000"/>
              <a:gd name="connsiteX73-3889" fmla="*/ 5483865 w 6128435"/>
              <a:gd name="connsiteY73-3890" fmla="*/ 3005467 h 6858000"/>
              <a:gd name="connsiteX74-3891" fmla="*/ 5482236 w 6128435"/>
              <a:gd name="connsiteY74-3892" fmla="*/ 3019791 h 6858000"/>
              <a:gd name="connsiteX75-3893" fmla="*/ 5475895 w 6128435"/>
              <a:gd name="connsiteY75-3894" fmla="*/ 3033578 h 6858000"/>
              <a:gd name="connsiteX76-3895" fmla="*/ 5477595 w 6128435"/>
              <a:gd name="connsiteY76-3896" fmla="*/ 3250534 h 6858000"/>
              <a:gd name="connsiteX77-3897" fmla="*/ 5532836 w 6128435"/>
              <a:gd name="connsiteY77-3898" fmla="*/ 3353840 h 6858000"/>
              <a:gd name="connsiteX78-3899" fmla="*/ 5561229 w 6128435"/>
              <a:gd name="connsiteY78-3900" fmla="*/ 3395784 h 6858000"/>
              <a:gd name="connsiteX79-3901" fmla="*/ 5589758 w 6128435"/>
              <a:gd name="connsiteY79-3902" fmla="*/ 3506453 h 6858000"/>
              <a:gd name="connsiteX80-3903" fmla="*/ 5596144 w 6128435"/>
              <a:gd name="connsiteY80-3904" fmla="*/ 3534624 h 6858000"/>
              <a:gd name="connsiteX81-3905" fmla="*/ 5597750 w 6128435"/>
              <a:gd name="connsiteY81-3906" fmla="*/ 3534129 h 6858000"/>
              <a:gd name="connsiteX82-3907" fmla="*/ 5599700 w 6128435"/>
              <a:gd name="connsiteY82-3908" fmla="*/ 3547221 h 6858000"/>
              <a:gd name="connsiteX83-3909" fmla="*/ 5615031 w 6128435"/>
              <a:gd name="connsiteY83-3910" fmla="*/ 3557482 h 6858000"/>
              <a:gd name="connsiteX84-3911" fmla="*/ 5618377 w 6128435"/>
              <a:gd name="connsiteY84-3912" fmla="*/ 3588431 h 6858000"/>
              <a:gd name="connsiteX85-3913" fmla="*/ 5612155 w 6128435"/>
              <a:gd name="connsiteY85-3914" fmla="*/ 3589869 h 6858000"/>
              <a:gd name="connsiteX86-3915" fmla="*/ 5620843 w 6128435"/>
              <a:gd name="connsiteY86-3916" fmla="*/ 3606745 h 6858000"/>
              <a:gd name="connsiteX87-3917" fmla="*/ 5655472 w 6128435"/>
              <a:gd name="connsiteY87-3918" fmla="*/ 3678877 h 6858000"/>
              <a:gd name="connsiteX88-3919" fmla="*/ 5680448 w 6128435"/>
              <a:gd name="connsiteY88-3920" fmla="*/ 3717760 h 6858000"/>
              <a:gd name="connsiteX89-3921" fmla="*/ 5683015 w 6128435"/>
              <a:gd name="connsiteY89-3922" fmla="*/ 3762025 h 6858000"/>
              <a:gd name="connsiteX90-3923" fmla="*/ 5696643 w 6128435"/>
              <a:gd name="connsiteY90-3924" fmla="*/ 3773888 h 6858000"/>
              <a:gd name="connsiteX91-3925" fmla="*/ 5699203 w 6128435"/>
              <a:gd name="connsiteY91-3926" fmla="*/ 3775823 h 6858000"/>
              <a:gd name="connsiteX92-3927" fmla="*/ 5704824 w 6128435"/>
              <a:gd name="connsiteY92-3928" fmla="*/ 3785966 h 6858000"/>
              <a:gd name="connsiteX93-3929" fmla="*/ 5712204 w 6128435"/>
              <a:gd name="connsiteY93-3930" fmla="*/ 3785830 h 6858000"/>
              <a:gd name="connsiteX94-3931" fmla="*/ 5724816 w 6128435"/>
              <a:gd name="connsiteY94-3932" fmla="*/ 3798949 h 6858000"/>
              <a:gd name="connsiteX95-3933" fmla="*/ 5733539 w 6128435"/>
              <a:gd name="connsiteY95-3934" fmla="*/ 3818457 h 6858000"/>
              <a:gd name="connsiteX96-3935" fmla="*/ 5768491 w 6128435"/>
              <a:gd name="connsiteY96-3936" fmla="*/ 3914399 h 6858000"/>
              <a:gd name="connsiteX97-3937" fmla="*/ 5793123 w 6128435"/>
              <a:gd name="connsiteY97-3938" fmla="*/ 3969952 h 6858000"/>
              <a:gd name="connsiteX98-3939" fmla="*/ 5808321 w 6128435"/>
              <a:gd name="connsiteY98-3940" fmla="*/ 3988153 h 6858000"/>
              <a:gd name="connsiteX99-3941" fmla="*/ 5825621 w 6128435"/>
              <a:gd name="connsiteY99-3942" fmla="*/ 4015525 h 6858000"/>
              <a:gd name="connsiteX100-3943" fmla="*/ 5860672 w 6128435"/>
              <a:gd name="connsiteY100-3944" fmla="*/ 4061579 h 6858000"/>
              <a:gd name="connsiteX101-3945" fmla="*/ 5872173 w 6128435"/>
              <a:gd name="connsiteY101-3946" fmla="*/ 4088497 h 6858000"/>
              <a:gd name="connsiteX102-3947" fmla="*/ 5883705 w 6128435"/>
              <a:gd name="connsiteY102-3948" fmla="*/ 4101899 h 6858000"/>
              <a:gd name="connsiteX103-3949" fmla="*/ 5885314 w 6128435"/>
              <a:gd name="connsiteY103-3950" fmla="*/ 4108387 h 6858000"/>
              <a:gd name="connsiteX104-3951" fmla="*/ 5894095 w 6128435"/>
              <a:gd name="connsiteY104-3952" fmla="*/ 4128857 h 6858000"/>
              <a:gd name="connsiteX105-3953" fmla="*/ 5898339 w 6128435"/>
              <a:gd name="connsiteY105-3954" fmla="*/ 4140800 h 6858000"/>
              <a:gd name="connsiteX106-3955" fmla="*/ 5899734 w 6128435"/>
              <a:gd name="connsiteY106-3956" fmla="*/ 4145632 h 6858000"/>
              <a:gd name="connsiteX107-3957" fmla="*/ 5897098 w 6128435"/>
              <a:gd name="connsiteY107-3958" fmla="*/ 4157819 h 6858000"/>
              <a:gd name="connsiteX108-3959" fmla="*/ 5903513 w 6128435"/>
              <a:gd name="connsiteY108-3960" fmla="*/ 4187661 h 6858000"/>
              <a:gd name="connsiteX109-3961" fmla="*/ 5917114 w 6128435"/>
              <a:gd name="connsiteY109-3962" fmla="*/ 4213096 h 6858000"/>
              <a:gd name="connsiteX110-3963" fmla="*/ 5921153 w 6128435"/>
              <a:gd name="connsiteY110-3964" fmla="*/ 4236222 h 6858000"/>
              <a:gd name="connsiteX111-3965" fmla="*/ 5924233 w 6128435"/>
              <a:gd name="connsiteY111-3966" fmla="*/ 4242060 h 6858000"/>
              <a:gd name="connsiteX112-3967" fmla="*/ 5928910 w 6128435"/>
              <a:gd name="connsiteY112-3968" fmla="*/ 4300973 h 6858000"/>
              <a:gd name="connsiteX113-3969" fmla="*/ 5939320 w 6128435"/>
              <a:gd name="connsiteY113-3970" fmla="*/ 4340435 h 6858000"/>
              <a:gd name="connsiteX114-3971" fmla="*/ 5946705 w 6128435"/>
              <a:gd name="connsiteY114-3972" fmla="*/ 4428051 h 6858000"/>
              <a:gd name="connsiteX115-3973" fmla="*/ 5949261 w 6128435"/>
              <a:gd name="connsiteY115-3974" fmla="*/ 4449185 h 6858000"/>
              <a:gd name="connsiteX116-3975" fmla="*/ 5957504 w 6128435"/>
              <a:gd name="connsiteY116-3976" fmla="*/ 4465911 h 6858000"/>
              <a:gd name="connsiteX117-3977" fmla="*/ 5964689 w 6128435"/>
              <a:gd name="connsiteY117-3978" fmla="*/ 4468532 h 6858000"/>
              <a:gd name="connsiteX118-3979" fmla="*/ 5967062 w 6128435"/>
              <a:gd name="connsiteY118-3980" fmla="*/ 4479923 h 6858000"/>
              <a:gd name="connsiteX119-3981" fmla="*/ 5968960 w 6128435"/>
              <a:gd name="connsiteY119-3982" fmla="*/ 4482655 h 6858000"/>
              <a:gd name="connsiteX120-3983" fmla="*/ 5978567 w 6128435"/>
              <a:gd name="connsiteY120-3984" fmla="*/ 4498605 h 6858000"/>
              <a:gd name="connsiteX121-3985" fmla="*/ 5980106 w 6128435"/>
              <a:gd name="connsiteY121-3986" fmla="*/ 4585087 h 6858000"/>
              <a:gd name="connsiteX122-3987" fmla="*/ 5998138 w 6128435"/>
              <a:gd name="connsiteY122-3988" fmla="*/ 4697518 h 6858000"/>
              <a:gd name="connsiteX123-3989" fmla="*/ 6013516 w 6128435"/>
              <a:gd name="connsiteY123-3990" fmla="*/ 4786619 h 6858000"/>
              <a:gd name="connsiteX124-3991" fmla="*/ 6025404 w 6128435"/>
              <a:gd name="connsiteY124-3992" fmla="*/ 4858148 h 6858000"/>
              <a:gd name="connsiteX125-3993" fmla="*/ 6007749 w 6128435"/>
              <a:gd name="connsiteY125-3994" fmla="*/ 4964715 h 6858000"/>
              <a:gd name="connsiteX126-3995" fmla="*/ 6005269 w 6128435"/>
              <a:gd name="connsiteY126-3996" fmla="*/ 5150567 h 6858000"/>
              <a:gd name="connsiteX127-3997" fmla="*/ 6001127 w 6128435"/>
              <a:gd name="connsiteY127-3998" fmla="*/ 5164609 h 6858000"/>
              <a:gd name="connsiteX128-3999" fmla="*/ 5996647 w 6128435"/>
              <a:gd name="connsiteY128-4000" fmla="*/ 5185640 h 6858000"/>
              <a:gd name="connsiteX129-4001" fmla="*/ 5998514 w 6128435"/>
              <a:gd name="connsiteY129-4002" fmla="*/ 5189673 h 6858000"/>
              <a:gd name="connsiteX130-4003" fmla="*/ 5995970 w 6128435"/>
              <a:gd name="connsiteY130-4004" fmla="*/ 5221547 h 6858000"/>
              <a:gd name="connsiteX131-4005" fmla="*/ 5997218 w 6128435"/>
              <a:gd name="connsiteY131-4006" fmla="*/ 5222031 h 6858000"/>
              <a:gd name="connsiteX132-4007" fmla="*/ 6002116 w 6128435"/>
              <a:gd name="connsiteY132-4008" fmla="*/ 5231223 h 6858000"/>
              <a:gd name="connsiteX133-4009" fmla="*/ 6008541 w 6128435"/>
              <a:gd name="connsiteY133-4010" fmla="*/ 5248680 h 6858000"/>
              <a:gd name="connsiteX134-4011" fmla="*/ 6039260 w 6128435"/>
              <a:gd name="connsiteY134-4012" fmla="*/ 5289518 h 6858000"/>
              <a:gd name="connsiteX135-4013" fmla="*/ 6036748 w 6128435"/>
              <a:gd name="connsiteY135-4014" fmla="*/ 5322752 h 6858000"/>
              <a:gd name="connsiteX136-4015" fmla="*/ 6036943 w 6128435"/>
              <a:gd name="connsiteY136-4016" fmla="*/ 5329480 h 6858000"/>
              <a:gd name="connsiteX137-4017" fmla="*/ 6037236 w 6128435"/>
              <a:gd name="connsiteY137-4018" fmla="*/ 5329634 h 6858000"/>
              <a:gd name="connsiteX138-4019" fmla="*/ 6038019 w 6128435"/>
              <a:gd name="connsiteY138-4020" fmla="*/ 5336764 h 6858000"/>
              <a:gd name="connsiteX139-4021" fmla="*/ 6037298 w 6128435"/>
              <a:gd name="connsiteY139-4022" fmla="*/ 5341753 h 6858000"/>
              <a:gd name="connsiteX140-4023" fmla="*/ 6037677 w 6128435"/>
              <a:gd name="connsiteY140-4024" fmla="*/ 5354807 h 6858000"/>
              <a:gd name="connsiteX141-4025" fmla="*/ 6039728 w 6128435"/>
              <a:gd name="connsiteY141-4026" fmla="*/ 5359416 h 6858000"/>
              <a:gd name="connsiteX142-4027" fmla="*/ 6043311 w 6128435"/>
              <a:gd name="connsiteY142-4028" fmla="*/ 5361407 h 6858000"/>
              <a:gd name="connsiteX143-4029" fmla="*/ 6042954 w 6128435"/>
              <a:gd name="connsiteY143-4030" fmla="*/ 5362576 h 6858000"/>
              <a:gd name="connsiteX144-4031" fmla="*/ 6053435 w 6128435"/>
              <a:gd name="connsiteY144-4032" fmla="*/ 5387547 h 6858000"/>
              <a:gd name="connsiteX145-4033" fmla="*/ 6065933 w 6128435"/>
              <a:gd name="connsiteY145-4034" fmla="*/ 5443002 h 6858000"/>
              <a:gd name="connsiteX146-4035" fmla="*/ 6068640 w 6128435"/>
              <a:gd name="connsiteY146-4036" fmla="*/ 5474503 h 6858000"/>
              <a:gd name="connsiteX147-4037" fmla="*/ 6080922 w 6128435"/>
              <a:gd name="connsiteY147-4038" fmla="*/ 5561070 h 6858000"/>
              <a:gd name="connsiteX148-4039" fmla="*/ 6096949 w 6128435"/>
              <a:gd name="connsiteY148-4040" fmla="*/ 5648179 h 6858000"/>
              <a:gd name="connsiteX149-4041" fmla="*/ 6125703 w 6128435"/>
              <a:gd name="connsiteY149-4042" fmla="*/ 5692894 h 6858000"/>
              <a:gd name="connsiteX150-4043" fmla="*/ 6126670 w 6128435"/>
              <a:gd name="connsiteY150-4044" fmla="*/ 5697882 h 6858000"/>
              <a:gd name="connsiteX151-4045" fmla="*/ 6124061 w 6128435"/>
              <a:gd name="connsiteY151-4046" fmla="*/ 5710294 h 6858000"/>
              <a:gd name="connsiteX152-4047" fmla="*/ 6122213 w 6128435"/>
              <a:gd name="connsiteY152-4048" fmla="*/ 5714762 h 6858000"/>
              <a:gd name="connsiteX153-4049" fmla="*/ 6121353 w 6128435"/>
              <a:gd name="connsiteY153-4050" fmla="*/ 5721725 h 6858000"/>
              <a:gd name="connsiteX154-4051" fmla="*/ 6121607 w 6128435"/>
              <a:gd name="connsiteY154-4052" fmla="*/ 5721959 h 6858000"/>
              <a:gd name="connsiteX155-4053" fmla="*/ 6120262 w 6128435"/>
              <a:gd name="connsiteY155-4054" fmla="*/ 5728358 h 6858000"/>
              <a:gd name="connsiteX156-4055" fmla="*/ 6110194 w 6128435"/>
              <a:gd name="connsiteY156-4056" fmla="*/ 5758853 h 6858000"/>
              <a:gd name="connsiteX157-4057" fmla="*/ 6127519 w 6128435"/>
              <a:gd name="connsiteY157-4058" fmla="*/ 5865775 h 6858000"/>
              <a:gd name="connsiteX158-4059" fmla="*/ 6128435 w 6128435"/>
              <a:gd name="connsiteY158-4060" fmla="*/ 5870164 h 6858000"/>
              <a:gd name="connsiteX159-4061" fmla="*/ 6119217 w 6128435"/>
              <a:gd name="connsiteY159-4062" fmla="*/ 5888542 h 6858000"/>
              <a:gd name="connsiteX160-4063" fmla="*/ 6115966 w 6128435"/>
              <a:gd name="connsiteY160-4064" fmla="*/ 5898387 h 6858000"/>
              <a:gd name="connsiteX161-4065" fmla="*/ 6111924 w 6128435"/>
              <a:gd name="connsiteY161-4066" fmla="*/ 5900444 h 6858000"/>
              <a:gd name="connsiteX162-4067" fmla="*/ 6108716 w 6128435"/>
              <a:gd name="connsiteY162-4068" fmla="*/ 5915345 h 6858000"/>
              <a:gd name="connsiteX163-4069" fmla="*/ 6109524 w 6128435"/>
              <a:gd name="connsiteY163-4070" fmla="*/ 5917328 h 6858000"/>
              <a:gd name="connsiteX164-4071" fmla="*/ 6102493 w 6128435"/>
              <a:gd name="connsiteY164-4072" fmla="*/ 5928602 h 6858000"/>
              <a:gd name="connsiteX165-4073" fmla="*/ 6056863 w 6128435"/>
              <a:gd name="connsiteY165-4074" fmla="*/ 6000643 h 6858000"/>
              <a:gd name="connsiteX166-4075" fmla="*/ 6045436 w 6128435"/>
              <a:gd name="connsiteY166-4076" fmla="*/ 6124480 h 6858000"/>
              <a:gd name="connsiteX167-4077" fmla="*/ 6030489 w 6128435"/>
              <a:gd name="connsiteY167-4078" fmla="*/ 6317666 h 6858000"/>
              <a:gd name="connsiteX168-4079" fmla="*/ 6007492 w 6128435"/>
              <a:gd name="connsiteY168-4080" fmla="*/ 6440818 h 6858000"/>
              <a:gd name="connsiteX169-4081" fmla="*/ 6009467 w 6128435"/>
              <a:gd name="connsiteY169-4082" fmla="*/ 6487076 h 6858000"/>
              <a:gd name="connsiteX170-4083" fmla="*/ 5995064 w 6128435"/>
              <a:gd name="connsiteY170-4084" fmla="*/ 6540791 h 6858000"/>
              <a:gd name="connsiteX171-4085" fmla="*/ 5996309 w 6128435"/>
              <a:gd name="connsiteY171-4086" fmla="*/ 6543961 h 6858000"/>
              <a:gd name="connsiteX172-4087" fmla="*/ 5996048 w 6128435"/>
              <a:gd name="connsiteY172-4088" fmla="*/ 6555444 h 6858000"/>
              <a:gd name="connsiteX173-4089" fmla="*/ 6002524 w 6128435"/>
              <a:gd name="connsiteY173-4090" fmla="*/ 6560188 h 6858000"/>
              <a:gd name="connsiteX174-4091" fmla="*/ 6006823 w 6128435"/>
              <a:gd name="connsiteY174-4092" fmla="*/ 6578546 h 6858000"/>
              <a:gd name="connsiteX175-4093" fmla="*/ 6004510 w 6128435"/>
              <a:gd name="connsiteY175-4094" fmla="*/ 6599256 h 6858000"/>
              <a:gd name="connsiteX176-4095" fmla="*/ 5986207 w 6128435"/>
              <a:gd name="connsiteY176-4096" fmla="*/ 6695855 h 6858000"/>
              <a:gd name="connsiteX177-4097" fmla="*/ 5979428 w 6128435"/>
              <a:gd name="connsiteY177-4098" fmla="*/ 6754678 h 6858000"/>
              <a:gd name="connsiteX178-4099" fmla="*/ 5983398 w 6128435"/>
              <a:gd name="connsiteY178-4100" fmla="*/ 6778641 h 6858000"/>
              <a:gd name="connsiteX179-4101" fmla="*/ 5984543 w 6128435"/>
              <a:gd name="connsiteY179-4102" fmla="*/ 6811016 h 6858000"/>
              <a:gd name="connsiteX180-4103" fmla="*/ 5981802 w 6128435"/>
              <a:gd name="connsiteY180-4104" fmla="*/ 6838578 h 6858000"/>
              <a:gd name="connsiteX181-4105" fmla="*/ 5979671 w 6128435"/>
              <a:gd name="connsiteY181-4106" fmla="*/ 6858000 h 6858000"/>
              <a:gd name="connsiteX182-4107" fmla="*/ 0 w 6128435"/>
              <a:gd name="connsiteY182-4108" fmla="*/ 6858000 h 6858000"/>
              <a:gd name="connsiteX183-4109" fmla="*/ 0 w 6128435"/>
              <a:gd name="connsiteY183-4110" fmla="*/ 0 h 6858000"/>
              <a:gd name="connsiteX0-4111" fmla="*/ 0 w 6128435"/>
              <a:gd name="connsiteY0-4112" fmla="*/ 0 h 6858000"/>
              <a:gd name="connsiteX1-4113" fmla="*/ 4965888 w 6128435"/>
              <a:gd name="connsiteY1-4114" fmla="*/ 0 h 6858000"/>
              <a:gd name="connsiteX2-4115" fmla="*/ 4967767 w 6128435"/>
              <a:gd name="connsiteY2-4116" fmla="*/ 7930 h 6858000"/>
              <a:gd name="connsiteX3-4117" fmla="*/ 4979444 w 6128435"/>
              <a:gd name="connsiteY3-4118" fmla="*/ 43921 h 6858000"/>
              <a:gd name="connsiteX4-4119" fmla="*/ 5021173 w 6128435"/>
              <a:gd name="connsiteY4-4120" fmla="*/ 123738 h 6858000"/>
              <a:gd name="connsiteX5-4121" fmla="*/ 5075458 w 6128435"/>
              <a:gd name="connsiteY5-4122" fmla="*/ 264355 h 6858000"/>
              <a:gd name="connsiteX6-4123" fmla="*/ 5081175 w 6128435"/>
              <a:gd name="connsiteY6-4124" fmla="*/ 277448 h 6858000"/>
              <a:gd name="connsiteX7-4125" fmla="*/ 5097011 w 6128435"/>
              <a:gd name="connsiteY7-4126" fmla="*/ 355616 h 6858000"/>
              <a:gd name="connsiteX8-4127" fmla="*/ 5130982 w 6128435"/>
              <a:gd name="connsiteY8-4128" fmla="*/ 412030 h 6858000"/>
              <a:gd name="connsiteX9-4129" fmla="*/ 5153000 w 6128435"/>
              <a:gd name="connsiteY9-4130" fmla="*/ 507134 h 6858000"/>
              <a:gd name="connsiteX10-4131" fmla="*/ 5171282 w 6128435"/>
              <a:gd name="connsiteY10-4132" fmla="*/ 602071 h 6858000"/>
              <a:gd name="connsiteX11-4133" fmla="*/ 5176196 w 6128435"/>
              <a:gd name="connsiteY11-4134" fmla="*/ 636822 h 6858000"/>
              <a:gd name="connsiteX12-4135" fmla="*/ 5201957 w 6128435"/>
              <a:gd name="connsiteY12-4136" fmla="*/ 736835 h 6858000"/>
              <a:gd name="connsiteX13-4137" fmla="*/ 5185452 w 6128435"/>
              <a:gd name="connsiteY13-4138" fmla="*/ 745392 h 6858000"/>
              <a:gd name="connsiteX14-4139" fmla="*/ 5189051 w 6128435"/>
              <a:gd name="connsiteY14-4140" fmla="*/ 782518 h 6858000"/>
              <a:gd name="connsiteX15-4141" fmla="*/ 5210428 w 6128435"/>
              <a:gd name="connsiteY15-4142" fmla="*/ 815772 h 6858000"/>
              <a:gd name="connsiteX16-4143" fmla="*/ 5221088 w 6128435"/>
              <a:gd name="connsiteY16-4144" fmla="*/ 860193 h 6858000"/>
              <a:gd name="connsiteX17-4145" fmla="*/ 5227653 w 6128435"/>
              <a:gd name="connsiteY17-4146" fmla="*/ 886709 h 6858000"/>
              <a:gd name="connsiteX18-4147" fmla="*/ 5230806 w 6128435"/>
              <a:gd name="connsiteY18-4148" fmla="*/ 961354 h 6858000"/>
              <a:gd name="connsiteX19-4149" fmla="*/ 5201018 w 6128435"/>
              <a:gd name="connsiteY19-4150" fmla="*/ 1095027 h 6858000"/>
              <a:gd name="connsiteX20-4151" fmla="*/ 5202153 w 6128435"/>
              <a:gd name="connsiteY20-4152" fmla="*/ 1133224 h 6858000"/>
              <a:gd name="connsiteX21-4153" fmla="*/ 5207370 w 6128435"/>
              <a:gd name="connsiteY21-4154" fmla="*/ 1138097 h 6858000"/>
              <a:gd name="connsiteX22-4155" fmla="*/ 5189234 w 6128435"/>
              <a:gd name="connsiteY22-4156" fmla="*/ 1193495 h 6858000"/>
              <a:gd name="connsiteX23-4157" fmla="*/ 5202769 w 6128435"/>
              <a:gd name="connsiteY23-4158" fmla="*/ 1269450 h 6858000"/>
              <a:gd name="connsiteX24-4159" fmla="*/ 5225968 w 6128435"/>
              <a:gd name="connsiteY24-4160" fmla="*/ 1357994 h 6858000"/>
              <a:gd name="connsiteX25-4161" fmla="*/ 5233819 w 6128435"/>
              <a:gd name="connsiteY25-4162" fmla="*/ 1380922 h 6858000"/>
              <a:gd name="connsiteX26-4163" fmla="*/ 5237226 w 6128435"/>
              <a:gd name="connsiteY26-4164" fmla="*/ 1441327 h 6858000"/>
              <a:gd name="connsiteX27-4165" fmla="*/ 5244434 w 6128435"/>
              <a:gd name="connsiteY27-4166" fmla="*/ 1580810 h 6858000"/>
              <a:gd name="connsiteX28-4167" fmla="*/ 5251453 w 6128435"/>
              <a:gd name="connsiteY28-4168" fmla="*/ 1583934 h 6858000"/>
              <a:gd name="connsiteX29-4169" fmla="*/ 5253136 w 6128435"/>
              <a:gd name="connsiteY29-4170" fmla="*/ 1595457 h 6858000"/>
              <a:gd name="connsiteX30-4171" fmla="*/ 5254863 w 6128435"/>
              <a:gd name="connsiteY30-4172" fmla="*/ 1598311 h 6858000"/>
              <a:gd name="connsiteX31-4173" fmla="*/ 5263491 w 6128435"/>
              <a:gd name="connsiteY31-4174" fmla="*/ 1614889 h 6858000"/>
              <a:gd name="connsiteX32-4175" fmla="*/ 5261314 w 6128435"/>
              <a:gd name="connsiteY32-4176" fmla="*/ 1689177 h 6858000"/>
              <a:gd name="connsiteX33-4177" fmla="*/ 5259788 w 6128435"/>
              <a:gd name="connsiteY33-4178" fmla="*/ 1768516 h 6858000"/>
              <a:gd name="connsiteX34-4179" fmla="*/ 5272526 w 6128435"/>
              <a:gd name="connsiteY34-4180" fmla="*/ 1936940 h 6858000"/>
              <a:gd name="connsiteX35-4181" fmla="*/ 5252592 w 6128435"/>
              <a:gd name="connsiteY35-4182" fmla="*/ 2092210 h 6858000"/>
              <a:gd name="connsiteX36-4183" fmla="*/ 5264303 w 6128435"/>
              <a:gd name="connsiteY36-4184" fmla="*/ 2225157 h 6858000"/>
              <a:gd name="connsiteX37-4185" fmla="*/ 5254949 w 6128435"/>
              <a:gd name="connsiteY37-4186" fmla="*/ 2236160 h 6858000"/>
              <a:gd name="connsiteX38-4187" fmla="*/ 5250104 w 6128435"/>
              <a:gd name="connsiteY38-4188" fmla="*/ 2249166 h 6858000"/>
              <a:gd name="connsiteX39-4189" fmla="*/ 5251214 w 6128435"/>
              <a:gd name="connsiteY39-4190" fmla="*/ 2250944 h 6858000"/>
              <a:gd name="connsiteX40-4191" fmla="*/ 5250644 w 6128435"/>
              <a:gd name="connsiteY40-4192" fmla="*/ 2266619 h 6858000"/>
              <a:gd name="connsiteX41-4193" fmla="*/ 5247111 w 6128435"/>
              <a:gd name="connsiteY41-4194" fmla="*/ 2269679 h 6858000"/>
              <a:gd name="connsiteX42-4195" fmla="*/ 5245653 w 6128435"/>
              <a:gd name="connsiteY42-4196" fmla="*/ 2280317 h 6858000"/>
              <a:gd name="connsiteX43-4197" fmla="*/ 5239901 w 6128435"/>
              <a:gd name="connsiteY43-4198" fmla="*/ 2300961 h 6858000"/>
              <a:gd name="connsiteX44-4199" fmla="*/ 5241522 w 6128435"/>
              <a:gd name="connsiteY44-4200" fmla="*/ 2305114 h 6858000"/>
              <a:gd name="connsiteX45-4201" fmla="*/ 5237050 w 6128435"/>
              <a:gd name="connsiteY45-4202" fmla="*/ 2336703 h 6858000"/>
              <a:gd name="connsiteX46-4203" fmla="*/ 5238267 w 6128435"/>
              <a:gd name="connsiteY46-4204" fmla="*/ 2337277 h 6858000"/>
              <a:gd name="connsiteX47-4205" fmla="*/ 5242602 w 6128435"/>
              <a:gd name="connsiteY47-4206" fmla="*/ 2346782 h 6858000"/>
              <a:gd name="connsiteX48-4207" fmla="*/ 5247963 w 6128435"/>
              <a:gd name="connsiteY48-4208" fmla="*/ 2364638 h 6858000"/>
              <a:gd name="connsiteX49-4209" fmla="*/ 5276175 w 6128435"/>
              <a:gd name="connsiteY49-4210" fmla="*/ 2407515 h 6858000"/>
              <a:gd name="connsiteX50-4211" fmla="*/ 5271650 w 6128435"/>
              <a:gd name="connsiteY50-4212" fmla="*/ 2440467 h 6858000"/>
              <a:gd name="connsiteX51-4213" fmla="*/ 5271438 w 6128435"/>
              <a:gd name="connsiteY51-4214" fmla="*/ 2447186 h 6858000"/>
              <a:gd name="connsiteX52-4215" fmla="*/ 5271722 w 6128435"/>
              <a:gd name="connsiteY52-4216" fmla="*/ 2447359 h 6858000"/>
              <a:gd name="connsiteX53-4217" fmla="*/ 5272069 w 6128435"/>
              <a:gd name="connsiteY53-4218" fmla="*/ 2454523 h 6858000"/>
              <a:gd name="connsiteX54-4219" fmla="*/ 5271049 w 6128435"/>
              <a:gd name="connsiteY54-4220" fmla="*/ 2459442 h 6858000"/>
              <a:gd name="connsiteX55-4221" fmla="*/ 5270636 w 6128435"/>
              <a:gd name="connsiteY55-4222" fmla="*/ 2472481 h 6858000"/>
              <a:gd name="connsiteX56-4223" fmla="*/ 5272406 w 6128435"/>
              <a:gd name="connsiteY56-4224" fmla="*/ 2477221 h 6858000"/>
              <a:gd name="connsiteX57-4225" fmla="*/ 5307538 w 6128435"/>
              <a:gd name="connsiteY57-4226" fmla="*/ 2514685 h 6858000"/>
              <a:gd name="connsiteX58-4227" fmla="*/ 5337604 w 6128435"/>
              <a:gd name="connsiteY58-4228" fmla="*/ 2597632 h 6858000"/>
              <a:gd name="connsiteX59-4229" fmla="*/ 5407503 w 6128435"/>
              <a:gd name="connsiteY59-4230" fmla="*/ 2786290 h 6858000"/>
              <a:gd name="connsiteX60-4231" fmla="*/ 5407356 w 6128435"/>
              <a:gd name="connsiteY60-4232" fmla="*/ 2787545 h 6858000"/>
              <a:gd name="connsiteX61-4233" fmla="*/ 5411130 w 6128435"/>
              <a:gd name="connsiteY61-4234" fmla="*/ 2788640 h 6858000"/>
              <a:gd name="connsiteX62-4235" fmla="*/ 5416439 w 6128435"/>
              <a:gd name="connsiteY62-4236" fmla="*/ 2805666 h 6858000"/>
              <a:gd name="connsiteX63-4237" fmla="*/ 5416589 w 6128435"/>
              <a:gd name="connsiteY63-4238" fmla="*/ 2810822 h 6858000"/>
              <a:gd name="connsiteX64-4239" fmla="*/ 5418542 w 6128435"/>
              <a:gd name="connsiteY64-4240" fmla="*/ 2817745 h 6858000"/>
              <a:gd name="connsiteX65-4241" fmla="*/ 5418847 w 6128435"/>
              <a:gd name="connsiteY65-4242" fmla="*/ 2817825 h 6858000"/>
              <a:gd name="connsiteX66-4243" fmla="*/ 5423364 w 6128435"/>
              <a:gd name="connsiteY66-4244" fmla="*/ 2858292 h 6858000"/>
              <a:gd name="connsiteX67-4245" fmla="*/ 5479298 w 6128435"/>
              <a:gd name="connsiteY67-4246" fmla="*/ 2947791 h 6858000"/>
              <a:gd name="connsiteX68-4247" fmla="*/ 5481770 w 6128435"/>
              <a:gd name="connsiteY68-4248" fmla="*/ 2951352 h 6858000"/>
              <a:gd name="connsiteX69-4249" fmla="*/ 5481013 w 6128435"/>
              <a:gd name="connsiteY69-4250" fmla="*/ 2973461 h 6858000"/>
              <a:gd name="connsiteX70-4251" fmla="*/ 5482045 w 6128435"/>
              <a:gd name="connsiteY70-4252" fmla="*/ 2984371 h 6858000"/>
              <a:gd name="connsiteX71-4253" fmla="*/ 5479405 w 6128435"/>
              <a:gd name="connsiteY71-4254" fmla="*/ 2988507 h 6858000"/>
              <a:gd name="connsiteX72-4255" fmla="*/ 5482415 w 6128435"/>
              <a:gd name="connsiteY72-4256" fmla="*/ 3004079 h 6858000"/>
              <a:gd name="connsiteX73-4257" fmla="*/ 5483865 w 6128435"/>
              <a:gd name="connsiteY73-4258" fmla="*/ 3005467 h 6858000"/>
              <a:gd name="connsiteX74-4259" fmla="*/ 5482236 w 6128435"/>
              <a:gd name="connsiteY74-4260" fmla="*/ 3019791 h 6858000"/>
              <a:gd name="connsiteX75-4261" fmla="*/ 5475895 w 6128435"/>
              <a:gd name="connsiteY75-4262" fmla="*/ 3033578 h 6858000"/>
              <a:gd name="connsiteX76-4263" fmla="*/ 5477595 w 6128435"/>
              <a:gd name="connsiteY76-4264" fmla="*/ 3250534 h 6858000"/>
              <a:gd name="connsiteX77-4265" fmla="*/ 5532836 w 6128435"/>
              <a:gd name="connsiteY77-4266" fmla="*/ 3353840 h 6858000"/>
              <a:gd name="connsiteX78-4267" fmla="*/ 5561229 w 6128435"/>
              <a:gd name="connsiteY78-4268" fmla="*/ 3395784 h 6858000"/>
              <a:gd name="connsiteX79-4269" fmla="*/ 5589758 w 6128435"/>
              <a:gd name="connsiteY79-4270" fmla="*/ 3506453 h 6858000"/>
              <a:gd name="connsiteX80-4271" fmla="*/ 5596144 w 6128435"/>
              <a:gd name="connsiteY80-4272" fmla="*/ 3534624 h 6858000"/>
              <a:gd name="connsiteX81-4273" fmla="*/ 5597750 w 6128435"/>
              <a:gd name="connsiteY81-4274" fmla="*/ 3534129 h 6858000"/>
              <a:gd name="connsiteX82-4275" fmla="*/ 5599700 w 6128435"/>
              <a:gd name="connsiteY82-4276" fmla="*/ 3547221 h 6858000"/>
              <a:gd name="connsiteX83-4277" fmla="*/ 5615031 w 6128435"/>
              <a:gd name="connsiteY83-4278" fmla="*/ 3557482 h 6858000"/>
              <a:gd name="connsiteX84-4279" fmla="*/ 5618377 w 6128435"/>
              <a:gd name="connsiteY84-4280" fmla="*/ 3588431 h 6858000"/>
              <a:gd name="connsiteX85-4281" fmla="*/ 5612155 w 6128435"/>
              <a:gd name="connsiteY85-4282" fmla="*/ 3589869 h 6858000"/>
              <a:gd name="connsiteX86-4283" fmla="*/ 5620843 w 6128435"/>
              <a:gd name="connsiteY86-4284" fmla="*/ 3606745 h 6858000"/>
              <a:gd name="connsiteX87-4285" fmla="*/ 5655472 w 6128435"/>
              <a:gd name="connsiteY87-4286" fmla="*/ 3678877 h 6858000"/>
              <a:gd name="connsiteX88-4287" fmla="*/ 5680448 w 6128435"/>
              <a:gd name="connsiteY88-4288" fmla="*/ 3717760 h 6858000"/>
              <a:gd name="connsiteX89-4289" fmla="*/ 5683015 w 6128435"/>
              <a:gd name="connsiteY89-4290" fmla="*/ 3762025 h 6858000"/>
              <a:gd name="connsiteX90-4291" fmla="*/ 5696643 w 6128435"/>
              <a:gd name="connsiteY90-4292" fmla="*/ 3773888 h 6858000"/>
              <a:gd name="connsiteX91-4293" fmla="*/ 5699203 w 6128435"/>
              <a:gd name="connsiteY91-4294" fmla="*/ 3775823 h 6858000"/>
              <a:gd name="connsiteX92-4295" fmla="*/ 5704824 w 6128435"/>
              <a:gd name="connsiteY92-4296" fmla="*/ 3785966 h 6858000"/>
              <a:gd name="connsiteX93-4297" fmla="*/ 5712204 w 6128435"/>
              <a:gd name="connsiteY93-4298" fmla="*/ 3785830 h 6858000"/>
              <a:gd name="connsiteX94-4299" fmla="*/ 5724816 w 6128435"/>
              <a:gd name="connsiteY94-4300" fmla="*/ 3798949 h 6858000"/>
              <a:gd name="connsiteX95-4301" fmla="*/ 5733539 w 6128435"/>
              <a:gd name="connsiteY95-4302" fmla="*/ 3818457 h 6858000"/>
              <a:gd name="connsiteX96-4303" fmla="*/ 5768491 w 6128435"/>
              <a:gd name="connsiteY96-4304" fmla="*/ 3914399 h 6858000"/>
              <a:gd name="connsiteX97-4305" fmla="*/ 5793123 w 6128435"/>
              <a:gd name="connsiteY97-4306" fmla="*/ 3969952 h 6858000"/>
              <a:gd name="connsiteX98-4307" fmla="*/ 5808321 w 6128435"/>
              <a:gd name="connsiteY98-4308" fmla="*/ 3988153 h 6858000"/>
              <a:gd name="connsiteX99-4309" fmla="*/ 5825621 w 6128435"/>
              <a:gd name="connsiteY99-4310" fmla="*/ 4015525 h 6858000"/>
              <a:gd name="connsiteX100-4311" fmla="*/ 5860672 w 6128435"/>
              <a:gd name="connsiteY100-4312" fmla="*/ 4061579 h 6858000"/>
              <a:gd name="connsiteX101-4313" fmla="*/ 5872173 w 6128435"/>
              <a:gd name="connsiteY101-4314" fmla="*/ 4088497 h 6858000"/>
              <a:gd name="connsiteX102-4315" fmla="*/ 5883705 w 6128435"/>
              <a:gd name="connsiteY102-4316" fmla="*/ 4101899 h 6858000"/>
              <a:gd name="connsiteX103-4317" fmla="*/ 5885314 w 6128435"/>
              <a:gd name="connsiteY103-4318" fmla="*/ 4108387 h 6858000"/>
              <a:gd name="connsiteX104-4319" fmla="*/ 5894095 w 6128435"/>
              <a:gd name="connsiteY104-4320" fmla="*/ 4128857 h 6858000"/>
              <a:gd name="connsiteX105-4321" fmla="*/ 5898339 w 6128435"/>
              <a:gd name="connsiteY105-4322" fmla="*/ 4140800 h 6858000"/>
              <a:gd name="connsiteX106-4323" fmla="*/ 5899734 w 6128435"/>
              <a:gd name="connsiteY106-4324" fmla="*/ 4145632 h 6858000"/>
              <a:gd name="connsiteX107-4325" fmla="*/ 5897098 w 6128435"/>
              <a:gd name="connsiteY107-4326" fmla="*/ 4157819 h 6858000"/>
              <a:gd name="connsiteX108-4327" fmla="*/ 5903513 w 6128435"/>
              <a:gd name="connsiteY108-4328" fmla="*/ 4187661 h 6858000"/>
              <a:gd name="connsiteX109-4329" fmla="*/ 5917114 w 6128435"/>
              <a:gd name="connsiteY109-4330" fmla="*/ 4213096 h 6858000"/>
              <a:gd name="connsiteX110-4331" fmla="*/ 5921153 w 6128435"/>
              <a:gd name="connsiteY110-4332" fmla="*/ 4236222 h 6858000"/>
              <a:gd name="connsiteX111-4333" fmla="*/ 5924233 w 6128435"/>
              <a:gd name="connsiteY111-4334" fmla="*/ 4242060 h 6858000"/>
              <a:gd name="connsiteX112-4335" fmla="*/ 5928910 w 6128435"/>
              <a:gd name="connsiteY112-4336" fmla="*/ 4300973 h 6858000"/>
              <a:gd name="connsiteX113-4337" fmla="*/ 5939320 w 6128435"/>
              <a:gd name="connsiteY113-4338" fmla="*/ 4340435 h 6858000"/>
              <a:gd name="connsiteX114-4339" fmla="*/ 5946705 w 6128435"/>
              <a:gd name="connsiteY114-4340" fmla="*/ 4428051 h 6858000"/>
              <a:gd name="connsiteX115-4341" fmla="*/ 5949261 w 6128435"/>
              <a:gd name="connsiteY115-4342" fmla="*/ 4449185 h 6858000"/>
              <a:gd name="connsiteX116-4343" fmla="*/ 5957504 w 6128435"/>
              <a:gd name="connsiteY116-4344" fmla="*/ 4465911 h 6858000"/>
              <a:gd name="connsiteX117-4345" fmla="*/ 5964689 w 6128435"/>
              <a:gd name="connsiteY117-4346" fmla="*/ 4468532 h 6858000"/>
              <a:gd name="connsiteX118-4347" fmla="*/ 5967062 w 6128435"/>
              <a:gd name="connsiteY118-4348" fmla="*/ 4479923 h 6858000"/>
              <a:gd name="connsiteX119-4349" fmla="*/ 5968960 w 6128435"/>
              <a:gd name="connsiteY119-4350" fmla="*/ 4482655 h 6858000"/>
              <a:gd name="connsiteX120-4351" fmla="*/ 5978567 w 6128435"/>
              <a:gd name="connsiteY120-4352" fmla="*/ 4498605 h 6858000"/>
              <a:gd name="connsiteX121-4353" fmla="*/ 5980106 w 6128435"/>
              <a:gd name="connsiteY121-4354" fmla="*/ 4585087 h 6858000"/>
              <a:gd name="connsiteX122-4355" fmla="*/ 5998138 w 6128435"/>
              <a:gd name="connsiteY122-4356" fmla="*/ 4697518 h 6858000"/>
              <a:gd name="connsiteX123-4357" fmla="*/ 6013516 w 6128435"/>
              <a:gd name="connsiteY123-4358" fmla="*/ 4786619 h 6858000"/>
              <a:gd name="connsiteX124-4359" fmla="*/ 6025404 w 6128435"/>
              <a:gd name="connsiteY124-4360" fmla="*/ 4858148 h 6858000"/>
              <a:gd name="connsiteX125-4361" fmla="*/ 6007749 w 6128435"/>
              <a:gd name="connsiteY125-4362" fmla="*/ 4964715 h 6858000"/>
              <a:gd name="connsiteX126-4363" fmla="*/ 6005269 w 6128435"/>
              <a:gd name="connsiteY126-4364" fmla="*/ 5150567 h 6858000"/>
              <a:gd name="connsiteX127-4365" fmla="*/ 6001127 w 6128435"/>
              <a:gd name="connsiteY127-4366" fmla="*/ 5164609 h 6858000"/>
              <a:gd name="connsiteX128-4367" fmla="*/ 5996647 w 6128435"/>
              <a:gd name="connsiteY128-4368" fmla="*/ 5185640 h 6858000"/>
              <a:gd name="connsiteX129-4369" fmla="*/ 5998514 w 6128435"/>
              <a:gd name="connsiteY129-4370" fmla="*/ 5189673 h 6858000"/>
              <a:gd name="connsiteX130-4371" fmla="*/ 5995970 w 6128435"/>
              <a:gd name="connsiteY130-4372" fmla="*/ 5221547 h 6858000"/>
              <a:gd name="connsiteX131-4373" fmla="*/ 5997218 w 6128435"/>
              <a:gd name="connsiteY131-4374" fmla="*/ 5222031 h 6858000"/>
              <a:gd name="connsiteX132-4375" fmla="*/ 6002116 w 6128435"/>
              <a:gd name="connsiteY132-4376" fmla="*/ 5231223 h 6858000"/>
              <a:gd name="connsiteX133-4377" fmla="*/ 6008541 w 6128435"/>
              <a:gd name="connsiteY133-4378" fmla="*/ 5248680 h 6858000"/>
              <a:gd name="connsiteX134-4379" fmla="*/ 6039260 w 6128435"/>
              <a:gd name="connsiteY134-4380" fmla="*/ 5289518 h 6858000"/>
              <a:gd name="connsiteX135-4381" fmla="*/ 6036748 w 6128435"/>
              <a:gd name="connsiteY135-4382" fmla="*/ 5322752 h 6858000"/>
              <a:gd name="connsiteX136-4383" fmla="*/ 6036943 w 6128435"/>
              <a:gd name="connsiteY136-4384" fmla="*/ 5329480 h 6858000"/>
              <a:gd name="connsiteX137-4385" fmla="*/ 6037236 w 6128435"/>
              <a:gd name="connsiteY137-4386" fmla="*/ 5329634 h 6858000"/>
              <a:gd name="connsiteX138-4387" fmla="*/ 6038019 w 6128435"/>
              <a:gd name="connsiteY138-4388" fmla="*/ 5336764 h 6858000"/>
              <a:gd name="connsiteX139-4389" fmla="*/ 6037298 w 6128435"/>
              <a:gd name="connsiteY139-4390" fmla="*/ 5341753 h 6858000"/>
              <a:gd name="connsiteX140-4391" fmla="*/ 6037677 w 6128435"/>
              <a:gd name="connsiteY140-4392" fmla="*/ 5354807 h 6858000"/>
              <a:gd name="connsiteX141-4393" fmla="*/ 6039728 w 6128435"/>
              <a:gd name="connsiteY141-4394" fmla="*/ 5359416 h 6858000"/>
              <a:gd name="connsiteX142-4395" fmla="*/ 6043311 w 6128435"/>
              <a:gd name="connsiteY142-4396" fmla="*/ 5361407 h 6858000"/>
              <a:gd name="connsiteX143-4397" fmla="*/ 6042954 w 6128435"/>
              <a:gd name="connsiteY143-4398" fmla="*/ 5362576 h 6858000"/>
              <a:gd name="connsiteX144-4399" fmla="*/ 6053435 w 6128435"/>
              <a:gd name="connsiteY144-4400" fmla="*/ 5387547 h 6858000"/>
              <a:gd name="connsiteX145-4401" fmla="*/ 6065933 w 6128435"/>
              <a:gd name="connsiteY145-4402" fmla="*/ 5443002 h 6858000"/>
              <a:gd name="connsiteX146-4403" fmla="*/ 6068640 w 6128435"/>
              <a:gd name="connsiteY146-4404" fmla="*/ 5474503 h 6858000"/>
              <a:gd name="connsiteX147-4405" fmla="*/ 6080922 w 6128435"/>
              <a:gd name="connsiteY147-4406" fmla="*/ 5561070 h 6858000"/>
              <a:gd name="connsiteX148-4407" fmla="*/ 6096949 w 6128435"/>
              <a:gd name="connsiteY148-4408" fmla="*/ 5648179 h 6858000"/>
              <a:gd name="connsiteX149-4409" fmla="*/ 6125703 w 6128435"/>
              <a:gd name="connsiteY149-4410" fmla="*/ 5692894 h 6858000"/>
              <a:gd name="connsiteX150-4411" fmla="*/ 6126670 w 6128435"/>
              <a:gd name="connsiteY150-4412" fmla="*/ 5697882 h 6858000"/>
              <a:gd name="connsiteX151-4413" fmla="*/ 6124061 w 6128435"/>
              <a:gd name="connsiteY151-4414" fmla="*/ 5710294 h 6858000"/>
              <a:gd name="connsiteX152-4415" fmla="*/ 6122213 w 6128435"/>
              <a:gd name="connsiteY152-4416" fmla="*/ 5714762 h 6858000"/>
              <a:gd name="connsiteX153-4417" fmla="*/ 6121353 w 6128435"/>
              <a:gd name="connsiteY153-4418" fmla="*/ 5721725 h 6858000"/>
              <a:gd name="connsiteX154-4419" fmla="*/ 6121607 w 6128435"/>
              <a:gd name="connsiteY154-4420" fmla="*/ 5721959 h 6858000"/>
              <a:gd name="connsiteX155-4421" fmla="*/ 6120262 w 6128435"/>
              <a:gd name="connsiteY155-4422" fmla="*/ 5728358 h 6858000"/>
              <a:gd name="connsiteX156-4423" fmla="*/ 6110194 w 6128435"/>
              <a:gd name="connsiteY156-4424" fmla="*/ 5758853 h 6858000"/>
              <a:gd name="connsiteX157-4425" fmla="*/ 6127519 w 6128435"/>
              <a:gd name="connsiteY157-4426" fmla="*/ 5865775 h 6858000"/>
              <a:gd name="connsiteX158-4427" fmla="*/ 6128435 w 6128435"/>
              <a:gd name="connsiteY158-4428" fmla="*/ 5870164 h 6858000"/>
              <a:gd name="connsiteX159-4429" fmla="*/ 6119217 w 6128435"/>
              <a:gd name="connsiteY159-4430" fmla="*/ 5888542 h 6858000"/>
              <a:gd name="connsiteX160-4431" fmla="*/ 6115966 w 6128435"/>
              <a:gd name="connsiteY160-4432" fmla="*/ 5898387 h 6858000"/>
              <a:gd name="connsiteX161-4433" fmla="*/ 6111924 w 6128435"/>
              <a:gd name="connsiteY161-4434" fmla="*/ 5900444 h 6858000"/>
              <a:gd name="connsiteX162-4435" fmla="*/ 6108716 w 6128435"/>
              <a:gd name="connsiteY162-4436" fmla="*/ 5915345 h 6858000"/>
              <a:gd name="connsiteX163-4437" fmla="*/ 6109524 w 6128435"/>
              <a:gd name="connsiteY163-4438" fmla="*/ 5917328 h 6858000"/>
              <a:gd name="connsiteX164-4439" fmla="*/ 6102493 w 6128435"/>
              <a:gd name="connsiteY164-4440" fmla="*/ 5928602 h 6858000"/>
              <a:gd name="connsiteX165-4441" fmla="*/ 6056863 w 6128435"/>
              <a:gd name="connsiteY165-4442" fmla="*/ 6000643 h 6858000"/>
              <a:gd name="connsiteX166-4443" fmla="*/ 6045436 w 6128435"/>
              <a:gd name="connsiteY166-4444" fmla="*/ 6124480 h 6858000"/>
              <a:gd name="connsiteX167-4445" fmla="*/ 6030489 w 6128435"/>
              <a:gd name="connsiteY167-4446" fmla="*/ 6317666 h 6858000"/>
              <a:gd name="connsiteX168-4447" fmla="*/ 6007492 w 6128435"/>
              <a:gd name="connsiteY168-4448" fmla="*/ 6440818 h 6858000"/>
              <a:gd name="connsiteX169-4449" fmla="*/ 6009467 w 6128435"/>
              <a:gd name="connsiteY169-4450" fmla="*/ 6487076 h 6858000"/>
              <a:gd name="connsiteX170-4451" fmla="*/ 5995064 w 6128435"/>
              <a:gd name="connsiteY170-4452" fmla="*/ 6540791 h 6858000"/>
              <a:gd name="connsiteX171-4453" fmla="*/ 5996309 w 6128435"/>
              <a:gd name="connsiteY171-4454" fmla="*/ 6543961 h 6858000"/>
              <a:gd name="connsiteX172-4455" fmla="*/ 5996048 w 6128435"/>
              <a:gd name="connsiteY172-4456" fmla="*/ 6555444 h 6858000"/>
              <a:gd name="connsiteX173-4457" fmla="*/ 6002524 w 6128435"/>
              <a:gd name="connsiteY173-4458" fmla="*/ 6560188 h 6858000"/>
              <a:gd name="connsiteX174-4459" fmla="*/ 6006823 w 6128435"/>
              <a:gd name="connsiteY174-4460" fmla="*/ 6578546 h 6858000"/>
              <a:gd name="connsiteX175-4461" fmla="*/ 6004510 w 6128435"/>
              <a:gd name="connsiteY175-4462" fmla="*/ 6599256 h 6858000"/>
              <a:gd name="connsiteX176-4463" fmla="*/ 5986207 w 6128435"/>
              <a:gd name="connsiteY176-4464" fmla="*/ 6695855 h 6858000"/>
              <a:gd name="connsiteX177-4465" fmla="*/ 5979428 w 6128435"/>
              <a:gd name="connsiteY177-4466" fmla="*/ 6754678 h 6858000"/>
              <a:gd name="connsiteX178-4467" fmla="*/ 5983398 w 6128435"/>
              <a:gd name="connsiteY178-4468" fmla="*/ 6778641 h 6858000"/>
              <a:gd name="connsiteX179-4469" fmla="*/ 5984543 w 6128435"/>
              <a:gd name="connsiteY179-4470" fmla="*/ 6811016 h 6858000"/>
              <a:gd name="connsiteX180-4471" fmla="*/ 5981802 w 6128435"/>
              <a:gd name="connsiteY180-4472" fmla="*/ 6838578 h 6858000"/>
              <a:gd name="connsiteX181-4473" fmla="*/ 5979671 w 6128435"/>
              <a:gd name="connsiteY181-4474" fmla="*/ 6858000 h 6858000"/>
              <a:gd name="connsiteX182-4475" fmla="*/ 0 w 6128435"/>
              <a:gd name="connsiteY182-4476" fmla="*/ 6858000 h 6858000"/>
              <a:gd name="connsiteX183-4477" fmla="*/ 0 w 6128435"/>
              <a:gd name="connsiteY183-4478" fmla="*/ 0 h 6858000"/>
              <a:gd name="connsiteX0-4479" fmla="*/ 0 w 6128435"/>
              <a:gd name="connsiteY0-4480" fmla="*/ 0 h 6858000"/>
              <a:gd name="connsiteX1-4481" fmla="*/ 4965888 w 6128435"/>
              <a:gd name="connsiteY1-4482" fmla="*/ 0 h 6858000"/>
              <a:gd name="connsiteX2-4483" fmla="*/ 4967767 w 6128435"/>
              <a:gd name="connsiteY2-4484" fmla="*/ 7930 h 6858000"/>
              <a:gd name="connsiteX3-4485" fmla="*/ 4979444 w 6128435"/>
              <a:gd name="connsiteY3-4486" fmla="*/ 43921 h 6858000"/>
              <a:gd name="connsiteX4-4487" fmla="*/ 5021173 w 6128435"/>
              <a:gd name="connsiteY4-4488" fmla="*/ 123738 h 6858000"/>
              <a:gd name="connsiteX5-4489" fmla="*/ 5075458 w 6128435"/>
              <a:gd name="connsiteY5-4490" fmla="*/ 264355 h 6858000"/>
              <a:gd name="connsiteX6-4491" fmla="*/ 5081175 w 6128435"/>
              <a:gd name="connsiteY6-4492" fmla="*/ 277448 h 6858000"/>
              <a:gd name="connsiteX7-4493" fmla="*/ 5097011 w 6128435"/>
              <a:gd name="connsiteY7-4494" fmla="*/ 355616 h 6858000"/>
              <a:gd name="connsiteX8-4495" fmla="*/ 5130982 w 6128435"/>
              <a:gd name="connsiteY8-4496" fmla="*/ 412030 h 6858000"/>
              <a:gd name="connsiteX9-4497" fmla="*/ 5153000 w 6128435"/>
              <a:gd name="connsiteY9-4498" fmla="*/ 507134 h 6858000"/>
              <a:gd name="connsiteX10-4499" fmla="*/ 5171282 w 6128435"/>
              <a:gd name="connsiteY10-4500" fmla="*/ 602071 h 6858000"/>
              <a:gd name="connsiteX11-4501" fmla="*/ 5176196 w 6128435"/>
              <a:gd name="connsiteY11-4502" fmla="*/ 636822 h 6858000"/>
              <a:gd name="connsiteX12-4503" fmla="*/ 5201957 w 6128435"/>
              <a:gd name="connsiteY12-4504" fmla="*/ 736835 h 6858000"/>
              <a:gd name="connsiteX13-4505" fmla="*/ 5185452 w 6128435"/>
              <a:gd name="connsiteY13-4506" fmla="*/ 745392 h 6858000"/>
              <a:gd name="connsiteX14-4507" fmla="*/ 5189051 w 6128435"/>
              <a:gd name="connsiteY14-4508" fmla="*/ 782518 h 6858000"/>
              <a:gd name="connsiteX15-4509" fmla="*/ 5210428 w 6128435"/>
              <a:gd name="connsiteY15-4510" fmla="*/ 815772 h 6858000"/>
              <a:gd name="connsiteX16-4511" fmla="*/ 5221088 w 6128435"/>
              <a:gd name="connsiteY16-4512" fmla="*/ 860193 h 6858000"/>
              <a:gd name="connsiteX17-4513" fmla="*/ 5227653 w 6128435"/>
              <a:gd name="connsiteY17-4514" fmla="*/ 886709 h 6858000"/>
              <a:gd name="connsiteX18-4515" fmla="*/ 5230806 w 6128435"/>
              <a:gd name="connsiteY18-4516" fmla="*/ 961354 h 6858000"/>
              <a:gd name="connsiteX19-4517" fmla="*/ 5201018 w 6128435"/>
              <a:gd name="connsiteY19-4518" fmla="*/ 1095027 h 6858000"/>
              <a:gd name="connsiteX20-4519" fmla="*/ 5202153 w 6128435"/>
              <a:gd name="connsiteY20-4520" fmla="*/ 1133224 h 6858000"/>
              <a:gd name="connsiteX21-4521" fmla="*/ 5207370 w 6128435"/>
              <a:gd name="connsiteY21-4522" fmla="*/ 1138097 h 6858000"/>
              <a:gd name="connsiteX22-4523" fmla="*/ 5189234 w 6128435"/>
              <a:gd name="connsiteY22-4524" fmla="*/ 1193495 h 6858000"/>
              <a:gd name="connsiteX23-4525" fmla="*/ 5202769 w 6128435"/>
              <a:gd name="connsiteY23-4526" fmla="*/ 1269450 h 6858000"/>
              <a:gd name="connsiteX24-4527" fmla="*/ 5225968 w 6128435"/>
              <a:gd name="connsiteY24-4528" fmla="*/ 1357994 h 6858000"/>
              <a:gd name="connsiteX25-4529" fmla="*/ 5233819 w 6128435"/>
              <a:gd name="connsiteY25-4530" fmla="*/ 1380922 h 6858000"/>
              <a:gd name="connsiteX26-4531" fmla="*/ 5237226 w 6128435"/>
              <a:gd name="connsiteY26-4532" fmla="*/ 1441327 h 6858000"/>
              <a:gd name="connsiteX27-4533" fmla="*/ 5244434 w 6128435"/>
              <a:gd name="connsiteY27-4534" fmla="*/ 1580810 h 6858000"/>
              <a:gd name="connsiteX28-4535" fmla="*/ 5251453 w 6128435"/>
              <a:gd name="connsiteY28-4536" fmla="*/ 1583934 h 6858000"/>
              <a:gd name="connsiteX29-4537" fmla="*/ 5253136 w 6128435"/>
              <a:gd name="connsiteY29-4538" fmla="*/ 1595457 h 6858000"/>
              <a:gd name="connsiteX30-4539" fmla="*/ 5254863 w 6128435"/>
              <a:gd name="connsiteY30-4540" fmla="*/ 1598311 h 6858000"/>
              <a:gd name="connsiteX31-4541" fmla="*/ 5263491 w 6128435"/>
              <a:gd name="connsiteY31-4542" fmla="*/ 1642938 h 6858000"/>
              <a:gd name="connsiteX32-4543" fmla="*/ 5261314 w 6128435"/>
              <a:gd name="connsiteY32-4544" fmla="*/ 1689177 h 6858000"/>
              <a:gd name="connsiteX33-4545" fmla="*/ 5259788 w 6128435"/>
              <a:gd name="connsiteY33-4546" fmla="*/ 1768516 h 6858000"/>
              <a:gd name="connsiteX34-4547" fmla="*/ 5272526 w 6128435"/>
              <a:gd name="connsiteY34-4548" fmla="*/ 1936940 h 6858000"/>
              <a:gd name="connsiteX35-4549" fmla="*/ 5252592 w 6128435"/>
              <a:gd name="connsiteY35-4550" fmla="*/ 2092210 h 6858000"/>
              <a:gd name="connsiteX36-4551" fmla="*/ 5264303 w 6128435"/>
              <a:gd name="connsiteY36-4552" fmla="*/ 2225157 h 6858000"/>
              <a:gd name="connsiteX37-4553" fmla="*/ 5254949 w 6128435"/>
              <a:gd name="connsiteY37-4554" fmla="*/ 2236160 h 6858000"/>
              <a:gd name="connsiteX38-4555" fmla="*/ 5250104 w 6128435"/>
              <a:gd name="connsiteY38-4556" fmla="*/ 2249166 h 6858000"/>
              <a:gd name="connsiteX39-4557" fmla="*/ 5251214 w 6128435"/>
              <a:gd name="connsiteY39-4558" fmla="*/ 2250944 h 6858000"/>
              <a:gd name="connsiteX40-4559" fmla="*/ 5250644 w 6128435"/>
              <a:gd name="connsiteY40-4560" fmla="*/ 2266619 h 6858000"/>
              <a:gd name="connsiteX41-4561" fmla="*/ 5247111 w 6128435"/>
              <a:gd name="connsiteY41-4562" fmla="*/ 2269679 h 6858000"/>
              <a:gd name="connsiteX42-4563" fmla="*/ 5245653 w 6128435"/>
              <a:gd name="connsiteY42-4564" fmla="*/ 2280317 h 6858000"/>
              <a:gd name="connsiteX43-4565" fmla="*/ 5239901 w 6128435"/>
              <a:gd name="connsiteY43-4566" fmla="*/ 2300961 h 6858000"/>
              <a:gd name="connsiteX44-4567" fmla="*/ 5241522 w 6128435"/>
              <a:gd name="connsiteY44-4568" fmla="*/ 2305114 h 6858000"/>
              <a:gd name="connsiteX45-4569" fmla="*/ 5237050 w 6128435"/>
              <a:gd name="connsiteY45-4570" fmla="*/ 2336703 h 6858000"/>
              <a:gd name="connsiteX46-4571" fmla="*/ 5238267 w 6128435"/>
              <a:gd name="connsiteY46-4572" fmla="*/ 2337277 h 6858000"/>
              <a:gd name="connsiteX47-4573" fmla="*/ 5242602 w 6128435"/>
              <a:gd name="connsiteY47-4574" fmla="*/ 2346782 h 6858000"/>
              <a:gd name="connsiteX48-4575" fmla="*/ 5247963 w 6128435"/>
              <a:gd name="connsiteY48-4576" fmla="*/ 2364638 h 6858000"/>
              <a:gd name="connsiteX49-4577" fmla="*/ 5276175 w 6128435"/>
              <a:gd name="connsiteY49-4578" fmla="*/ 2407515 h 6858000"/>
              <a:gd name="connsiteX50-4579" fmla="*/ 5271650 w 6128435"/>
              <a:gd name="connsiteY50-4580" fmla="*/ 2440467 h 6858000"/>
              <a:gd name="connsiteX51-4581" fmla="*/ 5271438 w 6128435"/>
              <a:gd name="connsiteY51-4582" fmla="*/ 2447186 h 6858000"/>
              <a:gd name="connsiteX52-4583" fmla="*/ 5271722 w 6128435"/>
              <a:gd name="connsiteY52-4584" fmla="*/ 2447359 h 6858000"/>
              <a:gd name="connsiteX53-4585" fmla="*/ 5272069 w 6128435"/>
              <a:gd name="connsiteY53-4586" fmla="*/ 2454523 h 6858000"/>
              <a:gd name="connsiteX54-4587" fmla="*/ 5271049 w 6128435"/>
              <a:gd name="connsiteY54-4588" fmla="*/ 2459442 h 6858000"/>
              <a:gd name="connsiteX55-4589" fmla="*/ 5270636 w 6128435"/>
              <a:gd name="connsiteY55-4590" fmla="*/ 2472481 h 6858000"/>
              <a:gd name="connsiteX56-4591" fmla="*/ 5272406 w 6128435"/>
              <a:gd name="connsiteY56-4592" fmla="*/ 2477221 h 6858000"/>
              <a:gd name="connsiteX57-4593" fmla="*/ 5307538 w 6128435"/>
              <a:gd name="connsiteY57-4594" fmla="*/ 2514685 h 6858000"/>
              <a:gd name="connsiteX58-4595" fmla="*/ 5337604 w 6128435"/>
              <a:gd name="connsiteY58-4596" fmla="*/ 2597632 h 6858000"/>
              <a:gd name="connsiteX59-4597" fmla="*/ 5407503 w 6128435"/>
              <a:gd name="connsiteY59-4598" fmla="*/ 2786290 h 6858000"/>
              <a:gd name="connsiteX60-4599" fmla="*/ 5407356 w 6128435"/>
              <a:gd name="connsiteY60-4600" fmla="*/ 2787545 h 6858000"/>
              <a:gd name="connsiteX61-4601" fmla="*/ 5411130 w 6128435"/>
              <a:gd name="connsiteY61-4602" fmla="*/ 2788640 h 6858000"/>
              <a:gd name="connsiteX62-4603" fmla="*/ 5416439 w 6128435"/>
              <a:gd name="connsiteY62-4604" fmla="*/ 2805666 h 6858000"/>
              <a:gd name="connsiteX63-4605" fmla="*/ 5416589 w 6128435"/>
              <a:gd name="connsiteY63-4606" fmla="*/ 2810822 h 6858000"/>
              <a:gd name="connsiteX64-4607" fmla="*/ 5418542 w 6128435"/>
              <a:gd name="connsiteY64-4608" fmla="*/ 2817745 h 6858000"/>
              <a:gd name="connsiteX65-4609" fmla="*/ 5418847 w 6128435"/>
              <a:gd name="connsiteY65-4610" fmla="*/ 2817825 h 6858000"/>
              <a:gd name="connsiteX66-4611" fmla="*/ 5423364 w 6128435"/>
              <a:gd name="connsiteY66-4612" fmla="*/ 2858292 h 6858000"/>
              <a:gd name="connsiteX67-4613" fmla="*/ 5479298 w 6128435"/>
              <a:gd name="connsiteY67-4614" fmla="*/ 2947791 h 6858000"/>
              <a:gd name="connsiteX68-4615" fmla="*/ 5481770 w 6128435"/>
              <a:gd name="connsiteY68-4616" fmla="*/ 2951352 h 6858000"/>
              <a:gd name="connsiteX69-4617" fmla="*/ 5481013 w 6128435"/>
              <a:gd name="connsiteY69-4618" fmla="*/ 2973461 h 6858000"/>
              <a:gd name="connsiteX70-4619" fmla="*/ 5482045 w 6128435"/>
              <a:gd name="connsiteY70-4620" fmla="*/ 2984371 h 6858000"/>
              <a:gd name="connsiteX71-4621" fmla="*/ 5479405 w 6128435"/>
              <a:gd name="connsiteY71-4622" fmla="*/ 2988507 h 6858000"/>
              <a:gd name="connsiteX72-4623" fmla="*/ 5482415 w 6128435"/>
              <a:gd name="connsiteY72-4624" fmla="*/ 3004079 h 6858000"/>
              <a:gd name="connsiteX73-4625" fmla="*/ 5483865 w 6128435"/>
              <a:gd name="connsiteY73-4626" fmla="*/ 3005467 h 6858000"/>
              <a:gd name="connsiteX74-4627" fmla="*/ 5482236 w 6128435"/>
              <a:gd name="connsiteY74-4628" fmla="*/ 3019791 h 6858000"/>
              <a:gd name="connsiteX75-4629" fmla="*/ 5475895 w 6128435"/>
              <a:gd name="connsiteY75-4630" fmla="*/ 3033578 h 6858000"/>
              <a:gd name="connsiteX76-4631" fmla="*/ 5477595 w 6128435"/>
              <a:gd name="connsiteY76-4632" fmla="*/ 3250534 h 6858000"/>
              <a:gd name="connsiteX77-4633" fmla="*/ 5532836 w 6128435"/>
              <a:gd name="connsiteY77-4634" fmla="*/ 3353840 h 6858000"/>
              <a:gd name="connsiteX78-4635" fmla="*/ 5561229 w 6128435"/>
              <a:gd name="connsiteY78-4636" fmla="*/ 3395784 h 6858000"/>
              <a:gd name="connsiteX79-4637" fmla="*/ 5589758 w 6128435"/>
              <a:gd name="connsiteY79-4638" fmla="*/ 3506453 h 6858000"/>
              <a:gd name="connsiteX80-4639" fmla="*/ 5596144 w 6128435"/>
              <a:gd name="connsiteY80-4640" fmla="*/ 3534624 h 6858000"/>
              <a:gd name="connsiteX81-4641" fmla="*/ 5597750 w 6128435"/>
              <a:gd name="connsiteY81-4642" fmla="*/ 3534129 h 6858000"/>
              <a:gd name="connsiteX82-4643" fmla="*/ 5599700 w 6128435"/>
              <a:gd name="connsiteY82-4644" fmla="*/ 3547221 h 6858000"/>
              <a:gd name="connsiteX83-4645" fmla="*/ 5615031 w 6128435"/>
              <a:gd name="connsiteY83-4646" fmla="*/ 3557482 h 6858000"/>
              <a:gd name="connsiteX84-4647" fmla="*/ 5618377 w 6128435"/>
              <a:gd name="connsiteY84-4648" fmla="*/ 3588431 h 6858000"/>
              <a:gd name="connsiteX85-4649" fmla="*/ 5612155 w 6128435"/>
              <a:gd name="connsiteY85-4650" fmla="*/ 3589869 h 6858000"/>
              <a:gd name="connsiteX86-4651" fmla="*/ 5620843 w 6128435"/>
              <a:gd name="connsiteY86-4652" fmla="*/ 3606745 h 6858000"/>
              <a:gd name="connsiteX87-4653" fmla="*/ 5655472 w 6128435"/>
              <a:gd name="connsiteY87-4654" fmla="*/ 3678877 h 6858000"/>
              <a:gd name="connsiteX88-4655" fmla="*/ 5680448 w 6128435"/>
              <a:gd name="connsiteY88-4656" fmla="*/ 3717760 h 6858000"/>
              <a:gd name="connsiteX89-4657" fmla="*/ 5683015 w 6128435"/>
              <a:gd name="connsiteY89-4658" fmla="*/ 3762025 h 6858000"/>
              <a:gd name="connsiteX90-4659" fmla="*/ 5696643 w 6128435"/>
              <a:gd name="connsiteY90-4660" fmla="*/ 3773888 h 6858000"/>
              <a:gd name="connsiteX91-4661" fmla="*/ 5699203 w 6128435"/>
              <a:gd name="connsiteY91-4662" fmla="*/ 3775823 h 6858000"/>
              <a:gd name="connsiteX92-4663" fmla="*/ 5704824 w 6128435"/>
              <a:gd name="connsiteY92-4664" fmla="*/ 3785966 h 6858000"/>
              <a:gd name="connsiteX93-4665" fmla="*/ 5712204 w 6128435"/>
              <a:gd name="connsiteY93-4666" fmla="*/ 3785830 h 6858000"/>
              <a:gd name="connsiteX94-4667" fmla="*/ 5724816 w 6128435"/>
              <a:gd name="connsiteY94-4668" fmla="*/ 3798949 h 6858000"/>
              <a:gd name="connsiteX95-4669" fmla="*/ 5733539 w 6128435"/>
              <a:gd name="connsiteY95-4670" fmla="*/ 3818457 h 6858000"/>
              <a:gd name="connsiteX96-4671" fmla="*/ 5768491 w 6128435"/>
              <a:gd name="connsiteY96-4672" fmla="*/ 3914399 h 6858000"/>
              <a:gd name="connsiteX97-4673" fmla="*/ 5793123 w 6128435"/>
              <a:gd name="connsiteY97-4674" fmla="*/ 3969952 h 6858000"/>
              <a:gd name="connsiteX98-4675" fmla="*/ 5808321 w 6128435"/>
              <a:gd name="connsiteY98-4676" fmla="*/ 3988153 h 6858000"/>
              <a:gd name="connsiteX99-4677" fmla="*/ 5825621 w 6128435"/>
              <a:gd name="connsiteY99-4678" fmla="*/ 4015525 h 6858000"/>
              <a:gd name="connsiteX100-4679" fmla="*/ 5860672 w 6128435"/>
              <a:gd name="connsiteY100-4680" fmla="*/ 4061579 h 6858000"/>
              <a:gd name="connsiteX101-4681" fmla="*/ 5872173 w 6128435"/>
              <a:gd name="connsiteY101-4682" fmla="*/ 4088497 h 6858000"/>
              <a:gd name="connsiteX102-4683" fmla="*/ 5883705 w 6128435"/>
              <a:gd name="connsiteY102-4684" fmla="*/ 4101899 h 6858000"/>
              <a:gd name="connsiteX103-4685" fmla="*/ 5885314 w 6128435"/>
              <a:gd name="connsiteY103-4686" fmla="*/ 4108387 h 6858000"/>
              <a:gd name="connsiteX104-4687" fmla="*/ 5894095 w 6128435"/>
              <a:gd name="connsiteY104-4688" fmla="*/ 4128857 h 6858000"/>
              <a:gd name="connsiteX105-4689" fmla="*/ 5898339 w 6128435"/>
              <a:gd name="connsiteY105-4690" fmla="*/ 4140800 h 6858000"/>
              <a:gd name="connsiteX106-4691" fmla="*/ 5899734 w 6128435"/>
              <a:gd name="connsiteY106-4692" fmla="*/ 4145632 h 6858000"/>
              <a:gd name="connsiteX107-4693" fmla="*/ 5897098 w 6128435"/>
              <a:gd name="connsiteY107-4694" fmla="*/ 4157819 h 6858000"/>
              <a:gd name="connsiteX108-4695" fmla="*/ 5903513 w 6128435"/>
              <a:gd name="connsiteY108-4696" fmla="*/ 4187661 h 6858000"/>
              <a:gd name="connsiteX109-4697" fmla="*/ 5917114 w 6128435"/>
              <a:gd name="connsiteY109-4698" fmla="*/ 4213096 h 6858000"/>
              <a:gd name="connsiteX110-4699" fmla="*/ 5921153 w 6128435"/>
              <a:gd name="connsiteY110-4700" fmla="*/ 4236222 h 6858000"/>
              <a:gd name="connsiteX111-4701" fmla="*/ 5924233 w 6128435"/>
              <a:gd name="connsiteY111-4702" fmla="*/ 4242060 h 6858000"/>
              <a:gd name="connsiteX112-4703" fmla="*/ 5928910 w 6128435"/>
              <a:gd name="connsiteY112-4704" fmla="*/ 4300973 h 6858000"/>
              <a:gd name="connsiteX113-4705" fmla="*/ 5939320 w 6128435"/>
              <a:gd name="connsiteY113-4706" fmla="*/ 4340435 h 6858000"/>
              <a:gd name="connsiteX114-4707" fmla="*/ 5946705 w 6128435"/>
              <a:gd name="connsiteY114-4708" fmla="*/ 4428051 h 6858000"/>
              <a:gd name="connsiteX115-4709" fmla="*/ 5949261 w 6128435"/>
              <a:gd name="connsiteY115-4710" fmla="*/ 4449185 h 6858000"/>
              <a:gd name="connsiteX116-4711" fmla="*/ 5957504 w 6128435"/>
              <a:gd name="connsiteY116-4712" fmla="*/ 4465911 h 6858000"/>
              <a:gd name="connsiteX117-4713" fmla="*/ 5964689 w 6128435"/>
              <a:gd name="connsiteY117-4714" fmla="*/ 4468532 h 6858000"/>
              <a:gd name="connsiteX118-4715" fmla="*/ 5967062 w 6128435"/>
              <a:gd name="connsiteY118-4716" fmla="*/ 4479923 h 6858000"/>
              <a:gd name="connsiteX119-4717" fmla="*/ 5968960 w 6128435"/>
              <a:gd name="connsiteY119-4718" fmla="*/ 4482655 h 6858000"/>
              <a:gd name="connsiteX120-4719" fmla="*/ 5978567 w 6128435"/>
              <a:gd name="connsiteY120-4720" fmla="*/ 4498605 h 6858000"/>
              <a:gd name="connsiteX121-4721" fmla="*/ 5980106 w 6128435"/>
              <a:gd name="connsiteY121-4722" fmla="*/ 4585087 h 6858000"/>
              <a:gd name="connsiteX122-4723" fmla="*/ 5998138 w 6128435"/>
              <a:gd name="connsiteY122-4724" fmla="*/ 4697518 h 6858000"/>
              <a:gd name="connsiteX123-4725" fmla="*/ 6013516 w 6128435"/>
              <a:gd name="connsiteY123-4726" fmla="*/ 4786619 h 6858000"/>
              <a:gd name="connsiteX124-4727" fmla="*/ 6025404 w 6128435"/>
              <a:gd name="connsiteY124-4728" fmla="*/ 4858148 h 6858000"/>
              <a:gd name="connsiteX125-4729" fmla="*/ 6007749 w 6128435"/>
              <a:gd name="connsiteY125-4730" fmla="*/ 4964715 h 6858000"/>
              <a:gd name="connsiteX126-4731" fmla="*/ 6005269 w 6128435"/>
              <a:gd name="connsiteY126-4732" fmla="*/ 5150567 h 6858000"/>
              <a:gd name="connsiteX127-4733" fmla="*/ 6001127 w 6128435"/>
              <a:gd name="connsiteY127-4734" fmla="*/ 5164609 h 6858000"/>
              <a:gd name="connsiteX128-4735" fmla="*/ 5996647 w 6128435"/>
              <a:gd name="connsiteY128-4736" fmla="*/ 5185640 h 6858000"/>
              <a:gd name="connsiteX129-4737" fmla="*/ 5998514 w 6128435"/>
              <a:gd name="connsiteY129-4738" fmla="*/ 5189673 h 6858000"/>
              <a:gd name="connsiteX130-4739" fmla="*/ 5995970 w 6128435"/>
              <a:gd name="connsiteY130-4740" fmla="*/ 5221547 h 6858000"/>
              <a:gd name="connsiteX131-4741" fmla="*/ 5997218 w 6128435"/>
              <a:gd name="connsiteY131-4742" fmla="*/ 5222031 h 6858000"/>
              <a:gd name="connsiteX132-4743" fmla="*/ 6002116 w 6128435"/>
              <a:gd name="connsiteY132-4744" fmla="*/ 5231223 h 6858000"/>
              <a:gd name="connsiteX133-4745" fmla="*/ 6008541 w 6128435"/>
              <a:gd name="connsiteY133-4746" fmla="*/ 5248680 h 6858000"/>
              <a:gd name="connsiteX134-4747" fmla="*/ 6039260 w 6128435"/>
              <a:gd name="connsiteY134-4748" fmla="*/ 5289518 h 6858000"/>
              <a:gd name="connsiteX135-4749" fmla="*/ 6036748 w 6128435"/>
              <a:gd name="connsiteY135-4750" fmla="*/ 5322752 h 6858000"/>
              <a:gd name="connsiteX136-4751" fmla="*/ 6036943 w 6128435"/>
              <a:gd name="connsiteY136-4752" fmla="*/ 5329480 h 6858000"/>
              <a:gd name="connsiteX137-4753" fmla="*/ 6037236 w 6128435"/>
              <a:gd name="connsiteY137-4754" fmla="*/ 5329634 h 6858000"/>
              <a:gd name="connsiteX138-4755" fmla="*/ 6038019 w 6128435"/>
              <a:gd name="connsiteY138-4756" fmla="*/ 5336764 h 6858000"/>
              <a:gd name="connsiteX139-4757" fmla="*/ 6037298 w 6128435"/>
              <a:gd name="connsiteY139-4758" fmla="*/ 5341753 h 6858000"/>
              <a:gd name="connsiteX140-4759" fmla="*/ 6037677 w 6128435"/>
              <a:gd name="connsiteY140-4760" fmla="*/ 5354807 h 6858000"/>
              <a:gd name="connsiteX141-4761" fmla="*/ 6039728 w 6128435"/>
              <a:gd name="connsiteY141-4762" fmla="*/ 5359416 h 6858000"/>
              <a:gd name="connsiteX142-4763" fmla="*/ 6043311 w 6128435"/>
              <a:gd name="connsiteY142-4764" fmla="*/ 5361407 h 6858000"/>
              <a:gd name="connsiteX143-4765" fmla="*/ 6042954 w 6128435"/>
              <a:gd name="connsiteY143-4766" fmla="*/ 5362576 h 6858000"/>
              <a:gd name="connsiteX144-4767" fmla="*/ 6053435 w 6128435"/>
              <a:gd name="connsiteY144-4768" fmla="*/ 5387547 h 6858000"/>
              <a:gd name="connsiteX145-4769" fmla="*/ 6065933 w 6128435"/>
              <a:gd name="connsiteY145-4770" fmla="*/ 5443002 h 6858000"/>
              <a:gd name="connsiteX146-4771" fmla="*/ 6068640 w 6128435"/>
              <a:gd name="connsiteY146-4772" fmla="*/ 5474503 h 6858000"/>
              <a:gd name="connsiteX147-4773" fmla="*/ 6080922 w 6128435"/>
              <a:gd name="connsiteY147-4774" fmla="*/ 5561070 h 6858000"/>
              <a:gd name="connsiteX148-4775" fmla="*/ 6096949 w 6128435"/>
              <a:gd name="connsiteY148-4776" fmla="*/ 5648179 h 6858000"/>
              <a:gd name="connsiteX149-4777" fmla="*/ 6125703 w 6128435"/>
              <a:gd name="connsiteY149-4778" fmla="*/ 5692894 h 6858000"/>
              <a:gd name="connsiteX150-4779" fmla="*/ 6126670 w 6128435"/>
              <a:gd name="connsiteY150-4780" fmla="*/ 5697882 h 6858000"/>
              <a:gd name="connsiteX151-4781" fmla="*/ 6124061 w 6128435"/>
              <a:gd name="connsiteY151-4782" fmla="*/ 5710294 h 6858000"/>
              <a:gd name="connsiteX152-4783" fmla="*/ 6122213 w 6128435"/>
              <a:gd name="connsiteY152-4784" fmla="*/ 5714762 h 6858000"/>
              <a:gd name="connsiteX153-4785" fmla="*/ 6121353 w 6128435"/>
              <a:gd name="connsiteY153-4786" fmla="*/ 5721725 h 6858000"/>
              <a:gd name="connsiteX154-4787" fmla="*/ 6121607 w 6128435"/>
              <a:gd name="connsiteY154-4788" fmla="*/ 5721959 h 6858000"/>
              <a:gd name="connsiteX155-4789" fmla="*/ 6120262 w 6128435"/>
              <a:gd name="connsiteY155-4790" fmla="*/ 5728358 h 6858000"/>
              <a:gd name="connsiteX156-4791" fmla="*/ 6110194 w 6128435"/>
              <a:gd name="connsiteY156-4792" fmla="*/ 5758853 h 6858000"/>
              <a:gd name="connsiteX157-4793" fmla="*/ 6127519 w 6128435"/>
              <a:gd name="connsiteY157-4794" fmla="*/ 5865775 h 6858000"/>
              <a:gd name="connsiteX158-4795" fmla="*/ 6128435 w 6128435"/>
              <a:gd name="connsiteY158-4796" fmla="*/ 5870164 h 6858000"/>
              <a:gd name="connsiteX159-4797" fmla="*/ 6119217 w 6128435"/>
              <a:gd name="connsiteY159-4798" fmla="*/ 5888542 h 6858000"/>
              <a:gd name="connsiteX160-4799" fmla="*/ 6115966 w 6128435"/>
              <a:gd name="connsiteY160-4800" fmla="*/ 5898387 h 6858000"/>
              <a:gd name="connsiteX161-4801" fmla="*/ 6111924 w 6128435"/>
              <a:gd name="connsiteY161-4802" fmla="*/ 5900444 h 6858000"/>
              <a:gd name="connsiteX162-4803" fmla="*/ 6108716 w 6128435"/>
              <a:gd name="connsiteY162-4804" fmla="*/ 5915345 h 6858000"/>
              <a:gd name="connsiteX163-4805" fmla="*/ 6109524 w 6128435"/>
              <a:gd name="connsiteY163-4806" fmla="*/ 5917328 h 6858000"/>
              <a:gd name="connsiteX164-4807" fmla="*/ 6102493 w 6128435"/>
              <a:gd name="connsiteY164-4808" fmla="*/ 5928602 h 6858000"/>
              <a:gd name="connsiteX165-4809" fmla="*/ 6056863 w 6128435"/>
              <a:gd name="connsiteY165-4810" fmla="*/ 6000643 h 6858000"/>
              <a:gd name="connsiteX166-4811" fmla="*/ 6045436 w 6128435"/>
              <a:gd name="connsiteY166-4812" fmla="*/ 6124480 h 6858000"/>
              <a:gd name="connsiteX167-4813" fmla="*/ 6030489 w 6128435"/>
              <a:gd name="connsiteY167-4814" fmla="*/ 6317666 h 6858000"/>
              <a:gd name="connsiteX168-4815" fmla="*/ 6007492 w 6128435"/>
              <a:gd name="connsiteY168-4816" fmla="*/ 6440818 h 6858000"/>
              <a:gd name="connsiteX169-4817" fmla="*/ 6009467 w 6128435"/>
              <a:gd name="connsiteY169-4818" fmla="*/ 6487076 h 6858000"/>
              <a:gd name="connsiteX170-4819" fmla="*/ 5995064 w 6128435"/>
              <a:gd name="connsiteY170-4820" fmla="*/ 6540791 h 6858000"/>
              <a:gd name="connsiteX171-4821" fmla="*/ 5996309 w 6128435"/>
              <a:gd name="connsiteY171-4822" fmla="*/ 6543961 h 6858000"/>
              <a:gd name="connsiteX172-4823" fmla="*/ 5996048 w 6128435"/>
              <a:gd name="connsiteY172-4824" fmla="*/ 6555444 h 6858000"/>
              <a:gd name="connsiteX173-4825" fmla="*/ 6002524 w 6128435"/>
              <a:gd name="connsiteY173-4826" fmla="*/ 6560188 h 6858000"/>
              <a:gd name="connsiteX174-4827" fmla="*/ 6006823 w 6128435"/>
              <a:gd name="connsiteY174-4828" fmla="*/ 6578546 h 6858000"/>
              <a:gd name="connsiteX175-4829" fmla="*/ 6004510 w 6128435"/>
              <a:gd name="connsiteY175-4830" fmla="*/ 6599256 h 6858000"/>
              <a:gd name="connsiteX176-4831" fmla="*/ 5986207 w 6128435"/>
              <a:gd name="connsiteY176-4832" fmla="*/ 6695855 h 6858000"/>
              <a:gd name="connsiteX177-4833" fmla="*/ 5979428 w 6128435"/>
              <a:gd name="connsiteY177-4834" fmla="*/ 6754678 h 6858000"/>
              <a:gd name="connsiteX178-4835" fmla="*/ 5983398 w 6128435"/>
              <a:gd name="connsiteY178-4836" fmla="*/ 6778641 h 6858000"/>
              <a:gd name="connsiteX179-4837" fmla="*/ 5984543 w 6128435"/>
              <a:gd name="connsiteY179-4838" fmla="*/ 6811016 h 6858000"/>
              <a:gd name="connsiteX180-4839" fmla="*/ 5981802 w 6128435"/>
              <a:gd name="connsiteY180-4840" fmla="*/ 6838578 h 6858000"/>
              <a:gd name="connsiteX181-4841" fmla="*/ 5979671 w 6128435"/>
              <a:gd name="connsiteY181-4842" fmla="*/ 6858000 h 6858000"/>
              <a:gd name="connsiteX182-4843" fmla="*/ 0 w 6128435"/>
              <a:gd name="connsiteY182-4844" fmla="*/ 6858000 h 6858000"/>
              <a:gd name="connsiteX183-4845" fmla="*/ 0 w 6128435"/>
              <a:gd name="connsiteY183-4846" fmla="*/ 0 h 6858000"/>
              <a:gd name="connsiteX0-4847" fmla="*/ 0 w 6128435"/>
              <a:gd name="connsiteY0-4848" fmla="*/ 0 h 6858000"/>
              <a:gd name="connsiteX1-4849" fmla="*/ 4965888 w 6128435"/>
              <a:gd name="connsiteY1-4850" fmla="*/ 0 h 6858000"/>
              <a:gd name="connsiteX2-4851" fmla="*/ 4967767 w 6128435"/>
              <a:gd name="connsiteY2-4852" fmla="*/ 7930 h 6858000"/>
              <a:gd name="connsiteX3-4853" fmla="*/ 4979444 w 6128435"/>
              <a:gd name="connsiteY3-4854" fmla="*/ 43921 h 6858000"/>
              <a:gd name="connsiteX4-4855" fmla="*/ 5021173 w 6128435"/>
              <a:gd name="connsiteY4-4856" fmla="*/ 123738 h 6858000"/>
              <a:gd name="connsiteX5-4857" fmla="*/ 5075458 w 6128435"/>
              <a:gd name="connsiteY5-4858" fmla="*/ 264355 h 6858000"/>
              <a:gd name="connsiteX6-4859" fmla="*/ 5081175 w 6128435"/>
              <a:gd name="connsiteY6-4860" fmla="*/ 277448 h 6858000"/>
              <a:gd name="connsiteX7-4861" fmla="*/ 5097011 w 6128435"/>
              <a:gd name="connsiteY7-4862" fmla="*/ 355616 h 6858000"/>
              <a:gd name="connsiteX8-4863" fmla="*/ 5130982 w 6128435"/>
              <a:gd name="connsiteY8-4864" fmla="*/ 412030 h 6858000"/>
              <a:gd name="connsiteX9-4865" fmla="*/ 5153000 w 6128435"/>
              <a:gd name="connsiteY9-4866" fmla="*/ 507134 h 6858000"/>
              <a:gd name="connsiteX10-4867" fmla="*/ 5171282 w 6128435"/>
              <a:gd name="connsiteY10-4868" fmla="*/ 602071 h 6858000"/>
              <a:gd name="connsiteX11-4869" fmla="*/ 5176196 w 6128435"/>
              <a:gd name="connsiteY11-4870" fmla="*/ 636822 h 6858000"/>
              <a:gd name="connsiteX12-4871" fmla="*/ 5201957 w 6128435"/>
              <a:gd name="connsiteY12-4872" fmla="*/ 736835 h 6858000"/>
              <a:gd name="connsiteX13-4873" fmla="*/ 5185452 w 6128435"/>
              <a:gd name="connsiteY13-4874" fmla="*/ 745392 h 6858000"/>
              <a:gd name="connsiteX14-4875" fmla="*/ 5189051 w 6128435"/>
              <a:gd name="connsiteY14-4876" fmla="*/ 782518 h 6858000"/>
              <a:gd name="connsiteX15-4877" fmla="*/ 5210428 w 6128435"/>
              <a:gd name="connsiteY15-4878" fmla="*/ 815772 h 6858000"/>
              <a:gd name="connsiteX16-4879" fmla="*/ 5221088 w 6128435"/>
              <a:gd name="connsiteY16-4880" fmla="*/ 860193 h 6858000"/>
              <a:gd name="connsiteX17-4881" fmla="*/ 5227653 w 6128435"/>
              <a:gd name="connsiteY17-4882" fmla="*/ 886709 h 6858000"/>
              <a:gd name="connsiteX18-4883" fmla="*/ 5230806 w 6128435"/>
              <a:gd name="connsiteY18-4884" fmla="*/ 961354 h 6858000"/>
              <a:gd name="connsiteX19-4885" fmla="*/ 5201018 w 6128435"/>
              <a:gd name="connsiteY19-4886" fmla="*/ 1095027 h 6858000"/>
              <a:gd name="connsiteX20-4887" fmla="*/ 5202153 w 6128435"/>
              <a:gd name="connsiteY20-4888" fmla="*/ 1133224 h 6858000"/>
              <a:gd name="connsiteX21-4889" fmla="*/ 5207370 w 6128435"/>
              <a:gd name="connsiteY21-4890" fmla="*/ 1138097 h 6858000"/>
              <a:gd name="connsiteX22-4891" fmla="*/ 5189234 w 6128435"/>
              <a:gd name="connsiteY22-4892" fmla="*/ 1193495 h 6858000"/>
              <a:gd name="connsiteX23-4893" fmla="*/ 5202769 w 6128435"/>
              <a:gd name="connsiteY23-4894" fmla="*/ 1269450 h 6858000"/>
              <a:gd name="connsiteX24-4895" fmla="*/ 5225968 w 6128435"/>
              <a:gd name="connsiteY24-4896" fmla="*/ 1357994 h 6858000"/>
              <a:gd name="connsiteX25-4897" fmla="*/ 5233819 w 6128435"/>
              <a:gd name="connsiteY25-4898" fmla="*/ 1380922 h 6858000"/>
              <a:gd name="connsiteX26-4899" fmla="*/ 5237226 w 6128435"/>
              <a:gd name="connsiteY26-4900" fmla="*/ 1441327 h 6858000"/>
              <a:gd name="connsiteX27-4901" fmla="*/ 5244434 w 6128435"/>
              <a:gd name="connsiteY27-4902" fmla="*/ 1580810 h 6858000"/>
              <a:gd name="connsiteX28-4903" fmla="*/ 5251453 w 6128435"/>
              <a:gd name="connsiteY28-4904" fmla="*/ 1583934 h 6858000"/>
              <a:gd name="connsiteX29-4905" fmla="*/ 5253136 w 6128435"/>
              <a:gd name="connsiteY29-4906" fmla="*/ 1595457 h 6858000"/>
              <a:gd name="connsiteX30-4907" fmla="*/ 5254863 w 6128435"/>
              <a:gd name="connsiteY30-4908" fmla="*/ 1598311 h 6858000"/>
              <a:gd name="connsiteX31-4909" fmla="*/ 5263491 w 6128435"/>
              <a:gd name="connsiteY31-4910" fmla="*/ 1642938 h 6858000"/>
              <a:gd name="connsiteX32-4911" fmla="*/ 5261314 w 6128435"/>
              <a:gd name="connsiteY32-4912" fmla="*/ 1689177 h 6858000"/>
              <a:gd name="connsiteX33-4913" fmla="*/ 5259788 w 6128435"/>
              <a:gd name="connsiteY33-4914" fmla="*/ 1768516 h 6858000"/>
              <a:gd name="connsiteX34-4915" fmla="*/ 5272526 w 6128435"/>
              <a:gd name="connsiteY34-4916" fmla="*/ 1936940 h 6858000"/>
              <a:gd name="connsiteX35-4917" fmla="*/ 5252592 w 6128435"/>
              <a:gd name="connsiteY35-4918" fmla="*/ 2092210 h 6858000"/>
              <a:gd name="connsiteX36-4919" fmla="*/ 5264303 w 6128435"/>
              <a:gd name="connsiteY36-4920" fmla="*/ 2225157 h 6858000"/>
              <a:gd name="connsiteX37-4921" fmla="*/ 5254949 w 6128435"/>
              <a:gd name="connsiteY37-4922" fmla="*/ 2236160 h 6858000"/>
              <a:gd name="connsiteX38-4923" fmla="*/ 5250104 w 6128435"/>
              <a:gd name="connsiteY38-4924" fmla="*/ 2249166 h 6858000"/>
              <a:gd name="connsiteX39-4925" fmla="*/ 5251214 w 6128435"/>
              <a:gd name="connsiteY39-4926" fmla="*/ 2250944 h 6858000"/>
              <a:gd name="connsiteX40-4927" fmla="*/ 5250644 w 6128435"/>
              <a:gd name="connsiteY40-4928" fmla="*/ 2266619 h 6858000"/>
              <a:gd name="connsiteX41-4929" fmla="*/ 5247111 w 6128435"/>
              <a:gd name="connsiteY41-4930" fmla="*/ 2269679 h 6858000"/>
              <a:gd name="connsiteX42-4931" fmla="*/ 5245653 w 6128435"/>
              <a:gd name="connsiteY42-4932" fmla="*/ 2280317 h 6858000"/>
              <a:gd name="connsiteX43-4933" fmla="*/ 5239901 w 6128435"/>
              <a:gd name="connsiteY43-4934" fmla="*/ 2300961 h 6858000"/>
              <a:gd name="connsiteX44-4935" fmla="*/ 5241522 w 6128435"/>
              <a:gd name="connsiteY44-4936" fmla="*/ 2305114 h 6858000"/>
              <a:gd name="connsiteX45-4937" fmla="*/ 5237050 w 6128435"/>
              <a:gd name="connsiteY45-4938" fmla="*/ 2336703 h 6858000"/>
              <a:gd name="connsiteX46-4939" fmla="*/ 5238267 w 6128435"/>
              <a:gd name="connsiteY46-4940" fmla="*/ 2337277 h 6858000"/>
              <a:gd name="connsiteX47-4941" fmla="*/ 5242602 w 6128435"/>
              <a:gd name="connsiteY47-4942" fmla="*/ 2346782 h 6858000"/>
              <a:gd name="connsiteX48-4943" fmla="*/ 5247963 w 6128435"/>
              <a:gd name="connsiteY48-4944" fmla="*/ 2364638 h 6858000"/>
              <a:gd name="connsiteX49-4945" fmla="*/ 5271650 w 6128435"/>
              <a:gd name="connsiteY49-4946" fmla="*/ 2440467 h 6858000"/>
              <a:gd name="connsiteX50-4947" fmla="*/ 5271438 w 6128435"/>
              <a:gd name="connsiteY50-4948" fmla="*/ 2447186 h 6858000"/>
              <a:gd name="connsiteX51-4949" fmla="*/ 5271722 w 6128435"/>
              <a:gd name="connsiteY51-4950" fmla="*/ 2447359 h 6858000"/>
              <a:gd name="connsiteX52-4951" fmla="*/ 5272069 w 6128435"/>
              <a:gd name="connsiteY52-4952" fmla="*/ 2454523 h 6858000"/>
              <a:gd name="connsiteX53-4953" fmla="*/ 5271049 w 6128435"/>
              <a:gd name="connsiteY53-4954" fmla="*/ 2459442 h 6858000"/>
              <a:gd name="connsiteX54-4955" fmla="*/ 5270636 w 6128435"/>
              <a:gd name="connsiteY54-4956" fmla="*/ 2472481 h 6858000"/>
              <a:gd name="connsiteX55-4957" fmla="*/ 5272406 w 6128435"/>
              <a:gd name="connsiteY55-4958" fmla="*/ 2477221 h 6858000"/>
              <a:gd name="connsiteX56-4959" fmla="*/ 5307538 w 6128435"/>
              <a:gd name="connsiteY56-4960" fmla="*/ 2514685 h 6858000"/>
              <a:gd name="connsiteX57-4961" fmla="*/ 5337604 w 6128435"/>
              <a:gd name="connsiteY57-4962" fmla="*/ 2597632 h 6858000"/>
              <a:gd name="connsiteX58-4963" fmla="*/ 5407503 w 6128435"/>
              <a:gd name="connsiteY58-4964" fmla="*/ 2786290 h 6858000"/>
              <a:gd name="connsiteX59-4965" fmla="*/ 5407356 w 6128435"/>
              <a:gd name="connsiteY59-4966" fmla="*/ 2787545 h 6858000"/>
              <a:gd name="connsiteX60-4967" fmla="*/ 5411130 w 6128435"/>
              <a:gd name="connsiteY60-4968" fmla="*/ 2788640 h 6858000"/>
              <a:gd name="connsiteX61-4969" fmla="*/ 5416439 w 6128435"/>
              <a:gd name="connsiteY61-4970" fmla="*/ 2805666 h 6858000"/>
              <a:gd name="connsiteX62-4971" fmla="*/ 5416589 w 6128435"/>
              <a:gd name="connsiteY62-4972" fmla="*/ 2810822 h 6858000"/>
              <a:gd name="connsiteX63-4973" fmla="*/ 5418542 w 6128435"/>
              <a:gd name="connsiteY63-4974" fmla="*/ 2817745 h 6858000"/>
              <a:gd name="connsiteX64-4975" fmla="*/ 5418847 w 6128435"/>
              <a:gd name="connsiteY64-4976" fmla="*/ 2817825 h 6858000"/>
              <a:gd name="connsiteX65-4977" fmla="*/ 5423364 w 6128435"/>
              <a:gd name="connsiteY65-4978" fmla="*/ 2858292 h 6858000"/>
              <a:gd name="connsiteX66-4979" fmla="*/ 5479298 w 6128435"/>
              <a:gd name="connsiteY66-4980" fmla="*/ 2947791 h 6858000"/>
              <a:gd name="connsiteX67-4981" fmla="*/ 5481770 w 6128435"/>
              <a:gd name="connsiteY67-4982" fmla="*/ 2951352 h 6858000"/>
              <a:gd name="connsiteX68-4983" fmla="*/ 5481013 w 6128435"/>
              <a:gd name="connsiteY68-4984" fmla="*/ 2973461 h 6858000"/>
              <a:gd name="connsiteX69-4985" fmla="*/ 5482045 w 6128435"/>
              <a:gd name="connsiteY69-4986" fmla="*/ 2984371 h 6858000"/>
              <a:gd name="connsiteX70-4987" fmla="*/ 5479405 w 6128435"/>
              <a:gd name="connsiteY70-4988" fmla="*/ 2988507 h 6858000"/>
              <a:gd name="connsiteX71-4989" fmla="*/ 5482415 w 6128435"/>
              <a:gd name="connsiteY71-4990" fmla="*/ 3004079 h 6858000"/>
              <a:gd name="connsiteX72-4991" fmla="*/ 5483865 w 6128435"/>
              <a:gd name="connsiteY72-4992" fmla="*/ 3005467 h 6858000"/>
              <a:gd name="connsiteX73-4993" fmla="*/ 5482236 w 6128435"/>
              <a:gd name="connsiteY73-4994" fmla="*/ 3019791 h 6858000"/>
              <a:gd name="connsiteX74-4995" fmla="*/ 5475895 w 6128435"/>
              <a:gd name="connsiteY74-4996" fmla="*/ 3033578 h 6858000"/>
              <a:gd name="connsiteX75-4997" fmla="*/ 5477595 w 6128435"/>
              <a:gd name="connsiteY75-4998" fmla="*/ 3250534 h 6858000"/>
              <a:gd name="connsiteX76-4999" fmla="*/ 5532836 w 6128435"/>
              <a:gd name="connsiteY76-5000" fmla="*/ 3353840 h 6858000"/>
              <a:gd name="connsiteX77-5001" fmla="*/ 5561229 w 6128435"/>
              <a:gd name="connsiteY77-5002" fmla="*/ 3395784 h 6858000"/>
              <a:gd name="connsiteX78-5003" fmla="*/ 5589758 w 6128435"/>
              <a:gd name="connsiteY78-5004" fmla="*/ 3506453 h 6858000"/>
              <a:gd name="connsiteX79-5005" fmla="*/ 5596144 w 6128435"/>
              <a:gd name="connsiteY79-5006" fmla="*/ 3534624 h 6858000"/>
              <a:gd name="connsiteX80-5007" fmla="*/ 5597750 w 6128435"/>
              <a:gd name="connsiteY80-5008" fmla="*/ 3534129 h 6858000"/>
              <a:gd name="connsiteX81-5009" fmla="*/ 5599700 w 6128435"/>
              <a:gd name="connsiteY81-5010" fmla="*/ 3547221 h 6858000"/>
              <a:gd name="connsiteX82-5011" fmla="*/ 5615031 w 6128435"/>
              <a:gd name="connsiteY82-5012" fmla="*/ 3557482 h 6858000"/>
              <a:gd name="connsiteX83-5013" fmla="*/ 5618377 w 6128435"/>
              <a:gd name="connsiteY83-5014" fmla="*/ 3588431 h 6858000"/>
              <a:gd name="connsiteX84-5015" fmla="*/ 5612155 w 6128435"/>
              <a:gd name="connsiteY84-5016" fmla="*/ 3589869 h 6858000"/>
              <a:gd name="connsiteX85-5017" fmla="*/ 5620843 w 6128435"/>
              <a:gd name="connsiteY85-5018" fmla="*/ 3606745 h 6858000"/>
              <a:gd name="connsiteX86-5019" fmla="*/ 5655472 w 6128435"/>
              <a:gd name="connsiteY86-5020" fmla="*/ 3678877 h 6858000"/>
              <a:gd name="connsiteX87-5021" fmla="*/ 5680448 w 6128435"/>
              <a:gd name="connsiteY87-5022" fmla="*/ 3717760 h 6858000"/>
              <a:gd name="connsiteX88-5023" fmla="*/ 5683015 w 6128435"/>
              <a:gd name="connsiteY88-5024" fmla="*/ 3762025 h 6858000"/>
              <a:gd name="connsiteX89-5025" fmla="*/ 5696643 w 6128435"/>
              <a:gd name="connsiteY89-5026" fmla="*/ 3773888 h 6858000"/>
              <a:gd name="connsiteX90-5027" fmla="*/ 5699203 w 6128435"/>
              <a:gd name="connsiteY90-5028" fmla="*/ 3775823 h 6858000"/>
              <a:gd name="connsiteX91-5029" fmla="*/ 5704824 w 6128435"/>
              <a:gd name="connsiteY91-5030" fmla="*/ 3785966 h 6858000"/>
              <a:gd name="connsiteX92-5031" fmla="*/ 5712204 w 6128435"/>
              <a:gd name="connsiteY92-5032" fmla="*/ 3785830 h 6858000"/>
              <a:gd name="connsiteX93-5033" fmla="*/ 5724816 w 6128435"/>
              <a:gd name="connsiteY93-5034" fmla="*/ 3798949 h 6858000"/>
              <a:gd name="connsiteX94-5035" fmla="*/ 5733539 w 6128435"/>
              <a:gd name="connsiteY94-5036" fmla="*/ 3818457 h 6858000"/>
              <a:gd name="connsiteX95-5037" fmla="*/ 5768491 w 6128435"/>
              <a:gd name="connsiteY95-5038" fmla="*/ 3914399 h 6858000"/>
              <a:gd name="connsiteX96-5039" fmla="*/ 5793123 w 6128435"/>
              <a:gd name="connsiteY96-5040" fmla="*/ 3969952 h 6858000"/>
              <a:gd name="connsiteX97-5041" fmla="*/ 5808321 w 6128435"/>
              <a:gd name="connsiteY97-5042" fmla="*/ 3988153 h 6858000"/>
              <a:gd name="connsiteX98-5043" fmla="*/ 5825621 w 6128435"/>
              <a:gd name="connsiteY98-5044" fmla="*/ 4015525 h 6858000"/>
              <a:gd name="connsiteX99-5045" fmla="*/ 5860672 w 6128435"/>
              <a:gd name="connsiteY99-5046" fmla="*/ 4061579 h 6858000"/>
              <a:gd name="connsiteX100-5047" fmla="*/ 5872173 w 6128435"/>
              <a:gd name="connsiteY100-5048" fmla="*/ 4088497 h 6858000"/>
              <a:gd name="connsiteX101-5049" fmla="*/ 5883705 w 6128435"/>
              <a:gd name="connsiteY101-5050" fmla="*/ 4101899 h 6858000"/>
              <a:gd name="connsiteX102-5051" fmla="*/ 5885314 w 6128435"/>
              <a:gd name="connsiteY102-5052" fmla="*/ 4108387 h 6858000"/>
              <a:gd name="connsiteX103-5053" fmla="*/ 5894095 w 6128435"/>
              <a:gd name="connsiteY103-5054" fmla="*/ 4128857 h 6858000"/>
              <a:gd name="connsiteX104-5055" fmla="*/ 5898339 w 6128435"/>
              <a:gd name="connsiteY104-5056" fmla="*/ 4140800 h 6858000"/>
              <a:gd name="connsiteX105-5057" fmla="*/ 5899734 w 6128435"/>
              <a:gd name="connsiteY105-5058" fmla="*/ 4145632 h 6858000"/>
              <a:gd name="connsiteX106-5059" fmla="*/ 5897098 w 6128435"/>
              <a:gd name="connsiteY106-5060" fmla="*/ 4157819 h 6858000"/>
              <a:gd name="connsiteX107-5061" fmla="*/ 5903513 w 6128435"/>
              <a:gd name="connsiteY107-5062" fmla="*/ 4187661 h 6858000"/>
              <a:gd name="connsiteX108-5063" fmla="*/ 5917114 w 6128435"/>
              <a:gd name="connsiteY108-5064" fmla="*/ 4213096 h 6858000"/>
              <a:gd name="connsiteX109-5065" fmla="*/ 5921153 w 6128435"/>
              <a:gd name="connsiteY109-5066" fmla="*/ 4236222 h 6858000"/>
              <a:gd name="connsiteX110-5067" fmla="*/ 5924233 w 6128435"/>
              <a:gd name="connsiteY110-5068" fmla="*/ 4242060 h 6858000"/>
              <a:gd name="connsiteX111-5069" fmla="*/ 5928910 w 6128435"/>
              <a:gd name="connsiteY111-5070" fmla="*/ 4300973 h 6858000"/>
              <a:gd name="connsiteX112-5071" fmla="*/ 5939320 w 6128435"/>
              <a:gd name="connsiteY112-5072" fmla="*/ 4340435 h 6858000"/>
              <a:gd name="connsiteX113-5073" fmla="*/ 5946705 w 6128435"/>
              <a:gd name="connsiteY113-5074" fmla="*/ 4428051 h 6858000"/>
              <a:gd name="connsiteX114-5075" fmla="*/ 5949261 w 6128435"/>
              <a:gd name="connsiteY114-5076" fmla="*/ 4449185 h 6858000"/>
              <a:gd name="connsiteX115-5077" fmla="*/ 5957504 w 6128435"/>
              <a:gd name="connsiteY115-5078" fmla="*/ 4465911 h 6858000"/>
              <a:gd name="connsiteX116-5079" fmla="*/ 5964689 w 6128435"/>
              <a:gd name="connsiteY116-5080" fmla="*/ 4468532 h 6858000"/>
              <a:gd name="connsiteX117-5081" fmla="*/ 5967062 w 6128435"/>
              <a:gd name="connsiteY117-5082" fmla="*/ 4479923 h 6858000"/>
              <a:gd name="connsiteX118-5083" fmla="*/ 5968960 w 6128435"/>
              <a:gd name="connsiteY118-5084" fmla="*/ 4482655 h 6858000"/>
              <a:gd name="connsiteX119-5085" fmla="*/ 5978567 w 6128435"/>
              <a:gd name="connsiteY119-5086" fmla="*/ 4498605 h 6858000"/>
              <a:gd name="connsiteX120-5087" fmla="*/ 5980106 w 6128435"/>
              <a:gd name="connsiteY120-5088" fmla="*/ 4585087 h 6858000"/>
              <a:gd name="connsiteX121-5089" fmla="*/ 5998138 w 6128435"/>
              <a:gd name="connsiteY121-5090" fmla="*/ 4697518 h 6858000"/>
              <a:gd name="connsiteX122-5091" fmla="*/ 6013516 w 6128435"/>
              <a:gd name="connsiteY122-5092" fmla="*/ 4786619 h 6858000"/>
              <a:gd name="connsiteX123-5093" fmla="*/ 6025404 w 6128435"/>
              <a:gd name="connsiteY123-5094" fmla="*/ 4858148 h 6858000"/>
              <a:gd name="connsiteX124-5095" fmla="*/ 6007749 w 6128435"/>
              <a:gd name="connsiteY124-5096" fmla="*/ 4964715 h 6858000"/>
              <a:gd name="connsiteX125-5097" fmla="*/ 6005269 w 6128435"/>
              <a:gd name="connsiteY125-5098" fmla="*/ 5150567 h 6858000"/>
              <a:gd name="connsiteX126-5099" fmla="*/ 6001127 w 6128435"/>
              <a:gd name="connsiteY126-5100" fmla="*/ 5164609 h 6858000"/>
              <a:gd name="connsiteX127-5101" fmla="*/ 5996647 w 6128435"/>
              <a:gd name="connsiteY127-5102" fmla="*/ 5185640 h 6858000"/>
              <a:gd name="connsiteX128-5103" fmla="*/ 5998514 w 6128435"/>
              <a:gd name="connsiteY128-5104" fmla="*/ 5189673 h 6858000"/>
              <a:gd name="connsiteX129-5105" fmla="*/ 5995970 w 6128435"/>
              <a:gd name="connsiteY129-5106" fmla="*/ 5221547 h 6858000"/>
              <a:gd name="connsiteX130-5107" fmla="*/ 5997218 w 6128435"/>
              <a:gd name="connsiteY130-5108" fmla="*/ 5222031 h 6858000"/>
              <a:gd name="connsiteX131-5109" fmla="*/ 6002116 w 6128435"/>
              <a:gd name="connsiteY131-5110" fmla="*/ 5231223 h 6858000"/>
              <a:gd name="connsiteX132-5111" fmla="*/ 6008541 w 6128435"/>
              <a:gd name="connsiteY132-5112" fmla="*/ 5248680 h 6858000"/>
              <a:gd name="connsiteX133-5113" fmla="*/ 6039260 w 6128435"/>
              <a:gd name="connsiteY133-5114" fmla="*/ 5289518 h 6858000"/>
              <a:gd name="connsiteX134-5115" fmla="*/ 6036748 w 6128435"/>
              <a:gd name="connsiteY134-5116" fmla="*/ 5322752 h 6858000"/>
              <a:gd name="connsiteX135-5117" fmla="*/ 6036943 w 6128435"/>
              <a:gd name="connsiteY135-5118" fmla="*/ 5329480 h 6858000"/>
              <a:gd name="connsiteX136-5119" fmla="*/ 6037236 w 6128435"/>
              <a:gd name="connsiteY136-5120" fmla="*/ 5329634 h 6858000"/>
              <a:gd name="connsiteX137-5121" fmla="*/ 6038019 w 6128435"/>
              <a:gd name="connsiteY137-5122" fmla="*/ 5336764 h 6858000"/>
              <a:gd name="connsiteX138-5123" fmla="*/ 6037298 w 6128435"/>
              <a:gd name="connsiteY138-5124" fmla="*/ 5341753 h 6858000"/>
              <a:gd name="connsiteX139-5125" fmla="*/ 6037677 w 6128435"/>
              <a:gd name="connsiteY139-5126" fmla="*/ 5354807 h 6858000"/>
              <a:gd name="connsiteX140-5127" fmla="*/ 6039728 w 6128435"/>
              <a:gd name="connsiteY140-5128" fmla="*/ 5359416 h 6858000"/>
              <a:gd name="connsiteX141-5129" fmla="*/ 6043311 w 6128435"/>
              <a:gd name="connsiteY141-5130" fmla="*/ 5361407 h 6858000"/>
              <a:gd name="connsiteX142-5131" fmla="*/ 6042954 w 6128435"/>
              <a:gd name="connsiteY142-5132" fmla="*/ 5362576 h 6858000"/>
              <a:gd name="connsiteX143-5133" fmla="*/ 6053435 w 6128435"/>
              <a:gd name="connsiteY143-5134" fmla="*/ 5387547 h 6858000"/>
              <a:gd name="connsiteX144-5135" fmla="*/ 6065933 w 6128435"/>
              <a:gd name="connsiteY144-5136" fmla="*/ 5443002 h 6858000"/>
              <a:gd name="connsiteX145-5137" fmla="*/ 6068640 w 6128435"/>
              <a:gd name="connsiteY145-5138" fmla="*/ 5474503 h 6858000"/>
              <a:gd name="connsiteX146-5139" fmla="*/ 6080922 w 6128435"/>
              <a:gd name="connsiteY146-5140" fmla="*/ 5561070 h 6858000"/>
              <a:gd name="connsiteX147-5141" fmla="*/ 6096949 w 6128435"/>
              <a:gd name="connsiteY147-5142" fmla="*/ 5648179 h 6858000"/>
              <a:gd name="connsiteX148-5143" fmla="*/ 6125703 w 6128435"/>
              <a:gd name="connsiteY148-5144" fmla="*/ 5692894 h 6858000"/>
              <a:gd name="connsiteX149-5145" fmla="*/ 6126670 w 6128435"/>
              <a:gd name="connsiteY149-5146" fmla="*/ 5697882 h 6858000"/>
              <a:gd name="connsiteX150-5147" fmla="*/ 6124061 w 6128435"/>
              <a:gd name="connsiteY150-5148" fmla="*/ 5710294 h 6858000"/>
              <a:gd name="connsiteX151-5149" fmla="*/ 6122213 w 6128435"/>
              <a:gd name="connsiteY151-5150" fmla="*/ 5714762 h 6858000"/>
              <a:gd name="connsiteX152-5151" fmla="*/ 6121353 w 6128435"/>
              <a:gd name="connsiteY152-5152" fmla="*/ 5721725 h 6858000"/>
              <a:gd name="connsiteX153-5153" fmla="*/ 6121607 w 6128435"/>
              <a:gd name="connsiteY153-5154" fmla="*/ 5721959 h 6858000"/>
              <a:gd name="connsiteX154-5155" fmla="*/ 6120262 w 6128435"/>
              <a:gd name="connsiteY154-5156" fmla="*/ 5728358 h 6858000"/>
              <a:gd name="connsiteX155-5157" fmla="*/ 6110194 w 6128435"/>
              <a:gd name="connsiteY155-5158" fmla="*/ 5758853 h 6858000"/>
              <a:gd name="connsiteX156-5159" fmla="*/ 6127519 w 6128435"/>
              <a:gd name="connsiteY156-5160" fmla="*/ 5865775 h 6858000"/>
              <a:gd name="connsiteX157-5161" fmla="*/ 6128435 w 6128435"/>
              <a:gd name="connsiteY157-5162" fmla="*/ 5870164 h 6858000"/>
              <a:gd name="connsiteX158-5163" fmla="*/ 6119217 w 6128435"/>
              <a:gd name="connsiteY158-5164" fmla="*/ 5888542 h 6858000"/>
              <a:gd name="connsiteX159-5165" fmla="*/ 6115966 w 6128435"/>
              <a:gd name="connsiteY159-5166" fmla="*/ 5898387 h 6858000"/>
              <a:gd name="connsiteX160-5167" fmla="*/ 6111924 w 6128435"/>
              <a:gd name="connsiteY160-5168" fmla="*/ 5900444 h 6858000"/>
              <a:gd name="connsiteX161-5169" fmla="*/ 6108716 w 6128435"/>
              <a:gd name="connsiteY161-5170" fmla="*/ 5915345 h 6858000"/>
              <a:gd name="connsiteX162-5171" fmla="*/ 6109524 w 6128435"/>
              <a:gd name="connsiteY162-5172" fmla="*/ 5917328 h 6858000"/>
              <a:gd name="connsiteX163-5173" fmla="*/ 6102493 w 6128435"/>
              <a:gd name="connsiteY163-5174" fmla="*/ 5928602 h 6858000"/>
              <a:gd name="connsiteX164-5175" fmla="*/ 6056863 w 6128435"/>
              <a:gd name="connsiteY164-5176" fmla="*/ 6000643 h 6858000"/>
              <a:gd name="connsiteX165-5177" fmla="*/ 6045436 w 6128435"/>
              <a:gd name="connsiteY165-5178" fmla="*/ 6124480 h 6858000"/>
              <a:gd name="connsiteX166-5179" fmla="*/ 6030489 w 6128435"/>
              <a:gd name="connsiteY166-5180" fmla="*/ 6317666 h 6858000"/>
              <a:gd name="connsiteX167-5181" fmla="*/ 6007492 w 6128435"/>
              <a:gd name="connsiteY167-5182" fmla="*/ 6440818 h 6858000"/>
              <a:gd name="connsiteX168-5183" fmla="*/ 6009467 w 6128435"/>
              <a:gd name="connsiteY168-5184" fmla="*/ 6487076 h 6858000"/>
              <a:gd name="connsiteX169-5185" fmla="*/ 5995064 w 6128435"/>
              <a:gd name="connsiteY169-5186" fmla="*/ 6540791 h 6858000"/>
              <a:gd name="connsiteX170-5187" fmla="*/ 5996309 w 6128435"/>
              <a:gd name="connsiteY170-5188" fmla="*/ 6543961 h 6858000"/>
              <a:gd name="connsiteX171-5189" fmla="*/ 5996048 w 6128435"/>
              <a:gd name="connsiteY171-5190" fmla="*/ 6555444 h 6858000"/>
              <a:gd name="connsiteX172-5191" fmla="*/ 6002524 w 6128435"/>
              <a:gd name="connsiteY172-5192" fmla="*/ 6560188 h 6858000"/>
              <a:gd name="connsiteX173-5193" fmla="*/ 6006823 w 6128435"/>
              <a:gd name="connsiteY173-5194" fmla="*/ 6578546 h 6858000"/>
              <a:gd name="connsiteX174-5195" fmla="*/ 6004510 w 6128435"/>
              <a:gd name="connsiteY174-5196" fmla="*/ 6599256 h 6858000"/>
              <a:gd name="connsiteX175-5197" fmla="*/ 5986207 w 6128435"/>
              <a:gd name="connsiteY175-5198" fmla="*/ 6695855 h 6858000"/>
              <a:gd name="connsiteX176-5199" fmla="*/ 5979428 w 6128435"/>
              <a:gd name="connsiteY176-5200" fmla="*/ 6754678 h 6858000"/>
              <a:gd name="connsiteX177-5201" fmla="*/ 5983398 w 6128435"/>
              <a:gd name="connsiteY177-5202" fmla="*/ 6778641 h 6858000"/>
              <a:gd name="connsiteX178-5203" fmla="*/ 5984543 w 6128435"/>
              <a:gd name="connsiteY178-5204" fmla="*/ 6811016 h 6858000"/>
              <a:gd name="connsiteX179-5205" fmla="*/ 5981802 w 6128435"/>
              <a:gd name="connsiteY179-5206" fmla="*/ 6838578 h 6858000"/>
              <a:gd name="connsiteX180-5207" fmla="*/ 5979671 w 6128435"/>
              <a:gd name="connsiteY180-5208" fmla="*/ 6858000 h 6858000"/>
              <a:gd name="connsiteX181-5209" fmla="*/ 0 w 6128435"/>
              <a:gd name="connsiteY181-5210" fmla="*/ 6858000 h 6858000"/>
              <a:gd name="connsiteX182-5211" fmla="*/ 0 w 6128435"/>
              <a:gd name="connsiteY182-5212" fmla="*/ 0 h 6858000"/>
              <a:gd name="connsiteX0-5213" fmla="*/ 0 w 6128435"/>
              <a:gd name="connsiteY0-5214" fmla="*/ 0 h 6858000"/>
              <a:gd name="connsiteX1-5215" fmla="*/ 4965888 w 6128435"/>
              <a:gd name="connsiteY1-5216" fmla="*/ 0 h 6858000"/>
              <a:gd name="connsiteX2-5217" fmla="*/ 4967767 w 6128435"/>
              <a:gd name="connsiteY2-5218" fmla="*/ 7930 h 6858000"/>
              <a:gd name="connsiteX3-5219" fmla="*/ 4979444 w 6128435"/>
              <a:gd name="connsiteY3-5220" fmla="*/ 43921 h 6858000"/>
              <a:gd name="connsiteX4-5221" fmla="*/ 5021173 w 6128435"/>
              <a:gd name="connsiteY4-5222" fmla="*/ 123738 h 6858000"/>
              <a:gd name="connsiteX5-5223" fmla="*/ 5075458 w 6128435"/>
              <a:gd name="connsiteY5-5224" fmla="*/ 264355 h 6858000"/>
              <a:gd name="connsiteX6-5225" fmla="*/ 5081175 w 6128435"/>
              <a:gd name="connsiteY6-5226" fmla="*/ 277448 h 6858000"/>
              <a:gd name="connsiteX7-5227" fmla="*/ 5097011 w 6128435"/>
              <a:gd name="connsiteY7-5228" fmla="*/ 355616 h 6858000"/>
              <a:gd name="connsiteX8-5229" fmla="*/ 5130982 w 6128435"/>
              <a:gd name="connsiteY8-5230" fmla="*/ 412030 h 6858000"/>
              <a:gd name="connsiteX9-5231" fmla="*/ 5153000 w 6128435"/>
              <a:gd name="connsiteY9-5232" fmla="*/ 507134 h 6858000"/>
              <a:gd name="connsiteX10-5233" fmla="*/ 5171282 w 6128435"/>
              <a:gd name="connsiteY10-5234" fmla="*/ 602071 h 6858000"/>
              <a:gd name="connsiteX11-5235" fmla="*/ 5176196 w 6128435"/>
              <a:gd name="connsiteY11-5236" fmla="*/ 636822 h 6858000"/>
              <a:gd name="connsiteX12-5237" fmla="*/ 5201957 w 6128435"/>
              <a:gd name="connsiteY12-5238" fmla="*/ 736835 h 6858000"/>
              <a:gd name="connsiteX13-5239" fmla="*/ 5185452 w 6128435"/>
              <a:gd name="connsiteY13-5240" fmla="*/ 745392 h 6858000"/>
              <a:gd name="connsiteX14-5241" fmla="*/ 5189051 w 6128435"/>
              <a:gd name="connsiteY14-5242" fmla="*/ 782518 h 6858000"/>
              <a:gd name="connsiteX15-5243" fmla="*/ 5210428 w 6128435"/>
              <a:gd name="connsiteY15-5244" fmla="*/ 815772 h 6858000"/>
              <a:gd name="connsiteX16-5245" fmla="*/ 5221088 w 6128435"/>
              <a:gd name="connsiteY16-5246" fmla="*/ 860193 h 6858000"/>
              <a:gd name="connsiteX17-5247" fmla="*/ 5227653 w 6128435"/>
              <a:gd name="connsiteY17-5248" fmla="*/ 886709 h 6858000"/>
              <a:gd name="connsiteX18-5249" fmla="*/ 5230806 w 6128435"/>
              <a:gd name="connsiteY18-5250" fmla="*/ 961354 h 6858000"/>
              <a:gd name="connsiteX19-5251" fmla="*/ 5201018 w 6128435"/>
              <a:gd name="connsiteY19-5252" fmla="*/ 1095027 h 6858000"/>
              <a:gd name="connsiteX20-5253" fmla="*/ 5202153 w 6128435"/>
              <a:gd name="connsiteY20-5254" fmla="*/ 1133224 h 6858000"/>
              <a:gd name="connsiteX21-5255" fmla="*/ 5207370 w 6128435"/>
              <a:gd name="connsiteY21-5256" fmla="*/ 1138097 h 6858000"/>
              <a:gd name="connsiteX22-5257" fmla="*/ 5189234 w 6128435"/>
              <a:gd name="connsiteY22-5258" fmla="*/ 1193495 h 6858000"/>
              <a:gd name="connsiteX23-5259" fmla="*/ 5202769 w 6128435"/>
              <a:gd name="connsiteY23-5260" fmla="*/ 1269450 h 6858000"/>
              <a:gd name="connsiteX24-5261" fmla="*/ 5225968 w 6128435"/>
              <a:gd name="connsiteY24-5262" fmla="*/ 1357994 h 6858000"/>
              <a:gd name="connsiteX25-5263" fmla="*/ 5233819 w 6128435"/>
              <a:gd name="connsiteY25-5264" fmla="*/ 1380922 h 6858000"/>
              <a:gd name="connsiteX26-5265" fmla="*/ 5237226 w 6128435"/>
              <a:gd name="connsiteY26-5266" fmla="*/ 1441327 h 6858000"/>
              <a:gd name="connsiteX27-5267" fmla="*/ 5244434 w 6128435"/>
              <a:gd name="connsiteY27-5268" fmla="*/ 1580810 h 6858000"/>
              <a:gd name="connsiteX28-5269" fmla="*/ 5251453 w 6128435"/>
              <a:gd name="connsiteY28-5270" fmla="*/ 1583934 h 6858000"/>
              <a:gd name="connsiteX29-5271" fmla="*/ 5253136 w 6128435"/>
              <a:gd name="connsiteY29-5272" fmla="*/ 1595457 h 6858000"/>
              <a:gd name="connsiteX30-5273" fmla="*/ 5254863 w 6128435"/>
              <a:gd name="connsiteY30-5274" fmla="*/ 1598311 h 6858000"/>
              <a:gd name="connsiteX31-5275" fmla="*/ 5263491 w 6128435"/>
              <a:gd name="connsiteY31-5276" fmla="*/ 1642938 h 6858000"/>
              <a:gd name="connsiteX32-5277" fmla="*/ 5261314 w 6128435"/>
              <a:gd name="connsiteY32-5278" fmla="*/ 1689177 h 6858000"/>
              <a:gd name="connsiteX33-5279" fmla="*/ 5259788 w 6128435"/>
              <a:gd name="connsiteY33-5280" fmla="*/ 1768516 h 6858000"/>
              <a:gd name="connsiteX34-5281" fmla="*/ 5272526 w 6128435"/>
              <a:gd name="connsiteY34-5282" fmla="*/ 1936940 h 6858000"/>
              <a:gd name="connsiteX35-5283" fmla="*/ 5252592 w 6128435"/>
              <a:gd name="connsiteY35-5284" fmla="*/ 2092210 h 6858000"/>
              <a:gd name="connsiteX36-5285" fmla="*/ 5264303 w 6128435"/>
              <a:gd name="connsiteY36-5286" fmla="*/ 2225157 h 6858000"/>
              <a:gd name="connsiteX37-5287" fmla="*/ 5254949 w 6128435"/>
              <a:gd name="connsiteY37-5288" fmla="*/ 2236160 h 6858000"/>
              <a:gd name="connsiteX38-5289" fmla="*/ 5250104 w 6128435"/>
              <a:gd name="connsiteY38-5290" fmla="*/ 2249166 h 6858000"/>
              <a:gd name="connsiteX39-5291" fmla="*/ 5251214 w 6128435"/>
              <a:gd name="connsiteY39-5292" fmla="*/ 2250944 h 6858000"/>
              <a:gd name="connsiteX40-5293" fmla="*/ 5250644 w 6128435"/>
              <a:gd name="connsiteY40-5294" fmla="*/ 2266619 h 6858000"/>
              <a:gd name="connsiteX41-5295" fmla="*/ 5247111 w 6128435"/>
              <a:gd name="connsiteY41-5296" fmla="*/ 2269679 h 6858000"/>
              <a:gd name="connsiteX42-5297" fmla="*/ 5245653 w 6128435"/>
              <a:gd name="connsiteY42-5298" fmla="*/ 2280317 h 6858000"/>
              <a:gd name="connsiteX43-5299" fmla="*/ 5239901 w 6128435"/>
              <a:gd name="connsiteY43-5300" fmla="*/ 2300961 h 6858000"/>
              <a:gd name="connsiteX44-5301" fmla="*/ 5241522 w 6128435"/>
              <a:gd name="connsiteY44-5302" fmla="*/ 2305114 h 6858000"/>
              <a:gd name="connsiteX45-5303" fmla="*/ 5237050 w 6128435"/>
              <a:gd name="connsiteY45-5304" fmla="*/ 2336703 h 6858000"/>
              <a:gd name="connsiteX46-5305" fmla="*/ 5238267 w 6128435"/>
              <a:gd name="connsiteY46-5306" fmla="*/ 2337277 h 6858000"/>
              <a:gd name="connsiteX47-5307" fmla="*/ 5242602 w 6128435"/>
              <a:gd name="connsiteY47-5308" fmla="*/ 2346782 h 6858000"/>
              <a:gd name="connsiteX48-5309" fmla="*/ 5247963 w 6128435"/>
              <a:gd name="connsiteY48-5310" fmla="*/ 2364638 h 6858000"/>
              <a:gd name="connsiteX49-5311" fmla="*/ 5271650 w 6128435"/>
              <a:gd name="connsiteY49-5312" fmla="*/ 2440467 h 6858000"/>
              <a:gd name="connsiteX50-5313" fmla="*/ 5271438 w 6128435"/>
              <a:gd name="connsiteY50-5314" fmla="*/ 2447186 h 6858000"/>
              <a:gd name="connsiteX51-5315" fmla="*/ 5271722 w 6128435"/>
              <a:gd name="connsiteY51-5316" fmla="*/ 2447359 h 6858000"/>
              <a:gd name="connsiteX52-5317" fmla="*/ 5272069 w 6128435"/>
              <a:gd name="connsiteY52-5318" fmla="*/ 2454523 h 6858000"/>
              <a:gd name="connsiteX53-5319" fmla="*/ 5271049 w 6128435"/>
              <a:gd name="connsiteY53-5320" fmla="*/ 2459442 h 6858000"/>
              <a:gd name="connsiteX54-5321" fmla="*/ 5270636 w 6128435"/>
              <a:gd name="connsiteY54-5322" fmla="*/ 2472481 h 6858000"/>
              <a:gd name="connsiteX55-5323" fmla="*/ 5307538 w 6128435"/>
              <a:gd name="connsiteY55-5324" fmla="*/ 2514685 h 6858000"/>
              <a:gd name="connsiteX56-5325" fmla="*/ 5337604 w 6128435"/>
              <a:gd name="connsiteY56-5326" fmla="*/ 2597632 h 6858000"/>
              <a:gd name="connsiteX57-5327" fmla="*/ 5407503 w 6128435"/>
              <a:gd name="connsiteY57-5328" fmla="*/ 2786290 h 6858000"/>
              <a:gd name="connsiteX58-5329" fmla="*/ 5407356 w 6128435"/>
              <a:gd name="connsiteY58-5330" fmla="*/ 2787545 h 6858000"/>
              <a:gd name="connsiteX59-5331" fmla="*/ 5411130 w 6128435"/>
              <a:gd name="connsiteY59-5332" fmla="*/ 2788640 h 6858000"/>
              <a:gd name="connsiteX60-5333" fmla="*/ 5416439 w 6128435"/>
              <a:gd name="connsiteY60-5334" fmla="*/ 2805666 h 6858000"/>
              <a:gd name="connsiteX61-5335" fmla="*/ 5416589 w 6128435"/>
              <a:gd name="connsiteY61-5336" fmla="*/ 2810822 h 6858000"/>
              <a:gd name="connsiteX62-5337" fmla="*/ 5418542 w 6128435"/>
              <a:gd name="connsiteY62-5338" fmla="*/ 2817745 h 6858000"/>
              <a:gd name="connsiteX63-5339" fmla="*/ 5418847 w 6128435"/>
              <a:gd name="connsiteY63-5340" fmla="*/ 2817825 h 6858000"/>
              <a:gd name="connsiteX64-5341" fmla="*/ 5423364 w 6128435"/>
              <a:gd name="connsiteY64-5342" fmla="*/ 2858292 h 6858000"/>
              <a:gd name="connsiteX65-5343" fmla="*/ 5479298 w 6128435"/>
              <a:gd name="connsiteY65-5344" fmla="*/ 2947791 h 6858000"/>
              <a:gd name="connsiteX66-5345" fmla="*/ 5481770 w 6128435"/>
              <a:gd name="connsiteY66-5346" fmla="*/ 2951352 h 6858000"/>
              <a:gd name="connsiteX67-5347" fmla="*/ 5481013 w 6128435"/>
              <a:gd name="connsiteY67-5348" fmla="*/ 2973461 h 6858000"/>
              <a:gd name="connsiteX68-5349" fmla="*/ 5482045 w 6128435"/>
              <a:gd name="connsiteY68-5350" fmla="*/ 2984371 h 6858000"/>
              <a:gd name="connsiteX69-5351" fmla="*/ 5479405 w 6128435"/>
              <a:gd name="connsiteY69-5352" fmla="*/ 2988507 h 6858000"/>
              <a:gd name="connsiteX70-5353" fmla="*/ 5482415 w 6128435"/>
              <a:gd name="connsiteY70-5354" fmla="*/ 3004079 h 6858000"/>
              <a:gd name="connsiteX71-5355" fmla="*/ 5483865 w 6128435"/>
              <a:gd name="connsiteY71-5356" fmla="*/ 3005467 h 6858000"/>
              <a:gd name="connsiteX72-5357" fmla="*/ 5482236 w 6128435"/>
              <a:gd name="connsiteY72-5358" fmla="*/ 3019791 h 6858000"/>
              <a:gd name="connsiteX73-5359" fmla="*/ 5475895 w 6128435"/>
              <a:gd name="connsiteY73-5360" fmla="*/ 3033578 h 6858000"/>
              <a:gd name="connsiteX74-5361" fmla="*/ 5477595 w 6128435"/>
              <a:gd name="connsiteY74-5362" fmla="*/ 3250534 h 6858000"/>
              <a:gd name="connsiteX75-5363" fmla="*/ 5532836 w 6128435"/>
              <a:gd name="connsiteY75-5364" fmla="*/ 3353840 h 6858000"/>
              <a:gd name="connsiteX76-5365" fmla="*/ 5561229 w 6128435"/>
              <a:gd name="connsiteY76-5366" fmla="*/ 3395784 h 6858000"/>
              <a:gd name="connsiteX77-5367" fmla="*/ 5589758 w 6128435"/>
              <a:gd name="connsiteY77-5368" fmla="*/ 3506453 h 6858000"/>
              <a:gd name="connsiteX78-5369" fmla="*/ 5596144 w 6128435"/>
              <a:gd name="connsiteY78-5370" fmla="*/ 3534624 h 6858000"/>
              <a:gd name="connsiteX79-5371" fmla="*/ 5597750 w 6128435"/>
              <a:gd name="connsiteY79-5372" fmla="*/ 3534129 h 6858000"/>
              <a:gd name="connsiteX80-5373" fmla="*/ 5599700 w 6128435"/>
              <a:gd name="connsiteY80-5374" fmla="*/ 3547221 h 6858000"/>
              <a:gd name="connsiteX81-5375" fmla="*/ 5615031 w 6128435"/>
              <a:gd name="connsiteY81-5376" fmla="*/ 3557482 h 6858000"/>
              <a:gd name="connsiteX82-5377" fmla="*/ 5618377 w 6128435"/>
              <a:gd name="connsiteY82-5378" fmla="*/ 3588431 h 6858000"/>
              <a:gd name="connsiteX83-5379" fmla="*/ 5612155 w 6128435"/>
              <a:gd name="connsiteY83-5380" fmla="*/ 3589869 h 6858000"/>
              <a:gd name="connsiteX84-5381" fmla="*/ 5620843 w 6128435"/>
              <a:gd name="connsiteY84-5382" fmla="*/ 3606745 h 6858000"/>
              <a:gd name="connsiteX85-5383" fmla="*/ 5655472 w 6128435"/>
              <a:gd name="connsiteY85-5384" fmla="*/ 3678877 h 6858000"/>
              <a:gd name="connsiteX86-5385" fmla="*/ 5680448 w 6128435"/>
              <a:gd name="connsiteY86-5386" fmla="*/ 3717760 h 6858000"/>
              <a:gd name="connsiteX87-5387" fmla="*/ 5683015 w 6128435"/>
              <a:gd name="connsiteY87-5388" fmla="*/ 3762025 h 6858000"/>
              <a:gd name="connsiteX88-5389" fmla="*/ 5696643 w 6128435"/>
              <a:gd name="connsiteY88-5390" fmla="*/ 3773888 h 6858000"/>
              <a:gd name="connsiteX89-5391" fmla="*/ 5699203 w 6128435"/>
              <a:gd name="connsiteY89-5392" fmla="*/ 3775823 h 6858000"/>
              <a:gd name="connsiteX90-5393" fmla="*/ 5704824 w 6128435"/>
              <a:gd name="connsiteY90-5394" fmla="*/ 3785966 h 6858000"/>
              <a:gd name="connsiteX91-5395" fmla="*/ 5712204 w 6128435"/>
              <a:gd name="connsiteY91-5396" fmla="*/ 3785830 h 6858000"/>
              <a:gd name="connsiteX92-5397" fmla="*/ 5724816 w 6128435"/>
              <a:gd name="connsiteY92-5398" fmla="*/ 3798949 h 6858000"/>
              <a:gd name="connsiteX93-5399" fmla="*/ 5733539 w 6128435"/>
              <a:gd name="connsiteY93-5400" fmla="*/ 3818457 h 6858000"/>
              <a:gd name="connsiteX94-5401" fmla="*/ 5768491 w 6128435"/>
              <a:gd name="connsiteY94-5402" fmla="*/ 3914399 h 6858000"/>
              <a:gd name="connsiteX95-5403" fmla="*/ 5793123 w 6128435"/>
              <a:gd name="connsiteY95-5404" fmla="*/ 3969952 h 6858000"/>
              <a:gd name="connsiteX96-5405" fmla="*/ 5808321 w 6128435"/>
              <a:gd name="connsiteY96-5406" fmla="*/ 3988153 h 6858000"/>
              <a:gd name="connsiteX97-5407" fmla="*/ 5825621 w 6128435"/>
              <a:gd name="connsiteY97-5408" fmla="*/ 4015525 h 6858000"/>
              <a:gd name="connsiteX98-5409" fmla="*/ 5860672 w 6128435"/>
              <a:gd name="connsiteY98-5410" fmla="*/ 4061579 h 6858000"/>
              <a:gd name="connsiteX99-5411" fmla="*/ 5872173 w 6128435"/>
              <a:gd name="connsiteY99-5412" fmla="*/ 4088497 h 6858000"/>
              <a:gd name="connsiteX100-5413" fmla="*/ 5883705 w 6128435"/>
              <a:gd name="connsiteY100-5414" fmla="*/ 4101899 h 6858000"/>
              <a:gd name="connsiteX101-5415" fmla="*/ 5885314 w 6128435"/>
              <a:gd name="connsiteY101-5416" fmla="*/ 4108387 h 6858000"/>
              <a:gd name="connsiteX102-5417" fmla="*/ 5894095 w 6128435"/>
              <a:gd name="connsiteY102-5418" fmla="*/ 4128857 h 6858000"/>
              <a:gd name="connsiteX103-5419" fmla="*/ 5898339 w 6128435"/>
              <a:gd name="connsiteY103-5420" fmla="*/ 4140800 h 6858000"/>
              <a:gd name="connsiteX104-5421" fmla="*/ 5899734 w 6128435"/>
              <a:gd name="connsiteY104-5422" fmla="*/ 4145632 h 6858000"/>
              <a:gd name="connsiteX105-5423" fmla="*/ 5897098 w 6128435"/>
              <a:gd name="connsiteY105-5424" fmla="*/ 4157819 h 6858000"/>
              <a:gd name="connsiteX106-5425" fmla="*/ 5903513 w 6128435"/>
              <a:gd name="connsiteY106-5426" fmla="*/ 4187661 h 6858000"/>
              <a:gd name="connsiteX107-5427" fmla="*/ 5917114 w 6128435"/>
              <a:gd name="connsiteY107-5428" fmla="*/ 4213096 h 6858000"/>
              <a:gd name="connsiteX108-5429" fmla="*/ 5921153 w 6128435"/>
              <a:gd name="connsiteY108-5430" fmla="*/ 4236222 h 6858000"/>
              <a:gd name="connsiteX109-5431" fmla="*/ 5924233 w 6128435"/>
              <a:gd name="connsiteY109-5432" fmla="*/ 4242060 h 6858000"/>
              <a:gd name="connsiteX110-5433" fmla="*/ 5928910 w 6128435"/>
              <a:gd name="connsiteY110-5434" fmla="*/ 4300973 h 6858000"/>
              <a:gd name="connsiteX111-5435" fmla="*/ 5939320 w 6128435"/>
              <a:gd name="connsiteY111-5436" fmla="*/ 4340435 h 6858000"/>
              <a:gd name="connsiteX112-5437" fmla="*/ 5946705 w 6128435"/>
              <a:gd name="connsiteY112-5438" fmla="*/ 4428051 h 6858000"/>
              <a:gd name="connsiteX113-5439" fmla="*/ 5949261 w 6128435"/>
              <a:gd name="connsiteY113-5440" fmla="*/ 4449185 h 6858000"/>
              <a:gd name="connsiteX114-5441" fmla="*/ 5957504 w 6128435"/>
              <a:gd name="connsiteY114-5442" fmla="*/ 4465911 h 6858000"/>
              <a:gd name="connsiteX115-5443" fmla="*/ 5964689 w 6128435"/>
              <a:gd name="connsiteY115-5444" fmla="*/ 4468532 h 6858000"/>
              <a:gd name="connsiteX116-5445" fmla="*/ 5967062 w 6128435"/>
              <a:gd name="connsiteY116-5446" fmla="*/ 4479923 h 6858000"/>
              <a:gd name="connsiteX117-5447" fmla="*/ 5968960 w 6128435"/>
              <a:gd name="connsiteY117-5448" fmla="*/ 4482655 h 6858000"/>
              <a:gd name="connsiteX118-5449" fmla="*/ 5978567 w 6128435"/>
              <a:gd name="connsiteY118-5450" fmla="*/ 4498605 h 6858000"/>
              <a:gd name="connsiteX119-5451" fmla="*/ 5980106 w 6128435"/>
              <a:gd name="connsiteY119-5452" fmla="*/ 4585087 h 6858000"/>
              <a:gd name="connsiteX120-5453" fmla="*/ 5998138 w 6128435"/>
              <a:gd name="connsiteY120-5454" fmla="*/ 4697518 h 6858000"/>
              <a:gd name="connsiteX121-5455" fmla="*/ 6013516 w 6128435"/>
              <a:gd name="connsiteY121-5456" fmla="*/ 4786619 h 6858000"/>
              <a:gd name="connsiteX122-5457" fmla="*/ 6025404 w 6128435"/>
              <a:gd name="connsiteY122-5458" fmla="*/ 4858148 h 6858000"/>
              <a:gd name="connsiteX123-5459" fmla="*/ 6007749 w 6128435"/>
              <a:gd name="connsiteY123-5460" fmla="*/ 4964715 h 6858000"/>
              <a:gd name="connsiteX124-5461" fmla="*/ 6005269 w 6128435"/>
              <a:gd name="connsiteY124-5462" fmla="*/ 5150567 h 6858000"/>
              <a:gd name="connsiteX125-5463" fmla="*/ 6001127 w 6128435"/>
              <a:gd name="connsiteY125-5464" fmla="*/ 5164609 h 6858000"/>
              <a:gd name="connsiteX126-5465" fmla="*/ 5996647 w 6128435"/>
              <a:gd name="connsiteY126-5466" fmla="*/ 5185640 h 6858000"/>
              <a:gd name="connsiteX127-5467" fmla="*/ 5998514 w 6128435"/>
              <a:gd name="connsiteY127-5468" fmla="*/ 5189673 h 6858000"/>
              <a:gd name="connsiteX128-5469" fmla="*/ 5995970 w 6128435"/>
              <a:gd name="connsiteY128-5470" fmla="*/ 5221547 h 6858000"/>
              <a:gd name="connsiteX129-5471" fmla="*/ 5997218 w 6128435"/>
              <a:gd name="connsiteY129-5472" fmla="*/ 5222031 h 6858000"/>
              <a:gd name="connsiteX130-5473" fmla="*/ 6002116 w 6128435"/>
              <a:gd name="connsiteY130-5474" fmla="*/ 5231223 h 6858000"/>
              <a:gd name="connsiteX131-5475" fmla="*/ 6008541 w 6128435"/>
              <a:gd name="connsiteY131-5476" fmla="*/ 5248680 h 6858000"/>
              <a:gd name="connsiteX132-5477" fmla="*/ 6039260 w 6128435"/>
              <a:gd name="connsiteY132-5478" fmla="*/ 5289518 h 6858000"/>
              <a:gd name="connsiteX133-5479" fmla="*/ 6036748 w 6128435"/>
              <a:gd name="connsiteY133-5480" fmla="*/ 5322752 h 6858000"/>
              <a:gd name="connsiteX134-5481" fmla="*/ 6036943 w 6128435"/>
              <a:gd name="connsiteY134-5482" fmla="*/ 5329480 h 6858000"/>
              <a:gd name="connsiteX135-5483" fmla="*/ 6037236 w 6128435"/>
              <a:gd name="connsiteY135-5484" fmla="*/ 5329634 h 6858000"/>
              <a:gd name="connsiteX136-5485" fmla="*/ 6038019 w 6128435"/>
              <a:gd name="connsiteY136-5486" fmla="*/ 5336764 h 6858000"/>
              <a:gd name="connsiteX137-5487" fmla="*/ 6037298 w 6128435"/>
              <a:gd name="connsiteY137-5488" fmla="*/ 5341753 h 6858000"/>
              <a:gd name="connsiteX138-5489" fmla="*/ 6037677 w 6128435"/>
              <a:gd name="connsiteY138-5490" fmla="*/ 5354807 h 6858000"/>
              <a:gd name="connsiteX139-5491" fmla="*/ 6039728 w 6128435"/>
              <a:gd name="connsiteY139-5492" fmla="*/ 5359416 h 6858000"/>
              <a:gd name="connsiteX140-5493" fmla="*/ 6043311 w 6128435"/>
              <a:gd name="connsiteY140-5494" fmla="*/ 5361407 h 6858000"/>
              <a:gd name="connsiteX141-5495" fmla="*/ 6042954 w 6128435"/>
              <a:gd name="connsiteY141-5496" fmla="*/ 5362576 h 6858000"/>
              <a:gd name="connsiteX142-5497" fmla="*/ 6053435 w 6128435"/>
              <a:gd name="connsiteY142-5498" fmla="*/ 5387547 h 6858000"/>
              <a:gd name="connsiteX143-5499" fmla="*/ 6065933 w 6128435"/>
              <a:gd name="connsiteY143-5500" fmla="*/ 5443002 h 6858000"/>
              <a:gd name="connsiteX144-5501" fmla="*/ 6068640 w 6128435"/>
              <a:gd name="connsiteY144-5502" fmla="*/ 5474503 h 6858000"/>
              <a:gd name="connsiteX145-5503" fmla="*/ 6080922 w 6128435"/>
              <a:gd name="connsiteY145-5504" fmla="*/ 5561070 h 6858000"/>
              <a:gd name="connsiteX146-5505" fmla="*/ 6096949 w 6128435"/>
              <a:gd name="connsiteY146-5506" fmla="*/ 5648179 h 6858000"/>
              <a:gd name="connsiteX147-5507" fmla="*/ 6125703 w 6128435"/>
              <a:gd name="connsiteY147-5508" fmla="*/ 5692894 h 6858000"/>
              <a:gd name="connsiteX148-5509" fmla="*/ 6126670 w 6128435"/>
              <a:gd name="connsiteY148-5510" fmla="*/ 5697882 h 6858000"/>
              <a:gd name="connsiteX149-5511" fmla="*/ 6124061 w 6128435"/>
              <a:gd name="connsiteY149-5512" fmla="*/ 5710294 h 6858000"/>
              <a:gd name="connsiteX150-5513" fmla="*/ 6122213 w 6128435"/>
              <a:gd name="connsiteY150-5514" fmla="*/ 5714762 h 6858000"/>
              <a:gd name="connsiteX151-5515" fmla="*/ 6121353 w 6128435"/>
              <a:gd name="connsiteY151-5516" fmla="*/ 5721725 h 6858000"/>
              <a:gd name="connsiteX152-5517" fmla="*/ 6121607 w 6128435"/>
              <a:gd name="connsiteY152-5518" fmla="*/ 5721959 h 6858000"/>
              <a:gd name="connsiteX153-5519" fmla="*/ 6120262 w 6128435"/>
              <a:gd name="connsiteY153-5520" fmla="*/ 5728358 h 6858000"/>
              <a:gd name="connsiteX154-5521" fmla="*/ 6110194 w 6128435"/>
              <a:gd name="connsiteY154-5522" fmla="*/ 5758853 h 6858000"/>
              <a:gd name="connsiteX155-5523" fmla="*/ 6127519 w 6128435"/>
              <a:gd name="connsiteY155-5524" fmla="*/ 5865775 h 6858000"/>
              <a:gd name="connsiteX156-5525" fmla="*/ 6128435 w 6128435"/>
              <a:gd name="connsiteY156-5526" fmla="*/ 5870164 h 6858000"/>
              <a:gd name="connsiteX157-5527" fmla="*/ 6119217 w 6128435"/>
              <a:gd name="connsiteY157-5528" fmla="*/ 5888542 h 6858000"/>
              <a:gd name="connsiteX158-5529" fmla="*/ 6115966 w 6128435"/>
              <a:gd name="connsiteY158-5530" fmla="*/ 5898387 h 6858000"/>
              <a:gd name="connsiteX159-5531" fmla="*/ 6111924 w 6128435"/>
              <a:gd name="connsiteY159-5532" fmla="*/ 5900444 h 6858000"/>
              <a:gd name="connsiteX160-5533" fmla="*/ 6108716 w 6128435"/>
              <a:gd name="connsiteY160-5534" fmla="*/ 5915345 h 6858000"/>
              <a:gd name="connsiteX161-5535" fmla="*/ 6109524 w 6128435"/>
              <a:gd name="connsiteY161-5536" fmla="*/ 5917328 h 6858000"/>
              <a:gd name="connsiteX162-5537" fmla="*/ 6102493 w 6128435"/>
              <a:gd name="connsiteY162-5538" fmla="*/ 5928602 h 6858000"/>
              <a:gd name="connsiteX163-5539" fmla="*/ 6056863 w 6128435"/>
              <a:gd name="connsiteY163-5540" fmla="*/ 6000643 h 6858000"/>
              <a:gd name="connsiteX164-5541" fmla="*/ 6045436 w 6128435"/>
              <a:gd name="connsiteY164-5542" fmla="*/ 6124480 h 6858000"/>
              <a:gd name="connsiteX165-5543" fmla="*/ 6030489 w 6128435"/>
              <a:gd name="connsiteY165-5544" fmla="*/ 6317666 h 6858000"/>
              <a:gd name="connsiteX166-5545" fmla="*/ 6007492 w 6128435"/>
              <a:gd name="connsiteY166-5546" fmla="*/ 6440818 h 6858000"/>
              <a:gd name="connsiteX167-5547" fmla="*/ 6009467 w 6128435"/>
              <a:gd name="connsiteY167-5548" fmla="*/ 6487076 h 6858000"/>
              <a:gd name="connsiteX168-5549" fmla="*/ 5995064 w 6128435"/>
              <a:gd name="connsiteY168-5550" fmla="*/ 6540791 h 6858000"/>
              <a:gd name="connsiteX169-5551" fmla="*/ 5996309 w 6128435"/>
              <a:gd name="connsiteY169-5552" fmla="*/ 6543961 h 6858000"/>
              <a:gd name="connsiteX170-5553" fmla="*/ 5996048 w 6128435"/>
              <a:gd name="connsiteY170-5554" fmla="*/ 6555444 h 6858000"/>
              <a:gd name="connsiteX171-5555" fmla="*/ 6002524 w 6128435"/>
              <a:gd name="connsiteY171-5556" fmla="*/ 6560188 h 6858000"/>
              <a:gd name="connsiteX172-5557" fmla="*/ 6006823 w 6128435"/>
              <a:gd name="connsiteY172-5558" fmla="*/ 6578546 h 6858000"/>
              <a:gd name="connsiteX173-5559" fmla="*/ 6004510 w 6128435"/>
              <a:gd name="connsiteY173-5560" fmla="*/ 6599256 h 6858000"/>
              <a:gd name="connsiteX174-5561" fmla="*/ 5986207 w 6128435"/>
              <a:gd name="connsiteY174-5562" fmla="*/ 6695855 h 6858000"/>
              <a:gd name="connsiteX175-5563" fmla="*/ 5979428 w 6128435"/>
              <a:gd name="connsiteY175-5564" fmla="*/ 6754678 h 6858000"/>
              <a:gd name="connsiteX176-5565" fmla="*/ 5983398 w 6128435"/>
              <a:gd name="connsiteY176-5566" fmla="*/ 6778641 h 6858000"/>
              <a:gd name="connsiteX177-5567" fmla="*/ 5984543 w 6128435"/>
              <a:gd name="connsiteY177-5568" fmla="*/ 6811016 h 6858000"/>
              <a:gd name="connsiteX178-5569" fmla="*/ 5981802 w 6128435"/>
              <a:gd name="connsiteY178-5570" fmla="*/ 6838578 h 6858000"/>
              <a:gd name="connsiteX179-5571" fmla="*/ 5979671 w 6128435"/>
              <a:gd name="connsiteY179-5572" fmla="*/ 6858000 h 6858000"/>
              <a:gd name="connsiteX180-5573" fmla="*/ 0 w 6128435"/>
              <a:gd name="connsiteY180-5574" fmla="*/ 6858000 h 6858000"/>
              <a:gd name="connsiteX181-5575" fmla="*/ 0 w 6128435"/>
              <a:gd name="connsiteY181-5576" fmla="*/ 0 h 6858000"/>
              <a:gd name="connsiteX0-5577" fmla="*/ 0 w 6128435"/>
              <a:gd name="connsiteY0-5578" fmla="*/ 0 h 6858000"/>
              <a:gd name="connsiteX1-5579" fmla="*/ 4965888 w 6128435"/>
              <a:gd name="connsiteY1-5580" fmla="*/ 0 h 6858000"/>
              <a:gd name="connsiteX2-5581" fmla="*/ 4967767 w 6128435"/>
              <a:gd name="connsiteY2-5582" fmla="*/ 7930 h 6858000"/>
              <a:gd name="connsiteX3-5583" fmla="*/ 4979444 w 6128435"/>
              <a:gd name="connsiteY3-5584" fmla="*/ 43921 h 6858000"/>
              <a:gd name="connsiteX4-5585" fmla="*/ 5021173 w 6128435"/>
              <a:gd name="connsiteY4-5586" fmla="*/ 123738 h 6858000"/>
              <a:gd name="connsiteX5-5587" fmla="*/ 5075458 w 6128435"/>
              <a:gd name="connsiteY5-5588" fmla="*/ 264355 h 6858000"/>
              <a:gd name="connsiteX6-5589" fmla="*/ 5081175 w 6128435"/>
              <a:gd name="connsiteY6-5590" fmla="*/ 277448 h 6858000"/>
              <a:gd name="connsiteX7-5591" fmla="*/ 5097011 w 6128435"/>
              <a:gd name="connsiteY7-5592" fmla="*/ 355616 h 6858000"/>
              <a:gd name="connsiteX8-5593" fmla="*/ 5130982 w 6128435"/>
              <a:gd name="connsiteY8-5594" fmla="*/ 412030 h 6858000"/>
              <a:gd name="connsiteX9-5595" fmla="*/ 5153000 w 6128435"/>
              <a:gd name="connsiteY9-5596" fmla="*/ 507134 h 6858000"/>
              <a:gd name="connsiteX10-5597" fmla="*/ 5171282 w 6128435"/>
              <a:gd name="connsiteY10-5598" fmla="*/ 602071 h 6858000"/>
              <a:gd name="connsiteX11-5599" fmla="*/ 5176196 w 6128435"/>
              <a:gd name="connsiteY11-5600" fmla="*/ 636822 h 6858000"/>
              <a:gd name="connsiteX12-5601" fmla="*/ 5201957 w 6128435"/>
              <a:gd name="connsiteY12-5602" fmla="*/ 736835 h 6858000"/>
              <a:gd name="connsiteX13-5603" fmla="*/ 5185452 w 6128435"/>
              <a:gd name="connsiteY13-5604" fmla="*/ 745392 h 6858000"/>
              <a:gd name="connsiteX14-5605" fmla="*/ 5189051 w 6128435"/>
              <a:gd name="connsiteY14-5606" fmla="*/ 782518 h 6858000"/>
              <a:gd name="connsiteX15-5607" fmla="*/ 5210428 w 6128435"/>
              <a:gd name="connsiteY15-5608" fmla="*/ 815772 h 6858000"/>
              <a:gd name="connsiteX16-5609" fmla="*/ 5221088 w 6128435"/>
              <a:gd name="connsiteY16-5610" fmla="*/ 860193 h 6858000"/>
              <a:gd name="connsiteX17-5611" fmla="*/ 5227653 w 6128435"/>
              <a:gd name="connsiteY17-5612" fmla="*/ 886709 h 6858000"/>
              <a:gd name="connsiteX18-5613" fmla="*/ 5230806 w 6128435"/>
              <a:gd name="connsiteY18-5614" fmla="*/ 961354 h 6858000"/>
              <a:gd name="connsiteX19-5615" fmla="*/ 5201018 w 6128435"/>
              <a:gd name="connsiteY19-5616" fmla="*/ 1095027 h 6858000"/>
              <a:gd name="connsiteX20-5617" fmla="*/ 5202153 w 6128435"/>
              <a:gd name="connsiteY20-5618" fmla="*/ 1133224 h 6858000"/>
              <a:gd name="connsiteX21-5619" fmla="*/ 5207370 w 6128435"/>
              <a:gd name="connsiteY21-5620" fmla="*/ 1138097 h 6858000"/>
              <a:gd name="connsiteX22-5621" fmla="*/ 5189234 w 6128435"/>
              <a:gd name="connsiteY22-5622" fmla="*/ 1193495 h 6858000"/>
              <a:gd name="connsiteX23-5623" fmla="*/ 5202769 w 6128435"/>
              <a:gd name="connsiteY23-5624" fmla="*/ 1269450 h 6858000"/>
              <a:gd name="connsiteX24-5625" fmla="*/ 5225968 w 6128435"/>
              <a:gd name="connsiteY24-5626" fmla="*/ 1357994 h 6858000"/>
              <a:gd name="connsiteX25-5627" fmla="*/ 5233819 w 6128435"/>
              <a:gd name="connsiteY25-5628" fmla="*/ 1380922 h 6858000"/>
              <a:gd name="connsiteX26-5629" fmla="*/ 5237226 w 6128435"/>
              <a:gd name="connsiteY26-5630" fmla="*/ 1441327 h 6858000"/>
              <a:gd name="connsiteX27-5631" fmla="*/ 5244434 w 6128435"/>
              <a:gd name="connsiteY27-5632" fmla="*/ 1580810 h 6858000"/>
              <a:gd name="connsiteX28-5633" fmla="*/ 5251453 w 6128435"/>
              <a:gd name="connsiteY28-5634" fmla="*/ 1583934 h 6858000"/>
              <a:gd name="connsiteX29-5635" fmla="*/ 5253136 w 6128435"/>
              <a:gd name="connsiteY29-5636" fmla="*/ 1595457 h 6858000"/>
              <a:gd name="connsiteX30-5637" fmla="*/ 5254863 w 6128435"/>
              <a:gd name="connsiteY30-5638" fmla="*/ 1598311 h 6858000"/>
              <a:gd name="connsiteX31-5639" fmla="*/ 5263491 w 6128435"/>
              <a:gd name="connsiteY31-5640" fmla="*/ 1642938 h 6858000"/>
              <a:gd name="connsiteX32-5641" fmla="*/ 5261314 w 6128435"/>
              <a:gd name="connsiteY32-5642" fmla="*/ 1689177 h 6858000"/>
              <a:gd name="connsiteX33-5643" fmla="*/ 5259788 w 6128435"/>
              <a:gd name="connsiteY33-5644" fmla="*/ 1768516 h 6858000"/>
              <a:gd name="connsiteX34-5645" fmla="*/ 5272526 w 6128435"/>
              <a:gd name="connsiteY34-5646" fmla="*/ 1936940 h 6858000"/>
              <a:gd name="connsiteX35-5647" fmla="*/ 5252592 w 6128435"/>
              <a:gd name="connsiteY35-5648" fmla="*/ 2092210 h 6858000"/>
              <a:gd name="connsiteX36-5649" fmla="*/ 5264303 w 6128435"/>
              <a:gd name="connsiteY36-5650" fmla="*/ 2225157 h 6858000"/>
              <a:gd name="connsiteX37-5651" fmla="*/ 5254949 w 6128435"/>
              <a:gd name="connsiteY37-5652" fmla="*/ 2236160 h 6858000"/>
              <a:gd name="connsiteX38-5653" fmla="*/ 5250104 w 6128435"/>
              <a:gd name="connsiteY38-5654" fmla="*/ 2249166 h 6858000"/>
              <a:gd name="connsiteX39-5655" fmla="*/ 5251214 w 6128435"/>
              <a:gd name="connsiteY39-5656" fmla="*/ 2250944 h 6858000"/>
              <a:gd name="connsiteX40-5657" fmla="*/ 5250644 w 6128435"/>
              <a:gd name="connsiteY40-5658" fmla="*/ 2266619 h 6858000"/>
              <a:gd name="connsiteX41-5659" fmla="*/ 5247111 w 6128435"/>
              <a:gd name="connsiteY41-5660" fmla="*/ 2269679 h 6858000"/>
              <a:gd name="connsiteX42-5661" fmla="*/ 5245653 w 6128435"/>
              <a:gd name="connsiteY42-5662" fmla="*/ 2280317 h 6858000"/>
              <a:gd name="connsiteX43-5663" fmla="*/ 5239901 w 6128435"/>
              <a:gd name="connsiteY43-5664" fmla="*/ 2300961 h 6858000"/>
              <a:gd name="connsiteX44-5665" fmla="*/ 5241522 w 6128435"/>
              <a:gd name="connsiteY44-5666" fmla="*/ 2305114 h 6858000"/>
              <a:gd name="connsiteX45-5667" fmla="*/ 5237050 w 6128435"/>
              <a:gd name="connsiteY45-5668" fmla="*/ 2336703 h 6858000"/>
              <a:gd name="connsiteX46-5669" fmla="*/ 5238267 w 6128435"/>
              <a:gd name="connsiteY46-5670" fmla="*/ 2337277 h 6858000"/>
              <a:gd name="connsiteX47-5671" fmla="*/ 5242602 w 6128435"/>
              <a:gd name="connsiteY47-5672" fmla="*/ 2346782 h 6858000"/>
              <a:gd name="connsiteX48-5673" fmla="*/ 5247963 w 6128435"/>
              <a:gd name="connsiteY48-5674" fmla="*/ 2364638 h 6858000"/>
              <a:gd name="connsiteX49-5675" fmla="*/ 5271650 w 6128435"/>
              <a:gd name="connsiteY49-5676" fmla="*/ 2440467 h 6858000"/>
              <a:gd name="connsiteX50-5677" fmla="*/ 5271438 w 6128435"/>
              <a:gd name="connsiteY50-5678" fmla="*/ 2447186 h 6858000"/>
              <a:gd name="connsiteX51-5679" fmla="*/ 5271722 w 6128435"/>
              <a:gd name="connsiteY51-5680" fmla="*/ 2447359 h 6858000"/>
              <a:gd name="connsiteX52-5681" fmla="*/ 5272069 w 6128435"/>
              <a:gd name="connsiteY52-5682" fmla="*/ 2454523 h 6858000"/>
              <a:gd name="connsiteX53-5683" fmla="*/ 5271049 w 6128435"/>
              <a:gd name="connsiteY53-5684" fmla="*/ 2459442 h 6858000"/>
              <a:gd name="connsiteX54-5685" fmla="*/ 5307538 w 6128435"/>
              <a:gd name="connsiteY54-5686" fmla="*/ 2514685 h 6858000"/>
              <a:gd name="connsiteX55-5687" fmla="*/ 5337604 w 6128435"/>
              <a:gd name="connsiteY55-5688" fmla="*/ 2597632 h 6858000"/>
              <a:gd name="connsiteX56-5689" fmla="*/ 5407503 w 6128435"/>
              <a:gd name="connsiteY56-5690" fmla="*/ 2786290 h 6858000"/>
              <a:gd name="connsiteX57-5691" fmla="*/ 5407356 w 6128435"/>
              <a:gd name="connsiteY57-5692" fmla="*/ 2787545 h 6858000"/>
              <a:gd name="connsiteX58-5693" fmla="*/ 5411130 w 6128435"/>
              <a:gd name="connsiteY58-5694" fmla="*/ 2788640 h 6858000"/>
              <a:gd name="connsiteX59-5695" fmla="*/ 5416439 w 6128435"/>
              <a:gd name="connsiteY59-5696" fmla="*/ 2805666 h 6858000"/>
              <a:gd name="connsiteX60-5697" fmla="*/ 5416589 w 6128435"/>
              <a:gd name="connsiteY60-5698" fmla="*/ 2810822 h 6858000"/>
              <a:gd name="connsiteX61-5699" fmla="*/ 5418542 w 6128435"/>
              <a:gd name="connsiteY61-5700" fmla="*/ 2817745 h 6858000"/>
              <a:gd name="connsiteX62-5701" fmla="*/ 5418847 w 6128435"/>
              <a:gd name="connsiteY62-5702" fmla="*/ 2817825 h 6858000"/>
              <a:gd name="connsiteX63-5703" fmla="*/ 5423364 w 6128435"/>
              <a:gd name="connsiteY63-5704" fmla="*/ 2858292 h 6858000"/>
              <a:gd name="connsiteX64-5705" fmla="*/ 5479298 w 6128435"/>
              <a:gd name="connsiteY64-5706" fmla="*/ 2947791 h 6858000"/>
              <a:gd name="connsiteX65-5707" fmla="*/ 5481770 w 6128435"/>
              <a:gd name="connsiteY65-5708" fmla="*/ 2951352 h 6858000"/>
              <a:gd name="connsiteX66-5709" fmla="*/ 5481013 w 6128435"/>
              <a:gd name="connsiteY66-5710" fmla="*/ 2973461 h 6858000"/>
              <a:gd name="connsiteX67-5711" fmla="*/ 5482045 w 6128435"/>
              <a:gd name="connsiteY67-5712" fmla="*/ 2984371 h 6858000"/>
              <a:gd name="connsiteX68-5713" fmla="*/ 5479405 w 6128435"/>
              <a:gd name="connsiteY68-5714" fmla="*/ 2988507 h 6858000"/>
              <a:gd name="connsiteX69-5715" fmla="*/ 5482415 w 6128435"/>
              <a:gd name="connsiteY69-5716" fmla="*/ 3004079 h 6858000"/>
              <a:gd name="connsiteX70-5717" fmla="*/ 5483865 w 6128435"/>
              <a:gd name="connsiteY70-5718" fmla="*/ 3005467 h 6858000"/>
              <a:gd name="connsiteX71-5719" fmla="*/ 5482236 w 6128435"/>
              <a:gd name="connsiteY71-5720" fmla="*/ 3019791 h 6858000"/>
              <a:gd name="connsiteX72-5721" fmla="*/ 5475895 w 6128435"/>
              <a:gd name="connsiteY72-5722" fmla="*/ 3033578 h 6858000"/>
              <a:gd name="connsiteX73-5723" fmla="*/ 5477595 w 6128435"/>
              <a:gd name="connsiteY73-5724" fmla="*/ 3250534 h 6858000"/>
              <a:gd name="connsiteX74-5725" fmla="*/ 5532836 w 6128435"/>
              <a:gd name="connsiteY74-5726" fmla="*/ 3353840 h 6858000"/>
              <a:gd name="connsiteX75-5727" fmla="*/ 5561229 w 6128435"/>
              <a:gd name="connsiteY75-5728" fmla="*/ 3395784 h 6858000"/>
              <a:gd name="connsiteX76-5729" fmla="*/ 5589758 w 6128435"/>
              <a:gd name="connsiteY76-5730" fmla="*/ 3506453 h 6858000"/>
              <a:gd name="connsiteX77-5731" fmla="*/ 5596144 w 6128435"/>
              <a:gd name="connsiteY77-5732" fmla="*/ 3534624 h 6858000"/>
              <a:gd name="connsiteX78-5733" fmla="*/ 5597750 w 6128435"/>
              <a:gd name="connsiteY78-5734" fmla="*/ 3534129 h 6858000"/>
              <a:gd name="connsiteX79-5735" fmla="*/ 5599700 w 6128435"/>
              <a:gd name="connsiteY79-5736" fmla="*/ 3547221 h 6858000"/>
              <a:gd name="connsiteX80-5737" fmla="*/ 5615031 w 6128435"/>
              <a:gd name="connsiteY80-5738" fmla="*/ 3557482 h 6858000"/>
              <a:gd name="connsiteX81-5739" fmla="*/ 5618377 w 6128435"/>
              <a:gd name="connsiteY81-5740" fmla="*/ 3588431 h 6858000"/>
              <a:gd name="connsiteX82-5741" fmla="*/ 5612155 w 6128435"/>
              <a:gd name="connsiteY82-5742" fmla="*/ 3589869 h 6858000"/>
              <a:gd name="connsiteX83-5743" fmla="*/ 5620843 w 6128435"/>
              <a:gd name="connsiteY83-5744" fmla="*/ 3606745 h 6858000"/>
              <a:gd name="connsiteX84-5745" fmla="*/ 5655472 w 6128435"/>
              <a:gd name="connsiteY84-5746" fmla="*/ 3678877 h 6858000"/>
              <a:gd name="connsiteX85-5747" fmla="*/ 5680448 w 6128435"/>
              <a:gd name="connsiteY85-5748" fmla="*/ 3717760 h 6858000"/>
              <a:gd name="connsiteX86-5749" fmla="*/ 5683015 w 6128435"/>
              <a:gd name="connsiteY86-5750" fmla="*/ 3762025 h 6858000"/>
              <a:gd name="connsiteX87-5751" fmla="*/ 5696643 w 6128435"/>
              <a:gd name="connsiteY87-5752" fmla="*/ 3773888 h 6858000"/>
              <a:gd name="connsiteX88-5753" fmla="*/ 5699203 w 6128435"/>
              <a:gd name="connsiteY88-5754" fmla="*/ 3775823 h 6858000"/>
              <a:gd name="connsiteX89-5755" fmla="*/ 5704824 w 6128435"/>
              <a:gd name="connsiteY89-5756" fmla="*/ 3785966 h 6858000"/>
              <a:gd name="connsiteX90-5757" fmla="*/ 5712204 w 6128435"/>
              <a:gd name="connsiteY90-5758" fmla="*/ 3785830 h 6858000"/>
              <a:gd name="connsiteX91-5759" fmla="*/ 5724816 w 6128435"/>
              <a:gd name="connsiteY91-5760" fmla="*/ 3798949 h 6858000"/>
              <a:gd name="connsiteX92-5761" fmla="*/ 5733539 w 6128435"/>
              <a:gd name="connsiteY92-5762" fmla="*/ 3818457 h 6858000"/>
              <a:gd name="connsiteX93-5763" fmla="*/ 5768491 w 6128435"/>
              <a:gd name="connsiteY93-5764" fmla="*/ 3914399 h 6858000"/>
              <a:gd name="connsiteX94-5765" fmla="*/ 5793123 w 6128435"/>
              <a:gd name="connsiteY94-5766" fmla="*/ 3969952 h 6858000"/>
              <a:gd name="connsiteX95-5767" fmla="*/ 5808321 w 6128435"/>
              <a:gd name="connsiteY95-5768" fmla="*/ 3988153 h 6858000"/>
              <a:gd name="connsiteX96-5769" fmla="*/ 5825621 w 6128435"/>
              <a:gd name="connsiteY96-5770" fmla="*/ 4015525 h 6858000"/>
              <a:gd name="connsiteX97-5771" fmla="*/ 5860672 w 6128435"/>
              <a:gd name="connsiteY97-5772" fmla="*/ 4061579 h 6858000"/>
              <a:gd name="connsiteX98-5773" fmla="*/ 5872173 w 6128435"/>
              <a:gd name="connsiteY98-5774" fmla="*/ 4088497 h 6858000"/>
              <a:gd name="connsiteX99-5775" fmla="*/ 5883705 w 6128435"/>
              <a:gd name="connsiteY99-5776" fmla="*/ 4101899 h 6858000"/>
              <a:gd name="connsiteX100-5777" fmla="*/ 5885314 w 6128435"/>
              <a:gd name="connsiteY100-5778" fmla="*/ 4108387 h 6858000"/>
              <a:gd name="connsiteX101-5779" fmla="*/ 5894095 w 6128435"/>
              <a:gd name="connsiteY101-5780" fmla="*/ 4128857 h 6858000"/>
              <a:gd name="connsiteX102-5781" fmla="*/ 5898339 w 6128435"/>
              <a:gd name="connsiteY102-5782" fmla="*/ 4140800 h 6858000"/>
              <a:gd name="connsiteX103-5783" fmla="*/ 5899734 w 6128435"/>
              <a:gd name="connsiteY103-5784" fmla="*/ 4145632 h 6858000"/>
              <a:gd name="connsiteX104-5785" fmla="*/ 5897098 w 6128435"/>
              <a:gd name="connsiteY104-5786" fmla="*/ 4157819 h 6858000"/>
              <a:gd name="connsiteX105-5787" fmla="*/ 5903513 w 6128435"/>
              <a:gd name="connsiteY105-5788" fmla="*/ 4187661 h 6858000"/>
              <a:gd name="connsiteX106-5789" fmla="*/ 5917114 w 6128435"/>
              <a:gd name="connsiteY106-5790" fmla="*/ 4213096 h 6858000"/>
              <a:gd name="connsiteX107-5791" fmla="*/ 5921153 w 6128435"/>
              <a:gd name="connsiteY107-5792" fmla="*/ 4236222 h 6858000"/>
              <a:gd name="connsiteX108-5793" fmla="*/ 5924233 w 6128435"/>
              <a:gd name="connsiteY108-5794" fmla="*/ 4242060 h 6858000"/>
              <a:gd name="connsiteX109-5795" fmla="*/ 5928910 w 6128435"/>
              <a:gd name="connsiteY109-5796" fmla="*/ 4300973 h 6858000"/>
              <a:gd name="connsiteX110-5797" fmla="*/ 5939320 w 6128435"/>
              <a:gd name="connsiteY110-5798" fmla="*/ 4340435 h 6858000"/>
              <a:gd name="connsiteX111-5799" fmla="*/ 5946705 w 6128435"/>
              <a:gd name="connsiteY111-5800" fmla="*/ 4428051 h 6858000"/>
              <a:gd name="connsiteX112-5801" fmla="*/ 5949261 w 6128435"/>
              <a:gd name="connsiteY112-5802" fmla="*/ 4449185 h 6858000"/>
              <a:gd name="connsiteX113-5803" fmla="*/ 5957504 w 6128435"/>
              <a:gd name="connsiteY113-5804" fmla="*/ 4465911 h 6858000"/>
              <a:gd name="connsiteX114-5805" fmla="*/ 5964689 w 6128435"/>
              <a:gd name="connsiteY114-5806" fmla="*/ 4468532 h 6858000"/>
              <a:gd name="connsiteX115-5807" fmla="*/ 5967062 w 6128435"/>
              <a:gd name="connsiteY115-5808" fmla="*/ 4479923 h 6858000"/>
              <a:gd name="connsiteX116-5809" fmla="*/ 5968960 w 6128435"/>
              <a:gd name="connsiteY116-5810" fmla="*/ 4482655 h 6858000"/>
              <a:gd name="connsiteX117-5811" fmla="*/ 5978567 w 6128435"/>
              <a:gd name="connsiteY117-5812" fmla="*/ 4498605 h 6858000"/>
              <a:gd name="connsiteX118-5813" fmla="*/ 5980106 w 6128435"/>
              <a:gd name="connsiteY118-5814" fmla="*/ 4585087 h 6858000"/>
              <a:gd name="connsiteX119-5815" fmla="*/ 5998138 w 6128435"/>
              <a:gd name="connsiteY119-5816" fmla="*/ 4697518 h 6858000"/>
              <a:gd name="connsiteX120-5817" fmla="*/ 6013516 w 6128435"/>
              <a:gd name="connsiteY120-5818" fmla="*/ 4786619 h 6858000"/>
              <a:gd name="connsiteX121-5819" fmla="*/ 6025404 w 6128435"/>
              <a:gd name="connsiteY121-5820" fmla="*/ 4858148 h 6858000"/>
              <a:gd name="connsiteX122-5821" fmla="*/ 6007749 w 6128435"/>
              <a:gd name="connsiteY122-5822" fmla="*/ 4964715 h 6858000"/>
              <a:gd name="connsiteX123-5823" fmla="*/ 6005269 w 6128435"/>
              <a:gd name="connsiteY123-5824" fmla="*/ 5150567 h 6858000"/>
              <a:gd name="connsiteX124-5825" fmla="*/ 6001127 w 6128435"/>
              <a:gd name="connsiteY124-5826" fmla="*/ 5164609 h 6858000"/>
              <a:gd name="connsiteX125-5827" fmla="*/ 5996647 w 6128435"/>
              <a:gd name="connsiteY125-5828" fmla="*/ 5185640 h 6858000"/>
              <a:gd name="connsiteX126-5829" fmla="*/ 5998514 w 6128435"/>
              <a:gd name="connsiteY126-5830" fmla="*/ 5189673 h 6858000"/>
              <a:gd name="connsiteX127-5831" fmla="*/ 5995970 w 6128435"/>
              <a:gd name="connsiteY127-5832" fmla="*/ 5221547 h 6858000"/>
              <a:gd name="connsiteX128-5833" fmla="*/ 5997218 w 6128435"/>
              <a:gd name="connsiteY128-5834" fmla="*/ 5222031 h 6858000"/>
              <a:gd name="connsiteX129-5835" fmla="*/ 6002116 w 6128435"/>
              <a:gd name="connsiteY129-5836" fmla="*/ 5231223 h 6858000"/>
              <a:gd name="connsiteX130-5837" fmla="*/ 6008541 w 6128435"/>
              <a:gd name="connsiteY130-5838" fmla="*/ 5248680 h 6858000"/>
              <a:gd name="connsiteX131-5839" fmla="*/ 6039260 w 6128435"/>
              <a:gd name="connsiteY131-5840" fmla="*/ 5289518 h 6858000"/>
              <a:gd name="connsiteX132-5841" fmla="*/ 6036748 w 6128435"/>
              <a:gd name="connsiteY132-5842" fmla="*/ 5322752 h 6858000"/>
              <a:gd name="connsiteX133-5843" fmla="*/ 6036943 w 6128435"/>
              <a:gd name="connsiteY133-5844" fmla="*/ 5329480 h 6858000"/>
              <a:gd name="connsiteX134-5845" fmla="*/ 6037236 w 6128435"/>
              <a:gd name="connsiteY134-5846" fmla="*/ 5329634 h 6858000"/>
              <a:gd name="connsiteX135-5847" fmla="*/ 6038019 w 6128435"/>
              <a:gd name="connsiteY135-5848" fmla="*/ 5336764 h 6858000"/>
              <a:gd name="connsiteX136-5849" fmla="*/ 6037298 w 6128435"/>
              <a:gd name="connsiteY136-5850" fmla="*/ 5341753 h 6858000"/>
              <a:gd name="connsiteX137-5851" fmla="*/ 6037677 w 6128435"/>
              <a:gd name="connsiteY137-5852" fmla="*/ 5354807 h 6858000"/>
              <a:gd name="connsiteX138-5853" fmla="*/ 6039728 w 6128435"/>
              <a:gd name="connsiteY138-5854" fmla="*/ 5359416 h 6858000"/>
              <a:gd name="connsiteX139-5855" fmla="*/ 6043311 w 6128435"/>
              <a:gd name="connsiteY139-5856" fmla="*/ 5361407 h 6858000"/>
              <a:gd name="connsiteX140-5857" fmla="*/ 6042954 w 6128435"/>
              <a:gd name="connsiteY140-5858" fmla="*/ 5362576 h 6858000"/>
              <a:gd name="connsiteX141-5859" fmla="*/ 6053435 w 6128435"/>
              <a:gd name="connsiteY141-5860" fmla="*/ 5387547 h 6858000"/>
              <a:gd name="connsiteX142-5861" fmla="*/ 6065933 w 6128435"/>
              <a:gd name="connsiteY142-5862" fmla="*/ 5443002 h 6858000"/>
              <a:gd name="connsiteX143-5863" fmla="*/ 6068640 w 6128435"/>
              <a:gd name="connsiteY143-5864" fmla="*/ 5474503 h 6858000"/>
              <a:gd name="connsiteX144-5865" fmla="*/ 6080922 w 6128435"/>
              <a:gd name="connsiteY144-5866" fmla="*/ 5561070 h 6858000"/>
              <a:gd name="connsiteX145-5867" fmla="*/ 6096949 w 6128435"/>
              <a:gd name="connsiteY145-5868" fmla="*/ 5648179 h 6858000"/>
              <a:gd name="connsiteX146-5869" fmla="*/ 6125703 w 6128435"/>
              <a:gd name="connsiteY146-5870" fmla="*/ 5692894 h 6858000"/>
              <a:gd name="connsiteX147-5871" fmla="*/ 6126670 w 6128435"/>
              <a:gd name="connsiteY147-5872" fmla="*/ 5697882 h 6858000"/>
              <a:gd name="connsiteX148-5873" fmla="*/ 6124061 w 6128435"/>
              <a:gd name="connsiteY148-5874" fmla="*/ 5710294 h 6858000"/>
              <a:gd name="connsiteX149-5875" fmla="*/ 6122213 w 6128435"/>
              <a:gd name="connsiteY149-5876" fmla="*/ 5714762 h 6858000"/>
              <a:gd name="connsiteX150-5877" fmla="*/ 6121353 w 6128435"/>
              <a:gd name="connsiteY150-5878" fmla="*/ 5721725 h 6858000"/>
              <a:gd name="connsiteX151-5879" fmla="*/ 6121607 w 6128435"/>
              <a:gd name="connsiteY151-5880" fmla="*/ 5721959 h 6858000"/>
              <a:gd name="connsiteX152-5881" fmla="*/ 6120262 w 6128435"/>
              <a:gd name="connsiteY152-5882" fmla="*/ 5728358 h 6858000"/>
              <a:gd name="connsiteX153-5883" fmla="*/ 6110194 w 6128435"/>
              <a:gd name="connsiteY153-5884" fmla="*/ 5758853 h 6858000"/>
              <a:gd name="connsiteX154-5885" fmla="*/ 6127519 w 6128435"/>
              <a:gd name="connsiteY154-5886" fmla="*/ 5865775 h 6858000"/>
              <a:gd name="connsiteX155-5887" fmla="*/ 6128435 w 6128435"/>
              <a:gd name="connsiteY155-5888" fmla="*/ 5870164 h 6858000"/>
              <a:gd name="connsiteX156-5889" fmla="*/ 6119217 w 6128435"/>
              <a:gd name="connsiteY156-5890" fmla="*/ 5888542 h 6858000"/>
              <a:gd name="connsiteX157-5891" fmla="*/ 6115966 w 6128435"/>
              <a:gd name="connsiteY157-5892" fmla="*/ 5898387 h 6858000"/>
              <a:gd name="connsiteX158-5893" fmla="*/ 6111924 w 6128435"/>
              <a:gd name="connsiteY158-5894" fmla="*/ 5900444 h 6858000"/>
              <a:gd name="connsiteX159-5895" fmla="*/ 6108716 w 6128435"/>
              <a:gd name="connsiteY159-5896" fmla="*/ 5915345 h 6858000"/>
              <a:gd name="connsiteX160-5897" fmla="*/ 6109524 w 6128435"/>
              <a:gd name="connsiteY160-5898" fmla="*/ 5917328 h 6858000"/>
              <a:gd name="connsiteX161-5899" fmla="*/ 6102493 w 6128435"/>
              <a:gd name="connsiteY161-5900" fmla="*/ 5928602 h 6858000"/>
              <a:gd name="connsiteX162-5901" fmla="*/ 6056863 w 6128435"/>
              <a:gd name="connsiteY162-5902" fmla="*/ 6000643 h 6858000"/>
              <a:gd name="connsiteX163-5903" fmla="*/ 6045436 w 6128435"/>
              <a:gd name="connsiteY163-5904" fmla="*/ 6124480 h 6858000"/>
              <a:gd name="connsiteX164-5905" fmla="*/ 6030489 w 6128435"/>
              <a:gd name="connsiteY164-5906" fmla="*/ 6317666 h 6858000"/>
              <a:gd name="connsiteX165-5907" fmla="*/ 6007492 w 6128435"/>
              <a:gd name="connsiteY165-5908" fmla="*/ 6440818 h 6858000"/>
              <a:gd name="connsiteX166-5909" fmla="*/ 6009467 w 6128435"/>
              <a:gd name="connsiteY166-5910" fmla="*/ 6487076 h 6858000"/>
              <a:gd name="connsiteX167-5911" fmla="*/ 5995064 w 6128435"/>
              <a:gd name="connsiteY167-5912" fmla="*/ 6540791 h 6858000"/>
              <a:gd name="connsiteX168-5913" fmla="*/ 5996309 w 6128435"/>
              <a:gd name="connsiteY168-5914" fmla="*/ 6543961 h 6858000"/>
              <a:gd name="connsiteX169-5915" fmla="*/ 5996048 w 6128435"/>
              <a:gd name="connsiteY169-5916" fmla="*/ 6555444 h 6858000"/>
              <a:gd name="connsiteX170-5917" fmla="*/ 6002524 w 6128435"/>
              <a:gd name="connsiteY170-5918" fmla="*/ 6560188 h 6858000"/>
              <a:gd name="connsiteX171-5919" fmla="*/ 6006823 w 6128435"/>
              <a:gd name="connsiteY171-5920" fmla="*/ 6578546 h 6858000"/>
              <a:gd name="connsiteX172-5921" fmla="*/ 6004510 w 6128435"/>
              <a:gd name="connsiteY172-5922" fmla="*/ 6599256 h 6858000"/>
              <a:gd name="connsiteX173-5923" fmla="*/ 5986207 w 6128435"/>
              <a:gd name="connsiteY173-5924" fmla="*/ 6695855 h 6858000"/>
              <a:gd name="connsiteX174-5925" fmla="*/ 5979428 w 6128435"/>
              <a:gd name="connsiteY174-5926" fmla="*/ 6754678 h 6858000"/>
              <a:gd name="connsiteX175-5927" fmla="*/ 5983398 w 6128435"/>
              <a:gd name="connsiteY175-5928" fmla="*/ 6778641 h 6858000"/>
              <a:gd name="connsiteX176-5929" fmla="*/ 5984543 w 6128435"/>
              <a:gd name="connsiteY176-5930" fmla="*/ 6811016 h 6858000"/>
              <a:gd name="connsiteX177-5931" fmla="*/ 5981802 w 6128435"/>
              <a:gd name="connsiteY177-5932" fmla="*/ 6838578 h 6858000"/>
              <a:gd name="connsiteX178-5933" fmla="*/ 5979671 w 6128435"/>
              <a:gd name="connsiteY178-5934" fmla="*/ 6858000 h 6858000"/>
              <a:gd name="connsiteX179-5935" fmla="*/ 0 w 6128435"/>
              <a:gd name="connsiteY179-5936" fmla="*/ 6858000 h 6858000"/>
              <a:gd name="connsiteX180-5937" fmla="*/ 0 w 6128435"/>
              <a:gd name="connsiteY180-5938" fmla="*/ 0 h 6858000"/>
              <a:gd name="connsiteX0-5939" fmla="*/ 0 w 6128435"/>
              <a:gd name="connsiteY0-5940" fmla="*/ 0 h 6858000"/>
              <a:gd name="connsiteX1-5941" fmla="*/ 4965888 w 6128435"/>
              <a:gd name="connsiteY1-5942" fmla="*/ 0 h 6858000"/>
              <a:gd name="connsiteX2-5943" fmla="*/ 4967767 w 6128435"/>
              <a:gd name="connsiteY2-5944" fmla="*/ 7930 h 6858000"/>
              <a:gd name="connsiteX3-5945" fmla="*/ 4979444 w 6128435"/>
              <a:gd name="connsiteY3-5946" fmla="*/ 43921 h 6858000"/>
              <a:gd name="connsiteX4-5947" fmla="*/ 5021173 w 6128435"/>
              <a:gd name="connsiteY4-5948" fmla="*/ 123738 h 6858000"/>
              <a:gd name="connsiteX5-5949" fmla="*/ 5075458 w 6128435"/>
              <a:gd name="connsiteY5-5950" fmla="*/ 264355 h 6858000"/>
              <a:gd name="connsiteX6-5951" fmla="*/ 5081175 w 6128435"/>
              <a:gd name="connsiteY6-5952" fmla="*/ 277448 h 6858000"/>
              <a:gd name="connsiteX7-5953" fmla="*/ 5097011 w 6128435"/>
              <a:gd name="connsiteY7-5954" fmla="*/ 355616 h 6858000"/>
              <a:gd name="connsiteX8-5955" fmla="*/ 5130982 w 6128435"/>
              <a:gd name="connsiteY8-5956" fmla="*/ 412030 h 6858000"/>
              <a:gd name="connsiteX9-5957" fmla="*/ 5153000 w 6128435"/>
              <a:gd name="connsiteY9-5958" fmla="*/ 507134 h 6858000"/>
              <a:gd name="connsiteX10-5959" fmla="*/ 5171282 w 6128435"/>
              <a:gd name="connsiteY10-5960" fmla="*/ 602071 h 6858000"/>
              <a:gd name="connsiteX11-5961" fmla="*/ 5176196 w 6128435"/>
              <a:gd name="connsiteY11-5962" fmla="*/ 636822 h 6858000"/>
              <a:gd name="connsiteX12-5963" fmla="*/ 5201957 w 6128435"/>
              <a:gd name="connsiteY12-5964" fmla="*/ 736835 h 6858000"/>
              <a:gd name="connsiteX13-5965" fmla="*/ 5185452 w 6128435"/>
              <a:gd name="connsiteY13-5966" fmla="*/ 745392 h 6858000"/>
              <a:gd name="connsiteX14-5967" fmla="*/ 5189051 w 6128435"/>
              <a:gd name="connsiteY14-5968" fmla="*/ 782518 h 6858000"/>
              <a:gd name="connsiteX15-5969" fmla="*/ 5210428 w 6128435"/>
              <a:gd name="connsiteY15-5970" fmla="*/ 815772 h 6858000"/>
              <a:gd name="connsiteX16-5971" fmla="*/ 5221088 w 6128435"/>
              <a:gd name="connsiteY16-5972" fmla="*/ 860193 h 6858000"/>
              <a:gd name="connsiteX17-5973" fmla="*/ 5227653 w 6128435"/>
              <a:gd name="connsiteY17-5974" fmla="*/ 886709 h 6858000"/>
              <a:gd name="connsiteX18-5975" fmla="*/ 5230806 w 6128435"/>
              <a:gd name="connsiteY18-5976" fmla="*/ 961354 h 6858000"/>
              <a:gd name="connsiteX19-5977" fmla="*/ 5201018 w 6128435"/>
              <a:gd name="connsiteY19-5978" fmla="*/ 1095027 h 6858000"/>
              <a:gd name="connsiteX20-5979" fmla="*/ 5202153 w 6128435"/>
              <a:gd name="connsiteY20-5980" fmla="*/ 1133224 h 6858000"/>
              <a:gd name="connsiteX21-5981" fmla="*/ 5207370 w 6128435"/>
              <a:gd name="connsiteY21-5982" fmla="*/ 1138097 h 6858000"/>
              <a:gd name="connsiteX22-5983" fmla="*/ 5189234 w 6128435"/>
              <a:gd name="connsiteY22-5984" fmla="*/ 1193495 h 6858000"/>
              <a:gd name="connsiteX23-5985" fmla="*/ 5202769 w 6128435"/>
              <a:gd name="connsiteY23-5986" fmla="*/ 1269450 h 6858000"/>
              <a:gd name="connsiteX24-5987" fmla="*/ 5225968 w 6128435"/>
              <a:gd name="connsiteY24-5988" fmla="*/ 1357994 h 6858000"/>
              <a:gd name="connsiteX25-5989" fmla="*/ 5233819 w 6128435"/>
              <a:gd name="connsiteY25-5990" fmla="*/ 1380922 h 6858000"/>
              <a:gd name="connsiteX26-5991" fmla="*/ 5237226 w 6128435"/>
              <a:gd name="connsiteY26-5992" fmla="*/ 1441327 h 6858000"/>
              <a:gd name="connsiteX27-5993" fmla="*/ 5244434 w 6128435"/>
              <a:gd name="connsiteY27-5994" fmla="*/ 1580810 h 6858000"/>
              <a:gd name="connsiteX28-5995" fmla="*/ 5251453 w 6128435"/>
              <a:gd name="connsiteY28-5996" fmla="*/ 1583934 h 6858000"/>
              <a:gd name="connsiteX29-5997" fmla="*/ 5253136 w 6128435"/>
              <a:gd name="connsiteY29-5998" fmla="*/ 1595457 h 6858000"/>
              <a:gd name="connsiteX30-5999" fmla="*/ 5254863 w 6128435"/>
              <a:gd name="connsiteY30-6000" fmla="*/ 1598311 h 6858000"/>
              <a:gd name="connsiteX31-6001" fmla="*/ 5263491 w 6128435"/>
              <a:gd name="connsiteY31-6002" fmla="*/ 1642938 h 6858000"/>
              <a:gd name="connsiteX32-6003" fmla="*/ 5261314 w 6128435"/>
              <a:gd name="connsiteY32-6004" fmla="*/ 1689177 h 6858000"/>
              <a:gd name="connsiteX33-6005" fmla="*/ 5259788 w 6128435"/>
              <a:gd name="connsiteY33-6006" fmla="*/ 1768516 h 6858000"/>
              <a:gd name="connsiteX34-6007" fmla="*/ 5272526 w 6128435"/>
              <a:gd name="connsiteY34-6008" fmla="*/ 1936940 h 6858000"/>
              <a:gd name="connsiteX35-6009" fmla="*/ 5252592 w 6128435"/>
              <a:gd name="connsiteY35-6010" fmla="*/ 2092210 h 6858000"/>
              <a:gd name="connsiteX36-6011" fmla="*/ 5264303 w 6128435"/>
              <a:gd name="connsiteY36-6012" fmla="*/ 2225157 h 6858000"/>
              <a:gd name="connsiteX37-6013" fmla="*/ 5254949 w 6128435"/>
              <a:gd name="connsiteY37-6014" fmla="*/ 2236160 h 6858000"/>
              <a:gd name="connsiteX38-6015" fmla="*/ 5250104 w 6128435"/>
              <a:gd name="connsiteY38-6016" fmla="*/ 2249166 h 6858000"/>
              <a:gd name="connsiteX39-6017" fmla="*/ 5251214 w 6128435"/>
              <a:gd name="connsiteY39-6018" fmla="*/ 2250944 h 6858000"/>
              <a:gd name="connsiteX40-6019" fmla="*/ 5250644 w 6128435"/>
              <a:gd name="connsiteY40-6020" fmla="*/ 2266619 h 6858000"/>
              <a:gd name="connsiteX41-6021" fmla="*/ 5247111 w 6128435"/>
              <a:gd name="connsiteY41-6022" fmla="*/ 2269679 h 6858000"/>
              <a:gd name="connsiteX42-6023" fmla="*/ 5245653 w 6128435"/>
              <a:gd name="connsiteY42-6024" fmla="*/ 2280317 h 6858000"/>
              <a:gd name="connsiteX43-6025" fmla="*/ 5239901 w 6128435"/>
              <a:gd name="connsiteY43-6026" fmla="*/ 2300961 h 6858000"/>
              <a:gd name="connsiteX44-6027" fmla="*/ 5241522 w 6128435"/>
              <a:gd name="connsiteY44-6028" fmla="*/ 2305114 h 6858000"/>
              <a:gd name="connsiteX45-6029" fmla="*/ 5237050 w 6128435"/>
              <a:gd name="connsiteY45-6030" fmla="*/ 2336703 h 6858000"/>
              <a:gd name="connsiteX46-6031" fmla="*/ 5238267 w 6128435"/>
              <a:gd name="connsiteY46-6032" fmla="*/ 2337277 h 6858000"/>
              <a:gd name="connsiteX47-6033" fmla="*/ 5242602 w 6128435"/>
              <a:gd name="connsiteY47-6034" fmla="*/ 2346782 h 6858000"/>
              <a:gd name="connsiteX48-6035" fmla="*/ 5271650 w 6128435"/>
              <a:gd name="connsiteY48-6036" fmla="*/ 2440467 h 6858000"/>
              <a:gd name="connsiteX49-6037" fmla="*/ 5271438 w 6128435"/>
              <a:gd name="connsiteY49-6038" fmla="*/ 2447186 h 6858000"/>
              <a:gd name="connsiteX50-6039" fmla="*/ 5271722 w 6128435"/>
              <a:gd name="connsiteY50-6040" fmla="*/ 2447359 h 6858000"/>
              <a:gd name="connsiteX51-6041" fmla="*/ 5272069 w 6128435"/>
              <a:gd name="connsiteY51-6042" fmla="*/ 2454523 h 6858000"/>
              <a:gd name="connsiteX52-6043" fmla="*/ 5271049 w 6128435"/>
              <a:gd name="connsiteY52-6044" fmla="*/ 2459442 h 6858000"/>
              <a:gd name="connsiteX53-6045" fmla="*/ 5307538 w 6128435"/>
              <a:gd name="connsiteY53-6046" fmla="*/ 2514685 h 6858000"/>
              <a:gd name="connsiteX54-6047" fmla="*/ 5337604 w 6128435"/>
              <a:gd name="connsiteY54-6048" fmla="*/ 2597632 h 6858000"/>
              <a:gd name="connsiteX55-6049" fmla="*/ 5407503 w 6128435"/>
              <a:gd name="connsiteY55-6050" fmla="*/ 2786290 h 6858000"/>
              <a:gd name="connsiteX56-6051" fmla="*/ 5407356 w 6128435"/>
              <a:gd name="connsiteY56-6052" fmla="*/ 2787545 h 6858000"/>
              <a:gd name="connsiteX57-6053" fmla="*/ 5411130 w 6128435"/>
              <a:gd name="connsiteY57-6054" fmla="*/ 2788640 h 6858000"/>
              <a:gd name="connsiteX58-6055" fmla="*/ 5416439 w 6128435"/>
              <a:gd name="connsiteY58-6056" fmla="*/ 2805666 h 6858000"/>
              <a:gd name="connsiteX59-6057" fmla="*/ 5416589 w 6128435"/>
              <a:gd name="connsiteY59-6058" fmla="*/ 2810822 h 6858000"/>
              <a:gd name="connsiteX60-6059" fmla="*/ 5418542 w 6128435"/>
              <a:gd name="connsiteY60-6060" fmla="*/ 2817745 h 6858000"/>
              <a:gd name="connsiteX61-6061" fmla="*/ 5418847 w 6128435"/>
              <a:gd name="connsiteY61-6062" fmla="*/ 2817825 h 6858000"/>
              <a:gd name="connsiteX62-6063" fmla="*/ 5423364 w 6128435"/>
              <a:gd name="connsiteY62-6064" fmla="*/ 2858292 h 6858000"/>
              <a:gd name="connsiteX63-6065" fmla="*/ 5479298 w 6128435"/>
              <a:gd name="connsiteY63-6066" fmla="*/ 2947791 h 6858000"/>
              <a:gd name="connsiteX64-6067" fmla="*/ 5481770 w 6128435"/>
              <a:gd name="connsiteY64-6068" fmla="*/ 2951352 h 6858000"/>
              <a:gd name="connsiteX65-6069" fmla="*/ 5481013 w 6128435"/>
              <a:gd name="connsiteY65-6070" fmla="*/ 2973461 h 6858000"/>
              <a:gd name="connsiteX66-6071" fmla="*/ 5482045 w 6128435"/>
              <a:gd name="connsiteY66-6072" fmla="*/ 2984371 h 6858000"/>
              <a:gd name="connsiteX67-6073" fmla="*/ 5479405 w 6128435"/>
              <a:gd name="connsiteY67-6074" fmla="*/ 2988507 h 6858000"/>
              <a:gd name="connsiteX68-6075" fmla="*/ 5482415 w 6128435"/>
              <a:gd name="connsiteY68-6076" fmla="*/ 3004079 h 6858000"/>
              <a:gd name="connsiteX69-6077" fmla="*/ 5483865 w 6128435"/>
              <a:gd name="connsiteY69-6078" fmla="*/ 3005467 h 6858000"/>
              <a:gd name="connsiteX70-6079" fmla="*/ 5482236 w 6128435"/>
              <a:gd name="connsiteY70-6080" fmla="*/ 3019791 h 6858000"/>
              <a:gd name="connsiteX71-6081" fmla="*/ 5475895 w 6128435"/>
              <a:gd name="connsiteY71-6082" fmla="*/ 3033578 h 6858000"/>
              <a:gd name="connsiteX72-6083" fmla="*/ 5477595 w 6128435"/>
              <a:gd name="connsiteY72-6084" fmla="*/ 3250534 h 6858000"/>
              <a:gd name="connsiteX73-6085" fmla="*/ 5532836 w 6128435"/>
              <a:gd name="connsiteY73-6086" fmla="*/ 3353840 h 6858000"/>
              <a:gd name="connsiteX74-6087" fmla="*/ 5561229 w 6128435"/>
              <a:gd name="connsiteY74-6088" fmla="*/ 3395784 h 6858000"/>
              <a:gd name="connsiteX75-6089" fmla="*/ 5589758 w 6128435"/>
              <a:gd name="connsiteY75-6090" fmla="*/ 3506453 h 6858000"/>
              <a:gd name="connsiteX76-6091" fmla="*/ 5596144 w 6128435"/>
              <a:gd name="connsiteY76-6092" fmla="*/ 3534624 h 6858000"/>
              <a:gd name="connsiteX77-6093" fmla="*/ 5597750 w 6128435"/>
              <a:gd name="connsiteY77-6094" fmla="*/ 3534129 h 6858000"/>
              <a:gd name="connsiteX78-6095" fmla="*/ 5599700 w 6128435"/>
              <a:gd name="connsiteY78-6096" fmla="*/ 3547221 h 6858000"/>
              <a:gd name="connsiteX79-6097" fmla="*/ 5615031 w 6128435"/>
              <a:gd name="connsiteY79-6098" fmla="*/ 3557482 h 6858000"/>
              <a:gd name="connsiteX80-6099" fmla="*/ 5618377 w 6128435"/>
              <a:gd name="connsiteY80-6100" fmla="*/ 3588431 h 6858000"/>
              <a:gd name="connsiteX81-6101" fmla="*/ 5612155 w 6128435"/>
              <a:gd name="connsiteY81-6102" fmla="*/ 3589869 h 6858000"/>
              <a:gd name="connsiteX82-6103" fmla="*/ 5620843 w 6128435"/>
              <a:gd name="connsiteY82-6104" fmla="*/ 3606745 h 6858000"/>
              <a:gd name="connsiteX83-6105" fmla="*/ 5655472 w 6128435"/>
              <a:gd name="connsiteY83-6106" fmla="*/ 3678877 h 6858000"/>
              <a:gd name="connsiteX84-6107" fmla="*/ 5680448 w 6128435"/>
              <a:gd name="connsiteY84-6108" fmla="*/ 3717760 h 6858000"/>
              <a:gd name="connsiteX85-6109" fmla="*/ 5683015 w 6128435"/>
              <a:gd name="connsiteY85-6110" fmla="*/ 3762025 h 6858000"/>
              <a:gd name="connsiteX86-6111" fmla="*/ 5696643 w 6128435"/>
              <a:gd name="connsiteY86-6112" fmla="*/ 3773888 h 6858000"/>
              <a:gd name="connsiteX87-6113" fmla="*/ 5699203 w 6128435"/>
              <a:gd name="connsiteY87-6114" fmla="*/ 3775823 h 6858000"/>
              <a:gd name="connsiteX88-6115" fmla="*/ 5704824 w 6128435"/>
              <a:gd name="connsiteY88-6116" fmla="*/ 3785966 h 6858000"/>
              <a:gd name="connsiteX89-6117" fmla="*/ 5712204 w 6128435"/>
              <a:gd name="connsiteY89-6118" fmla="*/ 3785830 h 6858000"/>
              <a:gd name="connsiteX90-6119" fmla="*/ 5724816 w 6128435"/>
              <a:gd name="connsiteY90-6120" fmla="*/ 3798949 h 6858000"/>
              <a:gd name="connsiteX91-6121" fmla="*/ 5733539 w 6128435"/>
              <a:gd name="connsiteY91-6122" fmla="*/ 3818457 h 6858000"/>
              <a:gd name="connsiteX92-6123" fmla="*/ 5768491 w 6128435"/>
              <a:gd name="connsiteY92-6124" fmla="*/ 3914399 h 6858000"/>
              <a:gd name="connsiteX93-6125" fmla="*/ 5793123 w 6128435"/>
              <a:gd name="connsiteY93-6126" fmla="*/ 3969952 h 6858000"/>
              <a:gd name="connsiteX94-6127" fmla="*/ 5808321 w 6128435"/>
              <a:gd name="connsiteY94-6128" fmla="*/ 3988153 h 6858000"/>
              <a:gd name="connsiteX95-6129" fmla="*/ 5825621 w 6128435"/>
              <a:gd name="connsiteY95-6130" fmla="*/ 4015525 h 6858000"/>
              <a:gd name="connsiteX96-6131" fmla="*/ 5860672 w 6128435"/>
              <a:gd name="connsiteY96-6132" fmla="*/ 4061579 h 6858000"/>
              <a:gd name="connsiteX97-6133" fmla="*/ 5872173 w 6128435"/>
              <a:gd name="connsiteY97-6134" fmla="*/ 4088497 h 6858000"/>
              <a:gd name="connsiteX98-6135" fmla="*/ 5883705 w 6128435"/>
              <a:gd name="connsiteY98-6136" fmla="*/ 4101899 h 6858000"/>
              <a:gd name="connsiteX99-6137" fmla="*/ 5885314 w 6128435"/>
              <a:gd name="connsiteY99-6138" fmla="*/ 4108387 h 6858000"/>
              <a:gd name="connsiteX100-6139" fmla="*/ 5894095 w 6128435"/>
              <a:gd name="connsiteY100-6140" fmla="*/ 4128857 h 6858000"/>
              <a:gd name="connsiteX101-6141" fmla="*/ 5898339 w 6128435"/>
              <a:gd name="connsiteY101-6142" fmla="*/ 4140800 h 6858000"/>
              <a:gd name="connsiteX102-6143" fmla="*/ 5899734 w 6128435"/>
              <a:gd name="connsiteY102-6144" fmla="*/ 4145632 h 6858000"/>
              <a:gd name="connsiteX103-6145" fmla="*/ 5897098 w 6128435"/>
              <a:gd name="connsiteY103-6146" fmla="*/ 4157819 h 6858000"/>
              <a:gd name="connsiteX104-6147" fmla="*/ 5903513 w 6128435"/>
              <a:gd name="connsiteY104-6148" fmla="*/ 4187661 h 6858000"/>
              <a:gd name="connsiteX105-6149" fmla="*/ 5917114 w 6128435"/>
              <a:gd name="connsiteY105-6150" fmla="*/ 4213096 h 6858000"/>
              <a:gd name="connsiteX106-6151" fmla="*/ 5921153 w 6128435"/>
              <a:gd name="connsiteY106-6152" fmla="*/ 4236222 h 6858000"/>
              <a:gd name="connsiteX107-6153" fmla="*/ 5924233 w 6128435"/>
              <a:gd name="connsiteY107-6154" fmla="*/ 4242060 h 6858000"/>
              <a:gd name="connsiteX108-6155" fmla="*/ 5928910 w 6128435"/>
              <a:gd name="connsiteY108-6156" fmla="*/ 4300973 h 6858000"/>
              <a:gd name="connsiteX109-6157" fmla="*/ 5939320 w 6128435"/>
              <a:gd name="connsiteY109-6158" fmla="*/ 4340435 h 6858000"/>
              <a:gd name="connsiteX110-6159" fmla="*/ 5946705 w 6128435"/>
              <a:gd name="connsiteY110-6160" fmla="*/ 4428051 h 6858000"/>
              <a:gd name="connsiteX111-6161" fmla="*/ 5949261 w 6128435"/>
              <a:gd name="connsiteY111-6162" fmla="*/ 4449185 h 6858000"/>
              <a:gd name="connsiteX112-6163" fmla="*/ 5957504 w 6128435"/>
              <a:gd name="connsiteY112-6164" fmla="*/ 4465911 h 6858000"/>
              <a:gd name="connsiteX113-6165" fmla="*/ 5964689 w 6128435"/>
              <a:gd name="connsiteY113-6166" fmla="*/ 4468532 h 6858000"/>
              <a:gd name="connsiteX114-6167" fmla="*/ 5967062 w 6128435"/>
              <a:gd name="connsiteY114-6168" fmla="*/ 4479923 h 6858000"/>
              <a:gd name="connsiteX115-6169" fmla="*/ 5968960 w 6128435"/>
              <a:gd name="connsiteY115-6170" fmla="*/ 4482655 h 6858000"/>
              <a:gd name="connsiteX116-6171" fmla="*/ 5978567 w 6128435"/>
              <a:gd name="connsiteY116-6172" fmla="*/ 4498605 h 6858000"/>
              <a:gd name="connsiteX117-6173" fmla="*/ 5980106 w 6128435"/>
              <a:gd name="connsiteY117-6174" fmla="*/ 4585087 h 6858000"/>
              <a:gd name="connsiteX118-6175" fmla="*/ 5998138 w 6128435"/>
              <a:gd name="connsiteY118-6176" fmla="*/ 4697518 h 6858000"/>
              <a:gd name="connsiteX119-6177" fmla="*/ 6013516 w 6128435"/>
              <a:gd name="connsiteY119-6178" fmla="*/ 4786619 h 6858000"/>
              <a:gd name="connsiteX120-6179" fmla="*/ 6025404 w 6128435"/>
              <a:gd name="connsiteY120-6180" fmla="*/ 4858148 h 6858000"/>
              <a:gd name="connsiteX121-6181" fmla="*/ 6007749 w 6128435"/>
              <a:gd name="connsiteY121-6182" fmla="*/ 4964715 h 6858000"/>
              <a:gd name="connsiteX122-6183" fmla="*/ 6005269 w 6128435"/>
              <a:gd name="connsiteY122-6184" fmla="*/ 5150567 h 6858000"/>
              <a:gd name="connsiteX123-6185" fmla="*/ 6001127 w 6128435"/>
              <a:gd name="connsiteY123-6186" fmla="*/ 5164609 h 6858000"/>
              <a:gd name="connsiteX124-6187" fmla="*/ 5996647 w 6128435"/>
              <a:gd name="connsiteY124-6188" fmla="*/ 5185640 h 6858000"/>
              <a:gd name="connsiteX125-6189" fmla="*/ 5998514 w 6128435"/>
              <a:gd name="connsiteY125-6190" fmla="*/ 5189673 h 6858000"/>
              <a:gd name="connsiteX126-6191" fmla="*/ 5995970 w 6128435"/>
              <a:gd name="connsiteY126-6192" fmla="*/ 5221547 h 6858000"/>
              <a:gd name="connsiteX127-6193" fmla="*/ 5997218 w 6128435"/>
              <a:gd name="connsiteY127-6194" fmla="*/ 5222031 h 6858000"/>
              <a:gd name="connsiteX128-6195" fmla="*/ 6002116 w 6128435"/>
              <a:gd name="connsiteY128-6196" fmla="*/ 5231223 h 6858000"/>
              <a:gd name="connsiteX129-6197" fmla="*/ 6008541 w 6128435"/>
              <a:gd name="connsiteY129-6198" fmla="*/ 5248680 h 6858000"/>
              <a:gd name="connsiteX130-6199" fmla="*/ 6039260 w 6128435"/>
              <a:gd name="connsiteY130-6200" fmla="*/ 5289518 h 6858000"/>
              <a:gd name="connsiteX131-6201" fmla="*/ 6036748 w 6128435"/>
              <a:gd name="connsiteY131-6202" fmla="*/ 5322752 h 6858000"/>
              <a:gd name="connsiteX132-6203" fmla="*/ 6036943 w 6128435"/>
              <a:gd name="connsiteY132-6204" fmla="*/ 5329480 h 6858000"/>
              <a:gd name="connsiteX133-6205" fmla="*/ 6037236 w 6128435"/>
              <a:gd name="connsiteY133-6206" fmla="*/ 5329634 h 6858000"/>
              <a:gd name="connsiteX134-6207" fmla="*/ 6038019 w 6128435"/>
              <a:gd name="connsiteY134-6208" fmla="*/ 5336764 h 6858000"/>
              <a:gd name="connsiteX135-6209" fmla="*/ 6037298 w 6128435"/>
              <a:gd name="connsiteY135-6210" fmla="*/ 5341753 h 6858000"/>
              <a:gd name="connsiteX136-6211" fmla="*/ 6037677 w 6128435"/>
              <a:gd name="connsiteY136-6212" fmla="*/ 5354807 h 6858000"/>
              <a:gd name="connsiteX137-6213" fmla="*/ 6039728 w 6128435"/>
              <a:gd name="connsiteY137-6214" fmla="*/ 5359416 h 6858000"/>
              <a:gd name="connsiteX138-6215" fmla="*/ 6043311 w 6128435"/>
              <a:gd name="connsiteY138-6216" fmla="*/ 5361407 h 6858000"/>
              <a:gd name="connsiteX139-6217" fmla="*/ 6042954 w 6128435"/>
              <a:gd name="connsiteY139-6218" fmla="*/ 5362576 h 6858000"/>
              <a:gd name="connsiteX140-6219" fmla="*/ 6053435 w 6128435"/>
              <a:gd name="connsiteY140-6220" fmla="*/ 5387547 h 6858000"/>
              <a:gd name="connsiteX141-6221" fmla="*/ 6065933 w 6128435"/>
              <a:gd name="connsiteY141-6222" fmla="*/ 5443002 h 6858000"/>
              <a:gd name="connsiteX142-6223" fmla="*/ 6068640 w 6128435"/>
              <a:gd name="connsiteY142-6224" fmla="*/ 5474503 h 6858000"/>
              <a:gd name="connsiteX143-6225" fmla="*/ 6080922 w 6128435"/>
              <a:gd name="connsiteY143-6226" fmla="*/ 5561070 h 6858000"/>
              <a:gd name="connsiteX144-6227" fmla="*/ 6096949 w 6128435"/>
              <a:gd name="connsiteY144-6228" fmla="*/ 5648179 h 6858000"/>
              <a:gd name="connsiteX145-6229" fmla="*/ 6125703 w 6128435"/>
              <a:gd name="connsiteY145-6230" fmla="*/ 5692894 h 6858000"/>
              <a:gd name="connsiteX146-6231" fmla="*/ 6126670 w 6128435"/>
              <a:gd name="connsiteY146-6232" fmla="*/ 5697882 h 6858000"/>
              <a:gd name="connsiteX147-6233" fmla="*/ 6124061 w 6128435"/>
              <a:gd name="connsiteY147-6234" fmla="*/ 5710294 h 6858000"/>
              <a:gd name="connsiteX148-6235" fmla="*/ 6122213 w 6128435"/>
              <a:gd name="connsiteY148-6236" fmla="*/ 5714762 h 6858000"/>
              <a:gd name="connsiteX149-6237" fmla="*/ 6121353 w 6128435"/>
              <a:gd name="connsiteY149-6238" fmla="*/ 5721725 h 6858000"/>
              <a:gd name="connsiteX150-6239" fmla="*/ 6121607 w 6128435"/>
              <a:gd name="connsiteY150-6240" fmla="*/ 5721959 h 6858000"/>
              <a:gd name="connsiteX151-6241" fmla="*/ 6120262 w 6128435"/>
              <a:gd name="connsiteY151-6242" fmla="*/ 5728358 h 6858000"/>
              <a:gd name="connsiteX152-6243" fmla="*/ 6110194 w 6128435"/>
              <a:gd name="connsiteY152-6244" fmla="*/ 5758853 h 6858000"/>
              <a:gd name="connsiteX153-6245" fmla="*/ 6127519 w 6128435"/>
              <a:gd name="connsiteY153-6246" fmla="*/ 5865775 h 6858000"/>
              <a:gd name="connsiteX154-6247" fmla="*/ 6128435 w 6128435"/>
              <a:gd name="connsiteY154-6248" fmla="*/ 5870164 h 6858000"/>
              <a:gd name="connsiteX155-6249" fmla="*/ 6119217 w 6128435"/>
              <a:gd name="connsiteY155-6250" fmla="*/ 5888542 h 6858000"/>
              <a:gd name="connsiteX156-6251" fmla="*/ 6115966 w 6128435"/>
              <a:gd name="connsiteY156-6252" fmla="*/ 5898387 h 6858000"/>
              <a:gd name="connsiteX157-6253" fmla="*/ 6111924 w 6128435"/>
              <a:gd name="connsiteY157-6254" fmla="*/ 5900444 h 6858000"/>
              <a:gd name="connsiteX158-6255" fmla="*/ 6108716 w 6128435"/>
              <a:gd name="connsiteY158-6256" fmla="*/ 5915345 h 6858000"/>
              <a:gd name="connsiteX159-6257" fmla="*/ 6109524 w 6128435"/>
              <a:gd name="connsiteY159-6258" fmla="*/ 5917328 h 6858000"/>
              <a:gd name="connsiteX160-6259" fmla="*/ 6102493 w 6128435"/>
              <a:gd name="connsiteY160-6260" fmla="*/ 5928602 h 6858000"/>
              <a:gd name="connsiteX161-6261" fmla="*/ 6056863 w 6128435"/>
              <a:gd name="connsiteY161-6262" fmla="*/ 6000643 h 6858000"/>
              <a:gd name="connsiteX162-6263" fmla="*/ 6045436 w 6128435"/>
              <a:gd name="connsiteY162-6264" fmla="*/ 6124480 h 6858000"/>
              <a:gd name="connsiteX163-6265" fmla="*/ 6030489 w 6128435"/>
              <a:gd name="connsiteY163-6266" fmla="*/ 6317666 h 6858000"/>
              <a:gd name="connsiteX164-6267" fmla="*/ 6007492 w 6128435"/>
              <a:gd name="connsiteY164-6268" fmla="*/ 6440818 h 6858000"/>
              <a:gd name="connsiteX165-6269" fmla="*/ 6009467 w 6128435"/>
              <a:gd name="connsiteY165-6270" fmla="*/ 6487076 h 6858000"/>
              <a:gd name="connsiteX166-6271" fmla="*/ 5995064 w 6128435"/>
              <a:gd name="connsiteY166-6272" fmla="*/ 6540791 h 6858000"/>
              <a:gd name="connsiteX167-6273" fmla="*/ 5996309 w 6128435"/>
              <a:gd name="connsiteY167-6274" fmla="*/ 6543961 h 6858000"/>
              <a:gd name="connsiteX168-6275" fmla="*/ 5996048 w 6128435"/>
              <a:gd name="connsiteY168-6276" fmla="*/ 6555444 h 6858000"/>
              <a:gd name="connsiteX169-6277" fmla="*/ 6002524 w 6128435"/>
              <a:gd name="connsiteY169-6278" fmla="*/ 6560188 h 6858000"/>
              <a:gd name="connsiteX170-6279" fmla="*/ 6006823 w 6128435"/>
              <a:gd name="connsiteY170-6280" fmla="*/ 6578546 h 6858000"/>
              <a:gd name="connsiteX171-6281" fmla="*/ 6004510 w 6128435"/>
              <a:gd name="connsiteY171-6282" fmla="*/ 6599256 h 6858000"/>
              <a:gd name="connsiteX172-6283" fmla="*/ 5986207 w 6128435"/>
              <a:gd name="connsiteY172-6284" fmla="*/ 6695855 h 6858000"/>
              <a:gd name="connsiteX173-6285" fmla="*/ 5979428 w 6128435"/>
              <a:gd name="connsiteY173-6286" fmla="*/ 6754678 h 6858000"/>
              <a:gd name="connsiteX174-6287" fmla="*/ 5983398 w 6128435"/>
              <a:gd name="connsiteY174-6288" fmla="*/ 6778641 h 6858000"/>
              <a:gd name="connsiteX175-6289" fmla="*/ 5984543 w 6128435"/>
              <a:gd name="connsiteY175-6290" fmla="*/ 6811016 h 6858000"/>
              <a:gd name="connsiteX176-6291" fmla="*/ 5981802 w 6128435"/>
              <a:gd name="connsiteY176-6292" fmla="*/ 6838578 h 6858000"/>
              <a:gd name="connsiteX177-6293" fmla="*/ 5979671 w 6128435"/>
              <a:gd name="connsiteY177-6294" fmla="*/ 6858000 h 6858000"/>
              <a:gd name="connsiteX178-6295" fmla="*/ 0 w 6128435"/>
              <a:gd name="connsiteY178-6296" fmla="*/ 6858000 h 6858000"/>
              <a:gd name="connsiteX179-6297" fmla="*/ 0 w 6128435"/>
              <a:gd name="connsiteY179-6298" fmla="*/ 0 h 6858000"/>
              <a:gd name="connsiteX0-6299" fmla="*/ 0 w 6128435"/>
              <a:gd name="connsiteY0-6300" fmla="*/ 0 h 6858000"/>
              <a:gd name="connsiteX1-6301" fmla="*/ 4965888 w 6128435"/>
              <a:gd name="connsiteY1-6302" fmla="*/ 0 h 6858000"/>
              <a:gd name="connsiteX2-6303" fmla="*/ 4967767 w 6128435"/>
              <a:gd name="connsiteY2-6304" fmla="*/ 7930 h 6858000"/>
              <a:gd name="connsiteX3-6305" fmla="*/ 4979444 w 6128435"/>
              <a:gd name="connsiteY3-6306" fmla="*/ 43921 h 6858000"/>
              <a:gd name="connsiteX4-6307" fmla="*/ 5021173 w 6128435"/>
              <a:gd name="connsiteY4-6308" fmla="*/ 123738 h 6858000"/>
              <a:gd name="connsiteX5-6309" fmla="*/ 5075458 w 6128435"/>
              <a:gd name="connsiteY5-6310" fmla="*/ 264355 h 6858000"/>
              <a:gd name="connsiteX6-6311" fmla="*/ 5081175 w 6128435"/>
              <a:gd name="connsiteY6-6312" fmla="*/ 277448 h 6858000"/>
              <a:gd name="connsiteX7-6313" fmla="*/ 5097011 w 6128435"/>
              <a:gd name="connsiteY7-6314" fmla="*/ 355616 h 6858000"/>
              <a:gd name="connsiteX8-6315" fmla="*/ 5130982 w 6128435"/>
              <a:gd name="connsiteY8-6316" fmla="*/ 412030 h 6858000"/>
              <a:gd name="connsiteX9-6317" fmla="*/ 5153000 w 6128435"/>
              <a:gd name="connsiteY9-6318" fmla="*/ 507134 h 6858000"/>
              <a:gd name="connsiteX10-6319" fmla="*/ 5171282 w 6128435"/>
              <a:gd name="connsiteY10-6320" fmla="*/ 602071 h 6858000"/>
              <a:gd name="connsiteX11-6321" fmla="*/ 5176196 w 6128435"/>
              <a:gd name="connsiteY11-6322" fmla="*/ 636822 h 6858000"/>
              <a:gd name="connsiteX12-6323" fmla="*/ 5201957 w 6128435"/>
              <a:gd name="connsiteY12-6324" fmla="*/ 736835 h 6858000"/>
              <a:gd name="connsiteX13-6325" fmla="*/ 5185452 w 6128435"/>
              <a:gd name="connsiteY13-6326" fmla="*/ 745392 h 6858000"/>
              <a:gd name="connsiteX14-6327" fmla="*/ 5189051 w 6128435"/>
              <a:gd name="connsiteY14-6328" fmla="*/ 782518 h 6858000"/>
              <a:gd name="connsiteX15-6329" fmla="*/ 5210428 w 6128435"/>
              <a:gd name="connsiteY15-6330" fmla="*/ 815772 h 6858000"/>
              <a:gd name="connsiteX16-6331" fmla="*/ 5221088 w 6128435"/>
              <a:gd name="connsiteY16-6332" fmla="*/ 860193 h 6858000"/>
              <a:gd name="connsiteX17-6333" fmla="*/ 5227653 w 6128435"/>
              <a:gd name="connsiteY17-6334" fmla="*/ 886709 h 6858000"/>
              <a:gd name="connsiteX18-6335" fmla="*/ 5230806 w 6128435"/>
              <a:gd name="connsiteY18-6336" fmla="*/ 961354 h 6858000"/>
              <a:gd name="connsiteX19-6337" fmla="*/ 5201018 w 6128435"/>
              <a:gd name="connsiteY19-6338" fmla="*/ 1095027 h 6858000"/>
              <a:gd name="connsiteX20-6339" fmla="*/ 5202153 w 6128435"/>
              <a:gd name="connsiteY20-6340" fmla="*/ 1133224 h 6858000"/>
              <a:gd name="connsiteX21-6341" fmla="*/ 5207370 w 6128435"/>
              <a:gd name="connsiteY21-6342" fmla="*/ 1138097 h 6858000"/>
              <a:gd name="connsiteX22-6343" fmla="*/ 5189234 w 6128435"/>
              <a:gd name="connsiteY22-6344" fmla="*/ 1193495 h 6858000"/>
              <a:gd name="connsiteX23-6345" fmla="*/ 5202769 w 6128435"/>
              <a:gd name="connsiteY23-6346" fmla="*/ 1269450 h 6858000"/>
              <a:gd name="connsiteX24-6347" fmla="*/ 5225968 w 6128435"/>
              <a:gd name="connsiteY24-6348" fmla="*/ 1357994 h 6858000"/>
              <a:gd name="connsiteX25-6349" fmla="*/ 5233819 w 6128435"/>
              <a:gd name="connsiteY25-6350" fmla="*/ 1380922 h 6858000"/>
              <a:gd name="connsiteX26-6351" fmla="*/ 5237226 w 6128435"/>
              <a:gd name="connsiteY26-6352" fmla="*/ 1441327 h 6858000"/>
              <a:gd name="connsiteX27-6353" fmla="*/ 5244434 w 6128435"/>
              <a:gd name="connsiteY27-6354" fmla="*/ 1580810 h 6858000"/>
              <a:gd name="connsiteX28-6355" fmla="*/ 5251453 w 6128435"/>
              <a:gd name="connsiteY28-6356" fmla="*/ 1583934 h 6858000"/>
              <a:gd name="connsiteX29-6357" fmla="*/ 5253136 w 6128435"/>
              <a:gd name="connsiteY29-6358" fmla="*/ 1595457 h 6858000"/>
              <a:gd name="connsiteX30-6359" fmla="*/ 5254863 w 6128435"/>
              <a:gd name="connsiteY30-6360" fmla="*/ 1598311 h 6858000"/>
              <a:gd name="connsiteX31-6361" fmla="*/ 5263491 w 6128435"/>
              <a:gd name="connsiteY31-6362" fmla="*/ 1642938 h 6858000"/>
              <a:gd name="connsiteX32-6363" fmla="*/ 5261314 w 6128435"/>
              <a:gd name="connsiteY32-6364" fmla="*/ 1689177 h 6858000"/>
              <a:gd name="connsiteX33-6365" fmla="*/ 5259788 w 6128435"/>
              <a:gd name="connsiteY33-6366" fmla="*/ 1768516 h 6858000"/>
              <a:gd name="connsiteX34-6367" fmla="*/ 5272526 w 6128435"/>
              <a:gd name="connsiteY34-6368" fmla="*/ 1936940 h 6858000"/>
              <a:gd name="connsiteX35-6369" fmla="*/ 5252592 w 6128435"/>
              <a:gd name="connsiteY35-6370" fmla="*/ 2092210 h 6858000"/>
              <a:gd name="connsiteX36-6371" fmla="*/ 5264303 w 6128435"/>
              <a:gd name="connsiteY36-6372" fmla="*/ 2225157 h 6858000"/>
              <a:gd name="connsiteX37-6373" fmla="*/ 5254949 w 6128435"/>
              <a:gd name="connsiteY37-6374" fmla="*/ 2236160 h 6858000"/>
              <a:gd name="connsiteX38-6375" fmla="*/ 5250104 w 6128435"/>
              <a:gd name="connsiteY38-6376" fmla="*/ 2249166 h 6858000"/>
              <a:gd name="connsiteX39-6377" fmla="*/ 5251214 w 6128435"/>
              <a:gd name="connsiteY39-6378" fmla="*/ 2250944 h 6858000"/>
              <a:gd name="connsiteX40-6379" fmla="*/ 5250644 w 6128435"/>
              <a:gd name="connsiteY40-6380" fmla="*/ 2266619 h 6858000"/>
              <a:gd name="connsiteX41-6381" fmla="*/ 5247111 w 6128435"/>
              <a:gd name="connsiteY41-6382" fmla="*/ 2269679 h 6858000"/>
              <a:gd name="connsiteX42-6383" fmla="*/ 5245653 w 6128435"/>
              <a:gd name="connsiteY42-6384" fmla="*/ 2280317 h 6858000"/>
              <a:gd name="connsiteX43-6385" fmla="*/ 5239901 w 6128435"/>
              <a:gd name="connsiteY43-6386" fmla="*/ 2300961 h 6858000"/>
              <a:gd name="connsiteX44-6387" fmla="*/ 5241522 w 6128435"/>
              <a:gd name="connsiteY44-6388" fmla="*/ 2305114 h 6858000"/>
              <a:gd name="connsiteX45-6389" fmla="*/ 5237050 w 6128435"/>
              <a:gd name="connsiteY45-6390" fmla="*/ 2336703 h 6858000"/>
              <a:gd name="connsiteX46-6391" fmla="*/ 5238267 w 6128435"/>
              <a:gd name="connsiteY46-6392" fmla="*/ 2337277 h 6858000"/>
              <a:gd name="connsiteX47-6393" fmla="*/ 5271650 w 6128435"/>
              <a:gd name="connsiteY47-6394" fmla="*/ 2440467 h 6858000"/>
              <a:gd name="connsiteX48-6395" fmla="*/ 5271438 w 6128435"/>
              <a:gd name="connsiteY48-6396" fmla="*/ 2447186 h 6858000"/>
              <a:gd name="connsiteX49-6397" fmla="*/ 5271722 w 6128435"/>
              <a:gd name="connsiteY49-6398" fmla="*/ 2447359 h 6858000"/>
              <a:gd name="connsiteX50-6399" fmla="*/ 5272069 w 6128435"/>
              <a:gd name="connsiteY50-6400" fmla="*/ 2454523 h 6858000"/>
              <a:gd name="connsiteX51-6401" fmla="*/ 5271049 w 6128435"/>
              <a:gd name="connsiteY51-6402" fmla="*/ 2459442 h 6858000"/>
              <a:gd name="connsiteX52-6403" fmla="*/ 5307538 w 6128435"/>
              <a:gd name="connsiteY52-6404" fmla="*/ 2514685 h 6858000"/>
              <a:gd name="connsiteX53-6405" fmla="*/ 5337604 w 6128435"/>
              <a:gd name="connsiteY53-6406" fmla="*/ 2597632 h 6858000"/>
              <a:gd name="connsiteX54-6407" fmla="*/ 5407503 w 6128435"/>
              <a:gd name="connsiteY54-6408" fmla="*/ 2786290 h 6858000"/>
              <a:gd name="connsiteX55-6409" fmla="*/ 5407356 w 6128435"/>
              <a:gd name="connsiteY55-6410" fmla="*/ 2787545 h 6858000"/>
              <a:gd name="connsiteX56-6411" fmla="*/ 5411130 w 6128435"/>
              <a:gd name="connsiteY56-6412" fmla="*/ 2788640 h 6858000"/>
              <a:gd name="connsiteX57-6413" fmla="*/ 5416439 w 6128435"/>
              <a:gd name="connsiteY57-6414" fmla="*/ 2805666 h 6858000"/>
              <a:gd name="connsiteX58-6415" fmla="*/ 5416589 w 6128435"/>
              <a:gd name="connsiteY58-6416" fmla="*/ 2810822 h 6858000"/>
              <a:gd name="connsiteX59-6417" fmla="*/ 5418542 w 6128435"/>
              <a:gd name="connsiteY59-6418" fmla="*/ 2817745 h 6858000"/>
              <a:gd name="connsiteX60-6419" fmla="*/ 5418847 w 6128435"/>
              <a:gd name="connsiteY60-6420" fmla="*/ 2817825 h 6858000"/>
              <a:gd name="connsiteX61-6421" fmla="*/ 5423364 w 6128435"/>
              <a:gd name="connsiteY61-6422" fmla="*/ 2858292 h 6858000"/>
              <a:gd name="connsiteX62-6423" fmla="*/ 5479298 w 6128435"/>
              <a:gd name="connsiteY62-6424" fmla="*/ 2947791 h 6858000"/>
              <a:gd name="connsiteX63-6425" fmla="*/ 5481770 w 6128435"/>
              <a:gd name="connsiteY63-6426" fmla="*/ 2951352 h 6858000"/>
              <a:gd name="connsiteX64-6427" fmla="*/ 5481013 w 6128435"/>
              <a:gd name="connsiteY64-6428" fmla="*/ 2973461 h 6858000"/>
              <a:gd name="connsiteX65-6429" fmla="*/ 5482045 w 6128435"/>
              <a:gd name="connsiteY65-6430" fmla="*/ 2984371 h 6858000"/>
              <a:gd name="connsiteX66-6431" fmla="*/ 5479405 w 6128435"/>
              <a:gd name="connsiteY66-6432" fmla="*/ 2988507 h 6858000"/>
              <a:gd name="connsiteX67-6433" fmla="*/ 5482415 w 6128435"/>
              <a:gd name="connsiteY67-6434" fmla="*/ 3004079 h 6858000"/>
              <a:gd name="connsiteX68-6435" fmla="*/ 5483865 w 6128435"/>
              <a:gd name="connsiteY68-6436" fmla="*/ 3005467 h 6858000"/>
              <a:gd name="connsiteX69-6437" fmla="*/ 5482236 w 6128435"/>
              <a:gd name="connsiteY69-6438" fmla="*/ 3019791 h 6858000"/>
              <a:gd name="connsiteX70-6439" fmla="*/ 5475895 w 6128435"/>
              <a:gd name="connsiteY70-6440" fmla="*/ 3033578 h 6858000"/>
              <a:gd name="connsiteX71-6441" fmla="*/ 5477595 w 6128435"/>
              <a:gd name="connsiteY71-6442" fmla="*/ 3250534 h 6858000"/>
              <a:gd name="connsiteX72-6443" fmla="*/ 5532836 w 6128435"/>
              <a:gd name="connsiteY72-6444" fmla="*/ 3353840 h 6858000"/>
              <a:gd name="connsiteX73-6445" fmla="*/ 5561229 w 6128435"/>
              <a:gd name="connsiteY73-6446" fmla="*/ 3395784 h 6858000"/>
              <a:gd name="connsiteX74-6447" fmla="*/ 5589758 w 6128435"/>
              <a:gd name="connsiteY74-6448" fmla="*/ 3506453 h 6858000"/>
              <a:gd name="connsiteX75-6449" fmla="*/ 5596144 w 6128435"/>
              <a:gd name="connsiteY75-6450" fmla="*/ 3534624 h 6858000"/>
              <a:gd name="connsiteX76-6451" fmla="*/ 5597750 w 6128435"/>
              <a:gd name="connsiteY76-6452" fmla="*/ 3534129 h 6858000"/>
              <a:gd name="connsiteX77-6453" fmla="*/ 5599700 w 6128435"/>
              <a:gd name="connsiteY77-6454" fmla="*/ 3547221 h 6858000"/>
              <a:gd name="connsiteX78-6455" fmla="*/ 5615031 w 6128435"/>
              <a:gd name="connsiteY78-6456" fmla="*/ 3557482 h 6858000"/>
              <a:gd name="connsiteX79-6457" fmla="*/ 5618377 w 6128435"/>
              <a:gd name="connsiteY79-6458" fmla="*/ 3588431 h 6858000"/>
              <a:gd name="connsiteX80-6459" fmla="*/ 5612155 w 6128435"/>
              <a:gd name="connsiteY80-6460" fmla="*/ 3589869 h 6858000"/>
              <a:gd name="connsiteX81-6461" fmla="*/ 5620843 w 6128435"/>
              <a:gd name="connsiteY81-6462" fmla="*/ 3606745 h 6858000"/>
              <a:gd name="connsiteX82-6463" fmla="*/ 5655472 w 6128435"/>
              <a:gd name="connsiteY82-6464" fmla="*/ 3678877 h 6858000"/>
              <a:gd name="connsiteX83-6465" fmla="*/ 5680448 w 6128435"/>
              <a:gd name="connsiteY83-6466" fmla="*/ 3717760 h 6858000"/>
              <a:gd name="connsiteX84-6467" fmla="*/ 5683015 w 6128435"/>
              <a:gd name="connsiteY84-6468" fmla="*/ 3762025 h 6858000"/>
              <a:gd name="connsiteX85-6469" fmla="*/ 5696643 w 6128435"/>
              <a:gd name="connsiteY85-6470" fmla="*/ 3773888 h 6858000"/>
              <a:gd name="connsiteX86-6471" fmla="*/ 5699203 w 6128435"/>
              <a:gd name="connsiteY86-6472" fmla="*/ 3775823 h 6858000"/>
              <a:gd name="connsiteX87-6473" fmla="*/ 5704824 w 6128435"/>
              <a:gd name="connsiteY87-6474" fmla="*/ 3785966 h 6858000"/>
              <a:gd name="connsiteX88-6475" fmla="*/ 5712204 w 6128435"/>
              <a:gd name="connsiteY88-6476" fmla="*/ 3785830 h 6858000"/>
              <a:gd name="connsiteX89-6477" fmla="*/ 5724816 w 6128435"/>
              <a:gd name="connsiteY89-6478" fmla="*/ 3798949 h 6858000"/>
              <a:gd name="connsiteX90-6479" fmla="*/ 5733539 w 6128435"/>
              <a:gd name="connsiteY90-6480" fmla="*/ 3818457 h 6858000"/>
              <a:gd name="connsiteX91-6481" fmla="*/ 5768491 w 6128435"/>
              <a:gd name="connsiteY91-6482" fmla="*/ 3914399 h 6858000"/>
              <a:gd name="connsiteX92-6483" fmla="*/ 5793123 w 6128435"/>
              <a:gd name="connsiteY92-6484" fmla="*/ 3969952 h 6858000"/>
              <a:gd name="connsiteX93-6485" fmla="*/ 5808321 w 6128435"/>
              <a:gd name="connsiteY93-6486" fmla="*/ 3988153 h 6858000"/>
              <a:gd name="connsiteX94-6487" fmla="*/ 5825621 w 6128435"/>
              <a:gd name="connsiteY94-6488" fmla="*/ 4015525 h 6858000"/>
              <a:gd name="connsiteX95-6489" fmla="*/ 5860672 w 6128435"/>
              <a:gd name="connsiteY95-6490" fmla="*/ 4061579 h 6858000"/>
              <a:gd name="connsiteX96-6491" fmla="*/ 5872173 w 6128435"/>
              <a:gd name="connsiteY96-6492" fmla="*/ 4088497 h 6858000"/>
              <a:gd name="connsiteX97-6493" fmla="*/ 5883705 w 6128435"/>
              <a:gd name="connsiteY97-6494" fmla="*/ 4101899 h 6858000"/>
              <a:gd name="connsiteX98-6495" fmla="*/ 5885314 w 6128435"/>
              <a:gd name="connsiteY98-6496" fmla="*/ 4108387 h 6858000"/>
              <a:gd name="connsiteX99-6497" fmla="*/ 5894095 w 6128435"/>
              <a:gd name="connsiteY99-6498" fmla="*/ 4128857 h 6858000"/>
              <a:gd name="connsiteX100-6499" fmla="*/ 5898339 w 6128435"/>
              <a:gd name="connsiteY100-6500" fmla="*/ 4140800 h 6858000"/>
              <a:gd name="connsiteX101-6501" fmla="*/ 5899734 w 6128435"/>
              <a:gd name="connsiteY101-6502" fmla="*/ 4145632 h 6858000"/>
              <a:gd name="connsiteX102-6503" fmla="*/ 5897098 w 6128435"/>
              <a:gd name="connsiteY102-6504" fmla="*/ 4157819 h 6858000"/>
              <a:gd name="connsiteX103-6505" fmla="*/ 5903513 w 6128435"/>
              <a:gd name="connsiteY103-6506" fmla="*/ 4187661 h 6858000"/>
              <a:gd name="connsiteX104-6507" fmla="*/ 5917114 w 6128435"/>
              <a:gd name="connsiteY104-6508" fmla="*/ 4213096 h 6858000"/>
              <a:gd name="connsiteX105-6509" fmla="*/ 5921153 w 6128435"/>
              <a:gd name="connsiteY105-6510" fmla="*/ 4236222 h 6858000"/>
              <a:gd name="connsiteX106-6511" fmla="*/ 5924233 w 6128435"/>
              <a:gd name="connsiteY106-6512" fmla="*/ 4242060 h 6858000"/>
              <a:gd name="connsiteX107-6513" fmla="*/ 5928910 w 6128435"/>
              <a:gd name="connsiteY107-6514" fmla="*/ 4300973 h 6858000"/>
              <a:gd name="connsiteX108-6515" fmla="*/ 5939320 w 6128435"/>
              <a:gd name="connsiteY108-6516" fmla="*/ 4340435 h 6858000"/>
              <a:gd name="connsiteX109-6517" fmla="*/ 5946705 w 6128435"/>
              <a:gd name="connsiteY109-6518" fmla="*/ 4428051 h 6858000"/>
              <a:gd name="connsiteX110-6519" fmla="*/ 5949261 w 6128435"/>
              <a:gd name="connsiteY110-6520" fmla="*/ 4449185 h 6858000"/>
              <a:gd name="connsiteX111-6521" fmla="*/ 5957504 w 6128435"/>
              <a:gd name="connsiteY111-6522" fmla="*/ 4465911 h 6858000"/>
              <a:gd name="connsiteX112-6523" fmla="*/ 5964689 w 6128435"/>
              <a:gd name="connsiteY112-6524" fmla="*/ 4468532 h 6858000"/>
              <a:gd name="connsiteX113-6525" fmla="*/ 5967062 w 6128435"/>
              <a:gd name="connsiteY113-6526" fmla="*/ 4479923 h 6858000"/>
              <a:gd name="connsiteX114-6527" fmla="*/ 5968960 w 6128435"/>
              <a:gd name="connsiteY114-6528" fmla="*/ 4482655 h 6858000"/>
              <a:gd name="connsiteX115-6529" fmla="*/ 5978567 w 6128435"/>
              <a:gd name="connsiteY115-6530" fmla="*/ 4498605 h 6858000"/>
              <a:gd name="connsiteX116-6531" fmla="*/ 5980106 w 6128435"/>
              <a:gd name="connsiteY116-6532" fmla="*/ 4585087 h 6858000"/>
              <a:gd name="connsiteX117-6533" fmla="*/ 5998138 w 6128435"/>
              <a:gd name="connsiteY117-6534" fmla="*/ 4697518 h 6858000"/>
              <a:gd name="connsiteX118-6535" fmla="*/ 6013516 w 6128435"/>
              <a:gd name="connsiteY118-6536" fmla="*/ 4786619 h 6858000"/>
              <a:gd name="connsiteX119-6537" fmla="*/ 6025404 w 6128435"/>
              <a:gd name="connsiteY119-6538" fmla="*/ 4858148 h 6858000"/>
              <a:gd name="connsiteX120-6539" fmla="*/ 6007749 w 6128435"/>
              <a:gd name="connsiteY120-6540" fmla="*/ 4964715 h 6858000"/>
              <a:gd name="connsiteX121-6541" fmla="*/ 6005269 w 6128435"/>
              <a:gd name="connsiteY121-6542" fmla="*/ 5150567 h 6858000"/>
              <a:gd name="connsiteX122-6543" fmla="*/ 6001127 w 6128435"/>
              <a:gd name="connsiteY122-6544" fmla="*/ 5164609 h 6858000"/>
              <a:gd name="connsiteX123-6545" fmla="*/ 5996647 w 6128435"/>
              <a:gd name="connsiteY123-6546" fmla="*/ 5185640 h 6858000"/>
              <a:gd name="connsiteX124-6547" fmla="*/ 5998514 w 6128435"/>
              <a:gd name="connsiteY124-6548" fmla="*/ 5189673 h 6858000"/>
              <a:gd name="connsiteX125-6549" fmla="*/ 5995970 w 6128435"/>
              <a:gd name="connsiteY125-6550" fmla="*/ 5221547 h 6858000"/>
              <a:gd name="connsiteX126-6551" fmla="*/ 5997218 w 6128435"/>
              <a:gd name="connsiteY126-6552" fmla="*/ 5222031 h 6858000"/>
              <a:gd name="connsiteX127-6553" fmla="*/ 6002116 w 6128435"/>
              <a:gd name="connsiteY127-6554" fmla="*/ 5231223 h 6858000"/>
              <a:gd name="connsiteX128-6555" fmla="*/ 6008541 w 6128435"/>
              <a:gd name="connsiteY128-6556" fmla="*/ 5248680 h 6858000"/>
              <a:gd name="connsiteX129-6557" fmla="*/ 6039260 w 6128435"/>
              <a:gd name="connsiteY129-6558" fmla="*/ 5289518 h 6858000"/>
              <a:gd name="connsiteX130-6559" fmla="*/ 6036748 w 6128435"/>
              <a:gd name="connsiteY130-6560" fmla="*/ 5322752 h 6858000"/>
              <a:gd name="connsiteX131-6561" fmla="*/ 6036943 w 6128435"/>
              <a:gd name="connsiteY131-6562" fmla="*/ 5329480 h 6858000"/>
              <a:gd name="connsiteX132-6563" fmla="*/ 6037236 w 6128435"/>
              <a:gd name="connsiteY132-6564" fmla="*/ 5329634 h 6858000"/>
              <a:gd name="connsiteX133-6565" fmla="*/ 6038019 w 6128435"/>
              <a:gd name="connsiteY133-6566" fmla="*/ 5336764 h 6858000"/>
              <a:gd name="connsiteX134-6567" fmla="*/ 6037298 w 6128435"/>
              <a:gd name="connsiteY134-6568" fmla="*/ 5341753 h 6858000"/>
              <a:gd name="connsiteX135-6569" fmla="*/ 6037677 w 6128435"/>
              <a:gd name="connsiteY135-6570" fmla="*/ 5354807 h 6858000"/>
              <a:gd name="connsiteX136-6571" fmla="*/ 6039728 w 6128435"/>
              <a:gd name="connsiteY136-6572" fmla="*/ 5359416 h 6858000"/>
              <a:gd name="connsiteX137-6573" fmla="*/ 6043311 w 6128435"/>
              <a:gd name="connsiteY137-6574" fmla="*/ 5361407 h 6858000"/>
              <a:gd name="connsiteX138-6575" fmla="*/ 6042954 w 6128435"/>
              <a:gd name="connsiteY138-6576" fmla="*/ 5362576 h 6858000"/>
              <a:gd name="connsiteX139-6577" fmla="*/ 6053435 w 6128435"/>
              <a:gd name="connsiteY139-6578" fmla="*/ 5387547 h 6858000"/>
              <a:gd name="connsiteX140-6579" fmla="*/ 6065933 w 6128435"/>
              <a:gd name="connsiteY140-6580" fmla="*/ 5443002 h 6858000"/>
              <a:gd name="connsiteX141-6581" fmla="*/ 6068640 w 6128435"/>
              <a:gd name="connsiteY141-6582" fmla="*/ 5474503 h 6858000"/>
              <a:gd name="connsiteX142-6583" fmla="*/ 6080922 w 6128435"/>
              <a:gd name="connsiteY142-6584" fmla="*/ 5561070 h 6858000"/>
              <a:gd name="connsiteX143-6585" fmla="*/ 6096949 w 6128435"/>
              <a:gd name="connsiteY143-6586" fmla="*/ 5648179 h 6858000"/>
              <a:gd name="connsiteX144-6587" fmla="*/ 6125703 w 6128435"/>
              <a:gd name="connsiteY144-6588" fmla="*/ 5692894 h 6858000"/>
              <a:gd name="connsiteX145-6589" fmla="*/ 6126670 w 6128435"/>
              <a:gd name="connsiteY145-6590" fmla="*/ 5697882 h 6858000"/>
              <a:gd name="connsiteX146-6591" fmla="*/ 6124061 w 6128435"/>
              <a:gd name="connsiteY146-6592" fmla="*/ 5710294 h 6858000"/>
              <a:gd name="connsiteX147-6593" fmla="*/ 6122213 w 6128435"/>
              <a:gd name="connsiteY147-6594" fmla="*/ 5714762 h 6858000"/>
              <a:gd name="connsiteX148-6595" fmla="*/ 6121353 w 6128435"/>
              <a:gd name="connsiteY148-6596" fmla="*/ 5721725 h 6858000"/>
              <a:gd name="connsiteX149-6597" fmla="*/ 6121607 w 6128435"/>
              <a:gd name="connsiteY149-6598" fmla="*/ 5721959 h 6858000"/>
              <a:gd name="connsiteX150-6599" fmla="*/ 6120262 w 6128435"/>
              <a:gd name="connsiteY150-6600" fmla="*/ 5728358 h 6858000"/>
              <a:gd name="connsiteX151-6601" fmla="*/ 6110194 w 6128435"/>
              <a:gd name="connsiteY151-6602" fmla="*/ 5758853 h 6858000"/>
              <a:gd name="connsiteX152-6603" fmla="*/ 6127519 w 6128435"/>
              <a:gd name="connsiteY152-6604" fmla="*/ 5865775 h 6858000"/>
              <a:gd name="connsiteX153-6605" fmla="*/ 6128435 w 6128435"/>
              <a:gd name="connsiteY153-6606" fmla="*/ 5870164 h 6858000"/>
              <a:gd name="connsiteX154-6607" fmla="*/ 6119217 w 6128435"/>
              <a:gd name="connsiteY154-6608" fmla="*/ 5888542 h 6858000"/>
              <a:gd name="connsiteX155-6609" fmla="*/ 6115966 w 6128435"/>
              <a:gd name="connsiteY155-6610" fmla="*/ 5898387 h 6858000"/>
              <a:gd name="connsiteX156-6611" fmla="*/ 6111924 w 6128435"/>
              <a:gd name="connsiteY156-6612" fmla="*/ 5900444 h 6858000"/>
              <a:gd name="connsiteX157-6613" fmla="*/ 6108716 w 6128435"/>
              <a:gd name="connsiteY157-6614" fmla="*/ 5915345 h 6858000"/>
              <a:gd name="connsiteX158-6615" fmla="*/ 6109524 w 6128435"/>
              <a:gd name="connsiteY158-6616" fmla="*/ 5917328 h 6858000"/>
              <a:gd name="connsiteX159-6617" fmla="*/ 6102493 w 6128435"/>
              <a:gd name="connsiteY159-6618" fmla="*/ 5928602 h 6858000"/>
              <a:gd name="connsiteX160-6619" fmla="*/ 6056863 w 6128435"/>
              <a:gd name="connsiteY160-6620" fmla="*/ 6000643 h 6858000"/>
              <a:gd name="connsiteX161-6621" fmla="*/ 6045436 w 6128435"/>
              <a:gd name="connsiteY161-6622" fmla="*/ 6124480 h 6858000"/>
              <a:gd name="connsiteX162-6623" fmla="*/ 6030489 w 6128435"/>
              <a:gd name="connsiteY162-6624" fmla="*/ 6317666 h 6858000"/>
              <a:gd name="connsiteX163-6625" fmla="*/ 6007492 w 6128435"/>
              <a:gd name="connsiteY163-6626" fmla="*/ 6440818 h 6858000"/>
              <a:gd name="connsiteX164-6627" fmla="*/ 6009467 w 6128435"/>
              <a:gd name="connsiteY164-6628" fmla="*/ 6487076 h 6858000"/>
              <a:gd name="connsiteX165-6629" fmla="*/ 5995064 w 6128435"/>
              <a:gd name="connsiteY165-6630" fmla="*/ 6540791 h 6858000"/>
              <a:gd name="connsiteX166-6631" fmla="*/ 5996309 w 6128435"/>
              <a:gd name="connsiteY166-6632" fmla="*/ 6543961 h 6858000"/>
              <a:gd name="connsiteX167-6633" fmla="*/ 5996048 w 6128435"/>
              <a:gd name="connsiteY167-6634" fmla="*/ 6555444 h 6858000"/>
              <a:gd name="connsiteX168-6635" fmla="*/ 6002524 w 6128435"/>
              <a:gd name="connsiteY168-6636" fmla="*/ 6560188 h 6858000"/>
              <a:gd name="connsiteX169-6637" fmla="*/ 6006823 w 6128435"/>
              <a:gd name="connsiteY169-6638" fmla="*/ 6578546 h 6858000"/>
              <a:gd name="connsiteX170-6639" fmla="*/ 6004510 w 6128435"/>
              <a:gd name="connsiteY170-6640" fmla="*/ 6599256 h 6858000"/>
              <a:gd name="connsiteX171-6641" fmla="*/ 5986207 w 6128435"/>
              <a:gd name="connsiteY171-6642" fmla="*/ 6695855 h 6858000"/>
              <a:gd name="connsiteX172-6643" fmla="*/ 5979428 w 6128435"/>
              <a:gd name="connsiteY172-6644" fmla="*/ 6754678 h 6858000"/>
              <a:gd name="connsiteX173-6645" fmla="*/ 5983398 w 6128435"/>
              <a:gd name="connsiteY173-6646" fmla="*/ 6778641 h 6858000"/>
              <a:gd name="connsiteX174-6647" fmla="*/ 5984543 w 6128435"/>
              <a:gd name="connsiteY174-6648" fmla="*/ 6811016 h 6858000"/>
              <a:gd name="connsiteX175-6649" fmla="*/ 5981802 w 6128435"/>
              <a:gd name="connsiteY175-6650" fmla="*/ 6838578 h 6858000"/>
              <a:gd name="connsiteX176-6651" fmla="*/ 5979671 w 6128435"/>
              <a:gd name="connsiteY176-6652" fmla="*/ 6858000 h 6858000"/>
              <a:gd name="connsiteX177-6653" fmla="*/ 0 w 6128435"/>
              <a:gd name="connsiteY177-6654" fmla="*/ 6858000 h 6858000"/>
              <a:gd name="connsiteX178-6655" fmla="*/ 0 w 6128435"/>
              <a:gd name="connsiteY178-6656" fmla="*/ 0 h 6858000"/>
              <a:gd name="connsiteX0-6657" fmla="*/ 0 w 6128435"/>
              <a:gd name="connsiteY0-6658" fmla="*/ 0 h 6858000"/>
              <a:gd name="connsiteX1-6659" fmla="*/ 4965888 w 6128435"/>
              <a:gd name="connsiteY1-6660" fmla="*/ 0 h 6858000"/>
              <a:gd name="connsiteX2-6661" fmla="*/ 4967767 w 6128435"/>
              <a:gd name="connsiteY2-6662" fmla="*/ 7930 h 6858000"/>
              <a:gd name="connsiteX3-6663" fmla="*/ 4979444 w 6128435"/>
              <a:gd name="connsiteY3-6664" fmla="*/ 43921 h 6858000"/>
              <a:gd name="connsiteX4-6665" fmla="*/ 5021173 w 6128435"/>
              <a:gd name="connsiteY4-6666" fmla="*/ 123738 h 6858000"/>
              <a:gd name="connsiteX5-6667" fmla="*/ 5075458 w 6128435"/>
              <a:gd name="connsiteY5-6668" fmla="*/ 264355 h 6858000"/>
              <a:gd name="connsiteX6-6669" fmla="*/ 5081175 w 6128435"/>
              <a:gd name="connsiteY6-6670" fmla="*/ 277448 h 6858000"/>
              <a:gd name="connsiteX7-6671" fmla="*/ 5097011 w 6128435"/>
              <a:gd name="connsiteY7-6672" fmla="*/ 355616 h 6858000"/>
              <a:gd name="connsiteX8-6673" fmla="*/ 5130982 w 6128435"/>
              <a:gd name="connsiteY8-6674" fmla="*/ 412030 h 6858000"/>
              <a:gd name="connsiteX9-6675" fmla="*/ 5153000 w 6128435"/>
              <a:gd name="connsiteY9-6676" fmla="*/ 507134 h 6858000"/>
              <a:gd name="connsiteX10-6677" fmla="*/ 5171282 w 6128435"/>
              <a:gd name="connsiteY10-6678" fmla="*/ 602071 h 6858000"/>
              <a:gd name="connsiteX11-6679" fmla="*/ 5176196 w 6128435"/>
              <a:gd name="connsiteY11-6680" fmla="*/ 636822 h 6858000"/>
              <a:gd name="connsiteX12-6681" fmla="*/ 5201957 w 6128435"/>
              <a:gd name="connsiteY12-6682" fmla="*/ 736835 h 6858000"/>
              <a:gd name="connsiteX13-6683" fmla="*/ 5185452 w 6128435"/>
              <a:gd name="connsiteY13-6684" fmla="*/ 745392 h 6858000"/>
              <a:gd name="connsiteX14-6685" fmla="*/ 5189051 w 6128435"/>
              <a:gd name="connsiteY14-6686" fmla="*/ 782518 h 6858000"/>
              <a:gd name="connsiteX15-6687" fmla="*/ 5210428 w 6128435"/>
              <a:gd name="connsiteY15-6688" fmla="*/ 815772 h 6858000"/>
              <a:gd name="connsiteX16-6689" fmla="*/ 5221088 w 6128435"/>
              <a:gd name="connsiteY16-6690" fmla="*/ 860193 h 6858000"/>
              <a:gd name="connsiteX17-6691" fmla="*/ 5227653 w 6128435"/>
              <a:gd name="connsiteY17-6692" fmla="*/ 886709 h 6858000"/>
              <a:gd name="connsiteX18-6693" fmla="*/ 5230806 w 6128435"/>
              <a:gd name="connsiteY18-6694" fmla="*/ 961354 h 6858000"/>
              <a:gd name="connsiteX19-6695" fmla="*/ 5201018 w 6128435"/>
              <a:gd name="connsiteY19-6696" fmla="*/ 1095027 h 6858000"/>
              <a:gd name="connsiteX20-6697" fmla="*/ 5202153 w 6128435"/>
              <a:gd name="connsiteY20-6698" fmla="*/ 1133224 h 6858000"/>
              <a:gd name="connsiteX21-6699" fmla="*/ 5207370 w 6128435"/>
              <a:gd name="connsiteY21-6700" fmla="*/ 1138097 h 6858000"/>
              <a:gd name="connsiteX22-6701" fmla="*/ 5189234 w 6128435"/>
              <a:gd name="connsiteY22-6702" fmla="*/ 1193495 h 6858000"/>
              <a:gd name="connsiteX23-6703" fmla="*/ 5202769 w 6128435"/>
              <a:gd name="connsiteY23-6704" fmla="*/ 1269450 h 6858000"/>
              <a:gd name="connsiteX24-6705" fmla="*/ 5225968 w 6128435"/>
              <a:gd name="connsiteY24-6706" fmla="*/ 1357994 h 6858000"/>
              <a:gd name="connsiteX25-6707" fmla="*/ 5233819 w 6128435"/>
              <a:gd name="connsiteY25-6708" fmla="*/ 1380922 h 6858000"/>
              <a:gd name="connsiteX26-6709" fmla="*/ 5237226 w 6128435"/>
              <a:gd name="connsiteY26-6710" fmla="*/ 1441327 h 6858000"/>
              <a:gd name="connsiteX27-6711" fmla="*/ 5244434 w 6128435"/>
              <a:gd name="connsiteY27-6712" fmla="*/ 1580810 h 6858000"/>
              <a:gd name="connsiteX28-6713" fmla="*/ 5251453 w 6128435"/>
              <a:gd name="connsiteY28-6714" fmla="*/ 1583934 h 6858000"/>
              <a:gd name="connsiteX29-6715" fmla="*/ 5253136 w 6128435"/>
              <a:gd name="connsiteY29-6716" fmla="*/ 1595457 h 6858000"/>
              <a:gd name="connsiteX30-6717" fmla="*/ 5254863 w 6128435"/>
              <a:gd name="connsiteY30-6718" fmla="*/ 1598311 h 6858000"/>
              <a:gd name="connsiteX31-6719" fmla="*/ 5263491 w 6128435"/>
              <a:gd name="connsiteY31-6720" fmla="*/ 1642938 h 6858000"/>
              <a:gd name="connsiteX32-6721" fmla="*/ 5261314 w 6128435"/>
              <a:gd name="connsiteY32-6722" fmla="*/ 1689177 h 6858000"/>
              <a:gd name="connsiteX33-6723" fmla="*/ 5259788 w 6128435"/>
              <a:gd name="connsiteY33-6724" fmla="*/ 1768516 h 6858000"/>
              <a:gd name="connsiteX34-6725" fmla="*/ 5272526 w 6128435"/>
              <a:gd name="connsiteY34-6726" fmla="*/ 1936940 h 6858000"/>
              <a:gd name="connsiteX35-6727" fmla="*/ 5252592 w 6128435"/>
              <a:gd name="connsiteY35-6728" fmla="*/ 2092210 h 6858000"/>
              <a:gd name="connsiteX36-6729" fmla="*/ 5264303 w 6128435"/>
              <a:gd name="connsiteY36-6730" fmla="*/ 2225157 h 6858000"/>
              <a:gd name="connsiteX37-6731" fmla="*/ 5254949 w 6128435"/>
              <a:gd name="connsiteY37-6732" fmla="*/ 2236160 h 6858000"/>
              <a:gd name="connsiteX38-6733" fmla="*/ 5250104 w 6128435"/>
              <a:gd name="connsiteY38-6734" fmla="*/ 2249166 h 6858000"/>
              <a:gd name="connsiteX39-6735" fmla="*/ 5251214 w 6128435"/>
              <a:gd name="connsiteY39-6736" fmla="*/ 2250944 h 6858000"/>
              <a:gd name="connsiteX40-6737" fmla="*/ 5250644 w 6128435"/>
              <a:gd name="connsiteY40-6738" fmla="*/ 2266619 h 6858000"/>
              <a:gd name="connsiteX41-6739" fmla="*/ 5247111 w 6128435"/>
              <a:gd name="connsiteY41-6740" fmla="*/ 2269679 h 6858000"/>
              <a:gd name="connsiteX42-6741" fmla="*/ 5245653 w 6128435"/>
              <a:gd name="connsiteY42-6742" fmla="*/ 2280317 h 6858000"/>
              <a:gd name="connsiteX43-6743" fmla="*/ 5239901 w 6128435"/>
              <a:gd name="connsiteY43-6744" fmla="*/ 2300961 h 6858000"/>
              <a:gd name="connsiteX44-6745" fmla="*/ 5241522 w 6128435"/>
              <a:gd name="connsiteY44-6746" fmla="*/ 2305114 h 6858000"/>
              <a:gd name="connsiteX45-6747" fmla="*/ 5237050 w 6128435"/>
              <a:gd name="connsiteY45-6748" fmla="*/ 2336703 h 6858000"/>
              <a:gd name="connsiteX46-6749" fmla="*/ 5271650 w 6128435"/>
              <a:gd name="connsiteY46-6750" fmla="*/ 2440467 h 6858000"/>
              <a:gd name="connsiteX47-6751" fmla="*/ 5271438 w 6128435"/>
              <a:gd name="connsiteY47-6752" fmla="*/ 2447186 h 6858000"/>
              <a:gd name="connsiteX48-6753" fmla="*/ 5271722 w 6128435"/>
              <a:gd name="connsiteY48-6754" fmla="*/ 2447359 h 6858000"/>
              <a:gd name="connsiteX49-6755" fmla="*/ 5272069 w 6128435"/>
              <a:gd name="connsiteY49-6756" fmla="*/ 2454523 h 6858000"/>
              <a:gd name="connsiteX50-6757" fmla="*/ 5271049 w 6128435"/>
              <a:gd name="connsiteY50-6758" fmla="*/ 2459442 h 6858000"/>
              <a:gd name="connsiteX51-6759" fmla="*/ 5307538 w 6128435"/>
              <a:gd name="connsiteY51-6760" fmla="*/ 2514685 h 6858000"/>
              <a:gd name="connsiteX52-6761" fmla="*/ 5337604 w 6128435"/>
              <a:gd name="connsiteY52-6762" fmla="*/ 2597632 h 6858000"/>
              <a:gd name="connsiteX53-6763" fmla="*/ 5407503 w 6128435"/>
              <a:gd name="connsiteY53-6764" fmla="*/ 2786290 h 6858000"/>
              <a:gd name="connsiteX54-6765" fmla="*/ 5407356 w 6128435"/>
              <a:gd name="connsiteY54-6766" fmla="*/ 2787545 h 6858000"/>
              <a:gd name="connsiteX55-6767" fmla="*/ 5411130 w 6128435"/>
              <a:gd name="connsiteY55-6768" fmla="*/ 2788640 h 6858000"/>
              <a:gd name="connsiteX56-6769" fmla="*/ 5416439 w 6128435"/>
              <a:gd name="connsiteY56-6770" fmla="*/ 2805666 h 6858000"/>
              <a:gd name="connsiteX57-6771" fmla="*/ 5416589 w 6128435"/>
              <a:gd name="connsiteY57-6772" fmla="*/ 2810822 h 6858000"/>
              <a:gd name="connsiteX58-6773" fmla="*/ 5418542 w 6128435"/>
              <a:gd name="connsiteY58-6774" fmla="*/ 2817745 h 6858000"/>
              <a:gd name="connsiteX59-6775" fmla="*/ 5418847 w 6128435"/>
              <a:gd name="connsiteY59-6776" fmla="*/ 2817825 h 6858000"/>
              <a:gd name="connsiteX60-6777" fmla="*/ 5423364 w 6128435"/>
              <a:gd name="connsiteY60-6778" fmla="*/ 2858292 h 6858000"/>
              <a:gd name="connsiteX61-6779" fmla="*/ 5479298 w 6128435"/>
              <a:gd name="connsiteY61-6780" fmla="*/ 2947791 h 6858000"/>
              <a:gd name="connsiteX62-6781" fmla="*/ 5481770 w 6128435"/>
              <a:gd name="connsiteY62-6782" fmla="*/ 2951352 h 6858000"/>
              <a:gd name="connsiteX63-6783" fmla="*/ 5481013 w 6128435"/>
              <a:gd name="connsiteY63-6784" fmla="*/ 2973461 h 6858000"/>
              <a:gd name="connsiteX64-6785" fmla="*/ 5482045 w 6128435"/>
              <a:gd name="connsiteY64-6786" fmla="*/ 2984371 h 6858000"/>
              <a:gd name="connsiteX65-6787" fmla="*/ 5479405 w 6128435"/>
              <a:gd name="connsiteY65-6788" fmla="*/ 2988507 h 6858000"/>
              <a:gd name="connsiteX66-6789" fmla="*/ 5482415 w 6128435"/>
              <a:gd name="connsiteY66-6790" fmla="*/ 3004079 h 6858000"/>
              <a:gd name="connsiteX67-6791" fmla="*/ 5483865 w 6128435"/>
              <a:gd name="connsiteY67-6792" fmla="*/ 3005467 h 6858000"/>
              <a:gd name="connsiteX68-6793" fmla="*/ 5482236 w 6128435"/>
              <a:gd name="connsiteY68-6794" fmla="*/ 3019791 h 6858000"/>
              <a:gd name="connsiteX69-6795" fmla="*/ 5475895 w 6128435"/>
              <a:gd name="connsiteY69-6796" fmla="*/ 3033578 h 6858000"/>
              <a:gd name="connsiteX70-6797" fmla="*/ 5477595 w 6128435"/>
              <a:gd name="connsiteY70-6798" fmla="*/ 3250534 h 6858000"/>
              <a:gd name="connsiteX71-6799" fmla="*/ 5532836 w 6128435"/>
              <a:gd name="connsiteY71-6800" fmla="*/ 3353840 h 6858000"/>
              <a:gd name="connsiteX72-6801" fmla="*/ 5561229 w 6128435"/>
              <a:gd name="connsiteY72-6802" fmla="*/ 3395784 h 6858000"/>
              <a:gd name="connsiteX73-6803" fmla="*/ 5589758 w 6128435"/>
              <a:gd name="connsiteY73-6804" fmla="*/ 3506453 h 6858000"/>
              <a:gd name="connsiteX74-6805" fmla="*/ 5596144 w 6128435"/>
              <a:gd name="connsiteY74-6806" fmla="*/ 3534624 h 6858000"/>
              <a:gd name="connsiteX75-6807" fmla="*/ 5597750 w 6128435"/>
              <a:gd name="connsiteY75-6808" fmla="*/ 3534129 h 6858000"/>
              <a:gd name="connsiteX76-6809" fmla="*/ 5599700 w 6128435"/>
              <a:gd name="connsiteY76-6810" fmla="*/ 3547221 h 6858000"/>
              <a:gd name="connsiteX77-6811" fmla="*/ 5615031 w 6128435"/>
              <a:gd name="connsiteY77-6812" fmla="*/ 3557482 h 6858000"/>
              <a:gd name="connsiteX78-6813" fmla="*/ 5618377 w 6128435"/>
              <a:gd name="connsiteY78-6814" fmla="*/ 3588431 h 6858000"/>
              <a:gd name="connsiteX79-6815" fmla="*/ 5612155 w 6128435"/>
              <a:gd name="connsiteY79-6816" fmla="*/ 3589869 h 6858000"/>
              <a:gd name="connsiteX80-6817" fmla="*/ 5620843 w 6128435"/>
              <a:gd name="connsiteY80-6818" fmla="*/ 3606745 h 6858000"/>
              <a:gd name="connsiteX81-6819" fmla="*/ 5655472 w 6128435"/>
              <a:gd name="connsiteY81-6820" fmla="*/ 3678877 h 6858000"/>
              <a:gd name="connsiteX82-6821" fmla="*/ 5680448 w 6128435"/>
              <a:gd name="connsiteY82-6822" fmla="*/ 3717760 h 6858000"/>
              <a:gd name="connsiteX83-6823" fmla="*/ 5683015 w 6128435"/>
              <a:gd name="connsiteY83-6824" fmla="*/ 3762025 h 6858000"/>
              <a:gd name="connsiteX84-6825" fmla="*/ 5696643 w 6128435"/>
              <a:gd name="connsiteY84-6826" fmla="*/ 3773888 h 6858000"/>
              <a:gd name="connsiteX85-6827" fmla="*/ 5699203 w 6128435"/>
              <a:gd name="connsiteY85-6828" fmla="*/ 3775823 h 6858000"/>
              <a:gd name="connsiteX86-6829" fmla="*/ 5704824 w 6128435"/>
              <a:gd name="connsiteY86-6830" fmla="*/ 3785966 h 6858000"/>
              <a:gd name="connsiteX87-6831" fmla="*/ 5712204 w 6128435"/>
              <a:gd name="connsiteY87-6832" fmla="*/ 3785830 h 6858000"/>
              <a:gd name="connsiteX88-6833" fmla="*/ 5724816 w 6128435"/>
              <a:gd name="connsiteY88-6834" fmla="*/ 3798949 h 6858000"/>
              <a:gd name="connsiteX89-6835" fmla="*/ 5733539 w 6128435"/>
              <a:gd name="connsiteY89-6836" fmla="*/ 3818457 h 6858000"/>
              <a:gd name="connsiteX90-6837" fmla="*/ 5768491 w 6128435"/>
              <a:gd name="connsiteY90-6838" fmla="*/ 3914399 h 6858000"/>
              <a:gd name="connsiteX91-6839" fmla="*/ 5793123 w 6128435"/>
              <a:gd name="connsiteY91-6840" fmla="*/ 3969952 h 6858000"/>
              <a:gd name="connsiteX92-6841" fmla="*/ 5808321 w 6128435"/>
              <a:gd name="connsiteY92-6842" fmla="*/ 3988153 h 6858000"/>
              <a:gd name="connsiteX93-6843" fmla="*/ 5825621 w 6128435"/>
              <a:gd name="connsiteY93-6844" fmla="*/ 4015525 h 6858000"/>
              <a:gd name="connsiteX94-6845" fmla="*/ 5860672 w 6128435"/>
              <a:gd name="connsiteY94-6846" fmla="*/ 4061579 h 6858000"/>
              <a:gd name="connsiteX95-6847" fmla="*/ 5872173 w 6128435"/>
              <a:gd name="connsiteY95-6848" fmla="*/ 4088497 h 6858000"/>
              <a:gd name="connsiteX96-6849" fmla="*/ 5883705 w 6128435"/>
              <a:gd name="connsiteY96-6850" fmla="*/ 4101899 h 6858000"/>
              <a:gd name="connsiteX97-6851" fmla="*/ 5885314 w 6128435"/>
              <a:gd name="connsiteY97-6852" fmla="*/ 4108387 h 6858000"/>
              <a:gd name="connsiteX98-6853" fmla="*/ 5894095 w 6128435"/>
              <a:gd name="connsiteY98-6854" fmla="*/ 4128857 h 6858000"/>
              <a:gd name="connsiteX99-6855" fmla="*/ 5898339 w 6128435"/>
              <a:gd name="connsiteY99-6856" fmla="*/ 4140800 h 6858000"/>
              <a:gd name="connsiteX100-6857" fmla="*/ 5899734 w 6128435"/>
              <a:gd name="connsiteY100-6858" fmla="*/ 4145632 h 6858000"/>
              <a:gd name="connsiteX101-6859" fmla="*/ 5897098 w 6128435"/>
              <a:gd name="connsiteY101-6860" fmla="*/ 4157819 h 6858000"/>
              <a:gd name="connsiteX102-6861" fmla="*/ 5903513 w 6128435"/>
              <a:gd name="connsiteY102-6862" fmla="*/ 4187661 h 6858000"/>
              <a:gd name="connsiteX103-6863" fmla="*/ 5917114 w 6128435"/>
              <a:gd name="connsiteY103-6864" fmla="*/ 4213096 h 6858000"/>
              <a:gd name="connsiteX104-6865" fmla="*/ 5921153 w 6128435"/>
              <a:gd name="connsiteY104-6866" fmla="*/ 4236222 h 6858000"/>
              <a:gd name="connsiteX105-6867" fmla="*/ 5924233 w 6128435"/>
              <a:gd name="connsiteY105-6868" fmla="*/ 4242060 h 6858000"/>
              <a:gd name="connsiteX106-6869" fmla="*/ 5928910 w 6128435"/>
              <a:gd name="connsiteY106-6870" fmla="*/ 4300973 h 6858000"/>
              <a:gd name="connsiteX107-6871" fmla="*/ 5939320 w 6128435"/>
              <a:gd name="connsiteY107-6872" fmla="*/ 4340435 h 6858000"/>
              <a:gd name="connsiteX108-6873" fmla="*/ 5946705 w 6128435"/>
              <a:gd name="connsiteY108-6874" fmla="*/ 4428051 h 6858000"/>
              <a:gd name="connsiteX109-6875" fmla="*/ 5949261 w 6128435"/>
              <a:gd name="connsiteY109-6876" fmla="*/ 4449185 h 6858000"/>
              <a:gd name="connsiteX110-6877" fmla="*/ 5957504 w 6128435"/>
              <a:gd name="connsiteY110-6878" fmla="*/ 4465911 h 6858000"/>
              <a:gd name="connsiteX111-6879" fmla="*/ 5964689 w 6128435"/>
              <a:gd name="connsiteY111-6880" fmla="*/ 4468532 h 6858000"/>
              <a:gd name="connsiteX112-6881" fmla="*/ 5967062 w 6128435"/>
              <a:gd name="connsiteY112-6882" fmla="*/ 4479923 h 6858000"/>
              <a:gd name="connsiteX113-6883" fmla="*/ 5968960 w 6128435"/>
              <a:gd name="connsiteY113-6884" fmla="*/ 4482655 h 6858000"/>
              <a:gd name="connsiteX114-6885" fmla="*/ 5978567 w 6128435"/>
              <a:gd name="connsiteY114-6886" fmla="*/ 4498605 h 6858000"/>
              <a:gd name="connsiteX115-6887" fmla="*/ 5980106 w 6128435"/>
              <a:gd name="connsiteY115-6888" fmla="*/ 4585087 h 6858000"/>
              <a:gd name="connsiteX116-6889" fmla="*/ 5998138 w 6128435"/>
              <a:gd name="connsiteY116-6890" fmla="*/ 4697518 h 6858000"/>
              <a:gd name="connsiteX117-6891" fmla="*/ 6013516 w 6128435"/>
              <a:gd name="connsiteY117-6892" fmla="*/ 4786619 h 6858000"/>
              <a:gd name="connsiteX118-6893" fmla="*/ 6025404 w 6128435"/>
              <a:gd name="connsiteY118-6894" fmla="*/ 4858148 h 6858000"/>
              <a:gd name="connsiteX119-6895" fmla="*/ 6007749 w 6128435"/>
              <a:gd name="connsiteY119-6896" fmla="*/ 4964715 h 6858000"/>
              <a:gd name="connsiteX120-6897" fmla="*/ 6005269 w 6128435"/>
              <a:gd name="connsiteY120-6898" fmla="*/ 5150567 h 6858000"/>
              <a:gd name="connsiteX121-6899" fmla="*/ 6001127 w 6128435"/>
              <a:gd name="connsiteY121-6900" fmla="*/ 5164609 h 6858000"/>
              <a:gd name="connsiteX122-6901" fmla="*/ 5996647 w 6128435"/>
              <a:gd name="connsiteY122-6902" fmla="*/ 5185640 h 6858000"/>
              <a:gd name="connsiteX123-6903" fmla="*/ 5998514 w 6128435"/>
              <a:gd name="connsiteY123-6904" fmla="*/ 5189673 h 6858000"/>
              <a:gd name="connsiteX124-6905" fmla="*/ 5995970 w 6128435"/>
              <a:gd name="connsiteY124-6906" fmla="*/ 5221547 h 6858000"/>
              <a:gd name="connsiteX125-6907" fmla="*/ 5997218 w 6128435"/>
              <a:gd name="connsiteY125-6908" fmla="*/ 5222031 h 6858000"/>
              <a:gd name="connsiteX126-6909" fmla="*/ 6002116 w 6128435"/>
              <a:gd name="connsiteY126-6910" fmla="*/ 5231223 h 6858000"/>
              <a:gd name="connsiteX127-6911" fmla="*/ 6008541 w 6128435"/>
              <a:gd name="connsiteY127-6912" fmla="*/ 5248680 h 6858000"/>
              <a:gd name="connsiteX128-6913" fmla="*/ 6039260 w 6128435"/>
              <a:gd name="connsiteY128-6914" fmla="*/ 5289518 h 6858000"/>
              <a:gd name="connsiteX129-6915" fmla="*/ 6036748 w 6128435"/>
              <a:gd name="connsiteY129-6916" fmla="*/ 5322752 h 6858000"/>
              <a:gd name="connsiteX130-6917" fmla="*/ 6036943 w 6128435"/>
              <a:gd name="connsiteY130-6918" fmla="*/ 5329480 h 6858000"/>
              <a:gd name="connsiteX131-6919" fmla="*/ 6037236 w 6128435"/>
              <a:gd name="connsiteY131-6920" fmla="*/ 5329634 h 6858000"/>
              <a:gd name="connsiteX132-6921" fmla="*/ 6038019 w 6128435"/>
              <a:gd name="connsiteY132-6922" fmla="*/ 5336764 h 6858000"/>
              <a:gd name="connsiteX133-6923" fmla="*/ 6037298 w 6128435"/>
              <a:gd name="connsiteY133-6924" fmla="*/ 5341753 h 6858000"/>
              <a:gd name="connsiteX134-6925" fmla="*/ 6037677 w 6128435"/>
              <a:gd name="connsiteY134-6926" fmla="*/ 5354807 h 6858000"/>
              <a:gd name="connsiteX135-6927" fmla="*/ 6039728 w 6128435"/>
              <a:gd name="connsiteY135-6928" fmla="*/ 5359416 h 6858000"/>
              <a:gd name="connsiteX136-6929" fmla="*/ 6043311 w 6128435"/>
              <a:gd name="connsiteY136-6930" fmla="*/ 5361407 h 6858000"/>
              <a:gd name="connsiteX137-6931" fmla="*/ 6042954 w 6128435"/>
              <a:gd name="connsiteY137-6932" fmla="*/ 5362576 h 6858000"/>
              <a:gd name="connsiteX138-6933" fmla="*/ 6053435 w 6128435"/>
              <a:gd name="connsiteY138-6934" fmla="*/ 5387547 h 6858000"/>
              <a:gd name="connsiteX139-6935" fmla="*/ 6065933 w 6128435"/>
              <a:gd name="connsiteY139-6936" fmla="*/ 5443002 h 6858000"/>
              <a:gd name="connsiteX140-6937" fmla="*/ 6068640 w 6128435"/>
              <a:gd name="connsiteY140-6938" fmla="*/ 5474503 h 6858000"/>
              <a:gd name="connsiteX141-6939" fmla="*/ 6080922 w 6128435"/>
              <a:gd name="connsiteY141-6940" fmla="*/ 5561070 h 6858000"/>
              <a:gd name="connsiteX142-6941" fmla="*/ 6096949 w 6128435"/>
              <a:gd name="connsiteY142-6942" fmla="*/ 5648179 h 6858000"/>
              <a:gd name="connsiteX143-6943" fmla="*/ 6125703 w 6128435"/>
              <a:gd name="connsiteY143-6944" fmla="*/ 5692894 h 6858000"/>
              <a:gd name="connsiteX144-6945" fmla="*/ 6126670 w 6128435"/>
              <a:gd name="connsiteY144-6946" fmla="*/ 5697882 h 6858000"/>
              <a:gd name="connsiteX145-6947" fmla="*/ 6124061 w 6128435"/>
              <a:gd name="connsiteY145-6948" fmla="*/ 5710294 h 6858000"/>
              <a:gd name="connsiteX146-6949" fmla="*/ 6122213 w 6128435"/>
              <a:gd name="connsiteY146-6950" fmla="*/ 5714762 h 6858000"/>
              <a:gd name="connsiteX147-6951" fmla="*/ 6121353 w 6128435"/>
              <a:gd name="connsiteY147-6952" fmla="*/ 5721725 h 6858000"/>
              <a:gd name="connsiteX148-6953" fmla="*/ 6121607 w 6128435"/>
              <a:gd name="connsiteY148-6954" fmla="*/ 5721959 h 6858000"/>
              <a:gd name="connsiteX149-6955" fmla="*/ 6120262 w 6128435"/>
              <a:gd name="connsiteY149-6956" fmla="*/ 5728358 h 6858000"/>
              <a:gd name="connsiteX150-6957" fmla="*/ 6110194 w 6128435"/>
              <a:gd name="connsiteY150-6958" fmla="*/ 5758853 h 6858000"/>
              <a:gd name="connsiteX151-6959" fmla="*/ 6127519 w 6128435"/>
              <a:gd name="connsiteY151-6960" fmla="*/ 5865775 h 6858000"/>
              <a:gd name="connsiteX152-6961" fmla="*/ 6128435 w 6128435"/>
              <a:gd name="connsiteY152-6962" fmla="*/ 5870164 h 6858000"/>
              <a:gd name="connsiteX153-6963" fmla="*/ 6119217 w 6128435"/>
              <a:gd name="connsiteY153-6964" fmla="*/ 5888542 h 6858000"/>
              <a:gd name="connsiteX154-6965" fmla="*/ 6115966 w 6128435"/>
              <a:gd name="connsiteY154-6966" fmla="*/ 5898387 h 6858000"/>
              <a:gd name="connsiteX155-6967" fmla="*/ 6111924 w 6128435"/>
              <a:gd name="connsiteY155-6968" fmla="*/ 5900444 h 6858000"/>
              <a:gd name="connsiteX156-6969" fmla="*/ 6108716 w 6128435"/>
              <a:gd name="connsiteY156-6970" fmla="*/ 5915345 h 6858000"/>
              <a:gd name="connsiteX157-6971" fmla="*/ 6109524 w 6128435"/>
              <a:gd name="connsiteY157-6972" fmla="*/ 5917328 h 6858000"/>
              <a:gd name="connsiteX158-6973" fmla="*/ 6102493 w 6128435"/>
              <a:gd name="connsiteY158-6974" fmla="*/ 5928602 h 6858000"/>
              <a:gd name="connsiteX159-6975" fmla="*/ 6056863 w 6128435"/>
              <a:gd name="connsiteY159-6976" fmla="*/ 6000643 h 6858000"/>
              <a:gd name="connsiteX160-6977" fmla="*/ 6045436 w 6128435"/>
              <a:gd name="connsiteY160-6978" fmla="*/ 6124480 h 6858000"/>
              <a:gd name="connsiteX161-6979" fmla="*/ 6030489 w 6128435"/>
              <a:gd name="connsiteY161-6980" fmla="*/ 6317666 h 6858000"/>
              <a:gd name="connsiteX162-6981" fmla="*/ 6007492 w 6128435"/>
              <a:gd name="connsiteY162-6982" fmla="*/ 6440818 h 6858000"/>
              <a:gd name="connsiteX163-6983" fmla="*/ 6009467 w 6128435"/>
              <a:gd name="connsiteY163-6984" fmla="*/ 6487076 h 6858000"/>
              <a:gd name="connsiteX164-6985" fmla="*/ 5995064 w 6128435"/>
              <a:gd name="connsiteY164-6986" fmla="*/ 6540791 h 6858000"/>
              <a:gd name="connsiteX165-6987" fmla="*/ 5996309 w 6128435"/>
              <a:gd name="connsiteY165-6988" fmla="*/ 6543961 h 6858000"/>
              <a:gd name="connsiteX166-6989" fmla="*/ 5996048 w 6128435"/>
              <a:gd name="connsiteY166-6990" fmla="*/ 6555444 h 6858000"/>
              <a:gd name="connsiteX167-6991" fmla="*/ 6002524 w 6128435"/>
              <a:gd name="connsiteY167-6992" fmla="*/ 6560188 h 6858000"/>
              <a:gd name="connsiteX168-6993" fmla="*/ 6006823 w 6128435"/>
              <a:gd name="connsiteY168-6994" fmla="*/ 6578546 h 6858000"/>
              <a:gd name="connsiteX169-6995" fmla="*/ 6004510 w 6128435"/>
              <a:gd name="connsiteY169-6996" fmla="*/ 6599256 h 6858000"/>
              <a:gd name="connsiteX170-6997" fmla="*/ 5986207 w 6128435"/>
              <a:gd name="connsiteY170-6998" fmla="*/ 6695855 h 6858000"/>
              <a:gd name="connsiteX171-6999" fmla="*/ 5979428 w 6128435"/>
              <a:gd name="connsiteY171-7000" fmla="*/ 6754678 h 6858000"/>
              <a:gd name="connsiteX172-7001" fmla="*/ 5983398 w 6128435"/>
              <a:gd name="connsiteY172-7002" fmla="*/ 6778641 h 6858000"/>
              <a:gd name="connsiteX173-7003" fmla="*/ 5984543 w 6128435"/>
              <a:gd name="connsiteY173-7004" fmla="*/ 6811016 h 6858000"/>
              <a:gd name="connsiteX174-7005" fmla="*/ 5981802 w 6128435"/>
              <a:gd name="connsiteY174-7006" fmla="*/ 6838578 h 6858000"/>
              <a:gd name="connsiteX175-7007" fmla="*/ 5979671 w 6128435"/>
              <a:gd name="connsiteY175-7008" fmla="*/ 6858000 h 6858000"/>
              <a:gd name="connsiteX176-7009" fmla="*/ 0 w 6128435"/>
              <a:gd name="connsiteY176-7010" fmla="*/ 6858000 h 6858000"/>
              <a:gd name="connsiteX177-7011" fmla="*/ 0 w 6128435"/>
              <a:gd name="connsiteY177-7012" fmla="*/ 0 h 6858000"/>
              <a:gd name="connsiteX0-7013" fmla="*/ 0 w 6128435"/>
              <a:gd name="connsiteY0-7014" fmla="*/ 0 h 6858000"/>
              <a:gd name="connsiteX1-7015" fmla="*/ 4965888 w 6128435"/>
              <a:gd name="connsiteY1-7016" fmla="*/ 0 h 6858000"/>
              <a:gd name="connsiteX2-7017" fmla="*/ 4967767 w 6128435"/>
              <a:gd name="connsiteY2-7018" fmla="*/ 7930 h 6858000"/>
              <a:gd name="connsiteX3-7019" fmla="*/ 4979444 w 6128435"/>
              <a:gd name="connsiteY3-7020" fmla="*/ 43921 h 6858000"/>
              <a:gd name="connsiteX4-7021" fmla="*/ 5021173 w 6128435"/>
              <a:gd name="connsiteY4-7022" fmla="*/ 123738 h 6858000"/>
              <a:gd name="connsiteX5-7023" fmla="*/ 5075458 w 6128435"/>
              <a:gd name="connsiteY5-7024" fmla="*/ 264355 h 6858000"/>
              <a:gd name="connsiteX6-7025" fmla="*/ 5081175 w 6128435"/>
              <a:gd name="connsiteY6-7026" fmla="*/ 277448 h 6858000"/>
              <a:gd name="connsiteX7-7027" fmla="*/ 5097011 w 6128435"/>
              <a:gd name="connsiteY7-7028" fmla="*/ 355616 h 6858000"/>
              <a:gd name="connsiteX8-7029" fmla="*/ 5130982 w 6128435"/>
              <a:gd name="connsiteY8-7030" fmla="*/ 412030 h 6858000"/>
              <a:gd name="connsiteX9-7031" fmla="*/ 5153000 w 6128435"/>
              <a:gd name="connsiteY9-7032" fmla="*/ 507134 h 6858000"/>
              <a:gd name="connsiteX10-7033" fmla="*/ 5171282 w 6128435"/>
              <a:gd name="connsiteY10-7034" fmla="*/ 602071 h 6858000"/>
              <a:gd name="connsiteX11-7035" fmla="*/ 5176196 w 6128435"/>
              <a:gd name="connsiteY11-7036" fmla="*/ 636822 h 6858000"/>
              <a:gd name="connsiteX12-7037" fmla="*/ 5201957 w 6128435"/>
              <a:gd name="connsiteY12-7038" fmla="*/ 736835 h 6858000"/>
              <a:gd name="connsiteX13-7039" fmla="*/ 5185452 w 6128435"/>
              <a:gd name="connsiteY13-7040" fmla="*/ 745392 h 6858000"/>
              <a:gd name="connsiteX14-7041" fmla="*/ 5189051 w 6128435"/>
              <a:gd name="connsiteY14-7042" fmla="*/ 782518 h 6858000"/>
              <a:gd name="connsiteX15-7043" fmla="*/ 5210428 w 6128435"/>
              <a:gd name="connsiteY15-7044" fmla="*/ 815772 h 6858000"/>
              <a:gd name="connsiteX16-7045" fmla="*/ 5221088 w 6128435"/>
              <a:gd name="connsiteY16-7046" fmla="*/ 860193 h 6858000"/>
              <a:gd name="connsiteX17-7047" fmla="*/ 5227653 w 6128435"/>
              <a:gd name="connsiteY17-7048" fmla="*/ 886709 h 6858000"/>
              <a:gd name="connsiteX18-7049" fmla="*/ 5230806 w 6128435"/>
              <a:gd name="connsiteY18-7050" fmla="*/ 961354 h 6858000"/>
              <a:gd name="connsiteX19-7051" fmla="*/ 5201018 w 6128435"/>
              <a:gd name="connsiteY19-7052" fmla="*/ 1095027 h 6858000"/>
              <a:gd name="connsiteX20-7053" fmla="*/ 5202153 w 6128435"/>
              <a:gd name="connsiteY20-7054" fmla="*/ 1133224 h 6858000"/>
              <a:gd name="connsiteX21-7055" fmla="*/ 5207370 w 6128435"/>
              <a:gd name="connsiteY21-7056" fmla="*/ 1138097 h 6858000"/>
              <a:gd name="connsiteX22-7057" fmla="*/ 5189234 w 6128435"/>
              <a:gd name="connsiteY22-7058" fmla="*/ 1193495 h 6858000"/>
              <a:gd name="connsiteX23-7059" fmla="*/ 5202769 w 6128435"/>
              <a:gd name="connsiteY23-7060" fmla="*/ 1269450 h 6858000"/>
              <a:gd name="connsiteX24-7061" fmla="*/ 5225968 w 6128435"/>
              <a:gd name="connsiteY24-7062" fmla="*/ 1357994 h 6858000"/>
              <a:gd name="connsiteX25-7063" fmla="*/ 5233819 w 6128435"/>
              <a:gd name="connsiteY25-7064" fmla="*/ 1380922 h 6858000"/>
              <a:gd name="connsiteX26-7065" fmla="*/ 5237226 w 6128435"/>
              <a:gd name="connsiteY26-7066" fmla="*/ 1441327 h 6858000"/>
              <a:gd name="connsiteX27-7067" fmla="*/ 5244434 w 6128435"/>
              <a:gd name="connsiteY27-7068" fmla="*/ 1580810 h 6858000"/>
              <a:gd name="connsiteX28-7069" fmla="*/ 5251453 w 6128435"/>
              <a:gd name="connsiteY28-7070" fmla="*/ 1583934 h 6858000"/>
              <a:gd name="connsiteX29-7071" fmla="*/ 5253136 w 6128435"/>
              <a:gd name="connsiteY29-7072" fmla="*/ 1595457 h 6858000"/>
              <a:gd name="connsiteX30-7073" fmla="*/ 5254863 w 6128435"/>
              <a:gd name="connsiteY30-7074" fmla="*/ 1598311 h 6858000"/>
              <a:gd name="connsiteX31-7075" fmla="*/ 5263491 w 6128435"/>
              <a:gd name="connsiteY31-7076" fmla="*/ 1642938 h 6858000"/>
              <a:gd name="connsiteX32-7077" fmla="*/ 5261314 w 6128435"/>
              <a:gd name="connsiteY32-7078" fmla="*/ 1689177 h 6858000"/>
              <a:gd name="connsiteX33-7079" fmla="*/ 5259788 w 6128435"/>
              <a:gd name="connsiteY33-7080" fmla="*/ 1768516 h 6858000"/>
              <a:gd name="connsiteX34-7081" fmla="*/ 5272526 w 6128435"/>
              <a:gd name="connsiteY34-7082" fmla="*/ 1936940 h 6858000"/>
              <a:gd name="connsiteX35-7083" fmla="*/ 5252592 w 6128435"/>
              <a:gd name="connsiteY35-7084" fmla="*/ 2092210 h 6858000"/>
              <a:gd name="connsiteX36-7085" fmla="*/ 5264303 w 6128435"/>
              <a:gd name="connsiteY36-7086" fmla="*/ 2225157 h 6858000"/>
              <a:gd name="connsiteX37-7087" fmla="*/ 5254949 w 6128435"/>
              <a:gd name="connsiteY37-7088" fmla="*/ 2236160 h 6858000"/>
              <a:gd name="connsiteX38-7089" fmla="*/ 5250104 w 6128435"/>
              <a:gd name="connsiteY38-7090" fmla="*/ 2249166 h 6858000"/>
              <a:gd name="connsiteX39-7091" fmla="*/ 5251214 w 6128435"/>
              <a:gd name="connsiteY39-7092" fmla="*/ 2250944 h 6858000"/>
              <a:gd name="connsiteX40-7093" fmla="*/ 5250644 w 6128435"/>
              <a:gd name="connsiteY40-7094" fmla="*/ 2266619 h 6858000"/>
              <a:gd name="connsiteX41-7095" fmla="*/ 5247111 w 6128435"/>
              <a:gd name="connsiteY41-7096" fmla="*/ 2269679 h 6858000"/>
              <a:gd name="connsiteX42-7097" fmla="*/ 5245653 w 6128435"/>
              <a:gd name="connsiteY42-7098" fmla="*/ 2280317 h 6858000"/>
              <a:gd name="connsiteX43-7099" fmla="*/ 5239901 w 6128435"/>
              <a:gd name="connsiteY43-7100" fmla="*/ 2300961 h 6858000"/>
              <a:gd name="connsiteX44-7101" fmla="*/ 5241522 w 6128435"/>
              <a:gd name="connsiteY44-7102" fmla="*/ 2305114 h 6858000"/>
              <a:gd name="connsiteX45-7103" fmla="*/ 5298758 w 6128435"/>
              <a:gd name="connsiteY45-7104" fmla="*/ 2375971 h 6858000"/>
              <a:gd name="connsiteX46-7105" fmla="*/ 5271650 w 6128435"/>
              <a:gd name="connsiteY46-7106" fmla="*/ 2440467 h 6858000"/>
              <a:gd name="connsiteX47-7107" fmla="*/ 5271438 w 6128435"/>
              <a:gd name="connsiteY47-7108" fmla="*/ 2447186 h 6858000"/>
              <a:gd name="connsiteX48-7109" fmla="*/ 5271722 w 6128435"/>
              <a:gd name="connsiteY48-7110" fmla="*/ 2447359 h 6858000"/>
              <a:gd name="connsiteX49-7111" fmla="*/ 5272069 w 6128435"/>
              <a:gd name="connsiteY49-7112" fmla="*/ 2454523 h 6858000"/>
              <a:gd name="connsiteX50-7113" fmla="*/ 5271049 w 6128435"/>
              <a:gd name="connsiteY50-7114" fmla="*/ 2459442 h 6858000"/>
              <a:gd name="connsiteX51-7115" fmla="*/ 5307538 w 6128435"/>
              <a:gd name="connsiteY51-7116" fmla="*/ 2514685 h 6858000"/>
              <a:gd name="connsiteX52-7117" fmla="*/ 5337604 w 6128435"/>
              <a:gd name="connsiteY52-7118" fmla="*/ 2597632 h 6858000"/>
              <a:gd name="connsiteX53-7119" fmla="*/ 5407503 w 6128435"/>
              <a:gd name="connsiteY53-7120" fmla="*/ 2786290 h 6858000"/>
              <a:gd name="connsiteX54-7121" fmla="*/ 5407356 w 6128435"/>
              <a:gd name="connsiteY54-7122" fmla="*/ 2787545 h 6858000"/>
              <a:gd name="connsiteX55-7123" fmla="*/ 5411130 w 6128435"/>
              <a:gd name="connsiteY55-7124" fmla="*/ 2788640 h 6858000"/>
              <a:gd name="connsiteX56-7125" fmla="*/ 5416439 w 6128435"/>
              <a:gd name="connsiteY56-7126" fmla="*/ 2805666 h 6858000"/>
              <a:gd name="connsiteX57-7127" fmla="*/ 5416589 w 6128435"/>
              <a:gd name="connsiteY57-7128" fmla="*/ 2810822 h 6858000"/>
              <a:gd name="connsiteX58-7129" fmla="*/ 5418542 w 6128435"/>
              <a:gd name="connsiteY58-7130" fmla="*/ 2817745 h 6858000"/>
              <a:gd name="connsiteX59-7131" fmla="*/ 5418847 w 6128435"/>
              <a:gd name="connsiteY59-7132" fmla="*/ 2817825 h 6858000"/>
              <a:gd name="connsiteX60-7133" fmla="*/ 5423364 w 6128435"/>
              <a:gd name="connsiteY60-7134" fmla="*/ 2858292 h 6858000"/>
              <a:gd name="connsiteX61-7135" fmla="*/ 5479298 w 6128435"/>
              <a:gd name="connsiteY61-7136" fmla="*/ 2947791 h 6858000"/>
              <a:gd name="connsiteX62-7137" fmla="*/ 5481770 w 6128435"/>
              <a:gd name="connsiteY62-7138" fmla="*/ 2951352 h 6858000"/>
              <a:gd name="connsiteX63-7139" fmla="*/ 5481013 w 6128435"/>
              <a:gd name="connsiteY63-7140" fmla="*/ 2973461 h 6858000"/>
              <a:gd name="connsiteX64-7141" fmla="*/ 5482045 w 6128435"/>
              <a:gd name="connsiteY64-7142" fmla="*/ 2984371 h 6858000"/>
              <a:gd name="connsiteX65-7143" fmla="*/ 5479405 w 6128435"/>
              <a:gd name="connsiteY65-7144" fmla="*/ 2988507 h 6858000"/>
              <a:gd name="connsiteX66-7145" fmla="*/ 5482415 w 6128435"/>
              <a:gd name="connsiteY66-7146" fmla="*/ 3004079 h 6858000"/>
              <a:gd name="connsiteX67-7147" fmla="*/ 5483865 w 6128435"/>
              <a:gd name="connsiteY67-7148" fmla="*/ 3005467 h 6858000"/>
              <a:gd name="connsiteX68-7149" fmla="*/ 5482236 w 6128435"/>
              <a:gd name="connsiteY68-7150" fmla="*/ 3019791 h 6858000"/>
              <a:gd name="connsiteX69-7151" fmla="*/ 5475895 w 6128435"/>
              <a:gd name="connsiteY69-7152" fmla="*/ 3033578 h 6858000"/>
              <a:gd name="connsiteX70-7153" fmla="*/ 5477595 w 6128435"/>
              <a:gd name="connsiteY70-7154" fmla="*/ 3250534 h 6858000"/>
              <a:gd name="connsiteX71-7155" fmla="*/ 5532836 w 6128435"/>
              <a:gd name="connsiteY71-7156" fmla="*/ 3353840 h 6858000"/>
              <a:gd name="connsiteX72-7157" fmla="*/ 5561229 w 6128435"/>
              <a:gd name="connsiteY72-7158" fmla="*/ 3395784 h 6858000"/>
              <a:gd name="connsiteX73-7159" fmla="*/ 5589758 w 6128435"/>
              <a:gd name="connsiteY73-7160" fmla="*/ 3506453 h 6858000"/>
              <a:gd name="connsiteX74-7161" fmla="*/ 5596144 w 6128435"/>
              <a:gd name="connsiteY74-7162" fmla="*/ 3534624 h 6858000"/>
              <a:gd name="connsiteX75-7163" fmla="*/ 5597750 w 6128435"/>
              <a:gd name="connsiteY75-7164" fmla="*/ 3534129 h 6858000"/>
              <a:gd name="connsiteX76-7165" fmla="*/ 5599700 w 6128435"/>
              <a:gd name="connsiteY76-7166" fmla="*/ 3547221 h 6858000"/>
              <a:gd name="connsiteX77-7167" fmla="*/ 5615031 w 6128435"/>
              <a:gd name="connsiteY77-7168" fmla="*/ 3557482 h 6858000"/>
              <a:gd name="connsiteX78-7169" fmla="*/ 5618377 w 6128435"/>
              <a:gd name="connsiteY78-7170" fmla="*/ 3588431 h 6858000"/>
              <a:gd name="connsiteX79-7171" fmla="*/ 5612155 w 6128435"/>
              <a:gd name="connsiteY79-7172" fmla="*/ 3589869 h 6858000"/>
              <a:gd name="connsiteX80-7173" fmla="*/ 5620843 w 6128435"/>
              <a:gd name="connsiteY80-7174" fmla="*/ 3606745 h 6858000"/>
              <a:gd name="connsiteX81-7175" fmla="*/ 5655472 w 6128435"/>
              <a:gd name="connsiteY81-7176" fmla="*/ 3678877 h 6858000"/>
              <a:gd name="connsiteX82-7177" fmla="*/ 5680448 w 6128435"/>
              <a:gd name="connsiteY82-7178" fmla="*/ 3717760 h 6858000"/>
              <a:gd name="connsiteX83-7179" fmla="*/ 5683015 w 6128435"/>
              <a:gd name="connsiteY83-7180" fmla="*/ 3762025 h 6858000"/>
              <a:gd name="connsiteX84-7181" fmla="*/ 5696643 w 6128435"/>
              <a:gd name="connsiteY84-7182" fmla="*/ 3773888 h 6858000"/>
              <a:gd name="connsiteX85-7183" fmla="*/ 5699203 w 6128435"/>
              <a:gd name="connsiteY85-7184" fmla="*/ 3775823 h 6858000"/>
              <a:gd name="connsiteX86-7185" fmla="*/ 5704824 w 6128435"/>
              <a:gd name="connsiteY86-7186" fmla="*/ 3785966 h 6858000"/>
              <a:gd name="connsiteX87-7187" fmla="*/ 5712204 w 6128435"/>
              <a:gd name="connsiteY87-7188" fmla="*/ 3785830 h 6858000"/>
              <a:gd name="connsiteX88-7189" fmla="*/ 5724816 w 6128435"/>
              <a:gd name="connsiteY88-7190" fmla="*/ 3798949 h 6858000"/>
              <a:gd name="connsiteX89-7191" fmla="*/ 5733539 w 6128435"/>
              <a:gd name="connsiteY89-7192" fmla="*/ 3818457 h 6858000"/>
              <a:gd name="connsiteX90-7193" fmla="*/ 5768491 w 6128435"/>
              <a:gd name="connsiteY90-7194" fmla="*/ 3914399 h 6858000"/>
              <a:gd name="connsiteX91-7195" fmla="*/ 5793123 w 6128435"/>
              <a:gd name="connsiteY91-7196" fmla="*/ 3969952 h 6858000"/>
              <a:gd name="connsiteX92-7197" fmla="*/ 5808321 w 6128435"/>
              <a:gd name="connsiteY92-7198" fmla="*/ 3988153 h 6858000"/>
              <a:gd name="connsiteX93-7199" fmla="*/ 5825621 w 6128435"/>
              <a:gd name="connsiteY93-7200" fmla="*/ 4015525 h 6858000"/>
              <a:gd name="connsiteX94-7201" fmla="*/ 5860672 w 6128435"/>
              <a:gd name="connsiteY94-7202" fmla="*/ 4061579 h 6858000"/>
              <a:gd name="connsiteX95-7203" fmla="*/ 5872173 w 6128435"/>
              <a:gd name="connsiteY95-7204" fmla="*/ 4088497 h 6858000"/>
              <a:gd name="connsiteX96-7205" fmla="*/ 5883705 w 6128435"/>
              <a:gd name="connsiteY96-7206" fmla="*/ 4101899 h 6858000"/>
              <a:gd name="connsiteX97-7207" fmla="*/ 5885314 w 6128435"/>
              <a:gd name="connsiteY97-7208" fmla="*/ 4108387 h 6858000"/>
              <a:gd name="connsiteX98-7209" fmla="*/ 5894095 w 6128435"/>
              <a:gd name="connsiteY98-7210" fmla="*/ 4128857 h 6858000"/>
              <a:gd name="connsiteX99-7211" fmla="*/ 5898339 w 6128435"/>
              <a:gd name="connsiteY99-7212" fmla="*/ 4140800 h 6858000"/>
              <a:gd name="connsiteX100-7213" fmla="*/ 5899734 w 6128435"/>
              <a:gd name="connsiteY100-7214" fmla="*/ 4145632 h 6858000"/>
              <a:gd name="connsiteX101-7215" fmla="*/ 5897098 w 6128435"/>
              <a:gd name="connsiteY101-7216" fmla="*/ 4157819 h 6858000"/>
              <a:gd name="connsiteX102-7217" fmla="*/ 5903513 w 6128435"/>
              <a:gd name="connsiteY102-7218" fmla="*/ 4187661 h 6858000"/>
              <a:gd name="connsiteX103-7219" fmla="*/ 5917114 w 6128435"/>
              <a:gd name="connsiteY103-7220" fmla="*/ 4213096 h 6858000"/>
              <a:gd name="connsiteX104-7221" fmla="*/ 5921153 w 6128435"/>
              <a:gd name="connsiteY104-7222" fmla="*/ 4236222 h 6858000"/>
              <a:gd name="connsiteX105-7223" fmla="*/ 5924233 w 6128435"/>
              <a:gd name="connsiteY105-7224" fmla="*/ 4242060 h 6858000"/>
              <a:gd name="connsiteX106-7225" fmla="*/ 5928910 w 6128435"/>
              <a:gd name="connsiteY106-7226" fmla="*/ 4300973 h 6858000"/>
              <a:gd name="connsiteX107-7227" fmla="*/ 5939320 w 6128435"/>
              <a:gd name="connsiteY107-7228" fmla="*/ 4340435 h 6858000"/>
              <a:gd name="connsiteX108-7229" fmla="*/ 5946705 w 6128435"/>
              <a:gd name="connsiteY108-7230" fmla="*/ 4428051 h 6858000"/>
              <a:gd name="connsiteX109-7231" fmla="*/ 5949261 w 6128435"/>
              <a:gd name="connsiteY109-7232" fmla="*/ 4449185 h 6858000"/>
              <a:gd name="connsiteX110-7233" fmla="*/ 5957504 w 6128435"/>
              <a:gd name="connsiteY110-7234" fmla="*/ 4465911 h 6858000"/>
              <a:gd name="connsiteX111-7235" fmla="*/ 5964689 w 6128435"/>
              <a:gd name="connsiteY111-7236" fmla="*/ 4468532 h 6858000"/>
              <a:gd name="connsiteX112-7237" fmla="*/ 5967062 w 6128435"/>
              <a:gd name="connsiteY112-7238" fmla="*/ 4479923 h 6858000"/>
              <a:gd name="connsiteX113-7239" fmla="*/ 5968960 w 6128435"/>
              <a:gd name="connsiteY113-7240" fmla="*/ 4482655 h 6858000"/>
              <a:gd name="connsiteX114-7241" fmla="*/ 5978567 w 6128435"/>
              <a:gd name="connsiteY114-7242" fmla="*/ 4498605 h 6858000"/>
              <a:gd name="connsiteX115-7243" fmla="*/ 5980106 w 6128435"/>
              <a:gd name="connsiteY115-7244" fmla="*/ 4585087 h 6858000"/>
              <a:gd name="connsiteX116-7245" fmla="*/ 5998138 w 6128435"/>
              <a:gd name="connsiteY116-7246" fmla="*/ 4697518 h 6858000"/>
              <a:gd name="connsiteX117-7247" fmla="*/ 6013516 w 6128435"/>
              <a:gd name="connsiteY117-7248" fmla="*/ 4786619 h 6858000"/>
              <a:gd name="connsiteX118-7249" fmla="*/ 6025404 w 6128435"/>
              <a:gd name="connsiteY118-7250" fmla="*/ 4858148 h 6858000"/>
              <a:gd name="connsiteX119-7251" fmla="*/ 6007749 w 6128435"/>
              <a:gd name="connsiteY119-7252" fmla="*/ 4964715 h 6858000"/>
              <a:gd name="connsiteX120-7253" fmla="*/ 6005269 w 6128435"/>
              <a:gd name="connsiteY120-7254" fmla="*/ 5150567 h 6858000"/>
              <a:gd name="connsiteX121-7255" fmla="*/ 6001127 w 6128435"/>
              <a:gd name="connsiteY121-7256" fmla="*/ 5164609 h 6858000"/>
              <a:gd name="connsiteX122-7257" fmla="*/ 5996647 w 6128435"/>
              <a:gd name="connsiteY122-7258" fmla="*/ 5185640 h 6858000"/>
              <a:gd name="connsiteX123-7259" fmla="*/ 5998514 w 6128435"/>
              <a:gd name="connsiteY123-7260" fmla="*/ 5189673 h 6858000"/>
              <a:gd name="connsiteX124-7261" fmla="*/ 5995970 w 6128435"/>
              <a:gd name="connsiteY124-7262" fmla="*/ 5221547 h 6858000"/>
              <a:gd name="connsiteX125-7263" fmla="*/ 5997218 w 6128435"/>
              <a:gd name="connsiteY125-7264" fmla="*/ 5222031 h 6858000"/>
              <a:gd name="connsiteX126-7265" fmla="*/ 6002116 w 6128435"/>
              <a:gd name="connsiteY126-7266" fmla="*/ 5231223 h 6858000"/>
              <a:gd name="connsiteX127-7267" fmla="*/ 6008541 w 6128435"/>
              <a:gd name="connsiteY127-7268" fmla="*/ 5248680 h 6858000"/>
              <a:gd name="connsiteX128-7269" fmla="*/ 6039260 w 6128435"/>
              <a:gd name="connsiteY128-7270" fmla="*/ 5289518 h 6858000"/>
              <a:gd name="connsiteX129-7271" fmla="*/ 6036748 w 6128435"/>
              <a:gd name="connsiteY129-7272" fmla="*/ 5322752 h 6858000"/>
              <a:gd name="connsiteX130-7273" fmla="*/ 6036943 w 6128435"/>
              <a:gd name="connsiteY130-7274" fmla="*/ 5329480 h 6858000"/>
              <a:gd name="connsiteX131-7275" fmla="*/ 6037236 w 6128435"/>
              <a:gd name="connsiteY131-7276" fmla="*/ 5329634 h 6858000"/>
              <a:gd name="connsiteX132-7277" fmla="*/ 6038019 w 6128435"/>
              <a:gd name="connsiteY132-7278" fmla="*/ 5336764 h 6858000"/>
              <a:gd name="connsiteX133-7279" fmla="*/ 6037298 w 6128435"/>
              <a:gd name="connsiteY133-7280" fmla="*/ 5341753 h 6858000"/>
              <a:gd name="connsiteX134-7281" fmla="*/ 6037677 w 6128435"/>
              <a:gd name="connsiteY134-7282" fmla="*/ 5354807 h 6858000"/>
              <a:gd name="connsiteX135-7283" fmla="*/ 6039728 w 6128435"/>
              <a:gd name="connsiteY135-7284" fmla="*/ 5359416 h 6858000"/>
              <a:gd name="connsiteX136-7285" fmla="*/ 6043311 w 6128435"/>
              <a:gd name="connsiteY136-7286" fmla="*/ 5361407 h 6858000"/>
              <a:gd name="connsiteX137-7287" fmla="*/ 6042954 w 6128435"/>
              <a:gd name="connsiteY137-7288" fmla="*/ 5362576 h 6858000"/>
              <a:gd name="connsiteX138-7289" fmla="*/ 6053435 w 6128435"/>
              <a:gd name="connsiteY138-7290" fmla="*/ 5387547 h 6858000"/>
              <a:gd name="connsiteX139-7291" fmla="*/ 6065933 w 6128435"/>
              <a:gd name="connsiteY139-7292" fmla="*/ 5443002 h 6858000"/>
              <a:gd name="connsiteX140-7293" fmla="*/ 6068640 w 6128435"/>
              <a:gd name="connsiteY140-7294" fmla="*/ 5474503 h 6858000"/>
              <a:gd name="connsiteX141-7295" fmla="*/ 6080922 w 6128435"/>
              <a:gd name="connsiteY141-7296" fmla="*/ 5561070 h 6858000"/>
              <a:gd name="connsiteX142-7297" fmla="*/ 6096949 w 6128435"/>
              <a:gd name="connsiteY142-7298" fmla="*/ 5648179 h 6858000"/>
              <a:gd name="connsiteX143-7299" fmla="*/ 6125703 w 6128435"/>
              <a:gd name="connsiteY143-7300" fmla="*/ 5692894 h 6858000"/>
              <a:gd name="connsiteX144-7301" fmla="*/ 6126670 w 6128435"/>
              <a:gd name="connsiteY144-7302" fmla="*/ 5697882 h 6858000"/>
              <a:gd name="connsiteX145-7303" fmla="*/ 6124061 w 6128435"/>
              <a:gd name="connsiteY145-7304" fmla="*/ 5710294 h 6858000"/>
              <a:gd name="connsiteX146-7305" fmla="*/ 6122213 w 6128435"/>
              <a:gd name="connsiteY146-7306" fmla="*/ 5714762 h 6858000"/>
              <a:gd name="connsiteX147-7307" fmla="*/ 6121353 w 6128435"/>
              <a:gd name="connsiteY147-7308" fmla="*/ 5721725 h 6858000"/>
              <a:gd name="connsiteX148-7309" fmla="*/ 6121607 w 6128435"/>
              <a:gd name="connsiteY148-7310" fmla="*/ 5721959 h 6858000"/>
              <a:gd name="connsiteX149-7311" fmla="*/ 6120262 w 6128435"/>
              <a:gd name="connsiteY149-7312" fmla="*/ 5728358 h 6858000"/>
              <a:gd name="connsiteX150-7313" fmla="*/ 6110194 w 6128435"/>
              <a:gd name="connsiteY150-7314" fmla="*/ 5758853 h 6858000"/>
              <a:gd name="connsiteX151-7315" fmla="*/ 6127519 w 6128435"/>
              <a:gd name="connsiteY151-7316" fmla="*/ 5865775 h 6858000"/>
              <a:gd name="connsiteX152-7317" fmla="*/ 6128435 w 6128435"/>
              <a:gd name="connsiteY152-7318" fmla="*/ 5870164 h 6858000"/>
              <a:gd name="connsiteX153-7319" fmla="*/ 6119217 w 6128435"/>
              <a:gd name="connsiteY153-7320" fmla="*/ 5888542 h 6858000"/>
              <a:gd name="connsiteX154-7321" fmla="*/ 6115966 w 6128435"/>
              <a:gd name="connsiteY154-7322" fmla="*/ 5898387 h 6858000"/>
              <a:gd name="connsiteX155-7323" fmla="*/ 6111924 w 6128435"/>
              <a:gd name="connsiteY155-7324" fmla="*/ 5900444 h 6858000"/>
              <a:gd name="connsiteX156-7325" fmla="*/ 6108716 w 6128435"/>
              <a:gd name="connsiteY156-7326" fmla="*/ 5915345 h 6858000"/>
              <a:gd name="connsiteX157-7327" fmla="*/ 6109524 w 6128435"/>
              <a:gd name="connsiteY157-7328" fmla="*/ 5917328 h 6858000"/>
              <a:gd name="connsiteX158-7329" fmla="*/ 6102493 w 6128435"/>
              <a:gd name="connsiteY158-7330" fmla="*/ 5928602 h 6858000"/>
              <a:gd name="connsiteX159-7331" fmla="*/ 6056863 w 6128435"/>
              <a:gd name="connsiteY159-7332" fmla="*/ 6000643 h 6858000"/>
              <a:gd name="connsiteX160-7333" fmla="*/ 6045436 w 6128435"/>
              <a:gd name="connsiteY160-7334" fmla="*/ 6124480 h 6858000"/>
              <a:gd name="connsiteX161-7335" fmla="*/ 6030489 w 6128435"/>
              <a:gd name="connsiteY161-7336" fmla="*/ 6317666 h 6858000"/>
              <a:gd name="connsiteX162-7337" fmla="*/ 6007492 w 6128435"/>
              <a:gd name="connsiteY162-7338" fmla="*/ 6440818 h 6858000"/>
              <a:gd name="connsiteX163-7339" fmla="*/ 6009467 w 6128435"/>
              <a:gd name="connsiteY163-7340" fmla="*/ 6487076 h 6858000"/>
              <a:gd name="connsiteX164-7341" fmla="*/ 5995064 w 6128435"/>
              <a:gd name="connsiteY164-7342" fmla="*/ 6540791 h 6858000"/>
              <a:gd name="connsiteX165-7343" fmla="*/ 5996309 w 6128435"/>
              <a:gd name="connsiteY165-7344" fmla="*/ 6543961 h 6858000"/>
              <a:gd name="connsiteX166-7345" fmla="*/ 5996048 w 6128435"/>
              <a:gd name="connsiteY166-7346" fmla="*/ 6555444 h 6858000"/>
              <a:gd name="connsiteX167-7347" fmla="*/ 6002524 w 6128435"/>
              <a:gd name="connsiteY167-7348" fmla="*/ 6560188 h 6858000"/>
              <a:gd name="connsiteX168-7349" fmla="*/ 6006823 w 6128435"/>
              <a:gd name="connsiteY168-7350" fmla="*/ 6578546 h 6858000"/>
              <a:gd name="connsiteX169-7351" fmla="*/ 6004510 w 6128435"/>
              <a:gd name="connsiteY169-7352" fmla="*/ 6599256 h 6858000"/>
              <a:gd name="connsiteX170-7353" fmla="*/ 5986207 w 6128435"/>
              <a:gd name="connsiteY170-7354" fmla="*/ 6695855 h 6858000"/>
              <a:gd name="connsiteX171-7355" fmla="*/ 5979428 w 6128435"/>
              <a:gd name="connsiteY171-7356" fmla="*/ 6754678 h 6858000"/>
              <a:gd name="connsiteX172-7357" fmla="*/ 5983398 w 6128435"/>
              <a:gd name="connsiteY172-7358" fmla="*/ 6778641 h 6858000"/>
              <a:gd name="connsiteX173-7359" fmla="*/ 5984543 w 6128435"/>
              <a:gd name="connsiteY173-7360" fmla="*/ 6811016 h 6858000"/>
              <a:gd name="connsiteX174-7361" fmla="*/ 5981802 w 6128435"/>
              <a:gd name="connsiteY174-7362" fmla="*/ 6838578 h 6858000"/>
              <a:gd name="connsiteX175-7363" fmla="*/ 5979671 w 6128435"/>
              <a:gd name="connsiteY175-7364" fmla="*/ 6858000 h 6858000"/>
              <a:gd name="connsiteX176-7365" fmla="*/ 0 w 6128435"/>
              <a:gd name="connsiteY176-7366" fmla="*/ 6858000 h 6858000"/>
              <a:gd name="connsiteX177-7367" fmla="*/ 0 w 6128435"/>
              <a:gd name="connsiteY177-7368" fmla="*/ 0 h 6858000"/>
              <a:gd name="connsiteX0-7369" fmla="*/ 0 w 6128435"/>
              <a:gd name="connsiteY0-7370" fmla="*/ 0 h 6858000"/>
              <a:gd name="connsiteX1-7371" fmla="*/ 4965888 w 6128435"/>
              <a:gd name="connsiteY1-7372" fmla="*/ 0 h 6858000"/>
              <a:gd name="connsiteX2-7373" fmla="*/ 4967767 w 6128435"/>
              <a:gd name="connsiteY2-7374" fmla="*/ 7930 h 6858000"/>
              <a:gd name="connsiteX3-7375" fmla="*/ 4979444 w 6128435"/>
              <a:gd name="connsiteY3-7376" fmla="*/ 43921 h 6858000"/>
              <a:gd name="connsiteX4-7377" fmla="*/ 5021173 w 6128435"/>
              <a:gd name="connsiteY4-7378" fmla="*/ 123738 h 6858000"/>
              <a:gd name="connsiteX5-7379" fmla="*/ 5075458 w 6128435"/>
              <a:gd name="connsiteY5-7380" fmla="*/ 264355 h 6858000"/>
              <a:gd name="connsiteX6-7381" fmla="*/ 5081175 w 6128435"/>
              <a:gd name="connsiteY6-7382" fmla="*/ 277448 h 6858000"/>
              <a:gd name="connsiteX7-7383" fmla="*/ 5097011 w 6128435"/>
              <a:gd name="connsiteY7-7384" fmla="*/ 355616 h 6858000"/>
              <a:gd name="connsiteX8-7385" fmla="*/ 5130982 w 6128435"/>
              <a:gd name="connsiteY8-7386" fmla="*/ 412030 h 6858000"/>
              <a:gd name="connsiteX9-7387" fmla="*/ 5153000 w 6128435"/>
              <a:gd name="connsiteY9-7388" fmla="*/ 507134 h 6858000"/>
              <a:gd name="connsiteX10-7389" fmla="*/ 5171282 w 6128435"/>
              <a:gd name="connsiteY10-7390" fmla="*/ 602071 h 6858000"/>
              <a:gd name="connsiteX11-7391" fmla="*/ 5176196 w 6128435"/>
              <a:gd name="connsiteY11-7392" fmla="*/ 636822 h 6858000"/>
              <a:gd name="connsiteX12-7393" fmla="*/ 5201957 w 6128435"/>
              <a:gd name="connsiteY12-7394" fmla="*/ 736835 h 6858000"/>
              <a:gd name="connsiteX13-7395" fmla="*/ 5185452 w 6128435"/>
              <a:gd name="connsiteY13-7396" fmla="*/ 745392 h 6858000"/>
              <a:gd name="connsiteX14-7397" fmla="*/ 5189051 w 6128435"/>
              <a:gd name="connsiteY14-7398" fmla="*/ 782518 h 6858000"/>
              <a:gd name="connsiteX15-7399" fmla="*/ 5210428 w 6128435"/>
              <a:gd name="connsiteY15-7400" fmla="*/ 815772 h 6858000"/>
              <a:gd name="connsiteX16-7401" fmla="*/ 5221088 w 6128435"/>
              <a:gd name="connsiteY16-7402" fmla="*/ 860193 h 6858000"/>
              <a:gd name="connsiteX17-7403" fmla="*/ 5227653 w 6128435"/>
              <a:gd name="connsiteY17-7404" fmla="*/ 886709 h 6858000"/>
              <a:gd name="connsiteX18-7405" fmla="*/ 5230806 w 6128435"/>
              <a:gd name="connsiteY18-7406" fmla="*/ 961354 h 6858000"/>
              <a:gd name="connsiteX19-7407" fmla="*/ 5201018 w 6128435"/>
              <a:gd name="connsiteY19-7408" fmla="*/ 1095027 h 6858000"/>
              <a:gd name="connsiteX20-7409" fmla="*/ 5202153 w 6128435"/>
              <a:gd name="connsiteY20-7410" fmla="*/ 1133224 h 6858000"/>
              <a:gd name="connsiteX21-7411" fmla="*/ 5207370 w 6128435"/>
              <a:gd name="connsiteY21-7412" fmla="*/ 1138097 h 6858000"/>
              <a:gd name="connsiteX22-7413" fmla="*/ 5189234 w 6128435"/>
              <a:gd name="connsiteY22-7414" fmla="*/ 1193495 h 6858000"/>
              <a:gd name="connsiteX23-7415" fmla="*/ 5202769 w 6128435"/>
              <a:gd name="connsiteY23-7416" fmla="*/ 1269450 h 6858000"/>
              <a:gd name="connsiteX24-7417" fmla="*/ 5225968 w 6128435"/>
              <a:gd name="connsiteY24-7418" fmla="*/ 1357994 h 6858000"/>
              <a:gd name="connsiteX25-7419" fmla="*/ 5233819 w 6128435"/>
              <a:gd name="connsiteY25-7420" fmla="*/ 1380922 h 6858000"/>
              <a:gd name="connsiteX26-7421" fmla="*/ 5237226 w 6128435"/>
              <a:gd name="connsiteY26-7422" fmla="*/ 1441327 h 6858000"/>
              <a:gd name="connsiteX27-7423" fmla="*/ 5244434 w 6128435"/>
              <a:gd name="connsiteY27-7424" fmla="*/ 1580810 h 6858000"/>
              <a:gd name="connsiteX28-7425" fmla="*/ 5251453 w 6128435"/>
              <a:gd name="connsiteY28-7426" fmla="*/ 1583934 h 6858000"/>
              <a:gd name="connsiteX29-7427" fmla="*/ 5253136 w 6128435"/>
              <a:gd name="connsiteY29-7428" fmla="*/ 1595457 h 6858000"/>
              <a:gd name="connsiteX30-7429" fmla="*/ 5254863 w 6128435"/>
              <a:gd name="connsiteY30-7430" fmla="*/ 1598311 h 6858000"/>
              <a:gd name="connsiteX31-7431" fmla="*/ 5263491 w 6128435"/>
              <a:gd name="connsiteY31-7432" fmla="*/ 1642938 h 6858000"/>
              <a:gd name="connsiteX32-7433" fmla="*/ 5261314 w 6128435"/>
              <a:gd name="connsiteY32-7434" fmla="*/ 1689177 h 6858000"/>
              <a:gd name="connsiteX33-7435" fmla="*/ 5259788 w 6128435"/>
              <a:gd name="connsiteY33-7436" fmla="*/ 1768516 h 6858000"/>
              <a:gd name="connsiteX34-7437" fmla="*/ 5272526 w 6128435"/>
              <a:gd name="connsiteY34-7438" fmla="*/ 1936940 h 6858000"/>
              <a:gd name="connsiteX35-7439" fmla="*/ 5252592 w 6128435"/>
              <a:gd name="connsiteY35-7440" fmla="*/ 2092210 h 6858000"/>
              <a:gd name="connsiteX36-7441" fmla="*/ 5264303 w 6128435"/>
              <a:gd name="connsiteY36-7442" fmla="*/ 2225157 h 6858000"/>
              <a:gd name="connsiteX37-7443" fmla="*/ 5254949 w 6128435"/>
              <a:gd name="connsiteY37-7444" fmla="*/ 2236160 h 6858000"/>
              <a:gd name="connsiteX38-7445" fmla="*/ 5250104 w 6128435"/>
              <a:gd name="connsiteY38-7446" fmla="*/ 2249166 h 6858000"/>
              <a:gd name="connsiteX39-7447" fmla="*/ 5251214 w 6128435"/>
              <a:gd name="connsiteY39-7448" fmla="*/ 2250944 h 6858000"/>
              <a:gd name="connsiteX40-7449" fmla="*/ 5250644 w 6128435"/>
              <a:gd name="connsiteY40-7450" fmla="*/ 2266619 h 6858000"/>
              <a:gd name="connsiteX41-7451" fmla="*/ 5247111 w 6128435"/>
              <a:gd name="connsiteY41-7452" fmla="*/ 2269679 h 6858000"/>
              <a:gd name="connsiteX42-7453" fmla="*/ 5245653 w 6128435"/>
              <a:gd name="connsiteY42-7454" fmla="*/ 2280317 h 6858000"/>
              <a:gd name="connsiteX43-7455" fmla="*/ 5239901 w 6128435"/>
              <a:gd name="connsiteY43-7456" fmla="*/ 2300961 h 6858000"/>
              <a:gd name="connsiteX44-7457" fmla="*/ 5298758 w 6128435"/>
              <a:gd name="connsiteY44-7458" fmla="*/ 2375971 h 6858000"/>
              <a:gd name="connsiteX45-7459" fmla="*/ 5271650 w 6128435"/>
              <a:gd name="connsiteY45-7460" fmla="*/ 2440467 h 6858000"/>
              <a:gd name="connsiteX46-7461" fmla="*/ 5271438 w 6128435"/>
              <a:gd name="connsiteY46-7462" fmla="*/ 2447186 h 6858000"/>
              <a:gd name="connsiteX47-7463" fmla="*/ 5271722 w 6128435"/>
              <a:gd name="connsiteY47-7464" fmla="*/ 2447359 h 6858000"/>
              <a:gd name="connsiteX48-7465" fmla="*/ 5272069 w 6128435"/>
              <a:gd name="connsiteY48-7466" fmla="*/ 2454523 h 6858000"/>
              <a:gd name="connsiteX49-7467" fmla="*/ 5271049 w 6128435"/>
              <a:gd name="connsiteY49-7468" fmla="*/ 2459442 h 6858000"/>
              <a:gd name="connsiteX50-7469" fmla="*/ 5307538 w 6128435"/>
              <a:gd name="connsiteY50-7470" fmla="*/ 2514685 h 6858000"/>
              <a:gd name="connsiteX51-7471" fmla="*/ 5337604 w 6128435"/>
              <a:gd name="connsiteY51-7472" fmla="*/ 2597632 h 6858000"/>
              <a:gd name="connsiteX52-7473" fmla="*/ 5407503 w 6128435"/>
              <a:gd name="connsiteY52-7474" fmla="*/ 2786290 h 6858000"/>
              <a:gd name="connsiteX53-7475" fmla="*/ 5407356 w 6128435"/>
              <a:gd name="connsiteY53-7476" fmla="*/ 2787545 h 6858000"/>
              <a:gd name="connsiteX54-7477" fmla="*/ 5411130 w 6128435"/>
              <a:gd name="connsiteY54-7478" fmla="*/ 2788640 h 6858000"/>
              <a:gd name="connsiteX55-7479" fmla="*/ 5416439 w 6128435"/>
              <a:gd name="connsiteY55-7480" fmla="*/ 2805666 h 6858000"/>
              <a:gd name="connsiteX56-7481" fmla="*/ 5416589 w 6128435"/>
              <a:gd name="connsiteY56-7482" fmla="*/ 2810822 h 6858000"/>
              <a:gd name="connsiteX57-7483" fmla="*/ 5418542 w 6128435"/>
              <a:gd name="connsiteY57-7484" fmla="*/ 2817745 h 6858000"/>
              <a:gd name="connsiteX58-7485" fmla="*/ 5418847 w 6128435"/>
              <a:gd name="connsiteY58-7486" fmla="*/ 2817825 h 6858000"/>
              <a:gd name="connsiteX59-7487" fmla="*/ 5423364 w 6128435"/>
              <a:gd name="connsiteY59-7488" fmla="*/ 2858292 h 6858000"/>
              <a:gd name="connsiteX60-7489" fmla="*/ 5479298 w 6128435"/>
              <a:gd name="connsiteY60-7490" fmla="*/ 2947791 h 6858000"/>
              <a:gd name="connsiteX61-7491" fmla="*/ 5481770 w 6128435"/>
              <a:gd name="connsiteY61-7492" fmla="*/ 2951352 h 6858000"/>
              <a:gd name="connsiteX62-7493" fmla="*/ 5481013 w 6128435"/>
              <a:gd name="connsiteY62-7494" fmla="*/ 2973461 h 6858000"/>
              <a:gd name="connsiteX63-7495" fmla="*/ 5482045 w 6128435"/>
              <a:gd name="connsiteY63-7496" fmla="*/ 2984371 h 6858000"/>
              <a:gd name="connsiteX64-7497" fmla="*/ 5479405 w 6128435"/>
              <a:gd name="connsiteY64-7498" fmla="*/ 2988507 h 6858000"/>
              <a:gd name="connsiteX65-7499" fmla="*/ 5482415 w 6128435"/>
              <a:gd name="connsiteY65-7500" fmla="*/ 3004079 h 6858000"/>
              <a:gd name="connsiteX66-7501" fmla="*/ 5483865 w 6128435"/>
              <a:gd name="connsiteY66-7502" fmla="*/ 3005467 h 6858000"/>
              <a:gd name="connsiteX67-7503" fmla="*/ 5482236 w 6128435"/>
              <a:gd name="connsiteY67-7504" fmla="*/ 3019791 h 6858000"/>
              <a:gd name="connsiteX68-7505" fmla="*/ 5475895 w 6128435"/>
              <a:gd name="connsiteY68-7506" fmla="*/ 3033578 h 6858000"/>
              <a:gd name="connsiteX69-7507" fmla="*/ 5477595 w 6128435"/>
              <a:gd name="connsiteY69-7508" fmla="*/ 3250534 h 6858000"/>
              <a:gd name="connsiteX70-7509" fmla="*/ 5532836 w 6128435"/>
              <a:gd name="connsiteY70-7510" fmla="*/ 3353840 h 6858000"/>
              <a:gd name="connsiteX71-7511" fmla="*/ 5561229 w 6128435"/>
              <a:gd name="connsiteY71-7512" fmla="*/ 3395784 h 6858000"/>
              <a:gd name="connsiteX72-7513" fmla="*/ 5589758 w 6128435"/>
              <a:gd name="connsiteY72-7514" fmla="*/ 3506453 h 6858000"/>
              <a:gd name="connsiteX73-7515" fmla="*/ 5596144 w 6128435"/>
              <a:gd name="connsiteY73-7516" fmla="*/ 3534624 h 6858000"/>
              <a:gd name="connsiteX74-7517" fmla="*/ 5597750 w 6128435"/>
              <a:gd name="connsiteY74-7518" fmla="*/ 3534129 h 6858000"/>
              <a:gd name="connsiteX75-7519" fmla="*/ 5599700 w 6128435"/>
              <a:gd name="connsiteY75-7520" fmla="*/ 3547221 h 6858000"/>
              <a:gd name="connsiteX76-7521" fmla="*/ 5615031 w 6128435"/>
              <a:gd name="connsiteY76-7522" fmla="*/ 3557482 h 6858000"/>
              <a:gd name="connsiteX77-7523" fmla="*/ 5618377 w 6128435"/>
              <a:gd name="connsiteY77-7524" fmla="*/ 3588431 h 6858000"/>
              <a:gd name="connsiteX78-7525" fmla="*/ 5612155 w 6128435"/>
              <a:gd name="connsiteY78-7526" fmla="*/ 3589869 h 6858000"/>
              <a:gd name="connsiteX79-7527" fmla="*/ 5620843 w 6128435"/>
              <a:gd name="connsiteY79-7528" fmla="*/ 3606745 h 6858000"/>
              <a:gd name="connsiteX80-7529" fmla="*/ 5655472 w 6128435"/>
              <a:gd name="connsiteY80-7530" fmla="*/ 3678877 h 6858000"/>
              <a:gd name="connsiteX81-7531" fmla="*/ 5680448 w 6128435"/>
              <a:gd name="connsiteY81-7532" fmla="*/ 3717760 h 6858000"/>
              <a:gd name="connsiteX82-7533" fmla="*/ 5683015 w 6128435"/>
              <a:gd name="connsiteY82-7534" fmla="*/ 3762025 h 6858000"/>
              <a:gd name="connsiteX83-7535" fmla="*/ 5696643 w 6128435"/>
              <a:gd name="connsiteY83-7536" fmla="*/ 3773888 h 6858000"/>
              <a:gd name="connsiteX84-7537" fmla="*/ 5699203 w 6128435"/>
              <a:gd name="connsiteY84-7538" fmla="*/ 3775823 h 6858000"/>
              <a:gd name="connsiteX85-7539" fmla="*/ 5704824 w 6128435"/>
              <a:gd name="connsiteY85-7540" fmla="*/ 3785966 h 6858000"/>
              <a:gd name="connsiteX86-7541" fmla="*/ 5712204 w 6128435"/>
              <a:gd name="connsiteY86-7542" fmla="*/ 3785830 h 6858000"/>
              <a:gd name="connsiteX87-7543" fmla="*/ 5724816 w 6128435"/>
              <a:gd name="connsiteY87-7544" fmla="*/ 3798949 h 6858000"/>
              <a:gd name="connsiteX88-7545" fmla="*/ 5733539 w 6128435"/>
              <a:gd name="connsiteY88-7546" fmla="*/ 3818457 h 6858000"/>
              <a:gd name="connsiteX89-7547" fmla="*/ 5768491 w 6128435"/>
              <a:gd name="connsiteY89-7548" fmla="*/ 3914399 h 6858000"/>
              <a:gd name="connsiteX90-7549" fmla="*/ 5793123 w 6128435"/>
              <a:gd name="connsiteY90-7550" fmla="*/ 3969952 h 6858000"/>
              <a:gd name="connsiteX91-7551" fmla="*/ 5808321 w 6128435"/>
              <a:gd name="connsiteY91-7552" fmla="*/ 3988153 h 6858000"/>
              <a:gd name="connsiteX92-7553" fmla="*/ 5825621 w 6128435"/>
              <a:gd name="connsiteY92-7554" fmla="*/ 4015525 h 6858000"/>
              <a:gd name="connsiteX93-7555" fmla="*/ 5860672 w 6128435"/>
              <a:gd name="connsiteY93-7556" fmla="*/ 4061579 h 6858000"/>
              <a:gd name="connsiteX94-7557" fmla="*/ 5872173 w 6128435"/>
              <a:gd name="connsiteY94-7558" fmla="*/ 4088497 h 6858000"/>
              <a:gd name="connsiteX95-7559" fmla="*/ 5883705 w 6128435"/>
              <a:gd name="connsiteY95-7560" fmla="*/ 4101899 h 6858000"/>
              <a:gd name="connsiteX96-7561" fmla="*/ 5885314 w 6128435"/>
              <a:gd name="connsiteY96-7562" fmla="*/ 4108387 h 6858000"/>
              <a:gd name="connsiteX97-7563" fmla="*/ 5894095 w 6128435"/>
              <a:gd name="connsiteY97-7564" fmla="*/ 4128857 h 6858000"/>
              <a:gd name="connsiteX98-7565" fmla="*/ 5898339 w 6128435"/>
              <a:gd name="connsiteY98-7566" fmla="*/ 4140800 h 6858000"/>
              <a:gd name="connsiteX99-7567" fmla="*/ 5899734 w 6128435"/>
              <a:gd name="connsiteY99-7568" fmla="*/ 4145632 h 6858000"/>
              <a:gd name="connsiteX100-7569" fmla="*/ 5897098 w 6128435"/>
              <a:gd name="connsiteY100-7570" fmla="*/ 4157819 h 6858000"/>
              <a:gd name="connsiteX101-7571" fmla="*/ 5903513 w 6128435"/>
              <a:gd name="connsiteY101-7572" fmla="*/ 4187661 h 6858000"/>
              <a:gd name="connsiteX102-7573" fmla="*/ 5917114 w 6128435"/>
              <a:gd name="connsiteY102-7574" fmla="*/ 4213096 h 6858000"/>
              <a:gd name="connsiteX103-7575" fmla="*/ 5921153 w 6128435"/>
              <a:gd name="connsiteY103-7576" fmla="*/ 4236222 h 6858000"/>
              <a:gd name="connsiteX104-7577" fmla="*/ 5924233 w 6128435"/>
              <a:gd name="connsiteY104-7578" fmla="*/ 4242060 h 6858000"/>
              <a:gd name="connsiteX105-7579" fmla="*/ 5928910 w 6128435"/>
              <a:gd name="connsiteY105-7580" fmla="*/ 4300973 h 6858000"/>
              <a:gd name="connsiteX106-7581" fmla="*/ 5939320 w 6128435"/>
              <a:gd name="connsiteY106-7582" fmla="*/ 4340435 h 6858000"/>
              <a:gd name="connsiteX107-7583" fmla="*/ 5946705 w 6128435"/>
              <a:gd name="connsiteY107-7584" fmla="*/ 4428051 h 6858000"/>
              <a:gd name="connsiteX108-7585" fmla="*/ 5949261 w 6128435"/>
              <a:gd name="connsiteY108-7586" fmla="*/ 4449185 h 6858000"/>
              <a:gd name="connsiteX109-7587" fmla="*/ 5957504 w 6128435"/>
              <a:gd name="connsiteY109-7588" fmla="*/ 4465911 h 6858000"/>
              <a:gd name="connsiteX110-7589" fmla="*/ 5964689 w 6128435"/>
              <a:gd name="connsiteY110-7590" fmla="*/ 4468532 h 6858000"/>
              <a:gd name="connsiteX111-7591" fmla="*/ 5967062 w 6128435"/>
              <a:gd name="connsiteY111-7592" fmla="*/ 4479923 h 6858000"/>
              <a:gd name="connsiteX112-7593" fmla="*/ 5968960 w 6128435"/>
              <a:gd name="connsiteY112-7594" fmla="*/ 4482655 h 6858000"/>
              <a:gd name="connsiteX113-7595" fmla="*/ 5978567 w 6128435"/>
              <a:gd name="connsiteY113-7596" fmla="*/ 4498605 h 6858000"/>
              <a:gd name="connsiteX114-7597" fmla="*/ 5980106 w 6128435"/>
              <a:gd name="connsiteY114-7598" fmla="*/ 4585087 h 6858000"/>
              <a:gd name="connsiteX115-7599" fmla="*/ 5998138 w 6128435"/>
              <a:gd name="connsiteY115-7600" fmla="*/ 4697518 h 6858000"/>
              <a:gd name="connsiteX116-7601" fmla="*/ 6013516 w 6128435"/>
              <a:gd name="connsiteY116-7602" fmla="*/ 4786619 h 6858000"/>
              <a:gd name="connsiteX117-7603" fmla="*/ 6025404 w 6128435"/>
              <a:gd name="connsiteY117-7604" fmla="*/ 4858148 h 6858000"/>
              <a:gd name="connsiteX118-7605" fmla="*/ 6007749 w 6128435"/>
              <a:gd name="connsiteY118-7606" fmla="*/ 4964715 h 6858000"/>
              <a:gd name="connsiteX119-7607" fmla="*/ 6005269 w 6128435"/>
              <a:gd name="connsiteY119-7608" fmla="*/ 5150567 h 6858000"/>
              <a:gd name="connsiteX120-7609" fmla="*/ 6001127 w 6128435"/>
              <a:gd name="connsiteY120-7610" fmla="*/ 5164609 h 6858000"/>
              <a:gd name="connsiteX121-7611" fmla="*/ 5996647 w 6128435"/>
              <a:gd name="connsiteY121-7612" fmla="*/ 5185640 h 6858000"/>
              <a:gd name="connsiteX122-7613" fmla="*/ 5998514 w 6128435"/>
              <a:gd name="connsiteY122-7614" fmla="*/ 5189673 h 6858000"/>
              <a:gd name="connsiteX123-7615" fmla="*/ 5995970 w 6128435"/>
              <a:gd name="connsiteY123-7616" fmla="*/ 5221547 h 6858000"/>
              <a:gd name="connsiteX124-7617" fmla="*/ 5997218 w 6128435"/>
              <a:gd name="connsiteY124-7618" fmla="*/ 5222031 h 6858000"/>
              <a:gd name="connsiteX125-7619" fmla="*/ 6002116 w 6128435"/>
              <a:gd name="connsiteY125-7620" fmla="*/ 5231223 h 6858000"/>
              <a:gd name="connsiteX126-7621" fmla="*/ 6008541 w 6128435"/>
              <a:gd name="connsiteY126-7622" fmla="*/ 5248680 h 6858000"/>
              <a:gd name="connsiteX127-7623" fmla="*/ 6039260 w 6128435"/>
              <a:gd name="connsiteY127-7624" fmla="*/ 5289518 h 6858000"/>
              <a:gd name="connsiteX128-7625" fmla="*/ 6036748 w 6128435"/>
              <a:gd name="connsiteY128-7626" fmla="*/ 5322752 h 6858000"/>
              <a:gd name="connsiteX129-7627" fmla="*/ 6036943 w 6128435"/>
              <a:gd name="connsiteY129-7628" fmla="*/ 5329480 h 6858000"/>
              <a:gd name="connsiteX130-7629" fmla="*/ 6037236 w 6128435"/>
              <a:gd name="connsiteY130-7630" fmla="*/ 5329634 h 6858000"/>
              <a:gd name="connsiteX131-7631" fmla="*/ 6038019 w 6128435"/>
              <a:gd name="connsiteY131-7632" fmla="*/ 5336764 h 6858000"/>
              <a:gd name="connsiteX132-7633" fmla="*/ 6037298 w 6128435"/>
              <a:gd name="connsiteY132-7634" fmla="*/ 5341753 h 6858000"/>
              <a:gd name="connsiteX133-7635" fmla="*/ 6037677 w 6128435"/>
              <a:gd name="connsiteY133-7636" fmla="*/ 5354807 h 6858000"/>
              <a:gd name="connsiteX134-7637" fmla="*/ 6039728 w 6128435"/>
              <a:gd name="connsiteY134-7638" fmla="*/ 5359416 h 6858000"/>
              <a:gd name="connsiteX135-7639" fmla="*/ 6043311 w 6128435"/>
              <a:gd name="connsiteY135-7640" fmla="*/ 5361407 h 6858000"/>
              <a:gd name="connsiteX136-7641" fmla="*/ 6042954 w 6128435"/>
              <a:gd name="connsiteY136-7642" fmla="*/ 5362576 h 6858000"/>
              <a:gd name="connsiteX137-7643" fmla="*/ 6053435 w 6128435"/>
              <a:gd name="connsiteY137-7644" fmla="*/ 5387547 h 6858000"/>
              <a:gd name="connsiteX138-7645" fmla="*/ 6065933 w 6128435"/>
              <a:gd name="connsiteY138-7646" fmla="*/ 5443002 h 6858000"/>
              <a:gd name="connsiteX139-7647" fmla="*/ 6068640 w 6128435"/>
              <a:gd name="connsiteY139-7648" fmla="*/ 5474503 h 6858000"/>
              <a:gd name="connsiteX140-7649" fmla="*/ 6080922 w 6128435"/>
              <a:gd name="connsiteY140-7650" fmla="*/ 5561070 h 6858000"/>
              <a:gd name="connsiteX141-7651" fmla="*/ 6096949 w 6128435"/>
              <a:gd name="connsiteY141-7652" fmla="*/ 5648179 h 6858000"/>
              <a:gd name="connsiteX142-7653" fmla="*/ 6125703 w 6128435"/>
              <a:gd name="connsiteY142-7654" fmla="*/ 5692894 h 6858000"/>
              <a:gd name="connsiteX143-7655" fmla="*/ 6126670 w 6128435"/>
              <a:gd name="connsiteY143-7656" fmla="*/ 5697882 h 6858000"/>
              <a:gd name="connsiteX144-7657" fmla="*/ 6124061 w 6128435"/>
              <a:gd name="connsiteY144-7658" fmla="*/ 5710294 h 6858000"/>
              <a:gd name="connsiteX145-7659" fmla="*/ 6122213 w 6128435"/>
              <a:gd name="connsiteY145-7660" fmla="*/ 5714762 h 6858000"/>
              <a:gd name="connsiteX146-7661" fmla="*/ 6121353 w 6128435"/>
              <a:gd name="connsiteY146-7662" fmla="*/ 5721725 h 6858000"/>
              <a:gd name="connsiteX147-7663" fmla="*/ 6121607 w 6128435"/>
              <a:gd name="connsiteY147-7664" fmla="*/ 5721959 h 6858000"/>
              <a:gd name="connsiteX148-7665" fmla="*/ 6120262 w 6128435"/>
              <a:gd name="connsiteY148-7666" fmla="*/ 5728358 h 6858000"/>
              <a:gd name="connsiteX149-7667" fmla="*/ 6110194 w 6128435"/>
              <a:gd name="connsiteY149-7668" fmla="*/ 5758853 h 6858000"/>
              <a:gd name="connsiteX150-7669" fmla="*/ 6127519 w 6128435"/>
              <a:gd name="connsiteY150-7670" fmla="*/ 5865775 h 6858000"/>
              <a:gd name="connsiteX151-7671" fmla="*/ 6128435 w 6128435"/>
              <a:gd name="connsiteY151-7672" fmla="*/ 5870164 h 6858000"/>
              <a:gd name="connsiteX152-7673" fmla="*/ 6119217 w 6128435"/>
              <a:gd name="connsiteY152-7674" fmla="*/ 5888542 h 6858000"/>
              <a:gd name="connsiteX153-7675" fmla="*/ 6115966 w 6128435"/>
              <a:gd name="connsiteY153-7676" fmla="*/ 5898387 h 6858000"/>
              <a:gd name="connsiteX154-7677" fmla="*/ 6111924 w 6128435"/>
              <a:gd name="connsiteY154-7678" fmla="*/ 5900444 h 6858000"/>
              <a:gd name="connsiteX155-7679" fmla="*/ 6108716 w 6128435"/>
              <a:gd name="connsiteY155-7680" fmla="*/ 5915345 h 6858000"/>
              <a:gd name="connsiteX156-7681" fmla="*/ 6109524 w 6128435"/>
              <a:gd name="connsiteY156-7682" fmla="*/ 5917328 h 6858000"/>
              <a:gd name="connsiteX157-7683" fmla="*/ 6102493 w 6128435"/>
              <a:gd name="connsiteY157-7684" fmla="*/ 5928602 h 6858000"/>
              <a:gd name="connsiteX158-7685" fmla="*/ 6056863 w 6128435"/>
              <a:gd name="connsiteY158-7686" fmla="*/ 6000643 h 6858000"/>
              <a:gd name="connsiteX159-7687" fmla="*/ 6045436 w 6128435"/>
              <a:gd name="connsiteY159-7688" fmla="*/ 6124480 h 6858000"/>
              <a:gd name="connsiteX160-7689" fmla="*/ 6030489 w 6128435"/>
              <a:gd name="connsiteY160-7690" fmla="*/ 6317666 h 6858000"/>
              <a:gd name="connsiteX161-7691" fmla="*/ 6007492 w 6128435"/>
              <a:gd name="connsiteY161-7692" fmla="*/ 6440818 h 6858000"/>
              <a:gd name="connsiteX162-7693" fmla="*/ 6009467 w 6128435"/>
              <a:gd name="connsiteY162-7694" fmla="*/ 6487076 h 6858000"/>
              <a:gd name="connsiteX163-7695" fmla="*/ 5995064 w 6128435"/>
              <a:gd name="connsiteY163-7696" fmla="*/ 6540791 h 6858000"/>
              <a:gd name="connsiteX164-7697" fmla="*/ 5996309 w 6128435"/>
              <a:gd name="connsiteY164-7698" fmla="*/ 6543961 h 6858000"/>
              <a:gd name="connsiteX165-7699" fmla="*/ 5996048 w 6128435"/>
              <a:gd name="connsiteY165-7700" fmla="*/ 6555444 h 6858000"/>
              <a:gd name="connsiteX166-7701" fmla="*/ 6002524 w 6128435"/>
              <a:gd name="connsiteY166-7702" fmla="*/ 6560188 h 6858000"/>
              <a:gd name="connsiteX167-7703" fmla="*/ 6006823 w 6128435"/>
              <a:gd name="connsiteY167-7704" fmla="*/ 6578546 h 6858000"/>
              <a:gd name="connsiteX168-7705" fmla="*/ 6004510 w 6128435"/>
              <a:gd name="connsiteY168-7706" fmla="*/ 6599256 h 6858000"/>
              <a:gd name="connsiteX169-7707" fmla="*/ 5986207 w 6128435"/>
              <a:gd name="connsiteY169-7708" fmla="*/ 6695855 h 6858000"/>
              <a:gd name="connsiteX170-7709" fmla="*/ 5979428 w 6128435"/>
              <a:gd name="connsiteY170-7710" fmla="*/ 6754678 h 6858000"/>
              <a:gd name="connsiteX171-7711" fmla="*/ 5983398 w 6128435"/>
              <a:gd name="connsiteY171-7712" fmla="*/ 6778641 h 6858000"/>
              <a:gd name="connsiteX172-7713" fmla="*/ 5984543 w 6128435"/>
              <a:gd name="connsiteY172-7714" fmla="*/ 6811016 h 6858000"/>
              <a:gd name="connsiteX173-7715" fmla="*/ 5981802 w 6128435"/>
              <a:gd name="connsiteY173-7716" fmla="*/ 6838578 h 6858000"/>
              <a:gd name="connsiteX174-7717" fmla="*/ 5979671 w 6128435"/>
              <a:gd name="connsiteY174-7718" fmla="*/ 6858000 h 6858000"/>
              <a:gd name="connsiteX175-7719" fmla="*/ 0 w 6128435"/>
              <a:gd name="connsiteY175-7720" fmla="*/ 6858000 h 6858000"/>
              <a:gd name="connsiteX176-7721" fmla="*/ 0 w 6128435"/>
              <a:gd name="connsiteY176-7722" fmla="*/ 0 h 6858000"/>
              <a:gd name="connsiteX0-7723" fmla="*/ 0 w 6128435"/>
              <a:gd name="connsiteY0-7724" fmla="*/ 0 h 6858000"/>
              <a:gd name="connsiteX1-7725" fmla="*/ 4965888 w 6128435"/>
              <a:gd name="connsiteY1-7726" fmla="*/ 0 h 6858000"/>
              <a:gd name="connsiteX2-7727" fmla="*/ 4967767 w 6128435"/>
              <a:gd name="connsiteY2-7728" fmla="*/ 7930 h 6858000"/>
              <a:gd name="connsiteX3-7729" fmla="*/ 4979444 w 6128435"/>
              <a:gd name="connsiteY3-7730" fmla="*/ 43921 h 6858000"/>
              <a:gd name="connsiteX4-7731" fmla="*/ 5021173 w 6128435"/>
              <a:gd name="connsiteY4-7732" fmla="*/ 123738 h 6858000"/>
              <a:gd name="connsiteX5-7733" fmla="*/ 5075458 w 6128435"/>
              <a:gd name="connsiteY5-7734" fmla="*/ 264355 h 6858000"/>
              <a:gd name="connsiteX6-7735" fmla="*/ 5081175 w 6128435"/>
              <a:gd name="connsiteY6-7736" fmla="*/ 277448 h 6858000"/>
              <a:gd name="connsiteX7-7737" fmla="*/ 5097011 w 6128435"/>
              <a:gd name="connsiteY7-7738" fmla="*/ 355616 h 6858000"/>
              <a:gd name="connsiteX8-7739" fmla="*/ 5130982 w 6128435"/>
              <a:gd name="connsiteY8-7740" fmla="*/ 412030 h 6858000"/>
              <a:gd name="connsiteX9-7741" fmla="*/ 5153000 w 6128435"/>
              <a:gd name="connsiteY9-7742" fmla="*/ 507134 h 6858000"/>
              <a:gd name="connsiteX10-7743" fmla="*/ 5171282 w 6128435"/>
              <a:gd name="connsiteY10-7744" fmla="*/ 602071 h 6858000"/>
              <a:gd name="connsiteX11-7745" fmla="*/ 5176196 w 6128435"/>
              <a:gd name="connsiteY11-7746" fmla="*/ 636822 h 6858000"/>
              <a:gd name="connsiteX12-7747" fmla="*/ 5201957 w 6128435"/>
              <a:gd name="connsiteY12-7748" fmla="*/ 736835 h 6858000"/>
              <a:gd name="connsiteX13-7749" fmla="*/ 5185452 w 6128435"/>
              <a:gd name="connsiteY13-7750" fmla="*/ 745392 h 6858000"/>
              <a:gd name="connsiteX14-7751" fmla="*/ 5189051 w 6128435"/>
              <a:gd name="connsiteY14-7752" fmla="*/ 782518 h 6858000"/>
              <a:gd name="connsiteX15-7753" fmla="*/ 5210428 w 6128435"/>
              <a:gd name="connsiteY15-7754" fmla="*/ 815772 h 6858000"/>
              <a:gd name="connsiteX16-7755" fmla="*/ 5221088 w 6128435"/>
              <a:gd name="connsiteY16-7756" fmla="*/ 860193 h 6858000"/>
              <a:gd name="connsiteX17-7757" fmla="*/ 5227653 w 6128435"/>
              <a:gd name="connsiteY17-7758" fmla="*/ 886709 h 6858000"/>
              <a:gd name="connsiteX18-7759" fmla="*/ 5230806 w 6128435"/>
              <a:gd name="connsiteY18-7760" fmla="*/ 961354 h 6858000"/>
              <a:gd name="connsiteX19-7761" fmla="*/ 5201018 w 6128435"/>
              <a:gd name="connsiteY19-7762" fmla="*/ 1095027 h 6858000"/>
              <a:gd name="connsiteX20-7763" fmla="*/ 5202153 w 6128435"/>
              <a:gd name="connsiteY20-7764" fmla="*/ 1133224 h 6858000"/>
              <a:gd name="connsiteX21-7765" fmla="*/ 5207370 w 6128435"/>
              <a:gd name="connsiteY21-7766" fmla="*/ 1138097 h 6858000"/>
              <a:gd name="connsiteX22-7767" fmla="*/ 5189234 w 6128435"/>
              <a:gd name="connsiteY22-7768" fmla="*/ 1193495 h 6858000"/>
              <a:gd name="connsiteX23-7769" fmla="*/ 5202769 w 6128435"/>
              <a:gd name="connsiteY23-7770" fmla="*/ 1269450 h 6858000"/>
              <a:gd name="connsiteX24-7771" fmla="*/ 5225968 w 6128435"/>
              <a:gd name="connsiteY24-7772" fmla="*/ 1357994 h 6858000"/>
              <a:gd name="connsiteX25-7773" fmla="*/ 5233819 w 6128435"/>
              <a:gd name="connsiteY25-7774" fmla="*/ 1380922 h 6858000"/>
              <a:gd name="connsiteX26-7775" fmla="*/ 5237226 w 6128435"/>
              <a:gd name="connsiteY26-7776" fmla="*/ 1441327 h 6858000"/>
              <a:gd name="connsiteX27-7777" fmla="*/ 5244434 w 6128435"/>
              <a:gd name="connsiteY27-7778" fmla="*/ 1580810 h 6858000"/>
              <a:gd name="connsiteX28-7779" fmla="*/ 5251453 w 6128435"/>
              <a:gd name="connsiteY28-7780" fmla="*/ 1583934 h 6858000"/>
              <a:gd name="connsiteX29-7781" fmla="*/ 5253136 w 6128435"/>
              <a:gd name="connsiteY29-7782" fmla="*/ 1595457 h 6858000"/>
              <a:gd name="connsiteX30-7783" fmla="*/ 5254863 w 6128435"/>
              <a:gd name="connsiteY30-7784" fmla="*/ 1598311 h 6858000"/>
              <a:gd name="connsiteX31-7785" fmla="*/ 5263491 w 6128435"/>
              <a:gd name="connsiteY31-7786" fmla="*/ 1642938 h 6858000"/>
              <a:gd name="connsiteX32-7787" fmla="*/ 5261314 w 6128435"/>
              <a:gd name="connsiteY32-7788" fmla="*/ 1689177 h 6858000"/>
              <a:gd name="connsiteX33-7789" fmla="*/ 5259788 w 6128435"/>
              <a:gd name="connsiteY33-7790" fmla="*/ 1768516 h 6858000"/>
              <a:gd name="connsiteX34-7791" fmla="*/ 5272526 w 6128435"/>
              <a:gd name="connsiteY34-7792" fmla="*/ 1936940 h 6858000"/>
              <a:gd name="connsiteX35-7793" fmla="*/ 5252592 w 6128435"/>
              <a:gd name="connsiteY35-7794" fmla="*/ 2092210 h 6858000"/>
              <a:gd name="connsiteX36-7795" fmla="*/ 5264303 w 6128435"/>
              <a:gd name="connsiteY36-7796" fmla="*/ 2225157 h 6858000"/>
              <a:gd name="connsiteX37-7797" fmla="*/ 5254949 w 6128435"/>
              <a:gd name="connsiteY37-7798" fmla="*/ 2236160 h 6858000"/>
              <a:gd name="connsiteX38-7799" fmla="*/ 5250104 w 6128435"/>
              <a:gd name="connsiteY38-7800" fmla="*/ 2249166 h 6858000"/>
              <a:gd name="connsiteX39-7801" fmla="*/ 5251214 w 6128435"/>
              <a:gd name="connsiteY39-7802" fmla="*/ 2250944 h 6858000"/>
              <a:gd name="connsiteX40-7803" fmla="*/ 5250644 w 6128435"/>
              <a:gd name="connsiteY40-7804" fmla="*/ 2266619 h 6858000"/>
              <a:gd name="connsiteX41-7805" fmla="*/ 5247111 w 6128435"/>
              <a:gd name="connsiteY41-7806" fmla="*/ 2269679 h 6858000"/>
              <a:gd name="connsiteX42-7807" fmla="*/ 5245653 w 6128435"/>
              <a:gd name="connsiteY42-7808" fmla="*/ 2280317 h 6858000"/>
              <a:gd name="connsiteX43-7809" fmla="*/ 5239901 w 6128435"/>
              <a:gd name="connsiteY43-7810" fmla="*/ 2300961 h 6858000"/>
              <a:gd name="connsiteX44-7811" fmla="*/ 5271650 w 6128435"/>
              <a:gd name="connsiteY44-7812" fmla="*/ 2440467 h 6858000"/>
              <a:gd name="connsiteX45-7813" fmla="*/ 5271438 w 6128435"/>
              <a:gd name="connsiteY45-7814" fmla="*/ 2447186 h 6858000"/>
              <a:gd name="connsiteX46-7815" fmla="*/ 5271722 w 6128435"/>
              <a:gd name="connsiteY46-7816" fmla="*/ 2447359 h 6858000"/>
              <a:gd name="connsiteX47-7817" fmla="*/ 5272069 w 6128435"/>
              <a:gd name="connsiteY47-7818" fmla="*/ 2454523 h 6858000"/>
              <a:gd name="connsiteX48-7819" fmla="*/ 5271049 w 6128435"/>
              <a:gd name="connsiteY48-7820" fmla="*/ 2459442 h 6858000"/>
              <a:gd name="connsiteX49-7821" fmla="*/ 5307538 w 6128435"/>
              <a:gd name="connsiteY49-7822" fmla="*/ 2514685 h 6858000"/>
              <a:gd name="connsiteX50-7823" fmla="*/ 5337604 w 6128435"/>
              <a:gd name="connsiteY50-7824" fmla="*/ 2597632 h 6858000"/>
              <a:gd name="connsiteX51-7825" fmla="*/ 5407503 w 6128435"/>
              <a:gd name="connsiteY51-7826" fmla="*/ 2786290 h 6858000"/>
              <a:gd name="connsiteX52-7827" fmla="*/ 5407356 w 6128435"/>
              <a:gd name="connsiteY52-7828" fmla="*/ 2787545 h 6858000"/>
              <a:gd name="connsiteX53-7829" fmla="*/ 5411130 w 6128435"/>
              <a:gd name="connsiteY53-7830" fmla="*/ 2788640 h 6858000"/>
              <a:gd name="connsiteX54-7831" fmla="*/ 5416439 w 6128435"/>
              <a:gd name="connsiteY54-7832" fmla="*/ 2805666 h 6858000"/>
              <a:gd name="connsiteX55-7833" fmla="*/ 5416589 w 6128435"/>
              <a:gd name="connsiteY55-7834" fmla="*/ 2810822 h 6858000"/>
              <a:gd name="connsiteX56-7835" fmla="*/ 5418542 w 6128435"/>
              <a:gd name="connsiteY56-7836" fmla="*/ 2817745 h 6858000"/>
              <a:gd name="connsiteX57-7837" fmla="*/ 5418847 w 6128435"/>
              <a:gd name="connsiteY57-7838" fmla="*/ 2817825 h 6858000"/>
              <a:gd name="connsiteX58-7839" fmla="*/ 5423364 w 6128435"/>
              <a:gd name="connsiteY58-7840" fmla="*/ 2858292 h 6858000"/>
              <a:gd name="connsiteX59-7841" fmla="*/ 5479298 w 6128435"/>
              <a:gd name="connsiteY59-7842" fmla="*/ 2947791 h 6858000"/>
              <a:gd name="connsiteX60-7843" fmla="*/ 5481770 w 6128435"/>
              <a:gd name="connsiteY60-7844" fmla="*/ 2951352 h 6858000"/>
              <a:gd name="connsiteX61-7845" fmla="*/ 5481013 w 6128435"/>
              <a:gd name="connsiteY61-7846" fmla="*/ 2973461 h 6858000"/>
              <a:gd name="connsiteX62-7847" fmla="*/ 5482045 w 6128435"/>
              <a:gd name="connsiteY62-7848" fmla="*/ 2984371 h 6858000"/>
              <a:gd name="connsiteX63-7849" fmla="*/ 5479405 w 6128435"/>
              <a:gd name="connsiteY63-7850" fmla="*/ 2988507 h 6858000"/>
              <a:gd name="connsiteX64-7851" fmla="*/ 5482415 w 6128435"/>
              <a:gd name="connsiteY64-7852" fmla="*/ 3004079 h 6858000"/>
              <a:gd name="connsiteX65-7853" fmla="*/ 5483865 w 6128435"/>
              <a:gd name="connsiteY65-7854" fmla="*/ 3005467 h 6858000"/>
              <a:gd name="connsiteX66-7855" fmla="*/ 5482236 w 6128435"/>
              <a:gd name="connsiteY66-7856" fmla="*/ 3019791 h 6858000"/>
              <a:gd name="connsiteX67-7857" fmla="*/ 5475895 w 6128435"/>
              <a:gd name="connsiteY67-7858" fmla="*/ 3033578 h 6858000"/>
              <a:gd name="connsiteX68-7859" fmla="*/ 5477595 w 6128435"/>
              <a:gd name="connsiteY68-7860" fmla="*/ 3250534 h 6858000"/>
              <a:gd name="connsiteX69-7861" fmla="*/ 5532836 w 6128435"/>
              <a:gd name="connsiteY69-7862" fmla="*/ 3353840 h 6858000"/>
              <a:gd name="connsiteX70-7863" fmla="*/ 5561229 w 6128435"/>
              <a:gd name="connsiteY70-7864" fmla="*/ 3395784 h 6858000"/>
              <a:gd name="connsiteX71-7865" fmla="*/ 5589758 w 6128435"/>
              <a:gd name="connsiteY71-7866" fmla="*/ 3506453 h 6858000"/>
              <a:gd name="connsiteX72-7867" fmla="*/ 5596144 w 6128435"/>
              <a:gd name="connsiteY72-7868" fmla="*/ 3534624 h 6858000"/>
              <a:gd name="connsiteX73-7869" fmla="*/ 5597750 w 6128435"/>
              <a:gd name="connsiteY73-7870" fmla="*/ 3534129 h 6858000"/>
              <a:gd name="connsiteX74-7871" fmla="*/ 5599700 w 6128435"/>
              <a:gd name="connsiteY74-7872" fmla="*/ 3547221 h 6858000"/>
              <a:gd name="connsiteX75-7873" fmla="*/ 5615031 w 6128435"/>
              <a:gd name="connsiteY75-7874" fmla="*/ 3557482 h 6858000"/>
              <a:gd name="connsiteX76-7875" fmla="*/ 5618377 w 6128435"/>
              <a:gd name="connsiteY76-7876" fmla="*/ 3588431 h 6858000"/>
              <a:gd name="connsiteX77-7877" fmla="*/ 5612155 w 6128435"/>
              <a:gd name="connsiteY77-7878" fmla="*/ 3589869 h 6858000"/>
              <a:gd name="connsiteX78-7879" fmla="*/ 5620843 w 6128435"/>
              <a:gd name="connsiteY78-7880" fmla="*/ 3606745 h 6858000"/>
              <a:gd name="connsiteX79-7881" fmla="*/ 5655472 w 6128435"/>
              <a:gd name="connsiteY79-7882" fmla="*/ 3678877 h 6858000"/>
              <a:gd name="connsiteX80-7883" fmla="*/ 5680448 w 6128435"/>
              <a:gd name="connsiteY80-7884" fmla="*/ 3717760 h 6858000"/>
              <a:gd name="connsiteX81-7885" fmla="*/ 5683015 w 6128435"/>
              <a:gd name="connsiteY81-7886" fmla="*/ 3762025 h 6858000"/>
              <a:gd name="connsiteX82-7887" fmla="*/ 5696643 w 6128435"/>
              <a:gd name="connsiteY82-7888" fmla="*/ 3773888 h 6858000"/>
              <a:gd name="connsiteX83-7889" fmla="*/ 5699203 w 6128435"/>
              <a:gd name="connsiteY83-7890" fmla="*/ 3775823 h 6858000"/>
              <a:gd name="connsiteX84-7891" fmla="*/ 5704824 w 6128435"/>
              <a:gd name="connsiteY84-7892" fmla="*/ 3785966 h 6858000"/>
              <a:gd name="connsiteX85-7893" fmla="*/ 5712204 w 6128435"/>
              <a:gd name="connsiteY85-7894" fmla="*/ 3785830 h 6858000"/>
              <a:gd name="connsiteX86-7895" fmla="*/ 5724816 w 6128435"/>
              <a:gd name="connsiteY86-7896" fmla="*/ 3798949 h 6858000"/>
              <a:gd name="connsiteX87-7897" fmla="*/ 5733539 w 6128435"/>
              <a:gd name="connsiteY87-7898" fmla="*/ 3818457 h 6858000"/>
              <a:gd name="connsiteX88-7899" fmla="*/ 5768491 w 6128435"/>
              <a:gd name="connsiteY88-7900" fmla="*/ 3914399 h 6858000"/>
              <a:gd name="connsiteX89-7901" fmla="*/ 5793123 w 6128435"/>
              <a:gd name="connsiteY89-7902" fmla="*/ 3969952 h 6858000"/>
              <a:gd name="connsiteX90-7903" fmla="*/ 5808321 w 6128435"/>
              <a:gd name="connsiteY90-7904" fmla="*/ 3988153 h 6858000"/>
              <a:gd name="connsiteX91-7905" fmla="*/ 5825621 w 6128435"/>
              <a:gd name="connsiteY91-7906" fmla="*/ 4015525 h 6858000"/>
              <a:gd name="connsiteX92-7907" fmla="*/ 5860672 w 6128435"/>
              <a:gd name="connsiteY92-7908" fmla="*/ 4061579 h 6858000"/>
              <a:gd name="connsiteX93-7909" fmla="*/ 5872173 w 6128435"/>
              <a:gd name="connsiteY93-7910" fmla="*/ 4088497 h 6858000"/>
              <a:gd name="connsiteX94-7911" fmla="*/ 5883705 w 6128435"/>
              <a:gd name="connsiteY94-7912" fmla="*/ 4101899 h 6858000"/>
              <a:gd name="connsiteX95-7913" fmla="*/ 5885314 w 6128435"/>
              <a:gd name="connsiteY95-7914" fmla="*/ 4108387 h 6858000"/>
              <a:gd name="connsiteX96-7915" fmla="*/ 5894095 w 6128435"/>
              <a:gd name="connsiteY96-7916" fmla="*/ 4128857 h 6858000"/>
              <a:gd name="connsiteX97-7917" fmla="*/ 5898339 w 6128435"/>
              <a:gd name="connsiteY97-7918" fmla="*/ 4140800 h 6858000"/>
              <a:gd name="connsiteX98-7919" fmla="*/ 5899734 w 6128435"/>
              <a:gd name="connsiteY98-7920" fmla="*/ 4145632 h 6858000"/>
              <a:gd name="connsiteX99-7921" fmla="*/ 5897098 w 6128435"/>
              <a:gd name="connsiteY99-7922" fmla="*/ 4157819 h 6858000"/>
              <a:gd name="connsiteX100-7923" fmla="*/ 5903513 w 6128435"/>
              <a:gd name="connsiteY100-7924" fmla="*/ 4187661 h 6858000"/>
              <a:gd name="connsiteX101-7925" fmla="*/ 5917114 w 6128435"/>
              <a:gd name="connsiteY101-7926" fmla="*/ 4213096 h 6858000"/>
              <a:gd name="connsiteX102-7927" fmla="*/ 5921153 w 6128435"/>
              <a:gd name="connsiteY102-7928" fmla="*/ 4236222 h 6858000"/>
              <a:gd name="connsiteX103-7929" fmla="*/ 5924233 w 6128435"/>
              <a:gd name="connsiteY103-7930" fmla="*/ 4242060 h 6858000"/>
              <a:gd name="connsiteX104-7931" fmla="*/ 5928910 w 6128435"/>
              <a:gd name="connsiteY104-7932" fmla="*/ 4300973 h 6858000"/>
              <a:gd name="connsiteX105-7933" fmla="*/ 5939320 w 6128435"/>
              <a:gd name="connsiteY105-7934" fmla="*/ 4340435 h 6858000"/>
              <a:gd name="connsiteX106-7935" fmla="*/ 5946705 w 6128435"/>
              <a:gd name="connsiteY106-7936" fmla="*/ 4428051 h 6858000"/>
              <a:gd name="connsiteX107-7937" fmla="*/ 5949261 w 6128435"/>
              <a:gd name="connsiteY107-7938" fmla="*/ 4449185 h 6858000"/>
              <a:gd name="connsiteX108-7939" fmla="*/ 5957504 w 6128435"/>
              <a:gd name="connsiteY108-7940" fmla="*/ 4465911 h 6858000"/>
              <a:gd name="connsiteX109-7941" fmla="*/ 5964689 w 6128435"/>
              <a:gd name="connsiteY109-7942" fmla="*/ 4468532 h 6858000"/>
              <a:gd name="connsiteX110-7943" fmla="*/ 5967062 w 6128435"/>
              <a:gd name="connsiteY110-7944" fmla="*/ 4479923 h 6858000"/>
              <a:gd name="connsiteX111-7945" fmla="*/ 5968960 w 6128435"/>
              <a:gd name="connsiteY111-7946" fmla="*/ 4482655 h 6858000"/>
              <a:gd name="connsiteX112-7947" fmla="*/ 5978567 w 6128435"/>
              <a:gd name="connsiteY112-7948" fmla="*/ 4498605 h 6858000"/>
              <a:gd name="connsiteX113-7949" fmla="*/ 5980106 w 6128435"/>
              <a:gd name="connsiteY113-7950" fmla="*/ 4585087 h 6858000"/>
              <a:gd name="connsiteX114-7951" fmla="*/ 5998138 w 6128435"/>
              <a:gd name="connsiteY114-7952" fmla="*/ 4697518 h 6858000"/>
              <a:gd name="connsiteX115-7953" fmla="*/ 6013516 w 6128435"/>
              <a:gd name="connsiteY115-7954" fmla="*/ 4786619 h 6858000"/>
              <a:gd name="connsiteX116-7955" fmla="*/ 6025404 w 6128435"/>
              <a:gd name="connsiteY116-7956" fmla="*/ 4858148 h 6858000"/>
              <a:gd name="connsiteX117-7957" fmla="*/ 6007749 w 6128435"/>
              <a:gd name="connsiteY117-7958" fmla="*/ 4964715 h 6858000"/>
              <a:gd name="connsiteX118-7959" fmla="*/ 6005269 w 6128435"/>
              <a:gd name="connsiteY118-7960" fmla="*/ 5150567 h 6858000"/>
              <a:gd name="connsiteX119-7961" fmla="*/ 6001127 w 6128435"/>
              <a:gd name="connsiteY119-7962" fmla="*/ 5164609 h 6858000"/>
              <a:gd name="connsiteX120-7963" fmla="*/ 5996647 w 6128435"/>
              <a:gd name="connsiteY120-7964" fmla="*/ 5185640 h 6858000"/>
              <a:gd name="connsiteX121-7965" fmla="*/ 5998514 w 6128435"/>
              <a:gd name="connsiteY121-7966" fmla="*/ 5189673 h 6858000"/>
              <a:gd name="connsiteX122-7967" fmla="*/ 5995970 w 6128435"/>
              <a:gd name="connsiteY122-7968" fmla="*/ 5221547 h 6858000"/>
              <a:gd name="connsiteX123-7969" fmla="*/ 5997218 w 6128435"/>
              <a:gd name="connsiteY123-7970" fmla="*/ 5222031 h 6858000"/>
              <a:gd name="connsiteX124-7971" fmla="*/ 6002116 w 6128435"/>
              <a:gd name="connsiteY124-7972" fmla="*/ 5231223 h 6858000"/>
              <a:gd name="connsiteX125-7973" fmla="*/ 6008541 w 6128435"/>
              <a:gd name="connsiteY125-7974" fmla="*/ 5248680 h 6858000"/>
              <a:gd name="connsiteX126-7975" fmla="*/ 6039260 w 6128435"/>
              <a:gd name="connsiteY126-7976" fmla="*/ 5289518 h 6858000"/>
              <a:gd name="connsiteX127-7977" fmla="*/ 6036748 w 6128435"/>
              <a:gd name="connsiteY127-7978" fmla="*/ 5322752 h 6858000"/>
              <a:gd name="connsiteX128-7979" fmla="*/ 6036943 w 6128435"/>
              <a:gd name="connsiteY128-7980" fmla="*/ 5329480 h 6858000"/>
              <a:gd name="connsiteX129-7981" fmla="*/ 6037236 w 6128435"/>
              <a:gd name="connsiteY129-7982" fmla="*/ 5329634 h 6858000"/>
              <a:gd name="connsiteX130-7983" fmla="*/ 6038019 w 6128435"/>
              <a:gd name="connsiteY130-7984" fmla="*/ 5336764 h 6858000"/>
              <a:gd name="connsiteX131-7985" fmla="*/ 6037298 w 6128435"/>
              <a:gd name="connsiteY131-7986" fmla="*/ 5341753 h 6858000"/>
              <a:gd name="connsiteX132-7987" fmla="*/ 6037677 w 6128435"/>
              <a:gd name="connsiteY132-7988" fmla="*/ 5354807 h 6858000"/>
              <a:gd name="connsiteX133-7989" fmla="*/ 6039728 w 6128435"/>
              <a:gd name="connsiteY133-7990" fmla="*/ 5359416 h 6858000"/>
              <a:gd name="connsiteX134-7991" fmla="*/ 6043311 w 6128435"/>
              <a:gd name="connsiteY134-7992" fmla="*/ 5361407 h 6858000"/>
              <a:gd name="connsiteX135-7993" fmla="*/ 6042954 w 6128435"/>
              <a:gd name="connsiteY135-7994" fmla="*/ 5362576 h 6858000"/>
              <a:gd name="connsiteX136-7995" fmla="*/ 6053435 w 6128435"/>
              <a:gd name="connsiteY136-7996" fmla="*/ 5387547 h 6858000"/>
              <a:gd name="connsiteX137-7997" fmla="*/ 6065933 w 6128435"/>
              <a:gd name="connsiteY137-7998" fmla="*/ 5443002 h 6858000"/>
              <a:gd name="connsiteX138-7999" fmla="*/ 6068640 w 6128435"/>
              <a:gd name="connsiteY138-8000" fmla="*/ 5474503 h 6858000"/>
              <a:gd name="connsiteX139-8001" fmla="*/ 6080922 w 6128435"/>
              <a:gd name="connsiteY139-8002" fmla="*/ 5561070 h 6858000"/>
              <a:gd name="connsiteX140-8003" fmla="*/ 6096949 w 6128435"/>
              <a:gd name="connsiteY140-8004" fmla="*/ 5648179 h 6858000"/>
              <a:gd name="connsiteX141-8005" fmla="*/ 6125703 w 6128435"/>
              <a:gd name="connsiteY141-8006" fmla="*/ 5692894 h 6858000"/>
              <a:gd name="connsiteX142-8007" fmla="*/ 6126670 w 6128435"/>
              <a:gd name="connsiteY142-8008" fmla="*/ 5697882 h 6858000"/>
              <a:gd name="connsiteX143-8009" fmla="*/ 6124061 w 6128435"/>
              <a:gd name="connsiteY143-8010" fmla="*/ 5710294 h 6858000"/>
              <a:gd name="connsiteX144-8011" fmla="*/ 6122213 w 6128435"/>
              <a:gd name="connsiteY144-8012" fmla="*/ 5714762 h 6858000"/>
              <a:gd name="connsiteX145-8013" fmla="*/ 6121353 w 6128435"/>
              <a:gd name="connsiteY145-8014" fmla="*/ 5721725 h 6858000"/>
              <a:gd name="connsiteX146-8015" fmla="*/ 6121607 w 6128435"/>
              <a:gd name="connsiteY146-8016" fmla="*/ 5721959 h 6858000"/>
              <a:gd name="connsiteX147-8017" fmla="*/ 6120262 w 6128435"/>
              <a:gd name="connsiteY147-8018" fmla="*/ 5728358 h 6858000"/>
              <a:gd name="connsiteX148-8019" fmla="*/ 6110194 w 6128435"/>
              <a:gd name="connsiteY148-8020" fmla="*/ 5758853 h 6858000"/>
              <a:gd name="connsiteX149-8021" fmla="*/ 6127519 w 6128435"/>
              <a:gd name="connsiteY149-8022" fmla="*/ 5865775 h 6858000"/>
              <a:gd name="connsiteX150-8023" fmla="*/ 6128435 w 6128435"/>
              <a:gd name="connsiteY150-8024" fmla="*/ 5870164 h 6858000"/>
              <a:gd name="connsiteX151-8025" fmla="*/ 6119217 w 6128435"/>
              <a:gd name="connsiteY151-8026" fmla="*/ 5888542 h 6858000"/>
              <a:gd name="connsiteX152-8027" fmla="*/ 6115966 w 6128435"/>
              <a:gd name="connsiteY152-8028" fmla="*/ 5898387 h 6858000"/>
              <a:gd name="connsiteX153-8029" fmla="*/ 6111924 w 6128435"/>
              <a:gd name="connsiteY153-8030" fmla="*/ 5900444 h 6858000"/>
              <a:gd name="connsiteX154-8031" fmla="*/ 6108716 w 6128435"/>
              <a:gd name="connsiteY154-8032" fmla="*/ 5915345 h 6858000"/>
              <a:gd name="connsiteX155-8033" fmla="*/ 6109524 w 6128435"/>
              <a:gd name="connsiteY155-8034" fmla="*/ 5917328 h 6858000"/>
              <a:gd name="connsiteX156-8035" fmla="*/ 6102493 w 6128435"/>
              <a:gd name="connsiteY156-8036" fmla="*/ 5928602 h 6858000"/>
              <a:gd name="connsiteX157-8037" fmla="*/ 6056863 w 6128435"/>
              <a:gd name="connsiteY157-8038" fmla="*/ 6000643 h 6858000"/>
              <a:gd name="connsiteX158-8039" fmla="*/ 6045436 w 6128435"/>
              <a:gd name="connsiteY158-8040" fmla="*/ 6124480 h 6858000"/>
              <a:gd name="connsiteX159-8041" fmla="*/ 6030489 w 6128435"/>
              <a:gd name="connsiteY159-8042" fmla="*/ 6317666 h 6858000"/>
              <a:gd name="connsiteX160-8043" fmla="*/ 6007492 w 6128435"/>
              <a:gd name="connsiteY160-8044" fmla="*/ 6440818 h 6858000"/>
              <a:gd name="connsiteX161-8045" fmla="*/ 6009467 w 6128435"/>
              <a:gd name="connsiteY161-8046" fmla="*/ 6487076 h 6858000"/>
              <a:gd name="connsiteX162-8047" fmla="*/ 5995064 w 6128435"/>
              <a:gd name="connsiteY162-8048" fmla="*/ 6540791 h 6858000"/>
              <a:gd name="connsiteX163-8049" fmla="*/ 5996309 w 6128435"/>
              <a:gd name="connsiteY163-8050" fmla="*/ 6543961 h 6858000"/>
              <a:gd name="connsiteX164-8051" fmla="*/ 5996048 w 6128435"/>
              <a:gd name="connsiteY164-8052" fmla="*/ 6555444 h 6858000"/>
              <a:gd name="connsiteX165-8053" fmla="*/ 6002524 w 6128435"/>
              <a:gd name="connsiteY165-8054" fmla="*/ 6560188 h 6858000"/>
              <a:gd name="connsiteX166-8055" fmla="*/ 6006823 w 6128435"/>
              <a:gd name="connsiteY166-8056" fmla="*/ 6578546 h 6858000"/>
              <a:gd name="connsiteX167-8057" fmla="*/ 6004510 w 6128435"/>
              <a:gd name="connsiteY167-8058" fmla="*/ 6599256 h 6858000"/>
              <a:gd name="connsiteX168-8059" fmla="*/ 5986207 w 6128435"/>
              <a:gd name="connsiteY168-8060" fmla="*/ 6695855 h 6858000"/>
              <a:gd name="connsiteX169-8061" fmla="*/ 5979428 w 6128435"/>
              <a:gd name="connsiteY169-8062" fmla="*/ 6754678 h 6858000"/>
              <a:gd name="connsiteX170-8063" fmla="*/ 5983398 w 6128435"/>
              <a:gd name="connsiteY170-8064" fmla="*/ 6778641 h 6858000"/>
              <a:gd name="connsiteX171-8065" fmla="*/ 5984543 w 6128435"/>
              <a:gd name="connsiteY171-8066" fmla="*/ 6811016 h 6858000"/>
              <a:gd name="connsiteX172-8067" fmla="*/ 5981802 w 6128435"/>
              <a:gd name="connsiteY172-8068" fmla="*/ 6838578 h 6858000"/>
              <a:gd name="connsiteX173-8069" fmla="*/ 5979671 w 6128435"/>
              <a:gd name="connsiteY173-8070" fmla="*/ 6858000 h 6858000"/>
              <a:gd name="connsiteX174-8071" fmla="*/ 0 w 6128435"/>
              <a:gd name="connsiteY174-8072" fmla="*/ 6858000 h 6858000"/>
              <a:gd name="connsiteX175-8073" fmla="*/ 0 w 6128435"/>
              <a:gd name="connsiteY175-8074" fmla="*/ 0 h 6858000"/>
              <a:gd name="connsiteX0-8075" fmla="*/ 0 w 6128435"/>
              <a:gd name="connsiteY0-8076" fmla="*/ 0 h 6858000"/>
              <a:gd name="connsiteX1-8077" fmla="*/ 4965888 w 6128435"/>
              <a:gd name="connsiteY1-8078" fmla="*/ 0 h 6858000"/>
              <a:gd name="connsiteX2-8079" fmla="*/ 4967767 w 6128435"/>
              <a:gd name="connsiteY2-8080" fmla="*/ 7930 h 6858000"/>
              <a:gd name="connsiteX3-8081" fmla="*/ 4979444 w 6128435"/>
              <a:gd name="connsiteY3-8082" fmla="*/ 43921 h 6858000"/>
              <a:gd name="connsiteX4-8083" fmla="*/ 5021173 w 6128435"/>
              <a:gd name="connsiteY4-8084" fmla="*/ 123738 h 6858000"/>
              <a:gd name="connsiteX5-8085" fmla="*/ 5075458 w 6128435"/>
              <a:gd name="connsiteY5-8086" fmla="*/ 264355 h 6858000"/>
              <a:gd name="connsiteX6-8087" fmla="*/ 5081175 w 6128435"/>
              <a:gd name="connsiteY6-8088" fmla="*/ 277448 h 6858000"/>
              <a:gd name="connsiteX7-8089" fmla="*/ 5097011 w 6128435"/>
              <a:gd name="connsiteY7-8090" fmla="*/ 355616 h 6858000"/>
              <a:gd name="connsiteX8-8091" fmla="*/ 5130982 w 6128435"/>
              <a:gd name="connsiteY8-8092" fmla="*/ 412030 h 6858000"/>
              <a:gd name="connsiteX9-8093" fmla="*/ 5153000 w 6128435"/>
              <a:gd name="connsiteY9-8094" fmla="*/ 507134 h 6858000"/>
              <a:gd name="connsiteX10-8095" fmla="*/ 5171282 w 6128435"/>
              <a:gd name="connsiteY10-8096" fmla="*/ 602071 h 6858000"/>
              <a:gd name="connsiteX11-8097" fmla="*/ 5176196 w 6128435"/>
              <a:gd name="connsiteY11-8098" fmla="*/ 636822 h 6858000"/>
              <a:gd name="connsiteX12-8099" fmla="*/ 5201957 w 6128435"/>
              <a:gd name="connsiteY12-8100" fmla="*/ 736835 h 6858000"/>
              <a:gd name="connsiteX13-8101" fmla="*/ 5185452 w 6128435"/>
              <a:gd name="connsiteY13-8102" fmla="*/ 745392 h 6858000"/>
              <a:gd name="connsiteX14-8103" fmla="*/ 5189051 w 6128435"/>
              <a:gd name="connsiteY14-8104" fmla="*/ 782518 h 6858000"/>
              <a:gd name="connsiteX15-8105" fmla="*/ 5210428 w 6128435"/>
              <a:gd name="connsiteY15-8106" fmla="*/ 815772 h 6858000"/>
              <a:gd name="connsiteX16-8107" fmla="*/ 5221088 w 6128435"/>
              <a:gd name="connsiteY16-8108" fmla="*/ 860193 h 6858000"/>
              <a:gd name="connsiteX17-8109" fmla="*/ 5227653 w 6128435"/>
              <a:gd name="connsiteY17-8110" fmla="*/ 886709 h 6858000"/>
              <a:gd name="connsiteX18-8111" fmla="*/ 5230806 w 6128435"/>
              <a:gd name="connsiteY18-8112" fmla="*/ 961354 h 6858000"/>
              <a:gd name="connsiteX19-8113" fmla="*/ 5201018 w 6128435"/>
              <a:gd name="connsiteY19-8114" fmla="*/ 1095027 h 6858000"/>
              <a:gd name="connsiteX20-8115" fmla="*/ 5202153 w 6128435"/>
              <a:gd name="connsiteY20-8116" fmla="*/ 1133224 h 6858000"/>
              <a:gd name="connsiteX21-8117" fmla="*/ 5207370 w 6128435"/>
              <a:gd name="connsiteY21-8118" fmla="*/ 1138097 h 6858000"/>
              <a:gd name="connsiteX22-8119" fmla="*/ 5189234 w 6128435"/>
              <a:gd name="connsiteY22-8120" fmla="*/ 1193495 h 6858000"/>
              <a:gd name="connsiteX23-8121" fmla="*/ 5202769 w 6128435"/>
              <a:gd name="connsiteY23-8122" fmla="*/ 1269450 h 6858000"/>
              <a:gd name="connsiteX24-8123" fmla="*/ 5225968 w 6128435"/>
              <a:gd name="connsiteY24-8124" fmla="*/ 1357994 h 6858000"/>
              <a:gd name="connsiteX25-8125" fmla="*/ 5233819 w 6128435"/>
              <a:gd name="connsiteY25-8126" fmla="*/ 1380922 h 6858000"/>
              <a:gd name="connsiteX26-8127" fmla="*/ 5237226 w 6128435"/>
              <a:gd name="connsiteY26-8128" fmla="*/ 1441327 h 6858000"/>
              <a:gd name="connsiteX27-8129" fmla="*/ 5244434 w 6128435"/>
              <a:gd name="connsiteY27-8130" fmla="*/ 1580810 h 6858000"/>
              <a:gd name="connsiteX28-8131" fmla="*/ 5251453 w 6128435"/>
              <a:gd name="connsiteY28-8132" fmla="*/ 1583934 h 6858000"/>
              <a:gd name="connsiteX29-8133" fmla="*/ 5253136 w 6128435"/>
              <a:gd name="connsiteY29-8134" fmla="*/ 1595457 h 6858000"/>
              <a:gd name="connsiteX30-8135" fmla="*/ 5254863 w 6128435"/>
              <a:gd name="connsiteY30-8136" fmla="*/ 1598311 h 6858000"/>
              <a:gd name="connsiteX31-8137" fmla="*/ 5263491 w 6128435"/>
              <a:gd name="connsiteY31-8138" fmla="*/ 1642938 h 6858000"/>
              <a:gd name="connsiteX32-8139" fmla="*/ 5261314 w 6128435"/>
              <a:gd name="connsiteY32-8140" fmla="*/ 1689177 h 6858000"/>
              <a:gd name="connsiteX33-8141" fmla="*/ 5259788 w 6128435"/>
              <a:gd name="connsiteY33-8142" fmla="*/ 1768516 h 6858000"/>
              <a:gd name="connsiteX34-8143" fmla="*/ 5272526 w 6128435"/>
              <a:gd name="connsiteY34-8144" fmla="*/ 1936940 h 6858000"/>
              <a:gd name="connsiteX35-8145" fmla="*/ 5252592 w 6128435"/>
              <a:gd name="connsiteY35-8146" fmla="*/ 2092210 h 6858000"/>
              <a:gd name="connsiteX36-8147" fmla="*/ 5264303 w 6128435"/>
              <a:gd name="connsiteY36-8148" fmla="*/ 2225157 h 6858000"/>
              <a:gd name="connsiteX37-8149" fmla="*/ 5254949 w 6128435"/>
              <a:gd name="connsiteY37-8150" fmla="*/ 2236160 h 6858000"/>
              <a:gd name="connsiteX38-8151" fmla="*/ 5250104 w 6128435"/>
              <a:gd name="connsiteY38-8152" fmla="*/ 2249166 h 6858000"/>
              <a:gd name="connsiteX39-8153" fmla="*/ 5251214 w 6128435"/>
              <a:gd name="connsiteY39-8154" fmla="*/ 2250944 h 6858000"/>
              <a:gd name="connsiteX40-8155" fmla="*/ 5250644 w 6128435"/>
              <a:gd name="connsiteY40-8156" fmla="*/ 2266619 h 6858000"/>
              <a:gd name="connsiteX41-8157" fmla="*/ 5247111 w 6128435"/>
              <a:gd name="connsiteY41-8158" fmla="*/ 2269679 h 6858000"/>
              <a:gd name="connsiteX42-8159" fmla="*/ 5245653 w 6128435"/>
              <a:gd name="connsiteY42-8160" fmla="*/ 2280317 h 6858000"/>
              <a:gd name="connsiteX43-8161" fmla="*/ 5239901 w 6128435"/>
              <a:gd name="connsiteY43-8162" fmla="*/ 2300961 h 6858000"/>
              <a:gd name="connsiteX44-8163" fmla="*/ 5271650 w 6128435"/>
              <a:gd name="connsiteY44-8164" fmla="*/ 2440467 h 6858000"/>
              <a:gd name="connsiteX45-8165" fmla="*/ 5271438 w 6128435"/>
              <a:gd name="connsiteY45-8166" fmla="*/ 2447186 h 6858000"/>
              <a:gd name="connsiteX46-8167" fmla="*/ 5271722 w 6128435"/>
              <a:gd name="connsiteY46-8168" fmla="*/ 2447359 h 6858000"/>
              <a:gd name="connsiteX47-8169" fmla="*/ 5272069 w 6128435"/>
              <a:gd name="connsiteY47-8170" fmla="*/ 2454523 h 6858000"/>
              <a:gd name="connsiteX48-8171" fmla="*/ 5192511 w 6128435"/>
              <a:gd name="connsiteY48-8172" fmla="*/ 2549199 h 6858000"/>
              <a:gd name="connsiteX49-8173" fmla="*/ 5307538 w 6128435"/>
              <a:gd name="connsiteY49-8174" fmla="*/ 2514685 h 6858000"/>
              <a:gd name="connsiteX50-8175" fmla="*/ 5337604 w 6128435"/>
              <a:gd name="connsiteY50-8176" fmla="*/ 2597632 h 6858000"/>
              <a:gd name="connsiteX51-8177" fmla="*/ 5407503 w 6128435"/>
              <a:gd name="connsiteY51-8178" fmla="*/ 2786290 h 6858000"/>
              <a:gd name="connsiteX52-8179" fmla="*/ 5407356 w 6128435"/>
              <a:gd name="connsiteY52-8180" fmla="*/ 2787545 h 6858000"/>
              <a:gd name="connsiteX53-8181" fmla="*/ 5411130 w 6128435"/>
              <a:gd name="connsiteY53-8182" fmla="*/ 2788640 h 6858000"/>
              <a:gd name="connsiteX54-8183" fmla="*/ 5416439 w 6128435"/>
              <a:gd name="connsiteY54-8184" fmla="*/ 2805666 h 6858000"/>
              <a:gd name="connsiteX55-8185" fmla="*/ 5416589 w 6128435"/>
              <a:gd name="connsiteY55-8186" fmla="*/ 2810822 h 6858000"/>
              <a:gd name="connsiteX56-8187" fmla="*/ 5418542 w 6128435"/>
              <a:gd name="connsiteY56-8188" fmla="*/ 2817745 h 6858000"/>
              <a:gd name="connsiteX57-8189" fmla="*/ 5418847 w 6128435"/>
              <a:gd name="connsiteY57-8190" fmla="*/ 2817825 h 6858000"/>
              <a:gd name="connsiteX58-8191" fmla="*/ 5423364 w 6128435"/>
              <a:gd name="connsiteY58-8192" fmla="*/ 2858292 h 6858000"/>
              <a:gd name="connsiteX59-8193" fmla="*/ 5479298 w 6128435"/>
              <a:gd name="connsiteY59-8194" fmla="*/ 2947791 h 6858000"/>
              <a:gd name="connsiteX60-8195" fmla="*/ 5481770 w 6128435"/>
              <a:gd name="connsiteY60-8196" fmla="*/ 2951352 h 6858000"/>
              <a:gd name="connsiteX61-8197" fmla="*/ 5481013 w 6128435"/>
              <a:gd name="connsiteY61-8198" fmla="*/ 2973461 h 6858000"/>
              <a:gd name="connsiteX62-8199" fmla="*/ 5482045 w 6128435"/>
              <a:gd name="connsiteY62-8200" fmla="*/ 2984371 h 6858000"/>
              <a:gd name="connsiteX63-8201" fmla="*/ 5479405 w 6128435"/>
              <a:gd name="connsiteY63-8202" fmla="*/ 2988507 h 6858000"/>
              <a:gd name="connsiteX64-8203" fmla="*/ 5482415 w 6128435"/>
              <a:gd name="connsiteY64-8204" fmla="*/ 3004079 h 6858000"/>
              <a:gd name="connsiteX65-8205" fmla="*/ 5483865 w 6128435"/>
              <a:gd name="connsiteY65-8206" fmla="*/ 3005467 h 6858000"/>
              <a:gd name="connsiteX66-8207" fmla="*/ 5482236 w 6128435"/>
              <a:gd name="connsiteY66-8208" fmla="*/ 3019791 h 6858000"/>
              <a:gd name="connsiteX67-8209" fmla="*/ 5475895 w 6128435"/>
              <a:gd name="connsiteY67-8210" fmla="*/ 3033578 h 6858000"/>
              <a:gd name="connsiteX68-8211" fmla="*/ 5477595 w 6128435"/>
              <a:gd name="connsiteY68-8212" fmla="*/ 3250534 h 6858000"/>
              <a:gd name="connsiteX69-8213" fmla="*/ 5532836 w 6128435"/>
              <a:gd name="connsiteY69-8214" fmla="*/ 3353840 h 6858000"/>
              <a:gd name="connsiteX70-8215" fmla="*/ 5561229 w 6128435"/>
              <a:gd name="connsiteY70-8216" fmla="*/ 3395784 h 6858000"/>
              <a:gd name="connsiteX71-8217" fmla="*/ 5589758 w 6128435"/>
              <a:gd name="connsiteY71-8218" fmla="*/ 3506453 h 6858000"/>
              <a:gd name="connsiteX72-8219" fmla="*/ 5596144 w 6128435"/>
              <a:gd name="connsiteY72-8220" fmla="*/ 3534624 h 6858000"/>
              <a:gd name="connsiteX73-8221" fmla="*/ 5597750 w 6128435"/>
              <a:gd name="connsiteY73-8222" fmla="*/ 3534129 h 6858000"/>
              <a:gd name="connsiteX74-8223" fmla="*/ 5599700 w 6128435"/>
              <a:gd name="connsiteY74-8224" fmla="*/ 3547221 h 6858000"/>
              <a:gd name="connsiteX75-8225" fmla="*/ 5615031 w 6128435"/>
              <a:gd name="connsiteY75-8226" fmla="*/ 3557482 h 6858000"/>
              <a:gd name="connsiteX76-8227" fmla="*/ 5618377 w 6128435"/>
              <a:gd name="connsiteY76-8228" fmla="*/ 3588431 h 6858000"/>
              <a:gd name="connsiteX77-8229" fmla="*/ 5612155 w 6128435"/>
              <a:gd name="connsiteY77-8230" fmla="*/ 3589869 h 6858000"/>
              <a:gd name="connsiteX78-8231" fmla="*/ 5620843 w 6128435"/>
              <a:gd name="connsiteY78-8232" fmla="*/ 3606745 h 6858000"/>
              <a:gd name="connsiteX79-8233" fmla="*/ 5655472 w 6128435"/>
              <a:gd name="connsiteY79-8234" fmla="*/ 3678877 h 6858000"/>
              <a:gd name="connsiteX80-8235" fmla="*/ 5680448 w 6128435"/>
              <a:gd name="connsiteY80-8236" fmla="*/ 3717760 h 6858000"/>
              <a:gd name="connsiteX81-8237" fmla="*/ 5683015 w 6128435"/>
              <a:gd name="connsiteY81-8238" fmla="*/ 3762025 h 6858000"/>
              <a:gd name="connsiteX82-8239" fmla="*/ 5696643 w 6128435"/>
              <a:gd name="connsiteY82-8240" fmla="*/ 3773888 h 6858000"/>
              <a:gd name="connsiteX83-8241" fmla="*/ 5699203 w 6128435"/>
              <a:gd name="connsiteY83-8242" fmla="*/ 3775823 h 6858000"/>
              <a:gd name="connsiteX84-8243" fmla="*/ 5704824 w 6128435"/>
              <a:gd name="connsiteY84-8244" fmla="*/ 3785966 h 6858000"/>
              <a:gd name="connsiteX85-8245" fmla="*/ 5712204 w 6128435"/>
              <a:gd name="connsiteY85-8246" fmla="*/ 3785830 h 6858000"/>
              <a:gd name="connsiteX86-8247" fmla="*/ 5724816 w 6128435"/>
              <a:gd name="connsiteY86-8248" fmla="*/ 3798949 h 6858000"/>
              <a:gd name="connsiteX87-8249" fmla="*/ 5733539 w 6128435"/>
              <a:gd name="connsiteY87-8250" fmla="*/ 3818457 h 6858000"/>
              <a:gd name="connsiteX88-8251" fmla="*/ 5768491 w 6128435"/>
              <a:gd name="connsiteY88-8252" fmla="*/ 3914399 h 6858000"/>
              <a:gd name="connsiteX89-8253" fmla="*/ 5793123 w 6128435"/>
              <a:gd name="connsiteY89-8254" fmla="*/ 3969952 h 6858000"/>
              <a:gd name="connsiteX90-8255" fmla="*/ 5808321 w 6128435"/>
              <a:gd name="connsiteY90-8256" fmla="*/ 3988153 h 6858000"/>
              <a:gd name="connsiteX91-8257" fmla="*/ 5825621 w 6128435"/>
              <a:gd name="connsiteY91-8258" fmla="*/ 4015525 h 6858000"/>
              <a:gd name="connsiteX92-8259" fmla="*/ 5860672 w 6128435"/>
              <a:gd name="connsiteY92-8260" fmla="*/ 4061579 h 6858000"/>
              <a:gd name="connsiteX93-8261" fmla="*/ 5872173 w 6128435"/>
              <a:gd name="connsiteY93-8262" fmla="*/ 4088497 h 6858000"/>
              <a:gd name="connsiteX94-8263" fmla="*/ 5883705 w 6128435"/>
              <a:gd name="connsiteY94-8264" fmla="*/ 4101899 h 6858000"/>
              <a:gd name="connsiteX95-8265" fmla="*/ 5885314 w 6128435"/>
              <a:gd name="connsiteY95-8266" fmla="*/ 4108387 h 6858000"/>
              <a:gd name="connsiteX96-8267" fmla="*/ 5894095 w 6128435"/>
              <a:gd name="connsiteY96-8268" fmla="*/ 4128857 h 6858000"/>
              <a:gd name="connsiteX97-8269" fmla="*/ 5898339 w 6128435"/>
              <a:gd name="connsiteY97-8270" fmla="*/ 4140800 h 6858000"/>
              <a:gd name="connsiteX98-8271" fmla="*/ 5899734 w 6128435"/>
              <a:gd name="connsiteY98-8272" fmla="*/ 4145632 h 6858000"/>
              <a:gd name="connsiteX99-8273" fmla="*/ 5897098 w 6128435"/>
              <a:gd name="connsiteY99-8274" fmla="*/ 4157819 h 6858000"/>
              <a:gd name="connsiteX100-8275" fmla="*/ 5903513 w 6128435"/>
              <a:gd name="connsiteY100-8276" fmla="*/ 4187661 h 6858000"/>
              <a:gd name="connsiteX101-8277" fmla="*/ 5917114 w 6128435"/>
              <a:gd name="connsiteY101-8278" fmla="*/ 4213096 h 6858000"/>
              <a:gd name="connsiteX102-8279" fmla="*/ 5921153 w 6128435"/>
              <a:gd name="connsiteY102-8280" fmla="*/ 4236222 h 6858000"/>
              <a:gd name="connsiteX103-8281" fmla="*/ 5924233 w 6128435"/>
              <a:gd name="connsiteY103-8282" fmla="*/ 4242060 h 6858000"/>
              <a:gd name="connsiteX104-8283" fmla="*/ 5928910 w 6128435"/>
              <a:gd name="connsiteY104-8284" fmla="*/ 4300973 h 6858000"/>
              <a:gd name="connsiteX105-8285" fmla="*/ 5939320 w 6128435"/>
              <a:gd name="connsiteY105-8286" fmla="*/ 4340435 h 6858000"/>
              <a:gd name="connsiteX106-8287" fmla="*/ 5946705 w 6128435"/>
              <a:gd name="connsiteY106-8288" fmla="*/ 4428051 h 6858000"/>
              <a:gd name="connsiteX107-8289" fmla="*/ 5949261 w 6128435"/>
              <a:gd name="connsiteY107-8290" fmla="*/ 4449185 h 6858000"/>
              <a:gd name="connsiteX108-8291" fmla="*/ 5957504 w 6128435"/>
              <a:gd name="connsiteY108-8292" fmla="*/ 4465911 h 6858000"/>
              <a:gd name="connsiteX109-8293" fmla="*/ 5964689 w 6128435"/>
              <a:gd name="connsiteY109-8294" fmla="*/ 4468532 h 6858000"/>
              <a:gd name="connsiteX110-8295" fmla="*/ 5967062 w 6128435"/>
              <a:gd name="connsiteY110-8296" fmla="*/ 4479923 h 6858000"/>
              <a:gd name="connsiteX111-8297" fmla="*/ 5968960 w 6128435"/>
              <a:gd name="connsiteY111-8298" fmla="*/ 4482655 h 6858000"/>
              <a:gd name="connsiteX112-8299" fmla="*/ 5978567 w 6128435"/>
              <a:gd name="connsiteY112-8300" fmla="*/ 4498605 h 6858000"/>
              <a:gd name="connsiteX113-8301" fmla="*/ 5980106 w 6128435"/>
              <a:gd name="connsiteY113-8302" fmla="*/ 4585087 h 6858000"/>
              <a:gd name="connsiteX114-8303" fmla="*/ 5998138 w 6128435"/>
              <a:gd name="connsiteY114-8304" fmla="*/ 4697518 h 6858000"/>
              <a:gd name="connsiteX115-8305" fmla="*/ 6013516 w 6128435"/>
              <a:gd name="connsiteY115-8306" fmla="*/ 4786619 h 6858000"/>
              <a:gd name="connsiteX116-8307" fmla="*/ 6025404 w 6128435"/>
              <a:gd name="connsiteY116-8308" fmla="*/ 4858148 h 6858000"/>
              <a:gd name="connsiteX117-8309" fmla="*/ 6007749 w 6128435"/>
              <a:gd name="connsiteY117-8310" fmla="*/ 4964715 h 6858000"/>
              <a:gd name="connsiteX118-8311" fmla="*/ 6005269 w 6128435"/>
              <a:gd name="connsiteY118-8312" fmla="*/ 5150567 h 6858000"/>
              <a:gd name="connsiteX119-8313" fmla="*/ 6001127 w 6128435"/>
              <a:gd name="connsiteY119-8314" fmla="*/ 5164609 h 6858000"/>
              <a:gd name="connsiteX120-8315" fmla="*/ 5996647 w 6128435"/>
              <a:gd name="connsiteY120-8316" fmla="*/ 5185640 h 6858000"/>
              <a:gd name="connsiteX121-8317" fmla="*/ 5998514 w 6128435"/>
              <a:gd name="connsiteY121-8318" fmla="*/ 5189673 h 6858000"/>
              <a:gd name="connsiteX122-8319" fmla="*/ 5995970 w 6128435"/>
              <a:gd name="connsiteY122-8320" fmla="*/ 5221547 h 6858000"/>
              <a:gd name="connsiteX123-8321" fmla="*/ 5997218 w 6128435"/>
              <a:gd name="connsiteY123-8322" fmla="*/ 5222031 h 6858000"/>
              <a:gd name="connsiteX124-8323" fmla="*/ 6002116 w 6128435"/>
              <a:gd name="connsiteY124-8324" fmla="*/ 5231223 h 6858000"/>
              <a:gd name="connsiteX125-8325" fmla="*/ 6008541 w 6128435"/>
              <a:gd name="connsiteY125-8326" fmla="*/ 5248680 h 6858000"/>
              <a:gd name="connsiteX126-8327" fmla="*/ 6039260 w 6128435"/>
              <a:gd name="connsiteY126-8328" fmla="*/ 5289518 h 6858000"/>
              <a:gd name="connsiteX127-8329" fmla="*/ 6036748 w 6128435"/>
              <a:gd name="connsiteY127-8330" fmla="*/ 5322752 h 6858000"/>
              <a:gd name="connsiteX128-8331" fmla="*/ 6036943 w 6128435"/>
              <a:gd name="connsiteY128-8332" fmla="*/ 5329480 h 6858000"/>
              <a:gd name="connsiteX129-8333" fmla="*/ 6037236 w 6128435"/>
              <a:gd name="connsiteY129-8334" fmla="*/ 5329634 h 6858000"/>
              <a:gd name="connsiteX130-8335" fmla="*/ 6038019 w 6128435"/>
              <a:gd name="connsiteY130-8336" fmla="*/ 5336764 h 6858000"/>
              <a:gd name="connsiteX131-8337" fmla="*/ 6037298 w 6128435"/>
              <a:gd name="connsiteY131-8338" fmla="*/ 5341753 h 6858000"/>
              <a:gd name="connsiteX132-8339" fmla="*/ 6037677 w 6128435"/>
              <a:gd name="connsiteY132-8340" fmla="*/ 5354807 h 6858000"/>
              <a:gd name="connsiteX133-8341" fmla="*/ 6039728 w 6128435"/>
              <a:gd name="connsiteY133-8342" fmla="*/ 5359416 h 6858000"/>
              <a:gd name="connsiteX134-8343" fmla="*/ 6043311 w 6128435"/>
              <a:gd name="connsiteY134-8344" fmla="*/ 5361407 h 6858000"/>
              <a:gd name="connsiteX135-8345" fmla="*/ 6042954 w 6128435"/>
              <a:gd name="connsiteY135-8346" fmla="*/ 5362576 h 6858000"/>
              <a:gd name="connsiteX136-8347" fmla="*/ 6053435 w 6128435"/>
              <a:gd name="connsiteY136-8348" fmla="*/ 5387547 h 6858000"/>
              <a:gd name="connsiteX137-8349" fmla="*/ 6065933 w 6128435"/>
              <a:gd name="connsiteY137-8350" fmla="*/ 5443002 h 6858000"/>
              <a:gd name="connsiteX138-8351" fmla="*/ 6068640 w 6128435"/>
              <a:gd name="connsiteY138-8352" fmla="*/ 5474503 h 6858000"/>
              <a:gd name="connsiteX139-8353" fmla="*/ 6080922 w 6128435"/>
              <a:gd name="connsiteY139-8354" fmla="*/ 5561070 h 6858000"/>
              <a:gd name="connsiteX140-8355" fmla="*/ 6096949 w 6128435"/>
              <a:gd name="connsiteY140-8356" fmla="*/ 5648179 h 6858000"/>
              <a:gd name="connsiteX141-8357" fmla="*/ 6125703 w 6128435"/>
              <a:gd name="connsiteY141-8358" fmla="*/ 5692894 h 6858000"/>
              <a:gd name="connsiteX142-8359" fmla="*/ 6126670 w 6128435"/>
              <a:gd name="connsiteY142-8360" fmla="*/ 5697882 h 6858000"/>
              <a:gd name="connsiteX143-8361" fmla="*/ 6124061 w 6128435"/>
              <a:gd name="connsiteY143-8362" fmla="*/ 5710294 h 6858000"/>
              <a:gd name="connsiteX144-8363" fmla="*/ 6122213 w 6128435"/>
              <a:gd name="connsiteY144-8364" fmla="*/ 5714762 h 6858000"/>
              <a:gd name="connsiteX145-8365" fmla="*/ 6121353 w 6128435"/>
              <a:gd name="connsiteY145-8366" fmla="*/ 5721725 h 6858000"/>
              <a:gd name="connsiteX146-8367" fmla="*/ 6121607 w 6128435"/>
              <a:gd name="connsiteY146-8368" fmla="*/ 5721959 h 6858000"/>
              <a:gd name="connsiteX147-8369" fmla="*/ 6120262 w 6128435"/>
              <a:gd name="connsiteY147-8370" fmla="*/ 5728358 h 6858000"/>
              <a:gd name="connsiteX148-8371" fmla="*/ 6110194 w 6128435"/>
              <a:gd name="connsiteY148-8372" fmla="*/ 5758853 h 6858000"/>
              <a:gd name="connsiteX149-8373" fmla="*/ 6127519 w 6128435"/>
              <a:gd name="connsiteY149-8374" fmla="*/ 5865775 h 6858000"/>
              <a:gd name="connsiteX150-8375" fmla="*/ 6128435 w 6128435"/>
              <a:gd name="connsiteY150-8376" fmla="*/ 5870164 h 6858000"/>
              <a:gd name="connsiteX151-8377" fmla="*/ 6119217 w 6128435"/>
              <a:gd name="connsiteY151-8378" fmla="*/ 5888542 h 6858000"/>
              <a:gd name="connsiteX152-8379" fmla="*/ 6115966 w 6128435"/>
              <a:gd name="connsiteY152-8380" fmla="*/ 5898387 h 6858000"/>
              <a:gd name="connsiteX153-8381" fmla="*/ 6111924 w 6128435"/>
              <a:gd name="connsiteY153-8382" fmla="*/ 5900444 h 6858000"/>
              <a:gd name="connsiteX154-8383" fmla="*/ 6108716 w 6128435"/>
              <a:gd name="connsiteY154-8384" fmla="*/ 5915345 h 6858000"/>
              <a:gd name="connsiteX155-8385" fmla="*/ 6109524 w 6128435"/>
              <a:gd name="connsiteY155-8386" fmla="*/ 5917328 h 6858000"/>
              <a:gd name="connsiteX156-8387" fmla="*/ 6102493 w 6128435"/>
              <a:gd name="connsiteY156-8388" fmla="*/ 5928602 h 6858000"/>
              <a:gd name="connsiteX157-8389" fmla="*/ 6056863 w 6128435"/>
              <a:gd name="connsiteY157-8390" fmla="*/ 6000643 h 6858000"/>
              <a:gd name="connsiteX158-8391" fmla="*/ 6045436 w 6128435"/>
              <a:gd name="connsiteY158-8392" fmla="*/ 6124480 h 6858000"/>
              <a:gd name="connsiteX159-8393" fmla="*/ 6030489 w 6128435"/>
              <a:gd name="connsiteY159-8394" fmla="*/ 6317666 h 6858000"/>
              <a:gd name="connsiteX160-8395" fmla="*/ 6007492 w 6128435"/>
              <a:gd name="connsiteY160-8396" fmla="*/ 6440818 h 6858000"/>
              <a:gd name="connsiteX161-8397" fmla="*/ 6009467 w 6128435"/>
              <a:gd name="connsiteY161-8398" fmla="*/ 6487076 h 6858000"/>
              <a:gd name="connsiteX162-8399" fmla="*/ 5995064 w 6128435"/>
              <a:gd name="connsiteY162-8400" fmla="*/ 6540791 h 6858000"/>
              <a:gd name="connsiteX163-8401" fmla="*/ 5996309 w 6128435"/>
              <a:gd name="connsiteY163-8402" fmla="*/ 6543961 h 6858000"/>
              <a:gd name="connsiteX164-8403" fmla="*/ 5996048 w 6128435"/>
              <a:gd name="connsiteY164-8404" fmla="*/ 6555444 h 6858000"/>
              <a:gd name="connsiteX165-8405" fmla="*/ 6002524 w 6128435"/>
              <a:gd name="connsiteY165-8406" fmla="*/ 6560188 h 6858000"/>
              <a:gd name="connsiteX166-8407" fmla="*/ 6006823 w 6128435"/>
              <a:gd name="connsiteY166-8408" fmla="*/ 6578546 h 6858000"/>
              <a:gd name="connsiteX167-8409" fmla="*/ 6004510 w 6128435"/>
              <a:gd name="connsiteY167-8410" fmla="*/ 6599256 h 6858000"/>
              <a:gd name="connsiteX168-8411" fmla="*/ 5986207 w 6128435"/>
              <a:gd name="connsiteY168-8412" fmla="*/ 6695855 h 6858000"/>
              <a:gd name="connsiteX169-8413" fmla="*/ 5979428 w 6128435"/>
              <a:gd name="connsiteY169-8414" fmla="*/ 6754678 h 6858000"/>
              <a:gd name="connsiteX170-8415" fmla="*/ 5983398 w 6128435"/>
              <a:gd name="connsiteY170-8416" fmla="*/ 6778641 h 6858000"/>
              <a:gd name="connsiteX171-8417" fmla="*/ 5984543 w 6128435"/>
              <a:gd name="connsiteY171-8418" fmla="*/ 6811016 h 6858000"/>
              <a:gd name="connsiteX172-8419" fmla="*/ 5981802 w 6128435"/>
              <a:gd name="connsiteY172-8420" fmla="*/ 6838578 h 6858000"/>
              <a:gd name="connsiteX173-8421" fmla="*/ 5979671 w 6128435"/>
              <a:gd name="connsiteY173-8422" fmla="*/ 6858000 h 6858000"/>
              <a:gd name="connsiteX174-8423" fmla="*/ 0 w 6128435"/>
              <a:gd name="connsiteY174-8424" fmla="*/ 6858000 h 6858000"/>
              <a:gd name="connsiteX175-8425" fmla="*/ 0 w 6128435"/>
              <a:gd name="connsiteY175-8426" fmla="*/ 0 h 6858000"/>
              <a:gd name="connsiteX0-8427" fmla="*/ 0 w 6128435"/>
              <a:gd name="connsiteY0-8428" fmla="*/ 0 h 6858000"/>
              <a:gd name="connsiteX1-8429" fmla="*/ 4965888 w 6128435"/>
              <a:gd name="connsiteY1-8430" fmla="*/ 0 h 6858000"/>
              <a:gd name="connsiteX2-8431" fmla="*/ 4967767 w 6128435"/>
              <a:gd name="connsiteY2-8432" fmla="*/ 7930 h 6858000"/>
              <a:gd name="connsiteX3-8433" fmla="*/ 4979444 w 6128435"/>
              <a:gd name="connsiteY3-8434" fmla="*/ 43921 h 6858000"/>
              <a:gd name="connsiteX4-8435" fmla="*/ 5021173 w 6128435"/>
              <a:gd name="connsiteY4-8436" fmla="*/ 123738 h 6858000"/>
              <a:gd name="connsiteX5-8437" fmla="*/ 5075458 w 6128435"/>
              <a:gd name="connsiteY5-8438" fmla="*/ 264355 h 6858000"/>
              <a:gd name="connsiteX6-8439" fmla="*/ 5081175 w 6128435"/>
              <a:gd name="connsiteY6-8440" fmla="*/ 277448 h 6858000"/>
              <a:gd name="connsiteX7-8441" fmla="*/ 5097011 w 6128435"/>
              <a:gd name="connsiteY7-8442" fmla="*/ 355616 h 6858000"/>
              <a:gd name="connsiteX8-8443" fmla="*/ 5130982 w 6128435"/>
              <a:gd name="connsiteY8-8444" fmla="*/ 412030 h 6858000"/>
              <a:gd name="connsiteX9-8445" fmla="*/ 5153000 w 6128435"/>
              <a:gd name="connsiteY9-8446" fmla="*/ 507134 h 6858000"/>
              <a:gd name="connsiteX10-8447" fmla="*/ 5171282 w 6128435"/>
              <a:gd name="connsiteY10-8448" fmla="*/ 602071 h 6858000"/>
              <a:gd name="connsiteX11-8449" fmla="*/ 5176196 w 6128435"/>
              <a:gd name="connsiteY11-8450" fmla="*/ 636822 h 6858000"/>
              <a:gd name="connsiteX12-8451" fmla="*/ 5201957 w 6128435"/>
              <a:gd name="connsiteY12-8452" fmla="*/ 736835 h 6858000"/>
              <a:gd name="connsiteX13-8453" fmla="*/ 5185452 w 6128435"/>
              <a:gd name="connsiteY13-8454" fmla="*/ 745392 h 6858000"/>
              <a:gd name="connsiteX14-8455" fmla="*/ 5189051 w 6128435"/>
              <a:gd name="connsiteY14-8456" fmla="*/ 782518 h 6858000"/>
              <a:gd name="connsiteX15-8457" fmla="*/ 5210428 w 6128435"/>
              <a:gd name="connsiteY15-8458" fmla="*/ 815772 h 6858000"/>
              <a:gd name="connsiteX16-8459" fmla="*/ 5221088 w 6128435"/>
              <a:gd name="connsiteY16-8460" fmla="*/ 860193 h 6858000"/>
              <a:gd name="connsiteX17-8461" fmla="*/ 5227653 w 6128435"/>
              <a:gd name="connsiteY17-8462" fmla="*/ 886709 h 6858000"/>
              <a:gd name="connsiteX18-8463" fmla="*/ 5230806 w 6128435"/>
              <a:gd name="connsiteY18-8464" fmla="*/ 961354 h 6858000"/>
              <a:gd name="connsiteX19-8465" fmla="*/ 5201018 w 6128435"/>
              <a:gd name="connsiteY19-8466" fmla="*/ 1095027 h 6858000"/>
              <a:gd name="connsiteX20-8467" fmla="*/ 5202153 w 6128435"/>
              <a:gd name="connsiteY20-8468" fmla="*/ 1133224 h 6858000"/>
              <a:gd name="connsiteX21-8469" fmla="*/ 5207370 w 6128435"/>
              <a:gd name="connsiteY21-8470" fmla="*/ 1138097 h 6858000"/>
              <a:gd name="connsiteX22-8471" fmla="*/ 5189234 w 6128435"/>
              <a:gd name="connsiteY22-8472" fmla="*/ 1193495 h 6858000"/>
              <a:gd name="connsiteX23-8473" fmla="*/ 5202769 w 6128435"/>
              <a:gd name="connsiteY23-8474" fmla="*/ 1269450 h 6858000"/>
              <a:gd name="connsiteX24-8475" fmla="*/ 5225968 w 6128435"/>
              <a:gd name="connsiteY24-8476" fmla="*/ 1357994 h 6858000"/>
              <a:gd name="connsiteX25-8477" fmla="*/ 5233819 w 6128435"/>
              <a:gd name="connsiteY25-8478" fmla="*/ 1380922 h 6858000"/>
              <a:gd name="connsiteX26-8479" fmla="*/ 5237226 w 6128435"/>
              <a:gd name="connsiteY26-8480" fmla="*/ 1441327 h 6858000"/>
              <a:gd name="connsiteX27-8481" fmla="*/ 5244434 w 6128435"/>
              <a:gd name="connsiteY27-8482" fmla="*/ 1580810 h 6858000"/>
              <a:gd name="connsiteX28-8483" fmla="*/ 5251453 w 6128435"/>
              <a:gd name="connsiteY28-8484" fmla="*/ 1583934 h 6858000"/>
              <a:gd name="connsiteX29-8485" fmla="*/ 5253136 w 6128435"/>
              <a:gd name="connsiteY29-8486" fmla="*/ 1595457 h 6858000"/>
              <a:gd name="connsiteX30-8487" fmla="*/ 5254863 w 6128435"/>
              <a:gd name="connsiteY30-8488" fmla="*/ 1598311 h 6858000"/>
              <a:gd name="connsiteX31-8489" fmla="*/ 5263491 w 6128435"/>
              <a:gd name="connsiteY31-8490" fmla="*/ 1642938 h 6858000"/>
              <a:gd name="connsiteX32-8491" fmla="*/ 5261314 w 6128435"/>
              <a:gd name="connsiteY32-8492" fmla="*/ 1689177 h 6858000"/>
              <a:gd name="connsiteX33-8493" fmla="*/ 5259788 w 6128435"/>
              <a:gd name="connsiteY33-8494" fmla="*/ 1768516 h 6858000"/>
              <a:gd name="connsiteX34-8495" fmla="*/ 5272526 w 6128435"/>
              <a:gd name="connsiteY34-8496" fmla="*/ 1936940 h 6858000"/>
              <a:gd name="connsiteX35-8497" fmla="*/ 5252592 w 6128435"/>
              <a:gd name="connsiteY35-8498" fmla="*/ 2092210 h 6858000"/>
              <a:gd name="connsiteX36-8499" fmla="*/ 5264303 w 6128435"/>
              <a:gd name="connsiteY36-8500" fmla="*/ 2225157 h 6858000"/>
              <a:gd name="connsiteX37-8501" fmla="*/ 5254949 w 6128435"/>
              <a:gd name="connsiteY37-8502" fmla="*/ 2236160 h 6858000"/>
              <a:gd name="connsiteX38-8503" fmla="*/ 5250104 w 6128435"/>
              <a:gd name="connsiteY38-8504" fmla="*/ 2249166 h 6858000"/>
              <a:gd name="connsiteX39-8505" fmla="*/ 5251214 w 6128435"/>
              <a:gd name="connsiteY39-8506" fmla="*/ 2250944 h 6858000"/>
              <a:gd name="connsiteX40-8507" fmla="*/ 5250644 w 6128435"/>
              <a:gd name="connsiteY40-8508" fmla="*/ 2266619 h 6858000"/>
              <a:gd name="connsiteX41-8509" fmla="*/ 5247111 w 6128435"/>
              <a:gd name="connsiteY41-8510" fmla="*/ 2269679 h 6858000"/>
              <a:gd name="connsiteX42-8511" fmla="*/ 5245653 w 6128435"/>
              <a:gd name="connsiteY42-8512" fmla="*/ 2280317 h 6858000"/>
              <a:gd name="connsiteX43-8513" fmla="*/ 5239901 w 6128435"/>
              <a:gd name="connsiteY43-8514" fmla="*/ 2300961 h 6858000"/>
              <a:gd name="connsiteX44-8515" fmla="*/ 5271650 w 6128435"/>
              <a:gd name="connsiteY44-8516" fmla="*/ 2440467 h 6858000"/>
              <a:gd name="connsiteX45-8517" fmla="*/ 5271438 w 6128435"/>
              <a:gd name="connsiteY45-8518" fmla="*/ 2447186 h 6858000"/>
              <a:gd name="connsiteX46-8519" fmla="*/ 5271722 w 6128435"/>
              <a:gd name="connsiteY46-8520" fmla="*/ 2447359 h 6858000"/>
              <a:gd name="connsiteX47-8521" fmla="*/ 5148653 w 6128435"/>
              <a:gd name="connsiteY47-8522" fmla="*/ 2460132 h 6858000"/>
              <a:gd name="connsiteX48-8523" fmla="*/ 5192511 w 6128435"/>
              <a:gd name="connsiteY48-8524" fmla="*/ 2549199 h 6858000"/>
              <a:gd name="connsiteX49-8525" fmla="*/ 5307538 w 6128435"/>
              <a:gd name="connsiteY49-8526" fmla="*/ 2514685 h 6858000"/>
              <a:gd name="connsiteX50-8527" fmla="*/ 5337604 w 6128435"/>
              <a:gd name="connsiteY50-8528" fmla="*/ 2597632 h 6858000"/>
              <a:gd name="connsiteX51-8529" fmla="*/ 5407503 w 6128435"/>
              <a:gd name="connsiteY51-8530" fmla="*/ 2786290 h 6858000"/>
              <a:gd name="connsiteX52-8531" fmla="*/ 5407356 w 6128435"/>
              <a:gd name="connsiteY52-8532" fmla="*/ 2787545 h 6858000"/>
              <a:gd name="connsiteX53-8533" fmla="*/ 5411130 w 6128435"/>
              <a:gd name="connsiteY53-8534" fmla="*/ 2788640 h 6858000"/>
              <a:gd name="connsiteX54-8535" fmla="*/ 5416439 w 6128435"/>
              <a:gd name="connsiteY54-8536" fmla="*/ 2805666 h 6858000"/>
              <a:gd name="connsiteX55-8537" fmla="*/ 5416589 w 6128435"/>
              <a:gd name="connsiteY55-8538" fmla="*/ 2810822 h 6858000"/>
              <a:gd name="connsiteX56-8539" fmla="*/ 5418542 w 6128435"/>
              <a:gd name="connsiteY56-8540" fmla="*/ 2817745 h 6858000"/>
              <a:gd name="connsiteX57-8541" fmla="*/ 5418847 w 6128435"/>
              <a:gd name="connsiteY57-8542" fmla="*/ 2817825 h 6858000"/>
              <a:gd name="connsiteX58-8543" fmla="*/ 5423364 w 6128435"/>
              <a:gd name="connsiteY58-8544" fmla="*/ 2858292 h 6858000"/>
              <a:gd name="connsiteX59-8545" fmla="*/ 5479298 w 6128435"/>
              <a:gd name="connsiteY59-8546" fmla="*/ 2947791 h 6858000"/>
              <a:gd name="connsiteX60-8547" fmla="*/ 5481770 w 6128435"/>
              <a:gd name="connsiteY60-8548" fmla="*/ 2951352 h 6858000"/>
              <a:gd name="connsiteX61-8549" fmla="*/ 5481013 w 6128435"/>
              <a:gd name="connsiteY61-8550" fmla="*/ 2973461 h 6858000"/>
              <a:gd name="connsiteX62-8551" fmla="*/ 5482045 w 6128435"/>
              <a:gd name="connsiteY62-8552" fmla="*/ 2984371 h 6858000"/>
              <a:gd name="connsiteX63-8553" fmla="*/ 5479405 w 6128435"/>
              <a:gd name="connsiteY63-8554" fmla="*/ 2988507 h 6858000"/>
              <a:gd name="connsiteX64-8555" fmla="*/ 5482415 w 6128435"/>
              <a:gd name="connsiteY64-8556" fmla="*/ 3004079 h 6858000"/>
              <a:gd name="connsiteX65-8557" fmla="*/ 5483865 w 6128435"/>
              <a:gd name="connsiteY65-8558" fmla="*/ 3005467 h 6858000"/>
              <a:gd name="connsiteX66-8559" fmla="*/ 5482236 w 6128435"/>
              <a:gd name="connsiteY66-8560" fmla="*/ 3019791 h 6858000"/>
              <a:gd name="connsiteX67-8561" fmla="*/ 5475895 w 6128435"/>
              <a:gd name="connsiteY67-8562" fmla="*/ 3033578 h 6858000"/>
              <a:gd name="connsiteX68-8563" fmla="*/ 5477595 w 6128435"/>
              <a:gd name="connsiteY68-8564" fmla="*/ 3250534 h 6858000"/>
              <a:gd name="connsiteX69-8565" fmla="*/ 5532836 w 6128435"/>
              <a:gd name="connsiteY69-8566" fmla="*/ 3353840 h 6858000"/>
              <a:gd name="connsiteX70-8567" fmla="*/ 5561229 w 6128435"/>
              <a:gd name="connsiteY70-8568" fmla="*/ 3395784 h 6858000"/>
              <a:gd name="connsiteX71-8569" fmla="*/ 5589758 w 6128435"/>
              <a:gd name="connsiteY71-8570" fmla="*/ 3506453 h 6858000"/>
              <a:gd name="connsiteX72-8571" fmla="*/ 5596144 w 6128435"/>
              <a:gd name="connsiteY72-8572" fmla="*/ 3534624 h 6858000"/>
              <a:gd name="connsiteX73-8573" fmla="*/ 5597750 w 6128435"/>
              <a:gd name="connsiteY73-8574" fmla="*/ 3534129 h 6858000"/>
              <a:gd name="connsiteX74-8575" fmla="*/ 5599700 w 6128435"/>
              <a:gd name="connsiteY74-8576" fmla="*/ 3547221 h 6858000"/>
              <a:gd name="connsiteX75-8577" fmla="*/ 5615031 w 6128435"/>
              <a:gd name="connsiteY75-8578" fmla="*/ 3557482 h 6858000"/>
              <a:gd name="connsiteX76-8579" fmla="*/ 5618377 w 6128435"/>
              <a:gd name="connsiteY76-8580" fmla="*/ 3588431 h 6858000"/>
              <a:gd name="connsiteX77-8581" fmla="*/ 5612155 w 6128435"/>
              <a:gd name="connsiteY77-8582" fmla="*/ 3589869 h 6858000"/>
              <a:gd name="connsiteX78-8583" fmla="*/ 5620843 w 6128435"/>
              <a:gd name="connsiteY78-8584" fmla="*/ 3606745 h 6858000"/>
              <a:gd name="connsiteX79-8585" fmla="*/ 5655472 w 6128435"/>
              <a:gd name="connsiteY79-8586" fmla="*/ 3678877 h 6858000"/>
              <a:gd name="connsiteX80-8587" fmla="*/ 5680448 w 6128435"/>
              <a:gd name="connsiteY80-8588" fmla="*/ 3717760 h 6858000"/>
              <a:gd name="connsiteX81-8589" fmla="*/ 5683015 w 6128435"/>
              <a:gd name="connsiteY81-8590" fmla="*/ 3762025 h 6858000"/>
              <a:gd name="connsiteX82-8591" fmla="*/ 5696643 w 6128435"/>
              <a:gd name="connsiteY82-8592" fmla="*/ 3773888 h 6858000"/>
              <a:gd name="connsiteX83-8593" fmla="*/ 5699203 w 6128435"/>
              <a:gd name="connsiteY83-8594" fmla="*/ 3775823 h 6858000"/>
              <a:gd name="connsiteX84-8595" fmla="*/ 5704824 w 6128435"/>
              <a:gd name="connsiteY84-8596" fmla="*/ 3785966 h 6858000"/>
              <a:gd name="connsiteX85-8597" fmla="*/ 5712204 w 6128435"/>
              <a:gd name="connsiteY85-8598" fmla="*/ 3785830 h 6858000"/>
              <a:gd name="connsiteX86-8599" fmla="*/ 5724816 w 6128435"/>
              <a:gd name="connsiteY86-8600" fmla="*/ 3798949 h 6858000"/>
              <a:gd name="connsiteX87-8601" fmla="*/ 5733539 w 6128435"/>
              <a:gd name="connsiteY87-8602" fmla="*/ 3818457 h 6858000"/>
              <a:gd name="connsiteX88-8603" fmla="*/ 5768491 w 6128435"/>
              <a:gd name="connsiteY88-8604" fmla="*/ 3914399 h 6858000"/>
              <a:gd name="connsiteX89-8605" fmla="*/ 5793123 w 6128435"/>
              <a:gd name="connsiteY89-8606" fmla="*/ 3969952 h 6858000"/>
              <a:gd name="connsiteX90-8607" fmla="*/ 5808321 w 6128435"/>
              <a:gd name="connsiteY90-8608" fmla="*/ 3988153 h 6858000"/>
              <a:gd name="connsiteX91-8609" fmla="*/ 5825621 w 6128435"/>
              <a:gd name="connsiteY91-8610" fmla="*/ 4015525 h 6858000"/>
              <a:gd name="connsiteX92-8611" fmla="*/ 5860672 w 6128435"/>
              <a:gd name="connsiteY92-8612" fmla="*/ 4061579 h 6858000"/>
              <a:gd name="connsiteX93-8613" fmla="*/ 5872173 w 6128435"/>
              <a:gd name="connsiteY93-8614" fmla="*/ 4088497 h 6858000"/>
              <a:gd name="connsiteX94-8615" fmla="*/ 5883705 w 6128435"/>
              <a:gd name="connsiteY94-8616" fmla="*/ 4101899 h 6858000"/>
              <a:gd name="connsiteX95-8617" fmla="*/ 5885314 w 6128435"/>
              <a:gd name="connsiteY95-8618" fmla="*/ 4108387 h 6858000"/>
              <a:gd name="connsiteX96-8619" fmla="*/ 5894095 w 6128435"/>
              <a:gd name="connsiteY96-8620" fmla="*/ 4128857 h 6858000"/>
              <a:gd name="connsiteX97-8621" fmla="*/ 5898339 w 6128435"/>
              <a:gd name="connsiteY97-8622" fmla="*/ 4140800 h 6858000"/>
              <a:gd name="connsiteX98-8623" fmla="*/ 5899734 w 6128435"/>
              <a:gd name="connsiteY98-8624" fmla="*/ 4145632 h 6858000"/>
              <a:gd name="connsiteX99-8625" fmla="*/ 5897098 w 6128435"/>
              <a:gd name="connsiteY99-8626" fmla="*/ 4157819 h 6858000"/>
              <a:gd name="connsiteX100-8627" fmla="*/ 5903513 w 6128435"/>
              <a:gd name="connsiteY100-8628" fmla="*/ 4187661 h 6858000"/>
              <a:gd name="connsiteX101-8629" fmla="*/ 5917114 w 6128435"/>
              <a:gd name="connsiteY101-8630" fmla="*/ 4213096 h 6858000"/>
              <a:gd name="connsiteX102-8631" fmla="*/ 5921153 w 6128435"/>
              <a:gd name="connsiteY102-8632" fmla="*/ 4236222 h 6858000"/>
              <a:gd name="connsiteX103-8633" fmla="*/ 5924233 w 6128435"/>
              <a:gd name="connsiteY103-8634" fmla="*/ 4242060 h 6858000"/>
              <a:gd name="connsiteX104-8635" fmla="*/ 5928910 w 6128435"/>
              <a:gd name="connsiteY104-8636" fmla="*/ 4300973 h 6858000"/>
              <a:gd name="connsiteX105-8637" fmla="*/ 5939320 w 6128435"/>
              <a:gd name="connsiteY105-8638" fmla="*/ 4340435 h 6858000"/>
              <a:gd name="connsiteX106-8639" fmla="*/ 5946705 w 6128435"/>
              <a:gd name="connsiteY106-8640" fmla="*/ 4428051 h 6858000"/>
              <a:gd name="connsiteX107-8641" fmla="*/ 5949261 w 6128435"/>
              <a:gd name="connsiteY107-8642" fmla="*/ 4449185 h 6858000"/>
              <a:gd name="connsiteX108-8643" fmla="*/ 5957504 w 6128435"/>
              <a:gd name="connsiteY108-8644" fmla="*/ 4465911 h 6858000"/>
              <a:gd name="connsiteX109-8645" fmla="*/ 5964689 w 6128435"/>
              <a:gd name="connsiteY109-8646" fmla="*/ 4468532 h 6858000"/>
              <a:gd name="connsiteX110-8647" fmla="*/ 5967062 w 6128435"/>
              <a:gd name="connsiteY110-8648" fmla="*/ 4479923 h 6858000"/>
              <a:gd name="connsiteX111-8649" fmla="*/ 5968960 w 6128435"/>
              <a:gd name="connsiteY111-8650" fmla="*/ 4482655 h 6858000"/>
              <a:gd name="connsiteX112-8651" fmla="*/ 5978567 w 6128435"/>
              <a:gd name="connsiteY112-8652" fmla="*/ 4498605 h 6858000"/>
              <a:gd name="connsiteX113-8653" fmla="*/ 5980106 w 6128435"/>
              <a:gd name="connsiteY113-8654" fmla="*/ 4585087 h 6858000"/>
              <a:gd name="connsiteX114-8655" fmla="*/ 5998138 w 6128435"/>
              <a:gd name="connsiteY114-8656" fmla="*/ 4697518 h 6858000"/>
              <a:gd name="connsiteX115-8657" fmla="*/ 6013516 w 6128435"/>
              <a:gd name="connsiteY115-8658" fmla="*/ 4786619 h 6858000"/>
              <a:gd name="connsiteX116-8659" fmla="*/ 6025404 w 6128435"/>
              <a:gd name="connsiteY116-8660" fmla="*/ 4858148 h 6858000"/>
              <a:gd name="connsiteX117-8661" fmla="*/ 6007749 w 6128435"/>
              <a:gd name="connsiteY117-8662" fmla="*/ 4964715 h 6858000"/>
              <a:gd name="connsiteX118-8663" fmla="*/ 6005269 w 6128435"/>
              <a:gd name="connsiteY118-8664" fmla="*/ 5150567 h 6858000"/>
              <a:gd name="connsiteX119-8665" fmla="*/ 6001127 w 6128435"/>
              <a:gd name="connsiteY119-8666" fmla="*/ 5164609 h 6858000"/>
              <a:gd name="connsiteX120-8667" fmla="*/ 5996647 w 6128435"/>
              <a:gd name="connsiteY120-8668" fmla="*/ 5185640 h 6858000"/>
              <a:gd name="connsiteX121-8669" fmla="*/ 5998514 w 6128435"/>
              <a:gd name="connsiteY121-8670" fmla="*/ 5189673 h 6858000"/>
              <a:gd name="connsiteX122-8671" fmla="*/ 5995970 w 6128435"/>
              <a:gd name="connsiteY122-8672" fmla="*/ 5221547 h 6858000"/>
              <a:gd name="connsiteX123-8673" fmla="*/ 5997218 w 6128435"/>
              <a:gd name="connsiteY123-8674" fmla="*/ 5222031 h 6858000"/>
              <a:gd name="connsiteX124-8675" fmla="*/ 6002116 w 6128435"/>
              <a:gd name="connsiteY124-8676" fmla="*/ 5231223 h 6858000"/>
              <a:gd name="connsiteX125-8677" fmla="*/ 6008541 w 6128435"/>
              <a:gd name="connsiteY125-8678" fmla="*/ 5248680 h 6858000"/>
              <a:gd name="connsiteX126-8679" fmla="*/ 6039260 w 6128435"/>
              <a:gd name="connsiteY126-8680" fmla="*/ 5289518 h 6858000"/>
              <a:gd name="connsiteX127-8681" fmla="*/ 6036748 w 6128435"/>
              <a:gd name="connsiteY127-8682" fmla="*/ 5322752 h 6858000"/>
              <a:gd name="connsiteX128-8683" fmla="*/ 6036943 w 6128435"/>
              <a:gd name="connsiteY128-8684" fmla="*/ 5329480 h 6858000"/>
              <a:gd name="connsiteX129-8685" fmla="*/ 6037236 w 6128435"/>
              <a:gd name="connsiteY129-8686" fmla="*/ 5329634 h 6858000"/>
              <a:gd name="connsiteX130-8687" fmla="*/ 6038019 w 6128435"/>
              <a:gd name="connsiteY130-8688" fmla="*/ 5336764 h 6858000"/>
              <a:gd name="connsiteX131-8689" fmla="*/ 6037298 w 6128435"/>
              <a:gd name="connsiteY131-8690" fmla="*/ 5341753 h 6858000"/>
              <a:gd name="connsiteX132-8691" fmla="*/ 6037677 w 6128435"/>
              <a:gd name="connsiteY132-8692" fmla="*/ 5354807 h 6858000"/>
              <a:gd name="connsiteX133-8693" fmla="*/ 6039728 w 6128435"/>
              <a:gd name="connsiteY133-8694" fmla="*/ 5359416 h 6858000"/>
              <a:gd name="connsiteX134-8695" fmla="*/ 6043311 w 6128435"/>
              <a:gd name="connsiteY134-8696" fmla="*/ 5361407 h 6858000"/>
              <a:gd name="connsiteX135-8697" fmla="*/ 6042954 w 6128435"/>
              <a:gd name="connsiteY135-8698" fmla="*/ 5362576 h 6858000"/>
              <a:gd name="connsiteX136-8699" fmla="*/ 6053435 w 6128435"/>
              <a:gd name="connsiteY136-8700" fmla="*/ 5387547 h 6858000"/>
              <a:gd name="connsiteX137-8701" fmla="*/ 6065933 w 6128435"/>
              <a:gd name="connsiteY137-8702" fmla="*/ 5443002 h 6858000"/>
              <a:gd name="connsiteX138-8703" fmla="*/ 6068640 w 6128435"/>
              <a:gd name="connsiteY138-8704" fmla="*/ 5474503 h 6858000"/>
              <a:gd name="connsiteX139-8705" fmla="*/ 6080922 w 6128435"/>
              <a:gd name="connsiteY139-8706" fmla="*/ 5561070 h 6858000"/>
              <a:gd name="connsiteX140-8707" fmla="*/ 6096949 w 6128435"/>
              <a:gd name="connsiteY140-8708" fmla="*/ 5648179 h 6858000"/>
              <a:gd name="connsiteX141-8709" fmla="*/ 6125703 w 6128435"/>
              <a:gd name="connsiteY141-8710" fmla="*/ 5692894 h 6858000"/>
              <a:gd name="connsiteX142-8711" fmla="*/ 6126670 w 6128435"/>
              <a:gd name="connsiteY142-8712" fmla="*/ 5697882 h 6858000"/>
              <a:gd name="connsiteX143-8713" fmla="*/ 6124061 w 6128435"/>
              <a:gd name="connsiteY143-8714" fmla="*/ 5710294 h 6858000"/>
              <a:gd name="connsiteX144-8715" fmla="*/ 6122213 w 6128435"/>
              <a:gd name="connsiteY144-8716" fmla="*/ 5714762 h 6858000"/>
              <a:gd name="connsiteX145-8717" fmla="*/ 6121353 w 6128435"/>
              <a:gd name="connsiteY145-8718" fmla="*/ 5721725 h 6858000"/>
              <a:gd name="connsiteX146-8719" fmla="*/ 6121607 w 6128435"/>
              <a:gd name="connsiteY146-8720" fmla="*/ 5721959 h 6858000"/>
              <a:gd name="connsiteX147-8721" fmla="*/ 6120262 w 6128435"/>
              <a:gd name="connsiteY147-8722" fmla="*/ 5728358 h 6858000"/>
              <a:gd name="connsiteX148-8723" fmla="*/ 6110194 w 6128435"/>
              <a:gd name="connsiteY148-8724" fmla="*/ 5758853 h 6858000"/>
              <a:gd name="connsiteX149-8725" fmla="*/ 6127519 w 6128435"/>
              <a:gd name="connsiteY149-8726" fmla="*/ 5865775 h 6858000"/>
              <a:gd name="connsiteX150-8727" fmla="*/ 6128435 w 6128435"/>
              <a:gd name="connsiteY150-8728" fmla="*/ 5870164 h 6858000"/>
              <a:gd name="connsiteX151-8729" fmla="*/ 6119217 w 6128435"/>
              <a:gd name="connsiteY151-8730" fmla="*/ 5888542 h 6858000"/>
              <a:gd name="connsiteX152-8731" fmla="*/ 6115966 w 6128435"/>
              <a:gd name="connsiteY152-8732" fmla="*/ 5898387 h 6858000"/>
              <a:gd name="connsiteX153-8733" fmla="*/ 6111924 w 6128435"/>
              <a:gd name="connsiteY153-8734" fmla="*/ 5900444 h 6858000"/>
              <a:gd name="connsiteX154-8735" fmla="*/ 6108716 w 6128435"/>
              <a:gd name="connsiteY154-8736" fmla="*/ 5915345 h 6858000"/>
              <a:gd name="connsiteX155-8737" fmla="*/ 6109524 w 6128435"/>
              <a:gd name="connsiteY155-8738" fmla="*/ 5917328 h 6858000"/>
              <a:gd name="connsiteX156-8739" fmla="*/ 6102493 w 6128435"/>
              <a:gd name="connsiteY156-8740" fmla="*/ 5928602 h 6858000"/>
              <a:gd name="connsiteX157-8741" fmla="*/ 6056863 w 6128435"/>
              <a:gd name="connsiteY157-8742" fmla="*/ 6000643 h 6858000"/>
              <a:gd name="connsiteX158-8743" fmla="*/ 6045436 w 6128435"/>
              <a:gd name="connsiteY158-8744" fmla="*/ 6124480 h 6858000"/>
              <a:gd name="connsiteX159-8745" fmla="*/ 6030489 w 6128435"/>
              <a:gd name="connsiteY159-8746" fmla="*/ 6317666 h 6858000"/>
              <a:gd name="connsiteX160-8747" fmla="*/ 6007492 w 6128435"/>
              <a:gd name="connsiteY160-8748" fmla="*/ 6440818 h 6858000"/>
              <a:gd name="connsiteX161-8749" fmla="*/ 6009467 w 6128435"/>
              <a:gd name="connsiteY161-8750" fmla="*/ 6487076 h 6858000"/>
              <a:gd name="connsiteX162-8751" fmla="*/ 5995064 w 6128435"/>
              <a:gd name="connsiteY162-8752" fmla="*/ 6540791 h 6858000"/>
              <a:gd name="connsiteX163-8753" fmla="*/ 5996309 w 6128435"/>
              <a:gd name="connsiteY163-8754" fmla="*/ 6543961 h 6858000"/>
              <a:gd name="connsiteX164-8755" fmla="*/ 5996048 w 6128435"/>
              <a:gd name="connsiteY164-8756" fmla="*/ 6555444 h 6858000"/>
              <a:gd name="connsiteX165-8757" fmla="*/ 6002524 w 6128435"/>
              <a:gd name="connsiteY165-8758" fmla="*/ 6560188 h 6858000"/>
              <a:gd name="connsiteX166-8759" fmla="*/ 6006823 w 6128435"/>
              <a:gd name="connsiteY166-8760" fmla="*/ 6578546 h 6858000"/>
              <a:gd name="connsiteX167-8761" fmla="*/ 6004510 w 6128435"/>
              <a:gd name="connsiteY167-8762" fmla="*/ 6599256 h 6858000"/>
              <a:gd name="connsiteX168-8763" fmla="*/ 5986207 w 6128435"/>
              <a:gd name="connsiteY168-8764" fmla="*/ 6695855 h 6858000"/>
              <a:gd name="connsiteX169-8765" fmla="*/ 5979428 w 6128435"/>
              <a:gd name="connsiteY169-8766" fmla="*/ 6754678 h 6858000"/>
              <a:gd name="connsiteX170-8767" fmla="*/ 5983398 w 6128435"/>
              <a:gd name="connsiteY170-8768" fmla="*/ 6778641 h 6858000"/>
              <a:gd name="connsiteX171-8769" fmla="*/ 5984543 w 6128435"/>
              <a:gd name="connsiteY171-8770" fmla="*/ 6811016 h 6858000"/>
              <a:gd name="connsiteX172-8771" fmla="*/ 5981802 w 6128435"/>
              <a:gd name="connsiteY172-8772" fmla="*/ 6838578 h 6858000"/>
              <a:gd name="connsiteX173-8773" fmla="*/ 5979671 w 6128435"/>
              <a:gd name="connsiteY173-8774" fmla="*/ 6858000 h 6858000"/>
              <a:gd name="connsiteX174-8775" fmla="*/ 0 w 6128435"/>
              <a:gd name="connsiteY174-8776" fmla="*/ 6858000 h 6858000"/>
              <a:gd name="connsiteX175-8777" fmla="*/ 0 w 6128435"/>
              <a:gd name="connsiteY175-8778" fmla="*/ 0 h 6858000"/>
              <a:gd name="connsiteX0-8779" fmla="*/ 0 w 6128435"/>
              <a:gd name="connsiteY0-8780" fmla="*/ 0 h 6858000"/>
              <a:gd name="connsiteX1-8781" fmla="*/ 4965888 w 6128435"/>
              <a:gd name="connsiteY1-8782" fmla="*/ 0 h 6858000"/>
              <a:gd name="connsiteX2-8783" fmla="*/ 4967767 w 6128435"/>
              <a:gd name="connsiteY2-8784" fmla="*/ 7930 h 6858000"/>
              <a:gd name="connsiteX3-8785" fmla="*/ 4979444 w 6128435"/>
              <a:gd name="connsiteY3-8786" fmla="*/ 43921 h 6858000"/>
              <a:gd name="connsiteX4-8787" fmla="*/ 5021173 w 6128435"/>
              <a:gd name="connsiteY4-8788" fmla="*/ 123738 h 6858000"/>
              <a:gd name="connsiteX5-8789" fmla="*/ 5075458 w 6128435"/>
              <a:gd name="connsiteY5-8790" fmla="*/ 264355 h 6858000"/>
              <a:gd name="connsiteX6-8791" fmla="*/ 5081175 w 6128435"/>
              <a:gd name="connsiteY6-8792" fmla="*/ 277448 h 6858000"/>
              <a:gd name="connsiteX7-8793" fmla="*/ 5097011 w 6128435"/>
              <a:gd name="connsiteY7-8794" fmla="*/ 355616 h 6858000"/>
              <a:gd name="connsiteX8-8795" fmla="*/ 5130982 w 6128435"/>
              <a:gd name="connsiteY8-8796" fmla="*/ 412030 h 6858000"/>
              <a:gd name="connsiteX9-8797" fmla="*/ 5153000 w 6128435"/>
              <a:gd name="connsiteY9-8798" fmla="*/ 507134 h 6858000"/>
              <a:gd name="connsiteX10-8799" fmla="*/ 5171282 w 6128435"/>
              <a:gd name="connsiteY10-8800" fmla="*/ 602071 h 6858000"/>
              <a:gd name="connsiteX11-8801" fmla="*/ 5176196 w 6128435"/>
              <a:gd name="connsiteY11-8802" fmla="*/ 636822 h 6858000"/>
              <a:gd name="connsiteX12-8803" fmla="*/ 5201957 w 6128435"/>
              <a:gd name="connsiteY12-8804" fmla="*/ 736835 h 6858000"/>
              <a:gd name="connsiteX13-8805" fmla="*/ 5185452 w 6128435"/>
              <a:gd name="connsiteY13-8806" fmla="*/ 745392 h 6858000"/>
              <a:gd name="connsiteX14-8807" fmla="*/ 5189051 w 6128435"/>
              <a:gd name="connsiteY14-8808" fmla="*/ 782518 h 6858000"/>
              <a:gd name="connsiteX15-8809" fmla="*/ 5210428 w 6128435"/>
              <a:gd name="connsiteY15-8810" fmla="*/ 815772 h 6858000"/>
              <a:gd name="connsiteX16-8811" fmla="*/ 5221088 w 6128435"/>
              <a:gd name="connsiteY16-8812" fmla="*/ 860193 h 6858000"/>
              <a:gd name="connsiteX17-8813" fmla="*/ 5227653 w 6128435"/>
              <a:gd name="connsiteY17-8814" fmla="*/ 886709 h 6858000"/>
              <a:gd name="connsiteX18-8815" fmla="*/ 5230806 w 6128435"/>
              <a:gd name="connsiteY18-8816" fmla="*/ 961354 h 6858000"/>
              <a:gd name="connsiteX19-8817" fmla="*/ 5201018 w 6128435"/>
              <a:gd name="connsiteY19-8818" fmla="*/ 1095027 h 6858000"/>
              <a:gd name="connsiteX20-8819" fmla="*/ 5202153 w 6128435"/>
              <a:gd name="connsiteY20-8820" fmla="*/ 1133224 h 6858000"/>
              <a:gd name="connsiteX21-8821" fmla="*/ 5207370 w 6128435"/>
              <a:gd name="connsiteY21-8822" fmla="*/ 1138097 h 6858000"/>
              <a:gd name="connsiteX22-8823" fmla="*/ 5189234 w 6128435"/>
              <a:gd name="connsiteY22-8824" fmla="*/ 1193495 h 6858000"/>
              <a:gd name="connsiteX23-8825" fmla="*/ 5202769 w 6128435"/>
              <a:gd name="connsiteY23-8826" fmla="*/ 1269450 h 6858000"/>
              <a:gd name="connsiteX24-8827" fmla="*/ 5225968 w 6128435"/>
              <a:gd name="connsiteY24-8828" fmla="*/ 1357994 h 6858000"/>
              <a:gd name="connsiteX25-8829" fmla="*/ 5233819 w 6128435"/>
              <a:gd name="connsiteY25-8830" fmla="*/ 1380922 h 6858000"/>
              <a:gd name="connsiteX26-8831" fmla="*/ 5237226 w 6128435"/>
              <a:gd name="connsiteY26-8832" fmla="*/ 1441327 h 6858000"/>
              <a:gd name="connsiteX27-8833" fmla="*/ 5244434 w 6128435"/>
              <a:gd name="connsiteY27-8834" fmla="*/ 1580810 h 6858000"/>
              <a:gd name="connsiteX28-8835" fmla="*/ 5251453 w 6128435"/>
              <a:gd name="connsiteY28-8836" fmla="*/ 1583934 h 6858000"/>
              <a:gd name="connsiteX29-8837" fmla="*/ 5253136 w 6128435"/>
              <a:gd name="connsiteY29-8838" fmla="*/ 1595457 h 6858000"/>
              <a:gd name="connsiteX30-8839" fmla="*/ 5254863 w 6128435"/>
              <a:gd name="connsiteY30-8840" fmla="*/ 1598311 h 6858000"/>
              <a:gd name="connsiteX31-8841" fmla="*/ 5263491 w 6128435"/>
              <a:gd name="connsiteY31-8842" fmla="*/ 1642938 h 6858000"/>
              <a:gd name="connsiteX32-8843" fmla="*/ 5261314 w 6128435"/>
              <a:gd name="connsiteY32-8844" fmla="*/ 1689177 h 6858000"/>
              <a:gd name="connsiteX33-8845" fmla="*/ 5259788 w 6128435"/>
              <a:gd name="connsiteY33-8846" fmla="*/ 1768516 h 6858000"/>
              <a:gd name="connsiteX34-8847" fmla="*/ 5272526 w 6128435"/>
              <a:gd name="connsiteY34-8848" fmla="*/ 1936940 h 6858000"/>
              <a:gd name="connsiteX35-8849" fmla="*/ 5252592 w 6128435"/>
              <a:gd name="connsiteY35-8850" fmla="*/ 2092210 h 6858000"/>
              <a:gd name="connsiteX36-8851" fmla="*/ 5264303 w 6128435"/>
              <a:gd name="connsiteY36-8852" fmla="*/ 2225157 h 6858000"/>
              <a:gd name="connsiteX37-8853" fmla="*/ 5254949 w 6128435"/>
              <a:gd name="connsiteY37-8854" fmla="*/ 2236160 h 6858000"/>
              <a:gd name="connsiteX38-8855" fmla="*/ 5250104 w 6128435"/>
              <a:gd name="connsiteY38-8856" fmla="*/ 2249166 h 6858000"/>
              <a:gd name="connsiteX39-8857" fmla="*/ 5251214 w 6128435"/>
              <a:gd name="connsiteY39-8858" fmla="*/ 2250944 h 6858000"/>
              <a:gd name="connsiteX40-8859" fmla="*/ 5250644 w 6128435"/>
              <a:gd name="connsiteY40-8860" fmla="*/ 2266619 h 6858000"/>
              <a:gd name="connsiteX41-8861" fmla="*/ 5247111 w 6128435"/>
              <a:gd name="connsiteY41-8862" fmla="*/ 2269679 h 6858000"/>
              <a:gd name="connsiteX42-8863" fmla="*/ 5245653 w 6128435"/>
              <a:gd name="connsiteY42-8864" fmla="*/ 2280317 h 6858000"/>
              <a:gd name="connsiteX43-8865" fmla="*/ 5239901 w 6128435"/>
              <a:gd name="connsiteY43-8866" fmla="*/ 2300961 h 6858000"/>
              <a:gd name="connsiteX44-8867" fmla="*/ 5271650 w 6128435"/>
              <a:gd name="connsiteY44-8868" fmla="*/ 2440467 h 6858000"/>
              <a:gd name="connsiteX45-8869" fmla="*/ 5271438 w 6128435"/>
              <a:gd name="connsiteY45-8870" fmla="*/ 2447186 h 6858000"/>
              <a:gd name="connsiteX46-8871" fmla="*/ 5271722 w 6128435"/>
              <a:gd name="connsiteY46-8872" fmla="*/ 2447359 h 6858000"/>
              <a:gd name="connsiteX47-8873" fmla="*/ 5148653 w 6128435"/>
              <a:gd name="connsiteY47-8874" fmla="*/ 2460132 h 6858000"/>
              <a:gd name="connsiteX48-8875" fmla="*/ 5192511 w 6128435"/>
              <a:gd name="connsiteY48-8876" fmla="*/ 2549199 h 6858000"/>
              <a:gd name="connsiteX49-8877" fmla="*/ 5307538 w 6128435"/>
              <a:gd name="connsiteY49-8878" fmla="*/ 2514685 h 6858000"/>
              <a:gd name="connsiteX50-8879" fmla="*/ 5337604 w 6128435"/>
              <a:gd name="connsiteY50-8880" fmla="*/ 2597632 h 6858000"/>
              <a:gd name="connsiteX51-8881" fmla="*/ 5407503 w 6128435"/>
              <a:gd name="connsiteY51-8882" fmla="*/ 2786290 h 6858000"/>
              <a:gd name="connsiteX52-8883" fmla="*/ 5407356 w 6128435"/>
              <a:gd name="connsiteY52-8884" fmla="*/ 2787545 h 6858000"/>
              <a:gd name="connsiteX53-8885" fmla="*/ 5411130 w 6128435"/>
              <a:gd name="connsiteY53-8886" fmla="*/ 2788640 h 6858000"/>
              <a:gd name="connsiteX54-8887" fmla="*/ 5416439 w 6128435"/>
              <a:gd name="connsiteY54-8888" fmla="*/ 2805666 h 6858000"/>
              <a:gd name="connsiteX55-8889" fmla="*/ 5416589 w 6128435"/>
              <a:gd name="connsiteY55-8890" fmla="*/ 2810822 h 6858000"/>
              <a:gd name="connsiteX56-8891" fmla="*/ 5418542 w 6128435"/>
              <a:gd name="connsiteY56-8892" fmla="*/ 2817745 h 6858000"/>
              <a:gd name="connsiteX57-8893" fmla="*/ 5418847 w 6128435"/>
              <a:gd name="connsiteY57-8894" fmla="*/ 2817825 h 6858000"/>
              <a:gd name="connsiteX58-8895" fmla="*/ 5423364 w 6128435"/>
              <a:gd name="connsiteY58-8896" fmla="*/ 2858292 h 6858000"/>
              <a:gd name="connsiteX59-8897" fmla="*/ 5479298 w 6128435"/>
              <a:gd name="connsiteY59-8898" fmla="*/ 2947791 h 6858000"/>
              <a:gd name="connsiteX60-8899" fmla="*/ 5481770 w 6128435"/>
              <a:gd name="connsiteY60-8900" fmla="*/ 2951352 h 6858000"/>
              <a:gd name="connsiteX61-8901" fmla="*/ 5481013 w 6128435"/>
              <a:gd name="connsiteY61-8902" fmla="*/ 2973461 h 6858000"/>
              <a:gd name="connsiteX62-8903" fmla="*/ 5482045 w 6128435"/>
              <a:gd name="connsiteY62-8904" fmla="*/ 2984371 h 6858000"/>
              <a:gd name="connsiteX63-8905" fmla="*/ 5479405 w 6128435"/>
              <a:gd name="connsiteY63-8906" fmla="*/ 2988507 h 6858000"/>
              <a:gd name="connsiteX64-8907" fmla="*/ 5482415 w 6128435"/>
              <a:gd name="connsiteY64-8908" fmla="*/ 3004079 h 6858000"/>
              <a:gd name="connsiteX65-8909" fmla="*/ 5483865 w 6128435"/>
              <a:gd name="connsiteY65-8910" fmla="*/ 3005467 h 6858000"/>
              <a:gd name="connsiteX66-8911" fmla="*/ 5482236 w 6128435"/>
              <a:gd name="connsiteY66-8912" fmla="*/ 3019791 h 6858000"/>
              <a:gd name="connsiteX67-8913" fmla="*/ 5475895 w 6128435"/>
              <a:gd name="connsiteY67-8914" fmla="*/ 3033578 h 6858000"/>
              <a:gd name="connsiteX68-8915" fmla="*/ 5477595 w 6128435"/>
              <a:gd name="connsiteY68-8916" fmla="*/ 3250534 h 6858000"/>
              <a:gd name="connsiteX69-8917" fmla="*/ 5532836 w 6128435"/>
              <a:gd name="connsiteY69-8918" fmla="*/ 3353840 h 6858000"/>
              <a:gd name="connsiteX70-8919" fmla="*/ 5561229 w 6128435"/>
              <a:gd name="connsiteY70-8920" fmla="*/ 3395784 h 6858000"/>
              <a:gd name="connsiteX71-8921" fmla="*/ 5589758 w 6128435"/>
              <a:gd name="connsiteY71-8922" fmla="*/ 3506453 h 6858000"/>
              <a:gd name="connsiteX72-8923" fmla="*/ 5596144 w 6128435"/>
              <a:gd name="connsiteY72-8924" fmla="*/ 3534624 h 6858000"/>
              <a:gd name="connsiteX73-8925" fmla="*/ 5597750 w 6128435"/>
              <a:gd name="connsiteY73-8926" fmla="*/ 3534129 h 6858000"/>
              <a:gd name="connsiteX74-8927" fmla="*/ 5599700 w 6128435"/>
              <a:gd name="connsiteY74-8928" fmla="*/ 3547221 h 6858000"/>
              <a:gd name="connsiteX75-8929" fmla="*/ 5615031 w 6128435"/>
              <a:gd name="connsiteY75-8930" fmla="*/ 3557482 h 6858000"/>
              <a:gd name="connsiteX76-8931" fmla="*/ 5618377 w 6128435"/>
              <a:gd name="connsiteY76-8932" fmla="*/ 3588431 h 6858000"/>
              <a:gd name="connsiteX77-8933" fmla="*/ 5612155 w 6128435"/>
              <a:gd name="connsiteY77-8934" fmla="*/ 3589869 h 6858000"/>
              <a:gd name="connsiteX78-8935" fmla="*/ 5620843 w 6128435"/>
              <a:gd name="connsiteY78-8936" fmla="*/ 3606745 h 6858000"/>
              <a:gd name="connsiteX79-8937" fmla="*/ 5655472 w 6128435"/>
              <a:gd name="connsiteY79-8938" fmla="*/ 3678877 h 6858000"/>
              <a:gd name="connsiteX80-8939" fmla="*/ 5680448 w 6128435"/>
              <a:gd name="connsiteY80-8940" fmla="*/ 3717760 h 6858000"/>
              <a:gd name="connsiteX81-8941" fmla="*/ 5683015 w 6128435"/>
              <a:gd name="connsiteY81-8942" fmla="*/ 3762025 h 6858000"/>
              <a:gd name="connsiteX82-8943" fmla="*/ 5696643 w 6128435"/>
              <a:gd name="connsiteY82-8944" fmla="*/ 3773888 h 6858000"/>
              <a:gd name="connsiteX83-8945" fmla="*/ 5699203 w 6128435"/>
              <a:gd name="connsiteY83-8946" fmla="*/ 3775823 h 6858000"/>
              <a:gd name="connsiteX84-8947" fmla="*/ 5704824 w 6128435"/>
              <a:gd name="connsiteY84-8948" fmla="*/ 3785966 h 6858000"/>
              <a:gd name="connsiteX85-8949" fmla="*/ 5712204 w 6128435"/>
              <a:gd name="connsiteY85-8950" fmla="*/ 3785830 h 6858000"/>
              <a:gd name="connsiteX86-8951" fmla="*/ 5724816 w 6128435"/>
              <a:gd name="connsiteY86-8952" fmla="*/ 3798949 h 6858000"/>
              <a:gd name="connsiteX87-8953" fmla="*/ 5733539 w 6128435"/>
              <a:gd name="connsiteY87-8954" fmla="*/ 3818457 h 6858000"/>
              <a:gd name="connsiteX88-8955" fmla="*/ 5768491 w 6128435"/>
              <a:gd name="connsiteY88-8956" fmla="*/ 3914399 h 6858000"/>
              <a:gd name="connsiteX89-8957" fmla="*/ 5793123 w 6128435"/>
              <a:gd name="connsiteY89-8958" fmla="*/ 3969952 h 6858000"/>
              <a:gd name="connsiteX90-8959" fmla="*/ 5808321 w 6128435"/>
              <a:gd name="connsiteY90-8960" fmla="*/ 3988153 h 6858000"/>
              <a:gd name="connsiteX91-8961" fmla="*/ 5825621 w 6128435"/>
              <a:gd name="connsiteY91-8962" fmla="*/ 4015525 h 6858000"/>
              <a:gd name="connsiteX92-8963" fmla="*/ 5860672 w 6128435"/>
              <a:gd name="connsiteY92-8964" fmla="*/ 4061579 h 6858000"/>
              <a:gd name="connsiteX93-8965" fmla="*/ 5872173 w 6128435"/>
              <a:gd name="connsiteY93-8966" fmla="*/ 4088497 h 6858000"/>
              <a:gd name="connsiteX94-8967" fmla="*/ 5883705 w 6128435"/>
              <a:gd name="connsiteY94-8968" fmla="*/ 4101899 h 6858000"/>
              <a:gd name="connsiteX95-8969" fmla="*/ 5885314 w 6128435"/>
              <a:gd name="connsiteY95-8970" fmla="*/ 4108387 h 6858000"/>
              <a:gd name="connsiteX96-8971" fmla="*/ 5894095 w 6128435"/>
              <a:gd name="connsiteY96-8972" fmla="*/ 4128857 h 6858000"/>
              <a:gd name="connsiteX97-8973" fmla="*/ 5898339 w 6128435"/>
              <a:gd name="connsiteY97-8974" fmla="*/ 4140800 h 6858000"/>
              <a:gd name="connsiteX98-8975" fmla="*/ 5899734 w 6128435"/>
              <a:gd name="connsiteY98-8976" fmla="*/ 4145632 h 6858000"/>
              <a:gd name="connsiteX99-8977" fmla="*/ 5897098 w 6128435"/>
              <a:gd name="connsiteY99-8978" fmla="*/ 4157819 h 6858000"/>
              <a:gd name="connsiteX100-8979" fmla="*/ 5903513 w 6128435"/>
              <a:gd name="connsiteY100-8980" fmla="*/ 4187661 h 6858000"/>
              <a:gd name="connsiteX101-8981" fmla="*/ 5917114 w 6128435"/>
              <a:gd name="connsiteY101-8982" fmla="*/ 4213096 h 6858000"/>
              <a:gd name="connsiteX102-8983" fmla="*/ 5921153 w 6128435"/>
              <a:gd name="connsiteY102-8984" fmla="*/ 4236222 h 6858000"/>
              <a:gd name="connsiteX103-8985" fmla="*/ 5924233 w 6128435"/>
              <a:gd name="connsiteY103-8986" fmla="*/ 4242060 h 6858000"/>
              <a:gd name="connsiteX104-8987" fmla="*/ 5928910 w 6128435"/>
              <a:gd name="connsiteY104-8988" fmla="*/ 4300973 h 6858000"/>
              <a:gd name="connsiteX105-8989" fmla="*/ 5939320 w 6128435"/>
              <a:gd name="connsiteY105-8990" fmla="*/ 4340435 h 6858000"/>
              <a:gd name="connsiteX106-8991" fmla="*/ 5946705 w 6128435"/>
              <a:gd name="connsiteY106-8992" fmla="*/ 4428051 h 6858000"/>
              <a:gd name="connsiteX107-8993" fmla="*/ 5949261 w 6128435"/>
              <a:gd name="connsiteY107-8994" fmla="*/ 4449185 h 6858000"/>
              <a:gd name="connsiteX108-8995" fmla="*/ 5957504 w 6128435"/>
              <a:gd name="connsiteY108-8996" fmla="*/ 4465911 h 6858000"/>
              <a:gd name="connsiteX109-8997" fmla="*/ 5964689 w 6128435"/>
              <a:gd name="connsiteY109-8998" fmla="*/ 4468532 h 6858000"/>
              <a:gd name="connsiteX110-8999" fmla="*/ 5967062 w 6128435"/>
              <a:gd name="connsiteY110-9000" fmla="*/ 4479923 h 6858000"/>
              <a:gd name="connsiteX111-9001" fmla="*/ 5968960 w 6128435"/>
              <a:gd name="connsiteY111-9002" fmla="*/ 4482655 h 6858000"/>
              <a:gd name="connsiteX112-9003" fmla="*/ 5978567 w 6128435"/>
              <a:gd name="connsiteY112-9004" fmla="*/ 4498605 h 6858000"/>
              <a:gd name="connsiteX113-9005" fmla="*/ 5980106 w 6128435"/>
              <a:gd name="connsiteY113-9006" fmla="*/ 4585087 h 6858000"/>
              <a:gd name="connsiteX114-9007" fmla="*/ 5998138 w 6128435"/>
              <a:gd name="connsiteY114-9008" fmla="*/ 4697518 h 6858000"/>
              <a:gd name="connsiteX115-9009" fmla="*/ 6013516 w 6128435"/>
              <a:gd name="connsiteY115-9010" fmla="*/ 4786619 h 6858000"/>
              <a:gd name="connsiteX116-9011" fmla="*/ 6025404 w 6128435"/>
              <a:gd name="connsiteY116-9012" fmla="*/ 4858148 h 6858000"/>
              <a:gd name="connsiteX117-9013" fmla="*/ 6007749 w 6128435"/>
              <a:gd name="connsiteY117-9014" fmla="*/ 4964715 h 6858000"/>
              <a:gd name="connsiteX118-9015" fmla="*/ 6005269 w 6128435"/>
              <a:gd name="connsiteY118-9016" fmla="*/ 5150567 h 6858000"/>
              <a:gd name="connsiteX119-9017" fmla="*/ 6001127 w 6128435"/>
              <a:gd name="connsiteY119-9018" fmla="*/ 5164609 h 6858000"/>
              <a:gd name="connsiteX120-9019" fmla="*/ 5996647 w 6128435"/>
              <a:gd name="connsiteY120-9020" fmla="*/ 5185640 h 6858000"/>
              <a:gd name="connsiteX121-9021" fmla="*/ 5998514 w 6128435"/>
              <a:gd name="connsiteY121-9022" fmla="*/ 5189673 h 6858000"/>
              <a:gd name="connsiteX122-9023" fmla="*/ 5995970 w 6128435"/>
              <a:gd name="connsiteY122-9024" fmla="*/ 5221547 h 6858000"/>
              <a:gd name="connsiteX123-9025" fmla="*/ 5997218 w 6128435"/>
              <a:gd name="connsiteY123-9026" fmla="*/ 5222031 h 6858000"/>
              <a:gd name="connsiteX124-9027" fmla="*/ 6002116 w 6128435"/>
              <a:gd name="connsiteY124-9028" fmla="*/ 5231223 h 6858000"/>
              <a:gd name="connsiteX125-9029" fmla="*/ 6008541 w 6128435"/>
              <a:gd name="connsiteY125-9030" fmla="*/ 5248680 h 6858000"/>
              <a:gd name="connsiteX126-9031" fmla="*/ 6039260 w 6128435"/>
              <a:gd name="connsiteY126-9032" fmla="*/ 5289518 h 6858000"/>
              <a:gd name="connsiteX127-9033" fmla="*/ 6036748 w 6128435"/>
              <a:gd name="connsiteY127-9034" fmla="*/ 5322752 h 6858000"/>
              <a:gd name="connsiteX128-9035" fmla="*/ 6036943 w 6128435"/>
              <a:gd name="connsiteY128-9036" fmla="*/ 5329480 h 6858000"/>
              <a:gd name="connsiteX129-9037" fmla="*/ 6037236 w 6128435"/>
              <a:gd name="connsiteY129-9038" fmla="*/ 5329634 h 6858000"/>
              <a:gd name="connsiteX130-9039" fmla="*/ 6038019 w 6128435"/>
              <a:gd name="connsiteY130-9040" fmla="*/ 5336764 h 6858000"/>
              <a:gd name="connsiteX131-9041" fmla="*/ 6037298 w 6128435"/>
              <a:gd name="connsiteY131-9042" fmla="*/ 5341753 h 6858000"/>
              <a:gd name="connsiteX132-9043" fmla="*/ 6037677 w 6128435"/>
              <a:gd name="connsiteY132-9044" fmla="*/ 5354807 h 6858000"/>
              <a:gd name="connsiteX133-9045" fmla="*/ 6039728 w 6128435"/>
              <a:gd name="connsiteY133-9046" fmla="*/ 5359416 h 6858000"/>
              <a:gd name="connsiteX134-9047" fmla="*/ 6043311 w 6128435"/>
              <a:gd name="connsiteY134-9048" fmla="*/ 5361407 h 6858000"/>
              <a:gd name="connsiteX135-9049" fmla="*/ 6042954 w 6128435"/>
              <a:gd name="connsiteY135-9050" fmla="*/ 5362576 h 6858000"/>
              <a:gd name="connsiteX136-9051" fmla="*/ 6053435 w 6128435"/>
              <a:gd name="connsiteY136-9052" fmla="*/ 5387547 h 6858000"/>
              <a:gd name="connsiteX137-9053" fmla="*/ 6065933 w 6128435"/>
              <a:gd name="connsiteY137-9054" fmla="*/ 5443002 h 6858000"/>
              <a:gd name="connsiteX138-9055" fmla="*/ 6068640 w 6128435"/>
              <a:gd name="connsiteY138-9056" fmla="*/ 5474503 h 6858000"/>
              <a:gd name="connsiteX139-9057" fmla="*/ 6080922 w 6128435"/>
              <a:gd name="connsiteY139-9058" fmla="*/ 5561070 h 6858000"/>
              <a:gd name="connsiteX140-9059" fmla="*/ 6096949 w 6128435"/>
              <a:gd name="connsiteY140-9060" fmla="*/ 5648179 h 6858000"/>
              <a:gd name="connsiteX141-9061" fmla="*/ 6125703 w 6128435"/>
              <a:gd name="connsiteY141-9062" fmla="*/ 5692894 h 6858000"/>
              <a:gd name="connsiteX142-9063" fmla="*/ 6126670 w 6128435"/>
              <a:gd name="connsiteY142-9064" fmla="*/ 5697882 h 6858000"/>
              <a:gd name="connsiteX143-9065" fmla="*/ 6124061 w 6128435"/>
              <a:gd name="connsiteY143-9066" fmla="*/ 5710294 h 6858000"/>
              <a:gd name="connsiteX144-9067" fmla="*/ 6122213 w 6128435"/>
              <a:gd name="connsiteY144-9068" fmla="*/ 5714762 h 6858000"/>
              <a:gd name="connsiteX145-9069" fmla="*/ 6121353 w 6128435"/>
              <a:gd name="connsiteY145-9070" fmla="*/ 5721725 h 6858000"/>
              <a:gd name="connsiteX146-9071" fmla="*/ 6121607 w 6128435"/>
              <a:gd name="connsiteY146-9072" fmla="*/ 5721959 h 6858000"/>
              <a:gd name="connsiteX147-9073" fmla="*/ 6120262 w 6128435"/>
              <a:gd name="connsiteY147-9074" fmla="*/ 5728358 h 6858000"/>
              <a:gd name="connsiteX148-9075" fmla="*/ 6110194 w 6128435"/>
              <a:gd name="connsiteY148-9076" fmla="*/ 5758853 h 6858000"/>
              <a:gd name="connsiteX149-9077" fmla="*/ 6127519 w 6128435"/>
              <a:gd name="connsiteY149-9078" fmla="*/ 5865775 h 6858000"/>
              <a:gd name="connsiteX150-9079" fmla="*/ 6128435 w 6128435"/>
              <a:gd name="connsiteY150-9080" fmla="*/ 5870164 h 6858000"/>
              <a:gd name="connsiteX151-9081" fmla="*/ 6119217 w 6128435"/>
              <a:gd name="connsiteY151-9082" fmla="*/ 5888542 h 6858000"/>
              <a:gd name="connsiteX152-9083" fmla="*/ 6115966 w 6128435"/>
              <a:gd name="connsiteY152-9084" fmla="*/ 5898387 h 6858000"/>
              <a:gd name="connsiteX153-9085" fmla="*/ 6111924 w 6128435"/>
              <a:gd name="connsiteY153-9086" fmla="*/ 5900444 h 6858000"/>
              <a:gd name="connsiteX154-9087" fmla="*/ 6108716 w 6128435"/>
              <a:gd name="connsiteY154-9088" fmla="*/ 5915345 h 6858000"/>
              <a:gd name="connsiteX155-9089" fmla="*/ 6109524 w 6128435"/>
              <a:gd name="connsiteY155-9090" fmla="*/ 5917328 h 6858000"/>
              <a:gd name="connsiteX156-9091" fmla="*/ 6102493 w 6128435"/>
              <a:gd name="connsiteY156-9092" fmla="*/ 5928602 h 6858000"/>
              <a:gd name="connsiteX157-9093" fmla="*/ 6056863 w 6128435"/>
              <a:gd name="connsiteY157-9094" fmla="*/ 6000643 h 6858000"/>
              <a:gd name="connsiteX158-9095" fmla="*/ 6045436 w 6128435"/>
              <a:gd name="connsiteY158-9096" fmla="*/ 6124480 h 6858000"/>
              <a:gd name="connsiteX159-9097" fmla="*/ 6030489 w 6128435"/>
              <a:gd name="connsiteY159-9098" fmla="*/ 6317666 h 6858000"/>
              <a:gd name="connsiteX160-9099" fmla="*/ 6007492 w 6128435"/>
              <a:gd name="connsiteY160-9100" fmla="*/ 6440818 h 6858000"/>
              <a:gd name="connsiteX161-9101" fmla="*/ 6009467 w 6128435"/>
              <a:gd name="connsiteY161-9102" fmla="*/ 6487076 h 6858000"/>
              <a:gd name="connsiteX162-9103" fmla="*/ 5995064 w 6128435"/>
              <a:gd name="connsiteY162-9104" fmla="*/ 6540791 h 6858000"/>
              <a:gd name="connsiteX163-9105" fmla="*/ 5996309 w 6128435"/>
              <a:gd name="connsiteY163-9106" fmla="*/ 6543961 h 6858000"/>
              <a:gd name="connsiteX164-9107" fmla="*/ 5996048 w 6128435"/>
              <a:gd name="connsiteY164-9108" fmla="*/ 6555444 h 6858000"/>
              <a:gd name="connsiteX165-9109" fmla="*/ 6002524 w 6128435"/>
              <a:gd name="connsiteY165-9110" fmla="*/ 6560188 h 6858000"/>
              <a:gd name="connsiteX166-9111" fmla="*/ 6006823 w 6128435"/>
              <a:gd name="connsiteY166-9112" fmla="*/ 6578546 h 6858000"/>
              <a:gd name="connsiteX167-9113" fmla="*/ 6004510 w 6128435"/>
              <a:gd name="connsiteY167-9114" fmla="*/ 6599256 h 6858000"/>
              <a:gd name="connsiteX168-9115" fmla="*/ 5986207 w 6128435"/>
              <a:gd name="connsiteY168-9116" fmla="*/ 6695855 h 6858000"/>
              <a:gd name="connsiteX169-9117" fmla="*/ 5979428 w 6128435"/>
              <a:gd name="connsiteY169-9118" fmla="*/ 6754678 h 6858000"/>
              <a:gd name="connsiteX170-9119" fmla="*/ 5983398 w 6128435"/>
              <a:gd name="connsiteY170-9120" fmla="*/ 6778641 h 6858000"/>
              <a:gd name="connsiteX171-9121" fmla="*/ 5984543 w 6128435"/>
              <a:gd name="connsiteY171-9122" fmla="*/ 6811016 h 6858000"/>
              <a:gd name="connsiteX172-9123" fmla="*/ 5981802 w 6128435"/>
              <a:gd name="connsiteY172-9124" fmla="*/ 6838578 h 6858000"/>
              <a:gd name="connsiteX173-9125" fmla="*/ 5979671 w 6128435"/>
              <a:gd name="connsiteY173-9126" fmla="*/ 6858000 h 6858000"/>
              <a:gd name="connsiteX174-9127" fmla="*/ 0 w 6128435"/>
              <a:gd name="connsiteY174-9128" fmla="*/ 6858000 h 6858000"/>
              <a:gd name="connsiteX175-9129" fmla="*/ 0 w 6128435"/>
              <a:gd name="connsiteY175-9130" fmla="*/ 0 h 6858000"/>
              <a:gd name="connsiteX0-9131" fmla="*/ 0 w 6128435"/>
              <a:gd name="connsiteY0-9132" fmla="*/ 0 h 6858000"/>
              <a:gd name="connsiteX1-9133" fmla="*/ 4965888 w 6128435"/>
              <a:gd name="connsiteY1-9134" fmla="*/ 0 h 6858000"/>
              <a:gd name="connsiteX2-9135" fmla="*/ 4967767 w 6128435"/>
              <a:gd name="connsiteY2-9136" fmla="*/ 7930 h 6858000"/>
              <a:gd name="connsiteX3-9137" fmla="*/ 4979444 w 6128435"/>
              <a:gd name="connsiteY3-9138" fmla="*/ 43921 h 6858000"/>
              <a:gd name="connsiteX4-9139" fmla="*/ 5021173 w 6128435"/>
              <a:gd name="connsiteY4-9140" fmla="*/ 123738 h 6858000"/>
              <a:gd name="connsiteX5-9141" fmla="*/ 5075458 w 6128435"/>
              <a:gd name="connsiteY5-9142" fmla="*/ 264355 h 6858000"/>
              <a:gd name="connsiteX6-9143" fmla="*/ 5081175 w 6128435"/>
              <a:gd name="connsiteY6-9144" fmla="*/ 277448 h 6858000"/>
              <a:gd name="connsiteX7-9145" fmla="*/ 5097011 w 6128435"/>
              <a:gd name="connsiteY7-9146" fmla="*/ 355616 h 6858000"/>
              <a:gd name="connsiteX8-9147" fmla="*/ 5130982 w 6128435"/>
              <a:gd name="connsiteY8-9148" fmla="*/ 412030 h 6858000"/>
              <a:gd name="connsiteX9-9149" fmla="*/ 5153000 w 6128435"/>
              <a:gd name="connsiteY9-9150" fmla="*/ 507134 h 6858000"/>
              <a:gd name="connsiteX10-9151" fmla="*/ 5171282 w 6128435"/>
              <a:gd name="connsiteY10-9152" fmla="*/ 602071 h 6858000"/>
              <a:gd name="connsiteX11-9153" fmla="*/ 5176196 w 6128435"/>
              <a:gd name="connsiteY11-9154" fmla="*/ 636822 h 6858000"/>
              <a:gd name="connsiteX12-9155" fmla="*/ 5201957 w 6128435"/>
              <a:gd name="connsiteY12-9156" fmla="*/ 736835 h 6858000"/>
              <a:gd name="connsiteX13-9157" fmla="*/ 5185452 w 6128435"/>
              <a:gd name="connsiteY13-9158" fmla="*/ 745392 h 6858000"/>
              <a:gd name="connsiteX14-9159" fmla="*/ 5189051 w 6128435"/>
              <a:gd name="connsiteY14-9160" fmla="*/ 782518 h 6858000"/>
              <a:gd name="connsiteX15-9161" fmla="*/ 5210428 w 6128435"/>
              <a:gd name="connsiteY15-9162" fmla="*/ 815772 h 6858000"/>
              <a:gd name="connsiteX16-9163" fmla="*/ 5221088 w 6128435"/>
              <a:gd name="connsiteY16-9164" fmla="*/ 860193 h 6858000"/>
              <a:gd name="connsiteX17-9165" fmla="*/ 5227653 w 6128435"/>
              <a:gd name="connsiteY17-9166" fmla="*/ 886709 h 6858000"/>
              <a:gd name="connsiteX18-9167" fmla="*/ 5230806 w 6128435"/>
              <a:gd name="connsiteY18-9168" fmla="*/ 961354 h 6858000"/>
              <a:gd name="connsiteX19-9169" fmla="*/ 5201018 w 6128435"/>
              <a:gd name="connsiteY19-9170" fmla="*/ 1095027 h 6858000"/>
              <a:gd name="connsiteX20-9171" fmla="*/ 5202153 w 6128435"/>
              <a:gd name="connsiteY20-9172" fmla="*/ 1133224 h 6858000"/>
              <a:gd name="connsiteX21-9173" fmla="*/ 5207370 w 6128435"/>
              <a:gd name="connsiteY21-9174" fmla="*/ 1138097 h 6858000"/>
              <a:gd name="connsiteX22-9175" fmla="*/ 5189234 w 6128435"/>
              <a:gd name="connsiteY22-9176" fmla="*/ 1193495 h 6858000"/>
              <a:gd name="connsiteX23-9177" fmla="*/ 5202769 w 6128435"/>
              <a:gd name="connsiteY23-9178" fmla="*/ 1269450 h 6858000"/>
              <a:gd name="connsiteX24-9179" fmla="*/ 5225968 w 6128435"/>
              <a:gd name="connsiteY24-9180" fmla="*/ 1357994 h 6858000"/>
              <a:gd name="connsiteX25-9181" fmla="*/ 5233819 w 6128435"/>
              <a:gd name="connsiteY25-9182" fmla="*/ 1380922 h 6858000"/>
              <a:gd name="connsiteX26-9183" fmla="*/ 5237226 w 6128435"/>
              <a:gd name="connsiteY26-9184" fmla="*/ 1441327 h 6858000"/>
              <a:gd name="connsiteX27-9185" fmla="*/ 5244434 w 6128435"/>
              <a:gd name="connsiteY27-9186" fmla="*/ 1580810 h 6858000"/>
              <a:gd name="connsiteX28-9187" fmla="*/ 5251453 w 6128435"/>
              <a:gd name="connsiteY28-9188" fmla="*/ 1583934 h 6858000"/>
              <a:gd name="connsiteX29-9189" fmla="*/ 5253136 w 6128435"/>
              <a:gd name="connsiteY29-9190" fmla="*/ 1595457 h 6858000"/>
              <a:gd name="connsiteX30-9191" fmla="*/ 5254863 w 6128435"/>
              <a:gd name="connsiteY30-9192" fmla="*/ 1598311 h 6858000"/>
              <a:gd name="connsiteX31-9193" fmla="*/ 5263491 w 6128435"/>
              <a:gd name="connsiteY31-9194" fmla="*/ 1642938 h 6858000"/>
              <a:gd name="connsiteX32-9195" fmla="*/ 5261314 w 6128435"/>
              <a:gd name="connsiteY32-9196" fmla="*/ 1689177 h 6858000"/>
              <a:gd name="connsiteX33-9197" fmla="*/ 5259788 w 6128435"/>
              <a:gd name="connsiteY33-9198" fmla="*/ 1768516 h 6858000"/>
              <a:gd name="connsiteX34-9199" fmla="*/ 5272526 w 6128435"/>
              <a:gd name="connsiteY34-9200" fmla="*/ 1936940 h 6858000"/>
              <a:gd name="connsiteX35-9201" fmla="*/ 5252592 w 6128435"/>
              <a:gd name="connsiteY35-9202" fmla="*/ 2092210 h 6858000"/>
              <a:gd name="connsiteX36-9203" fmla="*/ 5264303 w 6128435"/>
              <a:gd name="connsiteY36-9204" fmla="*/ 2225157 h 6858000"/>
              <a:gd name="connsiteX37-9205" fmla="*/ 5254949 w 6128435"/>
              <a:gd name="connsiteY37-9206" fmla="*/ 2236160 h 6858000"/>
              <a:gd name="connsiteX38-9207" fmla="*/ 5250104 w 6128435"/>
              <a:gd name="connsiteY38-9208" fmla="*/ 2249166 h 6858000"/>
              <a:gd name="connsiteX39-9209" fmla="*/ 5251214 w 6128435"/>
              <a:gd name="connsiteY39-9210" fmla="*/ 2250944 h 6858000"/>
              <a:gd name="connsiteX40-9211" fmla="*/ 5250644 w 6128435"/>
              <a:gd name="connsiteY40-9212" fmla="*/ 2266619 h 6858000"/>
              <a:gd name="connsiteX41-9213" fmla="*/ 5247111 w 6128435"/>
              <a:gd name="connsiteY41-9214" fmla="*/ 2269679 h 6858000"/>
              <a:gd name="connsiteX42-9215" fmla="*/ 5245653 w 6128435"/>
              <a:gd name="connsiteY42-9216" fmla="*/ 2280317 h 6858000"/>
              <a:gd name="connsiteX43-9217" fmla="*/ 5239901 w 6128435"/>
              <a:gd name="connsiteY43-9218" fmla="*/ 2300961 h 6858000"/>
              <a:gd name="connsiteX44-9219" fmla="*/ 5271650 w 6128435"/>
              <a:gd name="connsiteY44-9220" fmla="*/ 2440467 h 6858000"/>
              <a:gd name="connsiteX45-9221" fmla="*/ 5271438 w 6128435"/>
              <a:gd name="connsiteY45-9222" fmla="*/ 2447186 h 6858000"/>
              <a:gd name="connsiteX46-9223" fmla="*/ 5148653 w 6128435"/>
              <a:gd name="connsiteY46-9224" fmla="*/ 2460132 h 6858000"/>
              <a:gd name="connsiteX47-9225" fmla="*/ 5192511 w 6128435"/>
              <a:gd name="connsiteY47-9226" fmla="*/ 2549199 h 6858000"/>
              <a:gd name="connsiteX48-9227" fmla="*/ 5307538 w 6128435"/>
              <a:gd name="connsiteY48-9228" fmla="*/ 2514685 h 6858000"/>
              <a:gd name="connsiteX49-9229" fmla="*/ 5337604 w 6128435"/>
              <a:gd name="connsiteY49-9230" fmla="*/ 2597632 h 6858000"/>
              <a:gd name="connsiteX50-9231" fmla="*/ 5407503 w 6128435"/>
              <a:gd name="connsiteY50-9232" fmla="*/ 2786290 h 6858000"/>
              <a:gd name="connsiteX51-9233" fmla="*/ 5407356 w 6128435"/>
              <a:gd name="connsiteY51-9234" fmla="*/ 2787545 h 6858000"/>
              <a:gd name="connsiteX52-9235" fmla="*/ 5411130 w 6128435"/>
              <a:gd name="connsiteY52-9236" fmla="*/ 2788640 h 6858000"/>
              <a:gd name="connsiteX53-9237" fmla="*/ 5416439 w 6128435"/>
              <a:gd name="connsiteY53-9238" fmla="*/ 2805666 h 6858000"/>
              <a:gd name="connsiteX54-9239" fmla="*/ 5416589 w 6128435"/>
              <a:gd name="connsiteY54-9240" fmla="*/ 2810822 h 6858000"/>
              <a:gd name="connsiteX55-9241" fmla="*/ 5418542 w 6128435"/>
              <a:gd name="connsiteY55-9242" fmla="*/ 2817745 h 6858000"/>
              <a:gd name="connsiteX56-9243" fmla="*/ 5418847 w 6128435"/>
              <a:gd name="connsiteY56-9244" fmla="*/ 2817825 h 6858000"/>
              <a:gd name="connsiteX57-9245" fmla="*/ 5423364 w 6128435"/>
              <a:gd name="connsiteY57-9246" fmla="*/ 2858292 h 6858000"/>
              <a:gd name="connsiteX58-9247" fmla="*/ 5479298 w 6128435"/>
              <a:gd name="connsiteY58-9248" fmla="*/ 2947791 h 6858000"/>
              <a:gd name="connsiteX59-9249" fmla="*/ 5481770 w 6128435"/>
              <a:gd name="connsiteY59-9250" fmla="*/ 2951352 h 6858000"/>
              <a:gd name="connsiteX60-9251" fmla="*/ 5481013 w 6128435"/>
              <a:gd name="connsiteY60-9252" fmla="*/ 2973461 h 6858000"/>
              <a:gd name="connsiteX61-9253" fmla="*/ 5482045 w 6128435"/>
              <a:gd name="connsiteY61-9254" fmla="*/ 2984371 h 6858000"/>
              <a:gd name="connsiteX62-9255" fmla="*/ 5479405 w 6128435"/>
              <a:gd name="connsiteY62-9256" fmla="*/ 2988507 h 6858000"/>
              <a:gd name="connsiteX63-9257" fmla="*/ 5482415 w 6128435"/>
              <a:gd name="connsiteY63-9258" fmla="*/ 3004079 h 6858000"/>
              <a:gd name="connsiteX64-9259" fmla="*/ 5483865 w 6128435"/>
              <a:gd name="connsiteY64-9260" fmla="*/ 3005467 h 6858000"/>
              <a:gd name="connsiteX65-9261" fmla="*/ 5482236 w 6128435"/>
              <a:gd name="connsiteY65-9262" fmla="*/ 3019791 h 6858000"/>
              <a:gd name="connsiteX66-9263" fmla="*/ 5475895 w 6128435"/>
              <a:gd name="connsiteY66-9264" fmla="*/ 3033578 h 6858000"/>
              <a:gd name="connsiteX67-9265" fmla="*/ 5477595 w 6128435"/>
              <a:gd name="connsiteY67-9266" fmla="*/ 3250534 h 6858000"/>
              <a:gd name="connsiteX68-9267" fmla="*/ 5532836 w 6128435"/>
              <a:gd name="connsiteY68-9268" fmla="*/ 3353840 h 6858000"/>
              <a:gd name="connsiteX69-9269" fmla="*/ 5561229 w 6128435"/>
              <a:gd name="connsiteY69-9270" fmla="*/ 3395784 h 6858000"/>
              <a:gd name="connsiteX70-9271" fmla="*/ 5589758 w 6128435"/>
              <a:gd name="connsiteY70-9272" fmla="*/ 3506453 h 6858000"/>
              <a:gd name="connsiteX71-9273" fmla="*/ 5596144 w 6128435"/>
              <a:gd name="connsiteY71-9274" fmla="*/ 3534624 h 6858000"/>
              <a:gd name="connsiteX72-9275" fmla="*/ 5597750 w 6128435"/>
              <a:gd name="connsiteY72-9276" fmla="*/ 3534129 h 6858000"/>
              <a:gd name="connsiteX73-9277" fmla="*/ 5599700 w 6128435"/>
              <a:gd name="connsiteY73-9278" fmla="*/ 3547221 h 6858000"/>
              <a:gd name="connsiteX74-9279" fmla="*/ 5615031 w 6128435"/>
              <a:gd name="connsiteY74-9280" fmla="*/ 3557482 h 6858000"/>
              <a:gd name="connsiteX75-9281" fmla="*/ 5618377 w 6128435"/>
              <a:gd name="connsiteY75-9282" fmla="*/ 3588431 h 6858000"/>
              <a:gd name="connsiteX76-9283" fmla="*/ 5612155 w 6128435"/>
              <a:gd name="connsiteY76-9284" fmla="*/ 3589869 h 6858000"/>
              <a:gd name="connsiteX77-9285" fmla="*/ 5620843 w 6128435"/>
              <a:gd name="connsiteY77-9286" fmla="*/ 3606745 h 6858000"/>
              <a:gd name="connsiteX78-9287" fmla="*/ 5655472 w 6128435"/>
              <a:gd name="connsiteY78-9288" fmla="*/ 3678877 h 6858000"/>
              <a:gd name="connsiteX79-9289" fmla="*/ 5680448 w 6128435"/>
              <a:gd name="connsiteY79-9290" fmla="*/ 3717760 h 6858000"/>
              <a:gd name="connsiteX80-9291" fmla="*/ 5683015 w 6128435"/>
              <a:gd name="connsiteY80-9292" fmla="*/ 3762025 h 6858000"/>
              <a:gd name="connsiteX81-9293" fmla="*/ 5696643 w 6128435"/>
              <a:gd name="connsiteY81-9294" fmla="*/ 3773888 h 6858000"/>
              <a:gd name="connsiteX82-9295" fmla="*/ 5699203 w 6128435"/>
              <a:gd name="connsiteY82-9296" fmla="*/ 3775823 h 6858000"/>
              <a:gd name="connsiteX83-9297" fmla="*/ 5704824 w 6128435"/>
              <a:gd name="connsiteY83-9298" fmla="*/ 3785966 h 6858000"/>
              <a:gd name="connsiteX84-9299" fmla="*/ 5712204 w 6128435"/>
              <a:gd name="connsiteY84-9300" fmla="*/ 3785830 h 6858000"/>
              <a:gd name="connsiteX85-9301" fmla="*/ 5724816 w 6128435"/>
              <a:gd name="connsiteY85-9302" fmla="*/ 3798949 h 6858000"/>
              <a:gd name="connsiteX86-9303" fmla="*/ 5733539 w 6128435"/>
              <a:gd name="connsiteY86-9304" fmla="*/ 3818457 h 6858000"/>
              <a:gd name="connsiteX87-9305" fmla="*/ 5768491 w 6128435"/>
              <a:gd name="connsiteY87-9306" fmla="*/ 3914399 h 6858000"/>
              <a:gd name="connsiteX88-9307" fmla="*/ 5793123 w 6128435"/>
              <a:gd name="connsiteY88-9308" fmla="*/ 3969952 h 6858000"/>
              <a:gd name="connsiteX89-9309" fmla="*/ 5808321 w 6128435"/>
              <a:gd name="connsiteY89-9310" fmla="*/ 3988153 h 6858000"/>
              <a:gd name="connsiteX90-9311" fmla="*/ 5825621 w 6128435"/>
              <a:gd name="connsiteY90-9312" fmla="*/ 4015525 h 6858000"/>
              <a:gd name="connsiteX91-9313" fmla="*/ 5860672 w 6128435"/>
              <a:gd name="connsiteY91-9314" fmla="*/ 4061579 h 6858000"/>
              <a:gd name="connsiteX92-9315" fmla="*/ 5872173 w 6128435"/>
              <a:gd name="connsiteY92-9316" fmla="*/ 4088497 h 6858000"/>
              <a:gd name="connsiteX93-9317" fmla="*/ 5883705 w 6128435"/>
              <a:gd name="connsiteY93-9318" fmla="*/ 4101899 h 6858000"/>
              <a:gd name="connsiteX94-9319" fmla="*/ 5885314 w 6128435"/>
              <a:gd name="connsiteY94-9320" fmla="*/ 4108387 h 6858000"/>
              <a:gd name="connsiteX95-9321" fmla="*/ 5894095 w 6128435"/>
              <a:gd name="connsiteY95-9322" fmla="*/ 4128857 h 6858000"/>
              <a:gd name="connsiteX96-9323" fmla="*/ 5898339 w 6128435"/>
              <a:gd name="connsiteY96-9324" fmla="*/ 4140800 h 6858000"/>
              <a:gd name="connsiteX97-9325" fmla="*/ 5899734 w 6128435"/>
              <a:gd name="connsiteY97-9326" fmla="*/ 4145632 h 6858000"/>
              <a:gd name="connsiteX98-9327" fmla="*/ 5897098 w 6128435"/>
              <a:gd name="connsiteY98-9328" fmla="*/ 4157819 h 6858000"/>
              <a:gd name="connsiteX99-9329" fmla="*/ 5903513 w 6128435"/>
              <a:gd name="connsiteY99-9330" fmla="*/ 4187661 h 6858000"/>
              <a:gd name="connsiteX100-9331" fmla="*/ 5917114 w 6128435"/>
              <a:gd name="connsiteY100-9332" fmla="*/ 4213096 h 6858000"/>
              <a:gd name="connsiteX101-9333" fmla="*/ 5921153 w 6128435"/>
              <a:gd name="connsiteY101-9334" fmla="*/ 4236222 h 6858000"/>
              <a:gd name="connsiteX102-9335" fmla="*/ 5924233 w 6128435"/>
              <a:gd name="connsiteY102-9336" fmla="*/ 4242060 h 6858000"/>
              <a:gd name="connsiteX103-9337" fmla="*/ 5928910 w 6128435"/>
              <a:gd name="connsiteY103-9338" fmla="*/ 4300973 h 6858000"/>
              <a:gd name="connsiteX104-9339" fmla="*/ 5939320 w 6128435"/>
              <a:gd name="connsiteY104-9340" fmla="*/ 4340435 h 6858000"/>
              <a:gd name="connsiteX105-9341" fmla="*/ 5946705 w 6128435"/>
              <a:gd name="connsiteY105-9342" fmla="*/ 4428051 h 6858000"/>
              <a:gd name="connsiteX106-9343" fmla="*/ 5949261 w 6128435"/>
              <a:gd name="connsiteY106-9344" fmla="*/ 4449185 h 6858000"/>
              <a:gd name="connsiteX107-9345" fmla="*/ 5957504 w 6128435"/>
              <a:gd name="connsiteY107-9346" fmla="*/ 4465911 h 6858000"/>
              <a:gd name="connsiteX108-9347" fmla="*/ 5964689 w 6128435"/>
              <a:gd name="connsiteY108-9348" fmla="*/ 4468532 h 6858000"/>
              <a:gd name="connsiteX109-9349" fmla="*/ 5967062 w 6128435"/>
              <a:gd name="connsiteY109-9350" fmla="*/ 4479923 h 6858000"/>
              <a:gd name="connsiteX110-9351" fmla="*/ 5968960 w 6128435"/>
              <a:gd name="connsiteY110-9352" fmla="*/ 4482655 h 6858000"/>
              <a:gd name="connsiteX111-9353" fmla="*/ 5978567 w 6128435"/>
              <a:gd name="connsiteY111-9354" fmla="*/ 4498605 h 6858000"/>
              <a:gd name="connsiteX112-9355" fmla="*/ 5980106 w 6128435"/>
              <a:gd name="connsiteY112-9356" fmla="*/ 4585087 h 6858000"/>
              <a:gd name="connsiteX113-9357" fmla="*/ 5998138 w 6128435"/>
              <a:gd name="connsiteY113-9358" fmla="*/ 4697518 h 6858000"/>
              <a:gd name="connsiteX114-9359" fmla="*/ 6013516 w 6128435"/>
              <a:gd name="connsiteY114-9360" fmla="*/ 4786619 h 6858000"/>
              <a:gd name="connsiteX115-9361" fmla="*/ 6025404 w 6128435"/>
              <a:gd name="connsiteY115-9362" fmla="*/ 4858148 h 6858000"/>
              <a:gd name="connsiteX116-9363" fmla="*/ 6007749 w 6128435"/>
              <a:gd name="connsiteY116-9364" fmla="*/ 4964715 h 6858000"/>
              <a:gd name="connsiteX117-9365" fmla="*/ 6005269 w 6128435"/>
              <a:gd name="connsiteY117-9366" fmla="*/ 5150567 h 6858000"/>
              <a:gd name="connsiteX118-9367" fmla="*/ 6001127 w 6128435"/>
              <a:gd name="connsiteY118-9368" fmla="*/ 5164609 h 6858000"/>
              <a:gd name="connsiteX119-9369" fmla="*/ 5996647 w 6128435"/>
              <a:gd name="connsiteY119-9370" fmla="*/ 5185640 h 6858000"/>
              <a:gd name="connsiteX120-9371" fmla="*/ 5998514 w 6128435"/>
              <a:gd name="connsiteY120-9372" fmla="*/ 5189673 h 6858000"/>
              <a:gd name="connsiteX121-9373" fmla="*/ 5995970 w 6128435"/>
              <a:gd name="connsiteY121-9374" fmla="*/ 5221547 h 6858000"/>
              <a:gd name="connsiteX122-9375" fmla="*/ 5997218 w 6128435"/>
              <a:gd name="connsiteY122-9376" fmla="*/ 5222031 h 6858000"/>
              <a:gd name="connsiteX123-9377" fmla="*/ 6002116 w 6128435"/>
              <a:gd name="connsiteY123-9378" fmla="*/ 5231223 h 6858000"/>
              <a:gd name="connsiteX124-9379" fmla="*/ 6008541 w 6128435"/>
              <a:gd name="connsiteY124-9380" fmla="*/ 5248680 h 6858000"/>
              <a:gd name="connsiteX125-9381" fmla="*/ 6039260 w 6128435"/>
              <a:gd name="connsiteY125-9382" fmla="*/ 5289518 h 6858000"/>
              <a:gd name="connsiteX126-9383" fmla="*/ 6036748 w 6128435"/>
              <a:gd name="connsiteY126-9384" fmla="*/ 5322752 h 6858000"/>
              <a:gd name="connsiteX127-9385" fmla="*/ 6036943 w 6128435"/>
              <a:gd name="connsiteY127-9386" fmla="*/ 5329480 h 6858000"/>
              <a:gd name="connsiteX128-9387" fmla="*/ 6037236 w 6128435"/>
              <a:gd name="connsiteY128-9388" fmla="*/ 5329634 h 6858000"/>
              <a:gd name="connsiteX129-9389" fmla="*/ 6038019 w 6128435"/>
              <a:gd name="connsiteY129-9390" fmla="*/ 5336764 h 6858000"/>
              <a:gd name="connsiteX130-9391" fmla="*/ 6037298 w 6128435"/>
              <a:gd name="connsiteY130-9392" fmla="*/ 5341753 h 6858000"/>
              <a:gd name="connsiteX131-9393" fmla="*/ 6037677 w 6128435"/>
              <a:gd name="connsiteY131-9394" fmla="*/ 5354807 h 6858000"/>
              <a:gd name="connsiteX132-9395" fmla="*/ 6039728 w 6128435"/>
              <a:gd name="connsiteY132-9396" fmla="*/ 5359416 h 6858000"/>
              <a:gd name="connsiteX133-9397" fmla="*/ 6043311 w 6128435"/>
              <a:gd name="connsiteY133-9398" fmla="*/ 5361407 h 6858000"/>
              <a:gd name="connsiteX134-9399" fmla="*/ 6042954 w 6128435"/>
              <a:gd name="connsiteY134-9400" fmla="*/ 5362576 h 6858000"/>
              <a:gd name="connsiteX135-9401" fmla="*/ 6053435 w 6128435"/>
              <a:gd name="connsiteY135-9402" fmla="*/ 5387547 h 6858000"/>
              <a:gd name="connsiteX136-9403" fmla="*/ 6065933 w 6128435"/>
              <a:gd name="connsiteY136-9404" fmla="*/ 5443002 h 6858000"/>
              <a:gd name="connsiteX137-9405" fmla="*/ 6068640 w 6128435"/>
              <a:gd name="connsiteY137-9406" fmla="*/ 5474503 h 6858000"/>
              <a:gd name="connsiteX138-9407" fmla="*/ 6080922 w 6128435"/>
              <a:gd name="connsiteY138-9408" fmla="*/ 5561070 h 6858000"/>
              <a:gd name="connsiteX139-9409" fmla="*/ 6096949 w 6128435"/>
              <a:gd name="connsiteY139-9410" fmla="*/ 5648179 h 6858000"/>
              <a:gd name="connsiteX140-9411" fmla="*/ 6125703 w 6128435"/>
              <a:gd name="connsiteY140-9412" fmla="*/ 5692894 h 6858000"/>
              <a:gd name="connsiteX141-9413" fmla="*/ 6126670 w 6128435"/>
              <a:gd name="connsiteY141-9414" fmla="*/ 5697882 h 6858000"/>
              <a:gd name="connsiteX142-9415" fmla="*/ 6124061 w 6128435"/>
              <a:gd name="connsiteY142-9416" fmla="*/ 5710294 h 6858000"/>
              <a:gd name="connsiteX143-9417" fmla="*/ 6122213 w 6128435"/>
              <a:gd name="connsiteY143-9418" fmla="*/ 5714762 h 6858000"/>
              <a:gd name="connsiteX144-9419" fmla="*/ 6121353 w 6128435"/>
              <a:gd name="connsiteY144-9420" fmla="*/ 5721725 h 6858000"/>
              <a:gd name="connsiteX145-9421" fmla="*/ 6121607 w 6128435"/>
              <a:gd name="connsiteY145-9422" fmla="*/ 5721959 h 6858000"/>
              <a:gd name="connsiteX146-9423" fmla="*/ 6120262 w 6128435"/>
              <a:gd name="connsiteY146-9424" fmla="*/ 5728358 h 6858000"/>
              <a:gd name="connsiteX147-9425" fmla="*/ 6110194 w 6128435"/>
              <a:gd name="connsiteY147-9426" fmla="*/ 5758853 h 6858000"/>
              <a:gd name="connsiteX148-9427" fmla="*/ 6127519 w 6128435"/>
              <a:gd name="connsiteY148-9428" fmla="*/ 5865775 h 6858000"/>
              <a:gd name="connsiteX149-9429" fmla="*/ 6128435 w 6128435"/>
              <a:gd name="connsiteY149-9430" fmla="*/ 5870164 h 6858000"/>
              <a:gd name="connsiteX150-9431" fmla="*/ 6119217 w 6128435"/>
              <a:gd name="connsiteY150-9432" fmla="*/ 5888542 h 6858000"/>
              <a:gd name="connsiteX151-9433" fmla="*/ 6115966 w 6128435"/>
              <a:gd name="connsiteY151-9434" fmla="*/ 5898387 h 6858000"/>
              <a:gd name="connsiteX152-9435" fmla="*/ 6111924 w 6128435"/>
              <a:gd name="connsiteY152-9436" fmla="*/ 5900444 h 6858000"/>
              <a:gd name="connsiteX153-9437" fmla="*/ 6108716 w 6128435"/>
              <a:gd name="connsiteY153-9438" fmla="*/ 5915345 h 6858000"/>
              <a:gd name="connsiteX154-9439" fmla="*/ 6109524 w 6128435"/>
              <a:gd name="connsiteY154-9440" fmla="*/ 5917328 h 6858000"/>
              <a:gd name="connsiteX155-9441" fmla="*/ 6102493 w 6128435"/>
              <a:gd name="connsiteY155-9442" fmla="*/ 5928602 h 6858000"/>
              <a:gd name="connsiteX156-9443" fmla="*/ 6056863 w 6128435"/>
              <a:gd name="connsiteY156-9444" fmla="*/ 6000643 h 6858000"/>
              <a:gd name="connsiteX157-9445" fmla="*/ 6045436 w 6128435"/>
              <a:gd name="connsiteY157-9446" fmla="*/ 6124480 h 6858000"/>
              <a:gd name="connsiteX158-9447" fmla="*/ 6030489 w 6128435"/>
              <a:gd name="connsiteY158-9448" fmla="*/ 6317666 h 6858000"/>
              <a:gd name="connsiteX159-9449" fmla="*/ 6007492 w 6128435"/>
              <a:gd name="connsiteY159-9450" fmla="*/ 6440818 h 6858000"/>
              <a:gd name="connsiteX160-9451" fmla="*/ 6009467 w 6128435"/>
              <a:gd name="connsiteY160-9452" fmla="*/ 6487076 h 6858000"/>
              <a:gd name="connsiteX161-9453" fmla="*/ 5995064 w 6128435"/>
              <a:gd name="connsiteY161-9454" fmla="*/ 6540791 h 6858000"/>
              <a:gd name="connsiteX162-9455" fmla="*/ 5996309 w 6128435"/>
              <a:gd name="connsiteY162-9456" fmla="*/ 6543961 h 6858000"/>
              <a:gd name="connsiteX163-9457" fmla="*/ 5996048 w 6128435"/>
              <a:gd name="connsiteY163-9458" fmla="*/ 6555444 h 6858000"/>
              <a:gd name="connsiteX164-9459" fmla="*/ 6002524 w 6128435"/>
              <a:gd name="connsiteY164-9460" fmla="*/ 6560188 h 6858000"/>
              <a:gd name="connsiteX165-9461" fmla="*/ 6006823 w 6128435"/>
              <a:gd name="connsiteY165-9462" fmla="*/ 6578546 h 6858000"/>
              <a:gd name="connsiteX166-9463" fmla="*/ 6004510 w 6128435"/>
              <a:gd name="connsiteY166-9464" fmla="*/ 6599256 h 6858000"/>
              <a:gd name="connsiteX167-9465" fmla="*/ 5986207 w 6128435"/>
              <a:gd name="connsiteY167-9466" fmla="*/ 6695855 h 6858000"/>
              <a:gd name="connsiteX168-9467" fmla="*/ 5979428 w 6128435"/>
              <a:gd name="connsiteY168-9468" fmla="*/ 6754678 h 6858000"/>
              <a:gd name="connsiteX169-9469" fmla="*/ 5983398 w 6128435"/>
              <a:gd name="connsiteY169-9470" fmla="*/ 6778641 h 6858000"/>
              <a:gd name="connsiteX170-9471" fmla="*/ 5984543 w 6128435"/>
              <a:gd name="connsiteY170-9472" fmla="*/ 6811016 h 6858000"/>
              <a:gd name="connsiteX171-9473" fmla="*/ 5981802 w 6128435"/>
              <a:gd name="connsiteY171-9474" fmla="*/ 6838578 h 6858000"/>
              <a:gd name="connsiteX172-9475" fmla="*/ 5979671 w 6128435"/>
              <a:gd name="connsiteY172-9476" fmla="*/ 6858000 h 6858000"/>
              <a:gd name="connsiteX173-9477" fmla="*/ 0 w 6128435"/>
              <a:gd name="connsiteY173-9478" fmla="*/ 6858000 h 6858000"/>
              <a:gd name="connsiteX174-9479" fmla="*/ 0 w 6128435"/>
              <a:gd name="connsiteY174-9480" fmla="*/ 0 h 6858000"/>
              <a:gd name="connsiteX0-9481" fmla="*/ 0 w 6128435"/>
              <a:gd name="connsiteY0-9482" fmla="*/ 0 h 6858000"/>
              <a:gd name="connsiteX1-9483" fmla="*/ 4965888 w 6128435"/>
              <a:gd name="connsiteY1-9484" fmla="*/ 0 h 6858000"/>
              <a:gd name="connsiteX2-9485" fmla="*/ 4967767 w 6128435"/>
              <a:gd name="connsiteY2-9486" fmla="*/ 7930 h 6858000"/>
              <a:gd name="connsiteX3-9487" fmla="*/ 4979444 w 6128435"/>
              <a:gd name="connsiteY3-9488" fmla="*/ 43921 h 6858000"/>
              <a:gd name="connsiteX4-9489" fmla="*/ 5021173 w 6128435"/>
              <a:gd name="connsiteY4-9490" fmla="*/ 123738 h 6858000"/>
              <a:gd name="connsiteX5-9491" fmla="*/ 5075458 w 6128435"/>
              <a:gd name="connsiteY5-9492" fmla="*/ 264355 h 6858000"/>
              <a:gd name="connsiteX6-9493" fmla="*/ 5081175 w 6128435"/>
              <a:gd name="connsiteY6-9494" fmla="*/ 277448 h 6858000"/>
              <a:gd name="connsiteX7-9495" fmla="*/ 5097011 w 6128435"/>
              <a:gd name="connsiteY7-9496" fmla="*/ 355616 h 6858000"/>
              <a:gd name="connsiteX8-9497" fmla="*/ 5130982 w 6128435"/>
              <a:gd name="connsiteY8-9498" fmla="*/ 412030 h 6858000"/>
              <a:gd name="connsiteX9-9499" fmla="*/ 5153000 w 6128435"/>
              <a:gd name="connsiteY9-9500" fmla="*/ 507134 h 6858000"/>
              <a:gd name="connsiteX10-9501" fmla="*/ 5171282 w 6128435"/>
              <a:gd name="connsiteY10-9502" fmla="*/ 602071 h 6858000"/>
              <a:gd name="connsiteX11-9503" fmla="*/ 5176196 w 6128435"/>
              <a:gd name="connsiteY11-9504" fmla="*/ 636822 h 6858000"/>
              <a:gd name="connsiteX12-9505" fmla="*/ 5201957 w 6128435"/>
              <a:gd name="connsiteY12-9506" fmla="*/ 736835 h 6858000"/>
              <a:gd name="connsiteX13-9507" fmla="*/ 5185452 w 6128435"/>
              <a:gd name="connsiteY13-9508" fmla="*/ 745392 h 6858000"/>
              <a:gd name="connsiteX14-9509" fmla="*/ 5189051 w 6128435"/>
              <a:gd name="connsiteY14-9510" fmla="*/ 782518 h 6858000"/>
              <a:gd name="connsiteX15-9511" fmla="*/ 5210428 w 6128435"/>
              <a:gd name="connsiteY15-9512" fmla="*/ 815772 h 6858000"/>
              <a:gd name="connsiteX16-9513" fmla="*/ 5221088 w 6128435"/>
              <a:gd name="connsiteY16-9514" fmla="*/ 860193 h 6858000"/>
              <a:gd name="connsiteX17-9515" fmla="*/ 5227653 w 6128435"/>
              <a:gd name="connsiteY17-9516" fmla="*/ 886709 h 6858000"/>
              <a:gd name="connsiteX18-9517" fmla="*/ 5230806 w 6128435"/>
              <a:gd name="connsiteY18-9518" fmla="*/ 961354 h 6858000"/>
              <a:gd name="connsiteX19-9519" fmla="*/ 5201018 w 6128435"/>
              <a:gd name="connsiteY19-9520" fmla="*/ 1095027 h 6858000"/>
              <a:gd name="connsiteX20-9521" fmla="*/ 5202153 w 6128435"/>
              <a:gd name="connsiteY20-9522" fmla="*/ 1133224 h 6858000"/>
              <a:gd name="connsiteX21-9523" fmla="*/ 5207370 w 6128435"/>
              <a:gd name="connsiteY21-9524" fmla="*/ 1138097 h 6858000"/>
              <a:gd name="connsiteX22-9525" fmla="*/ 5189234 w 6128435"/>
              <a:gd name="connsiteY22-9526" fmla="*/ 1193495 h 6858000"/>
              <a:gd name="connsiteX23-9527" fmla="*/ 5202769 w 6128435"/>
              <a:gd name="connsiteY23-9528" fmla="*/ 1269450 h 6858000"/>
              <a:gd name="connsiteX24-9529" fmla="*/ 5225968 w 6128435"/>
              <a:gd name="connsiteY24-9530" fmla="*/ 1357994 h 6858000"/>
              <a:gd name="connsiteX25-9531" fmla="*/ 5233819 w 6128435"/>
              <a:gd name="connsiteY25-9532" fmla="*/ 1380922 h 6858000"/>
              <a:gd name="connsiteX26-9533" fmla="*/ 5237226 w 6128435"/>
              <a:gd name="connsiteY26-9534" fmla="*/ 1441327 h 6858000"/>
              <a:gd name="connsiteX27-9535" fmla="*/ 5244434 w 6128435"/>
              <a:gd name="connsiteY27-9536" fmla="*/ 1580810 h 6858000"/>
              <a:gd name="connsiteX28-9537" fmla="*/ 5251453 w 6128435"/>
              <a:gd name="connsiteY28-9538" fmla="*/ 1583934 h 6858000"/>
              <a:gd name="connsiteX29-9539" fmla="*/ 5253136 w 6128435"/>
              <a:gd name="connsiteY29-9540" fmla="*/ 1595457 h 6858000"/>
              <a:gd name="connsiteX30-9541" fmla="*/ 5254863 w 6128435"/>
              <a:gd name="connsiteY30-9542" fmla="*/ 1598311 h 6858000"/>
              <a:gd name="connsiteX31-9543" fmla="*/ 5263491 w 6128435"/>
              <a:gd name="connsiteY31-9544" fmla="*/ 1642938 h 6858000"/>
              <a:gd name="connsiteX32-9545" fmla="*/ 5261314 w 6128435"/>
              <a:gd name="connsiteY32-9546" fmla="*/ 1689177 h 6858000"/>
              <a:gd name="connsiteX33-9547" fmla="*/ 5259788 w 6128435"/>
              <a:gd name="connsiteY33-9548" fmla="*/ 1768516 h 6858000"/>
              <a:gd name="connsiteX34-9549" fmla="*/ 5272526 w 6128435"/>
              <a:gd name="connsiteY34-9550" fmla="*/ 1936940 h 6858000"/>
              <a:gd name="connsiteX35-9551" fmla="*/ 5252592 w 6128435"/>
              <a:gd name="connsiteY35-9552" fmla="*/ 2092210 h 6858000"/>
              <a:gd name="connsiteX36-9553" fmla="*/ 5264303 w 6128435"/>
              <a:gd name="connsiteY36-9554" fmla="*/ 2225157 h 6858000"/>
              <a:gd name="connsiteX37-9555" fmla="*/ 5254949 w 6128435"/>
              <a:gd name="connsiteY37-9556" fmla="*/ 2236160 h 6858000"/>
              <a:gd name="connsiteX38-9557" fmla="*/ 5250104 w 6128435"/>
              <a:gd name="connsiteY38-9558" fmla="*/ 2249166 h 6858000"/>
              <a:gd name="connsiteX39-9559" fmla="*/ 5251214 w 6128435"/>
              <a:gd name="connsiteY39-9560" fmla="*/ 2250944 h 6858000"/>
              <a:gd name="connsiteX40-9561" fmla="*/ 5250644 w 6128435"/>
              <a:gd name="connsiteY40-9562" fmla="*/ 2266619 h 6858000"/>
              <a:gd name="connsiteX41-9563" fmla="*/ 5247111 w 6128435"/>
              <a:gd name="connsiteY41-9564" fmla="*/ 2269679 h 6858000"/>
              <a:gd name="connsiteX42-9565" fmla="*/ 5245653 w 6128435"/>
              <a:gd name="connsiteY42-9566" fmla="*/ 2280317 h 6858000"/>
              <a:gd name="connsiteX43-9567" fmla="*/ 5239901 w 6128435"/>
              <a:gd name="connsiteY43-9568" fmla="*/ 2300961 h 6858000"/>
              <a:gd name="connsiteX44-9569" fmla="*/ 5271650 w 6128435"/>
              <a:gd name="connsiteY44-9570" fmla="*/ 2440467 h 6858000"/>
              <a:gd name="connsiteX45-9571" fmla="*/ 5204120 w 6128435"/>
              <a:gd name="connsiteY45-9572" fmla="*/ 2435967 h 6858000"/>
              <a:gd name="connsiteX46-9573" fmla="*/ 5148653 w 6128435"/>
              <a:gd name="connsiteY46-9574" fmla="*/ 2460132 h 6858000"/>
              <a:gd name="connsiteX47-9575" fmla="*/ 5192511 w 6128435"/>
              <a:gd name="connsiteY47-9576" fmla="*/ 2549199 h 6858000"/>
              <a:gd name="connsiteX48-9577" fmla="*/ 5307538 w 6128435"/>
              <a:gd name="connsiteY48-9578" fmla="*/ 2514685 h 6858000"/>
              <a:gd name="connsiteX49-9579" fmla="*/ 5337604 w 6128435"/>
              <a:gd name="connsiteY49-9580" fmla="*/ 2597632 h 6858000"/>
              <a:gd name="connsiteX50-9581" fmla="*/ 5407503 w 6128435"/>
              <a:gd name="connsiteY50-9582" fmla="*/ 2786290 h 6858000"/>
              <a:gd name="connsiteX51-9583" fmla="*/ 5407356 w 6128435"/>
              <a:gd name="connsiteY51-9584" fmla="*/ 2787545 h 6858000"/>
              <a:gd name="connsiteX52-9585" fmla="*/ 5411130 w 6128435"/>
              <a:gd name="connsiteY52-9586" fmla="*/ 2788640 h 6858000"/>
              <a:gd name="connsiteX53-9587" fmla="*/ 5416439 w 6128435"/>
              <a:gd name="connsiteY53-9588" fmla="*/ 2805666 h 6858000"/>
              <a:gd name="connsiteX54-9589" fmla="*/ 5416589 w 6128435"/>
              <a:gd name="connsiteY54-9590" fmla="*/ 2810822 h 6858000"/>
              <a:gd name="connsiteX55-9591" fmla="*/ 5418542 w 6128435"/>
              <a:gd name="connsiteY55-9592" fmla="*/ 2817745 h 6858000"/>
              <a:gd name="connsiteX56-9593" fmla="*/ 5418847 w 6128435"/>
              <a:gd name="connsiteY56-9594" fmla="*/ 2817825 h 6858000"/>
              <a:gd name="connsiteX57-9595" fmla="*/ 5423364 w 6128435"/>
              <a:gd name="connsiteY57-9596" fmla="*/ 2858292 h 6858000"/>
              <a:gd name="connsiteX58-9597" fmla="*/ 5479298 w 6128435"/>
              <a:gd name="connsiteY58-9598" fmla="*/ 2947791 h 6858000"/>
              <a:gd name="connsiteX59-9599" fmla="*/ 5481770 w 6128435"/>
              <a:gd name="connsiteY59-9600" fmla="*/ 2951352 h 6858000"/>
              <a:gd name="connsiteX60-9601" fmla="*/ 5481013 w 6128435"/>
              <a:gd name="connsiteY60-9602" fmla="*/ 2973461 h 6858000"/>
              <a:gd name="connsiteX61-9603" fmla="*/ 5482045 w 6128435"/>
              <a:gd name="connsiteY61-9604" fmla="*/ 2984371 h 6858000"/>
              <a:gd name="connsiteX62-9605" fmla="*/ 5479405 w 6128435"/>
              <a:gd name="connsiteY62-9606" fmla="*/ 2988507 h 6858000"/>
              <a:gd name="connsiteX63-9607" fmla="*/ 5482415 w 6128435"/>
              <a:gd name="connsiteY63-9608" fmla="*/ 3004079 h 6858000"/>
              <a:gd name="connsiteX64-9609" fmla="*/ 5483865 w 6128435"/>
              <a:gd name="connsiteY64-9610" fmla="*/ 3005467 h 6858000"/>
              <a:gd name="connsiteX65-9611" fmla="*/ 5482236 w 6128435"/>
              <a:gd name="connsiteY65-9612" fmla="*/ 3019791 h 6858000"/>
              <a:gd name="connsiteX66-9613" fmla="*/ 5475895 w 6128435"/>
              <a:gd name="connsiteY66-9614" fmla="*/ 3033578 h 6858000"/>
              <a:gd name="connsiteX67-9615" fmla="*/ 5477595 w 6128435"/>
              <a:gd name="connsiteY67-9616" fmla="*/ 3250534 h 6858000"/>
              <a:gd name="connsiteX68-9617" fmla="*/ 5532836 w 6128435"/>
              <a:gd name="connsiteY68-9618" fmla="*/ 3353840 h 6858000"/>
              <a:gd name="connsiteX69-9619" fmla="*/ 5561229 w 6128435"/>
              <a:gd name="connsiteY69-9620" fmla="*/ 3395784 h 6858000"/>
              <a:gd name="connsiteX70-9621" fmla="*/ 5589758 w 6128435"/>
              <a:gd name="connsiteY70-9622" fmla="*/ 3506453 h 6858000"/>
              <a:gd name="connsiteX71-9623" fmla="*/ 5596144 w 6128435"/>
              <a:gd name="connsiteY71-9624" fmla="*/ 3534624 h 6858000"/>
              <a:gd name="connsiteX72-9625" fmla="*/ 5597750 w 6128435"/>
              <a:gd name="connsiteY72-9626" fmla="*/ 3534129 h 6858000"/>
              <a:gd name="connsiteX73-9627" fmla="*/ 5599700 w 6128435"/>
              <a:gd name="connsiteY73-9628" fmla="*/ 3547221 h 6858000"/>
              <a:gd name="connsiteX74-9629" fmla="*/ 5615031 w 6128435"/>
              <a:gd name="connsiteY74-9630" fmla="*/ 3557482 h 6858000"/>
              <a:gd name="connsiteX75-9631" fmla="*/ 5618377 w 6128435"/>
              <a:gd name="connsiteY75-9632" fmla="*/ 3588431 h 6858000"/>
              <a:gd name="connsiteX76-9633" fmla="*/ 5612155 w 6128435"/>
              <a:gd name="connsiteY76-9634" fmla="*/ 3589869 h 6858000"/>
              <a:gd name="connsiteX77-9635" fmla="*/ 5620843 w 6128435"/>
              <a:gd name="connsiteY77-9636" fmla="*/ 3606745 h 6858000"/>
              <a:gd name="connsiteX78-9637" fmla="*/ 5655472 w 6128435"/>
              <a:gd name="connsiteY78-9638" fmla="*/ 3678877 h 6858000"/>
              <a:gd name="connsiteX79-9639" fmla="*/ 5680448 w 6128435"/>
              <a:gd name="connsiteY79-9640" fmla="*/ 3717760 h 6858000"/>
              <a:gd name="connsiteX80-9641" fmla="*/ 5683015 w 6128435"/>
              <a:gd name="connsiteY80-9642" fmla="*/ 3762025 h 6858000"/>
              <a:gd name="connsiteX81-9643" fmla="*/ 5696643 w 6128435"/>
              <a:gd name="connsiteY81-9644" fmla="*/ 3773888 h 6858000"/>
              <a:gd name="connsiteX82-9645" fmla="*/ 5699203 w 6128435"/>
              <a:gd name="connsiteY82-9646" fmla="*/ 3775823 h 6858000"/>
              <a:gd name="connsiteX83-9647" fmla="*/ 5704824 w 6128435"/>
              <a:gd name="connsiteY83-9648" fmla="*/ 3785966 h 6858000"/>
              <a:gd name="connsiteX84-9649" fmla="*/ 5712204 w 6128435"/>
              <a:gd name="connsiteY84-9650" fmla="*/ 3785830 h 6858000"/>
              <a:gd name="connsiteX85-9651" fmla="*/ 5724816 w 6128435"/>
              <a:gd name="connsiteY85-9652" fmla="*/ 3798949 h 6858000"/>
              <a:gd name="connsiteX86-9653" fmla="*/ 5733539 w 6128435"/>
              <a:gd name="connsiteY86-9654" fmla="*/ 3818457 h 6858000"/>
              <a:gd name="connsiteX87-9655" fmla="*/ 5768491 w 6128435"/>
              <a:gd name="connsiteY87-9656" fmla="*/ 3914399 h 6858000"/>
              <a:gd name="connsiteX88-9657" fmla="*/ 5793123 w 6128435"/>
              <a:gd name="connsiteY88-9658" fmla="*/ 3969952 h 6858000"/>
              <a:gd name="connsiteX89-9659" fmla="*/ 5808321 w 6128435"/>
              <a:gd name="connsiteY89-9660" fmla="*/ 3988153 h 6858000"/>
              <a:gd name="connsiteX90-9661" fmla="*/ 5825621 w 6128435"/>
              <a:gd name="connsiteY90-9662" fmla="*/ 4015525 h 6858000"/>
              <a:gd name="connsiteX91-9663" fmla="*/ 5860672 w 6128435"/>
              <a:gd name="connsiteY91-9664" fmla="*/ 4061579 h 6858000"/>
              <a:gd name="connsiteX92-9665" fmla="*/ 5872173 w 6128435"/>
              <a:gd name="connsiteY92-9666" fmla="*/ 4088497 h 6858000"/>
              <a:gd name="connsiteX93-9667" fmla="*/ 5883705 w 6128435"/>
              <a:gd name="connsiteY93-9668" fmla="*/ 4101899 h 6858000"/>
              <a:gd name="connsiteX94-9669" fmla="*/ 5885314 w 6128435"/>
              <a:gd name="connsiteY94-9670" fmla="*/ 4108387 h 6858000"/>
              <a:gd name="connsiteX95-9671" fmla="*/ 5894095 w 6128435"/>
              <a:gd name="connsiteY95-9672" fmla="*/ 4128857 h 6858000"/>
              <a:gd name="connsiteX96-9673" fmla="*/ 5898339 w 6128435"/>
              <a:gd name="connsiteY96-9674" fmla="*/ 4140800 h 6858000"/>
              <a:gd name="connsiteX97-9675" fmla="*/ 5899734 w 6128435"/>
              <a:gd name="connsiteY97-9676" fmla="*/ 4145632 h 6858000"/>
              <a:gd name="connsiteX98-9677" fmla="*/ 5897098 w 6128435"/>
              <a:gd name="connsiteY98-9678" fmla="*/ 4157819 h 6858000"/>
              <a:gd name="connsiteX99-9679" fmla="*/ 5903513 w 6128435"/>
              <a:gd name="connsiteY99-9680" fmla="*/ 4187661 h 6858000"/>
              <a:gd name="connsiteX100-9681" fmla="*/ 5917114 w 6128435"/>
              <a:gd name="connsiteY100-9682" fmla="*/ 4213096 h 6858000"/>
              <a:gd name="connsiteX101-9683" fmla="*/ 5921153 w 6128435"/>
              <a:gd name="connsiteY101-9684" fmla="*/ 4236222 h 6858000"/>
              <a:gd name="connsiteX102-9685" fmla="*/ 5924233 w 6128435"/>
              <a:gd name="connsiteY102-9686" fmla="*/ 4242060 h 6858000"/>
              <a:gd name="connsiteX103-9687" fmla="*/ 5928910 w 6128435"/>
              <a:gd name="connsiteY103-9688" fmla="*/ 4300973 h 6858000"/>
              <a:gd name="connsiteX104-9689" fmla="*/ 5939320 w 6128435"/>
              <a:gd name="connsiteY104-9690" fmla="*/ 4340435 h 6858000"/>
              <a:gd name="connsiteX105-9691" fmla="*/ 5946705 w 6128435"/>
              <a:gd name="connsiteY105-9692" fmla="*/ 4428051 h 6858000"/>
              <a:gd name="connsiteX106-9693" fmla="*/ 5949261 w 6128435"/>
              <a:gd name="connsiteY106-9694" fmla="*/ 4449185 h 6858000"/>
              <a:gd name="connsiteX107-9695" fmla="*/ 5957504 w 6128435"/>
              <a:gd name="connsiteY107-9696" fmla="*/ 4465911 h 6858000"/>
              <a:gd name="connsiteX108-9697" fmla="*/ 5964689 w 6128435"/>
              <a:gd name="connsiteY108-9698" fmla="*/ 4468532 h 6858000"/>
              <a:gd name="connsiteX109-9699" fmla="*/ 5967062 w 6128435"/>
              <a:gd name="connsiteY109-9700" fmla="*/ 4479923 h 6858000"/>
              <a:gd name="connsiteX110-9701" fmla="*/ 5968960 w 6128435"/>
              <a:gd name="connsiteY110-9702" fmla="*/ 4482655 h 6858000"/>
              <a:gd name="connsiteX111-9703" fmla="*/ 5978567 w 6128435"/>
              <a:gd name="connsiteY111-9704" fmla="*/ 4498605 h 6858000"/>
              <a:gd name="connsiteX112-9705" fmla="*/ 5980106 w 6128435"/>
              <a:gd name="connsiteY112-9706" fmla="*/ 4585087 h 6858000"/>
              <a:gd name="connsiteX113-9707" fmla="*/ 5998138 w 6128435"/>
              <a:gd name="connsiteY113-9708" fmla="*/ 4697518 h 6858000"/>
              <a:gd name="connsiteX114-9709" fmla="*/ 6013516 w 6128435"/>
              <a:gd name="connsiteY114-9710" fmla="*/ 4786619 h 6858000"/>
              <a:gd name="connsiteX115-9711" fmla="*/ 6025404 w 6128435"/>
              <a:gd name="connsiteY115-9712" fmla="*/ 4858148 h 6858000"/>
              <a:gd name="connsiteX116-9713" fmla="*/ 6007749 w 6128435"/>
              <a:gd name="connsiteY116-9714" fmla="*/ 4964715 h 6858000"/>
              <a:gd name="connsiteX117-9715" fmla="*/ 6005269 w 6128435"/>
              <a:gd name="connsiteY117-9716" fmla="*/ 5150567 h 6858000"/>
              <a:gd name="connsiteX118-9717" fmla="*/ 6001127 w 6128435"/>
              <a:gd name="connsiteY118-9718" fmla="*/ 5164609 h 6858000"/>
              <a:gd name="connsiteX119-9719" fmla="*/ 5996647 w 6128435"/>
              <a:gd name="connsiteY119-9720" fmla="*/ 5185640 h 6858000"/>
              <a:gd name="connsiteX120-9721" fmla="*/ 5998514 w 6128435"/>
              <a:gd name="connsiteY120-9722" fmla="*/ 5189673 h 6858000"/>
              <a:gd name="connsiteX121-9723" fmla="*/ 5995970 w 6128435"/>
              <a:gd name="connsiteY121-9724" fmla="*/ 5221547 h 6858000"/>
              <a:gd name="connsiteX122-9725" fmla="*/ 5997218 w 6128435"/>
              <a:gd name="connsiteY122-9726" fmla="*/ 5222031 h 6858000"/>
              <a:gd name="connsiteX123-9727" fmla="*/ 6002116 w 6128435"/>
              <a:gd name="connsiteY123-9728" fmla="*/ 5231223 h 6858000"/>
              <a:gd name="connsiteX124-9729" fmla="*/ 6008541 w 6128435"/>
              <a:gd name="connsiteY124-9730" fmla="*/ 5248680 h 6858000"/>
              <a:gd name="connsiteX125-9731" fmla="*/ 6039260 w 6128435"/>
              <a:gd name="connsiteY125-9732" fmla="*/ 5289518 h 6858000"/>
              <a:gd name="connsiteX126-9733" fmla="*/ 6036748 w 6128435"/>
              <a:gd name="connsiteY126-9734" fmla="*/ 5322752 h 6858000"/>
              <a:gd name="connsiteX127-9735" fmla="*/ 6036943 w 6128435"/>
              <a:gd name="connsiteY127-9736" fmla="*/ 5329480 h 6858000"/>
              <a:gd name="connsiteX128-9737" fmla="*/ 6037236 w 6128435"/>
              <a:gd name="connsiteY128-9738" fmla="*/ 5329634 h 6858000"/>
              <a:gd name="connsiteX129-9739" fmla="*/ 6038019 w 6128435"/>
              <a:gd name="connsiteY129-9740" fmla="*/ 5336764 h 6858000"/>
              <a:gd name="connsiteX130-9741" fmla="*/ 6037298 w 6128435"/>
              <a:gd name="connsiteY130-9742" fmla="*/ 5341753 h 6858000"/>
              <a:gd name="connsiteX131-9743" fmla="*/ 6037677 w 6128435"/>
              <a:gd name="connsiteY131-9744" fmla="*/ 5354807 h 6858000"/>
              <a:gd name="connsiteX132-9745" fmla="*/ 6039728 w 6128435"/>
              <a:gd name="connsiteY132-9746" fmla="*/ 5359416 h 6858000"/>
              <a:gd name="connsiteX133-9747" fmla="*/ 6043311 w 6128435"/>
              <a:gd name="connsiteY133-9748" fmla="*/ 5361407 h 6858000"/>
              <a:gd name="connsiteX134-9749" fmla="*/ 6042954 w 6128435"/>
              <a:gd name="connsiteY134-9750" fmla="*/ 5362576 h 6858000"/>
              <a:gd name="connsiteX135-9751" fmla="*/ 6053435 w 6128435"/>
              <a:gd name="connsiteY135-9752" fmla="*/ 5387547 h 6858000"/>
              <a:gd name="connsiteX136-9753" fmla="*/ 6065933 w 6128435"/>
              <a:gd name="connsiteY136-9754" fmla="*/ 5443002 h 6858000"/>
              <a:gd name="connsiteX137-9755" fmla="*/ 6068640 w 6128435"/>
              <a:gd name="connsiteY137-9756" fmla="*/ 5474503 h 6858000"/>
              <a:gd name="connsiteX138-9757" fmla="*/ 6080922 w 6128435"/>
              <a:gd name="connsiteY138-9758" fmla="*/ 5561070 h 6858000"/>
              <a:gd name="connsiteX139-9759" fmla="*/ 6096949 w 6128435"/>
              <a:gd name="connsiteY139-9760" fmla="*/ 5648179 h 6858000"/>
              <a:gd name="connsiteX140-9761" fmla="*/ 6125703 w 6128435"/>
              <a:gd name="connsiteY140-9762" fmla="*/ 5692894 h 6858000"/>
              <a:gd name="connsiteX141-9763" fmla="*/ 6126670 w 6128435"/>
              <a:gd name="connsiteY141-9764" fmla="*/ 5697882 h 6858000"/>
              <a:gd name="connsiteX142-9765" fmla="*/ 6124061 w 6128435"/>
              <a:gd name="connsiteY142-9766" fmla="*/ 5710294 h 6858000"/>
              <a:gd name="connsiteX143-9767" fmla="*/ 6122213 w 6128435"/>
              <a:gd name="connsiteY143-9768" fmla="*/ 5714762 h 6858000"/>
              <a:gd name="connsiteX144-9769" fmla="*/ 6121353 w 6128435"/>
              <a:gd name="connsiteY144-9770" fmla="*/ 5721725 h 6858000"/>
              <a:gd name="connsiteX145-9771" fmla="*/ 6121607 w 6128435"/>
              <a:gd name="connsiteY145-9772" fmla="*/ 5721959 h 6858000"/>
              <a:gd name="connsiteX146-9773" fmla="*/ 6120262 w 6128435"/>
              <a:gd name="connsiteY146-9774" fmla="*/ 5728358 h 6858000"/>
              <a:gd name="connsiteX147-9775" fmla="*/ 6110194 w 6128435"/>
              <a:gd name="connsiteY147-9776" fmla="*/ 5758853 h 6858000"/>
              <a:gd name="connsiteX148-9777" fmla="*/ 6127519 w 6128435"/>
              <a:gd name="connsiteY148-9778" fmla="*/ 5865775 h 6858000"/>
              <a:gd name="connsiteX149-9779" fmla="*/ 6128435 w 6128435"/>
              <a:gd name="connsiteY149-9780" fmla="*/ 5870164 h 6858000"/>
              <a:gd name="connsiteX150-9781" fmla="*/ 6119217 w 6128435"/>
              <a:gd name="connsiteY150-9782" fmla="*/ 5888542 h 6858000"/>
              <a:gd name="connsiteX151-9783" fmla="*/ 6115966 w 6128435"/>
              <a:gd name="connsiteY151-9784" fmla="*/ 5898387 h 6858000"/>
              <a:gd name="connsiteX152-9785" fmla="*/ 6111924 w 6128435"/>
              <a:gd name="connsiteY152-9786" fmla="*/ 5900444 h 6858000"/>
              <a:gd name="connsiteX153-9787" fmla="*/ 6108716 w 6128435"/>
              <a:gd name="connsiteY153-9788" fmla="*/ 5915345 h 6858000"/>
              <a:gd name="connsiteX154-9789" fmla="*/ 6109524 w 6128435"/>
              <a:gd name="connsiteY154-9790" fmla="*/ 5917328 h 6858000"/>
              <a:gd name="connsiteX155-9791" fmla="*/ 6102493 w 6128435"/>
              <a:gd name="connsiteY155-9792" fmla="*/ 5928602 h 6858000"/>
              <a:gd name="connsiteX156-9793" fmla="*/ 6056863 w 6128435"/>
              <a:gd name="connsiteY156-9794" fmla="*/ 6000643 h 6858000"/>
              <a:gd name="connsiteX157-9795" fmla="*/ 6045436 w 6128435"/>
              <a:gd name="connsiteY157-9796" fmla="*/ 6124480 h 6858000"/>
              <a:gd name="connsiteX158-9797" fmla="*/ 6030489 w 6128435"/>
              <a:gd name="connsiteY158-9798" fmla="*/ 6317666 h 6858000"/>
              <a:gd name="connsiteX159-9799" fmla="*/ 6007492 w 6128435"/>
              <a:gd name="connsiteY159-9800" fmla="*/ 6440818 h 6858000"/>
              <a:gd name="connsiteX160-9801" fmla="*/ 6009467 w 6128435"/>
              <a:gd name="connsiteY160-9802" fmla="*/ 6487076 h 6858000"/>
              <a:gd name="connsiteX161-9803" fmla="*/ 5995064 w 6128435"/>
              <a:gd name="connsiteY161-9804" fmla="*/ 6540791 h 6858000"/>
              <a:gd name="connsiteX162-9805" fmla="*/ 5996309 w 6128435"/>
              <a:gd name="connsiteY162-9806" fmla="*/ 6543961 h 6858000"/>
              <a:gd name="connsiteX163-9807" fmla="*/ 5996048 w 6128435"/>
              <a:gd name="connsiteY163-9808" fmla="*/ 6555444 h 6858000"/>
              <a:gd name="connsiteX164-9809" fmla="*/ 6002524 w 6128435"/>
              <a:gd name="connsiteY164-9810" fmla="*/ 6560188 h 6858000"/>
              <a:gd name="connsiteX165-9811" fmla="*/ 6006823 w 6128435"/>
              <a:gd name="connsiteY165-9812" fmla="*/ 6578546 h 6858000"/>
              <a:gd name="connsiteX166-9813" fmla="*/ 6004510 w 6128435"/>
              <a:gd name="connsiteY166-9814" fmla="*/ 6599256 h 6858000"/>
              <a:gd name="connsiteX167-9815" fmla="*/ 5986207 w 6128435"/>
              <a:gd name="connsiteY167-9816" fmla="*/ 6695855 h 6858000"/>
              <a:gd name="connsiteX168-9817" fmla="*/ 5979428 w 6128435"/>
              <a:gd name="connsiteY168-9818" fmla="*/ 6754678 h 6858000"/>
              <a:gd name="connsiteX169-9819" fmla="*/ 5983398 w 6128435"/>
              <a:gd name="connsiteY169-9820" fmla="*/ 6778641 h 6858000"/>
              <a:gd name="connsiteX170-9821" fmla="*/ 5984543 w 6128435"/>
              <a:gd name="connsiteY170-9822" fmla="*/ 6811016 h 6858000"/>
              <a:gd name="connsiteX171-9823" fmla="*/ 5981802 w 6128435"/>
              <a:gd name="connsiteY171-9824" fmla="*/ 6838578 h 6858000"/>
              <a:gd name="connsiteX172-9825" fmla="*/ 5979671 w 6128435"/>
              <a:gd name="connsiteY172-9826" fmla="*/ 6858000 h 6858000"/>
              <a:gd name="connsiteX173-9827" fmla="*/ 0 w 6128435"/>
              <a:gd name="connsiteY173-9828" fmla="*/ 6858000 h 6858000"/>
              <a:gd name="connsiteX174-9829" fmla="*/ 0 w 6128435"/>
              <a:gd name="connsiteY174-9830" fmla="*/ 0 h 6858000"/>
              <a:gd name="connsiteX0-9831" fmla="*/ 0 w 6128435"/>
              <a:gd name="connsiteY0-9832" fmla="*/ 0 h 6858000"/>
              <a:gd name="connsiteX1-9833" fmla="*/ 4965888 w 6128435"/>
              <a:gd name="connsiteY1-9834" fmla="*/ 0 h 6858000"/>
              <a:gd name="connsiteX2-9835" fmla="*/ 4967767 w 6128435"/>
              <a:gd name="connsiteY2-9836" fmla="*/ 7930 h 6858000"/>
              <a:gd name="connsiteX3-9837" fmla="*/ 4979444 w 6128435"/>
              <a:gd name="connsiteY3-9838" fmla="*/ 43921 h 6858000"/>
              <a:gd name="connsiteX4-9839" fmla="*/ 5021173 w 6128435"/>
              <a:gd name="connsiteY4-9840" fmla="*/ 123738 h 6858000"/>
              <a:gd name="connsiteX5-9841" fmla="*/ 5075458 w 6128435"/>
              <a:gd name="connsiteY5-9842" fmla="*/ 264355 h 6858000"/>
              <a:gd name="connsiteX6-9843" fmla="*/ 5081175 w 6128435"/>
              <a:gd name="connsiteY6-9844" fmla="*/ 277448 h 6858000"/>
              <a:gd name="connsiteX7-9845" fmla="*/ 5097011 w 6128435"/>
              <a:gd name="connsiteY7-9846" fmla="*/ 355616 h 6858000"/>
              <a:gd name="connsiteX8-9847" fmla="*/ 5130982 w 6128435"/>
              <a:gd name="connsiteY8-9848" fmla="*/ 412030 h 6858000"/>
              <a:gd name="connsiteX9-9849" fmla="*/ 5153000 w 6128435"/>
              <a:gd name="connsiteY9-9850" fmla="*/ 507134 h 6858000"/>
              <a:gd name="connsiteX10-9851" fmla="*/ 5171282 w 6128435"/>
              <a:gd name="connsiteY10-9852" fmla="*/ 602071 h 6858000"/>
              <a:gd name="connsiteX11-9853" fmla="*/ 5176196 w 6128435"/>
              <a:gd name="connsiteY11-9854" fmla="*/ 636822 h 6858000"/>
              <a:gd name="connsiteX12-9855" fmla="*/ 5201957 w 6128435"/>
              <a:gd name="connsiteY12-9856" fmla="*/ 736835 h 6858000"/>
              <a:gd name="connsiteX13-9857" fmla="*/ 5185452 w 6128435"/>
              <a:gd name="connsiteY13-9858" fmla="*/ 745392 h 6858000"/>
              <a:gd name="connsiteX14-9859" fmla="*/ 5189051 w 6128435"/>
              <a:gd name="connsiteY14-9860" fmla="*/ 782518 h 6858000"/>
              <a:gd name="connsiteX15-9861" fmla="*/ 5210428 w 6128435"/>
              <a:gd name="connsiteY15-9862" fmla="*/ 815772 h 6858000"/>
              <a:gd name="connsiteX16-9863" fmla="*/ 5221088 w 6128435"/>
              <a:gd name="connsiteY16-9864" fmla="*/ 860193 h 6858000"/>
              <a:gd name="connsiteX17-9865" fmla="*/ 5227653 w 6128435"/>
              <a:gd name="connsiteY17-9866" fmla="*/ 886709 h 6858000"/>
              <a:gd name="connsiteX18-9867" fmla="*/ 5230806 w 6128435"/>
              <a:gd name="connsiteY18-9868" fmla="*/ 961354 h 6858000"/>
              <a:gd name="connsiteX19-9869" fmla="*/ 5201018 w 6128435"/>
              <a:gd name="connsiteY19-9870" fmla="*/ 1095027 h 6858000"/>
              <a:gd name="connsiteX20-9871" fmla="*/ 5202153 w 6128435"/>
              <a:gd name="connsiteY20-9872" fmla="*/ 1133224 h 6858000"/>
              <a:gd name="connsiteX21-9873" fmla="*/ 5207370 w 6128435"/>
              <a:gd name="connsiteY21-9874" fmla="*/ 1138097 h 6858000"/>
              <a:gd name="connsiteX22-9875" fmla="*/ 5189234 w 6128435"/>
              <a:gd name="connsiteY22-9876" fmla="*/ 1193495 h 6858000"/>
              <a:gd name="connsiteX23-9877" fmla="*/ 5202769 w 6128435"/>
              <a:gd name="connsiteY23-9878" fmla="*/ 1269450 h 6858000"/>
              <a:gd name="connsiteX24-9879" fmla="*/ 5225968 w 6128435"/>
              <a:gd name="connsiteY24-9880" fmla="*/ 1357994 h 6858000"/>
              <a:gd name="connsiteX25-9881" fmla="*/ 5233819 w 6128435"/>
              <a:gd name="connsiteY25-9882" fmla="*/ 1380922 h 6858000"/>
              <a:gd name="connsiteX26-9883" fmla="*/ 5237226 w 6128435"/>
              <a:gd name="connsiteY26-9884" fmla="*/ 1441327 h 6858000"/>
              <a:gd name="connsiteX27-9885" fmla="*/ 5244434 w 6128435"/>
              <a:gd name="connsiteY27-9886" fmla="*/ 1580810 h 6858000"/>
              <a:gd name="connsiteX28-9887" fmla="*/ 5251453 w 6128435"/>
              <a:gd name="connsiteY28-9888" fmla="*/ 1583934 h 6858000"/>
              <a:gd name="connsiteX29-9889" fmla="*/ 5253136 w 6128435"/>
              <a:gd name="connsiteY29-9890" fmla="*/ 1595457 h 6858000"/>
              <a:gd name="connsiteX30-9891" fmla="*/ 5254863 w 6128435"/>
              <a:gd name="connsiteY30-9892" fmla="*/ 1598311 h 6858000"/>
              <a:gd name="connsiteX31-9893" fmla="*/ 5263491 w 6128435"/>
              <a:gd name="connsiteY31-9894" fmla="*/ 1642938 h 6858000"/>
              <a:gd name="connsiteX32-9895" fmla="*/ 5261314 w 6128435"/>
              <a:gd name="connsiteY32-9896" fmla="*/ 1689177 h 6858000"/>
              <a:gd name="connsiteX33-9897" fmla="*/ 5259788 w 6128435"/>
              <a:gd name="connsiteY33-9898" fmla="*/ 1768516 h 6858000"/>
              <a:gd name="connsiteX34-9899" fmla="*/ 5272526 w 6128435"/>
              <a:gd name="connsiteY34-9900" fmla="*/ 1936940 h 6858000"/>
              <a:gd name="connsiteX35-9901" fmla="*/ 5252592 w 6128435"/>
              <a:gd name="connsiteY35-9902" fmla="*/ 2092210 h 6858000"/>
              <a:gd name="connsiteX36-9903" fmla="*/ 5264303 w 6128435"/>
              <a:gd name="connsiteY36-9904" fmla="*/ 2225157 h 6858000"/>
              <a:gd name="connsiteX37-9905" fmla="*/ 5254949 w 6128435"/>
              <a:gd name="connsiteY37-9906" fmla="*/ 2236160 h 6858000"/>
              <a:gd name="connsiteX38-9907" fmla="*/ 5250104 w 6128435"/>
              <a:gd name="connsiteY38-9908" fmla="*/ 2249166 h 6858000"/>
              <a:gd name="connsiteX39-9909" fmla="*/ 5251214 w 6128435"/>
              <a:gd name="connsiteY39-9910" fmla="*/ 2250944 h 6858000"/>
              <a:gd name="connsiteX40-9911" fmla="*/ 5250644 w 6128435"/>
              <a:gd name="connsiteY40-9912" fmla="*/ 2266619 h 6858000"/>
              <a:gd name="connsiteX41-9913" fmla="*/ 5247111 w 6128435"/>
              <a:gd name="connsiteY41-9914" fmla="*/ 2269679 h 6858000"/>
              <a:gd name="connsiteX42-9915" fmla="*/ 5245653 w 6128435"/>
              <a:gd name="connsiteY42-9916" fmla="*/ 2280317 h 6858000"/>
              <a:gd name="connsiteX43-9917" fmla="*/ 5239901 w 6128435"/>
              <a:gd name="connsiteY43-9918" fmla="*/ 2300961 h 6858000"/>
              <a:gd name="connsiteX44-9919" fmla="*/ 5204120 w 6128435"/>
              <a:gd name="connsiteY44-9920" fmla="*/ 2435967 h 6858000"/>
              <a:gd name="connsiteX45-9921" fmla="*/ 5148653 w 6128435"/>
              <a:gd name="connsiteY45-9922" fmla="*/ 2460132 h 6858000"/>
              <a:gd name="connsiteX46-9923" fmla="*/ 5192511 w 6128435"/>
              <a:gd name="connsiteY46-9924" fmla="*/ 2549199 h 6858000"/>
              <a:gd name="connsiteX47-9925" fmla="*/ 5307538 w 6128435"/>
              <a:gd name="connsiteY47-9926" fmla="*/ 2514685 h 6858000"/>
              <a:gd name="connsiteX48-9927" fmla="*/ 5337604 w 6128435"/>
              <a:gd name="connsiteY48-9928" fmla="*/ 2597632 h 6858000"/>
              <a:gd name="connsiteX49-9929" fmla="*/ 5407503 w 6128435"/>
              <a:gd name="connsiteY49-9930" fmla="*/ 2786290 h 6858000"/>
              <a:gd name="connsiteX50-9931" fmla="*/ 5407356 w 6128435"/>
              <a:gd name="connsiteY50-9932" fmla="*/ 2787545 h 6858000"/>
              <a:gd name="connsiteX51-9933" fmla="*/ 5411130 w 6128435"/>
              <a:gd name="connsiteY51-9934" fmla="*/ 2788640 h 6858000"/>
              <a:gd name="connsiteX52-9935" fmla="*/ 5416439 w 6128435"/>
              <a:gd name="connsiteY52-9936" fmla="*/ 2805666 h 6858000"/>
              <a:gd name="connsiteX53-9937" fmla="*/ 5416589 w 6128435"/>
              <a:gd name="connsiteY53-9938" fmla="*/ 2810822 h 6858000"/>
              <a:gd name="connsiteX54-9939" fmla="*/ 5418542 w 6128435"/>
              <a:gd name="connsiteY54-9940" fmla="*/ 2817745 h 6858000"/>
              <a:gd name="connsiteX55-9941" fmla="*/ 5418847 w 6128435"/>
              <a:gd name="connsiteY55-9942" fmla="*/ 2817825 h 6858000"/>
              <a:gd name="connsiteX56-9943" fmla="*/ 5423364 w 6128435"/>
              <a:gd name="connsiteY56-9944" fmla="*/ 2858292 h 6858000"/>
              <a:gd name="connsiteX57-9945" fmla="*/ 5479298 w 6128435"/>
              <a:gd name="connsiteY57-9946" fmla="*/ 2947791 h 6858000"/>
              <a:gd name="connsiteX58-9947" fmla="*/ 5481770 w 6128435"/>
              <a:gd name="connsiteY58-9948" fmla="*/ 2951352 h 6858000"/>
              <a:gd name="connsiteX59-9949" fmla="*/ 5481013 w 6128435"/>
              <a:gd name="connsiteY59-9950" fmla="*/ 2973461 h 6858000"/>
              <a:gd name="connsiteX60-9951" fmla="*/ 5482045 w 6128435"/>
              <a:gd name="connsiteY60-9952" fmla="*/ 2984371 h 6858000"/>
              <a:gd name="connsiteX61-9953" fmla="*/ 5479405 w 6128435"/>
              <a:gd name="connsiteY61-9954" fmla="*/ 2988507 h 6858000"/>
              <a:gd name="connsiteX62-9955" fmla="*/ 5482415 w 6128435"/>
              <a:gd name="connsiteY62-9956" fmla="*/ 3004079 h 6858000"/>
              <a:gd name="connsiteX63-9957" fmla="*/ 5483865 w 6128435"/>
              <a:gd name="connsiteY63-9958" fmla="*/ 3005467 h 6858000"/>
              <a:gd name="connsiteX64-9959" fmla="*/ 5482236 w 6128435"/>
              <a:gd name="connsiteY64-9960" fmla="*/ 3019791 h 6858000"/>
              <a:gd name="connsiteX65-9961" fmla="*/ 5475895 w 6128435"/>
              <a:gd name="connsiteY65-9962" fmla="*/ 3033578 h 6858000"/>
              <a:gd name="connsiteX66-9963" fmla="*/ 5477595 w 6128435"/>
              <a:gd name="connsiteY66-9964" fmla="*/ 3250534 h 6858000"/>
              <a:gd name="connsiteX67-9965" fmla="*/ 5532836 w 6128435"/>
              <a:gd name="connsiteY67-9966" fmla="*/ 3353840 h 6858000"/>
              <a:gd name="connsiteX68-9967" fmla="*/ 5561229 w 6128435"/>
              <a:gd name="connsiteY68-9968" fmla="*/ 3395784 h 6858000"/>
              <a:gd name="connsiteX69-9969" fmla="*/ 5589758 w 6128435"/>
              <a:gd name="connsiteY69-9970" fmla="*/ 3506453 h 6858000"/>
              <a:gd name="connsiteX70-9971" fmla="*/ 5596144 w 6128435"/>
              <a:gd name="connsiteY70-9972" fmla="*/ 3534624 h 6858000"/>
              <a:gd name="connsiteX71-9973" fmla="*/ 5597750 w 6128435"/>
              <a:gd name="connsiteY71-9974" fmla="*/ 3534129 h 6858000"/>
              <a:gd name="connsiteX72-9975" fmla="*/ 5599700 w 6128435"/>
              <a:gd name="connsiteY72-9976" fmla="*/ 3547221 h 6858000"/>
              <a:gd name="connsiteX73-9977" fmla="*/ 5615031 w 6128435"/>
              <a:gd name="connsiteY73-9978" fmla="*/ 3557482 h 6858000"/>
              <a:gd name="connsiteX74-9979" fmla="*/ 5618377 w 6128435"/>
              <a:gd name="connsiteY74-9980" fmla="*/ 3588431 h 6858000"/>
              <a:gd name="connsiteX75-9981" fmla="*/ 5612155 w 6128435"/>
              <a:gd name="connsiteY75-9982" fmla="*/ 3589869 h 6858000"/>
              <a:gd name="connsiteX76-9983" fmla="*/ 5620843 w 6128435"/>
              <a:gd name="connsiteY76-9984" fmla="*/ 3606745 h 6858000"/>
              <a:gd name="connsiteX77-9985" fmla="*/ 5655472 w 6128435"/>
              <a:gd name="connsiteY77-9986" fmla="*/ 3678877 h 6858000"/>
              <a:gd name="connsiteX78-9987" fmla="*/ 5680448 w 6128435"/>
              <a:gd name="connsiteY78-9988" fmla="*/ 3717760 h 6858000"/>
              <a:gd name="connsiteX79-9989" fmla="*/ 5683015 w 6128435"/>
              <a:gd name="connsiteY79-9990" fmla="*/ 3762025 h 6858000"/>
              <a:gd name="connsiteX80-9991" fmla="*/ 5696643 w 6128435"/>
              <a:gd name="connsiteY80-9992" fmla="*/ 3773888 h 6858000"/>
              <a:gd name="connsiteX81-9993" fmla="*/ 5699203 w 6128435"/>
              <a:gd name="connsiteY81-9994" fmla="*/ 3775823 h 6858000"/>
              <a:gd name="connsiteX82-9995" fmla="*/ 5704824 w 6128435"/>
              <a:gd name="connsiteY82-9996" fmla="*/ 3785966 h 6858000"/>
              <a:gd name="connsiteX83-9997" fmla="*/ 5712204 w 6128435"/>
              <a:gd name="connsiteY83-9998" fmla="*/ 3785830 h 6858000"/>
              <a:gd name="connsiteX84-9999" fmla="*/ 5724816 w 6128435"/>
              <a:gd name="connsiteY84-10000" fmla="*/ 3798949 h 6858000"/>
              <a:gd name="connsiteX85-10001" fmla="*/ 5733539 w 6128435"/>
              <a:gd name="connsiteY85-10002" fmla="*/ 3818457 h 6858000"/>
              <a:gd name="connsiteX86-10003" fmla="*/ 5768491 w 6128435"/>
              <a:gd name="connsiteY86-10004" fmla="*/ 3914399 h 6858000"/>
              <a:gd name="connsiteX87-10005" fmla="*/ 5793123 w 6128435"/>
              <a:gd name="connsiteY87-10006" fmla="*/ 3969952 h 6858000"/>
              <a:gd name="connsiteX88-10007" fmla="*/ 5808321 w 6128435"/>
              <a:gd name="connsiteY88-10008" fmla="*/ 3988153 h 6858000"/>
              <a:gd name="connsiteX89-10009" fmla="*/ 5825621 w 6128435"/>
              <a:gd name="connsiteY89-10010" fmla="*/ 4015525 h 6858000"/>
              <a:gd name="connsiteX90-10011" fmla="*/ 5860672 w 6128435"/>
              <a:gd name="connsiteY90-10012" fmla="*/ 4061579 h 6858000"/>
              <a:gd name="connsiteX91-10013" fmla="*/ 5872173 w 6128435"/>
              <a:gd name="connsiteY91-10014" fmla="*/ 4088497 h 6858000"/>
              <a:gd name="connsiteX92-10015" fmla="*/ 5883705 w 6128435"/>
              <a:gd name="connsiteY92-10016" fmla="*/ 4101899 h 6858000"/>
              <a:gd name="connsiteX93-10017" fmla="*/ 5885314 w 6128435"/>
              <a:gd name="connsiteY93-10018" fmla="*/ 4108387 h 6858000"/>
              <a:gd name="connsiteX94-10019" fmla="*/ 5894095 w 6128435"/>
              <a:gd name="connsiteY94-10020" fmla="*/ 4128857 h 6858000"/>
              <a:gd name="connsiteX95-10021" fmla="*/ 5898339 w 6128435"/>
              <a:gd name="connsiteY95-10022" fmla="*/ 4140800 h 6858000"/>
              <a:gd name="connsiteX96-10023" fmla="*/ 5899734 w 6128435"/>
              <a:gd name="connsiteY96-10024" fmla="*/ 4145632 h 6858000"/>
              <a:gd name="connsiteX97-10025" fmla="*/ 5897098 w 6128435"/>
              <a:gd name="connsiteY97-10026" fmla="*/ 4157819 h 6858000"/>
              <a:gd name="connsiteX98-10027" fmla="*/ 5903513 w 6128435"/>
              <a:gd name="connsiteY98-10028" fmla="*/ 4187661 h 6858000"/>
              <a:gd name="connsiteX99-10029" fmla="*/ 5917114 w 6128435"/>
              <a:gd name="connsiteY99-10030" fmla="*/ 4213096 h 6858000"/>
              <a:gd name="connsiteX100-10031" fmla="*/ 5921153 w 6128435"/>
              <a:gd name="connsiteY100-10032" fmla="*/ 4236222 h 6858000"/>
              <a:gd name="connsiteX101-10033" fmla="*/ 5924233 w 6128435"/>
              <a:gd name="connsiteY101-10034" fmla="*/ 4242060 h 6858000"/>
              <a:gd name="connsiteX102-10035" fmla="*/ 5928910 w 6128435"/>
              <a:gd name="connsiteY102-10036" fmla="*/ 4300973 h 6858000"/>
              <a:gd name="connsiteX103-10037" fmla="*/ 5939320 w 6128435"/>
              <a:gd name="connsiteY103-10038" fmla="*/ 4340435 h 6858000"/>
              <a:gd name="connsiteX104-10039" fmla="*/ 5946705 w 6128435"/>
              <a:gd name="connsiteY104-10040" fmla="*/ 4428051 h 6858000"/>
              <a:gd name="connsiteX105-10041" fmla="*/ 5949261 w 6128435"/>
              <a:gd name="connsiteY105-10042" fmla="*/ 4449185 h 6858000"/>
              <a:gd name="connsiteX106-10043" fmla="*/ 5957504 w 6128435"/>
              <a:gd name="connsiteY106-10044" fmla="*/ 4465911 h 6858000"/>
              <a:gd name="connsiteX107-10045" fmla="*/ 5964689 w 6128435"/>
              <a:gd name="connsiteY107-10046" fmla="*/ 4468532 h 6858000"/>
              <a:gd name="connsiteX108-10047" fmla="*/ 5967062 w 6128435"/>
              <a:gd name="connsiteY108-10048" fmla="*/ 4479923 h 6858000"/>
              <a:gd name="connsiteX109-10049" fmla="*/ 5968960 w 6128435"/>
              <a:gd name="connsiteY109-10050" fmla="*/ 4482655 h 6858000"/>
              <a:gd name="connsiteX110-10051" fmla="*/ 5978567 w 6128435"/>
              <a:gd name="connsiteY110-10052" fmla="*/ 4498605 h 6858000"/>
              <a:gd name="connsiteX111-10053" fmla="*/ 5980106 w 6128435"/>
              <a:gd name="connsiteY111-10054" fmla="*/ 4585087 h 6858000"/>
              <a:gd name="connsiteX112-10055" fmla="*/ 5998138 w 6128435"/>
              <a:gd name="connsiteY112-10056" fmla="*/ 4697518 h 6858000"/>
              <a:gd name="connsiteX113-10057" fmla="*/ 6013516 w 6128435"/>
              <a:gd name="connsiteY113-10058" fmla="*/ 4786619 h 6858000"/>
              <a:gd name="connsiteX114-10059" fmla="*/ 6025404 w 6128435"/>
              <a:gd name="connsiteY114-10060" fmla="*/ 4858148 h 6858000"/>
              <a:gd name="connsiteX115-10061" fmla="*/ 6007749 w 6128435"/>
              <a:gd name="connsiteY115-10062" fmla="*/ 4964715 h 6858000"/>
              <a:gd name="connsiteX116-10063" fmla="*/ 6005269 w 6128435"/>
              <a:gd name="connsiteY116-10064" fmla="*/ 5150567 h 6858000"/>
              <a:gd name="connsiteX117-10065" fmla="*/ 6001127 w 6128435"/>
              <a:gd name="connsiteY117-10066" fmla="*/ 5164609 h 6858000"/>
              <a:gd name="connsiteX118-10067" fmla="*/ 5996647 w 6128435"/>
              <a:gd name="connsiteY118-10068" fmla="*/ 5185640 h 6858000"/>
              <a:gd name="connsiteX119-10069" fmla="*/ 5998514 w 6128435"/>
              <a:gd name="connsiteY119-10070" fmla="*/ 5189673 h 6858000"/>
              <a:gd name="connsiteX120-10071" fmla="*/ 5995970 w 6128435"/>
              <a:gd name="connsiteY120-10072" fmla="*/ 5221547 h 6858000"/>
              <a:gd name="connsiteX121-10073" fmla="*/ 5997218 w 6128435"/>
              <a:gd name="connsiteY121-10074" fmla="*/ 5222031 h 6858000"/>
              <a:gd name="connsiteX122-10075" fmla="*/ 6002116 w 6128435"/>
              <a:gd name="connsiteY122-10076" fmla="*/ 5231223 h 6858000"/>
              <a:gd name="connsiteX123-10077" fmla="*/ 6008541 w 6128435"/>
              <a:gd name="connsiteY123-10078" fmla="*/ 5248680 h 6858000"/>
              <a:gd name="connsiteX124-10079" fmla="*/ 6039260 w 6128435"/>
              <a:gd name="connsiteY124-10080" fmla="*/ 5289518 h 6858000"/>
              <a:gd name="connsiteX125-10081" fmla="*/ 6036748 w 6128435"/>
              <a:gd name="connsiteY125-10082" fmla="*/ 5322752 h 6858000"/>
              <a:gd name="connsiteX126-10083" fmla="*/ 6036943 w 6128435"/>
              <a:gd name="connsiteY126-10084" fmla="*/ 5329480 h 6858000"/>
              <a:gd name="connsiteX127-10085" fmla="*/ 6037236 w 6128435"/>
              <a:gd name="connsiteY127-10086" fmla="*/ 5329634 h 6858000"/>
              <a:gd name="connsiteX128-10087" fmla="*/ 6038019 w 6128435"/>
              <a:gd name="connsiteY128-10088" fmla="*/ 5336764 h 6858000"/>
              <a:gd name="connsiteX129-10089" fmla="*/ 6037298 w 6128435"/>
              <a:gd name="connsiteY129-10090" fmla="*/ 5341753 h 6858000"/>
              <a:gd name="connsiteX130-10091" fmla="*/ 6037677 w 6128435"/>
              <a:gd name="connsiteY130-10092" fmla="*/ 5354807 h 6858000"/>
              <a:gd name="connsiteX131-10093" fmla="*/ 6039728 w 6128435"/>
              <a:gd name="connsiteY131-10094" fmla="*/ 5359416 h 6858000"/>
              <a:gd name="connsiteX132-10095" fmla="*/ 6043311 w 6128435"/>
              <a:gd name="connsiteY132-10096" fmla="*/ 5361407 h 6858000"/>
              <a:gd name="connsiteX133-10097" fmla="*/ 6042954 w 6128435"/>
              <a:gd name="connsiteY133-10098" fmla="*/ 5362576 h 6858000"/>
              <a:gd name="connsiteX134-10099" fmla="*/ 6053435 w 6128435"/>
              <a:gd name="connsiteY134-10100" fmla="*/ 5387547 h 6858000"/>
              <a:gd name="connsiteX135-10101" fmla="*/ 6065933 w 6128435"/>
              <a:gd name="connsiteY135-10102" fmla="*/ 5443002 h 6858000"/>
              <a:gd name="connsiteX136-10103" fmla="*/ 6068640 w 6128435"/>
              <a:gd name="connsiteY136-10104" fmla="*/ 5474503 h 6858000"/>
              <a:gd name="connsiteX137-10105" fmla="*/ 6080922 w 6128435"/>
              <a:gd name="connsiteY137-10106" fmla="*/ 5561070 h 6858000"/>
              <a:gd name="connsiteX138-10107" fmla="*/ 6096949 w 6128435"/>
              <a:gd name="connsiteY138-10108" fmla="*/ 5648179 h 6858000"/>
              <a:gd name="connsiteX139-10109" fmla="*/ 6125703 w 6128435"/>
              <a:gd name="connsiteY139-10110" fmla="*/ 5692894 h 6858000"/>
              <a:gd name="connsiteX140-10111" fmla="*/ 6126670 w 6128435"/>
              <a:gd name="connsiteY140-10112" fmla="*/ 5697882 h 6858000"/>
              <a:gd name="connsiteX141-10113" fmla="*/ 6124061 w 6128435"/>
              <a:gd name="connsiteY141-10114" fmla="*/ 5710294 h 6858000"/>
              <a:gd name="connsiteX142-10115" fmla="*/ 6122213 w 6128435"/>
              <a:gd name="connsiteY142-10116" fmla="*/ 5714762 h 6858000"/>
              <a:gd name="connsiteX143-10117" fmla="*/ 6121353 w 6128435"/>
              <a:gd name="connsiteY143-10118" fmla="*/ 5721725 h 6858000"/>
              <a:gd name="connsiteX144-10119" fmla="*/ 6121607 w 6128435"/>
              <a:gd name="connsiteY144-10120" fmla="*/ 5721959 h 6858000"/>
              <a:gd name="connsiteX145-10121" fmla="*/ 6120262 w 6128435"/>
              <a:gd name="connsiteY145-10122" fmla="*/ 5728358 h 6858000"/>
              <a:gd name="connsiteX146-10123" fmla="*/ 6110194 w 6128435"/>
              <a:gd name="connsiteY146-10124" fmla="*/ 5758853 h 6858000"/>
              <a:gd name="connsiteX147-10125" fmla="*/ 6127519 w 6128435"/>
              <a:gd name="connsiteY147-10126" fmla="*/ 5865775 h 6858000"/>
              <a:gd name="connsiteX148-10127" fmla="*/ 6128435 w 6128435"/>
              <a:gd name="connsiteY148-10128" fmla="*/ 5870164 h 6858000"/>
              <a:gd name="connsiteX149-10129" fmla="*/ 6119217 w 6128435"/>
              <a:gd name="connsiteY149-10130" fmla="*/ 5888542 h 6858000"/>
              <a:gd name="connsiteX150-10131" fmla="*/ 6115966 w 6128435"/>
              <a:gd name="connsiteY150-10132" fmla="*/ 5898387 h 6858000"/>
              <a:gd name="connsiteX151-10133" fmla="*/ 6111924 w 6128435"/>
              <a:gd name="connsiteY151-10134" fmla="*/ 5900444 h 6858000"/>
              <a:gd name="connsiteX152-10135" fmla="*/ 6108716 w 6128435"/>
              <a:gd name="connsiteY152-10136" fmla="*/ 5915345 h 6858000"/>
              <a:gd name="connsiteX153-10137" fmla="*/ 6109524 w 6128435"/>
              <a:gd name="connsiteY153-10138" fmla="*/ 5917328 h 6858000"/>
              <a:gd name="connsiteX154-10139" fmla="*/ 6102493 w 6128435"/>
              <a:gd name="connsiteY154-10140" fmla="*/ 5928602 h 6858000"/>
              <a:gd name="connsiteX155-10141" fmla="*/ 6056863 w 6128435"/>
              <a:gd name="connsiteY155-10142" fmla="*/ 6000643 h 6858000"/>
              <a:gd name="connsiteX156-10143" fmla="*/ 6045436 w 6128435"/>
              <a:gd name="connsiteY156-10144" fmla="*/ 6124480 h 6858000"/>
              <a:gd name="connsiteX157-10145" fmla="*/ 6030489 w 6128435"/>
              <a:gd name="connsiteY157-10146" fmla="*/ 6317666 h 6858000"/>
              <a:gd name="connsiteX158-10147" fmla="*/ 6007492 w 6128435"/>
              <a:gd name="connsiteY158-10148" fmla="*/ 6440818 h 6858000"/>
              <a:gd name="connsiteX159-10149" fmla="*/ 6009467 w 6128435"/>
              <a:gd name="connsiteY159-10150" fmla="*/ 6487076 h 6858000"/>
              <a:gd name="connsiteX160-10151" fmla="*/ 5995064 w 6128435"/>
              <a:gd name="connsiteY160-10152" fmla="*/ 6540791 h 6858000"/>
              <a:gd name="connsiteX161-10153" fmla="*/ 5996309 w 6128435"/>
              <a:gd name="connsiteY161-10154" fmla="*/ 6543961 h 6858000"/>
              <a:gd name="connsiteX162-10155" fmla="*/ 5996048 w 6128435"/>
              <a:gd name="connsiteY162-10156" fmla="*/ 6555444 h 6858000"/>
              <a:gd name="connsiteX163-10157" fmla="*/ 6002524 w 6128435"/>
              <a:gd name="connsiteY163-10158" fmla="*/ 6560188 h 6858000"/>
              <a:gd name="connsiteX164-10159" fmla="*/ 6006823 w 6128435"/>
              <a:gd name="connsiteY164-10160" fmla="*/ 6578546 h 6858000"/>
              <a:gd name="connsiteX165-10161" fmla="*/ 6004510 w 6128435"/>
              <a:gd name="connsiteY165-10162" fmla="*/ 6599256 h 6858000"/>
              <a:gd name="connsiteX166-10163" fmla="*/ 5986207 w 6128435"/>
              <a:gd name="connsiteY166-10164" fmla="*/ 6695855 h 6858000"/>
              <a:gd name="connsiteX167-10165" fmla="*/ 5979428 w 6128435"/>
              <a:gd name="connsiteY167-10166" fmla="*/ 6754678 h 6858000"/>
              <a:gd name="connsiteX168-10167" fmla="*/ 5983398 w 6128435"/>
              <a:gd name="connsiteY168-10168" fmla="*/ 6778641 h 6858000"/>
              <a:gd name="connsiteX169-10169" fmla="*/ 5984543 w 6128435"/>
              <a:gd name="connsiteY169-10170" fmla="*/ 6811016 h 6858000"/>
              <a:gd name="connsiteX170-10171" fmla="*/ 5981802 w 6128435"/>
              <a:gd name="connsiteY170-10172" fmla="*/ 6838578 h 6858000"/>
              <a:gd name="connsiteX171-10173" fmla="*/ 5979671 w 6128435"/>
              <a:gd name="connsiteY171-10174" fmla="*/ 6858000 h 6858000"/>
              <a:gd name="connsiteX172-10175" fmla="*/ 0 w 6128435"/>
              <a:gd name="connsiteY172-10176" fmla="*/ 6858000 h 6858000"/>
              <a:gd name="connsiteX173-10177" fmla="*/ 0 w 6128435"/>
              <a:gd name="connsiteY173-10178" fmla="*/ 0 h 6858000"/>
              <a:gd name="connsiteX0-10179" fmla="*/ 0 w 6128435"/>
              <a:gd name="connsiteY0-10180" fmla="*/ 0 h 6858000"/>
              <a:gd name="connsiteX1-10181" fmla="*/ 4965888 w 6128435"/>
              <a:gd name="connsiteY1-10182" fmla="*/ 0 h 6858000"/>
              <a:gd name="connsiteX2-10183" fmla="*/ 4967767 w 6128435"/>
              <a:gd name="connsiteY2-10184" fmla="*/ 7930 h 6858000"/>
              <a:gd name="connsiteX3-10185" fmla="*/ 4979444 w 6128435"/>
              <a:gd name="connsiteY3-10186" fmla="*/ 43921 h 6858000"/>
              <a:gd name="connsiteX4-10187" fmla="*/ 5021173 w 6128435"/>
              <a:gd name="connsiteY4-10188" fmla="*/ 123738 h 6858000"/>
              <a:gd name="connsiteX5-10189" fmla="*/ 5075458 w 6128435"/>
              <a:gd name="connsiteY5-10190" fmla="*/ 264355 h 6858000"/>
              <a:gd name="connsiteX6-10191" fmla="*/ 5081175 w 6128435"/>
              <a:gd name="connsiteY6-10192" fmla="*/ 277448 h 6858000"/>
              <a:gd name="connsiteX7-10193" fmla="*/ 5097011 w 6128435"/>
              <a:gd name="connsiteY7-10194" fmla="*/ 355616 h 6858000"/>
              <a:gd name="connsiteX8-10195" fmla="*/ 5130982 w 6128435"/>
              <a:gd name="connsiteY8-10196" fmla="*/ 412030 h 6858000"/>
              <a:gd name="connsiteX9-10197" fmla="*/ 5153000 w 6128435"/>
              <a:gd name="connsiteY9-10198" fmla="*/ 507134 h 6858000"/>
              <a:gd name="connsiteX10-10199" fmla="*/ 5171282 w 6128435"/>
              <a:gd name="connsiteY10-10200" fmla="*/ 602071 h 6858000"/>
              <a:gd name="connsiteX11-10201" fmla="*/ 5176196 w 6128435"/>
              <a:gd name="connsiteY11-10202" fmla="*/ 636822 h 6858000"/>
              <a:gd name="connsiteX12-10203" fmla="*/ 5201957 w 6128435"/>
              <a:gd name="connsiteY12-10204" fmla="*/ 736835 h 6858000"/>
              <a:gd name="connsiteX13-10205" fmla="*/ 5185452 w 6128435"/>
              <a:gd name="connsiteY13-10206" fmla="*/ 745392 h 6858000"/>
              <a:gd name="connsiteX14-10207" fmla="*/ 5189051 w 6128435"/>
              <a:gd name="connsiteY14-10208" fmla="*/ 782518 h 6858000"/>
              <a:gd name="connsiteX15-10209" fmla="*/ 5210428 w 6128435"/>
              <a:gd name="connsiteY15-10210" fmla="*/ 815772 h 6858000"/>
              <a:gd name="connsiteX16-10211" fmla="*/ 5221088 w 6128435"/>
              <a:gd name="connsiteY16-10212" fmla="*/ 860193 h 6858000"/>
              <a:gd name="connsiteX17-10213" fmla="*/ 5227653 w 6128435"/>
              <a:gd name="connsiteY17-10214" fmla="*/ 886709 h 6858000"/>
              <a:gd name="connsiteX18-10215" fmla="*/ 5230806 w 6128435"/>
              <a:gd name="connsiteY18-10216" fmla="*/ 961354 h 6858000"/>
              <a:gd name="connsiteX19-10217" fmla="*/ 5201018 w 6128435"/>
              <a:gd name="connsiteY19-10218" fmla="*/ 1095027 h 6858000"/>
              <a:gd name="connsiteX20-10219" fmla="*/ 5202153 w 6128435"/>
              <a:gd name="connsiteY20-10220" fmla="*/ 1133224 h 6858000"/>
              <a:gd name="connsiteX21-10221" fmla="*/ 5207370 w 6128435"/>
              <a:gd name="connsiteY21-10222" fmla="*/ 1138097 h 6858000"/>
              <a:gd name="connsiteX22-10223" fmla="*/ 5189234 w 6128435"/>
              <a:gd name="connsiteY22-10224" fmla="*/ 1193495 h 6858000"/>
              <a:gd name="connsiteX23-10225" fmla="*/ 5202769 w 6128435"/>
              <a:gd name="connsiteY23-10226" fmla="*/ 1269450 h 6858000"/>
              <a:gd name="connsiteX24-10227" fmla="*/ 5225968 w 6128435"/>
              <a:gd name="connsiteY24-10228" fmla="*/ 1357994 h 6858000"/>
              <a:gd name="connsiteX25-10229" fmla="*/ 5233819 w 6128435"/>
              <a:gd name="connsiteY25-10230" fmla="*/ 1380922 h 6858000"/>
              <a:gd name="connsiteX26-10231" fmla="*/ 5237226 w 6128435"/>
              <a:gd name="connsiteY26-10232" fmla="*/ 1441327 h 6858000"/>
              <a:gd name="connsiteX27-10233" fmla="*/ 5244434 w 6128435"/>
              <a:gd name="connsiteY27-10234" fmla="*/ 1580810 h 6858000"/>
              <a:gd name="connsiteX28-10235" fmla="*/ 5251453 w 6128435"/>
              <a:gd name="connsiteY28-10236" fmla="*/ 1583934 h 6858000"/>
              <a:gd name="connsiteX29-10237" fmla="*/ 5253136 w 6128435"/>
              <a:gd name="connsiteY29-10238" fmla="*/ 1595457 h 6858000"/>
              <a:gd name="connsiteX30-10239" fmla="*/ 5254863 w 6128435"/>
              <a:gd name="connsiteY30-10240" fmla="*/ 1598311 h 6858000"/>
              <a:gd name="connsiteX31-10241" fmla="*/ 5263491 w 6128435"/>
              <a:gd name="connsiteY31-10242" fmla="*/ 1642938 h 6858000"/>
              <a:gd name="connsiteX32-10243" fmla="*/ 5261314 w 6128435"/>
              <a:gd name="connsiteY32-10244" fmla="*/ 1689177 h 6858000"/>
              <a:gd name="connsiteX33-10245" fmla="*/ 5259788 w 6128435"/>
              <a:gd name="connsiteY33-10246" fmla="*/ 1768516 h 6858000"/>
              <a:gd name="connsiteX34-10247" fmla="*/ 5272526 w 6128435"/>
              <a:gd name="connsiteY34-10248" fmla="*/ 1936940 h 6858000"/>
              <a:gd name="connsiteX35-10249" fmla="*/ 5252592 w 6128435"/>
              <a:gd name="connsiteY35-10250" fmla="*/ 2092210 h 6858000"/>
              <a:gd name="connsiteX36-10251" fmla="*/ 5264303 w 6128435"/>
              <a:gd name="connsiteY36-10252" fmla="*/ 2225157 h 6858000"/>
              <a:gd name="connsiteX37-10253" fmla="*/ 5254949 w 6128435"/>
              <a:gd name="connsiteY37-10254" fmla="*/ 2236160 h 6858000"/>
              <a:gd name="connsiteX38-10255" fmla="*/ 5250104 w 6128435"/>
              <a:gd name="connsiteY38-10256" fmla="*/ 2249166 h 6858000"/>
              <a:gd name="connsiteX39-10257" fmla="*/ 5251214 w 6128435"/>
              <a:gd name="connsiteY39-10258" fmla="*/ 2250944 h 6858000"/>
              <a:gd name="connsiteX40-10259" fmla="*/ 5250644 w 6128435"/>
              <a:gd name="connsiteY40-10260" fmla="*/ 2266619 h 6858000"/>
              <a:gd name="connsiteX41-10261" fmla="*/ 5247111 w 6128435"/>
              <a:gd name="connsiteY41-10262" fmla="*/ 2269679 h 6858000"/>
              <a:gd name="connsiteX42-10263" fmla="*/ 5245653 w 6128435"/>
              <a:gd name="connsiteY42-10264" fmla="*/ 2280317 h 6858000"/>
              <a:gd name="connsiteX43-10265" fmla="*/ 5239901 w 6128435"/>
              <a:gd name="connsiteY43-10266" fmla="*/ 2300961 h 6858000"/>
              <a:gd name="connsiteX44-10267" fmla="*/ 5293877 w 6128435"/>
              <a:gd name="connsiteY44-10268" fmla="*/ 2368649 h 6858000"/>
              <a:gd name="connsiteX45-10269" fmla="*/ 5148653 w 6128435"/>
              <a:gd name="connsiteY45-10270" fmla="*/ 2460132 h 6858000"/>
              <a:gd name="connsiteX46-10271" fmla="*/ 5192511 w 6128435"/>
              <a:gd name="connsiteY46-10272" fmla="*/ 2549199 h 6858000"/>
              <a:gd name="connsiteX47-10273" fmla="*/ 5307538 w 6128435"/>
              <a:gd name="connsiteY47-10274" fmla="*/ 2514685 h 6858000"/>
              <a:gd name="connsiteX48-10275" fmla="*/ 5337604 w 6128435"/>
              <a:gd name="connsiteY48-10276" fmla="*/ 2597632 h 6858000"/>
              <a:gd name="connsiteX49-10277" fmla="*/ 5407503 w 6128435"/>
              <a:gd name="connsiteY49-10278" fmla="*/ 2786290 h 6858000"/>
              <a:gd name="connsiteX50-10279" fmla="*/ 5407356 w 6128435"/>
              <a:gd name="connsiteY50-10280" fmla="*/ 2787545 h 6858000"/>
              <a:gd name="connsiteX51-10281" fmla="*/ 5411130 w 6128435"/>
              <a:gd name="connsiteY51-10282" fmla="*/ 2788640 h 6858000"/>
              <a:gd name="connsiteX52-10283" fmla="*/ 5416439 w 6128435"/>
              <a:gd name="connsiteY52-10284" fmla="*/ 2805666 h 6858000"/>
              <a:gd name="connsiteX53-10285" fmla="*/ 5416589 w 6128435"/>
              <a:gd name="connsiteY53-10286" fmla="*/ 2810822 h 6858000"/>
              <a:gd name="connsiteX54-10287" fmla="*/ 5418542 w 6128435"/>
              <a:gd name="connsiteY54-10288" fmla="*/ 2817745 h 6858000"/>
              <a:gd name="connsiteX55-10289" fmla="*/ 5418847 w 6128435"/>
              <a:gd name="connsiteY55-10290" fmla="*/ 2817825 h 6858000"/>
              <a:gd name="connsiteX56-10291" fmla="*/ 5423364 w 6128435"/>
              <a:gd name="connsiteY56-10292" fmla="*/ 2858292 h 6858000"/>
              <a:gd name="connsiteX57-10293" fmla="*/ 5479298 w 6128435"/>
              <a:gd name="connsiteY57-10294" fmla="*/ 2947791 h 6858000"/>
              <a:gd name="connsiteX58-10295" fmla="*/ 5481770 w 6128435"/>
              <a:gd name="connsiteY58-10296" fmla="*/ 2951352 h 6858000"/>
              <a:gd name="connsiteX59-10297" fmla="*/ 5481013 w 6128435"/>
              <a:gd name="connsiteY59-10298" fmla="*/ 2973461 h 6858000"/>
              <a:gd name="connsiteX60-10299" fmla="*/ 5482045 w 6128435"/>
              <a:gd name="connsiteY60-10300" fmla="*/ 2984371 h 6858000"/>
              <a:gd name="connsiteX61-10301" fmla="*/ 5479405 w 6128435"/>
              <a:gd name="connsiteY61-10302" fmla="*/ 2988507 h 6858000"/>
              <a:gd name="connsiteX62-10303" fmla="*/ 5482415 w 6128435"/>
              <a:gd name="connsiteY62-10304" fmla="*/ 3004079 h 6858000"/>
              <a:gd name="connsiteX63-10305" fmla="*/ 5483865 w 6128435"/>
              <a:gd name="connsiteY63-10306" fmla="*/ 3005467 h 6858000"/>
              <a:gd name="connsiteX64-10307" fmla="*/ 5482236 w 6128435"/>
              <a:gd name="connsiteY64-10308" fmla="*/ 3019791 h 6858000"/>
              <a:gd name="connsiteX65-10309" fmla="*/ 5475895 w 6128435"/>
              <a:gd name="connsiteY65-10310" fmla="*/ 3033578 h 6858000"/>
              <a:gd name="connsiteX66-10311" fmla="*/ 5477595 w 6128435"/>
              <a:gd name="connsiteY66-10312" fmla="*/ 3250534 h 6858000"/>
              <a:gd name="connsiteX67-10313" fmla="*/ 5532836 w 6128435"/>
              <a:gd name="connsiteY67-10314" fmla="*/ 3353840 h 6858000"/>
              <a:gd name="connsiteX68-10315" fmla="*/ 5561229 w 6128435"/>
              <a:gd name="connsiteY68-10316" fmla="*/ 3395784 h 6858000"/>
              <a:gd name="connsiteX69-10317" fmla="*/ 5589758 w 6128435"/>
              <a:gd name="connsiteY69-10318" fmla="*/ 3506453 h 6858000"/>
              <a:gd name="connsiteX70-10319" fmla="*/ 5596144 w 6128435"/>
              <a:gd name="connsiteY70-10320" fmla="*/ 3534624 h 6858000"/>
              <a:gd name="connsiteX71-10321" fmla="*/ 5597750 w 6128435"/>
              <a:gd name="connsiteY71-10322" fmla="*/ 3534129 h 6858000"/>
              <a:gd name="connsiteX72-10323" fmla="*/ 5599700 w 6128435"/>
              <a:gd name="connsiteY72-10324" fmla="*/ 3547221 h 6858000"/>
              <a:gd name="connsiteX73-10325" fmla="*/ 5615031 w 6128435"/>
              <a:gd name="connsiteY73-10326" fmla="*/ 3557482 h 6858000"/>
              <a:gd name="connsiteX74-10327" fmla="*/ 5618377 w 6128435"/>
              <a:gd name="connsiteY74-10328" fmla="*/ 3588431 h 6858000"/>
              <a:gd name="connsiteX75-10329" fmla="*/ 5612155 w 6128435"/>
              <a:gd name="connsiteY75-10330" fmla="*/ 3589869 h 6858000"/>
              <a:gd name="connsiteX76-10331" fmla="*/ 5620843 w 6128435"/>
              <a:gd name="connsiteY76-10332" fmla="*/ 3606745 h 6858000"/>
              <a:gd name="connsiteX77-10333" fmla="*/ 5655472 w 6128435"/>
              <a:gd name="connsiteY77-10334" fmla="*/ 3678877 h 6858000"/>
              <a:gd name="connsiteX78-10335" fmla="*/ 5680448 w 6128435"/>
              <a:gd name="connsiteY78-10336" fmla="*/ 3717760 h 6858000"/>
              <a:gd name="connsiteX79-10337" fmla="*/ 5683015 w 6128435"/>
              <a:gd name="connsiteY79-10338" fmla="*/ 3762025 h 6858000"/>
              <a:gd name="connsiteX80-10339" fmla="*/ 5696643 w 6128435"/>
              <a:gd name="connsiteY80-10340" fmla="*/ 3773888 h 6858000"/>
              <a:gd name="connsiteX81-10341" fmla="*/ 5699203 w 6128435"/>
              <a:gd name="connsiteY81-10342" fmla="*/ 3775823 h 6858000"/>
              <a:gd name="connsiteX82-10343" fmla="*/ 5704824 w 6128435"/>
              <a:gd name="connsiteY82-10344" fmla="*/ 3785966 h 6858000"/>
              <a:gd name="connsiteX83-10345" fmla="*/ 5712204 w 6128435"/>
              <a:gd name="connsiteY83-10346" fmla="*/ 3785830 h 6858000"/>
              <a:gd name="connsiteX84-10347" fmla="*/ 5724816 w 6128435"/>
              <a:gd name="connsiteY84-10348" fmla="*/ 3798949 h 6858000"/>
              <a:gd name="connsiteX85-10349" fmla="*/ 5733539 w 6128435"/>
              <a:gd name="connsiteY85-10350" fmla="*/ 3818457 h 6858000"/>
              <a:gd name="connsiteX86-10351" fmla="*/ 5768491 w 6128435"/>
              <a:gd name="connsiteY86-10352" fmla="*/ 3914399 h 6858000"/>
              <a:gd name="connsiteX87-10353" fmla="*/ 5793123 w 6128435"/>
              <a:gd name="connsiteY87-10354" fmla="*/ 3969952 h 6858000"/>
              <a:gd name="connsiteX88-10355" fmla="*/ 5808321 w 6128435"/>
              <a:gd name="connsiteY88-10356" fmla="*/ 3988153 h 6858000"/>
              <a:gd name="connsiteX89-10357" fmla="*/ 5825621 w 6128435"/>
              <a:gd name="connsiteY89-10358" fmla="*/ 4015525 h 6858000"/>
              <a:gd name="connsiteX90-10359" fmla="*/ 5860672 w 6128435"/>
              <a:gd name="connsiteY90-10360" fmla="*/ 4061579 h 6858000"/>
              <a:gd name="connsiteX91-10361" fmla="*/ 5872173 w 6128435"/>
              <a:gd name="connsiteY91-10362" fmla="*/ 4088497 h 6858000"/>
              <a:gd name="connsiteX92-10363" fmla="*/ 5883705 w 6128435"/>
              <a:gd name="connsiteY92-10364" fmla="*/ 4101899 h 6858000"/>
              <a:gd name="connsiteX93-10365" fmla="*/ 5885314 w 6128435"/>
              <a:gd name="connsiteY93-10366" fmla="*/ 4108387 h 6858000"/>
              <a:gd name="connsiteX94-10367" fmla="*/ 5894095 w 6128435"/>
              <a:gd name="connsiteY94-10368" fmla="*/ 4128857 h 6858000"/>
              <a:gd name="connsiteX95-10369" fmla="*/ 5898339 w 6128435"/>
              <a:gd name="connsiteY95-10370" fmla="*/ 4140800 h 6858000"/>
              <a:gd name="connsiteX96-10371" fmla="*/ 5899734 w 6128435"/>
              <a:gd name="connsiteY96-10372" fmla="*/ 4145632 h 6858000"/>
              <a:gd name="connsiteX97-10373" fmla="*/ 5897098 w 6128435"/>
              <a:gd name="connsiteY97-10374" fmla="*/ 4157819 h 6858000"/>
              <a:gd name="connsiteX98-10375" fmla="*/ 5903513 w 6128435"/>
              <a:gd name="connsiteY98-10376" fmla="*/ 4187661 h 6858000"/>
              <a:gd name="connsiteX99-10377" fmla="*/ 5917114 w 6128435"/>
              <a:gd name="connsiteY99-10378" fmla="*/ 4213096 h 6858000"/>
              <a:gd name="connsiteX100-10379" fmla="*/ 5921153 w 6128435"/>
              <a:gd name="connsiteY100-10380" fmla="*/ 4236222 h 6858000"/>
              <a:gd name="connsiteX101-10381" fmla="*/ 5924233 w 6128435"/>
              <a:gd name="connsiteY101-10382" fmla="*/ 4242060 h 6858000"/>
              <a:gd name="connsiteX102-10383" fmla="*/ 5928910 w 6128435"/>
              <a:gd name="connsiteY102-10384" fmla="*/ 4300973 h 6858000"/>
              <a:gd name="connsiteX103-10385" fmla="*/ 5939320 w 6128435"/>
              <a:gd name="connsiteY103-10386" fmla="*/ 4340435 h 6858000"/>
              <a:gd name="connsiteX104-10387" fmla="*/ 5946705 w 6128435"/>
              <a:gd name="connsiteY104-10388" fmla="*/ 4428051 h 6858000"/>
              <a:gd name="connsiteX105-10389" fmla="*/ 5949261 w 6128435"/>
              <a:gd name="connsiteY105-10390" fmla="*/ 4449185 h 6858000"/>
              <a:gd name="connsiteX106-10391" fmla="*/ 5957504 w 6128435"/>
              <a:gd name="connsiteY106-10392" fmla="*/ 4465911 h 6858000"/>
              <a:gd name="connsiteX107-10393" fmla="*/ 5964689 w 6128435"/>
              <a:gd name="connsiteY107-10394" fmla="*/ 4468532 h 6858000"/>
              <a:gd name="connsiteX108-10395" fmla="*/ 5967062 w 6128435"/>
              <a:gd name="connsiteY108-10396" fmla="*/ 4479923 h 6858000"/>
              <a:gd name="connsiteX109-10397" fmla="*/ 5968960 w 6128435"/>
              <a:gd name="connsiteY109-10398" fmla="*/ 4482655 h 6858000"/>
              <a:gd name="connsiteX110-10399" fmla="*/ 5978567 w 6128435"/>
              <a:gd name="connsiteY110-10400" fmla="*/ 4498605 h 6858000"/>
              <a:gd name="connsiteX111-10401" fmla="*/ 5980106 w 6128435"/>
              <a:gd name="connsiteY111-10402" fmla="*/ 4585087 h 6858000"/>
              <a:gd name="connsiteX112-10403" fmla="*/ 5998138 w 6128435"/>
              <a:gd name="connsiteY112-10404" fmla="*/ 4697518 h 6858000"/>
              <a:gd name="connsiteX113-10405" fmla="*/ 6013516 w 6128435"/>
              <a:gd name="connsiteY113-10406" fmla="*/ 4786619 h 6858000"/>
              <a:gd name="connsiteX114-10407" fmla="*/ 6025404 w 6128435"/>
              <a:gd name="connsiteY114-10408" fmla="*/ 4858148 h 6858000"/>
              <a:gd name="connsiteX115-10409" fmla="*/ 6007749 w 6128435"/>
              <a:gd name="connsiteY115-10410" fmla="*/ 4964715 h 6858000"/>
              <a:gd name="connsiteX116-10411" fmla="*/ 6005269 w 6128435"/>
              <a:gd name="connsiteY116-10412" fmla="*/ 5150567 h 6858000"/>
              <a:gd name="connsiteX117-10413" fmla="*/ 6001127 w 6128435"/>
              <a:gd name="connsiteY117-10414" fmla="*/ 5164609 h 6858000"/>
              <a:gd name="connsiteX118-10415" fmla="*/ 5996647 w 6128435"/>
              <a:gd name="connsiteY118-10416" fmla="*/ 5185640 h 6858000"/>
              <a:gd name="connsiteX119-10417" fmla="*/ 5998514 w 6128435"/>
              <a:gd name="connsiteY119-10418" fmla="*/ 5189673 h 6858000"/>
              <a:gd name="connsiteX120-10419" fmla="*/ 5995970 w 6128435"/>
              <a:gd name="connsiteY120-10420" fmla="*/ 5221547 h 6858000"/>
              <a:gd name="connsiteX121-10421" fmla="*/ 5997218 w 6128435"/>
              <a:gd name="connsiteY121-10422" fmla="*/ 5222031 h 6858000"/>
              <a:gd name="connsiteX122-10423" fmla="*/ 6002116 w 6128435"/>
              <a:gd name="connsiteY122-10424" fmla="*/ 5231223 h 6858000"/>
              <a:gd name="connsiteX123-10425" fmla="*/ 6008541 w 6128435"/>
              <a:gd name="connsiteY123-10426" fmla="*/ 5248680 h 6858000"/>
              <a:gd name="connsiteX124-10427" fmla="*/ 6039260 w 6128435"/>
              <a:gd name="connsiteY124-10428" fmla="*/ 5289518 h 6858000"/>
              <a:gd name="connsiteX125-10429" fmla="*/ 6036748 w 6128435"/>
              <a:gd name="connsiteY125-10430" fmla="*/ 5322752 h 6858000"/>
              <a:gd name="connsiteX126-10431" fmla="*/ 6036943 w 6128435"/>
              <a:gd name="connsiteY126-10432" fmla="*/ 5329480 h 6858000"/>
              <a:gd name="connsiteX127-10433" fmla="*/ 6037236 w 6128435"/>
              <a:gd name="connsiteY127-10434" fmla="*/ 5329634 h 6858000"/>
              <a:gd name="connsiteX128-10435" fmla="*/ 6038019 w 6128435"/>
              <a:gd name="connsiteY128-10436" fmla="*/ 5336764 h 6858000"/>
              <a:gd name="connsiteX129-10437" fmla="*/ 6037298 w 6128435"/>
              <a:gd name="connsiteY129-10438" fmla="*/ 5341753 h 6858000"/>
              <a:gd name="connsiteX130-10439" fmla="*/ 6037677 w 6128435"/>
              <a:gd name="connsiteY130-10440" fmla="*/ 5354807 h 6858000"/>
              <a:gd name="connsiteX131-10441" fmla="*/ 6039728 w 6128435"/>
              <a:gd name="connsiteY131-10442" fmla="*/ 5359416 h 6858000"/>
              <a:gd name="connsiteX132-10443" fmla="*/ 6043311 w 6128435"/>
              <a:gd name="connsiteY132-10444" fmla="*/ 5361407 h 6858000"/>
              <a:gd name="connsiteX133-10445" fmla="*/ 6042954 w 6128435"/>
              <a:gd name="connsiteY133-10446" fmla="*/ 5362576 h 6858000"/>
              <a:gd name="connsiteX134-10447" fmla="*/ 6053435 w 6128435"/>
              <a:gd name="connsiteY134-10448" fmla="*/ 5387547 h 6858000"/>
              <a:gd name="connsiteX135-10449" fmla="*/ 6065933 w 6128435"/>
              <a:gd name="connsiteY135-10450" fmla="*/ 5443002 h 6858000"/>
              <a:gd name="connsiteX136-10451" fmla="*/ 6068640 w 6128435"/>
              <a:gd name="connsiteY136-10452" fmla="*/ 5474503 h 6858000"/>
              <a:gd name="connsiteX137-10453" fmla="*/ 6080922 w 6128435"/>
              <a:gd name="connsiteY137-10454" fmla="*/ 5561070 h 6858000"/>
              <a:gd name="connsiteX138-10455" fmla="*/ 6096949 w 6128435"/>
              <a:gd name="connsiteY138-10456" fmla="*/ 5648179 h 6858000"/>
              <a:gd name="connsiteX139-10457" fmla="*/ 6125703 w 6128435"/>
              <a:gd name="connsiteY139-10458" fmla="*/ 5692894 h 6858000"/>
              <a:gd name="connsiteX140-10459" fmla="*/ 6126670 w 6128435"/>
              <a:gd name="connsiteY140-10460" fmla="*/ 5697882 h 6858000"/>
              <a:gd name="connsiteX141-10461" fmla="*/ 6124061 w 6128435"/>
              <a:gd name="connsiteY141-10462" fmla="*/ 5710294 h 6858000"/>
              <a:gd name="connsiteX142-10463" fmla="*/ 6122213 w 6128435"/>
              <a:gd name="connsiteY142-10464" fmla="*/ 5714762 h 6858000"/>
              <a:gd name="connsiteX143-10465" fmla="*/ 6121353 w 6128435"/>
              <a:gd name="connsiteY143-10466" fmla="*/ 5721725 h 6858000"/>
              <a:gd name="connsiteX144-10467" fmla="*/ 6121607 w 6128435"/>
              <a:gd name="connsiteY144-10468" fmla="*/ 5721959 h 6858000"/>
              <a:gd name="connsiteX145-10469" fmla="*/ 6120262 w 6128435"/>
              <a:gd name="connsiteY145-10470" fmla="*/ 5728358 h 6858000"/>
              <a:gd name="connsiteX146-10471" fmla="*/ 6110194 w 6128435"/>
              <a:gd name="connsiteY146-10472" fmla="*/ 5758853 h 6858000"/>
              <a:gd name="connsiteX147-10473" fmla="*/ 6127519 w 6128435"/>
              <a:gd name="connsiteY147-10474" fmla="*/ 5865775 h 6858000"/>
              <a:gd name="connsiteX148-10475" fmla="*/ 6128435 w 6128435"/>
              <a:gd name="connsiteY148-10476" fmla="*/ 5870164 h 6858000"/>
              <a:gd name="connsiteX149-10477" fmla="*/ 6119217 w 6128435"/>
              <a:gd name="connsiteY149-10478" fmla="*/ 5888542 h 6858000"/>
              <a:gd name="connsiteX150-10479" fmla="*/ 6115966 w 6128435"/>
              <a:gd name="connsiteY150-10480" fmla="*/ 5898387 h 6858000"/>
              <a:gd name="connsiteX151-10481" fmla="*/ 6111924 w 6128435"/>
              <a:gd name="connsiteY151-10482" fmla="*/ 5900444 h 6858000"/>
              <a:gd name="connsiteX152-10483" fmla="*/ 6108716 w 6128435"/>
              <a:gd name="connsiteY152-10484" fmla="*/ 5915345 h 6858000"/>
              <a:gd name="connsiteX153-10485" fmla="*/ 6109524 w 6128435"/>
              <a:gd name="connsiteY153-10486" fmla="*/ 5917328 h 6858000"/>
              <a:gd name="connsiteX154-10487" fmla="*/ 6102493 w 6128435"/>
              <a:gd name="connsiteY154-10488" fmla="*/ 5928602 h 6858000"/>
              <a:gd name="connsiteX155-10489" fmla="*/ 6056863 w 6128435"/>
              <a:gd name="connsiteY155-10490" fmla="*/ 6000643 h 6858000"/>
              <a:gd name="connsiteX156-10491" fmla="*/ 6045436 w 6128435"/>
              <a:gd name="connsiteY156-10492" fmla="*/ 6124480 h 6858000"/>
              <a:gd name="connsiteX157-10493" fmla="*/ 6030489 w 6128435"/>
              <a:gd name="connsiteY157-10494" fmla="*/ 6317666 h 6858000"/>
              <a:gd name="connsiteX158-10495" fmla="*/ 6007492 w 6128435"/>
              <a:gd name="connsiteY158-10496" fmla="*/ 6440818 h 6858000"/>
              <a:gd name="connsiteX159-10497" fmla="*/ 6009467 w 6128435"/>
              <a:gd name="connsiteY159-10498" fmla="*/ 6487076 h 6858000"/>
              <a:gd name="connsiteX160-10499" fmla="*/ 5995064 w 6128435"/>
              <a:gd name="connsiteY160-10500" fmla="*/ 6540791 h 6858000"/>
              <a:gd name="connsiteX161-10501" fmla="*/ 5996309 w 6128435"/>
              <a:gd name="connsiteY161-10502" fmla="*/ 6543961 h 6858000"/>
              <a:gd name="connsiteX162-10503" fmla="*/ 5996048 w 6128435"/>
              <a:gd name="connsiteY162-10504" fmla="*/ 6555444 h 6858000"/>
              <a:gd name="connsiteX163-10505" fmla="*/ 6002524 w 6128435"/>
              <a:gd name="connsiteY163-10506" fmla="*/ 6560188 h 6858000"/>
              <a:gd name="connsiteX164-10507" fmla="*/ 6006823 w 6128435"/>
              <a:gd name="connsiteY164-10508" fmla="*/ 6578546 h 6858000"/>
              <a:gd name="connsiteX165-10509" fmla="*/ 6004510 w 6128435"/>
              <a:gd name="connsiteY165-10510" fmla="*/ 6599256 h 6858000"/>
              <a:gd name="connsiteX166-10511" fmla="*/ 5986207 w 6128435"/>
              <a:gd name="connsiteY166-10512" fmla="*/ 6695855 h 6858000"/>
              <a:gd name="connsiteX167-10513" fmla="*/ 5979428 w 6128435"/>
              <a:gd name="connsiteY167-10514" fmla="*/ 6754678 h 6858000"/>
              <a:gd name="connsiteX168-10515" fmla="*/ 5983398 w 6128435"/>
              <a:gd name="connsiteY168-10516" fmla="*/ 6778641 h 6858000"/>
              <a:gd name="connsiteX169-10517" fmla="*/ 5984543 w 6128435"/>
              <a:gd name="connsiteY169-10518" fmla="*/ 6811016 h 6858000"/>
              <a:gd name="connsiteX170-10519" fmla="*/ 5981802 w 6128435"/>
              <a:gd name="connsiteY170-10520" fmla="*/ 6838578 h 6858000"/>
              <a:gd name="connsiteX171-10521" fmla="*/ 5979671 w 6128435"/>
              <a:gd name="connsiteY171-10522" fmla="*/ 6858000 h 6858000"/>
              <a:gd name="connsiteX172-10523" fmla="*/ 0 w 6128435"/>
              <a:gd name="connsiteY172-10524" fmla="*/ 6858000 h 6858000"/>
              <a:gd name="connsiteX173-10525" fmla="*/ 0 w 6128435"/>
              <a:gd name="connsiteY173-10526" fmla="*/ 0 h 6858000"/>
              <a:gd name="connsiteX0-10527" fmla="*/ 0 w 6128435"/>
              <a:gd name="connsiteY0-10528" fmla="*/ 0 h 6858000"/>
              <a:gd name="connsiteX1-10529" fmla="*/ 4965888 w 6128435"/>
              <a:gd name="connsiteY1-10530" fmla="*/ 0 h 6858000"/>
              <a:gd name="connsiteX2-10531" fmla="*/ 4967767 w 6128435"/>
              <a:gd name="connsiteY2-10532" fmla="*/ 7930 h 6858000"/>
              <a:gd name="connsiteX3-10533" fmla="*/ 4979444 w 6128435"/>
              <a:gd name="connsiteY3-10534" fmla="*/ 43921 h 6858000"/>
              <a:gd name="connsiteX4-10535" fmla="*/ 5021173 w 6128435"/>
              <a:gd name="connsiteY4-10536" fmla="*/ 123738 h 6858000"/>
              <a:gd name="connsiteX5-10537" fmla="*/ 5075458 w 6128435"/>
              <a:gd name="connsiteY5-10538" fmla="*/ 264355 h 6858000"/>
              <a:gd name="connsiteX6-10539" fmla="*/ 5081175 w 6128435"/>
              <a:gd name="connsiteY6-10540" fmla="*/ 277448 h 6858000"/>
              <a:gd name="connsiteX7-10541" fmla="*/ 5097011 w 6128435"/>
              <a:gd name="connsiteY7-10542" fmla="*/ 355616 h 6858000"/>
              <a:gd name="connsiteX8-10543" fmla="*/ 5130982 w 6128435"/>
              <a:gd name="connsiteY8-10544" fmla="*/ 412030 h 6858000"/>
              <a:gd name="connsiteX9-10545" fmla="*/ 5153000 w 6128435"/>
              <a:gd name="connsiteY9-10546" fmla="*/ 507134 h 6858000"/>
              <a:gd name="connsiteX10-10547" fmla="*/ 5171282 w 6128435"/>
              <a:gd name="connsiteY10-10548" fmla="*/ 602071 h 6858000"/>
              <a:gd name="connsiteX11-10549" fmla="*/ 5176196 w 6128435"/>
              <a:gd name="connsiteY11-10550" fmla="*/ 636822 h 6858000"/>
              <a:gd name="connsiteX12-10551" fmla="*/ 5201957 w 6128435"/>
              <a:gd name="connsiteY12-10552" fmla="*/ 736835 h 6858000"/>
              <a:gd name="connsiteX13-10553" fmla="*/ 5185452 w 6128435"/>
              <a:gd name="connsiteY13-10554" fmla="*/ 745392 h 6858000"/>
              <a:gd name="connsiteX14-10555" fmla="*/ 5189051 w 6128435"/>
              <a:gd name="connsiteY14-10556" fmla="*/ 782518 h 6858000"/>
              <a:gd name="connsiteX15-10557" fmla="*/ 5210428 w 6128435"/>
              <a:gd name="connsiteY15-10558" fmla="*/ 815772 h 6858000"/>
              <a:gd name="connsiteX16-10559" fmla="*/ 5221088 w 6128435"/>
              <a:gd name="connsiteY16-10560" fmla="*/ 860193 h 6858000"/>
              <a:gd name="connsiteX17-10561" fmla="*/ 5227653 w 6128435"/>
              <a:gd name="connsiteY17-10562" fmla="*/ 886709 h 6858000"/>
              <a:gd name="connsiteX18-10563" fmla="*/ 5230806 w 6128435"/>
              <a:gd name="connsiteY18-10564" fmla="*/ 961354 h 6858000"/>
              <a:gd name="connsiteX19-10565" fmla="*/ 5201018 w 6128435"/>
              <a:gd name="connsiteY19-10566" fmla="*/ 1095027 h 6858000"/>
              <a:gd name="connsiteX20-10567" fmla="*/ 5202153 w 6128435"/>
              <a:gd name="connsiteY20-10568" fmla="*/ 1133224 h 6858000"/>
              <a:gd name="connsiteX21-10569" fmla="*/ 5207370 w 6128435"/>
              <a:gd name="connsiteY21-10570" fmla="*/ 1138097 h 6858000"/>
              <a:gd name="connsiteX22-10571" fmla="*/ 5189234 w 6128435"/>
              <a:gd name="connsiteY22-10572" fmla="*/ 1193495 h 6858000"/>
              <a:gd name="connsiteX23-10573" fmla="*/ 5202769 w 6128435"/>
              <a:gd name="connsiteY23-10574" fmla="*/ 1269450 h 6858000"/>
              <a:gd name="connsiteX24-10575" fmla="*/ 5225968 w 6128435"/>
              <a:gd name="connsiteY24-10576" fmla="*/ 1357994 h 6858000"/>
              <a:gd name="connsiteX25-10577" fmla="*/ 5233819 w 6128435"/>
              <a:gd name="connsiteY25-10578" fmla="*/ 1380922 h 6858000"/>
              <a:gd name="connsiteX26-10579" fmla="*/ 5237226 w 6128435"/>
              <a:gd name="connsiteY26-10580" fmla="*/ 1441327 h 6858000"/>
              <a:gd name="connsiteX27-10581" fmla="*/ 5244434 w 6128435"/>
              <a:gd name="connsiteY27-10582" fmla="*/ 1580810 h 6858000"/>
              <a:gd name="connsiteX28-10583" fmla="*/ 5251453 w 6128435"/>
              <a:gd name="connsiteY28-10584" fmla="*/ 1583934 h 6858000"/>
              <a:gd name="connsiteX29-10585" fmla="*/ 5253136 w 6128435"/>
              <a:gd name="connsiteY29-10586" fmla="*/ 1595457 h 6858000"/>
              <a:gd name="connsiteX30-10587" fmla="*/ 5254863 w 6128435"/>
              <a:gd name="connsiteY30-10588" fmla="*/ 1598311 h 6858000"/>
              <a:gd name="connsiteX31-10589" fmla="*/ 5263491 w 6128435"/>
              <a:gd name="connsiteY31-10590" fmla="*/ 1642938 h 6858000"/>
              <a:gd name="connsiteX32-10591" fmla="*/ 5261314 w 6128435"/>
              <a:gd name="connsiteY32-10592" fmla="*/ 1689177 h 6858000"/>
              <a:gd name="connsiteX33-10593" fmla="*/ 5259788 w 6128435"/>
              <a:gd name="connsiteY33-10594" fmla="*/ 1768516 h 6858000"/>
              <a:gd name="connsiteX34-10595" fmla="*/ 5272526 w 6128435"/>
              <a:gd name="connsiteY34-10596" fmla="*/ 1936940 h 6858000"/>
              <a:gd name="connsiteX35-10597" fmla="*/ 5252592 w 6128435"/>
              <a:gd name="connsiteY35-10598" fmla="*/ 2092210 h 6858000"/>
              <a:gd name="connsiteX36-10599" fmla="*/ 5264303 w 6128435"/>
              <a:gd name="connsiteY36-10600" fmla="*/ 2225157 h 6858000"/>
              <a:gd name="connsiteX37-10601" fmla="*/ 5254949 w 6128435"/>
              <a:gd name="connsiteY37-10602" fmla="*/ 2236160 h 6858000"/>
              <a:gd name="connsiteX38-10603" fmla="*/ 5250104 w 6128435"/>
              <a:gd name="connsiteY38-10604" fmla="*/ 2249166 h 6858000"/>
              <a:gd name="connsiteX39-10605" fmla="*/ 5251214 w 6128435"/>
              <a:gd name="connsiteY39-10606" fmla="*/ 2250944 h 6858000"/>
              <a:gd name="connsiteX40-10607" fmla="*/ 5250644 w 6128435"/>
              <a:gd name="connsiteY40-10608" fmla="*/ 2266619 h 6858000"/>
              <a:gd name="connsiteX41-10609" fmla="*/ 5247111 w 6128435"/>
              <a:gd name="connsiteY41-10610" fmla="*/ 2269679 h 6858000"/>
              <a:gd name="connsiteX42-10611" fmla="*/ 5245653 w 6128435"/>
              <a:gd name="connsiteY42-10612" fmla="*/ 2280317 h 6858000"/>
              <a:gd name="connsiteX43-10613" fmla="*/ 5239901 w 6128435"/>
              <a:gd name="connsiteY43-10614" fmla="*/ 2300961 h 6858000"/>
              <a:gd name="connsiteX44-10615" fmla="*/ 5293877 w 6128435"/>
              <a:gd name="connsiteY44-10616" fmla="*/ 2368649 h 6858000"/>
              <a:gd name="connsiteX45-10617" fmla="*/ 5311338 w 6128435"/>
              <a:gd name="connsiteY45-10618" fmla="*/ 2404034 h 6858000"/>
              <a:gd name="connsiteX46-10619" fmla="*/ 5192511 w 6128435"/>
              <a:gd name="connsiteY46-10620" fmla="*/ 2549199 h 6858000"/>
              <a:gd name="connsiteX47-10621" fmla="*/ 5307538 w 6128435"/>
              <a:gd name="connsiteY47-10622" fmla="*/ 2514685 h 6858000"/>
              <a:gd name="connsiteX48-10623" fmla="*/ 5337604 w 6128435"/>
              <a:gd name="connsiteY48-10624" fmla="*/ 2597632 h 6858000"/>
              <a:gd name="connsiteX49-10625" fmla="*/ 5407503 w 6128435"/>
              <a:gd name="connsiteY49-10626" fmla="*/ 2786290 h 6858000"/>
              <a:gd name="connsiteX50-10627" fmla="*/ 5407356 w 6128435"/>
              <a:gd name="connsiteY50-10628" fmla="*/ 2787545 h 6858000"/>
              <a:gd name="connsiteX51-10629" fmla="*/ 5411130 w 6128435"/>
              <a:gd name="connsiteY51-10630" fmla="*/ 2788640 h 6858000"/>
              <a:gd name="connsiteX52-10631" fmla="*/ 5416439 w 6128435"/>
              <a:gd name="connsiteY52-10632" fmla="*/ 2805666 h 6858000"/>
              <a:gd name="connsiteX53-10633" fmla="*/ 5416589 w 6128435"/>
              <a:gd name="connsiteY53-10634" fmla="*/ 2810822 h 6858000"/>
              <a:gd name="connsiteX54-10635" fmla="*/ 5418542 w 6128435"/>
              <a:gd name="connsiteY54-10636" fmla="*/ 2817745 h 6858000"/>
              <a:gd name="connsiteX55-10637" fmla="*/ 5418847 w 6128435"/>
              <a:gd name="connsiteY55-10638" fmla="*/ 2817825 h 6858000"/>
              <a:gd name="connsiteX56-10639" fmla="*/ 5423364 w 6128435"/>
              <a:gd name="connsiteY56-10640" fmla="*/ 2858292 h 6858000"/>
              <a:gd name="connsiteX57-10641" fmla="*/ 5479298 w 6128435"/>
              <a:gd name="connsiteY57-10642" fmla="*/ 2947791 h 6858000"/>
              <a:gd name="connsiteX58-10643" fmla="*/ 5481770 w 6128435"/>
              <a:gd name="connsiteY58-10644" fmla="*/ 2951352 h 6858000"/>
              <a:gd name="connsiteX59-10645" fmla="*/ 5481013 w 6128435"/>
              <a:gd name="connsiteY59-10646" fmla="*/ 2973461 h 6858000"/>
              <a:gd name="connsiteX60-10647" fmla="*/ 5482045 w 6128435"/>
              <a:gd name="connsiteY60-10648" fmla="*/ 2984371 h 6858000"/>
              <a:gd name="connsiteX61-10649" fmla="*/ 5479405 w 6128435"/>
              <a:gd name="connsiteY61-10650" fmla="*/ 2988507 h 6858000"/>
              <a:gd name="connsiteX62-10651" fmla="*/ 5482415 w 6128435"/>
              <a:gd name="connsiteY62-10652" fmla="*/ 3004079 h 6858000"/>
              <a:gd name="connsiteX63-10653" fmla="*/ 5483865 w 6128435"/>
              <a:gd name="connsiteY63-10654" fmla="*/ 3005467 h 6858000"/>
              <a:gd name="connsiteX64-10655" fmla="*/ 5482236 w 6128435"/>
              <a:gd name="connsiteY64-10656" fmla="*/ 3019791 h 6858000"/>
              <a:gd name="connsiteX65-10657" fmla="*/ 5475895 w 6128435"/>
              <a:gd name="connsiteY65-10658" fmla="*/ 3033578 h 6858000"/>
              <a:gd name="connsiteX66-10659" fmla="*/ 5477595 w 6128435"/>
              <a:gd name="connsiteY66-10660" fmla="*/ 3250534 h 6858000"/>
              <a:gd name="connsiteX67-10661" fmla="*/ 5532836 w 6128435"/>
              <a:gd name="connsiteY67-10662" fmla="*/ 3353840 h 6858000"/>
              <a:gd name="connsiteX68-10663" fmla="*/ 5561229 w 6128435"/>
              <a:gd name="connsiteY68-10664" fmla="*/ 3395784 h 6858000"/>
              <a:gd name="connsiteX69-10665" fmla="*/ 5589758 w 6128435"/>
              <a:gd name="connsiteY69-10666" fmla="*/ 3506453 h 6858000"/>
              <a:gd name="connsiteX70-10667" fmla="*/ 5596144 w 6128435"/>
              <a:gd name="connsiteY70-10668" fmla="*/ 3534624 h 6858000"/>
              <a:gd name="connsiteX71-10669" fmla="*/ 5597750 w 6128435"/>
              <a:gd name="connsiteY71-10670" fmla="*/ 3534129 h 6858000"/>
              <a:gd name="connsiteX72-10671" fmla="*/ 5599700 w 6128435"/>
              <a:gd name="connsiteY72-10672" fmla="*/ 3547221 h 6858000"/>
              <a:gd name="connsiteX73-10673" fmla="*/ 5615031 w 6128435"/>
              <a:gd name="connsiteY73-10674" fmla="*/ 3557482 h 6858000"/>
              <a:gd name="connsiteX74-10675" fmla="*/ 5618377 w 6128435"/>
              <a:gd name="connsiteY74-10676" fmla="*/ 3588431 h 6858000"/>
              <a:gd name="connsiteX75-10677" fmla="*/ 5612155 w 6128435"/>
              <a:gd name="connsiteY75-10678" fmla="*/ 3589869 h 6858000"/>
              <a:gd name="connsiteX76-10679" fmla="*/ 5620843 w 6128435"/>
              <a:gd name="connsiteY76-10680" fmla="*/ 3606745 h 6858000"/>
              <a:gd name="connsiteX77-10681" fmla="*/ 5655472 w 6128435"/>
              <a:gd name="connsiteY77-10682" fmla="*/ 3678877 h 6858000"/>
              <a:gd name="connsiteX78-10683" fmla="*/ 5680448 w 6128435"/>
              <a:gd name="connsiteY78-10684" fmla="*/ 3717760 h 6858000"/>
              <a:gd name="connsiteX79-10685" fmla="*/ 5683015 w 6128435"/>
              <a:gd name="connsiteY79-10686" fmla="*/ 3762025 h 6858000"/>
              <a:gd name="connsiteX80-10687" fmla="*/ 5696643 w 6128435"/>
              <a:gd name="connsiteY80-10688" fmla="*/ 3773888 h 6858000"/>
              <a:gd name="connsiteX81-10689" fmla="*/ 5699203 w 6128435"/>
              <a:gd name="connsiteY81-10690" fmla="*/ 3775823 h 6858000"/>
              <a:gd name="connsiteX82-10691" fmla="*/ 5704824 w 6128435"/>
              <a:gd name="connsiteY82-10692" fmla="*/ 3785966 h 6858000"/>
              <a:gd name="connsiteX83-10693" fmla="*/ 5712204 w 6128435"/>
              <a:gd name="connsiteY83-10694" fmla="*/ 3785830 h 6858000"/>
              <a:gd name="connsiteX84-10695" fmla="*/ 5724816 w 6128435"/>
              <a:gd name="connsiteY84-10696" fmla="*/ 3798949 h 6858000"/>
              <a:gd name="connsiteX85-10697" fmla="*/ 5733539 w 6128435"/>
              <a:gd name="connsiteY85-10698" fmla="*/ 3818457 h 6858000"/>
              <a:gd name="connsiteX86-10699" fmla="*/ 5768491 w 6128435"/>
              <a:gd name="connsiteY86-10700" fmla="*/ 3914399 h 6858000"/>
              <a:gd name="connsiteX87-10701" fmla="*/ 5793123 w 6128435"/>
              <a:gd name="connsiteY87-10702" fmla="*/ 3969952 h 6858000"/>
              <a:gd name="connsiteX88-10703" fmla="*/ 5808321 w 6128435"/>
              <a:gd name="connsiteY88-10704" fmla="*/ 3988153 h 6858000"/>
              <a:gd name="connsiteX89-10705" fmla="*/ 5825621 w 6128435"/>
              <a:gd name="connsiteY89-10706" fmla="*/ 4015525 h 6858000"/>
              <a:gd name="connsiteX90-10707" fmla="*/ 5860672 w 6128435"/>
              <a:gd name="connsiteY90-10708" fmla="*/ 4061579 h 6858000"/>
              <a:gd name="connsiteX91-10709" fmla="*/ 5872173 w 6128435"/>
              <a:gd name="connsiteY91-10710" fmla="*/ 4088497 h 6858000"/>
              <a:gd name="connsiteX92-10711" fmla="*/ 5883705 w 6128435"/>
              <a:gd name="connsiteY92-10712" fmla="*/ 4101899 h 6858000"/>
              <a:gd name="connsiteX93-10713" fmla="*/ 5885314 w 6128435"/>
              <a:gd name="connsiteY93-10714" fmla="*/ 4108387 h 6858000"/>
              <a:gd name="connsiteX94-10715" fmla="*/ 5894095 w 6128435"/>
              <a:gd name="connsiteY94-10716" fmla="*/ 4128857 h 6858000"/>
              <a:gd name="connsiteX95-10717" fmla="*/ 5898339 w 6128435"/>
              <a:gd name="connsiteY95-10718" fmla="*/ 4140800 h 6858000"/>
              <a:gd name="connsiteX96-10719" fmla="*/ 5899734 w 6128435"/>
              <a:gd name="connsiteY96-10720" fmla="*/ 4145632 h 6858000"/>
              <a:gd name="connsiteX97-10721" fmla="*/ 5897098 w 6128435"/>
              <a:gd name="connsiteY97-10722" fmla="*/ 4157819 h 6858000"/>
              <a:gd name="connsiteX98-10723" fmla="*/ 5903513 w 6128435"/>
              <a:gd name="connsiteY98-10724" fmla="*/ 4187661 h 6858000"/>
              <a:gd name="connsiteX99-10725" fmla="*/ 5917114 w 6128435"/>
              <a:gd name="connsiteY99-10726" fmla="*/ 4213096 h 6858000"/>
              <a:gd name="connsiteX100-10727" fmla="*/ 5921153 w 6128435"/>
              <a:gd name="connsiteY100-10728" fmla="*/ 4236222 h 6858000"/>
              <a:gd name="connsiteX101-10729" fmla="*/ 5924233 w 6128435"/>
              <a:gd name="connsiteY101-10730" fmla="*/ 4242060 h 6858000"/>
              <a:gd name="connsiteX102-10731" fmla="*/ 5928910 w 6128435"/>
              <a:gd name="connsiteY102-10732" fmla="*/ 4300973 h 6858000"/>
              <a:gd name="connsiteX103-10733" fmla="*/ 5939320 w 6128435"/>
              <a:gd name="connsiteY103-10734" fmla="*/ 4340435 h 6858000"/>
              <a:gd name="connsiteX104-10735" fmla="*/ 5946705 w 6128435"/>
              <a:gd name="connsiteY104-10736" fmla="*/ 4428051 h 6858000"/>
              <a:gd name="connsiteX105-10737" fmla="*/ 5949261 w 6128435"/>
              <a:gd name="connsiteY105-10738" fmla="*/ 4449185 h 6858000"/>
              <a:gd name="connsiteX106-10739" fmla="*/ 5957504 w 6128435"/>
              <a:gd name="connsiteY106-10740" fmla="*/ 4465911 h 6858000"/>
              <a:gd name="connsiteX107-10741" fmla="*/ 5964689 w 6128435"/>
              <a:gd name="connsiteY107-10742" fmla="*/ 4468532 h 6858000"/>
              <a:gd name="connsiteX108-10743" fmla="*/ 5967062 w 6128435"/>
              <a:gd name="connsiteY108-10744" fmla="*/ 4479923 h 6858000"/>
              <a:gd name="connsiteX109-10745" fmla="*/ 5968960 w 6128435"/>
              <a:gd name="connsiteY109-10746" fmla="*/ 4482655 h 6858000"/>
              <a:gd name="connsiteX110-10747" fmla="*/ 5978567 w 6128435"/>
              <a:gd name="connsiteY110-10748" fmla="*/ 4498605 h 6858000"/>
              <a:gd name="connsiteX111-10749" fmla="*/ 5980106 w 6128435"/>
              <a:gd name="connsiteY111-10750" fmla="*/ 4585087 h 6858000"/>
              <a:gd name="connsiteX112-10751" fmla="*/ 5998138 w 6128435"/>
              <a:gd name="connsiteY112-10752" fmla="*/ 4697518 h 6858000"/>
              <a:gd name="connsiteX113-10753" fmla="*/ 6013516 w 6128435"/>
              <a:gd name="connsiteY113-10754" fmla="*/ 4786619 h 6858000"/>
              <a:gd name="connsiteX114-10755" fmla="*/ 6025404 w 6128435"/>
              <a:gd name="connsiteY114-10756" fmla="*/ 4858148 h 6858000"/>
              <a:gd name="connsiteX115-10757" fmla="*/ 6007749 w 6128435"/>
              <a:gd name="connsiteY115-10758" fmla="*/ 4964715 h 6858000"/>
              <a:gd name="connsiteX116-10759" fmla="*/ 6005269 w 6128435"/>
              <a:gd name="connsiteY116-10760" fmla="*/ 5150567 h 6858000"/>
              <a:gd name="connsiteX117-10761" fmla="*/ 6001127 w 6128435"/>
              <a:gd name="connsiteY117-10762" fmla="*/ 5164609 h 6858000"/>
              <a:gd name="connsiteX118-10763" fmla="*/ 5996647 w 6128435"/>
              <a:gd name="connsiteY118-10764" fmla="*/ 5185640 h 6858000"/>
              <a:gd name="connsiteX119-10765" fmla="*/ 5998514 w 6128435"/>
              <a:gd name="connsiteY119-10766" fmla="*/ 5189673 h 6858000"/>
              <a:gd name="connsiteX120-10767" fmla="*/ 5995970 w 6128435"/>
              <a:gd name="connsiteY120-10768" fmla="*/ 5221547 h 6858000"/>
              <a:gd name="connsiteX121-10769" fmla="*/ 5997218 w 6128435"/>
              <a:gd name="connsiteY121-10770" fmla="*/ 5222031 h 6858000"/>
              <a:gd name="connsiteX122-10771" fmla="*/ 6002116 w 6128435"/>
              <a:gd name="connsiteY122-10772" fmla="*/ 5231223 h 6858000"/>
              <a:gd name="connsiteX123-10773" fmla="*/ 6008541 w 6128435"/>
              <a:gd name="connsiteY123-10774" fmla="*/ 5248680 h 6858000"/>
              <a:gd name="connsiteX124-10775" fmla="*/ 6039260 w 6128435"/>
              <a:gd name="connsiteY124-10776" fmla="*/ 5289518 h 6858000"/>
              <a:gd name="connsiteX125-10777" fmla="*/ 6036748 w 6128435"/>
              <a:gd name="connsiteY125-10778" fmla="*/ 5322752 h 6858000"/>
              <a:gd name="connsiteX126-10779" fmla="*/ 6036943 w 6128435"/>
              <a:gd name="connsiteY126-10780" fmla="*/ 5329480 h 6858000"/>
              <a:gd name="connsiteX127-10781" fmla="*/ 6037236 w 6128435"/>
              <a:gd name="connsiteY127-10782" fmla="*/ 5329634 h 6858000"/>
              <a:gd name="connsiteX128-10783" fmla="*/ 6038019 w 6128435"/>
              <a:gd name="connsiteY128-10784" fmla="*/ 5336764 h 6858000"/>
              <a:gd name="connsiteX129-10785" fmla="*/ 6037298 w 6128435"/>
              <a:gd name="connsiteY129-10786" fmla="*/ 5341753 h 6858000"/>
              <a:gd name="connsiteX130-10787" fmla="*/ 6037677 w 6128435"/>
              <a:gd name="connsiteY130-10788" fmla="*/ 5354807 h 6858000"/>
              <a:gd name="connsiteX131-10789" fmla="*/ 6039728 w 6128435"/>
              <a:gd name="connsiteY131-10790" fmla="*/ 5359416 h 6858000"/>
              <a:gd name="connsiteX132-10791" fmla="*/ 6043311 w 6128435"/>
              <a:gd name="connsiteY132-10792" fmla="*/ 5361407 h 6858000"/>
              <a:gd name="connsiteX133-10793" fmla="*/ 6042954 w 6128435"/>
              <a:gd name="connsiteY133-10794" fmla="*/ 5362576 h 6858000"/>
              <a:gd name="connsiteX134-10795" fmla="*/ 6053435 w 6128435"/>
              <a:gd name="connsiteY134-10796" fmla="*/ 5387547 h 6858000"/>
              <a:gd name="connsiteX135-10797" fmla="*/ 6065933 w 6128435"/>
              <a:gd name="connsiteY135-10798" fmla="*/ 5443002 h 6858000"/>
              <a:gd name="connsiteX136-10799" fmla="*/ 6068640 w 6128435"/>
              <a:gd name="connsiteY136-10800" fmla="*/ 5474503 h 6858000"/>
              <a:gd name="connsiteX137-10801" fmla="*/ 6080922 w 6128435"/>
              <a:gd name="connsiteY137-10802" fmla="*/ 5561070 h 6858000"/>
              <a:gd name="connsiteX138-10803" fmla="*/ 6096949 w 6128435"/>
              <a:gd name="connsiteY138-10804" fmla="*/ 5648179 h 6858000"/>
              <a:gd name="connsiteX139-10805" fmla="*/ 6125703 w 6128435"/>
              <a:gd name="connsiteY139-10806" fmla="*/ 5692894 h 6858000"/>
              <a:gd name="connsiteX140-10807" fmla="*/ 6126670 w 6128435"/>
              <a:gd name="connsiteY140-10808" fmla="*/ 5697882 h 6858000"/>
              <a:gd name="connsiteX141-10809" fmla="*/ 6124061 w 6128435"/>
              <a:gd name="connsiteY141-10810" fmla="*/ 5710294 h 6858000"/>
              <a:gd name="connsiteX142-10811" fmla="*/ 6122213 w 6128435"/>
              <a:gd name="connsiteY142-10812" fmla="*/ 5714762 h 6858000"/>
              <a:gd name="connsiteX143-10813" fmla="*/ 6121353 w 6128435"/>
              <a:gd name="connsiteY143-10814" fmla="*/ 5721725 h 6858000"/>
              <a:gd name="connsiteX144-10815" fmla="*/ 6121607 w 6128435"/>
              <a:gd name="connsiteY144-10816" fmla="*/ 5721959 h 6858000"/>
              <a:gd name="connsiteX145-10817" fmla="*/ 6120262 w 6128435"/>
              <a:gd name="connsiteY145-10818" fmla="*/ 5728358 h 6858000"/>
              <a:gd name="connsiteX146-10819" fmla="*/ 6110194 w 6128435"/>
              <a:gd name="connsiteY146-10820" fmla="*/ 5758853 h 6858000"/>
              <a:gd name="connsiteX147-10821" fmla="*/ 6127519 w 6128435"/>
              <a:gd name="connsiteY147-10822" fmla="*/ 5865775 h 6858000"/>
              <a:gd name="connsiteX148-10823" fmla="*/ 6128435 w 6128435"/>
              <a:gd name="connsiteY148-10824" fmla="*/ 5870164 h 6858000"/>
              <a:gd name="connsiteX149-10825" fmla="*/ 6119217 w 6128435"/>
              <a:gd name="connsiteY149-10826" fmla="*/ 5888542 h 6858000"/>
              <a:gd name="connsiteX150-10827" fmla="*/ 6115966 w 6128435"/>
              <a:gd name="connsiteY150-10828" fmla="*/ 5898387 h 6858000"/>
              <a:gd name="connsiteX151-10829" fmla="*/ 6111924 w 6128435"/>
              <a:gd name="connsiteY151-10830" fmla="*/ 5900444 h 6858000"/>
              <a:gd name="connsiteX152-10831" fmla="*/ 6108716 w 6128435"/>
              <a:gd name="connsiteY152-10832" fmla="*/ 5915345 h 6858000"/>
              <a:gd name="connsiteX153-10833" fmla="*/ 6109524 w 6128435"/>
              <a:gd name="connsiteY153-10834" fmla="*/ 5917328 h 6858000"/>
              <a:gd name="connsiteX154-10835" fmla="*/ 6102493 w 6128435"/>
              <a:gd name="connsiteY154-10836" fmla="*/ 5928602 h 6858000"/>
              <a:gd name="connsiteX155-10837" fmla="*/ 6056863 w 6128435"/>
              <a:gd name="connsiteY155-10838" fmla="*/ 6000643 h 6858000"/>
              <a:gd name="connsiteX156-10839" fmla="*/ 6045436 w 6128435"/>
              <a:gd name="connsiteY156-10840" fmla="*/ 6124480 h 6858000"/>
              <a:gd name="connsiteX157-10841" fmla="*/ 6030489 w 6128435"/>
              <a:gd name="connsiteY157-10842" fmla="*/ 6317666 h 6858000"/>
              <a:gd name="connsiteX158-10843" fmla="*/ 6007492 w 6128435"/>
              <a:gd name="connsiteY158-10844" fmla="*/ 6440818 h 6858000"/>
              <a:gd name="connsiteX159-10845" fmla="*/ 6009467 w 6128435"/>
              <a:gd name="connsiteY159-10846" fmla="*/ 6487076 h 6858000"/>
              <a:gd name="connsiteX160-10847" fmla="*/ 5995064 w 6128435"/>
              <a:gd name="connsiteY160-10848" fmla="*/ 6540791 h 6858000"/>
              <a:gd name="connsiteX161-10849" fmla="*/ 5996309 w 6128435"/>
              <a:gd name="connsiteY161-10850" fmla="*/ 6543961 h 6858000"/>
              <a:gd name="connsiteX162-10851" fmla="*/ 5996048 w 6128435"/>
              <a:gd name="connsiteY162-10852" fmla="*/ 6555444 h 6858000"/>
              <a:gd name="connsiteX163-10853" fmla="*/ 6002524 w 6128435"/>
              <a:gd name="connsiteY163-10854" fmla="*/ 6560188 h 6858000"/>
              <a:gd name="connsiteX164-10855" fmla="*/ 6006823 w 6128435"/>
              <a:gd name="connsiteY164-10856" fmla="*/ 6578546 h 6858000"/>
              <a:gd name="connsiteX165-10857" fmla="*/ 6004510 w 6128435"/>
              <a:gd name="connsiteY165-10858" fmla="*/ 6599256 h 6858000"/>
              <a:gd name="connsiteX166-10859" fmla="*/ 5986207 w 6128435"/>
              <a:gd name="connsiteY166-10860" fmla="*/ 6695855 h 6858000"/>
              <a:gd name="connsiteX167-10861" fmla="*/ 5979428 w 6128435"/>
              <a:gd name="connsiteY167-10862" fmla="*/ 6754678 h 6858000"/>
              <a:gd name="connsiteX168-10863" fmla="*/ 5983398 w 6128435"/>
              <a:gd name="connsiteY168-10864" fmla="*/ 6778641 h 6858000"/>
              <a:gd name="connsiteX169-10865" fmla="*/ 5984543 w 6128435"/>
              <a:gd name="connsiteY169-10866" fmla="*/ 6811016 h 6858000"/>
              <a:gd name="connsiteX170-10867" fmla="*/ 5981802 w 6128435"/>
              <a:gd name="connsiteY170-10868" fmla="*/ 6838578 h 6858000"/>
              <a:gd name="connsiteX171-10869" fmla="*/ 5979671 w 6128435"/>
              <a:gd name="connsiteY171-10870" fmla="*/ 6858000 h 6858000"/>
              <a:gd name="connsiteX172-10871" fmla="*/ 0 w 6128435"/>
              <a:gd name="connsiteY172-10872" fmla="*/ 6858000 h 6858000"/>
              <a:gd name="connsiteX173-10873" fmla="*/ 0 w 6128435"/>
              <a:gd name="connsiteY173-10874" fmla="*/ 0 h 6858000"/>
              <a:gd name="connsiteX0-10875" fmla="*/ 0 w 6128435"/>
              <a:gd name="connsiteY0-10876" fmla="*/ 0 h 6858000"/>
              <a:gd name="connsiteX1-10877" fmla="*/ 4965888 w 6128435"/>
              <a:gd name="connsiteY1-10878" fmla="*/ 0 h 6858000"/>
              <a:gd name="connsiteX2-10879" fmla="*/ 4967767 w 6128435"/>
              <a:gd name="connsiteY2-10880" fmla="*/ 7930 h 6858000"/>
              <a:gd name="connsiteX3-10881" fmla="*/ 4979444 w 6128435"/>
              <a:gd name="connsiteY3-10882" fmla="*/ 43921 h 6858000"/>
              <a:gd name="connsiteX4-10883" fmla="*/ 5021173 w 6128435"/>
              <a:gd name="connsiteY4-10884" fmla="*/ 123738 h 6858000"/>
              <a:gd name="connsiteX5-10885" fmla="*/ 5075458 w 6128435"/>
              <a:gd name="connsiteY5-10886" fmla="*/ 264355 h 6858000"/>
              <a:gd name="connsiteX6-10887" fmla="*/ 5081175 w 6128435"/>
              <a:gd name="connsiteY6-10888" fmla="*/ 277448 h 6858000"/>
              <a:gd name="connsiteX7-10889" fmla="*/ 5097011 w 6128435"/>
              <a:gd name="connsiteY7-10890" fmla="*/ 355616 h 6858000"/>
              <a:gd name="connsiteX8-10891" fmla="*/ 5130982 w 6128435"/>
              <a:gd name="connsiteY8-10892" fmla="*/ 412030 h 6858000"/>
              <a:gd name="connsiteX9-10893" fmla="*/ 5153000 w 6128435"/>
              <a:gd name="connsiteY9-10894" fmla="*/ 507134 h 6858000"/>
              <a:gd name="connsiteX10-10895" fmla="*/ 5171282 w 6128435"/>
              <a:gd name="connsiteY10-10896" fmla="*/ 602071 h 6858000"/>
              <a:gd name="connsiteX11-10897" fmla="*/ 5176196 w 6128435"/>
              <a:gd name="connsiteY11-10898" fmla="*/ 636822 h 6858000"/>
              <a:gd name="connsiteX12-10899" fmla="*/ 5201957 w 6128435"/>
              <a:gd name="connsiteY12-10900" fmla="*/ 736835 h 6858000"/>
              <a:gd name="connsiteX13-10901" fmla="*/ 5185452 w 6128435"/>
              <a:gd name="connsiteY13-10902" fmla="*/ 745392 h 6858000"/>
              <a:gd name="connsiteX14-10903" fmla="*/ 5189051 w 6128435"/>
              <a:gd name="connsiteY14-10904" fmla="*/ 782518 h 6858000"/>
              <a:gd name="connsiteX15-10905" fmla="*/ 5210428 w 6128435"/>
              <a:gd name="connsiteY15-10906" fmla="*/ 815772 h 6858000"/>
              <a:gd name="connsiteX16-10907" fmla="*/ 5221088 w 6128435"/>
              <a:gd name="connsiteY16-10908" fmla="*/ 860193 h 6858000"/>
              <a:gd name="connsiteX17-10909" fmla="*/ 5227653 w 6128435"/>
              <a:gd name="connsiteY17-10910" fmla="*/ 886709 h 6858000"/>
              <a:gd name="connsiteX18-10911" fmla="*/ 5230806 w 6128435"/>
              <a:gd name="connsiteY18-10912" fmla="*/ 961354 h 6858000"/>
              <a:gd name="connsiteX19-10913" fmla="*/ 5201018 w 6128435"/>
              <a:gd name="connsiteY19-10914" fmla="*/ 1095027 h 6858000"/>
              <a:gd name="connsiteX20-10915" fmla="*/ 5202153 w 6128435"/>
              <a:gd name="connsiteY20-10916" fmla="*/ 1133224 h 6858000"/>
              <a:gd name="connsiteX21-10917" fmla="*/ 5207370 w 6128435"/>
              <a:gd name="connsiteY21-10918" fmla="*/ 1138097 h 6858000"/>
              <a:gd name="connsiteX22-10919" fmla="*/ 5189234 w 6128435"/>
              <a:gd name="connsiteY22-10920" fmla="*/ 1193495 h 6858000"/>
              <a:gd name="connsiteX23-10921" fmla="*/ 5202769 w 6128435"/>
              <a:gd name="connsiteY23-10922" fmla="*/ 1269450 h 6858000"/>
              <a:gd name="connsiteX24-10923" fmla="*/ 5225968 w 6128435"/>
              <a:gd name="connsiteY24-10924" fmla="*/ 1357994 h 6858000"/>
              <a:gd name="connsiteX25-10925" fmla="*/ 5233819 w 6128435"/>
              <a:gd name="connsiteY25-10926" fmla="*/ 1380922 h 6858000"/>
              <a:gd name="connsiteX26-10927" fmla="*/ 5237226 w 6128435"/>
              <a:gd name="connsiteY26-10928" fmla="*/ 1441327 h 6858000"/>
              <a:gd name="connsiteX27-10929" fmla="*/ 5244434 w 6128435"/>
              <a:gd name="connsiteY27-10930" fmla="*/ 1580810 h 6858000"/>
              <a:gd name="connsiteX28-10931" fmla="*/ 5251453 w 6128435"/>
              <a:gd name="connsiteY28-10932" fmla="*/ 1583934 h 6858000"/>
              <a:gd name="connsiteX29-10933" fmla="*/ 5253136 w 6128435"/>
              <a:gd name="connsiteY29-10934" fmla="*/ 1595457 h 6858000"/>
              <a:gd name="connsiteX30-10935" fmla="*/ 5254863 w 6128435"/>
              <a:gd name="connsiteY30-10936" fmla="*/ 1598311 h 6858000"/>
              <a:gd name="connsiteX31-10937" fmla="*/ 5263491 w 6128435"/>
              <a:gd name="connsiteY31-10938" fmla="*/ 1642938 h 6858000"/>
              <a:gd name="connsiteX32-10939" fmla="*/ 5261314 w 6128435"/>
              <a:gd name="connsiteY32-10940" fmla="*/ 1689177 h 6858000"/>
              <a:gd name="connsiteX33-10941" fmla="*/ 5259788 w 6128435"/>
              <a:gd name="connsiteY33-10942" fmla="*/ 1768516 h 6858000"/>
              <a:gd name="connsiteX34-10943" fmla="*/ 5272526 w 6128435"/>
              <a:gd name="connsiteY34-10944" fmla="*/ 1936940 h 6858000"/>
              <a:gd name="connsiteX35-10945" fmla="*/ 5252592 w 6128435"/>
              <a:gd name="connsiteY35-10946" fmla="*/ 2092210 h 6858000"/>
              <a:gd name="connsiteX36-10947" fmla="*/ 5264303 w 6128435"/>
              <a:gd name="connsiteY36-10948" fmla="*/ 2225157 h 6858000"/>
              <a:gd name="connsiteX37-10949" fmla="*/ 5254949 w 6128435"/>
              <a:gd name="connsiteY37-10950" fmla="*/ 2236160 h 6858000"/>
              <a:gd name="connsiteX38-10951" fmla="*/ 5250104 w 6128435"/>
              <a:gd name="connsiteY38-10952" fmla="*/ 2249166 h 6858000"/>
              <a:gd name="connsiteX39-10953" fmla="*/ 5251214 w 6128435"/>
              <a:gd name="connsiteY39-10954" fmla="*/ 2250944 h 6858000"/>
              <a:gd name="connsiteX40-10955" fmla="*/ 5250644 w 6128435"/>
              <a:gd name="connsiteY40-10956" fmla="*/ 2266619 h 6858000"/>
              <a:gd name="connsiteX41-10957" fmla="*/ 5247111 w 6128435"/>
              <a:gd name="connsiteY41-10958" fmla="*/ 2269679 h 6858000"/>
              <a:gd name="connsiteX42-10959" fmla="*/ 5245653 w 6128435"/>
              <a:gd name="connsiteY42-10960" fmla="*/ 2280317 h 6858000"/>
              <a:gd name="connsiteX43-10961" fmla="*/ 5239901 w 6128435"/>
              <a:gd name="connsiteY43-10962" fmla="*/ 2300961 h 6858000"/>
              <a:gd name="connsiteX44-10963" fmla="*/ 5293877 w 6128435"/>
              <a:gd name="connsiteY44-10964" fmla="*/ 2368649 h 6858000"/>
              <a:gd name="connsiteX45-10965" fmla="*/ 5311338 w 6128435"/>
              <a:gd name="connsiteY45-10966" fmla="*/ 2404034 h 6858000"/>
              <a:gd name="connsiteX46-10967" fmla="*/ 5338366 w 6128435"/>
              <a:gd name="connsiteY46-10968" fmla="*/ 2465052 h 6858000"/>
              <a:gd name="connsiteX47-10969" fmla="*/ 5307538 w 6128435"/>
              <a:gd name="connsiteY47-10970" fmla="*/ 2514685 h 6858000"/>
              <a:gd name="connsiteX48-10971" fmla="*/ 5337604 w 6128435"/>
              <a:gd name="connsiteY48-10972" fmla="*/ 2597632 h 6858000"/>
              <a:gd name="connsiteX49-10973" fmla="*/ 5407503 w 6128435"/>
              <a:gd name="connsiteY49-10974" fmla="*/ 2786290 h 6858000"/>
              <a:gd name="connsiteX50-10975" fmla="*/ 5407356 w 6128435"/>
              <a:gd name="connsiteY50-10976" fmla="*/ 2787545 h 6858000"/>
              <a:gd name="connsiteX51-10977" fmla="*/ 5411130 w 6128435"/>
              <a:gd name="connsiteY51-10978" fmla="*/ 2788640 h 6858000"/>
              <a:gd name="connsiteX52-10979" fmla="*/ 5416439 w 6128435"/>
              <a:gd name="connsiteY52-10980" fmla="*/ 2805666 h 6858000"/>
              <a:gd name="connsiteX53-10981" fmla="*/ 5416589 w 6128435"/>
              <a:gd name="connsiteY53-10982" fmla="*/ 2810822 h 6858000"/>
              <a:gd name="connsiteX54-10983" fmla="*/ 5418542 w 6128435"/>
              <a:gd name="connsiteY54-10984" fmla="*/ 2817745 h 6858000"/>
              <a:gd name="connsiteX55-10985" fmla="*/ 5418847 w 6128435"/>
              <a:gd name="connsiteY55-10986" fmla="*/ 2817825 h 6858000"/>
              <a:gd name="connsiteX56-10987" fmla="*/ 5423364 w 6128435"/>
              <a:gd name="connsiteY56-10988" fmla="*/ 2858292 h 6858000"/>
              <a:gd name="connsiteX57-10989" fmla="*/ 5479298 w 6128435"/>
              <a:gd name="connsiteY57-10990" fmla="*/ 2947791 h 6858000"/>
              <a:gd name="connsiteX58-10991" fmla="*/ 5481770 w 6128435"/>
              <a:gd name="connsiteY58-10992" fmla="*/ 2951352 h 6858000"/>
              <a:gd name="connsiteX59-10993" fmla="*/ 5481013 w 6128435"/>
              <a:gd name="connsiteY59-10994" fmla="*/ 2973461 h 6858000"/>
              <a:gd name="connsiteX60-10995" fmla="*/ 5482045 w 6128435"/>
              <a:gd name="connsiteY60-10996" fmla="*/ 2984371 h 6858000"/>
              <a:gd name="connsiteX61-10997" fmla="*/ 5479405 w 6128435"/>
              <a:gd name="connsiteY61-10998" fmla="*/ 2988507 h 6858000"/>
              <a:gd name="connsiteX62-10999" fmla="*/ 5482415 w 6128435"/>
              <a:gd name="connsiteY62-11000" fmla="*/ 3004079 h 6858000"/>
              <a:gd name="connsiteX63-11001" fmla="*/ 5483865 w 6128435"/>
              <a:gd name="connsiteY63-11002" fmla="*/ 3005467 h 6858000"/>
              <a:gd name="connsiteX64-11003" fmla="*/ 5482236 w 6128435"/>
              <a:gd name="connsiteY64-11004" fmla="*/ 3019791 h 6858000"/>
              <a:gd name="connsiteX65-11005" fmla="*/ 5475895 w 6128435"/>
              <a:gd name="connsiteY65-11006" fmla="*/ 3033578 h 6858000"/>
              <a:gd name="connsiteX66-11007" fmla="*/ 5477595 w 6128435"/>
              <a:gd name="connsiteY66-11008" fmla="*/ 3250534 h 6858000"/>
              <a:gd name="connsiteX67-11009" fmla="*/ 5532836 w 6128435"/>
              <a:gd name="connsiteY67-11010" fmla="*/ 3353840 h 6858000"/>
              <a:gd name="connsiteX68-11011" fmla="*/ 5561229 w 6128435"/>
              <a:gd name="connsiteY68-11012" fmla="*/ 3395784 h 6858000"/>
              <a:gd name="connsiteX69-11013" fmla="*/ 5589758 w 6128435"/>
              <a:gd name="connsiteY69-11014" fmla="*/ 3506453 h 6858000"/>
              <a:gd name="connsiteX70-11015" fmla="*/ 5596144 w 6128435"/>
              <a:gd name="connsiteY70-11016" fmla="*/ 3534624 h 6858000"/>
              <a:gd name="connsiteX71-11017" fmla="*/ 5597750 w 6128435"/>
              <a:gd name="connsiteY71-11018" fmla="*/ 3534129 h 6858000"/>
              <a:gd name="connsiteX72-11019" fmla="*/ 5599700 w 6128435"/>
              <a:gd name="connsiteY72-11020" fmla="*/ 3547221 h 6858000"/>
              <a:gd name="connsiteX73-11021" fmla="*/ 5615031 w 6128435"/>
              <a:gd name="connsiteY73-11022" fmla="*/ 3557482 h 6858000"/>
              <a:gd name="connsiteX74-11023" fmla="*/ 5618377 w 6128435"/>
              <a:gd name="connsiteY74-11024" fmla="*/ 3588431 h 6858000"/>
              <a:gd name="connsiteX75-11025" fmla="*/ 5612155 w 6128435"/>
              <a:gd name="connsiteY75-11026" fmla="*/ 3589869 h 6858000"/>
              <a:gd name="connsiteX76-11027" fmla="*/ 5620843 w 6128435"/>
              <a:gd name="connsiteY76-11028" fmla="*/ 3606745 h 6858000"/>
              <a:gd name="connsiteX77-11029" fmla="*/ 5655472 w 6128435"/>
              <a:gd name="connsiteY77-11030" fmla="*/ 3678877 h 6858000"/>
              <a:gd name="connsiteX78-11031" fmla="*/ 5680448 w 6128435"/>
              <a:gd name="connsiteY78-11032" fmla="*/ 3717760 h 6858000"/>
              <a:gd name="connsiteX79-11033" fmla="*/ 5683015 w 6128435"/>
              <a:gd name="connsiteY79-11034" fmla="*/ 3762025 h 6858000"/>
              <a:gd name="connsiteX80-11035" fmla="*/ 5696643 w 6128435"/>
              <a:gd name="connsiteY80-11036" fmla="*/ 3773888 h 6858000"/>
              <a:gd name="connsiteX81-11037" fmla="*/ 5699203 w 6128435"/>
              <a:gd name="connsiteY81-11038" fmla="*/ 3775823 h 6858000"/>
              <a:gd name="connsiteX82-11039" fmla="*/ 5704824 w 6128435"/>
              <a:gd name="connsiteY82-11040" fmla="*/ 3785966 h 6858000"/>
              <a:gd name="connsiteX83-11041" fmla="*/ 5712204 w 6128435"/>
              <a:gd name="connsiteY83-11042" fmla="*/ 3785830 h 6858000"/>
              <a:gd name="connsiteX84-11043" fmla="*/ 5724816 w 6128435"/>
              <a:gd name="connsiteY84-11044" fmla="*/ 3798949 h 6858000"/>
              <a:gd name="connsiteX85-11045" fmla="*/ 5733539 w 6128435"/>
              <a:gd name="connsiteY85-11046" fmla="*/ 3818457 h 6858000"/>
              <a:gd name="connsiteX86-11047" fmla="*/ 5768491 w 6128435"/>
              <a:gd name="connsiteY86-11048" fmla="*/ 3914399 h 6858000"/>
              <a:gd name="connsiteX87-11049" fmla="*/ 5793123 w 6128435"/>
              <a:gd name="connsiteY87-11050" fmla="*/ 3969952 h 6858000"/>
              <a:gd name="connsiteX88-11051" fmla="*/ 5808321 w 6128435"/>
              <a:gd name="connsiteY88-11052" fmla="*/ 3988153 h 6858000"/>
              <a:gd name="connsiteX89-11053" fmla="*/ 5825621 w 6128435"/>
              <a:gd name="connsiteY89-11054" fmla="*/ 4015525 h 6858000"/>
              <a:gd name="connsiteX90-11055" fmla="*/ 5860672 w 6128435"/>
              <a:gd name="connsiteY90-11056" fmla="*/ 4061579 h 6858000"/>
              <a:gd name="connsiteX91-11057" fmla="*/ 5872173 w 6128435"/>
              <a:gd name="connsiteY91-11058" fmla="*/ 4088497 h 6858000"/>
              <a:gd name="connsiteX92-11059" fmla="*/ 5883705 w 6128435"/>
              <a:gd name="connsiteY92-11060" fmla="*/ 4101899 h 6858000"/>
              <a:gd name="connsiteX93-11061" fmla="*/ 5885314 w 6128435"/>
              <a:gd name="connsiteY93-11062" fmla="*/ 4108387 h 6858000"/>
              <a:gd name="connsiteX94-11063" fmla="*/ 5894095 w 6128435"/>
              <a:gd name="connsiteY94-11064" fmla="*/ 4128857 h 6858000"/>
              <a:gd name="connsiteX95-11065" fmla="*/ 5898339 w 6128435"/>
              <a:gd name="connsiteY95-11066" fmla="*/ 4140800 h 6858000"/>
              <a:gd name="connsiteX96-11067" fmla="*/ 5899734 w 6128435"/>
              <a:gd name="connsiteY96-11068" fmla="*/ 4145632 h 6858000"/>
              <a:gd name="connsiteX97-11069" fmla="*/ 5897098 w 6128435"/>
              <a:gd name="connsiteY97-11070" fmla="*/ 4157819 h 6858000"/>
              <a:gd name="connsiteX98-11071" fmla="*/ 5903513 w 6128435"/>
              <a:gd name="connsiteY98-11072" fmla="*/ 4187661 h 6858000"/>
              <a:gd name="connsiteX99-11073" fmla="*/ 5917114 w 6128435"/>
              <a:gd name="connsiteY99-11074" fmla="*/ 4213096 h 6858000"/>
              <a:gd name="connsiteX100-11075" fmla="*/ 5921153 w 6128435"/>
              <a:gd name="connsiteY100-11076" fmla="*/ 4236222 h 6858000"/>
              <a:gd name="connsiteX101-11077" fmla="*/ 5924233 w 6128435"/>
              <a:gd name="connsiteY101-11078" fmla="*/ 4242060 h 6858000"/>
              <a:gd name="connsiteX102-11079" fmla="*/ 5928910 w 6128435"/>
              <a:gd name="connsiteY102-11080" fmla="*/ 4300973 h 6858000"/>
              <a:gd name="connsiteX103-11081" fmla="*/ 5939320 w 6128435"/>
              <a:gd name="connsiteY103-11082" fmla="*/ 4340435 h 6858000"/>
              <a:gd name="connsiteX104-11083" fmla="*/ 5946705 w 6128435"/>
              <a:gd name="connsiteY104-11084" fmla="*/ 4428051 h 6858000"/>
              <a:gd name="connsiteX105-11085" fmla="*/ 5949261 w 6128435"/>
              <a:gd name="connsiteY105-11086" fmla="*/ 4449185 h 6858000"/>
              <a:gd name="connsiteX106-11087" fmla="*/ 5957504 w 6128435"/>
              <a:gd name="connsiteY106-11088" fmla="*/ 4465911 h 6858000"/>
              <a:gd name="connsiteX107-11089" fmla="*/ 5964689 w 6128435"/>
              <a:gd name="connsiteY107-11090" fmla="*/ 4468532 h 6858000"/>
              <a:gd name="connsiteX108-11091" fmla="*/ 5967062 w 6128435"/>
              <a:gd name="connsiteY108-11092" fmla="*/ 4479923 h 6858000"/>
              <a:gd name="connsiteX109-11093" fmla="*/ 5968960 w 6128435"/>
              <a:gd name="connsiteY109-11094" fmla="*/ 4482655 h 6858000"/>
              <a:gd name="connsiteX110-11095" fmla="*/ 5978567 w 6128435"/>
              <a:gd name="connsiteY110-11096" fmla="*/ 4498605 h 6858000"/>
              <a:gd name="connsiteX111-11097" fmla="*/ 5980106 w 6128435"/>
              <a:gd name="connsiteY111-11098" fmla="*/ 4585087 h 6858000"/>
              <a:gd name="connsiteX112-11099" fmla="*/ 5998138 w 6128435"/>
              <a:gd name="connsiteY112-11100" fmla="*/ 4697518 h 6858000"/>
              <a:gd name="connsiteX113-11101" fmla="*/ 6013516 w 6128435"/>
              <a:gd name="connsiteY113-11102" fmla="*/ 4786619 h 6858000"/>
              <a:gd name="connsiteX114-11103" fmla="*/ 6025404 w 6128435"/>
              <a:gd name="connsiteY114-11104" fmla="*/ 4858148 h 6858000"/>
              <a:gd name="connsiteX115-11105" fmla="*/ 6007749 w 6128435"/>
              <a:gd name="connsiteY115-11106" fmla="*/ 4964715 h 6858000"/>
              <a:gd name="connsiteX116-11107" fmla="*/ 6005269 w 6128435"/>
              <a:gd name="connsiteY116-11108" fmla="*/ 5150567 h 6858000"/>
              <a:gd name="connsiteX117-11109" fmla="*/ 6001127 w 6128435"/>
              <a:gd name="connsiteY117-11110" fmla="*/ 5164609 h 6858000"/>
              <a:gd name="connsiteX118-11111" fmla="*/ 5996647 w 6128435"/>
              <a:gd name="connsiteY118-11112" fmla="*/ 5185640 h 6858000"/>
              <a:gd name="connsiteX119-11113" fmla="*/ 5998514 w 6128435"/>
              <a:gd name="connsiteY119-11114" fmla="*/ 5189673 h 6858000"/>
              <a:gd name="connsiteX120-11115" fmla="*/ 5995970 w 6128435"/>
              <a:gd name="connsiteY120-11116" fmla="*/ 5221547 h 6858000"/>
              <a:gd name="connsiteX121-11117" fmla="*/ 5997218 w 6128435"/>
              <a:gd name="connsiteY121-11118" fmla="*/ 5222031 h 6858000"/>
              <a:gd name="connsiteX122-11119" fmla="*/ 6002116 w 6128435"/>
              <a:gd name="connsiteY122-11120" fmla="*/ 5231223 h 6858000"/>
              <a:gd name="connsiteX123-11121" fmla="*/ 6008541 w 6128435"/>
              <a:gd name="connsiteY123-11122" fmla="*/ 5248680 h 6858000"/>
              <a:gd name="connsiteX124-11123" fmla="*/ 6039260 w 6128435"/>
              <a:gd name="connsiteY124-11124" fmla="*/ 5289518 h 6858000"/>
              <a:gd name="connsiteX125-11125" fmla="*/ 6036748 w 6128435"/>
              <a:gd name="connsiteY125-11126" fmla="*/ 5322752 h 6858000"/>
              <a:gd name="connsiteX126-11127" fmla="*/ 6036943 w 6128435"/>
              <a:gd name="connsiteY126-11128" fmla="*/ 5329480 h 6858000"/>
              <a:gd name="connsiteX127-11129" fmla="*/ 6037236 w 6128435"/>
              <a:gd name="connsiteY127-11130" fmla="*/ 5329634 h 6858000"/>
              <a:gd name="connsiteX128-11131" fmla="*/ 6038019 w 6128435"/>
              <a:gd name="connsiteY128-11132" fmla="*/ 5336764 h 6858000"/>
              <a:gd name="connsiteX129-11133" fmla="*/ 6037298 w 6128435"/>
              <a:gd name="connsiteY129-11134" fmla="*/ 5341753 h 6858000"/>
              <a:gd name="connsiteX130-11135" fmla="*/ 6037677 w 6128435"/>
              <a:gd name="connsiteY130-11136" fmla="*/ 5354807 h 6858000"/>
              <a:gd name="connsiteX131-11137" fmla="*/ 6039728 w 6128435"/>
              <a:gd name="connsiteY131-11138" fmla="*/ 5359416 h 6858000"/>
              <a:gd name="connsiteX132-11139" fmla="*/ 6043311 w 6128435"/>
              <a:gd name="connsiteY132-11140" fmla="*/ 5361407 h 6858000"/>
              <a:gd name="connsiteX133-11141" fmla="*/ 6042954 w 6128435"/>
              <a:gd name="connsiteY133-11142" fmla="*/ 5362576 h 6858000"/>
              <a:gd name="connsiteX134-11143" fmla="*/ 6053435 w 6128435"/>
              <a:gd name="connsiteY134-11144" fmla="*/ 5387547 h 6858000"/>
              <a:gd name="connsiteX135-11145" fmla="*/ 6065933 w 6128435"/>
              <a:gd name="connsiteY135-11146" fmla="*/ 5443002 h 6858000"/>
              <a:gd name="connsiteX136-11147" fmla="*/ 6068640 w 6128435"/>
              <a:gd name="connsiteY136-11148" fmla="*/ 5474503 h 6858000"/>
              <a:gd name="connsiteX137-11149" fmla="*/ 6080922 w 6128435"/>
              <a:gd name="connsiteY137-11150" fmla="*/ 5561070 h 6858000"/>
              <a:gd name="connsiteX138-11151" fmla="*/ 6096949 w 6128435"/>
              <a:gd name="connsiteY138-11152" fmla="*/ 5648179 h 6858000"/>
              <a:gd name="connsiteX139-11153" fmla="*/ 6125703 w 6128435"/>
              <a:gd name="connsiteY139-11154" fmla="*/ 5692894 h 6858000"/>
              <a:gd name="connsiteX140-11155" fmla="*/ 6126670 w 6128435"/>
              <a:gd name="connsiteY140-11156" fmla="*/ 5697882 h 6858000"/>
              <a:gd name="connsiteX141-11157" fmla="*/ 6124061 w 6128435"/>
              <a:gd name="connsiteY141-11158" fmla="*/ 5710294 h 6858000"/>
              <a:gd name="connsiteX142-11159" fmla="*/ 6122213 w 6128435"/>
              <a:gd name="connsiteY142-11160" fmla="*/ 5714762 h 6858000"/>
              <a:gd name="connsiteX143-11161" fmla="*/ 6121353 w 6128435"/>
              <a:gd name="connsiteY143-11162" fmla="*/ 5721725 h 6858000"/>
              <a:gd name="connsiteX144-11163" fmla="*/ 6121607 w 6128435"/>
              <a:gd name="connsiteY144-11164" fmla="*/ 5721959 h 6858000"/>
              <a:gd name="connsiteX145-11165" fmla="*/ 6120262 w 6128435"/>
              <a:gd name="connsiteY145-11166" fmla="*/ 5728358 h 6858000"/>
              <a:gd name="connsiteX146-11167" fmla="*/ 6110194 w 6128435"/>
              <a:gd name="connsiteY146-11168" fmla="*/ 5758853 h 6858000"/>
              <a:gd name="connsiteX147-11169" fmla="*/ 6127519 w 6128435"/>
              <a:gd name="connsiteY147-11170" fmla="*/ 5865775 h 6858000"/>
              <a:gd name="connsiteX148-11171" fmla="*/ 6128435 w 6128435"/>
              <a:gd name="connsiteY148-11172" fmla="*/ 5870164 h 6858000"/>
              <a:gd name="connsiteX149-11173" fmla="*/ 6119217 w 6128435"/>
              <a:gd name="connsiteY149-11174" fmla="*/ 5888542 h 6858000"/>
              <a:gd name="connsiteX150-11175" fmla="*/ 6115966 w 6128435"/>
              <a:gd name="connsiteY150-11176" fmla="*/ 5898387 h 6858000"/>
              <a:gd name="connsiteX151-11177" fmla="*/ 6111924 w 6128435"/>
              <a:gd name="connsiteY151-11178" fmla="*/ 5900444 h 6858000"/>
              <a:gd name="connsiteX152-11179" fmla="*/ 6108716 w 6128435"/>
              <a:gd name="connsiteY152-11180" fmla="*/ 5915345 h 6858000"/>
              <a:gd name="connsiteX153-11181" fmla="*/ 6109524 w 6128435"/>
              <a:gd name="connsiteY153-11182" fmla="*/ 5917328 h 6858000"/>
              <a:gd name="connsiteX154-11183" fmla="*/ 6102493 w 6128435"/>
              <a:gd name="connsiteY154-11184" fmla="*/ 5928602 h 6858000"/>
              <a:gd name="connsiteX155-11185" fmla="*/ 6056863 w 6128435"/>
              <a:gd name="connsiteY155-11186" fmla="*/ 6000643 h 6858000"/>
              <a:gd name="connsiteX156-11187" fmla="*/ 6045436 w 6128435"/>
              <a:gd name="connsiteY156-11188" fmla="*/ 6124480 h 6858000"/>
              <a:gd name="connsiteX157-11189" fmla="*/ 6030489 w 6128435"/>
              <a:gd name="connsiteY157-11190" fmla="*/ 6317666 h 6858000"/>
              <a:gd name="connsiteX158-11191" fmla="*/ 6007492 w 6128435"/>
              <a:gd name="connsiteY158-11192" fmla="*/ 6440818 h 6858000"/>
              <a:gd name="connsiteX159-11193" fmla="*/ 6009467 w 6128435"/>
              <a:gd name="connsiteY159-11194" fmla="*/ 6487076 h 6858000"/>
              <a:gd name="connsiteX160-11195" fmla="*/ 5995064 w 6128435"/>
              <a:gd name="connsiteY160-11196" fmla="*/ 6540791 h 6858000"/>
              <a:gd name="connsiteX161-11197" fmla="*/ 5996309 w 6128435"/>
              <a:gd name="connsiteY161-11198" fmla="*/ 6543961 h 6858000"/>
              <a:gd name="connsiteX162-11199" fmla="*/ 5996048 w 6128435"/>
              <a:gd name="connsiteY162-11200" fmla="*/ 6555444 h 6858000"/>
              <a:gd name="connsiteX163-11201" fmla="*/ 6002524 w 6128435"/>
              <a:gd name="connsiteY163-11202" fmla="*/ 6560188 h 6858000"/>
              <a:gd name="connsiteX164-11203" fmla="*/ 6006823 w 6128435"/>
              <a:gd name="connsiteY164-11204" fmla="*/ 6578546 h 6858000"/>
              <a:gd name="connsiteX165-11205" fmla="*/ 6004510 w 6128435"/>
              <a:gd name="connsiteY165-11206" fmla="*/ 6599256 h 6858000"/>
              <a:gd name="connsiteX166-11207" fmla="*/ 5986207 w 6128435"/>
              <a:gd name="connsiteY166-11208" fmla="*/ 6695855 h 6858000"/>
              <a:gd name="connsiteX167-11209" fmla="*/ 5979428 w 6128435"/>
              <a:gd name="connsiteY167-11210" fmla="*/ 6754678 h 6858000"/>
              <a:gd name="connsiteX168-11211" fmla="*/ 5983398 w 6128435"/>
              <a:gd name="connsiteY168-11212" fmla="*/ 6778641 h 6858000"/>
              <a:gd name="connsiteX169-11213" fmla="*/ 5984543 w 6128435"/>
              <a:gd name="connsiteY169-11214" fmla="*/ 6811016 h 6858000"/>
              <a:gd name="connsiteX170-11215" fmla="*/ 5981802 w 6128435"/>
              <a:gd name="connsiteY170-11216" fmla="*/ 6838578 h 6858000"/>
              <a:gd name="connsiteX171-11217" fmla="*/ 5979671 w 6128435"/>
              <a:gd name="connsiteY171-11218" fmla="*/ 6858000 h 6858000"/>
              <a:gd name="connsiteX172-11219" fmla="*/ 0 w 6128435"/>
              <a:gd name="connsiteY172-11220" fmla="*/ 6858000 h 6858000"/>
              <a:gd name="connsiteX173-11221" fmla="*/ 0 w 6128435"/>
              <a:gd name="connsiteY173-11222" fmla="*/ 0 h 6858000"/>
              <a:gd name="connsiteX0-11223" fmla="*/ 0 w 6128435"/>
              <a:gd name="connsiteY0-11224" fmla="*/ 0 h 6858000"/>
              <a:gd name="connsiteX1-11225" fmla="*/ 4965888 w 6128435"/>
              <a:gd name="connsiteY1-11226" fmla="*/ 0 h 6858000"/>
              <a:gd name="connsiteX2-11227" fmla="*/ 4967767 w 6128435"/>
              <a:gd name="connsiteY2-11228" fmla="*/ 7930 h 6858000"/>
              <a:gd name="connsiteX3-11229" fmla="*/ 4979444 w 6128435"/>
              <a:gd name="connsiteY3-11230" fmla="*/ 43921 h 6858000"/>
              <a:gd name="connsiteX4-11231" fmla="*/ 5021173 w 6128435"/>
              <a:gd name="connsiteY4-11232" fmla="*/ 123738 h 6858000"/>
              <a:gd name="connsiteX5-11233" fmla="*/ 5075458 w 6128435"/>
              <a:gd name="connsiteY5-11234" fmla="*/ 264355 h 6858000"/>
              <a:gd name="connsiteX6-11235" fmla="*/ 5081175 w 6128435"/>
              <a:gd name="connsiteY6-11236" fmla="*/ 277448 h 6858000"/>
              <a:gd name="connsiteX7-11237" fmla="*/ 5097011 w 6128435"/>
              <a:gd name="connsiteY7-11238" fmla="*/ 355616 h 6858000"/>
              <a:gd name="connsiteX8-11239" fmla="*/ 5130982 w 6128435"/>
              <a:gd name="connsiteY8-11240" fmla="*/ 412030 h 6858000"/>
              <a:gd name="connsiteX9-11241" fmla="*/ 5153000 w 6128435"/>
              <a:gd name="connsiteY9-11242" fmla="*/ 507134 h 6858000"/>
              <a:gd name="connsiteX10-11243" fmla="*/ 5171282 w 6128435"/>
              <a:gd name="connsiteY10-11244" fmla="*/ 602071 h 6858000"/>
              <a:gd name="connsiteX11-11245" fmla="*/ 5176196 w 6128435"/>
              <a:gd name="connsiteY11-11246" fmla="*/ 636822 h 6858000"/>
              <a:gd name="connsiteX12-11247" fmla="*/ 5201957 w 6128435"/>
              <a:gd name="connsiteY12-11248" fmla="*/ 736835 h 6858000"/>
              <a:gd name="connsiteX13-11249" fmla="*/ 5185452 w 6128435"/>
              <a:gd name="connsiteY13-11250" fmla="*/ 745392 h 6858000"/>
              <a:gd name="connsiteX14-11251" fmla="*/ 5189051 w 6128435"/>
              <a:gd name="connsiteY14-11252" fmla="*/ 782518 h 6858000"/>
              <a:gd name="connsiteX15-11253" fmla="*/ 5210428 w 6128435"/>
              <a:gd name="connsiteY15-11254" fmla="*/ 815772 h 6858000"/>
              <a:gd name="connsiteX16-11255" fmla="*/ 5221088 w 6128435"/>
              <a:gd name="connsiteY16-11256" fmla="*/ 860193 h 6858000"/>
              <a:gd name="connsiteX17-11257" fmla="*/ 5227653 w 6128435"/>
              <a:gd name="connsiteY17-11258" fmla="*/ 886709 h 6858000"/>
              <a:gd name="connsiteX18-11259" fmla="*/ 5230806 w 6128435"/>
              <a:gd name="connsiteY18-11260" fmla="*/ 961354 h 6858000"/>
              <a:gd name="connsiteX19-11261" fmla="*/ 5201018 w 6128435"/>
              <a:gd name="connsiteY19-11262" fmla="*/ 1095027 h 6858000"/>
              <a:gd name="connsiteX20-11263" fmla="*/ 5202153 w 6128435"/>
              <a:gd name="connsiteY20-11264" fmla="*/ 1133224 h 6858000"/>
              <a:gd name="connsiteX21-11265" fmla="*/ 5207370 w 6128435"/>
              <a:gd name="connsiteY21-11266" fmla="*/ 1138097 h 6858000"/>
              <a:gd name="connsiteX22-11267" fmla="*/ 5189234 w 6128435"/>
              <a:gd name="connsiteY22-11268" fmla="*/ 1193495 h 6858000"/>
              <a:gd name="connsiteX23-11269" fmla="*/ 5202769 w 6128435"/>
              <a:gd name="connsiteY23-11270" fmla="*/ 1269450 h 6858000"/>
              <a:gd name="connsiteX24-11271" fmla="*/ 5225968 w 6128435"/>
              <a:gd name="connsiteY24-11272" fmla="*/ 1357994 h 6858000"/>
              <a:gd name="connsiteX25-11273" fmla="*/ 5233819 w 6128435"/>
              <a:gd name="connsiteY25-11274" fmla="*/ 1380922 h 6858000"/>
              <a:gd name="connsiteX26-11275" fmla="*/ 5237226 w 6128435"/>
              <a:gd name="connsiteY26-11276" fmla="*/ 1441327 h 6858000"/>
              <a:gd name="connsiteX27-11277" fmla="*/ 5244434 w 6128435"/>
              <a:gd name="connsiteY27-11278" fmla="*/ 1580810 h 6858000"/>
              <a:gd name="connsiteX28-11279" fmla="*/ 5251453 w 6128435"/>
              <a:gd name="connsiteY28-11280" fmla="*/ 1583934 h 6858000"/>
              <a:gd name="connsiteX29-11281" fmla="*/ 5253136 w 6128435"/>
              <a:gd name="connsiteY29-11282" fmla="*/ 1595457 h 6858000"/>
              <a:gd name="connsiteX30-11283" fmla="*/ 5254863 w 6128435"/>
              <a:gd name="connsiteY30-11284" fmla="*/ 1598311 h 6858000"/>
              <a:gd name="connsiteX31-11285" fmla="*/ 5263491 w 6128435"/>
              <a:gd name="connsiteY31-11286" fmla="*/ 1642938 h 6858000"/>
              <a:gd name="connsiteX32-11287" fmla="*/ 5261314 w 6128435"/>
              <a:gd name="connsiteY32-11288" fmla="*/ 1689177 h 6858000"/>
              <a:gd name="connsiteX33-11289" fmla="*/ 5259788 w 6128435"/>
              <a:gd name="connsiteY33-11290" fmla="*/ 1768516 h 6858000"/>
              <a:gd name="connsiteX34-11291" fmla="*/ 5272526 w 6128435"/>
              <a:gd name="connsiteY34-11292" fmla="*/ 1936940 h 6858000"/>
              <a:gd name="connsiteX35-11293" fmla="*/ 5252592 w 6128435"/>
              <a:gd name="connsiteY35-11294" fmla="*/ 2092210 h 6858000"/>
              <a:gd name="connsiteX36-11295" fmla="*/ 5264303 w 6128435"/>
              <a:gd name="connsiteY36-11296" fmla="*/ 2225157 h 6858000"/>
              <a:gd name="connsiteX37-11297" fmla="*/ 5254949 w 6128435"/>
              <a:gd name="connsiteY37-11298" fmla="*/ 2236160 h 6858000"/>
              <a:gd name="connsiteX38-11299" fmla="*/ 5250104 w 6128435"/>
              <a:gd name="connsiteY38-11300" fmla="*/ 2249166 h 6858000"/>
              <a:gd name="connsiteX39-11301" fmla="*/ 5251214 w 6128435"/>
              <a:gd name="connsiteY39-11302" fmla="*/ 2250944 h 6858000"/>
              <a:gd name="connsiteX40-11303" fmla="*/ 5250644 w 6128435"/>
              <a:gd name="connsiteY40-11304" fmla="*/ 2266619 h 6858000"/>
              <a:gd name="connsiteX41-11305" fmla="*/ 5247111 w 6128435"/>
              <a:gd name="connsiteY41-11306" fmla="*/ 2269679 h 6858000"/>
              <a:gd name="connsiteX42-11307" fmla="*/ 5245653 w 6128435"/>
              <a:gd name="connsiteY42-11308" fmla="*/ 2280317 h 6858000"/>
              <a:gd name="connsiteX43-11309" fmla="*/ 5239901 w 6128435"/>
              <a:gd name="connsiteY43-11310" fmla="*/ 2300961 h 6858000"/>
              <a:gd name="connsiteX44-11311" fmla="*/ 5293877 w 6128435"/>
              <a:gd name="connsiteY44-11312" fmla="*/ 2368649 h 6858000"/>
              <a:gd name="connsiteX45-11313" fmla="*/ 5311338 w 6128435"/>
              <a:gd name="connsiteY45-11314" fmla="*/ 2404034 h 6858000"/>
              <a:gd name="connsiteX46-11315" fmla="*/ 5338366 w 6128435"/>
              <a:gd name="connsiteY46-11316" fmla="*/ 2465052 h 6858000"/>
              <a:gd name="connsiteX47-11317" fmla="*/ 5337604 w 6128435"/>
              <a:gd name="connsiteY47-11318" fmla="*/ 2597632 h 6858000"/>
              <a:gd name="connsiteX48-11319" fmla="*/ 5407503 w 6128435"/>
              <a:gd name="connsiteY48-11320" fmla="*/ 2786290 h 6858000"/>
              <a:gd name="connsiteX49-11321" fmla="*/ 5407356 w 6128435"/>
              <a:gd name="connsiteY49-11322" fmla="*/ 2787545 h 6858000"/>
              <a:gd name="connsiteX50-11323" fmla="*/ 5411130 w 6128435"/>
              <a:gd name="connsiteY50-11324" fmla="*/ 2788640 h 6858000"/>
              <a:gd name="connsiteX51-11325" fmla="*/ 5416439 w 6128435"/>
              <a:gd name="connsiteY51-11326" fmla="*/ 2805666 h 6858000"/>
              <a:gd name="connsiteX52-11327" fmla="*/ 5416589 w 6128435"/>
              <a:gd name="connsiteY52-11328" fmla="*/ 2810822 h 6858000"/>
              <a:gd name="connsiteX53-11329" fmla="*/ 5418542 w 6128435"/>
              <a:gd name="connsiteY53-11330" fmla="*/ 2817745 h 6858000"/>
              <a:gd name="connsiteX54-11331" fmla="*/ 5418847 w 6128435"/>
              <a:gd name="connsiteY54-11332" fmla="*/ 2817825 h 6858000"/>
              <a:gd name="connsiteX55-11333" fmla="*/ 5423364 w 6128435"/>
              <a:gd name="connsiteY55-11334" fmla="*/ 2858292 h 6858000"/>
              <a:gd name="connsiteX56-11335" fmla="*/ 5479298 w 6128435"/>
              <a:gd name="connsiteY56-11336" fmla="*/ 2947791 h 6858000"/>
              <a:gd name="connsiteX57-11337" fmla="*/ 5481770 w 6128435"/>
              <a:gd name="connsiteY57-11338" fmla="*/ 2951352 h 6858000"/>
              <a:gd name="connsiteX58-11339" fmla="*/ 5481013 w 6128435"/>
              <a:gd name="connsiteY58-11340" fmla="*/ 2973461 h 6858000"/>
              <a:gd name="connsiteX59-11341" fmla="*/ 5482045 w 6128435"/>
              <a:gd name="connsiteY59-11342" fmla="*/ 2984371 h 6858000"/>
              <a:gd name="connsiteX60-11343" fmla="*/ 5479405 w 6128435"/>
              <a:gd name="connsiteY60-11344" fmla="*/ 2988507 h 6858000"/>
              <a:gd name="connsiteX61-11345" fmla="*/ 5482415 w 6128435"/>
              <a:gd name="connsiteY61-11346" fmla="*/ 3004079 h 6858000"/>
              <a:gd name="connsiteX62-11347" fmla="*/ 5483865 w 6128435"/>
              <a:gd name="connsiteY62-11348" fmla="*/ 3005467 h 6858000"/>
              <a:gd name="connsiteX63-11349" fmla="*/ 5482236 w 6128435"/>
              <a:gd name="connsiteY63-11350" fmla="*/ 3019791 h 6858000"/>
              <a:gd name="connsiteX64-11351" fmla="*/ 5475895 w 6128435"/>
              <a:gd name="connsiteY64-11352" fmla="*/ 3033578 h 6858000"/>
              <a:gd name="connsiteX65-11353" fmla="*/ 5477595 w 6128435"/>
              <a:gd name="connsiteY65-11354" fmla="*/ 3250534 h 6858000"/>
              <a:gd name="connsiteX66-11355" fmla="*/ 5532836 w 6128435"/>
              <a:gd name="connsiteY66-11356" fmla="*/ 3353840 h 6858000"/>
              <a:gd name="connsiteX67-11357" fmla="*/ 5561229 w 6128435"/>
              <a:gd name="connsiteY67-11358" fmla="*/ 3395784 h 6858000"/>
              <a:gd name="connsiteX68-11359" fmla="*/ 5589758 w 6128435"/>
              <a:gd name="connsiteY68-11360" fmla="*/ 3506453 h 6858000"/>
              <a:gd name="connsiteX69-11361" fmla="*/ 5596144 w 6128435"/>
              <a:gd name="connsiteY69-11362" fmla="*/ 3534624 h 6858000"/>
              <a:gd name="connsiteX70-11363" fmla="*/ 5597750 w 6128435"/>
              <a:gd name="connsiteY70-11364" fmla="*/ 3534129 h 6858000"/>
              <a:gd name="connsiteX71-11365" fmla="*/ 5599700 w 6128435"/>
              <a:gd name="connsiteY71-11366" fmla="*/ 3547221 h 6858000"/>
              <a:gd name="connsiteX72-11367" fmla="*/ 5615031 w 6128435"/>
              <a:gd name="connsiteY72-11368" fmla="*/ 3557482 h 6858000"/>
              <a:gd name="connsiteX73-11369" fmla="*/ 5618377 w 6128435"/>
              <a:gd name="connsiteY73-11370" fmla="*/ 3588431 h 6858000"/>
              <a:gd name="connsiteX74-11371" fmla="*/ 5612155 w 6128435"/>
              <a:gd name="connsiteY74-11372" fmla="*/ 3589869 h 6858000"/>
              <a:gd name="connsiteX75-11373" fmla="*/ 5620843 w 6128435"/>
              <a:gd name="connsiteY75-11374" fmla="*/ 3606745 h 6858000"/>
              <a:gd name="connsiteX76-11375" fmla="*/ 5655472 w 6128435"/>
              <a:gd name="connsiteY76-11376" fmla="*/ 3678877 h 6858000"/>
              <a:gd name="connsiteX77-11377" fmla="*/ 5680448 w 6128435"/>
              <a:gd name="connsiteY77-11378" fmla="*/ 3717760 h 6858000"/>
              <a:gd name="connsiteX78-11379" fmla="*/ 5683015 w 6128435"/>
              <a:gd name="connsiteY78-11380" fmla="*/ 3762025 h 6858000"/>
              <a:gd name="connsiteX79-11381" fmla="*/ 5696643 w 6128435"/>
              <a:gd name="connsiteY79-11382" fmla="*/ 3773888 h 6858000"/>
              <a:gd name="connsiteX80-11383" fmla="*/ 5699203 w 6128435"/>
              <a:gd name="connsiteY80-11384" fmla="*/ 3775823 h 6858000"/>
              <a:gd name="connsiteX81-11385" fmla="*/ 5704824 w 6128435"/>
              <a:gd name="connsiteY81-11386" fmla="*/ 3785966 h 6858000"/>
              <a:gd name="connsiteX82-11387" fmla="*/ 5712204 w 6128435"/>
              <a:gd name="connsiteY82-11388" fmla="*/ 3785830 h 6858000"/>
              <a:gd name="connsiteX83-11389" fmla="*/ 5724816 w 6128435"/>
              <a:gd name="connsiteY83-11390" fmla="*/ 3798949 h 6858000"/>
              <a:gd name="connsiteX84-11391" fmla="*/ 5733539 w 6128435"/>
              <a:gd name="connsiteY84-11392" fmla="*/ 3818457 h 6858000"/>
              <a:gd name="connsiteX85-11393" fmla="*/ 5768491 w 6128435"/>
              <a:gd name="connsiteY85-11394" fmla="*/ 3914399 h 6858000"/>
              <a:gd name="connsiteX86-11395" fmla="*/ 5793123 w 6128435"/>
              <a:gd name="connsiteY86-11396" fmla="*/ 3969952 h 6858000"/>
              <a:gd name="connsiteX87-11397" fmla="*/ 5808321 w 6128435"/>
              <a:gd name="connsiteY87-11398" fmla="*/ 3988153 h 6858000"/>
              <a:gd name="connsiteX88-11399" fmla="*/ 5825621 w 6128435"/>
              <a:gd name="connsiteY88-11400" fmla="*/ 4015525 h 6858000"/>
              <a:gd name="connsiteX89-11401" fmla="*/ 5860672 w 6128435"/>
              <a:gd name="connsiteY89-11402" fmla="*/ 4061579 h 6858000"/>
              <a:gd name="connsiteX90-11403" fmla="*/ 5872173 w 6128435"/>
              <a:gd name="connsiteY90-11404" fmla="*/ 4088497 h 6858000"/>
              <a:gd name="connsiteX91-11405" fmla="*/ 5883705 w 6128435"/>
              <a:gd name="connsiteY91-11406" fmla="*/ 4101899 h 6858000"/>
              <a:gd name="connsiteX92-11407" fmla="*/ 5885314 w 6128435"/>
              <a:gd name="connsiteY92-11408" fmla="*/ 4108387 h 6858000"/>
              <a:gd name="connsiteX93-11409" fmla="*/ 5894095 w 6128435"/>
              <a:gd name="connsiteY93-11410" fmla="*/ 4128857 h 6858000"/>
              <a:gd name="connsiteX94-11411" fmla="*/ 5898339 w 6128435"/>
              <a:gd name="connsiteY94-11412" fmla="*/ 4140800 h 6858000"/>
              <a:gd name="connsiteX95-11413" fmla="*/ 5899734 w 6128435"/>
              <a:gd name="connsiteY95-11414" fmla="*/ 4145632 h 6858000"/>
              <a:gd name="connsiteX96-11415" fmla="*/ 5897098 w 6128435"/>
              <a:gd name="connsiteY96-11416" fmla="*/ 4157819 h 6858000"/>
              <a:gd name="connsiteX97-11417" fmla="*/ 5903513 w 6128435"/>
              <a:gd name="connsiteY97-11418" fmla="*/ 4187661 h 6858000"/>
              <a:gd name="connsiteX98-11419" fmla="*/ 5917114 w 6128435"/>
              <a:gd name="connsiteY98-11420" fmla="*/ 4213096 h 6858000"/>
              <a:gd name="connsiteX99-11421" fmla="*/ 5921153 w 6128435"/>
              <a:gd name="connsiteY99-11422" fmla="*/ 4236222 h 6858000"/>
              <a:gd name="connsiteX100-11423" fmla="*/ 5924233 w 6128435"/>
              <a:gd name="connsiteY100-11424" fmla="*/ 4242060 h 6858000"/>
              <a:gd name="connsiteX101-11425" fmla="*/ 5928910 w 6128435"/>
              <a:gd name="connsiteY101-11426" fmla="*/ 4300973 h 6858000"/>
              <a:gd name="connsiteX102-11427" fmla="*/ 5939320 w 6128435"/>
              <a:gd name="connsiteY102-11428" fmla="*/ 4340435 h 6858000"/>
              <a:gd name="connsiteX103-11429" fmla="*/ 5946705 w 6128435"/>
              <a:gd name="connsiteY103-11430" fmla="*/ 4428051 h 6858000"/>
              <a:gd name="connsiteX104-11431" fmla="*/ 5949261 w 6128435"/>
              <a:gd name="connsiteY104-11432" fmla="*/ 4449185 h 6858000"/>
              <a:gd name="connsiteX105-11433" fmla="*/ 5957504 w 6128435"/>
              <a:gd name="connsiteY105-11434" fmla="*/ 4465911 h 6858000"/>
              <a:gd name="connsiteX106-11435" fmla="*/ 5964689 w 6128435"/>
              <a:gd name="connsiteY106-11436" fmla="*/ 4468532 h 6858000"/>
              <a:gd name="connsiteX107-11437" fmla="*/ 5967062 w 6128435"/>
              <a:gd name="connsiteY107-11438" fmla="*/ 4479923 h 6858000"/>
              <a:gd name="connsiteX108-11439" fmla="*/ 5968960 w 6128435"/>
              <a:gd name="connsiteY108-11440" fmla="*/ 4482655 h 6858000"/>
              <a:gd name="connsiteX109-11441" fmla="*/ 5978567 w 6128435"/>
              <a:gd name="connsiteY109-11442" fmla="*/ 4498605 h 6858000"/>
              <a:gd name="connsiteX110-11443" fmla="*/ 5980106 w 6128435"/>
              <a:gd name="connsiteY110-11444" fmla="*/ 4585087 h 6858000"/>
              <a:gd name="connsiteX111-11445" fmla="*/ 5998138 w 6128435"/>
              <a:gd name="connsiteY111-11446" fmla="*/ 4697518 h 6858000"/>
              <a:gd name="connsiteX112-11447" fmla="*/ 6013516 w 6128435"/>
              <a:gd name="connsiteY112-11448" fmla="*/ 4786619 h 6858000"/>
              <a:gd name="connsiteX113-11449" fmla="*/ 6025404 w 6128435"/>
              <a:gd name="connsiteY113-11450" fmla="*/ 4858148 h 6858000"/>
              <a:gd name="connsiteX114-11451" fmla="*/ 6007749 w 6128435"/>
              <a:gd name="connsiteY114-11452" fmla="*/ 4964715 h 6858000"/>
              <a:gd name="connsiteX115-11453" fmla="*/ 6005269 w 6128435"/>
              <a:gd name="connsiteY115-11454" fmla="*/ 5150567 h 6858000"/>
              <a:gd name="connsiteX116-11455" fmla="*/ 6001127 w 6128435"/>
              <a:gd name="connsiteY116-11456" fmla="*/ 5164609 h 6858000"/>
              <a:gd name="connsiteX117-11457" fmla="*/ 5996647 w 6128435"/>
              <a:gd name="connsiteY117-11458" fmla="*/ 5185640 h 6858000"/>
              <a:gd name="connsiteX118-11459" fmla="*/ 5998514 w 6128435"/>
              <a:gd name="connsiteY118-11460" fmla="*/ 5189673 h 6858000"/>
              <a:gd name="connsiteX119-11461" fmla="*/ 5995970 w 6128435"/>
              <a:gd name="connsiteY119-11462" fmla="*/ 5221547 h 6858000"/>
              <a:gd name="connsiteX120-11463" fmla="*/ 5997218 w 6128435"/>
              <a:gd name="connsiteY120-11464" fmla="*/ 5222031 h 6858000"/>
              <a:gd name="connsiteX121-11465" fmla="*/ 6002116 w 6128435"/>
              <a:gd name="connsiteY121-11466" fmla="*/ 5231223 h 6858000"/>
              <a:gd name="connsiteX122-11467" fmla="*/ 6008541 w 6128435"/>
              <a:gd name="connsiteY122-11468" fmla="*/ 5248680 h 6858000"/>
              <a:gd name="connsiteX123-11469" fmla="*/ 6039260 w 6128435"/>
              <a:gd name="connsiteY123-11470" fmla="*/ 5289518 h 6858000"/>
              <a:gd name="connsiteX124-11471" fmla="*/ 6036748 w 6128435"/>
              <a:gd name="connsiteY124-11472" fmla="*/ 5322752 h 6858000"/>
              <a:gd name="connsiteX125-11473" fmla="*/ 6036943 w 6128435"/>
              <a:gd name="connsiteY125-11474" fmla="*/ 5329480 h 6858000"/>
              <a:gd name="connsiteX126-11475" fmla="*/ 6037236 w 6128435"/>
              <a:gd name="connsiteY126-11476" fmla="*/ 5329634 h 6858000"/>
              <a:gd name="connsiteX127-11477" fmla="*/ 6038019 w 6128435"/>
              <a:gd name="connsiteY127-11478" fmla="*/ 5336764 h 6858000"/>
              <a:gd name="connsiteX128-11479" fmla="*/ 6037298 w 6128435"/>
              <a:gd name="connsiteY128-11480" fmla="*/ 5341753 h 6858000"/>
              <a:gd name="connsiteX129-11481" fmla="*/ 6037677 w 6128435"/>
              <a:gd name="connsiteY129-11482" fmla="*/ 5354807 h 6858000"/>
              <a:gd name="connsiteX130-11483" fmla="*/ 6039728 w 6128435"/>
              <a:gd name="connsiteY130-11484" fmla="*/ 5359416 h 6858000"/>
              <a:gd name="connsiteX131-11485" fmla="*/ 6043311 w 6128435"/>
              <a:gd name="connsiteY131-11486" fmla="*/ 5361407 h 6858000"/>
              <a:gd name="connsiteX132-11487" fmla="*/ 6042954 w 6128435"/>
              <a:gd name="connsiteY132-11488" fmla="*/ 5362576 h 6858000"/>
              <a:gd name="connsiteX133-11489" fmla="*/ 6053435 w 6128435"/>
              <a:gd name="connsiteY133-11490" fmla="*/ 5387547 h 6858000"/>
              <a:gd name="connsiteX134-11491" fmla="*/ 6065933 w 6128435"/>
              <a:gd name="connsiteY134-11492" fmla="*/ 5443002 h 6858000"/>
              <a:gd name="connsiteX135-11493" fmla="*/ 6068640 w 6128435"/>
              <a:gd name="connsiteY135-11494" fmla="*/ 5474503 h 6858000"/>
              <a:gd name="connsiteX136-11495" fmla="*/ 6080922 w 6128435"/>
              <a:gd name="connsiteY136-11496" fmla="*/ 5561070 h 6858000"/>
              <a:gd name="connsiteX137-11497" fmla="*/ 6096949 w 6128435"/>
              <a:gd name="connsiteY137-11498" fmla="*/ 5648179 h 6858000"/>
              <a:gd name="connsiteX138-11499" fmla="*/ 6125703 w 6128435"/>
              <a:gd name="connsiteY138-11500" fmla="*/ 5692894 h 6858000"/>
              <a:gd name="connsiteX139-11501" fmla="*/ 6126670 w 6128435"/>
              <a:gd name="connsiteY139-11502" fmla="*/ 5697882 h 6858000"/>
              <a:gd name="connsiteX140-11503" fmla="*/ 6124061 w 6128435"/>
              <a:gd name="connsiteY140-11504" fmla="*/ 5710294 h 6858000"/>
              <a:gd name="connsiteX141-11505" fmla="*/ 6122213 w 6128435"/>
              <a:gd name="connsiteY141-11506" fmla="*/ 5714762 h 6858000"/>
              <a:gd name="connsiteX142-11507" fmla="*/ 6121353 w 6128435"/>
              <a:gd name="connsiteY142-11508" fmla="*/ 5721725 h 6858000"/>
              <a:gd name="connsiteX143-11509" fmla="*/ 6121607 w 6128435"/>
              <a:gd name="connsiteY143-11510" fmla="*/ 5721959 h 6858000"/>
              <a:gd name="connsiteX144-11511" fmla="*/ 6120262 w 6128435"/>
              <a:gd name="connsiteY144-11512" fmla="*/ 5728358 h 6858000"/>
              <a:gd name="connsiteX145-11513" fmla="*/ 6110194 w 6128435"/>
              <a:gd name="connsiteY145-11514" fmla="*/ 5758853 h 6858000"/>
              <a:gd name="connsiteX146-11515" fmla="*/ 6127519 w 6128435"/>
              <a:gd name="connsiteY146-11516" fmla="*/ 5865775 h 6858000"/>
              <a:gd name="connsiteX147-11517" fmla="*/ 6128435 w 6128435"/>
              <a:gd name="connsiteY147-11518" fmla="*/ 5870164 h 6858000"/>
              <a:gd name="connsiteX148-11519" fmla="*/ 6119217 w 6128435"/>
              <a:gd name="connsiteY148-11520" fmla="*/ 5888542 h 6858000"/>
              <a:gd name="connsiteX149-11521" fmla="*/ 6115966 w 6128435"/>
              <a:gd name="connsiteY149-11522" fmla="*/ 5898387 h 6858000"/>
              <a:gd name="connsiteX150-11523" fmla="*/ 6111924 w 6128435"/>
              <a:gd name="connsiteY150-11524" fmla="*/ 5900444 h 6858000"/>
              <a:gd name="connsiteX151-11525" fmla="*/ 6108716 w 6128435"/>
              <a:gd name="connsiteY151-11526" fmla="*/ 5915345 h 6858000"/>
              <a:gd name="connsiteX152-11527" fmla="*/ 6109524 w 6128435"/>
              <a:gd name="connsiteY152-11528" fmla="*/ 5917328 h 6858000"/>
              <a:gd name="connsiteX153-11529" fmla="*/ 6102493 w 6128435"/>
              <a:gd name="connsiteY153-11530" fmla="*/ 5928602 h 6858000"/>
              <a:gd name="connsiteX154-11531" fmla="*/ 6056863 w 6128435"/>
              <a:gd name="connsiteY154-11532" fmla="*/ 6000643 h 6858000"/>
              <a:gd name="connsiteX155-11533" fmla="*/ 6045436 w 6128435"/>
              <a:gd name="connsiteY155-11534" fmla="*/ 6124480 h 6858000"/>
              <a:gd name="connsiteX156-11535" fmla="*/ 6030489 w 6128435"/>
              <a:gd name="connsiteY156-11536" fmla="*/ 6317666 h 6858000"/>
              <a:gd name="connsiteX157-11537" fmla="*/ 6007492 w 6128435"/>
              <a:gd name="connsiteY157-11538" fmla="*/ 6440818 h 6858000"/>
              <a:gd name="connsiteX158-11539" fmla="*/ 6009467 w 6128435"/>
              <a:gd name="connsiteY158-11540" fmla="*/ 6487076 h 6858000"/>
              <a:gd name="connsiteX159-11541" fmla="*/ 5995064 w 6128435"/>
              <a:gd name="connsiteY159-11542" fmla="*/ 6540791 h 6858000"/>
              <a:gd name="connsiteX160-11543" fmla="*/ 5996309 w 6128435"/>
              <a:gd name="connsiteY160-11544" fmla="*/ 6543961 h 6858000"/>
              <a:gd name="connsiteX161-11545" fmla="*/ 5996048 w 6128435"/>
              <a:gd name="connsiteY161-11546" fmla="*/ 6555444 h 6858000"/>
              <a:gd name="connsiteX162-11547" fmla="*/ 6002524 w 6128435"/>
              <a:gd name="connsiteY162-11548" fmla="*/ 6560188 h 6858000"/>
              <a:gd name="connsiteX163-11549" fmla="*/ 6006823 w 6128435"/>
              <a:gd name="connsiteY163-11550" fmla="*/ 6578546 h 6858000"/>
              <a:gd name="connsiteX164-11551" fmla="*/ 6004510 w 6128435"/>
              <a:gd name="connsiteY164-11552" fmla="*/ 6599256 h 6858000"/>
              <a:gd name="connsiteX165-11553" fmla="*/ 5986207 w 6128435"/>
              <a:gd name="connsiteY165-11554" fmla="*/ 6695855 h 6858000"/>
              <a:gd name="connsiteX166-11555" fmla="*/ 5979428 w 6128435"/>
              <a:gd name="connsiteY166-11556" fmla="*/ 6754678 h 6858000"/>
              <a:gd name="connsiteX167-11557" fmla="*/ 5983398 w 6128435"/>
              <a:gd name="connsiteY167-11558" fmla="*/ 6778641 h 6858000"/>
              <a:gd name="connsiteX168-11559" fmla="*/ 5984543 w 6128435"/>
              <a:gd name="connsiteY168-11560" fmla="*/ 6811016 h 6858000"/>
              <a:gd name="connsiteX169-11561" fmla="*/ 5981802 w 6128435"/>
              <a:gd name="connsiteY169-11562" fmla="*/ 6838578 h 6858000"/>
              <a:gd name="connsiteX170-11563" fmla="*/ 5979671 w 6128435"/>
              <a:gd name="connsiteY170-11564" fmla="*/ 6858000 h 6858000"/>
              <a:gd name="connsiteX171-11565" fmla="*/ 0 w 6128435"/>
              <a:gd name="connsiteY171-11566" fmla="*/ 6858000 h 6858000"/>
              <a:gd name="connsiteX172-11567" fmla="*/ 0 w 6128435"/>
              <a:gd name="connsiteY172-11568" fmla="*/ 0 h 6858000"/>
              <a:gd name="connsiteX0-11569" fmla="*/ 0 w 6128435"/>
              <a:gd name="connsiteY0-11570" fmla="*/ 0 h 6858000"/>
              <a:gd name="connsiteX1-11571" fmla="*/ 4965888 w 6128435"/>
              <a:gd name="connsiteY1-11572" fmla="*/ 0 h 6858000"/>
              <a:gd name="connsiteX2-11573" fmla="*/ 4967767 w 6128435"/>
              <a:gd name="connsiteY2-11574" fmla="*/ 7930 h 6858000"/>
              <a:gd name="connsiteX3-11575" fmla="*/ 4979444 w 6128435"/>
              <a:gd name="connsiteY3-11576" fmla="*/ 43921 h 6858000"/>
              <a:gd name="connsiteX4-11577" fmla="*/ 5021173 w 6128435"/>
              <a:gd name="connsiteY4-11578" fmla="*/ 123738 h 6858000"/>
              <a:gd name="connsiteX5-11579" fmla="*/ 5075458 w 6128435"/>
              <a:gd name="connsiteY5-11580" fmla="*/ 264355 h 6858000"/>
              <a:gd name="connsiteX6-11581" fmla="*/ 5081175 w 6128435"/>
              <a:gd name="connsiteY6-11582" fmla="*/ 277448 h 6858000"/>
              <a:gd name="connsiteX7-11583" fmla="*/ 5097011 w 6128435"/>
              <a:gd name="connsiteY7-11584" fmla="*/ 355616 h 6858000"/>
              <a:gd name="connsiteX8-11585" fmla="*/ 5130982 w 6128435"/>
              <a:gd name="connsiteY8-11586" fmla="*/ 412030 h 6858000"/>
              <a:gd name="connsiteX9-11587" fmla="*/ 5153000 w 6128435"/>
              <a:gd name="connsiteY9-11588" fmla="*/ 507134 h 6858000"/>
              <a:gd name="connsiteX10-11589" fmla="*/ 5171282 w 6128435"/>
              <a:gd name="connsiteY10-11590" fmla="*/ 602071 h 6858000"/>
              <a:gd name="connsiteX11-11591" fmla="*/ 5176196 w 6128435"/>
              <a:gd name="connsiteY11-11592" fmla="*/ 636822 h 6858000"/>
              <a:gd name="connsiteX12-11593" fmla="*/ 5201957 w 6128435"/>
              <a:gd name="connsiteY12-11594" fmla="*/ 736835 h 6858000"/>
              <a:gd name="connsiteX13-11595" fmla="*/ 5185452 w 6128435"/>
              <a:gd name="connsiteY13-11596" fmla="*/ 745392 h 6858000"/>
              <a:gd name="connsiteX14-11597" fmla="*/ 5189051 w 6128435"/>
              <a:gd name="connsiteY14-11598" fmla="*/ 782518 h 6858000"/>
              <a:gd name="connsiteX15-11599" fmla="*/ 5210428 w 6128435"/>
              <a:gd name="connsiteY15-11600" fmla="*/ 815772 h 6858000"/>
              <a:gd name="connsiteX16-11601" fmla="*/ 5221088 w 6128435"/>
              <a:gd name="connsiteY16-11602" fmla="*/ 860193 h 6858000"/>
              <a:gd name="connsiteX17-11603" fmla="*/ 5227653 w 6128435"/>
              <a:gd name="connsiteY17-11604" fmla="*/ 886709 h 6858000"/>
              <a:gd name="connsiteX18-11605" fmla="*/ 5230806 w 6128435"/>
              <a:gd name="connsiteY18-11606" fmla="*/ 961354 h 6858000"/>
              <a:gd name="connsiteX19-11607" fmla="*/ 5201018 w 6128435"/>
              <a:gd name="connsiteY19-11608" fmla="*/ 1095027 h 6858000"/>
              <a:gd name="connsiteX20-11609" fmla="*/ 5202153 w 6128435"/>
              <a:gd name="connsiteY20-11610" fmla="*/ 1133224 h 6858000"/>
              <a:gd name="connsiteX21-11611" fmla="*/ 5207370 w 6128435"/>
              <a:gd name="connsiteY21-11612" fmla="*/ 1138097 h 6858000"/>
              <a:gd name="connsiteX22-11613" fmla="*/ 5189234 w 6128435"/>
              <a:gd name="connsiteY22-11614" fmla="*/ 1193495 h 6858000"/>
              <a:gd name="connsiteX23-11615" fmla="*/ 5202769 w 6128435"/>
              <a:gd name="connsiteY23-11616" fmla="*/ 1269450 h 6858000"/>
              <a:gd name="connsiteX24-11617" fmla="*/ 5225968 w 6128435"/>
              <a:gd name="connsiteY24-11618" fmla="*/ 1357994 h 6858000"/>
              <a:gd name="connsiteX25-11619" fmla="*/ 5233819 w 6128435"/>
              <a:gd name="connsiteY25-11620" fmla="*/ 1380922 h 6858000"/>
              <a:gd name="connsiteX26-11621" fmla="*/ 5237226 w 6128435"/>
              <a:gd name="connsiteY26-11622" fmla="*/ 1441327 h 6858000"/>
              <a:gd name="connsiteX27-11623" fmla="*/ 5244434 w 6128435"/>
              <a:gd name="connsiteY27-11624" fmla="*/ 1580810 h 6858000"/>
              <a:gd name="connsiteX28-11625" fmla="*/ 5251453 w 6128435"/>
              <a:gd name="connsiteY28-11626" fmla="*/ 1583934 h 6858000"/>
              <a:gd name="connsiteX29-11627" fmla="*/ 5253136 w 6128435"/>
              <a:gd name="connsiteY29-11628" fmla="*/ 1595457 h 6858000"/>
              <a:gd name="connsiteX30-11629" fmla="*/ 5254863 w 6128435"/>
              <a:gd name="connsiteY30-11630" fmla="*/ 1598311 h 6858000"/>
              <a:gd name="connsiteX31-11631" fmla="*/ 5263491 w 6128435"/>
              <a:gd name="connsiteY31-11632" fmla="*/ 1642938 h 6858000"/>
              <a:gd name="connsiteX32-11633" fmla="*/ 5261314 w 6128435"/>
              <a:gd name="connsiteY32-11634" fmla="*/ 1689177 h 6858000"/>
              <a:gd name="connsiteX33-11635" fmla="*/ 5259788 w 6128435"/>
              <a:gd name="connsiteY33-11636" fmla="*/ 1768516 h 6858000"/>
              <a:gd name="connsiteX34-11637" fmla="*/ 5272526 w 6128435"/>
              <a:gd name="connsiteY34-11638" fmla="*/ 1936940 h 6858000"/>
              <a:gd name="connsiteX35-11639" fmla="*/ 5252592 w 6128435"/>
              <a:gd name="connsiteY35-11640" fmla="*/ 2092210 h 6858000"/>
              <a:gd name="connsiteX36-11641" fmla="*/ 5264303 w 6128435"/>
              <a:gd name="connsiteY36-11642" fmla="*/ 2225157 h 6858000"/>
              <a:gd name="connsiteX37-11643" fmla="*/ 5254949 w 6128435"/>
              <a:gd name="connsiteY37-11644" fmla="*/ 2236160 h 6858000"/>
              <a:gd name="connsiteX38-11645" fmla="*/ 5250104 w 6128435"/>
              <a:gd name="connsiteY38-11646" fmla="*/ 2249166 h 6858000"/>
              <a:gd name="connsiteX39-11647" fmla="*/ 5251214 w 6128435"/>
              <a:gd name="connsiteY39-11648" fmla="*/ 2250944 h 6858000"/>
              <a:gd name="connsiteX40-11649" fmla="*/ 5250644 w 6128435"/>
              <a:gd name="connsiteY40-11650" fmla="*/ 2266619 h 6858000"/>
              <a:gd name="connsiteX41-11651" fmla="*/ 5247111 w 6128435"/>
              <a:gd name="connsiteY41-11652" fmla="*/ 2269679 h 6858000"/>
              <a:gd name="connsiteX42-11653" fmla="*/ 5245653 w 6128435"/>
              <a:gd name="connsiteY42-11654" fmla="*/ 2280317 h 6858000"/>
              <a:gd name="connsiteX43-11655" fmla="*/ 5239901 w 6128435"/>
              <a:gd name="connsiteY43-11656" fmla="*/ 2300961 h 6858000"/>
              <a:gd name="connsiteX44-11657" fmla="*/ 5293877 w 6128435"/>
              <a:gd name="connsiteY44-11658" fmla="*/ 2368649 h 6858000"/>
              <a:gd name="connsiteX45-11659" fmla="*/ 5311338 w 6128435"/>
              <a:gd name="connsiteY45-11660" fmla="*/ 2404034 h 6858000"/>
              <a:gd name="connsiteX46-11661" fmla="*/ 5338366 w 6128435"/>
              <a:gd name="connsiteY46-11662" fmla="*/ 2465052 h 6858000"/>
              <a:gd name="connsiteX47-11663" fmla="*/ 5371263 w 6128435"/>
              <a:gd name="connsiteY47-11664" fmla="*/ 2586413 h 6858000"/>
              <a:gd name="connsiteX48-11665" fmla="*/ 5407503 w 6128435"/>
              <a:gd name="connsiteY48-11666" fmla="*/ 2786290 h 6858000"/>
              <a:gd name="connsiteX49-11667" fmla="*/ 5407356 w 6128435"/>
              <a:gd name="connsiteY49-11668" fmla="*/ 2787545 h 6858000"/>
              <a:gd name="connsiteX50-11669" fmla="*/ 5411130 w 6128435"/>
              <a:gd name="connsiteY50-11670" fmla="*/ 2788640 h 6858000"/>
              <a:gd name="connsiteX51-11671" fmla="*/ 5416439 w 6128435"/>
              <a:gd name="connsiteY51-11672" fmla="*/ 2805666 h 6858000"/>
              <a:gd name="connsiteX52-11673" fmla="*/ 5416589 w 6128435"/>
              <a:gd name="connsiteY52-11674" fmla="*/ 2810822 h 6858000"/>
              <a:gd name="connsiteX53-11675" fmla="*/ 5418542 w 6128435"/>
              <a:gd name="connsiteY53-11676" fmla="*/ 2817745 h 6858000"/>
              <a:gd name="connsiteX54-11677" fmla="*/ 5418847 w 6128435"/>
              <a:gd name="connsiteY54-11678" fmla="*/ 2817825 h 6858000"/>
              <a:gd name="connsiteX55-11679" fmla="*/ 5423364 w 6128435"/>
              <a:gd name="connsiteY55-11680" fmla="*/ 2858292 h 6858000"/>
              <a:gd name="connsiteX56-11681" fmla="*/ 5479298 w 6128435"/>
              <a:gd name="connsiteY56-11682" fmla="*/ 2947791 h 6858000"/>
              <a:gd name="connsiteX57-11683" fmla="*/ 5481770 w 6128435"/>
              <a:gd name="connsiteY57-11684" fmla="*/ 2951352 h 6858000"/>
              <a:gd name="connsiteX58-11685" fmla="*/ 5481013 w 6128435"/>
              <a:gd name="connsiteY58-11686" fmla="*/ 2973461 h 6858000"/>
              <a:gd name="connsiteX59-11687" fmla="*/ 5482045 w 6128435"/>
              <a:gd name="connsiteY59-11688" fmla="*/ 2984371 h 6858000"/>
              <a:gd name="connsiteX60-11689" fmla="*/ 5479405 w 6128435"/>
              <a:gd name="connsiteY60-11690" fmla="*/ 2988507 h 6858000"/>
              <a:gd name="connsiteX61-11691" fmla="*/ 5482415 w 6128435"/>
              <a:gd name="connsiteY61-11692" fmla="*/ 3004079 h 6858000"/>
              <a:gd name="connsiteX62-11693" fmla="*/ 5483865 w 6128435"/>
              <a:gd name="connsiteY62-11694" fmla="*/ 3005467 h 6858000"/>
              <a:gd name="connsiteX63-11695" fmla="*/ 5482236 w 6128435"/>
              <a:gd name="connsiteY63-11696" fmla="*/ 3019791 h 6858000"/>
              <a:gd name="connsiteX64-11697" fmla="*/ 5475895 w 6128435"/>
              <a:gd name="connsiteY64-11698" fmla="*/ 3033578 h 6858000"/>
              <a:gd name="connsiteX65-11699" fmla="*/ 5477595 w 6128435"/>
              <a:gd name="connsiteY65-11700" fmla="*/ 3250534 h 6858000"/>
              <a:gd name="connsiteX66-11701" fmla="*/ 5532836 w 6128435"/>
              <a:gd name="connsiteY66-11702" fmla="*/ 3353840 h 6858000"/>
              <a:gd name="connsiteX67-11703" fmla="*/ 5561229 w 6128435"/>
              <a:gd name="connsiteY67-11704" fmla="*/ 3395784 h 6858000"/>
              <a:gd name="connsiteX68-11705" fmla="*/ 5589758 w 6128435"/>
              <a:gd name="connsiteY68-11706" fmla="*/ 3506453 h 6858000"/>
              <a:gd name="connsiteX69-11707" fmla="*/ 5596144 w 6128435"/>
              <a:gd name="connsiteY69-11708" fmla="*/ 3534624 h 6858000"/>
              <a:gd name="connsiteX70-11709" fmla="*/ 5597750 w 6128435"/>
              <a:gd name="connsiteY70-11710" fmla="*/ 3534129 h 6858000"/>
              <a:gd name="connsiteX71-11711" fmla="*/ 5599700 w 6128435"/>
              <a:gd name="connsiteY71-11712" fmla="*/ 3547221 h 6858000"/>
              <a:gd name="connsiteX72-11713" fmla="*/ 5615031 w 6128435"/>
              <a:gd name="connsiteY72-11714" fmla="*/ 3557482 h 6858000"/>
              <a:gd name="connsiteX73-11715" fmla="*/ 5618377 w 6128435"/>
              <a:gd name="connsiteY73-11716" fmla="*/ 3588431 h 6858000"/>
              <a:gd name="connsiteX74-11717" fmla="*/ 5612155 w 6128435"/>
              <a:gd name="connsiteY74-11718" fmla="*/ 3589869 h 6858000"/>
              <a:gd name="connsiteX75-11719" fmla="*/ 5620843 w 6128435"/>
              <a:gd name="connsiteY75-11720" fmla="*/ 3606745 h 6858000"/>
              <a:gd name="connsiteX76-11721" fmla="*/ 5655472 w 6128435"/>
              <a:gd name="connsiteY76-11722" fmla="*/ 3678877 h 6858000"/>
              <a:gd name="connsiteX77-11723" fmla="*/ 5680448 w 6128435"/>
              <a:gd name="connsiteY77-11724" fmla="*/ 3717760 h 6858000"/>
              <a:gd name="connsiteX78-11725" fmla="*/ 5683015 w 6128435"/>
              <a:gd name="connsiteY78-11726" fmla="*/ 3762025 h 6858000"/>
              <a:gd name="connsiteX79-11727" fmla="*/ 5696643 w 6128435"/>
              <a:gd name="connsiteY79-11728" fmla="*/ 3773888 h 6858000"/>
              <a:gd name="connsiteX80-11729" fmla="*/ 5699203 w 6128435"/>
              <a:gd name="connsiteY80-11730" fmla="*/ 3775823 h 6858000"/>
              <a:gd name="connsiteX81-11731" fmla="*/ 5704824 w 6128435"/>
              <a:gd name="connsiteY81-11732" fmla="*/ 3785966 h 6858000"/>
              <a:gd name="connsiteX82-11733" fmla="*/ 5712204 w 6128435"/>
              <a:gd name="connsiteY82-11734" fmla="*/ 3785830 h 6858000"/>
              <a:gd name="connsiteX83-11735" fmla="*/ 5724816 w 6128435"/>
              <a:gd name="connsiteY83-11736" fmla="*/ 3798949 h 6858000"/>
              <a:gd name="connsiteX84-11737" fmla="*/ 5733539 w 6128435"/>
              <a:gd name="connsiteY84-11738" fmla="*/ 3818457 h 6858000"/>
              <a:gd name="connsiteX85-11739" fmla="*/ 5768491 w 6128435"/>
              <a:gd name="connsiteY85-11740" fmla="*/ 3914399 h 6858000"/>
              <a:gd name="connsiteX86-11741" fmla="*/ 5793123 w 6128435"/>
              <a:gd name="connsiteY86-11742" fmla="*/ 3969952 h 6858000"/>
              <a:gd name="connsiteX87-11743" fmla="*/ 5808321 w 6128435"/>
              <a:gd name="connsiteY87-11744" fmla="*/ 3988153 h 6858000"/>
              <a:gd name="connsiteX88-11745" fmla="*/ 5825621 w 6128435"/>
              <a:gd name="connsiteY88-11746" fmla="*/ 4015525 h 6858000"/>
              <a:gd name="connsiteX89-11747" fmla="*/ 5860672 w 6128435"/>
              <a:gd name="connsiteY89-11748" fmla="*/ 4061579 h 6858000"/>
              <a:gd name="connsiteX90-11749" fmla="*/ 5872173 w 6128435"/>
              <a:gd name="connsiteY90-11750" fmla="*/ 4088497 h 6858000"/>
              <a:gd name="connsiteX91-11751" fmla="*/ 5883705 w 6128435"/>
              <a:gd name="connsiteY91-11752" fmla="*/ 4101899 h 6858000"/>
              <a:gd name="connsiteX92-11753" fmla="*/ 5885314 w 6128435"/>
              <a:gd name="connsiteY92-11754" fmla="*/ 4108387 h 6858000"/>
              <a:gd name="connsiteX93-11755" fmla="*/ 5894095 w 6128435"/>
              <a:gd name="connsiteY93-11756" fmla="*/ 4128857 h 6858000"/>
              <a:gd name="connsiteX94-11757" fmla="*/ 5898339 w 6128435"/>
              <a:gd name="connsiteY94-11758" fmla="*/ 4140800 h 6858000"/>
              <a:gd name="connsiteX95-11759" fmla="*/ 5899734 w 6128435"/>
              <a:gd name="connsiteY95-11760" fmla="*/ 4145632 h 6858000"/>
              <a:gd name="connsiteX96-11761" fmla="*/ 5897098 w 6128435"/>
              <a:gd name="connsiteY96-11762" fmla="*/ 4157819 h 6858000"/>
              <a:gd name="connsiteX97-11763" fmla="*/ 5903513 w 6128435"/>
              <a:gd name="connsiteY97-11764" fmla="*/ 4187661 h 6858000"/>
              <a:gd name="connsiteX98-11765" fmla="*/ 5917114 w 6128435"/>
              <a:gd name="connsiteY98-11766" fmla="*/ 4213096 h 6858000"/>
              <a:gd name="connsiteX99-11767" fmla="*/ 5921153 w 6128435"/>
              <a:gd name="connsiteY99-11768" fmla="*/ 4236222 h 6858000"/>
              <a:gd name="connsiteX100-11769" fmla="*/ 5924233 w 6128435"/>
              <a:gd name="connsiteY100-11770" fmla="*/ 4242060 h 6858000"/>
              <a:gd name="connsiteX101-11771" fmla="*/ 5928910 w 6128435"/>
              <a:gd name="connsiteY101-11772" fmla="*/ 4300973 h 6858000"/>
              <a:gd name="connsiteX102-11773" fmla="*/ 5939320 w 6128435"/>
              <a:gd name="connsiteY102-11774" fmla="*/ 4340435 h 6858000"/>
              <a:gd name="connsiteX103-11775" fmla="*/ 5946705 w 6128435"/>
              <a:gd name="connsiteY103-11776" fmla="*/ 4428051 h 6858000"/>
              <a:gd name="connsiteX104-11777" fmla="*/ 5949261 w 6128435"/>
              <a:gd name="connsiteY104-11778" fmla="*/ 4449185 h 6858000"/>
              <a:gd name="connsiteX105-11779" fmla="*/ 5957504 w 6128435"/>
              <a:gd name="connsiteY105-11780" fmla="*/ 4465911 h 6858000"/>
              <a:gd name="connsiteX106-11781" fmla="*/ 5964689 w 6128435"/>
              <a:gd name="connsiteY106-11782" fmla="*/ 4468532 h 6858000"/>
              <a:gd name="connsiteX107-11783" fmla="*/ 5967062 w 6128435"/>
              <a:gd name="connsiteY107-11784" fmla="*/ 4479923 h 6858000"/>
              <a:gd name="connsiteX108-11785" fmla="*/ 5968960 w 6128435"/>
              <a:gd name="connsiteY108-11786" fmla="*/ 4482655 h 6858000"/>
              <a:gd name="connsiteX109-11787" fmla="*/ 5978567 w 6128435"/>
              <a:gd name="connsiteY109-11788" fmla="*/ 4498605 h 6858000"/>
              <a:gd name="connsiteX110-11789" fmla="*/ 5980106 w 6128435"/>
              <a:gd name="connsiteY110-11790" fmla="*/ 4585087 h 6858000"/>
              <a:gd name="connsiteX111-11791" fmla="*/ 5998138 w 6128435"/>
              <a:gd name="connsiteY111-11792" fmla="*/ 4697518 h 6858000"/>
              <a:gd name="connsiteX112-11793" fmla="*/ 6013516 w 6128435"/>
              <a:gd name="connsiteY112-11794" fmla="*/ 4786619 h 6858000"/>
              <a:gd name="connsiteX113-11795" fmla="*/ 6025404 w 6128435"/>
              <a:gd name="connsiteY113-11796" fmla="*/ 4858148 h 6858000"/>
              <a:gd name="connsiteX114-11797" fmla="*/ 6007749 w 6128435"/>
              <a:gd name="connsiteY114-11798" fmla="*/ 4964715 h 6858000"/>
              <a:gd name="connsiteX115-11799" fmla="*/ 6005269 w 6128435"/>
              <a:gd name="connsiteY115-11800" fmla="*/ 5150567 h 6858000"/>
              <a:gd name="connsiteX116-11801" fmla="*/ 6001127 w 6128435"/>
              <a:gd name="connsiteY116-11802" fmla="*/ 5164609 h 6858000"/>
              <a:gd name="connsiteX117-11803" fmla="*/ 5996647 w 6128435"/>
              <a:gd name="connsiteY117-11804" fmla="*/ 5185640 h 6858000"/>
              <a:gd name="connsiteX118-11805" fmla="*/ 5998514 w 6128435"/>
              <a:gd name="connsiteY118-11806" fmla="*/ 5189673 h 6858000"/>
              <a:gd name="connsiteX119-11807" fmla="*/ 5995970 w 6128435"/>
              <a:gd name="connsiteY119-11808" fmla="*/ 5221547 h 6858000"/>
              <a:gd name="connsiteX120-11809" fmla="*/ 5997218 w 6128435"/>
              <a:gd name="connsiteY120-11810" fmla="*/ 5222031 h 6858000"/>
              <a:gd name="connsiteX121-11811" fmla="*/ 6002116 w 6128435"/>
              <a:gd name="connsiteY121-11812" fmla="*/ 5231223 h 6858000"/>
              <a:gd name="connsiteX122-11813" fmla="*/ 6008541 w 6128435"/>
              <a:gd name="connsiteY122-11814" fmla="*/ 5248680 h 6858000"/>
              <a:gd name="connsiteX123-11815" fmla="*/ 6039260 w 6128435"/>
              <a:gd name="connsiteY123-11816" fmla="*/ 5289518 h 6858000"/>
              <a:gd name="connsiteX124-11817" fmla="*/ 6036748 w 6128435"/>
              <a:gd name="connsiteY124-11818" fmla="*/ 5322752 h 6858000"/>
              <a:gd name="connsiteX125-11819" fmla="*/ 6036943 w 6128435"/>
              <a:gd name="connsiteY125-11820" fmla="*/ 5329480 h 6858000"/>
              <a:gd name="connsiteX126-11821" fmla="*/ 6037236 w 6128435"/>
              <a:gd name="connsiteY126-11822" fmla="*/ 5329634 h 6858000"/>
              <a:gd name="connsiteX127-11823" fmla="*/ 6038019 w 6128435"/>
              <a:gd name="connsiteY127-11824" fmla="*/ 5336764 h 6858000"/>
              <a:gd name="connsiteX128-11825" fmla="*/ 6037298 w 6128435"/>
              <a:gd name="connsiteY128-11826" fmla="*/ 5341753 h 6858000"/>
              <a:gd name="connsiteX129-11827" fmla="*/ 6037677 w 6128435"/>
              <a:gd name="connsiteY129-11828" fmla="*/ 5354807 h 6858000"/>
              <a:gd name="connsiteX130-11829" fmla="*/ 6039728 w 6128435"/>
              <a:gd name="connsiteY130-11830" fmla="*/ 5359416 h 6858000"/>
              <a:gd name="connsiteX131-11831" fmla="*/ 6043311 w 6128435"/>
              <a:gd name="connsiteY131-11832" fmla="*/ 5361407 h 6858000"/>
              <a:gd name="connsiteX132-11833" fmla="*/ 6042954 w 6128435"/>
              <a:gd name="connsiteY132-11834" fmla="*/ 5362576 h 6858000"/>
              <a:gd name="connsiteX133-11835" fmla="*/ 6053435 w 6128435"/>
              <a:gd name="connsiteY133-11836" fmla="*/ 5387547 h 6858000"/>
              <a:gd name="connsiteX134-11837" fmla="*/ 6065933 w 6128435"/>
              <a:gd name="connsiteY134-11838" fmla="*/ 5443002 h 6858000"/>
              <a:gd name="connsiteX135-11839" fmla="*/ 6068640 w 6128435"/>
              <a:gd name="connsiteY135-11840" fmla="*/ 5474503 h 6858000"/>
              <a:gd name="connsiteX136-11841" fmla="*/ 6080922 w 6128435"/>
              <a:gd name="connsiteY136-11842" fmla="*/ 5561070 h 6858000"/>
              <a:gd name="connsiteX137-11843" fmla="*/ 6096949 w 6128435"/>
              <a:gd name="connsiteY137-11844" fmla="*/ 5648179 h 6858000"/>
              <a:gd name="connsiteX138-11845" fmla="*/ 6125703 w 6128435"/>
              <a:gd name="connsiteY138-11846" fmla="*/ 5692894 h 6858000"/>
              <a:gd name="connsiteX139-11847" fmla="*/ 6126670 w 6128435"/>
              <a:gd name="connsiteY139-11848" fmla="*/ 5697882 h 6858000"/>
              <a:gd name="connsiteX140-11849" fmla="*/ 6124061 w 6128435"/>
              <a:gd name="connsiteY140-11850" fmla="*/ 5710294 h 6858000"/>
              <a:gd name="connsiteX141-11851" fmla="*/ 6122213 w 6128435"/>
              <a:gd name="connsiteY141-11852" fmla="*/ 5714762 h 6858000"/>
              <a:gd name="connsiteX142-11853" fmla="*/ 6121353 w 6128435"/>
              <a:gd name="connsiteY142-11854" fmla="*/ 5721725 h 6858000"/>
              <a:gd name="connsiteX143-11855" fmla="*/ 6121607 w 6128435"/>
              <a:gd name="connsiteY143-11856" fmla="*/ 5721959 h 6858000"/>
              <a:gd name="connsiteX144-11857" fmla="*/ 6120262 w 6128435"/>
              <a:gd name="connsiteY144-11858" fmla="*/ 5728358 h 6858000"/>
              <a:gd name="connsiteX145-11859" fmla="*/ 6110194 w 6128435"/>
              <a:gd name="connsiteY145-11860" fmla="*/ 5758853 h 6858000"/>
              <a:gd name="connsiteX146-11861" fmla="*/ 6127519 w 6128435"/>
              <a:gd name="connsiteY146-11862" fmla="*/ 5865775 h 6858000"/>
              <a:gd name="connsiteX147-11863" fmla="*/ 6128435 w 6128435"/>
              <a:gd name="connsiteY147-11864" fmla="*/ 5870164 h 6858000"/>
              <a:gd name="connsiteX148-11865" fmla="*/ 6119217 w 6128435"/>
              <a:gd name="connsiteY148-11866" fmla="*/ 5888542 h 6858000"/>
              <a:gd name="connsiteX149-11867" fmla="*/ 6115966 w 6128435"/>
              <a:gd name="connsiteY149-11868" fmla="*/ 5898387 h 6858000"/>
              <a:gd name="connsiteX150-11869" fmla="*/ 6111924 w 6128435"/>
              <a:gd name="connsiteY150-11870" fmla="*/ 5900444 h 6858000"/>
              <a:gd name="connsiteX151-11871" fmla="*/ 6108716 w 6128435"/>
              <a:gd name="connsiteY151-11872" fmla="*/ 5915345 h 6858000"/>
              <a:gd name="connsiteX152-11873" fmla="*/ 6109524 w 6128435"/>
              <a:gd name="connsiteY152-11874" fmla="*/ 5917328 h 6858000"/>
              <a:gd name="connsiteX153-11875" fmla="*/ 6102493 w 6128435"/>
              <a:gd name="connsiteY153-11876" fmla="*/ 5928602 h 6858000"/>
              <a:gd name="connsiteX154-11877" fmla="*/ 6056863 w 6128435"/>
              <a:gd name="connsiteY154-11878" fmla="*/ 6000643 h 6858000"/>
              <a:gd name="connsiteX155-11879" fmla="*/ 6045436 w 6128435"/>
              <a:gd name="connsiteY155-11880" fmla="*/ 6124480 h 6858000"/>
              <a:gd name="connsiteX156-11881" fmla="*/ 6030489 w 6128435"/>
              <a:gd name="connsiteY156-11882" fmla="*/ 6317666 h 6858000"/>
              <a:gd name="connsiteX157-11883" fmla="*/ 6007492 w 6128435"/>
              <a:gd name="connsiteY157-11884" fmla="*/ 6440818 h 6858000"/>
              <a:gd name="connsiteX158-11885" fmla="*/ 6009467 w 6128435"/>
              <a:gd name="connsiteY158-11886" fmla="*/ 6487076 h 6858000"/>
              <a:gd name="connsiteX159-11887" fmla="*/ 5995064 w 6128435"/>
              <a:gd name="connsiteY159-11888" fmla="*/ 6540791 h 6858000"/>
              <a:gd name="connsiteX160-11889" fmla="*/ 5996309 w 6128435"/>
              <a:gd name="connsiteY160-11890" fmla="*/ 6543961 h 6858000"/>
              <a:gd name="connsiteX161-11891" fmla="*/ 5996048 w 6128435"/>
              <a:gd name="connsiteY161-11892" fmla="*/ 6555444 h 6858000"/>
              <a:gd name="connsiteX162-11893" fmla="*/ 6002524 w 6128435"/>
              <a:gd name="connsiteY162-11894" fmla="*/ 6560188 h 6858000"/>
              <a:gd name="connsiteX163-11895" fmla="*/ 6006823 w 6128435"/>
              <a:gd name="connsiteY163-11896" fmla="*/ 6578546 h 6858000"/>
              <a:gd name="connsiteX164-11897" fmla="*/ 6004510 w 6128435"/>
              <a:gd name="connsiteY164-11898" fmla="*/ 6599256 h 6858000"/>
              <a:gd name="connsiteX165-11899" fmla="*/ 5986207 w 6128435"/>
              <a:gd name="connsiteY165-11900" fmla="*/ 6695855 h 6858000"/>
              <a:gd name="connsiteX166-11901" fmla="*/ 5979428 w 6128435"/>
              <a:gd name="connsiteY166-11902" fmla="*/ 6754678 h 6858000"/>
              <a:gd name="connsiteX167-11903" fmla="*/ 5983398 w 6128435"/>
              <a:gd name="connsiteY167-11904" fmla="*/ 6778641 h 6858000"/>
              <a:gd name="connsiteX168-11905" fmla="*/ 5984543 w 6128435"/>
              <a:gd name="connsiteY168-11906" fmla="*/ 6811016 h 6858000"/>
              <a:gd name="connsiteX169-11907" fmla="*/ 5981802 w 6128435"/>
              <a:gd name="connsiteY169-11908" fmla="*/ 6838578 h 6858000"/>
              <a:gd name="connsiteX170-11909" fmla="*/ 5979671 w 6128435"/>
              <a:gd name="connsiteY170-11910" fmla="*/ 6858000 h 6858000"/>
              <a:gd name="connsiteX171-11911" fmla="*/ 0 w 6128435"/>
              <a:gd name="connsiteY171-11912" fmla="*/ 6858000 h 6858000"/>
              <a:gd name="connsiteX172-11913" fmla="*/ 0 w 6128435"/>
              <a:gd name="connsiteY172-11914" fmla="*/ 0 h 6858000"/>
              <a:gd name="connsiteX0-11915" fmla="*/ 0 w 6128435"/>
              <a:gd name="connsiteY0-11916" fmla="*/ 0 h 6858000"/>
              <a:gd name="connsiteX1-11917" fmla="*/ 4965888 w 6128435"/>
              <a:gd name="connsiteY1-11918" fmla="*/ 0 h 6858000"/>
              <a:gd name="connsiteX2-11919" fmla="*/ 4967767 w 6128435"/>
              <a:gd name="connsiteY2-11920" fmla="*/ 7930 h 6858000"/>
              <a:gd name="connsiteX3-11921" fmla="*/ 4979444 w 6128435"/>
              <a:gd name="connsiteY3-11922" fmla="*/ 43921 h 6858000"/>
              <a:gd name="connsiteX4-11923" fmla="*/ 5021173 w 6128435"/>
              <a:gd name="connsiteY4-11924" fmla="*/ 123738 h 6858000"/>
              <a:gd name="connsiteX5-11925" fmla="*/ 5075458 w 6128435"/>
              <a:gd name="connsiteY5-11926" fmla="*/ 264355 h 6858000"/>
              <a:gd name="connsiteX6-11927" fmla="*/ 5081175 w 6128435"/>
              <a:gd name="connsiteY6-11928" fmla="*/ 277448 h 6858000"/>
              <a:gd name="connsiteX7-11929" fmla="*/ 5097011 w 6128435"/>
              <a:gd name="connsiteY7-11930" fmla="*/ 355616 h 6858000"/>
              <a:gd name="connsiteX8-11931" fmla="*/ 5130982 w 6128435"/>
              <a:gd name="connsiteY8-11932" fmla="*/ 412030 h 6858000"/>
              <a:gd name="connsiteX9-11933" fmla="*/ 5153000 w 6128435"/>
              <a:gd name="connsiteY9-11934" fmla="*/ 507134 h 6858000"/>
              <a:gd name="connsiteX10-11935" fmla="*/ 5171282 w 6128435"/>
              <a:gd name="connsiteY10-11936" fmla="*/ 602071 h 6858000"/>
              <a:gd name="connsiteX11-11937" fmla="*/ 5176196 w 6128435"/>
              <a:gd name="connsiteY11-11938" fmla="*/ 636822 h 6858000"/>
              <a:gd name="connsiteX12-11939" fmla="*/ 5201957 w 6128435"/>
              <a:gd name="connsiteY12-11940" fmla="*/ 736835 h 6858000"/>
              <a:gd name="connsiteX13-11941" fmla="*/ 5185452 w 6128435"/>
              <a:gd name="connsiteY13-11942" fmla="*/ 745392 h 6858000"/>
              <a:gd name="connsiteX14-11943" fmla="*/ 5189051 w 6128435"/>
              <a:gd name="connsiteY14-11944" fmla="*/ 782518 h 6858000"/>
              <a:gd name="connsiteX15-11945" fmla="*/ 5210428 w 6128435"/>
              <a:gd name="connsiteY15-11946" fmla="*/ 815772 h 6858000"/>
              <a:gd name="connsiteX16-11947" fmla="*/ 5221088 w 6128435"/>
              <a:gd name="connsiteY16-11948" fmla="*/ 860193 h 6858000"/>
              <a:gd name="connsiteX17-11949" fmla="*/ 5227653 w 6128435"/>
              <a:gd name="connsiteY17-11950" fmla="*/ 886709 h 6858000"/>
              <a:gd name="connsiteX18-11951" fmla="*/ 5230806 w 6128435"/>
              <a:gd name="connsiteY18-11952" fmla="*/ 961354 h 6858000"/>
              <a:gd name="connsiteX19-11953" fmla="*/ 5201018 w 6128435"/>
              <a:gd name="connsiteY19-11954" fmla="*/ 1095027 h 6858000"/>
              <a:gd name="connsiteX20-11955" fmla="*/ 5202153 w 6128435"/>
              <a:gd name="connsiteY20-11956" fmla="*/ 1133224 h 6858000"/>
              <a:gd name="connsiteX21-11957" fmla="*/ 5207370 w 6128435"/>
              <a:gd name="connsiteY21-11958" fmla="*/ 1138097 h 6858000"/>
              <a:gd name="connsiteX22-11959" fmla="*/ 5189234 w 6128435"/>
              <a:gd name="connsiteY22-11960" fmla="*/ 1193495 h 6858000"/>
              <a:gd name="connsiteX23-11961" fmla="*/ 5202769 w 6128435"/>
              <a:gd name="connsiteY23-11962" fmla="*/ 1269450 h 6858000"/>
              <a:gd name="connsiteX24-11963" fmla="*/ 5225968 w 6128435"/>
              <a:gd name="connsiteY24-11964" fmla="*/ 1357994 h 6858000"/>
              <a:gd name="connsiteX25-11965" fmla="*/ 5233819 w 6128435"/>
              <a:gd name="connsiteY25-11966" fmla="*/ 1380922 h 6858000"/>
              <a:gd name="connsiteX26-11967" fmla="*/ 5237226 w 6128435"/>
              <a:gd name="connsiteY26-11968" fmla="*/ 1441327 h 6858000"/>
              <a:gd name="connsiteX27-11969" fmla="*/ 5244434 w 6128435"/>
              <a:gd name="connsiteY27-11970" fmla="*/ 1580810 h 6858000"/>
              <a:gd name="connsiteX28-11971" fmla="*/ 5251453 w 6128435"/>
              <a:gd name="connsiteY28-11972" fmla="*/ 1583934 h 6858000"/>
              <a:gd name="connsiteX29-11973" fmla="*/ 5253136 w 6128435"/>
              <a:gd name="connsiteY29-11974" fmla="*/ 1595457 h 6858000"/>
              <a:gd name="connsiteX30-11975" fmla="*/ 5254863 w 6128435"/>
              <a:gd name="connsiteY30-11976" fmla="*/ 1598311 h 6858000"/>
              <a:gd name="connsiteX31-11977" fmla="*/ 5263491 w 6128435"/>
              <a:gd name="connsiteY31-11978" fmla="*/ 1642938 h 6858000"/>
              <a:gd name="connsiteX32-11979" fmla="*/ 5261314 w 6128435"/>
              <a:gd name="connsiteY32-11980" fmla="*/ 1689177 h 6858000"/>
              <a:gd name="connsiteX33-11981" fmla="*/ 5259788 w 6128435"/>
              <a:gd name="connsiteY33-11982" fmla="*/ 1768516 h 6858000"/>
              <a:gd name="connsiteX34-11983" fmla="*/ 5272526 w 6128435"/>
              <a:gd name="connsiteY34-11984" fmla="*/ 1936940 h 6858000"/>
              <a:gd name="connsiteX35-11985" fmla="*/ 5252592 w 6128435"/>
              <a:gd name="connsiteY35-11986" fmla="*/ 2092210 h 6858000"/>
              <a:gd name="connsiteX36-11987" fmla="*/ 5264303 w 6128435"/>
              <a:gd name="connsiteY36-11988" fmla="*/ 2225157 h 6858000"/>
              <a:gd name="connsiteX37-11989" fmla="*/ 5254949 w 6128435"/>
              <a:gd name="connsiteY37-11990" fmla="*/ 2236160 h 6858000"/>
              <a:gd name="connsiteX38-11991" fmla="*/ 5250104 w 6128435"/>
              <a:gd name="connsiteY38-11992" fmla="*/ 2249166 h 6858000"/>
              <a:gd name="connsiteX39-11993" fmla="*/ 5251214 w 6128435"/>
              <a:gd name="connsiteY39-11994" fmla="*/ 2250944 h 6858000"/>
              <a:gd name="connsiteX40-11995" fmla="*/ 5250644 w 6128435"/>
              <a:gd name="connsiteY40-11996" fmla="*/ 2266619 h 6858000"/>
              <a:gd name="connsiteX41-11997" fmla="*/ 5247111 w 6128435"/>
              <a:gd name="connsiteY41-11998" fmla="*/ 2269679 h 6858000"/>
              <a:gd name="connsiteX42-11999" fmla="*/ 5245653 w 6128435"/>
              <a:gd name="connsiteY42-12000" fmla="*/ 2280317 h 6858000"/>
              <a:gd name="connsiteX43-12001" fmla="*/ 5293877 w 6128435"/>
              <a:gd name="connsiteY43-12002" fmla="*/ 2368649 h 6858000"/>
              <a:gd name="connsiteX44-12003" fmla="*/ 5311338 w 6128435"/>
              <a:gd name="connsiteY44-12004" fmla="*/ 2404034 h 6858000"/>
              <a:gd name="connsiteX45-12005" fmla="*/ 5338366 w 6128435"/>
              <a:gd name="connsiteY45-12006" fmla="*/ 2465052 h 6858000"/>
              <a:gd name="connsiteX46-12007" fmla="*/ 5371263 w 6128435"/>
              <a:gd name="connsiteY46-12008" fmla="*/ 2586413 h 6858000"/>
              <a:gd name="connsiteX47-12009" fmla="*/ 5407503 w 6128435"/>
              <a:gd name="connsiteY47-12010" fmla="*/ 2786290 h 6858000"/>
              <a:gd name="connsiteX48-12011" fmla="*/ 5407356 w 6128435"/>
              <a:gd name="connsiteY48-12012" fmla="*/ 2787545 h 6858000"/>
              <a:gd name="connsiteX49-12013" fmla="*/ 5411130 w 6128435"/>
              <a:gd name="connsiteY49-12014" fmla="*/ 2788640 h 6858000"/>
              <a:gd name="connsiteX50-12015" fmla="*/ 5416439 w 6128435"/>
              <a:gd name="connsiteY50-12016" fmla="*/ 2805666 h 6858000"/>
              <a:gd name="connsiteX51-12017" fmla="*/ 5416589 w 6128435"/>
              <a:gd name="connsiteY51-12018" fmla="*/ 2810822 h 6858000"/>
              <a:gd name="connsiteX52-12019" fmla="*/ 5418542 w 6128435"/>
              <a:gd name="connsiteY52-12020" fmla="*/ 2817745 h 6858000"/>
              <a:gd name="connsiteX53-12021" fmla="*/ 5418847 w 6128435"/>
              <a:gd name="connsiteY53-12022" fmla="*/ 2817825 h 6858000"/>
              <a:gd name="connsiteX54-12023" fmla="*/ 5423364 w 6128435"/>
              <a:gd name="connsiteY54-12024" fmla="*/ 2858292 h 6858000"/>
              <a:gd name="connsiteX55-12025" fmla="*/ 5479298 w 6128435"/>
              <a:gd name="connsiteY55-12026" fmla="*/ 2947791 h 6858000"/>
              <a:gd name="connsiteX56-12027" fmla="*/ 5481770 w 6128435"/>
              <a:gd name="connsiteY56-12028" fmla="*/ 2951352 h 6858000"/>
              <a:gd name="connsiteX57-12029" fmla="*/ 5481013 w 6128435"/>
              <a:gd name="connsiteY57-12030" fmla="*/ 2973461 h 6858000"/>
              <a:gd name="connsiteX58-12031" fmla="*/ 5482045 w 6128435"/>
              <a:gd name="connsiteY58-12032" fmla="*/ 2984371 h 6858000"/>
              <a:gd name="connsiteX59-12033" fmla="*/ 5479405 w 6128435"/>
              <a:gd name="connsiteY59-12034" fmla="*/ 2988507 h 6858000"/>
              <a:gd name="connsiteX60-12035" fmla="*/ 5482415 w 6128435"/>
              <a:gd name="connsiteY60-12036" fmla="*/ 3004079 h 6858000"/>
              <a:gd name="connsiteX61-12037" fmla="*/ 5483865 w 6128435"/>
              <a:gd name="connsiteY61-12038" fmla="*/ 3005467 h 6858000"/>
              <a:gd name="connsiteX62-12039" fmla="*/ 5482236 w 6128435"/>
              <a:gd name="connsiteY62-12040" fmla="*/ 3019791 h 6858000"/>
              <a:gd name="connsiteX63-12041" fmla="*/ 5475895 w 6128435"/>
              <a:gd name="connsiteY63-12042" fmla="*/ 3033578 h 6858000"/>
              <a:gd name="connsiteX64-12043" fmla="*/ 5477595 w 6128435"/>
              <a:gd name="connsiteY64-12044" fmla="*/ 3250534 h 6858000"/>
              <a:gd name="connsiteX65-12045" fmla="*/ 5532836 w 6128435"/>
              <a:gd name="connsiteY65-12046" fmla="*/ 3353840 h 6858000"/>
              <a:gd name="connsiteX66-12047" fmla="*/ 5561229 w 6128435"/>
              <a:gd name="connsiteY66-12048" fmla="*/ 3395784 h 6858000"/>
              <a:gd name="connsiteX67-12049" fmla="*/ 5589758 w 6128435"/>
              <a:gd name="connsiteY67-12050" fmla="*/ 3506453 h 6858000"/>
              <a:gd name="connsiteX68-12051" fmla="*/ 5596144 w 6128435"/>
              <a:gd name="connsiteY68-12052" fmla="*/ 3534624 h 6858000"/>
              <a:gd name="connsiteX69-12053" fmla="*/ 5597750 w 6128435"/>
              <a:gd name="connsiteY69-12054" fmla="*/ 3534129 h 6858000"/>
              <a:gd name="connsiteX70-12055" fmla="*/ 5599700 w 6128435"/>
              <a:gd name="connsiteY70-12056" fmla="*/ 3547221 h 6858000"/>
              <a:gd name="connsiteX71-12057" fmla="*/ 5615031 w 6128435"/>
              <a:gd name="connsiteY71-12058" fmla="*/ 3557482 h 6858000"/>
              <a:gd name="connsiteX72-12059" fmla="*/ 5618377 w 6128435"/>
              <a:gd name="connsiteY72-12060" fmla="*/ 3588431 h 6858000"/>
              <a:gd name="connsiteX73-12061" fmla="*/ 5612155 w 6128435"/>
              <a:gd name="connsiteY73-12062" fmla="*/ 3589869 h 6858000"/>
              <a:gd name="connsiteX74-12063" fmla="*/ 5620843 w 6128435"/>
              <a:gd name="connsiteY74-12064" fmla="*/ 3606745 h 6858000"/>
              <a:gd name="connsiteX75-12065" fmla="*/ 5655472 w 6128435"/>
              <a:gd name="connsiteY75-12066" fmla="*/ 3678877 h 6858000"/>
              <a:gd name="connsiteX76-12067" fmla="*/ 5680448 w 6128435"/>
              <a:gd name="connsiteY76-12068" fmla="*/ 3717760 h 6858000"/>
              <a:gd name="connsiteX77-12069" fmla="*/ 5683015 w 6128435"/>
              <a:gd name="connsiteY77-12070" fmla="*/ 3762025 h 6858000"/>
              <a:gd name="connsiteX78-12071" fmla="*/ 5696643 w 6128435"/>
              <a:gd name="connsiteY78-12072" fmla="*/ 3773888 h 6858000"/>
              <a:gd name="connsiteX79-12073" fmla="*/ 5699203 w 6128435"/>
              <a:gd name="connsiteY79-12074" fmla="*/ 3775823 h 6858000"/>
              <a:gd name="connsiteX80-12075" fmla="*/ 5704824 w 6128435"/>
              <a:gd name="connsiteY80-12076" fmla="*/ 3785966 h 6858000"/>
              <a:gd name="connsiteX81-12077" fmla="*/ 5712204 w 6128435"/>
              <a:gd name="connsiteY81-12078" fmla="*/ 3785830 h 6858000"/>
              <a:gd name="connsiteX82-12079" fmla="*/ 5724816 w 6128435"/>
              <a:gd name="connsiteY82-12080" fmla="*/ 3798949 h 6858000"/>
              <a:gd name="connsiteX83-12081" fmla="*/ 5733539 w 6128435"/>
              <a:gd name="connsiteY83-12082" fmla="*/ 3818457 h 6858000"/>
              <a:gd name="connsiteX84-12083" fmla="*/ 5768491 w 6128435"/>
              <a:gd name="connsiteY84-12084" fmla="*/ 3914399 h 6858000"/>
              <a:gd name="connsiteX85-12085" fmla="*/ 5793123 w 6128435"/>
              <a:gd name="connsiteY85-12086" fmla="*/ 3969952 h 6858000"/>
              <a:gd name="connsiteX86-12087" fmla="*/ 5808321 w 6128435"/>
              <a:gd name="connsiteY86-12088" fmla="*/ 3988153 h 6858000"/>
              <a:gd name="connsiteX87-12089" fmla="*/ 5825621 w 6128435"/>
              <a:gd name="connsiteY87-12090" fmla="*/ 4015525 h 6858000"/>
              <a:gd name="connsiteX88-12091" fmla="*/ 5860672 w 6128435"/>
              <a:gd name="connsiteY88-12092" fmla="*/ 4061579 h 6858000"/>
              <a:gd name="connsiteX89-12093" fmla="*/ 5872173 w 6128435"/>
              <a:gd name="connsiteY89-12094" fmla="*/ 4088497 h 6858000"/>
              <a:gd name="connsiteX90-12095" fmla="*/ 5883705 w 6128435"/>
              <a:gd name="connsiteY90-12096" fmla="*/ 4101899 h 6858000"/>
              <a:gd name="connsiteX91-12097" fmla="*/ 5885314 w 6128435"/>
              <a:gd name="connsiteY91-12098" fmla="*/ 4108387 h 6858000"/>
              <a:gd name="connsiteX92-12099" fmla="*/ 5894095 w 6128435"/>
              <a:gd name="connsiteY92-12100" fmla="*/ 4128857 h 6858000"/>
              <a:gd name="connsiteX93-12101" fmla="*/ 5898339 w 6128435"/>
              <a:gd name="connsiteY93-12102" fmla="*/ 4140800 h 6858000"/>
              <a:gd name="connsiteX94-12103" fmla="*/ 5899734 w 6128435"/>
              <a:gd name="connsiteY94-12104" fmla="*/ 4145632 h 6858000"/>
              <a:gd name="connsiteX95-12105" fmla="*/ 5897098 w 6128435"/>
              <a:gd name="connsiteY95-12106" fmla="*/ 4157819 h 6858000"/>
              <a:gd name="connsiteX96-12107" fmla="*/ 5903513 w 6128435"/>
              <a:gd name="connsiteY96-12108" fmla="*/ 4187661 h 6858000"/>
              <a:gd name="connsiteX97-12109" fmla="*/ 5917114 w 6128435"/>
              <a:gd name="connsiteY97-12110" fmla="*/ 4213096 h 6858000"/>
              <a:gd name="connsiteX98-12111" fmla="*/ 5921153 w 6128435"/>
              <a:gd name="connsiteY98-12112" fmla="*/ 4236222 h 6858000"/>
              <a:gd name="connsiteX99-12113" fmla="*/ 5924233 w 6128435"/>
              <a:gd name="connsiteY99-12114" fmla="*/ 4242060 h 6858000"/>
              <a:gd name="connsiteX100-12115" fmla="*/ 5928910 w 6128435"/>
              <a:gd name="connsiteY100-12116" fmla="*/ 4300973 h 6858000"/>
              <a:gd name="connsiteX101-12117" fmla="*/ 5939320 w 6128435"/>
              <a:gd name="connsiteY101-12118" fmla="*/ 4340435 h 6858000"/>
              <a:gd name="connsiteX102-12119" fmla="*/ 5946705 w 6128435"/>
              <a:gd name="connsiteY102-12120" fmla="*/ 4428051 h 6858000"/>
              <a:gd name="connsiteX103-12121" fmla="*/ 5949261 w 6128435"/>
              <a:gd name="connsiteY103-12122" fmla="*/ 4449185 h 6858000"/>
              <a:gd name="connsiteX104-12123" fmla="*/ 5957504 w 6128435"/>
              <a:gd name="connsiteY104-12124" fmla="*/ 4465911 h 6858000"/>
              <a:gd name="connsiteX105-12125" fmla="*/ 5964689 w 6128435"/>
              <a:gd name="connsiteY105-12126" fmla="*/ 4468532 h 6858000"/>
              <a:gd name="connsiteX106-12127" fmla="*/ 5967062 w 6128435"/>
              <a:gd name="connsiteY106-12128" fmla="*/ 4479923 h 6858000"/>
              <a:gd name="connsiteX107-12129" fmla="*/ 5968960 w 6128435"/>
              <a:gd name="connsiteY107-12130" fmla="*/ 4482655 h 6858000"/>
              <a:gd name="connsiteX108-12131" fmla="*/ 5978567 w 6128435"/>
              <a:gd name="connsiteY108-12132" fmla="*/ 4498605 h 6858000"/>
              <a:gd name="connsiteX109-12133" fmla="*/ 5980106 w 6128435"/>
              <a:gd name="connsiteY109-12134" fmla="*/ 4585087 h 6858000"/>
              <a:gd name="connsiteX110-12135" fmla="*/ 5998138 w 6128435"/>
              <a:gd name="connsiteY110-12136" fmla="*/ 4697518 h 6858000"/>
              <a:gd name="connsiteX111-12137" fmla="*/ 6013516 w 6128435"/>
              <a:gd name="connsiteY111-12138" fmla="*/ 4786619 h 6858000"/>
              <a:gd name="connsiteX112-12139" fmla="*/ 6025404 w 6128435"/>
              <a:gd name="connsiteY112-12140" fmla="*/ 4858148 h 6858000"/>
              <a:gd name="connsiteX113-12141" fmla="*/ 6007749 w 6128435"/>
              <a:gd name="connsiteY113-12142" fmla="*/ 4964715 h 6858000"/>
              <a:gd name="connsiteX114-12143" fmla="*/ 6005269 w 6128435"/>
              <a:gd name="connsiteY114-12144" fmla="*/ 5150567 h 6858000"/>
              <a:gd name="connsiteX115-12145" fmla="*/ 6001127 w 6128435"/>
              <a:gd name="connsiteY115-12146" fmla="*/ 5164609 h 6858000"/>
              <a:gd name="connsiteX116-12147" fmla="*/ 5996647 w 6128435"/>
              <a:gd name="connsiteY116-12148" fmla="*/ 5185640 h 6858000"/>
              <a:gd name="connsiteX117-12149" fmla="*/ 5998514 w 6128435"/>
              <a:gd name="connsiteY117-12150" fmla="*/ 5189673 h 6858000"/>
              <a:gd name="connsiteX118-12151" fmla="*/ 5995970 w 6128435"/>
              <a:gd name="connsiteY118-12152" fmla="*/ 5221547 h 6858000"/>
              <a:gd name="connsiteX119-12153" fmla="*/ 5997218 w 6128435"/>
              <a:gd name="connsiteY119-12154" fmla="*/ 5222031 h 6858000"/>
              <a:gd name="connsiteX120-12155" fmla="*/ 6002116 w 6128435"/>
              <a:gd name="connsiteY120-12156" fmla="*/ 5231223 h 6858000"/>
              <a:gd name="connsiteX121-12157" fmla="*/ 6008541 w 6128435"/>
              <a:gd name="connsiteY121-12158" fmla="*/ 5248680 h 6858000"/>
              <a:gd name="connsiteX122-12159" fmla="*/ 6039260 w 6128435"/>
              <a:gd name="connsiteY122-12160" fmla="*/ 5289518 h 6858000"/>
              <a:gd name="connsiteX123-12161" fmla="*/ 6036748 w 6128435"/>
              <a:gd name="connsiteY123-12162" fmla="*/ 5322752 h 6858000"/>
              <a:gd name="connsiteX124-12163" fmla="*/ 6036943 w 6128435"/>
              <a:gd name="connsiteY124-12164" fmla="*/ 5329480 h 6858000"/>
              <a:gd name="connsiteX125-12165" fmla="*/ 6037236 w 6128435"/>
              <a:gd name="connsiteY125-12166" fmla="*/ 5329634 h 6858000"/>
              <a:gd name="connsiteX126-12167" fmla="*/ 6038019 w 6128435"/>
              <a:gd name="connsiteY126-12168" fmla="*/ 5336764 h 6858000"/>
              <a:gd name="connsiteX127-12169" fmla="*/ 6037298 w 6128435"/>
              <a:gd name="connsiteY127-12170" fmla="*/ 5341753 h 6858000"/>
              <a:gd name="connsiteX128-12171" fmla="*/ 6037677 w 6128435"/>
              <a:gd name="connsiteY128-12172" fmla="*/ 5354807 h 6858000"/>
              <a:gd name="connsiteX129-12173" fmla="*/ 6039728 w 6128435"/>
              <a:gd name="connsiteY129-12174" fmla="*/ 5359416 h 6858000"/>
              <a:gd name="connsiteX130-12175" fmla="*/ 6043311 w 6128435"/>
              <a:gd name="connsiteY130-12176" fmla="*/ 5361407 h 6858000"/>
              <a:gd name="connsiteX131-12177" fmla="*/ 6042954 w 6128435"/>
              <a:gd name="connsiteY131-12178" fmla="*/ 5362576 h 6858000"/>
              <a:gd name="connsiteX132-12179" fmla="*/ 6053435 w 6128435"/>
              <a:gd name="connsiteY132-12180" fmla="*/ 5387547 h 6858000"/>
              <a:gd name="connsiteX133-12181" fmla="*/ 6065933 w 6128435"/>
              <a:gd name="connsiteY133-12182" fmla="*/ 5443002 h 6858000"/>
              <a:gd name="connsiteX134-12183" fmla="*/ 6068640 w 6128435"/>
              <a:gd name="connsiteY134-12184" fmla="*/ 5474503 h 6858000"/>
              <a:gd name="connsiteX135-12185" fmla="*/ 6080922 w 6128435"/>
              <a:gd name="connsiteY135-12186" fmla="*/ 5561070 h 6858000"/>
              <a:gd name="connsiteX136-12187" fmla="*/ 6096949 w 6128435"/>
              <a:gd name="connsiteY136-12188" fmla="*/ 5648179 h 6858000"/>
              <a:gd name="connsiteX137-12189" fmla="*/ 6125703 w 6128435"/>
              <a:gd name="connsiteY137-12190" fmla="*/ 5692894 h 6858000"/>
              <a:gd name="connsiteX138-12191" fmla="*/ 6126670 w 6128435"/>
              <a:gd name="connsiteY138-12192" fmla="*/ 5697882 h 6858000"/>
              <a:gd name="connsiteX139-12193" fmla="*/ 6124061 w 6128435"/>
              <a:gd name="connsiteY139-12194" fmla="*/ 5710294 h 6858000"/>
              <a:gd name="connsiteX140-12195" fmla="*/ 6122213 w 6128435"/>
              <a:gd name="connsiteY140-12196" fmla="*/ 5714762 h 6858000"/>
              <a:gd name="connsiteX141-12197" fmla="*/ 6121353 w 6128435"/>
              <a:gd name="connsiteY141-12198" fmla="*/ 5721725 h 6858000"/>
              <a:gd name="connsiteX142-12199" fmla="*/ 6121607 w 6128435"/>
              <a:gd name="connsiteY142-12200" fmla="*/ 5721959 h 6858000"/>
              <a:gd name="connsiteX143-12201" fmla="*/ 6120262 w 6128435"/>
              <a:gd name="connsiteY143-12202" fmla="*/ 5728358 h 6858000"/>
              <a:gd name="connsiteX144-12203" fmla="*/ 6110194 w 6128435"/>
              <a:gd name="connsiteY144-12204" fmla="*/ 5758853 h 6858000"/>
              <a:gd name="connsiteX145-12205" fmla="*/ 6127519 w 6128435"/>
              <a:gd name="connsiteY145-12206" fmla="*/ 5865775 h 6858000"/>
              <a:gd name="connsiteX146-12207" fmla="*/ 6128435 w 6128435"/>
              <a:gd name="connsiteY146-12208" fmla="*/ 5870164 h 6858000"/>
              <a:gd name="connsiteX147-12209" fmla="*/ 6119217 w 6128435"/>
              <a:gd name="connsiteY147-12210" fmla="*/ 5888542 h 6858000"/>
              <a:gd name="connsiteX148-12211" fmla="*/ 6115966 w 6128435"/>
              <a:gd name="connsiteY148-12212" fmla="*/ 5898387 h 6858000"/>
              <a:gd name="connsiteX149-12213" fmla="*/ 6111924 w 6128435"/>
              <a:gd name="connsiteY149-12214" fmla="*/ 5900444 h 6858000"/>
              <a:gd name="connsiteX150-12215" fmla="*/ 6108716 w 6128435"/>
              <a:gd name="connsiteY150-12216" fmla="*/ 5915345 h 6858000"/>
              <a:gd name="connsiteX151-12217" fmla="*/ 6109524 w 6128435"/>
              <a:gd name="connsiteY151-12218" fmla="*/ 5917328 h 6858000"/>
              <a:gd name="connsiteX152-12219" fmla="*/ 6102493 w 6128435"/>
              <a:gd name="connsiteY152-12220" fmla="*/ 5928602 h 6858000"/>
              <a:gd name="connsiteX153-12221" fmla="*/ 6056863 w 6128435"/>
              <a:gd name="connsiteY153-12222" fmla="*/ 6000643 h 6858000"/>
              <a:gd name="connsiteX154-12223" fmla="*/ 6045436 w 6128435"/>
              <a:gd name="connsiteY154-12224" fmla="*/ 6124480 h 6858000"/>
              <a:gd name="connsiteX155-12225" fmla="*/ 6030489 w 6128435"/>
              <a:gd name="connsiteY155-12226" fmla="*/ 6317666 h 6858000"/>
              <a:gd name="connsiteX156-12227" fmla="*/ 6007492 w 6128435"/>
              <a:gd name="connsiteY156-12228" fmla="*/ 6440818 h 6858000"/>
              <a:gd name="connsiteX157-12229" fmla="*/ 6009467 w 6128435"/>
              <a:gd name="connsiteY157-12230" fmla="*/ 6487076 h 6858000"/>
              <a:gd name="connsiteX158-12231" fmla="*/ 5995064 w 6128435"/>
              <a:gd name="connsiteY158-12232" fmla="*/ 6540791 h 6858000"/>
              <a:gd name="connsiteX159-12233" fmla="*/ 5996309 w 6128435"/>
              <a:gd name="connsiteY159-12234" fmla="*/ 6543961 h 6858000"/>
              <a:gd name="connsiteX160-12235" fmla="*/ 5996048 w 6128435"/>
              <a:gd name="connsiteY160-12236" fmla="*/ 6555444 h 6858000"/>
              <a:gd name="connsiteX161-12237" fmla="*/ 6002524 w 6128435"/>
              <a:gd name="connsiteY161-12238" fmla="*/ 6560188 h 6858000"/>
              <a:gd name="connsiteX162-12239" fmla="*/ 6006823 w 6128435"/>
              <a:gd name="connsiteY162-12240" fmla="*/ 6578546 h 6858000"/>
              <a:gd name="connsiteX163-12241" fmla="*/ 6004510 w 6128435"/>
              <a:gd name="connsiteY163-12242" fmla="*/ 6599256 h 6858000"/>
              <a:gd name="connsiteX164-12243" fmla="*/ 5986207 w 6128435"/>
              <a:gd name="connsiteY164-12244" fmla="*/ 6695855 h 6858000"/>
              <a:gd name="connsiteX165-12245" fmla="*/ 5979428 w 6128435"/>
              <a:gd name="connsiteY165-12246" fmla="*/ 6754678 h 6858000"/>
              <a:gd name="connsiteX166-12247" fmla="*/ 5983398 w 6128435"/>
              <a:gd name="connsiteY166-12248" fmla="*/ 6778641 h 6858000"/>
              <a:gd name="connsiteX167-12249" fmla="*/ 5984543 w 6128435"/>
              <a:gd name="connsiteY167-12250" fmla="*/ 6811016 h 6858000"/>
              <a:gd name="connsiteX168-12251" fmla="*/ 5981802 w 6128435"/>
              <a:gd name="connsiteY168-12252" fmla="*/ 6838578 h 6858000"/>
              <a:gd name="connsiteX169-12253" fmla="*/ 5979671 w 6128435"/>
              <a:gd name="connsiteY169-12254" fmla="*/ 6858000 h 6858000"/>
              <a:gd name="connsiteX170-12255" fmla="*/ 0 w 6128435"/>
              <a:gd name="connsiteY170-12256" fmla="*/ 6858000 h 6858000"/>
              <a:gd name="connsiteX171-12257" fmla="*/ 0 w 6128435"/>
              <a:gd name="connsiteY171-12258" fmla="*/ 0 h 6858000"/>
              <a:gd name="connsiteX0-12259" fmla="*/ 0 w 6128435"/>
              <a:gd name="connsiteY0-12260" fmla="*/ 0 h 6858000"/>
              <a:gd name="connsiteX1-12261" fmla="*/ 4965888 w 6128435"/>
              <a:gd name="connsiteY1-12262" fmla="*/ 0 h 6858000"/>
              <a:gd name="connsiteX2-12263" fmla="*/ 4967767 w 6128435"/>
              <a:gd name="connsiteY2-12264" fmla="*/ 7930 h 6858000"/>
              <a:gd name="connsiteX3-12265" fmla="*/ 4979444 w 6128435"/>
              <a:gd name="connsiteY3-12266" fmla="*/ 43921 h 6858000"/>
              <a:gd name="connsiteX4-12267" fmla="*/ 5021173 w 6128435"/>
              <a:gd name="connsiteY4-12268" fmla="*/ 123738 h 6858000"/>
              <a:gd name="connsiteX5-12269" fmla="*/ 5075458 w 6128435"/>
              <a:gd name="connsiteY5-12270" fmla="*/ 264355 h 6858000"/>
              <a:gd name="connsiteX6-12271" fmla="*/ 5081175 w 6128435"/>
              <a:gd name="connsiteY6-12272" fmla="*/ 277448 h 6858000"/>
              <a:gd name="connsiteX7-12273" fmla="*/ 5097011 w 6128435"/>
              <a:gd name="connsiteY7-12274" fmla="*/ 355616 h 6858000"/>
              <a:gd name="connsiteX8-12275" fmla="*/ 5130982 w 6128435"/>
              <a:gd name="connsiteY8-12276" fmla="*/ 412030 h 6858000"/>
              <a:gd name="connsiteX9-12277" fmla="*/ 5153000 w 6128435"/>
              <a:gd name="connsiteY9-12278" fmla="*/ 507134 h 6858000"/>
              <a:gd name="connsiteX10-12279" fmla="*/ 5171282 w 6128435"/>
              <a:gd name="connsiteY10-12280" fmla="*/ 602071 h 6858000"/>
              <a:gd name="connsiteX11-12281" fmla="*/ 5176196 w 6128435"/>
              <a:gd name="connsiteY11-12282" fmla="*/ 636822 h 6858000"/>
              <a:gd name="connsiteX12-12283" fmla="*/ 5201957 w 6128435"/>
              <a:gd name="connsiteY12-12284" fmla="*/ 736835 h 6858000"/>
              <a:gd name="connsiteX13-12285" fmla="*/ 5185452 w 6128435"/>
              <a:gd name="connsiteY13-12286" fmla="*/ 745392 h 6858000"/>
              <a:gd name="connsiteX14-12287" fmla="*/ 5189051 w 6128435"/>
              <a:gd name="connsiteY14-12288" fmla="*/ 782518 h 6858000"/>
              <a:gd name="connsiteX15-12289" fmla="*/ 5210428 w 6128435"/>
              <a:gd name="connsiteY15-12290" fmla="*/ 815772 h 6858000"/>
              <a:gd name="connsiteX16-12291" fmla="*/ 5221088 w 6128435"/>
              <a:gd name="connsiteY16-12292" fmla="*/ 860193 h 6858000"/>
              <a:gd name="connsiteX17-12293" fmla="*/ 5227653 w 6128435"/>
              <a:gd name="connsiteY17-12294" fmla="*/ 886709 h 6858000"/>
              <a:gd name="connsiteX18-12295" fmla="*/ 5230806 w 6128435"/>
              <a:gd name="connsiteY18-12296" fmla="*/ 961354 h 6858000"/>
              <a:gd name="connsiteX19-12297" fmla="*/ 5201018 w 6128435"/>
              <a:gd name="connsiteY19-12298" fmla="*/ 1095027 h 6858000"/>
              <a:gd name="connsiteX20-12299" fmla="*/ 5202153 w 6128435"/>
              <a:gd name="connsiteY20-12300" fmla="*/ 1133224 h 6858000"/>
              <a:gd name="connsiteX21-12301" fmla="*/ 5207370 w 6128435"/>
              <a:gd name="connsiteY21-12302" fmla="*/ 1138097 h 6858000"/>
              <a:gd name="connsiteX22-12303" fmla="*/ 5189234 w 6128435"/>
              <a:gd name="connsiteY22-12304" fmla="*/ 1193495 h 6858000"/>
              <a:gd name="connsiteX23-12305" fmla="*/ 5202769 w 6128435"/>
              <a:gd name="connsiteY23-12306" fmla="*/ 1269450 h 6858000"/>
              <a:gd name="connsiteX24-12307" fmla="*/ 5225968 w 6128435"/>
              <a:gd name="connsiteY24-12308" fmla="*/ 1357994 h 6858000"/>
              <a:gd name="connsiteX25-12309" fmla="*/ 5233819 w 6128435"/>
              <a:gd name="connsiteY25-12310" fmla="*/ 1380922 h 6858000"/>
              <a:gd name="connsiteX26-12311" fmla="*/ 5237226 w 6128435"/>
              <a:gd name="connsiteY26-12312" fmla="*/ 1441327 h 6858000"/>
              <a:gd name="connsiteX27-12313" fmla="*/ 5244434 w 6128435"/>
              <a:gd name="connsiteY27-12314" fmla="*/ 1580810 h 6858000"/>
              <a:gd name="connsiteX28-12315" fmla="*/ 5251453 w 6128435"/>
              <a:gd name="connsiteY28-12316" fmla="*/ 1583934 h 6858000"/>
              <a:gd name="connsiteX29-12317" fmla="*/ 5253136 w 6128435"/>
              <a:gd name="connsiteY29-12318" fmla="*/ 1595457 h 6858000"/>
              <a:gd name="connsiteX30-12319" fmla="*/ 5254863 w 6128435"/>
              <a:gd name="connsiteY30-12320" fmla="*/ 1598311 h 6858000"/>
              <a:gd name="connsiteX31-12321" fmla="*/ 5263491 w 6128435"/>
              <a:gd name="connsiteY31-12322" fmla="*/ 1642938 h 6858000"/>
              <a:gd name="connsiteX32-12323" fmla="*/ 5261314 w 6128435"/>
              <a:gd name="connsiteY32-12324" fmla="*/ 1689177 h 6858000"/>
              <a:gd name="connsiteX33-12325" fmla="*/ 5259788 w 6128435"/>
              <a:gd name="connsiteY33-12326" fmla="*/ 1768516 h 6858000"/>
              <a:gd name="connsiteX34-12327" fmla="*/ 5272526 w 6128435"/>
              <a:gd name="connsiteY34-12328" fmla="*/ 1936940 h 6858000"/>
              <a:gd name="connsiteX35-12329" fmla="*/ 5252592 w 6128435"/>
              <a:gd name="connsiteY35-12330" fmla="*/ 2092210 h 6858000"/>
              <a:gd name="connsiteX36-12331" fmla="*/ 5264303 w 6128435"/>
              <a:gd name="connsiteY36-12332" fmla="*/ 2225157 h 6858000"/>
              <a:gd name="connsiteX37-12333" fmla="*/ 5254949 w 6128435"/>
              <a:gd name="connsiteY37-12334" fmla="*/ 2236160 h 6858000"/>
              <a:gd name="connsiteX38-12335" fmla="*/ 5250104 w 6128435"/>
              <a:gd name="connsiteY38-12336" fmla="*/ 2249166 h 6858000"/>
              <a:gd name="connsiteX39-12337" fmla="*/ 5251214 w 6128435"/>
              <a:gd name="connsiteY39-12338" fmla="*/ 2250944 h 6858000"/>
              <a:gd name="connsiteX40-12339" fmla="*/ 5250644 w 6128435"/>
              <a:gd name="connsiteY40-12340" fmla="*/ 2266619 h 6858000"/>
              <a:gd name="connsiteX41-12341" fmla="*/ 5247111 w 6128435"/>
              <a:gd name="connsiteY41-12342" fmla="*/ 2269679 h 6858000"/>
              <a:gd name="connsiteX42-12343" fmla="*/ 5279312 w 6128435"/>
              <a:gd name="connsiteY42-12344" fmla="*/ 2302757 h 6858000"/>
              <a:gd name="connsiteX43-12345" fmla="*/ 5293877 w 6128435"/>
              <a:gd name="connsiteY43-12346" fmla="*/ 2368649 h 6858000"/>
              <a:gd name="connsiteX44-12347" fmla="*/ 5311338 w 6128435"/>
              <a:gd name="connsiteY44-12348" fmla="*/ 2404034 h 6858000"/>
              <a:gd name="connsiteX45-12349" fmla="*/ 5338366 w 6128435"/>
              <a:gd name="connsiteY45-12350" fmla="*/ 2465052 h 6858000"/>
              <a:gd name="connsiteX46-12351" fmla="*/ 5371263 w 6128435"/>
              <a:gd name="connsiteY46-12352" fmla="*/ 2586413 h 6858000"/>
              <a:gd name="connsiteX47-12353" fmla="*/ 5407503 w 6128435"/>
              <a:gd name="connsiteY47-12354" fmla="*/ 2786290 h 6858000"/>
              <a:gd name="connsiteX48-12355" fmla="*/ 5407356 w 6128435"/>
              <a:gd name="connsiteY48-12356" fmla="*/ 2787545 h 6858000"/>
              <a:gd name="connsiteX49-12357" fmla="*/ 5411130 w 6128435"/>
              <a:gd name="connsiteY49-12358" fmla="*/ 2788640 h 6858000"/>
              <a:gd name="connsiteX50-12359" fmla="*/ 5416439 w 6128435"/>
              <a:gd name="connsiteY50-12360" fmla="*/ 2805666 h 6858000"/>
              <a:gd name="connsiteX51-12361" fmla="*/ 5416589 w 6128435"/>
              <a:gd name="connsiteY51-12362" fmla="*/ 2810822 h 6858000"/>
              <a:gd name="connsiteX52-12363" fmla="*/ 5418542 w 6128435"/>
              <a:gd name="connsiteY52-12364" fmla="*/ 2817745 h 6858000"/>
              <a:gd name="connsiteX53-12365" fmla="*/ 5418847 w 6128435"/>
              <a:gd name="connsiteY53-12366" fmla="*/ 2817825 h 6858000"/>
              <a:gd name="connsiteX54-12367" fmla="*/ 5423364 w 6128435"/>
              <a:gd name="connsiteY54-12368" fmla="*/ 2858292 h 6858000"/>
              <a:gd name="connsiteX55-12369" fmla="*/ 5479298 w 6128435"/>
              <a:gd name="connsiteY55-12370" fmla="*/ 2947791 h 6858000"/>
              <a:gd name="connsiteX56-12371" fmla="*/ 5481770 w 6128435"/>
              <a:gd name="connsiteY56-12372" fmla="*/ 2951352 h 6858000"/>
              <a:gd name="connsiteX57-12373" fmla="*/ 5481013 w 6128435"/>
              <a:gd name="connsiteY57-12374" fmla="*/ 2973461 h 6858000"/>
              <a:gd name="connsiteX58-12375" fmla="*/ 5482045 w 6128435"/>
              <a:gd name="connsiteY58-12376" fmla="*/ 2984371 h 6858000"/>
              <a:gd name="connsiteX59-12377" fmla="*/ 5479405 w 6128435"/>
              <a:gd name="connsiteY59-12378" fmla="*/ 2988507 h 6858000"/>
              <a:gd name="connsiteX60-12379" fmla="*/ 5482415 w 6128435"/>
              <a:gd name="connsiteY60-12380" fmla="*/ 3004079 h 6858000"/>
              <a:gd name="connsiteX61-12381" fmla="*/ 5483865 w 6128435"/>
              <a:gd name="connsiteY61-12382" fmla="*/ 3005467 h 6858000"/>
              <a:gd name="connsiteX62-12383" fmla="*/ 5482236 w 6128435"/>
              <a:gd name="connsiteY62-12384" fmla="*/ 3019791 h 6858000"/>
              <a:gd name="connsiteX63-12385" fmla="*/ 5475895 w 6128435"/>
              <a:gd name="connsiteY63-12386" fmla="*/ 3033578 h 6858000"/>
              <a:gd name="connsiteX64-12387" fmla="*/ 5477595 w 6128435"/>
              <a:gd name="connsiteY64-12388" fmla="*/ 3250534 h 6858000"/>
              <a:gd name="connsiteX65-12389" fmla="*/ 5532836 w 6128435"/>
              <a:gd name="connsiteY65-12390" fmla="*/ 3353840 h 6858000"/>
              <a:gd name="connsiteX66-12391" fmla="*/ 5561229 w 6128435"/>
              <a:gd name="connsiteY66-12392" fmla="*/ 3395784 h 6858000"/>
              <a:gd name="connsiteX67-12393" fmla="*/ 5589758 w 6128435"/>
              <a:gd name="connsiteY67-12394" fmla="*/ 3506453 h 6858000"/>
              <a:gd name="connsiteX68-12395" fmla="*/ 5596144 w 6128435"/>
              <a:gd name="connsiteY68-12396" fmla="*/ 3534624 h 6858000"/>
              <a:gd name="connsiteX69-12397" fmla="*/ 5597750 w 6128435"/>
              <a:gd name="connsiteY69-12398" fmla="*/ 3534129 h 6858000"/>
              <a:gd name="connsiteX70-12399" fmla="*/ 5599700 w 6128435"/>
              <a:gd name="connsiteY70-12400" fmla="*/ 3547221 h 6858000"/>
              <a:gd name="connsiteX71-12401" fmla="*/ 5615031 w 6128435"/>
              <a:gd name="connsiteY71-12402" fmla="*/ 3557482 h 6858000"/>
              <a:gd name="connsiteX72-12403" fmla="*/ 5618377 w 6128435"/>
              <a:gd name="connsiteY72-12404" fmla="*/ 3588431 h 6858000"/>
              <a:gd name="connsiteX73-12405" fmla="*/ 5612155 w 6128435"/>
              <a:gd name="connsiteY73-12406" fmla="*/ 3589869 h 6858000"/>
              <a:gd name="connsiteX74-12407" fmla="*/ 5620843 w 6128435"/>
              <a:gd name="connsiteY74-12408" fmla="*/ 3606745 h 6858000"/>
              <a:gd name="connsiteX75-12409" fmla="*/ 5655472 w 6128435"/>
              <a:gd name="connsiteY75-12410" fmla="*/ 3678877 h 6858000"/>
              <a:gd name="connsiteX76-12411" fmla="*/ 5680448 w 6128435"/>
              <a:gd name="connsiteY76-12412" fmla="*/ 3717760 h 6858000"/>
              <a:gd name="connsiteX77-12413" fmla="*/ 5683015 w 6128435"/>
              <a:gd name="connsiteY77-12414" fmla="*/ 3762025 h 6858000"/>
              <a:gd name="connsiteX78-12415" fmla="*/ 5696643 w 6128435"/>
              <a:gd name="connsiteY78-12416" fmla="*/ 3773888 h 6858000"/>
              <a:gd name="connsiteX79-12417" fmla="*/ 5699203 w 6128435"/>
              <a:gd name="connsiteY79-12418" fmla="*/ 3775823 h 6858000"/>
              <a:gd name="connsiteX80-12419" fmla="*/ 5704824 w 6128435"/>
              <a:gd name="connsiteY80-12420" fmla="*/ 3785966 h 6858000"/>
              <a:gd name="connsiteX81-12421" fmla="*/ 5712204 w 6128435"/>
              <a:gd name="connsiteY81-12422" fmla="*/ 3785830 h 6858000"/>
              <a:gd name="connsiteX82-12423" fmla="*/ 5724816 w 6128435"/>
              <a:gd name="connsiteY82-12424" fmla="*/ 3798949 h 6858000"/>
              <a:gd name="connsiteX83-12425" fmla="*/ 5733539 w 6128435"/>
              <a:gd name="connsiteY83-12426" fmla="*/ 3818457 h 6858000"/>
              <a:gd name="connsiteX84-12427" fmla="*/ 5768491 w 6128435"/>
              <a:gd name="connsiteY84-12428" fmla="*/ 3914399 h 6858000"/>
              <a:gd name="connsiteX85-12429" fmla="*/ 5793123 w 6128435"/>
              <a:gd name="connsiteY85-12430" fmla="*/ 3969952 h 6858000"/>
              <a:gd name="connsiteX86-12431" fmla="*/ 5808321 w 6128435"/>
              <a:gd name="connsiteY86-12432" fmla="*/ 3988153 h 6858000"/>
              <a:gd name="connsiteX87-12433" fmla="*/ 5825621 w 6128435"/>
              <a:gd name="connsiteY87-12434" fmla="*/ 4015525 h 6858000"/>
              <a:gd name="connsiteX88-12435" fmla="*/ 5860672 w 6128435"/>
              <a:gd name="connsiteY88-12436" fmla="*/ 4061579 h 6858000"/>
              <a:gd name="connsiteX89-12437" fmla="*/ 5872173 w 6128435"/>
              <a:gd name="connsiteY89-12438" fmla="*/ 4088497 h 6858000"/>
              <a:gd name="connsiteX90-12439" fmla="*/ 5883705 w 6128435"/>
              <a:gd name="connsiteY90-12440" fmla="*/ 4101899 h 6858000"/>
              <a:gd name="connsiteX91-12441" fmla="*/ 5885314 w 6128435"/>
              <a:gd name="connsiteY91-12442" fmla="*/ 4108387 h 6858000"/>
              <a:gd name="connsiteX92-12443" fmla="*/ 5894095 w 6128435"/>
              <a:gd name="connsiteY92-12444" fmla="*/ 4128857 h 6858000"/>
              <a:gd name="connsiteX93-12445" fmla="*/ 5898339 w 6128435"/>
              <a:gd name="connsiteY93-12446" fmla="*/ 4140800 h 6858000"/>
              <a:gd name="connsiteX94-12447" fmla="*/ 5899734 w 6128435"/>
              <a:gd name="connsiteY94-12448" fmla="*/ 4145632 h 6858000"/>
              <a:gd name="connsiteX95-12449" fmla="*/ 5897098 w 6128435"/>
              <a:gd name="connsiteY95-12450" fmla="*/ 4157819 h 6858000"/>
              <a:gd name="connsiteX96-12451" fmla="*/ 5903513 w 6128435"/>
              <a:gd name="connsiteY96-12452" fmla="*/ 4187661 h 6858000"/>
              <a:gd name="connsiteX97-12453" fmla="*/ 5917114 w 6128435"/>
              <a:gd name="connsiteY97-12454" fmla="*/ 4213096 h 6858000"/>
              <a:gd name="connsiteX98-12455" fmla="*/ 5921153 w 6128435"/>
              <a:gd name="connsiteY98-12456" fmla="*/ 4236222 h 6858000"/>
              <a:gd name="connsiteX99-12457" fmla="*/ 5924233 w 6128435"/>
              <a:gd name="connsiteY99-12458" fmla="*/ 4242060 h 6858000"/>
              <a:gd name="connsiteX100-12459" fmla="*/ 5928910 w 6128435"/>
              <a:gd name="connsiteY100-12460" fmla="*/ 4300973 h 6858000"/>
              <a:gd name="connsiteX101-12461" fmla="*/ 5939320 w 6128435"/>
              <a:gd name="connsiteY101-12462" fmla="*/ 4340435 h 6858000"/>
              <a:gd name="connsiteX102-12463" fmla="*/ 5946705 w 6128435"/>
              <a:gd name="connsiteY102-12464" fmla="*/ 4428051 h 6858000"/>
              <a:gd name="connsiteX103-12465" fmla="*/ 5949261 w 6128435"/>
              <a:gd name="connsiteY103-12466" fmla="*/ 4449185 h 6858000"/>
              <a:gd name="connsiteX104-12467" fmla="*/ 5957504 w 6128435"/>
              <a:gd name="connsiteY104-12468" fmla="*/ 4465911 h 6858000"/>
              <a:gd name="connsiteX105-12469" fmla="*/ 5964689 w 6128435"/>
              <a:gd name="connsiteY105-12470" fmla="*/ 4468532 h 6858000"/>
              <a:gd name="connsiteX106-12471" fmla="*/ 5967062 w 6128435"/>
              <a:gd name="connsiteY106-12472" fmla="*/ 4479923 h 6858000"/>
              <a:gd name="connsiteX107-12473" fmla="*/ 5968960 w 6128435"/>
              <a:gd name="connsiteY107-12474" fmla="*/ 4482655 h 6858000"/>
              <a:gd name="connsiteX108-12475" fmla="*/ 5978567 w 6128435"/>
              <a:gd name="connsiteY108-12476" fmla="*/ 4498605 h 6858000"/>
              <a:gd name="connsiteX109-12477" fmla="*/ 5980106 w 6128435"/>
              <a:gd name="connsiteY109-12478" fmla="*/ 4585087 h 6858000"/>
              <a:gd name="connsiteX110-12479" fmla="*/ 5998138 w 6128435"/>
              <a:gd name="connsiteY110-12480" fmla="*/ 4697518 h 6858000"/>
              <a:gd name="connsiteX111-12481" fmla="*/ 6013516 w 6128435"/>
              <a:gd name="connsiteY111-12482" fmla="*/ 4786619 h 6858000"/>
              <a:gd name="connsiteX112-12483" fmla="*/ 6025404 w 6128435"/>
              <a:gd name="connsiteY112-12484" fmla="*/ 4858148 h 6858000"/>
              <a:gd name="connsiteX113-12485" fmla="*/ 6007749 w 6128435"/>
              <a:gd name="connsiteY113-12486" fmla="*/ 4964715 h 6858000"/>
              <a:gd name="connsiteX114-12487" fmla="*/ 6005269 w 6128435"/>
              <a:gd name="connsiteY114-12488" fmla="*/ 5150567 h 6858000"/>
              <a:gd name="connsiteX115-12489" fmla="*/ 6001127 w 6128435"/>
              <a:gd name="connsiteY115-12490" fmla="*/ 5164609 h 6858000"/>
              <a:gd name="connsiteX116-12491" fmla="*/ 5996647 w 6128435"/>
              <a:gd name="connsiteY116-12492" fmla="*/ 5185640 h 6858000"/>
              <a:gd name="connsiteX117-12493" fmla="*/ 5998514 w 6128435"/>
              <a:gd name="connsiteY117-12494" fmla="*/ 5189673 h 6858000"/>
              <a:gd name="connsiteX118-12495" fmla="*/ 5995970 w 6128435"/>
              <a:gd name="connsiteY118-12496" fmla="*/ 5221547 h 6858000"/>
              <a:gd name="connsiteX119-12497" fmla="*/ 5997218 w 6128435"/>
              <a:gd name="connsiteY119-12498" fmla="*/ 5222031 h 6858000"/>
              <a:gd name="connsiteX120-12499" fmla="*/ 6002116 w 6128435"/>
              <a:gd name="connsiteY120-12500" fmla="*/ 5231223 h 6858000"/>
              <a:gd name="connsiteX121-12501" fmla="*/ 6008541 w 6128435"/>
              <a:gd name="connsiteY121-12502" fmla="*/ 5248680 h 6858000"/>
              <a:gd name="connsiteX122-12503" fmla="*/ 6039260 w 6128435"/>
              <a:gd name="connsiteY122-12504" fmla="*/ 5289518 h 6858000"/>
              <a:gd name="connsiteX123-12505" fmla="*/ 6036748 w 6128435"/>
              <a:gd name="connsiteY123-12506" fmla="*/ 5322752 h 6858000"/>
              <a:gd name="connsiteX124-12507" fmla="*/ 6036943 w 6128435"/>
              <a:gd name="connsiteY124-12508" fmla="*/ 5329480 h 6858000"/>
              <a:gd name="connsiteX125-12509" fmla="*/ 6037236 w 6128435"/>
              <a:gd name="connsiteY125-12510" fmla="*/ 5329634 h 6858000"/>
              <a:gd name="connsiteX126-12511" fmla="*/ 6038019 w 6128435"/>
              <a:gd name="connsiteY126-12512" fmla="*/ 5336764 h 6858000"/>
              <a:gd name="connsiteX127-12513" fmla="*/ 6037298 w 6128435"/>
              <a:gd name="connsiteY127-12514" fmla="*/ 5341753 h 6858000"/>
              <a:gd name="connsiteX128-12515" fmla="*/ 6037677 w 6128435"/>
              <a:gd name="connsiteY128-12516" fmla="*/ 5354807 h 6858000"/>
              <a:gd name="connsiteX129-12517" fmla="*/ 6039728 w 6128435"/>
              <a:gd name="connsiteY129-12518" fmla="*/ 5359416 h 6858000"/>
              <a:gd name="connsiteX130-12519" fmla="*/ 6043311 w 6128435"/>
              <a:gd name="connsiteY130-12520" fmla="*/ 5361407 h 6858000"/>
              <a:gd name="connsiteX131-12521" fmla="*/ 6042954 w 6128435"/>
              <a:gd name="connsiteY131-12522" fmla="*/ 5362576 h 6858000"/>
              <a:gd name="connsiteX132-12523" fmla="*/ 6053435 w 6128435"/>
              <a:gd name="connsiteY132-12524" fmla="*/ 5387547 h 6858000"/>
              <a:gd name="connsiteX133-12525" fmla="*/ 6065933 w 6128435"/>
              <a:gd name="connsiteY133-12526" fmla="*/ 5443002 h 6858000"/>
              <a:gd name="connsiteX134-12527" fmla="*/ 6068640 w 6128435"/>
              <a:gd name="connsiteY134-12528" fmla="*/ 5474503 h 6858000"/>
              <a:gd name="connsiteX135-12529" fmla="*/ 6080922 w 6128435"/>
              <a:gd name="connsiteY135-12530" fmla="*/ 5561070 h 6858000"/>
              <a:gd name="connsiteX136-12531" fmla="*/ 6096949 w 6128435"/>
              <a:gd name="connsiteY136-12532" fmla="*/ 5648179 h 6858000"/>
              <a:gd name="connsiteX137-12533" fmla="*/ 6125703 w 6128435"/>
              <a:gd name="connsiteY137-12534" fmla="*/ 5692894 h 6858000"/>
              <a:gd name="connsiteX138-12535" fmla="*/ 6126670 w 6128435"/>
              <a:gd name="connsiteY138-12536" fmla="*/ 5697882 h 6858000"/>
              <a:gd name="connsiteX139-12537" fmla="*/ 6124061 w 6128435"/>
              <a:gd name="connsiteY139-12538" fmla="*/ 5710294 h 6858000"/>
              <a:gd name="connsiteX140-12539" fmla="*/ 6122213 w 6128435"/>
              <a:gd name="connsiteY140-12540" fmla="*/ 5714762 h 6858000"/>
              <a:gd name="connsiteX141-12541" fmla="*/ 6121353 w 6128435"/>
              <a:gd name="connsiteY141-12542" fmla="*/ 5721725 h 6858000"/>
              <a:gd name="connsiteX142-12543" fmla="*/ 6121607 w 6128435"/>
              <a:gd name="connsiteY142-12544" fmla="*/ 5721959 h 6858000"/>
              <a:gd name="connsiteX143-12545" fmla="*/ 6120262 w 6128435"/>
              <a:gd name="connsiteY143-12546" fmla="*/ 5728358 h 6858000"/>
              <a:gd name="connsiteX144-12547" fmla="*/ 6110194 w 6128435"/>
              <a:gd name="connsiteY144-12548" fmla="*/ 5758853 h 6858000"/>
              <a:gd name="connsiteX145-12549" fmla="*/ 6127519 w 6128435"/>
              <a:gd name="connsiteY145-12550" fmla="*/ 5865775 h 6858000"/>
              <a:gd name="connsiteX146-12551" fmla="*/ 6128435 w 6128435"/>
              <a:gd name="connsiteY146-12552" fmla="*/ 5870164 h 6858000"/>
              <a:gd name="connsiteX147-12553" fmla="*/ 6119217 w 6128435"/>
              <a:gd name="connsiteY147-12554" fmla="*/ 5888542 h 6858000"/>
              <a:gd name="connsiteX148-12555" fmla="*/ 6115966 w 6128435"/>
              <a:gd name="connsiteY148-12556" fmla="*/ 5898387 h 6858000"/>
              <a:gd name="connsiteX149-12557" fmla="*/ 6111924 w 6128435"/>
              <a:gd name="connsiteY149-12558" fmla="*/ 5900444 h 6858000"/>
              <a:gd name="connsiteX150-12559" fmla="*/ 6108716 w 6128435"/>
              <a:gd name="connsiteY150-12560" fmla="*/ 5915345 h 6858000"/>
              <a:gd name="connsiteX151-12561" fmla="*/ 6109524 w 6128435"/>
              <a:gd name="connsiteY151-12562" fmla="*/ 5917328 h 6858000"/>
              <a:gd name="connsiteX152-12563" fmla="*/ 6102493 w 6128435"/>
              <a:gd name="connsiteY152-12564" fmla="*/ 5928602 h 6858000"/>
              <a:gd name="connsiteX153-12565" fmla="*/ 6056863 w 6128435"/>
              <a:gd name="connsiteY153-12566" fmla="*/ 6000643 h 6858000"/>
              <a:gd name="connsiteX154-12567" fmla="*/ 6045436 w 6128435"/>
              <a:gd name="connsiteY154-12568" fmla="*/ 6124480 h 6858000"/>
              <a:gd name="connsiteX155-12569" fmla="*/ 6030489 w 6128435"/>
              <a:gd name="connsiteY155-12570" fmla="*/ 6317666 h 6858000"/>
              <a:gd name="connsiteX156-12571" fmla="*/ 6007492 w 6128435"/>
              <a:gd name="connsiteY156-12572" fmla="*/ 6440818 h 6858000"/>
              <a:gd name="connsiteX157-12573" fmla="*/ 6009467 w 6128435"/>
              <a:gd name="connsiteY157-12574" fmla="*/ 6487076 h 6858000"/>
              <a:gd name="connsiteX158-12575" fmla="*/ 5995064 w 6128435"/>
              <a:gd name="connsiteY158-12576" fmla="*/ 6540791 h 6858000"/>
              <a:gd name="connsiteX159-12577" fmla="*/ 5996309 w 6128435"/>
              <a:gd name="connsiteY159-12578" fmla="*/ 6543961 h 6858000"/>
              <a:gd name="connsiteX160-12579" fmla="*/ 5996048 w 6128435"/>
              <a:gd name="connsiteY160-12580" fmla="*/ 6555444 h 6858000"/>
              <a:gd name="connsiteX161-12581" fmla="*/ 6002524 w 6128435"/>
              <a:gd name="connsiteY161-12582" fmla="*/ 6560188 h 6858000"/>
              <a:gd name="connsiteX162-12583" fmla="*/ 6006823 w 6128435"/>
              <a:gd name="connsiteY162-12584" fmla="*/ 6578546 h 6858000"/>
              <a:gd name="connsiteX163-12585" fmla="*/ 6004510 w 6128435"/>
              <a:gd name="connsiteY163-12586" fmla="*/ 6599256 h 6858000"/>
              <a:gd name="connsiteX164-12587" fmla="*/ 5986207 w 6128435"/>
              <a:gd name="connsiteY164-12588" fmla="*/ 6695855 h 6858000"/>
              <a:gd name="connsiteX165-12589" fmla="*/ 5979428 w 6128435"/>
              <a:gd name="connsiteY165-12590" fmla="*/ 6754678 h 6858000"/>
              <a:gd name="connsiteX166-12591" fmla="*/ 5983398 w 6128435"/>
              <a:gd name="connsiteY166-12592" fmla="*/ 6778641 h 6858000"/>
              <a:gd name="connsiteX167-12593" fmla="*/ 5984543 w 6128435"/>
              <a:gd name="connsiteY167-12594" fmla="*/ 6811016 h 6858000"/>
              <a:gd name="connsiteX168-12595" fmla="*/ 5981802 w 6128435"/>
              <a:gd name="connsiteY168-12596" fmla="*/ 6838578 h 6858000"/>
              <a:gd name="connsiteX169-12597" fmla="*/ 5979671 w 6128435"/>
              <a:gd name="connsiteY169-12598" fmla="*/ 6858000 h 6858000"/>
              <a:gd name="connsiteX170-12599" fmla="*/ 0 w 6128435"/>
              <a:gd name="connsiteY170-12600" fmla="*/ 6858000 h 6858000"/>
              <a:gd name="connsiteX171-12601" fmla="*/ 0 w 6128435"/>
              <a:gd name="connsiteY171-12602" fmla="*/ 0 h 6858000"/>
              <a:gd name="connsiteX0-12603" fmla="*/ 0 w 6128435"/>
              <a:gd name="connsiteY0-12604" fmla="*/ 0 h 6858000"/>
              <a:gd name="connsiteX1-12605" fmla="*/ 4965888 w 6128435"/>
              <a:gd name="connsiteY1-12606" fmla="*/ 0 h 6858000"/>
              <a:gd name="connsiteX2-12607" fmla="*/ 4967767 w 6128435"/>
              <a:gd name="connsiteY2-12608" fmla="*/ 7930 h 6858000"/>
              <a:gd name="connsiteX3-12609" fmla="*/ 4979444 w 6128435"/>
              <a:gd name="connsiteY3-12610" fmla="*/ 43921 h 6858000"/>
              <a:gd name="connsiteX4-12611" fmla="*/ 5021173 w 6128435"/>
              <a:gd name="connsiteY4-12612" fmla="*/ 123738 h 6858000"/>
              <a:gd name="connsiteX5-12613" fmla="*/ 5075458 w 6128435"/>
              <a:gd name="connsiteY5-12614" fmla="*/ 264355 h 6858000"/>
              <a:gd name="connsiteX6-12615" fmla="*/ 5081175 w 6128435"/>
              <a:gd name="connsiteY6-12616" fmla="*/ 277448 h 6858000"/>
              <a:gd name="connsiteX7-12617" fmla="*/ 5097011 w 6128435"/>
              <a:gd name="connsiteY7-12618" fmla="*/ 355616 h 6858000"/>
              <a:gd name="connsiteX8-12619" fmla="*/ 5130982 w 6128435"/>
              <a:gd name="connsiteY8-12620" fmla="*/ 412030 h 6858000"/>
              <a:gd name="connsiteX9-12621" fmla="*/ 5153000 w 6128435"/>
              <a:gd name="connsiteY9-12622" fmla="*/ 507134 h 6858000"/>
              <a:gd name="connsiteX10-12623" fmla="*/ 5171282 w 6128435"/>
              <a:gd name="connsiteY10-12624" fmla="*/ 602071 h 6858000"/>
              <a:gd name="connsiteX11-12625" fmla="*/ 5176196 w 6128435"/>
              <a:gd name="connsiteY11-12626" fmla="*/ 636822 h 6858000"/>
              <a:gd name="connsiteX12-12627" fmla="*/ 5201957 w 6128435"/>
              <a:gd name="connsiteY12-12628" fmla="*/ 736835 h 6858000"/>
              <a:gd name="connsiteX13-12629" fmla="*/ 5185452 w 6128435"/>
              <a:gd name="connsiteY13-12630" fmla="*/ 745392 h 6858000"/>
              <a:gd name="connsiteX14-12631" fmla="*/ 5189051 w 6128435"/>
              <a:gd name="connsiteY14-12632" fmla="*/ 782518 h 6858000"/>
              <a:gd name="connsiteX15-12633" fmla="*/ 5210428 w 6128435"/>
              <a:gd name="connsiteY15-12634" fmla="*/ 815772 h 6858000"/>
              <a:gd name="connsiteX16-12635" fmla="*/ 5221088 w 6128435"/>
              <a:gd name="connsiteY16-12636" fmla="*/ 860193 h 6858000"/>
              <a:gd name="connsiteX17-12637" fmla="*/ 5227653 w 6128435"/>
              <a:gd name="connsiteY17-12638" fmla="*/ 886709 h 6858000"/>
              <a:gd name="connsiteX18-12639" fmla="*/ 5230806 w 6128435"/>
              <a:gd name="connsiteY18-12640" fmla="*/ 961354 h 6858000"/>
              <a:gd name="connsiteX19-12641" fmla="*/ 5201018 w 6128435"/>
              <a:gd name="connsiteY19-12642" fmla="*/ 1095027 h 6858000"/>
              <a:gd name="connsiteX20-12643" fmla="*/ 5202153 w 6128435"/>
              <a:gd name="connsiteY20-12644" fmla="*/ 1133224 h 6858000"/>
              <a:gd name="connsiteX21-12645" fmla="*/ 5207370 w 6128435"/>
              <a:gd name="connsiteY21-12646" fmla="*/ 1138097 h 6858000"/>
              <a:gd name="connsiteX22-12647" fmla="*/ 5189234 w 6128435"/>
              <a:gd name="connsiteY22-12648" fmla="*/ 1193495 h 6858000"/>
              <a:gd name="connsiteX23-12649" fmla="*/ 5202769 w 6128435"/>
              <a:gd name="connsiteY23-12650" fmla="*/ 1269450 h 6858000"/>
              <a:gd name="connsiteX24-12651" fmla="*/ 5225968 w 6128435"/>
              <a:gd name="connsiteY24-12652" fmla="*/ 1357994 h 6858000"/>
              <a:gd name="connsiteX25-12653" fmla="*/ 5233819 w 6128435"/>
              <a:gd name="connsiteY25-12654" fmla="*/ 1380922 h 6858000"/>
              <a:gd name="connsiteX26-12655" fmla="*/ 5237226 w 6128435"/>
              <a:gd name="connsiteY26-12656" fmla="*/ 1441327 h 6858000"/>
              <a:gd name="connsiteX27-12657" fmla="*/ 5244434 w 6128435"/>
              <a:gd name="connsiteY27-12658" fmla="*/ 1580810 h 6858000"/>
              <a:gd name="connsiteX28-12659" fmla="*/ 5251453 w 6128435"/>
              <a:gd name="connsiteY28-12660" fmla="*/ 1583934 h 6858000"/>
              <a:gd name="connsiteX29-12661" fmla="*/ 5253136 w 6128435"/>
              <a:gd name="connsiteY29-12662" fmla="*/ 1595457 h 6858000"/>
              <a:gd name="connsiteX30-12663" fmla="*/ 5254863 w 6128435"/>
              <a:gd name="connsiteY30-12664" fmla="*/ 1598311 h 6858000"/>
              <a:gd name="connsiteX31-12665" fmla="*/ 5263491 w 6128435"/>
              <a:gd name="connsiteY31-12666" fmla="*/ 1642938 h 6858000"/>
              <a:gd name="connsiteX32-12667" fmla="*/ 5261314 w 6128435"/>
              <a:gd name="connsiteY32-12668" fmla="*/ 1689177 h 6858000"/>
              <a:gd name="connsiteX33-12669" fmla="*/ 5259788 w 6128435"/>
              <a:gd name="connsiteY33-12670" fmla="*/ 1768516 h 6858000"/>
              <a:gd name="connsiteX34-12671" fmla="*/ 5255696 w 6128435"/>
              <a:gd name="connsiteY34-12672" fmla="*/ 1953770 h 6858000"/>
              <a:gd name="connsiteX35-12673" fmla="*/ 5252592 w 6128435"/>
              <a:gd name="connsiteY35-12674" fmla="*/ 2092210 h 6858000"/>
              <a:gd name="connsiteX36-12675" fmla="*/ 5264303 w 6128435"/>
              <a:gd name="connsiteY36-12676" fmla="*/ 2225157 h 6858000"/>
              <a:gd name="connsiteX37-12677" fmla="*/ 5254949 w 6128435"/>
              <a:gd name="connsiteY37-12678" fmla="*/ 2236160 h 6858000"/>
              <a:gd name="connsiteX38-12679" fmla="*/ 5250104 w 6128435"/>
              <a:gd name="connsiteY38-12680" fmla="*/ 2249166 h 6858000"/>
              <a:gd name="connsiteX39-12681" fmla="*/ 5251214 w 6128435"/>
              <a:gd name="connsiteY39-12682" fmla="*/ 2250944 h 6858000"/>
              <a:gd name="connsiteX40-12683" fmla="*/ 5250644 w 6128435"/>
              <a:gd name="connsiteY40-12684" fmla="*/ 2266619 h 6858000"/>
              <a:gd name="connsiteX41-12685" fmla="*/ 5247111 w 6128435"/>
              <a:gd name="connsiteY41-12686" fmla="*/ 2269679 h 6858000"/>
              <a:gd name="connsiteX42-12687" fmla="*/ 5279312 w 6128435"/>
              <a:gd name="connsiteY42-12688" fmla="*/ 2302757 h 6858000"/>
              <a:gd name="connsiteX43-12689" fmla="*/ 5293877 w 6128435"/>
              <a:gd name="connsiteY43-12690" fmla="*/ 2368649 h 6858000"/>
              <a:gd name="connsiteX44-12691" fmla="*/ 5311338 w 6128435"/>
              <a:gd name="connsiteY44-12692" fmla="*/ 2404034 h 6858000"/>
              <a:gd name="connsiteX45-12693" fmla="*/ 5338366 w 6128435"/>
              <a:gd name="connsiteY45-12694" fmla="*/ 2465052 h 6858000"/>
              <a:gd name="connsiteX46-12695" fmla="*/ 5371263 w 6128435"/>
              <a:gd name="connsiteY46-12696" fmla="*/ 2586413 h 6858000"/>
              <a:gd name="connsiteX47-12697" fmla="*/ 5407503 w 6128435"/>
              <a:gd name="connsiteY47-12698" fmla="*/ 2786290 h 6858000"/>
              <a:gd name="connsiteX48-12699" fmla="*/ 5407356 w 6128435"/>
              <a:gd name="connsiteY48-12700" fmla="*/ 2787545 h 6858000"/>
              <a:gd name="connsiteX49-12701" fmla="*/ 5411130 w 6128435"/>
              <a:gd name="connsiteY49-12702" fmla="*/ 2788640 h 6858000"/>
              <a:gd name="connsiteX50-12703" fmla="*/ 5416439 w 6128435"/>
              <a:gd name="connsiteY50-12704" fmla="*/ 2805666 h 6858000"/>
              <a:gd name="connsiteX51-12705" fmla="*/ 5416589 w 6128435"/>
              <a:gd name="connsiteY51-12706" fmla="*/ 2810822 h 6858000"/>
              <a:gd name="connsiteX52-12707" fmla="*/ 5418542 w 6128435"/>
              <a:gd name="connsiteY52-12708" fmla="*/ 2817745 h 6858000"/>
              <a:gd name="connsiteX53-12709" fmla="*/ 5418847 w 6128435"/>
              <a:gd name="connsiteY53-12710" fmla="*/ 2817825 h 6858000"/>
              <a:gd name="connsiteX54-12711" fmla="*/ 5423364 w 6128435"/>
              <a:gd name="connsiteY54-12712" fmla="*/ 2858292 h 6858000"/>
              <a:gd name="connsiteX55-12713" fmla="*/ 5479298 w 6128435"/>
              <a:gd name="connsiteY55-12714" fmla="*/ 2947791 h 6858000"/>
              <a:gd name="connsiteX56-12715" fmla="*/ 5481770 w 6128435"/>
              <a:gd name="connsiteY56-12716" fmla="*/ 2951352 h 6858000"/>
              <a:gd name="connsiteX57-12717" fmla="*/ 5481013 w 6128435"/>
              <a:gd name="connsiteY57-12718" fmla="*/ 2973461 h 6858000"/>
              <a:gd name="connsiteX58-12719" fmla="*/ 5482045 w 6128435"/>
              <a:gd name="connsiteY58-12720" fmla="*/ 2984371 h 6858000"/>
              <a:gd name="connsiteX59-12721" fmla="*/ 5479405 w 6128435"/>
              <a:gd name="connsiteY59-12722" fmla="*/ 2988507 h 6858000"/>
              <a:gd name="connsiteX60-12723" fmla="*/ 5482415 w 6128435"/>
              <a:gd name="connsiteY60-12724" fmla="*/ 3004079 h 6858000"/>
              <a:gd name="connsiteX61-12725" fmla="*/ 5483865 w 6128435"/>
              <a:gd name="connsiteY61-12726" fmla="*/ 3005467 h 6858000"/>
              <a:gd name="connsiteX62-12727" fmla="*/ 5482236 w 6128435"/>
              <a:gd name="connsiteY62-12728" fmla="*/ 3019791 h 6858000"/>
              <a:gd name="connsiteX63-12729" fmla="*/ 5475895 w 6128435"/>
              <a:gd name="connsiteY63-12730" fmla="*/ 3033578 h 6858000"/>
              <a:gd name="connsiteX64-12731" fmla="*/ 5477595 w 6128435"/>
              <a:gd name="connsiteY64-12732" fmla="*/ 3250534 h 6858000"/>
              <a:gd name="connsiteX65-12733" fmla="*/ 5532836 w 6128435"/>
              <a:gd name="connsiteY65-12734" fmla="*/ 3353840 h 6858000"/>
              <a:gd name="connsiteX66-12735" fmla="*/ 5561229 w 6128435"/>
              <a:gd name="connsiteY66-12736" fmla="*/ 3395784 h 6858000"/>
              <a:gd name="connsiteX67-12737" fmla="*/ 5589758 w 6128435"/>
              <a:gd name="connsiteY67-12738" fmla="*/ 3506453 h 6858000"/>
              <a:gd name="connsiteX68-12739" fmla="*/ 5596144 w 6128435"/>
              <a:gd name="connsiteY68-12740" fmla="*/ 3534624 h 6858000"/>
              <a:gd name="connsiteX69-12741" fmla="*/ 5597750 w 6128435"/>
              <a:gd name="connsiteY69-12742" fmla="*/ 3534129 h 6858000"/>
              <a:gd name="connsiteX70-12743" fmla="*/ 5599700 w 6128435"/>
              <a:gd name="connsiteY70-12744" fmla="*/ 3547221 h 6858000"/>
              <a:gd name="connsiteX71-12745" fmla="*/ 5615031 w 6128435"/>
              <a:gd name="connsiteY71-12746" fmla="*/ 3557482 h 6858000"/>
              <a:gd name="connsiteX72-12747" fmla="*/ 5618377 w 6128435"/>
              <a:gd name="connsiteY72-12748" fmla="*/ 3588431 h 6858000"/>
              <a:gd name="connsiteX73-12749" fmla="*/ 5612155 w 6128435"/>
              <a:gd name="connsiteY73-12750" fmla="*/ 3589869 h 6858000"/>
              <a:gd name="connsiteX74-12751" fmla="*/ 5620843 w 6128435"/>
              <a:gd name="connsiteY74-12752" fmla="*/ 3606745 h 6858000"/>
              <a:gd name="connsiteX75-12753" fmla="*/ 5655472 w 6128435"/>
              <a:gd name="connsiteY75-12754" fmla="*/ 3678877 h 6858000"/>
              <a:gd name="connsiteX76-12755" fmla="*/ 5680448 w 6128435"/>
              <a:gd name="connsiteY76-12756" fmla="*/ 3717760 h 6858000"/>
              <a:gd name="connsiteX77-12757" fmla="*/ 5683015 w 6128435"/>
              <a:gd name="connsiteY77-12758" fmla="*/ 3762025 h 6858000"/>
              <a:gd name="connsiteX78-12759" fmla="*/ 5696643 w 6128435"/>
              <a:gd name="connsiteY78-12760" fmla="*/ 3773888 h 6858000"/>
              <a:gd name="connsiteX79-12761" fmla="*/ 5699203 w 6128435"/>
              <a:gd name="connsiteY79-12762" fmla="*/ 3775823 h 6858000"/>
              <a:gd name="connsiteX80-12763" fmla="*/ 5704824 w 6128435"/>
              <a:gd name="connsiteY80-12764" fmla="*/ 3785966 h 6858000"/>
              <a:gd name="connsiteX81-12765" fmla="*/ 5712204 w 6128435"/>
              <a:gd name="connsiteY81-12766" fmla="*/ 3785830 h 6858000"/>
              <a:gd name="connsiteX82-12767" fmla="*/ 5724816 w 6128435"/>
              <a:gd name="connsiteY82-12768" fmla="*/ 3798949 h 6858000"/>
              <a:gd name="connsiteX83-12769" fmla="*/ 5733539 w 6128435"/>
              <a:gd name="connsiteY83-12770" fmla="*/ 3818457 h 6858000"/>
              <a:gd name="connsiteX84-12771" fmla="*/ 5768491 w 6128435"/>
              <a:gd name="connsiteY84-12772" fmla="*/ 3914399 h 6858000"/>
              <a:gd name="connsiteX85-12773" fmla="*/ 5793123 w 6128435"/>
              <a:gd name="connsiteY85-12774" fmla="*/ 3969952 h 6858000"/>
              <a:gd name="connsiteX86-12775" fmla="*/ 5808321 w 6128435"/>
              <a:gd name="connsiteY86-12776" fmla="*/ 3988153 h 6858000"/>
              <a:gd name="connsiteX87-12777" fmla="*/ 5825621 w 6128435"/>
              <a:gd name="connsiteY87-12778" fmla="*/ 4015525 h 6858000"/>
              <a:gd name="connsiteX88-12779" fmla="*/ 5860672 w 6128435"/>
              <a:gd name="connsiteY88-12780" fmla="*/ 4061579 h 6858000"/>
              <a:gd name="connsiteX89-12781" fmla="*/ 5872173 w 6128435"/>
              <a:gd name="connsiteY89-12782" fmla="*/ 4088497 h 6858000"/>
              <a:gd name="connsiteX90-12783" fmla="*/ 5883705 w 6128435"/>
              <a:gd name="connsiteY90-12784" fmla="*/ 4101899 h 6858000"/>
              <a:gd name="connsiteX91-12785" fmla="*/ 5885314 w 6128435"/>
              <a:gd name="connsiteY91-12786" fmla="*/ 4108387 h 6858000"/>
              <a:gd name="connsiteX92-12787" fmla="*/ 5894095 w 6128435"/>
              <a:gd name="connsiteY92-12788" fmla="*/ 4128857 h 6858000"/>
              <a:gd name="connsiteX93-12789" fmla="*/ 5898339 w 6128435"/>
              <a:gd name="connsiteY93-12790" fmla="*/ 4140800 h 6858000"/>
              <a:gd name="connsiteX94-12791" fmla="*/ 5899734 w 6128435"/>
              <a:gd name="connsiteY94-12792" fmla="*/ 4145632 h 6858000"/>
              <a:gd name="connsiteX95-12793" fmla="*/ 5897098 w 6128435"/>
              <a:gd name="connsiteY95-12794" fmla="*/ 4157819 h 6858000"/>
              <a:gd name="connsiteX96-12795" fmla="*/ 5903513 w 6128435"/>
              <a:gd name="connsiteY96-12796" fmla="*/ 4187661 h 6858000"/>
              <a:gd name="connsiteX97-12797" fmla="*/ 5917114 w 6128435"/>
              <a:gd name="connsiteY97-12798" fmla="*/ 4213096 h 6858000"/>
              <a:gd name="connsiteX98-12799" fmla="*/ 5921153 w 6128435"/>
              <a:gd name="connsiteY98-12800" fmla="*/ 4236222 h 6858000"/>
              <a:gd name="connsiteX99-12801" fmla="*/ 5924233 w 6128435"/>
              <a:gd name="connsiteY99-12802" fmla="*/ 4242060 h 6858000"/>
              <a:gd name="connsiteX100-12803" fmla="*/ 5928910 w 6128435"/>
              <a:gd name="connsiteY100-12804" fmla="*/ 4300973 h 6858000"/>
              <a:gd name="connsiteX101-12805" fmla="*/ 5939320 w 6128435"/>
              <a:gd name="connsiteY101-12806" fmla="*/ 4340435 h 6858000"/>
              <a:gd name="connsiteX102-12807" fmla="*/ 5946705 w 6128435"/>
              <a:gd name="connsiteY102-12808" fmla="*/ 4428051 h 6858000"/>
              <a:gd name="connsiteX103-12809" fmla="*/ 5949261 w 6128435"/>
              <a:gd name="connsiteY103-12810" fmla="*/ 4449185 h 6858000"/>
              <a:gd name="connsiteX104-12811" fmla="*/ 5957504 w 6128435"/>
              <a:gd name="connsiteY104-12812" fmla="*/ 4465911 h 6858000"/>
              <a:gd name="connsiteX105-12813" fmla="*/ 5964689 w 6128435"/>
              <a:gd name="connsiteY105-12814" fmla="*/ 4468532 h 6858000"/>
              <a:gd name="connsiteX106-12815" fmla="*/ 5967062 w 6128435"/>
              <a:gd name="connsiteY106-12816" fmla="*/ 4479923 h 6858000"/>
              <a:gd name="connsiteX107-12817" fmla="*/ 5968960 w 6128435"/>
              <a:gd name="connsiteY107-12818" fmla="*/ 4482655 h 6858000"/>
              <a:gd name="connsiteX108-12819" fmla="*/ 5978567 w 6128435"/>
              <a:gd name="connsiteY108-12820" fmla="*/ 4498605 h 6858000"/>
              <a:gd name="connsiteX109-12821" fmla="*/ 5980106 w 6128435"/>
              <a:gd name="connsiteY109-12822" fmla="*/ 4585087 h 6858000"/>
              <a:gd name="connsiteX110-12823" fmla="*/ 5998138 w 6128435"/>
              <a:gd name="connsiteY110-12824" fmla="*/ 4697518 h 6858000"/>
              <a:gd name="connsiteX111-12825" fmla="*/ 6013516 w 6128435"/>
              <a:gd name="connsiteY111-12826" fmla="*/ 4786619 h 6858000"/>
              <a:gd name="connsiteX112-12827" fmla="*/ 6025404 w 6128435"/>
              <a:gd name="connsiteY112-12828" fmla="*/ 4858148 h 6858000"/>
              <a:gd name="connsiteX113-12829" fmla="*/ 6007749 w 6128435"/>
              <a:gd name="connsiteY113-12830" fmla="*/ 4964715 h 6858000"/>
              <a:gd name="connsiteX114-12831" fmla="*/ 6005269 w 6128435"/>
              <a:gd name="connsiteY114-12832" fmla="*/ 5150567 h 6858000"/>
              <a:gd name="connsiteX115-12833" fmla="*/ 6001127 w 6128435"/>
              <a:gd name="connsiteY115-12834" fmla="*/ 5164609 h 6858000"/>
              <a:gd name="connsiteX116-12835" fmla="*/ 5996647 w 6128435"/>
              <a:gd name="connsiteY116-12836" fmla="*/ 5185640 h 6858000"/>
              <a:gd name="connsiteX117-12837" fmla="*/ 5998514 w 6128435"/>
              <a:gd name="connsiteY117-12838" fmla="*/ 5189673 h 6858000"/>
              <a:gd name="connsiteX118-12839" fmla="*/ 5995970 w 6128435"/>
              <a:gd name="connsiteY118-12840" fmla="*/ 5221547 h 6858000"/>
              <a:gd name="connsiteX119-12841" fmla="*/ 5997218 w 6128435"/>
              <a:gd name="connsiteY119-12842" fmla="*/ 5222031 h 6858000"/>
              <a:gd name="connsiteX120-12843" fmla="*/ 6002116 w 6128435"/>
              <a:gd name="connsiteY120-12844" fmla="*/ 5231223 h 6858000"/>
              <a:gd name="connsiteX121-12845" fmla="*/ 6008541 w 6128435"/>
              <a:gd name="connsiteY121-12846" fmla="*/ 5248680 h 6858000"/>
              <a:gd name="connsiteX122-12847" fmla="*/ 6039260 w 6128435"/>
              <a:gd name="connsiteY122-12848" fmla="*/ 5289518 h 6858000"/>
              <a:gd name="connsiteX123-12849" fmla="*/ 6036748 w 6128435"/>
              <a:gd name="connsiteY123-12850" fmla="*/ 5322752 h 6858000"/>
              <a:gd name="connsiteX124-12851" fmla="*/ 6036943 w 6128435"/>
              <a:gd name="connsiteY124-12852" fmla="*/ 5329480 h 6858000"/>
              <a:gd name="connsiteX125-12853" fmla="*/ 6037236 w 6128435"/>
              <a:gd name="connsiteY125-12854" fmla="*/ 5329634 h 6858000"/>
              <a:gd name="connsiteX126-12855" fmla="*/ 6038019 w 6128435"/>
              <a:gd name="connsiteY126-12856" fmla="*/ 5336764 h 6858000"/>
              <a:gd name="connsiteX127-12857" fmla="*/ 6037298 w 6128435"/>
              <a:gd name="connsiteY127-12858" fmla="*/ 5341753 h 6858000"/>
              <a:gd name="connsiteX128-12859" fmla="*/ 6037677 w 6128435"/>
              <a:gd name="connsiteY128-12860" fmla="*/ 5354807 h 6858000"/>
              <a:gd name="connsiteX129-12861" fmla="*/ 6039728 w 6128435"/>
              <a:gd name="connsiteY129-12862" fmla="*/ 5359416 h 6858000"/>
              <a:gd name="connsiteX130-12863" fmla="*/ 6043311 w 6128435"/>
              <a:gd name="connsiteY130-12864" fmla="*/ 5361407 h 6858000"/>
              <a:gd name="connsiteX131-12865" fmla="*/ 6042954 w 6128435"/>
              <a:gd name="connsiteY131-12866" fmla="*/ 5362576 h 6858000"/>
              <a:gd name="connsiteX132-12867" fmla="*/ 6053435 w 6128435"/>
              <a:gd name="connsiteY132-12868" fmla="*/ 5387547 h 6858000"/>
              <a:gd name="connsiteX133-12869" fmla="*/ 6065933 w 6128435"/>
              <a:gd name="connsiteY133-12870" fmla="*/ 5443002 h 6858000"/>
              <a:gd name="connsiteX134-12871" fmla="*/ 6068640 w 6128435"/>
              <a:gd name="connsiteY134-12872" fmla="*/ 5474503 h 6858000"/>
              <a:gd name="connsiteX135-12873" fmla="*/ 6080922 w 6128435"/>
              <a:gd name="connsiteY135-12874" fmla="*/ 5561070 h 6858000"/>
              <a:gd name="connsiteX136-12875" fmla="*/ 6096949 w 6128435"/>
              <a:gd name="connsiteY136-12876" fmla="*/ 5648179 h 6858000"/>
              <a:gd name="connsiteX137-12877" fmla="*/ 6125703 w 6128435"/>
              <a:gd name="connsiteY137-12878" fmla="*/ 5692894 h 6858000"/>
              <a:gd name="connsiteX138-12879" fmla="*/ 6126670 w 6128435"/>
              <a:gd name="connsiteY138-12880" fmla="*/ 5697882 h 6858000"/>
              <a:gd name="connsiteX139-12881" fmla="*/ 6124061 w 6128435"/>
              <a:gd name="connsiteY139-12882" fmla="*/ 5710294 h 6858000"/>
              <a:gd name="connsiteX140-12883" fmla="*/ 6122213 w 6128435"/>
              <a:gd name="connsiteY140-12884" fmla="*/ 5714762 h 6858000"/>
              <a:gd name="connsiteX141-12885" fmla="*/ 6121353 w 6128435"/>
              <a:gd name="connsiteY141-12886" fmla="*/ 5721725 h 6858000"/>
              <a:gd name="connsiteX142-12887" fmla="*/ 6121607 w 6128435"/>
              <a:gd name="connsiteY142-12888" fmla="*/ 5721959 h 6858000"/>
              <a:gd name="connsiteX143-12889" fmla="*/ 6120262 w 6128435"/>
              <a:gd name="connsiteY143-12890" fmla="*/ 5728358 h 6858000"/>
              <a:gd name="connsiteX144-12891" fmla="*/ 6110194 w 6128435"/>
              <a:gd name="connsiteY144-12892" fmla="*/ 5758853 h 6858000"/>
              <a:gd name="connsiteX145-12893" fmla="*/ 6127519 w 6128435"/>
              <a:gd name="connsiteY145-12894" fmla="*/ 5865775 h 6858000"/>
              <a:gd name="connsiteX146-12895" fmla="*/ 6128435 w 6128435"/>
              <a:gd name="connsiteY146-12896" fmla="*/ 5870164 h 6858000"/>
              <a:gd name="connsiteX147-12897" fmla="*/ 6119217 w 6128435"/>
              <a:gd name="connsiteY147-12898" fmla="*/ 5888542 h 6858000"/>
              <a:gd name="connsiteX148-12899" fmla="*/ 6115966 w 6128435"/>
              <a:gd name="connsiteY148-12900" fmla="*/ 5898387 h 6858000"/>
              <a:gd name="connsiteX149-12901" fmla="*/ 6111924 w 6128435"/>
              <a:gd name="connsiteY149-12902" fmla="*/ 5900444 h 6858000"/>
              <a:gd name="connsiteX150-12903" fmla="*/ 6108716 w 6128435"/>
              <a:gd name="connsiteY150-12904" fmla="*/ 5915345 h 6858000"/>
              <a:gd name="connsiteX151-12905" fmla="*/ 6109524 w 6128435"/>
              <a:gd name="connsiteY151-12906" fmla="*/ 5917328 h 6858000"/>
              <a:gd name="connsiteX152-12907" fmla="*/ 6102493 w 6128435"/>
              <a:gd name="connsiteY152-12908" fmla="*/ 5928602 h 6858000"/>
              <a:gd name="connsiteX153-12909" fmla="*/ 6056863 w 6128435"/>
              <a:gd name="connsiteY153-12910" fmla="*/ 6000643 h 6858000"/>
              <a:gd name="connsiteX154-12911" fmla="*/ 6045436 w 6128435"/>
              <a:gd name="connsiteY154-12912" fmla="*/ 6124480 h 6858000"/>
              <a:gd name="connsiteX155-12913" fmla="*/ 6030489 w 6128435"/>
              <a:gd name="connsiteY155-12914" fmla="*/ 6317666 h 6858000"/>
              <a:gd name="connsiteX156-12915" fmla="*/ 6007492 w 6128435"/>
              <a:gd name="connsiteY156-12916" fmla="*/ 6440818 h 6858000"/>
              <a:gd name="connsiteX157-12917" fmla="*/ 6009467 w 6128435"/>
              <a:gd name="connsiteY157-12918" fmla="*/ 6487076 h 6858000"/>
              <a:gd name="connsiteX158-12919" fmla="*/ 5995064 w 6128435"/>
              <a:gd name="connsiteY158-12920" fmla="*/ 6540791 h 6858000"/>
              <a:gd name="connsiteX159-12921" fmla="*/ 5996309 w 6128435"/>
              <a:gd name="connsiteY159-12922" fmla="*/ 6543961 h 6858000"/>
              <a:gd name="connsiteX160-12923" fmla="*/ 5996048 w 6128435"/>
              <a:gd name="connsiteY160-12924" fmla="*/ 6555444 h 6858000"/>
              <a:gd name="connsiteX161-12925" fmla="*/ 6002524 w 6128435"/>
              <a:gd name="connsiteY161-12926" fmla="*/ 6560188 h 6858000"/>
              <a:gd name="connsiteX162-12927" fmla="*/ 6006823 w 6128435"/>
              <a:gd name="connsiteY162-12928" fmla="*/ 6578546 h 6858000"/>
              <a:gd name="connsiteX163-12929" fmla="*/ 6004510 w 6128435"/>
              <a:gd name="connsiteY163-12930" fmla="*/ 6599256 h 6858000"/>
              <a:gd name="connsiteX164-12931" fmla="*/ 5986207 w 6128435"/>
              <a:gd name="connsiteY164-12932" fmla="*/ 6695855 h 6858000"/>
              <a:gd name="connsiteX165-12933" fmla="*/ 5979428 w 6128435"/>
              <a:gd name="connsiteY165-12934" fmla="*/ 6754678 h 6858000"/>
              <a:gd name="connsiteX166-12935" fmla="*/ 5983398 w 6128435"/>
              <a:gd name="connsiteY166-12936" fmla="*/ 6778641 h 6858000"/>
              <a:gd name="connsiteX167-12937" fmla="*/ 5984543 w 6128435"/>
              <a:gd name="connsiteY167-12938" fmla="*/ 6811016 h 6858000"/>
              <a:gd name="connsiteX168-12939" fmla="*/ 5981802 w 6128435"/>
              <a:gd name="connsiteY168-12940" fmla="*/ 6838578 h 6858000"/>
              <a:gd name="connsiteX169-12941" fmla="*/ 5979671 w 6128435"/>
              <a:gd name="connsiteY169-12942" fmla="*/ 6858000 h 6858000"/>
              <a:gd name="connsiteX170-12943" fmla="*/ 0 w 6128435"/>
              <a:gd name="connsiteY170-12944" fmla="*/ 6858000 h 6858000"/>
              <a:gd name="connsiteX171-12945" fmla="*/ 0 w 6128435"/>
              <a:gd name="connsiteY171-12946" fmla="*/ 0 h 6858000"/>
              <a:gd name="connsiteX0-12947" fmla="*/ 0 w 6128435"/>
              <a:gd name="connsiteY0-12948" fmla="*/ 0 h 6858000"/>
              <a:gd name="connsiteX1-12949" fmla="*/ 4965888 w 6128435"/>
              <a:gd name="connsiteY1-12950" fmla="*/ 0 h 6858000"/>
              <a:gd name="connsiteX2-12951" fmla="*/ 4967767 w 6128435"/>
              <a:gd name="connsiteY2-12952" fmla="*/ 7930 h 6858000"/>
              <a:gd name="connsiteX3-12953" fmla="*/ 4979444 w 6128435"/>
              <a:gd name="connsiteY3-12954" fmla="*/ 43921 h 6858000"/>
              <a:gd name="connsiteX4-12955" fmla="*/ 5021173 w 6128435"/>
              <a:gd name="connsiteY4-12956" fmla="*/ 123738 h 6858000"/>
              <a:gd name="connsiteX5-12957" fmla="*/ 5075458 w 6128435"/>
              <a:gd name="connsiteY5-12958" fmla="*/ 264355 h 6858000"/>
              <a:gd name="connsiteX6-12959" fmla="*/ 5081175 w 6128435"/>
              <a:gd name="connsiteY6-12960" fmla="*/ 277448 h 6858000"/>
              <a:gd name="connsiteX7-12961" fmla="*/ 5097011 w 6128435"/>
              <a:gd name="connsiteY7-12962" fmla="*/ 355616 h 6858000"/>
              <a:gd name="connsiteX8-12963" fmla="*/ 5130982 w 6128435"/>
              <a:gd name="connsiteY8-12964" fmla="*/ 412030 h 6858000"/>
              <a:gd name="connsiteX9-12965" fmla="*/ 5153000 w 6128435"/>
              <a:gd name="connsiteY9-12966" fmla="*/ 507134 h 6858000"/>
              <a:gd name="connsiteX10-12967" fmla="*/ 5171282 w 6128435"/>
              <a:gd name="connsiteY10-12968" fmla="*/ 602071 h 6858000"/>
              <a:gd name="connsiteX11-12969" fmla="*/ 5176196 w 6128435"/>
              <a:gd name="connsiteY11-12970" fmla="*/ 636822 h 6858000"/>
              <a:gd name="connsiteX12-12971" fmla="*/ 5201957 w 6128435"/>
              <a:gd name="connsiteY12-12972" fmla="*/ 736835 h 6858000"/>
              <a:gd name="connsiteX13-12973" fmla="*/ 5185452 w 6128435"/>
              <a:gd name="connsiteY13-12974" fmla="*/ 745392 h 6858000"/>
              <a:gd name="connsiteX14-12975" fmla="*/ 5189051 w 6128435"/>
              <a:gd name="connsiteY14-12976" fmla="*/ 782518 h 6858000"/>
              <a:gd name="connsiteX15-12977" fmla="*/ 5210428 w 6128435"/>
              <a:gd name="connsiteY15-12978" fmla="*/ 815772 h 6858000"/>
              <a:gd name="connsiteX16-12979" fmla="*/ 5221088 w 6128435"/>
              <a:gd name="connsiteY16-12980" fmla="*/ 860193 h 6858000"/>
              <a:gd name="connsiteX17-12981" fmla="*/ 5227653 w 6128435"/>
              <a:gd name="connsiteY17-12982" fmla="*/ 886709 h 6858000"/>
              <a:gd name="connsiteX18-12983" fmla="*/ 5230806 w 6128435"/>
              <a:gd name="connsiteY18-12984" fmla="*/ 961354 h 6858000"/>
              <a:gd name="connsiteX19-12985" fmla="*/ 5201018 w 6128435"/>
              <a:gd name="connsiteY19-12986" fmla="*/ 1095027 h 6858000"/>
              <a:gd name="connsiteX20-12987" fmla="*/ 5202153 w 6128435"/>
              <a:gd name="connsiteY20-12988" fmla="*/ 1133224 h 6858000"/>
              <a:gd name="connsiteX21-12989" fmla="*/ 5207370 w 6128435"/>
              <a:gd name="connsiteY21-12990" fmla="*/ 1138097 h 6858000"/>
              <a:gd name="connsiteX22-12991" fmla="*/ 5189234 w 6128435"/>
              <a:gd name="connsiteY22-12992" fmla="*/ 1193495 h 6858000"/>
              <a:gd name="connsiteX23-12993" fmla="*/ 5202769 w 6128435"/>
              <a:gd name="connsiteY23-12994" fmla="*/ 1269450 h 6858000"/>
              <a:gd name="connsiteX24-12995" fmla="*/ 5225968 w 6128435"/>
              <a:gd name="connsiteY24-12996" fmla="*/ 1357994 h 6858000"/>
              <a:gd name="connsiteX25-12997" fmla="*/ 5233819 w 6128435"/>
              <a:gd name="connsiteY25-12998" fmla="*/ 1380922 h 6858000"/>
              <a:gd name="connsiteX26-12999" fmla="*/ 5237226 w 6128435"/>
              <a:gd name="connsiteY26-13000" fmla="*/ 1441327 h 6858000"/>
              <a:gd name="connsiteX27-13001" fmla="*/ 5244434 w 6128435"/>
              <a:gd name="connsiteY27-13002" fmla="*/ 1580810 h 6858000"/>
              <a:gd name="connsiteX28-13003" fmla="*/ 5251453 w 6128435"/>
              <a:gd name="connsiteY28-13004" fmla="*/ 1583934 h 6858000"/>
              <a:gd name="connsiteX29-13005" fmla="*/ 5253136 w 6128435"/>
              <a:gd name="connsiteY29-13006" fmla="*/ 1595457 h 6858000"/>
              <a:gd name="connsiteX30-13007" fmla="*/ 5254863 w 6128435"/>
              <a:gd name="connsiteY30-13008" fmla="*/ 1598311 h 6858000"/>
              <a:gd name="connsiteX31-13009" fmla="*/ 5263491 w 6128435"/>
              <a:gd name="connsiteY31-13010" fmla="*/ 1642938 h 6858000"/>
              <a:gd name="connsiteX32-13011" fmla="*/ 5261314 w 6128435"/>
              <a:gd name="connsiteY32-13012" fmla="*/ 1689177 h 6858000"/>
              <a:gd name="connsiteX33-13013" fmla="*/ 5259788 w 6128435"/>
              <a:gd name="connsiteY33-13014" fmla="*/ 1768516 h 6858000"/>
              <a:gd name="connsiteX34-13015" fmla="*/ 5255696 w 6128435"/>
              <a:gd name="connsiteY34-13016" fmla="*/ 1953770 h 6858000"/>
              <a:gd name="connsiteX35-13017" fmla="*/ 5252592 w 6128435"/>
              <a:gd name="connsiteY35-13018" fmla="*/ 2092210 h 6858000"/>
              <a:gd name="connsiteX36-13019" fmla="*/ 5264303 w 6128435"/>
              <a:gd name="connsiteY36-13020" fmla="*/ 2225157 h 6858000"/>
              <a:gd name="connsiteX37-13021" fmla="*/ 5254949 w 6128435"/>
              <a:gd name="connsiteY37-13022" fmla="*/ 2236160 h 6858000"/>
              <a:gd name="connsiteX38-13023" fmla="*/ 5250104 w 6128435"/>
              <a:gd name="connsiteY38-13024" fmla="*/ 2249166 h 6858000"/>
              <a:gd name="connsiteX39-13025" fmla="*/ 5251214 w 6128435"/>
              <a:gd name="connsiteY39-13026" fmla="*/ 2250944 h 6858000"/>
              <a:gd name="connsiteX40-13027" fmla="*/ 5250644 w 6128435"/>
              <a:gd name="connsiteY40-13028" fmla="*/ 2266619 h 6858000"/>
              <a:gd name="connsiteX41-13029" fmla="*/ 5247111 w 6128435"/>
              <a:gd name="connsiteY41-13030" fmla="*/ 2269679 h 6858000"/>
              <a:gd name="connsiteX42-13031" fmla="*/ 5279312 w 6128435"/>
              <a:gd name="connsiteY42-13032" fmla="*/ 2302757 h 6858000"/>
              <a:gd name="connsiteX43-13033" fmla="*/ 5293877 w 6128435"/>
              <a:gd name="connsiteY43-13034" fmla="*/ 2368649 h 6858000"/>
              <a:gd name="connsiteX44-13035" fmla="*/ 5311338 w 6128435"/>
              <a:gd name="connsiteY44-13036" fmla="*/ 2404034 h 6858000"/>
              <a:gd name="connsiteX45-13037" fmla="*/ 5338366 w 6128435"/>
              <a:gd name="connsiteY45-13038" fmla="*/ 2465052 h 6858000"/>
              <a:gd name="connsiteX46-13039" fmla="*/ 5371263 w 6128435"/>
              <a:gd name="connsiteY46-13040" fmla="*/ 2586413 h 6858000"/>
              <a:gd name="connsiteX47-13041" fmla="*/ 5407503 w 6128435"/>
              <a:gd name="connsiteY47-13042" fmla="*/ 2786290 h 6858000"/>
              <a:gd name="connsiteX48-13043" fmla="*/ 5407356 w 6128435"/>
              <a:gd name="connsiteY48-13044" fmla="*/ 2787545 h 6858000"/>
              <a:gd name="connsiteX49-13045" fmla="*/ 5411130 w 6128435"/>
              <a:gd name="connsiteY49-13046" fmla="*/ 2788640 h 6858000"/>
              <a:gd name="connsiteX50-13047" fmla="*/ 5416439 w 6128435"/>
              <a:gd name="connsiteY50-13048" fmla="*/ 2805666 h 6858000"/>
              <a:gd name="connsiteX51-13049" fmla="*/ 5416589 w 6128435"/>
              <a:gd name="connsiteY51-13050" fmla="*/ 2810822 h 6858000"/>
              <a:gd name="connsiteX52-13051" fmla="*/ 5418542 w 6128435"/>
              <a:gd name="connsiteY52-13052" fmla="*/ 2817745 h 6858000"/>
              <a:gd name="connsiteX53-13053" fmla="*/ 5418847 w 6128435"/>
              <a:gd name="connsiteY53-13054" fmla="*/ 2817825 h 6858000"/>
              <a:gd name="connsiteX54-13055" fmla="*/ 5423364 w 6128435"/>
              <a:gd name="connsiteY54-13056" fmla="*/ 2858292 h 6858000"/>
              <a:gd name="connsiteX55-13057" fmla="*/ 5479298 w 6128435"/>
              <a:gd name="connsiteY55-13058" fmla="*/ 2947791 h 6858000"/>
              <a:gd name="connsiteX56-13059" fmla="*/ 5481770 w 6128435"/>
              <a:gd name="connsiteY56-13060" fmla="*/ 2951352 h 6858000"/>
              <a:gd name="connsiteX57-13061" fmla="*/ 5481013 w 6128435"/>
              <a:gd name="connsiteY57-13062" fmla="*/ 2973461 h 6858000"/>
              <a:gd name="connsiteX58-13063" fmla="*/ 5482045 w 6128435"/>
              <a:gd name="connsiteY58-13064" fmla="*/ 2984371 h 6858000"/>
              <a:gd name="connsiteX59-13065" fmla="*/ 5479405 w 6128435"/>
              <a:gd name="connsiteY59-13066" fmla="*/ 2988507 h 6858000"/>
              <a:gd name="connsiteX60-13067" fmla="*/ 5482415 w 6128435"/>
              <a:gd name="connsiteY60-13068" fmla="*/ 3004079 h 6858000"/>
              <a:gd name="connsiteX61-13069" fmla="*/ 5483865 w 6128435"/>
              <a:gd name="connsiteY61-13070" fmla="*/ 3005467 h 6858000"/>
              <a:gd name="connsiteX62-13071" fmla="*/ 5482236 w 6128435"/>
              <a:gd name="connsiteY62-13072" fmla="*/ 3019791 h 6858000"/>
              <a:gd name="connsiteX63-13073" fmla="*/ 5481505 w 6128435"/>
              <a:gd name="connsiteY63-13074" fmla="*/ 3095286 h 6858000"/>
              <a:gd name="connsiteX64-13075" fmla="*/ 5477595 w 6128435"/>
              <a:gd name="connsiteY64-13076" fmla="*/ 3250534 h 6858000"/>
              <a:gd name="connsiteX65-13077" fmla="*/ 5532836 w 6128435"/>
              <a:gd name="connsiteY65-13078" fmla="*/ 3353840 h 6858000"/>
              <a:gd name="connsiteX66-13079" fmla="*/ 5561229 w 6128435"/>
              <a:gd name="connsiteY66-13080" fmla="*/ 3395784 h 6858000"/>
              <a:gd name="connsiteX67-13081" fmla="*/ 5589758 w 6128435"/>
              <a:gd name="connsiteY67-13082" fmla="*/ 3506453 h 6858000"/>
              <a:gd name="connsiteX68-13083" fmla="*/ 5596144 w 6128435"/>
              <a:gd name="connsiteY68-13084" fmla="*/ 3534624 h 6858000"/>
              <a:gd name="connsiteX69-13085" fmla="*/ 5597750 w 6128435"/>
              <a:gd name="connsiteY69-13086" fmla="*/ 3534129 h 6858000"/>
              <a:gd name="connsiteX70-13087" fmla="*/ 5599700 w 6128435"/>
              <a:gd name="connsiteY70-13088" fmla="*/ 3547221 h 6858000"/>
              <a:gd name="connsiteX71-13089" fmla="*/ 5615031 w 6128435"/>
              <a:gd name="connsiteY71-13090" fmla="*/ 3557482 h 6858000"/>
              <a:gd name="connsiteX72-13091" fmla="*/ 5618377 w 6128435"/>
              <a:gd name="connsiteY72-13092" fmla="*/ 3588431 h 6858000"/>
              <a:gd name="connsiteX73-13093" fmla="*/ 5612155 w 6128435"/>
              <a:gd name="connsiteY73-13094" fmla="*/ 3589869 h 6858000"/>
              <a:gd name="connsiteX74-13095" fmla="*/ 5620843 w 6128435"/>
              <a:gd name="connsiteY74-13096" fmla="*/ 3606745 h 6858000"/>
              <a:gd name="connsiteX75-13097" fmla="*/ 5655472 w 6128435"/>
              <a:gd name="connsiteY75-13098" fmla="*/ 3678877 h 6858000"/>
              <a:gd name="connsiteX76-13099" fmla="*/ 5680448 w 6128435"/>
              <a:gd name="connsiteY76-13100" fmla="*/ 3717760 h 6858000"/>
              <a:gd name="connsiteX77-13101" fmla="*/ 5683015 w 6128435"/>
              <a:gd name="connsiteY77-13102" fmla="*/ 3762025 h 6858000"/>
              <a:gd name="connsiteX78-13103" fmla="*/ 5696643 w 6128435"/>
              <a:gd name="connsiteY78-13104" fmla="*/ 3773888 h 6858000"/>
              <a:gd name="connsiteX79-13105" fmla="*/ 5699203 w 6128435"/>
              <a:gd name="connsiteY79-13106" fmla="*/ 3775823 h 6858000"/>
              <a:gd name="connsiteX80-13107" fmla="*/ 5704824 w 6128435"/>
              <a:gd name="connsiteY80-13108" fmla="*/ 3785966 h 6858000"/>
              <a:gd name="connsiteX81-13109" fmla="*/ 5712204 w 6128435"/>
              <a:gd name="connsiteY81-13110" fmla="*/ 3785830 h 6858000"/>
              <a:gd name="connsiteX82-13111" fmla="*/ 5724816 w 6128435"/>
              <a:gd name="connsiteY82-13112" fmla="*/ 3798949 h 6858000"/>
              <a:gd name="connsiteX83-13113" fmla="*/ 5733539 w 6128435"/>
              <a:gd name="connsiteY83-13114" fmla="*/ 3818457 h 6858000"/>
              <a:gd name="connsiteX84-13115" fmla="*/ 5768491 w 6128435"/>
              <a:gd name="connsiteY84-13116" fmla="*/ 3914399 h 6858000"/>
              <a:gd name="connsiteX85-13117" fmla="*/ 5793123 w 6128435"/>
              <a:gd name="connsiteY85-13118" fmla="*/ 3969952 h 6858000"/>
              <a:gd name="connsiteX86-13119" fmla="*/ 5808321 w 6128435"/>
              <a:gd name="connsiteY86-13120" fmla="*/ 3988153 h 6858000"/>
              <a:gd name="connsiteX87-13121" fmla="*/ 5825621 w 6128435"/>
              <a:gd name="connsiteY87-13122" fmla="*/ 4015525 h 6858000"/>
              <a:gd name="connsiteX88-13123" fmla="*/ 5860672 w 6128435"/>
              <a:gd name="connsiteY88-13124" fmla="*/ 4061579 h 6858000"/>
              <a:gd name="connsiteX89-13125" fmla="*/ 5872173 w 6128435"/>
              <a:gd name="connsiteY89-13126" fmla="*/ 4088497 h 6858000"/>
              <a:gd name="connsiteX90-13127" fmla="*/ 5883705 w 6128435"/>
              <a:gd name="connsiteY90-13128" fmla="*/ 4101899 h 6858000"/>
              <a:gd name="connsiteX91-13129" fmla="*/ 5885314 w 6128435"/>
              <a:gd name="connsiteY91-13130" fmla="*/ 4108387 h 6858000"/>
              <a:gd name="connsiteX92-13131" fmla="*/ 5894095 w 6128435"/>
              <a:gd name="connsiteY92-13132" fmla="*/ 4128857 h 6858000"/>
              <a:gd name="connsiteX93-13133" fmla="*/ 5898339 w 6128435"/>
              <a:gd name="connsiteY93-13134" fmla="*/ 4140800 h 6858000"/>
              <a:gd name="connsiteX94-13135" fmla="*/ 5899734 w 6128435"/>
              <a:gd name="connsiteY94-13136" fmla="*/ 4145632 h 6858000"/>
              <a:gd name="connsiteX95-13137" fmla="*/ 5897098 w 6128435"/>
              <a:gd name="connsiteY95-13138" fmla="*/ 4157819 h 6858000"/>
              <a:gd name="connsiteX96-13139" fmla="*/ 5903513 w 6128435"/>
              <a:gd name="connsiteY96-13140" fmla="*/ 4187661 h 6858000"/>
              <a:gd name="connsiteX97-13141" fmla="*/ 5917114 w 6128435"/>
              <a:gd name="connsiteY97-13142" fmla="*/ 4213096 h 6858000"/>
              <a:gd name="connsiteX98-13143" fmla="*/ 5921153 w 6128435"/>
              <a:gd name="connsiteY98-13144" fmla="*/ 4236222 h 6858000"/>
              <a:gd name="connsiteX99-13145" fmla="*/ 5924233 w 6128435"/>
              <a:gd name="connsiteY99-13146" fmla="*/ 4242060 h 6858000"/>
              <a:gd name="connsiteX100-13147" fmla="*/ 5928910 w 6128435"/>
              <a:gd name="connsiteY100-13148" fmla="*/ 4300973 h 6858000"/>
              <a:gd name="connsiteX101-13149" fmla="*/ 5939320 w 6128435"/>
              <a:gd name="connsiteY101-13150" fmla="*/ 4340435 h 6858000"/>
              <a:gd name="connsiteX102-13151" fmla="*/ 5946705 w 6128435"/>
              <a:gd name="connsiteY102-13152" fmla="*/ 4428051 h 6858000"/>
              <a:gd name="connsiteX103-13153" fmla="*/ 5949261 w 6128435"/>
              <a:gd name="connsiteY103-13154" fmla="*/ 4449185 h 6858000"/>
              <a:gd name="connsiteX104-13155" fmla="*/ 5957504 w 6128435"/>
              <a:gd name="connsiteY104-13156" fmla="*/ 4465911 h 6858000"/>
              <a:gd name="connsiteX105-13157" fmla="*/ 5964689 w 6128435"/>
              <a:gd name="connsiteY105-13158" fmla="*/ 4468532 h 6858000"/>
              <a:gd name="connsiteX106-13159" fmla="*/ 5967062 w 6128435"/>
              <a:gd name="connsiteY106-13160" fmla="*/ 4479923 h 6858000"/>
              <a:gd name="connsiteX107-13161" fmla="*/ 5968960 w 6128435"/>
              <a:gd name="connsiteY107-13162" fmla="*/ 4482655 h 6858000"/>
              <a:gd name="connsiteX108-13163" fmla="*/ 5978567 w 6128435"/>
              <a:gd name="connsiteY108-13164" fmla="*/ 4498605 h 6858000"/>
              <a:gd name="connsiteX109-13165" fmla="*/ 5980106 w 6128435"/>
              <a:gd name="connsiteY109-13166" fmla="*/ 4585087 h 6858000"/>
              <a:gd name="connsiteX110-13167" fmla="*/ 5998138 w 6128435"/>
              <a:gd name="connsiteY110-13168" fmla="*/ 4697518 h 6858000"/>
              <a:gd name="connsiteX111-13169" fmla="*/ 6013516 w 6128435"/>
              <a:gd name="connsiteY111-13170" fmla="*/ 4786619 h 6858000"/>
              <a:gd name="connsiteX112-13171" fmla="*/ 6025404 w 6128435"/>
              <a:gd name="connsiteY112-13172" fmla="*/ 4858148 h 6858000"/>
              <a:gd name="connsiteX113-13173" fmla="*/ 6007749 w 6128435"/>
              <a:gd name="connsiteY113-13174" fmla="*/ 4964715 h 6858000"/>
              <a:gd name="connsiteX114-13175" fmla="*/ 6005269 w 6128435"/>
              <a:gd name="connsiteY114-13176" fmla="*/ 5150567 h 6858000"/>
              <a:gd name="connsiteX115-13177" fmla="*/ 6001127 w 6128435"/>
              <a:gd name="connsiteY115-13178" fmla="*/ 5164609 h 6858000"/>
              <a:gd name="connsiteX116-13179" fmla="*/ 5996647 w 6128435"/>
              <a:gd name="connsiteY116-13180" fmla="*/ 5185640 h 6858000"/>
              <a:gd name="connsiteX117-13181" fmla="*/ 5998514 w 6128435"/>
              <a:gd name="connsiteY117-13182" fmla="*/ 5189673 h 6858000"/>
              <a:gd name="connsiteX118-13183" fmla="*/ 5995970 w 6128435"/>
              <a:gd name="connsiteY118-13184" fmla="*/ 5221547 h 6858000"/>
              <a:gd name="connsiteX119-13185" fmla="*/ 5997218 w 6128435"/>
              <a:gd name="connsiteY119-13186" fmla="*/ 5222031 h 6858000"/>
              <a:gd name="connsiteX120-13187" fmla="*/ 6002116 w 6128435"/>
              <a:gd name="connsiteY120-13188" fmla="*/ 5231223 h 6858000"/>
              <a:gd name="connsiteX121-13189" fmla="*/ 6008541 w 6128435"/>
              <a:gd name="connsiteY121-13190" fmla="*/ 5248680 h 6858000"/>
              <a:gd name="connsiteX122-13191" fmla="*/ 6039260 w 6128435"/>
              <a:gd name="connsiteY122-13192" fmla="*/ 5289518 h 6858000"/>
              <a:gd name="connsiteX123-13193" fmla="*/ 6036748 w 6128435"/>
              <a:gd name="connsiteY123-13194" fmla="*/ 5322752 h 6858000"/>
              <a:gd name="connsiteX124-13195" fmla="*/ 6036943 w 6128435"/>
              <a:gd name="connsiteY124-13196" fmla="*/ 5329480 h 6858000"/>
              <a:gd name="connsiteX125-13197" fmla="*/ 6037236 w 6128435"/>
              <a:gd name="connsiteY125-13198" fmla="*/ 5329634 h 6858000"/>
              <a:gd name="connsiteX126-13199" fmla="*/ 6038019 w 6128435"/>
              <a:gd name="connsiteY126-13200" fmla="*/ 5336764 h 6858000"/>
              <a:gd name="connsiteX127-13201" fmla="*/ 6037298 w 6128435"/>
              <a:gd name="connsiteY127-13202" fmla="*/ 5341753 h 6858000"/>
              <a:gd name="connsiteX128-13203" fmla="*/ 6037677 w 6128435"/>
              <a:gd name="connsiteY128-13204" fmla="*/ 5354807 h 6858000"/>
              <a:gd name="connsiteX129-13205" fmla="*/ 6039728 w 6128435"/>
              <a:gd name="connsiteY129-13206" fmla="*/ 5359416 h 6858000"/>
              <a:gd name="connsiteX130-13207" fmla="*/ 6043311 w 6128435"/>
              <a:gd name="connsiteY130-13208" fmla="*/ 5361407 h 6858000"/>
              <a:gd name="connsiteX131-13209" fmla="*/ 6042954 w 6128435"/>
              <a:gd name="connsiteY131-13210" fmla="*/ 5362576 h 6858000"/>
              <a:gd name="connsiteX132-13211" fmla="*/ 6053435 w 6128435"/>
              <a:gd name="connsiteY132-13212" fmla="*/ 5387547 h 6858000"/>
              <a:gd name="connsiteX133-13213" fmla="*/ 6065933 w 6128435"/>
              <a:gd name="connsiteY133-13214" fmla="*/ 5443002 h 6858000"/>
              <a:gd name="connsiteX134-13215" fmla="*/ 6068640 w 6128435"/>
              <a:gd name="connsiteY134-13216" fmla="*/ 5474503 h 6858000"/>
              <a:gd name="connsiteX135-13217" fmla="*/ 6080922 w 6128435"/>
              <a:gd name="connsiteY135-13218" fmla="*/ 5561070 h 6858000"/>
              <a:gd name="connsiteX136-13219" fmla="*/ 6096949 w 6128435"/>
              <a:gd name="connsiteY136-13220" fmla="*/ 5648179 h 6858000"/>
              <a:gd name="connsiteX137-13221" fmla="*/ 6125703 w 6128435"/>
              <a:gd name="connsiteY137-13222" fmla="*/ 5692894 h 6858000"/>
              <a:gd name="connsiteX138-13223" fmla="*/ 6126670 w 6128435"/>
              <a:gd name="connsiteY138-13224" fmla="*/ 5697882 h 6858000"/>
              <a:gd name="connsiteX139-13225" fmla="*/ 6124061 w 6128435"/>
              <a:gd name="connsiteY139-13226" fmla="*/ 5710294 h 6858000"/>
              <a:gd name="connsiteX140-13227" fmla="*/ 6122213 w 6128435"/>
              <a:gd name="connsiteY140-13228" fmla="*/ 5714762 h 6858000"/>
              <a:gd name="connsiteX141-13229" fmla="*/ 6121353 w 6128435"/>
              <a:gd name="connsiteY141-13230" fmla="*/ 5721725 h 6858000"/>
              <a:gd name="connsiteX142-13231" fmla="*/ 6121607 w 6128435"/>
              <a:gd name="connsiteY142-13232" fmla="*/ 5721959 h 6858000"/>
              <a:gd name="connsiteX143-13233" fmla="*/ 6120262 w 6128435"/>
              <a:gd name="connsiteY143-13234" fmla="*/ 5728358 h 6858000"/>
              <a:gd name="connsiteX144-13235" fmla="*/ 6110194 w 6128435"/>
              <a:gd name="connsiteY144-13236" fmla="*/ 5758853 h 6858000"/>
              <a:gd name="connsiteX145-13237" fmla="*/ 6127519 w 6128435"/>
              <a:gd name="connsiteY145-13238" fmla="*/ 5865775 h 6858000"/>
              <a:gd name="connsiteX146-13239" fmla="*/ 6128435 w 6128435"/>
              <a:gd name="connsiteY146-13240" fmla="*/ 5870164 h 6858000"/>
              <a:gd name="connsiteX147-13241" fmla="*/ 6119217 w 6128435"/>
              <a:gd name="connsiteY147-13242" fmla="*/ 5888542 h 6858000"/>
              <a:gd name="connsiteX148-13243" fmla="*/ 6115966 w 6128435"/>
              <a:gd name="connsiteY148-13244" fmla="*/ 5898387 h 6858000"/>
              <a:gd name="connsiteX149-13245" fmla="*/ 6111924 w 6128435"/>
              <a:gd name="connsiteY149-13246" fmla="*/ 5900444 h 6858000"/>
              <a:gd name="connsiteX150-13247" fmla="*/ 6108716 w 6128435"/>
              <a:gd name="connsiteY150-13248" fmla="*/ 5915345 h 6858000"/>
              <a:gd name="connsiteX151-13249" fmla="*/ 6109524 w 6128435"/>
              <a:gd name="connsiteY151-13250" fmla="*/ 5917328 h 6858000"/>
              <a:gd name="connsiteX152-13251" fmla="*/ 6102493 w 6128435"/>
              <a:gd name="connsiteY152-13252" fmla="*/ 5928602 h 6858000"/>
              <a:gd name="connsiteX153-13253" fmla="*/ 6056863 w 6128435"/>
              <a:gd name="connsiteY153-13254" fmla="*/ 6000643 h 6858000"/>
              <a:gd name="connsiteX154-13255" fmla="*/ 6045436 w 6128435"/>
              <a:gd name="connsiteY154-13256" fmla="*/ 6124480 h 6858000"/>
              <a:gd name="connsiteX155-13257" fmla="*/ 6030489 w 6128435"/>
              <a:gd name="connsiteY155-13258" fmla="*/ 6317666 h 6858000"/>
              <a:gd name="connsiteX156-13259" fmla="*/ 6007492 w 6128435"/>
              <a:gd name="connsiteY156-13260" fmla="*/ 6440818 h 6858000"/>
              <a:gd name="connsiteX157-13261" fmla="*/ 6009467 w 6128435"/>
              <a:gd name="connsiteY157-13262" fmla="*/ 6487076 h 6858000"/>
              <a:gd name="connsiteX158-13263" fmla="*/ 5995064 w 6128435"/>
              <a:gd name="connsiteY158-13264" fmla="*/ 6540791 h 6858000"/>
              <a:gd name="connsiteX159-13265" fmla="*/ 5996309 w 6128435"/>
              <a:gd name="connsiteY159-13266" fmla="*/ 6543961 h 6858000"/>
              <a:gd name="connsiteX160-13267" fmla="*/ 5996048 w 6128435"/>
              <a:gd name="connsiteY160-13268" fmla="*/ 6555444 h 6858000"/>
              <a:gd name="connsiteX161-13269" fmla="*/ 6002524 w 6128435"/>
              <a:gd name="connsiteY161-13270" fmla="*/ 6560188 h 6858000"/>
              <a:gd name="connsiteX162-13271" fmla="*/ 6006823 w 6128435"/>
              <a:gd name="connsiteY162-13272" fmla="*/ 6578546 h 6858000"/>
              <a:gd name="connsiteX163-13273" fmla="*/ 6004510 w 6128435"/>
              <a:gd name="connsiteY163-13274" fmla="*/ 6599256 h 6858000"/>
              <a:gd name="connsiteX164-13275" fmla="*/ 5986207 w 6128435"/>
              <a:gd name="connsiteY164-13276" fmla="*/ 6695855 h 6858000"/>
              <a:gd name="connsiteX165-13277" fmla="*/ 5979428 w 6128435"/>
              <a:gd name="connsiteY165-13278" fmla="*/ 6754678 h 6858000"/>
              <a:gd name="connsiteX166-13279" fmla="*/ 5983398 w 6128435"/>
              <a:gd name="connsiteY166-13280" fmla="*/ 6778641 h 6858000"/>
              <a:gd name="connsiteX167-13281" fmla="*/ 5984543 w 6128435"/>
              <a:gd name="connsiteY167-13282" fmla="*/ 6811016 h 6858000"/>
              <a:gd name="connsiteX168-13283" fmla="*/ 5981802 w 6128435"/>
              <a:gd name="connsiteY168-13284" fmla="*/ 6838578 h 6858000"/>
              <a:gd name="connsiteX169-13285" fmla="*/ 5979671 w 6128435"/>
              <a:gd name="connsiteY169-13286" fmla="*/ 6858000 h 6858000"/>
              <a:gd name="connsiteX170-13287" fmla="*/ 0 w 6128435"/>
              <a:gd name="connsiteY170-13288" fmla="*/ 6858000 h 6858000"/>
              <a:gd name="connsiteX171-13289" fmla="*/ 0 w 6128435"/>
              <a:gd name="connsiteY171-13290" fmla="*/ 0 h 6858000"/>
              <a:gd name="connsiteX0-13291" fmla="*/ 0 w 6128435"/>
              <a:gd name="connsiteY0-13292" fmla="*/ 0 h 6858000"/>
              <a:gd name="connsiteX1-13293" fmla="*/ 4965888 w 6128435"/>
              <a:gd name="connsiteY1-13294" fmla="*/ 0 h 6858000"/>
              <a:gd name="connsiteX2-13295" fmla="*/ 4967767 w 6128435"/>
              <a:gd name="connsiteY2-13296" fmla="*/ 7930 h 6858000"/>
              <a:gd name="connsiteX3-13297" fmla="*/ 4979444 w 6128435"/>
              <a:gd name="connsiteY3-13298" fmla="*/ 43921 h 6858000"/>
              <a:gd name="connsiteX4-13299" fmla="*/ 5021173 w 6128435"/>
              <a:gd name="connsiteY4-13300" fmla="*/ 123738 h 6858000"/>
              <a:gd name="connsiteX5-13301" fmla="*/ 5075458 w 6128435"/>
              <a:gd name="connsiteY5-13302" fmla="*/ 264355 h 6858000"/>
              <a:gd name="connsiteX6-13303" fmla="*/ 5081175 w 6128435"/>
              <a:gd name="connsiteY6-13304" fmla="*/ 277448 h 6858000"/>
              <a:gd name="connsiteX7-13305" fmla="*/ 5097011 w 6128435"/>
              <a:gd name="connsiteY7-13306" fmla="*/ 355616 h 6858000"/>
              <a:gd name="connsiteX8-13307" fmla="*/ 5130982 w 6128435"/>
              <a:gd name="connsiteY8-13308" fmla="*/ 412030 h 6858000"/>
              <a:gd name="connsiteX9-13309" fmla="*/ 5153000 w 6128435"/>
              <a:gd name="connsiteY9-13310" fmla="*/ 507134 h 6858000"/>
              <a:gd name="connsiteX10-13311" fmla="*/ 5171282 w 6128435"/>
              <a:gd name="connsiteY10-13312" fmla="*/ 602071 h 6858000"/>
              <a:gd name="connsiteX11-13313" fmla="*/ 5176196 w 6128435"/>
              <a:gd name="connsiteY11-13314" fmla="*/ 636822 h 6858000"/>
              <a:gd name="connsiteX12-13315" fmla="*/ 5201957 w 6128435"/>
              <a:gd name="connsiteY12-13316" fmla="*/ 736835 h 6858000"/>
              <a:gd name="connsiteX13-13317" fmla="*/ 5185452 w 6128435"/>
              <a:gd name="connsiteY13-13318" fmla="*/ 745392 h 6858000"/>
              <a:gd name="connsiteX14-13319" fmla="*/ 5189051 w 6128435"/>
              <a:gd name="connsiteY14-13320" fmla="*/ 782518 h 6858000"/>
              <a:gd name="connsiteX15-13321" fmla="*/ 5210428 w 6128435"/>
              <a:gd name="connsiteY15-13322" fmla="*/ 815772 h 6858000"/>
              <a:gd name="connsiteX16-13323" fmla="*/ 5221088 w 6128435"/>
              <a:gd name="connsiteY16-13324" fmla="*/ 860193 h 6858000"/>
              <a:gd name="connsiteX17-13325" fmla="*/ 5227653 w 6128435"/>
              <a:gd name="connsiteY17-13326" fmla="*/ 886709 h 6858000"/>
              <a:gd name="connsiteX18-13327" fmla="*/ 5230806 w 6128435"/>
              <a:gd name="connsiteY18-13328" fmla="*/ 961354 h 6858000"/>
              <a:gd name="connsiteX19-13329" fmla="*/ 5201018 w 6128435"/>
              <a:gd name="connsiteY19-13330" fmla="*/ 1095027 h 6858000"/>
              <a:gd name="connsiteX20-13331" fmla="*/ 5202153 w 6128435"/>
              <a:gd name="connsiteY20-13332" fmla="*/ 1133224 h 6858000"/>
              <a:gd name="connsiteX21-13333" fmla="*/ 5207370 w 6128435"/>
              <a:gd name="connsiteY21-13334" fmla="*/ 1138097 h 6858000"/>
              <a:gd name="connsiteX22-13335" fmla="*/ 5189234 w 6128435"/>
              <a:gd name="connsiteY22-13336" fmla="*/ 1193495 h 6858000"/>
              <a:gd name="connsiteX23-13337" fmla="*/ 5202769 w 6128435"/>
              <a:gd name="connsiteY23-13338" fmla="*/ 1269450 h 6858000"/>
              <a:gd name="connsiteX24-13339" fmla="*/ 5225968 w 6128435"/>
              <a:gd name="connsiteY24-13340" fmla="*/ 1357994 h 6858000"/>
              <a:gd name="connsiteX25-13341" fmla="*/ 5233819 w 6128435"/>
              <a:gd name="connsiteY25-13342" fmla="*/ 1380922 h 6858000"/>
              <a:gd name="connsiteX26-13343" fmla="*/ 5237226 w 6128435"/>
              <a:gd name="connsiteY26-13344" fmla="*/ 1441327 h 6858000"/>
              <a:gd name="connsiteX27-13345" fmla="*/ 5244434 w 6128435"/>
              <a:gd name="connsiteY27-13346" fmla="*/ 1580810 h 6858000"/>
              <a:gd name="connsiteX28-13347" fmla="*/ 5251453 w 6128435"/>
              <a:gd name="connsiteY28-13348" fmla="*/ 1583934 h 6858000"/>
              <a:gd name="connsiteX29-13349" fmla="*/ 5253136 w 6128435"/>
              <a:gd name="connsiteY29-13350" fmla="*/ 1595457 h 6858000"/>
              <a:gd name="connsiteX30-13351" fmla="*/ 5254863 w 6128435"/>
              <a:gd name="connsiteY30-13352" fmla="*/ 1598311 h 6858000"/>
              <a:gd name="connsiteX31-13353" fmla="*/ 5263491 w 6128435"/>
              <a:gd name="connsiteY31-13354" fmla="*/ 1642938 h 6858000"/>
              <a:gd name="connsiteX32-13355" fmla="*/ 5261314 w 6128435"/>
              <a:gd name="connsiteY32-13356" fmla="*/ 1689177 h 6858000"/>
              <a:gd name="connsiteX33-13357" fmla="*/ 5259788 w 6128435"/>
              <a:gd name="connsiteY33-13358" fmla="*/ 1768516 h 6858000"/>
              <a:gd name="connsiteX34-13359" fmla="*/ 5255696 w 6128435"/>
              <a:gd name="connsiteY34-13360" fmla="*/ 1953770 h 6858000"/>
              <a:gd name="connsiteX35-13361" fmla="*/ 5252592 w 6128435"/>
              <a:gd name="connsiteY35-13362" fmla="*/ 2092210 h 6858000"/>
              <a:gd name="connsiteX36-13363" fmla="*/ 5264303 w 6128435"/>
              <a:gd name="connsiteY36-13364" fmla="*/ 2225157 h 6858000"/>
              <a:gd name="connsiteX37-13365" fmla="*/ 5254949 w 6128435"/>
              <a:gd name="connsiteY37-13366" fmla="*/ 2236160 h 6858000"/>
              <a:gd name="connsiteX38-13367" fmla="*/ 5250104 w 6128435"/>
              <a:gd name="connsiteY38-13368" fmla="*/ 2249166 h 6858000"/>
              <a:gd name="connsiteX39-13369" fmla="*/ 5251214 w 6128435"/>
              <a:gd name="connsiteY39-13370" fmla="*/ 2250944 h 6858000"/>
              <a:gd name="connsiteX40-13371" fmla="*/ 5250644 w 6128435"/>
              <a:gd name="connsiteY40-13372" fmla="*/ 2266619 h 6858000"/>
              <a:gd name="connsiteX41-13373" fmla="*/ 5247111 w 6128435"/>
              <a:gd name="connsiteY41-13374" fmla="*/ 2269679 h 6858000"/>
              <a:gd name="connsiteX42-13375" fmla="*/ 5279312 w 6128435"/>
              <a:gd name="connsiteY42-13376" fmla="*/ 2302757 h 6858000"/>
              <a:gd name="connsiteX43-13377" fmla="*/ 5293877 w 6128435"/>
              <a:gd name="connsiteY43-13378" fmla="*/ 2368649 h 6858000"/>
              <a:gd name="connsiteX44-13379" fmla="*/ 5311338 w 6128435"/>
              <a:gd name="connsiteY44-13380" fmla="*/ 2404034 h 6858000"/>
              <a:gd name="connsiteX45-13381" fmla="*/ 5338366 w 6128435"/>
              <a:gd name="connsiteY45-13382" fmla="*/ 2465052 h 6858000"/>
              <a:gd name="connsiteX46-13383" fmla="*/ 5371263 w 6128435"/>
              <a:gd name="connsiteY46-13384" fmla="*/ 2586413 h 6858000"/>
              <a:gd name="connsiteX47-13385" fmla="*/ 5407503 w 6128435"/>
              <a:gd name="connsiteY47-13386" fmla="*/ 2786290 h 6858000"/>
              <a:gd name="connsiteX48-13387" fmla="*/ 5407356 w 6128435"/>
              <a:gd name="connsiteY48-13388" fmla="*/ 2787545 h 6858000"/>
              <a:gd name="connsiteX49-13389" fmla="*/ 5411130 w 6128435"/>
              <a:gd name="connsiteY49-13390" fmla="*/ 2788640 h 6858000"/>
              <a:gd name="connsiteX50-13391" fmla="*/ 5416439 w 6128435"/>
              <a:gd name="connsiteY50-13392" fmla="*/ 2805666 h 6858000"/>
              <a:gd name="connsiteX51-13393" fmla="*/ 5416589 w 6128435"/>
              <a:gd name="connsiteY51-13394" fmla="*/ 2810822 h 6858000"/>
              <a:gd name="connsiteX52-13395" fmla="*/ 5418542 w 6128435"/>
              <a:gd name="connsiteY52-13396" fmla="*/ 2817745 h 6858000"/>
              <a:gd name="connsiteX53-13397" fmla="*/ 5418847 w 6128435"/>
              <a:gd name="connsiteY53-13398" fmla="*/ 2817825 h 6858000"/>
              <a:gd name="connsiteX54-13399" fmla="*/ 5423364 w 6128435"/>
              <a:gd name="connsiteY54-13400" fmla="*/ 2858292 h 6858000"/>
              <a:gd name="connsiteX55-13401" fmla="*/ 5479298 w 6128435"/>
              <a:gd name="connsiteY55-13402" fmla="*/ 2947791 h 6858000"/>
              <a:gd name="connsiteX56-13403" fmla="*/ 5481770 w 6128435"/>
              <a:gd name="connsiteY56-13404" fmla="*/ 2951352 h 6858000"/>
              <a:gd name="connsiteX57-13405" fmla="*/ 5482045 w 6128435"/>
              <a:gd name="connsiteY57-13406" fmla="*/ 2984371 h 6858000"/>
              <a:gd name="connsiteX58-13407" fmla="*/ 5479405 w 6128435"/>
              <a:gd name="connsiteY58-13408" fmla="*/ 2988507 h 6858000"/>
              <a:gd name="connsiteX59-13409" fmla="*/ 5482415 w 6128435"/>
              <a:gd name="connsiteY59-13410" fmla="*/ 3004079 h 6858000"/>
              <a:gd name="connsiteX60-13411" fmla="*/ 5483865 w 6128435"/>
              <a:gd name="connsiteY60-13412" fmla="*/ 3005467 h 6858000"/>
              <a:gd name="connsiteX61-13413" fmla="*/ 5482236 w 6128435"/>
              <a:gd name="connsiteY61-13414" fmla="*/ 3019791 h 6858000"/>
              <a:gd name="connsiteX62-13415" fmla="*/ 5481505 w 6128435"/>
              <a:gd name="connsiteY62-13416" fmla="*/ 3095286 h 6858000"/>
              <a:gd name="connsiteX63-13417" fmla="*/ 5477595 w 6128435"/>
              <a:gd name="connsiteY63-13418" fmla="*/ 3250534 h 6858000"/>
              <a:gd name="connsiteX64-13419" fmla="*/ 5532836 w 6128435"/>
              <a:gd name="connsiteY64-13420" fmla="*/ 3353840 h 6858000"/>
              <a:gd name="connsiteX65-13421" fmla="*/ 5561229 w 6128435"/>
              <a:gd name="connsiteY65-13422" fmla="*/ 3395784 h 6858000"/>
              <a:gd name="connsiteX66-13423" fmla="*/ 5589758 w 6128435"/>
              <a:gd name="connsiteY66-13424" fmla="*/ 3506453 h 6858000"/>
              <a:gd name="connsiteX67-13425" fmla="*/ 5596144 w 6128435"/>
              <a:gd name="connsiteY67-13426" fmla="*/ 3534624 h 6858000"/>
              <a:gd name="connsiteX68-13427" fmla="*/ 5597750 w 6128435"/>
              <a:gd name="connsiteY68-13428" fmla="*/ 3534129 h 6858000"/>
              <a:gd name="connsiteX69-13429" fmla="*/ 5599700 w 6128435"/>
              <a:gd name="connsiteY69-13430" fmla="*/ 3547221 h 6858000"/>
              <a:gd name="connsiteX70-13431" fmla="*/ 5615031 w 6128435"/>
              <a:gd name="connsiteY70-13432" fmla="*/ 3557482 h 6858000"/>
              <a:gd name="connsiteX71-13433" fmla="*/ 5618377 w 6128435"/>
              <a:gd name="connsiteY71-13434" fmla="*/ 3588431 h 6858000"/>
              <a:gd name="connsiteX72-13435" fmla="*/ 5612155 w 6128435"/>
              <a:gd name="connsiteY72-13436" fmla="*/ 3589869 h 6858000"/>
              <a:gd name="connsiteX73-13437" fmla="*/ 5620843 w 6128435"/>
              <a:gd name="connsiteY73-13438" fmla="*/ 3606745 h 6858000"/>
              <a:gd name="connsiteX74-13439" fmla="*/ 5655472 w 6128435"/>
              <a:gd name="connsiteY74-13440" fmla="*/ 3678877 h 6858000"/>
              <a:gd name="connsiteX75-13441" fmla="*/ 5680448 w 6128435"/>
              <a:gd name="connsiteY75-13442" fmla="*/ 3717760 h 6858000"/>
              <a:gd name="connsiteX76-13443" fmla="*/ 5683015 w 6128435"/>
              <a:gd name="connsiteY76-13444" fmla="*/ 3762025 h 6858000"/>
              <a:gd name="connsiteX77-13445" fmla="*/ 5696643 w 6128435"/>
              <a:gd name="connsiteY77-13446" fmla="*/ 3773888 h 6858000"/>
              <a:gd name="connsiteX78-13447" fmla="*/ 5699203 w 6128435"/>
              <a:gd name="connsiteY78-13448" fmla="*/ 3775823 h 6858000"/>
              <a:gd name="connsiteX79-13449" fmla="*/ 5704824 w 6128435"/>
              <a:gd name="connsiteY79-13450" fmla="*/ 3785966 h 6858000"/>
              <a:gd name="connsiteX80-13451" fmla="*/ 5712204 w 6128435"/>
              <a:gd name="connsiteY80-13452" fmla="*/ 3785830 h 6858000"/>
              <a:gd name="connsiteX81-13453" fmla="*/ 5724816 w 6128435"/>
              <a:gd name="connsiteY81-13454" fmla="*/ 3798949 h 6858000"/>
              <a:gd name="connsiteX82-13455" fmla="*/ 5733539 w 6128435"/>
              <a:gd name="connsiteY82-13456" fmla="*/ 3818457 h 6858000"/>
              <a:gd name="connsiteX83-13457" fmla="*/ 5768491 w 6128435"/>
              <a:gd name="connsiteY83-13458" fmla="*/ 3914399 h 6858000"/>
              <a:gd name="connsiteX84-13459" fmla="*/ 5793123 w 6128435"/>
              <a:gd name="connsiteY84-13460" fmla="*/ 3969952 h 6858000"/>
              <a:gd name="connsiteX85-13461" fmla="*/ 5808321 w 6128435"/>
              <a:gd name="connsiteY85-13462" fmla="*/ 3988153 h 6858000"/>
              <a:gd name="connsiteX86-13463" fmla="*/ 5825621 w 6128435"/>
              <a:gd name="connsiteY86-13464" fmla="*/ 4015525 h 6858000"/>
              <a:gd name="connsiteX87-13465" fmla="*/ 5860672 w 6128435"/>
              <a:gd name="connsiteY87-13466" fmla="*/ 4061579 h 6858000"/>
              <a:gd name="connsiteX88-13467" fmla="*/ 5872173 w 6128435"/>
              <a:gd name="connsiteY88-13468" fmla="*/ 4088497 h 6858000"/>
              <a:gd name="connsiteX89-13469" fmla="*/ 5883705 w 6128435"/>
              <a:gd name="connsiteY89-13470" fmla="*/ 4101899 h 6858000"/>
              <a:gd name="connsiteX90-13471" fmla="*/ 5885314 w 6128435"/>
              <a:gd name="connsiteY90-13472" fmla="*/ 4108387 h 6858000"/>
              <a:gd name="connsiteX91-13473" fmla="*/ 5894095 w 6128435"/>
              <a:gd name="connsiteY91-13474" fmla="*/ 4128857 h 6858000"/>
              <a:gd name="connsiteX92-13475" fmla="*/ 5898339 w 6128435"/>
              <a:gd name="connsiteY92-13476" fmla="*/ 4140800 h 6858000"/>
              <a:gd name="connsiteX93-13477" fmla="*/ 5899734 w 6128435"/>
              <a:gd name="connsiteY93-13478" fmla="*/ 4145632 h 6858000"/>
              <a:gd name="connsiteX94-13479" fmla="*/ 5897098 w 6128435"/>
              <a:gd name="connsiteY94-13480" fmla="*/ 4157819 h 6858000"/>
              <a:gd name="connsiteX95-13481" fmla="*/ 5903513 w 6128435"/>
              <a:gd name="connsiteY95-13482" fmla="*/ 4187661 h 6858000"/>
              <a:gd name="connsiteX96-13483" fmla="*/ 5917114 w 6128435"/>
              <a:gd name="connsiteY96-13484" fmla="*/ 4213096 h 6858000"/>
              <a:gd name="connsiteX97-13485" fmla="*/ 5921153 w 6128435"/>
              <a:gd name="connsiteY97-13486" fmla="*/ 4236222 h 6858000"/>
              <a:gd name="connsiteX98-13487" fmla="*/ 5924233 w 6128435"/>
              <a:gd name="connsiteY98-13488" fmla="*/ 4242060 h 6858000"/>
              <a:gd name="connsiteX99-13489" fmla="*/ 5928910 w 6128435"/>
              <a:gd name="connsiteY99-13490" fmla="*/ 4300973 h 6858000"/>
              <a:gd name="connsiteX100-13491" fmla="*/ 5939320 w 6128435"/>
              <a:gd name="connsiteY100-13492" fmla="*/ 4340435 h 6858000"/>
              <a:gd name="connsiteX101-13493" fmla="*/ 5946705 w 6128435"/>
              <a:gd name="connsiteY101-13494" fmla="*/ 4428051 h 6858000"/>
              <a:gd name="connsiteX102-13495" fmla="*/ 5949261 w 6128435"/>
              <a:gd name="connsiteY102-13496" fmla="*/ 4449185 h 6858000"/>
              <a:gd name="connsiteX103-13497" fmla="*/ 5957504 w 6128435"/>
              <a:gd name="connsiteY103-13498" fmla="*/ 4465911 h 6858000"/>
              <a:gd name="connsiteX104-13499" fmla="*/ 5964689 w 6128435"/>
              <a:gd name="connsiteY104-13500" fmla="*/ 4468532 h 6858000"/>
              <a:gd name="connsiteX105-13501" fmla="*/ 5967062 w 6128435"/>
              <a:gd name="connsiteY105-13502" fmla="*/ 4479923 h 6858000"/>
              <a:gd name="connsiteX106-13503" fmla="*/ 5968960 w 6128435"/>
              <a:gd name="connsiteY106-13504" fmla="*/ 4482655 h 6858000"/>
              <a:gd name="connsiteX107-13505" fmla="*/ 5978567 w 6128435"/>
              <a:gd name="connsiteY107-13506" fmla="*/ 4498605 h 6858000"/>
              <a:gd name="connsiteX108-13507" fmla="*/ 5980106 w 6128435"/>
              <a:gd name="connsiteY108-13508" fmla="*/ 4585087 h 6858000"/>
              <a:gd name="connsiteX109-13509" fmla="*/ 5998138 w 6128435"/>
              <a:gd name="connsiteY109-13510" fmla="*/ 4697518 h 6858000"/>
              <a:gd name="connsiteX110-13511" fmla="*/ 6013516 w 6128435"/>
              <a:gd name="connsiteY110-13512" fmla="*/ 4786619 h 6858000"/>
              <a:gd name="connsiteX111-13513" fmla="*/ 6025404 w 6128435"/>
              <a:gd name="connsiteY111-13514" fmla="*/ 4858148 h 6858000"/>
              <a:gd name="connsiteX112-13515" fmla="*/ 6007749 w 6128435"/>
              <a:gd name="connsiteY112-13516" fmla="*/ 4964715 h 6858000"/>
              <a:gd name="connsiteX113-13517" fmla="*/ 6005269 w 6128435"/>
              <a:gd name="connsiteY113-13518" fmla="*/ 5150567 h 6858000"/>
              <a:gd name="connsiteX114-13519" fmla="*/ 6001127 w 6128435"/>
              <a:gd name="connsiteY114-13520" fmla="*/ 5164609 h 6858000"/>
              <a:gd name="connsiteX115-13521" fmla="*/ 5996647 w 6128435"/>
              <a:gd name="connsiteY115-13522" fmla="*/ 5185640 h 6858000"/>
              <a:gd name="connsiteX116-13523" fmla="*/ 5998514 w 6128435"/>
              <a:gd name="connsiteY116-13524" fmla="*/ 5189673 h 6858000"/>
              <a:gd name="connsiteX117-13525" fmla="*/ 5995970 w 6128435"/>
              <a:gd name="connsiteY117-13526" fmla="*/ 5221547 h 6858000"/>
              <a:gd name="connsiteX118-13527" fmla="*/ 5997218 w 6128435"/>
              <a:gd name="connsiteY118-13528" fmla="*/ 5222031 h 6858000"/>
              <a:gd name="connsiteX119-13529" fmla="*/ 6002116 w 6128435"/>
              <a:gd name="connsiteY119-13530" fmla="*/ 5231223 h 6858000"/>
              <a:gd name="connsiteX120-13531" fmla="*/ 6008541 w 6128435"/>
              <a:gd name="connsiteY120-13532" fmla="*/ 5248680 h 6858000"/>
              <a:gd name="connsiteX121-13533" fmla="*/ 6039260 w 6128435"/>
              <a:gd name="connsiteY121-13534" fmla="*/ 5289518 h 6858000"/>
              <a:gd name="connsiteX122-13535" fmla="*/ 6036748 w 6128435"/>
              <a:gd name="connsiteY122-13536" fmla="*/ 5322752 h 6858000"/>
              <a:gd name="connsiteX123-13537" fmla="*/ 6036943 w 6128435"/>
              <a:gd name="connsiteY123-13538" fmla="*/ 5329480 h 6858000"/>
              <a:gd name="connsiteX124-13539" fmla="*/ 6037236 w 6128435"/>
              <a:gd name="connsiteY124-13540" fmla="*/ 5329634 h 6858000"/>
              <a:gd name="connsiteX125-13541" fmla="*/ 6038019 w 6128435"/>
              <a:gd name="connsiteY125-13542" fmla="*/ 5336764 h 6858000"/>
              <a:gd name="connsiteX126-13543" fmla="*/ 6037298 w 6128435"/>
              <a:gd name="connsiteY126-13544" fmla="*/ 5341753 h 6858000"/>
              <a:gd name="connsiteX127-13545" fmla="*/ 6037677 w 6128435"/>
              <a:gd name="connsiteY127-13546" fmla="*/ 5354807 h 6858000"/>
              <a:gd name="connsiteX128-13547" fmla="*/ 6039728 w 6128435"/>
              <a:gd name="connsiteY128-13548" fmla="*/ 5359416 h 6858000"/>
              <a:gd name="connsiteX129-13549" fmla="*/ 6043311 w 6128435"/>
              <a:gd name="connsiteY129-13550" fmla="*/ 5361407 h 6858000"/>
              <a:gd name="connsiteX130-13551" fmla="*/ 6042954 w 6128435"/>
              <a:gd name="connsiteY130-13552" fmla="*/ 5362576 h 6858000"/>
              <a:gd name="connsiteX131-13553" fmla="*/ 6053435 w 6128435"/>
              <a:gd name="connsiteY131-13554" fmla="*/ 5387547 h 6858000"/>
              <a:gd name="connsiteX132-13555" fmla="*/ 6065933 w 6128435"/>
              <a:gd name="connsiteY132-13556" fmla="*/ 5443002 h 6858000"/>
              <a:gd name="connsiteX133-13557" fmla="*/ 6068640 w 6128435"/>
              <a:gd name="connsiteY133-13558" fmla="*/ 5474503 h 6858000"/>
              <a:gd name="connsiteX134-13559" fmla="*/ 6080922 w 6128435"/>
              <a:gd name="connsiteY134-13560" fmla="*/ 5561070 h 6858000"/>
              <a:gd name="connsiteX135-13561" fmla="*/ 6096949 w 6128435"/>
              <a:gd name="connsiteY135-13562" fmla="*/ 5648179 h 6858000"/>
              <a:gd name="connsiteX136-13563" fmla="*/ 6125703 w 6128435"/>
              <a:gd name="connsiteY136-13564" fmla="*/ 5692894 h 6858000"/>
              <a:gd name="connsiteX137-13565" fmla="*/ 6126670 w 6128435"/>
              <a:gd name="connsiteY137-13566" fmla="*/ 5697882 h 6858000"/>
              <a:gd name="connsiteX138-13567" fmla="*/ 6124061 w 6128435"/>
              <a:gd name="connsiteY138-13568" fmla="*/ 5710294 h 6858000"/>
              <a:gd name="connsiteX139-13569" fmla="*/ 6122213 w 6128435"/>
              <a:gd name="connsiteY139-13570" fmla="*/ 5714762 h 6858000"/>
              <a:gd name="connsiteX140-13571" fmla="*/ 6121353 w 6128435"/>
              <a:gd name="connsiteY140-13572" fmla="*/ 5721725 h 6858000"/>
              <a:gd name="connsiteX141-13573" fmla="*/ 6121607 w 6128435"/>
              <a:gd name="connsiteY141-13574" fmla="*/ 5721959 h 6858000"/>
              <a:gd name="connsiteX142-13575" fmla="*/ 6120262 w 6128435"/>
              <a:gd name="connsiteY142-13576" fmla="*/ 5728358 h 6858000"/>
              <a:gd name="connsiteX143-13577" fmla="*/ 6110194 w 6128435"/>
              <a:gd name="connsiteY143-13578" fmla="*/ 5758853 h 6858000"/>
              <a:gd name="connsiteX144-13579" fmla="*/ 6127519 w 6128435"/>
              <a:gd name="connsiteY144-13580" fmla="*/ 5865775 h 6858000"/>
              <a:gd name="connsiteX145-13581" fmla="*/ 6128435 w 6128435"/>
              <a:gd name="connsiteY145-13582" fmla="*/ 5870164 h 6858000"/>
              <a:gd name="connsiteX146-13583" fmla="*/ 6119217 w 6128435"/>
              <a:gd name="connsiteY146-13584" fmla="*/ 5888542 h 6858000"/>
              <a:gd name="connsiteX147-13585" fmla="*/ 6115966 w 6128435"/>
              <a:gd name="connsiteY147-13586" fmla="*/ 5898387 h 6858000"/>
              <a:gd name="connsiteX148-13587" fmla="*/ 6111924 w 6128435"/>
              <a:gd name="connsiteY148-13588" fmla="*/ 5900444 h 6858000"/>
              <a:gd name="connsiteX149-13589" fmla="*/ 6108716 w 6128435"/>
              <a:gd name="connsiteY149-13590" fmla="*/ 5915345 h 6858000"/>
              <a:gd name="connsiteX150-13591" fmla="*/ 6109524 w 6128435"/>
              <a:gd name="connsiteY150-13592" fmla="*/ 5917328 h 6858000"/>
              <a:gd name="connsiteX151-13593" fmla="*/ 6102493 w 6128435"/>
              <a:gd name="connsiteY151-13594" fmla="*/ 5928602 h 6858000"/>
              <a:gd name="connsiteX152-13595" fmla="*/ 6056863 w 6128435"/>
              <a:gd name="connsiteY152-13596" fmla="*/ 6000643 h 6858000"/>
              <a:gd name="connsiteX153-13597" fmla="*/ 6045436 w 6128435"/>
              <a:gd name="connsiteY153-13598" fmla="*/ 6124480 h 6858000"/>
              <a:gd name="connsiteX154-13599" fmla="*/ 6030489 w 6128435"/>
              <a:gd name="connsiteY154-13600" fmla="*/ 6317666 h 6858000"/>
              <a:gd name="connsiteX155-13601" fmla="*/ 6007492 w 6128435"/>
              <a:gd name="connsiteY155-13602" fmla="*/ 6440818 h 6858000"/>
              <a:gd name="connsiteX156-13603" fmla="*/ 6009467 w 6128435"/>
              <a:gd name="connsiteY156-13604" fmla="*/ 6487076 h 6858000"/>
              <a:gd name="connsiteX157-13605" fmla="*/ 5995064 w 6128435"/>
              <a:gd name="connsiteY157-13606" fmla="*/ 6540791 h 6858000"/>
              <a:gd name="connsiteX158-13607" fmla="*/ 5996309 w 6128435"/>
              <a:gd name="connsiteY158-13608" fmla="*/ 6543961 h 6858000"/>
              <a:gd name="connsiteX159-13609" fmla="*/ 5996048 w 6128435"/>
              <a:gd name="connsiteY159-13610" fmla="*/ 6555444 h 6858000"/>
              <a:gd name="connsiteX160-13611" fmla="*/ 6002524 w 6128435"/>
              <a:gd name="connsiteY160-13612" fmla="*/ 6560188 h 6858000"/>
              <a:gd name="connsiteX161-13613" fmla="*/ 6006823 w 6128435"/>
              <a:gd name="connsiteY161-13614" fmla="*/ 6578546 h 6858000"/>
              <a:gd name="connsiteX162-13615" fmla="*/ 6004510 w 6128435"/>
              <a:gd name="connsiteY162-13616" fmla="*/ 6599256 h 6858000"/>
              <a:gd name="connsiteX163-13617" fmla="*/ 5986207 w 6128435"/>
              <a:gd name="connsiteY163-13618" fmla="*/ 6695855 h 6858000"/>
              <a:gd name="connsiteX164-13619" fmla="*/ 5979428 w 6128435"/>
              <a:gd name="connsiteY164-13620" fmla="*/ 6754678 h 6858000"/>
              <a:gd name="connsiteX165-13621" fmla="*/ 5983398 w 6128435"/>
              <a:gd name="connsiteY165-13622" fmla="*/ 6778641 h 6858000"/>
              <a:gd name="connsiteX166-13623" fmla="*/ 5984543 w 6128435"/>
              <a:gd name="connsiteY166-13624" fmla="*/ 6811016 h 6858000"/>
              <a:gd name="connsiteX167-13625" fmla="*/ 5981802 w 6128435"/>
              <a:gd name="connsiteY167-13626" fmla="*/ 6838578 h 6858000"/>
              <a:gd name="connsiteX168-13627" fmla="*/ 5979671 w 6128435"/>
              <a:gd name="connsiteY168-13628" fmla="*/ 6858000 h 6858000"/>
              <a:gd name="connsiteX169-13629" fmla="*/ 0 w 6128435"/>
              <a:gd name="connsiteY169-13630" fmla="*/ 6858000 h 6858000"/>
              <a:gd name="connsiteX170-13631" fmla="*/ 0 w 6128435"/>
              <a:gd name="connsiteY170-13632" fmla="*/ 0 h 6858000"/>
              <a:gd name="connsiteX0-13633" fmla="*/ 0 w 6128435"/>
              <a:gd name="connsiteY0-13634" fmla="*/ 0 h 6858000"/>
              <a:gd name="connsiteX1-13635" fmla="*/ 4965888 w 6128435"/>
              <a:gd name="connsiteY1-13636" fmla="*/ 0 h 6858000"/>
              <a:gd name="connsiteX2-13637" fmla="*/ 4967767 w 6128435"/>
              <a:gd name="connsiteY2-13638" fmla="*/ 7930 h 6858000"/>
              <a:gd name="connsiteX3-13639" fmla="*/ 4979444 w 6128435"/>
              <a:gd name="connsiteY3-13640" fmla="*/ 43921 h 6858000"/>
              <a:gd name="connsiteX4-13641" fmla="*/ 5021173 w 6128435"/>
              <a:gd name="connsiteY4-13642" fmla="*/ 123738 h 6858000"/>
              <a:gd name="connsiteX5-13643" fmla="*/ 5075458 w 6128435"/>
              <a:gd name="connsiteY5-13644" fmla="*/ 264355 h 6858000"/>
              <a:gd name="connsiteX6-13645" fmla="*/ 5081175 w 6128435"/>
              <a:gd name="connsiteY6-13646" fmla="*/ 277448 h 6858000"/>
              <a:gd name="connsiteX7-13647" fmla="*/ 5097011 w 6128435"/>
              <a:gd name="connsiteY7-13648" fmla="*/ 355616 h 6858000"/>
              <a:gd name="connsiteX8-13649" fmla="*/ 5130982 w 6128435"/>
              <a:gd name="connsiteY8-13650" fmla="*/ 412030 h 6858000"/>
              <a:gd name="connsiteX9-13651" fmla="*/ 5153000 w 6128435"/>
              <a:gd name="connsiteY9-13652" fmla="*/ 507134 h 6858000"/>
              <a:gd name="connsiteX10-13653" fmla="*/ 5171282 w 6128435"/>
              <a:gd name="connsiteY10-13654" fmla="*/ 602071 h 6858000"/>
              <a:gd name="connsiteX11-13655" fmla="*/ 5176196 w 6128435"/>
              <a:gd name="connsiteY11-13656" fmla="*/ 636822 h 6858000"/>
              <a:gd name="connsiteX12-13657" fmla="*/ 5201957 w 6128435"/>
              <a:gd name="connsiteY12-13658" fmla="*/ 736835 h 6858000"/>
              <a:gd name="connsiteX13-13659" fmla="*/ 5185452 w 6128435"/>
              <a:gd name="connsiteY13-13660" fmla="*/ 745392 h 6858000"/>
              <a:gd name="connsiteX14-13661" fmla="*/ 5189051 w 6128435"/>
              <a:gd name="connsiteY14-13662" fmla="*/ 782518 h 6858000"/>
              <a:gd name="connsiteX15-13663" fmla="*/ 5210428 w 6128435"/>
              <a:gd name="connsiteY15-13664" fmla="*/ 815772 h 6858000"/>
              <a:gd name="connsiteX16-13665" fmla="*/ 5221088 w 6128435"/>
              <a:gd name="connsiteY16-13666" fmla="*/ 860193 h 6858000"/>
              <a:gd name="connsiteX17-13667" fmla="*/ 5227653 w 6128435"/>
              <a:gd name="connsiteY17-13668" fmla="*/ 886709 h 6858000"/>
              <a:gd name="connsiteX18-13669" fmla="*/ 5230806 w 6128435"/>
              <a:gd name="connsiteY18-13670" fmla="*/ 961354 h 6858000"/>
              <a:gd name="connsiteX19-13671" fmla="*/ 5201018 w 6128435"/>
              <a:gd name="connsiteY19-13672" fmla="*/ 1095027 h 6858000"/>
              <a:gd name="connsiteX20-13673" fmla="*/ 5202153 w 6128435"/>
              <a:gd name="connsiteY20-13674" fmla="*/ 1133224 h 6858000"/>
              <a:gd name="connsiteX21-13675" fmla="*/ 5207370 w 6128435"/>
              <a:gd name="connsiteY21-13676" fmla="*/ 1138097 h 6858000"/>
              <a:gd name="connsiteX22-13677" fmla="*/ 5189234 w 6128435"/>
              <a:gd name="connsiteY22-13678" fmla="*/ 1193495 h 6858000"/>
              <a:gd name="connsiteX23-13679" fmla="*/ 5202769 w 6128435"/>
              <a:gd name="connsiteY23-13680" fmla="*/ 1269450 h 6858000"/>
              <a:gd name="connsiteX24-13681" fmla="*/ 5225968 w 6128435"/>
              <a:gd name="connsiteY24-13682" fmla="*/ 1357994 h 6858000"/>
              <a:gd name="connsiteX25-13683" fmla="*/ 5233819 w 6128435"/>
              <a:gd name="connsiteY25-13684" fmla="*/ 1380922 h 6858000"/>
              <a:gd name="connsiteX26-13685" fmla="*/ 5237226 w 6128435"/>
              <a:gd name="connsiteY26-13686" fmla="*/ 1441327 h 6858000"/>
              <a:gd name="connsiteX27-13687" fmla="*/ 5244434 w 6128435"/>
              <a:gd name="connsiteY27-13688" fmla="*/ 1580810 h 6858000"/>
              <a:gd name="connsiteX28-13689" fmla="*/ 5251453 w 6128435"/>
              <a:gd name="connsiteY28-13690" fmla="*/ 1583934 h 6858000"/>
              <a:gd name="connsiteX29-13691" fmla="*/ 5253136 w 6128435"/>
              <a:gd name="connsiteY29-13692" fmla="*/ 1595457 h 6858000"/>
              <a:gd name="connsiteX30-13693" fmla="*/ 5254863 w 6128435"/>
              <a:gd name="connsiteY30-13694" fmla="*/ 1598311 h 6858000"/>
              <a:gd name="connsiteX31-13695" fmla="*/ 5263491 w 6128435"/>
              <a:gd name="connsiteY31-13696" fmla="*/ 1642938 h 6858000"/>
              <a:gd name="connsiteX32-13697" fmla="*/ 5261314 w 6128435"/>
              <a:gd name="connsiteY32-13698" fmla="*/ 1689177 h 6858000"/>
              <a:gd name="connsiteX33-13699" fmla="*/ 5259788 w 6128435"/>
              <a:gd name="connsiteY33-13700" fmla="*/ 1768516 h 6858000"/>
              <a:gd name="connsiteX34-13701" fmla="*/ 5255696 w 6128435"/>
              <a:gd name="connsiteY34-13702" fmla="*/ 1953770 h 6858000"/>
              <a:gd name="connsiteX35-13703" fmla="*/ 5252592 w 6128435"/>
              <a:gd name="connsiteY35-13704" fmla="*/ 2092210 h 6858000"/>
              <a:gd name="connsiteX36-13705" fmla="*/ 5264303 w 6128435"/>
              <a:gd name="connsiteY36-13706" fmla="*/ 2225157 h 6858000"/>
              <a:gd name="connsiteX37-13707" fmla="*/ 5254949 w 6128435"/>
              <a:gd name="connsiteY37-13708" fmla="*/ 2236160 h 6858000"/>
              <a:gd name="connsiteX38-13709" fmla="*/ 5250104 w 6128435"/>
              <a:gd name="connsiteY38-13710" fmla="*/ 2249166 h 6858000"/>
              <a:gd name="connsiteX39-13711" fmla="*/ 5251214 w 6128435"/>
              <a:gd name="connsiteY39-13712" fmla="*/ 2250944 h 6858000"/>
              <a:gd name="connsiteX40-13713" fmla="*/ 5250644 w 6128435"/>
              <a:gd name="connsiteY40-13714" fmla="*/ 2266619 h 6858000"/>
              <a:gd name="connsiteX41-13715" fmla="*/ 5247111 w 6128435"/>
              <a:gd name="connsiteY41-13716" fmla="*/ 2269679 h 6858000"/>
              <a:gd name="connsiteX42-13717" fmla="*/ 5279312 w 6128435"/>
              <a:gd name="connsiteY42-13718" fmla="*/ 2302757 h 6858000"/>
              <a:gd name="connsiteX43-13719" fmla="*/ 5293877 w 6128435"/>
              <a:gd name="connsiteY43-13720" fmla="*/ 2368649 h 6858000"/>
              <a:gd name="connsiteX44-13721" fmla="*/ 5311338 w 6128435"/>
              <a:gd name="connsiteY44-13722" fmla="*/ 2404034 h 6858000"/>
              <a:gd name="connsiteX45-13723" fmla="*/ 5338366 w 6128435"/>
              <a:gd name="connsiteY45-13724" fmla="*/ 2465052 h 6858000"/>
              <a:gd name="connsiteX46-13725" fmla="*/ 5371263 w 6128435"/>
              <a:gd name="connsiteY46-13726" fmla="*/ 2586413 h 6858000"/>
              <a:gd name="connsiteX47-13727" fmla="*/ 5407503 w 6128435"/>
              <a:gd name="connsiteY47-13728" fmla="*/ 2786290 h 6858000"/>
              <a:gd name="connsiteX48-13729" fmla="*/ 5407356 w 6128435"/>
              <a:gd name="connsiteY48-13730" fmla="*/ 2787545 h 6858000"/>
              <a:gd name="connsiteX49-13731" fmla="*/ 5411130 w 6128435"/>
              <a:gd name="connsiteY49-13732" fmla="*/ 2788640 h 6858000"/>
              <a:gd name="connsiteX50-13733" fmla="*/ 5416439 w 6128435"/>
              <a:gd name="connsiteY50-13734" fmla="*/ 2805666 h 6858000"/>
              <a:gd name="connsiteX51-13735" fmla="*/ 5416589 w 6128435"/>
              <a:gd name="connsiteY51-13736" fmla="*/ 2810822 h 6858000"/>
              <a:gd name="connsiteX52-13737" fmla="*/ 5418542 w 6128435"/>
              <a:gd name="connsiteY52-13738" fmla="*/ 2817745 h 6858000"/>
              <a:gd name="connsiteX53-13739" fmla="*/ 5418847 w 6128435"/>
              <a:gd name="connsiteY53-13740" fmla="*/ 2817825 h 6858000"/>
              <a:gd name="connsiteX54-13741" fmla="*/ 5423364 w 6128435"/>
              <a:gd name="connsiteY54-13742" fmla="*/ 2858292 h 6858000"/>
              <a:gd name="connsiteX55-13743" fmla="*/ 5479298 w 6128435"/>
              <a:gd name="connsiteY55-13744" fmla="*/ 2947791 h 6858000"/>
              <a:gd name="connsiteX56-13745" fmla="*/ 5481770 w 6128435"/>
              <a:gd name="connsiteY56-13746" fmla="*/ 2951352 h 6858000"/>
              <a:gd name="connsiteX57-13747" fmla="*/ 5482045 w 6128435"/>
              <a:gd name="connsiteY57-13748" fmla="*/ 2984371 h 6858000"/>
              <a:gd name="connsiteX58-13749" fmla="*/ 5482415 w 6128435"/>
              <a:gd name="connsiteY58-13750" fmla="*/ 3004079 h 6858000"/>
              <a:gd name="connsiteX59-13751" fmla="*/ 5483865 w 6128435"/>
              <a:gd name="connsiteY59-13752" fmla="*/ 3005467 h 6858000"/>
              <a:gd name="connsiteX60-13753" fmla="*/ 5482236 w 6128435"/>
              <a:gd name="connsiteY60-13754" fmla="*/ 3019791 h 6858000"/>
              <a:gd name="connsiteX61-13755" fmla="*/ 5481505 w 6128435"/>
              <a:gd name="connsiteY61-13756" fmla="*/ 3095286 h 6858000"/>
              <a:gd name="connsiteX62-13757" fmla="*/ 5477595 w 6128435"/>
              <a:gd name="connsiteY62-13758" fmla="*/ 3250534 h 6858000"/>
              <a:gd name="connsiteX63-13759" fmla="*/ 5532836 w 6128435"/>
              <a:gd name="connsiteY63-13760" fmla="*/ 3353840 h 6858000"/>
              <a:gd name="connsiteX64-13761" fmla="*/ 5561229 w 6128435"/>
              <a:gd name="connsiteY64-13762" fmla="*/ 3395784 h 6858000"/>
              <a:gd name="connsiteX65-13763" fmla="*/ 5589758 w 6128435"/>
              <a:gd name="connsiteY65-13764" fmla="*/ 3506453 h 6858000"/>
              <a:gd name="connsiteX66-13765" fmla="*/ 5596144 w 6128435"/>
              <a:gd name="connsiteY66-13766" fmla="*/ 3534624 h 6858000"/>
              <a:gd name="connsiteX67-13767" fmla="*/ 5597750 w 6128435"/>
              <a:gd name="connsiteY67-13768" fmla="*/ 3534129 h 6858000"/>
              <a:gd name="connsiteX68-13769" fmla="*/ 5599700 w 6128435"/>
              <a:gd name="connsiteY68-13770" fmla="*/ 3547221 h 6858000"/>
              <a:gd name="connsiteX69-13771" fmla="*/ 5615031 w 6128435"/>
              <a:gd name="connsiteY69-13772" fmla="*/ 3557482 h 6858000"/>
              <a:gd name="connsiteX70-13773" fmla="*/ 5618377 w 6128435"/>
              <a:gd name="connsiteY70-13774" fmla="*/ 3588431 h 6858000"/>
              <a:gd name="connsiteX71-13775" fmla="*/ 5612155 w 6128435"/>
              <a:gd name="connsiteY71-13776" fmla="*/ 3589869 h 6858000"/>
              <a:gd name="connsiteX72-13777" fmla="*/ 5620843 w 6128435"/>
              <a:gd name="connsiteY72-13778" fmla="*/ 3606745 h 6858000"/>
              <a:gd name="connsiteX73-13779" fmla="*/ 5655472 w 6128435"/>
              <a:gd name="connsiteY73-13780" fmla="*/ 3678877 h 6858000"/>
              <a:gd name="connsiteX74-13781" fmla="*/ 5680448 w 6128435"/>
              <a:gd name="connsiteY74-13782" fmla="*/ 3717760 h 6858000"/>
              <a:gd name="connsiteX75-13783" fmla="*/ 5683015 w 6128435"/>
              <a:gd name="connsiteY75-13784" fmla="*/ 3762025 h 6858000"/>
              <a:gd name="connsiteX76-13785" fmla="*/ 5696643 w 6128435"/>
              <a:gd name="connsiteY76-13786" fmla="*/ 3773888 h 6858000"/>
              <a:gd name="connsiteX77-13787" fmla="*/ 5699203 w 6128435"/>
              <a:gd name="connsiteY77-13788" fmla="*/ 3775823 h 6858000"/>
              <a:gd name="connsiteX78-13789" fmla="*/ 5704824 w 6128435"/>
              <a:gd name="connsiteY78-13790" fmla="*/ 3785966 h 6858000"/>
              <a:gd name="connsiteX79-13791" fmla="*/ 5712204 w 6128435"/>
              <a:gd name="connsiteY79-13792" fmla="*/ 3785830 h 6858000"/>
              <a:gd name="connsiteX80-13793" fmla="*/ 5724816 w 6128435"/>
              <a:gd name="connsiteY80-13794" fmla="*/ 3798949 h 6858000"/>
              <a:gd name="connsiteX81-13795" fmla="*/ 5733539 w 6128435"/>
              <a:gd name="connsiteY81-13796" fmla="*/ 3818457 h 6858000"/>
              <a:gd name="connsiteX82-13797" fmla="*/ 5768491 w 6128435"/>
              <a:gd name="connsiteY82-13798" fmla="*/ 3914399 h 6858000"/>
              <a:gd name="connsiteX83-13799" fmla="*/ 5793123 w 6128435"/>
              <a:gd name="connsiteY83-13800" fmla="*/ 3969952 h 6858000"/>
              <a:gd name="connsiteX84-13801" fmla="*/ 5808321 w 6128435"/>
              <a:gd name="connsiteY84-13802" fmla="*/ 3988153 h 6858000"/>
              <a:gd name="connsiteX85-13803" fmla="*/ 5825621 w 6128435"/>
              <a:gd name="connsiteY85-13804" fmla="*/ 4015525 h 6858000"/>
              <a:gd name="connsiteX86-13805" fmla="*/ 5860672 w 6128435"/>
              <a:gd name="connsiteY86-13806" fmla="*/ 4061579 h 6858000"/>
              <a:gd name="connsiteX87-13807" fmla="*/ 5872173 w 6128435"/>
              <a:gd name="connsiteY87-13808" fmla="*/ 4088497 h 6858000"/>
              <a:gd name="connsiteX88-13809" fmla="*/ 5883705 w 6128435"/>
              <a:gd name="connsiteY88-13810" fmla="*/ 4101899 h 6858000"/>
              <a:gd name="connsiteX89-13811" fmla="*/ 5885314 w 6128435"/>
              <a:gd name="connsiteY89-13812" fmla="*/ 4108387 h 6858000"/>
              <a:gd name="connsiteX90-13813" fmla="*/ 5894095 w 6128435"/>
              <a:gd name="connsiteY90-13814" fmla="*/ 4128857 h 6858000"/>
              <a:gd name="connsiteX91-13815" fmla="*/ 5898339 w 6128435"/>
              <a:gd name="connsiteY91-13816" fmla="*/ 4140800 h 6858000"/>
              <a:gd name="connsiteX92-13817" fmla="*/ 5899734 w 6128435"/>
              <a:gd name="connsiteY92-13818" fmla="*/ 4145632 h 6858000"/>
              <a:gd name="connsiteX93-13819" fmla="*/ 5897098 w 6128435"/>
              <a:gd name="connsiteY93-13820" fmla="*/ 4157819 h 6858000"/>
              <a:gd name="connsiteX94-13821" fmla="*/ 5903513 w 6128435"/>
              <a:gd name="connsiteY94-13822" fmla="*/ 4187661 h 6858000"/>
              <a:gd name="connsiteX95-13823" fmla="*/ 5917114 w 6128435"/>
              <a:gd name="connsiteY95-13824" fmla="*/ 4213096 h 6858000"/>
              <a:gd name="connsiteX96-13825" fmla="*/ 5921153 w 6128435"/>
              <a:gd name="connsiteY96-13826" fmla="*/ 4236222 h 6858000"/>
              <a:gd name="connsiteX97-13827" fmla="*/ 5924233 w 6128435"/>
              <a:gd name="connsiteY97-13828" fmla="*/ 4242060 h 6858000"/>
              <a:gd name="connsiteX98-13829" fmla="*/ 5928910 w 6128435"/>
              <a:gd name="connsiteY98-13830" fmla="*/ 4300973 h 6858000"/>
              <a:gd name="connsiteX99-13831" fmla="*/ 5939320 w 6128435"/>
              <a:gd name="connsiteY99-13832" fmla="*/ 4340435 h 6858000"/>
              <a:gd name="connsiteX100-13833" fmla="*/ 5946705 w 6128435"/>
              <a:gd name="connsiteY100-13834" fmla="*/ 4428051 h 6858000"/>
              <a:gd name="connsiteX101-13835" fmla="*/ 5949261 w 6128435"/>
              <a:gd name="connsiteY101-13836" fmla="*/ 4449185 h 6858000"/>
              <a:gd name="connsiteX102-13837" fmla="*/ 5957504 w 6128435"/>
              <a:gd name="connsiteY102-13838" fmla="*/ 4465911 h 6858000"/>
              <a:gd name="connsiteX103-13839" fmla="*/ 5964689 w 6128435"/>
              <a:gd name="connsiteY103-13840" fmla="*/ 4468532 h 6858000"/>
              <a:gd name="connsiteX104-13841" fmla="*/ 5967062 w 6128435"/>
              <a:gd name="connsiteY104-13842" fmla="*/ 4479923 h 6858000"/>
              <a:gd name="connsiteX105-13843" fmla="*/ 5968960 w 6128435"/>
              <a:gd name="connsiteY105-13844" fmla="*/ 4482655 h 6858000"/>
              <a:gd name="connsiteX106-13845" fmla="*/ 5978567 w 6128435"/>
              <a:gd name="connsiteY106-13846" fmla="*/ 4498605 h 6858000"/>
              <a:gd name="connsiteX107-13847" fmla="*/ 5980106 w 6128435"/>
              <a:gd name="connsiteY107-13848" fmla="*/ 4585087 h 6858000"/>
              <a:gd name="connsiteX108-13849" fmla="*/ 5998138 w 6128435"/>
              <a:gd name="connsiteY108-13850" fmla="*/ 4697518 h 6858000"/>
              <a:gd name="connsiteX109-13851" fmla="*/ 6013516 w 6128435"/>
              <a:gd name="connsiteY109-13852" fmla="*/ 4786619 h 6858000"/>
              <a:gd name="connsiteX110-13853" fmla="*/ 6025404 w 6128435"/>
              <a:gd name="connsiteY110-13854" fmla="*/ 4858148 h 6858000"/>
              <a:gd name="connsiteX111-13855" fmla="*/ 6007749 w 6128435"/>
              <a:gd name="connsiteY111-13856" fmla="*/ 4964715 h 6858000"/>
              <a:gd name="connsiteX112-13857" fmla="*/ 6005269 w 6128435"/>
              <a:gd name="connsiteY112-13858" fmla="*/ 5150567 h 6858000"/>
              <a:gd name="connsiteX113-13859" fmla="*/ 6001127 w 6128435"/>
              <a:gd name="connsiteY113-13860" fmla="*/ 5164609 h 6858000"/>
              <a:gd name="connsiteX114-13861" fmla="*/ 5996647 w 6128435"/>
              <a:gd name="connsiteY114-13862" fmla="*/ 5185640 h 6858000"/>
              <a:gd name="connsiteX115-13863" fmla="*/ 5998514 w 6128435"/>
              <a:gd name="connsiteY115-13864" fmla="*/ 5189673 h 6858000"/>
              <a:gd name="connsiteX116-13865" fmla="*/ 5995970 w 6128435"/>
              <a:gd name="connsiteY116-13866" fmla="*/ 5221547 h 6858000"/>
              <a:gd name="connsiteX117-13867" fmla="*/ 5997218 w 6128435"/>
              <a:gd name="connsiteY117-13868" fmla="*/ 5222031 h 6858000"/>
              <a:gd name="connsiteX118-13869" fmla="*/ 6002116 w 6128435"/>
              <a:gd name="connsiteY118-13870" fmla="*/ 5231223 h 6858000"/>
              <a:gd name="connsiteX119-13871" fmla="*/ 6008541 w 6128435"/>
              <a:gd name="connsiteY119-13872" fmla="*/ 5248680 h 6858000"/>
              <a:gd name="connsiteX120-13873" fmla="*/ 6039260 w 6128435"/>
              <a:gd name="connsiteY120-13874" fmla="*/ 5289518 h 6858000"/>
              <a:gd name="connsiteX121-13875" fmla="*/ 6036748 w 6128435"/>
              <a:gd name="connsiteY121-13876" fmla="*/ 5322752 h 6858000"/>
              <a:gd name="connsiteX122-13877" fmla="*/ 6036943 w 6128435"/>
              <a:gd name="connsiteY122-13878" fmla="*/ 5329480 h 6858000"/>
              <a:gd name="connsiteX123-13879" fmla="*/ 6037236 w 6128435"/>
              <a:gd name="connsiteY123-13880" fmla="*/ 5329634 h 6858000"/>
              <a:gd name="connsiteX124-13881" fmla="*/ 6038019 w 6128435"/>
              <a:gd name="connsiteY124-13882" fmla="*/ 5336764 h 6858000"/>
              <a:gd name="connsiteX125-13883" fmla="*/ 6037298 w 6128435"/>
              <a:gd name="connsiteY125-13884" fmla="*/ 5341753 h 6858000"/>
              <a:gd name="connsiteX126-13885" fmla="*/ 6037677 w 6128435"/>
              <a:gd name="connsiteY126-13886" fmla="*/ 5354807 h 6858000"/>
              <a:gd name="connsiteX127-13887" fmla="*/ 6039728 w 6128435"/>
              <a:gd name="connsiteY127-13888" fmla="*/ 5359416 h 6858000"/>
              <a:gd name="connsiteX128-13889" fmla="*/ 6043311 w 6128435"/>
              <a:gd name="connsiteY128-13890" fmla="*/ 5361407 h 6858000"/>
              <a:gd name="connsiteX129-13891" fmla="*/ 6042954 w 6128435"/>
              <a:gd name="connsiteY129-13892" fmla="*/ 5362576 h 6858000"/>
              <a:gd name="connsiteX130-13893" fmla="*/ 6053435 w 6128435"/>
              <a:gd name="connsiteY130-13894" fmla="*/ 5387547 h 6858000"/>
              <a:gd name="connsiteX131-13895" fmla="*/ 6065933 w 6128435"/>
              <a:gd name="connsiteY131-13896" fmla="*/ 5443002 h 6858000"/>
              <a:gd name="connsiteX132-13897" fmla="*/ 6068640 w 6128435"/>
              <a:gd name="connsiteY132-13898" fmla="*/ 5474503 h 6858000"/>
              <a:gd name="connsiteX133-13899" fmla="*/ 6080922 w 6128435"/>
              <a:gd name="connsiteY133-13900" fmla="*/ 5561070 h 6858000"/>
              <a:gd name="connsiteX134-13901" fmla="*/ 6096949 w 6128435"/>
              <a:gd name="connsiteY134-13902" fmla="*/ 5648179 h 6858000"/>
              <a:gd name="connsiteX135-13903" fmla="*/ 6125703 w 6128435"/>
              <a:gd name="connsiteY135-13904" fmla="*/ 5692894 h 6858000"/>
              <a:gd name="connsiteX136-13905" fmla="*/ 6126670 w 6128435"/>
              <a:gd name="connsiteY136-13906" fmla="*/ 5697882 h 6858000"/>
              <a:gd name="connsiteX137-13907" fmla="*/ 6124061 w 6128435"/>
              <a:gd name="connsiteY137-13908" fmla="*/ 5710294 h 6858000"/>
              <a:gd name="connsiteX138-13909" fmla="*/ 6122213 w 6128435"/>
              <a:gd name="connsiteY138-13910" fmla="*/ 5714762 h 6858000"/>
              <a:gd name="connsiteX139-13911" fmla="*/ 6121353 w 6128435"/>
              <a:gd name="connsiteY139-13912" fmla="*/ 5721725 h 6858000"/>
              <a:gd name="connsiteX140-13913" fmla="*/ 6121607 w 6128435"/>
              <a:gd name="connsiteY140-13914" fmla="*/ 5721959 h 6858000"/>
              <a:gd name="connsiteX141-13915" fmla="*/ 6120262 w 6128435"/>
              <a:gd name="connsiteY141-13916" fmla="*/ 5728358 h 6858000"/>
              <a:gd name="connsiteX142-13917" fmla="*/ 6110194 w 6128435"/>
              <a:gd name="connsiteY142-13918" fmla="*/ 5758853 h 6858000"/>
              <a:gd name="connsiteX143-13919" fmla="*/ 6127519 w 6128435"/>
              <a:gd name="connsiteY143-13920" fmla="*/ 5865775 h 6858000"/>
              <a:gd name="connsiteX144-13921" fmla="*/ 6128435 w 6128435"/>
              <a:gd name="connsiteY144-13922" fmla="*/ 5870164 h 6858000"/>
              <a:gd name="connsiteX145-13923" fmla="*/ 6119217 w 6128435"/>
              <a:gd name="connsiteY145-13924" fmla="*/ 5888542 h 6858000"/>
              <a:gd name="connsiteX146-13925" fmla="*/ 6115966 w 6128435"/>
              <a:gd name="connsiteY146-13926" fmla="*/ 5898387 h 6858000"/>
              <a:gd name="connsiteX147-13927" fmla="*/ 6111924 w 6128435"/>
              <a:gd name="connsiteY147-13928" fmla="*/ 5900444 h 6858000"/>
              <a:gd name="connsiteX148-13929" fmla="*/ 6108716 w 6128435"/>
              <a:gd name="connsiteY148-13930" fmla="*/ 5915345 h 6858000"/>
              <a:gd name="connsiteX149-13931" fmla="*/ 6109524 w 6128435"/>
              <a:gd name="connsiteY149-13932" fmla="*/ 5917328 h 6858000"/>
              <a:gd name="connsiteX150-13933" fmla="*/ 6102493 w 6128435"/>
              <a:gd name="connsiteY150-13934" fmla="*/ 5928602 h 6858000"/>
              <a:gd name="connsiteX151-13935" fmla="*/ 6056863 w 6128435"/>
              <a:gd name="connsiteY151-13936" fmla="*/ 6000643 h 6858000"/>
              <a:gd name="connsiteX152-13937" fmla="*/ 6045436 w 6128435"/>
              <a:gd name="connsiteY152-13938" fmla="*/ 6124480 h 6858000"/>
              <a:gd name="connsiteX153-13939" fmla="*/ 6030489 w 6128435"/>
              <a:gd name="connsiteY153-13940" fmla="*/ 6317666 h 6858000"/>
              <a:gd name="connsiteX154-13941" fmla="*/ 6007492 w 6128435"/>
              <a:gd name="connsiteY154-13942" fmla="*/ 6440818 h 6858000"/>
              <a:gd name="connsiteX155-13943" fmla="*/ 6009467 w 6128435"/>
              <a:gd name="connsiteY155-13944" fmla="*/ 6487076 h 6858000"/>
              <a:gd name="connsiteX156-13945" fmla="*/ 5995064 w 6128435"/>
              <a:gd name="connsiteY156-13946" fmla="*/ 6540791 h 6858000"/>
              <a:gd name="connsiteX157-13947" fmla="*/ 5996309 w 6128435"/>
              <a:gd name="connsiteY157-13948" fmla="*/ 6543961 h 6858000"/>
              <a:gd name="connsiteX158-13949" fmla="*/ 5996048 w 6128435"/>
              <a:gd name="connsiteY158-13950" fmla="*/ 6555444 h 6858000"/>
              <a:gd name="connsiteX159-13951" fmla="*/ 6002524 w 6128435"/>
              <a:gd name="connsiteY159-13952" fmla="*/ 6560188 h 6858000"/>
              <a:gd name="connsiteX160-13953" fmla="*/ 6006823 w 6128435"/>
              <a:gd name="connsiteY160-13954" fmla="*/ 6578546 h 6858000"/>
              <a:gd name="connsiteX161-13955" fmla="*/ 6004510 w 6128435"/>
              <a:gd name="connsiteY161-13956" fmla="*/ 6599256 h 6858000"/>
              <a:gd name="connsiteX162-13957" fmla="*/ 5986207 w 6128435"/>
              <a:gd name="connsiteY162-13958" fmla="*/ 6695855 h 6858000"/>
              <a:gd name="connsiteX163-13959" fmla="*/ 5979428 w 6128435"/>
              <a:gd name="connsiteY163-13960" fmla="*/ 6754678 h 6858000"/>
              <a:gd name="connsiteX164-13961" fmla="*/ 5983398 w 6128435"/>
              <a:gd name="connsiteY164-13962" fmla="*/ 6778641 h 6858000"/>
              <a:gd name="connsiteX165-13963" fmla="*/ 5984543 w 6128435"/>
              <a:gd name="connsiteY165-13964" fmla="*/ 6811016 h 6858000"/>
              <a:gd name="connsiteX166-13965" fmla="*/ 5981802 w 6128435"/>
              <a:gd name="connsiteY166-13966" fmla="*/ 6838578 h 6858000"/>
              <a:gd name="connsiteX167-13967" fmla="*/ 5979671 w 6128435"/>
              <a:gd name="connsiteY167-13968" fmla="*/ 6858000 h 6858000"/>
              <a:gd name="connsiteX168-13969" fmla="*/ 0 w 6128435"/>
              <a:gd name="connsiteY168-13970" fmla="*/ 6858000 h 6858000"/>
              <a:gd name="connsiteX169-13971" fmla="*/ 0 w 6128435"/>
              <a:gd name="connsiteY169-13972" fmla="*/ 0 h 6858000"/>
              <a:gd name="connsiteX0-13973" fmla="*/ 0 w 6128435"/>
              <a:gd name="connsiteY0-13974" fmla="*/ 0 h 6858000"/>
              <a:gd name="connsiteX1-13975" fmla="*/ 4965888 w 6128435"/>
              <a:gd name="connsiteY1-13976" fmla="*/ 0 h 6858000"/>
              <a:gd name="connsiteX2-13977" fmla="*/ 4967767 w 6128435"/>
              <a:gd name="connsiteY2-13978" fmla="*/ 7930 h 6858000"/>
              <a:gd name="connsiteX3-13979" fmla="*/ 4979444 w 6128435"/>
              <a:gd name="connsiteY3-13980" fmla="*/ 43921 h 6858000"/>
              <a:gd name="connsiteX4-13981" fmla="*/ 5021173 w 6128435"/>
              <a:gd name="connsiteY4-13982" fmla="*/ 123738 h 6858000"/>
              <a:gd name="connsiteX5-13983" fmla="*/ 5075458 w 6128435"/>
              <a:gd name="connsiteY5-13984" fmla="*/ 264355 h 6858000"/>
              <a:gd name="connsiteX6-13985" fmla="*/ 5081175 w 6128435"/>
              <a:gd name="connsiteY6-13986" fmla="*/ 277448 h 6858000"/>
              <a:gd name="connsiteX7-13987" fmla="*/ 5097011 w 6128435"/>
              <a:gd name="connsiteY7-13988" fmla="*/ 355616 h 6858000"/>
              <a:gd name="connsiteX8-13989" fmla="*/ 5130982 w 6128435"/>
              <a:gd name="connsiteY8-13990" fmla="*/ 412030 h 6858000"/>
              <a:gd name="connsiteX9-13991" fmla="*/ 5153000 w 6128435"/>
              <a:gd name="connsiteY9-13992" fmla="*/ 507134 h 6858000"/>
              <a:gd name="connsiteX10-13993" fmla="*/ 5171282 w 6128435"/>
              <a:gd name="connsiteY10-13994" fmla="*/ 602071 h 6858000"/>
              <a:gd name="connsiteX11-13995" fmla="*/ 5176196 w 6128435"/>
              <a:gd name="connsiteY11-13996" fmla="*/ 636822 h 6858000"/>
              <a:gd name="connsiteX12-13997" fmla="*/ 5201957 w 6128435"/>
              <a:gd name="connsiteY12-13998" fmla="*/ 736835 h 6858000"/>
              <a:gd name="connsiteX13-13999" fmla="*/ 5185452 w 6128435"/>
              <a:gd name="connsiteY13-14000" fmla="*/ 745392 h 6858000"/>
              <a:gd name="connsiteX14-14001" fmla="*/ 5189051 w 6128435"/>
              <a:gd name="connsiteY14-14002" fmla="*/ 782518 h 6858000"/>
              <a:gd name="connsiteX15-14003" fmla="*/ 5210428 w 6128435"/>
              <a:gd name="connsiteY15-14004" fmla="*/ 815772 h 6858000"/>
              <a:gd name="connsiteX16-14005" fmla="*/ 5221088 w 6128435"/>
              <a:gd name="connsiteY16-14006" fmla="*/ 860193 h 6858000"/>
              <a:gd name="connsiteX17-14007" fmla="*/ 5227653 w 6128435"/>
              <a:gd name="connsiteY17-14008" fmla="*/ 886709 h 6858000"/>
              <a:gd name="connsiteX18-14009" fmla="*/ 5230806 w 6128435"/>
              <a:gd name="connsiteY18-14010" fmla="*/ 961354 h 6858000"/>
              <a:gd name="connsiteX19-14011" fmla="*/ 5201018 w 6128435"/>
              <a:gd name="connsiteY19-14012" fmla="*/ 1095027 h 6858000"/>
              <a:gd name="connsiteX20-14013" fmla="*/ 5202153 w 6128435"/>
              <a:gd name="connsiteY20-14014" fmla="*/ 1133224 h 6858000"/>
              <a:gd name="connsiteX21-14015" fmla="*/ 5207370 w 6128435"/>
              <a:gd name="connsiteY21-14016" fmla="*/ 1138097 h 6858000"/>
              <a:gd name="connsiteX22-14017" fmla="*/ 5189234 w 6128435"/>
              <a:gd name="connsiteY22-14018" fmla="*/ 1193495 h 6858000"/>
              <a:gd name="connsiteX23-14019" fmla="*/ 5202769 w 6128435"/>
              <a:gd name="connsiteY23-14020" fmla="*/ 1269450 h 6858000"/>
              <a:gd name="connsiteX24-14021" fmla="*/ 5225968 w 6128435"/>
              <a:gd name="connsiteY24-14022" fmla="*/ 1357994 h 6858000"/>
              <a:gd name="connsiteX25-14023" fmla="*/ 5233819 w 6128435"/>
              <a:gd name="connsiteY25-14024" fmla="*/ 1380922 h 6858000"/>
              <a:gd name="connsiteX26-14025" fmla="*/ 5237226 w 6128435"/>
              <a:gd name="connsiteY26-14026" fmla="*/ 1441327 h 6858000"/>
              <a:gd name="connsiteX27-14027" fmla="*/ 5244434 w 6128435"/>
              <a:gd name="connsiteY27-14028" fmla="*/ 1580810 h 6858000"/>
              <a:gd name="connsiteX28-14029" fmla="*/ 5251453 w 6128435"/>
              <a:gd name="connsiteY28-14030" fmla="*/ 1583934 h 6858000"/>
              <a:gd name="connsiteX29-14031" fmla="*/ 5253136 w 6128435"/>
              <a:gd name="connsiteY29-14032" fmla="*/ 1595457 h 6858000"/>
              <a:gd name="connsiteX30-14033" fmla="*/ 5254863 w 6128435"/>
              <a:gd name="connsiteY30-14034" fmla="*/ 1598311 h 6858000"/>
              <a:gd name="connsiteX31-14035" fmla="*/ 5263491 w 6128435"/>
              <a:gd name="connsiteY31-14036" fmla="*/ 1642938 h 6858000"/>
              <a:gd name="connsiteX32-14037" fmla="*/ 5261314 w 6128435"/>
              <a:gd name="connsiteY32-14038" fmla="*/ 1689177 h 6858000"/>
              <a:gd name="connsiteX33-14039" fmla="*/ 5259788 w 6128435"/>
              <a:gd name="connsiteY33-14040" fmla="*/ 1768516 h 6858000"/>
              <a:gd name="connsiteX34-14041" fmla="*/ 5255696 w 6128435"/>
              <a:gd name="connsiteY34-14042" fmla="*/ 1953770 h 6858000"/>
              <a:gd name="connsiteX35-14043" fmla="*/ 5252592 w 6128435"/>
              <a:gd name="connsiteY35-14044" fmla="*/ 2092210 h 6858000"/>
              <a:gd name="connsiteX36-14045" fmla="*/ 5264303 w 6128435"/>
              <a:gd name="connsiteY36-14046" fmla="*/ 2225157 h 6858000"/>
              <a:gd name="connsiteX37-14047" fmla="*/ 5254949 w 6128435"/>
              <a:gd name="connsiteY37-14048" fmla="*/ 2236160 h 6858000"/>
              <a:gd name="connsiteX38-14049" fmla="*/ 5250104 w 6128435"/>
              <a:gd name="connsiteY38-14050" fmla="*/ 2249166 h 6858000"/>
              <a:gd name="connsiteX39-14051" fmla="*/ 5251214 w 6128435"/>
              <a:gd name="connsiteY39-14052" fmla="*/ 2250944 h 6858000"/>
              <a:gd name="connsiteX40-14053" fmla="*/ 5250644 w 6128435"/>
              <a:gd name="connsiteY40-14054" fmla="*/ 2266619 h 6858000"/>
              <a:gd name="connsiteX41-14055" fmla="*/ 5247111 w 6128435"/>
              <a:gd name="connsiteY41-14056" fmla="*/ 2269679 h 6858000"/>
              <a:gd name="connsiteX42-14057" fmla="*/ 5279312 w 6128435"/>
              <a:gd name="connsiteY42-14058" fmla="*/ 2302757 h 6858000"/>
              <a:gd name="connsiteX43-14059" fmla="*/ 5293877 w 6128435"/>
              <a:gd name="connsiteY43-14060" fmla="*/ 2368649 h 6858000"/>
              <a:gd name="connsiteX44-14061" fmla="*/ 5311338 w 6128435"/>
              <a:gd name="connsiteY44-14062" fmla="*/ 2404034 h 6858000"/>
              <a:gd name="connsiteX45-14063" fmla="*/ 5338366 w 6128435"/>
              <a:gd name="connsiteY45-14064" fmla="*/ 2465052 h 6858000"/>
              <a:gd name="connsiteX46-14065" fmla="*/ 5371263 w 6128435"/>
              <a:gd name="connsiteY46-14066" fmla="*/ 2586413 h 6858000"/>
              <a:gd name="connsiteX47-14067" fmla="*/ 5407503 w 6128435"/>
              <a:gd name="connsiteY47-14068" fmla="*/ 2786290 h 6858000"/>
              <a:gd name="connsiteX48-14069" fmla="*/ 5407356 w 6128435"/>
              <a:gd name="connsiteY48-14070" fmla="*/ 2787545 h 6858000"/>
              <a:gd name="connsiteX49-14071" fmla="*/ 5411130 w 6128435"/>
              <a:gd name="connsiteY49-14072" fmla="*/ 2788640 h 6858000"/>
              <a:gd name="connsiteX50-14073" fmla="*/ 5416439 w 6128435"/>
              <a:gd name="connsiteY50-14074" fmla="*/ 2805666 h 6858000"/>
              <a:gd name="connsiteX51-14075" fmla="*/ 5416589 w 6128435"/>
              <a:gd name="connsiteY51-14076" fmla="*/ 2810822 h 6858000"/>
              <a:gd name="connsiteX52-14077" fmla="*/ 5418542 w 6128435"/>
              <a:gd name="connsiteY52-14078" fmla="*/ 2817745 h 6858000"/>
              <a:gd name="connsiteX53-14079" fmla="*/ 5418847 w 6128435"/>
              <a:gd name="connsiteY53-14080" fmla="*/ 2817825 h 6858000"/>
              <a:gd name="connsiteX54-14081" fmla="*/ 5457023 w 6128435"/>
              <a:gd name="connsiteY54-14082" fmla="*/ 2858292 h 6858000"/>
              <a:gd name="connsiteX55-14083" fmla="*/ 5479298 w 6128435"/>
              <a:gd name="connsiteY55-14084" fmla="*/ 2947791 h 6858000"/>
              <a:gd name="connsiteX56-14085" fmla="*/ 5481770 w 6128435"/>
              <a:gd name="connsiteY56-14086" fmla="*/ 2951352 h 6858000"/>
              <a:gd name="connsiteX57-14087" fmla="*/ 5482045 w 6128435"/>
              <a:gd name="connsiteY57-14088" fmla="*/ 2984371 h 6858000"/>
              <a:gd name="connsiteX58-14089" fmla="*/ 5482415 w 6128435"/>
              <a:gd name="connsiteY58-14090" fmla="*/ 3004079 h 6858000"/>
              <a:gd name="connsiteX59-14091" fmla="*/ 5483865 w 6128435"/>
              <a:gd name="connsiteY59-14092" fmla="*/ 3005467 h 6858000"/>
              <a:gd name="connsiteX60-14093" fmla="*/ 5482236 w 6128435"/>
              <a:gd name="connsiteY60-14094" fmla="*/ 3019791 h 6858000"/>
              <a:gd name="connsiteX61-14095" fmla="*/ 5481505 w 6128435"/>
              <a:gd name="connsiteY61-14096" fmla="*/ 3095286 h 6858000"/>
              <a:gd name="connsiteX62-14097" fmla="*/ 5477595 w 6128435"/>
              <a:gd name="connsiteY62-14098" fmla="*/ 3250534 h 6858000"/>
              <a:gd name="connsiteX63-14099" fmla="*/ 5532836 w 6128435"/>
              <a:gd name="connsiteY63-14100" fmla="*/ 3353840 h 6858000"/>
              <a:gd name="connsiteX64-14101" fmla="*/ 5561229 w 6128435"/>
              <a:gd name="connsiteY64-14102" fmla="*/ 3395784 h 6858000"/>
              <a:gd name="connsiteX65-14103" fmla="*/ 5589758 w 6128435"/>
              <a:gd name="connsiteY65-14104" fmla="*/ 3506453 h 6858000"/>
              <a:gd name="connsiteX66-14105" fmla="*/ 5596144 w 6128435"/>
              <a:gd name="connsiteY66-14106" fmla="*/ 3534624 h 6858000"/>
              <a:gd name="connsiteX67-14107" fmla="*/ 5597750 w 6128435"/>
              <a:gd name="connsiteY67-14108" fmla="*/ 3534129 h 6858000"/>
              <a:gd name="connsiteX68-14109" fmla="*/ 5599700 w 6128435"/>
              <a:gd name="connsiteY68-14110" fmla="*/ 3547221 h 6858000"/>
              <a:gd name="connsiteX69-14111" fmla="*/ 5615031 w 6128435"/>
              <a:gd name="connsiteY69-14112" fmla="*/ 3557482 h 6858000"/>
              <a:gd name="connsiteX70-14113" fmla="*/ 5618377 w 6128435"/>
              <a:gd name="connsiteY70-14114" fmla="*/ 3588431 h 6858000"/>
              <a:gd name="connsiteX71-14115" fmla="*/ 5612155 w 6128435"/>
              <a:gd name="connsiteY71-14116" fmla="*/ 3589869 h 6858000"/>
              <a:gd name="connsiteX72-14117" fmla="*/ 5620843 w 6128435"/>
              <a:gd name="connsiteY72-14118" fmla="*/ 3606745 h 6858000"/>
              <a:gd name="connsiteX73-14119" fmla="*/ 5655472 w 6128435"/>
              <a:gd name="connsiteY73-14120" fmla="*/ 3678877 h 6858000"/>
              <a:gd name="connsiteX74-14121" fmla="*/ 5680448 w 6128435"/>
              <a:gd name="connsiteY74-14122" fmla="*/ 3717760 h 6858000"/>
              <a:gd name="connsiteX75-14123" fmla="*/ 5683015 w 6128435"/>
              <a:gd name="connsiteY75-14124" fmla="*/ 3762025 h 6858000"/>
              <a:gd name="connsiteX76-14125" fmla="*/ 5696643 w 6128435"/>
              <a:gd name="connsiteY76-14126" fmla="*/ 3773888 h 6858000"/>
              <a:gd name="connsiteX77-14127" fmla="*/ 5699203 w 6128435"/>
              <a:gd name="connsiteY77-14128" fmla="*/ 3775823 h 6858000"/>
              <a:gd name="connsiteX78-14129" fmla="*/ 5704824 w 6128435"/>
              <a:gd name="connsiteY78-14130" fmla="*/ 3785966 h 6858000"/>
              <a:gd name="connsiteX79-14131" fmla="*/ 5712204 w 6128435"/>
              <a:gd name="connsiteY79-14132" fmla="*/ 3785830 h 6858000"/>
              <a:gd name="connsiteX80-14133" fmla="*/ 5724816 w 6128435"/>
              <a:gd name="connsiteY80-14134" fmla="*/ 3798949 h 6858000"/>
              <a:gd name="connsiteX81-14135" fmla="*/ 5733539 w 6128435"/>
              <a:gd name="connsiteY81-14136" fmla="*/ 3818457 h 6858000"/>
              <a:gd name="connsiteX82-14137" fmla="*/ 5768491 w 6128435"/>
              <a:gd name="connsiteY82-14138" fmla="*/ 3914399 h 6858000"/>
              <a:gd name="connsiteX83-14139" fmla="*/ 5793123 w 6128435"/>
              <a:gd name="connsiteY83-14140" fmla="*/ 3969952 h 6858000"/>
              <a:gd name="connsiteX84-14141" fmla="*/ 5808321 w 6128435"/>
              <a:gd name="connsiteY84-14142" fmla="*/ 3988153 h 6858000"/>
              <a:gd name="connsiteX85-14143" fmla="*/ 5825621 w 6128435"/>
              <a:gd name="connsiteY85-14144" fmla="*/ 4015525 h 6858000"/>
              <a:gd name="connsiteX86-14145" fmla="*/ 5860672 w 6128435"/>
              <a:gd name="connsiteY86-14146" fmla="*/ 4061579 h 6858000"/>
              <a:gd name="connsiteX87-14147" fmla="*/ 5872173 w 6128435"/>
              <a:gd name="connsiteY87-14148" fmla="*/ 4088497 h 6858000"/>
              <a:gd name="connsiteX88-14149" fmla="*/ 5883705 w 6128435"/>
              <a:gd name="connsiteY88-14150" fmla="*/ 4101899 h 6858000"/>
              <a:gd name="connsiteX89-14151" fmla="*/ 5885314 w 6128435"/>
              <a:gd name="connsiteY89-14152" fmla="*/ 4108387 h 6858000"/>
              <a:gd name="connsiteX90-14153" fmla="*/ 5894095 w 6128435"/>
              <a:gd name="connsiteY90-14154" fmla="*/ 4128857 h 6858000"/>
              <a:gd name="connsiteX91-14155" fmla="*/ 5898339 w 6128435"/>
              <a:gd name="connsiteY91-14156" fmla="*/ 4140800 h 6858000"/>
              <a:gd name="connsiteX92-14157" fmla="*/ 5899734 w 6128435"/>
              <a:gd name="connsiteY92-14158" fmla="*/ 4145632 h 6858000"/>
              <a:gd name="connsiteX93-14159" fmla="*/ 5897098 w 6128435"/>
              <a:gd name="connsiteY93-14160" fmla="*/ 4157819 h 6858000"/>
              <a:gd name="connsiteX94-14161" fmla="*/ 5903513 w 6128435"/>
              <a:gd name="connsiteY94-14162" fmla="*/ 4187661 h 6858000"/>
              <a:gd name="connsiteX95-14163" fmla="*/ 5917114 w 6128435"/>
              <a:gd name="connsiteY95-14164" fmla="*/ 4213096 h 6858000"/>
              <a:gd name="connsiteX96-14165" fmla="*/ 5921153 w 6128435"/>
              <a:gd name="connsiteY96-14166" fmla="*/ 4236222 h 6858000"/>
              <a:gd name="connsiteX97-14167" fmla="*/ 5924233 w 6128435"/>
              <a:gd name="connsiteY97-14168" fmla="*/ 4242060 h 6858000"/>
              <a:gd name="connsiteX98-14169" fmla="*/ 5928910 w 6128435"/>
              <a:gd name="connsiteY98-14170" fmla="*/ 4300973 h 6858000"/>
              <a:gd name="connsiteX99-14171" fmla="*/ 5939320 w 6128435"/>
              <a:gd name="connsiteY99-14172" fmla="*/ 4340435 h 6858000"/>
              <a:gd name="connsiteX100-14173" fmla="*/ 5946705 w 6128435"/>
              <a:gd name="connsiteY100-14174" fmla="*/ 4428051 h 6858000"/>
              <a:gd name="connsiteX101-14175" fmla="*/ 5949261 w 6128435"/>
              <a:gd name="connsiteY101-14176" fmla="*/ 4449185 h 6858000"/>
              <a:gd name="connsiteX102-14177" fmla="*/ 5957504 w 6128435"/>
              <a:gd name="connsiteY102-14178" fmla="*/ 4465911 h 6858000"/>
              <a:gd name="connsiteX103-14179" fmla="*/ 5964689 w 6128435"/>
              <a:gd name="connsiteY103-14180" fmla="*/ 4468532 h 6858000"/>
              <a:gd name="connsiteX104-14181" fmla="*/ 5967062 w 6128435"/>
              <a:gd name="connsiteY104-14182" fmla="*/ 4479923 h 6858000"/>
              <a:gd name="connsiteX105-14183" fmla="*/ 5968960 w 6128435"/>
              <a:gd name="connsiteY105-14184" fmla="*/ 4482655 h 6858000"/>
              <a:gd name="connsiteX106-14185" fmla="*/ 5978567 w 6128435"/>
              <a:gd name="connsiteY106-14186" fmla="*/ 4498605 h 6858000"/>
              <a:gd name="connsiteX107-14187" fmla="*/ 5980106 w 6128435"/>
              <a:gd name="connsiteY107-14188" fmla="*/ 4585087 h 6858000"/>
              <a:gd name="connsiteX108-14189" fmla="*/ 5998138 w 6128435"/>
              <a:gd name="connsiteY108-14190" fmla="*/ 4697518 h 6858000"/>
              <a:gd name="connsiteX109-14191" fmla="*/ 6013516 w 6128435"/>
              <a:gd name="connsiteY109-14192" fmla="*/ 4786619 h 6858000"/>
              <a:gd name="connsiteX110-14193" fmla="*/ 6025404 w 6128435"/>
              <a:gd name="connsiteY110-14194" fmla="*/ 4858148 h 6858000"/>
              <a:gd name="connsiteX111-14195" fmla="*/ 6007749 w 6128435"/>
              <a:gd name="connsiteY111-14196" fmla="*/ 4964715 h 6858000"/>
              <a:gd name="connsiteX112-14197" fmla="*/ 6005269 w 6128435"/>
              <a:gd name="connsiteY112-14198" fmla="*/ 5150567 h 6858000"/>
              <a:gd name="connsiteX113-14199" fmla="*/ 6001127 w 6128435"/>
              <a:gd name="connsiteY113-14200" fmla="*/ 5164609 h 6858000"/>
              <a:gd name="connsiteX114-14201" fmla="*/ 5996647 w 6128435"/>
              <a:gd name="connsiteY114-14202" fmla="*/ 5185640 h 6858000"/>
              <a:gd name="connsiteX115-14203" fmla="*/ 5998514 w 6128435"/>
              <a:gd name="connsiteY115-14204" fmla="*/ 5189673 h 6858000"/>
              <a:gd name="connsiteX116-14205" fmla="*/ 5995970 w 6128435"/>
              <a:gd name="connsiteY116-14206" fmla="*/ 5221547 h 6858000"/>
              <a:gd name="connsiteX117-14207" fmla="*/ 5997218 w 6128435"/>
              <a:gd name="connsiteY117-14208" fmla="*/ 5222031 h 6858000"/>
              <a:gd name="connsiteX118-14209" fmla="*/ 6002116 w 6128435"/>
              <a:gd name="connsiteY118-14210" fmla="*/ 5231223 h 6858000"/>
              <a:gd name="connsiteX119-14211" fmla="*/ 6008541 w 6128435"/>
              <a:gd name="connsiteY119-14212" fmla="*/ 5248680 h 6858000"/>
              <a:gd name="connsiteX120-14213" fmla="*/ 6039260 w 6128435"/>
              <a:gd name="connsiteY120-14214" fmla="*/ 5289518 h 6858000"/>
              <a:gd name="connsiteX121-14215" fmla="*/ 6036748 w 6128435"/>
              <a:gd name="connsiteY121-14216" fmla="*/ 5322752 h 6858000"/>
              <a:gd name="connsiteX122-14217" fmla="*/ 6036943 w 6128435"/>
              <a:gd name="connsiteY122-14218" fmla="*/ 5329480 h 6858000"/>
              <a:gd name="connsiteX123-14219" fmla="*/ 6037236 w 6128435"/>
              <a:gd name="connsiteY123-14220" fmla="*/ 5329634 h 6858000"/>
              <a:gd name="connsiteX124-14221" fmla="*/ 6038019 w 6128435"/>
              <a:gd name="connsiteY124-14222" fmla="*/ 5336764 h 6858000"/>
              <a:gd name="connsiteX125-14223" fmla="*/ 6037298 w 6128435"/>
              <a:gd name="connsiteY125-14224" fmla="*/ 5341753 h 6858000"/>
              <a:gd name="connsiteX126-14225" fmla="*/ 6037677 w 6128435"/>
              <a:gd name="connsiteY126-14226" fmla="*/ 5354807 h 6858000"/>
              <a:gd name="connsiteX127-14227" fmla="*/ 6039728 w 6128435"/>
              <a:gd name="connsiteY127-14228" fmla="*/ 5359416 h 6858000"/>
              <a:gd name="connsiteX128-14229" fmla="*/ 6043311 w 6128435"/>
              <a:gd name="connsiteY128-14230" fmla="*/ 5361407 h 6858000"/>
              <a:gd name="connsiteX129-14231" fmla="*/ 6042954 w 6128435"/>
              <a:gd name="connsiteY129-14232" fmla="*/ 5362576 h 6858000"/>
              <a:gd name="connsiteX130-14233" fmla="*/ 6053435 w 6128435"/>
              <a:gd name="connsiteY130-14234" fmla="*/ 5387547 h 6858000"/>
              <a:gd name="connsiteX131-14235" fmla="*/ 6065933 w 6128435"/>
              <a:gd name="connsiteY131-14236" fmla="*/ 5443002 h 6858000"/>
              <a:gd name="connsiteX132-14237" fmla="*/ 6068640 w 6128435"/>
              <a:gd name="connsiteY132-14238" fmla="*/ 5474503 h 6858000"/>
              <a:gd name="connsiteX133-14239" fmla="*/ 6080922 w 6128435"/>
              <a:gd name="connsiteY133-14240" fmla="*/ 5561070 h 6858000"/>
              <a:gd name="connsiteX134-14241" fmla="*/ 6096949 w 6128435"/>
              <a:gd name="connsiteY134-14242" fmla="*/ 5648179 h 6858000"/>
              <a:gd name="connsiteX135-14243" fmla="*/ 6125703 w 6128435"/>
              <a:gd name="connsiteY135-14244" fmla="*/ 5692894 h 6858000"/>
              <a:gd name="connsiteX136-14245" fmla="*/ 6126670 w 6128435"/>
              <a:gd name="connsiteY136-14246" fmla="*/ 5697882 h 6858000"/>
              <a:gd name="connsiteX137-14247" fmla="*/ 6124061 w 6128435"/>
              <a:gd name="connsiteY137-14248" fmla="*/ 5710294 h 6858000"/>
              <a:gd name="connsiteX138-14249" fmla="*/ 6122213 w 6128435"/>
              <a:gd name="connsiteY138-14250" fmla="*/ 5714762 h 6858000"/>
              <a:gd name="connsiteX139-14251" fmla="*/ 6121353 w 6128435"/>
              <a:gd name="connsiteY139-14252" fmla="*/ 5721725 h 6858000"/>
              <a:gd name="connsiteX140-14253" fmla="*/ 6121607 w 6128435"/>
              <a:gd name="connsiteY140-14254" fmla="*/ 5721959 h 6858000"/>
              <a:gd name="connsiteX141-14255" fmla="*/ 6120262 w 6128435"/>
              <a:gd name="connsiteY141-14256" fmla="*/ 5728358 h 6858000"/>
              <a:gd name="connsiteX142-14257" fmla="*/ 6110194 w 6128435"/>
              <a:gd name="connsiteY142-14258" fmla="*/ 5758853 h 6858000"/>
              <a:gd name="connsiteX143-14259" fmla="*/ 6127519 w 6128435"/>
              <a:gd name="connsiteY143-14260" fmla="*/ 5865775 h 6858000"/>
              <a:gd name="connsiteX144-14261" fmla="*/ 6128435 w 6128435"/>
              <a:gd name="connsiteY144-14262" fmla="*/ 5870164 h 6858000"/>
              <a:gd name="connsiteX145-14263" fmla="*/ 6119217 w 6128435"/>
              <a:gd name="connsiteY145-14264" fmla="*/ 5888542 h 6858000"/>
              <a:gd name="connsiteX146-14265" fmla="*/ 6115966 w 6128435"/>
              <a:gd name="connsiteY146-14266" fmla="*/ 5898387 h 6858000"/>
              <a:gd name="connsiteX147-14267" fmla="*/ 6111924 w 6128435"/>
              <a:gd name="connsiteY147-14268" fmla="*/ 5900444 h 6858000"/>
              <a:gd name="connsiteX148-14269" fmla="*/ 6108716 w 6128435"/>
              <a:gd name="connsiteY148-14270" fmla="*/ 5915345 h 6858000"/>
              <a:gd name="connsiteX149-14271" fmla="*/ 6109524 w 6128435"/>
              <a:gd name="connsiteY149-14272" fmla="*/ 5917328 h 6858000"/>
              <a:gd name="connsiteX150-14273" fmla="*/ 6102493 w 6128435"/>
              <a:gd name="connsiteY150-14274" fmla="*/ 5928602 h 6858000"/>
              <a:gd name="connsiteX151-14275" fmla="*/ 6056863 w 6128435"/>
              <a:gd name="connsiteY151-14276" fmla="*/ 6000643 h 6858000"/>
              <a:gd name="connsiteX152-14277" fmla="*/ 6045436 w 6128435"/>
              <a:gd name="connsiteY152-14278" fmla="*/ 6124480 h 6858000"/>
              <a:gd name="connsiteX153-14279" fmla="*/ 6030489 w 6128435"/>
              <a:gd name="connsiteY153-14280" fmla="*/ 6317666 h 6858000"/>
              <a:gd name="connsiteX154-14281" fmla="*/ 6007492 w 6128435"/>
              <a:gd name="connsiteY154-14282" fmla="*/ 6440818 h 6858000"/>
              <a:gd name="connsiteX155-14283" fmla="*/ 6009467 w 6128435"/>
              <a:gd name="connsiteY155-14284" fmla="*/ 6487076 h 6858000"/>
              <a:gd name="connsiteX156-14285" fmla="*/ 5995064 w 6128435"/>
              <a:gd name="connsiteY156-14286" fmla="*/ 6540791 h 6858000"/>
              <a:gd name="connsiteX157-14287" fmla="*/ 5996309 w 6128435"/>
              <a:gd name="connsiteY157-14288" fmla="*/ 6543961 h 6858000"/>
              <a:gd name="connsiteX158-14289" fmla="*/ 5996048 w 6128435"/>
              <a:gd name="connsiteY158-14290" fmla="*/ 6555444 h 6858000"/>
              <a:gd name="connsiteX159-14291" fmla="*/ 6002524 w 6128435"/>
              <a:gd name="connsiteY159-14292" fmla="*/ 6560188 h 6858000"/>
              <a:gd name="connsiteX160-14293" fmla="*/ 6006823 w 6128435"/>
              <a:gd name="connsiteY160-14294" fmla="*/ 6578546 h 6858000"/>
              <a:gd name="connsiteX161-14295" fmla="*/ 6004510 w 6128435"/>
              <a:gd name="connsiteY161-14296" fmla="*/ 6599256 h 6858000"/>
              <a:gd name="connsiteX162-14297" fmla="*/ 5986207 w 6128435"/>
              <a:gd name="connsiteY162-14298" fmla="*/ 6695855 h 6858000"/>
              <a:gd name="connsiteX163-14299" fmla="*/ 5979428 w 6128435"/>
              <a:gd name="connsiteY163-14300" fmla="*/ 6754678 h 6858000"/>
              <a:gd name="connsiteX164-14301" fmla="*/ 5983398 w 6128435"/>
              <a:gd name="connsiteY164-14302" fmla="*/ 6778641 h 6858000"/>
              <a:gd name="connsiteX165-14303" fmla="*/ 5984543 w 6128435"/>
              <a:gd name="connsiteY165-14304" fmla="*/ 6811016 h 6858000"/>
              <a:gd name="connsiteX166-14305" fmla="*/ 5981802 w 6128435"/>
              <a:gd name="connsiteY166-14306" fmla="*/ 6838578 h 6858000"/>
              <a:gd name="connsiteX167-14307" fmla="*/ 5979671 w 6128435"/>
              <a:gd name="connsiteY167-14308" fmla="*/ 6858000 h 6858000"/>
              <a:gd name="connsiteX168-14309" fmla="*/ 0 w 6128435"/>
              <a:gd name="connsiteY168-14310" fmla="*/ 6858000 h 6858000"/>
              <a:gd name="connsiteX169-14311" fmla="*/ 0 w 6128435"/>
              <a:gd name="connsiteY169-14312" fmla="*/ 0 h 6858000"/>
              <a:gd name="connsiteX0-14313" fmla="*/ 0 w 6128435"/>
              <a:gd name="connsiteY0-14314" fmla="*/ 0 h 6858000"/>
              <a:gd name="connsiteX1-14315" fmla="*/ 4965888 w 6128435"/>
              <a:gd name="connsiteY1-14316" fmla="*/ 0 h 6858000"/>
              <a:gd name="connsiteX2-14317" fmla="*/ 4967767 w 6128435"/>
              <a:gd name="connsiteY2-14318" fmla="*/ 7930 h 6858000"/>
              <a:gd name="connsiteX3-14319" fmla="*/ 4979444 w 6128435"/>
              <a:gd name="connsiteY3-14320" fmla="*/ 43921 h 6858000"/>
              <a:gd name="connsiteX4-14321" fmla="*/ 5021173 w 6128435"/>
              <a:gd name="connsiteY4-14322" fmla="*/ 123738 h 6858000"/>
              <a:gd name="connsiteX5-14323" fmla="*/ 5075458 w 6128435"/>
              <a:gd name="connsiteY5-14324" fmla="*/ 264355 h 6858000"/>
              <a:gd name="connsiteX6-14325" fmla="*/ 5081175 w 6128435"/>
              <a:gd name="connsiteY6-14326" fmla="*/ 277448 h 6858000"/>
              <a:gd name="connsiteX7-14327" fmla="*/ 5097011 w 6128435"/>
              <a:gd name="connsiteY7-14328" fmla="*/ 355616 h 6858000"/>
              <a:gd name="connsiteX8-14329" fmla="*/ 5130982 w 6128435"/>
              <a:gd name="connsiteY8-14330" fmla="*/ 412030 h 6858000"/>
              <a:gd name="connsiteX9-14331" fmla="*/ 5153000 w 6128435"/>
              <a:gd name="connsiteY9-14332" fmla="*/ 507134 h 6858000"/>
              <a:gd name="connsiteX10-14333" fmla="*/ 5171282 w 6128435"/>
              <a:gd name="connsiteY10-14334" fmla="*/ 602071 h 6858000"/>
              <a:gd name="connsiteX11-14335" fmla="*/ 5176196 w 6128435"/>
              <a:gd name="connsiteY11-14336" fmla="*/ 636822 h 6858000"/>
              <a:gd name="connsiteX12-14337" fmla="*/ 5201957 w 6128435"/>
              <a:gd name="connsiteY12-14338" fmla="*/ 736835 h 6858000"/>
              <a:gd name="connsiteX13-14339" fmla="*/ 5185452 w 6128435"/>
              <a:gd name="connsiteY13-14340" fmla="*/ 745392 h 6858000"/>
              <a:gd name="connsiteX14-14341" fmla="*/ 5189051 w 6128435"/>
              <a:gd name="connsiteY14-14342" fmla="*/ 782518 h 6858000"/>
              <a:gd name="connsiteX15-14343" fmla="*/ 5210428 w 6128435"/>
              <a:gd name="connsiteY15-14344" fmla="*/ 815772 h 6858000"/>
              <a:gd name="connsiteX16-14345" fmla="*/ 5221088 w 6128435"/>
              <a:gd name="connsiteY16-14346" fmla="*/ 860193 h 6858000"/>
              <a:gd name="connsiteX17-14347" fmla="*/ 5227653 w 6128435"/>
              <a:gd name="connsiteY17-14348" fmla="*/ 886709 h 6858000"/>
              <a:gd name="connsiteX18-14349" fmla="*/ 5230806 w 6128435"/>
              <a:gd name="connsiteY18-14350" fmla="*/ 961354 h 6858000"/>
              <a:gd name="connsiteX19-14351" fmla="*/ 5201018 w 6128435"/>
              <a:gd name="connsiteY19-14352" fmla="*/ 1095027 h 6858000"/>
              <a:gd name="connsiteX20-14353" fmla="*/ 5202153 w 6128435"/>
              <a:gd name="connsiteY20-14354" fmla="*/ 1133224 h 6858000"/>
              <a:gd name="connsiteX21-14355" fmla="*/ 5207370 w 6128435"/>
              <a:gd name="connsiteY21-14356" fmla="*/ 1138097 h 6858000"/>
              <a:gd name="connsiteX22-14357" fmla="*/ 5189234 w 6128435"/>
              <a:gd name="connsiteY22-14358" fmla="*/ 1193495 h 6858000"/>
              <a:gd name="connsiteX23-14359" fmla="*/ 5202769 w 6128435"/>
              <a:gd name="connsiteY23-14360" fmla="*/ 1269450 h 6858000"/>
              <a:gd name="connsiteX24-14361" fmla="*/ 5225968 w 6128435"/>
              <a:gd name="connsiteY24-14362" fmla="*/ 1357994 h 6858000"/>
              <a:gd name="connsiteX25-14363" fmla="*/ 5233819 w 6128435"/>
              <a:gd name="connsiteY25-14364" fmla="*/ 1380922 h 6858000"/>
              <a:gd name="connsiteX26-14365" fmla="*/ 5237226 w 6128435"/>
              <a:gd name="connsiteY26-14366" fmla="*/ 1441327 h 6858000"/>
              <a:gd name="connsiteX27-14367" fmla="*/ 5244434 w 6128435"/>
              <a:gd name="connsiteY27-14368" fmla="*/ 1580810 h 6858000"/>
              <a:gd name="connsiteX28-14369" fmla="*/ 5251453 w 6128435"/>
              <a:gd name="connsiteY28-14370" fmla="*/ 1583934 h 6858000"/>
              <a:gd name="connsiteX29-14371" fmla="*/ 5253136 w 6128435"/>
              <a:gd name="connsiteY29-14372" fmla="*/ 1595457 h 6858000"/>
              <a:gd name="connsiteX30-14373" fmla="*/ 5254863 w 6128435"/>
              <a:gd name="connsiteY30-14374" fmla="*/ 1598311 h 6858000"/>
              <a:gd name="connsiteX31-14375" fmla="*/ 5263491 w 6128435"/>
              <a:gd name="connsiteY31-14376" fmla="*/ 1642938 h 6858000"/>
              <a:gd name="connsiteX32-14377" fmla="*/ 5261314 w 6128435"/>
              <a:gd name="connsiteY32-14378" fmla="*/ 1689177 h 6858000"/>
              <a:gd name="connsiteX33-14379" fmla="*/ 5259788 w 6128435"/>
              <a:gd name="connsiteY33-14380" fmla="*/ 1768516 h 6858000"/>
              <a:gd name="connsiteX34-14381" fmla="*/ 5255696 w 6128435"/>
              <a:gd name="connsiteY34-14382" fmla="*/ 1953770 h 6858000"/>
              <a:gd name="connsiteX35-14383" fmla="*/ 5252592 w 6128435"/>
              <a:gd name="connsiteY35-14384" fmla="*/ 2092210 h 6858000"/>
              <a:gd name="connsiteX36-14385" fmla="*/ 5264303 w 6128435"/>
              <a:gd name="connsiteY36-14386" fmla="*/ 2225157 h 6858000"/>
              <a:gd name="connsiteX37-14387" fmla="*/ 5254949 w 6128435"/>
              <a:gd name="connsiteY37-14388" fmla="*/ 2236160 h 6858000"/>
              <a:gd name="connsiteX38-14389" fmla="*/ 5250104 w 6128435"/>
              <a:gd name="connsiteY38-14390" fmla="*/ 2249166 h 6858000"/>
              <a:gd name="connsiteX39-14391" fmla="*/ 5251214 w 6128435"/>
              <a:gd name="connsiteY39-14392" fmla="*/ 2250944 h 6858000"/>
              <a:gd name="connsiteX40-14393" fmla="*/ 5250644 w 6128435"/>
              <a:gd name="connsiteY40-14394" fmla="*/ 2266619 h 6858000"/>
              <a:gd name="connsiteX41-14395" fmla="*/ 5247111 w 6128435"/>
              <a:gd name="connsiteY41-14396" fmla="*/ 2269679 h 6858000"/>
              <a:gd name="connsiteX42-14397" fmla="*/ 5279312 w 6128435"/>
              <a:gd name="connsiteY42-14398" fmla="*/ 2302757 h 6858000"/>
              <a:gd name="connsiteX43-14399" fmla="*/ 5293877 w 6128435"/>
              <a:gd name="connsiteY43-14400" fmla="*/ 2368649 h 6858000"/>
              <a:gd name="connsiteX44-14401" fmla="*/ 5311338 w 6128435"/>
              <a:gd name="connsiteY44-14402" fmla="*/ 2404034 h 6858000"/>
              <a:gd name="connsiteX45-14403" fmla="*/ 5338366 w 6128435"/>
              <a:gd name="connsiteY45-14404" fmla="*/ 2465052 h 6858000"/>
              <a:gd name="connsiteX46-14405" fmla="*/ 5371263 w 6128435"/>
              <a:gd name="connsiteY46-14406" fmla="*/ 2586413 h 6858000"/>
              <a:gd name="connsiteX47-14407" fmla="*/ 5407503 w 6128435"/>
              <a:gd name="connsiteY47-14408" fmla="*/ 2786290 h 6858000"/>
              <a:gd name="connsiteX48-14409" fmla="*/ 5407356 w 6128435"/>
              <a:gd name="connsiteY48-14410" fmla="*/ 2787545 h 6858000"/>
              <a:gd name="connsiteX49-14411" fmla="*/ 5411130 w 6128435"/>
              <a:gd name="connsiteY49-14412" fmla="*/ 2788640 h 6858000"/>
              <a:gd name="connsiteX50-14413" fmla="*/ 5416439 w 6128435"/>
              <a:gd name="connsiteY50-14414" fmla="*/ 2805666 h 6858000"/>
              <a:gd name="connsiteX51-14415" fmla="*/ 5416589 w 6128435"/>
              <a:gd name="connsiteY51-14416" fmla="*/ 2810822 h 6858000"/>
              <a:gd name="connsiteX52-14417" fmla="*/ 5418542 w 6128435"/>
              <a:gd name="connsiteY52-14418" fmla="*/ 2817745 h 6858000"/>
              <a:gd name="connsiteX53-14419" fmla="*/ 5418847 w 6128435"/>
              <a:gd name="connsiteY53-14420" fmla="*/ 2817825 h 6858000"/>
              <a:gd name="connsiteX54-14421" fmla="*/ 5457023 w 6128435"/>
              <a:gd name="connsiteY54-14422" fmla="*/ 2858292 h 6858000"/>
              <a:gd name="connsiteX55-14423" fmla="*/ 5479298 w 6128435"/>
              <a:gd name="connsiteY55-14424" fmla="*/ 2947791 h 6858000"/>
              <a:gd name="connsiteX56-14425" fmla="*/ 5481770 w 6128435"/>
              <a:gd name="connsiteY56-14426" fmla="*/ 2951352 h 6858000"/>
              <a:gd name="connsiteX57-14427" fmla="*/ 5482045 w 6128435"/>
              <a:gd name="connsiteY57-14428" fmla="*/ 2984371 h 6858000"/>
              <a:gd name="connsiteX58-14429" fmla="*/ 5482415 w 6128435"/>
              <a:gd name="connsiteY58-14430" fmla="*/ 3004079 h 6858000"/>
              <a:gd name="connsiteX59-14431" fmla="*/ 5483865 w 6128435"/>
              <a:gd name="connsiteY59-14432" fmla="*/ 3005467 h 6858000"/>
              <a:gd name="connsiteX60-14433" fmla="*/ 5482236 w 6128435"/>
              <a:gd name="connsiteY60-14434" fmla="*/ 3019791 h 6858000"/>
              <a:gd name="connsiteX61-14435" fmla="*/ 5481505 w 6128435"/>
              <a:gd name="connsiteY61-14436" fmla="*/ 3095286 h 6858000"/>
              <a:gd name="connsiteX62-14437" fmla="*/ 5477595 w 6128435"/>
              <a:gd name="connsiteY62-14438" fmla="*/ 3250534 h 6858000"/>
              <a:gd name="connsiteX63-14439" fmla="*/ 5532836 w 6128435"/>
              <a:gd name="connsiteY63-14440" fmla="*/ 3353840 h 6858000"/>
              <a:gd name="connsiteX64-14441" fmla="*/ 5561229 w 6128435"/>
              <a:gd name="connsiteY64-14442" fmla="*/ 3395784 h 6858000"/>
              <a:gd name="connsiteX65-14443" fmla="*/ 5589758 w 6128435"/>
              <a:gd name="connsiteY65-14444" fmla="*/ 3506453 h 6858000"/>
              <a:gd name="connsiteX66-14445" fmla="*/ 5596144 w 6128435"/>
              <a:gd name="connsiteY66-14446" fmla="*/ 3534624 h 6858000"/>
              <a:gd name="connsiteX67-14447" fmla="*/ 5597750 w 6128435"/>
              <a:gd name="connsiteY67-14448" fmla="*/ 3534129 h 6858000"/>
              <a:gd name="connsiteX68-14449" fmla="*/ 5599700 w 6128435"/>
              <a:gd name="connsiteY68-14450" fmla="*/ 3547221 h 6858000"/>
              <a:gd name="connsiteX69-14451" fmla="*/ 5615031 w 6128435"/>
              <a:gd name="connsiteY69-14452" fmla="*/ 3557482 h 6858000"/>
              <a:gd name="connsiteX70-14453" fmla="*/ 5618377 w 6128435"/>
              <a:gd name="connsiteY70-14454" fmla="*/ 3588431 h 6858000"/>
              <a:gd name="connsiteX71-14455" fmla="*/ 5612155 w 6128435"/>
              <a:gd name="connsiteY71-14456" fmla="*/ 3589869 h 6858000"/>
              <a:gd name="connsiteX72-14457" fmla="*/ 5620843 w 6128435"/>
              <a:gd name="connsiteY72-14458" fmla="*/ 3606745 h 6858000"/>
              <a:gd name="connsiteX73-14459" fmla="*/ 5655472 w 6128435"/>
              <a:gd name="connsiteY73-14460" fmla="*/ 3678877 h 6858000"/>
              <a:gd name="connsiteX74-14461" fmla="*/ 5680448 w 6128435"/>
              <a:gd name="connsiteY74-14462" fmla="*/ 3717760 h 6858000"/>
              <a:gd name="connsiteX75-14463" fmla="*/ 5683015 w 6128435"/>
              <a:gd name="connsiteY75-14464" fmla="*/ 3762025 h 6858000"/>
              <a:gd name="connsiteX76-14465" fmla="*/ 5696643 w 6128435"/>
              <a:gd name="connsiteY76-14466" fmla="*/ 3773888 h 6858000"/>
              <a:gd name="connsiteX77-14467" fmla="*/ 5699203 w 6128435"/>
              <a:gd name="connsiteY77-14468" fmla="*/ 3775823 h 6858000"/>
              <a:gd name="connsiteX78-14469" fmla="*/ 5704824 w 6128435"/>
              <a:gd name="connsiteY78-14470" fmla="*/ 3785966 h 6858000"/>
              <a:gd name="connsiteX79-14471" fmla="*/ 5712204 w 6128435"/>
              <a:gd name="connsiteY79-14472" fmla="*/ 3785830 h 6858000"/>
              <a:gd name="connsiteX80-14473" fmla="*/ 5724816 w 6128435"/>
              <a:gd name="connsiteY80-14474" fmla="*/ 3798949 h 6858000"/>
              <a:gd name="connsiteX81-14475" fmla="*/ 5733539 w 6128435"/>
              <a:gd name="connsiteY81-14476" fmla="*/ 3818457 h 6858000"/>
              <a:gd name="connsiteX82-14477" fmla="*/ 5768491 w 6128435"/>
              <a:gd name="connsiteY82-14478" fmla="*/ 3914399 h 6858000"/>
              <a:gd name="connsiteX83-14479" fmla="*/ 5793123 w 6128435"/>
              <a:gd name="connsiteY83-14480" fmla="*/ 3969952 h 6858000"/>
              <a:gd name="connsiteX84-14481" fmla="*/ 5808321 w 6128435"/>
              <a:gd name="connsiteY84-14482" fmla="*/ 3988153 h 6858000"/>
              <a:gd name="connsiteX85-14483" fmla="*/ 5825621 w 6128435"/>
              <a:gd name="connsiteY85-14484" fmla="*/ 4015525 h 6858000"/>
              <a:gd name="connsiteX86-14485" fmla="*/ 5860672 w 6128435"/>
              <a:gd name="connsiteY86-14486" fmla="*/ 4061579 h 6858000"/>
              <a:gd name="connsiteX87-14487" fmla="*/ 5872173 w 6128435"/>
              <a:gd name="connsiteY87-14488" fmla="*/ 4088497 h 6858000"/>
              <a:gd name="connsiteX88-14489" fmla="*/ 5883705 w 6128435"/>
              <a:gd name="connsiteY88-14490" fmla="*/ 4101899 h 6858000"/>
              <a:gd name="connsiteX89-14491" fmla="*/ 5885314 w 6128435"/>
              <a:gd name="connsiteY89-14492" fmla="*/ 4108387 h 6858000"/>
              <a:gd name="connsiteX90-14493" fmla="*/ 5894095 w 6128435"/>
              <a:gd name="connsiteY90-14494" fmla="*/ 4128857 h 6858000"/>
              <a:gd name="connsiteX91-14495" fmla="*/ 5898339 w 6128435"/>
              <a:gd name="connsiteY91-14496" fmla="*/ 4140800 h 6858000"/>
              <a:gd name="connsiteX92-14497" fmla="*/ 5899734 w 6128435"/>
              <a:gd name="connsiteY92-14498" fmla="*/ 4145632 h 6858000"/>
              <a:gd name="connsiteX93-14499" fmla="*/ 5903513 w 6128435"/>
              <a:gd name="connsiteY93-14500" fmla="*/ 4187661 h 6858000"/>
              <a:gd name="connsiteX94-14501" fmla="*/ 5917114 w 6128435"/>
              <a:gd name="connsiteY94-14502" fmla="*/ 4213096 h 6858000"/>
              <a:gd name="connsiteX95-14503" fmla="*/ 5921153 w 6128435"/>
              <a:gd name="connsiteY95-14504" fmla="*/ 4236222 h 6858000"/>
              <a:gd name="connsiteX96-14505" fmla="*/ 5924233 w 6128435"/>
              <a:gd name="connsiteY96-14506" fmla="*/ 4242060 h 6858000"/>
              <a:gd name="connsiteX97-14507" fmla="*/ 5928910 w 6128435"/>
              <a:gd name="connsiteY97-14508" fmla="*/ 4300973 h 6858000"/>
              <a:gd name="connsiteX98-14509" fmla="*/ 5939320 w 6128435"/>
              <a:gd name="connsiteY98-14510" fmla="*/ 4340435 h 6858000"/>
              <a:gd name="connsiteX99-14511" fmla="*/ 5946705 w 6128435"/>
              <a:gd name="connsiteY99-14512" fmla="*/ 4428051 h 6858000"/>
              <a:gd name="connsiteX100-14513" fmla="*/ 5949261 w 6128435"/>
              <a:gd name="connsiteY100-14514" fmla="*/ 4449185 h 6858000"/>
              <a:gd name="connsiteX101-14515" fmla="*/ 5957504 w 6128435"/>
              <a:gd name="connsiteY101-14516" fmla="*/ 4465911 h 6858000"/>
              <a:gd name="connsiteX102-14517" fmla="*/ 5964689 w 6128435"/>
              <a:gd name="connsiteY102-14518" fmla="*/ 4468532 h 6858000"/>
              <a:gd name="connsiteX103-14519" fmla="*/ 5967062 w 6128435"/>
              <a:gd name="connsiteY103-14520" fmla="*/ 4479923 h 6858000"/>
              <a:gd name="connsiteX104-14521" fmla="*/ 5968960 w 6128435"/>
              <a:gd name="connsiteY104-14522" fmla="*/ 4482655 h 6858000"/>
              <a:gd name="connsiteX105-14523" fmla="*/ 5978567 w 6128435"/>
              <a:gd name="connsiteY105-14524" fmla="*/ 4498605 h 6858000"/>
              <a:gd name="connsiteX106-14525" fmla="*/ 5980106 w 6128435"/>
              <a:gd name="connsiteY106-14526" fmla="*/ 4585087 h 6858000"/>
              <a:gd name="connsiteX107-14527" fmla="*/ 5998138 w 6128435"/>
              <a:gd name="connsiteY107-14528" fmla="*/ 4697518 h 6858000"/>
              <a:gd name="connsiteX108-14529" fmla="*/ 6013516 w 6128435"/>
              <a:gd name="connsiteY108-14530" fmla="*/ 4786619 h 6858000"/>
              <a:gd name="connsiteX109-14531" fmla="*/ 6025404 w 6128435"/>
              <a:gd name="connsiteY109-14532" fmla="*/ 4858148 h 6858000"/>
              <a:gd name="connsiteX110-14533" fmla="*/ 6007749 w 6128435"/>
              <a:gd name="connsiteY110-14534" fmla="*/ 4964715 h 6858000"/>
              <a:gd name="connsiteX111-14535" fmla="*/ 6005269 w 6128435"/>
              <a:gd name="connsiteY111-14536" fmla="*/ 5150567 h 6858000"/>
              <a:gd name="connsiteX112-14537" fmla="*/ 6001127 w 6128435"/>
              <a:gd name="connsiteY112-14538" fmla="*/ 5164609 h 6858000"/>
              <a:gd name="connsiteX113-14539" fmla="*/ 5996647 w 6128435"/>
              <a:gd name="connsiteY113-14540" fmla="*/ 5185640 h 6858000"/>
              <a:gd name="connsiteX114-14541" fmla="*/ 5998514 w 6128435"/>
              <a:gd name="connsiteY114-14542" fmla="*/ 5189673 h 6858000"/>
              <a:gd name="connsiteX115-14543" fmla="*/ 5995970 w 6128435"/>
              <a:gd name="connsiteY115-14544" fmla="*/ 5221547 h 6858000"/>
              <a:gd name="connsiteX116-14545" fmla="*/ 5997218 w 6128435"/>
              <a:gd name="connsiteY116-14546" fmla="*/ 5222031 h 6858000"/>
              <a:gd name="connsiteX117-14547" fmla="*/ 6002116 w 6128435"/>
              <a:gd name="connsiteY117-14548" fmla="*/ 5231223 h 6858000"/>
              <a:gd name="connsiteX118-14549" fmla="*/ 6008541 w 6128435"/>
              <a:gd name="connsiteY118-14550" fmla="*/ 5248680 h 6858000"/>
              <a:gd name="connsiteX119-14551" fmla="*/ 6039260 w 6128435"/>
              <a:gd name="connsiteY119-14552" fmla="*/ 5289518 h 6858000"/>
              <a:gd name="connsiteX120-14553" fmla="*/ 6036748 w 6128435"/>
              <a:gd name="connsiteY120-14554" fmla="*/ 5322752 h 6858000"/>
              <a:gd name="connsiteX121-14555" fmla="*/ 6036943 w 6128435"/>
              <a:gd name="connsiteY121-14556" fmla="*/ 5329480 h 6858000"/>
              <a:gd name="connsiteX122-14557" fmla="*/ 6037236 w 6128435"/>
              <a:gd name="connsiteY122-14558" fmla="*/ 5329634 h 6858000"/>
              <a:gd name="connsiteX123-14559" fmla="*/ 6038019 w 6128435"/>
              <a:gd name="connsiteY123-14560" fmla="*/ 5336764 h 6858000"/>
              <a:gd name="connsiteX124-14561" fmla="*/ 6037298 w 6128435"/>
              <a:gd name="connsiteY124-14562" fmla="*/ 5341753 h 6858000"/>
              <a:gd name="connsiteX125-14563" fmla="*/ 6037677 w 6128435"/>
              <a:gd name="connsiteY125-14564" fmla="*/ 5354807 h 6858000"/>
              <a:gd name="connsiteX126-14565" fmla="*/ 6039728 w 6128435"/>
              <a:gd name="connsiteY126-14566" fmla="*/ 5359416 h 6858000"/>
              <a:gd name="connsiteX127-14567" fmla="*/ 6043311 w 6128435"/>
              <a:gd name="connsiteY127-14568" fmla="*/ 5361407 h 6858000"/>
              <a:gd name="connsiteX128-14569" fmla="*/ 6042954 w 6128435"/>
              <a:gd name="connsiteY128-14570" fmla="*/ 5362576 h 6858000"/>
              <a:gd name="connsiteX129-14571" fmla="*/ 6053435 w 6128435"/>
              <a:gd name="connsiteY129-14572" fmla="*/ 5387547 h 6858000"/>
              <a:gd name="connsiteX130-14573" fmla="*/ 6065933 w 6128435"/>
              <a:gd name="connsiteY130-14574" fmla="*/ 5443002 h 6858000"/>
              <a:gd name="connsiteX131-14575" fmla="*/ 6068640 w 6128435"/>
              <a:gd name="connsiteY131-14576" fmla="*/ 5474503 h 6858000"/>
              <a:gd name="connsiteX132-14577" fmla="*/ 6080922 w 6128435"/>
              <a:gd name="connsiteY132-14578" fmla="*/ 5561070 h 6858000"/>
              <a:gd name="connsiteX133-14579" fmla="*/ 6096949 w 6128435"/>
              <a:gd name="connsiteY133-14580" fmla="*/ 5648179 h 6858000"/>
              <a:gd name="connsiteX134-14581" fmla="*/ 6125703 w 6128435"/>
              <a:gd name="connsiteY134-14582" fmla="*/ 5692894 h 6858000"/>
              <a:gd name="connsiteX135-14583" fmla="*/ 6126670 w 6128435"/>
              <a:gd name="connsiteY135-14584" fmla="*/ 5697882 h 6858000"/>
              <a:gd name="connsiteX136-14585" fmla="*/ 6124061 w 6128435"/>
              <a:gd name="connsiteY136-14586" fmla="*/ 5710294 h 6858000"/>
              <a:gd name="connsiteX137-14587" fmla="*/ 6122213 w 6128435"/>
              <a:gd name="connsiteY137-14588" fmla="*/ 5714762 h 6858000"/>
              <a:gd name="connsiteX138-14589" fmla="*/ 6121353 w 6128435"/>
              <a:gd name="connsiteY138-14590" fmla="*/ 5721725 h 6858000"/>
              <a:gd name="connsiteX139-14591" fmla="*/ 6121607 w 6128435"/>
              <a:gd name="connsiteY139-14592" fmla="*/ 5721959 h 6858000"/>
              <a:gd name="connsiteX140-14593" fmla="*/ 6120262 w 6128435"/>
              <a:gd name="connsiteY140-14594" fmla="*/ 5728358 h 6858000"/>
              <a:gd name="connsiteX141-14595" fmla="*/ 6110194 w 6128435"/>
              <a:gd name="connsiteY141-14596" fmla="*/ 5758853 h 6858000"/>
              <a:gd name="connsiteX142-14597" fmla="*/ 6127519 w 6128435"/>
              <a:gd name="connsiteY142-14598" fmla="*/ 5865775 h 6858000"/>
              <a:gd name="connsiteX143-14599" fmla="*/ 6128435 w 6128435"/>
              <a:gd name="connsiteY143-14600" fmla="*/ 5870164 h 6858000"/>
              <a:gd name="connsiteX144-14601" fmla="*/ 6119217 w 6128435"/>
              <a:gd name="connsiteY144-14602" fmla="*/ 5888542 h 6858000"/>
              <a:gd name="connsiteX145-14603" fmla="*/ 6115966 w 6128435"/>
              <a:gd name="connsiteY145-14604" fmla="*/ 5898387 h 6858000"/>
              <a:gd name="connsiteX146-14605" fmla="*/ 6111924 w 6128435"/>
              <a:gd name="connsiteY146-14606" fmla="*/ 5900444 h 6858000"/>
              <a:gd name="connsiteX147-14607" fmla="*/ 6108716 w 6128435"/>
              <a:gd name="connsiteY147-14608" fmla="*/ 5915345 h 6858000"/>
              <a:gd name="connsiteX148-14609" fmla="*/ 6109524 w 6128435"/>
              <a:gd name="connsiteY148-14610" fmla="*/ 5917328 h 6858000"/>
              <a:gd name="connsiteX149-14611" fmla="*/ 6102493 w 6128435"/>
              <a:gd name="connsiteY149-14612" fmla="*/ 5928602 h 6858000"/>
              <a:gd name="connsiteX150-14613" fmla="*/ 6056863 w 6128435"/>
              <a:gd name="connsiteY150-14614" fmla="*/ 6000643 h 6858000"/>
              <a:gd name="connsiteX151-14615" fmla="*/ 6045436 w 6128435"/>
              <a:gd name="connsiteY151-14616" fmla="*/ 6124480 h 6858000"/>
              <a:gd name="connsiteX152-14617" fmla="*/ 6030489 w 6128435"/>
              <a:gd name="connsiteY152-14618" fmla="*/ 6317666 h 6858000"/>
              <a:gd name="connsiteX153-14619" fmla="*/ 6007492 w 6128435"/>
              <a:gd name="connsiteY153-14620" fmla="*/ 6440818 h 6858000"/>
              <a:gd name="connsiteX154-14621" fmla="*/ 6009467 w 6128435"/>
              <a:gd name="connsiteY154-14622" fmla="*/ 6487076 h 6858000"/>
              <a:gd name="connsiteX155-14623" fmla="*/ 5995064 w 6128435"/>
              <a:gd name="connsiteY155-14624" fmla="*/ 6540791 h 6858000"/>
              <a:gd name="connsiteX156-14625" fmla="*/ 5996309 w 6128435"/>
              <a:gd name="connsiteY156-14626" fmla="*/ 6543961 h 6858000"/>
              <a:gd name="connsiteX157-14627" fmla="*/ 5996048 w 6128435"/>
              <a:gd name="connsiteY157-14628" fmla="*/ 6555444 h 6858000"/>
              <a:gd name="connsiteX158-14629" fmla="*/ 6002524 w 6128435"/>
              <a:gd name="connsiteY158-14630" fmla="*/ 6560188 h 6858000"/>
              <a:gd name="connsiteX159-14631" fmla="*/ 6006823 w 6128435"/>
              <a:gd name="connsiteY159-14632" fmla="*/ 6578546 h 6858000"/>
              <a:gd name="connsiteX160-14633" fmla="*/ 6004510 w 6128435"/>
              <a:gd name="connsiteY160-14634" fmla="*/ 6599256 h 6858000"/>
              <a:gd name="connsiteX161-14635" fmla="*/ 5986207 w 6128435"/>
              <a:gd name="connsiteY161-14636" fmla="*/ 6695855 h 6858000"/>
              <a:gd name="connsiteX162-14637" fmla="*/ 5979428 w 6128435"/>
              <a:gd name="connsiteY162-14638" fmla="*/ 6754678 h 6858000"/>
              <a:gd name="connsiteX163-14639" fmla="*/ 5983398 w 6128435"/>
              <a:gd name="connsiteY163-14640" fmla="*/ 6778641 h 6858000"/>
              <a:gd name="connsiteX164-14641" fmla="*/ 5984543 w 6128435"/>
              <a:gd name="connsiteY164-14642" fmla="*/ 6811016 h 6858000"/>
              <a:gd name="connsiteX165-14643" fmla="*/ 5981802 w 6128435"/>
              <a:gd name="connsiteY165-14644" fmla="*/ 6838578 h 6858000"/>
              <a:gd name="connsiteX166-14645" fmla="*/ 5979671 w 6128435"/>
              <a:gd name="connsiteY166-14646" fmla="*/ 6858000 h 6858000"/>
              <a:gd name="connsiteX167-14647" fmla="*/ 0 w 6128435"/>
              <a:gd name="connsiteY167-14648" fmla="*/ 6858000 h 6858000"/>
              <a:gd name="connsiteX168-14649" fmla="*/ 0 w 6128435"/>
              <a:gd name="connsiteY168-14650" fmla="*/ 0 h 6858000"/>
              <a:gd name="connsiteX0-14651" fmla="*/ 0 w 6128435"/>
              <a:gd name="connsiteY0-14652" fmla="*/ 0 h 6858000"/>
              <a:gd name="connsiteX1-14653" fmla="*/ 4965888 w 6128435"/>
              <a:gd name="connsiteY1-14654" fmla="*/ 0 h 6858000"/>
              <a:gd name="connsiteX2-14655" fmla="*/ 4967767 w 6128435"/>
              <a:gd name="connsiteY2-14656" fmla="*/ 7930 h 6858000"/>
              <a:gd name="connsiteX3-14657" fmla="*/ 4979444 w 6128435"/>
              <a:gd name="connsiteY3-14658" fmla="*/ 43921 h 6858000"/>
              <a:gd name="connsiteX4-14659" fmla="*/ 5021173 w 6128435"/>
              <a:gd name="connsiteY4-14660" fmla="*/ 123738 h 6858000"/>
              <a:gd name="connsiteX5-14661" fmla="*/ 5075458 w 6128435"/>
              <a:gd name="connsiteY5-14662" fmla="*/ 264355 h 6858000"/>
              <a:gd name="connsiteX6-14663" fmla="*/ 5081175 w 6128435"/>
              <a:gd name="connsiteY6-14664" fmla="*/ 277448 h 6858000"/>
              <a:gd name="connsiteX7-14665" fmla="*/ 5097011 w 6128435"/>
              <a:gd name="connsiteY7-14666" fmla="*/ 355616 h 6858000"/>
              <a:gd name="connsiteX8-14667" fmla="*/ 5130982 w 6128435"/>
              <a:gd name="connsiteY8-14668" fmla="*/ 412030 h 6858000"/>
              <a:gd name="connsiteX9-14669" fmla="*/ 5153000 w 6128435"/>
              <a:gd name="connsiteY9-14670" fmla="*/ 507134 h 6858000"/>
              <a:gd name="connsiteX10-14671" fmla="*/ 5171282 w 6128435"/>
              <a:gd name="connsiteY10-14672" fmla="*/ 602071 h 6858000"/>
              <a:gd name="connsiteX11-14673" fmla="*/ 5176196 w 6128435"/>
              <a:gd name="connsiteY11-14674" fmla="*/ 636822 h 6858000"/>
              <a:gd name="connsiteX12-14675" fmla="*/ 5201957 w 6128435"/>
              <a:gd name="connsiteY12-14676" fmla="*/ 736835 h 6858000"/>
              <a:gd name="connsiteX13-14677" fmla="*/ 5189051 w 6128435"/>
              <a:gd name="connsiteY13-14678" fmla="*/ 782518 h 6858000"/>
              <a:gd name="connsiteX14-14679" fmla="*/ 5210428 w 6128435"/>
              <a:gd name="connsiteY14-14680" fmla="*/ 815772 h 6858000"/>
              <a:gd name="connsiteX15-14681" fmla="*/ 5221088 w 6128435"/>
              <a:gd name="connsiteY15-14682" fmla="*/ 860193 h 6858000"/>
              <a:gd name="connsiteX16-14683" fmla="*/ 5227653 w 6128435"/>
              <a:gd name="connsiteY16-14684" fmla="*/ 886709 h 6858000"/>
              <a:gd name="connsiteX17-14685" fmla="*/ 5230806 w 6128435"/>
              <a:gd name="connsiteY17-14686" fmla="*/ 961354 h 6858000"/>
              <a:gd name="connsiteX18-14687" fmla="*/ 5201018 w 6128435"/>
              <a:gd name="connsiteY18-14688" fmla="*/ 1095027 h 6858000"/>
              <a:gd name="connsiteX19-14689" fmla="*/ 5202153 w 6128435"/>
              <a:gd name="connsiteY19-14690" fmla="*/ 1133224 h 6858000"/>
              <a:gd name="connsiteX20-14691" fmla="*/ 5207370 w 6128435"/>
              <a:gd name="connsiteY20-14692" fmla="*/ 1138097 h 6858000"/>
              <a:gd name="connsiteX21-14693" fmla="*/ 5189234 w 6128435"/>
              <a:gd name="connsiteY21-14694" fmla="*/ 1193495 h 6858000"/>
              <a:gd name="connsiteX22-14695" fmla="*/ 5202769 w 6128435"/>
              <a:gd name="connsiteY22-14696" fmla="*/ 1269450 h 6858000"/>
              <a:gd name="connsiteX23-14697" fmla="*/ 5225968 w 6128435"/>
              <a:gd name="connsiteY23-14698" fmla="*/ 1357994 h 6858000"/>
              <a:gd name="connsiteX24-14699" fmla="*/ 5233819 w 6128435"/>
              <a:gd name="connsiteY24-14700" fmla="*/ 1380922 h 6858000"/>
              <a:gd name="connsiteX25-14701" fmla="*/ 5237226 w 6128435"/>
              <a:gd name="connsiteY25-14702" fmla="*/ 1441327 h 6858000"/>
              <a:gd name="connsiteX26-14703" fmla="*/ 5244434 w 6128435"/>
              <a:gd name="connsiteY26-14704" fmla="*/ 1580810 h 6858000"/>
              <a:gd name="connsiteX27-14705" fmla="*/ 5251453 w 6128435"/>
              <a:gd name="connsiteY27-14706" fmla="*/ 1583934 h 6858000"/>
              <a:gd name="connsiteX28-14707" fmla="*/ 5253136 w 6128435"/>
              <a:gd name="connsiteY28-14708" fmla="*/ 1595457 h 6858000"/>
              <a:gd name="connsiteX29-14709" fmla="*/ 5254863 w 6128435"/>
              <a:gd name="connsiteY29-14710" fmla="*/ 1598311 h 6858000"/>
              <a:gd name="connsiteX30-14711" fmla="*/ 5263491 w 6128435"/>
              <a:gd name="connsiteY30-14712" fmla="*/ 1642938 h 6858000"/>
              <a:gd name="connsiteX31-14713" fmla="*/ 5261314 w 6128435"/>
              <a:gd name="connsiteY31-14714" fmla="*/ 1689177 h 6858000"/>
              <a:gd name="connsiteX32-14715" fmla="*/ 5259788 w 6128435"/>
              <a:gd name="connsiteY32-14716" fmla="*/ 1768516 h 6858000"/>
              <a:gd name="connsiteX33-14717" fmla="*/ 5255696 w 6128435"/>
              <a:gd name="connsiteY33-14718" fmla="*/ 1953770 h 6858000"/>
              <a:gd name="connsiteX34-14719" fmla="*/ 5252592 w 6128435"/>
              <a:gd name="connsiteY34-14720" fmla="*/ 2092210 h 6858000"/>
              <a:gd name="connsiteX35-14721" fmla="*/ 5264303 w 6128435"/>
              <a:gd name="connsiteY35-14722" fmla="*/ 2225157 h 6858000"/>
              <a:gd name="connsiteX36-14723" fmla="*/ 5254949 w 6128435"/>
              <a:gd name="connsiteY36-14724" fmla="*/ 2236160 h 6858000"/>
              <a:gd name="connsiteX37-14725" fmla="*/ 5250104 w 6128435"/>
              <a:gd name="connsiteY37-14726" fmla="*/ 2249166 h 6858000"/>
              <a:gd name="connsiteX38-14727" fmla="*/ 5251214 w 6128435"/>
              <a:gd name="connsiteY38-14728" fmla="*/ 2250944 h 6858000"/>
              <a:gd name="connsiteX39-14729" fmla="*/ 5250644 w 6128435"/>
              <a:gd name="connsiteY39-14730" fmla="*/ 2266619 h 6858000"/>
              <a:gd name="connsiteX40-14731" fmla="*/ 5247111 w 6128435"/>
              <a:gd name="connsiteY40-14732" fmla="*/ 2269679 h 6858000"/>
              <a:gd name="connsiteX41-14733" fmla="*/ 5279312 w 6128435"/>
              <a:gd name="connsiteY41-14734" fmla="*/ 2302757 h 6858000"/>
              <a:gd name="connsiteX42-14735" fmla="*/ 5293877 w 6128435"/>
              <a:gd name="connsiteY42-14736" fmla="*/ 2368649 h 6858000"/>
              <a:gd name="connsiteX43-14737" fmla="*/ 5311338 w 6128435"/>
              <a:gd name="connsiteY43-14738" fmla="*/ 2404034 h 6858000"/>
              <a:gd name="connsiteX44-14739" fmla="*/ 5338366 w 6128435"/>
              <a:gd name="connsiteY44-14740" fmla="*/ 2465052 h 6858000"/>
              <a:gd name="connsiteX45-14741" fmla="*/ 5371263 w 6128435"/>
              <a:gd name="connsiteY45-14742" fmla="*/ 2586413 h 6858000"/>
              <a:gd name="connsiteX46-14743" fmla="*/ 5407503 w 6128435"/>
              <a:gd name="connsiteY46-14744" fmla="*/ 2786290 h 6858000"/>
              <a:gd name="connsiteX47-14745" fmla="*/ 5407356 w 6128435"/>
              <a:gd name="connsiteY47-14746" fmla="*/ 2787545 h 6858000"/>
              <a:gd name="connsiteX48-14747" fmla="*/ 5411130 w 6128435"/>
              <a:gd name="connsiteY48-14748" fmla="*/ 2788640 h 6858000"/>
              <a:gd name="connsiteX49-14749" fmla="*/ 5416439 w 6128435"/>
              <a:gd name="connsiteY49-14750" fmla="*/ 2805666 h 6858000"/>
              <a:gd name="connsiteX50-14751" fmla="*/ 5416589 w 6128435"/>
              <a:gd name="connsiteY50-14752" fmla="*/ 2810822 h 6858000"/>
              <a:gd name="connsiteX51-14753" fmla="*/ 5418542 w 6128435"/>
              <a:gd name="connsiteY51-14754" fmla="*/ 2817745 h 6858000"/>
              <a:gd name="connsiteX52-14755" fmla="*/ 5418847 w 6128435"/>
              <a:gd name="connsiteY52-14756" fmla="*/ 2817825 h 6858000"/>
              <a:gd name="connsiteX53-14757" fmla="*/ 5457023 w 6128435"/>
              <a:gd name="connsiteY53-14758" fmla="*/ 2858292 h 6858000"/>
              <a:gd name="connsiteX54-14759" fmla="*/ 5479298 w 6128435"/>
              <a:gd name="connsiteY54-14760" fmla="*/ 2947791 h 6858000"/>
              <a:gd name="connsiteX55-14761" fmla="*/ 5481770 w 6128435"/>
              <a:gd name="connsiteY55-14762" fmla="*/ 2951352 h 6858000"/>
              <a:gd name="connsiteX56-14763" fmla="*/ 5482045 w 6128435"/>
              <a:gd name="connsiteY56-14764" fmla="*/ 2984371 h 6858000"/>
              <a:gd name="connsiteX57-14765" fmla="*/ 5482415 w 6128435"/>
              <a:gd name="connsiteY57-14766" fmla="*/ 3004079 h 6858000"/>
              <a:gd name="connsiteX58-14767" fmla="*/ 5483865 w 6128435"/>
              <a:gd name="connsiteY58-14768" fmla="*/ 3005467 h 6858000"/>
              <a:gd name="connsiteX59-14769" fmla="*/ 5482236 w 6128435"/>
              <a:gd name="connsiteY59-14770" fmla="*/ 3019791 h 6858000"/>
              <a:gd name="connsiteX60-14771" fmla="*/ 5481505 w 6128435"/>
              <a:gd name="connsiteY60-14772" fmla="*/ 3095286 h 6858000"/>
              <a:gd name="connsiteX61-14773" fmla="*/ 5477595 w 6128435"/>
              <a:gd name="connsiteY61-14774" fmla="*/ 3250534 h 6858000"/>
              <a:gd name="connsiteX62-14775" fmla="*/ 5532836 w 6128435"/>
              <a:gd name="connsiteY62-14776" fmla="*/ 3353840 h 6858000"/>
              <a:gd name="connsiteX63-14777" fmla="*/ 5561229 w 6128435"/>
              <a:gd name="connsiteY63-14778" fmla="*/ 3395784 h 6858000"/>
              <a:gd name="connsiteX64-14779" fmla="*/ 5589758 w 6128435"/>
              <a:gd name="connsiteY64-14780" fmla="*/ 3506453 h 6858000"/>
              <a:gd name="connsiteX65-14781" fmla="*/ 5596144 w 6128435"/>
              <a:gd name="connsiteY65-14782" fmla="*/ 3534624 h 6858000"/>
              <a:gd name="connsiteX66-14783" fmla="*/ 5597750 w 6128435"/>
              <a:gd name="connsiteY66-14784" fmla="*/ 3534129 h 6858000"/>
              <a:gd name="connsiteX67-14785" fmla="*/ 5599700 w 6128435"/>
              <a:gd name="connsiteY67-14786" fmla="*/ 3547221 h 6858000"/>
              <a:gd name="connsiteX68-14787" fmla="*/ 5615031 w 6128435"/>
              <a:gd name="connsiteY68-14788" fmla="*/ 3557482 h 6858000"/>
              <a:gd name="connsiteX69-14789" fmla="*/ 5618377 w 6128435"/>
              <a:gd name="connsiteY69-14790" fmla="*/ 3588431 h 6858000"/>
              <a:gd name="connsiteX70-14791" fmla="*/ 5612155 w 6128435"/>
              <a:gd name="connsiteY70-14792" fmla="*/ 3589869 h 6858000"/>
              <a:gd name="connsiteX71-14793" fmla="*/ 5620843 w 6128435"/>
              <a:gd name="connsiteY71-14794" fmla="*/ 3606745 h 6858000"/>
              <a:gd name="connsiteX72-14795" fmla="*/ 5655472 w 6128435"/>
              <a:gd name="connsiteY72-14796" fmla="*/ 3678877 h 6858000"/>
              <a:gd name="connsiteX73-14797" fmla="*/ 5680448 w 6128435"/>
              <a:gd name="connsiteY73-14798" fmla="*/ 3717760 h 6858000"/>
              <a:gd name="connsiteX74-14799" fmla="*/ 5683015 w 6128435"/>
              <a:gd name="connsiteY74-14800" fmla="*/ 3762025 h 6858000"/>
              <a:gd name="connsiteX75-14801" fmla="*/ 5696643 w 6128435"/>
              <a:gd name="connsiteY75-14802" fmla="*/ 3773888 h 6858000"/>
              <a:gd name="connsiteX76-14803" fmla="*/ 5699203 w 6128435"/>
              <a:gd name="connsiteY76-14804" fmla="*/ 3775823 h 6858000"/>
              <a:gd name="connsiteX77-14805" fmla="*/ 5704824 w 6128435"/>
              <a:gd name="connsiteY77-14806" fmla="*/ 3785966 h 6858000"/>
              <a:gd name="connsiteX78-14807" fmla="*/ 5712204 w 6128435"/>
              <a:gd name="connsiteY78-14808" fmla="*/ 3785830 h 6858000"/>
              <a:gd name="connsiteX79-14809" fmla="*/ 5724816 w 6128435"/>
              <a:gd name="connsiteY79-14810" fmla="*/ 3798949 h 6858000"/>
              <a:gd name="connsiteX80-14811" fmla="*/ 5733539 w 6128435"/>
              <a:gd name="connsiteY80-14812" fmla="*/ 3818457 h 6858000"/>
              <a:gd name="connsiteX81-14813" fmla="*/ 5768491 w 6128435"/>
              <a:gd name="connsiteY81-14814" fmla="*/ 3914399 h 6858000"/>
              <a:gd name="connsiteX82-14815" fmla="*/ 5793123 w 6128435"/>
              <a:gd name="connsiteY82-14816" fmla="*/ 3969952 h 6858000"/>
              <a:gd name="connsiteX83-14817" fmla="*/ 5808321 w 6128435"/>
              <a:gd name="connsiteY83-14818" fmla="*/ 3988153 h 6858000"/>
              <a:gd name="connsiteX84-14819" fmla="*/ 5825621 w 6128435"/>
              <a:gd name="connsiteY84-14820" fmla="*/ 4015525 h 6858000"/>
              <a:gd name="connsiteX85-14821" fmla="*/ 5860672 w 6128435"/>
              <a:gd name="connsiteY85-14822" fmla="*/ 4061579 h 6858000"/>
              <a:gd name="connsiteX86-14823" fmla="*/ 5872173 w 6128435"/>
              <a:gd name="connsiteY86-14824" fmla="*/ 4088497 h 6858000"/>
              <a:gd name="connsiteX87-14825" fmla="*/ 5883705 w 6128435"/>
              <a:gd name="connsiteY87-14826" fmla="*/ 4101899 h 6858000"/>
              <a:gd name="connsiteX88-14827" fmla="*/ 5885314 w 6128435"/>
              <a:gd name="connsiteY88-14828" fmla="*/ 4108387 h 6858000"/>
              <a:gd name="connsiteX89-14829" fmla="*/ 5894095 w 6128435"/>
              <a:gd name="connsiteY89-14830" fmla="*/ 4128857 h 6858000"/>
              <a:gd name="connsiteX90-14831" fmla="*/ 5898339 w 6128435"/>
              <a:gd name="connsiteY90-14832" fmla="*/ 4140800 h 6858000"/>
              <a:gd name="connsiteX91-14833" fmla="*/ 5899734 w 6128435"/>
              <a:gd name="connsiteY91-14834" fmla="*/ 4145632 h 6858000"/>
              <a:gd name="connsiteX92-14835" fmla="*/ 5903513 w 6128435"/>
              <a:gd name="connsiteY92-14836" fmla="*/ 4187661 h 6858000"/>
              <a:gd name="connsiteX93-14837" fmla="*/ 5917114 w 6128435"/>
              <a:gd name="connsiteY93-14838" fmla="*/ 4213096 h 6858000"/>
              <a:gd name="connsiteX94-14839" fmla="*/ 5921153 w 6128435"/>
              <a:gd name="connsiteY94-14840" fmla="*/ 4236222 h 6858000"/>
              <a:gd name="connsiteX95-14841" fmla="*/ 5924233 w 6128435"/>
              <a:gd name="connsiteY95-14842" fmla="*/ 4242060 h 6858000"/>
              <a:gd name="connsiteX96-14843" fmla="*/ 5928910 w 6128435"/>
              <a:gd name="connsiteY96-14844" fmla="*/ 4300973 h 6858000"/>
              <a:gd name="connsiteX97-14845" fmla="*/ 5939320 w 6128435"/>
              <a:gd name="connsiteY97-14846" fmla="*/ 4340435 h 6858000"/>
              <a:gd name="connsiteX98-14847" fmla="*/ 5946705 w 6128435"/>
              <a:gd name="connsiteY98-14848" fmla="*/ 4428051 h 6858000"/>
              <a:gd name="connsiteX99-14849" fmla="*/ 5949261 w 6128435"/>
              <a:gd name="connsiteY99-14850" fmla="*/ 4449185 h 6858000"/>
              <a:gd name="connsiteX100-14851" fmla="*/ 5957504 w 6128435"/>
              <a:gd name="connsiteY100-14852" fmla="*/ 4465911 h 6858000"/>
              <a:gd name="connsiteX101-14853" fmla="*/ 5964689 w 6128435"/>
              <a:gd name="connsiteY101-14854" fmla="*/ 4468532 h 6858000"/>
              <a:gd name="connsiteX102-14855" fmla="*/ 5967062 w 6128435"/>
              <a:gd name="connsiteY102-14856" fmla="*/ 4479923 h 6858000"/>
              <a:gd name="connsiteX103-14857" fmla="*/ 5968960 w 6128435"/>
              <a:gd name="connsiteY103-14858" fmla="*/ 4482655 h 6858000"/>
              <a:gd name="connsiteX104-14859" fmla="*/ 5978567 w 6128435"/>
              <a:gd name="connsiteY104-14860" fmla="*/ 4498605 h 6858000"/>
              <a:gd name="connsiteX105-14861" fmla="*/ 5980106 w 6128435"/>
              <a:gd name="connsiteY105-14862" fmla="*/ 4585087 h 6858000"/>
              <a:gd name="connsiteX106-14863" fmla="*/ 5998138 w 6128435"/>
              <a:gd name="connsiteY106-14864" fmla="*/ 4697518 h 6858000"/>
              <a:gd name="connsiteX107-14865" fmla="*/ 6013516 w 6128435"/>
              <a:gd name="connsiteY107-14866" fmla="*/ 4786619 h 6858000"/>
              <a:gd name="connsiteX108-14867" fmla="*/ 6025404 w 6128435"/>
              <a:gd name="connsiteY108-14868" fmla="*/ 4858148 h 6858000"/>
              <a:gd name="connsiteX109-14869" fmla="*/ 6007749 w 6128435"/>
              <a:gd name="connsiteY109-14870" fmla="*/ 4964715 h 6858000"/>
              <a:gd name="connsiteX110-14871" fmla="*/ 6005269 w 6128435"/>
              <a:gd name="connsiteY110-14872" fmla="*/ 5150567 h 6858000"/>
              <a:gd name="connsiteX111-14873" fmla="*/ 6001127 w 6128435"/>
              <a:gd name="connsiteY111-14874" fmla="*/ 5164609 h 6858000"/>
              <a:gd name="connsiteX112-14875" fmla="*/ 5996647 w 6128435"/>
              <a:gd name="connsiteY112-14876" fmla="*/ 5185640 h 6858000"/>
              <a:gd name="connsiteX113-14877" fmla="*/ 5998514 w 6128435"/>
              <a:gd name="connsiteY113-14878" fmla="*/ 5189673 h 6858000"/>
              <a:gd name="connsiteX114-14879" fmla="*/ 5995970 w 6128435"/>
              <a:gd name="connsiteY114-14880" fmla="*/ 5221547 h 6858000"/>
              <a:gd name="connsiteX115-14881" fmla="*/ 5997218 w 6128435"/>
              <a:gd name="connsiteY115-14882" fmla="*/ 5222031 h 6858000"/>
              <a:gd name="connsiteX116-14883" fmla="*/ 6002116 w 6128435"/>
              <a:gd name="connsiteY116-14884" fmla="*/ 5231223 h 6858000"/>
              <a:gd name="connsiteX117-14885" fmla="*/ 6008541 w 6128435"/>
              <a:gd name="connsiteY117-14886" fmla="*/ 5248680 h 6858000"/>
              <a:gd name="connsiteX118-14887" fmla="*/ 6039260 w 6128435"/>
              <a:gd name="connsiteY118-14888" fmla="*/ 5289518 h 6858000"/>
              <a:gd name="connsiteX119-14889" fmla="*/ 6036748 w 6128435"/>
              <a:gd name="connsiteY119-14890" fmla="*/ 5322752 h 6858000"/>
              <a:gd name="connsiteX120-14891" fmla="*/ 6036943 w 6128435"/>
              <a:gd name="connsiteY120-14892" fmla="*/ 5329480 h 6858000"/>
              <a:gd name="connsiteX121-14893" fmla="*/ 6037236 w 6128435"/>
              <a:gd name="connsiteY121-14894" fmla="*/ 5329634 h 6858000"/>
              <a:gd name="connsiteX122-14895" fmla="*/ 6038019 w 6128435"/>
              <a:gd name="connsiteY122-14896" fmla="*/ 5336764 h 6858000"/>
              <a:gd name="connsiteX123-14897" fmla="*/ 6037298 w 6128435"/>
              <a:gd name="connsiteY123-14898" fmla="*/ 5341753 h 6858000"/>
              <a:gd name="connsiteX124-14899" fmla="*/ 6037677 w 6128435"/>
              <a:gd name="connsiteY124-14900" fmla="*/ 5354807 h 6858000"/>
              <a:gd name="connsiteX125-14901" fmla="*/ 6039728 w 6128435"/>
              <a:gd name="connsiteY125-14902" fmla="*/ 5359416 h 6858000"/>
              <a:gd name="connsiteX126-14903" fmla="*/ 6043311 w 6128435"/>
              <a:gd name="connsiteY126-14904" fmla="*/ 5361407 h 6858000"/>
              <a:gd name="connsiteX127-14905" fmla="*/ 6042954 w 6128435"/>
              <a:gd name="connsiteY127-14906" fmla="*/ 5362576 h 6858000"/>
              <a:gd name="connsiteX128-14907" fmla="*/ 6053435 w 6128435"/>
              <a:gd name="connsiteY128-14908" fmla="*/ 5387547 h 6858000"/>
              <a:gd name="connsiteX129-14909" fmla="*/ 6065933 w 6128435"/>
              <a:gd name="connsiteY129-14910" fmla="*/ 5443002 h 6858000"/>
              <a:gd name="connsiteX130-14911" fmla="*/ 6068640 w 6128435"/>
              <a:gd name="connsiteY130-14912" fmla="*/ 5474503 h 6858000"/>
              <a:gd name="connsiteX131-14913" fmla="*/ 6080922 w 6128435"/>
              <a:gd name="connsiteY131-14914" fmla="*/ 5561070 h 6858000"/>
              <a:gd name="connsiteX132-14915" fmla="*/ 6096949 w 6128435"/>
              <a:gd name="connsiteY132-14916" fmla="*/ 5648179 h 6858000"/>
              <a:gd name="connsiteX133-14917" fmla="*/ 6125703 w 6128435"/>
              <a:gd name="connsiteY133-14918" fmla="*/ 5692894 h 6858000"/>
              <a:gd name="connsiteX134-14919" fmla="*/ 6126670 w 6128435"/>
              <a:gd name="connsiteY134-14920" fmla="*/ 5697882 h 6858000"/>
              <a:gd name="connsiteX135-14921" fmla="*/ 6124061 w 6128435"/>
              <a:gd name="connsiteY135-14922" fmla="*/ 5710294 h 6858000"/>
              <a:gd name="connsiteX136-14923" fmla="*/ 6122213 w 6128435"/>
              <a:gd name="connsiteY136-14924" fmla="*/ 5714762 h 6858000"/>
              <a:gd name="connsiteX137-14925" fmla="*/ 6121353 w 6128435"/>
              <a:gd name="connsiteY137-14926" fmla="*/ 5721725 h 6858000"/>
              <a:gd name="connsiteX138-14927" fmla="*/ 6121607 w 6128435"/>
              <a:gd name="connsiteY138-14928" fmla="*/ 5721959 h 6858000"/>
              <a:gd name="connsiteX139-14929" fmla="*/ 6120262 w 6128435"/>
              <a:gd name="connsiteY139-14930" fmla="*/ 5728358 h 6858000"/>
              <a:gd name="connsiteX140-14931" fmla="*/ 6110194 w 6128435"/>
              <a:gd name="connsiteY140-14932" fmla="*/ 5758853 h 6858000"/>
              <a:gd name="connsiteX141-14933" fmla="*/ 6127519 w 6128435"/>
              <a:gd name="connsiteY141-14934" fmla="*/ 5865775 h 6858000"/>
              <a:gd name="connsiteX142-14935" fmla="*/ 6128435 w 6128435"/>
              <a:gd name="connsiteY142-14936" fmla="*/ 5870164 h 6858000"/>
              <a:gd name="connsiteX143-14937" fmla="*/ 6119217 w 6128435"/>
              <a:gd name="connsiteY143-14938" fmla="*/ 5888542 h 6858000"/>
              <a:gd name="connsiteX144-14939" fmla="*/ 6115966 w 6128435"/>
              <a:gd name="connsiteY144-14940" fmla="*/ 5898387 h 6858000"/>
              <a:gd name="connsiteX145-14941" fmla="*/ 6111924 w 6128435"/>
              <a:gd name="connsiteY145-14942" fmla="*/ 5900444 h 6858000"/>
              <a:gd name="connsiteX146-14943" fmla="*/ 6108716 w 6128435"/>
              <a:gd name="connsiteY146-14944" fmla="*/ 5915345 h 6858000"/>
              <a:gd name="connsiteX147-14945" fmla="*/ 6109524 w 6128435"/>
              <a:gd name="connsiteY147-14946" fmla="*/ 5917328 h 6858000"/>
              <a:gd name="connsiteX148-14947" fmla="*/ 6102493 w 6128435"/>
              <a:gd name="connsiteY148-14948" fmla="*/ 5928602 h 6858000"/>
              <a:gd name="connsiteX149-14949" fmla="*/ 6056863 w 6128435"/>
              <a:gd name="connsiteY149-14950" fmla="*/ 6000643 h 6858000"/>
              <a:gd name="connsiteX150-14951" fmla="*/ 6045436 w 6128435"/>
              <a:gd name="connsiteY150-14952" fmla="*/ 6124480 h 6858000"/>
              <a:gd name="connsiteX151-14953" fmla="*/ 6030489 w 6128435"/>
              <a:gd name="connsiteY151-14954" fmla="*/ 6317666 h 6858000"/>
              <a:gd name="connsiteX152-14955" fmla="*/ 6007492 w 6128435"/>
              <a:gd name="connsiteY152-14956" fmla="*/ 6440818 h 6858000"/>
              <a:gd name="connsiteX153-14957" fmla="*/ 6009467 w 6128435"/>
              <a:gd name="connsiteY153-14958" fmla="*/ 6487076 h 6858000"/>
              <a:gd name="connsiteX154-14959" fmla="*/ 5995064 w 6128435"/>
              <a:gd name="connsiteY154-14960" fmla="*/ 6540791 h 6858000"/>
              <a:gd name="connsiteX155-14961" fmla="*/ 5996309 w 6128435"/>
              <a:gd name="connsiteY155-14962" fmla="*/ 6543961 h 6858000"/>
              <a:gd name="connsiteX156-14963" fmla="*/ 5996048 w 6128435"/>
              <a:gd name="connsiteY156-14964" fmla="*/ 6555444 h 6858000"/>
              <a:gd name="connsiteX157-14965" fmla="*/ 6002524 w 6128435"/>
              <a:gd name="connsiteY157-14966" fmla="*/ 6560188 h 6858000"/>
              <a:gd name="connsiteX158-14967" fmla="*/ 6006823 w 6128435"/>
              <a:gd name="connsiteY158-14968" fmla="*/ 6578546 h 6858000"/>
              <a:gd name="connsiteX159-14969" fmla="*/ 6004510 w 6128435"/>
              <a:gd name="connsiteY159-14970" fmla="*/ 6599256 h 6858000"/>
              <a:gd name="connsiteX160-14971" fmla="*/ 5986207 w 6128435"/>
              <a:gd name="connsiteY160-14972" fmla="*/ 6695855 h 6858000"/>
              <a:gd name="connsiteX161-14973" fmla="*/ 5979428 w 6128435"/>
              <a:gd name="connsiteY161-14974" fmla="*/ 6754678 h 6858000"/>
              <a:gd name="connsiteX162-14975" fmla="*/ 5983398 w 6128435"/>
              <a:gd name="connsiteY162-14976" fmla="*/ 6778641 h 6858000"/>
              <a:gd name="connsiteX163-14977" fmla="*/ 5984543 w 6128435"/>
              <a:gd name="connsiteY163-14978" fmla="*/ 6811016 h 6858000"/>
              <a:gd name="connsiteX164-14979" fmla="*/ 5981802 w 6128435"/>
              <a:gd name="connsiteY164-14980" fmla="*/ 6838578 h 6858000"/>
              <a:gd name="connsiteX165-14981" fmla="*/ 5979671 w 6128435"/>
              <a:gd name="connsiteY165-14982" fmla="*/ 6858000 h 6858000"/>
              <a:gd name="connsiteX166-14983" fmla="*/ 0 w 6128435"/>
              <a:gd name="connsiteY166-14984" fmla="*/ 6858000 h 6858000"/>
              <a:gd name="connsiteX167-14985" fmla="*/ 0 w 6128435"/>
              <a:gd name="connsiteY167-14986" fmla="*/ 0 h 6858000"/>
              <a:gd name="connsiteX0-14987" fmla="*/ 0 w 6128435"/>
              <a:gd name="connsiteY0-14988" fmla="*/ 0 h 6858000"/>
              <a:gd name="connsiteX1-14989" fmla="*/ 4965888 w 6128435"/>
              <a:gd name="connsiteY1-14990" fmla="*/ 0 h 6858000"/>
              <a:gd name="connsiteX2-14991" fmla="*/ 4967767 w 6128435"/>
              <a:gd name="connsiteY2-14992" fmla="*/ 7930 h 6858000"/>
              <a:gd name="connsiteX3-14993" fmla="*/ 4979444 w 6128435"/>
              <a:gd name="connsiteY3-14994" fmla="*/ 43921 h 6858000"/>
              <a:gd name="connsiteX4-14995" fmla="*/ 5021173 w 6128435"/>
              <a:gd name="connsiteY4-14996" fmla="*/ 123738 h 6858000"/>
              <a:gd name="connsiteX5-14997" fmla="*/ 5075458 w 6128435"/>
              <a:gd name="connsiteY5-14998" fmla="*/ 264355 h 6858000"/>
              <a:gd name="connsiteX6-14999" fmla="*/ 5081175 w 6128435"/>
              <a:gd name="connsiteY6-15000" fmla="*/ 277448 h 6858000"/>
              <a:gd name="connsiteX7-15001" fmla="*/ 5097011 w 6128435"/>
              <a:gd name="connsiteY7-15002" fmla="*/ 355616 h 6858000"/>
              <a:gd name="connsiteX8-15003" fmla="*/ 5130982 w 6128435"/>
              <a:gd name="connsiteY8-15004" fmla="*/ 412030 h 6858000"/>
              <a:gd name="connsiteX9-15005" fmla="*/ 5153000 w 6128435"/>
              <a:gd name="connsiteY9-15006" fmla="*/ 507134 h 6858000"/>
              <a:gd name="connsiteX10-15007" fmla="*/ 5171282 w 6128435"/>
              <a:gd name="connsiteY10-15008" fmla="*/ 602071 h 6858000"/>
              <a:gd name="connsiteX11-15009" fmla="*/ 5176196 w 6128435"/>
              <a:gd name="connsiteY11-15010" fmla="*/ 636822 h 6858000"/>
              <a:gd name="connsiteX12-15011" fmla="*/ 5189051 w 6128435"/>
              <a:gd name="connsiteY12-15012" fmla="*/ 782518 h 6858000"/>
              <a:gd name="connsiteX13-15013" fmla="*/ 5210428 w 6128435"/>
              <a:gd name="connsiteY13-15014" fmla="*/ 815772 h 6858000"/>
              <a:gd name="connsiteX14-15015" fmla="*/ 5221088 w 6128435"/>
              <a:gd name="connsiteY14-15016" fmla="*/ 860193 h 6858000"/>
              <a:gd name="connsiteX15-15017" fmla="*/ 5227653 w 6128435"/>
              <a:gd name="connsiteY15-15018" fmla="*/ 886709 h 6858000"/>
              <a:gd name="connsiteX16-15019" fmla="*/ 5230806 w 6128435"/>
              <a:gd name="connsiteY16-15020" fmla="*/ 961354 h 6858000"/>
              <a:gd name="connsiteX17-15021" fmla="*/ 5201018 w 6128435"/>
              <a:gd name="connsiteY17-15022" fmla="*/ 1095027 h 6858000"/>
              <a:gd name="connsiteX18-15023" fmla="*/ 5202153 w 6128435"/>
              <a:gd name="connsiteY18-15024" fmla="*/ 1133224 h 6858000"/>
              <a:gd name="connsiteX19-15025" fmla="*/ 5207370 w 6128435"/>
              <a:gd name="connsiteY19-15026" fmla="*/ 1138097 h 6858000"/>
              <a:gd name="connsiteX20-15027" fmla="*/ 5189234 w 6128435"/>
              <a:gd name="connsiteY20-15028" fmla="*/ 1193495 h 6858000"/>
              <a:gd name="connsiteX21-15029" fmla="*/ 5202769 w 6128435"/>
              <a:gd name="connsiteY21-15030" fmla="*/ 1269450 h 6858000"/>
              <a:gd name="connsiteX22-15031" fmla="*/ 5225968 w 6128435"/>
              <a:gd name="connsiteY22-15032" fmla="*/ 1357994 h 6858000"/>
              <a:gd name="connsiteX23-15033" fmla="*/ 5233819 w 6128435"/>
              <a:gd name="connsiteY23-15034" fmla="*/ 1380922 h 6858000"/>
              <a:gd name="connsiteX24-15035" fmla="*/ 5237226 w 6128435"/>
              <a:gd name="connsiteY24-15036" fmla="*/ 1441327 h 6858000"/>
              <a:gd name="connsiteX25-15037" fmla="*/ 5244434 w 6128435"/>
              <a:gd name="connsiteY25-15038" fmla="*/ 1580810 h 6858000"/>
              <a:gd name="connsiteX26-15039" fmla="*/ 5251453 w 6128435"/>
              <a:gd name="connsiteY26-15040" fmla="*/ 1583934 h 6858000"/>
              <a:gd name="connsiteX27-15041" fmla="*/ 5253136 w 6128435"/>
              <a:gd name="connsiteY27-15042" fmla="*/ 1595457 h 6858000"/>
              <a:gd name="connsiteX28-15043" fmla="*/ 5254863 w 6128435"/>
              <a:gd name="connsiteY28-15044" fmla="*/ 1598311 h 6858000"/>
              <a:gd name="connsiteX29-15045" fmla="*/ 5263491 w 6128435"/>
              <a:gd name="connsiteY29-15046" fmla="*/ 1642938 h 6858000"/>
              <a:gd name="connsiteX30-15047" fmla="*/ 5261314 w 6128435"/>
              <a:gd name="connsiteY30-15048" fmla="*/ 1689177 h 6858000"/>
              <a:gd name="connsiteX31-15049" fmla="*/ 5259788 w 6128435"/>
              <a:gd name="connsiteY31-15050" fmla="*/ 1768516 h 6858000"/>
              <a:gd name="connsiteX32-15051" fmla="*/ 5255696 w 6128435"/>
              <a:gd name="connsiteY32-15052" fmla="*/ 1953770 h 6858000"/>
              <a:gd name="connsiteX33-15053" fmla="*/ 5252592 w 6128435"/>
              <a:gd name="connsiteY33-15054" fmla="*/ 2092210 h 6858000"/>
              <a:gd name="connsiteX34-15055" fmla="*/ 5264303 w 6128435"/>
              <a:gd name="connsiteY34-15056" fmla="*/ 2225157 h 6858000"/>
              <a:gd name="connsiteX35-15057" fmla="*/ 5254949 w 6128435"/>
              <a:gd name="connsiteY35-15058" fmla="*/ 2236160 h 6858000"/>
              <a:gd name="connsiteX36-15059" fmla="*/ 5250104 w 6128435"/>
              <a:gd name="connsiteY36-15060" fmla="*/ 2249166 h 6858000"/>
              <a:gd name="connsiteX37-15061" fmla="*/ 5251214 w 6128435"/>
              <a:gd name="connsiteY37-15062" fmla="*/ 2250944 h 6858000"/>
              <a:gd name="connsiteX38-15063" fmla="*/ 5250644 w 6128435"/>
              <a:gd name="connsiteY38-15064" fmla="*/ 2266619 h 6858000"/>
              <a:gd name="connsiteX39-15065" fmla="*/ 5247111 w 6128435"/>
              <a:gd name="connsiteY39-15066" fmla="*/ 2269679 h 6858000"/>
              <a:gd name="connsiteX40-15067" fmla="*/ 5279312 w 6128435"/>
              <a:gd name="connsiteY40-15068" fmla="*/ 2302757 h 6858000"/>
              <a:gd name="connsiteX41-15069" fmla="*/ 5293877 w 6128435"/>
              <a:gd name="connsiteY41-15070" fmla="*/ 2368649 h 6858000"/>
              <a:gd name="connsiteX42-15071" fmla="*/ 5311338 w 6128435"/>
              <a:gd name="connsiteY42-15072" fmla="*/ 2404034 h 6858000"/>
              <a:gd name="connsiteX43-15073" fmla="*/ 5338366 w 6128435"/>
              <a:gd name="connsiteY43-15074" fmla="*/ 2465052 h 6858000"/>
              <a:gd name="connsiteX44-15075" fmla="*/ 5371263 w 6128435"/>
              <a:gd name="connsiteY44-15076" fmla="*/ 2586413 h 6858000"/>
              <a:gd name="connsiteX45-15077" fmla="*/ 5407503 w 6128435"/>
              <a:gd name="connsiteY45-15078" fmla="*/ 2786290 h 6858000"/>
              <a:gd name="connsiteX46-15079" fmla="*/ 5407356 w 6128435"/>
              <a:gd name="connsiteY46-15080" fmla="*/ 2787545 h 6858000"/>
              <a:gd name="connsiteX47-15081" fmla="*/ 5411130 w 6128435"/>
              <a:gd name="connsiteY47-15082" fmla="*/ 2788640 h 6858000"/>
              <a:gd name="connsiteX48-15083" fmla="*/ 5416439 w 6128435"/>
              <a:gd name="connsiteY48-15084" fmla="*/ 2805666 h 6858000"/>
              <a:gd name="connsiteX49-15085" fmla="*/ 5416589 w 6128435"/>
              <a:gd name="connsiteY49-15086" fmla="*/ 2810822 h 6858000"/>
              <a:gd name="connsiteX50-15087" fmla="*/ 5418542 w 6128435"/>
              <a:gd name="connsiteY50-15088" fmla="*/ 2817745 h 6858000"/>
              <a:gd name="connsiteX51-15089" fmla="*/ 5418847 w 6128435"/>
              <a:gd name="connsiteY51-15090" fmla="*/ 2817825 h 6858000"/>
              <a:gd name="connsiteX52-15091" fmla="*/ 5457023 w 6128435"/>
              <a:gd name="connsiteY52-15092" fmla="*/ 2858292 h 6858000"/>
              <a:gd name="connsiteX53-15093" fmla="*/ 5479298 w 6128435"/>
              <a:gd name="connsiteY53-15094" fmla="*/ 2947791 h 6858000"/>
              <a:gd name="connsiteX54-15095" fmla="*/ 5481770 w 6128435"/>
              <a:gd name="connsiteY54-15096" fmla="*/ 2951352 h 6858000"/>
              <a:gd name="connsiteX55-15097" fmla="*/ 5482045 w 6128435"/>
              <a:gd name="connsiteY55-15098" fmla="*/ 2984371 h 6858000"/>
              <a:gd name="connsiteX56-15099" fmla="*/ 5482415 w 6128435"/>
              <a:gd name="connsiteY56-15100" fmla="*/ 3004079 h 6858000"/>
              <a:gd name="connsiteX57-15101" fmla="*/ 5483865 w 6128435"/>
              <a:gd name="connsiteY57-15102" fmla="*/ 3005467 h 6858000"/>
              <a:gd name="connsiteX58-15103" fmla="*/ 5482236 w 6128435"/>
              <a:gd name="connsiteY58-15104" fmla="*/ 3019791 h 6858000"/>
              <a:gd name="connsiteX59-15105" fmla="*/ 5481505 w 6128435"/>
              <a:gd name="connsiteY59-15106" fmla="*/ 3095286 h 6858000"/>
              <a:gd name="connsiteX60-15107" fmla="*/ 5477595 w 6128435"/>
              <a:gd name="connsiteY60-15108" fmla="*/ 3250534 h 6858000"/>
              <a:gd name="connsiteX61-15109" fmla="*/ 5532836 w 6128435"/>
              <a:gd name="connsiteY61-15110" fmla="*/ 3353840 h 6858000"/>
              <a:gd name="connsiteX62-15111" fmla="*/ 5561229 w 6128435"/>
              <a:gd name="connsiteY62-15112" fmla="*/ 3395784 h 6858000"/>
              <a:gd name="connsiteX63-15113" fmla="*/ 5589758 w 6128435"/>
              <a:gd name="connsiteY63-15114" fmla="*/ 3506453 h 6858000"/>
              <a:gd name="connsiteX64-15115" fmla="*/ 5596144 w 6128435"/>
              <a:gd name="connsiteY64-15116" fmla="*/ 3534624 h 6858000"/>
              <a:gd name="connsiteX65-15117" fmla="*/ 5597750 w 6128435"/>
              <a:gd name="connsiteY65-15118" fmla="*/ 3534129 h 6858000"/>
              <a:gd name="connsiteX66-15119" fmla="*/ 5599700 w 6128435"/>
              <a:gd name="connsiteY66-15120" fmla="*/ 3547221 h 6858000"/>
              <a:gd name="connsiteX67-15121" fmla="*/ 5615031 w 6128435"/>
              <a:gd name="connsiteY67-15122" fmla="*/ 3557482 h 6858000"/>
              <a:gd name="connsiteX68-15123" fmla="*/ 5618377 w 6128435"/>
              <a:gd name="connsiteY68-15124" fmla="*/ 3588431 h 6858000"/>
              <a:gd name="connsiteX69-15125" fmla="*/ 5612155 w 6128435"/>
              <a:gd name="connsiteY69-15126" fmla="*/ 3589869 h 6858000"/>
              <a:gd name="connsiteX70-15127" fmla="*/ 5620843 w 6128435"/>
              <a:gd name="connsiteY70-15128" fmla="*/ 3606745 h 6858000"/>
              <a:gd name="connsiteX71-15129" fmla="*/ 5655472 w 6128435"/>
              <a:gd name="connsiteY71-15130" fmla="*/ 3678877 h 6858000"/>
              <a:gd name="connsiteX72-15131" fmla="*/ 5680448 w 6128435"/>
              <a:gd name="connsiteY72-15132" fmla="*/ 3717760 h 6858000"/>
              <a:gd name="connsiteX73-15133" fmla="*/ 5683015 w 6128435"/>
              <a:gd name="connsiteY73-15134" fmla="*/ 3762025 h 6858000"/>
              <a:gd name="connsiteX74-15135" fmla="*/ 5696643 w 6128435"/>
              <a:gd name="connsiteY74-15136" fmla="*/ 3773888 h 6858000"/>
              <a:gd name="connsiteX75-15137" fmla="*/ 5699203 w 6128435"/>
              <a:gd name="connsiteY75-15138" fmla="*/ 3775823 h 6858000"/>
              <a:gd name="connsiteX76-15139" fmla="*/ 5704824 w 6128435"/>
              <a:gd name="connsiteY76-15140" fmla="*/ 3785966 h 6858000"/>
              <a:gd name="connsiteX77-15141" fmla="*/ 5712204 w 6128435"/>
              <a:gd name="connsiteY77-15142" fmla="*/ 3785830 h 6858000"/>
              <a:gd name="connsiteX78-15143" fmla="*/ 5724816 w 6128435"/>
              <a:gd name="connsiteY78-15144" fmla="*/ 3798949 h 6858000"/>
              <a:gd name="connsiteX79-15145" fmla="*/ 5733539 w 6128435"/>
              <a:gd name="connsiteY79-15146" fmla="*/ 3818457 h 6858000"/>
              <a:gd name="connsiteX80-15147" fmla="*/ 5768491 w 6128435"/>
              <a:gd name="connsiteY80-15148" fmla="*/ 3914399 h 6858000"/>
              <a:gd name="connsiteX81-15149" fmla="*/ 5793123 w 6128435"/>
              <a:gd name="connsiteY81-15150" fmla="*/ 3969952 h 6858000"/>
              <a:gd name="connsiteX82-15151" fmla="*/ 5808321 w 6128435"/>
              <a:gd name="connsiteY82-15152" fmla="*/ 3988153 h 6858000"/>
              <a:gd name="connsiteX83-15153" fmla="*/ 5825621 w 6128435"/>
              <a:gd name="connsiteY83-15154" fmla="*/ 4015525 h 6858000"/>
              <a:gd name="connsiteX84-15155" fmla="*/ 5860672 w 6128435"/>
              <a:gd name="connsiteY84-15156" fmla="*/ 4061579 h 6858000"/>
              <a:gd name="connsiteX85-15157" fmla="*/ 5872173 w 6128435"/>
              <a:gd name="connsiteY85-15158" fmla="*/ 4088497 h 6858000"/>
              <a:gd name="connsiteX86-15159" fmla="*/ 5883705 w 6128435"/>
              <a:gd name="connsiteY86-15160" fmla="*/ 4101899 h 6858000"/>
              <a:gd name="connsiteX87-15161" fmla="*/ 5885314 w 6128435"/>
              <a:gd name="connsiteY87-15162" fmla="*/ 4108387 h 6858000"/>
              <a:gd name="connsiteX88-15163" fmla="*/ 5894095 w 6128435"/>
              <a:gd name="connsiteY88-15164" fmla="*/ 4128857 h 6858000"/>
              <a:gd name="connsiteX89-15165" fmla="*/ 5898339 w 6128435"/>
              <a:gd name="connsiteY89-15166" fmla="*/ 4140800 h 6858000"/>
              <a:gd name="connsiteX90-15167" fmla="*/ 5899734 w 6128435"/>
              <a:gd name="connsiteY90-15168" fmla="*/ 4145632 h 6858000"/>
              <a:gd name="connsiteX91-15169" fmla="*/ 5903513 w 6128435"/>
              <a:gd name="connsiteY91-15170" fmla="*/ 4187661 h 6858000"/>
              <a:gd name="connsiteX92-15171" fmla="*/ 5917114 w 6128435"/>
              <a:gd name="connsiteY92-15172" fmla="*/ 4213096 h 6858000"/>
              <a:gd name="connsiteX93-15173" fmla="*/ 5921153 w 6128435"/>
              <a:gd name="connsiteY93-15174" fmla="*/ 4236222 h 6858000"/>
              <a:gd name="connsiteX94-15175" fmla="*/ 5924233 w 6128435"/>
              <a:gd name="connsiteY94-15176" fmla="*/ 4242060 h 6858000"/>
              <a:gd name="connsiteX95-15177" fmla="*/ 5928910 w 6128435"/>
              <a:gd name="connsiteY95-15178" fmla="*/ 4300973 h 6858000"/>
              <a:gd name="connsiteX96-15179" fmla="*/ 5939320 w 6128435"/>
              <a:gd name="connsiteY96-15180" fmla="*/ 4340435 h 6858000"/>
              <a:gd name="connsiteX97-15181" fmla="*/ 5946705 w 6128435"/>
              <a:gd name="connsiteY97-15182" fmla="*/ 4428051 h 6858000"/>
              <a:gd name="connsiteX98-15183" fmla="*/ 5949261 w 6128435"/>
              <a:gd name="connsiteY98-15184" fmla="*/ 4449185 h 6858000"/>
              <a:gd name="connsiteX99-15185" fmla="*/ 5957504 w 6128435"/>
              <a:gd name="connsiteY99-15186" fmla="*/ 4465911 h 6858000"/>
              <a:gd name="connsiteX100-15187" fmla="*/ 5964689 w 6128435"/>
              <a:gd name="connsiteY100-15188" fmla="*/ 4468532 h 6858000"/>
              <a:gd name="connsiteX101-15189" fmla="*/ 5967062 w 6128435"/>
              <a:gd name="connsiteY101-15190" fmla="*/ 4479923 h 6858000"/>
              <a:gd name="connsiteX102-15191" fmla="*/ 5968960 w 6128435"/>
              <a:gd name="connsiteY102-15192" fmla="*/ 4482655 h 6858000"/>
              <a:gd name="connsiteX103-15193" fmla="*/ 5978567 w 6128435"/>
              <a:gd name="connsiteY103-15194" fmla="*/ 4498605 h 6858000"/>
              <a:gd name="connsiteX104-15195" fmla="*/ 5980106 w 6128435"/>
              <a:gd name="connsiteY104-15196" fmla="*/ 4585087 h 6858000"/>
              <a:gd name="connsiteX105-15197" fmla="*/ 5998138 w 6128435"/>
              <a:gd name="connsiteY105-15198" fmla="*/ 4697518 h 6858000"/>
              <a:gd name="connsiteX106-15199" fmla="*/ 6013516 w 6128435"/>
              <a:gd name="connsiteY106-15200" fmla="*/ 4786619 h 6858000"/>
              <a:gd name="connsiteX107-15201" fmla="*/ 6025404 w 6128435"/>
              <a:gd name="connsiteY107-15202" fmla="*/ 4858148 h 6858000"/>
              <a:gd name="connsiteX108-15203" fmla="*/ 6007749 w 6128435"/>
              <a:gd name="connsiteY108-15204" fmla="*/ 4964715 h 6858000"/>
              <a:gd name="connsiteX109-15205" fmla="*/ 6005269 w 6128435"/>
              <a:gd name="connsiteY109-15206" fmla="*/ 5150567 h 6858000"/>
              <a:gd name="connsiteX110-15207" fmla="*/ 6001127 w 6128435"/>
              <a:gd name="connsiteY110-15208" fmla="*/ 5164609 h 6858000"/>
              <a:gd name="connsiteX111-15209" fmla="*/ 5996647 w 6128435"/>
              <a:gd name="connsiteY111-15210" fmla="*/ 5185640 h 6858000"/>
              <a:gd name="connsiteX112-15211" fmla="*/ 5998514 w 6128435"/>
              <a:gd name="connsiteY112-15212" fmla="*/ 5189673 h 6858000"/>
              <a:gd name="connsiteX113-15213" fmla="*/ 5995970 w 6128435"/>
              <a:gd name="connsiteY113-15214" fmla="*/ 5221547 h 6858000"/>
              <a:gd name="connsiteX114-15215" fmla="*/ 5997218 w 6128435"/>
              <a:gd name="connsiteY114-15216" fmla="*/ 5222031 h 6858000"/>
              <a:gd name="connsiteX115-15217" fmla="*/ 6002116 w 6128435"/>
              <a:gd name="connsiteY115-15218" fmla="*/ 5231223 h 6858000"/>
              <a:gd name="connsiteX116-15219" fmla="*/ 6008541 w 6128435"/>
              <a:gd name="connsiteY116-15220" fmla="*/ 5248680 h 6858000"/>
              <a:gd name="connsiteX117-15221" fmla="*/ 6039260 w 6128435"/>
              <a:gd name="connsiteY117-15222" fmla="*/ 5289518 h 6858000"/>
              <a:gd name="connsiteX118-15223" fmla="*/ 6036748 w 6128435"/>
              <a:gd name="connsiteY118-15224" fmla="*/ 5322752 h 6858000"/>
              <a:gd name="connsiteX119-15225" fmla="*/ 6036943 w 6128435"/>
              <a:gd name="connsiteY119-15226" fmla="*/ 5329480 h 6858000"/>
              <a:gd name="connsiteX120-15227" fmla="*/ 6037236 w 6128435"/>
              <a:gd name="connsiteY120-15228" fmla="*/ 5329634 h 6858000"/>
              <a:gd name="connsiteX121-15229" fmla="*/ 6038019 w 6128435"/>
              <a:gd name="connsiteY121-15230" fmla="*/ 5336764 h 6858000"/>
              <a:gd name="connsiteX122-15231" fmla="*/ 6037298 w 6128435"/>
              <a:gd name="connsiteY122-15232" fmla="*/ 5341753 h 6858000"/>
              <a:gd name="connsiteX123-15233" fmla="*/ 6037677 w 6128435"/>
              <a:gd name="connsiteY123-15234" fmla="*/ 5354807 h 6858000"/>
              <a:gd name="connsiteX124-15235" fmla="*/ 6039728 w 6128435"/>
              <a:gd name="connsiteY124-15236" fmla="*/ 5359416 h 6858000"/>
              <a:gd name="connsiteX125-15237" fmla="*/ 6043311 w 6128435"/>
              <a:gd name="connsiteY125-15238" fmla="*/ 5361407 h 6858000"/>
              <a:gd name="connsiteX126-15239" fmla="*/ 6042954 w 6128435"/>
              <a:gd name="connsiteY126-15240" fmla="*/ 5362576 h 6858000"/>
              <a:gd name="connsiteX127-15241" fmla="*/ 6053435 w 6128435"/>
              <a:gd name="connsiteY127-15242" fmla="*/ 5387547 h 6858000"/>
              <a:gd name="connsiteX128-15243" fmla="*/ 6065933 w 6128435"/>
              <a:gd name="connsiteY128-15244" fmla="*/ 5443002 h 6858000"/>
              <a:gd name="connsiteX129-15245" fmla="*/ 6068640 w 6128435"/>
              <a:gd name="connsiteY129-15246" fmla="*/ 5474503 h 6858000"/>
              <a:gd name="connsiteX130-15247" fmla="*/ 6080922 w 6128435"/>
              <a:gd name="connsiteY130-15248" fmla="*/ 5561070 h 6858000"/>
              <a:gd name="connsiteX131-15249" fmla="*/ 6096949 w 6128435"/>
              <a:gd name="connsiteY131-15250" fmla="*/ 5648179 h 6858000"/>
              <a:gd name="connsiteX132-15251" fmla="*/ 6125703 w 6128435"/>
              <a:gd name="connsiteY132-15252" fmla="*/ 5692894 h 6858000"/>
              <a:gd name="connsiteX133-15253" fmla="*/ 6126670 w 6128435"/>
              <a:gd name="connsiteY133-15254" fmla="*/ 5697882 h 6858000"/>
              <a:gd name="connsiteX134-15255" fmla="*/ 6124061 w 6128435"/>
              <a:gd name="connsiteY134-15256" fmla="*/ 5710294 h 6858000"/>
              <a:gd name="connsiteX135-15257" fmla="*/ 6122213 w 6128435"/>
              <a:gd name="connsiteY135-15258" fmla="*/ 5714762 h 6858000"/>
              <a:gd name="connsiteX136-15259" fmla="*/ 6121353 w 6128435"/>
              <a:gd name="connsiteY136-15260" fmla="*/ 5721725 h 6858000"/>
              <a:gd name="connsiteX137-15261" fmla="*/ 6121607 w 6128435"/>
              <a:gd name="connsiteY137-15262" fmla="*/ 5721959 h 6858000"/>
              <a:gd name="connsiteX138-15263" fmla="*/ 6120262 w 6128435"/>
              <a:gd name="connsiteY138-15264" fmla="*/ 5728358 h 6858000"/>
              <a:gd name="connsiteX139-15265" fmla="*/ 6110194 w 6128435"/>
              <a:gd name="connsiteY139-15266" fmla="*/ 5758853 h 6858000"/>
              <a:gd name="connsiteX140-15267" fmla="*/ 6127519 w 6128435"/>
              <a:gd name="connsiteY140-15268" fmla="*/ 5865775 h 6858000"/>
              <a:gd name="connsiteX141-15269" fmla="*/ 6128435 w 6128435"/>
              <a:gd name="connsiteY141-15270" fmla="*/ 5870164 h 6858000"/>
              <a:gd name="connsiteX142-15271" fmla="*/ 6119217 w 6128435"/>
              <a:gd name="connsiteY142-15272" fmla="*/ 5888542 h 6858000"/>
              <a:gd name="connsiteX143-15273" fmla="*/ 6115966 w 6128435"/>
              <a:gd name="connsiteY143-15274" fmla="*/ 5898387 h 6858000"/>
              <a:gd name="connsiteX144-15275" fmla="*/ 6111924 w 6128435"/>
              <a:gd name="connsiteY144-15276" fmla="*/ 5900444 h 6858000"/>
              <a:gd name="connsiteX145-15277" fmla="*/ 6108716 w 6128435"/>
              <a:gd name="connsiteY145-15278" fmla="*/ 5915345 h 6858000"/>
              <a:gd name="connsiteX146-15279" fmla="*/ 6109524 w 6128435"/>
              <a:gd name="connsiteY146-15280" fmla="*/ 5917328 h 6858000"/>
              <a:gd name="connsiteX147-15281" fmla="*/ 6102493 w 6128435"/>
              <a:gd name="connsiteY147-15282" fmla="*/ 5928602 h 6858000"/>
              <a:gd name="connsiteX148-15283" fmla="*/ 6056863 w 6128435"/>
              <a:gd name="connsiteY148-15284" fmla="*/ 6000643 h 6858000"/>
              <a:gd name="connsiteX149-15285" fmla="*/ 6045436 w 6128435"/>
              <a:gd name="connsiteY149-15286" fmla="*/ 6124480 h 6858000"/>
              <a:gd name="connsiteX150-15287" fmla="*/ 6030489 w 6128435"/>
              <a:gd name="connsiteY150-15288" fmla="*/ 6317666 h 6858000"/>
              <a:gd name="connsiteX151-15289" fmla="*/ 6007492 w 6128435"/>
              <a:gd name="connsiteY151-15290" fmla="*/ 6440818 h 6858000"/>
              <a:gd name="connsiteX152-15291" fmla="*/ 6009467 w 6128435"/>
              <a:gd name="connsiteY152-15292" fmla="*/ 6487076 h 6858000"/>
              <a:gd name="connsiteX153-15293" fmla="*/ 5995064 w 6128435"/>
              <a:gd name="connsiteY153-15294" fmla="*/ 6540791 h 6858000"/>
              <a:gd name="connsiteX154-15295" fmla="*/ 5996309 w 6128435"/>
              <a:gd name="connsiteY154-15296" fmla="*/ 6543961 h 6858000"/>
              <a:gd name="connsiteX155-15297" fmla="*/ 5996048 w 6128435"/>
              <a:gd name="connsiteY155-15298" fmla="*/ 6555444 h 6858000"/>
              <a:gd name="connsiteX156-15299" fmla="*/ 6002524 w 6128435"/>
              <a:gd name="connsiteY156-15300" fmla="*/ 6560188 h 6858000"/>
              <a:gd name="connsiteX157-15301" fmla="*/ 6006823 w 6128435"/>
              <a:gd name="connsiteY157-15302" fmla="*/ 6578546 h 6858000"/>
              <a:gd name="connsiteX158-15303" fmla="*/ 6004510 w 6128435"/>
              <a:gd name="connsiteY158-15304" fmla="*/ 6599256 h 6858000"/>
              <a:gd name="connsiteX159-15305" fmla="*/ 5986207 w 6128435"/>
              <a:gd name="connsiteY159-15306" fmla="*/ 6695855 h 6858000"/>
              <a:gd name="connsiteX160-15307" fmla="*/ 5979428 w 6128435"/>
              <a:gd name="connsiteY160-15308" fmla="*/ 6754678 h 6858000"/>
              <a:gd name="connsiteX161-15309" fmla="*/ 5983398 w 6128435"/>
              <a:gd name="connsiteY161-15310" fmla="*/ 6778641 h 6858000"/>
              <a:gd name="connsiteX162-15311" fmla="*/ 5984543 w 6128435"/>
              <a:gd name="connsiteY162-15312" fmla="*/ 6811016 h 6858000"/>
              <a:gd name="connsiteX163-15313" fmla="*/ 5981802 w 6128435"/>
              <a:gd name="connsiteY163-15314" fmla="*/ 6838578 h 6858000"/>
              <a:gd name="connsiteX164-15315" fmla="*/ 5979671 w 6128435"/>
              <a:gd name="connsiteY164-15316" fmla="*/ 6858000 h 6858000"/>
              <a:gd name="connsiteX165-15317" fmla="*/ 0 w 6128435"/>
              <a:gd name="connsiteY165-15318" fmla="*/ 6858000 h 6858000"/>
              <a:gd name="connsiteX166-15319" fmla="*/ 0 w 6128435"/>
              <a:gd name="connsiteY166-15320" fmla="*/ 0 h 6858000"/>
              <a:gd name="connsiteX0-15321" fmla="*/ 0 w 6128435"/>
              <a:gd name="connsiteY0-15322" fmla="*/ 0 h 6858000"/>
              <a:gd name="connsiteX1-15323" fmla="*/ 4965888 w 6128435"/>
              <a:gd name="connsiteY1-15324" fmla="*/ 0 h 6858000"/>
              <a:gd name="connsiteX2-15325" fmla="*/ 4967767 w 6128435"/>
              <a:gd name="connsiteY2-15326" fmla="*/ 7930 h 6858000"/>
              <a:gd name="connsiteX3-15327" fmla="*/ 4979444 w 6128435"/>
              <a:gd name="connsiteY3-15328" fmla="*/ 43921 h 6858000"/>
              <a:gd name="connsiteX4-15329" fmla="*/ 5021173 w 6128435"/>
              <a:gd name="connsiteY4-15330" fmla="*/ 123738 h 6858000"/>
              <a:gd name="connsiteX5-15331" fmla="*/ 5075458 w 6128435"/>
              <a:gd name="connsiteY5-15332" fmla="*/ 264355 h 6858000"/>
              <a:gd name="connsiteX6-15333" fmla="*/ 5081175 w 6128435"/>
              <a:gd name="connsiteY6-15334" fmla="*/ 277448 h 6858000"/>
              <a:gd name="connsiteX7-15335" fmla="*/ 5097011 w 6128435"/>
              <a:gd name="connsiteY7-15336" fmla="*/ 355616 h 6858000"/>
              <a:gd name="connsiteX8-15337" fmla="*/ 5130982 w 6128435"/>
              <a:gd name="connsiteY8-15338" fmla="*/ 412030 h 6858000"/>
              <a:gd name="connsiteX9-15339" fmla="*/ 5153000 w 6128435"/>
              <a:gd name="connsiteY9-15340" fmla="*/ 507134 h 6858000"/>
              <a:gd name="connsiteX10-15341" fmla="*/ 5171282 w 6128435"/>
              <a:gd name="connsiteY10-15342" fmla="*/ 602071 h 6858000"/>
              <a:gd name="connsiteX11-15343" fmla="*/ 5176196 w 6128435"/>
              <a:gd name="connsiteY11-15344" fmla="*/ 636822 h 6858000"/>
              <a:gd name="connsiteX12-15345" fmla="*/ 5189051 w 6128435"/>
              <a:gd name="connsiteY12-15346" fmla="*/ 782518 h 6858000"/>
              <a:gd name="connsiteX13-15347" fmla="*/ 5210428 w 6128435"/>
              <a:gd name="connsiteY13-15348" fmla="*/ 815772 h 6858000"/>
              <a:gd name="connsiteX14-15349" fmla="*/ 5221088 w 6128435"/>
              <a:gd name="connsiteY14-15350" fmla="*/ 860193 h 6858000"/>
              <a:gd name="connsiteX15-15351" fmla="*/ 5230806 w 6128435"/>
              <a:gd name="connsiteY15-15352" fmla="*/ 961354 h 6858000"/>
              <a:gd name="connsiteX16-15353" fmla="*/ 5201018 w 6128435"/>
              <a:gd name="connsiteY16-15354" fmla="*/ 1095027 h 6858000"/>
              <a:gd name="connsiteX17-15355" fmla="*/ 5202153 w 6128435"/>
              <a:gd name="connsiteY17-15356" fmla="*/ 1133224 h 6858000"/>
              <a:gd name="connsiteX18-15357" fmla="*/ 5207370 w 6128435"/>
              <a:gd name="connsiteY18-15358" fmla="*/ 1138097 h 6858000"/>
              <a:gd name="connsiteX19-15359" fmla="*/ 5189234 w 6128435"/>
              <a:gd name="connsiteY19-15360" fmla="*/ 1193495 h 6858000"/>
              <a:gd name="connsiteX20-15361" fmla="*/ 5202769 w 6128435"/>
              <a:gd name="connsiteY20-15362" fmla="*/ 1269450 h 6858000"/>
              <a:gd name="connsiteX21-15363" fmla="*/ 5225968 w 6128435"/>
              <a:gd name="connsiteY21-15364" fmla="*/ 1357994 h 6858000"/>
              <a:gd name="connsiteX22-15365" fmla="*/ 5233819 w 6128435"/>
              <a:gd name="connsiteY22-15366" fmla="*/ 1380922 h 6858000"/>
              <a:gd name="connsiteX23-15367" fmla="*/ 5237226 w 6128435"/>
              <a:gd name="connsiteY23-15368" fmla="*/ 1441327 h 6858000"/>
              <a:gd name="connsiteX24-15369" fmla="*/ 5244434 w 6128435"/>
              <a:gd name="connsiteY24-15370" fmla="*/ 1580810 h 6858000"/>
              <a:gd name="connsiteX25-15371" fmla="*/ 5251453 w 6128435"/>
              <a:gd name="connsiteY25-15372" fmla="*/ 1583934 h 6858000"/>
              <a:gd name="connsiteX26-15373" fmla="*/ 5253136 w 6128435"/>
              <a:gd name="connsiteY26-15374" fmla="*/ 1595457 h 6858000"/>
              <a:gd name="connsiteX27-15375" fmla="*/ 5254863 w 6128435"/>
              <a:gd name="connsiteY27-15376" fmla="*/ 1598311 h 6858000"/>
              <a:gd name="connsiteX28-15377" fmla="*/ 5263491 w 6128435"/>
              <a:gd name="connsiteY28-15378" fmla="*/ 1642938 h 6858000"/>
              <a:gd name="connsiteX29-15379" fmla="*/ 5261314 w 6128435"/>
              <a:gd name="connsiteY29-15380" fmla="*/ 1689177 h 6858000"/>
              <a:gd name="connsiteX30-15381" fmla="*/ 5259788 w 6128435"/>
              <a:gd name="connsiteY30-15382" fmla="*/ 1768516 h 6858000"/>
              <a:gd name="connsiteX31-15383" fmla="*/ 5255696 w 6128435"/>
              <a:gd name="connsiteY31-15384" fmla="*/ 1953770 h 6858000"/>
              <a:gd name="connsiteX32-15385" fmla="*/ 5252592 w 6128435"/>
              <a:gd name="connsiteY32-15386" fmla="*/ 2092210 h 6858000"/>
              <a:gd name="connsiteX33-15387" fmla="*/ 5264303 w 6128435"/>
              <a:gd name="connsiteY33-15388" fmla="*/ 2225157 h 6858000"/>
              <a:gd name="connsiteX34-15389" fmla="*/ 5254949 w 6128435"/>
              <a:gd name="connsiteY34-15390" fmla="*/ 2236160 h 6858000"/>
              <a:gd name="connsiteX35-15391" fmla="*/ 5250104 w 6128435"/>
              <a:gd name="connsiteY35-15392" fmla="*/ 2249166 h 6858000"/>
              <a:gd name="connsiteX36-15393" fmla="*/ 5251214 w 6128435"/>
              <a:gd name="connsiteY36-15394" fmla="*/ 2250944 h 6858000"/>
              <a:gd name="connsiteX37-15395" fmla="*/ 5250644 w 6128435"/>
              <a:gd name="connsiteY37-15396" fmla="*/ 2266619 h 6858000"/>
              <a:gd name="connsiteX38-15397" fmla="*/ 5247111 w 6128435"/>
              <a:gd name="connsiteY38-15398" fmla="*/ 2269679 h 6858000"/>
              <a:gd name="connsiteX39-15399" fmla="*/ 5279312 w 6128435"/>
              <a:gd name="connsiteY39-15400" fmla="*/ 2302757 h 6858000"/>
              <a:gd name="connsiteX40-15401" fmla="*/ 5293877 w 6128435"/>
              <a:gd name="connsiteY40-15402" fmla="*/ 2368649 h 6858000"/>
              <a:gd name="connsiteX41-15403" fmla="*/ 5311338 w 6128435"/>
              <a:gd name="connsiteY41-15404" fmla="*/ 2404034 h 6858000"/>
              <a:gd name="connsiteX42-15405" fmla="*/ 5338366 w 6128435"/>
              <a:gd name="connsiteY42-15406" fmla="*/ 2465052 h 6858000"/>
              <a:gd name="connsiteX43-15407" fmla="*/ 5371263 w 6128435"/>
              <a:gd name="connsiteY43-15408" fmla="*/ 2586413 h 6858000"/>
              <a:gd name="connsiteX44-15409" fmla="*/ 5407503 w 6128435"/>
              <a:gd name="connsiteY44-15410" fmla="*/ 2786290 h 6858000"/>
              <a:gd name="connsiteX45-15411" fmla="*/ 5407356 w 6128435"/>
              <a:gd name="connsiteY45-15412" fmla="*/ 2787545 h 6858000"/>
              <a:gd name="connsiteX46-15413" fmla="*/ 5411130 w 6128435"/>
              <a:gd name="connsiteY46-15414" fmla="*/ 2788640 h 6858000"/>
              <a:gd name="connsiteX47-15415" fmla="*/ 5416439 w 6128435"/>
              <a:gd name="connsiteY47-15416" fmla="*/ 2805666 h 6858000"/>
              <a:gd name="connsiteX48-15417" fmla="*/ 5416589 w 6128435"/>
              <a:gd name="connsiteY48-15418" fmla="*/ 2810822 h 6858000"/>
              <a:gd name="connsiteX49-15419" fmla="*/ 5418542 w 6128435"/>
              <a:gd name="connsiteY49-15420" fmla="*/ 2817745 h 6858000"/>
              <a:gd name="connsiteX50-15421" fmla="*/ 5418847 w 6128435"/>
              <a:gd name="connsiteY50-15422" fmla="*/ 2817825 h 6858000"/>
              <a:gd name="connsiteX51-15423" fmla="*/ 5457023 w 6128435"/>
              <a:gd name="connsiteY51-15424" fmla="*/ 2858292 h 6858000"/>
              <a:gd name="connsiteX52-15425" fmla="*/ 5479298 w 6128435"/>
              <a:gd name="connsiteY52-15426" fmla="*/ 2947791 h 6858000"/>
              <a:gd name="connsiteX53-15427" fmla="*/ 5481770 w 6128435"/>
              <a:gd name="connsiteY53-15428" fmla="*/ 2951352 h 6858000"/>
              <a:gd name="connsiteX54-15429" fmla="*/ 5482045 w 6128435"/>
              <a:gd name="connsiteY54-15430" fmla="*/ 2984371 h 6858000"/>
              <a:gd name="connsiteX55-15431" fmla="*/ 5482415 w 6128435"/>
              <a:gd name="connsiteY55-15432" fmla="*/ 3004079 h 6858000"/>
              <a:gd name="connsiteX56-15433" fmla="*/ 5483865 w 6128435"/>
              <a:gd name="connsiteY56-15434" fmla="*/ 3005467 h 6858000"/>
              <a:gd name="connsiteX57-15435" fmla="*/ 5482236 w 6128435"/>
              <a:gd name="connsiteY57-15436" fmla="*/ 3019791 h 6858000"/>
              <a:gd name="connsiteX58-15437" fmla="*/ 5481505 w 6128435"/>
              <a:gd name="connsiteY58-15438" fmla="*/ 3095286 h 6858000"/>
              <a:gd name="connsiteX59-15439" fmla="*/ 5477595 w 6128435"/>
              <a:gd name="connsiteY59-15440" fmla="*/ 3250534 h 6858000"/>
              <a:gd name="connsiteX60-15441" fmla="*/ 5532836 w 6128435"/>
              <a:gd name="connsiteY60-15442" fmla="*/ 3353840 h 6858000"/>
              <a:gd name="connsiteX61-15443" fmla="*/ 5561229 w 6128435"/>
              <a:gd name="connsiteY61-15444" fmla="*/ 3395784 h 6858000"/>
              <a:gd name="connsiteX62-15445" fmla="*/ 5589758 w 6128435"/>
              <a:gd name="connsiteY62-15446" fmla="*/ 3506453 h 6858000"/>
              <a:gd name="connsiteX63-15447" fmla="*/ 5596144 w 6128435"/>
              <a:gd name="connsiteY63-15448" fmla="*/ 3534624 h 6858000"/>
              <a:gd name="connsiteX64-15449" fmla="*/ 5597750 w 6128435"/>
              <a:gd name="connsiteY64-15450" fmla="*/ 3534129 h 6858000"/>
              <a:gd name="connsiteX65-15451" fmla="*/ 5599700 w 6128435"/>
              <a:gd name="connsiteY65-15452" fmla="*/ 3547221 h 6858000"/>
              <a:gd name="connsiteX66-15453" fmla="*/ 5615031 w 6128435"/>
              <a:gd name="connsiteY66-15454" fmla="*/ 3557482 h 6858000"/>
              <a:gd name="connsiteX67-15455" fmla="*/ 5618377 w 6128435"/>
              <a:gd name="connsiteY67-15456" fmla="*/ 3588431 h 6858000"/>
              <a:gd name="connsiteX68-15457" fmla="*/ 5612155 w 6128435"/>
              <a:gd name="connsiteY68-15458" fmla="*/ 3589869 h 6858000"/>
              <a:gd name="connsiteX69-15459" fmla="*/ 5620843 w 6128435"/>
              <a:gd name="connsiteY69-15460" fmla="*/ 3606745 h 6858000"/>
              <a:gd name="connsiteX70-15461" fmla="*/ 5655472 w 6128435"/>
              <a:gd name="connsiteY70-15462" fmla="*/ 3678877 h 6858000"/>
              <a:gd name="connsiteX71-15463" fmla="*/ 5680448 w 6128435"/>
              <a:gd name="connsiteY71-15464" fmla="*/ 3717760 h 6858000"/>
              <a:gd name="connsiteX72-15465" fmla="*/ 5683015 w 6128435"/>
              <a:gd name="connsiteY72-15466" fmla="*/ 3762025 h 6858000"/>
              <a:gd name="connsiteX73-15467" fmla="*/ 5696643 w 6128435"/>
              <a:gd name="connsiteY73-15468" fmla="*/ 3773888 h 6858000"/>
              <a:gd name="connsiteX74-15469" fmla="*/ 5699203 w 6128435"/>
              <a:gd name="connsiteY74-15470" fmla="*/ 3775823 h 6858000"/>
              <a:gd name="connsiteX75-15471" fmla="*/ 5704824 w 6128435"/>
              <a:gd name="connsiteY75-15472" fmla="*/ 3785966 h 6858000"/>
              <a:gd name="connsiteX76-15473" fmla="*/ 5712204 w 6128435"/>
              <a:gd name="connsiteY76-15474" fmla="*/ 3785830 h 6858000"/>
              <a:gd name="connsiteX77-15475" fmla="*/ 5724816 w 6128435"/>
              <a:gd name="connsiteY77-15476" fmla="*/ 3798949 h 6858000"/>
              <a:gd name="connsiteX78-15477" fmla="*/ 5733539 w 6128435"/>
              <a:gd name="connsiteY78-15478" fmla="*/ 3818457 h 6858000"/>
              <a:gd name="connsiteX79-15479" fmla="*/ 5768491 w 6128435"/>
              <a:gd name="connsiteY79-15480" fmla="*/ 3914399 h 6858000"/>
              <a:gd name="connsiteX80-15481" fmla="*/ 5793123 w 6128435"/>
              <a:gd name="connsiteY80-15482" fmla="*/ 3969952 h 6858000"/>
              <a:gd name="connsiteX81-15483" fmla="*/ 5808321 w 6128435"/>
              <a:gd name="connsiteY81-15484" fmla="*/ 3988153 h 6858000"/>
              <a:gd name="connsiteX82-15485" fmla="*/ 5825621 w 6128435"/>
              <a:gd name="connsiteY82-15486" fmla="*/ 4015525 h 6858000"/>
              <a:gd name="connsiteX83-15487" fmla="*/ 5860672 w 6128435"/>
              <a:gd name="connsiteY83-15488" fmla="*/ 4061579 h 6858000"/>
              <a:gd name="connsiteX84-15489" fmla="*/ 5872173 w 6128435"/>
              <a:gd name="connsiteY84-15490" fmla="*/ 4088497 h 6858000"/>
              <a:gd name="connsiteX85-15491" fmla="*/ 5883705 w 6128435"/>
              <a:gd name="connsiteY85-15492" fmla="*/ 4101899 h 6858000"/>
              <a:gd name="connsiteX86-15493" fmla="*/ 5885314 w 6128435"/>
              <a:gd name="connsiteY86-15494" fmla="*/ 4108387 h 6858000"/>
              <a:gd name="connsiteX87-15495" fmla="*/ 5894095 w 6128435"/>
              <a:gd name="connsiteY87-15496" fmla="*/ 4128857 h 6858000"/>
              <a:gd name="connsiteX88-15497" fmla="*/ 5898339 w 6128435"/>
              <a:gd name="connsiteY88-15498" fmla="*/ 4140800 h 6858000"/>
              <a:gd name="connsiteX89-15499" fmla="*/ 5899734 w 6128435"/>
              <a:gd name="connsiteY89-15500" fmla="*/ 4145632 h 6858000"/>
              <a:gd name="connsiteX90-15501" fmla="*/ 5903513 w 6128435"/>
              <a:gd name="connsiteY90-15502" fmla="*/ 4187661 h 6858000"/>
              <a:gd name="connsiteX91-15503" fmla="*/ 5917114 w 6128435"/>
              <a:gd name="connsiteY91-15504" fmla="*/ 4213096 h 6858000"/>
              <a:gd name="connsiteX92-15505" fmla="*/ 5921153 w 6128435"/>
              <a:gd name="connsiteY92-15506" fmla="*/ 4236222 h 6858000"/>
              <a:gd name="connsiteX93-15507" fmla="*/ 5924233 w 6128435"/>
              <a:gd name="connsiteY93-15508" fmla="*/ 4242060 h 6858000"/>
              <a:gd name="connsiteX94-15509" fmla="*/ 5928910 w 6128435"/>
              <a:gd name="connsiteY94-15510" fmla="*/ 4300973 h 6858000"/>
              <a:gd name="connsiteX95-15511" fmla="*/ 5939320 w 6128435"/>
              <a:gd name="connsiteY95-15512" fmla="*/ 4340435 h 6858000"/>
              <a:gd name="connsiteX96-15513" fmla="*/ 5946705 w 6128435"/>
              <a:gd name="connsiteY96-15514" fmla="*/ 4428051 h 6858000"/>
              <a:gd name="connsiteX97-15515" fmla="*/ 5949261 w 6128435"/>
              <a:gd name="connsiteY97-15516" fmla="*/ 4449185 h 6858000"/>
              <a:gd name="connsiteX98-15517" fmla="*/ 5957504 w 6128435"/>
              <a:gd name="connsiteY98-15518" fmla="*/ 4465911 h 6858000"/>
              <a:gd name="connsiteX99-15519" fmla="*/ 5964689 w 6128435"/>
              <a:gd name="connsiteY99-15520" fmla="*/ 4468532 h 6858000"/>
              <a:gd name="connsiteX100-15521" fmla="*/ 5967062 w 6128435"/>
              <a:gd name="connsiteY100-15522" fmla="*/ 4479923 h 6858000"/>
              <a:gd name="connsiteX101-15523" fmla="*/ 5968960 w 6128435"/>
              <a:gd name="connsiteY101-15524" fmla="*/ 4482655 h 6858000"/>
              <a:gd name="connsiteX102-15525" fmla="*/ 5978567 w 6128435"/>
              <a:gd name="connsiteY102-15526" fmla="*/ 4498605 h 6858000"/>
              <a:gd name="connsiteX103-15527" fmla="*/ 5980106 w 6128435"/>
              <a:gd name="connsiteY103-15528" fmla="*/ 4585087 h 6858000"/>
              <a:gd name="connsiteX104-15529" fmla="*/ 5998138 w 6128435"/>
              <a:gd name="connsiteY104-15530" fmla="*/ 4697518 h 6858000"/>
              <a:gd name="connsiteX105-15531" fmla="*/ 6013516 w 6128435"/>
              <a:gd name="connsiteY105-15532" fmla="*/ 4786619 h 6858000"/>
              <a:gd name="connsiteX106-15533" fmla="*/ 6025404 w 6128435"/>
              <a:gd name="connsiteY106-15534" fmla="*/ 4858148 h 6858000"/>
              <a:gd name="connsiteX107-15535" fmla="*/ 6007749 w 6128435"/>
              <a:gd name="connsiteY107-15536" fmla="*/ 4964715 h 6858000"/>
              <a:gd name="connsiteX108-15537" fmla="*/ 6005269 w 6128435"/>
              <a:gd name="connsiteY108-15538" fmla="*/ 5150567 h 6858000"/>
              <a:gd name="connsiteX109-15539" fmla="*/ 6001127 w 6128435"/>
              <a:gd name="connsiteY109-15540" fmla="*/ 5164609 h 6858000"/>
              <a:gd name="connsiteX110-15541" fmla="*/ 5996647 w 6128435"/>
              <a:gd name="connsiteY110-15542" fmla="*/ 5185640 h 6858000"/>
              <a:gd name="connsiteX111-15543" fmla="*/ 5998514 w 6128435"/>
              <a:gd name="connsiteY111-15544" fmla="*/ 5189673 h 6858000"/>
              <a:gd name="connsiteX112-15545" fmla="*/ 5995970 w 6128435"/>
              <a:gd name="connsiteY112-15546" fmla="*/ 5221547 h 6858000"/>
              <a:gd name="connsiteX113-15547" fmla="*/ 5997218 w 6128435"/>
              <a:gd name="connsiteY113-15548" fmla="*/ 5222031 h 6858000"/>
              <a:gd name="connsiteX114-15549" fmla="*/ 6002116 w 6128435"/>
              <a:gd name="connsiteY114-15550" fmla="*/ 5231223 h 6858000"/>
              <a:gd name="connsiteX115-15551" fmla="*/ 6008541 w 6128435"/>
              <a:gd name="connsiteY115-15552" fmla="*/ 5248680 h 6858000"/>
              <a:gd name="connsiteX116-15553" fmla="*/ 6039260 w 6128435"/>
              <a:gd name="connsiteY116-15554" fmla="*/ 5289518 h 6858000"/>
              <a:gd name="connsiteX117-15555" fmla="*/ 6036748 w 6128435"/>
              <a:gd name="connsiteY117-15556" fmla="*/ 5322752 h 6858000"/>
              <a:gd name="connsiteX118-15557" fmla="*/ 6036943 w 6128435"/>
              <a:gd name="connsiteY118-15558" fmla="*/ 5329480 h 6858000"/>
              <a:gd name="connsiteX119-15559" fmla="*/ 6037236 w 6128435"/>
              <a:gd name="connsiteY119-15560" fmla="*/ 5329634 h 6858000"/>
              <a:gd name="connsiteX120-15561" fmla="*/ 6038019 w 6128435"/>
              <a:gd name="connsiteY120-15562" fmla="*/ 5336764 h 6858000"/>
              <a:gd name="connsiteX121-15563" fmla="*/ 6037298 w 6128435"/>
              <a:gd name="connsiteY121-15564" fmla="*/ 5341753 h 6858000"/>
              <a:gd name="connsiteX122-15565" fmla="*/ 6037677 w 6128435"/>
              <a:gd name="connsiteY122-15566" fmla="*/ 5354807 h 6858000"/>
              <a:gd name="connsiteX123-15567" fmla="*/ 6039728 w 6128435"/>
              <a:gd name="connsiteY123-15568" fmla="*/ 5359416 h 6858000"/>
              <a:gd name="connsiteX124-15569" fmla="*/ 6043311 w 6128435"/>
              <a:gd name="connsiteY124-15570" fmla="*/ 5361407 h 6858000"/>
              <a:gd name="connsiteX125-15571" fmla="*/ 6042954 w 6128435"/>
              <a:gd name="connsiteY125-15572" fmla="*/ 5362576 h 6858000"/>
              <a:gd name="connsiteX126-15573" fmla="*/ 6053435 w 6128435"/>
              <a:gd name="connsiteY126-15574" fmla="*/ 5387547 h 6858000"/>
              <a:gd name="connsiteX127-15575" fmla="*/ 6065933 w 6128435"/>
              <a:gd name="connsiteY127-15576" fmla="*/ 5443002 h 6858000"/>
              <a:gd name="connsiteX128-15577" fmla="*/ 6068640 w 6128435"/>
              <a:gd name="connsiteY128-15578" fmla="*/ 5474503 h 6858000"/>
              <a:gd name="connsiteX129-15579" fmla="*/ 6080922 w 6128435"/>
              <a:gd name="connsiteY129-15580" fmla="*/ 5561070 h 6858000"/>
              <a:gd name="connsiteX130-15581" fmla="*/ 6096949 w 6128435"/>
              <a:gd name="connsiteY130-15582" fmla="*/ 5648179 h 6858000"/>
              <a:gd name="connsiteX131-15583" fmla="*/ 6125703 w 6128435"/>
              <a:gd name="connsiteY131-15584" fmla="*/ 5692894 h 6858000"/>
              <a:gd name="connsiteX132-15585" fmla="*/ 6126670 w 6128435"/>
              <a:gd name="connsiteY132-15586" fmla="*/ 5697882 h 6858000"/>
              <a:gd name="connsiteX133-15587" fmla="*/ 6124061 w 6128435"/>
              <a:gd name="connsiteY133-15588" fmla="*/ 5710294 h 6858000"/>
              <a:gd name="connsiteX134-15589" fmla="*/ 6122213 w 6128435"/>
              <a:gd name="connsiteY134-15590" fmla="*/ 5714762 h 6858000"/>
              <a:gd name="connsiteX135-15591" fmla="*/ 6121353 w 6128435"/>
              <a:gd name="connsiteY135-15592" fmla="*/ 5721725 h 6858000"/>
              <a:gd name="connsiteX136-15593" fmla="*/ 6121607 w 6128435"/>
              <a:gd name="connsiteY136-15594" fmla="*/ 5721959 h 6858000"/>
              <a:gd name="connsiteX137-15595" fmla="*/ 6120262 w 6128435"/>
              <a:gd name="connsiteY137-15596" fmla="*/ 5728358 h 6858000"/>
              <a:gd name="connsiteX138-15597" fmla="*/ 6110194 w 6128435"/>
              <a:gd name="connsiteY138-15598" fmla="*/ 5758853 h 6858000"/>
              <a:gd name="connsiteX139-15599" fmla="*/ 6127519 w 6128435"/>
              <a:gd name="connsiteY139-15600" fmla="*/ 5865775 h 6858000"/>
              <a:gd name="connsiteX140-15601" fmla="*/ 6128435 w 6128435"/>
              <a:gd name="connsiteY140-15602" fmla="*/ 5870164 h 6858000"/>
              <a:gd name="connsiteX141-15603" fmla="*/ 6119217 w 6128435"/>
              <a:gd name="connsiteY141-15604" fmla="*/ 5888542 h 6858000"/>
              <a:gd name="connsiteX142-15605" fmla="*/ 6115966 w 6128435"/>
              <a:gd name="connsiteY142-15606" fmla="*/ 5898387 h 6858000"/>
              <a:gd name="connsiteX143-15607" fmla="*/ 6111924 w 6128435"/>
              <a:gd name="connsiteY143-15608" fmla="*/ 5900444 h 6858000"/>
              <a:gd name="connsiteX144-15609" fmla="*/ 6108716 w 6128435"/>
              <a:gd name="connsiteY144-15610" fmla="*/ 5915345 h 6858000"/>
              <a:gd name="connsiteX145-15611" fmla="*/ 6109524 w 6128435"/>
              <a:gd name="connsiteY145-15612" fmla="*/ 5917328 h 6858000"/>
              <a:gd name="connsiteX146-15613" fmla="*/ 6102493 w 6128435"/>
              <a:gd name="connsiteY146-15614" fmla="*/ 5928602 h 6858000"/>
              <a:gd name="connsiteX147-15615" fmla="*/ 6056863 w 6128435"/>
              <a:gd name="connsiteY147-15616" fmla="*/ 6000643 h 6858000"/>
              <a:gd name="connsiteX148-15617" fmla="*/ 6045436 w 6128435"/>
              <a:gd name="connsiteY148-15618" fmla="*/ 6124480 h 6858000"/>
              <a:gd name="connsiteX149-15619" fmla="*/ 6030489 w 6128435"/>
              <a:gd name="connsiteY149-15620" fmla="*/ 6317666 h 6858000"/>
              <a:gd name="connsiteX150-15621" fmla="*/ 6007492 w 6128435"/>
              <a:gd name="connsiteY150-15622" fmla="*/ 6440818 h 6858000"/>
              <a:gd name="connsiteX151-15623" fmla="*/ 6009467 w 6128435"/>
              <a:gd name="connsiteY151-15624" fmla="*/ 6487076 h 6858000"/>
              <a:gd name="connsiteX152-15625" fmla="*/ 5995064 w 6128435"/>
              <a:gd name="connsiteY152-15626" fmla="*/ 6540791 h 6858000"/>
              <a:gd name="connsiteX153-15627" fmla="*/ 5996309 w 6128435"/>
              <a:gd name="connsiteY153-15628" fmla="*/ 6543961 h 6858000"/>
              <a:gd name="connsiteX154-15629" fmla="*/ 5996048 w 6128435"/>
              <a:gd name="connsiteY154-15630" fmla="*/ 6555444 h 6858000"/>
              <a:gd name="connsiteX155-15631" fmla="*/ 6002524 w 6128435"/>
              <a:gd name="connsiteY155-15632" fmla="*/ 6560188 h 6858000"/>
              <a:gd name="connsiteX156-15633" fmla="*/ 6006823 w 6128435"/>
              <a:gd name="connsiteY156-15634" fmla="*/ 6578546 h 6858000"/>
              <a:gd name="connsiteX157-15635" fmla="*/ 6004510 w 6128435"/>
              <a:gd name="connsiteY157-15636" fmla="*/ 6599256 h 6858000"/>
              <a:gd name="connsiteX158-15637" fmla="*/ 5986207 w 6128435"/>
              <a:gd name="connsiteY158-15638" fmla="*/ 6695855 h 6858000"/>
              <a:gd name="connsiteX159-15639" fmla="*/ 5979428 w 6128435"/>
              <a:gd name="connsiteY159-15640" fmla="*/ 6754678 h 6858000"/>
              <a:gd name="connsiteX160-15641" fmla="*/ 5983398 w 6128435"/>
              <a:gd name="connsiteY160-15642" fmla="*/ 6778641 h 6858000"/>
              <a:gd name="connsiteX161-15643" fmla="*/ 5984543 w 6128435"/>
              <a:gd name="connsiteY161-15644" fmla="*/ 6811016 h 6858000"/>
              <a:gd name="connsiteX162-15645" fmla="*/ 5981802 w 6128435"/>
              <a:gd name="connsiteY162-15646" fmla="*/ 6838578 h 6858000"/>
              <a:gd name="connsiteX163-15647" fmla="*/ 5979671 w 6128435"/>
              <a:gd name="connsiteY163-15648" fmla="*/ 6858000 h 6858000"/>
              <a:gd name="connsiteX164-15649" fmla="*/ 0 w 6128435"/>
              <a:gd name="connsiteY164-15650" fmla="*/ 6858000 h 6858000"/>
              <a:gd name="connsiteX165-15651" fmla="*/ 0 w 6128435"/>
              <a:gd name="connsiteY165-15652" fmla="*/ 0 h 6858000"/>
              <a:gd name="connsiteX0-15653" fmla="*/ 0 w 6128435"/>
              <a:gd name="connsiteY0-15654" fmla="*/ 0 h 6858000"/>
              <a:gd name="connsiteX1-15655" fmla="*/ 4965888 w 6128435"/>
              <a:gd name="connsiteY1-15656" fmla="*/ 0 h 6858000"/>
              <a:gd name="connsiteX2-15657" fmla="*/ 4967767 w 6128435"/>
              <a:gd name="connsiteY2-15658" fmla="*/ 7930 h 6858000"/>
              <a:gd name="connsiteX3-15659" fmla="*/ 4979444 w 6128435"/>
              <a:gd name="connsiteY3-15660" fmla="*/ 43921 h 6858000"/>
              <a:gd name="connsiteX4-15661" fmla="*/ 5021173 w 6128435"/>
              <a:gd name="connsiteY4-15662" fmla="*/ 123738 h 6858000"/>
              <a:gd name="connsiteX5-15663" fmla="*/ 5075458 w 6128435"/>
              <a:gd name="connsiteY5-15664" fmla="*/ 264355 h 6858000"/>
              <a:gd name="connsiteX6-15665" fmla="*/ 5081175 w 6128435"/>
              <a:gd name="connsiteY6-15666" fmla="*/ 277448 h 6858000"/>
              <a:gd name="connsiteX7-15667" fmla="*/ 5097011 w 6128435"/>
              <a:gd name="connsiteY7-15668" fmla="*/ 355616 h 6858000"/>
              <a:gd name="connsiteX8-15669" fmla="*/ 5130982 w 6128435"/>
              <a:gd name="connsiteY8-15670" fmla="*/ 412030 h 6858000"/>
              <a:gd name="connsiteX9-15671" fmla="*/ 5153000 w 6128435"/>
              <a:gd name="connsiteY9-15672" fmla="*/ 507134 h 6858000"/>
              <a:gd name="connsiteX10-15673" fmla="*/ 5171282 w 6128435"/>
              <a:gd name="connsiteY10-15674" fmla="*/ 602071 h 6858000"/>
              <a:gd name="connsiteX11-15675" fmla="*/ 5176196 w 6128435"/>
              <a:gd name="connsiteY11-15676" fmla="*/ 636822 h 6858000"/>
              <a:gd name="connsiteX12-15677" fmla="*/ 5189051 w 6128435"/>
              <a:gd name="connsiteY12-15678" fmla="*/ 782518 h 6858000"/>
              <a:gd name="connsiteX13-15679" fmla="*/ 5210428 w 6128435"/>
              <a:gd name="connsiteY13-15680" fmla="*/ 815772 h 6858000"/>
              <a:gd name="connsiteX14-15681" fmla="*/ 5221088 w 6128435"/>
              <a:gd name="connsiteY14-15682" fmla="*/ 860193 h 6858000"/>
              <a:gd name="connsiteX15-15683" fmla="*/ 5230806 w 6128435"/>
              <a:gd name="connsiteY15-15684" fmla="*/ 961354 h 6858000"/>
              <a:gd name="connsiteX16-15685" fmla="*/ 5201018 w 6128435"/>
              <a:gd name="connsiteY16-15686" fmla="*/ 1095027 h 6858000"/>
              <a:gd name="connsiteX17-15687" fmla="*/ 5202153 w 6128435"/>
              <a:gd name="connsiteY17-15688" fmla="*/ 1133224 h 6858000"/>
              <a:gd name="connsiteX18-15689" fmla="*/ 5207370 w 6128435"/>
              <a:gd name="connsiteY18-15690" fmla="*/ 1138097 h 6858000"/>
              <a:gd name="connsiteX19-15691" fmla="*/ 5189234 w 6128435"/>
              <a:gd name="connsiteY19-15692" fmla="*/ 1193495 h 6858000"/>
              <a:gd name="connsiteX20-15693" fmla="*/ 5202769 w 6128435"/>
              <a:gd name="connsiteY20-15694" fmla="*/ 1269450 h 6858000"/>
              <a:gd name="connsiteX21-15695" fmla="*/ 5225968 w 6128435"/>
              <a:gd name="connsiteY21-15696" fmla="*/ 1357994 h 6858000"/>
              <a:gd name="connsiteX22-15697" fmla="*/ 5233819 w 6128435"/>
              <a:gd name="connsiteY22-15698" fmla="*/ 1380922 h 6858000"/>
              <a:gd name="connsiteX23-15699" fmla="*/ 5237226 w 6128435"/>
              <a:gd name="connsiteY23-15700" fmla="*/ 1441327 h 6858000"/>
              <a:gd name="connsiteX24-15701" fmla="*/ 5244434 w 6128435"/>
              <a:gd name="connsiteY24-15702" fmla="*/ 1580810 h 6858000"/>
              <a:gd name="connsiteX25-15703" fmla="*/ 5251453 w 6128435"/>
              <a:gd name="connsiteY25-15704" fmla="*/ 1583934 h 6858000"/>
              <a:gd name="connsiteX26-15705" fmla="*/ 5253136 w 6128435"/>
              <a:gd name="connsiteY26-15706" fmla="*/ 1595457 h 6858000"/>
              <a:gd name="connsiteX27-15707" fmla="*/ 5263491 w 6128435"/>
              <a:gd name="connsiteY27-15708" fmla="*/ 1642938 h 6858000"/>
              <a:gd name="connsiteX28-15709" fmla="*/ 5261314 w 6128435"/>
              <a:gd name="connsiteY28-15710" fmla="*/ 1689177 h 6858000"/>
              <a:gd name="connsiteX29-15711" fmla="*/ 5259788 w 6128435"/>
              <a:gd name="connsiteY29-15712" fmla="*/ 1768516 h 6858000"/>
              <a:gd name="connsiteX30-15713" fmla="*/ 5255696 w 6128435"/>
              <a:gd name="connsiteY30-15714" fmla="*/ 1953770 h 6858000"/>
              <a:gd name="connsiteX31-15715" fmla="*/ 5252592 w 6128435"/>
              <a:gd name="connsiteY31-15716" fmla="*/ 2092210 h 6858000"/>
              <a:gd name="connsiteX32-15717" fmla="*/ 5264303 w 6128435"/>
              <a:gd name="connsiteY32-15718" fmla="*/ 2225157 h 6858000"/>
              <a:gd name="connsiteX33-15719" fmla="*/ 5254949 w 6128435"/>
              <a:gd name="connsiteY33-15720" fmla="*/ 2236160 h 6858000"/>
              <a:gd name="connsiteX34-15721" fmla="*/ 5250104 w 6128435"/>
              <a:gd name="connsiteY34-15722" fmla="*/ 2249166 h 6858000"/>
              <a:gd name="connsiteX35-15723" fmla="*/ 5251214 w 6128435"/>
              <a:gd name="connsiteY35-15724" fmla="*/ 2250944 h 6858000"/>
              <a:gd name="connsiteX36-15725" fmla="*/ 5250644 w 6128435"/>
              <a:gd name="connsiteY36-15726" fmla="*/ 2266619 h 6858000"/>
              <a:gd name="connsiteX37-15727" fmla="*/ 5247111 w 6128435"/>
              <a:gd name="connsiteY37-15728" fmla="*/ 2269679 h 6858000"/>
              <a:gd name="connsiteX38-15729" fmla="*/ 5279312 w 6128435"/>
              <a:gd name="connsiteY38-15730" fmla="*/ 2302757 h 6858000"/>
              <a:gd name="connsiteX39-15731" fmla="*/ 5293877 w 6128435"/>
              <a:gd name="connsiteY39-15732" fmla="*/ 2368649 h 6858000"/>
              <a:gd name="connsiteX40-15733" fmla="*/ 5311338 w 6128435"/>
              <a:gd name="connsiteY40-15734" fmla="*/ 2404034 h 6858000"/>
              <a:gd name="connsiteX41-15735" fmla="*/ 5338366 w 6128435"/>
              <a:gd name="connsiteY41-15736" fmla="*/ 2465052 h 6858000"/>
              <a:gd name="connsiteX42-15737" fmla="*/ 5371263 w 6128435"/>
              <a:gd name="connsiteY42-15738" fmla="*/ 2586413 h 6858000"/>
              <a:gd name="connsiteX43-15739" fmla="*/ 5407503 w 6128435"/>
              <a:gd name="connsiteY43-15740" fmla="*/ 2786290 h 6858000"/>
              <a:gd name="connsiteX44-15741" fmla="*/ 5407356 w 6128435"/>
              <a:gd name="connsiteY44-15742" fmla="*/ 2787545 h 6858000"/>
              <a:gd name="connsiteX45-15743" fmla="*/ 5411130 w 6128435"/>
              <a:gd name="connsiteY45-15744" fmla="*/ 2788640 h 6858000"/>
              <a:gd name="connsiteX46-15745" fmla="*/ 5416439 w 6128435"/>
              <a:gd name="connsiteY46-15746" fmla="*/ 2805666 h 6858000"/>
              <a:gd name="connsiteX47-15747" fmla="*/ 5416589 w 6128435"/>
              <a:gd name="connsiteY47-15748" fmla="*/ 2810822 h 6858000"/>
              <a:gd name="connsiteX48-15749" fmla="*/ 5418542 w 6128435"/>
              <a:gd name="connsiteY48-15750" fmla="*/ 2817745 h 6858000"/>
              <a:gd name="connsiteX49-15751" fmla="*/ 5418847 w 6128435"/>
              <a:gd name="connsiteY49-15752" fmla="*/ 2817825 h 6858000"/>
              <a:gd name="connsiteX50-15753" fmla="*/ 5457023 w 6128435"/>
              <a:gd name="connsiteY50-15754" fmla="*/ 2858292 h 6858000"/>
              <a:gd name="connsiteX51-15755" fmla="*/ 5479298 w 6128435"/>
              <a:gd name="connsiteY51-15756" fmla="*/ 2947791 h 6858000"/>
              <a:gd name="connsiteX52-15757" fmla="*/ 5481770 w 6128435"/>
              <a:gd name="connsiteY52-15758" fmla="*/ 2951352 h 6858000"/>
              <a:gd name="connsiteX53-15759" fmla="*/ 5482045 w 6128435"/>
              <a:gd name="connsiteY53-15760" fmla="*/ 2984371 h 6858000"/>
              <a:gd name="connsiteX54-15761" fmla="*/ 5482415 w 6128435"/>
              <a:gd name="connsiteY54-15762" fmla="*/ 3004079 h 6858000"/>
              <a:gd name="connsiteX55-15763" fmla="*/ 5483865 w 6128435"/>
              <a:gd name="connsiteY55-15764" fmla="*/ 3005467 h 6858000"/>
              <a:gd name="connsiteX56-15765" fmla="*/ 5482236 w 6128435"/>
              <a:gd name="connsiteY56-15766" fmla="*/ 3019791 h 6858000"/>
              <a:gd name="connsiteX57-15767" fmla="*/ 5481505 w 6128435"/>
              <a:gd name="connsiteY57-15768" fmla="*/ 3095286 h 6858000"/>
              <a:gd name="connsiteX58-15769" fmla="*/ 5477595 w 6128435"/>
              <a:gd name="connsiteY58-15770" fmla="*/ 3250534 h 6858000"/>
              <a:gd name="connsiteX59-15771" fmla="*/ 5532836 w 6128435"/>
              <a:gd name="connsiteY59-15772" fmla="*/ 3353840 h 6858000"/>
              <a:gd name="connsiteX60-15773" fmla="*/ 5561229 w 6128435"/>
              <a:gd name="connsiteY60-15774" fmla="*/ 3395784 h 6858000"/>
              <a:gd name="connsiteX61-15775" fmla="*/ 5589758 w 6128435"/>
              <a:gd name="connsiteY61-15776" fmla="*/ 3506453 h 6858000"/>
              <a:gd name="connsiteX62-15777" fmla="*/ 5596144 w 6128435"/>
              <a:gd name="connsiteY62-15778" fmla="*/ 3534624 h 6858000"/>
              <a:gd name="connsiteX63-15779" fmla="*/ 5597750 w 6128435"/>
              <a:gd name="connsiteY63-15780" fmla="*/ 3534129 h 6858000"/>
              <a:gd name="connsiteX64-15781" fmla="*/ 5599700 w 6128435"/>
              <a:gd name="connsiteY64-15782" fmla="*/ 3547221 h 6858000"/>
              <a:gd name="connsiteX65-15783" fmla="*/ 5615031 w 6128435"/>
              <a:gd name="connsiteY65-15784" fmla="*/ 3557482 h 6858000"/>
              <a:gd name="connsiteX66-15785" fmla="*/ 5618377 w 6128435"/>
              <a:gd name="connsiteY66-15786" fmla="*/ 3588431 h 6858000"/>
              <a:gd name="connsiteX67-15787" fmla="*/ 5612155 w 6128435"/>
              <a:gd name="connsiteY67-15788" fmla="*/ 3589869 h 6858000"/>
              <a:gd name="connsiteX68-15789" fmla="*/ 5620843 w 6128435"/>
              <a:gd name="connsiteY68-15790" fmla="*/ 3606745 h 6858000"/>
              <a:gd name="connsiteX69-15791" fmla="*/ 5655472 w 6128435"/>
              <a:gd name="connsiteY69-15792" fmla="*/ 3678877 h 6858000"/>
              <a:gd name="connsiteX70-15793" fmla="*/ 5680448 w 6128435"/>
              <a:gd name="connsiteY70-15794" fmla="*/ 3717760 h 6858000"/>
              <a:gd name="connsiteX71-15795" fmla="*/ 5683015 w 6128435"/>
              <a:gd name="connsiteY71-15796" fmla="*/ 3762025 h 6858000"/>
              <a:gd name="connsiteX72-15797" fmla="*/ 5696643 w 6128435"/>
              <a:gd name="connsiteY72-15798" fmla="*/ 3773888 h 6858000"/>
              <a:gd name="connsiteX73-15799" fmla="*/ 5699203 w 6128435"/>
              <a:gd name="connsiteY73-15800" fmla="*/ 3775823 h 6858000"/>
              <a:gd name="connsiteX74-15801" fmla="*/ 5704824 w 6128435"/>
              <a:gd name="connsiteY74-15802" fmla="*/ 3785966 h 6858000"/>
              <a:gd name="connsiteX75-15803" fmla="*/ 5712204 w 6128435"/>
              <a:gd name="connsiteY75-15804" fmla="*/ 3785830 h 6858000"/>
              <a:gd name="connsiteX76-15805" fmla="*/ 5724816 w 6128435"/>
              <a:gd name="connsiteY76-15806" fmla="*/ 3798949 h 6858000"/>
              <a:gd name="connsiteX77-15807" fmla="*/ 5733539 w 6128435"/>
              <a:gd name="connsiteY77-15808" fmla="*/ 3818457 h 6858000"/>
              <a:gd name="connsiteX78-15809" fmla="*/ 5768491 w 6128435"/>
              <a:gd name="connsiteY78-15810" fmla="*/ 3914399 h 6858000"/>
              <a:gd name="connsiteX79-15811" fmla="*/ 5793123 w 6128435"/>
              <a:gd name="connsiteY79-15812" fmla="*/ 3969952 h 6858000"/>
              <a:gd name="connsiteX80-15813" fmla="*/ 5808321 w 6128435"/>
              <a:gd name="connsiteY80-15814" fmla="*/ 3988153 h 6858000"/>
              <a:gd name="connsiteX81-15815" fmla="*/ 5825621 w 6128435"/>
              <a:gd name="connsiteY81-15816" fmla="*/ 4015525 h 6858000"/>
              <a:gd name="connsiteX82-15817" fmla="*/ 5860672 w 6128435"/>
              <a:gd name="connsiteY82-15818" fmla="*/ 4061579 h 6858000"/>
              <a:gd name="connsiteX83-15819" fmla="*/ 5872173 w 6128435"/>
              <a:gd name="connsiteY83-15820" fmla="*/ 4088497 h 6858000"/>
              <a:gd name="connsiteX84-15821" fmla="*/ 5883705 w 6128435"/>
              <a:gd name="connsiteY84-15822" fmla="*/ 4101899 h 6858000"/>
              <a:gd name="connsiteX85-15823" fmla="*/ 5885314 w 6128435"/>
              <a:gd name="connsiteY85-15824" fmla="*/ 4108387 h 6858000"/>
              <a:gd name="connsiteX86-15825" fmla="*/ 5894095 w 6128435"/>
              <a:gd name="connsiteY86-15826" fmla="*/ 4128857 h 6858000"/>
              <a:gd name="connsiteX87-15827" fmla="*/ 5898339 w 6128435"/>
              <a:gd name="connsiteY87-15828" fmla="*/ 4140800 h 6858000"/>
              <a:gd name="connsiteX88-15829" fmla="*/ 5899734 w 6128435"/>
              <a:gd name="connsiteY88-15830" fmla="*/ 4145632 h 6858000"/>
              <a:gd name="connsiteX89-15831" fmla="*/ 5903513 w 6128435"/>
              <a:gd name="connsiteY89-15832" fmla="*/ 4187661 h 6858000"/>
              <a:gd name="connsiteX90-15833" fmla="*/ 5917114 w 6128435"/>
              <a:gd name="connsiteY90-15834" fmla="*/ 4213096 h 6858000"/>
              <a:gd name="connsiteX91-15835" fmla="*/ 5921153 w 6128435"/>
              <a:gd name="connsiteY91-15836" fmla="*/ 4236222 h 6858000"/>
              <a:gd name="connsiteX92-15837" fmla="*/ 5924233 w 6128435"/>
              <a:gd name="connsiteY92-15838" fmla="*/ 4242060 h 6858000"/>
              <a:gd name="connsiteX93-15839" fmla="*/ 5928910 w 6128435"/>
              <a:gd name="connsiteY93-15840" fmla="*/ 4300973 h 6858000"/>
              <a:gd name="connsiteX94-15841" fmla="*/ 5939320 w 6128435"/>
              <a:gd name="connsiteY94-15842" fmla="*/ 4340435 h 6858000"/>
              <a:gd name="connsiteX95-15843" fmla="*/ 5946705 w 6128435"/>
              <a:gd name="connsiteY95-15844" fmla="*/ 4428051 h 6858000"/>
              <a:gd name="connsiteX96-15845" fmla="*/ 5949261 w 6128435"/>
              <a:gd name="connsiteY96-15846" fmla="*/ 4449185 h 6858000"/>
              <a:gd name="connsiteX97-15847" fmla="*/ 5957504 w 6128435"/>
              <a:gd name="connsiteY97-15848" fmla="*/ 4465911 h 6858000"/>
              <a:gd name="connsiteX98-15849" fmla="*/ 5964689 w 6128435"/>
              <a:gd name="connsiteY98-15850" fmla="*/ 4468532 h 6858000"/>
              <a:gd name="connsiteX99-15851" fmla="*/ 5967062 w 6128435"/>
              <a:gd name="connsiteY99-15852" fmla="*/ 4479923 h 6858000"/>
              <a:gd name="connsiteX100-15853" fmla="*/ 5968960 w 6128435"/>
              <a:gd name="connsiteY100-15854" fmla="*/ 4482655 h 6858000"/>
              <a:gd name="connsiteX101-15855" fmla="*/ 5978567 w 6128435"/>
              <a:gd name="connsiteY101-15856" fmla="*/ 4498605 h 6858000"/>
              <a:gd name="connsiteX102-15857" fmla="*/ 5980106 w 6128435"/>
              <a:gd name="connsiteY102-15858" fmla="*/ 4585087 h 6858000"/>
              <a:gd name="connsiteX103-15859" fmla="*/ 5998138 w 6128435"/>
              <a:gd name="connsiteY103-15860" fmla="*/ 4697518 h 6858000"/>
              <a:gd name="connsiteX104-15861" fmla="*/ 6013516 w 6128435"/>
              <a:gd name="connsiteY104-15862" fmla="*/ 4786619 h 6858000"/>
              <a:gd name="connsiteX105-15863" fmla="*/ 6025404 w 6128435"/>
              <a:gd name="connsiteY105-15864" fmla="*/ 4858148 h 6858000"/>
              <a:gd name="connsiteX106-15865" fmla="*/ 6007749 w 6128435"/>
              <a:gd name="connsiteY106-15866" fmla="*/ 4964715 h 6858000"/>
              <a:gd name="connsiteX107-15867" fmla="*/ 6005269 w 6128435"/>
              <a:gd name="connsiteY107-15868" fmla="*/ 5150567 h 6858000"/>
              <a:gd name="connsiteX108-15869" fmla="*/ 6001127 w 6128435"/>
              <a:gd name="connsiteY108-15870" fmla="*/ 5164609 h 6858000"/>
              <a:gd name="connsiteX109-15871" fmla="*/ 5996647 w 6128435"/>
              <a:gd name="connsiteY109-15872" fmla="*/ 5185640 h 6858000"/>
              <a:gd name="connsiteX110-15873" fmla="*/ 5998514 w 6128435"/>
              <a:gd name="connsiteY110-15874" fmla="*/ 5189673 h 6858000"/>
              <a:gd name="connsiteX111-15875" fmla="*/ 5995970 w 6128435"/>
              <a:gd name="connsiteY111-15876" fmla="*/ 5221547 h 6858000"/>
              <a:gd name="connsiteX112-15877" fmla="*/ 5997218 w 6128435"/>
              <a:gd name="connsiteY112-15878" fmla="*/ 5222031 h 6858000"/>
              <a:gd name="connsiteX113-15879" fmla="*/ 6002116 w 6128435"/>
              <a:gd name="connsiteY113-15880" fmla="*/ 5231223 h 6858000"/>
              <a:gd name="connsiteX114-15881" fmla="*/ 6008541 w 6128435"/>
              <a:gd name="connsiteY114-15882" fmla="*/ 5248680 h 6858000"/>
              <a:gd name="connsiteX115-15883" fmla="*/ 6039260 w 6128435"/>
              <a:gd name="connsiteY115-15884" fmla="*/ 5289518 h 6858000"/>
              <a:gd name="connsiteX116-15885" fmla="*/ 6036748 w 6128435"/>
              <a:gd name="connsiteY116-15886" fmla="*/ 5322752 h 6858000"/>
              <a:gd name="connsiteX117-15887" fmla="*/ 6036943 w 6128435"/>
              <a:gd name="connsiteY117-15888" fmla="*/ 5329480 h 6858000"/>
              <a:gd name="connsiteX118-15889" fmla="*/ 6037236 w 6128435"/>
              <a:gd name="connsiteY118-15890" fmla="*/ 5329634 h 6858000"/>
              <a:gd name="connsiteX119-15891" fmla="*/ 6038019 w 6128435"/>
              <a:gd name="connsiteY119-15892" fmla="*/ 5336764 h 6858000"/>
              <a:gd name="connsiteX120-15893" fmla="*/ 6037298 w 6128435"/>
              <a:gd name="connsiteY120-15894" fmla="*/ 5341753 h 6858000"/>
              <a:gd name="connsiteX121-15895" fmla="*/ 6037677 w 6128435"/>
              <a:gd name="connsiteY121-15896" fmla="*/ 5354807 h 6858000"/>
              <a:gd name="connsiteX122-15897" fmla="*/ 6039728 w 6128435"/>
              <a:gd name="connsiteY122-15898" fmla="*/ 5359416 h 6858000"/>
              <a:gd name="connsiteX123-15899" fmla="*/ 6043311 w 6128435"/>
              <a:gd name="connsiteY123-15900" fmla="*/ 5361407 h 6858000"/>
              <a:gd name="connsiteX124-15901" fmla="*/ 6042954 w 6128435"/>
              <a:gd name="connsiteY124-15902" fmla="*/ 5362576 h 6858000"/>
              <a:gd name="connsiteX125-15903" fmla="*/ 6053435 w 6128435"/>
              <a:gd name="connsiteY125-15904" fmla="*/ 5387547 h 6858000"/>
              <a:gd name="connsiteX126-15905" fmla="*/ 6065933 w 6128435"/>
              <a:gd name="connsiteY126-15906" fmla="*/ 5443002 h 6858000"/>
              <a:gd name="connsiteX127-15907" fmla="*/ 6068640 w 6128435"/>
              <a:gd name="connsiteY127-15908" fmla="*/ 5474503 h 6858000"/>
              <a:gd name="connsiteX128-15909" fmla="*/ 6080922 w 6128435"/>
              <a:gd name="connsiteY128-15910" fmla="*/ 5561070 h 6858000"/>
              <a:gd name="connsiteX129-15911" fmla="*/ 6096949 w 6128435"/>
              <a:gd name="connsiteY129-15912" fmla="*/ 5648179 h 6858000"/>
              <a:gd name="connsiteX130-15913" fmla="*/ 6125703 w 6128435"/>
              <a:gd name="connsiteY130-15914" fmla="*/ 5692894 h 6858000"/>
              <a:gd name="connsiteX131-15915" fmla="*/ 6126670 w 6128435"/>
              <a:gd name="connsiteY131-15916" fmla="*/ 5697882 h 6858000"/>
              <a:gd name="connsiteX132-15917" fmla="*/ 6124061 w 6128435"/>
              <a:gd name="connsiteY132-15918" fmla="*/ 5710294 h 6858000"/>
              <a:gd name="connsiteX133-15919" fmla="*/ 6122213 w 6128435"/>
              <a:gd name="connsiteY133-15920" fmla="*/ 5714762 h 6858000"/>
              <a:gd name="connsiteX134-15921" fmla="*/ 6121353 w 6128435"/>
              <a:gd name="connsiteY134-15922" fmla="*/ 5721725 h 6858000"/>
              <a:gd name="connsiteX135-15923" fmla="*/ 6121607 w 6128435"/>
              <a:gd name="connsiteY135-15924" fmla="*/ 5721959 h 6858000"/>
              <a:gd name="connsiteX136-15925" fmla="*/ 6120262 w 6128435"/>
              <a:gd name="connsiteY136-15926" fmla="*/ 5728358 h 6858000"/>
              <a:gd name="connsiteX137-15927" fmla="*/ 6110194 w 6128435"/>
              <a:gd name="connsiteY137-15928" fmla="*/ 5758853 h 6858000"/>
              <a:gd name="connsiteX138-15929" fmla="*/ 6127519 w 6128435"/>
              <a:gd name="connsiteY138-15930" fmla="*/ 5865775 h 6858000"/>
              <a:gd name="connsiteX139-15931" fmla="*/ 6128435 w 6128435"/>
              <a:gd name="connsiteY139-15932" fmla="*/ 5870164 h 6858000"/>
              <a:gd name="connsiteX140-15933" fmla="*/ 6119217 w 6128435"/>
              <a:gd name="connsiteY140-15934" fmla="*/ 5888542 h 6858000"/>
              <a:gd name="connsiteX141-15935" fmla="*/ 6115966 w 6128435"/>
              <a:gd name="connsiteY141-15936" fmla="*/ 5898387 h 6858000"/>
              <a:gd name="connsiteX142-15937" fmla="*/ 6111924 w 6128435"/>
              <a:gd name="connsiteY142-15938" fmla="*/ 5900444 h 6858000"/>
              <a:gd name="connsiteX143-15939" fmla="*/ 6108716 w 6128435"/>
              <a:gd name="connsiteY143-15940" fmla="*/ 5915345 h 6858000"/>
              <a:gd name="connsiteX144-15941" fmla="*/ 6109524 w 6128435"/>
              <a:gd name="connsiteY144-15942" fmla="*/ 5917328 h 6858000"/>
              <a:gd name="connsiteX145-15943" fmla="*/ 6102493 w 6128435"/>
              <a:gd name="connsiteY145-15944" fmla="*/ 5928602 h 6858000"/>
              <a:gd name="connsiteX146-15945" fmla="*/ 6056863 w 6128435"/>
              <a:gd name="connsiteY146-15946" fmla="*/ 6000643 h 6858000"/>
              <a:gd name="connsiteX147-15947" fmla="*/ 6045436 w 6128435"/>
              <a:gd name="connsiteY147-15948" fmla="*/ 6124480 h 6858000"/>
              <a:gd name="connsiteX148-15949" fmla="*/ 6030489 w 6128435"/>
              <a:gd name="connsiteY148-15950" fmla="*/ 6317666 h 6858000"/>
              <a:gd name="connsiteX149-15951" fmla="*/ 6007492 w 6128435"/>
              <a:gd name="connsiteY149-15952" fmla="*/ 6440818 h 6858000"/>
              <a:gd name="connsiteX150-15953" fmla="*/ 6009467 w 6128435"/>
              <a:gd name="connsiteY150-15954" fmla="*/ 6487076 h 6858000"/>
              <a:gd name="connsiteX151-15955" fmla="*/ 5995064 w 6128435"/>
              <a:gd name="connsiteY151-15956" fmla="*/ 6540791 h 6858000"/>
              <a:gd name="connsiteX152-15957" fmla="*/ 5996309 w 6128435"/>
              <a:gd name="connsiteY152-15958" fmla="*/ 6543961 h 6858000"/>
              <a:gd name="connsiteX153-15959" fmla="*/ 5996048 w 6128435"/>
              <a:gd name="connsiteY153-15960" fmla="*/ 6555444 h 6858000"/>
              <a:gd name="connsiteX154-15961" fmla="*/ 6002524 w 6128435"/>
              <a:gd name="connsiteY154-15962" fmla="*/ 6560188 h 6858000"/>
              <a:gd name="connsiteX155-15963" fmla="*/ 6006823 w 6128435"/>
              <a:gd name="connsiteY155-15964" fmla="*/ 6578546 h 6858000"/>
              <a:gd name="connsiteX156-15965" fmla="*/ 6004510 w 6128435"/>
              <a:gd name="connsiteY156-15966" fmla="*/ 6599256 h 6858000"/>
              <a:gd name="connsiteX157-15967" fmla="*/ 5986207 w 6128435"/>
              <a:gd name="connsiteY157-15968" fmla="*/ 6695855 h 6858000"/>
              <a:gd name="connsiteX158-15969" fmla="*/ 5979428 w 6128435"/>
              <a:gd name="connsiteY158-15970" fmla="*/ 6754678 h 6858000"/>
              <a:gd name="connsiteX159-15971" fmla="*/ 5983398 w 6128435"/>
              <a:gd name="connsiteY159-15972" fmla="*/ 6778641 h 6858000"/>
              <a:gd name="connsiteX160-15973" fmla="*/ 5984543 w 6128435"/>
              <a:gd name="connsiteY160-15974" fmla="*/ 6811016 h 6858000"/>
              <a:gd name="connsiteX161-15975" fmla="*/ 5981802 w 6128435"/>
              <a:gd name="connsiteY161-15976" fmla="*/ 6838578 h 6858000"/>
              <a:gd name="connsiteX162-15977" fmla="*/ 5979671 w 6128435"/>
              <a:gd name="connsiteY162-15978" fmla="*/ 6858000 h 6858000"/>
              <a:gd name="connsiteX163-15979" fmla="*/ 0 w 6128435"/>
              <a:gd name="connsiteY163-15980" fmla="*/ 6858000 h 6858000"/>
              <a:gd name="connsiteX164-15981" fmla="*/ 0 w 6128435"/>
              <a:gd name="connsiteY164-15982" fmla="*/ 0 h 6858000"/>
              <a:gd name="connsiteX0-15983" fmla="*/ 0 w 6128435"/>
              <a:gd name="connsiteY0-15984" fmla="*/ 0 h 6858000"/>
              <a:gd name="connsiteX1-15985" fmla="*/ 4965888 w 6128435"/>
              <a:gd name="connsiteY1-15986" fmla="*/ 0 h 6858000"/>
              <a:gd name="connsiteX2-15987" fmla="*/ 4967767 w 6128435"/>
              <a:gd name="connsiteY2-15988" fmla="*/ 7930 h 6858000"/>
              <a:gd name="connsiteX3-15989" fmla="*/ 4979444 w 6128435"/>
              <a:gd name="connsiteY3-15990" fmla="*/ 43921 h 6858000"/>
              <a:gd name="connsiteX4-15991" fmla="*/ 5021173 w 6128435"/>
              <a:gd name="connsiteY4-15992" fmla="*/ 123738 h 6858000"/>
              <a:gd name="connsiteX5-15993" fmla="*/ 5075458 w 6128435"/>
              <a:gd name="connsiteY5-15994" fmla="*/ 264355 h 6858000"/>
              <a:gd name="connsiteX6-15995" fmla="*/ 5081175 w 6128435"/>
              <a:gd name="connsiteY6-15996" fmla="*/ 277448 h 6858000"/>
              <a:gd name="connsiteX7-15997" fmla="*/ 5097011 w 6128435"/>
              <a:gd name="connsiteY7-15998" fmla="*/ 355616 h 6858000"/>
              <a:gd name="connsiteX8-15999" fmla="*/ 5130982 w 6128435"/>
              <a:gd name="connsiteY8-16000" fmla="*/ 412030 h 6858000"/>
              <a:gd name="connsiteX9-16001" fmla="*/ 5153000 w 6128435"/>
              <a:gd name="connsiteY9-16002" fmla="*/ 507134 h 6858000"/>
              <a:gd name="connsiteX10-16003" fmla="*/ 5171282 w 6128435"/>
              <a:gd name="connsiteY10-16004" fmla="*/ 602071 h 6858000"/>
              <a:gd name="connsiteX11-16005" fmla="*/ 5176196 w 6128435"/>
              <a:gd name="connsiteY11-16006" fmla="*/ 636822 h 6858000"/>
              <a:gd name="connsiteX12-16007" fmla="*/ 5189051 w 6128435"/>
              <a:gd name="connsiteY12-16008" fmla="*/ 782518 h 6858000"/>
              <a:gd name="connsiteX13-16009" fmla="*/ 5210428 w 6128435"/>
              <a:gd name="connsiteY13-16010" fmla="*/ 815772 h 6858000"/>
              <a:gd name="connsiteX14-16011" fmla="*/ 5221088 w 6128435"/>
              <a:gd name="connsiteY14-16012" fmla="*/ 860193 h 6858000"/>
              <a:gd name="connsiteX15-16013" fmla="*/ 5230806 w 6128435"/>
              <a:gd name="connsiteY15-16014" fmla="*/ 961354 h 6858000"/>
              <a:gd name="connsiteX16-16015" fmla="*/ 5201018 w 6128435"/>
              <a:gd name="connsiteY16-16016" fmla="*/ 1095027 h 6858000"/>
              <a:gd name="connsiteX17-16017" fmla="*/ 5202153 w 6128435"/>
              <a:gd name="connsiteY17-16018" fmla="*/ 1133224 h 6858000"/>
              <a:gd name="connsiteX18-16019" fmla="*/ 5207370 w 6128435"/>
              <a:gd name="connsiteY18-16020" fmla="*/ 1138097 h 6858000"/>
              <a:gd name="connsiteX19-16021" fmla="*/ 5189234 w 6128435"/>
              <a:gd name="connsiteY19-16022" fmla="*/ 1193495 h 6858000"/>
              <a:gd name="connsiteX20-16023" fmla="*/ 5202769 w 6128435"/>
              <a:gd name="connsiteY20-16024" fmla="*/ 1269450 h 6858000"/>
              <a:gd name="connsiteX21-16025" fmla="*/ 5225968 w 6128435"/>
              <a:gd name="connsiteY21-16026" fmla="*/ 1357994 h 6858000"/>
              <a:gd name="connsiteX22-16027" fmla="*/ 5233819 w 6128435"/>
              <a:gd name="connsiteY22-16028" fmla="*/ 1380922 h 6858000"/>
              <a:gd name="connsiteX23-16029" fmla="*/ 5237226 w 6128435"/>
              <a:gd name="connsiteY23-16030" fmla="*/ 1441327 h 6858000"/>
              <a:gd name="connsiteX24-16031" fmla="*/ 5244434 w 6128435"/>
              <a:gd name="connsiteY24-16032" fmla="*/ 1580810 h 6858000"/>
              <a:gd name="connsiteX25-16033" fmla="*/ 5251453 w 6128435"/>
              <a:gd name="connsiteY25-16034" fmla="*/ 1583934 h 6858000"/>
              <a:gd name="connsiteX26-16035" fmla="*/ 5263491 w 6128435"/>
              <a:gd name="connsiteY26-16036" fmla="*/ 1642938 h 6858000"/>
              <a:gd name="connsiteX27-16037" fmla="*/ 5261314 w 6128435"/>
              <a:gd name="connsiteY27-16038" fmla="*/ 1689177 h 6858000"/>
              <a:gd name="connsiteX28-16039" fmla="*/ 5259788 w 6128435"/>
              <a:gd name="connsiteY28-16040" fmla="*/ 1768516 h 6858000"/>
              <a:gd name="connsiteX29-16041" fmla="*/ 5255696 w 6128435"/>
              <a:gd name="connsiteY29-16042" fmla="*/ 1953770 h 6858000"/>
              <a:gd name="connsiteX30-16043" fmla="*/ 5252592 w 6128435"/>
              <a:gd name="connsiteY30-16044" fmla="*/ 2092210 h 6858000"/>
              <a:gd name="connsiteX31-16045" fmla="*/ 5264303 w 6128435"/>
              <a:gd name="connsiteY31-16046" fmla="*/ 2225157 h 6858000"/>
              <a:gd name="connsiteX32-16047" fmla="*/ 5254949 w 6128435"/>
              <a:gd name="connsiteY32-16048" fmla="*/ 2236160 h 6858000"/>
              <a:gd name="connsiteX33-16049" fmla="*/ 5250104 w 6128435"/>
              <a:gd name="connsiteY33-16050" fmla="*/ 2249166 h 6858000"/>
              <a:gd name="connsiteX34-16051" fmla="*/ 5251214 w 6128435"/>
              <a:gd name="connsiteY34-16052" fmla="*/ 2250944 h 6858000"/>
              <a:gd name="connsiteX35-16053" fmla="*/ 5250644 w 6128435"/>
              <a:gd name="connsiteY35-16054" fmla="*/ 2266619 h 6858000"/>
              <a:gd name="connsiteX36-16055" fmla="*/ 5247111 w 6128435"/>
              <a:gd name="connsiteY36-16056" fmla="*/ 2269679 h 6858000"/>
              <a:gd name="connsiteX37-16057" fmla="*/ 5279312 w 6128435"/>
              <a:gd name="connsiteY37-16058" fmla="*/ 2302757 h 6858000"/>
              <a:gd name="connsiteX38-16059" fmla="*/ 5293877 w 6128435"/>
              <a:gd name="connsiteY38-16060" fmla="*/ 2368649 h 6858000"/>
              <a:gd name="connsiteX39-16061" fmla="*/ 5311338 w 6128435"/>
              <a:gd name="connsiteY39-16062" fmla="*/ 2404034 h 6858000"/>
              <a:gd name="connsiteX40-16063" fmla="*/ 5338366 w 6128435"/>
              <a:gd name="connsiteY40-16064" fmla="*/ 2465052 h 6858000"/>
              <a:gd name="connsiteX41-16065" fmla="*/ 5371263 w 6128435"/>
              <a:gd name="connsiteY41-16066" fmla="*/ 2586413 h 6858000"/>
              <a:gd name="connsiteX42-16067" fmla="*/ 5407503 w 6128435"/>
              <a:gd name="connsiteY42-16068" fmla="*/ 2786290 h 6858000"/>
              <a:gd name="connsiteX43-16069" fmla="*/ 5407356 w 6128435"/>
              <a:gd name="connsiteY43-16070" fmla="*/ 2787545 h 6858000"/>
              <a:gd name="connsiteX44-16071" fmla="*/ 5411130 w 6128435"/>
              <a:gd name="connsiteY44-16072" fmla="*/ 2788640 h 6858000"/>
              <a:gd name="connsiteX45-16073" fmla="*/ 5416439 w 6128435"/>
              <a:gd name="connsiteY45-16074" fmla="*/ 2805666 h 6858000"/>
              <a:gd name="connsiteX46-16075" fmla="*/ 5416589 w 6128435"/>
              <a:gd name="connsiteY46-16076" fmla="*/ 2810822 h 6858000"/>
              <a:gd name="connsiteX47-16077" fmla="*/ 5418542 w 6128435"/>
              <a:gd name="connsiteY47-16078" fmla="*/ 2817745 h 6858000"/>
              <a:gd name="connsiteX48-16079" fmla="*/ 5418847 w 6128435"/>
              <a:gd name="connsiteY48-16080" fmla="*/ 2817825 h 6858000"/>
              <a:gd name="connsiteX49-16081" fmla="*/ 5457023 w 6128435"/>
              <a:gd name="connsiteY49-16082" fmla="*/ 2858292 h 6858000"/>
              <a:gd name="connsiteX50-16083" fmla="*/ 5479298 w 6128435"/>
              <a:gd name="connsiteY50-16084" fmla="*/ 2947791 h 6858000"/>
              <a:gd name="connsiteX51-16085" fmla="*/ 5481770 w 6128435"/>
              <a:gd name="connsiteY51-16086" fmla="*/ 2951352 h 6858000"/>
              <a:gd name="connsiteX52-16087" fmla="*/ 5482045 w 6128435"/>
              <a:gd name="connsiteY52-16088" fmla="*/ 2984371 h 6858000"/>
              <a:gd name="connsiteX53-16089" fmla="*/ 5482415 w 6128435"/>
              <a:gd name="connsiteY53-16090" fmla="*/ 3004079 h 6858000"/>
              <a:gd name="connsiteX54-16091" fmla="*/ 5483865 w 6128435"/>
              <a:gd name="connsiteY54-16092" fmla="*/ 3005467 h 6858000"/>
              <a:gd name="connsiteX55-16093" fmla="*/ 5482236 w 6128435"/>
              <a:gd name="connsiteY55-16094" fmla="*/ 3019791 h 6858000"/>
              <a:gd name="connsiteX56-16095" fmla="*/ 5481505 w 6128435"/>
              <a:gd name="connsiteY56-16096" fmla="*/ 3095286 h 6858000"/>
              <a:gd name="connsiteX57-16097" fmla="*/ 5477595 w 6128435"/>
              <a:gd name="connsiteY57-16098" fmla="*/ 3250534 h 6858000"/>
              <a:gd name="connsiteX58-16099" fmla="*/ 5532836 w 6128435"/>
              <a:gd name="connsiteY58-16100" fmla="*/ 3353840 h 6858000"/>
              <a:gd name="connsiteX59-16101" fmla="*/ 5561229 w 6128435"/>
              <a:gd name="connsiteY59-16102" fmla="*/ 3395784 h 6858000"/>
              <a:gd name="connsiteX60-16103" fmla="*/ 5589758 w 6128435"/>
              <a:gd name="connsiteY60-16104" fmla="*/ 3506453 h 6858000"/>
              <a:gd name="connsiteX61-16105" fmla="*/ 5596144 w 6128435"/>
              <a:gd name="connsiteY61-16106" fmla="*/ 3534624 h 6858000"/>
              <a:gd name="connsiteX62-16107" fmla="*/ 5597750 w 6128435"/>
              <a:gd name="connsiteY62-16108" fmla="*/ 3534129 h 6858000"/>
              <a:gd name="connsiteX63-16109" fmla="*/ 5599700 w 6128435"/>
              <a:gd name="connsiteY63-16110" fmla="*/ 3547221 h 6858000"/>
              <a:gd name="connsiteX64-16111" fmla="*/ 5615031 w 6128435"/>
              <a:gd name="connsiteY64-16112" fmla="*/ 3557482 h 6858000"/>
              <a:gd name="connsiteX65-16113" fmla="*/ 5618377 w 6128435"/>
              <a:gd name="connsiteY65-16114" fmla="*/ 3588431 h 6858000"/>
              <a:gd name="connsiteX66-16115" fmla="*/ 5612155 w 6128435"/>
              <a:gd name="connsiteY66-16116" fmla="*/ 3589869 h 6858000"/>
              <a:gd name="connsiteX67-16117" fmla="*/ 5620843 w 6128435"/>
              <a:gd name="connsiteY67-16118" fmla="*/ 3606745 h 6858000"/>
              <a:gd name="connsiteX68-16119" fmla="*/ 5655472 w 6128435"/>
              <a:gd name="connsiteY68-16120" fmla="*/ 3678877 h 6858000"/>
              <a:gd name="connsiteX69-16121" fmla="*/ 5680448 w 6128435"/>
              <a:gd name="connsiteY69-16122" fmla="*/ 3717760 h 6858000"/>
              <a:gd name="connsiteX70-16123" fmla="*/ 5683015 w 6128435"/>
              <a:gd name="connsiteY70-16124" fmla="*/ 3762025 h 6858000"/>
              <a:gd name="connsiteX71-16125" fmla="*/ 5696643 w 6128435"/>
              <a:gd name="connsiteY71-16126" fmla="*/ 3773888 h 6858000"/>
              <a:gd name="connsiteX72-16127" fmla="*/ 5699203 w 6128435"/>
              <a:gd name="connsiteY72-16128" fmla="*/ 3775823 h 6858000"/>
              <a:gd name="connsiteX73-16129" fmla="*/ 5704824 w 6128435"/>
              <a:gd name="connsiteY73-16130" fmla="*/ 3785966 h 6858000"/>
              <a:gd name="connsiteX74-16131" fmla="*/ 5712204 w 6128435"/>
              <a:gd name="connsiteY74-16132" fmla="*/ 3785830 h 6858000"/>
              <a:gd name="connsiteX75-16133" fmla="*/ 5724816 w 6128435"/>
              <a:gd name="connsiteY75-16134" fmla="*/ 3798949 h 6858000"/>
              <a:gd name="connsiteX76-16135" fmla="*/ 5733539 w 6128435"/>
              <a:gd name="connsiteY76-16136" fmla="*/ 3818457 h 6858000"/>
              <a:gd name="connsiteX77-16137" fmla="*/ 5768491 w 6128435"/>
              <a:gd name="connsiteY77-16138" fmla="*/ 3914399 h 6858000"/>
              <a:gd name="connsiteX78-16139" fmla="*/ 5793123 w 6128435"/>
              <a:gd name="connsiteY78-16140" fmla="*/ 3969952 h 6858000"/>
              <a:gd name="connsiteX79-16141" fmla="*/ 5808321 w 6128435"/>
              <a:gd name="connsiteY79-16142" fmla="*/ 3988153 h 6858000"/>
              <a:gd name="connsiteX80-16143" fmla="*/ 5825621 w 6128435"/>
              <a:gd name="connsiteY80-16144" fmla="*/ 4015525 h 6858000"/>
              <a:gd name="connsiteX81-16145" fmla="*/ 5860672 w 6128435"/>
              <a:gd name="connsiteY81-16146" fmla="*/ 4061579 h 6858000"/>
              <a:gd name="connsiteX82-16147" fmla="*/ 5872173 w 6128435"/>
              <a:gd name="connsiteY82-16148" fmla="*/ 4088497 h 6858000"/>
              <a:gd name="connsiteX83-16149" fmla="*/ 5883705 w 6128435"/>
              <a:gd name="connsiteY83-16150" fmla="*/ 4101899 h 6858000"/>
              <a:gd name="connsiteX84-16151" fmla="*/ 5885314 w 6128435"/>
              <a:gd name="connsiteY84-16152" fmla="*/ 4108387 h 6858000"/>
              <a:gd name="connsiteX85-16153" fmla="*/ 5894095 w 6128435"/>
              <a:gd name="connsiteY85-16154" fmla="*/ 4128857 h 6858000"/>
              <a:gd name="connsiteX86-16155" fmla="*/ 5898339 w 6128435"/>
              <a:gd name="connsiteY86-16156" fmla="*/ 4140800 h 6858000"/>
              <a:gd name="connsiteX87-16157" fmla="*/ 5899734 w 6128435"/>
              <a:gd name="connsiteY87-16158" fmla="*/ 4145632 h 6858000"/>
              <a:gd name="connsiteX88-16159" fmla="*/ 5903513 w 6128435"/>
              <a:gd name="connsiteY88-16160" fmla="*/ 4187661 h 6858000"/>
              <a:gd name="connsiteX89-16161" fmla="*/ 5917114 w 6128435"/>
              <a:gd name="connsiteY89-16162" fmla="*/ 4213096 h 6858000"/>
              <a:gd name="connsiteX90-16163" fmla="*/ 5921153 w 6128435"/>
              <a:gd name="connsiteY90-16164" fmla="*/ 4236222 h 6858000"/>
              <a:gd name="connsiteX91-16165" fmla="*/ 5924233 w 6128435"/>
              <a:gd name="connsiteY91-16166" fmla="*/ 4242060 h 6858000"/>
              <a:gd name="connsiteX92-16167" fmla="*/ 5928910 w 6128435"/>
              <a:gd name="connsiteY92-16168" fmla="*/ 4300973 h 6858000"/>
              <a:gd name="connsiteX93-16169" fmla="*/ 5939320 w 6128435"/>
              <a:gd name="connsiteY93-16170" fmla="*/ 4340435 h 6858000"/>
              <a:gd name="connsiteX94-16171" fmla="*/ 5946705 w 6128435"/>
              <a:gd name="connsiteY94-16172" fmla="*/ 4428051 h 6858000"/>
              <a:gd name="connsiteX95-16173" fmla="*/ 5949261 w 6128435"/>
              <a:gd name="connsiteY95-16174" fmla="*/ 4449185 h 6858000"/>
              <a:gd name="connsiteX96-16175" fmla="*/ 5957504 w 6128435"/>
              <a:gd name="connsiteY96-16176" fmla="*/ 4465911 h 6858000"/>
              <a:gd name="connsiteX97-16177" fmla="*/ 5964689 w 6128435"/>
              <a:gd name="connsiteY97-16178" fmla="*/ 4468532 h 6858000"/>
              <a:gd name="connsiteX98-16179" fmla="*/ 5967062 w 6128435"/>
              <a:gd name="connsiteY98-16180" fmla="*/ 4479923 h 6858000"/>
              <a:gd name="connsiteX99-16181" fmla="*/ 5968960 w 6128435"/>
              <a:gd name="connsiteY99-16182" fmla="*/ 4482655 h 6858000"/>
              <a:gd name="connsiteX100-16183" fmla="*/ 5978567 w 6128435"/>
              <a:gd name="connsiteY100-16184" fmla="*/ 4498605 h 6858000"/>
              <a:gd name="connsiteX101-16185" fmla="*/ 5980106 w 6128435"/>
              <a:gd name="connsiteY101-16186" fmla="*/ 4585087 h 6858000"/>
              <a:gd name="connsiteX102-16187" fmla="*/ 5998138 w 6128435"/>
              <a:gd name="connsiteY102-16188" fmla="*/ 4697518 h 6858000"/>
              <a:gd name="connsiteX103-16189" fmla="*/ 6013516 w 6128435"/>
              <a:gd name="connsiteY103-16190" fmla="*/ 4786619 h 6858000"/>
              <a:gd name="connsiteX104-16191" fmla="*/ 6025404 w 6128435"/>
              <a:gd name="connsiteY104-16192" fmla="*/ 4858148 h 6858000"/>
              <a:gd name="connsiteX105-16193" fmla="*/ 6007749 w 6128435"/>
              <a:gd name="connsiteY105-16194" fmla="*/ 4964715 h 6858000"/>
              <a:gd name="connsiteX106-16195" fmla="*/ 6005269 w 6128435"/>
              <a:gd name="connsiteY106-16196" fmla="*/ 5150567 h 6858000"/>
              <a:gd name="connsiteX107-16197" fmla="*/ 6001127 w 6128435"/>
              <a:gd name="connsiteY107-16198" fmla="*/ 5164609 h 6858000"/>
              <a:gd name="connsiteX108-16199" fmla="*/ 5996647 w 6128435"/>
              <a:gd name="connsiteY108-16200" fmla="*/ 5185640 h 6858000"/>
              <a:gd name="connsiteX109-16201" fmla="*/ 5998514 w 6128435"/>
              <a:gd name="connsiteY109-16202" fmla="*/ 5189673 h 6858000"/>
              <a:gd name="connsiteX110-16203" fmla="*/ 5995970 w 6128435"/>
              <a:gd name="connsiteY110-16204" fmla="*/ 5221547 h 6858000"/>
              <a:gd name="connsiteX111-16205" fmla="*/ 5997218 w 6128435"/>
              <a:gd name="connsiteY111-16206" fmla="*/ 5222031 h 6858000"/>
              <a:gd name="connsiteX112-16207" fmla="*/ 6002116 w 6128435"/>
              <a:gd name="connsiteY112-16208" fmla="*/ 5231223 h 6858000"/>
              <a:gd name="connsiteX113-16209" fmla="*/ 6008541 w 6128435"/>
              <a:gd name="connsiteY113-16210" fmla="*/ 5248680 h 6858000"/>
              <a:gd name="connsiteX114-16211" fmla="*/ 6039260 w 6128435"/>
              <a:gd name="connsiteY114-16212" fmla="*/ 5289518 h 6858000"/>
              <a:gd name="connsiteX115-16213" fmla="*/ 6036748 w 6128435"/>
              <a:gd name="connsiteY115-16214" fmla="*/ 5322752 h 6858000"/>
              <a:gd name="connsiteX116-16215" fmla="*/ 6036943 w 6128435"/>
              <a:gd name="connsiteY116-16216" fmla="*/ 5329480 h 6858000"/>
              <a:gd name="connsiteX117-16217" fmla="*/ 6037236 w 6128435"/>
              <a:gd name="connsiteY117-16218" fmla="*/ 5329634 h 6858000"/>
              <a:gd name="connsiteX118-16219" fmla="*/ 6038019 w 6128435"/>
              <a:gd name="connsiteY118-16220" fmla="*/ 5336764 h 6858000"/>
              <a:gd name="connsiteX119-16221" fmla="*/ 6037298 w 6128435"/>
              <a:gd name="connsiteY119-16222" fmla="*/ 5341753 h 6858000"/>
              <a:gd name="connsiteX120-16223" fmla="*/ 6037677 w 6128435"/>
              <a:gd name="connsiteY120-16224" fmla="*/ 5354807 h 6858000"/>
              <a:gd name="connsiteX121-16225" fmla="*/ 6039728 w 6128435"/>
              <a:gd name="connsiteY121-16226" fmla="*/ 5359416 h 6858000"/>
              <a:gd name="connsiteX122-16227" fmla="*/ 6043311 w 6128435"/>
              <a:gd name="connsiteY122-16228" fmla="*/ 5361407 h 6858000"/>
              <a:gd name="connsiteX123-16229" fmla="*/ 6042954 w 6128435"/>
              <a:gd name="connsiteY123-16230" fmla="*/ 5362576 h 6858000"/>
              <a:gd name="connsiteX124-16231" fmla="*/ 6053435 w 6128435"/>
              <a:gd name="connsiteY124-16232" fmla="*/ 5387547 h 6858000"/>
              <a:gd name="connsiteX125-16233" fmla="*/ 6065933 w 6128435"/>
              <a:gd name="connsiteY125-16234" fmla="*/ 5443002 h 6858000"/>
              <a:gd name="connsiteX126-16235" fmla="*/ 6068640 w 6128435"/>
              <a:gd name="connsiteY126-16236" fmla="*/ 5474503 h 6858000"/>
              <a:gd name="connsiteX127-16237" fmla="*/ 6080922 w 6128435"/>
              <a:gd name="connsiteY127-16238" fmla="*/ 5561070 h 6858000"/>
              <a:gd name="connsiteX128-16239" fmla="*/ 6096949 w 6128435"/>
              <a:gd name="connsiteY128-16240" fmla="*/ 5648179 h 6858000"/>
              <a:gd name="connsiteX129-16241" fmla="*/ 6125703 w 6128435"/>
              <a:gd name="connsiteY129-16242" fmla="*/ 5692894 h 6858000"/>
              <a:gd name="connsiteX130-16243" fmla="*/ 6126670 w 6128435"/>
              <a:gd name="connsiteY130-16244" fmla="*/ 5697882 h 6858000"/>
              <a:gd name="connsiteX131-16245" fmla="*/ 6124061 w 6128435"/>
              <a:gd name="connsiteY131-16246" fmla="*/ 5710294 h 6858000"/>
              <a:gd name="connsiteX132-16247" fmla="*/ 6122213 w 6128435"/>
              <a:gd name="connsiteY132-16248" fmla="*/ 5714762 h 6858000"/>
              <a:gd name="connsiteX133-16249" fmla="*/ 6121353 w 6128435"/>
              <a:gd name="connsiteY133-16250" fmla="*/ 5721725 h 6858000"/>
              <a:gd name="connsiteX134-16251" fmla="*/ 6121607 w 6128435"/>
              <a:gd name="connsiteY134-16252" fmla="*/ 5721959 h 6858000"/>
              <a:gd name="connsiteX135-16253" fmla="*/ 6120262 w 6128435"/>
              <a:gd name="connsiteY135-16254" fmla="*/ 5728358 h 6858000"/>
              <a:gd name="connsiteX136-16255" fmla="*/ 6110194 w 6128435"/>
              <a:gd name="connsiteY136-16256" fmla="*/ 5758853 h 6858000"/>
              <a:gd name="connsiteX137-16257" fmla="*/ 6127519 w 6128435"/>
              <a:gd name="connsiteY137-16258" fmla="*/ 5865775 h 6858000"/>
              <a:gd name="connsiteX138-16259" fmla="*/ 6128435 w 6128435"/>
              <a:gd name="connsiteY138-16260" fmla="*/ 5870164 h 6858000"/>
              <a:gd name="connsiteX139-16261" fmla="*/ 6119217 w 6128435"/>
              <a:gd name="connsiteY139-16262" fmla="*/ 5888542 h 6858000"/>
              <a:gd name="connsiteX140-16263" fmla="*/ 6115966 w 6128435"/>
              <a:gd name="connsiteY140-16264" fmla="*/ 5898387 h 6858000"/>
              <a:gd name="connsiteX141-16265" fmla="*/ 6111924 w 6128435"/>
              <a:gd name="connsiteY141-16266" fmla="*/ 5900444 h 6858000"/>
              <a:gd name="connsiteX142-16267" fmla="*/ 6108716 w 6128435"/>
              <a:gd name="connsiteY142-16268" fmla="*/ 5915345 h 6858000"/>
              <a:gd name="connsiteX143-16269" fmla="*/ 6109524 w 6128435"/>
              <a:gd name="connsiteY143-16270" fmla="*/ 5917328 h 6858000"/>
              <a:gd name="connsiteX144-16271" fmla="*/ 6102493 w 6128435"/>
              <a:gd name="connsiteY144-16272" fmla="*/ 5928602 h 6858000"/>
              <a:gd name="connsiteX145-16273" fmla="*/ 6056863 w 6128435"/>
              <a:gd name="connsiteY145-16274" fmla="*/ 6000643 h 6858000"/>
              <a:gd name="connsiteX146-16275" fmla="*/ 6045436 w 6128435"/>
              <a:gd name="connsiteY146-16276" fmla="*/ 6124480 h 6858000"/>
              <a:gd name="connsiteX147-16277" fmla="*/ 6030489 w 6128435"/>
              <a:gd name="connsiteY147-16278" fmla="*/ 6317666 h 6858000"/>
              <a:gd name="connsiteX148-16279" fmla="*/ 6007492 w 6128435"/>
              <a:gd name="connsiteY148-16280" fmla="*/ 6440818 h 6858000"/>
              <a:gd name="connsiteX149-16281" fmla="*/ 6009467 w 6128435"/>
              <a:gd name="connsiteY149-16282" fmla="*/ 6487076 h 6858000"/>
              <a:gd name="connsiteX150-16283" fmla="*/ 5995064 w 6128435"/>
              <a:gd name="connsiteY150-16284" fmla="*/ 6540791 h 6858000"/>
              <a:gd name="connsiteX151-16285" fmla="*/ 5996309 w 6128435"/>
              <a:gd name="connsiteY151-16286" fmla="*/ 6543961 h 6858000"/>
              <a:gd name="connsiteX152-16287" fmla="*/ 5996048 w 6128435"/>
              <a:gd name="connsiteY152-16288" fmla="*/ 6555444 h 6858000"/>
              <a:gd name="connsiteX153-16289" fmla="*/ 6002524 w 6128435"/>
              <a:gd name="connsiteY153-16290" fmla="*/ 6560188 h 6858000"/>
              <a:gd name="connsiteX154-16291" fmla="*/ 6006823 w 6128435"/>
              <a:gd name="connsiteY154-16292" fmla="*/ 6578546 h 6858000"/>
              <a:gd name="connsiteX155-16293" fmla="*/ 6004510 w 6128435"/>
              <a:gd name="connsiteY155-16294" fmla="*/ 6599256 h 6858000"/>
              <a:gd name="connsiteX156-16295" fmla="*/ 5986207 w 6128435"/>
              <a:gd name="connsiteY156-16296" fmla="*/ 6695855 h 6858000"/>
              <a:gd name="connsiteX157-16297" fmla="*/ 5979428 w 6128435"/>
              <a:gd name="connsiteY157-16298" fmla="*/ 6754678 h 6858000"/>
              <a:gd name="connsiteX158-16299" fmla="*/ 5983398 w 6128435"/>
              <a:gd name="connsiteY158-16300" fmla="*/ 6778641 h 6858000"/>
              <a:gd name="connsiteX159-16301" fmla="*/ 5984543 w 6128435"/>
              <a:gd name="connsiteY159-16302" fmla="*/ 6811016 h 6858000"/>
              <a:gd name="connsiteX160-16303" fmla="*/ 5981802 w 6128435"/>
              <a:gd name="connsiteY160-16304" fmla="*/ 6838578 h 6858000"/>
              <a:gd name="connsiteX161-16305" fmla="*/ 5979671 w 6128435"/>
              <a:gd name="connsiteY161-16306" fmla="*/ 6858000 h 6858000"/>
              <a:gd name="connsiteX162-16307" fmla="*/ 0 w 6128435"/>
              <a:gd name="connsiteY162-16308" fmla="*/ 6858000 h 6858000"/>
              <a:gd name="connsiteX163-16309" fmla="*/ 0 w 6128435"/>
              <a:gd name="connsiteY163-16310" fmla="*/ 0 h 6858000"/>
              <a:gd name="connsiteX0-16311" fmla="*/ 0 w 6128435"/>
              <a:gd name="connsiteY0-16312" fmla="*/ 0 h 6858000"/>
              <a:gd name="connsiteX1-16313" fmla="*/ 4965888 w 6128435"/>
              <a:gd name="connsiteY1-16314" fmla="*/ 0 h 6858000"/>
              <a:gd name="connsiteX2-16315" fmla="*/ 4967767 w 6128435"/>
              <a:gd name="connsiteY2-16316" fmla="*/ 7930 h 6858000"/>
              <a:gd name="connsiteX3-16317" fmla="*/ 4979444 w 6128435"/>
              <a:gd name="connsiteY3-16318" fmla="*/ 43921 h 6858000"/>
              <a:gd name="connsiteX4-16319" fmla="*/ 5021173 w 6128435"/>
              <a:gd name="connsiteY4-16320" fmla="*/ 123738 h 6858000"/>
              <a:gd name="connsiteX5-16321" fmla="*/ 5075458 w 6128435"/>
              <a:gd name="connsiteY5-16322" fmla="*/ 264355 h 6858000"/>
              <a:gd name="connsiteX6-16323" fmla="*/ 5081175 w 6128435"/>
              <a:gd name="connsiteY6-16324" fmla="*/ 277448 h 6858000"/>
              <a:gd name="connsiteX7-16325" fmla="*/ 5097011 w 6128435"/>
              <a:gd name="connsiteY7-16326" fmla="*/ 355616 h 6858000"/>
              <a:gd name="connsiteX8-16327" fmla="*/ 5130982 w 6128435"/>
              <a:gd name="connsiteY8-16328" fmla="*/ 412030 h 6858000"/>
              <a:gd name="connsiteX9-16329" fmla="*/ 5153000 w 6128435"/>
              <a:gd name="connsiteY9-16330" fmla="*/ 507134 h 6858000"/>
              <a:gd name="connsiteX10-16331" fmla="*/ 5171282 w 6128435"/>
              <a:gd name="connsiteY10-16332" fmla="*/ 602071 h 6858000"/>
              <a:gd name="connsiteX11-16333" fmla="*/ 5176196 w 6128435"/>
              <a:gd name="connsiteY11-16334" fmla="*/ 636822 h 6858000"/>
              <a:gd name="connsiteX12-16335" fmla="*/ 5189051 w 6128435"/>
              <a:gd name="connsiteY12-16336" fmla="*/ 782518 h 6858000"/>
              <a:gd name="connsiteX13-16337" fmla="*/ 5210428 w 6128435"/>
              <a:gd name="connsiteY13-16338" fmla="*/ 815772 h 6858000"/>
              <a:gd name="connsiteX14-16339" fmla="*/ 5221088 w 6128435"/>
              <a:gd name="connsiteY14-16340" fmla="*/ 860193 h 6858000"/>
              <a:gd name="connsiteX15-16341" fmla="*/ 5230806 w 6128435"/>
              <a:gd name="connsiteY15-16342" fmla="*/ 961354 h 6858000"/>
              <a:gd name="connsiteX16-16343" fmla="*/ 5201018 w 6128435"/>
              <a:gd name="connsiteY16-16344" fmla="*/ 1095027 h 6858000"/>
              <a:gd name="connsiteX17-16345" fmla="*/ 5202153 w 6128435"/>
              <a:gd name="connsiteY17-16346" fmla="*/ 1133224 h 6858000"/>
              <a:gd name="connsiteX18-16347" fmla="*/ 5207370 w 6128435"/>
              <a:gd name="connsiteY18-16348" fmla="*/ 1138097 h 6858000"/>
              <a:gd name="connsiteX19-16349" fmla="*/ 5189234 w 6128435"/>
              <a:gd name="connsiteY19-16350" fmla="*/ 1193495 h 6858000"/>
              <a:gd name="connsiteX20-16351" fmla="*/ 5202769 w 6128435"/>
              <a:gd name="connsiteY20-16352" fmla="*/ 1269450 h 6858000"/>
              <a:gd name="connsiteX21-16353" fmla="*/ 5225968 w 6128435"/>
              <a:gd name="connsiteY21-16354" fmla="*/ 1357994 h 6858000"/>
              <a:gd name="connsiteX22-16355" fmla="*/ 5233819 w 6128435"/>
              <a:gd name="connsiteY22-16356" fmla="*/ 1380922 h 6858000"/>
              <a:gd name="connsiteX23-16357" fmla="*/ 5237226 w 6128435"/>
              <a:gd name="connsiteY23-16358" fmla="*/ 1441327 h 6858000"/>
              <a:gd name="connsiteX24-16359" fmla="*/ 5244434 w 6128435"/>
              <a:gd name="connsiteY24-16360" fmla="*/ 1580810 h 6858000"/>
              <a:gd name="connsiteX25-16361" fmla="*/ 5263491 w 6128435"/>
              <a:gd name="connsiteY25-16362" fmla="*/ 1642938 h 6858000"/>
              <a:gd name="connsiteX26-16363" fmla="*/ 5261314 w 6128435"/>
              <a:gd name="connsiteY26-16364" fmla="*/ 1689177 h 6858000"/>
              <a:gd name="connsiteX27-16365" fmla="*/ 5259788 w 6128435"/>
              <a:gd name="connsiteY27-16366" fmla="*/ 1768516 h 6858000"/>
              <a:gd name="connsiteX28-16367" fmla="*/ 5255696 w 6128435"/>
              <a:gd name="connsiteY28-16368" fmla="*/ 1953770 h 6858000"/>
              <a:gd name="connsiteX29-16369" fmla="*/ 5252592 w 6128435"/>
              <a:gd name="connsiteY29-16370" fmla="*/ 2092210 h 6858000"/>
              <a:gd name="connsiteX30-16371" fmla="*/ 5264303 w 6128435"/>
              <a:gd name="connsiteY30-16372" fmla="*/ 2225157 h 6858000"/>
              <a:gd name="connsiteX31-16373" fmla="*/ 5254949 w 6128435"/>
              <a:gd name="connsiteY31-16374" fmla="*/ 2236160 h 6858000"/>
              <a:gd name="connsiteX32-16375" fmla="*/ 5250104 w 6128435"/>
              <a:gd name="connsiteY32-16376" fmla="*/ 2249166 h 6858000"/>
              <a:gd name="connsiteX33-16377" fmla="*/ 5251214 w 6128435"/>
              <a:gd name="connsiteY33-16378" fmla="*/ 2250944 h 6858000"/>
              <a:gd name="connsiteX34-16379" fmla="*/ 5250644 w 6128435"/>
              <a:gd name="connsiteY34-16380" fmla="*/ 2266619 h 6858000"/>
              <a:gd name="connsiteX35-16381" fmla="*/ 5247111 w 6128435"/>
              <a:gd name="connsiteY35-16382" fmla="*/ 2269679 h 6858000"/>
              <a:gd name="connsiteX36-16383" fmla="*/ 5279312 w 6128435"/>
              <a:gd name="connsiteY36-16384" fmla="*/ 2302757 h 6858000"/>
              <a:gd name="connsiteX37-16385" fmla="*/ 5293877 w 6128435"/>
              <a:gd name="connsiteY37-16386" fmla="*/ 2368649 h 6858000"/>
              <a:gd name="connsiteX38-16387" fmla="*/ 5311338 w 6128435"/>
              <a:gd name="connsiteY38-16388" fmla="*/ 2404034 h 6858000"/>
              <a:gd name="connsiteX39-16389" fmla="*/ 5338366 w 6128435"/>
              <a:gd name="connsiteY39-16390" fmla="*/ 2465052 h 6858000"/>
              <a:gd name="connsiteX40-16391" fmla="*/ 5371263 w 6128435"/>
              <a:gd name="connsiteY40-16392" fmla="*/ 2586413 h 6858000"/>
              <a:gd name="connsiteX41-16393" fmla="*/ 5407503 w 6128435"/>
              <a:gd name="connsiteY41-16394" fmla="*/ 2786290 h 6858000"/>
              <a:gd name="connsiteX42-16395" fmla="*/ 5407356 w 6128435"/>
              <a:gd name="connsiteY42-16396" fmla="*/ 2787545 h 6858000"/>
              <a:gd name="connsiteX43-16397" fmla="*/ 5411130 w 6128435"/>
              <a:gd name="connsiteY43-16398" fmla="*/ 2788640 h 6858000"/>
              <a:gd name="connsiteX44-16399" fmla="*/ 5416439 w 6128435"/>
              <a:gd name="connsiteY44-16400" fmla="*/ 2805666 h 6858000"/>
              <a:gd name="connsiteX45-16401" fmla="*/ 5416589 w 6128435"/>
              <a:gd name="connsiteY45-16402" fmla="*/ 2810822 h 6858000"/>
              <a:gd name="connsiteX46-16403" fmla="*/ 5418542 w 6128435"/>
              <a:gd name="connsiteY46-16404" fmla="*/ 2817745 h 6858000"/>
              <a:gd name="connsiteX47-16405" fmla="*/ 5418847 w 6128435"/>
              <a:gd name="connsiteY47-16406" fmla="*/ 2817825 h 6858000"/>
              <a:gd name="connsiteX48-16407" fmla="*/ 5457023 w 6128435"/>
              <a:gd name="connsiteY48-16408" fmla="*/ 2858292 h 6858000"/>
              <a:gd name="connsiteX49-16409" fmla="*/ 5479298 w 6128435"/>
              <a:gd name="connsiteY49-16410" fmla="*/ 2947791 h 6858000"/>
              <a:gd name="connsiteX50-16411" fmla="*/ 5481770 w 6128435"/>
              <a:gd name="connsiteY50-16412" fmla="*/ 2951352 h 6858000"/>
              <a:gd name="connsiteX51-16413" fmla="*/ 5482045 w 6128435"/>
              <a:gd name="connsiteY51-16414" fmla="*/ 2984371 h 6858000"/>
              <a:gd name="connsiteX52-16415" fmla="*/ 5482415 w 6128435"/>
              <a:gd name="connsiteY52-16416" fmla="*/ 3004079 h 6858000"/>
              <a:gd name="connsiteX53-16417" fmla="*/ 5483865 w 6128435"/>
              <a:gd name="connsiteY53-16418" fmla="*/ 3005467 h 6858000"/>
              <a:gd name="connsiteX54-16419" fmla="*/ 5482236 w 6128435"/>
              <a:gd name="connsiteY54-16420" fmla="*/ 3019791 h 6858000"/>
              <a:gd name="connsiteX55-16421" fmla="*/ 5481505 w 6128435"/>
              <a:gd name="connsiteY55-16422" fmla="*/ 3095286 h 6858000"/>
              <a:gd name="connsiteX56-16423" fmla="*/ 5477595 w 6128435"/>
              <a:gd name="connsiteY56-16424" fmla="*/ 3250534 h 6858000"/>
              <a:gd name="connsiteX57-16425" fmla="*/ 5532836 w 6128435"/>
              <a:gd name="connsiteY57-16426" fmla="*/ 3353840 h 6858000"/>
              <a:gd name="connsiteX58-16427" fmla="*/ 5561229 w 6128435"/>
              <a:gd name="connsiteY58-16428" fmla="*/ 3395784 h 6858000"/>
              <a:gd name="connsiteX59-16429" fmla="*/ 5589758 w 6128435"/>
              <a:gd name="connsiteY59-16430" fmla="*/ 3506453 h 6858000"/>
              <a:gd name="connsiteX60-16431" fmla="*/ 5596144 w 6128435"/>
              <a:gd name="connsiteY60-16432" fmla="*/ 3534624 h 6858000"/>
              <a:gd name="connsiteX61-16433" fmla="*/ 5597750 w 6128435"/>
              <a:gd name="connsiteY61-16434" fmla="*/ 3534129 h 6858000"/>
              <a:gd name="connsiteX62-16435" fmla="*/ 5599700 w 6128435"/>
              <a:gd name="connsiteY62-16436" fmla="*/ 3547221 h 6858000"/>
              <a:gd name="connsiteX63-16437" fmla="*/ 5615031 w 6128435"/>
              <a:gd name="connsiteY63-16438" fmla="*/ 3557482 h 6858000"/>
              <a:gd name="connsiteX64-16439" fmla="*/ 5618377 w 6128435"/>
              <a:gd name="connsiteY64-16440" fmla="*/ 3588431 h 6858000"/>
              <a:gd name="connsiteX65-16441" fmla="*/ 5612155 w 6128435"/>
              <a:gd name="connsiteY65-16442" fmla="*/ 3589869 h 6858000"/>
              <a:gd name="connsiteX66-16443" fmla="*/ 5620843 w 6128435"/>
              <a:gd name="connsiteY66-16444" fmla="*/ 3606745 h 6858000"/>
              <a:gd name="connsiteX67-16445" fmla="*/ 5655472 w 6128435"/>
              <a:gd name="connsiteY67-16446" fmla="*/ 3678877 h 6858000"/>
              <a:gd name="connsiteX68-16447" fmla="*/ 5680448 w 6128435"/>
              <a:gd name="connsiteY68-16448" fmla="*/ 3717760 h 6858000"/>
              <a:gd name="connsiteX69-16449" fmla="*/ 5683015 w 6128435"/>
              <a:gd name="connsiteY69-16450" fmla="*/ 3762025 h 6858000"/>
              <a:gd name="connsiteX70-16451" fmla="*/ 5696643 w 6128435"/>
              <a:gd name="connsiteY70-16452" fmla="*/ 3773888 h 6858000"/>
              <a:gd name="connsiteX71-16453" fmla="*/ 5699203 w 6128435"/>
              <a:gd name="connsiteY71-16454" fmla="*/ 3775823 h 6858000"/>
              <a:gd name="connsiteX72-16455" fmla="*/ 5704824 w 6128435"/>
              <a:gd name="connsiteY72-16456" fmla="*/ 3785966 h 6858000"/>
              <a:gd name="connsiteX73-16457" fmla="*/ 5712204 w 6128435"/>
              <a:gd name="connsiteY73-16458" fmla="*/ 3785830 h 6858000"/>
              <a:gd name="connsiteX74-16459" fmla="*/ 5724816 w 6128435"/>
              <a:gd name="connsiteY74-16460" fmla="*/ 3798949 h 6858000"/>
              <a:gd name="connsiteX75-16461" fmla="*/ 5733539 w 6128435"/>
              <a:gd name="connsiteY75-16462" fmla="*/ 3818457 h 6858000"/>
              <a:gd name="connsiteX76-16463" fmla="*/ 5768491 w 6128435"/>
              <a:gd name="connsiteY76-16464" fmla="*/ 3914399 h 6858000"/>
              <a:gd name="connsiteX77-16465" fmla="*/ 5793123 w 6128435"/>
              <a:gd name="connsiteY77-16466" fmla="*/ 3969952 h 6858000"/>
              <a:gd name="connsiteX78-16467" fmla="*/ 5808321 w 6128435"/>
              <a:gd name="connsiteY78-16468" fmla="*/ 3988153 h 6858000"/>
              <a:gd name="connsiteX79-16469" fmla="*/ 5825621 w 6128435"/>
              <a:gd name="connsiteY79-16470" fmla="*/ 4015525 h 6858000"/>
              <a:gd name="connsiteX80-16471" fmla="*/ 5860672 w 6128435"/>
              <a:gd name="connsiteY80-16472" fmla="*/ 4061579 h 6858000"/>
              <a:gd name="connsiteX81-16473" fmla="*/ 5872173 w 6128435"/>
              <a:gd name="connsiteY81-16474" fmla="*/ 4088497 h 6858000"/>
              <a:gd name="connsiteX82-16475" fmla="*/ 5883705 w 6128435"/>
              <a:gd name="connsiteY82-16476" fmla="*/ 4101899 h 6858000"/>
              <a:gd name="connsiteX83-16477" fmla="*/ 5885314 w 6128435"/>
              <a:gd name="connsiteY83-16478" fmla="*/ 4108387 h 6858000"/>
              <a:gd name="connsiteX84-16479" fmla="*/ 5894095 w 6128435"/>
              <a:gd name="connsiteY84-16480" fmla="*/ 4128857 h 6858000"/>
              <a:gd name="connsiteX85-16481" fmla="*/ 5898339 w 6128435"/>
              <a:gd name="connsiteY85-16482" fmla="*/ 4140800 h 6858000"/>
              <a:gd name="connsiteX86-16483" fmla="*/ 5899734 w 6128435"/>
              <a:gd name="connsiteY86-16484" fmla="*/ 4145632 h 6858000"/>
              <a:gd name="connsiteX87-16485" fmla="*/ 5903513 w 6128435"/>
              <a:gd name="connsiteY87-16486" fmla="*/ 4187661 h 6858000"/>
              <a:gd name="connsiteX88-16487" fmla="*/ 5917114 w 6128435"/>
              <a:gd name="connsiteY88-16488" fmla="*/ 4213096 h 6858000"/>
              <a:gd name="connsiteX89-16489" fmla="*/ 5921153 w 6128435"/>
              <a:gd name="connsiteY89-16490" fmla="*/ 4236222 h 6858000"/>
              <a:gd name="connsiteX90-16491" fmla="*/ 5924233 w 6128435"/>
              <a:gd name="connsiteY90-16492" fmla="*/ 4242060 h 6858000"/>
              <a:gd name="connsiteX91-16493" fmla="*/ 5928910 w 6128435"/>
              <a:gd name="connsiteY91-16494" fmla="*/ 4300973 h 6858000"/>
              <a:gd name="connsiteX92-16495" fmla="*/ 5939320 w 6128435"/>
              <a:gd name="connsiteY92-16496" fmla="*/ 4340435 h 6858000"/>
              <a:gd name="connsiteX93-16497" fmla="*/ 5946705 w 6128435"/>
              <a:gd name="connsiteY93-16498" fmla="*/ 4428051 h 6858000"/>
              <a:gd name="connsiteX94-16499" fmla="*/ 5949261 w 6128435"/>
              <a:gd name="connsiteY94-16500" fmla="*/ 4449185 h 6858000"/>
              <a:gd name="connsiteX95-16501" fmla="*/ 5957504 w 6128435"/>
              <a:gd name="connsiteY95-16502" fmla="*/ 4465911 h 6858000"/>
              <a:gd name="connsiteX96-16503" fmla="*/ 5964689 w 6128435"/>
              <a:gd name="connsiteY96-16504" fmla="*/ 4468532 h 6858000"/>
              <a:gd name="connsiteX97-16505" fmla="*/ 5967062 w 6128435"/>
              <a:gd name="connsiteY97-16506" fmla="*/ 4479923 h 6858000"/>
              <a:gd name="connsiteX98-16507" fmla="*/ 5968960 w 6128435"/>
              <a:gd name="connsiteY98-16508" fmla="*/ 4482655 h 6858000"/>
              <a:gd name="connsiteX99-16509" fmla="*/ 5978567 w 6128435"/>
              <a:gd name="connsiteY99-16510" fmla="*/ 4498605 h 6858000"/>
              <a:gd name="connsiteX100-16511" fmla="*/ 5980106 w 6128435"/>
              <a:gd name="connsiteY100-16512" fmla="*/ 4585087 h 6858000"/>
              <a:gd name="connsiteX101-16513" fmla="*/ 5998138 w 6128435"/>
              <a:gd name="connsiteY101-16514" fmla="*/ 4697518 h 6858000"/>
              <a:gd name="connsiteX102-16515" fmla="*/ 6013516 w 6128435"/>
              <a:gd name="connsiteY102-16516" fmla="*/ 4786619 h 6858000"/>
              <a:gd name="connsiteX103-16517" fmla="*/ 6025404 w 6128435"/>
              <a:gd name="connsiteY103-16518" fmla="*/ 4858148 h 6858000"/>
              <a:gd name="connsiteX104-16519" fmla="*/ 6007749 w 6128435"/>
              <a:gd name="connsiteY104-16520" fmla="*/ 4964715 h 6858000"/>
              <a:gd name="connsiteX105-16521" fmla="*/ 6005269 w 6128435"/>
              <a:gd name="connsiteY105-16522" fmla="*/ 5150567 h 6858000"/>
              <a:gd name="connsiteX106-16523" fmla="*/ 6001127 w 6128435"/>
              <a:gd name="connsiteY106-16524" fmla="*/ 5164609 h 6858000"/>
              <a:gd name="connsiteX107-16525" fmla="*/ 5996647 w 6128435"/>
              <a:gd name="connsiteY107-16526" fmla="*/ 5185640 h 6858000"/>
              <a:gd name="connsiteX108-16527" fmla="*/ 5998514 w 6128435"/>
              <a:gd name="connsiteY108-16528" fmla="*/ 5189673 h 6858000"/>
              <a:gd name="connsiteX109-16529" fmla="*/ 5995970 w 6128435"/>
              <a:gd name="connsiteY109-16530" fmla="*/ 5221547 h 6858000"/>
              <a:gd name="connsiteX110-16531" fmla="*/ 5997218 w 6128435"/>
              <a:gd name="connsiteY110-16532" fmla="*/ 5222031 h 6858000"/>
              <a:gd name="connsiteX111-16533" fmla="*/ 6002116 w 6128435"/>
              <a:gd name="connsiteY111-16534" fmla="*/ 5231223 h 6858000"/>
              <a:gd name="connsiteX112-16535" fmla="*/ 6008541 w 6128435"/>
              <a:gd name="connsiteY112-16536" fmla="*/ 5248680 h 6858000"/>
              <a:gd name="connsiteX113-16537" fmla="*/ 6039260 w 6128435"/>
              <a:gd name="connsiteY113-16538" fmla="*/ 5289518 h 6858000"/>
              <a:gd name="connsiteX114-16539" fmla="*/ 6036748 w 6128435"/>
              <a:gd name="connsiteY114-16540" fmla="*/ 5322752 h 6858000"/>
              <a:gd name="connsiteX115-16541" fmla="*/ 6036943 w 6128435"/>
              <a:gd name="connsiteY115-16542" fmla="*/ 5329480 h 6858000"/>
              <a:gd name="connsiteX116-16543" fmla="*/ 6037236 w 6128435"/>
              <a:gd name="connsiteY116-16544" fmla="*/ 5329634 h 6858000"/>
              <a:gd name="connsiteX117-16545" fmla="*/ 6038019 w 6128435"/>
              <a:gd name="connsiteY117-16546" fmla="*/ 5336764 h 6858000"/>
              <a:gd name="connsiteX118-16547" fmla="*/ 6037298 w 6128435"/>
              <a:gd name="connsiteY118-16548" fmla="*/ 5341753 h 6858000"/>
              <a:gd name="connsiteX119-16549" fmla="*/ 6037677 w 6128435"/>
              <a:gd name="connsiteY119-16550" fmla="*/ 5354807 h 6858000"/>
              <a:gd name="connsiteX120-16551" fmla="*/ 6039728 w 6128435"/>
              <a:gd name="connsiteY120-16552" fmla="*/ 5359416 h 6858000"/>
              <a:gd name="connsiteX121-16553" fmla="*/ 6043311 w 6128435"/>
              <a:gd name="connsiteY121-16554" fmla="*/ 5361407 h 6858000"/>
              <a:gd name="connsiteX122-16555" fmla="*/ 6042954 w 6128435"/>
              <a:gd name="connsiteY122-16556" fmla="*/ 5362576 h 6858000"/>
              <a:gd name="connsiteX123-16557" fmla="*/ 6053435 w 6128435"/>
              <a:gd name="connsiteY123-16558" fmla="*/ 5387547 h 6858000"/>
              <a:gd name="connsiteX124-16559" fmla="*/ 6065933 w 6128435"/>
              <a:gd name="connsiteY124-16560" fmla="*/ 5443002 h 6858000"/>
              <a:gd name="connsiteX125-16561" fmla="*/ 6068640 w 6128435"/>
              <a:gd name="connsiteY125-16562" fmla="*/ 5474503 h 6858000"/>
              <a:gd name="connsiteX126-16563" fmla="*/ 6080922 w 6128435"/>
              <a:gd name="connsiteY126-16564" fmla="*/ 5561070 h 6858000"/>
              <a:gd name="connsiteX127-16565" fmla="*/ 6096949 w 6128435"/>
              <a:gd name="connsiteY127-16566" fmla="*/ 5648179 h 6858000"/>
              <a:gd name="connsiteX128-16567" fmla="*/ 6125703 w 6128435"/>
              <a:gd name="connsiteY128-16568" fmla="*/ 5692894 h 6858000"/>
              <a:gd name="connsiteX129-16569" fmla="*/ 6126670 w 6128435"/>
              <a:gd name="connsiteY129-16570" fmla="*/ 5697882 h 6858000"/>
              <a:gd name="connsiteX130-16571" fmla="*/ 6124061 w 6128435"/>
              <a:gd name="connsiteY130-16572" fmla="*/ 5710294 h 6858000"/>
              <a:gd name="connsiteX131-16573" fmla="*/ 6122213 w 6128435"/>
              <a:gd name="connsiteY131-16574" fmla="*/ 5714762 h 6858000"/>
              <a:gd name="connsiteX132-16575" fmla="*/ 6121353 w 6128435"/>
              <a:gd name="connsiteY132-16576" fmla="*/ 5721725 h 6858000"/>
              <a:gd name="connsiteX133-16577" fmla="*/ 6121607 w 6128435"/>
              <a:gd name="connsiteY133-16578" fmla="*/ 5721959 h 6858000"/>
              <a:gd name="connsiteX134-16579" fmla="*/ 6120262 w 6128435"/>
              <a:gd name="connsiteY134-16580" fmla="*/ 5728358 h 6858000"/>
              <a:gd name="connsiteX135-16581" fmla="*/ 6110194 w 6128435"/>
              <a:gd name="connsiteY135-16582" fmla="*/ 5758853 h 6858000"/>
              <a:gd name="connsiteX136-16583" fmla="*/ 6127519 w 6128435"/>
              <a:gd name="connsiteY136-16584" fmla="*/ 5865775 h 6858000"/>
              <a:gd name="connsiteX137-16585" fmla="*/ 6128435 w 6128435"/>
              <a:gd name="connsiteY137-16586" fmla="*/ 5870164 h 6858000"/>
              <a:gd name="connsiteX138-16587" fmla="*/ 6119217 w 6128435"/>
              <a:gd name="connsiteY138-16588" fmla="*/ 5888542 h 6858000"/>
              <a:gd name="connsiteX139-16589" fmla="*/ 6115966 w 6128435"/>
              <a:gd name="connsiteY139-16590" fmla="*/ 5898387 h 6858000"/>
              <a:gd name="connsiteX140-16591" fmla="*/ 6111924 w 6128435"/>
              <a:gd name="connsiteY140-16592" fmla="*/ 5900444 h 6858000"/>
              <a:gd name="connsiteX141-16593" fmla="*/ 6108716 w 6128435"/>
              <a:gd name="connsiteY141-16594" fmla="*/ 5915345 h 6858000"/>
              <a:gd name="connsiteX142-16595" fmla="*/ 6109524 w 6128435"/>
              <a:gd name="connsiteY142-16596" fmla="*/ 5917328 h 6858000"/>
              <a:gd name="connsiteX143-16597" fmla="*/ 6102493 w 6128435"/>
              <a:gd name="connsiteY143-16598" fmla="*/ 5928602 h 6858000"/>
              <a:gd name="connsiteX144-16599" fmla="*/ 6056863 w 6128435"/>
              <a:gd name="connsiteY144-16600" fmla="*/ 6000643 h 6858000"/>
              <a:gd name="connsiteX145-16601" fmla="*/ 6045436 w 6128435"/>
              <a:gd name="connsiteY145-16602" fmla="*/ 6124480 h 6858000"/>
              <a:gd name="connsiteX146-16603" fmla="*/ 6030489 w 6128435"/>
              <a:gd name="connsiteY146-16604" fmla="*/ 6317666 h 6858000"/>
              <a:gd name="connsiteX147-16605" fmla="*/ 6007492 w 6128435"/>
              <a:gd name="connsiteY147-16606" fmla="*/ 6440818 h 6858000"/>
              <a:gd name="connsiteX148-16607" fmla="*/ 6009467 w 6128435"/>
              <a:gd name="connsiteY148-16608" fmla="*/ 6487076 h 6858000"/>
              <a:gd name="connsiteX149-16609" fmla="*/ 5995064 w 6128435"/>
              <a:gd name="connsiteY149-16610" fmla="*/ 6540791 h 6858000"/>
              <a:gd name="connsiteX150-16611" fmla="*/ 5996309 w 6128435"/>
              <a:gd name="connsiteY150-16612" fmla="*/ 6543961 h 6858000"/>
              <a:gd name="connsiteX151-16613" fmla="*/ 5996048 w 6128435"/>
              <a:gd name="connsiteY151-16614" fmla="*/ 6555444 h 6858000"/>
              <a:gd name="connsiteX152-16615" fmla="*/ 6002524 w 6128435"/>
              <a:gd name="connsiteY152-16616" fmla="*/ 6560188 h 6858000"/>
              <a:gd name="connsiteX153-16617" fmla="*/ 6006823 w 6128435"/>
              <a:gd name="connsiteY153-16618" fmla="*/ 6578546 h 6858000"/>
              <a:gd name="connsiteX154-16619" fmla="*/ 6004510 w 6128435"/>
              <a:gd name="connsiteY154-16620" fmla="*/ 6599256 h 6858000"/>
              <a:gd name="connsiteX155-16621" fmla="*/ 5986207 w 6128435"/>
              <a:gd name="connsiteY155-16622" fmla="*/ 6695855 h 6858000"/>
              <a:gd name="connsiteX156-16623" fmla="*/ 5979428 w 6128435"/>
              <a:gd name="connsiteY156-16624" fmla="*/ 6754678 h 6858000"/>
              <a:gd name="connsiteX157-16625" fmla="*/ 5983398 w 6128435"/>
              <a:gd name="connsiteY157-16626" fmla="*/ 6778641 h 6858000"/>
              <a:gd name="connsiteX158-16627" fmla="*/ 5984543 w 6128435"/>
              <a:gd name="connsiteY158-16628" fmla="*/ 6811016 h 6858000"/>
              <a:gd name="connsiteX159-16629" fmla="*/ 5981802 w 6128435"/>
              <a:gd name="connsiteY159-16630" fmla="*/ 6838578 h 6858000"/>
              <a:gd name="connsiteX160-16631" fmla="*/ 5979671 w 6128435"/>
              <a:gd name="connsiteY160-16632" fmla="*/ 6858000 h 6858000"/>
              <a:gd name="connsiteX161-16633" fmla="*/ 0 w 6128435"/>
              <a:gd name="connsiteY161-16634" fmla="*/ 6858000 h 6858000"/>
              <a:gd name="connsiteX162-16635" fmla="*/ 0 w 6128435"/>
              <a:gd name="connsiteY162-16636" fmla="*/ 0 h 6858000"/>
              <a:gd name="connsiteX0-16637" fmla="*/ 0 w 6128435"/>
              <a:gd name="connsiteY0-16638" fmla="*/ 0 h 6858000"/>
              <a:gd name="connsiteX1-16639" fmla="*/ 4965888 w 6128435"/>
              <a:gd name="connsiteY1-16640" fmla="*/ 0 h 6858000"/>
              <a:gd name="connsiteX2-16641" fmla="*/ 4967767 w 6128435"/>
              <a:gd name="connsiteY2-16642" fmla="*/ 7930 h 6858000"/>
              <a:gd name="connsiteX3-16643" fmla="*/ 4979444 w 6128435"/>
              <a:gd name="connsiteY3-16644" fmla="*/ 43921 h 6858000"/>
              <a:gd name="connsiteX4-16645" fmla="*/ 5021173 w 6128435"/>
              <a:gd name="connsiteY4-16646" fmla="*/ 123738 h 6858000"/>
              <a:gd name="connsiteX5-16647" fmla="*/ 5075458 w 6128435"/>
              <a:gd name="connsiteY5-16648" fmla="*/ 264355 h 6858000"/>
              <a:gd name="connsiteX6-16649" fmla="*/ 5081175 w 6128435"/>
              <a:gd name="connsiteY6-16650" fmla="*/ 277448 h 6858000"/>
              <a:gd name="connsiteX7-16651" fmla="*/ 5097011 w 6128435"/>
              <a:gd name="connsiteY7-16652" fmla="*/ 355616 h 6858000"/>
              <a:gd name="connsiteX8-16653" fmla="*/ 5130982 w 6128435"/>
              <a:gd name="connsiteY8-16654" fmla="*/ 412030 h 6858000"/>
              <a:gd name="connsiteX9-16655" fmla="*/ 5153000 w 6128435"/>
              <a:gd name="connsiteY9-16656" fmla="*/ 507134 h 6858000"/>
              <a:gd name="connsiteX10-16657" fmla="*/ 5171282 w 6128435"/>
              <a:gd name="connsiteY10-16658" fmla="*/ 602071 h 6858000"/>
              <a:gd name="connsiteX11-16659" fmla="*/ 5176196 w 6128435"/>
              <a:gd name="connsiteY11-16660" fmla="*/ 636822 h 6858000"/>
              <a:gd name="connsiteX12-16661" fmla="*/ 5189051 w 6128435"/>
              <a:gd name="connsiteY12-16662" fmla="*/ 782518 h 6858000"/>
              <a:gd name="connsiteX13-16663" fmla="*/ 5210428 w 6128435"/>
              <a:gd name="connsiteY13-16664" fmla="*/ 815772 h 6858000"/>
              <a:gd name="connsiteX14-16665" fmla="*/ 5221088 w 6128435"/>
              <a:gd name="connsiteY14-16666" fmla="*/ 860193 h 6858000"/>
              <a:gd name="connsiteX15-16667" fmla="*/ 5230806 w 6128435"/>
              <a:gd name="connsiteY15-16668" fmla="*/ 961354 h 6858000"/>
              <a:gd name="connsiteX16-16669" fmla="*/ 5201018 w 6128435"/>
              <a:gd name="connsiteY16-16670" fmla="*/ 1095027 h 6858000"/>
              <a:gd name="connsiteX17-16671" fmla="*/ 5202153 w 6128435"/>
              <a:gd name="connsiteY17-16672" fmla="*/ 1133224 h 6858000"/>
              <a:gd name="connsiteX18-16673" fmla="*/ 5207370 w 6128435"/>
              <a:gd name="connsiteY18-16674" fmla="*/ 1138097 h 6858000"/>
              <a:gd name="connsiteX19-16675" fmla="*/ 5189234 w 6128435"/>
              <a:gd name="connsiteY19-16676" fmla="*/ 1193495 h 6858000"/>
              <a:gd name="connsiteX20-16677" fmla="*/ 5202769 w 6128435"/>
              <a:gd name="connsiteY20-16678" fmla="*/ 1269450 h 6858000"/>
              <a:gd name="connsiteX21-16679" fmla="*/ 5225968 w 6128435"/>
              <a:gd name="connsiteY21-16680" fmla="*/ 1357994 h 6858000"/>
              <a:gd name="connsiteX22-16681" fmla="*/ 5233819 w 6128435"/>
              <a:gd name="connsiteY22-16682" fmla="*/ 1380922 h 6858000"/>
              <a:gd name="connsiteX23-16683" fmla="*/ 5237226 w 6128435"/>
              <a:gd name="connsiteY23-16684" fmla="*/ 1441327 h 6858000"/>
              <a:gd name="connsiteX24-16685" fmla="*/ 5255653 w 6128435"/>
              <a:gd name="connsiteY24-16686" fmla="*/ 1524712 h 6858000"/>
              <a:gd name="connsiteX25-16687" fmla="*/ 5263491 w 6128435"/>
              <a:gd name="connsiteY25-16688" fmla="*/ 1642938 h 6858000"/>
              <a:gd name="connsiteX26-16689" fmla="*/ 5261314 w 6128435"/>
              <a:gd name="connsiteY26-16690" fmla="*/ 1689177 h 6858000"/>
              <a:gd name="connsiteX27-16691" fmla="*/ 5259788 w 6128435"/>
              <a:gd name="connsiteY27-16692" fmla="*/ 1768516 h 6858000"/>
              <a:gd name="connsiteX28-16693" fmla="*/ 5255696 w 6128435"/>
              <a:gd name="connsiteY28-16694" fmla="*/ 1953770 h 6858000"/>
              <a:gd name="connsiteX29-16695" fmla="*/ 5252592 w 6128435"/>
              <a:gd name="connsiteY29-16696" fmla="*/ 2092210 h 6858000"/>
              <a:gd name="connsiteX30-16697" fmla="*/ 5264303 w 6128435"/>
              <a:gd name="connsiteY30-16698" fmla="*/ 2225157 h 6858000"/>
              <a:gd name="connsiteX31-16699" fmla="*/ 5254949 w 6128435"/>
              <a:gd name="connsiteY31-16700" fmla="*/ 2236160 h 6858000"/>
              <a:gd name="connsiteX32-16701" fmla="*/ 5250104 w 6128435"/>
              <a:gd name="connsiteY32-16702" fmla="*/ 2249166 h 6858000"/>
              <a:gd name="connsiteX33-16703" fmla="*/ 5251214 w 6128435"/>
              <a:gd name="connsiteY33-16704" fmla="*/ 2250944 h 6858000"/>
              <a:gd name="connsiteX34-16705" fmla="*/ 5250644 w 6128435"/>
              <a:gd name="connsiteY34-16706" fmla="*/ 2266619 h 6858000"/>
              <a:gd name="connsiteX35-16707" fmla="*/ 5247111 w 6128435"/>
              <a:gd name="connsiteY35-16708" fmla="*/ 2269679 h 6858000"/>
              <a:gd name="connsiteX36-16709" fmla="*/ 5279312 w 6128435"/>
              <a:gd name="connsiteY36-16710" fmla="*/ 2302757 h 6858000"/>
              <a:gd name="connsiteX37-16711" fmla="*/ 5293877 w 6128435"/>
              <a:gd name="connsiteY37-16712" fmla="*/ 2368649 h 6858000"/>
              <a:gd name="connsiteX38-16713" fmla="*/ 5311338 w 6128435"/>
              <a:gd name="connsiteY38-16714" fmla="*/ 2404034 h 6858000"/>
              <a:gd name="connsiteX39-16715" fmla="*/ 5338366 w 6128435"/>
              <a:gd name="connsiteY39-16716" fmla="*/ 2465052 h 6858000"/>
              <a:gd name="connsiteX40-16717" fmla="*/ 5371263 w 6128435"/>
              <a:gd name="connsiteY40-16718" fmla="*/ 2586413 h 6858000"/>
              <a:gd name="connsiteX41-16719" fmla="*/ 5407503 w 6128435"/>
              <a:gd name="connsiteY41-16720" fmla="*/ 2786290 h 6858000"/>
              <a:gd name="connsiteX42-16721" fmla="*/ 5407356 w 6128435"/>
              <a:gd name="connsiteY42-16722" fmla="*/ 2787545 h 6858000"/>
              <a:gd name="connsiteX43-16723" fmla="*/ 5411130 w 6128435"/>
              <a:gd name="connsiteY43-16724" fmla="*/ 2788640 h 6858000"/>
              <a:gd name="connsiteX44-16725" fmla="*/ 5416439 w 6128435"/>
              <a:gd name="connsiteY44-16726" fmla="*/ 2805666 h 6858000"/>
              <a:gd name="connsiteX45-16727" fmla="*/ 5416589 w 6128435"/>
              <a:gd name="connsiteY45-16728" fmla="*/ 2810822 h 6858000"/>
              <a:gd name="connsiteX46-16729" fmla="*/ 5418542 w 6128435"/>
              <a:gd name="connsiteY46-16730" fmla="*/ 2817745 h 6858000"/>
              <a:gd name="connsiteX47-16731" fmla="*/ 5418847 w 6128435"/>
              <a:gd name="connsiteY47-16732" fmla="*/ 2817825 h 6858000"/>
              <a:gd name="connsiteX48-16733" fmla="*/ 5457023 w 6128435"/>
              <a:gd name="connsiteY48-16734" fmla="*/ 2858292 h 6858000"/>
              <a:gd name="connsiteX49-16735" fmla="*/ 5479298 w 6128435"/>
              <a:gd name="connsiteY49-16736" fmla="*/ 2947791 h 6858000"/>
              <a:gd name="connsiteX50-16737" fmla="*/ 5481770 w 6128435"/>
              <a:gd name="connsiteY50-16738" fmla="*/ 2951352 h 6858000"/>
              <a:gd name="connsiteX51-16739" fmla="*/ 5482045 w 6128435"/>
              <a:gd name="connsiteY51-16740" fmla="*/ 2984371 h 6858000"/>
              <a:gd name="connsiteX52-16741" fmla="*/ 5482415 w 6128435"/>
              <a:gd name="connsiteY52-16742" fmla="*/ 3004079 h 6858000"/>
              <a:gd name="connsiteX53-16743" fmla="*/ 5483865 w 6128435"/>
              <a:gd name="connsiteY53-16744" fmla="*/ 3005467 h 6858000"/>
              <a:gd name="connsiteX54-16745" fmla="*/ 5482236 w 6128435"/>
              <a:gd name="connsiteY54-16746" fmla="*/ 3019791 h 6858000"/>
              <a:gd name="connsiteX55-16747" fmla="*/ 5481505 w 6128435"/>
              <a:gd name="connsiteY55-16748" fmla="*/ 3095286 h 6858000"/>
              <a:gd name="connsiteX56-16749" fmla="*/ 5477595 w 6128435"/>
              <a:gd name="connsiteY56-16750" fmla="*/ 3250534 h 6858000"/>
              <a:gd name="connsiteX57-16751" fmla="*/ 5532836 w 6128435"/>
              <a:gd name="connsiteY57-16752" fmla="*/ 3353840 h 6858000"/>
              <a:gd name="connsiteX58-16753" fmla="*/ 5561229 w 6128435"/>
              <a:gd name="connsiteY58-16754" fmla="*/ 3395784 h 6858000"/>
              <a:gd name="connsiteX59-16755" fmla="*/ 5589758 w 6128435"/>
              <a:gd name="connsiteY59-16756" fmla="*/ 3506453 h 6858000"/>
              <a:gd name="connsiteX60-16757" fmla="*/ 5596144 w 6128435"/>
              <a:gd name="connsiteY60-16758" fmla="*/ 3534624 h 6858000"/>
              <a:gd name="connsiteX61-16759" fmla="*/ 5597750 w 6128435"/>
              <a:gd name="connsiteY61-16760" fmla="*/ 3534129 h 6858000"/>
              <a:gd name="connsiteX62-16761" fmla="*/ 5599700 w 6128435"/>
              <a:gd name="connsiteY62-16762" fmla="*/ 3547221 h 6858000"/>
              <a:gd name="connsiteX63-16763" fmla="*/ 5615031 w 6128435"/>
              <a:gd name="connsiteY63-16764" fmla="*/ 3557482 h 6858000"/>
              <a:gd name="connsiteX64-16765" fmla="*/ 5618377 w 6128435"/>
              <a:gd name="connsiteY64-16766" fmla="*/ 3588431 h 6858000"/>
              <a:gd name="connsiteX65-16767" fmla="*/ 5612155 w 6128435"/>
              <a:gd name="connsiteY65-16768" fmla="*/ 3589869 h 6858000"/>
              <a:gd name="connsiteX66-16769" fmla="*/ 5620843 w 6128435"/>
              <a:gd name="connsiteY66-16770" fmla="*/ 3606745 h 6858000"/>
              <a:gd name="connsiteX67-16771" fmla="*/ 5655472 w 6128435"/>
              <a:gd name="connsiteY67-16772" fmla="*/ 3678877 h 6858000"/>
              <a:gd name="connsiteX68-16773" fmla="*/ 5680448 w 6128435"/>
              <a:gd name="connsiteY68-16774" fmla="*/ 3717760 h 6858000"/>
              <a:gd name="connsiteX69-16775" fmla="*/ 5683015 w 6128435"/>
              <a:gd name="connsiteY69-16776" fmla="*/ 3762025 h 6858000"/>
              <a:gd name="connsiteX70-16777" fmla="*/ 5696643 w 6128435"/>
              <a:gd name="connsiteY70-16778" fmla="*/ 3773888 h 6858000"/>
              <a:gd name="connsiteX71-16779" fmla="*/ 5699203 w 6128435"/>
              <a:gd name="connsiteY71-16780" fmla="*/ 3775823 h 6858000"/>
              <a:gd name="connsiteX72-16781" fmla="*/ 5704824 w 6128435"/>
              <a:gd name="connsiteY72-16782" fmla="*/ 3785966 h 6858000"/>
              <a:gd name="connsiteX73-16783" fmla="*/ 5712204 w 6128435"/>
              <a:gd name="connsiteY73-16784" fmla="*/ 3785830 h 6858000"/>
              <a:gd name="connsiteX74-16785" fmla="*/ 5724816 w 6128435"/>
              <a:gd name="connsiteY74-16786" fmla="*/ 3798949 h 6858000"/>
              <a:gd name="connsiteX75-16787" fmla="*/ 5733539 w 6128435"/>
              <a:gd name="connsiteY75-16788" fmla="*/ 3818457 h 6858000"/>
              <a:gd name="connsiteX76-16789" fmla="*/ 5768491 w 6128435"/>
              <a:gd name="connsiteY76-16790" fmla="*/ 3914399 h 6858000"/>
              <a:gd name="connsiteX77-16791" fmla="*/ 5793123 w 6128435"/>
              <a:gd name="connsiteY77-16792" fmla="*/ 3969952 h 6858000"/>
              <a:gd name="connsiteX78-16793" fmla="*/ 5808321 w 6128435"/>
              <a:gd name="connsiteY78-16794" fmla="*/ 3988153 h 6858000"/>
              <a:gd name="connsiteX79-16795" fmla="*/ 5825621 w 6128435"/>
              <a:gd name="connsiteY79-16796" fmla="*/ 4015525 h 6858000"/>
              <a:gd name="connsiteX80-16797" fmla="*/ 5860672 w 6128435"/>
              <a:gd name="connsiteY80-16798" fmla="*/ 4061579 h 6858000"/>
              <a:gd name="connsiteX81-16799" fmla="*/ 5872173 w 6128435"/>
              <a:gd name="connsiteY81-16800" fmla="*/ 4088497 h 6858000"/>
              <a:gd name="connsiteX82-16801" fmla="*/ 5883705 w 6128435"/>
              <a:gd name="connsiteY82-16802" fmla="*/ 4101899 h 6858000"/>
              <a:gd name="connsiteX83-16803" fmla="*/ 5885314 w 6128435"/>
              <a:gd name="connsiteY83-16804" fmla="*/ 4108387 h 6858000"/>
              <a:gd name="connsiteX84-16805" fmla="*/ 5894095 w 6128435"/>
              <a:gd name="connsiteY84-16806" fmla="*/ 4128857 h 6858000"/>
              <a:gd name="connsiteX85-16807" fmla="*/ 5898339 w 6128435"/>
              <a:gd name="connsiteY85-16808" fmla="*/ 4140800 h 6858000"/>
              <a:gd name="connsiteX86-16809" fmla="*/ 5899734 w 6128435"/>
              <a:gd name="connsiteY86-16810" fmla="*/ 4145632 h 6858000"/>
              <a:gd name="connsiteX87-16811" fmla="*/ 5903513 w 6128435"/>
              <a:gd name="connsiteY87-16812" fmla="*/ 4187661 h 6858000"/>
              <a:gd name="connsiteX88-16813" fmla="*/ 5917114 w 6128435"/>
              <a:gd name="connsiteY88-16814" fmla="*/ 4213096 h 6858000"/>
              <a:gd name="connsiteX89-16815" fmla="*/ 5921153 w 6128435"/>
              <a:gd name="connsiteY89-16816" fmla="*/ 4236222 h 6858000"/>
              <a:gd name="connsiteX90-16817" fmla="*/ 5924233 w 6128435"/>
              <a:gd name="connsiteY90-16818" fmla="*/ 4242060 h 6858000"/>
              <a:gd name="connsiteX91-16819" fmla="*/ 5928910 w 6128435"/>
              <a:gd name="connsiteY91-16820" fmla="*/ 4300973 h 6858000"/>
              <a:gd name="connsiteX92-16821" fmla="*/ 5939320 w 6128435"/>
              <a:gd name="connsiteY92-16822" fmla="*/ 4340435 h 6858000"/>
              <a:gd name="connsiteX93-16823" fmla="*/ 5946705 w 6128435"/>
              <a:gd name="connsiteY93-16824" fmla="*/ 4428051 h 6858000"/>
              <a:gd name="connsiteX94-16825" fmla="*/ 5949261 w 6128435"/>
              <a:gd name="connsiteY94-16826" fmla="*/ 4449185 h 6858000"/>
              <a:gd name="connsiteX95-16827" fmla="*/ 5957504 w 6128435"/>
              <a:gd name="connsiteY95-16828" fmla="*/ 4465911 h 6858000"/>
              <a:gd name="connsiteX96-16829" fmla="*/ 5964689 w 6128435"/>
              <a:gd name="connsiteY96-16830" fmla="*/ 4468532 h 6858000"/>
              <a:gd name="connsiteX97-16831" fmla="*/ 5967062 w 6128435"/>
              <a:gd name="connsiteY97-16832" fmla="*/ 4479923 h 6858000"/>
              <a:gd name="connsiteX98-16833" fmla="*/ 5968960 w 6128435"/>
              <a:gd name="connsiteY98-16834" fmla="*/ 4482655 h 6858000"/>
              <a:gd name="connsiteX99-16835" fmla="*/ 5978567 w 6128435"/>
              <a:gd name="connsiteY99-16836" fmla="*/ 4498605 h 6858000"/>
              <a:gd name="connsiteX100-16837" fmla="*/ 5980106 w 6128435"/>
              <a:gd name="connsiteY100-16838" fmla="*/ 4585087 h 6858000"/>
              <a:gd name="connsiteX101-16839" fmla="*/ 5998138 w 6128435"/>
              <a:gd name="connsiteY101-16840" fmla="*/ 4697518 h 6858000"/>
              <a:gd name="connsiteX102-16841" fmla="*/ 6013516 w 6128435"/>
              <a:gd name="connsiteY102-16842" fmla="*/ 4786619 h 6858000"/>
              <a:gd name="connsiteX103-16843" fmla="*/ 6025404 w 6128435"/>
              <a:gd name="connsiteY103-16844" fmla="*/ 4858148 h 6858000"/>
              <a:gd name="connsiteX104-16845" fmla="*/ 6007749 w 6128435"/>
              <a:gd name="connsiteY104-16846" fmla="*/ 4964715 h 6858000"/>
              <a:gd name="connsiteX105-16847" fmla="*/ 6005269 w 6128435"/>
              <a:gd name="connsiteY105-16848" fmla="*/ 5150567 h 6858000"/>
              <a:gd name="connsiteX106-16849" fmla="*/ 6001127 w 6128435"/>
              <a:gd name="connsiteY106-16850" fmla="*/ 5164609 h 6858000"/>
              <a:gd name="connsiteX107-16851" fmla="*/ 5996647 w 6128435"/>
              <a:gd name="connsiteY107-16852" fmla="*/ 5185640 h 6858000"/>
              <a:gd name="connsiteX108-16853" fmla="*/ 5998514 w 6128435"/>
              <a:gd name="connsiteY108-16854" fmla="*/ 5189673 h 6858000"/>
              <a:gd name="connsiteX109-16855" fmla="*/ 5995970 w 6128435"/>
              <a:gd name="connsiteY109-16856" fmla="*/ 5221547 h 6858000"/>
              <a:gd name="connsiteX110-16857" fmla="*/ 5997218 w 6128435"/>
              <a:gd name="connsiteY110-16858" fmla="*/ 5222031 h 6858000"/>
              <a:gd name="connsiteX111-16859" fmla="*/ 6002116 w 6128435"/>
              <a:gd name="connsiteY111-16860" fmla="*/ 5231223 h 6858000"/>
              <a:gd name="connsiteX112-16861" fmla="*/ 6008541 w 6128435"/>
              <a:gd name="connsiteY112-16862" fmla="*/ 5248680 h 6858000"/>
              <a:gd name="connsiteX113-16863" fmla="*/ 6039260 w 6128435"/>
              <a:gd name="connsiteY113-16864" fmla="*/ 5289518 h 6858000"/>
              <a:gd name="connsiteX114-16865" fmla="*/ 6036748 w 6128435"/>
              <a:gd name="connsiteY114-16866" fmla="*/ 5322752 h 6858000"/>
              <a:gd name="connsiteX115-16867" fmla="*/ 6036943 w 6128435"/>
              <a:gd name="connsiteY115-16868" fmla="*/ 5329480 h 6858000"/>
              <a:gd name="connsiteX116-16869" fmla="*/ 6037236 w 6128435"/>
              <a:gd name="connsiteY116-16870" fmla="*/ 5329634 h 6858000"/>
              <a:gd name="connsiteX117-16871" fmla="*/ 6038019 w 6128435"/>
              <a:gd name="connsiteY117-16872" fmla="*/ 5336764 h 6858000"/>
              <a:gd name="connsiteX118-16873" fmla="*/ 6037298 w 6128435"/>
              <a:gd name="connsiteY118-16874" fmla="*/ 5341753 h 6858000"/>
              <a:gd name="connsiteX119-16875" fmla="*/ 6037677 w 6128435"/>
              <a:gd name="connsiteY119-16876" fmla="*/ 5354807 h 6858000"/>
              <a:gd name="connsiteX120-16877" fmla="*/ 6039728 w 6128435"/>
              <a:gd name="connsiteY120-16878" fmla="*/ 5359416 h 6858000"/>
              <a:gd name="connsiteX121-16879" fmla="*/ 6043311 w 6128435"/>
              <a:gd name="connsiteY121-16880" fmla="*/ 5361407 h 6858000"/>
              <a:gd name="connsiteX122-16881" fmla="*/ 6042954 w 6128435"/>
              <a:gd name="connsiteY122-16882" fmla="*/ 5362576 h 6858000"/>
              <a:gd name="connsiteX123-16883" fmla="*/ 6053435 w 6128435"/>
              <a:gd name="connsiteY123-16884" fmla="*/ 5387547 h 6858000"/>
              <a:gd name="connsiteX124-16885" fmla="*/ 6065933 w 6128435"/>
              <a:gd name="connsiteY124-16886" fmla="*/ 5443002 h 6858000"/>
              <a:gd name="connsiteX125-16887" fmla="*/ 6068640 w 6128435"/>
              <a:gd name="connsiteY125-16888" fmla="*/ 5474503 h 6858000"/>
              <a:gd name="connsiteX126-16889" fmla="*/ 6080922 w 6128435"/>
              <a:gd name="connsiteY126-16890" fmla="*/ 5561070 h 6858000"/>
              <a:gd name="connsiteX127-16891" fmla="*/ 6096949 w 6128435"/>
              <a:gd name="connsiteY127-16892" fmla="*/ 5648179 h 6858000"/>
              <a:gd name="connsiteX128-16893" fmla="*/ 6125703 w 6128435"/>
              <a:gd name="connsiteY128-16894" fmla="*/ 5692894 h 6858000"/>
              <a:gd name="connsiteX129-16895" fmla="*/ 6126670 w 6128435"/>
              <a:gd name="connsiteY129-16896" fmla="*/ 5697882 h 6858000"/>
              <a:gd name="connsiteX130-16897" fmla="*/ 6124061 w 6128435"/>
              <a:gd name="connsiteY130-16898" fmla="*/ 5710294 h 6858000"/>
              <a:gd name="connsiteX131-16899" fmla="*/ 6122213 w 6128435"/>
              <a:gd name="connsiteY131-16900" fmla="*/ 5714762 h 6858000"/>
              <a:gd name="connsiteX132-16901" fmla="*/ 6121353 w 6128435"/>
              <a:gd name="connsiteY132-16902" fmla="*/ 5721725 h 6858000"/>
              <a:gd name="connsiteX133-16903" fmla="*/ 6121607 w 6128435"/>
              <a:gd name="connsiteY133-16904" fmla="*/ 5721959 h 6858000"/>
              <a:gd name="connsiteX134-16905" fmla="*/ 6120262 w 6128435"/>
              <a:gd name="connsiteY134-16906" fmla="*/ 5728358 h 6858000"/>
              <a:gd name="connsiteX135-16907" fmla="*/ 6110194 w 6128435"/>
              <a:gd name="connsiteY135-16908" fmla="*/ 5758853 h 6858000"/>
              <a:gd name="connsiteX136-16909" fmla="*/ 6127519 w 6128435"/>
              <a:gd name="connsiteY136-16910" fmla="*/ 5865775 h 6858000"/>
              <a:gd name="connsiteX137-16911" fmla="*/ 6128435 w 6128435"/>
              <a:gd name="connsiteY137-16912" fmla="*/ 5870164 h 6858000"/>
              <a:gd name="connsiteX138-16913" fmla="*/ 6119217 w 6128435"/>
              <a:gd name="connsiteY138-16914" fmla="*/ 5888542 h 6858000"/>
              <a:gd name="connsiteX139-16915" fmla="*/ 6115966 w 6128435"/>
              <a:gd name="connsiteY139-16916" fmla="*/ 5898387 h 6858000"/>
              <a:gd name="connsiteX140-16917" fmla="*/ 6111924 w 6128435"/>
              <a:gd name="connsiteY140-16918" fmla="*/ 5900444 h 6858000"/>
              <a:gd name="connsiteX141-16919" fmla="*/ 6108716 w 6128435"/>
              <a:gd name="connsiteY141-16920" fmla="*/ 5915345 h 6858000"/>
              <a:gd name="connsiteX142-16921" fmla="*/ 6109524 w 6128435"/>
              <a:gd name="connsiteY142-16922" fmla="*/ 5917328 h 6858000"/>
              <a:gd name="connsiteX143-16923" fmla="*/ 6102493 w 6128435"/>
              <a:gd name="connsiteY143-16924" fmla="*/ 5928602 h 6858000"/>
              <a:gd name="connsiteX144-16925" fmla="*/ 6056863 w 6128435"/>
              <a:gd name="connsiteY144-16926" fmla="*/ 6000643 h 6858000"/>
              <a:gd name="connsiteX145-16927" fmla="*/ 6045436 w 6128435"/>
              <a:gd name="connsiteY145-16928" fmla="*/ 6124480 h 6858000"/>
              <a:gd name="connsiteX146-16929" fmla="*/ 6030489 w 6128435"/>
              <a:gd name="connsiteY146-16930" fmla="*/ 6317666 h 6858000"/>
              <a:gd name="connsiteX147-16931" fmla="*/ 6007492 w 6128435"/>
              <a:gd name="connsiteY147-16932" fmla="*/ 6440818 h 6858000"/>
              <a:gd name="connsiteX148-16933" fmla="*/ 6009467 w 6128435"/>
              <a:gd name="connsiteY148-16934" fmla="*/ 6487076 h 6858000"/>
              <a:gd name="connsiteX149-16935" fmla="*/ 5995064 w 6128435"/>
              <a:gd name="connsiteY149-16936" fmla="*/ 6540791 h 6858000"/>
              <a:gd name="connsiteX150-16937" fmla="*/ 5996309 w 6128435"/>
              <a:gd name="connsiteY150-16938" fmla="*/ 6543961 h 6858000"/>
              <a:gd name="connsiteX151-16939" fmla="*/ 5996048 w 6128435"/>
              <a:gd name="connsiteY151-16940" fmla="*/ 6555444 h 6858000"/>
              <a:gd name="connsiteX152-16941" fmla="*/ 6002524 w 6128435"/>
              <a:gd name="connsiteY152-16942" fmla="*/ 6560188 h 6858000"/>
              <a:gd name="connsiteX153-16943" fmla="*/ 6006823 w 6128435"/>
              <a:gd name="connsiteY153-16944" fmla="*/ 6578546 h 6858000"/>
              <a:gd name="connsiteX154-16945" fmla="*/ 6004510 w 6128435"/>
              <a:gd name="connsiteY154-16946" fmla="*/ 6599256 h 6858000"/>
              <a:gd name="connsiteX155-16947" fmla="*/ 5986207 w 6128435"/>
              <a:gd name="connsiteY155-16948" fmla="*/ 6695855 h 6858000"/>
              <a:gd name="connsiteX156-16949" fmla="*/ 5979428 w 6128435"/>
              <a:gd name="connsiteY156-16950" fmla="*/ 6754678 h 6858000"/>
              <a:gd name="connsiteX157-16951" fmla="*/ 5983398 w 6128435"/>
              <a:gd name="connsiteY157-16952" fmla="*/ 6778641 h 6858000"/>
              <a:gd name="connsiteX158-16953" fmla="*/ 5984543 w 6128435"/>
              <a:gd name="connsiteY158-16954" fmla="*/ 6811016 h 6858000"/>
              <a:gd name="connsiteX159-16955" fmla="*/ 5981802 w 6128435"/>
              <a:gd name="connsiteY159-16956" fmla="*/ 6838578 h 6858000"/>
              <a:gd name="connsiteX160-16957" fmla="*/ 5979671 w 6128435"/>
              <a:gd name="connsiteY160-16958" fmla="*/ 6858000 h 6858000"/>
              <a:gd name="connsiteX161-16959" fmla="*/ 0 w 6128435"/>
              <a:gd name="connsiteY161-16960" fmla="*/ 6858000 h 6858000"/>
              <a:gd name="connsiteX162-16961" fmla="*/ 0 w 6128435"/>
              <a:gd name="connsiteY162-16962" fmla="*/ 0 h 6858000"/>
              <a:gd name="connsiteX0-16963" fmla="*/ 0 w 6128435"/>
              <a:gd name="connsiteY0-16964" fmla="*/ 0 h 6858000"/>
              <a:gd name="connsiteX1-16965" fmla="*/ 4965888 w 6128435"/>
              <a:gd name="connsiteY1-16966" fmla="*/ 0 h 6858000"/>
              <a:gd name="connsiteX2-16967" fmla="*/ 4967767 w 6128435"/>
              <a:gd name="connsiteY2-16968" fmla="*/ 7930 h 6858000"/>
              <a:gd name="connsiteX3-16969" fmla="*/ 4979444 w 6128435"/>
              <a:gd name="connsiteY3-16970" fmla="*/ 43921 h 6858000"/>
              <a:gd name="connsiteX4-16971" fmla="*/ 5021173 w 6128435"/>
              <a:gd name="connsiteY4-16972" fmla="*/ 123738 h 6858000"/>
              <a:gd name="connsiteX5-16973" fmla="*/ 5075458 w 6128435"/>
              <a:gd name="connsiteY5-16974" fmla="*/ 264355 h 6858000"/>
              <a:gd name="connsiteX6-16975" fmla="*/ 5081175 w 6128435"/>
              <a:gd name="connsiteY6-16976" fmla="*/ 277448 h 6858000"/>
              <a:gd name="connsiteX7-16977" fmla="*/ 5097011 w 6128435"/>
              <a:gd name="connsiteY7-16978" fmla="*/ 355616 h 6858000"/>
              <a:gd name="connsiteX8-16979" fmla="*/ 5130982 w 6128435"/>
              <a:gd name="connsiteY8-16980" fmla="*/ 412030 h 6858000"/>
              <a:gd name="connsiteX9-16981" fmla="*/ 5153000 w 6128435"/>
              <a:gd name="connsiteY9-16982" fmla="*/ 507134 h 6858000"/>
              <a:gd name="connsiteX10-16983" fmla="*/ 5171282 w 6128435"/>
              <a:gd name="connsiteY10-16984" fmla="*/ 602071 h 6858000"/>
              <a:gd name="connsiteX11-16985" fmla="*/ 5176196 w 6128435"/>
              <a:gd name="connsiteY11-16986" fmla="*/ 636822 h 6858000"/>
              <a:gd name="connsiteX12-16987" fmla="*/ 5189051 w 6128435"/>
              <a:gd name="connsiteY12-16988" fmla="*/ 782518 h 6858000"/>
              <a:gd name="connsiteX13-16989" fmla="*/ 5210428 w 6128435"/>
              <a:gd name="connsiteY13-16990" fmla="*/ 815772 h 6858000"/>
              <a:gd name="connsiteX14-16991" fmla="*/ 5221088 w 6128435"/>
              <a:gd name="connsiteY14-16992" fmla="*/ 860193 h 6858000"/>
              <a:gd name="connsiteX15-16993" fmla="*/ 5230806 w 6128435"/>
              <a:gd name="connsiteY15-16994" fmla="*/ 961354 h 6858000"/>
              <a:gd name="connsiteX16-16995" fmla="*/ 5201018 w 6128435"/>
              <a:gd name="connsiteY16-16996" fmla="*/ 1095027 h 6858000"/>
              <a:gd name="connsiteX17-16997" fmla="*/ 5202153 w 6128435"/>
              <a:gd name="connsiteY17-16998" fmla="*/ 1133224 h 6858000"/>
              <a:gd name="connsiteX18-16999" fmla="*/ 5207370 w 6128435"/>
              <a:gd name="connsiteY18-17000" fmla="*/ 1138097 h 6858000"/>
              <a:gd name="connsiteX19-17001" fmla="*/ 5189234 w 6128435"/>
              <a:gd name="connsiteY19-17002" fmla="*/ 1193495 h 6858000"/>
              <a:gd name="connsiteX20-17003" fmla="*/ 5202769 w 6128435"/>
              <a:gd name="connsiteY20-17004" fmla="*/ 1269450 h 6858000"/>
              <a:gd name="connsiteX21-17005" fmla="*/ 5225968 w 6128435"/>
              <a:gd name="connsiteY21-17006" fmla="*/ 1357994 h 6858000"/>
              <a:gd name="connsiteX22-17007" fmla="*/ 5233819 w 6128435"/>
              <a:gd name="connsiteY22-17008" fmla="*/ 1380922 h 6858000"/>
              <a:gd name="connsiteX23-17009" fmla="*/ 5237226 w 6128435"/>
              <a:gd name="connsiteY23-17010" fmla="*/ 1441327 h 6858000"/>
              <a:gd name="connsiteX24-17011" fmla="*/ 5255653 w 6128435"/>
              <a:gd name="connsiteY24-17012" fmla="*/ 1524712 h 6858000"/>
              <a:gd name="connsiteX25-17013" fmla="*/ 5263491 w 6128435"/>
              <a:gd name="connsiteY25-17014" fmla="*/ 1642938 h 6858000"/>
              <a:gd name="connsiteX26-17015" fmla="*/ 5261314 w 6128435"/>
              <a:gd name="connsiteY26-17016" fmla="*/ 1689177 h 6858000"/>
              <a:gd name="connsiteX27-17017" fmla="*/ 5259788 w 6128435"/>
              <a:gd name="connsiteY27-17018" fmla="*/ 1768516 h 6858000"/>
              <a:gd name="connsiteX28-17019" fmla="*/ 5255696 w 6128435"/>
              <a:gd name="connsiteY28-17020" fmla="*/ 1953770 h 6858000"/>
              <a:gd name="connsiteX29-17021" fmla="*/ 5252592 w 6128435"/>
              <a:gd name="connsiteY29-17022" fmla="*/ 2092210 h 6858000"/>
              <a:gd name="connsiteX30-17023" fmla="*/ 5264303 w 6128435"/>
              <a:gd name="connsiteY30-17024" fmla="*/ 2225157 h 6858000"/>
              <a:gd name="connsiteX31-17025" fmla="*/ 5254949 w 6128435"/>
              <a:gd name="connsiteY31-17026" fmla="*/ 2236160 h 6858000"/>
              <a:gd name="connsiteX32-17027" fmla="*/ 5250104 w 6128435"/>
              <a:gd name="connsiteY32-17028" fmla="*/ 2249166 h 6858000"/>
              <a:gd name="connsiteX33-17029" fmla="*/ 5251214 w 6128435"/>
              <a:gd name="connsiteY33-17030" fmla="*/ 2250944 h 6858000"/>
              <a:gd name="connsiteX34-17031" fmla="*/ 5250644 w 6128435"/>
              <a:gd name="connsiteY34-17032" fmla="*/ 2266619 h 6858000"/>
              <a:gd name="connsiteX35-17033" fmla="*/ 5279312 w 6128435"/>
              <a:gd name="connsiteY35-17034" fmla="*/ 2302757 h 6858000"/>
              <a:gd name="connsiteX36-17035" fmla="*/ 5293877 w 6128435"/>
              <a:gd name="connsiteY36-17036" fmla="*/ 2368649 h 6858000"/>
              <a:gd name="connsiteX37-17037" fmla="*/ 5311338 w 6128435"/>
              <a:gd name="connsiteY37-17038" fmla="*/ 2404034 h 6858000"/>
              <a:gd name="connsiteX38-17039" fmla="*/ 5338366 w 6128435"/>
              <a:gd name="connsiteY38-17040" fmla="*/ 2465052 h 6858000"/>
              <a:gd name="connsiteX39-17041" fmla="*/ 5371263 w 6128435"/>
              <a:gd name="connsiteY39-17042" fmla="*/ 2586413 h 6858000"/>
              <a:gd name="connsiteX40-17043" fmla="*/ 5407503 w 6128435"/>
              <a:gd name="connsiteY40-17044" fmla="*/ 2786290 h 6858000"/>
              <a:gd name="connsiteX41-17045" fmla="*/ 5407356 w 6128435"/>
              <a:gd name="connsiteY41-17046" fmla="*/ 2787545 h 6858000"/>
              <a:gd name="connsiteX42-17047" fmla="*/ 5411130 w 6128435"/>
              <a:gd name="connsiteY42-17048" fmla="*/ 2788640 h 6858000"/>
              <a:gd name="connsiteX43-17049" fmla="*/ 5416439 w 6128435"/>
              <a:gd name="connsiteY43-17050" fmla="*/ 2805666 h 6858000"/>
              <a:gd name="connsiteX44-17051" fmla="*/ 5416589 w 6128435"/>
              <a:gd name="connsiteY44-17052" fmla="*/ 2810822 h 6858000"/>
              <a:gd name="connsiteX45-17053" fmla="*/ 5418542 w 6128435"/>
              <a:gd name="connsiteY45-17054" fmla="*/ 2817745 h 6858000"/>
              <a:gd name="connsiteX46-17055" fmla="*/ 5418847 w 6128435"/>
              <a:gd name="connsiteY46-17056" fmla="*/ 2817825 h 6858000"/>
              <a:gd name="connsiteX47-17057" fmla="*/ 5457023 w 6128435"/>
              <a:gd name="connsiteY47-17058" fmla="*/ 2858292 h 6858000"/>
              <a:gd name="connsiteX48-17059" fmla="*/ 5479298 w 6128435"/>
              <a:gd name="connsiteY48-17060" fmla="*/ 2947791 h 6858000"/>
              <a:gd name="connsiteX49-17061" fmla="*/ 5481770 w 6128435"/>
              <a:gd name="connsiteY49-17062" fmla="*/ 2951352 h 6858000"/>
              <a:gd name="connsiteX50-17063" fmla="*/ 5482045 w 6128435"/>
              <a:gd name="connsiteY50-17064" fmla="*/ 2984371 h 6858000"/>
              <a:gd name="connsiteX51-17065" fmla="*/ 5482415 w 6128435"/>
              <a:gd name="connsiteY51-17066" fmla="*/ 3004079 h 6858000"/>
              <a:gd name="connsiteX52-17067" fmla="*/ 5483865 w 6128435"/>
              <a:gd name="connsiteY52-17068" fmla="*/ 3005467 h 6858000"/>
              <a:gd name="connsiteX53-17069" fmla="*/ 5482236 w 6128435"/>
              <a:gd name="connsiteY53-17070" fmla="*/ 3019791 h 6858000"/>
              <a:gd name="connsiteX54-17071" fmla="*/ 5481505 w 6128435"/>
              <a:gd name="connsiteY54-17072" fmla="*/ 3095286 h 6858000"/>
              <a:gd name="connsiteX55-17073" fmla="*/ 5477595 w 6128435"/>
              <a:gd name="connsiteY55-17074" fmla="*/ 3250534 h 6858000"/>
              <a:gd name="connsiteX56-17075" fmla="*/ 5532836 w 6128435"/>
              <a:gd name="connsiteY56-17076" fmla="*/ 3353840 h 6858000"/>
              <a:gd name="connsiteX57-17077" fmla="*/ 5561229 w 6128435"/>
              <a:gd name="connsiteY57-17078" fmla="*/ 3395784 h 6858000"/>
              <a:gd name="connsiteX58-17079" fmla="*/ 5589758 w 6128435"/>
              <a:gd name="connsiteY58-17080" fmla="*/ 3506453 h 6858000"/>
              <a:gd name="connsiteX59-17081" fmla="*/ 5596144 w 6128435"/>
              <a:gd name="connsiteY59-17082" fmla="*/ 3534624 h 6858000"/>
              <a:gd name="connsiteX60-17083" fmla="*/ 5597750 w 6128435"/>
              <a:gd name="connsiteY60-17084" fmla="*/ 3534129 h 6858000"/>
              <a:gd name="connsiteX61-17085" fmla="*/ 5599700 w 6128435"/>
              <a:gd name="connsiteY61-17086" fmla="*/ 3547221 h 6858000"/>
              <a:gd name="connsiteX62-17087" fmla="*/ 5615031 w 6128435"/>
              <a:gd name="connsiteY62-17088" fmla="*/ 3557482 h 6858000"/>
              <a:gd name="connsiteX63-17089" fmla="*/ 5618377 w 6128435"/>
              <a:gd name="connsiteY63-17090" fmla="*/ 3588431 h 6858000"/>
              <a:gd name="connsiteX64-17091" fmla="*/ 5612155 w 6128435"/>
              <a:gd name="connsiteY64-17092" fmla="*/ 3589869 h 6858000"/>
              <a:gd name="connsiteX65-17093" fmla="*/ 5620843 w 6128435"/>
              <a:gd name="connsiteY65-17094" fmla="*/ 3606745 h 6858000"/>
              <a:gd name="connsiteX66-17095" fmla="*/ 5655472 w 6128435"/>
              <a:gd name="connsiteY66-17096" fmla="*/ 3678877 h 6858000"/>
              <a:gd name="connsiteX67-17097" fmla="*/ 5680448 w 6128435"/>
              <a:gd name="connsiteY67-17098" fmla="*/ 3717760 h 6858000"/>
              <a:gd name="connsiteX68-17099" fmla="*/ 5683015 w 6128435"/>
              <a:gd name="connsiteY68-17100" fmla="*/ 3762025 h 6858000"/>
              <a:gd name="connsiteX69-17101" fmla="*/ 5696643 w 6128435"/>
              <a:gd name="connsiteY69-17102" fmla="*/ 3773888 h 6858000"/>
              <a:gd name="connsiteX70-17103" fmla="*/ 5699203 w 6128435"/>
              <a:gd name="connsiteY70-17104" fmla="*/ 3775823 h 6858000"/>
              <a:gd name="connsiteX71-17105" fmla="*/ 5704824 w 6128435"/>
              <a:gd name="connsiteY71-17106" fmla="*/ 3785966 h 6858000"/>
              <a:gd name="connsiteX72-17107" fmla="*/ 5712204 w 6128435"/>
              <a:gd name="connsiteY72-17108" fmla="*/ 3785830 h 6858000"/>
              <a:gd name="connsiteX73-17109" fmla="*/ 5724816 w 6128435"/>
              <a:gd name="connsiteY73-17110" fmla="*/ 3798949 h 6858000"/>
              <a:gd name="connsiteX74-17111" fmla="*/ 5733539 w 6128435"/>
              <a:gd name="connsiteY74-17112" fmla="*/ 3818457 h 6858000"/>
              <a:gd name="connsiteX75-17113" fmla="*/ 5768491 w 6128435"/>
              <a:gd name="connsiteY75-17114" fmla="*/ 3914399 h 6858000"/>
              <a:gd name="connsiteX76-17115" fmla="*/ 5793123 w 6128435"/>
              <a:gd name="connsiteY76-17116" fmla="*/ 3969952 h 6858000"/>
              <a:gd name="connsiteX77-17117" fmla="*/ 5808321 w 6128435"/>
              <a:gd name="connsiteY77-17118" fmla="*/ 3988153 h 6858000"/>
              <a:gd name="connsiteX78-17119" fmla="*/ 5825621 w 6128435"/>
              <a:gd name="connsiteY78-17120" fmla="*/ 4015525 h 6858000"/>
              <a:gd name="connsiteX79-17121" fmla="*/ 5860672 w 6128435"/>
              <a:gd name="connsiteY79-17122" fmla="*/ 4061579 h 6858000"/>
              <a:gd name="connsiteX80-17123" fmla="*/ 5872173 w 6128435"/>
              <a:gd name="connsiteY80-17124" fmla="*/ 4088497 h 6858000"/>
              <a:gd name="connsiteX81-17125" fmla="*/ 5883705 w 6128435"/>
              <a:gd name="connsiteY81-17126" fmla="*/ 4101899 h 6858000"/>
              <a:gd name="connsiteX82-17127" fmla="*/ 5885314 w 6128435"/>
              <a:gd name="connsiteY82-17128" fmla="*/ 4108387 h 6858000"/>
              <a:gd name="connsiteX83-17129" fmla="*/ 5894095 w 6128435"/>
              <a:gd name="connsiteY83-17130" fmla="*/ 4128857 h 6858000"/>
              <a:gd name="connsiteX84-17131" fmla="*/ 5898339 w 6128435"/>
              <a:gd name="connsiteY84-17132" fmla="*/ 4140800 h 6858000"/>
              <a:gd name="connsiteX85-17133" fmla="*/ 5899734 w 6128435"/>
              <a:gd name="connsiteY85-17134" fmla="*/ 4145632 h 6858000"/>
              <a:gd name="connsiteX86-17135" fmla="*/ 5903513 w 6128435"/>
              <a:gd name="connsiteY86-17136" fmla="*/ 4187661 h 6858000"/>
              <a:gd name="connsiteX87-17137" fmla="*/ 5917114 w 6128435"/>
              <a:gd name="connsiteY87-17138" fmla="*/ 4213096 h 6858000"/>
              <a:gd name="connsiteX88-17139" fmla="*/ 5921153 w 6128435"/>
              <a:gd name="connsiteY88-17140" fmla="*/ 4236222 h 6858000"/>
              <a:gd name="connsiteX89-17141" fmla="*/ 5924233 w 6128435"/>
              <a:gd name="connsiteY89-17142" fmla="*/ 4242060 h 6858000"/>
              <a:gd name="connsiteX90-17143" fmla="*/ 5928910 w 6128435"/>
              <a:gd name="connsiteY90-17144" fmla="*/ 4300973 h 6858000"/>
              <a:gd name="connsiteX91-17145" fmla="*/ 5939320 w 6128435"/>
              <a:gd name="connsiteY91-17146" fmla="*/ 4340435 h 6858000"/>
              <a:gd name="connsiteX92-17147" fmla="*/ 5946705 w 6128435"/>
              <a:gd name="connsiteY92-17148" fmla="*/ 4428051 h 6858000"/>
              <a:gd name="connsiteX93-17149" fmla="*/ 5949261 w 6128435"/>
              <a:gd name="connsiteY93-17150" fmla="*/ 4449185 h 6858000"/>
              <a:gd name="connsiteX94-17151" fmla="*/ 5957504 w 6128435"/>
              <a:gd name="connsiteY94-17152" fmla="*/ 4465911 h 6858000"/>
              <a:gd name="connsiteX95-17153" fmla="*/ 5964689 w 6128435"/>
              <a:gd name="connsiteY95-17154" fmla="*/ 4468532 h 6858000"/>
              <a:gd name="connsiteX96-17155" fmla="*/ 5967062 w 6128435"/>
              <a:gd name="connsiteY96-17156" fmla="*/ 4479923 h 6858000"/>
              <a:gd name="connsiteX97-17157" fmla="*/ 5968960 w 6128435"/>
              <a:gd name="connsiteY97-17158" fmla="*/ 4482655 h 6858000"/>
              <a:gd name="connsiteX98-17159" fmla="*/ 5978567 w 6128435"/>
              <a:gd name="connsiteY98-17160" fmla="*/ 4498605 h 6858000"/>
              <a:gd name="connsiteX99-17161" fmla="*/ 5980106 w 6128435"/>
              <a:gd name="connsiteY99-17162" fmla="*/ 4585087 h 6858000"/>
              <a:gd name="connsiteX100-17163" fmla="*/ 5998138 w 6128435"/>
              <a:gd name="connsiteY100-17164" fmla="*/ 4697518 h 6858000"/>
              <a:gd name="connsiteX101-17165" fmla="*/ 6013516 w 6128435"/>
              <a:gd name="connsiteY101-17166" fmla="*/ 4786619 h 6858000"/>
              <a:gd name="connsiteX102-17167" fmla="*/ 6025404 w 6128435"/>
              <a:gd name="connsiteY102-17168" fmla="*/ 4858148 h 6858000"/>
              <a:gd name="connsiteX103-17169" fmla="*/ 6007749 w 6128435"/>
              <a:gd name="connsiteY103-17170" fmla="*/ 4964715 h 6858000"/>
              <a:gd name="connsiteX104-17171" fmla="*/ 6005269 w 6128435"/>
              <a:gd name="connsiteY104-17172" fmla="*/ 5150567 h 6858000"/>
              <a:gd name="connsiteX105-17173" fmla="*/ 6001127 w 6128435"/>
              <a:gd name="connsiteY105-17174" fmla="*/ 5164609 h 6858000"/>
              <a:gd name="connsiteX106-17175" fmla="*/ 5996647 w 6128435"/>
              <a:gd name="connsiteY106-17176" fmla="*/ 5185640 h 6858000"/>
              <a:gd name="connsiteX107-17177" fmla="*/ 5998514 w 6128435"/>
              <a:gd name="connsiteY107-17178" fmla="*/ 5189673 h 6858000"/>
              <a:gd name="connsiteX108-17179" fmla="*/ 5995970 w 6128435"/>
              <a:gd name="connsiteY108-17180" fmla="*/ 5221547 h 6858000"/>
              <a:gd name="connsiteX109-17181" fmla="*/ 5997218 w 6128435"/>
              <a:gd name="connsiteY109-17182" fmla="*/ 5222031 h 6858000"/>
              <a:gd name="connsiteX110-17183" fmla="*/ 6002116 w 6128435"/>
              <a:gd name="connsiteY110-17184" fmla="*/ 5231223 h 6858000"/>
              <a:gd name="connsiteX111-17185" fmla="*/ 6008541 w 6128435"/>
              <a:gd name="connsiteY111-17186" fmla="*/ 5248680 h 6858000"/>
              <a:gd name="connsiteX112-17187" fmla="*/ 6039260 w 6128435"/>
              <a:gd name="connsiteY112-17188" fmla="*/ 5289518 h 6858000"/>
              <a:gd name="connsiteX113-17189" fmla="*/ 6036748 w 6128435"/>
              <a:gd name="connsiteY113-17190" fmla="*/ 5322752 h 6858000"/>
              <a:gd name="connsiteX114-17191" fmla="*/ 6036943 w 6128435"/>
              <a:gd name="connsiteY114-17192" fmla="*/ 5329480 h 6858000"/>
              <a:gd name="connsiteX115-17193" fmla="*/ 6037236 w 6128435"/>
              <a:gd name="connsiteY115-17194" fmla="*/ 5329634 h 6858000"/>
              <a:gd name="connsiteX116-17195" fmla="*/ 6038019 w 6128435"/>
              <a:gd name="connsiteY116-17196" fmla="*/ 5336764 h 6858000"/>
              <a:gd name="connsiteX117-17197" fmla="*/ 6037298 w 6128435"/>
              <a:gd name="connsiteY117-17198" fmla="*/ 5341753 h 6858000"/>
              <a:gd name="connsiteX118-17199" fmla="*/ 6037677 w 6128435"/>
              <a:gd name="connsiteY118-17200" fmla="*/ 5354807 h 6858000"/>
              <a:gd name="connsiteX119-17201" fmla="*/ 6039728 w 6128435"/>
              <a:gd name="connsiteY119-17202" fmla="*/ 5359416 h 6858000"/>
              <a:gd name="connsiteX120-17203" fmla="*/ 6043311 w 6128435"/>
              <a:gd name="connsiteY120-17204" fmla="*/ 5361407 h 6858000"/>
              <a:gd name="connsiteX121-17205" fmla="*/ 6042954 w 6128435"/>
              <a:gd name="connsiteY121-17206" fmla="*/ 5362576 h 6858000"/>
              <a:gd name="connsiteX122-17207" fmla="*/ 6053435 w 6128435"/>
              <a:gd name="connsiteY122-17208" fmla="*/ 5387547 h 6858000"/>
              <a:gd name="connsiteX123-17209" fmla="*/ 6065933 w 6128435"/>
              <a:gd name="connsiteY123-17210" fmla="*/ 5443002 h 6858000"/>
              <a:gd name="connsiteX124-17211" fmla="*/ 6068640 w 6128435"/>
              <a:gd name="connsiteY124-17212" fmla="*/ 5474503 h 6858000"/>
              <a:gd name="connsiteX125-17213" fmla="*/ 6080922 w 6128435"/>
              <a:gd name="connsiteY125-17214" fmla="*/ 5561070 h 6858000"/>
              <a:gd name="connsiteX126-17215" fmla="*/ 6096949 w 6128435"/>
              <a:gd name="connsiteY126-17216" fmla="*/ 5648179 h 6858000"/>
              <a:gd name="connsiteX127-17217" fmla="*/ 6125703 w 6128435"/>
              <a:gd name="connsiteY127-17218" fmla="*/ 5692894 h 6858000"/>
              <a:gd name="connsiteX128-17219" fmla="*/ 6126670 w 6128435"/>
              <a:gd name="connsiteY128-17220" fmla="*/ 5697882 h 6858000"/>
              <a:gd name="connsiteX129-17221" fmla="*/ 6124061 w 6128435"/>
              <a:gd name="connsiteY129-17222" fmla="*/ 5710294 h 6858000"/>
              <a:gd name="connsiteX130-17223" fmla="*/ 6122213 w 6128435"/>
              <a:gd name="connsiteY130-17224" fmla="*/ 5714762 h 6858000"/>
              <a:gd name="connsiteX131-17225" fmla="*/ 6121353 w 6128435"/>
              <a:gd name="connsiteY131-17226" fmla="*/ 5721725 h 6858000"/>
              <a:gd name="connsiteX132-17227" fmla="*/ 6121607 w 6128435"/>
              <a:gd name="connsiteY132-17228" fmla="*/ 5721959 h 6858000"/>
              <a:gd name="connsiteX133-17229" fmla="*/ 6120262 w 6128435"/>
              <a:gd name="connsiteY133-17230" fmla="*/ 5728358 h 6858000"/>
              <a:gd name="connsiteX134-17231" fmla="*/ 6110194 w 6128435"/>
              <a:gd name="connsiteY134-17232" fmla="*/ 5758853 h 6858000"/>
              <a:gd name="connsiteX135-17233" fmla="*/ 6127519 w 6128435"/>
              <a:gd name="connsiteY135-17234" fmla="*/ 5865775 h 6858000"/>
              <a:gd name="connsiteX136-17235" fmla="*/ 6128435 w 6128435"/>
              <a:gd name="connsiteY136-17236" fmla="*/ 5870164 h 6858000"/>
              <a:gd name="connsiteX137-17237" fmla="*/ 6119217 w 6128435"/>
              <a:gd name="connsiteY137-17238" fmla="*/ 5888542 h 6858000"/>
              <a:gd name="connsiteX138-17239" fmla="*/ 6115966 w 6128435"/>
              <a:gd name="connsiteY138-17240" fmla="*/ 5898387 h 6858000"/>
              <a:gd name="connsiteX139-17241" fmla="*/ 6111924 w 6128435"/>
              <a:gd name="connsiteY139-17242" fmla="*/ 5900444 h 6858000"/>
              <a:gd name="connsiteX140-17243" fmla="*/ 6108716 w 6128435"/>
              <a:gd name="connsiteY140-17244" fmla="*/ 5915345 h 6858000"/>
              <a:gd name="connsiteX141-17245" fmla="*/ 6109524 w 6128435"/>
              <a:gd name="connsiteY141-17246" fmla="*/ 5917328 h 6858000"/>
              <a:gd name="connsiteX142-17247" fmla="*/ 6102493 w 6128435"/>
              <a:gd name="connsiteY142-17248" fmla="*/ 5928602 h 6858000"/>
              <a:gd name="connsiteX143-17249" fmla="*/ 6056863 w 6128435"/>
              <a:gd name="connsiteY143-17250" fmla="*/ 6000643 h 6858000"/>
              <a:gd name="connsiteX144-17251" fmla="*/ 6045436 w 6128435"/>
              <a:gd name="connsiteY144-17252" fmla="*/ 6124480 h 6858000"/>
              <a:gd name="connsiteX145-17253" fmla="*/ 6030489 w 6128435"/>
              <a:gd name="connsiteY145-17254" fmla="*/ 6317666 h 6858000"/>
              <a:gd name="connsiteX146-17255" fmla="*/ 6007492 w 6128435"/>
              <a:gd name="connsiteY146-17256" fmla="*/ 6440818 h 6858000"/>
              <a:gd name="connsiteX147-17257" fmla="*/ 6009467 w 6128435"/>
              <a:gd name="connsiteY147-17258" fmla="*/ 6487076 h 6858000"/>
              <a:gd name="connsiteX148-17259" fmla="*/ 5995064 w 6128435"/>
              <a:gd name="connsiteY148-17260" fmla="*/ 6540791 h 6858000"/>
              <a:gd name="connsiteX149-17261" fmla="*/ 5996309 w 6128435"/>
              <a:gd name="connsiteY149-17262" fmla="*/ 6543961 h 6858000"/>
              <a:gd name="connsiteX150-17263" fmla="*/ 5996048 w 6128435"/>
              <a:gd name="connsiteY150-17264" fmla="*/ 6555444 h 6858000"/>
              <a:gd name="connsiteX151-17265" fmla="*/ 6002524 w 6128435"/>
              <a:gd name="connsiteY151-17266" fmla="*/ 6560188 h 6858000"/>
              <a:gd name="connsiteX152-17267" fmla="*/ 6006823 w 6128435"/>
              <a:gd name="connsiteY152-17268" fmla="*/ 6578546 h 6858000"/>
              <a:gd name="connsiteX153-17269" fmla="*/ 6004510 w 6128435"/>
              <a:gd name="connsiteY153-17270" fmla="*/ 6599256 h 6858000"/>
              <a:gd name="connsiteX154-17271" fmla="*/ 5986207 w 6128435"/>
              <a:gd name="connsiteY154-17272" fmla="*/ 6695855 h 6858000"/>
              <a:gd name="connsiteX155-17273" fmla="*/ 5979428 w 6128435"/>
              <a:gd name="connsiteY155-17274" fmla="*/ 6754678 h 6858000"/>
              <a:gd name="connsiteX156-17275" fmla="*/ 5983398 w 6128435"/>
              <a:gd name="connsiteY156-17276" fmla="*/ 6778641 h 6858000"/>
              <a:gd name="connsiteX157-17277" fmla="*/ 5984543 w 6128435"/>
              <a:gd name="connsiteY157-17278" fmla="*/ 6811016 h 6858000"/>
              <a:gd name="connsiteX158-17279" fmla="*/ 5981802 w 6128435"/>
              <a:gd name="connsiteY158-17280" fmla="*/ 6838578 h 6858000"/>
              <a:gd name="connsiteX159-17281" fmla="*/ 5979671 w 6128435"/>
              <a:gd name="connsiteY159-17282" fmla="*/ 6858000 h 6858000"/>
              <a:gd name="connsiteX160-17283" fmla="*/ 0 w 6128435"/>
              <a:gd name="connsiteY160-17284" fmla="*/ 6858000 h 6858000"/>
              <a:gd name="connsiteX161-17285" fmla="*/ 0 w 6128435"/>
              <a:gd name="connsiteY161-17286" fmla="*/ 0 h 6858000"/>
              <a:gd name="connsiteX0-17287" fmla="*/ 0 w 6128435"/>
              <a:gd name="connsiteY0-17288" fmla="*/ 0 h 6858000"/>
              <a:gd name="connsiteX1-17289" fmla="*/ 4965888 w 6128435"/>
              <a:gd name="connsiteY1-17290" fmla="*/ 0 h 6858000"/>
              <a:gd name="connsiteX2-17291" fmla="*/ 4967767 w 6128435"/>
              <a:gd name="connsiteY2-17292" fmla="*/ 7930 h 6858000"/>
              <a:gd name="connsiteX3-17293" fmla="*/ 4979444 w 6128435"/>
              <a:gd name="connsiteY3-17294" fmla="*/ 43921 h 6858000"/>
              <a:gd name="connsiteX4-17295" fmla="*/ 5021173 w 6128435"/>
              <a:gd name="connsiteY4-17296" fmla="*/ 123738 h 6858000"/>
              <a:gd name="connsiteX5-17297" fmla="*/ 5075458 w 6128435"/>
              <a:gd name="connsiteY5-17298" fmla="*/ 264355 h 6858000"/>
              <a:gd name="connsiteX6-17299" fmla="*/ 5081175 w 6128435"/>
              <a:gd name="connsiteY6-17300" fmla="*/ 277448 h 6858000"/>
              <a:gd name="connsiteX7-17301" fmla="*/ 5097011 w 6128435"/>
              <a:gd name="connsiteY7-17302" fmla="*/ 355616 h 6858000"/>
              <a:gd name="connsiteX8-17303" fmla="*/ 5130982 w 6128435"/>
              <a:gd name="connsiteY8-17304" fmla="*/ 412030 h 6858000"/>
              <a:gd name="connsiteX9-17305" fmla="*/ 5153000 w 6128435"/>
              <a:gd name="connsiteY9-17306" fmla="*/ 507134 h 6858000"/>
              <a:gd name="connsiteX10-17307" fmla="*/ 5171282 w 6128435"/>
              <a:gd name="connsiteY10-17308" fmla="*/ 602071 h 6858000"/>
              <a:gd name="connsiteX11-17309" fmla="*/ 5176196 w 6128435"/>
              <a:gd name="connsiteY11-17310" fmla="*/ 636822 h 6858000"/>
              <a:gd name="connsiteX12-17311" fmla="*/ 5189051 w 6128435"/>
              <a:gd name="connsiteY12-17312" fmla="*/ 782518 h 6858000"/>
              <a:gd name="connsiteX13-17313" fmla="*/ 5210428 w 6128435"/>
              <a:gd name="connsiteY13-17314" fmla="*/ 815772 h 6858000"/>
              <a:gd name="connsiteX14-17315" fmla="*/ 5221088 w 6128435"/>
              <a:gd name="connsiteY14-17316" fmla="*/ 860193 h 6858000"/>
              <a:gd name="connsiteX15-17317" fmla="*/ 5230806 w 6128435"/>
              <a:gd name="connsiteY15-17318" fmla="*/ 961354 h 6858000"/>
              <a:gd name="connsiteX16-17319" fmla="*/ 5201018 w 6128435"/>
              <a:gd name="connsiteY16-17320" fmla="*/ 1095027 h 6858000"/>
              <a:gd name="connsiteX17-17321" fmla="*/ 5202153 w 6128435"/>
              <a:gd name="connsiteY17-17322" fmla="*/ 1133224 h 6858000"/>
              <a:gd name="connsiteX18-17323" fmla="*/ 5207370 w 6128435"/>
              <a:gd name="connsiteY18-17324" fmla="*/ 1138097 h 6858000"/>
              <a:gd name="connsiteX19-17325" fmla="*/ 5189234 w 6128435"/>
              <a:gd name="connsiteY19-17326" fmla="*/ 1193495 h 6858000"/>
              <a:gd name="connsiteX20-17327" fmla="*/ 5202769 w 6128435"/>
              <a:gd name="connsiteY20-17328" fmla="*/ 1269450 h 6858000"/>
              <a:gd name="connsiteX21-17329" fmla="*/ 5225968 w 6128435"/>
              <a:gd name="connsiteY21-17330" fmla="*/ 1357994 h 6858000"/>
              <a:gd name="connsiteX22-17331" fmla="*/ 5233819 w 6128435"/>
              <a:gd name="connsiteY22-17332" fmla="*/ 1380922 h 6858000"/>
              <a:gd name="connsiteX23-17333" fmla="*/ 5237226 w 6128435"/>
              <a:gd name="connsiteY23-17334" fmla="*/ 1441327 h 6858000"/>
              <a:gd name="connsiteX24-17335" fmla="*/ 5255653 w 6128435"/>
              <a:gd name="connsiteY24-17336" fmla="*/ 1524712 h 6858000"/>
              <a:gd name="connsiteX25-17337" fmla="*/ 5263491 w 6128435"/>
              <a:gd name="connsiteY25-17338" fmla="*/ 1642938 h 6858000"/>
              <a:gd name="connsiteX26-17339" fmla="*/ 5261314 w 6128435"/>
              <a:gd name="connsiteY26-17340" fmla="*/ 1689177 h 6858000"/>
              <a:gd name="connsiteX27-17341" fmla="*/ 5259788 w 6128435"/>
              <a:gd name="connsiteY27-17342" fmla="*/ 1768516 h 6858000"/>
              <a:gd name="connsiteX28-17343" fmla="*/ 5255696 w 6128435"/>
              <a:gd name="connsiteY28-17344" fmla="*/ 1953770 h 6858000"/>
              <a:gd name="connsiteX29-17345" fmla="*/ 5252592 w 6128435"/>
              <a:gd name="connsiteY29-17346" fmla="*/ 2092210 h 6858000"/>
              <a:gd name="connsiteX30-17347" fmla="*/ 5264303 w 6128435"/>
              <a:gd name="connsiteY30-17348" fmla="*/ 2225157 h 6858000"/>
              <a:gd name="connsiteX31-17349" fmla="*/ 5254949 w 6128435"/>
              <a:gd name="connsiteY31-17350" fmla="*/ 2236160 h 6858000"/>
              <a:gd name="connsiteX32-17351" fmla="*/ 5250104 w 6128435"/>
              <a:gd name="connsiteY32-17352" fmla="*/ 2249166 h 6858000"/>
              <a:gd name="connsiteX33-17353" fmla="*/ 5251214 w 6128435"/>
              <a:gd name="connsiteY33-17354" fmla="*/ 2250944 h 6858000"/>
              <a:gd name="connsiteX34-17355" fmla="*/ 5250644 w 6128435"/>
              <a:gd name="connsiteY34-17356" fmla="*/ 2266619 h 6858000"/>
              <a:gd name="connsiteX35-17357" fmla="*/ 5293877 w 6128435"/>
              <a:gd name="connsiteY35-17358" fmla="*/ 2368649 h 6858000"/>
              <a:gd name="connsiteX36-17359" fmla="*/ 5311338 w 6128435"/>
              <a:gd name="connsiteY36-17360" fmla="*/ 2404034 h 6858000"/>
              <a:gd name="connsiteX37-17361" fmla="*/ 5338366 w 6128435"/>
              <a:gd name="connsiteY37-17362" fmla="*/ 2465052 h 6858000"/>
              <a:gd name="connsiteX38-17363" fmla="*/ 5371263 w 6128435"/>
              <a:gd name="connsiteY38-17364" fmla="*/ 2586413 h 6858000"/>
              <a:gd name="connsiteX39-17365" fmla="*/ 5407503 w 6128435"/>
              <a:gd name="connsiteY39-17366" fmla="*/ 2786290 h 6858000"/>
              <a:gd name="connsiteX40-17367" fmla="*/ 5407356 w 6128435"/>
              <a:gd name="connsiteY40-17368" fmla="*/ 2787545 h 6858000"/>
              <a:gd name="connsiteX41-17369" fmla="*/ 5411130 w 6128435"/>
              <a:gd name="connsiteY41-17370" fmla="*/ 2788640 h 6858000"/>
              <a:gd name="connsiteX42-17371" fmla="*/ 5416439 w 6128435"/>
              <a:gd name="connsiteY42-17372" fmla="*/ 2805666 h 6858000"/>
              <a:gd name="connsiteX43-17373" fmla="*/ 5416589 w 6128435"/>
              <a:gd name="connsiteY43-17374" fmla="*/ 2810822 h 6858000"/>
              <a:gd name="connsiteX44-17375" fmla="*/ 5418542 w 6128435"/>
              <a:gd name="connsiteY44-17376" fmla="*/ 2817745 h 6858000"/>
              <a:gd name="connsiteX45-17377" fmla="*/ 5418847 w 6128435"/>
              <a:gd name="connsiteY45-17378" fmla="*/ 2817825 h 6858000"/>
              <a:gd name="connsiteX46-17379" fmla="*/ 5457023 w 6128435"/>
              <a:gd name="connsiteY46-17380" fmla="*/ 2858292 h 6858000"/>
              <a:gd name="connsiteX47-17381" fmla="*/ 5479298 w 6128435"/>
              <a:gd name="connsiteY47-17382" fmla="*/ 2947791 h 6858000"/>
              <a:gd name="connsiteX48-17383" fmla="*/ 5481770 w 6128435"/>
              <a:gd name="connsiteY48-17384" fmla="*/ 2951352 h 6858000"/>
              <a:gd name="connsiteX49-17385" fmla="*/ 5482045 w 6128435"/>
              <a:gd name="connsiteY49-17386" fmla="*/ 2984371 h 6858000"/>
              <a:gd name="connsiteX50-17387" fmla="*/ 5482415 w 6128435"/>
              <a:gd name="connsiteY50-17388" fmla="*/ 3004079 h 6858000"/>
              <a:gd name="connsiteX51-17389" fmla="*/ 5483865 w 6128435"/>
              <a:gd name="connsiteY51-17390" fmla="*/ 3005467 h 6858000"/>
              <a:gd name="connsiteX52-17391" fmla="*/ 5482236 w 6128435"/>
              <a:gd name="connsiteY52-17392" fmla="*/ 3019791 h 6858000"/>
              <a:gd name="connsiteX53-17393" fmla="*/ 5481505 w 6128435"/>
              <a:gd name="connsiteY53-17394" fmla="*/ 3095286 h 6858000"/>
              <a:gd name="connsiteX54-17395" fmla="*/ 5477595 w 6128435"/>
              <a:gd name="connsiteY54-17396" fmla="*/ 3250534 h 6858000"/>
              <a:gd name="connsiteX55-17397" fmla="*/ 5532836 w 6128435"/>
              <a:gd name="connsiteY55-17398" fmla="*/ 3353840 h 6858000"/>
              <a:gd name="connsiteX56-17399" fmla="*/ 5561229 w 6128435"/>
              <a:gd name="connsiteY56-17400" fmla="*/ 3395784 h 6858000"/>
              <a:gd name="connsiteX57-17401" fmla="*/ 5589758 w 6128435"/>
              <a:gd name="connsiteY57-17402" fmla="*/ 3506453 h 6858000"/>
              <a:gd name="connsiteX58-17403" fmla="*/ 5596144 w 6128435"/>
              <a:gd name="connsiteY58-17404" fmla="*/ 3534624 h 6858000"/>
              <a:gd name="connsiteX59-17405" fmla="*/ 5597750 w 6128435"/>
              <a:gd name="connsiteY59-17406" fmla="*/ 3534129 h 6858000"/>
              <a:gd name="connsiteX60-17407" fmla="*/ 5599700 w 6128435"/>
              <a:gd name="connsiteY60-17408" fmla="*/ 3547221 h 6858000"/>
              <a:gd name="connsiteX61-17409" fmla="*/ 5615031 w 6128435"/>
              <a:gd name="connsiteY61-17410" fmla="*/ 3557482 h 6858000"/>
              <a:gd name="connsiteX62-17411" fmla="*/ 5618377 w 6128435"/>
              <a:gd name="connsiteY62-17412" fmla="*/ 3588431 h 6858000"/>
              <a:gd name="connsiteX63-17413" fmla="*/ 5612155 w 6128435"/>
              <a:gd name="connsiteY63-17414" fmla="*/ 3589869 h 6858000"/>
              <a:gd name="connsiteX64-17415" fmla="*/ 5620843 w 6128435"/>
              <a:gd name="connsiteY64-17416" fmla="*/ 3606745 h 6858000"/>
              <a:gd name="connsiteX65-17417" fmla="*/ 5655472 w 6128435"/>
              <a:gd name="connsiteY65-17418" fmla="*/ 3678877 h 6858000"/>
              <a:gd name="connsiteX66-17419" fmla="*/ 5680448 w 6128435"/>
              <a:gd name="connsiteY66-17420" fmla="*/ 3717760 h 6858000"/>
              <a:gd name="connsiteX67-17421" fmla="*/ 5683015 w 6128435"/>
              <a:gd name="connsiteY67-17422" fmla="*/ 3762025 h 6858000"/>
              <a:gd name="connsiteX68-17423" fmla="*/ 5696643 w 6128435"/>
              <a:gd name="connsiteY68-17424" fmla="*/ 3773888 h 6858000"/>
              <a:gd name="connsiteX69-17425" fmla="*/ 5699203 w 6128435"/>
              <a:gd name="connsiteY69-17426" fmla="*/ 3775823 h 6858000"/>
              <a:gd name="connsiteX70-17427" fmla="*/ 5704824 w 6128435"/>
              <a:gd name="connsiteY70-17428" fmla="*/ 3785966 h 6858000"/>
              <a:gd name="connsiteX71-17429" fmla="*/ 5712204 w 6128435"/>
              <a:gd name="connsiteY71-17430" fmla="*/ 3785830 h 6858000"/>
              <a:gd name="connsiteX72-17431" fmla="*/ 5724816 w 6128435"/>
              <a:gd name="connsiteY72-17432" fmla="*/ 3798949 h 6858000"/>
              <a:gd name="connsiteX73-17433" fmla="*/ 5733539 w 6128435"/>
              <a:gd name="connsiteY73-17434" fmla="*/ 3818457 h 6858000"/>
              <a:gd name="connsiteX74-17435" fmla="*/ 5768491 w 6128435"/>
              <a:gd name="connsiteY74-17436" fmla="*/ 3914399 h 6858000"/>
              <a:gd name="connsiteX75-17437" fmla="*/ 5793123 w 6128435"/>
              <a:gd name="connsiteY75-17438" fmla="*/ 3969952 h 6858000"/>
              <a:gd name="connsiteX76-17439" fmla="*/ 5808321 w 6128435"/>
              <a:gd name="connsiteY76-17440" fmla="*/ 3988153 h 6858000"/>
              <a:gd name="connsiteX77-17441" fmla="*/ 5825621 w 6128435"/>
              <a:gd name="connsiteY77-17442" fmla="*/ 4015525 h 6858000"/>
              <a:gd name="connsiteX78-17443" fmla="*/ 5860672 w 6128435"/>
              <a:gd name="connsiteY78-17444" fmla="*/ 4061579 h 6858000"/>
              <a:gd name="connsiteX79-17445" fmla="*/ 5872173 w 6128435"/>
              <a:gd name="connsiteY79-17446" fmla="*/ 4088497 h 6858000"/>
              <a:gd name="connsiteX80-17447" fmla="*/ 5883705 w 6128435"/>
              <a:gd name="connsiteY80-17448" fmla="*/ 4101899 h 6858000"/>
              <a:gd name="connsiteX81-17449" fmla="*/ 5885314 w 6128435"/>
              <a:gd name="connsiteY81-17450" fmla="*/ 4108387 h 6858000"/>
              <a:gd name="connsiteX82-17451" fmla="*/ 5894095 w 6128435"/>
              <a:gd name="connsiteY82-17452" fmla="*/ 4128857 h 6858000"/>
              <a:gd name="connsiteX83-17453" fmla="*/ 5898339 w 6128435"/>
              <a:gd name="connsiteY83-17454" fmla="*/ 4140800 h 6858000"/>
              <a:gd name="connsiteX84-17455" fmla="*/ 5899734 w 6128435"/>
              <a:gd name="connsiteY84-17456" fmla="*/ 4145632 h 6858000"/>
              <a:gd name="connsiteX85-17457" fmla="*/ 5903513 w 6128435"/>
              <a:gd name="connsiteY85-17458" fmla="*/ 4187661 h 6858000"/>
              <a:gd name="connsiteX86-17459" fmla="*/ 5917114 w 6128435"/>
              <a:gd name="connsiteY86-17460" fmla="*/ 4213096 h 6858000"/>
              <a:gd name="connsiteX87-17461" fmla="*/ 5921153 w 6128435"/>
              <a:gd name="connsiteY87-17462" fmla="*/ 4236222 h 6858000"/>
              <a:gd name="connsiteX88-17463" fmla="*/ 5924233 w 6128435"/>
              <a:gd name="connsiteY88-17464" fmla="*/ 4242060 h 6858000"/>
              <a:gd name="connsiteX89-17465" fmla="*/ 5928910 w 6128435"/>
              <a:gd name="connsiteY89-17466" fmla="*/ 4300973 h 6858000"/>
              <a:gd name="connsiteX90-17467" fmla="*/ 5939320 w 6128435"/>
              <a:gd name="connsiteY90-17468" fmla="*/ 4340435 h 6858000"/>
              <a:gd name="connsiteX91-17469" fmla="*/ 5946705 w 6128435"/>
              <a:gd name="connsiteY91-17470" fmla="*/ 4428051 h 6858000"/>
              <a:gd name="connsiteX92-17471" fmla="*/ 5949261 w 6128435"/>
              <a:gd name="connsiteY92-17472" fmla="*/ 4449185 h 6858000"/>
              <a:gd name="connsiteX93-17473" fmla="*/ 5957504 w 6128435"/>
              <a:gd name="connsiteY93-17474" fmla="*/ 4465911 h 6858000"/>
              <a:gd name="connsiteX94-17475" fmla="*/ 5964689 w 6128435"/>
              <a:gd name="connsiteY94-17476" fmla="*/ 4468532 h 6858000"/>
              <a:gd name="connsiteX95-17477" fmla="*/ 5967062 w 6128435"/>
              <a:gd name="connsiteY95-17478" fmla="*/ 4479923 h 6858000"/>
              <a:gd name="connsiteX96-17479" fmla="*/ 5968960 w 6128435"/>
              <a:gd name="connsiteY96-17480" fmla="*/ 4482655 h 6858000"/>
              <a:gd name="connsiteX97-17481" fmla="*/ 5978567 w 6128435"/>
              <a:gd name="connsiteY97-17482" fmla="*/ 4498605 h 6858000"/>
              <a:gd name="connsiteX98-17483" fmla="*/ 5980106 w 6128435"/>
              <a:gd name="connsiteY98-17484" fmla="*/ 4585087 h 6858000"/>
              <a:gd name="connsiteX99-17485" fmla="*/ 5998138 w 6128435"/>
              <a:gd name="connsiteY99-17486" fmla="*/ 4697518 h 6858000"/>
              <a:gd name="connsiteX100-17487" fmla="*/ 6013516 w 6128435"/>
              <a:gd name="connsiteY100-17488" fmla="*/ 4786619 h 6858000"/>
              <a:gd name="connsiteX101-17489" fmla="*/ 6025404 w 6128435"/>
              <a:gd name="connsiteY101-17490" fmla="*/ 4858148 h 6858000"/>
              <a:gd name="connsiteX102-17491" fmla="*/ 6007749 w 6128435"/>
              <a:gd name="connsiteY102-17492" fmla="*/ 4964715 h 6858000"/>
              <a:gd name="connsiteX103-17493" fmla="*/ 6005269 w 6128435"/>
              <a:gd name="connsiteY103-17494" fmla="*/ 5150567 h 6858000"/>
              <a:gd name="connsiteX104-17495" fmla="*/ 6001127 w 6128435"/>
              <a:gd name="connsiteY104-17496" fmla="*/ 5164609 h 6858000"/>
              <a:gd name="connsiteX105-17497" fmla="*/ 5996647 w 6128435"/>
              <a:gd name="connsiteY105-17498" fmla="*/ 5185640 h 6858000"/>
              <a:gd name="connsiteX106-17499" fmla="*/ 5998514 w 6128435"/>
              <a:gd name="connsiteY106-17500" fmla="*/ 5189673 h 6858000"/>
              <a:gd name="connsiteX107-17501" fmla="*/ 5995970 w 6128435"/>
              <a:gd name="connsiteY107-17502" fmla="*/ 5221547 h 6858000"/>
              <a:gd name="connsiteX108-17503" fmla="*/ 5997218 w 6128435"/>
              <a:gd name="connsiteY108-17504" fmla="*/ 5222031 h 6858000"/>
              <a:gd name="connsiteX109-17505" fmla="*/ 6002116 w 6128435"/>
              <a:gd name="connsiteY109-17506" fmla="*/ 5231223 h 6858000"/>
              <a:gd name="connsiteX110-17507" fmla="*/ 6008541 w 6128435"/>
              <a:gd name="connsiteY110-17508" fmla="*/ 5248680 h 6858000"/>
              <a:gd name="connsiteX111-17509" fmla="*/ 6039260 w 6128435"/>
              <a:gd name="connsiteY111-17510" fmla="*/ 5289518 h 6858000"/>
              <a:gd name="connsiteX112-17511" fmla="*/ 6036748 w 6128435"/>
              <a:gd name="connsiteY112-17512" fmla="*/ 5322752 h 6858000"/>
              <a:gd name="connsiteX113-17513" fmla="*/ 6036943 w 6128435"/>
              <a:gd name="connsiteY113-17514" fmla="*/ 5329480 h 6858000"/>
              <a:gd name="connsiteX114-17515" fmla="*/ 6037236 w 6128435"/>
              <a:gd name="connsiteY114-17516" fmla="*/ 5329634 h 6858000"/>
              <a:gd name="connsiteX115-17517" fmla="*/ 6038019 w 6128435"/>
              <a:gd name="connsiteY115-17518" fmla="*/ 5336764 h 6858000"/>
              <a:gd name="connsiteX116-17519" fmla="*/ 6037298 w 6128435"/>
              <a:gd name="connsiteY116-17520" fmla="*/ 5341753 h 6858000"/>
              <a:gd name="connsiteX117-17521" fmla="*/ 6037677 w 6128435"/>
              <a:gd name="connsiteY117-17522" fmla="*/ 5354807 h 6858000"/>
              <a:gd name="connsiteX118-17523" fmla="*/ 6039728 w 6128435"/>
              <a:gd name="connsiteY118-17524" fmla="*/ 5359416 h 6858000"/>
              <a:gd name="connsiteX119-17525" fmla="*/ 6043311 w 6128435"/>
              <a:gd name="connsiteY119-17526" fmla="*/ 5361407 h 6858000"/>
              <a:gd name="connsiteX120-17527" fmla="*/ 6042954 w 6128435"/>
              <a:gd name="connsiteY120-17528" fmla="*/ 5362576 h 6858000"/>
              <a:gd name="connsiteX121-17529" fmla="*/ 6053435 w 6128435"/>
              <a:gd name="connsiteY121-17530" fmla="*/ 5387547 h 6858000"/>
              <a:gd name="connsiteX122-17531" fmla="*/ 6065933 w 6128435"/>
              <a:gd name="connsiteY122-17532" fmla="*/ 5443002 h 6858000"/>
              <a:gd name="connsiteX123-17533" fmla="*/ 6068640 w 6128435"/>
              <a:gd name="connsiteY123-17534" fmla="*/ 5474503 h 6858000"/>
              <a:gd name="connsiteX124-17535" fmla="*/ 6080922 w 6128435"/>
              <a:gd name="connsiteY124-17536" fmla="*/ 5561070 h 6858000"/>
              <a:gd name="connsiteX125-17537" fmla="*/ 6096949 w 6128435"/>
              <a:gd name="connsiteY125-17538" fmla="*/ 5648179 h 6858000"/>
              <a:gd name="connsiteX126-17539" fmla="*/ 6125703 w 6128435"/>
              <a:gd name="connsiteY126-17540" fmla="*/ 5692894 h 6858000"/>
              <a:gd name="connsiteX127-17541" fmla="*/ 6126670 w 6128435"/>
              <a:gd name="connsiteY127-17542" fmla="*/ 5697882 h 6858000"/>
              <a:gd name="connsiteX128-17543" fmla="*/ 6124061 w 6128435"/>
              <a:gd name="connsiteY128-17544" fmla="*/ 5710294 h 6858000"/>
              <a:gd name="connsiteX129-17545" fmla="*/ 6122213 w 6128435"/>
              <a:gd name="connsiteY129-17546" fmla="*/ 5714762 h 6858000"/>
              <a:gd name="connsiteX130-17547" fmla="*/ 6121353 w 6128435"/>
              <a:gd name="connsiteY130-17548" fmla="*/ 5721725 h 6858000"/>
              <a:gd name="connsiteX131-17549" fmla="*/ 6121607 w 6128435"/>
              <a:gd name="connsiteY131-17550" fmla="*/ 5721959 h 6858000"/>
              <a:gd name="connsiteX132-17551" fmla="*/ 6120262 w 6128435"/>
              <a:gd name="connsiteY132-17552" fmla="*/ 5728358 h 6858000"/>
              <a:gd name="connsiteX133-17553" fmla="*/ 6110194 w 6128435"/>
              <a:gd name="connsiteY133-17554" fmla="*/ 5758853 h 6858000"/>
              <a:gd name="connsiteX134-17555" fmla="*/ 6127519 w 6128435"/>
              <a:gd name="connsiteY134-17556" fmla="*/ 5865775 h 6858000"/>
              <a:gd name="connsiteX135-17557" fmla="*/ 6128435 w 6128435"/>
              <a:gd name="connsiteY135-17558" fmla="*/ 5870164 h 6858000"/>
              <a:gd name="connsiteX136-17559" fmla="*/ 6119217 w 6128435"/>
              <a:gd name="connsiteY136-17560" fmla="*/ 5888542 h 6858000"/>
              <a:gd name="connsiteX137-17561" fmla="*/ 6115966 w 6128435"/>
              <a:gd name="connsiteY137-17562" fmla="*/ 5898387 h 6858000"/>
              <a:gd name="connsiteX138-17563" fmla="*/ 6111924 w 6128435"/>
              <a:gd name="connsiteY138-17564" fmla="*/ 5900444 h 6858000"/>
              <a:gd name="connsiteX139-17565" fmla="*/ 6108716 w 6128435"/>
              <a:gd name="connsiteY139-17566" fmla="*/ 5915345 h 6858000"/>
              <a:gd name="connsiteX140-17567" fmla="*/ 6109524 w 6128435"/>
              <a:gd name="connsiteY140-17568" fmla="*/ 5917328 h 6858000"/>
              <a:gd name="connsiteX141-17569" fmla="*/ 6102493 w 6128435"/>
              <a:gd name="connsiteY141-17570" fmla="*/ 5928602 h 6858000"/>
              <a:gd name="connsiteX142-17571" fmla="*/ 6056863 w 6128435"/>
              <a:gd name="connsiteY142-17572" fmla="*/ 6000643 h 6858000"/>
              <a:gd name="connsiteX143-17573" fmla="*/ 6045436 w 6128435"/>
              <a:gd name="connsiteY143-17574" fmla="*/ 6124480 h 6858000"/>
              <a:gd name="connsiteX144-17575" fmla="*/ 6030489 w 6128435"/>
              <a:gd name="connsiteY144-17576" fmla="*/ 6317666 h 6858000"/>
              <a:gd name="connsiteX145-17577" fmla="*/ 6007492 w 6128435"/>
              <a:gd name="connsiteY145-17578" fmla="*/ 6440818 h 6858000"/>
              <a:gd name="connsiteX146-17579" fmla="*/ 6009467 w 6128435"/>
              <a:gd name="connsiteY146-17580" fmla="*/ 6487076 h 6858000"/>
              <a:gd name="connsiteX147-17581" fmla="*/ 5995064 w 6128435"/>
              <a:gd name="connsiteY147-17582" fmla="*/ 6540791 h 6858000"/>
              <a:gd name="connsiteX148-17583" fmla="*/ 5996309 w 6128435"/>
              <a:gd name="connsiteY148-17584" fmla="*/ 6543961 h 6858000"/>
              <a:gd name="connsiteX149-17585" fmla="*/ 5996048 w 6128435"/>
              <a:gd name="connsiteY149-17586" fmla="*/ 6555444 h 6858000"/>
              <a:gd name="connsiteX150-17587" fmla="*/ 6002524 w 6128435"/>
              <a:gd name="connsiteY150-17588" fmla="*/ 6560188 h 6858000"/>
              <a:gd name="connsiteX151-17589" fmla="*/ 6006823 w 6128435"/>
              <a:gd name="connsiteY151-17590" fmla="*/ 6578546 h 6858000"/>
              <a:gd name="connsiteX152-17591" fmla="*/ 6004510 w 6128435"/>
              <a:gd name="connsiteY152-17592" fmla="*/ 6599256 h 6858000"/>
              <a:gd name="connsiteX153-17593" fmla="*/ 5986207 w 6128435"/>
              <a:gd name="connsiteY153-17594" fmla="*/ 6695855 h 6858000"/>
              <a:gd name="connsiteX154-17595" fmla="*/ 5979428 w 6128435"/>
              <a:gd name="connsiteY154-17596" fmla="*/ 6754678 h 6858000"/>
              <a:gd name="connsiteX155-17597" fmla="*/ 5983398 w 6128435"/>
              <a:gd name="connsiteY155-17598" fmla="*/ 6778641 h 6858000"/>
              <a:gd name="connsiteX156-17599" fmla="*/ 5984543 w 6128435"/>
              <a:gd name="connsiteY156-17600" fmla="*/ 6811016 h 6858000"/>
              <a:gd name="connsiteX157-17601" fmla="*/ 5981802 w 6128435"/>
              <a:gd name="connsiteY157-17602" fmla="*/ 6838578 h 6858000"/>
              <a:gd name="connsiteX158-17603" fmla="*/ 5979671 w 6128435"/>
              <a:gd name="connsiteY158-17604" fmla="*/ 6858000 h 6858000"/>
              <a:gd name="connsiteX159-17605" fmla="*/ 0 w 6128435"/>
              <a:gd name="connsiteY159-17606" fmla="*/ 6858000 h 6858000"/>
              <a:gd name="connsiteX160-17607" fmla="*/ 0 w 6128435"/>
              <a:gd name="connsiteY160-17608" fmla="*/ 0 h 6858000"/>
              <a:gd name="connsiteX0-17609" fmla="*/ 0 w 6128435"/>
              <a:gd name="connsiteY0-17610" fmla="*/ 0 h 6858000"/>
              <a:gd name="connsiteX1-17611" fmla="*/ 4965888 w 6128435"/>
              <a:gd name="connsiteY1-17612" fmla="*/ 0 h 6858000"/>
              <a:gd name="connsiteX2-17613" fmla="*/ 4967767 w 6128435"/>
              <a:gd name="connsiteY2-17614" fmla="*/ 7930 h 6858000"/>
              <a:gd name="connsiteX3-17615" fmla="*/ 4979444 w 6128435"/>
              <a:gd name="connsiteY3-17616" fmla="*/ 43921 h 6858000"/>
              <a:gd name="connsiteX4-17617" fmla="*/ 5021173 w 6128435"/>
              <a:gd name="connsiteY4-17618" fmla="*/ 123738 h 6858000"/>
              <a:gd name="connsiteX5-17619" fmla="*/ 5075458 w 6128435"/>
              <a:gd name="connsiteY5-17620" fmla="*/ 264355 h 6858000"/>
              <a:gd name="connsiteX6-17621" fmla="*/ 5081175 w 6128435"/>
              <a:gd name="connsiteY6-17622" fmla="*/ 277448 h 6858000"/>
              <a:gd name="connsiteX7-17623" fmla="*/ 5097011 w 6128435"/>
              <a:gd name="connsiteY7-17624" fmla="*/ 355616 h 6858000"/>
              <a:gd name="connsiteX8-17625" fmla="*/ 5130982 w 6128435"/>
              <a:gd name="connsiteY8-17626" fmla="*/ 412030 h 6858000"/>
              <a:gd name="connsiteX9-17627" fmla="*/ 5153000 w 6128435"/>
              <a:gd name="connsiteY9-17628" fmla="*/ 507134 h 6858000"/>
              <a:gd name="connsiteX10-17629" fmla="*/ 5171282 w 6128435"/>
              <a:gd name="connsiteY10-17630" fmla="*/ 602071 h 6858000"/>
              <a:gd name="connsiteX11-17631" fmla="*/ 5176196 w 6128435"/>
              <a:gd name="connsiteY11-17632" fmla="*/ 636822 h 6858000"/>
              <a:gd name="connsiteX12-17633" fmla="*/ 5189051 w 6128435"/>
              <a:gd name="connsiteY12-17634" fmla="*/ 782518 h 6858000"/>
              <a:gd name="connsiteX13-17635" fmla="*/ 5210428 w 6128435"/>
              <a:gd name="connsiteY13-17636" fmla="*/ 815772 h 6858000"/>
              <a:gd name="connsiteX14-17637" fmla="*/ 5221088 w 6128435"/>
              <a:gd name="connsiteY14-17638" fmla="*/ 860193 h 6858000"/>
              <a:gd name="connsiteX15-17639" fmla="*/ 5230806 w 6128435"/>
              <a:gd name="connsiteY15-17640" fmla="*/ 961354 h 6858000"/>
              <a:gd name="connsiteX16-17641" fmla="*/ 5201018 w 6128435"/>
              <a:gd name="connsiteY16-17642" fmla="*/ 1095027 h 6858000"/>
              <a:gd name="connsiteX17-17643" fmla="*/ 5202153 w 6128435"/>
              <a:gd name="connsiteY17-17644" fmla="*/ 1133224 h 6858000"/>
              <a:gd name="connsiteX18-17645" fmla="*/ 5207370 w 6128435"/>
              <a:gd name="connsiteY18-17646" fmla="*/ 1138097 h 6858000"/>
              <a:gd name="connsiteX19-17647" fmla="*/ 5189234 w 6128435"/>
              <a:gd name="connsiteY19-17648" fmla="*/ 1193495 h 6858000"/>
              <a:gd name="connsiteX20-17649" fmla="*/ 5202769 w 6128435"/>
              <a:gd name="connsiteY20-17650" fmla="*/ 1269450 h 6858000"/>
              <a:gd name="connsiteX21-17651" fmla="*/ 5225968 w 6128435"/>
              <a:gd name="connsiteY21-17652" fmla="*/ 1357994 h 6858000"/>
              <a:gd name="connsiteX22-17653" fmla="*/ 5233819 w 6128435"/>
              <a:gd name="connsiteY22-17654" fmla="*/ 1380922 h 6858000"/>
              <a:gd name="connsiteX23-17655" fmla="*/ 5237226 w 6128435"/>
              <a:gd name="connsiteY23-17656" fmla="*/ 1441327 h 6858000"/>
              <a:gd name="connsiteX24-17657" fmla="*/ 5255653 w 6128435"/>
              <a:gd name="connsiteY24-17658" fmla="*/ 1524712 h 6858000"/>
              <a:gd name="connsiteX25-17659" fmla="*/ 5263491 w 6128435"/>
              <a:gd name="connsiteY25-17660" fmla="*/ 1642938 h 6858000"/>
              <a:gd name="connsiteX26-17661" fmla="*/ 5261314 w 6128435"/>
              <a:gd name="connsiteY26-17662" fmla="*/ 1689177 h 6858000"/>
              <a:gd name="connsiteX27-17663" fmla="*/ 5259788 w 6128435"/>
              <a:gd name="connsiteY27-17664" fmla="*/ 1768516 h 6858000"/>
              <a:gd name="connsiteX28-17665" fmla="*/ 5255696 w 6128435"/>
              <a:gd name="connsiteY28-17666" fmla="*/ 1953770 h 6858000"/>
              <a:gd name="connsiteX29-17667" fmla="*/ 5252592 w 6128435"/>
              <a:gd name="connsiteY29-17668" fmla="*/ 2092210 h 6858000"/>
              <a:gd name="connsiteX30-17669" fmla="*/ 5264303 w 6128435"/>
              <a:gd name="connsiteY30-17670" fmla="*/ 2225157 h 6858000"/>
              <a:gd name="connsiteX31-17671" fmla="*/ 5254949 w 6128435"/>
              <a:gd name="connsiteY31-17672" fmla="*/ 2236160 h 6858000"/>
              <a:gd name="connsiteX32-17673" fmla="*/ 5250104 w 6128435"/>
              <a:gd name="connsiteY32-17674" fmla="*/ 2249166 h 6858000"/>
              <a:gd name="connsiteX33-17675" fmla="*/ 5251214 w 6128435"/>
              <a:gd name="connsiteY33-17676" fmla="*/ 2250944 h 6858000"/>
              <a:gd name="connsiteX34-17677" fmla="*/ 5250644 w 6128435"/>
              <a:gd name="connsiteY34-17678" fmla="*/ 2266619 h 6858000"/>
              <a:gd name="connsiteX35-17679" fmla="*/ 5293877 w 6128435"/>
              <a:gd name="connsiteY35-17680" fmla="*/ 2368649 h 6858000"/>
              <a:gd name="connsiteX36-17681" fmla="*/ 5311338 w 6128435"/>
              <a:gd name="connsiteY36-17682" fmla="*/ 2404034 h 6858000"/>
              <a:gd name="connsiteX37-17683" fmla="*/ 5338366 w 6128435"/>
              <a:gd name="connsiteY37-17684" fmla="*/ 2465052 h 6858000"/>
              <a:gd name="connsiteX38-17685" fmla="*/ 5371263 w 6128435"/>
              <a:gd name="connsiteY38-17686" fmla="*/ 2586413 h 6858000"/>
              <a:gd name="connsiteX39-17687" fmla="*/ 5407503 w 6128435"/>
              <a:gd name="connsiteY39-17688" fmla="*/ 2786290 h 6858000"/>
              <a:gd name="connsiteX40-17689" fmla="*/ 5407356 w 6128435"/>
              <a:gd name="connsiteY40-17690" fmla="*/ 2787545 h 6858000"/>
              <a:gd name="connsiteX41-17691" fmla="*/ 5411130 w 6128435"/>
              <a:gd name="connsiteY41-17692" fmla="*/ 2788640 h 6858000"/>
              <a:gd name="connsiteX42-17693" fmla="*/ 5416439 w 6128435"/>
              <a:gd name="connsiteY42-17694" fmla="*/ 2805666 h 6858000"/>
              <a:gd name="connsiteX43-17695" fmla="*/ 5416589 w 6128435"/>
              <a:gd name="connsiteY43-17696" fmla="*/ 2810822 h 6858000"/>
              <a:gd name="connsiteX44-17697" fmla="*/ 5418542 w 6128435"/>
              <a:gd name="connsiteY44-17698" fmla="*/ 2817745 h 6858000"/>
              <a:gd name="connsiteX45-17699" fmla="*/ 5418847 w 6128435"/>
              <a:gd name="connsiteY45-17700" fmla="*/ 2817825 h 6858000"/>
              <a:gd name="connsiteX46-17701" fmla="*/ 5457023 w 6128435"/>
              <a:gd name="connsiteY46-17702" fmla="*/ 2858292 h 6858000"/>
              <a:gd name="connsiteX47-17703" fmla="*/ 5479298 w 6128435"/>
              <a:gd name="connsiteY47-17704" fmla="*/ 2947791 h 6858000"/>
              <a:gd name="connsiteX48-17705" fmla="*/ 5481770 w 6128435"/>
              <a:gd name="connsiteY48-17706" fmla="*/ 2951352 h 6858000"/>
              <a:gd name="connsiteX49-17707" fmla="*/ 5482045 w 6128435"/>
              <a:gd name="connsiteY49-17708" fmla="*/ 2984371 h 6858000"/>
              <a:gd name="connsiteX50-17709" fmla="*/ 5482415 w 6128435"/>
              <a:gd name="connsiteY50-17710" fmla="*/ 3004079 h 6858000"/>
              <a:gd name="connsiteX51-17711" fmla="*/ 5483865 w 6128435"/>
              <a:gd name="connsiteY51-17712" fmla="*/ 3005467 h 6858000"/>
              <a:gd name="connsiteX52-17713" fmla="*/ 5481505 w 6128435"/>
              <a:gd name="connsiteY52-17714" fmla="*/ 3095286 h 6858000"/>
              <a:gd name="connsiteX53-17715" fmla="*/ 5477595 w 6128435"/>
              <a:gd name="connsiteY53-17716" fmla="*/ 3250534 h 6858000"/>
              <a:gd name="connsiteX54-17717" fmla="*/ 5532836 w 6128435"/>
              <a:gd name="connsiteY54-17718" fmla="*/ 3353840 h 6858000"/>
              <a:gd name="connsiteX55-17719" fmla="*/ 5561229 w 6128435"/>
              <a:gd name="connsiteY55-17720" fmla="*/ 3395784 h 6858000"/>
              <a:gd name="connsiteX56-17721" fmla="*/ 5589758 w 6128435"/>
              <a:gd name="connsiteY56-17722" fmla="*/ 3506453 h 6858000"/>
              <a:gd name="connsiteX57-17723" fmla="*/ 5596144 w 6128435"/>
              <a:gd name="connsiteY57-17724" fmla="*/ 3534624 h 6858000"/>
              <a:gd name="connsiteX58-17725" fmla="*/ 5597750 w 6128435"/>
              <a:gd name="connsiteY58-17726" fmla="*/ 3534129 h 6858000"/>
              <a:gd name="connsiteX59-17727" fmla="*/ 5599700 w 6128435"/>
              <a:gd name="connsiteY59-17728" fmla="*/ 3547221 h 6858000"/>
              <a:gd name="connsiteX60-17729" fmla="*/ 5615031 w 6128435"/>
              <a:gd name="connsiteY60-17730" fmla="*/ 3557482 h 6858000"/>
              <a:gd name="connsiteX61-17731" fmla="*/ 5618377 w 6128435"/>
              <a:gd name="connsiteY61-17732" fmla="*/ 3588431 h 6858000"/>
              <a:gd name="connsiteX62-17733" fmla="*/ 5612155 w 6128435"/>
              <a:gd name="connsiteY62-17734" fmla="*/ 3589869 h 6858000"/>
              <a:gd name="connsiteX63-17735" fmla="*/ 5620843 w 6128435"/>
              <a:gd name="connsiteY63-17736" fmla="*/ 3606745 h 6858000"/>
              <a:gd name="connsiteX64-17737" fmla="*/ 5655472 w 6128435"/>
              <a:gd name="connsiteY64-17738" fmla="*/ 3678877 h 6858000"/>
              <a:gd name="connsiteX65-17739" fmla="*/ 5680448 w 6128435"/>
              <a:gd name="connsiteY65-17740" fmla="*/ 3717760 h 6858000"/>
              <a:gd name="connsiteX66-17741" fmla="*/ 5683015 w 6128435"/>
              <a:gd name="connsiteY66-17742" fmla="*/ 3762025 h 6858000"/>
              <a:gd name="connsiteX67-17743" fmla="*/ 5696643 w 6128435"/>
              <a:gd name="connsiteY67-17744" fmla="*/ 3773888 h 6858000"/>
              <a:gd name="connsiteX68-17745" fmla="*/ 5699203 w 6128435"/>
              <a:gd name="connsiteY68-17746" fmla="*/ 3775823 h 6858000"/>
              <a:gd name="connsiteX69-17747" fmla="*/ 5704824 w 6128435"/>
              <a:gd name="connsiteY69-17748" fmla="*/ 3785966 h 6858000"/>
              <a:gd name="connsiteX70-17749" fmla="*/ 5712204 w 6128435"/>
              <a:gd name="connsiteY70-17750" fmla="*/ 3785830 h 6858000"/>
              <a:gd name="connsiteX71-17751" fmla="*/ 5724816 w 6128435"/>
              <a:gd name="connsiteY71-17752" fmla="*/ 3798949 h 6858000"/>
              <a:gd name="connsiteX72-17753" fmla="*/ 5733539 w 6128435"/>
              <a:gd name="connsiteY72-17754" fmla="*/ 3818457 h 6858000"/>
              <a:gd name="connsiteX73-17755" fmla="*/ 5768491 w 6128435"/>
              <a:gd name="connsiteY73-17756" fmla="*/ 3914399 h 6858000"/>
              <a:gd name="connsiteX74-17757" fmla="*/ 5793123 w 6128435"/>
              <a:gd name="connsiteY74-17758" fmla="*/ 3969952 h 6858000"/>
              <a:gd name="connsiteX75-17759" fmla="*/ 5808321 w 6128435"/>
              <a:gd name="connsiteY75-17760" fmla="*/ 3988153 h 6858000"/>
              <a:gd name="connsiteX76-17761" fmla="*/ 5825621 w 6128435"/>
              <a:gd name="connsiteY76-17762" fmla="*/ 4015525 h 6858000"/>
              <a:gd name="connsiteX77-17763" fmla="*/ 5860672 w 6128435"/>
              <a:gd name="connsiteY77-17764" fmla="*/ 4061579 h 6858000"/>
              <a:gd name="connsiteX78-17765" fmla="*/ 5872173 w 6128435"/>
              <a:gd name="connsiteY78-17766" fmla="*/ 4088497 h 6858000"/>
              <a:gd name="connsiteX79-17767" fmla="*/ 5883705 w 6128435"/>
              <a:gd name="connsiteY79-17768" fmla="*/ 4101899 h 6858000"/>
              <a:gd name="connsiteX80-17769" fmla="*/ 5885314 w 6128435"/>
              <a:gd name="connsiteY80-17770" fmla="*/ 4108387 h 6858000"/>
              <a:gd name="connsiteX81-17771" fmla="*/ 5894095 w 6128435"/>
              <a:gd name="connsiteY81-17772" fmla="*/ 4128857 h 6858000"/>
              <a:gd name="connsiteX82-17773" fmla="*/ 5898339 w 6128435"/>
              <a:gd name="connsiteY82-17774" fmla="*/ 4140800 h 6858000"/>
              <a:gd name="connsiteX83-17775" fmla="*/ 5899734 w 6128435"/>
              <a:gd name="connsiteY83-17776" fmla="*/ 4145632 h 6858000"/>
              <a:gd name="connsiteX84-17777" fmla="*/ 5903513 w 6128435"/>
              <a:gd name="connsiteY84-17778" fmla="*/ 4187661 h 6858000"/>
              <a:gd name="connsiteX85-17779" fmla="*/ 5917114 w 6128435"/>
              <a:gd name="connsiteY85-17780" fmla="*/ 4213096 h 6858000"/>
              <a:gd name="connsiteX86-17781" fmla="*/ 5921153 w 6128435"/>
              <a:gd name="connsiteY86-17782" fmla="*/ 4236222 h 6858000"/>
              <a:gd name="connsiteX87-17783" fmla="*/ 5924233 w 6128435"/>
              <a:gd name="connsiteY87-17784" fmla="*/ 4242060 h 6858000"/>
              <a:gd name="connsiteX88-17785" fmla="*/ 5928910 w 6128435"/>
              <a:gd name="connsiteY88-17786" fmla="*/ 4300973 h 6858000"/>
              <a:gd name="connsiteX89-17787" fmla="*/ 5939320 w 6128435"/>
              <a:gd name="connsiteY89-17788" fmla="*/ 4340435 h 6858000"/>
              <a:gd name="connsiteX90-17789" fmla="*/ 5946705 w 6128435"/>
              <a:gd name="connsiteY90-17790" fmla="*/ 4428051 h 6858000"/>
              <a:gd name="connsiteX91-17791" fmla="*/ 5949261 w 6128435"/>
              <a:gd name="connsiteY91-17792" fmla="*/ 4449185 h 6858000"/>
              <a:gd name="connsiteX92-17793" fmla="*/ 5957504 w 6128435"/>
              <a:gd name="connsiteY92-17794" fmla="*/ 4465911 h 6858000"/>
              <a:gd name="connsiteX93-17795" fmla="*/ 5964689 w 6128435"/>
              <a:gd name="connsiteY93-17796" fmla="*/ 4468532 h 6858000"/>
              <a:gd name="connsiteX94-17797" fmla="*/ 5967062 w 6128435"/>
              <a:gd name="connsiteY94-17798" fmla="*/ 4479923 h 6858000"/>
              <a:gd name="connsiteX95-17799" fmla="*/ 5968960 w 6128435"/>
              <a:gd name="connsiteY95-17800" fmla="*/ 4482655 h 6858000"/>
              <a:gd name="connsiteX96-17801" fmla="*/ 5978567 w 6128435"/>
              <a:gd name="connsiteY96-17802" fmla="*/ 4498605 h 6858000"/>
              <a:gd name="connsiteX97-17803" fmla="*/ 5980106 w 6128435"/>
              <a:gd name="connsiteY97-17804" fmla="*/ 4585087 h 6858000"/>
              <a:gd name="connsiteX98-17805" fmla="*/ 5998138 w 6128435"/>
              <a:gd name="connsiteY98-17806" fmla="*/ 4697518 h 6858000"/>
              <a:gd name="connsiteX99-17807" fmla="*/ 6013516 w 6128435"/>
              <a:gd name="connsiteY99-17808" fmla="*/ 4786619 h 6858000"/>
              <a:gd name="connsiteX100-17809" fmla="*/ 6025404 w 6128435"/>
              <a:gd name="connsiteY100-17810" fmla="*/ 4858148 h 6858000"/>
              <a:gd name="connsiteX101-17811" fmla="*/ 6007749 w 6128435"/>
              <a:gd name="connsiteY101-17812" fmla="*/ 4964715 h 6858000"/>
              <a:gd name="connsiteX102-17813" fmla="*/ 6005269 w 6128435"/>
              <a:gd name="connsiteY102-17814" fmla="*/ 5150567 h 6858000"/>
              <a:gd name="connsiteX103-17815" fmla="*/ 6001127 w 6128435"/>
              <a:gd name="connsiteY103-17816" fmla="*/ 5164609 h 6858000"/>
              <a:gd name="connsiteX104-17817" fmla="*/ 5996647 w 6128435"/>
              <a:gd name="connsiteY104-17818" fmla="*/ 5185640 h 6858000"/>
              <a:gd name="connsiteX105-17819" fmla="*/ 5998514 w 6128435"/>
              <a:gd name="connsiteY105-17820" fmla="*/ 5189673 h 6858000"/>
              <a:gd name="connsiteX106-17821" fmla="*/ 5995970 w 6128435"/>
              <a:gd name="connsiteY106-17822" fmla="*/ 5221547 h 6858000"/>
              <a:gd name="connsiteX107-17823" fmla="*/ 5997218 w 6128435"/>
              <a:gd name="connsiteY107-17824" fmla="*/ 5222031 h 6858000"/>
              <a:gd name="connsiteX108-17825" fmla="*/ 6002116 w 6128435"/>
              <a:gd name="connsiteY108-17826" fmla="*/ 5231223 h 6858000"/>
              <a:gd name="connsiteX109-17827" fmla="*/ 6008541 w 6128435"/>
              <a:gd name="connsiteY109-17828" fmla="*/ 5248680 h 6858000"/>
              <a:gd name="connsiteX110-17829" fmla="*/ 6039260 w 6128435"/>
              <a:gd name="connsiteY110-17830" fmla="*/ 5289518 h 6858000"/>
              <a:gd name="connsiteX111-17831" fmla="*/ 6036748 w 6128435"/>
              <a:gd name="connsiteY111-17832" fmla="*/ 5322752 h 6858000"/>
              <a:gd name="connsiteX112-17833" fmla="*/ 6036943 w 6128435"/>
              <a:gd name="connsiteY112-17834" fmla="*/ 5329480 h 6858000"/>
              <a:gd name="connsiteX113-17835" fmla="*/ 6037236 w 6128435"/>
              <a:gd name="connsiteY113-17836" fmla="*/ 5329634 h 6858000"/>
              <a:gd name="connsiteX114-17837" fmla="*/ 6038019 w 6128435"/>
              <a:gd name="connsiteY114-17838" fmla="*/ 5336764 h 6858000"/>
              <a:gd name="connsiteX115-17839" fmla="*/ 6037298 w 6128435"/>
              <a:gd name="connsiteY115-17840" fmla="*/ 5341753 h 6858000"/>
              <a:gd name="connsiteX116-17841" fmla="*/ 6037677 w 6128435"/>
              <a:gd name="connsiteY116-17842" fmla="*/ 5354807 h 6858000"/>
              <a:gd name="connsiteX117-17843" fmla="*/ 6039728 w 6128435"/>
              <a:gd name="connsiteY117-17844" fmla="*/ 5359416 h 6858000"/>
              <a:gd name="connsiteX118-17845" fmla="*/ 6043311 w 6128435"/>
              <a:gd name="connsiteY118-17846" fmla="*/ 5361407 h 6858000"/>
              <a:gd name="connsiteX119-17847" fmla="*/ 6042954 w 6128435"/>
              <a:gd name="connsiteY119-17848" fmla="*/ 5362576 h 6858000"/>
              <a:gd name="connsiteX120-17849" fmla="*/ 6053435 w 6128435"/>
              <a:gd name="connsiteY120-17850" fmla="*/ 5387547 h 6858000"/>
              <a:gd name="connsiteX121-17851" fmla="*/ 6065933 w 6128435"/>
              <a:gd name="connsiteY121-17852" fmla="*/ 5443002 h 6858000"/>
              <a:gd name="connsiteX122-17853" fmla="*/ 6068640 w 6128435"/>
              <a:gd name="connsiteY122-17854" fmla="*/ 5474503 h 6858000"/>
              <a:gd name="connsiteX123-17855" fmla="*/ 6080922 w 6128435"/>
              <a:gd name="connsiteY123-17856" fmla="*/ 5561070 h 6858000"/>
              <a:gd name="connsiteX124-17857" fmla="*/ 6096949 w 6128435"/>
              <a:gd name="connsiteY124-17858" fmla="*/ 5648179 h 6858000"/>
              <a:gd name="connsiteX125-17859" fmla="*/ 6125703 w 6128435"/>
              <a:gd name="connsiteY125-17860" fmla="*/ 5692894 h 6858000"/>
              <a:gd name="connsiteX126-17861" fmla="*/ 6126670 w 6128435"/>
              <a:gd name="connsiteY126-17862" fmla="*/ 5697882 h 6858000"/>
              <a:gd name="connsiteX127-17863" fmla="*/ 6124061 w 6128435"/>
              <a:gd name="connsiteY127-17864" fmla="*/ 5710294 h 6858000"/>
              <a:gd name="connsiteX128-17865" fmla="*/ 6122213 w 6128435"/>
              <a:gd name="connsiteY128-17866" fmla="*/ 5714762 h 6858000"/>
              <a:gd name="connsiteX129-17867" fmla="*/ 6121353 w 6128435"/>
              <a:gd name="connsiteY129-17868" fmla="*/ 5721725 h 6858000"/>
              <a:gd name="connsiteX130-17869" fmla="*/ 6121607 w 6128435"/>
              <a:gd name="connsiteY130-17870" fmla="*/ 5721959 h 6858000"/>
              <a:gd name="connsiteX131-17871" fmla="*/ 6120262 w 6128435"/>
              <a:gd name="connsiteY131-17872" fmla="*/ 5728358 h 6858000"/>
              <a:gd name="connsiteX132-17873" fmla="*/ 6110194 w 6128435"/>
              <a:gd name="connsiteY132-17874" fmla="*/ 5758853 h 6858000"/>
              <a:gd name="connsiteX133-17875" fmla="*/ 6127519 w 6128435"/>
              <a:gd name="connsiteY133-17876" fmla="*/ 5865775 h 6858000"/>
              <a:gd name="connsiteX134-17877" fmla="*/ 6128435 w 6128435"/>
              <a:gd name="connsiteY134-17878" fmla="*/ 5870164 h 6858000"/>
              <a:gd name="connsiteX135-17879" fmla="*/ 6119217 w 6128435"/>
              <a:gd name="connsiteY135-17880" fmla="*/ 5888542 h 6858000"/>
              <a:gd name="connsiteX136-17881" fmla="*/ 6115966 w 6128435"/>
              <a:gd name="connsiteY136-17882" fmla="*/ 5898387 h 6858000"/>
              <a:gd name="connsiteX137-17883" fmla="*/ 6111924 w 6128435"/>
              <a:gd name="connsiteY137-17884" fmla="*/ 5900444 h 6858000"/>
              <a:gd name="connsiteX138-17885" fmla="*/ 6108716 w 6128435"/>
              <a:gd name="connsiteY138-17886" fmla="*/ 5915345 h 6858000"/>
              <a:gd name="connsiteX139-17887" fmla="*/ 6109524 w 6128435"/>
              <a:gd name="connsiteY139-17888" fmla="*/ 5917328 h 6858000"/>
              <a:gd name="connsiteX140-17889" fmla="*/ 6102493 w 6128435"/>
              <a:gd name="connsiteY140-17890" fmla="*/ 5928602 h 6858000"/>
              <a:gd name="connsiteX141-17891" fmla="*/ 6056863 w 6128435"/>
              <a:gd name="connsiteY141-17892" fmla="*/ 6000643 h 6858000"/>
              <a:gd name="connsiteX142-17893" fmla="*/ 6045436 w 6128435"/>
              <a:gd name="connsiteY142-17894" fmla="*/ 6124480 h 6858000"/>
              <a:gd name="connsiteX143-17895" fmla="*/ 6030489 w 6128435"/>
              <a:gd name="connsiteY143-17896" fmla="*/ 6317666 h 6858000"/>
              <a:gd name="connsiteX144-17897" fmla="*/ 6007492 w 6128435"/>
              <a:gd name="connsiteY144-17898" fmla="*/ 6440818 h 6858000"/>
              <a:gd name="connsiteX145-17899" fmla="*/ 6009467 w 6128435"/>
              <a:gd name="connsiteY145-17900" fmla="*/ 6487076 h 6858000"/>
              <a:gd name="connsiteX146-17901" fmla="*/ 5995064 w 6128435"/>
              <a:gd name="connsiteY146-17902" fmla="*/ 6540791 h 6858000"/>
              <a:gd name="connsiteX147-17903" fmla="*/ 5996309 w 6128435"/>
              <a:gd name="connsiteY147-17904" fmla="*/ 6543961 h 6858000"/>
              <a:gd name="connsiteX148-17905" fmla="*/ 5996048 w 6128435"/>
              <a:gd name="connsiteY148-17906" fmla="*/ 6555444 h 6858000"/>
              <a:gd name="connsiteX149-17907" fmla="*/ 6002524 w 6128435"/>
              <a:gd name="connsiteY149-17908" fmla="*/ 6560188 h 6858000"/>
              <a:gd name="connsiteX150-17909" fmla="*/ 6006823 w 6128435"/>
              <a:gd name="connsiteY150-17910" fmla="*/ 6578546 h 6858000"/>
              <a:gd name="connsiteX151-17911" fmla="*/ 6004510 w 6128435"/>
              <a:gd name="connsiteY151-17912" fmla="*/ 6599256 h 6858000"/>
              <a:gd name="connsiteX152-17913" fmla="*/ 5986207 w 6128435"/>
              <a:gd name="connsiteY152-17914" fmla="*/ 6695855 h 6858000"/>
              <a:gd name="connsiteX153-17915" fmla="*/ 5979428 w 6128435"/>
              <a:gd name="connsiteY153-17916" fmla="*/ 6754678 h 6858000"/>
              <a:gd name="connsiteX154-17917" fmla="*/ 5983398 w 6128435"/>
              <a:gd name="connsiteY154-17918" fmla="*/ 6778641 h 6858000"/>
              <a:gd name="connsiteX155-17919" fmla="*/ 5984543 w 6128435"/>
              <a:gd name="connsiteY155-17920" fmla="*/ 6811016 h 6858000"/>
              <a:gd name="connsiteX156-17921" fmla="*/ 5981802 w 6128435"/>
              <a:gd name="connsiteY156-17922" fmla="*/ 6838578 h 6858000"/>
              <a:gd name="connsiteX157-17923" fmla="*/ 5979671 w 6128435"/>
              <a:gd name="connsiteY157-17924" fmla="*/ 6858000 h 6858000"/>
              <a:gd name="connsiteX158-17925" fmla="*/ 0 w 6128435"/>
              <a:gd name="connsiteY158-17926" fmla="*/ 6858000 h 6858000"/>
              <a:gd name="connsiteX159-17927" fmla="*/ 0 w 6128435"/>
              <a:gd name="connsiteY159-17928" fmla="*/ 0 h 6858000"/>
              <a:gd name="connsiteX0-17929" fmla="*/ 0 w 6128435"/>
              <a:gd name="connsiteY0-17930" fmla="*/ 0 h 6858000"/>
              <a:gd name="connsiteX1-17931" fmla="*/ 4965888 w 6128435"/>
              <a:gd name="connsiteY1-17932" fmla="*/ 0 h 6858000"/>
              <a:gd name="connsiteX2-17933" fmla="*/ 4967767 w 6128435"/>
              <a:gd name="connsiteY2-17934" fmla="*/ 7930 h 6858000"/>
              <a:gd name="connsiteX3-17935" fmla="*/ 4979444 w 6128435"/>
              <a:gd name="connsiteY3-17936" fmla="*/ 43921 h 6858000"/>
              <a:gd name="connsiteX4-17937" fmla="*/ 5021173 w 6128435"/>
              <a:gd name="connsiteY4-17938" fmla="*/ 123738 h 6858000"/>
              <a:gd name="connsiteX5-17939" fmla="*/ 5075458 w 6128435"/>
              <a:gd name="connsiteY5-17940" fmla="*/ 264355 h 6858000"/>
              <a:gd name="connsiteX6-17941" fmla="*/ 5081175 w 6128435"/>
              <a:gd name="connsiteY6-17942" fmla="*/ 277448 h 6858000"/>
              <a:gd name="connsiteX7-17943" fmla="*/ 5097011 w 6128435"/>
              <a:gd name="connsiteY7-17944" fmla="*/ 355616 h 6858000"/>
              <a:gd name="connsiteX8-17945" fmla="*/ 5130982 w 6128435"/>
              <a:gd name="connsiteY8-17946" fmla="*/ 412030 h 6858000"/>
              <a:gd name="connsiteX9-17947" fmla="*/ 5153000 w 6128435"/>
              <a:gd name="connsiteY9-17948" fmla="*/ 507134 h 6858000"/>
              <a:gd name="connsiteX10-17949" fmla="*/ 5171282 w 6128435"/>
              <a:gd name="connsiteY10-17950" fmla="*/ 602071 h 6858000"/>
              <a:gd name="connsiteX11-17951" fmla="*/ 5176196 w 6128435"/>
              <a:gd name="connsiteY11-17952" fmla="*/ 636822 h 6858000"/>
              <a:gd name="connsiteX12-17953" fmla="*/ 5189051 w 6128435"/>
              <a:gd name="connsiteY12-17954" fmla="*/ 782518 h 6858000"/>
              <a:gd name="connsiteX13-17955" fmla="*/ 5210428 w 6128435"/>
              <a:gd name="connsiteY13-17956" fmla="*/ 815772 h 6858000"/>
              <a:gd name="connsiteX14-17957" fmla="*/ 5221088 w 6128435"/>
              <a:gd name="connsiteY14-17958" fmla="*/ 860193 h 6858000"/>
              <a:gd name="connsiteX15-17959" fmla="*/ 5230806 w 6128435"/>
              <a:gd name="connsiteY15-17960" fmla="*/ 961354 h 6858000"/>
              <a:gd name="connsiteX16-17961" fmla="*/ 5201018 w 6128435"/>
              <a:gd name="connsiteY16-17962" fmla="*/ 1095027 h 6858000"/>
              <a:gd name="connsiteX17-17963" fmla="*/ 5202153 w 6128435"/>
              <a:gd name="connsiteY17-17964" fmla="*/ 1133224 h 6858000"/>
              <a:gd name="connsiteX18-17965" fmla="*/ 5207370 w 6128435"/>
              <a:gd name="connsiteY18-17966" fmla="*/ 1138097 h 6858000"/>
              <a:gd name="connsiteX19-17967" fmla="*/ 5189234 w 6128435"/>
              <a:gd name="connsiteY19-17968" fmla="*/ 1193495 h 6858000"/>
              <a:gd name="connsiteX20-17969" fmla="*/ 5202769 w 6128435"/>
              <a:gd name="connsiteY20-17970" fmla="*/ 1269450 h 6858000"/>
              <a:gd name="connsiteX21-17971" fmla="*/ 5225968 w 6128435"/>
              <a:gd name="connsiteY21-17972" fmla="*/ 1357994 h 6858000"/>
              <a:gd name="connsiteX22-17973" fmla="*/ 5233819 w 6128435"/>
              <a:gd name="connsiteY22-17974" fmla="*/ 1380922 h 6858000"/>
              <a:gd name="connsiteX23-17975" fmla="*/ 5237226 w 6128435"/>
              <a:gd name="connsiteY23-17976" fmla="*/ 1441327 h 6858000"/>
              <a:gd name="connsiteX24-17977" fmla="*/ 5255653 w 6128435"/>
              <a:gd name="connsiteY24-17978" fmla="*/ 1524712 h 6858000"/>
              <a:gd name="connsiteX25-17979" fmla="*/ 5263491 w 6128435"/>
              <a:gd name="connsiteY25-17980" fmla="*/ 1642938 h 6858000"/>
              <a:gd name="connsiteX26-17981" fmla="*/ 5261314 w 6128435"/>
              <a:gd name="connsiteY26-17982" fmla="*/ 1689177 h 6858000"/>
              <a:gd name="connsiteX27-17983" fmla="*/ 5259788 w 6128435"/>
              <a:gd name="connsiteY27-17984" fmla="*/ 1768516 h 6858000"/>
              <a:gd name="connsiteX28-17985" fmla="*/ 5255696 w 6128435"/>
              <a:gd name="connsiteY28-17986" fmla="*/ 1953770 h 6858000"/>
              <a:gd name="connsiteX29-17987" fmla="*/ 5252592 w 6128435"/>
              <a:gd name="connsiteY29-17988" fmla="*/ 2092210 h 6858000"/>
              <a:gd name="connsiteX30-17989" fmla="*/ 5264303 w 6128435"/>
              <a:gd name="connsiteY30-17990" fmla="*/ 2225157 h 6858000"/>
              <a:gd name="connsiteX31-17991" fmla="*/ 5254949 w 6128435"/>
              <a:gd name="connsiteY31-17992" fmla="*/ 2236160 h 6858000"/>
              <a:gd name="connsiteX32-17993" fmla="*/ 5250104 w 6128435"/>
              <a:gd name="connsiteY32-17994" fmla="*/ 2249166 h 6858000"/>
              <a:gd name="connsiteX33-17995" fmla="*/ 5251214 w 6128435"/>
              <a:gd name="connsiteY33-17996" fmla="*/ 2250944 h 6858000"/>
              <a:gd name="connsiteX34-17997" fmla="*/ 5250644 w 6128435"/>
              <a:gd name="connsiteY34-17998" fmla="*/ 2266619 h 6858000"/>
              <a:gd name="connsiteX35-17999" fmla="*/ 5293877 w 6128435"/>
              <a:gd name="connsiteY35-18000" fmla="*/ 2368649 h 6858000"/>
              <a:gd name="connsiteX36-18001" fmla="*/ 5311338 w 6128435"/>
              <a:gd name="connsiteY36-18002" fmla="*/ 2404034 h 6858000"/>
              <a:gd name="connsiteX37-18003" fmla="*/ 5338366 w 6128435"/>
              <a:gd name="connsiteY37-18004" fmla="*/ 2465052 h 6858000"/>
              <a:gd name="connsiteX38-18005" fmla="*/ 5371263 w 6128435"/>
              <a:gd name="connsiteY38-18006" fmla="*/ 2586413 h 6858000"/>
              <a:gd name="connsiteX39-18007" fmla="*/ 5407503 w 6128435"/>
              <a:gd name="connsiteY39-18008" fmla="*/ 2786290 h 6858000"/>
              <a:gd name="connsiteX40-18009" fmla="*/ 5407356 w 6128435"/>
              <a:gd name="connsiteY40-18010" fmla="*/ 2787545 h 6858000"/>
              <a:gd name="connsiteX41-18011" fmla="*/ 5411130 w 6128435"/>
              <a:gd name="connsiteY41-18012" fmla="*/ 2788640 h 6858000"/>
              <a:gd name="connsiteX42-18013" fmla="*/ 5416439 w 6128435"/>
              <a:gd name="connsiteY42-18014" fmla="*/ 2805666 h 6858000"/>
              <a:gd name="connsiteX43-18015" fmla="*/ 5416589 w 6128435"/>
              <a:gd name="connsiteY43-18016" fmla="*/ 2810822 h 6858000"/>
              <a:gd name="connsiteX44-18017" fmla="*/ 5418542 w 6128435"/>
              <a:gd name="connsiteY44-18018" fmla="*/ 2817745 h 6858000"/>
              <a:gd name="connsiteX45-18019" fmla="*/ 5418847 w 6128435"/>
              <a:gd name="connsiteY45-18020" fmla="*/ 2817825 h 6858000"/>
              <a:gd name="connsiteX46-18021" fmla="*/ 5457023 w 6128435"/>
              <a:gd name="connsiteY46-18022" fmla="*/ 2858292 h 6858000"/>
              <a:gd name="connsiteX47-18023" fmla="*/ 5479298 w 6128435"/>
              <a:gd name="connsiteY47-18024" fmla="*/ 2947791 h 6858000"/>
              <a:gd name="connsiteX48-18025" fmla="*/ 5481770 w 6128435"/>
              <a:gd name="connsiteY48-18026" fmla="*/ 2951352 h 6858000"/>
              <a:gd name="connsiteX49-18027" fmla="*/ 5482045 w 6128435"/>
              <a:gd name="connsiteY49-18028" fmla="*/ 2984371 h 6858000"/>
              <a:gd name="connsiteX50-18029" fmla="*/ 5482415 w 6128435"/>
              <a:gd name="connsiteY50-18030" fmla="*/ 3004079 h 6858000"/>
              <a:gd name="connsiteX51-18031" fmla="*/ 5481505 w 6128435"/>
              <a:gd name="connsiteY51-18032" fmla="*/ 3095286 h 6858000"/>
              <a:gd name="connsiteX52-18033" fmla="*/ 5477595 w 6128435"/>
              <a:gd name="connsiteY52-18034" fmla="*/ 3250534 h 6858000"/>
              <a:gd name="connsiteX53-18035" fmla="*/ 5532836 w 6128435"/>
              <a:gd name="connsiteY53-18036" fmla="*/ 3353840 h 6858000"/>
              <a:gd name="connsiteX54-18037" fmla="*/ 5561229 w 6128435"/>
              <a:gd name="connsiteY54-18038" fmla="*/ 3395784 h 6858000"/>
              <a:gd name="connsiteX55-18039" fmla="*/ 5589758 w 6128435"/>
              <a:gd name="connsiteY55-18040" fmla="*/ 3506453 h 6858000"/>
              <a:gd name="connsiteX56-18041" fmla="*/ 5596144 w 6128435"/>
              <a:gd name="connsiteY56-18042" fmla="*/ 3534624 h 6858000"/>
              <a:gd name="connsiteX57-18043" fmla="*/ 5597750 w 6128435"/>
              <a:gd name="connsiteY57-18044" fmla="*/ 3534129 h 6858000"/>
              <a:gd name="connsiteX58-18045" fmla="*/ 5599700 w 6128435"/>
              <a:gd name="connsiteY58-18046" fmla="*/ 3547221 h 6858000"/>
              <a:gd name="connsiteX59-18047" fmla="*/ 5615031 w 6128435"/>
              <a:gd name="connsiteY59-18048" fmla="*/ 3557482 h 6858000"/>
              <a:gd name="connsiteX60-18049" fmla="*/ 5618377 w 6128435"/>
              <a:gd name="connsiteY60-18050" fmla="*/ 3588431 h 6858000"/>
              <a:gd name="connsiteX61-18051" fmla="*/ 5612155 w 6128435"/>
              <a:gd name="connsiteY61-18052" fmla="*/ 3589869 h 6858000"/>
              <a:gd name="connsiteX62-18053" fmla="*/ 5620843 w 6128435"/>
              <a:gd name="connsiteY62-18054" fmla="*/ 3606745 h 6858000"/>
              <a:gd name="connsiteX63-18055" fmla="*/ 5655472 w 6128435"/>
              <a:gd name="connsiteY63-18056" fmla="*/ 3678877 h 6858000"/>
              <a:gd name="connsiteX64-18057" fmla="*/ 5680448 w 6128435"/>
              <a:gd name="connsiteY64-18058" fmla="*/ 3717760 h 6858000"/>
              <a:gd name="connsiteX65-18059" fmla="*/ 5683015 w 6128435"/>
              <a:gd name="connsiteY65-18060" fmla="*/ 3762025 h 6858000"/>
              <a:gd name="connsiteX66-18061" fmla="*/ 5696643 w 6128435"/>
              <a:gd name="connsiteY66-18062" fmla="*/ 3773888 h 6858000"/>
              <a:gd name="connsiteX67-18063" fmla="*/ 5699203 w 6128435"/>
              <a:gd name="connsiteY67-18064" fmla="*/ 3775823 h 6858000"/>
              <a:gd name="connsiteX68-18065" fmla="*/ 5704824 w 6128435"/>
              <a:gd name="connsiteY68-18066" fmla="*/ 3785966 h 6858000"/>
              <a:gd name="connsiteX69-18067" fmla="*/ 5712204 w 6128435"/>
              <a:gd name="connsiteY69-18068" fmla="*/ 3785830 h 6858000"/>
              <a:gd name="connsiteX70-18069" fmla="*/ 5724816 w 6128435"/>
              <a:gd name="connsiteY70-18070" fmla="*/ 3798949 h 6858000"/>
              <a:gd name="connsiteX71-18071" fmla="*/ 5733539 w 6128435"/>
              <a:gd name="connsiteY71-18072" fmla="*/ 3818457 h 6858000"/>
              <a:gd name="connsiteX72-18073" fmla="*/ 5768491 w 6128435"/>
              <a:gd name="connsiteY72-18074" fmla="*/ 3914399 h 6858000"/>
              <a:gd name="connsiteX73-18075" fmla="*/ 5793123 w 6128435"/>
              <a:gd name="connsiteY73-18076" fmla="*/ 3969952 h 6858000"/>
              <a:gd name="connsiteX74-18077" fmla="*/ 5808321 w 6128435"/>
              <a:gd name="connsiteY74-18078" fmla="*/ 3988153 h 6858000"/>
              <a:gd name="connsiteX75-18079" fmla="*/ 5825621 w 6128435"/>
              <a:gd name="connsiteY75-18080" fmla="*/ 4015525 h 6858000"/>
              <a:gd name="connsiteX76-18081" fmla="*/ 5860672 w 6128435"/>
              <a:gd name="connsiteY76-18082" fmla="*/ 4061579 h 6858000"/>
              <a:gd name="connsiteX77-18083" fmla="*/ 5872173 w 6128435"/>
              <a:gd name="connsiteY77-18084" fmla="*/ 4088497 h 6858000"/>
              <a:gd name="connsiteX78-18085" fmla="*/ 5883705 w 6128435"/>
              <a:gd name="connsiteY78-18086" fmla="*/ 4101899 h 6858000"/>
              <a:gd name="connsiteX79-18087" fmla="*/ 5885314 w 6128435"/>
              <a:gd name="connsiteY79-18088" fmla="*/ 4108387 h 6858000"/>
              <a:gd name="connsiteX80-18089" fmla="*/ 5894095 w 6128435"/>
              <a:gd name="connsiteY80-18090" fmla="*/ 4128857 h 6858000"/>
              <a:gd name="connsiteX81-18091" fmla="*/ 5898339 w 6128435"/>
              <a:gd name="connsiteY81-18092" fmla="*/ 4140800 h 6858000"/>
              <a:gd name="connsiteX82-18093" fmla="*/ 5899734 w 6128435"/>
              <a:gd name="connsiteY82-18094" fmla="*/ 4145632 h 6858000"/>
              <a:gd name="connsiteX83-18095" fmla="*/ 5903513 w 6128435"/>
              <a:gd name="connsiteY83-18096" fmla="*/ 4187661 h 6858000"/>
              <a:gd name="connsiteX84-18097" fmla="*/ 5917114 w 6128435"/>
              <a:gd name="connsiteY84-18098" fmla="*/ 4213096 h 6858000"/>
              <a:gd name="connsiteX85-18099" fmla="*/ 5921153 w 6128435"/>
              <a:gd name="connsiteY85-18100" fmla="*/ 4236222 h 6858000"/>
              <a:gd name="connsiteX86-18101" fmla="*/ 5924233 w 6128435"/>
              <a:gd name="connsiteY86-18102" fmla="*/ 4242060 h 6858000"/>
              <a:gd name="connsiteX87-18103" fmla="*/ 5928910 w 6128435"/>
              <a:gd name="connsiteY87-18104" fmla="*/ 4300973 h 6858000"/>
              <a:gd name="connsiteX88-18105" fmla="*/ 5939320 w 6128435"/>
              <a:gd name="connsiteY88-18106" fmla="*/ 4340435 h 6858000"/>
              <a:gd name="connsiteX89-18107" fmla="*/ 5946705 w 6128435"/>
              <a:gd name="connsiteY89-18108" fmla="*/ 4428051 h 6858000"/>
              <a:gd name="connsiteX90-18109" fmla="*/ 5949261 w 6128435"/>
              <a:gd name="connsiteY90-18110" fmla="*/ 4449185 h 6858000"/>
              <a:gd name="connsiteX91-18111" fmla="*/ 5957504 w 6128435"/>
              <a:gd name="connsiteY91-18112" fmla="*/ 4465911 h 6858000"/>
              <a:gd name="connsiteX92-18113" fmla="*/ 5964689 w 6128435"/>
              <a:gd name="connsiteY92-18114" fmla="*/ 4468532 h 6858000"/>
              <a:gd name="connsiteX93-18115" fmla="*/ 5967062 w 6128435"/>
              <a:gd name="connsiteY93-18116" fmla="*/ 4479923 h 6858000"/>
              <a:gd name="connsiteX94-18117" fmla="*/ 5968960 w 6128435"/>
              <a:gd name="connsiteY94-18118" fmla="*/ 4482655 h 6858000"/>
              <a:gd name="connsiteX95-18119" fmla="*/ 5978567 w 6128435"/>
              <a:gd name="connsiteY95-18120" fmla="*/ 4498605 h 6858000"/>
              <a:gd name="connsiteX96-18121" fmla="*/ 5980106 w 6128435"/>
              <a:gd name="connsiteY96-18122" fmla="*/ 4585087 h 6858000"/>
              <a:gd name="connsiteX97-18123" fmla="*/ 5998138 w 6128435"/>
              <a:gd name="connsiteY97-18124" fmla="*/ 4697518 h 6858000"/>
              <a:gd name="connsiteX98-18125" fmla="*/ 6013516 w 6128435"/>
              <a:gd name="connsiteY98-18126" fmla="*/ 4786619 h 6858000"/>
              <a:gd name="connsiteX99-18127" fmla="*/ 6025404 w 6128435"/>
              <a:gd name="connsiteY99-18128" fmla="*/ 4858148 h 6858000"/>
              <a:gd name="connsiteX100-18129" fmla="*/ 6007749 w 6128435"/>
              <a:gd name="connsiteY100-18130" fmla="*/ 4964715 h 6858000"/>
              <a:gd name="connsiteX101-18131" fmla="*/ 6005269 w 6128435"/>
              <a:gd name="connsiteY101-18132" fmla="*/ 5150567 h 6858000"/>
              <a:gd name="connsiteX102-18133" fmla="*/ 6001127 w 6128435"/>
              <a:gd name="connsiteY102-18134" fmla="*/ 5164609 h 6858000"/>
              <a:gd name="connsiteX103-18135" fmla="*/ 5996647 w 6128435"/>
              <a:gd name="connsiteY103-18136" fmla="*/ 5185640 h 6858000"/>
              <a:gd name="connsiteX104-18137" fmla="*/ 5998514 w 6128435"/>
              <a:gd name="connsiteY104-18138" fmla="*/ 5189673 h 6858000"/>
              <a:gd name="connsiteX105-18139" fmla="*/ 5995970 w 6128435"/>
              <a:gd name="connsiteY105-18140" fmla="*/ 5221547 h 6858000"/>
              <a:gd name="connsiteX106-18141" fmla="*/ 5997218 w 6128435"/>
              <a:gd name="connsiteY106-18142" fmla="*/ 5222031 h 6858000"/>
              <a:gd name="connsiteX107-18143" fmla="*/ 6002116 w 6128435"/>
              <a:gd name="connsiteY107-18144" fmla="*/ 5231223 h 6858000"/>
              <a:gd name="connsiteX108-18145" fmla="*/ 6008541 w 6128435"/>
              <a:gd name="connsiteY108-18146" fmla="*/ 5248680 h 6858000"/>
              <a:gd name="connsiteX109-18147" fmla="*/ 6039260 w 6128435"/>
              <a:gd name="connsiteY109-18148" fmla="*/ 5289518 h 6858000"/>
              <a:gd name="connsiteX110-18149" fmla="*/ 6036748 w 6128435"/>
              <a:gd name="connsiteY110-18150" fmla="*/ 5322752 h 6858000"/>
              <a:gd name="connsiteX111-18151" fmla="*/ 6036943 w 6128435"/>
              <a:gd name="connsiteY111-18152" fmla="*/ 5329480 h 6858000"/>
              <a:gd name="connsiteX112-18153" fmla="*/ 6037236 w 6128435"/>
              <a:gd name="connsiteY112-18154" fmla="*/ 5329634 h 6858000"/>
              <a:gd name="connsiteX113-18155" fmla="*/ 6038019 w 6128435"/>
              <a:gd name="connsiteY113-18156" fmla="*/ 5336764 h 6858000"/>
              <a:gd name="connsiteX114-18157" fmla="*/ 6037298 w 6128435"/>
              <a:gd name="connsiteY114-18158" fmla="*/ 5341753 h 6858000"/>
              <a:gd name="connsiteX115-18159" fmla="*/ 6037677 w 6128435"/>
              <a:gd name="connsiteY115-18160" fmla="*/ 5354807 h 6858000"/>
              <a:gd name="connsiteX116-18161" fmla="*/ 6039728 w 6128435"/>
              <a:gd name="connsiteY116-18162" fmla="*/ 5359416 h 6858000"/>
              <a:gd name="connsiteX117-18163" fmla="*/ 6043311 w 6128435"/>
              <a:gd name="connsiteY117-18164" fmla="*/ 5361407 h 6858000"/>
              <a:gd name="connsiteX118-18165" fmla="*/ 6042954 w 6128435"/>
              <a:gd name="connsiteY118-18166" fmla="*/ 5362576 h 6858000"/>
              <a:gd name="connsiteX119-18167" fmla="*/ 6053435 w 6128435"/>
              <a:gd name="connsiteY119-18168" fmla="*/ 5387547 h 6858000"/>
              <a:gd name="connsiteX120-18169" fmla="*/ 6065933 w 6128435"/>
              <a:gd name="connsiteY120-18170" fmla="*/ 5443002 h 6858000"/>
              <a:gd name="connsiteX121-18171" fmla="*/ 6068640 w 6128435"/>
              <a:gd name="connsiteY121-18172" fmla="*/ 5474503 h 6858000"/>
              <a:gd name="connsiteX122-18173" fmla="*/ 6080922 w 6128435"/>
              <a:gd name="connsiteY122-18174" fmla="*/ 5561070 h 6858000"/>
              <a:gd name="connsiteX123-18175" fmla="*/ 6096949 w 6128435"/>
              <a:gd name="connsiteY123-18176" fmla="*/ 5648179 h 6858000"/>
              <a:gd name="connsiteX124-18177" fmla="*/ 6125703 w 6128435"/>
              <a:gd name="connsiteY124-18178" fmla="*/ 5692894 h 6858000"/>
              <a:gd name="connsiteX125-18179" fmla="*/ 6126670 w 6128435"/>
              <a:gd name="connsiteY125-18180" fmla="*/ 5697882 h 6858000"/>
              <a:gd name="connsiteX126-18181" fmla="*/ 6124061 w 6128435"/>
              <a:gd name="connsiteY126-18182" fmla="*/ 5710294 h 6858000"/>
              <a:gd name="connsiteX127-18183" fmla="*/ 6122213 w 6128435"/>
              <a:gd name="connsiteY127-18184" fmla="*/ 5714762 h 6858000"/>
              <a:gd name="connsiteX128-18185" fmla="*/ 6121353 w 6128435"/>
              <a:gd name="connsiteY128-18186" fmla="*/ 5721725 h 6858000"/>
              <a:gd name="connsiteX129-18187" fmla="*/ 6121607 w 6128435"/>
              <a:gd name="connsiteY129-18188" fmla="*/ 5721959 h 6858000"/>
              <a:gd name="connsiteX130-18189" fmla="*/ 6120262 w 6128435"/>
              <a:gd name="connsiteY130-18190" fmla="*/ 5728358 h 6858000"/>
              <a:gd name="connsiteX131-18191" fmla="*/ 6110194 w 6128435"/>
              <a:gd name="connsiteY131-18192" fmla="*/ 5758853 h 6858000"/>
              <a:gd name="connsiteX132-18193" fmla="*/ 6127519 w 6128435"/>
              <a:gd name="connsiteY132-18194" fmla="*/ 5865775 h 6858000"/>
              <a:gd name="connsiteX133-18195" fmla="*/ 6128435 w 6128435"/>
              <a:gd name="connsiteY133-18196" fmla="*/ 5870164 h 6858000"/>
              <a:gd name="connsiteX134-18197" fmla="*/ 6119217 w 6128435"/>
              <a:gd name="connsiteY134-18198" fmla="*/ 5888542 h 6858000"/>
              <a:gd name="connsiteX135-18199" fmla="*/ 6115966 w 6128435"/>
              <a:gd name="connsiteY135-18200" fmla="*/ 5898387 h 6858000"/>
              <a:gd name="connsiteX136-18201" fmla="*/ 6111924 w 6128435"/>
              <a:gd name="connsiteY136-18202" fmla="*/ 5900444 h 6858000"/>
              <a:gd name="connsiteX137-18203" fmla="*/ 6108716 w 6128435"/>
              <a:gd name="connsiteY137-18204" fmla="*/ 5915345 h 6858000"/>
              <a:gd name="connsiteX138-18205" fmla="*/ 6109524 w 6128435"/>
              <a:gd name="connsiteY138-18206" fmla="*/ 5917328 h 6858000"/>
              <a:gd name="connsiteX139-18207" fmla="*/ 6102493 w 6128435"/>
              <a:gd name="connsiteY139-18208" fmla="*/ 5928602 h 6858000"/>
              <a:gd name="connsiteX140-18209" fmla="*/ 6056863 w 6128435"/>
              <a:gd name="connsiteY140-18210" fmla="*/ 6000643 h 6858000"/>
              <a:gd name="connsiteX141-18211" fmla="*/ 6045436 w 6128435"/>
              <a:gd name="connsiteY141-18212" fmla="*/ 6124480 h 6858000"/>
              <a:gd name="connsiteX142-18213" fmla="*/ 6030489 w 6128435"/>
              <a:gd name="connsiteY142-18214" fmla="*/ 6317666 h 6858000"/>
              <a:gd name="connsiteX143-18215" fmla="*/ 6007492 w 6128435"/>
              <a:gd name="connsiteY143-18216" fmla="*/ 6440818 h 6858000"/>
              <a:gd name="connsiteX144-18217" fmla="*/ 6009467 w 6128435"/>
              <a:gd name="connsiteY144-18218" fmla="*/ 6487076 h 6858000"/>
              <a:gd name="connsiteX145-18219" fmla="*/ 5995064 w 6128435"/>
              <a:gd name="connsiteY145-18220" fmla="*/ 6540791 h 6858000"/>
              <a:gd name="connsiteX146-18221" fmla="*/ 5996309 w 6128435"/>
              <a:gd name="connsiteY146-18222" fmla="*/ 6543961 h 6858000"/>
              <a:gd name="connsiteX147-18223" fmla="*/ 5996048 w 6128435"/>
              <a:gd name="connsiteY147-18224" fmla="*/ 6555444 h 6858000"/>
              <a:gd name="connsiteX148-18225" fmla="*/ 6002524 w 6128435"/>
              <a:gd name="connsiteY148-18226" fmla="*/ 6560188 h 6858000"/>
              <a:gd name="connsiteX149-18227" fmla="*/ 6006823 w 6128435"/>
              <a:gd name="connsiteY149-18228" fmla="*/ 6578546 h 6858000"/>
              <a:gd name="connsiteX150-18229" fmla="*/ 6004510 w 6128435"/>
              <a:gd name="connsiteY150-18230" fmla="*/ 6599256 h 6858000"/>
              <a:gd name="connsiteX151-18231" fmla="*/ 5986207 w 6128435"/>
              <a:gd name="connsiteY151-18232" fmla="*/ 6695855 h 6858000"/>
              <a:gd name="connsiteX152-18233" fmla="*/ 5979428 w 6128435"/>
              <a:gd name="connsiteY152-18234" fmla="*/ 6754678 h 6858000"/>
              <a:gd name="connsiteX153-18235" fmla="*/ 5983398 w 6128435"/>
              <a:gd name="connsiteY153-18236" fmla="*/ 6778641 h 6858000"/>
              <a:gd name="connsiteX154-18237" fmla="*/ 5984543 w 6128435"/>
              <a:gd name="connsiteY154-18238" fmla="*/ 6811016 h 6858000"/>
              <a:gd name="connsiteX155-18239" fmla="*/ 5981802 w 6128435"/>
              <a:gd name="connsiteY155-18240" fmla="*/ 6838578 h 6858000"/>
              <a:gd name="connsiteX156-18241" fmla="*/ 5979671 w 6128435"/>
              <a:gd name="connsiteY156-18242" fmla="*/ 6858000 h 6858000"/>
              <a:gd name="connsiteX157-18243" fmla="*/ 0 w 6128435"/>
              <a:gd name="connsiteY157-18244" fmla="*/ 6858000 h 6858000"/>
              <a:gd name="connsiteX158-18245" fmla="*/ 0 w 6128435"/>
              <a:gd name="connsiteY158-18246" fmla="*/ 0 h 6858000"/>
              <a:gd name="connsiteX0-18247" fmla="*/ 0 w 6128435"/>
              <a:gd name="connsiteY0-18248" fmla="*/ 0 h 6858000"/>
              <a:gd name="connsiteX1-18249" fmla="*/ 4965888 w 6128435"/>
              <a:gd name="connsiteY1-18250" fmla="*/ 0 h 6858000"/>
              <a:gd name="connsiteX2-18251" fmla="*/ 4967767 w 6128435"/>
              <a:gd name="connsiteY2-18252" fmla="*/ 7930 h 6858000"/>
              <a:gd name="connsiteX3-18253" fmla="*/ 4979444 w 6128435"/>
              <a:gd name="connsiteY3-18254" fmla="*/ 43921 h 6858000"/>
              <a:gd name="connsiteX4-18255" fmla="*/ 5021173 w 6128435"/>
              <a:gd name="connsiteY4-18256" fmla="*/ 123738 h 6858000"/>
              <a:gd name="connsiteX5-18257" fmla="*/ 5075458 w 6128435"/>
              <a:gd name="connsiteY5-18258" fmla="*/ 264355 h 6858000"/>
              <a:gd name="connsiteX6-18259" fmla="*/ 5081175 w 6128435"/>
              <a:gd name="connsiteY6-18260" fmla="*/ 277448 h 6858000"/>
              <a:gd name="connsiteX7-18261" fmla="*/ 5097011 w 6128435"/>
              <a:gd name="connsiteY7-18262" fmla="*/ 355616 h 6858000"/>
              <a:gd name="connsiteX8-18263" fmla="*/ 5130982 w 6128435"/>
              <a:gd name="connsiteY8-18264" fmla="*/ 412030 h 6858000"/>
              <a:gd name="connsiteX9-18265" fmla="*/ 5153000 w 6128435"/>
              <a:gd name="connsiteY9-18266" fmla="*/ 507134 h 6858000"/>
              <a:gd name="connsiteX10-18267" fmla="*/ 5171282 w 6128435"/>
              <a:gd name="connsiteY10-18268" fmla="*/ 602071 h 6858000"/>
              <a:gd name="connsiteX11-18269" fmla="*/ 5176196 w 6128435"/>
              <a:gd name="connsiteY11-18270" fmla="*/ 636822 h 6858000"/>
              <a:gd name="connsiteX12-18271" fmla="*/ 5189051 w 6128435"/>
              <a:gd name="connsiteY12-18272" fmla="*/ 782518 h 6858000"/>
              <a:gd name="connsiteX13-18273" fmla="*/ 5210428 w 6128435"/>
              <a:gd name="connsiteY13-18274" fmla="*/ 815772 h 6858000"/>
              <a:gd name="connsiteX14-18275" fmla="*/ 5221088 w 6128435"/>
              <a:gd name="connsiteY14-18276" fmla="*/ 860193 h 6858000"/>
              <a:gd name="connsiteX15-18277" fmla="*/ 5230806 w 6128435"/>
              <a:gd name="connsiteY15-18278" fmla="*/ 961354 h 6858000"/>
              <a:gd name="connsiteX16-18279" fmla="*/ 5201018 w 6128435"/>
              <a:gd name="connsiteY16-18280" fmla="*/ 1095027 h 6858000"/>
              <a:gd name="connsiteX17-18281" fmla="*/ 5202153 w 6128435"/>
              <a:gd name="connsiteY17-18282" fmla="*/ 1133224 h 6858000"/>
              <a:gd name="connsiteX18-18283" fmla="*/ 5207370 w 6128435"/>
              <a:gd name="connsiteY18-18284" fmla="*/ 1138097 h 6858000"/>
              <a:gd name="connsiteX19-18285" fmla="*/ 5189234 w 6128435"/>
              <a:gd name="connsiteY19-18286" fmla="*/ 1193495 h 6858000"/>
              <a:gd name="connsiteX20-18287" fmla="*/ 5202769 w 6128435"/>
              <a:gd name="connsiteY20-18288" fmla="*/ 1269450 h 6858000"/>
              <a:gd name="connsiteX21-18289" fmla="*/ 5225968 w 6128435"/>
              <a:gd name="connsiteY21-18290" fmla="*/ 1357994 h 6858000"/>
              <a:gd name="connsiteX22-18291" fmla="*/ 5233819 w 6128435"/>
              <a:gd name="connsiteY22-18292" fmla="*/ 1380922 h 6858000"/>
              <a:gd name="connsiteX23-18293" fmla="*/ 5237226 w 6128435"/>
              <a:gd name="connsiteY23-18294" fmla="*/ 1441327 h 6858000"/>
              <a:gd name="connsiteX24-18295" fmla="*/ 5255653 w 6128435"/>
              <a:gd name="connsiteY24-18296" fmla="*/ 1524712 h 6858000"/>
              <a:gd name="connsiteX25-18297" fmla="*/ 5263491 w 6128435"/>
              <a:gd name="connsiteY25-18298" fmla="*/ 1642938 h 6858000"/>
              <a:gd name="connsiteX26-18299" fmla="*/ 5261314 w 6128435"/>
              <a:gd name="connsiteY26-18300" fmla="*/ 1689177 h 6858000"/>
              <a:gd name="connsiteX27-18301" fmla="*/ 5259788 w 6128435"/>
              <a:gd name="connsiteY27-18302" fmla="*/ 1768516 h 6858000"/>
              <a:gd name="connsiteX28-18303" fmla="*/ 5255696 w 6128435"/>
              <a:gd name="connsiteY28-18304" fmla="*/ 1953770 h 6858000"/>
              <a:gd name="connsiteX29-18305" fmla="*/ 5252592 w 6128435"/>
              <a:gd name="connsiteY29-18306" fmla="*/ 2092210 h 6858000"/>
              <a:gd name="connsiteX30-18307" fmla="*/ 5264303 w 6128435"/>
              <a:gd name="connsiteY30-18308" fmla="*/ 2225157 h 6858000"/>
              <a:gd name="connsiteX31-18309" fmla="*/ 5254949 w 6128435"/>
              <a:gd name="connsiteY31-18310" fmla="*/ 2236160 h 6858000"/>
              <a:gd name="connsiteX32-18311" fmla="*/ 5250104 w 6128435"/>
              <a:gd name="connsiteY32-18312" fmla="*/ 2249166 h 6858000"/>
              <a:gd name="connsiteX33-18313" fmla="*/ 5251214 w 6128435"/>
              <a:gd name="connsiteY33-18314" fmla="*/ 2250944 h 6858000"/>
              <a:gd name="connsiteX34-18315" fmla="*/ 5250644 w 6128435"/>
              <a:gd name="connsiteY34-18316" fmla="*/ 2266619 h 6858000"/>
              <a:gd name="connsiteX35-18317" fmla="*/ 5293877 w 6128435"/>
              <a:gd name="connsiteY35-18318" fmla="*/ 2368649 h 6858000"/>
              <a:gd name="connsiteX36-18319" fmla="*/ 5311338 w 6128435"/>
              <a:gd name="connsiteY36-18320" fmla="*/ 2404034 h 6858000"/>
              <a:gd name="connsiteX37-18321" fmla="*/ 5338366 w 6128435"/>
              <a:gd name="connsiteY37-18322" fmla="*/ 2465052 h 6858000"/>
              <a:gd name="connsiteX38-18323" fmla="*/ 5371263 w 6128435"/>
              <a:gd name="connsiteY38-18324" fmla="*/ 2586413 h 6858000"/>
              <a:gd name="connsiteX39-18325" fmla="*/ 5407503 w 6128435"/>
              <a:gd name="connsiteY39-18326" fmla="*/ 2786290 h 6858000"/>
              <a:gd name="connsiteX40-18327" fmla="*/ 5407356 w 6128435"/>
              <a:gd name="connsiteY40-18328" fmla="*/ 2787545 h 6858000"/>
              <a:gd name="connsiteX41-18329" fmla="*/ 5411130 w 6128435"/>
              <a:gd name="connsiteY41-18330" fmla="*/ 2788640 h 6858000"/>
              <a:gd name="connsiteX42-18331" fmla="*/ 5416439 w 6128435"/>
              <a:gd name="connsiteY42-18332" fmla="*/ 2805666 h 6858000"/>
              <a:gd name="connsiteX43-18333" fmla="*/ 5416589 w 6128435"/>
              <a:gd name="connsiteY43-18334" fmla="*/ 2810822 h 6858000"/>
              <a:gd name="connsiteX44-18335" fmla="*/ 5418542 w 6128435"/>
              <a:gd name="connsiteY44-18336" fmla="*/ 2817745 h 6858000"/>
              <a:gd name="connsiteX45-18337" fmla="*/ 5418847 w 6128435"/>
              <a:gd name="connsiteY45-18338" fmla="*/ 2817825 h 6858000"/>
              <a:gd name="connsiteX46-18339" fmla="*/ 5457023 w 6128435"/>
              <a:gd name="connsiteY46-18340" fmla="*/ 2858292 h 6858000"/>
              <a:gd name="connsiteX47-18341" fmla="*/ 5479298 w 6128435"/>
              <a:gd name="connsiteY47-18342" fmla="*/ 2947791 h 6858000"/>
              <a:gd name="connsiteX48-18343" fmla="*/ 5481770 w 6128435"/>
              <a:gd name="connsiteY48-18344" fmla="*/ 2951352 h 6858000"/>
              <a:gd name="connsiteX49-18345" fmla="*/ 5482045 w 6128435"/>
              <a:gd name="connsiteY49-18346" fmla="*/ 2984371 h 6858000"/>
              <a:gd name="connsiteX50-18347" fmla="*/ 5482415 w 6128435"/>
              <a:gd name="connsiteY50-18348" fmla="*/ 3004079 h 6858000"/>
              <a:gd name="connsiteX51-18349" fmla="*/ 5481505 w 6128435"/>
              <a:gd name="connsiteY51-18350" fmla="*/ 3095286 h 6858000"/>
              <a:gd name="connsiteX52-18351" fmla="*/ 5532836 w 6128435"/>
              <a:gd name="connsiteY52-18352" fmla="*/ 3353840 h 6858000"/>
              <a:gd name="connsiteX53-18353" fmla="*/ 5561229 w 6128435"/>
              <a:gd name="connsiteY53-18354" fmla="*/ 3395784 h 6858000"/>
              <a:gd name="connsiteX54-18355" fmla="*/ 5589758 w 6128435"/>
              <a:gd name="connsiteY54-18356" fmla="*/ 3506453 h 6858000"/>
              <a:gd name="connsiteX55-18357" fmla="*/ 5596144 w 6128435"/>
              <a:gd name="connsiteY55-18358" fmla="*/ 3534624 h 6858000"/>
              <a:gd name="connsiteX56-18359" fmla="*/ 5597750 w 6128435"/>
              <a:gd name="connsiteY56-18360" fmla="*/ 3534129 h 6858000"/>
              <a:gd name="connsiteX57-18361" fmla="*/ 5599700 w 6128435"/>
              <a:gd name="connsiteY57-18362" fmla="*/ 3547221 h 6858000"/>
              <a:gd name="connsiteX58-18363" fmla="*/ 5615031 w 6128435"/>
              <a:gd name="connsiteY58-18364" fmla="*/ 3557482 h 6858000"/>
              <a:gd name="connsiteX59-18365" fmla="*/ 5618377 w 6128435"/>
              <a:gd name="connsiteY59-18366" fmla="*/ 3588431 h 6858000"/>
              <a:gd name="connsiteX60-18367" fmla="*/ 5612155 w 6128435"/>
              <a:gd name="connsiteY60-18368" fmla="*/ 3589869 h 6858000"/>
              <a:gd name="connsiteX61-18369" fmla="*/ 5620843 w 6128435"/>
              <a:gd name="connsiteY61-18370" fmla="*/ 3606745 h 6858000"/>
              <a:gd name="connsiteX62-18371" fmla="*/ 5655472 w 6128435"/>
              <a:gd name="connsiteY62-18372" fmla="*/ 3678877 h 6858000"/>
              <a:gd name="connsiteX63-18373" fmla="*/ 5680448 w 6128435"/>
              <a:gd name="connsiteY63-18374" fmla="*/ 3717760 h 6858000"/>
              <a:gd name="connsiteX64-18375" fmla="*/ 5683015 w 6128435"/>
              <a:gd name="connsiteY64-18376" fmla="*/ 3762025 h 6858000"/>
              <a:gd name="connsiteX65-18377" fmla="*/ 5696643 w 6128435"/>
              <a:gd name="connsiteY65-18378" fmla="*/ 3773888 h 6858000"/>
              <a:gd name="connsiteX66-18379" fmla="*/ 5699203 w 6128435"/>
              <a:gd name="connsiteY66-18380" fmla="*/ 3775823 h 6858000"/>
              <a:gd name="connsiteX67-18381" fmla="*/ 5704824 w 6128435"/>
              <a:gd name="connsiteY67-18382" fmla="*/ 3785966 h 6858000"/>
              <a:gd name="connsiteX68-18383" fmla="*/ 5712204 w 6128435"/>
              <a:gd name="connsiteY68-18384" fmla="*/ 3785830 h 6858000"/>
              <a:gd name="connsiteX69-18385" fmla="*/ 5724816 w 6128435"/>
              <a:gd name="connsiteY69-18386" fmla="*/ 3798949 h 6858000"/>
              <a:gd name="connsiteX70-18387" fmla="*/ 5733539 w 6128435"/>
              <a:gd name="connsiteY70-18388" fmla="*/ 3818457 h 6858000"/>
              <a:gd name="connsiteX71-18389" fmla="*/ 5768491 w 6128435"/>
              <a:gd name="connsiteY71-18390" fmla="*/ 3914399 h 6858000"/>
              <a:gd name="connsiteX72-18391" fmla="*/ 5793123 w 6128435"/>
              <a:gd name="connsiteY72-18392" fmla="*/ 3969952 h 6858000"/>
              <a:gd name="connsiteX73-18393" fmla="*/ 5808321 w 6128435"/>
              <a:gd name="connsiteY73-18394" fmla="*/ 3988153 h 6858000"/>
              <a:gd name="connsiteX74-18395" fmla="*/ 5825621 w 6128435"/>
              <a:gd name="connsiteY74-18396" fmla="*/ 4015525 h 6858000"/>
              <a:gd name="connsiteX75-18397" fmla="*/ 5860672 w 6128435"/>
              <a:gd name="connsiteY75-18398" fmla="*/ 4061579 h 6858000"/>
              <a:gd name="connsiteX76-18399" fmla="*/ 5872173 w 6128435"/>
              <a:gd name="connsiteY76-18400" fmla="*/ 4088497 h 6858000"/>
              <a:gd name="connsiteX77-18401" fmla="*/ 5883705 w 6128435"/>
              <a:gd name="connsiteY77-18402" fmla="*/ 4101899 h 6858000"/>
              <a:gd name="connsiteX78-18403" fmla="*/ 5885314 w 6128435"/>
              <a:gd name="connsiteY78-18404" fmla="*/ 4108387 h 6858000"/>
              <a:gd name="connsiteX79-18405" fmla="*/ 5894095 w 6128435"/>
              <a:gd name="connsiteY79-18406" fmla="*/ 4128857 h 6858000"/>
              <a:gd name="connsiteX80-18407" fmla="*/ 5898339 w 6128435"/>
              <a:gd name="connsiteY80-18408" fmla="*/ 4140800 h 6858000"/>
              <a:gd name="connsiteX81-18409" fmla="*/ 5899734 w 6128435"/>
              <a:gd name="connsiteY81-18410" fmla="*/ 4145632 h 6858000"/>
              <a:gd name="connsiteX82-18411" fmla="*/ 5903513 w 6128435"/>
              <a:gd name="connsiteY82-18412" fmla="*/ 4187661 h 6858000"/>
              <a:gd name="connsiteX83-18413" fmla="*/ 5917114 w 6128435"/>
              <a:gd name="connsiteY83-18414" fmla="*/ 4213096 h 6858000"/>
              <a:gd name="connsiteX84-18415" fmla="*/ 5921153 w 6128435"/>
              <a:gd name="connsiteY84-18416" fmla="*/ 4236222 h 6858000"/>
              <a:gd name="connsiteX85-18417" fmla="*/ 5924233 w 6128435"/>
              <a:gd name="connsiteY85-18418" fmla="*/ 4242060 h 6858000"/>
              <a:gd name="connsiteX86-18419" fmla="*/ 5928910 w 6128435"/>
              <a:gd name="connsiteY86-18420" fmla="*/ 4300973 h 6858000"/>
              <a:gd name="connsiteX87-18421" fmla="*/ 5939320 w 6128435"/>
              <a:gd name="connsiteY87-18422" fmla="*/ 4340435 h 6858000"/>
              <a:gd name="connsiteX88-18423" fmla="*/ 5946705 w 6128435"/>
              <a:gd name="connsiteY88-18424" fmla="*/ 4428051 h 6858000"/>
              <a:gd name="connsiteX89-18425" fmla="*/ 5949261 w 6128435"/>
              <a:gd name="connsiteY89-18426" fmla="*/ 4449185 h 6858000"/>
              <a:gd name="connsiteX90-18427" fmla="*/ 5957504 w 6128435"/>
              <a:gd name="connsiteY90-18428" fmla="*/ 4465911 h 6858000"/>
              <a:gd name="connsiteX91-18429" fmla="*/ 5964689 w 6128435"/>
              <a:gd name="connsiteY91-18430" fmla="*/ 4468532 h 6858000"/>
              <a:gd name="connsiteX92-18431" fmla="*/ 5967062 w 6128435"/>
              <a:gd name="connsiteY92-18432" fmla="*/ 4479923 h 6858000"/>
              <a:gd name="connsiteX93-18433" fmla="*/ 5968960 w 6128435"/>
              <a:gd name="connsiteY93-18434" fmla="*/ 4482655 h 6858000"/>
              <a:gd name="connsiteX94-18435" fmla="*/ 5978567 w 6128435"/>
              <a:gd name="connsiteY94-18436" fmla="*/ 4498605 h 6858000"/>
              <a:gd name="connsiteX95-18437" fmla="*/ 5980106 w 6128435"/>
              <a:gd name="connsiteY95-18438" fmla="*/ 4585087 h 6858000"/>
              <a:gd name="connsiteX96-18439" fmla="*/ 5998138 w 6128435"/>
              <a:gd name="connsiteY96-18440" fmla="*/ 4697518 h 6858000"/>
              <a:gd name="connsiteX97-18441" fmla="*/ 6013516 w 6128435"/>
              <a:gd name="connsiteY97-18442" fmla="*/ 4786619 h 6858000"/>
              <a:gd name="connsiteX98-18443" fmla="*/ 6025404 w 6128435"/>
              <a:gd name="connsiteY98-18444" fmla="*/ 4858148 h 6858000"/>
              <a:gd name="connsiteX99-18445" fmla="*/ 6007749 w 6128435"/>
              <a:gd name="connsiteY99-18446" fmla="*/ 4964715 h 6858000"/>
              <a:gd name="connsiteX100-18447" fmla="*/ 6005269 w 6128435"/>
              <a:gd name="connsiteY100-18448" fmla="*/ 5150567 h 6858000"/>
              <a:gd name="connsiteX101-18449" fmla="*/ 6001127 w 6128435"/>
              <a:gd name="connsiteY101-18450" fmla="*/ 5164609 h 6858000"/>
              <a:gd name="connsiteX102-18451" fmla="*/ 5996647 w 6128435"/>
              <a:gd name="connsiteY102-18452" fmla="*/ 5185640 h 6858000"/>
              <a:gd name="connsiteX103-18453" fmla="*/ 5998514 w 6128435"/>
              <a:gd name="connsiteY103-18454" fmla="*/ 5189673 h 6858000"/>
              <a:gd name="connsiteX104-18455" fmla="*/ 5995970 w 6128435"/>
              <a:gd name="connsiteY104-18456" fmla="*/ 5221547 h 6858000"/>
              <a:gd name="connsiteX105-18457" fmla="*/ 5997218 w 6128435"/>
              <a:gd name="connsiteY105-18458" fmla="*/ 5222031 h 6858000"/>
              <a:gd name="connsiteX106-18459" fmla="*/ 6002116 w 6128435"/>
              <a:gd name="connsiteY106-18460" fmla="*/ 5231223 h 6858000"/>
              <a:gd name="connsiteX107-18461" fmla="*/ 6008541 w 6128435"/>
              <a:gd name="connsiteY107-18462" fmla="*/ 5248680 h 6858000"/>
              <a:gd name="connsiteX108-18463" fmla="*/ 6039260 w 6128435"/>
              <a:gd name="connsiteY108-18464" fmla="*/ 5289518 h 6858000"/>
              <a:gd name="connsiteX109-18465" fmla="*/ 6036748 w 6128435"/>
              <a:gd name="connsiteY109-18466" fmla="*/ 5322752 h 6858000"/>
              <a:gd name="connsiteX110-18467" fmla="*/ 6036943 w 6128435"/>
              <a:gd name="connsiteY110-18468" fmla="*/ 5329480 h 6858000"/>
              <a:gd name="connsiteX111-18469" fmla="*/ 6037236 w 6128435"/>
              <a:gd name="connsiteY111-18470" fmla="*/ 5329634 h 6858000"/>
              <a:gd name="connsiteX112-18471" fmla="*/ 6038019 w 6128435"/>
              <a:gd name="connsiteY112-18472" fmla="*/ 5336764 h 6858000"/>
              <a:gd name="connsiteX113-18473" fmla="*/ 6037298 w 6128435"/>
              <a:gd name="connsiteY113-18474" fmla="*/ 5341753 h 6858000"/>
              <a:gd name="connsiteX114-18475" fmla="*/ 6037677 w 6128435"/>
              <a:gd name="connsiteY114-18476" fmla="*/ 5354807 h 6858000"/>
              <a:gd name="connsiteX115-18477" fmla="*/ 6039728 w 6128435"/>
              <a:gd name="connsiteY115-18478" fmla="*/ 5359416 h 6858000"/>
              <a:gd name="connsiteX116-18479" fmla="*/ 6043311 w 6128435"/>
              <a:gd name="connsiteY116-18480" fmla="*/ 5361407 h 6858000"/>
              <a:gd name="connsiteX117-18481" fmla="*/ 6042954 w 6128435"/>
              <a:gd name="connsiteY117-18482" fmla="*/ 5362576 h 6858000"/>
              <a:gd name="connsiteX118-18483" fmla="*/ 6053435 w 6128435"/>
              <a:gd name="connsiteY118-18484" fmla="*/ 5387547 h 6858000"/>
              <a:gd name="connsiteX119-18485" fmla="*/ 6065933 w 6128435"/>
              <a:gd name="connsiteY119-18486" fmla="*/ 5443002 h 6858000"/>
              <a:gd name="connsiteX120-18487" fmla="*/ 6068640 w 6128435"/>
              <a:gd name="connsiteY120-18488" fmla="*/ 5474503 h 6858000"/>
              <a:gd name="connsiteX121-18489" fmla="*/ 6080922 w 6128435"/>
              <a:gd name="connsiteY121-18490" fmla="*/ 5561070 h 6858000"/>
              <a:gd name="connsiteX122-18491" fmla="*/ 6096949 w 6128435"/>
              <a:gd name="connsiteY122-18492" fmla="*/ 5648179 h 6858000"/>
              <a:gd name="connsiteX123-18493" fmla="*/ 6125703 w 6128435"/>
              <a:gd name="connsiteY123-18494" fmla="*/ 5692894 h 6858000"/>
              <a:gd name="connsiteX124-18495" fmla="*/ 6126670 w 6128435"/>
              <a:gd name="connsiteY124-18496" fmla="*/ 5697882 h 6858000"/>
              <a:gd name="connsiteX125-18497" fmla="*/ 6124061 w 6128435"/>
              <a:gd name="connsiteY125-18498" fmla="*/ 5710294 h 6858000"/>
              <a:gd name="connsiteX126-18499" fmla="*/ 6122213 w 6128435"/>
              <a:gd name="connsiteY126-18500" fmla="*/ 5714762 h 6858000"/>
              <a:gd name="connsiteX127-18501" fmla="*/ 6121353 w 6128435"/>
              <a:gd name="connsiteY127-18502" fmla="*/ 5721725 h 6858000"/>
              <a:gd name="connsiteX128-18503" fmla="*/ 6121607 w 6128435"/>
              <a:gd name="connsiteY128-18504" fmla="*/ 5721959 h 6858000"/>
              <a:gd name="connsiteX129-18505" fmla="*/ 6120262 w 6128435"/>
              <a:gd name="connsiteY129-18506" fmla="*/ 5728358 h 6858000"/>
              <a:gd name="connsiteX130-18507" fmla="*/ 6110194 w 6128435"/>
              <a:gd name="connsiteY130-18508" fmla="*/ 5758853 h 6858000"/>
              <a:gd name="connsiteX131-18509" fmla="*/ 6127519 w 6128435"/>
              <a:gd name="connsiteY131-18510" fmla="*/ 5865775 h 6858000"/>
              <a:gd name="connsiteX132-18511" fmla="*/ 6128435 w 6128435"/>
              <a:gd name="connsiteY132-18512" fmla="*/ 5870164 h 6858000"/>
              <a:gd name="connsiteX133-18513" fmla="*/ 6119217 w 6128435"/>
              <a:gd name="connsiteY133-18514" fmla="*/ 5888542 h 6858000"/>
              <a:gd name="connsiteX134-18515" fmla="*/ 6115966 w 6128435"/>
              <a:gd name="connsiteY134-18516" fmla="*/ 5898387 h 6858000"/>
              <a:gd name="connsiteX135-18517" fmla="*/ 6111924 w 6128435"/>
              <a:gd name="connsiteY135-18518" fmla="*/ 5900444 h 6858000"/>
              <a:gd name="connsiteX136-18519" fmla="*/ 6108716 w 6128435"/>
              <a:gd name="connsiteY136-18520" fmla="*/ 5915345 h 6858000"/>
              <a:gd name="connsiteX137-18521" fmla="*/ 6109524 w 6128435"/>
              <a:gd name="connsiteY137-18522" fmla="*/ 5917328 h 6858000"/>
              <a:gd name="connsiteX138-18523" fmla="*/ 6102493 w 6128435"/>
              <a:gd name="connsiteY138-18524" fmla="*/ 5928602 h 6858000"/>
              <a:gd name="connsiteX139-18525" fmla="*/ 6056863 w 6128435"/>
              <a:gd name="connsiteY139-18526" fmla="*/ 6000643 h 6858000"/>
              <a:gd name="connsiteX140-18527" fmla="*/ 6045436 w 6128435"/>
              <a:gd name="connsiteY140-18528" fmla="*/ 6124480 h 6858000"/>
              <a:gd name="connsiteX141-18529" fmla="*/ 6030489 w 6128435"/>
              <a:gd name="connsiteY141-18530" fmla="*/ 6317666 h 6858000"/>
              <a:gd name="connsiteX142-18531" fmla="*/ 6007492 w 6128435"/>
              <a:gd name="connsiteY142-18532" fmla="*/ 6440818 h 6858000"/>
              <a:gd name="connsiteX143-18533" fmla="*/ 6009467 w 6128435"/>
              <a:gd name="connsiteY143-18534" fmla="*/ 6487076 h 6858000"/>
              <a:gd name="connsiteX144-18535" fmla="*/ 5995064 w 6128435"/>
              <a:gd name="connsiteY144-18536" fmla="*/ 6540791 h 6858000"/>
              <a:gd name="connsiteX145-18537" fmla="*/ 5996309 w 6128435"/>
              <a:gd name="connsiteY145-18538" fmla="*/ 6543961 h 6858000"/>
              <a:gd name="connsiteX146-18539" fmla="*/ 5996048 w 6128435"/>
              <a:gd name="connsiteY146-18540" fmla="*/ 6555444 h 6858000"/>
              <a:gd name="connsiteX147-18541" fmla="*/ 6002524 w 6128435"/>
              <a:gd name="connsiteY147-18542" fmla="*/ 6560188 h 6858000"/>
              <a:gd name="connsiteX148-18543" fmla="*/ 6006823 w 6128435"/>
              <a:gd name="connsiteY148-18544" fmla="*/ 6578546 h 6858000"/>
              <a:gd name="connsiteX149-18545" fmla="*/ 6004510 w 6128435"/>
              <a:gd name="connsiteY149-18546" fmla="*/ 6599256 h 6858000"/>
              <a:gd name="connsiteX150-18547" fmla="*/ 5986207 w 6128435"/>
              <a:gd name="connsiteY150-18548" fmla="*/ 6695855 h 6858000"/>
              <a:gd name="connsiteX151-18549" fmla="*/ 5979428 w 6128435"/>
              <a:gd name="connsiteY151-18550" fmla="*/ 6754678 h 6858000"/>
              <a:gd name="connsiteX152-18551" fmla="*/ 5983398 w 6128435"/>
              <a:gd name="connsiteY152-18552" fmla="*/ 6778641 h 6858000"/>
              <a:gd name="connsiteX153-18553" fmla="*/ 5984543 w 6128435"/>
              <a:gd name="connsiteY153-18554" fmla="*/ 6811016 h 6858000"/>
              <a:gd name="connsiteX154-18555" fmla="*/ 5981802 w 6128435"/>
              <a:gd name="connsiteY154-18556" fmla="*/ 6838578 h 6858000"/>
              <a:gd name="connsiteX155-18557" fmla="*/ 5979671 w 6128435"/>
              <a:gd name="connsiteY155-18558" fmla="*/ 6858000 h 6858000"/>
              <a:gd name="connsiteX156-18559" fmla="*/ 0 w 6128435"/>
              <a:gd name="connsiteY156-18560" fmla="*/ 6858000 h 6858000"/>
              <a:gd name="connsiteX157-18561" fmla="*/ 0 w 6128435"/>
              <a:gd name="connsiteY157-18562" fmla="*/ 0 h 6858000"/>
              <a:gd name="connsiteX0-18563" fmla="*/ 0 w 6128435"/>
              <a:gd name="connsiteY0-18564" fmla="*/ 0 h 6858000"/>
              <a:gd name="connsiteX1-18565" fmla="*/ 4965888 w 6128435"/>
              <a:gd name="connsiteY1-18566" fmla="*/ 0 h 6858000"/>
              <a:gd name="connsiteX2-18567" fmla="*/ 4967767 w 6128435"/>
              <a:gd name="connsiteY2-18568" fmla="*/ 7930 h 6858000"/>
              <a:gd name="connsiteX3-18569" fmla="*/ 4979444 w 6128435"/>
              <a:gd name="connsiteY3-18570" fmla="*/ 43921 h 6858000"/>
              <a:gd name="connsiteX4-18571" fmla="*/ 5021173 w 6128435"/>
              <a:gd name="connsiteY4-18572" fmla="*/ 123738 h 6858000"/>
              <a:gd name="connsiteX5-18573" fmla="*/ 5075458 w 6128435"/>
              <a:gd name="connsiteY5-18574" fmla="*/ 264355 h 6858000"/>
              <a:gd name="connsiteX6-18575" fmla="*/ 5081175 w 6128435"/>
              <a:gd name="connsiteY6-18576" fmla="*/ 277448 h 6858000"/>
              <a:gd name="connsiteX7-18577" fmla="*/ 5097011 w 6128435"/>
              <a:gd name="connsiteY7-18578" fmla="*/ 355616 h 6858000"/>
              <a:gd name="connsiteX8-18579" fmla="*/ 5130982 w 6128435"/>
              <a:gd name="connsiteY8-18580" fmla="*/ 412030 h 6858000"/>
              <a:gd name="connsiteX9-18581" fmla="*/ 5153000 w 6128435"/>
              <a:gd name="connsiteY9-18582" fmla="*/ 507134 h 6858000"/>
              <a:gd name="connsiteX10-18583" fmla="*/ 5171282 w 6128435"/>
              <a:gd name="connsiteY10-18584" fmla="*/ 602071 h 6858000"/>
              <a:gd name="connsiteX11-18585" fmla="*/ 5176196 w 6128435"/>
              <a:gd name="connsiteY11-18586" fmla="*/ 636822 h 6858000"/>
              <a:gd name="connsiteX12-18587" fmla="*/ 5189051 w 6128435"/>
              <a:gd name="connsiteY12-18588" fmla="*/ 782518 h 6858000"/>
              <a:gd name="connsiteX13-18589" fmla="*/ 5210428 w 6128435"/>
              <a:gd name="connsiteY13-18590" fmla="*/ 815772 h 6858000"/>
              <a:gd name="connsiteX14-18591" fmla="*/ 5221088 w 6128435"/>
              <a:gd name="connsiteY14-18592" fmla="*/ 860193 h 6858000"/>
              <a:gd name="connsiteX15-18593" fmla="*/ 5230806 w 6128435"/>
              <a:gd name="connsiteY15-18594" fmla="*/ 961354 h 6858000"/>
              <a:gd name="connsiteX16-18595" fmla="*/ 5201018 w 6128435"/>
              <a:gd name="connsiteY16-18596" fmla="*/ 1095027 h 6858000"/>
              <a:gd name="connsiteX17-18597" fmla="*/ 5202153 w 6128435"/>
              <a:gd name="connsiteY17-18598" fmla="*/ 1133224 h 6858000"/>
              <a:gd name="connsiteX18-18599" fmla="*/ 5207370 w 6128435"/>
              <a:gd name="connsiteY18-18600" fmla="*/ 1138097 h 6858000"/>
              <a:gd name="connsiteX19-18601" fmla="*/ 5189234 w 6128435"/>
              <a:gd name="connsiteY19-18602" fmla="*/ 1193495 h 6858000"/>
              <a:gd name="connsiteX20-18603" fmla="*/ 5202769 w 6128435"/>
              <a:gd name="connsiteY20-18604" fmla="*/ 1269450 h 6858000"/>
              <a:gd name="connsiteX21-18605" fmla="*/ 5225968 w 6128435"/>
              <a:gd name="connsiteY21-18606" fmla="*/ 1357994 h 6858000"/>
              <a:gd name="connsiteX22-18607" fmla="*/ 5233819 w 6128435"/>
              <a:gd name="connsiteY22-18608" fmla="*/ 1380922 h 6858000"/>
              <a:gd name="connsiteX23-18609" fmla="*/ 5237226 w 6128435"/>
              <a:gd name="connsiteY23-18610" fmla="*/ 1441327 h 6858000"/>
              <a:gd name="connsiteX24-18611" fmla="*/ 5255653 w 6128435"/>
              <a:gd name="connsiteY24-18612" fmla="*/ 1524712 h 6858000"/>
              <a:gd name="connsiteX25-18613" fmla="*/ 5263491 w 6128435"/>
              <a:gd name="connsiteY25-18614" fmla="*/ 1642938 h 6858000"/>
              <a:gd name="connsiteX26-18615" fmla="*/ 5261314 w 6128435"/>
              <a:gd name="connsiteY26-18616" fmla="*/ 1689177 h 6858000"/>
              <a:gd name="connsiteX27-18617" fmla="*/ 5259788 w 6128435"/>
              <a:gd name="connsiteY27-18618" fmla="*/ 1768516 h 6858000"/>
              <a:gd name="connsiteX28-18619" fmla="*/ 5255696 w 6128435"/>
              <a:gd name="connsiteY28-18620" fmla="*/ 1953770 h 6858000"/>
              <a:gd name="connsiteX29-18621" fmla="*/ 5252592 w 6128435"/>
              <a:gd name="connsiteY29-18622" fmla="*/ 2092210 h 6858000"/>
              <a:gd name="connsiteX30-18623" fmla="*/ 5264303 w 6128435"/>
              <a:gd name="connsiteY30-18624" fmla="*/ 2225157 h 6858000"/>
              <a:gd name="connsiteX31-18625" fmla="*/ 5254949 w 6128435"/>
              <a:gd name="connsiteY31-18626" fmla="*/ 2236160 h 6858000"/>
              <a:gd name="connsiteX32-18627" fmla="*/ 5250104 w 6128435"/>
              <a:gd name="connsiteY32-18628" fmla="*/ 2249166 h 6858000"/>
              <a:gd name="connsiteX33-18629" fmla="*/ 5251214 w 6128435"/>
              <a:gd name="connsiteY33-18630" fmla="*/ 2250944 h 6858000"/>
              <a:gd name="connsiteX34-18631" fmla="*/ 5250644 w 6128435"/>
              <a:gd name="connsiteY34-18632" fmla="*/ 2266619 h 6858000"/>
              <a:gd name="connsiteX35-18633" fmla="*/ 5293877 w 6128435"/>
              <a:gd name="connsiteY35-18634" fmla="*/ 2368649 h 6858000"/>
              <a:gd name="connsiteX36-18635" fmla="*/ 5311338 w 6128435"/>
              <a:gd name="connsiteY36-18636" fmla="*/ 2404034 h 6858000"/>
              <a:gd name="connsiteX37-18637" fmla="*/ 5338366 w 6128435"/>
              <a:gd name="connsiteY37-18638" fmla="*/ 2465052 h 6858000"/>
              <a:gd name="connsiteX38-18639" fmla="*/ 5371263 w 6128435"/>
              <a:gd name="connsiteY38-18640" fmla="*/ 2586413 h 6858000"/>
              <a:gd name="connsiteX39-18641" fmla="*/ 5407503 w 6128435"/>
              <a:gd name="connsiteY39-18642" fmla="*/ 2786290 h 6858000"/>
              <a:gd name="connsiteX40-18643" fmla="*/ 5407356 w 6128435"/>
              <a:gd name="connsiteY40-18644" fmla="*/ 2787545 h 6858000"/>
              <a:gd name="connsiteX41-18645" fmla="*/ 5411130 w 6128435"/>
              <a:gd name="connsiteY41-18646" fmla="*/ 2788640 h 6858000"/>
              <a:gd name="connsiteX42-18647" fmla="*/ 5416439 w 6128435"/>
              <a:gd name="connsiteY42-18648" fmla="*/ 2805666 h 6858000"/>
              <a:gd name="connsiteX43-18649" fmla="*/ 5416589 w 6128435"/>
              <a:gd name="connsiteY43-18650" fmla="*/ 2810822 h 6858000"/>
              <a:gd name="connsiteX44-18651" fmla="*/ 5418542 w 6128435"/>
              <a:gd name="connsiteY44-18652" fmla="*/ 2817745 h 6858000"/>
              <a:gd name="connsiteX45-18653" fmla="*/ 5418847 w 6128435"/>
              <a:gd name="connsiteY45-18654" fmla="*/ 2817825 h 6858000"/>
              <a:gd name="connsiteX46-18655" fmla="*/ 5457023 w 6128435"/>
              <a:gd name="connsiteY46-18656" fmla="*/ 2858292 h 6858000"/>
              <a:gd name="connsiteX47-18657" fmla="*/ 5479298 w 6128435"/>
              <a:gd name="connsiteY47-18658" fmla="*/ 2947791 h 6858000"/>
              <a:gd name="connsiteX48-18659" fmla="*/ 5481770 w 6128435"/>
              <a:gd name="connsiteY48-18660" fmla="*/ 2951352 h 6858000"/>
              <a:gd name="connsiteX49-18661" fmla="*/ 5482045 w 6128435"/>
              <a:gd name="connsiteY49-18662" fmla="*/ 2984371 h 6858000"/>
              <a:gd name="connsiteX50-18663" fmla="*/ 5482415 w 6128435"/>
              <a:gd name="connsiteY50-18664" fmla="*/ 3004079 h 6858000"/>
              <a:gd name="connsiteX51-18665" fmla="*/ 5481505 w 6128435"/>
              <a:gd name="connsiteY51-18666" fmla="*/ 3095286 h 6858000"/>
              <a:gd name="connsiteX52-18667" fmla="*/ 5516007 w 6128435"/>
              <a:gd name="connsiteY52-18668" fmla="*/ 3258473 h 6858000"/>
              <a:gd name="connsiteX53-18669" fmla="*/ 5561229 w 6128435"/>
              <a:gd name="connsiteY53-18670" fmla="*/ 3395784 h 6858000"/>
              <a:gd name="connsiteX54-18671" fmla="*/ 5589758 w 6128435"/>
              <a:gd name="connsiteY54-18672" fmla="*/ 3506453 h 6858000"/>
              <a:gd name="connsiteX55-18673" fmla="*/ 5596144 w 6128435"/>
              <a:gd name="connsiteY55-18674" fmla="*/ 3534624 h 6858000"/>
              <a:gd name="connsiteX56-18675" fmla="*/ 5597750 w 6128435"/>
              <a:gd name="connsiteY56-18676" fmla="*/ 3534129 h 6858000"/>
              <a:gd name="connsiteX57-18677" fmla="*/ 5599700 w 6128435"/>
              <a:gd name="connsiteY57-18678" fmla="*/ 3547221 h 6858000"/>
              <a:gd name="connsiteX58-18679" fmla="*/ 5615031 w 6128435"/>
              <a:gd name="connsiteY58-18680" fmla="*/ 3557482 h 6858000"/>
              <a:gd name="connsiteX59-18681" fmla="*/ 5618377 w 6128435"/>
              <a:gd name="connsiteY59-18682" fmla="*/ 3588431 h 6858000"/>
              <a:gd name="connsiteX60-18683" fmla="*/ 5612155 w 6128435"/>
              <a:gd name="connsiteY60-18684" fmla="*/ 3589869 h 6858000"/>
              <a:gd name="connsiteX61-18685" fmla="*/ 5620843 w 6128435"/>
              <a:gd name="connsiteY61-18686" fmla="*/ 3606745 h 6858000"/>
              <a:gd name="connsiteX62-18687" fmla="*/ 5655472 w 6128435"/>
              <a:gd name="connsiteY62-18688" fmla="*/ 3678877 h 6858000"/>
              <a:gd name="connsiteX63-18689" fmla="*/ 5680448 w 6128435"/>
              <a:gd name="connsiteY63-18690" fmla="*/ 3717760 h 6858000"/>
              <a:gd name="connsiteX64-18691" fmla="*/ 5683015 w 6128435"/>
              <a:gd name="connsiteY64-18692" fmla="*/ 3762025 h 6858000"/>
              <a:gd name="connsiteX65-18693" fmla="*/ 5696643 w 6128435"/>
              <a:gd name="connsiteY65-18694" fmla="*/ 3773888 h 6858000"/>
              <a:gd name="connsiteX66-18695" fmla="*/ 5699203 w 6128435"/>
              <a:gd name="connsiteY66-18696" fmla="*/ 3775823 h 6858000"/>
              <a:gd name="connsiteX67-18697" fmla="*/ 5704824 w 6128435"/>
              <a:gd name="connsiteY67-18698" fmla="*/ 3785966 h 6858000"/>
              <a:gd name="connsiteX68-18699" fmla="*/ 5712204 w 6128435"/>
              <a:gd name="connsiteY68-18700" fmla="*/ 3785830 h 6858000"/>
              <a:gd name="connsiteX69-18701" fmla="*/ 5724816 w 6128435"/>
              <a:gd name="connsiteY69-18702" fmla="*/ 3798949 h 6858000"/>
              <a:gd name="connsiteX70-18703" fmla="*/ 5733539 w 6128435"/>
              <a:gd name="connsiteY70-18704" fmla="*/ 3818457 h 6858000"/>
              <a:gd name="connsiteX71-18705" fmla="*/ 5768491 w 6128435"/>
              <a:gd name="connsiteY71-18706" fmla="*/ 3914399 h 6858000"/>
              <a:gd name="connsiteX72-18707" fmla="*/ 5793123 w 6128435"/>
              <a:gd name="connsiteY72-18708" fmla="*/ 3969952 h 6858000"/>
              <a:gd name="connsiteX73-18709" fmla="*/ 5808321 w 6128435"/>
              <a:gd name="connsiteY73-18710" fmla="*/ 3988153 h 6858000"/>
              <a:gd name="connsiteX74-18711" fmla="*/ 5825621 w 6128435"/>
              <a:gd name="connsiteY74-18712" fmla="*/ 4015525 h 6858000"/>
              <a:gd name="connsiteX75-18713" fmla="*/ 5860672 w 6128435"/>
              <a:gd name="connsiteY75-18714" fmla="*/ 4061579 h 6858000"/>
              <a:gd name="connsiteX76-18715" fmla="*/ 5872173 w 6128435"/>
              <a:gd name="connsiteY76-18716" fmla="*/ 4088497 h 6858000"/>
              <a:gd name="connsiteX77-18717" fmla="*/ 5883705 w 6128435"/>
              <a:gd name="connsiteY77-18718" fmla="*/ 4101899 h 6858000"/>
              <a:gd name="connsiteX78-18719" fmla="*/ 5885314 w 6128435"/>
              <a:gd name="connsiteY78-18720" fmla="*/ 4108387 h 6858000"/>
              <a:gd name="connsiteX79-18721" fmla="*/ 5894095 w 6128435"/>
              <a:gd name="connsiteY79-18722" fmla="*/ 4128857 h 6858000"/>
              <a:gd name="connsiteX80-18723" fmla="*/ 5898339 w 6128435"/>
              <a:gd name="connsiteY80-18724" fmla="*/ 4140800 h 6858000"/>
              <a:gd name="connsiteX81-18725" fmla="*/ 5899734 w 6128435"/>
              <a:gd name="connsiteY81-18726" fmla="*/ 4145632 h 6858000"/>
              <a:gd name="connsiteX82-18727" fmla="*/ 5903513 w 6128435"/>
              <a:gd name="connsiteY82-18728" fmla="*/ 4187661 h 6858000"/>
              <a:gd name="connsiteX83-18729" fmla="*/ 5917114 w 6128435"/>
              <a:gd name="connsiteY83-18730" fmla="*/ 4213096 h 6858000"/>
              <a:gd name="connsiteX84-18731" fmla="*/ 5921153 w 6128435"/>
              <a:gd name="connsiteY84-18732" fmla="*/ 4236222 h 6858000"/>
              <a:gd name="connsiteX85-18733" fmla="*/ 5924233 w 6128435"/>
              <a:gd name="connsiteY85-18734" fmla="*/ 4242060 h 6858000"/>
              <a:gd name="connsiteX86-18735" fmla="*/ 5928910 w 6128435"/>
              <a:gd name="connsiteY86-18736" fmla="*/ 4300973 h 6858000"/>
              <a:gd name="connsiteX87-18737" fmla="*/ 5939320 w 6128435"/>
              <a:gd name="connsiteY87-18738" fmla="*/ 4340435 h 6858000"/>
              <a:gd name="connsiteX88-18739" fmla="*/ 5946705 w 6128435"/>
              <a:gd name="connsiteY88-18740" fmla="*/ 4428051 h 6858000"/>
              <a:gd name="connsiteX89-18741" fmla="*/ 5949261 w 6128435"/>
              <a:gd name="connsiteY89-18742" fmla="*/ 4449185 h 6858000"/>
              <a:gd name="connsiteX90-18743" fmla="*/ 5957504 w 6128435"/>
              <a:gd name="connsiteY90-18744" fmla="*/ 4465911 h 6858000"/>
              <a:gd name="connsiteX91-18745" fmla="*/ 5964689 w 6128435"/>
              <a:gd name="connsiteY91-18746" fmla="*/ 4468532 h 6858000"/>
              <a:gd name="connsiteX92-18747" fmla="*/ 5967062 w 6128435"/>
              <a:gd name="connsiteY92-18748" fmla="*/ 4479923 h 6858000"/>
              <a:gd name="connsiteX93-18749" fmla="*/ 5968960 w 6128435"/>
              <a:gd name="connsiteY93-18750" fmla="*/ 4482655 h 6858000"/>
              <a:gd name="connsiteX94-18751" fmla="*/ 5978567 w 6128435"/>
              <a:gd name="connsiteY94-18752" fmla="*/ 4498605 h 6858000"/>
              <a:gd name="connsiteX95-18753" fmla="*/ 5980106 w 6128435"/>
              <a:gd name="connsiteY95-18754" fmla="*/ 4585087 h 6858000"/>
              <a:gd name="connsiteX96-18755" fmla="*/ 5998138 w 6128435"/>
              <a:gd name="connsiteY96-18756" fmla="*/ 4697518 h 6858000"/>
              <a:gd name="connsiteX97-18757" fmla="*/ 6013516 w 6128435"/>
              <a:gd name="connsiteY97-18758" fmla="*/ 4786619 h 6858000"/>
              <a:gd name="connsiteX98-18759" fmla="*/ 6025404 w 6128435"/>
              <a:gd name="connsiteY98-18760" fmla="*/ 4858148 h 6858000"/>
              <a:gd name="connsiteX99-18761" fmla="*/ 6007749 w 6128435"/>
              <a:gd name="connsiteY99-18762" fmla="*/ 4964715 h 6858000"/>
              <a:gd name="connsiteX100-18763" fmla="*/ 6005269 w 6128435"/>
              <a:gd name="connsiteY100-18764" fmla="*/ 5150567 h 6858000"/>
              <a:gd name="connsiteX101-18765" fmla="*/ 6001127 w 6128435"/>
              <a:gd name="connsiteY101-18766" fmla="*/ 5164609 h 6858000"/>
              <a:gd name="connsiteX102-18767" fmla="*/ 5996647 w 6128435"/>
              <a:gd name="connsiteY102-18768" fmla="*/ 5185640 h 6858000"/>
              <a:gd name="connsiteX103-18769" fmla="*/ 5998514 w 6128435"/>
              <a:gd name="connsiteY103-18770" fmla="*/ 5189673 h 6858000"/>
              <a:gd name="connsiteX104-18771" fmla="*/ 5995970 w 6128435"/>
              <a:gd name="connsiteY104-18772" fmla="*/ 5221547 h 6858000"/>
              <a:gd name="connsiteX105-18773" fmla="*/ 5997218 w 6128435"/>
              <a:gd name="connsiteY105-18774" fmla="*/ 5222031 h 6858000"/>
              <a:gd name="connsiteX106-18775" fmla="*/ 6002116 w 6128435"/>
              <a:gd name="connsiteY106-18776" fmla="*/ 5231223 h 6858000"/>
              <a:gd name="connsiteX107-18777" fmla="*/ 6008541 w 6128435"/>
              <a:gd name="connsiteY107-18778" fmla="*/ 5248680 h 6858000"/>
              <a:gd name="connsiteX108-18779" fmla="*/ 6039260 w 6128435"/>
              <a:gd name="connsiteY108-18780" fmla="*/ 5289518 h 6858000"/>
              <a:gd name="connsiteX109-18781" fmla="*/ 6036748 w 6128435"/>
              <a:gd name="connsiteY109-18782" fmla="*/ 5322752 h 6858000"/>
              <a:gd name="connsiteX110-18783" fmla="*/ 6036943 w 6128435"/>
              <a:gd name="connsiteY110-18784" fmla="*/ 5329480 h 6858000"/>
              <a:gd name="connsiteX111-18785" fmla="*/ 6037236 w 6128435"/>
              <a:gd name="connsiteY111-18786" fmla="*/ 5329634 h 6858000"/>
              <a:gd name="connsiteX112-18787" fmla="*/ 6038019 w 6128435"/>
              <a:gd name="connsiteY112-18788" fmla="*/ 5336764 h 6858000"/>
              <a:gd name="connsiteX113-18789" fmla="*/ 6037298 w 6128435"/>
              <a:gd name="connsiteY113-18790" fmla="*/ 5341753 h 6858000"/>
              <a:gd name="connsiteX114-18791" fmla="*/ 6037677 w 6128435"/>
              <a:gd name="connsiteY114-18792" fmla="*/ 5354807 h 6858000"/>
              <a:gd name="connsiteX115-18793" fmla="*/ 6039728 w 6128435"/>
              <a:gd name="connsiteY115-18794" fmla="*/ 5359416 h 6858000"/>
              <a:gd name="connsiteX116-18795" fmla="*/ 6043311 w 6128435"/>
              <a:gd name="connsiteY116-18796" fmla="*/ 5361407 h 6858000"/>
              <a:gd name="connsiteX117-18797" fmla="*/ 6042954 w 6128435"/>
              <a:gd name="connsiteY117-18798" fmla="*/ 5362576 h 6858000"/>
              <a:gd name="connsiteX118-18799" fmla="*/ 6053435 w 6128435"/>
              <a:gd name="connsiteY118-18800" fmla="*/ 5387547 h 6858000"/>
              <a:gd name="connsiteX119-18801" fmla="*/ 6065933 w 6128435"/>
              <a:gd name="connsiteY119-18802" fmla="*/ 5443002 h 6858000"/>
              <a:gd name="connsiteX120-18803" fmla="*/ 6068640 w 6128435"/>
              <a:gd name="connsiteY120-18804" fmla="*/ 5474503 h 6858000"/>
              <a:gd name="connsiteX121-18805" fmla="*/ 6080922 w 6128435"/>
              <a:gd name="connsiteY121-18806" fmla="*/ 5561070 h 6858000"/>
              <a:gd name="connsiteX122-18807" fmla="*/ 6096949 w 6128435"/>
              <a:gd name="connsiteY122-18808" fmla="*/ 5648179 h 6858000"/>
              <a:gd name="connsiteX123-18809" fmla="*/ 6125703 w 6128435"/>
              <a:gd name="connsiteY123-18810" fmla="*/ 5692894 h 6858000"/>
              <a:gd name="connsiteX124-18811" fmla="*/ 6126670 w 6128435"/>
              <a:gd name="connsiteY124-18812" fmla="*/ 5697882 h 6858000"/>
              <a:gd name="connsiteX125-18813" fmla="*/ 6124061 w 6128435"/>
              <a:gd name="connsiteY125-18814" fmla="*/ 5710294 h 6858000"/>
              <a:gd name="connsiteX126-18815" fmla="*/ 6122213 w 6128435"/>
              <a:gd name="connsiteY126-18816" fmla="*/ 5714762 h 6858000"/>
              <a:gd name="connsiteX127-18817" fmla="*/ 6121353 w 6128435"/>
              <a:gd name="connsiteY127-18818" fmla="*/ 5721725 h 6858000"/>
              <a:gd name="connsiteX128-18819" fmla="*/ 6121607 w 6128435"/>
              <a:gd name="connsiteY128-18820" fmla="*/ 5721959 h 6858000"/>
              <a:gd name="connsiteX129-18821" fmla="*/ 6120262 w 6128435"/>
              <a:gd name="connsiteY129-18822" fmla="*/ 5728358 h 6858000"/>
              <a:gd name="connsiteX130-18823" fmla="*/ 6110194 w 6128435"/>
              <a:gd name="connsiteY130-18824" fmla="*/ 5758853 h 6858000"/>
              <a:gd name="connsiteX131-18825" fmla="*/ 6127519 w 6128435"/>
              <a:gd name="connsiteY131-18826" fmla="*/ 5865775 h 6858000"/>
              <a:gd name="connsiteX132-18827" fmla="*/ 6128435 w 6128435"/>
              <a:gd name="connsiteY132-18828" fmla="*/ 5870164 h 6858000"/>
              <a:gd name="connsiteX133-18829" fmla="*/ 6119217 w 6128435"/>
              <a:gd name="connsiteY133-18830" fmla="*/ 5888542 h 6858000"/>
              <a:gd name="connsiteX134-18831" fmla="*/ 6115966 w 6128435"/>
              <a:gd name="connsiteY134-18832" fmla="*/ 5898387 h 6858000"/>
              <a:gd name="connsiteX135-18833" fmla="*/ 6111924 w 6128435"/>
              <a:gd name="connsiteY135-18834" fmla="*/ 5900444 h 6858000"/>
              <a:gd name="connsiteX136-18835" fmla="*/ 6108716 w 6128435"/>
              <a:gd name="connsiteY136-18836" fmla="*/ 5915345 h 6858000"/>
              <a:gd name="connsiteX137-18837" fmla="*/ 6109524 w 6128435"/>
              <a:gd name="connsiteY137-18838" fmla="*/ 5917328 h 6858000"/>
              <a:gd name="connsiteX138-18839" fmla="*/ 6102493 w 6128435"/>
              <a:gd name="connsiteY138-18840" fmla="*/ 5928602 h 6858000"/>
              <a:gd name="connsiteX139-18841" fmla="*/ 6056863 w 6128435"/>
              <a:gd name="connsiteY139-18842" fmla="*/ 6000643 h 6858000"/>
              <a:gd name="connsiteX140-18843" fmla="*/ 6045436 w 6128435"/>
              <a:gd name="connsiteY140-18844" fmla="*/ 6124480 h 6858000"/>
              <a:gd name="connsiteX141-18845" fmla="*/ 6030489 w 6128435"/>
              <a:gd name="connsiteY141-18846" fmla="*/ 6317666 h 6858000"/>
              <a:gd name="connsiteX142-18847" fmla="*/ 6007492 w 6128435"/>
              <a:gd name="connsiteY142-18848" fmla="*/ 6440818 h 6858000"/>
              <a:gd name="connsiteX143-18849" fmla="*/ 6009467 w 6128435"/>
              <a:gd name="connsiteY143-18850" fmla="*/ 6487076 h 6858000"/>
              <a:gd name="connsiteX144-18851" fmla="*/ 5995064 w 6128435"/>
              <a:gd name="connsiteY144-18852" fmla="*/ 6540791 h 6858000"/>
              <a:gd name="connsiteX145-18853" fmla="*/ 5996309 w 6128435"/>
              <a:gd name="connsiteY145-18854" fmla="*/ 6543961 h 6858000"/>
              <a:gd name="connsiteX146-18855" fmla="*/ 5996048 w 6128435"/>
              <a:gd name="connsiteY146-18856" fmla="*/ 6555444 h 6858000"/>
              <a:gd name="connsiteX147-18857" fmla="*/ 6002524 w 6128435"/>
              <a:gd name="connsiteY147-18858" fmla="*/ 6560188 h 6858000"/>
              <a:gd name="connsiteX148-18859" fmla="*/ 6006823 w 6128435"/>
              <a:gd name="connsiteY148-18860" fmla="*/ 6578546 h 6858000"/>
              <a:gd name="connsiteX149-18861" fmla="*/ 6004510 w 6128435"/>
              <a:gd name="connsiteY149-18862" fmla="*/ 6599256 h 6858000"/>
              <a:gd name="connsiteX150-18863" fmla="*/ 5986207 w 6128435"/>
              <a:gd name="connsiteY150-18864" fmla="*/ 6695855 h 6858000"/>
              <a:gd name="connsiteX151-18865" fmla="*/ 5979428 w 6128435"/>
              <a:gd name="connsiteY151-18866" fmla="*/ 6754678 h 6858000"/>
              <a:gd name="connsiteX152-18867" fmla="*/ 5983398 w 6128435"/>
              <a:gd name="connsiteY152-18868" fmla="*/ 6778641 h 6858000"/>
              <a:gd name="connsiteX153-18869" fmla="*/ 5984543 w 6128435"/>
              <a:gd name="connsiteY153-18870" fmla="*/ 6811016 h 6858000"/>
              <a:gd name="connsiteX154-18871" fmla="*/ 5981802 w 6128435"/>
              <a:gd name="connsiteY154-18872" fmla="*/ 6838578 h 6858000"/>
              <a:gd name="connsiteX155-18873" fmla="*/ 5979671 w 6128435"/>
              <a:gd name="connsiteY155-18874" fmla="*/ 6858000 h 6858000"/>
              <a:gd name="connsiteX156-18875" fmla="*/ 0 w 6128435"/>
              <a:gd name="connsiteY156-18876" fmla="*/ 6858000 h 6858000"/>
              <a:gd name="connsiteX157-18877" fmla="*/ 0 w 6128435"/>
              <a:gd name="connsiteY157-18878" fmla="*/ 0 h 6858000"/>
              <a:gd name="connsiteX0-18879" fmla="*/ 0 w 6128435"/>
              <a:gd name="connsiteY0-18880" fmla="*/ 0 h 6858000"/>
              <a:gd name="connsiteX1-18881" fmla="*/ 4965888 w 6128435"/>
              <a:gd name="connsiteY1-18882" fmla="*/ 0 h 6858000"/>
              <a:gd name="connsiteX2-18883" fmla="*/ 4967767 w 6128435"/>
              <a:gd name="connsiteY2-18884" fmla="*/ 7930 h 6858000"/>
              <a:gd name="connsiteX3-18885" fmla="*/ 4979444 w 6128435"/>
              <a:gd name="connsiteY3-18886" fmla="*/ 43921 h 6858000"/>
              <a:gd name="connsiteX4-18887" fmla="*/ 5021173 w 6128435"/>
              <a:gd name="connsiteY4-18888" fmla="*/ 123738 h 6858000"/>
              <a:gd name="connsiteX5-18889" fmla="*/ 5075458 w 6128435"/>
              <a:gd name="connsiteY5-18890" fmla="*/ 264355 h 6858000"/>
              <a:gd name="connsiteX6-18891" fmla="*/ 5081175 w 6128435"/>
              <a:gd name="connsiteY6-18892" fmla="*/ 277448 h 6858000"/>
              <a:gd name="connsiteX7-18893" fmla="*/ 5097011 w 6128435"/>
              <a:gd name="connsiteY7-18894" fmla="*/ 355616 h 6858000"/>
              <a:gd name="connsiteX8-18895" fmla="*/ 5130982 w 6128435"/>
              <a:gd name="connsiteY8-18896" fmla="*/ 412030 h 6858000"/>
              <a:gd name="connsiteX9-18897" fmla="*/ 5153000 w 6128435"/>
              <a:gd name="connsiteY9-18898" fmla="*/ 507134 h 6858000"/>
              <a:gd name="connsiteX10-18899" fmla="*/ 5171282 w 6128435"/>
              <a:gd name="connsiteY10-18900" fmla="*/ 602071 h 6858000"/>
              <a:gd name="connsiteX11-18901" fmla="*/ 5176196 w 6128435"/>
              <a:gd name="connsiteY11-18902" fmla="*/ 636822 h 6858000"/>
              <a:gd name="connsiteX12-18903" fmla="*/ 5189051 w 6128435"/>
              <a:gd name="connsiteY12-18904" fmla="*/ 782518 h 6858000"/>
              <a:gd name="connsiteX13-18905" fmla="*/ 5210428 w 6128435"/>
              <a:gd name="connsiteY13-18906" fmla="*/ 815772 h 6858000"/>
              <a:gd name="connsiteX14-18907" fmla="*/ 5221088 w 6128435"/>
              <a:gd name="connsiteY14-18908" fmla="*/ 860193 h 6858000"/>
              <a:gd name="connsiteX15-18909" fmla="*/ 5230806 w 6128435"/>
              <a:gd name="connsiteY15-18910" fmla="*/ 961354 h 6858000"/>
              <a:gd name="connsiteX16-18911" fmla="*/ 5201018 w 6128435"/>
              <a:gd name="connsiteY16-18912" fmla="*/ 1095027 h 6858000"/>
              <a:gd name="connsiteX17-18913" fmla="*/ 5202153 w 6128435"/>
              <a:gd name="connsiteY17-18914" fmla="*/ 1133224 h 6858000"/>
              <a:gd name="connsiteX18-18915" fmla="*/ 5207370 w 6128435"/>
              <a:gd name="connsiteY18-18916" fmla="*/ 1138097 h 6858000"/>
              <a:gd name="connsiteX19-18917" fmla="*/ 5189234 w 6128435"/>
              <a:gd name="connsiteY19-18918" fmla="*/ 1193495 h 6858000"/>
              <a:gd name="connsiteX20-18919" fmla="*/ 5202769 w 6128435"/>
              <a:gd name="connsiteY20-18920" fmla="*/ 1269450 h 6858000"/>
              <a:gd name="connsiteX21-18921" fmla="*/ 5225968 w 6128435"/>
              <a:gd name="connsiteY21-18922" fmla="*/ 1357994 h 6858000"/>
              <a:gd name="connsiteX22-18923" fmla="*/ 5233819 w 6128435"/>
              <a:gd name="connsiteY22-18924" fmla="*/ 1380922 h 6858000"/>
              <a:gd name="connsiteX23-18925" fmla="*/ 5237226 w 6128435"/>
              <a:gd name="connsiteY23-18926" fmla="*/ 1441327 h 6858000"/>
              <a:gd name="connsiteX24-18927" fmla="*/ 5255653 w 6128435"/>
              <a:gd name="connsiteY24-18928" fmla="*/ 1524712 h 6858000"/>
              <a:gd name="connsiteX25-18929" fmla="*/ 5263491 w 6128435"/>
              <a:gd name="connsiteY25-18930" fmla="*/ 1642938 h 6858000"/>
              <a:gd name="connsiteX26-18931" fmla="*/ 5261314 w 6128435"/>
              <a:gd name="connsiteY26-18932" fmla="*/ 1689177 h 6858000"/>
              <a:gd name="connsiteX27-18933" fmla="*/ 5259788 w 6128435"/>
              <a:gd name="connsiteY27-18934" fmla="*/ 1768516 h 6858000"/>
              <a:gd name="connsiteX28-18935" fmla="*/ 5255696 w 6128435"/>
              <a:gd name="connsiteY28-18936" fmla="*/ 1953770 h 6858000"/>
              <a:gd name="connsiteX29-18937" fmla="*/ 5252592 w 6128435"/>
              <a:gd name="connsiteY29-18938" fmla="*/ 2092210 h 6858000"/>
              <a:gd name="connsiteX30-18939" fmla="*/ 5264303 w 6128435"/>
              <a:gd name="connsiteY30-18940" fmla="*/ 2225157 h 6858000"/>
              <a:gd name="connsiteX31-18941" fmla="*/ 5254949 w 6128435"/>
              <a:gd name="connsiteY31-18942" fmla="*/ 2236160 h 6858000"/>
              <a:gd name="connsiteX32-18943" fmla="*/ 5250104 w 6128435"/>
              <a:gd name="connsiteY32-18944" fmla="*/ 2249166 h 6858000"/>
              <a:gd name="connsiteX33-18945" fmla="*/ 5251214 w 6128435"/>
              <a:gd name="connsiteY33-18946" fmla="*/ 2250944 h 6858000"/>
              <a:gd name="connsiteX34-18947" fmla="*/ 5250644 w 6128435"/>
              <a:gd name="connsiteY34-18948" fmla="*/ 2266619 h 6858000"/>
              <a:gd name="connsiteX35-18949" fmla="*/ 5293877 w 6128435"/>
              <a:gd name="connsiteY35-18950" fmla="*/ 2368649 h 6858000"/>
              <a:gd name="connsiteX36-18951" fmla="*/ 5311338 w 6128435"/>
              <a:gd name="connsiteY36-18952" fmla="*/ 2404034 h 6858000"/>
              <a:gd name="connsiteX37-18953" fmla="*/ 5338366 w 6128435"/>
              <a:gd name="connsiteY37-18954" fmla="*/ 2465052 h 6858000"/>
              <a:gd name="connsiteX38-18955" fmla="*/ 5371263 w 6128435"/>
              <a:gd name="connsiteY38-18956" fmla="*/ 2586413 h 6858000"/>
              <a:gd name="connsiteX39-18957" fmla="*/ 5407503 w 6128435"/>
              <a:gd name="connsiteY39-18958" fmla="*/ 2786290 h 6858000"/>
              <a:gd name="connsiteX40-18959" fmla="*/ 5407356 w 6128435"/>
              <a:gd name="connsiteY40-18960" fmla="*/ 2787545 h 6858000"/>
              <a:gd name="connsiteX41-18961" fmla="*/ 5411130 w 6128435"/>
              <a:gd name="connsiteY41-18962" fmla="*/ 2788640 h 6858000"/>
              <a:gd name="connsiteX42-18963" fmla="*/ 5416439 w 6128435"/>
              <a:gd name="connsiteY42-18964" fmla="*/ 2805666 h 6858000"/>
              <a:gd name="connsiteX43-18965" fmla="*/ 5416589 w 6128435"/>
              <a:gd name="connsiteY43-18966" fmla="*/ 2810822 h 6858000"/>
              <a:gd name="connsiteX44-18967" fmla="*/ 5418542 w 6128435"/>
              <a:gd name="connsiteY44-18968" fmla="*/ 2817745 h 6858000"/>
              <a:gd name="connsiteX45-18969" fmla="*/ 5418847 w 6128435"/>
              <a:gd name="connsiteY45-18970" fmla="*/ 2817825 h 6858000"/>
              <a:gd name="connsiteX46-18971" fmla="*/ 5457023 w 6128435"/>
              <a:gd name="connsiteY46-18972" fmla="*/ 2858292 h 6858000"/>
              <a:gd name="connsiteX47-18973" fmla="*/ 5479298 w 6128435"/>
              <a:gd name="connsiteY47-18974" fmla="*/ 2947791 h 6858000"/>
              <a:gd name="connsiteX48-18975" fmla="*/ 5481770 w 6128435"/>
              <a:gd name="connsiteY48-18976" fmla="*/ 2951352 h 6858000"/>
              <a:gd name="connsiteX49-18977" fmla="*/ 5482045 w 6128435"/>
              <a:gd name="connsiteY49-18978" fmla="*/ 2984371 h 6858000"/>
              <a:gd name="connsiteX50-18979" fmla="*/ 5482415 w 6128435"/>
              <a:gd name="connsiteY50-18980" fmla="*/ 3004079 h 6858000"/>
              <a:gd name="connsiteX51-18981" fmla="*/ 5481505 w 6128435"/>
              <a:gd name="connsiteY51-18982" fmla="*/ 3095286 h 6858000"/>
              <a:gd name="connsiteX52-18983" fmla="*/ 5516007 w 6128435"/>
              <a:gd name="connsiteY52-18984" fmla="*/ 3258473 h 6858000"/>
              <a:gd name="connsiteX53-18985" fmla="*/ 5566839 w 6128435"/>
              <a:gd name="connsiteY53-18986" fmla="*/ 3345295 h 6858000"/>
              <a:gd name="connsiteX54-18987" fmla="*/ 5589758 w 6128435"/>
              <a:gd name="connsiteY54-18988" fmla="*/ 3506453 h 6858000"/>
              <a:gd name="connsiteX55-18989" fmla="*/ 5596144 w 6128435"/>
              <a:gd name="connsiteY55-18990" fmla="*/ 3534624 h 6858000"/>
              <a:gd name="connsiteX56-18991" fmla="*/ 5597750 w 6128435"/>
              <a:gd name="connsiteY56-18992" fmla="*/ 3534129 h 6858000"/>
              <a:gd name="connsiteX57-18993" fmla="*/ 5599700 w 6128435"/>
              <a:gd name="connsiteY57-18994" fmla="*/ 3547221 h 6858000"/>
              <a:gd name="connsiteX58-18995" fmla="*/ 5615031 w 6128435"/>
              <a:gd name="connsiteY58-18996" fmla="*/ 3557482 h 6858000"/>
              <a:gd name="connsiteX59-18997" fmla="*/ 5618377 w 6128435"/>
              <a:gd name="connsiteY59-18998" fmla="*/ 3588431 h 6858000"/>
              <a:gd name="connsiteX60-18999" fmla="*/ 5612155 w 6128435"/>
              <a:gd name="connsiteY60-19000" fmla="*/ 3589869 h 6858000"/>
              <a:gd name="connsiteX61-19001" fmla="*/ 5620843 w 6128435"/>
              <a:gd name="connsiteY61-19002" fmla="*/ 3606745 h 6858000"/>
              <a:gd name="connsiteX62-19003" fmla="*/ 5655472 w 6128435"/>
              <a:gd name="connsiteY62-19004" fmla="*/ 3678877 h 6858000"/>
              <a:gd name="connsiteX63-19005" fmla="*/ 5680448 w 6128435"/>
              <a:gd name="connsiteY63-19006" fmla="*/ 3717760 h 6858000"/>
              <a:gd name="connsiteX64-19007" fmla="*/ 5683015 w 6128435"/>
              <a:gd name="connsiteY64-19008" fmla="*/ 3762025 h 6858000"/>
              <a:gd name="connsiteX65-19009" fmla="*/ 5696643 w 6128435"/>
              <a:gd name="connsiteY65-19010" fmla="*/ 3773888 h 6858000"/>
              <a:gd name="connsiteX66-19011" fmla="*/ 5699203 w 6128435"/>
              <a:gd name="connsiteY66-19012" fmla="*/ 3775823 h 6858000"/>
              <a:gd name="connsiteX67-19013" fmla="*/ 5704824 w 6128435"/>
              <a:gd name="connsiteY67-19014" fmla="*/ 3785966 h 6858000"/>
              <a:gd name="connsiteX68-19015" fmla="*/ 5712204 w 6128435"/>
              <a:gd name="connsiteY68-19016" fmla="*/ 3785830 h 6858000"/>
              <a:gd name="connsiteX69-19017" fmla="*/ 5724816 w 6128435"/>
              <a:gd name="connsiteY69-19018" fmla="*/ 3798949 h 6858000"/>
              <a:gd name="connsiteX70-19019" fmla="*/ 5733539 w 6128435"/>
              <a:gd name="connsiteY70-19020" fmla="*/ 3818457 h 6858000"/>
              <a:gd name="connsiteX71-19021" fmla="*/ 5768491 w 6128435"/>
              <a:gd name="connsiteY71-19022" fmla="*/ 3914399 h 6858000"/>
              <a:gd name="connsiteX72-19023" fmla="*/ 5793123 w 6128435"/>
              <a:gd name="connsiteY72-19024" fmla="*/ 3969952 h 6858000"/>
              <a:gd name="connsiteX73-19025" fmla="*/ 5808321 w 6128435"/>
              <a:gd name="connsiteY73-19026" fmla="*/ 3988153 h 6858000"/>
              <a:gd name="connsiteX74-19027" fmla="*/ 5825621 w 6128435"/>
              <a:gd name="connsiteY74-19028" fmla="*/ 4015525 h 6858000"/>
              <a:gd name="connsiteX75-19029" fmla="*/ 5860672 w 6128435"/>
              <a:gd name="connsiteY75-19030" fmla="*/ 4061579 h 6858000"/>
              <a:gd name="connsiteX76-19031" fmla="*/ 5872173 w 6128435"/>
              <a:gd name="connsiteY76-19032" fmla="*/ 4088497 h 6858000"/>
              <a:gd name="connsiteX77-19033" fmla="*/ 5883705 w 6128435"/>
              <a:gd name="connsiteY77-19034" fmla="*/ 4101899 h 6858000"/>
              <a:gd name="connsiteX78-19035" fmla="*/ 5885314 w 6128435"/>
              <a:gd name="connsiteY78-19036" fmla="*/ 4108387 h 6858000"/>
              <a:gd name="connsiteX79-19037" fmla="*/ 5894095 w 6128435"/>
              <a:gd name="connsiteY79-19038" fmla="*/ 4128857 h 6858000"/>
              <a:gd name="connsiteX80-19039" fmla="*/ 5898339 w 6128435"/>
              <a:gd name="connsiteY80-19040" fmla="*/ 4140800 h 6858000"/>
              <a:gd name="connsiteX81-19041" fmla="*/ 5899734 w 6128435"/>
              <a:gd name="connsiteY81-19042" fmla="*/ 4145632 h 6858000"/>
              <a:gd name="connsiteX82-19043" fmla="*/ 5903513 w 6128435"/>
              <a:gd name="connsiteY82-19044" fmla="*/ 4187661 h 6858000"/>
              <a:gd name="connsiteX83-19045" fmla="*/ 5917114 w 6128435"/>
              <a:gd name="connsiteY83-19046" fmla="*/ 4213096 h 6858000"/>
              <a:gd name="connsiteX84-19047" fmla="*/ 5921153 w 6128435"/>
              <a:gd name="connsiteY84-19048" fmla="*/ 4236222 h 6858000"/>
              <a:gd name="connsiteX85-19049" fmla="*/ 5924233 w 6128435"/>
              <a:gd name="connsiteY85-19050" fmla="*/ 4242060 h 6858000"/>
              <a:gd name="connsiteX86-19051" fmla="*/ 5928910 w 6128435"/>
              <a:gd name="connsiteY86-19052" fmla="*/ 4300973 h 6858000"/>
              <a:gd name="connsiteX87-19053" fmla="*/ 5939320 w 6128435"/>
              <a:gd name="connsiteY87-19054" fmla="*/ 4340435 h 6858000"/>
              <a:gd name="connsiteX88-19055" fmla="*/ 5946705 w 6128435"/>
              <a:gd name="connsiteY88-19056" fmla="*/ 4428051 h 6858000"/>
              <a:gd name="connsiteX89-19057" fmla="*/ 5949261 w 6128435"/>
              <a:gd name="connsiteY89-19058" fmla="*/ 4449185 h 6858000"/>
              <a:gd name="connsiteX90-19059" fmla="*/ 5957504 w 6128435"/>
              <a:gd name="connsiteY90-19060" fmla="*/ 4465911 h 6858000"/>
              <a:gd name="connsiteX91-19061" fmla="*/ 5964689 w 6128435"/>
              <a:gd name="connsiteY91-19062" fmla="*/ 4468532 h 6858000"/>
              <a:gd name="connsiteX92-19063" fmla="*/ 5967062 w 6128435"/>
              <a:gd name="connsiteY92-19064" fmla="*/ 4479923 h 6858000"/>
              <a:gd name="connsiteX93-19065" fmla="*/ 5968960 w 6128435"/>
              <a:gd name="connsiteY93-19066" fmla="*/ 4482655 h 6858000"/>
              <a:gd name="connsiteX94-19067" fmla="*/ 5978567 w 6128435"/>
              <a:gd name="connsiteY94-19068" fmla="*/ 4498605 h 6858000"/>
              <a:gd name="connsiteX95-19069" fmla="*/ 5980106 w 6128435"/>
              <a:gd name="connsiteY95-19070" fmla="*/ 4585087 h 6858000"/>
              <a:gd name="connsiteX96-19071" fmla="*/ 5998138 w 6128435"/>
              <a:gd name="connsiteY96-19072" fmla="*/ 4697518 h 6858000"/>
              <a:gd name="connsiteX97-19073" fmla="*/ 6013516 w 6128435"/>
              <a:gd name="connsiteY97-19074" fmla="*/ 4786619 h 6858000"/>
              <a:gd name="connsiteX98-19075" fmla="*/ 6025404 w 6128435"/>
              <a:gd name="connsiteY98-19076" fmla="*/ 4858148 h 6858000"/>
              <a:gd name="connsiteX99-19077" fmla="*/ 6007749 w 6128435"/>
              <a:gd name="connsiteY99-19078" fmla="*/ 4964715 h 6858000"/>
              <a:gd name="connsiteX100-19079" fmla="*/ 6005269 w 6128435"/>
              <a:gd name="connsiteY100-19080" fmla="*/ 5150567 h 6858000"/>
              <a:gd name="connsiteX101-19081" fmla="*/ 6001127 w 6128435"/>
              <a:gd name="connsiteY101-19082" fmla="*/ 5164609 h 6858000"/>
              <a:gd name="connsiteX102-19083" fmla="*/ 5996647 w 6128435"/>
              <a:gd name="connsiteY102-19084" fmla="*/ 5185640 h 6858000"/>
              <a:gd name="connsiteX103-19085" fmla="*/ 5998514 w 6128435"/>
              <a:gd name="connsiteY103-19086" fmla="*/ 5189673 h 6858000"/>
              <a:gd name="connsiteX104-19087" fmla="*/ 5995970 w 6128435"/>
              <a:gd name="connsiteY104-19088" fmla="*/ 5221547 h 6858000"/>
              <a:gd name="connsiteX105-19089" fmla="*/ 5997218 w 6128435"/>
              <a:gd name="connsiteY105-19090" fmla="*/ 5222031 h 6858000"/>
              <a:gd name="connsiteX106-19091" fmla="*/ 6002116 w 6128435"/>
              <a:gd name="connsiteY106-19092" fmla="*/ 5231223 h 6858000"/>
              <a:gd name="connsiteX107-19093" fmla="*/ 6008541 w 6128435"/>
              <a:gd name="connsiteY107-19094" fmla="*/ 5248680 h 6858000"/>
              <a:gd name="connsiteX108-19095" fmla="*/ 6039260 w 6128435"/>
              <a:gd name="connsiteY108-19096" fmla="*/ 5289518 h 6858000"/>
              <a:gd name="connsiteX109-19097" fmla="*/ 6036748 w 6128435"/>
              <a:gd name="connsiteY109-19098" fmla="*/ 5322752 h 6858000"/>
              <a:gd name="connsiteX110-19099" fmla="*/ 6036943 w 6128435"/>
              <a:gd name="connsiteY110-19100" fmla="*/ 5329480 h 6858000"/>
              <a:gd name="connsiteX111-19101" fmla="*/ 6037236 w 6128435"/>
              <a:gd name="connsiteY111-19102" fmla="*/ 5329634 h 6858000"/>
              <a:gd name="connsiteX112-19103" fmla="*/ 6038019 w 6128435"/>
              <a:gd name="connsiteY112-19104" fmla="*/ 5336764 h 6858000"/>
              <a:gd name="connsiteX113-19105" fmla="*/ 6037298 w 6128435"/>
              <a:gd name="connsiteY113-19106" fmla="*/ 5341753 h 6858000"/>
              <a:gd name="connsiteX114-19107" fmla="*/ 6037677 w 6128435"/>
              <a:gd name="connsiteY114-19108" fmla="*/ 5354807 h 6858000"/>
              <a:gd name="connsiteX115-19109" fmla="*/ 6039728 w 6128435"/>
              <a:gd name="connsiteY115-19110" fmla="*/ 5359416 h 6858000"/>
              <a:gd name="connsiteX116-19111" fmla="*/ 6043311 w 6128435"/>
              <a:gd name="connsiteY116-19112" fmla="*/ 5361407 h 6858000"/>
              <a:gd name="connsiteX117-19113" fmla="*/ 6042954 w 6128435"/>
              <a:gd name="connsiteY117-19114" fmla="*/ 5362576 h 6858000"/>
              <a:gd name="connsiteX118-19115" fmla="*/ 6053435 w 6128435"/>
              <a:gd name="connsiteY118-19116" fmla="*/ 5387547 h 6858000"/>
              <a:gd name="connsiteX119-19117" fmla="*/ 6065933 w 6128435"/>
              <a:gd name="connsiteY119-19118" fmla="*/ 5443002 h 6858000"/>
              <a:gd name="connsiteX120-19119" fmla="*/ 6068640 w 6128435"/>
              <a:gd name="connsiteY120-19120" fmla="*/ 5474503 h 6858000"/>
              <a:gd name="connsiteX121-19121" fmla="*/ 6080922 w 6128435"/>
              <a:gd name="connsiteY121-19122" fmla="*/ 5561070 h 6858000"/>
              <a:gd name="connsiteX122-19123" fmla="*/ 6096949 w 6128435"/>
              <a:gd name="connsiteY122-19124" fmla="*/ 5648179 h 6858000"/>
              <a:gd name="connsiteX123-19125" fmla="*/ 6125703 w 6128435"/>
              <a:gd name="connsiteY123-19126" fmla="*/ 5692894 h 6858000"/>
              <a:gd name="connsiteX124-19127" fmla="*/ 6126670 w 6128435"/>
              <a:gd name="connsiteY124-19128" fmla="*/ 5697882 h 6858000"/>
              <a:gd name="connsiteX125-19129" fmla="*/ 6124061 w 6128435"/>
              <a:gd name="connsiteY125-19130" fmla="*/ 5710294 h 6858000"/>
              <a:gd name="connsiteX126-19131" fmla="*/ 6122213 w 6128435"/>
              <a:gd name="connsiteY126-19132" fmla="*/ 5714762 h 6858000"/>
              <a:gd name="connsiteX127-19133" fmla="*/ 6121353 w 6128435"/>
              <a:gd name="connsiteY127-19134" fmla="*/ 5721725 h 6858000"/>
              <a:gd name="connsiteX128-19135" fmla="*/ 6121607 w 6128435"/>
              <a:gd name="connsiteY128-19136" fmla="*/ 5721959 h 6858000"/>
              <a:gd name="connsiteX129-19137" fmla="*/ 6120262 w 6128435"/>
              <a:gd name="connsiteY129-19138" fmla="*/ 5728358 h 6858000"/>
              <a:gd name="connsiteX130-19139" fmla="*/ 6110194 w 6128435"/>
              <a:gd name="connsiteY130-19140" fmla="*/ 5758853 h 6858000"/>
              <a:gd name="connsiteX131-19141" fmla="*/ 6127519 w 6128435"/>
              <a:gd name="connsiteY131-19142" fmla="*/ 5865775 h 6858000"/>
              <a:gd name="connsiteX132-19143" fmla="*/ 6128435 w 6128435"/>
              <a:gd name="connsiteY132-19144" fmla="*/ 5870164 h 6858000"/>
              <a:gd name="connsiteX133-19145" fmla="*/ 6119217 w 6128435"/>
              <a:gd name="connsiteY133-19146" fmla="*/ 5888542 h 6858000"/>
              <a:gd name="connsiteX134-19147" fmla="*/ 6115966 w 6128435"/>
              <a:gd name="connsiteY134-19148" fmla="*/ 5898387 h 6858000"/>
              <a:gd name="connsiteX135-19149" fmla="*/ 6111924 w 6128435"/>
              <a:gd name="connsiteY135-19150" fmla="*/ 5900444 h 6858000"/>
              <a:gd name="connsiteX136-19151" fmla="*/ 6108716 w 6128435"/>
              <a:gd name="connsiteY136-19152" fmla="*/ 5915345 h 6858000"/>
              <a:gd name="connsiteX137-19153" fmla="*/ 6109524 w 6128435"/>
              <a:gd name="connsiteY137-19154" fmla="*/ 5917328 h 6858000"/>
              <a:gd name="connsiteX138-19155" fmla="*/ 6102493 w 6128435"/>
              <a:gd name="connsiteY138-19156" fmla="*/ 5928602 h 6858000"/>
              <a:gd name="connsiteX139-19157" fmla="*/ 6056863 w 6128435"/>
              <a:gd name="connsiteY139-19158" fmla="*/ 6000643 h 6858000"/>
              <a:gd name="connsiteX140-19159" fmla="*/ 6045436 w 6128435"/>
              <a:gd name="connsiteY140-19160" fmla="*/ 6124480 h 6858000"/>
              <a:gd name="connsiteX141-19161" fmla="*/ 6030489 w 6128435"/>
              <a:gd name="connsiteY141-19162" fmla="*/ 6317666 h 6858000"/>
              <a:gd name="connsiteX142-19163" fmla="*/ 6007492 w 6128435"/>
              <a:gd name="connsiteY142-19164" fmla="*/ 6440818 h 6858000"/>
              <a:gd name="connsiteX143-19165" fmla="*/ 6009467 w 6128435"/>
              <a:gd name="connsiteY143-19166" fmla="*/ 6487076 h 6858000"/>
              <a:gd name="connsiteX144-19167" fmla="*/ 5995064 w 6128435"/>
              <a:gd name="connsiteY144-19168" fmla="*/ 6540791 h 6858000"/>
              <a:gd name="connsiteX145-19169" fmla="*/ 5996309 w 6128435"/>
              <a:gd name="connsiteY145-19170" fmla="*/ 6543961 h 6858000"/>
              <a:gd name="connsiteX146-19171" fmla="*/ 5996048 w 6128435"/>
              <a:gd name="connsiteY146-19172" fmla="*/ 6555444 h 6858000"/>
              <a:gd name="connsiteX147-19173" fmla="*/ 6002524 w 6128435"/>
              <a:gd name="connsiteY147-19174" fmla="*/ 6560188 h 6858000"/>
              <a:gd name="connsiteX148-19175" fmla="*/ 6006823 w 6128435"/>
              <a:gd name="connsiteY148-19176" fmla="*/ 6578546 h 6858000"/>
              <a:gd name="connsiteX149-19177" fmla="*/ 6004510 w 6128435"/>
              <a:gd name="connsiteY149-19178" fmla="*/ 6599256 h 6858000"/>
              <a:gd name="connsiteX150-19179" fmla="*/ 5986207 w 6128435"/>
              <a:gd name="connsiteY150-19180" fmla="*/ 6695855 h 6858000"/>
              <a:gd name="connsiteX151-19181" fmla="*/ 5979428 w 6128435"/>
              <a:gd name="connsiteY151-19182" fmla="*/ 6754678 h 6858000"/>
              <a:gd name="connsiteX152-19183" fmla="*/ 5983398 w 6128435"/>
              <a:gd name="connsiteY152-19184" fmla="*/ 6778641 h 6858000"/>
              <a:gd name="connsiteX153-19185" fmla="*/ 5984543 w 6128435"/>
              <a:gd name="connsiteY153-19186" fmla="*/ 6811016 h 6858000"/>
              <a:gd name="connsiteX154-19187" fmla="*/ 5981802 w 6128435"/>
              <a:gd name="connsiteY154-19188" fmla="*/ 6838578 h 6858000"/>
              <a:gd name="connsiteX155-19189" fmla="*/ 5979671 w 6128435"/>
              <a:gd name="connsiteY155-19190" fmla="*/ 6858000 h 6858000"/>
              <a:gd name="connsiteX156-19191" fmla="*/ 0 w 6128435"/>
              <a:gd name="connsiteY156-19192" fmla="*/ 6858000 h 6858000"/>
              <a:gd name="connsiteX157-19193" fmla="*/ 0 w 6128435"/>
              <a:gd name="connsiteY157-19194" fmla="*/ 0 h 6858000"/>
              <a:gd name="connsiteX0-19195" fmla="*/ 0 w 6128435"/>
              <a:gd name="connsiteY0-19196" fmla="*/ 0 h 6858000"/>
              <a:gd name="connsiteX1-19197" fmla="*/ 4965888 w 6128435"/>
              <a:gd name="connsiteY1-19198" fmla="*/ 0 h 6858000"/>
              <a:gd name="connsiteX2-19199" fmla="*/ 4967767 w 6128435"/>
              <a:gd name="connsiteY2-19200" fmla="*/ 7930 h 6858000"/>
              <a:gd name="connsiteX3-19201" fmla="*/ 4979444 w 6128435"/>
              <a:gd name="connsiteY3-19202" fmla="*/ 43921 h 6858000"/>
              <a:gd name="connsiteX4-19203" fmla="*/ 5021173 w 6128435"/>
              <a:gd name="connsiteY4-19204" fmla="*/ 123738 h 6858000"/>
              <a:gd name="connsiteX5-19205" fmla="*/ 5075458 w 6128435"/>
              <a:gd name="connsiteY5-19206" fmla="*/ 264355 h 6858000"/>
              <a:gd name="connsiteX6-19207" fmla="*/ 5081175 w 6128435"/>
              <a:gd name="connsiteY6-19208" fmla="*/ 277448 h 6858000"/>
              <a:gd name="connsiteX7-19209" fmla="*/ 5097011 w 6128435"/>
              <a:gd name="connsiteY7-19210" fmla="*/ 355616 h 6858000"/>
              <a:gd name="connsiteX8-19211" fmla="*/ 5130982 w 6128435"/>
              <a:gd name="connsiteY8-19212" fmla="*/ 412030 h 6858000"/>
              <a:gd name="connsiteX9-19213" fmla="*/ 5153000 w 6128435"/>
              <a:gd name="connsiteY9-19214" fmla="*/ 507134 h 6858000"/>
              <a:gd name="connsiteX10-19215" fmla="*/ 5171282 w 6128435"/>
              <a:gd name="connsiteY10-19216" fmla="*/ 602071 h 6858000"/>
              <a:gd name="connsiteX11-19217" fmla="*/ 5176196 w 6128435"/>
              <a:gd name="connsiteY11-19218" fmla="*/ 636822 h 6858000"/>
              <a:gd name="connsiteX12-19219" fmla="*/ 5189051 w 6128435"/>
              <a:gd name="connsiteY12-19220" fmla="*/ 782518 h 6858000"/>
              <a:gd name="connsiteX13-19221" fmla="*/ 5210428 w 6128435"/>
              <a:gd name="connsiteY13-19222" fmla="*/ 815772 h 6858000"/>
              <a:gd name="connsiteX14-19223" fmla="*/ 5221088 w 6128435"/>
              <a:gd name="connsiteY14-19224" fmla="*/ 860193 h 6858000"/>
              <a:gd name="connsiteX15-19225" fmla="*/ 5230806 w 6128435"/>
              <a:gd name="connsiteY15-19226" fmla="*/ 961354 h 6858000"/>
              <a:gd name="connsiteX16-19227" fmla="*/ 5201018 w 6128435"/>
              <a:gd name="connsiteY16-19228" fmla="*/ 1095027 h 6858000"/>
              <a:gd name="connsiteX17-19229" fmla="*/ 5202153 w 6128435"/>
              <a:gd name="connsiteY17-19230" fmla="*/ 1133224 h 6858000"/>
              <a:gd name="connsiteX18-19231" fmla="*/ 5207370 w 6128435"/>
              <a:gd name="connsiteY18-19232" fmla="*/ 1138097 h 6858000"/>
              <a:gd name="connsiteX19-19233" fmla="*/ 5189234 w 6128435"/>
              <a:gd name="connsiteY19-19234" fmla="*/ 1193495 h 6858000"/>
              <a:gd name="connsiteX20-19235" fmla="*/ 5202769 w 6128435"/>
              <a:gd name="connsiteY20-19236" fmla="*/ 1269450 h 6858000"/>
              <a:gd name="connsiteX21-19237" fmla="*/ 5225968 w 6128435"/>
              <a:gd name="connsiteY21-19238" fmla="*/ 1357994 h 6858000"/>
              <a:gd name="connsiteX22-19239" fmla="*/ 5233819 w 6128435"/>
              <a:gd name="connsiteY22-19240" fmla="*/ 1380922 h 6858000"/>
              <a:gd name="connsiteX23-19241" fmla="*/ 5237226 w 6128435"/>
              <a:gd name="connsiteY23-19242" fmla="*/ 1441327 h 6858000"/>
              <a:gd name="connsiteX24-19243" fmla="*/ 5255653 w 6128435"/>
              <a:gd name="connsiteY24-19244" fmla="*/ 1524712 h 6858000"/>
              <a:gd name="connsiteX25-19245" fmla="*/ 5263491 w 6128435"/>
              <a:gd name="connsiteY25-19246" fmla="*/ 1642938 h 6858000"/>
              <a:gd name="connsiteX26-19247" fmla="*/ 5261314 w 6128435"/>
              <a:gd name="connsiteY26-19248" fmla="*/ 1689177 h 6858000"/>
              <a:gd name="connsiteX27-19249" fmla="*/ 5259788 w 6128435"/>
              <a:gd name="connsiteY27-19250" fmla="*/ 1768516 h 6858000"/>
              <a:gd name="connsiteX28-19251" fmla="*/ 5255696 w 6128435"/>
              <a:gd name="connsiteY28-19252" fmla="*/ 1953770 h 6858000"/>
              <a:gd name="connsiteX29-19253" fmla="*/ 5252592 w 6128435"/>
              <a:gd name="connsiteY29-19254" fmla="*/ 2092210 h 6858000"/>
              <a:gd name="connsiteX30-19255" fmla="*/ 5264303 w 6128435"/>
              <a:gd name="connsiteY30-19256" fmla="*/ 2225157 h 6858000"/>
              <a:gd name="connsiteX31-19257" fmla="*/ 5254949 w 6128435"/>
              <a:gd name="connsiteY31-19258" fmla="*/ 2236160 h 6858000"/>
              <a:gd name="connsiteX32-19259" fmla="*/ 5250104 w 6128435"/>
              <a:gd name="connsiteY32-19260" fmla="*/ 2249166 h 6858000"/>
              <a:gd name="connsiteX33-19261" fmla="*/ 5251214 w 6128435"/>
              <a:gd name="connsiteY33-19262" fmla="*/ 2250944 h 6858000"/>
              <a:gd name="connsiteX34-19263" fmla="*/ 5250644 w 6128435"/>
              <a:gd name="connsiteY34-19264" fmla="*/ 2266619 h 6858000"/>
              <a:gd name="connsiteX35-19265" fmla="*/ 5293877 w 6128435"/>
              <a:gd name="connsiteY35-19266" fmla="*/ 2368649 h 6858000"/>
              <a:gd name="connsiteX36-19267" fmla="*/ 5311338 w 6128435"/>
              <a:gd name="connsiteY36-19268" fmla="*/ 2404034 h 6858000"/>
              <a:gd name="connsiteX37-19269" fmla="*/ 5338366 w 6128435"/>
              <a:gd name="connsiteY37-19270" fmla="*/ 2465052 h 6858000"/>
              <a:gd name="connsiteX38-19271" fmla="*/ 5371263 w 6128435"/>
              <a:gd name="connsiteY38-19272" fmla="*/ 2586413 h 6858000"/>
              <a:gd name="connsiteX39-19273" fmla="*/ 5407503 w 6128435"/>
              <a:gd name="connsiteY39-19274" fmla="*/ 2786290 h 6858000"/>
              <a:gd name="connsiteX40-19275" fmla="*/ 5407356 w 6128435"/>
              <a:gd name="connsiteY40-19276" fmla="*/ 2787545 h 6858000"/>
              <a:gd name="connsiteX41-19277" fmla="*/ 5411130 w 6128435"/>
              <a:gd name="connsiteY41-19278" fmla="*/ 2788640 h 6858000"/>
              <a:gd name="connsiteX42-19279" fmla="*/ 5416439 w 6128435"/>
              <a:gd name="connsiteY42-19280" fmla="*/ 2805666 h 6858000"/>
              <a:gd name="connsiteX43-19281" fmla="*/ 5416589 w 6128435"/>
              <a:gd name="connsiteY43-19282" fmla="*/ 2810822 h 6858000"/>
              <a:gd name="connsiteX44-19283" fmla="*/ 5418542 w 6128435"/>
              <a:gd name="connsiteY44-19284" fmla="*/ 2817745 h 6858000"/>
              <a:gd name="connsiteX45-19285" fmla="*/ 5418847 w 6128435"/>
              <a:gd name="connsiteY45-19286" fmla="*/ 2817825 h 6858000"/>
              <a:gd name="connsiteX46-19287" fmla="*/ 5457023 w 6128435"/>
              <a:gd name="connsiteY46-19288" fmla="*/ 2858292 h 6858000"/>
              <a:gd name="connsiteX47-19289" fmla="*/ 5479298 w 6128435"/>
              <a:gd name="connsiteY47-19290" fmla="*/ 2947791 h 6858000"/>
              <a:gd name="connsiteX48-19291" fmla="*/ 5481770 w 6128435"/>
              <a:gd name="connsiteY48-19292" fmla="*/ 2951352 h 6858000"/>
              <a:gd name="connsiteX49-19293" fmla="*/ 5482045 w 6128435"/>
              <a:gd name="connsiteY49-19294" fmla="*/ 2984371 h 6858000"/>
              <a:gd name="connsiteX50-19295" fmla="*/ 5482415 w 6128435"/>
              <a:gd name="connsiteY50-19296" fmla="*/ 3004079 h 6858000"/>
              <a:gd name="connsiteX51-19297" fmla="*/ 5503944 w 6128435"/>
              <a:gd name="connsiteY51-19298" fmla="*/ 3123335 h 6858000"/>
              <a:gd name="connsiteX52-19299" fmla="*/ 5516007 w 6128435"/>
              <a:gd name="connsiteY52-19300" fmla="*/ 3258473 h 6858000"/>
              <a:gd name="connsiteX53-19301" fmla="*/ 5566839 w 6128435"/>
              <a:gd name="connsiteY53-19302" fmla="*/ 3345295 h 6858000"/>
              <a:gd name="connsiteX54-19303" fmla="*/ 5589758 w 6128435"/>
              <a:gd name="connsiteY54-19304" fmla="*/ 3506453 h 6858000"/>
              <a:gd name="connsiteX55-19305" fmla="*/ 5596144 w 6128435"/>
              <a:gd name="connsiteY55-19306" fmla="*/ 3534624 h 6858000"/>
              <a:gd name="connsiteX56-19307" fmla="*/ 5597750 w 6128435"/>
              <a:gd name="connsiteY56-19308" fmla="*/ 3534129 h 6858000"/>
              <a:gd name="connsiteX57-19309" fmla="*/ 5599700 w 6128435"/>
              <a:gd name="connsiteY57-19310" fmla="*/ 3547221 h 6858000"/>
              <a:gd name="connsiteX58-19311" fmla="*/ 5615031 w 6128435"/>
              <a:gd name="connsiteY58-19312" fmla="*/ 3557482 h 6858000"/>
              <a:gd name="connsiteX59-19313" fmla="*/ 5618377 w 6128435"/>
              <a:gd name="connsiteY59-19314" fmla="*/ 3588431 h 6858000"/>
              <a:gd name="connsiteX60-19315" fmla="*/ 5612155 w 6128435"/>
              <a:gd name="connsiteY60-19316" fmla="*/ 3589869 h 6858000"/>
              <a:gd name="connsiteX61-19317" fmla="*/ 5620843 w 6128435"/>
              <a:gd name="connsiteY61-19318" fmla="*/ 3606745 h 6858000"/>
              <a:gd name="connsiteX62-19319" fmla="*/ 5655472 w 6128435"/>
              <a:gd name="connsiteY62-19320" fmla="*/ 3678877 h 6858000"/>
              <a:gd name="connsiteX63-19321" fmla="*/ 5680448 w 6128435"/>
              <a:gd name="connsiteY63-19322" fmla="*/ 3717760 h 6858000"/>
              <a:gd name="connsiteX64-19323" fmla="*/ 5683015 w 6128435"/>
              <a:gd name="connsiteY64-19324" fmla="*/ 3762025 h 6858000"/>
              <a:gd name="connsiteX65-19325" fmla="*/ 5696643 w 6128435"/>
              <a:gd name="connsiteY65-19326" fmla="*/ 3773888 h 6858000"/>
              <a:gd name="connsiteX66-19327" fmla="*/ 5699203 w 6128435"/>
              <a:gd name="connsiteY66-19328" fmla="*/ 3775823 h 6858000"/>
              <a:gd name="connsiteX67-19329" fmla="*/ 5704824 w 6128435"/>
              <a:gd name="connsiteY67-19330" fmla="*/ 3785966 h 6858000"/>
              <a:gd name="connsiteX68-19331" fmla="*/ 5712204 w 6128435"/>
              <a:gd name="connsiteY68-19332" fmla="*/ 3785830 h 6858000"/>
              <a:gd name="connsiteX69-19333" fmla="*/ 5724816 w 6128435"/>
              <a:gd name="connsiteY69-19334" fmla="*/ 3798949 h 6858000"/>
              <a:gd name="connsiteX70-19335" fmla="*/ 5733539 w 6128435"/>
              <a:gd name="connsiteY70-19336" fmla="*/ 3818457 h 6858000"/>
              <a:gd name="connsiteX71-19337" fmla="*/ 5768491 w 6128435"/>
              <a:gd name="connsiteY71-19338" fmla="*/ 3914399 h 6858000"/>
              <a:gd name="connsiteX72-19339" fmla="*/ 5793123 w 6128435"/>
              <a:gd name="connsiteY72-19340" fmla="*/ 3969952 h 6858000"/>
              <a:gd name="connsiteX73-19341" fmla="*/ 5808321 w 6128435"/>
              <a:gd name="connsiteY73-19342" fmla="*/ 3988153 h 6858000"/>
              <a:gd name="connsiteX74-19343" fmla="*/ 5825621 w 6128435"/>
              <a:gd name="connsiteY74-19344" fmla="*/ 4015525 h 6858000"/>
              <a:gd name="connsiteX75-19345" fmla="*/ 5860672 w 6128435"/>
              <a:gd name="connsiteY75-19346" fmla="*/ 4061579 h 6858000"/>
              <a:gd name="connsiteX76-19347" fmla="*/ 5872173 w 6128435"/>
              <a:gd name="connsiteY76-19348" fmla="*/ 4088497 h 6858000"/>
              <a:gd name="connsiteX77-19349" fmla="*/ 5883705 w 6128435"/>
              <a:gd name="connsiteY77-19350" fmla="*/ 4101899 h 6858000"/>
              <a:gd name="connsiteX78-19351" fmla="*/ 5885314 w 6128435"/>
              <a:gd name="connsiteY78-19352" fmla="*/ 4108387 h 6858000"/>
              <a:gd name="connsiteX79-19353" fmla="*/ 5894095 w 6128435"/>
              <a:gd name="connsiteY79-19354" fmla="*/ 4128857 h 6858000"/>
              <a:gd name="connsiteX80-19355" fmla="*/ 5898339 w 6128435"/>
              <a:gd name="connsiteY80-19356" fmla="*/ 4140800 h 6858000"/>
              <a:gd name="connsiteX81-19357" fmla="*/ 5899734 w 6128435"/>
              <a:gd name="connsiteY81-19358" fmla="*/ 4145632 h 6858000"/>
              <a:gd name="connsiteX82-19359" fmla="*/ 5903513 w 6128435"/>
              <a:gd name="connsiteY82-19360" fmla="*/ 4187661 h 6858000"/>
              <a:gd name="connsiteX83-19361" fmla="*/ 5917114 w 6128435"/>
              <a:gd name="connsiteY83-19362" fmla="*/ 4213096 h 6858000"/>
              <a:gd name="connsiteX84-19363" fmla="*/ 5921153 w 6128435"/>
              <a:gd name="connsiteY84-19364" fmla="*/ 4236222 h 6858000"/>
              <a:gd name="connsiteX85-19365" fmla="*/ 5924233 w 6128435"/>
              <a:gd name="connsiteY85-19366" fmla="*/ 4242060 h 6858000"/>
              <a:gd name="connsiteX86-19367" fmla="*/ 5928910 w 6128435"/>
              <a:gd name="connsiteY86-19368" fmla="*/ 4300973 h 6858000"/>
              <a:gd name="connsiteX87-19369" fmla="*/ 5939320 w 6128435"/>
              <a:gd name="connsiteY87-19370" fmla="*/ 4340435 h 6858000"/>
              <a:gd name="connsiteX88-19371" fmla="*/ 5946705 w 6128435"/>
              <a:gd name="connsiteY88-19372" fmla="*/ 4428051 h 6858000"/>
              <a:gd name="connsiteX89-19373" fmla="*/ 5949261 w 6128435"/>
              <a:gd name="connsiteY89-19374" fmla="*/ 4449185 h 6858000"/>
              <a:gd name="connsiteX90-19375" fmla="*/ 5957504 w 6128435"/>
              <a:gd name="connsiteY90-19376" fmla="*/ 4465911 h 6858000"/>
              <a:gd name="connsiteX91-19377" fmla="*/ 5964689 w 6128435"/>
              <a:gd name="connsiteY91-19378" fmla="*/ 4468532 h 6858000"/>
              <a:gd name="connsiteX92-19379" fmla="*/ 5967062 w 6128435"/>
              <a:gd name="connsiteY92-19380" fmla="*/ 4479923 h 6858000"/>
              <a:gd name="connsiteX93-19381" fmla="*/ 5968960 w 6128435"/>
              <a:gd name="connsiteY93-19382" fmla="*/ 4482655 h 6858000"/>
              <a:gd name="connsiteX94-19383" fmla="*/ 5978567 w 6128435"/>
              <a:gd name="connsiteY94-19384" fmla="*/ 4498605 h 6858000"/>
              <a:gd name="connsiteX95-19385" fmla="*/ 5980106 w 6128435"/>
              <a:gd name="connsiteY95-19386" fmla="*/ 4585087 h 6858000"/>
              <a:gd name="connsiteX96-19387" fmla="*/ 5998138 w 6128435"/>
              <a:gd name="connsiteY96-19388" fmla="*/ 4697518 h 6858000"/>
              <a:gd name="connsiteX97-19389" fmla="*/ 6013516 w 6128435"/>
              <a:gd name="connsiteY97-19390" fmla="*/ 4786619 h 6858000"/>
              <a:gd name="connsiteX98-19391" fmla="*/ 6025404 w 6128435"/>
              <a:gd name="connsiteY98-19392" fmla="*/ 4858148 h 6858000"/>
              <a:gd name="connsiteX99-19393" fmla="*/ 6007749 w 6128435"/>
              <a:gd name="connsiteY99-19394" fmla="*/ 4964715 h 6858000"/>
              <a:gd name="connsiteX100-19395" fmla="*/ 6005269 w 6128435"/>
              <a:gd name="connsiteY100-19396" fmla="*/ 5150567 h 6858000"/>
              <a:gd name="connsiteX101-19397" fmla="*/ 6001127 w 6128435"/>
              <a:gd name="connsiteY101-19398" fmla="*/ 5164609 h 6858000"/>
              <a:gd name="connsiteX102-19399" fmla="*/ 5996647 w 6128435"/>
              <a:gd name="connsiteY102-19400" fmla="*/ 5185640 h 6858000"/>
              <a:gd name="connsiteX103-19401" fmla="*/ 5998514 w 6128435"/>
              <a:gd name="connsiteY103-19402" fmla="*/ 5189673 h 6858000"/>
              <a:gd name="connsiteX104-19403" fmla="*/ 5995970 w 6128435"/>
              <a:gd name="connsiteY104-19404" fmla="*/ 5221547 h 6858000"/>
              <a:gd name="connsiteX105-19405" fmla="*/ 5997218 w 6128435"/>
              <a:gd name="connsiteY105-19406" fmla="*/ 5222031 h 6858000"/>
              <a:gd name="connsiteX106-19407" fmla="*/ 6002116 w 6128435"/>
              <a:gd name="connsiteY106-19408" fmla="*/ 5231223 h 6858000"/>
              <a:gd name="connsiteX107-19409" fmla="*/ 6008541 w 6128435"/>
              <a:gd name="connsiteY107-19410" fmla="*/ 5248680 h 6858000"/>
              <a:gd name="connsiteX108-19411" fmla="*/ 6039260 w 6128435"/>
              <a:gd name="connsiteY108-19412" fmla="*/ 5289518 h 6858000"/>
              <a:gd name="connsiteX109-19413" fmla="*/ 6036748 w 6128435"/>
              <a:gd name="connsiteY109-19414" fmla="*/ 5322752 h 6858000"/>
              <a:gd name="connsiteX110-19415" fmla="*/ 6036943 w 6128435"/>
              <a:gd name="connsiteY110-19416" fmla="*/ 5329480 h 6858000"/>
              <a:gd name="connsiteX111-19417" fmla="*/ 6037236 w 6128435"/>
              <a:gd name="connsiteY111-19418" fmla="*/ 5329634 h 6858000"/>
              <a:gd name="connsiteX112-19419" fmla="*/ 6038019 w 6128435"/>
              <a:gd name="connsiteY112-19420" fmla="*/ 5336764 h 6858000"/>
              <a:gd name="connsiteX113-19421" fmla="*/ 6037298 w 6128435"/>
              <a:gd name="connsiteY113-19422" fmla="*/ 5341753 h 6858000"/>
              <a:gd name="connsiteX114-19423" fmla="*/ 6037677 w 6128435"/>
              <a:gd name="connsiteY114-19424" fmla="*/ 5354807 h 6858000"/>
              <a:gd name="connsiteX115-19425" fmla="*/ 6039728 w 6128435"/>
              <a:gd name="connsiteY115-19426" fmla="*/ 5359416 h 6858000"/>
              <a:gd name="connsiteX116-19427" fmla="*/ 6043311 w 6128435"/>
              <a:gd name="connsiteY116-19428" fmla="*/ 5361407 h 6858000"/>
              <a:gd name="connsiteX117-19429" fmla="*/ 6042954 w 6128435"/>
              <a:gd name="connsiteY117-19430" fmla="*/ 5362576 h 6858000"/>
              <a:gd name="connsiteX118-19431" fmla="*/ 6053435 w 6128435"/>
              <a:gd name="connsiteY118-19432" fmla="*/ 5387547 h 6858000"/>
              <a:gd name="connsiteX119-19433" fmla="*/ 6065933 w 6128435"/>
              <a:gd name="connsiteY119-19434" fmla="*/ 5443002 h 6858000"/>
              <a:gd name="connsiteX120-19435" fmla="*/ 6068640 w 6128435"/>
              <a:gd name="connsiteY120-19436" fmla="*/ 5474503 h 6858000"/>
              <a:gd name="connsiteX121-19437" fmla="*/ 6080922 w 6128435"/>
              <a:gd name="connsiteY121-19438" fmla="*/ 5561070 h 6858000"/>
              <a:gd name="connsiteX122-19439" fmla="*/ 6096949 w 6128435"/>
              <a:gd name="connsiteY122-19440" fmla="*/ 5648179 h 6858000"/>
              <a:gd name="connsiteX123-19441" fmla="*/ 6125703 w 6128435"/>
              <a:gd name="connsiteY123-19442" fmla="*/ 5692894 h 6858000"/>
              <a:gd name="connsiteX124-19443" fmla="*/ 6126670 w 6128435"/>
              <a:gd name="connsiteY124-19444" fmla="*/ 5697882 h 6858000"/>
              <a:gd name="connsiteX125-19445" fmla="*/ 6124061 w 6128435"/>
              <a:gd name="connsiteY125-19446" fmla="*/ 5710294 h 6858000"/>
              <a:gd name="connsiteX126-19447" fmla="*/ 6122213 w 6128435"/>
              <a:gd name="connsiteY126-19448" fmla="*/ 5714762 h 6858000"/>
              <a:gd name="connsiteX127-19449" fmla="*/ 6121353 w 6128435"/>
              <a:gd name="connsiteY127-19450" fmla="*/ 5721725 h 6858000"/>
              <a:gd name="connsiteX128-19451" fmla="*/ 6121607 w 6128435"/>
              <a:gd name="connsiteY128-19452" fmla="*/ 5721959 h 6858000"/>
              <a:gd name="connsiteX129-19453" fmla="*/ 6120262 w 6128435"/>
              <a:gd name="connsiteY129-19454" fmla="*/ 5728358 h 6858000"/>
              <a:gd name="connsiteX130-19455" fmla="*/ 6110194 w 6128435"/>
              <a:gd name="connsiteY130-19456" fmla="*/ 5758853 h 6858000"/>
              <a:gd name="connsiteX131-19457" fmla="*/ 6127519 w 6128435"/>
              <a:gd name="connsiteY131-19458" fmla="*/ 5865775 h 6858000"/>
              <a:gd name="connsiteX132-19459" fmla="*/ 6128435 w 6128435"/>
              <a:gd name="connsiteY132-19460" fmla="*/ 5870164 h 6858000"/>
              <a:gd name="connsiteX133-19461" fmla="*/ 6119217 w 6128435"/>
              <a:gd name="connsiteY133-19462" fmla="*/ 5888542 h 6858000"/>
              <a:gd name="connsiteX134-19463" fmla="*/ 6115966 w 6128435"/>
              <a:gd name="connsiteY134-19464" fmla="*/ 5898387 h 6858000"/>
              <a:gd name="connsiteX135-19465" fmla="*/ 6111924 w 6128435"/>
              <a:gd name="connsiteY135-19466" fmla="*/ 5900444 h 6858000"/>
              <a:gd name="connsiteX136-19467" fmla="*/ 6108716 w 6128435"/>
              <a:gd name="connsiteY136-19468" fmla="*/ 5915345 h 6858000"/>
              <a:gd name="connsiteX137-19469" fmla="*/ 6109524 w 6128435"/>
              <a:gd name="connsiteY137-19470" fmla="*/ 5917328 h 6858000"/>
              <a:gd name="connsiteX138-19471" fmla="*/ 6102493 w 6128435"/>
              <a:gd name="connsiteY138-19472" fmla="*/ 5928602 h 6858000"/>
              <a:gd name="connsiteX139-19473" fmla="*/ 6056863 w 6128435"/>
              <a:gd name="connsiteY139-19474" fmla="*/ 6000643 h 6858000"/>
              <a:gd name="connsiteX140-19475" fmla="*/ 6045436 w 6128435"/>
              <a:gd name="connsiteY140-19476" fmla="*/ 6124480 h 6858000"/>
              <a:gd name="connsiteX141-19477" fmla="*/ 6030489 w 6128435"/>
              <a:gd name="connsiteY141-19478" fmla="*/ 6317666 h 6858000"/>
              <a:gd name="connsiteX142-19479" fmla="*/ 6007492 w 6128435"/>
              <a:gd name="connsiteY142-19480" fmla="*/ 6440818 h 6858000"/>
              <a:gd name="connsiteX143-19481" fmla="*/ 6009467 w 6128435"/>
              <a:gd name="connsiteY143-19482" fmla="*/ 6487076 h 6858000"/>
              <a:gd name="connsiteX144-19483" fmla="*/ 5995064 w 6128435"/>
              <a:gd name="connsiteY144-19484" fmla="*/ 6540791 h 6858000"/>
              <a:gd name="connsiteX145-19485" fmla="*/ 5996309 w 6128435"/>
              <a:gd name="connsiteY145-19486" fmla="*/ 6543961 h 6858000"/>
              <a:gd name="connsiteX146-19487" fmla="*/ 5996048 w 6128435"/>
              <a:gd name="connsiteY146-19488" fmla="*/ 6555444 h 6858000"/>
              <a:gd name="connsiteX147-19489" fmla="*/ 6002524 w 6128435"/>
              <a:gd name="connsiteY147-19490" fmla="*/ 6560188 h 6858000"/>
              <a:gd name="connsiteX148-19491" fmla="*/ 6006823 w 6128435"/>
              <a:gd name="connsiteY148-19492" fmla="*/ 6578546 h 6858000"/>
              <a:gd name="connsiteX149-19493" fmla="*/ 6004510 w 6128435"/>
              <a:gd name="connsiteY149-19494" fmla="*/ 6599256 h 6858000"/>
              <a:gd name="connsiteX150-19495" fmla="*/ 5986207 w 6128435"/>
              <a:gd name="connsiteY150-19496" fmla="*/ 6695855 h 6858000"/>
              <a:gd name="connsiteX151-19497" fmla="*/ 5979428 w 6128435"/>
              <a:gd name="connsiteY151-19498" fmla="*/ 6754678 h 6858000"/>
              <a:gd name="connsiteX152-19499" fmla="*/ 5983398 w 6128435"/>
              <a:gd name="connsiteY152-19500" fmla="*/ 6778641 h 6858000"/>
              <a:gd name="connsiteX153-19501" fmla="*/ 5984543 w 6128435"/>
              <a:gd name="connsiteY153-19502" fmla="*/ 6811016 h 6858000"/>
              <a:gd name="connsiteX154-19503" fmla="*/ 5981802 w 6128435"/>
              <a:gd name="connsiteY154-19504" fmla="*/ 6838578 h 6858000"/>
              <a:gd name="connsiteX155-19505" fmla="*/ 5979671 w 6128435"/>
              <a:gd name="connsiteY155-19506" fmla="*/ 6858000 h 6858000"/>
              <a:gd name="connsiteX156-19507" fmla="*/ 0 w 6128435"/>
              <a:gd name="connsiteY156-19508" fmla="*/ 6858000 h 6858000"/>
              <a:gd name="connsiteX157-19509" fmla="*/ 0 w 6128435"/>
              <a:gd name="connsiteY157-19510" fmla="*/ 0 h 6858000"/>
              <a:gd name="connsiteX0-19511" fmla="*/ 0 w 6128435"/>
              <a:gd name="connsiteY0-19512" fmla="*/ 0 h 6858000"/>
              <a:gd name="connsiteX1-19513" fmla="*/ 4965888 w 6128435"/>
              <a:gd name="connsiteY1-19514" fmla="*/ 0 h 6858000"/>
              <a:gd name="connsiteX2-19515" fmla="*/ 4967767 w 6128435"/>
              <a:gd name="connsiteY2-19516" fmla="*/ 7930 h 6858000"/>
              <a:gd name="connsiteX3-19517" fmla="*/ 4979444 w 6128435"/>
              <a:gd name="connsiteY3-19518" fmla="*/ 43921 h 6858000"/>
              <a:gd name="connsiteX4-19519" fmla="*/ 5021173 w 6128435"/>
              <a:gd name="connsiteY4-19520" fmla="*/ 123738 h 6858000"/>
              <a:gd name="connsiteX5-19521" fmla="*/ 5075458 w 6128435"/>
              <a:gd name="connsiteY5-19522" fmla="*/ 264355 h 6858000"/>
              <a:gd name="connsiteX6-19523" fmla="*/ 5081175 w 6128435"/>
              <a:gd name="connsiteY6-19524" fmla="*/ 277448 h 6858000"/>
              <a:gd name="connsiteX7-19525" fmla="*/ 5097011 w 6128435"/>
              <a:gd name="connsiteY7-19526" fmla="*/ 355616 h 6858000"/>
              <a:gd name="connsiteX8-19527" fmla="*/ 5130982 w 6128435"/>
              <a:gd name="connsiteY8-19528" fmla="*/ 412030 h 6858000"/>
              <a:gd name="connsiteX9-19529" fmla="*/ 5153000 w 6128435"/>
              <a:gd name="connsiteY9-19530" fmla="*/ 507134 h 6858000"/>
              <a:gd name="connsiteX10-19531" fmla="*/ 5171282 w 6128435"/>
              <a:gd name="connsiteY10-19532" fmla="*/ 602071 h 6858000"/>
              <a:gd name="connsiteX11-19533" fmla="*/ 5176196 w 6128435"/>
              <a:gd name="connsiteY11-19534" fmla="*/ 636822 h 6858000"/>
              <a:gd name="connsiteX12-19535" fmla="*/ 5189051 w 6128435"/>
              <a:gd name="connsiteY12-19536" fmla="*/ 782518 h 6858000"/>
              <a:gd name="connsiteX13-19537" fmla="*/ 5210428 w 6128435"/>
              <a:gd name="connsiteY13-19538" fmla="*/ 815772 h 6858000"/>
              <a:gd name="connsiteX14-19539" fmla="*/ 5221088 w 6128435"/>
              <a:gd name="connsiteY14-19540" fmla="*/ 860193 h 6858000"/>
              <a:gd name="connsiteX15-19541" fmla="*/ 5230806 w 6128435"/>
              <a:gd name="connsiteY15-19542" fmla="*/ 961354 h 6858000"/>
              <a:gd name="connsiteX16-19543" fmla="*/ 5201018 w 6128435"/>
              <a:gd name="connsiteY16-19544" fmla="*/ 1095027 h 6858000"/>
              <a:gd name="connsiteX17-19545" fmla="*/ 5202153 w 6128435"/>
              <a:gd name="connsiteY17-19546" fmla="*/ 1133224 h 6858000"/>
              <a:gd name="connsiteX18-19547" fmla="*/ 5207370 w 6128435"/>
              <a:gd name="connsiteY18-19548" fmla="*/ 1138097 h 6858000"/>
              <a:gd name="connsiteX19-19549" fmla="*/ 5189234 w 6128435"/>
              <a:gd name="connsiteY19-19550" fmla="*/ 1193495 h 6858000"/>
              <a:gd name="connsiteX20-19551" fmla="*/ 5202769 w 6128435"/>
              <a:gd name="connsiteY20-19552" fmla="*/ 1269450 h 6858000"/>
              <a:gd name="connsiteX21-19553" fmla="*/ 5225968 w 6128435"/>
              <a:gd name="connsiteY21-19554" fmla="*/ 1357994 h 6858000"/>
              <a:gd name="connsiteX22-19555" fmla="*/ 5233819 w 6128435"/>
              <a:gd name="connsiteY22-19556" fmla="*/ 1380922 h 6858000"/>
              <a:gd name="connsiteX23-19557" fmla="*/ 5237226 w 6128435"/>
              <a:gd name="connsiteY23-19558" fmla="*/ 1441327 h 6858000"/>
              <a:gd name="connsiteX24-19559" fmla="*/ 5255653 w 6128435"/>
              <a:gd name="connsiteY24-19560" fmla="*/ 1524712 h 6858000"/>
              <a:gd name="connsiteX25-19561" fmla="*/ 5263491 w 6128435"/>
              <a:gd name="connsiteY25-19562" fmla="*/ 1642938 h 6858000"/>
              <a:gd name="connsiteX26-19563" fmla="*/ 5261314 w 6128435"/>
              <a:gd name="connsiteY26-19564" fmla="*/ 1689177 h 6858000"/>
              <a:gd name="connsiteX27-19565" fmla="*/ 5259788 w 6128435"/>
              <a:gd name="connsiteY27-19566" fmla="*/ 1768516 h 6858000"/>
              <a:gd name="connsiteX28-19567" fmla="*/ 5255696 w 6128435"/>
              <a:gd name="connsiteY28-19568" fmla="*/ 1953770 h 6858000"/>
              <a:gd name="connsiteX29-19569" fmla="*/ 5252592 w 6128435"/>
              <a:gd name="connsiteY29-19570" fmla="*/ 2092210 h 6858000"/>
              <a:gd name="connsiteX30-19571" fmla="*/ 5264303 w 6128435"/>
              <a:gd name="connsiteY30-19572" fmla="*/ 2225157 h 6858000"/>
              <a:gd name="connsiteX31-19573" fmla="*/ 5254949 w 6128435"/>
              <a:gd name="connsiteY31-19574" fmla="*/ 2236160 h 6858000"/>
              <a:gd name="connsiteX32-19575" fmla="*/ 5250104 w 6128435"/>
              <a:gd name="connsiteY32-19576" fmla="*/ 2249166 h 6858000"/>
              <a:gd name="connsiteX33-19577" fmla="*/ 5251214 w 6128435"/>
              <a:gd name="connsiteY33-19578" fmla="*/ 2250944 h 6858000"/>
              <a:gd name="connsiteX34-19579" fmla="*/ 5250644 w 6128435"/>
              <a:gd name="connsiteY34-19580" fmla="*/ 2266619 h 6858000"/>
              <a:gd name="connsiteX35-19581" fmla="*/ 5293877 w 6128435"/>
              <a:gd name="connsiteY35-19582" fmla="*/ 2368649 h 6858000"/>
              <a:gd name="connsiteX36-19583" fmla="*/ 5311338 w 6128435"/>
              <a:gd name="connsiteY36-19584" fmla="*/ 2404034 h 6858000"/>
              <a:gd name="connsiteX37-19585" fmla="*/ 5338366 w 6128435"/>
              <a:gd name="connsiteY37-19586" fmla="*/ 2465052 h 6858000"/>
              <a:gd name="connsiteX38-19587" fmla="*/ 5371263 w 6128435"/>
              <a:gd name="connsiteY38-19588" fmla="*/ 2586413 h 6858000"/>
              <a:gd name="connsiteX39-19589" fmla="*/ 5407503 w 6128435"/>
              <a:gd name="connsiteY39-19590" fmla="*/ 2786290 h 6858000"/>
              <a:gd name="connsiteX40-19591" fmla="*/ 5407356 w 6128435"/>
              <a:gd name="connsiteY40-19592" fmla="*/ 2787545 h 6858000"/>
              <a:gd name="connsiteX41-19593" fmla="*/ 5411130 w 6128435"/>
              <a:gd name="connsiteY41-19594" fmla="*/ 2788640 h 6858000"/>
              <a:gd name="connsiteX42-19595" fmla="*/ 5416439 w 6128435"/>
              <a:gd name="connsiteY42-19596" fmla="*/ 2805666 h 6858000"/>
              <a:gd name="connsiteX43-19597" fmla="*/ 5416589 w 6128435"/>
              <a:gd name="connsiteY43-19598" fmla="*/ 2810822 h 6858000"/>
              <a:gd name="connsiteX44-19599" fmla="*/ 5418542 w 6128435"/>
              <a:gd name="connsiteY44-19600" fmla="*/ 2817745 h 6858000"/>
              <a:gd name="connsiteX45-19601" fmla="*/ 5418847 w 6128435"/>
              <a:gd name="connsiteY45-19602" fmla="*/ 2817825 h 6858000"/>
              <a:gd name="connsiteX46-19603" fmla="*/ 5457023 w 6128435"/>
              <a:gd name="connsiteY46-19604" fmla="*/ 2858292 h 6858000"/>
              <a:gd name="connsiteX47-19605" fmla="*/ 5479298 w 6128435"/>
              <a:gd name="connsiteY47-19606" fmla="*/ 2947791 h 6858000"/>
              <a:gd name="connsiteX48-19607" fmla="*/ 5481770 w 6128435"/>
              <a:gd name="connsiteY48-19608" fmla="*/ 2951352 h 6858000"/>
              <a:gd name="connsiteX49-19609" fmla="*/ 5482045 w 6128435"/>
              <a:gd name="connsiteY49-19610" fmla="*/ 2984371 h 6858000"/>
              <a:gd name="connsiteX50-19611" fmla="*/ 5482415 w 6128435"/>
              <a:gd name="connsiteY50-19612" fmla="*/ 3004079 h 6858000"/>
              <a:gd name="connsiteX51-19613" fmla="*/ 5503944 w 6128435"/>
              <a:gd name="connsiteY51-19614" fmla="*/ 3123335 h 6858000"/>
              <a:gd name="connsiteX52-19615" fmla="*/ 5516007 w 6128435"/>
              <a:gd name="connsiteY52-19616" fmla="*/ 3258473 h 6858000"/>
              <a:gd name="connsiteX53-19617" fmla="*/ 5566839 w 6128435"/>
              <a:gd name="connsiteY53-19618" fmla="*/ 3345295 h 6858000"/>
              <a:gd name="connsiteX54-19619" fmla="*/ 5589758 w 6128435"/>
              <a:gd name="connsiteY54-19620" fmla="*/ 3506453 h 6858000"/>
              <a:gd name="connsiteX55-19621" fmla="*/ 5596144 w 6128435"/>
              <a:gd name="connsiteY55-19622" fmla="*/ 3534624 h 6858000"/>
              <a:gd name="connsiteX56-19623" fmla="*/ 5597750 w 6128435"/>
              <a:gd name="connsiteY56-19624" fmla="*/ 3534129 h 6858000"/>
              <a:gd name="connsiteX57-19625" fmla="*/ 5599700 w 6128435"/>
              <a:gd name="connsiteY57-19626" fmla="*/ 3547221 h 6858000"/>
              <a:gd name="connsiteX58-19627" fmla="*/ 5615031 w 6128435"/>
              <a:gd name="connsiteY58-19628" fmla="*/ 3557482 h 6858000"/>
              <a:gd name="connsiteX59-19629" fmla="*/ 5618377 w 6128435"/>
              <a:gd name="connsiteY59-19630" fmla="*/ 3588431 h 6858000"/>
              <a:gd name="connsiteX60-19631" fmla="*/ 5612155 w 6128435"/>
              <a:gd name="connsiteY60-19632" fmla="*/ 3589869 h 6858000"/>
              <a:gd name="connsiteX61-19633" fmla="*/ 5620843 w 6128435"/>
              <a:gd name="connsiteY61-19634" fmla="*/ 3606745 h 6858000"/>
              <a:gd name="connsiteX62-19635" fmla="*/ 5655472 w 6128435"/>
              <a:gd name="connsiteY62-19636" fmla="*/ 3678877 h 6858000"/>
              <a:gd name="connsiteX63-19637" fmla="*/ 5680448 w 6128435"/>
              <a:gd name="connsiteY63-19638" fmla="*/ 3717760 h 6858000"/>
              <a:gd name="connsiteX64-19639" fmla="*/ 5683015 w 6128435"/>
              <a:gd name="connsiteY64-19640" fmla="*/ 3762025 h 6858000"/>
              <a:gd name="connsiteX65-19641" fmla="*/ 5696643 w 6128435"/>
              <a:gd name="connsiteY65-19642" fmla="*/ 3773888 h 6858000"/>
              <a:gd name="connsiteX66-19643" fmla="*/ 5699203 w 6128435"/>
              <a:gd name="connsiteY66-19644" fmla="*/ 3775823 h 6858000"/>
              <a:gd name="connsiteX67-19645" fmla="*/ 5704824 w 6128435"/>
              <a:gd name="connsiteY67-19646" fmla="*/ 3785966 h 6858000"/>
              <a:gd name="connsiteX68-19647" fmla="*/ 5712204 w 6128435"/>
              <a:gd name="connsiteY68-19648" fmla="*/ 3785830 h 6858000"/>
              <a:gd name="connsiteX69-19649" fmla="*/ 5724816 w 6128435"/>
              <a:gd name="connsiteY69-19650" fmla="*/ 3798949 h 6858000"/>
              <a:gd name="connsiteX70-19651" fmla="*/ 5733539 w 6128435"/>
              <a:gd name="connsiteY70-19652" fmla="*/ 3818457 h 6858000"/>
              <a:gd name="connsiteX71-19653" fmla="*/ 5768491 w 6128435"/>
              <a:gd name="connsiteY71-19654" fmla="*/ 3914399 h 6858000"/>
              <a:gd name="connsiteX72-19655" fmla="*/ 5793123 w 6128435"/>
              <a:gd name="connsiteY72-19656" fmla="*/ 3969952 h 6858000"/>
              <a:gd name="connsiteX73-19657" fmla="*/ 5808321 w 6128435"/>
              <a:gd name="connsiteY73-19658" fmla="*/ 3988153 h 6858000"/>
              <a:gd name="connsiteX74-19659" fmla="*/ 5825621 w 6128435"/>
              <a:gd name="connsiteY74-19660" fmla="*/ 4015525 h 6858000"/>
              <a:gd name="connsiteX75-19661" fmla="*/ 5860672 w 6128435"/>
              <a:gd name="connsiteY75-19662" fmla="*/ 4061579 h 6858000"/>
              <a:gd name="connsiteX76-19663" fmla="*/ 5872173 w 6128435"/>
              <a:gd name="connsiteY76-19664" fmla="*/ 4088497 h 6858000"/>
              <a:gd name="connsiteX77-19665" fmla="*/ 5883705 w 6128435"/>
              <a:gd name="connsiteY77-19666" fmla="*/ 4101899 h 6858000"/>
              <a:gd name="connsiteX78-19667" fmla="*/ 5885314 w 6128435"/>
              <a:gd name="connsiteY78-19668" fmla="*/ 4108387 h 6858000"/>
              <a:gd name="connsiteX79-19669" fmla="*/ 5894095 w 6128435"/>
              <a:gd name="connsiteY79-19670" fmla="*/ 4128857 h 6858000"/>
              <a:gd name="connsiteX80-19671" fmla="*/ 5898339 w 6128435"/>
              <a:gd name="connsiteY80-19672" fmla="*/ 4140800 h 6858000"/>
              <a:gd name="connsiteX81-19673" fmla="*/ 5899734 w 6128435"/>
              <a:gd name="connsiteY81-19674" fmla="*/ 4145632 h 6858000"/>
              <a:gd name="connsiteX82-19675" fmla="*/ 5903513 w 6128435"/>
              <a:gd name="connsiteY82-19676" fmla="*/ 4187661 h 6858000"/>
              <a:gd name="connsiteX83-19677" fmla="*/ 5917114 w 6128435"/>
              <a:gd name="connsiteY83-19678" fmla="*/ 4213096 h 6858000"/>
              <a:gd name="connsiteX84-19679" fmla="*/ 5921153 w 6128435"/>
              <a:gd name="connsiteY84-19680" fmla="*/ 4236222 h 6858000"/>
              <a:gd name="connsiteX85-19681" fmla="*/ 5924233 w 6128435"/>
              <a:gd name="connsiteY85-19682" fmla="*/ 4242060 h 6858000"/>
              <a:gd name="connsiteX86-19683" fmla="*/ 5928910 w 6128435"/>
              <a:gd name="connsiteY86-19684" fmla="*/ 4300973 h 6858000"/>
              <a:gd name="connsiteX87-19685" fmla="*/ 5939320 w 6128435"/>
              <a:gd name="connsiteY87-19686" fmla="*/ 4340435 h 6858000"/>
              <a:gd name="connsiteX88-19687" fmla="*/ 5946705 w 6128435"/>
              <a:gd name="connsiteY88-19688" fmla="*/ 4428051 h 6858000"/>
              <a:gd name="connsiteX89-19689" fmla="*/ 5949261 w 6128435"/>
              <a:gd name="connsiteY89-19690" fmla="*/ 4449185 h 6858000"/>
              <a:gd name="connsiteX90-19691" fmla="*/ 5957504 w 6128435"/>
              <a:gd name="connsiteY90-19692" fmla="*/ 4465911 h 6858000"/>
              <a:gd name="connsiteX91-19693" fmla="*/ 5964689 w 6128435"/>
              <a:gd name="connsiteY91-19694" fmla="*/ 4468532 h 6858000"/>
              <a:gd name="connsiteX92-19695" fmla="*/ 5967062 w 6128435"/>
              <a:gd name="connsiteY92-19696" fmla="*/ 4479923 h 6858000"/>
              <a:gd name="connsiteX93-19697" fmla="*/ 5968960 w 6128435"/>
              <a:gd name="connsiteY93-19698" fmla="*/ 4482655 h 6858000"/>
              <a:gd name="connsiteX94-19699" fmla="*/ 5978567 w 6128435"/>
              <a:gd name="connsiteY94-19700" fmla="*/ 4498605 h 6858000"/>
              <a:gd name="connsiteX95-19701" fmla="*/ 5980106 w 6128435"/>
              <a:gd name="connsiteY95-19702" fmla="*/ 4585087 h 6858000"/>
              <a:gd name="connsiteX96-19703" fmla="*/ 5998138 w 6128435"/>
              <a:gd name="connsiteY96-19704" fmla="*/ 4697518 h 6858000"/>
              <a:gd name="connsiteX97-19705" fmla="*/ 6013516 w 6128435"/>
              <a:gd name="connsiteY97-19706" fmla="*/ 4786619 h 6858000"/>
              <a:gd name="connsiteX98-19707" fmla="*/ 6025404 w 6128435"/>
              <a:gd name="connsiteY98-19708" fmla="*/ 4858148 h 6858000"/>
              <a:gd name="connsiteX99-19709" fmla="*/ 6007749 w 6128435"/>
              <a:gd name="connsiteY99-19710" fmla="*/ 4964715 h 6858000"/>
              <a:gd name="connsiteX100-19711" fmla="*/ 6005269 w 6128435"/>
              <a:gd name="connsiteY100-19712" fmla="*/ 5150567 h 6858000"/>
              <a:gd name="connsiteX101-19713" fmla="*/ 6001127 w 6128435"/>
              <a:gd name="connsiteY101-19714" fmla="*/ 5164609 h 6858000"/>
              <a:gd name="connsiteX102-19715" fmla="*/ 5996647 w 6128435"/>
              <a:gd name="connsiteY102-19716" fmla="*/ 5185640 h 6858000"/>
              <a:gd name="connsiteX103-19717" fmla="*/ 5998514 w 6128435"/>
              <a:gd name="connsiteY103-19718" fmla="*/ 5189673 h 6858000"/>
              <a:gd name="connsiteX104-19719" fmla="*/ 5995970 w 6128435"/>
              <a:gd name="connsiteY104-19720" fmla="*/ 5221547 h 6858000"/>
              <a:gd name="connsiteX105-19721" fmla="*/ 5997218 w 6128435"/>
              <a:gd name="connsiteY105-19722" fmla="*/ 5222031 h 6858000"/>
              <a:gd name="connsiteX106-19723" fmla="*/ 6002116 w 6128435"/>
              <a:gd name="connsiteY106-19724" fmla="*/ 5231223 h 6858000"/>
              <a:gd name="connsiteX107-19725" fmla="*/ 6008541 w 6128435"/>
              <a:gd name="connsiteY107-19726" fmla="*/ 5248680 h 6858000"/>
              <a:gd name="connsiteX108-19727" fmla="*/ 6039260 w 6128435"/>
              <a:gd name="connsiteY108-19728" fmla="*/ 5289518 h 6858000"/>
              <a:gd name="connsiteX109-19729" fmla="*/ 6036748 w 6128435"/>
              <a:gd name="connsiteY109-19730" fmla="*/ 5322752 h 6858000"/>
              <a:gd name="connsiteX110-19731" fmla="*/ 6036943 w 6128435"/>
              <a:gd name="connsiteY110-19732" fmla="*/ 5329480 h 6858000"/>
              <a:gd name="connsiteX111-19733" fmla="*/ 6037236 w 6128435"/>
              <a:gd name="connsiteY111-19734" fmla="*/ 5329634 h 6858000"/>
              <a:gd name="connsiteX112-19735" fmla="*/ 6038019 w 6128435"/>
              <a:gd name="connsiteY112-19736" fmla="*/ 5336764 h 6858000"/>
              <a:gd name="connsiteX113-19737" fmla="*/ 6037298 w 6128435"/>
              <a:gd name="connsiteY113-19738" fmla="*/ 5341753 h 6858000"/>
              <a:gd name="connsiteX114-19739" fmla="*/ 6037677 w 6128435"/>
              <a:gd name="connsiteY114-19740" fmla="*/ 5354807 h 6858000"/>
              <a:gd name="connsiteX115-19741" fmla="*/ 6039728 w 6128435"/>
              <a:gd name="connsiteY115-19742" fmla="*/ 5359416 h 6858000"/>
              <a:gd name="connsiteX116-19743" fmla="*/ 6043311 w 6128435"/>
              <a:gd name="connsiteY116-19744" fmla="*/ 5361407 h 6858000"/>
              <a:gd name="connsiteX117-19745" fmla="*/ 6042954 w 6128435"/>
              <a:gd name="connsiteY117-19746" fmla="*/ 5362576 h 6858000"/>
              <a:gd name="connsiteX118-19747" fmla="*/ 6053435 w 6128435"/>
              <a:gd name="connsiteY118-19748" fmla="*/ 5387547 h 6858000"/>
              <a:gd name="connsiteX119-19749" fmla="*/ 6065933 w 6128435"/>
              <a:gd name="connsiteY119-19750" fmla="*/ 5443002 h 6858000"/>
              <a:gd name="connsiteX120-19751" fmla="*/ 6068640 w 6128435"/>
              <a:gd name="connsiteY120-19752" fmla="*/ 5474503 h 6858000"/>
              <a:gd name="connsiteX121-19753" fmla="*/ 6080922 w 6128435"/>
              <a:gd name="connsiteY121-19754" fmla="*/ 5561070 h 6858000"/>
              <a:gd name="connsiteX122-19755" fmla="*/ 6096949 w 6128435"/>
              <a:gd name="connsiteY122-19756" fmla="*/ 5648179 h 6858000"/>
              <a:gd name="connsiteX123-19757" fmla="*/ 6125703 w 6128435"/>
              <a:gd name="connsiteY123-19758" fmla="*/ 5692894 h 6858000"/>
              <a:gd name="connsiteX124-19759" fmla="*/ 6126670 w 6128435"/>
              <a:gd name="connsiteY124-19760" fmla="*/ 5697882 h 6858000"/>
              <a:gd name="connsiteX125-19761" fmla="*/ 6124061 w 6128435"/>
              <a:gd name="connsiteY125-19762" fmla="*/ 5710294 h 6858000"/>
              <a:gd name="connsiteX126-19763" fmla="*/ 6122213 w 6128435"/>
              <a:gd name="connsiteY126-19764" fmla="*/ 5714762 h 6858000"/>
              <a:gd name="connsiteX127-19765" fmla="*/ 6121353 w 6128435"/>
              <a:gd name="connsiteY127-19766" fmla="*/ 5721725 h 6858000"/>
              <a:gd name="connsiteX128-19767" fmla="*/ 6121607 w 6128435"/>
              <a:gd name="connsiteY128-19768" fmla="*/ 5721959 h 6858000"/>
              <a:gd name="connsiteX129-19769" fmla="*/ 6120262 w 6128435"/>
              <a:gd name="connsiteY129-19770" fmla="*/ 5728358 h 6858000"/>
              <a:gd name="connsiteX130-19771" fmla="*/ 6110194 w 6128435"/>
              <a:gd name="connsiteY130-19772" fmla="*/ 5758853 h 6858000"/>
              <a:gd name="connsiteX131-19773" fmla="*/ 6127519 w 6128435"/>
              <a:gd name="connsiteY131-19774" fmla="*/ 5865775 h 6858000"/>
              <a:gd name="connsiteX132-19775" fmla="*/ 6128435 w 6128435"/>
              <a:gd name="connsiteY132-19776" fmla="*/ 5870164 h 6858000"/>
              <a:gd name="connsiteX133-19777" fmla="*/ 6119217 w 6128435"/>
              <a:gd name="connsiteY133-19778" fmla="*/ 5888542 h 6858000"/>
              <a:gd name="connsiteX134-19779" fmla="*/ 6115966 w 6128435"/>
              <a:gd name="connsiteY134-19780" fmla="*/ 5898387 h 6858000"/>
              <a:gd name="connsiteX135-19781" fmla="*/ 6108716 w 6128435"/>
              <a:gd name="connsiteY135-19782" fmla="*/ 5915345 h 6858000"/>
              <a:gd name="connsiteX136-19783" fmla="*/ 6109524 w 6128435"/>
              <a:gd name="connsiteY136-19784" fmla="*/ 5917328 h 6858000"/>
              <a:gd name="connsiteX137-19785" fmla="*/ 6102493 w 6128435"/>
              <a:gd name="connsiteY137-19786" fmla="*/ 5928602 h 6858000"/>
              <a:gd name="connsiteX138-19787" fmla="*/ 6056863 w 6128435"/>
              <a:gd name="connsiteY138-19788" fmla="*/ 6000643 h 6858000"/>
              <a:gd name="connsiteX139-19789" fmla="*/ 6045436 w 6128435"/>
              <a:gd name="connsiteY139-19790" fmla="*/ 6124480 h 6858000"/>
              <a:gd name="connsiteX140-19791" fmla="*/ 6030489 w 6128435"/>
              <a:gd name="connsiteY140-19792" fmla="*/ 6317666 h 6858000"/>
              <a:gd name="connsiteX141-19793" fmla="*/ 6007492 w 6128435"/>
              <a:gd name="connsiteY141-19794" fmla="*/ 6440818 h 6858000"/>
              <a:gd name="connsiteX142-19795" fmla="*/ 6009467 w 6128435"/>
              <a:gd name="connsiteY142-19796" fmla="*/ 6487076 h 6858000"/>
              <a:gd name="connsiteX143-19797" fmla="*/ 5995064 w 6128435"/>
              <a:gd name="connsiteY143-19798" fmla="*/ 6540791 h 6858000"/>
              <a:gd name="connsiteX144-19799" fmla="*/ 5996309 w 6128435"/>
              <a:gd name="connsiteY144-19800" fmla="*/ 6543961 h 6858000"/>
              <a:gd name="connsiteX145-19801" fmla="*/ 5996048 w 6128435"/>
              <a:gd name="connsiteY145-19802" fmla="*/ 6555444 h 6858000"/>
              <a:gd name="connsiteX146-19803" fmla="*/ 6002524 w 6128435"/>
              <a:gd name="connsiteY146-19804" fmla="*/ 6560188 h 6858000"/>
              <a:gd name="connsiteX147-19805" fmla="*/ 6006823 w 6128435"/>
              <a:gd name="connsiteY147-19806" fmla="*/ 6578546 h 6858000"/>
              <a:gd name="connsiteX148-19807" fmla="*/ 6004510 w 6128435"/>
              <a:gd name="connsiteY148-19808" fmla="*/ 6599256 h 6858000"/>
              <a:gd name="connsiteX149-19809" fmla="*/ 5986207 w 6128435"/>
              <a:gd name="connsiteY149-19810" fmla="*/ 6695855 h 6858000"/>
              <a:gd name="connsiteX150-19811" fmla="*/ 5979428 w 6128435"/>
              <a:gd name="connsiteY150-19812" fmla="*/ 6754678 h 6858000"/>
              <a:gd name="connsiteX151-19813" fmla="*/ 5983398 w 6128435"/>
              <a:gd name="connsiteY151-19814" fmla="*/ 6778641 h 6858000"/>
              <a:gd name="connsiteX152-19815" fmla="*/ 5984543 w 6128435"/>
              <a:gd name="connsiteY152-19816" fmla="*/ 6811016 h 6858000"/>
              <a:gd name="connsiteX153-19817" fmla="*/ 5981802 w 6128435"/>
              <a:gd name="connsiteY153-19818" fmla="*/ 6838578 h 6858000"/>
              <a:gd name="connsiteX154-19819" fmla="*/ 5979671 w 6128435"/>
              <a:gd name="connsiteY154-19820" fmla="*/ 6858000 h 6858000"/>
              <a:gd name="connsiteX155-19821" fmla="*/ 0 w 6128435"/>
              <a:gd name="connsiteY155-19822" fmla="*/ 6858000 h 6858000"/>
              <a:gd name="connsiteX156-19823" fmla="*/ 0 w 6128435"/>
              <a:gd name="connsiteY156-19824" fmla="*/ 0 h 6858000"/>
              <a:gd name="connsiteX0-19825" fmla="*/ 0 w 6128435"/>
              <a:gd name="connsiteY0-19826" fmla="*/ 0 h 6858000"/>
              <a:gd name="connsiteX1-19827" fmla="*/ 4965888 w 6128435"/>
              <a:gd name="connsiteY1-19828" fmla="*/ 0 h 6858000"/>
              <a:gd name="connsiteX2-19829" fmla="*/ 4967767 w 6128435"/>
              <a:gd name="connsiteY2-19830" fmla="*/ 7930 h 6858000"/>
              <a:gd name="connsiteX3-19831" fmla="*/ 4979444 w 6128435"/>
              <a:gd name="connsiteY3-19832" fmla="*/ 43921 h 6858000"/>
              <a:gd name="connsiteX4-19833" fmla="*/ 5021173 w 6128435"/>
              <a:gd name="connsiteY4-19834" fmla="*/ 123738 h 6858000"/>
              <a:gd name="connsiteX5-19835" fmla="*/ 5075458 w 6128435"/>
              <a:gd name="connsiteY5-19836" fmla="*/ 264355 h 6858000"/>
              <a:gd name="connsiteX6-19837" fmla="*/ 5081175 w 6128435"/>
              <a:gd name="connsiteY6-19838" fmla="*/ 277448 h 6858000"/>
              <a:gd name="connsiteX7-19839" fmla="*/ 5097011 w 6128435"/>
              <a:gd name="connsiteY7-19840" fmla="*/ 355616 h 6858000"/>
              <a:gd name="connsiteX8-19841" fmla="*/ 5130982 w 6128435"/>
              <a:gd name="connsiteY8-19842" fmla="*/ 412030 h 6858000"/>
              <a:gd name="connsiteX9-19843" fmla="*/ 5153000 w 6128435"/>
              <a:gd name="connsiteY9-19844" fmla="*/ 507134 h 6858000"/>
              <a:gd name="connsiteX10-19845" fmla="*/ 5171282 w 6128435"/>
              <a:gd name="connsiteY10-19846" fmla="*/ 602071 h 6858000"/>
              <a:gd name="connsiteX11-19847" fmla="*/ 5176196 w 6128435"/>
              <a:gd name="connsiteY11-19848" fmla="*/ 636822 h 6858000"/>
              <a:gd name="connsiteX12-19849" fmla="*/ 5189051 w 6128435"/>
              <a:gd name="connsiteY12-19850" fmla="*/ 782518 h 6858000"/>
              <a:gd name="connsiteX13-19851" fmla="*/ 5210428 w 6128435"/>
              <a:gd name="connsiteY13-19852" fmla="*/ 815772 h 6858000"/>
              <a:gd name="connsiteX14-19853" fmla="*/ 5221088 w 6128435"/>
              <a:gd name="connsiteY14-19854" fmla="*/ 860193 h 6858000"/>
              <a:gd name="connsiteX15-19855" fmla="*/ 5230806 w 6128435"/>
              <a:gd name="connsiteY15-19856" fmla="*/ 961354 h 6858000"/>
              <a:gd name="connsiteX16-19857" fmla="*/ 5201018 w 6128435"/>
              <a:gd name="connsiteY16-19858" fmla="*/ 1095027 h 6858000"/>
              <a:gd name="connsiteX17-19859" fmla="*/ 5202153 w 6128435"/>
              <a:gd name="connsiteY17-19860" fmla="*/ 1133224 h 6858000"/>
              <a:gd name="connsiteX18-19861" fmla="*/ 5207370 w 6128435"/>
              <a:gd name="connsiteY18-19862" fmla="*/ 1138097 h 6858000"/>
              <a:gd name="connsiteX19-19863" fmla="*/ 5189234 w 6128435"/>
              <a:gd name="connsiteY19-19864" fmla="*/ 1193495 h 6858000"/>
              <a:gd name="connsiteX20-19865" fmla="*/ 5202769 w 6128435"/>
              <a:gd name="connsiteY20-19866" fmla="*/ 1269450 h 6858000"/>
              <a:gd name="connsiteX21-19867" fmla="*/ 5225968 w 6128435"/>
              <a:gd name="connsiteY21-19868" fmla="*/ 1357994 h 6858000"/>
              <a:gd name="connsiteX22-19869" fmla="*/ 5233819 w 6128435"/>
              <a:gd name="connsiteY22-19870" fmla="*/ 1380922 h 6858000"/>
              <a:gd name="connsiteX23-19871" fmla="*/ 5237226 w 6128435"/>
              <a:gd name="connsiteY23-19872" fmla="*/ 1441327 h 6858000"/>
              <a:gd name="connsiteX24-19873" fmla="*/ 5255653 w 6128435"/>
              <a:gd name="connsiteY24-19874" fmla="*/ 1524712 h 6858000"/>
              <a:gd name="connsiteX25-19875" fmla="*/ 5263491 w 6128435"/>
              <a:gd name="connsiteY25-19876" fmla="*/ 1642938 h 6858000"/>
              <a:gd name="connsiteX26-19877" fmla="*/ 5261314 w 6128435"/>
              <a:gd name="connsiteY26-19878" fmla="*/ 1689177 h 6858000"/>
              <a:gd name="connsiteX27-19879" fmla="*/ 5259788 w 6128435"/>
              <a:gd name="connsiteY27-19880" fmla="*/ 1768516 h 6858000"/>
              <a:gd name="connsiteX28-19881" fmla="*/ 5255696 w 6128435"/>
              <a:gd name="connsiteY28-19882" fmla="*/ 1953770 h 6858000"/>
              <a:gd name="connsiteX29-19883" fmla="*/ 5252592 w 6128435"/>
              <a:gd name="connsiteY29-19884" fmla="*/ 2092210 h 6858000"/>
              <a:gd name="connsiteX30-19885" fmla="*/ 5264303 w 6128435"/>
              <a:gd name="connsiteY30-19886" fmla="*/ 2225157 h 6858000"/>
              <a:gd name="connsiteX31-19887" fmla="*/ 5254949 w 6128435"/>
              <a:gd name="connsiteY31-19888" fmla="*/ 2236160 h 6858000"/>
              <a:gd name="connsiteX32-19889" fmla="*/ 5250104 w 6128435"/>
              <a:gd name="connsiteY32-19890" fmla="*/ 2249166 h 6858000"/>
              <a:gd name="connsiteX33-19891" fmla="*/ 5251214 w 6128435"/>
              <a:gd name="connsiteY33-19892" fmla="*/ 2250944 h 6858000"/>
              <a:gd name="connsiteX34-19893" fmla="*/ 5250644 w 6128435"/>
              <a:gd name="connsiteY34-19894" fmla="*/ 2266619 h 6858000"/>
              <a:gd name="connsiteX35-19895" fmla="*/ 5293877 w 6128435"/>
              <a:gd name="connsiteY35-19896" fmla="*/ 2368649 h 6858000"/>
              <a:gd name="connsiteX36-19897" fmla="*/ 5311338 w 6128435"/>
              <a:gd name="connsiteY36-19898" fmla="*/ 2404034 h 6858000"/>
              <a:gd name="connsiteX37-19899" fmla="*/ 5338366 w 6128435"/>
              <a:gd name="connsiteY37-19900" fmla="*/ 2465052 h 6858000"/>
              <a:gd name="connsiteX38-19901" fmla="*/ 5371263 w 6128435"/>
              <a:gd name="connsiteY38-19902" fmla="*/ 2586413 h 6858000"/>
              <a:gd name="connsiteX39-19903" fmla="*/ 5407503 w 6128435"/>
              <a:gd name="connsiteY39-19904" fmla="*/ 2786290 h 6858000"/>
              <a:gd name="connsiteX40-19905" fmla="*/ 5407356 w 6128435"/>
              <a:gd name="connsiteY40-19906" fmla="*/ 2787545 h 6858000"/>
              <a:gd name="connsiteX41-19907" fmla="*/ 5411130 w 6128435"/>
              <a:gd name="connsiteY41-19908" fmla="*/ 2788640 h 6858000"/>
              <a:gd name="connsiteX42-19909" fmla="*/ 5416439 w 6128435"/>
              <a:gd name="connsiteY42-19910" fmla="*/ 2805666 h 6858000"/>
              <a:gd name="connsiteX43-19911" fmla="*/ 5416589 w 6128435"/>
              <a:gd name="connsiteY43-19912" fmla="*/ 2810822 h 6858000"/>
              <a:gd name="connsiteX44-19913" fmla="*/ 5418542 w 6128435"/>
              <a:gd name="connsiteY44-19914" fmla="*/ 2817745 h 6858000"/>
              <a:gd name="connsiteX45-19915" fmla="*/ 5418847 w 6128435"/>
              <a:gd name="connsiteY45-19916" fmla="*/ 2817825 h 6858000"/>
              <a:gd name="connsiteX46-19917" fmla="*/ 5457023 w 6128435"/>
              <a:gd name="connsiteY46-19918" fmla="*/ 2858292 h 6858000"/>
              <a:gd name="connsiteX47-19919" fmla="*/ 5479298 w 6128435"/>
              <a:gd name="connsiteY47-19920" fmla="*/ 2947791 h 6858000"/>
              <a:gd name="connsiteX48-19921" fmla="*/ 5481770 w 6128435"/>
              <a:gd name="connsiteY48-19922" fmla="*/ 2951352 h 6858000"/>
              <a:gd name="connsiteX49-19923" fmla="*/ 5482045 w 6128435"/>
              <a:gd name="connsiteY49-19924" fmla="*/ 2984371 h 6858000"/>
              <a:gd name="connsiteX50-19925" fmla="*/ 5482415 w 6128435"/>
              <a:gd name="connsiteY50-19926" fmla="*/ 3004079 h 6858000"/>
              <a:gd name="connsiteX51-19927" fmla="*/ 5503944 w 6128435"/>
              <a:gd name="connsiteY51-19928" fmla="*/ 3123335 h 6858000"/>
              <a:gd name="connsiteX52-19929" fmla="*/ 5516007 w 6128435"/>
              <a:gd name="connsiteY52-19930" fmla="*/ 3258473 h 6858000"/>
              <a:gd name="connsiteX53-19931" fmla="*/ 5566839 w 6128435"/>
              <a:gd name="connsiteY53-19932" fmla="*/ 3345295 h 6858000"/>
              <a:gd name="connsiteX54-19933" fmla="*/ 5589758 w 6128435"/>
              <a:gd name="connsiteY54-19934" fmla="*/ 3506453 h 6858000"/>
              <a:gd name="connsiteX55-19935" fmla="*/ 5596144 w 6128435"/>
              <a:gd name="connsiteY55-19936" fmla="*/ 3534624 h 6858000"/>
              <a:gd name="connsiteX56-19937" fmla="*/ 5597750 w 6128435"/>
              <a:gd name="connsiteY56-19938" fmla="*/ 3534129 h 6858000"/>
              <a:gd name="connsiteX57-19939" fmla="*/ 5599700 w 6128435"/>
              <a:gd name="connsiteY57-19940" fmla="*/ 3547221 h 6858000"/>
              <a:gd name="connsiteX58-19941" fmla="*/ 5615031 w 6128435"/>
              <a:gd name="connsiteY58-19942" fmla="*/ 3557482 h 6858000"/>
              <a:gd name="connsiteX59-19943" fmla="*/ 5618377 w 6128435"/>
              <a:gd name="connsiteY59-19944" fmla="*/ 3588431 h 6858000"/>
              <a:gd name="connsiteX60-19945" fmla="*/ 5612155 w 6128435"/>
              <a:gd name="connsiteY60-19946" fmla="*/ 3589869 h 6858000"/>
              <a:gd name="connsiteX61-19947" fmla="*/ 5620843 w 6128435"/>
              <a:gd name="connsiteY61-19948" fmla="*/ 3606745 h 6858000"/>
              <a:gd name="connsiteX62-19949" fmla="*/ 5655472 w 6128435"/>
              <a:gd name="connsiteY62-19950" fmla="*/ 3678877 h 6858000"/>
              <a:gd name="connsiteX63-19951" fmla="*/ 5680448 w 6128435"/>
              <a:gd name="connsiteY63-19952" fmla="*/ 3717760 h 6858000"/>
              <a:gd name="connsiteX64-19953" fmla="*/ 5683015 w 6128435"/>
              <a:gd name="connsiteY64-19954" fmla="*/ 3762025 h 6858000"/>
              <a:gd name="connsiteX65-19955" fmla="*/ 5696643 w 6128435"/>
              <a:gd name="connsiteY65-19956" fmla="*/ 3773888 h 6858000"/>
              <a:gd name="connsiteX66-19957" fmla="*/ 5699203 w 6128435"/>
              <a:gd name="connsiteY66-19958" fmla="*/ 3775823 h 6858000"/>
              <a:gd name="connsiteX67-19959" fmla="*/ 5704824 w 6128435"/>
              <a:gd name="connsiteY67-19960" fmla="*/ 3785966 h 6858000"/>
              <a:gd name="connsiteX68-19961" fmla="*/ 5712204 w 6128435"/>
              <a:gd name="connsiteY68-19962" fmla="*/ 3785830 h 6858000"/>
              <a:gd name="connsiteX69-19963" fmla="*/ 5724816 w 6128435"/>
              <a:gd name="connsiteY69-19964" fmla="*/ 3798949 h 6858000"/>
              <a:gd name="connsiteX70-19965" fmla="*/ 5733539 w 6128435"/>
              <a:gd name="connsiteY70-19966" fmla="*/ 3818457 h 6858000"/>
              <a:gd name="connsiteX71-19967" fmla="*/ 5768491 w 6128435"/>
              <a:gd name="connsiteY71-19968" fmla="*/ 3914399 h 6858000"/>
              <a:gd name="connsiteX72-19969" fmla="*/ 5793123 w 6128435"/>
              <a:gd name="connsiteY72-19970" fmla="*/ 3969952 h 6858000"/>
              <a:gd name="connsiteX73-19971" fmla="*/ 5808321 w 6128435"/>
              <a:gd name="connsiteY73-19972" fmla="*/ 3988153 h 6858000"/>
              <a:gd name="connsiteX74-19973" fmla="*/ 5825621 w 6128435"/>
              <a:gd name="connsiteY74-19974" fmla="*/ 4015525 h 6858000"/>
              <a:gd name="connsiteX75-19975" fmla="*/ 5860672 w 6128435"/>
              <a:gd name="connsiteY75-19976" fmla="*/ 4061579 h 6858000"/>
              <a:gd name="connsiteX76-19977" fmla="*/ 5872173 w 6128435"/>
              <a:gd name="connsiteY76-19978" fmla="*/ 4088497 h 6858000"/>
              <a:gd name="connsiteX77-19979" fmla="*/ 5883705 w 6128435"/>
              <a:gd name="connsiteY77-19980" fmla="*/ 4101899 h 6858000"/>
              <a:gd name="connsiteX78-19981" fmla="*/ 5885314 w 6128435"/>
              <a:gd name="connsiteY78-19982" fmla="*/ 4108387 h 6858000"/>
              <a:gd name="connsiteX79-19983" fmla="*/ 5894095 w 6128435"/>
              <a:gd name="connsiteY79-19984" fmla="*/ 4128857 h 6858000"/>
              <a:gd name="connsiteX80-19985" fmla="*/ 5898339 w 6128435"/>
              <a:gd name="connsiteY80-19986" fmla="*/ 4140800 h 6858000"/>
              <a:gd name="connsiteX81-19987" fmla="*/ 5899734 w 6128435"/>
              <a:gd name="connsiteY81-19988" fmla="*/ 4145632 h 6858000"/>
              <a:gd name="connsiteX82-19989" fmla="*/ 5903513 w 6128435"/>
              <a:gd name="connsiteY82-19990" fmla="*/ 4187661 h 6858000"/>
              <a:gd name="connsiteX83-19991" fmla="*/ 5917114 w 6128435"/>
              <a:gd name="connsiteY83-19992" fmla="*/ 4213096 h 6858000"/>
              <a:gd name="connsiteX84-19993" fmla="*/ 5921153 w 6128435"/>
              <a:gd name="connsiteY84-19994" fmla="*/ 4236222 h 6858000"/>
              <a:gd name="connsiteX85-19995" fmla="*/ 5924233 w 6128435"/>
              <a:gd name="connsiteY85-19996" fmla="*/ 4242060 h 6858000"/>
              <a:gd name="connsiteX86-19997" fmla="*/ 5928910 w 6128435"/>
              <a:gd name="connsiteY86-19998" fmla="*/ 4300973 h 6858000"/>
              <a:gd name="connsiteX87-19999" fmla="*/ 5939320 w 6128435"/>
              <a:gd name="connsiteY87-20000" fmla="*/ 4340435 h 6858000"/>
              <a:gd name="connsiteX88-20001" fmla="*/ 5946705 w 6128435"/>
              <a:gd name="connsiteY88-20002" fmla="*/ 4428051 h 6858000"/>
              <a:gd name="connsiteX89-20003" fmla="*/ 5949261 w 6128435"/>
              <a:gd name="connsiteY89-20004" fmla="*/ 4449185 h 6858000"/>
              <a:gd name="connsiteX90-20005" fmla="*/ 5957504 w 6128435"/>
              <a:gd name="connsiteY90-20006" fmla="*/ 4465911 h 6858000"/>
              <a:gd name="connsiteX91-20007" fmla="*/ 5964689 w 6128435"/>
              <a:gd name="connsiteY91-20008" fmla="*/ 4468532 h 6858000"/>
              <a:gd name="connsiteX92-20009" fmla="*/ 5967062 w 6128435"/>
              <a:gd name="connsiteY92-20010" fmla="*/ 4479923 h 6858000"/>
              <a:gd name="connsiteX93-20011" fmla="*/ 5968960 w 6128435"/>
              <a:gd name="connsiteY93-20012" fmla="*/ 4482655 h 6858000"/>
              <a:gd name="connsiteX94-20013" fmla="*/ 5978567 w 6128435"/>
              <a:gd name="connsiteY94-20014" fmla="*/ 4498605 h 6858000"/>
              <a:gd name="connsiteX95-20015" fmla="*/ 5980106 w 6128435"/>
              <a:gd name="connsiteY95-20016" fmla="*/ 4585087 h 6858000"/>
              <a:gd name="connsiteX96-20017" fmla="*/ 5998138 w 6128435"/>
              <a:gd name="connsiteY96-20018" fmla="*/ 4697518 h 6858000"/>
              <a:gd name="connsiteX97-20019" fmla="*/ 6013516 w 6128435"/>
              <a:gd name="connsiteY97-20020" fmla="*/ 4786619 h 6858000"/>
              <a:gd name="connsiteX98-20021" fmla="*/ 6025404 w 6128435"/>
              <a:gd name="connsiteY98-20022" fmla="*/ 4858148 h 6858000"/>
              <a:gd name="connsiteX99-20023" fmla="*/ 6007749 w 6128435"/>
              <a:gd name="connsiteY99-20024" fmla="*/ 4964715 h 6858000"/>
              <a:gd name="connsiteX100-20025" fmla="*/ 6005269 w 6128435"/>
              <a:gd name="connsiteY100-20026" fmla="*/ 5150567 h 6858000"/>
              <a:gd name="connsiteX101-20027" fmla="*/ 6001127 w 6128435"/>
              <a:gd name="connsiteY101-20028" fmla="*/ 5164609 h 6858000"/>
              <a:gd name="connsiteX102-20029" fmla="*/ 5996647 w 6128435"/>
              <a:gd name="connsiteY102-20030" fmla="*/ 5185640 h 6858000"/>
              <a:gd name="connsiteX103-20031" fmla="*/ 5998514 w 6128435"/>
              <a:gd name="connsiteY103-20032" fmla="*/ 5189673 h 6858000"/>
              <a:gd name="connsiteX104-20033" fmla="*/ 5995970 w 6128435"/>
              <a:gd name="connsiteY104-20034" fmla="*/ 5221547 h 6858000"/>
              <a:gd name="connsiteX105-20035" fmla="*/ 5997218 w 6128435"/>
              <a:gd name="connsiteY105-20036" fmla="*/ 5222031 h 6858000"/>
              <a:gd name="connsiteX106-20037" fmla="*/ 6002116 w 6128435"/>
              <a:gd name="connsiteY106-20038" fmla="*/ 5231223 h 6858000"/>
              <a:gd name="connsiteX107-20039" fmla="*/ 6008541 w 6128435"/>
              <a:gd name="connsiteY107-20040" fmla="*/ 5248680 h 6858000"/>
              <a:gd name="connsiteX108-20041" fmla="*/ 6039260 w 6128435"/>
              <a:gd name="connsiteY108-20042" fmla="*/ 5289518 h 6858000"/>
              <a:gd name="connsiteX109-20043" fmla="*/ 6036748 w 6128435"/>
              <a:gd name="connsiteY109-20044" fmla="*/ 5322752 h 6858000"/>
              <a:gd name="connsiteX110-20045" fmla="*/ 6036943 w 6128435"/>
              <a:gd name="connsiteY110-20046" fmla="*/ 5329480 h 6858000"/>
              <a:gd name="connsiteX111-20047" fmla="*/ 6037236 w 6128435"/>
              <a:gd name="connsiteY111-20048" fmla="*/ 5329634 h 6858000"/>
              <a:gd name="connsiteX112-20049" fmla="*/ 6038019 w 6128435"/>
              <a:gd name="connsiteY112-20050" fmla="*/ 5336764 h 6858000"/>
              <a:gd name="connsiteX113-20051" fmla="*/ 6037298 w 6128435"/>
              <a:gd name="connsiteY113-20052" fmla="*/ 5341753 h 6858000"/>
              <a:gd name="connsiteX114-20053" fmla="*/ 6037677 w 6128435"/>
              <a:gd name="connsiteY114-20054" fmla="*/ 5354807 h 6858000"/>
              <a:gd name="connsiteX115-20055" fmla="*/ 6039728 w 6128435"/>
              <a:gd name="connsiteY115-20056" fmla="*/ 5359416 h 6858000"/>
              <a:gd name="connsiteX116-20057" fmla="*/ 6043311 w 6128435"/>
              <a:gd name="connsiteY116-20058" fmla="*/ 5361407 h 6858000"/>
              <a:gd name="connsiteX117-20059" fmla="*/ 6042954 w 6128435"/>
              <a:gd name="connsiteY117-20060" fmla="*/ 5362576 h 6858000"/>
              <a:gd name="connsiteX118-20061" fmla="*/ 6053435 w 6128435"/>
              <a:gd name="connsiteY118-20062" fmla="*/ 5387547 h 6858000"/>
              <a:gd name="connsiteX119-20063" fmla="*/ 6065933 w 6128435"/>
              <a:gd name="connsiteY119-20064" fmla="*/ 5443002 h 6858000"/>
              <a:gd name="connsiteX120-20065" fmla="*/ 6068640 w 6128435"/>
              <a:gd name="connsiteY120-20066" fmla="*/ 5474503 h 6858000"/>
              <a:gd name="connsiteX121-20067" fmla="*/ 6080922 w 6128435"/>
              <a:gd name="connsiteY121-20068" fmla="*/ 5561070 h 6858000"/>
              <a:gd name="connsiteX122-20069" fmla="*/ 6096949 w 6128435"/>
              <a:gd name="connsiteY122-20070" fmla="*/ 5648179 h 6858000"/>
              <a:gd name="connsiteX123-20071" fmla="*/ 6125703 w 6128435"/>
              <a:gd name="connsiteY123-20072" fmla="*/ 5692894 h 6858000"/>
              <a:gd name="connsiteX124-20073" fmla="*/ 6126670 w 6128435"/>
              <a:gd name="connsiteY124-20074" fmla="*/ 5697882 h 6858000"/>
              <a:gd name="connsiteX125-20075" fmla="*/ 6124061 w 6128435"/>
              <a:gd name="connsiteY125-20076" fmla="*/ 5710294 h 6858000"/>
              <a:gd name="connsiteX126-20077" fmla="*/ 6122213 w 6128435"/>
              <a:gd name="connsiteY126-20078" fmla="*/ 5714762 h 6858000"/>
              <a:gd name="connsiteX127-20079" fmla="*/ 6121353 w 6128435"/>
              <a:gd name="connsiteY127-20080" fmla="*/ 5721725 h 6858000"/>
              <a:gd name="connsiteX128-20081" fmla="*/ 6121607 w 6128435"/>
              <a:gd name="connsiteY128-20082" fmla="*/ 5721959 h 6858000"/>
              <a:gd name="connsiteX129-20083" fmla="*/ 6120262 w 6128435"/>
              <a:gd name="connsiteY129-20084" fmla="*/ 5728358 h 6858000"/>
              <a:gd name="connsiteX130-20085" fmla="*/ 6110194 w 6128435"/>
              <a:gd name="connsiteY130-20086" fmla="*/ 5758853 h 6858000"/>
              <a:gd name="connsiteX131-20087" fmla="*/ 6127519 w 6128435"/>
              <a:gd name="connsiteY131-20088" fmla="*/ 5865775 h 6858000"/>
              <a:gd name="connsiteX132-20089" fmla="*/ 6128435 w 6128435"/>
              <a:gd name="connsiteY132-20090" fmla="*/ 5870164 h 6858000"/>
              <a:gd name="connsiteX133-20091" fmla="*/ 6119217 w 6128435"/>
              <a:gd name="connsiteY133-20092" fmla="*/ 5888542 h 6858000"/>
              <a:gd name="connsiteX134-20093" fmla="*/ 6115966 w 6128435"/>
              <a:gd name="connsiteY134-20094" fmla="*/ 5898387 h 6858000"/>
              <a:gd name="connsiteX135-20095" fmla="*/ 6108716 w 6128435"/>
              <a:gd name="connsiteY135-20096" fmla="*/ 5915345 h 6858000"/>
              <a:gd name="connsiteX136-20097" fmla="*/ 6102493 w 6128435"/>
              <a:gd name="connsiteY136-20098" fmla="*/ 5928602 h 6858000"/>
              <a:gd name="connsiteX137-20099" fmla="*/ 6056863 w 6128435"/>
              <a:gd name="connsiteY137-20100" fmla="*/ 6000643 h 6858000"/>
              <a:gd name="connsiteX138-20101" fmla="*/ 6045436 w 6128435"/>
              <a:gd name="connsiteY138-20102" fmla="*/ 6124480 h 6858000"/>
              <a:gd name="connsiteX139-20103" fmla="*/ 6030489 w 6128435"/>
              <a:gd name="connsiteY139-20104" fmla="*/ 6317666 h 6858000"/>
              <a:gd name="connsiteX140-20105" fmla="*/ 6007492 w 6128435"/>
              <a:gd name="connsiteY140-20106" fmla="*/ 6440818 h 6858000"/>
              <a:gd name="connsiteX141-20107" fmla="*/ 6009467 w 6128435"/>
              <a:gd name="connsiteY141-20108" fmla="*/ 6487076 h 6858000"/>
              <a:gd name="connsiteX142-20109" fmla="*/ 5995064 w 6128435"/>
              <a:gd name="connsiteY142-20110" fmla="*/ 6540791 h 6858000"/>
              <a:gd name="connsiteX143-20111" fmla="*/ 5996309 w 6128435"/>
              <a:gd name="connsiteY143-20112" fmla="*/ 6543961 h 6858000"/>
              <a:gd name="connsiteX144-20113" fmla="*/ 5996048 w 6128435"/>
              <a:gd name="connsiteY144-20114" fmla="*/ 6555444 h 6858000"/>
              <a:gd name="connsiteX145-20115" fmla="*/ 6002524 w 6128435"/>
              <a:gd name="connsiteY145-20116" fmla="*/ 6560188 h 6858000"/>
              <a:gd name="connsiteX146-20117" fmla="*/ 6006823 w 6128435"/>
              <a:gd name="connsiteY146-20118" fmla="*/ 6578546 h 6858000"/>
              <a:gd name="connsiteX147-20119" fmla="*/ 6004510 w 6128435"/>
              <a:gd name="connsiteY147-20120" fmla="*/ 6599256 h 6858000"/>
              <a:gd name="connsiteX148-20121" fmla="*/ 5986207 w 6128435"/>
              <a:gd name="connsiteY148-20122" fmla="*/ 6695855 h 6858000"/>
              <a:gd name="connsiteX149-20123" fmla="*/ 5979428 w 6128435"/>
              <a:gd name="connsiteY149-20124" fmla="*/ 6754678 h 6858000"/>
              <a:gd name="connsiteX150-20125" fmla="*/ 5983398 w 6128435"/>
              <a:gd name="connsiteY150-20126" fmla="*/ 6778641 h 6858000"/>
              <a:gd name="connsiteX151-20127" fmla="*/ 5984543 w 6128435"/>
              <a:gd name="connsiteY151-20128" fmla="*/ 6811016 h 6858000"/>
              <a:gd name="connsiteX152-20129" fmla="*/ 5981802 w 6128435"/>
              <a:gd name="connsiteY152-20130" fmla="*/ 6838578 h 6858000"/>
              <a:gd name="connsiteX153-20131" fmla="*/ 5979671 w 6128435"/>
              <a:gd name="connsiteY153-20132" fmla="*/ 6858000 h 6858000"/>
              <a:gd name="connsiteX154-20133" fmla="*/ 0 w 6128435"/>
              <a:gd name="connsiteY154-20134" fmla="*/ 6858000 h 6858000"/>
              <a:gd name="connsiteX155-20135" fmla="*/ 0 w 6128435"/>
              <a:gd name="connsiteY155-20136" fmla="*/ 0 h 6858000"/>
              <a:gd name="connsiteX0-20137" fmla="*/ 0 w 6128435"/>
              <a:gd name="connsiteY0-20138" fmla="*/ 0 h 6858000"/>
              <a:gd name="connsiteX1-20139" fmla="*/ 4965888 w 6128435"/>
              <a:gd name="connsiteY1-20140" fmla="*/ 0 h 6858000"/>
              <a:gd name="connsiteX2-20141" fmla="*/ 4967767 w 6128435"/>
              <a:gd name="connsiteY2-20142" fmla="*/ 7930 h 6858000"/>
              <a:gd name="connsiteX3-20143" fmla="*/ 4979444 w 6128435"/>
              <a:gd name="connsiteY3-20144" fmla="*/ 43921 h 6858000"/>
              <a:gd name="connsiteX4-20145" fmla="*/ 5021173 w 6128435"/>
              <a:gd name="connsiteY4-20146" fmla="*/ 123738 h 6858000"/>
              <a:gd name="connsiteX5-20147" fmla="*/ 5075458 w 6128435"/>
              <a:gd name="connsiteY5-20148" fmla="*/ 264355 h 6858000"/>
              <a:gd name="connsiteX6-20149" fmla="*/ 5081175 w 6128435"/>
              <a:gd name="connsiteY6-20150" fmla="*/ 277448 h 6858000"/>
              <a:gd name="connsiteX7-20151" fmla="*/ 5097011 w 6128435"/>
              <a:gd name="connsiteY7-20152" fmla="*/ 355616 h 6858000"/>
              <a:gd name="connsiteX8-20153" fmla="*/ 5130982 w 6128435"/>
              <a:gd name="connsiteY8-20154" fmla="*/ 412030 h 6858000"/>
              <a:gd name="connsiteX9-20155" fmla="*/ 5153000 w 6128435"/>
              <a:gd name="connsiteY9-20156" fmla="*/ 507134 h 6858000"/>
              <a:gd name="connsiteX10-20157" fmla="*/ 5171282 w 6128435"/>
              <a:gd name="connsiteY10-20158" fmla="*/ 602071 h 6858000"/>
              <a:gd name="connsiteX11-20159" fmla="*/ 5176196 w 6128435"/>
              <a:gd name="connsiteY11-20160" fmla="*/ 636822 h 6858000"/>
              <a:gd name="connsiteX12-20161" fmla="*/ 5189051 w 6128435"/>
              <a:gd name="connsiteY12-20162" fmla="*/ 782518 h 6858000"/>
              <a:gd name="connsiteX13-20163" fmla="*/ 5210428 w 6128435"/>
              <a:gd name="connsiteY13-20164" fmla="*/ 815772 h 6858000"/>
              <a:gd name="connsiteX14-20165" fmla="*/ 5221088 w 6128435"/>
              <a:gd name="connsiteY14-20166" fmla="*/ 860193 h 6858000"/>
              <a:gd name="connsiteX15-20167" fmla="*/ 5230806 w 6128435"/>
              <a:gd name="connsiteY15-20168" fmla="*/ 961354 h 6858000"/>
              <a:gd name="connsiteX16-20169" fmla="*/ 5201018 w 6128435"/>
              <a:gd name="connsiteY16-20170" fmla="*/ 1095027 h 6858000"/>
              <a:gd name="connsiteX17-20171" fmla="*/ 5202153 w 6128435"/>
              <a:gd name="connsiteY17-20172" fmla="*/ 1133224 h 6858000"/>
              <a:gd name="connsiteX18-20173" fmla="*/ 5207370 w 6128435"/>
              <a:gd name="connsiteY18-20174" fmla="*/ 1138097 h 6858000"/>
              <a:gd name="connsiteX19-20175" fmla="*/ 5189234 w 6128435"/>
              <a:gd name="connsiteY19-20176" fmla="*/ 1193495 h 6858000"/>
              <a:gd name="connsiteX20-20177" fmla="*/ 5202769 w 6128435"/>
              <a:gd name="connsiteY20-20178" fmla="*/ 1269450 h 6858000"/>
              <a:gd name="connsiteX21-20179" fmla="*/ 5225968 w 6128435"/>
              <a:gd name="connsiteY21-20180" fmla="*/ 1357994 h 6858000"/>
              <a:gd name="connsiteX22-20181" fmla="*/ 5233819 w 6128435"/>
              <a:gd name="connsiteY22-20182" fmla="*/ 1380922 h 6858000"/>
              <a:gd name="connsiteX23-20183" fmla="*/ 5237226 w 6128435"/>
              <a:gd name="connsiteY23-20184" fmla="*/ 1441327 h 6858000"/>
              <a:gd name="connsiteX24-20185" fmla="*/ 5255653 w 6128435"/>
              <a:gd name="connsiteY24-20186" fmla="*/ 1524712 h 6858000"/>
              <a:gd name="connsiteX25-20187" fmla="*/ 5263491 w 6128435"/>
              <a:gd name="connsiteY25-20188" fmla="*/ 1642938 h 6858000"/>
              <a:gd name="connsiteX26-20189" fmla="*/ 5261314 w 6128435"/>
              <a:gd name="connsiteY26-20190" fmla="*/ 1689177 h 6858000"/>
              <a:gd name="connsiteX27-20191" fmla="*/ 5259788 w 6128435"/>
              <a:gd name="connsiteY27-20192" fmla="*/ 1768516 h 6858000"/>
              <a:gd name="connsiteX28-20193" fmla="*/ 5255696 w 6128435"/>
              <a:gd name="connsiteY28-20194" fmla="*/ 1953770 h 6858000"/>
              <a:gd name="connsiteX29-20195" fmla="*/ 5252592 w 6128435"/>
              <a:gd name="connsiteY29-20196" fmla="*/ 2092210 h 6858000"/>
              <a:gd name="connsiteX30-20197" fmla="*/ 5264303 w 6128435"/>
              <a:gd name="connsiteY30-20198" fmla="*/ 2225157 h 6858000"/>
              <a:gd name="connsiteX31-20199" fmla="*/ 5254949 w 6128435"/>
              <a:gd name="connsiteY31-20200" fmla="*/ 2236160 h 6858000"/>
              <a:gd name="connsiteX32-20201" fmla="*/ 5250104 w 6128435"/>
              <a:gd name="connsiteY32-20202" fmla="*/ 2249166 h 6858000"/>
              <a:gd name="connsiteX33-20203" fmla="*/ 5251214 w 6128435"/>
              <a:gd name="connsiteY33-20204" fmla="*/ 2250944 h 6858000"/>
              <a:gd name="connsiteX34-20205" fmla="*/ 5250644 w 6128435"/>
              <a:gd name="connsiteY34-20206" fmla="*/ 2266619 h 6858000"/>
              <a:gd name="connsiteX35-20207" fmla="*/ 5293877 w 6128435"/>
              <a:gd name="connsiteY35-20208" fmla="*/ 2368649 h 6858000"/>
              <a:gd name="connsiteX36-20209" fmla="*/ 5311338 w 6128435"/>
              <a:gd name="connsiteY36-20210" fmla="*/ 2404034 h 6858000"/>
              <a:gd name="connsiteX37-20211" fmla="*/ 5338366 w 6128435"/>
              <a:gd name="connsiteY37-20212" fmla="*/ 2465052 h 6858000"/>
              <a:gd name="connsiteX38-20213" fmla="*/ 5371263 w 6128435"/>
              <a:gd name="connsiteY38-20214" fmla="*/ 2586413 h 6858000"/>
              <a:gd name="connsiteX39-20215" fmla="*/ 5407503 w 6128435"/>
              <a:gd name="connsiteY39-20216" fmla="*/ 2786290 h 6858000"/>
              <a:gd name="connsiteX40-20217" fmla="*/ 5407356 w 6128435"/>
              <a:gd name="connsiteY40-20218" fmla="*/ 2787545 h 6858000"/>
              <a:gd name="connsiteX41-20219" fmla="*/ 5411130 w 6128435"/>
              <a:gd name="connsiteY41-20220" fmla="*/ 2788640 h 6858000"/>
              <a:gd name="connsiteX42-20221" fmla="*/ 5416439 w 6128435"/>
              <a:gd name="connsiteY42-20222" fmla="*/ 2805666 h 6858000"/>
              <a:gd name="connsiteX43-20223" fmla="*/ 5416589 w 6128435"/>
              <a:gd name="connsiteY43-20224" fmla="*/ 2810822 h 6858000"/>
              <a:gd name="connsiteX44-20225" fmla="*/ 5418542 w 6128435"/>
              <a:gd name="connsiteY44-20226" fmla="*/ 2817745 h 6858000"/>
              <a:gd name="connsiteX45-20227" fmla="*/ 5418847 w 6128435"/>
              <a:gd name="connsiteY45-20228" fmla="*/ 2817825 h 6858000"/>
              <a:gd name="connsiteX46-20229" fmla="*/ 5457023 w 6128435"/>
              <a:gd name="connsiteY46-20230" fmla="*/ 2858292 h 6858000"/>
              <a:gd name="connsiteX47-20231" fmla="*/ 5479298 w 6128435"/>
              <a:gd name="connsiteY47-20232" fmla="*/ 2947791 h 6858000"/>
              <a:gd name="connsiteX48-20233" fmla="*/ 5481770 w 6128435"/>
              <a:gd name="connsiteY48-20234" fmla="*/ 2951352 h 6858000"/>
              <a:gd name="connsiteX49-20235" fmla="*/ 5482045 w 6128435"/>
              <a:gd name="connsiteY49-20236" fmla="*/ 2984371 h 6858000"/>
              <a:gd name="connsiteX50-20237" fmla="*/ 5482415 w 6128435"/>
              <a:gd name="connsiteY50-20238" fmla="*/ 3004079 h 6858000"/>
              <a:gd name="connsiteX51-20239" fmla="*/ 5503944 w 6128435"/>
              <a:gd name="connsiteY51-20240" fmla="*/ 3123335 h 6858000"/>
              <a:gd name="connsiteX52-20241" fmla="*/ 5516007 w 6128435"/>
              <a:gd name="connsiteY52-20242" fmla="*/ 3258473 h 6858000"/>
              <a:gd name="connsiteX53-20243" fmla="*/ 5566839 w 6128435"/>
              <a:gd name="connsiteY53-20244" fmla="*/ 3345295 h 6858000"/>
              <a:gd name="connsiteX54-20245" fmla="*/ 5589758 w 6128435"/>
              <a:gd name="connsiteY54-20246" fmla="*/ 3506453 h 6858000"/>
              <a:gd name="connsiteX55-20247" fmla="*/ 5596144 w 6128435"/>
              <a:gd name="connsiteY55-20248" fmla="*/ 3534624 h 6858000"/>
              <a:gd name="connsiteX56-20249" fmla="*/ 5597750 w 6128435"/>
              <a:gd name="connsiteY56-20250" fmla="*/ 3534129 h 6858000"/>
              <a:gd name="connsiteX57-20251" fmla="*/ 5599700 w 6128435"/>
              <a:gd name="connsiteY57-20252" fmla="*/ 3547221 h 6858000"/>
              <a:gd name="connsiteX58-20253" fmla="*/ 5615031 w 6128435"/>
              <a:gd name="connsiteY58-20254" fmla="*/ 3557482 h 6858000"/>
              <a:gd name="connsiteX59-20255" fmla="*/ 5618377 w 6128435"/>
              <a:gd name="connsiteY59-20256" fmla="*/ 3588431 h 6858000"/>
              <a:gd name="connsiteX60-20257" fmla="*/ 5612155 w 6128435"/>
              <a:gd name="connsiteY60-20258" fmla="*/ 3589869 h 6858000"/>
              <a:gd name="connsiteX61-20259" fmla="*/ 5620843 w 6128435"/>
              <a:gd name="connsiteY61-20260" fmla="*/ 3606745 h 6858000"/>
              <a:gd name="connsiteX62-20261" fmla="*/ 5655472 w 6128435"/>
              <a:gd name="connsiteY62-20262" fmla="*/ 3678877 h 6858000"/>
              <a:gd name="connsiteX63-20263" fmla="*/ 5680448 w 6128435"/>
              <a:gd name="connsiteY63-20264" fmla="*/ 3717760 h 6858000"/>
              <a:gd name="connsiteX64-20265" fmla="*/ 5683015 w 6128435"/>
              <a:gd name="connsiteY64-20266" fmla="*/ 3762025 h 6858000"/>
              <a:gd name="connsiteX65-20267" fmla="*/ 5696643 w 6128435"/>
              <a:gd name="connsiteY65-20268" fmla="*/ 3773888 h 6858000"/>
              <a:gd name="connsiteX66-20269" fmla="*/ 5699203 w 6128435"/>
              <a:gd name="connsiteY66-20270" fmla="*/ 3775823 h 6858000"/>
              <a:gd name="connsiteX67-20271" fmla="*/ 5704824 w 6128435"/>
              <a:gd name="connsiteY67-20272" fmla="*/ 3785966 h 6858000"/>
              <a:gd name="connsiteX68-20273" fmla="*/ 5712204 w 6128435"/>
              <a:gd name="connsiteY68-20274" fmla="*/ 3785830 h 6858000"/>
              <a:gd name="connsiteX69-20275" fmla="*/ 5724816 w 6128435"/>
              <a:gd name="connsiteY69-20276" fmla="*/ 3798949 h 6858000"/>
              <a:gd name="connsiteX70-20277" fmla="*/ 5733539 w 6128435"/>
              <a:gd name="connsiteY70-20278" fmla="*/ 3818457 h 6858000"/>
              <a:gd name="connsiteX71-20279" fmla="*/ 5768491 w 6128435"/>
              <a:gd name="connsiteY71-20280" fmla="*/ 3914399 h 6858000"/>
              <a:gd name="connsiteX72-20281" fmla="*/ 5793123 w 6128435"/>
              <a:gd name="connsiteY72-20282" fmla="*/ 3969952 h 6858000"/>
              <a:gd name="connsiteX73-20283" fmla="*/ 5808321 w 6128435"/>
              <a:gd name="connsiteY73-20284" fmla="*/ 3988153 h 6858000"/>
              <a:gd name="connsiteX74-20285" fmla="*/ 5825621 w 6128435"/>
              <a:gd name="connsiteY74-20286" fmla="*/ 4015525 h 6858000"/>
              <a:gd name="connsiteX75-20287" fmla="*/ 5860672 w 6128435"/>
              <a:gd name="connsiteY75-20288" fmla="*/ 4061579 h 6858000"/>
              <a:gd name="connsiteX76-20289" fmla="*/ 5872173 w 6128435"/>
              <a:gd name="connsiteY76-20290" fmla="*/ 4088497 h 6858000"/>
              <a:gd name="connsiteX77-20291" fmla="*/ 5883705 w 6128435"/>
              <a:gd name="connsiteY77-20292" fmla="*/ 4101899 h 6858000"/>
              <a:gd name="connsiteX78-20293" fmla="*/ 5885314 w 6128435"/>
              <a:gd name="connsiteY78-20294" fmla="*/ 4108387 h 6858000"/>
              <a:gd name="connsiteX79-20295" fmla="*/ 5894095 w 6128435"/>
              <a:gd name="connsiteY79-20296" fmla="*/ 4128857 h 6858000"/>
              <a:gd name="connsiteX80-20297" fmla="*/ 5898339 w 6128435"/>
              <a:gd name="connsiteY80-20298" fmla="*/ 4140800 h 6858000"/>
              <a:gd name="connsiteX81-20299" fmla="*/ 5899734 w 6128435"/>
              <a:gd name="connsiteY81-20300" fmla="*/ 4145632 h 6858000"/>
              <a:gd name="connsiteX82-20301" fmla="*/ 5903513 w 6128435"/>
              <a:gd name="connsiteY82-20302" fmla="*/ 4187661 h 6858000"/>
              <a:gd name="connsiteX83-20303" fmla="*/ 5917114 w 6128435"/>
              <a:gd name="connsiteY83-20304" fmla="*/ 4213096 h 6858000"/>
              <a:gd name="connsiteX84-20305" fmla="*/ 5921153 w 6128435"/>
              <a:gd name="connsiteY84-20306" fmla="*/ 4236222 h 6858000"/>
              <a:gd name="connsiteX85-20307" fmla="*/ 5924233 w 6128435"/>
              <a:gd name="connsiteY85-20308" fmla="*/ 4242060 h 6858000"/>
              <a:gd name="connsiteX86-20309" fmla="*/ 5928910 w 6128435"/>
              <a:gd name="connsiteY86-20310" fmla="*/ 4300973 h 6858000"/>
              <a:gd name="connsiteX87-20311" fmla="*/ 5939320 w 6128435"/>
              <a:gd name="connsiteY87-20312" fmla="*/ 4340435 h 6858000"/>
              <a:gd name="connsiteX88-20313" fmla="*/ 5946705 w 6128435"/>
              <a:gd name="connsiteY88-20314" fmla="*/ 4428051 h 6858000"/>
              <a:gd name="connsiteX89-20315" fmla="*/ 5949261 w 6128435"/>
              <a:gd name="connsiteY89-20316" fmla="*/ 4449185 h 6858000"/>
              <a:gd name="connsiteX90-20317" fmla="*/ 5957504 w 6128435"/>
              <a:gd name="connsiteY90-20318" fmla="*/ 4465911 h 6858000"/>
              <a:gd name="connsiteX91-20319" fmla="*/ 5964689 w 6128435"/>
              <a:gd name="connsiteY91-20320" fmla="*/ 4468532 h 6858000"/>
              <a:gd name="connsiteX92-20321" fmla="*/ 5967062 w 6128435"/>
              <a:gd name="connsiteY92-20322" fmla="*/ 4479923 h 6858000"/>
              <a:gd name="connsiteX93-20323" fmla="*/ 5968960 w 6128435"/>
              <a:gd name="connsiteY93-20324" fmla="*/ 4482655 h 6858000"/>
              <a:gd name="connsiteX94-20325" fmla="*/ 5978567 w 6128435"/>
              <a:gd name="connsiteY94-20326" fmla="*/ 4498605 h 6858000"/>
              <a:gd name="connsiteX95-20327" fmla="*/ 5980106 w 6128435"/>
              <a:gd name="connsiteY95-20328" fmla="*/ 4585087 h 6858000"/>
              <a:gd name="connsiteX96-20329" fmla="*/ 5998138 w 6128435"/>
              <a:gd name="connsiteY96-20330" fmla="*/ 4697518 h 6858000"/>
              <a:gd name="connsiteX97-20331" fmla="*/ 6013516 w 6128435"/>
              <a:gd name="connsiteY97-20332" fmla="*/ 4786619 h 6858000"/>
              <a:gd name="connsiteX98-20333" fmla="*/ 6025404 w 6128435"/>
              <a:gd name="connsiteY98-20334" fmla="*/ 4858148 h 6858000"/>
              <a:gd name="connsiteX99-20335" fmla="*/ 6007749 w 6128435"/>
              <a:gd name="connsiteY99-20336" fmla="*/ 4964715 h 6858000"/>
              <a:gd name="connsiteX100-20337" fmla="*/ 6005269 w 6128435"/>
              <a:gd name="connsiteY100-20338" fmla="*/ 5150567 h 6858000"/>
              <a:gd name="connsiteX101-20339" fmla="*/ 6001127 w 6128435"/>
              <a:gd name="connsiteY101-20340" fmla="*/ 5164609 h 6858000"/>
              <a:gd name="connsiteX102-20341" fmla="*/ 5996647 w 6128435"/>
              <a:gd name="connsiteY102-20342" fmla="*/ 5185640 h 6858000"/>
              <a:gd name="connsiteX103-20343" fmla="*/ 5998514 w 6128435"/>
              <a:gd name="connsiteY103-20344" fmla="*/ 5189673 h 6858000"/>
              <a:gd name="connsiteX104-20345" fmla="*/ 5995970 w 6128435"/>
              <a:gd name="connsiteY104-20346" fmla="*/ 5221547 h 6858000"/>
              <a:gd name="connsiteX105-20347" fmla="*/ 5997218 w 6128435"/>
              <a:gd name="connsiteY105-20348" fmla="*/ 5222031 h 6858000"/>
              <a:gd name="connsiteX106-20349" fmla="*/ 6002116 w 6128435"/>
              <a:gd name="connsiteY106-20350" fmla="*/ 5231223 h 6858000"/>
              <a:gd name="connsiteX107-20351" fmla="*/ 6008541 w 6128435"/>
              <a:gd name="connsiteY107-20352" fmla="*/ 5248680 h 6858000"/>
              <a:gd name="connsiteX108-20353" fmla="*/ 6039260 w 6128435"/>
              <a:gd name="connsiteY108-20354" fmla="*/ 5289518 h 6858000"/>
              <a:gd name="connsiteX109-20355" fmla="*/ 6036748 w 6128435"/>
              <a:gd name="connsiteY109-20356" fmla="*/ 5322752 h 6858000"/>
              <a:gd name="connsiteX110-20357" fmla="*/ 6036943 w 6128435"/>
              <a:gd name="connsiteY110-20358" fmla="*/ 5329480 h 6858000"/>
              <a:gd name="connsiteX111-20359" fmla="*/ 6037236 w 6128435"/>
              <a:gd name="connsiteY111-20360" fmla="*/ 5329634 h 6858000"/>
              <a:gd name="connsiteX112-20361" fmla="*/ 6038019 w 6128435"/>
              <a:gd name="connsiteY112-20362" fmla="*/ 5336764 h 6858000"/>
              <a:gd name="connsiteX113-20363" fmla="*/ 6037298 w 6128435"/>
              <a:gd name="connsiteY113-20364" fmla="*/ 5341753 h 6858000"/>
              <a:gd name="connsiteX114-20365" fmla="*/ 6037677 w 6128435"/>
              <a:gd name="connsiteY114-20366" fmla="*/ 5354807 h 6858000"/>
              <a:gd name="connsiteX115-20367" fmla="*/ 6039728 w 6128435"/>
              <a:gd name="connsiteY115-20368" fmla="*/ 5359416 h 6858000"/>
              <a:gd name="connsiteX116-20369" fmla="*/ 6043311 w 6128435"/>
              <a:gd name="connsiteY116-20370" fmla="*/ 5361407 h 6858000"/>
              <a:gd name="connsiteX117-20371" fmla="*/ 6042954 w 6128435"/>
              <a:gd name="connsiteY117-20372" fmla="*/ 5362576 h 6858000"/>
              <a:gd name="connsiteX118-20373" fmla="*/ 6053435 w 6128435"/>
              <a:gd name="connsiteY118-20374" fmla="*/ 5387547 h 6858000"/>
              <a:gd name="connsiteX119-20375" fmla="*/ 6065933 w 6128435"/>
              <a:gd name="connsiteY119-20376" fmla="*/ 5443002 h 6858000"/>
              <a:gd name="connsiteX120-20377" fmla="*/ 6068640 w 6128435"/>
              <a:gd name="connsiteY120-20378" fmla="*/ 5474503 h 6858000"/>
              <a:gd name="connsiteX121-20379" fmla="*/ 6080922 w 6128435"/>
              <a:gd name="connsiteY121-20380" fmla="*/ 5561070 h 6858000"/>
              <a:gd name="connsiteX122-20381" fmla="*/ 6096949 w 6128435"/>
              <a:gd name="connsiteY122-20382" fmla="*/ 5648179 h 6858000"/>
              <a:gd name="connsiteX123-20383" fmla="*/ 6125703 w 6128435"/>
              <a:gd name="connsiteY123-20384" fmla="*/ 5692894 h 6858000"/>
              <a:gd name="connsiteX124-20385" fmla="*/ 6126670 w 6128435"/>
              <a:gd name="connsiteY124-20386" fmla="*/ 5697882 h 6858000"/>
              <a:gd name="connsiteX125-20387" fmla="*/ 6124061 w 6128435"/>
              <a:gd name="connsiteY125-20388" fmla="*/ 5710294 h 6858000"/>
              <a:gd name="connsiteX126-20389" fmla="*/ 6122213 w 6128435"/>
              <a:gd name="connsiteY126-20390" fmla="*/ 5714762 h 6858000"/>
              <a:gd name="connsiteX127-20391" fmla="*/ 6121353 w 6128435"/>
              <a:gd name="connsiteY127-20392" fmla="*/ 5721725 h 6858000"/>
              <a:gd name="connsiteX128-20393" fmla="*/ 6121607 w 6128435"/>
              <a:gd name="connsiteY128-20394" fmla="*/ 5721959 h 6858000"/>
              <a:gd name="connsiteX129-20395" fmla="*/ 6120262 w 6128435"/>
              <a:gd name="connsiteY129-20396" fmla="*/ 5728358 h 6858000"/>
              <a:gd name="connsiteX130-20397" fmla="*/ 6110194 w 6128435"/>
              <a:gd name="connsiteY130-20398" fmla="*/ 5758853 h 6858000"/>
              <a:gd name="connsiteX131-20399" fmla="*/ 6127519 w 6128435"/>
              <a:gd name="connsiteY131-20400" fmla="*/ 5865775 h 6858000"/>
              <a:gd name="connsiteX132-20401" fmla="*/ 6128435 w 6128435"/>
              <a:gd name="connsiteY132-20402" fmla="*/ 5870164 h 6858000"/>
              <a:gd name="connsiteX133-20403" fmla="*/ 6119217 w 6128435"/>
              <a:gd name="connsiteY133-20404" fmla="*/ 5888542 h 6858000"/>
              <a:gd name="connsiteX134-20405" fmla="*/ 6115966 w 6128435"/>
              <a:gd name="connsiteY134-20406" fmla="*/ 5898387 h 6858000"/>
              <a:gd name="connsiteX135-20407" fmla="*/ 6102493 w 6128435"/>
              <a:gd name="connsiteY135-20408" fmla="*/ 5928602 h 6858000"/>
              <a:gd name="connsiteX136-20409" fmla="*/ 6056863 w 6128435"/>
              <a:gd name="connsiteY136-20410" fmla="*/ 6000643 h 6858000"/>
              <a:gd name="connsiteX137-20411" fmla="*/ 6045436 w 6128435"/>
              <a:gd name="connsiteY137-20412" fmla="*/ 6124480 h 6858000"/>
              <a:gd name="connsiteX138-20413" fmla="*/ 6030489 w 6128435"/>
              <a:gd name="connsiteY138-20414" fmla="*/ 6317666 h 6858000"/>
              <a:gd name="connsiteX139-20415" fmla="*/ 6007492 w 6128435"/>
              <a:gd name="connsiteY139-20416" fmla="*/ 6440818 h 6858000"/>
              <a:gd name="connsiteX140-20417" fmla="*/ 6009467 w 6128435"/>
              <a:gd name="connsiteY140-20418" fmla="*/ 6487076 h 6858000"/>
              <a:gd name="connsiteX141-20419" fmla="*/ 5995064 w 6128435"/>
              <a:gd name="connsiteY141-20420" fmla="*/ 6540791 h 6858000"/>
              <a:gd name="connsiteX142-20421" fmla="*/ 5996309 w 6128435"/>
              <a:gd name="connsiteY142-20422" fmla="*/ 6543961 h 6858000"/>
              <a:gd name="connsiteX143-20423" fmla="*/ 5996048 w 6128435"/>
              <a:gd name="connsiteY143-20424" fmla="*/ 6555444 h 6858000"/>
              <a:gd name="connsiteX144-20425" fmla="*/ 6002524 w 6128435"/>
              <a:gd name="connsiteY144-20426" fmla="*/ 6560188 h 6858000"/>
              <a:gd name="connsiteX145-20427" fmla="*/ 6006823 w 6128435"/>
              <a:gd name="connsiteY145-20428" fmla="*/ 6578546 h 6858000"/>
              <a:gd name="connsiteX146-20429" fmla="*/ 6004510 w 6128435"/>
              <a:gd name="connsiteY146-20430" fmla="*/ 6599256 h 6858000"/>
              <a:gd name="connsiteX147-20431" fmla="*/ 5986207 w 6128435"/>
              <a:gd name="connsiteY147-20432" fmla="*/ 6695855 h 6858000"/>
              <a:gd name="connsiteX148-20433" fmla="*/ 5979428 w 6128435"/>
              <a:gd name="connsiteY148-20434" fmla="*/ 6754678 h 6858000"/>
              <a:gd name="connsiteX149-20435" fmla="*/ 5983398 w 6128435"/>
              <a:gd name="connsiteY149-20436" fmla="*/ 6778641 h 6858000"/>
              <a:gd name="connsiteX150-20437" fmla="*/ 5984543 w 6128435"/>
              <a:gd name="connsiteY150-20438" fmla="*/ 6811016 h 6858000"/>
              <a:gd name="connsiteX151-20439" fmla="*/ 5981802 w 6128435"/>
              <a:gd name="connsiteY151-20440" fmla="*/ 6838578 h 6858000"/>
              <a:gd name="connsiteX152-20441" fmla="*/ 5979671 w 6128435"/>
              <a:gd name="connsiteY152-20442" fmla="*/ 6858000 h 6858000"/>
              <a:gd name="connsiteX153-20443" fmla="*/ 0 w 6128435"/>
              <a:gd name="connsiteY153-20444" fmla="*/ 6858000 h 6858000"/>
              <a:gd name="connsiteX154-20445" fmla="*/ 0 w 6128435"/>
              <a:gd name="connsiteY154-20446" fmla="*/ 0 h 6858000"/>
              <a:gd name="connsiteX0-20447" fmla="*/ 0 w 6128435"/>
              <a:gd name="connsiteY0-20448" fmla="*/ 0 h 6858000"/>
              <a:gd name="connsiteX1-20449" fmla="*/ 4965888 w 6128435"/>
              <a:gd name="connsiteY1-20450" fmla="*/ 0 h 6858000"/>
              <a:gd name="connsiteX2-20451" fmla="*/ 4967767 w 6128435"/>
              <a:gd name="connsiteY2-20452" fmla="*/ 7930 h 6858000"/>
              <a:gd name="connsiteX3-20453" fmla="*/ 4979444 w 6128435"/>
              <a:gd name="connsiteY3-20454" fmla="*/ 43921 h 6858000"/>
              <a:gd name="connsiteX4-20455" fmla="*/ 5021173 w 6128435"/>
              <a:gd name="connsiteY4-20456" fmla="*/ 123738 h 6858000"/>
              <a:gd name="connsiteX5-20457" fmla="*/ 5075458 w 6128435"/>
              <a:gd name="connsiteY5-20458" fmla="*/ 264355 h 6858000"/>
              <a:gd name="connsiteX6-20459" fmla="*/ 5081175 w 6128435"/>
              <a:gd name="connsiteY6-20460" fmla="*/ 277448 h 6858000"/>
              <a:gd name="connsiteX7-20461" fmla="*/ 5097011 w 6128435"/>
              <a:gd name="connsiteY7-20462" fmla="*/ 355616 h 6858000"/>
              <a:gd name="connsiteX8-20463" fmla="*/ 5130982 w 6128435"/>
              <a:gd name="connsiteY8-20464" fmla="*/ 412030 h 6858000"/>
              <a:gd name="connsiteX9-20465" fmla="*/ 5153000 w 6128435"/>
              <a:gd name="connsiteY9-20466" fmla="*/ 507134 h 6858000"/>
              <a:gd name="connsiteX10-20467" fmla="*/ 5171282 w 6128435"/>
              <a:gd name="connsiteY10-20468" fmla="*/ 602071 h 6858000"/>
              <a:gd name="connsiteX11-20469" fmla="*/ 5176196 w 6128435"/>
              <a:gd name="connsiteY11-20470" fmla="*/ 636822 h 6858000"/>
              <a:gd name="connsiteX12-20471" fmla="*/ 5189051 w 6128435"/>
              <a:gd name="connsiteY12-20472" fmla="*/ 782518 h 6858000"/>
              <a:gd name="connsiteX13-20473" fmla="*/ 5210428 w 6128435"/>
              <a:gd name="connsiteY13-20474" fmla="*/ 815772 h 6858000"/>
              <a:gd name="connsiteX14-20475" fmla="*/ 5221088 w 6128435"/>
              <a:gd name="connsiteY14-20476" fmla="*/ 860193 h 6858000"/>
              <a:gd name="connsiteX15-20477" fmla="*/ 5230806 w 6128435"/>
              <a:gd name="connsiteY15-20478" fmla="*/ 961354 h 6858000"/>
              <a:gd name="connsiteX16-20479" fmla="*/ 5201018 w 6128435"/>
              <a:gd name="connsiteY16-20480" fmla="*/ 1095027 h 6858000"/>
              <a:gd name="connsiteX17-20481" fmla="*/ 5202153 w 6128435"/>
              <a:gd name="connsiteY17-20482" fmla="*/ 1133224 h 6858000"/>
              <a:gd name="connsiteX18-20483" fmla="*/ 5207370 w 6128435"/>
              <a:gd name="connsiteY18-20484" fmla="*/ 1138097 h 6858000"/>
              <a:gd name="connsiteX19-20485" fmla="*/ 5189234 w 6128435"/>
              <a:gd name="connsiteY19-20486" fmla="*/ 1193495 h 6858000"/>
              <a:gd name="connsiteX20-20487" fmla="*/ 5202769 w 6128435"/>
              <a:gd name="connsiteY20-20488" fmla="*/ 1269450 h 6858000"/>
              <a:gd name="connsiteX21-20489" fmla="*/ 5225968 w 6128435"/>
              <a:gd name="connsiteY21-20490" fmla="*/ 1357994 h 6858000"/>
              <a:gd name="connsiteX22-20491" fmla="*/ 5233819 w 6128435"/>
              <a:gd name="connsiteY22-20492" fmla="*/ 1380922 h 6858000"/>
              <a:gd name="connsiteX23-20493" fmla="*/ 5237226 w 6128435"/>
              <a:gd name="connsiteY23-20494" fmla="*/ 1441327 h 6858000"/>
              <a:gd name="connsiteX24-20495" fmla="*/ 5255653 w 6128435"/>
              <a:gd name="connsiteY24-20496" fmla="*/ 1524712 h 6858000"/>
              <a:gd name="connsiteX25-20497" fmla="*/ 5263491 w 6128435"/>
              <a:gd name="connsiteY25-20498" fmla="*/ 1642938 h 6858000"/>
              <a:gd name="connsiteX26-20499" fmla="*/ 5261314 w 6128435"/>
              <a:gd name="connsiteY26-20500" fmla="*/ 1689177 h 6858000"/>
              <a:gd name="connsiteX27-20501" fmla="*/ 5259788 w 6128435"/>
              <a:gd name="connsiteY27-20502" fmla="*/ 1768516 h 6858000"/>
              <a:gd name="connsiteX28-20503" fmla="*/ 5255696 w 6128435"/>
              <a:gd name="connsiteY28-20504" fmla="*/ 1953770 h 6858000"/>
              <a:gd name="connsiteX29-20505" fmla="*/ 5252592 w 6128435"/>
              <a:gd name="connsiteY29-20506" fmla="*/ 2092210 h 6858000"/>
              <a:gd name="connsiteX30-20507" fmla="*/ 5264303 w 6128435"/>
              <a:gd name="connsiteY30-20508" fmla="*/ 2225157 h 6858000"/>
              <a:gd name="connsiteX31-20509" fmla="*/ 5254949 w 6128435"/>
              <a:gd name="connsiteY31-20510" fmla="*/ 2236160 h 6858000"/>
              <a:gd name="connsiteX32-20511" fmla="*/ 5250104 w 6128435"/>
              <a:gd name="connsiteY32-20512" fmla="*/ 2249166 h 6858000"/>
              <a:gd name="connsiteX33-20513" fmla="*/ 5251214 w 6128435"/>
              <a:gd name="connsiteY33-20514" fmla="*/ 2250944 h 6858000"/>
              <a:gd name="connsiteX34-20515" fmla="*/ 5250644 w 6128435"/>
              <a:gd name="connsiteY34-20516" fmla="*/ 2266619 h 6858000"/>
              <a:gd name="connsiteX35-20517" fmla="*/ 5293877 w 6128435"/>
              <a:gd name="connsiteY35-20518" fmla="*/ 2368649 h 6858000"/>
              <a:gd name="connsiteX36-20519" fmla="*/ 5311338 w 6128435"/>
              <a:gd name="connsiteY36-20520" fmla="*/ 2404034 h 6858000"/>
              <a:gd name="connsiteX37-20521" fmla="*/ 5338366 w 6128435"/>
              <a:gd name="connsiteY37-20522" fmla="*/ 2465052 h 6858000"/>
              <a:gd name="connsiteX38-20523" fmla="*/ 5371263 w 6128435"/>
              <a:gd name="connsiteY38-20524" fmla="*/ 2586413 h 6858000"/>
              <a:gd name="connsiteX39-20525" fmla="*/ 5407503 w 6128435"/>
              <a:gd name="connsiteY39-20526" fmla="*/ 2786290 h 6858000"/>
              <a:gd name="connsiteX40-20527" fmla="*/ 5407356 w 6128435"/>
              <a:gd name="connsiteY40-20528" fmla="*/ 2787545 h 6858000"/>
              <a:gd name="connsiteX41-20529" fmla="*/ 5411130 w 6128435"/>
              <a:gd name="connsiteY41-20530" fmla="*/ 2788640 h 6858000"/>
              <a:gd name="connsiteX42-20531" fmla="*/ 5416439 w 6128435"/>
              <a:gd name="connsiteY42-20532" fmla="*/ 2805666 h 6858000"/>
              <a:gd name="connsiteX43-20533" fmla="*/ 5416589 w 6128435"/>
              <a:gd name="connsiteY43-20534" fmla="*/ 2810822 h 6858000"/>
              <a:gd name="connsiteX44-20535" fmla="*/ 5418542 w 6128435"/>
              <a:gd name="connsiteY44-20536" fmla="*/ 2817745 h 6858000"/>
              <a:gd name="connsiteX45-20537" fmla="*/ 5418847 w 6128435"/>
              <a:gd name="connsiteY45-20538" fmla="*/ 2817825 h 6858000"/>
              <a:gd name="connsiteX46-20539" fmla="*/ 5457023 w 6128435"/>
              <a:gd name="connsiteY46-20540" fmla="*/ 2858292 h 6858000"/>
              <a:gd name="connsiteX47-20541" fmla="*/ 5479298 w 6128435"/>
              <a:gd name="connsiteY47-20542" fmla="*/ 2947791 h 6858000"/>
              <a:gd name="connsiteX48-20543" fmla="*/ 5481770 w 6128435"/>
              <a:gd name="connsiteY48-20544" fmla="*/ 2951352 h 6858000"/>
              <a:gd name="connsiteX49-20545" fmla="*/ 5482045 w 6128435"/>
              <a:gd name="connsiteY49-20546" fmla="*/ 2984371 h 6858000"/>
              <a:gd name="connsiteX50-20547" fmla="*/ 5482415 w 6128435"/>
              <a:gd name="connsiteY50-20548" fmla="*/ 3004079 h 6858000"/>
              <a:gd name="connsiteX51-20549" fmla="*/ 5503944 w 6128435"/>
              <a:gd name="connsiteY51-20550" fmla="*/ 3123335 h 6858000"/>
              <a:gd name="connsiteX52-20551" fmla="*/ 5516007 w 6128435"/>
              <a:gd name="connsiteY52-20552" fmla="*/ 3258473 h 6858000"/>
              <a:gd name="connsiteX53-20553" fmla="*/ 5566839 w 6128435"/>
              <a:gd name="connsiteY53-20554" fmla="*/ 3345295 h 6858000"/>
              <a:gd name="connsiteX54-20555" fmla="*/ 5589758 w 6128435"/>
              <a:gd name="connsiteY54-20556" fmla="*/ 3506453 h 6858000"/>
              <a:gd name="connsiteX55-20557" fmla="*/ 5596144 w 6128435"/>
              <a:gd name="connsiteY55-20558" fmla="*/ 3534624 h 6858000"/>
              <a:gd name="connsiteX56-20559" fmla="*/ 5597750 w 6128435"/>
              <a:gd name="connsiteY56-20560" fmla="*/ 3534129 h 6858000"/>
              <a:gd name="connsiteX57-20561" fmla="*/ 5599700 w 6128435"/>
              <a:gd name="connsiteY57-20562" fmla="*/ 3547221 h 6858000"/>
              <a:gd name="connsiteX58-20563" fmla="*/ 5615031 w 6128435"/>
              <a:gd name="connsiteY58-20564" fmla="*/ 3557482 h 6858000"/>
              <a:gd name="connsiteX59-20565" fmla="*/ 5618377 w 6128435"/>
              <a:gd name="connsiteY59-20566" fmla="*/ 3588431 h 6858000"/>
              <a:gd name="connsiteX60-20567" fmla="*/ 5612155 w 6128435"/>
              <a:gd name="connsiteY60-20568" fmla="*/ 3589869 h 6858000"/>
              <a:gd name="connsiteX61-20569" fmla="*/ 5620843 w 6128435"/>
              <a:gd name="connsiteY61-20570" fmla="*/ 3606745 h 6858000"/>
              <a:gd name="connsiteX62-20571" fmla="*/ 5655472 w 6128435"/>
              <a:gd name="connsiteY62-20572" fmla="*/ 3678877 h 6858000"/>
              <a:gd name="connsiteX63-20573" fmla="*/ 5680448 w 6128435"/>
              <a:gd name="connsiteY63-20574" fmla="*/ 3717760 h 6858000"/>
              <a:gd name="connsiteX64-20575" fmla="*/ 5683015 w 6128435"/>
              <a:gd name="connsiteY64-20576" fmla="*/ 3762025 h 6858000"/>
              <a:gd name="connsiteX65-20577" fmla="*/ 5696643 w 6128435"/>
              <a:gd name="connsiteY65-20578" fmla="*/ 3773888 h 6858000"/>
              <a:gd name="connsiteX66-20579" fmla="*/ 5699203 w 6128435"/>
              <a:gd name="connsiteY66-20580" fmla="*/ 3775823 h 6858000"/>
              <a:gd name="connsiteX67-20581" fmla="*/ 5704824 w 6128435"/>
              <a:gd name="connsiteY67-20582" fmla="*/ 3785966 h 6858000"/>
              <a:gd name="connsiteX68-20583" fmla="*/ 5712204 w 6128435"/>
              <a:gd name="connsiteY68-20584" fmla="*/ 3785830 h 6858000"/>
              <a:gd name="connsiteX69-20585" fmla="*/ 5724816 w 6128435"/>
              <a:gd name="connsiteY69-20586" fmla="*/ 3798949 h 6858000"/>
              <a:gd name="connsiteX70-20587" fmla="*/ 5733539 w 6128435"/>
              <a:gd name="connsiteY70-20588" fmla="*/ 3818457 h 6858000"/>
              <a:gd name="connsiteX71-20589" fmla="*/ 5768491 w 6128435"/>
              <a:gd name="connsiteY71-20590" fmla="*/ 3914399 h 6858000"/>
              <a:gd name="connsiteX72-20591" fmla="*/ 5793123 w 6128435"/>
              <a:gd name="connsiteY72-20592" fmla="*/ 3969952 h 6858000"/>
              <a:gd name="connsiteX73-20593" fmla="*/ 5808321 w 6128435"/>
              <a:gd name="connsiteY73-20594" fmla="*/ 3988153 h 6858000"/>
              <a:gd name="connsiteX74-20595" fmla="*/ 5825621 w 6128435"/>
              <a:gd name="connsiteY74-20596" fmla="*/ 4015525 h 6858000"/>
              <a:gd name="connsiteX75-20597" fmla="*/ 5860672 w 6128435"/>
              <a:gd name="connsiteY75-20598" fmla="*/ 4061579 h 6858000"/>
              <a:gd name="connsiteX76-20599" fmla="*/ 5872173 w 6128435"/>
              <a:gd name="connsiteY76-20600" fmla="*/ 4088497 h 6858000"/>
              <a:gd name="connsiteX77-20601" fmla="*/ 5883705 w 6128435"/>
              <a:gd name="connsiteY77-20602" fmla="*/ 4101899 h 6858000"/>
              <a:gd name="connsiteX78-20603" fmla="*/ 5885314 w 6128435"/>
              <a:gd name="connsiteY78-20604" fmla="*/ 4108387 h 6858000"/>
              <a:gd name="connsiteX79-20605" fmla="*/ 5894095 w 6128435"/>
              <a:gd name="connsiteY79-20606" fmla="*/ 4128857 h 6858000"/>
              <a:gd name="connsiteX80-20607" fmla="*/ 5898339 w 6128435"/>
              <a:gd name="connsiteY80-20608" fmla="*/ 4140800 h 6858000"/>
              <a:gd name="connsiteX81-20609" fmla="*/ 5899734 w 6128435"/>
              <a:gd name="connsiteY81-20610" fmla="*/ 4145632 h 6858000"/>
              <a:gd name="connsiteX82-20611" fmla="*/ 5903513 w 6128435"/>
              <a:gd name="connsiteY82-20612" fmla="*/ 4187661 h 6858000"/>
              <a:gd name="connsiteX83-20613" fmla="*/ 5917114 w 6128435"/>
              <a:gd name="connsiteY83-20614" fmla="*/ 4213096 h 6858000"/>
              <a:gd name="connsiteX84-20615" fmla="*/ 5921153 w 6128435"/>
              <a:gd name="connsiteY84-20616" fmla="*/ 4236222 h 6858000"/>
              <a:gd name="connsiteX85-20617" fmla="*/ 5924233 w 6128435"/>
              <a:gd name="connsiteY85-20618" fmla="*/ 4242060 h 6858000"/>
              <a:gd name="connsiteX86-20619" fmla="*/ 5928910 w 6128435"/>
              <a:gd name="connsiteY86-20620" fmla="*/ 4300973 h 6858000"/>
              <a:gd name="connsiteX87-20621" fmla="*/ 5939320 w 6128435"/>
              <a:gd name="connsiteY87-20622" fmla="*/ 4340435 h 6858000"/>
              <a:gd name="connsiteX88-20623" fmla="*/ 5946705 w 6128435"/>
              <a:gd name="connsiteY88-20624" fmla="*/ 4428051 h 6858000"/>
              <a:gd name="connsiteX89-20625" fmla="*/ 5949261 w 6128435"/>
              <a:gd name="connsiteY89-20626" fmla="*/ 4449185 h 6858000"/>
              <a:gd name="connsiteX90-20627" fmla="*/ 5957504 w 6128435"/>
              <a:gd name="connsiteY90-20628" fmla="*/ 4465911 h 6858000"/>
              <a:gd name="connsiteX91-20629" fmla="*/ 5964689 w 6128435"/>
              <a:gd name="connsiteY91-20630" fmla="*/ 4468532 h 6858000"/>
              <a:gd name="connsiteX92-20631" fmla="*/ 5967062 w 6128435"/>
              <a:gd name="connsiteY92-20632" fmla="*/ 4479923 h 6858000"/>
              <a:gd name="connsiteX93-20633" fmla="*/ 5968960 w 6128435"/>
              <a:gd name="connsiteY93-20634" fmla="*/ 4482655 h 6858000"/>
              <a:gd name="connsiteX94-20635" fmla="*/ 5978567 w 6128435"/>
              <a:gd name="connsiteY94-20636" fmla="*/ 4498605 h 6858000"/>
              <a:gd name="connsiteX95-20637" fmla="*/ 5980106 w 6128435"/>
              <a:gd name="connsiteY95-20638" fmla="*/ 4585087 h 6858000"/>
              <a:gd name="connsiteX96-20639" fmla="*/ 5998138 w 6128435"/>
              <a:gd name="connsiteY96-20640" fmla="*/ 4697518 h 6858000"/>
              <a:gd name="connsiteX97-20641" fmla="*/ 6013516 w 6128435"/>
              <a:gd name="connsiteY97-20642" fmla="*/ 4786619 h 6858000"/>
              <a:gd name="connsiteX98-20643" fmla="*/ 6025404 w 6128435"/>
              <a:gd name="connsiteY98-20644" fmla="*/ 4858148 h 6858000"/>
              <a:gd name="connsiteX99-20645" fmla="*/ 6007749 w 6128435"/>
              <a:gd name="connsiteY99-20646" fmla="*/ 4964715 h 6858000"/>
              <a:gd name="connsiteX100-20647" fmla="*/ 6005269 w 6128435"/>
              <a:gd name="connsiteY100-20648" fmla="*/ 5150567 h 6858000"/>
              <a:gd name="connsiteX101-20649" fmla="*/ 6001127 w 6128435"/>
              <a:gd name="connsiteY101-20650" fmla="*/ 5164609 h 6858000"/>
              <a:gd name="connsiteX102-20651" fmla="*/ 5996647 w 6128435"/>
              <a:gd name="connsiteY102-20652" fmla="*/ 5185640 h 6858000"/>
              <a:gd name="connsiteX103-20653" fmla="*/ 5998514 w 6128435"/>
              <a:gd name="connsiteY103-20654" fmla="*/ 5189673 h 6858000"/>
              <a:gd name="connsiteX104-20655" fmla="*/ 5995970 w 6128435"/>
              <a:gd name="connsiteY104-20656" fmla="*/ 5221547 h 6858000"/>
              <a:gd name="connsiteX105-20657" fmla="*/ 5997218 w 6128435"/>
              <a:gd name="connsiteY105-20658" fmla="*/ 5222031 h 6858000"/>
              <a:gd name="connsiteX106-20659" fmla="*/ 6002116 w 6128435"/>
              <a:gd name="connsiteY106-20660" fmla="*/ 5231223 h 6858000"/>
              <a:gd name="connsiteX107-20661" fmla="*/ 6008541 w 6128435"/>
              <a:gd name="connsiteY107-20662" fmla="*/ 5248680 h 6858000"/>
              <a:gd name="connsiteX108-20663" fmla="*/ 6039260 w 6128435"/>
              <a:gd name="connsiteY108-20664" fmla="*/ 5289518 h 6858000"/>
              <a:gd name="connsiteX109-20665" fmla="*/ 6036748 w 6128435"/>
              <a:gd name="connsiteY109-20666" fmla="*/ 5322752 h 6858000"/>
              <a:gd name="connsiteX110-20667" fmla="*/ 6036943 w 6128435"/>
              <a:gd name="connsiteY110-20668" fmla="*/ 5329480 h 6858000"/>
              <a:gd name="connsiteX111-20669" fmla="*/ 6037236 w 6128435"/>
              <a:gd name="connsiteY111-20670" fmla="*/ 5329634 h 6858000"/>
              <a:gd name="connsiteX112-20671" fmla="*/ 6038019 w 6128435"/>
              <a:gd name="connsiteY112-20672" fmla="*/ 5336764 h 6858000"/>
              <a:gd name="connsiteX113-20673" fmla="*/ 6037298 w 6128435"/>
              <a:gd name="connsiteY113-20674" fmla="*/ 5341753 h 6858000"/>
              <a:gd name="connsiteX114-20675" fmla="*/ 6037677 w 6128435"/>
              <a:gd name="connsiteY114-20676" fmla="*/ 5354807 h 6858000"/>
              <a:gd name="connsiteX115-20677" fmla="*/ 6039728 w 6128435"/>
              <a:gd name="connsiteY115-20678" fmla="*/ 5359416 h 6858000"/>
              <a:gd name="connsiteX116-20679" fmla="*/ 6043311 w 6128435"/>
              <a:gd name="connsiteY116-20680" fmla="*/ 5361407 h 6858000"/>
              <a:gd name="connsiteX117-20681" fmla="*/ 6042954 w 6128435"/>
              <a:gd name="connsiteY117-20682" fmla="*/ 5362576 h 6858000"/>
              <a:gd name="connsiteX118-20683" fmla="*/ 6053435 w 6128435"/>
              <a:gd name="connsiteY118-20684" fmla="*/ 5387547 h 6858000"/>
              <a:gd name="connsiteX119-20685" fmla="*/ 6065933 w 6128435"/>
              <a:gd name="connsiteY119-20686" fmla="*/ 5443002 h 6858000"/>
              <a:gd name="connsiteX120-20687" fmla="*/ 6068640 w 6128435"/>
              <a:gd name="connsiteY120-20688" fmla="*/ 5474503 h 6858000"/>
              <a:gd name="connsiteX121-20689" fmla="*/ 6080922 w 6128435"/>
              <a:gd name="connsiteY121-20690" fmla="*/ 5561070 h 6858000"/>
              <a:gd name="connsiteX122-20691" fmla="*/ 6096949 w 6128435"/>
              <a:gd name="connsiteY122-20692" fmla="*/ 5648179 h 6858000"/>
              <a:gd name="connsiteX123-20693" fmla="*/ 6125703 w 6128435"/>
              <a:gd name="connsiteY123-20694" fmla="*/ 5692894 h 6858000"/>
              <a:gd name="connsiteX124-20695" fmla="*/ 6126670 w 6128435"/>
              <a:gd name="connsiteY124-20696" fmla="*/ 5697882 h 6858000"/>
              <a:gd name="connsiteX125-20697" fmla="*/ 6124061 w 6128435"/>
              <a:gd name="connsiteY125-20698" fmla="*/ 5710294 h 6858000"/>
              <a:gd name="connsiteX126-20699" fmla="*/ 6122213 w 6128435"/>
              <a:gd name="connsiteY126-20700" fmla="*/ 5714762 h 6858000"/>
              <a:gd name="connsiteX127-20701" fmla="*/ 6121353 w 6128435"/>
              <a:gd name="connsiteY127-20702" fmla="*/ 5721725 h 6858000"/>
              <a:gd name="connsiteX128-20703" fmla="*/ 6121607 w 6128435"/>
              <a:gd name="connsiteY128-20704" fmla="*/ 5721959 h 6858000"/>
              <a:gd name="connsiteX129-20705" fmla="*/ 6120262 w 6128435"/>
              <a:gd name="connsiteY129-20706" fmla="*/ 5728358 h 6858000"/>
              <a:gd name="connsiteX130-20707" fmla="*/ 6110194 w 6128435"/>
              <a:gd name="connsiteY130-20708" fmla="*/ 5758853 h 6858000"/>
              <a:gd name="connsiteX131-20709" fmla="*/ 6127519 w 6128435"/>
              <a:gd name="connsiteY131-20710" fmla="*/ 5865775 h 6858000"/>
              <a:gd name="connsiteX132-20711" fmla="*/ 6128435 w 6128435"/>
              <a:gd name="connsiteY132-20712" fmla="*/ 5870164 h 6858000"/>
              <a:gd name="connsiteX133-20713" fmla="*/ 6119217 w 6128435"/>
              <a:gd name="connsiteY133-20714" fmla="*/ 5888542 h 6858000"/>
              <a:gd name="connsiteX134-20715" fmla="*/ 6102493 w 6128435"/>
              <a:gd name="connsiteY134-20716" fmla="*/ 5928602 h 6858000"/>
              <a:gd name="connsiteX135-20717" fmla="*/ 6056863 w 6128435"/>
              <a:gd name="connsiteY135-20718" fmla="*/ 6000643 h 6858000"/>
              <a:gd name="connsiteX136-20719" fmla="*/ 6045436 w 6128435"/>
              <a:gd name="connsiteY136-20720" fmla="*/ 6124480 h 6858000"/>
              <a:gd name="connsiteX137-20721" fmla="*/ 6030489 w 6128435"/>
              <a:gd name="connsiteY137-20722" fmla="*/ 6317666 h 6858000"/>
              <a:gd name="connsiteX138-20723" fmla="*/ 6007492 w 6128435"/>
              <a:gd name="connsiteY138-20724" fmla="*/ 6440818 h 6858000"/>
              <a:gd name="connsiteX139-20725" fmla="*/ 6009467 w 6128435"/>
              <a:gd name="connsiteY139-20726" fmla="*/ 6487076 h 6858000"/>
              <a:gd name="connsiteX140-20727" fmla="*/ 5995064 w 6128435"/>
              <a:gd name="connsiteY140-20728" fmla="*/ 6540791 h 6858000"/>
              <a:gd name="connsiteX141-20729" fmla="*/ 5996309 w 6128435"/>
              <a:gd name="connsiteY141-20730" fmla="*/ 6543961 h 6858000"/>
              <a:gd name="connsiteX142-20731" fmla="*/ 5996048 w 6128435"/>
              <a:gd name="connsiteY142-20732" fmla="*/ 6555444 h 6858000"/>
              <a:gd name="connsiteX143-20733" fmla="*/ 6002524 w 6128435"/>
              <a:gd name="connsiteY143-20734" fmla="*/ 6560188 h 6858000"/>
              <a:gd name="connsiteX144-20735" fmla="*/ 6006823 w 6128435"/>
              <a:gd name="connsiteY144-20736" fmla="*/ 6578546 h 6858000"/>
              <a:gd name="connsiteX145-20737" fmla="*/ 6004510 w 6128435"/>
              <a:gd name="connsiteY145-20738" fmla="*/ 6599256 h 6858000"/>
              <a:gd name="connsiteX146-20739" fmla="*/ 5986207 w 6128435"/>
              <a:gd name="connsiteY146-20740" fmla="*/ 6695855 h 6858000"/>
              <a:gd name="connsiteX147-20741" fmla="*/ 5979428 w 6128435"/>
              <a:gd name="connsiteY147-20742" fmla="*/ 6754678 h 6858000"/>
              <a:gd name="connsiteX148-20743" fmla="*/ 5983398 w 6128435"/>
              <a:gd name="connsiteY148-20744" fmla="*/ 6778641 h 6858000"/>
              <a:gd name="connsiteX149-20745" fmla="*/ 5984543 w 6128435"/>
              <a:gd name="connsiteY149-20746" fmla="*/ 6811016 h 6858000"/>
              <a:gd name="connsiteX150-20747" fmla="*/ 5981802 w 6128435"/>
              <a:gd name="connsiteY150-20748" fmla="*/ 6838578 h 6858000"/>
              <a:gd name="connsiteX151-20749" fmla="*/ 5979671 w 6128435"/>
              <a:gd name="connsiteY151-20750" fmla="*/ 6858000 h 6858000"/>
              <a:gd name="connsiteX152-20751" fmla="*/ 0 w 6128435"/>
              <a:gd name="connsiteY152-20752" fmla="*/ 6858000 h 6858000"/>
              <a:gd name="connsiteX153-20753" fmla="*/ 0 w 6128435"/>
              <a:gd name="connsiteY153-20754" fmla="*/ 0 h 6858000"/>
              <a:gd name="connsiteX0-20755" fmla="*/ 0 w 6127519"/>
              <a:gd name="connsiteY0-20756" fmla="*/ 0 h 6858000"/>
              <a:gd name="connsiteX1-20757" fmla="*/ 4965888 w 6127519"/>
              <a:gd name="connsiteY1-20758" fmla="*/ 0 h 6858000"/>
              <a:gd name="connsiteX2-20759" fmla="*/ 4967767 w 6127519"/>
              <a:gd name="connsiteY2-20760" fmla="*/ 7930 h 6858000"/>
              <a:gd name="connsiteX3-20761" fmla="*/ 4979444 w 6127519"/>
              <a:gd name="connsiteY3-20762" fmla="*/ 43921 h 6858000"/>
              <a:gd name="connsiteX4-20763" fmla="*/ 5021173 w 6127519"/>
              <a:gd name="connsiteY4-20764" fmla="*/ 123738 h 6858000"/>
              <a:gd name="connsiteX5-20765" fmla="*/ 5075458 w 6127519"/>
              <a:gd name="connsiteY5-20766" fmla="*/ 264355 h 6858000"/>
              <a:gd name="connsiteX6-20767" fmla="*/ 5081175 w 6127519"/>
              <a:gd name="connsiteY6-20768" fmla="*/ 277448 h 6858000"/>
              <a:gd name="connsiteX7-20769" fmla="*/ 5097011 w 6127519"/>
              <a:gd name="connsiteY7-20770" fmla="*/ 355616 h 6858000"/>
              <a:gd name="connsiteX8-20771" fmla="*/ 5130982 w 6127519"/>
              <a:gd name="connsiteY8-20772" fmla="*/ 412030 h 6858000"/>
              <a:gd name="connsiteX9-20773" fmla="*/ 5153000 w 6127519"/>
              <a:gd name="connsiteY9-20774" fmla="*/ 507134 h 6858000"/>
              <a:gd name="connsiteX10-20775" fmla="*/ 5171282 w 6127519"/>
              <a:gd name="connsiteY10-20776" fmla="*/ 602071 h 6858000"/>
              <a:gd name="connsiteX11-20777" fmla="*/ 5176196 w 6127519"/>
              <a:gd name="connsiteY11-20778" fmla="*/ 636822 h 6858000"/>
              <a:gd name="connsiteX12-20779" fmla="*/ 5189051 w 6127519"/>
              <a:gd name="connsiteY12-20780" fmla="*/ 782518 h 6858000"/>
              <a:gd name="connsiteX13-20781" fmla="*/ 5210428 w 6127519"/>
              <a:gd name="connsiteY13-20782" fmla="*/ 815772 h 6858000"/>
              <a:gd name="connsiteX14-20783" fmla="*/ 5221088 w 6127519"/>
              <a:gd name="connsiteY14-20784" fmla="*/ 860193 h 6858000"/>
              <a:gd name="connsiteX15-20785" fmla="*/ 5230806 w 6127519"/>
              <a:gd name="connsiteY15-20786" fmla="*/ 961354 h 6858000"/>
              <a:gd name="connsiteX16-20787" fmla="*/ 5201018 w 6127519"/>
              <a:gd name="connsiteY16-20788" fmla="*/ 1095027 h 6858000"/>
              <a:gd name="connsiteX17-20789" fmla="*/ 5202153 w 6127519"/>
              <a:gd name="connsiteY17-20790" fmla="*/ 1133224 h 6858000"/>
              <a:gd name="connsiteX18-20791" fmla="*/ 5207370 w 6127519"/>
              <a:gd name="connsiteY18-20792" fmla="*/ 1138097 h 6858000"/>
              <a:gd name="connsiteX19-20793" fmla="*/ 5189234 w 6127519"/>
              <a:gd name="connsiteY19-20794" fmla="*/ 1193495 h 6858000"/>
              <a:gd name="connsiteX20-20795" fmla="*/ 5202769 w 6127519"/>
              <a:gd name="connsiteY20-20796" fmla="*/ 1269450 h 6858000"/>
              <a:gd name="connsiteX21-20797" fmla="*/ 5225968 w 6127519"/>
              <a:gd name="connsiteY21-20798" fmla="*/ 1357994 h 6858000"/>
              <a:gd name="connsiteX22-20799" fmla="*/ 5233819 w 6127519"/>
              <a:gd name="connsiteY22-20800" fmla="*/ 1380922 h 6858000"/>
              <a:gd name="connsiteX23-20801" fmla="*/ 5237226 w 6127519"/>
              <a:gd name="connsiteY23-20802" fmla="*/ 1441327 h 6858000"/>
              <a:gd name="connsiteX24-20803" fmla="*/ 5255653 w 6127519"/>
              <a:gd name="connsiteY24-20804" fmla="*/ 1524712 h 6858000"/>
              <a:gd name="connsiteX25-20805" fmla="*/ 5263491 w 6127519"/>
              <a:gd name="connsiteY25-20806" fmla="*/ 1642938 h 6858000"/>
              <a:gd name="connsiteX26-20807" fmla="*/ 5261314 w 6127519"/>
              <a:gd name="connsiteY26-20808" fmla="*/ 1689177 h 6858000"/>
              <a:gd name="connsiteX27-20809" fmla="*/ 5259788 w 6127519"/>
              <a:gd name="connsiteY27-20810" fmla="*/ 1768516 h 6858000"/>
              <a:gd name="connsiteX28-20811" fmla="*/ 5255696 w 6127519"/>
              <a:gd name="connsiteY28-20812" fmla="*/ 1953770 h 6858000"/>
              <a:gd name="connsiteX29-20813" fmla="*/ 5252592 w 6127519"/>
              <a:gd name="connsiteY29-20814" fmla="*/ 2092210 h 6858000"/>
              <a:gd name="connsiteX30-20815" fmla="*/ 5264303 w 6127519"/>
              <a:gd name="connsiteY30-20816" fmla="*/ 2225157 h 6858000"/>
              <a:gd name="connsiteX31-20817" fmla="*/ 5254949 w 6127519"/>
              <a:gd name="connsiteY31-20818" fmla="*/ 2236160 h 6858000"/>
              <a:gd name="connsiteX32-20819" fmla="*/ 5250104 w 6127519"/>
              <a:gd name="connsiteY32-20820" fmla="*/ 2249166 h 6858000"/>
              <a:gd name="connsiteX33-20821" fmla="*/ 5251214 w 6127519"/>
              <a:gd name="connsiteY33-20822" fmla="*/ 2250944 h 6858000"/>
              <a:gd name="connsiteX34-20823" fmla="*/ 5250644 w 6127519"/>
              <a:gd name="connsiteY34-20824" fmla="*/ 2266619 h 6858000"/>
              <a:gd name="connsiteX35-20825" fmla="*/ 5293877 w 6127519"/>
              <a:gd name="connsiteY35-20826" fmla="*/ 2368649 h 6858000"/>
              <a:gd name="connsiteX36-20827" fmla="*/ 5311338 w 6127519"/>
              <a:gd name="connsiteY36-20828" fmla="*/ 2404034 h 6858000"/>
              <a:gd name="connsiteX37-20829" fmla="*/ 5338366 w 6127519"/>
              <a:gd name="connsiteY37-20830" fmla="*/ 2465052 h 6858000"/>
              <a:gd name="connsiteX38-20831" fmla="*/ 5371263 w 6127519"/>
              <a:gd name="connsiteY38-20832" fmla="*/ 2586413 h 6858000"/>
              <a:gd name="connsiteX39-20833" fmla="*/ 5407503 w 6127519"/>
              <a:gd name="connsiteY39-20834" fmla="*/ 2786290 h 6858000"/>
              <a:gd name="connsiteX40-20835" fmla="*/ 5407356 w 6127519"/>
              <a:gd name="connsiteY40-20836" fmla="*/ 2787545 h 6858000"/>
              <a:gd name="connsiteX41-20837" fmla="*/ 5411130 w 6127519"/>
              <a:gd name="connsiteY41-20838" fmla="*/ 2788640 h 6858000"/>
              <a:gd name="connsiteX42-20839" fmla="*/ 5416439 w 6127519"/>
              <a:gd name="connsiteY42-20840" fmla="*/ 2805666 h 6858000"/>
              <a:gd name="connsiteX43-20841" fmla="*/ 5416589 w 6127519"/>
              <a:gd name="connsiteY43-20842" fmla="*/ 2810822 h 6858000"/>
              <a:gd name="connsiteX44-20843" fmla="*/ 5418542 w 6127519"/>
              <a:gd name="connsiteY44-20844" fmla="*/ 2817745 h 6858000"/>
              <a:gd name="connsiteX45-20845" fmla="*/ 5418847 w 6127519"/>
              <a:gd name="connsiteY45-20846" fmla="*/ 2817825 h 6858000"/>
              <a:gd name="connsiteX46-20847" fmla="*/ 5457023 w 6127519"/>
              <a:gd name="connsiteY46-20848" fmla="*/ 2858292 h 6858000"/>
              <a:gd name="connsiteX47-20849" fmla="*/ 5479298 w 6127519"/>
              <a:gd name="connsiteY47-20850" fmla="*/ 2947791 h 6858000"/>
              <a:gd name="connsiteX48-20851" fmla="*/ 5481770 w 6127519"/>
              <a:gd name="connsiteY48-20852" fmla="*/ 2951352 h 6858000"/>
              <a:gd name="connsiteX49-20853" fmla="*/ 5482045 w 6127519"/>
              <a:gd name="connsiteY49-20854" fmla="*/ 2984371 h 6858000"/>
              <a:gd name="connsiteX50-20855" fmla="*/ 5482415 w 6127519"/>
              <a:gd name="connsiteY50-20856" fmla="*/ 3004079 h 6858000"/>
              <a:gd name="connsiteX51-20857" fmla="*/ 5503944 w 6127519"/>
              <a:gd name="connsiteY51-20858" fmla="*/ 3123335 h 6858000"/>
              <a:gd name="connsiteX52-20859" fmla="*/ 5516007 w 6127519"/>
              <a:gd name="connsiteY52-20860" fmla="*/ 3258473 h 6858000"/>
              <a:gd name="connsiteX53-20861" fmla="*/ 5566839 w 6127519"/>
              <a:gd name="connsiteY53-20862" fmla="*/ 3345295 h 6858000"/>
              <a:gd name="connsiteX54-20863" fmla="*/ 5589758 w 6127519"/>
              <a:gd name="connsiteY54-20864" fmla="*/ 3506453 h 6858000"/>
              <a:gd name="connsiteX55-20865" fmla="*/ 5596144 w 6127519"/>
              <a:gd name="connsiteY55-20866" fmla="*/ 3534624 h 6858000"/>
              <a:gd name="connsiteX56-20867" fmla="*/ 5597750 w 6127519"/>
              <a:gd name="connsiteY56-20868" fmla="*/ 3534129 h 6858000"/>
              <a:gd name="connsiteX57-20869" fmla="*/ 5599700 w 6127519"/>
              <a:gd name="connsiteY57-20870" fmla="*/ 3547221 h 6858000"/>
              <a:gd name="connsiteX58-20871" fmla="*/ 5615031 w 6127519"/>
              <a:gd name="connsiteY58-20872" fmla="*/ 3557482 h 6858000"/>
              <a:gd name="connsiteX59-20873" fmla="*/ 5618377 w 6127519"/>
              <a:gd name="connsiteY59-20874" fmla="*/ 3588431 h 6858000"/>
              <a:gd name="connsiteX60-20875" fmla="*/ 5612155 w 6127519"/>
              <a:gd name="connsiteY60-20876" fmla="*/ 3589869 h 6858000"/>
              <a:gd name="connsiteX61-20877" fmla="*/ 5620843 w 6127519"/>
              <a:gd name="connsiteY61-20878" fmla="*/ 3606745 h 6858000"/>
              <a:gd name="connsiteX62-20879" fmla="*/ 5655472 w 6127519"/>
              <a:gd name="connsiteY62-20880" fmla="*/ 3678877 h 6858000"/>
              <a:gd name="connsiteX63-20881" fmla="*/ 5680448 w 6127519"/>
              <a:gd name="connsiteY63-20882" fmla="*/ 3717760 h 6858000"/>
              <a:gd name="connsiteX64-20883" fmla="*/ 5683015 w 6127519"/>
              <a:gd name="connsiteY64-20884" fmla="*/ 3762025 h 6858000"/>
              <a:gd name="connsiteX65-20885" fmla="*/ 5696643 w 6127519"/>
              <a:gd name="connsiteY65-20886" fmla="*/ 3773888 h 6858000"/>
              <a:gd name="connsiteX66-20887" fmla="*/ 5699203 w 6127519"/>
              <a:gd name="connsiteY66-20888" fmla="*/ 3775823 h 6858000"/>
              <a:gd name="connsiteX67-20889" fmla="*/ 5704824 w 6127519"/>
              <a:gd name="connsiteY67-20890" fmla="*/ 3785966 h 6858000"/>
              <a:gd name="connsiteX68-20891" fmla="*/ 5712204 w 6127519"/>
              <a:gd name="connsiteY68-20892" fmla="*/ 3785830 h 6858000"/>
              <a:gd name="connsiteX69-20893" fmla="*/ 5724816 w 6127519"/>
              <a:gd name="connsiteY69-20894" fmla="*/ 3798949 h 6858000"/>
              <a:gd name="connsiteX70-20895" fmla="*/ 5733539 w 6127519"/>
              <a:gd name="connsiteY70-20896" fmla="*/ 3818457 h 6858000"/>
              <a:gd name="connsiteX71-20897" fmla="*/ 5768491 w 6127519"/>
              <a:gd name="connsiteY71-20898" fmla="*/ 3914399 h 6858000"/>
              <a:gd name="connsiteX72-20899" fmla="*/ 5793123 w 6127519"/>
              <a:gd name="connsiteY72-20900" fmla="*/ 3969952 h 6858000"/>
              <a:gd name="connsiteX73-20901" fmla="*/ 5808321 w 6127519"/>
              <a:gd name="connsiteY73-20902" fmla="*/ 3988153 h 6858000"/>
              <a:gd name="connsiteX74-20903" fmla="*/ 5825621 w 6127519"/>
              <a:gd name="connsiteY74-20904" fmla="*/ 4015525 h 6858000"/>
              <a:gd name="connsiteX75-20905" fmla="*/ 5860672 w 6127519"/>
              <a:gd name="connsiteY75-20906" fmla="*/ 4061579 h 6858000"/>
              <a:gd name="connsiteX76-20907" fmla="*/ 5872173 w 6127519"/>
              <a:gd name="connsiteY76-20908" fmla="*/ 4088497 h 6858000"/>
              <a:gd name="connsiteX77-20909" fmla="*/ 5883705 w 6127519"/>
              <a:gd name="connsiteY77-20910" fmla="*/ 4101899 h 6858000"/>
              <a:gd name="connsiteX78-20911" fmla="*/ 5885314 w 6127519"/>
              <a:gd name="connsiteY78-20912" fmla="*/ 4108387 h 6858000"/>
              <a:gd name="connsiteX79-20913" fmla="*/ 5894095 w 6127519"/>
              <a:gd name="connsiteY79-20914" fmla="*/ 4128857 h 6858000"/>
              <a:gd name="connsiteX80-20915" fmla="*/ 5898339 w 6127519"/>
              <a:gd name="connsiteY80-20916" fmla="*/ 4140800 h 6858000"/>
              <a:gd name="connsiteX81-20917" fmla="*/ 5899734 w 6127519"/>
              <a:gd name="connsiteY81-20918" fmla="*/ 4145632 h 6858000"/>
              <a:gd name="connsiteX82-20919" fmla="*/ 5903513 w 6127519"/>
              <a:gd name="connsiteY82-20920" fmla="*/ 4187661 h 6858000"/>
              <a:gd name="connsiteX83-20921" fmla="*/ 5917114 w 6127519"/>
              <a:gd name="connsiteY83-20922" fmla="*/ 4213096 h 6858000"/>
              <a:gd name="connsiteX84-20923" fmla="*/ 5921153 w 6127519"/>
              <a:gd name="connsiteY84-20924" fmla="*/ 4236222 h 6858000"/>
              <a:gd name="connsiteX85-20925" fmla="*/ 5924233 w 6127519"/>
              <a:gd name="connsiteY85-20926" fmla="*/ 4242060 h 6858000"/>
              <a:gd name="connsiteX86-20927" fmla="*/ 5928910 w 6127519"/>
              <a:gd name="connsiteY86-20928" fmla="*/ 4300973 h 6858000"/>
              <a:gd name="connsiteX87-20929" fmla="*/ 5939320 w 6127519"/>
              <a:gd name="connsiteY87-20930" fmla="*/ 4340435 h 6858000"/>
              <a:gd name="connsiteX88-20931" fmla="*/ 5946705 w 6127519"/>
              <a:gd name="connsiteY88-20932" fmla="*/ 4428051 h 6858000"/>
              <a:gd name="connsiteX89-20933" fmla="*/ 5949261 w 6127519"/>
              <a:gd name="connsiteY89-20934" fmla="*/ 4449185 h 6858000"/>
              <a:gd name="connsiteX90-20935" fmla="*/ 5957504 w 6127519"/>
              <a:gd name="connsiteY90-20936" fmla="*/ 4465911 h 6858000"/>
              <a:gd name="connsiteX91-20937" fmla="*/ 5964689 w 6127519"/>
              <a:gd name="connsiteY91-20938" fmla="*/ 4468532 h 6858000"/>
              <a:gd name="connsiteX92-20939" fmla="*/ 5967062 w 6127519"/>
              <a:gd name="connsiteY92-20940" fmla="*/ 4479923 h 6858000"/>
              <a:gd name="connsiteX93-20941" fmla="*/ 5968960 w 6127519"/>
              <a:gd name="connsiteY93-20942" fmla="*/ 4482655 h 6858000"/>
              <a:gd name="connsiteX94-20943" fmla="*/ 5978567 w 6127519"/>
              <a:gd name="connsiteY94-20944" fmla="*/ 4498605 h 6858000"/>
              <a:gd name="connsiteX95-20945" fmla="*/ 5980106 w 6127519"/>
              <a:gd name="connsiteY95-20946" fmla="*/ 4585087 h 6858000"/>
              <a:gd name="connsiteX96-20947" fmla="*/ 5998138 w 6127519"/>
              <a:gd name="connsiteY96-20948" fmla="*/ 4697518 h 6858000"/>
              <a:gd name="connsiteX97-20949" fmla="*/ 6013516 w 6127519"/>
              <a:gd name="connsiteY97-20950" fmla="*/ 4786619 h 6858000"/>
              <a:gd name="connsiteX98-20951" fmla="*/ 6025404 w 6127519"/>
              <a:gd name="connsiteY98-20952" fmla="*/ 4858148 h 6858000"/>
              <a:gd name="connsiteX99-20953" fmla="*/ 6007749 w 6127519"/>
              <a:gd name="connsiteY99-20954" fmla="*/ 4964715 h 6858000"/>
              <a:gd name="connsiteX100-20955" fmla="*/ 6005269 w 6127519"/>
              <a:gd name="connsiteY100-20956" fmla="*/ 5150567 h 6858000"/>
              <a:gd name="connsiteX101-20957" fmla="*/ 6001127 w 6127519"/>
              <a:gd name="connsiteY101-20958" fmla="*/ 5164609 h 6858000"/>
              <a:gd name="connsiteX102-20959" fmla="*/ 5996647 w 6127519"/>
              <a:gd name="connsiteY102-20960" fmla="*/ 5185640 h 6858000"/>
              <a:gd name="connsiteX103-20961" fmla="*/ 5998514 w 6127519"/>
              <a:gd name="connsiteY103-20962" fmla="*/ 5189673 h 6858000"/>
              <a:gd name="connsiteX104-20963" fmla="*/ 5995970 w 6127519"/>
              <a:gd name="connsiteY104-20964" fmla="*/ 5221547 h 6858000"/>
              <a:gd name="connsiteX105-20965" fmla="*/ 5997218 w 6127519"/>
              <a:gd name="connsiteY105-20966" fmla="*/ 5222031 h 6858000"/>
              <a:gd name="connsiteX106-20967" fmla="*/ 6002116 w 6127519"/>
              <a:gd name="connsiteY106-20968" fmla="*/ 5231223 h 6858000"/>
              <a:gd name="connsiteX107-20969" fmla="*/ 6008541 w 6127519"/>
              <a:gd name="connsiteY107-20970" fmla="*/ 5248680 h 6858000"/>
              <a:gd name="connsiteX108-20971" fmla="*/ 6039260 w 6127519"/>
              <a:gd name="connsiteY108-20972" fmla="*/ 5289518 h 6858000"/>
              <a:gd name="connsiteX109-20973" fmla="*/ 6036748 w 6127519"/>
              <a:gd name="connsiteY109-20974" fmla="*/ 5322752 h 6858000"/>
              <a:gd name="connsiteX110-20975" fmla="*/ 6036943 w 6127519"/>
              <a:gd name="connsiteY110-20976" fmla="*/ 5329480 h 6858000"/>
              <a:gd name="connsiteX111-20977" fmla="*/ 6037236 w 6127519"/>
              <a:gd name="connsiteY111-20978" fmla="*/ 5329634 h 6858000"/>
              <a:gd name="connsiteX112-20979" fmla="*/ 6038019 w 6127519"/>
              <a:gd name="connsiteY112-20980" fmla="*/ 5336764 h 6858000"/>
              <a:gd name="connsiteX113-20981" fmla="*/ 6037298 w 6127519"/>
              <a:gd name="connsiteY113-20982" fmla="*/ 5341753 h 6858000"/>
              <a:gd name="connsiteX114-20983" fmla="*/ 6037677 w 6127519"/>
              <a:gd name="connsiteY114-20984" fmla="*/ 5354807 h 6858000"/>
              <a:gd name="connsiteX115-20985" fmla="*/ 6039728 w 6127519"/>
              <a:gd name="connsiteY115-20986" fmla="*/ 5359416 h 6858000"/>
              <a:gd name="connsiteX116-20987" fmla="*/ 6043311 w 6127519"/>
              <a:gd name="connsiteY116-20988" fmla="*/ 5361407 h 6858000"/>
              <a:gd name="connsiteX117-20989" fmla="*/ 6042954 w 6127519"/>
              <a:gd name="connsiteY117-20990" fmla="*/ 5362576 h 6858000"/>
              <a:gd name="connsiteX118-20991" fmla="*/ 6053435 w 6127519"/>
              <a:gd name="connsiteY118-20992" fmla="*/ 5387547 h 6858000"/>
              <a:gd name="connsiteX119-20993" fmla="*/ 6065933 w 6127519"/>
              <a:gd name="connsiteY119-20994" fmla="*/ 5443002 h 6858000"/>
              <a:gd name="connsiteX120-20995" fmla="*/ 6068640 w 6127519"/>
              <a:gd name="connsiteY120-20996" fmla="*/ 5474503 h 6858000"/>
              <a:gd name="connsiteX121-20997" fmla="*/ 6080922 w 6127519"/>
              <a:gd name="connsiteY121-20998" fmla="*/ 5561070 h 6858000"/>
              <a:gd name="connsiteX122-20999" fmla="*/ 6096949 w 6127519"/>
              <a:gd name="connsiteY122-21000" fmla="*/ 5648179 h 6858000"/>
              <a:gd name="connsiteX123-21001" fmla="*/ 6125703 w 6127519"/>
              <a:gd name="connsiteY123-21002" fmla="*/ 5692894 h 6858000"/>
              <a:gd name="connsiteX124-21003" fmla="*/ 6126670 w 6127519"/>
              <a:gd name="connsiteY124-21004" fmla="*/ 5697882 h 6858000"/>
              <a:gd name="connsiteX125-21005" fmla="*/ 6124061 w 6127519"/>
              <a:gd name="connsiteY125-21006" fmla="*/ 5710294 h 6858000"/>
              <a:gd name="connsiteX126-21007" fmla="*/ 6122213 w 6127519"/>
              <a:gd name="connsiteY126-21008" fmla="*/ 5714762 h 6858000"/>
              <a:gd name="connsiteX127-21009" fmla="*/ 6121353 w 6127519"/>
              <a:gd name="connsiteY127-21010" fmla="*/ 5721725 h 6858000"/>
              <a:gd name="connsiteX128-21011" fmla="*/ 6121607 w 6127519"/>
              <a:gd name="connsiteY128-21012" fmla="*/ 5721959 h 6858000"/>
              <a:gd name="connsiteX129-21013" fmla="*/ 6120262 w 6127519"/>
              <a:gd name="connsiteY129-21014" fmla="*/ 5728358 h 6858000"/>
              <a:gd name="connsiteX130-21015" fmla="*/ 6110194 w 6127519"/>
              <a:gd name="connsiteY130-21016" fmla="*/ 5758853 h 6858000"/>
              <a:gd name="connsiteX131-21017" fmla="*/ 6127519 w 6127519"/>
              <a:gd name="connsiteY131-21018" fmla="*/ 5865775 h 6858000"/>
              <a:gd name="connsiteX132-21019" fmla="*/ 6119217 w 6127519"/>
              <a:gd name="connsiteY132-21020" fmla="*/ 5888542 h 6858000"/>
              <a:gd name="connsiteX133-21021" fmla="*/ 6102493 w 6127519"/>
              <a:gd name="connsiteY133-21022" fmla="*/ 5928602 h 6858000"/>
              <a:gd name="connsiteX134-21023" fmla="*/ 6056863 w 6127519"/>
              <a:gd name="connsiteY134-21024" fmla="*/ 6000643 h 6858000"/>
              <a:gd name="connsiteX135-21025" fmla="*/ 6045436 w 6127519"/>
              <a:gd name="connsiteY135-21026" fmla="*/ 6124480 h 6858000"/>
              <a:gd name="connsiteX136-21027" fmla="*/ 6030489 w 6127519"/>
              <a:gd name="connsiteY136-21028" fmla="*/ 6317666 h 6858000"/>
              <a:gd name="connsiteX137-21029" fmla="*/ 6007492 w 6127519"/>
              <a:gd name="connsiteY137-21030" fmla="*/ 6440818 h 6858000"/>
              <a:gd name="connsiteX138-21031" fmla="*/ 6009467 w 6127519"/>
              <a:gd name="connsiteY138-21032" fmla="*/ 6487076 h 6858000"/>
              <a:gd name="connsiteX139-21033" fmla="*/ 5995064 w 6127519"/>
              <a:gd name="connsiteY139-21034" fmla="*/ 6540791 h 6858000"/>
              <a:gd name="connsiteX140-21035" fmla="*/ 5996309 w 6127519"/>
              <a:gd name="connsiteY140-21036" fmla="*/ 6543961 h 6858000"/>
              <a:gd name="connsiteX141-21037" fmla="*/ 5996048 w 6127519"/>
              <a:gd name="connsiteY141-21038" fmla="*/ 6555444 h 6858000"/>
              <a:gd name="connsiteX142-21039" fmla="*/ 6002524 w 6127519"/>
              <a:gd name="connsiteY142-21040" fmla="*/ 6560188 h 6858000"/>
              <a:gd name="connsiteX143-21041" fmla="*/ 6006823 w 6127519"/>
              <a:gd name="connsiteY143-21042" fmla="*/ 6578546 h 6858000"/>
              <a:gd name="connsiteX144-21043" fmla="*/ 6004510 w 6127519"/>
              <a:gd name="connsiteY144-21044" fmla="*/ 6599256 h 6858000"/>
              <a:gd name="connsiteX145-21045" fmla="*/ 5986207 w 6127519"/>
              <a:gd name="connsiteY145-21046" fmla="*/ 6695855 h 6858000"/>
              <a:gd name="connsiteX146-21047" fmla="*/ 5979428 w 6127519"/>
              <a:gd name="connsiteY146-21048" fmla="*/ 6754678 h 6858000"/>
              <a:gd name="connsiteX147-21049" fmla="*/ 5983398 w 6127519"/>
              <a:gd name="connsiteY147-21050" fmla="*/ 6778641 h 6858000"/>
              <a:gd name="connsiteX148-21051" fmla="*/ 5984543 w 6127519"/>
              <a:gd name="connsiteY148-21052" fmla="*/ 6811016 h 6858000"/>
              <a:gd name="connsiteX149-21053" fmla="*/ 5981802 w 6127519"/>
              <a:gd name="connsiteY149-21054" fmla="*/ 6838578 h 6858000"/>
              <a:gd name="connsiteX150-21055" fmla="*/ 5979671 w 6127519"/>
              <a:gd name="connsiteY150-21056" fmla="*/ 6858000 h 6858000"/>
              <a:gd name="connsiteX151-21057" fmla="*/ 0 w 6127519"/>
              <a:gd name="connsiteY151-21058" fmla="*/ 6858000 h 6858000"/>
              <a:gd name="connsiteX152-21059" fmla="*/ 0 w 6127519"/>
              <a:gd name="connsiteY152-21060" fmla="*/ 0 h 6858000"/>
              <a:gd name="connsiteX0-21061" fmla="*/ 0 w 6127689"/>
              <a:gd name="connsiteY0-21062" fmla="*/ 0 h 6858000"/>
              <a:gd name="connsiteX1-21063" fmla="*/ 4965888 w 6127689"/>
              <a:gd name="connsiteY1-21064" fmla="*/ 0 h 6858000"/>
              <a:gd name="connsiteX2-21065" fmla="*/ 4967767 w 6127689"/>
              <a:gd name="connsiteY2-21066" fmla="*/ 7930 h 6858000"/>
              <a:gd name="connsiteX3-21067" fmla="*/ 4979444 w 6127689"/>
              <a:gd name="connsiteY3-21068" fmla="*/ 43921 h 6858000"/>
              <a:gd name="connsiteX4-21069" fmla="*/ 5021173 w 6127689"/>
              <a:gd name="connsiteY4-21070" fmla="*/ 123738 h 6858000"/>
              <a:gd name="connsiteX5-21071" fmla="*/ 5075458 w 6127689"/>
              <a:gd name="connsiteY5-21072" fmla="*/ 264355 h 6858000"/>
              <a:gd name="connsiteX6-21073" fmla="*/ 5081175 w 6127689"/>
              <a:gd name="connsiteY6-21074" fmla="*/ 277448 h 6858000"/>
              <a:gd name="connsiteX7-21075" fmla="*/ 5097011 w 6127689"/>
              <a:gd name="connsiteY7-21076" fmla="*/ 355616 h 6858000"/>
              <a:gd name="connsiteX8-21077" fmla="*/ 5130982 w 6127689"/>
              <a:gd name="connsiteY8-21078" fmla="*/ 412030 h 6858000"/>
              <a:gd name="connsiteX9-21079" fmla="*/ 5153000 w 6127689"/>
              <a:gd name="connsiteY9-21080" fmla="*/ 507134 h 6858000"/>
              <a:gd name="connsiteX10-21081" fmla="*/ 5171282 w 6127689"/>
              <a:gd name="connsiteY10-21082" fmla="*/ 602071 h 6858000"/>
              <a:gd name="connsiteX11-21083" fmla="*/ 5176196 w 6127689"/>
              <a:gd name="connsiteY11-21084" fmla="*/ 636822 h 6858000"/>
              <a:gd name="connsiteX12-21085" fmla="*/ 5189051 w 6127689"/>
              <a:gd name="connsiteY12-21086" fmla="*/ 782518 h 6858000"/>
              <a:gd name="connsiteX13-21087" fmla="*/ 5210428 w 6127689"/>
              <a:gd name="connsiteY13-21088" fmla="*/ 815772 h 6858000"/>
              <a:gd name="connsiteX14-21089" fmla="*/ 5221088 w 6127689"/>
              <a:gd name="connsiteY14-21090" fmla="*/ 860193 h 6858000"/>
              <a:gd name="connsiteX15-21091" fmla="*/ 5230806 w 6127689"/>
              <a:gd name="connsiteY15-21092" fmla="*/ 961354 h 6858000"/>
              <a:gd name="connsiteX16-21093" fmla="*/ 5201018 w 6127689"/>
              <a:gd name="connsiteY16-21094" fmla="*/ 1095027 h 6858000"/>
              <a:gd name="connsiteX17-21095" fmla="*/ 5202153 w 6127689"/>
              <a:gd name="connsiteY17-21096" fmla="*/ 1133224 h 6858000"/>
              <a:gd name="connsiteX18-21097" fmla="*/ 5207370 w 6127689"/>
              <a:gd name="connsiteY18-21098" fmla="*/ 1138097 h 6858000"/>
              <a:gd name="connsiteX19-21099" fmla="*/ 5189234 w 6127689"/>
              <a:gd name="connsiteY19-21100" fmla="*/ 1193495 h 6858000"/>
              <a:gd name="connsiteX20-21101" fmla="*/ 5202769 w 6127689"/>
              <a:gd name="connsiteY20-21102" fmla="*/ 1269450 h 6858000"/>
              <a:gd name="connsiteX21-21103" fmla="*/ 5225968 w 6127689"/>
              <a:gd name="connsiteY21-21104" fmla="*/ 1357994 h 6858000"/>
              <a:gd name="connsiteX22-21105" fmla="*/ 5233819 w 6127689"/>
              <a:gd name="connsiteY22-21106" fmla="*/ 1380922 h 6858000"/>
              <a:gd name="connsiteX23-21107" fmla="*/ 5237226 w 6127689"/>
              <a:gd name="connsiteY23-21108" fmla="*/ 1441327 h 6858000"/>
              <a:gd name="connsiteX24-21109" fmla="*/ 5255653 w 6127689"/>
              <a:gd name="connsiteY24-21110" fmla="*/ 1524712 h 6858000"/>
              <a:gd name="connsiteX25-21111" fmla="*/ 5263491 w 6127689"/>
              <a:gd name="connsiteY25-21112" fmla="*/ 1642938 h 6858000"/>
              <a:gd name="connsiteX26-21113" fmla="*/ 5261314 w 6127689"/>
              <a:gd name="connsiteY26-21114" fmla="*/ 1689177 h 6858000"/>
              <a:gd name="connsiteX27-21115" fmla="*/ 5259788 w 6127689"/>
              <a:gd name="connsiteY27-21116" fmla="*/ 1768516 h 6858000"/>
              <a:gd name="connsiteX28-21117" fmla="*/ 5255696 w 6127689"/>
              <a:gd name="connsiteY28-21118" fmla="*/ 1953770 h 6858000"/>
              <a:gd name="connsiteX29-21119" fmla="*/ 5252592 w 6127689"/>
              <a:gd name="connsiteY29-21120" fmla="*/ 2092210 h 6858000"/>
              <a:gd name="connsiteX30-21121" fmla="*/ 5264303 w 6127689"/>
              <a:gd name="connsiteY30-21122" fmla="*/ 2225157 h 6858000"/>
              <a:gd name="connsiteX31-21123" fmla="*/ 5254949 w 6127689"/>
              <a:gd name="connsiteY31-21124" fmla="*/ 2236160 h 6858000"/>
              <a:gd name="connsiteX32-21125" fmla="*/ 5250104 w 6127689"/>
              <a:gd name="connsiteY32-21126" fmla="*/ 2249166 h 6858000"/>
              <a:gd name="connsiteX33-21127" fmla="*/ 5251214 w 6127689"/>
              <a:gd name="connsiteY33-21128" fmla="*/ 2250944 h 6858000"/>
              <a:gd name="connsiteX34-21129" fmla="*/ 5250644 w 6127689"/>
              <a:gd name="connsiteY34-21130" fmla="*/ 2266619 h 6858000"/>
              <a:gd name="connsiteX35-21131" fmla="*/ 5293877 w 6127689"/>
              <a:gd name="connsiteY35-21132" fmla="*/ 2368649 h 6858000"/>
              <a:gd name="connsiteX36-21133" fmla="*/ 5311338 w 6127689"/>
              <a:gd name="connsiteY36-21134" fmla="*/ 2404034 h 6858000"/>
              <a:gd name="connsiteX37-21135" fmla="*/ 5338366 w 6127689"/>
              <a:gd name="connsiteY37-21136" fmla="*/ 2465052 h 6858000"/>
              <a:gd name="connsiteX38-21137" fmla="*/ 5371263 w 6127689"/>
              <a:gd name="connsiteY38-21138" fmla="*/ 2586413 h 6858000"/>
              <a:gd name="connsiteX39-21139" fmla="*/ 5407503 w 6127689"/>
              <a:gd name="connsiteY39-21140" fmla="*/ 2786290 h 6858000"/>
              <a:gd name="connsiteX40-21141" fmla="*/ 5407356 w 6127689"/>
              <a:gd name="connsiteY40-21142" fmla="*/ 2787545 h 6858000"/>
              <a:gd name="connsiteX41-21143" fmla="*/ 5411130 w 6127689"/>
              <a:gd name="connsiteY41-21144" fmla="*/ 2788640 h 6858000"/>
              <a:gd name="connsiteX42-21145" fmla="*/ 5416439 w 6127689"/>
              <a:gd name="connsiteY42-21146" fmla="*/ 2805666 h 6858000"/>
              <a:gd name="connsiteX43-21147" fmla="*/ 5416589 w 6127689"/>
              <a:gd name="connsiteY43-21148" fmla="*/ 2810822 h 6858000"/>
              <a:gd name="connsiteX44-21149" fmla="*/ 5418542 w 6127689"/>
              <a:gd name="connsiteY44-21150" fmla="*/ 2817745 h 6858000"/>
              <a:gd name="connsiteX45-21151" fmla="*/ 5418847 w 6127689"/>
              <a:gd name="connsiteY45-21152" fmla="*/ 2817825 h 6858000"/>
              <a:gd name="connsiteX46-21153" fmla="*/ 5457023 w 6127689"/>
              <a:gd name="connsiteY46-21154" fmla="*/ 2858292 h 6858000"/>
              <a:gd name="connsiteX47-21155" fmla="*/ 5479298 w 6127689"/>
              <a:gd name="connsiteY47-21156" fmla="*/ 2947791 h 6858000"/>
              <a:gd name="connsiteX48-21157" fmla="*/ 5481770 w 6127689"/>
              <a:gd name="connsiteY48-21158" fmla="*/ 2951352 h 6858000"/>
              <a:gd name="connsiteX49-21159" fmla="*/ 5482045 w 6127689"/>
              <a:gd name="connsiteY49-21160" fmla="*/ 2984371 h 6858000"/>
              <a:gd name="connsiteX50-21161" fmla="*/ 5482415 w 6127689"/>
              <a:gd name="connsiteY50-21162" fmla="*/ 3004079 h 6858000"/>
              <a:gd name="connsiteX51-21163" fmla="*/ 5503944 w 6127689"/>
              <a:gd name="connsiteY51-21164" fmla="*/ 3123335 h 6858000"/>
              <a:gd name="connsiteX52-21165" fmla="*/ 5516007 w 6127689"/>
              <a:gd name="connsiteY52-21166" fmla="*/ 3258473 h 6858000"/>
              <a:gd name="connsiteX53-21167" fmla="*/ 5566839 w 6127689"/>
              <a:gd name="connsiteY53-21168" fmla="*/ 3345295 h 6858000"/>
              <a:gd name="connsiteX54-21169" fmla="*/ 5589758 w 6127689"/>
              <a:gd name="connsiteY54-21170" fmla="*/ 3506453 h 6858000"/>
              <a:gd name="connsiteX55-21171" fmla="*/ 5596144 w 6127689"/>
              <a:gd name="connsiteY55-21172" fmla="*/ 3534624 h 6858000"/>
              <a:gd name="connsiteX56-21173" fmla="*/ 5597750 w 6127689"/>
              <a:gd name="connsiteY56-21174" fmla="*/ 3534129 h 6858000"/>
              <a:gd name="connsiteX57-21175" fmla="*/ 5599700 w 6127689"/>
              <a:gd name="connsiteY57-21176" fmla="*/ 3547221 h 6858000"/>
              <a:gd name="connsiteX58-21177" fmla="*/ 5615031 w 6127689"/>
              <a:gd name="connsiteY58-21178" fmla="*/ 3557482 h 6858000"/>
              <a:gd name="connsiteX59-21179" fmla="*/ 5618377 w 6127689"/>
              <a:gd name="connsiteY59-21180" fmla="*/ 3588431 h 6858000"/>
              <a:gd name="connsiteX60-21181" fmla="*/ 5612155 w 6127689"/>
              <a:gd name="connsiteY60-21182" fmla="*/ 3589869 h 6858000"/>
              <a:gd name="connsiteX61-21183" fmla="*/ 5620843 w 6127689"/>
              <a:gd name="connsiteY61-21184" fmla="*/ 3606745 h 6858000"/>
              <a:gd name="connsiteX62-21185" fmla="*/ 5655472 w 6127689"/>
              <a:gd name="connsiteY62-21186" fmla="*/ 3678877 h 6858000"/>
              <a:gd name="connsiteX63-21187" fmla="*/ 5680448 w 6127689"/>
              <a:gd name="connsiteY63-21188" fmla="*/ 3717760 h 6858000"/>
              <a:gd name="connsiteX64-21189" fmla="*/ 5683015 w 6127689"/>
              <a:gd name="connsiteY64-21190" fmla="*/ 3762025 h 6858000"/>
              <a:gd name="connsiteX65-21191" fmla="*/ 5696643 w 6127689"/>
              <a:gd name="connsiteY65-21192" fmla="*/ 3773888 h 6858000"/>
              <a:gd name="connsiteX66-21193" fmla="*/ 5699203 w 6127689"/>
              <a:gd name="connsiteY66-21194" fmla="*/ 3775823 h 6858000"/>
              <a:gd name="connsiteX67-21195" fmla="*/ 5704824 w 6127689"/>
              <a:gd name="connsiteY67-21196" fmla="*/ 3785966 h 6858000"/>
              <a:gd name="connsiteX68-21197" fmla="*/ 5712204 w 6127689"/>
              <a:gd name="connsiteY68-21198" fmla="*/ 3785830 h 6858000"/>
              <a:gd name="connsiteX69-21199" fmla="*/ 5724816 w 6127689"/>
              <a:gd name="connsiteY69-21200" fmla="*/ 3798949 h 6858000"/>
              <a:gd name="connsiteX70-21201" fmla="*/ 5733539 w 6127689"/>
              <a:gd name="connsiteY70-21202" fmla="*/ 3818457 h 6858000"/>
              <a:gd name="connsiteX71-21203" fmla="*/ 5768491 w 6127689"/>
              <a:gd name="connsiteY71-21204" fmla="*/ 3914399 h 6858000"/>
              <a:gd name="connsiteX72-21205" fmla="*/ 5793123 w 6127689"/>
              <a:gd name="connsiteY72-21206" fmla="*/ 3969952 h 6858000"/>
              <a:gd name="connsiteX73-21207" fmla="*/ 5808321 w 6127689"/>
              <a:gd name="connsiteY73-21208" fmla="*/ 3988153 h 6858000"/>
              <a:gd name="connsiteX74-21209" fmla="*/ 5825621 w 6127689"/>
              <a:gd name="connsiteY74-21210" fmla="*/ 4015525 h 6858000"/>
              <a:gd name="connsiteX75-21211" fmla="*/ 5860672 w 6127689"/>
              <a:gd name="connsiteY75-21212" fmla="*/ 4061579 h 6858000"/>
              <a:gd name="connsiteX76-21213" fmla="*/ 5872173 w 6127689"/>
              <a:gd name="connsiteY76-21214" fmla="*/ 4088497 h 6858000"/>
              <a:gd name="connsiteX77-21215" fmla="*/ 5883705 w 6127689"/>
              <a:gd name="connsiteY77-21216" fmla="*/ 4101899 h 6858000"/>
              <a:gd name="connsiteX78-21217" fmla="*/ 5885314 w 6127689"/>
              <a:gd name="connsiteY78-21218" fmla="*/ 4108387 h 6858000"/>
              <a:gd name="connsiteX79-21219" fmla="*/ 5894095 w 6127689"/>
              <a:gd name="connsiteY79-21220" fmla="*/ 4128857 h 6858000"/>
              <a:gd name="connsiteX80-21221" fmla="*/ 5898339 w 6127689"/>
              <a:gd name="connsiteY80-21222" fmla="*/ 4140800 h 6858000"/>
              <a:gd name="connsiteX81-21223" fmla="*/ 5899734 w 6127689"/>
              <a:gd name="connsiteY81-21224" fmla="*/ 4145632 h 6858000"/>
              <a:gd name="connsiteX82-21225" fmla="*/ 5903513 w 6127689"/>
              <a:gd name="connsiteY82-21226" fmla="*/ 4187661 h 6858000"/>
              <a:gd name="connsiteX83-21227" fmla="*/ 5917114 w 6127689"/>
              <a:gd name="connsiteY83-21228" fmla="*/ 4213096 h 6858000"/>
              <a:gd name="connsiteX84-21229" fmla="*/ 5921153 w 6127689"/>
              <a:gd name="connsiteY84-21230" fmla="*/ 4236222 h 6858000"/>
              <a:gd name="connsiteX85-21231" fmla="*/ 5924233 w 6127689"/>
              <a:gd name="connsiteY85-21232" fmla="*/ 4242060 h 6858000"/>
              <a:gd name="connsiteX86-21233" fmla="*/ 5928910 w 6127689"/>
              <a:gd name="connsiteY86-21234" fmla="*/ 4300973 h 6858000"/>
              <a:gd name="connsiteX87-21235" fmla="*/ 5939320 w 6127689"/>
              <a:gd name="connsiteY87-21236" fmla="*/ 4340435 h 6858000"/>
              <a:gd name="connsiteX88-21237" fmla="*/ 5946705 w 6127689"/>
              <a:gd name="connsiteY88-21238" fmla="*/ 4428051 h 6858000"/>
              <a:gd name="connsiteX89-21239" fmla="*/ 5949261 w 6127689"/>
              <a:gd name="connsiteY89-21240" fmla="*/ 4449185 h 6858000"/>
              <a:gd name="connsiteX90-21241" fmla="*/ 5957504 w 6127689"/>
              <a:gd name="connsiteY90-21242" fmla="*/ 4465911 h 6858000"/>
              <a:gd name="connsiteX91-21243" fmla="*/ 5964689 w 6127689"/>
              <a:gd name="connsiteY91-21244" fmla="*/ 4468532 h 6858000"/>
              <a:gd name="connsiteX92-21245" fmla="*/ 5967062 w 6127689"/>
              <a:gd name="connsiteY92-21246" fmla="*/ 4479923 h 6858000"/>
              <a:gd name="connsiteX93-21247" fmla="*/ 5968960 w 6127689"/>
              <a:gd name="connsiteY93-21248" fmla="*/ 4482655 h 6858000"/>
              <a:gd name="connsiteX94-21249" fmla="*/ 5978567 w 6127689"/>
              <a:gd name="connsiteY94-21250" fmla="*/ 4498605 h 6858000"/>
              <a:gd name="connsiteX95-21251" fmla="*/ 5980106 w 6127689"/>
              <a:gd name="connsiteY95-21252" fmla="*/ 4585087 h 6858000"/>
              <a:gd name="connsiteX96-21253" fmla="*/ 5998138 w 6127689"/>
              <a:gd name="connsiteY96-21254" fmla="*/ 4697518 h 6858000"/>
              <a:gd name="connsiteX97-21255" fmla="*/ 6013516 w 6127689"/>
              <a:gd name="connsiteY97-21256" fmla="*/ 4786619 h 6858000"/>
              <a:gd name="connsiteX98-21257" fmla="*/ 6025404 w 6127689"/>
              <a:gd name="connsiteY98-21258" fmla="*/ 4858148 h 6858000"/>
              <a:gd name="connsiteX99-21259" fmla="*/ 6007749 w 6127689"/>
              <a:gd name="connsiteY99-21260" fmla="*/ 4964715 h 6858000"/>
              <a:gd name="connsiteX100-21261" fmla="*/ 6005269 w 6127689"/>
              <a:gd name="connsiteY100-21262" fmla="*/ 5150567 h 6858000"/>
              <a:gd name="connsiteX101-21263" fmla="*/ 6001127 w 6127689"/>
              <a:gd name="connsiteY101-21264" fmla="*/ 5164609 h 6858000"/>
              <a:gd name="connsiteX102-21265" fmla="*/ 5996647 w 6127689"/>
              <a:gd name="connsiteY102-21266" fmla="*/ 5185640 h 6858000"/>
              <a:gd name="connsiteX103-21267" fmla="*/ 5998514 w 6127689"/>
              <a:gd name="connsiteY103-21268" fmla="*/ 5189673 h 6858000"/>
              <a:gd name="connsiteX104-21269" fmla="*/ 5995970 w 6127689"/>
              <a:gd name="connsiteY104-21270" fmla="*/ 5221547 h 6858000"/>
              <a:gd name="connsiteX105-21271" fmla="*/ 5997218 w 6127689"/>
              <a:gd name="connsiteY105-21272" fmla="*/ 5222031 h 6858000"/>
              <a:gd name="connsiteX106-21273" fmla="*/ 6002116 w 6127689"/>
              <a:gd name="connsiteY106-21274" fmla="*/ 5231223 h 6858000"/>
              <a:gd name="connsiteX107-21275" fmla="*/ 6008541 w 6127689"/>
              <a:gd name="connsiteY107-21276" fmla="*/ 5248680 h 6858000"/>
              <a:gd name="connsiteX108-21277" fmla="*/ 6039260 w 6127689"/>
              <a:gd name="connsiteY108-21278" fmla="*/ 5289518 h 6858000"/>
              <a:gd name="connsiteX109-21279" fmla="*/ 6036748 w 6127689"/>
              <a:gd name="connsiteY109-21280" fmla="*/ 5322752 h 6858000"/>
              <a:gd name="connsiteX110-21281" fmla="*/ 6036943 w 6127689"/>
              <a:gd name="connsiteY110-21282" fmla="*/ 5329480 h 6858000"/>
              <a:gd name="connsiteX111-21283" fmla="*/ 6037236 w 6127689"/>
              <a:gd name="connsiteY111-21284" fmla="*/ 5329634 h 6858000"/>
              <a:gd name="connsiteX112-21285" fmla="*/ 6038019 w 6127689"/>
              <a:gd name="connsiteY112-21286" fmla="*/ 5336764 h 6858000"/>
              <a:gd name="connsiteX113-21287" fmla="*/ 6037298 w 6127689"/>
              <a:gd name="connsiteY113-21288" fmla="*/ 5341753 h 6858000"/>
              <a:gd name="connsiteX114-21289" fmla="*/ 6037677 w 6127689"/>
              <a:gd name="connsiteY114-21290" fmla="*/ 5354807 h 6858000"/>
              <a:gd name="connsiteX115-21291" fmla="*/ 6039728 w 6127689"/>
              <a:gd name="connsiteY115-21292" fmla="*/ 5359416 h 6858000"/>
              <a:gd name="connsiteX116-21293" fmla="*/ 6043311 w 6127689"/>
              <a:gd name="connsiteY116-21294" fmla="*/ 5361407 h 6858000"/>
              <a:gd name="connsiteX117-21295" fmla="*/ 6042954 w 6127689"/>
              <a:gd name="connsiteY117-21296" fmla="*/ 5362576 h 6858000"/>
              <a:gd name="connsiteX118-21297" fmla="*/ 6053435 w 6127689"/>
              <a:gd name="connsiteY118-21298" fmla="*/ 5387547 h 6858000"/>
              <a:gd name="connsiteX119-21299" fmla="*/ 6065933 w 6127689"/>
              <a:gd name="connsiteY119-21300" fmla="*/ 5443002 h 6858000"/>
              <a:gd name="connsiteX120-21301" fmla="*/ 6068640 w 6127689"/>
              <a:gd name="connsiteY120-21302" fmla="*/ 5474503 h 6858000"/>
              <a:gd name="connsiteX121-21303" fmla="*/ 6080922 w 6127689"/>
              <a:gd name="connsiteY121-21304" fmla="*/ 5561070 h 6858000"/>
              <a:gd name="connsiteX122-21305" fmla="*/ 6096949 w 6127689"/>
              <a:gd name="connsiteY122-21306" fmla="*/ 5648179 h 6858000"/>
              <a:gd name="connsiteX123-21307" fmla="*/ 6125703 w 6127689"/>
              <a:gd name="connsiteY123-21308" fmla="*/ 5692894 h 6858000"/>
              <a:gd name="connsiteX124-21309" fmla="*/ 6126670 w 6127689"/>
              <a:gd name="connsiteY124-21310" fmla="*/ 5697882 h 6858000"/>
              <a:gd name="connsiteX125-21311" fmla="*/ 6124061 w 6127689"/>
              <a:gd name="connsiteY125-21312" fmla="*/ 5710294 h 6858000"/>
              <a:gd name="connsiteX126-21313" fmla="*/ 6122213 w 6127689"/>
              <a:gd name="connsiteY126-21314" fmla="*/ 5714762 h 6858000"/>
              <a:gd name="connsiteX127-21315" fmla="*/ 6121353 w 6127689"/>
              <a:gd name="connsiteY127-21316" fmla="*/ 5721725 h 6858000"/>
              <a:gd name="connsiteX128-21317" fmla="*/ 6121607 w 6127689"/>
              <a:gd name="connsiteY128-21318" fmla="*/ 5721959 h 6858000"/>
              <a:gd name="connsiteX129-21319" fmla="*/ 6120262 w 6127689"/>
              <a:gd name="connsiteY129-21320" fmla="*/ 5728358 h 6858000"/>
              <a:gd name="connsiteX130-21321" fmla="*/ 6127024 w 6127689"/>
              <a:gd name="connsiteY130-21322" fmla="*/ 5786902 h 6858000"/>
              <a:gd name="connsiteX131-21323" fmla="*/ 6127519 w 6127689"/>
              <a:gd name="connsiteY131-21324" fmla="*/ 5865775 h 6858000"/>
              <a:gd name="connsiteX132-21325" fmla="*/ 6119217 w 6127689"/>
              <a:gd name="connsiteY132-21326" fmla="*/ 5888542 h 6858000"/>
              <a:gd name="connsiteX133-21327" fmla="*/ 6102493 w 6127689"/>
              <a:gd name="connsiteY133-21328" fmla="*/ 5928602 h 6858000"/>
              <a:gd name="connsiteX134-21329" fmla="*/ 6056863 w 6127689"/>
              <a:gd name="connsiteY134-21330" fmla="*/ 6000643 h 6858000"/>
              <a:gd name="connsiteX135-21331" fmla="*/ 6045436 w 6127689"/>
              <a:gd name="connsiteY135-21332" fmla="*/ 6124480 h 6858000"/>
              <a:gd name="connsiteX136-21333" fmla="*/ 6030489 w 6127689"/>
              <a:gd name="connsiteY136-21334" fmla="*/ 6317666 h 6858000"/>
              <a:gd name="connsiteX137-21335" fmla="*/ 6007492 w 6127689"/>
              <a:gd name="connsiteY137-21336" fmla="*/ 6440818 h 6858000"/>
              <a:gd name="connsiteX138-21337" fmla="*/ 6009467 w 6127689"/>
              <a:gd name="connsiteY138-21338" fmla="*/ 6487076 h 6858000"/>
              <a:gd name="connsiteX139-21339" fmla="*/ 5995064 w 6127689"/>
              <a:gd name="connsiteY139-21340" fmla="*/ 6540791 h 6858000"/>
              <a:gd name="connsiteX140-21341" fmla="*/ 5996309 w 6127689"/>
              <a:gd name="connsiteY140-21342" fmla="*/ 6543961 h 6858000"/>
              <a:gd name="connsiteX141-21343" fmla="*/ 5996048 w 6127689"/>
              <a:gd name="connsiteY141-21344" fmla="*/ 6555444 h 6858000"/>
              <a:gd name="connsiteX142-21345" fmla="*/ 6002524 w 6127689"/>
              <a:gd name="connsiteY142-21346" fmla="*/ 6560188 h 6858000"/>
              <a:gd name="connsiteX143-21347" fmla="*/ 6006823 w 6127689"/>
              <a:gd name="connsiteY143-21348" fmla="*/ 6578546 h 6858000"/>
              <a:gd name="connsiteX144-21349" fmla="*/ 6004510 w 6127689"/>
              <a:gd name="connsiteY144-21350" fmla="*/ 6599256 h 6858000"/>
              <a:gd name="connsiteX145-21351" fmla="*/ 5986207 w 6127689"/>
              <a:gd name="connsiteY145-21352" fmla="*/ 6695855 h 6858000"/>
              <a:gd name="connsiteX146-21353" fmla="*/ 5979428 w 6127689"/>
              <a:gd name="connsiteY146-21354" fmla="*/ 6754678 h 6858000"/>
              <a:gd name="connsiteX147-21355" fmla="*/ 5983398 w 6127689"/>
              <a:gd name="connsiteY147-21356" fmla="*/ 6778641 h 6858000"/>
              <a:gd name="connsiteX148-21357" fmla="*/ 5984543 w 6127689"/>
              <a:gd name="connsiteY148-21358" fmla="*/ 6811016 h 6858000"/>
              <a:gd name="connsiteX149-21359" fmla="*/ 5981802 w 6127689"/>
              <a:gd name="connsiteY149-21360" fmla="*/ 6838578 h 6858000"/>
              <a:gd name="connsiteX150-21361" fmla="*/ 5979671 w 6127689"/>
              <a:gd name="connsiteY150-21362" fmla="*/ 6858000 h 6858000"/>
              <a:gd name="connsiteX151-21363" fmla="*/ 0 w 6127689"/>
              <a:gd name="connsiteY151-21364" fmla="*/ 6858000 h 6858000"/>
              <a:gd name="connsiteX152-21365" fmla="*/ 0 w 6127689"/>
              <a:gd name="connsiteY152-21366" fmla="*/ 0 h 6858000"/>
              <a:gd name="connsiteX0-21367" fmla="*/ 0 w 6127689"/>
              <a:gd name="connsiteY0-21368" fmla="*/ 0 h 6858000"/>
              <a:gd name="connsiteX1-21369" fmla="*/ 4965888 w 6127689"/>
              <a:gd name="connsiteY1-21370" fmla="*/ 0 h 6858000"/>
              <a:gd name="connsiteX2-21371" fmla="*/ 4967767 w 6127689"/>
              <a:gd name="connsiteY2-21372" fmla="*/ 7930 h 6858000"/>
              <a:gd name="connsiteX3-21373" fmla="*/ 4979444 w 6127689"/>
              <a:gd name="connsiteY3-21374" fmla="*/ 43921 h 6858000"/>
              <a:gd name="connsiteX4-21375" fmla="*/ 5021173 w 6127689"/>
              <a:gd name="connsiteY4-21376" fmla="*/ 123738 h 6858000"/>
              <a:gd name="connsiteX5-21377" fmla="*/ 5075458 w 6127689"/>
              <a:gd name="connsiteY5-21378" fmla="*/ 264355 h 6858000"/>
              <a:gd name="connsiteX6-21379" fmla="*/ 5081175 w 6127689"/>
              <a:gd name="connsiteY6-21380" fmla="*/ 277448 h 6858000"/>
              <a:gd name="connsiteX7-21381" fmla="*/ 5097011 w 6127689"/>
              <a:gd name="connsiteY7-21382" fmla="*/ 355616 h 6858000"/>
              <a:gd name="connsiteX8-21383" fmla="*/ 5130982 w 6127689"/>
              <a:gd name="connsiteY8-21384" fmla="*/ 412030 h 6858000"/>
              <a:gd name="connsiteX9-21385" fmla="*/ 5153000 w 6127689"/>
              <a:gd name="connsiteY9-21386" fmla="*/ 507134 h 6858000"/>
              <a:gd name="connsiteX10-21387" fmla="*/ 5171282 w 6127689"/>
              <a:gd name="connsiteY10-21388" fmla="*/ 602071 h 6858000"/>
              <a:gd name="connsiteX11-21389" fmla="*/ 5176196 w 6127689"/>
              <a:gd name="connsiteY11-21390" fmla="*/ 636822 h 6858000"/>
              <a:gd name="connsiteX12-21391" fmla="*/ 5189051 w 6127689"/>
              <a:gd name="connsiteY12-21392" fmla="*/ 782518 h 6858000"/>
              <a:gd name="connsiteX13-21393" fmla="*/ 5210428 w 6127689"/>
              <a:gd name="connsiteY13-21394" fmla="*/ 815772 h 6858000"/>
              <a:gd name="connsiteX14-21395" fmla="*/ 5221088 w 6127689"/>
              <a:gd name="connsiteY14-21396" fmla="*/ 860193 h 6858000"/>
              <a:gd name="connsiteX15-21397" fmla="*/ 5230806 w 6127689"/>
              <a:gd name="connsiteY15-21398" fmla="*/ 961354 h 6858000"/>
              <a:gd name="connsiteX16-21399" fmla="*/ 5201018 w 6127689"/>
              <a:gd name="connsiteY16-21400" fmla="*/ 1095027 h 6858000"/>
              <a:gd name="connsiteX17-21401" fmla="*/ 5202153 w 6127689"/>
              <a:gd name="connsiteY17-21402" fmla="*/ 1133224 h 6858000"/>
              <a:gd name="connsiteX18-21403" fmla="*/ 5207370 w 6127689"/>
              <a:gd name="connsiteY18-21404" fmla="*/ 1138097 h 6858000"/>
              <a:gd name="connsiteX19-21405" fmla="*/ 5189234 w 6127689"/>
              <a:gd name="connsiteY19-21406" fmla="*/ 1193495 h 6858000"/>
              <a:gd name="connsiteX20-21407" fmla="*/ 5202769 w 6127689"/>
              <a:gd name="connsiteY20-21408" fmla="*/ 1269450 h 6858000"/>
              <a:gd name="connsiteX21-21409" fmla="*/ 5225968 w 6127689"/>
              <a:gd name="connsiteY21-21410" fmla="*/ 1357994 h 6858000"/>
              <a:gd name="connsiteX22-21411" fmla="*/ 5233819 w 6127689"/>
              <a:gd name="connsiteY22-21412" fmla="*/ 1380922 h 6858000"/>
              <a:gd name="connsiteX23-21413" fmla="*/ 5237226 w 6127689"/>
              <a:gd name="connsiteY23-21414" fmla="*/ 1441327 h 6858000"/>
              <a:gd name="connsiteX24-21415" fmla="*/ 5255653 w 6127689"/>
              <a:gd name="connsiteY24-21416" fmla="*/ 1524712 h 6858000"/>
              <a:gd name="connsiteX25-21417" fmla="*/ 5263491 w 6127689"/>
              <a:gd name="connsiteY25-21418" fmla="*/ 1642938 h 6858000"/>
              <a:gd name="connsiteX26-21419" fmla="*/ 5261314 w 6127689"/>
              <a:gd name="connsiteY26-21420" fmla="*/ 1689177 h 6858000"/>
              <a:gd name="connsiteX27-21421" fmla="*/ 5259788 w 6127689"/>
              <a:gd name="connsiteY27-21422" fmla="*/ 1768516 h 6858000"/>
              <a:gd name="connsiteX28-21423" fmla="*/ 5255696 w 6127689"/>
              <a:gd name="connsiteY28-21424" fmla="*/ 1953770 h 6858000"/>
              <a:gd name="connsiteX29-21425" fmla="*/ 5252592 w 6127689"/>
              <a:gd name="connsiteY29-21426" fmla="*/ 2092210 h 6858000"/>
              <a:gd name="connsiteX30-21427" fmla="*/ 5264303 w 6127689"/>
              <a:gd name="connsiteY30-21428" fmla="*/ 2225157 h 6858000"/>
              <a:gd name="connsiteX31-21429" fmla="*/ 5254949 w 6127689"/>
              <a:gd name="connsiteY31-21430" fmla="*/ 2236160 h 6858000"/>
              <a:gd name="connsiteX32-21431" fmla="*/ 5250104 w 6127689"/>
              <a:gd name="connsiteY32-21432" fmla="*/ 2249166 h 6858000"/>
              <a:gd name="connsiteX33-21433" fmla="*/ 5251214 w 6127689"/>
              <a:gd name="connsiteY33-21434" fmla="*/ 2250944 h 6858000"/>
              <a:gd name="connsiteX34-21435" fmla="*/ 5250644 w 6127689"/>
              <a:gd name="connsiteY34-21436" fmla="*/ 2266619 h 6858000"/>
              <a:gd name="connsiteX35-21437" fmla="*/ 5293877 w 6127689"/>
              <a:gd name="connsiteY35-21438" fmla="*/ 2368649 h 6858000"/>
              <a:gd name="connsiteX36-21439" fmla="*/ 5311338 w 6127689"/>
              <a:gd name="connsiteY36-21440" fmla="*/ 2404034 h 6858000"/>
              <a:gd name="connsiteX37-21441" fmla="*/ 5338366 w 6127689"/>
              <a:gd name="connsiteY37-21442" fmla="*/ 2465052 h 6858000"/>
              <a:gd name="connsiteX38-21443" fmla="*/ 5371263 w 6127689"/>
              <a:gd name="connsiteY38-21444" fmla="*/ 2586413 h 6858000"/>
              <a:gd name="connsiteX39-21445" fmla="*/ 5407503 w 6127689"/>
              <a:gd name="connsiteY39-21446" fmla="*/ 2786290 h 6858000"/>
              <a:gd name="connsiteX40-21447" fmla="*/ 5407356 w 6127689"/>
              <a:gd name="connsiteY40-21448" fmla="*/ 2787545 h 6858000"/>
              <a:gd name="connsiteX41-21449" fmla="*/ 5411130 w 6127689"/>
              <a:gd name="connsiteY41-21450" fmla="*/ 2788640 h 6858000"/>
              <a:gd name="connsiteX42-21451" fmla="*/ 5416439 w 6127689"/>
              <a:gd name="connsiteY42-21452" fmla="*/ 2805666 h 6858000"/>
              <a:gd name="connsiteX43-21453" fmla="*/ 5416589 w 6127689"/>
              <a:gd name="connsiteY43-21454" fmla="*/ 2810822 h 6858000"/>
              <a:gd name="connsiteX44-21455" fmla="*/ 5418542 w 6127689"/>
              <a:gd name="connsiteY44-21456" fmla="*/ 2817745 h 6858000"/>
              <a:gd name="connsiteX45-21457" fmla="*/ 5418847 w 6127689"/>
              <a:gd name="connsiteY45-21458" fmla="*/ 2817825 h 6858000"/>
              <a:gd name="connsiteX46-21459" fmla="*/ 5457023 w 6127689"/>
              <a:gd name="connsiteY46-21460" fmla="*/ 2858292 h 6858000"/>
              <a:gd name="connsiteX47-21461" fmla="*/ 5479298 w 6127689"/>
              <a:gd name="connsiteY47-21462" fmla="*/ 2947791 h 6858000"/>
              <a:gd name="connsiteX48-21463" fmla="*/ 5481770 w 6127689"/>
              <a:gd name="connsiteY48-21464" fmla="*/ 2951352 h 6858000"/>
              <a:gd name="connsiteX49-21465" fmla="*/ 5482045 w 6127689"/>
              <a:gd name="connsiteY49-21466" fmla="*/ 2984371 h 6858000"/>
              <a:gd name="connsiteX50-21467" fmla="*/ 5482415 w 6127689"/>
              <a:gd name="connsiteY50-21468" fmla="*/ 3004079 h 6858000"/>
              <a:gd name="connsiteX51-21469" fmla="*/ 5503944 w 6127689"/>
              <a:gd name="connsiteY51-21470" fmla="*/ 3123335 h 6858000"/>
              <a:gd name="connsiteX52-21471" fmla="*/ 5516007 w 6127689"/>
              <a:gd name="connsiteY52-21472" fmla="*/ 3258473 h 6858000"/>
              <a:gd name="connsiteX53-21473" fmla="*/ 5566839 w 6127689"/>
              <a:gd name="connsiteY53-21474" fmla="*/ 3345295 h 6858000"/>
              <a:gd name="connsiteX54-21475" fmla="*/ 5589758 w 6127689"/>
              <a:gd name="connsiteY54-21476" fmla="*/ 3506453 h 6858000"/>
              <a:gd name="connsiteX55-21477" fmla="*/ 5596144 w 6127689"/>
              <a:gd name="connsiteY55-21478" fmla="*/ 3534624 h 6858000"/>
              <a:gd name="connsiteX56-21479" fmla="*/ 5597750 w 6127689"/>
              <a:gd name="connsiteY56-21480" fmla="*/ 3534129 h 6858000"/>
              <a:gd name="connsiteX57-21481" fmla="*/ 5599700 w 6127689"/>
              <a:gd name="connsiteY57-21482" fmla="*/ 3547221 h 6858000"/>
              <a:gd name="connsiteX58-21483" fmla="*/ 5615031 w 6127689"/>
              <a:gd name="connsiteY58-21484" fmla="*/ 3557482 h 6858000"/>
              <a:gd name="connsiteX59-21485" fmla="*/ 5618377 w 6127689"/>
              <a:gd name="connsiteY59-21486" fmla="*/ 3588431 h 6858000"/>
              <a:gd name="connsiteX60-21487" fmla="*/ 5612155 w 6127689"/>
              <a:gd name="connsiteY60-21488" fmla="*/ 3589869 h 6858000"/>
              <a:gd name="connsiteX61-21489" fmla="*/ 5620843 w 6127689"/>
              <a:gd name="connsiteY61-21490" fmla="*/ 3606745 h 6858000"/>
              <a:gd name="connsiteX62-21491" fmla="*/ 5655472 w 6127689"/>
              <a:gd name="connsiteY62-21492" fmla="*/ 3678877 h 6858000"/>
              <a:gd name="connsiteX63-21493" fmla="*/ 5680448 w 6127689"/>
              <a:gd name="connsiteY63-21494" fmla="*/ 3717760 h 6858000"/>
              <a:gd name="connsiteX64-21495" fmla="*/ 5683015 w 6127689"/>
              <a:gd name="connsiteY64-21496" fmla="*/ 3762025 h 6858000"/>
              <a:gd name="connsiteX65-21497" fmla="*/ 5696643 w 6127689"/>
              <a:gd name="connsiteY65-21498" fmla="*/ 3773888 h 6858000"/>
              <a:gd name="connsiteX66-21499" fmla="*/ 5699203 w 6127689"/>
              <a:gd name="connsiteY66-21500" fmla="*/ 3775823 h 6858000"/>
              <a:gd name="connsiteX67-21501" fmla="*/ 5704824 w 6127689"/>
              <a:gd name="connsiteY67-21502" fmla="*/ 3785966 h 6858000"/>
              <a:gd name="connsiteX68-21503" fmla="*/ 5712204 w 6127689"/>
              <a:gd name="connsiteY68-21504" fmla="*/ 3785830 h 6858000"/>
              <a:gd name="connsiteX69-21505" fmla="*/ 5724816 w 6127689"/>
              <a:gd name="connsiteY69-21506" fmla="*/ 3798949 h 6858000"/>
              <a:gd name="connsiteX70-21507" fmla="*/ 5733539 w 6127689"/>
              <a:gd name="connsiteY70-21508" fmla="*/ 3818457 h 6858000"/>
              <a:gd name="connsiteX71-21509" fmla="*/ 5768491 w 6127689"/>
              <a:gd name="connsiteY71-21510" fmla="*/ 3914399 h 6858000"/>
              <a:gd name="connsiteX72-21511" fmla="*/ 5793123 w 6127689"/>
              <a:gd name="connsiteY72-21512" fmla="*/ 3969952 h 6858000"/>
              <a:gd name="connsiteX73-21513" fmla="*/ 5808321 w 6127689"/>
              <a:gd name="connsiteY73-21514" fmla="*/ 3988153 h 6858000"/>
              <a:gd name="connsiteX74-21515" fmla="*/ 5825621 w 6127689"/>
              <a:gd name="connsiteY74-21516" fmla="*/ 4015525 h 6858000"/>
              <a:gd name="connsiteX75-21517" fmla="*/ 5860672 w 6127689"/>
              <a:gd name="connsiteY75-21518" fmla="*/ 4061579 h 6858000"/>
              <a:gd name="connsiteX76-21519" fmla="*/ 5872173 w 6127689"/>
              <a:gd name="connsiteY76-21520" fmla="*/ 4088497 h 6858000"/>
              <a:gd name="connsiteX77-21521" fmla="*/ 5883705 w 6127689"/>
              <a:gd name="connsiteY77-21522" fmla="*/ 4101899 h 6858000"/>
              <a:gd name="connsiteX78-21523" fmla="*/ 5885314 w 6127689"/>
              <a:gd name="connsiteY78-21524" fmla="*/ 4108387 h 6858000"/>
              <a:gd name="connsiteX79-21525" fmla="*/ 5894095 w 6127689"/>
              <a:gd name="connsiteY79-21526" fmla="*/ 4128857 h 6858000"/>
              <a:gd name="connsiteX80-21527" fmla="*/ 5898339 w 6127689"/>
              <a:gd name="connsiteY80-21528" fmla="*/ 4140800 h 6858000"/>
              <a:gd name="connsiteX81-21529" fmla="*/ 5899734 w 6127689"/>
              <a:gd name="connsiteY81-21530" fmla="*/ 4145632 h 6858000"/>
              <a:gd name="connsiteX82-21531" fmla="*/ 5903513 w 6127689"/>
              <a:gd name="connsiteY82-21532" fmla="*/ 4187661 h 6858000"/>
              <a:gd name="connsiteX83-21533" fmla="*/ 5917114 w 6127689"/>
              <a:gd name="connsiteY83-21534" fmla="*/ 4213096 h 6858000"/>
              <a:gd name="connsiteX84-21535" fmla="*/ 5921153 w 6127689"/>
              <a:gd name="connsiteY84-21536" fmla="*/ 4236222 h 6858000"/>
              <a:gd name="connsiteX85-21537" fmla="*/ 5924233 w 6127689"/>
              <a:gd name="connsiteY85-21538" fmla="*/ 4242060 h 6858000"/>
              <a:gd name="connsiteX86-21539" fmla="*/ 5928910 w 6127689"/>
              <a:gd name="connsiteY86-21540" fmla="*/ 4300973 h 6858000"/>
              <a:gd name="connsiteX87-21541" fmla="*/ 5939320 w 6127689"/>
              <a:gd name="connsiteY87-21542" fmla="*/ 4340435 h 6858000"/>
              <a:gd name="connsiteX88-21543" fmla="*/ 5946705 w 6127689"/>
              <a:gd name="connsiteY88-21544" fmla="*/ 4428051 h 6858000"/>
              <a:gd name="connsiteX89-21545" fmla="*/ 5949261 w 6127689"/>
              <a:gd name="connsiteY89-21546" fmla="*/ 4449185 h 6858000"/>
              <a:gd name="connsiteX90-21547" fmla="*/ 5957504 w 6127689"/>
              <a:gd name="connsiteY90-21548" fmla="*/ 4465911 h 6858000"/>
              <a:gd name="connsiteX91-21549" fmla="*/ 5964689 w 6127689"/>
              <a:gd name="connsiteY91-21550" fmla="*/ 4468532 h 6858000"/>
              <a:gd name="connsiteX92-21551" fmla="*/ 5967062 w 6127689"/>
              <a:gd name="connsiteY92-21552" fmla="*/ 4479923 h 6858000"/>
              <a:gd name="connsiteX93-21553" fmla="*/ 5968960 w 6127689"/>
              <a:gd name="connsiteY93-21554" fmla="*/ 4482655 h 6858000"/>
              <a:gd name="connsiteX94-21555" fmla="*/ 5978567 w 6127689"/>
              <a:gd name="connsiteY94-21556" fmla="*/ 4498605 h 6858000"/>
              <a:gd name="connsiteX95-21557" fmla="*/ 5980106 w 6127689"/>
              <a:gd name="connsiteY95-21558" fmla="*/ 4585087 h 6858000"/>
              <a:gd name="connsiteX96-21559" fmla="*/ 5998138 w 6127689"/>
              <a:gd name="connsiteY96-21560" fmla="*/ 4697518 h 6858000"/>
              <a:gd name="connsiteX97-21561" fmla="*/ 6013516 w 6127689"/>
              <a:gd name="connsiteY97-21562" fmla="*/ 4786619 h 6858000"/>
              <a:gd name="connsiteX98-21563" fmla="*/ 6025404 w 6127689"/>
              <a:gd name="connsiteY98-21564" fmla="*/ 4858148 h 6858000"/>
              <a:gd name="connsiteX99-21565" fmla="*/ 6007749 w 6127689"/>
              <a:gd name="connsiteY99-21566" fmla="*/ 4964715 h 6858000"/>
              <a:gd name="connsiteX100-21567" fmla="*/ 6005269 w 6127689"/>
              <a:gd name="connsiteY100-21568" fmla="*/ 5150567 h 6858000"/>
              <a:gd name="connsiteX101-21569" fmla="*/ 6001127 w 6127689"/>
              <a:gd name="connsiteY101-21570" fmla="*/ 5164609 h 6858000"/>
              <a:gd name="connsiteX102-21571" fmla="*/ 5996647 w 6127689"/>
              <a:gd name="connsiteY102-21572" fmla="*/ 5185640 h 6858000"/>
              <a:gd name="connsiteX103-21573" fmla="*/ 5998514 w 6127689"/>
              <a:gd name="connsiteY103-21574" fmla="*/ 5189673 h 6858000"/>
              <a:gd name="connsiteX104-21575" fmla="*/ 5995970 w 6127689"/>
              <a:gd name="connsiteY104-21576" fmla="*/ 5221547 h 6858000"/>
              <a:gd name="connsiteX105-21577" fmla="*/ 5997218 w 6127689"/>
              <a:gd name="connsiteY105-21578" fmla="*/ 5222031 h 6858000"/>
              <a:gd name="connsiteX106-21579" fmla="*/ 6002116 w 6127689"/>
              <a:gd name="connsiteY106-21580" fmla="*/ 5231223 h 6858000"/>
              <a:gd name="connsiteX107-21581" fmla="*/ 6039260 w 6127689"/>
              <a:gd name="connsiteY107-21582" fmla="*/ 5289518 h 6858000"/>
              <a:gd name="connsiteX108-21583" fmla="*/ 6036748 w 6127689"/>
              <a:gd name="connsiteY108-21584" fmla="*/ 5322752 h 6858000"/>
              <a:gd name="connsiteX109-21585" fmla="*/ 6036943 w 6127689"/>
              <a:gd name="connsiteY109-21586" fmla="*/ 5329480 h 6858000"/>
              <a:gd name="connsiteX110-21587" fmla="*/ 6037236 w 6127689"/>
              <a:gd name="connsiteY110-21588" fmla="*/ 5329634 h 6858000"/>
              <a:gd name="connsiteX111-21589" fmla="*/ 6038019 w 6127689"/>
              <a:gd name="connsiteY111-21590" fmla="*/ 5336764 h 6858000"/>
              <a:gd name="connsiteX112-21591" fmla="*/ 6037298 w 6127689"/>
              <a:gd name="connsiteY112-21592" fmla="*/ 5341753 h 6858000"/>
              <a:gd name="connsiteX113-21593" fmla="*/ 6037677 w 6127689"/>
              <a:gd name="connsiteY113-21594" fmla="*/ 5354807 h 6858000"/>
              <a:gd name="connsiteX114-21595" fmla="*/ 6039728 w 6127689"/>
              <a:gd name="connsiteY114-21596" fmla="*/ 5359416 h 6858000"/>
              <a:gd name="connsiteX115-21597" fmla="*/ 6043311 w 6127689"/>
              <a:gd name="connsiteY115-21598" fmla="*/ 5361407 h 6858000"/>
              <a:gd name="connsiteX116-21599" fmla="*/ 6042954 w 6127689"/>
              <a:gd name="connsiteY116-21600" fmla="*/ 5362576 h 6858000"/>
              <a:gd name="connsiteX117-21601" fmla="*/ 6053435 w 6127689"/>
              <a:gd name="connsiteY117-21602" fmla="*/ 5387547 h 6858000"/>
              <a:gd name="connsiteX118-21603" fmla="*/ 6065933 w 6127689"/>
              <a:gd name="connsiteY118-21604" fmla="*/ 5443002 h 6858000"/>
              <a:gd name="connsiteX119-21605" fmla="*/ 6068640 w 6127689"/>
              <a:gd name="connsiteY119-21606" fmla="*/ 5474503 h 6858000"/>
              <a:gd name="connsiteX120-21607" fmla="*/ 6080922 w 6127689"/>
              <a:gd name="connsiteY120-21608" fmla="*/ 5561070 h 6858000"/>
              <a:gd name="connsiteX121-21609" fmla="*/ 6096949 w 6127689"/>
              <a:gd name="connsiteY121-21610" fmla="*/ 5648179 h 6858000"/>
              <a:gd name="connsiteX122-21611" fmla="*/ 6125703 w 6127689"/>
              <a:gd name="connsiteY122-21612" fmla="*/ 5692894 h 6858000"/>
              <a:gd name="connsiteX123-21613" fmla="*/ 6126670 w 6127689"/>
              <a:gd name="connsiteY123-21614" fmla="*/ 5697882 h 6858000"/>
              <a:gd name="connsiteX124-21615" fmla="*/ 6124061 w 6127689"/>
              <a:gd name="connsiteY124-21616" fmla="*/ 5710294 h 6858000"/>
              <a:gd name="connsiteX125-21617" fmla="*/ 6122213 w 6127689"/>
              <a:gd name="connsiteY125-21618" fmla="*/ 5714762 h 6858000"/>
              <a:gd name="connsiteX126-21619" fmla="*/ 6121353 w 6127689"/>
              <a:gd name="connsiteY126-21620" fmla="*/ 5721725 h 6858000"/>
              <a:gd name="connsiteX127-21621" fmla="*/ 6121607 w 6127689"/>
              <a:gd name="connsiteY127-21622" fmla="*/ 5721959 h 6858000"/>
              <a:gd name="connsiteX128-21623" fmla="*/ 6120262 w 6127689"/>
              <a:gd name="connsiteY128-21624" fmla="*/ 5728358 h 6858000"/>
              <a:gd name="connsiteX129-21625" fmla="*/ 6127024 w 6127689"/>
              <a:gd name="connsiteY129-21626" fmla="*/ 5786902 h 6858000"/>
              <a:gd name="connsiteX130-21627" fmla="*/ 6127519 w 6127689"/>
              <a:gd name="connsiteY130-21628" fmla="*/ 5865775 h 6858000"/>
              <a:gd name="connsiteX131-21629" fmla="*/ 6119217 w 6127689"/>
              <a:gd name="connsiteY131-21630" fmla="*/ 5888542 h 6858000"/>
              <a:gd name="connsiteX132-21631" fmla="*/ 6102493 w 6127689"/>
              <a:gd name="connsiteY132-21632" fmla="*/ 5928602 h 6858000"/>
              <a:gd name="connsiteX133-21633" fmla="*/ 6056863 w 6127689"/>
              <a:gd name="connsiteY133-21634" fmla="*/ 6000643 h 6858000"/>
              <a:gd name="connsiteX134-21635" fmla="*/ 6045436 w 6127689"/>
              <a:gd name="connsiteY134-21636" fmla="*/ 6124480 h 6858000"/>
              <a:gd name="connsiteX135-21637" fmla="*/ 6030489 w 6127689"/>
              <a:gd name="connsiteY135-21638" fmla="*/ 6317666 h 6858000"/>
              <a:gd name="connsiteX136-21639" fmla="*/ 6007492 w 6127689"/>
              <a:gd name="connsiteY136-21640" fmla="*/ 6440818 h 6858000"/>
              <a:gd name="connsiteX137-21641" fmla="*/ 6009467 w 6127689"/>
              <a:gd name="connsiteY137-21642" fmla="*/ 6487076 h 6858000"/>
              <a:gd name="connsiteX138-21643" fmla="*/ 5995064 w 6127689"/>
              <a:gd name="connsiteY138-21644" fmla="*/ 6540791 h 6858000"/>
              <a:gd name="connsiteX139-21645" fmla="*/ 5996309 w 6127689"/>
              <a:gd name="connsiteY139-21646" fmla="*/ 6543961 h 6858000"/>
              <a:gd name="connsiteX140-21647" fmla="*/ 5996048 w 6127689"/>
              <a:gd name="connsiteY140-21648" fmla="*/ 6555444 h 6858000"/>
              <a:gd name="connsiteX141-21649" fmla="*/ 6002524 w 6127689"/>
              <a:gd name="connsiteY141-21650" fmla="*/ 6560188 h 6858000"/>
              <a:gd name="connsiteX142-21651" fmla="*/ 6006823 w 6127689"/>
              <a:gd name="connsiteY142-21652" fmla="*/ 6578546 h 6858000"/>
              <a:gd name="connsiteX143-21653" fmla="*/ 6004510 w 6127689"/>
              <a:gd name="connsiteY143-21654" fmla="*/ 6599256 h 6858000"/>
              <a:gd name="connsiteX144-21655" fmla="*/ 5986207 w 6127689"/>
              <a:gd name="connsiteY144-21656" fmla="*/ 6695855 h 6858000"/>
              <a:gd name="connsiteX145-21657" fmla="*/ 5979428 w 6127689"/>
              <a:gd name="connsiteY145-21658" fmla="*/ 6754678 h 6858000"/>
              <a:gd name="connsiteX146-21659" fmla="*/ 5983398 w 6127689"/>
              <a:gd name="connsiteY146-21660" fmla="*/ 6778641 h 6858000"/>
              <a:gd name="connsiteX147-21661" fmla="*/ 5984543 w 6127689"/>
              <a:gd name="connsiteY147-21662" fmla="*/ 6811016 h 6858000"/>
              <a:gd name="connsiteX148-21663" fmla="*/ 5981802 w 6127689"/>
              <a:gd name="connsiteY148-21664" fmla="*/ 6838578 h 6858000"/>
              <a:gd name="connsiteX149-21665" fmla="*/ 5979671 w 6127689"/>
              <a:gd name="connsiteY149-21666" fmla="*/ 6858000 h 6858000"/>
              <a:gd name="connsiteX150-21667" fmla="*/ 0 w 6127689"/>
              <a:gd name="connsiteY150-21668" fmla="*/ 6858000 h 6858000"/>
              <a:gd name="connsiteX151-21669" fmla="*/ 0 w 6127689"/>
              <a:gd name="connsiteY151-21670" fmla="*/ 0 h 6858000"/>
              <a:gd name="connsiteX0-21671" fmla="*/ 0 w 6127689"/>
              <a:gd name="connsiteY0-21672" fmla="*/ 0 h 6858000"/>
              <a:gd name="connsiteX1-21673" fmla="*/ 4965888 w 6127689"/>
              <a:gd name="connsiteY1-21674" fmla="*/ 0 h 6858000"/>
              <a:gd name="connsiteX2-21675" fmla="*/ 4967767 w 6127689"/>
              <a:gd name="connsiteY2-21676" fmla="*/ 7930 h 6858000"/>
              <a:gd name="connsiteX3-21677" fmla="*/ 4979444 w 6127689"/>
              <a:gd name="connsiteY3-21678" fmla="*/ 43921 h 6858000"/>
              <a:gd name="connsiteX4-21679" fmla="*/ 5021173 w 6127689"/>
              <a:gd name="connsiteY4-21680" fmla="*/ 123738 h 6858000"/>
              <a:gd name="connsiteX5-21681" fmla="*/ 5075458 w 6127689"/>
              <a:gd name="connsiteY5-21682" fmla="*/ 264355 h 6858000"/>
              <a:gd name="connsiteX6-21683" fmla="*/ 5081175 w 6127689"/>
              <a:gd name="connsiteY6-21684" fmla="*/ 277448 h 6858000"/>
              <a:gd name="connsiteX7-21685" fmla="*/ 5097011 w 6127689"/>
              <a:gd name="connsiteY7-21686" fmla="*/ 355616 h 6858000"/>
              <a:gd name="connsiteX8-21687" fmla="*/ 5130982 w 6127689"/>
              <a:gd name="connsiteY8-21688" fmla="*/ 412030 h 6858000"/>
              <a:gd name="connsiteX9-21689" fmla="*/ 5153000 w 6127689"/>
              <a:gd name="connsiteY9-21690" fmla="*/ 507134 h 6858000"/>
              <a:gd name="connsiteX10-21691" fmla="*/ 5171282 w 6127689"/>
              <a:gd name="connsiteY10-21692" fmla="*/ 602071 h 6858000"/>
              <a:gd name="connsiteX11-21693" fmla="*/ 5176196 w 6127689"/>
              <a:gd name="connsiteY11-21694" fmla="*/ 636822 h 6858000"/>
              <a:gd name="connsiteX12-21695" fmla="*/ 5189051 w 6127689"/>
              <a:gd name="connsiteY12-21696" fmla="*/ 782518 h 6858000"/>
              <a:gd name="connsiteX13-21697" fmla="*/ 5210428 w 6127689"/>
              <a:gd name="connsiteY13-21698" fmla="*/ 815772 h 6858000"/>
              <a:gd name="connsiteX14-21699" fmla="*/ 5221088 w 6127689"/>
              <a:gd name="connsiteY14-21700" fmla="*/ 860193 h 6858000"/>
              <a:gd name="connsiteX15-21701" fmla="*/ 5230806 w 6127689"/>
              <a:gd name="connsiteY15-21702" fmla="*/ 961354 h 6858000"/>
              <a:gd name="connsiteX16-21703" fmla="*/ 5201018 w 6127689"/>
              <a:gd name="connsiteY16-21704" fmla="*/ 1095027 h 6858000"/>
              <a:gd name="connsiteX17-21705" fmla="*/ 5202153 w 6127689"/>
              <a:gd name="connsiteY17-21706" fmla="*/ 1133224 h 6858000"/>
              <a:gd name="connsiteX18-21707" fmla="*/ 5207370 w 6127689"/>
              <a:gd name="connsiteY18-21708" fmla="*/ 1138097 h 6858000"/>
              <a:gd name="connsiteX19-21709" fmla="*/ 5189234 w 6127689"/>
              <a:gd name="connsiteY19-21710" fmla="*/ 1193495 h 6858000"/>
              <a:gd name="connsiteX20-21711" fmla="*/ 5202769 w 6127689"/>
              <a:gd name="connsiteY20-21712" fmla="*/ 1269450 h 6858000"/>
              <a:gd name="connsiteX21-21713" fmla="*/ 5225968 w 6127689"/>
              <a:gd name="connsiteY21-21714" fmla="*/ 1357994 h 6858000"/>
              <a:gd name="connsiteX22-21715" fmla="*/ 5233819 w 6127689"/>
              <a:gd name="connsiteY22-21716" fmla="*/ 1380922 h 6858000"/>
              <a:gd name="connsiteX23-21717" fmla="*/ 5237226 w 6127689"/>
              <a:gd name="connsiteY23-21718" fmla="*/ 1441327 h 6858000"/>
              <a:gd name="connsiteX24-21719" fmla="*/ 5255653 w 6127689"/>
              <a:gd name="connsiteY24-21720" fmla="*/ 1524712 h 6858000"/>
              <a:gd name="connsiteX25-21721" fmla="*/ 5263491 w 6127689"/>
              <a:gd name="connsiteY25-21722" fmla="*/ 1642938 h 6858000"/>
              <a:gd name="connsiteX26-21723" fmla="*/ 5261314 w 6127689"/>
              <a:gd name="connsiteY26-21724" fmla="*/ 1689177 h 6858000"/>
              <a:gd name="connsiteX27-21725" fmla="*/ 5259788 w 6127689"/>
              <a:gd name="connsiteY27-21726" fmla="*/ 1768516 h 6858000"/>
              <a:gd name="connsiteX28-21727" fmla="*/ 5255696 w 6127689"/>
              <a:gd name="connsiteY28-21728" fmla="*/ 1953770 h 6858000"/>
              <a:gd name="connsiteX29-21729" fmla="*/ 5252592 w 6127689"/>
              <a:gd name="connsiteY29-21730" fmla="*/ 2092210 h 6858000"/>
              <a:gd name="connsiteX30-21731" fmla="*/ 5264303 w 6127689"/>
              <a:gd name="connsiteY30-21732" fmla="*/ 2225157 h 6858000"/>
              <a:gd name="connsiteX31-21733" fmla="*/ 5254949 w 6127689"/>
              <a:gd name="connsiteY31-21734" fmla="*/ 2236160 h 6858000"/>
              <a:gd name="connsiteX32-21735" fmla="*/ 5250104 w 6127689"/>
              <a:gd name="connsiteY32-21736" fmla="*/ 2249166 h 6858000"/>
              <a:gd name="connsiteX33-21737" fmla="*/ 5251214 w 6127689"/>
              <a:gd name="connsiteY33-21738" fmla="*/ 2250944 h 6858000"/>
              <a:gd name="connsiteX34-21739" fmla="*/ 5250644 w 6127689"/>
              <a:gd name="connsiteY34-21740" fmla="*/ 2266619 h 6858000"/>
              <a:gd name="connsiteX35-21741" fmla="*/ 5293877 w 6127689"/>
              <a:gd name="connsiteY35-21742" fmla="*/ 2368649 h 6858000"/>
              <a:gd name="connsiteX36-21743" fmla="*/ 5311338 w 6127689"/>
              <a:gd name="connsiteY36-21744" fmla="*/ 2404034 h 6858000"/>
              <a:gd name="connsiteX37-21745" fmla="*/ 5338366 w 6127689"/>
              <a:gd name="connsiteY37-21746" fmla="*/ 2465052 h 6858000"/>
              <a:gd name="connsiteX38-21747" fmla="*/ 5371263 w 6127689"/>
              <a:gd name="connsiteY38-21748" fmla="*/ 2586413 h 6858000"/>
              <a:gd name="connsiteX39-21749" fmla="*/ 5407503 w 6127689"/>
              <a:gd name="connsiteY39-21750" fmla="*/ 2786290 h 6858000"/>
              <a:gd name="connsiteX40-21751" fmla="*/ 5407356 w 6127689"/>
              <a:gd name="connsiteY40-21752" fmla="*/ 2787545 h 6858000"/>
              <a:gd name="connsiteX41-21753" fmla="*/ 5411130 w 6127689"/>
              <a:gd name="connsiteY41-21754" fmla="*/ 2788640 h 6858000"/>
              <a:gd name="connsiteX42-21755" fmla="*/ 5416439 w 6127689"/>
              <a:gd name="connsiteY42-21756" fmla="*/ 2805666 h 6858000"/>
              <a:gd name="connsiteX43-21757" fmla="*/ 5416589 w 6127689"/>
              <a:gd name="connsiteY43-21758" fmla="*/ 2810822 h 6858000"/>
              <a:gd name="connsiteX44-21759" fmla="*/ 5418542 w 6127689"/>
              <a:gd name="connsiteY44-21760" fmla="*/ 2817745 h 6858000"/>
              <a:gd name="connsiteX45-21761" fmla="*/ 5418847 w 6127689"/>
              <a:gd name="connsiteY45-21762" fmla="*/ 2817825 h 6858000"/>
              <a:gd name="connsiteX46-21763" fmla="*/ 5457023 w 6127689"/>
              <a:gd name="connsiteY46-21764" fmla="*/ 2858292 h 6858000"/>
              <a:gd name="connsiteX47-21765" fmla="*/ 5479298 w 6127689"/>
              <a:gd name="connsiteY47-21766" fmla="*/ 2947791 h 6858000"/>
              <a:gd name="connsiteX48-21767" fmla="*/ 5481770 w 6127689"/>
              <a:gd name="connsiteY48-21768" fmla="*/ 2951352 h 6858000"/>
              <a:gd name="connsiteX49-21769" fmla="*/ 5482045 w 6127689"/>
              <a:gd name="connsiteY49-21770" fmla="*/ 2984371 h 6858000"/>
              <a:gd name="connsiteX50-21771" fmla="*/ 5482415 w 6127689"/>
              <a:gd name="connsiteY50-21772" fmla="*/ 3004079 h 6858000"/>
              <a:gd name="connsiteX51-21773" fmla="*/ 5503944 w 6127689"/>
              <a:gd name="connsiteY51-21774" fmla="*/ 3123335 h 6858000"/>
              <a:gd name="connsiteX52-21775" fmla="*/ 5516007 w 6127689"/>
              <a:gd name="connsiteY52-21776" fmla="*/ 3258473 h 6858000"/>
              <a:gd name="connsiteX53-21777" fmla="*/ 5566839 w 6127689"/>
              <a:gd name="connsiteY53-21778" fmla="*/ 3345295 h 6858000"/>
              <a:gd name="connsiteX54-21779" fmla="*/ 5589758 w 6127689"/>
              <a:gd name="connsiteY54-21780" fmla="*/ 3506453 h 6858000"/>
              <a:gd name="connsiteX55-21781" fmla="*/ 5596144 w 6127689"/>
              <a:gd name="connsiteY55-21782" fmla="*/ 3534624 h 6858000"/>
              <a:gd name="connsiteX56-21783" fmla="*/ 5597750 w 6127689"/>
              <a:gd name="connsiteY56-21784" fmla="*/ 3534129 h 6858000"/>
              <a:gd name="connsiteX57-21785" fmla="*/ 5599700 w 6127689"/>
              <a:gd name="connsiteY57-21786" fmla="*/ 3547221 h 6858000"/>
              <a:gd name="connsiteX58-21787" fmla="*/ 5615031 w 6127689"/>
              <a:gd name="connsiteY58-21788" fmla="*/ 3557482 h 6858000"/>
              <a:gd name="connsiteX59-21789" fmla="*/ 5618377 w 6127689"/>
              <a:gd name="connsiteY59-21790" fmla="*/ 3588431 h 6858000"/>
              <a:gd name="connsiteX60-21791" fmla="*/ 5612155 w 6127689"/>
              <a:gd name="connsiteY60-21792" fmla="*/ 3589869 h 6858000"/>
              <a:gd name="connsiteX61-21793" fmla="*/ 5620843 w 6127689"/>
              <a:gd name="connsiteY61-21794" fmla="*/ 3606745 h 6858000"/>
              <a:gd name="connsiteX62-21795" fmla="*/ 5655472 w 6127689"/>
              <a:gd name="connsiteY62-21796" fmla="*/ 3678877 h 6858000"/>
              <a:gd name="connsiteX63-21797" fmla="*/ 5680448 w 6127689"/>
              <a:gd name="connsiteY63-21798" fmla="*/ 3717760 h 6858000"/>
              <a:gd name="connsiteX64-21799" fmla="*/ 5683015 w 6127689"/>
              <a:gd name="connsiteY64-21800" fmla="*/ 3762025 h 6858000"/>
              <a:gd name="connsiteX65-21801" fmla="*/ 5696643 w 6127689"/>
              <a:gd name="connsiteY65-21802" fmla="*/ 3773888 h 6858000"/>
              <a:gd name="connsiteX66-21803" fmla="*/ 5699203 w 6127689"/>
              <a:gd name="connsiteY66-21804" fmla="*/ 3775823 h 6858000"/>
              <a:gd name="connsiteX67-21805" fmla="*/ 5704824 w 6127689"/>
              <a:gd name="connsiteY67-21806" fmla="*/ 3785966 h 6858000"/>
              <a:gd name="connsiteX68-21807" fmla="*/ 5712204 w 6127689"/>
              <a:gd name="connsiteY68-21808" fmla="*/ 3785830 h 6858000"/>
              <a:gd name="connsiteX69-21809" fmla="*/ 5724816 w 6127689"/>
              <a:gd name="connsiteY69-21810" fmla="*/ 3798949 h 6858000"/>
              <a:gd name="connsiteX70-21811" fmla="*/ 5733539 w 6127689"/>
              <a:gd name="connsiteY70-21812" fmla="*/ 3818457 h 6858000"/>
              <a:gd name="connsiteX71-21813" fmla="*/ 5768491 w 6127689"/>
              <a:gd name="connsiteY71-21814" fmla="*/ 3914399 h 6858000"/>
              <a:gd name="connsiteX72-21815" fmla="*/ 5793123 w 6127689"/>
              <a:gd name="connsiteY72-21816" fmla="*/ 3969952 h 6858000"/>
              <a:gd name="connsiteX73-21817" fmla="*/ 5808321 w 6127689"/>
              <a:gd name="connsiteY73-21818" fmla="*/ 3988153 h 6858000"/>
              <a:gd name="connsiteX74-21819" fmla="*/ 5825621 w 6127689"/>
              <a:gd name="connsiteY74-21820" fmla="*/ 4015525 h 6858000"/>
              <a:gd name="connsiteX75-21821" fmla="*/ 5860672 w 6127689"/>
              <a:gd name="connsiteY75-21822" fmla="*/ 4061579 h 6858000"/>
              <a:gd name="connsiteX76-21823" fmla="*/ 5872173 w 6127689"/>
              <a:gd name="connsiteY76-21824" fmla="*/ 4088497 h 6858000"/>
              <a:gd name="connsiteX77-21825" fmla="*/ 5883705 w 6127689"/>
              <a:gd name="connsiteY77-21826" fmla="*/ 4101899 h 6858000"/>
              <a:gd name="connsiteX78-21827" fmla="*/ 5885314 w 6127689"/>
              <a:gd name="connsiteY78-21828" fmla="*/ 4108387 h 6858000"/>
              <a:gd name="connsiteX79-21829" fmla="*/ 5894095 w 6127689"/>
              <a:gd name="connsiteY79-21830" fmla="*/ 4128857 h 6858000"/>
              <a:gd name="connsiteX80-21831" fmla="*/ 5898339 w 6127689"/>
              <a:gd name="connsiteY80-21832" fmla="*/ 4140800 h 6858000"/>
              <a:gd name="connsiteX81-21833" fmla="*/ 5899734 w 6127689"/>
              <a:gd name="connsiteY81-21834" fmla="*/ 4145632 h 6858000"/>
              <a:gd name="connsiteX82-21835" fmla="*/ 5903513 w 6127689"/>
              <a:gd name="connsiteY82-21836" fmla="*/ 4187661 h 6858000"/>
              <a:gd name="connsiteX83-21837" fmla="*/ 5917114 w 6127689"/>
              <a:gd name="connsiteY83-21838" fmla="*/ 4213096 h 6858000"/>
              <a:gd name="connsiteX84-21839" fmla="*/ 5921153 w 6127689"/>
              <a:gd name="connsiteY84-21840" fmla="*/ 4236222 h 6858000"/>
              <a:gd name="connsiteX85-21841" fmla="*/ 5924233 w 6127689"/>
              <a:gd name="connsiteY85-21842" fmla="*/ 4242060 h 6858000"/>
              <a:gd name="connsiteX86-21843" fmla="*/ 5928910 w 6127689"/>
              <a:gd name="connsiteY86-21844" fmla="*/ 4300973 h 6858000"/>
              <a:gd name="connsiteX87-21845" fmla="*/ 5939320 w 6127689"/>
              <a:gd name="connsiteY87-21846" fmla="*/ 4340435 h 6858000"/>
              <a:gd name="connsiteX88-21847" fmla="*/ 5946705 w 6127689"/>
              <a:gd name="connsiteY88-21848" fmla="*/ 4428051 h 6858000"/>
              <a:gd name="connsiteX89-21849" fmla="*/ 5949261 w 6127689"/>
              <a:gd name="connsiteY89-21850" fmla="*/ 4449185 h 6858000"/>
              <a:gd name="connsiteX90-21851" fmla="*/ 5957504 w 6127689"/>
              <a:gd name="connsiteY90-21852" fmla="*/ 4465911 h 6858000"/>
              <a:gd name="connsiteX91-21853" fmla="*/ 5964689 w 6127689"/>
              <a:gd name="connsiteY91-21854" fmla="*/ 4468532 h 6858000"/>
              <a:gd name="connsiteX92-21855" fmla="*/ 5967062 w 6127689"/>
              <a:gd name="connsiteY92-21856" fmla="*/ 4479923 h 6858000"/>
              <a:gd name="connsiteX93-21857" fmla="*/ 5968960 w 6127689"/>
              <a:gd name="connsiteY93-21858" fmla="*/ 4482655 h 6858000"/>
              <a:gd name="connsiteX94-21859" fmla="*/ 5978567 w 6127689"/>
              <a:gd name="connsiteY94-21860" fmla="*/ 4498605 h 6858000"/>
              <a:gd name="connsiteX95-21861" fmla="*/ 5980106 w 6127689"/>
              <a:gd name="connsiteY95-21862" fmla="*/ 4585087 h 6858000"/>
              <a:gd name="connsiteX96-21863" fmla="*/ 5998138 w 6127689"/>
              <a:gd name="connsiteY96-21864" fmla="*/ 4697518 h 6858000"/>
              <a:gd name="connsiteX97-21865" fmla="*/ 6013516 w 6127689"/>
              <a:gd name="connsiteY97-21866" fmla="*/ 4786619 h 6858000"/>
              <a:gd name="connsiteX98-21867" fmla="*/ 6025404 w 6127689"/>
              <a:gd name="connsiteY98-21868" fmla="*/ 4858148 h 6858000"/>
              <a:gd name="connsiteX99-21869" fmla="*/ 6007749 w 6127689"/>
              <a:gd name="connsiteY99-21870" fmla="*/ 4964715 h 6858000"/>
              <a:gd name="connsiteX100-21871" fmla="*/ 6005269 w 6127689"/>
              <a:gd name="connsiteY100-21872" fmla="*/ 5150567 h 6858000"/>
              <a:gd name="connsiteX101-21873" fmla="*/ 6001127 w 6127689"/>
              <a:gd name="connsiteY101-21874" fmla="*/ 5164609 h 6858000"/>
              <a:gd name="connsiteX102-21875" fmla="*/ 5996647 w 6127689"/>
              <a:gd name="connsiteY102-21876" fmla="*/ 5185640 h 6858000"/>
              <a:gd name="connsiteX103-21877" fmla="*/ 5998514 w 6127689"/>
              <a:gd name="connsiteY103-21878" fmla="*/ 5189673 h 6858000"/>
              <a:gd name="connsiteX104-21879" fmla="*/ 5995970 w 6127689"/>
              <a:gd name="connsiteY104-21880" fmla="*/ 5221547 h 6858000"/>
              <a:gd name="connsiteX105-21881" fmla="*/ 5997218 w 6127689"/>
              <a:gd name="connsiteY105-21882" fmla="*/ 5222031 h 6858000"/>
              <a:gd name="connsiteX106-21883" fmla="*/ 6039260 w 6127689"/>
              <a:gd name="connsiteY106-21884" fmla="*/ 5289518 h 6858000"/>
              <a:gd name="connsiteX107-21885" fmla="*/ 6036748 w 6127689"/>
              <a:gd name="connsiteY107-21886" fmla="*/ 5322752 h 6858000"/>
              <a:gd name="connsiteX108-21887" fmla="*/ 6036943 w 6127689"/>
              <a:gd name="connsiteY108-21888" fmla="*/ 5329480 h 6858000"/>
              <a:gd name="connsiteX109-21889" fmla="*/ 6037236 w 6127689"/>
              <a:gd name="connsiteY109-21890" fmla="*/ 5329634 h 6858000"/>
              <a:gd name="connsiteX110-21891" fmla="*/ 6038019 w 6127689"/>
              <a:gd name="connsiteY110-21892" fmla="*/ 5336764 h 6858000"/>
              <a:gd name="connsiteX111-21893" fmla="*/ 6037298 w 6127689"/>
              <a:gd name="connsiteY111-21894" fmla="*/ 5341753 h 6858000"/>
              <a:gd name="connsiteX112-21895" fmla="*/ 6037677 w 6127689"/>
              <a:gd name="connsiteY112-21896" fmla="*/ 5354807 h 6858000"/>
              <a:gd name="connsiteX113-21897" fmla="*/ 6039728 w 6127689"/>
              <a:gd name="connsiteY113-21898" fmla="*/ 5359416 h 6858000"/>
              <a:gd name="connsiteX114-21899" fmla="*/ 6043311 w 6127689"/>
              <a:gd name="connsiteY114-21900" fmla="*/ 5361407 h 6858000"/>
              <a:gd name="connsiteX115-21901" fmla="*/ 6042954 w 6127689"/>
              <a:gd name="connsiteY115-21902" fmla="*/ 5362576 h 6858000"/>
              <a:gd name="connsiteX116-21903" fmla="*/ 6053435 w 6127689"/>
              <a:gd name="connsiteY116-21904" fmla="*/ 5387547 h 6858000"/>
              <a:gd name="connsiteX117-21905" fmla="*/ 6065933 w 6127689"/>
              <a:gd name="connsiteY117-21906" fmla="*/ 5443002 h 6858000"/>
              <a:gd name="connsiteX118-21907" fmla="*/ 6068640 w 6127689"/>
              <a:gd name="connsiteY118-21908" fmla="*/ 5474503 h 6858000"/>
              <a:gd name="connsiteX119-21909" fmla="*/ 6080922 w 6127689"/>
              <a:gd name="connsiteY119-21910" fmla="*/ 5561070 h 6858000"/>
              <a:gd name="connsiteX120-21911" fmla="*/ 6096949 w 6127689"/>
              <a:gd name="connsiteY120-21912" fmla="*/ 5648179 h 6858000"/>
              <a:gd name="connsiteX121-21913" fmla="*/ 6125703 w 6127689"/>
              <a:gd name="connsiteY121-21914" fmla="*/ 5692894 h 6858000"/>
              <a:gd name="connsiteX122-21915" fmla="*/ 6126670 w 6127689"/>
              <a:gd name="connsiteY122-21916" fmla="*/ 5697882 h 6858000"/>
              <a:gd name="connsiteX123-21917" fmla="*/ 6124061 w 6127689"/>
              <a:gd name="connsiteY123-21918" fmla="*/ 5710294 h 6858000"/>
              <a:gd name="connsiteX124-21919" fmla="*/ 6122213 w 6127689"/>
              <a:gd name="connsiteY124-21920" fmla="*/ 5714762 h 6858000"/>
              <a:gd name="connsiteX125-21921" fmla="*/ 6121353 w 6127689"/>
              <a:gd name="connsiteY125-21922" fmla="*/ 5721725 h 6858000"/>
              <a:gd name="connsiteX126-21923" fmla="*/ 6121607 w 6127689"/>
              <a:gd name="connsiteY126-21924" fmla="*/ 5721959 h 6858000"/>
              <a:gd name="connsiteX127-21925" fmla="*/ 6120262 w 6127689"/>
              <a:gd name="connsiteY127-21926" fmla="*/ 5728358 h 6858000"/>
              <a:gd name="connsiteX128-21927" fmla="*/ 6127024 w 6127689"/>
              <a:gd name="connsiteY128-21928" fmla="*/ 5786902 h 6858000"/>
              <a:gd name="connsiteX129-21929" fmla="*/ 6127519 w 6127689"/>
              <a:gd name="connsiteY129-21930" fmla="*/ 5865775 h 6858000"/>
              <a:gd name="connsiteX130-21931" fmla="*/ 6119217 w 6127689"/>
              <a:gd name="connsiteY130-21932" fmla="*/ 5888542 h 6858000"/>
              <a:gd name="connsiteX131-21933" fmla="*/ 6102493 w 6127689"/>
              <a:gd name="connsiteY131-21934" fmla="*/ 5928602 h 6858000"/>
              <a:gd name="connsiteX132-21935" fmla="*/ 6056863 w 6127689"/>
              <a:gd name="connsiteY132-21936" fmla="*/ 6000643 h 6858000"/>
              <a:gd name="connsiteX133-21937" fmla="*/ 6045436 w 6127689"/>
              <a:gd name="connsiteY133-21938" fmla="*/ 6124480 h 6858000"/>
              <a:gd name="connsiteX134-21939" fmla="*/ 6030489 w 6127689"/>
              <a:gd name="connsiteY134-21940" fmla="*/ 6317666 h 6858000"/>
              <a:gd name="connsiteX135-21941" fmla="*/ 6007492 w 6127689"/>
              <a:gd name="connsiteY135-21942" fmla="*/ 6440818 h 6858000"/>
              <a:gd name="connsiteX136-21943" fmla="*/ 6009467 w 6127689"/>
              <a:gd name="connsiteY136-21944" fmla="*/ 6487076 h 6858000"/>
              <a:gd name="connsiteX137-21945" fmla="*/ 5995064 w 6127689"/>
              <a:gd name="connsiteY137-21946" fmla="*/ 6540791 h 6858000"/>
              <a:gd name="connsiteX138-21947" fmla="*/ 5996309 w 6127689"/>
              <a:gd name="connsiteY138-21948" fmla="*/ 6543961 h 6858000"/>
              <a:gd name="connsiteX139-21949" fmla="*/ 5996048 w 6127689"/>
              <a:gd name="connsiteY139-21950" fmla="*/ 6555444 h 6858000"/>
              <a:gd name="connsiteX140-21951" fmla="*/ 6002524 w 6127689"/>
              <a:gd name="connsiteY140-21952" fmla="*/ 6560188 h 6858000"/>
              <a:gd name="connsiteX141-21953" fmla="*/ 6006823 w 6127689"/>
              <a:gd name="connsiteY141-21954" fmla="*/ 6578546 h 6858000"/>
              <a:gd name="connsiteX142-21955" fmla="*/ 6004510 w 6127689"/>
              <a:gd name="connsiteY142-21956" fmla="*/ 6599256 h 6858000"/>
              <a:gd name="connsiteX143-21957" fmla="*/ 5986207 w 6127689"/>
              <a:gd name="connsiteY143-21958" fmla="*/ 6695855 h 6858000"/>
              <a:gd name="connsiteX144-21959" fmla="*/ 5979428 w 6127689"/>
              <a:gd name="connsiteY144-21960" fmla="*/ 6754678 h 6858000"/>
              <a:gd name="connsiteX145-21961" fmla="*/ 5983398 w 6127689"/>
              <a:gd name="connsiteY145-21962" fmla="*/ 6778641 h 6858000"/>
              <a:gd name="connsiteX146-21963" fmla="*/ 5984543 w 6127689"/>
              <a:gd name="connsiteY146-21964" fmla="*/ 6811016 h 6858000"/>
              <a:gd name="connsiteX147-21965" fmla="*/ 5981802 w 6127689"/>
              <a:gd name="connsiteY147-21966" fmla="*/ 6838578 h 6858000"/>
              <a:gd name="connsiteX148-21967" fmla="*/ 5979671 w 6127689"/>
              <a:gd name="connsiteY148-21968" fmla="*/ 6858000 h 6858000"/>
              <a:gd name="connsiteX149-21969" fmla="*/ 0 w 6127689"/>
              <a:gd name="connsiteY149-21970" fmla="*/ 6858000 h 6858000"/>
              <a:gd name="connsiteX150-21971" fmla="*/ 0 w 6127689"/>
              <a:gd name="connsiteY150-21972" fmla="*/ 0 h 6858000"/>
              <a:gd name="connsiteX0-21973" fmla="*/ 0 w 6127689"/>
              <a:gd name="connsiteY0-21974" fmla="*/ 0 h 6858000"/>
              <a:gd name="connsiteX1-21975" fmla="*/ 4965888 w 6127689"/>
              <a:gd name="connsiteY1-21976" fmla="*/ 0 h 6858000"/>
              <a:gd name="connsiteX2-21977" fmla="*/ 4967767 w 6127689"/>
              <a:gd name="connsiteY2-21978" fmla="*/ 7930 h 6858000"/>
              <a:gd name="connsiteX3-21979" fmla="*/ 4979444 w 6127689"/>
              <a:gd name="connsiteY3-21980" fmla="*/ 43921 h 6858000"/>
              <a:gd name="connsiteX4-21981" fmla="*/ 5021173 w 6127689"/>
              <a:gd name="connsiteY4-21982" fmla="*/ 123738 h 6858000"/>
              <a:gd name="connsiteX5-21983" fmla="*/ 5075458 w 6127689"/>
              <a:gd name="connsiteY5-21984" fmla="*/ 264355 h 6858000"/>
              <a:gd name="connsiteX6-21985" fmla="*/ 5081175 w 6127689"/>
              <a:gd name="connsiteY6-21986" fmla="*/ 277448 h 6858000"/>
              <a:gd name="connsiteX7-21987" fmla="*/ 5097011 w 6127689"/>
              <a:gd name="connsiteY7-21988" fmla="*/ 355616 h 6858000"/>
              <a:gd name="connsiteX8-21989" fmla="*/ 5130982 w 6127689"/>
              <a:gd name="connsiteY8-21990" fmla="*/ 412030 h 6858000"/>
              <a:gd name="connsiteX9-21991" fmla="*/ 5153000 w 6127689"/>
              <a:gd name="connsiteY9-21992" fmla="*/ 507134 h 6858000"/>
              <a:gd name="connsiteX10-21993" fmla="*/ 5171282 w 6127689"/>
              <a:gd name="connsiteY10-21994" fmla="*/ 602071 h 6858000"/>
              <a:gd name="connsiteX11-21995" fmla="*/ 5176196 w 6127689"/>
              <a:gd name="connsiteY11-21996" fmla="*/ 636822 h 6858000"/>
              <a:gd name="connsiteX12-21997" fmla="*/ 5189051 w 6127689"/>
              <a:gd name="connsiteY12-21998" fmla="*/ 782518 h 6858000"/>
              <a:gd name="connsiteX13-21999" fmla="*/ 5210428 w 6127689"/>
              <a:gd name="connsiteY13-22000" fmla="*/ 815772 h 6858000"/>
              <a:gd name="connsiteX14-22001" fmla="*/ 5221088 w 6127689"/>
              <a:gd name="connsiteY14-22002" fmla="*/ 860193 h 6858000"/>
              <a:gd name="connsiteX15-22003" fmla="*/ 5230806 w 6127689"/>
              <a:gd name="connsiteY15-22004" fmla="*/ 961354 h 6858000"/>
              <a:gd name="connsiteX16-22005" fmla="*/ 5201018 w 6127689"/>
              <a:gd name="connsiteY16-22006" fmla="*/ 1095027 h 6858000"/>
              <a:gd name="connsiteX17-22007" fmla="*/ 5202153 w 6127689"/>
              <a:gd name="connsiteY17-22008" fmla="*/ 1133224 h 6858000"/>
              <a:gd name="connsiteX18-22009" fmla="*/ 5207370 w 6127689"/>
              <a:gd name="connsiteY18-22010" fmla="*/ 1138097 h 6858000"/>
              <a:gd name="connsiteX19-22011" fmla="*/ 5189234 w 6127689"/>
              <a:gd name="connsiteY19-22012" fmla="*/ 1193495 h 6858000"/>
              <a:gd name="connsiteX20-22013" fmla="*/ 5202769 w 6127689"/>
              <a:gd name="connsiteY20-22014" fmla="*/ 1269450 h 6858000"/>
              <a:gd name="connsiteX21-22015" fmla="*/ 5225968 w 6127689"/>
              <a:gd name="connsiteY21-22016" fmla="*/ 1357994 h 6858000"/>
              <a:gd name="connsiteX22-22017" fmla="*/ 5233819 w 6127689"/>
              <a:gd name="connsiteY22-22018" fmla="*/ 1380922 h 6858000"/>
              <a:gd name="connsiteX23-22019" fmla="*/ 5237226 w 6127689"/>
              <a:gd name="connsiteY23-22020" fmla="*/ 1441327 h 6858000"/>
              <a:gd name="connsiteX24-22021" fmla="*/ 5255653 w 6127689"/>
              <a:gd name="connsiteY24-22022" fmla="*/ 1524712 h 6858000"/>
              <a:gd name="connsiteX25-22023" fmla="*/ 5263491 w 6127689"/>
              <a:gd name="connsiteY25-22024" fmla="*/ 1642938 h 6858000"/>
              <a:gd name="connsiteX26-22025" fmla="*/ 5261314 w 6127689"/>
              <a:gd name="connsiteY26-22026" fmla="*/ 1689177 h 6858000"/>
              <a:gd name="connsiteX27-22027" fmla="*/ 5259788 w 6127689"/>
              <a:gd name="connsiteY27-22028" fmla="*/ 1768516 h 6858000"/>
              <a:gd name="connsiteX28-22029" fmla="*/ 5255696 w 6127689"/>
              <a:gd name="connsiteY28-22030" fmla="*/ 1953770 h 6858000"/>
              <a:gd name="connsiteX29-22031" fmla="*/ 5252592 w 6127689"/>
              <a:gd name="connsiteY29-22032" fmla="*/ 2092210 h 6858000"/>
              <a:gd name="connsiteX30-22033" fmla="*/ 5264303 w 6127689"/>
              <a:gd name="connsiteY30-22034" fmla="*/ 2225157 h 6858000"/>
              <a:gd name="connsiteX31-22035" fmla="*/ 5254949 w 6127689"/>
              <a:gd name="connsiteY31-22036" fmla="*/ 2236160 h 6858000"/>
              <a:gd name="connsiteX32-22037" fmla="*/ 5250104 w 6127689"/>
              <a:gd name="connsiteY32-22038" fmla="*/ 2249166 h 6858000"/>
              <a:gd name="connsiteX33-22039" fmla="*/ 5251214 w 6127689"/>
              <a:gd name="connsiteY33-22040" fmla="*/ 2250944 h 6858000"/>
              <a:gd name="connsiteX34-22041" fmla="*/ 5250644 w 6127689"/>
              <a:gd name="connsiteY34-22042" fmla="*/ 2266619 h 6858000"/>
              <a:gd name="connsiteX35-22043" fmla="*/ 5293877 w 6127689"/>
              <a:gd name="connsiteY35-22044" fmla="*/ 2368649 h 6858000"/>
              <a:gd name="connsiteX36-22045" fmla="*/ 5311338 w 6127689"/>
              <a:gd name="connsiteY36-22046" fmla="*/ 2404034 h 6858000"/>
              <a:gd name="connsiteX37-22047" fmla="*/ 5338366 w 6127689"/>
              <a:gd name="connsiteY37-22048" fmla="*/ 2465052 h 6858000"/>
              <a:gd name="connsiteX38-22049" fmla="*/ 5371263 w 6127689"/>
              <a:gd name="connsiteY38-22050" fmla="*/ 2586413 h 6858000"/>
              <a:gd name="connsiteX39-22051" fmla="*/ 5407503 w 6127689"/>
              <a:gd name="connsiteY39-22052" fmla="*/ 2786290 h 6858000"/>
              <a:gd name="connsiteX40-22053" fmla="*/ 5407356 w 6127689"/>
              <a:gd name="connsiteY40-22054" fmla="*/ 2787545 h 6858000"/>
              <a:gd name="connsiteX41-22055" fmla="*/ 5411130 w 6127689"/>
              <a:gd name="connsiteY41-22056" fmla="*/ 2788640 h 6858000"/>
              <a:gd name="connsiteX42-22057" fmla="*/ 5416439 w 6127689"/>
              <a:gd name="connsiteY42-22058" fmla="*/ 2805666 h 6858000"/>
              <a:gd name="connsiteX43-22059" fmla="*/ 5416589 w 6127689"/>
              <a:gd name="connsiteY43-22060" fmla="*/ 2810822 h 6858000"/>
              <a:gd name="connsiteX44-22061" fmla="*/ 5418542 w 6127689"/>
              <a:gd name="connsiteY44-22062" fmla="*/ 2817745 h 6858000"/>
              <a:gd name="connsiteX45-22063" fmla="*/ 5418847 w 6127689"/>
              <a:gd name="connsiteY45-22064" fmla="*/ 2817825 h 6858000"/>
              <a:gd name="connsiteX46-22065" fmla="*/ 5457023 w 6127689"/>
              <a:gd name="connsiteY46-22066" fmla="*/ 2858292 h 6858000"/>
              <a:gd name="connsiteX47-22067" fmla="*/ 5479298 w 6127689"/>
              <a:gd name="connsiteY47-22068" fmla="*/ 2947791 h 6858000"/>
              <a:gd name="connsiteX48-22069" fmla="*/ 5481770 w 6127689"/>
              <a:gd name="connsiteY48-22070" fmla="*/ 2951352 h 6858000"/>
              <a:gd name="connsiteX49-22071" fmla="*/ 5482045 w 6127689"/>
              <a:gd name="connsiteY49-22072" fmla="*/ 2984371 h 6858000"/>
              <a:gd name="connsiteX50-22073" fmla="*/ 5482415 w 6127689"/>
              <a:gd name="connsiteY50-22074" fmla="*/ 3004079 h 6858000"/>
              <a:gd name="connsiteX51-22075" fmla="*/ 5503944 w 6127689"/>
              <a:gd name="connsiteY51-22076" fmla="*/ 3123335 h 6858000"/>
              <a:gd name="connsiteX52-22077" fmla="*/ 5516007 w 6127689"/>
              <a:gd name="connsiteY52-22078" fmla="*/ 3258473 h 6858000"/>
              <a:gd name="connsiteX53-22079" fmla="*/ 5566839 w 6127689"/>
              <a:gd name="connsiteY53-22080" fmla="*/ 3345295 h 6858000"/>
              <a:gd name="connsiteX54-22081" fmla="*/ 5589758 w 6127689"/>
              <a:gd name="connsiteY54-22082" fmla="*/ 3506453 h 6858000"/>
              <a:gd name="connsiteX55-22083" fmla="*/ 5596144 w 6127689"/>
              <a:gd name="connsiteY55-22084" fmla="*/ 3534624 h 6858000"/>
              <a:gd name="connsiteX56-22085" fmla="*/ 5597750 w 6127689"/>
              <a:gd name="connsiteY56-22086" fmla="*/ 3534129 h 6858000"/>
              <a:gd name="connsiteX57-22087" fmla="*/ 5599700 w 6127689"/>
              <a:gd name="connsiteY57-22088" fmla="*/ 3547221 h 6858000"/>
              <a:gd name="connsiteX58-22089" fmla="*/ 5615031 w 6127689"/>
              <a:gd name="connsiteY58-22090" fmla="*/ 3557482 h 6858000"/>
              <a:gd name="connsiteX59-22091" fmla="*/ 5618377 w 6127689"/>
              <a:gd name="connsiteY59-22092" fmla="*/ 3588431 h 6858000"/>
              <a:gd name="connsiteX60-22093" fmla="*/ 5612155 w 6127689"/>
              <a:gd name="connsiteY60-22094" fmla="*/ 3589869 h 6858000"/>
              <a:gd name="connsiteX61-22095" fmla="*/ 5620843 w 6127689"/>
              <a:gd name="connsiteY61-22096" fmla="*/ 3606745 h 6858000"/>
              <a:gd name="connsiteX62-22097" fmla="*/ 5655472 w 6127689"/>
              <a:gd name="connsiteY62-22098" fmla="*/ 3678877 h 6858000"/>
              <a:gd name="connsiteX63-22099" fmla="*/ 5680448 w 6127689"/>
              <a:gd name="connsiteY63-22100" fmla="*/ 3717760 h 6858000"/>
              <a:gd name="connsiteX64-22101" fmla="*/ 5683015 w 6127689"/>
              <a:gd name="connsiteY64-22102" fmla="*/ 3762025 h 6858000"/>
              <a:gd name="connsiteX65-22103" fmla="*/ 5696643 w 6127689"/>
              <a:gd name="connsiteY65-22104" fmla="*/ 3773888 h 6858000"/>
              <a:gd name="connsiteX66-22105" fmla="*/ 5699203 w 6127689"/>
              <a:gd name="connsiteY66-22106" fmla="*/ 3775823 h 6858000"/>
              <a:gd name="connsiteX67-22107" fmla="*/ 5704824 w 6127689"/>
              <a:gd name="connsiteY67-22108" fmla="*/ 3785966 h 6858000"/>
              <a:gd name="connsiteX68-22109" fmla="*/ 5712204 w 6127689"/>
              <a:gd name="connsiteY68-22110" fmla="*/ 3785830 h 6858000"/>
              <a:gd name="connsiteX69-22111" fmla="*/ 5724816 w 6127689"/>
              <a:gd name="connsiteY69-22112" fmla="*/ 3798949 h 6858000"/>
              <a:gd name="connsiteX70-22113" fmla="*/ 5733539 w 6127689"/>
              <a:gd name="connsiteY70-22114" fmla="*/ 3818457 h 6858000"/>
              <a:gd name="connsiteX71-22115" fmla="*/ 5768491 w 6127689"/>
              <a:gd name="connsiteY71-22116" fmla="*/ 3914399 h 6858000"/>
              <a:gd name="connsiteX72-22117" fmla="*/ 5793123 w 6127689"/>
              <a:gd name="connsiteY72-22118" fmla="*/ 3969952 h 6858000"/>
              <a:gd name="connsiteX73-22119" fmla="*/ 5808321 w 6127689"/>
              <a:gd name="connsiteY73-22120" fmla="*/ 3988153 h 6858000"/>
              <a:gd name="connsiteX74-22121" fmla="*/ 5825621 w 6127689"/>
              <a:gd name="connsiteY74-22122" fmla="*/ 4015525 h 6858000"/>
              <a:gd name="connsiteX75-22123" fmla="*/ 5860672 w 6127689"/>
              <a:gd name="connsiteY75-22124" fmla="*/ 4061579 h 6858000"/>
              <a:gd name="connsiteX76-22125" fmla="*/ 5872173 w 6127689"/>
              <a:gd name="connsiteY76-22126" fmla="*/ 4088497 h 6858000"/>
              <a:gd name="connsiteX77-22127" fmla="*/ 5883705 w 6127689"/>
              <a:gd name="connsiteY77-22128" fmla="*/ 4101899 h 6858000"/>
              <a:gd name="connsiteX78-22129" fmla="*/ 5885314 w 6127689"/>
              <a:gd name="connsiteY78-22130" fmla="*/ 4108387 h 6858000"/>
              <a:gd name="connsiteX79-22131" fmla="*/ 5894095 w 6127689"/>
              <a:gd name="connsiteY79-22132" fmla="*/ 4128857 h 6858000"/>
              <a:gd name="connsiteX80-22133" fmla="*/ 5898339 w 6127689"/>
              <a:gd name="connsiteY80-22134" fmla="*/ 4140800 h 6858000"/>
              <a:gd name="connsiteX81-22135" fmla="*/ 5899734 w 6127689"/>
              <a:gd name="connsiteY81-22136" fmla="*/ 4145632 h 6858000"/>
              <a:gd name="connsiteX82-22137" fmla="*/ 5903513 w 6127689"/>
              <a:gd name="connsiteY82-22138" fmla="*/ 4187661 h 6858000"/>
              <a:gd name="connsiteX83-22139" fmla="*/ 5917114 w 6127689"/>
              <a:gd name="connsiteY83-22140" fmla="*/ 4213096 h 6858000"/>
              <a:gd name="connsiteX84-22141" fmla="*/ 5921153 w 6127689"/>
              <a:gd name="connsiteY84-22142" fmla="*/ 4236222 h 6858000"/>
              <a:gd name="connsiteX85-22143" fmla="*/ 5924233 w 6127689"/>
              <a:gd name="connsiteY85-22144" fmla="*/ 4242060 h 6858000"/>
              <a:gd name="connsiteX86-22145" fmla="*/ 5928910 w 6127689"/>
              <a:gd name="connsiteY86-22146" fmla="*/ 4300973 h 6858000"/>
              <a:gd name="connsiteX87-22147" fmla="*/ 5939320 w 6127689"/>
              <a:gd name="connsiteY87-22148" fmla="*/ 4340435 h 6858000"/>
              <a:gd name="connsiteX88-22149" fmla="*/ 5946705 w 6127689"/>
              <a:gd name="connsiteY88-22150" fmla="*/ 4428051 h 6858000"/>
              <a:gd name="connsiteX89-22151" fmla="*/ 5949261 w 6127689"/>
              <a:gd name="connsiteY89-22152" fmla="*/ 4449185 h 6858000"/>
              <a:gd name="connsiteX90-22153" fmla="*/ 5957504 w 6127689"/>
              <a:gd name="connsiteY90-22154" fmla="*/ 4465911 h 6858000"/>
              <a:gd name="connsiteX91-22155" fmla="*/ 5964689 w 6127689"/>
              <a:gd name="connsiteY91-22156" fmla="*/ 4468532 h 6858000"/>
              <a:gd name="connsiteX92-22157" fmla="*/ 5967062 w 6127689"/>
              <a:gd name="connsiteY92-22158" fmla="*/ 4479923 h 6858000"/>
              <a:gd name="connsiteX93-22159" fmla="*/ 5968960 w 6127689"/>
              <a:gd name="connsiteY93-22160" fmla="*/ 4482655 h 6858000"/>
              <a:gd name="connsiteX94-22161" fmla="*/ 5978567 w 6127689"/>
              <a:gd name="connsiteY94-22162" fmla="*/ 4498605 h 6858000"/>
              <a:gd name="connsiteX95-22163" fmla="*/ 5980106 w 6127689"/>
              <a:gd name="connsiteY95-22164" fmla="*/ 4585087 h 6858000"/>
              <a:gd name="connsiteX96-22165" fmla="*/ 5998138 w 6127689"/>
              <a:gd name="connsiteY96-22166" fmla="*/ 4697518 h 6858000"/>
              <a:gd name="connsiteX97-22167" fmla="*/ 6013516 w 6127689"/>
              <a:gd name="connsiteY97-22168" fmla="*/ 4786619 h 6858000"/>
              <a:gd name="connsiteX98-22169" fmla="*/ 6025404 w 6127689"/>
              <a:gd name="connsiteY98-22170" fmla="*/ 4858148 h 6858000"/>
              <a:gd name="connsiteX99-22171" fmla="*/ 6007749 w 6127689"/>
              <a:gd name="connsiteY99-22172" fmla="*/ 4964715 h 6858000"/>
              <a:gd name="connsiteX100-22173" fmla="*/ 6005269 w 6127689"/>
              <a:gd name="connsiteY100-22174" fmla="*/ 5150567 h 6858000"/>
              <a:gd name="connsiteX101-22175" fmla="*/ 6001127 w 6127689"/>
              <a:gd name="connsiteY101-22176" fmla="*/ 5164609 h 6858000"/>
              <a:gd name="connsiteX102-22177" fmla="*/ 5996647 w 6127689"/>
              <a:gd name="connsiteY102-22178" fmla="*/ 5185640 h 6858000"/>
              <a:gd name="connsiteX103-22179" fmla="*/ 5998514 w 6127689"/>
              <a:gd name="connsiteY103-22180" fmla="*/ 5189673 h 6858000"/>
              <a:gd name="connsiteX104-22181" fmla="*/ 5995970 w 6127689"/>
              <a:gd name="connsiteY104-22182" fmla="*/ 5221547 h 6858000"/>
              <a:gd name="connsiteX105-22183" fmla="*/ 5997218 w 6127689"/>
              <a:gd name="connsiteY105-22184" fmla="*/ 5222031 h 6858000"/>
              <a:gd name="connsiteX106-22185" fmla="*/ 6036748 w 6127689"/>
              <a:gd name="connsiteY106-22186" fmla="*/ 5322752 h 6858000"/>
              <a:gd name="connsiteX107-22187" fmla="*/ 6036943 w 6127689"/>
              <a:gd name="connsiteY107-22188" fmla="*/ 5329480 h 6858000"/>
              <a:gd name="connsiteX108-22189" fmla="*/ 6037236 w 6127689"/>
              <a:gd name="connsiteY108-22190" fmla="*/ 5329634 h 6858000"/>
              <a:gd name="connsiteX109-22191" fmla="*/ 6038019 w 6127689"/>
              <a:gd name="connsiteY109-22192" fmla="*/ 5336764 h 6858000"/>
              <a:gd name="connsiteX110-22193" fmla="*/ 6037298 w 6127689"/>
              <a:gd name="connsiteY110-22194" fmla="*/ 5341753 h 6858000"/>
              <a:gd name="connsiteX111-22195" fmla="*/ 6037677 w 6127689"/>
              <a:gd name="connsiteY111-22196" fmla="*/ 5354807 h 6858000"/>
              <a:gd name="connsiteX112-22197" fmla="*/ 6039728 w 6127689"/>
              <a:gd name="connsiteY112-22198" fmla="*/ 5359416 h 6858000"/>
              <a:gd name="connsiteX113-22199" fmla="*/ 6043311 w 6127689"/>
              <a:gd name="connsiteY113-22200" fmla="*/ 5361407 h 6858000"/>
              <a:gd name="connsiteX114-22201" fmla="*/ 6042954 w 6127689"/>
              <a:gd name="connsiteY114-22202" fmla="*/ 5362576 h 6858000"/>
              <a:gd name="connsiteX115-22203" fmla="*/ 6053435 w 6127689"/>
              <a:gd name="connsiteY115-22204" fmla="*/ 5387547 h 6858000"/>
              <a:gd name="connsiteX116-22205" fmla="*/ 6065933 w 6127689"/>
              <a:gd name="connsiteY116-22206" fmla="*/ 5443002 h 6858000"/>
              <a:gd name="connsiteX117-22207" fmla="*/ 6068640 w 6127689"/>
              <a:gd name="connsiteY117-22208" fmla="*/ 5474503 h 6858000"/>
              <a:gd name="connsiteX118-22209" fmla="*/ 6080922 w 6127689"/>
              <a:gd name="connsiteY118-22210" fmla="*/ 5561070 h 6858000"/>
              <a:gd name="connsiteX119-22211" fmla="*/ 6096949 w 6127689"/>
              <a:gd name="connsiteY119-22212" fmla="*/ 5648179 h 6858000"/>
              <a:gd name="connsiteX120-22213" fmla="*/ 6125703 w 6127689"/>
              <a:gd name="connsiteY120-22214" fmla="*/ 5692894 h 6858000"/>
              <a:gd name="connsiteX121-22215" fmla="*/ 6126670 w 6127689"/>
              <a:gd name="connsiteY121-22216" fmla="*/ 5697882 h 6858000"/>
              <a:gd name="connsiteX122-22217" fmla="*/ 6124061 w 6127689"/>
              <a:gd name="connsiteY122-22218" fmla="*/ 5710294 h 6858000"/>
              <a:gd name="connsiteX123-22219" fmla="*/ 6122213 w 6127689"/>
              <a:gd name="connsiteY123-22220" fmla="*/ 5714762 h 6858000"/>
              <a:gd name="connsiteX124-22221" fmla="*/ 6121353 w 6127689"/>
              <a:gd name="connsiteY124-22222" fmla="*/ 5721725 h 6858000"/>
              <a:gd name="connsiteX125-22223" fmla="*/ 6121607 w 6127689"/>
              <a:gd name="connsiteY125-22224" fmla="*/ 5721959 h 6858000"/>
              <a:gd name="connsiteX126-22225" fmla="*/ 6120262 w 6127689"/>
              <a:gd name="connsiteY126-22226" fmla="*/ 5728358 h 6858000"/>
              <a:gd name="connsiteX127-22227" fmla="*/ 6127024 w 6127689"/>
              <a:gd name="connsiteY127-22228" fmla="*/ 5786902 h 6858000"/>
              <a:gd name="connsiteX128-22229" fmla="*/ 6127519 w 6127689"/>
              <a:gd name="connsiteY128-22230" fmla="*/ 5865775 h 6858000"/>
              <a:gd name="connsiteX129-22231" fmla="*/ 6119217 w 6127689"/>
              <a:gd name="connsiteY129-22232" fmla="*/ 5888542 h 6858000"/>
              <a:gd name="connsiteX130-22233" fmla="*/ 6102493 w 6127689"/>
              <a:gd name="connsiteY130-22234" fmla="*/ 5928602 h 6858000"/>
              <a:gd name="connsiteX131-22235" fmla="*/ 6056863 w 6127689"/>
              <a:gd name="connsiteY131-22236" fmla="*/ 6000643 h 6858000"/>
              <a:gd name="connsiteX132-22237" fmla="*/ 6045436 w 6127689"/>
              <a:gd name="connsiteY132-22238" fmla="*/ 6124480 h 6858000"/>
              <a:gd name="connsiteX133-22239" fmla="*/ 6030489 w 6127689"/>
              <a:gd name="connsiteY133-22240" fmla="*/ 6317666 h 6858000"/>
              <a:gd name="connsiteX134-22241" fmla="*/ 6007492 w 6127689"/>
              <a:gd name="connsiteY134-22242" fmla="*/ 6440818 h 6858000"/>
              <a:gd name="connsiteX135-22243" fmla="*/ 6009467 w 6127689"/>
              <a:gd name="connsiteY135-22244" fmla="*/ 6487076 h 6858000"/>
              <a:gd name="connsiteX136-22245" fmla="*/ 5995064 w 6127689"/>
              <a:gd name="connsiteY136-22246" fmla="*/ 6540791 h 6858000"/>
              <a:gd name="connsiteX137-22247" fmla="*/ 5996309 w 6127689"/>
              <a:gd name="connsiteY137-22248" fmla="*/ 6543961 h 6858000"/>
              <a:gd name="connsiteX138-22249" fmla="*/ 5996048 w 6127689"/>
              <a:gd name="connsiteY138-22250" fmla="*/ 6555444 h 6858000"/>
              <a:gd name="connsiteX139-22251" fmla="*/ 6002524 w 6127689"/>
              <a:gd name="connsiteY139-22252" fmla="*/ 6560188 h 6858000"/>
              <a:gd name="connsiteX140-22253" fmla="*/ 6006823 w 6127689"/>
              <a:gd name="connsiteY140-22254" fmla="*/ 6578546 h 6858000"/>
              <a:gd name="connsiteX141-22255" fmla="*/ 6004510 w 6127689"/>
              <a:gd name="connsiteY141-22256" fmla="*/ 6599256 h 6858000"/>
              <a:gd name="connsiteX142-22257" fmla="*/ 5986207 w 6127689"/>
              <a:gd name="connsiteY142-22258" fmla="*/ 6695855 h 6858000"/>
              <a:gd name="connsiteX143-22259" fmla="*/ 5979428 w 6127689"/>
              <a:gd name="connsiteY143-22260" fmla="*/ 6754678 h 6858000"/>
              <a:gd name="connsiteX144-22261" fmla="*/ 5983398 w 6127689"/>
              <a:gd name="connsiteY144-22262" fmla="*/ 6778641 h 6858000"/>
              <a:gd name="connsiteX145-22263" fmla="*/ 5984543 w 6127689"/>
              <a:gd name="connsiteY145-22264" fmla="*/ 6811016 h 6858000"/>
              <a:gd name="connsiteX146-22265" fmla="*/ 5981802 w 6127689"/>
              <a:gd name="connsiteY146-22266" fmla="*/ 6838578 h 6858000"/>
              <a:gd name="connsiteX147-22267" fmla="*/ 5979671 w 6127689"/>
              <a:gd name="connsiteY147-22268" fmla="*/ 6858000 h 6858000"/>
              <a:gd name="connsiteX148-22269" fmla="*/ 0 w 6127689"/>
              <a:gd name="connsiteY148-22270" fmla="*/ 6858000 h 6858000"/>
              <a:gd name="connsiteX149-22271" fmla="*/ 0 w 6127689"/>
              <a:gd name="connsiteY149-22272" fmla="*/ 0 h 6858000"/>
              <a:gd name="connsiteX0-22273" fmla="*/ 0 w 6127689"/>
              <a:gd name="connsiteY0-22274" fmla="*/ 0 h 6858000"/>
              <a:gd name="connsiteX1-22275" fmla="*/ 4965888 w 6127689"/>
              <a:gd name="connsiteY1-22276" fmla="*/ 0 h 6858000"/>
              <a:gd name="connsiteX2-22277" fmla="*/ 4967767 w 6127689"/>
              <a:gd name="connsiteY2-22278" fmla="*/ 7930 h 6858000"/>
              <a:gd name="connsiteX3-22279" fmla="*/ 4979444 w 6127689"/>
              <a:gd name="connsiteY3-22280" fmla="*/ 43921 h 6858000"/>
              <a:gd name="connsiteX4-22281" fmla="*/ 5021173 w 6127689"/>
              <a:gd name="connsiteY4-22282" fmla="*/ 123738 h 6858000"/>
              <a:gd name="connsiteX5-22283" fmla="*/ 5075458 w 6127689"/>
              <a:gd name="connsiteY5-22284" fmla="*/ 264355 h 6858000"/>
              <a:gd name="connsiteX6-22285" fmla="*/ 5081175 w 6127689"/>
              <a:gd name="connsiteY6-22286" fmla="*/ 277448 h 6858000"/>
              <a:gd name="connsiteX7-22287" fmla="*/ 5097011 w 6127689"/>
              <a:gd name="connsiteY7-22288" fmla="*/ 355616 h 6858000"/>
              <a:gd name="connsiteX8-22289" fmla="*/ 5130982 w 6127689"/>
              <a:gd name="connsiteY8-22290" fmla="*/ 412030 h 6858000"/>
              <a:gd name="connsiteX9-22291" fmla="*/ 5153000 w 6127689"/>
              <a:gd name="connsiteY9-22292" fmla="*/ 507134 h 6858000"/>
              <a:gd name="connsiteX10-22293" fmla="*/ 5171282 w 6127689"/>
              <a:gd name="connsiteY10-22294" fmla="*/ 602071 h 6858000"/>
              <a:gd name="connsiteX11-22295" fmla="*/ 5176196 w 6127689"/>
              <a:gd name="connsiteY11-22296" fmla="*/ 636822 h 6858000"/>
              <a:gd name="connsiteX12-22297" fmla="*/ 5189051 w 6127689"/>
              <a:gd name="connsiteY12-22298" fmla="*/ 782518 h 6858000"/>
              <a:gd name="connsiteX13-22299" fmla="*/ 5210428 w 6127689"/>
              <a:gd name="connsiteY13-22300" fmla="*/ 815772 h 6858000"/>
              <a:gd name="connsiteX14-22301" fmla="*/ 5221088 w 6127689"/>
              <a:gd name="connsiteY14-22302" fmla="*/ 860193 h 6858000"/>
              <a:gd name="connsiteX15-22303" fmla="*/ 5230806 w 6127689"/>
              <a:gd name="connsiteY15-22304" fmla="*/ 961354 h 6858000"/>
              <a:gd name="connsiteX16-22305" fmla="*/ 5201018 w 6127689"/>
              <a:gd name="connsiteY16-22306" fmla="*/ 1095027 h 6858000"/>
              <a:gd name="connsiteX17-22307" fmla="*/ 5202153 w 6127689"/>
              <a:gd name="connsiteY17-22308" fmla="*/ 1133224 h 6858000"/>
              <a:gd name="connsiteX18-22309" fmla="*/ 5207370 w 6127689"/>
              <a:gd name="connsiteY18-22310" fmla="*/ 1138097 h 6858000"/>
              <a:gd name="connsiteX19-22311" fmla="*/ 5189234 w 6127689"/>
              <a:gd name="connsiteY19-22312" fmla="*/ 1193495 h 6858000"/>
              <a:gd name="connsiteX20-22313" fmla="*/ 5202769 w 6127689"/>
              <a:gd name="connsiteY20-22314" fmla="*/ 1269450 h 6858000"/>
              <a:gd name="connsiteX21-22315" fmla="*/ 5225968 w 6127689"/>
              <a:gd name="connsiteY21-22316" fmla="*/ 1357994 h 6858000"/>
              <a:gd name="connsiteX22-22317" fmla="*/ 5233819 w 6127689"/>
              <a:gd name="connsiteY22-22318" fmla="*/ 1380922 h 6858000"/>
              <a:gd name="connsiteX23-22319" fmla="*/ 5237226 w 6127689"/>
              <a:gd name="connsiteY23-22320" fmla="*/ 1441327 h 6858000"/>
              <a:gd name="connsiteX24-22321" fmla="*/ 5255653 w 6127689"/>
              <a:gd name="connsiteY24-22322" fmla="*/ 1524712 h 6858000"/>
              <a:gd name="connsiteX25-22323" fmla="*/ 5263491 w 6127689"/>
              <a:gd name="connsiteY25-22324" fmla="*/ 1642938 h 6858000"/>
              <a:gd name="connsiteX26-22325" fmla="*/ 5261314 w 6127689"/>
              <a:gd name="connsiteY26-22326" fmla="*/ 1689177 h 6858000"/>
              <a:gd name="connsiteX27-22327" fmla="*/ 5259788 w 6127689"/>
              <a:gd name="connsiteY27-22328" fmla="*/ 1768516 h 6858000"/>
              <a:gd name="connsiteX28-22329" fmla="*/ 5255696 w 6127689"/>
              <a:gd name="connsiteY28-22330" fmla="*/ 1953770 h 6858000"/>
              <a:gd name="connsiteX29-22331" fmla="*/ 5252592 w 6127689"/>
              <a:gd name="connsiteY29-22332" fmla="*/ 2092210 h 6858000"/>
              <a:gd name="connsiteX30-22333" fmla="*/ 5264303 w 6127689"/>
              <a:gd name="connsiteY30-22334" fmla="*/ 2225157 h 6858000"/>
              <a:gd name="connsiteX31-22335" fmla="*/ 5254949 w 6127689"/>
              <a:gd name="connsiteY31-22336" fmla="*/ 2236160 h 6858000"/>
              <a:gd name="connsiteX32-22337" fmla="*/ 5250104 w 6127689"/>
              <a:gd name="connsiteY32-22338" fmla="*/ 2249166 h 6858000"/>
              <a:gd name="connsiteX33-22339" fmla="*/ 5251214 w 6127689"/>
              <a:gd name="connsiteY33-22340" fmla="*/ 2250944 h 6858000"/>
              <a:gd name="connsiteX34-22341" fmla="*/ 5250644 w 6127689"/>
              <a:gd name="connsiteY34-22342" fmla="*/ 2266619 h 6858000"/>
              <a:gd name="connsiteX35-22343" fmla="*/ 5293877 w 6127689"/>
              <a:gd name="connsiteY35-22344" fmla="*/ 2368649 h 6858000"/>
              <a:gd name="connsiteX36-22345" fmla="*/ 5311338 w 6127689"/>
              <a:gd name="connsiteY36-22346" fmla="*/ 2404034 h 6858000"/>
              <a:gd name="connsiteX37-22347" fmla="*/ 5338366 w 6127689"/>
              <a:gd name="connsiteY37-22348" fmla="*/ 2465052 h 6858000"/>
              <a:gd name="connsiteX38-22349" fmla="*/ 5371263 w 6127689"/>
              <a:gd name="connsiteY38-22350" fmla="*/ 2586413 h 6858000"/>
              <a:gd name="connsiteX39-22351" fmla="*/ 5407503 w 6127689"/>
              <a:gd name="connsiteY39-22352" fmla="*/ 2786290 h 6858000"/>
              <a:gd name="connsiteX40-22353" fmla="*/ 5407356 w 6127689"/>
              <a:gd name="connsiteY40-22354" fmla="*/ 2787545 h 6858000"/>
              <a:gd name="connsiteX41-22355" fmla="*/ 5411130 w 6127689"/>
              <a:gd name="connsiteY41-22356" fmla="*/ 2788640 h 6858000"/>
              <a:gd name="connsiteX42-22357" fmla="*/ 5416439 w 6127689"/>
              <a:gd name="connsiteY42-22358" fmla="*/ 2805666 h 6858000"/>
              <a:gd name="connsiteX43-22359" fmla="*/ 5416589 w 6127689"/>
              <a:gd name="connsiteY43-22360" fmla="*/ 2810822 h 6858000"/>
              <a:gd name="connsiteX44-22361" fmla="*/ 5418542 w 6127689"/>
              <a:gd name="connsiteY44-22362" fmla="*/ 2817745 h 6858000"/>
              <a:gd name="connsiteX45-22363" fmla="*/ 5418847 w 6127689"/>
              <a:gd name="connsiteY45-22364" fmla="*/ 2817825 h 6858000"/>
              <a:gd name="connsiteX46-22365" fmla="*/ 5457023 w 6127689"/>
              <a:gd name="connsiteY46-22366" fmla="*/ 2858292 h 6858000"/>
              <a:gd name="connsiteX47-22367" fmla="*/ 5479298 w 6127689"/>
              <a:gd name="connsiteY47-22368" fmla="*/ 2947791 h 6858000"/>
              <a:gd name="connsiteX48-22369" fmla="*/ 5481770 w 6127689"/>
              <a:gd name="connsiteY48-22370" fmla="*/ 2951352 h 6858000"/>
              <a:gd name="connsiteX49-22371" fmla="*/ 5482045 w 6127689"/>
              <a:gd name="connsiteY49-22372" fmla="*/ 2984371 h 6858000"/>
              <a:gd name="connsiteX50-22373" fmla="*/ 5482415 w 6127689"/>
              <a:gd name="connsiteY50-22374" fmla="*/ 3004079 h 6858000"/>
              <a:gd name="connsiteX51-22375" fmla="*/ 5503944 w 6127689"/>
              <a:gd name="connsiteY51-22376" fmla="*/ 3123335 h 6858000"/>
              <a:gd name="connsiteX52-22377" fmla="*/ 5516007 w 6127689"/>
              <a:gd name="connsiteY52-22378" fmla="*/ 3258473 h 6858000"/>
              <a:gd name="connsiteX53-22379" fmla="*/ 5566839 w 6127689"/>
              <a:gd name="connsiteY53-22380" fmla="*/ 3345295 h 6858000"/>
              <a:gd name="connsiteX54-22381" fmla="*/ 5589758 w 6127689"/>
              <a:gd name="connsiteY54-22382" fmla="*/ 3506453 h 6858000"/>
              <a:gd name="connsiteX55-22383" fmla="*/ 5596144 w 6127689"/>
              <a:gd name="connsiteY55-22384" fmla="*/ 3534624 h 6858000"/>
              <a:gd name="connsiteX56-22385" fmla="*/ 5597750 w 6127689"/>
              <a:gd name="connsiteY56-22386" fmla="*/ 3534129 h 6858000"/>
              <a:gd name="connsiteX57-22387" fmla="*/ 5599700 w 6127689"/>
              <a:gd name="connsiteY57-22388" fmla="*/ 3547221 h 6858000"/>
              <a:gd name="connsiteX58-22389" fmla="*/ 5615031 w 6127689"/>
              <a:gd name="connsiteY58-22390" fmla="*/ 3557482 h 6858000"/>
              <a:gd name="connsiteX59-22391" fmla="*/ 5618377 w 6127689"/>
              <a:gd name="connsiteY59-22392" fmla="*/ 3588431 h 6858000"/>
              <a:gd name="connsiteX60-22393" fmla="*/ 5612155 w 6127689"/>
              <a:gd name="connsiteY60-22394" fmla="*/ 3589869 h 6858000"/>
              <a:gd name="connsiteX61-22395" fmla="*/ 5620843 w 6127689"/>
              <a:gd name="connsiteY61-22396" fmla="*/ 3606745 h 6858000"/>
              <a:gd name="connsiteX62-22397" fmla="*/ 5655472 w 6127689"/>
              <a:gd name="connsiteY62-22398" fmla="*/ 3678877 h 6858000"/>
              <a:gd name="connsiteX63-22399" fmla="*/ 5680448 w 6127689"/>
              <a:gd name="connsiteY63-22400" fmla="*/ 3717760 h 6858000"/>
              <a:gd name="connsiteX64-22401" fmla="*/ 5683015 w 6127689"/>
              <a:gd name="connsiteY64-22402" fmla="*/ 3762025 h 6858000"/>
              <a:gd name="connsiteX65-22403" fmla="*/ 5696643 w 6127689"/>
              <a:gd name="connsiteY65-22404" fmla="*/ 3773888 h 6858000"/>
              <a:gd name="connsiteX66-22405" fmla="*/ 5699203 w 6127689"/>
              <a:gd name="connsiteY66-22406" fmla="*/ 3775823 h 6858000"/>
              <a:gd name="connsiteX67-22407" fmla="*/ 5704824 w 6127689"/>
              <a:gd name="connsiteY67-22408" fmla="*/ 3785966 h 6858000"/>
              <a:gd name="connsiteX68-22409" fmla="*/ 5712204 w 6127689"/>
              <a:gd name="connsiteY68-22410" fmla="*/ 3785830 h 6858000"/>
              <a:gd name="connsiteX69-22411" fmla="*/ 5724816 w 6127689"/>
              <a:gd name="connsiteY69-22412" fmla="*/ 3798949 h 6858000"/>
              <a:gd name="connsiteX70-22413" fmla="*/ 5733539 w 6127689"/>
              <a:gd name="connsiteY70-22414" fmla="*/ 3818457 h 6858000"/>
              <a:gd name="connsiteX71-22415" fmla="*/ 5768491 w 6127689"/>
              <a:gd name="connsiteY71-22416" fmla="*/ 3914399 h 6858000"/>
              <a:gd name="connsiteX72-22417" fmla="*/ 5793123 w 6127689"/>
              <a:gd name="connsiteY72-22418" fmla="*/ 3969952 h 6858000"/>
              <a:gd name="connsiteX73-22419" fmla="*/ 5808321 w 6127689"/>
              <a:gd name="connsiteY73-22420" fmla="*/ 3988153 h 6858000"/>
              <a:gd name="connsiteX74-22421" fmla="*/ 5825621 w 6127689"/>
              <a:gd name="connsiteY74-22422" fmla="*/ 4015525 h 6858000"/>
              <a:gd name="connsiteX75-22423" fmla="*/ 5860672 w 6127689"/>
              <a:gd name="connsiteY75-22424" fmla="*/ 4061579 h 6858000"/>
              <a:gd name="connsiteX76-22425" fmla="*/ 5872173 w 6127689"/>
              <a:gd name="connsiteY76-22426" fmla="*/ 4088497 h 6858000"/>
              <a:gd name="connsiteX77-22427" fmla="*/ 5883705 w 6127689"/>
              <a:gd name="connsiteY77-22428" fmla="*/ 4101899 h 6858000"/>
              <a:gd name="connsiteX78-22429" fmla="*/ 5885314 w 6127689"/>
              <a:gd name="connsiteY78-22430" fmla="*/ 4108387 h 6858000"/>
              <a:gd name="connsiteX79-22431" fmla="*/ 5894095 w 6127689"/>
              <a:gd name="connsiteY79-22432" fmla="*/ 4128857 h 6858000"/>
              <a:gd name="connsiteX80-22433" fmla="*/ 5898339 w 6127689"/>
              <a:gd name="connsiteY80-22434" fmla="*/ 4140800 h 6858000"/>
              <a:gd name="connsiteX81-22435" fmla="*/ 5899734 w 6127689"/>
              <a:gd name="connsiteY81-22436" fmla="*/ 4145632 h 6858000"/>
              <a:gd name="connsiteX82-22437" fmla="*/ 5903513 w 6127689"/>
              <a:gd name="connsiteY82-22438" fmla="*/ 4187661 h 6858000"/>
              <a:gd name="connsiteX83-22439" fmla="*/ 5917114 w 6127689"/>
              <a:gd name="connsiteY83-22440" fmla="*/ 4213096 h 6858000"/>
              <a:gd name="connsiteX84-22441" fmla="*/ 5921153 w 6127689"/>
              <a:gd name="connsiteY84-22442" fmla="*/ 4236222 h 6858000"/>
              <a:gd name="connsiteX85-22443" fmla="*/ 5924233 w 6127689"/>
              <a:gd name="connsiteY85-22444" fmla="*/ 4242060 h 6858000"/>
              <a:gd name="connsiteX86-22445" fmla="*/ 5928910 w 6127689"/>
              <a:gd name="connsiteY86-22446" fmla="*/ 4300973 h 6858000"/>
              <a:gd name="connsiteX87-22447" fmla="*/ 5939320 w 6127689"/>
              <a:gd name="connsiteY87-22448" fmla="*/ 4340435 h 6858000"/>
              <a:gd name="connsiteX88-22449" fmla="*/ 5946705 w 6127689"/>
              <a:gd name="connsiteY88-22450" fmla="*/ 4428051 h 6858000"/>
              <a:gd name="connsiteX89-22451" fmla="*/ 5949261 w 6127689"/>
              <a:gd name="connsiteY89-22452" fmla="*/ 4449185 h 6858000"/>
              <a:gd name="connsiteX90-22453" fmla="*/ 5957504 w 6127689"/>
              <a:gd name="connsiteY90-22454" fmla="*/ 4465911 h 6858000"/>
              <a:gd name="connsiteX91-22455" fmla="*/ 5964689 w 6127689"/>
              <a:gd name="connsiteY91-22456" fmla="*/ 4468532 h 6858000"/>
              <a:gd name="connsiteX92-22457" fmla="*/ 5967062 w 6127689"/>
              <a:gd name="connsiteY92-22458" fmla="*/ 4479923 h 6858000"/>
              <a:gd name="connsiteX93-22459" fmla="*/ 5968960 w 6127689"/>
              <a:gd name="connsiteY93-22460" fmla="*/ 4482655 h 6858000"/>
              <a:gd name="connsiteX94-22461" fmla="*/ 5978567 w 6127689"/>
              <a:gd name="connsiteY94-22462" fmla="*/ 4498605 h 6858000"/>
              <a:gd name="connsiteX95-22463" fmla="*/ 5980106 w 6127689"/>
              <a:gd name="connsiteY95-22464" fmla="*/ 4585087 h 6858000"/>
              <a:gd name="connsiteX96-22465" fmla="*/ 5998138 w 6127689"/>
              <a:gd name="connsiteY96-22466" fmla="*/ 4697518 h 6858000"/>
              <a:gd name="connsiteX97-22467" fmla="*/ 6013516 w 6127689"/>
              <a:gd name="connsiteY97-22468" fmla="*/ 4786619 h 6858000"/>
              <a:gd name="connsiteX98-22469" fmla="*/ 6025404 w 6127689"/>
              <a:gd name="connsiteY98-22470" fmla="*/ 4858148 h 6858000"/>
              <a:gd name="connsiteX99-22471" fmla="*/ 6007749 w 6127689"/>
              <a:gd name="connsiteY99-22472" fmla="*/ 4964715 h 6858000"/>
              <a:gd name="connsiteX100-22473" fmla="*/ 6005269 w 6127689"/>
              <a:gd name="connsiteY100-22474" fmla="*/ 5150567 h 6858000"/>
              <a:gd name="connsiteX101-22475" fmla="*/ 6001127 w 6127689"/>
              <a:gd name="connsiteY101-22476" fmla="*/ 5164609 h 6858000"/>
              <a:gd name="connsiteX102-22477" fmla="*/ 5996647 w 6127689"/>
              <a:gd name="connsiteY102-22478" fmla="*/ 5185640 h 6858000"/>
              <a:gd name="connsiteX103-22479" fmla="*/ 5998514 w 6127689"/>
              <a:gd name="connsiteY103-22480" fmla="*/ 5189673 h 6858000"/>
              <a:gd name="connsiteX104-22481" fmla="*/ 5995970 w 6127689"/>
              <a:gd name="connsiteY104-22482" fmla="*/ 5221547 h 6858000"/>
              <a:gd name="connsiteX105-22483" fmla="*/ 6042096 w 6127689"/>
              <a:gd name="connsiteY105-22484" fmla="*/ 5233251 h 6858000"/>
              <a:gd name="connsiteX106-22485" fmla="*/ 6036748 w 6127689"/>
              <a:gd name="connsiteY106-22486" fmla="*/ 5322752 h 6858000"/>
              <a:gd name="connsiteX107-22487" fmla="*/ 6036943 w 6127689"/>
              <a:gd name="connsiteY107-22488" fmla="*/ 5329480 h 6858000"/>
              <a:gd name="connsiteX108-22489" fmla="*/ 6037236 w 6127689"/>
              <a:gd name="connsiteY108-22490" fmla="*/ 5329634 h 6858000"/>
              <a:gd name="connsiteX109-22491" fmla="*/ 6038019 w 6127689"/>
              <a:gd name="connsiteY109-22492" fmla="*/ 5336764 h 6858000"/>
              <a:gd name="connsiteX110-22493" fmla="*/ 6037298 w 6127689"/>
              <a:gd name="connsiteY110-22494" fmla="*/ 5341753 h 6858000"/>
              <a:gd name="connsiteX111-22495" fmla="*/ 6037677 w 6127689"/>
              <a:gd name="connsiteY111-22496" fmla="*/ 5354807 h 6858000"/>
              <a:gd name="connsiteX112-22497" fmla="*/ 6039728 w 6127689"/>
              <a:gd name="connsiteY112-22498" fmla="*/ 5359416 h 6858000"/>
              <a:gd name="connsiteX113-22499" fmla="*/ 6043311 w 6127689"/>
              <a:gd name="connsiteY113-22500" fmla="*/ 5361407 h 6858000"/>
              <a:gd name="connsiteX114-22501" fmla="*/ 6042954 w 6127689"/>
              <a:gd name="connsiteY114-22502" fmla="*/ 5362576 h 6858000"/>
              <a:gd name="connsiteX115-22503" fmla="*/ 6053435 w 6127689"/>
              <a:gd name="connsiteY115-22504" fmla="*/ 5387547 h 6858000"/>
              <a:gd name="connsiteX116-22505" fmla="*/ 6065933 w 6127689"/>
              <a:gd name="connsiteY116-22506" fmla="*/ 5443002 h 6858000"/>
              <a:gd name="connsiteX117-22507" fmla="*/ 6068640 w 6127689"/>
              <a:gd name="connsiteY117-22508" fmla="*/ 5474503 h 6858000"/>
              <a:gd name="connsiteX118-22509" fmla="*/ 6080922 w 6127689"/>
              <a:gd name="connsiteY118-22510" fmla="*/ 5561070 h 6858000"/>
              <a:gd name="connsiteX119-22511" fmla="*/ 6096949 w 6127689"/>
              <a:gd name="connsiteY119-22512" fmla="*/ 5648179 h 6858000"/>
              <a:gd name="connsiteX120-22513" fmla="*/ 6125703 w 6127689"/>
              <a:gd name="connsiteY120-22514" fmla="*/ 5692894 h 6858000"/>
              <a:gd name="connsiteX121-22515" fmla="*/ 6126670 w 6127689"/>
              <a:gd name="connsiteY121-22516" fmla="*/ 5697882 h 6858000"/>
              <a:gd name="connsiteX122-22517" fmla="*/ 6124061 w 6127689"/>
              <a:gd name="connsiteY122-22518" fmla="*/ 5710294 h 6858000"/>
              <a:gd name="connsiteX123-22519" fmla="*/ 6122213 w 6127689"/>
              <a:gd name="connsiteY123-22520" fmla="*/ 5714762 h 6858000"/>
              <a:gd name="connsiteX124-22521" fmla="*/ 6121353 w 6127689"/>
              <a:gd name="connsiteY124-22522" fmla="*/ 5721725 h 6858000"/>
              <a:gd name="connsiteX125-22523" fmla="*/ 6121607 w 6127689"/>
              <a:gd name="connsiteY125-22524" fmla="*/ 5721959 h 6858000"/>
              <a:gd name="connsiteX126-22525" fmla="*/ 6120262 w 6127689"/>
              <a:gd name="connsiteY126-22526" fmla="*/ 5728358 h 6858000"/>
              <a:gd name="connsiteX127-22527" fmla="*/ 6127024 w 6127689"/>
              <a:gd name="connsiteY127-22528" fmla="*/ 5786902 h 6858000"/>
              <a:gd name="connsiteX128-22529" fmla="*/ 6127519 w 6127689"/>
              <a:gd name="connsiteY128-22530" fmla="*/ 5865775 h 6858000"/>
              <a:gd name="connsiteX129-22531" fmla="*/ 6119217 w 6127689"/>
              <a:gd name="connsiteY129-22532" fmla="*/ 5888542 h 6858000"/>
              <a:gd name="connsiteX130-22533" fmla="*/ 6102493 w 6127689"/>
              <a:gd name="connsiteY130-22534" fmla="*/ 5928602 h 6858000"/>
              <a:gd name="connsiteX131-22535" fmla="*/ 6056863 w 6127689"/>
              <a:gd name="connsiteY131-22536" fmla="*/ 6000643 h 6858000"/>
              <a:gd name="connsiteX132-22537" fmla="*/ 6045436 w 6127689"/>
              <a:gd name="connsiteY132-22538" fmla="*/ 6124480 h 6858000"/>
              <a:gd name="connsiteX133-22539" fmla="*/ 6030489 w 6127689"/>
              <a:gd name="connsiteY133-22540" fmla="*/ 6317666 h 6858000"/>
              <a:gd name="connsiteX134-22541" fmla="*/ 6007492 w 6127689"/>
              <a:gd name="connsiteY134-22542" fmla="*/ 6440818 h 6858000"/>
              <a:gd name="connsiteX135-22543" fmla="*/ 6009467 w 6127689"/>
              <a:gd name="connsiteY135-22544" fmla="*/ 6487076 h 6858000"/>
              <a:gd name="connsiteX136-22545" fmla="*/ 5995064 w 6127689"/>
              <a:gd name="connsiteY136-22546" fmla="*/ 6540791 h 6858000"/>
              <a:gd name="connsiteX137-22547" fmla="*/ 5996309 w 6127689"/>
              <a:gd name="connsiteY137-22548" fmla="*/ 6543961 h 6858000"/>
              <a:gd name="connsiteX138-22549" fmla="*/ 5996048 w 6127689"/>
              <a:gd name="connsiteY138-22550" fmla="*/ 6555444 h 6858000"/>
              <a:gd name="connsiteX139-22551" fmla="*/ 6002524 w 6127689"/>
              <a:gd name="connsiteY139-22552" fmla="*/ 6560188 h 6858000"/>
              <a:gd name="connsiteX140-22553" fmla="*/ 6006823 w 6127689"/>
              <a:gd name="connsiteY140-22554" fmla="*/ 6578546 h 6858000"/>
              <a:gd name="connsiteX141-22555" fmla="*/ 6004510 w 6127689"/>
              <a:gd name="connsiteY141-22556" fmla="*/ 6599256 h 6858000"/>
              <a:gd name="connsiteX142-22557" fmla="*/ 5986207 w 6127689"/>
              <a:gd name="connsiteY142-22558" fmla="*/ 6695855 h 6858000"/>
              <a:gd name="connsiteX143-22559" fmla="*/ 5979428 w 6127689"/>
              <a:gd name="connsiteY143-22560" fmla="*/ 6754678 h 6858000"/>
              <a:gd name="connsiteX144-22561" fmla="*/ 5983398 w 6127689"/>
              <a:gd name="connsiteY144-22562" fmla="*/ 6778641 h 6858000"/>
              <a:gd name="connsiteX145-22563" fmla="*/ 5984543 w 6127689"/>
              <a:gd name="connsiteY145-22564" fmla="*/ 6811016 h 6858000"/>
              <a:gd name="connsiteX146-22565" fmla="*/ 5981802 w 6127689"/>
              <a:gd name="connsiteY146-22566" fmla="*/ 6838578 h 6858000"/>
              <a:gd name="connsiteX147-22567" fmla="*/ 5979671 w 6127689"/>
              <a:gd name="connsiteY147-22568" fmla="*/ 6858000 h 6858000"/>
              <a:gd name="connsiteX148-22569" fmla="*/ 0 w 6127689"/>
              <a:gd name="connsiteY148-22570" fmla="*/ 6858000 h 6858000"/>
              <a:gd name="connsiteX149-22571" fmla="*/ 0 w 6127689"/>
              <a:gd name="connsiteY149-22572" fmla="*/ 0 h 6858000"/>
              <a:gd name="connsiteX0-22573" fmla="*/ 0 w 6127689"/>
              <a:gd name="connsiteY0-22574" fmla="*/ 0 h 6858000"/>
              <a:gd name="connsiteX1-22575" fmla="*/ 4965888 w 6127689"/>
              <a:gd name="connsiteY1-22576" fmla="*/ 0 h 6858000"/>
              <a:gd name="connsiteX2-22577" fmla="*/ 4967767 w 6127689"/>
              <a:gd name="connsiteY2-22578" fmla="*/ 7930 h 6858000"/>
              <a:gd name="connsiteX3-22579" fmla="*/ 4979444 w 6127689"/>
              <a:gd name="connsiteY3-22580" fmla="*/ 43921 h 6858000"/>
              <a:gd name="connsiteX4-22581" fmla="*/ 5021173 w 6127689"/>
              <a:gd name="connsiteY4-22582" fmla="*/ 123738 h 6858000"/>
              <a:gd name="connsiteX5-22583" fmla="*/ 5075458 w 6127689"/>
              <a:gd name="connsiteY5-22584" fmla="*/ 264355 h 6858000"/>
              <a:gd name="connsiteX6-22585" fmla="*/ 5081175 w 6127689"/>
              <a:gd name="connsiteY6-22586" fmla="*/ 277448 h 6858000"/>
              <a:gd name="connsiteX7-22587" fmla="*/ 5097011 w 6127689"/>
              <a:gd name="connsiteY7-22588" fmla="*/ 355616 h 6858000"/>
              <a:gd name="connsiteX8-22589" fmla="*/ 5130982 w 6127689"/>
              <a:gd name="connsiteY8-22590" fmla="*/ 412030 h 6858000"/>
              <a:gd name="connsiteX9-22591" fmla="*/ 5153000 w 6127689"/>
              <a:gd name="connsiteY9-22592" fmla="*/ 507134 h 6858000"/>
              <a:gd name="connsiteX10-22593" fmla="*/ 5171282 w 6127689"/>
              <a:gd name="connsiteY10-22594" fmla="*/ 602071 h 6858000"/>
              <a:gd name="connsiteX11-22595" fmla="*/ 5176196 w 6127689"/>
              <a:gd name="connsiteY11-22596" fmla="*/ 636822 h 6858000"/>
              <a:gd name="connsiteX12-22597" fmla="*/ 5189051 w 6127689"/>
              <a:gd name="connsiteY12-22598" fmla="*/ 782518 h 6858000"/>
              <a:gd name="connsiteX13-22599" fmla="*/ 5210428 w 6127689"/>
              <a:gd name="connsiteY13-22600" fmla="*/ 815772 h 6858000"/>
              <a:gd name="connsiteX14-22601" fmla="*/ 5221088 w 6127689"/>
              <a:gd name="connsiteY14-22602" fmla="*/ 860193 h 6858000"/>
              <a:gd name="connsiteX15-22603" fmla="*/ 5230806 w 6127689"/>
              <a:gd name="connsiteY15-22604" fmla="*/ 961354 h 6858000"/>
              <a:gd name="connsiteX16-22605" fmla="*/ 5201018 w 6127689"/>
              <a:gd name="connsiteY16-22606" fmla="*/ 1095027 h 6858000"/>
              <a:gd name="connsiteX17-22607" fmla="*/ 5202153 w 6127689"/>
              <a:gd name="connsiteY17-22608" fmla="*/ 1133224 h 6858000"/>
              <a:gd name="connsiteX18-22609" fmla="*/ 5207370 w 6127689"/>
              <a:gd name="connsiteY18-22610" fmla="*/ 1138097 h 6858000"/>
              <a:gd name="connsiteX19-22611" fmla="*/ 5189234 w 6127689"/>
              <a:gd name="connsiteY19-22612" fmla="*/ 1193495 h 6858000"/>
              <a:gd name="connsiteX20-22613" fmla="*/ 5202769 w 6127689"/>
              <a:gd name="connsiteY20-22614" fmla="*/ 1269450 h 6858000"/>
              <a:gd name="connsiteX21-22615" fmla="*/ 5225968 w 6127689"/>
              <a:gd name="connsiteY21-22616" fmla="*/ 1357994 h 6858000"/>
              <a:gd name="connsiteX22-22617" fmla="*/ 5233819 w 6127689"/>
              <a:gd name="connsiteY22-22618" fmla="*/ 1380922 h 6858000"/>
              <a:gd name="connsiteX23-22619" fmla="*/ 5237226 w 6127689"/>
              <a:gd name="connsiteY23-22620" fmla="*/ 1441327 h 6858000"/>
              <a:gd name="connsiteX24-22621" fmla="*/ 5255653 w 6127689"/>
              <a:gd name="connsiteY24-22622" fmla="*/ 1524712 h 6858000"/>
              <a:gd name="connsiteX25-22623" fmla="*/ 5263491 w 6127689"/>
              <a:gd name="connsiteY25-22624" fmla="*/ 1642938 h 6858000"/>
              <a:gd name="connsiteX26-22625" fmla="*/ 5261314 w 6127689"/>
              <a:gd name="connsiteY26-22626" fmla="*/ 1689177 h 6858000"/>
              <a:gd name="connsiteX27-22627" fmla="*/ 5259788 w 6127689"/>
              <a:gd name="connsiteY27-22628" fmla="*/ 1768516 h 6858000"/>
              <a:gd name="connsiteX28-22629" fmla="*/ 5255696 w 6127689"/>
              <a:gd name="connsiteY28-22630" fmla="*/ 1953770 h 6858000"/>
              <a:gd name="connsiteX29-22631" fmla="*/ 5252592 w 6127689"/>
              <a:gd name="connsiteY29-22632" fmla="*/ 2092210 h 6858000"/>
              <a:gd name="connsiteX30-22633" fmla="*/ 5264303 w 6127689"/>
              <a:gd name="connsiteY30-22634" fmla="*/ 2225157 h 6858000"/>
              <a:gd name="connsiteX31-22635" fmla="*/ 5254949 w 6127689"/>
              <a:gd name="connsiteY31-22636" fmla="*/ 2236160 h 6858000"/>
              <a:gd name="connsiteX32-22637" fmla="*/ 5250104 w 6127689"/>
              <a:gd name="connsiteY32-22638" fmla="*/ 2249166 h 6858000"/>
              <a:gd name="connsiteX33-22639" fmla="*/ 5251214 w 6127689"/>
              <a:gd name="connsiteY33-22640" fmla="*/ 2250944 h 6858000"/>
              <a:gd name="connsiteX34-22641" fmla="*/ 5250644 w 6127689"/>
              <a:gd name="connsiteY34-22642" fmla="*/ 2266619 h 6858000"/>
              <a:gd name="connsiteX35-22643" fmla="*/ 5293877 w 6127689"/>
              <a:gd name="connsiteY35-22644" fmla="*/ 2368649 h 6858000"/>
              <a:gd name="connsiteX36-22645" fmla="*/ 5311338 w 6127689"/>
              <a:gd name="connsiteY36-22646" fmla="*/ 2404034 h 6858000"/>
              <a:gd name="connsiteX37-22647" fmla="*/ 5338366 w 6127689"/>
              <a:gd name="connsiteY37-22648" fmla="*/ 2465052 h 6858000"/>
              <a:gd name="connsiteX38-22649" fmla="*/ 5371263 w 6127689"/>
              <a:gd name="connsiteY38-22650" fmla="*/ 2586413 h 6858000"/>
              <a:gd name="connsiteX39-22651" fmla="*/ 5407503 w 6127689"/>
              <a:gd name="connsiteY39-22652" fmla="*/ 2786290 h 6858000"/>
              <a:gd name="connsiteX40-22653" fmla="*/ 5407356 w 6127689"/>
              <a:gd name="connsiteY40-22654" fmla="*/ 2787545 h 6858000"/>
              <a:gd name="connsiteX41-22655" fmla="*/ 5411130 w 6127689"/>
              <a:gd name="connsiteY41-22656" fmla="*/ 2788640 h 6858000"/>
              <a:gd name="connsiteX42-22657" fmla="*/ 5416439 w 6127689"/>
              <a:gd name="connsiteY42-22658" fmla="*/ 2805666 h 6858000"/>
              <a:gd name="connsiteX43-22659" fmla="*/ 5416589 w 6127689"/>
              <a:gd name="connsiteY43-22660" fmla="*/ 2810822 h 6858000"/>
              <a:gd name="connsiteX44-22661" fmla="*/ 5418542 w 6127689"/>
              <a:gd name="connsiteY44-22662" fmla="*/ 2817745 h 6858000"/>
              <a:gd name="connsiteX45-22663" fmla="*/ 5418847 w 6127689"/>
              <a:gd name="connsiteY45-22664" fmla="*/ 2817825 h 6858000"/>
              <a:gd name="connsiteX46-22665" fmla="*/ 5457023 w 6127689"/>
              <a:gd name="connsiteY46-22666" fmla="*/ 2858292 h 6858000"/>
              <a:gd name="connsiteX47-22667" fmla="*/ 5479298 w 6127689"/>
              <a:gd name="connsiteY47-22668" fmla="*/ 2947791 h 6858000"/>
              <a:gd name="connsiteX48-22669" fmla="*/ 5481770 w 6127689"/>
              <a:gd name="connsiteY48-22670" fmla="*/ 2951352 h 6858000"/>
              <a:gd name="connsiteX49-22671" fmla="*/ 5482045 w 6127689"/>
              <a:gd name="connsiteY49-22672" fmla="*/ 2984371 h 6858000"/>
              <a:gd name="connsiteX50-22673" fmla="*/ 5482415 w 6127689"/>
              <a:gd name="connsiteY50-22674" fmla="*/ 3004079 h 6858000"/>
              <a:gd name="connsiteX51-22675" fmla="*/ 5503944 w 6127689"/>
              <a:gd name="connsiteY51-22676" fmla="*/ 3123335 h 6858000"/>
              <a:gd name="connsiteX52-22677" fmla="*/ 5516007 w 6127689"/>
              <a:gd name="connsiteY52-22678" fmla="*/ 3258473 h 6858000"/>
              <a:gd name="connsiteX53-22679" fmla="*/ 5566839 w 6127689"/>
              <a:gd name="connsiteY53-22680" fmla="*/ 3345295 h 6858000"/>
              <a:gd name="connsiteX54-22681" fmla="*/ 5589758 w 6127689"/>
              <a:gd name="connsiteY54-22682" fmla="*/ 3506453 h 6858000"/>
              <a:gd name="connsiteX55-22683" fmla="*/ 5596144 w 6127689"/>
              <a:gd name="connsiteY55-22684" fmla="*/ 3534624 h 6858000"/>
              <a:gd name="connsiteX56-22685" fmla="*/ 5597750 w 6127689"/>
              <a:gd name="connsiteY56-22686" fmla="*/ 3534129 h 6858000"/>
              <a:gd name="connsiteX57-22687" fmla="*/ 5599700 w 6127689"/>
              <a:gd name="connsiteY57-22688" fmla="*/ 3547221 h 6858000"/>
              <a:gd name="connsiteX58-22689" fmla="*/ 5615031 w 6127689"/>
              <a:gd name="connsiteY58-22690" fmla="*/ 3557482 h 6858000"/>
              <a:gd name="connsiteX59-22691" fmla="*/ 5618377 w 6127689"/>
              <a:gd name="connsiteY59-22692" fmla="*/ 3588431 h 6858000"/>
              <a:gd name="connsiteX60-22693" fmla="*/ 5612155 w 6127689"/>
              <a:gd name="connsiteY60-22694" fmla="*/ 3589869 h 6858000"/>
              <a:gd name="connsiteX61-22695" fmla="*/ 5620843 w 6127689"/>
              <a:gd name="connsiteY61-22696" fmla="*/ 3606745 h 6858000"/>
              <a:gd name="connsiteX62-22697" fmla="*/ 5655472 w 6127689"/>
              <a:gd name="connsiteY62-22698" fmla="*/ 3678877 h 6858000"/>
              <a:gd name="connsiteX63-22699" fmla="*/ 5680448 w 6127689"/>
              <a:gd name="connsiteY63-22700" fmla="*/ 3717760 h 6858000"/>
              <a:gd name="connsiteX64-22701" fmla="*/ 5683015 w 6127689"/>
              <a:gd name="connsiteY64-22702" fmla="*/ 3762025 h 6858000"/>
              <a:gd name="connsiteX65-22703" fmla="*/ 5696643 w 6127689"/>
              <a:gd name="connsiteY65-22704" fmla="*/ 3773888 h 6858000"/>
              <a:gd name="connsiteX66-22705" fmla="*/ 5699203 w 6127689"/>
              <a:gd name="connsiteY66-22706" fmla="*/ 3775823 h 6858000"/>
              <a:gd name="connsiteX67-22707" fmla="*/ 5704824 w 6127689"/>
              <a:gd name="connsiteY67-22708" fmla="*/ 3785966 h 6858000"/>
              <a:gd name="connsiteX68-22709" fmla="*/ 5712204 w 6127689"/>
              <a:gd name="connsiteY68-22710" fmla="*/ 3785830 h 6858000"/>
              <a:gd name="connsiteX69-22711" fmla="*/ 5724816 w 6127689"/>
              <a:gd name="connsiteY69-22712" fmla="*/ 3798949 h 6858000"/>
              <a:gd name="connsiteX70-22713" fmla="*/ 5733539 w 6127689"/>
              <a:gd name="connsiteY70-22714" fmla="*/ 3818457 h 6858000"/>
              <a:gd name="connsiteX71-22715" fmla="*/ 5768491 w 6127689"/>
              <a:gd name="connsiteY71-22716" fmla="*/ 3914399 h 6858000"/>
              <a:gd name="connsiteX72-22717" fmla="*/ 5793123 w 6127689"/>
              <a:gd name="connsiteY72-22718" fmla="*/ 3969952 h 6858000"/>
              <a:gd name="connsiteX73-22719" fmla="*/ 5808321 w 6127689"/>
              <a:gd name="connsiteY73-22720" fmla="*/ 3988153 h 6858000"/>
              <a:gd name="connsiteX74-22721" fmla="*/ 5825621 w 6127689"/>
              <a:gd name="connsiteY74-22722" fmla="*/ 4015525 h 6858000"/>
              <a:gd name="connsiteX75-22723" fmla="*/ 5860672 w 6127689"/>
              <a:gd name="connsiteY75-22724" fmla="*/ 4061579 h 6858000"/>
              <a:gd name="connsiteX76-22725" fmla="*/ 5872173 w 6127689"/>
              <a:gd name="connsiteY76-22726" fmla="*/ 4088497 h 6858000"/>
              <a:gd name="connsiteX77-22727" fmla="*/ 5883705 w 6127689"/>
              <a:gd name="connsiteY77-22728" fmla="*/ 4101899 h 6858000"/>
              <a:gd name="connsiteX78-22729" fmla="*/ 5885314 w 6127689"/>
              <a:gd name="connsiteY78-22730" fmla="*/ 4108387 h 6858000"/>
              <a:gd name="connsiteX79-22731" fmla="*/ 5894095 w 6127689"/>
              <a:gd name="connsiteY79-22732" fmla="*/ 4128857 h 6858000"/>
              <a:gd name="connsiteX80-22733" fmla="*/ 5898339 w 6127689"/>
              <a:gd name="connsiteY80-22734" fmla="*/ 4140800 h 6858000"/>
              <a:gd name="connsiteX81-22735" fmla="*/ 5899734 w 6127689"/>
              <a:gd name="connsiteY81-22736" fmla="*/ 4145632 h 6858000"/>
              <a:gd name="connsiteX82-22737" fmla="*/ 5903513 w 6127689"/>
              <a:gd name="connsiteY82-22738" fmla="*/ 4187661 h 6858000"/>
              <a:gd name="connsiteX83-22739" fmla="*/ 5917114 w 6127689"/>
              <a:gd name="connsiteY83-22740" fmla="*/ 4213096 h 6858000"/>
              <a:gd name="connsiteX84-22741" fmla="*/ 5921153 w 6127689"/>
              <a:gd name="connsiteY84-22742" fmla="*/ 4236222 h 6858000"/>
              <a:gd name="connsiteX85-22743" fmla="*/ 5924233 w 6127689"/>
              <a:gd name="connsiteY85-22744" fmla="*/ 4242060 h 6858000"/>
              <a:gd name="connsiteX86-22745" fmla="*/ 5928910 w 6127689"/>
              <a:gd name="connsiteY86-22746" fmla="*/ 4300973 h 6858000"/>
              <a:gd name="connsiteX87-22747" fmla="*/ 5939320 w 6127689"/>
              <a:gd name="connsiteY87-22748" fmla="*/ 4340435 h 6858000"/>
              <a:gd name="connsiteX88-22749" fmla="*/ 5946705 w 6127689"/>
              <a:gd name="connsiteY88-22750" fmla="*/ 4428051 h 6858000"/>
              <a:gd name="connsiteX89-22751" fmla="*/ 5949261 w 6127689"/>
              <a:gd name="connsiteY89-22752" fmla="*/ 4449185 h 6858000"/>
              <a:gd name="connsiteX90-22753" fmla="*/ 5957504 w 6127689"/>
              <a:gd name="connsiteY90-22754" fmla="*/ 4465911 h 6858000"/>
              <a:gd name="connsiteX91-22755" fmla="*/ 5964689 w 6127689"/>
              <a:gd name="connsiteY91-22756" fmla="*/ 4468532 h 6858000"/>
              <a:gd name="connsiteX92-22757" fmla="*/ 5967062 w 6127689"/>
              <a:gd name="connsiteY92-22758" fmla="*/ 4479923 h 6858000"/>
              <a:gd name="connsiteX93-22759" fmla="*/ 5968960 w 6127689"/>
              <a:gd name="connsiteY93-22760" fmla="*/ 4482655 h 6858000"/>
              <a:gd name="connsiteX94-22761" fmla="*/ 5978567 w 6127689"/>
              <a:gd name="connsiteY94-22762" fmla="*/ 4498605 h 6858000"/>
              <a:gd name="connsiteX95-22763" fmla="*/ 5980106 w 6127689"/>
              <a:gd name="connsiteY95-22764" fmla="*/ 4585087 h 6858000"/>
              <a:gd name="connsiteX96-22765" fmla="*/ 5998138 w 6127689"/>
              <a:gd name="connsiteY96-22766" fmla="*/ 4697518 h 6858000"/>
              <a:gd name="connsiteX97-22767" fmla="*/ 6013516 w 6127689"/>
              <a:gd name="connsiteY97-22768" fmla="*/ 4786619 h 6858000"/>
              <a:gd name="connsiteX98-22769" fmla="*/ 6025404 w 6127689"/>
              <a:gd name="connsiteY98-22770" fmla="*/ 4858148 h 6858000"/>
              <a:gd name="connsiteX99-22771" fmla="*/ 6007749 w 6127689"/>
              <a:gd name="connsiteY99-22772" fmla="*/ 4964715 h 6858000"/>
              <a:gd name="connsiteX100-22773" fmla="*/ 6005269 w 6127689"/>
              <a:gd name="connsiteY100-22774" fmla="*/ 5150567 h 6858000"/>
              <a:gd name="connsiteX101-22775" fmla="*/ 6001127 w 6127689"/>
              <a:gd name="connsiteY101-22776" fmla="*/ 5164609 h 6858000"/>
              <a:gd name="connsiteX102-22777" fmla="*/ 5996647 w 6127689"/>
              <a:gd name="connsiteY102-22778" fmla="*/ 5185640 h 6858000"/>
              <a:gd name="connsiteX103-22779" fmla="*/ 5998514 w 6127689"/>
              <a:gd name="connsiteY103-22780" fmla="*/ 5189673 h 6858000"/>
              <a:gd name="connsiteX104-22781" fmla="*/ 5995970 w 6127689"/>
              <a:gd name="connsiteY104-22782" fmla="*/ 5221547 h 6858000"/>
              <a:gd name="connsiteX105-22783" fmla="*/ 6036748 w 6127689"/>
              <a:gd name="connsiteY105-22784" fmla="*/ 5322752 h 6858000"/>
              <a:gd name="connsiteX106-22785" fmla="*/ 6036943 w 6127689"/>
              <a:gd name="connsiteY106-22786" fmla="*/ 5329480 h 6858000"/>
              <a:gd name="connsiteX107-22787" fmla="*/ 6037236 w 6127689"/>
              <a:gd name="connsiteY107-22788" fmla="*/ 5329634 h 6858000"/>
              <a:gd name="connsiteX108-22789" fmla="*/ 6038019 w 6127689"/>
              <a:gd name="connsiteY108-22790" fmla="*/ 5336764 h 6858000"/>
              <a:gd name="connsiteX109-22791" fmla="*/ 6037298 w 6127689"/>
              <a:gd name="connsiteY109-22792" fmla="*/ 5341753 h 6858000"/>
              <a:gd name="connsiteX110-22793" fmla="*/ 6037677 w 6127689"/>
              <a:gd name="connsiteY110-22794" fmla="*/ 5354807 h 6858000"/>
              <a:gd name="connsiteX111-22795" fmla="*/ 6039728 w 6127689"/>
              <a:gd name="connsiteY111-22796" fmla="*/ 5359416 h 6858000"/>
              <a:gd name="connsiteX112-22797" fmla="*/ 6043311 w 6127689"/>
              <a:gd name="connsiteY112-22798" fmla="*/ 5361407 h 6858000"/>
              <a:gd name="connsiteX113-22799" fmla="*/ 6042954 w 6127689"/>
              <a:gd name="connsiteY113-22800" fmla="*/ 5362576 h 6858000"/>
              <a:gd name="connsiteX114-22801" fmla="*/ 6053435 w 6127689"/>
              <a:gd name="connsiteY114-22802" fmla="*/ 5387547 h 6858000"/>
              <a:gd name="connsiteX115-22803" fmla="*/ 6065933 w 6127689"/>
              <a:gd name="connsiteY115-22804" fmla="*/ 5443002 h 6858000"/>
              <a:gd name="connsiteX116-22805" fmla="*/ 6068640 w 6127689"/>
              <a:gd name="connsiteY116-22806" fmla="*/ 5474503 h 6858000"/>
              <a:gd name="connsiteX117-22807" fmla="*/ 6080922 w 6127689"/>
              <a:gd name="connsiteY117-22808" fmla="*/ 5561070 h 6858000"/>
              <a:gd name="connsiteX118-22809" fmla="*/ 6096949 w 6127689"/>
              <a:gd name="connsiteY118-22810" fmla="*/ 5648179 h 6858000"/>
              <a:gd name="connsiteX119-22811" fmla="*/ 6125703 w 6127689"/>
              <a:gd name="connsiteY119-22812" fmla="*/ 5692894 h 6858000"/>
              <a:gd name="connsiteX120-22813" fmla="*/ 6126670 w 6127689"/>
              <a:gd name="connsiteY120-22814" fmla="*/ 5697882 h 6858000"/>
              <a:gd name="connsiteX121-22815" fmla="*/ 6124061 w 6127689"/>
              <a:gd name="connsiteY121-22816" fmla="*/ 5710294 h 6858000"/>
              <a:gd name="connsiteX122-22817" fmla="*/ 6122213 w 6127689"/>
              <a:gd name="connsiteY122-22818" fmla="*/ 5714762 h 6858000"/>
              <a:gd name="connsiteX123-22819" fmla="*/ 6121353 w 6127689"/>
              <a:gd name="connsiteY123-22820" fmla="*/ 5721725 h 6858000"/>
              <a:gd name="connsiteX124-22821" fmla="*/ 6121607 w 6127689"/>
              <a:gd name="connsiteY124-22822" fmla="*/ 5721959 h 6858000"/>
              <a:gd name="connsiteX125-22823" fmla="*/ 6120262 w 6127689"/>
              <a:gd name="connsiteY125-22824" fmla="*/ 5728358 h 6858000"/>
              <a:gd name="connsiteX126-22825" fmla="*/ 6127024 w 6127689"/>
              <a:gd name="connsiteY126-22826" fmla="*/ 5786902 h 6858000"/>
              <a:gd name="connsiteX127-22827" fmla="*/ 6127519 w 6127689"/>
              <a:gd name="connsiteY127-22828" fmla="*/ 5865775 h 6858000"/>
              <a:gd name="connsiteX128-22829" fmla="*/ 6119217 w 6127689"/>
              <a:gd name="connsiteY128-22830" fmla="*/ 5888542 h 6858000"/>
              <a:gd name="connsiteX129-22831" fmla="*/ 6102493 w 6127689"/>
              <a:gd name="connsiteY129-22832" fmla="*/ 5928602 h 6858000"/>
              <a:gd name="connsiteX130-22833" fmla="*/ 6056863 w 6127689"/>
              <a:gd name="connsiteY130-22834" fmla="*/ 6000643 h 6858000"/>
              <a:gd name="connsiteX131-22835" fmla="*/ 6045436 w 6127689"/>
              <a:gd name="connsiteY131-22836" fmla="*/ 6124480 h 6858000"/>
              <a:gd name="connsiteX132-22837" fmla="*/ 6030489 w 6127689"/>
              <a:gd name="connsiteY132-22838" fmla="*/ 6317666 h 6858000"/>
              <a:gd name="connsiteX133-22839" fmla="*/ 6007492 w 6127689"/>
              <a:gd name="connsiteY133-22840" fmla="*/ 6440818 h 6858000"/>
              <a:gd name="connsiteX134-22841" fmla="*/ 6009467 w 6127689"/>
              <a:gd name="connsiteY134-22842" fmla="*/ 6487076 h 6858000"/>
              <a:gd name="connsiteX135-22843" fmla="*/ 5995064 w 6127689"/>
              <a:gd name="connsiteY135-22844" fmla="*/ 6540791 h 6858000"/>
              <a:gd name="connsiteX136-22845" fmla="*/ 5996309 w 6127689"/>
              <a:gd name="connsiteY136-22846" fmla="*/ 6543961 h 6858000"/>
              <a:gd name="connsiteX137-22847" fmla="*/ 5996048 w 6127689"/>
              <a:gd name="connsiteY137-22848" fmla="*/ 6555444 h 6858000"/>
              <a:gd name="connsiteX138-22849" fmla="*/ 6002524 w 6127689"/>
              <a:gd name="connsiteY138-22850" fmla="*/ 6560188 h 6858000"/>
              <a:gd name="connsiteX139-22851" fmla="*/ 6006823 w 6127689"/>
              <a:gd name="connsiteY139-22852" fmla="*/ 6578546 h 6858000"/>
              <a:gd name="connsiteX140-22853" fmla="*/ 6004510 w 6127689"/>
              <a:gd name="connsiteY140-22854" fmla="*/ 6599256 h 6858000"/>
              <a:gd name="connsiteX141-22855" fmla="*/ 5986207 w 6127689"/>
              <a:gd name="connsiteY141-22856" fmla="*/ 6695855 h 6858000"/>
              <a:gd name="connsiteX142-22857" fmla="*/ 5979428 w 6127689"/>
              <a:gd name="connsiteY142-22858" fmla="*/ 6754678 h 6858000"/>
              <a:gd name="connsiteX143-22859" fmla="*/ 5983398 w 6127689"/>
              <a:gd name="connsiteY143-22860" fmla="*/ 6778641 h 6858000"/>
              <a:gd name="connsiteX144-22861" fmla="*/ 5984543 w 6127689"/>
              <a:gd name="connsiteY144-22862" fmla="*/ 6811016 h 6858000"/>
              <a:gd name="connsiteX145-22863" fmla="*/ 5981802 w 6127689"/>
              <a:gd name="connsiteY145-22864" fmla="*/ 6838578 h 6858000"/>
              <a:gd name="connsiteX146-22865" fmla="*/ 5979671 w 6127689"/>
              <a:gd name="connsiteY146-22866" fmla="*/ 6858000 h 6858000"/>
              <a:gd name="connsiteX147-22867" fmla="*/ 0 w 6127689"/>
              <a:gd name="connsiteY147-22868" fmla="*/ 6858000 h 6858000"/>
              <a:gd name="connsiteX148-22869" fmla="*/ 0 w 6127689"/>
              <a:gd name="connsiteY148-22870" fmla="*/ 0 h 6858000"/>
              <a:gd name="connsiteX0-22871" fmla="*/ 0 w 6127689"/>
              <a:gd name="connsiteY0-22872" fmla="*/ 0 h 6858000"/>
              <a:gd name="connsiteX1-22873" fmla="*/ 4965888 w 6127689"/>
              <a:gd name="connsiteY1-22874" fmla="*/ 0 h 6858000"/>
              <a:gd name="connsiteX2-22875" fmla="*/ 4967767 w 6127689"/>
              <a:gd name="connsiteY2-22876" fmla="*/ 7930 h 6858000"/>
              <a:gd name="connsiteX3-22877" fmla="*/ 4979444 w 6127689"/>
              <a:gd name="connsiteY3-22878" fmla="*/ 43921 h 6858000"/>
              <a:gd name="connsiteX4-22879" fmla="*/ 5021173 w 6127689"/>
              <a:gd name="connsiteY4-22880" fmla="*/ 123738 h 6858000"/>
              <a:gd name="connsiteX5-22881" fmla="*/ 5075458 w 6127689"/>
              <a:gd name="connsiteY5-22882" fmla="*/ 264355 h 6858000"/>
              <a:gd name="connsiteX6-22883" fmla="*/ 5081175 w 6127689"/>
              <a:gd name="connsiteY6-22884" fmla="*/ 277448 h 6858000"/>
              <a:gd name="connsiteX7-22885" fmla="*/ 5097011 w 6127689"/>
              <a:gd name="connsiteY7-22886" fmla="*/ 355616 h 6858000"/>
              <a:gd name="connsiteX8-22887" fmla="*/ 5130982 w 6127689"/>
              <a:gd name="connsiteY8-22888" fmla="*/ 412030 h 6858000"/>
              <a:gd name="connsiteX9-22889" fmla="*/ 5153000 w 6127689"/>
              <a:gd name="connsiteY9-22890" fmla="*/ 507134 h 6858000"/>
              <a:gd name="connsiteX10-22891" fmla="*/ 5171282 w 6127689"/>
              <a:gd name="connsiteY10-22892" fmla="*/ 602071 h 6858000"/>
              <a:gd name="connsiteX11-22893" fmla="*/ 5176196 w 6127689"/>
              <a:gd name="connsiteY11-22894" fmla="*/ 636822 h 6858000"/>
              <a:gd name="connsiteX12-22895" fmla="*/ 5189051 w 6127689"/>
              <a:gd name="connsiteY12-22896" fmla="*/ 782518 h 6858000"/>
              <a:gd name="connsiteX13-22897" fmla="*/ 5210428 w 6127689"/>
              <a:gd name="connsiteY13-22898" fmla="*/ 815772 h 6858000"/>
              <a:gd name="connsiteX14-22899" fmla="*/ 5221088 w 6127689"/>
              <a:gd name="connsiteY14-22900" fmla="*/ 860193 h 6858000"/>
              <a:gd name="connsiteX15-22901" fmla="*/ 5230806 w 6127689"/>
              <a:gd name="connsiteY15-22902" fmla="*/ 961354 h 6858000"/>
              <a:gd name="connsiteX16-22903" fmla="*/ 5201018 w 6127689"/>
              <a:gd name="connsiteY16-22904" fmla="*/ 1095027 h 6858000"/>
              <a:gd name="connsiteX17-22905" fmla="*/ 5202153 w 6127689"/>
              <a:gd name="connsiteY17-22906" fmla="*/ 1133224 h 6858000"/>
              <a:gd name="connsiteX18-22907" fmla="*/ 5207370 w 6127689"/>
              <a:gd name="connsiteY18-22908" fmla="*/ 1138097 h 6858000"/>
              <a:gd name="connsiteX19-22909" fmla="*/ 5189234 w 6127689"/>
              <a:gd name="connsiteY19-22910" fmla="*/ 1193495 h 6858000"/>
              <a:gd name="connsiteX20-22911" fmla="*/ 5202769 w 6127689"/>
              <a:gd name="connsiteY20-22912" fmla="*/ 1269450 h 6858000"/>
              <a:gd name="connsiteX21-22913" fmla="*/ 5225968 w 6127689"/>
              <a:gd name="connsiteY21-22914" fmla="*/ 1357994 h 6858000"/>
              <a:gd name="connsiteX22-22915" fmla="*/ 5233819 w 6127689"/>
              <a:gd name="connsiteY22-22916" fmla="*/ 1380922 h 6858000"/>
              <a:gd name="connsiteX23-22917" fmla="*/ 5237226 w 6127689"/>
              <a:gd name="connsiteY23-22918" fmla="*/ 1441327 h 6858000"/>
              <a:gd name="connsiteX24-22919" fmla="*/ 5255653 w 6127689"/>
              <a:gd name="connsiteY24-22920" fmla="*/ 1524712 h 6858000"/>
              <a:gd name="connsiteX25-22921" fmla="*/ 5263491 w 6127689"/>
              <a:gd name="connsiteY25-22922" fmla="*/ 1642938 h 6858000"/>
              <a:gd name="connsiteX26-22923" fmla="*/ 5261314 w 6127689"/>
              <a:gd name="connsiteY26-22924" fmla="*/ 1689177 h 6858000"/>
              <a:gd name="connsiteX27-22925" fmla="*/ 5259788 w 6127689"/>
              <a:gd name="connsiteY27-22926" fmla="*/ 1768516 h 6858000"/>
              <a:gd name="connsiteX28-22927" fmla="*/ 5255696 w 6127689"/>
              <a:gd name="connsiteY28-22928" fmla="*/ 1953770 h 6858000"/>
              <a:gd name="connsiteX29-22929" fmla="*/ 5252592 w 6127689"/>
              <a:gd name="connsiteY29-22930" fmla="*/ 2092210 h 6858000"/>
              <a:gd name="connsiteX30-22931" fmla="*/ 5264303 w 6127689"/>
              <a:gd name="connsiteY30-22932" fmla="*/ 2225157 h 6858000"/>
              <a:gd name="connsiteX31-22933" fmla="*/ 5254949 w 6127689"/>
              <a:gd name="connsiteY31-22934" fmla="*/ 2236160 h 6858000"/>
              <a:gd name="connsiteX32-22935" fmla="*/ 5250104 w 6127689"/>
              <a:gd name="connsiteY32-22936" fmla="*/ 2249166 h 6858000"/>
              <a:gd name="connsiteX33-22937" fmla="*/ 5251214 w 6127689"/>
              <a:gd name="connsiteY33-22938" fmla="*/ 2250944 h 6858000"/>
              <a:gd name="connsiteX34-22939" fmla="*/ 5250644 w 6127689"/>
              <a:gd name="connsiteY34-22940" fmla="*/ 2266619 h 6858000"/>
              <a:gd name="connsiteX35-22941" fmla="*/ 5293877 w 6127689"/>
              <a:gd name="connsiteY35-22942" fmla="*/ 2368649 h 6858000"/>
              <a:gd name="connsiteX36-22943" fmla="*/ 5311338 w 6127689"/>
              <a:gd name="connsiteY36-22944" fmla="*/ 2404034 h 6858000"/>
              <a:gd name="connsiteX37-22945" fmla="*/ 5338366 w 6127689"/>
              <a:gd name="connsiteY37-22946" fmla="*/ 2465052 h 6858000"/>
              <a:gd name="connsiteX38-22947" fmla="*/ 5371263 w 6127689"/>
              <a:gd name="connsiteY38-22948" fmla="*/ 2586413 h 6858000"/>
              <a:gd name="connsiteX39-22949" fmla="*/ 5407503 w 6127689"/>
              <a:gd name="connsiteY39-22950" fmla="*/ 2786290 h 6858000"/>
              <a:gd name="connsiteX40-22951" fmla="*/ 5407356 w 6127689"/>
              <a:gd name="connsiteY40-22952" fmla="*/ 2787545 h 6858000"/>
              <a:gd name="connsiteX41-22953" fmla="*/ 5411130 w 6127689"/>
              <a:gd name="connsiteY41-22954" fmla="*/ 2788640 h 6858000"/>
              <a:gd name="connsiteX42-22955" fmla="*/ 5416439 w 6127689"/>
              <a:gd name="connsiteY42-22956" fmla="*/ 2805666 h 6858000"/>
              <a:gd name="connsiteX43-22957" fmla="*/ 5416589 w 6127689"/>
              <a:gd name="connsiteY43-22958" fmla="*/ 2810822 h 6858000"/>
              <a:gd name="connsiteX44-22959" fmla="*/ 5418542 w 6127689"/>
              <a:gd name="connsiteY44-22960" fmla="*/ 2817745 h 6858000"/>
              <a:gd name="connsiteX45-22961" fmla="*/ 5418847 w 6127689"/>
              <a:gd name="connsiteY45-22962" fmla="*/ 2817825 h 6858000"/>
              <a:gd name="connsiteX46-22963" fmla="*/ 5457023 w 6127689"/>
              <a:gd name="connsiteY46-22964" fmla="*/ 2858292 h 6858000"/>
              <a:gd name="connsiteX47-22965" fmla="*/ 5479298 w 6127689"/>
              <a:gd name="connsiteY47-22966" fmla="*/ 2947791 h 6858000"/>
              <a:gd name="connsiteX48-22967" fmla="*/ 5481770 w 6127689"/>
              <a:gd name="connsiteY48-22968" fmla="*/ 2951352 h 6858000"/>
              <a:gd name="connsiteX49-22969" fmla="*/ 5482045 w 6127689"/>
              <a:gd name="connsiteY49-22970" fmla="*/ 2984371 h 6858000"/>
              <a:gd name="connsiteX50-22971" fmla="*/ 5482415 w 6127689"/>
              <a:gd name="connsiteY50-22972" fmla="*/ 3004079 h 6858000"/>
              <a:gd name="connsiteX51-22973" fmla="*/ 5503944 w 6127689"/>
              <a:gd name="connsiteY51-22974" fmla="*/ 3123335 h 6858000"/>
              <a:gd name="connsiteX52-22975" fmla="*/ 5516007 w 6127689"/>
              <a:gd name="connsiteY52-22976" fmla="*/ 3258473 h 6858000"/>
              <a:gd name="connsiteX53-22977" fmla="*/ 5566839 w 6127689"/>
              <a:gd name="connsiteY53-22978" fmla="*/ 3345295 h 6858000"/>
              <a:gd name="connsiteX54-22979" fmla="*/ 5589758 w 6127689"/>
              <a:gd name="connsiteY54-22980" fmla="*/ 3506453 h 6858000"/>
              <a:gd name="connsiteX55-22981" fmla="*/ 5596144 w 6127689"/>
              <a:gd name="connsiteY55-22982" fmla="*/ 3534624 h 6858000"/>
              <a:gd name="connsiteX56-22983" fmla="*/ 5597750 w 6127689"/>
              <a:gd name="connsiteY56-22984" fmla="*/ 3534129 h 6858000"/>
              <a:gd name="connsiteX57-22985" fmla="*/ 5599700 w 6127689"/>
              <a:gd name="connsiteY57-22986" fmla="*/ 3547221 h 6858000"/>
              <a:gd name="connsiteX58-22987" fmla="*/ 5615031 w 6127689"/>
              <a:gd name="connsiteY58-22988" fmla="*/ 3557482 h 6858000"/>
              <a:gd name="connsiteX59-22989" fmla="*/ 5618377 w 6127689"/>
              <a:gd name="connsiteY59-22990" fmla="*/ 3588431 h 6858000"/>
              <a:gd name="connsiteX60-22991" fmla="*/ 5612155 w 6127689"/>
              <a:gd name="connsiteY60-22992" fmla="*/ 3589869 h 6858000"/>
              <a:gd name="connsiteX61-22993" fmla="*/ 5620843 w 6127689"/>
              <a:gd name="connsiteY61-22994" fmla="*/ 3606745 h 6858000"/>
              <a:gd name="connsiteX62-22995" fmla="*/ 5655472 w 6127689"/>
              <a:gd name="connsiteY62-22996" fmla="*/ 3678877 h 6858000"/>
              <a:gd name="connsiteX63-22997" fmla="*/ 5680448 w 6127689"/>
              <a:gd name="connsiteY63-22998" fmla="*/ 3717760 h 6858000"/>
              <a:gd name="connsiteX64-22999" fmla="*/ 5683015 w 6127689"/>
              <a:gd name="connsiteY64-23000" fmla="*/ 3762025 h 6858000"/>
              <a:gd name="connsiteX65-23001" fmla="*/ 5696643 w 6127689"/>
              <a:gd name="connsiteY65-23002" fmla="*/ 3773888 h 6858000"/>
              <a:gd name="connsiteX66-23003" fmla="*/ 5699203 w 6127689"/>
              <a:gd name="connsiteY66-23004" fmla="*/ 3775823 h 6858000"/>
              <a:gd name="connsiteX67-23005" fmla="*/ 5704824 w 6127689"/>
              <a:gd name="connsiteY67-23006" fmla="*/ 3785966 h 6858000"/>
              <a:gd name="connsiteX68-23007" fmla="*/ 5712204 w 6127689"/>
              <a:gd name="connsiteY68-23008" fmla="*/ 3785830 h 6858000"/>
              <a:gd name="connsiteX69-23009" fmla="*/ 5724816 w 6127689"/>
              <a:gd name="connsiteY69-23010" fmla="*/ 3798949 h 6858000"/>
              <a:gd name="connsiteX70-23011" fmla="*/ 5733539 w 6127689"/>
              <a:gd name="connsiteY70-23012" fmla="*/ 3818457 h 6858000"/>
              <a:gd name="connsiteX71-23013" fmla="*/ 5768491 w 6127689"/>
              <a:gd name="connsiteY71-23014" fmla="*/ 3914399 h 6858000"/>
              <a:gd name="connsiteX72-23015" fmla="*/ 5793123 w 6127689"/>
              <a:gd name="connsiteY72-23016" fmla="*/ 3969952 h 6858000"/>
              <a:gd name="connsiteX73-23017" fmla="*/ 5808321 w 6127689"/>
              <a:gd name="connsiteY73-23018" fmla="*/ 3988153 h 6858000"/>
              <a:gd name="connsiteX74-23019" fmla="*/ 5825621 w 6127689"/>
              <a:gd name="connsiteY74-23020" fmla="*/ 4015525 h 6858000"/>
              <a:gd name="connsiteX75-23021" fmla="*/ 5860672 w 6127689"/>
              <a:gd name="connsiteY75-23022" fmla="*/ 4061579 h 6858000"/>
              <a:gd name="connsiteX76-23023" fmla="*/ 5872173 w 6127689"/>
              <a:gd name="connsiteY76-23024" fmla="*/ 4088497 h 6858000"/>
              <a:gd name="connsiteX77-23025" fmla="*/ 5883705 w 6127689"/>
              <a:gd name="connsiteY77-23026" fmla="*/ 4101899 h 6858000"/>
              <a:gd name="connsiteX78-23027" fmla="*/ 5885314 w 6127689"/>
              <a:gd name="connsiteY78-23028" fmla="*/ 4108387 h 6858000"/>
              <a:gd name="connsiteX79-23029" fmla="*/ 5894095 w 6127689"/>
              <a:gd name="connsiteY79-23030" fmla="*/ 4128857 h 6858000"/>
              <a:gd name="connsiteX80-23031" fmla="*/ 5898339 w 6127689"/>
              <a:gd name="connsiteY80-23032" fmla="*/ 4140800 h 6858000"/>
              <a:gd name="connsiteX81-23033" fmla="*/ 5899734 w 6127689"/>
              <a:gd name="connsiteY81-23034" fmla="*/ 4145632 h 6858000"/>
              <a:gd name="connsiteX82-23035" fmla="*/ 5903513 w 6127689"/>
              <a:gd name="connsiteY82-23036" fmla="*/ 4187661 h 6858000"/>
              <a:gd name="connsiteX83-23037" fmla="*/ 5917114 w 6127689"/>
              <a:gd name="connsiteY83-23038" fmla="*/ 4213096 h 6858000"/>
              <a:gd name="connsiteX84-23039" fmla="*/ 5921153 w 6127689"/>
              <a:gd name="connsiteY84-23040" fmla="*/ 4236222 h 6858000"/>
              <a:gd name="connsiteX85-23041" fmla="*/ 5924233 w 6127689"/>
              <a:gd name="connsiteY85-23042" fmla="*/ 4242060 h 6858000"/>
              <a:gd name="connsiteX86-23043" fmla="*/ 5928910 w 6127689"/>
              <a:gd name="connsiteY86-23044" fmla="*/ 4300973 h 6858000"/>
              <a:gd name="connsiteX87-23045" fmla="*/ 5939320 w 6127689"/>
              <a:gd name="connsiteY87-23046" fmla="*/ 4340435 h 6858000"/>
              <a:gd name="connsiteX88-23047" fmla="*/ 5946705 w 6127689"/>
              <a:gd name="connsiteY88-23048" fmla="*/ 4428051 h 6858000"/>
              <a:gd name="connsiteX89-23049" fmla="*/ 5949261 w 6127689"/>
              <a:gd name="connsiteY89-23050" fmla="*/ 4449185 h 6858000"/>
              <a:gd name="connsiteX90-23051" fmla="*/ 5957504 w 6127689"/>
              <a:gd name="connsiteY90-23052" fmla="*/ 4465911 h 6858000"/>
              <a:gd name="connsiteX91-23053" fmla="*/ 5964689 w 6127689"/>
              <a:gd name="connsiteY91-23054" fmla="*/ 4468532 h 6858000"/>
              <a:gd name="connsiteX92-23055" fmla="*/ 5967062 w 6127689"/>
              <a:gd name="connsiteY92-23056" fmla="*/ 4479923 h 6858000"/>
              <a:gd name="connsiteX93-23057" fmla="*/ 5968960 w 6127689"/>
              <a:gd name="connsiteY93-23058" fmla="*/ 4482655 h 6858000"/>
              <a:gd name="connsiteX94-23059" fmla="*/ 5978567 w 6127689"/>
              <a:gd name="connsiteY94-23060" fmla="*/ 4498605 h 6858000"/>
              <a:gd name="connsiteX95-23061" fmla="*/ 5980106 w 6127689"/>
              <a:gd name="connsiteY95-23062" fmla="*/ 4585087 h 6858000"/>
              <a:gd name="connsiteX96-23063" fmla="*/ 5998138 w 6127689"/>
              <a:gd name="connsiteY96-23064" fmla="*/ 4697518 h 6858000"/>
              <a:gd name="connsiteX97-23065" fmla="*/ 6013516 w 6127689"/>
              <a:gd name="connsiteY97-23066" fmla="*/ 4786619 h 6858000"/>
              <a:gd name="connsiteX98-23067" fmla="*/ 6025404 w 6127689"/>
              <a:gd name="connsiteY98-23068" fmla="*/ 4858148 h 6858000"/>
              <a:gd name="connsiteX99-23069" fmla="*/ 6007749 w 6127689"/>
              <a:gd name="connsiteY99-23070" fmla="*/ 4964715 h 6858000"/>
              <a:gd name="connsiteX100-23071" fmla="*/ 6005269 w 6127689"/>
              <a:gd name="connsiteY100-23072" fmla="*/ 5150567 h 6858000"/>
              <a:gd name="connsiteX101-23073" fmla="*/ 6001127 w 6127689"/>
              <a:gd name="connsiteY101-23074" fmla="*/ 5164609 h 6858000"/>
              <a:gd name="connsiteX102-23075" fmla="*/ 5996647 w 6127689"/>
              <a:gd name="connsiteY102-23076" fmla="*/ 5185640 h 6858000"/>
              <a:gd name="connsiteX103-23077" fmla="*/ 5998514 w 6127689"/>
              <a:gd name="connsiteY103-23078" fmla="*/ 5189673 h 6858000"/>
              <a:gd name="connsiteX104-23079" fmla="*/ 6018409 w 6127689"/>
              <a:gd name="connsiteY104-23080" fmla="*/ 5227157 h 6858000"/>
              <a:gd name="connsiteX105-23081" fmla="*/ 6036748 w 6127689"/>
              <a:gd name="connsiteY105-23082" fmla="*/ 5322752 h 6858000"/>
              <a:gd name="connsiteX106-23083" fmla="*/ 6036943 w 6127689"/>
              <a:gd name="connsiteY106-23084" fmla="*/ 5329480 h 6858000"/>
              <a:gd name="connsiteX107-23085" fmla="*/ 6037236 w 6127689"/>
              <a:gd name="connsiteY107-23086" fmla="*/ 5329634 h 6858000"/>
              <a:gd name="connsiteX108-23087" fmla="*/ 6038019 w 6127689"/>
              <a:gd name="connsiteY108-23088" fmla="*/ 5336764 h 6858000"/>
              <a:gd name="connsiteX109-23089" fmla="*/ 6037298 w 6127689"/>
              <a:gd name="connsiteY109-23090" fmla="*/ 5341753 h 6858000"/>
              <a:gd name="connsiteX110-23091" fmla="*/ 6037677 w 6127689"/>
              <a:gd name="connsiteY110-23092" fmla="*/ 5354807 h 6858000"/>
              <a:gd name="connsiteX111-23093" fmla="*/ 6039728 w 6127689"/>
              <a:gd name="connsiteY111-23094" fmla="*/ 5359416 h 6858000"/>
              <a:gd name="connsiteX112-23095" fmla="*/ 6043311 w 6127689"/>
              <a:gd name="connsiteY112-23096" fmla="*/ 5361407 h 6858000"/>
              <a:gd name="connsiteX113-23097" fmla="*/ 6042954 w 6127689"/>
              <a:gd name="connsiteY113-23098" fmla="*/ 5362576 h 6858000"/>
              <a:gd name="connsiteX114-23099" fmla="*/ 6053435 w 6127689"/>
              <a:gd name="connsiteY114-23100" fmla="*/ 5387547 h 6858000"/>
              <a:gd name="connsiteX115-23101" fmla="*/ 6065933 w 6127689"/>
              <a:gd name="connsiteY115-23102" fmla="*/ 5443002 h 6858000"/>
              <a:gd name="connsiteX116-23103" fmla="*/ 6068640 w 6127689"/>
              <a:gd name="connsiteY116-23104" fmla="*/ 5474503 h 6858000"/>
              <a:gd name="connsiteX117-23105" fmla="*/ 6080922 w 6127689"/>
              <a:gd name="connsiteY117-23106" fmla="*/ 5561070 h 6858000"/>
              <a:gd name="connsiteX118-23107" fmla="*/ 6096949 w 6127689"/>
              <a:gd name="connsiteY118-23108" fmla="*/ 5648179 h 6858000"/>
              <a:gd name="connsiteX119-23109" fmla="*/ 6125703 w 6127689"/>
              <a:gd name="connsiteY119-23110" fmla="*/ 5692894 h 6858000"/>
              <a:gd name="connsiteX120-23111" fmla="*/ 6126670 w 6127689"/>
              <a:gd name="connsiteY120-23112" fmla="*/ 5697882 h 6858000"/>
              <a:gd name="connsiteX121-23113" fmla="*/ 6124061 w 6127689"/>
              <a:gd name="connsiteY121-23114" fmla="*/ 5710294 h 6858000"/>
              <a:gd name="connsiteX122-23115" fmla="*/ 6122213 w 6127689"/>
              <a:gd name="connsiteY122-23116" fmla="*/ 5714762 h 6858000"/>
              <a:gd name="connsiteX123-23117" fmla="*/ 6121353 w 6127689"/>
              <a:gd name="connsiteY123-23118" fmla="*/ 5721725 h 6858000"/>
              <a:gd name="connsiteX124-23119" fmla="*/ 6121607 w 6127689"/>
              <a:gd name="connsiteY124-23120" fmla="*/ 5721959 h 6858000"/>
              <a:gd name="connsiteX125-23121" fmla="*/ 6120262 w 6127689"/>
              <a:gd name="connsiteY125-23122" fmla="*/ 5728358 h 6858000"/>
              <a:gd name="connsiteX126-23123" fmla="*/ 6127024 w 6127689"/>
              <a:gd name="connsiteY126-23124" fmla="*/ 5786902 h 6858000"/>
              <a:gd name="connsiteX127-23125" fmla="*/ 6127519 w 6127689"/>
              <a:gd name="connsiteY127-23126" fmla="*/ 5865775 h 6858000"/>
              <a:gd name="connsiteX128-23127" fmla="*/ 6119217 w 6127689"/>
              <a:gd name="connsiteY128-23128" fmla="*/ 5888542 h 6858000"/>
              <a:gd name="connsiteX129-23129" fmla="*/ 6102493 w 6127689"/>
              <a:gd name="connsiteY129-23130" fmla="*/ 5928602 h 6858000"/>
              <a:gd name="connsiteX130-23131" fmla="*/ 6056863 w 6127689"/>
              <a:gd name="connsiteY130-23132" fmla="*/ 6000643 h 6858000"/>
              <a:gd name="connsiteX131-23133" fmla="*/ 6045436 w 6127689"/>
              <a:gd name="connsiteY131-23134" fmla="*/ 6124480 h 6858000"/>
              <a:gd name="connsiteX132-23135" fmla="*/ 6030489 w 6127689"/>
              <a:gd name="connsiteY132-23136" fmla="*/ 6317666 h 6858000"/>
              <a:gd name="connsiteX133-23137" fmla="*/ 6007492 w 6127689"/>
              <a:gd name="connsiteY133-23138" fmla="*/ 6440818 h 6858000"/>
              <a:gd name="connsiteX134-23139" fmla="*/ 6009467 w 6127689"/>
              <a:gd name="connsiteY134-23140" fmla="*/ 6487076 h 6858000"/>
              <a:gd name="connsiteX135-23141" fmla="*/ 5995064 w 6127689"/>
              <a:gd name="connsiteY135-23142" fmla="*/ 6540791 h 6858000"/>
              <a:gd name="connsiteX136-23143" fmla="*/ 5996309 w 6127689"/>
              <a:gd name="connsiteY136-23144" fmla="*/ 6543961 h 6858000"/>
              <a:gd name="connsiteX137-23145" fmla="*/ 5996048 w 6127689"/>
              <a:gd name="connsiteY137-23146" fmla="*/ 6555444 h 6858000"/>
              <a:gd name="connsiteX138-23147" fmla="*/ 6002524 w 6127689"/>
              <a:gd name="connsiteY138-23148" fmla="*/ 6560188 h 6858000"/>
              <a:gd name="connsiteX139-23149" fmla="*/ 6006823 w 6127689"/>
              <a:gd name="connsiteY139-23150" fmla="*/ 6578546 h 6858000"/>
              <a:gd name="connsiteX140-23151" fmla="*/ 6004510 w 6127689"/>
              <a:gd name="connsiteY140-23152" fmla="*/ 6599256 h 6858000"/>
              <a:gd name="connsiteX141-23153" fmla="*/ 5986207 w 6127689"/>
              <a:gd name="connsiteY141-23154" fmla="*/ 6695855 h 6858000"/>
              <a:gd name="connsiteX142-23155" fmla="*/ 5979428 w 6127689"/>
              <a:gd name="connsiteY142-23156" fmla="*/ 6754678 h 6858000"/>
              <a:gd name="connsiteX143-23157" fmla="*/ 5983398 w 6127689"/>
              <a:gd name="connsiteY143-23158" fmla="*/ 6778641 h 6858000"/>
              <a:gd name="connsiteX144-23159" fmla="*/ 5984543 w 6127689"/>
              <a:gd name="connsiteY144-23160" fmla="*/ 6811016 h 6858000"/>
              <a:gd name="connsiteX145-23161" fmla="*/ 5981802 w 6127689"/>
              <a:gd name="connsiteY145-23162" fmla="*/ 6838578 h 6858000"/>
              <a:gd name="connsiteX146-23163" fmla="*/ 5979671 w 6127689"/>
              <a:gd name="connsiteY146-23164" fmla="*/ 6858000 h 6858000"/>
              <a:gd name="connsiteX147-23165" fmla="*/ 0 w 6127689"/>
              <a:gd name="connsiteY147-23166" fmla="*/ 6858000 h 6858000"/>
              <a:gd name="connsiteX148-23167" fmla="*/ 0 w 6127689"/>
              <a:gd name="connsiteY148-23168" fmla="*/ 0 h 6858000"/>
              <a:gd name="connsiteX0-23169" fmla="*/ 0 w 6127689"/>
              <a:gd name="connsiteY0-23170" fmla="*/ 0 h 6858000"/>
              <a:gd name="connsiteX1-23171" fmla="*/ 4965888 w 6127689"/>
              <a:gd name="connsiteY1-23172" fmla="*/ 0 h 6858000"/>
              <a:gd name="connsiteX2-23173" fmla="*/ 4967767 w 6127689"/>
              <a:gd name="connsiteY2-23174" fmla="*/ 7930 h 6858000"/>
              <a:gd name="connsiteX3-23175" fmla="*/ 4979444 w 6127689"/>
              <a:gd name="connsiteY3-23176" fmla="*/ 43921 h 6858000"/>
              <a:gd name="connsiteX4-23177" fmla="*/ 5021173 w 6127689"/>
              <a:gd name="connsiteY4-23178" fmla="*/ 123738 h 6858000"/>
              <a:gd name="connsiteX5-23179" fmla="*/ 5075458 w 6127689"/>
              <a:gd name="connsiteY5-23180" fmla="*/ 264355 h 6858000"/>
              <a:gd name="connsiteX6-23181" fmla="*/ 5081175 w 6127689"/>
              <a:gd name="connsiteY6-23182" fmla="*/ 277448 h 6858000"/>
              <a:gd name="connsiteX7-23183" fmla="*/ 5097011 w 6127689"/>
              <a:gd name="connsiteY7-23184" fmla="*/ 355616 h 6858000"/>
              <a:gd name="connsiteX8-23185" fmla="*/ 5130982 w 6127689"/>
              <a:gd name="connsiteY8-23186" fmla="*/ 412030 h 6858000"/>
              <a:gd name="connsiteX9-23187" fmla="*/ 5153000 w 6127689"/>
              <a:gd name="connsiteY9-23188" fmla="*/ 507134 h 6858000"/>
              <a:gd name="connsiteX10-23189" fmla="*/ 5171282 w 6127689"/>
              <a:gd name="connsiteY10-23190" fmla="*/ 602071 h 6858000"/>
              <a:gd name="connsiteX11-23191" fmla="*/ 5176196 w 6127689"/>
              <a:gd name="connsiteY11-23192" fmla="*/ 636822 h 6858000"/>
              <a:gd name="connsiteX12-23193" fmla="*/ 5189051 w 6127689"/>
              <a:gd name="connsiteY12-23194" fmla="*/ 782518 h 6858000"/>
              <a:gd name="connsiteX13-23195" fmla="*/ 5210428 w 6127689"/>
              <a:gd name="connsiteY13-23196" fmla="*/ 815772 h 6858000"/>
              <a:gd name="connsiteX14-23197" fmla="*/ 5221088 w 6127689"/>
              <a:gd name="connsiteY14-23198" fmla="*/ 860193 h 6858000"/>
              <a:gd name="connsiteX15-23199" fmla="*/ 5230806 w 6127689"/>
              <a:gd name="connsiteY15-23200" fmla="*/ 961354 h 6858000"/>
              <a:gd name="connsiteX16-23201" fmla="*/ 5201018 w 6127689"/>
              <a:gd name="connsiteY16-23202" fmla="*/ 1095027 h 6858000"/>
              <a:gd name="connsiteX17-23203" fmla="*/ 5202153 w 6127689"/>
              <a:gd name="connsiteY17-23204" fmla="*/ 1133224 h 6858000"/>
              <a:gd name="connsiteX18-23205" fmla="*/ 5207370 w 6127689"/>
              <a:gd name="connsiteY18-23206" fmla="*/ 1138097 h 6858000"/>
              <a:gd name="connsiteX19-23207" fmla="*/ 5189234 w 6127689"/>
              <a:gd name="connsiteY19-23208" fmla="*/ 1193495 h 6858000"/>
              <a:gd name="connsiteX20-23209" fmla="*/ 5202769 w 6127689"/>
              <a:gd name="connsiteY20-23210" fmla="*/ 1269450 h 6858000"/>
              <a:gd name="connsiteX21-23211" fmla="*/ 5225968 w 6127689"/>
              <a:gd name="connsiteY21-23212" fmla="*/ 1357994 h 6858000"/>
              <a:gd name="connsiteX22-23213" fmla="*/ 5233819 w 6127689"/>
              <a:gd name="connsiteY22-23214" fmla="*/ 1380922 h 6858000"/>
              <a:gd name="connsiteX23-23215" fmla="*/ 5237226 w 6127689"/>
              <a:gd name="connsiteY23-23216" fmla="*/ 1441327 h 6858000"/>
              <a:gd name="connsiteX24-23217" fmla="*/ 5255653 w 6127689"/>
              <a:gd name="connsiteY24-23218" fmla="*/ 1524712 h 6858000"/>
              <a:gd name="connsiteX25-23219" fmla="*/ 5263491 w 6127689"/>
              <a:gd name="connsiteY25-23220" fmla="*/ 1642938 h 6858000"/>
              <a:gd name="connsiteX26-23221" fmla="*/ 5261314 w 6127689"/>
              <a:gd name="connsiteY26-23222" fmla="*/ 1689177 h 6858000"/>
              <a:gd name="connsiteX27-23223" fmla="*/ 5259788 w 6127689"/>
              <a:gd name="connsiteY27-23224" fmla="*/ 1768516 h 6858000"/>
              <a:gd name="connsiteX28-23225" fmla="*/ 5255696 w 6127689"/>
              <a:gd name="connsiteY28-23226" fmla="*/ 1953770 h 6858000"/>
              <a:gd name="connsiteX29-23227" fmla="*/ 5252592 w 6127689"/>
              <a:gd name="connsiteY29-23228" fmla="*/ 2092210 h 6858000"/>
              <a:gd name="connsiteX30-23229" fmla="*/ 5264303 w 6127689"/>
              <a:gd name="connsiteY30-23230" fmla="*/ 2225157 h 6858000"/>
              <a:gd name="connsiteX31-23231" fmla="*/ 5254949 w 6127689"/>
              <a:gd name="connsiteY31-23232" fmla="*/ 2236160 h 6858000"/>
              <a:gd name="connsiteX32-23233" fmla="*/ 5250104 w 6127689"/>
              <a:gd name="connsiteY32-23234" fmla="*/ 2249166 h 6858000"/>
              <a:gd name="connsiteX33-23235" fmla="*/ 5251214 w 6127689"/>
              <a:gd name="connsiteY33-23236" fmla="*/ 2250944 h 6858000"/>
              <a:gd name="connsiteX34-23237" fmla="*/ 5250644 w 6127689"/>
              <a:gd name="connsiteY34-23238" fmla="*/ 2266619 h 6858000"/>
              <a:gd name="connsiteX35-23239" fmla="*/ 5293877 w 6127689"/>
              <a:gd name="connsiteY35-23240" fmla="*/ 2368649 h 6858000"/>
              <a:gd name="connsiteX36-23241" fmla="*/ 5311338 w 6127689"/>
              <a:gd name="connsiteY36-23242" fmla="*/ 2404034 h 6858000"/>
              <a:gd name="connsiteX37-23243" fmla="*/ 5338366 w 6127689"/>
              <a:gd name="connsiteY37-23244" fmla="*/ 2465052 h 6858000"/>
              <a:gd name="connsiteX38-23245" fmla="*/ 5371263 w 6127689"/>
              <a:gd name="connsiteY38-23246" fmla="*/ 2586413 h 6858000"/>
              <a:gd name="connsiteX39-23247" fmla="*/ 5407503 w 6127689"/>
              <a:gd name="connsiteY39-23248" fmla="*/ 2786290 h 6858000"/>
              <a:gd name="connsiteX40-23249" fmla="*/ 5407356 w 6127689"/>
              <a:gd name="connsiteY40-23250" fmla="*/ 2787545 h 6858000"/>
              <a:gd name="connsiteX41-23251" fmla="*/ 5411130 w 6127689"/>
              <a:gd name="connsiteY41-23252" fmla="*/ 2788640 h 6858000"/>
              <a:gd name="connsiteX42-23253" fmla="*/ 5416439 w 6127689"/>
              <a:gd name="connsiteY42-23254" fmla="*/ 2805666 h 6858000"/>
              <a:gd name="connsiteX43-23255" fmla="*/ 5416589 w 6127689"/>
              <a:gd name="connsiteY43-23256" fmla="*/ 2810822 h 6858000"/>
              <a:gd name="connsiteX44-23257" fmla="*/ 5418542 w 6127689"/>
              <a:gd name="connsiteY44-23258" fmla="*/ 2817745 h 6858000"/>
              <a:gd name="connsiteX45-23259" fmla="*/ 5418847 w 6127689"/>
              <a:gd name="connsiteY45-23260" fmla="*/ 2817825 h 6858000"/>
              <a:gd name="connsiteX46-23261" fmla="*/ 5457023 w 6127689"/>
              <a:gd name="connsiteY46-23262" fmla="*/ 2858292 h 6858000"/>
              <a:gd name="connsiteX47-23263" fmla="*/ 5479298 w 6127689"/>
              <a:gd name="connsiteY47-23264" fmla="*/ 2947791 h 6858000"/>
              <a:gd name="connsiteX48-23265" fmla="*/ 5481770 w 6127689"/>
              <a:gd name="connsiteY48-23266" fmla="*/ 2951352 h 6858000"/>
              <a:gd name="connsiteX49-23267" fmla="*/ 5482045 w 6127689"/>
              <a:gd name="connsiteY49-23268" fmla="*/ 2984371 h 6858000"/>
              <a:gd name="connsiteX50-23269" fmla="*/ 5482415 w 6127689"/>
              <a:gd name="connsiteY50-23270" fmla="*/ 3004079 h 6858000"/>
              <a:gd name="connsiteX51-23271" fmla="*/ 5503944 w 6127689"/>
              <a:gd name="connsiteY51-23272" fmla="*/ 3123335 h 6858000"/>
              <a:gd name="connsiteX52-23273" fmla="*/ 5516007 w 6127689"/>
              <a:gd name="connsiteY52-23274" fmla="*/ 3258473 h 6858000"/>
              <a:gd name="connsiteX53-23275" fmla="*/ 5566839 w 6127689"/>
              <a:gd name="connsiteY53-23276" fmla="*/ 3345295 h 6858000"/>
              <a:gd name="connsiteX54-23277" fmla="*/ 5589758 w 6127689"/>
              <a:gd name="connsiteY54-23278" fmla="*/ 3506453 h 6858000"/>
              <a:gd name="connsiteX55-23279" fmla="*/ 5596144 w 6127689"/>
              <a:gd name="connsiteY55-23280" fmla="*/ 3534624 h 6858000"/>
              <a:gd name="connsiteX56-23281" fmla="*/ 5597750 w 6127689"/>
              <a:gd name="connsiteY56-23282" fmla="*/ 3534129 h 6858000"/>
              <a:gd name="connsiteX57-23283" fmla="*/ 5599700 w 6127689"/>
              <a:gd name="connsiteY57-23284" fmla="*/ 3547221 h 6858000"/>
              <a:gd name="connsiteX58-23285" fmla="*/ 5615031 w 6127689"/>
              <a:gd name="connsiteY58-23286" fmla="*/ 3557482 h 6858000"/>
              <a:gd name="connsiteX59-23287" fmla="*/ 5618377 w 6127689"/>
              <a:gd name="connsiteY59-23288" fmla="*/ 3588431 h 6858000"/>
              <a:gd name="connsiteX60-23289" fmla="*/ 5612155 w 6127689"/>
              <a:gd name="connsiteY60-23290" fmla="*/ 3589869 h 6858000"/>
              <a:gd name="connsiteX61-23291" fmla="*/ 5620843 w 6127689"/>
              <a:gd name="connsiteY61-23292" fmla="*/ 3606745 h 6858000"/>
              <a:gd name="connsiteX62-23293" fmla="*/ 5655472 w 6127689"/>
              <a:gd name="connsiteY62-23294" fmla="*/ 3678877 h 6858000"/>
              <a:gd name="connsiteX63-23295" fmla="*/ 5680448 w 6127689"/>
              <a:gd name="connsiteY63-23296" fmla="*/ 3717760 h 6858000"/>
              <a:gd name="connsiteX64-23297" fmla="*/ 5683015 w 6127689"/>
              <a:gd name="connsiteY64-23298" fmla="*/ 3762025 h 6858000"/>
              <a:gd name="connsiteX65-23299" fmla="*/ 5696643 w 6127689"/>
              <a:gd name="connsiteY65-23300" fmla="*/ 3773888 h 6858000"/>
              <a:gd name="connsiteX66-23301" fmla="*/ 5699203 w 6127689"/>
              <a:gd name="connsiteY66-23302" fmla="*/ 3775823 h 6858000"/>
              <a:gd name="connsiteX67-23303" fmla="*/ 5704824 w 6127689"/>
              <a:gd name="connsiteY67-23304" fmla="*/ 3785966 h 6858000"/>
              <a:gd name="connsiteX68-23305" fmla="*/ 5712204 w 6127689"/>
              <a:gd name="connsiteY68-23306" fmla="*/ 3785830 h 6858000"/>
              <a:gd name="connsiteX69-23307" fmla="*/ 5724816 w 6127689"/>
              <a:gd name="connsiteY69-23308" fmla="*/ 3798949 h 6858000"/>
              <a:gd name="connsiteX70-23309" fmla="*/ 5733539 w 6127689"/>
              <a:gd name="connsiteY70-23310" fmla="*/ 3818457 h 6858000"/>
              <a:gd name="connsiteX71-23311" fmla="*/ 5768491 w 6127689"/>
              <a:gd name="connsiteY71-23312" fmla="*/ 3914399 h 6858000"/>
              <a:gd name="connsiteX72-23313" fmla="*/ 5793123 w 6127689"/>
              <a:gd name="connsiteY72-23314" fmla="*/ 3969952 h 6858000"/>
              <a:gd name="connsiteX73-23315" fmla="*/ 5808321 w 6127689"/>
              <a:gd name="connsiteY73-23316" fmla="*/ 3988153 h 6858000"/>
              <a:gd name="connsiteX74-23317" fmla="*/ 5825621 w 6127689"/>
              <a:gd name="connsiteY74-23318" fmla="*/ 4015525 h 6858000"/>
              <a:gd name="connsiteX75-23319" fmla="*/ 5860672 w 6127689"/>
              <a:gd name="connsiteY75-23320" fmla="*/ 4061579 h 6858000"/>
              <a:gd name="connsiteX76-23321" fmla="*/ 5872173 w 6127689"/>
              <a:gd name="connsiteY76-23322" fmla="*/ 4088497 h 6858000"/>
              <a:gd name="connsiteX77-23323" fmla="*/ 5883705 w 6127689"/>
              <a:gd name="connsiteY77-23324" fmla="*/ 4101899 h 6858000"/>
              <a:gd name="connsiteX78-23325" fmla="*/ 5894095 w 6127689"/>
              <a:gd name="connsiteY78-23326" fmla="*/ 4128857 h 6858000"/>
              <a:gd name="connsiteX79-23327" fmla="*/ 5898339 w 6127689"/>
              <a:gd name="connsiteY79-23328" fmla="*/ 4140800 h 6858000"/>
              <a:gd name="connsiteX80-23329" fmla="*/ 5899734 w 6127689"/>
              <a:gd name="connsiteY80-23330" fmla="*/ 4145632 h 6858000"/>
              <a:gd name="connsiteX81-23331" fmla="*/ 5903513 w 6127689"/>
              <a:gd name="connsiteY81-23332" fmla="*/ 4187661 h 6858000"/>
              <a:gd name="connsiteX82-23333" fmla="*/ 5917114 w 6127689"/>
              <a:gd name="connsiteY82-23334" fmla="*/ 4213096 h 6858000"/>
              <a:gd name="connsiteX83-23335" fmla="*/ 5921153 w 6127689"/>
              <a:gd name="connsiteY83-23336" fmla="*/ 4236222 h 6858000"/>
              <a:gd name="connsiteX84-23337" fmla="*/ 5924233 w 6127689"/>
              <a:gd name="connsiteY84-23338" fmla="*/ 4242060 h 6858000"/>
              <a:gd name="connsiteX85-23339" fmla="*/ 5928910 w 6127689"/>
              <a:gd name="connsiteY85-23340" fmla="*/ 4300973 h 6858000"/>
              <a:gd name="connsiteX86-23341" fmla="*/ 5939320 w 6127689"/>
              <a:gd name="connsiteY86-23342" fmla="*/ 4340435 h 6858000"/>
              <a:gd name="connsiteX87-23343" fmla="*/ 5946705 w 6127689"/>
              <a:gd name="connsiteY87-23344" fmla="*/ 4428051 h 6858000"/>
              <a:gd name="connsiteX88-23345" fmla="*/ 5949261 w 6127689"/>
              <a:gd name="connsiteY88-23346" fmla="*/ 4449185 h 6858000"/>
              <a:gd name="connsiteX89-23347" fmla="*/ 5957504 w 6127689"/>
              <a:gd name="connsiteY89-23348" fmla="*/ 4465911 h 6858000"/>
              <a:gd name="connsiteX90-23349" fmla="*/ 5964689 w 6127689"/>
              <a:gd name="connsiteY90-23350" fmla="*/ 4468532 h 6858000"/>
              <a:gd name="connsiteX91-23351" fmla="*/ 5967062 w 6127689"/>
              <a:gd name="connsiteY91-23352" fmla="*/ 4479923 h 6858000"/>
              <a:gd name="connsiteX92-23353" fmla="*/ 5968960 w 6127689"/>
              <a:gd name="connsiteY92-23354" fmla="*/ 4482655 h 6858000"/>
              <a:gd name="connsiteX93-23355" fmla="*/ 5978567 w 6127689"/>
              <a:gd name="connsiteY93-23356" fmla="*/ 4498605 h 6858000"/>
              <a:gd name="connsiteX94-23357" fmla="*/ 5980106 w 6127689"/>
              <a:gd name="connsiteY94-23358" fmla="*/ 4585087 h 6858000"/>
              <a:gd name="connsiteX95-23359" fmla="*/ 5998138 w 6127689"/>
              <a:gd name="connsiteY95-23360" fmla="*/ 4697518 h 6858000"/>
              <a:gd name="connsiteX96-23361" fmla="*/ 6013516 w 6127689"/>
              <a:gd name="connsiteY96-23362" fmla="*/ 4786619 h 6858000"/>
              <a:gd name="connsiteX97-23363" fmla="*/ 6025404 w 6127689"/>
              <a:gd name="connsiteY97-23364" fmla="*/ 4858148 h 6858000"/>
              <a:gd name="connsiteX98-23365" fmla="*/ 6007749 w 6127689"/>
              <a:gd name="connsiteY98-23366" fmla="*/ 4964715 h 6858000"/>
              <a:gd name="connsiteX99-23367" fmla="*/ 6005269 w 6127689"/>
              <a:gd name="connsiteY99-23368" fmla="*/ 5150567 h 6858000"/>
              <a:gd name="connsiteX100-23369" fmla="*/ 6001127 w 6127689"/>
              <a:gd name="connsiteY100-23370" fmla="*/ 5164609 h 6858000"/>
              <a:gd name="connsiteX101-23371" fmla="*/ 5996647 w 6127689"/>
              <a:gd name="connsiteY101-23372" fmla="*/ 5185640 h 6858000"/>
              <a:gd name="connsiteX102-23373" fmla="*/ 5998514 w 6127689"/>
              <a:gd name="connsiteY102-23374" fmla="*/ 5189673 h 6858000"/>
              <a:gd name="connsiteX103-23375" fmla="*/ 6018409 w 6127689"/>
              <a:gd name="connsiteY103-23376" fmla="*/ 5227157 h 6858000"/>
              <a:gd name="connsiteX104-23377" fmla="*/ 6036748 w 6127689"/>
              <a:gd name="connsiteY104-23378" fmla="*/ 5322752 h 6858000"/>
              <a:gd name="connsiteX105-23379" fmla="*/ 6036943 w 6127689"/>
              <a:gd name="connsiteY105-23380" fmla="*/ 5329480 h 6858000"/>
              <a:gd name="connsiteX106-23381" fmla="*/ 6037236 w 6127689"/>
              <a:gd name="connsiteY106-23382" fmla="*/ 5329634 h 6858000"/>
              <a:gd name="connsiteX107-23383" fmla="*/ 6038019 w 6127689"/>
              <a:gd name="connsiteY107-23384" fmla="*/ 5336764 h 6858000"/>
              <a:gd name="connsiteX108-23385" fmla="*/ 6037298 w 6127689"/>
              <a:gd name="connsiteY108-23386" fmla="*/ 5341753 h 6858000"/>
              <a:gd name="connsiteX109-23387" fmla="*/ 6037677 w 6127689"/>
              <a:gd name="connsiteY109-23388" fmla="*/ 5354807 h 6858000"/>
              <a:gd name="connsiteX110-23389" fmla="*/ 6039728 w 6127689"/>
              <a:gd name="connsiteY110-23390" fmla="*/ 5359416 h 6858000"/>
              <a:gd name="connsiteX111-23391" fmla="*/ 6043311 w 6127689"/>
              <a:gd name="connsiteY111-23392" fmla="*/ 5361407 h 6858000"/>
              <a:gd name="connsiteX112-23393" fmla="*/ 6042954 w 6127689"/>
              <a:gd name="connsiteY112-23394" fmla="*/ 5362576 h 6858000"/>
              <a:gd name="connsiteX113-23395" fmla="*/ 6053435 w 6127689"/>
              <a:gd name="connsiteY113-23396" fmla="*/ 5387547 h 6858000"/>
              <a:gd name="connsiteX114-23397" fmla="*/ 6065933 w 6127689"/>
              <a:gd name="connsiteY114-23398" fmla="*/ 5443002 h 6858000"/>
              <a:gd name="connsiteX115-23399" fmla="*/ 6068640 w 6127689"/>
              <a:gd name="connsiteY115-23400" fmla="*/ 5474503 h 6858000"/>
              <a:gd name="connsiteX116-23401" fmla="*/ 6080922 w 6127689"/>
              <a:gd name="connsiteY116-23402" fmla="*/ 5561070 h 6858000"/>
              <a:gd name="connsiteX117-23403" fmla="*/ 6096949 w 6127689"/>
              <a:gd name="connsiteY117-23404" fmla="*/ 5648179 h 6858000"/>
              <a:gd name="connsiteX118-23405" fmla="*/ 6125703 w 6127689"/>
              <a:gd name="connsiteY118-23406" fmla="*/ 5692894 h 6858000"/>
              <a:gd name="connsiteX119-23407" fmla="*/ 6126670 w 6127689"/>
              <a:gd name="connsiteY119-23408" fmla="*/ 5697882 h 6858000"/>
              <a:gd name="connsiteX120-23409" fmla="*/ 6124061 w 6127689"/>
              <a:gd name="connsiteY120-23410" fmla="*/ 5710294 h 6858000"/>
              <a:gd name="connsiteX121-23411" fmla="*/ 6122213 w 6127689"/>
              <a:gd name="connsiteY121-23412" fmla="*/ 5714762 h 6858000"/>
              <a:gd name="connsiteX122-23413" fmla="*/ 6121353 w 6127689"/>
              <a:gd name="connsiteY122-23414" fmla="*/ 5721725 h 6858000"/>
              <a:gd name="connsiteX123-23415" fmla="*/ 6121607 w 6127689"/>
              <a:gd name="connsiteY123-23416" fmla="*/ 5721959 h 6858000"/>
              <a:gd name="connsiteX124-23417" fmla="*/ 6120262 w 6127689"/>
              <a:gd name="connsiteY124-23418" fmla="*/ 5728358 h 6858000"/>
              <a:gd name="connsiteX125-23419" fmla="*/ 6127024 w 6127689"/>
              <a:gd name="connsiteY125-23420" fmla="*/ 5786902 h 6858000"/>
              <a:gd name="connsiteX126-23421" fmla="*/ 6127519 w 6127689"/>
              <a:gd name="connsiteY126-23422" fmla="*/ 5865775 h 6858000"/>
              <a:gd name="connsiteX127-23423" fmla="*/ 6119217 w 6127689"/>
              <a:gd name="connsiteY127-23424" fmla="*/ 5888542 h 6858000"/>
              <a:gd name="connsiteX128-23425" fmla="*/ 6102493 w 6127689"/>
              <a:gd name="connsiteY128-23426" fmla="*/ 5928602 h 6858000"/>
              <a:gd name="connsiteX129-23427" fmla="*/ 6056863 w 6127689"/>
              <a:gd name="connsiteY129-23428" fmla="*/ 6000643 h 6858000"/>
              <a:gd name="connsiteX130-23429" fmla="*/ 6045436 w 6127689"/>
              <a:gd name="connsiteY130-23430" fmla="*/ 6124480 h 6858000"/>
              <a:gd name="connsiteX131-23431" fmla="*/ 6030489 w 6127689"/>
              <a:gd name="connsiteY131-23432" fmla="*/ 6317666 h 6858000"/>
              <a:gd name="connsiteX132-23433" fmla="*/ 6007492 w 6127689"/>
              <a:gd name="connsiteY132-23434" fmla="*/ 6440818 h 6858000"/>
              <a:gd name="connsiteX133-23435" fmla="*/ 6009467 w 6127689"/>
              <a:gd name="connsiteY133-23436" fmla="*/ 6487076 h 6858000"/>
              <a:gd name="connsiteX134-23437" fmla="*/ 5995064 w 6127689"/>
              <a:gd name="connsiteY134-23438" fmla="*/ 6540791 h 6858000"/>
              <a:gd name="connsiteX135-23439" fmla="*/ 5996309 w 6127689"/>
              <a:gd name="connsiteY135-23440" fmla="*/ 6543961 h 6858000"/>
              <a:gd name="connsiteX136-23441" fmla="*/ 5996048 w 6127689"/>
              <a:gd name="connsiteY136-23442" fmla="*/ 6555444 h 6858000"/>
              <a:gd name="connsiteX137-23443" fmla="*/ 6002524 w 6127689"/>
              <a:gd name="connsiteY137-23444" fmla="*/ 6560188 h 6858000"/>
              <a:gd name="connsiteX138-23445" fmla="*/ 6006823 w 6127689"/>
              <a:gd name="connsiteY138-23446" fmla="*/ 6578546 h 6858000"/>
              <a:gd name="connsiteX139-23447" fmla="*/ 6004510 w 6127689"/>
              <a:gd name="connsiteY139-23448" fmla="*/ 6599256 h 6858000"/>
              <a:gd name="connsiteX140-23449" fmla="*/ 5986207 w 6127689"/>
              <a:gd name="connsiteY140-23450" fmla="*/ 6695855 h 6858000"/>
              <a:gd name="connsiteX141-23451" fmla="*/ 5979428 w 6127689"/>
              <a:gd name="connsiteY141-23452" fmla="*/ 6754678 h 6858000"/>
              <a:gd name="connsiteX142-23453" fmla="*/ 5983398 w 6127689"/>
              <a:gd name="connsiteY142-23454" fmla="*/ 6778641 h 6858000"/>
              <a:gd name="connsiteX143-23455" fmla="*/ 5984543 w 6127689"/>
              <a:gd name="connsiteY143-23456" fmla="*/ 6811016 h 6858000"/>
              <a:gd name="connsiteX144-23457" fmla="*/ 5981802 w 6127689"/>
              <a:gd name="connsiteY144-23458" fmla="*/ 6838578 h 6858000"/>
              <a:gd name="connsiteX145-23459" fmla="*/ 5979671 w 6127689"/>
              <a:gd name="connsiteY145-23460" fmla="*/ 6858000 h 6858000"/>
              <a:gd name="connsiteX146-23461" fmla="*/ 0 w 6127689"/>
              <a:gd name="connsiteY146-23462" fmla="*/ 6858000 h 6858000"/>
              <a:gd name="connsiteX147-23463" fmla="*/ 0 w 6127689"/>
              <a:gd name="connsiteY147-23464" fmla="*/ 0 h 6858000"/>
              <a:gd name="connsiteX0-23465" fmla="*/ 0 w 6127689"/>
              <a:gd name="connsiteY0-23466" fmla="*/ 0 h 6858000"/>
              <a:gd name="connsiteX1-23467" fmla="*/ 4965888 w 6127689"/>
              <a:gd name="connsiteY1-23468" fmla="*/ 0 h 6858000"/>
              <a:gd name="connsiteX2-23469" fmla="*/ 4967767 w 6127689"/>
              <a:gd name="connsiteY2-23470" fmla="*/ 7930 h 6858000"/>
              <a:gd name="connsiteX3-23471" fmla="*/ 4979444 w 6127689"/>
              <a:gd name="connsiteY3-23472" fmla="*/ 43921 h 6858000"/>
              <a:gd name="connsiteX4-23473" fmla="*/ 5021173 w 6127689"/>
              <a:gd name="connsiteY4-23474" fmla="*/ 123738 h 6858000"/>
              <a:gd name="connsiteX5-23475" fmla="*/ 5075458 w 6127689"/>
              <a:gd name="connsiteY5-23476" fmla="*/ 264355 h 6858000"/>
              <a:gd name="connsiteX6-23477" fmla="*/ 5081175 w 6127689"/>
              <a:gd name="connsiteY6-23478" fmla="*/ 277448 h 6858000"/>
              <a:gd name="connsiteX7-23479" fmla="*/ 5097011 w 6127689"/>
              <a:gd name="connsiteY7-23480" fmla="*/ 355616 h 6858000"/>
              <a:gd name="connsiteX8-23481" fmla="*/ 5130982 w 6127689"/>
              <a:gd name="connsiteY8-23482" fmla="*/ 412030 h 6858000"/>
              <a:gd name="connsiteX9-23483" fmla="*/ 5153000 w 6127689"/>
              <a:gd name="connsiteY9-23484" fmla="*/ 507134 h 6858000"/>
              <a:gd name="connsiteX10-23485" fmla="*/ 5171282 w 6127689"/>
              <a:gd name="connsiteY10-23486" fmla="*/ 602071 h 6858000"/>
              <a:gd name="connsiteX11-23487" fmla="*/ 5176196 w 6127689"/>
              <a:gd name="connsiteY11-23488" fmla="*/ 636822 h 6858000"/>
              <a:gd name="connsiteX12-23489" fmla="*/ 5189051 w 6127689"/>
              <a:gd name="connsiteY12-23490" fmla="*/ 782518 h 6858000"/>
              <a:gd name="connsiteX13-23491" fmla="*/ 5210428 w 6127689"/>
              <a:gd name="connsiteY13-23492" fmla="*/ 815772 h 6858000"/>
              <a:gd name="connsiteX14-23493" fmla="*/ 5221088 w 6127689"/>
              <a:gd name="connsiteY14-23494" fmla="*/ 860193 h 6858000"/>
              <a:gd name="connsiteX15-23495" fmla="*/ 5230806 w 6127689"/>
              <a:gd name="connsiteY15-23496" fmla="*/ 961354 h 6858000"/>
              <a:gd name="connsiteX16-23497" fmla="*/ 5201018 w 6127689"/>
              <a:gd name="connsiteY16-23498" fmla="*/ 1095027 h 6858000"/>
              <a:gd name="connsiteX17-23499" fmla="*/ 5202153 w 6127689"/>
              <a:gd name="connsiteY17-23500" fmla="*/ 1133224 h 6858000"/>
              <a:gd name="connsiteX18-23501" fmla="*/ 5207370 w 6127689"/>
              <a:gd name="connsiteY18-23502" fmla="*/ 1138097 h 6858000"/>
              <a:gd name="connsiteX19-23503" fmla="*/ 5189234 w 6127689"/>
              <a:gd name="connsiteY19-23504" fmla="*/ 1193495 h 6858000"/>
              <a:gd name="connsiteX20-23505" fmla="*/ 5202769 w 6127689"/>
              <a:gd name="connsiteY20-23506" fmla="*/ 1269450 h 6858000"/>
              <a:gd name="connsiteX21-23507" fmla="*/ 5225968 w 6127689"/>
              <a:gd name="connsiteY21-23508" fmla="*/ 1357994 h 6858000"/>
              <a:gd name="connsiteX22-23509" fmla="*/ 5233819 w 6127689"/>
              <a:gd name="connsiteY22-23510" fmla="*/ 1380922 h 6858000"/>
              <a:gd name="connsiteX23-23511" fmla="*/ 5237226 w 6127689"/>
              <a:gd name="connsiteY23-23512" fmla="*/ 1441327 h 6858000"/>
              <a:gd name="connsiteX24-23513" fmla="*/ 5255653 w 6127689"/>
              <a:gd name="connsiteY24-23514" fmla="*/ 1524712 h 6858000"/>
              <a:gd name="connsiteX25-23515" fmla="*/ 5263491 w 6127689"/>
              <a:gd name="connsiteY25-23516" fmla="*/ 1642938 h 6858000"/>
              <a:gd name="connsiteX26-23517" fmla="*/ 5261314 w 6127689"/>
              <a:gd name="connsiteY26-23518" fmla="*/ 1689177 h 6858000"/>
              <a:gd name="connsiteX27-23519" fmla="*/ 5259788 w 6127689"/>
              <a:gd name="connsiteY27-23520" fmla="*/ 1768516 h 6858000"/>
              <a:gd name="connsiteX28-23521" fmla="*/ 5255696 w 6127689"/>
              <a:gd name="connsiteY28-23522" fmla="*/ 1953770 h 6858000"/>
              <a:gd name="connsiteX29-23523" fmla="*/ 5252592 w 6127689"/>
              <a:gd name="connsiteY29-23524" fmla="*/ 2092210 h 6858000"/>
              <a:gd name="connsiteX30-23525" fmla="*/ 5264303 w 6127689"/>
              <a:gd name="connsiteY30-23526" fmla="*/ 2225157 h 6858000"/>
              <a:gd name="connsiteX31-23527" fmla="*/ 5254949 w 6127689"/>
              <a:gd name="connsiteY31-23528" fmla="*/ 2236160 h 6858000"/>
              <a:gd name="connsiteX32-23529" fmla="*/ 5250104 w 6127689"/>
              <a:gd name="connsiteY32-23530" fmla="*/ 2249166 h 6858000"/>
              <a:gd name="connsiteX33-23531" fmla="*/ 5251214 w 6127689"/>
              <a:gd name="connsiteY33-23532" fmla="*/ 2250944 h 6858000"/>
              <a:gd name="connsiteX34-23533" fmla="*/ 5250644 w 6127689"/>
              <a:gd name="connsiteY34-23534" fmla="*/ 2266619 h 6858000"/>
              <a:gd name="connsiteX35-23535" fmla="*/ 5293877 w 6127689"/>
              <a:gd name="connsiteY35-23536" fmla="*/ 2368649 h 6858000"/>
              <a:gd name="connsiteX36-23537" fmla="*/ 5311338 w 6127689"/>
              <a:gd name="connsiteY36-23538" fmla="*/ 2404034 h 6858000"/>
              <a:gd name="connsiteX37-23539" fmla="*/ 5338366 w 6127689"/>
              <a:gd name="connsiteY37-23540" fmla="*/ 2465052 h 6858000"/>
              <a:gd name="connsiteX38-23541" fmla="*/ 5371263 w 6127689"/>
              <a:gd name="connsiteY38-23542" fmla="*/ 2586413 h 6858000"/>
              <a:gd name="connsiteX39-23543" fmla="*/ 5407503 w 6127689"/>
              <a:gd name="connsiteY39-23544" fmla="*/ 2786290 h 6858000"/>
              <a:gd name="connsiteX40-23545" fmla="*/ 5407356 w 6127689"/>
              <a:gd name="connsiteY40-23546" fmla="*/ 2787545 h 6858000"/>
              <a:gd name="connsiteX41-23547" fmla="*/ 5411130 w 6127689"/>
              <a:gd name="connsiteY41-23548" fmla="*/ 2788640 h 6858000"/>
              <a:gd name="connsiteX42-23549" fmla="*/ 5416439 w 6127689"/>
              <a:gd name="connsiteY42-23550" fmla="*/ 2805666 h 6858000"/>
              <a:gd name="connsiteX43-23551" fmla="*/ 5416589 w 6127689"/>
              <a:gd name="connsiteY43-23552" fmla="*/ 2810822 h 6858000"/>
              <a:gd name="connsiteX44-23553" fmla="*/ 5418542 w 6127689"/>
              <a:gd name="connsiteY44-23554" fmla="*/ 2817745 h 6858000"/>
              <a:gd name="connsiteX45-23555" fmla="*/ 5418847 w 6127689"/>
              <a:gd name="connsiteY45-23556" fmla="*/ 2817825 h 6858000"/>
              <a:gd name="connsiteX46-23557" fmla="*/ 5457023 w 6127689"/>
              <a:gd name="connsiteY46-23558" fmla="*/ 2858292 h 6858000"/>
              <a:gd name="connsiteX47-23559" fmla="*/ 5479298 w 6127689"/>
              <a:gd name="connsiteY47-23560" fmla="*/ 2947791 h 6858000"/>
              <a:gd name="connsiteX48-23561" fmla="*/ 5481770 w 6127689"/>
              <a:gd name="connsiteY48-23562" fmla="*/ 2951352 h 6858000"/>
              <a:gd name="connsiteX49-23563" fmla="*/ 5482045 w 6127689"/>
              <a:gd name="connsiteY49-23564" fmla="*/ 2984371 h 6858000"/>
              <a:gd name="connsiteX50-23565" fmla="*/ 5482415 w 6127689"/>
              <a:gd name="connsiteY50-23566" fmla="*/ 3004079 h 6858000"/>
              <a:gd name="connsiteX51-23567" fmla="*/ 5503944 w 6127689"/>
              <a:gd name="connsiteY51-23568" fmla="*/ 3123335 h 6858000"/>
              <a:gd name="connsiteX52-23569" fmla="*/ 5516007 w 6127689"/>
              <a:gd name="connsiteY52-23570" fmla="*/ 3258473 h 6858000"/>
              <a:gd name="connsiteX53-23571" fmla="*/ 5566839 w 6127689"/>
              <a:gd name="connsiteY53-23572" fmla="*/ 3345295 h 6858000"/>
              <a:gd name="connsiteX54-23573" fmla="*/ 5589758 w 6127689"/>
              <a:gd name="connsiteY54-23574" fmla="*/ 3506453 h 6858000"/>
              <a:gd name="connsiteX55-23575" fmla="*/ 5596144 w 6127689"/>
              <a:gd name="connsiteY55-23576" fmla="*/ 3534624 h 6858000"/>
              <a:gd name="connsiteX56-23577" fmla="*/ 5597750 w 6127689"/>
              <a:gd name="connsiteY56-23578" fmla="*/ 3534129 h 6858000"/>
              <a:gd name="connsiteX57-23579" fmla="*/ 5599700 w 6127689"/>
              <a:gd name="connsiteY57-23580" fmla="*/ 3547221 h 6858000"/>
              <a:gd name="connsiteX58-23581" fmla="*/ 5615031 w 6127689"/>
              <a:gd name="connsiteY58-23582" fmla="*/ 3557482 h 6858000"/>
              <a:gd name="connsiteX59-23583" fmla="*/ 5618377 w 6127689"/>
              <a:gd name="connsiteY59-23584" fmla="*/ 3588431 h 6858000"/>
              <a:gd name="connsiteX60-23585" fmla="*/ 5612155 w 6127689"/>
              <a:gd name="connsiteY60-23586" fmla="*/ 3589869 h 6858000"/>
              <a:gd name="connsiteX61-23587" fmla="*/ 5620843 w 6127689"/>
              <a:gd name="connsiteY61-23588" fmla="*/ 3606745 h 6858000"/>
              <a:gd name="connsiteX62-23589" fmla="*/ 5655472 w 6127689"/>
              <a:gd name="connsiteY62-23590" fmla="*/ 3678877 h 6858000"/>
              <a:gd name="connsiteX63-23591" fmla="*/ 5680448 w 6127689"/>
              <a:gd name="connsiteY63-23592" fmla="*/ 3717760 h 6858000"/>
              <a:gd name="connsiteX64-23593" fmla="*/ 5683015 w 6127689"/>
              <a:gd name="connsiteY64-23594" fmla="*/ 3762025 h 6858000"/>
              <a:gd name="connsiteX65-23595" fmla="*/ 5696643 w 6127689"/>
              <a:gd name="connsiteY65-23596" fmla="*/ 3773888 h 6858000"/>
              <a:gd name="connsiteX66-23597" fmla="*/ 5699203 w 6127689"/>
              <a:gd name="connsiteY66-23598" fmla="*/ 3775823 h 6858000"/>
              <a:gd name="connsiteX67-23599" fmla="*/ 5704824 w 6127689"/>
              <a:gd name="connsiteY67-23600" fmla="*/ 3785966 h 6858000"/>
              <a:gd name="connsiteX68-23601" fmla="*/ 5712204 w 6127689"/>
              <a:gd name="connsiteY68-23602" fmla="*/ 3785830 h 6858000"/>
              <a:gd name="connsiteX69-23603" fmla="*/ 5724816 w 6127689"/>
              <a:gd name="connsiteY69-23604" fmla="*/ 3798949 h 6858000"/>
              <a:gd name="connsiteX70-23605" fmla="*/ 5733539 w 6127689"/>
              <a:gd name="connsiteY70-23606" fmla="*/ 3818457 h 6858000"/>
              <a:gd name="connsiteX71-23607" fmla="*/ 5768491 w 6127689"/>
              <a:gd name="connsiteY71-23608" fmla="*/ 3914399 h 6858000"/>
              <a:gd name="connsiteX72-23609" fmla="*/ 5793123 w 6127689"/>
              <a:gd name="connsiteY72-23610" fmla="*/ 3969952 h 6858000"/>
              <a:gd name="connsiteX73-23611" fmla="*/ 5808321 w 6127689"/>
              <a:gd name="connsiteY73-23612" fmla="*/ 3988153 h 6858000"/>
              <a:gd name="connsiteX74-23613" fmla="*/ 5825621 w 6127689"/>
              <a:gd name="connsiteY74-23614" fmla="*/ 4015525 h 6858000"/>
              <a:gd name="connsiteX75-23615" fmla="*/ 5860672 w 6127689"/>
              <a:gd name="connsiteY75-23616" fmla="*/ 4061579 h 6858000"/>
              <a:gd name="connsiteX76-23617" fmla="*/ 5872173 w 6127689"/>
              <a:gd name="connsiteY76-23618" fmla="*/ 4088497 h 6858000"/>
              <a:gd name="connsiteX77-23619" fmla="*/ 5883705 w 6127689"/>
              <a:gd name="connsiteY77-23620" fmla="*/ 4101899 h 6858000"/>
              <a:gd name="connsiteX78-23621" fmla="*/ 5894095 w 6127689"/>
              <a:gd name="connsiteY78-23622" fmla="*/ 4128857 h 6858000"/>
              <a:gd name="connsiteX79-23623" fmla="*/ 5898339 w 6127689"/>
              <a:gd name="connsiteY79-23624" fmla="*/ 4140800 h 6858000"/>
              <a:gd name="connsiteX80-23625" fmla="*/ 5899734 w 6127689"/>
              <a:gd name="connsiteY80-23626" fmla="*/ 4145632 h 6858000"/>
              <a:gd name="connsiteX81-23627" fmla="*/ 5903513 w 6127689"/>
              <a:gd name="connsiteY81-23628" fmla="*/ 4187661 h 6858000"/>
              <a:gd name="connsiteX82-23629" fmla="*/ 5917114 w 6127689"/>
              <a:gd name="connsiteY82-23630" fmla="*/ 4213096 h 6858000"/>
              <a:gd name="connsiteX83-23631" fmla="*/ 5924233 w 6127689"/>
              <a:gd name="connsiteY83-23632" fmla="*/ 4242060 h 6858000"/>
              <a:gd name="connsiteX84-23633" fmla="*/ 5928910 w 6127689"/>
              <a:gd name="connsiteY84-23634" fmla="*/ 4300973 h 6858000"/>
              <a:gd name="connsiteX85-23635" fmla="*/ 5939320 w 6127689"/>
              <a:gd name="connsiteY85-23636" fmla="*/ 4340435 h 6858000"/>
              <a:gd name="connsiteX86-23637" fmla="*/ 5946705 w 6127689"/>
              <a:gd name="connsiteY86-23638" fmla="*/ 4428051 h 6858000"/>
              <a:gd name="connsiteX87-23639" fmla="*/ 5949261 w 6127689"/>
              <a:gd name="connsiteY87-23640" fmla="*/ 4449185 h 6858000"/>
              <a:gd name="connsiteX88-23641" fmla="*/ 5957504 w 6127689"/>
              <a:gd name="connsiteY88-23642" fmla="*/ 4465911 h 6858000"/>
              <a:gd name="connsiteX89-23643" fmla="*/ 5964689 w 6127689"/>
              <a:gd name="connsiteY89-23644" fmla="*/ 4468532 h 6858000"/>
              <a:gd name="connsiteX90-23645" fmla="*/ 5967062 w 6127689"/>
              <a:gd name="connsiteY90-23646" fmla="*/ 4479923 h 6858000"/>
              <a:gd name="connsiteX91-23647" fmla="*/ 5968960 w 6127689"/>
              <a:gd name="connsiteY91-23648" fmla="*/ 4482655 h 6858000"/>
              <a:gd name="connsiteX92-23649" fmla="*/ 5978567 w 6127689"/>
              <a:gd name="connsiteY92-23650" fmla="*/ 4498605 h 6858000"/>
              <a:gd name="connsiteX93-23651" fmla="*/ 5980106 w 6127689"/>
              <a:gd name="connsiteY93-23652" fmla="*/ 4585087 h 6858000"/>
              <a:gd name="connsiteX94-23653" fmla="*/ 5998138 w 6127689"/>
              <a:gd name="connsiteY94-23654" fmla="*/ 4697518 h 6858000"/>
              <a:gd name="connsiteX95-23655" fmla="*/ 6013516 w 6127689"/>
              <a:gd name="connsiteY95-23656" fmla="*/ 4786619 h 6858000"/>
              <a:gd name="connsiteX96-23657" fmla="*/ 6025404 w 6127689"/>
              <a:gd name="connsiteY96-23658" fmla="*/ 4858148 h 6858000"/>
              <a:gd name="connsiteX97-23659" fmla="*/ 6007749 w 6127689"/>
              <a:gd name="connsiteY97-23660" fmla="*/ 4964715 h 6858000"/>
              <a:gd name="connsiteX98-23661" fmla="*/ 6005269 w 6127689"/>
              <a:gd name="connsiteY98-23662" fmla="*/ 5150567 h 6858000"/>
              <a:gd name="connsiteX99-23663" fmla="*/ 6001127 w 6127689"/>
              <a:gd name="connsiteY99-23664" fmla="*/ 5164609 h 6858000"/>
              <a:gd name="connsiteX100-23665" fmla="*/ 5996647 w 6127689"/>
              <a:gd name="connsiteY100-23666" fmla="*/ 5185640 h 6858000"/>
              <a:gd name="connsiteX101-23667" fmla="*/ 5998514 w 6127689"/>
              <a:gd name="connsiteY101-23668" fmla="*/ 5189673 h 6858000"/>
              <a:gd name="connsiteX102-23669" fmla="*/ 6018409 w 6127689"/>
              <a:gd name="connsiteY102-23670" fmla="*/ 5227157 h 6858000"/>
              <a:gd name="connsiteX103-23671" fmla="*/ 6036748 w 6127689"/>
              <a:gd name="connsiteY103-23672" fmla="*/ 5322752 h 6858000"/>
              <a:gd name="connsiteX104-23673" fmla="*/ 6036943 w 6127689"/>
              <a:gd name="connsiteY104-23674" fmla="*/ 5329480 h 6858000"/>
              <a:gd name="connsiteX105-23675" fmla="*/ 6037236 w 6127689"/>
              <a:gd name="connsiteY105-23676" fmla="*/ 5329634 h 6858000"/>
              <a:gd name="connsiteX106-23677" fmla="*/ 6038019 w 6127689"/>
              <a:gd name="connsiteY106-23678" fmla="*/ 5336764 h 6858000"/>
              <a:gd name="connsiteX107-23679" fmla="*/ 6037298 w 6127689"/>
              <a:gd name="connsiteY107-23680" fmla="*/ 5341753 h 6858000"/>
              <a:gd name="connsiteX108-23681" fmla="*/ 6037677 w 6127689"/>
              <a:gd name="connsiteY108-23682" fmla="*/ 5354807 h 6858000"/>
              <a:gd name="connsiteX109-23683" fmla="*/ 6039728 w 6127689"/>
              <a:gd name="connsiteY109-23684" fmla="*/ 5359416 h 6858000"/>
              <a:gd name="connsiteX110-23685" fmla="*/ 6043311 w 6127689"/>
              <a:gd name="connsiteY110-23686" fmla="*/ 5361407 h 6858000"/>
              <a:gd name="connsiteX111-23687" fmla="*/ 6042954 w 6127689"/>
              <a:gd name="connsiteY111-23688" fmla="*/ 5362576 h 6858000"/>
              <a:gd name="connsiteX112-23689" fmla="*/ 6053435 w 6127689"/>
              <a:gd name="connsiteY112-23690" fmla="*/ 5387547 h 6858000"/>
              <a:gd name="connsiteX113-23691" fmla="*/ 6065933 w 6127689"/>
              <a:gd name="connsiteY113-23692" fmla="*/ 5443002 h 6858000"/>
              <a:gd name="connsiteX114-23693" fmla="*/ 6068640 w 6127689"/>
              <a:gd name="connsiteY114-23694" fmla="*/ 5474503 h 6858000"/>
              <a:gd name="connsiteX115-23695" fmla="*/ 6080922 w 6127689"/>
              <a:gd name="connsiteY115-23696" fmla="*/ 5561070 h 6858000"/>
              <a:gd name="connsiteX116-23697" fmla="*/ 6096949 w 6127689"/>
              <a:gd name="connsiteY116-23698" fmla="*/ 5648179 h 6858000"/>
              <a:gd name="connsiteX117-23699" fmla="*/ 6125703 w 6127689"/>
              <a:gd name="connsiteY117-23700" fmla="*/ 5692894 h 6858000"/>
              <a:gd name="connsiteX118-23701" fmla="*/ 6126670 w 6127689"/>
              <a:gd name="connsiteY118-23702" fmla="*/ 5697882 h 6858000"/>
              <a:gd name="connsiteX119-23703" fmla="*/ 6124061 w 6127689"/>
              <a:gd name="connsiteY119-23704" fmla="*/ 5710294 h 6858000"/>
              <a:gd name="connsiteX120-23705" fmla="*/ 6122213 w 6127689"/>
              <a:gd name="connsiteY120-23706" fmla="*/ 5714762 h 6858000"/>
              <a:gd name="connsiteX121-23707" fmla="*/ 6121353 w 6127689"/>
              <a:gd name="connsiteY121-23708" fmla="*/ 5721725 h 6858000"/>
              <a:gd name="connsiteX122-23709" fmla="*/ 6121607 w 6127689"/>
              <a:gd name="connsiteY122-23710" fmla="*/ 5721959 h 6858000"/>
              <a:gd name="connsiteX123-23711" fmla="*/ 6120262 w 6127689"/>
              <a:gd name="connsiteY123-23712" fmla="*/ 5728358 h 6858000"/>
              <a:gd name="connsiteX124-23713" fmla="*/ 6127024 w 6127689"/>
              <a:gd name="connsiteY124-23714" fmla="*/ 5786902 h 6858000"/>
              <a:gd name="connsiteX125-23715" fmla="*/ 6127519 w 6127689"/>
              <a:gd name="connsiteY125-23716" fmla="*/ 5865775 h 6858000"/>
              <a:gd name="connsiteX126-23717" fmla="*/ 6119217 w 6127689"/>
              <a:gd name="connsiteY126-23718" fmla="*/ 5888542 h 6858000"/>
              <a:gd name="connsiteX127-23719" fmla="*/ 6102493 w 6127689"/>
              <a:gd name="connsiteY127-23720" fmla="*/ 5928602 h 6858000"/>
              <a:gd name="connsiteX128-23721" fmla="*/ 6056863 w 6127689"/>
              <a:gd name="connsiteY128-23722" fmla="*/ 6000643 h 6858000"/>
              <a:gd name="connsiteX129-23723" fmla="*/ 6045436 w 6127689"/>
              <a:gd name="connsiteY129-23724" fmla="*/ 6124480 h 6858000"/>
              <a:gd name="connsiteX130-23725" fmla="*/ 6030489 w 6127689"/>
              <a:gd name="connsiteY130-23726" fmla="*/ 6317666 h 6858000"/>
              <a:gd name="connsiteX131-23727" fmla="*/ 6007492 w 6127689"/>
              <a:gd name="connsiteY131-23728" fmla="*/ 6440818 h 6858000"/>
              <a:gd name="connsiteX132-23729" fmla="*/ 6009467 w 6127689"/>
              <a:gd name="connsiteY132-23730" fmla="*/ 6487076 h 6858000"/>
              <a:gd name="connsiteX133-23731" fmla="*/ 5995064 w 6127689"/>
              <a:gd name="connsiteY133-23732" fmla="*/ 6540791 h 6858000"/>
              <a:gd name="connsiteX134-23733" fmla="*/ 5996309 w 6127689"/>
              <a:gd name="connsiteY134-23734" fmla="*/ 6543961 h 6858000"/>
              <a:gd name="connsiteX135-23735" fmla="*/ 5996048 w 6127689"/>
              <a:gd name="connsiteY135-23736" fmla="*/ 6555444 h 6858000"/>
              <a:gd name="connsiteX136-23737" fmla="*/ 6002524 w 6127689"/>
              <a:gd name="connsiteY136-23738" fmla="*/ 6560188 h 6858000"/>
              <a:gd name="connsiteX137-23739" fmla="*/ 6006823 w 6127689"/>
              <a:gd name="connsiteY137-23740" fmla="*/ 6578546 h 6858000"/>
              <a:gd name="connsiteX138-23741" fmla="*/ 6004510 w 6127689"/>
              <a:gd name="connsiteY138-23742" fmla="*/ 6599256 h 6858000"/>
              <a:gd name="connsiteX139-23743" fmla="*/ 5986207 w 6127689"/>
              <a:gd name="connsiteY139-23744" fmla="*/ 6695855 h 6858000"/>
              <a:gd name="connsiteX140-23745" fmla="*/ 5979428 w 6127689"/>
              <a:gd name="connsiteY140-23746" fmla="*/ 6754678 h 6858000"/>
              <a:gd name="connsiteX141-23747" fmla="*/ 5983398 w 6127689"/>
              <a:gd name="connsiteY141-23748" fmla="*/ 6778641 h 6858000"/>
              <a:gd name="connsiteX142-23749" fmla="*/ 5984543 w 6127689"/>
              <a:gd name="connsiteY142-23750" fmla="*/ 6811016 h 6858000"/>
              <a:gd name="connsiteX143-23751" fmla="*/ 5981802 w 6127689"/>
              <a:gd name="connsiteY143-23752" fmla="*/ 6838578 h 6858000"/>
              <a:gd name="connsiteX144-23753" fmla="*/ 5979671 w 6127689"/>
              <a:gd name="connsiteY144-23754" fmla="*/ 6858000 h 6858000"/>
              <a:gd name="connsiteX145-23755" fmla="*/ 0 w 6127689"/>
              <a:gd name="connsiteY145-23756" fmla="*/ 6858000 h 6858000"/>
              <a:gd name="connsiteX146-23757" fmla="*/ 0 w 6127689"/>
              <a:gd name="connsiteY146-23758" fmla="*/ 0 h 6858000"/>
              <a:gd name="connsiteX0-23759" fmla="*/ 0 w 6127689"/>
              <a:gd name="connsiteY0-23760" fmla="*/ 0 h 6858000"/>
              <a:gd name="connsiteX1-23761" fmla="*/ 4965888 w 6127689"/>
              <a:gd name="connsiteY1-23762" fmla="*/ 0 h 6858000"/>
              <a:gd name="connsiteX2-23763" fmla="*/ 4967767 w 6127689"/>
              <a:gd name="connsiteY2-23764" fmla="*/ 7930 h 6858000"/>
              <a:gd name="connsiteX3-23765" fmla="*/ 4979444 w 6127689"/>
              <a:gd name="connsiteY3-23766" fmla="*/ 43921 h 6858000"/>
              <a:gd name="connsiteX4-23767" fmla="*/ 5021173 w 6127689"/>
              <a:gd name="connsiteY4-23768" fmla="*/ 123738 h 6858000"/>
              <a:gd name="connsiteX5-23769" fmla="*/ 5075458 w 6127689"/>
              <a:gd name="connsiteY5-23770" fmla="*/ 264355 h 6858000"/>
              <a:gd name="connsiteX6-23771" fmla="*/ 5081175 w 6127689"/>
              <a:gd name="connsiteY6-23772" fmla="*/ 277448 h 6858000"/>
              <a:gd name="connsiteX7-23773" fmla="*/ 5097011 w 6127689"/>
              <a:gd name="connsiteY7-23774" fmla="*/ 355616 h 6858000"/>
              <a:gd name="connsiteX8-23775" fmla="*/ 5130982 w 6127689"/>
              <a:gd name="connsiteY8-23776" fmla="*/ 412030 h 6858000"/>
              <a:gd name="connsiteX9-23777" fmla="*/ 5153000 w 6127689"/>
              <a:gd name="connsiteY9-23778" fmla="*/ 507134 h 6858000"/>
              <a:gd name="connsiteX10-23779" fmla="*/ 5171282 w 6127689"/>
              <a:gd name="connsiteY10-23780" fmla="*/ 602071 h 6858000"/>
              <a:gd name="connsiteX11-23781" fmla="*/ 5176196 w 6127689"/>
              <a:gd name="connsiteY11-23782" fmla="*/ 636822 h 6858000"/>
              <a:gd name="connsiteX12-23783" fmla="*/ 5189051 w 6127689"/>
              <a:gd name="connsiteY12-23784" fmla="*/ 782518 h 6858000"/>
              <a:gd name="connsiteX13-23785" fmla="*/ 5210428 w 6127689"/>
              <a:gd name="connsiteY13-23786" fmla="*/ 815772 h 6858000"/>
              <a:gd name="connsiteX14-23787" fmla="*/ 5221088 w 6127689"/>
              <a:gd name="connsiteY14-23788" fmla="*/ 860193 h 6858000"/>
              <a:gd name="connsiteX15-23789" fmla="*/ 5230806 w 6127689"/>
              <a:gd name="connsiteY15-23790" fmla="*/ 961354 h 6858000"/>
              <a:gd name="connsiteX16-23791" fmla="*/ 5201018 w 6127689"/>
              <a:gd name="connsiteY16-23792" fmla="*/ 1095027 h 6858000"/>
              <a:gd name="connsiteX17-23793" fmla="*/ 5202153 w 6127689"/>
              <a:gd name="connsiteY17-23794" fmla="*/ 1133224 h 6858000"/>
              <a:gd name="connsiteX18-23795" fmla="*/ 5207370 w 6127689"/>
              <a:gd name="connsiteY18-23796" fmla="*/ 1138097 h 6858000"/>
              <a:gd name="connsiteX19-23797" fmla="*/ 5189234 w 6127689"/>
              <a:gd name="connsiteY19-23798" fmla="*/ 1193495 h 6858000"/>
              <a:gd name="connsiteX20-23799" fmla="*/ 5202769 w 6127689"/>
              <a:gd name="connsiteY20-23800" fmla="*/ 1269450 h 6858000"/>
              <a:gd name="connsiteX21-23801" fmla="*/ 5225968 w 6127689"/>
              <a:gd name="connsiteY21-23802" fmla="*/ 1357994 h 6858000"/>
              <a:gd name="connsiteX22-23803" fmla="*/ 5233819 w 6127689"/>
              <a:gd name="connsiteY22-23804" fmla="*/ 1380922 h 6858000"/>
              <a:gd name="connsiteX23-23805" fmla="*/ 5237226 w 6127689"/>
              <a:gd name="connsiteY23-23806" fmla="*/ 1441327 h 6858000"/>
              <a:gd name="connsiteX24-23807" fmla="*/ 5255653 w 6127689"/>
              <a:gd name="connsiteY24-23808" fmla="*/ 1524712 h 6858000"/>
              <a:gd name="connsiteX25-23809" fmla="*/ 5263491 w 6127689"/>
              <a:gd name="connsiteY25-23810" fmla="*/ 1642938 h 6858000"/>
              <a:gd name="connsiteX26-23811" fmla="*/ 5261314 w 6127689"/>
              <a:gd name="connsiteY26-23812" fmla="*/ 1689177 h 6858000"/>
              <a:gd name="connsiteX27-23813" fmla="*/ 5259788 w 6127689"/>
              <a:gd name="connsiteY27-23814" fmla="*/ 1768516 h 6858000"/>
              <a:gd name="connsiteX28-23815" fmla="*/ 5255696 w 6127689"/>
              <a:gd name="connsiteY28-23816" fmla="*/ 1953770 h 6858000"/>
              <a:gd name="connsiteX29-23817" fmla="*/ 5252592 w 6127689"/>
              <a:gd name="connsiteY29-23818" fmla="*/ 2092210 h 6858000"/>
              <a:gd name="connsiteX30-23819" fmla="*/ 5264303 w 6127689"/>
              <a:gd name="connsiteY30-23820" fmla="*/ 2225157 h 6858000"/>
              <a:gd name="connsiteX31-23821" fmla="*/ 5254949 w 6127689"/>
              <a:gd name="connsiteY31-23822" fmla="*/ 2236160 h 6858000"/>
              <a:gd name="connsiteX32-23823" fmla="*/ 5250104 w 6127689"/>
              <a:gd name="connsiteY32-23824" fmla="*/ 2249166 h 6858000"/>
              <a:gd name="connsiteX33-23825" fmla="*/ 5251214 w 6127689"/>
              <a:gd name="connsiteY33-23826" fmla="*/ 2250944 h 6858000"/>
              <a:gd name="connsiteX34-23827" fmla="*/ 5250644 w 6127689"/>
              <a:gd name="connsiteY34-23828" fmla="*/ 2266619 h 6858000"/>
              <a:gd name="connsiteX35-23829" fmla="*/ 5293877 w 6127689"/>
              <a:gd name="connsiteY35-23830" fmla="*/ 2368649 h 6858000"/>
              <a:gd name="connsiteX36-23831" fmla="*/ 5311338 w 6127689"/>
              <a:gd name="connsiteY36-23832" fmla="*/ 2404034 h 6858000"/>
              <a:gd name="connsiteX37-23833" fmla="*/ 5338366 w 6127689"/>
              <a:gd name="connsiteY37-23834" fmla="*/ 2465052 h 6858000"/>
              <a:gd name="connsiteX38-23835" fmla="*/ 5371263 w 6127689"/>
              <a:gd name="connsiteY38-23836" fmla="*/ 2586413 h 6858000"/>
              <a:gd name="connsiteX39-23837" fmla="*/ 5407503 w 6127689"/>
              <a:gd name="connsiteY39-23838" fmla="*/ 2786290 h 6858000"/>
              <a:gd name="connsiteX40-23839" fmla="*/ 5407356 w 6127689"/>
              <a:gd name="connsiteY40-23840" fmla="*/ 2787545 h 6858000"/>
              <a:gd name="connsiteX41-23841" fmla="*/ 5411130 w 6127689"/>
              <a:gd name="connsiteY41-23842" fmla="*/ 2788640 h 6858000"/>
              <a:gd name="connsiteX42-23843" fmla="*/ 5416439 w 6127689"/>
              <a:gd name="connsiteY42-23844" fmla="*/ 2805666 h 6858000"/>
              <a:gd name="connsiteX43-23845" fmla="*/ 5416589 w 6127689"/>
              <a:gd name="connsiteY43-23846" fmla="*/ 2810822 h 6858000"/>
              <a:gd name="connsiteX44-23847" fmla="*/ 5418542 w 6127689"/>
              <a:gd name="connsiteY44-23848" fmla="*/ 2817745 h 6858000"/>
              <a:gd name="connsiteX45-23849" fmla="*/ 5418847 w 6127689"/>
              <a:gd name="connsiteY45-23850" fmla="*/ 2817825 h 6858000"/>
              <a:gd name="connsiteX46-23851" fmla="*/ 5457023 w 6127689"/>
              <a:gd name="connsiteY46-23852" fmla="*/ 2858292 h 6858000"/>
              <a:gd name="connsiteX47-23853" fmla="*/ 5479298 w 6127689"/>
              <a:gd name="connsiteY47-23854" fmla="*/ 2947791 h 6858000"/>
              <a:gd name="connsiteX48-23855" fmla="*/ 5481770 w 6127689"/>
              <a:gd name="connsiteY48-23856" fmla="*/ 2951352 h 6858000"/>
              <a:gd name="connsiteX49-23857" fmla="*/ 5482045 w 6127689"/>
              <a:gd name="connsiteY49-23858" fmla="*/ 2984371 h 6858000"/>
              <a:gd name="connsiteX50-23859" fmla="*/ 5482415 w 6127689"/>
              <a:gd name="connsiteY50-23860" fmla="*/ 3004079 h 6858000"/>
              <a:gd name="connsiteX51-23861" fmla="*/ 5503944 w 6127689"/>
              <a:gd name="connsiteY51-23862" fmla="*/ 3123335 h 6858000"/>
              <a:gd name="connsiteX52-23863" fmla="*/ 5516007 w 6127689"/>
              <a:gd name="connsiteY52-23864" fmla="*/ 3258473 h 6858000"/>
              <a:gd name="connsiteX53-23865" fmla="*/ 5566839 w 6127689"/>
              <a:gd name="connsiteY53-23866" fmla="*/ 3345295 h 6858000"/>
              <a:gd name="connsiteX54-23867" fmla="*/ 5589758 w 6127689"/>
              <a:gd name="connsiteY54-23868" fmla="*/ 3506453 h 6858000"/>
              <a:gd name="connsiteX55-23869" fmla="*/ 5596144 w 6127689"/>
              <a:gd name="connsiteY55-23870" fmla="*/ 3534624 h 6858000"/>
              <a:gd name="connsiteX56-23871" fmla="*/ 5597750 w 6127689"/>
              <a:gd name="connsiteY56-23872" fmla="*/ 3534129 h 6858000"/>
              <a:gd name="connsiteX57-23873" fmla="*/ 5599700 w 6127689"/>
              <a:gd name="connsiteY57-23874" fmla="*/ 3547221 h 6858000"/>
              <a:gd name="connsiteX58-23875" fmla="*/ 5615031 w 6127689"/>
              <a:gd name="connsiteY58-23876" fmla="*/ 3557482 h 6858000"/>
              <a:gd name="connsiteX59-23877" fmla="*/ 5618377 w 6127689"/>
              <a:gd name="connsiteY59-23878" fmla="*/ 3588431 h 6858000"/>
              <a:gd name="connsiteX60-23879" fmla="*/ 5612155 w 6127689"/>
              <a:gd name="connsiteY60-23880" fmla="*/ 3589869 h 6858000"/>
              <a:gd name="connsiteX61-23881" fmla="*/ 5620843 w 6127689"/>
              <a:gd name="connsiteY61-23882" fmla="*/ 3606745 h 6858000"/>
              <a:gd name="connsiteX62-23883" fmla="*/ 5655472 w 6127689"/>
              <a:gd name="connsiteY62-23884" fmla="*/ 3678877 h 6858000"/>
              <a:gd name="connsiteX63-23885" fmla="*/ 5680448 w 6127689"/>
              <a:gd name="connsiteY63-23886" fmla="*/ 3717760 h 6858000"/>
              <a:gd name="connsiteX64-23887" fmla="*/ 5683015 w 6127689"/>
              <a:gd name="connsiteY64-23888" fmla="*/ 3762025 h 6858000"/>
              <a:gd name="connsiteX65-23889" fmla="*/ 5696643 w 6127689"/>
              <a:gd name="connsiteY65-23890" fmla="*/ 3773888 h 6858000"/>
              <a:gd name="connsiteX66-23891" fmla="*/ 5699203 w 6127689"/>
              <a:gd name="connsiteY66-23892" fmla="*/ 3775823 h 6858000"/>
              <a:gd name="connsiteX67-23893" fmla="*/ 5704824 w 6127689"/>
              <a:gd name="connsiteY67-23894" fmla="*/ 3785966 h 6858000"/>
              <a:gd name="connsiteX68-23895" fmla="*/ 5712204 w 6127689"/>
              <a:gd name="connsiteY68-23896" fmla="*/ 3785830 h 6858000"/>
              <a:gd name="connsiteX69-23897" fmla="*/ 5733539 w 6127689"/>
              <a:gd name="connsiteY69-23898" fmla="*/ 3818457 h 6858000"/>
              <a:gd name="connsiteX70-23899" fmla="*/ 5768491 w 6127689"/>
              <a:gd name="connsiteY70-23900" fmla="*/ 3914399 h 6858000"/>
              <a:gd name="connsiteX71-23901" fmla="*/ 5793123 w 6127689"/>
              <a:gd name="connsiteY71-23902" fmla="*/ 3969952 h 6858000"/>
              <a:gd name="connsiteX72-23903" fmla="*/ 5808321 w 6127689"/>
              <a:gd name="connsiteY72-23904" fmla="*/ 3988153 h 6858000"/>
              <a:gd name="connsiteX73-23905" fmla="*/ 5825621 w 6127689"/>
              <a:gd name="connsiteY73-23906" fmla="*/ 4015525 h 6858000"/>
              <a:gd name="connsiteX74-23907" fmla="*/ 5860672 w 6127689"/>
              <a:gd name="connsiteY74-23908" fmla="*/ 4061579 h 6858000"/>
              <a:gd name="connsiteX75-23909" fmla="*/ 5872173 w 6127689"/>
              <a:gd name="connsiteY75-23910" fmla="*/ 4088497 h 6858000"/>
              <a:gd name="connsiteX76-23911" fmla="*/ 5883705 w 6127689"/>
              <a:gd name="connsiteY76-23912" fmla="*/ 4101899 h 6858000"/>
              <a:gd name="connsiteX77-23913" fmla="*/ 5894095 w 6127689"/>
              <a:gd name="connsiteY77-23914" fmla="*/ 4128857 h 6858000"/>
              <a:gd name="connsiteX78-23915" fmla="*/ 5898339 w 6127689"/>
              <a:gd name="connsiteY78-23916" fmla="*/ 4140800 h 6858000"/>
              <a:gd name="connsiteX79-23917" fmla="*/ 5899734 w 6127689"/>
              <a:gd name="connsiteY79-23918" fmla="*/ 4145632 h 6858000"/>
              <a:gd name="connsiteX80-23919" fmla="*/ 5903513 w 6127689"/>
              <a:gd name="connsiteY80-23920" fmla="*/ 4187661 h 6858000"/>
              <a:gd name="connsiteX81-23921" fmla="*/ 5917114 w 6127689"/>
              <a:gd name="connsiteY81-23922" fmla="*/ 4213096 h 6858000"/>
              <a:gd name="connsiteX82-23923" fmla="*/ 5924233 w 6127689"/>
              <a:gd name="connsiteY82-23924" fmla="*/ 4242060 h 6858000"/>
              <a:gd name="connsiteX83-23925" fmla="*/ 5928910 w 6127689"/>
              <a:gd name="connsiteY83-23926" fmla="*/ 4300973 h 6858000"/>
              <a:gd name="connsiteX84-23927" fmla="*/ 5939320 w 6127689"/>
              <a:gd name="connsiteY84-23928" fmla="*/ 4340435 h 6858000"/>
              <a:gd name="connsiteX85-23929" fmla="*/ 5946705 w 6127689"/>
              <a:gd name="connsiteY85-23930" fmla="*/ 4428051 h 6858000"/>
              <a:gd name="connsiteX86-23931" fmla="*/ 5949261 w 6127689"/>
              <a:gd name="connsiteY86-23932" fmla="*/ 4449185 h 6858000"/>
              <a:gd name="connsiteX87-23933" fmla="*/ 5957504 w 6127689"/>
              <a:gd name="connsiteY87-23934" fmla="*/ 4465911 h 6858000"/>
              <a:gd name="connsiteX88-23935" fmla="*/ 5964689 w 6127689"/>
              <a:gd name="connsiteY88-23936" fmla="*/ 4468532 h 6858000"/>
              <a:gd name="connsiteX89-23937" fmla="*/ 5967062 w 6127689"/>
              <a:gd name="connsiteY89-23938" fmla="*/ 4479923 h 6858000"/>
              <a:gd name="connsiteX90-23939" fmla="*/ 5968960 w 6127689"/>
              <a:gd name="connsiteY90-23940" fmla="*/ 4482655 h 6858000"/>
              <a:gd name="connsiteX91-23941" fmla="*/ 5978567 w 6127689"/>
              <a:gd name="connsiteY91-23942" fmla="*/ 4498605 h 6858000"/>
              <a:gd name="connsiteX92-23943" fmla="*/ 5980106 w 6127689"/>
              <a:gd name="connsiteY92-23944" fmla="*/ 4585087 h 6858000"/>
              <a:gd name="connsiteX93-23945" fmla="*/ 5998138 w 6127689"/>
              <a:gd name="connsiteY93-23946" fmla="*/ 4697518 h 6858000"/>
              <a:gd name="connsiteX94-23947" fmla="*/ 6013516 w 6127689"/>
              <a:gd name="connsiteY94-23948" fmla="*/ 4786619 h 6858000"/>
              <a:gd name="connsiteX95-23949" fmla="*/ 6025404 w 6127689"/>
              <a:gd name="connsiteY95-23950" fmla="*/ 4858148 h 6858000"/>
              <a:gd name="connsiteX96-23951" fmla="*/ 6007749 w 6127689"/>
              <a:gd name="connsiteY96-23952" fmla="*/ 4964715 h 6858000"/>
              <a:gd name="connsiteX97-23953" fmla="*/ 6005269 w 6127689"/>
              <a:gd name="connsiteY97-23954" fmla="*/ 5150567 h 6858000"/>
              <a:gd name="connsiteX98-23955" fmla="*/ 6001127 w 6127689"/>
              <a:gd name="connsiteY98-23956" fmla="*/ 5164609 h 6858000"/>
              <a:gd name="connsiteX99-23957" fmla="*/ 5996647 w 6127689"/>
              <a:gd name="connsiteY99-23958" fmla="*/ 5185640 h 6858000"/>
              <a:gd name="connsiteX100-23959" fmla="*/ 5998514 w 6127689"/>
              <a:gd name="connsiteY100-23960" fmla="*/ 5189673 h 6858000"/>
              <a:gd name="connsiteX101-23961" fmla="*/ 6018409 w 6127689"/>
              <a:gd name="connsiteY101-23962" fmla="*/ 5227157 h 6858000"/>
              <a:gd name="connsiteX102-23963" fmla="*/ 6036748 w 6127689"/>
              <a:gd name="connsiteY102-23964" fmla="*/ 5322752 h 6858000"/>
              <a:gd name="connsiteX103-23965" fmla="*/ 6036943 w 6127689"/>
              <a:gd name="connsiteY103-23966" fmla="*/ 5329480 h 6858000"/>
              <a:gd name="connsiteX104-23967" fmla="*/ 6037236 w 6127689"/>
              <a:gd name="connsiteY104-23968" fmla="*/ 5329634 h 6858000"/>
              <a:gd name="connsiteX105-23969" fmla="*/ 6038019 w 6127689"/>
              <a:gd name="connsiteY105-23970" fmla="*/ 5336764 h 6858000"/>
              <a:gd name="connsiteX106-23971" fmla="*/ 6037298 w 6127689"/>
              <a:gd name="connsiteY106-23972" fmla="*/ 5341753 h 6858000"/>
              <a:gd name="connsiteX107-23973" fmla="*/ 6037677 w 6127689"/>
              <a:gd name="connsiteY107-23974" fmla="*/ 5354807 h 6858000"/>
              <a:gd name="connsiteX108-23975" fmla="*/ 6039728 w 6127689"/>
              <a:gd name="connsiteY108-23976" fmla="*/ 5359416 h 6858000"/>
              <a:gd name="connsiteX109-23977" fmla="*/ 6043311 w 6127689"/>
              <a:gd name="connsiteY109-23978" fmla="*/ 5361407 h 6858000"/>
              <a:gd name="connsiteX110-23979" fmla="*/ 6042954 w 6127689"/>
              <a:gd name="connsiteY110-23980" fmla="*/ 5362576 h 6858000"/>
              <a:gd name="connsiteX111-23981" fmla="*/ 6053435 w 6127689"/>
              <a:gd name="connsiteY111-23982" fmla="*/ 5387547 h 6858000"/>
              <a:gd name="connsiteX112-23983" fmla="*/ 6065933 w 6127689"/>
              <a:gd name="connsiteY112-23984" fmla="*/ 5443002 h 6858000"/>
              <a:gd name="connsiteX113-23985" fmla="*/ 6068640 w 6127689"/>
              <a:gd name="connsiteY113-23986" fmla="*/ 5474503 h 6858000"/>
              <a:gd name="connsiteX114-23987" fmla="*/ 6080922 w 6127689"/>
              <a:gd name="connsiteY114-23988" fmla="*/ 5561070 h 6858000"/>
              <a:gd name="connsiteX115-23989" fmla="*/ 6096949 w 6127689"/>
              <a:gd name="connsiteY115-23990" fmla="*/ 5648179 h 6858000"/>
              <a:gd name="connsiteX116-23991" fmla="*/ 6125703 w 6127689"/>
              <a:gd name="connsiteY116-23992" fmla="*/ 5692894 h 6858000"/>
              <a:gd name="connsiteX117-23993" fmla="*/ 6126670 w 6127689"/>
              <a:gd name="connsiteY117-23994" fmla="*/ 5697882 h 6858000"/>
              <a:gd name="connsiteX118-23995" fmla="*/ 6124061 w 6127689"/>
              <a:gd name="connsiteY118-23996" fmla="*/ 5710294 h 6858000"/>
              <a:gd name="connsiteX119-23997" fmla="*/ 6122213 w 6127689"/>
              <a:gd name="connsiteY119-23998" fmla="*/ 5714762 h 6858000"/>
              <a:gd name="connsiteX120-23999" fmla="*/ 6121353 w 6127689"/>
              <a:gd name="connsiteY120-24000" fmla="*/ 5721725 h 6858000"/>
              <a:gd name="connsiteX121-24001" fmla="*/ 6121607 w 6127689"/>
              <a:gd name="connsiteY121-24002" fmla="*/ 5721959 h 6858000"/>
              <a:gd name="connsiteX122-24003" fmla="*/ 6120262 w 6127689"/>
              <a:gd name="connsiteY122-24004" fmla="*/ 5728358 h 6858000"/>
              <a:gd name="connsiteX123-24005" fmla="*/ 6127024 w 6127689"/>
              <a:gd name="connsiteY123-24006" fmla="*/ 5786902 h 6858000"/>
              <a:gd name="connsiteX124-24007" fmla="*/ 6127519 w 6127689"/>
              <a:gd name="connsiteY124-24008" fmla="*/ 5865775 h 6858000"/>
              <a:gd name="connsiteX125-24009" fmla="*/ 6119217 w 6127689"/>
              <a:gd name="connsiteY125-24010" fmla="*/ 5888542 h 6858000"/>
              <a:gd name="connsiteX126-24011" fmla="*/ 6102493 w 6127689"/>
              <a:gd name="connsiteY126-24012" fmla="*/ 5928602 h 6858000"/>
              <a:gd name="connsiteX127-24013" fmla="*/ 6056863 w 6127689"/>
              <a:gd name="connsiteY127-24014" fmla="*/ 6000643 h 6858000"/>
              <a:gd name="connsiteX128-24015" fmla="*/ 6045436 w 6127689"/>
              <a:gd name="connsiteY128-24016" fmla="*/ 6124480 h 6858000"/>
              <a:gd name="connsiteX129-24017" fmla="*/ 6030489 w 6127689"/>
              <a:gd name="connsiteY129-24018" fmla="*/ 6317666 h 6858000"/>
              <a:gd name="connsiteX130-24019" fmla="*/ 6007492 w 6127689"/>
              <a:gd name="connsiteY130-24020" fmla="*/ 6440818 h 6858000"/>
              <a:gd name="connsiteX131-24021" fmla="*/ 6009467 w 6127689"/>
              <a:gd name="connsiteY131-24022" fmla="*/ 6487076 h 6858000"/>
              <a:gd name="connsiteX132-24023" fmla="*/ 5995064 w 6127689"/>
              <a:gd name="connsiteY132-24024" fmla="*/ 6540791 h 6858000"/>
              <a:gd name="connsiteX133-24025" fmla="*/ 5996309 w 6127689"/>
              <a:gd name="connsiteY133-24026" fmla="*/ 6543961 h 6858000"/>
              <a:gd name="connsiteX134-24027" fmla="*/ 5996048 w 6127689"/>
              <a:gd name="connsiteY134-24028" fmla="*/ 6555444 h 6858000"/>
              <a:gd name="connsiteX135-24029" fmla="*/ 6002524 w 6127689"/>
              <a:gd name="connsiteY135-24030" fmla="*/ 6560188 h 6858000"/>
              <a:gd name="connsiteX136-24031" fmla="*/ 6006823 w 6127689"/>
              <a:gd name="connsiteY136-24032" fmla="*/ 6578546 h 6858000"/>
              <a:gd name="connsiteX137-24033" fmla="*/ 6004510 w 6127689"/>
              <a:gd name="connsiteY137-24034" fmla="*/ 6599256 h 6858000"/>
              <a:gd name="connsiteX138-24035" fmla="*/ 5986207 w 6127689"/>
              <a:gd name="connsiteY138-24036" fmla="*/ 6695855 h 6858000"/>
              <a:gd name="connsiteX139-24037" fmla="*/ 5979428 w 6127689"/>
              <a:gd name="connsiteY139-24038" fmla="*/ 6754678 h 6858000"/>
              <a:gd name="connsiteX140-24039" fmla="*/ 5983398 w 6127689"/>
              <a:gd name="connsiteY140-24040" fmla="*/ 6778641 h 6858000"/>
              <a:gd name="connsiteX141-24041" fmla="*/ 5984543 w 6127689"/>
              <a:gd name="connsiteY141-24042" fmla="*/ 6811016 h 6858000"/>
              <a:gd name="connsiteX142-24043" fmla="*/ 5981802 w 6127689"/>
              <a:gd name="connsiteY142-24044" fmla="*/ 6838578 h 6858000"/>
              <a:gd name="connsiteX143-24045" fmla="*/ 5979671 w 6127689"/>
              <a:gd name="connsiteY143-24046" fmla="*/ 6858000 h 6858000"/>
              <a:gd name="connsiteX144-24047" fmla="*/ 0 w 6127689"/>
              <a:gd name="connsiteY144-24048" fmla="*/ 6858000 h 6858000"/>
              <a:gd name="connsiteX145-24049" fmla="*/ 0 w 6127689"/>
              <a:gd name="connsiteY145-24050" fmla="*/ 0 h 6858000"/>
              <a:gd name="connsiteX0-24051" fmla="*/ 0 w 6127689"/>
              <a:gd name="connsiteY0-24052" fmla="*/ 0 h 6858000"/>
              <a:gd name="connsiteX1-24053" fmla="*/ 4965888 w 6127689"/>
              <a:gd name="connsiteY1-24054" fmla="*/ 0 h 6858000"/>
              <a:gd name="connsiteX2-24055" fmla="*/ 4967767 w 6127689"/>
              <a:gd name="connsiteY2-24056" fmla="*/ 7930 h 6858000"/>
              <a:gd name="connsiteX3-24057" fmla="*/ 4979444 w 6127689"/>
              <a:gd name="connsiteY3-24058" fmla="*/ 43921 h 6858000"/>
              <a:gd name="connsiteX4-24059" fmla="*/ 5021173 w 6127689"/>
              <a:gd name="connsiteY4-24060" fmla="*/ 123738 h 6858000"/>
              <a:gd name="connsiteX5-24061" fmla="*/ 5075458 w 6127689"/>
              <a:gd name="connsiteY5-24062" fmla="*/ 264355 h 6858000"/>
              <a:gd name="connsiteX6-24063" fmla="*/ 5081175 w 6127689"/>
              <a:gd name="connsiteY6-24064" fmla="*/ 277448 h 6858000"/>
              <a:gd name="connsiteX7-24065" fmla="*/ 5097011 w 6127689"/>
              <a:gd name="connsiteY7-24066" fmla="*/ 355616 h 6858000"/>
              <a:gd name="connsiteX8-24067" fmla="*/ 5130982 w 6127689"/>
              <a:gd name="connsiteY8-24068" fmla="*/ 412030 h 6858000"/>
              <a:gd name="connsiteX9-24069" fmla="*/ 5153000 w 6127689"/>
              <a:gd name="connsiteY9-24070" fmla="*/ 507134 h 6858000"/>
              <a:gd name="connsiteX10-24071" fmla="*/ 5171282 w 6127689"/>
              <a:gd name="connsiteY10-24072" fmla="*/ 602071 h 6858000"/>
              <a:gd name="connsiteX11-24073" fmla="*/ 5176196 w 6127689"/>
              <a:gd name="connsiteY11-24074" fmla="*/ 636822 h 6858000"/>
              <a:gd name="connsiteX12-24075" fmla="*/ 5189051 w 6127689"/>
              <a:gd name="connsiteY12-24076" fmla="*/ 782518 h 6858000"/>
              <a:gd name="connsiteX13-24077" fmla="*/ 5210428 w 6127689"/>
              <a:gd name="connsiteY13-24078" fmla="*/ 815772 h 6858000"/>
              <a:gd name="connsiteX14-24079" fmla="*/ 5221088 w 6127689"/>
              <a:gd name="connsiteY14-24080" fmla="*/ 860193 h 6858000"/>
              <a:gd name="connsiteX15-24081" fmla="*/ 5230806 w 6127689"/>
              <a:gd name="connsiteY15-24082" fmla="*/ 961354 h 6858000"/>
              <a:gd name="connsiteX16-24083" fmla="*/ 5201018 w 6127689"/>
              <a:gd name="connsiteY16-24084" fmla="*/ 1095027 h 6858000"/>
              <a:gd name="connsiteX17-24085" fmla="*/ 5202153 w 6127689"/>
              <a:gd name="connsiteY17-24086" fmla="*/ 1133224 h 6858000"/>
              <a:gd name="connsiteX18-24087" fmla="*/ 5207370 w 6127689"/>
              <a:gd name="connsiteY18-24088" fmla="*/ 1138097 h 6858000"/>
              <a:gd name="connsiteX19-24089" fmla="*/ 5189234 w 6127689"/>
              <a:gd name="connsiteY19-24090" fmla="*/ 1193495 h 6858000"/>
              <a:gd name="connsiteX20-24091" fmla="*/ 5202769 w 6127689"/>
              <a:gd name="connsiteY20-24092" fmla="*/ 1269450 h 6858000"/>
              <a:gd name="connsiteX21-24093" fmla="*/ 5225968 w 6127689"/>
              <a:gd name="connsiteY21-24094" fmla="*/ 1357994 h 6858000"/>
              <a:gd name="connsiteX22-24095" fmla="*/ 5233819 w 6127689"/>
              <a:gd name="connsiteY22-24096" fmla="*/ 1380922 h 6858000"/>
              <a:gd name="connsiteX23-24097" fmla="*/ 5237226 w 6127689"/>
              <a:gd name="connsiteY23-24098" fmla="*/ 1441327 h 6858000"/>
              <a:gd name="connsiteX24-24099" fmla="*/ 5255653 w 6127689"/>
              <a:gd name="connsiteY24-24100" fmla="*/ 1524712 h 6858000"/>
              <a:gd name="connsiteX25-24101" fmla="*/ 5263491 w 6127689"/>
              <a:gd name="connsiteY25-24102" fmla="*/ 1642938 h 6858000"/>
              <a:gd name="connsiteX26-24103" fmla="*/ 5261314 w 6127689"/>
              <a:gd name="connsiteY26-24104" fmla="*/ 1689177 h 6858000"/>
              <a:gd name="connsiteX27-24105" fmla="*/ 5259788 w 6127689"/>
              <a:gd name="connsiteY27-24106" fmla="*/ 1768516 h 6858000"/>
              <a:gd name="connsiteX28-24107" fmla="*/ 5255696 w 6127689"/>
              <a:gd name="connsiteY28-24108" fmla="*/ 1953770 h 6858000"/>
              <a:gd name="connsiteX29-24109" fmla="*/ 5252592 w 6127689"/>
              <a:gd name="connsiteY29-24110" fmla="*/ 2092210 h 6858000"/>
              <a:gd name="connsiteX30-24111" fmla="*/ 5264303 w 6127689"/>
              <a:gd name="connsiteY30-24112" fmla="*/ 2225157 h 6858000"/>
              <a:gd name="connsiteX31-24113" fmla="*/ 5254949 w 6127689"/>
              <a:gd name="connsiteY31-24114" fmla="*/ 2236160 h 6858000"/>
              <a:gd name="connsiteX32-24115" fmla="*/ 5250104 w 6127689"/>
              <a:gd name="connsiteY32-24116" fmla="*/ 2249166 h 6858000"/>
              <a:gd name="connsiteX33-24117" fmla="*/ 5251214 w 6127689"/>
              <a:gd name="connsiteY33-24118" fmla="*/ 2250944 h 6858000"/>
              <a:gd name="connsiteX34-24119" fmla="*/ 5250644 w 6127689"/>
              <a:gd name="connsiteY34-24120" fmla="*/ 2266619 h 6858000"/>
              <a:gd name="connsiteX35-24121" fmla="*/ 5293877 w 6127689"/>
              <a:gd name="connsiteY35-24122" fmla="*/ 2368649 h 6858000"/>
              <a:gd name="connsiteX36-24123" fmla="*/ 5311338 w 6127689"/>
              <a:gd name="connsiteY36-24124" fmla="*/ 2404034 h 6858000"/>
              <a:gd name="connsiteX37-24125" fmla="*/ 5338366 w 6127689"/>
              <a:gd name="connsiteY37-24126" fmla="*/ 2465052 h 6858000"/>
              <a:gd name="connsiteX38-24127" fmla="*/ 5371263 w 6127689"/>
              <a:gd name="connsiteY38-24128" fmla="*/ 2586413 h 6858000"/>
              <a:gd name="connsiteX39-24129" fmla="*/ 5407503 w 6127689"/>
              <a:gd name="connsiteY39-24130" fmla="*/ 2786290 h 6858000"/>
              <a:gd name="connsiteX40-24131" fmla="*/ 5407356 w 6127689"/>
              <a:gd name="connsiteY40-24132" fmla="*/ 2787545 h 6858000"/>
              <a:gd name="connsiteX41-24133" fmla="*/ 5411130 w 6127689"/>
              <a:gd name="connsiteY41-24134" fmla="*/ 2788640 h 6858000"/>
              <a:gd name="connsiteX42-24135" fmla="*/ 5416439 w 6127689"/>
              <a:gd name="connsiteY42-24136" fmla="*/ 2805666 h 6858000"/>
              <a:gd name="connsiteX43-24137" fmla="*/ 5416589 w 6127689"/>
              <a:gd name="connsiteY43-24138" fmla="*/ 2810822 h 6858000"/>
              <a:gd name="connsiteX44-24139" fmla="*/ 5418542 w 6127689"/>
              <a:gd name="connsiteY44-24140" fmla="*/ 2817745 h 6858000"/>
              <a:gd name="connsiteX45-24141" fmla="*/ 5418847 w 6127689"/>
              <a:gd name="connsiteY45-24142" fmla="*/ 2817825 h 6858000"/>
              <a:gd name="connsiteX46-24143" fmla="*/ 5457023 w 6127689"/>
              <a:gd name="connsiteY46-24144" fmla="*/ 2858292 h 6858000"/>
              <a:gd name="connsiteX47-24145" fmla="*/ 5479298 w 6127689"/>
              <a:gd name="connsiteY47-24146" fmla="*/ 2947791 h 6858000"/>
              <a:gd name="connsiteX48-24147" fmla="*/ 5481770 w 6127689"/>
              <a:gd name="connsiteY48-24148" fmla="*/ 2951352 h 6858000"/>
              <a:gd name="connsiteX49-24149" fmla="*/ 5482045 w 6127689"/>
              <a:gd name="connsiteY49-24150" fmla="*/ 2984371 h 6858000"/>
              <a:gd name="connsiteX50-24151" fmla="*/ 5482415 w 6127689"/>
              <a:gd name="connsiteY50-24152" fmla="*/ 3004079 h 6858000"/>
              <a:gd name="connsiteX51-24153" fmla="*/ 5503944 w 6127689"/>
              <a:gd name="connsiteY51-24154" fmla="*/ 3123335 h 6858000"/>
              <a:gd name="connsiteX52-24155" fmla="*/ 5516007 w 6127689"/>
              <a:gd name="connsiteY52-24156" fmla="*/ 3258473 h 6858000"/>
              <a:gd name="connsiteX53-24157" fmla="*/ 5566839 w 6127689"/>
              <a:gd name="connsiteY53-24158" fmla="*/ 3345295 h 6858000"/>
              <a:gd name="connsiteX54-24159" fmla="*/ 5589758 w 6127689"/>
              <a:gd name="connsiteY54-24160" fmla="*/ 3506453 h 6858000"/>
              <a:gd name="connsiteX55-24161" fmla="*/ 5596144 w 6127689"/>
              <a:gd name="connsiteY55-24162" fmla="*/ 3534624 h 6858000"/>
              <a:gd name="connsiteX56-24163" fmla="*/ 5597750 w 6127689"/>
              <a:gd name="connsiteY56-24164" fmla="*/ 3534129 h 6858000"/>
              <a:gd name="connsiteX57-24165" fmla="*/ 5599700 w 6127689"/>
              <a:gd name="connsiteY57-24166" fmla="*/ 3547221 h 6858000"/>
              <a:gd name="connsiteX58-24167" fmla="*/ 5615031 w 6127689"/>
              <a:gd name="connsiteY58-24168" fmla="*/ 3557482 h 6858000"/>
              <a:gd name="connsiteX59-24169" fmla="*/ 5618377 w 6127689"/>
              <a:gd name="connsiteY59-24170" fmla="*/ 3588431 h 6858000"/>
              <a:gd name="connsiteX60-24171" fmla="*/ 5612155 w 6127689"/>
              <a:gd name="connsiteY60-24172" fmla="*/ 3589869 h 6858000"/>
              <a:gd name="connsiteX61-24173" fmla="*/ 5620843 w 6127689"/>
              <a:gd name="connsiteY61-24174" fmla="*/ 3606745 h 6858000"/>
              <a:gd name="connsiteX62-24175" fmla="*/ 5655472 w 6127689"/>
              <a:gd name="connsiteY62-24176" fmla="*/ 3678877 h 6858000"/>
              <a:gd name="connsiteX63-24177" fmla="*/ 5683015 w 6127689"/>
              <a:gd name="connsiteY63-24178" fmla="*/ 3762025 h 6858000"/>
              <a:gd name="connsiteX64-24179" fmla="*/ 5696643 w 6127689"/>
              <a:gd name="connsiteY64-24180" fmla="*/ 3773888 h 6858000"/>
              <a:gd name="connsiteX65-24181" fmla="*/ 5699203 w 6127689"/>
              <a:gd name="connsiteY65-24182" fmla="*/ 3775823 h 6858000"/>
              <a:gd name="connsiteX66-24183" fmla="*/ 5704824 w 6127689"/>
              <a:gd name="connsiteY66-24184" fmla="*/ 3785966 h 6858000"/>
              <a:gd name="connsiteX67-24185" fmla="*/ 5712204 w 6127689"/>
              <a:gd name="connsiteY67-24186" fmla="*/ 3785830 h 6858000"/>
              <a:gd name="connsiteX68-24187" fmla="*/ 5733539 w 6127689"/>
              <a:gd name="connsiteY68-24188" fmla="*/ 3818457 h 6858000"/>
              <a:gd name="connsiteX69-24189" fmla="*/ 5768491 w 6127689"/>
              <a:gd name="connsiteY69-24190" fmla="*/ 3914399 h 6858000"/>
              <a:gd name="connsiteX70-24191" fmla="*/ 5793123 w 6127689"/>
              <a:gd name="connsiteY70-24192" fmla="*/ 3969952 h 6858000"/>
              <a:gd name="connsiteX71-24193" fmla="*/ 5808321 w 6127689"/>
              <a:gd name="connsiteY71-24194" fmla="*/ 3988153 h 6858000"/>
              <a:gd name="connsiteX72-24195" fmla="*/ 5825621 w 6127689"/>
              <a:gd name="connsiteY72-24196" fmla="*/ 4015525 h 6858000"/>
              <a:gd name="connsiteX73-24197" fmla="*/ 5860672 w 6127689"/>
              <a:gd name="connsiteY73-24198" fmla="*/ 4061579 h 6858000"/>
              <a:gd name="connsiteX74-24199" fmla="*/ 5872173 w 6127689"/>
              <a:gd name="connsiteY74-24200" fmla="*/ 4088497 h 6858000"/>
              <a:gd name="connsiteX75-24201" fmla="*/ 5883705 w 6127689"/>
              <a:gd name="connsiteY75-24202" fmla="*/ 4101899 h 6858000"/>
              <a:gd name="connsiteX76-24203" fmla="*/ 5894095 w 6127689"/>
              <a:gd name="connsiteY76-24204" fmla="*/ 4128857 h 6858000"/>
              <a:gd name="connsiteX77-24205" fmla="*/ 5898339 w 6127689"/>
              <a:gd name="connsiteY77-24206" fmla="*/ 4140800 h 6858000"/>
              <a:gd name="connsiteX78-24207" fmla="*/ 5899734 w 6127689"/>
              <a:gd name="connsiteY78-24208" fmla="*/ 4145632 h 6858000"/>
              <a:gd name="connsiteX79-24209" fmla="*/ 5903513 w 6127689"/>
              <a:gd name="connsiteY79-24210" fmla="*/ 4187661 h 6858000"/>
              <a:gd name="connsiteX80-24211" fmla="*/ 5917114 w 6127689"/>
              <a:gd name="connsiteY80-24212" fmla="*/ 4213096 h 6858000"/>
              <a:gd name="connsiteX81-24213" fmla="*/ 5924233 w 6127689"/>
              <a:gd name="connsiteY81-24214" fmla="*/ 4242060 h 6858000"/>
              <a:gd name="connsiteX82-24215" fmla="*/ 5928910 w 6127689"/>
              <a:gd name="connsiteY82-24216" fmla="*/ 4300973 h 6858000"/>
              <a:gd name="connsiteX83-24217" fmla="*/ 5939320 w 6127689"/>
              <a:gd name="connsiteY83-24218" fmla="*/ 4340435 h 6858000"/>
              <a:gd name="connsiteX84-24219" fmla="*/ 5946705 w 6127689"/>
              <a:gd name="connsiteY84-24220" fmla="*/ 4428051 h 6858000"/>
              <a:gd name="connsiteX85-24221" fmla="*/ 5949261 w 6127689"/>
              <a:gd name="connsiteY85-24222" fmla="*/ 4449185 h 6858000"/>
              <a:gd name="connsiteX86-24223" fmla="*/ 5957504 w 6127689"/>
              <a:gd name="connsiteY86-24224" fmla="*/ 4465911 h 6858000"/>
              <a:gd name="connsiteX87-24225" fmla="*/ 5964689 w 6127689"/>
              <a:gd name="connsiteY87-24226" fmla="*/ 4468532 h 6858000"/>
              <a:gd name="connsiteX88-24227" fmla="*/ 5967062 w 6127689"/>
              <a:gd name="connsiteY88-24228" fmla="*/ 4479923 h 6858000"/>
              <a:gd name="connsiteX89-24229" fmla="*/ 5968960 w 6127689"/>
              <a:gd name="connsiteY89-24230" fmla="*/ 4482655 h 6858000"/>
              <a:gd name="connsiteX90-24231" fmla="*/ 5978567 w 6127689"/>
              <a:gd name="connsiteY90-24232" fmla="*/ 4498605 h 6858000"/>
              <a:gd name="connsiteX91-24233" fmla="*/ 5980106 w 6127689"/>
              <a:gd name="connsiteY91-24234" fmla="*/ 4585087 h 6858000"/>
              <a:gd name="connsiteX92-24235" fmla="*/ 5998138 w 6127689"/>
              <a:gd name="connsiteY92-24236" fmla="*/ 4697518 h 6858000"/>
              <a:gd name="connsiteX93-24237" fmla="*/ 6013516 w 6127689"/>
              <a:gd name="connsiteY93-24238" fmla="*/ 4786619 h 6858000"/>
              <a:gd name="connsiteX94-24239" fmla="*/ 6025404 w 6127689"/>
              <a:gd name="connsiteY94-24240" fmla="*/ 4858148 h 6858000"/>
              <a:gd name="connsiteX95-24241" fmla="*/ 6007749 w 6127689"/>
              <a:gd name="connsiteY95-24242" fmla="*/ 4964715 h 6858000"/>
              <a:gd name="connsiteX96-24243" fmla="*/ 6005269 w 6127689"/>
              <a:gd name="connsiteY96-24244" fmla="*/ 5150567 h 6858000"/>
              <a:gd name="connsiteX97-24245" fmla="*/ 6001127 w 6127689"/>
              <a:gd name="connsiteY97-24246" fmla="*/ 5164609 h 6858000"/>
              <a:gd name="connsiteX98-24247" fmla="*/ 5996647 w 6127689"/>
              <a:gd name="connsiteY98-24248" fmla="*/ 5185640 h 6858000"/>
              <a:gd name="connsiteX99-24249" fmla="*/ 5998514 w 6127689"/>
              <a:gd name="connsiteY99-24250" fmla="*/ 5189673 h 6858000"/>
              <a:gd name="connsiteX100-24251" fmla="*/ 6018409 w 6127689"/>
              <a:gd name="connsiteY100-24252" fmla="*/ 5227157 h 6858000"/>
              <a:gd name="connsiteX101-24253" fmla="*/ 6036748 w 6127689"/>
              <a:gd name="connsiteY101-24254" fmla="*/ 5322752 h 6858000"/>
              <a:gd name="connsiteX102-24255" fmla="*/ 6036943 w 6127689"/>
              <a:gd name="connsiteY102-24256" fmla="*/ 5329480 h 6858000"/>
              <a:gd name="connsiteX103-24257" fmla="*/ 6037236 w 6127689"/>
              <a:gd name="connsiteY103-24258" fmla="*/ 5329634 h 6858000"/>
              <a:gd name="connsiteX104-24259" fmla="*/ 6038019 w 6127689"/>
              <a:gd name="connsiteY104-24260" fmla="*/ 5336764 h 6858000"/>
              <a:gd name="connsiteX105-24261" fmla="*/ 6037298 w 6127689"/>
              <a:gd name="connsiteY105-24262" fmla="*/ 5341753 h 6858000"/>
              <a:gd name="connsiteX106-24263" fmla="*/ 6037677 w 6127689"/>
              <a:gd name="connsiteY106-24264" fmla="*/ 5354807 h 6858000"/>
              <a:gd name="connsiteX107-24265" fmla="*/ 6039728 w 6127689"/>
              <a:gd name="connsiteY107-24266" fmla="*/ 5359416 h 6858000"/>
              <a:gd name="connsiteX108-24267" fmla="*/ 6043311 w 6127689"/>
              <a:gd name="connsiteY108-24268" fmla="*/ 5361407 h 6858000"/>
              <a:gd name="connsiteX109-24269" fmla="*/ 6042954 w 6127689"/>
              <a:gd name="connsiteY109-24270" fmla="*/ 5362576 h 6858000"/>
              <a:gd name="connsiteX110-24271" fmla="*/ 6053435 w 6127689"/>
              <a:gd name="connsiteY110-24272" fmla="*/ 5387547 h 6858000"/>
              <a:gd name="connsiteX111-24273" fmla="*/ 6065933 w 6127689"/>
              <a:gd name="connsiteY111-24274" fmla="*/ 5443002 h 6858000"/>
              <a:gd name="connsiteX112-24275" fmla="*/ 6068640 w 6127689"/>
              <a:gd name="connsiteY112-24276" fmla="*/ 5474503 h 6858000"/>
              <a:gd name="connsiteX113-24277" fmla="*/ 6080922 w 6127689"/>
              <a:gd name="connsiteY113-24278" fmla="*/ 5561070 h 6858000"/>
              <a:gd name="connsiteX114-24279" fmla="*/ 6096949 w 6127689"/>
              <a:gd name="connsiteY114-24280" fmla="*/ 5648179 h 6858000"/>
              <a:gd name="connsiteX115-24281" fmla="*/ 6125703 w 6127689"/>
              <a:gd name="connsiteY115-24282" fmla="*/ 5692894 h 6858000"/>
              <a:gd name="connsiteX116-24283" fmla="*/ 6126670 w 6127689"/>
              <a:gd name="connsiteY116-24284" fmla="*/ 5697882 h 6858000"/>
              <a:gd name="connsiteX117-24285" fmla="*/ 6124061 w 6127689"/>
              <a:gd name="connsiteY117-24286" fmla="*/ 5710294 h 6858000"/>
              <a:gd name="connsiteX118-24287" fmla="*/ 6122213 w 6127689"/>
              <a:gd name="connsiteY118-24288" fmla="*/ 5714762 h 6858000"/>
              <a:gd name="connsiteX119-24289" fmla="*/ 6121353 w 6127689"/>
              <a:gd name="connsiteY119-24290" fmla="*/ 5721725 h 6858000"/>
              <a:gd name="connsiteX120-24291" fmla="*/ 6121607 w 6127689"/>
              <a:gd name="connsiteY120-24292" fmla="*/ 5721959 h 6858000"/>
              <a:gd name="connsiteX121-24293" fmla="*/ 6120262 w 6127689"/>
              <a:gd name="connsiteY121-24294" fmla="*/ 5728358 h 6858000"/>
              <a:gd name="connsiteX122-24295" fmla="*/ 6127024 w 6127689"/>
              <a:gd name="connsiteY122-24296" fmla="*/ 5786902 h 6858000"/>
              <a:gd name="connsiteX123-24297" fmla="*/ 6127519 w 6127689"/>
              <a:gd name="connsiteY123-24298" fmla="*/ 5865775 h 6858000"/>
              <a:gd name="connsiteX124-24299" fmla="*/ 6119217 w 6127689"/>
              <a:gd name="connsiteY124-24300" fmla="*/ 5888542 h 6858000"/>
              <a:gd name="connsiteX125-24301" fmla="*/ 6102493 w 6127689"/>
              <a:gd name="connsiteY125-24302" fmla="*/ 5928602 h 6858000"/>
              <a:gd name="connsiteX126-24303" fmla="*/ 6056863 w 6127689"/>
              <a:gd name="connsiteY126-24304" fmla="*/ 6000643 h 6858000"/>
              <a:gd name="connsiteX127-24305" fmla="*/ 6045436 w 6127689"/>
              <a:gd name="connsiteY127-24306" fmla="*/ 6124480 h 6858000"/>
              <a:gd name="connsiteX128-24307" fmla="*/ 6030489 w 6127689"/>
              <a:gd name="connsiteY128-24308" fmla="*/ 6317666 h 6858000"/>
              <a:gd name="connsiteX129-24309" fmla="*/ 6007492 w 6127689"/>
              <a:gd name="connsiteY129-24310" fmla="*/ 6440818 h 6858000"/>
              <a:gd name="connsiteX130-24311" fmla="*/ 6009467 w 6127689"/>
              <a:gd name="connsiteY130-24312" fmla="*/ 6487076 h 6858000"/>
              <a:gd name="connsiteX131-24313" fmla="*/ 5995064 w 6127689"/>
              <a:gd name="connsiteY131-24314" fmla="*/ 6540791 h 6858000"/>
              <a:gd name="connsiteX132-24315" fmla="*/ 5996309 w 6127689"/>
              <a:gd name="connsiteY132-24316" fmla="*/ 6543961 h 6858000"/>
              <a:gd name="connsiteX133-24317" fmla="*/ 5996048 w 6127689"/>
              <a:gd name="connsiteY133-24318" fmla="*/ 6555444 h 6858000"/>
              <a:gd name="connsiteX134-24319" fmla="*/ 6002524 w 6127689"/>
              <a:gd name="connsiteY134-24320" fmla="*/ 6560188 h 6858000"/>
              <a:gd name="connsiteX135-24321" fmla="*/ 6006823 w 6127689"/>
              <a:gd name="connsiteY135-24322" fmla="*/ 6578546 h 6858000"/>
              <a:gd name="connsiteX136-24323" fmla="*/ 6004510 w 6127689"/>
              <a:gd name="connsiteY136-24324" fmla="*/ 6599256 h 6858000"/>
              <a:gd name="connsiteX137-24325" fmla="*/ 5986207 w 6127689"/>
              <a:gd name="connsiteY137-24326" fmla="*/ 6695855 h 6858000"/>
              <a:gd name="connsiteX138-24327" fmla="*/ 5979428 w 6127689"/>
              <a:gd name="connsiteY138-24328" fmla="*/ 6754678 h 6858000"/>
              <a:gd name="connsiteX139-24329" fmla="*/ 5983398 w 6127689"/>
              <a:gd name="connsiteY139-24330" fmla="*/ 6778641 h 6858000"/>
              <a:gd name="connsiteX140-24331" fmla="*/ 5984543 w 6127689"/>
              <a:gd name="connsiteY140-24332" fmla="*/ 6811016 h 6858000"/>
              <a:gd name="connsiteX141-24333" fmla="*/ 5981802 w 6127689"/>
              <a:gd name="connsiteY141-24334" fmla="*/ 6838578 h 6858000"/>
              <a:gd name="connsiteX142-24335" fmla="*/ 5979671 w 6127689"/>
              <a:gd name="connsiteY142-24336" fmla="*/ 6858000 h 6858000"/>
              <a:gd name="connsiteX143-24337" fmla="*/ 0 w 6127689"/>
              <a:gd name="connsiteY143-24338" fmla="*/ 6858000 h 6858000"/>
              <a:gd name="connsiteX144-24339" fmla="*/ 0 w 6127689"/>
              <a:gd name="connsiteY144-24340" fmla="*/ 0 h 6858000"/>
              <a:gd name="connsiteX0-24341" fmla="*/ 0 w 6127689"/>
              <a:gd name="connsiteY0-24342" fmla="*/ 0 h 6858000"/>
              <a:gd name="connsiteX1-24343" fmla="*/ 4965888 w 6127689"/>
              <a:gd name="connsiteY1-24344" fmla="*/ 0 h 6858000"/>
              <a:gd name="connsiteX2-24345" fmla="*/ 4967767 w 6127689"/>
              <a:gd name="connsiteY2-24346" fmla="*/ 7930 h 6858000"/>
              <a:gd name="connsiteX3-24347" fmla="*/ 4979444 w 6127689"/>
              <a:gd name="connsiteY3-24348" fmla="*/ 43921 h 6858000"/>
              <a:gd name="connsiteX4-24349" fmla="*/ 5021173 w 6127689"/>
              <a:gd name="connsiteY4-24350" fmla="*/ 123738 h 6858000"/>
              <a:gd name="connsiteX5-24351" fmla="*/ 5075458 w 6127689"/>
              <a:gd name="connsiteY5-24352" fmla="*/ 264355 h 6858000"/>
              <a:gd name="connsiteX6-24353" fmla="*/ 5081175 w 6127689"/>
              <a:gd name="connsiteY6-24354" fmla="*/ 277448 h 6858000"/>
              <a:gd name="connsiteX7-24355" fmla="*/ 5097011 w 6127689"/>
              <a:gd name="connsiteY7-24356" fmla="*/ 355616 h 6858000"/>
              <a:gd name="connsiteX8-24357" fmla="*/ 5130982 w 6127689"/>
              <a:gd name="connsiteY8-24358" fmla="*/ 412030 h 6858000"/>
              <a:gd name="connsiteX9-24359" fmla="*/ 5153000 w 6127689"/>
              <a:gd name="connsiteY9-24360" fmla="*/ 507134 h 6858000"/>
              <a:gd name="connsiteX10-24361" fmla="*/ 5171282 w 6127689"/>
              <a:gd name="connsiteY10-24362" fmla="*/ 602071 h 6858000"/>
              <a:gd name="connsiteX11-24363" fmla="*/ 5176196 w 6127689"/>
              <a:gd name="connsiteY11-24364" fmla="*/ 636822 h 6858000"/>
              <a:gd name="connsiteX12-24365" fmla="*/ 5189051 w 6127689"/>
              <a:gd name="connsiteY12-24366" fmla="*/ 782518 h 6858000"/>
              <a:gd name="connsiteX13-24367" fmla="*/ 5210428 w 6127689"/>
              <a:gd name="connsiteY13-24368" fmla="*/ 815772 h 6858000"/>
              <a:gd name="connsiteX14-24369" fmla="*/ 5221088 w 6127689"/>
              <a:gd name="connsiteY14-24370" fmla="*/ 860193 h 6858000"/>
              <a:gd name="connsiteX15-24371" fmla="*/ 5230806 w 6127689"/>
              <a:gd name="connsiteY15-24372" fmla="*/ 961354 h 6858000"/>
              <a:gd name="connsiteX16-24373" fmla="*/ 5201018 w 6127689"/>
              <a:gd name="connsiteY16-24374" fmla="*/ 1095027 h 6858000"/>
              <a:gd name="connsiteX17-24375" fmla="*/ 5202153 w 6127689"/>
              <a:gd name="connsiteY17-24376" fmla="*/ 1133224 h 6858000"/>
              <a:gd name="connsiteX18-24377" fmla="*/ 5207370 w 6127689"/>
              <a:gd name="connsiteY18-24378" fmla="*/ 1138097 h 6858000"/>
              <a:gd name="connsiteX19-24379" fmla="*/ 5189234 w 6127689"/>
              <a:gd name="connsiteY19-24380" fmla="*/ 1193495 h 6858000"/>
              <a:gd name="connsiteX20-24381" fmla="*/ 5202769 w 6127689"/>
              <a:gd name="connsiteY20-24382" fmla="*/ 1269450 h 6858000"/>
              <a:gd name="connsiteX21-24383" fmla="*/ 5225968 w 6127689"/>
              <a:gd name="connsiteY21-24384" fmla="*/ 1357994 h 6858000"/>
              <a:gd name="connsiteX22-24385" fmla="*/ 5233819 w 6127689"/>
              <a:gd name="connsiteY22-24386" fmla="*/ 1380922 h 6858000"/>
              <a:gd name="connsiteX23-24387" fmla="*/ 5237226 w 6127689"/>
              <a:gd name="connsiteY23-24388" fmla="*/ 1441327 h 6858000"/>
              <a:gd name="connsiteX24-24389" fmla="*/ 5255653 w 6127689"/>
              <a:gd name="connsiteY24-24390" fmla="*/ 1524712 h 6858000"/>
              <a:gd name="connsiteX25-24391" fmla="*/ 5263491 w 6127689"/>
              <a:gd name="connsiteY25-24392" fmla="*/ 1642938 h 6858000"/>
              <a:gd name="connsiteX26-24393" fmla="*/ 5261314 w 6127689"/>
              <a:gd name="connsiteY26-24394" fmla="*/ 1689177 h 6858000"/>
              <a:gd name="connsiteX27-24395" fmla="*/ 5259788 w 6127689"/>
              <a:gd name="connsiteY27-24396" fmla="*/ 1768516 h 6858000"/>
              <a:gd name="connsiteX28-24397" fmla="*/ 5255696 w 6127689"/>
              <a:gd name="connsiteY28-24398" fmla="*/ 1953770 h 6858000"/>
              <a:gd name="connsiteX29-24399" fmla="*/ 5252592 w 6127689"/>
              <a:gd name="connsiteY29-24400" fmla="*/ 2092210 h 6858000"/>
              <a:gd name="connsiteX30-24401" fmla="*/ 5264303 w 6127689"/>
              <a:gd name="connsiteY30-24402" fmla="*/ 2225157 h 6858000"/>
              <a:gd name="connsiteX31-24403" fmla="*/ 5254949 w 6127689"/>
              <a:gd name="connsiteY31-24404" fmla="*/ 2236160 h 6858000"/>
              <a:gd name="connsiteX32-24405" fmla="*/ 5250104 w 6127689"/>
              <a:gd name="connsiteY32-24406" fmla="*/ 2249166 h 6858000"/>
              <a:gd name="connsiteX33-24407" fmla="*/ 5251214 w 6127689"/>
              <a:gd name="connsiteY33-24408" fmla="*/ 2250944 h 6858000"/>
              <a:gd name="connsiteX34-24409" fmla="*/ 5250644 w 6127689"/>
              <a:gd name="connsiteY34-24410" fmla="*/ 2266619 h 6858000"/>
              <a:gd name="connsiteX35-24411" fmla="*/ 5293877 w 6127689"/>
              <a:gd name="connsiteY35-24412" fmla="*/ 2368649 h 6858000"/>
              <a:gd name="connsiteX36-24413" fmla="*/ 5311338 w 6127689"/>
              <a:gd name="connsiteY36-24414" fmla="*/ 2404034 h 6858000"/>
              <a:gd name="connsiteX37-24415" fmla="*/ 5338366 w 6127689"/>
              <a:gd name="connsiteY37-24416" fmla="*/ 2465052 h 6858000"/>
              <a:gd name="connsiteX38-24417" fmla="*/ 5371263 w 6127689"/>
              <a:gd name="connsiteY38-24418" fmla="*/ 2586413 h 6858000"/>
              <a:gd name="connsiteX39-24419" fmla="*/ 5407503 w 6127689"/>
              <a:gd name="connsiteY39-24420" fmla="*/ 2786290 h 6858000"/>
              <a:gd name="connsiteX40-24421" fmla="*/ 5407356 w 6127689"/>
              <a:gd name="connsiteY40-24422" fmla="*/ 2787545 h 6858000"/>
              <a:gd name="connsiteX41-24423" fmla="*/ 5411130 w 6127689"/>
              <a:gd name="connsiteY41-24424" fmla="*/ 2788640 h 6858000"/>
              <a:gd name="connsiteX42-24425" fmla="*/ 5416439 w 6127689"/>
              <a:gd name="connsiteY42-24426" fmla="*/ 2805666 h 6858000"/>
              <a:gd name="connsiteX43-24427" fmla="*/ 5416589 w 6127689"/>
              <a:gd name="connsiteY43-24428" fmla="*/ 2810822 h 6858000"/>
              <a:gd name="connsiteX44-24429" fmla="*/ 5418542 w 6127689"/>
              <a:gd name="connsiteY44-24430" fmla="*/ 2817745 h 6858000"/>
              <a:gd name="connsiteX45-24431" fmla="*/ 5418847 w 6127689"/>
              <a:gd name="connsiteY45-24432" fmla="*/ 2817825 h 6858000"/>
              <a:gd name="connsiteX46-24433" fmla="*/ 5457023 w 6127689"/>
              <a:gd name="connsiteY46-24434" fmla="*/ 2858292 h 6858000"/>
              <a:gd name="connsiteX47-24435" fmla="*/ 5479298 w 6127689"/>
              <a:gd name="connsiteY47-24436" fmla="*/ 2947791 h 6858000"/>
              <a:gd name="connsiteX48-24437" fmla="*/ 5481770 w 6127689"/>
              <a:gd name="connsiteY48-24438" fmla="*/ 2951352 h 6858000"/>
              <a:gd name="connsiteX49-24439" fmla="*/ 5482045 w 6127689"/>
              <a:gd name="connsiteY49-24440" fmla="*/ 2984371 h 6858000"/>
              <a:gd name="connsiteX50-24441" fmla="*/ 5482415 w 6127689"/>
              <a:gd name="connsiteY50-24442" fmla="*/ 3004079 h 6858000"/>
              <a:gd name="connsiteX51-24443" fmla="*/ 5503944 w 6127689"/>
              <a:gd name="connsiteY51-24444" fmla="*/ 3123335 h 6858000"/>
              <a:gd name="connsiteX52-24445" fmla="*/ 5516007 w 6127689"/>
              <a:gd name="connsiteY52-24446" fmla="*/ 3258473 h 6858000"/>
              <a:gd name="connsiteX53-24447" fmla="*/ 5566839 w 6127689"/>
              <a:gd name="connsiteY53-24448" fmla="*/ 3345295 h 6858000"/>
              <a:gd name="connsiteX54-24449" fmla="*/ 5589758 w 6127689"/>
              <a:gd name="connsiteY54-24450" fmla="*/ 3506453 h 6858000"/>
              <a:gd name="connsiteX55-24451" fmla="*/ 5596144 w 6127689"/>
              <a:gd name="connsiteY55-24452" fmla="*/ 3534624 h 6858000"/>
              <a:gd name="connsiteX56-24453" fmla="*/ 5597750 w 6127689"/>
              <a:gd name="connsiteY56-24454" fmla="*/ 3534129 h 6858000"/>
              <a:gd name="connsiteX57-24455" fmla="*/ 5599700 w 6127689"/>
              <a:gd name="connsiteY57-24456" fmla="*/ 3547221 h 6858000"/>
              <a:gd name="connsiteX58-24457" fmla="*/ 5615031 w 6127689"/>
              <a:gd name="connsiteY58-24458" fmla="*/ 3557482 h 6858000"/>
              <a:gd name="connsiteX59-24459" fmla="*/ 5618377 w 6127689"/>
              <a:gd name="connsiteY59-24460" fmla="*/ 3588431 h 6858000"/>
              <a:gd name="connsiteX60-24461" fmla="*/ 5612155 w 6127689"/>
              <a:gd name="connsiteY60-24462" fmla="*/ 3589869 h 6858000"/>
              <a:gd name="connsiteX61-24463" fmla="*/ 5620843 w 6127689"/>
              <a:gd name="connsiteY61-24464" fmla="*/ 3606745 h 6858000"/>
              <a:gd name="connsiteX62-24465" fmla="*/ 5655472 w 6127689"/>
              <a:gd name="connsiteY62-24466" fmla="*/ 3678877 h 6858000"/>
              <a:gd name="connsiteX63-24467" fmla="*/ 5683015 w 6127689"/>
              <a:gd name="connsiteY63-24468" fmla="*/ 3762025 h 6858000"/>
              <a:gd name="connsiteX64-24469" fmla="*/ 5696643 w 6127689"/>
              <a:gd name="connsiteY64-24470" fmla="*/ 3773888 h 6858000"/>
              <a:gd name="connsiteX65-24471" fmla="*/ 5699203 w 6127689"/>
              <a:gd name="connsiteY65-24472" fmla="*/ 3775823 h 6858000"/>
              <a:gd name="connsiteX66-24473" fmla="*/ 5704824 w 6127689"/>
              <a:gd name="connsiteY66-24474" fmla="*/ 3785966 h 6858000"/>
              <a:gd name="connsiteX67-24475" fmla="*/ 5733539 w 6127689"/>
              <a:gd name="connsiteY67-24476" fmla="*/ 3818457 h 6858000"/>
              <a:gd name="connsiteX68-24477" fmla="*/ 5768491 w 6127689"/>
              <a:gd name="connsiteY68-24478" fmla="*/ 3914399 h 6858000"/>
              <a:gd name="connsiteX69-24479" fmla="*/ 5793123 w 6127689"/>
              <a:gd name="connsiteY69-24480" fmla="*/ 3969952 h 6858000"/>
              <a:gd name="connsiteX70-24481" fmla="*/ 5808321 w 6127689"/>
              <a:gd name="connsiteY70-24482" fmla="*/ 3988153 h 6858000"/>
              <a:gd name="connsiteX71-24483" fmla="*/ 5825621 w 6127689"/>
              <a:gd name="connsiteY71-24484" fmla="*/ 4015525 h 6858000"/>
              <a:gd name="connsiteX72-24485" fmla="*/ 5860672 w 6127689"/>
              <a:gd name="connsiteY72-24486" fmla="*/ 4061579 h 6858000"/>
              <a:gd name="connsiteX73-24487" fmla="*/ 5872173 w 6127689"/>
              <a:gd name="connsiteY73-24488" fmla="*/ 4088497 h 6858000"/>
              <a:gd name="connsiteX74-24489" fmla="*/ 5883705 w 6127689"/>
              <a:gd name="connsiteY74-24490" fmla="*/ 4101899 h 6858000"/>
              <a:gd name="connsiteX75-24491" fmla="*/ 5894095 w 6127689"/>
              <a:gd name="connsiteY75-24492" fmla="*/ 4128857 h 6858000"/>
              <a:gd name="connsiteX76-24493" fmla="*/ 5898339 w 6127689"/>
              <a:gd name="connsiteY76-24494" fmla="*/ 4140800 h 6858000"/>
              <a:gd name="connsiteX77-24495" fmla="*/ 5899734 w 6127689"/>
              <a:gd name="connsiteY77-24496" fmla="*/ 4145632 h 6858000"/>
              <a:gd name="connsiteX78-24497" fmla="*/ 5903513 w 6127689"/>
              <a:gd name="connsiteY78-24498" fmla="*/ 4187661 h 6858000"/>
              <a:gd name="connsiteX79-24499" fmla="*/ 5917114 w 6127689"/>
              <a:gd name="connsiteY79-24500" fmla="*/ 4213096 h 6858000"/>
              <a:gd name="connsiteX80-24501" fmla="*/ 5924233 w 6127689"/>
              <a:gd name="connsiteY80-24502" fmla="*/ 4242060 h 6858000"/>
              <a:gd name="connsiteX81-24503" fmla="*/ 5928910 w 6127689"/>
              <a:gd name="connsiteY81-24504" fmla="*/ 4300973 h 6858000"/>
              <a:gd name="connsiteX82-24505" fmla="*/ 5939320 w 6127689"/>
              <a:gd name="connsiteY82-24506" fmla="*/ 4340435 h 6858000"/>
              <a:gd name="connsiteX83-24507" fmla="*/ 5946705 w 6127689"/>
              <a:gd name="connsiteY83-24508" fmla="*/ 4428051 h 6858000"/>
              <a:gd name="connsiteX84-24509" fmla="*/ 5949261 w 6127689"/>
              <a:gd name="connsiteY84-24510" fmla="*/ 4449185 h 6858000"/>
              <a:gd name="connsiteX85-24511" fmla="*/ 5957504 w 6127689"/>
              <a:gd name="connsiteY85-24512" fmla="*/ 4465911 h 6858000"/>
              <a:gd name="connsiteX86-24513" fmla="*/ 5964689 w 6127689"/>
              <a:gd name="connsiteY86-24514" fmla="*/ 4468532 h 6858000"/>
              <a:gd name="connsiteX87-24515" fmla="*/ 5967062 w 6127689"/>
              <a:gd name="connsiteY87-24516" fmla="*/ 4479923 h 6858000"/>
              <a:gd name="connsiteX88-24517" fmla="*/ 5968960 w 6127689"/>
              <a:gd name="connsiteY88-24518" fmla="*/ 4482655 h 6858000"/>
              <a:gd name="connsiteX89-24519" fmla="*/ 5978567 w 6127689"/>
              <a:gd name="connsiteY89-24520" fmla="*/ 4498605 h 6858000"/>
              <a:gd name="connsiteX90-24521" fmla="*/ 5980106 w 6127689"/>
              <a:gd name="connsiteY90-24522" fmla="*/ 4585087 h 6858000"/>
              <a:gd name="connsiteX91-24523" fmla="*/ 5998138 w 6127689"/>
              <a:gd name="connsiteY91-24524" fmla="*/ 4697518 h 6858000"/>
              <a:gd name="connsiteX92-24525" fmla="*/ 6013516 w 6127689"/>
              <a:gd name="connsiteY92-24526" fmla="*/ 4786619 h 6858000"/>
              <a:gd name="connsiteX93-24527" fmla="*/ 6025404 w 6127689"/>
              <a:gd name="connsiteY93-24528" fmla="*/ 4858148 h 6858000"/>
              <a:gd name="connsiteX94-24529" fmla="*/ 6007749 w 6127689"/>
              <a:gd name="connsiteY94-24530" fmla="*/ 4964715 h 6858000"/>
              <a:gd name="connsiteX95-24531" fmla="*/ 6005269 w 6127689"/>
              <a:gd name="connsiteY95-24532" fmla="*/ 5150567 h 6858000"/>
              <a:gd name="connsiteX96-24533" fmla="*/ 6001127 w 6127689"/>
              <a:gd name="connsiteY96-24534" fmla="*/ 5164609 h 6858000"/>
              <a:gd name="connsiteX97-24535" fmla="*/ 5996647 w 6127689"/>
              <a:gd name="connsiteY97-24536" fmla="*/ 5185640 h 6858000"/>
              <a:gd name="connsiteX98-24537" fmla="*/ 5998514 w 6127689"/>
              <a:gd name="connsiteY98-24538" fmla="*/ 5189673 h 6858000"/>
              <a:gd name="connsiteX99-24539" fmla="*/ 6018409 w 6127689"/>
              <a:gd name="connsiteY99-24540" fmla="*/ 5227157 h 6858000"/>
              <a:gd name="connsiteX100-24541" fmla="*/ 6036748 w 6127689"/>
              <a:gd name="connsiteY100-24542" fmla="*/ 5322752 h 6858000"/>
              <a:gd name="connsiteX101-24543" fmla="*/ 6036943 w 6127689"/>
              <a:gd name="connsiteY101-24544" fmla="*/ 5329480 h 6858000"/>
              <a:gd name="connsiteX102-24545" fmla="*/ 6037236 w 6127689"/>
              <a:gd name="connsiteY102-24546" fmla="*/ 5329634 h 6858000"/>
              <a:gd name="connsiteX103-24547" fmla="*/ 6038019 w 6127689"/>
              <a:gd name="connsiteY103-24548" fmla="*/ 5336764 h 6858000"/>
              <a:gd name="connsiteX104-24549" fmla="*/ 6037298 w 6127689"/>
              <a:gd name="connsiteY104-24550" fmla="*/ 5341753 h 6858000"/>
              <a:gd name="connsiteX105-24551" fmla="*/ 6037677 w 6127689"/>
              <a:gd name="connsiteY105-24552" fmla="*/ 5354807 h 6858000"/>
              <a:gd name="connsiteX106-24553" fmla="*/ 6039728 w 6127689"/>
              <a:gd name="connsiteY106-24554" fmla="*/ 5359416 h 6858000"/>
              <a:gd name="connsiteX107-24555" fmla="*/ 6043311 w 6127689"/>
              <a:gd name="connsiteY107-24556" fmla="*/ 5361407 h 6858000"/>
              <a:gd name="connsiteX108-24557" fmla="*/ 6042954 w 6127689"/>
              <a:gd name="connsiteY108-24558" fmla="*/ 5362576 h 6858000"/>
              <a:gd name="connsiteX109-24559" fmla="*/ 6053435 w 6127689"/>
              <a:gd name="connsiteY109-24560" fmla="*/ 5387547 h 6858000"/>
              <a:gd name="connsiteX110-24561" fmla="*/ 6065933 w 6127689"/>
              <a:gd name="connsiteY110-24562" fmla="*/ 5443002 h 6858000"/>
              <a:gd name="connsiteX111-24563" fmla="*/ 6068640 w 6127689"/>
              <a:gd name="connsiteY111-24564" fmla="*/ 5474503 h 6858000"/>
              <a:gd name="connsiteX112-24565" fmla="*/ 6080922 w 6127689"/>
              <a:gd name="connsiteY112-24566" fmla="*/ 5561070 h 6858000"/>
              <a:gd name="connsiteX113-24567" fmla="*/ 6096949 w 6127689"/>
              <a:gd name="connsiteY113-24568" fmla="*/ 5648179 h 6858000"/>
              <a:gd name="connsiteX114-24569" fmla="*/ 6125703 w 6127689"/>
              <a:gd name="connsiteY114-24570" fmla="*/ 5692894 h 6858000"/>
              <a:gd name="connsiteX115-24571" fmla="*/ 6126670 w 6127689"/>
              <a:gd name="connsiteY115-24572" fmla="*/ 5697882 h 6858000"/>
              <a:gd name="connsiteX116-24573" fmla="*/ 6124061 w 6127689"/>
              <a:gd name="connsiteY116-24574" fmla="*/ 5710294 h 6858000"/>
              <a:gd name="connsiteX117-24575" fmla="*/ 6122213 w 6127689"/>
              <a:gd name="connsiteY117-24576" fmla="*/ 5714762 h 6858000"/>
              <a:gd name="connsiteX118-24577" fmla="*/ 6121353 w 6127689"/>
              <a:gd name="connsiteY118-24578" fmla="*/ 5721725 h 6858000"/>
              <a:gd name="connsiteX119-24579" fmla="*/ 6121607 w 6127689"/>
              <a:gd name="connsiteY119-24580" fmla="*/ 5721959 h 6858000"/>
              <a:gd name="connsiteX120-24581" fmla="*/ 6120262 w 6127689"/>
              <a:gd name="connsiteY120-24582" fmla="*/ 5728358 h 6858000"/>
              <a:gd name="connsiteX121-24583" fmla="*/ 6127024 w 6127689"/>
              <a:gd name="connsiteY121-24584" fmla="*/ 5786902 h 6858000"/>
              <a:gd name="connsiteX122-24585" fmla="*/ 6127519 w 6127689"/>
              <a:gd name="connsiteY122-24586" fmla="*/ 5865775 h 6858000"/>
              <a:gd name="connsiteX123-24587" fmla="*/ 6119217 w 6127689"/>
              <a:gd name="connsiteY123-24588" fmla="*/ 5888542 h 6858000"/>
              <a:gd name="connsiteX124-24589" fmla="*/ 6102493 w 6127689"/>
              <a:gd name="connsiteY124-24590" fmla="*/ 5928602 h 6858000"/>
              <a:gd name="connsiteX125-24591" fmla="*/ 6056863 w 6127689"/>
              <a:gd name="connsiteY125-24592" fmla="*/ 6000643 h 6858000"/>
              <a:gd name="connsiteX126-24593" fmla="*/ 6045436 w 6127689"/>
              <a:gd name="connsiteY126-24594" fmla="*/ 6124480 h 6858000"/>
              <a:gd name="connsiteX127-24595" fmla="*/ 6030489 w 6127689"/>
              <a:gd name="connsiteY127-24596" fmla="*/ 6317666 h 6858000"/>
              <a:gd name="connsiteX128-24597" fmla="*/ 6007492 w 6127689"/>
              <a:gd name="connsiteY128-24598" fmla="*/ 6440818 h 6858000"/>
              <a:gd name="connsiteX129-24599" fmla="*/ 6009467 w 6127689"/>
              <a:gd name="connsiteY129-24600" fmla="*/ 6487076 h 6858000"/>
              <a:gd name="connsiteX130-24601" fmla="*/ 5995064 w 6127689"/>
              <a:gd name="connsiteY130-24602" fmla="*/ 6540791 h 6858000"/>
              <a:gd name="connsiteX131-24603" fmla="*/ 5996309 w 6127689"/>
              <a:gd name="connsiteY131-24604" fmla="*/ 6543961 h 6858000"/>
              <a:gd name="connsiteX132-24605" fmla="*/ 5996048 w 6127689"/>
              <a:gd name="connsiteY132-24606" fmla="*/ 6555444 h 6858000"/>
              <a:gd name="connsiteX133-24607" fmla="*/ 6002524 w 6127689"/>
              <a:gd name="connsiteY133-24608" fmla="*/ 6560188 h 6858000"/>
              <a:gd name="connsiteX134-24609" fmla="*/ 6006823 w 6127689"/>
              <a:gd name="connsiteY134-24610" fmla="*/ 6578546 h 6858000"/>
              <a:gd name="connsiteX135-24611" fmla="*/ 6004510 w 6127689"/>
              <a:gd name="connsiteY135-24612" fmla="*/ 6599256 h 6858000"/>
              <a:gd name="connsiteX136-24613" fmla="*/ 5986207 w 6127689"/>
              <a:gd name="connsiteY136-24614" fmla="*/ 6695855 h 6858000"/>
              <a:gd name="connsiteX137-24615" fmla="*/ 5979428 w 6127689"/>
              <a:gd name="connsiteY137-24616" fmla="*/ 6754678 h 6858000"/>
              <a:gd name="connsiteX138-24617" fmla="*/ 5983398 w 6127689"/>
              <a:gd name="connsiteY138-24618" fmla="*/ 6778641 h 6858000"/>
              <a:gd name="connsiteX139-24619" fmla="*/ 5984543 w 6127689"/>
              <a:gd name="connsiteY139-24620" fmla="*/ 6811016 h 6858000"/>
              <a:gd name="connsiteX140-24621" fmla="*/ 5981802 w 6127689"/>
              <a:gd name="connsiteY140-24622" fmla="*/ 6838578 h 6858000"/>
              <a:gd name="connsiteX141-24623" fmla="*/ 5979671 w 6127689"/>
              <a:gd name="connsiteY141-24624" fmla="*/ 6858000 h 6858000"/>
              <a:gd name="connsiteX142-24625" fmla="*/ 0 w 6127689"/>
              <a:gd name="connsiteY142-24626" fmla="*/ 6858000 h 6858000"/>
              <a:gd name="connsiteX143-24627" fmla="*/ 0 w 6127689"/>
              <a:gd name="connsiteY143-24628" fmla="*/ 0 h 6858000"/>
              <a:gd name="connsiteX0-24629" fmla="*/ 0 w 6127689"/>
              <a:gd name="connsiteY0-24630" fmla="*/ 0 h 6858000"/>
              <a:gd name="connsiteX1-24631" fmla="*/ 4965888 w 6127689"/>
              <a:gd name="connsiteY1-24632" fmla="*/ 0 h 6858000"/>
              <a:gd name="connsiteX2-24633" fmla="*/ 4967767 w 6127689"/>
              <a:gd name="connsiteY2-24634" fmla="*/ 7930 h 6858000"/>
              <a:gd name="connsiteX3-24635" fmla="*/ 4979444 w 6127689"/>
              <a:gd name="connsiteY3-24636" fmla="*/ 43921 h 6858000"/>
              <a:gd name="connsiteX4-24637" fmla="*/ 5021173 w 6127689"/>
              <a:gd name="connsiteY4-24638" fmla="*/ 123738 h 6858000"/>
              <a:gd name="connsiteX5-24639" fmla="*/ 5075458 w 6127689"/>
              <a:gd name="connsiteY5-24640" fmla="*/ 264355 h 6858000"/>
              <a:gd name="connsiteX6-24641" fmla="*/ 5081175 w 6127689"/>
              <a:gd name="connsiteY6-24642" fmla="*/ 277448 h 6858000"/>
              <a:gd name="connsiteX7-24643" fmla="*/ 5097011 w 6127689"/>
              <a:gd name="connsiteY7-24644" fmla="*/ 355616 h 6858000"/>
              <a:gd name="connsiteX8-24645" fmla="*/ 5130982 w 6127689"/>
              <a:gd name="connsiteY8-24646" fmla="*/ 412030 h 6858000"/>
              <a:gd name="connsiteX9-24647" fmla="*/ 5153000 w 6127689"/>
              <a:gd name="connsiteY9-24648" fmla="*/ 507134 h 6858000"/>
              <a:gd name="connsiteX10-24649" fmla="*/ 5171282 w 6127689"/>
              <a:gd name="connsiteY10-24650" fmla="*/ 602071 h 6858000"/>
              <a:gd name="connsiteX11-24651" fmla="*/ 5176196 w 6127689"/>
              <a:gd name="connsiteY11-24652" fmla="*/ 636822 h 6858000"/>
              <a:gd name="connsiteX12-24653" fmla="*/ 5189051 w 6127689"/>
              <a:gd name="connsiteY12-24654" fmla="*/ 782518 h 6858000"/>
              <a:gd name="connsiteX13-24655" fmla="*/ 5210428 w 6127689"/>
              <a:gd name="connsiteY13-24656" fmla="*/ 815772 h 6858000"/>
              <a:gd name="connsiteX14-24657" fmla="*/ 5221088 w 6127689"/>
              <a:gd name="connsiteY14-24658" fmla="*/ 860193 h 6858000"/>
              <a:gd name="connsiteX15-24659" fmla="*/ 5230806 w 6127689"/>
              <a:gd name="connsiteY15-24660" fmla="*/ 961354 h 6858000"/>
              <a:gd name="connsiteX16-24661" fmla="*/ 5201018 w 6127689"/>
              <a:gd name="connsiteY16-24662" fmla="*/ 1095027 h 6858000"/>
              <a:gd name="connsiteX17-24663" fmla="*/ 5202153 w 6127689"/>
              <a:gd name="connsiteY17-24664" fmla="*/ 1133224 h 6858000"/>
              <a:gd name="connsiteX18-24665" fmla="*/ 5207370 w 6127689"/>
              <a:gd name="connsiteY18-24666" fmla="*/ 1138097 h 6858000"/>
              <a:gd name="connsiteX19-24667" fmla="*/ 5189234 w 6127689"/>
              <a:gd name="connsiteY19-24668" fmla="*/ 1193495 h 6858000"/>
              <a:gd name="connsiteX20-24669" fmla="*/ 5202769 w 6127689"/>
              <a:gd name="connsiteY20-24670" fmla="*/ 1269450 h 6858000"/>
              <a:gd name="connsiteX21-24671" fmla="*/ 5225968 w 6127689"/>
              <a:gd name="connsiteY21-24672" fmla="*/ 1357994 h 6858000"/>
              <a:gd name="connsiteX22-24673" fmla="*/ 5233819 w 6127689"/>
              <a:gd name="connsiteY22-24674" fmla="*/ 1380922 h 6858000"/>
              <a:gd name="connsiteX23-24675" fmla="*/ 5237226 w 6127689"/>
              <a:gd name="connsiteY23-24676" fmla="*/ 1441327 h 6858000"/>
              <a:gd name="connsiteX24-24677" fmla="*/ 5255653 w 6127689"/>
              <a:gd name="connsiteY24-24678" fmla="*/ 1524712 h 6858000"/>
              <a:gd name="connsiteX25-24679" fmla="*/ 5263491 w 6127689"/>
              <a:gd name="connsiteY25-24680" fmla="*/ 1642938 h 6858000"/>
              <a:gd name="connsiteX26-24681" fmla="*/ 5261314 w 6127689"/>
              <a:gd name="connsiteY26-24682" fmla="*/ 1689177 h 6858000"/>
              <a:gd name="connsiteX27-24683" fmla="*/ 5259788 w 6127689"/>
              <a:gd name="connsiteY27-24684" fmla="*/ 1768516 h 6858000"/>
              <a:gd name="connsiteX28-24685" fmla="*/ 5255696 w 6127689"/>
              <a:gd name="connsiteY28-24686" fmla="*/ 1953770 h 6858000"/>
              <a:gd name="connsiteX29-24687" fmla="*/ 5252592 w 6127689"/>
              <a:gd name="connsiteY29-24688" fmla="*/ 2092210 h 6858000"/>
              <a:gd name="connsiteX30-24689" fmla="*/ 5264303 w 6127689"/>
              <a:gd name="connsiteY30-24690" fmla="*/ 2225157 h 6858000"/>
              <a:gd name="connsiteX31-24691" fmla="*/ 5254949 w 6127689"/>
              <a:gd name="connsiteY31-24692" fmla="*/ 2236160 h 6858000"/>
              <a:gd name="connsiteX32-24693" fmla="*/ 5250104 w 6127689"/>
              <a:gd name="connsiteY32-24694" fmla="*/ 2249166 h 6858000"/>
              <a:gd name="connsiteX33-24695" fmla="*/ 5251214 w 6127689"/>
              <a:gd name="connsiteY33-24696" fmla="*/ 2250944 h 6858000"/>
              <a:gd name="connsiteX34-24697" fmla="*/ 5250644 w 6127689"/>
              <a:gd name="connsiteY34-24698" fmla="*/ 2266619 h 6858000"/>
              <a:gd name="connsiteX35-24699" fmla="*/ 5293877 w 6127689"/>
              <a:gd name="connsiteY35-24700" fmla="*/ 2368649 h 6858000"/>
              <a:gd name="connsiteX36-24701" fmla="*/ 5311338 w 6127689"/>
              <a:gd name="connsiteY36-24702" fmla="*/ 2404034 h 6858000"/>
              <a:gd name="connsiteX37-24703" fmla="*/ 5338366 w 6127689"/>
              <a:gd name="connsiteY37-24704" fmla="*/ 2465052 h 6858000"/>
              <a:gd name="connsiteX38-24705" fmla="*/ 5371263 w 6127689"/>
              <a:gd name="connsiteY38-24706" fmla="*/ 2586413 h 6858000"/>
              <a:gd name="connsiteX39-24707" fmla="*/ 5407503 w 6127689"/>
              <a:gd name="connsiteY39-24708" fmla="*/ 2786290 h 6858000"/>
              <a:gd name="connsiteX40-24709" fmla="*/ 5407356 w 6127689"/>
              <a:gd name="connsiteY40-24710" fmla="*/ 2787545 h 6858000"/>
              <a:gd name="connsiteX41-24711" fmla="*/ 5411130 w 6127689"/>
              <a:gd name="connsiteY41-24712" fmla="*/ 2788640 h 6858000"/>
              <a:gd name="connsiteX42-24713" fmla="*/ 5416439 w 6127689"/>
              <a:gd name="connsiteY42-24714" fmla="*/ 2805666 h 6858000"/>
              <a:gd name="connsiteX43-24715" fmla="*/ 5416589 w 6127689"/>
              <a:gd name="connsiteY43-24716" fmla="*/ 2810822 h 6858000"/>
              <a:gd name="connsiteX44-24717" fmla="*/ 5418542 w 6127689"/>
              <a:gd name="connsiteY44-24718" fmla="*/ 2817745 h 6858000"/>
              <a:gd name="connsiteX45-24719" fmla="*/ 5418847 w 6127689"/>
              <a:gd name="connsiteY45-24720" fmla="*/ 2817825 h 6858000"/>
              <a:gd name="connsiteX46-24721" fmla="*/ 5457023 w 6127689"/>
              <a:gd name="connsiteY46-24722" fmla="*/ 2858292 h 6858000"/>
              <a:gd name="connsiteX47-24723" fmla="*/ 5479298 w 6127689"/>
              <a:gd name="connsiteY47-24724" fmla="*/ 2947791 h 6858000"/>
              <a:gd name="connsiteX48-24725" fmla="*/ 5481770 w 6127689"/>
              <a:gd name="connsiteY48-24726" fmla="*/ 2951352 h 6858000"/>
              <a:gd name="connsiteX49-24727" fmla="*/ 5482045 w 6127689"/>
              <a:gd name="connsiteY49-24728" fmla="*/ 2984371 h 6858000"/>
              <a:gd name="connsiteX50-24729" fmla="*/ 5482415 w 6127689"/>
              <a:gd name="connsiteY50-24730" fmla="*/ 3004079 h 6858000"/>
              <a:gd name="connsiteX51-24731" fmla="*/ 5503944 w 6127689"/>
              <a:gd name="connsiteY51-24732" fmla="*/ 3123335 h 6858000"/>
              <a:gd name="connsiteX52-24733" fmla="*/ 5516007 w 6127689"/>
              <a:gd name="connsiteY52-24734" fmla="*/ 3258473 h 6858000"/>
              <a:gd name="connsiteX53-24735" fmla="*/ 5566839 w 6127689"/>
              <a:gd name="connsiteY53-24736" fmla="*/ 3345295 h 6858000"/>
              <a:gd name="connsiteX54-24737" fmla="*/ 5589758 w 6127689"/>
              <a:gd name="connsiteY54-24738" fmla="*/ 3506453 h 6858000"/>
              <a:gd name="connsiteX55-24739" fmla="*/ 5596144 w 6127689"/>
              <a:gd name="connsiteY55-24740" fmla="*/ 3534624 h 6858000"/>
              <a:gd name="connsiteX56-24741" fmla="*/ 5597750 w 6127689"/>
              <a:gd name="connsiteY56-24742" fmla="*/ 3534129 h 6858000"/>
              <a:gd name="connsiteX57-24743" fmla="*/ 5599700 w 6127689"/>
              <a:gd name="connsiteY57-24744" fmla="*/ 3547221 h 6858000"/>
              <a:gd name="connsiteX58-24745" fmla="*/ 5615031 w 6127689"/>
              <a:gd name="connsiteY58-24746" fmla="*/ 3557482 h 6858000"/>
              <a:gd name="connsiteX59-24747" fmla="*/ 5618377 w 6127689"/>
              <a:gd name="connsiteY59-24748" fmla="*/ 3588431 h 6858000"/>
              <a:gd name="connsiteX60-24749" fmla="*/ 5612155 w 6127689"/>
              <a:gd name="connsiteY60-24750" fmla="*/ 3589869 h 6858000"/>
              <a:gd name="connsiteX61-24751" fmla="*/ 5620843 w 6127689"/>
              <a:gd name="connsiteY61-24752" fmla="*/ 3606745 h 6858000"/>
              <a:gd name="connsiteX62-24753" fmla="*/ 5655472 w 6127689"/>
              <a:gd name="connsiteY62-24754" fmla="*/ 3678877 h 6858000"/>
              <a:gd name="connsiteX63-24755" fmla="*/ 5683015 w 6127689"/>
              <a:gd name="connsiteY63-24756" fmla="*/ 3762025 h 6858000"/>
              <a:gd name="connsiteX64-24757" fmla="*/ 5696643 w 6127689"/>
              <a:gd name="connsiteY64-24758" fmla="*/ 3773888 h 6858000"/>
              <a:gd name="connsiteX65-24759" fmla="*/ 5699203 w 6127689"/>
              <a:gd name="connsiteY65-24760" fmla="*/ 3775823 h 6858000"/>
              <a:gd name="connsiteX66-24761" fmla="*/ 5704824 w 6127689"/>
              <a:gd name="connsiteY66-24762" fmla="*/ 3785966 h 6858000"/>
              <a:gd name="connsiteX67-24763" fmla="*/ 5733539 w 6127689"/>
              <a:gd name="connsiteY67-24764" fmla="*/ 3818457 h 6858000"/>
              <a:gd name="connsiteX68-24765" fmla="*/ 5768491 w 6127689"/>
              <a:gd name="connsiteY68-24766" fmla="*/ 3914399 h 6858000"/>
              <a:gd name="connsiteX69-24767" fmla="*/ 5793123 w 6127689"/>
              <a:gd name="connsiteY69-24768" fmla="*/ 3969952 h 6858000"/>
              <a:gd name="connsiteX70-24769" fmla="*/ 5808321 w 6127689"/>
              <a:gd name="connsiteY70-24770" fmla="*/ 3988153 h 6858000"/>
              <a:gd name="connsiteX71-24771" fmla="*/ 5825621 w 6127689"/>
              <a:gd name="connsiteY71-24772" fmla="*/ 4015525 h 6858000"/>
              <a:gd name="connsiteX72-24773" fmla="*/ 5860672 w 6127689"/>
              <a:gd name="connsiteY72-24774" fmla="*/ 4061579 h 6858000"/>
              <a:gd name="connsiteX73-24775" fmla="*/ 5872173 w 6127689"/>
              <a:gd name="connsiteY73-24776" fmla="*/ 4088497 h 6858000"/>
              <a:gd name="connsiteX74-24777" fmla="*/ 5883705 w 6127689"/>
              <a:gd name="connsiteY74-24778" fmla="*/ 4101899 h 6858000"/>
              <a:gd name="connsiteX75-24779" fmla="*/ 5894095 w 6127689"/>
              <a:gd name="connsiteY75-24780" fmla="*/ 4128857 h 6858000"/>
              <a:gd name="connsiteX76-24781" fmla="*/ 5898339 w 6127689"/>
              <a:gd name="connsiteY76-24782" fmla="*/ 4140800 h 6858000"/>
              <a:gd name="connsiteX77-24783" fmla="*/ 5903513 w 6127689"/>
              <a:gd name="connsiteY77-24784" fmla="*/ 4187661 h 6858000"/>
              <a:gd name="connsiteX78-24785" fmla="*/ 5917114 w 6127689"/>
              <a:gd name="connsiteY78-24786" fmla="*/ 4213096 h 6858000"/>
              <a:gd name="connsiteX79-24787" fmla="*/ 5924233 w 6127689"/>
              <a:gd name="connsiteY79-24788" fmla="*/ 4242060 h 6858000"/>
              <a:gd name="connsiteX80-24789" fmla="*/ 5928910 w 6127689"/>
              <a:gd name="connsiteY80-24790" fmla="*/ 4300973 h 6858000"/>
              <a:gd name="connsiteX81-24791" fmla="*/ 5939320 w 6127689"/>
              <a:gd name="connsiteY81-24792" fmla="*/ 4340435 h 6858000"/>
              <a:gd name="connsiteX82-24793" fmla="*/ 5946705 w 6127689"/>
              <a:gd name="connsiteY82-24794" fmla="*/ 4428051 h 6858000"/>
              <a:gd name="connsiteX83-24795" fmla="*/ 5949261 w 6127689"/>
              <a:gd name="connsiteY83-24796" fmla="*/ 4449185 h 6858000"/>
              <a:gd name="connsiteX84-24797" fmla="*/ 5957504 w 6127689"/>
              <a:gd name="connsiteY84-24798" fmla="*/ 4465911 h 6858000"/>
              <a:gd name="connsiteX85-24799" fmla="*/ 5964689 w 6127689"/>
              <a:gd name="connsiteY85-24800" fmla="*/ 4468532 h 6858000"/>
              <a:gd name="connsiteX86-24801" fmla="*/ 5967062 w 6127689"/>
              <a:gd name="connsiteY86-24802" fmla="*/ 4479923 h 6858000"/>
              <a:gd name="connsiteX87-24803" fmla="*/ 5968960 w 6127689"/>
              <a:gd name="connsiteY87-24804" fmla="*/ 4482655 h 6858000"/>
              <a:gd name="connsiteX88-24805" fmla="*/ 5978567 w 6127689"/>
              <a:gd name="connsiteY88-24806" fmla="*/ 4498605 h 6858000"/>
              <a:gd name="connsiteX89-24807" fmla="*/ 5980106 w 6127689"/>
              <a:gd name="connsiteY89-24808" fmla="*/ 4585087 h 6858000"/>
              <a:gd name="connsiteX90-24809" fmla="*/ 5998138 w 6127689"/>
              <a:gd name="connsiteY90-24810" fmla="*/ 4697518 h 6858000"/>
              <a:gd name="connsiteX91-24811" fmla="*/ 6013516 w 6127689"/>
              <a:gd name="connsiteY91-24812" fmla="*/ 4786619 h 6858000"/>
              <a:gd name="connsiteX92-24813" fmla="*/ 6025404 w 6127689"/>
              <a:gd name="connsiteY92-24814" fmla="*/ 4858148 h 6858000"/>
              <a:gd name="connsiteX93-24815" fmla="*/ 6007749 w 6127689"/>
              <a:gd name="connsiteY93-24816" fmla="*/ 4964715 h 6858000"/>
              <a:gd name="connsiteX94-24817" fmla="*/ 6005269 w 6127689"/>
              <a:gd name="connsiteY94-24818" fmla="*/ 5150567 h 6858000"/>
              <a:gd name="connsiteX95-24819" fmla="*/ 6001127 w 6127689"/>
              <a:gd name="connsiteY95-24820" fmla="*/ 5164609 h 6858000"/>
              <a:gd name="connsiteX96-24821" fmla="*/ 5996647 w 6127689"/>
              <a:gd name="connsiteY96-24822" fmla="*/ 5185640 h 6858000"/>
              <a:gd name="connsiteX97-24823" fmla="*/ 5998514 w 6127689"/>
              <a:gd name="connsiteY97-24824" fmla="*/ 5189673 h 6858000"/>
              <a:gd name="connsiteX98-24825" fmla="*/ 6018409 w 6127689"/>
              <a:gd name="connsiteY98-24826" fmla="*/ 5227157 h 6858000"/>
              <a:gd name="connsiteX99-24827" fmla="*/ 6036748 w 6127689"/>
              <a:gd name="connsiteY99-24828" fmla="*/ 5322752 h 6858000"/>
              <a:gd name="connsiteX100-24829" fmla="*/ 6036943 w 6127689"/>
              <a:gd name="connsiteY100-24830" fmla="*/ 5329480 h 6858000"/>
              <a:gd name="connsiteX101-24831" fmla="*/ 6037236 w 6127689"/>
              <a:gd name="connsiteY101-24832" fmla="*/ 5329634 h 6858000"/>
              <a:gd name="connsiteX102-24833" fmla="*/ 6038019 w 6127689"/>
              <a:gd name="connsiteY102-24834" fmla="*/ 5336764 h 6858000"/>
              <a:gd name="connsiteX103-24835" fmla="*/ 6037298 w 6127689"/>
              <a:gd name="connsiteY103-24836" fmla="*/ 5341753 h 6858000"/>
              <a:gd name="connsiteX104-24837" fmla="*/ 6037677 w 6127689"/>
              <a:gd name="connsiteY104-24838" fmla="*/ 5354807 h 6858000"/>
              <a:gd name="connsiteX105-24839" fmla="*/ 6039728 w 6127689"/>
              <a:gd name="connsiteY105-24840" fmla="*/ 5359416 h 6858000"/>
              <a:gd name="connsiteX106-24841" fmla="*/ 6043311 w 6127689"/>
              <a:gd name="connsiteY106-24842" fmla="*/ 5361407 h 6858000"/>
              <a:gd name="connsiteX107-24843" fmla="*/ 6042954 w 6127689"/>
              <a:gd name="connsiteY107-24844" fmla="*/ 5362576 h 6858000"/>
              <a:gd name="connsiteX108-24845" fmla="*/ 6053435 w 6127689"/>
              <a:gd name="connsiteY108-24846" fmla="*/ 5387547 h 6858000"/>
              <a:gd name="connsiteX109-24847" fmla="*/ 6065933 w 6127689"/>
              <a:gd name="connsiteY109-24848" fmla="*/ 5443002 h 6858000"/>
              <a:gd name="connsiteX110-24849" fmla="*/ 6068640 w 6127689"/>
              <a:gd name="connsiteY110-24850" fmla="*/ 5474503 h 6858000"/>
              <a:gd name="connsiteX111-24851" fmla="*/ 6080922 w 6127689"/>
              <a:gd name="connsiteY111-24852" fmla="*/ 5561070 h 6858000"/>
              <a:gd name="connsiteX112-24853" fmla="*/ 6096949 w 6127689"/>
              <a:gd name="connsiteY112-24854" fmla="*/ 5648179 h 6858000"/>
              <a:gd name="connsiteX113-24855" fmla="*/ 6125703 w 6127689"/>
              <a:gd name="connsiteY113-24856" fmla="*/ 5692894 h 6858000"/>
              <a:gd name="connsiteX114-24857" fmla="*/ 6126670 w 6127689"/>
              <a:gd name="connsiteY114-24858" fmla="*/ 5697882 h 6858000"/>
              <a:gd name="connsiteX115-24859" fmla="*/ 6124061 w 6127689"/>
              <a:gd name="connsiteY115-24860" fmla="*/ 5710294 h 6858000"/>
              <a:gd name="connsiteX116-24861" fmla="*/ 6122213 w 6127689"/>
              <a:gd name="connsiteY116-24862" fmla="*/ 5714762 h 6858000"/>
              <a:gd name="connsiteX117-24863" fmla="*/ 6121353 w 6127689"/>
              <a:gd name="connsiteY117-24864" fmla="*/ 5721725 h 6858000"/>
              <a:gd name="connsiteX118-24865" fmla="*/ 6121607 w 6127689"/>
              <a:gd name="connsiteY118-24866" fmla="*/ 5721959 h 6858000"/>
              <a:gd name="connsiteX119-24867" fmla="*/ 6120262 w 6127689"/>
              <a:gd name="connsiteY119-24868" fmla="*/ 5728358 h 6858000"/>
              <a:gd name="connsiteX120-24869" fmla="*/ 6127024 w 6127689"/>
              <a:gd name="connsiteY120-24870" fmla="*/ 5786902 h 6858000"/>
              <a:gd name="connsiteX121-24871" fmla="*/ 6127519 w 6127689"/>
              <a:gd name="connsiteY121-24872" fmla="*/ 5865775 h 6858000"/>
              <a:gd name="connsiteX122-24873" fmla="*/ 6119217 w 6127689"/>
              <a:gd name="connsiteY122-24874" fmla="*/ 5888542 h 6858000"/>
              <a:gd name="connsiteX123-24875" fmla="*/ 6102493 w 6127689"/>
              <a:gd name="connsiteY123-24876" fmla="*/ 5928602 h 6858000"/>
              <a:gd name="connsiteX124-24877" fmla="*/ 6056863 w 6127689"/>
              <a:gd name="connsiteY124-24878" fmla="*/ 6000643 h 6858000"/>
              <a:gd name="connsiteX125-24879" fmla="*/ 6045436 w 6127689"/>
              <a:gd name="connsiteY125-24880" fmla="*/ 6124480 h 6858000"/>
              <a:gd name="connsiteX126-24881" fmla="*/ 6030489 w 6127689"/>
              <a:gd name="connsiteY126-24882" fmla="*/ 6317666 h 6858000"/>
              <a:gd name="connsiteX127-24883" fmla="*/ 6007492 w 6127689"/>
              <a:gd name="connsiteY127-24884" fmla="*/ 6440818 h 6858000"/>
              <a:gd name="connsiteX128-24885" fmla="*/ 6009467 w 6127689"/>
              <a:gd name="connsiteY128-24886" fmla="*/ 6487076 h 6858000"/>
              <a:gd name="connsiteX129-24887" fmla="*/ 5995064 w 6127689"/>
              <a:gd name="connsiteY129-24888" fmla="*/ 6540791 h 6858000"/>
              <a:gd name="connsiteX130-24889" fmla="*/ 5996309 w 6127689"/>
              <a:gd name="connsiteY130-24890" fmla="*/ 6543961 h 6858000"/>
              <a:gd name="connsiteX131-24891" fmla="*/ 5996048 w 6127689"/>
              <a:gd name="connsiteY131-24892" fmla="*/ 6555444 h 6858000"/>
              <a:gd name="connsiteX132-24893" fmla="*/ 6002524 w 6127689"/>
              <a:gd name="connsiteY132-24894" fmla="*/ 6560188 h 6858000"/>
              <a:gd name="connsiteX133-24895" fmla="*/ 6006823 w 6127689"/>
              <a:gd name="connsiteY133-24896" fmla="*/ 6578546 h 6858000"/>
              <a:gd name="connsiteX134-24897" fmla="*/ 6004510 w 6127689"/>
              <a:gd name="connsiteY134-24898" fmla="*/ 6599256 h 6858000"/>
              <a:gd name="connsiteX135-24899" fmla="*/ 5986207 w 6127689"/>
              <a:gd name="connsiteY135-24900" fmla="*/ 6695855 h 6858000"/>
              <a:gd name="connsiteX136-24901" fmla="*/ 5979428 w 6127689"/>
              <a:gd name="connsiteY136-24902" fmla="*/ 6754678 h 6858000"/>
              <a:gd name="connsiteX137-24903" fmla="*/ 5983398 w 6127689"/>
              <a:gd name="connsiteY137-24904" fmla="*/ 6778641 h 6858000"/>
              <a:gd name="connsiteX138-24905" fmla="*/ 5984543 w 6127689"/>
              <a:gd name="connsiteY138-24906" fmla="*/ 6811016 h 6858000"/>
              <a:gd name="connsiteX139-24907" fmla="*/ 5981802 w 6127689"/>
              <a:gd name="connsiteY139-24908" fmla="*/ 6838578 h 6858000"/>
              <a:gd name="connsiteX140-24909" fmla="*/ 5979671 w 6127689"/>
              <a:gd name="connsiteY140-24910" fmla="*/ 6858000 h 6858000"/>
              <a:gd name="connsiteX141-24911" fmla="*/ 0 w 6127689"/>
              <a:gd name="connsiteY141-24912" fmla="*/ 6858000 h 6858000"/>
              <a:gd name="connsiteX142-24913" fmla="*/ 0 w 6127689"/>
              <a:gd name="connsiteY142-24914" fmla="*/ 0 h 6858000"/>
              <a:gd name="connsiteX0-24915" fmla="*/ 0 w 6127689"/>
              <a:gd name="connsiteY0-24916" fmla="*/ 0 h 6858000"/>
              <a:gd name="connsiteX1-24917" fmla="*/ 4965888 w 6127689"/>
              <a:gd name="connsiteY1-24918" fmla="*/ 0 h 6858000"/>
              <a:gd name="connsiteX2-24919" fmla="*/ 4967767 w 6127689"/>
              <a:gd name="connsiteY2-24920" fmla="*/ 7930 h 6858000"/>
              <a:gd name="connsiteX3-24921" fmla="*/ 4979444 w 6127689"/>
              <a:gd name="connsiteY3-24922" fmla="*/ 43921 h 6858000"/>
              <a:gd name="connsiteX4-24923" fmla="*/ 5021173 w 6127689"/>
              <a:gd name="connsiteY4-24924" fmla="*/ 123738 h 6858000"/>
              <a:gd name="connsiteX5-24925" fmla="*/ 5075458 w 6127689"/>
              <a:gd name="connsiteY5-24926" fmla="*/ 264355 h 6858000"/>
              <a:gd name="connsiteX6-24927" fmla="*/ 5081175 w 6127689"/>
              <a:gd name="connsiteY6-24928" fmla="*/ 277448 h 6858000"/>
              <a:gd name="connsiteX7-24929" fmla="*/ 5097011 w 6127689"/>
              <a:gd name="connsiteY7-24930" fmla="*/ 355616 h 6858000"/>
              <a:gd name="connsiteX8-24931" fmla="*/ 5130982 w 6127689"/>
              <a:gd name="connsiteY8-24932" fmla="*/ 412030 h 6858000"/>
              <a:gd name="connsiteX9-24933" fmla="*/ 5153000 w 6127689"/>
              <a:gd name="connsiteY9-24934" fmla="*/ 507134 h 6858000"/>
              <a:gd name="connsiteX10-24935" fmla="*/ 5171282 w 6127689"/>
              <a:gd name="connsiteY10-24936" fmla="*/ 602071 h 6858000"/>
              <a:gd name="connsiteX11-24937" fmla="*/ 5176196 w 6127689"/>
              <a:gd name="connsiteY11-24938" fmla="*/ 636822 h 6858000"/>
              <a:gd name="connsiteX12-24939" fmla="*/ 5189051 w 6127689"/>
              <a:gd name="connsiteY12-24940" fmla="*/ 782518 h 6858000"/>
              <a:gd name="connsiteX13-24941" fmla="*/ 5210428 w 6127689"/>
              <a:gd name="connsiteY13-24942" fmla="*/ 815772 h 6858000"/>
              <a:gd name="connsiteX14-24943" fmla="*/ 5221088 w 6127689"/>
              <a:gd name="connsiteY14-24944" fmla="*/ 860193 h 6858000"/>
              <a:gd name="connsiteX15-24945" fmla="*/ 5230806 w 6127689"/>
              <a:gd name="connsiteY15-24946" fmla="*/ 961354 h 6858000"/>
              <a:gd name="connsiteX16-24947" fmla="*/ 5201018 w 6127689"/>
              <a:gd name="connsiteY16-24948" fmla="*/ 1095027 h 6858000"/>
              <a:gd name="connsiteX17-24949" fmla="*/ 5202153 w 6127689"/>
              <a:gd name="connsiteY17-24950" fmla="*/ 1133224 h 6858000"/>
              <a:gd name="connsiteX18-24951" fmla="*/ 5207370 w 6127689"/>
              <a:gd name="connsiteY18-24952" fmla="*/ 1138097 h 6858000"/>
              <a:gd name="connsiteX19-24953" fmla="*/ 5189234 w 6127689"/>
              <a:gd name="connsiteY19-24954" fmla="*/ 1193495 h 6858000"/>
              <a:gd name="connsiteX20-24955" fmla="*/ 5202769 w 6127689"/>
              <a:gd name="connsiteY20-24956" fmla="*/ 1269450 h 6858000"/>
              <a:gd name="connsiteX21-24957" fmla="*/ 5225968 w 6127689"/>
              <a:gd name="connsiteY21-24958" fmla="*/ 1357994 h 6858000"/>
              <a:gd name="connsiteX22-24959" fmla="*/ 5233819 w 6127689"/>
              <a:gd name="connsiteY22-24960" fmla="*/ 1380922 h 6858000"/>
              <a:gd name="connsiteX23-24961" fmla="*/ 5237226 w 6127689"/>
              <a:gd name="connsiteY23-24962" fmla="*/ 1441327 h 6858000"/>
              <a:gd name="connsiteX24-24963" fmla="*/ 5255653 w 6127689"/>
              <a:gd name="connsiteY24-24964" fmla="*/ 1524712 h 6858000"/>
              <a:gd name="connsiteX25-24965" fmla="*/ 5263491 w 6127689"/>
              <a:gd name="connsiteY25-24966" fmla="*/ 1642938 h 6858000"/>
              <a:gd name="connsiteX26-24967" fmla="*/ 5261314 w 6127689"/>
              <a:gd name="connsiteY26-24968" fmla="*/ 1689177 h 6858000"/>
              <a:gd name="connsiteX27-24969" fmla="*/ 5259788 w 6127689"/>
              <a:gd name="connsiteY27-24970" fmla="*/ 1768516 h 6858000"/>
              <a:gd name="connsiteX28-24971" fmla="*/ 5255696 w 6127689"/>
              <a:gd name="connsiteY28-24972" fmla="*/ 1953770 h 6858000"/>
              <a:gd name="connsiteX29-24973" fmla="*/ 5252592 w 6127689"/>
              <a:gd name="connsiteY29-24974" fmla="*/ 2092210 h 6858000"/>
              <a:gd name="connsiteX30-24975" fmla="*/ 5264303 w 6127689"/>
              <a:gd name="connsiteY30-24976" fmla="*/ 2225157 h 6858000"/>
              <a:gd name="connsiteX31-24977" fmla="*/ 5254949 w 6127689"/>
              <a:gd name="connsiteY31-24978" fmla="*/ 2236160 h 6858000"/>
              <a:gd name="connsiteX32-24979" fmla="*/ 5250104 w 6127689"/>
              <a:gd name="connsiteY32-24980" fmla="*/ 2249166 h 6858000"/>
              <a:gd name="connsiteX33-24981" fmla="*/ 5251214 w 6127689"/>
              <a:gd name="connsiteY33-24982" fmla="*/ 2250944 h 6858000"/>
              <a:gd name="connsiteX34-24983" fmla="*/ 5250644 w 6127689"/>
              <a:gd name="connsiteY34-24984" fmla="*/ 2266619 h 6858000"/>
              <a:gd name="connsiteX35-24985" fmla="*/ 5293877 w 6127689"/>
              <a:gd name="connsiteY35-24986" fmla="*/ 2368649 h 6858000"/>
              <a:gd name="connsiteX36-24987" fmla="*/ 5311338 w 6127689"/>
              <a:gd name="connsiteY36-24988" fmla="*/ 2404034 h 6858000"/>
              <a:gd name="connsiteX37-24989" fmla="*/ 5338366 w 6127689"/>
              <a:gd name="connsiteY37-24990" fmla="*/ 2465052 h 6858000"/>
              <a:gd name="connsiteX38-24991" fmla="*/ 5371263 w 6127689"/>
              <a:gd name="connsiteY38-24992" fmla="*/ 2586413 h 6858000"/>
              <a:gd name="connsiteX39-24993" fmla="*/ 5407503 w 6127689"/>
              <a:gd name="connsiteY39-24994" fmla="*/ 2786290 h 6858000"/>
              <a:gd name="connsiteX40-24995" fmla="*/ 5407356 w 6127689"/>
              <a:gd name="connsiteY40-24996" fmla="*/ 2787545 h 6858000"/>
              <a:gd name="connsiteX41-24997" fmla="*/ 5411130 w 6127689"/>
              <a:gd name="connsiteY41-24998" fmla="*/ 2788640 h 6858000"/>
              <a:gd name="connsiteX42-24999" fmla="*/ 5416439 w 6127689"/>
              <a:gd name="connsiteY42-25000" fmla="*/ 2805666 h 6858000"/>
              <a:gd name="connsiteX43-25001" fmla="*/ 5416589 w 6127689"/>
              <a:gd name="connsiteY43-25002" fmla="*/ 2810822 h 6858000"/>
              <a:gd name="connsiteX44-25003" fmla="*/ 5418542 w 6127689"/>
              <a:gd name="connsiteY44-25004" fmla="*/ 2817745 h 6858000"/>
              <a:gd name="connsiteX45-25005" fmla="*/ 5457023 w 6127689"/>
              <a:gd name="connsiteY45-25006" fmla="*/ 2858292 h 6858000"/>
              <a:gd name="connsiteX46-25007" fmla="*/ 5479298 w 6127689"/>
              <a:gd name="connsiteY46-25008" fmla="*/ 2947791 h 6858000"/>
              <a:gd name="connsiteX47-25009" fmla="*/ 5481770 w 6127689"/>
              <a:gd name="connsiteY47-25010" fmla="*/ 2951352 h 6858000"/>
              <a:gd name="connsiteX48-25011" fmla="*/ 5482045 w 6127689"/>
              <a:gd name="connsiteY48-25012" fmla="*/ 2984371 h 6858000"/>
              <a:gd name="connsiteX49-25013" fmla="*/ 5482415 w 6127689"/>
              <a:gd name="connsiteY49-25014" fmla="*/ 3004079 h 6858000"/>
              <a:gd name="connsiteX50-25015" fmla="*/ 5503944 w 6127689"/>
              <a:gd name="connsiteY50-25016" fmla="*/ 3123335 h 6858000"/>
              <a:gd name="connsiteX51-25017" fmla="*/ 5516007 w 6127689"/>
              <a:gd name="connsiteY51-25018" fmla="*/ 3258473 h 6858000"/>
              <a:gd name="connsiteX52-25019" fmla="*/ 5566839 w 6127689"/>
              <a:gd name="connsiteY52-25020" fmla="*/ 3345295 h 6858000"/>
              <a:gd name="connsiteX53-25021" fmla="*/ 5589758 w 6127689"/>
              <a:gd name="connsiteY53-25022" fmla="*/ 3506453 h 6858000"/>
              <a:gd name="connsiteX54-25023" fmla="*/ 5596144 w 6127689"/>
              <a:gd name="connsiteY54-25024" fmla="*/ 3534624 h 6858000"/>
              <a:gd name="connsiteX55-25025" fmla="*/ 5597750 w 6127689"/>
              <a:gd name="connsiteY55-25026" fmla="*/ 3534129 h 6858000"/>
              <a:gd name="connsiteX56-25027" fmla="*/ 5599700 w 6127689"/>
              <a:gd name="connsiteY56-25028" fmla="*/ 3547221 h 6858000"/>
              <a:gd name="connsiteX57-25029" fmla="*/ 5615031 w 6127689"/>
              <a:gd name="connsiteY57-25030" fmla="*/ 3557482 h 6858000"/>
              <a:gd name="connsiteX58-25031" fmla="*/ 5618377 w 6127689"/>
              <a:gd name="connsiteY58-25032" fmla="*/ 3588431 h 6858000"/>
              <a:gd name="connsiteX59-25033" fmla="*/ 5612155 w 6127689"/>
              <a:gd name="connsiteY59-25034" fmla="*/ 3589869 h 6858000"/>
              <a:gd name="connsiteX60-25035" fmla="*/ 5620843 w 6127689"/>
              <a:gd name="connsiteY60-25036" fmla="*/ 3606745 h 6858000"/>
              <a:gd name="connsiteX61-25037" fmla="*/ 5655472 w 6127689"/>
              <a:gd name="connsiteY61-25038" fmla="*/ 3678877 h 6858000"/>
              <a:gd name="connsiteX62-25039" fmla="*/ 5683015 w 6127689"/>
              <a:gd name="connsiteY62-25040" fmla="*/ 3762025 h 6858000"/>
              <a:gd name="connsiteX63-25041" fmla="*/ 5696643 w 6127689"/>
              <a:gd name="connsiteY63-25042" fmla="*/ 3773888 h 6858000"/>
              <a:gd name="connsiteX64-25043" fmla="*/ 5699203 w 6127689"/>
              <a:gd name="connsiteY64-25044" fmla="*/ 3775823 h 6858000"/>
              <a:gd name="connsiteX65-25045" fmla="*/ 5704824 w 6127689"/>
              <a:gd name="connsiteY65-25046" fmla="*/ 3785966 h 6858000"/>
              <a:gd name="connsiteX66-25047" fmla="*/ 5733539 w 6127689"/>
              <a:gd name="connsiteY66-25048" fmla="*/ 3818457 h 6858000"/>
              <a:gd name="connsiteX67-25049" fmla="*/ 5768491 w 6127689"/>
              <a:gd name="connsiteY67-25050" fmla="*/ 3914399 h 6858000"/>
              <a:gd name="connsiteX68-25051" fmla="*/ 5793123 w 6127689"/>
              <a:gd name="connsiteY68-25052" fmla="*/ 3969952 h 6858000"/>
              <a:gd name="connsiteX69-25053" fmla="*/ 5808321 w 6127689"/>
              <a:gd name="connsiteY69-25054" fmla="*/ 3988153 h 6858000"/>
              <a:gd name="connsiteX70-25055" fmla="*/ 5825621 w 6127689"/>
              <a:gd name="connsiteY70-25056" fmla="*/ 4015525 h 6858000"/>
              <a:gd name="connsiteX71-25057" fmla="*/ 5860672 w 6127689"/>
              <a:gd name="connsiteY71-25058" fmla="*/ 4061579 h 6858000"/>
              <a:gd name="connsiteX72-25059" fmla="*/ 5872173 w 6127689"/>
              <a:gd name="connsiteY72-25060" fmla="*/ 4088497 h 6858000"/>
              <a:gd name="connsiteX73-25061" fmla="*/ 5883705 w 6127689"/>
              <a:gd name="connsiteY73-25062" fmla="*/ 4101899 h 6858000"/>
              <a:gd name="connsiteX74-25063" fmla="*/ 5894095 w 6127689"/>
              <a:gd name="connsiteY74-25064" fmla="*/ 4128857 h 6858000"/>
              <a:gd name="connsiteX75-25065" fmla="*/ 5898339 w 6127689"/>
              <a:gd name="connsiteY75-25066" fmla="*/ 4140800 h 6858000"/>
              <a:gd name="connsiteX76-25067" fmla="*/ 5903513 w 6127689"/>
              <a:gd name="connsiteY76-25068" fmla="*/ 4187661 h 6858000"/>
              <a:gd name="connsiteX77-25069" fmla="*/ 5917114 w 6127689"/>
              <a:gd name="connsiteY77-25070" fmla="*/ 4213096 h 6858000"/>
              <a:gd name="connsiteX78-25071" fmla="*/ 5924233 w 6127689"/>
              <a:gd name="connsiteY78-25072" fmla="*/ 4242060 h 6858000"/>
              <a:gd name="connsiteX79-25073" fmla="*/ 5928910 w 6127689"/>
              <a:gd name="connsiteY79-25074" fmla="*/ 4300973 h 6858000"/>
              <a:gd name="connsiteX80-25075" fmla="*/ 5939320 w 6127689"/>
              <a:gd name="connsiteY80-25076" fmla="*/ 4340435 h 6858000"/>
              <a:gd name="connsiteX81-25077" fmla="*/ 5946705 w 6127689"/>
              <a:gd name="connsiteY81-25078" fmla="*/ 4428051 h 6858000"/>
              <a:gd name="connsiteX82-25079" fmla="*/ 5949261 w 6127689"/>
              <a:gd name="connsiteY82-25080" fmla="*/ 4449185 h 6858000"/>
              <a:gd name="connsiteX83-25081" fmla="*/ 5957504 w 6127689"/>
              <a:gd name="connsiteY83-25082" fmla="*/ 4465911 h 6858000"/>
              <a:gd name="connsiteX84-25083" fmla="*/ 5964689 w 6127689"/>
              <a:gd name="connsiteY84-25084" fmla="*/ 4468532 h 6858000"/>
              <a:gd name="connsiteX85-25085" fmla="*/ 5967062 w 6127689"/>
              <a:gd name="connsiteY85-25086" fmla="*/ 4479923 h 6858000"/>
              <a:gd name="connsiteX86-25087" fmla="*/ 5968960 w 6127689"/>
              <a:gd name="connsiteY86-25088" fmla="*/ 4482655 h 6858000"/>
              <a:gd name="connsiteX87-25089" fmla="*/ 5978567 w 6127689"/>
              <a:gd name="connsiteY87-25090" fmla="*/ 4498605 h 6858000"/>
              <a:gd name="connsiteX88-25091" fmla="*/ 5980106 w 6127689"/>
              <a:gd name="connsiteY88-25092" fmla="*/ 4585087 h 6858000"/>
              <a:gd name="connsiteX89-25093" fmla="*/ 5998138 w 6127689"/>
              <a:gd name="connsiteY89-25094" fmla="*/ 4697518 h 6858000"/>
              <a:gd name="connsiteX90-25095" fmla="*/ 6013516 w 6127689"/>
              <a:gd name="connsiteY90-25096" fmla="*/ 4786619 h 6858000"/>
              <a:gd name="connsiteX91-25097" fmla="*/ 6025404 w 6127689"/>
              <a:gd name="connsiteY91-25098" fmla="*/ 4858148 h 6858000"/>
              <a:gd name="connsiteX92-25099" fmla="*/ 6007749 w 6127689"/>
              <a:gd name="connsiteY92-25100" fmla="*/ 4964715 h 6858000"/>
              <a:gd name="connsiteX93-25101" fmla="*/ 6005269 w 6127689"/>
              <a:gd name="connsiteY93-25102" fmla="*/ 5150567 h 6858000"/>
              <a:gd name="connsiteX94-25103" fmla="*/ 6001127 w 6127689"/>
              <a:gd name="connsiteY94-25104" fmla="*/ 5164609 h 6858000"/>
              <a:gd name="connsiteX95-25105" fmla="*/ 5996647 w 6127689"/>
              <a:gd name="connsiteY95-25106" fmla="*/ 5185640 h 6858000"/>
              <a:gd name="connsiteX96-25107" fmla="*/ 5998514 w 6127689"/>
              <a:gd name="connsiteY96-25108" fmla="*/ 5189673 h 6858000"/>
              <a:gd name="connsiteX97-25109" fmla="*/ 6018409 w 6127689"/>
              <a:gd name="connsiteY97-25110" fmla="*/ 5227157 h 6858000"/>
              <a:gd name="connsiteX98-25111" fmla="*/ 6036748 w 6127689"/>
              <a:gd name="connsiteY98-25112" fmla="*/ 5322752 h 6858000"/>
              <a:gd name="connsiteX99-25113" fmla="*/ 6036943 w 6127689"/>
              <a:gd name="connsiteY99-25114" fmla="*/ 5329480 h 6858000"/>
              <a:gd name="connsiteX100-25115" fmla="*/ 6037236 w 6127689"/>
              <a:gd name="connsiteY100-25116" fmla="*/ 5329634 h 6858000"/>
              <a:gd name="connsiteX101-25117" fmla="*/ 6038019 w 6127689"/>
              <a:gd name="connsiteY101-25118" fmla="*/ 5336764 h 6858000"/>
              <a:gd name="connsiteX102-25119" fmla="*/ 6037298 w 6127689"/>
              <a:gd name="connsiteY102-25120" fmla="*/ 5341753 h 6858000"/>
              <a:gd name="connsiteX103-25121" fmla="*/ 6037677 w 6127689"/>
              <a:gd name="connsiteY103-25122" fmla="*/ 5354807 h 6858000"/>
              <a:gd name="connsiteX104-25123" fmla="*/ 6039728 w 6127689"/>
              <a:gd name="connsiteY104-25124" fmla="*/ 5359416 h 6858000"/>
              <a:gd name="connsiteX105-25125" fmla="*/ 6043311 w 6127689"/>
              <a:gd name="connsiteY105-25126" fmla="*/ 5361407 h 6858000"/>
              <a:gd name="connsiteX106-25127" fmla="*/ 6042954 w 6127689"/>
              <a:gd name="connsiteY106-25128" fmla="*/ 5362576 h 6858000"/>
              <a:gd name="connsiteX107-25129" fmla="*/ 6053435 w 6127689"/>
              <a:gd name="connsiteY107-25130" fmla="*/ 5387547 h 6858000"/>
              <a:gd name="connsiteX108-25131" fmla="*/ 6065933 w 6127689"/>
              <a:gd name="connsiteY108-25132" fmla="*/ 5443002 h 6858000"/>
              <a:gd name="connsiteX109-25133" fmla="*/ 6068640 w 6127689"/>
              <a:gd name="connsiteY109-25134" fmla="*/ 5474503 h 6858000"/>
              <a:gd name="connsiteX110-25135" fmla="*/ 6080922 w 6127689"/>
              <a:gd name="connsiteY110-25136" fmla="*/ 5561070 h 6858000"/>
              <a:gd name="connsiteX111-25137" fmla="*/ 6096949 w 6127689"/>
              <a:gd name="connsiteY111-25138" fmla="*/ 5648179 h 6858000"/>
              <a:gd name="connsiteX112-25139" fmla="*/ 6125703 w 6127689"/>
              <a:gd name="connsiteY112-25140" fmla="*/ 5692894 h 6858000"/>
              <a:gd name="connsiteX113-25141" fmla="*/ 6126670 w 6127689"/>
              <a:gd name="connsiteY113-25142" fmla="*/ 5697882 h 6858000"/>
              <a:gd name="connsiteX114-25143" fmla="*/ 6124061 w 6127689"/>
              <a:gd name="connsiteY114-25144" fmla="*/ 5710294 h 6858000"/>
              <a:gd name="connsiteX115-25145" fmla="*/ 6122213 w 6127689"/>
              <a:gd name="connsiteY115-25146" fmla="*/ 5714762 h 6858000"/>
              <a:gd name="connsiteX116-25147" fmla="*/ 6121353 w 6127689"/>
              <a:gd name="connsiteY116-25148" fmla="*/ 5721725 h 6858000"/>
              <a:gd name="connsiteX117-25149" fmla="*/ 6121607 w 6127689"/>
              <a:gd name="connsiteY117-25150" fmla="*/ 5721959 h 6858000"/>
              <a:gd name="connsiteX118-25151" fmla="*/ 6120262 w 6127689"/>
              <a:gd name="connsiteY118-25152" fmla="*/ 5728358 h 6858000"/>
              <a:gd name="connsiteX119-25153" fmla="*/ 6127024 w 6127689"/>
              <a:gd name="connsiteY119-25154" fmla="*/ 5786902 h 6858000"/>
              <a:gd name="connsiteX120-25155" fmla="*/ 6127519 w 6127689"/>
              <a:gd name="connsiteY120-25156" fmla="*/ 5865775 h 6858000"/>
              <a:gd name="connsiteX121-25157" fmla="*/ 6119217 w 6127689"/>
              <a:gd name="connsiteY121-25158" fmla="*/ 5888542 h 6858000"/>
              <a:gd name="connsiteX122-25159" fmla="*/ 6102493 w 6127689"/>
              <a:gd name="connsiteY122-25160" fmla="*/ 5928602 h 6858000"/>
              <a:gd name="connsiteX123-25161" fmla="*/ 6056863 w 6127689"/>
              <a:gd name="connsiteY123-25162" fmla="*/ 6000643 h 6858000"/>
              <a:gd name="connsiteX124-25163" fmla="*/ 6045436 w 6127689"/>
              <a:gd name="connsiteY124-25164" fmla="*/ 6124480 h 6858000"/>
              <a:gd name="connsiteX125-25165" fmla="*/ 6030489 w 6127689"/>
              <a:gd name="connsiteY125-25166" fmla="*/ 6317666 h 6858000"/>
              <a:gd name="connsiteX126-25167" fmla="*/ 6007492 w 6127689"/>
              <a:gd name="connsiteY126-25168" fmla="*/ 6440818 h 6858000"/>
              <a:gd name="connsiteX127-25169" fmla="*/ 6009467 w 6127689"/>
              <a:gd name="connsiteY127-25170" fmla="*/ 6487076 h 6858000"/>
              <a:gd name="connsiteX128-25171" fmla="*/ 5995064 w 6127689"/>
              <a:gd name="connsiteY128-25172" fmla="*/ 6540791 h 6858000"/>
              <a:gd name="connsiteX129-25173" fmla="*/ 5996309 w 6127689"/>
              <a:gd name="connsiteY129-25174" fmla="*/ 6543961 h 6858000"/>
              <a:gd name="connsiteX130-25175" fmla="*/ 5996048 w 6127689"/>
              <a:gd name="connsiteY130-25176" fmla="*/ 6555444 h 6858000"/>
              <a:gd name="connsiteX131-25177" fmla="*/ 6002524 w 6127689"/>
              <a:gd name="connsiteY131-25178" fmla="*/ 6560188 h 6858000"/>
              <a:gd name="connsiteX132-25179" fmla="*/ 6006823 w 6127689"/>
              <a:gd name="connsiteY132-25180" fmla="*/ 6578546 h 6858000"/>
              <a:gd name="connsiteX133-25181" fmla="*/ 6004510 w 6127689"/>
              <a:gd name="connsiteY133-25182" fmla="*/ 6599256 h 6858000"/>
              <a:gd name="connsiteX134-25183" fmla="*/ 5986207 w 6127689"/>
              <a:gd name="connsiteY134-25184" fmla="*/ 6695855 h 6858000"/>
              <a:gd name="connsiteX135-25185" fmla="*/ 5979428 w 6127689"/>
              <a:gd name="connsiteY135-25186" fmla="*/ 6754678 h 6858000"/>
              <a:gd name="connsiteX136-25187" fmla="*/ 5983398 w 6127689"/>
              <a:gd name="connsiteY136-25188" fmla="*/ 6778641 h 6858000"/>
              <a:gd name="connsiteX137-25189" fmla="*/ 5984543 w 6127689"/>
              <a:gd name="connsiteY137-25190" fmla="*/ 6811016 h 6858000"/>
              <a:gd name="connsiteX138-25191" fmla="*/ 5981802 w 6127689"/>
              <a:gd name="connsiteY138-25192" fmla="*/ 6838578 h 6858000"/>
              <a:gd name="connsiteX139-25193" fmla="*/ 5979671 w 6127689"/>
              <a:gd name="connsiteY139-25194" fmla="*/ 6858000 h 6858000"/>
              <a:gd name="connsiteX140-25195" fmla="*/ 0 w 6127689"/>
              <a:gd name="connsiteY140-25196" fmla="*/ 6858000 h 6858000"/>
              <a:gd name="connsiteX141-25197" fmla="*/ 0 w 6127689"/>
              <a:gd name="connsiteY141-25198" fmla="*/ 0 h 6858000"/>
              <a:gd name="connsiteX0-25199" fmla="*/ 0 w 6127689"/>
              <a:gd name="connsiteY0-25200" fmla="*/ 0 h 6858000"/>
              <a:gd name="connsiteX1-25201" fmla="*/ 4965888 w 6127689"/>
              <a:gd name="connsiteY1-25202" fmla="*/ 0 h 6858000"/>
              <a:gd name="connsiteX2-25203" fmla="*/ 4967767 w 6127689"/>
              <a:gd name="connsiteY2-25204" fmla="*/ 7930 h 6858000"/>
              <a:gd name="connsiteX3-25205" fmla="*/ 4979444 w 6127689"/>
              <a:gd name="connsiteY3-25206" fmla="*/ 43921 h 6858000"/>
              <a:gd name="connsiteX4-25207" fmla="*/ 5021173 w 6127689"/>
              <a:gd name="connsiteY4-25208" fmla="*/ 123738 h 6858000"/>
              <a:gd name="connsiteX5-25209" fmla="*/ 5075458 w 6127689"/>
              <a:gd name="connsiteY5-25210" fmla="*/ 264355 h 6858000"/>
              <a:gd name="connsiteX6-25211" fmla="*/ 5081175 w 6127689"/>
              <a:gd name="connsiteY6-25212" fmla="*/ 277448 h 6858000"/>
              <a:gd name="connsiteX7-25213" fmla="*/ 5097011 w 6127689"/>
              <a:gd name="connsiteY7-25214" fmla="*/ 355616 h 6858000"/>
              <a:gd name="connsiteX8-25215" fmla="*/ 5130982 w 6127689"/>
              <a:gd name="connsiteY8-25216" fmla="*/ 412030 h 6858000"/>
              <a:gd name="connsiteX9-25217" fmla="*/ 5153000 w 6127689"/>
              <a:gd name="connsiteY9-25218" fmla="*/ 507134 h 6858000"/>
              <a:gd name="connsiteX10-25219" fmla="*/ 5171282 w 6127689"/>
              <a:gd name="connsiteY10-25220" fmla="*/ 602071 h 6858000"/>
              <a:gd name="connsiteX11-25221" fmla="*/ 5176196 w 6127689"/>
              <a:gd name="connsiteY11-25222" fmla="*/ 636822 h 6858000"/>
              <a:gd name="connsiteX12-25223" fmla="*/ 5189051 w 6127689"/>
              <a:gd name="connsiteY12-25224" fmla="*/ 782518 h 6858000"/>
              <a:gd name="connsiteX13-25225" fmla="*/ 5210428 w 6127689"/>
              <a:gd name="connsiteY13-25226" fmla="*/ 815772 h 6858000"/>
              <a:gd name="connsiteX14-25227" fmla="*/ 5221088 w 6127689"/>
              <a:gd name="connsiteY14-25228" fmla="*/ 860193 h 6858000"/>
              <a:gd name="connsiteX15-25229" fmla="*/ 5230806 w 6127689"/>
              <a:gd name="connsiteY15-25230" fmla="*/ 961354 h 6858000"/>
              <a:gd name="connsiteX16-25231" fmla="*/ 5201018 w 6127689"/>
              <a:gd name="connsiteY16-25232" fmla="*/ 1095027 h 6858000"/>
              <a:gd name="connsiteX17-25233" fmla="*/ 5202153 w 6127689"/>
              <a:gd name="connsiteY17-25234" fmla="*/ 1133224 h 6858000"/>
              <a:gd name="connsiteX18-25235" fmla="*/ 5207370 w 6127689"/>
              <a:gd name="connsiteY18-25236" fmla="*/ 1138097 h 6858000"/>
              <a:gd name="connsiteX19-25237" fmla="*/ 5189234 w 6127689"/>
              <a:gd name="connsiteY19-25238" fmla="*/ 1193495 h 6858000"/>
              <a:gd name="connsiteX20-25239" fmla="*/ 5202769 w 6127689"/>
              <a:gd name="connsiteY20-25240" fmla="*/ 1269450 h 6858000"/>
              <a:gd name="connsiteX21-25241" fmla="*/ 5225968 w 6127689"/>
              <a:gd name="connsiteY21-25242" fmla="*/ 1357994 h 6858000"/>
              <a:gd name="connsiteX22-25243" fmla="*/ 5233819 w 6127689"/>
              <a:gd name="connsiteY22-25244" fmla="*/ 1380922 h 6858000"/>
              <a:gd name="connsiteX23-25245" fmla="*/ 5237226 w 6127689"/>
              <a:gd name="connsiteY23-25246" fmla="*/ 1441327 h 6858000"/>
              <a:gd name="connsiteX24-25247" fmla="*/ 5255653 w 6127689"/>
              <a:gd name="connsiteY24-25248" fmla="*/ 1524712 h 6858000"/>
              <a:gd name="connsiteX25-25249" fmla="*/ 5263491 w 6127689"/>
              <a:gd name="connsiteY25-25250" fmla="*/ 1642938 h 6858000"/>
              <a:gd name="connsiteX26-25251" fmla="*/ 5261314 w 6127689"/>
              <a:gd name="connsiteY26-25252" fmla="*/ 1689177 h 6858000"/>
              <a:gd name="connsiteX27-25253" fmla="*/ 5259788 w 6127689"/>
              <a:gd name="connsiteY27-25254" fmla="*/ 1768516 h 6858000"/>
              <a:gd name="connsiteX28-25255" fmla="*/ 5255696 w 6127689"/>
              <a:gd name="connsiteY28-25256" fmla="*/ 1953770 h 6858000"/>
              <a:gd name="connsiteX29-25257" fmla="*/ 5252592 w 6127689"/>
              <a:gd name="connsiteY29-25258" fmla="*/ 2092210 h 6858000"/>
              <a:gd name="connsiteX30-25259" fmla="*/ 5264303 w 6127689"/>
              <a:gd name="connsiteY30-25260" fmla="*/ 2225157 h 6858000"/>
              <a:gd name="connsiteX31-25261" fmla="*/ 5254949 w 6127689"/>
              <a:gd name="connsiteY31-25262" fmla="*/ 2236160 h 6858000"/>
              <a:gd name="connsiteX32-25263" fmla="*/ 5250104 w 6127689"/>
              <a:gd name="connsiteY32-25264" fmla="*/ 2249166 h 6858000"/>
              <a:gd name="connsiteX33-25265" fmla="*/ 5251214 w 6127689"/>
              <a:gd name="connsiteY33-25266" fmla="*/ 2250944 h 6858000"/>
              <a:gd name="connsiteX34-25267" fmla="*/ 5250644 w 6127689"/>
              <a:gd name="connsiteY34-25268" fmla="*/ 2266619 h 6858000"/>
              <a:gd name="connsiteX35-25269" fmla="*/ 5293877 w 6127689"/>
              <a:gd name="connsiteY35-25270" fmla="*/ 2368649 h 6858000"/>
              <a:gd name="connsiteX36-25271" fmla="*/ 5311338 w 6127689"/>
              <a:gd name="connsiteY36-25272" fmla="*/ 2404034 h 6858000"/>
              <a:gd name="connsiteX37-25273" fmla="*/ 5338366 w 6127689"/>
              <a:gd name="connsiteY37-25274" fmla="*/ 2465052 h 6858000"/>
              <a:gd name="connsiteX38-25275" fmla="*/ 5371263 w 6127689"/>
              <a:gd name="connsiteY38-25276" fmla="*/ 2586413 h 6858000"/>
              <a:gd name="connsiteX39-25277" fmla="*/ 5407503 w 6127689"/>
              <a:gd name="connsiteY39-25278" fmla="*/ 2786290 h 6858000"/>
              <a:gd name="connsiteX40-25279" fmla="*/ 5407356 w 6127689"/>
              <a:gd name="connsiteY40-25280" fmla="*/ 2787545 h 6858000"/>
              <a:gd name="connsiteX41-25281" fmla="*/ 5411130 w 6127689"/>
              <a:gd name="connsiteY41-25282" fmla="*/ 2788640 h 6858000"/>
              <a:gd name="connsiteX42-25283" fmla="*/ 5416439 w 6127689"/>
              <a:gd name="connsiteY42-25284" fmla="*/ 2805666 h 6858000"/>
              <a:gd name="connsiteX43-25285" fmla="*/ 5418542 w 6127689"/>
              <a:gd name="connsiteY43-25286" fmla="*/ 2817745 h 6858000"/>
              <a:gd name="connsiteX44-25287" fmla="*/ 5457023 w 6127689"/>
              <a:gd name="connsiteY44-25288" fmla="*/ 2858292 h 6858000"/>
              <a:gd name="connsiteX45-25289" fmla="*/ 5479298 w 6127689"/>
              <a:gd name="connsiteY45-25290" fmla="*/ 2947791 h 6858000"/>
              <a:gd name="connsiteX46-25291" fmla="*/ 5481770 w 6127689"/>
              <a:gd name="connsiteY46-25292" fmla="*/ 2951352 h 6858000"/>
              <a:gd name="connsiteX47-25293" fmla="*/ 5482045 w 6127689"/>
              <a:gd name="connsiteY47-25294" fmla="*/ 2984371 h 6858000"/>
              <a:gd name="connsiteX48-25295" fmla="*/ 5482415 w 6127689"/>
              <a:gd name="connsiteY48-25296" fmla="*/ 3004079 h 6858000"/>
              <a:gd name="connsiteX49-25297" fmla="*/ 5503944 w 6127689"/>
              <a:gd name="connsiteY49-25298" fmla="*/ 3123335 h 6858000"/>
              <a:gd name="connsiteX50-25299" fmla="*/ 5516007 w 6127689"/>
              <a:gd name="connsiteY50-25300" fmla="*/ 3258473 h 6858000"/>
              <a:gd name="connsiteX51-25301" fmla="*/ 5566839 w 6127689"/>
              <a:gd name="connsiteY51-25302" fmla="*/ 3345295 h 6858000"/>
              <a:gd name="connsiteX52-25303" fmla="*/ 5589758 w 6127689"/>
              <a:gd name="connsiteY52-25304" fmla="*/ 3506453 h 6858000"/>
              <a:gd name="connsiteX53-25305" fmla="*/ 5596144 w 6127689"/>
              <a:gd name="connsiteY53-25306" fmla="*/ 3534624 h 6858000"/>
              <a:gd name="connsiteX54-25307" fmla="*/ 5597750 w 6127689"/>
              <a:gd name="connsiteY54-25308" fmla="*/ 3534129 h 6858000"/>
              <a:gd name="connsiteX55-25309" fmla="*/ 5599700 w 6127689"/>
              <a:gd name="connsiteY55-25310" fmla="*/ 3547221 h 6858000"/>
              <a:gd name="connsiteX56-25311" fmla="*/ 5615031 w 6127689"/>
              <a:gd name="connsiteY56-25312" fmla="*/ 3557482 h 6858000"/>
              <a:gd name="connsiteX57-25313" fmla="*/ 5618377 w 6127689"/>
              <a:gd name="connsiteY57-25314" fmla="*/ 3588431 h 6858000"/>
              <a:gd name="connsiteX58-25315" fmla="*/ 5612155 w 6127689"/>
              <a:gd name="connsiteY58-25316" fmla="*/ 3589869 h 6858000"/>
              <a:gd name="connsiteX59-25317" fmla="*/ 5620843 w 6127689"/>
              <a:gd name="connsiteY59-25318" fmla="*/ 3606745 h 6858000"/>
              <a:gd name="connsiteX60-25319" fmla="*/ 5655472 w 6127689"/>
              <a:gd name="connsiteY60-25320" fmla="*/ 3678877 h 6858000"/>
              <a:gd name="connsiteX61-25321" fmla="*/ 5683015 w 6127689"/>
              <a:gd name="connsiteY61-25322" fmla="*/ 3762025 h 6858000"/>
              <a:gd name="connsiteX62-25323" fmla="*/ 5696643 w 6127689"/>
              <a:gd name="connsiteY62-25324" fmla="*/ 3773888 h 6858000"/>
              <a:gd name="connsiteX63-25325" fmla="*/ 5699203 w 6127689"/>
              <a:gd name="connsiteY63-25326" fmla="*/ 3775823 h 6858000"/>
              <a:gd name="connsiteX64-25327" fmla="*/ 5704824 w 6127689"/>
              <a:gd name="connsiteY64-25328" fmla="*/ 3785966 h 6858000"/>
              <a:gd name="connsiteX65-25329" fmla="*/ 5733539 w 6127689"/>
              <a:gd name="connsiteY65-25330" fmla="*/ 3818457 h 6858000"/>
              <a:gd name="connsiteX66-25331" fmla="*/ 5768491 w 6127689"/>
              <a:gd name="connsiteY66-25332" fmla="*/ 3914399 h 6858000"/>
              <a:gd name="connsiteX67-25333" fmla="*/ 5793123 w 6127689"/>
              <a:gd name="connsiteY67-25334" fmla="*/ 3969952 h 6858000"/>
              <a:gd name="connsiteX68-25335" fmla="*/ 5808321 w 6127689"/>
              <a:gd name="connsiteY68-25336" fmla="*/ 3988153 h 6858000"/>
              <a:gd name="connsiteX69-25337" fmla="*/ 5825621 w 6127689"/>
              <a:gd name="connsiteY69-25338" fmla="*/ 4015525 h 6858000"/>
              <a:gd name="connsiteX70-25339" fmla="*/ 5860672 w 6127689"/>
              <a:gd name="connsiteY70-25340" fmla="*/ 4061579 h 6858000"/>
              <a:gd name="connsiteX71-25341" fmla="*/ 5872173 w 6127689"/>
              <a:gd name="connsiteY71-25342" fmla="*/ 4088497 h 6858000"/>
              <a:gd name="connsiteX72-25343" fmla="*/ 5883705 w 6127689"/>
              <a:gd name="connsiteY72-25344" fmla="*/ 4101899 h 6858000"/>
              <a:gd name="connsiteX73-25345" fmla="*/ 5894095 w 6127689"/>
              <a:gd name="connsiteY73-25346" fmla="*/ 4128857 h 6858000"/>
              <a:gd name="connsiteX74-25347" fmla="*/ 5898339 w 6127689"/>
              <a:gd name="connsiteY74-25348" fmla="*/ 4140800 h 6858000"/>
              <a:gd name="connsiteX75-25349" fmla="*/ 5903513 w 6127689"/>
              <a:gd name="connsiteY75-25350" fmla="*/ 4187661 h 6858000"/>
              <a:gd name="connsiteX76-25351" fmla="*/ 5917114 w 6127689"/>
              <a:gd name="connsiteY76-25352" fmla="*/ 4213096 h 6858000"/>
              <a:gd name="connsiteX77-25353" fmla="*/ 5924233 w 6127689"/>
              <a:gd name="connsiteY77-25354" fmla="*/ 4242060 h 6858000"/>
              <a:gd name="connsiteX78-25355" fmla="*/ 5928910 w 6127689"/>
              <a:gd name="connsiteY78-25356" fmla="*/ 4300973 h 6858000"/>
              <a:gd name="connsiteX79-25357" fmla="*/ 5939320 w 6127689"/>
              <a:gd name="connsiteY79-25358" fmla="*/ 4340435 h 6858000"/>
              <a:gd name="connsiteX80-25359" fmla="*/ 5946705 w 6127689"/>
              <a:gd name="connsiteY80-25360" fmla="*/ 4428051 h 6858000"/>
              <a:gd name="connsiteX81-25361" fmla="*/ 5949261 w 6127689"/>
              <a:gd name="connsiteY81-25362" fmla="*/ 4449185 h 6858000"/>
              <a:gd name="connsiteX82-25363" fmla="*/ 5957504 w 6127689"/>
              <a:gd name="connsiteY82-25364" fmla="*/ 4465911 h 6858000"/>
              <a:gd name="connsiteX83-25365" fmla="*/ 5964689 w 6127689"/>
              <a:gd name="connsiteY83-25366" fmla="*/ 4468532 h 6858000"/>
              <a:gd name="connsiteX84-25367" fmla="*/ 5967062 w 6127689"/>
              <a:gd name="connsiteY84-25368" fmla="*/ 4479923 h 6858000"/>
              <a:gd name="connsiteX85-25369" fmla="*/ 5968960 w 6127689"/>
              <a:gd name="connsiteY85-25370" fmla="*/ 4482655 h 6858000"/>
              <a:gd name="connsiteX86-25371" fmla="*/ 5978567 w 6127689"/>
              <a:gd name="connsiteY86-25372" fmla="*/ 4498605 h 6858000"/>
              <a:gd name="connsiteX87-25373" fmla="*/ 5980106 w 6127689"/>
              <a:gd name="connsiteY87-25374" fmla="*/ 4585087 h 6858000"/>
              <a:gd name="connsiteX88-25375" fmla="*/ 5998138 w 6127689"/>
              <a:gd name="connsiteY88-25376" fmla="*/ 4697518 h 6858000"/>
              <a:gd name="connsiteX89-25377" fmla="*/ 6013516 w 6127689"/>
              <a:gd name="connsiteY89-25378" fmla="*/ 4786619 h 6858000"/>
              <a:gd name="connsiteX90-25379" fmla="*/ 6025404 w 6127689"/>
              <a:gd name="connsiteY90-25380" fmla="*/ 4858148 h 6858000"/>
              <a:gd name="connsiteX91-25381" fmla="*/ 6007749 w 6127689"/>
              <a:gd name="connsiteY91-25382" fmla="*/ 4964715 h 6858000"/>
              <a:gd name="connsiteX92-25383" fmla="*/ 6005269 w 6127689"/>
              <a:gd name="connsiteY92-25384" fmla="*/ 5150567 h 6858000"/>
              <a:gd name="connsiteX93-25385" fmla="*/ 6001127 w 6127689"/>
              <a:gd name="connsiteY93-25386" fmla="*/ 5164609 h 6858000"/>
              <a:gd name="connsiteX94-25387" fmla="*/ 5996647 w 6127689"/>
              <a:gd name="connsiteY94-25388" fmla="*/ 5185640 h 6858000"/>
              <a:gd name="connsiteX95-25389" fmla="*/ 5998514 w 6127689"/>
              <a:gd name="connsiteY95-25390" fmla="*/ 5189673 h 6858000"/>
              <a:gd name="connsiteX96-25391" fmla="*/ 6018409 w 6127689"/>
              <a:gd name="connsiteY96-25392" fmla="*/ 5227157 h 6858000"/>
              <a:gd name="connsiteX97-25393" fmla="*/ 6036748 w 6127689"/>
              <a:gd name="connsiteY97-25394" fmla="*/ 5322752 h 6858000"/>
              <a:gd name="connsiteX98-25395" fmla="*/ 6036943 w 6127689"/>
              <a:gd name="connsiteY98-25396" fmla="*/ 5329480 h 6858000"/>
              <a:gd name="connsiteX99-25397" fmla="*/ 6037236 w 6127689"/>
              <a:gd name="connsiteY99-25398" fmla="*/ 5329634 h 6858000"/>
              <a:gd name="connsiteX100-25399" fmla="*/ 6038019 w 6127689"/>
              <a:gd name="connsiteY100-25400" fmla="*/ 5336764 h 6858000"/>
              <a:gd name="connsiteX101-25401" fmla="*/ 6037298 w 6127689"/>
              <a:gd name="connsiteY101-25402" fmla="*/ 5341753 h 6858000"/>
              <a:gd name="connsiteX102-25403" fmla="*/ 6037677 w 6127689"/>
              <a:gd name="connsiteY102-25404" fmla="*/ 5354807 h 6858000"/>
              <a:gd name="connsiteX103-25405" fmla="*/ 6039728 w 6127689"/>
              <a:gd name="connsiteY103-25406" fmla="*/ 5359416 h 6858000"/>
              <a:gd name="connsiteX104-25407" fmla="*/ 6043311 w 6127689"/>
              <a:gd name="connsiteY104-25408" fmla="*/ 5361407 h 6858000"/>
              <a:gd name="connsiteX105-25409" fmla="*/ 6042954 w 6127689"/>
              <a:gd name="connsiteY105-25410" fmla="*/ 5362576 h 6858000"/>
              <a:gd name="connsiteX106-25411" fmla="*/ 6053435 w 6127689"/>
              <a:gd name="connsiteY106-25412" fmla="*/ 5387547 h 6858000"/>
              <a:gd name="connsiteX107-25413" fmla="*/ 6065933 w 6127689"/>
              <a:gd name="connsiteY107-25414" fmla="*/ 5443002 h 6858000"/>
              <a:gd name="connsiteX108-25415" fmla="*/ 6068640 w 6127689"/>
              <a:gd name="connsiteY108-25416" fmla="*/ 5474503 h 6858000"/>
              <a:gd name="connsiteX109-25417" fmla="*/ 6080922 w 6127689"/>
              <a:gd name="connsiteY109-25418" fmla="*/ 5561070 h 6858000"/>
              <a:gd name="connsiteX110-25419" fmla="*/ 6096949 w 6127689"/>
              <a:gd name="connsiteY110-25420" fmla="*/ 5648179 h 6858000"/>
              <a:gd name="connsiteX111-25421" fmla="*/ 6125703 w 6127689"/>
              <a:gd name="connsiteY111-25422" fmla="*/ 5692894 h 6858000"/>
              <a:gd name="connsiteX112-25423" fmla="*/ 6126670 w 6127689"/>
              <a:gd name="connsiteY112-25424" fmla="*/ 5697882 h 6858000"/>
              <a:gd name="connsiteX113-25425" fmla="*/ 6124061 w 6127689"/>
              <a:gd name="connsiteY113-25426" fmla="*/ 5710294 h 6858000"/>
              <a:gd name="connsiteX114-25427" fmla="*/ 6122213 w 6127689"/>
              <a:gd name="connsiteY114-25428" fmla="*/ 5714762 h 6858000"/>
              <a:gd name="connsiteX115-25429" fmla="*/ 6121353 w 6127689"/>
              <a:gd name="connsiteY115-25430" fmla="*/ 5721725 h 6858000"/>
              <a:gd name="connsiteX116-25431" fmla="*/ 6121607 w 6127689"/>
              <a:gd name="connsiteY116-25432" fmla="*/ 5721959 h 6858000"/>
              <a:gd name="connsiteX117-25433" fmla="*/ 6120262 w 6127689"/>
              <a:gd name="connsiteY117-25434" fmla="*/ 5728358 h 6858000"/>
              <a:gd name="connsiteX118-25435" fmla="*/ 6127024 w 6127689"/>
              <a:gd name="connsiteY118-25436" fmla="*/ 5786902 h 6858000"/>
              <a:gd name="connsiteX119-25437" fmla="*/ 6127519 w 6127689"/>
              <a:gd name="connsiteY119-25438" fmla="*/ 5865775 h 6858000"/>
              <a:gd name="connsiteX120-25439" fmla="*/ 6119217 w 6127689"/>
              <a:gd name="connsiteY120-25440" fmla="*/ 5888542 h 6858000"/>
              <a:gd name="connsiteX121-25441" fmla="*/ 6102493 w 6127689"/>
              <a:gd name="connsiteY121-25442" fmla="*/ 5928602 h 6858000"/>
              <a:gd name="connsiteX122-25443" fmla="*/ 6056863 w 6127689"/>
              <a:gd name="connsiteY122-25444" fmla="*/ 6000643 h 6858000"/>
              <a:gd name="connsiteX123-25445" fmla="*/ 6045436 w 6127689"/>
              <a:gd name="connsiteY123-25446" fmla="*/ 6124480 h 6858000"/>
              <a:gd name="connsiteX124-25447" fmla="*/ 6030489 w 6127689"/>
              <a:gd name="connsiteY124-25448" fmla="*/ 6317666 h 6858000"/>
              <a:gd name="connsiteX125-25449" fmla="*/ 6007492 w 6127689"/>
              <a:gd name="connsiteY125-25450" fmla="*/ 6440818 h 6858000"/>
              <a:gd name="connsiteX126-25451" fmla="*/ 6009467 w 6127689"/>
              <a:gd name="connsiteY126-25452" fmla="*/ 6487076 h 6858000"/>
              <a:gd name="connsiteX127-25453" fmla="*/ 5995064 w 6127689"/>
              <a:gd name="connsiteY127-25454" fmla="*/ 6540791 h 6858000"/>
              <a:gd name="connsiteX128-25455" fmla="*/ 5996309 w 6127689"/>
              <a:gd name="connsiteY128-25456" fmla="*/ 6543961 h 6858000"/>
              <a:gd name="connsiteX129-25457" fmla="*/ 5996048 w 6127689"/>
              <a:gd name="connsiteY129-25458" fmla="*/ 6555444 h 6858000"/>
              <a:gd name="connsiteX130-25459" fmla="*/ 6002524 w 6127689"/>
              <a:gd name="connsiteY130-25460" fmla="*/ 6560188 h 6858000"/>
              <a:gd name="connsiteX131-25461" fmla="*/ 6006823 w 6127689"/>
              <a:gd name="connsiteY131-25462" fmla="*/ 6578546 h 6858000"/>
              <a:gd name="connsiteX132-25463" fmla="*/ 6004510 w 6127689"/>
              <a:gd name="connsiteY132-25464" fmla="*/ 6599256 h 6858000"/>
              <a:gd name="connsiteX133-25465" fmla="*/ 5986207 w 6127689"/>
              <a:gd name="connsiteY133-25466" fmla="*/ 6695855 h 6858000"/>
              <a:gd name="connsiteX134-25467" fmla="*/ 5979428 w 6127689"/>
              <a:gd name="connsiteY134-25468" fmla="*/ 6754678 h 6858000"/>
              <a:gd name="connsiteX135-25469" fmla="*/ 5983398 w 6127689"/>
              <a:gd name="connsiteY135-25470" fmla="*/ 6778641 h 6858000"/>
              <a:gd name="connsiteX136-25471" fmla="*/ 5984543 w 6127689"/>
              <a:gd name="connsiteY136-25472" fmla="*/ 6811016 h 6858000"/>
              <a:gd name="connsiteX137-25473" fmla="*/ 5981802 w 6127689"/>
              <a:gd name="connsiteY137-25474" fmla="*/ 6838578 h 6858000"/>
              <a:gd name="connsiteX138-25475" fmla="*/ 5979671 w 6127689"/>
              <a:gd name="connsiteY138-25476" fmla="*/ 6858000 h 6858000"/>
              <a:gd name="connsiteX139-25477" fmla="*/ 0 w 6127689"/>
              <a:gd name="connsiteY139-25478" fmla="*/ 6858000 h 6858000"/>
              <a:gd name="connsiteX140-25479" fmla="*/ 0 w 6127689"/>
              <a:gd name="connsiteY140-25480" fmla="*/ 0 h 6858000"/>
              <a:gd name="connsiteX0-25481" fmla="*/ 0 w 6127689"/>
              <a:gd name="connsiteY0-25482" fmla="*/ 0 h 6858000"/>
              <a:gd name="connsiteX1-25483" fmla="*/ 4965888 w 6127689"/>
              <a:gd name="connsiteY1-25484" fmla="*/ 0 h 6858000"/>
              <a:gd name="connsiteX2-25485" fmla="*/ 4967767 w 6127689"/>
              <a:gd name="connsiteY2-25486" fmla="*/ 7930 h 6858000"/>
              <a:gd name="connsiteX3-25487" fmla="*/ 4979444 w 6127689"/>
              <a:gd name="connsiteY3-25488" fmla="*/ 43921 h 6858000"/>
              <a:gd name="connsiteX4-25489" fmla="*/ 5021173 w 6127689"/>
              <a:gd name="connsiteY4-25490" fmla="*/ 123738 h 6858000"/>
              <a:gd name="connsiteX5-25491" fmla="*/ 5075458 w 6127689"/>
              <a:gd name="connsiteY5-25492" fmla="*/ 264355 h 6858000"/>
              <a:gd name="connsiteX6-25493" fmla="*/ 5081175 w 6127689"/>
              <a:gd name="connsiteY6-25494" fmla="*/ 277448 h 6858000"/>
              <a:gd name="connsiteX7-25495" fmla="*/ 5097011 w 6127689"/>
              <a:gd name="connsiteY7-25496" fmla="*/ 355616 h 6858000"/>
              <a:gd name="connsiteX8-25497" fmla="*/ 5130982 w 6127689"/>
              <a:gd name="connsiteY8-25498" fmla="*/ 412030 h 6858000"/>
              <a:gd name="connsiteX9-25499" fmla="*/ 5153000 w 6127689"/>
              <a:gd name="connsiteY9-25500" fmla="*/ 507134 h 6858000"/>
              <a:gd name="connsiteX10-25501" fmla="*/ 5171282 w 6127689"/>
              <a:gd name="connsiteY10-25502" fmla="*/ 602071 h 6858000"/>
              <a:gd name="connsiteX11-25503" fmla="*/ 5176196 w 6127689"/>
              <a:gd name="connsiteY11-25504" fmla="*/ 636822 h 6858000"/>
              <a:gd name="connsiteX12-25505" fmla="*/ 5189051 w 6127689"/>
              <a:gd name="connsiteY12-25506" fmla="*/ 782518 h 6858000"/>
              <a:gd name="connsiteX13-25507" fmla="*/ 5210428 w 6127689"/>
              <a:gd name="connsiteY13-25508" fmla="*/ 815772 h 6858000"/>
              <a:gd name="connsiteX14-25509" fmla="*/ 5221088 w 6127689"/>
              <a:gd name="connsiteY14-25510" fmla="*/ 860193 h 6858000"/>
              <a:gd name="connsiteX15-25511" fmla="*/ 5230806 w 6127689"/>
              <a:gd name="connsiteY15-25512" fmla="*/ 961354 h 6858000"/>
              <a:gd name="connsiteX16-25513" fmla="*/ 5201018 w 6127689"/>
              <a:gd name="connsiteY16-25514" fmla="*/ 1095027 h 6858000"/>
              <a:gd name="connsiteX17-25515" fmla="*/ 5202153 w 6127689"/>
              <a:gd name="connsiteY17-25516" fmla="*/ 1133224 h 6858000"/>
              <a:gd name="connsiteX18-25517" fmla="*/ 5207370 w 6127689"/>
              <a:gd name="connsiteY18-25518" fmla="*/ 1138097 h 6858000"/>
              <a:gd name="connsiteX19-25519" fmla="*/ 5189234 w 6127689"/>
              <a:gd name="connsiteY19-25520" fmla="*/ 1193495 h 6858000"/>
              <a:gd name="connsiteX20-25521" fmla="*/ 5202769 w 6127689"/>
              <a:gd name="connsiteY20-25522" fmla="*/ 1269450 h 6858000"/>
              <a:gd name="connsiteX21-25523" fmla="*/ 5225968 w 6127689"/>
              <a:gd name="connsiteY21-25524" fmla="*/ 1357994 h 6858000"/>
              <a:gd name="connsiteX22-25525" fmla="*/ 5233819 w 6127689"/>
              <a:gd name="connsiteY22-25526" fmla="*/ 1380922 h 6858000"/>
              <a:gd name="connsiteX23-25527" fmla="*/ 5237226 w 6127689"/>
              <a:gd name="connsiteY23-25528" fmla="*/ 1441327 h 6858000"/>
              <a:gd name="connsiteX24-25529" fmla="*/ 5255653 w 6127689"/>
              <a:gd name="connsiteY24-25530" fmla="*/ 1524712 h 6858000"/>
              <a:gd name="connsiteX25-25531" fmla="*/ 5263491 w 6127689"/>
              <a:gd name="connsiteY25-25532" fmla="*/ 1642938 h 6858000"/>
              <a:gd name="connsiteX26-25533" fmla="*/ 5261314 w 6127689"/>
              <a:gd name="connsiteY26-25534" fmla="*/ 1689177 h 6858000"/>
              <a:gd name="connsiteX27-25535" fmla="*/ 5259788 w 6127689"/>
              <a:gd name="connsiteY27-25536" fmla="*/ 1768516 h 6858000"/>
              <a:gd name="connsiteX28-25537" fmla="*/ 5255696 w 6127689"/>
              <a:gd name="connsiteY28-25538" fmla="*/ 1953770 h 6858000"/>
              <a:gd name="connsiteX29-25539" fmla="*/ 5252592 w 6127689"/>
              <a:gd name="connsiteY29-25540" fmla="*/ 2092210 h 6858000"/>
              <a:gd name="connsiteX30-25541" fmla="*/ 5264303 w 6127689"/>
              <a:gd name="connsiteY30-25542" fmla="*/ 2225157 h 6858000"/>
              <a:gd name="connsiteX31-25543" fmla="*/ 5254949 w 6127689"/>
              <a:gd name="connsiteY31-25544" fmla="*/ 2236160 h 6858000"/>
              <a:gd name="connsiteX32-25545" fmla="*/ 5250104 w 6127689"/>
              <a:gd name="connsiteY32-25546" fmla="*/ 2249166 h 6858000"/>
              <a:gd name="connsiteX33-25547" fmla="*/ 5251214 w 6127689"/>
              <a:gd name="connsiteY33-25548" fmla="*/ 2250944 h 6858000"/>
              <a:gd name="connsiteX34-25549" fmla="*/ 5250644 w 6127689"/>
              <a:gd name="connsiteY34-25550" fmla="*/ 2266619 h 6858000"/>
              <a:gd name="connsiteX35-25551" fmla="*/ 5293877 w 6127689"/>
              <a:gd name="connsiteY35-25552" fmla="*/ 2368649 h 6858000"/>
              <a:gd name="connsiteX36-25553" fmla="*/ 5311338 w 6127689"/>
              <a:gd name="connsiteY36-25554" fmla="*/ 2404034 h 6858000"/>
              <a:gd name="connsiteX37-25555" fmla="*/ 5338366 w 6127689"/>
              <a:gd name="connsiteY37-25556" fmla="*/ 2465052 h 6858000"/>
              <a:gd name="connsiteX38-25557" fmla="*/ 5371263 w 6127689"/>
              <a:gd name="connsiteY38-25558" fmla="*/ 2586413 h 6858000"/>
              <a:gd name="connsiteX39-25559" fmla="*/ 5407503 w 6127689"/>
              <a:gd name="connsiteY39-25560" fmla="*/ 2786290 h 6858000"/>
              <a:gd name="connsiteX40-25561" fmla="*/ 5407356 w 6127689"/>
              <a:gd name="connsiteY40-25562" fmla="*/ 2787545 h 6858000"/>
              <a:gd name="connsiteX41-25563" fmla="*/ 5411130 w 6127689"/>
              <a:gd name="connsiteY41-25564" fmla="*/ 2788640 h 6858000"/>
              <a:gd name="connsiteX42-25565" fmla="*/ 5416439 w 6127689"/>
              <a:gd name="connsiteY42-25566" fmla="*/ 2805666 h 6858000"/>
              <a:gd name="connsiteX43-25567" fmla="*/ 5457023 w 6127689"/>
              <a:gd name="connsiteY43-25568" fmla="*/ 2858292 h 6858000"/>
              <a:gd name="connsiteX44-25569" fmla="*/ 5479298 w 6127689"/>
              <a:gd name="connsiteY44-25570" fmla="*/ 2947791 h 6858000"/>
              <a:gd name="connsiteX45-25571" fmla="*/ 5481770 w 6127689"/>
              <a:gd name="connsiteY45-25572" fmla="*/ 2951352 h 6858000"/>
              <a:gd name="connsiteX46-25573" fmla="*/ 5482045 w 6127689"/>
              <a:gd name="connsiteY46-25574" fmla="*/ 2984371 h 6858000"/>
              <a:gd name="connsiteX47-25575" fmla="*/ 5482415 w 6127689"/>
              <a:gd name="connsiteY47-25576" fmla="*/ 3004079 h 6858000"/>
              <a:gd name="connsiteX48-25577" fmla="*/ 5503944 w 6127689"/>
              <a:gd name="connsiteY48-25578" fmla="*/ 3123335 h 6858000"/>
              <a:gd name="connsiteX49-25579" fmla="*/ 5516007 w 6127689"/>
              <a:gd name="connsiteY49-25580" fmla="*/ 3258473 h 6858000"/>
              <a:gd name="connsiteX50-25581" fmla="*/ 5566839 w 6127689"/>
              <a:gd name="connsiteY50-25582" fmla="*/ 3345295 h 6858000"/>
              <a:gd name="connsiteX51-25583" fmla="*/ 5589758 w 6127689"/>
              <a:gd name="connsiteY51-25584" fmla="*/ 3506453 h 6858000"/>
              <a:gd name="connsiteX52-25585" fmla="*/ 5596144 w 6127689"/>
              <a:gd name="connsiteY52-25586" fmla="*/ 3534624 h 6858000"/>
              <a:gd name="connsiteX53-25587" fmla="*/ 5597750 w 6127689"/>
              <a:gd name="connsiteY53-25588" fmla="*/ 3534129 h 6858000"/>
              <a:gd name="connsiteX54-25589" fmla="*/ 5599700 w 6127689"/>
              <a:gd name="connsiteY54-25590" fmla="*/ 3547221 h 6858000"/>
              <a:gd name="connsiteX55-25591" fmla="*/ 5615031 w 6127689"/>
              <a:gd name="connsiteY55-25592" fmla="*/ 3557482 h 6858000"/>
              <a:gd name="connsiteX56-25593" fmla="*/ 5618377 w 6127689"/>
              <a:gd name="connsiteY56-25594" fmla="*/ 3588431 h 6858000"/>
              <a:gd name="connsiteX57-25595" fmla="*/ 5612155 w 6127689"/>
              <a:gd name="connsiteY57-25596" fmla="*/ 3589869 h 6858000"/>
              <a:gd name="connsiteX58-25597" fmla="*/ 5620843 w 6127689"/>
              <a:gd name="connsiteY58-25598" fmla="*/ 3606745 h 6858000"/>
              <a:gd name="connsiteX59-25599" fmla="*/ 5655472 w 6127689"/>
              <a:gd name="connsiteY59-25600" fmla="*/ 3678877 h 6858000"/>
              <a:gd name="connsiteX60-25601" fmla="*/ 5683015 w 6127689"/>
              <a:gd name="connsiteY60-25602" fmla="*/ 3762025 h 6858000"/>
              <a:gd name="connsiteX61-25603" fmla="*/ 5696643 w 6127689"/>
              <a:gd name="connsiteY61-25604" fmla="*/ 3773888 h 6858000"/>
              <a:gd name="connsiteX62-25605" fmla="*/ 5699203 w 6127689"/>
              <a:gd name="connsiteY62-25606" fmla="*/ 3775823 h 6858000"/>
              <a:gd name="connsiteX63-25607" fmla="*/ 5704824 w 6127689"/>
              <a:gd name="connsiteY63-25608" fmla="*/ 3785966 h 6858000"/>
              <a:gd name="connsiteX64-25609" fmla="*/ 5733539 w 6127689"/>
              <a:gd name="connsiteY64-25610" fmla="*/ 3818457 h 6858000"/>
              <a:gd name="connsiteX65-25611" fmla="*/ 5768491 w 6127689"/>
              <a:gd name="connsiteY65-25612" fmla="*/ 3914399 h 6858000"/>
              <a:gd name="connsiteX66-25613" fmla="*/ 5793123 w 6127689"/>
              <a:gd name="connsiteY66-25614" fmla="*/ 3969952 h 6858000"/>
              <a:gd name="connsiteX67-25615" fmla="*/ 5808321 w 6127689"/>
              <a:gd name="connsiteY67-25616" fmla="*/ 3988153 h 6858000"/>
              <a:gd name="connsiteX68-25617" fmla="*/ 5825621 w 6127689"/>
              <a:gd name="connsiteY68-25618" fmla="*/ 4015525 h 6858000"/>
              <a:gd name="connsiteX69-25619" fmla="*/ 5860672 w 6127689"/>
              <a:gd name="connsiteY69-25620" fmla="*/ 4061579 h 6858000"/>
              <a:gd name="connsiteX70-25621" fmla="*/ 5872173 w 6127689"/>
              <a:gd name="connsiteY70-25622" fmla="*/ 4088497 h 6858000"/>
              <a:gd name="connsiteX71-25623" fmla="*/ 5883705 w 6127689"/>
              <a:gd name="connsiteY71-25624" fmla="*/ 4101899 h 6858000"/>
              <a:gd name="connsiteX72-25625" fmla="*/ 5894095 w 6127689"/>
              <a:gd name="connsiteY72-25626" fmla="*/ 4128857 h 6858000"/>
              <a:gd name="connsiteX73-25627" fmla="*/ 5898339 w 6127689"/>
              <a:gd name="connsiteY73-25628" fmla="*/ 4140800 h 6858000"/>
              <a:gd name="connsiteX74-25629" fmla="*/ 5903513 w 6127689"/>
              <a:gd name="connsiteY74-25630" fmla="*/ 4187661 h 6858000"/>
              <a:gd name="connsiteX75-25631" fmla="*/ 5917114 w 6127689"/>
              <a:gd name="connsiteY75-25632" fmla="*/ 4213096 h 6858000"/>
              <a:gd name="connsiteX76-25633" fmla="*/ 5924233 w 6127689"/>
              <a:gd name="connsiteY76-25634" fmla="*/ 4242060 h 6858000"/>
              <a:gd name="connsiteX77-25635" fmla="*/ 5928910 w 6127689"/>
              <a:gd name="connsiteY77-25636" fmla="*/ 4300973 h 6858000"/>
              <a:gd name="connsiteX78-25637" fmla="*/ 5939320 w 6127689"/>
              <a:gd name="connsiteY78-25638" fmla="*/ 4340435 h 6858000"/>
              <a:gd name="connsiteX79-25639" fmla="*/ 5946705 w 6127689"/>
              <a:gd name="connsiteY79-25640" fmla="*/ 4428051 h 6858000"/>
              <a:gd name="connsiteX80-25641" fmla="*/ 5949261 w 6127689"/>
              <a:gd name="connsiteY80-25642" fmla="*/ 4449185 h 6858000"/>
              <a:gd name="connsiteX81-25643" fmla="*/ 5957504 w 6127689"/>
              <a:gd name="connsiteY81-25644" fmla="*/ 4465911 h 6858000"/>
              <a:gd name="connsiteX82-25645" fmla="*/ 5964689 w 6127689"/>
              <a:gd name="connsiteY82-25646" fmla="*/ 4468532 h 6858000"/>
              <a:gd name="connsiteX83-25647" fmla="*/ 5967062 w 6127689"/>
              <a:gd name="connsiteY83-25648" fmla="*/ 4479923 h 6858000"/>
              <a:gd name="connsiteX84-25649" fmla="*/ 5968960 w 6127689"/>
              <a:gd name="connsiteY84-25650" fmla="*/ 4482655 h 6858000"/>
              <a:gd name="connsiteX85-25651" fmla="*/ 5978567 w 6127689"/>
              <a:gd name="connsiteY85-25652" fmla="*/ 4498605 h 6858000"/>
              <a:gd name="connsiteX86-25653" fmla="*/ 5980106 w 6127689"/>
              <a:gd name="connsiteY86-25654" fmla="*/ 4585087 h 6858000"/>
              <a:gd name="connsiteX87-25655" fmla="*/ 5998138 w 6127689"/>
              <a:gd name="connsiteY87-25656" fmla="*/ 4697518 h 6858000"/>
              <a:gd name="connsiteX88-25657" fmla="*/ 6013516 w 6127689"/>
              <a:gd name="connsiteY88-25658" fmla="*/ 4786619 h 6858000"/>
              <a:gd name="connsiteX89-25659" fmla="*/ 6025404 w 6127689"/>
              <a:gd name="connsiteY89-25660" fmla="*/ 4858148 h 6858000"/>
              <a:gd name="connsiteX90-25661" fmla="*/ 6007749 w 6127689"/>
              <a:gd name="connsiteY90-25662" fmla="*/ 4964715 h 6858000"/>
              <a:gd name="connsiteX91-25663" fmla="*/ 6005269 w 6127689"/>
              <a:gd name="connsiteY91-25664" fmla="*/ 5150567 h 6858000"/>
              <a:gd name="connsiteX92-25665" fmla="*/ 6001127 w 6127689"/>
              <a:gd name="connsiteY92-25666" fmla="*/ 5164609 h 6858000"/>
              <a:gd name="connsiteX93-25667" fmla="*/ 5996647 w 6127689"/>
              <a:gd name="connsiteY93-25668" fmla="*/ 5185640 h 6858000"/>
              <a:gd name="connsiteX94-25669" fmla="*/ 5998514 w 6127689"/>
              <a:gd name="connsiteY94-25670" fmla="*/ 5189673 h 6858000"/>
              <a:gd name="connsiteX95-25671" fmla="*/ 6018409 w 6127689"/>
              <a:gd name="connsiteY95-25672" fmla="*/ 5227157 h 6858000"/>
              <a:gd name="connsiteX96-25673" fmla="*/ 6036748 w 6127689"/>
              <a:gd name="connsiteY96-25674" fmla="*/ 5322752 h 6858000"/>
              <a:gd name="connsiteX97-25675" fmla="*/ 6036943 w 6127689"/>
              <a:gd name="connsiteY97-25676" fmla="*/ 5329480 h 6858000"/>
              <a:gd name="connsiteX98-25677" fmla="*/ 6037236 w 6127689"/>
              <a:gd name="connsiteY98-25678" fmla="*/ 5329634 h 6858000"/>
              <a:gd name="connsiteX99-25679" fmla="*/ 6038019 w 6127689"/>
              <a:gd name="connsiteY99-25680" fmla="*/ 5336764 h 6858000"/>
              <a:gd name="connsiteX100-25681" fmla="*/ 6037298 w 6127689"/>
              <a:gd name="connsiteY100-25682" fmla="*/ 5341753 h 6858000"/>
              <a:gd name="connsiteX101-25683" fmla="*/ 6037677 w 6127689"/>
              <a:gd name="connsiteY101-25684" fmla="*/ 5354807 h 6858000"/>
              <a:gd name="connsiteX102-25685" fmla="*/ 6039728 w 6127689"/>
              <a:gd name="connsiteY102-25686" fmla="*/ 5359416 h 6858000"/>
              <a:gd name="connsiteX103-25687" fmla="*/ 6043311 w 6127689"/>
              <a:gd name="connsiteY103-25688" fmla="*/ 5361407 h 6858000"/>
              <a:gd name="connsiteX104-25689" fmla="*/ 6042954 w 6127689"/>
              <a:gd name="connsiteY104-25690" fmla="*/ 5362576 h 6858000"/>
              <a:gd name="connsiteX105-25691" fmla="*/ 6053435 w 6127689"/>
              <a:gd name="connsiteY105-25692" fmla="*/ 5387547 h 6858000"/>
              <a:gd name="connsiteX106-25693" fmla="*/ 6065933 w 6127689"/>
              <a:gd name="connsiteY106-25694" fmla="*/ 5443002 h 6858000"/>
              <a:gd name="connsiteX107-25695" fmla="*/ 6068640 w 6127689"/>
              <a:gd name="connsiteY107-25696" fmla="*/ 5474503 h 6858000"/>
              <a:gd name="connsiteX108-25697" fmla="*/ 6080922 w 6127689"/>
              <a:gd name="connsiteY108-25698" fmla="*/ 5561070 h 6858000"/>
              <a:gd name="connsiteX109-25699" fmla="*/ 6096949 w 6127689"/>
              <a:gd name="connsiteY109-25700" fmla="*/ 5648179 h 6858000"/>
              <a:gd name="connsiteX110-25701" fmla="*/ 6125703 w 6127689"/>
              <a:gd name="connsiteY110-25702" fmla="*/ 5692894 h 6858000"/>
              <a:gd name="connsiteX111-25703" fmla="*/ 6126670 w 6127689"/>
              <a:gd name="connsiteY111-25704" fmla="*/ 5697882 h 6858000"/>
              <a:gd name="connsiteX112-25705" fmla="*/ 6124061 w 6127689"/>
              <a:gd name="connsiteY112-25706" fmla="*/ 5710294 h 6858000"/>
              <a:gd name="connsiteX113-25707" fmla="*/ 6122213 w 6127689"/>
              <a:gd name="connsiteY113-25708" fmla="*/ 5714762 h 6858000"/>
              <a:gd name="connsiteX114-25709" fmla="*/ 6121353 w 6127689"/>
              <a:gd name="connsiteY114-25710" fmla="*/ 5721725 h 6858000"/>
              <a:gd name="connsiteX115-25711" fmla="*/ 6121607 w 6127689"/>
              <a:gd name="connsiteY115-25712" fmla="*/ 5721959 h 6858000"/>
              <a:gd name="connsiteX116-25713" fmla="*/ 6120262 w 6127689"/>
              <a:gd name="connsiteY116-25714" fmla="*/ 5728358 h 6858000"/>
              <a:gd name="connsiteX117-25715" fmla="*/ 6127024 w 6127689"/>
              <a:gd name="connsiteY117-25716" fmla="*/ 5786902 h 6858000"/>
              <a:gd name="connsiteX118-25717" fmla="*/ 6127519 w 6127689"/>
              <a:gd name="connsiteY118-25718" fmla="*/ 5865775 h 6858000"/>
              <a:gd name="connsiteX119-25719" fmla="*/ 6119217 w 6127689"/>
              <a:gd name="connsiteY119-25720" fmla="*/ 5888542 h 6858000"/>
              <a:gd name="connsiteX120-25721" fmla="*/ 6102493 w 6127689"/>
              <a:gd name="connsiteY120-25722" fmla="*/ 5928602 h 6858000"/>
              <a:gd name="connsiteX121-25723" fmla="*/ 6056863 w 6127689"/>
              <a:gd name="connsiteY121-25724" fmla="*/ 6000643 h 6858000"/>
              <a:gd name="connsiteX122-25725" fmla="*/ 6045436 w 6127689"/>
              <a:gd name="connsiteY122-25726" fmla="*/ 6124480 h 6858000"/>
              <a:gd name="connsiteX123-25727" fmla="*/ 6030489 w 6127689"/>
              <a:gd name="connsiteY123-25728" fmla="*/ 6317666 h 6858000"/>
              <a:gd name="connsiteX124-25729" fmla="*/ 6007492 w 6127689"/>
              <a:gd name="connsiteY124-25730" fmla="*/ 6440818 h 6858000"/>
              <a:gd name="connsiteX125-25731" fmla="*/ 6009467 w 6127689"/>
              <a:gd name="connsiteY125-25732" fmla="*/ 6487076 h 6858000"/>
              <a:gd name="connsiteX126-25733" fmla="*/ 5995064 w 6127689"/>
              <a:gd name="connsiteY126-25734" fmla="*/ 6540791 h 6858000"/>
              <a:gd name="connsiteX127-25735" fmla="*/ 5996309 w 6127689"/>
              <a:gd name="connsiteY127-25736" fmla="*/ 6543961 h 6858000"/>
              <a:gd name="connsiteX128-25737" fmla="*/ 5996048 w 6127689"/>
              <a:gd name="connsiteY128-25738" fmla="*/ 6555444 h 6858000"/>
              <a:gd name="connsiteX129-25739" fmla="*/ 6002524 w 6127689"/>
              <a:gd name="connsiteY129-25740" fmla="*/ 6560188 h 6858000"/>
              <a:gd name="connsiteX130-25741" fmla="*/ 6006823 w 6127689"/>
              <a:gd name="connsiteY130-25742" fmla="*/ 6578546 h 6858000"/>
              <a:gd name="connsiteX131-25743" fmla="*/ 6004510 w 6127689"/>
              <a:gd name="connsiteY131-25744" fmla="*/ 6599256 h 6858000"/>
              <a:gd name="connsiteX132-25745" fmla="*/ 5986207 w 6127689"/>
              <a:gd name="connsiteY132-25746" fmla="*/ 6695855 h 6858000"/>
              <a:gd name="connsiteX133-25747" fmla="*/ 5979428 w 6127689"/>
              <a:gd name="connsiteY133-25748" fmla="*/ 6754678 h 6858000"/>
              <a:gd name="connsiteX134-25749" fmla="*/ 5983398 w 6127689"/>
              <a:gd name="connsiteY134-25750" fmla="*/ 6778641 h 6858000"/>
              <a:gd name="connsiteX135-25751" fmla="*/ 5984543 w 6127689"/>
              <a:gd name="connsiteY135-25752" fmla="*/ 6811016 h 6858000"/>
              <a:gd name="connsiteX136-25753" fmla="*/ 5981802 w 6127689"/>
              <a:gd name="connsiteY136-25754" fmla="*/ 6838578 h 6858000"/>
              <a:gd name="connsiteX137-25755" fmla="*/ 5979671 w 6127689"/>
              <a:gd name="connsiteY137-25756" fmla="*/ 6858000 h 6858000"/>
              <a:gd name="connsiteX138-25757" fmla="*/ 0 w 6127689"/>
              <a:gd name="connsiteY138-25758" fmla="*/ 6858000 h 6858000"/>
              <a:gd name="connsiteX139-25759" fmla="*/ 0 w 6127689"/>
              <a:gd name="connsiteY139-25760" fmla="*/ 0 h 6858000"/>
              <a:gd name="connsiteX0-25761" fmla="*/ 0 w 6127689"/>
              <a:gd name="connsiteY0-25762" fmla="*/ 0 h 6858000"/>
              <a:gd name="connsiteX1-25763" fmla="*/ 4965888 w 6127689"/>
              <a:gd name="connsiteY1-25764" fmla="*/ 0 h 6858000"/>
              <a:gd name="connsiteX2-25765" fmla="*/ 4967767 w 6127689"/>
              <a:gd name="connsiteY2-25766" fmla="*/ 7930 h 6858000"/>
              <a:gd name="connsiteX3-25767" fmla="*/ 4979444 w 6127689"/>
              <a:gd name="connsiteY3-25768" fmla="*/ 43921 h 6858000"/>
              <a:gd name="connsiteX4-25769" fmla="*/ 5021173 w 6127689"/>
              <a:gd name="connsiteY4-25770" fmla="*/ 123738 h 6858000"/>
              <a:gd name="connsiteX5-25771" fmla="*/ 5075458 w 6127689"/>
              <a:gd name="connsiteY5-25772" fmla="*/ 264355 h 6858000"/>
              <a:gd name="connsiteX6-25773" fmla="*/ 5081175 w 6127689"/>
              <a:gd name="connsiteY6-25774" fmla="*/ 277448 h 6858000"/>
              <a:gd name="connsiteX7-25775" fmla="*/ 5097011 w 6127689"/>
              <a:gd name="connsiteY7-25776" fmla="*/ 355616 h 6858000"/>
              <a:gd name="connsiteX8-25777" fmla="*/ 5130982 w 6127689"/>
              <a:gd name="connsiteY8-25778" fmla="*/ 412030 h 6858000"/>
              <a:gd name="connsiteX9-25779" fmla="*/ 5153000 w 6127689"/>
              <a:gd name="connsiteY9-25780" fmla="*/ 507134 h 6858000"/>
              <a:gd name="connsiteX10-25781" fmla="*/ 5171282 w 6127689"/>
              <a:gd name="connsiteY10-25782" fmla="*/ 602071 h 6858000"/>
              <a:gd name="connsiteX11-25783" fmla="*/ 5176196 w 6127689"/>
              <a:gd name="connsiteY11-25784" fmla="*/ 636822 h 6858000"/>
              <a:gd name="connsiteX12-25785" fmla="*/ 5189051 w 6127689"/>
              <a:gd name="connsiteY12-25786" fmla="*/ 782518 h 6858000"/>
              <a:gd name="connsiteX13-25787" fmla="*/ 5210428 w 6127689"/>
              <a:gd name="connsiteY13-25788" fmla="*/ 815772 h 6858000"/>
              <a:gd name="connsiteX14-25789" fmla="*/ 5221088 w 6127689"/>
              <a:gd name="connsiteY14-25790" fmla="*/ 860193 h 6858000"/>
              <a:gd name="connsiteX15-25791" fmla="*/ 5230806 w 6127689"/>
              <a:gd name="connsiteY15-25792" fmla="*/ 961354 h 6858000"/>
              <a:gd name="connsiteX16-25793" fmla="*/ 5201018 w 6127689"/>
              <a:gd name="connsiteY16-25794" fmla="*/ 1095027 h 6858000"/>
              <a:gd name="connsiteX17-25795" fmla="*/ 5202153 w 6127689"/>
              <a:gd name="connsiteY17-25796" fmla="*/ 1133224 h 6858000"/>
              <a:gd name="connsiteX18-25797" fmla="*/ 5207370 w 6127689"/>
              <a:gd name="connsiteY18-25798" fmla="*/ 1138097 h 6858000"/>
              <a:gd name="connsiteX19-25799" fmla="*/ 5189234 w 6127689"/>
              <a:gd name="connsiteY19-25800" fmla="*/ 1193495 h 6858000"/>
              <a:gd name="connsiteX20-25801" fmla="*/ 5202769 w 6127689"/>
              <a:gd name="connsiteY20-25802" fmla="*/ 1269450 h 6858000"/>
              <a:gd name="connsiteX21-25803" fmla="*/ 5225968 w 6127689"/>
              <a:gd name="connsiteY21-25804" fmla="*/ 1357994 h 6858000"/>
              <a:gd name="connsiteX22-25805" fmla="*/ 5233819 w 6127689"/>
              <a:gd name="connsiteY22-25806" fmla="*/ 1380922 h 6858000"/>
              <a:gd name="connsiteX23-25807" fmla="*/ 5237226 w 6127689"/>
              <a:gd name="connsiteY23-25808" fmla="*/ 1441327 h 6858000"/>
              <a:gd name="connsiteX24-25809" fmla="*/ 5255653 w 6127689"/>
              <a:gd name="connsiteY24-25810" fmla="*/ 1524712 h 6858000"/>
              <a:gd name="connsiteX25-25811" fmla="*/ 5263491 w 6127689"/>
              <a:gd name="connsiteY25-25812" fmla="*/ 1642938 h 6858000"/>
              <a:gd name="connsiteX26-25813" fmla="*/ 5261314 w 6127689"/>
              <a:gd name="connsiteY26-25814" fmla="*/ 1689177 h 6858000"/>
              <a:gd name="connsiteX27-25815" fmla="*/ 5259788 w 6127689"/>
              <a:gd name="connsiteY27-25816" fmla="*/ 1768516 h 6858000"/>
              <a:gd name="connsiteX28-25817" fmla="*/ 5255696 w 6127689"/>
              <a:gd name="connsiteY28-25818" fmla="*/ 1953770 h 6858000"/>
              <a:gd name="connsiteX29-25819" fmla="*/ 5252592 w 6127689"/>
              <a:gd name="connsiteY29-25820" fmla="*/ 2092210 h 6858000"/>
              <a:gd name="connsiteX30-25821" fmla="*/ 5264303 w 6127689"/>
              <a:gd name="connsiteY30-25822" fmla="*/ 2225157 h 6858000"/>
              <a:gd name="connsiteX31-25823" fmla="*/ 5254949 w 6127689"/>
              <a:gd name="connsiteY31-25824" fmla="*/ 2236160 h 6858000"/>
              <a:gd name="connsiteX32-25825" fmla="*/ 5250104 w 6127689"/>
              <a:gd name="connsiteY32-25826" fmla="*/ 2249166 h 6858000"/>
              <a:gd name="connsiteX33-25827" fmla="*/ 5251214 w 6127689"/>
              <a:gd name="connsiteY33-25828" fmla="*/ 2250944 h 6858000"/>
              <a:gd name="connsiteX34-25829" fmla="*/ 5250644 w 6127689"/>
              <a:gd name="connsiteY34-25830" fmla="*/ 2266619 h 6858000"/>
              <a:gd name="connsiteX35-25831" fmla="*/ 5293877 w 6127689"/>
              <a:gd name="connsiteY35-25832" fmla="*/ 2368649 h 6858000"/>
              <a:gd name="connsiteX36-25833" fmla="*/ 5311338 w 6127689"/>
              <a:gd name="connsiteY36-25834" fmla="*/ 2404034 h 6858000"/>
              <a:gd name="connsiteX37-25835" fmla="*/ 5338366 w 6127689"/>
              <a:gd name="connsiteY37-25836" fmla="*/ 2465052 h 6858000"/>
              <a:gd name="connsiteX38-25837" fmla="*/ 5371263 w 6127689"/>
              <a:gd name="connsiteY38-25838" fmla="*/ 2586413 h 6858000"/>
              <a:gd name="connsiteX39-25839" fmla="*/ 5407503 w 6127689"/>
              <a:gd name="connsiteY39-25840" fmla="*/ 2786290 h 6858000"/>
              <a:gd name="connsiteX40-25841" fmla="*/ 5407356 w 6127689"/>
              <a:gd name="connsiteY40-25842" fmla="*/ 2787545 h 6858000"/>
              <a:gd name="connsiteX41-25843" fmla="*/ 5411130 w 6127689"/>
              <a:gd name="connsiteY41-25844" fmla="*/ 2788640 h 6858000"/>
              <a:gd name="connsiteX42-25845" fmla="*/ 5416439 w 6127689"/>
              <a:gd name="connsiteY42-25846" fmla="*/ 2805666 h 6858000"/>
              <a:gd name="connsiteX43-25847" fmla="*/ 5457023 w 6127689"/>
              <a:gd name="connsiteY43-25848" fmla="*/ 2858292 h 6858000"/>
              <a:gd name="connsiteX44-25849" fmla="*/ 5479298 w 6127689"/>
              <a:gd name="connsiteY44-25850" fmla="*/ 2947791 h 6858000"/>
              <a:gd name="connsiteX45-25851" fmla="*/ 5481770 w 6127689"/>
              <a:gd name="connsiteY45-25852" fmla="*/ 2951352 h 6858000"/>
              <a:gd name="connsiteX46-25853" fmla="*/ 5482045 w 6127689"/>
              <a:gd name="connsiteY46-25854" fmla="*/ 2984371 h 6858000"/>
              <a:gd name="connsiteX47-25855" fmla="*/ 5482415 w 6127689"/>
              <a:gd name="connsiteY47-25856" fmla="*/ 3004079 h 6858000"/>
              <a:gd name="connsiteX48-25857" fmla="*/ 5503944 w 6127689"/>
              <a:gd name="connsiteY48-25858" fmla="*/ 3123335 h 6858000"/>
              <a:gd name="connsiteX49-25859" fmla="*/ 5516007 w 6127689"/>
              <a:gd name="connsiteY49-25860" fmla="*/ 3258473 h 6858000"/>
              <a:gd name="connsiteX50-25861" fmla="*/ 5566839 w 6127689"/>
              <a:gd name="connsiteY50-25862" fmla="*/ 3345295 h 6858000"/>
              <a:gd name="connsiteX51-25863" fmla="*/ 5589758 w 6127689"/>
              <a:gd name="connsiteY51-25864" fmla="*/ 3506453 h 6858000"/>
              <a:gd name="connsiteX52-25865" fmla="*/ 5596144 w 6127689"/>
              <a:gd name="connsiteY52-25866" fmla="*/ 3534624 h 6858000"/>
              <a:gd name="connsiteX53-25867" fmla="*/ 5597750 w 6127689"/>
              <a:gd name="connsiteY53-25868" fmla="*/ 3534129 h 6858000"/>
              <a:gd name="connsiteX54-25869" fmla="*/ 5599700 w 6127689"/>
              <a:gd name="connsiteY54-25870" fmla="*/ 3547221 h 6858000"/>
              <a:gd name="connsiteX55-25871" fmla="*/ 5615031 w 6127689"/>
              <a:gd name="connsiteY55-25872" fmla="*/ 3557482 h 6858000"/>
              <a:gd name="connsiteX56-25873" fmla="*/ 5618377 w 6127689"/>
              <a:gd name="connsiteY56-25874" fmla="*/ 3588431 h 6858000"/>
              <a:gd name="connsiteX57-25875" fmla="*/ 5612155 w 6127689"/>
              <a:gd name="connsiteY57-25876" fmla="*/ 3589869 h 6858000"/>
              <a:gd name="connsiteX58-25877" fmla="*/ 5620843 w 6127689"/>
              <a:gd name="connsiteY58-25878" fmla="*/ 3606745 h 6858000"/>
              <a:gd name="connsiteX59-25879" fmla="*/ 5655472 w 6127689"/>
              <a:gd name="connsiteY59-25880" fmla="*/ 3678877 h 6858000"/>
              <a:gd name="connsiteX60-25881" fmla="*/ 5683015 w 6127689"/>
              <a:gd name="connsiteY60-25882" fmla="*/ 3762025 h 6858000"/>
              <a:gd name="connsiteX61-25883" fmla="*/ 5696643 w 6127689"/>
              <a:gd name="connsiteY61-25884" fmla="*/ 3773888 h 6858000"/>
              <a:gd name="connsiteX62-25885" fmla="*/ 5699203 w 6127689"/>
              <a:gd name="connsiteY62-25886" fmla="*/ 3775823 h 6858000"/>
              <a:gd name="connsiteX63-25887" fmla="*/ 5704824 w 6127689"/>
              <a:gd name="connsiteY63-25888" fmla="*/ 3785966 h 6858000"/>
              <a:gd name="connsiteX64-25889" fmla="*/ 5733539 w 6127689"/>
              <a:gd name="connsiteY64-25890" fmla="*/ 3818457 h 6858000"/>
              <a:gd name="connsiteX65-25891" fmla="*/ 5768491 w 6127689"/>
              <a:gd name="connsiteY65-25892" fmla="*/ 3914399 h 6858000"/>
              <a:gd name="connsiteX66-25893" fmla="*/ 5793123 w 6127689"/>
              <a:gd name="connsiteY66-25894" fmla="*/ 3969952 h 6858000"/>
              <a:gd name="connsiteX67-25895" fmla="*/ 5808321 w 6127689"/>
              <a:gd name="connsiteY67-25896" fmla="*/ 3988153 h 6858000"/>
              <a:gd name="connsiteX68-25897" fmla="*/ 5825621 w 6127689"/>
              <a:gd name="connsiteY68-25898" fmla="*/ 4015525 h 6858000"/>
              <a:gd name="connsiteX69-25899" fmla="*/ 5860672 w 6127689"/>
              <a:gd name="connsiteY69-25900" fmla="*/ 4061579 h 6858000"/>
              <a:gd name="connsiteX70-25901" fmla="*/ 5872173 w 6127689"/>
              <a:gd name="connsiteY70-25902" fmla="*/ 4088497 h 6858000"/>
              <a:gd name="connsiteX71-25903" fmla="*/ 5883705 w 6127689"/>
              <a:gd name="connsiteY71-25904" fmla="*/ 4101899 h 6858000"/>
              <a:gd name="connsiteX72-25905" fmla="*/ 5894095 w 6127689"/>
              <a:gd name="connsiteY72-25906" fmla="*/ 4128857 h 6858000"/>
              <a:gd name="connsiteX73-25907" fmla="*/ 5898339 w 6127689"/>
              <a:gd name="connsiteY73-25908" fmla="*/ 4140800 h 6858000"/>
              <a:gd name="connsiteX74-25909" fmla="*/ 5903513 w 6127689"/>
              <a:gd name="connsiteY74-25910" fmla="*/ 4187661 h 6858000"/>
              <a:gd name="connsiteX75-25911" fmla="*/ 5917114 w 6127689"/>
              <a:gd name="connsiteY75-25912" fmla="*/ 4213096 h 6858000"/>
              <a:gd name="connsiteX76-25913" fmla="*/ 5924233 w 6127689"/>
              <a:gd name="connsiteY76-25914" fmla="*/ 4242060 h 6858000"/>
              <a:gd name="connsiteX77-25915" fmla="*/ 5928910 w 6127689"/>
              <a:gd name="connsiteY77-25916" fmla="*/ 4300973 h 6858000"/>
              <a:gd name="connsiteX78-25917" fmla="*/ 5939320 w 6127689"/>
              <a:gd name="connsiteY78-25918" fmla="*/ 4340435 h 6858000"/>
              <a:gd name="connsiteX79-25919" fmla="*/ 5946705 w 6127689"/>
              <a:gd name="connsiteY79-25920" fmla="*/ 4428051 h 6858000"/>
              <a:gd name="connsiteX80-25921" fmla="*/ 5949261 w 6127689"/>
              <a:gd name="connsiteY80-25922" fmla="*/ 4449185 h 6858000"/>
              <a:gd name="connsiteX81-25923" fmla="*/ 5957504 w 6127689"/>
              <a:gd name="connsiteY81-25924" fmla="*/ 4465911 h 6858000"/>
              <a:gd name="connsiteX82-25925" fmla="*/ 5964689 w 6127689"/>
              <a:gd name="connsiteY82-25926" fmla="*/ 4468532 h 6858000"/>
              <a:gd name="connsiteX83-25927" fmla="*/ 5967062 w 6127689"/>
              <a:gd name="connsiteY83-25928" fmla="*/ 4479923 h 6858000"/>
              <a:gd name="connsiteX84-25929" fmla="*/ 5968960 w 6127689"/>
              <a:gd name="connsiteY84-25930" fmla="*/ 4482655 h 6858000"/>
              <a:gd name="connsiteX85-25931" fmla="*/ 5980106 w 6127689"/>
              <a:gd name="connsiteY85-25932" fmla="*/ 4585087 h 6858000"/>
              <a:gd name="connsiteX86-25933" fmla="*/ 5998138 w 6127689"/>
              <a:gd name="connsiteY86-25934" fmla="*/ 4697518 h 6858000"/>
              <a:gd name="connsiteX87-25935" fmla="*/ 6013516 w 6127689"/>
              <a:gd name="connsiteY87-25936" fmla="*/ 4786619 h 6858000"/>
              <a:gd name="connsiteX88-25937" fmla="*/ 6025404 w 6127689"/>
              <a:gd name="connsiteY88-25938" fmla="*/ 4858148 h 6858000"/>
              <a:gd name="connsiteX89-25939" fmla="*/ 6007749 w 6127689"/>
              <a:gd name="connsiteY89-25940" fmla="*/ 4964715 h 6858000"/>
              <a:gd name="connsiteX90-25941" fmla="*/ 6005269 w 6127689"/>
              <a:gd name="connsiteY90-25942" fmla="*/ 5150567 h 6858000"/>
              <a:gd name="connsiteX91-25943" fmla="*/ 6001127 w 6127689"/>
              <a:gd name="connsiteY91-25944" fmla="*/ 5164609 h 6858000"/>
              <a:gd name="connsiteX92-25945" fmla="*/ 5996647 w 6127689"/>
              <a:gd name="connsiteY92-25946" fmla="*/ 5185640 h 6858000"/>
              <a:gd name="connsiteX93-25947" fmla="*/ 5998514 w 6127689"/>
              <a:gd name="connsiteY93-25948" fmla="*/ 5189673 h 6858000"/>
              <a:gd name="connsiteX94-25949" fmla="*/ 6018409 w 6127689"/>
              <a:gd name="connsiteY94-25950" fmla="*/ 5227157 h 6858000"/>
              <a:gd name="connsiteX95-25951" fmla="*/ 6036748 w 6127689"/>
              <a:gd name="connsiteY95-25952" fmla="*/ 5322752 h 6858000"/>
              <a:gd name="connsiteX96-25953" fmla="*/ 6036943 w 6127689"/>
              <a:gd name="connsiteY96-25954" fmla="*/ 5329480 h 6858000"/>
              <a:gd name="connsiteX97-25955" fmla="*/ 6037236 w 6127689"/>
              <a:gd name="connsiteY97-25956" fmla="*/ 5329634 h 6858000"/>
              <a:gd name="connsiteX98-25957" fmla="*/ 6038019 w 6127689"/>
              <a:gd name="connsiteY98-25958" fmla="*/ 5336764 h 6858000"/>
              <a:gd name="connsiteX99-25959" fmla="*/ 6037298 w 6127689"/>
              <a:gd name="connsiteY99-25960" fmla="*/ 5341753 h 6858000"/>
              <a:gd name="connsiteX100-25961" fmla="*/ 6037677 w 6127689"/>
              <a:gd name="connsiteY100-25962" fmla="*/ 5354807 h 6858000"/>
              <a:gd name="connsiteX101-25963" fmla="*/ 6039728 w 6127689"/>
              <a:gd name="connsiteY101-25964" fmla="*/ 5359416 h 6858000"/>
              <a:gd name="connsiteX102-25965" fmla="*/ 6043311 w 6127689"/>
              <a:gd name="connsiteY102-25966" fmla="*/ 5361407 h 6858000"/>
              <a:gd name="connsiteX103-25967" fmla="*/ 6042954 w 6127689"/>
              <a:gd name="connsiteY103-25968" fmla="*/ 5362576 h 6858000"/>
              <a:gd name="connsiteX104-25969" fmla="*/ 6053435 w 6127689"/>
              <a:gd name="connsiteY104-25970" fmla="*/ 5387547 h 6858000"/>
              <a:gd name="connsiteX105-25971" fmla="*/ 6065933 w 6127689"/>
              <a:gd name="connsiteY105-25972" fmla="*/ 5443002 h 6858000"/>
              <a:gd name="connsiteX106-25973" fmla="*/ 6068640 w 6127689"/>
              <a:gd name="connsiteY106-25974" fmla="*/ 5474503 h 6858000"/>
              <a:gd name="connsiteX107-25975" fmla="*/ 6080922 w 6127689"/>
              <a:gd name="connsiteY107-25976" fmla="*/ 5561070 h 6858000"/>
              <a:gd name="connsiteX108-25977" fmla="*/ 6096949 w 6127689"/>
              <a:gd name="connsiteY108-25978" fmla="*/ 5648179 h 6858000"/>
              <a:gd name="connsiteX109-25979" fmla="*/ 6125703 w 6127689"/>
              <a:gd name="connsiteY109-25980" fmla="*/ 5692894 h 6858000"/>
              <a:gd name="connsiteX110-25981" fmla="*/ 6126670 w 6127689"/>
              <a:gd name="connsiteY110-25982" fmla="*/ 5697882 h 6858000"/>
              <a:gd name="connsiteX111-25983" fmla="*/ 6124061 w 6127689"/>
              <a:gd name="connsiteY111-25984" fmla="*/ 5710294 h 6858000"/>
              <a:gd name="connsiteX112-25985" fmla="*/ 6122213 w 6127689"/>
              <a:gd name="connsiteY112-25986" fmla="*/ 5714762 h 6858000"/>
              <a:gd name="connsiteX113-25987" fmla="*/ 6121353 w 6127689"/>
              <a:gd name="connsiteY113-25988" fmla="*/ 5721725 h 6858000"/>
              <a:gd name="connsiteX114-25989" fmla="*/ 6121607 w 6127689"/>
              <a:gd name="connsiteY114-25990" fmla="*/ 5721959 h 6858000"/>
              <a:gd name="connsiteX115-25991" fmla="*/ 6120262 w 6127689"/>
              <a:gd name="connsiteY115-25992" fmla="*/ 5728358 h 6858000"/>
              <a:gd name="connsiteX116-25993" fmla="*/ 6127024 w 6127689"/>
              <a:gd name="connsiteY116-25994" fmla="*/ 5786902 h 6858000"/>
              <a:gd name="connsiteX117-25995" fmla="*/ 6127519 w 6127689"/>
              <a:gd name="connsiteY117-25996" fmla="*/ 5865775 h 6858000"/>
              <a:gd name="connsiteX118-25997" fmla="*/ 6119217 w 6127689"/>
              <a:gd name="connsiteY118-25998" fmla="*/ 5888542 h 6858000"/>
              <a:gd name="connsiteX119-25999" fmla="*/ 6102493 w 6127689"/>
              <a:gd name="connsiteY119-26000" fmla="*/ 5928602 h 6858000"/>
              <a:gd name="connsiteX120-26001" fmla="*/ 6056863 w 6127689"/>
              <a:gd name="connsiteY120-26002" fmla="*/ 6000643 h 6858000"/>
              <a:gd name="connsiteX121-26003" fmla="*/ 6045436 w 6127689"/>
              <a:gd name="connsiteY121-26004" fmla="*/ 6124480 h 6858000"/>
              <a:gd name="connsiteX122-26005" fmla="*/ 6030489 w 6127689"/>
              <a:gd name="connsiteY122-26006" fmla="*/ 6317666 h 6858000"/>
              <a:gd name="connsiteX123-26007" fmla="*/ 6007492 w 6127689"/>
              <a:gd name="connsiteY123-26008" fmla="*/ 6440818 h 6858000"/>
              <a:gd name="connsiteX124-26009" fmla="*/ 6009467 w 6127689"/>
              <a:gd name="connsiteY124-26010" fmla="*/ 6487076 h 6858000"/>
              <a:gd name="connsiteX125-26011" fmla="*/ 5995064 w 6127689"/>
              <a:gd name="connsiteY125-26012" fmla="*/ 6540791 h 6858000"/>
              <a:gd name="connsiteX126-26013" fmla="*/ 5996309 w 6127689"/>
              <a:gd name="connsiteY126-26014" fmla="*/ 6543961 h 6858000"/>
              <a:gd name="connsiteX127-26015" fmla="*/ 5996048 w 6127689"/>
              <a:gd name="connsiteY127-26016" fmla="*/ 6555444 h 6858000"/>
              <a:gd name="connsiteX128-26017" fmla="*/ 6002524 w 6127689"/>
              <a:gd name="connsiteY128-26018" fmla="*/ 6560188 h 6858000"/>
              <a:gd name="connsiteX129-26019" fmla="*/ 6006823 w 6127689"/>
              <a:gd name="connsiteY129-26020" fmla="*/ 6578546 h 6858000"/>
              <a:gd name="connsiteX130-26021" fmla="*/ 6004510 w 6127689"/>
              <a:gd name="connsiteY130-26022" fmla="*/ 6599256 h 6858000"/>
              <a:gd name="connsiteX131-26023" fmla="*/ 5986207 w 6127689"/>
              <a:gd name="connsiteY131-26024" fmla="*/ 6695855 h 6858000"/>
              <a:gd name="connsiteX132-26025" fmla="*/ 5979428 w 6127689"/>
              <a:gd name="connsiteY132-26026" fmla="*/ 6754678 h 6858000"/>
              <a:gd name="connsiteX133-26027" fmla="*/ 5983398 w 6127689"/>
              <a:gd name="connsiteY133-26028" fmla="*/ 6778641 h 6858000"/>
              <a:gd name="connsiteX134-26029" fmla="*/ 5984543 w 6127689"/>
              <a:gd name="connsiteY134-26030" fmla="*/ 6811016 h 6858000"/>
              <a:gd name="connsiteX135-26031" fmla="*/ 5981802 w 6127689"/>
              <a:gd name="connsiteY135-26032" fmla="*/ 6838578 h 6858000"/>
              <a:gd name="connsiteX136-26033" fmla="*/ 5979671 w 6127689"/>
              <a:gd name="connsiteY136-26034" fmla="*/ 6858000 h 6858000"/>
              <a:gd name="connsiteX137-26035" fmla="*/ 0 w 6127689"/>
              <a:gd name="connsiteY137-26036" fmla="*/ 6858000 h 6858000"/>
              <a:gd name="connsiteX138-26037" fmla="*/ 0 w 6127689"/>
              <a:gd name="connsiteY138-26038" fmla="*/ 0 h 6858000"/>
              <a:gd name="connsiteX0-26039" fmla="*/ 0 w 6127689"/>
              <a:gd name="connsiteY0-26040" fmla="*/ 0 h 6858000"/>
              <a:gd name="connsiteX1-26041" fmla="*/ 4965888 w 6127689"/>
              <a:gd name="connsiteY1-26042" fmla="*/ 0 h 6858000"/>
              <a:gd name="connsiteX2-26043" fmla="*/ 4967767 w 6127689"/>
              <a:gd name="connsiteY2-26044" fmla="*/ 7930 h 6858000"/>
              <a:gd name="connsiteX3-26045" fmla="*/ 4979444 w 6127689"/>
              <a:gd name="connsiteY3-26046" fmla="*/ 43921 h 6858000"/>
              <a:gd name="connsiteX4-26047" fmla="*/ 5021173 w 6127689"/>
              <a:gd name="connsiteY4-26048" fmla="*/ 123738 h 6858000"/>
              <a:gd name="connsiteX5-26049" fmla="*/ 5075458 w 6127689"/>
              <a:gd name="connsiteY5-26050" fmla="*/ 264355 h 6858000"/>
              <a:gd name="connsiteX6-26051" fmla="*/ 5081175 w 6127689"/>
              <a:gd name="connsiteY6-26052" fmla="*/ 277448 h 6858000"/>
              <a:gd name="connsiteX7-26053" fmla="*/ 5097011 w 6127689"/>
              <a:gd name="connsiteY7-26054" fmla="*/ 355616 h 6858000"/>
              <a:gd name="connsiteX8-26055" fmla="*/ 5130982 w 6127689"/>
              <a:gd name="connsiteY8-26056" fmla="*/ 412030 h 6858000"/>
              <a:gd name="connsiteX9-26057" fmla="*/ 5153000 w 6127689"/>
              <a:gd name="connsiteY9-26058" fmla="*/ 507134 h 6858000"/>
              <a:gd name="connsiteX10-26059" fmla="*/ 5171282 w 6127689"/>
              <a:gd name="connsiteY10-26060" fmla="*/ 602071 h 6858000"/>
              <a:gd name="connsiteX11-26061" fmla="*/ 5176196 w 6127689"/>
              <a:gd name="connsiteY11-26062" fmla="*/ 636822 h 6858000"/>
              <a:gd name="connsiteX12-26063" fmla="*/ 5189051 w 6127689"/>
              <a:gd name="connsiteY12-26064" fmla="*/ 782518 h 6858000"/>
              <a:gd name="connsiteX13-26065" fmla="*/ 5210428 w 6127689"/>
              <a:gd name="connsiteY13-26066" fmla="*/ 815772 h 6858000"/>
              <a:gd name="connsiteX14-26067" fmla="*/ 5221088 w 6127689"/>
              <a:gd name="connsiteY14-26068" fmla="*/ 860193 h 6858000"/>
              <a:gd name="connsiteX15-26069" fmla="*/ 5230806 w 6127689"/>
              <a:gd name="connsiteY15-26070" fmla="*/ 961354 h 6858000"/>
              <a:gd name="connsiteX16-26071" fmla="*/ 5201018 w 6127689"/>
              <a:gd name="connsiteY16-26072" fmla="*/ 1095027 h 6858000"/>
              <a:gd name="connsiteX17-26073" fmla="*/ 5202153 w 6127689"/>
              <a:gd name="connsiteY17-26074" fmla="*/ 1133224 h 6858000"/>
              <a:gd name="connsiteX18-26075" fmla="*/ 5207370 w 6127689"/>
              <a:gd name="connsiteY18-26076" fmla="*/ 1138097 h 6858000"/>
              <a:gd name="connsiteX19-26077" fmla="*/ 5189234 w 6127689"/>
              <a:gd name="connsiteY19-26078" fmla="*/ 1193495 h 6858000"/>
              <a:gd name="connsiteX20-26079" fmla="*/ 5202769 w 6127689"/>
              <a:gd name="connsiteY20-26080" fmla="*/ 1269450 h 6858000"/>
              <a:gd name="connsiteX21-26081" fmla="*/ 5225968 w 6127689"/>
              <a:gd name="connsiteY21-26082" fmla="*/ 1357994 h 6858000"/>
              <a:gd name="connsiteX22-26083" fmla="*/ 5233819 w 6127689"/>
              <a:gd name="connsiteY22-26084" fmla="*/ 1380922 h 6858000"/>
              <a:gd name="connsiteX23-26085" fmla="*/ 5237226 w 6127689"/>
              <a:gd name="connsiteY23-26086" fmla="*/ 1441327 h 6858000"/>
              <a:gd name="connsiteX24-26087" fmla="*/ 5255653 w 6127689"/>
              <a:gd name="connsiteY24-26088" fmla="*/ 1524712 h 6858000"/>
              <a:gd name="connsiteX25-26089" fmla="*/ 5263491 w 6127689"/>
              <a:gd name="connsiteY25-26090" fmla="*/ 1642938 h 6858000"/>
              <a:gd name="connsiteX26-26091" fmla="*/ 5261314 w 6127689"/>
              <a:gd name="connsiteY26-26092" fmla="*/ 1689177 h 6858000"/>
              <a:gd name="connsiteX27-26093" fmla="*/ 5259788 w 6127689"/>
              <a:gd name="connsiteY27-26094" fmla="*/ 1768516 h 6858000"/>
              <a:gd name="connsiteX28-26095" fmla="*/ 5255696 w 6127689"/>
              <a:gd name="connsiteY28-26096" fmla="*/ 1953770 h 6858000"/>
              <a:gd name="connsiteX29-26097" fmla="*/ 5252592 w 6127689"/>
              <a:gd name="connsiteY29-26098" fmla="*/ 2092210 h 6858000"/>
              <a:gd name="connsiteX30-26099" fmla="*/ 5264303 w 6127689"/>
              <a:gd name="connsiteY30-26100" fmla="*/ 2225157 h 6858000"/>
              <a:gd name="connsiteX31-26101" fmla="*/ 5254949 w 6127689"/>
              <a:gd name="connsiteY31-26102" fmla="*/ 2236160 h 6858000"/>
              <a:gd name="connsiteX32-26103" fmla="*/ 5250104 w 6127689"/>
              <a:gd name="connsiteY32-26104" fmla="*/ 2249166 h 6858000"/>
              <a:gd name="connsiteX33-26105" fmla="*/ 5251214 w 6127689"/>
              <a:gd name="connsiteY33-26106" fmla="*/ 2250944 h 6858000"/>
              <a:gd name="connsiteX34-26107" fmla="*/ 5250644 w 6127689"/>
              <a:gd name="connsiteY34-26108" fmla="*/ 2266619 h 6858000"/>
              <a:gd name="connsiteX35-26109" fmla="*/ 5293877 w 6127689"/>
              <a:gd name="connsiteY35-26110" fmla="*/ 2368649 h 6858000"/>
              <a:gd name="connsiteX36-26111" fmla="*/ 5311338 w 6127689"/>
              <a:gd name="connsiteY36-26112" fmla="*/ 2404034 h 6858000"/>
              <a:gd name="connsiteX37-26113" fmla="*/ 5338366 w 6127689"/>
              <a:gd name="connsiteY37-26114" fmla="*/ 2465052 h 6858000"/>
              <a:gd name="connsiteX38-26115" fmla="*/ 5371263 w 6127689"/>
              <a:gd name="connsiteY38-26116" fmla="*/ 2586413 h 6858000"/>
              <a:gd name="connsiteX39-26117" fmla="*/ 5407503 w 6127689"/>
              <a:gd name="connsiteY39-26118" fmla="*/ 2786290 h 6858000"/>
              <a:gd name="connsiteX40-26119" fmla="*/ 5407356 w 6127689"/>
              <a:gd name="connsiteY40-26120" fmla="*/ 2787545 h 6858000"/>
              <a:gd name="connsiteX41-26121" fmla="*/ 5411130 w 6127689"/>
              <a:gd name="connsiteY41-26122" fmla="*/ 2788640 h 6858000"/>
              <a:gd name="connsiteX42-26123" fmla="*/ 5416439 w 6127689"/>
              <a:gd name="connsiteY42-26124" fmla="*/ 2805666 h 6858000"/>
              <a:gd name="connsiteX43-26125" fmla="*/ 5457023 w 6127689"/>
              <a:gd name="connsiteY43-26126" fmla="*/ 2858292 h 6858000"/>
              <a:gd name="connsiteX44-26127" fmla="*/ 5479298 w 6127689"/>
              <a:gd name="connsiteY44-26128" fmla="*/ 2947791 h 6858000"/>
              <a:gd name="connsiteX45-26129" fmla="*/ 5481770 w 6127689"/>
              <a:gd name="connsiteY45-26130" fmla="*/ 2951352 h 6858000"/>
              <a:gd name="connsiteX46-26131" fmla="*/ 5482045 w 6127689"/>
              <a:gd name="connsiteY46-26132" fmla="*/ 2984371 h 6858000"/>
              <a:gd name="connsiteX47-26133" fmla="*/ 5482415 w 6127689"/>
              <a:gd name="connsiteY47-26134" fmla="*/ 3004079 h 6858000"/>
              <a:gd name="connsiteX48-26135" fmla="*/ 5503944 w 6127689"/>
              <a:gd name="connsiteY48-26136" fmla="*/ 3123335 h 6858000"/>
              <a:gd name="connsiteX49-26137" fmla="*/ 5516007 w 6127689"/>
              <a:gd name="connsiteY49-26138" fmla="*/ 3258473 h 6858000"/>
              <a:gd name="connsiteX50-26139" fmla="*/ 5566839 w 6127689"/>
              <a:gd name="connsiteY50-26140" fmla="*/ 3345295 h 6858000"/>
              <a:gd name="connsiteX51-26141" fmla="*/ 5589758 w 6127689"/>
              <a:gd name="connsiteY51-26142" fmla="*/ 3506453 h 6858000"/>
              <a:gd name="connsiteX52-26143" fmla="*/ 5596144 w 6127689"/>
              <a:gd name="connsiteY52-26144" fmla="*/ 3534624 h 6858000"/>
              <a:gd name="connsiteX53-26145" fmla="*/ 5597750 w 6127689"/>
              <a:gd name="connsiteY53-26146" fmla="*/ 3534129 h 6858000"/>
              <a:gd name="connsiteX54-26147" fmla="*/ 5599700 w 6127689"/>
              <a:gd name="connsiteY54-26148" fmla="*/ 3547221 h 6858000"/>
              <a:gd name="connsiteX55-26149" fmla="*/ 5615031 w 6127689"/>
              <a:gd name="connsiteY55-26150" fmla="*/ 3557482 h 6858000"/>
              <a:gd name="connsiteX56-26151" fmla="*/ 5618377 w 6127689"/>
              <a:gd name="connsiteY56-26152" fmla="*/ 3588431 h 6858000"/>
              <a:gd name="connsiteX57-26153" fmla="*/ 5612155 w 6127689"/>
              <a:gd name="connsiteY57-26154" fmla="*/ 3589869 h 6858000"/>
              <a:gd name="connsiteX58-26155" fmla="*/ 5620843 w 6127689"/>
              <a:gd name="connsiteY58-26156" fmla="*/ 3606745 h 6858000"/>
              <a:gd name="connsiteX59-26157" fmla="*/ 5655472 w 6127689"/>
              <a:gd name="connsiteY59-26158" fmla="*/ 3678877 h 6858000"/>
              <a:gd name="connsiteX60-26159" fmla="*/ 5683015 w 6127689"/>
              <a:gd name="connsiteY60-26160" fmla="*/ 3762025 h 6858000"/>
              <a:gd name="connsiteX61-26161" fmla="*/ 5696643 w 6127689"/>
              <a:gd name="connsiteY61-26162" fmla="*/ 3773888 h 6858000"/>
              <a:gd name="connsiteX62-26163" fmla="*/ 5699203 w 6127689"/>
              <a:gd name="connsiteY62-26164" fmla="*/ 3775823 h 6858000"/>
              <a:gd name="connsiteX63-26165" fmla="*/ 5704824 w 6127689"/>
              <a:gd name="connsiteY63-26166" fmla="*/ 3785966 h 6858000"/>
              <a:gd name="connsiteX64-26167" fmla="*/ 5733539 w 6127689"/>
              <a:gd name="connsiteY64-26168" fmla="*/ 3818457 h 6858000"/>
              <a:gd name="connsiteX65-26169" fmla="*/ 5768491 w 6127689"/>
              <a:gd name="connsiteY65-26170" fmla="*/ 3914399 h 6858000"/>
              <a:gd name="connsiteX66-26171" fmla="*/ 5793123 w 6127689"/>
              <a:gd name="connsiteY66-26172" fmla="*/ 3969952 h 6858000"/>
              <a:gd name="connsiteX67-26173" fmla="*/ 5808321 w 6127689"/>
              <a:gd name="connsiteY67-26174" fmla="*/ 3988153 h 6858000"/>
              <a:gd name="connsiteX68-26175" fmla="*/ 5825621 w 6127689"/>
              <a:gd name="connsiteY68-26176" fmla="*/ 4015525 h 6858000"/>
              <a:gd name="connsiteX69-26177" fmla="*/ 5860672 w 6127689"/>
              <a:gd name="connsiteY69-26178" fmla="*/ 4061579 h 6858000"/>
              <a:gd name="connsiteX70-26179" fmla="*/ 5872173 w 6127689"/>
              <a:gd name="connsiteY70-26180" fmla="*/ 4088497 h 6858000"/>
              <a:gd name="connsiteX71-26181" fmla="*/ 5883705 w 6127689"/>
              <a:gd name="connsiteY71-26182" fmla="*/ 4101899 h 6858000"/>
              <a:gd name="connsiteX72-26183" fmla="*/ 5894095 w 6127689"/>
              <a:gd name="connsiteY72-26184" fmla="*/ 4128857 h 6858000"/>
              <a:gd name="connsiteX73-26185" fmla="*/ 5898339 w 6127689"/>
              <a:gd name="connsiteY73-26186" fmla="*/ 4140800 h 6858000"/>
              <a:gd name="connsiteX74-26187" fmla="*/ 5903513 w 6127689"/>
              <a:gd name="connsiteY74-26188" fmla="*/ 4187661 h 6858000"/>
              <a:gd name="connsiteX75-26189" fmla="*/ 5917114 w 6127689"/>
              <a:gd name="connsiteY75-26190" fmla="*/ 4213096 h 6858000"/>
              <a:gd name="connsiteX76-26191" fmla="*/ 5924233 w 6127689"/>
              <a:gd name="connsiteY76-26192" fmla="*/ 4242060 h 6858000"/>
              <a:gd name="connsiteX77-26193" fmla="*/ 5928910 w 6127689"/>
              <a:gd name="connsiteY77-26194" fmla="*/ 4300973 h 6858000"/>
              <a:gd name="connsiteX78-26195" fmla="*/ 5939320 w 6127689"/>
              <a:gd name="connsiteY78-26196" fmla="*/ 4340435 h 6858000"/>
              <a:gd name="connsiteX79-26197" fmla="*/ 5946705 w 6127689"/>
              <a:gd name="connsiteY79-26198" fmla="*/ 4428051 h 6858000"/>
              <a:gd name="connsiteX80-26199" fmla="*/ 5949261 w 6127689"/>
              <a:gd name="connsiteY80-26200" fmla="*/ 4449185 h 6858000"/>
              <a:gd name="connsiteX81-26201" fmla="*/ 5957504 w 6127689"/>
              <a:gd name="connsiteY81-26202" fmla="*/ 4465911 h 6858000"/>
              <a:gd name="connsiteX82-26203" fmla="*/ 5967062 w 6127689"/>
              <a:gd name="connsiteY82-26204" fmla="*/ 4479923 h 6858000"/>
              <a:gd name="connsiteX83-26205" fmla="*/ 5968960 w 6127689"/>
              <a:gd name="connsiteY83-26206" fmla="*/ 4482655 h 6858000"/>
              <a:gd name="connsiteX84-26207" fmla="*/ 5980106 w 6127689"/>
              <a:gd name="connsiteY84-26208" fmla="*/ 4585087 h 6858000"/>
              <a:gd name="connsiteX85-26209" fmla="*/ 5998138 w 6127689"/>
              <a:gd name="connsiteY85-26210" fmla="*/ 4697518 h 6858000"/>
              <a:gd name="connsiteX86-26211" fmla="*/ 6013516 w 6127689"/>
              <a:gd name="connsiteY86-26212" fmla="*/ 4786619 h 6858000"/>
              <a:gd name="connsiteX87-26213" fmla="*/ 6025404 w 6127689"/>
              <a:gd name="connsiteY87-26214" fmla="*/ 4858148 h 6858000"/>
              <a:gd name="connsiteX88-26215" fmla="*/ 6007749 w 6127689"/>
              <a:gd name="connsiteY88-26216" fmla="*/ 4964715 h 6858000"/>
              <a:gd name="connsiteX89-26217" fmla="*/ 6005269 w 6127689"/>
              <a:gd name="connsiteY89-26218" fmla="*/ 5150567 h 6858000"/>
              <a:gd name="connsiteX90-26219" fmla="*/ 6001127 w 6127689"/>
              <a:gd name="connsiteY90-26220" fmla="*/ 5164609 h 6858000"/>
              <a:gd name="connsiteX91-26221" fmla="*/ 5996647 w 6127689"/>
              <a:gd name="connsiteY91-26222" fmla="*/ 5185640 h 6858000"/>
              <a:gd name="connsiteX92-26223" fmla="*/ 5998514 w 6127689"/>
              <a:gd name="connsiteY92-26224" fmla="*/ 5189673 h 6858000"/>
              <a:gd name="connsiteX93-26225" fmla="*/ 6018409 w 6127689"/>
              <a:gd name="connsiteY93-26226" fmla="*/ 5227157 h 6858000"/>
              <a:gd name="connsiteX94-26227" fmla="*/ 6036748 w 6127689"/>
              <a:gd name="connsiteY94-26228" fmla="*/ 5322752 h 6858000"/>
              <a:gd name="connsiteX95-26229" fmla="*/ 6036943 w 6127689"/>
              <a:gd name="connsiteY95-26230" fmla="*/ 5329480 h 6858000"/>
              <a:gd name="connsiteX96-26231" fmla="*/ 6037236 w 6127689"/>
              <a:gd name="connsiteY96-26232" fmla="*/ 5329634 h 6858000"/>
              <a:gd name="connsiteX97-26233" fmla="*/ 6038019 w 6127689"/>
              <a:gd name="connsiteY97-26234" fmla="*/ 5336764 h 6858000"/>
              <a:gd name="connsiteX98-26235" fmla="*/ 6037298 w 6127689"/>
              <a:gd name="connsiteY98-26236" fmla="*/ 5341753 h 6858000"/>
              <a:gd name="connsiteX99-26237" fmla="*/ 6037677 w 6127689"/>
              <a:gd name="connsiteY99-26238" fmla="*/ 5354807 h 6858000"/>
              <a:gd name="connsiteX100-26239" fmla="*/ 6039728 w 6127689"/>
              <a:gd name="connsiteY100-26240" fmla="*/ 5359416 h 6858000"/>
              <a:gd name="connsiteX101-26241" fmla="*/ 6043311 w 6127689"/>
              <a:gd name="connsiteY101-26242" fmla="*/ 5361407 h 6858000"/>
              <a:gd name="connsiteX102-26243" fmla="*/ 6042954 w 6127689"/>
              <a:gd name="connsiteY102-26244" fmla="*/ 5362576 h 6858000"/>
              <a:gd name="connsiteX103-26245" fmla="*/ 6053435 w 6127689"/>
              <a:gd name="connsiteY103-26246" fmla="*/ 5387547 h 6858000"/>
              <a:gd name="connsiteX104-26247" fmla="*/ 6065933 w 6127689"/>
              <a:gd name="connsiteY104-26248" fmla="*/ 5443002 h 6858000"/>
              <a:gd name="connsiteX105-26249" fmla="*/ 6068640 w 6127689"/>
              <a:gd name="connsiteY105-26250" fmla="*/ 5474503 h 6858000"/>
              <a:gd name="connsiteX106-26251" fmla="*/ 6080922 w 6127689"/>
              <a:gd name="connsiteY106-26252" fmla="*/ 5561070 h 6858000"/>
              <a:gd name="connsiteX107-26253" fmla="*/ 6096949 w 6127689"/>
              <a:gd name="connsiteY107-26254" fmla="*/ 5648179 h 6858000"/>
              <a:gd name="connsiteX108-26255" fmla="*/ 6125703 w 6127689"/>
              <a:gd name="connsiteY108-26256" fmla="*/ 5692894 h 6858000"/>
              <a:gd name="connsiteX109-26257" fmla="*/ 6126670 w 6127689"/>
              <a:gd name="connsiteY109-26258" fmla="*/ 5697882 h 6858000"/>
              <a:gd name="connsiteX110-26259" fmla="*/ 6124061 w 6127689"/>
              <a:gd name="connsiteY110-26260" fmla="*/ 5710294 h 6858000"/>
              <a:gd name="connsiteX111-26261" fmla="*/ 6122213 w 6127689"/>
              <a:gd name="connsiteY111-26262" fmla="*/ 5714762 h 6858000"/>
              <a:gd name="connsiteX112-26263" fmla="*/ 6121353 w 6127689"/>
              <a:gd name="connsiteY112-26264" fmla="*/ 5721725 h 6858000"/>
              <a:gd name="connsiteX113-26265" fmla="*/ 6121607 w 6127689"/>
              <a:gd name="connsiteY113-26266" fmla="*/ 5721959 h 6858000"/>
              <a:gd name="connsiteX114-26267" fmla="*/ 6120262 w 6127689"/>
              <a:gd name="connsiteY114-26268" fmla="*/ 5728358 h 6858000"/>
              <a:gd name="connsiteX115-26269" fmla="*/ 6127024 w 6127689"/>
              <a:gd name="connsiteY115-26270" fmla="*/ 5786902 h 6858000"/>
              <a:gd name="connsiteX116-26271" fmla="*/ 6127519 w 6127689"/>
              <a:gd name="connsiteY116-26272" fmla="*/ 5865775 h 6858000"/>
              <a:gd name="connsiteX117-26273" fmla="*/ 6119217 w 6127689"/>
              <a:gd name="connsiteY117-26274" fmla="*/ 5888542 h 6858000"/>
              <a:gd name="connsiteX118-26275" fmla="*/ 6102493 w 6127689"/>
              <a:gd name="connsiteY118-26276" fmla="*/ 5928602 h 6858000"/>
              <a:gd name="connsiteX119-26277" fmla="*/ 6056863 w 6127689"/>
              <a:gd name="connsiteY119-26278" fmla="*/ 6000643 h 6858000"/>
              <a:gd name="connsiteX120-26279" fmla="*/ 6045436 w 6127689"/>
              <a:gd name="connsiteY120-26280" fmla="*/ 6124480 h 6858000"/>
              <a:gd name="connsiteX121-26281" fmla="*/ 6030489 w 6127689"/>
              <a:gd name="connsiteY121-26282" fmla="*/ 6317666 h 6858000"/>
              <a:gd name="connsiteX122-26283" fmla="*/ 6007492 w 6127689"/>
              <a:gd name="connsiteY122-26284" fmla="*/ 6440818 h 6858000"/>
              <a:gd name="connsiteX123-26285" fmla="*/ 6009467 w 6127689"/>
              <a:gd name="connsiteY123-26286" fmla="*/ 6487076 h 6858000"/>
              <a:gd name="connsiteX124-26287" fmla="*/ 5995064 w 6127689"/>
              <a:gd name="connsiteY124-26288" fmla="*/ 6540791 h 6858000"/>
              <a:gd name="connsiteX125-26289" fmla="*/ 5996309 w 6127689"/>
              <a:gd name="connsiteY125-26290" fmla="*/ 6543961 h 6858000"/>
              <a:gd name="connsiteX126-26291" fmla="*/ 5996048 w 6127689"/>
              <a:gd name="connsiteY126-26292" fmla="*/ 6555444 h 6858000"/>
              <a:gd name="connsiteX127-26293" fmla="*/ 6002524 w 6127689"/>
              <a:gd name="connsiteY127-26294" fmla="*/ 6560188 h 6858000"/>
              <a:gd name="connsiteX128-26295" fmla="*/ 6006823 w 6127689"/>
              <a:gd name="connsiteY128-26296" fmla="*/ 6578546 h 6858000"/>
              <a:gd name="connsiteX129-26297" fmla="*/ 6004510 w 6127689"/>
              <a:gd name="connsiteY129-26298" fmla="*/ 6599256 h 6858000"/>
              <a:gd name="connsiteX130-26299" fmla="*/ 5986207 w 6127689"/>
              <a:gd name="connsiteY130-26300" fmla="*/ 6695855 h 6858000"/>
              <a:gd name="connsiteX131-26301" fmla="*/ 5979428 w 6127689"/>
              <a:gd name="connsiteY131-26302" fmla="*/ 6754678 h 6858000"/>
              <a:gd name="connsiteX132-26303" fmla="*/ 5983398 w 6127689"/>
              <a:gd name="connsiteY132-26304" fmla="*/ 6778641 h 6858000"/>
              <a:gd name="connsiteX133-26305" fmla="*/ 5984543 w 6127689"/>
              <a:gd name="connsiteY133-26306" fmla="*/ 6811016 h 6858000"/>
              <a:gd name="connsiteX134-26307" fmla="*/ 5981802 w 6127689"/>
              <a:gd name="connsiteY134-26308" fmla="*/ 6838578 h 6858000"/>
              <a:gd name="connsiteX135-26309" fmla="*/ 5979671 w 6127689"/>
              <a:gd name="connsiteY135-26310" fmla="*/ 6858000 h 6858000"/>
              <a:gd name="connsiteX136-26311" fmla="*/ 0 w 6127689"/>
              <a:gd name="connsiteY136-26312" fmla="*/ 6858000 h 6858000"/>
              <a:gd name="connsiteX137-26313" fmla="*/ 0 w 6127689"/>
              <a:gd name="connsiteY137-26314" fmla="*/ 0 h 6858000"/>
              <a:gd name="connsiteX0-26315" fmla="*/ 0 w 6127689"/>
              <a:gd name="connsiteY0-26316" fmla="*/ 0 h 6858000"/>
              <a:gd name="connsiteX1-26317" fmla="*/ 4965888 w 6127689"/>
              <a:gd name="connsiteY1-26318" fmla="*/ 0 h 6858000"/>
              <a:gd name="connsiteX2-26319" fmla="*/ 4967767 w 6127689"/>
              <a:gd name="connsiteY2-26320" fmla="*/ 7930 h 6858000"/>
              <a:gd name="connsiteX3-26321" fmla="*/ 4979444 w 6127689"/>
              <a:gd name="connsiteY3-26322" fmla="*/ 43921 h 6858000"/>
              <a:gd name="connsiteX4-26323" fmla="*/ 5021173 w 6127689"/>
              <a:gd name="connsiteY4-26324" fmla="*/ 123738 h 6858000"/>
              <a:gd name="connsiteX5-26325" fmla="*/ 5075458 w 6127689"/>
              <a:gd name="connsiteY5-26326" fmla="*/ 264355 h 6858000"/>
              <a:gd name="connsiteX6-26327" fmla="*/ 5081175 w 6127689"/>
              <a:gd name="connsiteY6-26328" fmla="*/ 277448 h 6858000"/>
              <a:gd name="connsiteX7-26329" fmla="*/ 5097011 w 6127689"/>
              <a:gd name="connsiteY7-26330" fmla="*/ 355616 h 6858000"/>
              <a:gd name="connsiteX8-26331" fmla="*/ 5130982 w 6127689"/>
              <a:gd name="connsiteY8-26332" fmla="*/ 412030 h 6858000"/>
              <a:gd name="connsiteX9-26333" fmla="*/ 5153000 w 6127689"/>
              <a:gd name="connsiteY9-26334" fmla="*/ 507134 h 6858000"/>
              <a:gd name="connsiteX10-26335" fmla="*/ 5171282 w 6127689"/>
              <a:gd name="connsiteY10-26336" fmla="*/ 602071 h 6858000"/>
              <a:gd name="connsiteX11-26337" fmla="*/ 5176196 w 6127689"/>
              <a:gd name="connsiteY11-26338" fmla="*/ 636822 h 6858000"/>
              <a:gd name="connsiteX12-26339" fmla="*/ 5189051 w 6127689"/>
              <a:gd name="connsiteY12-26340" fmla="*/ 782518 h 6858000"/>
              <a:gd name="connsiteX13-26341" fmla="*/ 5210428 w 6127689"/>
              <a:gd name="connsiteY13-26342" fmla="*/ 815772 h 6858000"/>
              <a:gd name="connsiteX14-26343" fmla="*/ 5221088 w 6127689"/>
              <a:gd name="connsiteY14-26344" fmla="*/ 860193 h 6858000"/>
              <a:gd name="connsiteX15-26345" fmla="*/ 5230806 w 6127689"/>
              <a:gd name="connsiteY15-26346" fmla="*/ 961354 h 6858000"/>
              <a:gd name="connsiteX16-26347" fmla="*/ 5201018 w 6127689"/>
              <a:gd name="connsiteY16-26348" fmla="*/ 1095027 h 6858000"/>
              <a:gd name="connsiteX17-26349" fmla="*/ 5202153 w 6127689"/>
              <a:gd name="connsiteY17-26350" fmla="*/ 1133224 h 6858000"/>
              <a:gd name="connsiteX18-26351" fmla="*/ 5207370 w 6127689"/>
              <a:gd name="connsiteY18-26352" fmla="*/ 1138097 h 6858000"/>
              <a:gd name="connsiteX19-26353" fmla="*/ 5189234 w 6127689"/>
              <a:gd name="connsiteY19-26354" fmla="*/ 1193495 h 6858000"/>
              <a:gd name="connsiteX20-26355" fmla="*/ 5202769 w 6127689"/>
              <a:gd name="connsiteY20-26356" fmla="*/ 1269450 h 6858000"/>
              <a:gd name="connsiteX21-26357" fmla="*/ 5225968 w 6127689"/>
              <a:gd name="connsiteY21-26358" fmla="*/ 1357994 h 6858000"/>
              <a:gd name="connsiteX22-26359" fmla="*/ 5233819 w 6127689"/>
              <a:gd name="connsiteY22-26360" fmla="*/ 1380922 h 6858000"/>
              <a:gd name="connsiteX23-26361" fmla="*/ 5237226 w 6127689"/>
              <a:gd name="connsiteY23-26362" fmla="*/ 1441327 h 6858000"/>
              <a:gd name="connsiteX24-26363" fmla="*/ 5255653 w 6127689"/>
              <a:gd name="connsiteY24-26364" fmla="*/ 1524712 h 6858000"/>
              <a:gd name="connsiteX25-26365" fmla="*/ 5263491 w 6127689"/>
              <a:gd name="connsiteY25-26366" fmla="*/ 1642938 h 6858000"/>
              <a:gd name="connsiteX26-26367" fmla="*/ 5261314 w 6127689"/>
              <a:gd name="connsiteY26-26368" fmla="*/ 1689177 h 6858000"/>
              <a:gd name="connsiteX27-26369" fmla="*/ 5259788 w 6127689"/>
              <a:gd name="connsiteY27-26370" fmla="*/ 1768516 h 6858000"/>
              <a:gd name="connsiteX28-26371" fmla="*/ 5255696 w 6127689"/>
              <a:gd name="connsiteY28-26372" fmla="*/ 1953770 h 6858000"/>
              <a:gd name="connsiteX29-26373" fmla="*/ 5252592 w 6127689"/>
              <a:gd name="connsiteY29-26374" fmla="*/ 2092210 h 6858000"/>
              <a:gd name="connsiteX30-26375" fmla="*/ 5264303 w 6127689"/>
              <a:gd name="connsiteY30-26376" fmla="*/ 2225157 h 6858000"/>
              <a:gd name="connsiteX31-26377" fmla="*/ 5254949 w 6127689"/>
              <a:gd name="connsiteY31-26378" fmla="*/ 2236160 h 6858000"/>
              <a:gd name="connsiteX32-26379" fmla="*/ 5250104 w 6127689"/>
              <a:gd name="connsiteY32-26380" fmla="*/ 2249166 h 6858000"/>
              <a:gd name="connsiteX33-26381" fmla="*/ 5251214 w 6127689"/>
              <a:gd name="connsiteY33-26382" fmla="*/ 2250944 h 6858000"/>
              <a:gd name="connsiteX34-26383" fmla="*/ 5250644 w 6127689"/>
              <a:gd name="connsiteY34-26384" fmla="*/ 2266619 h 6858000"/>
              <a:gd name="connsiteX35-26385" fmla="*/ 5293877 w 6127689"/>
              <a:gd name="connsiteY35-26386" fmla="*/ 2368649 h 6858000"/>
              <a:gd name="connsiteX36-26387" fmla="*/ 5311338 w 6127689"/>
              <a:gd name="connsiteY36-26388" fmla="*/ 2404034 h 6858000"/>
              <a:gd name="connsiteX37-26389" fmla="*/ 5338366 w 6127689"/>
              <a:gd name="connsiteY37-26390" fmla="*/ 2465052 h 6858000"/>
              <a:gd name="connsiteX38-26391" fmla="*/ 5371263 w 6127689"/>
              <a:gd name="connsiteY38-26392" fmla="*/ 2586413 h 6858000"/>
              <a:gd name="connsiteX39-26393" fmla="*/ 5407503 w 6127689"/>
              <a:gd name="connsiteY39-26394" fmla="*/ 2786290 h 6858000"/>
              <a:gd name="connsiteX40-26395" fmla="*/ 5407356 w 6127689"/>
              <a:gd name="connsiteY40-26396" fmla="*/ 2787545 h 6858000"/>
              <a:gd name="connsiteX41-26397" fmla="*/ 5411130 w 6127689"/>
              <a:gd name="connsiteY41-26398" fmla="*/ 2788640 h 6858000"/>
              <a:gd name="connsiteX42-26399" fmla="*/ 5416439 w 6127689"/>
              <a:gd name="connsiteY42-26400" fmla="*/ 2805666 h 6858000"/>
              <a:gd name="connsiteX43-26401" fmla="*/ 5457023 w 6127689"/>
              <a:gd name="connsiteY43-26402" fmla="*/ 2858292 h 6858000"/>
              <a:gd name="connsiteX44-26403" fmla="*/ 5479298 w 6127689"/>
              <a:gd name="connsiteY44-26404" fmla="*/ 2947791 h 6858000"/>
              <a:gd name="connsiteX45-26405" fmla="*/ 5481770 w 6127689"/>
              <a:gd name="connsiteY45-26406" fmla="*/ 2951352 h 6858000"/>
              <a:gd name="connsiteX46-26407" fmla="*/ 5482045 w 6127689"/>
              <a:gd name="connsiteY46-26408" fmla="*/ 2984371 h 6858000"/>
              <a:gd name="connsiteX47-26409" fmla="*/ 5482415 w 6127689"/>
              <a:gd name="connsiteY47-26410" fmla="*/ 3004079 h 6858000"/>
              <a:gd name="connsiteX48-26411" fmla="*/ 5503944 w 6127689"/>
              <a:gd name="connsiteY48-26412" fmla="*/ 3123335 h 6858000"/>
              <a:gd name="connsiteX49-26413" fmla="*/ 5516007 w 6127689"/>
              <a:gd name="connsiteY49-26414" fmla="*/ 3258473 h 6858000"/>
              <a:gd name="connsiteX50-26415" fmla="*/ 5566839 w 6127689"/>
              <a:gd name="connsiteY50-26416" fmla="*/ 3345295 h 6858000"/>
              <a:gd name="connsiteX51-26417" fmla="*/ 5589758 w 6127689"/>
              <a:gd name="connsiteY51-26418" fmla="*/ 3506453 h 6858000"/>
              <a:gd name="connsiteX52-26419" fmla="*/ 5596144 w 6127689"/>
              <a:gd name="connsiteY52-26420" fmla="*/ 3534624 h 6858000"/>
              <a:gd name="connsiteX53-26421" fmla="*/ 5597750 w 6127689"/>
              <a:gd name="connsiteY53-26422" fmla="*/ 3534129 h 6858000"/>
              <a:gd name="connsiteX54-26423" fmla="*/ 5599700 w 6127689"/>
              <a:gd name="connsiteY54-26424" fmla="*/ 3547221 h 6858000"/>
              <a:gd name="connsiteX55-26425" fmla="*/ 5615031 w 6127689"/>
              <a:gd name="connsiteY55-26426" fmla="*/ 3557482 h 6858000"/>
              <a:gd name="connsiteX56-26427" fmla="*/ 5618377 w 6127689"/>
              <a:gd name="connsiteY56-26428" fmla="*/ 3588431 h 6858000"/>
              <a:gd name="connsiteX57-26429" fmla="*/ 5612155 w 6127689"/>
              <a:gd name="connsiteY57-26430" fmla="*/ 3589869 h 6858000"/>
              <a:gd name="connsiteX58-26431" fmla="*/ 5620843 w 6127689"/>
              <a:gd name="connsiteY58-26432" fmla="*/ 3606745 h 6858000"/>
              <a:gd name="connsiteX59-26433" fmla="*/ 5655472 w 6127689"/>
              <a:gd name="connsiteY59-26434" fmla="*/ 3678877 h 6858000"/>
              <a:gd name="connsiteX60-26435" fmla="*/ 5683015 w 6127689"/>
              <a:gd name="connsiteY60-26436" fmla="*/ 3762025 h 6858000"/>
              <a:gd name="connsiteX61-26437" fmla="*/ 5696643 w 6127689"/>
              <a:gd name="connsiteY61-26438" fmla="*/ 3773888 h 6858000"/>
              <a:gd name="connsiteX62-26439" fmla="*/ 5699203 w 6127689"/>
              <a:gd name="connsiteY62-26440" fmla="*/ 3775823 h 6858000"/>
              <a:gd name="connsiteX63-26441" fmla="*/ 5704824 w 6127689"/>
              <a:gd name="connsiteY63-26442" fmla="*/ 3785966 h 6858000"/>
              <a:gd name="connsiteX64-26443" fmla="*/ 5733539 w 6127689"/>
              <a:gd name="connsiteY64-26444" fmla="*/ 3818457 h 6858000"/>
              <a:gd name="connsiteX65-26445" fmla="*/ 5768491 w 6127689"/>
              <a:gd name="connsiteY65-26446" fmla="*/ 3914399 h 6858000"/>
              <a:gd name="connsiteX66-26447" fmla="*/ 5793123 w 6127689"/>
              <a:gd name="connsiteY66-26448" fmla="*/ 3969952 h 6858000"/>
              <a:gd name="connsiteX67-26449" fmla="*/ 5808321 w 6127689"/>
              <a:gd name="connsiteY67-26450" fmla="*/ 3988153 h 6858000"/>
              <a:gd name="connsiteX68-26451" fmla="*/ 5825621 w 6127689"/>
              <a:gd name="connsiteY68-26452" fmla="*/ 4015525 h 6858000"/>
              <a:gd name="connsiteX69-26453" fmla="*/ 5860672 w 6127689"/>
              <a:gd name="connsiteY69-26454" fmla="*/ 4061579 h 6858000"/>
              <a:gd name="connsiteX70-26455" fmla="*/ 5872173 w 6127689"/>
              <a:gd name="connsiteY70-26456" fmla="*/ 4088497 h 6858000"/>
              <a:gd name="connsiteX71-26457" fmla="*/ 5883705 w 6127689"/>
              <a:gd name="connsiteY71-26458" fmla="*/ 4101899 h 6858000"/>
              <a:gd name="connsiteX72-26459" fmla="*/ 5894095 w 6127689"/>
              <a:gd name="connsiteY72-26460" fmla="*/ 4128857 h 6858000"/>
              <a:gd name="connsiteX73-26461" fmla="*/ 5898339 w 6127689"/>
              <a:gd name="connsiteY73-26462" fmla="*/ 4140800 h 6858000"/>
              <a:gd name="connsiteX74-26463" fmla="*/ 5903513 w 6127689"/>
              <a:gd name="connsiteY74-26464" fmla="*/ 4187661 h 6858000"/>
              <a:gd name="connsiteX75-26465" fmla="*/ 5917114 w 6127689"/>
              <a:gd name="connsiteY75-26466" fmla="*/ 4213096 h 6858000"/>
              <a:gd name="connsiteX76-26467" fmla="*/ 5924233 w 6127689"/>
              <a:gd name="connsiteY76-26468" fmla="*/ 4242060 h 6858000"/>
              <a:gd name="connsiteX77-26469" fmla="*/ 5928910 w 6127689"/>
              <a:gd name="connsiteY77-26470" fmla="*/ 4300973 h 6858000"/>
              <a:gd name="connsiteX78-26471" fmla="*/ 5939320 w 6127689"/>
              <a:gd name="connsiteY78-26472" fmla="*/ 4340435 h 6858000"/>
              <a:gd name="connsiteX79-26473" fmla="*/ 5946705 w 6127689"/>
              <a:gd name="connsiteY79-26474" fmla="*/ 4428051 h 6858000"/>
              <a:gd name="connsiteX80-26475" fmla="*/ 5949261 w 6127689"/>
              <a:gd name="connsiteY80-26476" fmla="*/ 4449185 h 6858000"/>
              <a:gd name="connsiteX81-26477" fmla="*/ 5957504 w 6127689"/>
              <a:gd name="connsiteY81-26478" fmla="*/ 4465911 h 6858000"/>
              <a:gd name="connsiteX82-26479" fmla="*/ 5968960 w 6127689"/>
              <a:gd name="connsiteY82-26480" fmla="*/ 4482655 h 6858000"/>
              <a:gd name="connsiteX83-26481" fmla="*/ 5980106 w 6127689"/>
              <a:gd name="connsiteY83-26482" fmla="*/ 4585087 h 6858000"/>
              <a:gd name="connsiteX84-26483" fmla="*/ 5998138 w 6127689"/>
              <a:gd name="connsiteY84-26484" fmla="*/ 4697518 h 6858000"/>
              <a:gd name="connsiteX85-26485" fmla="*/ 6013516 w 6127689"/>
              <a:gd name="connsiteY85-26486" fmla="*/ 4786619 h 6858000"/>
              <a:gd name="connsiteX86-26487" fmla="*/ 6025404 w 6127689"/>
              <a:gd name="connsiteY86-26488" fmla="*/ 4858148 h 6858000"/>
              <a:gd name="connsiteX87-26489" fmla="*/ 6007749 w 6127689"/>
              <a:gd name="connsiteY87-26490" fmla="*/ 4964715 h 6858000"/>
              <a:gd name="connsiteX88-26491" fmla="*/ 6005269 w 6127689"/>
              <a:gd name="connsiteY88-26492" fmla="*/ 5150567 h 6858000"/>
              <a:gd name="connsiteX89-26493" fmla="*/ 6001127 w 6127689"/>
              <a:gd name="connsiteY89-26494" fmla="*/ 5164609 h 6858000"/>
              <a:gd name="connsiteX90-26495" fmla="*/ 5996647 w 6127689"/>
              <a:gd name="connsiteY90-26496" fmla="*/ 5185640 h 6858000"/>
              <a:gd name="connsiteX91-26497" fmla="*/ 5998514 w 6127689"/>
              <a:gd name="connsiteY91-26498" fmla="*/ 5189673 h 6858000"/>
              <a:gd name="connsiteX92-26499" fmla="*/ 6018409 w 6127689"/>
              <a:gd name="connsiteY92-26500" fmla="*/ 5227157 h 6858000"/>
              <a:gd name="connsiteX93-26501" fmla="*/ 6036748 w 6127689"/>
              <a:gd name="connsiteY93-26502" fmla="*/ 5322752 h 6858000"/>
              <a:gd name="connsiteX94-26503" fmla="*/ 6036943 w 6127689"/>
              <a:gd name="connsiteY94-26504" fmla="*/ 5329480 h 6858000"/>
              <a:gd name="connsiteX95-26505" fmla="*/ 6037236 w 6127689"/>
              <a:gd name="connsiteY95-26506" fmla="*/ 5329634 h 6858000"/>
              <a:gd name="connsiteX96-26507" fmla="*/ 6038019 w 6127689"/>
              <a:gd name="connsiteY96-26508" fmla="*/ 5336764 h 6858000"/>
              <a:gd name="connsiteX97-26509" fmla="*/ 6037298 w 6127689"/>
              <a:gd name="connsiteY97-26510" fmla="*/ 5341753 h 6858000"/>
              <a:gd name="connsiteX98-26511" fmla="*/ 6037677 w 6127689"/>
              <a:gd name="connsiteY98-26512" fmla="*/ 5354807 h 6858000"/>
              <a:gd name="connsiteX99-26513" fmla="*/ 6039728 w 6127689"/>
              <a:gd name="connsiteY99-26514" fmla="*/ 5359416 h 6858000"/>
              <a:gd name="connsiteX100-26515" fmla="*/ 6043311 w 6127689"/>
              <a:gd name="connsiteY100-26516" fmla="*/ 5361407 h 6858000"/>
              <a:gd name="connsiteX101-26517" fmla="*/ 6042954 w 6127689"/>
              <a:gd name="connsiteY101-26518" fmla="*/ 5362576 h 6858000"/>
              <a:gd name="connsiteX102-26519" fmla="*/ 6053435 w 6127689"/>
              <a:gd name="connsiteY102-26520" fmla="*/ 5387547 h 6858000"/>
              <a:gd name="connsiteX103-26521" fmla="*/ 6065933 w 6127689"/>
              <a:gd name="connsiteY103-26522" fmla="*/ 5443002 h 6858000"/>
              <a:gd name="connsiteX104-26523" fmla="*/ 6068640 w 6127689"/>
              <a:gd name="connsiteY104-26524" fmla="*/ 5474503 h 6858000"/>
              <a:gd name="connsiteX105-26525" fmla="*/ 6080922 w 6127689"/>
              <a:gd name="connsiteY105-26526" fmla="*/ 5561070 h 6858000"/>
              <a:gd name="connsiteX106-26527" fmla="*/ 6096949 w 6127689"/>
              <a:gd name="connsiteY106-26528" fmla="*/ 5648179 h 6858000"/>
              <a:gd name="connsiteX107-26529" fmla="*/ 6125703 w 6127689"/>
              <a:gd name="connsiteY107-26530" fmla="*/ 5692894 h 6858000"/>
              <a:gd name="connsiteX108-26531" fmla="*/ 6126670 w 6127689"/>
              <a:gd name="connsiteY108-26532" fmla="*/ 5697882 h 6858000"/>
              <a:gd name="connsiteX109-26533" fmla="*/ 6124061 w 6127689"/>
              <a:gd name="connsiteY109-26534" fmla="*/ 5710294 h 6858000"/>
              <a:gd name="connsiteX110-26535" fmla="*/ 6122213 w 6127689"/>
              <a:gd name="connsiteY110-26536" fmla="*/ 5714762 h 6858000"/>
              <a:gd name="connsiteX111-26537" fmla="*/ 6121353 w 6127689"/>
              <a:gd name="connsiteY111-26538" fmla="*/ 5721725 h 6858000"/>
              <a:gd name="connsiteX112-26539" fmla="*/ 6121607 w 6127689"/>
              <a:gd name="connsiteY112-26540" fmla="*/ 5721959 h 6858000"/>
              <a:gd name="connsiteX113-26541" fmla="*/ 6120262 w 6127689"/>
              <a:gd name="connsiteY113-26542" fmla="*/ 5728358 h 6858000"/>
              <a:gd name="connsiteX114-26543" fmla="*/ 6127024 w 6127689"/>
              <a:gd name="connsiteY114-26544" fmla="*/ 5786902 h 6858000"/>
              <a:gd name="connsiteX115-26545" fmla="*/ 6127519 w 6127689"/>
              <a:gd name="connsiteY115-26546" fmla="*/ 5865775 h 6858000"/>
              <a:gd name="connsiteX116-26547" fmla="*/ 6119217 w 6127689"/>
              <a:gd name="connsiteY116-26548" fmla="*/ 5888542 h 6858000"/>
              <a:gd name="connsiteX117-26549" fmla="*/ 6102493 w 6127689"/>
              <a:gd name="connsiteY117-26550" fmla="*/ 5928602 h 6858000"/>
              <a:gd name="connsiteX118-26551" fmla="*/ 6056863 w 6127689"/>
              <a:gd name="connsiteY118-26552" fmla="*/ 6000643 h 6858000"/>
              <a:gd name="connsiteX119-26553" fmla="*/ 6045436 w 6127689"/>
              <a:gd name="connsiteY119-26554" fmla="*/ 6124480 h 6858000"/>
              <a:gd name="connsiteX120-26555" fmla="*/ 6030489 w 6127689"/>
              <a:gd name="connsiteY120-26556" fmla="*/ 6317666 h 6858000"/>
              <a:gd name="connsiteX121-26557" fmla="*/ 6007492 w 6127689"/>
              <a:gd name="connsiteY121-26558" fmla="*/ 6440818 h 6858000"/>
              <a:gd name="connsiteX122-26559" fmla="*/ 6009467 w 6127689"/>
              <a:gd name="connsiteY122-26560" fmla="*/ 6487076 h 6858000"/>
              <a:gd name="connsiteX123-26561" fmla="*/ 5995064 w 6127689"/>
              <a:gd name="connsiteY123-26562" fmla="*/ 6540791 h 6858000"/>
              <a:gd name="connsiteX124-26563" fmla="*/ 5996309 w 6127689"/>
              <a:gd name="connsiteY124-26564" fmla="*/ 6543961 h 6858000"/>
              <a:gd name="connsiteX125-26565" fmla="*/ 5996048 w 6127689"/>
              <a:gd name="connsiteY125-26566" fmla="*/ 6555444 h 6858000"/>
              <a:gd name="connsiteX126-26567" fmla="*/ 6002524 w 6127689"/>
              <a:gd name="connsiteY126-26568" fmla="*/ 6560188 h 6858000"/>
              <a:gd name="connsiteX127-26569" fmla="*/ 6006823 w 6127689"/>
              <a:gd name="connsiteY127-26570" fmla="*/ 6578546 h 6858000"/>
              <a:gd name="connsiteX128-26571" fmla="*/ 6004510 w 6127689"/>
              <a:gd name="connsiteY128-26572" fmla="*/ 6599256 h 6858000"/>
              <a:gd name="connsiteX129-26573" fmla="*/ 5986207 w 6127689"/>
              <a:gd name="connsiteY129-26574" fmla="*/ 6695855 h 6858000"/>
              <a:gd name="connsiteX130-26575" fmla="*/ 5979428 w 6127689"/>
              <a:gd name="connsiteY130-26576" fmla="*/ 6754678 h 6858000"/>
              <a:gd name="connsiteX131-26577" fmla="*/ 5983398 w 6127689"/>
              <a:gd name="connsiteY131-26578" fmla="*/ 6778641 h 6858000"/>
              <a:gd name="connsiteX132-26579" fmla="*/ 5984543 w 6127689"/>
              <a:gd name="connsiteY132-26580" fmla="*/ 6811016 h 6858000"/>
              <a:gd name="connsiteX133-26581" fmla="*/ 5981802 w 6127689"/>
              <a:gd name="connsiteY133-26582" fmla="*/ 6838578 h 6858000"/>
              <a:gd name="connsiteX134-26583" fmla="*/ 5979671 w 6127689"/>
              <a:gd name="connsiteY134-26584" fmla="*/ 6858000 h 6858000"/>
              <a:gd name="connsiteX135-26585" fmla="*/ 0 w 6127689"/>
              <a:gd name="connsiteY135-26586" fmla="*/ 6858000 h 6858000"/>
              <a:gd name="connsiteX136-26587" fmla="*/ 0 w 6127689"/>
              <a:gd name="connsiteY136-26588" fmla="*/ 0 h 6858000"/>
              <a:gd name="connsiteX0-26589" fmla="*/ 0 w 6127689"/>
              <a:gd name="connsiteY0-26590" fmla="*/ 0 h 6858000"/>
              <a:gd name="connsiteX1-26591" fmla="*/ 4965888 w 6127689"/>
              <a:gd name="connsiteY1-26592" fmla="*/ 0 h 6858000"/>
              <a:gd name="connsiteX2-26593" fmla="*/ 4967767 w 6127689"/>
              <a:gd name="connsiteY2-26594" fmla="*/ 7930 h 6858000"/>
              <a:gd name="connsiteX3-26595" fmla="*/ 4979444 w 6127689"/>
              <a:gd name="connsiteY3-26596" fmla="*/ 43921 h 6858000"/>
              <a:gd name="connsiteX4-26597" fmla="*/ 5021173 w 6127689"/>
              <a:gd name="connsiteY4-26598" fmla="*/ 123738 h 6858000"/>
              <a:gd name="connsiteX5-26599" fmla="*/ 5075458 w 6127689"/>
              <a:gd name="connsiteY5-26600" fmla="*/ 264355 h 6858000"/>
              <a:gd name="connsiteX6-26601" fmla="*/ 5081175 w 6127689"/>
              <a:gd name="connsiteY6-26602" fmla="*/ 277448 h 6858000"/>
              <a:gd name="connsiteX7-26603" fmla="*/ 5097011 w 6127689"/>
              <a:gd name="connsiteY7-26604" fmla="*/ 355616 h 6858000"/>
              <a:gd name="connsiteX8-26605" fmla="*/ 5130982 w 6127689"/>
              <a:gd name="connsiteY8-26606" fmla="*/ 412030 h 6858000"/>
              <a:gd name="connsiteX9-26607" fmla="*/ 5153000 w 6127689"/>
              <a:gd name="connsiteY9-26608" fmla="*/ 507134 h 6858000"/>
              <a:gd name="connsiteX10-26609" fmla="*/ 5171282 w 6127689"/>
              <a:gd name="connsiteY10-26610" fmla="*/ 602071 h 6858000"/>
              <a:gd name="connsiteX11-26611" fmla="*/ 5176196 w 6127689"/>
              <a:gd name="connsiteY11-26612" fmla="*/ 636822 h 6858000"/>
              <a:gd name="connsiteX12-26613" fmla="*/ 5189051 w 6127689"/>
              <a:gd name="connsiteY12-26614" fmla="*/ 782518 h 6858000"/>
              <a:gd name="connsiteX13-26615" fmla="*/ 5210428 w 6127689"/>
              <a:gd name="connsiteY13-26616" fmla="*/ 815772 h 6858000"/>
              <a:gd name="connsiteX14-26617" fmla="*/ 5221088 w 6127689"/>
              <a:gd name="connsiteY14-26618" fmla="*/ 860193 h 6858000"/>
              <a:gd name="connsiteX15-26619" fmla="*/ 5230806 w 6127689"/>
              <a:gd name="connsiteY15-26620" fmla="*/ 961354 h 6858000"/>
              <a:gd name="connsiteX16-26621" fmla="*/ 5201018 w 6127689"/>
              <a:gd name="connsiteY16-26622" fmla="*/ 1095027 h 6858000"/>
              <a:gd name="connsiteX17-26623" fmla="*/ 5202153 w 6127689"/>
              <a:gd name="connsiteY17-26624" fmla="*/ 1133224 h 6858000"/>
              <a:gd name="connsiteX18-26625" fmla="*/ 5207370 w 6127689"/>
              <a:gd name="connsiteY18-26626" fmla="*/ 1138097 h 6858000"/>
              <a:gd name="connsiteX19-26627" fmla="*/ 5189234 w 6127689"/>
              <a:gd name="connsiteY19-26628" fmla="*/ 1193495 h 6858000"/>
              <a:gd name="connsiteX20-26629" fmla="*/ 5202769 w 6127689"/>
              <a:gd name="connsiteY20-26630" fmla="*/ 1269450 h 6858000"/>
              <a:gd name="connsiteX21-26631" fmla="*/ 5225968 w 6127689"/>
              <a:gd name="connsiteY21-26632" fmla="*/ 1357994 h 6858000"/>
              <a:gd name="connsiteX22-26633" fmla="*/ 5233819 w 6127689"/>
              <a:gd name="connsiteY22-26634" fmla="*/ 1380922 h 6858000"/>
              <a:gd name="connsiteX23-26635" fmla="*/ 5237226 w 6127689"/>
              <a:gd name="connsiteY23-26636" fmla="*/ 1441327 h 6858000"/>
              <a:gd name="connsiteX24-26637" fmla="*/ 5255653 w 6127689"/>
              <a:gd name="connsiteY24-26638" fmla="*/ 1524712 h 6858000"/>
              <a:gd name="connsiteX25-26639" fmla="*/ 5263491 w 6127689"/>
              <a:gd name="connsiteY25-26640" fmla="*/ 1642938 h 6858000"/>
              <a:gd name="connsiteX26-26641" fmla="*/ 5261314 w 6127689"/>
              <a:gd name="connsiteY26-26642" fmla="*/ 1689177 h 6858000"/>
              <a:gd name="connsiteX27-26643" fmla="*/ 5259788 w 6127689"/>
              <a:gd name="connsiteY27-26644" fmla="*/ 1768516 h 6858000"/>
              <a:gd name="connsiteX28-26645" fmla="*/ 5255696 w 6127689"/>
              <a:gd name="connsiteY28-26646" fmla="*/ 1953770 h 6858000"/>
              <a:gd name="connsiteX29-26647" fmla="*/ 5252592 w 6127689"/>
              <a:gd name="connsiteY29-26648" fmla="*/ 2092210 h 6858000"/>
              <a:gd name="connsiteX30-26649" fmla="*/ 5264303 w 6127689"/>
              <a:gd name="connsiteY30-26650" fmla="*/ 2225157 h 6858000"/>
              <a:gd name="connsiteX31-26651" fmla="*/ 5254949 w 6127689"/>
              <a:gd name="connsiteY31-26652" fmla="*/ 2236160 h 6858000"/>
              <a:gd name="connsiteX32-26653" fmla="*/ 5250104 w 6127689"/>
              <a:gd name="connsiteY32-26654" fmla="*/ 2249166 h 6858000"/>
              <a:gd name="connsiteX33-26655" fmla="*/ 5251214 w 6127689"/>
              <a:gd name="connsiteY33-26656" fmla="*/ 2250944 h 6858000"/>
              <a:gd name="connsiteX34-26657" fmla="*/ 5250644 w 6127689"/>
              <a:gd name="connsiteY34-26658" fmla="*/ 2266619 h 6858000"/>
              <a:gd name="connsiteX35-26659" fmla="*/ 5293877 w 6127689"/>
              <a:gd name="connsiteY35-26660" fmla="*/ 2368649 h 6858000"/>
              <a:gd name="connsiteX36-26661" fmla="*/ 5311338 w 6127689"/>
              <a:gd name="connsiteY36-26662" fmla="*/ 2404034 h 6858000"/>
              <a:gd name="connsiteX37-26663" fmla="*/ 5338366 w 6127689"/>
              <a:gd name="connsiteY37-26664" fmla="*/ 2465052 h 6858000"/>
              <a:gd name="connsiteX38-26665" fmla="*/ 5371263 w 6127689"/>
              <a:gd name="connsiteY38-26666" fmla="*/ 2586413 h 6858000"/>
              <a:gd name="connsiteX39-26667" fmla="*/ 5407503 w 6127689"/>
              <a:gd name="connsiteY39-26668" fmla="*/ 2786290 h 6858000"/>
              <a:gd name="connsiteX40-26669" fmla="*/ 5407356 w 6127689"/>
              <a:gd name="connsiteY40-26670" fmla="*/ 2787545 h 6858000"/>
              <a:gd name="connsiteX41-26671" fmla="*/ 5411130 w 6127689"/>
              <a:gd name="connsiteY41-26672" fmla="*/ 2788640 h 6858000"/>
              <a:gd name="connsiteX42-26673" fmla="*/ 5416439 w 6127689"/>
              <a:gd name="connsiteY42-26674" fmla="*/ 2805666 h 6858000"/>
              <a:gd name="connsiteX43-26675" fmla="*/ 5457023 w 6127689"/>
              <a:gd name="connsiteY43-26676" fmla="*/ 2858292 h 6858000"/>
              <a:gd name="connsiteX44-26677" fmla="*/ 5479298 w 6127689"/>
              <a:gd name="connsiteY44-26678" fmla="*/ 2947791 h 6858000"/>
              <a:gd name="connsiteX45-26679" fmla="*/ 5481770 w 6127689"/>
              <a:gd name="connsiteY45-26680" fmla="*/ 2951352 h 6858000"/>
              <a:gd name="connsiteX46-26681" fmla="*/ 5482045 w 6127689"/>
              <a:gd name="connsiteY46-26682" fmla="*/ 2984371 h 6858000"/>
              <a:gd name="connsiteX47-26683" fmla="*/ 5482415 w 6127689"/>
              <a:gd name="connsiteY47-26684" fmla="*/ 3004079 h 6858000"/>
              <a:gd name="connsiteX48-26685" fmla="*/ 5503944 w 6127689"/>
              <a:gd name="connsiteY48-26686" fmla="*/ 3123335 h 6858000"/>
              <a:gd name="connsiteX49-26687" fmla="*/ 5516007 w 6127689"/>
              <a:gd name="connsiteY49-26688" fmla="*/ 3258473 h 6858000"/>
              <a:gd name="connsiteX50-26689" fmla="*/ 5566839 w 6127689"/>
              <a:gd name="connsiteY50-26690" fmla="*/ 3345295 h 6858000"/>
              <a:gd name="connsiteX51-26691" fmla="*/ 5589758 w 6127689"/>
              <a:gd name="connsiteY51-26692" fmla="*/ 3506453 h 6858000"/>
              <a:gd name="connsiteX52-26693" fmla="*/ 5596144 w 6127689"/>
              <a:gd name="connsiteY52-26694" fmla="*/ 3534624 h 6858000"/>
              <a:gd name="connsiteX53-26695" fmla="*/ 5597750 w 6127689"/>
              <a:gd name="connsiteY53-26696" fmla="*/ 3534129 h 6858000"/>
              <a:gd name="connsiteX54-26697" fmla="*/ 5599700 w 6127689"/>
              <a:gd name="connsiteY54-26698" fmla="*/ 3547221 h 6858000"/>
              <a:gd name="connsiteX55-26699" fmla="*/ 5615031 w 6127689"/>
              <a:gd name="connsiteY55-26700" fmla="*/ 3557482 h 6858000"/>
              <a:gd name="connsiteX56-26701" fmla="*/ 5618377 w 6127689"/>
              <a:gd name="connsiteY56-26702" fmla="*/ 3588431 h 6858000"/>
              <a:gd name="connsiteX57-26703" fmla="*/ 5612155 w 6127689"/>
              <a:gd name="connsiteY57-26704" fmla="*/ 3589869 h 6858000"/>
              <a:gd name="connsiteX58-26705" fmla="*/ 5620843 w 6127689"/>
              <a:gd name="connsiteY58-26706" fmla="*/ 3606745 h 6858000"/>
              <a:gd name="connsiteX59-26707" fmla="*/ 5655472 w 6127689"/>
              <a:gd name="connsiteY59-26708" fmla="*/ 3678877 h 6858000"/>
              <a:gd name="connsiteX60-26709" fmla="*/ 5683015 w 6127689"/>
              <a:gd name="connsiteY60-26710" fmla="*/ 3762025 h 6858000"/>
              <a:gd name="connsiteX61-26711" fmla="*/ 5696643 w 6127689"/>
              <a:gd name="connsiteY61-26712" fmla="*/ 3773888 h 6858000"/>
              <a:gd name="connsiteX62-26713" fmla="*/ 5699203 w 6127689"/>
              <a:gd name="connsiteY62-26714" fmla="*/ 3775823 h 6858000"/>
              <a:gd name="connsiteX63-26715" fmla="*/ 5704824 w 6127689"/>
              <a:gd name="connsiteY63-26716" fmla="*/ 3785966 h 6858000"/>
              <a:gd name="connsiteX64-26717" fmla="*/ 5733539 w 6127689"/>
              <a:gd name="connsiteY64-26718" fmla="*/ 3818457 h 6858000"/>
              <a:gd name="connsiteX65-26719" fmla="*/ 5768491 w 6127689"/>
              <a:gd name="connsiteY65-26720" fmla="*/ 3914399 h 6858000"/>
              <a:gd name="connsiteX66-26721" fmla="*/ 5793123 w 6127689"/>
              <a:gd name="connsiteY66-26722" fmla="*/ 3969952 h 6858000"/>
              <a:gd name="connsiteX67-26723" fmla="*/ 5808321 w 6127689"/>
              <a:gd name="connsiteY67-26724" fmla="*/ 3988153 h 6858000"/>
              <a:gd name="connsiteX68-26725" fmla="*/ 5825621 w 6127689"/>
              <a:gd name="connsiteY68-26726" fmla="*/ 4015525 h 6858000"/>
              <a:gd name="connsiteX69-26727" fmla="*/ 5860672 w 6127689"/>
              <a:gd name="connsiteY69-26728" fmla="*/ 4061579 h 6858000"/>
              <a:gd name="connsiteX70-26729" fmla="*/ 5872173 w 6127689"/>
              <a:gd name="connsiteY70-26730" fmla="*/ 4088497 h 6858000"/>
              <a:gd name="connsiteX71-26731" fmla="*/ 5883705 w 6127689"/>
              <a:gd name="connsiteY71-26732" fmla="*/ 4101899 h 6858000"/>
              <a:gd name="connsiteX72-26733" fmla="*/ 5894095 w 6127689"/>
              <a:gd name="connsiteY72-26734" fmla="*/ 4128857 h 6858000"/>
              <a:gd name="connsiteX73-26735" fmla="*/ 5898339 w 6127689"/>
              <a:gd name="connsiteY73-26736" fmla="*/ 4140800 h 6858000"/>
              <a:gd name="connsiteX74-26737" fmla="*/ 5903513 w 6127689"/>
              <a:gd name="connsiteY74-26738" fmla="*/ 4187661 h 6858000"/>
              <a:gd name="connsiteX75-26739" fmla="*/ 5917114 w 6127689"/>
              <a:gd name="connsiteY75-26740" fmla="*/ 4213096 h 6858000"/>
              <a:gd name="connsiteX76-26741" fmla="*/ 5924233 w 6127689"/>
              <a:gd name="connsiteY76-26742" fmla="*/ 4242060 h 6858000"/>
              <a:gd name="connsiteX77-26743" fmla="*/ 5928910 w 6127689"/>
              <a:gd name="connsiteY77-26744" fmla="*/ 4300973 h 6858000"/>
              <a:gd name="connsiteX78-26745" fmla="*/ 5939320 w 6127689"/>
              <a:gd name="connsiteY78-26746" fmla="*/ 4340435 h 6858000"/>
              <a:gd name="connsiteX79-26747" fmla="*/ 5946705 w 6127689"/>
              <a:gd name="connsiteY79-26748" fmla="*/ 4428051 h 6858000"/>
              <a:gd name="connsiteX80-26749" fmla="*/ 5949261 w 6127689"/>
              <a:gd name="connsiteY80-26750" fmla="*/ 4449185 h 6858000"/>
              <a:gd name="connsiteX81-26751" fmla="*/ 5968960 w 6127689"/>
              <a:gd name="connsiteY81-26752" fmla="*/ 4482655 h 6858000"/>
              <a:gd name="connsiteX82-26753" fmla="*/ 5980106 w 6127689"/>
              <a:gd name="connsiteY82-26754" fmla="*/ 4585087 h 6858000"/>
              <a:gd name="connsiteX83-26755" fmla="*/ 5998138 w 6127689"/>
              <a:gd name="connsiteY83-26756" fmla="*/ 4697518 h 6858000"/>
              <a:gd name="connsiteX84-26757" fmla="*/ 6013516 w 6127689"/>
              <a:gd name="connsiteY84-26758" fmla="*/ 4786619 h 6858000"/>
              <a:gd name="connsiteX85-26759" fmla="*/ 6025404 w 6127689"/>
              <a:gd name="connsiteY85-26760" fmla="*/ 4858148 h 6858000"/>
              <a:gd name="connsiteX86-26761" fmla="*/ 6007749 w 6127689"/>
              <a:gd name="connsiteY86-26762" fmla="*/ 4964715 h 6858000"/>
              <a:gd name="connsiteX87-26763" fmla="*/ 6005269 w 6127689"/>
              <a:gd name="connsiteY87-26764" fmla="*/ 5150567 h 6858000"/>
              <a:gd name="connsiteX88-26765" fmla="*/ 6001127 w 6127689"/>
              <a:gd name="connsiteY88-26766" fmla="*/ 5164609 h 6858000"/>
              <a:gd name="connsiteX89-26767" fmla="*/ 5996647 w 6127689"/>
              <a:gd name="connsiteY89-26768" fmla="*/ 5185640 h 6858000"/>
              <a:gd name="connsiteX90-26769" fmla="*/ 5998514 w 6127689"/>
              <a:gd name="connsiteY90-26770" fmla="*/ 5189673 h 6858000"/>
              <a:gd name="connsiteX91-26771" fmla="*/ 6018409 w 6127689"/>
              <a:gd name="connsiteY91-26772" fmla="*/ 5227157 h 6858000"/>
              <a:gd name="connsiteX92-26773" fmla="*/ 6036748 w 6127689"/>
              <a:gd name="connsiteY92-26774" fmla="*/ 5322752 h 6858000"/>
              <a:gd name="connsiteX93-26775" fmla="*/ 6036943 w 6127689"/>
              <a:gd name="connsiteY93-26776" fmla="*/ 5329480 h 6858000"/>
              <a:gd name="connsiteX94-26777" fmla="*/ 6037236 w 6127689"/>
              <a:gd name="connsiteY94-26778" fmla="*/ 5329634 h 6858000"/>
              <a:gd name="connsiteX95-26779" fmla="*/ 6038019 w 6127689"/>
              <a:gd name="connsiteY95-26780" fmla="*/ 5336764 h 6858000"/>
              <a:gd name="connsiteX96-26781" fmla="*/ 6037298 w 6127689"/>
              <a:gd name="connsiteY96-26782" fmla="*/ 5341753 h 6858000"/>
              <a:gd name="connsiteX97-26783" fmla="*/ 6037677 w 6127689"/>
              <a:gd name="connsiteY97-26784" fmla="*/ 5354807 h 6858000"/>
              <a:gd name="connsiteX98-26785" fmla="*/ 6039728 w 6127689"/>
              <a:gd name="connsiteY98-26786" fmla="*/ 5359416 h 6858000"/>
              <a:gd name="connsiteX99-26787" fmla="*/ 6043311 w 6127689"/>
              <a:gd name="connsiteY99-26788" fmla="*/ 5361407 h 6858000"/>
              <a:gd name="connsiteX100-26789" fmla="*/ 6042954 w 6127689"/>
              <a:gd name="connsiteY100-26790" fmla="*/ 5362576 h 6858000"/>
              <a:gd name="connsiteX101-26791" fmla="*/ 6053435 w 6127689"/>
              <a:gd name="connsiteY101-26792" fmla="*/ 5387547 h 6858000"/>
              <a:gd name="connsiteX102-26793" fmla="*/ 6065933 w 6127689"/>
              <a:gd name="connsiteY102-26794" fmla="*/ 5443002 h 6858000"/>
              <a:gd name="connsiteX103-26795" fmla="*/ 6068640 w 6127689"/>
              <a:gd name="connsiteY103-26796" fmla="*/ 5474503 h 6858000"/>
              <a:gd name="connsiteX104-26797" fmla="*/ 6080922 w 6127689"/>
              <a:gd name="connsiteY104-26798" fmla="*/ 5561070 h 6858000"/>
              <a:gd name="connsiteX105-26799" fmla="*/ 6096949 w 6127689"/>
              <a:gd name="connsiteY105-26800" fmla="*/ 5648179 h 6858000"/>
              <a:gd name="connsiteX106-26801" fmla="*/ 6125703 w 6127689"/>
              <a:gd name="connsiteY106-26802" fmla="*/ 5692894 h 6858000"/>
              <a:gd name="connsiteX107-26803" fmla="*/ 6126670 w 6127689"/>
              <a:gd name="connsiteY107-26804" fmla="*/ 5697882 h 6858000"/>
              <a:gd name="connsiteX108-26805" fmla="*/ 6124061 w 6127689"/>
              <a:gd name="connsiteY108-26806" fmla="*/ 5710294 h 6858000"/>
              <a:gd name="connsiteX109-26807" fmla="*/ 6122213 w 6127689"/>
              <a:gd name="connsiteY109-26808" fmla="*/ 5714762 h 6858000"/>
              <a:gd name="connsiteX110-26809" fmla="*/ 6121353 w 6127689"/>
              <a:gd name="connsiteY110-26810" fmla="*/ 5721725 h 6858000"/>
              <a:gd name="connsiteX111-26811" fmla="*/ 6121607 w 6127689"/>
              <a:gd name="connsiteY111-26812" fmla="*/ 5721959 h 6858000"/>
              <a:gd name="connsiteX112-26813" fmla="*/ 6120262 w 6127689"/>
              <a:gd name="connsiteY112-26814" fmla="*/ 5728358 h 6858000"/>
              <a:gd name="connsiteX113-26815" fmla="*/ 6127024 w 6127689"/>
              <a:gd name="connsiteY113-26816" fmla="*/ 5786902 h 6858000"/>
              <a:gd name="connsiteX114-26817" fmla="*/ 6127519 w 6127689"/>
              <a:gd name="connsiteY114-26818" fmla="*/ 5865775 h 6858000"/>
              <a:gd name="connsiteX115-26819" fmla="*/ 6119217 w 6127689"/>
              <a:gd name="connsiteY115-26820" fmla="*/ 5888542 h 6858000"/>
              <a:gd name="connsiteX116-26821" fmla="*/ 6102493 w 6127689"/>
              <a:gd name="connsiteY116-26822" fmla="*/ 5928602 h 6858000"/>
              <a:gd name="connsiteX117-26823" fmla="*/ 6056863 w 6127689"/>
              <a:gd name="connsiteY117-26824" fmla="*/ 6000643 h 6858000"/>
              <a:gd name="connsiteX118-26825" fmla="*/ 6045436 w 6127689"/>
              <a:gd name="connsiteY118-26826" fmla="*/ 6124480 h 6858000"/>
              <a:gd name="connsiteX119-26827" fmla="*/ 6030489 w 6127689"/>
              <a:gd name="connsiteY119-26828" fmla="*/ 6317666 h 6858000"/>
              <a:gd name="connsiteX120-26829" fmla="*/ 6007492 w 6127689"/>
              <a:gd name="connsiteY120-26830" fmla="*/ 6440818 h 6858000"/>
              <a:gd name="connsiteX121-26831" fmla="*/ 6009467 w 6127689"/>
              <a:gd name="connsiteY121-26832" fmla="*/ 6487076 h 6858000"/>
              <a:gd name="connsiteX122-26833" fmla="*/ 5995064 w 6127689"/>
              <a:gd name="connsiteY122-26834" fmla="*/ 6540791 h 6858000"/>
              <a:gd name="connsiteX123-26835" fmla="*/ 5996309 w 6127689"/>
              <a:gd name="connsiteY123-26836" fmla="*/ 6543961 h 6858000"/>
              <a:gd name="connsiteX124-26837" fmla="*/ 5996048 w 6127689"/>
              <a:gd name="connsiteY124-26838" fmla="*/ 6555444 h 6858000"/>
              <a:gd name="connsiteX125-26839" fmla="*/ 6002524 w 6127689"/>
              <a:gd name="connsiteY125-26840" fmla="*/ 6560188 h 6858000"/>
              <a:gd name="connsiteX126-26841" fmla="*/ 6006823 w 6127689"/>
              <a:gd name="connsiteY126-26842" fmla="*/ 6578546 h 6858000"/>
              <a:gd name="connsiteX127-26843" fmla="*/ 6004510 w 6127689"/>
              <a:gd name="connsiteY127-26844" fmla="*/ 6599256 h 6858000"/>
              <a:gd name="connsiteX128-26845" fmla="*/ 5986207 w 6127689"/>
              <a:gd name="connsiteY128-26846" fmla="*/ 6695855 h 6858000"/>
              <a:gd name="connsiteX129-26847" fmla="*/ 5979428 w 6127689"/>
              <a:gd name="connsiteY129-26848" fmla="*/ 6754678 h 6858000"/>
              <a:gd name="connsiteX130-26849" fmla="*/ 5983398 w 6127689"/>
              <a:gd name="connsiteY130-26850" fmla="*/ 6778641 h 6858000"/>
              <a:gd name="connsiteX131-26851" fmla="*/ 5984543 w 6127689"/>
              <a:gd name="connsiteY131-26852" fmla="*/ 6811016 h 6858000"/>
              <a:gd name="connsiteX132-26853" fmla="*/ 5981802 w 6127689"/>
              <a:gd name="connsiteY132-26854" fmla="*/ 6838578 h 6858000"/>
              <a:gd name="connsiteX133-26855" fmla="*/ 5979671 w 6127689"/>
              <a:gd name="connsiteY133-26856" fmla="*/ 6858000 h 6858000"/>
              <a:gd name="connsiteX134-26857" fmla="*/ 0 w 6127689"/>
              <a:gd name="connsiteY134-26858" fmla="*/ 6858000 h 6858000"/>
              <a:gd name="connsiteX135-26859" fmla="*/ 0 w 6127689"/>
              <a:gd name="connsiteY135-26860" fmla="*/ 0 h 6858000"/>
              <a:gd name="connsiteX0-26861" fmla="*/ 0 w 6127689"/>
              <a:gd name="connsiteY0-26862" fmla="*/ 0 h 6858000"/>
              <a:gd name="connsiteX1-26863" fmla="*/ 4965888 w 6127689"/>
              <a:gd name="connsiteY1-26864" fmla="*/ 0 h 6858000"/>
              <a:gd name="connsiteX2-26865" fmla="*/ 4967767 w 6127689"/>
              <a:gd name="connsiteY2-26866" fmla="*/ 7930 h 6858000"/>
              <a:gd name="connsiteX3-26867" fmla="*/ 4979444 w 6127689"/>
              <a:gd name="connsiteY3-26868" fmla="*/ 43921 h 6858000"/>
              <a:gd name="connsiteX4-26869" fmla="*/ 5021173 w 6127689"/>
              <a:gd name="connsiteY4-26870" fmla="*/ 123738 h 6858000"/>
              <a:gd name="connsiteX5-26871" fmla="*/ 5075458 w 6127689"/>
              <a:gd name="connsiteY5-26872" fmla="*/ 264355 h 6858000"/>
              <a:gd name="connsiteX6-26873" fmla="*/ 5081175 w 6127689"/>
              <a:gd name="connsiteY6-26874" fmla="*/ 277448 h 6858000"/>
              <a:gd name="connsiteX7-26875" fmla="*/ 5097011 w 6127689"/>
              <a:gd name="connsiteY7-26876" fmla="*/ 355616 h 6858000"/>
              <a:gd name="connsiteX8-26877" fmla="*/ 5130982 w 6127689"/>
              <a:gd name="connsiteY8-26878" fmla="*/ 412030 h 6858000"/>
              <a:gd name="connsiteX9-26879" fmla="*/ 5153000 w 6127689"/>
              <a:gd name="connsiteY9-26880" fmla="*/ 507134 h 6858000"/>
              <a:gd name="connsiteX10-26881" fmla="*/ 5171282 w 6127689"/>
              <a:gd name="connsiteY10-26882" fmla="*/ 602071 h 6858000"/>
              <a:gd name="connsiteX11-26883" fmla="*/ 5176196 w 6127689"/>
              <a:gd name="connsiteY11-26884" fmla="*/ 636822 h 6858000"/>
              <a:gd name="connsiteX12-26885" fmla="*/ 5189051 w 6127689"/>
              <a:gd name="connsiteY12-26886" fmla="*/ 782518 h 6858000"/>
              <a:gd name="connsiteX13-26887" fmla="*/ 5210428 w 6127689"/>
              <a:gd name="connsiteY13-26888" fmla="*/ 815772 h 6858000"/>
              <a:gd name="connsiteX14-26889" fmla="*/ 5221088 w 6127689"/>
              <a:gd name="connsiteY14-26890" fmla="*/ 860193 h 6858000"/>
              <a:gd name="connsiteX15-26891" fmla="*/ 5230806 w 6127689"/>
              <a:gd name="connsiteY15-26892" fmla="*/ 961354 h 6858000"/>
              <a:gd name="connsiteX16-26893" fmla="*/ 5201018 w 6127689"/>
              <a:gd name="connsiteY16-26894" fmla="*/ 1095027 h 6858000"/>
              <a:gd name="connsiteX17-26895" fmla="*/ 5202153 w 6127689"/>
              <a:gd name="connsiteY17-26896" fmla="*/ 1133224 h 6858000"/>
              <a:gd name="connsiteX18-26897" fmla="*/ 5207370 w 6127689"/>
              <a:gd name="connsiteY18-26898" fmla="*/ 1138097 h 6858000"/>
              <a:gd name="connsiteX19-26899" fmla="*/ 5189234 w 6127689"/>
              <a:gd name="connsiteY19-26900" fmla="*/ 1193495 h 6858000"/>
              <a:gd name="connsiteX20-26901" fmla="*/ 5202769 w 6127689"/>
              <a:gd name="connsiteY20-26902" fmla="*/ 1269450 h 6858000"/>
              <a:gd name="connsiteX21-26903" fmla="*/ 5225968 w 6127689"/>
              <a:gd name="connsiteY21-26904" fmla="*/ 1357994 h 6858000"/>
              <a:gd name="connsiteX22-26905" fmla="*/ 5233819 w 6127689"/>
              <a:gd name="connsiteY22-26906" fmla="*/ 1380922 h 6858000"/>
              <a:gd name="connsiteX23-26907" fmla="*/ 5237226 w 6127689"/>
              <a:gd name="connsiteY23-26908" fmla="*/ 1441327 h 6858000"/>
              <a:gd name="connsiteX24-26909" fmla="*/ 5255653 w 6127689"/>
              <a:gd name="connsiteY24-26910" fmla="*/ 1524712 h 6858000"/>
              <a:gd name="connsiteX25-26911" fmla="*/ 5263491 w 6127689"/>
              <a:gd name="connsiteY25-26912" fmla="*/ 1642938 h 6858000"/>
              <a:gd name="connsiteX26-26913" fmla="*/ 5261314 w 6127689"/>
              <a:gd name="connsiteY26-26914" fmla="*/ 1689177 h 6858000"/>
              <a:gd name="connsiteX27-26915" fmla="*/ 5259788 w 6127689"/>
              <a:gd name="connsiteY27-26916" fmla="*/ 1768516 h 6858000"/>
              <a:gd name="connsiteX28-26917" fmla="*/ 5255696 w 6127689"/>
              <a:gd name="connsiteY28-26918" fmla="*/ 1953770 h 6858000"/>
              <a:gd name="connsiteX29-26919" fmla="*/ 5252592 w 6127689"/>
              <a:gd name="connsiteY29-26920" fmla="*/ 2092210 h 6858000"/>
              <a:gd name="connsiteX30-26921" fmla="*/ 5264303 w 6127689"/>
              <a:gd name="connsiteY30-26922" fmla="*/ 2225157 h 6858000"/>
              <a:gd name="connsiteX31-26923" fmla="*/ 5254949 w 6127689"/>
              <a:gd name="connsiteY31-26924" fmla="*/ 2236160 h 6858000"/>
              <a:gd name="connsiteX32-26925" fmla="*/ 5250104 w 6127689"/>
              <a:gd name="connsiteY32-26926" fmla="*/ 2249166 h 6858000"/>
              <a:gd name="connsiteX33-26927" fmla="*/ 5251214 w 6127689"/>
              <a:gd name="connsiteY33-26928" fmla="*/ 2250944 h 6858000"/>
              <a:gd name="connsiteX34-26929" fmla="*/ 5250644 w 6127689"/>
              <a:gd name="connsiteY34-26930" fmla="*/ 2266619 h 6858000"/>
              <a:gd name="connsiteX35-26931" fmla="*/ 5293877 w 6127689"/>
              <a:gd name="connsiteY35-26932" fmla="*/ 2368649 h 6858000"/>
              <a:gd name="connsiteX36-26933" fmla="*/ 5311338 w 6127689"/>
              <a:gd name="connsiteY36-26934" fmla="*/ 2404034 h 6858000"/>
              <a:gd name="connsiteX37-26935" fmla="*/ 5338366 w 6127689"/>
              <a:gd name="connsiteY37-26936" fmla="*/ 2465052 h 6858000"/>
              <a:gd name="connsiteX38-26937" fmla="*/ 5371263 w 6127689"/>
              <a:gd name="connsiteY38-26938" fmla="*/ 2586413 h 6858000"/>
              <a:gd name="connsiteX39-26939" fmla="*/ 5407503 w 6127689"/>
              <a:gd name="connsiteY39-26940" fmla="*/ 2786290 h 6858000"/>
              <a:gd name="connsiteX40-26941" fmla="*/ 5407356 w 6127689"/>
              <a:gd name="connsiteY40-26942" fmla="*/ 2787545 h 6858000"/>
              <a:gd name="connsiteX41-26943" fmla="*/ 5411130 w 6127689"/>
              <a:gd name="connsiteY41-26944" fmla="*/ 2788640 h 6858000"/>
              <a:gd name="connsiteX42-26945" fmla="*/ 5416439 w 6127689"/>
              <a:gd name="connsiteY42-26946" fmla="*/ 2805666 h 6858000"/>
              <a:gd name="connsiteX43-26947" fmla="*/ 5457023 w 6127689"/>
              <a:gd name="connsiteY43-26948" fmla="*/ 2858292 h 6858000"/>
              <a:gd name="connsiteX44-26949" fmla="*/ 5479298 w 6127689"/>
              <a:gd name="connsiteY44-26950" fmla="*/ 2947791 h 6858000"/>
              <a:gd name="connsiteX45-26951" fmla="*/ 5481770 w 6127689"/>
              <a:gd name="connsiteY45-26952" fmla="*/ 2951352 h 6858000"/>
              <a:gd name="connsiteX46-26953" fmla="*/ 5482045 w 6127689"/>
              <a:gd name="connsiteY46-26954" fmla="*/ 2984371 h 6858000"/>
              <a:gd name="connsiteX47-26955" fmla="*/ 5482415 w 6127689"/>
              <a:gd name="connsiteY47-26956" fmla="*/ 3004079 h 6858000"/>
              <a:gd name="connsiteX48-26957" fmla="*/ 5503944 w 6127689"/>
              <a:gd name="connsiteY48-26958" fmla="*/ 3123335 h 6858000"/>
              <a:gd name="connsiteX49-26959" fmla="*/ 5516007 w 6127689"/>
              <a:gd name="connsiteY49-26960" fmla="*/ 3258473 h 6858000"/>
              <a:gd name="connsiteX50-26961" fmla="*/ 5566839 w 6127689"/>
              <a:gd name="connsiteY50-26962" fmla="*/ 3345295 h 6858000"/>
              <a:gd name="connsiteX51-26963" fmla="*/ 5589758 w 6127689"/>
              <a:gd name="connsiteY51-26964" fmla="*/ 3506453 h 6858000"/>
              <a:gd name="connsiteX52-26965" fmla="*/ 5596144 w 6127689"/>
              <a:gd name="connsiteY52-26966" fmla="*/ 3534624 h 6858000"/>
              <a:gd name="connsiteX53-26967" fmla="*/ 5597750 w 6127689"/>
              <a:gd name="connsiteY53-26968" fmla="*/ 3534129 h 6858000"/>
              <a:gd name="connsiteX54-26969" fmla="*/ 5599700 w 6127689"/>
              <a:gd name="connsiteY54-26970" fmla="*/ 3547221 h 6858000"/>
              <a:gd name="connsiteX55-26971" fmla="*/ 5615031 w 6127689"/>
              <a:gd name="connsiteY55-26972" fmla="*/ 3557482 h 6858000"/>
              <a:gd name="connsiteX56-26973" fmla="*/ 5618377 w 6127689"/>
              <a:gd name="connsiteY56-26974" fmla="*/ 3588431 h 6858000"/>
              <a:gd name="connsiteX57-26975" fmla="*/ 5612155 w 6127689"/>
              <a:gd name="connsiteY57-26976" fmla="*/ 3589869 h 6858000"/>
              <a:gd name="connsiteX58-26977" fmla="*/ 5620843 w 6127689"/>
              <a:gd name="connsiteY58-26978" fmla="*/ 3606745 h 6858000"/>
              <a:gd name="connsiteX59-26979" fmla="*/ 5655472 w 6127689"/>
              <a:gd name="connsiteY59-26980" fmla="*/ 3678877 h 6858000"/>
              <a:gd name="connsiteX60-26981" fmla="*/ 5683015 w 6127689"/>
              <a:gd name="connsiteY60-26982" fmla="*/ 3762025 h 6858000"/>
              <a:gd name="connsiteX61-26983" fmla="*/ 5696643 w 6127689"/>
              <a:gd name="connsiteY61-26984" fmla="*/ 3773888 h 6858000"/>
              <a:gd name="connsiteX62-26985" fmla="*/ 5699203 w 6127689"/>
              <a:gd name="connsiteY62-26986" fmla="*/ 3775823 h 6858000"/>
              <a:gd name="connsiteX63-26987" fmla="*/ 5704824 w 6127689"/>
              <a:gd name="connsiteY63-26988" fmla="*/ 3785966 h 6858000"/>
              <a:gd name="connsiteX64-26989" fmla="*/ 5733539 w 6127689"/>
              <a:gd name="connsiteY64-26990" fmla="*/ 3818457 h 6858000"/>
              <a:gd name="connsiteX65-26991" fmla="*/ 5768491 w 6127689"/>
              <a:gd name="connsiteY65-26992" fmla="*/ 3914399 h 6858000"/>
              <a:gd name="connsiteX66-26993" fmla="*/ 5793123 w 6127689"/>
              <a:gd name="connsiteY66-26994" fmla="*/ 3969952 h 6858000"/>
              <a:gd name="connsiteX67-26995" fmla="*/ 5808321 w 6127689"/>
              <a:gd name="connsiteY67-26996" fmla="*/ 3988153 h 6858000"/>
              <a:gd name="connsiteX68-26997" fmla="*/ 5825621 w 6127689"/>
              <a:gd name="connsiteY68-26998" fmla="*/ 4015525 h 6858000"/>
              <a:gd name="connsiteX69-26999" fmla="*/ 5860672 w 6127689"/>
              <a:gd name="connsiteY69-27000" fmla="*/ 4061579 h 6858000"/>
              <a:gd name="connsiteX70-27001" fmla="*/ 5872173 w 6127689"/>
              <a:gd name="connsiteY70-27002" fmla="*/ 4088497 h 6858000"/>
              <a:gd name="connsiteX71-27003" fmla="*/ 5883705 w 6127689"/>
              <a:gd name="connsiteY71-27004" fmla="*/ 4101899 h 6858000"/>
              <a:gd name="connsiteX72-27005" fmla="*/ 5894095 w 6127689"/>
              <a:gd name="connsiteY72-27006" fmla="*/ 4128857 h 6858000"/>
              <a:gd name="connsiteX73-27007" fmla="*/ 5903513 w 6127689"/>
              <a:gd name="connsiteY73-27008" fmla="*/ 4187661 h 6858000"/>
              <a:gd name="connsiteX74-27009" fmla="*/ 5917114 w 6127689"/>
              <a:gd name="connsiteY74-27010" fmla="*/ 4213096 h 6858000"/>
              <a:gd name="connsiteX75-27011" fmla="*/ 5924233 w 6127689"/>
              <a:gd name="connsiteY75-27012" fmla="*/ 4242060 h 6858000"/>
              <a:gd name="connsiteX76-27013" fmla="*/ 5928910 w 6127689"/>
              <a:gd name="connsiteY76-27014" fmla="*/ 4300973 h 6858000"/>
              <a:gd name="connsiteX77-27015" fmla="*/ 5939320 w 6127689"/>
              <a:gd name="connsiteY77-27016" fmla="*/ 4340435 h 6858000"/>
              <a:gd name="connsiteX78-27017" fmla="*/ 5946705 w 6127689"/>
              <a:gd name="connsiteY78-27018" fmla="*/ 4428051 h 6858000"/>
              <a:gd name="connsiteX79-27019" fmla="*/ 5949261 w 6127689"/>
              <a:gd name="connsiteY79-27020" fmla="*/ 4449185 h 6858000"/>
              <a:gd name="connsiteX80-27021" fmla="*/ 5968960 w 6127689"/>
              <a:gd name="connsiteY80-27022" fmla="*/ 4482655 h 6858000"/>
              <a:gd name="connsiteX81-27023" fmla="*/ 5980106 w 6127689"/>
              <a:gd name="connsiteY81-27024" fmla="*/ 4585087 h 6858000"/>
              <a:gd name="connsiteX82-27025" fmla="*/ 5998138 w 6127689"/>
              <a:gd name="connsiteY82-27026" fmla="*/ 4697518 h 6858000"/>
              <a:gd name="connsiteX83-27027" fmla="*/ 6013516 w 6127689"/>
              <a:gd name="connsiteY83-27028" fmla="*/ 4786619 h 6858000"/>
              <a:gd name="connsiteX84-27029" fmla="*/ 6025404 w 6127689"/>
              <a:gd name="connsiteY84-27030" fmla="*/ 4858148 h 6858000"/>
              <a:gd name="connsiteX85-27031" fmla="*/ 6007749 w 6127689"/>
              <a:gd name="connsiteY85-27032" fmla="*/ 4964715 h 6858000"/>
              <a:gd name="connsiteX86-27033" fmla="*/ 6005269 w 6127689"/>
              <a:gd name="connsiteY86-27034" fmla="*/ 5150567 h 6858000"/>
              <a:gd name="connsiteX87-27035" fmla="*/ 6001127 w 6127689"/>
              <a:gd name="connsiteY87-27036" fmla="*/ 5164609 h 6858000"/>
              <a:gd name="connsiteX88-27037" fmla="*/ 5996647 w 6127689"/>
              <a:gd name="connsiteY88-27038" fmla="*/ 5185640 h 6858000"/>
              <a:gd name="connsiteX89-27039" fmla="*/ 5998514 w 6127689"/>
              <a:gd name="connsiteY89-27040" fmla="*/ 5189673 h 6858000"/>
              <a:gd name="connsiteX90-27041" fmla="*/ 6018409 w 6127689"/>
              <a:gd name="connsiteY90-27042" fmla="*/ 5227157 h 6858000"/>
              <a:gd name="connsiteX91-27043" fmla="*/ 6036748 w 6127689"/>
              <a:gd name="connsiteY91-27044" fmla="*/ 5322752 h 6858000"/>
              <a:gd name="connsiteX92-27045" fmla="*/ 6036943 w 6127689"/>
              <a:gd name="connsiteY92-27046" fmla="*/ 5329480 h 6858000"/>
              <a:gd name="connsiteX93-27047" fmla="*/ 6037236 w 6127689"/>
              <a:gd name="connsiteY93-27048" fmla="*/ 5329634 h 6858000"/>
              <a:gd name="connsiteX94-27049" fmla="*/ 6038019 w 6127689"/>
              <a:gd name="connsiteY94-27050" fmla="*/ 5336764 h 6858000"/>
              <a:gd name="connsiteX95-27051" fmla="*/ 6037298 w 6127689"/>
              <a:gd name="connsiteY95-27052" fmla="*/ 5341753 h 6858000"/>
              <a:gd name="connsiteX96-27053" fmla="*/ 6037677 w 6127689"/>
              <a:gd name="connsiteY96-27054" fmla="*/ 5354807 h 6858000"/>
              <a:gd name="connsiteX97-27055" fmla="*/ 6039728 w 6127689"/>
              <a:gd name="connsiteY97-27056" fmla="*/ 5359416 h 6858000"/>
              <a:gd name="connsiteX98-27057" fmla="*/ 6043311 w 6127689"/>
              <a:gd name="connsiteY98-27058" fmla="*/ 5361407 h 6858000"/>
              <a:gd name="connsiteX99-27059" fmla="*/ 6042954 w 6127689"/>
              <a:gd name="connsiteY99-27060" fmla="*/ 5362576 h 6858000"/>
              <a:gd name="connsiteX100-27061" fmla="*/ 6053435 w 6127689"/>
              <a:gd name="connsiteY100-27062" fmla="*/ 5387547 h 6858000"/>
              <a:gd name="connsiteX101-27063" fmla="*/ 6065933 w 6127689"/>
              <a:gd name="connsiteY101-27064" fmla="*/ 5443002 h 6858000"/>
              <a:gd name="connsiteX102-27065" fmla="*/ 6068640 w 6127689"/>
              <a:gd name="connsiteY102-27066" fmla="*/ 5474503 h 6858000"/>
              <a:gd name="connsiteX103-27067" fmla="*/ 6080922 w 6127689"/>
              <a:gd name="connsiteY103-27068" fmla="*/ 5561070 h 6858000"/>
              <a:gd name="connsiteX104-27069" fmla="*/ 6096949 w 6127689"/>
              <a:gd name="connsiteY104-27070" fmla="*/ 5648179 h 6858000"/>
              <a:gd name="connsiteX105-27071" fmla="*/ 6125703 w 6127689"/>
              <a:gd name="connsiteY105-27072" fmla="*/ 5692894 h 6858000"/>
              <a:gd name="connsiteX106-27073" fmla="*/ 6126670 w 6127689"/>
              <a:gd name="connsiteY106-27074" fmla="*/ 5697882 h 6858000"/>
              <a:gd name="connsiteX107-27075" fmla="*/ 6124061 w 6127689"/>
              <a:gd name="connsiteY107-27076" fmla="*/ 5710294 h 6858000"/>
              <a:gd name="connsiteX108-27077" fmla="*/ 6122213 w 6127689"/>
              <a:gd name="connsiteY108-27078" fmla="*/ 5714762 h 6858000"/>
              <a:gd name="connsiteX109-27079" fmla="*/ 6121353 w 6127689"/>
              <a:gd name="connsiteY109-27080" fmla="*/ 5721725 h 6858000"/>
              <a:gd name="connsiteX110-27081" fmla="*/ 6121607 w 6127689"/>
              <a:gd name="connsiteY110-27082" fmla="*/ 5721959 h 6858000"/>
              <a:gd name="connsiteX111-27083" fmla="*/ 6120262 w 6127689"/>
              <a:gd name="connsiteY111-27084" fmla="*/ 5728358 h 6858000"/>
              <a:gd name="connsiteX112-27085" fmla="*/ 6127024 w 6127689"/>
              <a:gd name="connsiteY112-27086" fmla="*/ 5786902 h 6858000"/>
              <a:gd name="connsiteX113-27087" fmla="*/ 6127519 w 6127689"/>
              <a:gd name="connsiteY113-27088" fmla="*/ 5865775 h 6858000"/>
              <a:gd name="connsiteX114-27089" fmla="*/ 6119217 w 6127689"/>
              <a:gd name="connsiteY114-27090" fmla="*/ 5888542 h 6858000"/>
              <a:gd name="connsiteX115-27091" fmla="*/ 6102493 w 6127689"/>
              <a:gd name="connsiteY115-27092" fmla="*/ 5928602 h 6858000"/>
              <a:gd name="connsiteX116-27093" fmla="*/ 6056863 w 6127689"/>
              <a:gd name="connsiteY116-27094" fmla="*/ 6000643 h 6858000"/>
              <a:gd name="connsiteX117-27095" fmla="*/ 6045436 w 6127689"/>
              <a:gd name="connsiteY117-27096" fmla="*/ 6124480 h 6858000"/>
              <a:gd name="connsiteX118-27097" fmla="*/ 6030489 w 6127689"/>
              <a:gd name="connsiteY118-27098" fmla="*/ 6317666 h 6858000"/>
              <a:gd name="connsiteX119-27099" fmla="*/ 6007492 w 6127689"/>
              <a:gd name="connsiteY119-27100" fmla="*/ 6440818 h 6858000"/>
              <a:gd name="connsiteX120-27101" fmla="*/ 6009467 w 6127689"/>
              <a:gd name="connsiteY120-27102" fmla="*/ 6487076 h 6858000"/>
              <a:gd name="connsiteX121-27103" fmla="*/ 5995064 w 6127689"/>
              <a:gd name="connsiteY121-27104" fmla="*/ 6540791 h 6858000"/>
              <a:gd name="connsiteX122-27105" fmla="*/ 5996309 w 6127689"/>
              <a:gd name="connsiteY122-27106" fmla="*/ 6543961 h 6858000"/>
              <a:gd name="connsiteX123-27107" fmla="*/ 5996048 w 6127689"/>
              <a:gd name="connsiteY123-27108" fmla="*/ 6555444 h 6858000"/>
              <a:gd name="connsiteX124-27109" fmla="*/ 6002524 w 6127689"/>
              <a:gd name="connsiteY124-27110" fmla="*/ 6560188 h 6858000"/>
              <a:gd name="connsiteX125-27111" fmla="*/ 6006823 w 6127689"/>
              <a:gd name="connsiteY125-27112" fmla="*/ 6578546 h 6858000"/>
              <a:gd name="connsiteX126-27113" fmla="*/ 6004510 w 6127689"/>
              <a:gd name="connsiteY126-27114" fmla="*/ 6599256 h 6858000"/>
              <a:gd name="connsiteX127-27115" fmla="*/ 5986207 w 6127689"/>
              <a:gd name="connsiteY127-27116" fmla="*/ 6695855 h 6858000"/>
              <a:gd name="connsiteX128-27117" fmla="*/ 5979428 w 6127689"/>
              <a:gd name="connsiteY128-27118" fmla="*/ 6754678 h 6858000"/>
              <a:gd name="connsiteX129-27119" fmla="*/ 5983398 w 6127689"/>
              <a:gd name="connsiteY129-27120" fmla="*/ 6778641 h 6858000"/>
              <a:gd name="connsiteX130-27121" fmla="*/ 5984543 w 6127689"/>
              <a:gd name="connsiteY130-27122" fmla="*/ 6811016 h 6858000"/>
              <a:gd name="connsiteX131-27123" fmla="*/ 5981802 w 6127689"/>
              <a:gd name="connsiteY131-27124" fmla="*/ 6838578 h 6858000"/>
              <a:gd name="connsiteX132-27125" fmla="*/ 5979671 w 6127689"/>
              <a:gd name="connsiteY132-27126" fmla="*/ 6858000 h 6858000"/>
              <a:gd name="connsiteX133-27127" fmla="*/ 0 w 6127689"/>
              <a:gd name="connsiteY133-27128" fmla="*/ 6858000 h 6858000"/>
              <a:gd name="connsiteX134-27129" fmla="*/ 0 w 6127689"/>
              <a:gd name="connsiteY134-27130" fmla="*/ 0 h 6858000"/>
              <a:gd name="connsiteX0-27131" fmla="*/ 0 w 6127689"/>
              <a:gd name="connsiteY0-27132" fmla="*/ 0 h 6858000"/>
              <a:gd name="connsiteX1-27133" fmla="*/ 4965888 w 6127689"/>
              <a:gd name="connsiteY1-27134" fmla="*/ 0 h 6858000"/>
              <a:gd name="connsiteX2-27135" fmla="*/ 4967767 w 6127689"/>
              <a:gd name="connsiteY2-27136" fmla="*/ 7930 h 6858000"/>
              <a:gd name="connsiteX3-27137" fmla="*/ 4979444 w 6127689"/>
              <a:gd name="connsiteY3-27138" fmla="*/ 43921 h 6858000"/>
              <a:gd name="connsiteX4-27139" fmla="*/ 5021173 w 6127689"/>
              <a:gd name="connsiteY4-27140" fmla="*/ 123738 h 6858000"/>
              <a:gd name="connsiteX5-27141" fmla="*/ 5075458 w 6127689"/>
              <a:gd name="connsiteY5-27142" fmla="*/ 264355 h 6858000"/>
              <a:gd name="connsiteX6-27143" fmla="*/ 5081175 w 6127689"/>
              <a:gd name="connsiteY6-27144" fmla="*/ 277448 h 6858000"/>
              <a:gd name="connsiteX7-27145" fmla="*/ 5097011 w 6127689"/>
              <a:gd name="connsiteY7-27146" fmla="*/ 355616 h 6858000"/>
              <a:gd name="connsiteX8-27147" fmla="*/ 5130982 w 6127689"/>
              <a:gd name="connsiteY8-27148" fmla="*/ 412030 h 6858000"/>
              <a:gd name="connsiteX9-27149" fmla="*/ 5153000 w 6127689"/>
              <a:gd name="connsiteY9-27150" fmla="*/ 507134 h 6858000"/>
              <a:gd name="connsiteX10-27151" fmla="*/ 5171282 w 6127689"/>
              <a:gd name="connsiteY10-27152" fmla="*/ 602071 h 6858000"/>
              <a:gd name="connsiteX11-27153" fmla="*/ 5176196 w 6127689"/>
              <a:gd name="connsiteY11-27154" fmla="*/ 636822 h 6858000"/>
              <a:gd name="connsiteX12-27155" fmla="*/ 5189051 w 6127689"/>
              <a:gd name="connsiteY12-27156" fmla="*/ 782518 h 6858000"/>
              <a:gd name="connsiteX13-27157" fmla="*/ 5210428 w 6127689"/>
              <a:gd name="connsiteY13-27158" fmla="*/ 815772 h 6858000"/>
              <a:gd name="connsiteX14-27159" fmla="*/ 5221088 w 6127689"/>
              <a:gd name="connsiteY14-27160" fmla="*/ 860193 h 6858000"/>
              <a:gd name="connsiteX15-27161" fmla="*/ 5230806 w 6127689"/>
              <a:gd name="connsiteY15-27162" fmla="*/ 961354 h 6858000"/>
              <a:gd name="connsiteX16-27163" fmla="*/ 5201018 w 6127689"/>
              <a:gd name="connsiteY16-27164" fmla="*/ 1095027 h 6858000"/>
              <a:gd name="connsiteX17-27165" fmla="*/ 5202153 w 6127689"/>
              <a:gd name="connsiteY17-27166" fmla="*/ 1133224 h 6858000"/>
              <a:gd name="connsiteX18-27167" fmla="*/ 5207370 w 6127689"/>
              <a:gd name="connsiteY18-27168" fmla="*/ 1138097 h 6858000"/>
              <a:gd name="connsiteX19-27169" fmla="*/ 5189234 w 6127689"/>
              <a:gd name="connsiteY19-27170" fmla="*/ 1193495 h 6858000"/>
              <a:gd name="connsiteX20-27171" fmla="*/ 5202769 w 6127689"/>
              <a:gd name="connsiteY20-27172" fmla="*/ 1269450 h 6858000"/>
              <a:gd name="connsiteX21-27173" fmla="*/ 5225968 w 6127689"/>
              <a:gd name="connsiteY21-27174" fmla="*/ 1357994 h 6858000"/>
              <a:gd name="connsiteX22-27175" fmla="*/ 5233819 w 6127689"/>
              <a:gd name="connsiteY22-27176" fmla="*/ 1380922 h 6858000"/>
              <a:gd name="connsiteX23-27177" fmla="*/ 5237226 w 6127689"/>
              <a:gd name="connsiteY23-27178" fmla="*/ 1441327 h 6858000"/>
              <a:gd name="connsiteX24-27179" fmla="*/ 5255653 w 6127689"/>
              <a:gd name="connsiteY24-27180" fmla="*/ 1524712 h 6858000"/>
              <a:gd name="connsiteX25-27181" fmla="*/ 5263491 w 6127689"/>
              <a:gd name="connsiteY25-27182" fmla="*/ 1642938 h 6858000"/>
              <a:gd name="connsiteX26-27183" fmla="*/ 5261314 w 6127689"/>
              <a:gd name="connsiteY26-27184" fmla="*/ 1689177 h 6858000"/>
              <a:gd name="connsiteX27-27185" fmla="*/ 5259788 w 6127689"/>
              <a:gd name="connsiteY27-27186" fmla="*/ 1768516 h 6858000"/>
              <a:gd name="connsiteX28-27187" fmla="*/ 5255696 w 6127689"/>
              <a:gd name="connsiteY28-27188" fmla="*/ 1953770 h 6858000"/>
              <a:gd name="connsiteX29-27189" fmla="*/ 5252592 w 6127689"/>
              <a:gd name="connsiteY29-27190" fmla="*/ 2092210 h 6858000"/>
              <a:gd name="connsiteX30-27191" fmla="*/ 5264303 w 6127689"/>
              <a:gd name="connsiteY30-27192" fmla="*/ 2225157 h 6858000"/>
              <a:gd name="connsiteX31-27193" fmla="*/ 5254949 w 6127689"/>
              <a:gd name="connsiteY31-27194" fmla="*/ 2236160 h 6858000"/>
              <a:gd name="connsiteX32-27195" fmla="*/ 5250104 w 6127689"/>
              <a:gd name="connsiteY32-27196" fmla="*/ 2249166 h 6858000"/>
              <a:gd name="connsiteX33-27197" fmla="*/ 5251214 w 6127689"/>
              <a:gd name="connsiteY33-27198" fmla="*/ 2250944 h 6858000"/>
              <a:gd name="connsiteX34-27199" fmla="*/ 5250644 w 6127689"/>
              <a:gd name="connsiteY34-27200" fmla="*/ 2266619 h 6858000"/>
              <a:gd name="connsiteX35-27201" fmla="*/ 5293877 w 6127689"/>
              <a:gd name="connsiteY35-27202" fmla="*/ 2368649 h 6858000"/>
              <a:gd name="connsiteX36-27203" fmla="*/ 5311338 w 6127689"/>
              <a:gd name="connsiteY36-27204" fmla="*/ 2404034 h 6858000"/>
              <a:gd name="connsiteX37-27205" fmla="*/ 5338366 w 6127689"/>
              <a:gd name="connsiteY37-27206" fmla="*/ 2465052 h 6858000"/>
              <a:gd name="connsiteX38-27207" fmla="*/ 5371263 w 6127689"/>
              <a:gd name="connsiteY38-27208" fmla="*/ 2586413 h 6858000"/>
              <a:gd name="connsiteX39-27209" fmla="*/ 5407503 w 6127689"/>
              <a:gd name="connsiteY39-27210" fmla="*/ 2786290 h 6858000"/>
              <a:gd name="connsiteX40-27211" fmla="*/ 5407356 w 6127689"/>
              <a:gd name="connsiteY40-27212" fmla="*/ 2787545 h 6858000"/>
              <a:gd name="connsiteX41-27213" fmla="*/ 5411130 w 6127689"/>
              <a:gd name="connsiteY41-27214" fmla="*/ 2788640 h 6858000"/>
              <a:gd name="connsiteX42-27215" fmla="*/ 5416439 w 6127689"/>
              <a:gd name="connsiteY42-27216" fmla="*/ 2805666 h 6858000"/>
              <a:gd name="connsiteX43-27217" fmla="*/ 5457023 w 6127689"/>
              <a:gd name="connsiteY43-27218" fmla="*/ 2858292 h 6858000"/>
              <a:gd name="connsiteX44-27219" fmla="*/ 5479298 w 6127689"/>
              <a:gd name="connsiteY44-27220" fmla="*/ 2947791 h 6858000"/>
              <a:gd name="connsiteX45-27221" fmla="*/ 5481770 w 6127689"/>
              <a:gd name="connsiteY45-27222" fmla="*/ 2951352 h 6858000"/>
              <a:gd name="connsiteX46-27223" fmla="*/ 5482045 w 6127689"/>
              <a:gd name="connsiteY46-27224" fmla="*/ 2984371 h 6858000"/>
              <a:gd name="connsiteX47-27225" fmla="*/ 5482415 w 6127689"/>
              <a:gd name="connsiteY47-27226" fmla="*/ 3004079 h 6858000"/>
              <a:gd name="connsiteX48-27227" fmla="*/ 5503944 w 6127689"/>
              <a:gd name="connsiteY48-27228" fmla="*/ 3123335 h 6858000"/>
              <a:gd name="connsiteX49-27229" fmla="*/ 5516007 w 6127689"/>
              <a:gd name="connsiteY49-27230" fmla="*/ 3258473 h 6858000"/>
              <a:gd name="connsiteX50-27231" fmla="*/ 5566839 w 6127689"/>
              <a:gd name="connsiteY50-27232" fmla="*/ 3345295 h 6858000"/>
              <a:gd name="connsiteX51-27233" fmla="*/ 5589758 w 6127689"/>
              <a:gd name="connsiteY51-27234" fmla="*/ 3506453 h 6858000"/>
              <a:gd name="connsiteX52-27235" fmla="*/ 5596144 w 6127689"/>
              <a:gd name="connsiteY52-27236" fmla="*/ 3534624 h 6858000"/>
              <a:gd name="connsiteX53-27237" fmla="*/ 5597750 w 6127689"/>
              <a:gd name="connsiteY53-27238" fmla="*/ 3534129 h 6858000"/>
              <a:gd name="connsiteX54-27239" fmla="*/ 5599700 w 6127689"/>
              <a:gd name="connsiteY54-27240" fmla="*/ 3547221 h 6858000"/>
              <a:gd name="connsiteX55-27241" fmla="*/ 5615031 w 6127689"/>
              <a:gd name="connsiteY55-27242" fmla="*/ 3557482 h 6858000"/>
              <a:gd name="connsiteX56-27243" fmla="*/ 5618377 w 6127689"/>
              <a:gd name="connsiteY56-27244" fmla="*/ 3588431 h 6858000"/>
              <a:gd name="connsiteX57-27245" fmla="*/ 5612155 w 6127689"/>
              <a:gd name="connsiteY57-27246" fmla="*/ 3589869 h 6858000"/>
              <a:gd name="connsiteX58-27247" fmla="*/ 5620843 w 6127689"/>
              <a:gd name="connsiteY58-27248" fmla="*/ 3606745 h 6858000"/>
              <a:gd name="connsiteX59-27249" fmla="*/ 5655472 w 6127689"/>
              <a:gd name="connsiteY59-27250" fmla="*/ 3678877 h 6858000"/>
              <a:gd name="connsiteX60-27251" fmla="*/ 5683015 w 6127689"/>
              <a:gd name="connsiteY60-27252" fmla="*/ 3762025 h 6858000"/>
              <a:gd name="connsiteX61-27253" fmla="*/ 5696643 w 6127689"/>
              <a:gd name="connsiteY61-27254" fmla="*/ 3773888 h 6858000"/>
              <a:gd name="connsiteX62-27255" fmla="*/ 5699203 w 6127689"/>
              <a:gd name="connsiteY62-27256" fmla="*/ 3775823 h 6858000"/>
              <a:gd name="connsiteX63-27257" fmla="*/ 5704824 w 6127689"/>
              <a:gd name="connsiteY63-27258" fmla="*/ 3785966 h 6858000"/>
              <a:gd name="connsiteX64-27259" fmla="*/ 5733539 w 6127689"/>
              <a:gd name="connsiteY64-27260" fmla="*/ 3818457 h 6858000"/>
              <a:gd name="connsiteX65-27261" fmla="*/ 5768491 w 6127689"/>
              <a:gd name="connsiteY65-27262" fmla="*/ 3914399 h 6858000"/>
              <a:gd name="connsiteX66-27263" fmla="*/ 5793123 w 6127689"/>
              <a:gd name="connsiteY66-27264" fmla="*/ 3969952 h 6858000"/>
              <a:gd name="connsiteX67-27265" fmla="*/ 5808321 w 6127689"/>
              <a:gd name="connsiteY67-27266" fmla="*/ 3988153 h 6858000"/>
              <a:gd name="connsiteX68-27267" fmla="*/ 5825621 w 6127689"/>
              <a:gd name="connsiteY68-27268" fmla="*/ 4015525 h 6858000"/>
              <a:gd name="connsiteX69-27269" fmla="*/ 5860672 w 6127689"/>
              <a:gd name="connsiteY69-27270" fmla="*/ 4061579 h 6858000"/>
              <a:gd name="connsiteX70-27271" fmla="*/ 5872173 w 6127689"/>
              <a:gd name="connsiteY70-27272" fmla="*/ 4088497 h 6858000"/>
              <a:gd name="connsiteX71-27273" fmla="*/ 5883705 w 6127689"/>
              <a:gd name="connsiteY71-27274" fmla="*/ 4101899 h 6858000"/>
              <a:gd name="connsiteX72-27275" fmla="*/ 5894095 w 6127689"/>
              <a:gd name="connsiteY72-27276" fmla="*/ 4128857 h 6858000"/>
              <a:gd name="connsiteX73-27277" fmla="*/ 5903513 w 6127689"/>
              <a:gd name="connsiteY73-27278" fmla="*/ 4187661 h 6858000"/>
              <a:gd name="connsiteX74-27279" fmla="*/ 5917114 w 6127689"/>
              <a:gd name="connsiteY74-27280" fmla="*/ 4213096 h 6858000"/>
              <a:gd name="connsiteX75-27281" fmla="*/ 5924233 w 6127689"/>
              <a:gd name="connsiteY75-27282" fmla="*/ 4242060 h 6858000"/>
              <a:gd name="connsiteX76-27283" fmla="*/ 5928910 w 6127689"/>
              <a:gd name="connsiteY76-27284" fmla="*/ 4300973 h 6858000"/>
              <a:gd name="connsiteX77-27285" fmla="*/ 5939320 w 6127689"/>
              <a:gd name="connsiteY77-27286" fmla="*/ 4340435 h 6858000"/>
              <a:gd name="connsiteX78-27287" fmla="*/ 5946705 w 6127689"/>
              <a:gd name="connsiteY78-27288" fmla="*/ 4428051 h 6858000"/>
              <a:gd name="connsiteX79-27289" fmla="*/ 5949261 w 6127689"/>
              <a:gd name="connsiteY79-27290" fmla="*/ 4449185 h 6858000"/>
              <a:gd name="connsiteX80-27291" fmla="*/ 5968960 w 6127689"/>
              <a:gd name="connsiteY80-27292" fmla="*/ 4482655 h 6858000"/>
              <a:gd name="connsiteX81-27293" fmla="*/ 5980106 w 6127689"/>
              <a:gd name="connsiteY81-27294" fmla="*/ 4585087 h 6858000"/>
              <a:gd name="connsiteX82-27295" fmla="*/ 5998138 w 6127689"/>
              <a:gd name="connsiteY82-27296" fmla="*/ 4697518 h 6858000"/>
              <a:gd name="connsiteX83-27297" fmla="*/ 6013516 w 6127689"/>
              <a:gd name="connsiteY83-27298" fmla="*/ 4786619 h 6858000"/>
              <a:gd name="connsiteX84-27299" fmla="*/ 6025404 w 6127689"/>
              <a:gd name="connsiteY84-27300" fmla="*/ 4858148 h 6858000"/>
              <a:gd name="connsiteX85-27301" fmla="*/ 6007749 w 6127689"/>
              <a:gd name="connsiteY85-27302" fmla="*/ 4964715 h 6858000"/>
              <a:gd name="connsiteX86-27303" fmla="*/ 6005269 w 6127689"/>
              <a:gd name="connsiteY86-27304" fmla="*/ 5150567 h 6858000"/>
              <a:gd name="connsiteX87-27305" fmla="*/ 6001127 w 6127689"/>
              <a:gd name="connsiteY87-27306" fmla="*/ 5164609 h 6858000"/>
              <a:gd name="connsiteX88-27307" fmla="*/ 5996647 w 6127689"/>
              <a:gd name="connsiteY88-27308" fmla="*/ 5185640 h 6858000"/>
              <a:gd name="connsiteX89-27309" fmla="*/ 5998514 w 6127689"/>
              <a:gd name="connsiteY89-27310" fmla="*/ 5189673 h 6858000"/>
              <a:gd name="connsiteX90-27311" fmla="*/ 6018409 w 6127689"/>
              <a:gd name="connsiteY90-27312" fmla="*/ 5227157 h 6858000"/>
              <a:gd name="connsiteX91-27313" fmla="*/ 6036748 w 6127689"/>
              <a:gd name="connsiteY91-27314" fmla="*/ 5322752 h 6858000"/>
              <a:gd name="connsiteX92-27315" fmla="*/ 6036943 w 6127689"/>
              <a:gd name="connsiteY92-27316" fmla="*/ 5329480 h 6858000"/>
              <a:gd name="connsiteX93-27317" fmla="*/ 6037236 w 6127689"/>
              <a:gd name="connsiteY93-27318" fmla="*/ 5329634 h 6858000"/>
              <a:gd name="connsiteX94-27319" fmla="*/ 6038019 w 6127689"/>
              <a:gd name="connsiteY94-27320" fmla="*/ 5336764 h 6858000"/>
              <a:gd name="connsiteX95-27321" fmla="*/ 6037298 w 6127689"/>
              <a:gd name="connsiteY95-27322" fmla="*/ 5341753 h 6858000"/>
              <a:gd name="connsiteX96-27323" fmla="*/ 6037677 w 6127689"/>
              <a:gd name="connsiteY96-27324" fmla="*/ 5354807 h 6858000"/>
              <a:gd name="connsiteX97-27325" fmla="*/ 6039728 w 6127689"/>
              <a:gd name="connsiteY97-27326" fmla="*/ 5359416 h 6858000"/>
              <a:gd name="connsiteX98-27327" fmla="*/ 6043311 w 6127689"/>
              <a:gd name="connsiteY98-27328" fmla="*/ 5361407 h 6858000"/>
              <a:gd name="connsiteX99-27329" fmla="*/ 6053435 w 6127689"/>
              <a:gd name="connsiteY99-27330" fmla="*/ 5387547 h 6858000"/>
              <a:gd name="connsiteX100-27331" fmla="*/ 6065933 w 6127689"/>
              <a:gd name="connsiteY100-27332" fmla="*/ 5443002 h 6858000"/>
              <a:gd name="connsiteX101-27333" fmla="*/ 6068640 w 6127689"/>
              <a:gd name="connsiteY101-27334" fmla="*/ 5474503 h 6858000"/>
              <a:gd name="connsiteX102-27335" fmla="*/ 6080922 w 6127689"/>
              <a:gd name="connsiteY102-27336" fmla="*/ 5561070 h 6858000"/>
              <a:gd name="connsiteX103-27337" fmla="*/ 6096949 w 6127689"/>
              <a:gd name="connsiteY103-27338" fmla="*/ 5648179 h 6858000"/>
              <a:gd name="connsiteX104-27339" fmla="*/ 6125703 w 6127689"/>
              <a:gd name="connsiteY104-27340" fmla="*/ 5692894 h 6858000"/>
              <a:gd name="connsiteX105-27341" fmla="*/ 6126670 w 6127689"/>
              <a:gd name="connsiteY105-27342" fmla="*/ 5697882 h 6858000"/>
              <a:gd name="connsiteX106-27343" fmla="*/ 6124061 w 6127689"/>
              <a:gd name="connsiteY106-27344" fmla="*/ 5710294 h 6858000"/>
              <a:gd name="connsiteX107-27345" fmla="*/ 6122213 w 6127689"/>
              <a:gd name="connsiteY107-27346" fmla="*/ 5714762 h 6858000"/>
              <a:gd name="connsiteX108-27347" fmla="*/ 6121353 w 6127689"/>
              <a:gd name="connsiteY108-27348" fmla="*/ 5721725 h 6858000"/>
              <a:gd name="connsiteX109-27349" fmla="*/ 6121607 w 6127689"/>
              <a:gd name="connsiteY109-27350" fmla="*/ 5721959 h 6858000"/>
              <a:gd name="connsiteX110-27351" fmla="*/ 6120262 w 6127689"/>
              <a:gd name="connsiteY110-27352" fmla="*/ 5728358 h 6858000"/>
              <a:gd name="connsiteX111-27353" fmla="*/ 6127024 w 6127689"/>
              <a:gd name="connsiteY111-27354" fmla="*/ 5786902 h 6858000"/>
              <a:gd name="connsiteX112-27355" fmla="*/ 6127519 w 6127689"/>
              <a:gd name="connsiteY112-27356" fmla="*/ 5865775 h 6858000"/>
              <a:gd name="connsiteX113-27357" fmla="*/ 6119217 w 6127689"/>
              <a:gd name="connsiteY113-27358" fmla="*/ 5888542 h 6858000"/>
              <a:gd name="connsiteX114-27359" fmla="*/ 6102493 w 6127689"/>
              <a:gd name="connsiteY114-27360" fmla="*/ 5928602 h 6858000"/>
              <a:gd name="connsiteX115-27361" fmla="*/ 6056863 w 6127689"/>
              <a:gd name="connsiteY115-27362" fmla="*/ 6000643 h 6858000"/>
              <a:gd name="connsiteX116-27363" fmla="*/ 6045436 w 6127689"/>
              <a:gd name="connsiteY116-27364" fmla="*/ 6124480 h 6858000"/>
              <a:gd name="connsiteX117-27365" fmla="*/ 6030489 w 6127689"/>
              <a:gd name="connsiteY117-27366" fmla="*/ 6317666 h 6858000"/>
              <a:gd name="connsiteX118-27367" fmla="*/ 6007492 w 6127689"/>
              <a:gd name="connsiteY118-27368" fmla="*/ 6440818 h 6858000"/>
              <a:gd name="connsiteX119-27369" fmla="*/ 6009467 w 6127689"/>
              <a:gd name="connsiteY119-27370" fmla="*/ 6487076 h 6858000"/>
              <a:gd name="connsiteX120-27371" fmla="*/ 5995064 w 6127689"/>
              <a:gd name="connsiteY120-27372" fmla="*/ 6540791 h 6858000"/>
              <a:gd name="connsiteX121-27373" fmla="*/ 5996309 w 6127689"/>
              <a:gd name="connsiteY121-27374" fmla="*/ 6543961 h 6858000"/>
              <a:gd name="connsiteX122-27375" fmla="*/ 5996048 w 6127689"/>
              <a:gd name="connsiteY122-27376" fmla="*/ 6555444 h 6858000"/>
              <a:gd name="connsiteX123-27377" fmla="*/ 6002524 w 6127689"/>
              <a:gd name="connsiteY123-27378" fmla="*/ 6560188 h 6858000"/>
              <a:gd name="connsiteX124-27379" fmla="*/ 6006823 w 6127689"/>
              <a:gd name="connsiteY124-27380" fmla="*/ 6578546 h 6858000"/>
              <a:gd name="connsiteX125-27381" fmla="*/ 6004510 w 6127689"/>
              <a:gd name="connsiteY125-27382" fmla="*/ 6599256 h 6858000"/>
              <a:gd name="connsiteX126-27383" fmla="*/ 5986207 w 6127689"/>
              <a:gd name="connsiteY126-27384" fmla="*/ 6695855 h 6858000"/>
              <a:gd name="connsiteX127-27385" fmla="*/ 5979428 w 6127689"/>
              <a:gd name="connsiteY127-27386" fmla="*/ 6754678 h 6858000"/>
              <a:gd name="connsiteX128-27387" fmla="*/ 5983398 w 6127689"/>
              <a:gd name="connsiteY128-27388" fmla="*/ 6778641 h 6858000"/>
              <a:gd name="connsiteX129-27389" fmla="*/ 5984543 w 6127689"/>
              <a:gd name="connsiteY129-27390" fmla="*/ 6811016 h 6858000"/>
              <a:gd name="connsiteX130-27391" fmla="*/ 5981802 w 6127689"/>
              <a:gd name="connsiteY130-27392" fmla="*/ 6838578 h 6858000"/>
              <a:gd name="connsiteX131-27393" fmla="*/ 5979671 w 6127689"/>
              <a:gd name="connsiteY131-27394" fmla="*/ 6858000 h 6858000"/>
              <a:gd name="connsiteX132-27395" fmla="*/ 0 w 6127689"/>
              <a:gd name="connsiteY132-27396" fmla="*/ 6858000 h 6858000"/>
              <a:gd name="connsiteX133-27397" fmla="*/ 0 w 6127689"/>
              <a:gd name="connsiteY133-27398" fmla="*/ 0 h 6858000"/>
              <a:gd name="connsiteX0-27399" fmla="*/ 0 w 6127689"/>
              <a:gd name="connsiteY0-27400" fmla="*/ 0 h 6858000"/>
              <a:gd name="connsiteX1-27401" fmla="*/ 4965888 w 6127689"/>
              <a:gd name="connsiteY1-27402" fmla="*/ 0 h 6858000"/>
              <a:gd name="connsiteX2-27403" fmla="*/ 4967767 w 6127689"/>
              <a:gd name="connsiteY2-27404" fmla="*/ 7930 h 6858000"/>
              <a:gd name="connsiteX3-27405" fmla="*/ 4979444 w 6127689"/>
              <a:gd name="connsiteY3-27406" fmla="*/ 43921 h 6858000"/>
              <a:gd name="connsiteX4-27407" fmla="*/ 5021173 w 6127689"/>
              <a:gd name="connsiteY4-27408" fmla="*/ 123738 h 6858000"/>
              <a:gd name="connsiteX5-27409" fmla="*/ 5075458 w 6127689"/>
              <a:gd name="connsiteY5-27410" fmla="*/ 264355 h 6858000"/>
              <a:gd name="connsiteX6-27411" fmla="*/ 5081175 w 6127689"/>
              <a:gd name="connsiteY6-27412" fmla="*/ 277448 h 6858000"/>
              <a:gd name="connsiteX7-27413" fmla="*/ 5097011 w 6127689"/>
              <a:gd name="connsiteY7-27414" fmla="*/ 355616 h 6858000"/>
              <a:gd name="connsiteX8-27415" fmla="*/ 5130982 w 6127689"/>
              <a:gd name="connsiteY8-27416" fmla="*/ 412030 h 6858000"/>
              <a:gd name="connsiteX9-27417" fmla="*/ 5153000 w 6127689"/>
              <a:gd name="connsiteY9-27418" fmla="*/ 507134 h 6858000"/>
              <a:gd name="connsiteX10-27419" fmla="*/ 5171282 w 6127689"/>
              <a:gd name="connsiteY10-27420" fmla="*/ 602071 h 6858000"/>
              <a:gd name="connsiteX11-27421" fmla="*/ 5176196 w 6127689"/>
              <a:gd name="connsiteY11-27422" fmla="*/ 636822 h 6858000"/>
              <a:gd name="connsiteX12-27423" fmla="*/ 5189051 w 6127689"/>
              <a:gd name="connsiteY12-27424" fmla="*/ 782518 h 6858000"/>
              <a:gd name="connsiteX13-27425" fmla="*/ 5210428 w 6127689"/>
              <a:gd name="connsiteY13-27426" fmla="*/ 815772 h 6858000"/>
              <a:gd name="connsiteX14-27427" fmla="*/ 5221088 w 6127689"/>
              <a:gd name="connsiteY14-27428" fmla="*/ 860193 h 6858000"/>
              <a:gd name="connsiteX15-27429" fmla="*/ 5230806 w 6127689"/>
              <a:gd name="connsiteY15-27430" fmla="*/ 961354 h 6858000"/>
              <a:gd name="connsiteX16-27431" fmla="*/ 5201018 w 6127689"/>
              <a:gd name="connsiteY16-27432" fmla="*/ 1095027 h 6858000"/>
              <a:gd name="connsiteX17-27433" fmla="*/ 5202153 w 6127689"/>
              <a:gd name="connsiteY17-27434" fmla="*/ 1133224 h 6858000"/>
              <a:gd name="connsiteX18-27435" fmla="*/ 5207370 w 6127689"/>
              <a:gd name="connsiteY18-27436" fmla="*/ 1138097 h 6858000"/>
              <a:gd name="connsiteX19-27437" fmla="*/ 5189234 w 6127689"/>
              <a:gd name="connsiteY19-27438" fmla="*/ 1193495 h 6858000"/>
              <a:gd name="connsiteX20-27439" fmla="*/ 5202769 w 6127689"/>
              <a:gd name="connsiteY20-27440" fmla="*/ 1269450 h 6858000"/>
              <a:gd name="connsiteX21-27441" fmla="*/ 5225968 w 6127689"/>
              <a:gd name="connsiteY21-27442" fmla="*/ 1357994 h 6858000"/>
              <a:gd name="connsiteX22-27443" fmla="*/ 5233819 w 6127689"/>
              <a:gd name="connsiteY22-27444" fmla="*/ 1380922 h 6858000"/>
              <a:gd name="connsiteX23-27445" fmla="*/ 5237226 w 6127689"/>
              <a:gd name="connsiteY23-27446" fmla="*/ 1441327 h 6858000"/>
              <a:gd name="connsiteX24-27447" fmla="*/ 5255653 w 6127689"/>
              <a:gd name="connsiteY24-27448" fmla="*/ 1524712 h 6858000"/>
              <a:gd name="connsiteX25-27449" fmla="*/ 5263491 w 6127689"/>
              <a:gd name="connsiteY25-27450" fmla="*/ 1642938 h 6858000"/>
              <a:gd name="connsiteX26-27451" fmla="*/ 5261314 w 6127689"/>
              <a:gd name="connsiteY26-27452" fmla="*/ 1689177 h 6858000"/>
              <a:gd name="connsiteX27-27453" fmla="*/ 5259788 w 6127689"/>
              <a:gd name="connsiteY27-27454" fmla="*/ 1768516 h 6858000"/>
              <a:gd name="connsiteX28-27455" fmla="*/ 5255696 w 6127689"/>
              <a:gd name="connsiteY28-27456" fmla="*/ 1953770 h 6858000"/>
              <a:gd name="connsiteX29-27457" fmla="*/ 5252592 w 6127689"/>
              <a:gd name="connsiteY29-27458" fmla="*/ 2092210 h 6858000"/>
              <a:gd name="connsiteX30-27459" fmla="*/ 5264303 w 6127689"/>
              <a:gd name="connsiteY30-27460" fmla="*/ 2225157 h 6858000"/>
              <a:gd name="connsiteX31-27461" fmla="*/ 5254949 w 6127689"/>
              <a:gd name="connsiteY31-27462" fmla="*/ 2236160 h 6858000"/>
              <a:gd name="connsiteX32-27463" fmla="*/ 5250104 w 6127689"/>
              <a:gd name="connsiteY32-27464" fmla="*/ 2249166 h 6858000"/>
              <a:gd name="connsiteX33-27465" fmla="*/ 5251214 w 6127689"/>
              <a:gd name="connsiteY33-27466" fmla="*/ 2250944 h 6858000"/>
              <a:gd name="connsiteX34-27467" fmla="*/ 5250644 w 6127689"/>
              <a:gd name="connsiteY34-27468" fmla="*/ 2266619 h 6858000"/>
              <a:gd name="connsiteX35-27469" fmla="*/ 5293877 w 6127689"/>
              <a:gd name="connsiteY35-27470" fmla="*/ 2368649 h 6858000"/>
              <a:gd name="connsiteX36-27471" fmla="*/ 5311338 w 6127689"/>
              <a:gd name="connsiteY36-27472" fmla="*/ 2404034 h 6858000"/>
              <a:gd name="connsiteX37-27473" fmla="*/ 5338366 w 6127689"/>
              <a:gd name="connsiteY37-27474" fmla="*/ 2465052 h 6858000"/>
              <a:gd name="connsiteX38-27475" fmla="*/ 5371263 w 6127689"/>
              <a:gd name="connsiteY38-27476" fmla="*/ 2586413 h 6858000"/>
              <a:gd name="connsiteX39-27477" fmla="*/ 5407503 w 6127689"/>
              <a:gd name="connsiteY39-27478" fmla="*/ 2786290 h 6858000"/>
              <a:gd name="connsiteX40-27479" fmla="*/ 5407356 w 6127689"/>
              <a:gd name="connsiteY40-27480" fmla="*/ 2787545 h 6858000"/>
              <a:gd name="connsiteX41-27481" fmla="*/ 5411130 w 6127689"/>
              <a:gd name="connsiteY41-27482" fmla="*/ 2788640 h 6858000"/>
              <a:gd name="connsiteX42-27483" fmla="*/ 5416439 w 6127689"/>
              <a:gd name="connsiteY42-27484" fmla="*/ 2805666 h 6858000"/>
              <a:gd name="connsiteX43-27485" fmla="*/ 5457023 w 6127689"/>
              <a:gd name="connsiteY43-27486" fmla="*/ 2858292 h 6858000"/>
              <a:gd name="connsiteX44-27487" fmla="*/ 5479298 w 6127689"/>
              <a:gd name="connsiteY44-27488" fmla="*/ 2947791 h 6858000"/>
              <a:gd name="connsiteX45-27489" fmla="*/ 5481770 w 6127689"/>
              <a:gd name="connsiteY45-27490" fmla="*/ 2951352 h 6858000"/>
              <a:gd name="connsiteX46-27491" fmla="*/ 5482045 w 6127689"/>
              <a:gd name="connsiteY46-27492" fmla="*/ 2984371 h 6858000"/>
              <a:gd name="connsiteX47-27493" fmla="*/ 5482415 w 6127689"/>
              <a:gd name="connsiteY47-27494" fmla="*/ 3004079 h 6858000"/>
              <a:gd name="connsiteX48-27495" fmla="*/ 5503944 w 6127689"/>
              <a:gd name="connsiteY48-27496" fmla="*/ 3123335 h 6858000"/>
              <a:gd name="connsiteX49-27497" fmla="*/ 5516007 w 6127689"/>
              <a:gd name="connsiteY49-27498" fmla="*/ 3258473 h 6858000"/>
              <a:gd name="connsiteX50-27499" fmla="*/ 5566839 w 6127689"/>
              <a:gd name="connsiteY50-27500" fmla="*/ 3345295 h 6858000"/>
              <a:gd name="connsiteX51-27501" fmla="*/ 5589758 w 6127689"/>
              <a:gd name="connsiteY51-27502" fmla="*/ 3506453 h 6858000"/>
              <a:gd name="connsiteX52-27503" fmla="*/ 5596144 w 6127689"/>
              <a:gd name="connsiteY52-27504" fmla="*/ 3534624 h 6858000"/>
              <a:gd name="connsiteX53-27505" fmla="*/ 5597750 w 6127689"/>
              <a:gd name="connsiteY53-27506" fmla="*/ 3534129 h 6858000"/>
              <a:gd name="connsiteX54-27507" fmla="*/ 5599700 w 6127689"/>
              <a:gd name="connsiteY54-27508" fmla="*/ 3547221 h 6858000"/>
              <a:gd name="connsiteX55-27509" fmla="*/ 5615031 w 6127689"/>
              <a:gd name="connsiteY55-27510" fmla="*/ 3557482 h 6858000"/>
              <a:gd name="connsiteX56-27511" fmla="*/ 5618377 w 6127689"/>
              <a:gd name="connsiteY56-27512" fmla="*/ 3588431 h 6858000"/>
              <a:gd name="connsiteX57-27513" fmla="*/ 5612155 w 6127689"/>
              <a:gd name="connsiteY57-27514" fmla="*/ 3589869 h 6858000"/>
              <a:gd name="connsiteX58-27515" fmla="*/ 5620843 w 6127689"/>
              <a:gd name="connsiteY58-27516" fmla="*/ 3606745 h 6858000"/>
              <a:gd name="connsiteX59-27517" fmla="*/ 5655472 w 6127689"/>
              <a:gd name="connsiteY59-27518" fmla="*/ 3678877 h 6858000"/>
              <a:gd name="connsiteX60-27519" fmla="*/ 5683015 w 6127689"/>
              <a:gd name="connsiteY60-27520" fmla="*/ 3762025 h 6858000"/>
              <a:gd name="connsiteX61-27521" fmla="*/ 5696643 w 6127689"/>
              <a:gd name="connsiteY61-27522" fmla="*/ 3773888 h 6858000"/>
              <a:gd name="connsiteX62-27523" fmla="*/ 5699203 w 6127689"/>
              <a:gd name="connsiteY62-27524" fmla="*/ 3775823 h 6858000"/>
              <a:gd name="connsiteX63-27525" fmla="*/ 5704824 w 6127689"/>
              <a:gd name="connsiteY63-27526" fmla="*/ 3785966 h 6858000"/>
              <a:gd name="connsiteX64-27527" fmla="*/ 5733539 w 6127689"/>
              <a:gd name="connsiteY64-27528" fmla="*/ 3818457 h 6858000"/>
              <a:gd name="connsiteX65-27529" fmla="*/ 5768491 w 6127689"/>
              <a:gd name="connsiteY65-27530" fmla="*/ 3914399 h 6858000"/>
              <a:gd name="connsiteX66-27531" fmla="*/ 5793123 w 6127689"/>
              <a:gd name="connsiteY66-27532" fmla="*/ 3969952 h 6858000"/>
              <a:gd name="connsiteX67-27533" fmla="*/ 5808321 w 6127689"/>
              <a:gd name="connsiteY67-27534" fmla="*/ 3988153 h 6858000"/>
              <a:gd name="connsiteX68-27535" fmla="*/ 5825621 w 6127689"/>
              <a:gd name="connsiteY68-27536" fmla="*/ 4015525 h 6858000"/>
              <a:gd name="connsiteX69-27537" fmla="*/ 5860672 w 6127689"/>
              <a:gd name="connsiteY69-27538" fmla="*/ 4061579 h 6858000"/>
              <a:gd name="connsiteX70-27539" fmla="*/ 5872173 w 6127689"/>
              <a:gd name="connsiteY70-27540" fmla="*/ 4088497 h 6858000"/>
              <a:gd name="connsiteX71-27541" fmla="*/ 5883705 w 6127689"/>
              <a:gd name="connsiteY71-27542" fmla="*/ 4101899 h 6858000"/>
              <a:gd name="connsiteX72-27543" fmla="*/ 5894095 w 6127689"/>
              <a:gd name="connsiteY72-27544" fmla="*/ 4128857 h 6858000"/>
              <a:gd name="connsiteX73-27545" fmla="*/ 5903513 w 6127689"/>
              <a:gd name="connsiteY73-27546" fmla="*/ 4187661 h 6858000"/>
              <a:gd name="connsiteX74-27547" fmla="*/ 5917114 w 6127689"/>
              <a:gd name="connsiteY74-27548" fmla="*/ 4213096 h 6858000"/>
              <a:gd name="connsiteX75-27549" fmla="*/ 5924233 w 6127689"/>
              <a:gd name="connsiteY75-27550" fmla="*/ 4242060 h 6858000"/>
              <a:gd name="connsiteX76-27551" fmla="*/ 5928910 w 6127689"/>
              <a:gd name="connsiteY76-27552" fmla="*/ 4300973 h 6858000"/>
              <a:gd name="connsiteX77-27553" fmla="*/ 5939320 w 6127689"/>
              <a:gd name="connsiteY77-27554" fmla="*/ 4340435 h 6858000"/>
              <a:gd name="connsiteX78-27555" fmla="*/ 5946705 w 6127689"/>
              <a:gd name="connsiteY78-27556" fmla="*/ 4428051 h 6858000"/>
              <a:gd name="connsiteX79-27557" fmla="*/ 5949261 w 6127689"/>
              <a:gd name="connsiteY79-27558" fmla="*/ 4449185 h 6858000"/>
              <a:gd name="connsiteX80-27559" fmla="*/ 5968960 w 6127689"/>
              <a:gd name="connsiteY80-27560" fmla="*/ 4482655 h 6858000"/>
              <a:gd name="connsiteX81-27561" fmla="*/ 5980106 w 6127689"/>
              <a:gd name="connsiteY81-27562" fmla="*/ 4585087 h 6858000"/>
              <a:gd name="connsiteX82-27563" fmla="*/ 5998138 w 6127689"/>
              <a:gd name="connsiteY82-27564" fmla="*/ 4697518 h 6858000"/>
              <a:gd name="connsiteX83-27565" fmla="*/ 6013516 w 6127689"/>
              <a:gd name="connsiteY83-27566" fmla="*/ 4786619 h 6858000"/>
              <a:gd name="connsiteX84-27567" fmla="*/ 6025404 w 6127689"/>
              <a:gd name="connsiteY84-27568" fmla="*/ 4858148 h 6858000"/>
              <a:gd name="connsiteX85-27569" fmla="*/ 6007749 w 6127689"/>
              <a:gd name="connsiteY85-27570" fmla="*/ 4964715 h 6858000"/>
              <a:gd name="connsiteX86-27571" fmla="*/ 6005269 w 6127689"/>
              <a:gd name="connsiteY86-27572" fmla="*/ 5150567 h 6858000"/>
              <a:gd name="connsiteX87-27573" fmla="*/ 6001127 w 6127689"/>
              <a:gd name="connsiteY87-27574" fmla="*/ 5164609 h 6858000"/>
              <a:gd name="connsiteX88-27575" fmla="*/ 5996647 w 6127689"/>
              <a:gd name="connsiteY88-27576" fmla="*/ 5185640 h 6858000"/>
              <a:gd name="connsiteX89-27577" fmla="*/ 5998514 w 6127689"/>
              <a:gd name="connsiteY89-27578" fmla="*/ 5189673 h 6858000"/>
              <a:gd name="connsiteX90-27579" fmla="*/ 6018409 w 6127689"/>
              <a:gd name="connsiteY90-27580" fmla="*/ 5227157 h 6858000"/>
              <a:gd name="connsiteX91-27581" fmla="*/ 6036748 w 6127689"/>
              <a:gd name="connsiteY91-27582" fmla="*/ 5322752 h 6858000"/>
              <a:gd name="connsiteX92-27583" fmla="*/ 6036943 w 6127689"/>
              <a:gd name="connsiteY92-27584" fmla="*/ 5329480 h 6858000"/>
              <a:gd name="connsiteX93-27585" fmla="*/ 6037236 w 6127689"/>
              <a:gd name="connsiteY93-27586" fmla="*/ 5329634 h 6858000"/>
              <a:gd name="connsiteX94-27587" fmla="*/ 6038019 w 6127689"/>
              <a:gd name="connsiteY94-27588" fmla="*/ 5336764 h 6858000"/>
              <a:gd name="connsiteX95-27589" fmla="*/ 6037677 w 6127689"/>
              <a:gd name="connsiteY95-27590" fmla="*/ 5354807 h 6858000"/>
              <a:gd name="connsiteX96-27591" fmla="*/ 6039728 w 6127689"/>
              <a:gd name="connsiteY96-27592" fmla="*/ 5359416 h 6858000"/>
              <a:gd name="connsiteX97-27593" fmla="*/ 6043311 w 6127689"/>
              <a:gd name="connsiteY97-27594" fmla="*/ 5361407 h 6858000"/>
              <a:gd name="connsiteX98-27595" fmla="*/ 6053435 w 6127689"/>
              <a:gd name="connsiteY98-27596" fmla="*/ 5387547 h 6858000"/>
              <a:gd name="connsiteX99-27597" fmla="*/ 6065933 w 6127689"/>
              <a:gd name="connsiteY99-27598" fmla="*/ 5443002 h 6858000"/>
              <a:gd name="connsiteX100-27599" fmla="*/ 6068640 w 6127689"/>
              <a:gd name="connsiteY100-27600" fmla="*/ 5474503 h 6858000"/>
              <a:gd name="connsiteX101-27601" fmla="*/ 6080922 w 6127689"/>
              <a:gd name="connsiteY101-27602" fmla="*/ 5561070 h 6858000"/>
              <a:gd name="connsiteX102-27603" fmla="*/ 6096949 w 6127689"/>
              <a:gd name="connsiteY102-27604" fmla="*/ 5648179 h 6858000"/>
              <a:gd name="connsiteX103-27605" fmla="*/ 6125703 w 6127689"/>
              <a:gd name="connsiteY103-27606" fmla="*/ 5692894 h 6858000"/>
              <a:gd name="connsiteX104-27607" fmla="*/ 6126670 w 6127689"/>
              <a:gd name="connsiteY104-27608" fmla="*/ 5697882 h 6858000"/>
              <a:gd name="connsiteX105-27609" fmla="*/ 6124061 w 6127689"/>
              <a:gd name="connsiteY105-27610" fmla="*/ 5710294 h 6858000"/>
              <a:gd name="connsiteX106-27611" fmla="*/ 6122213 w 6127689"/>
              <a:gd name="connsiteY106-27612" fmla="*/ 5714762 h 6858000"/>
              <a:gd name="connsiteX107-27613" fmla="*/ 6121353 w 6127689"/>
              <a:gd name="connsiteY107-27614" fmla="*/ 5721725 h 6858000"/>
              <a:gd name="connsiteX108-27615" fmla="*/ 6121607 w 6127689"/>
              <a:gd name="connsiteY108-27616" fmla="*/ 5721959 h 6858000"/>
              <a:gd name="connsiteX109-27617" fmla="*/ 6120262 w 6127689"/>
              <a:gd name="connsiteY109-27618" fmla="*/ 5728358 h 6858000"/>
              <a:gd name="connsiteX110-27619" fmla="*/ 6127024 w 6127689"/>
              <a:gd name="connsiteY110-27620" fmla="*/ 5786902 h 6858000"/>
              <a:gd name="connsiteX111-27621" fmla="*/ 6127519 w 6127689"/>
              <a:gd name="connsiteY111-27622" fmla="*/ 5865775 h 6858000"/>
              <a:gd name="connsiteX112-27623" fmla="*/ 6119217 w 6127689"/>
              <a:gd name="connsiteY112-27624" fmla="*/ 5888542 h 6858000"/>
              <a:gd name="connsiteX113-27625" fmla="*/ 6102493 w 6127689"/>
              <a:gd name="connsiteY113-27626" fmla="*/ 5928602 h 6858000"/>
              <a:gd name="connsiteX114-27627" fmla="*/ 6056863 w 6127689"/>
              <a:gd name="connsiteY114-27628" fmla="*/ 6000643 h 6858000"/>
              <a:gd name="connsiteX115-27629" fmla="*/ 6045436 w 6127689"/>
              <a:gd name="connsiteY115-27630" fmla="*/ 6124480 h 6858000"/>
              <a:gd name="connsiteX116-27631" fmla="*/ 6030489 w 6127689"/>
              <a:gd name="connsiteY116-27632" fmla="*/ 6317666 h 6858000"/>
              <a:gd name="connsiteX117-27633" fmla="*/ 6007492 w 6127689"/>
              <a:gd name="connsiteY117-27634" fmla="*/ 6440818 h 6858000"/>
              <a:gd name="connsiteX118-27635" fmla="*/ 6009467 w 6127689"/>
              <a:gd name="connsiteY118-27636" fmla="*/ 6487076 h 6858000"/>
              <a:gd name="connsiteX119-27637" fmla="*/ 5995064 w 6127689"/>
              <a:gd name="connsiteY119-27638" fmla="*/ 6540791 h 6858000"/>
              <a:gd name="connsiteX120-27639" fmla="*/ 5996309 w 6127689"/>
              <a:gd name="connsiteY120-27640" fmla="*/ 6543961 h 6858000"/>
              <a:gd name="connsiteX121-27641" fmla="*/ 5996048 w 6127689"/>
              <a:gd name="connsiteY121-27642" fmla="*/ 6555444 h 6858000"/>
              <a:gd name="connsiteX122-27643" fmla="*/ 6002524 w 6127689"/>
              <a:gd name="connsiteY122-27644" fmla="*/ 6560188 h 6858000"/>
              <a:gd name="connsiteX123-27645" fmla="*/ 6006823 w 6127689"/>
              <a:gd name="connsiteY123-27646" fmla="*/ 6578546 h 6858000"/>
              <a:gd name="connsiteX124-27647" fmla="*/ 6004510 w 6127689"/>
              <a:gd name="connsiteY124-27648" fmla="*/ 6599256 h 6858000"/>
              <a:gd name="connsiteX125-27649" fmla="*/ 5986207 w 6127689"/>
              <a:gd name="connsiteY125-27650" fmla="*/ 6695855 h 6858000"/>
              <a:gd name="connsiteX126-27651" fmla="*/ 5979428 w 6127689"/>
              <a:gd name="connsiteY126-27652" fmla="*/ 6754678 h 6858000"/>
              <a:gd name="connsiteX127-27653" fmla="*/ 5983398 w 6127689"/>
              <a:gd name="connsiteY127-27654" fmla="*/ 6778641 h 6858000"/>
              <a:gd name="connsiteX128-27655" fmla="*/ 5984543 w 6127689"/>
              <a:gd name="connsiteY128-27656" fmla="*/ 6811016 h 6858000"/>
              <a:gd name="connsiteX129-27657" fmla="*/ 5981802 w 6127689"/>
              <a:gd name="connsiteY129-27658" fmla="*/ 6838578 h 6858000"/>
              <a:gd name="connsiteX130-27659" fmla="*/ 5979671 w 6127689"/>
              <a:gd name="connsiteY130-27660" fmla="*/ 6858000 h 6858000"/>
              <a:gd name="connsiteX131-27661" fmla="*/ 0 w 6127689"/>
              <a:gd name="connsiteY131-27662" fmla="*/ 6858000 h 6858000"/>
              <a:gd name="connsiteX132-27663" fmla="*/ 0 w 6127689"/>
              <a:gd name="connsiteY132-27664" fmla="*/ 0 h 6858000"/>
              <a:gd name="connsiteX0-27665" fmla="*/ 0 w 6127689"/>
              <a:gd name="connsiteY0-27666" fmla="*/ 0 h 6858000"/>
              <a:gd name="connsiteX1-27667" fmla="*/ 4965888 w 6127689"/>
              <a:gd name="connsiteY1-27668" fmla="*/ 0 h 6858000"/>
              <a:gd name="connsiteX2-27669" fmla="*/ 4967767 w 6127689"/>
              <a:gd name="connsiteY2-27670" fmla="*/ 7930 h 6858000"/>
              <a:gd name="connsiteX3-27671" fmla="*/ 4979444 w 6127689"/>
              <a:gd name="connsiteY3-27672" fmla="*/ 43921 h 6858000"/>
              <a:gd name="connsiteX4-27673" fmla="*/ 5021173 w 6127689"/>
              <a:gd name="connsiteY4-27674" fmla="*/ 123738 h 6858000"/>
              <a:gd name="connsiteX5-27675" fmla="*/ 5075458 w 6127689"/>
              <a:gd name="connsiteY5-27676" fmla="*/ 264355 h 6858000"/>
              <a:gd name="connsiteX6-27677" fmla="*/ 5081175 w 6127689"/>
              <a:gd name="connsiteY6-27678" fmla="*/ 277448 h 6858000"/>
              <a:gd name="connsiteX7-27679" fmla="*/ 5097011 w 6127689"/>
              <a:gd name="connsiteY7-27680" fmla="*/ 355616 h 6858000"/>
              <a:gd name="connsiteX8-27681" fmla="*/ 5130982 w 6127689"/>
              <a:gd name="connsiteY8-27682" fmla="*/ 412030 h 6858000"/>
              <a:gd name="connsiteX9-27683" fmla="*/ 5153000 w 6127689"/>
              <a:gd name="connsiteY9-27684" fmla="*/ 507134 h 6858000"/>
              <a:gd name="connsiteX10-27685" fmla="*/ 5171282 w 6127689"/>
              <a:gd name="connsiteY10-27686" fmla="*/ 602071 h 6858000"/>
              <a:gd name="connsiteX11-27687" fmla="*/ 5176196 w 6127689"/>
              <a:gd name="connsiteY11-27688" fmla="*/ 636822 h 6858000"/>
              <a:gd name="connsiteX12-27689" fmla="*/ 5189051 w 6127689"/>
              <a:gd name="connsiteY12-27690" fmla="*/ 782518 h 6858000"/>
              <a:gd name="connsiteX13-27691" fmla="*/ 5210428 w 6127689"/>
              <a:gd name="connsiteY13-27692" fmla="*/ 815772 h 6858000"/>
              <a:gd name="connsiteX14-27693" fmla="*/ 5221088 w 6127689"/>
              <a:gd name="connsiteY14-27694" fmla="*/ 860193 h 6858000"/>
              <a:gd name="connsiteX15-27695" fmla="*/ 5230806 w 6127689"/>
              <a:gd name="connsiteY15-27696" fmla="*/ 961354 h 6858000"/>
              <a:gd name="connsiteX16-27697" fmla="*/ 5201018 w 6127689"/>
              <a:gd name="connsiteY16-27698" fmla="*/ 1095027 h 6858000"/>
              <a:gd name="connsiteX17-27699" fmla="*/ 5202153 w 6127689"/>
              <a:gd name="connsiteY17-27700" fmla="*/ 1133224 h 6858000"/>
              <a:gd name="connsiteX18-27701" fmla="*/ 5207370 w 6127689"/>
              <a:gd name="connsiteY18-27702" fmla="*/ 1138097 h 6858000"/>
              <a:gd name="connsiteX19-27703" fmla="*/ 5189234 w 6127689"/>
              <a:gd name="connsiteY19-27704" fmla="*/ 1193495 h 6858000"/>
              <a:gd name="connsiteX20-27705" fmla="*/ 5202769 w 6127689"/>
              <a:gd name="connsiteY20-27706" fmla="*/ 1269450 h 6858000"/>
              <a:gd name="connsiteX21-27707" fmla="*/ 5225968 w 6127689"/>
              <a:gd name="connsiteY21-27708" fmla="*/ 1357994 h 6858000"/>
              <a:gd name="connsiteX22-27709" fmla="*/ 5233819 w 6127689"/>
              <a:gd name="connsiteY22-27710" fmla="*/ 1380922 h 6858000"/>
              <a:gd name="connsiteX23-27711" fmla="*/ 5237226 w 6127689"/>
              <a:gd name="connsiteY23-27712" fmla="*/ 1441327 h 6858000"/>
              <a:gd name="connsiteX24-27713" fmla="*/ 5255653 w 6127689"/>
              <a:gd name="connsiteY24-27714" fmla="*/ 1524712 h 6858000"/>
              <a:gd name="connsiteX25-27715" fmla="*/ 5263491 w 6127689"/>
              <a:gd name="connsiteY25-27716" fmla="*/ 1642938 h 6858000"/>
              <a:gd name="connsiteX26-27717" fmla="*/ 5261314 w 6127689"/>
              <a:gd name="connsiteY26-27718" fmla="*/ 1689177 h 6858000"/>
              <a:gd name="connsiteX27-27719" fmla="*/ 5259788 w 6127689"/>
              <a:gd name="connsiteY27-27720" fmla="*/ 1768516 h 6858000"/>
              <a:gd name="connsiteX28-27721" fmla="*/ 5255696 w 6127689"/>
              <a:gd name="connsiteY28-27722" fmla="*/ 1953770 h 6858000"/>
              <a:gd name="connsiteX29-27723" fmla="*/ 5252592 w 6127689"/>
              <a:gd name="connsiteY29-27724" fmla="*/ 2092210 h 6858000"/>
              <a:gd name="connsiteX30-27725" fmla="*/ 5264303 w 6127689"/>
              <a:gd name="connsiteY30-27726" fmla="*/ 2225157 h 6858000"/>
              <a:gd name="connsiteX31-27727" fmla="*/ 5254949 w 6127689"/>
              <a:gd name="connsiteY31-27728" fmla="*/ 2236160 h 6858000"/>
              <a:gd name="connsiteX32-27729" fmla="*/ 5250104 w 6127689"/>
              <a:gd name="connsiteY32-27730" fmla="*/ 2249166 h 6858000"/>
              <a:gd name="connsiteX33-27731" fmla="*/ 5251214 w 6127689"/>
              <a:gd name="connsiteY33-27732" fmla="*/ 2250944 h 6858000"/>
              <a:gd name="connsiteX34-27733" fmla="*/ 5250644 w 6127689"/>
              <a:gd name="connsiteY34-27734" fmla="*/ 2266619 h 6858000"/>
              <a:gd name="connsiteX35-27735" fmla="*/ 5293877 w 6127689"/>
              <a:gd name="connsiteY35-27736" fmla="*/ 2368649 h 6858000"/>
              <a:gd name="connsiteX36-27737" fmla="*/ 5311338 w 6127689"/>
              <a:gd name="connsiteY36-27738" fmla="*/ 2404034 h 6858000"/>
              <a:gd name="connsiteX37-27739" fmla="*/ 5338366 w 6127689"/>
              <a:gd name="connsiteY37-27740" fmla="*/ 2465052 h 6858000"/>
              <a:gd name="connsiteX38-27741" fmla="*/ 5371263 w 6127689"/>
              <a:gd name="connsiteY38-27742" fmla="*/ 2586413 h 6858000"/>
              <a:gd name="connsiteX39-27743" fmla="*/ 5407503 w 6127689"/>
              <a:gd name="connsiteY39-27744" fmla="*/ 2786290 h 6858000"/>
              <a:gd name="connsiteX40-27745" fmla="*/ 5407356 w 6127689"/>
              <a:gd name="connsiteY40-27746" fmla="*/ 2787545 h 6858000"/>
              <a:gd name="connsiteX41-27747" fmla="*/ 5411130 w 6127689"/>
              <a:gd name="connsiteY41-27748" fmla="*/ 2788640 h 6858000"/>
              <a:gd name="connsiteX42-27749" fmla="*/ 5416439 w 6127689"/>
              <a:gd name="connsiteY42-27750" fmla="*/ 2805666 h 6858000"/>
              <a:gd name="connsiteX43-27751" fmla="*/ 5457023 w 6127689"/>
              <a:gd name="connsiteY43-27752" fmla="*/ 2858292 h 6858000"/>
              <a:gd name="connsiteX44-27753" fmla="*/ 5479298 w 6127689"/>
              <a:gd name="connsiteY44-27754" fmla="*/ 2947791 h 6858000"/>
              <a:gd name="connsiteX45-27755" fmla="*/ 5481770 w 6127689"/>
              <a:gd name="connsiteY45-27756" fmla="*/ 2951352 h 6858000"/>
              <a:gd name="connsiteX46-27757" fmla="*/ 5482045 w 6127689"/>
              <a:gd name="connsiteY46-27758" fmla="*/ 2984371 h 6858000"/>
              <a:gd name="connsiteX47-27759" fmla="*/ 5482415 w 6127689"/>
              <a:gd name="connsiteY47-27760" fmla="*/ 3004079 h 6858000"/>
              <a:gd name="connsiteX48-27761" fmla="*/ 5503944 w 6127689"/>
              <a:gd name="connsiteY48-27762" fmla="*/ 3123335 h 6858000"/>
              <a:gd name="connsiteX49-27763" fmla="*/ 5516007 w 6127689"/>
              <a:gd name="connsiteY49-27764" fmla="*/ 3258473 h 6858000"/>
              <a:gd name="connsiteX50-27765" fmla="*/ 5566839 w 6127689"/>
              <a:gd name="connsiteY50-27766" fmla="*/ 3345295 h 6858000"/>
              <a:gd name="connsiteX51-27767" fmla="*/ 5589758 w 6127689"/>
              <a:gd name="connsiteY51-27768" fmla="*/ 3506453 h 6858000"/>
              <a:gd name="connsiteX52-27769" fmla="*/ 5596144 w 6127689"/>
              <a:gd name="connsiteY52-27770" fmla="*/ 3534624 h 6858000"/>
              <a:gd name="connsiteX53-27771" fmla="*/ 5597750 w 6127689"/>
              <a:gd name="connsiteY53-27772" fmla="*/ 3534129 h 6858000"/>
              <a:gd name="connsiteX54-27773" fmla="*/ 5599700 w 6127689"/>
              <a:gd name="connsiteY54-27774" fmla="*/ 3547221 h 6858000"/>
              <a:gd name="connsiteX55-27775" fmla="*/ 5615031 w 6127689"/>
              <a:gd name="connsiteY55-27776" fmla="*/ 3557482 h 6858000"/>
              <a:gd name="connsiteX56-27777" fmla="*/ 5618377 w 6127689"/>
              <a:gd name="connsiteY56-27778" fmla="*/ 3588431 h 6858000"/>
              <a:gd name="connsiteX57-27779" fmla="*/ 5612155 w 6127689"/>
              <a:gd name="connsiteY57-27780" fmla="*/ 3589869 h 6858000"/>
              <a:gd name="connsiteX58-27781" fmla="*/ 5620843 w 6127689"/>
              <a:gd name="connsiteY58-27782" fmla="*/ 3606745 h 6858000"/>
              <a:gd name="connsiteX59-27783" fmla="*/ 5655472 w 6127689"/>
              <a:gd name="connsiteY59-27784" fmla="*/ 3678877 h 6858000"/>
              <a:gd name="connsiteX60-27785" fmla="*/ 5683015 w 6127689"/>
              <a:gd name="connsiteY60-27786" fmla="*/ 3762025 h 6858000"/>
              <a:gd name="connsiteX61-27787" fmla="*/ 5696643 w 6127689"/>
              <a:gd name="connsiteY61-27788" fmla="*/ 3773888 h 6858000"/>
              <a:gd name="connsiteX62-27789" fmla="*/ 5699203 w 6127689"/>
              <a:gd name="connsiteY62-27790" fmla="*/ 3775823 h 6858000"/>
              <a:gd name="connsiteX63-27791" fmla="*/ 5704824 w 6127689"/>
              <a:gd name="connsiteY63-27792" fmla="*/ 3785966 h 6858000"/>
              <a:gd name="connsiteX64-27793" fmla="*/ 5733539 w 6127689"/>
              <a:gd name="connsiteY64-27794" fmla="*/ 3818457 h 6858000"/>
              <a:gd name="connsiteX65-27795" fmla="*/ 5768491 w 6127689"/>
              <a:gd name="connsiteY65-27796" fmla="*/ 3914399 h 6858000"/>
              <a:gd name="connsiteX66-27797" fmla="*/ 5793123 w 6127689"/>
              <a:gd name="connsiteY66-27798" fmla="*/ 3969952 h 6858000"/>
              <a:gd name="connsiteX67-27799" fmla="*/ 5808321 w 6127689"/>
              <a:gd name="connsiteY67-27800" fmla="*/ 3988153 h 6858000"/>
              <a:gd name="connsiteX68-27801" fmla="*/ 5825621 w 6127689"/>
              <a:gd name="connsiteY68-27802" fmla="*/ 4015525 h 6858000"/>
              <a:gd name="connsiteX69-27803" fmla="*/ 5860672 w 6127689"/>
              <a:gd name="connsiteY69-27804" fmla="*/ 4061579 h 6858000"/>
              <a:gd name="connsiteX70-27805" fmla="*/ 5872173 w 6127689"/>
              <a:gd name="connsiteY70-27806" fmla="*/ 4088497 h 6858000"/>
              <a:gd name="connsiteX71-27807" fmla="*/ 5883705 w 6127689"/>
              <a:gd name="connsiteY71-27808" fmla="*/ 4101899 h 6858000"/>
              <a:gd name="connsiteX72-27809" fmla="*/ 5894095 w 6127689"/>
              <a:gd name="connsiteY72-27810" fmla="*/ 4128857 h 6858000"/>
              <a:gd name="connsiteX73-27811" fmla="*/ 5903513 w 6127689"/>
              <a:gd name="connsiteY73-27812" fmla="*/ 4187661 h 6858000"/>
              <a:gd name="connsiteX74-27813" fmla="*/ 5917114 w 6127689"/>
              <a:gd name="connsiteY74-27814" fmla="*/ 4213096 h 6858000"/>
              <a:gd name="connsiteX75-27815" fmla="*/ 5924233 w 6127689"/>
              <a:gd name="connsiteY75-27816" fmla="*/ 4242060 h 6858000"/>
              <a:gd name="connsiteX76-27817" fmla="*/ 5928910 w 6127689"/>
              <a:gd name="connsiteY76-27818" fmla="*/ 4300973 h 6858000"/>
              <a:gd name="connsiteX77-27819" fmla="*/ 5939320 w 6127689"/>
              <a:gd name="connsiteY77-27820" fmla="*/ 4340435 h 6858000"/>
              <a:gd name="connsiteX78-27821" fmla="*/ 5946705 w 6127689"/>
              <a:gd name="connsiteY78-27822" fmla="*/ 4428051 h 6858000"/>
              <a:gd name="connsiteX79-27823" fmla="*/ 5949261 w 6127689"/>
              <a:gd name="connsiteY79-27824" fmla="*/ 4449185 h 6858000"/>
              <a:gd name="connsiteX80-27825" fmla="*/ 5968960 w 6127689"/>
              <a:gd name="connsiteY80-27826" fmla="*/ 4482655 h 6858000"/>
              <a:gd name="connsiteX81-27827" fmla="*/ 5980106 w 6127689"/>
              <a:gd name="connsiteY81-27828" fmla="*/ 4585087 h 6858000"/>
              <a:gd name="connsiteX82-27829" fmla="*/ 5998138 w 6127689"/>
              <a:gd name="connsiteY82-27830" fmla="*/ 4697518 h 6858000"/>
              <a:gd name="connsiteX83-27831" fmla="*/ 6013516 w 6127689"/>
              <a:gd name="connsiteY83-27832" fmla="*/ 4786619 h 6858000"/>
              <a:gd name="connsiteX84-27833" fmla="*/ 6025404 w 6127689"/>
              <a:gd name="connsiteY84-27834" fmla="*/ 4858148 h 6858000"/>
              <a:gd name="connsiteX85-27835" fmla="*/ 6007749 w 6127689"/>
              <a:gd name="connsiteY85-27836" fmla="*/ 4964715 h 6858000"/>
              <a:gd name="connsiteX86-27837" fmla="*/ 6005269 w 6127689"/>
              <a:gd name="connsiteY86-27838" fmla="*/ 5150567 h 6858000"/>
              <a:gd name="connsiteX87-27839" fmla="*/ 6001127 w 6127689"/>
              <a:gd name="connsiteY87-27840" fmla="*/ 5164609 h 6858000"/>
              <a:gd name="connsiteX88-27841" fmla="*/ 5996647 w 6127689"/>
              <a:gd name="connsiteY88-27842" fmla="*/ 5185640 h 6858000"/>
              <a:gd name="connsiteX89-27843" fmla="*/ 5998514 w 6127689"/>
              <a:gd name="connsiteY89-27844" fmla="*/ 5189673 h 6858000"/>
              <a:gd name="connsiteX90-27845" fmla="*/ 6018409 w 6127689"/>
              <a:gd name="connsiteY90-27846" fmla="*/ 5227157 h 6858000"/>
              <a:gd name="connsiteX91-27847" fmla="*/ 6036748 w 6127689"/>
              <a:gd name="connsiteY91-27848" fmla="*/ 5322752 h 6858000"/>
              <a:gd name="connsiteX92-27849" fmla="*/ 6036943 w 6127689"/>
              <a:gd name="connsiteY92-27850" fmla="*/ 5329480 h 6858000"/>
              <a:gd name="connsiteX93-27851" fmla="*/ 6037236 w 6127689"/>
              <a:gd name="connsiteY93-27852" fmla="*/ 5329634 h 6858000"/>
              <a:gd name="connsiteX94-27853" fmla="*/ 6037677 w 6127689"/>
              <a:gd name="connsiteY94-27854" fmla="*/ 5354807 h 6858000"/>
              <a:gd name="connsiteX95-27855" fmla="*/ 6039728 w 6127689"/>
              <a:gd name="connsiteY95-27856" fmla="*/ 5359416 h 6858000"/>
              <a:gd name="connsiteX96-27857" fmla="*/ 6043311 w 6127689"/>
              <a:gd name="connsiteY96-27858" fmla="*/ 5361407 h 6858000"/>
              <a:gd name="connsiteX97-27859" fmla="*/ 6053435 w 6127689"/>
              <a:gd name="connsiteY97-27860" fmla="*/ 5387547 h 6858000"/>
              <a:gd name="connsiteX98-27861" fmla="*/ 6065933 w 6127689"/>
              <a:gd name="connsiteY98-27862" fmla="*/ 5443002 h 6858000"/>
              <a:gd name="connsiteX99-27863" fmla="*/ 6068640 w 6127689"/>
              <a:gd name="connsiteY99-27864" fmla="*/ 5474503 h 6858000"/>
              <a:gd name="connsiteX100-27865" fmla="*/ 6080922 w 6127689"/>
              <a:gd name="connsiteY100-27866" fmla="*/ 5561070 h 6858000"/>
              <a:gd name="connsiteX101-27867" fmla="*/ 6096949 w 6127689"/>
              <a:gd name="connsiteY101-27868" fmla="*/ 5648179 h 6858000"/>
              <a:gd name="connsiteX102-27869" fmla="*/ 6125703 w 6127689"/>
              <a:gd name="connsiteY102-27870" fmla="*/ 5692894 h 6858000"/>
              <a:gd name="connsiteX103-27871" fmla="*/ 6126670 w 6127689"/>
              <a:gd name="connsiteY103-27872" fmla="*/ 5697882 h 6858000"/>
              <a:gd name="connsiteX104-27873" fmla="*/ 6124061 w 6127689"/>
              <a:gd name="connsiteY104-27874" fmla="*/ 5710294 h 6858000"/>
              <a:gd name="connsiteX105-27875" fmla="*/ 6122213 w 6127689"/>
              <a:gd name="connsiteY105-27876" fmla="*/ 5714762 h 6858000"/>
              <a:gd name="connsiteX106-27877" fmla="*/ 6121353 w 6127689"/>
              <a:gd name="connsiteY106-27878" fmla="*/ 5721725 h 6858000"/>
              <a:gd name="connsiteX107-27879" fmla="*/ 6121607 w 6127689"/>
              <a:gd name="connsiteY107-27880" fmla="*/ 5721959 h 6858000"/>
              <a:gd name="connsiteX108-27881" fmla="*/ 6120262 w 6127689"/>
              <a:gd name="connsiteY108-27882" fmla="*/ 5728358 h 6858000"/>
              <a:gd name="connsiteX109-27883" fmla="*/ 6127024 w 6127689"/>
              <a:gd name="connsiteY109-27884" fmla="*/ 5786902 h 6858000"/>
              <a:gd name="connsiteX110-27885" fmla="*/ 6127519 w 6127689"/>
              <a:gd name="connsiteY110-27886" fmla="*/ 5865775 h 6858000"/>
              <a:gd name="connsiteX111-27887" fmla="*/ 6119217 w 6127689"/>
              <a:gd name="connsiteY111-27888" fmla="*/ 5888542 h 6858000"/>
              <a:gd name="connsiteX112-27889" fmla="*/ 6102493 w 6127689"/>
              <a:gd name="connsiteY112-27890" fmla="*/ 5928602 h 6858000"/>
              <a:gd name="connsiteX113-27891" fmla="*/ 6056863 w 6127689"/>
              <a:gd name="connsiteY113-27892" fmla="*/ 6000643 h 6858000"/>
              <a:gd name="connsiteX114-27893" fmla="*/ 6045436 w 6127689"/>
              <a:gd name="connsiteY114-27894" fmla="*/ 6124480 h 6858000"/>
              <a:gd name="connsiteX115-27895" fmla="*/ 6030489 w 6127689"/>
              <a:gd name="connsiteY115-27896" fmla="*/ 6317666 h 6858000"/>
              <a:gd name="connsiteX116-27897" fmla="*/ 6007492 w 6127689"/>
              <a:gd name="connsiteY116-27898" fmla="*/ 6440818 h 6858000"/>
              <a:gd name="connsiteX117-27899" fmla="*/ 6009467 w 6127689"/>
              <a:gd name="connsiteY117-27900" fmla="*/ 6487076 h 6858000"/>
              <a:gd name="connsiteX118-27901" fmla="*/ 5995064 w 6127689"/>
              <a:gd name="connsiteY118-27902" fmla="*/ 6540791 h 6858000"/>
              <a:gd name="connsiteX119-27903" fmla="*/ 5996309 w 6127689"/>
              <a:gd name="connsiteY119-27904" fmla="*/ 6543961 h 6858000"/>
              <a:gd name="connsiteX120-27905" fmla="*/ 5996048 w 6127689"/>
              <a:gd name="connsiteY120-27906" fmla="*/ 6555444 h 6858000"/>
              <a:gd name="connsiteX121-27907" fmla="*/ 6002524 w 6127689"/>
              <a:gd name="connsiteY121-27908" fmla="*/ 6560188 h 6858000"/>
              <a:gd name="connsiteX122-27909" fmla="*/ 6006823 w 6127689"/>
              <a:gd name="connsiteY122-27910" fmla="*/ 6578546 h 6858000"/>
              <a:gd name="connsiteX123-27911" fmla="*/ 6004510 w 6127689"/>
              <a:gd name="connsiteY123-27912" fmla="*/ 6599256 h 6858000"/>
              <a:gd name="connsiteX124-27913" fmla="*/ 5986207 w 6127689"/>
              <a:gd name="connsiteY124-27914" fmla="*/ 6695855 h 6858000"/>
              <a:gd name="connsiteX125-27915" fmla="*/ 5979428 w 6127689"/>
              <a:gd name="connsiteY125-27916" fmla="*/ 6754678 h 6858000"/>
              <a:gd name="connsiteX126-27917" fmla="*/ 5983398 w 6127689"/>
              <a:gd name="connsiteY126-27918" fmla="*/ 6778641 h 6858000"/>
              <a:gd name="connsiteX127-27919" fmla="*/ 5984543 w 6127689"/>
              <a:gd name="connsiteY127-27920" fmla="*/ 6811016 h 6858000"/>
              <a:gd name="connsiteX128-27921" fmla="*/ 5981802 w 6127689"/>
              <a:gd name="connsiteY128-27922" fmla="*/ 6838578 h 6858000"/>
              <a:gd name="connsiteX129-27923" fmla="*/ 5979671 w 6127689"/>
              <a:gd name="connsiteY129-27924" fmla="*/ 6858000 h 6858000"/>
              <a:gd name="connsiteX130-27925" fmla="*/ 0 w 6127689"/>
              <a:gd name="connsiteY130-27926" fmla="*/ 6858000 h 6858000"/>
              <a:gd name="connsiteX131-27927" fmla="*/ 0 w 6127689"/>
              <a:gd name="connsiteY131-27928" fmla="*/ 0 h 6858000"/>
              <a:gd name="connsiteX0-27929" fmla="*/ 0 w 6127689"/>
              <a:gd name="connsiteY0-27930" fmla="*/ 0 h 6858000"/>
              <a:gd name="connsiteX1-27931" fmla="*/ 4965888 w 6127689"/>
              <a:gd name="connsiteY1-27932" fmla="*/ 0 h 6858000"/>
              <a:gd name="connsiteX2-27933" fmla="*/ 4967767 w 6127689"/>
              <a:gd name="connsiteY2-27934" fmla="*/ 7930 h 6858000"/>
              <a:gd name="connsiteX3-27935" fmla="*/ 4979444 w 6127689"/>
              <a:gd name="connsiteY3-27936" fmla="*/ 43921 h 6858000"/>
              <a:gd name="connsiteX4-27937" fmla="*/ 5021173 w 6127689"/>
              <a:gd name="connsiteY4-27938" fmla="*/ 123738 h 6858000"/>
              <a:gd name="connsiteX5-27939" fmla="*/ 5075458 w 6127689"/>
              <a:gd name="connsiteY5-27940" fmla="*/ 264355 h 6858000"/>
              <a:gd name="connsiteX6-27941" fmla="*/ 5081175 w 6127689"/>
              <a:gd name="connsiteY6-27942" fmla="*/ 277448 h 6858000"/>
              <a:gd name="connsiteX7-27943" fmla="*/ 5097011 w 6127689"/>
              <a:gd name="connsiteY7-27944" fmla="*/ 355616 h 6858000"/>
              <a:gd name="connsiteX8-27945" fmla="*/ 5130982 w 6127689"/>
              <a:gd name="connsiteY8-27946" fmla="*/ 412030 h 6858000"/>
              <a:gd name="connsiteX9-27947" fmla="*/ 5153000 w 6127689"/>
              <a:gd name="connsiteY9-27948" fmla="*/ 507134 h 6858000"/>
              <a:gd name="connsiteX10-27949" fmla="*/ 5171282 w 6127689"/>
              <a:gd name="connsiteY10-27950" fmla="*/ 602071 h 6858000"/>
              <a:gd name="connsiteX11-27951" fmla="*/ 5176196 w 6127689"/>
              <a:gd name="connsiteY11-27952" fmla="*/ 636822 h 6858000"/>
              <a:gd name="connsiteX12-27953" fmla="*/ 5189051 w 6127689"/>
              <a:gd name="connsiteY12-27954" fmla="*/ 782518 h 6858000"/>
              <a:gd name="connsiteX13-27955" fmla="*/ 5210428 w 6127689"/>
              <a:gd name="connsiteY13-27956" fmla="*/ 815772 h 6858000"/>
              <a:gd name="connsiteX14-27957" fmla="*/ 5221088 w 6127689"/>
              <a:gd name="connsiteY14-27958" fmla="*/ 860193 h 6858000"/>
              <a:gd name="connsiteX15-27959" fmla="*/ 5230806 w 6127689"/>
              <a:gd name="connsiteY15-27960" fmla="*/ 961354 h 6858000"/>
              <a:gd name="connsiteX16-27961" fmla="*/ 5201018 w 6127689"/>
              <a:gd name="connsiteY16-27962" fmla="*/ 1095027 h 6858000"/>
              <a:gd name="connsiteX17-27963" fmla="*/ 5202153 w 6127689"/>
              <a:gd name="connsiteY17-27964" fmla="*/ 1133224 h 6858000"/>
              <a:gd name="connsiteX18-27965" fmla="*/ 5207370 w 6127689"/>
              <a:gd name="connsiteY18-27966" fmla="*/ 1138097 h 6858000"/>
              <a:gd name="connsiteX19-27967" fmla="*/ 5189234 w 6127689"/>
              <a:gd name="connsiteY19-27968" fmla="*/ 1193495 h 6858000"/>
              <a:gd name="connsiteX20-27969" fmla="*/ 5202769 w 6127689"/>
              <a:gd name="connsiteY20-27970" fmla="*/ 1269450 h 6858000"/>
              <a:gd name="connsiteX21-27971" fmla="*/ 5225968 w 6127689"/>
              <a:gd name="connsiteY21-27972" fmla="*/ 1357994 h 6858000"/>
              <a:gd name="connsiteX22-27973" fmla="*/ 5233819 w 6127689"/>
              <a:gd name="connsiteY22-27974" fmla="*/ 1380922 h 6858000"/>
              <a:gd name="connsiteX23-27975" fmla="*/ 5237226 w 6127689"/>
              <a:gd name="connsiteY23-27976" fmla="*/ 1441327 h 6858000"/>
              <a:gd name="connsiteX24-27977" fmla="*/ 5255653 w 6127689"/>
              <a:gd name="connsiteY24-27978" fmla="*/ 1524712 h 6858000"/>
              <a:gd name="connsiteX25-27979" fmla="*/ 5263491 w 6127689"/>
              <a:gd name="connsiteY25-27980" fmla="*/ 1642938 h 6858000"/>
              <a:gd name="connsiteX26-27981" fmla="*/ 5261314 w 6127689"/>
              <a:gd name="connsiteY26-27982" fmla="*/ 1689177 h 6858000"/>
              <a:gd name="connsiteX27-27983" fmla="*/ 5259788 w 6127689"/>
              <a:gd name="connsiteY27-27984" fmla="*/ 1768516 h 6858000"/>
              <a:gd name="connsiteX28-27985" fmla="*/ 5255696 w 6127689"/>
              <a:gd name="connsiteY28-27986" fmla="*/ 1953770 h 6858000"/>
              <a:gd name="connsiteX29-27987" fmla="*/ 5252592 w 6127689"/>
              <a:gd name="connsiteY29-27988" fmla="*/ 2092210 h 6858000"/>
              <a:gd name="connsiteX30-27989" fmla="*/ 5264303 w 6127689"/>
              <a:gd name="connsiteY30-27990" fmla="*/ 2225157 h 6858000"/>
              <a:gd name="connsiteX31-27991" fmla="*/ 5254949 w 6127689"/>
              <a:gd name="connsiteY31-27992" fmla="*/ 2236160 h 6858000"/>
              <a:gd name="connsiteX32-27993" fmla="*/ 5250104 w 6127689"/>
              <a:gd name="connsiteY32-27994" fmla="*/ 2249166 h 6858000"/>
              <a:gd name="connsiteX33-27995" fmla="*/ 5251214 w 6127689"/>
              <a:gd name="connsiteY33-27996" fmla="*/ 2250944 h 6858000"/>
              <a:gd name="connsiteX34-27997" fmla="*/ 5250644 w 6127689"/>
              <a:gd name="connsiteY34-27998" fmla="*/ 2266619 h 6858000"/>
              <a:gd name="connsiteX35-27999" fmla="*/ 5293877 w 6127689"/>
              <a:gd name="connsiteY35-28000" fmla="*/ 2368649 h 6858000"/>
              <a:gd name="connsiteX36-28001" fmla="*/ 5311338 w 6127689"/>
              <a:gd name="connsiteY36-28002" fmla="*/ 2404034 h 6858000"/>
              <a:gd name="connsiteX37-28003" fmla="*/ 5338366 w 6127689"/>
              <a:gd name="connsiteY37-28004" fmla="*/ 2465052 h 6858000"/>
              <a:gd name="connsiteX38-28005" fmla="*/ 5371263 w 6127689"/>
              <a:gd name="connsiteY38-28006" fmla="*/ 2586413 h 6858000"/>
              <a:gd name="connsiteX39-28007" fmla="*/ 5407503 w 6127689"/>
              <a:gd name="connsiteY39-28008" fmla="*/ 2786290 h 6858000"/>
              <a:gd name="connsiteX40-28009" fmla="*/ 5407356 w 6127689"/>
              <a:gd name="connsiteY40-28010" fmla="*/ 2787545 h 6858000"/>
              <a:gd name="connsiteX41-28011" fmla="*/ 5411130 w 6127689"/>
              <a:gd name="connsiteY41-28012" fmla="*/ 2788640 h 6858000"/>
              <a:gd name="connsiteX42-28013" fmla="*/ 5416439 w 6127689"/>
              <a:gd name="connsiteY42-28014" fmla="*/ 2805666 h 6858000"/>
              <a:gd name="connsiteX43-28015" fmla="*/ 5457023 w 6127689"/>
              <a:gd name="connsiteY43-28016" fmla="*/ 2858292 h 6858000"/>
              <a:gd name="connsiteX44-28017" fmla="*/ 5479298 w 6127689"/>
              <a:gd name="connsiteY44-28018" fmla="*/ 2947791 h 6858000"/>
              <a:gd name="connsiteX45-28019" fmla="*/ 5481770 w 6127689"/>
              <a:gd name="connsiteY45-28020" fmla="*/ 2951352 h 6858000"/>
              <a:gd name="connsiteX46-28021" fmla="*/ 5482045 w 6127689"/>
              <a:gd name="connsiteY46-28022" fmla="*/ 2984371 h 6858000"/>
              <a:gd name="connsiteX47-28023" fmla="*/ 5482415 w 6127689"/>
              <a:gd name="connsiteY47-28024" fmla="*/ 3004079 h 6858000"/>
              <a:gd name="connsiteX48-28025" fmla="*/ 5503944 w 6127689"/>
              <a:gd name="connsiteY48-28026" fmla="*/ 3123335 h 6858000"/>
              <a:gd name="connsiteX49-28027" fmla="*/ 5516007 w 6127689"/>
              <a:gd name="connsiteY49-28028" fmla="*/ 3258473 h 6858000"/>
              <a:gd name="connsiteX50-28029" fmla="*/ 5566839 w 6127689"/>
              <a:gd name="connsiteY50-28030" fmla="*/ 3345295 h 6858000"/>
              <a:gd name="connsiteX51-28031" fmla="*/ 5589758 w 6127689"/>
              <a:gd name="connsiteY51-28032" fmla="*/ 3506453 h 6858000"/>
              <a:gd name="connsiteX52-28033" fmla="*/ 5596144 w 6127689"/>
              <a:gd name="connsiteY52-28034" fmla="*/ 3534624 h 6858000"/>
              <a:gd name="connsiteX53-28035" fmla="*/ 5597750 w 6127689"/>
              <a:gd name="connsiteY53-28036" fmla="*/ 3534129 h 6858000"/>
              <a:gd name="connsiteX54-28037" fmla="*/ 5599700 w 6127689"/>
              <a:gd name="connsiteY54-28038" fmla="*/ 3547221 h 6858000"/>
              <a:gd name="connsiteX55-28039" fmla="*/ 5615031 w 6127689"/>
              <a:gd name="connsiteY55-28040" fmla="*/ 3557482 h 6858000"/>
              <a:gd name="connsiteX56-28041" fmla="*/ 5618377 w 6127689"/>
              <a:gd name="connsiteY56-28042" fmla="*/ 3588431 h 6858000"/>
              <a:gd name="connsiteX57-28043" fmla="*/ 5612155 w 6127689"/>
              <a:gd name="connsiteY57-28044" fmla="*/ 3589869 h 6858000"/>
              <a:gd name="connsiteX58-28045" fmla="*/ 5620843 w 6127689"/>
              <a:gd name="connsiteY58-28046" fmla="*/ 3606745 h 6858000"/>
              <a:gd name="connsiteX59-28047" fmla="*/ 5655472 w 6127689"/>
              <a:gd name="connsiteY59-28048" fmla="*/ 3678877 h 6858000"/>
              <a:gd name="connsiteX60-28049" fmla="*/ 5683015 w 6127689"/>
              <a:gd name="connsiteY60-28050" fmla="*/ 3762025 h 6858000"/>
              <a:gd name="connsiteX61-28051" fmla="*/ 5696643 w 6127689"/>
              <a:gd name="connsiteY61-28052" fmla="*/ 3773888 h 6858000"/>
              <a:gd name="connsiteX62-28053" fmla="*/ 5699203 w 6127689"/>
              <a:gd name="connsiteY62-28054" fmla="*/ 3775823 h 6858000"/>
              <a:gd name="connsiteX63-28055" fmla="*/ 5704824 w 6127689"/>
              <a:gd name="connsiteY63-28056" fmla="*/ 3785966 h 6858000"/>
              <a:gd name="connsiteX64-28057" fmla="*/ 5733539 w 6127689"/>
              <a:gd name="connsiteY64-28058" fmla="*/ 3818457 h 6858000"/>
              <a:gd name="connsiteX65-28059" fmla="*/ 5768491 w 6127689"/>
              <a:gd name="connsiteY65-28060" fmla="*/ 3914399 h 6858000"/>
              <a:gd name="connsiteX66-28061" fmla="*/ 5793123 w 6127689"/>
              <a:gd name="connsiteY66-28062" fmla="*/ 3969952 h 6858000"/>
              <a:gd name="connsiteX67-28063" fmla="*/ 5808321 w 6127689"/>
              <a:gd name="connsiteY67-28064" fmla="*/ 3988153 h 6858000"/>
              <a:gd name="connsiteX68-28065" fmla="*/ 5825621 w 6127689"/>
              <a:gd name="connsiteY68-28066" fmla="*/ 4015525 h 6858000"/>
              <a:gd name="connsiteX69-28067" fmla="*/ 5860672 w 6127689"/>
              <a:gd name="connsiteY69-28068" fmla="*/ 4061579 h 6858000"/>
              <a:gd name="connsiteX70-28069" fmla="*/ 5872173 w 6127689"/>
              <a:gd name="connsiteY70-28070" fmla="*/ 4088497 h 6858000"/>
              <a:gd name="connsiteX71-28071" fmla="*/ 5883705 w 6127689"/>
              <a:gd name="connsiteY71-28072" fmla="*/ 4101899 h 6858000"/>
              <a:gd name="connsiteX72-28073" fmla="*/ 5894095 w 6127689"/>
              <a:gd name="connsiteY72-28074" fmla="*/ 4128857 h 6858000"/>
              <a:gd name="connsiteX73-28075" fmla="*/ 5903513 w 6127689"/>
              <a:gd name="connsiteY73-28076" fmla="*/ 4187661 h 6858000"/>
              <a:gd name="connsiteX74-28077" fmla="*/ 5917114 w 6127689"/>
              <a:gd name="connsiteY74-28078" fmla="*/ 4213096 h 6858000"/>
              <a:gd name="connsiteX75-28079" fmla="*/ 5924233 w 6127689"/>
              <a:gd name="connsiteY75-28080" fmla="*/ 4242060 h 6858000"/>
              <a:gd name="connsiteX76-28081" fmla="*/ 5928910 w 6127689"/>
              <a:gd name="connsiteY76-28082" fmla="*/ 4300973 h 6858000"/>
              <a:gd name="connsiteX77-28083" fmla="*/ 5939320 w 6127689"/>
              <a:gd name="connsiteY77-28084" fmla="*/ 4340435 h 6858000"/>
              <a:gd name="connsiteX78-28085" fmla="*/ 5946705 w 6127689"/>
              <a:gd name="connsiteY78-28086" fmla="*/ 4428051 h 6858000"/>
              <a:gd name="connsiteX79-28087" fmla="*/ 5949261 w 6127689"/>
              <a:gd name="connsiteY79-28088" fmla="*/ 4449185 h 6858000"/>
              <a:gd name="connsiteX80-28089" fmla="*/ 5968960 w 6127689"/>
              <a:gd name="connsiteY80-28090" fmla="*/ 4482655 h 6858000"/>
              <a:gd name="connsiteX81-28091" fmla="*/ 5980106 w 6127689"/>
              <a:gd name="connsiteY81-28092" fmla="*/ 4585087 h 6858000"/>
              <a:gd name="connsiteX82-28093" fmla="*/ 5998138 w 6127689"/>
              <a:gd name="connsiteY82-28094" fmla="*/ 4697518 h 6858000"/>
              <a:gd name="connsiteX83-28095" fmla="*/ 6013516 w 6127689"/>
              <a:gd name="connsiteY83-28096" fmla="*/ 4786619 h 6858000"/>
              <a:gd name="connsiteX84-28097" fmla="*/ 6025404 w 6127689"/>
              <a:gd name="connsiteY84-28098" fmla="*/ 4858148 h 6858000"/>
              <a:gd name="connsiteX85-28099" fmla="*/ 6007749 w 6127689"/>
              <a:gd name="connsiteY85-28100" fmla="*/ 4964715 h 6858000"/>
              <a:gd name="connsiteX86-28101" fmla="*/ 6005269 w 6127689"/>
              <a:gd name="connsiteY86-28102" fmla="*/ 5150567 h 6858000"/>
              <a:gd name="connsiteX87-28103" fmla="*/ 6001127 w 6127689"/>
              <a:gd name="connsiteY87-28104" fmla="*/ 5164609 h 6858000"/>
              <a:gd name="connsiteX88-28105" fmla="*/ 5998514 w 6127689"/>
              <a:gd name="connsiteY88-28106" fmla="*/ 5189673 h 6858000"/>
              <a:gd name="connsiteX89-28107" fmla="*/ 6018409 w 6127689"/>
              <a:gd name="connsiteY89-28108" fmla="*/ 5227157 h 6858000"/>
              <a:gd name="connsiteX90-28109" fmla="*/ 6036748 w 6127689"/>
              <a:gd name="connsiteY90-28110" fmla="*/ 5322752 h 6858000"/>
              <a:gd name="connsiteX91-28111" fmla="*/ 6036943 w 6127689"/>
              <a:gd name="connsiteY91-28112" fmla="*/ 5329480 h 6858000"/>
              <a:gd name="connsiteX92-28113" fmla="*/ 6037236 w 6127689"/>
              <a:gd name="connsiteY92-28114" fmla="*/ 5329634 h 6858000"/>
              <a:gd name="connsiteX93-28115" fmla="*/ 6037677 w 6127689"/>
              <a:gd name="connsiteY93-28116" fmla="*/ 5354807 h 6858000"/>
              <a:gd name="connsiteX94-28117" fmla="*/ 6039728 w 6127689"/>
              <a:gd name="connsiteY94-28118" fmla="*/ 5359416 h 6858000"/>
              <a:gd name="connsiteX95-28119" fmla="*/ 6043311 w 6127689"/>
              <a:gd name="connsiteY95-28120" fmla="*/ 5361407 h 6858000"/>
              <a:gd name="connsiteX96-28121" fmla="*/ 6053435 w 6127689"/>
              <a:gd name="connsiteY96-28122" fmla="*/ 5387547 h 6858000"/>
              <a:gd name="connsiteX97-28123" fmla="*/ 6065933 w 6127689"/>
              <a:gd name="connsiteY97-28124" fmla="*/ 5443002 h 6858000"/>
              <a:gd name="connsiteX98-28125" fmla="*/ 6068640 w 6127689"/>
              <a:gd name="connsiteY98-28126" fmla="*/ 5474503 h 6858000"/>
              <a:gd name="connsiteX99-28127" fmla="*/ 6080922 w 6127689"/>
              <a:gd name="connsiteY99-28128" fmla="*/ 5561070 h 6858000"/>
              <a:gd name="connsiteX100-28129" fmla="*/ 6096949 w 6127689"/>
              <a:gd name="connsiteY100-28130" fmla="*/ 5648179 h 6858000"/>
              <a:gd name="connsiteX101-28131" fmla="*/ 6125703 w 6127689"/>
              <a:gd name="connsiteY101-28132" fmla="*/ 5692894 h 6858000"/>
              <a:gd name="connsiteX102-28133" fmla="*/ 6126670 w 6127689"/>
              <a:gd name="connsiteY102-28134" fmla="*/ 5697882 h 6858000"/>
              <a:gd name="connsiteX103-28135" fmla="*/ 6124061 w 6127689"/>
              <a:gd name="connsiteY103-28136" fmla="*/ 5710294 h 6858000"/>
              <a:gd name="connsiteX104-28137" fmla="*/ 6122213 w 6127689"/>
              <a:gd name="connsiteY104-28138" fmla="*/ 5714762 h 6858000"/>
              <a:gd name="connsiteX105-28139" fmla="*/ 6121353 w 6127689"/>
              <a:gd name="connsiteY105-28140" fmla="*/ 5721725 h 6858000"/>
              <a:gd name="connsiteX106-28141" fmla="*/ 6121607 w 6127689"/>
              <a:gd name="connsiteY106-28142" fmla="*/ 5721959 h 6858000"/>
              <a:gd name="connsiteX107-28143" fmla="*/ 6120262 w 6127689"/>
              <a:gd name="connsiteY107-28144" fmla="*/ 5728358 h 6858000"/>
              <a:gd name="connsiteX108-28145" fmla="*/ 6127024 w 6127689"/>
              <a:gd name="connsiteY108-28146" fmla="*/ 5786902 h 6858000"/>
              <a:gd name="connsiteX109-28147" fmla="*/ 6127519 w 6127689"/>
              <a:gd name="connsiteY109-28148" fmla="*/ 5865775 h 6858000"/>
              <a:gd name="connsiteX110-28149" fmla="*/ 6119217 w 6127689"/>
              <a:gd name="connsiteY110-28150" fmla="*/ 5888542 h 6858000"/>
              <a:gd name="connsiteX111-28151" fmla="*/ 6102493 w 6127689"/>
              <a:gd name="connsiteY111-28152" fmla="*/ 5928602 h 6858000"/>
              <a:gd name="connsiteX112-28153" fmla="*/ 6056863 w 6127689"/>
              <a:gd name="connsiteY112-28154" fmla="*/ 6000643 h 6858000"/>
              <a:gd name="connsiteX113-28155" fmla="*/ 6045436 w 6127689"/>
              <a:gd name="connsiteY113-28156" fmla="*/ 6124480 h 6858000"/>
              <a:gd name="connsiteX114-28157" fmla="*/ 6030489 w 6127689"/>
              <a:gd name="connsiteY114-28158" fmla="*/ 6317666 h 6858000"/>
              <a:gd name="connsiteX115-28159" fmla="*/ 6007492 w 6127689"/>
              <a:gd name="connsiteY115-28160" fmla="*/ 6440818 h 6858000"/>
              <a:gd name="connsiteX116-28161" fmla="*/ 6009467 w 6127689"/>
              <a:gd name="connsiteY116-28162" fmla="*/ 6487076 h 6858000"/>
              <a:gd name="connsiteX117-28163" fmla="*/ 5995064 w 6127689"/>
              <a:gd name="connsiteY117-28164" fmla="*/ 6540791 h 6858000"/>
              <a:gd name="connsiteX118-28165" fmla="*/ 5996309 w 6127689"/>
              <a:gd name="connsiteY118-28166" fmla="*/ 6543961 h 6858000"/>
              <a:gd name="connsiteX119-28167" fmla="*/ 5996048 w 6127689"/>
              <a:gd name="connsiteY119-28168" fmla="*/ 6555444 h 6858000"/>
              <a:gd name="connsiteX120-28169" fmla="*/ 6002524 w 6127689"/>
              <a:gd name="connsiteY120-28170" fmla="*/ 6560188 h 6858000"/>
              <a:gd name="connsiteX121-28171" fmla="*/ 6006823 w 6127689"/>
              <a:gd name="connsiteY121-28172" fmla="*/ 6578546 h 6858000"/>
              <a:gd name="connsiteX122-28173" fmla="*/ 6004510 w 6127689"/>
              <a:gd name="connsiteY122-28174" fmla="*/ 6599256 h 6858000"/>
              <a:gd name="connsiteX123-28175" fmla="*/ 5986207 w 6127689"/>
              <a:gd name="connsiteY123-28176" fmla="*/ 6695855 h 6858000"/>
              <a:gd name="connsiteX124-28177" fmla="*/ 5979428 w 6127689"/>
              <a:gd name="connsiteY124-28178" fmla="*/ 6754678 h 6858000"/>
              <a:gd name="connsiteX125-28179" fmla="*/ 5983398 w 6127689"/>
              <a:gd name="connsiteY125-28180" fmla="*/ 6778641 h 6858000"/>
              <a:gd name="connsiteX126-28181" fmla="*/ 5984543 w 6127689"/>
              <a:gd name="connsiteY126-28182" fmla="*/ 6811016 h 6858000"/>
              <a:gd name="connsiteX127-28183" fmla="*/ 5981802 w 6127689"/>
              <a:gd name="connsiteY127-28184" fmla="*/ 6838578 h 6858000"/>
              <a:gd name="connsiteX128-28185" fmla="*/ 5979671 w 6127689"/>
              <a:gd name="connsiteY128-28186" fmla="*/ 6858000 h 6858000"/>
              <a:gd name="connsiteX129-28187" fmla="*/ 0 w 6127689"/>
              <a:gd name="connsiteY129-28188" fmla="*/ 6858000 h 6858000"/>
              <a:gd name="connsiteX130-28189" fmla="*/ 0 w 6127689"/>
              <a:gd name="connsiteY130-28190" fmla="*/ 0 h 6858000"/>
              <a:gd name="connsiteX0-28191" fmla="*/ 0 w 6127689"/>
              <a:gd name="connsiteY0-28192" fmla="*/ 0 h 6858000"/>
              <a:gd name="connsiteX1-28193" fmla="*/ 4965888 w 6127689"/>
              <a:gd name="connsiteY1-28194" fmla="*/ 0 h 6858000"/>
              <a:gd name="connsiteX2-28195" fmla="*/ 4967767 w 6127689"/>
              <a:gd name="connsiteY2-28196" fmla="*/ 7930 h 6858000"/>
              <a:gd name="connsiteX3-28197" fmla="*/ 4979444 w 6127689"/>
              <a:gd name="connsiteY3-28198" fmla="*/ 43921 h 6858000"/>
              <a:gd name="connsiteX4-28199" fmla="*/ 5021173 w 6127689"/>
              <a:gd name="connsiteY4-28200" fmla="*/ 123738 h 6858000"/>
              <a:gd name="connsiteX5-28201" fmla="*/ 5075458 w 6127689"/>
              <a:gd name="connsiteY5-28202" fmla="*/ 264355 h 6858000"/>
              <a:gd name="connsiteX6-28203" fmla="*/ 5081175 w 6127689"/>
              <a:gd name="connsiteY6-28204" fmla="*/ 277448 h 6858000"/>
              <a:gd name="connsiteX7-28205" fmla="*/ 5097011 w 6127689"/>
              <a:gd name="connsiteY7-28206" fmla="*/ 355616 h 6858000"/>
              <a:gd name="connsiteX8-28207" fmla="*/ 5130982 w 6127689"/>
              <a:gd name="connsiteY8-28208" fmla="*/ 412030 h 6858000"/>
              <a:gd name="connsiteX9-28209" fmla="*/ 5153000 w 6127689"/>
              <a:gd name="connsiteY9-28210" fmla="*/ 507134 h 6858000"/>
              <a:gd name="connsiteX10-28211" fmla="*/ 5171282 w 6127689"/>
              <a:gd name="connsiteY10-28212" fmla="*/ 602071 h 6858000"/>
              <a:gd name="connsiteX11-28213" fmla="*/ 5176196 w 6127689"/>
              <a:gd name="connsiteY11-28214" fmla="*/ 636822 h 6858000"/>
              <a:gd name="connsiteX12-28215" fmla="*/ 5189051 w 6127689"/>
              <a:gd name="connsiteY12-28216" fmla="*/ 782518 h 6858000"/>
              <a:gd name="connsiteX13-28217" fmla="*/ 5210428 w 6127689"/>
              <a:gd name="connsiteY13-28218" fmla="*/ 815772 h 6858000"/>
              <a:gd name="connsiteX14-28219" fmla="*/ 5221088 w 6127689"/>
              <a:gd name="connsiteY14-28220" fmla="*/ 860193 h 6858000"/>
              <a:gd name="connsiteX15-28221" fmla="*/ 5230806 w 6127689"/>
              <a:gd name="connsiteY15-28222" fmla="*/ 961354 h 6858000"/>
              <a:gd name="connsiteX16-28223" fmla="*/ 5201018 w 6127689"/>
              <a:gd name="connsiteY16-28224" fmla="*/ 1095027 h 6858000"/>
              <a:gd name="connsiteX17-28225" fmla="*/ 5202153 w 6127689"/>
              <a:gd name="connsiteY17-28226" fmla="*/ 1133224 h 6858000"/>
              <a:gd name="connsiteX18-28227" fmla="*/ 5207370 w 6127689"/>
              <a:gd name="connsiteY18-28228" fmla="*/ 1138097 h 6858000"/>
              <a:gd name="connsiteX19-28229" fmla="*/ 5189234 w 6127689"/>
              <a:gd name="connsiteY19-28230" fmla="*/ 1193495 h 6858000"/>
              <a:gd name="connsiteX20-28231" fmla="*/ 5202769 w 6127689"/>
              <a:gd name="connsiteY20-28232" fmla="*/ 1269450 h 6858000"/>
              <a:gd name="connsiteX21-28233" fmla="*/ 5225968 w 6127689"/>
              <a:gd name="connsiteY21-28234" fmla="*/ 1357994 h 6858000"/>
              <a:gd name="connsiteX22-28235" fmla="*/ 5233819 w 6127689"/>
              <a:gd name="connsiteY22-28236" fmla="*/ 1380922 h 6858000"/>
              <a:gd name="connsiteX23-28237" fmla="*/ 5237226 w 6127689"/>
              <a:gd name="connsiteY23-28238" fmla="*/ 1441327 h 6858000"/>
              <a:gd name="connsiteX24-28239" fmla="*/ 5255653 w 6127689"/>
              <a:gd name="connsiteY24-28240" fmla="*/ 1524712 h 6858000"/>
              <a:gd name="connsiteX25-28241" fmla="*/ 5263491 w 6127689"/>
              <a:gd name="connsiteY25-28242" fmla="*/ 1642938 h 6858000"/>
              <a:gd name="connsiteX26-28243" fmla="*/ 5261314 w 6127689"/>
              <a:gd name="connsiteY26-28244" fmla="*/ 1689177 h 6858000"/>
              <a:gd name="connsiteX27-28245" fmla="*/ 5259788 w 6127689"/>
              <a:gd name="connsiteY27-28246" fmla="*/ 1768516 h 6858000"/>
              <a:gd name="connsiteX28-28247" fmla="*/ 5255696 w 6127689"/>
              <a:gd name="connsiteY28-28248" fmla="*/ 1953770 h 6858000"/>
              <a:gd name="connsiteX29-28249" fmla="*/ 5252592 w 6127689"/>
              <a:gd name="connsiteY29-28250" fmla="*/ 2092210 h 6858000"/>
              <a:gd name="connsiteX30-28251" fmla="*/ 5264303 w 6127689"/>
              <a:gd name="connsiteY30-28252" fmla="*/ 2225157 h 6858000"/>
              <a:gd name="connsiteX31-28253" fmla="*/ 5254949 w 6127689"/>
              <a:gd name="connsiteY31-28254" fmla="*/ 2236160 h 6858000"/>
              <a:gd name="connsiteX32-28255" fmla="*/ 5250104 w 6127689"/>
              <a:gd name="connsiteY32-28256" fmla="*/ 2249166 h 6858000"/>
              <a:gd name="connsiteX33-28257" fmla="*/ 5251214 w 6127689"/>
              <a:gd name="connsiteY33-28258" fmla="*/ 2250944 h 6858000"/>
              <a:gd name="connsiteX34-28259" fmla="*/ 5250644 w 6127689"/>
              <a:gd name="connsiteY34-28260" fmla="*/ 2266619 h 6858000"/>
              <a:gd name="connsiteX35-28261" fmla="*/ 5293877 w 6127689"/>
              <a:gd name="connsiteY35-28262" fmla="*/ 2368649 h 6858000"/>
              <a:gd name="connsiteX36-28263" fmla="*/ 5311338 w 6127689"/>
              <a:gd name="connsiteY36-28264" fmla="*/ 2404034 h 6858000"/>
              <a:gd name="connsiteX37-28265" fmla="*/ 5338366 w 6127689"/>
              <a:gd name="connsiteY37-28266" fmla="*/ 2465052 h 6858000"/>
              <a:gd name="connsiteX38-28267" fmla="*/ 5371263 w 6127689"/>
              <a:gd name="connsiteY38-28268" fmla="*/ 2586413 h 6858000"/>
              <a:gd name="connsiteX39-28269" fmla="*/ 5407503 w 6127689"/>
              <a:gd name="connsiteY39-28270" fmla="*/ 2786290 h 6858000"/>
              <a:gd name="connsiteX40-28271" fmla="*/ 5407356 w 6127689"/>
              <a:gd name="connsiteY40-28272" fmla="*/ 2787545 h 6858000"/>
              <a:gd name="connsiteX41-28273" fmla="*/ 5411130 w 6127689"/>
              <a:gd name="connsiteY41-28274" fmla="*/ 2788640 h 6858000"/>
              <a:gd name="connsiteX42-28275" fmla="*/ 5416439 w 6127689"/>
              <a:gd name="connsiteY42-28276" fmla="*/ 2805666 h 6858000"/>
              <a:gd name="connsiteX43-28277" fmla="*/ 5457023 w 6127689"/>
              <a:gd name="connsiteY43-28278" fmla="*/ 2858292 h 6858000"/>
              <a:gd name="connsiteX44-28279" fmla="*/ 5479298 w 6127689"/>
              <a:gd name="connsiteY44-28280" fmla="*/ 2947791 h 6858000"/>
              <a:gd name="connsiteX45-28281" fmla="*/ 5481770 w 6127689"/>
              <a:gd name="connsiteY45-28282" fmla="*/ 2951352 h 6858000"/>
              <a:gd name="connsiteX46-28283" fmla="*/ 5482045 w 6127689"/>
              <a:gd name="connsiteY46-28284" fmla="*/ 2984371 h 6858000"/>
              <a:gd name="connsiteX47-28285" fmla="*/ 5482415 w 6127689"/>
              <a:gd name="connsiteY47-28286" fmla="*/ 3004079 h 6858000"/>
              <a:gd name="connsiteX48-28287" fmla="*/ 5503944 w 6127689"/>
              <a:gd name="connsiteY48-28288" fmla="*/ 3123335 h 6858000"/>
              <a:gd name="connsiteX49-28289" fmla="*/ 5516007 w 6127689"/>
              <a:gd name="connsiteY49-28290" fmla="*/ 3258473 h 6858000"/>
              <a:gd name="connsiteX50-28291" fmla="*/ 5566839 w 6127689"/>
              <a:gd name="connsiteY50-28292" fmla="*/ 3345295 h 6858000"/>
              <a:gd name="connsiteX51-28293" fmla="*/ 5589758 w 6127689"/>
              <a:gd name="connsiteY51-28294" fmla="*/ 3506453 h 6858000"/>
              <a:gd name="connsiteX52-28295" fmla="*/ 5596144 w 6127689"/>
              <a:gd name="connsiteY52-28296" fmla="*/ 3534624 h 6858000"/>
              <a:gd name="connsiteX53-28297" fmla="*/ 5597750 w 6127689"/>
              <a:gd name="connsiteY53-28298" fmla="*/ 3534129 h 6858000"/>
              <a:gd name="connsiteX54-28299" fmla="*/ 5599700 w 6127689"/>
              <a:gd name="connsiteY54-28300" fmla="*/ 3547221 h 6858000"/>
              <a:gd name="connsiteX55-28301" fmla="*/ 5615031 w 6127689"/>
              <a:gd name="connsiteY55-28302" fmla="*/ 3557482 h 6858000"/>
              <a:gd name="connsiteX56-28303" fmla="*/ 5618377 w 6127689"/>
              <a:gd name="connsiteY56-28304" fmla="*/ 3588431 h 6858000"/>
              <a:gd name="connsiteX57-28305" fmla="*/ 5612155 w 6127689"/>
              <a:gd name="connsiteY57-28306" fmla="*/ 3589869 h 6858000"/>
              <a:gd name="connsiteX58-28307" fmla="*/ 5620843 w 6127689"/>
              <a:gd name="connsiteY58-28308" fmla="*/ 3606745 h 6858000"/>
              <a:gd name="connsiteX59-28309" fmla="*/ 5655472 w 6127689"/>
              <a:gd name="connsiteY59-28310" fmla="*/ 3678877 h 6858000"/>
              <a:gd name="connsiteX60-28311" fmla="*/ 5683015 w 6127689"/>
              <a:gd name="connsiteY60-28312" fmla="*/ 3762025 h 6858000"/>
              <a:gd name="connsiteX61-28313" fmla="*/ 5696643 w 6127689"/>
              <a:gd name="connsiteY61-28314" fmla="*/ 3773888 h 6858000"/>
              <a:gd name="connsiteX62-28315" fmla="*/ 5699203 w 6127689"/>
              <a:gd name="connsiteY62-28316" fmla="*/ 3775823 h 6858000"/>
              <a:gd name="connsiteX63-28317" fmla="*/ 5704824 w 6127689"/>
              <a:gd name="connsiteY63-28318" fmla="*/ 3785966 h 6858000"/>
              <a:gd name="connsiteX64-28319" fmla="*/ 5733539 w 6127689"/>
              <a:gd name="connsiteY64-28320" fmla="*/ 3818457 h 6858000"/>
              <a:gd name="connsiteX65-28321" fmla="*/ 5768491 w 6127689"/>
              <a:gd name="connsiteY65-28322" fmla="*/ 3914399 h 6858000"/>
              <a:gd name="connsiteX66-28323" fmla="*/ 5793123 w 6127689"/>
              <a:gd name="connsiteY66-28324" fmla="*/ 3969952 h 6858000"/>
              <a:gd name="connsiteX67-28325" fmla="*/ 5808321 w 6127689"/>
              <a:gd name="connsiteY67-28326" fmla="*/ 3988153 h 6858000"/>
              <a:gd name="connsiteX68-28327" fmla="*/ 5825621 w 6127689"/>
              <a:gd name="connsiteY68-28328" fmla="*/ 4015525 h 6858000"/>
              <a:gd name="connsiteX69-28329" fmla="*/ 5860672 w 6127689"/>
              <a:gd name="connsiteY69-28330" fmla="*/ 4061579 h 6858000"/>
              <a:gd name="connsiteX70-28331" fmla="*/ 5872173 w 6127689"/>
              <a:gd name="connsiteY70-28332" fmla="*/ 4088497 h 6858000"/>
              <a:gd name="connsiteX71-28333" fmla="*/ 5883705 w 6127689"/>
              <a:gd name="connsiteY71-28334" fmla="*/ 4101899 h 6858000"/>
              <a:gd name="connsiteX72-28335" fmla="*/ 5894095 w 6127689"/>
              <a:gd name="connsiteY72-28336" fmla="*/ 4128857 h 6858000"/>
              <a:gd name="connsiteX73-28337" fmla="*/ 5903513 w 6127689"/>
              <a:gd name="connsiteY73-28338" fmla="*/ 4187661 h 6858000"/>
              <a:gd name="connsiteX74-28339" fmla="*/ 5917114 w 6127689"/>
              <a:gd name="connsiteY74-28340" fmla="*/ 4213096 h 6858000"/>
              <a:gd name="connsiteX75-28341" fmla="*/ 5924233 w 6127689"/>
              <a:gd name="connsiteY75-28342" fmla="*/ 4242060 h 6858000"/>
              <a:gd name="connsiteX76-28343" fmla="*/ 5928910 w 6127689"/>
              <a:gd name="connsiteY76-28344" fmla="*/ 4300973 h 6858000"/>
              <a:gd name="connsiteX77-28345" fmla="*/ 5939320 w 6127689"/>
              <a:gd name="connsiteY77-28346" fmla="*/ 4340435 h 6858000"/>
              <a:gd name="connsiteX78-28347" fmla="*/ 5946705 w 6127689"/>
              <a:gd name="connsiteY78-28348" fmla="*/ 4428051 h 6858000"/>
              <a:gd name="connsiteX79-28349" fmla="*/ 5949261 w 6127689"/>
              <a:gd name="connsiteY79-28350" fmla="*/ 4449185 h 6858000"/>
              <a:gd name="connsiteX80-28351" fmla="*/ 5968960 w 6127689"/>
              <a:gd name="connsiteY80-28352" fmla="*/ 4482655 h 6858000"/>
              <a:gd name="connsiteX81-28353" fmla="*/ 5980106 w 6127689"/>
              <a:gd name="connsiteY81-28354" fmla="*/ 4585087 h 6858000"/>
              <a:gd name="connsiteX82-28355" fmla="*/ 5998138 w 6127689"/>
              <a:gd name="connsiteY82-28356" fmla="*/ 4697518 h 6858000"/>
              <a:gd name="connsiteX83-28357" fmla="*/ 6013516 w 6127689"/>
              <a:gd name="connsiteY83-28358" fmla="*/ 4786619 h 6858000"/>
              <a:gd name="connsiteX84-28359" fmla="*/ 6025404 w 6127689"/>
              <a:gd name="connsiteY84-28360" fmla="*/ 4858148 h 6858000"/>
              <a:gd name="connsiteX85-28361" fmla="*/ 6007749 w 6127689"/>
              <a:gd name="connsiteY85-28362" fmla="*/ 4964715 h 6858000"/>
              <a:gd name="connsiteX86-28363" fmla="*/ 6005269 w 6127689"/>
              <a:gd name="connsiteY86-28364" fmla="*/ 5150567 h 6858000"/>
              <a:gd name="connsiteX87-28365" fmla="*/ 6001127 w 6127689"/>
              <a:gd name="connsiteY87-28366" fmla="*/ 5164609 h 6858000"/>
              <a:gd name="connsiteX88-28367" fmla="*/ 5998514 w 6127689"/>
              <a:gd name="connsiteY88-28368" fmla="*/ 5189673 h 6858000"/>
              <a:gd name="connsiteX89-28369" fmla="*/ 6018409 w 6127689"/>
              <a:gd name="connsiteY89-28370" fmla="*/ 5227157 h 6858000"/>
              <a:gd name="connsiteX90-28371" fmla="*/ 6036748 w 6127689"/>
              <a:gd name="connsiteY90-28372" fmla="*/ 5322752 h 6858000"/>
              <a:gd name="connsiteX91-28373" fmla="*/ 6036943 w 6127689"/>
              <a:gd name="connsiteY91-28374" fmla="*/ 5329480 h 6858000"/>
              <a:gd name="connsiteX92-28375" fmla="*/ 6037236 w 6127689"/>
              <a:gd name="connsiteY92-28376" fmla="*/ 5329634 h 6858000"/>
              <a:gd name="connsiteX93-28377" fmla="*/ 6037677 w 6127689"/>
              <a:gd name="connsiteY93-28378" fmla="*/ 5354807 h 6858000"/>
              <a:gd name="connsiteX94-28379" fmla="*/ 6039728 w 6127689"/>
              <a:gd name="connsiteY94-28380" fmla="*/ 5359416 h 6858000"/>
              <a:gd name="connsiteX95-28381" fmla="*/ 6053435 w 6127689"/>
              <a:gd name="connsiteY95-28382" fmla="*/ 5387547 h 6858000"/>
              <a:gd name="connsiteX96-28383" fmla="*/ 6065933 w 6127689"/>
              <a:gd name="connsiteY96-28384" fmla="*/ 5443002 h 6858000"/>
              <a:gd name="connsiteX97-28385" fmla="*/ 6068640 w 6127689"/>
              <a:gd name="connsiteY97-28386" fmla="*/ 5474503 h 6858000"/>
              <a:gd name="connsiteX98-28387" fmla="*/ 6080922 w 6127689"/>
              <a:gd name="connsiteY98-28388" fmla="*/ 5561070 h 6858000"/>
              <a:gd name="connsiteX99-28389" fmla="*/ 6096949 w 6127689"/>
              <a:gd name="connsiteY99-28390" fmla="*/ 5648179 h 6858000"/>
              <a:gd name="connsiteX100-28391" fmla="*/ 6125703 w 6127689"/>
              <a:gd name="connsiteY100-28392" fmla="*/ 5692894 h 6858000"/>
              <a:gd name="connsiteX101-28393" fmla="*/ 6126670 w 6127689"/>
              <a:gd name="connsiteY101-28394" fmla="*/ 5697882 h 6858000"/>
              <a:gd name="connsiteX102-28395" fmla="*/ 6124061 w 6127689"/>
              <a:gd name="connsiteY102-28396" fmla="*/ 5710294 h 6858000"/>
              <a:gd name="connsiteX103-28397" fmla="*/ 6122213 w 6127689"/>
              <a:gd name="connsiteY103-28398" fmla="*/ 5714762 h 6858000"/>
              <a:gd name="connsiteX104-28399" fmla="*/ 6121353 w 6127689"/>
              <a:gd name="connsiteY104-28400" fmla="*/ 5721725 h 6858000"/>
              <a:gd name="connsiteX105-28401" fmla="*/ 6121607 w 6127689"/>
              <a:gd name="connsiteY105-28402" fmla="*/ 5721959 h 6858000"/>
              <a:gd name="connsiteX106-28403" fmla="*/ 6120262 w 6127689"/>
              <a:gd name="connsiteY106-28404" fmla="*/ 5728358 h 6858000"/>
              <a:gd name="connsiteX107-28405" fmla="*/ 6127024 w 6127689"/>
              <a:gd name="connsiteY107-28406" fmla="*/ 5786902 h 6858000"/>
              <a:gd name="connsiteX108-28407" fmla="*/ 6127519 w 6127689"/>
              <a:gd name="connsiteY108-28408" fmla="*/ 5865775 h 6858000"/>
              <a:gd name="connsiteX109-28409" fmla="*/ 6119217 w 6127689"/>
              <a:gd name="connsiteY109-28410" fmla="*/ 5888542 h 6858000"/>
              <a:gd name="connsiteX110-28411" fmla="*/ 6102493 w 6127689"/>
              <a:gd name="connsiteY110-28412" fmla="*/ 5928602 h 6858000"/>
              <a:gd name="connsiteX111-28413" fmla="*/ 6056863 w 6127689"/>
              <a:gd name="connsiteY111-28414" fmla="*/ 6000643 h 6858000"/>
              <a:gd name="connsiteX112-28415" fmla="*/ 6045436 w 6127689"/>
              <a:gd name="connsiteY112-28416" fmla="*/ 6124480 h 6858000"/>
              <a:gd name="connsiteX113-28417" fmla="*/ 6030489 w 6127689"/>
              <a:gd name="connsiteY113-28418" fmla="*/ 6317666 h 6858000"/>
              <a:gd name="connsiteX114-28419" fmla="*/ 6007492 w 6127689"/>
              <a:gd name="connsiteY114-28420" fmla="*/ 6440818 h 6858000"/>
              <a:gd name="connsiteX115-28421" fmla="*/ 6009467 w 6127689"/>
              <a:gd name="connsiteY115-28422" fmla="*/ 6487076 h 6858000"/>
              <a:gd name="connsiteX116-28423" fmla="*/ 5995064 w 6127689"/>
              <a:gd name="connsiteY116-28424" fmla="*/ 6540791 h 6858000"/>
              <a:gd name="connsiteX117-28425" fmla="*/ 5996309 w 6127689"/>
              <a:gd name="connsiteY117-28426" fmla="*/ 6543961 h 6858000"/>
              <a:gd name="connsiteX118-28427" fmla="*/ 5996048 w 6127689"/>
              <a:gd name="connsiteY118-28428" fmla="*/ 6555444 h 6858000"/>
              <a:gd name="connsiteX119-28429" fmla="*/ 6002524 w 6127689"/>
              <a:gd name="connsiteY119-28430" fmla="*/ 6560188 h 6858000"/>
              <a:gd name="connsiteX120-28431" fmla="*/ 6006823 w 6127689"/>
              <a:gd name="connsiteY120-28432" fmla="*/ 6578546 h 6858000"/>
              <a:gd name="connsiteX121-28433" fmla="*/ 6004510 w 6127689"/>
              <a:gd name="connsiteY121-28434" fmla="*/ 6599256 h 6858000"/>
              <a:gd name="connsiteX122-28435" fmla="*/ 5986207 w 6127689"/>
              <a:gd name="connsiteY122-28436" fmla="*/ 6695855 h 6858000"/>
              <a:gd name="connsiteX123-28437" fmla="*/ 5979428 w 6127689"/>
              <a:gd name="connsiteY123-28438" fmla="*/ 6754678 h 6858000"/>
              <a:gd name="connsiteX124-28439" fmla="*/ 5983398 w 6127689"/>
              <a:gd name="connsiteY124-28440" fmla="*/ 6778641 h 6858000"/>
              <a:gd name="connsiteX125-28441" fmla="*/ 5984543 w 6127689"/>
              <a:gd name="connsiteY125-28442" fmla="*/ 6811016 h 6858000"/>
              <a:gd name="connsiteX126-28443" fmla="*/ 5981802 w 6127689"/>
              <a:gd name="connsiteY126-28444" fmla="*/ 6838578 h 6858000"/>
              <a:gd name="connsiteX127-28445" fmla="*/ 5979671 w 6127689"/>
              <a:gd name="connsiteY127-28446" fmla="*/ 6858000 h 6858000"/>
              <a:gd name="connsiteX128-28447" fmla="*/ 0 w 6127689"/>
              <a:gd name="connsiteY128-28448" fmla="*/ 6858000 h 6858000"/>
              <a:gd name="connsiteX129-28449" fmla="*/ 0 w 6127689"/>
              <a:gd name="connsiteY129-28450" fmla="*/ 0 h 6858000"/>
              <a:gd name="connsiteX0-28451" fmla="*/ 0 w 6127689"/>
              <a:gd name="connsiteY0-28452" fmla="*/ 0 h 6858000"/>
              <a:gd name="connsiteX1-28453" fmla="*/ 4965888 w 6127689"/>
              <a:gd name="connsiteY1-28454" fmla="*/ 0 h 6858000"/>
              <a:gd name="connsiteX2-28455" fmla="*/ 4967767 w 6127689"/>
              <a:gd name="connsiteY2-28456" fmla="*/ 7930 h 6858000"/>
              <a:gd name="connsiteX3-28457" fmla="*/ 4979444 w 6127689"/>
              <a:gd name="connsiteY3-28458" fmla="*/ 43921 h 6858000"/>
              <a:gd name="connsiteX4-28459" fmla="*/ 5021173 w 6127689"/>
              <a:gd name="connsiteY4-28460" fmla="*/ 123738 h 6858000"/>
              <a:gd name="connsiteX5-28461" fmla="*/ 5075458 w 6127689"/>
              <a:gd name="connsiteY5-28462" fmla="*/ 264355 h 6858000"/>
              <a:gd name="connsiteX6-28463" fmla="*/ 5081175 w 6127689"/>
              <a:gd name="connsiteY6-28464" fmla="*/ 277448 h 6858000"/>
              <a:gd name="connsiteX7-28465" fmla="*/ 5097011 w 6127689"/>
              <a:gd name="connsiteY7-28466" fmla="*/ 355616 h 6858000"/>
              <a:gd name="connsiteX8-28467" fmla="*/ 5130982 w 6127689"/>
              <a:gd name="connsiteY8-28468" fmla="*/ 412030 h 6858000"/>
              <a:gd name="connsiteX9-28469" fmla="*/ 5153000 w 6127689"/>
              <a:gd name="connsiteY9-28470" fmla="*/ 507134 h 6858000"/>
              <a:gd name="connsiteX10-28471" fmla="*/ 5171282 w 6127689"/>
              <a:gd name="connsiteY10-28472" fmla="*/ 602071 h 6858000"/>
              <a:gd name="connsiteX11-28473" fmla="*/ 5176196 w 6127689"/>
              <a:gd name="connsiteY11-28474" fmla="*/ 636822 h 6858000"/>
              <a:gd name="connsiteX12-28475" fmla="*/ 5189051 w 6127689"/>
              <a:gd name="connsiteY12-28476" fmla="*/ 782518 h 6858000"/>
              <a:gd name="connsiteX13-28477" fmla="*/ 5210428 w 6127689"/>
              <a:gd name="connsiteY13-28478" fmla="*/ 815772 h 6858000"/>
              <a:gd name="connsiteX14-28479" fmla="*/ 5221088 w 6127689"/>
              <a:gd name="connsiteY14-28480" fmla="*/ 860193 h 6858000"/>
              <a:gd name="connsiteX15-28481" fmla="*/ 5230806 w 6127689"/>
              <a:gd name="connsiteY15-28482" fmla="*/ 961354 h 6858000"/>
              <a:gd name="connsiteX16-28483" fmla="*/ 5201018 w 6127689"/>
              <a:gd name="connsiteY16-28484" fmla="*/ 1095027 h 6858000"/>
              <a:gd name="connsiteX17-28485" fmla="*/ 5202153 w 6127689"/>
              <a:gd name="connsiteY17-28486" fmla="*/ 1133224 h 6858000"/>
              <a:gd name="connsiteX18-28487" fmla="*/ 5207370 w 6127689"/>
              <a:gd name="connsiteY18-28488" fmla="*/ 1138097 h 6858000"/>
              <a:gd name="connsiteX19-28489" fmla="*/ 5189234 w 6127689"/>
              <a:gd name="connsiteY19-28490" fmla="*/ 1193495 h 6858000"/>
              <a:gd name="connsiteX20-28491" fmla="*/ 5202769 w 6127689"/>
              <a:gd name="connsiteY20-28492" fmla="*/ 1269450 h 6858000"/>
              <a:gd name="connsiteX21-28493" fmla="*/ 5225968 w 6127689"/>
              <a:gd name="connsiteY21-28494" fmla="*/ 1357994 h 6858000"/>
              <a:gd name="connsiteX22-28495" fmla="*/ 5233819 w 6127689"/>
              <a:gd name="connsiteY22-28496" fmla="*/ 1380922 h 6858000"/>
              <a:gd name="connsiteX23-28497" fmla="*/ 5237226 w 6127689"/>
              <a:gd name="connsiteY23-28498" fmla="*/ 1441327 h 6858000"/>
              <a:gd name="connsiteX24-28499" fmla="*/ 5255653 w 6127689"/>
              <a:gd name="connsiteY24-28500" fmla="*/ 1524712 h 6858000"/>
              <a:gd name="connsiteX25-28501" fmla="*/ 5263491 w 6127689"/>
              <a:gd name="connsiteY25-28502" fmla="*/ 1642938 h 6858000"/>
              <a:gd name="connsiteX26-28503" fmla="*/ 5261314 w 6127689"/>
              <a:gd name="connsiteY26-28504" fmla="*/ 1689177 h 6858000"/>
              <a:gd name="connsiteX27-28505" fmla="*/ 5259788 w 6127689"/>
              <a:gd name="connsiteY27-28506" fmla="*/ 1768516 h 6858000"/>
              <a:gd name="connsiteX28-28507" fmla="*/ 5255696 w 6127689"/>
              <a:gd name="connsiteY28-28508" fmla="*/ 1953770 h 6858000"/>
              <a:gd name="connsiteX29-28509" fmla="*/ 5252592 w 6127689"/>
              <a:gd name="connsiteY29-28510" fmla="*/ 2092210 h 6858000"/>
              <a:gd name="connsiteX30-28511" fmla="*/ 5264303 w 6127689"/>
              <a:gd name="connsiteY30-28512" fmla="*/ 2225157 h 6858000"/>
              <a:gd name="connsiteX31-28513" fmla="*/ 5254949 w 6127689"/>
              <a:gd name="connsiteY31-28514" fmla="*/ 2236160 h 6858000"/>
              <a:gd name="connsiteX32-28515" fmla="*/ 5250104 w 6127689"/>
              <a:gd name="connsiteY32-28516" fmla="*/ 2249166 h 6858000"/>
              <a:gd name="connsiteX33-28517" fmla="*/ 5251214 w 6127689"/>
              <a:gd name="connsiteY33-28518" fmla="*/ 2250944 h 6858000"/>
              <a:gd name="connsiteX34-28519" fmla="*/ 5250644 w 6127689"/>
              <a:gd name="connsiteY34-28520" fmla="*/ 2266619 h 6858000"/>
              <a:gd name="connsiteX35-28521" fmla="*/ 5293877 w 6127689"/>
              <a:gd name="connsiteY35-28522" fmla="*/ 2368649 h 6858000"/>
              <a:gd name="connsiteX36-28523" fmla="*/ 5311338 w 6127689"/>
              <a:gd name="connsiteY36-28524" fmla="*/ 2404034 h 6858000"/>
              <a:gd name="connsiteX37-28525" fmla="*/ 5338366 w 6127689"/>
              <a:gd name="connsiteY37-28526" fmla="*/ 2465052 h 6858000"/>
              <a:gd name="connsiteX38-28527" fmla="*/ 5371263 w 6127689"/>
              <a:gd name="connsiteY38-28528" fmla="*/ 2586413 h 6858000"/>
              <a:gd name="connsiteX39-28529" fmla="*/ 5407503 w 6127689"/>
              <a:gd name="connsiteY39-28530" fmla="*/ 2786290 h 6858000"/>
              <a:gd name="connsiteX40-28531" fmla="*/ 5407356 w 6127689"/>
              <a:gd name="connsiteY40-28532" fmla="*/ 2787545 h 6858000"/>
              <a:gd name="connsiteX41-28533" fmla="*/ 5411130 w 6127689"/>
              <a:gd name="connsiteY41-28534" fmla="*/ 2788640 h 6858000"/>
              <a:gd name="connsiteX42-28535" fmla="*/ 5416439 w 6127689"/>
              <a:gd name="connsiteY42-28536" fmla="*/ 2805666 h 6858000"/>
              <a:gd name="connsiteX43-28537" fmla="*/ 5457023 w 6127689"/>
              <a:gd name="connsiteY43-28538" fmla="*/ 2858292 h 6858000"/>
              <a:gd name="connsiteX44-28539" fmla="*/ 5479298 w 6127689"/>
              <a:gd name="connsiteY44-28540" fmla="*/ 2947791 h 6858000"/>
              <a:gd name="connsiteX45-28541" fmla="*/ 5481770 w 6127689"/>
              <a:gd name="connsiteY45-28542" fmla="*/ 2951352 h 6858000"/>
              <a:gd name="connsiteX46-28543" fmla="*/ 5482045 w 6127689"/>
              <a:gd name="connsiteY46-28544" fmla="*/ 2984371 h 6858000"/>
              <a:gd name="connsiteX47-28545" fmla="*/ 5482415 w 6127689"/>
              <a:gd name="connsiteY47-28546" fmla="*/ 3004079 h 6858000"/>
              <a:gd name="connsiteX48-28547" fmla="*/ 5503944 w 6127689"/>
              <a:gd name="connsiteY48-28548" fmla="*/ 3123335 h 6858000"/>
              <a:gd name="connsiteX49-28549" fmla="*/ 5516007 w 6127689"/>
              <a:gd name="connsiteY49-28550" fmla="*/ 3258473 h 6858000"/>
              <a:gd name="connsiteX50-28551" fmla="*/ 5566839 w 6127689"/>
              <a:gd name="connsiteY50-28552" fmla="*/ 3345295 h 6858000"/>
              <a:gd name="connsiteX51-28553" fmla="*/ 5589758 w 6127689"/>
              <a:gd name="connsiteY51-28554" fmla="*/ 3506453 h 6858000"/>
              <a:gd name="connsiteX52-28555" fmla="*/ 5596144 w 6127689"/>
              <a:gd name="connsiteY52-28556" fmla="*/ 3534624 h 6858000"/>
              <a:gd name="connsiteX53-28557" fmla="*/ 5597750 w 6127689"/>
              <a:gd name="connsiteY53-28558" fmla="*/ 3534129 h 6858000"/>
              <a:gd name="connsiteX54-28559" fmla="*/ 5599700 w 6127689"/>
              <a:gd name="connsiteY54-28560" fmla="*/ 3547221 h 6858000"/>
              <a:gd name="connsiteX55-28561" fmla="*/ 5615031 w 6127689"/>
              <a:gd name="connsiteY55-28562" fmla="*/ 3557482 h 6858000"/>
              <a:gd name="connsiteX56-28563" fmla="*/ 5618377 w 6127689"/>
              <a:gd name="connsiteY56-28564" fmla="*/ 3588431 h 6858000"/>
              <a:gd name="connsiteX57-28565" fmla="*/ 5612155 w 6127689"/>
              <a:gd name="connsiteY57-28566" fmla="*/ 3589869 h 6858000"/>
              <a:gd name="connsiteX58-28567" fmla="*/ 5620843 w 6127689"/>
              <a:gd name="connsiteY58-28568" fmla="*/ 3606745 h 6858000"/>
              <a:gd name="connsiteX59-28569" fmla="*/ 5655472 w 6127689"/>
              <a:gd name="connsiteY59-28570" fmla="*/ 3678877 h 6858000"/>
              <a:gd name="connsiteX60-28571" fmla="*/ 5683015 w 6127689"/>
              <a:gd name="connsiteY60-28572" fmla="*/ 3762025 h 6858000"/>
              <a:gd name="connsiteX61-28573" fmla="*/ 5696643 w 6127689"/>
              <a:gd name="connsiteY61-28574" fmla="*/ 3773888 h 6858000"/>
              <a:gd name="connsiteX62-28575" fmla="*/ 5699203 w 6127689"/>
              <a:gd name="connsiteY62-28576" fmla="*/ 3775823 h 6858000"/>
              <a:gd name="connsiteX63-28577" fmla="*/ 5704824 w 6127689"/>
              <a:gd name="connsiteY63-28578" fmla="*/ 3785966 h 6858000"/>
              <a:gd name="connsiteX64-28579" fmla="*/ 5733539 w 6127689"/>
              <a:gd name="connsiteY64-28580" fmla="*/ 3818457 h 6858000"/>
              <a:gd name="connsiteX65-28581" fmla="*/ 5768491 w 6127689"/>
              <a:gd name="connsiteY65-28582" fmla="*/ 3914399 h 6858000"/>
              <a:gd name="connsiteX66-28583" fmla="*/ 5793123 w 6127689"/>
              <a:gd name="connsiteY66-28584" fmla="*/ 3969952 h 6858000"/>
              <a:gd name="connsiteX67-28585" fmla="*/ 5808321 w 6127689"/>
              <a:gd name="connsiteY67-28586" fmla="*/ 3988153 h 6858000"/>
              <a:gd name="connsiteX68-28587" fmla="*/ 5825621 w 6127689"/>
              <a:gd name="connsiteY68-28588" fmla="*/ 4015525 h 6858000"/>
              <a:gd name="connsiteX69-28589" fmla="*/ 5860672 w 6127689"/>
              <a:gd name="connsiteY69-28590" fmla="*/ 4061579 h 6858000"/>
              <a:gd name="connsiteX70-28591" fmla="*/ 5872173 w 6127689"/>
              <a:gd name="connsiteY70-28592" fmla="*/ 4088497 h 6858000"/>
              <a:gd name="connsiteX71-28593" fmla="*/ 5883705 w 6127689"/>
              <a:gd name="connsiteY71-28594" fmla="*/ 4101899 h 6858000"/>
              <a:gd name="connsiteX72-28595" fmla="*/ 5894095 w 6127689"/>
              <a:gd name="connsiteY72-28596" fmla="*/ 4128857 h 6858000"/>
              <a:gd name="connsiteX73-28597" fmla="*/ 5903513 w 6127689"/>
              <a:gd name="connsiteY73-28598" fmla="*/ 4187661 h 6858000"/>
              <a:gd name="connsiteX74-28599" fmla="*/ 5917114 w 6127689"/>
              <a:gd name="connsiteY74-28600" fmla="*/ 4213096 h 6858000"/>
              <a:gd name="connsiteX75-28601" fmla="*/ 5924233 w 6127689"/>
              <a:gd name="connsiteY75-28602" fmla="*/ 4242060 h 6858000"/>
              <a:gd name="connsiteX76-28603" fmla="*/ 5928910 w 6127689"/>
              <a:gd name="connsiteY76-28604" fmla="*/ 4300973 h 6858000"/>
              <a:gd name="connsiteX77-28605" fmla="*/ 5939320 w 6127689"/>
              <a:gd name="connsiteY77-28606" fmla="*/ 4340435 h 6858000"/>
              <a:gd name="connsiteX78-28607" fmla="*/ 5946705 w 6127689"/>
              <a:gd name="connsiteY78-28608" fmla="*/ 4428051 h 6858000"/>
              <a:gd name="connsiteX79-28609" fmla="*/ 5949261 w 6127689"/>
              <a:gd name="connsiteY79-28610" fmla="*/ 4449185 h 6858000"/>
              <a:gd name="connsiteX80-28611" fmla="*/ 5968960 w 6127689"/>
              <a:gd name="connsiteY80-28612" fmla="*/ 4482655 h 6858000"/>
              <a:gd name="connsiteX81-28613" fmla="*/ 5980106 w 6127689"/>
              <a:gd name="connsiteY81-28614" fmla="*/ 4585087 h 6858000"/>
              <a:gd name="connsiteX82-28615" fmla="*/ 5998138 w 6127689"/>
              <a:gd name="connsiteY82-28616" fmla="*/ 4697518 h 6858000"/>
              <a:gd name="connsiteX83-28617" fmla="*/ 6013516 w 6127689"/>
              <a:gd name="connsiteY83-28618" fmla="*/ 4786619 h 6858000"/>
              <a:gd name="connsiteX84-28619" fmla="*/ 6025404 w 6127689"/>
              <a:gd name="connsiteY84-28620" fmla="*/ 4858148 h 6858000"/>
              <a:gd name="connsiteX85-28621" fmla="*/ 6007749 w 6127689"/>
              <a:gd name="connsiteY85-28622" fmla="*/ 4964715 h 6858000"/>
              <a:gd name="connsiteX86-28623" fmla="*/ 6005269 w 6127689"/>
              <a:gd name="connsiteY86-28624" fmla="*/ 5150567 h 6858000"/>
              <a:gd name="connsiteX87-28625" fmla="*/ 6001127 w 6127689"/>
              <a:gd name="connsiteY87-28626" fmla="*/ 5164609 h 6858000"/>
              <a:gd name="connsiteX88-28627" fmla="*/ 5998514 w 6127689"/>
              <a:gd name="connsiteY88-28628" fmla="*/ 5189673 h 6858000"/>
              <a:gd name="connsiteX89-28629" fmla="*/ 6018409 w 6127689"/>
              <a:gd name="connsiteY89-28630" fmla="*/ 5227157 h 6858000"/>
              <a:gd name="connsiteX90-28631" fmla="*/ 6036748 w 6127689"/>
              <a:gd name="connsiteY90-28632" fmla="*/ 5322752 h 6858000"/>
              <a:gd name="connsiteX91-28633" fmla="*/ 6036943 w 6127689"/>
              <a:gd name="connsiteY91-28634" fmla="*/ 5329480 h 6858000"/>
              <a:gd name="connsiteX92-28635" fmla="*/ 6037677 w 6127689"/>
              <a:gd name="connsiteY92-28636" fmla="*/ 5354807 h 6858000"/>
              <a:gd name="connsiteX93-28637" fmla="*/ 6039728 w 6127689"/>
              <a:gd name="connsiteY93-28638" fmla="*/ 5359416 h 6858000"/>
              <a:gd name="connsiteX94-28639" fmla="*/ 6053435 w 6127689"/>
              <a:gd name="connsiteY94-28640" fmla="*/ 5387547 h 6858000"/>
              <a:gd name="connsiteX95-28641" fmla="*/ 6065933 w 6127689"/>
              <a:gd name="connsiteY95-28642" fmla="*/ 5443002 h 6858000"/>
              <a:gd name="connsiteX96-28643" fmla="*/ 6068640 w 6127689"/>
              <a:gd name="connsiteY96-28644" fmla="*/ 5474503 h 6858000"/>
              <a:gd name="connsiteX97-28645" fmla="*/ 6080922 w 6127689"/>
              <a:gd name="connsiteY97-28646" fmla="*/ 5561070 h 6858000"/>
              <a:gd name="connsiteX98-28647" fmla="*/ 6096949 w 6127689"/>
              <a:gd name="connsiteY98-28648" fmla="*/ 5648179 h 6858000"/>
              <a:gd name="connsiteX99-28649" fmla="*/ 6125703 w 6127689"/>
              <a:gd name="connsiteY99-28650" fmla="*/ 5692894 h 6858000"/>
              <a:gd name="connsiteX100-28651" fmla="*/ 6126670 w 6127689"/>
              <a:gd name="connsiteY100-28652" fmla="*/ 5697882 h 6858000"/>
              <a:gd name="connsiteX101-28653" fmla="*/ 6124061 w 6127689"/>
              <a:gd name="connsiteY101-28654" fmla="*/ 5710294 h 6858000"/>
              <a:gd name="connsiteX102-28655" fmla="*/ 6122213 w 6127689"/>
              <a:gd name="connsiteY102-28656" fmla="*/ 5714762 h 6858000"/>
              <a:gd name="connsiteX103-28657" fmla="*/ 6121353 w 6127689"/>
              <a:gd name="connsiteY103-28658" fmla="*/ 5721725 h 6858000"/>
              <a:gd name="connsiteX104-28659" fmla="*/ 6121607 w 6127689"/>
              <a:gd name="connsiteY104-28660" fmla="*/ 5721959 h 6858000"/>
              <a:gd name="connsiteX105-28661" fmla="*/ 6120262 w 6127689"/>
              <a:gd name="connsiteY105-28662" fmla="*/ 5728358 h 6858000"/>
              <a:gd name="connsiteX106-28663" fmla="*/ 6127024 w 6127689"/>
              <a:gd name="connsiteY106-28664" fmla="*/ 5786902 h 6858000"/>
              <a:gd name="connsiteX107-28665" fmla="*/ 6127519 w 6127689"/>
              <a:gd name="connsiteY107-28666" fmla="*/ 5865775 h 6858000"/>
              <a:gd name="connsiteX108-28667" fmla="*/ 6119217 w 6127689"/>
              <a:gd name="connsiteY108-28668" fmla="*/ 5888542 h 6858000"/>
              <a:gd name="connsiteX109-28669" fmla="*/ 6102493 w 6127689"/>
              <a:gd name="connsiteY109-28670" fmla="*/ 5928602 h 6858000"/>
              <a:gd name="connsiteX110-28671" fmla="*/ 6056863 w 6127689"/>
              <a:gd name="connsiteY110-28672" fmla="*/ 6000643 h 6858000"/>
              <a:gd name="connsiteX111-28673" fmla="*/ 6045436 w 6127689"/>
              <a:gd name="connsiteY111-28674" fmla="*/ 6124480 h 6858000"/>
              <a:gd name="connsiteX112-28675" fmla="*/ 6030489 w 6127689"/>
              <a:gd name="connsiteY112-28676" fmla="*/ 6317666 h 6858000"/>
              <a:gd name="connsiteX113-28677" fmla="*/ 6007492 w 6127689"/>
              <a:gd name="connsiteY113-28678" fmla="*/ 6440818 h 6858000"/>
              <a:gd name="connsiteX114-28679" fmla="*/ 6009467 w 6127689"/>
              <a:gd name="connsiteY114-28680" fmla="*/ 6487076 h 6858000"/>
              <a:gd name="connsiteX115-28681" fmla="*/ 5995064 w 6127689"/>
              <a:gd name="connsiteY115-28682" fmla="*/ 6540791 h 6858000"/>
              <a:gd name="connsiteX116-28683" fmla="*/ 5996309 w 6127689"/>
              <a:gd name="connsiteY116-28684" fmla="*/ 6543961 h 6858000"/>
              <a:gd name="connsiteX117-28685" fmla="*/ 5996048 w 6127689"/>
              <a:gd name="connsiteY117-28686" fmla="*/ 6555444 h 6858000"/>
              <a:gd name="connsiteX118-28687" fmla="*/ 6002524 w 6127689"/>
              <a:gd name="connsiteY118-28688" fmla="*/ 6560188 h 6858000"/>
              <a:gd name="connsiteX119-28689" fmla="*/ 6006823 w 6127689"/>
              <a:gd name="connsiteY119-28690" fmla="*/ 6578546 h 6858000"/>
              <a:gd name="connsiteX120-28691" fmla="*/ 6004510 w 6127689"/>
              <a:gd name="connsiteY120-28692" fmla="*/ 6599256 h 6858000"/>
              <a:gd name="connsiteX121-28693" fmla="*/ 5986207 w 6127689"/>
              <a:gd name="connsiteY121-28694" fmla="*/ 6695855 h 6858000"/>
              <a:gd name="connsiteX122-28695" fmla="*/ 5979428 w 6127689"/>
              <a:gd name="connsiteY122-28696" fmla="*/ 6754678 h 6858000"/>
              <a:gd name="connsiteX123-28697" fmla="*/ 5983398 w 6127689"/>
              <a:gd name="connsiteY123-28698" fmla="*/ 6778641 h 6858000"/>
              <a:gd name="connsiteX124-28699" fmla="*/ 5984543 w 6127689"/>
              <a:gd name="connsiteY124-28700" fmla="*/ 6811016 h 6858000"/>
              <a:gd name="connsiteX125-28701" fmla="*/ 5981802 w 6127689"/>
              <a:gd name="connsiteY125-28702" fmla="*/ 6838578 h 6858000"/>
              <a:gd name="connsiteX126-28703" fmla="*/ 5979671 w 6127689"/>
              <a:gd name="connsiteY126-28704" fmla="*/ 6858000 h 6858000"/>
              <a:gd name="connsiteX127-28705" fmla="*/ 0 w 6127689"/>
              <a:gd name="connsiteY127-28706" fmla="*/ 6858000 h 6858000"/>
              <a:gd name="connsiteX128-28707" fmla="*/ 0 w 6127689"/>
              <a:gd name="connsiteY128-28708" fmla="*/ 0 h 6858000"/>
              <a:gd name="connsiteX0-28709" fmla="*/ 0 w 6127689"/>
              <a:gd name="connsiteY0-28710" fmla="*/ 0 h 6858000"/>
              <a:gd name="connsiteX1-28711" fmla="*/ 4965888 w 6127689"/>
              <a:gd name="connsiteY1-28712" fmla="*/ 0 h 6858000"/>
              <a:gd name="connsiteX2-28713" fmla="*/ 4967767 w 6127689"/>
              <a:gd name="connsiteY2-28714" fmla="*/ 7930 h 6858000"/>
              <a:gd name="connsiteX3-28715" fmla="*/ 4979444 w 6127689"/>
              <a:gd name="connsiteY3-28716" fmla="*/ 43921 h 6858000"/>
              <a:gd name="connsiteX4-28717" fmla="*/ 5021173 w 6127689"/>
              <a:gd name="connsiteY4-28718" fmla="*/ 123738 h 6858000"/>
              <a:gd name="connsiteX5-28719" fmla="*/ 5075458 w 6127689"/>
              <a:gd name="connsiteY5-28720" fmla="*/ 264355 h 6858000"/>
              <a:gd name="connsiteX6-28721" fmla="*/ 5081175 w 6127689"/>
              <a:gd name="connsiteY6-28722" fmla="*/ 277448 h 6858000"/>
              <a:gd name="connsiteX7-28723" fmla="*/ 5097011 w 6127689"/>
              <a:gd name="connsiteY7-28724" fmla="*/ 355616 h 6858000"/>
              <a:gd name="connsiteX8-28725" fmla="*/ 5130982 w 6127689"/>
              <a:gd name="connsiteY8-28726" fmla="*/ 412030 h 6858000"/>
              <a:gd name="connsiteX9-28727" fmla="*/ 5153000 w 6127689"/>
              <a:gd name="connsiteY9-28728" fmla="*/ 507134 h 6858000"/>
              <a:gd name="connsiteX10-28729" fmla="*/ 5171282 w 6127689"/>
              <a:gd name="connsiteY10-28730" fmla="*/ 602071 h 6858000"/>
              <a:gd name="connsiteX11-28731" fmla="*/ 5176196 w 6127689"/>
              <a:gd name="connsiteY11-28732" fmla="*/ 636822 h 6858000"/>
              <a:gd name="connsiteX12-28733" fmla="*/ 5189051 w 6127689"/>
              <a:gd name="connsiteY12-28734" fmla="*/ 782518 h 6858000"/>
              <a:gd name="connsiteX13-28735" fmla="*/ 5210428 w 6127689"/>
              <a:gd name="connsiteY13-28736" fmla="*/ 815772 h 6858000"/>
              <a:gd name="connsiteX14-28737" fmla="*/ 5221088 w 6127689"/>
              <a:gd name="connsiteY14-28738" fmla="*/ 860193 h 6858000"/>
              <a:gd name="connsiteX15-28739" fmla="*/ 5230806 w 6127689"/>
              <a:gd name="connsiteY15-28740" fmla="*/ 961354 h 6858000"/>
              <a:gd name="connsiteX16-28741" fmla="*/ 5201018 w 6127689"/>
              <a:gd name="connsiteY16-28742" fmla="*/ 1095027 h 6858000"/>
              <a:gd name="connsiteX17-28743" fmla="*/ 5202153 w 6127689"/>
              <a:gd name="connsiteY17-28744" fmla="*/ 1133224 h 6858000"/>
              <a:gd name="connsiteX18-28745" fmla="*/ 5207370 w 6127689"/>
              <a:gd name="connsiteY18-28746" fmla="*/ 1138097 h 6858000"/>
              <a:gd name="connsiteX19-28747" fmla="*/ 5189234 w 6127689"/>
              <a:gd name="connsiteY19-28748" fmla="*/ 1193495 h 6858000"/>
              <a:gd name="connsiteX20-28749" fmla="*/ 5202769 w 6127689"/>
              <a:gd name="connsiteY20-28750" fmla="*/ 1269450 h 6858000"/>
              <a:gd name="connsiteX21-28751" fmla="*/ 5225968 w 6127689"/>
              <a:gd name="connsiteY21-28752" fmla="*/ 1357994 h 6858000"/>
              <a:gd name="connsiteX22-28753" fmla="*/ 5233819 w 6127689"/>
              <a:gd name="connsiteY22-28754" fmla="*/ 1380922 h 6858000"/>
              <a:gd name="connsiteX23-28755" fmla="*/ 5237226 w 6127689"/>
              <a:gd name="connsiteY23-28756" fmla="*/ 1441327 h 6858000"/>
              <a:gd name="connsiteX24-28757" fmla="*/ 5255653 w 6127689"/>
              <a:gd name="connsiteY24-28758" fmla="*/ 1524712 h 6858000"/>
              <a:gd name="connsiteX25-28759" fmla="*/ 5263491 w 6127689"/>
              <a:gd name="connsiteY25-28760" fmla="*/ 1642938 h 6858000"/>
              <a:gd name="connsiteX26-28761" fmla="*/ 5261314 w 6127689"/>
              <a:gd name="connsiteY26-28762" fmla="*/ 1689177 h 6858000"/>
              <a:gd name="connsiteX27-28763" fmla="*/ 5259788 w 6127689"/>
              <a:gd name="connsiteY27-28764" fmla="*/ 1768516 h 6858000"/>
              <a:gd name="connsiteX28-28765" fmla="*/ 5255696 w 6127689"/>
              <a:gd name="connsiteY28-28766" fmla="*/ 1953770 h 6858000"/>
              <a:gd name="connsiteX29-28767" fmla="*/ 5252592 w 6127689"/>
              <a:gd name="connsiteY29-28768" fmla="*/ 2092210 h 6858000"/>
              <a:gd name="connsiteX30-28769" fmla="*/ 5264303 w 6127689"/>
              <a:gd name="connsiteY30-28770" fmla="*/ 2225157 h 6858000"/>
              <a:gd name="connsiteX31-28771" fmla="*/ 5254949 w 6127689"/>
              <a:gd name="connsiteY31-28772" fmla="*/ 2236160 h 6858000"/>
              <a:gd name="connsiteX32-28773" fmla="*/ 5250104 w 6127689"/>
              <a:gd name="connsiteY32-28774" fmla="*/ 2249166 h 6858000"/>
              <a:gd name="connsiteX33-28775" fmla="*/ 5251214 w 6127689"/>
              <a:gd name="connsiteY33-28776" fmla="*/ 2250944 h 6858000"/>
              <a:gd name="connsiteX34-28777" fmla="*/ 5250644 w 6127689"/>
              <a:gd name="connsiteY34-28778" fmla="*/ 2266619 h 6858000"/>
              <a:gd name="connsiteX35-28779" fmla="*/ 5293877 w 6127689"/>
              <a:gd name="connsiteY35-28780" fmla="*/ 2368649 h 6858000"/>
              <a:gd name="connsiteX36-28781" fmla="*/ 5311338 w 6127689"/>
              <a:gd name="connsiteY36-28782" fmla="*/ 2404034 h 6858000"/>
              <a:gd name="connsiteX37-28783" fmla="*/ 5338366 w 6127689"/>
              <a:gd name="connsiteY37-28784" fmla="*/ 2465052 h 6858000"/>
              <a:gd name="connsiteX38-28785" fmla="*/ 5371263 w 6127689"/>
              <a:gd name="connsiteY38-28786" fmla="*/ 2586413 h 6858000"/>
              <a:gd name="connsiteX39-28787" fmla="*/ 5407503 w 6127689"/>
              <a:gd name="connsiteY39-28788" fmla="*/ 2786290 h 6858000"/>
              <a:gd name="connsiteX40-28789" fmla="*/ 5407356 w 6127689"/>
              <a:gd name="connsiteY40-28790" fmla="*/ 2787545 h 6858000"/>
              <a:gd name="connsiteX41-28791" fmla="*/ 5411130 w 6127689"/>
              <a:gd name="connsiteY41-28792" fmla="*/ 2788640 h 6858000"/>
              <a:gd name="connsiteX42-28793" fmla="*/ 5416439 w 6127689"/>
              <a:gd name="connsiteY42-28794" fmla="*/ 2805666 h 6858000"/>
              <a:gd name="connsiteX43-28795" fmla="*/ 5457023 w 6127689"/>
              <a:gd name="connsiteY43-28796" fmla="*/ 2858292 h 6858000"/>
              <a:gd name="connsiteX44-28797" fmla="*/ 5479298 w 6127689"/>
              <a:gd name="connsiteY44-28798" fmla="*/ 2947791 h 6858000"/>
              <a:gd name="connsiteX45-28799" fmla="*/ 5481770 w 6127689"/>
              <a:gd name="connsiteY45-28800" fmla="*/ 2951352 h 6858000"/>
              <a:gd name="connsiteX46-28801" fmla="*/ 5482045 w 6127689"/>
              <a:gd name="connsiteY46-28802" fmla="*/ 2984371 h 6858000"/>
              <a:gd name="connsiteX47-28803" fmla="*/ 5482415 w 6127689"/>
              <a:gd name="connsiteY47-28804" fmla="*/ 3004079 h 6858000"/>
              <a:gd name="connsiteX48-28805" fmla="*/ 5503944 w 6127689"/>
              <a:gd name="connsiteY48-28806" fmla="*/ 3123335 h 6858000"/>
              <a:gd name="connsiteX49-28807" fmla="*/ 5516007 w 6127689"/>
              <a:gd name="connsiteY49-28808" fmla="*/ 3258473 h 6858000"/>
              <a:gd name="connsiteX50-28809" fmla="*/ 5566839 w 6127689"/>
              <a:gd name="connsiteY50-28810" fmla="*/ 3345295 h 6858000"/>
              <a:gd name="connsiteX51-28811" fmla="*/ 5589758 w 6127689"/>
              <a:gd name="connsiteY51-28812" fmla="*/ 3506453 h 6858000"/>
              <a:gd name="connsiteX52-28813" fmla="*/ 5596144 w 6127689"/>
              <a:gd name="connsiteY52-28814" fmla="*/ 3534624 h 6858000"/>
              <a:gd name="connsiteX53-28815" fmla="*/ 5597750 w 6127689"/>
              <a:gd name="connsiteY53-28816" fmla="*/ 3534129 h 6858000"/>
              <a:gd name="connsiteX54-28817" fmla="*/ 5599700 w 6127689"/>
              <a:gd name="connsiteY54-28818" fmla="*/ 3547221 h 6858000"/>
              <a:gd name="connsiteX55-28819" fmla="*/ 5615031 w 6127689"/>
              <a:gd name="connsiteY55-28820" fmla="*/ 3557482 h 6858000"/>
              <a:gd name="connsiteX56-28821" fmla="*/ 5618377 w 6127689"/>
              <a:gd name="connsiteY56-28822" fmla="*/ 3588431 h 6858000"/>
              <a:gd name="connsiteX57-28823" fmla="*/ 5612155 w 6127689"/>
              <a:gd name="connsiteY57-28824" fmla="*/ 3589869 h 6858000"/>
              <a:gd name="connsiteX58-28825" fmla="*/ 5620843 w 6127689"/>
              <a:gd name="connsiteY58-28826" fmla="*/ 3606745 h 6858000"/>
              <a:gd name="connsiteX59-28827" fmla="*/ 5655472 w 6127689"/>
              <a:gd name="connsiteY59-28828" fmla="*/ 3678877 h 6858000"/>
              <a:gd name="connsiteX60-28829" fmla="*/ 5683015 w 6127689"/>
              <a:gd name="connsiteY60-28830" fmla="*/ 3762025 h 6858000"/>
              <a:gd name="connsiteX61-28831" fmla="*/ 5696643 w 6127689"/>
              <a:gd name="connsiteY61-28832" fmla="*/ 3773888 h 6858000"/>
              <a:gd name="connsiteX62-28833" fmla="*/ 5699203 w 6127689"/>
              <a:gd name="connsiteY62-28834" fmla="*/ 3775823 h 6858000"/>
              <a:gd name="connsiteX63-28835" fmla="*/ 5704824 w 6127689"/>
              <a:gd name="connsiteY63-28836" fmla="*/ 3785966 h 6858000"/>
              <a:gd name="connsiteX64-28837" fmla="*/ 5733539 w 6127689"/>
              <a:gd name="connsiteY64-28838" fmla="*/ 3818457 h 6858000"/>
              <a:gd name="connsiteX65-28839" fmla="*/ 5768491 w 6127689"/>
              <a:gd name="connsiteY65-28840" fmla="*/ 3914399 h 6858000"/>
              <a:gd name="connsiteX66-28841" fmla="*/ 5793123 w 6127689"/>
              <a:gd name="connsiteY66-28842" fmla="*/ 3969952 h 6858000"/>
              <a:gd name="connsiteX67-28843" fmla="*/ 5808321 w 6127689"/>
              <a:gd name="connsiteY67-28844" fmla="*/ 3988153 h 6858000"/>
              <a:gd name="connsiteX68-28845" fmla="*/ 5825621 w 6127689"/>
              <a:gd name="connsiteY68-28846" fmla="*/ 4015525 h 6858000"/>
              <a:gd name="connsiteX69-28847" fmla="*/ 5860672 w 6127689"/>
              <a:gd name="connsiteY69-28848" fmla="*/ 4061579 h 6858000"/>
              <a:gd name="connsiteX70-28849" fmla="*/ 5872173 w 6127689"/>
              <a:gd name="connsiteY70-28850" fmla="*/ 4088497 h 6858000"/>
              <a:gd name="connsiteX71-28851" fmla="*/ 5894095 w 6127689"/>
              <a:gd name="connsiteY71-28852" fmla="*/ 4128857 h 6858000"/>
              <a:gd name="connsiteX72-28853" fmla="*/ 5903513 w 6127689"/>
              <a:gd name="connsiteY72-28854" fmla="*/ 4187661 h 6858000"/>
              <a:gd name="connsiteX73-28855" fmla="*/ 5917114 w 6127689"/>
              <a:gd name="connsiteY73-28856" fmla="*/ 4213096 h 6858000"/>
              <a:gd name="connsiteX74-28857" fmla="*/ 5924233 w 6127689"/>
              <a:gd name="connsiteY74-28858" fmla="*/ 4242060 h 6858000"/>
              <a:gd name="connsiteX75-28859" fmla="*/ 5928910 w 6127689"/>
              <a:gd name="connsiteY75-28860" fmla="*/ 4300973 h 6858000"/>
              <a:gd name="connsiteX76-28861" fmla="*/ 5939320 w 6127689"/>
              <a:gd name="connsiteY76-28862" fmla="*/ 4340435 h 6858000"/>
              <a:gd name="connsiteX77-28863" fmla="*/ 5946705 w 6127689"/>
              <a:gd name="connsiteY77-28864" fmla="*/ 4428051 h 6858000"/>
              <a:gd name="connsiteX78-28865" fmla="*/ 5949261 w 6127689"/>
              <a:gd name="connsiteY78-28866" fmla="*/ 4449185 h 6858000"/>
              <a:gd name="connsiteX79-28867" fmla="*/ 5968960 w 6127689"/>
              <a:gd name="connsiteY79-28868" fmla="*/ 4482655 h 6858000"/>
              <a:gd name="connsiteX80-28869" fmla="*/ 5980106 w 6127689"/>
              <a:gd name="connsiteY80-28870" fmla="*/ 4585087 h 6858000"/>
              <a:gd name="connsiteX81-28871" fmla="*/ 5998138 w 6127689"/>
              <a:gd name="connsiteY81-28872" fmla="*/ 4697518 h 6858000"/>
              <a:gd name="connsiteX82-28873" fmla="*/ 6013516 w 6127689"/>
              <a:gd name="connsiteY82-28874" fmla="*/ 4786619 h 6858000"/>
              <a:gd name="connsiteX83-28875" fmla="*/ 6025404 w 6127689"/>
              <a:gd name="connsiteY83-28876" fmla="*/ 4858148 h 6858000"/>
              <a:gd name="connsiteX84-28877" fmla="*/ 6007749 w 6127689"/>
              <a:gd name="connsiteY84-28878" fmla="*/ 4964715 h 6858000"/>
              <a:gd name="connsiteX85-28879" fmla="*/ 6005269 w 6127689"/>
              <a:gd name="connsiteY85-28880" fmla="*/ 5150567 h 6858000"/>
              <a:gd name="connsiteX86-28881" fmla="*/ 6001127 w 6127689"/>
              <a:gd name="connsiteY86-28882" fmla="*/ 5164609 h 6858000"/>
              <a:gd name="connsiteX87-28883" fmla="*/ 5998514 w 6127689"/>
              <a:gd name="connsiteY87-28884" fmla="*/ 5189673 h 6858000"/>
              <a:gd name="connsiteX88-28885" fmla="*/ 6018409 w 6127689"/>
              <a:gd name="connsiteY88-28886" fmla="*/ 5227157 h 6858000"/>
              <a:gd name="connsiteX89-28887" fmla="*/ 6036748 w 6127689"/>
              <a:gd name="connsiteY89-28888" fmla="*/ 5322752 h 6858000"/>
              <a:gd name="connsiteX90-28889" fmla="*/ 6036943 w 6127689"/>
              <a:gd name="connsiteY90-28890" fmla="*/ 5329480 h 6858000"/>
              <a:gd name="connsiteX91-28891" fmla="*/ 6037677 w 6127689"/>
              <a:gd name="connsiteY91-28892" fmla="*/ 5354807 h 6858000"/>
              <a:gd name="connsiteX92-28893" fmla="*/ 6039728 w 6127689"/>
              <a:gd name="connsiteY92-28894" fmla="*/ 5359416 h 6858000"/>
              <a:gd name="connsiteX93-28895" fmla="*/ 6053435 w 6127689"/>
              <a:gd name="connsiteY93-28896" fmla="*/ 5387547 h 6858000"/>
              <a:gd name="connsiteX94-28897" fmla="*/ 6065933 w 6127689"/>
              <a:gd name="connsiteY94-28898" fmla="*/ 5443002 h 6858000"/>
              <a:gd name="connsiteX95-28899" fmla="*/ 6068640 w 6127689"/>
              <a:gd name="connsiteY95-28900" fmla="*/ 5474503 h 6858000"/>
              <a:gd name="connsiteX96-28901" fmla="*/ 6080922 w 6127689"/>
              <a:gd name="connsiteY96-28902" fmla="*/ 5561070 h 6858000"/>
              <a:gd name="connsiteX97-28903" fmla="*/ 6096949 w 6127689"/>
              <a:gd name="connsiteY97-28904" fmla="*/ 5648179 h 6858000"/>
              <a:gd name="connsiteX98-28905" fmla="*/ 6125703 w 6127689"/>
              <a:gd name="connsiteY98-28906" fmla="*/ 5692894 h 6858000"/>
              <a:gd name="connsiteX99-28907" fmla="*/ 6126670 w 6127689"/>
              <a:gd name="connsiteY99-28908" fmla="*/ 5697882 h 6858000"/>
              <a:gd name="connsiteX100-28909" fmla="*/ 6124061 w 6127689"/>
              <a:gd name="connsiteY100-28910" fmla="*/ 5710294 h 6858000"/>
              <a:gd name="connsiteX101-28911" fmla="*/ 6122213 w 6127689"/>
              <a:gd name="connsiteY101-28912" fmla="*/ 5714762 h 6858000"/>
              <a:gd name="connsiteX102-28913" fmla="*/ 6121353 w 6127689"/>
              <a:gd name="connsiteY102-28914" fmla="*/ 5721725 h 6858000"/>
              <a:gd name="connsiteX103-28915" fmla="*/ 6121607 w 6127689"/>
              <a:gd name="connsiteY103-28916" fmla="*/ 5721959 h 6858000"/>
              <a:gd name="connsiteX104-28917" fmla="*/ 6120262 w 6127689"/>
              <a:gd name="connsiteY104-28918" fmla="*/ 5728358 h 6858000"/>
              <a:gd name="connsiteX105-28919" fmla="*/ 6127024 w 6127689"/>
              <a:gd name="connsiteY105-28920" fmla="*/ 5786902 h 6858000"/>
              <a:gd name="connsiteX106-28921" fmla="*/ 6127519 w 6127689"/>
              <a:gd name="connsiteY106-28922" fmla="*/ 5865775 h 6858000"/>
              <a:gd name="connsiteX107-28923" fmla="*/ 6119217 w 6127689"/>
              <a:gd name="connsiteY107-28924" fmla="*/ 5888542 h 6858000"/>
              <a:gd name="connsiteX108-28925" fmla="*/ 6102493 w 6127689"/>
              <a:gd name="connsiteY108-28926" fmla="*/ 5928602 h 6858000"/>
              <a:gd name="connsiteX109-28927" fmla="*/ 6056863 w 6127689"/>
              <a:gd name="connsiteY109-28928" fmla="*/ 6000643 h 6858000"/>
              <a:gd name="connsiteX110-28929" fmla="*/ 6045436 w 6127689"/>
              <a:gd name="connsiteY110-28930" fmla="*/ 6124480 h 6858000"/>
              <a:gd name="connsiteX111-28931" fmla="*/ 6030489 w 6127689"/>
              <a:gd name="connsiteY111-28932" fmla="*/ 6317666 h 6858000"/>
              <a:gd name="connsiteX112-28933" fmla="*/ 6007492 w 6127689"/>
              <a:gd name="connsiteY112-28934" fmla="*/ 6440818 h 6858000"/>
              <a:gd name="connsiteX113-28935" fmla="*/ 6009467 w 6127689"/>
              <a:gd name="connsiteY113-28936" fmla="*/ 6487076 h 6858000"/>
              <a:gd name="connsiteX114-28937" fmla="*/ 5995064 w 6127689"/>
              <a:gd name="connsiteY114-28938" fmla="*/ 6540791 h 6858000"/>
              <a:gd name="connsiteX115-28939" fmla="*/ 5996309 w 6127689"/>
              <a:gd name="connsiteY115-28940" fmla="*/ 6543961 h 6858000"/>
              <a:gd name="connsiteX116-28941" fmla="*/ 5996048 w 6127689"/>
              <a:gd name="connsiteY116-28942" fmla="*/ 6555444 h 6858000"/>
              <a:gd name="connsiteX117-28943" fmla="*/ 6002524 w 6127689"/>
              <a:gd name="connsiteY117-28944" fmla="*/ 6560188 h 6858000"/>
              <a:gd name="connsiteX118-28945" fmla="*/ 6006823 w 6127689"/>
              <a:gd name="connsiteY118-28946" fmla="*/ 6578546 h 6858000"/>
              <a:gd name="connsiteX119-28947" fmla="*/ 6004510 w 6127689"/>
              <a:gd name="connsiteY119-28948" fmla="*/ 6599256 h 6858000"/>
              <a:gd name="connsiteX120-28949" fmla="*/ 5986207 w 6127689"/>
              <a:gd name="connsiteY120-28950" fmla="*/ 6695855 h 6858000"/>
              <a:gd name="connsiteX121-28951" fmla="*/ 5979428 w 6127689"/>
              <a:gd name="connsiteY121-28952" fmla="*/ 6754678 h 6858000"/>
              <a:gd name="connsiteX122-28953" fmla="*/ 5983398 w 6127689"/>
              <a:gd name="connsiteY122-28954" fmla="*/ 6778641 h 6858000"/>
              <a:gd name="connsiteX123-28955" fmla="*/ 5984543 w 6127689"/>
              <a:gd name="connsiteY123-28956" fmla="*/ 6811016 h 6858000"/>
              <a:gd name="connsiteX124-28957" fmla="*/ 5981802 w 6127689"/>
              <a:gd name="connsiteY124-28958" fmla="*/ 6838578 h 6858000"/>
              <a:gd name="connsiteX125-28959" fmla="*/ 5979671 w 6127689"/>
              <a:gd name="connsiteY125-28960" fmla="*/ 6858000 h 6858000"/>
              <a:gd name="connsiteX126-28961" fmla="*/ 0 w 6127689"/>
              <a:gd name="connsiteY126-28962" fmla="*/ 6858000 h 6858000"/>
              <a:gd name="connsiteX127-28963" fmla="*/ 0 w 6127689"/>
              <a:gd name="connsiteY127-28964" fmla="*/ 0 h 6858000"/>
              <a:gd name="connsiteX0-28965" fmla="*/ 0 w 6127689"/>
              <a:gd name="connsiteY0-28966" fmla="*/ 0 h 6858000"/>
              <a:gd name="connsiteX1-28967" fmla="*/ 4965888 w 6127689"/>
              <a:gd name="connsiteY1-28968" fmla="*/ 0 h 6858000"/>
              <a:gd name="connsiteX2-28969" fmla="*/ 4967767 w 6127689"/>
              <a:gd name="connsiteY2-28970" fmla="*/ 7930 h 6858000"/>
              <a:gd name="connsiteX3-28971" fmla="*/ 4979444 w 6127689"/>
              <a:gd name="connsiteY3-28972" fmla="*/ 43921 h 6858000"/>
              <a:gd name="connsiteX4-28973" fmla="*/ 5021173 w 6127689"/>
              <a:gd name="connsiteY4-28974" fmla="*/ 123738 h 6858000"/>
              <a:gd name="connsiteX5-28975" fmla="*/ 5075458 w 6127689"/>
              <a:gd name="connsiteY5-28976" fmla="*/ 264355 h 6858000"/>
              <a:gd name="connsiteX6-28977" fmla="*/ 5081175 w 6127689"/>
              <a:gd name="connsiteY6-28978" fmla="*/ 277448 h 6858000"/>
              <a:gd name="connsiteX7-28979" fmla="*/ 5097011 w 6127689"/>
              <a:gd name="connsiteY7-28980" fmla="*/ 355616 h 6858000"/>
              <a:gd name="connsiteX8-28981" fmla="*/ 5130982 w 6127689"/>
              <a:gd name="connsiteY8-28982" fmla="*/ 412030 h 6858000"/>
              <a:gd name="connsiteX9-28983" fmla="*/ 5153000 w 6127689"/>
              <a:gd name="connsiteY9-28984" fmla="*/ 507134 h 6858000"/>
              <a:gd name="connsiteX10-28985" fmla="*/ 5171282 w 6127689"/>
              <a:gd name="connsiteY10-28986" fmla="*/ 602071 h 6858000"/>
              <a:gd name="connsiteX11-28987" fmla="*/ 5176196 w 6127689"/>
              <a:gd name="connsiteY11-28988" fmla="*/ 636822 h 6858000"/>
              <a:gd name="connsiteX12-28989" fmla="*/ 5189051 w 6127689"/>
              <a:gd name="connsiteY12-28990" fmla="*/ 782518 h 6858000"/>
              <a:gd name="connsiteX13-28991" fmla="*/ 5210428 w 6127689"/>
              <a:gd name="connsiteY13-28992" fmla="*/ 815772 h 6858000"/>
              <a:gd name="connsiteX14-28993" fmla="*/ 5221088 w 6127689"/>
              <a:gd name="connsiteY14-28994" fmla="*/ 860193 h 6858000"/>
              <a:gd name="connsiteX15-28995" fmla="*/ 5230806 w 6127689"/>
              <a:gd name="connsiteY15-28996" fmla="*/ 961354 h 6858000"/>
              <a:gd name="connsiteX16-28997" fmla="*/ 5201018 w 6127689"/>
              <a:gd name="connsiteY16-28998" fmla="*/ 1095027 h 6858000"/>
              <a:gd name="connsiteX17-28999" fmla="*/ 5202153 w 6127689"/>
              <a:gd name="connsiteY17-29000" fmla="*/ 1133224 h 6858000"/>
              <a:gd name="connsiteX18-29001" fmla="*/ 5207370 w 6127689"/>
              <a:gd name="connsiteY18-29002" fmla="*/ 1138097 h 6858000"/>
              <a:gd name="connsiteX19-29003" fmla="*/ 5189234 w 6127689"/>
              <a:gd name="connsiteY19-29004" fmla="*/ 1193495 h 6858000"/>
              <a:gd name="connsiteX20-29005" fmla="*/ 5202769 w 6127689"/>
              <a:gd name="connsiteY20-29006" fmla="*/ 1269450 h 6858000"/>
              <a:gd name="connsiteX21-29007" fmla="*/ 5225968 w 6127689"/>
              <a:gd name="connsiteY21-29008" fmla="*/ 1357994 h 6858000"/>
              <a:gd name="connsiteX22-29009" fmla="*/ 5233819 w 6127689"/>
              <a:gd name="connsiteY22-29010" fmla="*/ 1380922 h 6858000"/>
              <a:gd name="connsiteX23-29011" fmla="*/ 5237226 w 6127689"/>
              <a:gd name="connsiteY23-29012" fmla="*/ 1441327 h 6858000"/>
              <a:gd name="connsiteX24-29013" fmla="*/ 5255653 w 6127689"/>
              <a:gd name="connsiteY24-29014" fmla="*/ 1524712 h 6858000"/>
              <a:gd name="connsiteX25-29015" fmla="*/ 5263491 w 6127689"/>
              <a:gd name="connsiteY25-29016" fmla="*/ 1642938 h 6858000"/>
              <a:gd name="connsiteX26-29017" fmla="*/ 5261314 w 6127689"/>
              <a:gd name="connsiteY26-29018" fmla="*/ 1689177 h 6858000"/>
              <a:gd name="connsiteX27-29019" fmla="*/ 5259788 w 6127689"/>
              <a:gd name="connsiteY27-29020" fmla="*/ 1768516 h 6858000"/>
              <a:gd name="connsiteX28-29021" fmla="*/ 5255696 w 6127689"/>
              <a:gd name="connsiteY28-29022" fmla="*/ 1953770 h 6858000"/>
              <a:gd name="connsiteX29-29023" fmla="*/ 5252592 w 6127689"/>
              <a:gd name="connsiteY29-29024" fmla="*/ 2092210 h 6858000"/>
              <a:gd name="connsiteX30-29025" fmla="*/ 5264303 w 6127689"/>
              <a:gd name="connsiteY30-29026" fmla="*/ 2225157 h 6858000"/>
              <a:gd name="connsiteX31-29027" fmla="*/ 5254949 w 6127689"/>
              <a:gd name="connsiteY31-29028" fmla="*/ 2236160 h 6858000"/>
              <a:gd name="connsiteX32-29029" fmla="*/ 5250104 w 6127689"/>
              <a:gd name="connsiteY32-29030" fmla="*/ 2249166 h 6858000"/>
              <a:gd name="connsiteX33-29031" fmla="*/ 5251214 w 6127689"/>
              <a:gd name="connsiteY33-29032" fmla="*/ 2250944 h 6858000"/>
              <a:gd name="connsiteX34-29033" fmla="*/ 5250644 w 6127689"/>
              <a:gd name="connsiteY34-29034" fmla="*/ 2266619 h 6858000"/>
              <a:gd name="connsiteX35-29035" fmla="*/ 5293877 w 6127689"/>
              <a:gd name="connsiteY35-29036" fmla="*/ 2368649 h 6858000"/>
              <a:gd name="connsiteX36-29037" fmla="*/ 5311338 w 6127689"/>
              <a:gd name="connsiteY36-29038" fmla="*/ 2404034 h 6858000"/>
              <a:gd name="connsiteX37-29039" fmla="*/ 5338366 w 6127689"/>
              <a:gd name="connsiteY37-29040" fmla="*/ 2465052 h 6858000"/>
              <a:gd name="connsiteX38-29041" fmla="*/ 5371263 w 6127689"/>
              <a:gd name="connsiteY38-29042" fmla="*/ 2586413 h 6858000"/>
              <a:gd name="connsiteX39-29043" fmla="*/ 5407503 w 6127689"/>
              <a:gd name="connsiteY39-29044" fmla="*/ 2786290 h 6858000"/>
              <a:gd name="connsiteX40-29045" fmla="*/ 5407356 w 6127689"/>
              <a:gd name="connsiteY40-29046" fmla="*/ 2787545 h 6858000"/>
              <a:gd name="connsiteX41-29047" fmla="*/ 5411130 w 6127689"/>
              <a:gd name="connsiteY41-29048" fmla="*/ 2788640 h 6858000"/>
              <a:gd name="connsiteX42-29049" fmla="*/ 5416439 w 6127689"/>
              <a:gd name="connsiteY42-29050" fmla="*/ 2805666 h 6858000"/>
              <a:gd name="connsiteX43-29051" fmla="*/ 5457023 w 6127689"/>
              <a:gd name="connsiteY43-29052" fmla="*/ 2858292 h 6858000"/>
              <a:gd name="connsiteX44-29053" fmla="*/ 5479298 w 6127689"/>
              <a:gd name="connsiteY44-29054" fmla="*/ 2947791 h 6858000"/>
              <a:gd name="connsiteX45-29055" fmla="*/ 5481770 w 6127689"/>
              <a:gd name="connsiteY45-29056" fmla="*/ 2951352 h 6858000"/>
              <a:gd name="connsiteX46-29057" fmla="*/ 5482045 w 6127689"/>
              <a:gd name="connsiteY46-29058" fmla="*/ 2984371 h 6858000"/>
              <a:gd name="connsiteX47-29059" fmla="*/ 5482415 w 6127689"/>
              <a:gd name="connsiteY47-29060" fmla="*/ 3004079 h 6858000"/>
              <a:gd name="connsiteX48-29061" fmla="*/ 5503944 w 6127689"/>
              <a:gd name="connsiteY48-29062" fmla="*/ 3123335 h 6858000"/>
              <a:gd name="connsiteX49-29063" fmla="*/ 5516007 w 6127689"/>
              <a:gd name="connsiteY49-29064" fmla="*/ 3258473 h 6858000"/>
              <a:gd name="connsiteX50-29065" fmla="*/ 5566839 w 6127689"/>
              <a:gd name="connsiteY50-29066" fmla="*/ 3345295 h 6858000"/>
              <a:gd name="connsiteX51-29067" fmla="*/ 5589758 w 6127689"/>
              <a:gd name="connsiteY51-29068" fmla="*/ 3506453 h 6858000"/>
              <a:gd name="connsiteX52-29069" fmla="*/ 5596144 w 6127689"/>
              <a:gd name="connsiteY52-29070" fmla="*/ 3534624 h 6858000"/>
              <a:gd name="connsiteX53-29071" fmla="*/ 5597750 w 6127689"/>
              <a:gd name="connsiteY53-29072" fmla="*/ 3534129 h 6858000"/>
              <a:gd name="connsiteX54-29073" fmla="*/ 5599700 w 6127689"/>
              <a:gd name="connsiteY54-29074" fmla="*/ 3547221 h 6858000"/>
              <a:gd name="connsiteX55-29075" fmla="*/ 5615031 w 6127689"/>
              <a:gd name="connsiteY55-29076" fmla="*/ 3557482 h 6858000"/>
              <a:gd name="connsiteX56-29077" fmla="*/ 5618377 w 6127689"/>
              <a:gd name="connsiteY56-29078" fmla="*/ 3588431 h 6858000"/>
              <a:gd name="connsiteX57-29079" fmla="*/ 5612155 w 6127689"/>
              <a:gd name="connsiteY57-29080" fmla="*/ 3589869 h 6858000"/>
              <a:gd name="connsiteX58-29081" fmla="*/ 5620843 w 6127689"/>
              <a:gd name="connsiteY58-29082" fmla="*/ 3606745 h 6858000"/>
              <a:gd name="connsiteX59-29083" fmla="*/ 5655472 w 6127689"/>
              <a:gd name="connsiteY59-29084" fmla="*/ 3678877 h 6858000"/>
              <a:gd name="connsiteX60-29085" fmla="*/ 5683015 w 6127689"/>
              <a:gd name="connsiteY60-29086" fmla="*/ 3762025 h 6858000"/>
              <a:gd name="connsiteX61-29087" fmla="*/ 5696643 w 6127689"/>
              <a:gd name="connsiteY61-29088" fmla="*/ 3773888 h 6858000"/>
              <a:gd name="connsiteX62-29089" fmla="*/ 5699203 w 6127689"/>
              <a:gd name="connsiteY62-29090" fmla="*/ 3775823 h 6858000"/>
              <a:gd name="connsiteX63-29091" fmla="*/ 5704824 w 6127689"/>
              <a:gd name="connsiteY63-29092" fmla="*/ 3785966 h 6858000"/>
              <a:gd name="connsiteX64-29093" fmla="*/ 5733539 w 6127689"/>
              <a:gd name="connsiteY64-29094" fmla="*/ 3818457 h 6858000"/>
              <a:gd name="connsiteX65-29095" fmla="*/ 5768491 w 6127689"/>
              <a:gd name="connsiteY65-29096" fmla="*/ 3914399 h 6858000"/>
              <a:gd name="connsiteX66-29097" fmla="*/ 5793123 w 6127689"/>
              <a:gd name="connsiteY66-29098" fmla="*/ 3969952 h 6858000"/>
              <a:gd name="connsiteX67-29099" fmla="*/ 5808321 w 6127689"/>
              <a:gd name="connsiteY67-29100" fmla="*/ 3988153 h 6858000"/>
              <a:gd name="connsiteX68-29101" fmla="*/ 5825621 w 6127689"/>
              <a:gd name="connsiteY68-29102" fmla="*/ 4015525 h 6858000"/>
              <a:gd name="connsiteX69-29103" fmla="*/ 5860672 w 6127689"/>
              <a:gd name="connsiteY69-29104" fmla="*/ 4061579 h 6858000"/>
              <a:gd name="connsiteX70-29105" fmla="*/ 5872173 w 6127689"/>
              <a:gd name="connsiteY70-29106" fmla="*/ 4088497 h 6858000"/>
              <a:gd name="connsiteX71-29107" fmla="*/ 5894095 w 6127689"/>
              <a:gd name="connsiteY71-29108" fmla="*/ 4128857 h 6858000"/>
              <a:gd name="connsiteX72-29109" fmla="*/ 5903513 w 6127689"/>
              <a:gd name="connsiteY72-29110" fmla="*/ 4187661 h 6858000"/>
              <a:gd name="connsiteX73-29111" fmla="*/ 5917114 w 6127689"/>
              <a:gd name="connsiteY73-29112" fmla="*/ 4213096 h 6858000"/>
              <a:gd name="connsiteX74-29113" fmla="*/ 5924233 w 6127689"/>
              <a:gd name="connsiteY74-29114" fmla="*/ 4242060 h 6858000"/>
              <a:gd name="connsiteX75-29115" fmla="*/ 5928910 w 6127689"/>
              <a:gd name="connsiteY75-29116" fmla="*/ 4300973 h 6858000"/>
              <a:gd name="connsiteX76-29117" fmla="*/ 5939320 w 6127689"/>
              <a:gd name="connsiteY76-29118" fmla="*/ 4340435 h 6858000"/>
              <a:gd name="connsiteX77-29119" fmla="*/ 5946705 w 6127689"/>
              <a:gd name="connsiteY77-29120" fmla="*/ 4428051 h 6858000"/>
              <a:gd name="connsiteX78-29121" fmla="*/ 5949261 w 6127689"/>
              <a:gd name="connsiteY78-29122" fmla="*/ 4449185 h 6858000"/>
              <a:gd name="connsiteX79-29123" fmla="*/ 5968960 w 6127689"/>
              <a:gd name="connsiteY79-29124" fmla="*/ 4482655 h 6858000"/>
              <a:gd name="connsiteX80-29125" fmla="*/ 5980106 w 6127689"/>
              <a:gd name="connsiteY80-29126" fmla="*/ 4585087 h 6858000"/>
              <a:gd name="connsiteX81-29127" fmla="*/ 5998138 w 6127689"/>
              <a:gd name="connsiteY81-29128" fmla="*/ 4697518 h 6858000"/>
              <a:gd name="connsiteX82-29129" fmla="*/ 6013516 w 6127689"/>
              <a:gd name="connsiteY82-29130" fmla="*/ 4786619 h 6858000"/>
              <a:gd name="connsiteX83-29131" fmla="*/ 6025404 w 6127689"/>
              <a:gd name="connsiteY83-29132" fmla="*/ 4858148 h 6858000"/>
              <a:gd name="connsiteX84-29133" fmla="*/ 6007749 w 6127689"/>
              <a:gd name="connsiteY84-29134" fmla="*/ 4964715 h 6858000"/>
              <a:gd name="connsiteX85-29135" fmla="*/ 6005269 w 6127689"/>
              <a:gd name="connsiteY85-29136" fmla="*/ 5150567 h 6858000"/>
              <a:gd name="connsiteX86-29137" fmla="*/ 6001127 w 6127689"/>
              <a:gd name="connsiteY86-29138" fmla="*/ 5164609 h 6858000"/>
              <a:gd name="connsiteX87-29139" fmla="*/ 5998514 w 6127689"/>
              <a:gd name="connsiteY87-29140" fmla="*/ 5189673 h 6858000"/>
              <a:gd name="connsiteX88-29141" fmla="*/ 6018409 w 6127689"/>
              <a:gd name="connsiteY88-29142" fmla="*/ 5227157 h 6858000"/>
              <a:gd name="connsiteX89-29143" fmla="*/ 6036748 w 6127689"/>
              <a:gd name="connsiteY89-29144" fmla="*/ 5322752 h 6858000"/>
              <a:gd name="connsiteX90-29145" fmla="*/ 6036943 w 6127689"/>
              <a:gd name="connsiteY90-29146" fmla="*/ 5329480 h 6858000"/>
              <a:gd name="connsiteX91-29147" fmla="*/ 6037677 w 6127689"/>
              <a:gd name="connsiteY91-29148" fmla="*/ 5354807 h 6858000"/>
              <a:gd name="connsiteX92-29149" fmla="*/ 6039728 w 6127689"/>
              <a:gd name="connsiteY92-29150" fmla="*/ 5359416 h 6858000"/>
              <a:gd name="connsiteX93-29151" fmla="*/ 6053435 w 6127689"/>
              <a:gd name="connsiteY93-29152" fmla="*/ 5387547 h 6858000"/>
              <a:gd name="connsiteX94-29153" fmla="*/ 6065933 w 6127689"/>
              <a:gd name="connsiteY94-29154" fmla="*/ 5443002 h 6858000"/>
              <a:gd name="connsiteX95-29155" fmla="*/ 6068640 w 6127689"/>
              <a:gd name="connsiteY95-29156" fmla="*/ 5474503 h 6858000"/>
              <a:gd name="connsiteX96-29157" fmla="*/ 6080922 w 6127689"/>
              <a:gd name="connsiteY96-29158" fmla="*/ 5561070 h 6858000"/>
              <a:gd name="connsiteX97-29159" fmla="*/ 6096949 w 6127689"/>
              <a:gd name="connsiteY97-29160" fmla="*/ 5648179 h 6858000"/>
              <a:gd name="connsiteX98-29161" fmla="*/ 6125703 w 6127689"/>
              <a:gd name="connsiteY98-29162" fmla="*/ 5692894 h 6858000"/>
              <a:gd name="connsiteX99-29163" fmla="*/ 6126670 w 6127689"/>
              <a:gd name="connsiteY99-29164" fmla="*/ 5697882 h 6858000"/>
              <a:gd name="connsiteX100-29165" fmla="*/ 6124061 w 6127689"/>
              <a:gd name="connsiteY100-29166" fmla="*/ 5710294 h 6858000"/>
              <a:gd name="connsiteX101-29167" fmla="*/ 6121353 w 6127689"/>
              <a:gd name="connsiteY101-29168" fmla="*/ 5721725 h 6858000"/>
              <a:gd name="connsiteX102-29169" fmla="*/ 6121607 w 6127689"/>
              <a:gd name="connsiteY102-29170" fmla="*/ 5721959 h 6858000"/>
              <a:gd name="connsiteX103-29171" fmla="*/ 6120262 w 6127689"/>
              <a:gd name="connsiteY103-29172" fmla="*/ 5728358 h 6858000"/>
              <a:gd name="connsiteX104-29173" fmla="*/ 6127024 w 6127689"/>
              <a:gd name="connsiteY104-29174" fmla="*/ 5786902 h 6858000"/>
              <a:gd name="connsiteX105-29175" fmla="*/ 6127519 w 6127689"/>
              <a:gd name="connsiteY105-29176" fmla="*/ 5865775 h 6858000"/>
              <a:gd name="connsiteX106-29177" fmla="*/ 6119217 w 6127689"/>
              <a:gd name="connsiteY106-29178" fmla="*/ 5888542 h 6858000"/>
              <a:gd name="connsiteX107-29179" fmla="*/ 6102493 w 6127689"/>
              <a:gd name="connsiteY107-29180" fmla="*/ 5928602 h 6858000"/>
              <a:gd name="connsiteX108-29181" fmla="*/ 6056863 w 6127689"/>
              <a:gd name="connsiteY108-29182" fmla="*/ 6000643 h 6858000"/>
              <a:gd name="connsiteX109-29183" fmla="*/ 6045436 w 6127689"/>
              <a:gd name="connsiteY109-29184" fmla="*/ 6124480 h 6858000"/>
              <a:gd name="connsiteX110-29185" fmla="*/ 6030489 w 6127689"/>
              <a:gd name="connsiteY110-29186" fmla="*/ 6317666 h 6858000"/>
              <a:gd name="connsiteX111-29187" fmla="*/ 6007492 w 6127689"/>
              <a:gd name="connsiteY111-29188" fmla="*/ 6440818 h 6858000"/>
              <a:gd name="connsiteX112-29189" fmla="*/ 6009467 w 6127689"/>
              <a:gd name="connsiteY112-29190" fmla="*/ 6487076 h 6858000"/>
              <a:gd name="connsiteX113-29191" fmla="*/ 5995064 w 6127689"/>
              <a:gd name="connsiteY113-29192" fmla="*/ 6540791 h 6858000"/>
              <a:gd name="connsiteX114-29193" fmla="*/ 5996309 w 6127689"/>
              <a:gd name="connsiteY114-29194" fmla="*/ 6543961 h 6858000"/>
              <a:gd name="connsiteX115-29195" fmla="*/ 5996048 w 6127689"/>
              <a:gd name="connsiteY115-29196" fmla="*/ 6555444 h 6858000"/>
              <a:gd name="connsiteX116-29197" fmla="*/ 6002524 w 6127689"/>
              <a:gd name="connsiteY116-29198" fmla="*/ 6560188 h 6858000"/>
              <a:gd name="connsiteX117-29199" fmla="*/ 6006823 w 6127689"/>
              <a:gd name="connsiteY117-29200" fmla="*/ 6578546 h 6858000"/>
              <a:gd name="connsiteX118-29201" fmla="*/ 6004510 w 6127689"/>
              <a:gd name="connsiteY118-29202" fmla="*/ 6599256 h 6858000"/>
              <a:gd name="connsiteX119-29203" fmla="*/ 5986207 w 6127689"/>
              <a:gd name="connsiteY119-29204" fmla="*/ 6695855 h 6858000"/>
              <a:gd name="connsiteX120-29205" fmla="*/ 5979428 w 6127689"/>
              <a:gd name="connsiteY120-29206" fmla="*/ 6754678 h 6858000"/>
              <a:gd name="connsiteX121-29207" fmla="*/ 5983398 w 6127689"/>
              <a:gd name="connsiteY121-29208" fmla="*/ 6778641 h 6858000"/>
              <a:gd name="connsiteX122-29209" fmla="*/ 5984543 w 6127689"/>
              <a:gd name="connsiteY122-29210" fmla="*/ 6811016 h 6858000"/>
              <a:gd name="connsiteX123-29211" fmla="*/ 5981802 w 6127689"/>
              <a:gd name="connsiteY123-29212" fmla="*/ 6838578 h 6858000"/>
              <a:gd name="connsiteX124-29213" fmla="*/ 5979671 w 6127689"/>
              <a:gd name="connsiteY124-29214" fmla="*/ 6858000 h 6858000"/>
              <a:gd name="connsiteX125-29215" fmla="*/ 0 w 6127689"/>
              <a:gd name="connsiteY125-29216" fmla="*/ 6858000 h 6858000"/>
              <a:gd name="connsiteX126-29217" fmla="*/ 0 w 6127689"/>
              <a:gd name="connsiteY126-29218" fmla="*/ 0 h 6858000"/>
              <a:gd name="connsiteX0-29219" fmla="*/ 0 w 6127689"/>
              <a:gd name="connsiteY0-29220" fmla="*/ 0 h 6858000"/>
              <a:gd name="connsiteX1-29221" fmla="*/ 4965888 w 6127689"/>
              <a:gd name="connsiteY1-29222" fmla="*/ 0 h 6858000"/>
              <a:gd name="connsiteX2-29223" fmla="*/ 4967767 w 6127689"/>
              <a:gd name="connsiteY2-29224" fmla="*/ 7930 h 6858000"/>
              <a:gd name="connsiteX3-29225" fmla="*/ 4979444 w 6127689"/>
              <a:gd name="connsiteY3-29226" fmla="*/ 43921 h 6858000"/>
              <a:gd name="connsiteX4-29227" fmla="*/ 5021173 w 6127689"/>
              <a:gd name="connsiteY4-29228" fmla="*/ 123738 h 6858000"/>
              <a:gd name="connsiteX5-29229" fmla="*/ 5075458 w 6127689"/>
              <a:gd name="connsiteY5-29230" fmla="*/ 264355 h 6858000"/>
              <a:gd name="connsiteX6-29231" fmla="*/ 5081175 w 6127689"/>
              <a:gd name="connsiteY6-29232" fmla="*/ 277448 h 6858000"/>
              <a:gd name="connsiteX7-29233" fmla="*/ 5097011 w 6127689"/>
              <a:gd name="connsiteY7-29234" fmla="*/ 355616 h 6858000"/>
              <a:gd name="connsiteX8-29235" fmla="*/ 5130982 w 6127689"/>
              <a:gd name="connsiteY8-29236" fmla="*/ 412030 h 6858000"/>
              <a:gd name="connsiteX9-29237" fmla="*/ 5153000 w 6127689"/>
              <a:gd name="connsiteY9-29238" fmla="*/ 507134 h 6858000"/>
              <a:gd name="connsiteX10-29239" fmla="*/ 5171282 w 6127689"/>
              <a:gd name="connsiteY10-29240" fmla="*/ 602071 h 6858000"/>
              <a:gd name="connsiteX11-29241" fmla="*/ 5176196 w 6127689"/>
              <a:gd name="connsiteY11-29242" fmla="*/ 636822 h 6858000"/>
              <a:gd name="connsiteX12-29243" fmla="*/ 5189051 w 6127689"/>
              <a:gd name="connsiteY12-29244" fmla="*/ 782518 h 6858000"/>
              <a:gd name="connsiteX13-29245" fmla="*/ 5210428 w 6127689"/>
              <a:gd name="connsiteY13-29246" fmla="*/ 815772 h 6858000"/>
              <a:gd name="connsiteX14-29247" fmla="*/ 5221088 w 6127689"/>
              <a:gd name="connsiteY14-29248" fmla="*/ 860193 h 6858000"/>
              <a:gd name="connsiteX15-29249" fmla="*/ 5230806 w 6127689"/>
              <a:gd name="connsiteY15-29250" fmla="*/ 961354 h 6858000"/>
              <a:gd name="connsiteX16-29251" fmla="*/ 5201018 w 6127689"/>
              <a:gd name="connsiteY16-29252" fmla="*/ 1095027 h 6858000"/>
              <a:gd name="connsiteX17-29253" fmla="*/ 5202153 w 6127689"/>
              <a:gd name="connsiteY17-29254" fmla="*/ 1133224 h 6858000"/>
              <a:gd name="connsiteX18-29255" fmla="*/ 5207370 w 6127689"/>
              <a:gd name="connsiteY18-29256" fmla="*/ 1138097 h 6858000"/>
              <a:gd name="connsiteX19-29257" fmla="*/ 5189234 w 6127689"/>
              <a:gd name="connsiteY19-29258" fmla="*/ 1193495 h 6858000"/>
              <a:gd name="connsiteX20-29259" fmla="*/ 5202769 w 6127689"/>
              <a:gd name="connsiteY20-29260" fmla="*/ 1269450 h 6858000"/>
              <a:gd name="connsiteX21-29261" fmla="*/ 5225968 w 6127689"/>
              <a:gd name="connsiteY21-29262" fmla="*/ 1357994 h 6858000"/>
              <a:gd name="connsiteX22-29263" fmla="*/ 5233819 w 6127689"/>
              <a:gd name="connsiteY22-29264" fmla="*/ 1380922 h 6858000"/>
              <a:gd name="connsiteX23-29265" fmla="*/ 5237226 w 6127689"/>
              <a:gd name="connsiteY23-29266" fmla="*/ 1441327 h 6858000"/>
              <a:gd name="connsiteX24-29267" fmla="*/ 5255653 w 6127689"/>
              <a:gd name="connsiteY24-29268" fmla="*/ 1524712 h 6858000"/>
              <a:gd name="connsiteX25-29269" fmla="*/ 5263491 w 6127689"/>
              <a:gd name="connsiteY25-29270" fmla="*/ 1642938 h 6858000"/>
              <a:gd name="connsiteX26-29271" fmla="*/ 5261314 w 6127689"/>
              <a:gd name="connsiteY26-29272" fmla="*/ 1689177 h 6858000"/>
              <a:gd name="connsiteX27-29273" fmla="*/ 5259788 w 6127689"/>
              <a:gd name="connsiteY27-29274" fmla="*/ 1768516 h 6858000"/>
              <a:gd name="connsiteX28-29275" fmla="*/ 5255696 w 6127689"/>
              <a:gd name="connsiteY28-29276" fmla="*/ 1953770 h 6858000"/>
              <a:gd name="connsiteX29-29277" fmla="*/ 5252592 w 6127689"/>
              <a:gd name="connsiteY29-29278" fmla="*/ 2092210 h 6858000"/>
              <a:gd name="connsiteX30-29279" fmla="*/ 5264303 w 6127689"/>
              <a:gd name="connsiteY30-29280" fmla="*/ 2225157 h 6858000"/>
              <a:gd name="connsiteX31-29281" fmla="*/ 5254949 w 6127689"/>
              <a:gd name="connsiteY31-29282" fmla="*/ 2236160 h 6858000"/>
              <a:gd name="connsiteX32-29283" fmla="*/ 5250104 w 6127689"/>
              <a:gd name="connsiteY32-29284" fmla="*/ 2249166 h 6858000"/>
              <a:gd name="connsiteX33-29285" fmla="*/ 5251214 w 6127689"/>
              <a:gd name="connsiteY33-29286" fmla="*/ 2250944 h 6858000"/>
              <a:gd name="connsiteX34-29287" fmla="*/ 5250644 w 6127689"/>
              <a:gd name="connsiteY34-29288" fmla="*/ 2266619 h 6858000"/>
              <a:gd name="connsiteX35-29289" fmla="*/ 5293877 w 6127689"/>
              <a:gd name="connsiteY35-29290" fmla="*/ 2368649 h 6858000"/>
              <a:gd name="connsiteX36-29291" fmla="*/ 5311338 w 6127689"/>
              <a:gd name="connsiteY36-29292" fmla="*/ 2404034 h 6858000"/>
              <a:gd name="connsiteX37-29293" fmla="*/ 5338366 w 6127689"/>
              <a:gd name="connsiteY37-29294" fmla="*/ 2465052 h 6858000"/>
              <a:gd name="connsiteX38-29295" fmla="*/ 5371263 w 6127689"/>
              <a:gd name="connsiteY38-29296" fmla="*/ 2586413 h 6858000"/>
              <a:gd name="connsiteX39-29297" fmla="*/ 5407503 w 6127689"/>
              <a:gd name="connsiteY39-29298" fmla="*/ 2786290 h 6858000"/>
              <a:gd name="connsiteX40-29299" fmla="*/ 5407356 w 6127689"/>
              <a:gd name="connsiteY40-29300" fmla="*/ 2787545 h 6858000"/>
              <a:gd name="connsiteX41-29301" fmla="*/ 5411130 w 6127689"/>
              <a:gd name="connsiteY41-29302" fmla="*/ 2788640 h 6858000"/>
              <a:gd name="connsiteX42-29303" fmla="*/ 5416439 w 6127689"/>
              <a:gd name="connsiteY42-29304" fmla="*/ 2805666 h 6858000"/>
              <a:gd name="connsiteX43-29305" fmla="*/ 5457023 w 6127689"/>
              <a:gd name="connsiteY43-29306" fmla="*/ 2858292 h 6858000"/>
              <a:gd name="connsiteX44-29307" fmla="*/ 5479298 w 6127689"/>
              <a:gd name="connsiteY44-29308" fmla="*/ 2947791 h 6858000"/>
              <a:gd name="connsiteX45-29309" fmla="*/ 5481770 w 6127689"/>
              <a:gd name="connsiteY45-29310" fmla="*/ 2951352 h 6858000"/>
              <a:gd name="connsiteX46-29311" fmla="*/ 5482045 w 6127689"/>
              <a:gd name="connsiteY46-29312" fmla="*/ 2984371 h 6858000"/>
              <a:gd name="connsiteX47-29313" fmla="*/ 5482415 w 6127689"/>
              <a:gd name="connsiteY47-29314" fmla="*/ 3004079 h 6858000"/>
              <a:gd name="connsiteX48-29315" fmla="*/ 5503944 w 6127689"/>
              <a:gd name="connsiteY48-29316" fmla="*/ 3123335 h 6858000"/>
              <a:gd name="connsiteX49-29317" fmla="*/ 5516007 w 6127689"/>
              <a:gd name="connsiteY49-29318" fmla="*/ 3258473 h 6858000"/>
              <a:gd name="connsiteX50-29319" fmla="*/ 5566839 w 6127689"/>
              <a:gd name="connsiteY50-29320" fmla="*/ 3345295 h 6858000"/>
              <a:gd name="connsiteX51-29321" fmla="*/ 5589758 w 6127689"/>
              <a:gd name="connsiteY51-29322" fmla="*/ 3506453 h 6858000"/>
              <a:gd name="connsiteX52-29323" fmla="*/ 5596144 w 6127689"/>
              <a:gd name="connsiteY52-29324" fmla="*/ 3534624 h 6858000"/>
              <a:gd name="connsiteX53-29325" fmla="*/ 5597750 w 6127689"/>
              <a:gd name="connsiteY53-29326" fmla="*/ 3534129 h 6858000"/>
              <a:gd name="connsiteX54-29327" fmla="*/ 5599700 w 6127689"/>
              <a:gd name="connsiteY54-29328" fmla="*/ 3547221 h 6858000"/>
              <a:gd name="connsiteX55-29329" fmla="*/ 5615031 w 6127689"/>
              <a:gd name="connsiteY55-29330" fmla="*/ 3557482 h 6858000"/>
              <a:gd name="connsiteX56-29331" fmla="*/ 5618377 w 6127689"/>
              <a:gd name="connsiteY56-29332" fmla="*/ 3588431 h 6858000"/>
              <a:gd name="connsiteX57-29333" fmla="*/ 5612155 w 6127689"/>
              <a:gd name="connsiteY57-29334" fmla="*/ 3589869 h 6858000"/>
              <a:gd name="connsiteX58-29335" fmla="*/ 5620843 w 6127689"/>
              <a:gd name="connsiteY58-29336" fmla="*/ 3606745 h 6858000"/>
              <a:gd name="connsiteX59-29337" fmla="*/ 5655472 w 6127689"/>
              <a:gd name="connsiteY59-29338" fmla="*/ 3678877 h 6858000"/>
              <a:gd name="connsiteX60-29339" fmla="*/ 5683015 w 6127689"/>
              <a:gd name="connsiteY60-29340" fmla="*/ 3762025 h 6858000"/>
              <a:gd name="connsiteX61-29341" fmla="*/ 5696643 w 6127689"/>
              <a:gd name="connsiteY61-29342" fmla="*/ 3773888 h 6858000"/>
              <a:gd name="connsiteX62-29343" fmla="*/ 5699203 w 6127689"/>
              <a:gd name="connsiteY62-29344" fmla="*/ 3775823 h 6858000"/>
              <a:gd name="connsiteX63-29345" fmla="*/ 5704824 w 6127689"/>
              <a:gd name="connsiteY63-29346" fmla="*/ 3785966 h 6858000"/>
              <a:gd name="connsiteX64-29347" fmla="*/ 5733539 w 6127689"/>
              <a:gd name="connsiteY64-29348" fmla="*/ 3818457 h 6858000"/>
              <a:gd name="connsiteX65-29349" fmla="*/ 5768491 w 6127689"/>
              <a:gd name="connsiteY65-29350" fmla="*/ 3914399 h 6858000"/>
              <a:gd name="connsiteX66-29351" fmla="*/ 5793123 w 6127689"/>
              <a:gd name="connsiteY66-29352" fmla="*/ 3969952 h 6858000"/>
              <a:gd name="connsiteX67-29353" fmla="*/ 5808321 w 6127689"/>
              <a:gd name="connsiteY67-29354" fmla="*/ 3988153 h 6858000"/>
              <a:gd name="connsiteX68-29355" fmla="*/ 5825621 w 6127689"/>
              <a:gd name="connsiteY68-29356" fmla="*/ 4015525 h 6858000"/>
              <a:gd name="connsiteX69-29357" fmla="*/ 5860672 w 6127689"/>
              <a:gd name="connsiteY69-29358" fmla="*/ 4061579 h 6858000"/>
              <a:gd name="connsiteX70-29359" fmla="*/ 5872173 w 6127689"/>
              <a:gd name="connsiteY70-29360" fmla="*/ 4088497 h 6858000"/>
              <a:gd name="connsiteX71-29361" fmla="*/ 5894095 w 6127689"/>
              <a:gd name="connsiteY71-29362" fmla="*/ 4128857 h 6858000"/>
              <a:gd name="connsiteX72-29363" fmla="*/ 5903513 w 6127689"/>
              <a:gd name="connsiteY72-29364" fmla="*/ 4187661 h 6858000"/>
              <a:gd name="connsiteX73-29365" fmla="*/ 5917114 w 6127689"/>
              <a:gd name="connsiteY73-29366" fmla="*/ 4213096 h 6858000"/>
              <a:gd name="connsiteX74-29367" fmla="*/ 5924233 w 6127689"/>
              <a:gd name="connsiteY74-29368" fmla="*/ 4242060 h 6858000"/>
              <a:gd name="connsiteX75-29369" fmla="*/ 5928910 w 6127689"/>
              <a:gd name="connsiteY75-29370" fmla="*/ 4300973 h 6858000"/>
              <a:gd name="connsiteX76-29371" fmla="*/ 5939320 w 6127689"/>
              <a:gd name="connsiteY76-29372" fmla="*/ 4340435 h 6858000"/>
              <a:gd name="connsiteX77-29373" fmla="*/ 5946705 w 6127689"/>
              <a:gd name="connsiteY77-29374" fmla="*/ 4428051 h 6858000"/>
              <a:gd name="connsiteX78-29375" fmla="*/ 5949261 w 6127689"/>
              <a:gd name="connsiteY78-29376" fmla="*/ 4449185 h 6858000"/>
              <a:gd name="connsiteX79-29377" fmla="*/ 5968960 w 6127689"/>
              <a:gd name="connsiteY79-29378" fmla="*/ 4482655 h 6858000"/>
              <a:gd name="connsiteX80-29379" fmla="*/ 5980106 w 6127689"/>
              <a:gd name="connsiteY80-29380" fmla="*/ 4585087 h 6858000"/>
              <a:gd name="connsiteX81-29381" fmla="*/ 5998138 w 6127689"/>
              <a:gd name="connsiteY81-29382" fmla="*/ 4697518 h 6858000"/>
              <a:gd name="connsiteX82-29383" fmla="*/ 6013516 w 6127689"/>
              <a:gd name="connsiteY82-29384" fmla="*/ 4786619 h 6858000"/>
              <a:gd name="connsiteX83-29385" fmla="*/ 6025404 w 6127689"/>
              <a:gd name="connsiteY83-29386" fmla="*/ 4858148 h 6858000"/>
              <a:gd name="connsiteX84-29387" fmla="*/ 6007749 w 6127689"/>
              <a:gd name="connsiteY84-29388" fmla="*/ 4964715 h 6858000"/>
              <a:gd name="connsiteX85-29389" fmla="*/ 6005269 w 6127689"/>
              <a:gd name="connsiteY85-29390" fmla="*/ 5150567 h 6858000"/>
              <a:gd name="connsiteX86-29391" fmla="*/ 6001127 w 6127689"/>
              <a:gd name="connsiteY86-29392" fmla="*/ 5164609 h 6858000"/>
              <a:gd name="connsiteX87-29393" fmla="*/ 5998514 w 6127689"/>
              <a:gd name="connsiteY87-29394" fmla="*/ 5189673 h 6858000"/>
              <a:gd name="connsiteX88-29395" fmla="*/ 6018409 w 6127689"/>
              <a:gd name="connsiteY88-29396" fmla="*/ 5227157 h 6858000"/>
              <a:gd name="connsiteX89-29397" fmla="*/ 6036748 w 6127689"/>
              <a:gd name="connsiteY89-29398" fmla="*/ 5322752 h 6858000"/>
              <a:gd name="connsiteX90-29399" fmla="*/ 6036943 w 6127689"/>
              <a:gd name="connsiteY90-29400" fmla="*/ 5329480 h 6858000"/>
              <a:gd name="connsiteX91-29401" fmla="*/ 6037677 w 6127689"/>
              <a:gd name="connsiteY91-29402" fmla="*/ 5354807 h 6858000"/>
              <a:gd name="connsiteX92-29403" fmla="*/ 6039728 w 6127689"/>
              <a:gd name="connsiteY92-29404" fmla="*/ 5359416 h 6858000"/>
              <a:gd name="connsiteX93-29405" fmla="*/ 6053435 w 6127689"/>
              <a:gd name="connsiteY93-29406" fmla="*/ 5387547 h 6858000"/>
              <a:gd name="connsiteX94-29407" fmla="*/ 6065933 w 6127689"/>
              <a:gd name="connsiteY94-29408" fmla="*/ 5443002 h 6858000"/>
              <a:gd name="connsiteX95-29409" fmla="*/ 6068640 w 6127689"/>
              <a:gd name="connsiteY95-29410" fmla="*/ 5474503 h 6858000"/>
              <a:gd name="connsiteX96-29411" fmla="*/ 6080922 w 6127689"/>
              <a:gd name="connsiteY96-29412" fmla="*/ 5561070 h 6858000"/>
              <a:gd name="connsiteX97-29413" fmla="*/ 6096949 w 6127689"/>
              <a:gd name="connsiteY97-29414" fmla="*/ 5648179 h 6858000"/>
              <a:gd name="connsiteX98-29415" fmla="*/ 6125703 w 6127689"/>
              <a:gd name="connsiteY98-29416" fmla="*/ 5692894 h 6858000"/>
              <a:gd name="connsiteX99-29417" fmla="*/ 6126670 w 6127689"/>
              <a:gd name="connsiteY99-29418" fmla="*/ 5697882 h 6858000"/>
              <a:gd name="connsiteX100-29419" fmla="*/ 6121353 w 6127689"/>
              <a:gd name="connsiteY100-29420" fmla="*/ 5721725 h 6858000"/>
              <a:gd name="connsiteX101-29421" fmla="*/ 6121607 w 6127689"/>
              <a:gd name="connsiteY101-29422" fmla="*/ 5721959 h 6858000"/>
              <a:gd name="connsiteX102-29423" fmla="*/ 6120262 w 6127689"/>
              <a:gd name="connsiteY102-29424" fmla="*/ 5728358 h 6858000"/>
              <a:gd name="connsiteX103-29425" fmla="*/ 6127024 w 6127689"/>
              <a:gd name="connsiteY103-29426" fmla="*/ 5786902 h 6858000"/>
              <a:gd name="connsiteX104-29427" fmla="*/ 6127519 w 6127689"/>
              <a:gd name="connsiteY104-29428" fmla="*/ 5865775 h 6858000"/>
              <a:gd name="connsiteX105-29429" fmla="*/ 6119217 w 6127689"/>
              <a:gd name="connsiteY105-29430" fmla="*/ 5888542 h 6858000"/>
              <a:gd name="connsiteX106-29431" fmla="*/ 6102493 w 6127689"/>
              <a:gd name="connsiteY106-29432" fmla="*/ 5928602 h 6858000"/>
              <a:gd name="connsiteX107-29433" fmla="*/ 6056863 w 6127689"/>
              <a:gd name="connsiteY107-29434" fmla="*/ 6000643 h 6858000"/>
              <a:gd name="connsiteX108-29435" fmla="*/ 6045436 w 6127689"/>
              <a:gd name="connsiteY108-29436" fmla="*/ 6124480 h 6858000"/>
              <a:gd name="connsiteX109-29437" fmla="*/ 6030489 w 6127689"/>
              <a:gd name="connsiteY109-29438" fmla="*/ 6317666 h 6858000"/>
              <a:gd name="connsiteX110-29439" fmla="*/ 6007492 w 6127689"/>
              <a:gd name="connsiteY110-29440" fmla="*/ 6440818 h 6858000"/>
              <a:gd name="connsiteX111-29441" fmla="*/ 6009467 w 6127689"/>
              <a:gd name="connsiteY111-29442" fmla="*/ 6487076 h 6858000"/>
              <a:gd name="connsiteX112-29443" fmla="*/ 5995064 w 6127689"/>
              <a:gd name="connsiteY112-29444" fmla="*/ 6540791 h 6858000"/>
              <a:gd name="connsiteX113-29445" fmla="*/ 5996309 w 6127689"/>
              <a:gd name="connsiteY113-29446" fmla="*/ 6543961 h 6858000"/>
              <a:gd name="connsiteX114-29447" fmla="*/ 5996048 w 6127689"/>
              <a:gd name="connsiteY114-29448" fmla="*/ 6555444 h 6858000"/>
              <a:gd name="connsiteX115-29449" fmla="*/ 6002524 w 6127689"/>
              <a:gd name="connsiteY115-29450" fmla="*/ 6560188 h 6858000"/>
              <a:gd name="connsiteX116-29451" fmla="*/ 6006823 w 6127689"/>
              <a:gd name="connsiteY116-29452" fmla="*/ 6578546 h 6858000"/>
              <a:gd name="connsiteX117-29453" fmla="*/ 6004510 w 6127689"/>
              <a:gd name="connsiteY117-29454" fmla="*/ 6599256 h 6858000"/>
              <a:gd name="connsiteX118-29455" fmla="*/ 5986207 w 6127689"/>
              <a:gd name="connsiteY118-29456" fmla="*/ 6695855 h 6858000"/>
              <a:gd name="connsiteX119-29457" fmla="*/ 5979428 w 6127689"/>
              <a:gd name="connsiteY119-29458" fmla="*/ 6754678 h 6858000"/>
              <a:gd name="connsiteX120-29459" fmla="*/ 5983398 w 6127689"/>
              <a:gd name="connsiteY120-29460" fmla="*/ 6778641 h 6858000"/>
              <a:gd name="connsiteX121-29461" fmla="*/ 5984543 w 6127689"/>
              <a:gd name="connsiteY121-29462" fmla="*/ 6811016 h 6858000"/>
              <a:gd name="connsiteX122-29463" fmla="*/ 5981802 w 6127689"/>
              <a:gd name="connsiteY122-29464" fmla="*/ 6838578 h 6858000"/>
              <a:gd name="connsiteX123-29465" fmla="*/ 5979671 w 6127689"/>
              <a:gd name="connsiteY123-29466" fmla="*/ 6858000 h 6858000"/>
              <a:gd name="connsiteX124-29467" fmla="*/ 0 w 6127689"/>
              <a:gd name="connsiteY124-29468" fmla="*/ 6858000 h 6858000"/>
              <a:gd name="connsiteX125-29469" fmla="*/ 0 w 6127689"/>
              <a:gd name="connsiteY125-29470" fmla="*/ 0 h 6858000"/>
              <a:gd name="connsiteX0-29471" fmla="*/ 0 w 6127519"/>
              <a:gd name="connsiteY0-29472" fmla="*/ 0 h 6858000"/>
              <a:gd name="connsiteX1-29473" fmla="*/ 4965888 w 6127519"/>
              <a:gd name="connsiteY1-29474" fmla="*/ 0 h 6858000"/>
              <a:gd name="connsiteX2-29475" fmla="*/ 4967767 w 6127519"/>
              <a:gd name="connsiteY2-29476" fmla="*/ 7930 h 6858000"/>
              <a:gd name="connsiteX3-29477" fmla="*/ 4979444 w 6127519"/>
              <a:gd name="connsiteY3-29478" fmla="*/ 43921 h 6858000"/>
              <a:gd name="connsiteX4-29479" fmla="*/ 5021173 w 6127519"/>
              <a:gd name="connsiteY4-29480" fmla="*/ 123738 h 6858000"/>
              <a:gd name="connsiteX5-29481" fmla="*/ 5075458 w 6127519"/>
              <a:gd name="connsiteY5-29482" fmla="*/ 264355 h 6858000"/>
              <a:gd name="connsiteX6-29483" fmla="*/ 5081175 w 6127519"/>
              <a:gd name="connsiteY6-29484" fmla="*/ 277448 h 6858000"/>
              <a:gd name="connsiteX7-29485" fmla="*/ 5097011 w 6127519"/>
              <a:gd name="connsiteY7-29486" fmla="*/ 355616 h 6858000"/>
              <a:gd name="connsiteX8-29487" fmla="*/ 5130982 w 6127519"/>
              <a:gd name="connsiteY8-29488" fmla="*/ 412030 h 6858000"/>
              <a:gd name="connsiteX9-29489" fmla="*/ 5153000 w 6127519"/>
              <a:gd name="connsiteY9-29490" fmla="*/ 507134 h 6858000"/>
              <a:gd name="connsiteX10-29491" fmla="*/ 5171282 w 6127519"/>
              <a:gd name="connsiteY10-29492" fmla="*/ 602071 h 6858000"/>
              <a:gd name="connsiteX11-29493" fmla="*/ 5176196 w 6127519"/>
              <a:gd name="connsiteY11-29494" fmla="*/ 636822 h 6858000"/>
              <a:gd name="connsiteX12-29495" fmla="*/ 5189051 w 6127519"/>
              <a:gd name="connsiteY12-29496" fmla="*/ 782518 h 6858000"/>
              <a:gd name="connsiteX13-29497" fmla="*/ 5210428 w 6127519"/>
              <a:gd name="connsiteY13-29498" fmla="*/ 815772 h 6858000"/>
              <a:gd name="connsiteX14-29499" fmla="*/ 5221088 w 6127519"/>
              <a:gd name="connsiteY14-29500" fmla="*/ 860193 h 6858000"/>
              <a:gd name="connsiteX15-29501" fmla="*/ 5230806 w 6127519"/>
              <a:gd name="connsiteY15-29502" fmla="*/ 961354 h 6858000"/>
              <a:gd name="connsiteX16-29503" fmla="*/ 5201018 w 6127519"/>
              <a:gd name="connsiteY16-29504" fmla="*/ 1095027 h 6858000"/>
              <a:gd name="connsiteX17-29505" fmla="*/ 5202153 w 6127519"/>
              <a:gd name="connsiteY17-29506" fmla="*/ 1133224 h 6858000"/>
              <a:gd name="connsiteX18-29507" fmla="*/ 5207370 w 6127519"/>
              <a:gd name="connsiteY18-29508" fmla="*/ 1138097 h 6858000"/>
              <a:gd name="connsiteX19-29509" fmla="*/ 5189234 w 6127519"/>
              <a:gd name="connsiteY19-29510" fmla="*/ 1193495 h 6858000"/>
              <a:gd name="connsiteX20-29511" fmla="*/ 5202769 w 6127519"/>
              <a:gd name="connsiteY20-29512" fmla="*/ 1269450 h 6858000"/>
              <a:gd name="connsiteX21-29513" fmla="*/ 5225968 w 6127519"/>
              <a:gd name="connsiteY21-29514" fmla="*/ 1357994 h 6858000"/>
              <a:gd name="connsiteX22-29515" fmla="*/ 5233819 w 6127519"/>
              <a:gd name="connsiteY22-29516" fmla="*/ 1380922 h 6858000"/>
              <a:gd name="connsiteX23-29517" fmla="*/ 5237226 w 6127519"/>
              <a:gd name="connsiteY23-29518" fmla="*/ 1441327 h 6858000"/>
              <a:gd name="connsiteX24-29519" fmla="*/ 5255653 w 6127519"/>
              <a:gd name="connsiteY24-29520" fmla="*/ 1524712 h 6858000"/>
              <a:gd name="connsiteX25-29521" fmla="*/ 5263491 w 6127519"/>
              <a:gd name="connsiteY25-29522" fmla="*/ 1642938 h 6858000"/>
              <a:gd name="connsiteX26-29523" fmla="*/ 5261314 w 6127519"/>
              <a:gd name="connsiteY26-29524" fmla="*/ 1689177 h 6858000"/>
              <a:gd name="connsiteX27-29525" fmla="*/ 5259788 w 6127519"/>
              <a:gd name="connsiteY27-29526" fmla="*/ 1768516 h 6858000"/>
              <a:gd name="connsiteX28-29527" fmla="*/ 5255696 w 6127519"/>
              <a:gd name="connsiteY28-29528" fmla="*/ 1953770 h 6858000"/>
              <a:gd name="connsiteX29-29529" fmla="*/ 5252592 w 6127519"/>
              <a:gd name="connsiteY29-29530" fmla="*/ 2092210 h 6858000"/>
              <a:gd name="connsiteX30-29531" fmla="*/ 5264303 w 6127519"/>
              <a:gd name="connsiteY30-29532" fmla="*/ 2225157 h 6858000"/>
              <a:gd name="connsiteX31-29533" fmla="*/ 5254949 w 6127519"/>
              <a:gd name="connsiteY31-29534" fmla="*/ 2236160 h 6858000"/>
              <a:gd name="connsiteX32-29535" fmla="*/ 5250104 w 6127519"/>
              <a:gd name="connsiteY32-29536" fmla="*/ 2249166 h 6858000"/>
              <a:gd name="connsiteX33-29537" fmla="*/ 5251214 w 6127519"/>
              <a:gd name="connsiteY33-29538" fmla="*/ 2250944 h 6858000"/>
              <a:gd name="connsiteX34-29539" fmla="*/ 5250644 w 6127519"/>
              <a:gd name="connsiteY34-29540" fmla="*/ 2266619 h 6858000"/>
              <a:gd name="connsiteX35-29541" fmla="*/ 5293877 w 6127519"/>
              <a:gd name="connsiteY35-29542" fmla="*/ 2368649 h 6858000"/>
              <a:gd name="connsiteX36-29543" fmla="*/ 5311338 w 6127519"/>
              <a:gd name="connsiteY36-29544" fmla="*/ 2404034 h 6858000"/>
              <a:gd name="connsiteX37-29545" fmla="*/ 5338366 w 6127519"/>
              <a:gd name="connsiteY37-29546" fmla="*/ 2465052 h 6858000"/>
              <a:gd name="connsiteX38-29547" fmla="*/ 5371263 w 6127519"/>
              <a:gd name="connsiteY38-29548" fmla="*/ 2586413 h 6858000"/>
              <a:gd name="connsiteX39-29549" fmla="*/ 5407503 w 6127519"/>
              <a:gd name="connsiteY39-29550" fmla="*/ 2786290 h 6858000"/>
              <a:gd name="connsiteX40-29551" fmla="*/ 5407356 w 6127519"/>
              <a:gd name="connsiteY40-29552" fmla="*/ 2787545 h 6858000"/>
              <a:gd name="connsiteX41-29553" fmla="*/ 5411130 w 6127519"/>
              <a:gd name="connsiteY41-29554" fmla="*/ 2788640 h 6858000"/>
              <a:gd name="connsiteX42-29555" fmla="*/ 5416439 w 6127519"/>
              <a:gd name="connsiteY42-29556" fmla="*/ 2805666 h 6858000"/>
              <a:gd name="connsiteX43-29557" fmla="*/ 5457023 w 6127519"/>
              <a:gd name="connsiteY43-29558" fmla="*/ 2858292 h 6858000"/>
              <a:gd name="connsiteX44-29559" fmla="*/ 5479298 w 6127519"/>
              <a:gd name="connsiteY44-29560" fmla="*/ 2947791 h 6858000"/>
              <a:gd name="connsiteX45-29561" fmla="*/ 5481770 w 6127519"/>
              <a:gd name="connsiteY45-29562" fmla="*/ 2951352 h 6858000"/>
              <a:gd name="connsiteX46-29563" fmla="*/ 5482045 w 6127519"/>
              <a:gd name="connsiteY46-29564" fmla="*/ 2984371 h 6858000"/>
              <a:gd name="connsiteX47-29565" fmla="*/ 5482415 w 6127519"/>
              <a:gd name="connsiteY47-29566" fmla="*/ 3004079 h 6858000"/>
              <a:gd name="connsiteX48-29567" fmla="*/ 5503944 w 6127519"/>
              <a:gd name="connsiteY48-29568" fmla="*/ 3123335 h 6858000"/>
              <a:gd name="connsiteX49-29569" fmla="*/ 5516007 w 6127519"/>
              <a:gd name="connsiteY49-29570" fmla="*/ 3258473 h 6858000"/>
              <a:gd name="connsiteX50-29571" fmla="*/ 5566839 w 6127519"/>
              <a:gd name="connsiteY50-29572" fmla="*/ 3345295 h 6858000"/>
              <a:gd name="connsiteX51-29573" fmla="*/ 5589758 w 6127519"/>
              <a:gd name="connsiteY51-29574" fmla="*/ 3506453 h 6858000"/>
              <a:gd name="connsiteX52-29575" fmla="*/ 5596144 w 6127519"/>
              <a:gd name="connsiteY52-29576" fmla="*/ 3534624 h 6858000"/>
              <a:gd name="connsiteX53-29577" fmla="*/ 5597750 w 6127519"/>
              <a:gd name="connsiteY53-29578" fmla="*/ 3534129 h 6858000"/>
              <a:gd name="connsiteX54-29579" fmla="*/ 5599700 w 6127519"/>
              <a:gd name="connsiteY54-29580" fmla="*/ 3547221 h 6858000"/>
              <a:gd name="connsiteX55-29581" fmla="*/ 5615031 w 6127519"/>
              <a:gd name="connsiteY55-29582" fmla="*/ 3557482 h 6858000"/>
              <a:gd name="connsiteX56-29583" fmla="*/ 5618377 w 6127519"/>
              <a:gd name="connsiteY56-29584" fmla="*/ 3588431 h 6858000"/>
              <a:gd name="connsiteX57-29585" fmla="*/ 5612155 w 6127519"/>
              <a:gd name="connsiteY57-29586" fmla="*/ 3589869 h 6858000"/>
              <a:gd name="connsiteX58-29587" fmla="*/ 5620843 w 6127519"/>
              <a:gd name="connsiteY58-29588" fmla="*/ 3606745 h 6858000"/>
              <a:gd name="connsiteX59-29589" fmla="*/ 5655472 w 6127519"/>
              <a:gd name="connsiteY59-29590" fmla="*/ 3678877 h 6858000"/>
              <a:gd name="connsiteX60-29591" fmla="*/ 5683015 w 6127519"/>
              <a:gd name="connsiteY60-29592" fmla="*/ 3762025 h 6858000"/>
              <a:gd name="connsiteX61-29593" fmla="*/ 5696643 w 6127519"/>
              <a:gd name="connsiteY61-29594" fmla="*/ 3773888 h 6858000"/>
              <a:gd name="connsiteX62-29595" fmla="*/ 5699203 w 6127519"/>
              <a:gd name="connsiteY62-29596" fmla="*/ 3775823 h 6858000"/>
              <a:gd name="connsiteX63-29597" fmla="*/ 5704824 w 6127519"/>
              <a:gd name="connsiteY63-29598" fmla="*/ 3785966 h 6858000"/>
              <a:gd name="connsiteX64-29599" fmla="*/ 5733539 w 6127519"/>
              <a:gd name="connsiteY64-29600" fmla="*/ 3818457 h 6858000"/>
              <a:gd name="connsiteX65-29601" fmla="*/ 5768491 w 6127519"/>
              <a:gd name="connsiteY65-29602" fmla="*/ 3914399 h 6858000"/>
              <a:gd name="connsiteX66-29603" fmla="*/ 5793123 w 6127519"/>
              <a:gd name="connsiteY66-29604" fmla="*/ 3969952 h 6858000"/>
              <a:gd name="connsiteX67-29605" fmla="*/ 5808321 w 6127519"/>
              <a:gd name="connsiteY67-29606" fmla="*/ 3988153 h 6858000"/>
              <a:gd name="connsiteX68-29607" fmla="*/ 5825621 w 6127519"/>
              <a:gd name="connsiteY68-29608" fmla="*/ 4015525 h 6858000"/>
              <a:gd name="connsiteX69-29609" fmla="*/ 5860672 w 6127519"/>
              <a:gd name="connsiteY69-29610" fmla="*/ 4061579 h 6858000"/>
              <a:gd name="connsiteX70-29611" fmla="*/ 5872173 w 6127519"/>
              <a:gd name="connsiteY70-29612" fmla="*/ 4088497 h 6858000"/>
              <a:gd name="connsiteX71-29613" fmla="*/ 5894095 w 6127519"/>
              <a:gd name="connsiteY71-29614" fmla="*/ 4128857 h 6858000"/>
              <a:gd name="connsiteX72-29615" fmla="*/ 5903513 w 6127519"/>
              <a:gd name="connsiteY72-29616" fmla="*/ 4187661 h 6858000"/>
              <a:gd name="connsiteX73-29617" fmla="*/ 5917114 w 6127519"/>
              <a:gd name="connsiteY73-29618" fmla="*/ 4213096 h 6858000"/>
              <a:gd name="connsiteX74-29619" fmla="*/ 5924233 w 6127519"/>
              <a:gd name="connsiteY74-29620" fmla="*/ 4242060 h 6858000"/>
              <a:gd name="connsiteX75-29621" fmla="*/ 5928910 w 6127519"/>
              <a:gd name="connsiteY75-29622" fmla="*/ 4300973 h 6858000"/>
              <a:gd name="connsiteX76-29623" fmla="*/ 5939320 w 6127519"/>
              <a:gd name="connsiteY76-29624" fmla="*/ 4340435 h 6858000"/>
              <a:gd name="connsiteX77-29625" fmla="*/ 5946705 w 6127519"/>
              <a:gd name="connsiteY77-29626" fmla="*/ 4428051 h 6858000"/>
              <a:gd name="connsiteX78-29627" fmla="*/ 5949261 w 6127519"/>
              <a:gd name="connsiteY78-29628" fmla="*/ 4449185 h 6858000"/>
              <a:gd name="connsiteX79-29629" fmla="*/ 5968960 w 6127519"/>
              <a:gd name="connsiteY79-29630" fmla="*/ 4482655 h 6858000"/>
              <a:gd name="connsiteX80-29631" fmla="*/ 5980106 w 6127519"/>
              <a:gd name="connsiteY80-29632" fmla="*/ 4585087 h 6858000"/>
              <a:gd name="connsiteX81-29633" fmla="*/ 5998138 w 6127519"/>
              <a:gd name="connsiteY81-29634" fmla="*/ 4697518 h 6858000"/>
              <a:gd name="connsiteX82-29635" fmla="*/ 6013516 w 6127519"/>
              <a:gd name="connsiteY82-29636" fmla="*/ 4786619 h 6858000"/>
              <a:gd name="connsiteX83-29637" fmla="*/ 6025404 w 6127519"/>
              <a:gd name="connsiteY83-29638" fmla="*/ 4858148 h 6858000"/>
              <a:gd name="connsiteX84-29639" fmla="*/ 6007749 w 6127519"/>
              <a:gd name="connsiteY84-29640" fmla="*/ 4964715 h 6858000"/>
              <a:gd name="connsiteX85-29641" fmla="*/ 6005269 w 6127519"/>
              <a:gd name="connsiteY85-29642" fmla="*/ 5150567 h 6858000"/>
              <a:gd name="connsiteX86-29643" fmla="*/ 6001127 w 6127519"/>
              <a:gd name="connsiteY86-29644" fmla="*/ 5164609 h 6858000"/>
              <a:gd name="connsiteX87-29645" fmla="*/ 5998514 w 6127519"/>
              <a:gd name="connsiteY87-29646" fmla="*/ 5189673 h 6858000"/>
              <a:gd name="connsiteX88-29647" fmla="*/ 6018409 w 6127519"/>
              <a:gd name="connsiteY88-29648" fmla="*/ 5227157 h 6858000"/>
              <a:gd name="connsiteX89-29649" fmla="*/ 6036748 w 6127519"/>
              <a:gd name="connsiteY89-29650" fmla="*/ 5322752 h 6858000"/>
              <a:gd name="connsiteX90-29651" fmla="*/ 6036943 w 6127519"/>
              <a:gd name="connsiteY90-29652" fmla="*/ 5329480 h 6858000"/>
              <a:gd name="connsiteX91-29653" fmla="*/ 6037677 w 6127519"/>
              <a:gd name="connsiteY91-29654" fmla="*/ 5354807 h 6858000"/>
              <a:gd name="connsiteX92-29655" fmla="*/ 6039728 w 6127519"/>
              <a:gd name="connsiteY92-29656" fmla="*/ 5359416 h 6858000"/>
              <a:gd name="connsiteX93-29657" fmla="*/ 6053435 w 6127519"/>
              <a:gd name="connsiteY93-29658" fmla="*/ 5387547 h 6858000"/>
              <a:gd name="connsiteX94-29659" fmla="*/ 6065933 w 6127519"/>
              <a:gd name="connsiteY94-29660" fmla="*/ 5443002 h 6858000"/>
              <a:gd name="connsiteX95-29661" fmla="*/ 6068640 w 6127519"/>
              <a:gd name="connsiteY95-29662" fmla="*/ 5474503 h 6858000"/>
              <a:gd name="connsiteX96-29663" fmla="*/ 6080922 w 6127519"/>
              <a:gd name="connsiteY96-29664" fmla="*/ 5561070 h 6858000"/>
              <a:gd name="connsiteX97-29665" fmla="*/ 6096949 w 6127519"/>
              <a:gd name="connsiteY97-29666" fmla="*/ 5648179 h 6858000"/>
              <a:gd name="connsiteX98-29667" fmla="*/ 6125703 w 6127519"/>
              <a:gd name="connsiteY98-29668" fmla="*/ 5692894 h 6858000"/>
              <a:gd name="connsiteX99-29669" fmla="*/ 6126670 w 6127519"/>
              <a:gd name="connsiteY99-29670" fmla="*/ 5697882 h 6858000"/>
              <a:gd name="connsiteX100-29671" fmla="*/ 6121353 w 6127519"/>
              <a:gd name="connsiteY100-29672" fmla="*/ 5721725 h 6858000"/>
              <a:gd name="connsiteX101-29673" fmla="*/ 6121607 w 6127519"/>
              <a:gd name="connsiteY101-29674" fmla="*/ 5721959 h 6858000"/>
              <a:gd name="connsiteX102-29675" fmla="*/ 6127024 w 6127519"/>
              <a:gd name="connsiteY102-29676" fmla="*/ 5786902 h 6858000"/>
              <a:gd name="connsiteX103-29677" fmla="*/ 6127519 w 6127519"/>
              <a:gd name="connsiteY103-29678" fmla="*/ 5865775 h 6858000"/>
              <a:gd name="connsiteX104-29679" fmla="*/ 6119217 w 6127519"/>
              <a:gd name="connsiteY104-29680" fmla="*/ 5888542 h 6858000"/>
              <a:gd name="connsiteX105-29681" fmla="*/ 6102493 w 6127519"/>
              <a:gd name="connsiteY105-29682" fmla="*/ 5928602 h 6858000"/>
              <a:gd name="connsiteX106-29683" fmla="*/ 6056863 w 6127519"/>
              <a:gd name="connsiteY106-29684" fmla="*/ 6000643 h 6858000"/>
              <a:gd name="connsiteX107-29685" fmla="*/ 6045436 w 6127519"/>
              <a:gd name="connsiteY107-29686" fmla="*/ 6124480 h 6858000"/>
              <a:gd name="connsiteX108-29687" fmla="*/ 6030489 w 6127519"/>
              <a:gd name="connsiteY108-29688" fmla="*/ 6317666 h 6858000"/>
              <a:gd name="connsiteX109-29689" fmla="*/ 6007492 w 6127519"/>
              <a:gd name="connsiteY109-29690" fmla="*/ 6440818 h 6858000"/>
              <a:gd name="connsiteX110-29691" fmla="*/ 6009467 w 6127519"/>
              <a:gd name="connsiteY110-29692" fmla="*/ 6487076 h 6858000"/>
              <a:gd name="connsiteX111-29693" fmla="*/ 5995064 w 6127519"/>
              <a:gd name="connsiteY111-29694" fmla="*/ 6540791 h 6858000"/>
              <a:gd name="connsiteX112-29695" fmla="*/ 5996309 w 6127519"/>
              <a:gd name="connsiteY112-29696" fmla="*/ 6543961 h 6858000"/>
              <a:gd name="connsiteX113-29697" fmla="*/ 5996048 w 6127519"/>
              <a:gd name="connsiteY113-29698" fmla="*/ 6555444 h 6858000"/>
              <a:gd name="connsiteX114-29699" fmla="*/ 6002524 w 6127519"/>
              <a:gd name="connsiteY114-29700" fmla="*/ 6560188 h 6858000"/>
              <a:gd name="connsiteX115-29701" fmla="*/ 6006823 w 6127519"/>
              <a:gd name="connsiteY115-29702" fmla="*/ 6578546 h 6858000"/>
              <a:gd name="connsiteX116-29703" fmla="*/ 6004510 w 6127519"/>
              <a:gd name="connsiteY116-29704" fmla="*/ 6599256 h 6858000"/>
              <a:gd name="connsiteX117-29705" fmla="*/ 5986207 w 6127519"/>
              <a:gd name="connsiteY117-29706" fmla="*/ 6695855 h 6858000"/>
              <a:gd name="connsiteX118-29707" fmla="*/ 5979428 w 6127519"/>
              <a:gd name="connsiteY118-29708" fmla="*/ 6754678 h 6858000"/>
              <a:gd name="connsiteX119-29709" fmla="*/ 5983398 w 6127519"/>
              <a:gd name="connsiteY119-29710" fmla="*/ 6778641 h 6858000"/>
              <a:gd name="connsiteX120-29711" fmla="*/ 5984543 w 6127519"/>
              <a:gd name="connsiteY120-29712" fmla="*/ 6811016 h 6858000"/>
              <a:gd name="connsiteX121-29713" fmla="*/ 5981802 w 6127519"/>
              <a:gd name="connsiteY121-29714" fmla="*/ 6838578 h 6858000"/>
              <a:gd name="connsiteX122-29715" fmla="*/ 5979671 w 6127519"/>
              <a:gd name="connsiteY122-29716" fmla="*/ 6858000 h 6858000"/>
              <a:gd name="connsiteX123-29717" fmla="*/ 0 w 6127519"/>
              <a:gd name="connsiteY123-29718" fmla="*/ 6858000 h 6858000"/>
              <a:gd name="connsiteX124-29719" fmla="*/ 0 w 6127519"/>
              <a:gd name="connsiteY124-29720" fmla="*/ 0 h 6858000"/>
              <a:gd name="connsiteX0-29721" fmla="*/ 0 w 6127519"/>
              <a:gd name="connsiteY0-29722" fmla="*/ 0 h 6858000"/>
              <a:gd name="connsiteX1-29723" fmla="*/ 4965888 w 6127519"/>
              <a:gd name="connsiteY1-29724" fmla="*/ 0 h 6858000"/>
              <a:gd name="connsiteX2-29725" fmla="*/ 4967767 w 6127519"/>
              <a:gd name="connsiteY2-29726" fmla="*/ 7930 h 6858000"/>
              <a:gd name="connsiteX3-29727" fmla="*/ 4979444 w 6127519"/>
              <a:gd name="connsiteY3-29728" fmla="*/ 43921 h 6858000"/>
              <a:gd name="connsiteX4-29729" fmla="*/ 5021173 w 6127519"/>
              <a:gd name="connsiteY4-29730" fmla="*/ 123738 h 6858000"/>
              <a:gd name="connsiteX5-29731" fmla="*/ 5075458 w 6127519"/>
              <a:gd name="connsiteY5-29732" fmla="*/ 264355 h 6858000"/>
              <a:gd name="connsiteX6-29733" fmla="*/ 5081175 w 6127519"/>
              <a:gd name="connsiteY6-29734" fmla="*/ 277448 h 6858000"/>
              <a:gd name="connsiteX7-29735" fmla="*/ 5097011 w 6127519"/>
              <a:gd name="connsiteY7-29736" fmla="*/ 355616 h 6858000"/>
              <a:gd name="connsiteX8-29737" fmla="*/ 5130982 w 6127519"/>
              <a:gd name="connsiteY8-29738" fmla="*/ 412030 h 6858000"/>
              <a:gd name="connsiteX9-29739" fmla="*/ 5153000 w 6127519"/>
              <a:gd name="connsiteY9-29740" fmla="*/ 507134 h 6858000"/>
              <a:gd name="connsiteX10-29741" fmla="*/ 5171282 w 6127519"/>
              <a:gd name="connsiteY10-29742" fmla="*/ 602071 h 6858000"/>
              <a:gd name="connsiteX11-29743" fmla="*/ 5176196 w 6127519"/>
              <a:gd name="connsiteY11-29744" fmla="*/ 636822 h 6858000"/>
              <a:gd name="connsiteX12-29745" fmla="*/ 5189051 w 6127519"/>
              <a:gd name="connsiteY12-29746" fmla="*/ 782518 h 6858000"/>
              <a:gd name="connsiteX13-29747" fmla="*/ 5210428 w 6127519"/>
              <a:gd name="connsiteY13-29748" fmla="*/ 815772 h 6858000"/>
              <a:gd name="connsiteX14-29749" fmla="*/ 5221088 w 6127519"/>
              <a:gd name="connsiteY14-29750" fmla="*/ 860193 h 6858000"/>
              <a:gd name="connsiteX15-29751" fmla="*/ 5230806 w 6127519"/>
              <a:gd name="connsiteY15-29752" fmla="*/ 961354 h 6858000"/>
              <a:gd name="connsiteX16-29753" fmla="*/ 5201018 w 6127519"/>
              <a:gd name="connsiteY16-29754" fmla="*/ 1095027 h 6858000"/>
              <a:gd name="connsiteX17-29755" fmla="*/ 5202153 w 6127519"/>
              <a:gd name="connsiteY17-29756" fmla="*/ 1133224 h 6858000"/>
              <a:gd name="connsiteX18-29757" fmla="*/ 5207370 w 6127519"/>
              <a:gd name="connsiteY18-29758" fmla="*/ 1138097 h 6858000"/>
              <a:gd name="connsiteX19-29759" fmla="*/ 5189234 w 6127519"/>
              <a:gd name="connsiteY19-29760" fmla="*/ 1193495 h 6858000"/>
              <a:gd name="connsiteX20-29761" fmla="*/ 5202769 w 6127519"/>
              <a:gd name="connsiteY20-29762" fmla="*/ 1269450 h 6858000"/>
              <a:gd name="connsiteX21-29763" fmla="*/ 5225968 w 6127519"/>
              <a:gd name="connsiteY21-29764" fmla="*/ 1357994 h 6858000"/>
              <a:gd name="connsiteX22-29765" fmla="*/ 5233819 w 6127519"/>
              <a:gd name="connsiteY22-29766" fmla="*/ 1380922 h 6858000"/>
              <a:gd name="connsiteX23-29767" fmla="*/ 5237226 w 6127519"/>
              <a:gd name="connsiteY23-29768" fmla="*/ 1441327 h 6858000"/>
              <a:gd name="connsiteX24-29769" fmla="*/ 5255653 w 6127519"/>
              <a:gd name="connsiteY24-29770" fmla="*/ 1524712 h 6858000"/>
              <a:gd name="connsiteX25-29771" fmla="*/ 5263491 w 6127519"/>
              <a:gd name="connsiteY25-29772" fmla="*/ 1642938 h 6858000"/>
              <a:gd name="connsiteX26-29773" fmla="*/ 5261314 w 6127519"/>
              <a:gd name="connsiteY26-29774" fmla="*/ 1689177 h 6858000"/>
              <a:gd name="connsiteX27-29775" fmla="*/ 5259788 w 6127519"/>
              <a:gd name="connsiteY27-29776" fmla="*/ 1768516 h 6858000"/>
              <a:gd name="connsiteX28-29777" fmla="*/ 5255696 w 6127519"/>
              <a:gd name="connsiteY28-29778" fmla="*/ 1953770 h 6858000"/>
              <a:gd name="connsiteX29-29779" fmla="*/ 5252592 w 6127519"/>
              <a:gd name="connsiteY29-29780" fmla="*/ 2092210 h 6858000"/>
              <a:gd name="connsiteX30-29781" fmla="*/ 5264303 w 6127519"/>
              <a:gd name="connsiteY30-29782" fmla="*/ 2225157 h 6858000"/>
              <a:gd name="connsiteX31-29783" fmla="*/ 5254949 w 6127519"/>
              <a:gd name="connsiteY31-29784" fmla="*/ 2236160 h 6858000"/>
              <a:gd name="connsiteX32-29785" fmla="*/ 5250104 w 6127519"/>
              <a:gd name="connsiteY32-29786" fmla="*/ 2249166 h 6858000"/>
              <a:gd name="connsiteX33-29787" fmla="*/ 5251214 w 6127519"/>
              <a:gd name="connsiteY33-29788" fmla="*/ 2250944 h 6858000"/>
              <a:gd name="connsiteX34-29789" fmla="*/ 5250644 w 6127519"/>
              <a:gd name="connsiteY34-29790" fmla="*/ 2266619 h 6858000"/>
              <a:gd name="connsiteX35-29791" fmla="*/ 5293877 w 6127519"/>
              <a:gd name="connsiteY35-29792" fmla="*/ 2368649 h 6858000"/>
              <a:gd name="connsiteX36-29793" fmla="*/ 5311338 w 6127519"/>
              <a:gd name="connsiteY36-29794" fmla="*/ 2404034 h 6858000"/>
              <a:gd name="connsiteX37-29795" fmla="*/ 5338366 w 6127519"/>
              <a:gd name="connsiteY37-29796" fmla="*/ 2465052 h 6858000"/>
              <a:gd name="connsiteX38-29797" fmla="*/ 5371263 w 6127519"/>
              <a:gd name="connsiteY38-29798" fmla="*/ 2586413 h 6858000"/>
              <a:gd name="connsiteX39-29799" fmla="*/ 5407503 w 6127519"/>
              <a:gd name="connsiteY39-29800" fmla="*/ 2786290 h 6858000"/>
              <a:gd name="connsiteX40-29801" fmla="*/ 5407356 w 6127519"/>
              <a:gd name="connsiteY40-29802" fmla="*/ 2787545 h 6858000"/>
              <a:gd name="connsiteX41-29803" fmla="*/ 5411130 w 6127519"/>
              <a:gd name="connsiteY41-29804" fmla="*/ 2788640 h 6858000"/>
              <a:gd name="connsiteX42-29805" fmla="*/ 5416439 w 6127519"/>
              <a:gd name="connsiteY42-29806" fmla="*/ 2805666 h 6858000"/>
              <a:gd name="connsiteX43-29807" fmla="*/ 5457023 w 6127519"/>
              <a:gd name="connsiteY43-29808" fmla="*/ 2858292 h 6858000"/>
              <a:gd name="connsiteX44-29809" fmla="*/ 5479298 w 6127519"/>
              <a:gd name="connsiteY44-29810" fmla="*/ 2947791 h 6858000"/>
              <a:gd name="connsiteX45-29811" fmla="*/ 5481770 w 6127519"/>
              <a:gd name="connsiteY45-29812" fmla="*/ 2951352 h 6858000"/>
              <a:gd name="connsiteX46-29813" fmla="*/ 5482045 w 6127519"/>
              <a:gd name="connsiteY46-29814" fmla="*/ 2984371 h 6858000"/>
              <a:gd name="connsiteX47-29815" fmla="*/ 5482415 w 6127519"/>
              <a:gd name="connsiteY47-29816" fmla="*/ 3004079 h 6858000"/>
              <a:gd name="connsiteX48-29817" fmla="*/ 5503944 w 6127519"/>
              <a:gd name="connsiteY48-29818" fmla="*/ 3123335 h 6858000"/>
              <a:gd name="connsiteX49-29819" fmla="*/ 5516007 w 6127519"/>
              <a:gd name="connsiteY49-29820" fmla="*/ 3258473 h 6858000"/>
              <a:gd name="connsiteX50-29821" fmla="*/ 5566839 w 6127519"/>
              <a:gd name="connsiteY50-29822" fmla="*/ 3345295 h 6858000"/>
              <a:gd name="connsiteX51-29823" fmla="*/ 5589758 w 6127519"/>
              <a:gd name="connsiteY51-29824" fmla="*/ 3506453 h 6858000"/>
              <a:gd name="connsiteX52-29825" fmla="*/ 5596144 w 6127519"/>
              <a:gd name="connsiteY52-29826" fmla="*/ 3534624 h 6858000"/>
              <a:gd name="connsiteX53-29827" fmla="*/ 5597750 w 6127519"/>
              <a:gd name="connsiteY53-29828" fmla="*/ 3534129 h 6858000"/>
              <a:gd name="connsiteX54-29829" fmla="*/ 5599700 w 6127519"/>
              <a:gd name="connsiteY54-29830" fmla="*/ 3547221 h 6858000"/>
              <a:gd name="connsiteX55-29831" fmla="*/ 5615031 w 6127519"/>
              <a:gd name="connsiteY55-29832" fmla="*/ 3557482 h 6858000"/>
              <a:gd name="connsiteX56-29833" fmla="*/ 5618377 w 6127519"/>
              <a:gd name="connsiteY56-29834" fmla="*/ 3588431 h 6858000"/>
              <a:gd name="connsiteX57-29835" fmla="*/ 5612155 w 6127519"/>
              <a:gd name="connsiteY57-29836" fmla="*/ 3589869 h 6858000"/>
              <a:gd name="connsiteX58-29837" fmla="*/ 5620843 w 6127519"/>
              <a:gd name="connsiteY58-29838" fmla="*/ 3606745 h 6858000"/>
              <a:gd name="connsiteX59-29839" fmla="*/ 5655472 w 6127519"/>
              <a:gd name="connsiteY59-29840" fmla="*/ 3678877 h 6858000"/>
              <a:gd name="connsiteX60-29841" fmla="*/ 5683015 w 6127519"/>
              <a:gd name="connsiteY60-29842" fmla="*/ 3762025 h 6858000"/>
              <a:gd name="connsiteX61-29843" fmla="*/ 5696643 w 6127519"/>
              <a:gd name="connsiteY61-29844" fmla="*/ 3773888 h 6858000"/>
              <a:gd name="connsiteX62-29845" fmla="*/ 5699203 w 6127519"/>
              <a:gd name="connsiteY62-29846" fmla="*/ 3775823 h 6858000"/>
              <a:gd name="connsiteX63-29847" fmla="*/ 5704824 w 6127519"/>
              <a:gd name="connsiteY63-29848" fmla="*/ 3785966 h 6858000"/>
              <a:gd name="connsiteX64-29849" fmla="*/ 5733539 w 6127519"/>
              <a:gd name="connsiteY64-29850" fmla="*/ 3818457 h 6858000"/>
              <a:gd name="connsiteX65-29851" fmla="*/ 5768491 w 6127519"/>
              <a:gd name="connsiteY65-29852" fmla="*/ 3914399 h 6858000"/>
              <a:gd name="connsiteX66-29853" fmla="*/ 5793123 w 6127519"/>
              <a:gd name="connsiteY66-29854" fmla="*/ 3969952 h 6858000"/>
              <a:gd name="connsiteX67-29855" fmla="*/ 5808321 w 6127519"/>
              <a:gd name="connsiteY67-29856" fmla="*/ 3988153 h 6858000"/>
              <a:gd name="connsiteX68-29857" fmla="*/ 5825621 w 6127519"/>
              <a:gd name="connsiteY68-29858" fmla="*/ 4015525 h 6858000"/>
              <a:gd name="connsiteX69-29859" fmla="*/ 5860672 w 6127519"/>
              <a:gd name="connsiteY69-29860" fmla="*/ 4061579 h 6858000"/>
              <a:gd name="connsiteX70-29861" fmla="*/ 5872173 w 6127519"/>
              <a:gd name="connsiteY70-29862" fmla="*/ 4088497 h 6858000"/>
              <a:gd name="connsiteX71-29863" fmla="*/ 5894095 w 6127519"/>
              <a:gd name="connsiteY71-29864" fmla="*/ 4128857 h 6858000"/>
              <a:gd name="connsiteX72-29865" fmla="*/ 5903513 w 6127519"/>
              <a:gd name="connsiteY72-29866" fmla="*/ 4187661 h 6858000"/>
              <a:gd name="connsiteX73-29867" fmla="*/ 5917114 w 6127519"/>
              <a:gd name="connsiteY73-29868" fmla="*/ 4213096 h 6858000"/>
              <a:gd name="connsiteX74-29869" fmla="*/ 5924233 w 6127519"/>
              <a:gd name="connsiteY74-29870" fmla="*/ 4242060 h 6858000"/>
              <a:gd name="connsiteX75-29871" fmla="*/ 5928910 w 6127519"/>
              <a:gd name="connsiteY75-29872" fmla="*/ 4300973 h 6858000"/>
              <a:gd name="connsiteX76-29873" fmla="*/ 5939320 w 6127519"/>
              <a:gd name="connsiteY76-29874" fmla="*/ 4340435 h 6858000"/>
              <a:gd name="connsiteX77-29875" fmla="*/ 5946705 w 6127519"/>
              <a:gd name="connsiteY77-29876" fmla="*/ 4428051 h 6858000"/>
              <a:gd name="connsiteX78-29877" fmla="*/ 5949261 w 6127519"/>
              <a:gd name="connsiteY78-29878" fmla="*/ 4449185 h 6858000"/>
              <a:gd name="connsiteX79-29879" fmla="*/ 5968960 w 6127519"/>
              <a:gd name="connsiteY79-29880" fmla="*/ 4482655 h 6858000"/>
              <a:gd name="connsiteX80-29881" fmla="*/ 5980106 w 6127519"/>
              <a:gd name="connsiteY80-29882" fmla="*/ 4585087 h 6858000"/>
              <a:gd name="connsiteX81-29883" fmla="*/ 5998138 w 6127519"/>
              <a:gd name="connsiteY81-29884" fmla="*/ 4697518 h 6858000"/>
              <a:gd name="connsiteX82-29885" fmla="*/ 6013516 w 6127519"/>
              <a:gd name="connsiteY82-29886" fmla="*/ 4786619 h 6858000"/>
              <a:gd name="connsiteX83-29887" fmla="*/ 6025404 w 6127519"/>
              <a:gd name="connsiteY83-29888" fmla="*/ 4858148 h 6858000"/>
              <a:gd name="connsiteX84-29889" fmla="*/ 6007749 w 6127519"/>
              <a:gd name="connsiteY84-29890" fmla="*/ 4964715 h 6858000"/>
              <a:gd name="connsiteX85-29891" fmla="*/ 6005269 w 6127519"/>
              <a:gd name="connsiteY85-29892" fmla="*/ 5150567 h 6858000"/>
              <a:gd name="connsiteX86-29893" fmla="*/ 6001127 w 6127519"/>
              <a:gd name="connsiteY86-29894" fmla="*/ 5164609 h 6858000"/>
              <a:gd name="connsiteX87-29895" fmla="*/ 5998514 w 6127519"/>
              <a:gd name="connsiteY87-29896" fmla="*/ 5189673 h 6858000"/>
              <a:gd name="connsiteX88-29897" fmla="*/ 6018409 w 6127519"/>
              <a:gd name="connsiteY88-29898" fmla="*/ 5227157 h 6858000"/>
              <a:gd name="connsiteX89-29899" fmla="*/ 6036748 w 6127519"/>
              <a:gd name="connsiteY89-29900" fmla="*/ 5322752 h 6858000"/>
              <a:gd name="connsiteX90-29901" fmla="*/ 6036943 w 6127519"/>
              <a:gd name="connsiteY90-29902" fmla="*/ 5329480 h 6858000"/>
              <a:gd name="connsiteX91-29903" fmla="*/ 6037677 w 6127519"/>
              <a:gd name="connsiteY91-29904" fmla="*/ 5354807 h 6858000"/>
              <a:gd name="connsiteX92-29905" fmla="*/ 6039728 w 6127519"/>
              <a:gd name="connsiteY92-29906" fmla="*/ 5359416 h 6858000"/>
              <a:gd name="connsiteX93-29907" fmla="*/ 6053435 w 6127519"/>
              <a:gd name="connsiteY93-29908" fmla="*/ 5387547 h 6858000"/>
              <a:gd name="connsiteX94-29909" fmla="*/ 6065933 w 6127519"/>
              <a:gd name="connsiteY94-29910" fmla="*/ 5443002 h 6858000"/>
              <a:gd name="connsiteX95-29911" fmla="*/ 6068640 w 6127519"/>
              <a:gd name="connsiteY95-29912" fmla="*/ 5474503 h 6858000"/>
              <a:gd name="connsiteX96-29913" fmla="*/ 6080922 w 6127519"/>
              <a:gd name="connsiteY96-29914" fmla="*/ 5561070 h 6858000"/>
              <a:gd name="connsiteX97-29915" fmla="*/ 6096949 w 6127519"/>
              <a:gd name="connsiteY97-29916" fmla="*/ 5648179 h 6858000"/>
              <a:gd name="connsiteX98-29917" fmla="*/ 6125703 w 6127519"/>
              <a:gd name="connsiteY98-29918" fmla="*/ 5692894 h 6858000"/>
              <a:gd name="connsiteX99-29919" fmla="*/ 6121353 w 6127519"/>
              <a:gd name="connsiteY99-29920" fmla="*/ 5721725 h 6858000"/>
              <a:gd name="connsiteX100-29921" fmla="*/ 6121607 w 6127519"/>
              <a:gd name="connsiteY100-29922" fmla="*/ 5721959 h 6858000"/>
              <a:gd name="connsiteX101-29923" fmla="*/ 6127024 w 6127519"/>
              <a:gd name="connsiteY101-29924" fmla="*/ 5786902 h 6858000"/>
              <a:gd name="connsiteX102-29925" fmla="*/ 6127519 w 6127519"/>
              <a:gd name="connsiteY102-29926" fmla="*/ 5865775 h 6858000"/>
              <a:gd name="connsiteX103-29927" fmla="*/ 6119217 w 6127519"/>
              <a:gd name="connsiteY103-29928" fmla="*/ 5888542 h 6858000"/>
              <a:gd name="connsiteX104-29929" fmla="*/ 6102493 w 6127519"/>
              <a:gd name="connsiteY104-29930" fmla="*/ 5928602 h 6858000"/>
              <a:gd name="connsiteX105-29931" fmla="*/ 6056863 w 6127519"/>
              <a:gd name="connsiteY105-29932" fmla="*/ 6000643 h 6858000"/>
              <a:gd name="connsiteX106-29933" fmla="*/ 6045436 w 6127519"/>
              <a:gd name="connsiteY106-29934" fmla="*/ 6124480 h 6858000"/>
              <a:gd name="connsiteX107-29935" fmla="*/ 6030489 w 6127519"/>
              <a:gd name="connsiteY107-29936" fmla="*/ 6317666 h 6858000"/>
              <a:gd name="connsiteX108-29937" fmla="*/ 6007492 w 6127519"/>
              <a:gd name="connsiteY108-29938" fmla="*/ 6440818 h 6858000"/>
              <a:gd name="connsiteX109-29939" fmla="*/ 6009467 w 6127519"/>
              <a:gd name="connsiteY109-29940" fmla="*/ 6487076 h 6858000"/>
              <a:gd name="connsiteX110-29941" fmla="*/ 5995064 w 6127519"/>
              <a:gd name="connsiteY110-29942" fmla="*/ 6540791 h 6858000"/>
              <a:gd name="connsiteX111-29943" fmla="*/ 5996309 w 6127519"/>
              <a:gd name="connsiteY111-29944" fmla="*/ 6543961 h 6858000"/>
              <a:gd name="connsiteX112-29945" fmla="*/ 5996048 w 6127519"/>
              <a:gd name="connsiteY112-29946" fmla="*/ 6555444 h 6858000"/>
              <a:gd name="connsiteX113-29947" fmla="*/ 6002524 w 6127519"/>
              <a:gd name="connsiteY113-29948" fmla="*/ 6560188 h 6858000"/>
              <a:gd name="connsiteX114-29949" fmla="*/ 6006823 w 6127519"/>
              <a:gd name="connsiteY114-29950" fmla="*/ 6578546 h 6858000"/>
              <a:gd name="connsiteX115-29951" fmla="*/ 6004510 w 6127519"/>
              <a:gd name="connsiteY115-29952" fmla="*/ 6599256 h 6858000"/>
              <a:gd name="connsiteX116-29953" fmla="*/ 5986207 w 6127519"/>
              <a:gd name="connsiteY116-29954" fmla="*/ 6695855 h 6858000"/>
              <a:gd name="connsiteX117-29955" fmla="*/ 5979428 w 6127519"/>
              <a:gd name="connsiteY117-29956" fmla="*/ 6754678 h 6858000"/>
              <a:gd name="connsiteX118-29957" fmla="*/ 5983398 w 6127519"/>
              <a:gd name="connsiteY118-29958" fmla="*/ 6778641 h 6858000"/>
              <a:gd name="connsiteX119-29959" fmla="*/ 5984543 w 6127519"/>
              <a:gd name="connsiteY119-29960" fmla="*/ 6811016 h 6858000"/>
              <a:gd name="connsiteX120-29961" fmla="*/ 5981802 w 6127519"/>
              <a:gd name="connsiteY120-29962" fmla="*/ 6838578 h 6858000"/>
              <a:gd name="connsiteX121-29963" fmla="*/ 5979671 w 6127519"/>
              <a:gd name="connsiteY121-29964" fmla="*/ 6858000 h 6858000"/>
              <a:gd name="connsiteX122-29965" fmla="*/ 0 w 6127519"/>
              <a:gd name="connsiteY122-29966" fmla="*/ 6858000 h 6858000"/>
              <a:gd name="connsiteX123-29967" fmla="*/ 0 w 6127519"/>
              <a:gd name="connsiteY123-29968" fmla="*/ 0 h 6858000"/>
              <a:gd name="connsiteX0-29969" fmla="*/ 0 w 6127519"/>
              <a:gd name="connsiteY0-29970" fmla="*/ 0 h 6858000"/>
              <a:gd name="connsiteX1-29971" fmla="*/ 4965888 w 6127519"/>
              <a:gd name="connsiteY1-29972" fmla="*/ 0 h 6858000"/>
              <a:gd name="connsiteX2-29973" fmla="*/ 4967767 w 6127519"/>
              <a:gd name="connsiteY2-29974" fmla="*/ 7930 h 6858000"/>
              <a:gd name="connsiteX3-29975" fmla="*/ 4979444 w 6127519"/>
              <a:gd name="connsiteY3-29976" fmla="*/ 43921 h 6858000"/>
              <a:gd name="connsiteX4-29977" fmla="*/ 5021173 w 6127519"/>
              <a:gd name="connsiteY4-29978" fmla="*/ 123738 h 6858000"/>
              <a:gd name="connsiteX5-29979" fmla="*/ 5075458 w 6127519"/>
              <a:gd name="connsiteY5-29980" fmla="*/ 264355 h 6858000"/>
              <a:gd name="connsiteX6-29981" fmla="*/ 5081175 w 6127519"/>
              <a:gd name="connsiteY6-29982" fmla="*/ 277448 h 6858000"/>
              <a:gd name="connsiteX7-29983" fmla="*/ 5097011 w 6127519"/>
              <a:gd name="connsiteY7-29984" fmla="*/ 355616 h 6858000"/>
              <a:gd name="connsiteX8-29985" fmla="*/ 5130982 w 6127519"/>
              <a:gd name="connsiteY8-29986" fmla="*/ 412030 h 6858000"/>
              <a:gd name="connsiteX9-29987" fmla="*/ 5153000 w 6127519"/>
              <a:gd name="connsiteY9-29988" fmla="*/ 507134 h 6858000"/>
              <a:gd name="connsiteX10-29989" fmla="*/ 5171282 w 6127519"/>
              <a:gd name="connsiteY10-29990" fmla="*/ 602071 h 6858000"/>
              <a:gd name="connsiteX11-29991" fmla="*/ 5176196 w 6127519"/>
              <a:gd name="connsiteY11-29992" fmla="*/ 636822 h 6858000"/>
              <a:gd name="connsiteX12-29993" fmla="*/ 5189051 w 6127519"/>
              <a:gd name="connsiteY12-29994" fmla="*/ 782518 h 6858000"/>
              <a:gd name="connsiteX13-29995" fmla="*/ 5210428 w 6127519"/>
              <a:gd name="connsiteY13-29996" fmla="*/ 815772 h 6858000"/>
              <a:gd name="connsiteX14-29997" fmla="*/ 5221088 w 6127519"/>
              <a:gd name="connsiteY14-29998" fmla="*/ 860193 h 6858000"/>
              <a:gd name="connsiteX15-29999" fmla="*/ 5230806 w 6127519"/>
              <a:gd name="connsiteY15-30000" fmla="*/ 961354 h 6858000"/>
              <a:gd name="connsiteX16-30001" fmla="*/ 5201018 w 6127519"/>
              <a:gd name="connsiteY16-30002" fmla="*/ 1095027 h 6858000"/>
              <a:gd name="connsiteX17-30003" fmla="*/ 5202153 w 6127519"/>
              <a:gd name="connsiteY17-30004" fmla="*/ 1133224 h 6858000"/>
              <a:gd name="connsiteX18-30005" fmla="*/ 5207370 w 6127519"/>
              <a:gd name="connsiteY18-30006" fmla="*/ 1138097 h 6858000"/>
              <a:gd name="connsiteX19-30007" fmla="*/ 5189234 w 6127519"/>
              <a:gd name="connsiteY19-30008" fmla="*/ 1193495 h 6858000"/>
              <a:gd name="connsiteX20-30009" fmla="*/ 5202769 w 6127519"/>
              <a:gd name="connsiteY20-30010" fmla="*/ 1269450 h 6858000"/>
              <a:gd name="connsiteX21-30011" fmla="*/ 5225968 w 6127519"/>
              <a:gd name="connsiteY21-30012" fmla="*/ 1357994 h 6858000"/>
              <a:gd name="connsiteX22-30013" fmla="*/ 5233819 w 6127519"/>
              <a:gd name="connsiteY22-30014" fmla="*/ 1380922 h 6858000"/>
              <a:gd name="connsiteX23-30015" fmla="*/ 5237226 w 6127519"/>
              <a:gd name="connsiteY23-30016" fmla="*/ 1441327 h 6858000"/>
              <a:gd name="connsiteX24-30017" fmla="*/ 5255653 w 6127519"/>
              <a:gd name="connsiteY24-30018" fmla="*/ 1524712 h 6858000"/>
              <a:gd name="connsiteX25-30019" fmla="*/ 5263491 w 6127519"/>
              <a:gd name="connsiteY25-30020" fmla="*/ 1642938 h 6858000"/>
              <a:gd name="connsiteX26-30021" fmla="*/ 5261314 w 6127519"/>
              <a:gd name="connsiteY26-30022" fmla="*/ 1689177 h 6858000"/>
              <a:gd name="connsiteX27-30023" fmla="*/ 5259788 w 6127519"/>
              <a:gd name="connsiteY27-30024" fmla="*/ 1768516 h 6858000"/>
              <a:gd name="connsiteX28-30025" fmla="*/ 5255696 w 6127519"/>
              <a:gd name="connsiteY28-30026" fmla="*/ 1953770 h 6858000"/>
              <a:gd name="connsiteX29-30027" fmla="*/ 5252592 w 6127519"/>
              <a:gd name="connsiteY29-30028" fmla="*/ 2092210 h 6858000"/>
              <a:gd name="connsiteX30-30029" fmla="*/ 5264303 w 6127519"/>
              <a:gd name="connsiteY30-30030" fmla="*/ 2225157 h 6858000"/>
              <a:gd name="connsiteX31-30031" fmla="*/ 5254949 w 6127519"/>
              <a:gd name="connsiteY31-30032" fmla="*/ 2236160 h 6858000"/>
              <a:gd name="connsiteX32-30033" fmla="*/ 5250104 w 6127519"/>
              <a:gd name="connsiteY32-30034" fmla="*/ 2249166 h 6858000"/>
              <a:gd name="connsiteX33-30035" fmla="*/ 5251214 w 6127519"/>
              <a:gd name="connsiteY33-30036" fmla="*/ 2250944 h 6858000"/>
              <a:gd name="connsiteX34-30037" fmla="*/ 5250644 w 6127519"/>
              <a:gd name="connsiteY34-30038" fmla="*/ 2266619 h 6858000"/>
              <a:gd name="connsiteX35-30039" fmla="*/ 5293877 w 6127519"/>
              <a:gd name="connsiteY35-30040" fmla="*/ 2368649 h 6858000"/>
              <a:gd name="connsiteX36-30041" fmla="*/ 5311338 w 6127519"/>
              <a:gd name="connsiteY36-30042" fmla="*/ 2404034 h 6858000"/>
              <a:gd name="connsiteX37-30043" fmla="*/ 5338366 w 6127519"/>
              <a:gd name="connsiteY37-30044" fmla="*/ 2465052 h 6858000"/>
              <a:gd name="connsiteX38-30045" fmla="*/ 5371263 w 6127519"/>
              <a:gd name="connsiteY38-30046" fmla="*/ 2586413 h 6858000"/>
              <a:gd name="connsiteX39-30047" fmla="*/ 5407503 w 6127519"/>
              <a:gd name="connsiteY39-30048" fmla="*/ 2786290 h 6858000"/>
              <a:gd name="connsiteX40-30049" fmla="*/ 5407356 w 6127519"/>
              <a:gd name="connsiteY40-30050" fmla="*/ 2787545 h 6858000"/>
              <a:gd name="connsiteX41-30051" fmla="*/ 5411130 w 6127519"/>
              <a:gd name="connsiteY41-30052" fmla="*/ 2788640 h 6858000"/>
              <a:gd name="connsiteX42-30053" fmla="*/ 5416439 w 6127519"/>
              <a:gd name="connsiteY42-30054" fmla="*/ 2805666 h 6858000"/>
              <a:gd name="connsiteX43-30055" fmla="*/ 5457023 w 6127519"/>
              <a:gd name="connsiteY43-30056" fmla="*/ 2858292 h 6858000"/>
              <a:gd name="connsiteX44-30057" fmla="*/ 5479298 w 6127519"/>
              <a:gd name="connsiteY44-30058" fmla="*/ 2947791 h 6858000"/>
              <a:gd name="connsiteX45-30059" fmla="*/ 5481770 w 6127519"/>
              <a:gd name="connsiteY45-30060" fmla="*/ 2951352 h 6858000"/>
              <a:gd name="connsiteX46-30061" fmla="*/ 5482045 w 6127519"/>
              <a:gd name="connsiteY46-30062" fmla="*/ 2984371 h 6858000"/>
              <a:gd name="connsiteX47-30063" fmla="*/ 5482415 w 6127519"/>
              <a:gd name="connsiteY47-30064" fmla="*/ 3004079 h 6858000"/>
              <a:gd name="connsiteX48-30065" fmla="*/ 5503944 w 6127519"/>
              <a:gd name="connsiteY48-30066" fmla="*/ 3123335 h 6858000"/>
              <a:gd name="connsiteX49-30067" fmla="*/ 5516007 w 6127519"/>
              <a:gd name="connsiteY49-30068" fmla="*/ 3258473 h 6858000"/>
              <a:gd name="connsiteX50-30069" fmla="*/ 5566839 w 6127519"/>
              <a:gd name="connsiteY50-30070" fmla="*/ 3345295 h 6858000"/>
              <a:gd name="connsiteX51-30071" fmla="*/ 5589758 w 6127519"/>
              <a:gd name="connsiteY51-30072" fmla="*/ 3506453 h 6858000"/>
              <a:gd name="connsiteX52-30073" fmla="*/ 5596144 w 6127519"/>
              <a:gd name="connsiteY52-30074" fmla="*/ 3534624 h 6858000"/>
              <a:gd name="connsiteX53-30075" fmla="*/ 5597750 w 6127519"/>
              <a:gd name="connsiteY53-30076" fmla="*/ 3534129 h 6858000"/>
              <a:gd name="connsiteX54-30077" fmla="*/ 5599700 w 6127519"/>
              <a:gd name="connsiteY54-30078" fmla="*/ 3547221 h 6858000"/>
              <a:gd name="connsiteX55-30079" fmla="*/ 5615031 w 6127519"/>
              <a:gd name="connsiteY55-30080" fmla="*/ 3557482 h 6858000"/>
              <a:gd name="connsiteX56-30081" fmla="*/ 5618377 w 6127519"/>
              <a:gd name="connsiteY56-30082" fmla="*/ 3588431 h 6858000"/>
              <a:gd name="connsiteX57-30083" fmla="*/ 5612155 w 6127519"/>
              <a:gd name="connsiteY57-30084" fmla="*/ 3589869 h 6858000"/>
              <a:gd name="connsiteX58-30085" fmla="*/ 5620843 w 6127519"/>
              <a:gd name="connsiteY58-30086" fmla="*/ 3606745 h 6858000"/>
              <a:gd name="connsiteX59-30087" fmla="*/ 5655472 w 6127519"/>
              <a:gd name="connsiteY59-30088" fmla="*/ 3678877 h 6858000"/>
              <a:gd name="connsiteX60-30089" fmla="*/ 5683015 w 6127519"/>
              <a:gd name="connsiteY60-30090" fmla="*/ 3762025 h 6858000"/>
              <a:gd name="connsiteX61-30091" fmla="*/ 5696643 w 6127519"/>
              <a:gd name="connsiteY61-30092" fmla="*/ 3773888 h 6858000"/>
              <a:gd name="connsiteX62-30093" fmla="*/ 5699203 w 6127519"/>
              <a:gd name="connsiteY62-30094" fmla="*/ 3775823 h 6858000"/>
              <a:gd name="connsiteX63-30095" fmla="*/ 5704824 w 6127519"/>
              <a:gd name="connsiteY63-30096" fmla="*/ 3785966 h 6858000"/>
              <a:gd name="connsiteX64-30097" fmla="*/ 5733539 w 6127519"/>
              <a:gd name="connsiteY64-30098" fmla="*/ 3818457 h 6858000"/>
              <a:gd name="connsiteX65-30099" fmla="*/ 5768491 w 6127519"/>
              <a:gd name="connsiteY65-30100" fmla="*/ 3914399 h 6858000"/>
              <a:gd name="connsiteX66-30101" fmla="*/ 5793123 w 6127519"/>
              <a:gd name="connsiteY66-30102" fmla="*/ 3969952 h 6858000"/>
              <a:gd name="connsiteX67-30103" fmla="*/ 5808321 w 6127519"/>
              <a:gd name="connsiteY67-30104" fmla="*/ 3988153 h 6858000"/>
              <a:gd name="connsiteX68-30105" fmla="*/ 5825621 w 6127519"/>
              <a:gd name="connsiteY68-30106" fmla="*/ 4015525 h 6858000"/>
              <a:gd name="connsiteX69-30107" fmla="*/ 5860672 w 6127519"/>
              <a:gd name="connsiteY69-30108" fmla="*/ 4061579 h 6858000"/>
              <a:gd name="connsiteX70-30109" fmla="*/ 5872173 w 6127519"/>
              <a:gd name="connsiteY70-30110" fmla="*/ 4088497 h 6858000"/>
              <a:gd name="connsiteX71-30111" fmla="*/ 5894095 w 6127519"/>
              <a:gd name="connsiteY71-30112" fmla="*/ 4128857 h 6858000"/>
              <a:gd name="connsiteX72-30113" fmla="*/ 5903513 w 6127519"/>
              <a:gd name="connsiteY72-30114" fmla="*/ 4187661 h 6858000"/>
              <a:gd name="connsiteX73-30115" fmla="*/ 5917114 w 6127519"/>
              <a:gd name="connsiteY73-30116" fmla="*/ 4213096 h 6858000"/>
              <a:gd name="connsiteX74-30117" fmla="*/ 5924233 w 6127519"/>
              <a:gd name="connsiteY74-30118" fmla="*/ 4242060 h 6858000"/>
              <a:gd name="connsiteX75-30119" fmla="*/ 5928910 w 6127519"/>
              <a:gd name="connsiteY75-30120" fmla="*/ 4300973 h 6858000"/>
              <a:gd name="connsiteX76-30121" fmla="*/ 5939320 w 6127519"/>
              <a:gd name="connsiteY76-30122" fmla="*/ 4340435 h 6858000"/>
              <a:gd name="connsiteX77-30123" fmla="*/ 5946705 w 6127519"/>
              <a:gd name="connsiteY77-30124" fmla="*/ 4428051 h 6858000"/>
              <a:gd name="connsiteX78-30125" fmla="*/ 5949261 w 6127519"/>
              <a:gd name="connsiteY78-30126" fmla="*/ 4449185 h 6858000"/>
              <a:gd name="connsiteX79-30127" fmla="*/ 5968960 w 6127519"/>
              <a:gd name="connsiteY79-30128" fmla="*/ 4482655 h 6858000"/>
              <a:gd name="connsiteX80-30129" fmla="*/ 5980106 w 6127519"/>
              <a:gd name="connsiteY80-30130" fmla="*/ 4585087 h 6858000"/>
              <a:gd name="connsiteX81-30131" fmla="*/ 5998138 w 6127519"/>
              <a:gd name="connsiteY81-30132" fmla="*/ 4697518 h 6858000"/>
              <a:gd name="connsiteX82-30133" fmla="*/ 6013516 w 6127519"/>
              <a:gd name="connsiteY82-30134" fmla="*/ 4786619 h 6858000"/>
              <a:gd name="connsiteX83-30135" fmla="*/ 6025404 w 6127519"/>
              <a:gd name="connsiteY83-30136" fmla="*/ 4858148 h 6858000"/>
              <a:gd name="connsiteX84-30137" fmla="*/ 6007749 w 6127519"/>
              <a:gd name="connsiteY84-30138" fmla="*/ 4964715 h 6858000"/>
              <a:gd name="connsiteX85-30139" fmla="*/ 6005269 w 6127519"/>
              <a:gd name="connsiteY85-30140" fmla="*/ 5150567 h 6858000"/>
              <a:gd name="connsiteX86-30141" fmla="*/ 6001127 w 6127519"/>
              <a:gd name="connsiteY86-30142" fmla="*/ 5164609 h 6858000"/>
              <a:gd name="connsiteX87-30143" fmla="*/ 5998514 w 6127519"/>
              <a:gd name="connsiteY87-30144" fmla="*/ 5189673 h 6858000"/>
              <a:gd name="connsiteX88-30145" fmla="*/ 6018409 w 6127519"/>
              <a:gd name="connsiteY88-30146" fmla="*/ 5227157 h 6858000"/>
              <a:gd name="connsiteX89-30147" fmla="*/ 6036748 w 6127519"/>
              <a:gd name="connsiteY89-30148" fmla="*/ 5322752 h 6858000"/>
              <a:gd name="connsiteX90-30149" fmla="*/ 6036943 w 6127519"/>
              <a:gd name="connsiteY90-30150" fmla="*/ 5329480 h 6858000"/>
              <a:gd name="connsiteX91-30151" fmla="*/ 6037677 w 6127519"/>
              <a:gd name="connsiteY91-30152" fmla="*/ 5354807 h 6858000"/>
              <a:gd name="connsiteX92-30153" fmla="*/ 6039728 w 6127519"/>
              <a:gd name="connsiteY92-30154" fmla="*/ 5359416 h 6858000"/>
              <a:gd name="connsiteX93-30155" fmla="*/ 6053435 w 6127519"/>
              <a:gd name="connsiteY93-30156" fmla="*/ 5387547 h 6858000"/>
              <a:gd name="connsiteX94-30157" fmla="*/ 6065933 w 6127519"/>
              <a:gd name="connsiteY94-30158" fmla="*/ 5443002 h 6858000"/>
              <a:gd name="connsiteX95-30159" fmla="*/ 6068640 w 6127519"/>
              <a:gd name="connsiteY95-30160" fmla="*/ 5474503 h 6858000"/>
              <a:gd name="connsiteX96-30161" fmla="*/ 6080922 w 6127519"/>
              <a:gd name="connsiteY96-30162" fmla="*/ 5561070 h 6858000"/>
              <a:gd name="connsiteX97-30163" fmla="*/ 6096949 w 6127519"/>
              <a:gd name="connsiteY97-30164" fmla="*/ 5648179 h 6858000"/>
              <a:gd name="connsiteX98-30165" fmla="*/ 6125703 w 6127519"/>
              <a:gd name="connsiteY98-30166" fmla="*/ 5692894 h 6858000"/>
              <a:gd name="connsiteX99-30167" fmla="*/ 6121353 w 6127519"/>
              <a:gd name="connsiteY99-30168" fmla="*/ 5721725 h 6858000"/>
              <a:gd name="connsiteX100-30169" fmla="*/ 6121607 w 6127519"/>
              <a:gd name="connsiteY100-30170" fmla="*/ 5721959 h 6858000"/>
              <a:gd name="connsiteX101-30171" fmla="*/ 6127024 w 6127519"/>
              <a:gd name="connsiteY101-30172" fmla="*/ 5786902 h 6858000"/>
              <a:gd name="connsiteX102-30173" fmla="*/ 6127519 w 6127519"/>
              <a:gd name="connsiteY102-30174" fmla="*/ 5865775 h 6858000"/>
              <a:gd name="connsiteX103-30175" fmla="*/ 6119217 w 6127519"/>
              <a:gd name="connsiteY103-30176" fmla="*/ 5888542 h 6858000"/>
              <a:gd name="connsiteX104-30177" fmla="*/ 6102493 w 6127519"/>
              <a:gd name="connsiteY104-30178" fmla="*/ 5928602 h 6858000"/>
              <a:gd name="connsiteX105-30179" fmla="*/ 6056863 w 6127519"/>
              <a:gd name="connsiteY105-30180" fmla="*/ 6000643 h 6858000"/>
              <a:gd name="connsiteX106-30181" fmla="*/ 6045436 w 6127519"/>
              <a:gd name="connsiteY106-30182" fmla="*/ 6124480 h 6858000"/>
              <a:gd name="connsiteX107-30183" fmla="*/ 6030489 w 6127519"/>
              <a:gd name="connsiteY107-30184" fmla="*/ 6317666 h 6858000"/>
              <a:gd name="connsiteX108-30185" fmla="*/ 6007492 w 6127519"/>
              <a:gd name="connsiteY108-30186" fmla="*/ 6440818 h 6858000"/>
              <a:gd name="connsiteX109-30187" fmla="*/ 6009467 w 6127519"/>
              <a:gd name="connsiteY109-30188" fmla="*/ 6487076 h 6858000"/>
              <a:gd name="connsiteX110-30189" fmla="*/ 5995064 w 6127519"/>
              <a:gd name="connsiteY110-30190" fmla="*/ 6540791 h 6858000"/>
              <a:gd name="connsiteX111-30191" fmla="*/ 5996309 w 6127519"/>
              <a:gd name="connsiteY111-30192" fmla="*/ 6543961 h 6858000"/>
              <a:gd name="connsiteX112-30193" fmla="*/ 5996048 w 6127519"/>
              <a:gd name="connsiteY112-30194" fmla="*/ 6555444 h 6858000"/>
              <a:gd name="connsiteX113-30195" fmla="*/ 6002524 w 6127519"/>
              <a:gd name="connsiteY113-30196" fmla="*/ 6560188 h 6858000"/>
              <a:gd name="connsiteX114-30197" fmla="*/ 6004510 w 6127519"/>
              <a:gd name="connsiteY114-30198" fmla="*/ 6599256 h 6858000"/>
              <a:gd name="connsiteX115-30199" fmla="*/ 5986207 w 6127519"/>
              <a:gd name="connsiteY115-30200" fmla="*/ 6695855 h 6858000"/>
              <a:gd name="connsiteX116-30201" fmla="*/ 5979428 w 6127519"/>
              <a:gd name="connsiteY116-30202" fmla="*/ 6754678 h 6858000"/>
              <a:gd name="connsiteX117-30203" fmla="*/ 5983398 w 6127519"/>
              <a:gd name="connsiteY117-30204" fmla="*/ 6778641 h 6858000"/>
              <a:gd name="connsiteX118-30205" fmla="*/ 5984543 w 6127519"/>
              <a:gd name="connsiteY118-30206" fmla="*/ 6811016 h 6858000"/>
              <a:gd name="connsiteX119-30207" fmla="*/ 5981802 w 6127519"/>
              <a:gd name="connsiteY119-30208" fmla="*/ 6838578 h 6858000"/>
              <a:gd name="connsiteX120-30209" fmla="*/ 5979671 w 6127519"/>
              <a:gd name="connsiteY120-30210" fmla="*/ 6858000 h 6858000"/>
              <a:gd name="connsiteX121-30211" fmla="*/ 0 w 6127519"/>
              <a:gd name="connsiteY121-30212" fmla="*/ 6858000 h 6858000"/>
              <a:gd name="connsiteX122-30213" fmla="*/ 0 w 6127519"/>
              <a:gd name="connsiteY122-30214" fmla="*/ 0 h 6858000"/>
              <a:gd name="connsiteX0-30215" fmla="*/ 0 w 6127519"/>
              <a:gd name="connsiteY0-30216" fmla="*/ 0 h 6858000"/>
              <a:gd name="connsiteX1-30217" fmla="*/ 4965888 w 6127519"/>
              <a:gd name="connsiteY1-30218" fmla="*/ 0 h 6858000"/>
              <a:gd name="connsiteX2-30219" fmla="*/ 4967767 w 6127519"/>
              <a:gd name="connsiteY2-30220" fmla="*/ 7930 h 6858000"/>
              <a:gd name="connsiteX3-30221" fmla="*/ 4979444 w 6127519"/>
              <a:gd name="connsiteY3-30222" fmla="*/ 43921 h 6858000"/>
              <a:gd name="connsiteX4-30223" fmla="*/ 5021173 w 6127519"/>
              <a:gd name="connsiteY4-30224" fmla="*/ 123738 h 6858000"/>
              <a:gd name="connsiteX5-30225" fmla="*/ 5075458 w 6127519"/>
              <a:gd name="connsiteY5-30226" fmla="*/ 264355 h 6858000"/>
              <a:gd name="connsiteX6-30227" fmla="*/ 5081175 w 6127519"/>
              <a:gd name="connsiteY6-30228" fmla="*/ 277448 h 6858000"/>
              <a:gd name="connsiteX7-30229" fmla="*/ 5097011 w 6127519"/>
              <a:gd name="connsiteY7-30230" fmla="*/ 355616 h 6858000"/>
              <a:gd name="connsiteX8-30231" fmla="*/ 5130982 w 6127519"/>
              <a:gd name="connsiteY8-30232" fmla="*/ 412030 h 6858000"/>
              <a:gd name="connsiteX9-30233" fmla="*/ 5153000 w 6127519"/>
              <a:gd name="connsiteY9-30234" fmla="*/ 507134 h 6858000"/>
              <a:gd name="connsiteX10-30235" fmla="*/ 5171282 w 6127519"/>
              <a:gd name="connsiteY10-30236" fmla="*/ 602071 h 6858000"/>
              <a:gd name="connsiteX11-30237" fmla="*/ 5176196 w 6127519"/>
              <a:gd name="connsiteY11-30238" fmla="*/ 636822 h 6858000"/>
              <a:gd name="connsiteX12-30239" fmla="*/ 5189051 w 6127519"/>
              <a:gd name="connsiteY12-30240" fmla="*/ 782518 h 6858000"/>
              <a:gd name="connsiteX13-30241" fmla="*/ 5210428 w 6127519"/>
              <a:gd name="connsiteY13-30242" fmla="*/ 815772 h 6858000"/>
              <a:gd name="connsiteX14-30243" fmla="*/ 5221088 w 6127519"/>
              <a:gd name="connsiteY14-30244" fmla="*/ 860193 h 6858000"/>
              <a:gd name="connsiteX15-30245" fmla="*/ 5230806 w 6127519"/>
              <a:gd name="connsiteY15-30246" fmla="*/ 961354 h 6858000"/>
              <a:gd name="connsiteX16-30247" fmla="*/ 5201018 w 6127519"/>
              <a:gd name="connsiteY16-30248" fmla="*/ 1095027 h 6858000"/>
              <a:gd name="connsiteX17-30249" fmla="*/ 5202153 w 6127519"/>
              <a:gd name="connsiteY17-30250" fmla="*/ 1133224 h 6858000"/>
              <a:gd name="connsiteX18-30251" fmla="*/ 5207370 w 6127519"/>
              <a:gd name="connsiteY18-30252" fmla="*/ 1138097 h 6858000"/>
              <a:gd name="connsiteX19-30253" fmla="*/ 5189234 w 6127519"/>
              <a:gd name="connsiteY19-30254" fmla="*/ 1193495 h 6858000"/>
              <a:gd name="connsiteX20-30255" fmla="*/ 5202769 w 6127519"/>
              <a:gd name="connsiteY20-30256" fmla="*/ 1269450 h 6858000"/>
              <a:gd name="connsiteX21-30257" fmla="*/ 5225968 w 6127519"/>
              <a:gd name="connsiteY21-30258" fmla="*/ 1357994 h 6858000"/>
              <a:gd name="connsiteX22-30259" fmla="*/ 5233819 w 6127519"/>
              <a:gd name="connsiteY22-30260" fmla="*/ 1380922 h 6858000"/>
              <a:gd name="connsiteX23-30261" fmla="*/ 5237226 w 6127519"/>
              <a:gd name="connsiteY23-30262" fmla="*/ 1441327 h 6858000"/>
              <a:gd name="connsiteX24-30263" fmla="*/ 5255653 w 6127519"/>
              <a:gd name="connsiteY24-30264" fmla="*/ 1524712 h 6858000"/>
              <a:gd name="connsiteX25-30265" fmla="*/ 5263491 w 6127519"/>
              <a:gd name="connsiteY25-30266" fmla="*/ 1642938 h 6858000"/>
              <a:gd name="connsiteX26-30267" fmla="*/ 5261314 w 6127519"/>
              <a:gd name="connsiteY26-30268" fmla="*/ 1689177 h 6858000"/>
              <a:gd name="connsiteX27-30269" fmla="*/ 5259788 w 6127519"/>
              <a:gd name="connsiteY27-30270" fmla="*/ 1768516 h 6858000"/>
              <a:gd name="connsiteX28-30271" fmla="*/ 5255696 w 6127519"/>
              <a:gd name="connsiteY28-30272" fmla="*/ 1953770 h 6858000"/>
              <a:gd name="connsiteX29-30273" fmla="*/ 5252592 w 6127519"/>
              <a:gd name="connsiteY29-30274" fmla="*/ 2092210 h 6858000"/>
              <a:gd name="connsiteX30-30275" fmla="*/ 5264303 w 6127519"/>
              <a:gd name="connsiteY30-30276" fmla="*/ 2225157 h 6858000"/>
              <a:gd name="connsiteX31-30277" fmla="*/ 5254949 w 6127519"/>
              <a:gd name="connsiteY31-30278" fmla="*/ 2236160 h 6858000"/>
              <a:gd name="connsiteX32-30279" fmla="*/ 5250104 w 6127519"/>
              <a:gd name="connsiteY32-30280" fmla="*/ 2249166 h 6858000"/>
              <a:gd name="connsiteX33-30281" fmla="*/ 5251214 w 6127519"/>
              <a:gd name="connsiteY33-30282" fmla="*/ 2250944 h 6858000"/>
              <a:gd name="connsiteX34-30283" fmla="*/ 5250644 w 6127519"/>
              <a:gd name="connsiteY34-30284" fmla="*/ 2266619 h 6858000"/>
              <a:gd name="connsiteX35-30285" fmla="*/ 5293877 w 6127519"/>
              <a:gd name="connsiteY35-30286" fmla="*/ 2368649 h 6858000"/>
              <a:gd name="connsiteX36-30287" fmla="*/ 5311338 w 6127519"/>
              <a:gd name="connsiteY36-30288" fmla="*/ 2404034 h 6858000"/>
              <a:gd name="connsiteX37-30289" fmla="*/ 5338366 w 6127519"/>
              <a:gd name="connsiteY37-30290" fmla="*/ 2465052 h 6858000"/>
              <a:gd name="connsiteX38-30291" fmla="*/ 5371263 w 6127519"/>
              <a:gd name="connsiteY38-30292" fmla="*/ 2586413 h 6858000"/>
              <a:gd name="connsiteX39-30293" fmla="*/ 5407503 w 6127519"/>
              <a:gd name="connsiteY39-30294" fmla="*/ 2786290 h 6858000"/>
              <a:gd name="connsiteX40-30295" fmla="*/ 5407356 w 6127519"/>
              <a:gd name="connsiteY40-30296" fmla="*/ 2787545 h 6858000"/>
              <a:gd name="connsiteX41-30297" fmla="*/ 5411130 w 6127519"/>
              <a:gd name="connsiteY41-30298" fmla="*/ 2788640 h 6858000"/>
              <a:gd name="connsiteX42-30299" fmla="*/ 5416439 w 6127519"/>
              <a:gd name="connsiteY42-30300" fmla="*/ 2805666 h 6858000"/>
              <a:gd name="connsiteX43-30301" fmla="*/ 5457023 w 6127519"/>
              <a:gd name="connsiteY43-30302" fmla="*/ 2858292 h 6858000"/>
              <a:gd name="connsiteX44-30303" fmla="*/ 5479298 w 6127519"/>
              <a:gd name="connsiteY44-30304" fmla="*/ 2947791 h 6858000"/>
              <a:gd name="connsiteX45-30305" fmla="*/ 5481770 w 6127519"/>
              <a:gd name="connsiteY45-30306" fmla="*/ 2951352 h 6858000"/>
              <a:gd name="connsiteX46-30307" fmla="*/ 5482045 w 6127519"/>
              <a:gd name="connsiteY46-30308" fmla="*/ 2984371 h 6858000"/>
              <a:gd name="connsiteX47-30309" fmla="*/ 5482415 w 6127519"/>
              <a:gd name="connsiteY47-30310" fmla="*/ 3004079 h 6858000"/>
              <a:gd name="connsiteX48-30311" fmla="*/ 5503944 w 6127519"/>
              <a:gd name="connsiteY48-30312" fmla="*/ 3123335 h 6858000"/>
              <a:gd name="connsiteX49-30313" fmla="*/ 5516007 w 6127519"/>
              <a:gd name="connsiteY49-30314" fmla="*/ 3258473 h 6858000"/>
              <a:gd name="connsiteX50-30315" fmla="*/ 5566839 w 6127519"/>
              <a:gd name="connsiteY50-30316" fmla="*/ 3345295 h 6858000"/>
              <a:gd name="connsiteX51-30317" fmla="*/ 5589758 w 6127519"/>
              <a:gd name="connsiteY51-30318" fmla="*/ 3506453 h 6858000"/>
              <a:gd name="connsiteX52-30319" fmla="*/ 5596144 w 6127519"/>
              <a:gd name="connsiteY52-30320" fmla="*/ 3534624 h 6858000"/>
              <a:gd name="connsiteX53-30321" fmla="*/ 5597750 w 6127519"/>
              <a:gd name="connsiteY53-30322" fmla="*/ 3534129 h 6858000"/>
              <a:gd name="connsiteX54-30323" fmla="*/ 5599700 w 6127519"/>
              <a:gd name="connsiteY54-30324" fmla="*/ 3547221 h 6858000"/>
              <a:gd name="connsiteX55-30325" fmla="*/ 5615031 w 6127519"/>
              <a:gd name="connsiteY55-30326" fmla="*/ 3557482 h 6858000"/>
              <a:gd name="connsiteX56-30327" fmla="*/ 5618377 w 6127519"/>
              <a:gd name="connsiteY56-30328" fmla="*/ 3588431 h 6858000"/>
              <a:gd name="connsiteX57-30329" fmla="*/ 5612155 w 6127519"/>
              <a:gd name="connsiteY57-30330" fmla="*/ 3589869 h 6858000"/>
              <a:gd name="connsiteX58-30331" fmla="*/ 5620843 w 6127519"/>
              <a:gd name="connsiteY58-30332" fmla="*/ 3606745 h 6858000"/>
              <a:gd name="connsiteX59-30333" fmla="*/ 5655472 w 6127519"/>
              <a:gd name="connsiteY59-30334" fmla="*/ 3678877 h 6858000"/>
              <a:gd name="connsiteX60-30335" fmla="*/ 5683015 w 6127519"/>
              <a:gd name="connsiteY60-30336" fmla="*/ 3762025 h 6858000"/>
              <a:gd name="connsiteX61-30337" fmla="*/ 5696643 w 6127519"/>
              <a:gd name="connsiteY61-30338" fmla="*/ 3773888 h 6858000"/>
              <a:gd name="connsiteX62-30339" fmla="*/ 5699203 w 6127519"/>
              <a:gd name="connsiteY62-30340" fmla="*/ 3775823 h 6858000"/>
              <a:gd name="connsiteX63-30341" fmla="*/ 5704824 w 6127519"/>
              <a:gd name="connsiteY63-30342" fmla="*/ 3785966 h 6858000"/>
              <a:gd name="connsiteX64-30343" fmla="*/ 5733539 w 6127519"/>
              <a:gd name="connsiteY64-30344" fmla="*/ 3818457 h 6858000"/>
              <a:gd name="connsiteX65-30345" fmla="*/ 5768491 w 6127519"/>
              <a:gd name="connsiteY65-30346" fmla="*/ 3914399 h 6858000"/>
              <a:gd name="connsiteX66-30347" fmla="*/ 5793123 w 6127519"/>
              <a:gd name="connsiteY66-30348" fmla="*/ 3969952 h 6858000"/>
              <a:gd name="connsiteX67-30349" fmla="*/ 5808321 w 6127519"/>
              <a:gd name="connsiteY67-30350" fmla="*/ 3988153 h 6858000"/>
              <a:gd name="connsiteX68-30351" fmla="*/ 5825621 w 6127519"/>
              <a:gd name="connsiteY68-30352" fmla="*/ 4015525 h 6858000"/>
              <a:gd name="connsiteX69-30353" fmla="*/ 5860672 w 6127519"/>
              <a:gd name="connsiteY69-30354" fmla="*/ 4061579 h 6858000"/>
              <a:gd name="connsiteX70-30355" fmla="*/ 5872173 w 6127519"/>
              <a:gd name="connsiteY70-30356" fmla="*/ 4088497 h 6858000"/>
              <a:gd name="connsiteX71-30357" fmla="*/ 5894095 w 6127519"/>
              <a:gd name="connsiteY71-30358" fmla="*/ 4128857 h 6858000"/>
              <a:gd name="connsiteX72-30359" fmla="*/ 5903513 w 6127519"/>
              <a:gd name="connsiteY72-30360" fmla="*/ 4187661 h 6858000"/>
              <a:gd name="connsiteX73-30361" fmla="*/ 5917114 w 6127519"/>
              <a:gd name="connsiteY73-30362" fmla="*/ 4213096 h 6858000"/>
              <a:gd name="connsiteX74-30363" fmla="*/ 5924233 w 6127519"/>
              <a:gd name="connsiteY74-30364" fmla="*/ 4242060 h 6858000"/>
              <a:gd name="connsiteX75-30365" fmla="*/ 5928910 w 6127519"/>
              <a:gd name="connsiteY75-30366" fmla="*/ 4300973 h 6858000"/>
              <a:gd name="connsiteX76-30367" fmla="*/ 5939320 w 6127519"/>
              <a:gd name="connsiteY76-30368" fmla="*/ 4340435 h 6858000"/>
              <a:gd name="connsiteX77-30369" fmla="*/ 5946705 w 6127519"/>
              <a:gd name="connsiteY77-30370" fmla="*/ 4428051 h 6858000"/>
              <a:gd name="connsiteX78-30371" fmla="*/ 5949261 w 6127519"/>
              <a:gd name="connsiteY78-30372" fmla="*/ 4449185 h 6858000"/>
              <a:gd name="connsiteX79-30373" fmla="*/ 5968960 w 6127519"/>
              <a:gd name="connsiteY79-30374" fmla="*/ 4482655 h 6858000"/>
              <a:gd name="connsiteX80-30375" fmla="*/ 5980106 w 6127519"/>
              <a:gd name="connsiteY80-30376" fmla="*/ 4585087 h 6858000"/>
              <a:gd name="connsiteX81-30377" fmla="*/ 5998138 w 6127519"/>
              <a:gd name="connsiteY81-30378" fmla="*/ 4697518 h 6858000"/>
              <a:gd name="connsiteX82-30379" fmla="*/ 6013516 w 6127519"/>
              <a:gd name="connsiteY82-30380" fmla="*/ 4786619 h 6858000"/>
              <a:gd name="connsiteX83-30381" fmla="*/ 6025404 w 6127519"/>
              <a:gd name="connsiteY83-30382" fmla="*/ 4858148 h 6858000"/>
              <a:gd name="connsiteX84-30383" fmla="*/ 6007749 w 6127519"/>
              <a:gd name="connsiteY84-30384" fmla="*/ 4964715 h 6858000"/>
              <a:gd name="connsiteX85-30385" fmla="*/ 6005269 w 6127519"/>
              <a:gd name="connsiteY85-30386" fmla="*/ 5150567 h 6858000"/>
              <a:gd name="connsiteX86-30387" fmla="*/ 6001127 w 6127519"/>
              <a:gd name="connsiteY86-30388" fmla="*/ 5164609 h 6858000"/>
              <a:gd name="connsiteX87-30389" fmla="*/ 5998514 w 6127519"/>
              <a:gd name="connsiteY87-30390" fmla="*/ 5189673 h 6858000"/>
              <a:gd name="connsiteX88-30391" fmla="*/ 6018409 w 6127519"/>
              <a:gd name="connsiteY88-30392" fmla="*/ 5227157 h 6858000"/>
              <a:gd name="connsiteX89-30393" fmla="*/ 6036748 w 6127519"/>
              <a:gd name="connsiteY89-30394" fmla="*/ 5322752 h 6858000"/>
              <a:gd name="connsiteX90-30395" fmla="*/ 6036943 w 6127519"/>
              <a:gd name="connsiteY90-30396" fmla="*/ 5329480 h 6858000"/>
              <a:gd name="connsiteX91-30397" fmla="*/ 6037677 w 6127519"/>
              <a:gd name="connsiteY91-30398" fmla="*/ 5354807 h 6858000"/>
              <a:gd name="connsiteX92-30399" fmla="*/ 6039728 w 6127519"/>
              <a:gd name="connsiteY92-30400" fmla="*/ 5359416 h 6858000"/>
              <a:gd name="connsiteX93-30401" fmla="*/ 6053435 w 6127519"/>
              <a:gd name="connsiteY93-30402" fmla="*/ 5387547 h 6858000"/>
              <a:gd name="connsiteX94-30403" fmla="*/ 6065933 w 6127519"/>
              <a:gd name="connsiteY94-30404" fmla="*/ 5443002 h 6858000"/>
              <a:gd name="connsiteX95-30405" fmla="*/ 6068640 w 6127519"/>
              <a:gd name="connsiteY95-30406" fmla="*/ 5474503 h 6858000"/>
              <a:gd name="connsiteX96-30407" fmla="*/ 6080922 w 6127519"/>
              <a:gd name="connsiteY96-30408" fmla="*/ 5561070 h 6858000"/>
              <a:gd name="connsiteX97-30409" fmla="*/ 6096949 w 6127519"/>
              <a:gd name="connsiteY97-30410" fmla="*/ 5648179 h 6858000"/>
              <a:gd name="connsiteX98-30411" fmla="*/ 6125703 w 6127519"/>
              <a:gd name="connsiteY98-30412" fmla="*/ 5692894 h 6858000"/>
              <a:gd name="connsiteX99-30413" fmla="*/ 6121353 w 6127519"/>
              <a:gd name="connsiteY99-30414" fmla="*/ 5721725 h 6858000"/>
              <a:gd name="connsiteX100-30415" fmla="*/ 6121607 w 6127519"/>
              <a:gd name="connsiteY100-30416" fmla="*/ 5721959 h 6858000"/>
              <a:gd name="connsiteX101-30417" fmla="*/ 6127024 w 6127519"/>
              <a:gd name="connsiteY101-30418" fmla="*/ 5786902 h 6858000"/>
              <a:gd name="connsiteX102-30419" fmla="*/ 6127519 w 6127519"/>
              <a:gd name="connsiteY102-30420" fmla="*/ 5865775 h 6858000"/>
              <a:gd name="connsiteX103-30421" fmla="*/ 6119217 w 6127519"/>
              <a:gd name="connsiteY103-30422" fmla="*/ 5888542 h 6858000"/>
              <a:gd name="connsiteX104-30423" fmla="*/ 6102493 w 6127519"/>
              <a:gd name="connsiteY104-30424" fmla="*/ 5928602 h 6858000"/>
              <a:gd name="connsiteX105-30425" fmla="*/ 6056863 w 6127519"/>
              <a:gd name="connsiteY105-30426" fmla="*/ 6000643 h 6858000"/>
              <a:gd name="connsiteX106-30427" fmla="*/ 6045436 w 6127519"/>
              <a:gd name="connsiteY106-30428" fmla="*/ 6124480 h 6858000"/>
              <a:gd name="connsiteX107-30429" fmla="*/ 6030489 w 6127519"/>
              <a:gd name="connsiteY107-30430" fmla="*/ 6317666 h 6858000"/>
              <a:gd name="connsiteX108-30431" fmla="*/ 6007492 w 6127519"/>
              <a:gd name="connsiteY108-30432" fmla="*/ 6440818 h 6858000"/>
              <a:gd name="connsiteX109-30433" fmla="*/ 6009467 w 6127519"/>
              <a:gd name="connsiteY109-30434" fmla="*/ 6487076 h 6858000"/>
              <a:gd name="connsiteX110-30435" fmla="*/ 5995064 w 6127519"/>
              <a:gd name="connsiteY110-30436" fmla="*/ 6540791 h 6858000"/>
              <a:gd name="connsiteX111-30437" fmla="*/ 5996309 w 6127519"/>
              <a:gd name="connsiteY111-30438" fmla="*/ 6543961 h 6858000"/>
              <a:gd name="connsiteX112-30439" fmla="*/ 5996048 w 6127519"/>
              <a:gd name="connsiteY112-30440" fmla="*/ 6555444 h 6858000"/>
              <a:gd name="connsiteX113-30441" fmla="*/ 6004510 w 6127519"/>
              <a:gd name="connsiteY113-30442" fmla="*/ 6599256 h 6858000"/>
              <a:gd name="connsiteX114-30443" fmla="*/ 5986207 w 6127519"/>
              <a:gd name="connsiteY114-30444" fmla="*/ 6695855 h 6858000"/>
              <a:gd name="connsiteX115-30445" fmla="*/ 5979428 w 6127519"/>
              <a:gd name="connsiteY115-30446" fmla="*/ 6754678 h 6858000"/>
              <a:gd name="connsiteX116-30447" fmla="*/ 5983398 w 6127519"/>
              <a:gd name="connsiteY116-30448" fmla="*/ 6778641 h 6858000"/>
              <a:gd name="connsiteX117-30449" fmla="*/ 5984543 w 6127519"/>
              <a:gd name="connsiteY117-30450" fmla="*/ 6811016 h 6858000"/>
              <a:gd name="connsiteX118-30451" fmla="*/ 5981802 w 6127519"/>
              <a:gd name="connsiteY118-30452" fmla="*/ 6838578 h 6858000"/>
              <a:gd name="connsiteX119-30453" fmla="*/ 5979671 w 6127519"/>
              <a:gd name="connsiteY119-30454" fmla="*/ 6858000 h 6858000"/>
              <a:gd name="connsiteX120-30455" fmla="*/ 0 w 6127519"/>
              <a:gd name="connsiteY120-30456" fmla="*/ 6858000 h 6858000"/>
              <a:gd name="connsiteX121-30457" fmla="*/ 0 w 6127519"/>
              <a:gd name="connsiteY121-30458" fmla="*/ 0 h 6858000"/>
              <a:gd name="connsiteX0-30459" fmla="*/ 0 w 6127519"/>
              <a:gd name="connsiteY0-30460" fmla="*/ 0 h 6858000"/>
              <a:gd name="connsiteX1-30461" fmla="*/ 4965888 w 6127519"/>
              <a:gd name="connsiteY1-30462" fmla="*/ 0 h 6858000"/>
              <a:gd name="connsiteX2-30463" fmla="*/ 4967767 w 6127519"/>
              <a:gd name="connsiteY2-30464" fmla="*/ 7930 h 6858000"/>
              <a:gd name="connsiteX3-30465" fmla="*/ 4979444 w 6127519"/>
              <a:gd name="connsiteY3-30466" fmla="*/ 43921 h 6858000"/>
              <a:gd name="connsiteX4-30467" fmla="*/ 5021173 w 6127519"/>
              <a:gd name="connsiteY4-30468" fmla="*/ 123738 h 6858000"/>
              <a:gd name="connsiteX5-30469" fmla="*/ 5075458 w 6127519"/>
              <a:gd name="connsiteY5-30470" fmla="*/ 264355 h 6858000"/>
              <a:gd name="connsiteX6-30471" fmla="*/ 5081175 w 6127519"/>
              <a:gd name="connsiteY6-30472" fmla="*/ 277448 h 6858000"/>
              <a:gd name="connsiteX7-30473" fmla="*/ 5097011 w 6127519"/>
              <a:gd name="connsiteY7-30474" fmla="*/ 355616 h 6858000"/>
              <a:gd name="connsiteX8-30475" fmla="*/ 5130982 w 6127519"/>
              <a:gd name="connsiteY8-30476" fmla="*/ 412030 h 6858000"/>
              <a:gd name="connsiteX9-30477" fmla="*/ 5153000 w 6127519"/>
              <a:gd name="connsiteY9-30478" fmla="*/ 507134 h 6858000"/>
              <a:gd name="connsiteX10-30479" fmla="*/ 5171282 w 6127519"/>
              <a:gd name="connsiteY10-30480" fmla="*/ 602071 h 6858000"/>
              <a:gd name="connsiteX11-30481" fmla="*/ 5176196 w 6127519"/>
              <a:gd name="connsiteY11-30482" fmla="*/ 636822 h 6858000"/>
              <a:gd name="connsiteX12-30483" fmla="*/ 5189051 w 6127519"/>
              <a:gd name="connsiteY12-30484" fmla="*/ 782518 h 6858000"/>
              <a:gd name="connsiteX13-30485" fmla="*/ 5210428 w 6127519"/>
              <a:gd name="connsiteY13-30486" fmla="*/ 815772 h 6858000"/>
              <a:gd name="connsiteX14-30487" fmla="*/ 5221088 w 6127519"/>
              <a:gd name="connsiteY14-30488" fmla="*/ 860193 h 6858000"/>
              <a:gd name="connsiteX15-30489" fmla="*/ 5230806 w 6127519"/>
              <a:gd name="connsiteY15-30490" fmla="*/ 961354 h 6858000"/>
              <a:gd name="connsiteX16-30491" fmla="*/ 5201018 w 6127519"/>
              <a:gd name="connsiteY16-30492" fmla="*/ 1095027 h 6858000"/>
              <a:gd name="connsiteX17-30493" fmla="*/ 5202153 w 6127519"/>
              <a:gd name="connsiteY17-30494" fmla="*/ 1133224 h 6858000"/>
              <a:gd name="connsiteX18-30495" fmla="*/ 5207370 w 6127519"/>
              <a:gd name="connsiteY18-30496" fmla="*/ 1138097 h 6858000"/>
              <a:gd name="connsiteX19-30497" fmla="*/ 5189234 w 6127519"/>
              <a:gd name="connsiteY19-30498" fmla="*/ 1193495 h 6858000"/>
              <a:gd name="connsiteX20-30499" fmla="*/ 5202769 w 6127519"/>
              <a:gd name="connsiteY20-30500" fmla="*/ 1269450 h 6858000"/>
              <a:gd name="connsiteX21-30501" fmla="*/ 5225968 w 6127519"/>
              <a:gd name="connsiteY21-30502" fmla="*/ 1357994 h 6858000"/>
              <a:gd name="connsiteX22-30503" fmla="*/ 5233819 w 6127519"/>
              <a:gd name="connsiteY22-30504" fmla="*/ 1380922 h 6858000"/>
              <a:gd name="connsiteX23-30505" fmla="*/ 5237226 w 6127519"/>
              <a:gd name="connsiteY23-30506" fmla="*/ 1441327 h 6858000"/>
              <a:gd name="connsiteX24-30507" fmla="*/ 5255653 w 6127519"/>
              <a:gd name="connsiteY24-30508" fmla="*/ 1524712 h 6858000"/>
              <a:gd name="connsiteX25-30509" fmla="*/ 5263491 w 6127519"/>
              <a:gd name="connsiteY25-30510" fmla="*/ 1642938 h 6858000"/>
              <a:gd name="connsiteX26-30511" fmla="*/ 5261314 w 6127519"/>
              <a:gd name="connsiteY26-30512" fmla="*/ 1689177 h 6858000"/>
              <a:gd name="connsiteX27-30513" fmla="*/ 5259788 w 6127519"/>
              <a:gd name="connsiteY27-30514" fmla="*/ 1768516 h 6858000"/>
              <a:gd name="connsiteX28-30515" fmla="*/ 5255696 w 6127519"/>
              <a:gd name="connsiteY28-30516" fmla="*/ 1953770 h 6858000"/>
              <a:gd name="connsiteX29-30517" fmla="*/ 5252592 w 6127519"/>
              <a:gd name="connsiteY29-30518" fmla="*/ 2092210 h 6858000"/>
              <a:gd name="connsiteX30-30519" fmla="*/ 5264303 w 6127519"/>
              <a:gd name="connsiteY30-30520" fmla="*/ 2225157 h 6858000"/>
              <a:gd name="connsiteX31-30521" fmla="*/ 5254949 w 6127519"/>
              <a:gd name="connsiteY31-30522" fmla="*/ 2236160 h 6858000"/>
              <a:gd name="connsiteX32-30523" fmla="*/ 5250104 w 6127519"/>
              <a:gd name="connsiteY32-30524" fmla="*/ 2249166 h 6858000"/>
              <a:gd name="connsiteX33-30525" fmla="*/ 5251214 w 6127519"/>
              <a:gd name="connsiteY33-30526" fmla="*/ 2250944 h 6858000"/>
              <a:gd name="connsiteX34-30527" fmla="*/ 5250644 w 6127519"/>
              <a:gd name="connsiteY34-30528" fmla="*/ 2266619 h 6858000"/>
              <a:gd name="connsiteX35-30529" fmla="*/ 5293877 w 6127519"/>
              <a:gd name="connsiteY35-30530" fmla="*/ 2368649 h 6858000"/>
              <a:gd name="connsiteX36-30531" fmla="*/ 5311338 w 6127519"/>
              <a:gd name="connsiteY36-30532" fmla="*/ 2404034 h 6858000"/>
              <a:gd name="connsiteX37-30533" fmla="*/ 5338366 w 6127519"/>
              <a:gd name="connsiteY37-30534" fmla="*/ 2465052 h 6858000"/>
              <a:gd name="connsiteX38-30535" fmla="*/ 5371263 w 6127519"/>
              <a:gd name="connsiteY38-30536" fmla="*/ 2586413 h 6858000"/>
              <a:gd name="connsiteX39-30537" fmla="*/ 5407503 w 6127519"/>
              <a:gd name="connsiteY39-30538" fmla="*/ 2786290 h 6858000"/>
              <a:gd name="connsiteX40-30539" fmla="*/ 5407356 w 6127519"/>
              <a:gd name="connsiteY40-30540" fmla="*/ 2787545 h 6858000"/>
              <a:gd name="connsiteX41-30541" fmla="*/ 5411130 w 6127519"/>
              <a:gd name="connsiteY41-30542" fmla="*/ 2788640 h 6858000"/>
              <a:gd name="connsiteX42-30543" fmla="*/ 5416439 w 6127519"/>
              <a:gd name="connsiteY42-30544" fmla="*/ 2805666 h 6858000"/>
              <a:gd name="connsiteX43-30545" fmla="*/ 5457023 w 6127519"/>
              <a:gd name="connsiteY43-30546" fmla="*/ 2858292 h 6858000"/>
              <a:gd name="connsiteX44-30547" fmla="*/ 5479298 w 6127519"/>
              <a:gd name="connsiteY44-30548" fmla="*/ 2947791 h 6858000"/>
              <a:gd name="connsiteX45-30549" fmla="*/ 5481770 w 6127519"/>
              <a:gd name="connsiteY45-30550" fmla="*/ 2951352 h 6858000"/>
              <a:gd name="connsiteX46-30551" fmla="*/ 5482045 w 6127519"/>
              <a:gd name="connsiteY46-30552" fmla="*/ 2984371 h 6858000"/>
              <a:gd name="connsiteX47-30553" fmla="*/ 5482415 w 6127519"/>
              <a:gd name="connsiteY47-30554" fmla="*/ 3004079 h 6858000"/>
              <a:gd name="connsiteX48-30555" fmla="*/ 5503944 w 6127519"/>
              <a:gd name="connsiteY48-30556" fmla="*/ 3123335 h 6858000"/>
              <a:gd name="connsiteX49-30557" fmla="*/ 5516007 w 6127519"/>
              <a:gd name="connsiteY49-30558" fmla="*/ 3258473 h 6858000"/>
              <a:gd name="connsiteX50-30559" fmla="*/ 5566839 w 6127519"/>
              <a:gd name="connsiteY50-30560" fmla="*/ 3345295 h 6858000"/>
              <a:gd name="connsiteX51-30561" fmla="*/ 5589758 w 6127519"/>
              <a:gd name="connsiteY51-30562" fmla="*/ 3506453 h 6858000"/>
              <a:gd name="connsiteX52-30563" fmla="*/ 5596144 w 6127519"/>
              <a:gd name="connsiteY52-30564" fmla="*/ 3534624 h 6858000"/>
              <a:gd name="connsiteX53-30565" fmla="*/ 5597750 w 6127519"/>
              <a:gd name="connsiteY53-30566" fmla="*/ 3534129 h 6858000"/>
              <a:gd name="connsiteX54-30567" fmla="*/ 5599700 w 6127519"/>
              <a:gd name="connsiteY54-30568" fmla="*/ 3547221 h 6858000"/>
              <a:gd name="connsiteX55-30569" fmla="*/ 5615031 w 6127519"/>
              <a:gd name="connsiteY55-30570" fmla="*/ 3557482 h 6858000"/>
              <a:gd name="connsiteX56-30571" fmla="*/ 5618377 w 6127519"/>
              <a:gd name="connsiteY56-30572" fmla="*/ 3588431 h 6858000"/>
              <a:gd name="connsiteX57-30573" fmla="*/ 5612155 w 6127519"/>
              <a:gd name="connsiteY57-30574" fmla="*/ 3589869 h 6858000"/>
              <a:gd name="connsiteX58-30575" fmla="*/ 5620843 w 6127519"/>
              <a:gd name="connsiteY58-30576" fmla="*/ 3606745 h 6858000"/>
              <a:gd name="connsiteX59-30577" fmla="*/ 5655472 w 6127519"/>
              <a:gd name="connsiteY59-30578" fmla="*/ 3678877 h 6858000"/>
              <a:gd name="connsiteX60-30579" fmla="*/ 5683015 w 6127519"/>
              <a:gd name="connsiteY60-30580" fmla="*/ 3762025 h 6858000"/>
              <a:gd name="connsiteX61-30581" fmla="*/ 5696643 w 6127519"/>
              <a:gd name="connsiteY61-30582" fmla="*/ 3773888 h 6858000"/>
              <a:gd name="connsiteX62-30583" fmla="*/ 5699203 w 6127519"/>
              <a:gd name="connsiteY62-30584" fmla="*/ 3775823 h 6858000"/>
              <a:gd name="connsiteX63-30585" fmla="*/ 5704824 w 6127519"/>
              <a:gd name="connsiteY63-30586" fmla="*/ 3785966 h 6858000"/>
              <a:gd name="connsiteX64-30587" fmla="*/ 5733539 w 6127519"/>
              <a:gd name="connsiteY64-30588" fmla="*/ 3818457 h 6858000"/>
              <a:gd name="connsiteX65-30589" fmla="*/ 5768491 w 6127519"/>
              <a:gd name="connsiteY65-30590" fmla="*/ 3914399 h 6858000"/>
              <a:gd name="connsiteX66-30591" fmla="*/ 5793123 w 6127519"/>
              <a:gd name="connsiteY66-30592" fmla="*/ 3969952 h 6858000"/>
              <a:gd name="connsiteX67-30593" fmla="*/ 5808321 w 6127519"/>
              <a:gd name="connsiteY67-30594" fmla="*/ 3988153 h 6858000"/>
              <a:gd name="connsiteX68-30595" fmla="*/ 5825621 w 6127519"/>
              <a:gd name="connsiteY68-30596" fmla="*/ 4015525 h 6858000"/>
              <a:gd name="connsiteX69-30597" fmla="*/ 5860672 w 6127519"/>
              <a:gd name="connsiteY69-30598" fmla="*/ 4061579 h 6858000"/>
              <a:gd name="connsiteX70-30599" fmla="*/ 5872173 w 6127519"/>
              <a:gd name="connsiteY70-30600" fmla="*/ 4088497 h 6858000"/>
              <a:gd name="connsiteX71-30601" fmla="*/ 5894095 w 6127519"/>
              <a:gd name="connsiteY71-30602" fmla="*/ 4128857 h 6858000"/>
              <a:gd name="connsiteX72-30603" fmla="*/ 5903513 w 6127519"/>
              <a:gd name="connsiteY72-30604" fmla="*/ 4187661 h 6858000"/>
              <a:gd name="connsiteX73-30605" fmla="*/ 5917114 w 6127519"/>
              <a:gd name="connsiteY73-30606" fmla="*/ 4213096 h 6858000"/>
              <a:gd name="connsiteX74-30607" fmla="*/ 5924233 w 6127519"/>
              <a:gd name="connsiteY74-30608" fmla="*/ 4242060 h 6858000"/>
              <a:gd name="connsiteX75-30609" fmla="*/ 5928910 w 6127519"/>
              <a:gd name="connsiteY75-30610" fmla="*/ 4300973 h 6858000"/>
              <a:gd name="connsiteX76-30611" fmla="*/ 5939320 w 6127519"/>
              <a:gd name="connsiteY76-30612" fmla="*/ 4340435 h 6858000"/>
              <a:gd name="connsiteX77-30613" fmla="*/ 5946705 w 6127519"/>
              <a:gd name="connsiteY77-30614" fmla="*/ 4428051 h 6858000"/>
              <a:gd name="connsiteX78-30615" fmla="*/ 5949261 w 6127519"/>
              <a:gd name="connsiteY78-30616" fmla="*/ 4449185 h 6858000"/>
              <a:gd name="connsiteX79-30617" fmla="*/ 5968960 w 6127519"/>
              <a:gd name="connsiteY79-30618" fmla="*/ 4482655 h 6858000"/>
              <a:gd name="connsiteX80-30619" fmla="*/ 5980106 w 6127519"/>
              <a:gd name="connsiteY80-30620" fmla="*/ 4585087 h 6858000"/>
              <a:gd name="connsiteX81-30621" fmla="*/ 5998138 w 6127519"/>
              <a:gd name="connsiteY81-30622" fmla="*/ 4697518 h 6858000"/>
              <a:gd name="connsiteX82-30623" fmla="*/ 6013516 w 6127519"/>
              <a:gd name="connsiteY82-30624" fmla="*/ 4786619 h 6858000"/>
              <a:gd name="connsiteX83-30625" fmla="*/ 6025404 w 6127519"/>
              <a:gd name="connsiteY83-30626" fmla="*/ 4858148 h 6858000"/>
              <a:gd name="connsiteX84-30627" fmla="*/ 6007749 w 6127519"/>
              <a:gd name="connsiteY84-30628" fmla="*/ 4964715 h 6858000"/>
              <a:gd name="connsiteX85-30629" fmla="*/ 6005269 w 6127519"/>
              <a:gd name="connsiteY85-30630" fmla="*/ 5150567 h 6858000"/>
              <a:gd name="connsiteX86-30631" fmla="*/ 6001127 w 6127519"/>
              <a:gd name="connsiteY86-30632" fmla="*/ 5164609 h 6858000"/>
              <a:gd name="connsiteX87-30633" fmla="*/ 5998514 w 6127519"/>
              <a:gd name="connsiteY87-30634" fmla="*/ 5189673 h 6858000"/>
              <a:gd name="connsiteX88-30635" fmla="*/ 6018409 w 6127519"/>
              <a:gd name="connsiteY88-30636" fmla="*/ 5227157 h 6858000"/>
              <a:gd name="connsiteX89-30637" fmla="*/ 6036748 w 6127519"/>
              <a:gd name="connsiteY89-30638" fmla="*/ 5322752 h 6858000"/>
              <a:gd name="connsiteX90-30639" fmla="*/ 6036943 w 6127519"/>
              <a:gd name="connsiteY90-30640" fmla="*/ 5329480 h 6858000"/>
              <a:gd name="connsiteX91-30641" fmla="*/ 6037677 w 6127519"/>
              <a:gd name="connsiteY91-30642" fmla="*/ 5354807 h 6858000"/>
              <a:gd name="connsiteX92-30643" fmla="*/ 6039728 w 6127519"/>
              <a:gd name="connsiteY92-30644" fmla="*/ 5359416 h 6858000"/>
              <a:gd name="connsiteX93-30645" fmla="*/ 6053435 w 6127519"/>
              <a:gd name="connsiteY93-30646" fmla="*/ 5387547 h 6858000"/>
              <a:gd name="connsiteX94-30647" fmla="*/ 6065933 w 6127519"/>
              <a:gd name="connsiteY94-30648" fmla="*/ 5443002 h 6858000"/>
              <a:gd name="connsiteX95-30649" fmla="*/ 6068640 w 6127519"/>
              <a:gd name="connsiteY95-30650" fmla="*/ 5474503 h 6858000"/>
              <a:gd name="connsiteX96-30651" fmla="*/ 6080922 w 6127519"/>
              <a:gd name="connsiteY96-30652" fmla="*/ 5561070 h 6858000"/>
              <a:gd name="connsiteX97-30653" fmla="*/ 6096949 w 6127519"/>
              <a:gd name="connsiteY97-30654" fmla="*/ 5648179 h 6858000"/>
              <a:gd name="connsiteX98-30655" fmla="*/ 6125703 w 6127519"/>
              <a:gd name="connsiteY98-30656" fmla="*/ 5692894 h 6858000"/>
              <a:gd name="connsiteX99-30657" fmla="*/ 6121353 w 6127519"/>
              <a:gd name="connsiteY99-30658" fmla="*/ 5721725 h 6858000"/>
              <a:gd name="connsiteX100-30659" fmla="*/ 6121607 w 6127519"/>
              <a:gd name="connsiteY100-30660" fmla="*/ 5721959 h 6858000"/>
              <a:gd name="connsiteX101-30661" fmla="*/ 6127024 w 6127519"/>
              <a:gd name="connsiteY101-30662" fmla="*/ 5786902 h 6858000"/>
              <a:gd name="connsiteX102-30663" fmla="*/ 6127519 w 6127519"/>
              <a:gd name="connsiteY102-30664" fmla="*/ 5865775 h 6858000"/>
              <a:gd name="connsiteX103-30665" fmla="*/ 6119217 w 6127519"/>
              <a:gd name="connsiteY103-30666" fmla="*/ 5888542 h 6858000"/>
              <a:gd name="connsiteX104-30667" fmla="*/ 6102493 w 6127519"/>
              <a:gd name="connsiteY104-30668" fmla="*/ 5928602 h 6858000"/>
              <a:gd name="connsiteX105-30669" fmla="*/ 6056863 w 6127519"/>
              <a:gd name="connsiteY105-30670" fmla="*/ 6000643 h 6858000"/>
              <a:gd name="connsiteX106-30671" fmla="*/ 6045436 w 6127519"/>
              <a:gd name="connsiteY106-30672" fmla="*/ 6124480 h 6858000"/>
              <a:gd name="connsiteX107-30673" fmla="*/ 6030489 w 6127519"/>
              <a:gd name="connsiteY107-30674" fmla="*/ 6317666 h 6858000"/>
              <a:gd name="connsiteX108-30675" fmla="*/ 6007492 w 6127519"/>
              <a:gd name="connsiteY108-30676" fmla="*/ 6440818 h 6858000"/>
              <a:gd name="connsiteX109-30677" fmla="*/ 6009467 w 6127519"/>
              <a:gd name="connsiteY109-30678" fmla="*/ 6487076 h 6858000"/>
              <a:gd name="connsiteX110-30679" fmla="*/ 5995064 w 6127519"/>
              <a:gd name="connsiteY110-30680" fmla="*/ 6540791 h 6858000"/>
              <a:gd name="connsiteX111-30681" fmla="*/ 5996309 w 6127519"/>
              <a:gd name="connsiteY111-30682" fmla="*/ 6543961 h 6858000"/>
              <a:gd name="connsiteX112-30683" fmla="*/ 6004510 w 6127519"/>
              <a:gd name="connsiteY112-30684" fmla="*/ 6599256 h 6858000"/>
              <a:gd name="connsiteX113-30685" fmla="*/ 5986207 w 6127519"/>
              <a:gd name="connsiteY113-30686" fmla="*/ 6695855 h 6858000"/>
              <a:gd name="connsiteX114-30687" fmla="*/ 5979428 w 6127519"/>
              <a:gd name="connsiteY114-30688" fmla="*/ 6754678 h 6858000"/>
              <a:gd name="connsiteX115-30689" fmla="*/ 5983398 w 6127519"/>
              <a:gd name="connsiteY115-30690" fmla="*/ 6778641 h 6858000"/>
              <a:gd name="connsiteX116-30691" fmla="*/ 5984543 w 6127519"/>
              <a:gd name="connsiteY116-30692" fmla="*/ 6811016 h 6858000"/>
              <a:gd name="connsiteX117-30693" fmla="*/ 5981802 w 6127519"/>
              <a:gd name="connsiteY117-30694" fmla="*/ 6838578 h 6858000"/>
              <a:gd name="connsiteX118-30695" fmla="*/ 5979671 w 6127519"/>
              <a:gd name="connsiteY118-30696" fmla="*/ 6858000 h 6858000"/>
              <a:gd name="connsiteX119-30697" fmla="*/ 0 w 6127519"/>
              <a:gd name="connsiteY119-30698" fmla="*/ 6858000 h 6858000"/>
              <a:gd name="connsiteX120-30699" fmla="*/ 0 w 6127519"/>
              <a:gd name="connsiteY120-30700" fmla="*/ 0 h 6858000"/>
              <a:gd name="connsiteX0-30701" fmla="*/ 0 w 6127519"/>
              <a:gd name="connsiteY0-30702" fmla="*/ 0 h 6858000"/>
              <a:gd name="connsiteX1-30703" fmla="*/ 4965888 w 6127519"/>
              <a:gd name="connsiteY1-30704" fmla="*/ 0 h 6858000"/>
              <a:gd name="connsiteX2-30705" fmla="*/ 4967767 w 6127519"/>
              <a:gd name="connsiteY2-30706" fmla="*/ 7930 h 6858000"/>
              <a:gd name="connsiteX3-30707" fmla="*/ 4979444 w 6127519"/>
              <a:gd name="connsiteY3-30708" fmla="*/ 43921 h 6858000"/>
              <a:gd name="connsiteX4-30709" fmla="*/ 5021173 w 6127519"/>
              <a:gd name="connsiteY4-30710" fmla="*/ 123738 h 6858000"/>
              <a:gd name="connsiteX5-30711" fmla="*/ 5075458 w 6127519"/>
              <a:gd name="connsiteY5-30712" fmla="*/ 264355 h 6858000"/>
              <a:gd name="connsiteX6-30713" fmla="*/ 5081175 w 6127519"/>
              <a:gd name="connsiteY6-30714" fmla="*/ 277448 h 6858000"/>
              <a:gd name="connsiteX7-30715" fmla="*/ 5097011 w 6127519"/>
              <a:gd name="connsiteY7-30716" fmla="*/ 355616 h 6858000"/>
              <a:gd name="connsiteX8-30717" fmla="*/ 5130982 w 6127519"/>
              <a:gd name="connsiteY8-30718" fmla="*/ 412030 h 6858000"/>
              <a:gd name="connsiteX9-30719" fmla="*/ 5153000 w 6127519"/>
              <a:gd name="connsiteY9-30720" fmla="*/ 507134 h 6858000"/>
              <a:gd name="connsiteX10-30721" fmla="*/ 5171282 w 6127519"/>
              <a:gd name="connsiteY10-30722" fmla="*/ 602071 h 6858000"/>
              <a:gd name="connsiteX11-30723" fmla="*/ 5176196 w 6127519"/>
              <a:gd name="connsiteY11-30724" fmla="*/ 636822 h 6858000"/>
              <a:gd name="connsiteX12-30725" fmla="*/ 5189051 w 6127519"/>
              <a:gd name="connsiteY12-30726" fmla="*/ 782518 h 6858000"/>
              <a:gd name="connsiteX13-30727" fmla="*/ 5210428 w 6127519"/>
              <a:gd name="connsiteY13-30728" fmla="*/ 815772 h 6858000"/>
              <a:gd name="connsiteX14-30729" fmla="*/ 5221088 w 6127519"/>
              <a:gd name="connsiteY14-30730" fmla="*/ 860193 h 6858000"/>
              <a:gd name="connsiteX15-30731" fmla="*/ 5230806 w 6127519"/>
              <a:gd name="connsiteY15-30732" fmla="*/ 961354 h 6858000"/>
              <a:gd name="connsiteX16-30733" fmla="*/ 5201018 w 6127519"/>
              <a:gd name="connsiteY16-30734" fmla="*/ 1095027 h 6858000"/>
              <a:gd name="connsiteX17-30735" fmla="*/ 5202153 w 6127519"/>
              <a:gd name="connsiteY17-30736" fmla="*/ 1133224 h 6858000"/>
              <a:gd name="connsiteX18-30737" fmla="*/ 5207370 w 6127519"/>
              <a:gd name="connsiteY18-30738" fmla="*/ 1138097 h 6858000"/>
              <a:gd name="connsiteX19-30739" fmla="*/ 5189234 w 6127519"/>
              <a:gd name="connsiteY19-30740" fmla="*/ 1193495 h 6858000"/>
              <a:gd name="connsiteX20-30741" fmla="*/ 5202769 w 6127519"/>
              <a:gd name="connsiteY20-30742" fmla="*/ 1269450 h 6858000"/>
              <a:gd name="connsiteX21-30743" fmla="*/ 5225968 w 6127519"/>
              <a:gd name="connsiteY21-30744" fmla="*/ 1357994 h 6858000"/>
              <a:gd name="connsiteX22-30745" fmla="*/ 5233819 w 6127519"/>
              <a:gd name="connsiteY22-30746" fmla="*/ 1380922 h 6858000"/>
              <a:gd name="connsiteX23-30747" fmla="*/ 5237226 w 6127519"/>
              <a:gd name="connsiteY23-30748" fmla="*/ 1441327 h 6858000"/>
              <a:gd name="connsiteX24-30749" fmla="*/ 5255653 w 6127519"/>
              <a:gd name="connsiteY24-30750" fmla="*/ 1524712 h 6858000"/>
              <a:gd name="connsiteX25-30751" fmla="*/ 5263491 w 6127519"/>
              <a:gd name="connsiteY25-30752" fmla="*/ 1642938 h 6858000"/>
              <a:gd name="connsiteX26-30753" fmla="*/ 5261314 w 6127519"/>
              <a:gd name="connsiteY26-30754" fmla="*/ 1689177 h 6858000"/>
              <a:gd name="connsiteX27-30755" fmla="*/ 5259788 w 6127519"/>
              <a:gd name="connsiteY27-30756" fmla="*/ 1768516 h 6858000"/>
              <a:gd name="connsiteX28-30757" fmla="*/ 5255696 w 6127519"/>
              <a:gd name="connsiteY28-30758" fmla="*/ 1953770 h 6858000"/>
              <a:gd name="connsiteX29-30759" fmla="*/ 5252592 w 6127519"/>
              <a:gd name="connsiteY29-30760" fmla="*/ 2092210 h 6858000"/>
              <a:gd name="connsiteX30-30761" fmla="*/ 5264303 w 6127519"/>
              <a:gd name="connsiteY30-30762" fmla="*/ 2225157 h 6858000"/>
              <a:gd name="connsiteX31-30763" fmla="*/ 5254949 w 6127519"/>
              <a:gd name="connsiteY31-30764" fmla="*/ 2236160 h 6858000"/>
              <a:gd name="connsiteX32-30765" fmla="*/ 5250104 w 6127519"/>
              <a:gd name="connsiteY32-30766" fmla="*/ 2249166 h 6858000"/>
              <a:gd name="connsiteX33-30767" fmla="*/ 5251214 w 6127519"/>
              <a:gd name="connsiteY33-30768" fmla="*/ 2250944 h 6858000"/>
              <a:gd name="connsiteX34-30769" fmla="*/ 5250644 w 6127519"/>
              <a:gd name="connsiteY34-30770" fmla="*/ 2266619 h 6858000"/>
              <a:gd name="connsiteX35-30771" fmla="*/ 5293877 w 6127519"/>
              <a:gd name="connsiteY35-30772" fmla="*/ 2368649 h 6858000"/>
              <a:gd name="connsiteX36-30773" fmla="*/ 5311338 w 6127519"/>
              <a:gd name="connsiteY36-30774" fmla="*/ 2404034 h 6858000"/>
              <a:gd name="connsiteX37-30775" fmla="*/ 5338366 w 6127519"/>
              <a:gd name="connsiteY37-30776" fmla="*/ 2465052 h 6858000"/>
              <a:gd name="connsiteX38-30777" fmla="*/ 5371263 w 6127519"/>
              <a:gd name="connsiteY38-30778" fmla="*/ 2586413 h 6858000"/>
              <a:gd name="connsiteX39-30779" fmla="*/ 5407503 w 6127519"/>
              <a:gd name="connsiteY39-30780" fmla="*/ 2786290 h 6858000"/>
              <a:gd name="connsiteX40-30781" fmla="*/ 5407356 w 6127519"/>
              <a:gd name="connsiteY40-30782" fmla="*/ 2787545 h 6858000"/>
              <a:gd name="connsiteX41-30783" fmla="*/ 5411130 w 6127519"/>
              <a:gd name="connsiteY41-30784" fmla="*/ 2788640 h 6858000"/>
              <a:gd name="connsiteX42-30785" fmla="*/ 5416439 w 6127519"/>
              <a:gd name="connsiteY42-30786" fmla="*/ 2805666 h 6858000"/>
              <a:gd name="connsiteX43-30787" fmla="*/ 5457023 w 6127519"/>
              <a:gd name="connsiteY43-30788" fmla="*/ 2858292 h 6858000"/>
              <a:gd name="connsiteX44-30789" fmla="*/ 5479298 w 6127519"/>
              <a:gd name="connsiteY44-30790" fmla="*/ 2947791 h 6858000"/>
              <a:gd name="connsiteX45-30791" fmla="*/ 5481770 w 6127519"/>
              <a:gd name="connsiteY45-30792" fmla="*/ 2951352 h 6858000"/>
              <a:gd name="connsiteX46-30793" fmla="*/ 5482045 w 6127519"/>
              <a:gd name="connsiteY46-30794" fmla="*/ 2984371 h 6858000"/>
              <a:gd name="connsiteX47-30795" fmla="*/ 5482415 w 6127519"/>
              <a:gd name="connsiteY47-30796" fmla="*/ 3004079 h 6858000"/>
              <a:gd name="connsiteX48-30797" fmla="*/ 5503944 w 6127519"/>
              <a:gd name="connsiteY48-30798" fmla="*/ 3123335 h 6858000"/>
              <a:gd name="connsiteX49-30799" fmla="*/ 5516007 w 6127519"/>
              <a:gd name="connsiteY49-30800" fmla="*/ 3258473 h 6858000"/>
              <a:gd name="connsiteX50-30801" fmla="*/ 5566839 w 6127519"/>
              <a:gd name="connsiteY50-30802" fmla="*/ 3345295 h 6858000"/>
              <a:gd name="connsiteX51-30803" fmla="*/ 5589758 w 6127519"/>
              <a:gd name="connsiteY51-30804" fmla="*/ 3506453 h 6858000"/>
              <a:gd name="connsiteX52-30805" fmla="*/ 5596144 w 6127519"/>
              <a:gd name="connsiteY52-30806" fmla="*/ 3534624 h 6858000"/>
              <a:gd name="connsiteX53-30807" fmla="*/ 5597750 w 6127519"/>
              <a:gd name="connsiteY53-30808" fmla="*/ 3534129 h 6858000"/>
              <a:gd name="connsiteX54-30809" fmla="*/ 5599700 w 6127519"/>
              <a:gd name="connsiteY54-30810" fmla="*/ 3547221 h 6858000"/>
              <a:gd name="connsiteX55-30811" fmla="*/ 5615031 w 6127519"/>
              <a:gd name="connsiteY55-30812" fmla="*/ 3557482 h 6858000"/>
              <a:gd name="connsiteX56-30813" fmla="*/ 5618377 w 6127519"/>
              <a:gd name="connsiteY56-30814" fmla="*/ 3588431 h 6858000"/>
              <a:gd name="connsiteX57-30815" fmla="*/ 5612155 w 6127519"/>
              <a:gd name="connsiteY57-30816" fmla="*/ 3589869 h 6858000"/>
              <a:gd name="connsiteX58-30817" fmla="*/ 5620843 w 6127519"/>
              <a:gd name="connsiteY58-30818" fmla="*/ 3606745 h 6858000"/>
              <a:gd name="connsiteX59-30819" fmla="*/ 5655472 w 6127519"/>
              <a:gd name="connsiteY59-30820" fmla="*/ 3678877 h 6858000"/>
              <a:gd name="connsiteX60-30821" fmla="*/ 5683015 w 6127519"/>
              <a:gd name="connsiteY60-30822" fmla="*/ 3762025 h 6858000"/>
              <a:gd name="connsiteX61-30823" fmla="*/ 5696643 w 6127519"/>
              <a:gd name="connsiteY61-30824" fmla="*/ 3773888 h 6858000"/>
              <a:gd name="connsiteX62-30825" fmla="*/ 5699203 w 6127519"/>
              <a:gd name="connsiteY62-30826" fmla="*/ 3775823 h 6858000"/>
              <a:gd name="connsiteX63-30827" fmla="*/ 5704824 w 6127519"/>
              <a:gd name="connsiteY63-30828" fmla="*/ 3785966 h 6858000"/>
              <a:gd name="connsiteX64-30829" fmla="*/ 5733539 w 6127519"/>
              <a:gd name="connsiteY64-30830" fmla="*/ 3818457 h 6858000"/>
              <a:gd name="connsiteX65-30831" fmla="*/ 5768491 w 6127519"/>
              <a:gd name="connsiteY65-30832" fmla="*/ 3914399 h 6858000"/>
              <a:gd name="connsiteX66-30833" fmla="*/ 5793123 w 6127519"/>
              <a:gd name="connsiteY66-30834" fmla="*/ 3969952 h 6858000"/>
              <a:gd name="connsiteX67-30835" fmla="*/ 5808321 w 6127519"/>
              <a:gd name="connsiteY67-30836" fmla="*/ 3988153 h 6858000"/>
              <a:gd name="connsiteX68-30837" fmla="*/ 5825621 w 6127519"/>
              <a:gd name="connsiteY68-30838" fmla="*/ 4015525 h 6858000"/>
              <a:gd name="connsiteX69-30839" fmla="*/ 5860672 w 6127519"/>
              <a:gd name="connsiteY69-30840" fmla="*/ 4061579 h 6858000"/>
              <a:gd name="connsiteX70-30841" fmla="*/ 5872173 w 6127519"/>
              <a:gd name="connsiteY70-30842" fmla="*/ 4088497 h 6858000"/>
              <a:gd name="connsiteX71-30843" fmla="*/ 5894095 w 6127519"/>
              <a:gd name="connsiteY71-30844" fmla="*/ 4128857 h 6858000"/>
              <a:gd name="connsiteX72-30845" fmla="*/ 5903513 w 6127519"/>
              <a:gd name="connsiteY72-30846" fmla="*/ 4187661 h 6858000"/>
              <a:gd name="connsiteX73-30847" fmla="*/ 5917114 w 6127519"/>
              <a:gd name="connsiteY73-30848" fmla="*/ 4213096 h 6858000"/>
              <a:gd name="connsiteX74-30849" fmla="*/ 5924233 w 6127519"/>
              <a:gd name="connsiteY74-30850" fmla="*/ 4242060 h 6858000"/>
              <a:gd name="connsiteX75-30851" fmla="*/ 5928910 w 6127519"/>
              <a:gd name="connsiteY75-30852" fmla="*/ 4300973 h 6858000"/>
              <a:gd name="connsiteX76-30853" fmla="*/ 5939320 w 6127519"/>
              <a:gd name="connsiteY76-30854" fmla="*/ 4340435 h 6858000"/>
              <a:gd name="connsiteX77-30855" fmla="*/ 5946705 w 6127519"/>
              <a:gd name="connsiteY77-30856" fmla="*/ 4428051 h 6858000"/>
              <a:gd name="connsiteX78-30857" fmla="*/ 5949261 w 6127519"/>
              <a:gd name="connsiteY78-30858" fmla="*/ 4449185 h 6858000"/>
              <a:gd name="connsiteX79-30859" fmla="*/ 5968960 w 6127519"/>
              <a:gd name="connsiteY79-30860" fmla="*/ 4482655 h 6858000"/>
              <a:gd name="connsiteX80-30861" fmla="*/ 5980106 w 6127519"/>
              <a:gd name="connsiteY80-30862" fmla="*/ 4585087 h 6858000"/>
              <a:gd name="connsiteX81-30863" fmla="*/ 5998138 w 6127519"/>
              <a:gd name="connsiteY81-30864" fmla="*/ 4697518 h 6858000"/>
              <a:gd name="connsiteX82-30865" fmla="*/ 6013516 w 6127519"/>
              <a:gd name="connsiteY82-30866" fmla="*/ 4786619 h 6858000"/>
              <a:gd name="connsiteX83-30867" fmla="*/ 6025404 w 6127519"/>
              <a:gd name="connsiteY83-30868" fmla="*/ 4858148 h 6858000"/>
              <a:gd name="connsiteX84-30869" fmla="*/ 6007749 w 6127519"/>
              <a:gd name="connsiteY84-30870" fmla="*/ 4964715 h 6858000"/>
              <a:gd name="connsiteX85-30871" fmla="*/ 6005269 w 6127519"/>
              <a:gd name="connsiteY85-30872" fmla="*/ 5150567 h 6858000"/>
              <a:gd name="connsiteX86-30873" fmla="*/ 6001127 w 6127519"/>
              <a:gd name="connsiteY86-30874" fmla="*/ 5164609 h 6858000"/>
              <a:gd name="connsiteX87-30875" fmla="*/ 5998514 w 6127519"/>
              <a:gd name="connsiteY87-30876" fmla="*/ 5189673 h 6858000"/>
              <a:gd name="connsiteX88-30877" fmla="*/ 6018409 w 6127519"/>
              <a:gd name="connsiteY88-30878" fmla="*/ 5227157 h 6858000"/>
              <a:gd name="connsiteX89-30879" fmla="*/ 6036748 w 6127519"/>
              <a:gd name="connsiteY89-30880" fmla="*/ 5322752 h 6858000"/>
              <a:gd name="connsiteX90-30881" fmla="*/ 6036943 w 6127519"/>
              <a:gd name="connsiteY90-30882" fmla="*/ 5329480 h 6858000"/>
              <a:gd name="connsiteX91-30883" fmla="*/ 6037677 w 6127519"/>
              <a:gd name="connsiteY91-30884" fmla="*/ 5354807 h 6858000"/>
              <a:gd name="connsiteX92-30885" fmla="*/ 6039728 w 6127519"/>
              <a:gd name="connsiteY92-30886" fmla="*/ 5359416 h 6858000"/>
              <a:gd name="connsiteX93-30887" fmla="*/ 6053435 w 6127519"/>
              <a:gd name="connsiteY93-30888" fmla="*/ 5387547 h 6858000"/>
              <a:gd name="connsiteX94-30889" fmla="*/ 6065933 w 6127519"/>
              <a:gd name="connsiteY94-30890" fmla="*/ 5443002 h 6858000"/>
              <a:gd name="connsiteX95-30891" fmla="*/ 6068640 w 6127519"/>
              <a:gd name="connsiteY95-30892" fmla="*/ 5474503 h 6858000"/>
              <a:gd name="connsiteX96-30893" fmla="*/ 6080922 w 6127519"/>
              <a:gd name="connsiteY96-30894" fmla="*/ 5561070 h 6858000"/>
              <a:gd name="connsiteX97-30895" fmla="*/ 6096949 w 6127519"/>
              <a:gd name="connsiteY97-30896" fmla="*/ 5648179 h 6858000"/>
              <a:gd name="connsiteX98-30897" fmla="*/ 6125703 w 6127519"/>
              <a:gd name="connsiteY98-30898" fmla="*/ 5692894 h 6858000"/>
              <a:gd name="connsiteX99-30899" fmla="*/ 6121353 w 6127519"/>
              <a:gd name="connsiteY99-30900" fmla="*/ 5721725 h 6858000"/>
              <a:gd name="connsiteX100-30901" fmla="*/ 6121607 w 6127519"/>
              <a:gd name="connsiteY100-30902" fmla="*/ 5721959 h 6858000"/>
              <a:gd name="connsiteX101-30903" fmla="*/ 6127024 w 6127519"/>
              <a:gd name="connsiteY101-30904" fmla="*/ 5786902 h 6858000"/>
              <a:gd name="connsiteX102-30905" fmla="*/ 6127519 w 6127519"/>
              <a:gd name="connsiteY102-30906" fmla="*/ 5865775 h 6858000"/>
              <a:gd name="connsiteX103-30907" fmla="*/ 6119217 w 6127519"/>
              <a:gd name="connsiteY103-30908" fmla="*/ 5888542 h 6858000"/>
              <a:gd name="connsiteX104-30909" fmla="*/ 6102493 w 6127519"/>
              <a:gd name="connsiteY104-30910" fmla="*/ 5928602 h 6858000"/>
              <a:gd name="connsiteX105-30911" fmla="*/ 6056863 w 6127519"/>
              <a:gd name="connsiteY105-30912" fmla="*/ 6000643 h 6858000"/>
              <a:gd name="connsiteX106-30913" fmla="*/ 6045436 w 6127519"/>
              <a:gd name="connsiteY106-30914" fmla="*/ 6124480 h 6858000"/>
              <a:gd name="connsiteX107-30915" fmla="*/ 6030489 w 6127519"/>
              <a:gd name="connsiteY107-30916" fmla="*/ 6317666 h 6858000"/>
              <a:gd name="connsiteX108-30917" fmla="*/ 6007492 w 6127519"/>
              <a:gd name="connsiteY108-30918" fmla="*/ 6440818 h 6858000"/>
              <a:gd name="connsiteX109-30919" fmla="*/ 6009467 w 6127519"/>
              <a:gd name="connsiteY109-30920" fmla="*/ 6487076 h 6858000"/>
              <a:gd name="connsiteX110-30921" fmla="*/ 5995064 w 6127519"/>
              <a:gd name="connsiteY110-30922" fmla="*/ 6540791 h 6858000"/>
              <a:gd name="connsiteX111-30923" fmla="*/ 6004510 w 6127519"/>
              <a:gd name="connsiteY111-30924" fmla="*/ 6599256 h 6858000"/>
              <a:gd name="connsiteX112-30925" fmla="*/ 5986207 w 6127519"/>
              <a:gd name="connsiteY112-30926" fmla="*/ 6695855 h 6858000"/>
              <a:gd name="connsiteX113-30927" fmla="*/ 5979428 w 6127519"/>
              <a:gd name="connsiteY113-30928" fmla="*/ 6754678 h 6858000"/>
              <a:gd name="connsiteX114-30929" fmla="*/ 5983398 w 6127519"/>
              <a:gd name="connsiteY114-30930" fmla="*/ 6778641 h 6858000"/>
              <a:gd name="connsiteX115-30931" fmla="*/ 5984543 w 6127519"/>
              <a:gd name="connsiteY115-30932" fmla="*/ 6811016 h 6858000"/>
              <a:gd name="connsiteX116-30933" fmla="*/ 5981802 w 6127519"/>
              <a:gd name="connsiteY116-30934" fmla="*/ 6838578 h 6858000"/>
              <a:gd name="connsiteX117-30935" fmla="*/ 5979671 w 6127519"/>
              <a:gd name="connsiteY117-30936" fmla="*/ 6858000 h 6858000"/>
              <a:gd name="connsiteX118-30937" fmla="*/ 0 w 6127519"/>
              <a:gd name="connsiteY118-30938" fmla="*/ 6858000 h 6858000"/>
              <a:gd name="connsiteX119-30939" fmla="*/ 0 w 6127519"/>
              <a:gd name="connsiteY119-30940" fmla="*/ 0 h 6858000"/>
              <a:gd name="connsiteX0-30941" fmla="*/ 0 w 6127519"/>
              <a:gd name="connsiteY0-30942" fmla="*/ 0 h 6858000"/>
              <a:gd name="connsiteX1-30943" fmla="*/ 4965888 w 6127519"/>
              <a:gd name="connsiteY1-30944" fmla="*/ 0 h 6858000"/>
              <a:gd name="connsiteX2-30945" fmla="*/ 4967767 w 6127519"/>
              <a:gd name="connsiteY2-30946" fmla="*/ 7930 h 6858000"/>
              <a:gd name="connsiteX3-30947" fmla="*/ 4979444 w 6127519"/>
              <a:gd name="connsiteY3-30948" fmla="*/ 43921 h 6858000"/>
              <a:gd name="connsiteX4-30949" fmla="*/ 5021173 w 6127519"/>
              <a:gd name="connsiteY4-30950" fmla="*/ 123738 h 6858000"/>
              <a:gd name="connsiteX5-30951" fmla="*/ 5075458 w 6127519"/>
              <a:gd name="connsiteY5-30952" fmla="*/ 264355 h 6858000"/>
              <a:gd name="connsiteX6-30953" fmla="*/ 5081175 w 6127519"/>
              <a:gd name="connsiteY6-30954" fmla="*/ 277448 h 6858000"/>
              <a:gd name="connsiteX7-30955" fmla="*/ 5097011 w 6127519"/>
              <a:gd name="connsiteY7-30956" fmla="*/ 355616 h 6858000"/>
              <a:gd name="connsiteX8-30957" fmla="*/ 5130982 w 6127519"/>
              <a:gd name="connsiteY8-30958" fmla="*/ 412030 h 6858000"/>
              <a:gd name="connsiteX9-30959" fmla="*/ 5153000 w 6127519"/>
              <a:gd name="connsiteY9-30960" fmla="*/ 507134 h 6858000"/>
              <a:gd name="connsiteX10-30961" fmla="*/ 5171282 w 6127519"/>
              <a:gd name="connsiteY10-30962" fmla="*/ 602071 h 6858000"/>
              <a:gd name="connsiteX11-30963" fmla="*/ 5176196 w 6127519"/>
              <a:gd name="connsiteY11-30964" fmla="*/ 636822 h 6858000"/>
              <a:gd name="connsiteX12-30965" fmla="*/ 5189051 w 6127519"/>
              <a:gd name="connsiteY12-30966" fmla="*/ 782518 h 6858000"/>
              <a:gd name="connsiteX13-30967" fmla="*/ 5210428 w 6127519"/>
              <a:gd name="connsiteY13-30968" fmla="*/ 815772 h 6858000"/>
              <a:gd name="connsiteX14-30969" fmla="*/ 5221088 w 6127519"/>
              <a:gd name="connsiteY14-30970" fmla="*/ 860193 h 6858000"/>
              <a:gd name="connsiteX15-30971" fmla="*/ 5230806 w 6127519"/>
              <a:gd name="connsiteY15-30972" fmla="*/ 961354 h 6858000"/>
              <a:gd name="connsiteX16-30973" fmla="*/ 5201018 w 6127519"/>
              <a:gd name="connsiteY16-30974" fmla="*/ 1095027 h 6858000"/>
              <a:gd name="connsiteX17-30975" fmla="*/ 5202153 w 6127519"/>
              <a:gd name="connsiteY17-30976" fmla="*/ 1133224 h 6858000"/>
              <a:gd name="connsiteX18-30977" fmla="*/ 5207370 w 6127519"/>
              <a:gd name="connsiteY18-30978" fmla="*/ 1138097 h 6858000"/>
              <a:gd name="connsiteX19-30979" fmla="*/ 5189234 w 6127519"/>
              <a:gd name="connsiteY19-30980" fmla="*/ 1193495 h 6858000"/>
              <a:gd name="connsiteX20-30981" fmla="*/ 5202769 w 6127519"/>
              <a:gd name="connsiteY20-30982" fmla="*/ 1269450 h 6858000"/>
              <a:gd name="connsiteX21-30983" fmla="*/ 5225968 w 6127519"/>
              <a:gd name="connsiteY21-30984" fmla="*/ 1357994 h 6858000"/>
              <a:gd name="connsiteX22-30985" fmla="*/ 5233819 w 6127519"/>
              <a:gd name="connsiteY22-30986" fmla="*/ 1380922 h 6858000"/>
              <a:gd name="connsiteX23-30987" fmla="*/ 5237226 w 6127519"/>
              <a:gd name="connsiteY23-30988" fmla="*/ 1441327 h 6858000"/>
              <a:gd name="connsiteX24-30989" fmla="*/ 5255653 w 6127519"/>
              <a:gd name="connsiteY24-30990" fmla="*/ 1524712 h 6858000"/>
              <a:gd name="connsiteX25-30991" fmla="*/ 5263491 w 6127519"/>
              <a:gd name="connsiteY25-30992" fmla="*/ 1642938 h 6858000"/>
              <a:gd name="connsiteX26-30993" fmla="*/ 5261314 w 6127519"/>
              <a:gd name="connsiteY26-30994" fmla="*/ 1689177 h 6858000"/>
              <a:gd name="connsiteX27-30995" fmla="*/ 5259788 w 6127519"/>
              <a:gd name="connsiteY27-30996" fmla="*/ 1768516 h 6858000"/>
              <a:gd name="connsiteX28-30997" fmla="*/ 5255696 w 6127519"/>
              <a:gd name="connsiteY28-30998" fmla="*/ 1953770 h 6858000"/>
              <a:gd name="connsiteX29-30999" fmla="*/ 5252592 w 6127519"/>
              <a:gd name="connsiteY29-31000" fmla="*/ 2092210 h 6858000"/>
              <a:gd name="connsiteX30-31001" fmla="*/ 5264303 w 6127519"/>
              <a:gd name="connsiteY30-31002" fmla="*/ 2225157 h 6858000"/>
              <a:gd name="connsiteX31-31003" fmla="*/ 5254949 w 6127519"/>
              <a:gd name="connsiteY31-31004" fmla="*/ 2236160 h 6858000"/>
              <a:gd name="connsiteX32-31005" fmla="*/ 5250104 w 6127519"/>
              <a:gd name="connsiteY32-31006" fmla="*/ 2249166 h 6858000"/>
              <a:gd name="connsiteX33-31007" fmla="*/ 5251214 w 6127519"/>
              <a:gd name="connsiteY33-31008" fmla="*/ 2250944 h 6858000"/>
              <a:gd name="connsiteX34-31009" fmla="*/ 5250644 w 6127519"/>
              <a:gd name="connsiteY34-31010" fmla="*/ 2266619 h 6858000"/>
              <a:gd name="connsiteX35-31011" fmla="*/ 5293877 w 6127519"/>
              <a:gd name="connsiteY35-31012" fmla="*/ 2368649 h 6858000"/>
              <a:gd name="connsiteX36-31013" fmla="*/ 5311338 w 6127519"/>
              <a:gd name="connsiteY36-31014" fmla="*/ 2404034 h 6858000"/>
              <a:gd name="connsiteX37-31015" fmla="*/ 5338366 w 6127519"/>
              <a:gd name="connsiteY37-31016" fmla="*/ 2465052 h 6858000"/>
              <a:gd name="connsiteX38-31017" fmla="*/ 5371263 w 6127519"/>
              <a:gd name="connsiteY38-31018" fmla="*/ 2586413 h 6858000"/>
              <a:gd name="connsiteX39-31019" fmla="*/ 5407503 w 6127519"/>
              <a:gd name="connsiteY39-31020" fmla="*/ 2786290 h 6858000"/>
              <a:gd name="connsiteX40-31021" fmla="*/ 5407356 w 6127519"/>
              <a:gd name="connsiteY40-31022" fmla="*/ 2787545 h 6858000"/>
              <a:gd name="connsiteX41-31023" fmla="*/ 5411130 w 6127519"/>
              <a:gd name="connsiteY41-31024" fmla="*/ 2788640 h 6858000"/>
              <a:gd name="connsiteX42-31025" fmla="*/ 5416439 w 6127519"/>
              <a:gd name="connsiteY42-31026" fmla="*/ 2805666 h 6858000"/>
              <a:gd name="connsiteX43-31027" fmla="*/ 5457023 w 6127519"/>
              <a:gd name="connsiteY43-31028" fmla="*/ 2858292 h 6858000"/>
              <a:gd name="connsiteX44-31029" fmla="*/ 5479298 w 6127519"/>
              <a:gd name="connsiteY44-31030" fmla="*/ 2947791 h 6858000"/>
              <a:gd name="connsiteX45-31031" fmla="*/ 5481770 w 6127519"/>
              <a:gd name="connsiteY45-31032" fmla="*/ 2951352 h 6858000"/>
              <a:gd name="connsiteX46-31033" fmla="*/ 5482045 w 6127519"/>
              <a:gd name="connsiteY46-31034" fmla="*/ 2984371 h 6858000"/>
              <a:gd name="connsiteX47-31035" fmla="*/ 5482415 w 6127519"/>
              <a:gd name="connsiteY47-31036" fmla="*/ 3004079 h 6858000"/>
              <a:gd name="connsiteX48-31037" fmla="*/ 5503944 w 6127519"/>
              <a:gd name="connsiteY48-31038" fmla="*/ 3123335 h 6858000"/>
              <a:gd name="connsiteX49-31039" fmla="*/ 5516007 w 6127519"/>
              <a:gd name="connsiteY49-31040" fmla="*/ 3258473 h 6858000"/>
              <a:gd name="connsiteX50-31041" fmla="*/ 5566839 w 6127519"/>
              <a:gd name="connsiteY50-31042" fmla="*/ 3345295 h 6858000"/>
              <a:gd name="connsiteX51-31043" fmla="*/ 5589758 w 6127519"/>
              <a:gd name="connsiteY51-31044" fmla="*/ 3506453 h 6858000"/>
              <a:gd name="connsiteX52-31045" fmla="*/ 5596144 w 6127519"/>
              <a:gd name="connsiteY52-31046" fmla="*/ 3534624 h 6858000"/>
              <a:gd name="connsiteX53-31047" fmla="*/ 5597750 w 6127519"/>
              <a:gd name="connsiteY53-31048" fmla="*/ 3534129 h 6858000"/>
              <a:gd name="connsiteX54-31049" fmla="*/ 5599700 w 6127519"/>
              <a:gd name="connsiteY54-31050" fmla="*/ 3547221 h 6858000"/>
              <a:gd name="connsiteX55-31051" fmla="*/ 5615031 w 6127519"/>
              <a:gd name="connsiteY55-31052" fmla="*/ 3557482 h 6858000"/>
              <a:gd name="connsiteX56-31053" fmla="*/ 5618377 w 6127519"/>
              <a:gd name="connsiteY56-31054" fmla="*/ 3588431 h 6858000"/>
              <a:gd name="connsiteX57-31055" fmla="*/ 5612155 w 6127519"/>
              <a:gd name="connsiteY57-31056" fmla="*/ 3589869 h 6858000"/>
              <a:gd name="connsiteX58-31057" fmla="*/ 5620843 w 6127519"/>
              <a:gd name="connsiteY58-31058" fmla="*/ 3606745 h 6858000"/>
              <a:gd name="connsiteX59-31059" fmla="*/ 5655472 w 6127519"/>
              <a:gd name="connsiteY59-31060" fmla="*/ 3678877 h 6858000"/>
              <a:gd name="connsiteX60-31061" fmla="*/ 5683015 w 6127519"/>
              <a:gd name="connsiteY60-31062" fmla="*/ 3762025 h 6858000"/>
              <a:gd name="connsiteX61-31063" fmla="*/ 5696643 w 6127519"/>
              <a:gd name="connsiteY61-31064" fmla="*/ 3773888 h 6858000"/>
              <a:gd name="connsiteX62-31065" fmla="*/ 5699203 w 6127519"/>
              <a:gd name="connsiteY62-31066" fmla="*/ 3775823 h 6858000"/>
              <a:gd name="connsiteX63-31067" fmla="*/ 5704824 w 6127519"/>
              <a:gd name="connsiteY63-31068" fmla="*/ 3785966 h 6858000"/>
              <a:gd name="connsiteX64-31069" fmla="*/ 5733539 w 6127519"/>
              <a:gd name="connsiteY64-31070" fmla="*/ 3818457 h 6858000"/>
              <a:gd name="connsiteX65-31071" fmla="*/ 5768491 w 6127519"/>
              <a:gd name="connsiteY65-31072" fmla="*/ 3914399 h 6858000"/>
              <a:gd name="connsiteX66-31073" fmla="*/ 5793123 w 6127519"/>
              <a:gd name="connsiteY66-31074" fmla="*/ 3969952 h 6858000"/>
              <a:gd name="connsiteX67-31075" fmla="*/ 5808321 w 6127519"/>
              <a:gd name="connsiteY67-31076" fmla="*/ 3988153 h 6858000"/>
              <a:gd name="connsiteX68-31077" fmla="*/ 5825621 w 6127519"/>
              <a:gd name="connsiteY68-31078" fmla="*/ 4015525 h 6858000"/>
              <a:gd name="connsiteX69-31079" fmla="*/ 5860672 w 6127519"/>
              <a:gd name="connsiteY69-31080" fmla="*/ 4061579 h 6858000"/>
              <a:gd name="connsiteX70-31081" fmla="*/ 5872173 w 6127519"/>
              <a:gd name="connsiteY70-31082" fmla="*/ 4088497 h 6858000"/>
              <a:gd name="connsiteX71-31083" fmla="*/ 5894095 w 6127519"/>
              <a:gd name="connsiteY71-31084" fmla="*/ 4128857 h 6858000"/>
              <a:gd name="connsiteX72-31085" fmla="*/ 5903513 w 6127519"/>
              <a:gd name="connsiteY72-31086" fmla="*/ 4187661 h 6858000"/>
              <a:gd name="connsiteX73-31087" fmla="*/ 5917114 w 6127519"/>
              <a:gd name="connsiteY73-31088" fmla="*/ 4213096 h 6858000"/>
              <a:gd name="connsiteX74-31089" fmla="*/ 5924233 w 6127519"/>
              <a:gd name="connsiteY74-31090" fmla="*/ 4242060 h 6858000"/>
              <a:gd name="connsiteX75-31091" fmla="*/ 5928910 w 6127519"/>
              <a:gd name="connsiteY75-31092" fmla="*/ 4300973 h 6858000"/>
              <a:gd name="connsiteX76-31093" fmla="*/ 5939320 w 6127519"/>
              <a:gd name="connsiteY76-31094" fmla="*/ 4340435 h 6858000"/>
              <a:gd name="connsiteX77-31095" fmla="*/ 5946705 w 6127519"/>
              <a:gd name="connsiteY77-31096" fmla="*/ 4428051 h 6858000"/>
              <a:gd name="connsiteX78-31097" fmla="*/ 5949261 w 6127519"/>
              <a:gd name="connsiteY78-31098" fmla="*/ 4449185 h 6858000"/>
              <a:gd name="connsiteX79-31099" fmla="*/ 5968960 w 6127519"/>
              <a:gd name="connsiteY79-31100" fmla="*/ 4482655 h 6858000"/>
              <a:gd name="connsiteX80-31101" fmla="*/ 5980106 w 6127519"/>
              <a:gd name="connsiteY80-31102" fmla="*/ 4585087 h 6858000"/>
              <a:gd name="connsiteX81-31103" fmla="*/ 5998138 w 6127519"/>
              <a:gd name="connsiteY81-31104" fmla="*/ 4697518 h 6858000"/>
              <a:gd name="connsiteX82-31105" fmla="*/ 6013516 w 6127519"/>
              <a:gd name="connsiteY82-31106" fmla="*/ 4786619 h 6858000"/>
              <a:gd name="connsiteX83-31107" fmla="*/ 6025404 w 6127519"/>
              <a:gd name="connsiteY83-31108" fmla="*/ 4858148 h 6858000"/>
              <a:gd name="connsiteX84-31109" fmla="*/ 6007749 w 6127519"/>
              <a:gd name="connsiteY84-31110" fmla="*/ 4964715 h 6858000"/>
              <a:gd name="connsiteX85-31111" fmla="*/ 6005269 w 6127519"/>
              <a:gd name="connsiteY85-31112" fmla="*/ 5150567 h 6858000"/>
              <a:gd name="connsiteX86-31113" fmla="*/ 6001127 w 6127519"/>
              <a:gd name="connsiteY86-31114" fmla="*/ 5164609 h 6858000"/>
              <a:gd name="connsiteX87-31115" fmla="*/ 5998514 w 6127519"/>
              <a:gd name="connsiteY87-31116" fmla="*/ 5189673 h 6858000"/>
              <a:gd name="connsiteX88-31117" fmla="*/ 6018409 w 6127519"/>
              <a:gd name="connsiteY88-31118" fmla="*/ 5227157 h 6858000"/>
              <a:gd name="connsiteX89-31119" fmla="*/ 6036748 w 6127519"/>
              <a:gd name="connsiteY89-31120" fmla="*/ 5322752 h 6858000"/>
              <a:gd name="connsiteX90-31121" fmla="*/ 6036943 w 6127519"/>
              <a:gd name="connsiteY90-31122" fmla="*/ 5329480 h 6858000"/>
              <a:gd name="connsiteX91-31123" fmla="*/ 6037677 w 6127519"/>
              <a:gd name="connsiteY91-31124" fmla="*/ 5354807 h 6858000"/>
              <a:gd name="connsiteX92-31125" fmla="*/ 6039728 w 6127519"/>
              <a:gd name="connsiteY92-31126" fmla="*/ 5359416 h 6858000"/>
              <a:gd name="connsiteX93-31127" fmla="*/ 6053435 w 6127519"/>
              <a:gd name="connsiteY93-31128" fmla="*/ 5387547 h 6858000"/>
              <a:gd name="connsiteX94-31129" fmla="*/ 6065933 w 6127519"/>
              <a:gd name="connsiteY94-31130" fmla="*/ 5443002 h 6858000"/>
              <a:gd name="connsiteX95-31131" fmla="*/ 6068640 w 6127519"/>
              <a:gd name="connsiteY95-31132" fmla="*/ 5474503 h 6858000"/>
              <a:gd name="connsiteX96-31133" fmla="*/ 6080922 w 6127519"/>
              <a:gd name="connsiteY96-31134" fmla="*/ 5561070 h 6858000"/>
              <a:gd name="connsiteX97-31135" fmla="*/ 6096949 w 6127519"/>
              <a:gd name="connsiteY97-31136" fmla="*/ 5648179 h 6858000"/>
              <a:gd name="connsiteX98-31137" fmla="*/ 6125703 w 6127519"/>
              <a:gd name="connsiteY98-31138" fmla="*/ 5692894 h 6858000"/>
              <a:gd name="connsiteX99-31139" fmla="*/ 6121353 w 6127519"/>
              <a:gd name="connsiteY99-31140" fmla="*/ 5721725 h 6858000"/>
              <a:gd name="connsiteX100-31141" fmla="*/ 6121607 w 6127519"/>
              <a:gd name="connsiteY100-31142" fmla="*/ 5721959 h 6858000"/>
              <a:gd name="connsiteX101-31143" fmla="*/ 6127024 w 6127519"/>
              <a:gd name="connsiteY101-31144" fmla="*/ 5786902 h 6858000"/>
              <a:gd name="connsiteX102-31145" fmla="*/ 6127519 w 6127519"/>
              <a:gd name="connsiteY102-31146" fmla="*/ 5865775 h 6858000"/>
              <a:gd name="connsiteX103-31147" fmla="*/ 6119217 w 6127519"/>
              <a:gd name="connsiteY103-31148" fmla="*/ 5888542 h 6858000"/>
              <a:gd name="connsiteX104-31149" fmla="*/ 6102493 w 6127519"/>
              <a:gd name="connsiteY104-31150" fmla="*/ 5928602 h 6858000"/>
              <a:gd name="connsiteX105-31151" fmla="*/ 6056863 w 6127519"/>
              <a:gd name="connsiteY105-31152" fmla="*/ 6000643 h 6858000"/>
              <a:gd name="connsiteX106-31153" fmla="*/ 6045436 w 6127519"/>
              <a:gd name="connsiteY106-31154" fmla="*/ 6124480 h 6858000"/>
              <a:gd name="connsiteX107-31155" fmla="*/ 6030489 w 6127519"/>
              <a:gd name="connsiteY107-31156" fmla="*/ 6317666 h 6858000"/>
              <a:gd name="connsiteX108-31157" fmla="*/ 6007492 w 6127519"/>
              <a:gd name="connsiteY108-31158" fmla="*/ 6440818 h 6858000"/>
              <a:gd name="connsiteX109-31159" fmla="*/ 6009467 w 6127519"/>
              <a:gd name="connsiteY109-31160" fmla="*/ 6487076 h 6858000"/>
              <a:gd name="connsiteX110-31161" fmla="*/ 5995064 w 6127519"/>
              <a:gd name="connsiteY110-31162" fmla="*/ 6540791 h 6858000"/>
              <a:gd name="connsiteX111-31163" fmla="*/ 6004510 w 6127519"/>
              <a:gd name="connsiteY111-31164" fmla="*/ 6599256 h 6858000"/>
              <a:gd name="connsiteX112-31165" fmla="*/ 5986207 w 6127519"/>
              <a:gd name="connsiteY112-31166" fmla="*/ 6695855 h 6858000"/>
              <a:gd name="connsiteX113-31167" fmla="*/ 5979428 w 6127519"/>
              <a:gd name="connsiteY113-31168" fmla="*/ 6754678 h 6858000"/>
              <a:gd name="connsiteX114-31169" fmla="*/ 5983398 w 6127519"/>
              <a:gd name="connsiteY114-31170" fmla="*/ 6778641 h 6858000"/>
              <a:gd name="connsiteX115-31171" fmla="*/ 5984543 w 6127519"/>
              <a:gd name="connsiteY115-31172" fmla="*/ 6811016 h 6858000"/>
              <a:gd name="connsiteX116-31173" fmla="*/ 5981802 w 6127519"/>
              <a:gd name="connsiteY116-31174" fmla="*/ 6838578 h 6858000"/>
              <a:gd name="connsiteX117-31175" fmla="*/ 5979671 w 6127519"/>
              <a:gd name="connsiteY117-31176" fmla="*/ 6858000 h 6858000"/>
              <a:gd name="connsiteX118-31177" fmla="*/ 0 w 6127519"/>
              <a:gd name="connsiteY118-31178" fmla="*/ 6858000 h 6858000"/>
              <a:gd name="connsiteX119-31179" fmla="*/ 0 w 6127519"/>
              <a:gd name="connsiteY119-31180" fmla="*/ 0 h 6858000"/>
              <a:gd name="connsiteX0-31181" fmla="*/ 0 w 6424098"/>
              <a:gd name="connsiteY0-31182" fmla="*/ 0 h 6858000"/>
              <a:gd name="connsiteX1-31183" fmla="*/ 4965888 w 6424098"/>
              <a:gd name="connsiteY1-31184" fmla="*/ 0 h 6858000"/>
              <a:gd name="connsiteX2-31185" fmla="*/ 4967767 w 6424098"/>
              <a:gd name="connsiteY2-31186" fmla="*/ 7930 h 6858000"/>
              <a:gd name="connsiteX3-31187" fmla="*/ 4979444 w 6424098"/>
              <a:gd name="connsiteY3-31188" fmla="*/ 43921 h 6858000"/>
              <a:gd name="connsiteX4-31189" fmla="*/ 5021173 w 6424098"/>
              <a:gd name="connsiteY4-31190" fmla="*/ 123738 h 6858000"/>
              <a:gd name="connsiteX5-31191" fmla="*/ 5075458 w 6424098"/>
              <a:gd name="connsiteY5-31192" fmla="*/ 264355 h 6858000"/>
              <a:gd name="connsiteX6-31193" fmla="*/ 5081175 w 6424098"/>
              <a:gd name="connsiteY6-31194" fmla="*/ 277448 h 6858000"/>
              <a:gd name="connsiteX7-31195" fmla="*/ 5097011 w 6424098"/>
              <a:gd name="connsiteY7-31196" fmla="*/ 355616 h 6858000"/>
              <a:gd name="connsiteX8-31197" fmla="*/ 5130982 w 6424098"/>
              <a:gd name="connsiteY8-31198" fmla="*/ 412030 h 6858000"/>
              <a:gd name="connsiteX9-31199" fmla="*/ 5153000 w 6424098"/>
              <a:gd name="connsiteY9-31200" fmla="*/ 507134 h 6858000"/>
              <a:gd name="connsiteX10-31201" fmla="*/ 5171282 w 6424098"/>
              <a:gd name="connsiteY10-31202" fmla="*/ 602071 h 6858000"/>
              <a:gd name="connsiteX11-31203" fmla="*/ 5176196 w 6424098"/>
              <a:gd name="connsiteY11-31204" fmla="*/ 636822 h 6858000"/>
              <a:gd name="connsiteX12-31205" fmla="*/ 5189051 w 6424098"/>
              <a:gd name="connsiteY12-31206" fmla="*/ 782518 h 6858000"/>
              <a:gd name="connsiteX13-31207" fmla="*/ 5210428 w 6424098"/>
              <a:gd name="connsiteY13-31208" fmla="*/ 815772 h 6858000"/>
              <a:gd name="connsiteX14-31209" fmla="*/ 5221088 w 6424098"/>
              <a:gd name="connsiteY14-31210" fmla="*/ 860193 h 6858000"/>
              <a:gd name="connsiteX15-31211" fmla="*/ 5230806 w 6424098"/>
              <a:gd name="connsiteY15-31212" fmla="*/ 961354 h 6858000"/>
              <a:gd name="connsiteX16-31213" fmla="*/ 5201018 w 6424098"/>
              <a:gd name="connsiteY16-31214" fmla="*/ 1095027 h 6858000"/>
              <a:gd name="connsiteX17-31215" fmla="*/ 5202153 w 6424098"/>
              <a:gd name="connsiteY17-31216" fmla="*/ 1133224 h 6858000"/>
              <a:gd name="connsiteX18-31217" fmla="*/ 5207370 w 6424098"/>
              <a:gd name="connsiteY18-31218" fmla="*/ 1138097 h 6858000"/>
              <a:gd name="connsiteX19-31219" fmla="*/ 5189234 w 6424098"/>
              <a:gd name="connsiteY19-31220" fmla="*/ 1193495 h 6858000"/>
              <a:gd name="connsiteX20-31221" fmla="*/ 5202769 w 6424098"/>
              <a:gd name="connsiteY20-31222" fmla="*/ 1269450 h 6858000"/>
              <a:gd name="connsiteX21-31223" fmla="*/ 5225968 w 6424098"/>
              <a:gd name="connsiteY21-31224" fmla="*/ 1357994 h 6858000"/>
              <a:gd name="connsiteX22-31225" fmla="*/ 5233819 w 6424098"/>
              <a:gd name="connsiteY22-31226" fmla="*/ 1380922 h 6858000"/>
              <a:gd name="connsiteX23-31227" fmla="*/ 5237226 w 6424098"/>
              <a:gd name="connsiteY23-31228" fmla="*/ 1441327 h 6858000"/>
              <a:gd name="connsiteX24-31229" fmla="*/ 5255653 w 6424098"/>
              <a:gd name="connsiteY24-31230" fmla="*/ 1524712 h 6858000"/>
              <a:gd name="connsiteX25-31231" fmla="*/ 5263491 w 6424098"/>
              <a:gd name="connsiteY25-31232" fmla="*/ 1642938 h 6858000"/>
              <a:gd name="connsiteX26-31233" fmla="*/ 5261314 w 6424098"/>
              <a:gd name="connsiteY26-31234" fmla="*/ 1689177 h 6858000"/>
              <a:gd name="connsiteX27-31235" fmla="*/ 5259788 w 6424098"/>
              <a:gd name="connsiteY27-31236" fmla="*/ 1768516 h 6858000"/>
              <a:gd name="connsiteX28-31237" fmla="*/ 5255696 w 6424098"/>
              <a:gd name="connsiteY28-31238" fmla="*/ 1953770 h 6858000"/>
              <a:gd name="connsiteX29-31239" fmla="*/ 5252592 w 6424098"/>
              <a:gd name="connsiteY29-31240" fmla="*/ 2092210 h 6858000"/>
              <a:gd name="connsiteX30-31241" fmla="*/ 5264303 w 6424098"/>
              <a:gd name="connsiteY30-31242" fmla="*/ 2225157 h 6858000"/>
              <a:gd name="connsiteX31-31243" fmla="*/ 5254949 w 6424098"/>
              <a:gd name="connsiteY31-31244" fmla="*/ 2236160 h 6858000"/>
              <a:gd name="connsiteX32-31245" fmla="*/ 5250104 w 6424098"/>
              <a:gd name="connsiteY32-31246" fmla="*/ 2249166 h 6858000"/>
              <a:gd name="connsiteX33-31247" fmla="*/ 5251214 w 6424098"/>
              <a:gd name="connsiteY33-31248" fmla="*/ 2250944 h 6858000"/>
              <a:gd name="connsiteX34-31249" fmla="*/ 5250644 w 6424098"/>
              <a:gd name="connsiteY34-31250" fmla="*/ 2266619 h 6858000"/>
              <a:gd name="connsiteX35-31251" fmla="*/ 5293877 w 6424098"/>
              <a:gd name="connsiteY35-31252" fmla="*/ 2368649 h 6858000"/>
              <a:gd name="connsiteX36-31253" fmla="*/ 5311338 w 6424098"/>
              <a:gd name="connsiteY36-31254" fmla="*/ 2404034 h 6858000"/>
              <a:gd name="connsiteX37-31255" fmla="*/ 5338366 w 6424098"/>
              <a:gd name="connsiteY37-31256" fmla="*/ 2465052 h 6858000"/>
              <a:gd name="connsiteX38-31257" fmla="*/ 5371263 w 6424098"/>
              <a:gd name="connsiteY38-31258" fmla="*/ 2586413 h 6858000"/>
              <a:gd name="connsiteX39-31259" fmla="*/ 5407503 w 6424098"/>
              <a:gd name="connsiteY39-31260" fmla="*/ 2786290 h 6858000"/>
              <a:gd name="connsiteX40-31261" fmla="*/ 5407356 w 6424098"/>
              <a:gd name="connsiteY40-31262" fmla="*/ 2787545 h 6858000"/>
              <a:gd name="connsiteX41-31263" fmla="*/ 5411130 w 6424098"/>
              <a:gd name="connsiteY41-31264" fmla="*/ 2788640 h 6858000"/>
              <a:gd name="connsiteX42-31265" fmla="*/ 5416439 w 6424098"/>
              <a:gd name="connsiteY42-31266" fmla="*/ 2805666 h 6858000"/>
              <a:gd name="connsiteX43-31267" fmla="*/ 5457023 w 6424098"/>
              <a:gd name="connsiteY43-31268" fmla="*/ 2858292 h 6858000"/>
              <a:gd name="connsiteX44-31269" fmla="*/ 5479298 w 6424098"/>
              <a:gd name="connsiteY44-31270" fmla="*/ 2947791 h 6858000"/>
              <a:gd name="connsiteX45-31271" fmla="*/ 5481770 w 6424098"/>
              <a:gd name="connsiteY45-31272" fmla="*/ 2951352 h 6858000"/>
              <a:gd name="connsiteX46-31273" fmla="*/ 5482045 w 6424098"/>
              <a:gd name="connsiteY46-31274" fmla="*/ 2984371 h 6858000"/>
              <a:gd name="connsiteX47-31275" fmla="*/ 5482415 w 6424098"/>
              <a:gd name="connsiteY47-31276" fmla="*/ 3004079 h 6858000"/>
              <a:gd name="connsiteX48-31277" fmla="*/ 5503944 w 6424098"/>
              <a:gd name="connsiteY48-31278" fmla="*/ 3123335 h 6858000"/>
              <a:gd name="connsiteX49-31279" fmla="*/ 5516007 w 6424098"/>
              <a:gd name="connsiteY49-31280" fmla="*/ 3258473 h 6858000"/>
              <a:gd name="connsiteX50-31281" fmla="*/ 5566839 w 6424098"/>
              <a:gd name="connsiteY50-31282" fmla="*/ 3345295 h 6858000"/>
              <a:gd name="connsiteX51-31283" fmla="*/ 5589758 w 6424098"/>
              <a:gd name="connsiteY51-31284" fmla="*/ 3506453 h 6858000"/>
              <a:gd name="connsiteX52-31285" fmla="*/ 5596144 w 6424098"/>
              <a:gd name="connsiteY52-31286" fmla="*/ 3534624 h 6858000"/>
              <a:gd name="connsiteX53-31287" fmla="*/ 5597750 w 6424098"/>
              <a:gd name="connsiteY53-31288" fmla="*/ 3534129 h 6858000"/>
              <a:gd name="connsiteX54-31289" fmla="*/ 5599700 w 6424098"/>
              <a:gd name="connsiteY54-31290" fmla="*/ 3547221 h 6858000"/>
              <a:gd name="connsiteX55-31291" fmla="*/ 5615031 w 6424098"/>
              <a:gd name="connsiteY55-31292" fmla="*/ 3557482 h 6858000"/>
              <a:gd name="connsiteX56-31293" fmla="*/ 5618377 w 6424098"/>
              <a:gd name="connsiteY56-31294" fmla="*/ 3588431 h 6858000"/>
              <a:gd name="connsiteX57-31295" fmla="*/ 5612155 w 6424098"/>
              <a:gd name="connsiteY57-31296" fmla="*/ 3589869 h 6858000"/>
              <a:gd name="connsiteX58-31297" fmla="*/ 5620843 w 6424098"/>
              <a:gd name="connsiteY58-31298" fmla="*/ 3606745 h 6858000"/>
              <a:gd name="connsiteX59-31299" fmla="*/ 5655472 w 6424098"/>
              <a:gd name="connsiteY59-31300" fmla="*/ 3678877 h 6858000"/>
              <a:gd name="connsiteX60-31301" fmla="*/ 5683015 w 6424098"/>
              <a:gd name="connsiteY60-31302" fmla="*/ 3762025 h 6858000"/>
              <a:gd name="connsiteX61-31303" fmla="*/ 5696643 w 6424098"/>
              <a:gd name="connsiteY61-31304" fmla="*/ 3773888 h 6858000"/>
              <a:gd name="connsiteX62-31305" fmla="*/ 5699203 w 6424098"/>
              <a:gd name="connsiteY62-31306" fmla="*/ 3775823 h 6858000"/>
              <a:gd name="connsiteX63-31307" fmla="*/ 5704824 w 6424098"/>
              <a:gd name="connsiteY63-31308" fmla="*/ 3785966 h 6858000"/>
              <a:gd name="connsiteX64-31309" fmla="*/ 5733539 w 6424098"/>
              <a:gd name="connsiteY64-31310" fmla="*/ 3818457 h 6858000"/>
              <a:gd name="connsiteX65-31311" fmla="*/ 5768491 w 6424098"/>
              <a:gd name="connsiteY65-31312" fmla="*/ 3914399 h 6858000"/>
              <a:gd name="connsiteX66-31313" fmla="*/ 5793123 w 6424098"/>
              <a:gd name="connsiteY66-31314" fmla="*/ 3969952 h 6858000"/>
              <a:gd name="connsiteX67-31315" fmla="*/ 5808321 w 6424098"/>
              <a:gd name="connsiteY67-31316" fmla="*/ 3988153 h 6858000"/>
              <a:gd name="connsiteX68-31317" fmla="*/ 5825621 w 6424098"/>
              <a:gd name="connsiteY68-31318" fmla="*/ 4015525 h 6858000"/>
              <a:gd name="connsiteX69-31319" fmla="*/ 5860672 w 6424098"/>
              <a:gd name="connsiteY69-31320" fmla="*/ 4061579 h 6858000"/>
              <a:gd name="connsiteX70-31321" fmla="*/ 5872173 w 6424098"/>
              <a:gd name="connsiteY70-31322" fmla="*/ 4088497 h 6858000"/>
              <a:gd name="connsiteX71-31323" fmla="*/ 5894095 w 6424098"/>
              <a:gd name="connsiteY71-31324" fmla="*/ 4128857 h 6858000"/>
              <a:gd name="connsiteX72-31325" fmla="*/ 5903513 w 6424098"/>
              <a:gd name="connsiteY72-31326" fmla="*/ 4187661 h 6858000"/>
              <a:gd name="connsiteX73-31327" fmla="*/ 5917114 w 6424098"/>
              <a:gd name="connsiteY73-31328" fmla="*/ 4213096 h 6858000"/>
              <a:gd name="connsiteX74-31329" fmla="*/ 5924233 w 6424098"/>
              <a:gd name="connsiteY74-31330" fmla="*/ 4242060 h 6858000"/>
              <a:gd name="connsiteX75-31331" fmla="*/ 5928910 w 6424098"/>
              <a:gd name="connsiteY75-31332" fmla="*/ 4300973 h 6858000"/>
              <a:gd name="connsiteX76-31333" fmla="*/ 5939320 w 6424098"/>
              <a:gd name="connsiteY76-31334" fmla="*/ 4340435 h 6858000"/>
              <a:gd name="connsiteX77-31335" fmla="*/ 5946705 w 6424098"/>
              <a:gd name="connsiteY77-31336" fmla="*/ 4428051 h 6858000"/>
              <a:gd name="connsiteX78-31337" fmla="*/ 5949261 w 6424098"/>
              <a:gd name="connsiteY78-31338" fmla="*/ 4449185 h 6858000"/>
              <a:gd name="connsiteX79-31339" fmla="*/ 5968960 w 6424098"/>
              <a:gd name="connsiteY79-31340" fmla="*/ 4482655 h 6858000"/>
              <a:gd name="connsiteX80-31341" fmla="*/ 5980106 w 6424098"/>
              <a:gd name="connsiteY80-31342" fmla="*/ 4585087 h 6858000"/>
              <a:gd name="connsiteX81-31343" fmla="*/ 5998138 w 6424098"/>
              <a:gd name="connsiteY81-31344" fmla="*/ 4697518 h 6858000"/>
              <a:gd name="connsiteX82-31345" fmla="*/ 6013516 w 6424098"/>
              <a:gd name="connsiteY82-31346" fmla="*/ 4786619 h 6858000"/>
              <a:gd name="connsiteX83-31347" fmla="*/ 6025404 w 6424098"/>
              <a:gd name="connsiteY83-31348" fmla="*/ 4858148 h 6858000"/>
              <a:gd name="connsiteX84-31349" fmla="*/ 6007749 w 6424098"/>
              <a:gd name="connsiteY84-31350" fmla="*/ 4964715 h 6858000"/>
              <a:gd name="connsiteX85-31351" fmla="*/ 6005269 w 6424098"/>
              <a:gd name="connsiteY85-31352" fmla="*/ 5150567 h 6858000"/>
              <a:gd name="connsiteX86-31353" fmla="*/ 6001127 w 6424098"/>
              <a:gd name="connsiteY86-31354" fmla="*/ 5164609 h 6858000"/>
              <a:gd name="connsiteX87-31355" fmla="*/ 5998514 w 6424098"/>
              <a:gd name="connsiteY87-31356" fmla="*/ 5189673 h 6858000"/>
              <a:gd name="connsiteX88-31357" fmla="*/ 6018409 w 6424098"/>
              <a:gd name="connsiteY88-31358" fmla="*/ 5227157 h 6858000"/>
              <a:gd name="connsiteX89-31359" fmla="*/ 6036748 w 6424098"/>
              <a:gd name="connsiteY89-31360" fmla="*/ 5322752 h 6858000"/>
              <a:gd name="connsiteX90-31361" fmla="*/ 6036943 w 6424098"/>
              <a:gd name="connsiteY90-31362" fmla="*/ 5329480 h 6858000"/>
              <a:gd name="connsiteX91-31363" fmla="*/ 6037677 w 6424098"/>
              <a:gd name="connsiteY91-31364" fmla="*/ 5354807 h 6858000"/>
              <a:gd name="connsiteX92-31365" fmla="*/ 6039728 w 6424098"/>
              <a:gd name="connsiteY92-31366" fmla="*/ 5359416 h 6858000"/>
              <a:gd name="connsiteX93-31367" fmla="*/ 6053435 w 6424098"/>
              <a:gd name="connsiteY93-31368" fmla="*/ 5387547 h 6858000"/>
              <a:gd name="connsiteX94-31369" fmla="*/ 6065933 w 6424098"/>
              <a:gd name="connsiteY94-31370" fmla="*/ 5443002 h 6858000"/>
              <a:gd name="connsiteX95-31371" fmla="*/ 6068640 w 6424098"/>
              <a:gd name="connsiteY95-31372" fmla="*/ 5474503 h 6858000"/>
              <a:gd name="connsiteX96-31373" fmla="*/ 6080922 w 6424098"/>
              <a:gd name="connsiteY96-31374" fmla="*/ 5561070 h 6858000"/>
              <a:gd name="connsiteX97-31375" fmla="*/ 6096949 w 6424098"/>
              <a:gd name="connsiteY97-31376" fmla="*/ 5648179 h 6858000"/>
              <a:gd name="connsiteX98-31377" fmla="*/ 6125703 w 6424098"/>
              <a:gd name="connsiteY98-31378" fmla="*/ 5692894 h 6858000"/>
              <a:gd name="connsiteX99-31379" fmla="*/ 6121353 w 6424098"/>
              <a:gd name="connsiteY99-31380" fmla="*/ 5721725 h 6858000"/>
              <a:gd name="connsiteX100-31381" fmla="*/ 6121607 w 6424098"/>
              <a:gd name="connsiteY100-31382" fmla="*/ 5721959 h 6858000"/>
              <a:gd name="connsiteX101-31383" fmla="*/ 6127024 w 6424098"/>
              <a:gd name="connsiteY101-31384" fmla="*/ 5786902 h 6858000"/>
              <a:gd name="connsiteX102-31385" fmla="*/ 6127519 w 6424098"/>
              <a:gd name="connsiteY102-31386" fmla="*/ 5865775 h 6858000"/>
              <a:gd name="connsiteX103-31387" fmla="*/ 6119217 w 6424098"/>
              <a:gd name="connsiteY103-31388" fmla="*/ 5888542 h 6858000"/>
              <a:gd name="connsiteX104-31389" fmla="*/ 6102493 w 6424098"/>
              <a:gd name="connsiteY104-31390" fmla="*/ 5928602 h 6858000"/>
              <a:gd name="connsiteX105-31391" fmla="*/ 6056863 w 6424098"/>
              <a:gd name="connsiteY105-31392" fmla="*/ 6000643 h 6858000"/>
              <a:gd name="connsiteX106-31393" fmla="*/ 6045436 w 6424098"/>
              <a:gd name="connsiteY106-31394" fmla="*/ 6124480 h 6858000"/>
              <a:gd name="connsiteX107-31395" fmla="*/ 6030489 w 6424098"/>
              <a:gd name="connsiteY107-31396" fmla="*/ 6317666 h 6858000"/>
              <a:gd name="connsiteX108-31397" fmla="*/ 6007492 w 6424098"/>
              <a:gd name="connsiteY108-31398" fmla="*/ 6440818 h 6858000"/>
              <a:gd name="connsiteX109-31399" fmla="*/ 6009467 w 6424098"/>
              <a:gd name="connsiteY109-31400" fmla="*/ 6487076 h 6858000"/>
              <a:gd name="connsiteX110-31401" fmla="*/ 5995064 w 6424098"/>
              <a:gd name="connsiteY110-31402" fmla="*/ 6540791 h 6858000"/>
              <a:gd name="connsiteX111-31403" fmla="*/ 6004510 w 6424098"/>
              <a:gd name="connsiteY111-31404" fmla="*/ 6599256 h 6858000"/>
              <a:gd name="connsiteX112-31405" fmla="*/ 5986207 w 6424098"/>
              <a:gd name="connsiteY112-31406" fmla="*/ 6695855 h 6858000"/>
              <a:gd name="connsiteX113-31407" fmla="*/ 5979428 w 6424098"/>
              <a:gd name="connsiteY113-31408" fmla="*/ 6754678 h 6858000"/>
              <a:gd name="connsiteX114-31409" fmla="*/ 5983398 w 6424098"/>
              <a:gd name="connsiteY114-31410" fmla="*/ 6778641 h 6858000"/>
              <a:gd name="connsiteX115-31411" fmla="*/ 5984543 w 6424098"/>
              <a:gd name="connsiteY115-31412" fmla="*/ 6811016 h 6858000"/>
              <a:gd name="connsiteX116-31413" fmla="*/ 5979671 w 6424098"/>
              <a:gd name="connsiteY116-31414" fmla="*/ 6858000 h 6858000"/>
              <a:gd name="connsiteX117-31415" fmla="*/ 0 w 6424098"/>
              <a:gd name="connsiteY117-31416" fmla="*/ 6858000 h 6858000"/>
              <a:gd name="connsiteX118-31417" fmla="*/ 0 w 6424098"/>
              <a:gd name="connsiteY118-31418" fmla="*/ 0 h 6858000"/>
              <a:gd name="connsiteX0-31419" fmla="*/ 0 w 6127519"/>
              <a:gd name="connsiteY0-31420" fmla="*/ 0 h 6858000"/>
              <a:gd name="connsiteX1-31421" fmla="*/ 4965888 w 6127519"/>
              <a:gd name="connsiteY1-31422" fmla="*/ 0 h 6858000"/>
              <a:gd name="connsiteX2-31423" fmla="*/ 4967767 w 6127519"/>
              <a:gd name="connsiteY2-31424" fmla="*/ 7930 h 6858000"/>
              <a:gd name="connsiteX3-31425" fmla="*/ 4979444 w 6127519"/>
              <a:gd name="connsiteY3-31426" fmla="*/ 43921 h 6858000"/>
              <a:gd name="connsiteX4-31427" fmla="*/ 5021173 w 6127519"/>
              <a:gd name="connsiteY4-31428" fmla="*/ 123738 h 6858000"/>
              <a:gd name="connsiteX5-31429" fmla="*/ 5075458 w 6127519"/>
              <a:gd name="connsiteY5-31430" fmla="*/ 264355 h 6858000"/>
              <a:gd name="connsiteX6-31431" fmla="*/ 5081175 w 6127519"/>
              <a:gd name="connsiteY6-31432" fmla="*/ 277448 h 6858000"/>
              <a:gd name="connsiteX7-31433" fmla="*/ 5097011 w 6127519"/>
              <a:gd name="connsiteY7-31434" fmla="*/ 355616 h 6858000"/>
              <a:gd name="connsiteX8-31435" fmla="*/ 5130982 w 6127519"/>
              <a:gd name="connsiteY8-31436" fmla="*/ 412030 h 6858000"/>
              <a:gd name="connsiteX9-31437" fmla="*/ 5153000 w 6127519"/>
              <a:gd name="connsiteY9-31438" fmla="*/ 507134 h 6858000"/>
              <a:gd name="connsiteX10-31439" fmla="*/ 5171282 w 6127519"/>
              <a:gd name="connsiteY10-31440" fmla="*/ 602071 h 6858000"/>
              <a:gd name="connsiteX11-31441" fmla="*/ 5176196 w 6127519"/>
              <a:gd name="connsiteY11-31442" fmla="*/ 636822 h 6858000"/>
              <a:gd name="connsiteX12-31443" fmla="*/ 5189051 w 6127519"/>
              <a:gd name="connsiteY12-31444" fmla="*/ 782518 h 6858000"/>
              <a:gd name="connsiteX13-31445" fmla="*/ 5210428 w 6127519"/>
              <a:gd name="connsiteY13-31446" fmla="*/ 815772 h 6858000"/>
              <a:gd name="connsiteX14-31447" fmla="*/ 5221088 w 6127519"/>
              <a:gd name="connsiteY14-31448" fmla="*/ 860193 h 6858000"/>
              <a:gd name="connsiteX15-31449" fmla="*/ 5230806 w 6127519"/>
              <a:gd name="connsiteY15-31450" fmla="*/ 961354 h 6858000"/>
              <a:gd name="connsiteX16-31451" fmla="*/ 5201018 w 6127519"/>
              <a:gd name="connsiteY16-31452" fmla="*/ 1095027 h 6858000"/>
              <a:gd name="connsiteX17-31453" fmla="*/ 5202153 w 6127519"/>
              <a:gd name="connsiteY17-31454" fmla="*/ 1133224 h 6858000"/>
              <a:gd name="connsiteX18-31455" fmla="*/ 5207370 w 6127519"/>
              <a:gd name="connsiteY18-31456" fmla="*/ 1138097 h 6858000"/>
              <a:gd name="connsiteX19-31457" fmla="*/ 5189234 w 6127519"/>
              <a:gd name="connsiteY19-31458" fmla="*/ 1193495 h 6858000"/>
              <a:gd name="connsiteX20-31459" fmla="*/ 5202769 w 6127519"/>
              <a:gd name="connsiteY20-31460" fmla="*/ 1269450 h 6858000"/>
              <a:gd name="connsiteX21-31461" fmla="*/ 5225968 w 6127519"/>
              <a:gd name="connsiteY21-31462" fmla="*/ 1357994 h 6858000"/>
              <a:gd name="connsiteX22-31463" fmla="*/ 5233819 w 6127519"/>
              <a:gd name="connsiteY22-31464" fmla="*/ 1380922 h 6858000"/>
              <a:gd name="connsiteX23-31465" fmla="*/ 5237226 w 6127519"/>
              <a:gd name="connsiteY23-31466" fmla="*/ 1441327 h 6858000"/>
              <a:gd name="connsiteX24-31467" fmla="*/ 5255653 w 6127519"/>
              <a:gd name="connsiteY24-31468" fmla="*/ 1524712 h 6858000"/>
              <a:gd name="connsiteX25-31469" fmla="*/ 5263491 w 6127519"/>
              <a:gd name="connsiteY25-31470" fmla="*/ 1642938 h 6858000"/>
              <a:gd name="connsiteX26-31471" fmla="*/ 5261314 w 6127519"/>
              <a:gd name="connsiteY26-31472" fmla="*/ 1689177 h 6858000"/>
              <a:gd name="connsiteX27-31473" fmla="*/ 5259788 w 6127519"/>
              <a:gd name="connsiteY27-31474" fmla="*/ 1768516 h 6858000"/>
              <a:gd name="connsiteX28-31475" fmla="*/ 5255696 w 6127519"/>
              <a:gd name="connsiteY28-31476" fmla="*/ 1953770 h 6858000"/>
              <a:gd name="connsiteX29-31477" fmla="*/ 5252592 w 6127519"/>
              <a:gd name="connsiteY29-31478" fmla="*/ 2092210 h 6858000"/>
              <a:gd name="connsiteX30-31479" fmla="*/ 5264303 w 6127519"/>
              <a:gd name="connsiteY30-31480" fmla="*/ 2225157 h 6858000"/>
              <a:gd name="connsiteX31-31481" fmla="*/ 5254949 w 6127519"/>
              <a:gd name="connsiteY31-31482" fmla="*/ 2236160 h 6858000"/>
              <a:gd name="connsiteX32-31483" fmla="*/ 5250104 w 6127519"/>
              <a:gd name="connsiteY32-31484" fmla="*/ 2249166 h 6858000"/>
              <a:gd name="connsiteX33-31485" fmla="*/ 5251214 w 6127519"/>
              <a:gd name="connsiteY33-31486" fmla="*/ 2250944 h 6858000"/>
              <a:gd name="connsiteX34-31487" fmla="*/ 5250644 w 6127519"/>
              <a:gd name="connsiteY34-31488" fmla="*/ 2266619 h 6858000"/>
              <a:gd name="connsiteX35-31489" fmla="*/ 5293877 w 6127519"/>
              <a:gd name="connsiteY35-31490" fmla="*/ 2368649 h 6858000"/>
              <a:gd name="connsiteX36-31491" fmla="*/ 5311338 w 6127519"/>
              <a:gd name="connsiteY36-31492" fmla="*/ 2404034 h 6858000"/>
              <a:gd name="connsiteX37-31493" fmla="*/ 5338366 w 6127519"/>
              <a:gd name="connsiteY37-31494" fmla="*/ 2465052 h 6858000"/>
              <a:gd name="connsiteX38-31495" fmla="*/ 5371263 w 6127519"/>
              <a:gd name="connsiteY38-31496" fmla="*/ 2586413 h 6858000"/>
              <a:gd name="connsiteX39-31497" fmla="*/ 5407503 w 6127519"/>
              <a:gd name="connsiteY39-31498" fmla="*/ 2786290 h 6858000"/>
              <a:gd name="connsiteX40-31499" fmla="*/ 5407356 w 6127519"/>
              <a:gd name="connsiteY40-31500" fmla="*/ 2787545 h 6858000"/>
              <a:gd name="connsiteX41-31501" fmla="*/ 5411130 w 6127519"/>
              <a:gd name="connsiteY41-31502" fmla="*/ 2788640 h 6858000"/>
              <a:gd name="connsiteX42-31503" fmla="*/ 5416439 w 6127519"/>
              <a:gd name="connsiteY42-31504" fmla="*/ 2805666 h 6858000"/>
              <a:gd name="connsiteX43-31505" fmla="*/ 5457023 w 6127519"/>
              <a:gd name="connsiteY43-31506" fmla="*/ 2858292 h 6858000"/>
              <a:gd name="connsiteX44-31507" fmla="*/ 5479298 w 6127519"/>
              <a:gd name="connsiteY44-31508" fmla="*/ 2947791 h 6858000"/>
              <a:gd name="connsiteX45-31509" fmla="*/ 5481770 w 6127519"/>
              <a:gd name="connsiteY45-31510" fmla="*/ 2951352 h 6858000"/>
              <a:gd name="connsiteX46-31511" fmla="*/ 5482045 w 6127519"/>
              <a:gd name="connsiteY46-31512" fmla="*/ 2984371 h 6858000"/>
              <a:gd name="connsiteX47-31513" fmla="*/ 5482415 w 6127519"/>
              <a:gd name="connsiteY47-31514" fmla="*/ 3004079 h 6858000"/>
              <a:gd name="connsiteX48-31515" fmla="*/ 5503944 w 6127519"/>
              <a:gd name="connsiteY48-31516" fmla="*/ 3123335 h 6858000"/>
              <a:gd name="connsiteX49-31517" fmla="*/ 5516007 w 6127519"/>
              <a:gd name="connsiteY49-31518" fmla="*/ 3258473 h 6858000"/>
              <a:gd name="connsiteX50-31519" fmla="*/ 5566839 w 6127519"/>
              <a:gd name="connsiteY50-31520" fmla="*/ 3345295 h 6858000"/>
              <a:gd name="connsiteX51-31521" fmla="*/ 5589758 w 6127519"/>
              <a:gd name="connsiteY51-31522" fmla="*/ 3506453 h 6858000"/>
              <a:gd name="connsiteX52-31523" fmla="*/ 5596144 w 6127519"/>
              <a:gd name="connsiteY52-31524" fmla="*/ 3534624 h 6858000"/>
              <a:gd name="connsiteX53-31525" fmla="*/ 5597750 w 6127519"/>
              <a:gd name="connsiteY53-31526" fmla="*/ 3534129 h 6858000"/>
              <a:gd name="connsiteX54-31527" fmla="*/ 5599700 w 6127519"/>
              <a:gd name="connsiteY54-31528" fmla="*/ 3547221 h 6858000"/>
              <a:gd name="connsiteX55-31529" fmla="*/ 5615031 w 6127519"/>
              <a:gd name="connsiteY55-31530" fmla="*/ 3557482 h 6858000"/>
              <a:gd name="connsiteX56-31531" fmla="*/ 5618377 w 6127519"/>
              <a:gd name="connsiteY56-31532" fmla="*/ 3588431 h 6858000"/>
              <a:gd name="connsiteX57-31533" fmla="*/ 5612155 w 6127519"/>
              <a:gd name="connsiteY57-31534" fmla="*/ 3589869 h 6858000"/>
              <a:gd name="connsiteX58-31535" fmla="*/ 5620843 w 6127519"/>
              <a:gd name="connsiteY58-31536" fmla="*/ 3606745 h 6858000"/>
              <a:gd name="connsiteX59-31537" fmla="*/ 5655472 w 6127519"/>
              <a:gd name="connsiteY59-31538" fmla="*/ 3678877 h 6858000"/>
              <a:gd name="connsiteX60-31539" fmla="*/ 5683015 w 6127519"/>
              <a:gd name="connsiteY60-31540" fmla="*/ 3762025 h 6858000"/>
              <a:gd name="connsiteX61-31541" fmla="*/ 5696643 w 6127519"/>
              <a:gd name="connsiteY61-31542" fmla="*/ 3773888 h 6858000"/>
              <a:gd name="connsiteX62-31543" fmla="*/ 5699203 w 6127519"/>
              <a:gd name="connsiteY62-31544" fmla="*/ 3775823 h 6858000"/>
              <a:gd name="connsiteX63-31545" fmla="*/ 5704824 w 6127519"/>
              <a:gd name="connsiteY63-31546" fmla="*/ 3785966 h 6858000"/>
              <a:gd name="connsiteX64-31547" fmla="*/ 5733539 w 6127519"/>
              <a:gd name="connsiteY64-31548" fmla="*/ 3818457 h 6858000"/>
              <a:gd name="connsiteX65-31549" fmla="*/ 5768491 w 6127519"/>
              <a:gd name="connsiteY65-31550" fmla="*/ 3914399 h 6858000"/>
              <a:gd name="connsiteX66-31551" fmla="*/ 5793123 w 6127519"/>
              <a:gd name="connsiteY66-31552" fmla="*/ 3969952 h 6858000"/>
              <a:gd name="connsiteX67-31553" fmla="*/ 5808321 w 6127519"/>
              <a:gd name="connsiteY67-31554" fmla="*/ 3988153 h 6858000"/>
              <a:gd name="connsiteX68-31555" fmla="*/ 5825621 w 6127519"/>
              <a:gd name="connsiteY68-31556" fmla="*/ 4015525 h 6858000"/>
              <a:gd name="connsiteX69-31557" fmla="*/ 5860672 w 6127519"/>
              <a:gd name="connsiteY69-31558" fmla="*/ 4061579 h 6858000"/>
              <a:gd name="connsiteX70-31559" fmla="*/ 5872173 w 6127519"/>
              <a:gd name="connsiteY70-31560" fmla="*/ 4088497 h 6858000"/>
              <a:gd name="connsiteX71-31561" fmla="*/ 5894095 w 6127519"/>
              <a:gd name="connsiteY71-31562" fmla="*/ 4128857 h 6858000"/>
              <a:gd name="connsiteX72-31563" fmla="*/ 5903513 w 6127519"/>
              <a:gd name="connsiteY72-31564" fmla="*/ 4187661 h 6858000"/>
              <a:gd name="connsiteX73-31565" fmla="*/ 5917114 w 6127519"/>
              <a:gd name="connsiteY73-31566" fmla="*/ 4213096 h 6858000"/>
              <a:gd name="connsiteX74-31567" fmla="*/ 5924233 w 6127519"/>
              <a:gd name="connsiteY74-31568" fmla="*/ 4242060 h 6858000"/>
              <a:gd name="connsiteX75-31569" fmla="*/ 5928910 w 6127519"/>
              <a:gd name="connsiteY75-31570" fmla="*/ 4300973 h 6858000"/>
              <a:gd name="connsiteX76-31571" fmla="*/ 5939320 w 6127519"/>
              <a:gd name="connsiteY76-31572" fmla="*/ 4340435 h 6858000"/>
              <a:gd name="connsiteX77-31573" fmla="*/ 5946705 w 6127519"/>
              <a:gd name="connsiteY77-31574" fmla="*/ 4428051 h 6858000"/>
              <a:gd name="connsiteX78-31575" fmla="*/ 5949261 w 6127519"/>
              <a:gd name="connsiteY78-31576" fmla="*/ 4449185 h 6858000"/>
              <a:gd name="connsiteX79-31577" fmla="*/ 5968960 w 6127519"/>
              <a:gd name="connsiteY79-31578" fmla="*/ 4482655 h 6858000"/>
              <a:gd name="connsiteX80-31579" fmla="*/ 5980106 w 6127519"/>
              <a:gd name="connsiteY80-31580" fmla="*/ 4585087 h 6858000"/>
              <a:gd name="connsiteX81-31581" fmla="*/ 5998138 w 6127519"/>
              <a:gd name="connsiteY81-31582" fmla="*/ 4697518 h 6858000"/>
              <a:gd name="connsiteX82-31583" fmla="*/ 6013516 w 6127519"/>
              <a:gd name="connsiteY82-31584" fmla="*/ 4786619 h 6858000"/>
              <a:gd name="connsiteX83-31585" fmla="*/ 6025404 w 6127519"/>
              <a:gd name="connsiteY83-31586" fmla="*/ 4858148 h 6858000"/>
              <a:gd name="connsiteX84-31587" fmla="*/ 6007749 w 6127519"/>
              <a:gd name="connsiteY84-31588" fmla="*/ 4964715 h 6858000"/>
              <a:gd name="connsiteX85-31589" fmla="*/ 6005269 w 6127519"/>
              <a:gd name="connsiteY85-31590" fmla="*/ 5150567 h 6858000"/>
              <a:gd name="connsiteX86-31591" fmla="*/ 6001127 w 6127519"/>
              <a:gd name="connsiteY86-31592" fmla="*/ 5164609 h 6858000"/>
              <a:gd name="connsiteX87-31593" fmla="*/ 5998514 w 6127519"/>
              <a:gd name="connsiteY87-31594" fmla="*/ 5189673 h 6858000"/>
              <a:gd name="connsiteX88-31595" fmla="*/ 6018409 w 6127519"/>
              <a:gd name="connsiteY88-31596" fmla="*/ 5227157 h 6858000"/>
              <a:gd name="connsiteX89-31597" fmla="*/ 6036748 w 6127519"/>
              <a:gd name="connsiteY89-31598" fmla="*/ 5322752 h 6858000"/>
              <a:gd name="connsiteX90-31599" fmla="*/ 6036943 w 6127519"/>
              <a:gd name="connsiteY90-31600" fmla="*/ 5329480 h 6858000"/>
              <a:gd name="connsiteX91-31601" fmla="*/ 6037677 w 6127519"/>
              <a:gd name="connsiteY91-31602" fmla="*/ 5354807 h 6858000"/>
              <a:gd name="connsiteX92-31603" fmla="*/ 6039728 w 6127519"/>
              <a:gd name="connsiteY92-31604" fmla="*/ 5359416 h 6858000"/>
              <a:gd name="connsiteX93-31605" fmla="*/ 6053435 w 6127519"/>
              <a:gd name="connsiteY93-31606" fmla="*/ 5387547 h 6858000"/>
              <a:gd name="connsiteX94-31607" fmla="*/ 6065933 w 6127519"/>
              <a:gd name="connsiteY94-31608" fmla="*/ 5443002 h 6858000"/>
              <a:gd name="connsiteX95-31609" fmla="*/ 6068640 w 6127519"/>
              <a:gd name="connsiteY95-31610" fmla="*/ 5474503 h 6858000"/>
              <a:gd name="connsiteX96-31611" fmla="*/ 6080922 w 6127519"/>
              <a:gd name="connsiteY96-31612" fmla="*/ 5561070 h 6858000"/>
              <a:gd name="connsiteX97-31613" fmla="*/ 6096949 w 6127519"/>
              <a:gd name="connsiteY97-31614" fmla="*/ 5648179 h 6858000"/>
              <a:gd name="connsiteX98-31615" fmla="*/ 6125703 w 6127519"/>
              <a:gd name="connsiteY98-31616" fmla="*/ 5692894 h 6858000"/>
              <a:gd name="connsiteX99-31617" fmla="*/ 6121353 w 6127519"/>
              <a:gd name="connsiteY99-31618" fmla="*/ 5721725 h 6858000"/>
              <a:gd name="connsiteX100-31619" fmla="*/ 6121607 w 6127519"/>
              <a:gd name="connsiteY100-31620" fmla="*/ 5721959 h 6858000"/>
              <a:gd name="connsiteX101-31621" fmla="*/ 6127024 w 6127519"/>
              <a:gd name="connsiteY101-31622" fmla="*/ 5786902 h 6858000"/>
              <a:gd name="connsiteX102-31623" fmla="*/ 6127519 w 6127519"/>
              <a:gd name="connsiteY102-31624" fmla="*/ 5865775 h 6858000"/>
              <a:gd name="connsiteX103-31625" fmla="*/ 6119217 w 6127519"/>
              <a:gd name="connsiteY103-31626" fmla="*/ 5888542 h 6858000"/>
              <a:gd name="connsiteX104-31627" fmla="*/ 6102493 w 6127519"/>
              <a:gd name="connsiteY104-31628" fmla="*/ 5928602 h 6858000"/>
              <a:gd name="connsiteX105-31629" fmla="*/ 6056863 w 6127519"/>
              <a:gd name="connsiteY105-31630" fmla="*/ 6000643 h 6858000"/>
              <a:gd name="connsiteX106-31631" fmla="*/ 6045436 w 6127519"/>
              <a:gd name="connsiteY106-31632" fmla="*/ 6124480 h 6858000"/>
              <a:gd name="connsiteX107-31633" fmla="*/ 6030489 w 6127519"/>
              <a:gd name="connsiteY107-31634" fmla="*/ 6317666 h 6858000"/>
              <a:gd name="connsiteX108-31635" fmla="*/ 6007492 w 6127519"/>
              <a:gd name="connsiteY108-31636" fmla="*/ 6440818 h 6858000"/>
              <a:gd name="connsiteX109-31637" fmla="*/ 6009467 w 6127519"/>
              <a:gd name="connsiteY109-31638" fmla="*/ 6487076 h 6858000"/>
              <a:gd name="connsiteX110-31639" fmla="*/ 5995064 w 6127519"/>
              <a:gd name="connsiteY110-31640" fmla="*/ 6540791 h 6858000"/>
              <a:gd name="connsiteX111-31641" fmla="*/ 6004510 w 6127519"/>
              <a:gd name="connsiteY111-31642" fmla="*/ 6599256 h 6858000"/>
              <a:gd name="connsiteX112-31643" fmla="*/ 5986207 w 6127519"/>
              <a:gd name="connsiteY112-31644" fmla="*/ 6695855 h 6858000"/>
              <a:gd name="connsiteX113-31645" fmla="*/ 5979428 w 6127519"/>
              <a:gd name="connsiteY113-31646" fmla="*/ 6754678 h 6858000"/>
              <a:gd name="connsiteX114-31647" fmla="*/ 5983398 w 6127519"/>
              <a:gd name="connsiteY114-31648" fmla="*/ 6778641 h 6858000"/>
              <a:gd name="connsiteX115-31649" fmla="*/ 5984543 w 6127519"/>
              <a:gd name="connsiteY115-31650" fmla="*/ 6811016 h 6858000"/>
              <a:gd name="connsiteX116-31651" fmla="*/ 5979671 w 6127519"/>
              <a:gd name="connsiteY116-31652" fmla="*/ 6858000 h 6858000"/>
              <a:gd name="connsiteX117-31653" fmla="*/ 0 w 6127519"/>
              <a:gd name="connsiteY117-31654" fmla="*/ 6858000 h 6858000"/>
              <a:gd name="connsiteX118-31655" fmla="*/ 0 w 6127519"/>
              <a:gd name="connsiteY118-31656" fmla="*/ 0 h 6858000"/>
              <a:gd name="connsiteX0-31657" fmla="*/ 0 w 6127519"/>
              <a:gd name="connsiteY0-31658" fmla="*/ 0 h 6858000"/>
              <a:gd name="connsiteX1-31659" fmla="*/ 4965888 w 6127519"/>
              <a:gd name="connsiteY1-31660" fmla="*/ 0 h 6858000"/>
              <a:gd name="connsiteX2-31661" fmla="*/ 4967767 w 6127519"/>
              <a:gd name="connsiteY2-31662" fmla="*/ 7930 h 6858000"/>
              <a:gd name="connsiteX3-31663" fmla="*/ 4979444 w 6127519"/>
              <a:gd name="connsiteY3-31664" fmla="*/ 43921 h 6858000"/>
              <a:gd name="connsiteX4-31665" fmla="*/ 5021173 w 6127519"/>
              <a:gd name="connsiteY4-31666" fmla="*/ 123738 h 6858000"/>
              <a:gd name="connsiteX5-31667" fmla="*/ 5075458 w 6127519"/>
              <a:gd name="connsiteY5-31668" fmla="*/ 264355 h 6858000"/>
              <a:gd name="connsiteX6-31669" fmla="*/ 5081175 w 6127519"/>
              <a:gd name="connsiteY6-31670" fmla="*/ 277448 h 6858000"/>
              <a:gd name="connsiteX7-31671" fmla="*/ 5097011 w 6127519"/>
              <a:gd name="connsiteY7-31672" fmla="*/ 355616 h 6858000"/>
              <a:gd name="connsiteX8-31673" fmla="*/ 5130982 w 6127519"/>
              <a:gd name="connsiteY8-31674" fmla="*/ 412030 h 6858000"/>
              <a:gd name="connsiteX9-31675" fmla="*/ 5153000 w 6127519"/>
              <a:gd name="connsiteY9-31676" fmla="*/ 507134 h 6858000"/>
              <a:gd name="connsiteX10-31677" fmla="*/ 5171282 w 6127519"/>
              <a:gd name="connsiteY10-31678" fmla="*/ 602071 h 6858000"/>
              <a:gd name="connsiteX11-31679" fmla="*/ 5176196 w 6127519"/>
              <a:gd name="connsiteY11-31680" fmla="*/ 636822 h 6858000"/>
              <a:gd name="connsiteX12-31681" fmla="*/ 5189051 w 6127519"/>
              <a:gd name="connsiteY12-31682" fmla="*/ 782518 h 6858000"/>
              <a:gd name="connsiteX13-31683" fmla="*/ 5210428 w 6127519"/>
              <a:gd name="connsiteY13-31684" fmla="*/ 815772 h 6858000"/>
              <a:gd name="connsiteX14-31685" fmla="*/ 5221088 w 6127519"/>
              <a:gd name="connsiteY14-31686" fmla="*/ 860193 h 6858000"/>
              <a:gd name="connsiteX15-31687" fmla="*/ 5230806 w 6127519"/>
              <a:gd name="connsiteY15-31688" fmla="*/ 961354 h 6858000"/>
              <a:gd name="connsiteX16-31689" fmla="*/ 5201018 w 6127519"/>
              <a:gd name="connsiteY16-31690" fmla="*/ 1095027 h 6858000"/>
              <a:gd name="connsiteX17-31691" fmla="*/ 5202153 w 6127519"/>
              <a:gd name="connsiteY17-31692" fmla="*/ 1133224 h 6858000"/>
              <a:gd name="connsiteX18-31693" fmla="*/ 5207370 w 6127519"/>
              <a:gd name="connsiteY18-31694" fmla="*/ 1138097 h 6858000"/>
              <a:gd name="connsiteX19-31695" fmla="*/ 5189234 w 6127519"/>
              <a:gd name="connsiteY19-31696" fmla="*/ 1193495 h 6858000"/>
              <a:gd name="connsiteX20-31697" fmla="*/ 5202769 w 6127519"/>
              <a:gd name="connsiteY20-31698" fmla="*/ 1269450 h 6858000"/>
              <a:gd name="connsiteX21-31699" fmla="*/ 5225968 w 6127519"/>
              <a:gd name="connsiteY21-31700" fmla="*/ 1357994 h 6858000"/>
              <a:gd name="connsiteX22-31701" fmla="*/ 5233819 w 6127519"/>
              <a:gd name="connsiteY22-31702" fmla="*/ 1380922 h 6858000"/>
              <a:gd name="connsiteX23-31703" fmla="*/ 5237226 w 6127519"/>
              <a:gd name="connsiteY23-31704" fmla="*/ 1441327 h 6858000"/>
              <a:gd name="connsiteX24-31705" fmla="*/ 5255653 w 6127519"/>
              <a:gd name="connsiteY24-31706" fmla="*/ 1524712 h 6858000"/>
              <a:gd name="connsiteX25-31707" fmla="*/ 5263491 w 6127519"/>
              <a:gd name="connsiteY25-31708" fmla="*/ 1642938 h 6858000"/>
              <a:gd name="connsiteX26-31709" fmla="*/ 5261314 w 6127519"/>
              <a:gd name="connsiteY26-31710" fmla="*/ 1689177 h 6858000"/>
              <a:gd name="connsiteX27-31711" fmla="*/ 5259788 w 6127519"/>
              <a:gd name="connsiteY27-31712" fmla="*/ 1768516 h 6858000"/>
              <a:gd name="connsiteX28-31713" fmla="*/ 5255696 w 6127519"/>
              <a:gd name="connsiteY28-31714" fmla="*/ 1953770 h 6858000"/>
              <a:gd name="connsiteX29-31715" fmla="*/ 5252592 w 6127519"/>
              <a:gd name="connsiteY29-31716" fmla="*/ 2092210 h 6858000"/>
              <a:gd name="connsiteX30-31717" fmla="*/ 5264303 w 6127519"/>
              <a:gd name="connsiteY30-31718" fmla="*/ 2225157 h 6858000"/>
              <a:gd name="connsiteX31-31719" fmla="*/ 5254949 w 6127519"/>
              <a:gd name="connsiteY31-31720" fmla="*/ 2236160 h 6858000"/>
              <a:gd name="connsiteX32-31721" fmla="*/ 5250104 w 6127519"/>
              <a:gd name="connsiteY32-31722" fmla="*/ 2249166 h 6858000"/>
              <a:gd name="connsiteX33-31723" fmla="*/ 5251214 w 6127519"/>
              <a:gd name="connsiteY33-31724" fmla="*/ 2250944 h 6858000"/>
              <a:gd name="connsiteX34-31725" fmla="*/ 5250644 w 6127519"/>
              <a:gd name="connsiteY34-31726" fmla="*/ 2266619 h 6858000"/>
              <a:gd name="connsiteX35-31727" fmla="*/ 5293877 w 6127519"/>
              <a:gd name="connsiteY35-31728" fmla="*/ 2368649 h 6858000"/>
              <a:gd name="connsiteX36-31729" fmla="*/ 5311338 w 6127519"/>
              <a:gd name="connsiteY36-31730" fmla="*/ 2404034 h 6858000"/>
              <a:gd name="connsiteX37-31731" fmla="*/ 5338366 w 6127519"/>
              <a:gd name="connsiteY37-31732" fmla="*/ 2465052 h 6858000"/>
              <a:gd name="connsiteX38-31733" fmla="*/ 5371263 w 6127519"/>
              <a:gd name="connsiteY38-31734" fmla="*/ 2586413 h 6858000"/>
              <a:gd name="connsiteX39-31735" fmla="*/ 5407503 w 6127519"/>
              <a:gd name="connsiteY39-31736" fmla="*/ 2786290 h 6858000"/>
              <a:gd name="connsiteX40-31737" fmla="*/ 5407356 w 6127519"/>
              <a:gd name="connsiteY40-31738" fmla="*/ 2787545 h 6858000"/>
              <a:gd name="connsiteX41-31739" fmla="*/ 5411130 w 6127519"/>
              <a:gd name="connsiteY41-31740" fmla="*/ 2788640 h 6858000"/>
              <a:gd name="connsiteX42-31741" fmla="*/ 5416439 w 6127519"/>
              <a:gd name="connsiteY42-31742" fmla="*/ 2805666 h 6858000"/>
              <a:gd name="connsiteX43-31743" fmla="*/ 5457023 w 6127519"/>
              <a:gd name="connsiteY43-31744" fmla="*/ 2858292 h 6858000"/>
              <a:gd name="connsiteX44-31745" fmla="*/ 5479298 w 6127519"/>
              <a:gd name="connsiteY44-31746" fmla="*/ 2947791 h 6858000"/>
              <a:gd name="connsiteX45-31747" fmla="*/ 5481770 w 6127519"/>
              <a:gd name="connsiteY45-31748" fmla="*/ 2951352 h 6858000"/>
              <a:gd name="connsiteX46-31749" fmla="*/ 5482045 w 6127519"/>
              <a:gd name="connsiteY46-31750" fmla="*/ 2984371 h 6858000"/>
              <a:gd name="connsiteX47-31751" fmla="*/ 5482415 w 6127519"/>
              <a:gd name="connsiteY47-31752" fmla="*/ 3004079 h 6858000"/>
              <a:gd name="connsiteX48-31753" fmla="*/ 5503944 w 6127519"/>
              <a:gd name="connsiteY48-31754" fmla="*/ 3123335 h 6858000"/>
              <a:gd name="connsiteX49-31755" fmla="*/ 5516007 w 6127519"/>
              <a:gd name="connsiteY49-31756" fmla="*/ 3258473 h 6858000"/>
              <a:gd name="connsiteX50-31757" fmla="*/ 5566839 w 6127519"/>
              <a:gd name="connsiteY50-31758" fmla="*/ 3345295 h 6858000"/>
              <a:gd name="connsiteX51-31759" fmla="*/ 5589758 w 6127519"/>
              <a:gd name="connsiteY51-31760" fmla="*/ 3506453 h 6858000"/>
              <a:gd name="connsiteX52-31761" fmla="*/ 5596144 w 6127519"/>
              <a:gd name="connsiteY52-31762" fmla="*/ 3534624 h 6858000"/>
              <a:gd name="connsiteX53-31763" fmla="*/ 5597750 w 6127519"/>
              <a:gd name="connsiteY53-31764" fmla="*/ 3534129 h 6858000"/>
              <a:gd name="connsiteX54-31765" fmla="*/ 5599700 w 6127519"/>
              <a:gd name="connsiteY54-31766" fmla="*/ 3547221 h 6858000"/>
              <a:gd name="connsiteX55-31767" fmla="*/ 5615031 w 6127519"/>
              <a:gd name="connsiteY55-31768" fmla="*/ 3557482 h 6858000"/>
              <a:gd name="connsiteX56-31769" fmla="*/ 5618377 w 6127519"/>
              <a:gd name="connsiteY56-31770" fmla="*/ 3588431 h 6858000"/>
              <a:gd name="connsiteX57-31771" fmla="*/ 5612155 w 6127519"/>
              <a:gd name="connsiteY57-31772" fmla="*/ 3589869 h 6858000"/>
              <a:gd name="connsiteX58-31773" fmla="*/ 5620843 w 6127519"/>
              <a:gd name="connsiteY58-31774" fmla="*/ 3606745 h 6858000"/>
              <a:gd name="connsiteX59-31775" fmla="*/ 5655472 w 6127519"/>
              <a:gd name="connsiteY59-31776" fmla="*/ 3678877 h 6858000"/>
              <a:gd name="connsiteX60-31777" fmla="*/ 5683015 w 6127519"/>
              <a:gd name="connsiteY60-31778" fmla="*/ 3762025 h 6858000"/>
              <a:gd name="connsiteX61-31779" fmla="*/ 5696643 w 6127519"/>
              <a:gd name="connsiteY61-31780" fmla="*/ 3773888 h 6858000"/>
              <a:gd name="connsiteX62-31781" fmla="*/ 5699203 w 6127519"/>
              <a:gd name="connsiteY62-31782" fmla="*/ 3775823 h 6858000"/>
              <a:gd name="connsiteX63-31783" fmla="*/ 5704824 w 6127519"/>
              <a:gd name="connsiteY63-31784" fmla="*/ 3785966 h 6858000"/>
              <a:gd name="connsiteX64-31785" fmla="*/ 5733539 w 6127519"/>
              <a:gd name="connsiteY64-31786" fmla="*/ 3818457 h 6858000"/>
              <a:gd name="connsiteX65-31787" fmla="*/ 5768491 w 6127519"/>
              <a:gd name="connsiteY65-31788" fmla="*/ 3914399 h 6858000"/>
              <a:gd name="connsiteX66-31789" fmla="*/ 5793123 w 6127519"/>
              <a:gd name="connsiteY66-31790" fmla="*/ 3969952 h 6858000"/>
              <a:gd name="connsiteX67-31791" fmla="*/ 5808321 w 6127519"/>
              <a:gd name="connsiteY67-31792" fmla="*/ 3988153 h 6858000"/>
              <a:gd name="connsiteX68-31793" fmla="*/ 5825621 w 6127519"/>
              <a:gd name="connsiteY68-31794" fmla="*/ 4015525 h 6858000"/>
              <a:gd name="connsiteX69-31795" fmla="*/ 5860672 w 6127519"/>
              <a:gd name="connsiteY69-31796" fmla="*/ 4061579 h 6858000"/>
              <a:gd name="connsiteX70-31797" fmla="*/ 5872173 w 6127519"/>
              <a:gd name="connsiteY70-31798" fmla="*/ 4088497 h 6858000"/>
              <a:gd name="connsiteX71-31799" fmla="*/ 5894095 w 6127519"/>
              <a:gd name="connsiteY71-31800" fmla="*/ 4128857 h 6858000"/>
              <a:gd name="connsiteX72-31801" fmla="*/ 5903513 w 6127519"/>
              <a:gd name="connsiteY72-31802" fmla="*/ 4187661 h 6858000"/>
              <a:gd name="connsiteX73-31803" fmla="*/ 5917114 w 6127519"/>
              <a:gd name="connsiteY73-31804" fmla="*/ 4213096 h 6858000"/>
              <a:gd name="connsiteX74-31805" fmla="*/ 5924233 w 6127519"/>
              <a:gd name="connsiteY74-31806" fmla="*/ 4242060 h 6858000"/>
              <a:gd name="connsiteX75-31807" fmla="*/ 5928910 w 6127519"/>
              <a:gd name="connsiteY75-31808" fmla="*/ 4300973 h 6858000"/>
              <a:gd name="connsiteX76-31809" fmla="*/ 5939320 w 6127519"/>
              <a:gd name="connsiteY76-31810" fmla="*/ 4340435 h 6858000"/>
              <a:gd name="connsiteX77-31811" fmla="*/ 5946705 w 6127519"/>
              <a:gd name="connsiteY77-31812" fmla="*/ 4428051 h 6858000"/>
              <a:gd name="connsiteX78-31813" fmla="*/ 5949261 w 6127519"/>
              <a:gd name="connsiteY78-31814" fmla="*/ 4449185 h 6858000"/>
              <a:gd name="connsiteX79-31815" fmla="*/ 5968960 w 6127519"/>
              <a:gd name="connsiteY79-31816" fmla="*/ 4482655 h 6858000"/>
              <a:gd name="connsiteX80-31817" fmla="*/ 5980106 w 6127519"/>
              <a:gd name="connsiteY80-31818" fmla="*/ 4585087 h 6858000"/>
              <a:gd name="connsiteX81-31819" fmla="*/ 5998138 w 6127519"/>
              <a:gd name="connsiteY81-31820" fmla="*/ 4697518 h 6858000"/>
              <a:gd name="connsiteX82-31821" fmla="*/ 6025404 w 6127519"/>
              <a:gd name="connsiteY82-31822" fmla="*/ 4858148 h 6858000"/>
              <a:gd name="connsiteX83-31823" fmla="*/ 6007749 w 6127519"/>
              <a:gd name="connsiteY83-31824" fmla="*/ 4964715 h 6858000"/>
              <a:gd name="connsiteX84-31825" fmla="*/ 6005269 w 6127519"/>
              <a:gd name="connsiteY84-31826" fmla="*/ 5150567 h 6858000"/>
              <a:gd name="connsiteX85-31827" fmla="*/ 6001127 w 6127519"/>
              <a:gd name="connsiteY85-31828" fmla="*/ 5164609 h 6858000"/>
              <a:gd name="connsiteX86-31829" fmla="*/ 5998514 w 6127519"/>
              <a:gd name="connsiteY86-31830" fmla="*/ 5189673 h 6858000"/>
              <a:gd name="connsiteX87-31831" fmla="*/ 6018409 w 6127519"/>
              <a:gd name="connsiteY87-31832" fmla="*/ 5227157 h 6858000"/>
              <a:gd name="connsiteX88-31833" fmla="*/ 6036748 w 6127519"/>
              <a:gd name="connsiteY88-31834" fmla="*/ 5322752 h 6858000"/>
              <a:gd name="connsiteX89-31835" fmla="*/ 6036943 w 6127519"/>
              <a:gd name="connsiteY89-31836" fmla="*/ 5329480 h 6858000"/>
              <a:gd name="connsiteX90-31837" fmla="*/ 6037677 w 6127519"/>
              <a:gd name="connsiteY90-31838" fmla="*/ 5354807 h 6858000"/>
              <a:gd name="connsiteX91-31839" fmla="*/ 6039728 w 6127519"/>
              <a:gd name="connsiteY91-31840" fmla="*/ 5359416 h 6858000"/>
              <a:gd name="connsiteX92-31841" fmla="*/ 6053435 w 6127519"/>
              <a:gd name="connsiteY92-31842" fmla="*/ 5387547 h 6858000"/>
              <a:gd name="connsiteX93-31843" fmla="*/ 6065933 w 6127519"/>
              <a:gd name="connsiteY93-31844" fmla="*/ 5443002 h 6858000"/>
              <a:gd name="connsiteX94-31845" fmla="*/ 6068640 w 6127519"/>
              <a:gd name="connsiteY94-31846" fmla="*/ 5474503 h 6858000"/>
              <a:gd name="connsiteX95-31847" fmla="*/ 6080922 w 6127519"/>
              <a:gd name="connsiteY95-31848" fmla="*/ 5561070 h 6858000"/>
              <a:gd name="connsiteX96-31849" fmla="*/ 6096949 w 6127519"/>
              <a:gd name="connsiteY96-31850" fmla="*/ 5648179 h 6858000"/>
              <a:gd name="connsiteX97-31851" fmla="*/ 6125703 w 6127519"/>
              <a:gd name="connsiteY97-31852" fmla="*/ 5692894 h 6858000"/>
              <a:gd name="connsiteX98-31853" fmla="*/ 6121353 w 6127519"/>
              <a:gd name="connsiteY98-31854" fmla="*/ 5721725 h 6858000"/>
              <a:gd name="connsiteX99-31855" fmla="*/ 6121607 w 6127519"/>
              <a:gd name="connsiteY99-31856" fmla="*/ 5721959 h 6858000"/>
              <a:gd name="connsiteX100-31857" fmla="*/ 6127024 w 6127519"/>
              <a:gd name="connsiteY100-31858" fmla="*/ 5786902 h 6858000"/>
              <a:gd name="connsiteX101-31859" fmla="*/ 6127519 w 6127519"/>
              <a:gd name="connsiteY101-31860" fmla="*/ 5865775 h 6858000"/>
              <a:gd name="connsiteX102-31861" fmla="*/ 6119217 w 6127519"/>
              <a:gd name="connsiteY102-31862" fmla="*/ 5888542 h 6858000"/>
              <a:gd name="connsiteX103-31863" fmla="*/ 6102493 w 6127519"/>
              <a:gd name="connsiteY103-31864" fmla="*/ 5928602 h 6858000"/>
              <a:gd name="connsiteX104-31865" fmla="*/ 6056863 w 6127519"/>
              <a:gd name="connsiteY104-31866" fmla="*/ 6000643 h 6858000"/>
              <a:gd name="connsiteX105-31867" fmla="*/ 6045436 w 6127519"/>
              <a:gd name="connsiteY105-31868" fmla="*/ 6124480 h 6858000"/>
              <a:gd name="connsiteX106-31869" fmla="*/ 6030489 w 6127519"/>
              <a:gd name="connsiteY106-31870" fmla="*/ 6317666 h 6858000"/>
              <a:gd name="connsiteX107-31871" fmla="*/ 6007492 w 6127519"/>
              <a:gd name="connsiteY107-31872" fmla="*/ 6440818 h 6858000"/>
              <a:gd name="connsiteX108-31873" fmla="*/ 6009467 w 6127519"/>
              <a:gd name="connsiteY108-31874" fmla="*/ 6487076 h 6858000"/>
              <a:gd name="connsiteX109-31875" fmla="*/ 5995064 w 6127519"/>
              <a:gd name="connsiteY109-31876" fmla="*/ 6540791 h 6858000"/>
              <a:gd name="connsiteX110-31877" fmla="*/ 6004510 w 6127519"/>
              <a:gd name="connsiteY110-31878" fmla="*/ 6599256 h 6858000"/>
              <a:gd name="connsiteX111-31879" fmla="*/ 5986207 w 6127519"/>
              <a:gd name="connsiteY111-31880" fmla="*/ 6695855 h 6858000"/>
              <a:gd name="connsiteX112-31881" fmla="*/ 5979428 w 6127519"/>
              <a:gd name="connsiteY112-31882" fmla="*/ 6754678 h 6858000"/>
              <a:gd name="connsiteX113-31883" fmla="*/ 5983398 w 6127519"/>
              <a:gd name="connsiteY113-31884" fmla="*/ 6778641 h 6858000"/>
              <a:gd name="connsiteX114-31885" fmla="*/ 5984543 w 6127519"/>
              <a:gd name="connsiteY114-31886" fmla="*/ 6811016 h 6858000"/>
              <a:gd name="connsiteX115-31887" fmla="*/ 5979671 w 6127519"/>
              <a:gd name="connsiteY115-31888" fmla="*/ 6858000 h 6858000"/>
              <a:gd name="connsiteX116-31889" fmla="*/ 0 w 6127519"/>
              <a:gd name="connsiteY116-31890" fmla="*/ 6858000 h 6858000"/>
              <a:gd name="connsiteX117-31891" fmla="*/ 0 w 6127519"/>
              <a:gd name="connsiteY117-31892" fmla="*/ 0 h 6858000"/>
              <a:gd name="connsiteX0-31893" fmla="*/ 0 w 6127519"/>
              <a:gd name="connsiteY0-31894" fmla="*/ 0 h 6858000"/>
              <a:gd name="connsiteX1-31895" fmla="*/ 4965888 w 6127519"/>
              <a:gd name="connsiteY1-31896" fmla="*/ 0 h 6858000"/>
              <a:gd name="connsiteX2-31897" fmla="*/ 4967767 w 6127519"/>
              <a:gd name="connsiteY2-31898" fmla="*/ 7930 h 6858000"/>
              <a:gd name="connsiteX3-31899" fmla="*/ 4979444 w 6127519"/>
              <a:gd name="connsiteY3-31900" fmla="*/ 43921 h 6858000"/>
              <a:gd name="connsiteX4-31901" fmla="*/ 5021173 w 6127519"/>
              <a:gd name="connsiteY4-31902" fmla="*/ 123738 h 6858000"/>
              <a:gd name="connsiteX5-31903" fmla="*/ 5075458 w 6127519"/>
              <a:gd name="connsiteY5-31904" fmla="*/ 264355 h 6858000"/>
              <a:gd name="connsiteX6-31905" fmla="*/ 5081175 w 6127519"/>
              <a:gd name="connsiteY6-31906" fmla="*/ 277448 h 6858000"/>
              <a:gd name="connsiteX7-31907" fmla="*/ 5097011 w 6127519"/>
              <a:gd name="connsiteY7-31908" fmla="*/ 355616 h 6858000"/>
              <a:gd name="connsiteX8-31909" fmla="*/ 5130982 w 6127519"/>
              <a:gd name="connsiteY8-31910" fmla="*/ 412030 h 6858000"/>
              <a:gd name="connsiteX9-31911" fmla="*/ 5153000 w 6127519"/>
              <a:gd name="connsiteY9-31912" fmla="*/ 507134 h 6858000"/>
              <a:gd name="connsiteX10-31913" fmla="*/ 5171282 w 6127519"/>
              <a:gd name="connsiteY10-31914" fmla="*/ 602071 h 6858000"/>
              <a:gd name="connsiteX11-31915" fmla="*/ 5176196 w 6127519"/>
              <a:gd name="connsiteY11-31916" fmla="*/ 636822 h 6858000"/>
              <a:gd name="connsiteX12-31917" fmla="*/ 5189051 w 6127519"/>
              <a:gd name="connsiteY12-31918" fmla="*/ 782518 h 6858000"/>
              <a:gd name="connsiteX13-31919" fmla="*/ 5210428 w 6127519"/>
              <a:gd name="connsiteY13-31920" fmla="*/ 815772 h 6858000"/>
              <a:gd name="connsiteX14-31921" fmla="*/ 5221088 w 6127519"/>
              <a:gd name="connsiteY14-31922" fmla="*/ 860193 h 6858000"/>
              <a:gd name="connsiteX15-31923" fmla="*/ 5230806 w 6127519"/>
              <a:gd name="connsiteY15-31924" fmla="*/ 961354 h 6858000"/>
              <a:gd name="connsiteX16-31925" fmla="*/ 5201018 w 6127519"/>
              <a:gd name="connsiteY16-31926" fmla="*/ 1095027 h 6858000"/>
              <a:gd name="connsiteX17-31927" fmla="*/ 5202153 w 6127519"/>
              <a:gd name="connsiteY17-31928" fmla="*/ 1133224 h 6858000"/>
              <a:gd name="connsiteX18-31929" fmla="*/ 5207370 w 6127519"/>
              <a:gd name="connsiteY18-31930" fmla="*/ 1138097 h 6858000"/>
              <a:gd name="connsiteX19-31931" fmla="*/ 5189234 w 6127519"/>
              <a:gd name="connsiteY19-31932" fmla="*/ 1193495 h 6858000"/>
              <a:gd name="connsiteX20-31933" fmla="*/ 5202769 w 6127519"/>
              <a:gd name="connsiteY20-31934" fmla="*/ 1269450 h 6858000"/>
              <a:gd name="connsiteX21-31935" fmla="*/ 5225968 w 6127519"/>
              <a:gd name="connsiteY21-31936" fmla="*/ 1357994 h 6858000"/>
              <a:gd name="connsiteX22-31937" fmla="*/ 5233819 w 6127519"/>
              <a:gd name="connsiteY22-31938" fmla="*/ 1380922 h 6858000"/>
              <a:gd name="connsiteX23-31939" fmla="*/ 5237226 w 6127519"/>
              <a:gd name="connsiteY23-31940" fmla="*/ 1441327 h 6858000"/>
              <a:gd name="connsiteX24-31941" fmla="*/ 5255653 w 6127519"/>
              <a:gd name="connsiteY24-31942" fmla="*/ 1524712 h 6858000"/>
              <a:gd name="connsiteX25-31943" fmla="*/ 5263491 w 6127519"/>
              <a:gd name="connsiteY25-31944" fmla="*/ 1642938 h 6858000"/>
              <a:gd name="connsiteX26-31945" fmla="*/ 5261314 w 6127519"/>
              <a:gd name="connsiteY26-31946" fmla="*/ 1689177 h 6858000"/>
              <a:gd name="connsiteX27-31947" fmla="*/ 5259788 w 6127519"/>
              <a:gd name="connsiteY27-31948" fmla="*/ 1768516 h 6858000"/>
              <a:gd name="connsiteX28-31949" fmla="*/ 5255696 w 6127519"/>
              <a:gd name="connsiteY28-31950" fmla="*/ 1953770 h 6858000"/>
              <a:gd name="connsiteX29-31951" fmla="*/ 5252592 w 6127519"/>
              <a:gd name="connsiteY29-31952" fmla="*/ 2092210 h 6858000"/>
              <a:gd name="connsiteX30-31953" fmla="*/ 5264303 w 6127519"/>
              <a:gd name="connsiteY30-31954" fmla="*/ 2225157 h 6858000"/>
              <a:gd name="connsiteX31-31955" fmla="*/ 5254949 w 6127519"/>
              <a:gd name="connsiteY31-31956" fmla="*/ 2236160 h 6858000"/>
              <a:gd name="connsiteX32-31957" fmla="*/ 5250104 w 6127519"/>
              <a:gd name="connsiteY32-31958" fmla="*/ 2249166 h 6858000"/>
              <a:gd name="connsiteX33-31959" fmla="*/ 5251214 w 6127519"/>
              <a:gd name="connsiteY33-31960" fmla="*/ 2250944 h 6858000"/>
              <a:gd name="connsiteX34-31961" fmla="*/ 5250644 w 6127519"/>
              <a:gd name="connsiteY34-31962" fmla="*/ 2266619 h 6858000"/>
              <a:gd name="connsiteX35-31963" fmla="*/ 5293877 w 6127519"/>
              <a:gd name="connsiteY35-31964" fmla="*/ 2368649 h 6858000"/>
              <a:gd name="connsiteX36-31965" fmla="*/ 5311338 w 6127519"/>
              <a:gd name="connsiteY36-31966" fmla="*/ 2404034 h 6858000"/>
              <a:gd name="connsiteX37-31967" fmla="*/ 5338366 w 6127519"/>
              <a:gd name="connsiteY37-31968" fmla="*/ 2465052 h 6858000"/>
              <a:gd name="connsiteX38-31969" fmla="*/ 5371263 w 6127519"/>
              <a:gd name="connsiteY38-31970" fmla="*/ 2586413 h 6858000"/>
              <a:gd name="connsiteX39-31971" fmla="*/ 5407503 w 6127519"/>
              <a:gd name="connsiteY39-31972" fmla="*/ 2786290 h 6858000"/>
              <a:gd name="connsiteX40-31973" fmla="*/ 5407356 w 6127519"/>
              <a:gd name="connsiteY40-31974" fmla="*/ 2787545 h 6858000"/>
              <a:gd name="connsiteX41-31975" fmla="*/ 5411130 w 6127519"/>
              <a:gd name="connsiteY41-31976" fmla="*/ 2788640 h 6858000"/>
              <a:gd name="connsiteX42-31977" fmla="*/ 5416439 w 6127519"/>
              <a:gd name="connsiteY42-31978" fmla="*/ 2805666 h 6858000"/>
              <a:gd name="connsiteX43-31979" fmla="*/ 5457023 w 6127519"/>
              <a:gd name="connsiteY43-31980" fmla="*/ 2858292 h 6858000"/>
              <a:gd name="connsiteX44-31981" fmla="*/ 5479298 w 6127519"/>
              <a:gd name="connsiteY44-31982" fmla="*/ 2947791 h 6858000"/>
              <a:gd name="connsiteX45-31983" fmla="*/ 5481770 w 6127519"/>
              <a:gd name="connsiteY45-31984" fmla="*/ 2951352 h 6858000"/>
              <a:gd name="connsiteX46-31985" fmla="*/ 5482045 w 6127519"/>
              <a:gd name="connsiteY46-31986" fmla="*/ 2984371 h 6858000"/>
              <a:gd name="connsiteX47-31987" fmla="*/ 5482415 w 6127519"/>
              <a:gd name="connsiteY47-31988" fmla="*/ 3004079 h 6858000"/>
              <a:gd name="connsiteX48-31989" fmla="*/ 5503944 w 6127519"/>
              <a:gd name="connsiteY48-31990" fmla="*/ 3123335 h 6858000"/>
              <a:gd name="connsiteX49-31991" fmla="*/ 5516007 w 6127519"/>
              <a:gd name="connsiteY49-31992" fmla="*/ 3258473 h 6858000"/>
              <a:gd name="connsiteX50-31993" fmla="*/ 5566839 w 6127519"/>
              <a:gd name="connsiteY50-31994" fmla="*/ 3345295 h 6858000"/>
              <a:gd name="connsiteX51-31995" fmla="*/ 5589758 w 6127519"/>
              <a:gd name="connsiteY51-31996" fmla="*/ 3506453 h 6858000"/>
              <a:gd name="connsiteX52-31997" fmla="*/ 5596144 w 6127519"/>
              <a:gd name="connsiteY52-31998" fmla="*/ 3534624 h 6858000"/>
              <a:gd name="connsiteX53-31999" fmla="*/ 5597750 w 6127519"/>
              <a:gd name="connsiteY53-32000" fmla="*/ 3534129 h 6858000"/>
              <a:gd name="connsiteX54-32001" fmla="*/ 5599700 w 6127519"/>
              <a:gd name="connsiteY54-32002" fmla="*/ 3547221 h 6858000"/>
              <a:gd name="connsiteX55-32003" fmla="*/ 5615031 w 6127519"/>
              <a:gd name="connsiteY55-32004" fmla="*/ 3557482 h 6858000"/>
              <a:gd name="connsiteX56-32005" fmla="*/ 5618377 w 6127519"/>
              <a:gd name="connsiteY56-32006" fmla="*/ 3588431 h 6858000"/>
              <a:gd name="connsiteX57-32007" fmla="*/ 5612155 w 6127519"/>
              <a:gd name="connsiteY57-32008" fmla="*/ 3589869 h 6858000"/>
              <a:gd name="connsiteX58-32009" fmla="*/ 5620843 w 6127519"/>
              <a:gd name="connsiteY58-32010" fmla="*/ 3606745 h 6858000"/>
              <a:gd name="connsiteX59-32011" fmla="*/ 5655472 w 6127519"/>
              <a:gd name="connsiteY59-32012" fmla="*/ 3678877 h 6858000"/>
              <a:gd name="connsiteX60-32013" fmla="*/ 5683015 w 6127519"/>
              <a:gd name="connsiteY60-32014" fmla="*/ 3762025 h 6858000"/>
              <a:gd name="connsiteX61-32015" fmla="*/ 5696643 w 6127519"/>
              <a:gd name="connsiteY61-32016" fmla="*/ 3773888 h 6858000"/>
              <a:gd name="connsiteX62-32017" fmla="*/ 5699203 w 6127519"/>
              <a:gd name="connsiteY62-32018" fmla="*/ 3775823 h 6858000"/>
              <a:gd name="connsiteX63-32019" fmla="*/ 5704824 w 6127519"/>
              <a:gd name="connsiteY63-32020" fmla="*/ 3785966 h 6858000"/>
              <a:gd name="connsiteX64-32021" fmla="*/ 5733539 w 6127519"/>
              <a:gd name="connsiteY64-32022" fmla="*/ 3818457 h 6858000"/>
              <a:gd name="connsiteX65-32023" fmla="*/ 5768491 w 6127519"/>
              <a:gd name="connsiteY65-32024" fmla="*/ 3914399 h 6858000"/>
              <a:gd name="connsiteX66-32025" fmla="*/ 5793123 w 6127519"/>
              <a:gd name="connsiteY66-32026" fmla="*/ 3969952 h 6858000"/>
              <a:gd name="connsiteX67-32027" fmla="*/ 5808321 w 6127519"/>
              <a:gd name="connsiteY67-32028" fmla="*/ 3988153 h 6858000"/>
              <a:gd name="connsiteX68-32029" fmla="*/ 5825621 w 6127519"/>
              <a:gd name="connsiteY68-32030" fmla="*/ 4015525 h 6858000"/>
              <a:gd name="connsiteX69-32031" fmla="*/ 5860672 w 6127519"/>
              <a:gd name="connsiteY69-32032" fmla="*/ 4061579 h 6858000"/>
              <a:gd name="connsiteX70-32033" fmla="*/ 5872173 w 6127519"/>
              <a:gd name="connsiteY70-32034" fmla="*/ 4088497 h 6858000"/>
              <a:gd name="connsiteX71-32035" fmla="*/ 5894095 w 6127519"/>
              <a:gd name="connsiteY71-32036" fmla="*/ 4128857 h 6858000"/>
              <a:gd name="connsiteX72-32037" fmla="*/ 5903513 w 6127519"/>
              <a:gd name="connsiteY72-32038" fmla="*/ 4187661 h 6858000"/>
              <a:gd name="connsiteX73-32039" fmla="*/ 5917114 w 6127519"/>
              <a:gd name="connsiteY73-32040" fmla="*/ 4213096 h 6858000"/>
              <a:gd name="connsiteX74-32041" fmla="*/ 5924233 w 6127519"/>
              <a:gd name="connsiteY74-32042" fmla="*/ 4242060 h 6858000"/>
              <a:gd name="connsiteX75-32043" fmla="*/ 5928910 w 6127519"/>
              <a:gd name="connsiteY75-32044" fmla="*/ 4300973 h 6858000"/>
              <a:gd name="connsiteX76-32045" fmla="*/ 5939320 w 6127519"/>
              <a:gd name="connsiteY76-32046" fmla="*/ 4340435 h 6858000"/>
              <a:gd name="connsiteX77-32047" fmla="*/ 5946705 w 6127519"/>
              <a:gd name="connsiteY77-32048" fmla="*/ 4428051 h 6858000"/>
              <a:gd name="connsiteX78-32049" fmla="*/ 5949261 w 6127519"/>
              <a:gd name="connsiteY78-32050" fmla="*/ 4449185 h 6858000"/>
              <a:gd name="connsiteX79-32051" fmla="*/ 5968960 w 6127519"/>
              <a:gd name="connsiteY79-32052" fmla="*/ 4482655 h 6858000"/>
              <a:gd name="connsiteX80-32053" fmla="*/ 5980106 w 6127519"/>
              <a:gd name="connsiteY80-32054" fmla="*/ 4585087 h 6858000"/>
              <a:gd name="connsiteX81-32055" fmla="*/ 5998138 w 6127519"/>
              <a:gd name="connsiteY81-32056" fmla="*/ 4697518 h 6858000"/>
              <a:gd name="connsiteX82-32057" fmla="*/ 6007819 w 6127519"/>
              <a:gd name="connsiteY82-32058" fmla="*/ 4858148 h 6858000"/>
              <a:gd name="connsiteX83-32059" fmla="*/ 6007749 w 6127519"/>
              <a:gd name="connsiteY83-32060" fmla="*/ 4964715 h 6858000"/>
              <a:gd name="connsiteX84-32061" fmla="*/ 6005269 w 6127519"/>
              <a:gd name="connsiteY84-32062" fmla="*/ 5150567 h 6858000"/>
              <a:gd name="connsiteX85-32063" fmla="*/ 6001127 w 6127519"/>
              <a:gd name="connsiteY85-32064" fmla="*/ 5164609 h 6858000"/>
              <a:gd name="connsiteX86-32065" fmla="*/ 5998514 w 6127519"/>
              <a:gd name="connsiteY86-32066" fmla="*/ 5189673 h 6858000"/>
              <a:gd name="connsiteX87-32067" fmla="*/ 6018409 w 6127519"/>
              <a:gd name="connsiteY87-32068" fmla="*/ 5227157 h 6858000"/>
              <a:gd name="connsiteX88-32069" fmla="*/ 6036748 w 6127519"/>
              <a:gd name="connsiteY88-32070" fmla="*/ 5322752 h 6858000"/>
              <a:gd name="connsiteX89-32071" fmla="*/ 6036943 w 6127519"/>
              <a:gd name="connsiteY89-32072" fmla="*/ 5329480 h 6858000"/>
              <a:gd name="connsiteX90-32073" fmla="*/ 6037677 w 6127519"/>
              <a:gd name="connsiteY90-32074" fmla="*/ 5354807 h 6858000"/>
              <a:gd name="connsiteX91-32075" fmla="*/ 6039728 w 6127519"/>
              <a:gd name="connsiteY91-32076" fmla="*/ 5359416 h 6858000"/>
              <a:gd name="connsiteX92-32077" fmla="*/ 6053435 w 6127519"/>
              <a:gd name="connsiteY92-32078" fmla="*/ 5387547 h 6858000"/>
              <a:gd name="connsiteX93-32079" fmla="*/ 6065933 w 6127519"/>
              <a:gd name="connsiteY93-32080" fmla="*/ 5443002 h 6858000"/>
              <a:gd name="connsiteX94-32081" fmla="*/ 6068640 w 6127519"/>
              <a:gd name="connsiteY94-32082" fmla="*/ 5474503 h 6858000"/>
              <a:gd name="connsiteX95-32083" fmla="*/ 6080922 w 6127519"/>
              <a:gd name="connsiteY95-32084" fmla="*/ 5561070 h 6858000"/>
              <a:gd name="connsiteX96-32085" fmla="*/ 6096949 w 6127519"/>
              <a:gd name="connsiteY96-32086" fmla="*/ 5648179 h 6858000"/>
              <a:gd name="connsiteX97-32087" fmla="*/ 6125703 w 6127519"/>
              <a:gd name="connsiteY97-32088" fmla="*/ 5692894 h 6858000"/>
              <a:gd name="connsiteX98-32089" fmla="*/ 6121353 w 6127519"/>
              <a:gd name="connsiteY98-32090" fmla="*/ 5721725 h 6858000"/>
              <a:gd name="connsiteX99-32091" fmla="*/ 6121607 w 6127519"/>
              <a:gd name="connsiteY99-32092" fmla="*/ 5721959 h 6858000"/>
              <a:gd name="connsiteX100-32093" fmla="*/ 6127024 w 6127519"/>
              <a:gd name="connsiteY100-32094" fmla="*/ 5786902 h 6858000"/>
              <a:gd name="connsiteX101-32095" fmla="*/ 6127519 w 6127519"/>
              <a:gd name="connsiteY101-32096" fmla="*/ 5865775 h 6858000"/>
              <a:gd name="connsiteX102-32097" fmla="*/ 6119217 w 6127519"/>
              <a:gd name="connsiteY102-32098" fmla="*/ 5888542 h 6858000"/>
              <a:gd name="connsiteX103-32099" fmla="*/ 6102493 w 6127519"/>
              <a:gd name="connsiteY103-32100" fmla="*/ 5928602 h 6858000"/>
              <a:gd name="connsiteX104-32101" fmla="*/ 6056863 w 6127519"/>
              <a:gd name="connsiteY104-32102" fmla="*/ 6000643 h 6858000"/>
              <a:gd name="connsiteX105-32103" fmla="*/ 6045436 w 6127519"/>
              <a:gd name="connsiteY105-32104" fmla="*/ 6124480 h 6858000"/>
              <a:gd name="connsiteX106-32105" fmla="*/ 6030489 w 6127519"/>
              <a:gd name="connsiteY106-32106" fmla="*/ 6317666 h 6858000"/>
              <a:gd name="connsiteX107-32107" fmla="*/ 6007492 w 6127519"/>
              <a:gd name="connsiteY107-32108" fmla="*/ 6440818 h 6858000"/>
              <a:gd name="connsiteX108-32109" fmla="*/ 6009467 w 6127519"/>
              <a:gd name="connsiteY108-32110" fmla="*/ 6487076 h 6858000"/>
              <a:gd name="connsiteX109-32111" fmla="*/ 5995064 w 6127519"/>
              <a:gd name="connsiteY109-32112" fmla="*/ 6540791 h 6858000"/>
              <a:gd name="connsiteX110-32113" fmla="*/ 6004510 w 6127519"/>
              <a:gd name="connsiteY110-32114" fmla="*/ 6599256 h 6858000"/>
              <a:gd name="connsiteX111-32115" fmla="*/ 5986207 w 6127519"/>
              <a:gd name="connsiteY111-32116" fmla="*/ 6695855 h 6858000"/>
              <a:gd name="connsiteX112-32117" fmla="*/ 5979428 w 6127519"/>
              <a:gd name="connsiteY112-32118" fmla="*/ 6754678 h 6858000"/>
              <a:gd name="connsiteX113-32119" fmla="*/ 5983398 w 6127519"/>
              <a:gd name="connsiteY113-32120" fmla="*/ 6778641 h 6858000"/>
              <a:gd name="connsiteX114-32121" fmla="*/ 5984543 w 6127519"/>
              <a:gd name="connsiteY114-32122" fmla="*/ 6811016 h 6858000"/>
              <a:gd name="connsiteX115-32123" fmla="*/ 5979671 w 6127519"/>
              <a:gd name="connsiteY115-32124" fmla="*/ 6858000 h 6858000"/>
              <a:gd name="connsiteX116-32125" fmla="*/ 0 w 6127519"/>
              <a:gd name="connsiteY116-32126" fmla="*/ 6858000 h 6858000"/>
              <a:gd name="connsiteX117-32127" fmla="*/ 0 w 6127519"/>
              <a:gd name="connsiteY117-32128" fmla="*/ 0 h 6858000"/>
              <a:gd name="connsiteX0-32129" fmla="*/ 0 w 6127519"/>
              <a:gd name="connsiteY0-32130" fmla="*/ 0 h 6858000"/>
              <a:gd name="connsiteX1-32131" fmla="*/ 4965888 w 6127519"/>
              <a:gd name="connsiteY1-32132" fmla="*/ 0 h 6858000"/>
              <a:gd name="connsiteX2-32133" fmla="*/ 4967767 w 6127519"/>
              <a:gd name="connsiteY2-32134" fmla="*/ 7930 h 6858000"/>
              <a:gd name="connsiteX3-32135" fmla="*/ 4979444 w 6127519"/>
              <a:gd name="connsiteY3-32136" fmla="*/ 43921 h 6858000"/>
              <a:gd name="connsiteX4-32137" fmla="*/ 5021173 w 6127519"/>
              <a:gd name="connsiteY4-32138" fmla="*/ 123738 h 6858000"/>
              <a:gd name="connsiteX5-32139" fmla="*/ 5075458 w 6127519"/>
              <a:gd name="connsiteY5-32140" fmla="*/ 264355 h 6858000"/>
              <a:gd name="connsiteX6-32141" fmla="*/ 5081175 w 6127519"/>
              <a:gd name="connsiteY6-32142" fmla="*/ 277448 h 6858000"/>
              <a:gd name="connsiteX7-32143" fmla="*/ 5097011 w 6127519"/>
              <a:gd name="connsiteY7-32144" fmla="*/ 355616 h 6858000"/>
              <a:gd name="connsiteX8-32145" fmla="*/ 5130982 w 6127519"/>
              <a:gd name="connsiteY8-32146" fmla="*/ 412030 h 6858000"/>
              <a:gd name="connsiteX9-32147" fmla="*/ 5153000 w 6127519"/>
              <a:gd name="connsiteY9-32148" fmla="*/ 507134 h 6858000"/>
              <a:gd name="connsiteX10-32149" fmla="*/ 5171282 w 6127519"/>
              <a:gd name="connsiteY10-32150" fmla="*/ 602071 h 6858000"/>
              <a:gd name="connsiteX11-32151" fmla="*/ 5176196 w 6127519"/>
              <a:gd name="connsiteY11-32152" fmla="*/ 636822 h 6858000"/>
              <a:gd name="connsiteX12-32153" fmla="*/ 5189051 w 6127519"/>
              <a:gd name="connsiteY12-32154" fmla="*/ 782518 h 6858000"/>
              <a:gd name="connsiteX13-32155" fmla="*/ 5210428 w 6127519"/>
              <a:gd name="connsiteY13-32156" fmla="*/ 815772 h 6858000"/>
              <a:gd name="connsiteX14-32157" fmla="*/ 5221088 w 6127519"/>
              <a:gd name="connsiteY14-32158" fmla="*/ 860193 h 6858000"/>
              <a:gd name="connsiteX15-32159" fmla="*/ 5230806 w 6127519"/>
              <a:gd name="connsiteY15-32160" fmla="*/ 961354 h 6858000"/>
              <a:gd name="connsiteX16-32161" fmla="*/ 5201018 w 6127519"/>
              <a:gd name="connsiteY16-32162" fmla="*/ 1095027 h 6858000"/>
              <a:gd name="connsiteX17-32163" fmla="*/ 5202153 w 6127519"/>
              <a:gd name="connsiteY17-32164" fmla="*/ 1133224 h 6858000"/>
              <a:gd name="connsiteX18-32165" fmla="*/ 5207370 w 6127519"/>
              <a:gd name="connsiteY18-32166" fmla="*/ 1138097 h 6858000"/>
              <a:gd name="connsiteX19-32167" fmla="*/ 5189234 w 6127519"/>
              <a:gd name="connsiteY19-32168" fmla="*/ 1193495 h 6858000"/>
              <a:gd name="connsiteX20-32169" fmla="*/ 5202769 w 6127519"/>
              <a:gd name="connsiteY20-32170" fmla="*/ 1269450 h 6858000"/>
              <a:gd name="connsiteX21-32171" fmla="*/ 5225968 w 6127519"/>
              <a:gd name="connsiteY21-32172" fmla="*/ 1357994 h 6858000"/>
              <a:gd name="connsiteX22-32173" fmla="*/ 5233819 w 6127519"/>
              <a:gd name="connsiteY22-32174" fmla="*/ 1380922 h 6858000"/>
              <a:gd name="connsiteX23-32175" fmla="*/ 5237226 w 6127519"/>
              <a:gd name="connsiteY23-32176" fmla="*/ 1441327 h 6858000"/>
              <a:gd name="connsiteX24-32177" fmla="*/ 5255653 w 6127519"/>
              <a:gd name="connsiteY24-32178" fmla="*/ 1524712 h 6858000"/>
              <a:gd name="connsiteX25-32179" fmla="*/ 5263491 w 6127519"/>
              <a:gd name="connsiteY25-32180" fmla="*/ 1642938 h 6858000"/>
              <a:gd name="connsiteX26-32181" fmla="*/ 5261314 w 6127519"/>
              <a:gd name="connsiteY26-32182" fmla="*/ 1689177 h 6858000"/>
              <a:gd name="connsiteX27-32183" fmla="*/ 5259788 w 6127519"/>
              <a:gd name="connsiteY27-32184" fmla="*/ 1768516 h 6858000"/>
              <a:gd name="connsiteX28-32185" fmla="*/ 5255696 w 6127519"/>
              <a:gd name="connsiteY28-32186" fmla="*/ 1953770 h 6858000"/>
              <a:gd name="connsiteX29-32187" fmla="*/ 5252592 w 6127519"/>
              <a:gd name="connsiteY29-32188" fmla="*/ 2092210 h 6858000"/>
              <a:gd name="connsiteX30-32189" fmla="*/ 5264303 w 6127519"/>
              <a:gd name="connsiteY30-32190" fmla="*/ 2225157 h 6858000"/>
              <a:gd name="connsiteX31-32191" fmla="*/ 5254949 w 6127519"/>
              <a:gd name="connsiteY31-32192" fmla="*/ 2236160 h 6858000"/>
              <a:gd name="connsiteX32-32193" fmla="*/ 5250104 w 6127519"/>
              <a:gd name="connsiteY32-32194" fmla="*/ 2249166 h 6858000"/>
              <a:gd name="connsiteX33-32195" fmla="*/ 5251214 w 6127519"/>
              <a:gd name="connsiteY33-32196" fmla="*/ 2250944 h 6858000"/>
              <a:gd name="connsiteX34-32197" fmla="*/ 5250644 w 6127519"/>
              <a:gd name="connsiteY34-32198" fmla="*/ 2266619 h 6858000"/>
              <a:gd name="connsiteX35-32199" fmla="*/ 5293877 w 6127519"/>
              <a:gd name="connsiteY35-32200" fmla="*/ 2368649 h 6858000"/>
              <a:gd name="connsiteX36-32201" fmla="*/ 5311338 w 6127519"/>
              <a:gd name="connsiteY36-32202" fmla="*/ 2404034 h 6858000"/>
              <a:gd name="connsiteX37-32203" fmla="*/ 5338366 w 6127519"/>
              <a:gd name="connsiteY37-32204" fmla="*/ 2465052 h 6858000"/>
              <a:gd name="connsiteX38-32205" fmla="*/ 5371263 w 6127519"/>
              <a:gd name="connsiteY38-32206" fmla="*/ 2586413 h 6858000"/>
              <a:gd name="connsiteX39-32207" fmla="*/ 5407503 w 6127519"/>
              <a:gd name="connsiteY39-32208" fmla="*/ 2786290 h 6858000"/>
              <a:gd name="connsiteX40-32209" fmla="*/ 5407356 w 6127519"/>
              <a:gd name="connsiteY40-32210" fmla="*/ 2787545 h 6858000"/>
              <a:gd name="connsiteX41-32211" fmla="*/ 5411130 w 6127519"/>
              <a:gd name="connsiteY41-32212" fmla="*/ 2788640 h 6858000"/>
              <a:gd name="connsiteX42-32213" fmla="*/ 5416439 w 6127519"/>
              <a:gd name="connsiteY42-32214" fmla="*/ 2805666 h 6858000"/>
              <a:gd name="connsiteX43-32215" fmla="*/ 5457023 w 6127519"/>
              <a:gd name="connsiteY43-32216" fmla="*/ 2858292 h 6858000"/>
              <a:gd name="connsiteX44-32217" fmla="*/ 5479298 w 6127519"/>
              <a:gd name="connsiteY44-32218" fmla="*/ 2947791 h 6858000"/>
              <a:gd name="connsiteX45-32219" fmla="*/ 5481770 w 6127519"/>
              <a:gd name="connsiteY45-32220" fmla="*/ 2951352 h 6858000"/>
              <a:gd name="connsiteX46-32221" fmla="*/ 5482045 w 6127519"/>
              <a:gd name="connsiteY46-32222" fmla="*/ 2984371 h 6858000"/>
              <a:gd name="connsiteX47-32223" fmla="*/ 5482415 w 6127519"/>
              <a:gd name="connsiteY47-32224" fmla="*/ 3004079 h 6858000"/>
              <a:gd name="connsiteX48-32225" fmla="*/ 5503944 w 6127519"/>
              <a:gd name="connsiteY48-32226" fmla="*/ 3123335 h 6858000"/>
              <a:gd name="connsiteX49-32227" fmla="*/ 5516007 w 6127519"/>
              <a:gd name="connsiteY49-32228" fmla="*/ 3258473 h 6858000"/>
              <a:gd name="connsiteX50-32229" fmla="*/ 5566839 w 6127519"/>
              <a:gd name="connsiteY50-32230" fmla="*/ 3345295 h 6858000"/>
              <a:gd name="connsiteX51-32231" fmla="*/ 5589758 w 6127519"/>
              <a:gd name="connsiteY51-32232" fmla="*/ 3506453 h 6858000"/>
              <a:gd name="connsiteX52-32233" fmla="*/ 5596144 w 6127519"/>
              <a:gd name="connsiteY52-32234" fmla="*/ 3534624 h 6858000"/>
              <a:gd name="connsiteX53-32235" fmla="*/ 5597750 w 6127519"/>
              <a:gd name="connsiteY53-32236" fmla="*/ 3534129 h 6858000"/>
              <a:gd name="connsiteX54-32237" fmla="*/ 5599700 w 6127519"/>
              <a:gd name="connsiteY54-32238" fmla="*/ 3547221 h 6858000"/>
              <a:gd name="connsiteX55-32239" fmla="*/ 5615031 w 6127519"/>
              <a:gd name="connsiteY55-32240" fmla="*/ 3557482 h 6858000"/>
              <a:gd name="connsiteX56-32241" fmla="*/ 5618377 w 6127519"/>
              <a:gd name="connsiteY56-32242" fmla="*/ 3588431 h 6858000"/>
              <a:gd name="connsiteX57-32243" fmla="*/ 5612155 w 6127519"/>
              <a:gd name="connsiteY57-32244" fmla="*/ 3589869 h 6858000"/>
              <a:gd name="connsiteX58-32245" fmla="*/ 5620843 w 6127519"/>
              <a:gd name="connsiteY58-32246" fmla="*/ 3606745 h 6858000"/>
              <a:gd name="connsiteX59-32247" fmla="*/ 5655472 w 6127519"/>
              <a:gd name="connsiteY59-32248" fmla="*/ 3678877 h 6858000"/>
              <a:gd name="connsiteX60-32249" fmla="*/ 5683015 w 6127519"/>
              <a:gd name="connsiteY60-32250" fmla="*/ 3762025 h 6858000"/>
              <a:gd name="connsiteX61-32251" fmla="*/ 5696643 w 6127519"/>
              <a:gd name="connsiteY61-32252" fmla="*/ 3773888 h 6858000"/>
              <a:gd name="connsiteX62-32253" fmla="*/ 5699203 w 6127519"/>
              <a:gd name="connsiteY62-32254" fmla="*/ 3775823 h 6858000"/>
              <a:gd name="connsiteX63-32255" fmla="*/ 5704824 w 6127519"/>
              <a:gd name="connsiteY63-32256" fmla="*/ 3785966 h 6858000"/>
              <a:gd name="connsiteX64-32257" fmla="*/ 5768491 w 6127519"/>
              <a:gd name="connsiteY64-32258" fmla="*/ 3914399 h 6858000"/>
              <a:gd name="connsiteX65-32259" fmla="*/ 5793123 w 6127519"/>
              <a:gd name="connsiteY65-32260" fmla="*/ 3969952 h 6858000"/>
              <a:gd name="connsiteX66-32261" fmla="*/ 5808321 w 6127519"/>
              <a:gd name="connsiteY66-32262" fmla="*/ 3988153 h 6858000"/>
              <a:gd name="connsiteX67-32263" fmla="*/ 5825621 w 6127519"/>
              <a:gd name="connsiteY67-32264" fmla="*/ 4015525 h 6858000"/>
              <a:gd name="connsiteX68-32265" fmla="*/ 5860672 w 6127519"/>
              <a:gd name="connsiteY68-32266" fmla="*/ 4061579 h 6858000"/>
              <a:gd name="connsiteX69-32267" fmla="*/ 5872173 w 6127519"/>
              <a:gd name="connsiteY69-32268" fmla="*/ 4088497 h 6858000"/>
              <a:gd name="connsiteX70-32269" fmla="*/ 5894095 w 6127519"/>
              <a:gd name="connsiteY70-32270" fmla="*/ 4128857 h 6858000"/>
              <a:gd name="connsiteX71-32271" fmla="*/ 5903513 w 6127519"/>
              <a:gd name="connsiteY71-32272" fmla="*/ 4187661 h 6858000"/>
              <a:gd name="connsiteX72-32273" fmla="*/ 5917114 w 6127519"/>
              <a:gd name="connsiteY72-32274" fmla="*/ 4213096 h 6858000"/>
              <a:gd name="connsiteX73-32275" fmla="*/ 5924233 w 6127519"/>
              <a:gd name="connsiteY73-32276" fmla="*/ 4242060 h 6858000"/>
              <a:gd name="connsiteX74-32277" fmla="*/ 5928910 w 6127519"/>
              <a:gd name="connsiteY74-32278" fmla="*/ 4300973 h 6858000"/>
              <a:gd name="connsiteX75-32279" fmla="*/ 5939320 w 6127519"/>
              <a:gd name="connsiteY75-32280" fmla="*/ 4340435 h 6858000"/>
              <a:gd name="connsiteX76-32281" fmla="*/ 5946705 w 6127519"/>
              <a:gd name="connsiteY76-32282" fmla="*/ 4428051 h 6858000"/>
              <a:gd name="connsiteX77-32283" fmla="*/ 5949261 w 6127519"/>
              <a:gd name="connsiteY77-32284" fmla="*/ 4449185 h 6858000"/>
              <a:gd name="connsiteX78-32285" fmla="*/ 5968960 w 6127519"/>
              <a:gd name="connsiteY78-32286" fmla="*/ 4482655 h 6858000"/>
              <a:gd name="connsiteX79-32287" fmla="*/ 5980106 w 6127519"/>
              <a:gd name="connsiteY79-32288" fmla="*/ 4585087 h 6858000"/>
              <a:gd name="connsiteX80-32289" fmla="*/ 5998138 w 6127519"/>
              <a:gd name="connsiteY80-32290" fmla="*/ 4697518 h 6858000"/>
              <a:gd name="connsiteX81-32291" fmla="*/ 6007819 w 6127519"/>
              <a:gd name="connsiteY81-32292" fmla="*/ 4858148 h 6858000"/>
              <a:gd name="connsiteX82-32293" fmla="*/ 6007749 w 6127519"/>
              <a:gd name="connsiteY82-32294" fmla="*/ 4964715 h 6858000"/>
              <a:gd name="connsiteX83-32295" fmla="*/ 6005269 w 6127519"/>
              <a:gd name="connsiteY83-32296" fmla="*/ 5150567 h 6858000"/>
              <a:gd name="connsiteX84-32297" fmla="*/ 6001127 w 6127519"/>
              <a:gd name="connsiteY84-32298" fmla="*/ 5164609 h 6858000"/>
              <a:gd name="connsiteX85-32299" fmla="*/ 5998514 w 6127519"/>
              <a:gd name="connsiteY85-32300" fmla="*/ 5189673 h 6858000"/>
              <a:gd name="connsiteX86-32301" fmla="*/ 6018409 w 6127519"/>
              <a:gd name="connsiteY86-32302" fmla="*/ 5227157 h 6858000"/>
              <a:gd name="connsiteX87-32303" fmla="*/ 6036748 w 6127519"/>
              <a:gd name="connsiteY87-32304" fmla="*/ 5322752 h 6858000"/>
              <a:gd name="connsiteX88-32305" fmla="*/ 6036943 w 6127519"/>
              <a:gd name="connsiteY88-32306" fmla="*/ 5329480 h 6858000"/>
              <a:gd name="connsiteX89-32307" fmla="*/ 6037677 w 6127519"/>
              <a:gd name="connsiteY89-32308" fmla="*/ 5354807 h 6858000"/>
              <a:gd name="connsiteX90-32309" fmla="*/ 6039728 w 6127519"/>
              <a:gd name="connsiteY90-32310" fmla="*/ 5359416 h 6858000"/>
              <a:gd name="connsiteX91-32311" fmla="*/ 6053435 w 6127519"/>
              <a:gd name="connsiteY91-32312" fmla="*/ 5387547 h 6858000"/>
              <a:gd name="connsiteX92-32313" fmla="*/ 6065933 w 6127519"/>
              <a:gd name="connsiteY92-32314" fmla="*/ 5443002 h 6858000"/>
              <a:gd name="connsiteX93-32315" fmla="*/ 6068640 w 6127519"/>
              <a:gd name="connsiteY93-32316" fmla="*/ 5474503 h 6858000"/>
              <a:gd name="connsiteX94-32317" fmla="*/ 6080922 w 6127519"/>
              <a:gd name="connsiteY94-32318" fmla="*/ 5561070 h 6858000"/>
              <a:gd name="connsiteX95-32319" fmla="*/ 6096949 w 6127519"/>
              <a:gd name="connsiteY95-32320" fmla="*/ 5648179 h 6858000"/>
              <a:gd name="connsiteX96-32321" fmla="*/ 6125703 w 6127519"/>
              <a:gd name="connsiteY96-32322" fmla="*/ 5692894 h 6858000"/>
              <a:gd name="connsiteX97-32323" fmla="*/ 6121353 w 6127519"/>
              <a:gd name="connsiteY97-32324" fmla="*/ 5721725 h 6858000"/>
              <a:gd name="connsiteX98-32325" fmla="*/ 6121607 w 6127519"/>
              <a:gd name="connsiteY98-32326" fmla="*/ 5721959 h 6858000"/>
              <a:gd name="connsiteX99-32327" fmla="*/ 6127024 w 6127519"/>
              <a:gd name="connsiteY99-32328" fmla="*/ 5786902 h 6858000"/>
              <a:gd name="connsiteX100-32329" fmla="*/ 6127519 w 6127519"/>
              <a:gd name="connsiteY100-32330" fmla="*/ 5865775 h 6858000"/>
              <a:gd name="connsiteX101-32331" fmla="*/ 6119217 w 6127519"/>
              <a:gd name="connsiteY101-32332" fmla="*/ 5888542 h 6858000"/>
              <a:gd name="connsiteX102-32333" fmla="*/ 6102493 w 6127519"/>
              <a:gd name="connsiteY102-32334" fmla="*/ 5928602 h 6858000"/>
              <a:gd name="connsiteX103-32335" fmla="*/ 6056863 w 6127519"/>
              <a:gd name="connsiteY103-32336" fmla="*/ 6000643 h 6858000"/>
              <a:gd name="connsiteX104-32337" fmla="*/ 6045436 w 6127519"/>
              <a:gd name="connsiteY104-32338" fmla="*/ 6124480 h 6858000"/>
              <a:gd name="connsiteX105-32339" fmla="*/ 6030489 w 6127519"/>
              <a:gd name="connsiteY105-32340" fmla="*/ 6317666 h 6858000"/>
              <a:gd name="connsiteX106-32341" fmla="*/ 6007492 w 6127519"/>
              <a:gd name="connsiteY106-32342" fmla="*/ 6440818 h 6858000"/>
              <a:gd name="connsiteX107-32343" fmla="*/ 6009467 w 6127519"/>
              <a:gd name="connsiteY107-32344" fmla="*/ 6487076 h 6858000"/>
              <a:gd name="connsiteX108-32345" fmla="*/ 5995064 w 6127519"/>
              <a:gd name="connsiteY108-32346" fmla="*/ 6540791 h 6858000"/>
              <a:gd name="connsiteX109-32347" fmla="*/ 6004510 w 6127519"/>
              <a:gd name="connsiteY109-32348" fmla="*/ 6599256 h 6858000"/>
              <a:gd name="connsiteX110-32349" fmla="*/ 5986207 w 6127519"/>
              <a:gd name="connsiteY110-32350" fmla="*/ 6695855 h 6858000"/>
              <a:gd name="connsiteX111-32351" fmla="*/ 5979428 w 6127519"/>
              <a:gd name="connsiteY111-32352" fmla="*/ 6754678 h 6858000"/>
              <a:gd name="connsiteX112-32353" fmla="*/ 5983398 w 6127519"/>
              <a:gd name="connsiteY112-32354" fmla="*/ 6778641 h 6858000"/>
              <a:gd name="connsiteX113-32355" fmla="*/ 5984543 w 6127519"/>
              <a:gd name="connsiteY113-32356" fmla="*/ 6811016 h 6858000"/>
              <a:gd name="connsiteX114-32357" fmla="*/ 5979671 w 6127519"/>
              <a:gd name="connsiteY114-32358" fmla="*/ 6858000 h 6858000"/>
              <a:gd name="connsiteX115-32359" fmla="*/ 0 w 6127519"/>
              <a:gd name="connsiteY115-32360" fmla="*/ 6858000 h 6858000"/>
              <a:gd name="connsiteX116-32361" fmla="*/ 0 w 6127519"/>
              <a:gd name="connsiteY116-32362" fmla="*/ 0 h 6858000"/>
              <a:gd name="connsiteX0-32363" fmla="*/ 0 w 6127519"/>
              <a:gd name="connsiteY0-32364" fmla="*/ 0 h 6858000"/>
              <a:gd name="connsiteX1-32365" fmla="*/ 4965888 w 6127519"/>
              <a:gd name="connsiteY1-32366" fmla="*/ 0 h 6858000"/>
              <a:gd name="connsiteX2-32367" fmla="*/ 4967767 w 6127519"/>
              <a:gd name="connsiteY2-32368" fmla="*/ 7930 h 6858000"/>
              <a:gd name="connsiteX3-32369" fmla="*/ 4979444 w 6127519"/>
              <a:gd name="connsiteY3-32370" fmla="*/ 43921 h 6858000"/>
              <a:gd name="connsiteX4-32371" fmla="*/ 5021173 w 6127519"/>
              <a:gd name="connsiteY4-32372" fmla="*/ 123738 h 6858000"/>
              <a:gd name="connsiteX5-32373" fmla="*/ 5075458 w 6127519"/>
              <a:gd name="connsiteY5-32374" fmla="*/ 264355 h 6858000"/>
              <a:gd name="connsiteX6-32375" fmla="*/ 5081175 w 6127519"/>
              <a:gd name="connsiteY6-32376" fmla="*/ 277448 h 6858000"/>
              <a:gd name="connsiteX7-32377" fmla="*/ 5097011 w 6127519"/>
              <a:gd name="connsiteY7-32378" fmla="*/ 355616 h 6858000"/>
              <a:gd name="connsiteX8-32379" fmla="*/ 5130982 w 6127519"/>
              <a:gd name="connsiteY8-32380" fmla="*/ 412030 h 6858000"/>
              <a:gd name="connsiteX9-32381" fmla="*/ 5153000 w 6127519"/>
              <a:gd name="connsiteY9-32382" fmla="*/ 507134 h 6858000"/>
              <a:gd name="connsiteX10-32383" fmla="*/ 5171282 w 6127519"/>
              <a:gd name="connsiteY10-32384" fmla="*/ 602071 h 6858000"/>
              <a:gd name="connsiteX11-32385" fmla="*/ 5176196 w 6127519"/>
              <a:gd name="connsiteY11-32386" fmla="*/ 636822 h 6858000"/>
              <a:gd name="connsiteX12-32387" fmla="*/ 5189051 w 6127519"/>
              <a:gd name="connsiteY12-32388" fmla="*/ 782518 h 6858000"/>
              <a:gd name="connsiteX13-32389" fmla="*/ 5210428 w 6127519"/>
              <a:gd name="connsiteY13-32390" fmla="*/ 815772 h 6858000"/>
              <a:gd name="connsiteX14-32391" fmla="*/ 5221088 w 6127519"/>
              <a:gd name="connsiteY14-32392" fmla="*/ 860193 h 6858000"/>
              <a:gd name="connsiteX15-32393" fmla="*/ 5230806 w 6127519"/>
              <a:gd name="connsiteY15-32394" fmla="*/ 961354 h 6858000"/>
              <a:gd name="connsiteX16-32395" fmla="*/ 5201018 w 6127519"/>
              <a:gd name="connsiteY16-32396" fmla="*/ 1095027 h 6858000"/>
              <a:gd name="connsiteX17-32397" fmla="*/ 5202153 w 6127519"/>
              <a:gd name="connsiteY17-32398" fmla="*/ 1133224 h 6858000"/>
              <a:gd name="connsiteX18-32399" fmla="*/ 5207370 w 6127519"/>
              <a:gd name="connsiteY18-32400" fmla="*/ 1138097 h 6858000"/>
              <a:gd name="connsiteX19-32401" fmla="*/ 5189234 w 6127519"/>
              <a:gd name="connsiteY19-32402" fmla="*/ 1193495 h 6858000"/>
              <a:gd name="connsiteX20-32403" fmla="*/ 5202769 w 6127519"/>
              <a:gd name="connsiteY20-32404" fmla="*/ 1269450 h 6858000"/>
              <a:gd name="connsiteX21-32405" fmla="*/ 5225968 w 6127519"/>
              <a:gd name="connsiteY21-32406" fmla="*/ 1357994 h 6858000"/>
              <a:gd name="connsiteX22-32407" fmla="*/ 5233819 w 6127519"/>
              <a:gd name="connsiteY22-32408" fmla="*/ 1380922 h 6858000"/>
              <a:gd name="connsiteX23-32409" fmla="*/ 5237226 w 6127519"/>
              <a:gd name="connsiteY23-32410" fmla="*/ 1441327 h 6858000"/>
              <a:gd name="connsiteX24-32411" fmla="*/ 5255653 w 6127519"/>
              <a:gd name="connsiteY24-32412" fmla="*/ 1524712 h 6858000"/>
              <a:gd name="connsiteX25-32413" fmla="*/ 5263491 w 6127519"/>
              <a:gd name="connsiteY25-32414" fmla="*/ 1642938 h 6858000"/>
              <a:gd name="connsiteX26-32415" fmla="*/ 5261314 w 6127519"/>
              <a:gd name="connsiteY26-32416" fmla="*/ 1689177 h 6858000"/>
              <a:gd name="connsiteX27-32417" fmla="*/ 5259788 w 6127519"/>
              <a:gd name="connsiteY27-32418" fmla="*/ 1768516 h 6858000"/>
              <a:gd name="connsiteX28-32419" fmla="*/ 5255696 w 6127519"/>
              <a:gd name="connsiteY28-32420" fmla="*/ 1953770 h 6858000"/>
              <a:gd name="connsiteX29-32421" fmla="*/ 5252592 w 6127519"/>
              <a:gd name="connsiteY29-32422" fmla="*/ 2092210 h 6858000"/>
              <a:gd name="connsiteX30-32423" fmla="*/ 5264303 w 6127519"/>
              <a:gd name="connsiteY30-32424" fmla="*/ 2225157 h 6858000"/>
              <a:gd name="connsiteX31-32425" fmla="*/ 5254949 w 6127519"/>
              <a:gd name="connsiteY31-32426" fmla="*/ 2236160 h 6858000"/>
              <a:gd name="connsiteX32-32427" fmla="*/ 5250104 w 6127519"/>
              <a:gd name="connsiteY32-32428" fmla="*/ 2249166 h 6858000"/>
              <a:gd name="connsiteX33-32429" fmla="*/ 5251214 w 6127519"/>
              <a:gd name="connsiteY33-32430" fmla="*/ 2250944 h 6858000"/>
              <a:gd name="connsiteX34-32431" fmla="*/ 5250644 w 6127519"/>
              <a:gd name="connsiteY34-32432" fmla="*/ 2266619 h 6858000"/>
              <a:gd name="connsiteX35-32433" fmla="*/ 5293877 w 6127519"/>
              <a:gd name="connsiteY35-32434" fmla="*/ 2368649 h 6858000"/>
              <a:gd name="connsiteX36-32435" fmla="*/ 5311338 w 6127519"/>
              <a:gd name="connsiteY36-32436" fmla="*/ 2404034 h 6858000"/>
              <a:gd name="connsiteX37-32437" fmla="*/ 5338366 w 6127519"/>
              <a:gd name="connsiteY37-32438" fmla="*/ 2465052 h 6858000"/>
              <a:gd name="connsiteX38-32439" fmla="*/ 5371263 w 6127519"/>
              <a:gd name="connsiteY38-32440" fmla="*/ 2586413 h 6858000"/>
              <a:gd name="connsiteX39-32441" fmla="*/ 5407503 w 6127519"/>
              <a:gd name="connsiteY39-32442" fmla="*/ 2786290 h 6858000"/>
              <a:gd name="connsiteX40-32443" fmla="*/ 5407356 w 6127519"/>
              <a:gd name="connsiteY40-32444" fmla="*/ 2787545 h 6858000"/>
              <a:gd name="connsiteX41-32445" fmla="*/ 5411130 w 6127519"/>
              <a:gd name="connsiteY41-32446" fmla="*/ 2788640 h 6858000"/>
              <a:gd name="connsiteX42-32447" fmla="*/ 5416439 w 6127519"/>
              <a:gd name="connsiteY42-32448" fmla="*/ 2805666 h 6858000"/>
              <a:gd name="connsiteX43-32449" fmla="*/ 5457023 w 6127519"/>
              <a:gd name="connsiteY43-32450" fmla="*/ 2858292 h 6858000"/>
              <a:gd name="connsiteX44-32451" fmla="*/ 5479298 w 6127519"/>
              <a:gd name="connsiteY44-32452" fmla="*/ 2947791 h 6858000"/>
              <a:gd name="connsiteX45-32453" fmla="*/ 5481770 w 6127519"/>
              <a:gd name="connsiteY45-32454" fmla="*/ 2951352 h 6858000"/>
              <a:gd name="connsiteX46-32455" fmla="*/ 5482045 w 6127519"/>
              <a:gd name="connsiteY46-32456" fmla="*/ 2984371 h 6858000"/>
              <a:gd name="connsiteX47-32457" fmla="*/ 5482415 w 6127519"/>
              <a:gd name="connsiteY47-32458" fmla="*/ 3004079 h 6858000"/>
              <a:gd name="connsiteX48-32459" fmla="*/ 5503944 w 6127519"/>
              <a:gd name="connsiteY48-32460" fmla="*/ 3123335 h 6858000"/>
              <a:gd name="connsiteX49-32461" fmla="*/ 5516007 w 6127519"/>
              <a:gd name="connsiteY49-32462" fmla="*/ 3258473 h 6858000"/>
              <a:gd name="connsiteX50-32463" fmla="*/ 5566839 w 6127519"/>
              <a:gd name="connsiteY50-32464" fmla="*/ 3345295 h 6858000"/>
              <a:gd name="connsiteX51-32465" fmla="*/ 5589758 w 6127519"/>
              <a:gd name="connsiteY51-32466" fmla="*/ 3506453 h 6858000"/>
              <a:gd name="connsiteX52-32467" fmla="*/ 5596144 w 6127519"/>
              <a:gd name="connsiteY52-32468" fmla="*/ 3534624 h 6858000"/>
              <a:gd name="connsiteX53-32469" fmla="*/ 5597750 w 6127519"/>
              <a:gd name="connsiteY53-32470" fmla="*/ 3534129 h 6858000"/>
              <a:gd name="connsiteX54-32471" fmla="*/ 5599700 w 6127519"/>
              <a:gd name="connsiteY54-32472" fmla="*/ 3547221 h 6858000"/>
              <a:gd name="connsiteX55-32473" fmla="*/ 5615031 w 6127519"/>
              <a:gd name="connsiteY55-32474" fmla="*/ 3557482 h 6858000"/>
              <a:gd name="connsiteX56-32475" fmla="*/ 5618377 w 6127519"/>
              <a:gd name="connsiteY56-32476" fmla="*/ 3588431 h 6858000"/>
              <a:gd name="connsiteX57-32477" fmla="*/ 5612155 w 6127519"/>
              <a:gd name="connsiteY57-32478" fmla="*/ 3589869 h 6858000"/>
              <a:gd name="connsiteX58-32479" fmla="*/ 5620843 w 6127519"/>
              <a:gd name="connsiteY58-32480" fmla="*/ 3606745 h 6858000"/>
              <a:gd name="connsiteX59-32481" fmla="*/ 5655472 w 6127519"/>
              <a:gd name="connsiteY59-32482" fmla="*/ 3678877 h 6858000"/>
              <a:gd name="connsiteX60-32483" fmla="*/ 5683015 w 6127519"/>
              <a:gd name="connsiteY60-32484" fmla="*/ 3762025 h 6858000"/>
              <a:gd name="connsiteX61-32485" fmla="*/ 5696643 w 6127519"/>
              <a:gd name="connsiteY61-32486" fmla="*/ 3773888 h 6858000"/>
              <a:gd name="connsiteX62-32487" fmla="*/ 5699203 w 6127519"/>
              <a:gd name="connsiteY62-32488" fmla="*/ 3775823 h 6858000"/>
              <a:gd name="connsiteX63-32489" fmla="*/ 5768491 w 6127519"/>
              <a:gd name="connsiteY63-32490" fmla="*/ 3914399 h 6858000"/>
              <a:gd name="connsiteX64-32491" fmla="*/ 5793123 w 6127519"/>
              <a:gd name="connsiteY64-32492" fmla="*/ 3969952 h 6858000"/>
              <a:gd name="connsiteX65-32493" fmla="*/ 5808321 w 6127519"/>
              <a:gd name="connsiteY65-32494" fmla="*/ 3988153 h 6858000"/>
              <a:gd name="connsiteX66-32495" fmla="*/ 5825621 w 6127519"/>
              <a:gd name="connsiteY66-32496" fmla="*/ 4015525 h 6858000"/>
              <a:gd name="connsiteX67-32497" fmla="*/ 5860672 w 6127519"/>
              <a:gd name="connsiteY67-32498" fmla="*/ 4061579 h 6858000"/>
              <a:gd name="connsiteX68-32499" fmla="*/ 5872173 w 6127519"/>
              <a:gd name="connsiteY68-32500" fmla="*/ 4088497 h 6858000"/>
              <a:gd name="connsiteX69-32501" fmla="*/ 5894095 w 6127519"/>
              <a:gd name="connsiteY69-32502" fmla="*/ 4128857 h 6858000"/>
              <a:gd name="connsiteX70-32503" fmla="*/ 5903513 w 6127519"/>
              <a:gd name="connsiteY70-32504" fmla="*/ 4187661 h 6858000"/>
              <a:gd name="connsiteX71-32505" fmla="*/ 5917114 w 6127519"/>
              <a:gd name="connsiteY71-32506" fmla="*/ 4213096 h 6858000"/>
              <a:gd name="connsiteX72-32507" fmla="*/ 5924233 w 6127519"/>
              <a:gd name="connsiteY72-32508" fmla="*/ 4242060 h 6858000"/>
              <a:gd name="connsiteX73-32509" fmla="*/ 5928910 w 6127519"/>
              <a:gd name="connsiteY73-32510" fmla="*/ 4300973 h 6858000"/>
              <a:gd name="connsiteX74-32511" fmla="*/ 5939320 w 6127519"/>
              <a:gd name="connsiteY74-32512" fmla="*/ 4340435 h 6858000"/>
              <a:gd name="connsiteX75-32513" fmla="*/ 5946705 w 6127519"/>
              <a:gd name="connsiteY75-32514" fmla="*/ 4428051 h 6858000"/>
              <a:gd name="connsiteX76-32515" fmla="*/ 5949261 w 6127519"/>
              <a:gd name="connsiteY76-32516" fmla="*/ 4449185 h 6858000"/>
              <a:gd name="connsiteX77-32517" fmla="*/ 5968960 w 6127519"/>
              <a:gd name="connsiteY77-32518" fmla="*/ 4482655 h 6858000"/>
              <a:gd name="connsiteX78-32519" fmla="*/ 5980106 w 6127519"/>
              <a:gd name="connsiteY78-32520" fmla="*/ 4585087 h 6858000"/>
              <a:gd name="connsiteX79-32521" fmla="*/ 5998138 w 6127519"/>
              <a:gd name="connsiteY79-32522" fmla="*/ 4697518 h 6858000"/>
              <a:gd name="connsiteX80-32523" fmla="*/ 6007819 w 6127519"/>
              <a:gd name="connsiteY80-32524" fmla="*/ 4858148 h 6858000"/>
              <a:gd name="connsiteX81-32525" fmla="*/ 6007749 w 6127519"/>
              <a:gd name="connsiteY81-32526" fmla="*/ 4964715 h 6858000"/>
              <a:gd name="connsiteX82-32527" fmla="*/ 6005269 w 6127519"/>
              <a:gd name="connsiteY82-32528" fmla="*/ 5150567 h 6858000"/>
              <a:gd name="connsiteX83-32529" fmla="*/ 6001127 w 6127519"/>
              <a:gd name="connsiteY83-32530" fmla="*/ 5164609 h 6858000"/>
              <a:gd name="connsiteX84-32531" fmla="*/ 5998514 w 6127519"/>
              <a:gd name="connsiteY84-32532" fmla="*/ 5189673 h 6858000"/>
              <a:gd name="connsiteX85-32533" fmla="*/ 6018409 w 6127519"/>
              <a:gd name="connsiteY85-32534" fmla="*/ 5227157 h 6858000"/>
              <a:gd name="connsiteX86-32535" fmla="*/ 6036748 w 6127519"/>
              <a:gd name="connsiteY86-32536" fmla="*/ 5322752 h 6858000"/>
              <a:gd name="connsiteX87-32537" fmla="*/ 6036943 w 6127519"/>
              <a:gd name="connsiteY87-32538" fmla="*/ 5329480 h 6858000"/>
              <a:gd name="connsiteX88-32539" fmla="*/ 6037677 w 6127519"/>
              <a:gd name="connsiteY88-32540" fmla="*/ 5354807 h 6858000"/>
              <a:gd name="connsiteX89-32541" fmla="*/ 6039728 w 6127519"/>
              <a:gd name="connsiteY89-32542" fmla="*/ 5359416 h 6858000"/>
              <a:gd name="connsiteX90-32543" fmla="*/ 6053435 w 6127519"/>
              <a:gd name="connsiteY90-32544" fmla="*/ 5387547 h 6858000"/>
              <a:gd name="connsiteX91-32545" fmla="*/ 6065933 w 6127519"/>
              <a:gd name="connsiteY91-32546" fmla="*/ 5443002 h 6858000"/>
              <a:gd name="connsiteX92-32547" fmla="*/ 6068640 w 6127519"/>
              <a:gd name="connsiteY92-32548" fmla="*/ 5474503 h 6858000"/>
              <a:gd name="connsiteX93-32549" fmla="*/ 6080922 w 6127519"/>
              <a:gd name="connsiteY93-32550" fmla="*/ 5561070 h 6858000"/>
              <a:gd name="connsiteX94-32551" fmla="*/ 6096949 w 6127519"/>
              <a:gd name="connsiteY94-32552" fmla="*/ 5648179 h 6858000"/>
              <a:gd name="connsiteX95-32553" fmla="*/ 6125703 w 6127519"/>
              <a:gd name="connsiteY95-32554" fmla="*/ 5692894 h 6858000"/>
              <a:gd name="connsiteX96-32555" fmla="*/ 6121353 w 6127519"/>
              <a:gd name="connsiteY96-32556" fmla="*/ 5721725 h 6858000"/>
              <a:gd name="connsiteX97-32557" fmla="*/ 6121607 w 6127519"/>
              <a:gd name="connsiteY97-32558" fmla="*/ 5721959 h 6858000"/>
              <a:gd name="connsiteX98-32559" fmla="*/ 6127024 w 6127519"/>
              <a:gd name="connsiteY98-32560" fmla="*/ 5786902 h 6858000"/>
              <a:gd name="connsiteX99-32561" fmla="*/ 6127519 w 6127519"/>
              <a:gd name="connsiteY99-32562" fmla="*/ 5865775 h 6858000"/>
              <a:gd name="connsiteX100-32563" fmla="*/ 6119217 w 6127519"/>
              <a:gd name="connsiteY100-32564" fmla="*/ 5888542 h 6858000"/>
              <a:gd name="connsiteX101-32565" fmla="*/ 6102493 w 6127519"/>
              <a:gd name="connsiteY101-32566" fmla="*/ 5928602 h 6858000"/>
              <a:gd name="connsiteX102-32567" fmla="*/ 6056863 w 6127519"/>
              <a:gd name="connsiteY102-32568" fmla="*/ 6000643 h 6858000"/>
              <a:gd name="connsiteX103-32569" fmla="*/ 6045436 w 6127519"/>
              <a:gd name="connsiteY103-32570" fmla="*/ 6124480 h 6858000"/>
              <a:gd name="connsiteX104-32571" fmla="*/ 6030489 w 6127519"/>
              <a:gd name="connsiteY104-32572" fmla="*/ 6317666 h 6858000"/>
              <a:gd name="connsiteX105-32573" fmla="*/ 6007492 w 6127519"/>
              <a:gd name="connsiteY105-32574" fmla="*/ 6440818 h 6858000"/>
              <a:gd name="connsiteX106-32575" fmla="*/ 6009467 w 6127519"/>
              <a:gd name="connsiteY106-32576" fmla="*/ 6487076 h 6858000"/>
              <a:gd name="connsiteX107-32577" fmla="*/ 5995064 w 6127519"/>
              <a:gd name="connsiteY107-32578" fmla="*/ 6540791 h 6858000"/>
              <a:gd name="connsiteX108-32579" fmla="*/ 6004510 w 6127519"/>
              <a:gd name="connsiteY108-32580" fmla="*/ 6599256 h 6858000"/>
              <a:gd name="connsiteX109-32581" fmla="*/ 5986207 w 6127519"/>
              <a:gd name="connsiteY109-32582" fmla="*/ 6695855 h 6858000"/>
              <a:gd name="connsiteX110-32583" fmla="*/ 5979428 w 6127519"/>
              <a:gd name="connsiteY110-32584" fmla="*/ 6754678 h 6858000"/>
              <a:gd name="connsiteX111-32585" fmla="*/ 5983398 w 6127519"/>
              <a:gd name="connsiteY111-32586" fmla="*/ 6778641 h 6858000"/>
              <a:gd name="connsiteX112-32587" fmla="*/ 5984543 w 6127519"/>
              <a:gd name="connsiteY112-32588" fmla="*/ 6811016 h 6858000"/>
              <a:gd name="connsiteX113-32589" fmla="*/ 5979671 w 6127519"/>
              <a:gd name="connsiteY113-32590" fmla="*/ 6858000 h 6858000"/>
              <a:gd name="connsiteX114-32591" fmla="*/ 0 w 6127519"/>
              <a:gd name="connsiteY114-32592" fmla="*/ 6858000 h 6858000"/>
              <a:gd name="connsiteX115-32593" fmla="*/ 0 w 6127519"/>
              <a:gd name="connsiteY115-32594" fmla="*/ 0 h 6858000"/>
              <a:gd name="connsiteX0-32595" fmla="*/ 0 w 6127519"/>
              <a:gd name="connsiteY0-32596" fmla="*/ 0 h 6858000"/>
              <a:gd name="connsiteX1-32597" fmla="*/ 4965888 w 6127519"/>
              <a:gd name="connsiteY1-32598" fmla="*/ 0 h 6858000"/>
              <a:gd name="connsiteX2-32599" fmla="*/ 4967767 w 6127519"/>
              <a:gd name="connsiteY2-32600" fmla="*/ 7930 h 6858000"/>
              <a:gd name="connsiteX3-32601" fmla="*/ 4979444 w 6127519"/>
              <a:gd name="connsiteY3-32602" fmla="*/ 43921 h 6858000"/>
              <a:gd name="connsiteX4-32603" fmla="*/ 5021173 w 6127519"/>
              <a:gd name="connsiteY4-32604" fmla="*/ 123738 h 6858000"/>
              <a:gd name="connsiteX5-32605" fmla="*/ 5075458 w 6127519"/>
              <a:gd name="connsiteY5-32606" fmla="*/ 264355 h 6858000"/>
              <a:gd name="connsiteX6-32607" fmla="*/ 5081175 w 6127519"/>
              <a:gd name="connsiteY6-32608" fmla="*/ 277448 h 6858000"/>
              <a:gd name="connsiteX7-32609" fmla="*/ 5097011 w 6127519"/>
              <a:gd name="connsiteY7-32610" fmla="*/ 355616 h 6858000"/>
              <a:gd name="connsiteX8-32611" fmla="*/ 5130982 w 6127519"/>
              <a:gd name="connsiteY8-32612" fmla="*/ 412030 h 6858000"/>
              <a:gd name="connsiteX9-32613" fmla="*/ 5153000 w 6127519"/>
              <a:gd name="connsiteY9-32614" fmla="*/ 507134 h 6858000"/>
              <a:gd name="connsiteX10-32615" fmla="*/ 5171282 w 6127519"/>
              <a:gd name="connsiteY10-32616" fmla="*/ 602071 h 6858000"/>
              <a:gd name="connsiteX11-32617" fmla="*/ 5176196 w 6127519"/>
              <a:gd name="connsiteY11-32618" fmla="*/ 636822 h 6858000"/>
              <a:gd name="connsiteX12-32619" fmla="*/ 5189051 w 6127519"/>
              <a:gd name="connsiteY12-32620" fmla="*/ 782518 h 6858000"/>
              <a:gd name="connsiteX13-32621" fmla="*/ 5210428 w 6127519"/>
              <a:gd name="connsiteY13-32622" fmla="*/ 815772 h 6858000"/>
              <a:gd name="connsiteX14-32623" fmla="*/ 5221088 w 6127519"/>
              <a:gd name="connsiteY14-32624" fmla="*/ 860193 h 6858000"/>
              <a:gd name="connsiteX15-32625" fmla="*/ 5230806 w 6127519"/>
              <a:gd name="connsiteY15-32626" fmla="*/ 961354 h 6858000"/>
              <a:gd name="connsiteX16-32627" fmla="*/ 5201018 w 6127519"/>
              <a:gd name="connsiteY16-32628" fmla="*/ 1095027 h 6858000"/>
              <a:gd name="connsiteX17-32629" fmla="*/ 5202153 w 6127519"/>
              <a:gd name="connsiteY17-32630" fmla="*/ 1133224 h 6858000"/>
              <a:gd name="connsiteX18-32631" fmla="*/ 5207370 w 6127519"/>
              <a:gd name="connsiteY18-32632" fmla="*/ 1138097 h 6858000"/>
              <a:gd name="connsiteX19-32633" fmla="*/ 5189234 w 6127519"/>
              <a:gd name="connsiteY19-32634" fmla="*/ 1193495 h 6858000"/>
              <a:gd name="connsiteX20-32635" fmla="*/ 5202769 w 6127519"/>
              <a:gd name="connsiteY20-32636" fmla="*/ 1269450 h 6858000"/>
              <a:gd name="connsiteX21-32637" fmla="*/ 5225968 w 6127519"/>
              <a:gd name="connsiteY21-32638" fmla="*/ 1357994 h 6858000"/>
              <a:gd name="connsiteX22-32639" fmla="*/ 5233819 w 6127519"/>
              <a:gd name="connsiteY22-32640" fmla="*/ 1380922 h 6858000"/>
              <a:gd name="connsiteX23-32641" fmla="*/ 5237226 w 6127519"/>
              <a:gd name="connsiteY23-32642" fmla="*/ 1441327 h 6858000"/>
              <a:gd name="connsiteX24-32643" fmla="*/ 5255653 w 6127519"/>
              <a:gd name="connsiteY24-32644" fmla="*/ 1524712 h 6858000"/>
              <a:gd name="connsiteX25-32645" fmla="*/ 5263491 w 6127519"/>
              <a:gd name="connsiteY25-32646" fmla="*/ 1642938 h 6858000"/>
              <a:gd name="connsiteX26-32647" fmla="*/ 5261314 w 6127519"/>
              <a:gd name="connsiteY26-32648" fmla="*/ 1689177 h 6858000"/>
              <a:gd name="connsiteX27-32649" fmla="*/ 5259788 w 6127519"/>
              <a:gd name="connsiteY27-32650" fmla="*/ 1768516 h 6858000"/>
              <a:gd name="connsiteX28-32651" fmla="*/ 5255696 w 6127519"/>
              <a:gd name="connsiteY28-32652" fmla="*/ 1953770 h 6858000"/>
              <a:gd name="connsiteX29-32653" fmla="*/ 5252592 w 6127519"/>
              <a:gd name="connsiteY29-32654" fmla="*/ 2092210 h 6858000"/>
              <a:gd name="connsiteX30-32655" fmla="*/ 5264303 w 6127519"/>
              <a:gd name="connsiteY30-32656" fmla="*/ 2225157 h 6858000"/>
              <a:gd name="connsiteX31-32657" fmla="*/ 5254949 w 6127519"/>
              <a:gd name="connsiteY31-32658" fmla="*/ 2236160 h 6858000"/>
              <a:gd name="connsiteX32-32659" fmla="*/ 5250104 w 6127519"/>
              <a:gd name="connsiteY32-32660" fmla="*/ 2249166 h 6858000"/>
              <a:gd name="connsiteX33-32661" fmla="*/ 5251214 w 6127519"/>
              <a:gd name="connsiteY33-32662" fmla="*/ 2250944 h 6858000"/>
              <a:gd name="connsiteX34-32663" fmla="*/ 5250644 w 6127519"/>
              <a:gd name="connsiteY34-32664" fmla="*/ 2266619 h 6858000"/>
              <a:gd name="connsiteX35-32665" fmla="*/ 5293877 w 6127519"/>
              <a:gd name="connsiteY35-32666" fmla="*/ 2368649 h 6858000"/>
              <a:gd name="connsiteX36-32667" fmla="*/ 5311338 w 6127519"/>
              <a:gd name="connsiteY36-32668" fmla="*/ 2404034 h 6858000"/>
              <a:gd name="connsiteX37-32669" fmla="*/ 5338366 w 6127519"/>
              <a:gd name="connsiteY37-32670" fmla="*/ 2465052 h 6858000"/>
              <a:gd name="connsiteX38-32671" fmla="*/ 5371263 w 6127519"/>
              <a:gd name="connsiteY38-32672" fmla="*/ 2586413 h 6858000"/>
              <a:gd name="connsiteX39-32673" fmla="*/ 5407503 w 6127519"/>
              <a:gd name="connsiteY39-32674" fmla="*/ 2786290 h 6858000"/>
              <a:gd name="connsiteX40-32675" fmla="*/ 5407356 w 6127519"/>
              <a:gd name="connsiteY40-32676" fmla="*/ 2787545 h 6858000"/>
              <a:gd name="connsiteX41-32677" fmla="*/ 5411130 w 6127519"/>
              <a:gd name="connsiteY41-32678" fmla="*/ 2788640 h 6858000"/>
              <a:gd name="connsiteX42-32679" fmla="*/ 5416439 w 6127519"/>
              <a:gd name="connsiteY42-32680" fmla="*/ 2805666 h 6858000"/>
              <a:gd name="connsiteX43-32681" fmla="*/ 5457023 w 6127519"/>
              <a:gd name="connsiteY43-32682" fmla="*/ 2858292 h 6858000"/>
              <a:gd name="connsiteX44-32683" fmla="*/ 5479298 w 6127519"/>
              <a:gd name="connsiteY44-32684" fmla="*/ 2947791 h 6858000"/>
              <a:gd name="connsiteX45-32685" fmla="*/ 5481770 w 6127519"/>
              <a:gd name="connsiteY45-32686" fmla="*/ 2951352 h 6858000"/>
              <a:gd name="connsiteX46-32687" fmla="*/ 5482045 w 6127519"/>
              <a:gd name="connsiteY46-32688" fmla="*/ 2984371 h 6858000"/>
              <a:gd name="connsiteX47-32689" fmla="*/ 5482415 w 6127519"/>
              <a:gd name="connsiteY47-32690" fmla="*/ 3004079 h 6858000"/>
              <a:gd name="connsiteX48-32691" fmla="*/ 5503944 w 6127519"/>
              <a:gd name="connsiteY48-32692" fmla="*/ 3123335 h 6858000"/>
              <a:gd name="connsiteX49-32693" fmla="*/ 5516007 w 6127519"/>
              <a:gd name="connsiteY49-32694" fmla="*/ 3258473 h 6858000"/>
              <a:gd name="connsiteX50-32695" fmla="*/ 5566839 w 6127519"/>
              <a:gd name="connsiteY50-32696" fmla="*/ 3345295 h 6858000"/>
              <a:gd name="connsiteX51-32697" fmla="*/ 5589758 w 6127519"/>
              <a:gd name="connsiteY51-32698" fmla="*/ 3506453 h 6858000"/>
              <a:gd name="connsiteX52-32699" fmla="*/ 5596144 w 6127519"/>
              <a:gd name="connsiteY52-32700" fmla="*/ 3534624 h 6858000"/>
              <a:gd name="connsiteX53-32701" fmla="*/ 5597750 w 6127519"/>
              <a:gd name="connsiteY53-32702" fmla="*/ 3534129 h 6858000"/>
              <a:gd name="connsiteX54-32703" fmla="*/ 5599700 w 6127519"/>
              <a:gd name="connsiteY54-32704" fmla="*/ 3547221 h 6858000"/>
              <a:gd name="connsiteX55-32705" fmla="*/ 5615031 w 6127519"/>
              <a:gd name="connsiteY55-32706" fmla="*/ 3557482 h 6858000"/>
              <a:gd name="connsiteX56-32707" fmla="*/ 5618377 w 6127519"/>
              <a:gd name="connsiteY56-32708" fmla="*/ 3588431 h 6858000"/>
              <a:gd name="connsiteX57-32709" fmla="*/ 5612155 w 6127519"/>
              <a:gd name="connsiteY57-32710" fmla="*/ 3589869 h 6858000"/>
              <a:gd name="connsiteX58-32711" fmla="*/ 5620843 w 6127519"/>
              <a:gd name="connsiteY58-32712" fmla="*/ 3606745 h 6858000"/>
              <a:gd name="connsiteX59-32713" fmla="*/ 5655472 w 6127519"/>
              <a:gd name="connsiteY59-32714" fmla="*/ 3678877 h 6858000"/>
              <a:gd name="connsiteX60-32715" fmla="*/ 5683015 w 6127519"/>
              <a:gd name="connsiteY60-32716" fmla="*/ 3762025 h 6858000"/>
              <a:gd name="connsiteX61-32717" fmla="*/ 5696643 w 6127519"/>
              <a:gd name="connsiteY61-32718" fmla="*/ 3773888 h 6858000"/>
              <a:gd name="connsiteX62-32719" fmla="*/ 5707995 w 6127519"/>
              <a:gd name="connsiteY62-32720" fmla="*/ 3781685 h 6858000"/>
              <a:gd name="connsiteX63-32721" fmla="*/ 5768491 w 6127519"/>
              <a:gd name="connsiteY63-32722" fmla="*/ 3914399 h 6858000"/>
              <a:gd name="connsiteX64-32723" fmla="*/ 5793123 w 6127519"/>
              <a:gd name="connsiteY64-32724" fmla="*/ 3969952 h 6858000"/>
              <a:gd name="connsiteX65-32725" fmla="*/ 5808321 w 6127519"/>
              <a:gd name="connsiteY65-32726" fmla="*/ 3988153 h 6858000"/>
              <a:gd name="connsiteX66-32727" fmla="*/ 5825621 w 6127519"/>
              <a:gd name="connsiteY66-32728" fmla="*/ 4015525 h 6858000"/>
              <a:gd name="connsiteX67-32729" fmla="*/ 5860672 w 6127519"/>
              <a:gd name="connsiteY67-32730" fmla="*/ 4061579 h 6858000"/>
              <a:gd name="connsiteX68-32731" fmla="*/ 5872173 w 6127519"/>
              <a:gd name="connsiteY68-32732" fmla="*/ 4088497 h 6858000"/>
              <a:gd name="connsiteX69-32733" fmla="*/ 5894095 w 6127519"/>
              <a:gd name="connsiteY69-32734" fmla="*/ 4128857 h 6858000"/>
              <a:gd name="connsiteX70-32735" fmla="*/ 5903513 w 6127519"/>
              <a:gd name="connsiteY70-32736" fmla="*/ 4187661 h 6858000"/>
              <a:gd name="connsiteX71-32737" fmla="*/ 5917114 w 6127519"/>
              <a:gd name="connsiteY71-32738" fmla="*/ 4213096 h 6858000"/>
              <a:gd name="connsiteX72-32739" fmla="*/ 5924233 w 6127519"/>
              <a:gd name="connsiteY72-32740" fmla="*/ 4242060 h 6858000"/>
              <a:gd name="connsiteX73-32741" fmla="*/ 5928910 w 6127519"/>
              <a:gd name="connsiteY73-32742" fmla="*/ 4300973 h 6858000"/>
              <a:gd name="connsiteX74-32743" fmla="*/ 5939320 w 6127519"/>
              <a:gd name="connsiteY74-32744" fmla="*/ 4340435 h 6858000"/>
              <a:gd name="connsiteX75-32745" fmla="*/ 5946705 w 6127519"/>
              <a:gd name="connsiteY75-32746" fmla="*/ 4428051 h 6858000"/>
              <a:gd name="connsiteX76-32747" fmla="*/ 5949261 w 6127519"/>
              <a:gd name="connsiteY76-32748" fmla="*/ 4449185 h 6858000"/>
              <a:gd name="connsiteX77-32749" fmla="*/ 5968960 w 6127519"/>
              <a:gd name="connsiteY77-32750" fmla="*/ 4482655 h 6858000"/>
              <a:gd name="connsiteX78-32751" fmla="*/ 5980106 w 6127519"/>
              <a:gd name="connsiteY78-32752" fmla="*/ 4585087 h 6858000"/>
              <a:gd name="connsiteX79-32753" fmla="*/ 5998138 w 6127519"/>
              <a:gd name="connsiteY79-32754" fmla="*/ 4697518 h 6858000"/>
              <a:gd name="connsiteX80-32755" fmla="*/ 6007819 w 6127519"/>
              <a:gd name="connsiteY80-32756" fmla="*/ 4858148 h 6858000"/>
              <a:gd name="connsiteX81-32757" fmla="*/ 6007749 w 6127519"/>
              <a:gd name="connsiteY81-32758" fmla="*/ 4964715 h 6858000"/>
              <a:gd name="connsiteX82-32759" fmla="*/ 6005269 w 6127519"/>
              <a:gd name="connsiteY82-32760" fmla="*/ 5150567 h 6858000"/>
              <a:gd name="connsiteX83-32761" fmla="*/ 6001127 w 6127519"/>
              <a:gd name="connsiteY83-32762" fmla="*/ 5164609 h 6858000"/>
              <a:gd name="connsiteX84-32763" fmla="*/ 5998514 w 6127519"/>
              <a:gd name="connsiteY84-32764" fmla="*/ 5189673 h 6858000"/>
              <a:gd name="connsiteX85-32765" fmla="*/ 6018409 w 6127519"/>
              <a:gd name="connsiteY85-32766" fmla="*/ 5227157 h 6858000"/>
              <a:gd name="connsiteX86-32767" fmla="*/ 6036748 w 6127519"/>
              <a:gd name="connsiteY86-32768" fmla="*/ 5322752 h 6858000"/>
              <a:gd name="connsiteX87-32769" fmla="*/ 6036943 w 6127519"/>
              <a:gd name="connsiteY87-32770" fmla="*/ 5329480 h 6858000"/>
              <a:gd name="connsiteX88-32771" fmla="*/ 6037677 w 6127519"/>
              <a:gd name="connsiteY88-32772" fmla="*/ 5354807 h 6858000"/>
              <a:gd name="connsiteX89-32773" fmla="*/ 6039728 w 6127519"/>
              <a:gd name="connsiteY89-32774" fmla="*/ 5359416 h 6858000"/>
              <a:gd name="connsiteX90-32775" fmla="*/ 6053435 w 6127519"/>
              <a:gd name="connsiteY90-32776" fmla="*/ 5387547 h 6858000"/>
              <a:gd name="connsiteX91-32777" fmla="*/ 6065933 w 6127519"/>
              <a:gd name="connsiteY91-32778" fmla="*/ 5443002 h 6858000"/>
              <a:gd name="connsiteX92-32779" fmla="*/ 6068640 w 6127519"/>
              <a:gd name="connsiteY92-32780" fmla="*/ 5474503 h 6858000"/>
              <a:gd name="connsiteX93-32781" fmla="*/ 6080922 w 6127519"/>
              <a:gd name="connsiteY93-32782" fmla="*/ 5561070 h 6858000"/>
              <a:gd name="connsiteX94-32783" fmla="*/ 6096949 w 6127519"/>
              <a:gd name="connsiteY94-32784" fmla="*/ 5648179 h 6858000"/>
              <a:gd name="connsiteX95-32785" fmla="*/ 6125703 w 6127519"/>
              <a:gd name="connsiteY95-32786" fmla="*/ 5692894 h 6858000"/>
              <a:gd name="connsiteX96-32787" fmla="*/ 6121353 w 6127519"/>
              <a:gd name="connsiteY96-32788" fmla="*/ 5721725 h 6858000"/>
              <a:gd name="connsiteX97-32789" fmla="*/ 6121607 w 6127519"/>
              <a:gd name="connsiteY97-32790" fmla="*/ 5721959 h 6858000"/>
              <a:gd name="connsiteX98-32791" fmla="*/ 6127024 w 6127519"/>
              <a:gd name="connsiteY98-32792" fmla="*/ 5786902 h 6858000"/>
              <a:gd name="connsiteX99-32793" fmla="*/ 6127519 w 6127519"/>
              <a:gd name="connsiteY99-32794" fmla="*/ 5865775 h 6858000"/>
              <a:gd name="connsiteX100-32795" fmla="*/ 6119217 w 6127519"/>
              <a:gd name="connsiteY100-32796" fmla="*/ 5888542 h 6858000"/>
              <a:gd name="connsiteX101-32797" fmla="*/ 6102493 w 6127519"/>
              <a:gd name="connsiteY101-32798" fmla="*/ 5928602 h 6858000"/>
              <a:gd name="connsiteX102-32799" fmla="*/ 6056863 w 6127519"/>
              <a:gd name="connsiteY102-32800" fmla="*/ 6000643 h 6858000"/>
              <a:gd name="connsiteX103-32801" fmla="*/ 6045436 w 6127519"/>
              <a:gd name="connsiteY103-32802" fmla="*/ 6124480 h 6858000"/>
              <a:gd name="connsiteX104-32803" fmla="*/ 6030489 w 6127519"/>
              <a:gd name="connsiteY104-32804" fmla="*/ 6317666 h 6858000"/>
              <a:gd name="connsiteX105-32805" fmla="*/ 6007492 w 6127519"/>
              <a:gd name="connsiteY105-32806" fmla="*/ 6440818 h 6858000"/>
              <a:gd name="connsiteX106-32807" fmla="*/ 6009467 w 6127519"/>
              <a:gd name="connsiteY106-32808" fmla="*/ 6487076 h 6858000"/>
              <a:gd name="connsiteX107-32809" fmla="*/ 5995064 w 6127519"/>
              <a:gd name="connsiteY107-32810" fmla="*/ 6540791 h 6858000"/>
              <a:gd name="connsiteX108-32811" fmla="*/ 6004510 w 6127519"/>
              <a:gd name="connsiteY108-32812" fmla="*/ 6599256 h 6858000"/>
              <a:gd name="connsiteX109-32813" fmla="*/ 5986207 w 6127519"/>
              <a:gd name="connsiteY109-32814" fmla="*/ 6695855 h 6858000"/>
              <a:gd name="connsiteX110-32815" fmla="*/ 5979428 w 6127519"/>
              <a:gd name="connsiteY110-32816" fmla="*/ 6754678 h 6858000"/>
              <a:gd name="connsiteX111-32817" fmla="*/ 5983398 w 6127519"/>
              <a:gd name="connsiteY111-32818" fmla="*/ 6778641 h 6858000"/>
              <a:gd name="connsiteX112-32819" fmla="*/ 5984543 w 6127519"/>
              <a:gd name="connsiteY112-32820" fmla="*/ 6811016 h 6858000"/>
              <a:gd name="connsiteX113-32821" fmla="*/ 5979671 w 6127519"/>
              <a:gd name="connsiteY113-32822" fmla="*/ 6858000 h 6858000"/>
              <a:gd name="connsiteX114-32823" fmla="*/ 0 w 6127519"/>
              <a:gd name="connsiteY114-32824" fmla="*/ 6858000 h 6858000"/>
              <a:gd name="connsiteX115-32825" fmla="*/ 0 w 6127519"/>
              <a:gd name="connsiteY115-32826" fmla="*/ 0 h 6858000"/>
              <a:gd name="connsiteX0-32827" fmla="*/ 0 w 6127519"/>
              <a:gd name="connsiteY0-32828" fmla="*/ 0 h 6858000"/>
              <a:gd name="connsiteX1-32829" fmla="*/ 4965888 w 6127519"/>
              <a:gd name="connsiteY1-32830" fmla="*/ 0 h 6858000"/>
              <a:gd name="connsiteX2-32831" fmla="*/ 4967767 w 6127519"/>
              <a:gd name="connsiteY2-32832" fmla="*/ 7930 h 6858000"/>
              <a:gd name="connsiteX3-32833" fmla="*/ 4979444 w 6127519"/>
              <a:gd name="connsiteY3-32834" fmla="*/ 43921 h 6858000"/>
              <a:gd name="connsiteX4-32835" fmla="*/ 5021173 w 6127519"/>
              <a:gd name="connsiteY4-32836" fmla="*/ 123738 h 6858000"/>
              <a:gd name="connsiteX5-32837" fmla="*/ 5075458 w 6127519"/>
              <a:gd name="connsiteY5-32838" fmla="*/ 264355 h 6858000"/>
              <a:gd name="connsiteX6-32839" fmla="*/ 5081175 w 6127519"/>
              <a:gd name="connsiteY6-32840" fmla="*/ 277448 h 6858000"/>
              <a:gd name="connsiteX7-32841" fmla="*/ 5097011 w 6127519"/>
              <a:gd name="connsiteY7-32842" fmla="*/ 355616 h 6858000"/>
              <a:gd name="connsiteX8-32843" fmla="*/ 5130982 w 6127519"/>
              <a:gd name="connsiteY8-32844" fmla="*/ 412030 h 6858000"/>
              <a:gd name="connsiteX9-32845" fmla="*/ 5153000 w 6127519"/>
              <a:gd name="connsiteY9-32846" fmla="*/ 507134 h 6858000"/>
              <a:gd name="connsiteX10-32847" fmla="*/ 5171282 w 6127519"/>
              <a:gd name="connsiteY10-32848" fmla="*/ 602071 h 6858000"/>
              <a:gd name="connsiteX11-32849" fmla="*/ 5176196 w 6127519"/>
              <a:gd name="connsiteY11-32850" fmla="*/ 636822 h 6858000"/>
              <a:gd name="connsiteX12-32851" fmla="*/ 5189051 w 6127519"/>
              <a:gd name="connsiteY12-32852" fmla="*/ 782518 h 6858000"/>
              <a:gd name="connsiteX13-32853" fmla="*/ 5210428 w 6127519"/>
              <a:gd name="connsiteY13-32854" fmla="*/ 815772 h 6858000"/>
              <a:gd name="connsiteX14-32855" fmla="*/ 5221088 w 6127519"/>
              <a:gd name="connsiteY14-32856" fmla="*/ 860193 h 6858000"/>
              <a:gd name="connsiteX15-32857" fmla="*/ 5230806 w 6127519"/>
              <a:gd name="connsiteY15-32858" fmla="*/ 961354 h 6858000"/>
              <a:gd name="connsiteX16-32859" fmla="*/ 5201018 w 6127519"/>
              <a:gd name="connsiteY16-32860" fmla="*/ 1095027 h 6858000"/>
              <a:gd name="connsiteX17-32861" fmla="*/ 5202153 w 6127519"/>
              <a:gd name="connsiteY17-32862" fmla="*/ 1133224 h 6858000"/>
              <a:gd name="connsiteX18-32863" fmla="*/ 5207370 w 6127519"/>
              <a:gd name="connsiteY18-32864" fmla="*/ 1138097 h 6858000"/>
              <a:gd name="connsiteX19-32865" fmla="*/ 5189234 w 6127519"/>
              <a:gd name="connsiteY19-32866" fmla="*/ 1193495 h 6858000"/>
              <a:gd name="connsiteX20-32867" fmla="*/ 5202769 w 6127519"/>
              <a:gd name="connsiteY20-32868" fmla="*/ 1269450 h 6858000"/>
              <a:gd name="connsiteX21-32869" fmla="*/ 5225968 w 6127519"/>
              <a:gd name="connsiteY21-32870" fmla="*/ 1357994 h 6858000"/>
              <a:gd name="connsiteX22-32871" fmla="*/ 5233819 w 6127519"/>
              <a:gd name="connsiteY22-32872" fmla="*/ 1380922 h 6858000"/>
              <a:gd name="connsiteX23-32873" fmla="*/ 5237226 w 6127519"/>
              <a:gd name="connsiteY23-32874" fmla="*/ 1441327 h 6858000"/>
              <a:gd name="connsiteX24-32875" fmla="*/ 5255653 w 6127519"/>
              <a:gd name="connsiteY24-32876" fmla="*/ 1524712 h 6858000"/>
              <a:gd name="connsiteX25-32877" fmla="*/ 5263491 w 6127519"/>
              <a:gd name="connsiteY25-32878" fmla="*/ 1642938 h 6858000"/>
              <a:gd name="connsiteX26-32879" fmla="*/ 5261314 w 6127519"/>
              <a:gd name="connsiteY26-32880" fmla="*/ 1689177 h 6858000"/>
              <a:gd name="connsiteX27-32881" fmla="*/ 5259788 w 6127519"/>
              <a:gd name="connsiteY27-32882" fmla="*/ 1768516 h 6858000"/>
              <a:gd name="connsiteX28-32883" fmla="*/ 5255696 w 6127519"/>
              <a:gd name="connsiteY28-32884" fmla="*/ 1953770 h 6858000"/>
              <a:gd name="connsiteX29-32885" fmla="*/ 5252592 w 6127519"/>
              <a:gd name="connsiteY29-32886" fmla="*/ 2092210 h 6858000"/>
              <a:gd name="connsiteX30-32887" fmla="*/ 5264303 w 6127519"/>
              <a:gd name="connsiteY30-32888" fmla="*/ 2225157 h 6858000"/>
              <a:gd name="connsiteX31-32889" fmla="*/ 5254949 w 6127519"/>
              <a:gd name="connsiteY31-32890" fmla="*/ 2236160 h 6858000"/>
              <a:gd name="connsiteX32-32891" fmla="*/ 5250104 w 6127519"/>
              <a:gd name="connsiteY32-32892" fmla="*/ 2249166 h 6858000"/>
              <a:gd name="connsiteX33-32893" fmla="*/ 5251214 w 6127519"/>
              <a:gd name="connsiteY33-32894" fmla="*/ 2250944 h 6858000"/>
              <a:gd name="connsiteX34-32895" fmla="*/ 5250644 w 6127519"/>
              <a:gd name="connsiteY34-32896" fmla="*/ 2266619 h 6858000"/>
              <a:gd name="connsiteX35-32897" fmla="*/ 5293877 w 6127519"/>
              <a:gd name="connsiteY35-32898" fmla="*/ 2368649 h 6858000"/>
              <a:gd name="connsiteX36-32899" fmla="*/ 5311338 w 6127519"/>
              <a:gd name="connsiteY36-32900" fmla="*/ 2404034 h 6858000"/>
              <a:gd name="connsiteX37-32901" fmla="*/ 5338366 w 6127519"/>
              <a:gd name="connsiteY37-32902" fmla="*/ 2465052 h 6858000"/>
              <a:gd name="connsiteX38-32903" fmla="*/ 5371263 w 6127519"/>
              <a:gd name="connsiteY38-32904" fmla="*/ 2586413 h 6858000"/>
              <a:gd name="connsiteX39-32905" fmla="*/ 5407503 w 6127519"/>
              <a:gd name="connsiteY39-32906" fmla="*/ 2786290 h 6858000"/>
              <a:gd name="connsiteX40-32907" fmla="*/ 5407356 w 6127519"/>
              <a:gd name="connsiteY40-32908" fmla="*/ 2787545 h 6858000"/>
              <a:gd name="connsiteX41-32909" fmla="*/ 5411130 w 6127519"/>
              <a:gd name="connsiteY41-32910" fmla="*/ 2788640 h 6858000"/>
              <a:gd name="connsiteX42-32911" fmla="*/ 5416439 w 6127519"/>
              <a:gd name="connsiteY42-32912" fmla="*/ 2805666 h 6858000"/>
              <a:gd name="connsiteX43-32913" fmla="*/ 5457023 w 6127519"/>
              <a:gd name="connsiteY43-32914" fmla="*/ 2858292 h 6858000"/>
              <a:gd name="connsiteX44-32915" fmla="*/ 5479298 w 6127519"/>
              <a:gd name="connsiteY44-32916" fmla="*/ 2947791 h 6858000"/>
              <a:gd name="connsiteX45-32917" fmla="*/ 5481770 w 6127519"/>
              <a:gd name="connsiteY45-32918" fmla="*/ 2951352 h 6858000"/>
              <a:gd name="connsiteX46-32919" fmla="*/ 5482045 w 6127519"/>
              <a:gd name="connsiteY46-32920" fmla="*/ 2984371 h 6858000"/>
              <a:gd name="connsiteX47-32921" fmla="*/ 5482415 w 6127519"/>
              <a:gd name="connsiteY47-32922" fmla="*/ 3004079 h 6858000"/>
              <a:gd name="connsiteX48-32923" fmla="*/ 5503944 w 6127519"/>
              <a:gd name="connsiteY48-32924" fmla="*/ 3123335 h 6858000"/>
              <a:gd name="connsiteX49-32925" fmla="*/ 5516007 w 6127519"/>
              <a:gd name="connsiteY49-32926" fmla="*/ 3258473 h 6858000"/>
              <a:gd name="connsiteX50-32927" fmla="*/ 5566839 w 6127519"/>
              <a:gd name="connsiteY50-32928" fmla="*/ 3345295 h 6858000"/>
              <a:gd name="connsiteX51-32929" fmla="*/ 5589758 w 6127519"/>
              <a:gd name="connsiteY51-32930" fmla="*/ 3506453 h 6858000"/>
              <a:gd name="connsiteX52-32931" fmla="*/ 5596144 w 6127519"/>
              <a:gd name="connsiteY52-32932" fmla="*/ 3534624 h 6858000"/>
              <a:gd name="connsiteX53-32933" fmla="*/ 5597750 w 6127519"/>
              <a:gd name="connsiteY53-32934" fmla="*/ 3534129 h 6858000"/>
              <a:gd name="connsiteX54-32935" fmla="*/ 5599700 w 6127519"/>
              <a:gd name="connsiteY54-32936" fmla="*/ 3547221 h 6858000"/>
              <a:gd name="connsiteX55-32937" fmla="*/ 5615031 w 6127519"/>
              <a:gd name="connsiteY55-32938" fmla="*/ 3557482 h 6858000"/>
              <a:gd name="connsiteX56-32939" fmla="*/ 5618377 w 6127519"/>
              <a:gd name="connsiteY56-32940" fmla="*/ 3588431 h 6858000"/>
              <a:gd name="connsiteX57-32941" fmla="*/ 5612155 w 6127519"/>
              <a:gd name="connsiteY57-32942" fmla="*/ 3589869 h 6858000"/>
              <a:gd name="connsiteX58-32943" fmla="*/ 5620843 w 6127519"/>
              <a:gd name="connsiteY58-32944" fmla="*/ 3606745 h 6858000"/>
              <a:gd name="connsiteX59-32945" fmla="*/ 5655472 w 6127519"/>
              <a:gd name="connsiteY59-32946" fmla="*/ 3678877 h 6858000"/>
              <a:gd name="connsiteX60-32947" fmla="*/ 5683015 w 6127519"/>
              <a:gd name="connsiteY60-32948" fmla="*/ 3762025 h 6858000"/>
              <a:gd name="connsiteX61-32949" fmla="*/ 5696643 w 6127519"/>
              <a:gd name="connsiteY61-32950" fmla="*/ 3773888 h 6858000"/>
              <a:gd name="connsiteX62-32951" fmla="*/ 5707995 w 6127519"/>
              <a:gd name="connsiteY62-32952" fmla="*/ 3781685 h 6858000"/>
              <a:gd name="connsiteX63-32953" fmla="*/ 5768491 w 6127519"/>
              <a:gd name="connsiteY63-32954" fmla="*/ 3914399 h 6858000"/>
              <a:gd name="connsiteX64-32955" fmla="*/ 5793123 w 6127519"/>
              <a:gd name="connsiteY64-32956" fmla="*/ 3969952 h 6858000"/>
              <a:gd name="connsiteX65-32957" fmla="*/ 5808321 w 6127519"/>
              <a:gd name="connsiteY65-32958" fmla="*/ 3988153 h 6858000"/>
              <a:gd name="connsiteX66-32959" fmla="*/ 5825621 w 6127519"/>
              <a:gd name="connsiteY66-32960" fmla="*/ 4015525 h 6858000"/>
              <a:gd name="connsiteX67-32961" fmla="*/ 5860672 w 6127519"/>
              <a:gd name="connsiteY67-32962" fmla="*/ 4061579 h 6858000"/>
              <a:gd name="connsiteX68-32963" fmla="*/ 5872173 w 6127519"/>
              <a:gd name="connsiteY68-32964" fmla="*/ 4088497 h 6858000"/>
              <a:gd name="connsiteX69-32965" fmla="*/ 5894095 w 6127519"/>
              <a:gd name="connsiteY69-32966" fmla="*/ 4128857 h 6858000"/>
              <a:gd name="connsiteX70-32967" fmla="*/ 5903513 w 6127519"/>
              <a:gd name="connsiteY70-32968" fmla="*/ 4187661 h 6858000"/>
              <a:gd name="connsiteX71-32969" fmla="*/ 5917114 w 6127519"/>
              <a:gd name="connsiteY71-32970" fmla="*/ 4213096 h 6858000"/>
              <a:gd name="connsiteX72-32971" fmla="*/ 5924233 w 6127519"/>
              <a:gd name="connsiteY72-32972" fmla="*/ 4242060 h 6858000"/>
              <a:gd name="connsiteX73-32973" fmla="*/ 5928910 w 6127519"/>
              <a:gd name="connsiteY73-32974" fmla="*/ 4300973 h 6858000"/>
              <a:gd name="connsiteX74-32975" fmla="*/ 5939320 w 6127519"/>
              <a:gd name="connsiteY74-32976" fmla="*/ 4340435 h 6858000"/>
              <a:gd name="connsiteX75-32977" fmla="*/ 5946705 w 6127519"/>
              <a:gd name="connsiteY75-32978" fmla="*/ 4428051 h 6858000"/>
              <a:gd name="connsiteX76-32979" fmla="*/ 5949261 w 6127519"/>
              <a:gd name="connsiteY76-32980" fmla="*/ 4449185 h 6858000"/>
              <a:gd name="connsiteX77-32981" fmla="*/ 5968960 w 6127519"/>
              <a:gd name="connsiteY77-32982" fmla="*/ 4482655 h 6858000"/>
              <a:gd name="connsiteX78-32983" fmla="*/ 5980106 w 6127519"/>
              <a:gd name="connsiteY78-32984" fmla="*/ 4585087 h 6858000"/>
              <a:gd name="connsiteX79-32985" fmla="*/ 5998138 w 6127519"/>
              <a:gd name="connsiteY79-32986" fmla="*/ 4697518 h 6858000"/>
              <a:gd name="connsiteX80-32987" fmla="*/ 6007819 w 6127519"/>
              <a:gd name="connsiteY80-32988" fmla="*/ 4858148 h 6858000"/>
              <a:gd name="connsiteX81-32989" fmla="*/ 6007749 w 6127519"/>
              <a:gd name="connsiteY81-32990" fmla="*/ 4964715 h 6858000"/>
              <a:gd name="connsiteX82-32991" fmla="*/ 6005269 w 6127519"/>
              <a:gd name="connsiteY82-32992" fmla="*/ 5150567 h 6858000"/>
              <a:gd name="connsiteX83-32993" fmla="*/ 6001127 w 6127519"/>
              <a:gd name="connsiteY83-32994" fmla="*/ 5164609 h 6858000"/>
              <a:gd name="connsiteX84-32995" fmla="*/ 5998514 w 6127519"/>
              <a:gd name="connsiteY84-32996" fmla="*/ 5189673 h 6858000"/>
              <a:gd name="connsiteX85-32997" fmla="*/ 6018409 w 6127519"/>
              <a:gd name="connsiteY85-32998" fmla="*/ 5227157 h 6858000"/>
              <a:gd name="connsiteX86-32999" fmla="*/ 6036748 w 6127519"/>
              <a:gd name="connsiteY86-33000" fmla="*/ 5322752 h 6858000"/>
              <a:gd name="connsiteX87-33001" fmla="*/ 6036943 w 6127519"/>
              <a:gd name="connsiteY87-33002" fmla="*/ 5329480 h 6858000"/>
              <a:gd name="connsiteX88-33003" fmla="*/ 6037677 w 6127519"/>
              <a:gd name="connsiteY88-33004" fmla="*/ 5354807 h 6858000"/>
              <a:gd name="connsiteX89-33005" fmla="*/ 6039728 w 6127519"/>
              <a:gd name="connsiteY89-33006" fmla="*/ 5359416 h 6858000"/>
              <a:gd name="connsiteX90-33007" fmla="*/ 6053435 w 6127519"/>
              <a:gd name="connsiteY90-33008" fmla="*/ 5387547 h 6858000"/>
              <a:gd name="connsiteX91-33009" fmla="*/ 6065933 w 6127519"/>
              <a:gd name="connsiteY91-33010" fmla="*/ 5443002 h 6858000"/>
              <a:gd name="connsiteX92-33011" fmla="*/ 6068640 w 6127519"/>
              <a:gd name="connsiteY92-33012" fmla="*/ 5474503 h 6858000"/>
              <a:gd name="connsiteX93-33013" fmla="*/ 6080922 w 6127519"/>
              <a:gd name="connsiteY93-33014" fmla="*/ 5561070 h 6858000"/>
              <a:gd name="connsiteX94-33015" fmla="*/ 6096949 w 6127519"/>
              <a:gd name="connsiteY94-33016" fmla="*/ 5648179 h 6858000"/>
              <a:gd name="connsiteX95-33017" fmla="*/ 6125703 w 6127519"/>
              <a:gd name="connsiteY95-33018" fmla="*/ 5692894 h 6858000"/>
              <a:gd name="connsiteX96-33019" fmla="*/ 6121353 w 6127519"/>
              <a:gd name="connsiteY96-33020" fmla="*/ 5721725 h 6858000"/>
              <a:gd name="connsiteX97-33021" fmla="*/ 6121607 w 6127519"/>
              <a:gd name="connsiteY97-33022" fmla="*/ 5721959 h 6858000"/>
              <a:gd name="connsiteX98-33023" fmla="*/ 6127024 w 6127519"/>
              <a:gd name="connsiteY98-33024" fmla="*/ 5786902 h 6858000"/>
              <a:gd name="connsiteX99-33025" fmla="*/ 6127519 w 6127519"/>
              <a:gd name="connsiteY99-33026" fmla="*/ 5865775 h 6858000"/>
              <a:gd name="connsiteX100-33027" fmla="*/ 6119217 w 6127519"/>
              <a:gd name="connsiteY100-33028" fmla="*/ 5888542 h 6858000"/>
              <a:gd name="connsiteX101-33029" fmla="*/ 6102493 w 6127519"/>
              <a:gd name="connsiteY101-33030" fmla="*/ 5928602 h 6858000"/>
              <a:gd name="connsiteX102-33031" fmla="*/ 6056863 w 6127519"/>
              <a:gd name="connsiteY102-33032" fmla="*/ 6000643 h 6858000"/>
              <a:gd name="connsiteX103-33033" fmla="*/ 6045436 w 6127519"/>
              <a:gd name="connsiteY103-33034" fmla="*/ 6124480 h 6858000"/>
              <a:gd name="connsiteX104-33035" fmla="*/ 6030489 w 6127519"/>
              <a:gd name="connsiteY104-33036" fmla="*/ 6317666 h 6858000"/>
              <a:gd name="connsiteX105-33037" fmla="*/ 6007492 w 6127519"/>
              <a:gd name="connsiteY105-33038" fmla="*/ 6440818 h 6858000"/>
              <a:gd name="connsiteX106-33039" fmla="*/ 6009467 w 6127519"/>
              <a:gd name="connsiteY106-33040" fmla="*/ 6487076 h 6858000"/>
              <a:gd name="connsiteX107-33041" fmla="*/ 5995064 w 6127519"/>
              <a:gd name="connsiteY107-33042" fmla="*/ 6540791 h 6858000"/>
              <a:gd name="connsiteX108-33043" fmla="*/ 6004510 w 6127519"/>
              <a:gd name="connsiteY108-33044" fmla="*/ 6599256 h 6858000"/>
              <a:gd name="connsiteX109-33045" fmla="*/ 5986207 w 6127519"/>
              <a:gd name="connsiteY109-33046" fmla="*/ 6695855 h 6858000"/>
              <a:gd name="connsiteX110-33047" fmla="*/ 5979428 w 6127519"/>
              <a:gd name="connsiteY110-33048" fmla="*/ 6754678 h 6858000"/>
              <a:gd name="connsiteX111-33049" fmla="*/ 5983398 w 6127519"/>
              <a:gd name="connsiteY111-33050" fmla="*/ 6778641 h 6858000"/>
              <a:gd name="connsiteX112-33051" fmla="*/ 5984543 w 6127519"/>
              <a:gd name="connsiteY112-33052" fmla="*/ 6811016 h 6858000"/>
              <a:gd name="connsiteX113-33053" fmla="*/ 5979671 w 6127519"/>
              <a:gd name="connsiteY113-33054" fmla="*/ 6858000 h 6858000"/>
              <a:gd name="connsiteX114-33055" fmla="*/ 0 w 6127519"/>
              <a:gd name="connsiteY114-33056" fmla="*/ 6858000 h 6858000"/>
              <a:gd name="connsiteX115-33057" fmla="*/ 0 w 6127519"/>
              <a:gd name="connsiteY115-33058" fmla="*/ 0 h 6858000"/>
              <a:gd name="connsiteX0-33059" fmla="*/ 0 w 6127519"/>
              <a:gd name="connsiteY0-33060" fmla="*/ 0 h 6858000"/>
              <a:gd name="connsiteX1-33061" fmla="*/ 4965888 w 6127519"/>
              <a:gd name="connsiteY1-33062" fmla="*/ 0 h 6858000"/>
              <a:gd name="connsiteX2-33063" fmla="*/ 4967767 w 6127519"/>
              <a:gd name="connsiteY2-33064" fmla="*/ 7930 h 6858000"/>
              <a:gd name="connsiteX3-33065" fmla="*/ 4979444 w 6127519"/>
              <a:gd name="connsiteY3-33066" fmla="*/ 43921 h 6858000"/>
              <a:gd name="connsiteX4-33067" fmla="*/ 5021173 w 6127519"/>
              <a:gd name="connsiteY4-33068" fmla="*/ 123738 h 6858000"/>
              <a:gd name="connsiteX5-33069" fmla="*/ 5075458 w 6127519"/>
              <a:gd name="connsiteY5-33070" fmla="*/ 264355 h 6858000"/>
              <a:gd name="connsiteX6-33071" fmla="*/ 5081175 w 6127519"/>
              <a:gd name="connsiteY6-33072" fmla="*/ 277448 h 6858000"/>
              <a:gd name="connsiteX7-33073" fmla="*/ 5097011 w 6127519"/>
              <a:gd name="connsiteY7-33074" fmla="*/ 355616 h 6858000"/>
              <a:gd name="connsiteX8-33075" fmla="*/ 5130982 w 6127519"/>
              <a:gd name="connsiteY8-33076" fmla="*/ 412030 h 6858000"/>
              <a:gd name="connsiteX9-33077" fmla="*/ 5153000 w 6127519"/>
              <a:gd name="connsiteY9-33078" fmla="*/ 507134 h 6858000"/>
              <a:gd name="connsiteX10-33079" fmla="*/ 5171282 w 6127519"/>
              <a:gd name="connsiteY10-33080" fmla="*/ 602071 h 6858000"/>
              <a:gd name="connsiteX11-33081" fmla="*/ 5176196 w 6127519"/>
              <a:gd name="connsiteY11-33082" fmla="*/ 636822 h 6858000"/>
              <a:gd name="connsiteX12-33083" fmla="*/ 5189051 w 6127519"/>
              <a:gd name="connsiteY12-33084" fmla="*/ 782518 h 6858000"/>
              <a:gd name="connsiteX13-33085" fmla="*/ 5210428 w 6127519"/>
              <a:gd name="connsiteY13-33086" fmla="*/ 815772 h 6858000"/>
              <a:gd name="connsiteX14-33087" fmla="*/ 5221088 w 6127519"/>
              <a:gd name="connsiteY14-33088" fmla="*/ 860193 h 6858000"/>
              <a:gd name="connsiteX15-33089" fmla="*/ 5230806 w 6127519"/>
              <a:gd name="connsiteY15-33090" fmla="*/ 961354 h 6858000"/>
              <a:gd name="connsiteX16-33091" fmla="*/ 5201018 w 6127519"/>
              <a:gd name="connsiteY16-33092" fmla="*/ 1095027 h 6858000"/>
              <a:gd name="connsiteX17-33093" fmla="*/ 5202153 w 6127519"/>
              <a:gd name="connsiteY17-33094" fmla="*/ 1133224 h 6858000"/>
              <a:gd name="connsiteX18-33095" fmla="*/ 5207370 w 6127519"/>
              <a:gd name="connsiteY18-33096" fmla="*/ 1138097 h 6858000"/>
              <a:gd name="connsiteX19-33097" fmla="*/ 5189234 w 6127519"/>
              <a:gd name="connsiteY19-33098" fmla="*/ 1193495 h 6858000"/>
              <a:gd name="connsiteX20-33099" fmla="*/ 5202769 w 6127519"/>
              <a:gd name="connsiteY20-33100" fmla="*/ 1269450 h 6858000"/>
              <a:gd name="connsiteX21-33101" fmla="*/ 5225968 w 6127519"/>
              <a:gd name="connsiteY21-33102" fmla="*/ 1357994 h 6858000"/>
              <a:gd name="connsiteX22-33103" fmla="*/ 5233819 w 6127519"/>
              <a:gd name="connsiteY22-33104" fmla="*/ 1380922 h 6858000"/>
              <a:gd name="connsiteX23-33105" fmla="*/ 5237226 w 6127519"/>
              <a:gd name="connsiteY23-33106" fmla="*/ 1441327 h 6858000"/>
              <a:gd name="connsiteX24-33107" fmla="*/ 5255653 w 6127519"/>
              <a:gd name="connsiteY24-33108" fmla="*/ 1524712 h 6858000"/>
              <a:gd name="connsiteX25-33109" fmla="*/ 5263491 w 6127519"/>
              <a:gd name="connsiteY25-33110" fmla="*/ 1642938 h 6858000"/>
              <a:gd name="connsiteX26-33111" fmla="*/ 5261314 w 6127519"/>
              <a:gd name="connsiteY26-33112" fmla="*/ 1689177 h 6858000"/>
              <a:gd name="connsiteX27-33113" fmla="*/ 5259788 w 6127519"/>
              <a:gd name="connsiteY27-33114" fmla="*/ 1768516 h 6858000"/>
              <a:gd name="connsiteX28-33115" fmla="*/ 5255696 w 6127519"/>
              <a:gd name="connsiteY28-33116" fmla="*/ 1953770 h 6858000"/>
              <a:gd name="connsiteX29-33117" fmla="*/ 5252592 w 6127519"/>
              <a:gd name="connsiteY29-33118" fmla="*/ 2092210 h 6858000"/>
              <a:gd name="connsiteX30-33119" fmla="*/ 5264303 w 6127519"/>
              <a:gd name="connsiteY30-33120" fmla="*/ 2225157 h 6858000"/>
              <a:gd name="connsiteX31-33121" fmla="*/ 5254949 w 6127519"/>
              <a:gd name="connsiteY31-33122" fmla="*/ 2236160 h 6858000"/>
              <a:gd name="connsiteX32-33123" fmla="*/ 5250104 w 6127519"/>
              <a:gd name="connsiteY32-33124" fmla="*/ 2249166 h 6858000"/>
              <a:gd name="connsiteX33-33125" fmla="*/ 5251214 w 6127519"/>
              <a:gd name="connsiteY33-33126" fmla="*/ 2250944 h 6858000"/>
              <a:gd name="connsiteX34-33127" fmla="*/ 5250644 w 6127519"/>
              <a:gd name="connsiteY34-33128" fmla="*/ 2266619 h 6858000"/>
              <a:gd name="connsiteX35-33129" fmla="*/ 5293877 w 6127519"/>
              <a:gd name="connsiteY35-33130" fmla="*/ 2368649 h 6858000"/>
              <a:gd name="connsiteX36-33131" fmla="*/ 5311338 w 6127519"/>
              <a:gd name="connsiteY36-33132" fmla="*/ 2404034 h 6858000"/>
              <a:gd name="connsiteX37-33133" fmla="*/ 5338366 w 6127519"/>
              <a:gd name="connsiteY37-33134" fmla="*/ 2465052 h 6858000"/>
              <a:gd name="connsiteX38-33135" fmla="*/ 5371263 w 6127519"/>
              <a:gd name="connsiteY38-33136" fmla="*/ 2586413 h 6858000"/>
              <a:gd name="connsiteX39-33137" fmla="*/ 5407503 w 6127519"/>
              <a:gd name="connsiteY39-33138" fmla="*/ 2786290 h 6858000"/>
              <a:gd name="connsiteX40-33139" fmla="*/ 5407356 w 6127519"/>
              <a:gd name="connsiteY40-33140" fmla="*/ 2787545 h 6858000"/>
              <a:gd name="connsiteX41-33141" fmla="*/ 5411130 w 6127519"/>
              <a:gd name="connsiteY41-33142" fmla="*/ 2788640 h 6858000"/>
              <a:gd name="connsiteX42-33143" fmla="*/ 5416439 w 6127519"/>
              <a:gd name="connsiteY42-33144" fmla="*/ 2805666 h 6858000"/>
              <a:gd name="connsiteX43-33145" fmla="*/ 5457023 w 6127519"/>
              <a:gd name="connsiteY43-33146" fmla="*/ 2858292 h 6858000"/>
              <a:gd name="connsiteX44-33147" fmla="*/ 5479298 w 6127519"/>
              <a:gd name="connsiteY44-33148" fmla="*/ 2947791 h 6858000"/>
              <a:gd name="connsiteX45-33149" fmla="*/ 5481770 w 6127519"/>
              <a:gd name="connsiteY45-33150" fmla="*/ 2951352 h 6858000"/>
              <a:gd name="connsiteX46-33151" fmla="*/ 5482045 w 6127519"/>
              <a:gd name="connsiteY46-33152" fmla="*/ 2984371 h 6858000"/>
              <a:gd name="connsiteX47-33153" fmla="*/ 5482415 w 6127519"/>
              <a:gd name="connsiteY47-33154" fmla="*/ 3004079 h 6858000"/>
              <a:gd name="connsiteX48-33155" fmla="*/ 5503944 w 6127519"/>
              <a:gd name="connsiteY48-33156" fmla="*/ 3123335 h 6858000"/>
              <a:gd name="connsiteX49-33157" fmla="*/ 5516007 w 6127519"/>
              <a:gd name="connsiteY49-33158" fmla="*/ 3258473 h 6858000"/>
              <a:gd name="connsiteX50-33159" fmla="*/ 5589758 w 6127519"/>
              <a:gd name="connsiteY50-33160" fmla="*/ 3506453 h 6858000"/>
              <a:gd name="connsiteX51-33161" fmla="*/ 5596144 w 6127519"/>
              <a:gd name="connsiteY51-33162" fmla="*/ 3534624 h 6858000"/>
              <a:gd name="connsiteX52-33163" fmla="*/ 5597750 w 6127519"/>
              <a:gd name="connsiteY52-33164" fmla="*/ 3534129 h 6858000"/>
              <a:gd name="connsiteX53-33165" fmla="*/ 5599700 w 6127519"/>
              <a:gd name="connsiteY53-33166" fmla="*/ 3547221 h 6858000"/>
              <a:gd name="connsiteX54-33167" fmla="*/ 5615031 w 6127519"/>
              <a:gd name="connsiteY54-33168" fmla="*/ 3557482 h 6858000"/>
              <a:gd name="connsiteX55-33169" fmla="*/ 5618377 w 6127519"/>
              <a:gd name="connsiteY55-33170" fmla="*/ 3588431 h 6858000"/>
              <a:gd name="connsiteX56-33171" fmla="*/ 5612155 w 6127519"/>
              <a:gd name="connsiteY56-33172" fmla="*/ 3589869 h 6858000"/>
              <a:gd name="connsiteX57-33173" fmla="*/ 5620843 w 6127519"/>
              <a:gd name="connsiteY57-33174" fmla="*/ 3606745 h 6858000"/>
              <a:gd name="connsiteX58-33175" fmla="*/ 5655472 w 6127519"/>
              <a:gd name="connsiteY58-33176" fmla="*/ 3678877 h 6858000"/>
              <a:gd name="connsiteX59-33177" fmla="*/ 5683015 w 6127519"/>
              <a:gd name="connsiteY59-33178" fmla="*/ 3762025 h 6858000"/>
              <a:gd name="connsiteX60-33179" fmla="*/ 5696643 w 6127519"/>
              <a:gd name="connsiteY60-33180" fmla="*/ 3773888 h 6858000"/>
              <a:gd name="connsiteX61-33181" fmla="*/ 5707995 w 6127519"/>
              <a:gd name="connsiteY61-33182" fmla="*/ 3781685 h 6858000"/>
              <a:gd name="connsiteX62-33183" fmla="*/ 5768491 w 6127519"/>
              <a:gd name="connsiteY62-33184" fmla="*/ 3914399 h 6858000"/>
              <a:gd name="connsiteX63-33185" fmla="*/ 5793123 w 6127519"/>
              <a:gd name="connsiteY63-33186" fmla="*/ 3969952 h 6858000"/>
              <a:gd name="connsiteX64-33187" fmla="*/ 5808321 w 6127519"/>
              <a:gd name="connsiteY64-33188" fmla="*/ 3988153 h 6858000"/>
              <a:gd name="connsiteX65-33189" fmla="*/ 5825621 w 6127519"/>
              <a:gd name="connsiteY65-33190" fmla="*/ 4015525 h 6858000"/>
              <a:gd name="connsiteX66-33191" fmla="*/ 5860672 w 6127519"/>
              <a:gd name="connsiteY66-33192" fmla="*/ 4061579 h 6858000"/>
              <a:gd name="connsiteX67-33193" fmla="*/ 5872173 w 6127519"/>
              <a:gd name="connsiteY67-33194" fmla="*/ 4088497 h 6858000"/>
              <a:gd name="connsiteX68-33195" fmla="*/ 5894095 w 6127519"/>
              <a:gd name="connsiteY68-33196" fmla="*/ 4128857 h 6858000"/>
              <a:gd name="connsiteX69-33197" fmla="*/ 5903513 w 6127519"/>
              <a:gd name="connsiteY69-33198" fmla="*/ 4187661 h 6858000"/>
              <a:gd name="connsiteX70-33199" fmla="*/ 5917114 w 6127519"/>
              <a:gd name="connsiteY70-33200" fmla="*/ 4213096 h 6858000"/>
              <a:gd name="connsiteX71-33201" fmla="*/ 5924233 w 6127519"/>
              <a:gd name="connsiteY71-33202" fmla="*/ 4242060 h 6858000"/>
              <a:gd name="connsiteX72-33203" fmla="*/ 5928910 w 6127519"/>
              <a:gd name="connsiteY72-33204" fmla="*/ 4300973 h 6858000"/>
              <a:gd name="connsiteX73-33205" fmla="*/ 5939320 w 6127519"/>
              <a:gd name="connsiteY73-33206" fmla="*/ 4340435 h 6858000"/>
              <a:gd name="connsiteX74-33207" fmla="*/ 5946705 w 6127519"/>
              <a:gd name="connsiteY74-33208" fmla="*/ 4428051 h 6858000"/>
              <a:gd name="connsiteX75-33209" fmla="*/ 5949261 w 6127519"/>
              <a:gd name="connsiteY75-33210" fmla="*/ 4449185 h 6858000"/>
              <a:gd name="connsiteX76-33211" fmla="*/ 5968960 w 6127519"/>
              <a:gd name="connsiteY76-33212" fmla="*/ 4482655 h 6858000"/>
              <a:gd name="connsiteX77-33213" fmla="*/ 5980106 w 6127519"/>
              <a:gd name="connsiteY77-33214" fmla="*/ 4585087 h 6858000"/>
              <a:gd name="connsiteX78-33215" fmla="*/ 5998138 w 6127519"/>
              <a:gd name="connsiteY78-33216" fmla="*/ 4697518 h 6858000"/>
              <a:gd name="connsiteX79-33217" fmla="*/ 6007819 w 6127519"/>
              <a:gd name="connsiteY79-33218" fmla="*/ 4858148 h 6858000"/>
              <a:gd name="connsiteX80-33219" fmla="*/ 6007749 w 6127519"/>
              <a:gd name="connsiteY80-33220" fmla="*/ 4964715 h 6858000"/>
              <a:gd name="connsiteX81-33221" fmla="*/ 6005269 w 6127519"/>
              <a:gd name="connsiteY81-33222" fmla="*/ 5150567 h 6858000"/>
              <a:gd name="connsiteX82-33223" fmla="*/ 6001127 w 6127519"/>
              <a:gd name="connsiteY82-33224" fmla="*/ 5164609 h 6858000"/>
              <a:gd name="connsiteX83-33225" fmla="*/ 5998514 w 6127519"/>
              <a:gd name="connsiteY83-33226" fmla="*/ 5189673 h 6858000"/>
              <a:gd name="connsiteX84-33227" fmla="*/ 6018409 w 6127519"/>
              <a:gd name="connsiteY84-33228" fmla="*/ 5227157 h 6858000"/>
              <a:gd name="connsiteX85-33229" fmla="*/ 6036748 w 6127519"/>
              <a:gd name="connsiteY85-33230" fmla="*/ 5322752 h 6858000"/>
              <a:gd name="connsiteX86-33231" fmla="*/ 6036943 w 6127519"/>
              <a:gd name="connsiteY86-33232" fmla="*/ 5329480 h 6858000"/>
              <a:gd name="connsiteX87-33233" fmla="*/ 6037677 w 6127519"/>
              <a:gd name="connsiteY87-33234" fmla="*/ 5354807 h 6858000"/>
              <a:gd name="connsiteX88-33235" fmla="*/ 6039728 w 6127519"/>
              <a:gd name="connsiteY88-33236" fmla="*/ 5359416 h 6858000"/>
              <a:gd name="connsiteX89-33237" fmla="*/ 6053435 w 6127519"/>
              <a:gd name="connsiteY89-33238" fmla="*/ 5387547 h 6858000"/>
              <a:gd name="connsiteX90-33239" fmla="*/ 6065933 w 6127519"/>
              <a:gd name="connsiteY90-33240" fmla="*/ 5443002 h 6858000"/>
              <a:gd name="connsiteX91-33241" fmla="*/ 6068640 w 6127519"/>
              <a:gd name="connsiteY91-33242" fmla="*/ 5474503 h 6858000"/>
              <a:gd name="connsiteX92-33243" fmla="*/ 6080922 w 6127519"/>
              <a:gd name="connsiteY92-33244" fmla="*/ 5561070 h 6858000"/>
              <a:gd name="connsiteX93-33245" fmla="*/ 6096949 w 6127519"/>
              <a:gd name="connsiteY93-33246" fmla="*/ 5648179 h 6858000"/>
              <a:gd name="connsiteX94-33247" fmla="*/ 6125703 w 6127519"/>
              <a:gd name="connsiteY94-33248" fmla="*/ 5692894 h 6858000"/>
              <a:gd name="connsiteX95-33249" fmla="*/ 6121353 w 6127519"/>
              <a:gd name="connsiteY95-33250" fmla="*/ 5721725 h 6858000"/>
              <a:gd name="connsiteX96-33251" fmla="*/ 6121607 w 6127519"/>
              <a:gd name="connsiteY96-33252" fmla="*/ 5721959 h 6858000"/>
              <a:gd name="connsiteX97-33253" fmla="*/ 6127024 w 6127519"/>
              <a:gd name="connsiteY97-33254" fmla="*/ 5786902 h 6858000"/>
              <a:gd name="connsiteX98-33255" fmla="*/ 6127519 w 6127519"/>
              <a:gd name="connsiteY98-33256" fmla="*/ 5865775 h 6858000"/>
              <a:gd name="connsiteX99-33257" fmla="*/ 6119217 w 6127519"/>
              <a:gd name="connsiteY99-33258" fmla="*/ 5888542 h 6858000"/>
              <a:gd name="connsiteX100-33259" fmla="*/ 6102493 w 6127519"/>
              <a:gd name="connsiteY100-33260" fmla="*/ 5928602 h 6858000"/>
              <a:gd name="connsiteX101-33261" fmla="*/ 6056863 w 6127519"/>
              <a:gd name="connsiteY101-33262" fmla="*/ 6000643 h 6858000"/>
              <a:gd name="connsiteX102-33263" fmla="*/ 6045436 w 6127519"/>
              <a:gd name="connsiteY102-33264" fmla="*/ 6124480 h 6858000"/>
              <a:gd name="connsiteX103-33265" fmla="*/ 6030489 w 6127519"/>
              <a:gd name="connsiteY103-33266" fmla="*/ 6317666 h 6858000"/>
              <a:gd name="connsiteX104-33267" fmla="*/ 6007492 w 6127519"/>
              <a:gd name="connsiteY104-33268" fmla="*/ 6440818 h 6858000"/>
              <a:gd name="connsiteX105-33269" fmla="*/ 6009467 w 6127519"/>
              <a:gd name="connsiteY105-33270" fmla="*/ 6487076 h 6858000"/>
              <a:gd name="connsiteX106-33271" fmla="*/ 5995064 w 6127519"/>
              <a:gd name="connsiteY106-33272" fmla="*/ 6540791 h 6858000"/>
              <a:gd name="connsiteX107-33273" fmla="*/ 6004510 w 6127519"/>
              <a:gd name="connsiteY107-33274" fmla="*/ 6599256 h 6858000"/>
              <a:gd name="connsiteX108-33275" fmla="*/ 5986207 w 6127519"/>
              <a:gd name="connsiteY108-33276" fmla="*/ 6695855 h 6858000"/>
              <a:gd name="connsiteX109-33277" fmla="*/ 5979428 w 6127519"/>
              <a:gd name="connsiteY109-33278" fmla="*/ 6754678 h 6858000"/>
              <a:gd name="connsiteX110-33279" fmla="*/ 5983398 w 6127519"/>
              <a:gd name="connsiteY110-33280" fmla="*/ 6778641 h 6858000"/>
              <a:gd name="connsiteX111-33281" fmla="*/ 5984543 w 6127519"/>
              <a:gd name="connsiteY111-33282" fmla="*/ 6811016 h 6858000"/>
              <a:gd name="connsiteX112-33283" fmla="*/ 5979671 w 6127519"/>
              <a:gd name="connsiteY112-33284" fmla="*/ 6858000 h 6858000"/>
              <a:gd name="connsiteX113-33285" fmla="*/ 0 w 6127519"/>
              <a:gd name="connsiteY113-33286" fmla="*/ 6858000 h 6858000"/>
              <a:gd name="connsiteX114-33287" fmla="*/ 0 w 6127519"/>
              <a:gd name="connsiteY114-33288" fmla="*/ 0 h 6858000"/>
              <a:gd name="connsiteX0-33289" fmla="*/ 0 w 6127519"/>
              <a:gd name="connsiteY0-33290" fmla="*/ 0 h 6858000"/>
              <a:gd name="connsiteX1-33291" fmla="*/ 4965888 w 6127519"/>
              <a:gd name="connsiteY1-33292" fmla="*/ 0 h 6858000"/>
              <a:gd name="connsiteX2-33293" fmla="*/ 4967767 w 6127519"/>
              <a:gd name="connsiteY2-33294" fmla="*/ 7930 h 6858000"/>
              <a:gd name="connsiteX3-33295" fmla="*/ 4979444 w 6127519"/>
              <a:gd name="connsiteY3-33296" fmla="*/ 43921 h 6858000"/>
              <a:gd name="connsiteX4-33297" fmla="*/ 5021173 w 6127519"/>
              <a:gd name="connsiteY4-33298" fmla="*/ 123738 h 6858000"/>
              <a:gd name="connsiteX5-33299" fmla="*/ 5075458 w 6127519"/>
              <a:gd name="connsiteY5-33300" fmla="*/ 264355 h 6858000"/>
              <a:gd name="connsiteX6-33301" fmla="*/ 5081175 w 6127519"/>
              <a:gd name="connsiteY6-33302" fmla="*/ 277448 h 6858000"/>
              <a:gd name="connsiteX7-33303" fmla="*/ 5097011 w 6127519"/>
              <a:gd name="connsiteY7-33304" fmla="*/ 355616 h 6858000"/>
              <a:gd name="connsiteX8-33305" fmla="*/ 5130982 w 6127519"/>
              <a:gd name="connsiteY8-33306" fmla="*/ 412030 h 6858000"/>
              <a:gd name="connsiteX9-33307" fmla="*/ 5153000 w 6127519"/>
              <a:gd name="connsiteY9-33308" fmla="*/ 507134 h 6858000"/>
              <a:gd name="connsiteX10-33309" fmla="*/ 5171282 w 6127519"/>
              <a:gd name="connsiteY10-33310" fmla="*/ 602071 h 6858000"/>
              <a:gd name="connsiteX11-33311" fmla="*/ 5176196 w 6127519"/>
              <a:gd name="connsiteY11-33312" fmla="*/ 636822 h 6858000"/>
              <a:gd name="connsiteX12-33313" fmla="*/ 5189051 w 6127519"/>
              <a:gd name="connsiteY12-33314" fmla="*/ 782518 h 6858000"/>
              <a:gd name="connsiteX13-33315" fmla="*/ 5210428 w 6127519"/>
              <a:gd name="connsiteY13-33316" fmla="*/ 815772 h 6858000"/>
              <a:gd name="connsiteX14-33317" fmla="*/ 5221088 w 6127519"/>
              <a:gd name="connsiteY14-33318" fmla="*/ 860193 h 6858000"/>
              <a:gd name="connsiteX15-33319" fmla="*/ 5230806 w 6127519"/>
              <a:gd name="connsiteY15-33320" fmla="*/ 961354 h 6858000"/>
              <a:gd name="connsiteX16-33321" fmla="*/ 5201018 w 6127519"/>
              <a:gd name="connsiteY16-33322" fmla="*/ 1095027 h 6858000"/>
              <a:gd name="connsiteX17-33323" fmla="*/ 5202153 w 6127519"/>
              <a:gd name="connsiteY17-33324" fmla="*/ 1133224 h 6858000"/>
              <a:gd name="connsiteX18-33325" fmla="*/ 5207370 w 6127519"/>
              <a:gd name="connsiteY18-33326" fmla="*/ 1138097 h 6858000"/>
              <a:gd name="connsiteX19-33327" fmla="*/ 5189234 w 6127519"/>
              <a:gd name="connsiteY19-33328" fmla="*/ 1193495 h 6858000"/>
              <a:gd name="connsiteX20-33329" fmla="*/ 5202769 w 6127519"/>
              <a:gd name="connsiteY20-33330" fmla="*/ 1269450 h 6858000"/>
              <a:gd name="connsiteX21-33331" fmla="*/ 5225968 w 6127519"/>
              <a:gd name="connsiteY21-33332" fmla="*/ 1357994 h 6858000"/>
              <a:gd name="connsiteX22-33333" fmla="*/ 5233819 w 6127519"/>
              <a:gd name="connsiteY22-33334" fmla="*/ 1380922 h 6858000"/>
              <a:gd name="connsiteX23-33335" fmla="*/ 5237226 w 6127519"/>
              <a:gd name="connsiteY23-33336" fmla="*/ 1441327 h 6858000"/>
              <a:gd name="connsiteX24-33337" fmla="*/ 5255653 w 6127519"/>
              <a:gd name="connsiteY24-33338" fmla="*/ 1524712 h 6858000"/>
              <a:gd name="connsiteX25-33339" fmla="*/ 5263491 w 6127519"/>
              <a:gd name="connsiteY25-33340" fmla="*/ 1642938 h 6858000"/>
              <a:gd name="connsiteX26-33341" fmla="*/ 5261314 w 6127519"/>
              <a:gd name="connsiteY26-33342" fmla="*/ 1689177 h 6858000"/>
              <a:gd name="connsiteX27-33343" fmla="*/ 5259788 w 6127519"/>
              <a:gd name="connsiteY27-33344" fmla="*/ 1768516 h 6858000"/>
              <a:gd name="connsiteX28-33345" fmla="*/ 5255696 w 6127519"/>
              <a:gd name="connsiteY28-33346" fmla="*/ 1953770 h 6858000"/>
              <a:gd name="connsiteX29-33347" fmla="*/ 5252592 w 6127519"/>
              <a:gd name="connsiteY29-33348" fmla="*/ 2092210 h 6858000"/>
              <a:gd name="connsiteX30-33349" fmla="*/ 5264303 w 6127519"/>
              <a:gd name="connsiteY30-33350" fmla="*/ 2225157 h 6858000"/>
              <a:gd name="connsiteX31-33351" fmla="*/ 5254949 w 6127519"/>
              <a:gd name="connsiteY31-33352" fmla="*/ 2236160 h 6858000"/>
              <a:gd name="connsiteX32-33353" fmla="*/ 5250104 w 6127519"/>
              <a:gd name="connsiteY32-33354" fmla="*/ 2249166 h 6858000"/>
              <a:gd name="connsiteX33-33355" fmla="*/ 5251214 w 6127519"/>
              <a:gd name="connsiteY33-33356" fmla="*/ 2250944 h 6858000"/>
              <a:gd name="connsiteX34-33357" fmla="*/ 5250644 w 6127519"/>
              <a:gd name="connsiteY34-33358" fmla="*/ 2266619 h 6858000"/>
              <a:gd name="connsiteX35-33359" fmla="*/ 5293877 w 6127519"/>
              <a:gd name="connsiteY35-33360" fmla="*/ 2368649 h 6858000"/>
              <a:gd name="connsiteX36-33361" fmla="*/ 5311338 w 6127519"/>
              <a:gd name="connsiteY36-33362" fmla="*/ 2404034 h 6858000"/>
              <a:gd name="connsiteX37-33363" fmla="*/ 5338366 w 6127519"/>
              <a:gd name="connsiteY37-33364" fmla="*/ 2465052 h 6858000"/>
              <a:gd name="connsiteX38-33365" fmla="*/ 5371263 w 6127519"/>
              <a:gd name="connsiteY38-33366" fmla="*/ 2586413 h 6858000"/>
              <a:gd name="connsiteX39-33367" fmla="*/ 5407503 w 6127519"/>
              <a:gd name="connsiteY39-33368" fmla="*/ 2786290 h 6858000"/>
              <a:gd name="connsiteX40-33369" fmla="*/ 5407356 w 6127519"/>
              <a:gd name="connsiteY40-33370" fmla="*/ 2787545 h 6858000"/>
              <a:gd name="connsiteX41-33371" fmla="*/ 5411130 w 6127519"/>
              <a:gd name="connsiteY41-33372" fmla="*/ 2788640 h 6858000"/>
              <a:gd name="connsiteX42-33373" fmla="*/ 5416439 w 6127519"/>
              <a:gd name="connsiteY42-33374" fmla="*/ 2805666 h 6858000"/>
              <a:gd name="connsiteX43-33375" fmla="*/ 5457023 w 6127519"/>
              <a:gd name="connsiteY43-33376" fmla="*/ 2858292 h 6858000"/>
              <a:gd name="connsiteX44-33377" fmla="*/ 5479298 w 6127519"/>
              <a:gd name="connsiteY44-33378" fmla="*/ 2947791 h 6858000"/>
              <a:gd name="connsiteX45-33379" fmla="*/ 5481770 w 6127519"/>
              <a:gd name="connsiteY45-33380" fmla="*/ 2951352 h 6858000"/>
              <a:gd name="connsiteX46-33381" fmla="*/ 5482045 w 6127519"/>
              <a:gd name="connsiteY46-33382" fmla="*/ 2984371 h 6858000"/>
              <a:gd name="connsiteX47-33383" fmla="*/ 5482415 w 6127519"/>
              <a:gd name="connsiteY47-33384" fmla="*/ 3004079 h 6858000"/>
              <a:gd name="connsiteX48-33385" fmla="*/ 5503944 w 6127519"/>
              <a:gd name="connsiteY48-33386" fmla="*/ 3123335 h 6858000"/>
              <a:gd name="connsiteX49-33387" fmla="*/ 5516007 w 6127519"/>
              <a:gd name="connsiteY49-33388" fmla="*/ 3258473 h 6858000"/>
              <a:gd name="connsiteX50-33389" fmla="*/ 5589758 w 6127519"/>
              <a:gd name="connsiteY50-33390" fmla="*/ 3453699 h 6858000"/>
              <a:gd name="connsiteX51-33391" fmla="*/ 5596144 w 6127519"/>
              <a:gd name="connsiteY51-33392" fmla="*/ 3534624 h 6858000"/>
              <a:gd name="connsiteX52-33393" fmla="*/ 5597750 w 6127519"/>
              <a:gd name="connsiteY52-33394" fmla="*/ 3534129 h 6858000"/>
              <a:gd name="connsiteX53-33395" fmla="*/ 5599700 w 6127519"/>
              <a:gd name="connsiteY53-33396" fmla="*/ 3547221 h 6858000"/>
              <a:gd name="connsiteX54-33397" fmla="*/ 5615031 w 6127519"/>
              <a:gd name="connsiteY54-33398" fmla="*/ 3557482 h 6858000"/>
              <a:gd name="connsiteX55-33399" fmla="*/ 5618377 w 6127519"/>
              <a:gd name="connsiteY55-33400" fmla="*/ 3588431 h 6858000"/>
              <a:gd name="connsiteX56-33401" fmla="*/ 5612155 w 6127519"/>
              <a:gd name="connsiteY56-33402" fmla="*/ 3589869 h 6858000"/>
              <a:gd name="connsiteX57-33403" fmla="*/ 5620843 w 6127519"/>
              <a:gd name="connsiteY57-33404" fmla="*/ 3606745 h 6858000"/>
              <a:gd name="connsiteX58-33405" fmla="*/ 5655472 w 6127519"/>
              <a:gd name="connsiteY58-33406" fmla="*/ 3678877 h 6858000"/>
              <a:gd name="connsiteX59-33407" fmla="*/ 5683015 w 6127519"/>
              <a:gd name="connsiteY59-33408" fmla="*/ 3762025 h 6858000"/>
              <a:gd name="connsiteX60-33409" fmla="*/ 5696643 w 6127519"/>
              <a:gd name="connsiteY60-33410" fmla="*/ 3773888 h 6858000"/>
              <a:gd name="connsiteX61-33411" fmla="*/ 5707995 w 6127519"/>
              <a:gd name="connsiteY61-33412" fmla="*/ 3781685 h 6858000"/>
              <a:gd name="connsiteX62-33413" fmla="*/ 5768491 w 6127519"/>
              <a:gd name="connsiteY62-33414" fmla="*/ 3914399 h 6858000"/>
              <a:gd name="connsiteX63-33415" fmla="*/ 5793123 w 6127519"/>
              <a:gd name="connsiteY63-33416" fmla="*/ 3969952 h 6858000"/>
              <a:gd name="connsiteX64-33417" fmla="*/ 5808321 w 6127519"/>
              <a:gd name="connsiteY64-33418" fmla="*/ 3988153 h 6858000"/>
              <a:gd name="connsiteX65-33419" fmla="*/ 5825621 w 6127519"/>
              <a:gd name="connsiteY65-33420" fmla="*/ 4015525 h 6858000"/>
              <a:gd name="connsiteX66-33421" fmla="*/ 5860672 w 6127519"/>
              <a:gd name="connsiteY66-33422" fmla="*/ 4061579 h 6858000"/>
              <a:gd name="connsiteX67-33423" fmla="*/ 5872173 w 6127519"/>
              <a:gd name="connsiteY67-33424" fmla="*/ 4088497 h 6858000"/>
              <a:gd name="connsiteX68-33425" fmla="*/ 5894095 w 6127519"/>
              <a:gd name="connsiteY68-33426" fmla="*/ 4128857 h 6858000"/>
              <a:gd name="connsiteX69-33427" fmla="*/ 5903513 w 6127519"/>
              <a:gd name="connsiteY69-33428" fmla="*/ 4187661 h 6858000"/>
              <a:gd name="connsiteX70-33429" fmla="*/ 5917114 w 6127519"/>
              <a:gd name="connsiteY70-33430" fmla="*/ 4213096 h 6858000"/>
              <a:gd name="connsiteX71-33431" fmla="*/ 5924233 w 6127519"/>
              <a:gd name="connsiteY71-33432" fmla="*/ 4242060 h 6858000"/>
              <a:gd name="connsiteX72-33433" fmla="*/ 5928910 w 6127519"/>
              <a:gd name="connsiteY72-33434" fmla="*/ 4300973 h 6858000"/>
              <a:gd name="connsiteX73-33435" fmla="*/ 5939320 w 6127519"/>
              <a:gd name="connsiteY73-33436" fmla="*/ 4340435 h 6858000"/>
              <a:gd name="connsiteX74-33437" fmla="*/ 5946705 w 6127519"/>
              <a:gd name="connsiteY74-33438" fmla="*/ 4428051 h 6858000"/>
              <a:gd name="connsiteX75-33439" fmla="*/ 5949261 w 6127519"/>
              <a:gd name="connsiteY75-33440" fmla="*/ 4449185 h 6858000"/>
              <a:gd name="connsiteX76-33441" fmla="*/ 5968960 w 6127519"/>
              <a:gd name="connsiteY76-33442" fmla="*/ 4482655 h 6858000"/>
              <a:gd name="connsiteX77-33443" fmla="*/ 5980106 w 6127519"/>
              <a:gd name="connsiteY77-33444" fmla="*/ 4585087 h 6858000"/>
              <a:gd name="connsiteX78-33445" fmla="*/ 5998138 w 6127519"/>
              <a:gd name="connsiteY78-33446" fmla="*/ 4697518 h 6858000"/>
              <a:gd name="connsiteX79-33447" fmla="*/ 6007819 w 6127519"/>
              <a:gd name="connsiteY79-33448" fmla="*/ 4858148 h 6858000"/>
              <a:gd name="connsiteX80-33449" fmla="*/ 6007749 w 6127519"/>
              <a:gd name="connsiteY80-33450" fmla="*/ 4964715 h 6858000"/>
              <a:gd name="connsiteX81-33451" fmla="*/ 6005269 w 6127519"/>
              <a:gd name="connsiteY81-33452" fmla="*/ 5150567 h 6858000"/>
              <a:gd name="connsiteX82-33453" fmla="*/ 6001127 w 6127519"/>
              <a:gd name="connsiteY82-33454" fmla="*/ 5164609 h 6858000"/>
              <a:gd name="connsiteX83-33455" fmla="*/ 5998514 w 6127519"/>
              <a:gd name="connsiteY83-33456" fmla="*/ 5189673 h 6858000"/>
              <a:gd name="connsiteX84-33457" fmla="*/ 6018409 w 6127519"/>
              <a:gd name="connsiteY84-33458" fmla="*/ 5227157 h 6858000"/>
              <a:gd name="connsiteX85-33459" fmla="*/ 6036748 w 6127519"/>
              <a:gd name="connsiteY85-33460" fmla="*/ 5322752 h 6858000"/>
              <a:gd name="connsiteX86-33461" fmla="*/ 6036943 w 6127519"/>
              <a:gd name="connsiteY86-33462" fmla="*/ 5329480 h 6858000"/>
              <a:gd name="connsiteX87-33463" fmla="*/ 6037677 w 6127519"/>
              <a:gd name="connsiteY87-33464" fmla="*/ 5354807 h 6858000"/>
              <a:gd name="connsiteX88-33465" fmla="*/ 6039728 w 6127519"/>
              <a:gd name="connsiteY88-33466" fmla="*/ 5359416 h 6858000"/>
              <a:gd name="connsiteX89-33467" fmla="*/ 6053435 w 6127519"/>
              <a:gd name="connsiteY89-33468" fmla="*/ 5387547 h 6858000"/>
              <a:gd name="connsiteX90-33469" fmla="*/ 6065933 w 6127519"/>
              <a:gd name="connsiteY90-33470" fmla="*/ 5443002 h 6858000"/>
              <a:gd name="connsiteX91-33471" fmla="*/ 6068640 w 6127519"/>
              <a:gd name="connsiteY91-33472" fmla="*/ 5474503 h 6858000"/>
              <a:gd name="connsiteX92-33473" fmla="*/ 6080922 w 6127519"/>
              <a:gd name="connsiteY92-33474" fmla="*/ 5561070 h 6858000"/>
              <a:gd name="connsiteX93-33475" fmla="*/ 6096949 w 6127519"/>
              <a:gd name="connsiteY93-33476" fmla="*/ 5648179 h 6858000"/>
              <a:gd name="connsiteX94-33477" fmla="*/ 6125703 w 6127519"/>
              <a:gd name="connsiteY94-33478" fmla="*/ 5692894 h 6858000"/>
              <a:gd name="connsiteX95-33479" fmla="*/ 6121353 w 6127519"/>
              <a:gd name="connsiteY95-33480" fmla="*/ 5721725 h 6858000"/>
              <a:gd name="connsiteX96-33481" fmla="*/ 6121607 w 6127519"/>
              <a:gd name="connsiteY96-33482" fmla="*/ 5721959 h 6858000"/>
              <a:gd name="connsiteX97-33483" fmla="*/ 6127024 w 6127519"/>
              <a:gd name="connsiteY97-33484" fmla="*/ 5786902 h 6858000"/>
              <a:gd name="connsiteX98-33485" fmla="*/ 6127519 w 6127519"/>
              <a:gd name="connsiteY98-33486" fmla="*/ 5865775 h 6858000"/>
              <a:gd name="connsiteX99-33487" fmla="*/ 6119217 w 6127519"/>
              <a:gd name="connsiteY99-33488" fmla="*/ 5888542 h 6858000"/>
              <a:gd name="connsiteX100-33489" fmla="*/ 6102493 w 6127519"/>
              <a:gd name="connsiteY100-33490" fmla="*/ 5928602 h 6858000"/>
              <a:gd name="connsiteX101-33491" fmla="*/ 6056863 w 6127519"/>
              <a:gd name="connsiteY101-33492" fmla="*/ 6000643 h 6858000"/>
              <a:gd name="connsiteX102-33493" fmla="*/ 6045436 w 6127519"/>
              <a:gd name="connsiteY102-33494" fmla="*/ 6124480 h 6858000"/>
              <a:gd name="connsiteX103-33495" fmla="*/ 6030489 w 6127519"/>
              <a:gd name="connsiteY103-33496" fmla="*/ 6317666 h 6858000"/>
              <a:gd name="connsiteX104-33497" fmla="*/ 6007492 w 6127519"/>
              <a:gd name="connsiteY104-33498" fmla="*/ 6440818 h 6858000"/>
              <a:gd name="connsiteX105-33499" fmla="*/ 6009467 w 6127519"/>
              <a:gd name="connsiteY105-33500" fmla="*/ 6487076 h 6858000"/>
              <a:gd name="connsiteX106-33501" fmla="*/ 5995064 w 6127519"/>
              <a:gd name="connsiteY106-33502" fmla="*/ 6540791 h 6858000"/>
              <a:gd name="connsiteX107-33503" fmla="*/ 6004510 w 6127519"/>
              <a:gd name="connsiteY107-33504" fmla="*/ 6599256 h 6858000"/>
              <a:gd name="connsiteX108-33505" fmla="*/ 5986207 w 6127519"/>
              <a:gd name="connsiteY108-33506" fmla="*/ 6695855 h 6858000"/>
              <a:gd name="connsiteX109-33507" fmla="*/ 5979428 w 6127519"/>
              <a:gd name="connsiteY109-33508" fmla="*/ 6754678 h 6858000"/>
              <a:gd name="connsiteX110-33509" fmla="*/ 5983398 w 6127519"/>
              <a:gd name="connsiteY110-33510" fmla="*/ 6778641 h 6858000"/>
              <a:gd name="connsiteX111-33511" fmla="*/ 5984543 w 6127519"/>
              <a:gd name="connsiteY111-33512" fmla="*/ 6811016 h 6858000"/>
              <a:gd name="connsiteX112-33513" fmla="*/ 5979671 w 6127519"/>
              <a:gd name="connsiteY112-33514" fmla="*/ 6858000 h 6858000"/>
              <a:gd name="connsiteX113-33515" fmla="*/ 0 w 6127519"/>
              <a:gd name="connsiteY113-33516" fmla="*/ 6858000 h 6858000"/>
              <a:gd name="connsiteX114-33517" fmla="*/ 0 w 6127519"/>
              <a:gd name="connsiteY114-33518" fmla="*/ 0 h 6858000"/>
              <a:gd name="connsiteX0-33519" fmla="*/ 0 w 6127519"/>
              <a:gd name="connsiteY0-33520" fmla="*/ 0 h 6858000"/>
              <a:gd name="connsiteX1-33521" fmla="*/ 4965888 w 6127519"/>
              <a:gd name="connsiteY1-33522" fmla="*/ 0 h 6858000"/>
              <a:gd name="connsiteX2-33523" fmla="*/ 4967767 w 6127519"/>
              <a:gd name="connsiteY2-33524" fmla="*/ 7930 h 6858000"/>
              <a:gd name="connsiteX3-33525" fmla="*/ 4979444 w 6127519"/>
              <a:gd name="connsiteY3-33526" fmla="*/ 43921 h 6858000"/>
              <a:gd name="connsiteX4-33527" fmla="*/ 5021173 w 6127519"/>
              <a:gd name="connsiteY4-33528" fmla="*/ 123738 h 6858000"/>
              <a:gd name="connsiteX5-33529" fmla="*/ 5075458 w 6127519"/>
              <a:gd name="connsiteY5-33530" fmla="*/ 264355 h 6858000"/>
              <a:gd name="connsiteX6-33531" fmla="*/ 5081175 w 6127519"/>
              <a:gd name="connsiteY6-33532" fmla="*/ 277448 h 6858000"/>
              <a:gd name="connsiteX7-33533" fmla="*/ 5097011 w 6127519"/>
              <a:gd name="connsiteY7-33534" fmla="*/ 355616 h 6858000"/>
              <a:gd name="connsiteX8-33535" fmla="*/ 5130982 w 6127519"/>
              <a:gd name="connsiteY8-33536" fmla="*/ 412030 h 6858000"/>
              <a:gd name="connsiteX9-33537" fmla="*/ 5153000 w 6127519"/>
              <a:gd name="connsiteY9-33538" fmla="*/ 507134 h 6858000"/>
              <a:gd name="connsiteX10-33539" fmla="*/ 5171282 w 6127519"/>
              <a:gd name="connsiteY10-33540" fmla="*/ 602071 h 6858000"/>
              <a:gd name="connsiteX11-33541" fmla="*/ 5176196 w 6127519"/>
              <a:gd name="connsiteY11-33542" fmla="*/ 636822 h 6858000"/>
              <a:gd name="connsiteX12-33543" fmla="*/ 5189051 w 6127519"/>
              <a:gd name="connsiteY12-33544" fmla="*/ 782518 h 6858000"/>
              <a:gd name="connsiteX13-33545" fmla="*/ 5210428 w 6127519"/>
              <a:gd name="connsiteY13-33546" fmla="*/ 815772 h 6858000"/>
              <a:gd name="connsiteX14-33547" fmla="*/ 5221088 w 6127519"/>
              <a:gd name="connsiteY14-33548" fmla="*/ 860193 h 6858000"/>
              <a:gd name="connsiteX15-33549" fmla="*/ 5230806 w 6127519"/>
              <a:gd name="connsiteY15-33550" fmla="*/ 961354 h 6858000"/>
              <a:gd name="connsiteX16-33551" fmla="*/ 5201018 w 6127519"/>
              <a:gd name="connsiteY16-33552" fmla="*/ 1095027 h 6858000"/>
              <a:gd name="connsiteX17-33553" fmla="*/ 5202153 w 6127519"/>
              <a:gd name="connsiteY17-33554" fmla="*/ 1133224 h 6858000"/>
              <a:gd name="connsiteX18-33555" fmla="*/ 5207370 w 6127519"/>
              <a:gd name="connsiteY18-33556" fmla="*/ 1138097 h 6858000"/>
              <a:gd name="connsiteX19-33557" fmla="*/ 5189234 w 6127519"/>
              <a:gd name="connsiteY19-33558" fmla="*/ 1193495 h 6858000"/>
              <a:gd name="connsiteX20-33559" fmla="*/ 5202769 w 6127519"/>
              <a:gd name="connsiteY20-33560" fmla="*/ 1269450 h 6858000"/>
              <a:gd name="connsiteX21-33561" fmla="*/ 5225968 w 6127519"/>
              <a:gd name="connsiteY21-33562" fmla="*/ 1357994 h 6858000"/>
              <a:gd name="connsiteX22-33563" fmla="*/ 5233819 w 6127519"/>
              <a:gd name="connsiteY22-33564" fmla="*/ 1380922 h 6858000"/>
              <a:gd name="connsiteX23-33565" fmla="*/ 5237226 w 6127519"/>
              <a:gd name="connsiteY23-33566" fmla="*/ 1441327 h 6858000"/>
              <a:gd name="connsiteX24-33567" fmla="*/ 5255653 w 6127519"/>
              <a:gd name="connsiteY24-33568" fmla="*/ 1524712 h 6858000"/>
              <a:gd name="connsiteX25-33569" fmla="*/ 5263491 w 6127519"/>
              <a:gd name="connsiteY25-33570" fmla="*/ 1642938 h 6858000"/>
              <a:gd name="connsiteX26-33571" fmla="*/ 5261314 w 6127519"/>
              <a:gd name="connsiteY26-33572" fmla="*/ 1689177 h 6858000"/>
              <a:gd name="connsiteX27-33573" fmla="*/ 5259788 w 6127519"/>
              <a:gd name="connsiteY27-33574" fmla="*/ 1768516 h 6858000"/>
              <a:gd name="connsiteX28-33575" fmla="*/ 5255696 w 6127519"/>
              <a:gd name="connsiteY28-33576" fmla="*/ 1953770 h 6858000"/>
              <a:gd name="connsiteX29-33577" fmla="*/ 5252592 w 6127519"/>
              <a:gd name="connsiteY29-33578" fmla="*/ 2092210 h 6858000"/>
              <a:gd name="connsiteX30-33579" fmla="*/ 5264303 w 6127519"/>
              <a:gd name="connsiteY30-33580" fmla="*/ 2225157 h 6858000"/>
              <a:gd name="connsiteX31-33581" fmla="*/ 5254949 w 6127519"/>
              <a:gd name="connsiteY31-33582" fmla="*/ 2236160 h 6858000"/>
              <a:gd name="connsiteX32-33583" fmla="*/ 5250104 w 6127519"/>
              <a:gd name="connsiteY32-33584" fmla="*/ 2249166 h 6858000"/>
              <a:gd name="connsiteX33-33585" fmla="*/ 5251214 w 6127519"/>
              <a:gd name="connsiteY33-33586" fmla="*/ 2250944 h 6858000"/>
              <a:gd name="connsiteX34-33587" fmla="*/ 5250644 w 6127519"/>
              <a:gd name="connsiteY34-33588" fmla="*/ 2266619 h 6858000"/>
              <a:gd name="connsiteX35-33589" fmla="*/ 5293877 w 6127519"/>
              <a:gd name="connsiteY35-33590" fmla="*/ 2368649 h 6858000"/>
              <a:gd name="connsiteX36-33591" fmla="*/ 5311338 w 6127519"/>
              <a:gd name="connsiteY36-33592" fmla="*/ 2404034 h 6858000"/>
              <a:gd name="connsiteX37-33593" fmla="*/ 5338366 w 6127519"/>
              <a:gd name="connsiteY37-33594" fmla="*/ 2465052 h 6858000"/>
              <a:gd name="connsiteX38-33595" fmla="*/ 5371263 w 6127519"/>
              <a:gd name="connsiteY38-33596" fmla="*/ 2586413 h 6858000"/>
              <a:gd name="connsiteX39-33597" fmla="*/ 5407503 w 6127519"/>
              <a:gd name="connsiteY39-33598" fmla="*/ 2786290 h 6858000"/>
              <a:gd name="connsiteX40-33599" fmla="*/ 5407356 w 6127519"/>
              <a:gd name="connsiteY40-33600" fmla="*/ 2787545 h 6858000"/>
              <a:gd name="connsiteX41-33601" fmla="*/ 5411130 w 6127519"/>
              <a:gd name="connsiteY41-33602" fmla="*/ 2788640 h 6858000"/>
              <a:gd name="connsiteX42-33603" fmla="*/ 5416439 w 6127519"/>
              <a:gd name="connsiteY42-33604" fmla="*/ 2805666 h 6858000"/>
              <a:gd name="connsiteX43-33605" fmla="*/ 5457023 w 6127519"/>
              <a:gd name="connsiteY43-33606" fmla="*/ 2858292 h 6858000"/>
              <a:gd name="connsiteX44-33607" fmla="*/ 5479298 w 6127519"/>
              <a:gd name="connsiteY44-33608" fmla="*/ 2947791 h 6858000"/>
              <a:gd name="connsiteX45-33609" fmla="*/ 5481770 w 6127519"/>
              <a:gd name="connsiteY45-33610" fmla="*/ 2951352 h 6858000"/>
              <a:gd name="connsiteX46-33611" fmla="*/ 5482415 w 6127519"/>
              <a:gd name="connsiteY46-33612" fmla="*/ 3004079 h 6858000"/>
              <a:gd name="connsiteX47-33613" fmla="*/ 5503944 w 6127519"/>
              <a:gd name="connsiteY47-33614" fmla="*/ 3123335 h 6858000"/>
              <a:gd name="connsiteX48-33615" fmla="*/ 5516007 w 6127519"/>
              <a:gd name="connsiteY48-33616" fmla="*/ 3258473 h 6858000"/>
              <a:gd name="connsiteX49-33617" fmla="*/ 5589758 w 6127519"/>
              <a:gd name="connsiteY49-33618" fmla="*/ 3453699 h 6858000"/>
              <a:gd name="connsiteX50-33619" fmla="*/ 5596144 w 6127519"/>
              <a:gd name="connsiteY50-33620" fmla="*/ 3534624 h 6858000"/>
              <a:gd name="connsiteX51-33621" fmla="*/ 5597750 w 6127519"/>
              <a:gd name="connsiteY51-33622" fmla="*/ 3534129 h 6858000"/>
              <a:gd name="connsiteX52-33623" fmla="*/ 5599700 w 6127519"/>
              <a:gd name="connsiteY52-33624" fmla="*/ 3547221 h 6858000"/>
              <a:gd name="connsiteX53-33625" fmla="*/ 5615031 w 6127519"/>
              <a:gd name="connsiteY53-33626" fmla="*/ 3557482 h 6858000"/>
              <a:gd name="connsiteX54-33627" fmla="*/ 5618377 w 6127519"/>
              <a:gd name="connsiteY54-33628" fmla="*/ 3588431 h 6858000"/>
              <a:gd name="connsiteX55-33629" fmla="*/ 5612155 w 6127519"/>
              <a:gd name="connsiteY55-33630" fmla="*/ 3589869 h 6858000"/>
              <a:gd name="connsiteX56-33631" fmla="*/ 5620843 w 6127519"/>
              <a:gd name="connsiteY56-33632" fmla="*/ 3606745 h 6858000"/>
              <a:gd name="connsiteX57-33633" fmla="*/ 5655472 w 6127519"/>
              <a:gd name="connsiteY57-33634" fmla="*/ 3678877 h 6858000"/>
              <a:gd name="connsiteX58-33635" fmla="*/ 5683015 w 6127519"/>
              <a:gd name="connsiteY58-33636" fmla="*/ 3762025 h 6858000"/>
              <a:gd name="connsiteX59-33637" fmla="*/ 5696643 w 6127519"/>
              <a:gd name="connsiteY59-33638" fmla="*/ 3773888 h 6858000"/>
              <a:gd name="connsiteX60-33639" fmla="*/ 5707995 w 6127519"/>
              <a:gd name="connsiteY60-33640" fmla="*/ 3781685 h 6858000"/>
              <a:gd name="connsiteX61-33641" fmla="*/ 5768491 w 6127519"/>
              <a:gd name="connsiteY61-33642" fmla="*/ 3914399 h 6858000"/>
              <a:gd name="connsiteX62-33643" fmla="*/ 5793123 w 6127519"/>
              <a:gd name="connsiteY62-33644" fmla="*/ 3969952 h 6858000"/>
              <a:gd name="connsiteX63-33645" fmla="*/ 5808321 w 6127519"/>
              <a:gd name="connsiteY63-33646" fmla="*/ 3988153 h 6858000"/>
              <a:gd name="connsiteX64-33647" fmla="*/ 5825621 w 6127519"/>
              <a:gd name="connsiteY64-33648" fmla="*/ 4015525 h 6858000"/>
              <a:gd name="connsiteX65-33649" fmla="*/ 5860672 w 6127519"/>
              <a:gd name="connsiteY65-33650" fmla="*/ 4061579 h 6858000"/>
              <a:gd name="connsiteX66-33651" fmla="*/ 5872173 w 6127519"/>
              <a:gd name="connsiteY66-33652" fmla="*/ 4088497 h 6858000"/>
              <a:gd name="connsiteX67-33653" fmla="*/ 5894095 w 6127519"/>
              <a:gd name="connsiteY67-33654" fmla="*/ 4128857 h 6858000"/>
              <a:gd name="connsiteX68-33655" fmla="*/ 5903513 w 6127519"/>
              <a:gd name="connsiteY68-33656" fmla="*/ 4187661 h 6858000"/>
              <a:gd name="connsiteX69-33657" fmla="*/ 5917114 w 6127519"/>
              <a:gd name="connsiteY69-33658" fmla="*/ 4213096 h 6858000"/>
              <a:gd name="connsiteX70-33659" fmla="*/ 5924233 w 6127519"/>
              <a:gd name="connsiteY70-33660" fmla="*/ 4242060 h 6858000"/>
              <a:gd name="connsiteX71-33661" fmla="*/ 5928910 w 6127519"/>
              <a:gd name="connsiteY71-33662" fmla="*/ 4300973 h 6858000"/>
              <a:gd name="connsiteX72-33663" fmla="*/ 5939320 w 6127519"/>
              <a:gd name="connsiteY72-33664" fmla="*/ 4340435 h 6858000"/>
              <a:gd name="connsiteX73-33665" fmla="*/ 5946705 w 6127519"/>
              <a:gd name="connsiteY73-33666" fmla="*/ 4428051 h 6858000"/>
              <a:gd name="connsiteX74-33667" fmla="*/ 5949261 w 6127519"/>
              <a:gd name="connsiteY74-33668" fmla="*/ 4449185 h 6858000"/>
              <a:gd name="connsiteX75-33669" fmla="*/ 5968960 w 6127519"/>
              <a:gd name="connsiteY75-33670" fmla="*/ 4482655 h 6858000"/>
              <a:gd name="connsiteX76-33671" fmla="*/ 5980106 w 6127519"/>
              <a:gd name="connsiteY76-33672" fmla="*/ 4585087 h 6858000"/>
              <a:gd name="connsiteX77-33673" fmla="*/ 5998138 w 6127519"/>
              <a:gd name="connsiteY77-33674" fmla="*/ 4697518 h 6858000"/>
              <a:gd name="connsiteX78-33675" fmla="*/ 6007819 w 6127519"/>
              <a:gd name="connsiteY78-33676" fmla="*/ 4858148 h 6858000"/>
              <a:gd name="connsiteX79-33677" fmla="*/ 6007749 w 6127519"/>
              <a:gd name="connsiteY79-33678" fmla="*/ 4964715 h 6858000"/>
              <a:gd name="connsiteX80-33679" fmla="*/ 6005269 w 6127519"/>
              <a:gd name="connsiteY80-33680" fmla="*/ 5150567 h 6858000"/>
              <a:gd name="connsiteX81-33681" fmla="*/ 6001127 w 6127519"/>
              <a:gd name="connsiteY81-33682" fmla="*/ 5164609 h 6858000"/>
              <a:gd name="connsiteX82-33683" fmla="*/ 5998514 w 6127519"/>
              <a:gd name="connsiteY82-33684" fmla="*/ 5189673 h 6858000"/>
              <a:gd name="connsiteX83-33685" fmla="*/ 6018409 w 6127519"/>
              <a:gd name="connsiteY83-33686" fmla="*/ 5227157 h 6858000"/>
              <a:gd name="connsiteX84-33687" fmla="*/ 6036748 w 6127519"/>
              <a:gd name="connsiteY84-33688" fmla="*/ 5322752 h 6858000"/>
              <a:gd name="connsiteX85-33689" fmla="*/ 6036943 w 6127519"/>
              <a:gd name="connsiteY85-33690" fmla="*/ 5329480 h 6858000"/>
              <a:gd name="connsiteX86-33691" fmla="*/ 6037677 w 6127519"/>
              <a:gd name="connsiteY86-33692" fmla="*/ 5354807 h 6858000"/>
              <a:gd name="connsiteX87-33693" fmla="*/ 6039728 w 6127519"/>
              <a:gd name="connsiteY87-33694" fmla="*/ 5359416 h 6858000"/>
              <a:gd name="connsiteX88-33695" fmla="*/ 6053435 w 6127519"/>
              <a:gd name="connsiteY88-33696" fmla="*/ 5387547 h 6858000"/>
              <a:gd name="connsiteX89-33697" fmla="*/ 6065933 w 6127519"/>
              <a:gd name="connsiteY89-33698" fmla="*/ 5443002 h 6858000"/>
              <a:gd name="connsiteX90-33699" fmla="*/ 6068640 w 6127519"/>
              <a:gd name="connsiteY90-33700" fmla="*/ 5474503 h 6858000"/>
              <a:gd name="connsiteX91-33701" fmla="*/ 6080922 w 6127519"/>
              <a:gd name="connsiteY91-33702" fmla="*/ 5561070 h 6858000"/>
              <a:gd name="connsiteX92-33703" fmla="*/ 6096949 w 6127519"/>
              <a:gd name="connsiteY92-33704" fmla="*/ 5648179 h 6858000"/>
              <a:gd name="connsiteX93-33705" fmla="*/ 6125703 w 6127519"/>
              <a:gd name="connsiteY93-33706" fmla="*/ 5692894 h 6858000"/>
              <a:gd name="connsiteX94-33707" fmla="*/ 6121353 w 6127519"/>
              <a:gd name="connsiteY94-33708" fmla="*/ 5721725 h 6858000"/>
              <a:gd name="connsiteX95-33709" fmla="*/ 6121607 w 6127519"/>
              <a:gd name="connsiteY95-33710" fmla="*/ 5721959 h 6858000"/>
              <a:gd name="connsiteX96-33711" fmla="*/ 6127024 w 6127519"/>
              <a:gd name="connsiteY96-33712" fmla="*/ 5786902 h 6858000"/>
              <a:gd name="connsiteX97-33713" fmla="*/ 6127519 w 6127519"/>
              <a:gd name="connsiteY97-33714" fmla="*/ 5865775 h 6858000"/>
              <a:gd name="connsiteX98-33715" fmla="*/ 6119217 w 6127519"/>
              <a:gd name="connsiteY98-33716" fmla="*/ 5888542 h 6858000"/>
              <a:gd name="connsiteX99-33717" fmla="*/ 6102493 w 6127519"/>
              <a:gd name="connsiteY99-33718" fmla="*/ 5928602 h 6858000"/>
              <a:gd name="connsiteX100-33719" fmla="*/ 6056863 w 6127519"/>
              <a:gd name="connsiteY100-33720" fmla="*/ 6000643 h 6858000"/>
              <a:gd name="connsiteX101-33721" fmla="*/ 6045436 w 6127519"/>
              <a:gd name="connsiteY101-33722" fmla="*/ 6124480 h 6858000"/>
              <a:gd name="connsiteX102-33723" fmla="*/ 6030489 w 6127519"/>
              <a:gd name="connsiteY102-33724" fmla="*/ 6317666 h 6858000"/>
              <a:gd name="connsiteX103-33725" fmla="*/ 6007492 w 6127519"/>
              <a:gd name="connsiteY103-33726" fmla="*/ 6440818 h 6858000"/>
              <a:gd name="connsiteX104-33727" fmla="*/ 6009467 w 6127519"/>
              <a:gd name="connsiteY104-33728" fmla="*/ 6487076 h 6858000"/>
              <a:gd name="connsiteX105-33729" fmla="*/ 5995064 w 6127519"/>
              <a:gd name="connsiteY105-33730" fmla="*/ 6540791 h 6858000"/>
              <a:gd name="connsiteX106-33731" fmla="*/ 6004510 w 6127519"/>
              <a:gd name="connsiteY106-33732" fmla="*/ 6599256 h 6858000"/>
              <a:gd name="connsiteX107-33733" fmla="*/ 5986207 w 6127519"/>
              <a:gd name="connsiteY107-33734" fmla="*/ 6695855 h 6858000"/>
              <a:gd name="connsiteX108-33735" fmla="*/ 5979428 w 6127519"/>
              <a:gd name="connsiteY108-33736" fmla="*/ 6754678 h 6858000"/>
              <a:gd name="connsiteX109-33737" fmla="*/ 5983398 w 6127519"/>
              <a:gd name="connsiteY109-33738" fmla="*/ 6778641 h 6858000"/>
              <a:gd name="connsiteX110-33739" fmla="*/ 5984543 w 6127519"/>
              <a:gd name="connsiteY110-33740" fmla="*/ 6811016 h 6858000"/>
              <a:gd name="connsiteX111-33741" fmla="*/ 5979671 w 6127519"/>
              <a:gd name="connsiteY111-33742" fmla="*/ 6858000 h 6858000"/>
              <a:gd name="connsiteX112-33743" fmla="*/ 0 w 6127519"/>
              <a:gd name="connsiteY112-33744" fmla="*/ 6858000 h 6858000"/>
              <a:gd name="connsiteX113-33745" fmla="*/ 0 w 6127519"/>
              <a:gd name="connsiteY113-33746" fmla="*/ 0 h 6858000"/>
              <a:gd name="connsiteX0-33747" fmla="*/ 0 w 6127519"/>
              <a:gd name="connsiteY0-33748" fmla="*/ 0 h 6858000"/>
              <a:gd name="connsiteX1-33749" fmla="*/ 4965888 w 6127519"/>
              <a:gd name="connsiteY1-33750" fmla="*/ 0 h 6858000"/>
              <a:gd name="connsiteX2-33751" fmla="*/ 4967767 w 6127519"/>
              <a:gd name="connsiteY2-33752" fmla="*/ 7930 h 6858000"/>
              <a:gd name="connsiteX3-33753" fmla="*/ 4979444 w 6127519"/>
              <a:gd name="connsiteY3-33754" fmla="*/ 43921 h 6858000"/>
              <a:gd name="connsiteX4-33755" fmla="*/ 5021173 w 6127519"/>
              <a:gd name="connsiteY4-33756" fmla="*/ 123738 h 6858000"/>
              <a:gd name="connsiteX5-33757" fmla="*/ 5075458 w 6127519"/>
              <a:gd name="connsiteY5-33758" fmla="*/ 264355 h 6858000"/>
              <a:gd name="connsiteX6-33759" fmla="*/ 5081175 w 6127519"/>
              <a:gd name="connsiteY6-33760" fmla="*/ 277448 h 6858000"/>
              <a:gd name="connsiteX7-33761" fmla="*/ 5097011 w 6127519"/>
              <a:gd name="connsiteY7-33762" fmla="*/ 355616 h 6858000"/>
              <a:gd name="connsiteX8-33763" fmla="*/ 5130982 w 6127519"/>
              <a:gd name="connsiteY8-33764" fmla="*/ 412030 h 6858000"/>
              <a:gd name="connsiteX9-33765" fmla="*/ 5153000 w 6127519"/>
              <a:gd name="connsiteY9-33766" fmla="*/ 507134 h 6858000"/>
              <a:gd name="connsiteX10-33767" fmla="*/ 5171282 w 6127519"/>
              <a:gd name="connsiteY10-33768" fmla="*/ 602071 h 6858000"/>
              <a:gd name="connsiteX11-33769" fmla="*/ 5176196 w 6127519"/>
              <a:gd name="connsiteY11-33770" fmla="*/ 636822 h 6858000"/>
              <a:gd name="connsiteX12-33771" fmla="*/ 5189051 w 6127519"/>
              <a:gd name="connsiteY12-33772" fmla="*/ 782518 h 6858000"/>
              <a:gd name="connsiteX13-33773" fmla="*/ 5210428 w 6127519"/>
              <a:gd name="connsiteY13-33774" fmla="*/ 815772 h 6858000"/>
              <a:gd name="connsiteX14-33775" fmla="*/ 5221088 w 6127519"/>
              <a:gd name="connsiteY14-33776" fmla="*/ 860193 h 6858000"/>
              <a:gd name="connsiteX15-33777" fmla="*/ 5230806 w 6127519"/>
              <a:gd name="connsiteY15-33778" fmla="*/ 961354 h 6858000"/>
              <a:gd name="connsiteX16-33779" fmla="*/ 5201018 w 6127519"/>
              <a:gd name="connsiteY16-33780" fmla="*/ 1095027 h 6858000"/>
              <a:gd name="connsiteX17-33781" fmla="*/ 5202153 w 6127519"/>
              <a:gd name="connsiteY17-33782" fmla="*/ 1133224 h 6858000"/>
              <a:gd name="connsiteX18-33783" fmla="*/ 5207370 w 6127519"/>
              <a:gd name="connsiteY18-33784" fmla="*/ 1138097 h 6858000"/>
              <a:gd name="connsiteX19-33785" fmla="*/ 5189234 w 6127519"/>
              <a:gd name="connsiteY19-33786" fmla="*/ 1193495 h 6858000"/>
              <a:gd name="connsiteX20-33787" fmla="*/ 5202769 w 6127519"/>
              <a:gd name="connsiteY20-33788" fmla="*/ 1269450 h 6858000"/>
              <a:gd name="connsiteX21-33789" fmla="*/ 5225968 w 6127519"/>
              <a:gd name="connsiteY21-33790" fmla="*/ 1357994 h 6858000"/>
              <a:gd name="connsiteX22-33791" fmla="*/ 5233819 w 6127519"/>
              <a:gd name="connsiteY22-33792" fmla="*/ 1380922 h 6858000"/>
              <a:gd name="connsiteX23-33793" fmla="*/ 5237226 w 6127519"/>
              <a:gd name="connsiteY23-33794" fmla="*/ 1441327 h 6858000"/>
              <a:gd name="connsiteX24-33795" fmla="*/ 5255653 w 6127519"/>
              <a:gd name="connsiteY24-33796" fmla="*/ 1524712 h 6858000"/>
              <a:gd name="connsiteX25-33797" fmla="*/ 5263491 w 6127519"/>
              <a:gd name="connsiteY25-33798" fmla="*/ 1642938 h 6858000"/>
              <a:gd name="connsiteX26-33799" fmla="*/ 5261314 w 6127519"/>
              <a:gd name="connsiteY26-33800" fmla="*/ 1689177 h 6858000"/>
              <a:gd name="connsiteX27-33801" fmla="*/ 5259788 w 6127519"/>
              <a:gd name="connsiteY27-33802" fmla="*/ 1768516 h 6858000"/>
              <a:gd name="connsiteX28-33803" fmla="*/ 5255696 w 6127519"/>
              <a:gd name="connsiteY28-33804" fmla="*/ 1953770 h 6858000"/>
              <a:gd name="connsiteX29-33805" fmla="*/ 5252592 w 6127519"/>
              <a:gd name="connsiteY29-33806" fmla="*/ 2092210 h 6858000"/>
              <a:gd name="connsiteX30-33807" fmla="*/ 5264303 w 6127519"/>
              <a:gd name="connsiteY30-33808" fmla="*/ 2225157 h 6858000"/>
              <a:gd name="connsiteX31-33809" fmla="*/ 5254949 w 6127519"/>
              <a:gd name="connsiteY31-33810" fmla="*/ 2236160 h 6858000"/>
              <a:gd name="connsiteX32-33811" fmla="*/ 5250104 w 6127519"/>
              <a:gd name="connsiteY32-33812" fmla="*/ 2249166 h 6858000"/>
              <a:gd name="connsiteX33-33813" fmla="*/ 5251214 w 6127519"/>
              <a:gd name="connsiteY33-33814" fmla="*/ 2250944 h 6858000"/>
              <a:gd name="connsiteX34-33815" fmla="*/ 5250644 w 6127519"/>
              <a:gd name="connsiteY34-33816" fmla="*/ 2266619 h 6858000"/>
              <a:gd name="connsiteX35-33817" fmla="*/ 5293877 w 6127519"/>
              <a:gd name="connsiteY35-33818" fmla="*/ 2368649 h 6858000"/>
              <a:gd name="connsiteX36-33819" fmla="*/ 5311338 w 6127519"/>
              <a:gd name="connsiteY36-33820" fmla="*/ 2404034 h 6858000"/>
              <a:gd name="connsiteX37-33821" fmla="*/ 5338366 w 6127519"/>
              <a:gd name="connsiteY37-33822" fmla="*/ 2465052 h 6858000"/>
              <a:gd name="connsiteX38-33823" fmla="*/ 5371263 w 6127519"/>
              <a:gd name="connsiteY38-33824" fmla="*/ 2586413 h 6858000"/>
              <a:gd name="connsiteX39-33825" fmla="*/ 5407503 w 6127519"/>
              <a:gd name="connsiteY39-33826" fmla="*/ 2786290 h 6858000"/>
              <a:gd name="connsiteX40-33827" fmla="*/ 5407356 w 6127519"/>
              <a:gd name="connsiteY40-33828" fmla="*/ 2787545 h 6858000"/>
              <a:gd name="connsiteX41-33829" fmla="*/ 5411130 w 6127519"/>
              <a:gd name="connsiteY41-33830" fmla="*/ 2788640 h 6858000"/>
              <a:gd name="connsiteX42-33831" fmla="*/ 5457023 w 6127519"/>
              <a:gd name="connsiteY42-33832" fmla="*/ 2858292 h 6858000"/>
              <a:gd name="connsiteX43-33833" fmla="*/ 5479298 w 6127519"/>
              <a:gd name="connsiteY43-33834" fmla="*/ 2947791 h 6858000"/>
              <a:gd name="connsiteX44-33835" fmla="*/ 5481770 w 6127519"/>
              <a:gd name="connsiteY44-33836" fmla="*/ 2951352 h 6858000"/>
              <a:gd name="connsiteX45-33837" fmla="*/ 5482415 w 6127519"/>
              <a:gd name="connsiteY45-33838" fmla="*/ 3004079 h 6858000"/>
              <a:gd name="connsiteX46-33839" fmla="*/ 5503944 w 6127519"/>
              <a:gd name="connsiteY46-33840" fmla="*/ 3123335 h 6858000"/>
              <a:gd name="connsiteX47-33841" fmla="*/ 5516007 w 6127519"/>
              <a:gd name="connsiteY47-33842" fmla="*/ 3258473 h 6858000"/>
              <a:gd name="connsiteX48-33843" fmla="*/ 5589758 w 6127519"/>
              <a:gd name="connsiteY48-33844" fmla="*/ 3453699 h 6858000"/>
              <a:gd name="connsiteX49-33845" fmla="*/ 5596144 w 6127519"/>
              <a:gd name="connsiteY49-33846" fmla="*/ 3534624 h 6858000"/>
              <a:gd name="connsiteX50-33847" fmla="*/ 5597750 w 6127519"/>
              <a:gd name="connsiteY50-33848" fmla="*/ 3534129 h 6858000"/>
              <a:gd name="connsiteX51-33849" fmla="*/ 5599700 w 6127519"/>
              <a:gd name="connsiteY51-33850" fmla="*/ 3547221 h 6858000"/>
              <a:gd name="connsiteX52-33851" fmla="*/ 5615031 w 6127519"/>
              <a:gd name="connsiteY52-33852" fmla="*/ 3557482 h 6858000"/>
              <a:gd name="connsiteX53-33853" fmla="*/ 5618377 w 6127519"/>
              <a:gd name="connsiteY53-33854" fmla="*/ 3588431 h 6858000"/>
              <a:gd name="connsiteX54-33855" fmla="*/ 5612155 w 6127519"/>
              <a:gd name="connsiteY54-33856" fmla="*/ 3589869 h 6858000"/>
              <a:gd name="connsiteX55-33857" fmla="*/ 5620843 w 6127519"/>
              <a:gd name="connsiteY55-33858" fmla="*/ 3606745 h 6858000"/>
              <a:gd name="connsiteX56-33859" fmla="*/ 5655472 w 6127519"/>
              <a:gd name="connsiteY56-33860" fmla="*/ 3678877 h 6858000"/>
              <a:gd name="connsiteX57-33861" fmla="*/ 5683015 w 6127519"/>
              <a:gd name="connsiteY57-33862" fmla="*/ 3762025 h 6858000"/>
              <a:gd name="connsiteX58-33863" fmla="*/ 5696643 w 6127519"/>
              <a:gd name="connsiteY58-33864" fmla="*/ 3773888 h 6858000"/>
              <a:gd name="connsiteX59-33865" fmla="*/ 5707995 w 6127519"/>
              <a:gd name="connsiteY59-33866" fmla="*/ 3781685 h 6858000"/>
              <a:gd name="connsiteX60-33867" fmla="*/ 5768491 w 6127519"/>
              <a:gd name="connsiteY60-33868" fmla="*/ 3914399 h 6858000"/>
              <a:gd name="connsiteX61-33869" fmla="*/ 5793123 w 6127519"/>
              <a:gd name="connsiteY61-33870" fmla="*/ 3969952 h 6858000"/>
              <a:gd name="connsiteX62-33871" fmla="*/ 5808321 w 6127519"/>
              <a:gd name="connsiteY62-33872" fmla="*/ 3988153 h 6858000"/>
              <a:gd name="connsiteX63-33873" fmla="*/ 5825621 w 6127519"/>
              <a:gd name="connsiteY63-33874" fmla="*/ 4015525 h 6858000"/>
              <a:gd name="connsiteX64-33875" fmla="*/ 5860672 w 6127519"/>
              <a:gd name="connsiteY64-33876" fmla="*/ 4061579 h 6858000"/>
              <a:gd name="connsiteX65-33877" fmla="*/ 5872173 w 6127519"/>
              <a:gd name="connsiteY65-33878" fmla="*/ 4088497 h 6858000"/>
              <a:gd name="connsiteX66-33879" fmla="*/ 5894095 w 6127519"/>
              <a:gd name="connsiteY66-33880" fmla="*/ 4128857 h 6858000"/>
              <a:gd name="connsiteX67-33881" fmla="*/ 5903513 w 6127519"/>
              <a:gd name="connsiteY67-33882" fmla="*/ 4187661 h 6858000"/>
              <a:gd name="connsiteX68-33883" fmla="*/ 5917114 w 6127519"/>
              <a:gd name="connsiteY68-33884" fmla="*/ 4213096 h 6858000"/>
              <a:gd name="connsiteX69-33885" fmla="*/ 5924233 w 6127519"/>
              <a:gd name="connsiteY69-33886" fmla="*/ 4242060 h 6858000"/>
              <a:gd name="connsiteX70-33887" fmla="*/ 5928910 w 6127519"/>
              <a:gd name="connsiteY70-33888" fmla="*/ 4300973 h 6858000"/>
              <a:gd name="connsiteX71-33889" fmla="*/ 5939320 w 6127519"/>
              <a:gd name="connsiteY71-33890" fmla="*/ 4340435 h 6858000"/>
              <a:gd name="connsiteX72-33891" fmla="*/ 5946705 w 6127519"/>
              <a:gd name="connsiteY72-33892" fmla="*/ 4428051 h 6858000"/>
              <a:gd name="connsiteX73-33893" fmla="*/ 5949261 w 6127519"/>
              <a:gd name="connsiteY73-33894" fmla="*/ 4449185 h 6858000"/>
              <a:gd name="connsiteX74-33895" fmla="*/ 5968960 w 6127519"/>
              <a:gd name="connsiteY74-33896" fmla="*/ 4482655 h 6858000"/>
              <a:gd name="connsiteX75-33897" fmla="*/ 5980106 w 6127519"/>
              <a:gd name="connsiteY75-33898" fmla="*/ 4585087 h 6858000"/>
              <a:gd name="connsiteX76-33899" fmla="*/ 5998138 w 6127519"/>
              <a:gd name="connsiteY76-33900" fmla="*/ 4697518 h 6858000"/>
              <a:gd name="connsiteX77-33901" fmla="*/ 6007819 w 6127519"/>
              <a:gd name="connsiteY77-33902" fmla="*/ 4858148 h 6858000"/>
              <a:gd name="connsiteX78-33903" fmla="*/ 6007749 w 6127519"/>
              <a:gd name="connsiteY78-33904" fmla="*/ 4964715 h 6858000"/>
              <a:gd name="connsiteX79-33905" fmla="*/ 6005269 w 6127519"/>
              <a:gd name="connsiteY79-33906" fmla="*/ 5150567 h 6858000"/>
              <a:gd name="connsiteX80-33907" fmla="*/ 6001127 w 6127519"/>
              <a:gd name="connsiteY80-33908" fmla="*/ 5164609 h 6858000"/>
              <a:gd name="connsiteX81-33909" fmla="*/ 5998514 w 6127519"/>
              <a:gd name="connsiteY81-33910" fmla="*/ 5189673 h 6858000"/>
              <a:gd name="connsiteX82-33911" fmla="*/ 6018409 w 6127519"/>
              <a:gd name="connsiteY82-33912" fmla="*/ 5227157 h 6858000"/>
              <a:gd name="connsiteX83-33913" fmla="*/ 6036748 w 6127519"/>
              <a:gd name="connsiteY83-33914" fmla="*/ 5322752 h 6858000"/>
              <a:gd name="connsiteX84-33915" fmla="*/ 6036943 w 6127519"/>
              <a:gd name="connsiteY84-33916" fmla="*/ 5329480 h 6858000"/>
              <a:gd name="connsiteX85-33917" fmla="*/ 6037677 w 6127519"/>
              <a:gd name="connsiteY85-33918" fmla="*/ 5354807 h 6858000"/>
              <a:gd name="connsiteX86-33919" fmla="*/ 6039728 w 6127519"/>
              <a:gd name="connsiteY86-33920" fmla="*/ 5359416 h 6858000"/>
              <a:gd name="connsiteX87-33921" fmla="*/ 6053435 w 6127519"/>
              <a:gd name="connsiteY87-33922" fmla="*/ 5387547 h 6858000"/>
              <a:gd name="connsiteX88-33923" fmla="*/ 6065933 w 6127519"/>
              <a:gd name="connsiteY88-33924" fmla="*/ 5443002 h 6858000"/>
              <a:gd name="connsiteX89-33925" fmla="*/ 6068640 w 6127519"/>
              <a:gd name="connsiteY89-33926" fmla="*/ 5474503 h 6858000"/>
              <a:gd name="connsiteX90-33927" fmla="*/ 6080922 w 6127519"/>
              <a:gd name="connsiteY90-33928" fmla="*/ 5561070 h 6858000"/>
              <a:gd name="connsiteX91-33929" fmla="*/ 6096949 w 6127519"/>
              <a:gd name="connsiteY91-33930" fmla="*/ 5648179 h 6858000"/>
              <a:gd name="connsiteX92-33931" fmla="*/ 6125703 w 6127519"/>
              <a:gd name="connsiteY92-33932" fmla="*/ 5692894 h 6858000"/>
              <a:gd name="connsiteX93-33933" fmla="*/ 6121353 w 6127519"/>
              <a:gd name="connsiteY93-33934" fmla="*/ 5721725 h 6858000"/>
              <a:gd name="connsiteX94-33935" fmla="*/ 6121607 w 6127519"/>
              <a:gd name="connsiteY94-33936" fmla="*/ 5721959 h 6858000"/>
              <a:gd name="connsiteX95-33937" fmla="*/ 6127024 w 6127519"/>
              <a:gd name="connsiteY95-33938" fmla="*/ 5786902 h 6858000"/>
              <a:gd name="connsiteX96-33939" fmla="*/ 6127519 w 6127519"/>
              <a:gd name="connsiteY96-33940" fmla="*/ 5865775 h 6858000"/>
              <a:gd name="connsiteX97-33941" fmla="*/ 6119217 w 6127519"/>
              <a:gd name="connsiteY97-33942" fmla="*/ 5888542 h 6858000"/>
              <a:gd name="connsiteX98-33943" fmla="*/ 6102493 w 6127519"/>
              <a:gd name="connsiteY98-33944" fmla="*/ 5928602 h 6858000"/>
              <a:gd name="connsiteX99-33945" fmla="*/ 6056863 w 6127519"/>
              <a:gd name="connsiteY99-33946" fmla="*/ 6000643 h 6858000"/>
              <a:gd name="connsiteX100-33947" fmla="*/ 6045436 w 6127519"/>
              <a:gd name="connsiteY100-33948" fmla="*/ 6124480 h 6858000"/>
              <a:gd name="connsiteX101-33949" fmla="*/ 6030489 w 6127519"/>
              <a:gd name="connsiteY101-33950" fmla="*/ 6317666 h 6858000"/>
              <a:gd name="connsiteX102-33951" fmla="*/ 6007492 w 6127519"/>
              <a:gd name="connsiteY102-33952" fmla="*/ 6440818 h 6858000"/>
              <a:gd name="connsiteX103-33953" fmla="*/ 6009467 w 6127519"/>
              <a:gd name="connsiteY103-33954" fmla="*/ 6487076 h 6858000"/>
              <a:gd name="connsiteX104-33955" fmla="*/ 5995064 w 6127519"/>
              <a:gd name="connsiteY104-33956" fmla="*/ 6540791 h 6858000"/>
              <a:gd name="connsiteX105-33957" fmla="*/ 6004510 w 6127519"/>
              <a:gd name="connsiteY105-33958" fmla="*/ 6599256 h 6858000"/>
              <a:gd name="connsiteX106-33959" fmla="*/ 5986207 w 6127519"/>
              <a:gd name="connsiteY106-33960" fmla="*/ 6695855 h 6858000"/>
              <a:gd name="connsiteX107-33961" fmla="*/ 5979428 w 6127519"/>
              <a:gd name="connsiteY107-33962" fmla="*/ 6754678 h 6858000"/>
              <a:gd name="connsiteX108-33963" fmla="*/ 5983398 w 6127519"/>
              <a:gd name="connsiteY108-33964" fmla="*/ 6778641 h 6858000"/>
              <a:gd name="connsiteX109-33965" fmla="*/ 5984543 w 6127519"/>
              <a:gd name="connsiteY109-33966" fmla="*/ 6811016 h 6858000"/>
              <a:gd name="connsiteX110-33967" fmla="*/ 5979671 w 6127519"/>
              <a:gd name="connsiteY110-33968" fmla="*/ 6858000 h 6858000"/>
              <a:gd name="connsiteX111-33969" fmla="*/ 0 w 6127519"/>
              <a:gd name="connsiteY111-33970" fmla="*/ 6858000 h 6858000"/>
              <a:gd name="connsiteX112-33971" fmla="*/ 0 w 6127519"/>
              <a:gd name="connsiteY112-33972" fmla="*/ 0 h 6858000"/>
              <a:gd name="connsiteX0-33973" fmla="*/ 0 w 6127519"/>
              <a:gd name="connsiteY0-33974" fmla="*/ 0 h 6858000"/>
              <a:gd name="connsiteX1-33975" fmla="*/ 4965888 w 6127519"/>
              <a:gd name="connsiteY1-33976" fmla="*/ 0 h 6858000"/>
              <a:gd name="connsiteX2-33977" fmla="*/ 4967767 w 6127519"/>
              <a:gd name="connsiteY2-33978" fmla="*/ 7930 h 6858000"/>
              <a:gd name="connsiteX3-33979" fmla="*/ 4979444 w 6127519"/>
              <a:gd name="connsiteY3-33980" fmla="*/ 43921 h 6858000"/>
              <a:gd name="connsiteX4-33981" fmla="*/ 5021173 w 6127519"/>
              <a:gd name="connsiteY4-33982" fmla="*/ 123738 h 6858000"/>
              <a:gd name="connsiteX5-33983" fmla="*/ 5075458 w 6127519"/>
              <a:gd name="connsiteY5-33984" fmla="*/ 264355 h 6858000"/>
              <a:gd name="connsiteX6-33985" fmla="*/ 5081175 w 6127519"/>
              <a:gd name="connsiteY6-33986" fmla="*/ 277448 h 6858000"/>
              <a:gd name="connsiteX7-33987" fmla="*/ 5097011 w 6127519"/>
              <a:gd name="connsiteY7-33988" fmla="*/ 355616 h 6858000"/>
              <a:gd name="connsiteX8-33989" fmla="*/ 5130982 w 6127519"/>
              <a:gd name="connsiteY8-33990" fmla="*/ 412030 h 6858000"/>
              <a:gd name="connsiteX9-33991" fmla="*/ 5153000 w 6127519"/>
              <a:gd name="connsiteY9-33992" fmla="*/ 507134 h 6858000"/>
              <a:gd name="connsiteX10-33993" fmla="*/ 5171282 w 6127519"/>
              <a:gd name="connsiteY10-33994" fmla="*/ 602071 h 6858000"/>
              <a:gd name="connsiteX11-33995" fmla="*/ 5176196 w 6127519"/>
              <a:gd name="connsiteY11-33996" fmla="*/ 636822 h 6858000"/>
              <a:gd name="connsiteX12-33997" fmla="*/ 5189051 w 6127519"/>
              <a:gd name="connsiteY12-33998" fmla="*/ 782518 h 6858000"/>
              <a:gd name="connsiteX13-33999" fmla="*/ 5210428 w 6127519"/>
              <a:gd name="connsiteY13-34000" fmla="*/ 815772 h 6858000"/>
              <a:gd name="connsiteX14-34001" fmla="*/ 5221088 w 6127519"/>
              <a:gd name="connsiteY14-34002" fmla="*/ 860193 h 6858000"/>
              <a:gd name="connsiteX15-34003" fmla="*/ 5230806 w 6127519"/>
              <a:gd name="connsiteY15-34004" fmla="*/ 961354 h 6858000"/>
              <a:gd name="connsiteX16-34005" fmla="*/ 5201018 w 6127519"/>
              <a:gd name="connsiteY16-34006" fmla="*/ 1095027 h 6858000"/>
              <a:gd name="connsiteX17-34007" fmla="*/ 5202153 w 6127519"/>
              <a:gd name="connsiteY17-34008" fmla="*/ 1133224 h 6858000"/>
              <a:gd name="connsiteX18-34009" fmla="*/ 5207370 w 6127519"/>
              <a:gd name="connsiteY18-34010" fmla="*/ 1138097 h 6858000"/>
              <a:gd name="connsiteX19-34011" fmla="*/ 5189234 w 6127519"/>
              <a:gd name="connsiteY19-34012" fmla="*/ 1193495 h 6858000"/>
              <a:gd name="connsiteX20-34013" fmla="*/ 5202769 w 6127519"/>
              <a:gd name="connsiteY20-34014" fmla="*/ 1269450 h 6858000"/>
              <a:gd name="connsiteX21-34015" fmla="*/ 5225968 w 6127519"/>
              <a:gd name="connsiteY21-34016" fmla="*/ 1357994 h 6858000"/>
              <a:gd name="connsiteX22-34017" fmla="*/ 5233819 w 6127519"/>
              <a:gd name="connsiteY22-34018" fmla="*/ 1380922 h 6858000"/>
              <a:gd name="connsiteX23-34019" fmla="*/ 5237226 w 6127519"/>
              <a:gd name="connsiteY23-34020" fmla="*/ 1441327 h 6858000"/>
              <a:gd name="connsiteX24-34021" fmla="*/ 5255653 w 6127519"/>
              <a:gd name="connsiteY24-34022" fmla="*/ 1524712 h 6858000"/>
              <a:gd name="connsiteX25-34023" fmla="*/ 5263491 w 6127519"/>
              <a:gd name="connsiteY25-34024" fmla="*/ 1642938 h 6858000"/>
              <a:gd name="connsiteX26-34025" fmla="*/ 5261314 w 6127519"/>
              <a:gd name="connsiteY26-34026" fmla="*/ 1689177 h 6858000"/>
              <a:gd name="connsiteX27-34027" fmla="*/ 5259788 w 6127519"/>
              <a:gd name="connsiteY27-34028" fmla="*/ 1768516 h 6858000"/>
              <a:gd name="connsiteX28-34029" fmla="*/ 5255696 w 6127519"/>
              <a:gd name="connsiteY28-34030" fmla="*/ 1953770 h 6858000"/>
              <a:gd name="connsiteX29-34031" fmla="*/ 5252592 w 6127519"/>
              <a:gd name="connsiteY29-34032" fmla="*/ 2092210 h 6858000"/>
              <a:gd name="connsiteX30-34033" fmla="*/ 5264303 w 6127519"/>
              <a:gd name="connsiteY30-34034" fmla="*/ 2225157 h 6858000"/>
              <a:gd name="connsiteX31-34035" fmla="*/ 5254949 w 6127519"/>
              <a:gd name="connsiteY31-34036" fmla="*/ 2236160 h 6858000"/>
              <a:gd name="connsiteX32-34037" fmla="*/ 5250104 w 6127519"/>
              <a:gd name="connsiteY32-34038" fmla="*/ 2249166 h 6858000"/>
              <a:gd name="connsiteX33-34039" fmla="*/ 5251214 w 6127519"/>
              <a:gd name="connsiteY33-34040" fmla="*/ 2250944 h 6858000"/>
              <a:gd name="connsiteX34-34041" fmla="*/ 5250644 w 6127519"/>
              <a:gd name="connsiteY34-34042" fmla="*/ 2266619 h 6858000"/>
              <a:gd name="connsiteX35-34043" fmla="*/ 5293877 w 6127519"/>
              <a:gd name="connsiteY35-34044" fmla="*/ 2368649 h 6858000"/>
              <a:gd name="connsiteX36-34045" fmla="*/ 5311338 w 6127519"/>
              <a:gd name="connsiteY36-34046" fmla="*/ 2404034 h 6858000"/>
              <a:gd name="connsiteX37-34047" fmla="*/ 5338366 w 6127519"/>
              <a:gd name="connsiteY37-34048" fmla="*/ 2465052 h 6858000"/>
              <a:gd name="connsiteX38-34049" fmla="*/ 5371263 w 6127519"/>
              <a:gd name="connsiteY38-34050" fmla="*/ 2586413 h 6858000"/>
              <a:gd name="connsiteX39-34051" fmla="*/ 5407503 w 6127519"/>
              <a:gd name="connsiteY39-34052" fmla="*/ 2786290 h 6858000"/>
              <a:gd name="connsiteX40-34053" fmla="*/ 5407356 w 6127519"/>
              <a:gd name="connsiteY40-34054" fmla="*/ 2787545 h 6858000"/>
              <a:gd name="connsiteX41-34055" fmla="*/ 5457023 w 6127519"/>
              <a:gd name="connsiteY41-34056" fmla="*/ 2858292 h 6858000"/>
              <a:gd name="connsiteX42-34057" fmla="*/ 5479298 w 6127519"/>
              <a:gd name="connsiteY42-34058" fmla="*/ 2947791 h 6858000"/>
              <a:gd name="connsiteX43-34059" fmla="*/ 5481770 w 6127519"/>
              <a:gd name="connsiteY43-34060" fmla="*/ 2951352 h 6858000"/>
              <a:gd name="connsiteX44-34061" fmla="*/ 5482415 w 6127519"/>
              <a:gd name="connsiteY44-34062" fmla="*/ 3004079 h 6858000"/>
              <a:gd name="connsiteX45-34063" fmla="*/ 5503944 w 6127519"/>
              <a:gd name="connsiteY45-34064" fmla="*/ 3123335 h 6858000"/>
              <a:gd name="connsiteX46-34065" fmla="*/ 5516007 w 6127519"/>
              <a:gd name="connsiteY46-34066" fmla="*/ 3258473 h 6858000"/>
              <a:gd name="connsiteX47-34067" fmla="*/ 5589758 w 6127519"/>
              <a:gd name="connsiteY47-34068" fmla="*/ 3453699 h 6858000"/>
              <a:gd name="connsiteX48-34069" fmla="*/ 5596144 w 6127519"/>
              <a:gd name="connsiteY48-34070" fmla="*/ 3534624 h 6858000"/>
              <a:gd name="connsiteX49-34071" fmla="*/ 5597750 w 6127519"/>
              <a:gd name="connsiteY49-34072" fmla="*/ 3534129 h 6858000"/>
              <a:gd name="connsiteX50-34073" fmla="*/ 5599700 w 6127519"/>
              <a:gd name="connsiteY50-34074" fmla="*/ 3547221 h 6858000"/>
              <a:gd name="connsiteX51-34075" fmla="*/ 5615031 w 6127519"/>
              <a:gd name="connsiteY51-34076" fmla="*/ 3557482 h 6858000"/>
              <a:gd name="connsiteX52-34077" fmla="*/ 5618377 w 6127519"/>
              <a:gd name="connsiteY52-34078" fmla="*/ 3588431 h 6858000"/>
              <a:gd name="connsiteX53-34079" fmla="*/ 5612155 w 6127519"/>
              <a:gd name="connsiteY53-34080" fmla="*/ 3589869 h 6858000"/>
              <a:gd name="connsiteX54-34081" fmla="*/ 5620843 w 6127519"/>
              <a:gd name="connsiteY54-34082" fmla="*/ 3606745 h 6858000"/>
              <a:gd name="connsiteX55-34083" fmla="*/ 5655472 w 6127519"/>
              <a:gd name="connsiteY55-34084" fmla="*/ 3678877 h 6858000"/>
              <a:gd name="connsiteX56-34085" fmla="*/ 5683015 w 6127519"/>
              <a:gd name="connsiteY56-34086" fmla="*/ 3762025 h 6858000"/>
              <a:gd name="connsiteX57-34087" fmla="*/ 5696643 w 6127519"/>
              <a:gd name="connsiteY57-34088" fmla="*/ 3773888 h 6858000"/>
              <a:gd name="connsiteX58-34089" fmla="*/ 5707995 w 6127519"/>
              <a:gd name="connsiteY58-34090" fmla="*/ 3781685 h 6858000"/>
              <a:gd name="connsiteX59-34091" fmla="*/ 5768491 w 6127519"/>
              <a:gd name="connsiteY59-34092" fmla="*/ 3914399 h 6858000"/>
              <a:gd name="connsiteX60-34093" fmla="*/ 5793123 w 6127519"/>
              <a:gd name="connsiteY60-34094" fmla="*/ 3969952 h 6858000"/>
              <a:gd name="connsiteX61-34095" fmla="*/ 5808321 w 6127519"/>
              <a:gd name="connsiteY61-34096" fmla="*/ 3988153 h 6858000"/>
              <a:gd name="connsiteX62-34097" fmla="*/ 5825621 w 6127519"/>
              <a:gd name="connsiteY62-34098" fmla="*/ 4015525 h 6858000"/>
              <a:gd name="connsiteX63-34099" fmla="*/ 5860672 w 6127519"/>
              <a:gd name="connsiteY63-34100" fmla="*/ 4061579 h 6858000"/>
              <a:gd name="connsiteX64-34101" fmla="*/ 5872173 w 6127519"/>
              <a:gd name="connsiteY64-34102" fmla="*/ 4088497 h 6858000"/>
              <a:gd name="connsiteX65-34103" fmla="*/ 5894095 w 6127519"/>
              <a:gd name="connsiteY65-34104" fmla="*/ 4128857 h 6858000"/>
              <a:gd name="connsiteX66-34105" fmla="*/ 5903513 w 6127519"/>
              <a:gd name="connsiteY66-34106" fmla="*/ 4187661 h 6858000"/>
              <a:gd name="connsiteX67-34107" fmla="*/ 5917114 w 6127519"/>
              <a:gd name="connsiteY67-34108" fmla="*/ 4213096 h 6858000"/>
              <a:gd name="connsiteX68-34109" fmla="*/ 5924233 w 6127519"/>
              <a:gd name="connsiteY68-34110" fmla="*/ 4242060 h 6858000"/>
              <a:gd name="connsiteX69-34111" fmla="*/ 5928910 w 6127519"/>
              <a:gd name="connsiteY69-34112" fmla="*/ 4300973 h 6858000"/>
              <a:gd name="connsiteX70-34113" fmla="*/ 5939320 w 6127519"/>
              <a:gd name="connsiteY70-34114" fmla="*/ 4340435 h 6858000"/>
              <a:gd name="connsiteX71-34115" fmla="*/ 5946705 w 6127519"/>
              <a:gd name="connsiteY71-34116" fmla="*/ 4428051 h 6858000"/>
              <a:gd name="connsiteX72-34117" fmla="*/ 5949261 w 6127519"/>
              <a:gd name="connsiteY72-34118" fmla="*/ 4449185 h 6858000"/>
              <a:gd name="connsiteX73-34119" fmla="*/ 5968960 w 6127519"/>
              <a:gd name="connsiteY73-34120" fmla="*/ 4482655 h 6858000"/>
              <a:gd name="connsiteX74-34121" fmla="*/ 5980106 w 6127519"/>
              <a:gd name="connsiteY74-34122" fmla="*/ 4585087 h 6858000"/>
              <a:gd name="connsiteX75-34123" fmla="*/ 5998138 w 6127519"/>
              <a:gd name="connsiteY75-34124" fmla="*/ 4697518 h 6858000"/>
              <a:gd name="connsiteX76-34125" fmla="*/ 6007819 w 6127519"/>
              <a:gd name="connsiteY76-34126" fmla="*/ 4858148 h 6858000"/>
              <a:gd name="connsiteX77-34127" fmla="*/ 6007749 w 6127519"/>
              <a:gd name="connsiteY77-34128" fmla="*/ 4964715 h 6858000"/>
              <a:gd name="connsiteX78-34129" fmla="*/ 6005269 w 6127519"/>
              <a:gd name="connsiteY78-34130" fmla="*/ 5150567 h 6858000"/>
              <a:gd name="connsiteX79-34131" fmla="*/ 6001127 w 6127519"/>
              <a:gd name="connsiteY79-34132" fmla="*/ 5164609 h 6858000"/>
              <a:gd name="connsiteX80-34133" fmla="*/ 5998514 w 6127519"/>
              <a:gd name="connsiteY80-34134" fmla="*/ 5189673 h 6858000"/>
              <a:gd name="connsiteX81-34135" fmla="*/ 6018409 w 6127519"/>
              <a:gd name="connsiteY81-34136" fmla="*/ 5227157 h 6858000"/>
              <a:gd name="connsiteX82-34137" fmla="*/ 6036748 w 6127519"/>
              <a:gd name="connsiteY82-34138" fmla="*/ 5322752 h 6858000"/>
              <a:gd name="connsiteX83-34139" fmla="*/ 6036943 w 6127519"/>
              <a:gd name="connsiteY83-34140" fmla="*/ 5329480 h 6858000"/>
              <a:gd name="connsiteX84-34141" fmla="*/ 6037677 w 6127519"/>
              <a:gd name="connsiteY84-34142" fmla="*/ 5354807 h 6858000"/>
              <a:gd name="connsiteX85-34143" fmla="*/ 6039728 w 6127519"/>
              <a:gd name="connsiteY85-34144" fmla="*/ 5359416 h 6858000"/>
              <a:gd name="connsiteX86-34145" fmla="*/ 6053435 w 6127519"/>
              <a:gd name="connsiteY86-34146" fmla="*/ 5387547 h 6858000"/>
              <a:gd name="connsiteX87-34147" fmla="*/ 6065933 w 6127519"/>
              <a:gd name="connsiteY87-34148" fmla="*/ 5443002 h 6858000"/>
              <a:gd name="connsiteX88-34149" fmla="*/ 6068640 w 6127519"/>
              <a:gd name="connsiteY88-34150" fmla="*/ 5474503 h 6858000"/>
              <a:gd name="connsiteX89-34151" fmla="*/ 6080922 w 6127519"/>
              <a:gd name="connsiteY89-34152" fmla="*/ 5561070 h 6858000"/>
              <a:gd name="connsiteX90-34153" fmla="*/ 6096949 w 6127519"/>
              <a:gd name="connsiteY90-34154" fmla="*/ 5648179 h 6858000"/>
              <a:gd name="connsiteX91-34155" fmla="*/ 6125703 w 6127519"/>
              <a:gd name="connsiteY91-34156" fmla="*/ 5692894 h 6858000"/>
              <a:gd name="connsiteX92-34157" fmla="*/ 6121353 w 6127519"/>
              <a:gd name="connsiteY92-34158" fmla="*/ 5721725 h 6858000"/>
              <a:gd name="connsiteX93-34159" fmla="*/ 6121607 w 6127519"/>
              <a:gd name="connsiteY93-34160" fmla="*/ 5721959 h 6858000"/>
              <a:gd name="connsiteX94-34161" fmla="*/ 6127024 w 6127519"/>
              <a:gd name="connsiteY94-34162" fmla="*/ 5786902 h 6858000"/>
              <a:gd name="connsiteX95-34163" fmla="*/ 6127519 w 6127519"/>
              <a:gd name="connsiteY95-34164" fmla="*/ 5865775 h 6858000"/>
              <a:gd name="connsiteX96-34165" fmla="*/ 6119217 w 6127519"/>
              <a:gd name="connsiteY96-34166" fmla="*/ 5888542 h 6858000"/>
              <a:gd name="connsiteX97-34167" fmla="*/ 6102493 w 6127519"/>
              <a:gd name="connsiteY97-34168" fmla="*/ 5928602 h 6858000"/>
              <a:gd name="connsiteX98-34169" fmla="*/ 6056863 w 6127519"/>
              <a:gd name="connsiteY98-34170" fmla="*/ 6000643 h 6858000"/>
              <a:gd name="connsiteX99-34171" fmla="*/ 6045436 w 6127519"/>
              <a:gd name="connsiteY99-34172" fmla="*/ 6124480 h 6858000"/>
              <a:gd name="connsiteX100-34173" fmla="*/ 6030489 w 6127519"/>
              <a:gd name="connsiteY100-34174" fmla="*/ 6317666 h 6858000"/>
              <a:gd name="connsiteX101-34175" fmla="*/ 6007492 w 6127519"/>
              <a:gd name="connsiteY101-34176" fmla="*/ 6440818 h 6858000"/>
              <a:gd name="connsiteX102-34177" fmla="*/ 6009467 w 6127519"/>
              <a:gd name="connsiteY102-34178" fmla="*/ 6487076 h 6858000"/>
              <a:gd name="connsiteX103-34179" fmla="*/ 5995064 w 6127519"/>
              <a:gd name="connsiteY103-34180" fmla="*/ 6540791 h 6858000"/>
              <a:gd name="connsiteX104-34181" fmla="*/ 6004510 w 6127519"/>
              <a:gd name="connsiteY104-34182" fmla="*/ 6599256 h 6858000"/>
              <a:gd name="connsiteX105-34183" fmla="*/ 5986207 w 6127519"/>
              <a:gd name="connsiteY105-34184" fmla="*/ 6695855 h 6858000"/>
              <a:gd name="connsiteX106-34185" fmla="*/ 5979428 w 6127519"/>
              <a:gd name="connsiteY106-34186" fmla="*/ 6754678 h 6858000"/>
              <a:gd name="connsiteX107-34187" fmla="*/ 5983398 w 6127519"/>
              <a:gd name="connsiteY107-34188" fmla="*/ 6778641 h 6858000"/>
              <a:gd name="connsiteX108-34189" fmla="*/ 5984543 w 6127519"/>
              <a:gd name="connsiteY108-34190" fmla="*/ 6811016 h 6858000"/>
              <a:gd name="connsiteX109-34191" fmla="*/ 5979671 w 6127519"/>
              <a:gd name="connsiteY109-34192" fmla="*/ 6858000 h 6858000"/>
              <a:gd name="connsiteX110-34193" fmla="*/ 0 w 6127519"/>
              <a:gd name="connsiteY110-34194" fmla="*/ 6858000 h 6858000"/>
              <a:gd name="connsiteX111-34195" fmla="*/ 0 w 6127519"/>
              <a:gd name="connsiteY111-34196" fmla="*/ 0 h 6858000"/>
              <a:gd name="connsiteX0-34197" fmla="*/ 0 w 6127519"/>
              <a:gd name="connsiteY0-34198" fmla="*/ 0 h 6858000"/>
              <a:gd name="connsiteX1-34199" fmla="*/ 4965888 w 6127519"/>
              <a:gd name="connsiteY1-34200" fmla="*/ 0 h 6858000"/>
              <a:gd name="connsiteX2-34201" fmla="*/ 4967767 w 6127519"/>
              <a:gd name="connsiteY2-34202" fmla="*/ 7930 h 6858000"/>
              <a:gd name="connsiteX3-34203" fmla="*/ 4979444 w 6127519"/>
              <a:gd name="connsiteY3-34204" fmla="*/ 43921 h 6858000"/>
              <a:gd name="connsiteX4-34205" fmla="*/ 5021173 w 6127519"/>
              <a:gd name="connsiteY4-34206" fmla="*/ 123738 h 6858000"/>
              <a:gd name="connsiteX5-34207" fmla="*/ 5075458 w 6127519"/>
              <a:gd name="connsiteY5-34208" fmla="*/ 264355 h 6858000"/>
              <a:gd name="connsiteX6-34209" fmla="*/ 5081175 w 6127519"/>
              <a:gd name="connsiteY6-34210" fmla="*/ 277448 h 6858000"/>
              <a:gd name="connsiteX7-34211" fmla="*/ 5097011 w 6127519"/>
              <a:gd name="connsiteY7-34212" fmla="*/ 355616 h 6858000"/>
              <a:gd name="connsiteX8-34213" fmla="*/ 5130982 w 6127519"/>
              <a:gd name="connsiteY8-34214" fmla="*/ 412030 h 6858000"/>
              <a:gd name="connsiteX9-34215" fmla="*/ 5153000 w 6127519"/>
              <a:gd name="connsiteY9-34216" fmla="*/ 507134 h 6858000"/>
              <a:gd name="connsiteX10-34217" fmla="*/ 5171282 w 6127519"/>
              <a:gd name="connsiteY10-34218" fmla="*/ 602071 h 6858000"/>
              <a:gd name="connsiteX11-34219" fmla="*/ 5176196 w 6127519"/>
              <a:gd name="connsiteY11-34220" fmla="*/ 636822 h 6858000"/>
              <a:gd name="connsiteX12-34221" fmla="*/ 5189051 w 6127519"/>
              <a:gd name="connsiteY12-34222" fmla="*/ 782518 h 6858000"/>
              <a:gd name="connsiteX13-34223" fmla="*/ 5210428 w 6127519"/>
              <a:gd name="connsiteY13-34224" fmla="*/ 815772 h 6858000"/>
              <a:gd name="connsiteX14-34225" fmla="*/ 5221088 w 6127519"/>
              <a:gd name="connsiteY14-34226" fmla="*/ 860193 h 6858000"/>
              <a:gd name="connsiteX15-34227" fmla="*/ 5230806 w 6127519"/>
              <a:gd name="connsiteY15-34228" fmla="*/ 961354 h 6858000"/>
              <a:gd name="connsiteX16-34229" fmla="*/ 5201018 w 6127519"/>
              <a:gd name="connsiteY16-34230" fmla="*/ 1095027 h 6858000"/>
              <a:gd name="connsiteX17-34231" fmla="*/ 5202153 w 6127519"/>
              <a:gd name="connsiteY17-34232" fmla="*/ 1133224 h 6858000"/>
              <a:gd name="connsiteX18-34233" fmla="*/ 5207370 w 6127519"/>
              <a:gd name="connsiteY18-34234" fmla="*/ 1138097 h 6858000"/>
              <a:gd name="connsiteX19-34235" fmla="*/ 5189234 w 6127519"/>
              <a:gd name="connsiteY19-34236" fmla="*/ 1193495 h 6858000"/>
              <a:gd name="connsiteX20-34237" fmla="*/ 5202769 w 6127519"/>
              <a:gd name="connsiteY20-34238" fmla="*/ 1269450 h 6858000"/>
              <a:gd name="connsiteX21-34239" fmla="*/ 5225968 w 6127519"/>
              <a:gd name="connsiteY21-34240" fmla="*/ 1357994 h 6858000"/>
              <a:gd name="connsiteX22-34241" fmla="*/ 5233819 w 6127519"/>
              <a:gd name="connsiteY22-34242" fmla="*/ 1380922 h 6858000"/>
              <a:gd name="connsiteX23-34243" fmla="*/ 5237226 w 6127519"/>
              <a:gd name="connsiteY23-34244" fmla="*/ 1441327 h 6858000"/>
              <a:gd name="connsiteX24-34245" fmla="*/ 5255653 w 6127519"/>
              <a:gd name="connsiteY24-34246" fmla="*/ 1524712 h 6858000"/>
              <a:gd name="connsiteX25-34247" fmla="*/ 5263491 w 6127519"/>
              <a:gd name="connsiteY25-34248" fmla="*/ 1642938 h 6858000"/>
              <a:gd name="connsiteX26-34249" fmla="*/ 5261314 w 6127519"/>
              <a:gd name="connsiteY26-34250" fmla="*/ 1689177 h 6858000"/>
              <a:gd name="connsiteX27-34251" fmla="*/ 5259788 w 6127519"/>
              <a:gd name="connsiteY27-34252" fmla="*/ 1768516 h 6858000"/>
              <a:gd name="connsiteX28-34253" fmla="*/ 5255696 w 6127519"/>
              <a:gd name="connsiteY28-34254" fmla="*/ 1953770 h 6858000"/>
              <a:gd name="connsiteX29-34255" fmla="*/ 5252592 w 6127519"/>
              <a:gd name="connsiteY29-34256" fmla="*/ 2092210 h 6858000"/>
              <a:gd name="connsiteX30-34257" fmla="*/ 5264303 w 6127519"/>
              <a:gd name="connsiteY30-34258" fmla="*/ 2225157 h 6858000"/>
              <a:gd name="connsiteX31-34259" fmla="*/ 5254949 w 6127519"/>
              <a:gd name="connsiteY31-34260" fmla="*/ 2236160 h 6858000"/>
              <a:gd name="connsiteX32-34261" fmla="*/ 5250104 w 6127519"/>
              <a:gd name="connsiteY32-34262" fmla="*/ 2249166 h 6858000"/>
              <a:gd name="connsiteX33-34263" fmla="*/ 5251214 w 6127519"/>
              <a:gd name="connsiteY33-34264" fmla="*/ 2250944 h 6858000"/>
              <a:gd name="connsiteX34-34265" fmla="*/ 5250644 w 6127519"/>
              <a:gd name="connsiteY34-34266" fmla="*/ 2266619 h 6858000"/>
              <a:gd name="connsiteX35-34267" fmla="*/ 5293877 w 6127519"/>
              <a:gd name="connsiteY35-34268" fmla="*/ 2368649 h 6858000"/>
              <a:gd name="connsiteX36-34269" fmla="*/ 5311338 w 6127519"/>
              <a:gd name="connsiteY36-34270" fmla="*/ 2404034 h 6858000"/>
              <a:gd name="connsiteX37-34271" fmla="*/ 5338366 w 6127519"/>
              <a:gd name="connsiteY37-34272" fmla="*/ 2465052 h 6858000"/>
              <a:gd name="connsiteX38-34273" fmla="*/ 5371263 w 6127519"/>
              <a:gd name="connsiteY38-34274" fmla="*/ 2586413 h 6858000"/>
              <a:gd name="connsiteX39-34275" fmla="*/ 5407503 w 6127519"/>
              <a:gd name="connsiteY39-34276" fmla="*/ 2786290 h 6858000"/>
              <a:gd name="connsiteX40-34277" fmla="*/ 5407356 w 6127519"/>
              <a:gd name="connsiteY40-34278" fmla="*/ 2787545 h 6858000"/>
              <a:gd name="connsiteX41-34279" fmla="*/ 5457023 w 6127519"/>
              <a:gd name="connsiteY41-34280" fmla="*/ 2858292 h 6858000"/>
              <a:gd name="connsiteX42-34281" fmla="*/ 5479298 w 6127519"/>
              <a:gd name="connsiteY42-34282" fmla="*/ 2947791 h 6858000"/>
              <a:gd name="connsiteX43-34283" fmla="*/ 5481770 w 6127519"/>
              <a:gd name="connsiteY43-34284" fmla="*/ 2951352 h 6858000"/>
              <a:gd name="connsiteX44-34285" fmla="*/ 5482415 w 6127519"/>
              <a:gd name="connsiteY44-34286" fmla="*/ 3004079 h 6858000"/>
              <a:gd name="connsiteX45-34287" fmla="*/ 5503944 w 6127519"/>
              <a:gd name="connsiteY45-34288" fmla="*/ 3123335 h 6858000"/>
              <a:gd name="connsiteX46-34289" fmla="*/ 5516007 w 6127519"/>
              <a:gd name="connsiteY46-34290" fmla="*/ 3258473 h 6858000"/>
              <a:gd name="connsiteX47-34291" fmla="*/ 5589758 w 6127519"/>
              <a:gd name="connsiteY47-34292" fmla="*/ 3453699 h 6858000"/>
              <a:gd name="connsiteX48-34293" fmla="*/ 5596144 w 6127519"/>
              <a:gd name="connsiteY48-34294" fmla="*/ 3534624 h 6858000"/>
              <a:gd name="connsiteX49-34295" fmla="*/ 5597750 w 6127519"/>
              <a:gd name="connsiteY49-34296" fmla="*/ 3534129 h 6858000"/>
              <a:gd name="connsiteX50-34297" fmla="*/ 5599700 w 6127519"/>
              <a:gd name="connsiteY50-34298" fmla="*/ 3547221 h 6858000"/>
              <a:gd name="connsiteX51-34299" fmla="*/ 5615031 w 6127519"/>
              <a:gd name="connsiteY51-34300" fmla="*/ 3557482 h 6858000"/>
              <a:gd name="connsiteX52-34301" fmla="*/ 5618377 w 6127519"/>
              <a:gd name="connsiteY52-34302" fmla="*/ 3588431 h 6858000"/>
              <a:gd name="connsiteX53-34303" fmla="*/ 5612155 w 6127519"/>
              <a:gd name="connsiteY53-34304" fmla="*/ 3589869 h 6858000"/>
              <a:gd name="connsiteX54-34305" fmla="*/ 5620843 w 6127519"/>
              <a:gd name="connsiteY54-34306" fmla="*/ 3606745 h 6858000"/>
              <a:gd name="connsiteX55-34307" fmla="*/ 5655472 w 6127519"/>
              <a:gd name="connsiteY55-34308" fmla="*/ 3678877 h 6858000"/>
              <a:gd name="connsiteX56-34309" fmla="*/ 5683015 w 6127519"/>
              <a:gd name="connsiteY56-34310" fmla="*/ 3762025 h 6858000"/>
              <a:gd name="connsiteX57-34311" fmla="*/ 5696643 w 6127519"/>
              <a:gd name="connsiteY57-34312" fmla="*/ 3773888 h 6858000"/>
              <a:gd name="connsiteX58-34313" fmla="*/ 5707995 w 6127519"/>
              <a:gd name="connsiteY58-34314" fmla="*/ 3781685 h 6858000"/>
              <a:gd name="connsiteX59-34315" fmla="*/ 5768491 w 6127519"/>
              <a:gd name="connsiteY59-34316" fmla="*/ 3914399 h 6858000"/>
              <a:gd name="connsiteX60-34317" fmla="*/ 5793123 w 6127519"/>
              <a:gd name="connsiteY60-34318" fmla="*/ 3969952 h 6858000"/>
              <a:gd name="connsiteX61-34319" fmla="*/ 5808321 w 6127519"/>
              <a:gd name="connsiteY61-34320" fmla="*/ 3988153 h 6858000"/>
              <a:gd name="connsiteX62-34321" fmla="*/ 5825621 w 6127519"/>
              <a:gd name="connsiteY62-34322" fmla="*/ 4015525 h 6858000"/>
              <a:gd name="connsiteX63-34323" fmla="*/ 5860672 w 6127519"/>
              <a:gd name="connsiteY63-34324" fmla="*/ 4061579 h 6858000"/>
              <a:gd name="connsiteX64-34325" fmla="*/ 5872173 w 6127519"/>
              <a:gd name="connsiteY64-34326" fmla="*/ 4088497 h 6858000"/>
              <a:gd name="connsiteX65-34327" fmla="*/ 5894095 w 6127519"/>
              <a:gd name="connsiteY65-34328" fmla="*/ 4128857 h 6858000"/>
              <a:gd name="connsiteX66-34329" fmla="*/ 5903513 w 6127519"/>
              <a:gd name="connsiteY66-34330" fmla="*/ 4187661 h 6858000"/>
              <a:gd name="connsiteX67-34331" fmla="*/ 5917114 w 6127519"/>
              <a:gd name="connsiteY67-34332" fmla="*/ 4213096 h 6858000"/>
              <a:gd name="connsiteX68-34333" fmla="*/ 5924233 w 6127519"/>
              <a:gd name="connsiteY68-34334" fmla="*/ 4242060 h 6858000"/>
              <a:gd name="connsiteX69-34335" fmla="*/ 5928910 w 6127519"/>
              <a:gd name="connsiteY69-34336" fmla="*/ 4300973 h 6858000"/>
              <a:gd name="connsiteX70-34337" fmla="*/ 5939320 w 6127519"/>
              <a:gd name="connsiteY70-34338" fmla="*/ 4340435 h 6858000"/>
              <a:gd name="connsiteX71-34339" fmla="*/ 5946705 w 6127519"/>
              <a:gd name="connsiteY71-34340" fmla="*/ 4428051 h 6858000"/>
              <a:gd name="connsiteX72-34341" fmla="*/ 5949261 w 6127519"/>
              <a:gd name="connsiteY72-34342" fmla="*/ 4449185 h 6858000"/>
              <a:gd name="connsiteX73-34343" fmla="*/ 5968960 w 6127519"/>
              <a:gd name="connsiteY73-34344" fmla="*/ 4482655 h 6858000"/>
              <a:gd name="connsiteX74-34345" fmla="*/ 5980106 w 6127519"/>
              <a:gd name="connsiteY74-34346" fmla="*/ 4585087 h 6858000"/>
              <a:gd name="connsiteX75-34347" fmla="*/ 5998138 w 6127519"/>
              <a:gd name="connsiteY75-34348" fmla="*/ 4697518 h 6858000"/>
              <a:gd name="connsiteX76-34349" fmla="*/ 6007819 w 6127519"/>
              <a:gd name="connsiteY76-34350" fmla="*/ 4858148 h 6858000"/>
              <a:gd name="connsiteX77-34351" fmla="*/ 6007749 w 6127519"/>
              <a:gd name="connsiteY77-34352" fmla="*/ 4964715 h 6858000"/>
              <a:gd name="connsiteX78-34353" fmla="*/ 6005269 w 6127519"/>
              <a:gd name="connsiteY78-34354" fmla="*/ 5150567 h 6858000"/>
              <a:gd name="connsiteX79-34355" fmla="*/ 6001127 w 6127519"/>
              <a:gd name="connsiteY79-34356" fmla="*/ 5164609 h 6858000"/>
              <a:gd name="connsiteX80-34357" fmla="*/ 5998514 w 6127519"/>
              <a:gd name="connsiteY80-34358" fmla="*/ 5189673 h 6858000"/>
              <a:gd name="connsiteX81-34359" fmla="*/ 6018409 w 6127519"/>
              <a:gd name="connsiteY81-34360" fmla="*/ 5227157 h 6858000"/>
              <a:gd name="connsiteX82-34361" fmla="*/ 6036748 w 6127519"/>
              <a:gd name="connsiteY82-34362" fmla="*/ 5322752 h 6858000"/>
              <a:gd name="connsiteX83-34363" fmla="*/ 6036943 w 6127519"/>
              <a:gd name="connsiteY83-34364" fmla="*/ 5329480 h 6858000"/>
              <a:gd name="connsiteX84-34365" fmla="*/ 6037677 w 6127519"/>
              <a:gd name="connsiteY84-34366" fmla="*/ 5354807 h 6858000"/>
              <a:gd name="connsiteX85-34367" fmla="*/ 6039728 w 6127519"/>
              <a:gd name="connsiteY85-34368" fmla="*/ 5359416 h 6858000"/>
              <a:gd name="connsiteX86-34369" fmla="*/ 6053435 w 6127519"/>
              <a:gd name="connsiteY86-34370" fmla="*/ 5387547 h 6858000"/>
              <a:gd name="connsiteX87-34371" fmla="*/ 6065933 w 6127519"/>
              <a:gd name="connsiteY87-34372" fmla="*/ 5443002 h 6858000"/>
              <a:gd name="connsiteX88-34373" fmla="*/ 6068640 w 6127519"/>
              <a:gd name="connsiteY88-34374" fmla="*/ 5474503 h 6858000"/>
              <a:gd name="connsiteX89-34375" fmla="*/ 6080922 w 6127519"/>
              <a:gd name="connsiteY89-34376" fmla="*/ 5561070 h 6858000"/>
              <a:gd name="connsiteX90-34377" fmla="*/ 6096949 w 6127519"/>
              <a:gd name="connsiteY90-34378" fmla="*/ 5648179 h 6858000"/>
              <a:gd name="connsiteX91-34379" fmla="*/ 6125703 w 6127519"/>
              <a:gd name="connsiteY91-34380" fmla="*/ 5692894 h 6858000"/>
              <a:gd name="connsiteX92-34381" fmla="*/ 6121353 w 6127519"/>
              <a:gd name="connsiteY92-34382" fmla="*/ 5721725 h 6858000"/>
              <a:gd name="connsiteX93-34383" fmla="*/ 6121607 w 6127519"/>
              <a:gd name="connsiteY93-34384" fmla="*/ 5721959 h 6858000"/>
              <a:gd name="connsiteX94-34385" fmla="*/ 6127024 w 6127519"/>
              <a:gd name="connsiteY94-34386" fmla="*/ 5786902 h 6858000"/>
              <a:gd name="connsiteX95-34387" fmla="*/ 6127519 w 6127519"/>
              <a:gd name="connsiteY95-34388" fmla="*/ 5865775 h 6858000"/>
              <a:gd name="connsiteX96-34389" fmla="*/ 6119217 w 6127519"/>
              <a:gd name="connsiteY96-34390" fmla="*/ 5888542 h 6858000"/>
              <a:gd name="connsiteX97-34391" fmla="*/ 6102493 w 6127519"/>
              <a:gd name="connsiteY97-34392" fmla="*/ 5928602 h 6858000"/>
              <a:gd name="connsiteX98-34393" fmla="*/ 6056863 w 6127519"/>
              <a:gd name="connsiteY98-34394" fmla="*/ 6000643 h 6858000"/>
              <a:gd name="connsiteX99-34395" fmla="*/ 6045436 w 6127519"/>
              <a:gd name="connsiteY99-34396" fmla="*/ 6124480 h 6858000"/>
              <a:gd name="connsiteX100-34397" fmla="*/ 6030489 w 6127519"/>
              <a:gd name="connsiteY100-34398" fmla="*/ 6317666 h 6858000"/>
              <a:gd name="connsiteX101-34399" fmla="*/ 6007492 w 6127519"/>
              <a:gd name="connsiteY101-34400" fmla="*/ 6440818 h 6858000"/>
              <a:gd name="connsiteX102-34401" fmla="*/ 6009467 w 6127519"/>
              <a:gd name="connsiteY102-34402" fmla="*/ 6487076 h 6858000"/>
              <a:gd name="connsiteX103-34403" fmla="*/ 5995064 w 6127519"/>
              <a:gd name="connsiteY103-34404" fmla="*/ 6540791 h 6858000"/>
              <a:gd name="connsiteX104-34405" fmla="*/ 6004510 w 6127519"/>
              <a:gd name="connsiteY104-34406" fmla="*/ 6599256 h 6858000"/>
              <a:gd name="connsiteX105-34407" fmla="*/ 5986207 w 6127519"/>
              <a:gd name="connsiteY105-34408" fmla="*/ 6695855 h 6858000"/>
              <a:gd name="connsiteX106-34409" fmla="*/ 5979428 w 6127519"/>
              <a:gd name="connsiteY106-34410" fmla="*/ 6754678 h 6858000"/>
              <a:gd name="connsiteX107-34411" fmla="*/ 5983398 w 6127519"/>
              <a:gd name="connsiteY107-34412" fmla="*/ 6778641 h 6858000"/>
              <a:gd name="connsiteX108-34413" fmla="*/ 5984543 w 6127519"/>
              <a:gd name="connsiteY108-34414" fmla="*/ 6811016 h 6858000"/>
              <a:gd name="connsiteX109-34415" fmla="*/ 5979671 w 6127519"/>
              <a:gd name="connsiteY109-34416" fmla="*/ 6858000 h 6858000"/>
              <a:gd name="connsiteX110-34417" fmla="*/ 0 w 6127519"/>
              <a:gd name="connsiteY110-34418" fmla="*/ 6858000 h 6858000"/>
              <a:gd name="connsiteX111-34419" fmla="*/ 0 w 6127519"/>
              <a:gd name="connsiteY111-34420" fmla="*/ 0 h 6858000"/>
              <a:gd name="connsiteX0-34421" fmla="*/ 0 w 6127519"/>
              <a:gd name="connsiteY0-34422" fmla="*/ 0 h 6858000"/>
              <a:gd name="connsiteX1-34423" fmla="*/ 4965888 w 6127519"/>
              <a:gd name="connsiteY1-34424" fmla="*/ 0 h 6858000"/>
              <a:gd name="connsiteX2-34425" fmla="*/ 4967767 w 6127519"/>
              <a:gd name="connsiteY2-34426" fmla="*/ 7930 h 6858000"/>
              <a:gd name="connsiteX3-34427" fmla="*/ 4979444 w 6127519"/>
              <a:gd name="connsiteY3-34428" fmla="*/ 43921 h 6858000"/>
              <a:gd name="connsiteX4-34429" fmla="*/ 5021173 w 6127519"/>
              <a:gd name="connsiteY4-34430" fmla="*/ 123738 h 6858000"/>
              <a:gd name="connsiteX5-34431" fmla="*/ 5075458 w 6127519"/>
              <a:gd name="connsiteY5-34432" fmla="*/ 264355 h 6858000"/>
              <a:gd name="connsiteX6-34433" fmla="*/ 5081175 w 6127519"/>
              <a:gd name="connsiteY6-34434" fmla="*/ 277448 h 6858000"/>
              <a:gd name="connsiteX7-34435" fmla="*/ 5097011 w 6127519"/>
              <a:gd name="connsiteY7-34436" fmla="*/ 355616 h 6858000"/>
              <a:gd name="connsiteX8-34437" fmla="*/ 5130982 w 6127519"/>
              <a:gd name="connsiteY8-34438" fmla="*/ 412030 h 6858000"/>
              <a:gd name="connsiteX9-34439" fmla="*/ 5153000 w 6127519"/>
              <a:gd name="connsiteY9-34440" fmla="*/ 507134 h 6858000"/>
              <a:gd name="connsiteX10-34441" fmla="*/ 5171282 w 6127519"/>
              <a:gd name="connsiteY10-34442" fmla="*/ 602071 h 6858000"/>
              <a:gd name="connsiteX11-34443" fmla="*/ 5176196 w 6127519"/>
              <a:gd name="connsiteY11-34444" fmla="*/ 636822 h 6858000"/>
              <a:gd name="connsiteX12-34445" fmla="*/ 5189051 w 6127519"/>
              <a:gd name="connsiteY12-34446" fmla="*/ 782518 h 6858000"/>
              <a:gd name="connsiteX13-34447" fmla="*/ 5210428 w 6127519"/>
              <a:gd name="connsiteY13-34448" fmla="*/ 815772 h 6858000"/>
              <a:gd name="connsiteX14-34449" fmla="*/ 5221088 w 6127519"/>
              <a:gd name="connsiteY14-34450" fmla="*/ 860193 h 6858000"/>
              <a:gd name="connsiteX15-34451" fmla="*/ 5230806 w 6127519"/>
              <a:gd name="connsiteY15-34452" fmla="*/ 961354 h 6858000"/>
              <a:gd name="connsiteX16-34453" fmla="*/ 5201018 w 6127519"/>
              <a:gd name="connsiteY16-34454" fmla="*/ 1095027 h 6858000"/>
              <a:gd name="connsiteX17-34455" fmla="*/ 5202153 w 6127519"/>
              <a:gd name="connsiteY17-34456" fmla="*/ 1133224 h 6858000"/>
              <a:gd name="connsiteX18-34457" fmla="*/ 5207370 w 6127519"/>
              <a:gd name="connsiteY18-34458" fmla="*/ 1138097 h 6858000"/>
              <a:gd name="connsiteX19-34459" fmla="*/ 5189234 w 6127519"/>
              <a:gd name="connsiteY19-34460" fmla="*/ 1193495 h 6858000"/>
              <a:gd name="connsiteX20-34461" fmla="*/ 5202769 w 6127519"/>
              <a:gd name="connsiteY20-34462" fmla="*/ 1269450 h 6858000"/>
              <a:gd name="connsiteX21-34463" fmla="*/ 5225968 w 6127519"/>
              <a:gd name="connsiteY21-34464" fmla="*/ 1357994 h 6858000"/>
              <a:gd name="connsiteX22-34465" fmla="*/ 5233819 w 6127519"/>
              <a:gd name="connsiteY22-34466" fmla="*/ 1380922 h 6858000"/>
              <a:gd name="connsiteX23-34467" fmla="*/ 5237226 w 6127519"/>
              <a:gd name="connsiteY23-34468" fmla="*/ 1441327 h 6858000"/>
              <a:gd name="connsiteX24-34469" fmla="*/ 5255653 w 6127519"/>
              <a:gd name="connsiteY24-34470" fmla="*/ 1524712 h 6858000"/>
              <a:gd name="connsiteX25-34471" fmla="*/ 5263491 w 6127519"/>
              <a:gd name="connsiteY25-34472" fmla="*/ 1642938 h 6858000"/>
              <a:gd name="connsiteX26-34473" fmla="*/ 5261314 w 6127519"/>
              <a:gd name="connsiteY26-34474" fmla="*/ 1689177 h 6858000"/>
              <a:gd name="connsiteX27-34475" fmla="*/ 5259788 w 6127519"/>
              <a:gd name="connsiteY27-34476" fmla="*/ 1768516 h 6858000"/>
              <a:gd name="connsiteX28-34477" fmla="*/ 5255696 w 6127519"/>
              <a:gd name="connsiteY28-34478" fmla="*/ 1953770 h 6858000"/>
              <a:gd name="connsiteX29-34479" fmla="*/ 5252592 w 6127519"/>
              <a:gd name="connsiteY29-34480" fmla="*/ 2092210 h 6858000"/>
              <a:gd name="connsiteX30-34481" fmla="*/ 5264303 w 6127519"/>
              <a:gd name="connsiteY30-34482" fmla="*/ 2225157 h 6858000"/>
              <a:gd name="connsiteX31-34483" fmla="*/ 5250104 w 6127519"/>
              <a:gd name="connsiteY31-34484" fmla="*/ 2249166 h 6858000"/>
              <a:gd name="connsiteX32-34485" fmla="*/ 5251214 w 6127519"/>
              <a:gd name="connsiteY32-34486" fmla="*/ 2250944 h 6858000"/>
              <a:gd name="connsiteX33-34487" fmla="*/ 5250644 w 6127519"/>
              <a:gd name="connsiteY33-34488" fmla="*/ 2266619 h 6858000"/>
              <a:gd name="connsiteX34-34489" fmla="*/ 5293877 w 6127519"/>
              <a:gd name="connsiteY34-34490" fmla="*/ 2368649 h 6858000"/>
              <a:gd name="connsiteX35-34491" fmla="*/ 5311338 w 6127519"/>
              <a:gd name="connsiteY35-34492" fmla="*/ 2404034 h 6858000"/>
              <a:gd name="connsiteX36-34493" fmla="*/ 5338366 w 6127519"/>
              <a:gd name="connsiteY36-34494" fmla="*/ 2465052 h 6858000"/>
              <a:gd name="connsiteX37-34495" fmla="*/ 5371263 w 6127519"/>
              <a:gd name="connsiteY37-34496" fmla="*/ 2586413 h 6858000"/>
              <a:gd name="connsiteX38-34497" fmla="*/ 5407503 w 6127519"/>
              <a:gd name="connsiteY38-34498" fmla="*/ 2786290 h 6858000"/>
              <a:gd name="connsiteX39-34499" fmla="*/ 5407356 w 6127519"/>
              <a:gd name="connsiteY39-34500" fmla="*/ 2787545 h 6858000"/>
              <a:gd name="connsiteX40-34501" fmla="*/ 5457023 w 6127519"/>
              <a:gd name="connsiteY40-34502" fmla="*/ 2858292 h 6858000"/>
              <a:gd name="connsiteX41-34503" fmla="*/ 5479298 w 6127519"/>
              <a:gd name="connsiteY41-34504" fmla="*/ 2947791 h 6858000"/>
              <a:gd name="connsiteX42-34505" fmla="*/ 5481770 w 6127519"/>
              <a:gd name="connsiteY42-34506" fmla="*/ 2951352 h 6858000"/>
              <a:gd name="connsiteX43-34507" fmla="*/ 5482415 w 6127519"/>
              <a:gd name="connsiteY43-34508" fmla="*/ 3004079 h 6858000"/>
              <a:gd name="connsiteX44-34509" fmla="*/ 5503944 w 6127519"/>
              <a:gd name="connsiteY44-34510" fmla="*/ 3123335 h 6858000"/>
              <a:gd name="connsiteX45-34511" fmla="*/ 5516007 w 6127519"/>
              <a:gd name="connsiteY45-34512" fmla="*/ 3258473 h 6858000"/>
              <a:gd name="connsiteX46-34513" fmla="*/ 5589758 w 6127519"/>
              <a:gd name="connsiteY46-34514" fmla="*/ 3453699 h 6858000"/>
              <a:gd name="connsiteX47-34515" fmla="*/ 5596144 w 6127519"/>
              <a:gd name="connsiteY47-34516" fmla="*/ 3534624 h 6858000"/>
              <a:gd name="connsiteX48-34517" fmla="*/ 5597750 w 6127519"/>
              <a:gd name="connsiteY48-34518" fmla="*/ 3534129 h 6858000"/>
              <a:gd name="connsiteX49-34519" fmla="*/ 5599700 w 6127519"/>
              <a:gd name="connsiteY49-34520" fmla="*/ 3547221 h 6858000"/>
              <a:gd name="connsiteX50-34521" fmla="*/ 5615031 w 6127519"/>
              <a:gd name="connsiteY50-34522" fmla="*/ 3557482 h 6858000"/>
              <a:gd name="connsiteX51-34523" fmla="*/ 5618377 w 6127519"/>
              <a:gd name="connsiteY51-34524" fmla="*/ 3588431 h 6858000"/>
              <a:gd name="connsiteX52-34525" fmla="*/ 5612155 w 6127519"/>
              <a:gd name="connsiteY52-34526" fmla="*/ 3589869 h 6858000"/>
              <a:gd name="connsiteX53-34527" fmla="*/ 5620843 w 6127519"/>
              <a:gd name="connsiteY53-34528" fmla="*/ 3606745 h 6858000"/>
              <a:gd name="connsiteX54-34529" fmla="*/ 5655472 w 6127519"/>
              <a:gd name="connsiteY54-34530" fmla="*/ 3678877 h 6858000"/>
              <a:gd name="connsiteX55-34531" fmla="*/ 5683015 w 6127519"/>
              <a:gd name="connsiteY55-34532" fmla="*/ 3762025 h 6858000"/>
              <a:gd name="connsiteX56-34533" fmla="*/ 5696643 w 6127519"/>
              <a:gd name="connsiteY56-34534" fmla="*/ 3773888 h 6858000"/>
              <a:gd name="connsiteX57-34535" fmla="*/ 5707995 w 6127519"/>
              <a:gd name="connsiteY57-34536" fmla="*/ 3781685 h 6858000"/>
              <a:gd name="connsiteX58-34537" fmla="*/ 5768491 w 6127519"/>
              <a:gd name="connsiteY58-34538" fmla="*/ 3914399 h 6858000"/>
              <a:gd name="connsiteX59-34539" fmla="*/ 5793123 w 6127519"/>
              <a:gd name="connsiteY59-34540" fmla="*/ 3969952 h 6858000"/>
              <a:gd name="connsiteX60-34541" fmla="*/ 5808321 w 6127519"/>
              <a:gd name="connsiteY60-34542" fmla="*/ 3988153 h 6858000"/>
              <a:gd name="connsiteX61-34543" fmla="*/ 5825621 w 6127519"/>
              <a:gd name="connsiteY61-34544" fmla="*/ 4015525 h 6858000"/>
              <a:gd name="connsiteX62-34545" fmla="*/ 5860672 w 6127519"/>
              <a:gd name="connsiteY62-34546" fmla="*/ 4061579 h 6858000"/>
              <a:gd name="connsiteX63-34547" fmla="*/ 5872173 w 6127519"/>
              <a:gd name="connsiteY63-34548" fmla="*/ 4088497 h 6858000"/>
              <a:gd name="connsiteX64-34549" fmla="*/ 5894095 w 6127519"/>
              <a:gd name="connsiteY64-34550" fmla="*/ 4128857 h 6858000"/>
              <a:gd name="connsiteX65-34551" fmla="*/ 5903513 w 6127519"/>
              <a:gd name="connsiteY65-34552" fmla="*/ 4187661 h 6858000"/>
              <a:gd name="connsiteX66-34553" fmla="*/ 5917114 w 6127519"/>
              <a:gd name="connsiteY66-34554" fmla="*/ 4213096 h 6858000"/>
              <a:gd name="connsiteX67-34555" fmla="*/ 5924233 w 6127519"/>
              <a:gd name="connsiteY67-34556" fmla="*/ 4242060 h 6858000"/>
              <a:gd name="connsiteX68-34557" fmla="*/ 5928910 w 6127519"/>
              <a:gd name="connsiteY68-34558" fmla="*/ 4300973 h 6858000"/>
              <a:gd name="connsiteX69-34559" fmla="*/ 5939320 w 6127519"/>
              <a:gd name="connsiteY69-34560" fmla="*/ 4340435 h 6858000"/>
              <a:gd name="connsiteX70-34561" fmla="*/ 5946705 w 6127519"/>
              <a:gd name="connsiteY70-34562" fmla="*/ 4428051 h 6858000"/>
              <a:gd name="connsiteX71-34563" fmla="*/ 5949261 w 6127519"/>
              <a:gd name="connsiteY71-34564" fmla="*/ 4449185 h 6858000"/>
              <a:gd name="connsiteX72-34565" fmla="*/ 5968960 w 6127519"/>
              <a:gd name="connsiteY72-34566" fmla="*/ 4482655 h 6858000"/>
              <a:gd name="connsiteX73-34567" fmla="*/ 5980106 w 6127519"/>
              <a:gd name="connsiteY73-34568" fmla="*/ 4585087 h 6858000"/>
              <a:gd name="connsiteX74-34569" fmla="*/ 5998138 w 6127519"/>
              <a:gd name="connsiteY74-34570" fmla="*/ 4697518 h 6858000"/>
              <a:gd name="connsiteX75-34571" fmla="*/ 6007819 w 6127519"/>
              <a:gd name="connsiteY75-34572" fmla="*/ 4858148 h 6858000"/>
              <a:gd name="connsiteX76-34573" fmla="*/ 6007749 w 6127519"/>
              <a:gd name="connsiteY76-34574" fmla="*/ 4964715 h 6858000"/>
              <a:gd name="connsiteX77-34575" fmla="*/ 6005269 w 6127519"/>
              <a:gd name="connsiteY77-34576" fmla="*/ 5150567 h 6858000"/>
              <a:gd name="connsiteX78-34577" fmla="*/ 6001127 w 6127519"/>
              <a:gd name="connsiteY78-34578" fmla="*/ 5164609 h 6858000"/>
              <a:gd name="connsiteX79-34579" fmla="*/ 5998514 w 6127519"/>
              <a:gd name="connsiteY79-34580" fmla="*/ 5189673 h 6858000"/>
              <a:gd name="connsiteX80-34581" fmla="*/ 6018409 w 6127519"/>
              <a:gd name="connsiteY80-34582" fmla="*/ 5227157 h 6858000"/>
              <a:gd name="connsiteX81-34583" fmla="*/ 6036748 w 6127519"/>
              <a:gd name="connsiteY81-34584" fmla="*/ 5322752 h 6858000"/>
              <a:gd name="connsiteX82-34585" fmla="*/ 6036943 w 6127519"/>
              <a:gd name="connsiteY82-34586" fmla="*/ 5329480 h 6858000"/>
              <a:gd name="connsiteX83-34587" fmla="*/ 6037677 w 6127519"/>
              <a:gd name="connsiteY83-34588" fmla="*/ 5354807 h 6858000"/>
              <a:gd name="connsiteX84-34589" fmla="*/ 6039728 w 6127519"/>
              <a:gd name="connsiteY84-34590" fmla="*/ 5359416 h 6858000"/>
              <a:gd name="connsiteX85-34591" fmla="*/ 6053435 w 6127519"/>
              <a:gd name="connsiteY85-34592" fmla="*/ 5387547 h 6858000"/>
              <a:gd name="connsiteX86-34593" fmla="*/ 6065933 w 6127519"/>
              <a:gd name="connsiteY86-34594" fmla="*/ 5443002 h 6858000"/>
              <a:gd name="connsiteX87-34595" fmla="*/ 6068640 w 6127519"/>
              <a:gd name="connsiteY87-34596" fmla="*/ 5474503 h 6858000"/>
              <a:gd name="connsiteX88-34597" fmla="*/ 6080922 w 6127519"/>
              <a:gd name="connsiteY88-34598" fmla="*/ 5561070 h 6858000"/>
              <a:gd name="connsiteX89-34599" fmla="*/ 6096949 w 6127519"/>
              <a:gd name="connsiteY89-34600" fmla="*/ 5648179 h 6858000"/>
              <a:gd name="connsiteX90-34601" fmla="*/ 6125703 w 6127519"/>
              <a:gd name="connsiteY90-34602" fmla="*/ 5692894 h 6858000"/>
              <a:gd name="connsiteX91-34603" fmla="*/ 6121353 w 6127519"/>
              <a:gd name="connsiteY91-34604" fmla="*/ 5721725 h 6858000"/>
              <a:gd name="connsiteX92-34605" fmla="*/ 6121607 w 6127519"/>
              <a:gd name="connsiteY92-34606" fmla="*/ 5721959 h 6858000"/>
              <a:gd name="connsiteX93-34607" fmla="*/ 6127024 w 6127519"/>
              <a:gd name="connsiteY93-34608" fmla="*/ 5786902 h 6858000"/>
              <a:gd name="connsiteX94-34609" fmla="*/ 6127519 w 6127519"/>
              <a:gd name="connsiteY94-34610" fmla="*/ 5865775 h 6858000"/>
              <a:gd name="connsiteX95-34611" fmla="*/ 6119217 w 6127519"/>
              <a:gd name="connsiteY95-34612" fmla="*/ 5888542 h 6858000"/>
              <a:gd name="connsiteX96-34613" fmla="*/ 6102493 w 6127519"/>
              <a:gd name="connsiteY96-34614" fmla="*/ 5928602 h 6858000"/>
              <a:gd name="connsiteX97-34615" fmla="*/ 6056863 w 6127519"/>
              <a:gd name="connsiteY97-34616" fmla="*/ 6000643 h 6858000"/>
              <a:gd name="connsiteX98-34617" fmla="*/ 6045436 w 6127519"/>
              <a:gd name="connsiteY98-34618" fmla="*/ 6124480 h 6858000"/>
              <a:gd name="connsiteX99-34619" fmla="*/ 6030489 w 6127519"/>
              <a:gd name="connsiteY99-34620" fmla="*/ 6317666 h 6858000"/>
              <a:gd name="connsiteX100-34621" fmla="*/ 6007492 w 6127519"/>
              <a:gd name="connsiteY100-34622" fmla="*/ 6440818 h 6858000"/>
              <a:gd name="connsiteX101-34623" fmla="*/ 6009467 w 6127519"/>
              <a:gd name="connsiteY101-34624" fmla="*/ 6487076 h 6858000"/>
              <a:gd name="connsiteX102-34625" fmla="*/ 5995064 w 6127519"/>
              <a:gd name="connsiteY102-34626" fmla="*/ 6540791 h 6858000"/>
              <a:gd name="connsiteX103-34627" fmla="*/ 6004510 w 6127519"/>
              <a:gd name="connsiteY103-34628" fmla="*/ 6599256 h 6858000"/>
              <a:gd name="connsiteX104-34629" fmla="*/ 5986207 w 6127519"/>
              <a:gd name="connsiteY104-34630" fmla="*/ 6695855 h 6858000"/>
              <a:gd name="connsiteX105-34631" fmla="*/ 5979428 w 6127519"/>
              <a:gd name="connsiteY105-34632" fmla="*/ 6754678 h 6858000"/>
              <a:gd name="connsiteX106-34633" fmla="*/ 5983398 w 6127519"/>
              <a:gd name="connsiteY106-34634" fmla="*/ 6778641 h 6858000"/>
              <a:gd name="connsiteX107-34635" fmla="*/ 5984543 w 6127519"/>
              <a:gd name="connsiteY107-34636" fmla="*/ 6811016 h 6858000"/>
              <a:gd name="connsiteX108-34637" fmla="*/ 5979671 w 6127519"/>
              <a:gd name="connsiteY108-34638" fmla="*/ 6858000 h 6858000"/>
              <a:gd name="connsiteX109-34639" fmla="*/ 0 w 6127519"/>
              <a:gd name="connsiteY109-34640" fmla="*/ 6858000 h 6858000"/>
              <a:gd name="connsiteX110-34641" fmla="*/ 0 w 6127519"/>
              <a:gd name="connsiteY110-34642" fmla="*/ 0 h 6858000"/>
              <a:gd name="connsiteX0-34643" fmla="*/ 0 w 6127519"/>
              <a:gd name="connsiteY0-34644" fmla="*/ 0 h 6858000"/>
              <a:gd name="connsiteX1-34645" fmla="*/ 4965888 w 6127519"/>
              <a:gd name="connsiteY1-34646" fmla="*/ 0 h 6858000"/>
              <a:gd name="connsiteX2-34647" fmla="*/ 4967767 w 6127519"/>
              <a:gd name="connsiteY2-34648" fmla="*/ 7930 h 6858000"/>
              <a:gd name="connsiteX3-34649" fmla="*/ 4979444 w 6127519"/>
              <a:gd name="connsiteY3-34650" fmla="*/ 43921 h 6858000"/>
              <a:gd name="connsiteX4-34651" fmla="*/ 5021173 w 6127519"/>
              <a:gd name="connsiteY4-34652" fmla="*/ 123738 h 6858000"/>
              <a:gd name="connsiteX5-34653" fmla="*/ 5075458 w 6127519"/>
              <a:gd name="connsiteY5-34654" fmla="*/ 264355 h 6858000"/>
              <a:gd name="connsiteX6-34655" fmla="*/ 5081175 w 6127519"/>
              <a:gd name="connsiteY6-34656" fmla="*/ 277448 h 6858000"/>
              <a:gd name="connsiteX7-34657" fmla="*/ 5097011 w 6127519"/>
              <a:gd name="connsiteY7-34658" fmla="*/ 355616 h 6858000"/>
              <a:gd name="connsiteX8-34659" fmla="*/ 5130982 w 6127519"/>
              <a:gd name="connsiteY8-34660" fmla="*/ 412030 h 6858000"/>
              <a:gd name="connsiteX9-34661" fmla="*/ 5153000 w 6127519"/>
              <a:gd name="connsiteY9-34662" fmla="*/ 507134 h 6858000"/>
              <a:gd name="connsiteX10-34663" fmla="*/ 5171282 w 6127519"/>
              <a:gd name="connsiteY10-34664" fmla="*/ 602071 h 6858000"/>
              <a:gd name="connsiteX11-34665" fmla="*/ 5176196 w 6127519"/>
              <a:gd name="connsiteY11-34666" fmla="*/ 636822 h 6858000"/>
              <a:gd name="connsiteX12-34667" fmla="*/ 5189051 w 6127519"/>
              <a:gd name="connsiteY12-34668" fmla="*/ 782518 h 6858000"/>
              <a:gd name="connsiteX13-34669" fmla="*/ 5210428 w 6127519"/>
              <a:gd name="connsiteY13-34670" fmla="*/ 815772 h 6858000"/>
              <a:gd name="connsiteX14-34671" fmla="*/ 5221088 w 6127519"/>
              <a:gd name="connsiteY14-34672" fmla="*/ 860193 h 6858000"/>
              <a:gd name="connsiteX15-34673" fmla="*/ 5230806 w 6127519"/>
              <a:gd name="connsiteY15-34674" fmla="*/ 961354 h 6858000"/>
              <a:gd name="connsiteX16-34675" fmla="*/ 5201018 w 6127519"/>
              <a:gd name="connsiteY16-34676" fmla="*/ 1095027 h 6858000"/>
              <a:gd name="connsiteX17-34677" fmla="*/ 5202153 w 6127519"/>
              <a:gd name="connsiteY17-34678" fmla="*/ 1133224 h 6858000"/>
              <a:gd name="connsiteX18-34679" fmla="*/ 5207370 w 6127519"/>
              <a:gd name="connsiteY18-34680" fmla="*/ 1138097 h 6858000"/>
              <a:gd name="connsiteX19-34681" fmla="*/ 5189234 w 6127519"/>
              <a:gd name="connsiteY19-34682" fmla="*/ 1193495 h 6858000"/>
              <a:gd name="connsiteX20-34683" fmla="*/ 5202769 w 6127519"/>
              <a:gd name="connsiteY20-34684" fmla="*/ 1269450 h 6858000"/>
              <a:gd name="connsiteX21-34685" fmla="*/ 5225968 w 6127519"/>
              <a:gd name="connsiteY21-34686" fmla="*/ 1357994 h 6858000"/>
              <a:gd name="connsiteX22-34687" fmla="*/ 5233819 w 6127519"/>
              <a:gd name="connsiteY22-34688" fmla="*/ 1380922 h 6858000"/>
              <a:gd name="connsiteX23-34689" fmla="*/ 5237226 w 6127519"/>
              <a:gd name="connsiteY23-34690" fmla="*/ 1441327 h 6858000"/>
              <a:gd name="connsiteX24-34691" fmla="*/ 5255653 w 6127519"/>
              <a:gd name="connsiteY24-34692" fmla="*/ 1524712 h 6858000"/>
              <a:gd name="connsiteX25-34693" fmla="*/ 5263491 w 6127519"/>
              <a:gd name="connsiteY25-34694" fmla="*/ 1642938 h 6858000"/>
              <a:gd name="connsiteX26-34695" fmla="*/ 5261314 w 6127519"/>
              <a:gd name="connsiteY26-34696" fmla="*/ 1689177 h 6858000"/>
              <a:gd name="connsiteX27-34697" fmla="*/ 5259788 w 6127519"/>
              <a:gd name="connsiteY27-34698" fmla="*/ 1768516 h 6858000"/>
              <a:gd name="connsiteX28-34699" fmla="*/ 5255696 w 6127519"/>
              <a:gd name="connsiteY28-34700" fmla="*/ 1953770 h 6858000"/>
              <a:gd name="connsiteX29-34701" fmla="*/ 5252592 w 6127519"/>
              <a:gd name="connsiteY29-34702" fmla="*/ 2092210 h 6858000"/>
              <a:gd name="connsiteX30-34703" fmla="*/ 5250104 w 6127519"/>
              <a:gd name="connsiteY30-34704" fmla="*/ 2249166 h 6858000"/>
              <a:gd name="connsiteX31-34705" fmla="*/ 5251214 w 6127519"/>
              <a:gd name="connsiteY31-34706" fmla="*/ 2250944 h 6858000"/>
              <a:gd name="connsiteX32-34707" fmla="*/ 5250644 w 6127519"/>
              <a:gd name="connsiteY32-34708" fmla="*/ 2266619 h 6858000"/>
              <a:gd name="connsiteX33-34709" fmla="*/ 5293877 w 6127519"/>
              <a:gd name="connsiteY33-34710" fmla="*/ 2368649 h 6858000"/>
              <a:gd name="connsiteX34-34711" fmla="*/ 5311338 w 6127519"/>
              <a:gd name="connsiteY34-34712" fmla="*/ 2404034 h 6858000"/>
              <a:gd name="connsiteX35-34713" fmla="*/ 5338366 w 6127519"/>
              <a:gd name="connsiteY35-34714" fmla="*/ 2465052 h 6858000"/>
              <a:gd name="connsiteX36-34715" fmla="*/ 5371263 w 6127519"/>
              <a:gd name="connsiteY36-34716" fmla="*/ 2586413 h 6858000"/>
              <a:gd name="connsiteX37-34717" fmla="*/ 5407503 w 6127519"/>
              <a:gd name="connsiteY37-34718" fmla="*/ 2786290 h 6858000"/>
              <a:gd name="connsiteX38-34719" fmla="*/ 5407356 w 6127519"/>
              <a:gd name="connsiteY38-34720" fmla="*/ 2787545 h 6858000"/>
              <a:gd name="connsiteX39-34721" fmla="*/ 5457023 w 6127519"/>
              <a:gd name="connsiteY39-34722" fmla="*/ 2858292 h 6858000"/>
              <a:gd name="connsiteX40-34723" fmla="*/ 5479298 w 6127519"/>
              <a:gd name="connsiteY40-34724" fmla="*/ 2947791 h 6858000"/>
              <a:gd name="connsiteX41-34725" fmla="*/ 5481770 w 6127519"/>
              <a:gd name="connsiteY41-34726" fmla="*/ 2951352 h 6858000"/>
              <a:gd name="connsiteX42-34727" fmla="*/ 5482415 w 6127519"/>
              <a:gd name="connsiteY42-34728" fmla="*/ 3004079 h 6858000"/>
              <a:gd name="connsiteX43-34729" fmla="*/ 5503944 w 6127519"/>
              <a:gd name="connsiteY43-34730" fmla="*/ 3123335 h 6858000"/>
              <a:gd name="connsiteX44-34731" fmla="*/ 5516007 w 6127519"/>
              <a:gd name="connsiteY44-34732" fmla="*/ 3258473 h 6858000"/>
              <a:gd name="connsiteX45-34733" fmla="*/ 5589758 w 6127519"/>
              <a:gd name="connsiteY45-34734" fmla="*/ 3453699 h 6858000"/>
              <a:gd name="connsiteX46-34735" fmla="*/ 5596144 w 6127519"/>
              <a:gd name="connsiteY46-34736" fmla="*/ 3534624 h 6858000"/>
              <a:gd name="connsiteX47-34737" fmla="*/ 5597750 w 6127519"/>
              <a:gd name="connsiteY47-34738" fmla="*/ 3534129 h 6858000"/>
              <a:gd name="connsiteX48-34739" fmla="*/ 5599700 w 6127519"/>
              <a:gd name="connsiteY48-34740" fmla="*/ 3547221 h 6858000"/>
              <a:gd name="connsiteX49-34741" fmla="*/ 5615031 w 6127519"/>
              <a:gd name="connsiteY49-34742" fmla="*/ 3557482 h 6858000"/>
              <a:gd name="connsiteX50-34743" fmla="*/ 5618377 w 6127519"/>
              <a:gd name="connsiteY50-34744" fmla="*/ 3588431 h 6858000"/>
              <a:gd name="connsiteX51-34745" fmla="*/ 5612155 w 6127519"/>
              <a:gd name="connsiteY51-34746" fmla="*/ 3589869 h 6858000"/>
              <a:gd name="connsiteX52-34747" fmla="*/ 5620843 w 6127519"/>
              <a:gd name="connsiteY52-34748" fmla="*/ 3606745 h 6858000"/>
              <a:gd name="connsiteX53-34749" fmla="*/ 5655472 w 6127519"/>
              <a:gd name="connsiteY53-34750" fmla="*/ 3678877 h 6858000"/>
              <a:gd name="connsiteX54-34751" fmla="*/ 5683015 w 6127519"/>
              <a:gd name="connsiteY54-34752" fmla="*/ 3762025 h 6858000"/>
              <a:gd name="connsiteX55-34753" fmla="*/ 5696643 w 6127519"/>
              <a:gd name="connsiteY55-34754" fmla="*/ 3773888 h 6858000"/>
              <a:gd name="connsiteX56-34755" fmla="*/ 5707995 w 6127519"/>
              <a:gd name="connsiteY56-34756" fmla="*/ 3781685 h 6858000"/>
              <a:gd name="connsiteX57-34757" fmla="*/ 5768491 w 6127519"/>
              <a:gd name="connsiteY57-34758" fmla="*/ 3914399 h 6858000"/>
              <a:gd name="connsiteX58-34759" fmla="*/ 5793123 w 6127519"/>
              <a:gd name="connsiteY58-34760" fmla="*/ 3969952 h 6858000"/>
              <a:gd name="connsiteX59-34761" fmla="*/ 5808321 w 6127519"/>
              <a:gd name="connsiteY59-34762" fmla="*/ 3988153 h 6858000"/>
              <a:gd name="connsiteX60-34763" fmla="*/ 5825621 w 6127519"/>
              <a:gd name="connsiteY60-34764" fmla="*/ 4015525 h 6858000"/>
              <a:gd name="connsiteX61-34765" fmla="*/ 5860672 w 6127519"/>
              <a:gd name="connsiteY61-34766" fmla="*/ 4061579 h 6858000"/>
              <a:gd name="connsiteX62-34767" fmla="*/ 5872173 w 6127519"/>
              <a:gd name="connsiteY62-34768" fmla="*/ 4088497 h 6858000"/>
              <a:gd name="connsiteX63-34769" fmla="*/ 5894095 w 6127519"/>
              <a:gd name="connsiteY63-34770" fmla="*/ 4128857 h 6858000"/>
              <a:gd name="connsiteX64-34771" fmla="*/ 5903513 w 6127519"/>
              <a:gd name="connsiteY64-34772" fmla="*/ 4187661 h 6858000"/>
              <a:gd name="connsiteX65-34773" fmla="*/ 5917114 w 6127519"/>
              <a:gd name="connsiteY65-34774" fmla="*/ 4213096 h 6858000"/>
              <a:gd name="connsiteX66-34775" fmla="*/ 5924233 w 6127519"/>
              <a:gd name="connsiteY66-34776" fmla="*/ 4242060 h 6858000"/>
              <a:gd name="connsiteX67-34777" fmla="*/ 5928910 w 6127519"/>
              <a:gd name="connsiteY67-34778" fmla="*/ 4300973 h 6858000"/>
              <a:gd name="connsiteX68-34779" fmla="*/ 5939320 w 6127519"/>
              <a:gd name="connsiteY68-34780" fmla="*/ 4340435 h 6858000"/>
              <a:gd name="connsiteX69-34781" fmla="*/ 5946705 w 6127519"/>
              <a:gd name="connsiteY69-34782" fmla="*/ 4428051 h 6858000"/>
              <a:gd name="connsiteX70-34783" fmla="*/ 5949261 w 6127519"/>
              <a:gd name="connsiteY70-34784" fmla="*/ 4449185 h 6858000"/>
              <a:gd name="connsiteX71-34785" fmla="*/ 5968960 w 6127519"/>
              <a:gd name="connsiteY71-34786" fmla="*/ 4482655 h 6858000"/>
              <a:gd name="connsiteX72-34787" fmla="*/ 5980106 w 6127519"/>
              <a:gd name="connsiteY72-34788" fmla="*/ 4585087 h 6858000"/>
              <a:gd name="connsiteX73-34789" fmla="*/ 5998138 w 6127519"/>
              <a:gd name="connsiteY73-34790" fmla="*/ 4697518 h 6858000"/>
              <a:gd name="connsiteX74-34791" fmla="*/ 6007819 w 6127519"/>
              <a:gd name="connsiteY74-34792" fmla="*/ 4858148 h 6858000"/>
              <a:gd name="connsiteX75-34793" fmla="*/ 6007749 w 6127519"/>
              <a:gd name="connsiteY75-34794" fmla="*/ 4964715 h 6858000"/>
              <a:gd name="connsiteX76-34795" fmla="*/ 6005269 w 6127519"/>
              <a:gd name="connsiteY76-34796" fmla="*/ 5150567 h 6858000"/>
              <a:gd name="connsiteX77-34797" fmla="*/ 6001127 w 6127519"/>
              <a:gd name="connsiteY77-34798" fmla="*/ 5164609 h 6858000"/>
              <a:gd name="connsiteX78-34799" fmla="*/ 5998514 w 6127519"/>
              <a:gd name="connsiteY78-34800" fmla="*/ 5189673 h 6858000"/>
              <a:gd name="connsiteX79-34801" fmla="*/ 6018409 w 6127519"/>
              <a:gd name="connsiteY79-34802" fmla="*/ 5227157 h 6858000"/>
              <a:gd name="connsiteX80-34803" fmla="*/ 6036748 w 6127519"/>
              <a:gd name="connsiteY80-34804" fmla="*/ 5322752 h 6858000"/>
              <a:gd name="connsiteX81-34805" fmla="*/ 6036943 w 6127519"/>
              <a:gd name="connsiteY81-34806" fmla="*/ 5329480 h 6858000"/>
              <a:gd name="connsiteX82-34807" fmla="*/ 6037677 w 6127519"/>
              <a:gd name="connsiteY82-34808" fmla="*/ 5354807 h 6858000"/>
              <a:gd name="connsiteX83-34809" fmla="*/ 6039728 w 6127519"/>
              <a:gd name="connsiteY83-34810" fmla="*/ 5359416 h 6858000"/>
              <a:gd name="connsiteX84-34811" fmla="*/ 6053435 w 6127519"/>
              <a:gd name="connsiteY84-34812" fmla="*/ 5387547 h 6858000"/>
              <a:gd name="connsiteX85-34813" fmla="*/ 6065933 w 6127519"/>
              <a:gd name="connsiteY85-34814" fmla="*/ 5443002 h 6858000"/>
              <a:gd name="connsiteX86-34815" fmla="*/ 6068640 w 6127519"/>
              <a:gd name="connsiteY86-34816" fmla="*/ 5474503 h 6858000"/>
              <a:gd name="connsiteX87-34817" fmla="*/ 6080922 w 6127519"/>
              <a:gd name="connsiteY87-34818" fmla="*/ 5561070 h 6858000"/>
              <a:gd name="connsiteX88-34819" fmla="*/ 6096949 w 6127519"/>
              <a:gd name="connsiteY88-34820" fmla="*/ 5648179 h 6858000"/>
              <a:gd name="connsiteX89-34821" fmla="*/ 6125703 w 6127519"/>
              <a:gd name="connsiteY89-34822" fmla="*/ 5692894 h 6858000"/>
              <a:gd name="connsiteX90-34823" fmla="*/ 6121353 w 6127519"/>
              <a:gd name="connsiteY90-34824" fmla="*/ 5721725 h 6858000"/>
              <a:gd name="connsiteX91-34825" fmla="*/ 6121607 w 6127519"/>
              <a:gd name="connsiteY91-34826" fmla="*/ 5721959 h 6858000"/>
              <a:gd name="connsiteX92-34827" fmla="*/ 6127024 w 6127519"/>
              <a:gd name="connsiteY92-34828" fmla="*/ 5786902 h 6858000"/>
              <a:gd name="connsiteX93-34829" fmla="*/ 6127519 w 6127519"/>
              <a:gd name="connsiteY93-34830" fmla="*/ 5865775 h 6858000"/>
              <a:gd name="connsiteX94-34831" fmla="*/ 6119217 w 6127519"/>
              <a:gd name="connsiteY94-34832" fmla="*/ 5888542 h 6858000"/>
              <a:gd name="connsiteX95-34833" fmla="*/ 6102493 w 6127519"/>
              <a:gd name="connsiteY95-34834" fmla="*/ 5928602 h 6858000"/>
              <a:gd name="connsiteX96-34835" fmla="*/ 6056863 w 6127519"/>
              <a:gd name="connsiteY96-34836" fmla="*/ 6000643 h 6858000"/>
              <a:gd name="connsiteX97-34837" fmla="*/ 6045436 w 6127519"/>
              <a:gd name="connsiteY97-34838" fmla="*/ 6124480 h 6858000"/>
              <a:gd name="connsiteX98-34839" fmla="*/ 6030489 w 6127519"/>
              <a:gd name="connsiteY98-34840" fmla="*/ 6317666 h 6858000"/>
              <a:gd name="connsiteX99-34841" fmla="*/ 6007492 w 6127519"/>
              <a:gd name="connsiteY99-34842" fmla="*/ 6440818 h 6858000"/>
              <a:gd name="connsiteX100-34843" fmla="*/ 6009467 w 6127519"/>
              <a:gd name="connsiteY100-34844" fmla="*/ 6487076 h 6858000"/>
              <a:gd name="connsiteX101-34845" fmla="*/ 5995064 w 6127519"/>
              <a:gd name="connsiteY101-34846" fmla="*/ 6540791 h 6858000"/>
              <a:gd name="connsiteX102-34847" fmla="*/ 6004510 w 6127519"/>
              <a:gd name="connsiteY102-34848" fmla="*/ 6599256 h 6858000"/>
              <a:gd name="connsiteX103-34849" fmla="*/ 5986207 w 6127519"/>
              <a:gd name="connsiteY103-34850" fmla="*/ 6695855 h 6858000"/>
              <a:gd name="connsiteX104-34851" fmla="*/ 5979428 w 6127519"/>
              <a:gd name="connsiteY104-34852" fmla="*/ 6754678 h 6858000"/>
              <a:gd name="connsiteX105-34853" fmla="*/ 5983398 w 6127519"/>
              <a:gd name="connsiteY105-34854" fmla="*/ 6778641 h 6858000"/>
              <a:gd name="connsiteX106-34855" fmla="*/ 5984543 w 6127519"/>
              <a:gd name="connsiteY106-34856" fmla="*/ 6811016 h 6858000"/>
              <a:gd name="connsiteX107-34857" fmla="*/ 5979671 w 6127519"/>
              <a:gd name="connsiteY107-34858" fmla="*/ 6858000 h 6858000"/>
              <a:gd name="connsiteX108-34859" fmla="*/ 0 w 6127519"/>
              <a:gd name="connsiteY108-34860" fmla="*/ 6858000 h 6858000"/>
              <a:gd name="connsiteX109-34861" fmla="*/ 0 w 6127519"/>
              <a:gd name="connsiteY109-34862" fmla="*/ 0 h 6858000"/>
              <a:gd name="connsiteX0-34863" fmla="*/ 0 w 6127519"/>
              <a:gd name="connsiteY0-34864" fmla="*/ 0 h 6858000"/>
              <a:gd name="connsiteX1-34865" fmla="*/ 4965888 w 6127519"/>
              <a:gd name="connsiteY1-34866" fmla="*/ 0 h 6858000"/>
              <a:gd name="connsiteX2-34867" fmla="*/ 4967767 w 6127519"/>
              <a:gd name="connsiteY2-34868" fmla="*/ 7930 h 6858000"/>
              <a:gd name="connsiteX3-34869" fmla="*/ 4979444 w 6127519"/>
              <a:gd name="connsiteY3-34870" fmla="*/ 43921 h 6858000"/>
              <a:gd name="connsiteX4-34871" fmla="*/ 5021173 w 6127519"/>
              <a:gd name="connsiteY4-34872" fmla="*/ 123738 h 6858000"/>
              <a:gd name="connsiteX5-34873" fmla="*/ 5075458 w 6127519"/>
              <a:gd name="connsiteY5-34874" fmla="*/ 264355 h 6858000"/>
              <a:gd name="connsiteX6-34875" fmla="*/ 5081175 w 6127519"/>
              <a:gd name="connsiteY6-34876" fmla="*/ 277448 h 6858000"/>
              <a:gd name="connsiteX7-34877" fmla="*/ 5097011 w 6127519"/>
              <a:gd name="connsiteY7-34878" fmla="*/ 355616 h 6858000"/>
              <a:gd name="connsiteX8-34879" fmla="*/ 5130982 w 6127519"/>
              <a:gd name="connsiteY8-34880" fmla="*/ 412030 h 6858000"/>
              <a:gd name="connsiteX9-34881" fmla="*/ 5153000 w 6127519"/>
              <a:gd name="connsiteY9-34882" fmla="*/ 507134 h 6858000"/>
              <a:gd name="connsiteX10-34883" fmla="*/ 5171282 w 6127519"/>
              <a:gd name="connsiteY10-34884" fmla="*/ 602071 h 6858000"/>
              <a:gd name="connsiteX11-34885" fmla="*/ 5176196 w 6127519"/>
              <a:gd name="connsiteY11-34886" fmla="*/ 636822 h 6858000"/>
              <a:gd name="connsiteX12-34887" fmla="*/ 5189051 w 6127519"/>
              <a:gd name="connsiteY12-34888" fmla="*/ 782518 h 6858000"/>
              <a:gd name="connsiteX13-34889" fmla="*/ 5210428 w 6127519"/>
              <a:gd name="connsiteY13-34890" fmla="*/ 815772 h 6858000"/>
              <a:gd name="connsiteX14-34891" fmla="*/ 5221088 w 6127519"/>
              <a:gd name="connsiteY14-34892" fmla="*/ 860193 h 6858000"/>
              <a:gd name="connsiteX15-34893" fmla="*/ 5230806 w 6127519"/>
              <a:gd name="connsiteY15-34894" fmla="*/ 961354 h 6858000"/>
              <a:gd name="connsiteX16-34895" fmla="*/ 5201018 w 6127519"/>
              <a:gd name="connsiteY16-34896" fmla="*/ 1095027 h 6858000"/>
              <a:gd name="connsiteX17-34897" fmla="*/ 5202153 w 6127519"/>
              <a:gd name="connsiteY17-34898" fmla="*/ 1133224 h 6858000"/>
              <a:gd name="connsiteX18-34899" fmla="*/ 5189234 w 6127519"/>
              <a:gd name="connsiteY18-34900" fmla="*/ 1193495 h 6858000"/>
              <a:gd name="connsiteX19-34901" fmla="*/ 5202769 w 6127519"/>
              <a:gd name="connsiteY19-34902" fmla="*/ 1269450 h 6858000"/>
              <a:gd name="connsiteX20-34903" fmla="*/ 5225968 w 6127519"/>
              <a:gd name="connsiteY20-34904" fmla="*/ 1357994 h 6858000"/>
              <a:gd name="connsiteX21-34905" fmla="*/ 5233819 w 6127519"/>
              <a:gd name="connsiteY21-34906" fmla="*/ 1380922 h 6858000"/>
              <a:gd name="connsiteX22-34907" fmla="*/ 5237226 w 6127519"/>
              <a:gd name="connsiteY22-34908" fmla="*/ 1441327 h 6858000"/>
              <a:gd name="connsiteX23-34909" fmla="*/ 5255653 w 6127519"/>
              <a:gd name="connsiteY23-34910" fmla="*/ 1524712 h 6858000"/>
              <a:gd name="connsiteX24-34911" fmla="*/ 5263491 w 6127519"/>
              <a:gd name="connsiteY24-34912" fmla="*/ 1642938 h 6858000"/>
              <a:gd name="connsiteX25-34913" fmla="*/ 5261314 w 6127519"/>
              <a:gd name="connsiteY25-34914" fmla="*/ 1689177 h 6858000"/>
              <a:gd name="connsiteX26-34915" fmla="*/ 5259788 w 6127519"/>
              <a:gd name="connsiteY26-34916" fmla="*/ 1768516 h 6858000"/>
              <a:gd name="connsiteX27-34917" fmla="*/ 5255696 w 6127519"/>
              <a:gd name="connsiteY27-34918" fmla="*/ 1953770 h 6858000"/>
              <a:gd name="connsiteX28-34919" fmla="*/ 5252592 w 6127519"/>
              <a:gd name="connsiteY28-34920" fmla="*/ 2092210 h 6858000"/>
              <a:gd name="connsiteX29-34921" fmla="*/ 5250104 w 6127519"/>
              <a:gd name="connsiteY29-34922" fmla="*/ 2249166 h 6858000"/>
              <a:gd name="connsiteX30-34923" fmla="*/ 5251214 w 6127519"/>
              <a:gd name="connsiteY30-34924" fmla="*/ 2250944 h 6858000"/>
              <a:gd name="connsiteX31-34925" fmla="*/ 5250644 w 6127519"/>
              <a:gd name="connsiteY31-34926" fmla="*/ 2266619 h 6858000"/>
              <a:gd name="connsiteX32-34927" fmla="*/ 5293877 w 6127519"/>
              <a:gd name="connsiteY32-34928" fmla="*/ 2368649 h 6858000"/>
              <a:gd name="connsiteX33-34929" fmla="*/ 5311338 w 6127519"/>
              <a:gd name="connsiteY33-34930" fmla="*/ 2404034 h 6858000"/>
              <a:gd name="connsiteX34-34931" fmla="*/ 5338366 w 6127519"/>
              <a:gd name="connsiteY34-34932" fmla="*/ 2465052 h 6858000"/>
              <a:gd name="connsiteX35-34933" fmla="*/ 5371263 w 6127519"/>
              <a:gd name="connsiteY35-34934" fmla="*/ 2586413 h 6858000"/>
              <a:gd name="connsiteX36-34935" fmla="*/ 5407503 w 6127519"/>
              <a:gd name="connsiteY36-34936" fmla="*/ 2786290 h 6858000"/>
              <a:gd name="connsiteX37-34937" fmla="*/ 5407356 w 6127519"/>
              <a:gd name="connsiteY37-34938" fmla="*/ 2787545 h 6858000"/>
              <a:gd name="connsiteX38-34939" fmla="*/ 5457023 w 6127519"/>
              <a:gd name="connsiteY38-34940" fmla="*/ 2858292 h 6858000"/>
              <a:gd name="connsiteX39-34941" fmla="*/ 5479298 w 6127519"/>
              <a:gd name="connsiteY39-34942" fmla="*/ 2947791 h 6858000"/>
              <a:gd name="connsiteX40-34943" fmla="*/ 5481770 w 6127519"/>
              <a:gd name="connsiteY40-34944" fmla="*/ 2951352 h 6858000"/>
              <a:gd name="connsiteX41-34945" fmla="*/ 5482415 w 6127519"/>
              <a:gd name="connsiteY41-34946" fmla="*/ 3004079 h 6858000"/>
              <a:gd name="connsiteX42-34947" fmla="*/ 5503944 w 6127519"/>
              <a:gd name="connsiteY42-34948" fmla="*/ 3123335 h 6858000"/>
              <a:gd name="connsiteX43-34949" fmla="*/ 5516007 w 6127519"/>
              <a:gd name="connsiteY43-34950" fmla="*/ 3258473 h 6858000"/>
              <a:gd name="connsiteX44-34951" fmla="*/ 5589758 w 6127519"/>
              <a:gd name="connsiteY44-34952" fmla="*/ 3453699 h 6858000"/>
              <a:gd name="connsiteX45-34953" fmla="*/ 5596144 w 6127519"/>
              <a:gd name="connsiteY45-34954" fmla="*/ 3534624 h 6858000"/>
              <a:gd name="connsiteX46-34955" fmla="*/ 5597750 w 6127519"/>
              <a:gd name="connsiteY46-34956" fmla="*/ 3534129 h 6858000"/>
              <a:gd name="connsiteX47-34957" fmla="*/ 5599700 w 6127519"/>
              <a:gd name="connsiteY47-34958" fmla="*/ 3547221 h 6858000"/>
              <a:gd name="connsiteX48-34959" fmla="*/ 5615031 w 6127519"/>
              <a:gd name="connsiteY48-34960" fmla="*/ 3557482 h 6858000"/>
              <a:gd name="connsiteX49-34961" fmla="*/ 5618377 w 6127519"/>
              <a:gd name="connsiteY49-34962" fmla="*/ 3588431 h 6858000"/>
              <a:gd name="connsiteX50-34963" fmla="*/ 5612155 w 6127519"/>
              <a:gd name="connsiteY50-34964" fmla="*/ 3589869 h 6858000"/>
              <a:gd name="connsiteX51-34965" fmla="*/ 5620843 w 6127519"/>
              <a:gd name="connsiteY51-34966" fmla="*/ 3606745 h 6858000"/>
              <a:gd name="connsiteX52-34967" fmla="*/ 5655472 w 6127519"/>
              <a:gd name="connsiteY52-34968" fmla="*/ 3678877 h 6858000"/>
              <a:gd name="connsiteX53-34969" fmla="*/ 5683015 w 6127519"/>
              <a:gd name="connsiteY53-34970" fmla="*/ 3762025 h 6858000"/>
              <a:gd name="connsiteX54-34971" fmla="*/ 5696643 w 6127519"/>
              <a:gd name="connsiteY54-34972" fmla="*/ 3773888 h 6858000"/>
              <a:gd name="connsiteX55-34973" fmla="*/ 5707995 w 6127519"/>
              <a:gd name="connsiteY55-34974" fmla="*/ 3781685 h 6858000"/>
              <a:gd name="connsiteX56-34975" fmla="*/ 5768491 w 6127519"/>
              <a:gd name="connsiteY56-34976" fmla="*/ 3914399 h 6858000"/>
              <a:gd name="connsiteX57-34977" fmla="*/ 5793123 w 6127519"/>
              <a:gd name="connsiteY57-34978" fmla="*/ 3969952 h 6858000"/>
              <a:gd name="connsiteX58-34979" fmla="*/ 5808321 w 6127519"/>
              <a:gd name="connsiteY58-34980" fmla="*/ 3988153 h 6858000"/>
              <a:gd name="connsiteX59-34981" fmla="*/ 5825621 w 6127519"/>
              <a:gd name="connsiteY59-34982" fmla="*/ 4015525 h 6858000"/>
              <a:gd name="connsiteX60-34983" fmla="*/ 5860672 w 6127519"/>
              <a:gd name="connsiteY60-34984" fmla="*/ 4061579 h 6858000"/>
              <a:gd name="connsiteX61-34985" fmla="*/ 5872173 w 6127519"/>
              <a:gd name="connsiteY61-34986" fmla="*/ 4088497 h 6858000"/>
              <a:gd name="connsiteX62-34987" fmla="*/ 5894095 w 6127519"/>
              <a:gd name="connsiteY62-34988" fmla="*/ 4128857 h 6858000"/>
              <a:gd name="connsiteX63-34989" fmla="*/ 5903513 w 6127519"/>
              <a:gd name="connsiteY63-34990" fmla="*/ 4187661 h 6858000"/>
              <a:gd name="connsiteX64-34991" fmla="*/ 5917114 w 6127519"/>
              <a:gd name="connsiteY64-34992" fmla="*/ 4213096 h 6858000"/>
              <a:gd name="connsiteX65-34993" fmla="*/ 5924233 w 6127519"/>
              <a:gd name="connsiteY65-34994" fmla="*/ 4242060 h 6858000"/>
              <a:gd name="connsiteX66-34995" fmla="*/ 5928910 w 6127519"/>
              <a:gd name="connsiteY66-34996" fmla="*/ 4300973 h 6858000"/>
              <a:gd name="connsiteX67-34997" fmla="*/ 5939320 w 6127519"/>
              <a:gd name="connsiteY67-34998" fmla="*/ 4340435 h 6858000"/>
              <a:gd name="connsiteX68-34999" fmla="*/ 5946705 w 6127519"/>
              <a:gd name="connsiteY68-35000" fmla="*/ 4428051 h 6858000"/>
              <a:gd name="connsiteX69-35001" fmla="*/ 5949261 w 6127519"/>
              <a:gd name="connsiteY69-35002" fmla="*/ 4449185 h 6858000"/>
              <a:gd name="connsiteX70-35003" fmla="*/ 5968960 w 6127519"/>
              <a:gd name="connsiteY70-35004" fmla="*/ 4482655 h 6858000"/>
              <a:gd name="connsiteX71-35005" fmla="*/ 5980106 w 6127519"/>
              <a:gd name="connsiteY71-35006" fmla="*/ 4585087 h 6858000"/>
              <a:gd name="connsiteX72-35007" fmla="*/ 5998138 w 6127519"/>
              <a:gd name="connsiteY72-35008" fmla="*/ 4697518 h 6858000"/>
              <a:gd name="connsiteX73-35009" fmla="*/ 6007819 w 6127519"/>
              <a:gd name="connsiteY73-35010" fmla="*/ 4858148 h 6858000"/>
              <a:gd name="connsiteX74-35011" fmla="*/ 6007749 w 6127519"/>
              <a:gd name="connsiteY74-35012" fmla="*/ 4964715 h 6858000"/>
              <a:gd name="connsiteX75-35013" fmla="*/ 6005269 w 6127519"/>
              <a:gd name="connsiteY75-35014" fmla="*/ 5150567 h 6858000"/>
              <a:gd name="connsiteX76-35015" fmla="*/ 6001127 w 6127519"/>
              <a:gd name="connsiteY76-35016" fmla="*/ 5164609 h 6858000"/>
              <a:gd name="connsiteX77-35017" fmla="*/ 5998514 w 6127519"/>
              <a:gd name="connsiteY77-35018" fmla="*/ 5189673 h 6858000"/>
              <a:gd name="connsiteX78-35019" fmla="*/ 6018409 w 6127519"/>
              <a:gd name="connsiteY78-35020" fmla="*/ 5227157 h 6858000"/>
              <a:gd name="connsiteX79-35021" fmla="*/ 6036748 w 6127519"/>
              <a:gd name="connsiteY79-35022" fmla="*/ 5322752 h 6858000"/>
              <a:gd name="connsiteX80-35023" fmla="*/ 6036943 w 6127519"/>
              <a:gd name="connsiteY80-35024" fmla="*/ 5329480 h 6858000"/>
              <a:gd name="connsiteX81-35025" fmla="*/ 6037677 w 6127519"/>
              <a:gd name="connsiteY81-35026" fmla="*/ 5354807 h 6858000"/>
              <a:gd name="connsiteX82-35027" fmla="*/ 6039728 w 6127519"/>
              <a:gd name="connsiteY82-35028" fmla="*/ 5359416 h 6858000"/>
              <a:gd name="connsiteX83-35029" fmla="*/ 6053435 w 6127519"/>
              <a:gd name="connsiteY83-35030" fmla="*/ 5387547 h 6858000"/>
              <a:gd name="connsiteX84-35031" fmla="*/ 6065933 w 6127519"/>
              <a:gd name="connsiteY84-35032" fmla="*/ 5443002 h 6858000"/>
              <a:gd name="connsiteX85-35033" fmla="*/ 6068640 w 6127519"/>
              <a:gd name="connsiteY85-35034" fmla="*/ 5474503 h 6858000"/>
              <a:gd name="connsiteX86-35035" fmla="*/ 6080922 w 6127519"/>
              <a:gd name="connsiteY86-35036" fmla="*/ 5561070 h 6858000"/>
              <a:gd name="connsiteX87-35037" fmla="*/ 6096949 w 6127519"/>
              <a:gd name="connsiteY87-35038" fmla="*/ 5648179 h 6858000"/>
              <a:gd name="connsiteX88-35039" fmla="*/ 6125703 w 6127519"/>
              <a:gd name="connsiteY88-35040" fmla="*/ 5692894 h 6858000"/>
              <a:gd name="connsiteX89-35041" fmla="*/ 6121353 w 6127519"/>
              <a:gd name="connsiteY89-35042" fmla="*/ 5721725 h 6858000"/>
              <a:gd name="connsiteX90-35043" fmla="*/ 6121607 w 6127519"/>
              <a:gd name="connsiteY90-35044" fmla="*/ 5721959 h 6858000"/>
              <a:gd name="connsiteX91-35045" fmla="*/ 6127024 w 6127519"/>
              <a:gd name="connsiteY91-35046" fmla="*/ 5786902 h 6858000"/>
              <a:gd name="connsiteX92-35047" fmla="*/ 6127519 w 6127519"/>
              <a:gd name="connsiteY92-35048" fmla="*/ 5865775 h 6858000"/>
              <a:gd name="connsiteX93-35049" fmla="*/ 6119217 w 6127519"/>
              <a:gd name="connsiteY93-35050" fmla="*/ 5888542 h 6858000"/>
              <a:gd name="connsiteX94-35051" fmla="*/ 6102493 w 6127519"/>
              <a:gd name="connsiteY94-35052" fmla="*/ 5928602 h 6858000"/>
              <a:gd name="connsiteX95-35053" fmla="*/ 6056863 w 6127519"/>
              <a:gd name="connsiteY95-35054" fmla="*/ 6000643 h 6858000"/>
              <a:gd name="connsiteX96-35055" fmla="*/ 6045436 w 6127519"/>
              <a:gd name="connsiteY96-35056" fmla="*/ 6124480 h 6858000"/>
              <a:gd name="connsiteX97-35057" fmla="*/ 6030489 w 6127519"/>
              <a:gd name="connsiteY97-35058" fmla="*/ 6317666 h 6858000"/>
              <a:gd name="connsiteX98-35059" fmla="*/ 6007492 w 6127519"/>
              <a:gd name="connsiteY98-35060" fmla="*/ 6440818 h 6858000"/>
              <a:gd name="connsiteX99-35061" fmla="*/ 6009467 w 6127519"/>
              <a:gd name="connsiteY99-35062" fmla="*/ 6487076 h 6858000"/>
              <a:gd name="connsiteX100-35063" fmla="*/ 5995064 w 6127519"/>
              <a:gd name="connsiteY100-35064" fmla="*/ 6540791 h 6858000"/>
              <a:gd name="connsiteX101-35065" fmla="*/ 6004510 w 6127519"/>
              <a:gd name="connsiteY101-35066" fmla="*/ 6599256 h 6858000"/>
              <a:gd name="connsiteX102-35067" fmla="*/ 5986207 w 6127519"/>
              <a:gd name="connsiteY102-35068" fmla="*/ 6695855 h 6858000"/>
              <a:gd name="connsiteX103-35069" fmla="*/ 5979428 w 6127519"/>
              <a:gd name="connsiteY103-35070" fmla="*/ 6754678 h 6858000"/>
              <a:gd name="connsiteX104-35071" fmla="*/ 5983398 w 6127519"/>
              <a:gd name="connsiteY104-35072" fmla="*/ 6778641 h 6858000"/>
              <a:gd name="connsiteX105-35073" fmla="*/ 5984543 w 6127519"/>
              <a:gd name="connsiteY105-35074" fmla="*/ 6811016 h 6858000"/>
              <a:gd name="connsiteX106-35075" fmla="*/ 5979671 w 6127519"/>
              <a:gd name="connsiteY106-35076" fmla="*/ 6858000 h 6858000"/>
              <a:gd name="connsiteX107-35077" fmla="*/ 0 w 6127519"/>
              <a:gd name="connsiteY107-35078" fmla="*/ 6858000 h 6858000"/>
              <a:gd name="connsiteX108-35079" fmla="*/ 0 w 6127519"/>
              <a:gd name="connsiteY108-35080" fmla="*/ 0 h 6858000"/>
              <a:gd name="connsiteX0-35081" fmla="*/ 0 w 6127519"/>
              <a:gd name="connsiteY0-35082" fmla="*/ 0 h 6858000"/>
              <a:gd name="connsiteX1-35083" fmla="*/ 4965888 w 6127519"/>
              <a:gd name="connsiteY1-35084" fmla="*/ 0 h 6858000"/>
              <a:gd name="connsiteX2-35085" fmla="*/ 4967767 w 6127519"/>
              <a:gd name="connsiteY2-35086" fmla="*/ 7930 h 6858000"/>
              <a:gd name="connsiteX3-35087" fmla="*/ 4979444 w 6127519"/>
              <a:gd name="connsiteY3-35088" fmla="*/ 43921 h 6858000"/>
              <a:gd name="connsiteX4-35089" fmla="*/ 5021173 w 6127519"/>
              <a:gd name="connsiteY4-35090" fmla="*/ 123738 h 6858000"/>
              <a:gd name="connsiteX5-35091" fmla="*/ 5075458 w 6127519"/>
              <a:gd name="connsiteY5-35092" fmla="*/ 264355 h 6858000"/>
              <a:gd name="connsiteX6-35093" fmla="*/ 5081175 w 6127519"/>
              <a:gd name="connsiteY6-35094" fmla="*/ 277448 h 6858000"/>
              <a:gd name="connsiteX7-35095" fmla="*/ 5097011 w 6127519"/>
              <a:gd name="connsiteY7-35096" fmla="*/ 355616 h 6858000"/>
              <a:gd name="connsiteX8-35097" fmla="*/ 5130982 w 6127519"/>
              <a:gd name="connsiteY8-35098" fmla="*/ 412030 h 6858000"/>
              <a:gd name="connsiteX9-35099" fmla="*/ 5153000 w 6127519"/>
              <a:gd name="connsiteY9-35100" fmla="*/ 507134 h 6858000"/>
              <a:gd name="connsiteX10-35101" fmla="*/ 5171282 w 6127519"/>
              <a:gd name="connsiteY10-35102" fmla="*/ 602071 h 6858000"/>
              <a:gd name="connsiteX11-35103" fmla="*/ 5176196 w 6127519"/>
              <a:gd name="connsiteY11-35104" fmla="*/ 636822 h 6858000"/>
              <a:gd name="connsiteX12-35105" fmla="*/ 5189051 w 6127519"/>
              <a:gd name="connsiteY12-35106" fmla="*/ 782518 h 6858000"/>
              <a:gd name="connsiteX13-35107" fmla="*/ 5221088 w 6127519"/>
              <a:gd name="connsiteY13-35108" fmla="*/ 860193 h 6858000"/>
              <a:gd name="connsiteX14-35109" fmla="*/ 5230806 w 6127519"/>
              <a:gd name="connsiteY14-35110" fmla="*/ 961354 h 6858000"/>
              <a:gd name="connsiteX15-35111" fmla="*/ 5201018 w 6127519"/>
              <a:gd name="connsiteY15-35112" fmla="*/ 1095027 h 6858000"/>
              <a:gd name="connsiteX16-35113" fmla="*/ 5202153 w 6127519"/>
              <a:gd name="connsiteY16-35114" fmla="*/ 1133224 h 6858000"/>
              <a:gd name="connsiteX17-35115" fmla="*/ 5189234 w 6127519"/>
              <a:gd name="connsiteY17-35116" fmla="*/ 1193495 h 6858000"/>
              <a:gd name="connsiteX18-35117" fmla="*/ 5202769 w 6127519"/>
              <a:gd name="connsiteY18-35118" fmla="*/ 1269450 h 6858000"/>
              <a:gd name="connsiteX19-35119" fmla="*/ 5225968 w 6127519"/>
              <a:gd name="connsiteY19-35120" fmla="*/ 1357994 h 6858000"/>
              <a:gd name="connsiteX20-35121" fmla="*/ 5233819 w 6127519"/>
              <a:gd name="connsiteY20-35122" fmla="*/ 1380922 h 6858000"/>
              <a:gd name="connsiteX21-35123" fmla="*/ 5237226 w 6127519"/>
              <a:gd name="connsiteY21-35124" fmla="*/ 1441327 h 6858000"/>
              <a:gd name="connsiteX22-35125" fmla="*/ 5255653 w 6127519"/>
              <a:gd name="connsiteY22-35126" fmla="*/ 1524712 h 6858000"/>
              <a:gd name="connsiteX23-35127" fmla="*/ 5263491 w 6127519"/>
              <a:gd name="connsiteY23-35128" fmla="*/ 1642938 h 6858000"/>
              <a:gd name="connsiteX24-35129" fmla="*/ 5261314 w 6127519"/>
              <a:gd name="connsiteY24-35130" fmla="*/ 1689177 h 6858000"/>
              <a:gd name="connsiteX25-35131" fmla="*/ 5259788 w 6127519"/>
              <a:gd name="connsiteY25-35132" fmla="*/ 1768516 h 6858000"/>
              <a:gd name="connsiteX26-35133" fmla="*/ 5255696 w 6127519"/>
              <a:gd name="connsiteY26-35134" fmla="*/ 1953770 h 6858000"/>
              <a:gd name="connsiteX27-35135" fmla="*/ 5252592 w 6127519"/>
              <a:gd name="connsiteY27-35136" fmla="*/ 2092210 h 6858000"/>
              <a:gd name="connsiteX28-35137" fmla="*/ 5250104 w 6127519"/>
              <a:gd name="connsiteY28-35138" fmla="*/ 2249166 h 6858000"/>
              <a:gd name="connsiteX29-35139" fmla="*/ 5251214 w 6127519"/>
              <a:gd name="connsiteY29-35140" fmla="*/ 2250944 h 6858000"/>
              <a:gd name="connsiteX30-35141" fmla="*/ 5250644 w 6127519"/>
              <a:gd name="connsiteY30-35142" fmla="*/ 2266619 h 6858000"/>
              <a:gd name="connsiteX31-35143" fmla="*/ 5293877 w 6127519"/>
              <a:gd name="connsiteY31-35144" fmla="*/ 2368649 h 6858000"/>
              <a:gd name="connsiteX32-35145" fmla="*/ 5311338 w 6127519"/>
              <a:gd name="connsiteY32-35146" fmla="*/ 2404034 h 6858000"/>
              <a:gd name="connsiteX33-35147" fmla="*/ 5338366 w 6127519"/>
              <a:gd name="connsiteY33-35148" fmla="*/ 2465052 h 6858000"/>
              <a:gd name="connsiteX34-35149" fmla="*/ 5371263 w 6127519"/>
              <a:gd name="connsiteY34-35150" fmla="*/ 2586413 h 6858000"/>
              <a:gd name="connsiteX35-35151" fmla="*/ 5407503 w 6127519"/>
              <a:gd name="connsiteY35-35152" fmla="*/ 2786290 h 6858000"/>
              <a:gd name="connsiteX36-35153" fmla="*/ 5407356 w 6127519"/>
              <a:gd name="connsiteY36-35154" fmla="*/ 2787545 h 6858000"/>
              <a:gd name="connsiteX37-35155" fmla="*/ 5457023 w 6127519"/>
              <a:gd name="connsiteY37-35156" fmla="*/ 2858292 h 6858000"/>
              <a:gd name="connsiteX38-35157" fmla="*/ 5479298 w 6127519"/>
              <a:gd name="connsiteY38-35158" fmla="*/ 2947791 h 6858000"/>
              <a:gd name="connsiteX39-35159" fmla="*/ 5481770 w 6127519"/>
              <a:gd name="connsiteY39-35160" fmla="*/ 2951352 h 6858000"/>
              <a:gd name="connsiteX40-35161" fmla="*/ 5482415 w 6127519"/>
              <a:gd name="connsiteY40-35162" fmla="*/ 3004079 h 6858000"/>
              <a:gd name="connsiteX41-35163" fmla="*/ 5503944 w 6127519"/>
              <a:gd name="connsiteY41-35164" fmla="*/ 3123335 h 6858000"/>
              <a:gd name="connsiteX42-35165" fmla="*/ 5516007 w 6127519"/>
              <a:gd name="connsiteY42-35166" fmla="*/ 3258473 h 6858000"/>
              <a:gd name="connsiteX43-35167" fmla="*/ 5589758 w 6127519"/>
              <a:gd name="connsiteY43-35168" fmla="*/ 3453699 h 6858000"/>
              <a:gd name="connsiteX44-35169" fmla="*/ 5596144 w 6127519"/>
              <a:gd name="connsiteY44-35170" fmla="*/ 3534624 h 6858000"/>
              <a:gd name="connsiteX45-35171" fmla="*/ 5597750 w 6127519"/>
              <a:gd name="connsiteY45-35172" fmla="*/ 3534129 h 6858000"/>
              <a:gd name="connsiteX46-35173" fmla="*/ 5599700 w 6127519"/>
              <a:gd name="connsiteY46-35174" fmla="*/ 3547221 h 6858000"/>
              <a:gd name="connsiteX47-35175" fmla="*/ 5615031 w 6127519"/>
              <a:gd name="connsiteY47-35176" fmla="*/ 3557482 h 6858000"/>
              <a:gd name="connsiteX48-35177" fmla="*/ 5618377 w 6127519"/>
              <a:gd name="connsiteY48-35178" fmla="*/ 3588431 h 6858000"/>
              <a:gd name="connsiteX49-35179" fmla="*/ 5612155 w 6127519"/>
              <a:gd name="connsiteY49-35180" fmla="*/ 3589869 h 6858000"/>
              <a:gd name="connsiteX50-35181" fmla="*/ 5620843 w 6127519"/>
              <a:gd name="connsiteY50-35182" fmla="*/ 3606745 h 6858000"/>
              <a:gd name="connsiteX51-35183" fmla="*/ 5655472 w 6127519"/>
              <a:gd name="connsiteY51-35184" fmla="*/ 3678877 h 6858000"/>
              <a:gd name="connsiteX52-35185" fmla="*/ 5683015 w 6127519"/>
              <a:gd name="connsiteY52-35186" fmla="*/ 3762025 h 6858000"/>
              <a:gd name="connsiteX53-35187" fmla="*/ 5696643 w 6127519"/>
              <a:gd name="connsiteY53-35188" fmla="*/ 3773888 h 6858000"/>
              <a:gd name="connsiteX54-35189" fmla="*/ 5707995 w 6127519"/>
              <a:gd name="connsiteY54-35190" fmla="*/ 3781685 h 6858000"/>
              <a:gd name="connsiteX55-35191" fmla="*/ 5768491 w 6127519"/>
              <a:gd name="connsiteY55-35192" fmla="*/ 3914399 h 6858000"/>
              <a:gd name="connsiteX56-35193" fmla="*/ 5793123 w 6127519"/>
              <a:gd name="connsiteY56-35194" fmla="*/ 3969952 h 6858000"/>
              <a:gd name="connsiteX57-35195" fmla="*/ 5808321 w 6127519"/>
              <a:gd name="connsiteY57-35196" fmla="*/ 3988153 h 6858000"/>
              <a:gd name="connsiteX58-35197" fmla="*/ 5825621 w 6127519"/>
              <a:gd name="connsiteY58-35198" fmla="*/ 4015525 h 6858000"/>
              <a:gd name="connsiteX59-35199" fmla="*/ 5860672 w 6127519"/>
              <a:gd name="connsiteY59-35200" fmla="*/ 4061579 h 6858000"/>
              <a:gd name="connsiteX60-35201" fmla="*/ 5872173 w 6127519"/>
              <a:gd name="connsiteY60-35202" fmla="*/ 4088497 h 6858000"/>
              <a:gd name="connsiteX61-35203" fmla="*/ 5894095 w 6127519"/>
              <a:gd name="connsiteY61-35204" fmla="*/ 4128857 h 6858000"/>
              <a:gd name="connsiteX62-35205" fmla="*/ 5903513 w 6127519"/>
              <a:gd name="connsiteY62-35206" fmla="*/ 4187661 h 6858000"/>
              <a:gd name="connsiteX63-35207" fmla="*/ 5917114 w 6127519"/>
              <a:gd name="connsiteY63-35208" fmla="*/ 4213096 h 6858000"/>
              <a:gd name="connsiteX64-35209" fmla="*/ 5924233 w 6127519"/>
              <a:gd name="connsiteY64-35210" fmla="*/ 4242060 h 6858000"/>
              <a:gd name="connsiteX65-35211" fmla="*/ 5928910 w 6127519"/>
              <a:gd name="connsiteY65-35212" fmla="*/ 4300973 h 6858000"/>
              <a:gd name="connsiteX66-35213" fmla="*/ 5939320 w 6127519"/>
              <a:gd name="connsiteY66-35214" fmla="*/ 4340435 h 6858000"/>
              <a:gd name="connsiteX67-35215" fmla="*/ 5946705 w 6127519"/>
              <a:gd name="connsiteY67-35216" fmla="*/ 4428051 h 6858000"/>
              <a:gd name="connsiteX68-35217" fmla="*/ 5949261 w 6127519"/>
              <a:gd name="connsiteY68-35218" fmla="*/ 4449185 h 6858000"/>
              <a:gd name="connsiteX69-35219" fmla="*/ 5968960 w 6127519"/>
              <a:gd name="connsiteY69-35220" fmla="*/ 4482655 h 6858000"/>
              <a:gd name="connsiteX70-35221" fmla="*/ 5980106 w 6127519"/>
              <a:gd name="connsiteY70-35222" fmla="*/ 4585087 h 6858000"/>
              <a:gd name="connsiteX71-35223" fmla="*/ 5998138 w 6127519"/>
              <a:gd name="connsiteY71-35224" fmla="*/ 4697518 h 6858000"/>
              <a:gd name="connsiteX72-35225" fmla="*/ 6007819 w 6127519"/>
              <a:gd name="connsiteY72-35226" fmla="*/ 4858148 h 6858000"/>
              <a:gd name="connsiteX73-35227" fmla="*/ 6007749 w 6127519"/>
              <a:gd name="connsiteY73-35228" fmla="*/ 4964715 h 6858000"/>
              <a:gd name="connsiteX74-35229" fmla="*/ 6005269 w 6127519"/>
              <a:gd name="connsiteY74-35230" fmla="*/ 5150567 h 6858000"/>
              <a:gd name="connsiteX75-35231" fmla="*/ 6001127 w 6127519"/>
              <a:gd name="connsiteY75-35232" fmla="*/ 5164609 h 6858000"/>
              <a:gd name="connsiteX76-35233" fmla="*/ 5998514 w 6127519"/>
              <a:gd name="connsiteY76-35234" fmla="*/ 5189673 h 6858000"/>
              <a:gd name="connsiteX77-35235" fmla="*/ 6018409 w 6127519"/>
              <a:gd name="connsiteY77-35236" fmla="*/ 5227157 h 6858000"/>
              <a:gd name="connsiteX78-35237" fmla="*/ 6036748 w 6127519"/>
              <a:gd name="connsiteY78-35238" fmla="*/ 5322752 h 6858000"/>
              <a:gd name="connsiteX79-35239" fmla="*/ 6036943 w 6127519"/>
              <a:gd name="connsiteY79-35240" fmla="*/ 5329480 h 6858000"/>
              <a:gd name="connsiteX80-35241" fmla="*/ 6037677 w 6127519"/>
              <a:gd name="connsiteY80-35242" fmla="*/ 5354807 h 6858000"/>
              <a:gd name="connsiteX81-35243" fmla="*/ 6039728 w 6127519"/>
              <a:gd name="connsiteY81-35244" fmla="*/ 5359416 h 6858000"/>
              <a:gd name="connsiteX82-35245" fmla="*/ 6053435 w 6127519"/>
              <a:gd name="connsiteY82-35246" fmla="*/ 5387547 h 6858000"/>
              <a:gd name="connsiteX83-35247" fmla="*/ 6065933 w 6127519"/>
              <a:gd name="connsiteY83-35248" fmla="*/ 5443002 h 6858000"/>
              <a:gd name="connsiteX84-35249" fmla="*/ 6068640 w 6127519"/>
              <a:gd name="connsiteY84-35250" fmla="*/ 5474503 h 6858000"/>
              <a:gd name="connsiteX85-35251" fmla="*/ 6080922 w 6127519"/>
              <a:gd name="connsiteY85-35252" fmla="*/ 5561070 h 6858000"/>
              <a:gd name="connsiteX86-35253" fmla="*/ 6096949 w 6127519"/>
              <a:gd name="connsiteY86-35254" fmla="*/ 5648179 h 6858000"/>
              <a:gd name="connsiteX87-35255" fmla="*/ 6125703 w 6127519"/>
              <a:gd name="connsiteY87-35256" fmla="*/ 5692894 h 6858000"/>
              <a:gd name="connsiteX88-35257" fmla="*/ 6121353 w 6127519"/>
              <a:gd name="connsiteY88-35258" fmla="*/ 5721725 h 6858000"/>
              <a:gd name="connsiteX89-35259" fmla="*/ 6121607 w 6127519"/>
              <a:gd name="connsiteY89-35260" fmla="*/ 5721959 h 6858000"/>
              <a:gd name="connsiteX90-35261" fmla="*/ 6127024 w 6127519"/>
              <a:gd name="connsiteY90-35262" fmla="*/ 5786902 h 6858000"/>
              <a:gd name="connsiteX91-35263" fmla="*/ 6127519 w 6127519"/>
              <a:gd name="connsiteY91-35264" fmla="*/ 5865775 h 6858000"/>
              <a:gd name="connsiteX92-35265" fmla="*/ 6119217 w 6127519"/>
              <a:gd name="connsiteY92-35266" fmla="*/ 5888542 h 6858000"/>
              <a:gd name="connsiteX93-35267" fmla="*/ 6102493 w 6127519"/>
              <a:gd name="connsiteY93-35268" fmla="*/ 5928602 h 6858000"/>
              <a:gd name="connsiteX94-35269" fmla="*/ 6056863 w 6127519"/>
              <a:gd name="connsiteY94-35270" fmla="*/ 6000643 h 6858000"/>
              <a:gd name="connsiteX95-35271" fmla="*/ 6045436 w 6127519"/>
              <a:gd name="connsiteY95-35272" fmla="*/ 6124480 h 6858000"/>
              <a:gd name="connsiteX96-35273" fmla="*/ 6030489 w 6127519"/>
              <a:gd name="connsiteY96-35274" fmla="*/ 6317666 h 6858000"/>
              <a:gd name="connsiteX97-35275" fmla="*/ 6007492 w 6127519"/>
              <a:gd name="connsiteY97-35276" fmla="*/ 6440818 h 6858000"/>
              <a:gd name="connsiteX98-35277" fmla="*/ 6009467 w 6127519"/>
              <a:gd name="connsiteY98-35278" fmla="*/ 6487076 h 6858000"/>
              <a:gd name="connsiteX99-35279" fmla="*/ 5995064 w 6127519"/>
              <a:gd name="connsiteY99-35280" fmla="*/ 6540791 h 6858000"/>
              <a:gd name="connsiteX100-35281" fmla="*/ 6004510 w 6127519"/>
              <a:gd name="connsiteY100-35282" fmla="*/ 6599256 h 6858000"/>
              <a:gd name="connsiteX101-35283" fmla="*/ 5986207 w 6127519"/>
              <a:gd name="connsiteY101-35284" fmla="*/ 6695855 h 6858000"/>
              <a:gd name="connsiteX102-35285" fmla="*/ 5979428 w 6127519"/>
              <a:gd name="connsiteY102-35286" fmla="*/ 6754678 h 6858000"/>
              <a:gd name="connsiteX103-35287" fmla="*/ 5983398 w 6127519"/>
              <a:gd name="connsiteY103-35288" fmla="*/ 6778641 h 6858000"/>
              <a:gd name="connsiteX104-35289" fmla="*/ 5984543 w 6127519"/>
              <a:gd name="connsiteY104-35290" fmla="*/ 6811016 h 6858000"/>
              <a:gd name="connsiteX105-35291" fmla="*/ 5979671 w 6127519"/>
              <a:gd name="connsiteY105-35292" fmla="*/ 6858000 h 6858000"/>
              <a:gd name="connsiteX106-35293" fmla="*/ 0 w 6127519"/>
              <a:gd name="connsiteY106-35294" fmla="*/ 6858000 h 6858000"/>
              <a:gd name="connsiteX107-35295" fmla="*/ 0 w 6127519"/>
              <a:gd name="connsiteY107-35296" fmla="*/ 0 h 6858000"/>
              <a:gd name="connsiteX0-35297" fmla="*/ 0 w 6127519"/>
              <a:gd name="connsiteY0-35298" fmla="*/ 0 h 6858000"/>
              <a:gd name="connsiteX1-35299" fmla="*/ 4965888 w 6127519"/>
              <a:gd name="connsiteY1-35300" fmla="*/ 0 h 6858000"/>
              <a:gd name="connsiteX2-35301" fmla="*/ 4967767 w 6127519"/>
              <a:gd name="connsiteY2-35302" fmla="*/ 7930 h 6858000"/>
              <a:gd name="connsiteX3-35303" fmla="*/ 4979444 w 6127519"/>
              <a:gd name="connsiteY3-35304" fmla="*/ 43921 h 6858000"/>
              <a:gd name="connsiteX4-35305" fmla="*/ 5021173 w 6127519"/>
              <a:gd name="connsiteY4-35306" fmla="*/ 123738 h 6858000"/>
              <a:gd name="connsiteX5-35307" fmla="*/ 5075458 w 6127519"/>
              <a:gd name="connsiteY5-35308" fmla="*/ 264355 h 6858000"/>
              <a:gd name="connsiteX6-35309" fmla="*/ 5081175 w 6127519"/>
              <a:gd name="connsiteY6-35310" fmla="*/ 277448 h 6858000"/>
              <a:gd name="connsiteX7-35311" fmla="*/ 5097011 w 6127519"/>
              <a:gd name="connsiteY7-35312" fmla="*/ 355616 h 6858000"/>
              <a:gd name="connsiteX8-35313" fmla="*/ 5130982 w 6127519"/>
              <a:gd name="connsiteY8-35314" fmla="*/ 412030 h 6858000"/>
              <a:gd name="connsiteX9-35315" fmla="*/ 5153000 w 6127519"/>
              <a:gd name="connsiteY9-35316" fmla="*/ 507134 h 6858000"/>
              <a:gd name="connsiteX10-35317" fmla="*/ 5171282 w 6127519"/>
              <a:gd name="connsiteY10-35318" fmla="*/ 602071 h 6858000"/>
              <a:gd name="connsiteX11-35319" fmla="*/ 5176196 w 6127519"/>
              <a:gd name="connsiteY11-35320" fmla="*/ 636822 h 6858000"/>
              <a:gd name="connsiteX12-35321" fmla="*/ 5189051 w 6127519"/>
              <a:gd name="connsiteY12-35322" fmla="*/ 782518 h 6858000"/>
              <a:gd name="connsiteX13-35323" fmla="*/ 5221088 w 6127519"/>
              <a:gd name="connsiteY13-35324" fmla="*/ 860193 h 6858000"/>
              <a:gd name="connsiteX14-35325" fmla="*/ 5230806 w 6127519"/>
              <a:gd name="connsiteY14-35326" fmla="*/ 961354 h 6858000"/>
              <a:gd name="connsiteX15-35327" fmla="*/ 5201018 w 6127519"/>
              <a:gd name="connsiteY15-35328" fmla="*/ 1095027 h 6858000"/>
              <a:gd name="connsiteX16-35329" fmla="*/ 5202153 w 6127519"/>
              <a:gd name="connsiteY16-35330" fmla="*/ 1133224 h 6858000"/>
              <a:gd name="connsiteX17-35331" fmla="*/ 5189234 w 6127519"/>
              <a:gd name="connsiteY17-35332" fmla="*/ 1193495 h 6858000"/>
              <a:gd name="connsiteX18-35333" fmla="*/ 5202769 w 6127519"/>
              <a:gd name="connsiteY18-35334" fmla="*/ 1269450 h 6858000"/>
              <a:gd name="connsiteX19-35335" fmla="*/ 5225968 w 6127519"/>
              <a:gd name="connsiteY19-35336" fmla="*/ 1357994 h 6858000"/>
              <a:gd name="connsiteX20-35337" fmla="*/ 5233819 w 6127519"/>
              <a:gd name="connsiteY20-35338" fmla="*/ 1380922 h 6858000"/>
              <a:gd name="connsiteX21-35339" fmla="*/ 5237226 w 6127519"/>
              <a:gd name="connsiteY21-35340" fmla="*/ 1441327 h 6858000"/>
              <a:gd name="connsiteX22-35341" fmla="*/ 5255653 w 6127519"/>
              <a:gd name="connsiteY22-35342" fmla="*/ 1524712 h 6858000"/>
              <a:gd name="connsiteX23-35343" fmla="*/ 5263491 w 6127519"/>
              <a:gd name="connsiteY23-35344" fmla="*/ 1642938 h 6858000"/>
              <a:gd name="connsiteX24-35345" fmla="*/ 5261314 w 6127519"/>
              <a:gd name="connsiteY24-35346" fmla="*/ 1689177 h 6858000"/>
              <a:gd name="connsiteX25-35347" fmla="*/ 5259788 w 6127519"/>
              <a:gd name="connsiteY25-35348" fmla="*/ 1768516 h 6858000"/>
              <a:gd name="connsiteX26-35349" fmla="*/ 5255696 w 6127519"/>
              <a:gd name="connsiteY26-35350" fmla="*/ 1953770 h 6858000"/>
              <a:gd name="connsiteX27-35351" fmla="*/ 5252592 w 6127519"/>
              <a:gd name="connsiteY27-35352" fmla="*/ 2092210 h 6858000"/>
              <a:gd name="connsiteX28-35353" fmla="*/ 5250104 w 6127519"/>
              <a:gd name="connsiteY28-35354" fmla="*/ 2249166 h 6858000"/>
              <a:gd name="connsiteX29-35355" fmla="*/ 5251214 w 6127519"/>
              <a:gd name="connsiteY29-35356" fmla="*/ 2250944 h 6858000"/>
              <a:gd name="connsiteX30-35357" fmla="*/ 5250644 w 6127519"/>
              <a:gd name="connsiteY30-35358" fmla="*/ 2266619 h 6858000"/>
              <a:gd name="connsiteX31-35359" fmla="*/ 5293877 w 6127519"/>
              <a:gd name="connsiteY31-35360" fmla="*/ 2368649 h 6858000"/>
              <a:gd name="connsiteX32-35361" fmla="*/ 5311338 w 6127519"/>
              <a:gd name="connsiteY32-35362" fmla="*/ 2404034 h 6858000"/>
              <a:gd name="connsiteX33-35363" fmla="*/ 5338366 w 6127519"/>
              <a:gd name="connsiteY33-35364" fmla="*/ 2465052 h 6858000"/>
              <a:gd name="connsiteX34-35365" fmla="*/ 5371263 w 6127519"/>
              <a:gd name="connsiteY34-35366" fmla="*/ 2586413 h 6858000"/>
              <a:gd name="connsiteX35-35367" fmla="*/ 5407503 w 6127519"/>
              <a:gd name="connsiteY35-35368" fmla="*/ 2786290 h 6858000"/>
              <a:gd name="connsiteX36-35369" fmla="*/ 5407356 w 6127519"/>
              <a:gd name="connsiteY36-35370" fmla="*/ 2787545 h 6858000"/>
              <a:gd name="connsiteX37-35371" fmla="*/ 5457023 w 6127519"/>
              <a:gd name="connsiteY37-35372" fmla="*/ 2858292 h 6858000"/>
              <a:gd name="connsiteX38-35373" fmla="*/ 5479298 w 6127519"/>
              <a:gd name="connsiteY38-35374" fmla="*/ 2947791 h 6858000"/>
              <a:gd name="connsiteX39-35375" fmla="*/ 5481770 w 6127519"/>
              <a:gd name="connsiteY39-35376" fmla="*/ 2951352 h 6858000"/>
              <a:gd name="connsiteX40-35377" fmla="*/ 5482415 w 6127519"/>
              <a:gd name="connsiteY40-35378" fmla="*/ 3004079 h 6858000"/>
              <a:gd name="connsiteX41-35379" fmla="*/ 5503944 w 6127519"/>
              <a:gd name="connsiteY41-35380" fmla="*/ 3123335 h 6858000"/>
              <a:gd name="connsiteX42-35381" fmla="*/ 5516007 w 6127519"/>
              <a:gd name="connsiteY42-35382" fmla="*/ 3258473 h 6858000"/>
              <a:gd name="connsiteX43-35383" fmla="*/ 5589758 w 6127519"/>
              <a:gd name="connsiteY43-35384" fmla="*/ 3453699 h 6858000"/>
              <a:gd name="connsiteX44-35385" fmla="*/ 5596144 w 6127519"/>
              <a:gd name="connsiteY44-35386" fmla="*/ 3534624 h 6858000"/>
              <a:gd name="connsiteX45-35387" fmla="*/ 5597750 w 6127519"/>
              <a:gd name="connsiteY45-35388" fmla="*/ 3534129 h 6858000"/>
              <a:gd name="connsiteX46-35389" fmla="*/ 5599700 w 6127519"/>
              <a:gd name="connsiteY46-35390" fmla="*/ 3547221 h 6858000"/>
              <a:gd name="connsiteX47-35391" fmla="*/ 5615031 w 6127519"/>
              <a:gd name="connsiteY47-35392" fmla="*/ 3557482 h 6858000"/>
              <a:gd name="connsiteX48-35393" fmla="*/ 5618377 w 6127519"/>
              <a:gd name="connsiteY48-35394" fmla="*/ 3588431 h 6858000"/>
              <a:gd name="connsiteX49-35395" fmla="*/ 5612155 w 6127519"/>
              <a:gd name="connsiteY49-35396" fmla="*/ 3589869 h 6858000"/>
              <a:gd name="connsiteX50-35397" fmla="*/ 5620843 w 6127519"/>
              <a:gd name="connsiteY50-35398" fmla="*/ 3606745 h 6858000"/>
              <a:gd name="connsiteX51-35399" fmla="*/ 5655472 w 6127519"/>
              <a:gd name="connsiteY51-35400" fmla="*/ 3678877 h 6858000"/>
              <a:gd name="connsiteX52-35401" fmla="*/ 5683015 w 6127519"/>
              <a:gd name="connsiteY52-35402" fmla="*/ 3762025 h 6858000"/>
              <a:gd name="connsiteX53-35403" fmla="*/ 5696643 w 6127519"/>
              <a:gd name="connsiteY53-35404" fmla="*/ 3773888 h 6858000"/>
              <a:gd name="connsiteX54-35405" fmla="*/ 5707995 w 6127519"/>
              <a:gd name="connsiteY54-35406" fmla="*/ 3781685 h 6858000"/>
              <a:gd name="connsiteX55-35407" fmla="*/ 5768491 w 6127519"/>
              <a:gd name="connsiteY55-35408" fmla="*/ 3914399 h 6858000"/>
              <a:gd name="connsiteX56-35409" fmla="*/ 5793123 w 6127519"/>
              <a:gd name="connsiteY56-35410" fmla="*/ 3969952 h 6858000"/>
              <a:gd name="connsiteX57-35411" fmla="*/ 5808321 w 6127519"/>
              <a:gd name="connsiteY57-35412" fmla="*/ 3988153 h 6858000"/>
              <a:gd name="connsiteX58-35413" fmla="*/ 5825621 w 6127519"/>
              <a:gd name="connsiteY58-35414" fmla="*/ 4015525 h 6858000"/>
              <a:gd name="connsiteX59-35415" fmla="*/ 5860672 w 6127519"/>
              <a:gd name="connsiteY59-35416" fmla="*/ 4061579 h 6858000"/>
              <a:gd name="connsiteX60-35417" fmla="*/ 5872173 w 6127519"/>
              <a:gd name="connsiteY60-35418" fmla="*/ 4088497 h 6858000"/>
              <a:gd name="connsiteX61-35419" fmla="*/ 5894095 w 6127519"/>
              <a:gd name="connsiteY61-35420" fmla="*/ 4128857 h 6858000"/>
              <a:gd name="connsiteX62-35421" fmla="*/ 5903513 w 6127519"/>
              <a:gd name="connsiteY62-35422" fmla="*/ 4187661 h 6858000"/>
              <a:gd name="connsiteX63-35423" fmla="*/ 5917114 w 6127519"/>
              <a:gd name="connsiteY63-35424" fmla="*/ 4213096 h 6858000"/>
              <a:gd name="connsiteX64-35425" fmla="*/ 5924233 w 6127519"/>
              <a:gd name="connsiteY64-35426" fmla="*/ 4242060 h 6858000"/>
              <a:gd name="connsiteX65-35427" fmla="*/ 5928910 w 6127519"/>
              <a:gd name="connsiteY65-35428" fmla="*/ 4300973 h 6858000"/>
              <a:gd name="connsiteX66-35429" fmla="*/ 5939320 w 6127519"/>
              <a:gd name="connsiteY66-35430" fmla="*/ 4340435 h 6858000"/>
              <a:gd name="connsiteX67-35431" fmla="*/ 5946705 w 6127519"/>
              <a:gd name="connsiteY67-35432" fmla="*/ 4428051 h 6858000"/>
              <a:gd name="connsiteX68-35433" fmla="*/ 5949261 w 6127519"/>
              <a:gd name="connsiteY68-35434" fmla="*/ 4449185 h 6858000"/>
              <a:gd name="connsiteX69-35435" fmla="*/ 5968960 w 6127519"/>
              <a:gd name="connsiteY69-35436" fmla="*/ 4482655 h 6858000"/>
              <a:gd name="connsiteX70-35437" fmla="*/ 5980106 w 6127519"/>
              <a:gd name="connsiteY70-35438" fmla="*/ 4585087 h 6858000"/>
              <a:gd name="connsiteX71-35439" fmla="*/ 5998138 w 6127519"/>
              <a:gd name="connsiteY71-35440" fmla="*/ 4697518 h 6858000"/>
              <a:gd name="connsiteX72-35441" fmla="*/ 6007819 w 6127519"/>
              <a:gd name="connsiteY72-35442" fmla="*/ 4858148 h 6858000"/>
              <a:gd name="connsiteX73-35443" fmla="*/ 6007749 w 6127519"/>
              <a:gd name="connsiteY73-35444" fmla="*/ 4964715 h 6858000"/>
              <a:gd name="connsiteX74-35445" fmla="*/ 6005269 w 6127519"/>
              <a:gd name="connsiteY74-35446" fmla="*/ 5150567 h 6858000"/>
              <a:gd name="connsiteX75-35447" fmla="*/ 6001127 w 6127519"/>
              <a:gd name="connsiteY75-35448" fmla="*/ 5164609 h 6858000"/>
              <a:gd name="connsiteX76-35449" fmla="*/ 5998514 w 6127519"/>
              <a:gd name="connsiteY76-35450" fmla="*/ 5189673 h 6858000"/>
              <a:gd name="connsiteX77-35451" fmla="*/ 6018409 w 6127519"/>
              <a:gd name="connsiteY77-35452" fmla="*/ 5227157 h 6858000"/>
              <a:gd name="connsiteX78-35453" fmla="*/ 6036748 w 6127519"/>
              <a:gd name="connsiteY78-35454" fmla="*/ 5322752 h 6858000"/>
              <a:gd name="connsiteX79-35455" fmla="*/ 6036943 w 6127519"/>
              <a:gd name="connsiteY79-35456" fmla="*/ 5329480 h 6858000"/>
              <a:gd name="connsiteX80-35457" fmla="*/ 6037677 w 6127519"/>
              <a:gd name="connsiteY80-35458" fmla="*/ 5354807 h 6858000"/>
              <a:gd name="connsiteX81-35459" fmla="*/ 6039728 w 6127519"/>
              <a:gd name="connsiteY81-35460" fmla="*/ 5359416 h 6858000"/>
              <a:gd name="connsiteX82-35461" fmla="*/ 6053435 w 6127519"/>
              <a:gd name="connsiteY82-35462" fmla="*/ 5387547 h 6858000"/>
              <a:gd name="connsiteX83-35463" fmla="*/ 6065933 w 6127519"/>
              <a:gd name="connsiteY83-35464" fmla="*/ 5443002 h 6858000"/>
              <a:gd name="connsiteX84-35465" fmla="*/ 6068640 w 6127519"/>
              <a:gd name="connsiteY84-35466" fmla="*/ 5474503 h 6858000"/>
              <a:gd name="connsiteX85-35467" fmla="*/ 6080922 w 6127519"/>
              <a:gd name="connsiteY85-35468" fmla="*/ 5561070 h 6858000"/>
              <a:gd name="connsiteX86-35469" fmla="*/ 6096949 w 6127519"/>
              <a:gd name="connsiteY86-35470" fmla="*/ 5648179 h 6858000"/>
              <a:gd name="connsiteX87-35471" fmla="*/ 6121353 w 6127519"/>
              <a:gd name="connsiteY87-35472" fmla="*/ 5721725 h 6858000"/>
              <a:gd name="connsiteX88-35473" fmla="*/ 6121607 w 6127519"/>
              <a:gd name="connsiteY88-35474" fmla="*/ 5721959 h 6858000"/>
              <a:gd name="connsiteX89-35475" fmla="*/ 6127024 w 6127519"/>
              <a:gd name="connsiteY89-35476" fmla="*/ 5786902 h 6858000"/>
              <a:gd name="connsiteX90-35477" fmla="*/ 6127519 w 6127519"/>
              <a:gd name="connsiteY90-35478" fmla="*/ 5865775 h 6858000"/>
              <a:gd name="connsiteX91-35479" fmla="*/ 6119217 w 6127519"/>
              <a:gd name="connsiteY91-35480" fmla="*/ 5888542 h 6858000"/>
              <a:gd name="connsiteX92-35481" fmla="*/ 6102493 w 6127519"/>
              <a:gd name="connsiteY92-35482" fmla="*/ 5928602 h 6858000"/>
              <a:gd name="connsiteX93-35483" fmla="*/ 6056863 w 6127519"/>
              <a:gd name="connsiteY93-35484" fmla="*/ 6000643 h 6858000"/>
              <a:gd name="connsiteX94-35485" fmla="*/ 6045436 w 6127519"/>
              <a:gd name="connsiteY94-35486" fmla="*/ 6124480 h 6858000"/>
              <a:gd name="connsiteX95-35487" fmla="*/ 6030489 w 6127519"/>
              <a:gd name="connsiteY95-35488" fmla="*/ 6317666 h 6858000"/>
              <a:gd name="connsiteX96-35489" fmla="*/ 6007492 w 6127519"/>
              <a:gd name="connsiteY96-35490" fmla="*/ 6440818 h 6858000"/>
              <a:gd name="connsiteX97-35491" fmla="*/ 6009467 w 6127519"/>
              <a:gd name="connsiteY97-35492" fmla="*/ 6487076 h 6858000"/>
              <a:gd name="connsiteX98-35493" fmla="*/ 5995064 w 6127519"/>
              <a:gd name="connsiteY98-35494" fmla="*/ 6540791 h 6858000"/>
              <a:gd name="connsiteX99-35495" fmla="*/ 6004510 w 6127519"/>
              <a:gd name="connsiteY99-35496" fmla="*/ 6599256 h 6858000"/>
              <a:gd name="connsiteX100-35497" fmla="*/ 5986207 w 6127519"/>
              <a:gd name="connsiteY100-35498" fmla="*/ 6695855 h 6858000"/>
              <a:gd name="connsiteX101-35499" fmla="*/ 5979428 w 6127519"/>
              <a:gd name="connsiteY101-35500" fmla="*/ 6754678 h 6858000"/>
              <a:gd name="connsiteX102-35501" fmla="*/ 5983398 w 6127519"/>
              <a:gd name="connsiteY102-35502" fmla="*/ 6778641 h 6858000"/>
              <a:gd name="connsiteX103-35503" fmla="*/ 5984543 w 6127519"/>
              <a:gd name="connsiteY103-35504" fmla="*/ 6811016 h 6858000"/>
              <a:gd name="connsiteX104-35505" fmla="*/ 5979671 w 6127519"/>
              <a:gd name="connsiteY104-35506" fmla="*/ 6858000 h 6858000"/>
              <a:gd name="connsiteX105-35507" fmla="*/ 0 w 6127519"/>
              <a:gd name="connsiteY105-35508" fmla="*/ 6858000 h 6858000"/>
              <a:gd name="connsiteX106-35509" fmla="*/ 0 w 6127519"/>
              <a:gd name="connsiteY106-35510" fmla="*/ 0 h 6858000"/>
              <a:gd name="connsiteX0-35511" fmla="*/ 0 w 6127519"/>
              <a:gd name="connsiteY0-35512" fmla="*/ 0 h 6858000"/>
              <a:gd name="connsiteX1-35513" fmla="*/ 4965888 w 6127519"/>
              <a:gd name="connsiteY1-35514" fmla="*/ 0 h 6858000"/>
              <a:gd name="connsiteX2-35515" fmla="*/ 4967767 w 6127519"/>
              <a:gd name="connsiteY2-35516" fmla="*/ 7930 h 6858000"/>
              <a:gd name="connsiteX3-35517" fmla="*/ 4979444 w 6127519"/>
              <a:gd name="connsiteY3-35518" fmla="*/ 43921 h 6858000"/>
              <a:gd name="connsiteX4-35519" fmla="*/ 5021173 w 6127519"/>
              <a:gd name="connsiteY4-35520" fmla="*/ 123738 h 6858000"/>
              <a:gd name="connsiteX5-35521" fmla="*/ 5075458 w 6127519"/>
              <a:gd name="connsiteY5-35522" fmla="*/ 264355 h 6858000"/>
              <a:gd name="connsiteX6-35523" fmla="*/ 5081175 w 6127519"/>
              <a:gd name="connsiteY6-35524" fmla="*/ 277448 h 6858000"/>
              <a:gd name="connsiteX7-35525" fmla="*/ 5097011 w 6127519"/>
              <a:gd name="connsiteY7-35526" fmla="*/ 355616 h 6858000"/>
              <a:gd name="connsiteX8-35527" fmla="*/ 5130982 w 6127519"/>
              <a:gd name="connsiteY8-35528" fmla="*/ 412030 h 6858000"/>
              <a:gd name="connsiteX9-35529" fmla="*/ 5153000 w 6127519"/>
              <a:gd name="connsiteY9-35530" fmla="*/ 507134 h 6858000"/>
              <a:gd name="connsiteX10-35531" fmla="*/ 5171282 w 6127519"/>
              <a:gd name="connsiteY10-35532" fmla="*/ 602071 h 6858000"/>
              <a:gd name="connsiteX11-35533" fmla="*/ 5176196 w 6127519"/>
              <a:gd name="connsiteY11-35534" fmla="*/ 636822 h 6858000"/>
              <a:gd name="connsiteX12-35535" fmla="*/ 5189051 w 6127519"/>
              <a:gd name="connsiteY12-35536" fmla="*/ 782518 h 6858000"/>
              <a:gd name="connsiteX13-35537" fmla="*/ 5221088 w 6127519"/>
              <a:gd name="connsiteY13-35538" fmla="*/ 860193 h 6858000"/>
              <a:gd name="connsiteX14-35539" fmla="*/ 5230806 w 6127519"/>
              <a:gd name="connsiteY14-35540" fmla="*/ 961354 h 6858000"/>
              <a:gd name="connsiteX15-35541" fmla="*/ 5201018 w 6127519"/>
              <a:gd name="connsiteY15-35542" fmla="*/ 1095027 h 6858000"/>
              <a:gd name="connsiteX16-35543" fmla="*/ 5202153 w 6127519"/>
              <a:gd name="connsiteY16-35544" fmla="*/ 1133224 h 6858000"/>
              <a:gd name="connsiteX17-35545" fmla="*/ 5189234 w 6127519"/>
              <a:gd name="connsiteY17-35546" fmla="*/ 1193495 h 6858000"/>
              <a:gd name="connsiteX18-35547" fmla="*/ 5202769 w 6127519"/>
              <a:gd name="connsiteY18-35548" fmla="*/ 1269450 h 6858000"/>
              <a:gd name="connsiteX19-35549" fmla="*/ 5225968 w 6127519"/>
              <a:gd name="connsiteY19-35550" fmla="*/ 1357994 h 6858000"/>
              <a:gd name="connsiteX20-35551" fmla="*/ 5233819 w 6127519"/>
              <a:gd name="connsiteY20-35552" fmla="*/ 1380922 h 6858000"/>
              <a:gd name="connsiteX21-35553" fmla="*/ 5237226 w 6127519"/>
              <a:gd name="connsiteY21-35554" fmla="*/ 1441327 h 6858000"/>
              <a:gd name="connsiteX22-35555" fmla="*/ 5255653 w 6127519"/>
              <a:gd name="connsiteY22-35556" fmla="*/ 1524712 h 6858000"/>
              <a:gd name="connsiteX23-35557" fmla="*/ 5263491 w 6127519"/>
              <a:gd name="connsiteY23-35558" fmla="*/ 1642938 h 6858000"/>
              <a:gd name="connsiteX24-35559" fmla="*/ 5261314 w 6127519"/>
              <a:gd name="connsiteY24-35560" fmla="*/ 1689177 h 6858000"/>
              <a:gd name="connsiteX25-35561" fmla="*/ 5259788 w 6127519"/>
              <a:gd name="connsiteY25-35562" fmla="*/ 1768516 h 6858000"/>
              <a:gd name="connsiteX26-35563" fmla="*/ 5255696 w 6127519"/>
              <a:gd name="connsiteY26-35564" fmla="*/ 1953770 h 6858000"/>
              <a:gd name="connsiteX27-35565" fmla="*/ 5252592 w 6127519"/>
              <a:gd name="connsiteY27-35566" fmla="*/ 2092210 h 6858000"/>
              <a:gd name="connsiteX28-35567" fmla="*/ 5250104 w 6127519"/>
              <a:gd name="connsiteY28-35568" fmla="*/ 2249166 h 6858000"/>
              <a:gd name="connsiteX29-35569" fmla="*/ 5251214 w 6127519"/>
              <a:gd name="connsiteY29-35570" fmla="*/ 2250944 h 6858000"/>
              <a:gd name="connsiteX30-35571" fmla="*/ 5250644 w 6127519"/>
              <a:gd name="connsiteY30-35572" fmla="*/ 2266619 h 6858000"/>
              <a:gd name="connsiteX31-35573" fmla="*/ 5293877 w 6127519"/>
              <a:gd name="connsiteY31-35574" fmla="*/ 2368649 h 6858000"/>
              <a:gd name="connsiteX32-35575" fmla="*/ 5311338 w 6127519"/>
              <a:gd name="connsiteY32-35576" fmla="*/ 2404034 h 6858000"/>
              <a:gd name="connsiteX33-35577" fmla="*/ 5338366 w 6127519"/>
              <a:gd name="connsiteY33-35578" fmla="*/ 2465052 h 6858000"/>
              <a:gd name="connsiteX34-35579" fmla="*/ 5371263 w 6127519"/>
              <a:gd name="connsiteY34-35580" fmla="*/ 2586413 h 6858000"/>
              <a:gd name="connsiteX35-35581" fmla="*/ 5407503 w 6127519"/>
              <a:gd name="connsiteY35-35582" fmla="*/ 2786290 h 6858000"/>
              <a:gd name="connsiteX36-35583" fmla="*/ 5407356 w 6127519"/>
              <a:gd name="connsiteY36-35584" fmla="*/ 2787545 h 6858000"/>
              <a:gd name="connsiteX37-35585" fmla="*/ 5457023 w 6127519"/>
              <a:gd name="connsiteY37-35586" fmla="*/ 2858292 h 6858000"/>
              <a:gd name="connsiteX38-35587" fmla="*/ 5479298 w 6127519"/>
              <a:gd name="connsiteY38-35588" fmla="*/ 2947791 h 6858000"/>
              <a:gd name="connsiteX39-35589" fmla="*/ 5481770 w 6127519"/>
              <a:gd name="connsiteY39-35590" fmla="*/ 2951352 h 6858000"/>
              <a:gd name="connsiteX40-35591" fmla="*/ 5482415 w 6127519"/>
              <a:gd name="connsiteY40-35592" fmla="*/ 3004079 h 6858000"/>
              <a:gd name="connsiteX41-35593" fmla="*/ 5503944 w 6127519"/>
              <a:gd name="connsiteY41-35594" fmla="*/ 3123335 h 6858000"/>
              <a:gd name="connsiteX42-35595" fmla="*/ 5516007 w 6127519"/>
              <a:gd name="connsiteY42-35596" fmla="*/ 3258473 h 6858000"/>
              <a:gd name="connsiteX43-35597" fmla="*/ 5589758 w 6127519"/>
              <a:gd name="connsiteY43-35598" fmla="*/ 3453699 h 6858000"/>
              <a:gd name="connsiteX44-35599" fmla="*/ 5596144 w 6127519"/>
              <a:gd name="connsiteY44-35600" fmla="*/ 3534624 h 6858000"/>
              <a:gd name="connsiteX45-35601" fmla="*/ 5597750 w 6127519"/>
              <a:gd name="connsiteY45-35602" fmla="*/ 3534129 h 6858000"/>
              <a:gd name="connsiteX46-35603" fmla="*/ 5599700 w 6127519"/>
              <a:gd name="connsiteY46-35604" fmla="*/ 3547221 h 6858000"/>
              <a:gd name="connsiteX47-35605" fmla="*/ 5615031 w 6127519"/>
              <a:gd name="connsiteY47-35606" fmla="*/ 3557482 h 6858000"/>
              <a:gd name="connsiteX48-35607" fmla="*/ 5618377 w 6127519"/>
              <a:gd name="connsiteY48-35608" fmla="*/ 3588431 h 6858000"/>
              <a:gd name="connsiteX49-35609" fmla="*/ 5612155 w 6127519"/>
              <a:gd name="connsiteY49-35610" fmla="*/ 3589869 h 6858000"/>
              <a:gd name="connsiteX50-35611" fmla="*/ 5620843 w 6127519"/>
              <a:gd name="connsiteY50-35612" fmla="*/ 3606745 h 6858000"/>
              <a:gd name="connsiteX51-35613" fmla="*/ 5655472 w 6127519"/>
              <a:gd name="connsiteY51-35614" fmla="*/ 3678877 h 6858000"/>
              <a:gd name="connsiteX52-35615" fmla="*/ 5683015 w 6127519"/>
              <a:gd name="connsiteY52-35616" fmla="*/ 3762025 h 6858000"/>
              <a:gd name="connsiteX53-35617" fmla="*/ 5696643 w 6127519"/>
              <a:gd name="connsiteY53-35618" fmla="*/ 3773888 h 6858000"/>
              <a:gd name="connsiteX54-35619" fmla="*/ 5707995 w 6127519"/>
              <a:gd name="connsiteY54-35620" fmla="*/ 3781685 h 6858000"/>
              <a:gd name="connsiteX55-35621" fmla="*/ 5768491 w 6127519"/>
              <a:gd name="connsiteY55-35622" fmla="*/ 3914399 h 6858000"/>
              <a:gd name="connsiteX56-35623" fmla="*/ 5793123 w 6127519"/>
              <a:gd name="connsiteY56-35624" fmla="*/ 3969952 h 6858000"/>
              <a:gd name="connsiteX57-35625" fmla="*/ 5808321 w 6127519"/>
              <a:gd name="connsiteY57-35626" fmla="*/ 3988153 h 6858000"/>
              <a:gd name="connsiteX58-35627" fmla="*/ 5825621 w 6127519"/>
              <a:gd name="connsiteY58-35628" fmla="*/ 4015525 h 6858000"/>
              <a:gd name="connsiteX59-35629" fmla="*/ 5860672 w 6127519"/>
              <a:gd name="connsiteY59-35630" fmla="*/ 4061579 h 6858000"/>
              <a:gd name="connsiteX60-35631" fmla="*/ 5872173 w 6127519"/>
              <a:gd name="connsiteY60-35632" fmla="*/ 4088497 h 6858000"/>
              <a:gd name="connsiteX61-35633" fmla="*/ 5894095 w 6127519"/>
              <a:gd name="connsiteY61-35634" fmla="*/ 4128857 h 6858000"/>
              <a:gd name="connsiteX62-35635" fmla="*/ 5903513 w 6127519"/>
              <a:gd name="connsiteY62-35636" fmla="*/ 4187661 h 6858000"/>
              <a:gd name="connsiteX63-35637" fmla="*/ 5917114 w 6127519"/>
              <a:gd name="connsiteY63-35638" fmla="*/ 4213096 h 6858000"/>
              <a:gd name="connsiteX64-35639" fmla="*/ 5924233 w 6127519"/>
              <a:gd name="connsiteY64-35640" fmla="*/ 4242060 h 6858000"/>
              <a:gd name="connsiteX65-35641" fmla="*/ 5928910 w 6127519"/>
              <a:gd name="connsiteY65-35642" fmla="*/ 4300973 h 6858000"/>
              <a:gd name="connsiteX66-35643" fmla="*/ 5939320 w 6127519"/>
              <a:gd name="connsiteY66-35644" fmla="*/ 4340435 h 6858000"/>
              <a:gd name="connsiteX67-35645" fmla="*/ 5946705 w 6127519"/>
              <a:gd name="connsiteY67-35646" fmla="*/ 4428051 h 6858000"/>
              <a:gd name="connsiteX68-35647" fmla="*/ 5949261 w 6127519"/>
              <a:gd name="connsiteY68-35648" fmla="*/ 4449185 h 6858000"/>
              <a:gd name="connsiteX69-35649" fmla="*/ 5968960 w 6127519"/>
              <a:gd name="connsiteY69-35650" fmla="*/ 4482655 h 6858000"/>
              <a:gd name="connsiteX70-35651" fmla="*/ 5980106 w 6127519"/>
              <a:gd name="connsiteY70-35652" fmla="*/ 4585087 h 6858000"/>
              <a:gd name="connsiteX71-35653" fmla="*/ 5998138 w 6127519"/>
              <a:gd name="connsiteY71-35654" fmla="*/ 4697518 h 6858000"/>
              <a:gd name="connsiteX72-35655" fmla="*/ 6007819 w 6127519"/>
              <a:gd name="connsiteY72-35656" fmla="*/ 4858148 h 6858000"/>
              <a:gd name="connsiteX73-35657" fmla="*/ 6007749 w 6127519"/>
              <a:gd name="connsiteY73-35658" fmla="*/ 4964715 h 6858000"/>
              <a:gd name="connsiteX74-35659" fmla="*/ 6005269 w 6127519"/>
              <a:gd name="connsiteY74-35660" fmla="*/ 5150567 h 6858000"/>
              <a:gd name="connsiteX75-35661" fmla="*/ 6001127 w 6127519"/>
              <a:gd name="connsiteY75-35662" fmla="*/ 5164609 h 6858000"/>
              <a:gd name="connsiteX76-35663" fmla="*/ 5998514 w 6127519"/>
              <a:gd name="connsiteY76-35664" fmla="*/ 5189673 h 6858000"/>
              <a:gd name="connsiteX77-35665" fmla="*/ 6018409 w 6127519"/>
              <a:gd name="connsiteY77-35666" fmla="*/ 5227157 h 6858000"/>
              <a:gd name="connsiteX78-35667" fmla="*/ 6036748 w 6127519"/>
              <a:gd name="connsiteY78-35668" fmla="*/ 5322752 h 6858000"/>
              <a:gd name="connsiteX79-35669" fmla="*/ 6036943 w 6127519"/>
              <a:gd name="connsiteY79-35670" fmla="*/ 5329480 h 6858000"/>
              <a:gd name="connsiteX80-35671" fmla="*/ 6037677 w 6127519"/>
              <a:gd name="connsiteY80-35672" fmla="*/ 5354807 h 6858000"/>
              <a:gd name="connsiteX81-35673" fmla="*/ 6039728 w 6127519"/>
              <a:gd name="connsiteY81-35674" fmla="*/ 5359416 h 6858000"/>
              <a:gd name="connsiteX82-35675" fmla="*/ 6053435 w 6127519"/>
              <a:gd name="connsiteY82-35676" fmla="*/ 5387547 h 6858000"/>
              <a:gd name="connsiteX83-35677" fmla="*/ 6065933 w 6127519"/>
              <a:gd name="connsiteY83-35678" fmla="*/ 5443002 h 6858000"/>
              <a:gd name="connsiteX84-35679" fmla="*/ 6068640 w 6127519"/>
              <a:gd name="connsiteY84-35680" fmla="*/ 5474503 h 6858000"/>
              <a:gd name="connsiteX85-35681" fmla="*/ 6080922 w 6127519"/>
              <a:gd name="connsiteY85-35682" fmla="*/ 5561070 h 6858000"/>
              <a:gd name="connsiteX86-35683" fmla="*/ 6096949 w 6127519"/>
              <a:gd name="connsiteY86-35684" fmla="*/ 5648179 h 6858000"/>
              <a:gd name="connsiteX87-35685" fmla="*/ 6121353 w 6127519"/>
              <a:gd name="connsiteY87-35686" fmla="*/ 5721725 h 6858000"/>
              <a:gd name="connsiteX88-35687" fmla="*/ 6109884 w 6127519"/>
              <a:gd name="connsiteY88-35688" fmla="*/ 5721959 h 6858000"/>
              <a:gd name="connsiteX89-35689" fmla="*/ 6127024 w 6127519"/>
              <a:gd name="connsiteY89-35690" fmla="*/ 5786902 h 6858000"/>
              <a:gd name="connsiteX90-35691" fmla="*/ 6127519 w 6127519"/>
              <a:gd name="connsiteY90-35692" fmla="*/ 5865775 h 6858000"/>
              <a:gd name="connsiteX91-35693" fmla="*/ 6119217 w 6127519"/>
              <a:gd name="connsiteY91-35694" fmla="*/ 5888542 h 6858000"/>
              <a:gd name="connsiteX92-35695" fmla="*/ 6102493 w 6127519"/>
              <a:gd name="connsiteY92-35696" fmla="*/ 5928602 h 6858000"/>
              <a:gd name="connsiteX93-35697" fmla="*/ 6056863 w 6127519"/>
              <a:gd name="connsiteY93-35698" fmla="*/ 6000643 h 6858000"/>
              <a:gd name="connsiteX94-35699" fmla="*/ 6045436 w 6127519"/>
              <a:gd name="connsiteY94-35700" fmla="*/ 6124480 h 6858000"/>
              <a:gd name="connsiteX95-35701" fmla="*/ 6030489 w 6127519"/>
              <a:gd name="connsiteY95-35702" fmla="*/ 6317666 h 6858000"/>
              <a:gd name="connsiteX96-35703" fmla="*/ 6007492 w 6127519"/>
              <a:gd name="connsiteY96-35704" fmla="*/ 6440818 h 6858000"/>
              <a:gd name="connsiteX97-35705" fmla="*/ 6009467 w 6127519"/>
              <a:gd name="connsiteY97-35706" fmla="*/ 6487076 h 6858000"/>
              <a:gd name="connsiteX98-35707" fmla="*/ 5995064 w 6127519"/>
              <a:gd name="connsiteY98-35708" fmla="*/ 6540791 h 6858000"/>
              <a:gd name="connsiteX99-35709" fmla="*/ 6004510 w 6127519"/>
              <a:gd name="connsiteY99-35710" fmla="*/ 6599256 h 6858000"/>
              <a:gd name="connsiteX100-35711" fmla="*/ 5986207 w 6127519"/>
              <a:gd name="connsiteY100-35712" fmla="*/ 6695855 h 6858000"/>
              <a:gd name="connsiteX101-35713" fmla="*/ 5979428 w 6127519"/>
              <a:gd name="connsiteY101-35714" fmla="*/ 6754678 h 6858000"/>
              <a:gd name="connsiteX102-35715" fmla="*/ 5983398 w 6127519"/>
              <a:gd name="connsiteY102-35716" fmla="*/ 6778641 h 6858000"/>
              <a:gd name="connsiteX103-35717" fmla="*/ 5984543 w 6127519"/>
              <a:gd name="connsiteY103-35718" fmla="*/ 6811016 h 6858000"/>
              <a:gd name="connsiteX104-35719" fmla="*/ 5979671 w 6127519"/>
              <a:gd name="connsiteY104-35720" fmla="*/ 6858000 h 6858000"/>
              <a:gd name="connsiteX105-35721" fmla="*/ 0 w 6127519"/>
              <a:gd name="connsiteY105-35722" fmla="*/ 6858000 h 6858000"/>
              <a:gd name="connsiteX106-35723" fmla="*/ 0 w 6127519"/>
              <a:gd name="connsiteY106-35724" fmla="*/ 0 h 6858000"/>
              <a:gd name="connsiteX0-35725" fmla="*/ 0 w 6127519"/>
              <a:gd name="connsiteY0-35726" fmla="*/ 0 h 6858000"/>
              <a:gd name="connsiteX1-35727" fmla="*/ 4965888 w 6127519"/>
              <a:gd name="connsiteY1-35728" fmla="*/ 0 h 6858000"/>
              <a:gd name="connsiteX2-35729" fmla="*/ 4967767 w 6127519"/>
              <a:gd name="connsiteY2-35730" fmla="*/ 7930 h 6858000"/>
              <a:gd name="connsiteX3-35731" fmla="*/ 4979444 w 6127519"/>
              <a:gd name="connsiteY3-35732" fmla="*/ 43921 h 6858000"/>
              <a:gd name="connsiteX4-35733" fmla="*/ 5021173 w 6127519"/>
              <a:gd name="connsiteY4-35734" fmla="*/ 123738 h 6858000"/>
              <a:gd name="connsiteX5-35735" fmla="*/ 5075458 w 6127519"/>
              <a:gd name="connsiteY5-35736" fmla="*/ 264355 h 6858000"/>
              <a:gd name="connsiteX6-35737" fmla="*/ 5081175 w 6127519"/>
              <a:gd name="connsiteY6-35738" fmla="*/ 277448 h 6858000"/>
              <a:gd name="connsiteX7-35739" fmla="*/ 5097011 w 6127519"/>
              <a:gd name="connsiteY7-35740" fmla="*/ 355616 h 6858000"/>
              <a:gd name="connsiteX8-35741" fmla="*/ 5130982 w 6127519"/>
              <a:gd name="connsiteY8-35742" fmla="*/ 412030 h 6858000"/>
              <a:gd name="connsiteX9-35743" fmla="*/ 5153000 w 6127519"/>
              <a:gd name="connsiteY9-35744" fmla="*/ 507134 h 6858000"/>
              <a:gd name="connsiteX10-35745" fmla="*/ 5171282 w 6127519"/>
              <a:gd name="connsiteY10-35746" fmla="*/ 602071 h 6858000"/>
              <a:gd name="connsiteX11-35747" fmla="*/ 5176196 w 6127519"/>
              <a:gd name="connsiteY11-35748" fmla="*/ 636822 h 6858000"/>
              <a:gd name="connsiteX12-35749" fmla="*/ 5189051 w 6127519"/>
              <a:gd name="connsiteY12-35750" fmla="*/ 782518 h 6858000"/>
              <a:gd name="connsiteX13-35751" fmla="*/ 5221088 w 6127519"/>
              <a:gd name="connsiteY13-35752" fmla="*/ 860193 h 6858000"/>
              <a:gd name="connsiteX14-35753" fmla="*/ 5230806 w 6127519"/>
              <a:gd name="connsiteY14-35754" fmla="*/ 961354 h 6858000"/>
              <a:gd name="connsiteX15-35755" fmla="*/ 5201018 w 6127519"/>
              <a:gd name="connsiteY15-35756" fmla="*/ 1095027 h 6858000"/>
              <a:gd name="connsiteX16-35757" fmla="*/ 5202153 w 6127519"/>
              <a:gd name="connsiteY16-35758" fmla="*/ 1133224 h 6858000"/>
              <a:gd name="connsiteX17-35759" fmla="*/ 5189234 w 6127519"/>
              <a:gd name="connsiteY17-35760" fmla="*/ 1193495 h 6858000"/>
              <a:gd name="connsiteX18-35761" fmla="*/ 5202769 w 6127519"/>
              <a:gd name="connsiteY18-35762" fmla="*/ 1269450 h 6858000"/>
              <a:gd name="connsiteX19-35763" fmla="*/ 5225968 w 6127519"/>
              <a:gd name="connsiteY19-35764" fmla="*/ 1357994 h 6858000"/>
              <a:gd name="connsiteX20-35765" fmla="*/ 5233819 w 6127519"/>
              <a:gd name="connsiteY20-35766" fmla="*/ 1380922 h 6858000"/>
              <a:gd name="connsiteX21-35767" fmla="*/ 5237226 w 6127519"/>
              <a:gd name="connsiteY21-35768" fmla="*/ 1441327 h 6858000"/>
              <a:gd name="connsiteX22-35769" fmla="*/ 5255653 w 6127519"/>
              <a:gd name="connsiteY22-35770" fmla="*/ 1524712 h 6858000"/>
              <a:gd name="connsiteX23-35771" fmla="*/ 5263491 w 6127519"/>
              <a:gd name="connsiteY23-35772" fmla="*/ 1642938 h 6858000"/>
              <a:gd name="connsiteX24-35773" fmla="*/ 5261314 w 6127519"/>
              <a:gd name="connsiteY24-35774" fmla="*/ 1689177 h 6858000"/>
              <a:gd name="connsiteX25-35775" fmla="*/ 5259788 w 6127519"/>
              <a:gd name="connsiteY25-35776" fmla="*/ 1768516 h 6858000"/>
              <a:gd name="connsiteX26-35777" fmla="*/ 5255696 w 6127519"/>
              <a:gd name="connsiteY26-35778" fmla="*/ 1953770 h 6858000"/>
              <a:gd name="connsiteX27-35779" fmla="*/ 5252592 w 6127519"/>
              <a:gd name="connsiteY27-35780" fmla="*/ 2092210 h 6858000"/>
              <a:gd name="connsiteX28-35781" fmla="*/ 5250104 w 6127519"/>
              <a:gd name="connsiteY28-35782" fmla="*/ 2249166 h 6858000"/>
              <a:gd name="connsiteX29-35783" fmla="*/ 5251214 w 6127519"/>
              <a:gd name="connsiteY29-35784" fmla="*/ 2250944 h 6858000"/>
              <a:gd name="connsiteX30-35785" fmla="*/ 5250644 w 6127519"/>
              <a:gd name="connsiteY30-35786" fmla="*/ 2266619 h 6858000"/>
              <a:gd name="connsiteX31-35787" fmla="*/ 5293877 w 6127519"/>
              <a:gd name="connsiteY31-35788" fmla="*/ 2368649 h 6858000"/>
              <a:gd name="connsiteX32-35789" fmla="*/ 5311338 w 6127519"/>
              <a:gd name="connsiteY32-35790" fmla="*/ 2404034 h 6858000"/>
              <a:gd name="connsiteX33-35791" fmla="*/ 5338366 w 6127519"/>
              <a:gd name="connsiteY33-35792" fmla="*/ 2465052 h 6858000"/>
              <a:gd name="connsiteX34-35793" fmla="*/ 5371263 w 6127519"/>
              <a:gd name="connsiteY34-35794" fmla="*/ 2586413 h 6858000"/>
              <a:gd name="connsiteX35-35795" fmla="*/ 5407503 w 6127519"/>
              <a:gd name="connsiteY35-35796" fmla="*/ 2786290 h 6858000"/>
              <a:gd name="connsiteX36-35797" fmla="*/ 5407356 w 6127519"/>
              <a:gd name="connsiteY36-35798" fmla="*/ 2787545 h 6858000"/>
              <a:gd name="connsiteX37-35799" fmla="*/ 5457023 w 6127519"/>
              <a:gd name="connsiteY37-35800" fmla="*/ 2858292 h 6858000"/>
              <a:gd name="connsiteX38-35801" fmla="*/ 5479298 w 6127519"/>
              <a:gd name="connsiteY38-35802" fmla="*/ 2947791 h 6858000"/>
              <a:gd name="connsiteX39-35803" fmla="*/ 5481770 w 6127519"/>
              <a:gd name="connsiteY39-35804" fmla="*/ 2951352 h 6858000"/>
              <a:gd name="connsiteX40-35805" fmla="*/ 5482415 w 6127519"/>
              <a:gd name="connsiteY40-35806" fmla="*/ 3004079 h 6858000"/>
              <a:gd name="connsiteX41-35807" fmla="*/ 5503944 w 6127519"/>
              <a:gd name="connsiteY41-35808" fmla="*/ 3123335 h 6858000"/>
              <a:gd name="connsiteX42-35809" fmla="*/ 5516007 w 6127519"/>
              <a:gd name="connsiteY42-35810" fmla="*/ 3258473 h 6858000"/>
              <a:gd name="connsiteX43-35811" fmla="*/ 5589758 w 6127519"/>
              <a:gd name="connsiteY43-35812" fmla="*/ 3453699 h 6858000"/>
              <a:gd name="connsiteX44-35813" fmla="*/ 5596144 w 6127519"/>
              <a:gd name="connsiteY44-35814" fmla="*/ 3534624 h 6858000"/>
              <a:gd name="connsiteX45-35815" fmla="*/ 5597750 w 6127519"/>
              <a:gd name="connsiteY45-35816" fmla="*/ 3534129 h 6858000"/>
              <a:gd name="connsiteX46-35817" fmla="*/ 5599700 w 6127519"/>
              <a:gd name="connsiteY46-35818" fmla="*/ 3547221 h 6858000"/>
              <a:gd name="connsiteX47-35819" fmla="*/ 5615031 w 6127519"/>
              <a:gd name="connsiteY47-35820" fmla="*/ 3557482 h 6858000"/>
              <a:gd name="connsiteX48-35821" fmla="*/ 5618377 w 6127519"/>
              <a:gd name="connsiteY48-35822" fmla="*/ 3588431 h 6858000"/>
              <a:gd name="connsiteX49-35823" fmla="*/ 5612155 w 6127519"/>
              <a:gd name="connsiteY49-35824" fmla="*/ 3589869 h 6858000"/>
              <a:gd name="connsiteX50-35825" fmla="*/ 5620843 w 6127519"/>
              <a:gd name="connsiteY50-35826" fmla="*/ 3606745 h 6858000"/>
              <a:gd name="connsiteX51-35827" fmla="*/ 5655472 w 6127519"/>
              <a:gd name="connsiteY51-35828" fmla="*/ 3678877 h 6858000"/>
              <a:gd name="connsiteX52-35829" fmla="*/ 5683015 w 6127519"/>
              <a:gd name="connsiteY52-35830" fmla="*/ 3762025 h 6858000"/>
              <a:gd name="connsiteX53-35831" fmla="*/ 5696643 w 6127519"/>
              <a:gd name="connsiteY53-35832" fmla="*/ 3773888 h 6858000"/>
              <a:gd name="connsiteX54-35833" fmla="*/ 5707995 w 6127519"/>
              <a:gd name="connsiteY54-35834" fmla="*/ 3781685 h 6858000"/>
              <a:gd name="connsiteX55-35835" fmla="*/ 5768491 w 6127519"/>
              <a:gd name="connsiteY55-35836" fmla="*/ 3914399 h 6858000"/>
              <a:gd name="connsiteX56-35837" fmla="*/ 5793123 w 6127519"/>
              <a:gd name="connsiteY56-35838" fmla="*/ 3969952 h 6858000"/>
              <a:gd name="connsiteX57-35839" fmla="*/ 5808321 w 6127519"/>
              <a:gd name="connsiteY57-35840" fmla="*/ 3988153 h 6858000"/>
              <a:gd name="connsiteX58-35841" fmla="*/ 5825621 w 6127519"/>
              <a:gd name="connsiteY58-35842" fmla="*/ 4015525 h 6858000"/>
              <a:gd name="connsiteX59-35843" fmla="*/ 5860672 w 6127519"/>
              <a:gd name="connsiteY59-35844" fmla="*/ 4061579 h 6858000"/>
              <a:gd name="connsiteX60-35845" fmla="*/ 5872173 w 6127519"/>
              <a:gd name="connsiteY60-35846" fmla="*/ 4088497 h 6858000"/>
              <a:gd name="connsiteX61-35847" fmla="*/ 5894095 w 6127519"/>
              <a:gd name="connsiteY61-35848" fmla="*/ 4128857 h 6858000"/>
              <a:gd name="connsiteX62-35849" fmla="*/ 5903513 w 6127519"/>
              <a:gd name="connsiteY62-35850" fmla="*/ 4187661 h 6858000"/>
              <a:gd name="connsiteX63-35851" fmla="*/ 5917114 w 6127519"/>
              <a:gd name="connsiteY63-35852" fmla="*/ 4213096 h 6858000"/>
              <a:gd name="connsiteX64-35853" fmla="*/ 5924233 w 6127519"/>
              <a:gd name="connsiteY64-35854" fmla="*/ 4242060 h 6858000"/>
              <a:gd name="connsiteX65-35855" fmla="*/ 5928910 w 6127519"/>
              <a:gd name="connsiteY65-35856" fmla="*/ 4300973 h 6858000"/>
              <a:gd name="connsiteX66-35857" fmla="*/ 5939320 w 6127519"/>
              <a:gd name="connsiteY66-35858" fmla="*/ 4340435 h 6858000"/>
              <a:gd name="connsiteX67-35859" fmla="*/ 5946705 w 6127519"/>
              <a:gd name="connsiteY67-35860" fmla="*/ 4428051 h 6858000"/>
              <a:gd name="connsiteX68-35861" fmla="*/ 5949261 w 6127519"/>
              <a:gd name="connsiteY68-35862" fmla="*/ 4449185 h 6858000"/>
              <a:gd name="connsiteX69-35863" fmla="*/ 5968960 w 6127519"/>
              <a:gd name="connsiteY69-35864" fmla="*/ 4482655 h 6858000"/>
              <a:gd name="connsiteX70-35865" fmla="*/ 5980106 w 6127519"/>
              <a:gd name="connsiteY70-35866" fmla="*/ 4585087 h 6858000"/>
              <a:gd name="connsiteX71-35867" fmla="*/ 5998138 w 6127519"/>
              <a:gd name="connsiteY71-35868" fmla="*/ 4697518 h 6858000"/>
              <a:gd name="connsiteX72-35869" fmla="*/ 6007819 w 6127519"/>
              <a:gd name="connsiteY72-35870" fmla="*/ 4858148 h 6858000"/>
              <a:gd name="connsiteX73-35871" fmla="*/ 6007749 w 6127519"/>
              <a:gd name="connsiteY73-35872" fmla="*/ 4964715 h 6858000"/>
              <a:gd name="connsiteX74-35873" fmla="*/ 6005269 w 6127519"/>
              <a:gd name="connsiteY74-35874" fmla="*/ 5150567 h 6858000"/>
              <a:gd name="connsiteX75-35875" fmla="*/ 6001127 w 6127519"/>
              <a:gd name="connsiteY75-35876" fmla="*/ 5164609 h 6858000"/>
              <a:gd name="connsiteX76-35877" fmla="*/ 5998514 w 6127519"/>
              <a:gd name="connsiteY76-35878" fmla="*/ 5189673 h 6858000"/>
              <a:gd name="connsiteX77-35879" fmla="*/ 6018409 w 6127519"/>
              <a:gd name="connsiteY77-35880" fmla="*/ 5227157 h 6858000"/>
              <a:gd name="connsiteX78-35881" fmla="*/ 6036748 w 6127519"/>
              <a:gd name="connsiteY78-35882" fmla="*/ 5322752 h 6858000"/>
              <a:gd name="connsiteX79-35883" fmla="*/ 6036943 w 6127519"/>
              <a:gd name="connsiteY79-35884" fmla="*/ 5329480 h 6858000"/>
              <a:gd name="connsiteX80-35885" fmla="*/ 6037677 w 6127519"/>
              <a:gd name="connsiteY80-35886" fmla="*/ 5354807 h 6858000"/>
              <a:gd name="connsiteX81-35887" fmla="*/ 6039728 w 6127519"/>
              <a:gd name="connsiteY81-35888" fmla="*/ 5359416 h 6858000"/>
              <a:gd name="connsiteX82-35889" fmla="*/ 6053435 w 6127519"/>
              <a:gd name="connsiteY82-35890" fmla="*/ 5387547 h 6858000"/>
              <a:gd name="connsiteX83-35891" fmla="*/ 6065933 w 6127519"/>
              <a:gd name="connsiteY83-35892" fmla="*/ 5443002 h 6858000"/>
              <a:gd name="connsiteX84-35893" fmla="*/ 6068640 w 6127519"/>
              <a:gd name="connsiteY84-35894" fmla="*/ 5474503 h 6858000"/>
              <a:gd name="connsiteX85-35895" fmla="*/ 6080922 w 6127519"/>
              <a:gd name="connsiteY85-35896" fmla="*/ 5561070 h 6858000"/>
              <a:gd name="connsiteX86-35897" fmla="*/ 6096949 w 6127519"/>
              <a:gd name="connsiteY86-35898" fmla="*/ 5648179 h 6858000"/>
              <a:gd name="connsiteX87-35899" fmla="*/ 6121353 w 6127519"/>
              <a:gd name="connsiteY87-35900" fmla="*/ 5721725 h 6858000"/>
              <a:gd name="connsiteX88-35901" fmla="*/ 6109884 w 6127519"/>
              <a:gd name="connsiteY88-35902" fmla="*/ 5721959 h 6858000"/>
              <a:gd name="connsiteX89-35903" fmla="*/ 6127024 w 6127519"/>
              <a:gd name="connsiteY89-35904" fmla="*/ 5786902 h 6858000"/>
              <a:gd name="connsiteX90-35905" fmla="*/ 6127519 w 6127519"/>
              <a:gd name="connsiteY90-35906" fmla="*/ 5865775 h 6858000"/>
              <a:gd name="connsiteX91-35907" fmla="*/ 6116287 w 6127519"/>
              <a:gd name="connsiteY91-35908" fmla="*/ 5868026 h 6858000"/>
              <a:gd name="connsiteX92-35909" fmla="*/ 6102493 w 6127519"/>
              <a:gd name="connsiteY92-35910" fmla="*/ 5928602 h 6858000"/>
              <a:gd name="connsiteX93-35911" fmla="*/ 6056863 w 6127519"/>
              <a:gd name="connsiteY93-35912" fmla="*/ 6000643 h 6858000"/>
              <a:gd name="connsiteX94-35913" fmla="*/ 6045436 w 6127519"/>
              <a:gd name="connsiteY94-35914" fmla="*/ 6124480 h 6858000"/>
              <a:gd name="connsiteX95-35915" fmla="*/ 6030489 w 6127519"/>
              <a:gd name="connsiteY95-35916" fmla="*/ 6317666 h 6858000"/>
              <a:gd name="connsiteX96-35917" fmla="*/ 6007492 w 6127519"/>
              <a:gd name="connsiteY96-35918" fmla="*/ 6440818 h 6858000"/>
              <a:gd name="connsiteX97-35919" fmla="*/ 6009467 w 6127519"/>
              <a:gd name="connsiteY97-35920" fmla="*/ 6487076 h 6858000"/>
              <a:gd name="connsiteX98-35921" fmla="*/ 5995064 w 6127519"/>
              <a:gd name="connsiteY98-35922" fmla="*/ 6540791 h 6858000"/>
              <a:gd name="connsiteX99-35923" fmla="*/ 6004510 w 6127519"/>
              <a:gd name="connsiteY99-35924" fmla="*/ 6599256 h 6858000"/>
              <a:gd name="connsiteX100-35925" fmla="*/ 5986207 w 6127519"/>
              <a:gd name="connsiteY100-35926" fmla="*/ 6695855 h 6858000"/>
              <a:gd name="connsiteX101-35927" fmla="*/ 5979428 w 6127519"/>
              <a:gd name="connsiteY101-35928" fmla="*/ 6754678 h 6858000"/>
              <a:gd name="connsiteX102-35929" fmla="*/ 5983398 w 6127519"/>
              <a:gd name="connsiteY102-35930" fmla="*/ 6778641 h 6858000"/>
              <a:gd name="connsiteX103-35931" fmla="*/ 5984543 w 6127519"/>
              <a:gd name="connsiteY103-35932" fmla="*/ 6811016 h 6858000"/>
              <a:gd name="connsiteX104-35933" fmla="*/ 5979671 w 6127519"/>
              <a:gd name="connsiteY104-35934" fmla="*/ 6858000 h 6858000"/>
              <a:gd name="connsiteX105-35935" fmla="*/ 0 w 6127519"/>
              <a:gd name="connsiteY105-35936" fmla="*/ 6858000 h 6858000"/>
              <a:gd name="connsiteX106-35937" fmla="*/ 0 w 6127519"/>
              <a:gd name="connsiteY106-35938" fmla="*/ 0 h 6858000"/>
              <a:gd name="connsiteX0-35939" fmla="*/ 0 w 6127519"/>
              <a:gd name="connsiteY0-35940" fmla="*/ 0 h 6858000"/>
              <a:gd name="connsiteX1-35941" fmla="*/ 4965888 w 6127519"/>
              <a:gd name="connsiteY1-35942" fmla="*/ 0 h 6858000"/>
              <a:gd name="connsiteX2-35943" fmla="*/ 4967767 w 6127519"/>
              <a:gd name="connsiteY2-35944" fmla="*/ 7930 h 6858000"/>
              <a:gd name="connsiteX3-35945" fmla="*/ 4979444 w 6127519"/>
              <a:gd name="connsiteY3-35946" fmla="*/ 43921 h 6858000"/>
              <a:gd name="connsiteX4-35947" fmla="*/ 5021173 w 6127519"/>
              <a:gd name="connsiteY4-35948" fmla="*/ 123738 h 6858000"/>
              <a:gd name="connsiteX5-35949" fmla="*/ 5075458 w 6127519"/>
              <a:gd name="connsiteY5-35950" fmla="*/ 264355 h 6858000"/>
              <a:gd name="connsiteX6-35951" fmla="*/ 5081175 w 6127519"/>
              <a:gd name="connsiteY6-35952" fmla="*/ 277448 h 6858000"/>
              <a:gd name="connsiteX7-35953" fmla="*/ 5097011 w 6127519"/>
              <a:gd name="connsiteY7-35954" fmla="*/ 355616 h 6858000"/>
              <a:gd name="connsiteX8-35955" fmla="*/ 5130982 w 6127519"/>
              <a:gd name="connsiteY8-35956" fmla="*/ 412030 h 6858000"/>
              <a:gd name="connsiteX9-35957" fmla="*/ 5153000 w 6127519"/>
              <a:gd name="connsiteY9-35958" fmla="*/ 507134 h 6858000"/>
              <a:gd name="connsiteX10-35959" fmla="*/ 5171282 w 6127519"/>
              <a:gd name="connsiteY10-35960" fmla="*/ 602071 h 6858000"/>
              <a:gd name="connsiteX11-35961" fmla="*/ 5176196 w 6127519"/>
              <a:gd name="connsiteY11-35962" fmla="*/ 636822 h 6858000"/>
              <a:gd name="connsiteX12-35963" fmla="*/ 5189051 w 6127519"/>
              <a:gd name="connsiteY12-35964" fmla="*/ 782518 h 6858000"/>
              <a:gd name="connsiteX13-35965" fmla="*/ 5221088 w 6127519"/>
              <a:gd name="connsiteY13-35966" fmla="*/ 860193 h 6858000"/>
              <a:gd name="connsiteX14-35967" fmla="*/ 5230806 w 6127519"/>
              <a:gd name="connsiteY14-35968" fmla="*/ 961354 h 6858000"/>
              <a:gd name="connsiteX15-35969" fmla="*/ 5201018 w 6127519"/>
              <a:gd name="connsiteY15-35970" fmla="*/ 1095027 h 6858000"/>
              <a:gd name="connsiteX16-35971" fmla="*/ 5202153 w 6127519"/>
              <a:gd name="connsiteY16-35972" fmla="*/ 1133224 h 6858000"/>
              <a:gd name="connsiteX17-35973" fmla="*/ 5189234 w 6127519"/>
              <a:gd name="connsiteY17-35974" fmla="*/ 1193495 h 6858000"/>
              <a:gd name="connsiteX18-35975" fmla="*/ 5202769 w 6127519"/>
              <a:gd name="connsiteY18-35976" fmla="*/ 1269450 h 6858000"/>
              <a:gd name="connsiteX19-35977" fmla="*/ 5225968 w 6127519"/>
              <a:gd name="connsiteY19-35978" fmla="*/ 1357994 h 6858000"/>
              <a:gd name="connsiteX20-35979" fmla="*/ 5233819 w 6127519"/>
              <a:gd name="connsiteY20-35980" fmla="*/ 1380922 h 6858000"/>
              <a:gd name="connsiteX21-35981" fmla="*/ 5237226 w 6127519"/>
              <a:gd name="connsiteY21-35982" fmla="*/ 1441327 h 6858000"/>
              <a:gd name="connsiteX22-35983" fmla="*/ 5255653 w 6127519"/>
              <a:gd name="connsiteY22-35984" fmla="*/ 1524712 h 6858000"/>
              <a:gd name="connsiteX23-35985" fmla="*/ 5263491 w 6127519"/>
              <a:gd name="connsiteY23-35986" fmla="*/ 1642938 h 6858000"/>
              <a:gd name="connsiteX24-35987" fmla="*/ 5261314 w 6127519"/>
              <a:gd name="connsiteY24-35988" fmla="*/ 1689177 h 6858000"/>
              <a:gd name="connsiteX25-35989" fmla="*/ 5259788 w 6127519"/>
              <a:gd name="connsiteY25-35990" fmla="*/ 1768516 h 6858000"/>
              <a:gd name="connsiteX26-35991" fmla="*/ 5255696 w 6127519"/>
              <a:gd name="connsiteY26-35992" fmla="*/ 1953770 h 6858000"/>
              <a:gd name="connsiteX27-35993" fmla="*/ 5252592 w 6127519"/>
              <a:gd name="connsiteY27-35994" fmla="*/ 2092210 h 6858000"/>
              <a:gd name="connsiteX28-35995" fmla="*/ 5250104 w 6127519"/>
              <a:gd name="connsiteY28-35996" fmla="*/ 2249166 h 6858000"/>
              <a:gd name="connsiteX29-35997" fmla="*/ 5251214 w 6127519"/>
              <a:gd name="connsiteY29-35998" fmla="*/ 2250944 h 6858000"/>
              <a:gd name="connsiteX30-35999" fmla="*/ 5250644 w 6127519"/>
              <a:gd name="connsiteY30-36000" fmla="*/ 2266619 h 6858000"/>
              <a:gd name="connsiteX31-36001" fmla="*/ 5293877 w 6127519"/>
              <a:gd name="connsiteY31-36002" fmla="*/ 2368649 h 6858000"/>
              <a:gd name="connsiteX32-36003" fmla="*/ 5311338 w 6127519"/>
              <a:gd name="connsiteY32-36004" fmla="*/ 2404034 h 6858000"/>
              <a:gd name="connsiteX33-36005" fmla="*/ 5338366 w 6127519"/>
              <a:gd name="connsiteY33-36006" fmla="*/ 2465052 h 6858000"/>
              <a:gd name="connsiteX34-36007" fmla="*/ 5371263 w 6127519"/>
              <a:gd name="connsiteY34-36008" fmla="*/ 2586413 h 6858000"/>
              <a:gd name="connsiteX35-36009" fmla="*/ 5407503 w 6127519"/>
              <a:gd name="connsiteY35-36010" fmla="*/ 2786290 h 6858000"/>
              <a:gd name="connsiteX36-36011" fmla="*/ 5407356 w 6127519"/>
              <a:gd name="connsiteY36-36012" fmla="*/ 2787545 h 6858000"/>
              <a:gd name="connsiteX37-36013" fmla="*/ 5457023 w 6127519"/>
              <a:gd name="connsiteY37-36014" fmla="*/ 2858292 h 6858000"/>
              <a:gd name="connsiteX38-36015" fmla="*/ 5479298 w 6127519"/>
              <a:gd name="connsiteY38-36016" fmla="*/ 2947791 h 6858000"/>
              <a:gd name="connsiteX39-36017" fmla="*/ 5481770 w 6127519"/>
              <a:gd name="connsiteY39-36018" fmla="*/ 2951352 h 6858000"/>
              <a:gd name="connsiteX40-36019" fmla="*/ 5482415 w 6127519"/>
              <a:gd name="connsiteY40-36020" fmla="*/ 3004079 h 6858000"/>
              <a:gd name="connsiteX41-36021" fmla="*/ 5503944 w 6127519"/>
              <a:gd name="connsiteY41-36022" fmla="*/ 3123335 h 6858000"/>
              <a:gd name="connsiteX42-36023" fmla="*/ 5516007 w 6127519"/>
              <a:gd name="connsiteY42-36024" fmla="*/ 3258473 h 6858000"/>
              <a:gd name="connsiteX43-36025" fmla="*/ 5589758 w 6127519"/>
              <a:gd name="connsiteY43-36026" fmla="*/ 3453699 h 6858000"/>
              <a:gd name="connsiteX44-36027" fmla="*/ 5596144 w 6127519"/>
              <a:gd name="connsiteY44-36028" fmla="*/ 3534624 h 6858000"/>
              <a:gd name="connsiteX45-36029" fmla="*/ 5597750 w 6127519"/>
              <a:gd name="connsiteY45-36030" fmla="*/ 3534129 h 6858000"/>
              <a:gd name="connsiteX46-36031" fmla="*/ 5599700 w 6127519"/>
              <a:gd name="connsiteY46-36032" fmla="*/ 3547221 h 6858000"/>
              <a:gd name="connsiteX47-36033" fmla="*/ 5615031 w 6127519"/>
              <a:gd name="connsiteY47-36034" fmla="*/ 3557482 h 6858000"/>
              <a:gd name="connsiteX48-36035" fmla="*/ 5618377 w 6127519"/>
              <a:gd name="connsiteY48-36036" fmla="*/ 3588431 h 6858000"/>
              <a:gd name="connsiteX49-36037" fmla="*/ 5612155 w 6127519"/>
              <a:gd name="connsiteY49-36038" fmla="*/ 3589869 h 6858000"/>
              <a:gd name="connsiteX50-36039" fmla="*/ 5620843 w 6127519"/>
              <a:gd name="connsiteY50-36040" fmla="*/ 3606745 h 6858000"/>
              <a:gd name="connsiteX51-36041" fmla="*/ 5655472 w 6127519"/>
              <a:gd name="connsiteY51-36042" fmla="*/ 3678877 h 6858000"/>
              <a:gd name="connsiteX52-36043" fmla="*/ 5683015 w 6127519"/>
              <a:gd name="connsiteY52-36044" fmla="*/ 3762025 h 6858000"/>
              <a:gd name="connsiteX53-36045" fmla="*/ 5696643 w 6127519"/>
              <a:gd name="connsiteY53-36046" fmla="*/ 3773888 h 6858000"/>
              <a:gd name="connsiteX54-36047" fmla="*/ 5707995 w 6127519"/>
              <a:gd name="connsiteY54-36048" fmla="*/ 3781685 h 6858000"/>
              <a:gd name="connsiteX55-36049" fmla="*/ 5768491 w 6127519"/>
              <a:gd name="connsiteY55-36050" fmla="*/ 3914399 h 6858000"/>
              <a:gd name="connsiteX56-36051" fmla="*/ 5793123 w 6127519"/>
              <a:gd name="connsiteY56-36052" fmla="*/ 3969952 h 6858000"/>
              <a:gd name="connsiteX57-36053" fmla="*/ 5808321 w 6127519"/>
              <a:gd name="connsiteY57-36054" fmla="*/ 3988153 h 6858000"/>
              <a:gd name="connsiteX58-36055" fmla="*/ 5825621 w 6127519"/>
              <a:gd name="connsiteY58-36056" fmla="*/ 4015525 h 6858000"/>
              <a:gd name="connsiteX59-36057" fmla="*/ 5860672 w 6127519"/>
              <a:gd name="connsiteY59-36058" fmla="*/ 4061579 h 6858000"/>
              <a:gd name="connsiteX60-36059" fmla="*/ 5872173 w 6127519"/>
              <a:gd name="connsiteY60-36060" fmla="*/ 4088497 h 6858000"/>
              <a:gd name="connsiteX61-36061" fmla="*/ 5894095 w 6127519"/>
              <a:gd name="connsiteY61-36062" fmla="*/ 4128857 h 6858000"/>
              <a:gd name="connsiteX62-36063" fmla="*/ 5903513 w 6127519"/>
              <a:gd name="connsiteY62-36064" fmla="*/ 4187661 h 6858000"/>
              <a:gd name="connsiteX63-36065" fmla="*/ 5917114 w 6127519"/>
              <a:gd name="connsiteY63-36066" fmla="*/ 4213096 h 6858000"/>
              <a:gd name="connsiteX64-36067" fmla="*/ 5924233 w 6127519"/>
              <a:gd name="connsiteY64-36068" fmla="*/ 4242060 h 6858000"/>
              <a:gd name="connsiteX65-36069" fmla="*/ 5928910 w 6127519"/>
              <a:gd name="connsiteY65-36070" fmla="*/ 4300973 h 6858000"/>
              <a:gd name="connsiteX66-36071" fmla="*/ 5939320 w 6127519"/>
              <a:gd name="connsiteY66-36072" fmla="*/ 4340435 h 6858000"/>
              <a:gd name="connsiteX67-36073" fmla="*/ 5946705 w 6127519"/>
              <a:gd name="connsiteY67-36074" fmla="*/ 4428051 h 6858000"/>
              <a:gd name="connsiteX68-36075" fmla="*/ 5949261 w 6127519"/>
              <a:gd name="connsiteY68-36076" fmla="*/ 4449185 h 6858000"/>
              <a:gd name="connsiteX69-36077" fmla="*/ 5968960 w 6127519"/>
              <a:gd name="connsiteY69-36078" fmla="*/ 4482655 h 6858000"/>
              <a:gd name="connsiteX70-36079" fmla="*/ 5980106 w 6127519"/>
              <a:gd name="connsiteY70-36080" fmla="*/ 4585087 h 6858000"/>
              <a:gd name="connsiteX71-36081" fmla="*/ 5998138 w 6127519"/>
              <a:gd name="connsiteY71-36082" fmla="*/ 4697518 h 6858000"/>
              <a:gd name="connsiteX72-36083" fmla="*/ 6007819 w 6127519"/>
              <a:gd name="connsiteY72-36084" fmla="*/ 4858148 h 6858000"/>
              <a:gd name="connsiteX73-36085" fmla="*/ 6007749 w 6127519"/>
              <a:gd name="connsiteY73-36086" fmla="*/ 4964715 h 6858000"/>
              <a:gd name="connsiteX74-36087" fmla="*/ 6005269 w 6127519"/>
              <a:gd name="connsiteY74-36088" fmla="*/ 5150567 h 6858000"/>
              <a:gd name="connsiteX75-36089" fmla="*/ 6001127 w 6127519"/>
              <a:gd name="connsiteY75-36090" fmla="*/ 5164609 h 6858000"/>
              <a:gd name="connsiteX76-36091" fmla="*/ 5998514 w 6127519"/>
              <a:gd name="connsiteY76-36092" fmla="*/ 5189673 h 6858000"/>
              <a:gd name="connsiteX77-36093" fmla="*/ 6018409 w 6127519"/>
              <a:gd name="connsiteY77-36094" fmla="*/ 5227157 h 6858000"/>
              <a:gd name="connsiteX78-36095" fmla="*/ 6036748 w 6127519"/>
              <a:gd name="connsiteY78-36096" fmla="*/ 5322752 h 6858000"/>
              <a:gd name="connsiteX79-36097" fmla="*/ 6036943 w 6127519"/>
              <a:gd name="connsiteY79-36098" fmla="*/ 5329480 h 6858000"/>
              <a:gd name="connsiteX80-36099" fmla="*/ 6037677 w 6127519"/>
              <a:gd name="connsiteY80-36100" fmla="*/ 5354807 h 6858000"/>
              <a:gd name="connsiteX81-36101" fmla="*/ 6039728 w 6127519"/>
              <a:gd name="connsiteY81-36102" fmla="*/ 5359416 h 6858000"/>
              <a:gd name="connsiteX82-36103" fmla="*/ 6053435 w 6127519"/>
              <a:gd name="connsiteY82-36104" fmla="*/ 5387547 h 6858000"/>
              <a:gd name="connsiteX83-36105" fmla="*/ 6065933 w 6127519"/>
              <a:gd name="connsiteY83-36106" fmla="*/ 5443002 h 6858000"/>
              <a:gd name="connsiteX84-36107" fmla="*/ 6068640 w 6127519"/>
              <a:gd name="connsiteY84-36108" fmla="*/ 5474503 h 6858000"/>
              <a:gd name="connsiteX85-36109" fmla="*/ 6080922 w 6127519"/>
              <a:gd name="connsiteY85-36110" fmla="*/ 5561070 h 6858000"/>
              <a:gd name="connsiteX86-36111" fmla="*/ 6096949 w 6127519"/>
              <a:gd name="connsiteY86-36112" fmla="*/ 5648179 h 6858000"/>
              <a:gd name="connsiteX87-36113" fmla="*/ 6121353 w 6127519"/>
              <a:gd name="connsiteY87-36114" fmla="*/ 5721725 h 6858000"/>
              <a:gd name="connsiteX88-36115" fmla="*/ 6109884 w 6127519"/>
              <a:gd name="connsiteY88-36116" fmla="*/ 5721959 h 6858000"/>
              <a:gd name="connsiteX89-36117" fmla="*/ 6127024 w 6127519"/>
              <a:gd name="connsiteY89-36118" fmla="*/ 5786902 h 6858000"/>
              <a:gd name="connsiteX90-36119" fmla="*/ 6127519 w 6127519"/>
              <a:gd name="connsiteY90-36120" fmla="*/ 5865775 h 6858000"/>
              <a:gd name="connsiteX91-36121" fmla="*/ 6102493 w 6127519"/>
              <a:gd name="connsiteY91-36122" fmla="*/ 5928602 h 6858000"/>
              <a:gd name="connsiteX92-36123" fmla="*/ 6056863 w 6127519"/>
              <a:gd name="connsiteY92-36124" fmla="*/ 6000643 h 6858000"/>
              <a:gd name="connsiteX93-36125" fmla="*/ 6045436 w 6127519"/>
              <a:gd name="connsiteY93-36126" fmla="*/ 6124480 h 6858000"/>
              <a:gd name="connsiteX94-36127" fmla="*/ 6030489 w 6127519"/>
              <a:gd name="connsiteY94-36128" fmla="*/ 6317666 h 6858000"/>
              <a:gd name="connsiteX95-36129" fmla="*/ 6007492 w 6127519"/>
              <a:gd name="connsiteY95-36130" fmla="*/ 6440818 h 6858000"/>
              <a:gd name="connsiteX96-36131" fmla="*/ 6009467 w 6127519"/>
              <a:gd name="connsiteY96-36132" fmla="*/ 6487076 h 6858000"/>
              <a:gd name="connsiteX97-36133" fmla="*/ 5995064 w 6127519"/>
              <a:gd name="connsiteY97-36134" fmla="*/ 6540791 h 6858000"/>
              <a:gd name="connsiteX98-36135" fmla="*/ 6004510 w 6127519"/>
              <a:gd name="connsiteY98-36136" fmla="*/ 6599256 h 6858000"/>
              <a:gd name="connsiteX99-36137" fmla="*/ 5986207 w 6127519"/>
              <a:gd name="connsiteY99-36138" fmla="*/ 6695855 h 6858000"/>
              <a:gd name="connsiteX100-36139" fmla="*/ 5979428 w 6127519"/>
              <a:gd name="connsiteY100-36140" fmla="*/ 6754678 h 6858000"/>
              <a:gd name="connsiteX101-36141" fmla="*/ 5983398 w 6127519"/>
              <a:gd name="connsiteY101-36142" fmla="*/ 6778641 h 6858000"/>
              <a:gd name="connsiteX102-36143" fmla="*/ 5984543 w 6127519"/>
              <a:gd name="connsiteY102-36144" fmla="*/ 6811016 h 6858000"/>
              <a:gd name="connsiteX103-36145" fmla="*/ 5979671 w 6127519"/>
              <a:gd name="connsiteY103-36146" fmla="*/ 6858000 h 6858000"/>
              <a:gd name="connsiteX104-36147" fmla="*/ 0 w 6127519"/>
              <a:gd name="connsiteY104-36148" fmla="*/ 6858000 h 6858000"/>
              <a:gd name="connsiteX105-36149" fmla="*/ 0 w 6127519"/>
              <a:gd name="connsiteY105-36150" fmla="*/ 0 h 6858000"/>
              <a:gd name="connsiteX0-36151" fmla="*/ 0 w 6127024"/>
              <a:gd name="connsiteY0-36152" fmla="*/ 0 h 6858000"/>
              <a:gd name="connsiteX1-36153" fmla="*/ 4965888 w 6127024"/>
              <a:gd name="connsiteY1-36154" fmla="*/ 0 h 6858000"/>
              <a:gd name="connsiteX2-36155" fmla="*/ 4967767 w 6127024"/>
              <a:gd name="connsiteY2-36156" fmla="*/ 7930 h 6858000"/>
              <a:gd name="connsiteX3-36157" fmla="*/ 4979444 w 6127024"/>
              <a:gd name="connsiteY3-36158" fmla="*/ 43921 h 6858000"/>
              <a:gd name="connsiteX4-36159" fmla="*/ 5021173 w 6127024"/>
              <a:gd name="connsiteY4-36160" fmla="*/ 123738 h 6858000"/>
              <a:gd name="connsiteX5-36161" fmla="*/ 5075458 w 6127024"/>
              <a:gd name="connsiteY5-36162" fmla="*/ 264355 h 6858000"/>
              <a:gd name="connsiteX6-36163" fmla="*/ 5081175 w 6127024"/>
              <a:gd name="connsiteY6-36164" fmla="*/ 277448 h 6858000"/>
              <a:gd name="connsiteX7-36165" fmla="*/ 5097011 w 6127024"/>
              <a:gd name="connsiteY7-36166" fmla="*/ 355616 h 6858000"/>
              <a:gd name="connsiteX8-36167" fmla="*/ 5130982 w 6127024"/>
              <a:gd name="connsiteY8-36168" fmla="*/ 412030 h 6858000"/>
              <a:gd name="connsiteX9-36169" fmla="*/ 5153000 w 6127024"/>
              <a:gd name="connsiteY9-36170" fmla="*/ 507134 h 6858000"/>
              <a:gd name="connsiteX10-36171" fmla="*/ 5171282 w 6127024"/>
              <a:gd name="connsiteY10-36172" fmla="*/ 602071 h 6858000"/>
              <a:gd name="connsiteX11-36173" fmla="*/ 5176196 w 6127024"/>
              <a:gd name="connsiteY11-36174" fmla="*/ 636822 h 6858000"/>
              <a:gd name="connsiteX12-36175" fmla="*/ 5189051 w 6127024"/>
              <a:gd name="connsiteY12-36176" fmla="*/ 782518 h 6858000"/>
              <a:gd name="connsiteX13-36177" fmla="*/ 5221088 w 6127024"/>
              <a:gd name="connsiteY13-36178" fmla="*/ 860193 h 6858000"/>
              <a:gd name="connsiteX14-36179" fmla="*/ 5230806 w 6127024"/>
              <a:gd name="connsiteY14-36180" fmla="*/ 961354 h 6858000"/>
              <a:gd name="connsiteX15-36181" fmla="*/ 5201018 w 6127024"/>
              <a:gd name="connsiteY15-36182" fmla="*/ 1095027 h 6858000"/>
              <a:gd name="connsiteX16-36183" fmla="*/ 5202153 w 6127024"/>
              <a:gd name="connsiteY16-36184" fmla="*/ 1133224 h 6858000"/>
              <a:gd name="connsiteX17-36185" fmla="*/ 5189234 w 6127024"/>
              <a:gd name="connsiteY17-36186" fmla="*/ 1193495 h 6858000"/>
              <a:gd name="connsiteX18-36187" fmla="*/ 5202769 w 6127024"/>
              <a:gd name="connsiteY18-36188" fmla="*/ 1269450 h 6858000"/>
              <a:gd name="connsiteX19-36189" fmla="*/ 5225968 w 6127024"/>
              <a:gd name="connsiteY19-36190" fmla="*/ 1357994 h 6858000"/>
              <a:gd name="connsiteX20-36191" fmla="*/ 5233819 w 6127024"/>
              <a:gd name="connsiteY20-36192" fmla="*/ 1380922 h 6858000"/>
              <a:gd name="connsiteX21-36193" fmla="*/ 5237226 w 6127024"/>
              <a:gd name="connsiteY21-36194" fmla="*/ 1441327 h 6858000"/>
              <a:gd name="connsiteX22-36195" fmla="*/ 5255653 w 6127024"/>
              <a:gd name="connsiteY22-36196" fmla="*/ 1524712 h 6858000"/>
              <a:gd name="connsiteX23-36197" fmla="*/ 5263491 w 6127024"/>
              <a:gd name="connsiteY23-36198" fmla="*/ 1642938 h 6858000"/>
              <a:gd name="connsiteX24-36199" fmla="*/ 5261314 w 6127024"/>
              <a:gd name="connsiteY24-36200" fmla="*/ 1689177 h 6858000"/>
              <a:gd name="connsiteX25-36201" fmla="*/ 5259788 w 6127024"/>
              <a:gd name="connsiteY25-36202" fmla="*/ 1768516 h 6858000"/>
              <a:gd name="connsiteX26-36203" fmla="*/ 5255696 w 6127024"/>
              <a:gd name="connsiteY26-36204" fmla="*/ 1953770 h 6858000"/>
              <a:gd name="connsiteX27-36205" fmla="*/ 5252592 w 6127024"/>
              <a:gd name="connsiteY27-36206" fmla="*/ 2092210 h 6858000"/>
              <a:gd name="connsiteX28-36207" fmla="*/ 5250104 w 6127024"/>
              <a:gd name="connsiteY28-36208" fmla="*/ 2249166 h 6858000"/>
              <a:gd name="connsiteX29-36209" fmla="*/ 5251214 w 6127024"/>
              <a:gd name="connsiteY29-36210" fmla="*/ 2250944 h 6858000"/>
              <a:gd name="connsiteX30-36211" fmla="*/ 5250644 w 6127024"/>
              <a:gd name="connsiteY30-36212" fmla="*/ 2266619 h 6858000"/>
              <a:gd name="connsiteX31-36213" fmla="*/ 5293877 w 6127024"/>
              <a:gd name="connsiteY31-36214" fmla="*/ 2368649 h 6858000"/>
              <a:gd name="connsiteX32-36215" fmla="*/ 5311338 w 6127024"/>
              <a:gd name="connsiteY32-36216" fmla="*/ 2404034 h 6858000"/>
              <a:gd name="connsiteX33-36217" fmla="*/ 5338366 w 6127024"/>
              <a:gd name="connsiteY33-36218" fmla="*/ 2465052 h 6858000"/>
              <a:gd name="connsiteX34-36219" fmla="*/ 5371263 w 6127024"/>
              <a:gd name="connsiteY34-36220" fmla="*/ 2586413 h 6858000"/>
              <a:gd name="connsiteX35-36221" fmla="*/ 5407503 w 6127024"/>
              <a:gd name="connsiteY35-36222" fmla="*/ 2786290 h 6858000"/>
              <a:gd name="connsiteX36-36223" fmla="*/ 5407356 w 6127024"/>
              <a:gd name="connsiteY36-36224" fmla="*/ 2787545 h 6858000"/>
              <a:gd name="connsiteX37-36225" fmla="*/ 5457023 w 6127024"/>
              <a:gd name="connsiteY37-36226" fmla="*/ 2858292 h 6858000"/>
              <a:gd name="connsiteX38-36227" fmla="*/ 5479298 w 6127024"/>
              <a:gd name="connsiteY38-36228" fmla="*/ 2947791 h 6858000"/>
              <a:gd name="connsiteX39-36229" fmla="*/ 5481770 w 6127024"/>
              <a:gd name="connsiteY39-36230" fmla="*/ 2951352 h 6858000"/>
              <a:gd name="connsiteX40-36231" fmla="*/ 5482415 w 6127024"/>
              <a:gd name="connsiteY40-36232" fmla="*/ 3004079 h 6858000"/>
              <a:gd name="connsiteX41-36233" fmla="*/ 5503944 w 6127024"/>
              <a:gd name="connsiteY41-36234" fmla="*/ 3123335 h 6858000"/>
              <a:gd name="connsiteX42-36235" fmla="*/ 5516007 w 6127024"/>
              <a:gd name="connsiteY42-36236" fmla="*/ 3258473 h 6858000"/>
              <a:gd name="connsiteX43-36237" fmla="*/ 5589758 w 6127024"/>
              <a:gd name="connsiteY43-36238" fmla="*/ 3453699 h 6858000"/>
              <a:gd name="connsiteX44-36239" fmla="*/ 5596144 w 6127024"/>
              <a:gd name="connsiteY44-36240" fmla="*/ 3534624 h 6858000"/>
              <a:gd name="connsiteX45-36241" fmla="*/ 5597750 w 6127024"/>
              <a:gd name="connsiteY45-36242" fmla="*/ 3534129 h 6858000"/>
              <a:gd name="connsiteX46-36243" fmla="*/ 5599700 w 6127024"/>
              <a:gd name="connsiteY46-36244" fmla="*/ 3547221 h 6858000"/>
              <a:gd name="connsiteX47-36245" fmla="*/ 5615031 w 6127024"/>
              <a:gd name="connsiteY47-36246" fmla="*/ 3557482 h 6858000"/>
              <a:gd name="connsiteX48-36247" fmla="*/ 5618377 w 6127024"/>
              <a:gd name="connsiteY48-36248" fmla="*/ 3588431 h 6858000"/>
              <a:gd name="connsiteX49-36249" fmla="*/ 5612155 w 6127024"/>
              <a:gd name="connsiteY49-36250" fmla="*/ 3589869 h 6858000"/>
              <a:gd name="connsiteX50-36251" fmla="*/ 5620843 w 6127024"/>
              <a:gd name="connsiteY50-36252" fmla="*/ 3606745 h 6858000"/>
              <a:gd name="connsiteX51-36253" fmla="*/ 5655472 w 6127024"/>
              <a:gd name="connsiteY51-36254" fmla="*/ 3678877 h 6858000"/>
              <a:gd name="connsiteX52-36255" fmla="*/ 5683015 w 6127024"/>
              <a:gd name="connsiteY52-36256" fmla="*/ 3762025 h 6858000"/>
              <a:gd name="connsiteX53-36257" fmla="*/ 5696643 w 6127024"/>
              <a:gd name="connsiteY53-36258" fmla="*/ 3773888 h 6858000"/>
              <a:gd name="connsiteX54-36259" fmla="*/ 5707995 w 6127024"/>
              <a:gd name="connsiteY54-36260" fmla="*/ 3781685 h 6858000"/>
              <a:gd name="connsiteX55-36261" fmla="*/ 5768491 w 6127024"/>
              <a:gd name="connsiteY55-36262" fmla="*/ 3914399 h 6858000"/>
              <a:gd name="connsiteX56-36263" fmla="*/ 5793123 w 6127024"/>
              <a:gd name="connsiteY56-36264" fmla="*/ 3969952 h 6858000"/>
              <a:gd name="connsiteX57-36265" fmla="*/ 5808321 w 6127024"/>
              <a:gd name="connsiteY57-36266" fmla="*/ 3988153 h 6858000"/>
              <a:gd name="connsiteX58-36267" fmla="*/ 5825621 w 6127024"/>
              <a:gd name="connsiteY58-36268" fmla="*/ 4015525 h 6858000"/>
              <a:gd name="connsiteX59-36269" fmla="*/ 5860672 w 6127024"/>
              <a:gd name="connsiteY59-36270" fmla="*/ 4061579 h 6858000"/>
              <a:gd name="connsiteX60-36271" fmla="*/ 5872173 w 6127024"/>
              <a:gd name="connsiteY60-36272" fmla="*/ 4088497 h 6858000"/>
              <a:gd name="connsiteX61-36273" fmla="*/ 5894095 w 6127024"/>
              <a:gd name="connsiteY61-36274" fmla="*/ 4128857 h 6858000"/>
              <a:gd name="connsiteX62-36275" fmla="*/ 5903513 w 6127024"/>
              <a:gd name="connsiteY62-36276" fmla="*/ 4187661 h 6858000"/>
              <a:gd name="connsiteX63-36277" fmla="*/ 5917114 w 6127024"/>
              <a:gd name="connsiteY63-36278" fmla="*/ 4213096 h 6858000"/>
              <a:gd name="connsiteX64-36279" fmla="*/ 5924233 w 6127024"/>
              <a:gd name="connsiteY64-36280" fmla="*/ 4242060 h 6858000"/>
              <a:gd name="connsiteX65-36281" fmla="*/ 5928910 w 6127024"/>
              <a:gd name="connsiteY65-36282" fmla="*/ 4300973 h 6858000"/>
              <a:gd name="connsiteX66-36283" fmla="*/ 5939320 w 6127024"/>
              <a:gd name="connsiteY66-36284" fmla="*/ 4340435 h 6858000"/>
              <a:gd name="connsiteX67-36285" fmla="*/ 5946705 w 6127024"/>
              <a:gd name="connsiteY67-36286" fmla="*/ 4428051 h 6858000"/>
              <a:gd name="connsiteX68-36287" fmla="*/ 5949261 w 6127024"/>
              <a:gd name="connsiteY68-36288" fmla="*/ 4449185 h 6858000"/>
              <a:gd name="connsiteX69-36289" fmla="*/ 5968960 w 6127024"/>
              <a:gd name="connsiteY69-36290" fmla="*/ 4482655 h 6858000"/>
              <a:gd name="connsiteX70-36291" fmla="*/ 5980106 w 6127024"/>
              <a:gd name="connsiteY70-36292" fmla="*/ 4585087 h 6858000"/>
              <a:gd name="connsiteX71-36293" fmla="*/ 5998138 w 6127024"/>
              <a:gd name="connsiteY71-36294" fmla="*/ 4697518 h 6858000"/>
              <a:gd name="connsiteX72-36295" fmla="*/ 6007819 w 6127024"/>
              <a:gd name="connsiteY72-36296" fmla="*/ 4858148 h 6858000"/>
              <a:gd name="connsiteX73-36297" fmla="*/ 6007749 w 6127024"/>
              <a:gd name="connsiteY73-36298" fmla="*/ 4964715 h 6858000"/>
              <a:gd name="connsiteX74-36299" fmla="*/ 6005269 w 6127024"/>
              <a:gd name="connsiteY74-36300" fmla="*/ 5150567 h 6858000"/>
              <a:gd name="connsiteX75-36301" fmla="*/ 6001127 w 6127024"/>
              <a:gd name="connsiteY75-36302" fmla="*/ 5164609 h 6858000"/>
              <a:gd name="connsiteX76-36303" fmla="*/ 5998514 w 6127024"/>
              <a:gd name="connsiteY76-36304" fmla="*/ 5189673 h 6858000"/>
              <a:gd name="connsiteX77-36305" fmla="*/ 6018409 w 6127024"/>
              <a:gd name="connsiteY77-36306" fmla="*/ 5227157 h 6858000"/>
              <a:gd name="connsiteX78-36307" fmla="*/ 6036748 w 6127024"/>
              <a:gd name="connsiteY78-36308" fmla="*/ 5322752 h 6858000"/>
              <a:gd name="connsiteX79-36309" fmla="*/ 6036943 w 6127024"/>
              <a:gd name="connsiteY79-36310" fmla="*/ 5329480 h 6858000"/>
              <a:gd name="connsiteX80-36311" fmla="*/ 6037677 w 6127024"/>
              <a:gd name="connsiteY80-36312" fmla="*/ 5354807 h 6858000"/>
              <a:gd name="connsiteX81-36313" fmla="*/ 6039728 w 6127024"/>
              <a:gd name="connsiteY81-36314" fmla="*/ 5359416 h 6858000"/>
              <a:gd name="connsiteX82-36315" fmla="*/ 6053435 w 6127024"/>
              <a:gd name="connsiteY82-36316" fmla="*/ 5387547 h 6858000"/>
              <a:gd name="connsiteX83-36317" fmla="*/ 6065933 w 6127024"/>
              <a:gd name="connsiteY83-36318" fmla="*/ 5443002 h 6858000"/>
              <a:gd name="connsiteX84-36319" fmla="*/ 6068640 w 6127024"/>
              <a:gd name="connsiteY84-36320" fmla="*/ 5474503 h 6858000"/>
              <a:gd name="connsiteX85-36321" fmla="*/ 6080922 w 6127024"/>
              <a:gd name="connsiteY85-36322" fmla="*/ 5561070 h 6858000"/>
              <a:gd name="connsiteX86-36323" fmla="*/ 6096949 w 6127024"/>
              <a:gd name="connsiteY86-36324" fmla="*/ 5648179 h 6858000"/>
              <a:gd name="connsiteX87-36325" fmla="*/ 6121353 w 6127024"/>
              <a:gd name="connsiteY87-36326" fmla="*/ 5721725 h 6858000"/>
              <a:gd name="connsiteX88-36327" fmla="*/ 6109884 w 6127024"/>
              <a:gd name="connsiteY88-36328" fmla="*/ 5721959 h 6858000"/>
              <a:gd name="connsiteX89-36329" fmla="*/ 6127024 w 6127024"/>
              <a:gd name="connsiteY89-36330" fmla="*/ 5786902 h 6858000"/>
              <a:gd name="connsiteX90-36331" fmla="*/ 6115796 w 6127024"/>
              <a:gd name="connsiteY90-36332" fmla="*/ 5862844 h 6858000"/>
              <a:gd name="connsiteX91-36333" fmla="*/ 6102493 w 6127024"/>
              <a:gd name="connsiteY91-36334" fmla="*/ 5928602 h 6858000"/>
              <a:gd name="connsiteX92-36335" fmla="*/ 6056863 w 6127024"/>
              <a:gd name="connsiteY92-36336" fmla="*/ 6000643 h 6858000"/>
              <a:gd name="connsiteX93-36337" fmla="*/ 6045436 w 6127024"/>
              <a:gd name="connsiteY93-36338" fmla="*/ 6124480 h 6858000"/>
              <a:gd name="connsiteX94-36339" fmla="*/ 6030489 w 6127024"/>
              <a:gd name="connsiteY94-36340" fmla="*/ 6317666 h 6858000"/>
              <a:gd name="connsiteX95-36341" fmla="*/ 6007492 w 6127024"/>
              <a:gd name="connsiteY95-36342" fmla="*/ 6440818 h 6858000"/>
              <a:gd name="connsiteX96-36343" fmla="*/ 6009467 w 6127024"/>
              <a:gd name="connsiteY96-36344" fmla="*/ 6487076 h 6858000"/>
              <a:gd name="connsiteX97-36345" fmla="*/ 5995064 w 6127024"/>
              <a:gd name="connsiteY97-36346" fmla="*/ 6540791 h 6858000"/>
              <a:gd name="connsiteX98-36347" fmla="*/ 6004510 w 6127024"/>
              <a:gd name="connsiteY98-36348" fmla="*/ 6599256 h 6858000"/>
              <a:gd name="connsiteX99-36349" fmla="*/ 5986207 w 6127024"/>
              <a:gd name="connsiteY99-36350" fmla="*/ 6695855 h 6858000"/>
              <a:gd name="connsiteX100-36351" fmla="*/ 5979428 w 6127024"/>
              <a:gd name="connsiteY100-36352" fmla="*/ 6754678 h 6858000"/>
              <a:gd name="connsiteX101-36353" fmla="*/ 5983398 w 6127024"/>
              <a:gd name="connsiteY101-36354" fmla="*/ 6778641 h 6858000"/>
              <a:gd name="connsiteX102-36355" fmla="*/ 5984543 w 6127024"/>
              <a:gd name="connsiteY102-36356" fmla="*/ 6811016 h 6858000"/>
              <a:gd name="connsiteX103-36357" fmla="*/ 5979671 w 6127024"/>
              <a:gd name="connsiteY103-36358" fmla="*/ 6858000 h 6858000"/>
              <a:gd name="connsiteX104-36359" fmla="*/ 0 w 6127024"/>
              <a:gd name="connsiteY104-36360" fmla="*/ 6858000 h 6858000"/>
              <a:gd name="connsiteX105-36361" fmla="*/ 0 w 6127024"/>
              <a:gd name="connsiteY105-36362" fmla="*/ 0 h 6858000"/>
              <a:gd name="connsiteX0-36363" fmla="*/ 0 w 6127024"/>
              <a:gd name="connsiteY0-36364" fmla="*/ 0 h 6858000"/>
              <a:gd name="connsiteX1-36365" fmla="*/ 4965888 w 6127024"/>
              <a:gd name="connsiteY1-36366" fmla="*/ 0 h 6858000"/>
              <a:gd name="connsiteX2-36367" fmla="*/ 4967767 w 6127024"/>
              <a:gd name="connsiteY2-36368" fmla="*/ 7930 h 6858000"/>
              <a:gd name="connsiteX3-36369" fmla="*/ 4979444 w 6127024"/>
              <a:gd name="connsiteY3-36370" fmla="*/ 43921 h 6858000"/>
              <a:gd name="connsiteX4-36371" fmla="*/ 5021173 w 6127024"/>
              <a:gd name="connsiteY4-36372" fmla="*/ 123738 h 6858000"/>
              <a:gd name="connsiteX5-36373" fmla="*/ 5075458 w 6127024"/>
              <a:gd name="connsiteY5-36374" fmla="*/ 264355 h 6858000"/>
              <a:gd name="connsiteX6-36375" fmla="*/ 5081175 w 6127024"/>
              <a:gd name="connsiteY6-36376" fmla="*/ 277448 h 6858000"/>
              <a:gd name="connsiteX7-36377" fmla="*/ 5097011 w 6127024"/>
              <a:gd name="connsiteY7-36378" fmla="*/ 355616 h 6858000"/>
              <a:gd name="connsiteX8-36379" fmla="*/ 5130982 w 6127024"/>
              <a:gd name="connsiteY8-36380" fmla="*/ 412030 h 6858000"/>
              <a:gd name="connsiteX9-36381" fmla="*/ 5153000 w 6127024"/>
              <a:gd name="connsiteY9-36382" fmla="*/ 507134 h 6858000"/>
              <a:gd name="connsiteX10-36383" fmla="*/ 5171282 w 6127024"/>
              <a:gd name="connsiteY10-36384" fmla="*/ 602071 h 6858000"/>
              <a:gd name="connsiteX11-36385" fmla="*/ 5176196 w 6127024"/>
              <a:gd name="connsiteY11-36386" fmla="*/ 636822 h 6858000"/>
              <a:gd name="connsiteX12-36387" fmla="*/ 5189051 w 6127024"/>
              <a:gd name="connsiteY12-36388" fmla="*/ 782518 h 6858000"/>
              <a:gd name="connsiteX13-36389" fmla="*/ 5221088 w 6127024"/>
              <a:gd name="connsiteY13-36390" fmla="*/ 860193 h 6858000"/>
              <a:gd name="connsiteX14-36391" fmla="*/ 5230806 w 6127024"/>
              <a:gd name="connsiteY14-36392" fmla="*/ 961354 h 6858000"/>
              <a:gd name="connsiteX15-36393" fmla="*/ 5201018 w 6127024"/>
              <a:gd name="connsiteY15-36394" fmla="*/ 1095027 h 6858000"/>
              <a:gd name="connsiteX16-36395" fmla="*/ 5202153 w 6127024"/>
              <a:gd name="connsiteY16-36396" fmla="*/ 1133224 h 6858000"/>
              <a:gd name="connsiteX17-36397" fmla="*/ 5189234 w 6127024"/>
              <a:gd name="connsiteY17-36398" fmla="*/ 1193495 h 6858000"/>
              <a:gd name="connsiteX18-36399" fmla="*/ 5202769 w 6127024"/>
              <a:gd name="connsiteY18-36400" fmla="*/ 1269450 h 6858000"/>
              <a:gd name="connsiteX19-36401" fmla="*/ 5225968 w 6127024"/>
              <a:gd name="connsiteY19-36402" fmla="*/ 1357994 h 6858000"/>
              <a:gd name="connsiteX20-36403" fmla="*/ 5233819 w 6127024"/>
              <a:gd name="connsiteY20-36404" fmla="*/ 1380922 h 6858000"/>
              <a:gd name="connsiteX21-36405" fmla="*/ 5237226 w 6127024"/>
              <a:gd name="connsiteY21-36406" fmla="*/ 1441327 h 6858000"/>
              <a:gd name="connsiteX22-36407" fmla="*/ 5255653 w 6127024"/>
              <a:gd name="connsiteY22-36408" fmla="*/ 1524712 h 6858000"/>
              <a:gd name="connsiteX23-36409" fmla="*/ 5263491 w 6127024"/>
              <a:gd name="connsiteY23-36410" fmla="*/ 1642938 h 6858000"/>
              <a:gd name="connsiteX24-36411" fmla="*/ 5261314 w 6127024"/>
              <a:gd name="connsiteY24-36412" fmla="*/ 1689177 h 6858000"/>
              <a:gd name="connsiteX25-36413" fmla="*/ 5259788 w 6127024"/>
              <a:gd name="connsiteY25-36414" fmla="*/ 1768516 h 6858000"/>
              <a:gd name="connsiteX26-36415" fmla="*/ 5255696 w 6127024"/>
              <a:gd name="connsiteY26-36416" fmla="*/ 1953770 h 6858000"/>
              <a:gd name="connsiteX27-36417" fmla="*/ 5252592 w 6127024"/>
              <a:gd name="connsiteY27-36418" fmla="*/ 2092210 h 6858000"/>
              <a:gd name="connsiteX28-36419" fmla="*/ 5250104 w 6127024"/>
              <a:gd name="connsiteY28-36420" fmla="*/ 2249166 h 6858000"/>
              <a:gd name="connsiteX29-36421" fmla="*/ 5251214 w 6127024"/>
              <a:gd name="connsiteY29-36422" fmla="*/ 2250944 h 6858000"/>
              <a:gd name="connsiteX30-36423" fmla="*/ 5250644 w 6127024"/>
              <a:gd name="connsiteY30-36424" fmla="*/ 2266619 h 6858000"/>
              <a:gd name="connsiteX31-36425" fmla="*/ 5293877 w 6127024"/>
              <a:gd name="connsiteY31-36426" fmla="*/ 2368649 h 6858000"/>
              <a:gd name="connsiteX32-36427" fmla="*/ 5311338 w 6127024"/>
              <a:gd name="connsiteY32-36428" fmla="*/ 2404034 h 6858000"/>
              <a:gd name="connsiteX33-36429" fmla="*/ 5338366 w 6127024"/>
              <a:gd name="connsiteY33-36430" fmla="*/ 2465052 h 6858000"/>
              <a:gd name="connsiteX34-36431" fmla="*/ 5371263 w 6127024"/>
              <a:gd name="connsiteY34-36432" fmla="*/ 2586413 h 6858000"/>
              <a:gd name="connsiteX35-36433" fmla="*/ 5407503 w 6127024"/>
              <a:gd name="connsiteY35-36434" fmla="*/ 2786290 h 6858000"/>
              <a:gd name="connsiteX36-36435" fmla="*/ 5407356 w 6127024"/>
              <a:gd name="connsiteY36-36436" fmla="*/ 2787545 h 6858000"/>
              <a:gd name="connsiteX37-36437" fmla="*/ 5457023 w 6127024"/>
              <a:gd name="connsiteY37-36438" fmla="*/ 2858292 h 6858000"/>
              <a:gd name="connsiteX38-36439" fmla="*/ 5479298 w 6127024"/>
              <a:gd name="connsiteY38-36440" fmla="*/ 2947791 h 6858000"/>
              <a:gd name="connsiteX39-36441" fmla="*/ 5481770 w 6127024"/>
              <a:gd name="connsiteY39-36442" fmla="*/ 2951352 h 6858000"/>
              <a:gd name="connsiteX40-36443" fmla="*/ 5482415 w 6127024"/>
              <a:gd name="connsiteY40-36444" fmla="*/ 3004079 h 6858000"/>
              <a:gd name="connsiteX41-36445" fmla="*/ 5503944 w 6127024"/>
              <a:gd name="connsiteY41-36446" fmla="*/ 3123335 h 6858000"/>
              <a:gd name="connsiteX42-36447" fmla="*/ 5516007 w 6127024"/>
              <a:gd name="connsiteY42-36448" fmla="*/ 3258473 h 6858000"/>
              <a:gd name="connsiteX43-36449" fmla="*/ 5589758 w 6127024"/>
              <a:gd name="connsiteY43-36450" fmla="*/ 3453699 h 6858000"/>
              <a:gd name="connsiteX44-36451" fmla="*/ 5596144 w 6127024"/>
              <a:gd name="connsiteY44-36452" fmla="*/ 3534624 h 6858000"/>
              <a:gd name="connsiteX45-36453" fmla="*/ 5597750 w 6127024"/>
              <a:gd name="connsiteY45-36454" fmla="*/ 3534129 h 6858000"/>
              <a:gd name="connsiteX46-36455" fmla="*/ 5599700 w 6127024"/>
              <a:gd name="connsiteY46-36456" fmla="*/ 3547221 h 6858000"/>
              <a:gd name="connsiteX47-36457" fmla="*/ 5615031 w 6127024"/>
              <a:gd name="connsiteY47-36458" fmla="*/ 3557482 h 6858000"/>
              <a:gd name="connsiteX48-36459" fmla="*/ 5618377 w 6127024"/>
              <a:gd name="connsiteY48-36460" fmla="*/ 3588431 h 6858000"/>
              <a:gd name="connsiteX49-36461" fmla="*/ 5612155 w 6127024"/>
              <a:gd name="connsiteY49-36462" fmla="*/ 3589869 h 6858000"/>
              <a:gd name="connsiteX50-36463" fmla="*/ 5620843 w 6127024"/>
              <a:gd name="connsiteY50-36464" fmla="*/ 3606745 h 6858000"/>
              <a:gd name="connsiteX51-36465" fmla="*/ 5655472 w 6127024"/>
              <a:gd name="connsiteY51-36466" fmla="*/ 3678877 h 6858000"/>
              <a:gd name="connsiteX52-36467" fmla="*/ 5683015 w 6127024"/>
              <a:gd name="connsiteY52-36468" fmla="*/ 3762025 h 6858000"/>
              <a:gd name="connsiteX53-36469" fmla="*/ 5696643 w 6127024"/>
              <a:gd name="connsiteY53-36470" fmla="*/ 3773888 h 6858000"/>
              <a:gd name="connsiteX54-36471" fmla="*/ 5768491 w 6127024"/>
              <a:gd name="connsiteY54-36472" fmla="*/ 3914399 h 6858000"/>
              <a:gd name="connsiteX55-36473" fmla="*/ 5793123 w 6127024"/>
              <a:gd name="connsiteY55-36474" fmla="*/ 3969952 h 6858000"/>
              <a:gd name="connsiteX56-36475" fmla="*/ 5808321 w 6127024"/>
              <a:gd name="connsiteY56-36476" fmla="*/ 3988153 h 6858000"/>
              <a:gd name="connsiteX57-36477" fmla="*/ 5825621 w 6127024"/>
              <a:gd name="connsiteY57-36478" fmla="*/ 4015525 h 6858000"/>
              <a:gd name="connsiteX58-36479" fmla="*/ 5860672 w 6127024"/>
              <a:gd name="connsiteY58-36480" fmla="*/ 4061579 h 6858000"/>
              <a:gd name="connsiteX59-36481" fmla="*/ 5872173 w 6127024"/>
              <a:gd name="connsiteY59-36482" fmla="*/ 4088497 h 6858000"/>
              <a:gd name="connsiteX60-36483" fmla="*/ 5894095 w 6127024"/>
              <a:gd name="connsiteY60-36484" fmla="*/ 4128857 h 6858000"/>
              <a:gd name="connsiteX61-36485" fmla="*/ 5903513 w 6127024"/>
              <a:gd name="connsiteY61-36486" fmla="*/ 4187661 h 6858000"/>
              <a:gd name="connsiteX62-36487" fmla="*/ 5917114 w 6127024"/>
              <a:gd name="connsiteY62-36488" fmla="*/ 4213096 h 6858000"/>
              <a:gd name="connsiteX63-36489" fmla="*/ 5924233 w 6127024"/>
              <a:gd name="connsiteY63-36490" fmla="*/ 4242060 h 6858000"/>
              <a:gd name="connsiteX64-36491" fmla="*/ 5928910 w 6127024"/>
              <a:gd name="connsiteY64-36492" fmla="*/ 4300973 h 6858000"/>
              <a:gd name="connsiteX65-36493" fmla="*/ 5939320 w 6127024"/>
              <a:gd name="connsiteY65-36494" fmla="*/ 4340435 h 6858000"/>
              <a:gd name="connsiteX66-36495" fmla="*/ 5946705 w 6127024"/>
              <a:gd name="connsiteY66-36496" fmla="*/ 4428051 h 6858000"/>
              <a:gd name="connsiteX67-36497" fmla="*/ 5949261 w 6127024"/>
              <a:gd name="connsiteY67-36498" fmla="*/ 4449185 h 6858000"/>
              <a:gd name="connsiteX68-36499" fmla="*/ 5968960 w 6127024"/>
              <a:gd name="connsiteY68-36500" fmla="*/ 4482655 h 6858000"/>
              <a:gd name="connsiteX69-36501" fmla="*/ 5980106 w 6127024"/>
              <a:gd name="connsiteY69-36502" fmla="*/ 4585087 h 6858000"/>
              <a:gd name="connsiteX70-36503" fmla="*/ 5998138 w 6127024"/>
              <a:gd name="connsiteY70-36504" fmla="*/ 4697518 h 6858000"/>
              <a:gd name="connsiteX71-36505" fmla="*/ 6007819 w 6127024"/>
              <a:gd name="connsiteY71-36506" fmla="*/ 4858148 h 6858000"/>
              <a:gd name="connsiteX72-36507" fmla="*/ 6007749 w 6127024"/>
              <a:gd name="connsiteY72-36508" fmla="*/ 4964715 h 6858000"/>
              <a:gd name="connsiteX73-36509" fmla="*/ 6005269 w 6127024"/>
              <a:gd name="connsiteY73-36510" fmla="*/ 5150567 h 6858000"/>
              <a:gd name="connsiteX74-36511" fmla="*/ 6001127 w 6127024"/>
              <a:gd name="connsiteY74-36512" fmla="*/ 5164609 h 6858000"/>
              <a:gd name="connsiteX75-36513" fmla="*/ 5998514 w 6127024"/>
              <a:gd name="connsiteY75-36514" fmla="*/ 5189673 h 6858000"/>
              <a:gd name="connsiteX76-36515" fmla="*/ 6018409 w 6127024"/>
              <a:gd name="connsiteY76-36516" fmla="*/ 5227157 h 6858000"/>
              <a:gd name="connsiteX77-36517" fmla="*/ 6036748 w 6127024"/>
              <a:gd name="connsiteY77-36518" fmla="*/ 5322752 h 6858000"/>
              <a:gd name="connsiteX78-36519" fmla="*/ 6036943 w 6127024"/>
              <a:gd name="connsiteY78-36520" fmla="*/ 5329480 h 6858000"/>
              <a:gd name="connsiteX79-36521" fmla="*/ 6037677 w 6127024"/>
              <a:gd name="connsiteY79-36522" fmla="*/ 5354807 h 6858000"/>
              <a:gd name="connsiteX80-36523" fmla="*/ 6039728 w 6127024"/>
              <a:gd name="connsiteY80-36524" fmla="*/ 5359416 h 6858000"/>
              <a:gd name="connsiteX81-36525" fmla="*/ 6053435 w 6127024"/>
              <a:gd name="connsiteY81-36526" fmla="*/ 5387547 h 6858000"/>
              <a:gd name="connsiteX82-36527" fmla="*/ 6065933 w 6127024"/>
              <a:gd name="connsiteY82-36528" fmla="*/ 5443002 h 6858000"/>
              <a:gd name="connsiteX83-36529" fmla="*/ 6068640 w 6127024"/>
              <a:gd name="connsiteY83-36530" fmla="*/ 5474503 h 6858000"/>
              <a:gd name="connsiteX84-36531" fmla="*/ 6080922 w 6127024"/>
              <a:gd name="connsiteY84-36532" fmla="*/ 5561070 h 6858000"/>
              <a:gd name="connsiteX85-36533" fmla="*/ 6096949 w 6127024"/>
              <a:gd name="connsiteY85-36534" fmla="*/ 5648179 h 6858000"/>
              <a:gd name="connsiteX86-36535" fmla="*/ 6121353 w 6127024"/>
              <a:gd name="connsiteY86-36536" fmla="*/ 5721725 h 6858000"/>
              <a:gd name="connsiteX87-36537" fmla="*/ 6109884 w 6127024"/>
              <a:gd name="connsiteY87-36538" fmla="*/ 5721959 h 6858000"/>
              <a:gd name="connsiteX88-36539" fmla="*/ 6127024 w 6127024"/>
              <a:gd name="connsiteY88-36540" fmla="*/ 5786902 h 6858000"/>
              <a:gd name="connsiteX89-36541" fmla="*/ 6115796 w 6127024"/>
              <a:gd name="connsiteY89-36542" fmla="*/ 5862844 h 6858000"/>
              <a:gd name="connsiteX90-36543" fmla="*/ 6102493 w 6127024"/>
              <a:gd name="connsiteY90-36544" fmla="*/ 5928602 h 6858000"/>
              <a:gd name="connsiteX91-36545" fmla="*/ 6056863 w 6127024"/>
              <a:gd name="connsiteY91-36546" fmla="*/ 6000643 h 6858000"/>
              <a:gd name="connsiteX92-36547" fmla="*/ 6045436 w 6127024"/>
              <a:gd name="connsiteY92-36548" fmla="*/ 6124480 h 6858000"/>
              <a:gd name="connsiteX93-36549" fmla="*/ 6030489 w 6127024"/>
              <a:gd name="connsiteY93-36550" fmla="*/ 6317666 h 6858000"/>
              <a:gd name="connsiteX94-36551" fmla="*/ 6007492 w 6127024"/>
              <a:gd name="connsiteY94-36552" fmla="*/ 6440818 h 6858000"/>
              <a:gd name="connsiteX95-36553" fmla="*/ 6009467 w 6127024"/>
              <a:gd name="connsiteY95-36554" fmla="*/ 6487076 h 6858000"/>
              <a:gd name="connsiteX96-36555" fmla="*/ 5995064 w 6127024"/>
              <a:gd name="connsiteY96-36556" fmla="*/ 6540791 h 6858000"/>
              <a:gd name="connsiteX97-36557" fmla="*/ 6004510 w 6127024"/>
              <a:gd name="connsiteY97-36558" fmla="*/ 6599256 h 6858000"/>
              <a:gd name="connsiteX98-36559" fmla="*/ 5986207 w 6127024"/>
              <a:gd name="connsiteY98-36560" fmla="*/ 6695855 h 6858000"/>
              <a:gd name="connsiteX99-36561" fmla="*/ 5979428 w 6127024"/>
              <a:gd name="connsiteY99-36562" fmla="*/ 6754678 h 6858000"/>
              <a:gd name="connsiteX100-36563" fmla="*/ 5983398 w 6127024"/>
              <a:gd name="connsiteY100-36564" fmla="*/ 6778641 h 6858000"/>
              <a:gd name="connsiteX101-36565" fmla="*/ 5984543 w 6127024"/>
              <a:gd name="connsiteY101-36566" fmla="*/ 6811016 h 6858000"/>
              <a:gd name="connsiteX102-36567" fmla="*/ 5979671 w 6127024"/>
              <a:gd name="connsiteY102-36568" fmla="*/ 6858000 h 6858000"/>
              <a:gd name="connsiteX103-36569" fmla="*/ 0 w 6127024"/>
              <a:gd name="connsiteY103-36570" fmla="*/ 6858000 h 6858000"/>
              <a:gd name="connsiteX104-36571" fmla="*/ 0 w 6127024"/>
              <a:gd name="connsiteY104-36572" fmla="*/ 0 h 6858000"/>
              <a:gd name="connsiteX0-36573" fmla="*/ 0 w 6127024"/>
              <a:gd name="connsiteY0-36574" fmla="*/ 0 h 6858000"/>
              <a:gd name="connsiteX1-36575" fmla="*/ 4965888 w 6127024"/>
              <a:gd name="connsiteY1-36576" fmla="*/ 0 h 6858000"/>
              <a:gd name="connsiteX2-36577" fmla="*/ 4967767 w 6127024"/>
              <a:gd name="connsiteY2-36578" fmla="*/ 7930 h 6858000"/>
              <a:gd name="connsiteX3-36579" fmla="*/ 4979444 w 6127024"/>
              <a:gd name="connsiteY3-36580" fmla="*/ 43921 h 6858000"/>
              <a:gd name="connsiteX4-36581" fmla="*/ 5021173 w 6127024"/>
              <a:gd name="connsiteY4-36582" fmla="*/ 123738 h 6858000"/>
              <a:gd name="connsiteX5-36583" fmla="*/ 5075458 w 6127024"/>
              <a:gd name="connsiteY5-36584" fmla="*/ 264355 h 6858000"/>
              <a:gd name="connsiteX6-36585" fmla="*/ 5081175 w 6127024"/>
              <a:gd name="connsiteY6-36586" fmla="*/ 277448 h 6858000"/>
              <a:gd name="connsiteX7-36587" fmla="*/ 5097011 w 6127024"/>
              <a:gd name="connsiteY7-36588" fmla="*/ 355616 h 6858000"/>
              <a:gd name="connsiteX8-36589" fmla="*/ 5130982 w 6127024"/>
              <a:gd name="connsiteY8-36590" fmla="*/ 412030 h 6858000"/>
              <a:gd name="connsiteX9-36591" fmla="*/ 5153000 w 6127024"/>
              <a:gd name="connsiteY9-36592" fmla="*/ 507134 h 6858000"/>
              <a:gd name="connsiteX10-36593" fmla="*/ 5171282 w 6127024"/>
              <a:gd name="connsiteY10-36594" fmla="*/ 602071 h 6858000"/>
              <a:gd name="connsiteX11-36595" fmla="*/ 5176196 w 6127024"/>
              <a:gd name="connsiteY11-36596" fmla="*/ 636822 h 6858000"/>
              <a:gd name="connsiteX12-36597" fmla="*/ 5189051 w 6127024"/>
              <a:gd name="connsiteY12-36598" fmla="*/ 782518 h 6858000"/>
              <a:gd name="connsiteX13-36599" fmla="*/ 5221088 w 6127024"/>
              <a:gd name="connsiteY13-36600" fmla="*/ 860193 h 6858000"/>
              <a:gd name="connsiteX14-36601" fmla="*/ 5230806 w 6127024"/>
              <a:gd name="connsiteY14-36602" fmla="*/ 961354 h 6858000"/>
              <a:gd name="connsiteX15-36603" fmla="*/ 5201018 w 6127024"/>
              <a:gd name="connsiteY15-36604" fmla="*/ 1095027 h 6858000"/>
              <a:gd name="connsiteX16-36605" fmla="*/ 5202153 w 6127024"/>
              <a:gd name="connsiteY16-36606" fmla="*/ 1133224 h 6858000"/>
              <a:gd name="connsiteX17-36607" fmla="*/ 5189234 w 6127024"/>
              <a:gd name="connsiteY17-36608" fmla="*/ 1193495 h 6858000"/>
              <a:gd name="connsiteX18-36609" fmla="*/ 5202769 w 6127024"/>
              <a:gd name="connsiteY18-36610" fmla="*/ 1269450 h 6858000"/>
              <a:gd name="connsiteX19-36611" fmla="*/ 5225968 w 6127024"/>
              <a:gd name="connsiteY19-36612" fmla="*/ 1357994 h 6858000"/>
              <a:gd name="connsiteX20-36613" fmla="*/ 5233819 w 6127024"/>
              <a:gd name="connsiteY20-36614" fmla="*/ 1380922 h 6858000"/>
              <a:gd name="connsiteX21-36615" fmla="*/ 5237226 w 6127024"/>
              <a:gd name="connsiteY21-36616" fmla="*/ 1441327 h 6858000"/>
              <a:gd name="connsiteX22-36617" fmla="*/ 5255653 w 6127024"/>
              <a:gd name="connsiteY22-36618" fmla="*/ 1524712 h 6858000"/>
              <a:gd name="connsiteX23-36619" fmla="*/ 5263491 w 6127024"/>
              <a:gd name="connsiteY23-36620" fmla="*/ 1642938 h 6858000"/>
              <a:gd name="connsiteX24-36621" fmla="*/ 5261314 w 6127024"/>
              <a:gd name="connsiteY24-36622" fmla="*/ 1689177 h 6858000"/>
              <a:gd name="connsiteX25-36623" fmla="*/ 5259788 w 6127024"/>
              <a:gd name="connsiteY25-36624" fmla="*/ 1768516 h 6858000"/>
              <a:gd name="connsiteX26-36625" fmla="*/ 5255696 w 6127024"/>
              <a:gd name="connsiteY26-36626" fmla="*/ 1953770 h 6858000"/>
              <a:gd name="connsiteX27-36627" fmla="*/ 5252592 w 6127024"/>
              <a:gd name="connsiteY27-36628" fmla="*/ 2092210 h 6858000"/>
              <a:gd name="connsiteX28-36629" fmla="*/ 5250104 w 6127024"/>
              <a:gd name="connsiteY28-36630" fmla="*/ 2249166 h 6858000"/>
              <a:gd name="connsiteX29-36631" fmla="*/ 5251214 w 6127024"/>
              <a:gd name="connsiteY29-36632" fmla="*/ 2250944 h 6858000"/>
              <a:gd name="connsiteX30-36633" fmla="*/ 5250644 w 6127024"/>
              <a:gd name="connsiteY30-36634" fmla="*/ 2266619 h 6858000"/>
              <a:gd name="connsiteX31-36635" fmla="*/ 5293877 w 6127024"/>
              <a:gd name="connsiteY31-36636" fmla="*/ 2368649 h 6858000"/>
              <a:gd name="connsiteX32-36637" fmla="*/ 5311338 w 6127024"/>
              <a:gd name="connsiteY32-36638" fmla="*/ 2404034 h 6858000"/>
              <a:gd name="connsiteX33-36639" fmla="*/ 5338366 w 6127024"/>
              <a:gd name="connsiteY33-36640" fmla="*/ 2465052 h 6858000"/>
              <a:gd name="connsiteX34-36641" fmla="*/ 5371263 w 6127024"/>
              <a:gd name="connsiteY34-36642" fmla="*/ 2586413 h 6858000"/>
              <a:gd name="connsiteX35-36643" fmla="*/ 5407503 w 6127024"/>
              <a:gd name="connsiteY35-36644" fmla="*/ 2786290 h 6858000"/>
              <a:gd name="connsiteX36-36645" fmla="*/ 5407356 w 6127024"/>
              <a:gd name="connsiteY36-36646" fmla="*/ 2787545 h 6858000"/>
              <a:gd name="connsiteX37-36647" fmla="*/ 5457023 w 6127024"/>
              <a:gd name="connsiteY37-36648" fmla="*/ 2858292 h 6858000"/>
              <a:gd name="connsiteX38-36649" fmla="*/ 5479298 w 6127024"/>
              <a:gd name="connsiteY38-36650" fmla="*/ 2947791 h 6858000"/>
              <a:gd name="connsiteX39-36651" fmla="*/ 5481770 w 6127024"/>
              <a:gd name="connsiteY39-36652" fmla="*/ 2951352 h 6858000"/>
              <a:gd name="connsiteX40-36653" fmla="*/ 5482415 w 6127024"/>
              <a:gd name="connsiteY40-36654" fmla="*/ 3004079 h 6858000"/>
              <a:gd name="connsiteX41-36655" fmla="*/ 5503944 w 6127024"/>
              <a:gd name="connsiteY41-36656" fmla="*/ 3123335 h 6858000"/>
              <a:gd name="connsiteX42-36657" fmla="*/ 5516007 w 6127024"/>
              <a:gd name="connsiteY42-36658" fmla="*/ 3258473 h 6858000"/>
              <a:gd name="connsiteX43-36659" fmla="*/ 5589758 w 6127024"/>
              <a:gd name="connsiteY43-36660" fmla="*/ 3453699 h 6858000"/>
              <a:gd name="connsiteX44-36661" fmla="*/ 5596144 w 6127024"/>
              <a:gd name="connsiteY44-36662" fmla="*/ 3534624 h 6858000"/>
              <a:gd name="connsiteX45-36663" fmla="*/ 5597750 w 6127024"/>
              <a:gd name="connsiteY45-36664" fmla="*/ 3534129 h 6858000"/>
              <a:gd name="connsiteX46-36665" fmla="*/ 5599700 w 6127024"/>
              <a:gd name="connsiteY46-36666" fmla="*/ 3547221 h 6858000"/>
              <a:gd name="connsiteX47-36667" fmla="*/ 5618377 w 6127024"/>
              <a:gd name="connsiteY47-36668" fmla="*/ 3588431 h 6858000"/>
              <a:gd name="connsiteX48-36669" fmla="*/ 5612155 w 6127024"/>
              <a:gd name="connsiteY48-36670" fmla="*/ 3589869 h 6858000"/>
              <a:gd name="connsiteX49-36671" fmla="*/ 5620843 w 6127024"/>
              <a:gd name="connsiteY49-36672" fmla="*/ 3606745 h 6858000"/>
              <a:gd name="connsiteX50-36673" fmla="*/ 5655472 w 6127024"/>
              <a:gd name="connsiteY50-36674" fmla="*/ 3678877 h 6858000"/>
              <a:gd name="connsiteX51-36675" fmla="*/ 5683015 w 6127024"/>
              <a:gd name="connsiteY51-36676" fmla="*/ 3762025 h 6858000"/>
              <a:gd name="connsiteX52-36677" fmla="*/ 5696643 w 6127024"/>
              <a:gd name="connsiteY52-36678" fmla="*/ 3773888 h 6858000"/>
              <a:gd name="connsiteX53-36679" fmla="*/ 5768491 w 6127024"/>
              <a:gd name="connsiteY53-36680" fmla="*/ 3914399 h 6858000"/>
              <a:gd name="connsiteX54-36681" fmla="*/ 5793123 w 6127024"/>
              <a:gd name="connsiteY54-36682" fmla="*/ 3969952 h 6858000"/>
              <a:gd name="connsiteX55-36683" fmla="*/ 5808321 w 6127024"/>
              <a:gd name="connsiteY55-36684" fmla="*/ 3988153 h 6858000"/>
              <a:gd name="connsiteX56-36685" fmla="*/ 5825621 w 6127024"/>
              <a:gd name="connsiteY56-36686" fmla="*/ 4015525 h 6858000"/>
              <a:gd name="connsiteX57-36687" fmla="*/ 5860672 w 6127024"/>
              <a:gd name="connsiteY57-36688" fmla="*/ 4061579 h 6858000"/>
              <a:gd name="connsiteX58-36689" fmla="*/ 5872173 w 6127024"/>
              <a:gd name="connsiteY58-36690" fmla="*/ 4088497 h 6858000"/>
              <a:gd name="connsiteX59-36691" fmla="*/ 5894095 w 6127024"/>
              <a:gd name="connsiteY59-36692" fmla="*/ 4128857 h 6858000"/>
              <a:gd name="connsiteX60-36693" fmla="*/ 5903513 w 6127024"/>
              <a:gd name="connsiteY60-36694" fmla="*/ 4187661 h 6858000"/>
              <a:gd name="connsiteX61-36695" fmla="*/ 5917114 w 6127024"/>
              <a:gd name="connsiteY61-36696" fmla="*/ 4213096 h 6858000"/>
              <a:gd name="connsiteX62-36697" fmla="*/ 5924233 w 6127024"/>
              <a:gd name="connsiteY62-36698" fmla="*/ 4242060 h 6858000"/>
              <a:gd name="connsiteX63-36699" fmla="*/ 5928910 w 6127024"/>
              <a:gd name="connsiteY63-36700" fmla="*/ 4300973 h 6858000"/>
              <a:gd name="connsiteX64-36701" fmla="*/ 5939320 w 6127024"/>
              <a:gd name="connsiteY64-36702" fmla="*/ 4340435 h 6858000"/>
              <a:gd name="connsiteX65-36703" fmla="*/ 5946705 w 6127024"/>
              <a:gd name="connsiteY65-36704" fmla="*/ 4428051 h 6858000"/>
              <a:gd name="connsiteX66-36705" fmla="*/ 5949261 w 6127024"/>
              <a:gd name="connsiteY66-36706" fmla="*/ 4449185 h 6858000"/>
              <a:gd name="connsiteX67-36707" fmla="*/ 5968960 w 6127024"/>
              <a:gd name="connsiteY67-36708" fmla="*/ 4482655 h 6858000"/>
              <a:gd name="connsiteX68-36709" fmla="*/ 5980106 w 6127024"/>
              <a:gd name="connsiteY68-36710" fmla="*/ 4585087 h 6858000"/>
              <a:gd name="connsiteX69-36711" fmla="*/ 5998138 w 6127024"/>
              <a:gd name="connsiteY69-36712" fmla="*/ 4697518 h 6858000"/>
              <a:gd name="connsiteX70-36713" fmla="*/ 6007819 w 6127024"/>
              <a:gd name="connsiteY70-36714" fmla="*/ 4858148 h 6858000"/>
              <a:gd name="connsiteX71-36715" fmla="*/ 6007749 w 6127024"/>
              <a:gd name="connsiteY71-36716" fmla="*/ 4964715 h 6858000"/>
              <a:gd name="connsiteX72-36717" fmla="*/ 6005269 w 6127024"/>
              <a:gd name="connsiteY72-36718" fmla="*/ 5150567 h 6858000"/>
              <a:gd name="connsiteX73-36719" fmla="*/ 6001127 w 6127024"/>
              <a:gd name="connsiteY73-36720" fmla="*/ 5164609 h 6858000"/>
              <a:gd name="connsiteX74-36721" fmla="*/ 5998514 w 6127024"/>
              <a:gd name="connsiteY74-36722" fmla="*/ 5189673 h 6858000"/>
              <a:gd name="connsiteX75-36723" fmla="*/ 6018409 w 6127024"/>
              <a:gd name="connsiteY75-36724" fmla="*/ 5227157 h 6858000"/>
              <a:gd name="connsiteX76-36725" fmla="*/ 6036748 w 6127024"/>
              <a:gd name="connsiteY76-36726" fmla="*/ 5322752 h 6858000"/>
              <a:gd name="connsiteX77-36727" fmla="*/ 6036943 w 6127024"/>
              <a:gd name="connsiteY77-36728" fmla="*/ 5329480 h 6858000"/>
              <a:gd name="connsiteX78-36729" fmla="*/ 6037677 w 6127024"/>
              <a:gd name="connsiteY78-36730" fmla="*/ 5354807 h 6858000"/>
              <a:gd name="connsiteX79-36731" fmla="*/ 6039728 w 6127024"/>
              <a:gd name="connsiteY79-36732" fmla="*/ 5359416 h 6858000"/>
              <a:gd name="connsiteX80-36733" fmla="*/ 6053435 w 6127024"/>
              <a:gd name="connsiteY80-36734" fmla="*/ 5387547 h 6858000"/>
              <a:gd name="connsiteX81-36735" fmla="*/ 6065933 w 6127024"/>
              <a:gd name="connsiteY81-36736" fmla="*/ 5443002 h 6858000"/>
              <a:gd name="connsiteX82-36737" fmla="*/ 6068640 w 6127024"/>
              <a:gd name="connsiteY82-36738" fmla="*/ 5474503 h 6858000"/>
              <a:gd name="connsiteX83-36739" fmla="*/ 6080922 w 6127024"/>
              <a:gd name="connsiteY83-36740" fmla="*/ 5561070 h 6858000"/>
              <a:gd name="connsiteX84-36741" fmla="*/ 6096949 w 6127024"/>
              <a:gd name="connsiteY84-36742" fmla="*/ 5648179 h 6858000"/>
              <a:gd name="connsiteX85-36743" fmla="*/ 6121353 w 6127024"/>
              <a:gd name="connsiteY85-36744" fmla="*/ 5721725 h 6858000"/>
              <a:gd name="connsiteX86-36745" fmla="*/ 6109884 w 6127024"/>
              <a:gd name="connsiteY86-36746" fmla="*/ 5721959 h 6858000"/>
              <a:gd name="connsiteX87-36747" fmla="*/ 6127024 w 6127024"/>
              <a:gd name="connsiteY87-36748" fmla="*/ 5786902 h 6858000"/>
              <a:gd name="connsiteX88-36749" fmla="*/ 6115796 w 6127024"/>
              <a:gd name="connsiteY88-36750" fmla="*/ 5862844 h 6858000"/>
              <a:gd name="connsiteX89-36751" fmla="*/ 6102493 w 6127024"/>
              <a:gd name="connsiteY89-36752" fmla="*/ 5928602 h 6858000"/>
              <a:gd name="connsiteX90-36753" fmla="*/ 6056863 w 6127024"/>
              <a:gd name="connsiteY90-36754" fmla="*/ 6000643 h 6858000"/>
              <a:gd name="connsiteX91-36755" fmla="*/ 6045436 w 6127024"/>
              <a:gd name="connsiteY91-36756" fmla="*/ 6124480 h 6858000"/>
              <a:gd name="connsiteX92-36757" fmla="*/ 6030489 w 6127024"/>
              <a:gd name="connsiteY92-36758" fmla="*/ 6317666 h 6858000"/>
              <a:gd name="connsiteX93-36759" fmla="*/ 6007492 w 6127024"/>
              <a:gd name="connsiteY93-36760" fmla="*/ 6440818 h 6858000"/>
              <a:gd name="connsiteX94-36761" fmla="*/ 6009467 w 6127024"/>
              <a:gd name="connsiteY94-36762" fmla="*/ 6487076 h 6858000"/>
              <a:gd name="connsiteX95-36763" fmla="*/ 5995064 w 6127024"/>
              <a:gd name="connsiteY95-36764" fmla="*/ 6540791 h 6858000"/>
              <a:gd name="connsiteX96-36765" fmla="*/ 6004510 w 6127024"/>
              <a:gd name="connsiteY96-36766" fmla="*/ 6599256 h 6858000"/>
              <a:gd name="connsiteX97-36767" fmla="*/ 5986207 w 6127024"/>
              <a:gd name="connsiteY97-36768" fmla="*/ 6695855 h 6858000"/>
              <a:gd name="connsiteX98-36769" fmla="*/ 5979428 w 6127024"/>
              <a:gd name="connsiteY98-36770" fmla="*/ 6754678 h 6858000"/>
              <a:gd name="connsiteX99-36771" fmla="*/ 5983398 w 6127024"/>
              <a:gd name="connsiteY99-36772" fmla="*/ 6778641 h 6858000"/>
              <a:gd name="connsiteX100-36773" fmla="*/ 5984543 w 6127024"/>
              <a:gd name="connsiteY100-36774" fmla="*/ 6811016 h 6858000"/>
              <a:gd name="connsiteX101-36775" fmla="*/ 5979671 w 6127024"/>
              <a:gd name="connsiteY101-36776" fmla="*/ 6858000 h 6858000"/>
              <a:gd name="connsiteX102-36777" fmla="*/ 0 w 6127024"/>
              <a:gd name="connsiteY102-36778" fmla="*/ 6858000 h 6858000"/>
              <a:gd name="connsiteX103-36779" fmla="*/ 0 w 6127024"/>
              <a:gd name="connsiteY103-36780" fmla="*/ 0 h 6858000"/>
              <a:gd name="connsiteX0-36781" fmla="*/ 0 w 6127024"/>
              <a:gd name="connsiteY0-36782" fmla="*/ 0 h 6858000"/>
              <a:gd name="connsiteX1-36783" fmla="*/ 4965888 w 6127024"/>
              <a:gd name="connsiteY1-36784" fmla="*/ 0 h 6858000"/>
              <a:gd name="connsiteX2-36785" fmla="*/ 4967767 w 6127024"/>
              <a:gd name="connsiteY2-36786" fmla="*/ 7930 h 6858000"/>
              <a:gd name="connsiteX3-36787" fmla="*/ 4979444 w 6127024"/>
              <a:gd name="connsiteY3-36788" fmla="*/ 43921 h 6858000"/>
              <a:gd name="connsiteX4-36789" fmla="*/ 5021173 w 6127024"/>
              <a:gd name="connsiteY4-36790" fmla="*/ 123738 h 6858000"/>
              <a:gd name="connsiteX5-36791" fmla="*/ 5075458 w 6127024"/>
              <a:gd name="connsiteY5-36792" fmla="*/ 264355 h 6858000"/>
              <a:gd name="connsiteX6-36793" fmla="*/ 5081175 w 6127024"/>
              <a:gd name="connsiteY6-36794" fmla="*/ 277448 h 6858000"/>
              <a:gd name="connsiteX7-36795" fmla="*/ 5097011 w 6127024"/>
              <a:gd name="connsiteY7-36796" fmla="*/ 355616 h 6858000"/>
              <a:gd name="connsiteX8-36797" fmla="*/ 5153000 w 6127024"/>
              <a:gd name="connsiteY8-36798" fmla="*/ 507134 h 6858000"/>
              <a:gd name="connsiteX9-36799" fmla="*/ 5171282 w 6127024"/>
              <a:gd name="connsiteY9-36800" fmla="*/ 602071 h 6858000"/>
              <a:gd name="connsiteX10-36801" fmla="*/ 5176196 w 6127024"/>
              <a:gd name="connsiteY10-36802" fmla="*/ 636822 h 6858000"/>
              <a:gd name="connsiteX11-36803" fmla="*/ 5189051 w 6127024"/>
              <a:gd name="connsiteY11-36804" fmla="*/ 782518 h 6858000"/>
              <a:gd name="connsiteX12-36805" fmla="*/ 5221088 w 6127024"/>
              <a:gd name="connsiteY12-36806" fmla="*/ 860193 h 6858000"/>
              <a:gd name="connsiteX13-36807" fmla="*/ 5230806 w 6127024"/>
              <a:gd name="connsiteY13-36808" fmla="*/ 961354 h 6858000"/>
              <a:gd name="connsiteX14-36809" fmla="*/ 5201018 w 6127024"/>
              <a:gd name="connsiteY14-36810" fmla="*/ 1095027 h 6858000"/>
              <a:gd name="connsiteX15-36811" fmla="*/ 5202153 w 6127024"/>
              <a:gd name="connsiteY15-36812" fmla="*/ 1133224 h 6858000"/>
              <a:gd name="connsiteX16-36813" fmla="*/ 5189234 w 6127024"/>
              <a:gd name="connsiteY16-36814" fmla="*/ 1193495 h 6858000"/>
              <a:gd name="connsiteX17-36815" fmla="*/ 5202769 w 6127024"/>
              <a:gd name="connsiteY17-36816" fmla="*/ 1269450 h 6858000"/>
              <a:gd name="connsiteX18-36817" fmla="*/ 5225968 w 6127024"/>
              <a:gd name="connsiteY18-36818" fmla="*/ 1357994 h 6858000"/>
              <a:gd name="connsiteX19-36819" fmla="*/ 5233819 w 6127024"/>
              <a:gd name="connsiteY19-36820" fmla="*/ 1380922 h 6858000"/>
              <a:gd name="connsiteX20-36821" fmla="*/ 5237226 w 6127024"/>
              <a:gd name="connsiteY20-36822" fmla="*/ 1441327 h 6858000"/>
              <a:gd name="connsiteX21-36823" fmla="*/ 5255653 w 6127024"/>
              <a:gd name="connsiteY21-36824" fmla="*/ 1524712 h 6858000"/>
              <a:gd name="connsiteX22-36825" fmla="*/ 5263491 w 6127024"/>
              <a:gd name="connsiteY22-36826" fmla="*/ 1642938 h 6858000"/>
              <a:gd name="connsiteX23-36827" fmla="*/ 5261314 w 6127024"/>
              <a:gd name="connsiteY23-36828" fmla="*/ 1689177 h 6858000"/>
              <a:gd name="connsiteX24-36829" fmla="*/ 5259788 w 6127024"/>
              <a:gd name="connsiteY24-36830" fmla="*/ 1768516 h 6858000"/>
              <a:gd name="connsiteX25-36831" fmla="*/ 5255696 w 6127024"/>
              <a:gd name="connsiteY25-36832" fmla="*/ 1953770 h 6858000"/>
              <a:gd name="connsiteX26-36833" fmla="*/ 5252592 w 6127024"/>
              <a:gd name="connsiteY26-36834" fmla="*/ 2092210 h 6858000"/>
              <a:gd name="connsiteX27-36835" fmla="*/ 5250104 w 6127024"/>
              <a:gd name="connsiteY27-36836" fmla="*/ 2249166 h 6858000"/>
              <a:gd name="connsiteX28-36837" fmla="*/ 5251214 w 6127024"/>
              <a:gd name="connsiteY28-36838" fmla="*/ 2250944 h 6858000"/>
              <a:gd name="connsiteX29-36839" fmla="*/ 5250644 w 6127024"/>
              <a:gd name="connsiteY29-36840" fmla="*/ 2266619 h 6858000"/>
              <a:gd name="connsiteX30-36841" fmla="*/ 5293877 w 6127024"/>
              <a:gd name="connsiteY30-36842" fmla="*/ 2368649 h 6858000"/>
              <a:gd name="connsiteX31-36843" fmla="*/ 5311338 w 6127024"/>
              <a:gd name="connsiteY31-36844" fmla="*/ 2404034 h 6858000"/>
              <a:gd name="connsiteX32-36845" fmla="*/ 5338366 w 6127024"/>
              <a:gd name="connsiteY32-36846" fmla="*/ 2465052 h 6858000"/>
              <a:gd name="connsiteX33-36847" fmla="*/ 5371263 w 6127024"/>
              <a:gd name="connsiteY33-36848" fmla="*/ 2586413 h 6858000"/>
              <a:gd name="connsiteX34-36849" fmla="*/ 5407503 w 6127024"/>
              <a:gd name="connsiteY34-36850" fmla="*/ 2786290 h 6858000"/>
              <a:gd name="connsiteX35-36851" fmla="*/ 5407356 w 6127024"/>
              <a:gd name="connsiteY35-36852" fmla="*/ 2787545 h 6858000"/>
              <a:gd name="connsiteX36-36853" fmla="*/ 5457023 w 6127024"/>
              <a:gd name="connsiteY36-36854" fmla="*/ 2858292 h 6858000"/>
              <a:gd name="connsiteX37-36855" fmla="*/ 5479298 w 6127024"/>
              <a:gd name="connsiteY37-36856" fmla="*/ 2947791 h 6858000"/>
              <a:gd name="connsiteX38-36857" fmla="*/ 5481770 w 6127024"/>
              <a:gd name="connsiteY38-36858" fmla="*/ 2951352 h 6858000"/>
              <a:gd name="connsiteX39-36859" fmla="*/ 5482415 w 6127024"/>
              <a:gd name="connsiteY39-36860" fmla="*/ 3004079 h 6858000"/>
              <a:gd name="connsiteX40-36861" fmla="*/ 5503944 w 6127024"/>
              <a:gd name="connsiteY40-36862" fmla="*/ 3123335 h 6858000"/>
              <a:gd name="connsiteX41-36863" fmla="*/ 5516007 w 6127024"/>
              <a:gd name="connsiteY41-36864" fmla="*/ 3258473 h 6858000"/>
              <a:gd name="connsiteX42-36865" fmla="*/ 5589758 w 6127024"/>
              <a:gd name="connsiteY42-36866" fmla="*/ 3453699 h 6858000"/>
              <a:gd name="connsiteX43-36867" fmla="*/ 5596144 w 6127024"/>
              <a:gd name="connsiteY43-36868" fmla="*/ 3534624 h 6858000"/>
              <a:gd name="connsiteX44-36869" fmla="*/ 5597750 w 6127024"/>
              <a:gd name="connsiteY44-36870" fmla="*/ 3534129 h 6858000"/>
              <a:gd name="connsiteX45-36871" fmla="*/ 5599700 w 6127024"/>
              <a:gd name="connsiteY45-36872" fmla="*/ 3547221 h 6858000"/>
              <a:gd name="connsiteX46-36873" fmla="*/ 5618377 w 6127024"/>
              <a:gd name="connsiteY46-36874" fmla="*/ 3588431 h 6858000"/>
              <a:gd name="connsiteX47-36875" fmla="*/ 5612155 w 6127024"/>
              <a:gd name="connsiteY47-36876" fmla="*/ 3589869 h 6858000"/>
              <a:gd name="connsiteX48-36877" fmla="*/ 5620843 w 6127024"/>
              <a:gd name="connsiteY48-36878" fmla="*/ 3606745 h 6858000"/>
              <a:gd name="connsiteX49-36879" fmla="*/ 5655472 w 6127024"/>
              <a:gd name="connsiteY49-36880" fmla="*/ 3678877 h 6858000"/>
              <a:gd name="connsiteX50-36881" fmla="*/ 5683015 w 6127024"/>
              <a:gd name="connsiteY50-36882" fmla="*/ 3762025 h 6858000"/>
              <a:gd name="connsiteX51-36883" fmla="*/ 5696643 w 6127024"/>
              <a:gd name="connsiteY51-36884" fmla="*/ 3773888 h 6858000"/>
              <a:gd name="connsiteX52-36885" fmla="*/ 5768491 w 6127024"/>
              <a:gd name="connsiteY52-36886" fmla="*/ 3914399 h 6858000"/>
              <a:gd name="connsiteX53-36887" fmla="*/ 5793123 w 6127024"/>
              <a:gd name="connsiteY53-36888" fmla="*/ 3969952 h 6858000"/>
              <a:gd name="connsiteX54-36889" fmla="*/ 5808321 w 6127024"/>
              <a:gd name="connsiteY54-36890" fmla="*/ 3988153 h 6858000"/>
              <a:gd name="connsiteX55-36891" fmla="*/ 5825621 w 6127024"/>
              <a:gd name="connsiteY55-36892" fmla="*/ 4015525 h 6858000"/>
              <a:gd name="connsiteX56-36893" fmla="*/ 5860672 w 6127024"/>
              <a:gd name="connsiteY56-36894" fmla="*/ 4061579 h 6858000"/>
              <a:gd name="connsiteX57-36895" fmla="*/ 5872173 w 6127024"/>
              <a:gd name="connsiteY57-36896" fmla="*/ 4088497 h 6858000"/>
              <a:gd name="connsiteX58-36897" fmla="*/ 5894095 w 6127024"/>
              <a:gd name="connsiteY58-36898" fmla="*/ 4128857 h 6858000"/>
              <a:gd name="connsiteX59-36899" fmla="*/ 5903513 w 6127024"/>
              <a:gd name="connsiteY59-36900" fmla="*/ 4187661 h 6858000"/>
              <a:gd name="connsiteX60-36901" fmla="*/ 5917114 w 6127024"/>
              <a:gd name="connsiteY60-36902" fmla="*/ 4213096 h 6858000"/>
              <a:gd name="connsiteX61-36903" fmla="*/ 5924233 w 6127024"/>
              <a:gd name="connsiteY61-36904" fmla="*/ 4242060 h 6858000"/>
              <a:gd name="connsiteX62-36905" fmla="*/ 5928910 w 6127024"/>
              <a:gd name="connsiteY62-36906" fmla="*/ 4300973 h 6858000"/>
              <a:gd name="connsiteX63-36907" fmla="*/ 5939320 w 6127024"/>
              <a:gd name="connsiteY63-36908" fmla="*/ 4340435 h 6858000"/>
              <a:gd name="connsiteX64-36909" fmla="*/ 5946705 w 6127024"/>
              <a:gd name="connsiteY64-36910" fmla="*/ 4428051 h 6858000"/>
              <a:gd name="connsiteX65-36911" fmla="*/ 5949261 w 6127024"/>
              <a:gd name="connsiteY65-36912" fmla="*/ 4449185 h 6858000"/>
              <a:gd name="connsiteX66-36913" fmla="*/ 5968960 w 6127024"/>
              <a:gd name="connsiteY66-36914" fmla="*/ 4482655 h 6858000"/>
              <a:gd name="connsiteX67-36915" fmla="*/ 5980106 w 6127024"/>
              <a:gd name="connsiteY67-36916" fmla="*/ 4585087 h 6858000"/>
              <a:gd name="connsiteX68-36917" fmla="*/ 5998138 w 6127024"/>
              <a:gd name="connsiteY68-36918" fmla="*/ 4697518 h 6858000"/>
              <a:gd name="connsiteX69-36919" fmla="*/ 6007819 w 6127024"/>
              <a:gd name="connsiteY69-36920" fmla="*/ 4858148 h 6858000"/>
              <a:gd name="connsiteX70-36921" fmla="*/ 6007749 w 6127024"/>
              <a:gd name="connsiteY70-36922" fmla="*/ 4964715 h 6858000"/>
              <a:gd name="connsiteX71-36923" fmla="*/ 6005269 w 6127024"/>
              <a:gd name="connsiteY71-36924" fmla="*/ 5150567 h 6858000"/>
              <a:gd name="connsiteX72-36925" fmla="*/ 6001127 w 6127024"/>
              <a:gd name="connsiteY72-36926" fmla="*/ 5164609 h 6858000"/>
              <a:gd name="connsiteX73-36927" fmla="*/ 5998514 w 6127024"/>
              <a:gd name="connsiteY73-36928" fmla="*/ 5189673 h 6858000"/>
              <a:gd name="connsiteX74-36929" fmla="*/ 6018409 w 6127024"/>
              <a:gd name="connsiteY74-36930" fmla="*/ 5227157 h 6858000"/>
              <a:gd name="connsiteX75-36931" fmla="*/ 6036748 w 6127024"/>
              <a:gd name="connsiteY75-36932" fmla="*/ 5322752 h 6858000"/>
              <a:gd name="connsiteX76-36933" fmla="*/ 6036943 w 6127024"/>
              <a:gd name="connsiteY76-36934" fmla="*/ 5329480 h 6858000"/>
              <a:gd name="connsiteX77-36935" fmla="*/ 6037677 w 6127024"/>
              <a:gd name="connsiteY77-36936" fmla="*/ 5354807 h 6858000"/>
              <a:gd name="connsiteX78-36937" fmla="*/ 6039728 w 6127024"/>
              <a:gd name="connsiteY78-36938" fmla="*/ 5359416 h 6858000"/>
              <a:gd name="connsiteX79-36939" fmla="*/ 6053435 w 6127024"/>
              <a:gd name="connsiteY79-36940" fmla="*/ 5387547 h 6858000"/>
              <a:gd name="connsiteX80-36941" fmla="*/ 6065933 w 6127024"/>
              <a:gd name="connsiteY80-36942" fmla="*/ 5443002 h 6858000"/>
              <a:gd name="connsiteX81-36943" fmla="*/ 6068640 w 6127024"/>
              <a:gd name="connsiteY81-36944" fmla="*/ 5474503 h 6858000"/>
              <a:gd name="connsiteX82-36945" fmla="*/ 6080922 w 6127024"/>
              <a:gd name="connsiteY82-36946" fmla="*/ 5561070 h 6858000"/>
              <a:gd name="connsiteX83-36947" fmla="*/ 6096949 w 6127024"/>
              <a:gd name="connsiteY83-36948" fmla="*/ 5648179 h 6858000"/>
              <a:gd name="connsiteX84-36949" fmla="*/ 6121353 w 6127024"/>
              <a:gd name="connsiteY84-36950" fmla="*/ 5721725 h 6858000"/>
              <a:gd name="connsiteX85-36951" fmla="*/ 6109884 w 6127024"/>
              <a:gd name="connsiteY85-36952" fmla="*/ 5721959 h 6858000"/>
              <a:gd name="connsiteX86-36953" fmla="*/ 6127024 w 6127024"/>
              <a:gd name="connsiteY86-36954" fmla="*/ 5786902 h 6858000"/>
              <a:gd name="connsiteX87-36955" fmla="*/ 6115796 w 6127024"/>
              <a:gd name="connsiteY87-36956" fmla="*/ 5862844 h 6858000"/>
              <a:gd name="connsiteX88-36957" fmla="*/ 6102493 w 6127024"/>
              <a:gd name="connsiteY88-36958" fmla="*/ 5928602 h 6858000"/>
              <a:gd name="connsiteX89-36959" fmla="*/ 6056863 w 6127024"/>
              <a:gd name="connsiteY89-36960" fmla="*/ 6000643 h 6858000"/>
              <a:gd name="connsiteX90-36961" fmla="*/ 6045436 w 6127024"/>
              <a:gd name="connsiteY90-36962" fmla="*/ 6124480 h 6858000"/>
              <a:gd name="connsiteX91-36963" fmla="*/ 6030489 w 6127024"/>
              <a:gd name="connsiteY91-36964" fmla="*/ 6317666 h 6858000"/>
              <a:gd name="connsiteX92-36965" fmla="*/ 6007492 w 6127024"/>
              <a:gd name="connsiteY92-36966" fmla="*/ 6440818 h 6858000"/>
              <a:gd name="connsiteX93-36967" fmla="*/ 6009467 w 6127024"/>
              <a:gd name="connsiteY93-36968" fmla="*/ 6487076 h 6858000"/>
              <a:gd name="connsiteX94-36969" fmla="*/ 5995064 w 6127024"/>
              <a:gd name="connsiteY94-36970" fmla="*/ 6540791 h 6858000"/>
              <a:gd name="connsiteX95-36971" fmla="*/ 6004510 w 6127024"/>
              <a:gd name="connsiteY95-36972" fmla="*/ 6599256 h 6858000"/>
              <a:gd name="connsiteX96-36973" fmla="*/ 5986207 w 6127024"/>
              <a:gd name="connsiteY96-36974" fmla="*/ 6695855 h 6858000"/>
              <a:gd name="connsiteX97-36975" fmla="*/ 5979428 w 6127024"/>
              <a:gd name="connsiteY97-36976" fmla="*/ 6754678 h 6858000"/>
              <a:gd name="connsiteX98-36977" fmla="*/ 5983398 w 6127024"/>
              <a:gd name="connsiteY98-36978" fmla="*/ 6778641 h 6858000"/>
              <a:gd name="connsiteX99-36979" fmla="*/ 5984543 w 6127024"/>
              <a:gd name="connsiteY99-36980" fmla="*/ 6811016 h 6858000"/>
              <a:gd name="connsiteX100-36981" fmla="*/ 5979671 w 6127024"/>
              <a:gd name="connsiteY100-36982" fmla="*/ 6858000 h 6858000"/>
              <a:gd name="connsiteX101-36983" fmla="*/ 0 w 6127024"/>
              <a:gd name="connsiteY101-36984" fmla="*/ 6858000 h 6858000"/>
              <a:gd name="connsiteX102-36985" fmla="*/ 0 w 6127024"/>
              <a:gd name="connsiteY102-36986" fmla="*/ 0 h 6858000"/>
              <a:gd name="connsiteX0-36987" fmla="*/ 0 w 6127024"/>
              <a:gd name="connsiteY0-36988" fmla="*/ 0 h 6858000"/>
              <a:gd name="connsiteX1-36989" fmla="*/ 4965888 w 6127024"/>
              <a:gd name="connsiteY1-36990" fmla="*/ 0 h 6858000"/>
              <a:gd name="connsiteX2-36991" fmla="*/ 4967767 w 6127024"/>
              <a:gd name="connsiteY2-36992" fmla="*/ 7930 h 6858000"/>
              <a:gd name="connsiteX3-36993" fmla="*/ 4979444 w 6127024"/>
              <a:gd name="connsiteY3-36994" fmla="*/ 43921 h 6858000"/>
              <a:gd name="connsiteX4-36995" fmla="*/ 5021173 w 6127024"/>
              <a:gd name="connsiteY4-36996" fmla="*/ 123738 h 6858000"/>
              <a:gd name="connsiteX5-36997" fmla="*/ 5075458 w 6127024"/>
              <a:gd name="connsiteY5-36998" fmla="*/ 264355 h 6858000"/>
              <a:gd name="connsiteX6-36999" fmla="*/ 5081175 w 6127024"/>
              <a:gd name="connsiteY6-37000" fmla="*/ 277448 h 6858000"/>
              <a:gd name="connsiteX7-37001" fmla="*/ 5097011 w 6127024"/>
              <a:gd name="connsiteY7-37002" fmla="*/ 355616 h 6858000"/>
              <a:gd name="connsiteX8-37003" fmla="*/ 5153000 w 6127024"/>
              <a:gd name="connsiteY8-37004" fmla="*/ 507134 h 6858000"/>
              <a:gd name="connsiteX9-37005" fmla="*/ 5171282 w 6127024"/>
              <a:gd name="connsiteY9-37006" fmla="*/ 602071 h 6858000"/>
              <a:gd name="connsiteX10-37007" fmla="*/ 5176196 w 6127024"/>
              <a:gd name="connsiteY10-37008" fmla="*/ 636822 h 6858000"/>
              <a:gd name="connsiteX11-37009" fmla="*/ 5189051 w 6127024"/>
              <a:gd name="connsiteY11-37010" fmla="*/ 782518 h 6858000"/>
              <a:gd name="connsiteX12-37011" fmla="*/ 5221088 w 6127024"/>
              <a:gd name="connsiteY12-37012" fmla="*/ 860193 h 6858000"/>
              <a:gd name="connsiteX13-37013" fmla="*/ 5230806 w 6127024"/>
              <a:gd name="connsiteY13-37014" fmla="*/ 961354 h 6858000"/>
              <a:gd name="connsiteX14-37015" fmla="*/ 5201018 w 6127024"/>
              <a:gd name="connsiteY14-37016" fmla="*/ 1095027 h 6858000"/>
              <a:gd name="connsiteX15-37017" fmla="*/ 5202153 w 6127024"/>
              <a:gd name="connsiteY15-37018" fmla="*/ 1133224 h 6858000"/>
              <a:gd name="connsiteX16-37019" fmla="*/ 5189234 w 6127024"/>
              <a:gd name="connsiteY16-37020" fmla="*/ 1193495 h 6858000"/>
              <a:gd name="connsiteX17-37021" fmla="*/ 5202769 w 6127024"/>
              <a:gd name="connsiteY17-37022" fmla="*/ 1269450 h 6858000"/>
              <a:gd name="connsiteX18-37023" fmla="*/ 5225968 w 6127024"/>
              <a:gd name="connsiteY18-37024" fmla="*/ 1357994 h 6858000"/>
              <a:gd name="connsiteX19-37025" fmla="*/ 5233819 w 6127024"/>
              <a:gd name="connsiteY19-37026" fmla="*/ 1380922 h 6858000"/>
              <a:gd name="connsiteX20-37027" fmla="*/ 5237226 w 6127024"/>
              <a:gd name="connsiteY20-37028" fmla="*/ 1441327 h 6858000"/>
              <a:gd name="connsiteX21-37029" fmla="*/ 5255653 w 6127024"/>
              <a:gd name="connsiteY21-37030" fmla="*/ 1524712 h 6858000"/>
              <a:gd name="connsiteX22-37031" fmla="*/ 5263491 w 6127024"/>
              <a:gd name="connsiteY22-37032" fmla="*/ 1642938 h 6858000"/>
              <a:gd name="connsiteX23-37033" fmla="*/ 5261314 w 6127024"/>
              <a:gd name="connsiteY23-37034" fmla="*/ 1689177 h 6858000"/>
              <a:gd name="connsiteX24-37035" fmla="*/ 5259788 w 6127024"/>
              <a:gd name="connsiteY24-37036" fmla="*/ 1768516 h 6858000"/>
              <a:gd name="connsiteX25-37037" fmla="*/ 5255696 w 6127024"/>
              <a:gd name="connsiteY25-37038" fmla="*/ 1953770 h 6858000"/>
              <a:gd name="connsiteX26-37039" fmla="*/ 5252592 w 6127024"/>
              <a:gd name="connsiteY26-37040" fmla="*/ 2092210 h 6858000"/>
              <a:gd name="connsiteX27-37041" fmla="*/ 5250104 w 6127024"/>
              <a:gd name="connsiteY27-37042" fmla="*/ 2249166 h 6858000"/>
              <a:gd name="connsiteX28-37043" fmla="*/ 5251214 w 6127024"/>
              <a:gd name="connsiteY28-37044" fmla="*/ 2250944 h 6858000"/>
              <a:gd name="connsiteX29-37045" fmla="*/ 5250644 w 6127024"/>
              <a:gd name="connsiteY29-37046" fmla="*/ 2266619 h 6858000"/>
              <a:gd name="connsiteX30-37047" fmla="*/ 5293877 w 6127024"/>
              <a:gd name="connsiteY30-37048" fmla="*/ 2368649 h 6858000"/>
              <a:gd name="connsiteX31-37049" fmla="*/ 5311338 w 6127024"/>
              <a:gd name="connsiteY31-37050" fmla="*/ 2404034 h 6858000"/>
              <a:gd name="connsiteX32-37051" fmla="*/ 5338366 w 6127024"/>
              <a:gd name="connsiteY32-37052" fmla="*/ 2465052 h 6858000"/>
              <a:gd name="connsiteX33-37053" fmla="*/ 5371263 w 6127024"/>
              <a:gd name="connsiteY33-37054" fmla="*/ 2586413 h 6858000"/>
              <a:gd name="connsiteX34-37055" fmla="*/ 5407503 w 6127024"/>
              <a:gd name="connsiteY34-37056" fmla="*/ 2786290 h 6858000"/>
              <a:gd name="connsiteX35-37057" fmla="*/ 5407356 w 6127024"/>
              <a:gd name="connsiteY35-37058" fmla="*/ 2787545 h 6858000"/>
              <a:gd name="connsiteX36-37059" fmla="*/ 5457023 w 6127024"/>
              <a:gd name="connsiteY36-37060" fmla="*/ 2858292 h 6858000"/>
              <a:gd name="connsiteX37-37061" fmla="*/ 5479298 w 6127024"/>
              <a:gd name="connsiteY37-37062" fmla="*/ 2947791 h 6858000"/>
              <a:gd name="connsiteX38-37063" fmla="*/ 5481770 w 6127024"/>
              <a:gd name="connsiteY38-37064" fmla="*/ 2951352 h 6858000"/>
              <a:gd name="connsiteX39-37065" fmla="*/ 5482415 w 6127024"/>
              <a:gd name="connsiteY39-37066" fmla="*/ 3004079 h 6858000"/>
              <a:gd name="connsiteX40-37067" fmla="*/ 5503944 w 6127024"/>
              <a:gd name="connsiteY40-37068" fmla="*/ 3123335 h 6858000"/>
              <a:gd name="connsiteX41-37069" fmla="*/ 5516007 w 6127024"/>
              <a:gd name="connsiteY41-37070" fmla="*/ 3258473 h 6858000"/>
              <a:gd name="connsiteX42-37071" fmla="*/ 5589758 w 6127024"/>
              <a:gd name="connsiteY42-37072" fmla="*/ 3453699 h 6858000"/>
              <a:gd name="connsiteX43-37073" fmla="*/ 5596144 w 6127024"/>
              <a:gd name="connsiteY43-37074" fmla="*/ 3534624 h 6858000"/>
              <a:gd name="connsiteX44-37075" fmla="*/ 5597750 w 6127024"/>
              <a:gd name="connsiteY44-37076" fmla="*/ 3534129 h 6858000"/>
              <a:gd name="connsiteX45-37077" fmla="*/ 5599700 w 6127024"/>
              <a:gd name="connsiteY45-37078" fmla="*/ 3547221 h 6858000"/>
              <a:gd name="connsiteX46-37079" fmla="*/ 5618377 w 6127024"/>
              <a:gd name="connsiteY46-37080" fmla="*/ 3588431 h 6858000"/>
              <a:gd name="connsiteX47-37081" fmla="*/ 5612155 w 6127024"/>
              <a:gd name="connsiteY47-37082" fmla="*/ 3589869 h 6858000"/>
              <a:gd name="connsiteX48-37083" fmla="*/ 5620843 w 6127024"/>
              <a:gd name="connsiteY48-37084" fmla="*/ 3606745 h 6858000"/>
              <a:gd name="connsiteX49-37085" fmla="*/ 5655472 w 6127024"/>
              <a:gd name="connsiteY49-37086" fmla="*/ 3678877 h 6858000"/>
              <a:gd name="connsiteX50-37087" fmla="*/ 5683015 w 6127024"/>
              <a:gd name="connsiteY50-37088" fmla="*/ 3762025 h 6858000"/>
              <a:gd name="connsiteX51-37089" fmla="*/ 5696643 w 6127024"/>
              <a:gd name="connsiteY51-37090" fmla="*/ 3773888 h 6858000"/>
              <a:gd name="connsiteX52-37091" fmla="*/ 5768491 w 6127024"/>
              <a:gd name="connsiteY52-37092" fmla="*/ 3914399 h 6858000"/>
              <a:gd name="connsiteX53-37093" fmla="*/ 5793123 w 6127024"/>
              <a:gd name="connsiteY53-37094" fmla="*/ 3969952 h 6858000"/>
              <a:gd name="connsiteX54-37095" fmla="*/ 5808321 w 6127024"/>
              <a:gd name="connsiteY54-37096" fmla="*/ 3988153 h 6858000"/>
              <a:gd name="connsiteX55-37097" fmla="*/ 5825621 w 6127024"/>
              <a:gd name="connsiteY55-37098" fmla="*/ 4015525 h 6858000"/>
              <a:gd name="connsiteX56-37099" fmla="*/ 5860672 w 6127024"/>
              <a:gd name="connsiteY56-37100" fmla="*/ 4061579 h 6858000"/>
              <a:gd name="connsiteX57-37101" fmla="*/ 5872173 w 6127024"/>
              <a:gd name="connsiteY57-37102" fmla="*/ 4088497 h 6858000"/>
              <a:gd name="connsiteX58-37103" fmla="*/ 5894095 w 6127024"/>
              <a:gd name="connsiteY58-37104" fmla="*/ 4128857 h 6858000"/>
              <a:gd name="connsiteX59-37105" fmla="*/ 5903513 w 6127024"/>
              <a:gd name="connsiteY59-37106" fmla="*/ 4187661 h 6858000"/>
              <a:gd name="connsiteX60-37107" fmla="*/ 5917114 w 6127024"/>
              <a:gd name="connsiteY60-37108" fmla="*/ 4213096 h 6858000"/>
              <a:gd name="connsiteX61-37109" fmla="*/ 5924233 w 6127024"/>
              <a:gd name="connsiteY61-37110" fmla="*/ 4242060 h 6858000"/>
              <a:gd name="connsiteX62-37111" fmla="*/ 5928910 w 6127024"/>
              <a:gd name="connsiteY62-37112" fmla="*/ 4300973 h 6858000"/>
              <a:gd name="connsiteX63-37113" fmla="*/ 5939320 w 6127024"/>
              <a:gd name="connsiteY63-37114" fmla="*/ 4340435 h 6858000"/>
              <a:gd name="connsiteX64-37115" fmla="*/ 5946705 w 6127024"/>
              <a:gd name="connsiteY64-37116" fmla="*/ 4428051 h 6858000"/>
              <a:gd name="connsiteX65-37117" fmla="*/ 5949261 w 6127024"/>
              <a:gd name="connsiteY65-37118" fmla="*/ 4449185 h 6858000"/>
              <a:gd name="connsiteX66-37119" fmla="*/ 5968960 w 6127024"/>
              <a:gd name="connsiteY66-37120" fmla="*/ 4482655 h 6858000"/>
              <a:gd name="connsiteX67-37121" fmla="*/ 5980106 w 6127024"/>
              <a:gd name="connsiteY67-37122" fmla="*/ 4585087 h 6858000"/>
              <a:gd name="connsiteX68-37123" fmla="*/ 5998138 w 6127024"/>
              <a:gd name="connsiteY68-37124" fmla="*/ 4697518 h 6858000"/>
              <a:gd name="connsiteX69-37125" fmla="*/ 6007819 w 6127024"/>
              <a:gd name="connsiteY69-37126" fmla="*/ 4858148 h 6858000"/>
              <a:gd name="connsiteX70-37127" fmla="*/ 6007749 w 6127024"/>
              <a:gd name="connsiteY70-37128" fmla="*/ 4964715 h 6858000"/>
              <a:gd name="connsiteX71-37129" fmla="*/ 6005269 w 6127024"/>
              <a:gd name="connsiteY71-37130" fmla="*/ 5150567 h 6858000"/>
              <a:gd name="connsiteX72-37131" fmla="*/ 6001127 w 6127024"/>
              <a:gd name="connsiteY72-37132" fmla="*/ 5164609 h 6858000"/>
              <a:gd name="connsiteX73-37133" fmla="*/ 5998514 w 6127024"/>
              <a:gd name="connsiteY73-37134" fmla="*/ 5189673 h 6858000"/>
              <a:gd name="connsiteX74-37135" fmla="*/ 6018409 w 6127024"/>
              <a:gd name="connsiteY74-37136" fmla="*/ 5227157 h 6858000"/>
              <a:gd name="connsiteX75-37137" fmla="*/ 6036748 w 6127024"/>
              <a:gd name="connsiteY75-37138" fmla="*/ 5322752 h 6858000"/>
              <a:gd name="connsiteX76-37139" fmla="*/ 6036943 w 6127024"/>
              <a:gd name="connsiteY76-37140" fmla="*/ 5329480 h 6858000"/>
              <a:gd name="connsiteX77-37141" fmla="*/ 6037677 w 6127024"/>
              <a:gd name="connsiteY77-37142" fmla="*/ 5354807 h 6858000"/>
              <a:gd name="connsiteX78-37143" fmla="*/ 6039728 w 6127024"/>
              <a:gd name="connsiteY78-37144" fmla="*/ 5359416 h 6858000"/>
              <a:gd name="connsiteX79-37145" fmla="*/ 6053435 w 6127024"/>
              <a:gd name="connsiteY79-37146" fmla="*/ 5387547 h 6858000"/>
              <a:gd name="connsiteX80-37147" fmla="*/ 6065933 w 6127024"/>
              <a:gd name="connsiteY80-37148" fmla="*/ 5443002 h 6858000"/>
              <a:gd name="connsiteX81-37149" fmla="*/ 6068640 w 6127024"/>
              <a:gd name="connsiteY81-37150" fmla="*/ 5474503 h 6858000"/>
              <a:gd name="connsiteX82-37151" fmla="*/ 6080922 w 6127024"/>
              <a:gd name="connsiteY82-37152" fmla="*/ 5561070 h 6858000"/>
              <a:gd name="connsiteX83-37153" fmla="*/ 6096949 w 6127024"/>
              <a:gd name="connsiteY83-37154" fmla="*/ 5648179 h 6858000"/>
              <a:gd name="connsiteX84-37155" fmla="*/ 6121353 w 6127024"/>
              <a:gd name="connsiteY84-37156" fmla="*/ 5721725 h 6858000"/>
              <a:gd name="connsiteX85-37157" fmla="*/ 6109884 w 6127024"/>
              <a:gd name="connsiteY85-37158" fmla="*/ 5721959 h 6858000"/>
              <a:gd name="connsiteX86-37159" fmla="*/ 6127024 w 6127024"/>
              <a:gd name="connsiteY86-37160" fmla="*/ 5786902 h 6858000"/>
              <a:gd name="connsiteX87-37161" fmla="*/ 6115796 w 6127024"/>
              <a:gd name="connsiteY87-37162" fmla="*/ 5862844 h 6858000"/>
              <a:gd name="connsiteX88-37163" fmla="*/ 6102493 w 6127024"/>
              <a:gd name="connsiteY88-37164" fmla="*/ 5928602 h 6858000"/>
              <a:gd name="connsiteX89-37165" fmla="*/ 6056863 w 6127024"/>
              <a:gd name="connsiteY89-37166" fmla="*/ 6000643 h 6858000"/>
              <a:gd name="connsiteX90-37167" fmla="*/ 6045436 w 6127024"/>
              <a:gd name="connsiteY90-37168" fmla="*/ 6124480 h 6858000"/>
              <a:gd name="connsiteX91-37169" fmla="*/ 6030489 w 6127024"/>
              <a:gd name="connsiteY91-37170" fmla="*/ 6317666 h 6858000"/>
              <a:gd name="connsiteX92-37171" fmla="*/ 6007492 w 6127024"/>
              <a:gd name="connsiteY92-37172" fmla="*/ 6440818 h 6858000"/>
              <a:gd name="connsiteX93-37173" fmla="*/ 6009467 w 6127024"/>
              <a:gd name="connsiteY93-37174" fmla="*/ 6487076 h 6858000"/>
              <a:gd name="connsiteX94-37175" fmla="*/ 5995064 w 6127024"/>
              <a:gd name="connsiteY94-37176" fmla="*/ 6540791 h 6858000"/>
              <a:gd name="connsiteX95-37177" fmla="*/ 6004510 w 6127024"/>
              <a:gd name="connsiteY95-37178" fmla="*/ 6599256 h 6858000"/>
              <a:gd name="connsiteX96-37179" fmla="*/ 5986207 w 6127024"/>
              <a:gd name="connsiteY96-37180" fmla="*/ 6695855 h 6858000"/>
              <a:gd name="connsiteX97-37181" fmla="*/ 5979428 w 6127024"/>
              <a:gd name="connsiteY97-37182" fmla="*/ 6754678 h 6858000"/>
              <a:gd name="connsiteX98-37183" fmla="*/ 5983398 w 6127024"/>
              <a:gd name="connsiteY98-37184" fmla="*/ 6778641 h 6858000"/>
              <a:gd name="connsiteX99-37185" fmla="*/ 5984543 w 6127024"/>
              <a:gd name="connsiteY99-37186" fmla="*/ 6811016 h 6858000"/>
              <a:gd name="connsiteX100-37187" fmla="*/ 5979671 w 6127024"/>
              <a:gd name="connsiteY100-37188" fmla="*/ 6858000 h 6858000"/>
              <a:gd name="connsiteX101-37189" fmla="*/ 0 w 6127024"/>
              <a:gd name="connsiteY101-37190" fmla="*/ 6858000 h 6858000"/>
              <a:gd name="connsiteX102-37191" fmla="*/ 0 w 6127024"/>
              <a:gd name="connsiteY102-37192" fmla="*/ 0 h 6858000"/>
              <a:gd name="connsiteX0-37193" fmla="*/ 0 w 6127024"/>
              <a:gd name="connsiteY0-37194" fmla="*/ 0 h 6858000"/>
              <a:gd name="connsiteX1-37195" fmla="*/ 4965888 w 6127024"/>
              <a:gd name="connsiteY1-37196" fmla="*/ 0 h 6858000"/>
              <a:gd name="connsiteX2-37197" fmla="*/ 4967767 w 6127024"/>
              <a:gd name="connsiteY2-37198" fmla="*/ 7930 h 6858000"/>
              <a:gd name="connsiteX3-37199" fmla="*/ 4979444 w 6127024"/>
              <a:gd name="connsiteY3-37200" fmla="*/ 43921 h 6858000"/>
              <a:gd name="connsiteX4-37201" fmla="*/ 5021173 w 6127024"/>
              <a:gd name="connsiteY4-37202" fmla="*/ 123738 h 6858000"/>
              <a:gd name="connsiteX5-37203" fmla="*/ 5075458 w 6127024"/>
              <a:gd name="connsiteY5-37204" fmla="*/ 264355 h 6858000"/>
              <a:gd name="connsiteX6-37205" fmla="*/ 5081175 w 6127024"/>
              <a:gd name="connsiteY6-37206" fmla="*/ 277448 h 6858000"/>
              <a:gd name="connsiteX7-37207" fmla="*/ 5097011 w 6127024"/>
              <a:gd name="connsiteY7-37208" fmla="*/ 355616 h 6858000"/>
              <a:gd name="connsiteX8-37209" fmla="*/ 5153000 w 6127024"/>
              <a:gd name="connsiteY8-37210" fmla="*/ 507134 h 6858000"/>
              <a:gd name="connsiteX9-37211" fmla="*/ 5171282 w 6127024"/>
              <a:gd name="connsiteY9-37212" fmla="*/ 602071 h 6858000"/>
              <a:gd name="connsiteX10-37213" fmla="*/ 5176196 w 6127024"/>
              <a:gd name="connsiteY10-37214" fmla="*/ 636822 h 6858000"/>
              <a:gd name="connsiteX11-37215" fmla="*/ 5189051 w 6127024"/>
              <a:gd name="connsiteY11-37216" fmla="*/ 782518 h 6858000"/>
              <a:gd name="connsiteX12-37217" fmla="*/ 5221088 w 6127024"/>
              <a:gd name="connsiteY12-37218" fmla="*/ 860193 h 6858000"/>
              <a:gd name="connsiteX13-37219" fmla="*/ 5221281 w 6127024"/>
              <a:gd name="connsiteY13-37220" fmla="*/ 920873 h 6858000"/>
              <a:gd name="connsiteX14-37221" fmla="*/ 5201018 w 6127024"/>
              <a:gd name="connsiteY14-37222" fmla="*/ 1095027 h 6858000"/>
              <a:gd name="connsiteX15-37223" fmla="*/ 5202153 w 6127024"/>
              <a:gd name="connsiteY15-37224" fmla="*/ 1133224 h 6858000"/>
              <a:gd name="connsiteX16-37225" fmla="*/ 5189234 w 6127024"/>
              <a:gd name="connsiteY16-37226" fmla="*/ 1193495 h 6858000"/>
              <a:gd name="connsiteX17-37227" fmla="*/ 5202769 w 6127024"/>
              <a:gd name="connsiteY17-37228" fmla="*/ 1269450 h 6858000"/>
              <a:gd name="connsiteX18-37229" fmla="*/ 5225968 w 6127024"/>
              <a:gd name="connsiteY18-37230" fmla="*/ 1357994 h 6858000"/>
              <a:gd name="connsiteX19-37231" fmla="*/ 5233819 w 6127024"/>
              <a:gd name="connsiteY19-37232" fmla="*/ 1380922 h 6858000"/>
              <a:gd name="connsiteX20-37233" fmla="*/ 5237226 w 6127024"/>
              <a:gd name="connsiteY20-37234" fmla="*/ 1441327 h 6858000"/>
              <a:gd name="connsiteX21-37235" fmla="*/ 5255653 w 6127024"/>
              <a:gd name="connsiteY21-37236" fmla="*/ 1524712 h 6858000"/>
              <a:gd name="connsiteX22-37237" fmla="*/ 5263491 w 6127024"/>
              <a:gd name="connsiteY22-37238" fmla="*/ 1642938 h 6858000"/>
              <a:gd name="connsiteX23-37239" fmla="*/ 5261314 w 6127024"/>
              <a:gd name="connsiteY23-37240" fmla="*/ 1689177 h 6858000"/>
              <a:gd name="connsiteX24-37241" fmla="*/ 5259788 w 6127024"/>
              <a:gd name="connsiteY24-37242" fmla="*/ 1768516 h 6858000"/>
              <a:gd name="connsiteX25-37243" fmla="*/ 5255696 w 6127024"/>
              <a:gd name="connsiteY25-37244" fmla="*/ 1953770 h 6858000"/>
              <a:gd name="connsiteX26-37245" fmla="*/ 5252592 w 6127024"/>
              <a:gd name="connsiteY26-37246" fmla="*/ 2092210 h 6858000"/>
              <a:gd name="connsiteX27-37247" fmla="*/ 5250104 w 6127024"/>
              <a:gd name="connsiteY27-37248" fmla="*/ 2249166 h 6858000"/>
              <a:gd name="connsiteX28-37249" fmla="*/ 5251214 w 6127024"/>
              <a:gd name="connsiteY28-37250" fmla="*/ 2250944 h 6858000"/>
              <a:gd name="connsiteX29-37251" fmla="*/ 5250644 w 6127024"/>
              <a:gd name="connsiteY29-37252" fmla="*/ 2266619 h 6858000"/>
              <a:gd name="connsiteX30-37253" fmla="*/ 5293877 w 6127024"/>
              <a:gd name="connsiteY30-37254" fmla="*/ 2368649 h 6858000"/>
              <a:gd name="connsiteX31-37255" fmla="*/ 5311338 w 6127024"/>
              <a:gd name="connsiteY31-37256" fmla="*/ 2404034 h 6858000"/>
              <a:gd name="connsiteX32-37257" fmla="*/ 5338366 w 6127024"/>
              <a:gd name="connsiteY32-37258" fmla="*/ 2465052 h 6858000"/>
              <a:gd name="connsiteX33-37259" fmla="*/ 5371263 w 6127024"/>
              <a:gd name="connsiteY33-37260" fmla="*/ 2586413 h 6858000"/>
              <a:gd name="connsiteX34-37261" fmla="*/ 5407503 w 6127024"/>
              <a:gd name="connsiteY34-37262" fmla="*/ 2786290 h 6858000"/>
              <a:gd name="connsiteX35-37263" fmla="*/ 5407356 w 6127024"/>
              <a:gd name="connsiteY35-37264" fmla="*/ 2787545 h 6858000"/>
              <a:gd name="connsiteX36-37265" fmla="*/ 5457023 w 6127024"/>
              <a:gd name="connsiteY36-37266" fmla="*/ 2858292 h 6858000"/>
              <a:gd name="connsiteX37-37267" fmla="*/ 5479298 w 6127024"/>
              <a:gd name="connsiteY37-37268" fmla="*/ 2947791 h 6858000"/>
              <a:gd name="connsiteX38-37269" fmla="*/ 5481770 w 6127024"/>
              <a:gd name="connsiteY38-37270" fmla="*/ 2951352 h 6858000"/>
              <a:gd name="connsiteX39-37271" fmla="*/ 5482415 w 6127024"/>
              <a:gd name="connsiteY39-37272" fmla="*/ 3004079 h 6858000"/>
              <a:gd name="connsiteX40-37273" fmla="*/ 5503944 w 6127024"/>
              <a:gd name="connsiteY40-37274" fmla="*/ 3123335 h 6858000"/>
              <a:gd name="connsiteX41-37275" fmla="*/ 5516007 w 6127024"/>
              <a:gd name="connsiteY41-37276" fmla="*/ 3258473 h 6858000"/>
              <a:gd name="connsiteX42-37277" fmla="*/ 5589758 w 6127024"/>
              <a:gd name="connsiteY42-37278" fmla="*/ 3453699 h 6858000"/>
              <a:gd name="connsiteX43-37279" fmla="*/ 5596144 w 6127024"/>
              <a:gd name="connsiteY43-37280" fmla="*/ 3534624 h 6858000"/>
              <a:gd name="connsiteX44-37281" fmla="*/ 5597750 w 6127024"/>
              <a:gd name="connsiteY44-37282" fmla="*/ 3534129 h 6858000"/>
              <a:gd name="connsiteX45-37283" fmla="*/ 5599700 w 6127024"/>
              <a:gd name="connsiteY45-37284" fmla="*/ 3547221 h 6858000"/>
              <a:gd name="connsiteX46-37285" fmla="*/ 5618377 w 6127024"/>
              <a:gd name="connsiteY46-37286" fmla="*/ 3588431 h 6858000"/>
              <a:gd name="connsiteX47-37287" fmla="*/ 5612155 w 6127024"/>
              <a:gd name="connsiteY47-37288" fmla="*/ 3589869 h 6858000"/>
              <a:gd name="connsiteX48-37289" fmla="*/ 5620843 w 6127024"/>
              <a:gd name="connsiteY48-37290" fmla="*/ 3606745 h 6858000"/>
              <a:gd name="connsiteX49-37291" fmla="*/ 5655472 w 6127024"/>
              <a:gd name="connsiteY49-37292" fmla="*/ 3678877 h 6858000"/>
              <a:gd name="connsiteX50-37293" fmla="*/ 5683015 w 6127024"/>
              <a:gd name="connsiteY50-37294" fmla="*/ 3762025 h 6858000"/>
              <a:gd name="connsiteX51-37295" fmla="*/ 5696643 w 6127024"/>
              <a:gd name="connsiteY51-37296" fmla="*/ 3773888 h 6858000"/>
              <a:gd name="connsiteX52-37297" fmla="*/ 5768491 w 6127024"/>
              <a:gd name="connsiteY52-37298" fmla="*/ 3914399 h 6858000"/>
              <a:gd name="connsiteX53-37299" fmla="*/ 5793123 w 6127024"/>
              <a:gd name="connsiteY53-37300" fmla="*/ 3969952 h 6858000"/>
              <a:gd name="connsiteX54-37301" fmla="*/ 5808321 w 6127024"/>
              <a:gd name="connsiteY54-37302" fmla="*/ 3988153 h 6858000"/>
              <a:gd name="connsiteX55-37303" fmla="*/ 5825621 w 6127024"/>
              <a:gd name="connsiteY55-37304" fmla="*/ 4015525 h 6858000"/>
              <a:gd name="connsiteX56-37305" fmla="*/ 5860672 w 6127024"/>
              <a:gd name="connsiteY56-37306" fmla="*/ 4061579 h 6858000"/>
              <a:gd name="connsiteX57-37307" fmla="*/ 5872173 w 6127024"/>
              <a:gd name="connsiteY57-37308" fmla="*/ 4088497 h 6858000"/>
              <a:gd name="connsiteX58-37309" fmla="*/ 5894095 w 6127024"/>
              <a:gd name="connsiteY58-37310" fmla="*/ 4128857 h 6858000"/>
              <a:gd name="connsiteX59-37311" fmla="*/ 5903513 w 6127024"/>
              <a:gd name="connsiteY59-37312" fmla="*/ 4187661 h 6858000"/>
              <a:gd name="connsiteX60-37313" fmla="*/ 5917114 w 6127024"/>
              <a:gd name="connsiteY60-37314" fmla="*/ 4213096 h 6858000"/>
              <a:gd name="connsiteX61-37315" fmla="*/ 5924233 w 6127024"/>
              <a:gd name="connsiteY61-37316" fmla="*/ 4242060 h 6858000"/>
              <a:gd name="connsiteX62-37317" fmla="*/ 5928910 w 6127024"/>
              <a:gd name="connsiteY62-37318" fmla="*/ 4300973 h 6858000"/>
              <a:gd name="connsiteX63-37319" fmla="*/ 5939320 w 6127024"/>
              <a:gd name="connsiteY63-37320" fmla="*/ 4340435 h 6858000"/>
              <a:gd name="connsiteX64-37321" fmla="*/ 5946705 w 6127024"/>
              <a:gd name="connsiteY64-37322" fmla="*/ 4428051 h 6858000"/>
              <a:gd name="connsiteX65-37323" fmla="*/ 5949261 w 6127024"/>
              <a:gd name="connsiteY65-37324" fmla="*/ 4449185 h 6858000"/>
              <a:gd name="connsiteX66-37325" fmla="*/ 5968960 w 6127024"/>
              <a:gd name="connsiteY66-37326" fmla="*/ 4482655 h 6858000"/>
              <a:gd name="connsiteX67-37327" fmla="*/ 5980106 w 6127024"/>
              <a:gd name="connsiteY67-37328" fmla="*/ 4585087 h 6858000"/>
              <a:gd name="connsiteX68-37329" fmla="*/ 5998138 w 6127024"/>
              <a:gd name="connsiteY68-37330" fmla="*/ 4697518 h 6858000"/>
              <a:gd name="connsiteX69-37331" fmla="*/ 6007819 w 6127024"/>
              <a:gd name="connsiteY69-37332" fmla="*/ 4858148 h 6858000"/>
              <a:gd name="connsiteX70-37333" fmla="*/ 6007749 w 6127024"/>
              <a:gd name="connsiteY70-37334" fmla="*/ 4964715 h 6858000"/>
              <a:gd name="connsiteX71-37335" fmla="*/ 6005269 w 6127024"/>
              <a:gd name="connsiteY71-37336" fmla="*/ 5150567 h 6858000"/>
              <a:gd name="connsiteX72-37337" fmla="*/ 6001127 w 6127024"/>
              <a:gd name="connsiteY72-37338" fmla="*/ 5164609 h 6858000"/>
              <a:gd name="connsiteX73-37339" fmla="*/ 5998514 w 6127024"/>
              <a:gd name="connsiteY73-37340" fmla="*/ 5189673 h 6858000"/>
              <a:gd name="connsiteX74-37341" fmla="*/ 6018409 w 6127024"/>
              <a:gd name="connsiteY74-37342" fmla="*/ 5227157 h 6858000"/>
              <a:gd name="connsiteX75-37343" fmla="*/ 6036748 w 6127024"/>
              <a:gd name="connsiteY75-37344" fmla="*/ 5322752 h 6858000"/>
              <a:gd name="connsiteX76-37345" fmla="*/ 6036943 w 6127024"/>
              <a:gd name="connsiteY76-37346" fmla="*/ 5329480 h 6858000"/>
              <a:gd name="connsiteX77-37347" fmla="*/ 6037677 w 6127024"/>
              <a:gd name="connsiteY77-37348" fmla="*/ 5354807 h 6858000"/>
              <a:gd name="connsiteX78-37349" fmla="*/ 6039728 w 6127024"/>
              <a:gd name="connsiteY78-37350" fmla="*/ 5359416 h 6858000"/>
              <a:gd name="connsiteX79-37351" fmla="*/ 6053435 w 6127024"/>
              <a:gd name="connsiteY79-37352" fmla="*/ 5387547 h 6858000"/>
              <a:gd name="connsiteX80-37353" fmla="*/ 6065933 w 6127024"/>
              <a:gd name="connsiteY80-37354" fmla="*/ 5443002 h 6858000"/>
              <a:gd name="connsiteX81-37355" fmla="*/ 6068640 w 6127024"/>
              <a:gd name="connsiteY81-37356" fmla="*/ 5474503 h 6858000"/>
              <a:gd name="connsiteX82-37357" fmla="*/ 6080922 w 6127024"/>
              <a:gd name="connsiteY82-37358" fmla="*/ 5561070 h 6858000"/>
              <a:gd name="connsiteX83-37359" fmla="*/ 6096949 w 6127024"/>
              <a:gd name="connsiteY83-37360" fmla="*/ 5648179 h 6858000"/>
              <a:gd name="connsiteX84-37361" fmla="*/ 6121353 w 6127024"/>
              <a:gd name="connsiteY84-37362" fmla="*/ 5721725 h 6858000"/>
              <a:gd name="connsiteX85-37363" fmla="*/ 6109884 w 6127024"/>
              <a:gd name="connsiteY85-37364" fmla="*/ 5721959 h 6858000"/>
              <a:gd name="connsiteX86-37365" fmla="*/ 6127024 w 6127024"/>
              <a:gd name="connsiteY86-37366" fmla="*/ 5786902 h 6858000"/>
              <a:gd name="connsiteX87-37367" fmla="*/ 6115796 w 6127024"/>
              <a:gd name="connsiteY87-37368" fmla="*/ 5862844 h 6858000"/>
              <a:gd name="connsiteX88-37369" fmla="*/ 6102493 w 6127024"/>
              <a:gd name="connsiteY88-37370" fmla="*/ 5928602 h 6858000"/>
              <a:gd name="connsiteX89-37371" fmla="*/ 6056863 w 6127024"/>
              <a:gd name="connsiteY89-37372" fmla="*/ 6000643 h 6858000"/>
              <a:gd name="connsiteX90-37373" fmla="*/ 6045436 w 6127024"/>
              <a:gd name="connsiteY90-37374" fmla="*/ 6124480 h 6858000"/>
              <a:gd name="connsiteX91-37375" fmla="*/ 6030489 w 6127024"/>
              <a:gd name="connsiteY91-37376" fmla="*/ 6317666 h 6858000"/>
              <a:gd name="connsiteX92-37377" fmla="*/ 6007492 w 6127024"/>
              <a:gd name="connsiteY92-37378" fmla="*/ 6440818 h 6858000"/>
              <a:gd name="connsiteX93-37379" fmla="*/ 6009467 w 6127024"/>
              <a:gd name="connsiteY93-37380" fmla="*/ 6487076 h 6858000"/>
              <a:gd name="connsiteX94-37381" fmla="*/ 5995064 w 6127024"/>
              <a:gd name="connsiteY94-37382" fmla="*/ 6540791 h 6858000"/>
              <a:gd name="connsiteX95-37383" fmla="*/ 6004510 w 6127024"/>
              <a:gd name="connsiteY95-37384" fmla="*/ 6599256 h 6858000"/>
              <a:gd name="connsiteX96-37385" fmla="*/ 5986207 w 6127024"/>
              <a:gd name="connsiteY96-37386" fmla="*/ 6695855 h 6858000"/>
              <a:gd name="connsiteX97-37387" fmla="*/ 5979428 w 6127024"/>
              <a:gd name="connsiteY97-37388" fmla="*/ 6754678 h 6858000"/>
              <a:gd name="connsiteX98-37389" fmla="*/ 5983398 w 6127024"/>
              <a:gd name="connsiteY98-37390" fmla="*/ 6778641 h 6858000"/>
              <a:gd name="connsiteX99-37391" fmla="*/ 5984543 w 6127024"/>
              <a:gd name="connsiteY99-37392" fmla="*/ 6811016 h 6858000"/>
              <a:gd name="connsiteX100-37393" fmla="*/ 5979671 w 6127024"/>
              <a:gd name="connsiteY100-37394" fmla="*/ 6858000 h 6858000"/>
              <a:gd name="connsiteX101-37395" fmla="*/ 0 w 6127024"/>
              <a:gd name="connsiteY101-37396" fmla="*/ 6858000 h 6858000"/>
              <a:gd name="connsiteX102-37397" fmla="*/ 0 w 6127024"/>
              <a:gd name="connsiteY102-37398" fmla="*/ 0 h 6858000"/>
              <a:gd name="connsiteX0-37399" fmla="*/ 0 w 6127024"/>
              <a:gd name="connsiteY0-37400" fmla="*/ 0 h 6858000"/>
              <a:gd name="connsiteX1-37401" fmla="*/ 4965888 w 6127024"/>
              <a:gd name="connsiteY1-37402" fmla="*/ 0 h 6858000"/>
              <a:gd name="connsiteX2-37403" fmla="*/ 4967767 w 6127024"/>
              <a:gd name="connsiteY2-37404" fmla="*/ 7930 h 6858000"/>
              <a:gd name="connsiteX3-37405" fmla="*/ 4979444 w 6127024"/>
              <a:gd name="connsiteY3-37406" fmla="*/ 43921 h 6858000"/>
              <a:gd name="connsiteX4-37407" fmla="*/ 5021173 w 6127024"/>
              <a:gd name="connsiteY4-37408" fmla="*/ 123738 h 6858000"/>
              <a:gd name="connsiteX5-37409" fmla="*/ 5075458 w 6127024"/>
              <a:gd name="connsiteY5-37410" fmla="*/ 264355 h 6858000"/>
              <a:gd name="connsiteX6-37411" fmla="*/ 5081175 w 6127024"/>
              <a:gd name="connsiteY6-37412" fmla="*/ 277448 h 6858000"/>
              <a:gd name="connsiteX7-37413" fmla="*/ 5097011 w 6127024"/>
              <a:gd name="connsiteY7-37414" fmla="*/ 355616 h 6858000"/>
              <a:gd name="connsiteX8-37415" fmla="*/ 5153000 w 6127024"/>
              <a:gd name="connsiteY8-37416" fmla="*/ 507134 h 6858000"/>
              <a:gd name="connsiteX9-37417" fmla="*/ 5171282 w 6127024"/>
              <a:gd name="connsiteY9-37418" fmla="*/ 602071 h 6858000"/>
              <a:gd name="connsiteX10-37419" fmla="*/ 5176196 w 6127024"/>
              <a:gd name="connsiteY10-37420" fmla="*/ 636822 h 6858000"/>
              <a:gd name="connsiteX11-37421" fmla="*/ 5189051 w 6127024"/>
              <a:gd name="connsiteY11-37422" fmla="*/ 782518 h 6858000"/>
              <a:gd name="connsiteX12-37423" fmla="*/ 5221088 w 6127024"/>
              <a:gd name="connsiteY12-37424" fmla="*/ 860193 h 6858000"/>
              <a:gd name="connsiteX13-37425" fmla="*/ 5221281 w 6127024"/>
              <a:gd name="connsiteY13-37426" fmla="*/ 920873 h 6858000"/>
              <a:gd name="connsiteX14-37427" fmla="*/ 5201018 w 6127024"/>
              <a:gd name="connsiteY14-37428" fmla="*/ 1095027 h 6858000"/>
              <a:gd name="connsiteX15-37429" fmla="*/ 5202153 w 6127024"/>
              <a:gd name="connsiteY15-37430" fmla="*/ 1133224 h 6858000"/>
              <a:gd name="connsiteX16-37431" fmla="*/ 5189234 w 6127024"/>
              <a:gd name="connsiteY16-37432" fmla="*/ 1193495 h 6858000"/>
              <a:gd name="connsiteX17-37433" fmla="*/ 5202769 w 6127024"/>
              <a:gd name="connsiteY17-37434" fmla="*/ 1269450 h 6858000"/>
              <a:gd name="connsiteX18-37435" fmla="*/ 5225968 w 6127024"/>
              <a:gd name="connsiteY18-37436" fmla="*/ 1357994 h 6858000"/>
              <a:gd name="connsiteX19-37437" fmla="*/ 5233819 w 6127024"/>
              <a:gd name="connsiteY19-37438" fmla="*/ 1380922 h 6858000"/>
              <a:gd name="connsiteX20-37439" fmla="*/ 5237226 w 6127024"/>
              <a:gd name="connsiteY20-37440" fmla="*/ 1441327 h 6858000"/>
              <a:gd name="connsiteX21-37441" fmla="*/ 5255653 w 6127024"/>
              <a:gd name="connsiteY21-37442" fmla="*/ 1524712 h 6858000"/>
              <a:gd name="connsiteX22-37443" fmla="*/ 5263491 w 6127024"/>
              <a:gd name="connsiteY22-37444" fmla="*/ 1642938 h 6858000"/>
              <a:gd name="connsiteX23-37445" fmla="*/ 5256552 w 6127024"/>
              <a:gd name="connsiteY23-37446" fmla="*/ 1672509 h 6858000"/>
              <a:gd name="connsiteX24-37447" fmla="*/ 5259788 w 6127024"/>
              <a:gd name="connsiteY24-37448" fmla="*/ 1768516 h 6858000"/>
              <a:gd name="connsiteX25-37449" fmla="*/ 5255696 w 6127024"/>
              <a:gd name="connsiteY25-37450" fmla="*/ 1953770 h 6858000"/>
              <a:gd name="connsiteX26-37451" fmla="*/ 5252592 w 6127024"/>
              <a:gd name="connsiteY26-37452" fmla="*/ 2092210 h 6858000"/>
              <a:gd name="connsiteX27-37453" fmla="*/ 5250104 w 6127024"/>
              <a:gd name="connsiteY27-37454" fmla="*/ 2249166 h 6858000"/>
              <a:gd name="connsiteX28-37455" fmla="*/ 5251214 w 6127024"/>
              <a:gd name="connsiteY28-37456" fmla="*/ 2250944 h 6858000"/>
              <a:gd name="connsiteX29-37457" fmla="*/ 5250644 w 6127024"/>
              <a:gd name="connsiteY29-37458" fmla="*/ 2266619 h 6858000"/>
              <a:gd name="connsiteX30-37459" fmla="*/ 5293877 w 6127024"/>
              <a:gd name="connsiteY30-37460" fmla="*/ 2368649 h 6858000"/>
              <a:gd name="connsiteX31-37461" fmla="*/ 5311338 w 6127024"/>
              <a:gd name="connsiteY31-37462" fmla="*/ 2404034 h 6858000"/>
              <a:gd name="connsiteX32-37463" fmla="*/ 5338366 w 6127024"/>
              <a:gd name="connsiteY32-37464" fmla="*/ 2465052 h 6858000"/>
              <a:gd name="connsiteX33-37465" fmla="*/ 5371263 w 6127024"/>
              <a:gd name="connsiteY33-37466" fmla="*/ 2586413 h 6858000"/>
              <a:gd name="connsiteX34-37467" fmla="*/ 5407503 w 6127024"/>
              <a:gd name="connsiteY34-37468" fmla="*/ 2786290 h 6858000"/>
              <a:gd name="connsiteX35-37469" fmla="*/ 5407356 w 6127024"/>
              <a:gd name="connsiteY35-37470" fmla="*/ 2787545 h 6858000"/>
              <a:gd name="connsiteX36-37471" fmla="*/ 5457023 w 6127024"/>
              <a:gd name="connsiteY36-37472" fmla="*/ 2858292 h 6858000"/>
              <a:gd name="connsiteX37-37473" fmla="*/ 5479298 w 6127024"/>
              <a:gd name="connsiteY37-37474" fmla="*/ 2947791 h 6858000"/>
              <a:gd name="connsiteX38-37475" fmla="*/ 5481770 w 6127024"/>
              <a:gd name="connsiteY38-37476" fmla="*/ 2951352 h 6858000"/>
              <a:gd name="connsiteX39-37477" fmla="*/ 5482415 w 6127024"/>
              <a:gd name="connsiteY39-37478" fmla="*/ 3004079 h 6858000"/>
              <a:gd name="connsiteX40-37479" fmla="*/ 5503944 w 6127024"/>
              <a:gd name="connsiteY40-37480" fmla="*/ 3123335 h 6858000"/>
              <a:gd name="connsiteX41-37481" fmla="*/ 5516007 w 6127024"/>
              <a:gd name="connsiteY41-37482" fmla="*/ 3258473 h 6858000"/>
              <a:gd name="connsiteX42-37483" fmla="*/ 5589758 w 6127024"/>
              <a:gd name="connsiteY42-37484" fmla="*/ 3453699 h 6858000"/>
              <a:gd name="connsiteX43-37485" fmla="*/ 5596144 w 6127024"/>
              <a:gd name="connsiteY43-37486" fmla="*/ 3534624 h 6858000"/>
              <a:gd name="connsiteX44-37487" fmla="*/ 5597750 w 6127024"/>
              <a:gd name="connsiteY44-37488" fmla="*/ 3534129 h 6858000"/>
              <a:gd name="connsiteX45-37489" fmla="*/ 5599700 w 6127024"/>
              <a:gd name="connsiteY45-37490" fmla="*/ 3547221 h 6858000"/>
              <a:gd name="connsiteX46-37491" fmla="*/ 5618377 w 6127024"/>
              <a:gd name="connsiteY46-37492" fmla="*/ 3588431 h 6858000"/>
              <a:gd name="connsiteX47-37493" fmla="*/ 5612155 w 6127024"/>
              <a:gd name="connsiteY47-37494" fmla="*/ 3589869 h 6858000"/>
              <a:gd name="connsiteX48-37495" fmla="*/ 5620843 w 6127024"/>
              <a:gd name="connsiteY48-37496" fmla="*/ 3606745 h 6858000"/>
              <a:gd name="connsiteX49-37497" fmla="*/ 5655472 w 6127024"/>
              <a:gd name="connsiteY49-37498" fmla="*/ 3678877 h 6858000"/>
              <a:gd name="connsiteX50-37499" fmla="*/ 5683015 w 6127024"/>
              <a:gd name="connsiteY50-37500" fmla="*/ 3762025 h 6858000"/>
              <a:gd name="connsiteX51-37501" fmla="*/ 5696643 w 6127024"/>
              <a:gd name="connsiteY51-37502" fmla="*/ 3773888 h 6858000"/>
              <a:gd name="connsiteX52-37503" fmla="*/ 5768491 w 6127024"/>
              <a:gd name="connsiteY52-37504" fmla="*/ 3914399 h 6858000"/>
              <a:gd name="connsiteX53-37505" fmla="*/ 5793123 w 6127024"/>
              <a:gd name="connsiteY53-37506" fmla="*/ 3969952 h 6858000"/>
              <a:gd name="connsiteX54-37507" fmla="*/ 5808321 w 6127024"/>
              <a:gd name="connsiteY54-37508" fmla="*/ 3988153 h 6858000"/>
              <a:gd name="connsiteX55-37509" fmla="*/ 5825621 w 6127024"/>
              <a:gd name="connsiteY55-37510" fmla="*/ 4015525 h 6858000"/>
              <a:gd name="connsiteX56-37511" fmla="*/ 5860672 w 6127024"/>
              <a:gd name="connsiteY56-37512" fmla="*/ 4061579 h 6858000"/>
              <a:gd name="connsiteX57-37513" fmla="*/ 5872173 w 6127024"/>
              <a:gd name="connsiteY57-37514" fmla="*/ 4088497 h 6858000"/>
              <a:gd name="connsiteX58-37515" fmla="*/ 5894095 w 6127024"/>
              <a:gd name="connsiteY58-37516" fmla="*/ 4128857 h 6858000"/>
              <a:gd name="connsiteX59-37517" fmla="*/ 5903513 w 6127024"/>
              <a:gd name="connsiteY59-37518" fmla="*/ 4187661 h 6858000"/>
              <a:gd name="connsiteX60-37519" fmla="*/ 5917114 w 6127024"/>
              <a:gd name="connsiteY60-37520" fmla="*/ 4213096 h 6858000"/>
              <a:gd name="connsiteX61-37521" fmla="*/ 5924233 w 6127024"/>
              <a:gd name="connsiteY61-37522" fmla="*/ 4242060 h 6858000"/>
              <a:gd name="connsiteX62-37523" fmla="*/ 5928910 w 6127024"/>
              <a:gd name="connsiteY62-37524" fmla="*/ 4300973 h 6858000"/>
              <a:gd name="connsiteX63-37525" fmla="*/ 5939320 w 6127024"/>
              <a:gd name="connsiteY63-37526" fmla="*/ 4340435 h 6858000"/>
              <a:gd name="connsiteX64-37527" fmla="*/ 5946705 w 6127024"/>
              <a:gd name="connsiteY64-37528" fmla="*/ 4428051 h 6858000"/>
              <a:gd name="connsiteX65-37529" fmla="*/ 5949261 w 6127024"/>
              <a:gd name="connsiteY65-37530" fmla="*/ 4449185 h 6858000"/>
              <a:gd name="connsiteX66-37531" fmla="*/ 5968960 w 6127024"/>
              <a:gd name="connsiteY66-37532" fmla="*/ 4482655 h 6858000"/>
              <a:gd name="connsiteX67-37533" fmla="*/ 5980106 w 6127024"/>
              <a:gd name="connsiteY67-37534" fmla="*/ 4585087 h 6858000"/>
              <a:gd name="connsiteX68-37535" fmla="*/ 5998138 w 6127024"/>
              <a:gd name="connsiteY68-37536" fmla="*/ 4697518 h 6858000"/>
              <a:gd name="connsiteX69-37537" fmla="*/ 6007819 w 6127024"/>
              <a:gd name="connsiteY69-37538" fmla="*/ 4858148 h 6858000"/>
              <a:gd name="connsiteX70-37539" fmla="*/ 6007749 w 6127024"/>
              <a:gd name="connsiteY70-37540" fmla="*/ 4964715 h 6858000"/>
              <a:gd name="connsiteX71-37541" fmla="*/ 6005269 w 6127024"/>
              <a:gd name="connsiteY71-37542" fmla="*/ 5150567 h 6858000"/>
              <a:gd name="connsiteX72-37543" fmla="*/ 6001127 w 6127024"/>
              <a:gd name="connsiteY72-37544" fmla="*/ 5164609 h 6858000"/>
              <a:gd name="connsiteX73-37545" fmla="*/ 5998514 w 6127024"/>
              <a:gd name="connsiteY73-37546" fmla="*/ 5189673 h 6858000"/>
              <a:gd name="connsiteX74-37547" fmla="*/ 6018409 w 6127024"/>
              <a:gd name="connsiteY74-37548" fmla="*/ 5227157 h 6858000"/>
              <a:gd name="connsiteX75-37549" fmla="*/ 6036748 w 6127024"/>
              <a:gd name="connsiteY75-37550" fmla="*/ 5322752 h 6858000"/>
              <a:gd name="connsiteX76-37551" fmla="*/ 6036943 w 6127024"/>
              <a:gd name="connsiteY76-37552" fmla="*/ 5329480 h 6858000"/>
              <a:gd name="connsiteX77-37553" fmla="*/ 6037677 w 6127024"/>
              <a:gd name="connsiteY77-37554" fmla="*/ 5354807 h 6858000"/>
              <a:gd name="connsiteX78-37555" fmla="*/ 6039728 w 6127024"/>
              <a:gd name="connsiteY78-37556" fmla="*/ 5359416 h 6858000"/>
              <a:gd name="connsiteX79-37557" fmla="*/ 6053435 w 6127024"/>
              <a:gd name="connsiteY79-37558" fmla="*/ 5387547 h 6858000"/>
              <a:gd name="connsiteX80-37559" fmla="*/ 6065933 w 6127024"/>
              <a:gd name="connsiteY80-37560" fmla="*/ 5443002 h 6858000"/>
              <a:gd name="connsiteX81-37561" fmla="*/ 6068640 w 6127024"/>
              <a:gd name="connsiteY81-37562" fmla="*/ 5474503 h 6858000"/>
              <a:gd name="connsiteX82-37563" fmla="*/ 6080922 w 6127024"/>
              <a:gd name="connsiteY82-37564" fmla="*/ 5561070 h 6858000"/>
              <a:gd name="connsiteX83-37565" fmla="*/ 6096949 w 6127024"/>
              <a:gd name="connsiteY83-37566" fmla="*/ 5648179 h 6858000"/>
              <a:gd name="connsiteX84-37567" fmla="*/ 6121353 w 6127024"/>
              <a:gd name="connsiteY84-37568" fmla="*/ 5721725 h 6858000"/>
              <a:gd name="connsiteX85-37569" fmla="*/ 6109884 w 6127024"/>
              <a:gd name="connsiteY85-37570" fmla="*/ 5721959 h 6858000"/>
              <a:gd name="connsiteX86-37571" fmla="*/ 6127024 w 6127024"/>
              <a:gd name="connsiteY86-37572" fmla="*/ 5786902 h 6858000"/>
              <a:gd name="connsiteX87-37573" fmla="*/ 6115796 w 6127024"/>
              <a:gd name="connsiteY87-37574" fmla="*/ 5862844 h 6858000"/>
              <a:gd name="connsiteX88-37575" fmla="*/ 6102493 w 6127024"/>
              <a:gd name="connsiteY88-37576" fmla="*/ 5928602 h 6858000"/>
              <a:gd name="connsiteX89-37577" fmla="*/ 6056863 w 6127024"/>
              <a:gd name="connsiteY89-37578" fmla="*/ 6000643 h 6858000"/>
              <a:gd name="connsiteX90-37579" fmla="*/ 6045436 w 6127024"/>
              <a:gd name="connsiteY90-37580" fmla="*/ 6124480 h 6858000"/>
              <a:gd name="connsiteX91-37581" fmla="*/ 6030489 w 6127024"/>
              <a:gd name="connsiteY91-37582" fmla="*/ 6317666 h 6858000"/>
              <a:gd name="connsiteX92-37583" fmla="*/ 6007492 w 6127024"/>
              <a:gd name="connsiteY92-37584" fmla="*/ 6440818 h 6858000"/>
              <a:gd name="connsiteX93-37585" fmla="*/ 6009467 w 6127024"/>
              <a:gd name="connsiteY93-37586" fmla="*/ 6487076 h 6858000"/>
              <a:gd name="connsiteX94-37587" fmla="*/ 5995064 w 6127024"/>
              <a:gd name="connsiteY94-37588" fmla="*/ 6540791 h 6858000"/>
              <a:gd name="connsiteX95-37589" fmla="*/ 6004510 w 6127024"/>
              <a:gd name="connsiteY95-37590" fmla="*/ 6599256 h 6858000"/>
              <a:gd name="connsiteX96-37591" fmla="*/ 5986207 w 6127024"/>
              <a:gd name="connsiteY96-37592" fmla="*/ 6695855 h 6858000"/>
              <a:gd name="connsiteX97-37593" fmla="*/ 5979428 w 6127024"/>
              <a:gd name="connsiteY97-37594" fmla="*/ 6754678 h 6858000"/>
              <a:gd name="connsiteX98-37595" fmla="*/ 5983398 w 6127024"/>
              <a:gd name="connsiteY98-37596" fmla="*/ 6778641 h 6858000"/>
              <a:gd name="connsiteX99-37597" fmla="*/ 5984543 w 6127024"/>
              <a:gd name="connsiteY99-37598" fmla="*/ 6811016 h 6858000"/>
              <a:gd name="connsiteX100-37599" fmla="*/ 5979671 w 6127024"/>
              <a:gd name="connsiteY100-37600" fmla="*/ 6858000 h 6858000"/>
              <a:gd name="connsiteX101-37601" fmla="*/ 0 w 6127024"/>
              <a:gd name="connsiteY101-37602" fmla="*/ 6858000 h 6858000"/>
              <a:gd name="connsiteX102-37603" fmla="*/ 0 w 6127024"/>
              <a:gd name="connsiteY102-37604" fmla="*/ 0 h 6858000"/>
              <a:gd name="connsiteX0-37605" fmla="*/ 0 w 6127024"/>
              <a:gd name="connsiteY0-37606" fmla="*/ 0 h 6858000"/>
              <a:gd name="connsiteX1-37607" fmla="*/ 4965888 w 6127024"/>
              <a:gd name="connsiteY1-37608" fmla="*/ 0 h 6858000"/>
              <a:gd name="connsiteX2-37609" fmla="*/ 4967767 w 6127024"/>
              <a:gd name="connsiteY2-37610" fmla="*/ 7930 h 6858000"/>
              <a:gd name="connsiteX3-37611" fmla="*/ 4979444 w 6127024"/>
              <a:gd name="connsiteY3-37612" fmla="*/ 43921 h 6858000"/>
              <a:gd name="connsiteX4-37613" fmla="*/ 5021173 w 6127024"/>
              <a:gd name="connsiteY4-37614" fmla="*/ 123738 h 6858000"/>
              <a:gd name="connsiteX5-37615" fmla="*/ 5075458 w 6127024"/>
              <a:gd name="connsiteY5-37616" fmla="*/ 264355 h 6858000"/>
              <a:gd name="connsiteX6-37617" fmla="*/ 5081175 w 6127024"/>
              <a:gd name="connsiteY6-37618" fmla="*/ 277448 h 6858000"/>
              <a:gd name="connsiteX7-37619" fmla="*/ 5097011 w 6127024"/>
              <a:gd name="connsiteY7-37620" fmla="*/ 355616 h 6858000"/>
              <a:gd name="connsiteX8-37621" fmla="*/ 5153000 w 6127024"/>
              <a:gd name="connsiteY8-37622" fmla="*/ 507134 h 6858000"/>
              <a:gd name="connsiteX9-37623" fmla="*/ 5171282 w 6127024"/>
              <a:gd name="connsiteY9-37624" fmla="*/ 602071 h 6858000"/>
              <a:gd name="connsiteX10-37625" fmla="*/ 5176196 w 6127024"/>
              <a:gd name="connsiteY10-37626" fmla="*/ 636822 h 6858000"/>
              <a:gd name="connsiteX11-37627" fmla="*/ 5189051 w 6127024"/>
              <a:gd name="connsiteY11-37628" fmla="*/ 782518 h 6858000"/>
              <a:gd name="connsiteX12-37629" fmla="*/ 5221088 w 6127024"/>
              <a:gd name="connsiteY12-37630" fmla="*/ 860193 h 6858000"/>
              <a:gd name="connsiteX13-37631" fmla="*/ 5221281 w 6127024"/>
              <a:gd name="connsiteY13-37632" fmla="*/ 920873 h 6858000"/>
              <a:gd name="connsiteX14-37633" fmla="*/ 5201018 w 6127024"/>
              <a:gd name="connsiteY14-37634" fmla="*/ 1095027 h 6858000"/>
              <a:gd name="connsiteX15-37635" fmla="*/ 5202153 w 6127024"/>
              <a:gd name="connsiteY15-37636" fmla="*/ 1133224 h 6858000"/>
              <a:gd name="connsiteX16-37637" fmla="*/ 5189234 w 6127024"/>
              <a:gd name="connsiteY16-37638" fmla="*/ 1193495 h 6858000"/>
              <a:gd name="connsiteX17-37639" fmla="*/ 5202769 w 6127024"/>
              <a:gd name="connsiteY17-37640" fmla="*/ 1269450 h 6858000"/>
              <a:gd name="connsiteX18-37641" fmla="*/ 5225968 w 6127024"/>
              <a:gd name="connsiteY18-37642" fmla="*/ 1357994 h 6858000"/>
              <a:gd name="connsiteX19-37643" fmla="*/ 5233819 w 6127024"/>
              <a:gd name="connsiteY19-37644" fmla="*/ 1380922 h 6858000"/>
              <a:gd name="connsiteX20-37645" fmla="*/ 5237226 w 6127024"/>
              <a:gd name="connsiteY20-37646" fmla="*/ 1441327 h 6858000"/>
              <a:gd name="connsiteX21-37647" fmla="*/ 5255653 w 6127024"/>
              <a:gd name="connsiteY21-37648" fmla="*/ 1524712 h 6858000"/>
              <a:gd name="connsiteX22-37649" fmla="*/ 5263491 w 6127024"/>
              <a:gd name="connsiteY22-37650" fmla="*/ 1642938 h 6858000"/>
              <a:gd name="connsiteX23-37651" fmla="*/ 5256552 w 6127024"/>
              <a:gd name="connsiteY23-37652" fmla="*/ 1672509 h 6858000"/>
              <a:gd name="connsiteX24-37653" fmla="*/ 5266931 w 6127024"/>
              <a:gd name="connsiteY24-37654" fmla="*/ 1866147 h 6858000"/>
              <a:gd name="connsiteX25-37655" fmla="*/ 5255696 w 6127024"/>
              <a:gd name="connsiteY25-37656" fmla="*/ 1953770 h 6858000"/>
              <a:gd name="connsiteX26-37657" fmla="*/ 5252592 w 6127024"/>
              <a:gd name="connsiteY26-37658" fmla="*/ 2092210 h 6858000"/>
              <a:gd name="connsiteX27-37659" fmla="*/ 5250104 w 6127024"/>
              <a:gd name="connsiteY27-37660" fmla="*/ 2249166 h 6858000"/>
              <a:gd name="connsiteX28-37661" fmla="*/ 5251214 w 6127024"/>
              <a:gd name="connsiteY28-37662" fmla="*/ 2250944 h 6858000"/>
              <a:gd name="connsiteX29-37663" fmla="*/ 5250644 w 6127024"/>
              <a:gd name="connsiteY29-37664" fmla="*/ 2266619 h 6858000"/>
              <a:gd name="connsiteX30-37665" fmla="*/ 5293877 w 6127024"/>
              <a:gd name="connsiteY30-37666" fmla="*/ 2368649 h 6858000"/>
              <a:gd name="connsiteX31-37667" fmla="*/ 5311338 w 6127024"/>
              <a:gd name="connsiteY31-37668" fmla="*/ 2404034 h 6858000"/>
              <a:gd name="connsiteX32-37669" fmla="*/ 5338366 w 6127024"/>
              <a:gd name="connsiteY32-37670" fmla="*/ 2465052 h 6858000"/>
              <a:gd name="connsiteX33-37671" fmla="*/ 5371263 w 6127024"/>
              <a:gd name="connsiteY33-37672" fmla="*/ 2586413 h 6858000"/>
              <a:gd name="connsiteX34-37673" fmla="*/ 5407503 w 6127024"/>
              <a:gd name="connsiteY34-37674" fmla="*/ 2786290 h 6858000"/>
              <a:gd name="connsiteX35-37675" fmla="*/ 5407356 w 6127024"/>
              <a:gd name="connsiteY35-37676" fmla="*/ 2787545 h 6858000"/>
              <a:gd name="connsiteX36-37677" fmla="*/ 5457023 w 6127024"/>
              <a:gd name="connsiteY36-37678" fmla="*/ 2858292 h 6858000"/>
              <a:gd name="connsiteX37-37679" fmla="*/ 5479298 w 6127024"/>
              <a:gd name="connsiteY37-37680" fmla="*/ 2947791 h 6858000"/>
              <a:gd name="connsiteX38-37681" fmla="*/ 5481770 w 6127024"/>
              <a:gd name="connsiteY38-37682" fmla="*/ 2951352 h 6858000"/>
              <a:gd name="connsiteX39-37683" fmla="*/ 5482415 w 6127024"/>
              <a:gd name="connsiteY39-37684" fmla="*/ 3004079 h 6858000"/>
              <a:gd name="connsiteX40-37685" fmla="*/ 5503944 w 6127024"/>
              <a:gd name="connsiteY40-37686" fmla="*/ 3123335 h 6858000"/>
              <a:gd name="connsiteX41-37687" fmla="*/ 5516007 w 6127024"/>
              <a:gd name="connsiteY41-37688" fmla="*/ 3258473 h 6858000"/>
              <a:gd name="connsiteX42-37689" fmla="*/ 5589758 w 6127024"/>
              <a:gd name="connsiteY42-37690" fmla="*/ 3453699 h 6858000"/>
              <a:gd name="connsiteX43-37691" fmla="*/ 5596144 w 6127024"/>
              <a:gd name="connsiteY43-37692" fmla="*/ 3534624 h 6858000"/>
              <a:gd name="connsiteX44-37693" fmla="*/ 5597750 w 6127024"/>
              <a:gd name="connsiteY44-37694" fmla="*/ 3534129 h 6858000"/>
              <a:gd name="connsiteX45-37695" fmla="*/ 5599700 w 6127024"/>
              <a:gd name="connsiteY45-37696" fmla="*/ 3547221 h 6858000"/>
              <a:gd name="connsiteX46-37697" fmla="*/ 5618377 w 6127024"/>
              <a:gd name="connsiteY46-37698" fmla="*/ 3588431 h 6858000"/>
              <a:gd name="connsiteX47-37699" fmla="*/ 5612155 w 6127024"/>
              <a:gd name="connsiteY47-37700" fmla="*/ 3589869 h 6858000"/>
              <a:gd name="connsiteX48-37701" fmla="*/ 5620843 w 6127024"/>
              <a:gd name="connsiteY48-37702" fmla="*/ 3606745 h 6858000"/>
              <a:gd name="connsiteX49-37703" fmla="*/ 5655472 w 6127024"/>
              <a:gd name="connsiteY49-37704" fmla="*/ 3678877 h 6858000"/>
              <a:gd name="connsiteX50-37705" fmla="*/ 5683015 w 6127024"/>
              <a:gd name="connsiteY50-37706" fmla="*/ 3762025 h 6858000"/>
              <a:gd name="connsiteX51-37707" fmla="*/ 5696643 w 6127024"/>
              <a:gd name="connsiteY51-37708" fmla="*/ 3773888 h 6858000"/>
              <a:gd name="connsiteX52-37709" fmla="*/ 5768491 w 6127024"/>
              <a:gd name="connsiteY52-37710" fmla="*/ 3914399 h 6858000"/>
              <a:gd name="connsiteX53-37711" fmla="*/ 5793123 w 6127024"/>
              <a:gd name="connsiteY53-37712" fmla="*/ 3969952 h 6858000"/>
              <a:gd name="connsiteX54-37713" fmla="*/ 5808321 w 6127024"/>
              <a:gd name="connsiteY54-37714" fmla="*/ 3988153 h 6858000"/>
              <a:gd name="connsiteX55-37715" fmla="*/ 5825621 w 6127024"/>
              <a:gd name="connsiteY55-37716" fmla="*/ 4015525 h 6858000"/>
              <a:gd name="connsiteX56-37717" fmla="*/ 5860672 w 6127024"/>
              <a:gd name="connsiteY56-37718" fmla="*/ 4061579 h 6858000"/>
              <a:gd name="connsiteX57-37719" fmla="*/ 5872173 w 6127024"/>
              <a:gd name="connsiteY57-37720" fmla="*/ 4088497 h 6858000"/>
              <a:gd name="connsiteX58-37721" fmla="*/ 5894095 w 6127024"/>
              <a:gd name="connsiteY58-37722" fmla="*/ 4128857 h 6858000"/>
              <a:gd name="connsiteX59-37723" fmla="*/ 5903513 w 6127024"/>
              <a:gd name="connsiteY59-37724" fmla="*/ 4187661 h 6858000"/>
              <a:gd name="connsiteX60-37725" fmla="*/ 5917114 w 6127024"/>
              <a:gd name="connsiteY60-37726" fmla="*/ 4213096 h 6858000"/>
              <a:gd name="connsiteX61-37727" fmla="*/ 5924233 w 6127024"/>
              <a:gd name="connsiteY61-37728" fmla="*/ 4242060 h 6858000"/>
              <a:gd name="connsiteX62-37729" fmla="*/ 5928910 w 6127024"/>
              <a:gd name="connsiteY62-37730" fmla="*/ 4300973 h 6858000"/>
              <a:gd name="connsiteX63-37731" fmla="*/ 5939320 w 6127024"/>
              <a:gd name="connsiteY63-37732" fmla="*/ 4340435 h 6858000"/>
              <a:gd name="connsiteX64-37733" fmla="*/ 5946705 w 6127024"/>
              <a:gd name="connsiteY64-37734" fmla="*/ 4428051 h 6858000"/>
              <a:gd name="connsiteX65-37735" fmla="*/ 5949261 w 6127024"/>
              <a:gd name="connsiteY65-37736" fmla="*/ 4449185 h 6858000"/>
              <a:gd name="connsiteX66-37737" fmla="*/ 5968960 w 6127024"/>
              <a:gd name="connsiteY66-37738" fmla="*/ 4482655 h 6858000"/>
              <a:gd name="connsiteX67-37739" fmla="*/ 5980106 w 6127024"/>
              <a:gd name="connsiteY67-37740" fmla="*/ 4585087 h 6858000"/>
              <a:gd name="connsiteX68-37741" fmla="*/ 5998138 w 6127024"/>
              <a:gd name="connsiteY68-37742" fmla="*/ 4697518 h 6858000"/>
              <a:gd name="connsiteX69-37743" fmla="*/ 6007819 w 6127024"/>
              <a:gd name="connsiteY69-37744" fmla="*/ 4858148 h 6858000"/>
              <a:gd name="connsiteX70-37745" fmla="*/ 6007749 w 6127024"/>
              <a:gd name="connsiteY70-37746" fmla="*/ 4964715 h 6858000"/>
              <a:gd name="connsiteX71-37747" fmla="*/ 6005269 w 6127024"/>
              <a:gd name="connsiteY71-37748" fmla="*/ 5150567 h 6858000"/>
              <a:gd name="connsiteX72-37749" fmla="*/ 6001127 w 6127024"/>
              <a:gd name="connsiteY72-37750" fmla="*/ 5164609 h 6858000"/>
              <a:gd name="connsiteX73-37751" fmla="*/ 5998514 w 6127024"/>
              <a:gd name="connsiteY73-37752" fmla="*/ 5189673 h 6858000"/>
              <a:gd name="connsiteX74-37753" fmla="*/ 6018409 w 6127024"/>
              <a:gd name="connsiteY74-37754" fmla="*/ 5227157 h 6858000"/>
              <a:gd name="connsiteX75-37755" fmla="*/ 6036748 w 6127024"/>
              <a:gd name="connsiteY75-37756" fmla="*/ 5322752 h 6858000"/>
              <a:gd name="connsiteX76-37757" fmla="*/ 6036943 w 6127024"/>
              <a:gd name="connsiteY76-37758" fmla="*/ 5329480 h 6858000"/>
              <a:gd name="connsiteX77-37759" fmla="*/ 6037677 w 6127024"/>
              <a:gd name="connsiteY77-37760" fmla="*/ 5354807 h 6858000"/>
              <a:gd name="connsiteX78-37761" fmla="*/ 6039728 w 6127024"/>
              <a:gd name="connsiteY78-37762" fmla="*/ 5359416 h 6858000"/>
              <a:gd name="connsiteX79-37763" fmla="*/ 6053435 w 6127024"/>
              <a:gd name="connsiteY79-37764" fmla="*/ 5387547 h 6858000"/>
              <a:gd name="connsiteX80-37765" fmla="*/ 6065933 w 6127024"/>
              <a:gd name="connsiteY80-37766" fmla="*/ 5443002 h 6858000"/>
              <a:gd name="connsiteX81-37767" fmla="*/ 6068640 w 6127024"/>
              <a:gd name="connsiteY81-37768" fmla="*/ 5474503 h 6858000"/>
              <a:gd name="connsiteX82-37769" fmla="*/ 6080922 w 6127024"/>
              <a:gd name="connsiteY82-37770" fmla="*/ 5561070 h 6858000"/>
              <a:gd name="connsiteX83-37771" fmla="*/ 6096949 w 6127024"/>
              <a:gd name="connsiteY83-37772" fmla="*/ 5648179 h 6858000"/>
              <a:gd name="connsiteX84-37773" fmla="*/ 6121353 w 6127024"/>
              <a:gd name="connsiteY84-37774" fmla="*/ 5721725 h 6858000"/>
              <a:gd name="connsiteX85-37775" fmla="*/ 6109884 w 6127024"/>
              <a:gd name="connsiteY85-37776" fmla="*/ 5721959 h 6858000"/>
              <a:gd name="connsiteX86-37777" fmla="*/ 6127024 w 6127024"/>
              <a:gd name="connsiteY86-37778" fmla="*/ 5786902 h 6858000"/>
              <a:gd name="connsiteX87-37779" fmla="*/ 6115796 w 6127024"/>
              <a:gd name="connsiteY87-37780" fmla="*/ 5862844 h 6858000"/>
              <a:gd name="connsiteX88-37781" fmla="*/ 6102493 w 6127024"/>
              <a:gd name="connsiteY88-37782" fmla="*/ 5928602 h 6858000"/>
              <a:gd name="connsiteX89-37783" fmla="*/ 6056863 w 6127024"/>
              <a:gd name="connsiteY89-37784" fmla="*/ 6000643 h 6858000"/>
              <a:gd name="connsiteX90-37785" fmla="*/ 6045436 w 6127024"/>
              <a:gd name="connsiteY90-37786" fmla="*/ 6124480 h 6858000"/>
              <a:gd name="connsiteX91-37787" fmla="*/ 6030489 w 6127024"/>
              <a:gd name="connsiteY91-37788" fmla="*/ 6317666 h 6858000"/>
              <a:gd name="connsiteX92-37789" fmla="*/ 6007492 w 6127024"/>
              <a:gd name="connsiteY92-37790" fmla="*/ 6440818 h 6858000"/>
              <a:gd name="connsiteX93-37791" fmla="*/ 6009467 w 6127024"/>
              <a:gd name="connsiteY93-37792" fmla="*/ 6487076 h 6858000"/>
              <a:gd name="connsiteX94-37793" fmla="*/ 5995064 w 6127024"/>
              <a:gd name="connsiteY94-37794" fmla="*/ 6540791 h 6858000"/>
              <a:gd name="connsiteX95-37795" fmla="*/ 6004510 w 6127024"/>
              <a:gd name="connsiteY95-37796" fmla="*/ 6599256 h 6858000"/>
              <a:gd name="connsiteX96-37797" fmla="*/ 5986207 w 6127024"/>
              <a:gd name="connsiteY96-37798" fmla="*/ 6695855 h 6858000"/>
              <a:gd name="connsiteX97-37799" fmla="*/ 5979428 w 6127024"/>
              <a:gd name="connsiteY97-37800" fmla="*/ 6754678 h 6858000"/>
              <a:gd name="connsiteX98-37801" fmla="*/ 5983398 w 6127024"/>
              <a:gd name="connsiteY98-37802" fmla="*/ 6778641 h 6858000"/>
              <a:gd name="connsiteX99-37803" fmla="*/ 5984543 w 6127024"/>
              <a:gd name="connsiteY99-37804" fmla="*/ 6811016 h 6858000"/>
              <a:gd name="connsiteX100-37805" fmla="*/ 5979671 w 6127024"/>
              <a:gd name="connsiteY100-37806" fmla="*/ 6858000 h 6858000"/>
              <a:gd name="connsiteX101-37807" fmla="*/ 0 w 6127024"/>
              <a:gd name="connsiteY101-37808" fmla="*/ 6858000 h 6858000"/>
              <a:gd name="connsiteX102-37809" fmla="*/ 0 w 6127024"/>
              <a:gd name="connsiteY102-37810" fmla="*/ 0 h 6858000"/>
              <a:gd name="connsiteX0-37811" fmla="*/ 0 w 6127024"/>
              <a:gd name="connsiteY0-37812" fmla="*/ 0 h 6858000"/>
              <a:gd name="connsiteX1-37813" fmla="*/ 4965888 w 6127024"/>
              <a:gd name="connsiteY1-37814" fmla="*/ 0 h 6858000"/>
              <a:gd name="connsiteX2-37815" fmla="*/ 4967767 w 6127024"/>
              <a:gd name="connsiteY2-37816" fmla="*/ 7930 h 6858000"/>
              <a:gd name="connsiteX3-37817" fmla="*/ 4979444 w 6127024"/>
              <a:gd name="connsiteY3-37818" fmla="*/ 43921 h 6858000"/>
              <a:gd name="connsiteX4-37819" fmla="*/ 5021173 w 6127024"/>
              <a:gd name="connsiteY4-37820" fmla="*/ 123738 h 6858000"/>
              <a:gd name="connsiteX5-37821" fmla="*/ 5075458 w 6127024"/>
              <a:gd name="connsiteY5-37822" fmla="*/ 264355 h 6858000"/>
              <a:gd name="connsiteX6-37823" fmla="*/ 5081175 w 6127024"/>
              <a:gd name="connsiteY6-37824" fmla="*/ 277448 h 6858000"/>
              <a:gd name="connsiteX7-37825" fmla="*/ 5097011 w 6127024"/>
              <a:gd name="connsiteY7-37826" fmla="*/ 355616 h 6858000"/>
              <a:gd name="connsiteX8-37827" fmla="*/ 5153000 w 6127024"/>
              <a:gd name="connsiteY8-37828" fmla="*/ 507134 h 6858000"/>
              <a:gd name="connsiteX9-37829" fmla="*/ 5171282 w 6127024"/>
              <a:gd name="connsiteY9-37830" fmla="*/ 602071 h 6858000"/>
              <a:gd name="connsiteX10-37831" fmla="*/ 5176196 w 6127024"/>
              <a:gd name="connsiteY10-37832" fmla="*/ 636822 h 6858000"/>
              <a:gd name="connsiteX11-37833" fmla="*/ 5189051 w 6127024"/>
              <a:gd name="connsiteY11-37834" fmla="*/ 782518 h 6858000"/>
              <a:gd name="connsiteX12-37835" fmla="*/ 5221088 w 6127024"/>
              <a:gd name="connsiteY12-37836" fmla="*/ 860193 h 6858000"/>
              <a:gd name="connsiteX13-37837" fmla="*/ 5221281 w 6127024"/>
              <a:gd name="connsiteY13-37838" fmla="*/ 920873 h 6858000"/>
              <a:gd name="connsiteX14-37839" fmla="*/ 5201018 w 6127024"/>
              <a:gd name="connsiteY14-37840" fmla="*/ 1095027 h 6858000"/>
              <a:gd name="connsiteX15-37841" fmla="*/ 5202153 w 6127024"/>
              <a:gd name="connsiteY15-37842" fmla="*/ 1133224 h 6858000"/>
              <a:gd name="connsiteX16-37843" fmla="*/ 5189234 w 6127024"/>
              <a:gd name="connsiteY16-37844" fmla="*/ 1193495 h 6858000"/>
              <a:gd name="connsiteX17-37845" fmla="*/ 5202769 w 6127024"/>
              <a:gd name="connsiteY17-37846" fmla="*/ 1269450 h 6858000"/>
              <a:gd name="connsiteX18-37847" fmla="*/ 5225968 w 6127024"/>
              <a:gd name="connsiteY18-37848" fmla="*/ 1357994 h 6858000"/>
              <a:gd name="connsiteX19-37849" fmla="*/ 5233819 w 6127024"/>
              <a:gd name="connsiteY19-37850" fmla="*/ 1380922 h 6858000"/>
              <a:gd name="connsiteX20-37851" fmla="*/ 5237226 w 6127024"/>
              <a:gd name="connsiteY20-37852" fmla="*/ 1441327 h 6858000"/>
              <a:gd name="connsiteX21-37853" fmla="*/ 5255653 w 6127024"/>
              <a:gd name="connsiteY21-37854" fmla="*/ 1524712 h 6858000"/>
              <a:gd name="connsiteX22-37855" fmla="*/ 5263491 w 6127024"/>
              <a:gd name="connsiteY22-37856" fmla="*/ 1642938 h 6858000"/>
              <a:gd name="connsiteX23-37857" fmla="*/ 5256552 w 6127024"/>
              <a:gd name="connsiteY23-37858" fmla="*/ 1672509 h 6858000"/>
              <a:gd name="connsiteX24-37859" fmla="*/ 5266931 w 6127024"/>
              <a:gd name="connsiteY24-37860" fmla="*/ 1866147 h 6858000"/>
              <a:gd name="connsiteX25-37861" fmla="*/ 5255696 w 6127024"/>
              <a:gd name="connsiteY25-37862" fmla="*/ 1953770 h 6858000"/>
              <a:gd name="connsiteX26-37863" fmla="*/ 5252592 w 6127024"/>
              <a:gd name="connsiteY26-37864" fmla="*/ 2092210 h 6858000"/>
              <a:gd name="connsiteX27-37865" fmla="*/ 5250104 w 6127024"/>
              <a:gd name="connsiteY27-37866" fmla="*/ 2249166 h 6858000"/>
              <a:gd name="connsiteX28-37867" fmla="*/ 5251214 w 6127024"/>
              <a:gd name="connsiteY28-37868" fmla="*/ 2250944 h 6858000"/>
              <a:gd name="connsiteX29-37869" fmla="*/ 5250644 w 6127024"/>
              <a:gd name="connsiteY29-37870" fmla="*/ 2266619 h 6858000"/>
              <a:gd name="connsiteX30-37871" fmla="*/ 5293877 w 6127024"/>
              <a:gd name="connsiteY30-37872" fmla="*/ 2368649 h 6858000"/>
              <a:gd name="connsiteX31-37873" fmla="*/ 5311338 w 6127024"/>
              <a:gd name="connsiteY31-37874" fmla="*/ 2404034 h 6858000"/>
              <a:gd name="connsiteX32-37875" fmla="*/ 5338366 w 6127024"/>
              <a:gd name="connsiteY32-37876" fmla="*/ 2465052 h 6858000"/>
              <a:gd name="connsiteX33-37877" fmla="*/ 5371263 w 6127024"/>
              <a:gd name="connsiteY33-37878" fmla="*/ 2586413 h 6858000"/>
              <a:gd name="connsiteX34-37879" fmla="*/ 5407503 w 6127024"/>
              <a:gd name="connsiteY34-37880" fmla="*/ 2786290 h 6858000"/>
              <a:gd name="connsiteX35-37881" fmla="*/ 5407356 w 6127024"/>
              <a:gd name="connsiteY35-37882" fmla="*/ 2787545 h 6858000"/>
              <a:gd name="connsiteX36-37883" fmla="*/ 5457023 w 6127024"/>
              <a:gd name="connsiteY36-37884" fmla="*/ 2858292 h 6858000"/>
              <a:gd name="connsiteX37-37885" fmla="*/ 5479298 w 6127024"/>
              <a:gd name="connsiteY37-37886" fmla="*/ 2947791 h 6858000"/>
              <a:gd name="connsiteX38-37887" fmla="*/ 5481770 w 6127024"/>
              <a:gd name="connsiteY38-37888" fmla="*/ 2951352 h 6858000"/>
              <a:gd name="connsiteX39-37889" fmla="*/ 5482415 w 6127024"/>
              <a:gd name="connsiteY39-37890" fmla="*/ 3004079 h 6858000"/>
              <a:gd name="connsiteX40-37891" fmla="*/ 5503944 w 6127024"/>
              <a:gd name="connsiteY40-37892" fmla="*/ 3123335 h 6858000"/>
              <a:gd name="connsiteX41-37893" fmla="*/ 5516007 w 6127024"/>
              <a:gd name="connsiteY41-37894" fmla="*/ 3258473 h 6858000"/>
              <a:gd name="connsiteX42-37895" fmla="*/ 5589758 w 6127024"/>
              <a:gd name="connsiteY42-37896" fmla="*/ 3453699 h 6858000"/>
              <a:gd name="connsiteX43-37897" fmla="*/ 5596144 w 6127024"/>
              <a:gd name="connsiteY43-37898" fmla="*/ 3534624 h 6858000"/>
              <a:gd name="connsiteX44-37899" fmla="*/ 5597750 w 6127024"/>
              <a:gd name="connsiteY44-37900" fmla="*/ 3534129 h 6858000"/>
              <a:gd name="connsiteX45-37901" fmla="*/ 5599700 w 6127024"/>
              <a:gd name="connsiteY45-37902" fmla="*/ 3547221 h 6858000"/>
              <a:gd name="connsiteX46-37903" fmla="*/ 5618377 w 6127024"/>
              <a:gd name="connsiteY46-37904" fmla="*/ 3588431 h 6858000"/>
              <a:gd name="connsiteX47-37905" fmla="*/ 5612155 w 6127024"/>
              <a:gd name="connsiteY47-37906" fmla="*/ 3589869 h 6858000"/>
              <a:gd name="connsiteX48-37907" fmla="*/ 5620843 w 6127024"/>
              <a:gd name="connsiteY48-37908" fmla="*/ 3606745 h 6858000"/>
              <a:gd name="connsiteX49-37909" fmla="*/ 5655472 w 6127024"/>
              <a:gd name="connsiteY49-37910" fmla="*/ 3678877 h 6858000"/>
              <a:gd name="connsiteX50-37911" fmla="*/ 5683015 w 6127024"/>
              <a:gd name="connsiteY50-37912" fmla="*/ 3762025 h 6858000"/>
              <a:gd name="connsiteX51-37913" fmla="*/ 5696643 w 6127024"/>
              <a:gd name="connsiteY51-37914" fmla="*/ 3773888 h 6858000"/>
              <a:gd name="connsiteX52-37915" fmla="*/ 5768491 w 6127024"/>
              <a:gd name="connsiteY52-37916" fmla="*/ 3914399 h 6858000"/>
              <a:gd name="connsiteX53-37917" fmla="*/ 5793123 w 6127024"/>
              <a:gd name="connsiteY53-37918" fmla="*/ 3969952 h 6858000"/>
              <a:gd name="connsiteX54-37919" fmla="*/ 5808321 w 6127024"/>
              <a:gd name="connsiteY54-37920" fmla="*/ 3988153 h 6858000"/>
              <a:gd name="connsiteX55-37921" fmla="*/ 5825621 w 6127024"/>
              <a:gd name="connsiteY55-37922" fmla="*/ 4015525 h 6858000"/>
              <a:gd name="connsiteX56-37923" fmla="*/ 5860672 w 6127024"/>
              <a:gd name="connsiteY56-37924" fmla="*/ 4061579 h 6858000"/>
              <a:gd name="connsiteX57-37925" fmla="*/ 5872173 w 6127024"/>
              <a:gd name="connsiteY57-37926" fmla="*/ 4088497 h 6858000"/>
              <a:gd name="connsiteX58-37927" fmla="*/ 5894095 w 6127024"/>
              <a:gd name="connsiteY58-37928" fmla="*/ 4128857 h 6858000"/>
              <a:gd name="connsiteX59-37929" fmla="*/ 5903513 w 6127024"/>
              <a:gd name="connsiteY59-37930" fmla="*/ 4187661 h 6858000"/>
              <a:gd name="connsiteX60-37931" fmla="*/ 5917114 w 6127024"/>
              <a:gd name="connsiteY60-37932" fmla="*/ 4213096 h 6858000"/>
              <a:gd name="connsiteX61-37933" fmla="*/ 5924233 w 6127024"/>
              <a:gd name="connsiteY61-37934" fmla="*/ 4242060 h 6858000"/>
              <a:gd name="connsiteX62-37935" fmla="*/ 5928910 w 6127024"/>
              <a:gd name="connsiteY62-37936" fmla="*/ 4300973 h 6858000"/>
              <a:gd name="connsiteX63-37937" fmla="*/ 5939320 w 6127024"/>
              <a:gd name="connsiteY63-37938" fmla="*/ 4340435 h 6858000"/>
              <a:gd name="connsiteX64-37939" fmla="*/ 5946705 w 6127024"/>
              <a:gd name="connsiteY64-37940" fmla="*/ 4428051 h 6858000"/>
              <a:gd name="connsiteX65-37941" fmla="*/ 5949261 w 6127024"/>
              <a:gd name="connsiteY65-37942" fmla="*/ 4449185 h 6858000"/>
              <a:gd name="connsiteX66-37943" fmla="*/ 5968960 w 6127024"/>
              <a:gd name="connsiteY66-37944" fmla="*/ 4482655 h 6858000"/>
              <a:gd name="connsiteX67-37945" fmla="*/ 5980106 w 6127024"/>
              <a:gd name="connsiteY67-37946" fmla="*/ 4585087 h 6858000"/>
              <a:gd name="connsiteX68-37947" fmla="*/ 5998138 w 6127024"/>
              <a:gd name="connsiteY68-37948" fmla="*/ 4697518 h 6858000"/>
              <a:gd name="connsiteX69-37949" fmla="*/ 6007819 w 6127024"/>
              <a:gd name="connsiteY69-37950" fmla="*/ 4858148 h 6858000"/>
              <a:gd name="connsiteX70-37951" fmla="*/ 6007749 w 6127024"/>
              <a:gd name="connsiteY70-37952" fmla="*/ 4964715 h 6858000"/>
              <a:gd name="connsiteX71-37953" fmla="*/ 6005269 w 6127024"/>
              <a:gd name="connsiteY71-37954" fmla="*/ 5150567 h 6858000"/>
              <a:gd name="connsiteX72-37955" fmla="*/ 6001127 w 6127024"/>
              <a:gd name="connsiteY72-37956" fmla="*/ 5164609 h 6858000"/>
              <a:gd name="connsiteX73-37957" fmla="*/ 5998514 w 6127024"/>
              <a:gd name="connsiteY73-37958" fmla="*/ 5189673 h 6858000"/>
              <a:gd name="connsiteX74-37959" fmla="*/ 6018409 w 6127024"/>
              <a:gd name="connsiteY74-37960" fmla="*/ 5227157 h 6858000"/>
              <a:gd name="connsiteX75-37961" fmla="*/ 6036748 w 6127024"/>
              <a:gd name="connsiteY75-37962" fmla="*/ 5322752 h 6858000"/>
              <a:gd name="connsiteX76-37963" fmla="*/ 6036943 w 6127024"/>
              <a:gd name="connsiteY76-37964" fmla="*/ 5329480 h 6858000"/>
              <a:gd name="connsiteX77-37965" fmla="*/ 6037677 w 6127024"/>
              <a:gd name="connsiteY77-37966" fmla="*/ 5354807 h 6858000"/>
              <a:gd name="connsiteX78-37967" fmla="*/ 6039728 w 6127024"/>
              <a:gd name="connsiteY78-37968" fmla="*/ 5359416 h 6858000"/>
              <a:gd name="connsiteX79-37969" fmla="*/ 6053435 w 6127024"/>
              <a:gd name="connsiteY79-37970" fmla="*/ 5387547 h 6858000"/>
              <a:gd name="connsiteX80-37971" fmla="*/ 6065933 w 6127024"/>
              <a:gd name="connsiteY80-37972" fmla="*/ 5443002 h 6858000"/>
              <a:gd name="connsiteX81-37973" fmla="*/ 6068640 w 6127024"/>
              <a:gd name="connsiteY81-37974" fmla="*/ 5474503 h 6858000"/>
              <a:gd name="connsiteX82-37975" fmla="*/ 6080922 w 6127024"/>
              <a:gd name="connsiteY82-37976" fmla="*/ 5561070 h 6858000"/>
              <a:gd name="connsiteX83-37977" fmla="*/ 6096949 w 6127024"/>
              <a:gd name="connsiteY83-37978" fmla="*/ 5648179 h 6858000"/>
              <a:gd name="connsiteX84-37979" fmla="*/ 6121353 w 6127024"/>
              <a:gd name="connsiteY84-37980" fmla="*/ 5721725 h 6858000"/>
              <a:gd name="connsiteX85-37981" fmla="*/ 6109884 w 6127024"/>
              <a:gd name="connsiteY85-37982" fmla="*/ 5721959 h 6858000"/>
              <a:gd name="connsiteX86-37983" fmla="*/ 6127024 w 6127024"/>
              <a:gd name="connsiteY86-37984" fmla="*/ 5786902 h 6858000"/>
              <a:gd name="connsiteX87-37985" fmla="*/ 6115796 w 6127024"/>
              <a:gd name="connsiteY87-37986" fmla="*/ 5862844 h 6858000"/>
              <a:gd name="connsiteX88-37987" fmla="*/ 6102493 w 6127024"/>
              <a:gd name="connsiteY88-37988" fmla="*/ 5928602 h 6858000"/>
              <a:gd name="connsiteX89-37989" fmla="*/ 6056863 w 6127024"/>
              <a:gd name="connsiteY89-37990" fmla="*/ 6000643 h 6858000"/>
              <a:gd name="connsiteX90-37991" fmla="*/ 6045436 w 6127024"/>
              <a:gd name="connsiteY90-37992" fmla="*/ 6124480 h 6858000"/>
              <a:gd name="connsiteX91-37993" fmla="*/ 6030489 w 6127024"/>
              <a:gd name="connsiteY91-37994" fmla="*/ 6317666 h 6858000"/>
              <a:gd name="connsiteX92-37995" fmla="*/ 6007492 w 6127024"/>
              <a:gd name="connsiteY92-37996" fmla="*/ 6440818 h 6858000"/>
              <a:gd name="connsiteX93-37997" fmla="*/ 6009467 w 6127024"/>
              <a:gd name="connsiteY93-37998" fmla="*/ 6487076 h 6858000"/>
              <a:gd name="connsiteX94-37999" fmla="*/ 5995064 w 6127024"/>
              <a:gd name="connsiteY94-38000" fmla="*/ 6540791 h 6858000"/>
              <a:gd name="connsiteX95-38001" fmla="*/ 6004510 w 6127024"/>
              <a:gd name="connsiteY95-38002" fmla="*/ 6599256 h 6858000"/>
              <a:gd name="connsiteX96-38003" fmla="*/ 5986207 w 6127024"/>
              <a:gd name="connsiteY96-38004" fmla="*/ 6695855 h 6858000"/>
              <a:gd name="connsiteX97-38005" fmla="*/ 5979428 w 6127024"/>
              <a:gd name="connsiteY97-38006" fmla="*/ 6754678 h 6858000"/>
              <a:gd name="connsiteX98-38007" fmla="*/ 5983398 w 6127024"/>
              <a:gd name="connsiteY98-38008" fmla="*/ 6778641 h 6858000"/>
              <a:gd name="connsiteX99-38009" fmla="*/ 5984543 w 6127024"/>
              <a:gd name="connsiteY99-38010" fmla="*/ 6811016 h 6858000"/>
              <a:gd name="connsiteX100-38011" fmla="*/ 5979671 w 6127024"/>
              <a:gd name="connsiteY100-38012" fmla="*/ 6858000 h 6858000"/>
              <a:gd name="connsiteX101-38013" fmla="*/ 0 w 6127024"/>
              <a:gd name="connsiteY101-38014" fmla="*/ 6858000 h 6858000"/>
              <a:gd name="connsiteX102-38015" fmla="*/ 0 w 6127024"/>
              <a:gd name="connsiteY102-38016" fmla="*/ 0 h 6858000"/>
              <a:gd name="connsiteX0-38017" fmla="*/ 0 w 6127024"/>
              <a:gd name="connsiteY0-38018" fmla="*/ 0 h 6858000"/>
              <a:gd name="connsiteX1-38019" fmla="*/ 4965888 w 6127024"/>
              <a:gd name="connsiteY1-38020" fmla="*/ 0 h 6858000"/>
              <a:gd name="connsiteX2-38021" fmla="*/ 4967767 w 6127024"/>
              <a:gd name="connsiteY2-38022" fmla="*/ 7930 h 6858000"/>
              <a:gd name="connsiteX3-38023" fmla="*/ 4979444 w 6127024"/>
              <a:gd name="connsiteY3-38024" fmla="*/ 43921 h 6858000"/>
              <a:gd name="connsiteX4-38025" fmla="*/ 5021173 w 6127024"/>
              <a:gd name="connsiteY4-38026" fmla="*/ 123738 h 6858000"/>
              <a:gd name="connsiteX5-38027" fmla="*/ 5075458 w 6127024"/>
              <a:gd name="connsiteY5-38028" fmla="*/ 264355 h 6858000"/>
              <a:gd name="connsiteX6-38029" fmla="*/ 5081175 w 6127024"/>
              <a:gd name="connsiteY6-38030" fmla="*/ 277448 h 6858000"/>
              <a:gd name="connsiteX7-38031" fmla="*/ 5097011 w 6127024"/>
              <a:gd name="connsiteY7-38032" fmla="*/ 355616 h 6858000"/>
              <a:gd name="connsiteX8-38033" fmla="*/ 5153000 w 6127024"/>
              <a:gd name="connsiteY8-38034" fmla="*/ 507134 h 6858000"/>
              <a:gd name="connsiteX9-38035" fmla="*/ 5171282 w 6127024"/>
              <a:gd name="connsiteY9-38036" fmla="*/ 602071 h 6858000"/>
              <a:gd name="connsiteX10-38037" fmla="*/ 5176196 w 6127024"/>
              <a:gd name="connsiteY10-38038" fmla="*/ 636822 h 6858000"/>
              <a:gd name="connsiteX11-38039" fmla="*/ 5189051 w 6127024"/>
              <a:gd name="connsiteY11-38040" fmla="*/ 782518 h 6858000"/>
              <a:gd name="connsiteX12-38041" fmla="*/ 5221088 w 6127024"/>
              <a:gd name="connsiteY12-38042" fmla="*/ 860193 h 6858000"/>
              <a:gd name="connsiteX13-38043" fmla="*/ 5221281 w 6127024"/>
              <a:gd name="connsiteY13-38044" fmla="*/ 920873 h 6858000"/>
              <a:gd name="connsiteX14-38045" fmla="*/ 5201018 w 6127024"/>
              <a:gd name="connsiteY14-38046" fmla="*/ 1095027 h 6858000"/>
              <a:gd name="connsiteX15-38047" fmla="*/ 5202153 w 6127024"/>
              <a:gd name="connsiteY15-38048" fmla="*/ 1133224 h 6858000"/>
              <a:gd name="connsiteX16-38049" fmla="*/ 5189234 w 6127024"/>
              <a:gd name="connsiteY16-38050" fmla="*/ 1193495 h 6858000"/>
              <a:gd name="connsiteX17-38051" fmla="*/ 5202769 w 6127024"/>
              <a:gd name="connsiteY17-38052" fmla="*/ 1269450 h 6858000"/>
              <a:gd name="connsiteX18-38053" fmla="*/ 5225968 w 6127024"/>
              <a:gd name="connsiteY18-38054" fmla="*/ 1357994 h 6858000"/>
              <a:gd name="connsiteX19-38055" fmla="*/ 5233819 w 6127024"/>
              <a:gd name="connsiteY19-38056" fmla="*/ 1380922 h 6858000"/>
              <a:gd name="connsiteX20-38057" fmla="*/ 5237226 w 6127024"/>
              <a:gd name="connsiteY20-38058" fmla="*/ 1441327 h 6858000"/>
              <a:gd name="connsiteX21-38059" fmla="*/ 5255653 w 6127024"/>
              <a:gd name="connsiteY21-38060" fmla="*/ 1524712 h 6858000"/>
              <a:gd name="connsiteX22-38061" fmla="*/ 5263491 w 6127024"/>
              <a:gd name="connsiteY22-38062" fmla="*/ 1642938 h 6858000"/>
              <a:gd name="connsiteX23-38063" fmla="*/ 5256552 w 6127024"/>
              <a:gd name="connsiteY23-38064" fmla="*/ 1672509 h 6858000"/>
              <a:gd name="connsiteX24-38065" fmla="*/ 5266931 w 6127024"/>
              <a:gd name="connsiteY24-38066" fmla="*/ 1866147 h 6858000"/>
              <a:gd name="connsiteX25-38067" fmla="*/ 5255696 w 6127024"/>
              <a:gd name="connsiteY25-38068" fmla="*/ 1953770 h 6858000"/>
              <a:gd name="connsiteX26-38069" fmla="*/ 5252592 w 6127024"/>
              <a:gd name="connsiteY26-38070" fmla="*/ 2092210 h 6858000"/>
              <a:gd name="connsiteX27-38071" fmla="*/ 5250104 w 6127024"/>
              <a:gd name="connsiteY27-38072" fmla="*/ 2249166 h 6858000"/>
              <a:gd name="connsiteX28-38073" fmla="*/ 5251214 w 6127024"/>
              <a:gd name="connsiteY28-38074" fmla="*/ 2250944 h 6858000"/>
              <a:gd name="connsiteX29-38075" fmla="*/ 5250644 w 6127024"/>
              <a:gd name="connsiteY29-38076" fmla="*/ 2266619 h 6858000"/>
              <a:gd name="connsiteX30-38077" fmla="*/ 5293877 w 6127024"/>
              <a:gd name="connsiteY30-38078" fmla="*/ 2368649 h 6858000"/>
              <a:gd name="connsiteX31-38079" fmla="*/ 5311338 w 6127024"/>
              <a:gd name="connsiteY31-38080" fmla="*/ 2404034 h 6858000"/>
              <a:gd name="connsiteX32-38081" fmla="*/ 5338366 w 6127024"/>
              <a:gd name="connsiteY32-38082" fmla="*/ 2465052 h 6858000"/>
              <a:gd name="connsiteX33-38083" fmla="*/ 5371263 w 6127024"/>
              <a:gd name="connsiteY33-38084" fmla="*/ 2586413 h 6858000"/>
              <a:gd name="connsiteX34-38085" fmla="*/ 5407503 w 6127024"/>
              <a:gd name="connsiteY34-38086" fmla="*/ 2786290 h 6858000"/>
              <a:gd name="connsiteX35-38087" fmla="*/ 5407356 w 6127024"/>
              <a:gd name="connsiteY35-38088" fmla="*/ 2787545 h 6858000"/>
              <a:gd name="connsiteX36-38089" fmla="*/ 5457023 w 6127024"/>
              <a:gd name="connsiteY36-38090" fmla="*/ 2858292 h 6858000"/>
              <a:gd name="connsiteX37-38091" fmla="*/ 5479298 w 6127024"/>
              <a:gd name="connsiteY37-38092" fmla="*/ 2947791 h 6858000"/>
              <a:gd name="connsiteX38-38093" fmla="*/ 5481770 w 6127024"/>
              <a:gd name="connsiteY38-38094" fmla="*/ 2951352 h 6858000"/>
              <a:gd name="connsiteX39-38095" fmla="*/ 5482415 w 6127024"/>
              <a:gd name="connsiteY39-38096" fmla="*/ 3004079 h 6858000"/>
              <a:gd name="connsiteX40-38097" fmla="*/ 5503944 w 6127024"/>
              <a:gd name="connsiteY40-38098" fmla="*/ 3123335 h 6858000"/>
              <a:gd name="connsiteX41-38099" fmla="*/ 5516007 w 6127024"/>
              <a:gd name="connsiteY41-38100" fmla="*/ 3258473 h 6858000"/>
              <a:gd name="connsiteX42-38101" fmla="*/ 5589758 w 6127024"/>
              <a:gd name="connsiteY42-38102" fmla="*/ 3453699 h 6858000"/>
              <a:gd name="connsiteX43-38103" fmla="*/ 5596144 w 6127024"/>
              <a:gd name="connsiteY43-38104" fmla="*/ 3534624 h 6858000"/>
              <a:gd name="connsiteX44-38105" fmla="*/ 5597750 w 6127024"/>
              <a:gd name="connsiteY44-38106" fmla="*/ 3534129 h 6858000"/>
              <a:gd name="connsiteX45-38107" fmla="*/ 5599700 w 6127024"/>
              <a:gd name="connsiteY45-38108" fmla="*/ 3547221 h 6858000"/>
              <a:gd name="connsiteX46-38109" fmla="*/ 5618377 w 6127024"/>
              <a:gd name="connsiteY46-38110" fmla="*/ 3588431 h 6858000"/>
              <a:gd name="connsiteX47-38111" fmla="*/ 5612155 w 6127024"/>
              <a:gd name="connsiteY47-38112" fmla="*/ 3589869 h 6858000"/>
              <a:gd name="connsiteX48-38113" fmla="*/ 5620843 w 6127024"/>
              <a:gd name="connsiteY48-38114" fmla="*/ 3606745 h 6858000"/>
              <a:gd name="connsiteX49-38115" fmla="*/ 5655472 w 6127024"/>
              <a:gd name="connsiteY49-38116" fmla="*/ 3678877 h 6858000"/>
              <a:gd name="connsiteX50-38117" fmla="*/ 5683015 w 6127024"/>
              <a:gd name="connsiteY50-38118" fmla="*/ 3762025 h 6858000"/>
              <a:gd name="connsiteX51-38119" fmla="*/ 5696643 w 6127024"/>
              <a:gd name="connsiteY51-38120" fmla="*/ 3773888 h 6858000"/>
              <a:gd name="connsiteX52-38121" fmla="*/ 5768491 w 6127024"/>
              <a:gd name="connsiteY52-38122" fmla="*/ 3914399 h 6858000"/>
              <a:gd name="connsiteX53-38123" fmla="*/ 5793123 w 6127024"/>
              <a:gd name="connsiteY53-38124" fmla="*/ 3969952 h 6858000"/>
              <a:gd name="connsiteX54-38125" fmla="*/ 5808321 w 6127024"/>
              <a:gd name="connsiteY54-38126" fmla="*/ 3988153 h 6858000"/>
              <a:gd name="connsiteX55-38127" fmla="*/ 5825621 w 6127024"/>
              <a:gd name="connsiteY55-38128" fmla="*/ 4015525 h 6858000"/>
              <a:gd name="connsiteX56-38129" fmla="*/ 5860672 w 6127024"/>
              <a:gd name="connsiteY56-38130" fmla="*/ 4061579 h 6858000"/>
              <a:gd name="connsiteX57-38131" fmla="*/ 5872173 w 6127024"/>
              <a:gd name="connsiteY57-38132" fmla="*/ 4088497 h 6858000"/>
              <a:gd name="connsiteX58-38133" fmla="*/ 5894095 w 6127024"/>
              <a:gd name="connsiteY58-38134" fmla="*/ 4128857 h 6858000"/>
              <a:gd name="connsiteX59-38135" fmla="*/ 5903513 w 6127024"/>
              <a:gd name="connsiteY59-38136" fmla="*/ 4187661 h 6858000"/>
              <a:gd name="connsiteX60-38137" fmla="*/ 5917114 w 6127024"/>
              <a:gd name="connsiteY60-38138" fmla="*/ 4213096 h 6858000"/>
              <a:gd name="connsiteX61-38139" fmla="*/ 5924233 w 6127024"/>
              <a:gd name="connsiteY61-38140" fmla="*/ 4242060 h 6858000"/>
              <a:gd name="connsiteX62-38141" fmla="*/ 5928910 w 6127024"/>
              <a:gd name="connsiteY62-38142" fmla="*/ 4300973 h 6858000"/>
              <a:gd name="connsiteX63-38143" fmla="*/ 5939320 w 6127024"/>
              <a:gd name="connsiteY63-38144" fmla="*/ 4340435 h 6858000"/>
              <a:gd name="connsiteX64-38145" fmla="*/ 5946705 w 6127024"/>
              <a:gd name="connsiteY64-38146" fmla="*/ 4428051 h 6858000"/>
              <a:gd name="connsiteX65-38147" fmla="*/ 5949261 w 6127024"/>
              <a:gd name="connsiteY65-38148" fmla="*/ 4449185 h 6858000"/>
              <a:gd name="connsiteX66-38149" fmla="*/ 5968960 w 6127024"/>
              <a:gd name="connsiteY66-38150" fmla="*/ 4482655 h 6858000"/>
              <a:gd name="connsiteX67-38151" fmla="*/ 5980106 w 6127024"/>
              <a:gd name="connsiteY67-38152" fmla="*/ 4585087 h 6858000"/>
              <a:gd name="connsiteX68-38153" fmla="*/ 5998138 w 6127024"/>
              <a:gd name="connsiteY68-38154" fmla="*/ 4697518 h 6858000"/>
              <a:gd name="connsiteX69-38155" fmla="*/ 6007819 w 6127024"/>
              <a:gd name="connsiteY69-38156" fmla="*/ 4858148 h 6858000"/>
              <a:gd name="connsiteX70-38157" fmla="*/ 6007749 w 6127024"/>
              <a:gd name="connsiteY70-38158" fmla="*/ 4964715 h 6858000"/>
              <a:gd name="connsiteX71-38159" fmla="*/ 6005269 w 6127024"/>
              <a:gd name="connsiteY71-38160" fmla="*/ 5150567 h 6858000"/>
              <a:gd name="connsiteX72-38161" fmla="*/ 6001127 w 6127024"/>
              <a:gd name="connsiteY72-38162" fmla="*/ 5164609 h 6858000"/>
              <a:gd name="connsiteX73-38163" fmla="*/ 5998514 w 6127024"/>
              <a:gd name="connsiteY73-38164" fmla="*/ 5189673 h 6858000"/>
              <a:gd name="connsiteX74-38165" fmla="*/ 6018409 w 6127024"/>
              <a:gd name="connsiteY74-38166" fmla="*/ 5227157 h 6858000"/>
              <a:gd name="connsiteX75-38167" fmla="*/ 6036748 w 6127024"/>
              <a:gd name="connsiteY75-38168" fmla="*/ 5322752 h 6858000"/>
              <a:gd name="connsiteX76-38169" fmla="*/ 6036943 w 6127024"/>
              <a:gd name="connsiteY76-38170" fmla="*/ 5329480 h 6858000"/>
              <a:gd name="connsiteX77-38171" fmla="*/ 6037677 w 6127024"/>
              <a:gd name="connsiteY77-38172" fmla="*/ 5354807 h 6858000"/>
              <a:gd name="connsiteX78-38173" fmla="*/ 6039728 w 6127024"/>
              <a:gd name="connsiteY78-38174" fmla="*/ 5359416 h 6858000"/>
              <a:gd name="connsiteX79-38175" fmla="*/ 6053435 w 6127024"/>
              <a:gd name="connsiteY79-38176" fmla="*/ 5387547 h 6858000"/>
              <a:gd name="connsiteX80-38177" fmla="*/ 6065933 w 6127024"/>
              <a:gd name="connsiteY80-38178" fmla="*/ 5443002 h 6858000"/>
              <a:gd name="connsiteX81-38179" fmla="*/ 6068640 w 6127024"/>
              <a:gd name="connsiteY81-38180" fmla="*/ 5474503 h 6858000"/>
              <a:gd name="connsiteX82-38181" fmla="*/ 6080922 w 6127024"/>
              <a:gd name="connsiteY82-38182" fmla="*/ 5561070 h 6858000"/>
              <a:gd name="connsiteX83-38183" fmla="*/ 6096949 w 6127024"/>
              <a:gd name="connsiteY83-38184" fmla="*/ 5648179 h 6858000"/>
              <a:gd name="connsiteX84-38185" fmla="*/ 6121353 w 6127024"/>
              <a:gd name="connsiteY84-38186" fmla="*/ 5721725 h 6858000"/>
              <a:gd name="connsiteX85-38187" fmla="*/ 6109884 w 6127024"/>
              <a:gd name="connsiteY85-38188" fmla="*/ 5721959 h 6858000"/>
              <a:gd name="connsiteX86-38189" fmla="*/ 6127024 w 6127024"/>
              <a:gd name="connsiteY86-38190" fmla="*/ 5786902 h 6858000"/>
              <a:gd name="connsiteX87-38191" fmla="*/ 6115796 w 6127024"/>
              <a:gd name="connsiteY87-38192" fmla="*/ 5862844 h 6858000"/>
              <a:gd name="connsiteX88-38193" fmla="*/ 6102493 w 6127024"/>
              <a:gd name="connsiteY88-38194" fmla="*/ 5928602 h 6858000"/>
              <a:gd name="connsiteX89-38195" fmla="*/ 6056863 w 6127024"/>
              <a:gd name="connsiteY89-38196" fmla="*/ 6000643 h 6858000"/>
              <a:gd name="connsiteX90-38197" fmla="*/ 6045436 w 6127024"/>
              <a:gd name="connsiteY90-38198" fmla="*/ 6124480 h 6858000"/>
              <a:gd name="connsiteX91-38199" fmla="*/ 6030489 w 6127024"/>
              <a:gd name="connsiteY91-38200" fmla="*/ 6317666 h 6858000"/>
              <a:gd name="connsiteX92-38201" fmla="*/ 6007492 w 6127024"/>
              <a:gd name="connsiteY92-38202" fmla="*/ 6440818 h 6858000"/>
              <a:gd name="connsiteX93-38203" fmla="*/ 6009467 w 6127024"/>
              <a:gd name="connsiteY93-38204" fmla="*/ 6487076 h 6858000"/>
              <a:gd name="connsiteX94-38205" fmla="*/ 5995064 w 6127024"/>
              <a:gd name="connsiteY94-38206" fmla="*/ 6540791 h 6858000"/>
              <a:gd name="connsiteX95-38207" fmla="*/ 6004510 w 6127024"/>
              <a:gd name="connsiteY95-38208" fmla="*/ 6599256 h 6858000"/>
              <a:gd name="connsiteX96-38209" fmla="*/ 5986207 w 6127024"/>
              <a:gd name="connsiteY96-38210" fmla="*/ 6695855 h 6858000"/>
              <a:gd name="connsiteX97-38211" fmla="*/ 5979428 w 6127024"/>
              <a:gd name="connsiteY97-38212" fmla="*/ 6754678 h 6858000"/>
              <a:gd name="connsiteX98-38213" fmla="*/ 5983398 w 6127024"/>
              <a:gd name="connsiteY98-38214" fmla="*/ 6778641 h 6858000"/>
              <a:gd name="connsiteX99-38215" fmla="*/ 5984543 w 6127024"/>
              <a:gd name="connsiteY99-38216" fmla="*/ 6811016 h 6858000"/>
              <a:gd name="connsiteX100-38217" fmla="*/ 5979671 w 6127024"/>
              <a:gd name="connsiteY100-38218" fmla="*/ 6858000 h 6858000"/>
              <a:gd name="connsiteX101-38219" fmla="*/ 0 w 6127024"/>
              <a:gd name="connsiteY101-38220" fmla="*/ 6858000 h 6858000"/>
              <a:gd name="connsiteX102-38221" fmla="*/ 0 w 6127024"/>
              <a:gd name="connsiteY102-38222" fmla="*/ 0 h 6858000"/>
              <a:gd name="connsiteX0-38223" fmla="*/ 0 w 6127024"/>
              <a:gd name="connsiteY0-38224" fmla="*/ 0 h 6858000"/>
              <a:gd name="connsiteX1-38225" fmla="*/ 4965888 w 6127024"/>
              <a:gd name="connsiteY1-38226" fmla="*/ 0 h 6858000"/>
              <a:gd name="connsiteX2-38227" fmla="*/ 4967767 w 6127024"/>
              <a:gd name="connsiteY2-38228" fmla="*/ 7930 h 6858000"/>
              <a:gd name="connsiteX3-38229" fmla="*/ 4979444 w 6127024"/>
              <a:gd name="connsiteY3-38230" fmla="*/ 43921 h 6858000"/>
              <a:gd name="connsiteX4-38231" fmla="*/ 5021173 w 6127024"/>
              <a:gd name="connsiteY4-38232" fmla="*/ 123738 h 6858000"/>
              <a:gd name="connsiteX5-38233" fmla="*/ 5075458 w 6127024"/>
              <a:gd name="connsiteY5-38234" fmla="*/ 264355 h 6858000"/>
              <a:gd name="connsiteX6-38235" fmla="*/ 5081175 w 6127024"/>
              <a:gd name="connsiteY6-38236" fmla="*/ 277448 h 6858000"/>
              <a:gd name="connsiteX7-38237" fmla="*/ 5097011 w 6127024"/>
              <a:gd name="connsiteY7-38238" fmla="*/ 355616 h 6858000"/>
              <a:gd name="connsiteX8-38239" fmla="*/ 5153000 w 6127024"/>
              <a:gd name="connsiteY8-38240" fmla="*/ 507134 h 6858000"/>
              <a:gd name="connsiteX9-38241" fmla="*/ 5171282 w 6127024"/>
              <a:gd name="connsiteY9-38242" fmla="*/ 602071 h 6858000"/>
              <a:gd name="connsiteX10-38243" fmla="*/ 5176196 w 6127024"/>
              <a:gd name="connsiteY10-38244" fmla="*/ 636822 h 6858000"/>
              <a:gd name="connsiteX11-38245" fmla="*/ 5189051 w 6127024"/>
              <a:gd name="connsiteY11-38246" fmla="*/ 782518 h 6858000"/>
              <a:gd name="connsiteX12-38247" fmla="*/ 5218707 w 6127024"/>
              <a:gd name="connsiteY12-38248" fmla="*/ 886387 h 6858000"/>
              <a:gd name="connsiteX13-38249" fmla="*/ 5221281 w 6127024"/>
              <a:gd name="connsiteY13-38250" fmla="*/ 920873 h 6858000"/>
              <a:gd name="connsiteX14-38251" fmla="*/ 5201018 w 6127024"/>
              <a:gd name="connsiteY14-38252" fmla="*/ 1095027 h 6858000"/>
              <a:gd name="connsiteX15-38253" fmla="*/ 5202153 w 6127024"/>
              <a:gd name="connsiteY15-38254" fmla="*/ 1133224 h 6858000"/>
              <a:gd name="connsiteX16-38255" fmla="*/ 5189234 w 6127024"/>
              <a:gd name="connsiteY16-38256" fmla="*/ 1193495 h 6858000"/>
              <a:gd name="connsiteX17-38257" fmla="*/ 5202769 w 6127024"/>
              <a:gd name="connsiteY17-38258" fmla="*/ 1269450 h 6858000"/>
              <a:gd name="connsiteX18-38259" fmla="*/ 5225968 w 6127024"/>
              <a:gd name="connsiteY18-38260" fmla="*/ 1357994 h 6858000"/>
              <a:gd name="connsiteX19-38261" fmla="*/ 5233819 w 6127024"/>
              <a:gd name="connsiteY19-38262" fmla="*/ 1380922 h 6858000"/>
              <a:gd name="connsiteX20-38263" fmla="*/ 5237226 w 6127024"/>
              <a:gd name="connsiteY20-38264" fmla="*/ 1441327 h 6858000"/>
              <a:gd name="connsiteX21-38265" fmla="*/ 5255653 w 6127024"/>
              <a:gd name="connsiteY21-38266" fmla="*/ 1524712 h 6858000"/>
              <a:gd name="connsiteX22-38267" fmla="*/ 5263491 w 6127024"/>
              <a:gd name="connsiteY22-38268" fmla="*/ 1642938 h 6858000"/>
              <a:gd name="connsiteX23-38269" fmla="*/ 5256552 w 6127024"/>
              <a:gd name="connsiteY23-38270" fmla="*/ 1672509 h 6858000"/>
              <a:gd name="connsiteX24-38271" fmla="*/ 5266931 w 6127024"/>
              <a:gd name="connsiteY24-38272" fmla="*/ 1866147 h 6858000"/>
              <a:gd name="connsiteX25-38273" fmla="*/ 5255696 w 6127024"/>
              <a:gd name="connsiteY25-38274" fmla="*/ 1953770 h 6858000"/>
              <a:gd name="connsiteX26-38275" fmla="*/ 5252592 w 6127024"/>
              <a:gd name="connsiteY26-38276" fmla="*/ 2092210 h 6858000"/>
              <a:gd name="connsiteX27-38277" fmla="*/ 5250104 w 6127024"/>
              <a:gd name="connsiteY27-38278" fmla="*/ 2249166 h 6858000"/>
              <a:gd name="connsiteX28-38279" fmla="*/ 5251214 w 6127024"/>
              <a:gd name="connsiteY28-38280" fmla="*/ 2250944 h 6858000"/>
              <a:gd name="connsiteX29-38281" fmla="*/ 5250644 w 6127024"/>
              <a:gd name="connsiteY29-38282" fmla="*/ 2266619 h 6858000"/>
              <a:gd name="connsiteX30-38283" fmla="*/ 5293877 w 6127024"/>
              <a:gd name="connsiteY30-38284" fmla="*/ 2368649 h 6858000"/>
              <a:gd name="connsiteX31-38285" fmla="*/ 5311338 w 6127024"/>
              <a:gd name="connsiteY31-38286" fmla="*/ 2404034 h 6858000"/>
              <a:gd name="connsiteX32-38287" fmla="*/ 5338366 w 6127024"/>
              <a:gd name="connsiteY32-38288" fmla="*/ 2465052 h 6858000"/>
              <a:gd name="connsiteX33-38289" fmla="*/ 5371263 w 6127024"/>
              <a:gd name="connsiteY33-38290" fmla="*/ 2586413 h 6858000"/>
              <a:gd name="connsiteX34-38291" fmla="*/ 5407503 w 6127024"/>
              <a:gd name="connsiteY34-38292" fmla="*/ 2786290 h 6858000"/>
              <a:gd name="connsiteX35-38293" fmla="*/ 5407356 w 6127024"/>
              <a:gd name="connsiteY35-38294" fmla="*/ 2787545 h 6858000"/>
              <a:gd name="connsiteX36-38295" fmla="*/ 5457023 w 6127024"/>
              <a:gd name="connsiteY36-38296" fmla="*/ 2858292 h 6858000"/>
              <a:gd name="connsiteX37-38297" fmla="*/ 5479298 w 6127024"/>
              <a:gd name="connsiteY37-38298" fmla="*/ 2947791 h 6858000"/>
              <a:gd name="connsiteX38-38299" fmla="*/ 5481770 w 6127024"/>
              <a:gd name="connsiteY38-38300" fmla="*/ 2951352 h 6858000"/>
              <a:gd name="connsiteX39-38301" fmla="*/ 5482415 w 6127024"/>
              <a:gd name="connsiteY39-38302" fmla="*/ 3004079 h 6858000"/>
              <a:gd name="connsiteX40-38303" fmla="*/ 5503944 w 6127024"/>
              <a:gd name="connsiteY40-38304" fmla="*/ 3123335 h 6858000"/>
              <a:gd name="connsiteX41-38305" fmla="*/ 5516007 w 6127024"/>
              <a:gd name="connsiteY41-38306" fmla="*/ 3258473 h 6858000"/>
              <a:gd name="connsiteX42-38307" fmla="*/ 5589758 w 6127024"/>
              <a:gd name="connsiteY42-38308" fmla="*/ 3453699 h 6858000"/>
              <a:gd name="connsiteX43-38309" fmla="*/ 5596144 w 6127024"/>
              <a:gd name="connsiteY43-38310" fmla="*/ 3534624 h 6858000"/>
              <a:gd name="connsiteX44-38311" fmla="*/ 5597750 w 6127024"/>
              <a:gd name="connsiteY44-38312" fmla="*/ 3534129 h 6858000"/>
              <a:gd name="connsiteX45-38313" fmla="*/ 5599700 w 6127024"/>
              <a:gd name="connsiteY45-38314" fmla="*/ 3547221 h 6858000"/>
              <a:gd name="connsiteX46-38315" fmla="*/ 5618377 w 6127024"/>
              <a:gd name="connsiteY46-38316" fmla="*/ 3588431 h 6858000"/>
              <a:gd name="connsiteX47-38317" fmla="*/ 5612155 w 6127024"/>
              <a:gd name="connsiteY47-38318" fmla="*/ 3589869 h 6858000"/>
              <a:gd name="connsiteX48-38319" fmla="*/ 5620843 w 6127024"/>
              <a:gd name="connsiteY48-38320" fmla="*/ 3606745 h 6858000"/>
              <a:gd name="connsiteX49-38321" fmla="*/ 5655472 w 6127024"/>
              <a:gd name="connsiteY49-38322" fmla="*/ 3678877 h 6858000"/>
              <a:gd name="connsiteX50-38323" fmla="*/ 5683015 w 6127024"/>
              <a:gd name="connsiteY50-38324" fmla="*/ 3762025 h 6858000"/>
              <a:gd name="connsiteX51-38325" fmla="*/ 5696643 w 6127024"/>
              <a:gd name="connsiteY51-38326" fmla="*/ 3773888 h 6858000"/>
              <a:gd name="connsiteX52-38327" fmla="*/ 5768491 w 6127024"/>
              <a:gd name="connsiteY52-38328" fmla="*/ 3914399 h 6858000"/>
              <a:gd name="connsiteX53-38329" fmla="*/ 5793123 w 6127024"/>
              <a:gd name="connsiteY53-38330" fmla="*/ 3969952 h 6858000"/>
              <a:gd name="connsiteX54-38331" fmla="*/ 5808321 w 6127024"/>
              <a:gd name="connsiteY54-38332" fmla="*/ 3988153 h 6858000"/>
              <a:gd name="connsiteX55-38333" fmla="*/ 5825621 w 6127024"/>
              <a:gd name="connsiteY55-38334" fmla="*/ 4015525 h 6858000"/>
              <a:gd name="connsiteX56-38335" fmla="*/ 5860672 w 6127024"/>
              <a:gd name="connsiteY56-38336" fmla="*/ 4061579 h 6858000"/>
              <a:gd name="connsiteX57-38337" fmla="*/ 5872173 w 6127024"/>
              <a:gd name="connsiteY57-38338" fmla="*/ 4088497 h 6858000"/>
              <a:gd name="connsiteX58-38339" fmla="*/ 5894095 w 6127024"/>
              <a:gd name="connsiteY58-38340" fmla="*/ 4128857 h 6858000"/>
              <a:gd name="connsiteX59-38341" fmla="*/ 5903513 w 6127024"/>
              <a:gd name="connsiteY59-38342" fmla="*/ 4187661 h 6858000"/>
              <a:gd name="connsiteX60-38343" fmla="*/ 5917114 w 6127024"/>
              <a:gd name="connsiteY60-38344" fmla="*/ 4213096 h 6858000"/>
              <a:gd name="connsiteX61-38345" fmla="*/ 5924233 w 6127024"/>
              <a:gd name="connsiteY61-38346" fmla="*/ 4242060 h 6858000"/>
              <a:gd name="connsiteX62-38347" fmla="*/ 5928910 w 6127024"/>
              <a:gd name="connsiteY62-38348" fmla="*/ 4300973 h 6858000"/>
              <a:gd name="connsiteX63-38349" fmla="*/ 5939320 w 6127024"/>
              <a:gd name="connsiteY63-38350" fmla="*/ 4340435 h 6858000"/>
              <a:gd name="connsiteX64-38351" fmla="*/ 5946705 w 6127024"/>
              <a:gd name="connsiteY64-38352" fmla="*/ 4428051 h 6858000"/>
              <a:gd name="connsiteX65-38353" fmla="*/ 5949261 w 6127024"/>
              <a:gd name="connsiteY65-38354" fmla="*/ 4449185 h 6858000"/>
              <a:gd name="connsiteX66-38355" fmla="*/ 5968960 w 6127024"/>
              <a:gd name="connsiteY66-38356" fmla="*/ 4482655 h 6858000"/>
              <a:gd name="connsiteX67-38357" fmla="*/ 5980106 w 6127024"/>
              <a:gd name="connsiteY67-38358" fmla="*/ 4585087 h 6858000"/>
              <a:gd name="connsiteX68-38359" fmla="*/ 5998138 w 6127024"/>
              <a:gd name="connsiteY68-38360" fmla="*/ 4697518 h 6858000"/>
              <a:gd name="connsiteX69-38361" fmla="*/ 6007819 w 6127024"/>
              <a:gd name="connsiteY69-38362" fmla="*/ 4858148 h 6858000"/>
              <a:gd name="connsiteX70-38363" fmla="*/ 6007749 w 6127024"/>
              <a:gd name="connsiteY70-38364" fmla="*/ 4964715 h 6858000"/>
              <a:gd name="connsiteX71-38365" fmla="*/ 6005269 w 6127024"/>
              <a:gd name="connsiteY71-38366" fmla="*/ 5150567 h 6858000"/>
              <a:gd name="connsiteX72-38367" fmla="*/ 6001127 w 6127024"/>
              <a:gd name="connsiteY72-38368" fmla="*/ 5164609 h 6858000"/>
              <a:gd name="connsiteX73-38369" fmla="*/ 5998514 w 6127024"/>
              <a:gd name="connsiteY73-38370" fmla="*/ 5189673 h 6858000"/>
              <a:gd name="connsiteX74-38371" fmla="*/ 6018409 w 6127024"/>
              <a:gd name="connsiteY74-38372" fmla="*/ 5227157 h 6858000"/>
              <a:gd name="connsiteX75-38373" fmla="*/ 6036748 w 6127024"/>
              <a:gd name="connsiteY75-38374" fmla="*/ 5322752 h 6858000"/>
              <a:gd name="connsiteX76-38375" fmla="*/ 6036943 w 6127024"/>
              <a:gd name="connsiteY76-38376" fmla="*/ 5329480 h 6858000"/>
              <a:gd name="connsiteX77-38377" fmla="*/ 6037677 w 6127024"/>
              <a:gd name="connsiteY77-38378" fmla="*/ 5354807 h 6858000"/>
              <a:gd name="connsiteX78-38379" fmla="*/ 6039728 w 6127024"/>
              <a:gd name="connsiteY78-38380" fmla="*/ 5359416 h 6858000"/>
              <a:gd name="connsiteX79-38381" fmla="*/ 6053435 w 6127024"/>
              <a:gd name="connsiteY79-38382" fmla="*/ 5387547 h 6858000"/>
              <a:gd name="connsiteX80-38383" fmla="*/ 6065933 w 6127024"/>
              <a:gd name="connsiteY80-38384" fmla="*/ 5443002 h 6858000"/>
              <a:gd name="connsiteX81-38385" fmla="*/ 6068640 w 6127024"/>
              <a:gd name="connsiteY81-38386" fmla="*/ 5474503 h 6858000"/>
              <a:gd name="connsiteX82-38387" fmla="*/ 6080922 w 6127024"/>
              <a:gd name="connsiteY82-38388" fmla="*/ 5561070 h 6858000"/>
              <a:gd name="connsiteX83-38389" fmla="*/ 6096949 w 6127024"/>
              <a:gd name="connsiteY83-38390" fmla="*/ 5648179 h 6858000"/>
              <a:gd name="connsiteX84-38391" fmla="*/ 6121353 w 6127024"/>
              <a:gd name="connsiteY84-38392" fmla="*/ 5721725 h 6858000"/>
              <a:gd name="connsiteX85-38393" fmla="*/ 6109884 w 6127024"/>
              <a:gd name="connsiteY85-38394" fmla="*/ 5721959 h 6858000"/>
              <a:gd name="connsiteX86-38395" fmla="*/ 6127024 w 6127024"/>
              <a:gd name="connsiteY86-38396" fmla="*/ 5786902 h 6858000"/>
              <a:gd name="connsiteX87-38397" fmla="*/ 6115796 w 6127024"/>
              <a:gd name="connsiteY87-38398" fmla="*/ 5862844 h 6858000"/>
              <a:gd name="connsiteX88-38399" fmla="*/ 6102493 w 6127024"/>
              <a:gd name="connsiteY88-38400" fmla="*/ 5928602 h 6858000"/>
              <a:gd name="connsiteX89-38401" fmla="*/ 6056863 w 6127024"/>
              <a:gd name="connsiteY89-38402" fmla="*/ 6000643 h 6858000"/>
              <a:gd name="connsiteX90-38403" fmla="*/ 6045436 w 6127024"/>
              <a:gd name="connsiteY90-38404" fmla="*/ 6124480 h 6858000"/>
              <a:gd name="connsiteX91-38405" fmla="*/ 6030489 w 6127024"/>
              <a:gd name="connsiteY91-38406" fmla="*/ 6317666 h 6858000"/>
              <a:gd name="connsiteX92-38407" fmla="*/ 6007492 w 6127024"/>
              <a:gd name="connsiteY92-38408" fmla="*/ 6440818 h 6858000"/>
              <a:gd name="connsiteX93-38409" fmla="*/ 6009467 w 6127024"/>
              <a:gd name="connsiteY93-38410" fmla="*/ 6487076 h 6858000"/>
              <a:gd name="connsiteX94-38411" fmla="*/ 5995064 w 6127024"/>
              <a:gd name="connsiteY94-38412" fmla="*/ 6540791 h 6858000"/>
              <a:gd name="connsiteX95-38413" fmla="*/ 6004510 w 6127024"/>
              <a:gd name="connsiteY95-38414" fmla="*/ 6599256 h 6858000"/>
              <a:gd name="connsiteX96-38415" fmla="*/ 5986207 w 6127024"/>
              <a:gd name="connsiteY96-38416" fmla="*/ 6695855 h 6858000"/>
              <a:gd name="connsiteX97-38417" fmla="*/ 5979428 w 6127024"/>
              <a:gd name="connsiteY97-38418" fmla="*/ 6754678 h 6858000"/>
              <a:gd name="connsiteX98-38419" fmla="*/ 5983398 w 6127024"/>
              <a:gd name="connsiteY98-38420" fmla="*/ 6778641 h 6858000"/>
              <a:gd name="connsiteX99-38421" fmla="*/ 5984543 w 6127024"/>
              <a:gd name="connsiteY99-38422" fmla="*/ 6811016 h 6858000"/>
              <a:gd name="connsiteX100-38423" fmla="*/ 5979671 w 6127024"/>
              <a:gd name="connsiteY100-38424" fmla="*/ 6858000 h 6858000"/>
              <a:gd name="connsiteX101-38425" fmla="*/ 0 w 6127024"/>
              <a:gd name="connsiteY101-38426" fmla="*/ 6858000 h 6858000"/>
              <a:gd name="connsiteX102-38427" fmla="*/ 0 w 6127024"/>
              <a:gd name="connsiteY102-38428" fmla="*/ 0 h 6858000"/>
              <a:gd name="connsiteX0-38429" fmla="*/ 0 w 6127024"/>
              <a:gd name="connsiteY0-38430" fmla="*/ 0 h 6858000"/>
              <a:gd name="connsiteX1-38431" fmla="*/ 4965888 w 6127024"/>
              <a:gd name="connsiteY1-38432" fmla="*/ 0 h 6858000"/>
              <a:gd name="connsiteX2-38433" fmla="*/ 4967767 w 6127024"/>
              <a:gd name="connsiteY2-38434" fmla="*/ 7930 h 6858000"/>
              <a:gd name="connsiteX3-38435" fmla="*/ 4979444 w 6127024"/>
              <a:gd name="connsiteY3-38436" fmla="*/ 43921 h 6858000"/>
              <a:gd name="connsiteX4-38437" fmla="*/ 5021173 w 6127024"/>
              <a:gd name="connsiteY4-38438" fmla="*/ 123738 h 6858000"/>
              <a:gd name="connsiteX5-38439" fmla="*/ 5075458 w 6127024"/>
              <a:gd name="connsiteY5-38440" fmla="*/ 264355 h 6858000"/>
              <a:gd name="connsiteX6-38441" fmla="*/ 5081175 w 6127024"/>
              <a:gd name="connsiteY6-38442" fmla="*/ 277448 h 6858000"/>
              <a:gd name="connsiteX7-38443" fmla="*/ 5097011 w 6127024"/>
              <a:gd name="connsiteY7-38444" fmla="*/ 355616 h 6858000"/>
              <a:gd name="connsiteX8-38445" fmla="*/ 5153000 w 6127024"/>
              <a:gd name="connsiteY8-38446" fmla="*/ 507134 h 6858000"/>
              <a:gd name="connsiteX9-38447" fmla="*/ 5171282 w 6127024"/>
              <a:gd name="connsiteY9-38448" fmla="*/ 602071 h 6858000"/>
              <a:gd name="connsiteX10-38449" fmla="*/ 5176196 w 6127024"/>
              <a:gd name="connsiteY10-38450" fmla="*/ 636822 h 6858000"/>
              <a:gd name="connsiteX11-38451" fmla="*/ 5189051 w 6127024"/>
              <a:gd name="connsiteY11-38452" fmla="*/ 782518 h 6858000"/>
              <a:gd name="connsiteX12-38453" fmla="*/ 5218707 w 6127024"/>
              <a:gd name="connsiteY12-38454" fmla="*/ 886387 h 6858000"/>
              <a:gd name="connsiteX13-38455" fmla="*/ 5221281 w 6127024"/>
              <a:gd name="connsiteY13-38456" fmla="*/ 920873 h 6858000"/>
              <a:gd name="connsiteX14-38457" fmla="*/ 5201018 w 6127024"/>
              <a:gd name="connsiteY14-38458" fmla="*/ 1095027 h 6858000"/>
              <a:gd name="connsiteX15-38459" fmla="*/ 5189234 w 6127024"/>
              <a:gd name="connsiteY15-38460" fmla="*/ 1193495 h 6858000"/>
              <a:gd name="connsiteX16-38461" fmla="*/ 5202769 w 6127024"/>
              <a:gd name="connsiteY16-38462" fmla="*/ 1269450 h 6858000"/>
              <a:gd name="connsiteX17-38463" fmla="*/ 5225968 w 6127024"/>
              <a:gd name="connsiteY17-38464" fmla="*/ 1357994 h 6858000"/>
              <a:gd name="connsiteX18-38465" fmla="*/ 5233819 w 6127024"/>
              <a:gd name="connsiteY18-38466" fmla="*/ 1380922 h 6858000"/>
              <a:gd name="connsiteX19-38467" fmla="*/ 5237226 w 6127024"/>
              <a:gd name="connsiteY19-38468" fmla="*/ 1441327 h 6858000"/>
              <a:gd name="connsiteX20-38469" fmla="*/ 5255653 w 6127024"/>
              <a:gd name="connsiteY20-38470" fmla="*/ 1524712 h 6858000"/>
              <a:gd name="connsiteX21-38471" fmla="*/ 5263491 w 6127024"/>
              <a:gd name="connsiteY21-38472" fmla="*/ 1642938 h 6858000"/>
              <a:gd name="connsiteX22-38473" fmla="*/ 5256552 w 6127024"/>
              <a:gd name="connsiteY22-38474" fmla="*/ 1672509 h 6858000"/>
              <a:gd name="connsiteX23-38475" fmla="*/ 5266931 w 6127024"/>
              <a:gd name="connsiteY23-38476" fmla="*/ 1866147 h 6858000"/>
              <a:gd name="connsiteX24-38477" fmla="*/ 5255696 w 6127024"/>
              <a:gd name="connsiteY24-38478" fmla="*/ 1953770 h 6858000"/>
              <a:gd name="connsiteX25-38479" fmla="*/ 5252592 w 6127024"/>
              <a:gd name="connsiteY25-38480" fmla="*/ 2092210 h 6858000"/>
              <a:gd name="connsiteX26-38481" fmla="*/ 5250104 w 6127024"/>
              <a:gd name="connsiteY26-38482" fmla="*/ 2249166 h 6858000"/>
              <a:gd name="connsiteX27-38483" fmla="*/ 5251214 w 6127024"/>
              <a:gd name="connsiteY27-38484" fmla="*/ 2250944 h 6858000"/>
              <a:gd name="connsiteX28-38485" fmla="*/ 5250644 w 6127024"/>
              <a:gd name="connsiteY28-38486" fmla="*/ 2266619 h 6858000"/>
              <a:gd name="connsiteX29-38487" fmla="*/ 5293877 w 6127024"/>
              <a:gd name="connsiteY29-38488" fmla="*/ 2368649 h 6858000"/>
              <a:gd name="connsiteX30-38489" fmla="*/ 5311338 w 6127024"/>
              <a:gd name="connsiteY30-38490" fmla="*/ 2404034 h 6858000"/>
              <a:gd name="connsiteX31-38491" fmla="*/ 5338366 w 6127024"/>
              <a:gd name="connsiteY31-38492" fmla="*/ 2465052 h 6858000"/>
              <a:gd name="connsiteX32-38493" fmla="*/ 5371263 w 6127024"/>
              <a:gd name="connsiteY32-38494" fmla="*/ 2586413 h 6858000"/>
              <a:gd name="connsiteX33-38495" fmla="*/ 5407503 w 6127024"/>
              <a:gd name="connsiteY33-38496" fmla="*/ 2786290 h 6858000"/>
              <a:gd name="connsiteX34-38497" fmla="*/ 5407356 w 6127024"/>
              <a:gd name="connsiteY34-38498" fmla="*/ 2787545 h 6858000"/>
              <a:gd name="connsiteX35-38499" fmla="*/ 5457023 w 6127024"/>
              <a:gd name="connsiteY35-38500" fmla="*/ 2858292 h 6858000"/>
              <a:gd name="connsiteX36-38501" fmla="*/ 5479298 w 6127024"/>
              <a:gd name="connsiteY36-38502" fmla="*/ 2947791 h 6858000"/>
              <a:gd name="connsiteX37-38503" fmla="*/ 5481770 w 6127024"/>
              <a:gd name="connsiteY37-38504" fmla="*/ 2951352 h 6858000"/>
              <a:gd name="connsiteX38-38505" fmla="*/ 5482415 w 6127024"/>
              <a:gd name="connsiteY38-38506" fmla="*/ 3004079 h 6858000"/>
              <a:gd name="connsiteX39-38507" fmla="*/ 5503944 w 6127024"/>
              <a:gd name="connsiteY39-38508" fmla="*/ 3123335 h 6858000"/>
              <a:gd name="connsiteX40-38509" fmla="*/ 5516007 w 6127024"/>
              <a:gd name="connsiteY40-38510" fmla="*/ 3258473 h 6858000"/>
              <a:gd name="connsiteX41-38511" fmla="*/ 5589758 w 6127024"/>
              <a:gd name="connsiteY41-38512" fmla="*/ 3453699 h 6858000"/>
              <a:gd name="connsiteX42-38513" fmla="*/ 5596144 w 6127024"/>
              <a:gd name="connsiteY42-38514" fmla="*/ 3534624 h 6858000"/>
              <a:gd name="connsiteX43-38515" fmla="*/ 5597750 w 6127024"/>
              <a:gd name="connsiteY43-38516" fmla="*/ 3534129 h 6858000"/>
              <a:gd name="connsiteX44-38517" fmla="*/ 5599700 w 6127024"/>
              <a:gd name="connsiteY44-38518" fmla="*/ 3547221 h 6858000"/>
              <a:gd name="connsiteX45-38519" fmla="*/ 5618377 w 6127024"/>
              <a:gd name="connsiteY45-38520" fmla="*/ 3588431 h 6858000"/>
              <a:gd name="connsiteX46-38521" fmla="*/ 5612155 w 6127024"/>
              <a:gd name="connsiteY46-38522" fmla="*/ 3589869 h 6858000"/>
              <a:gd name="connsiteX47-38523" fmla="*/ 5620843 w 6127024"/>
              <a:gd name="connsiteY47-38524" fmla="*/ 3606745 h 6858000"/>
              <a:gd name="connsiteX48-38525" fmla="*/ 5655472 w 6127024"/>
              <a:gd name="connsiteY48-38526" fmla="*/ 3678877 h 6858000"/>
              <a:gd name="connsiteX49-38527" fmla="*/ 5683015 w 6127024"/>
              <a:gd name="connsiteY49-38528" fmla="*/ 3762025 h 6858000"/>
              <a:gd name="connsiteX50-38529" fmla="*/ 5696643 w 6127024"/>
              <a:gd name="connsiteY50-38530" fmla="*/ 3773888 h 6858000"/>
              <a:gd name="connsiteX51-38531" fmla="*/ 5768491 w 6127024"/>
              <a:gd name="connsiteY51-38532" fmla="*/ 3914399 h 6858000"/>
              <a:gd name="connsiteX52-38533" fmla="*/ 5793123 w 6127024"/>
              <a:gd name="connsiteY52-38534" fmla="*/ 3969952 h 6858000"/>
              <a:gd name="connsiteX53-38535" fmla="*/ 5808321 w 6127024"/>
              <a:gd name="connsiteY53-38536" fmla="*/ 3988153 h 6858000"/>
              <a:gd name="connsiteX54-38537" fmla="*/ 5825621 w 6127024"/>
              <a:gd name="connsiteY54-38538" fmla="*/ 4015525 h 6858000"/>
              <a:gd name="connsiteX55-38539" fmla="*/ 5860672 w 6127024"/>
              <a:gd name="connsiteY55-38540" fmla="*/ 4061579 h 6858000"/>
              <a:gd name="connsiteX56-38541" fmla="*/ 5872173 w 6127024"/>
              <a:gd name="connsiteY56-38542" fmla="*/ 4088497 h 6858000"/>
              <a:gd name="connsiteX57-38543" fmla="*/ 5894095 w 6127024"/>
              <a:gd name="connsiteY57-38544" fmla="*/ 4128857 h 6858000"/>
              <a:gd name="connsiteX58-38545" fmla="*/ 5903513 w 6127024"/>
              <a:gd name="connsiteY58-38546" fmla="*/ 4187661 h 6858000"/>
              <a:gd name="connsiteX59-38547" fmla="*/ 5917114 w 6127024"/>
              <a:gd name="connsiteY59-38548" fmla="*/ 4213096 h 6858000"/>
              <a:gd name="connsiteX60-38549" fmla="*/ 5924233 w 6127024"/>
              <a:gd name="connsiteY60-38550" fmla="*/ 4242060 h 6858000"/>
              <a:gd name="connsiteX61-38551" fmla="*/ 5928910 w 6127024"/>
              <a:gd name="connsiteY61-38552" fmla="*/ 4300973 h 6858000"/>
              <a:gd name="connsiteX62-38553" fmla="*/ 5939320 w 6127024"/>
              <a:gd name="connsiteY62-38554" fmla="*/ 4340435 h 6858000"/>
              <a:gd name="connsiteX63-38555" fmla="*/ 5946705 w 6127024"/>
              <a:gd name="connsiteY63-38556" fmla="*/ 4428051 h 6858000"/>
              <a:gd name="connsiteX64-38557" fmla="*/ 5949261 w 6127024"/>
              <a:gd name="connsiteY64-38558" fmla="*/ 4449185 h 6858000"/>
              <a:gd name="connsiteX65-38559" fmla="*/ 5968960 w 6127024"/>
              <a:gd name="connsiteY65-38560" fmla="*/ 4482655 h 6858000"/>
              <a:gd name="connsiteX66-38561" fmla="*/ 5980106 w 6127024"/>
              <a:gd name="connsiteY66-38562" fmla="*/ 4585087 h 6858000"/>
              <a:gd name="connsiteX67-38563" fmla="*/ 5998138 w 6127024"/>
              <a:gd name="connsiteY67-38564" fmla="*/ 4697518 h 6858000"/>
              <a:gd name="connsiteX68-38565" fmla="*/ 6007819 w 6127024"/>
              <a:gd name="connsiteY68-38566" fmla="*/ 4858148 h 6858000"/>
              <a:gd name="connsiteX69-38567" fmla="*/ 6007749 w 6127024"/>
              <a:gd name="connsiteY69-38568" fmla="*/ 4964715 h 6858000"/>
              <a:gd name="connsiteX70-38569" fmla="*/ 6005269 w 6127024"/>
              <a:gd name="connsiteY70-38570" fmla="*/ 5150567 h 6858000"/>
              <a:gd name="connsiteX71-38571" fmla="*/ 6001127 w 6127024"/>
              <a:gd name="connsiteY71-38572" fmla="*/ 5164609 h 6858000"/>
              <a:gd name="connsiteX72-38573" fmla="*/ 5998514 w 6127024"/>
              <a:gd name="connsiteY72-38574" fmla="*/ 5189673 h 6858000"/>
              <a:gd name="connsiteX73-38575" fmla="*/ 6018409 w 6127024"/>
              <a:gd name="connsiteY73-38576" fmla="*/ 5227157 h 6858000"/>
              <a:gd name="connsiteX74-38577" fmla="*/ 6036748 w 6127024"/>
              <a:gd name="connsiteY74-38578" fmla="*/ 5322752 h 6858000"/>
              <a:gd name="connsiteX75-38579" fmla="*/ 6036943 w 6127024"/>
              <a:gd name="connsiteY75-38580" fmla="*/ 5329480 h 6858000"/>
              <a:gd name="connsiteX76-38581" fmla="*/ 6037677 w 6127024"/>
              <a:gd name="connsiteY76-38582" fmla="*/ 5354807 h 6858000"/>
              <a:gd name="connsiteX77-38583" fmla="*/ 6039728 w 6127024"/>
              <a:gd name="connsiteY77-38584" fmla="*/ 5359416 h 6858000"/>
              <a:gd name="connsiteX78-38585" fmla="*/ 6053435 w 6127024"/>
              <a:gd name="connsiteY78-38586" fmla="*/ 5387547 h 6858000"/>
              <a:gd name="connsiteX79-38587" fmla="*/ 6065933 w 6127024"/>
              <a:gd name="connsiteY79-38588" fmla="*/ 5443002 h 6858000"/>
              <a:gd name="connsiteX80-38589" fmla="*/ 6068640 w 6127024"/>
              <a:gd name="connsiteY80-38590" fmla="*/ 5474503 h 6858000"/>
              <a:gd name="connsiteX81-38591" fmla="*/ 6080922 w 6127024"/>
              <a:gd name="connsiteY81-38592" fmla="*/ 5561070 h 6858000"/>
              <a:gd name="connsiteX82-38593" fmla="*/ 6096949 w 6127024"/>
              <a:gd name="connsiteY82-38594" fmla="*/ 5648179 h 6858000"/>
              <a:gd name="connsiteX83-38595" fmla="*/ 6121353 w 6127024"/>
              <a:gd name="connsiteY83-38596" fmla="*/ 5721725 h 6858000"/>
              <a:gd name="connsiteX84-38597" fmla="*/ 6109884 w 6127024"/>
              <a:gd name="connsiteY84-38598" fmla="*/ 5721959 h 6858000"/>
              <a:gd name="connsiteX85-38599" fmla="*/ 6127024 w 6127024"/>
              <a:gd name="connsiteY85-38600" fmla="*/ 5786902 h 6858000"/>
              <a:gd name="connsiteX86-38601" fmla="*/ 6115796 w 6127024"/>
              <a:gd name="connsiteY86-38602" fmla="*/ 5862844 h 6858000"/>
              <a:gd name="connsiteX87-38603" fmla="*/ 6102493 w 6127024"/>
              <a:gd name="connsiteY87-38604" fmla="*/ 5928602 h 6858000"/>
              <a:gd name="connsiteX88-38605" fmla="*/ 6056863 w 6127024"/>
              <a:gd name="connsiteY88-38606" fmla="*/ 6000643 h 6858000"/>
              <a:gd name="connsiteX89-38607" fmla="*/ 6045436 w 6127024"/>
              <a:gd name="connsiteY89-38608" fmla="*/ 6124480 h 6858000"/>
              <a:gd name="connsiteX90-38609" fmla="*/ 6030489 w 6127024"/>
              <a:gd name="connsiteY90-38610" fmla="*/ 6317666 h 6858000"/>
              <a:gd name="connsiteX91-38611" fmla="*/ 6007492 w 6127024"/>
              <a:gd name="connsiteY91-38612" fmla="*/ 6440818 h 6858000"/>
              <a:gd name="connsiteX92-38613" fmla="*/ 6009467 w 6127024"/>
              <a:gd name="connsiteY92-38614" fmla="*/ 6487076 h 6858000"/>
              <a:gd name="connsiteX93-38615" fmla="*/ 5995064 w 6127024"/>
              <a:gd name="connsiteY93-38616" fmla="*/ 6540791 h 6858000"/>
              <a:gd name="connsiteX94-38617" fmla="*/ 6004510 w 6127024"/>
              <a:gd name="connsiteY94-38618" fmla="*/ 6599256 h 6858000"/>
              <a:gd name="connsiteX95-38619" fmla="*/ 5986207 w 6127024"/>
              <a:gd name="connsiteY95-38620" fmla="*/ 6695855 h 6858000"/>
              <a:gd name="connsiteX96-38621" fmla="*/ 5979428 w 6127024"/>
              <a:gd name="connsiteY96-38622" fmla="*/ 6754678 h 6858000"/>
              <a:gd name="connsiteX97-38623" fmla="*/ 5983398 w 6127024"/>
              <a:gd name="connsiteY97-38624" fmla="*/ 6778641 h 6858000"/>
              <a:gd name="connsiteX98-38625" fmla="*/ 5984543 w 6127024"/>
              <a:gd name="connsiteY98-38626" fmla="*/ 6811016 h 6858000"/>
              <a:gd name="connsiteX99-38627" fmla="*/ 5979671 w 6127024"/>
              <a:gd name="connsiteY99-38628" fmla="*/ 6858000 h 6858000"/>
              <a:gd name="connsiteX100-38629" fmla="*/ 0 w 6127024"/>
              <a:gd name="connsiteY100-38630" fmla="*/ 6858000 h 6858000"/>
              <a:gd name="connsiteX101-38631" fmla="*/ 0 w 6127024"/>
              <a:gd name="connsiteY101-38632" fmla="*/ 0 h 6858000"/>
              <a:gd name="connsiteX0-38633" fmla="*/ 0 w 6127024"/>
              <a:gd name="connsiteY0-38634" fmla="*/ 0 h 6858000"/>
              <a:gd name="connsiteX1-38635" fmla="*/ 4965888 w 6127024"/>
              <a:gd name="connsiteY1-38636" fmla="*/ 0 h 6858000"/>
              <a:gd name="connsiteX2-38637" fmla="*/ 4967767 w 6127024"/>
              <a:gd name="connsiteY2-38638" fmla="*/ 7930 h 6858000"/>
              <a:gd name="connsiteX3-38639" fmla="*/ 4979444 w 6127024"/>
              <a:gd name="connsiteY3-38640" fmla="*/ 43921 h 6858000"/>
              <a:gd name="connsiteX4-38641" fmla="*/ 5021173 w 6127024"/>
              <a:gd name="connsiteY4-38642" fmla="*/ 123738 h 6858000"/>
              <a:gd name="connsiteX5-38643" fmla="*/ 5075458 w 6127024"/>
              <a:gd name="connsiteY5-38644" fmla="*/ 264355 h 6858000"/>
              <a:gd name="connsiteX6-38645" fmla="*/ 5081175 w 6127024"/>
              <a:gd name="connsiteY6-38646" fmla="*/ 277448 h 6858000"/>
              <a:gd name="connsiteX7-38647" fmla="*/ 5097011 w 6127024"/>
              <a:gd name="connsiteY7-38648" fmla="*/ 355616 h 6858000"/>
              <a:gd name="connsiteX8-38649" fmla="*/ 5153000 w 6127024"/>
              <a:gd name="connsiteY8-38650" fmla="*/ 507134 h 6858000"/>
              <a:gd name="connsiteX9-38651" fmla="*/ 5171282 w 6127024"/>
              <a:gd name="connsiteY9-38652" fmla="*/ 602071 h 6858000"/>
              <a:gd name="connsiteX10-38653" fmla="*/ 5176196 w 6127024"/>
              <a:gd name="connsiteY10-38654" fmla="*/ 636822 h 6858000"/>
              <a:gd name="connsiteX11-38655" fmla="*/ 5189051 w 6127024"/>
              <a:gd name="connsiteY11-38656" fmla="*/ 782518 h 6858000"/>
              <a:gd name="connsiteX12-38657" fmla="*/ 5218707 w 6127024"/>
              <a:gd name="connsiteY12-38658" fmla="*/ 886387 h 6858000"/>
              <a:gd name="connsiteX13-38659" fmla="*/ 5221281 w 6127024"/>
              <a:gd name="connsiteY13-38660" fmla="*/ 920873 h 6858000"/>
              <a:gd name="connsiteX14-38661" fmla="*/ 5201018 w 6127024"/>
              <a:gd name="connsiteY14-38662" fmla="*/ 1095027 h 6858000"/>
              <a:gd name="connsiteX15-38663" fmla="*/ 5189234 w 6127024"/>
              <a:gd name="connsiteY15-38664" fmla="*/ 1217308 h 6858000"/>
              <a:gd name="connsiteX16-38665" fmla="*/ 5202769 w 6127024"/>
              <a:gd name="connsiteY16-38666" fmla="*/ 1269450 h 6858000"/>
              <a:gd name="connsiteX17-38667" fmla="*/ 5225968 w 6127024"/>
              <a:gd name="connsiteY17-38668" fmla="*/ 1357994 h 6858000"/>
              <a:gd name="connsiteX18-38669" fmla="*/ 5233819 w 6127024"/>
              <a:gd name="connsiteY18-38670" fmla="*/ 1380922 h 6858000"/>
              <a:gd name="connsiteX19-38671" fmla="*/ 5237226 w 6127024"/>
              <a:gd name="connsiteY19-38672" fmla="*/ 1441327 h 6858000"/>
              <a:gd name="connsiteX20-38673" fmla="*/ 5255653 w 6127024"/>
              <a:gd name="connsiteY20-38674" fmla="*/ 1524712 h 6858000"/>
              <a:gd name="connsiteX21-38675" fmla="*/ 5263491 w 6127024"/>
              <a:gd name="connsiteY21-38676" fmla="*/ 1642938 h 6858000"/>
              <a:gd name="connsiteX22-38677" fmla="*/ 5256552 w 6127024"/>
              <a:gd name="connsiteY22-38678" fmla="*/ 1672509 h 6858000"/>
              <a:gd name="connsiteX23-38679" fmla="*/ 5266931 w 6127024"/>
              <a:gd name="connsiteY23-38680" fmla="*/ 1866147 h 6858000"/>
              <a:gd name="connsiteX24-38681" fmla="*/ 5255696 w 6127024"/>
              <a:gd name="connsiteY24-38682" fmla="*/ 1953770 h 6858000"/>
              <a:gd name="connsiteX25-38683" fmla="*/ 5252592 w 6127024"/>
              <a:gd name="connsiteY25-38684" fmla="*/ 2092210 h 6858000"/>
              <a:gd name="connsiteX26-38685" fmla="*/ 5250104 w 6127024"/>
              <a:gd name="connsiteY26-38686" fmla="*/ 2249166 h 6858000"/>
              <a:gd name="connsiteX27-38687" fmla="*/ 5251214 w 6127024"/>
              <a:gd name="connsiteY27-38688" fmla="*/ 2250944 h 6858000"/>
              <a:gd name="connsiteX28-38689" fmla="*/ 5250644 w 6127024"/>
              <a:gd name="connsiteY28-38690" fmla="*/ 2266619 h 6858000"/>
              <a:gd name="connsiteX29-38691" fmla="*/ 5293877 w 6127024"/>
              <a:gd name="connsiteY29-38692" fmla="*/ 2368649 h 6858000"/>
              <a:gd name="connsiteX30-38693" fmla="*/ 5311338 w 6127024"/>
              <a:gd name="connsiteY30-38694" fmla="*/ 2404034 h 6858000"/>
              <a:gd name="connsiteX31-38695" fmla="*/ 5338366 w 6127024"/>
              <a:gd name="connsiteY31-38696" fmla="*/ 2465052 h 6858000"/>
              <a:gd name="connsiteX32-38697" fmla="*/ 5371263 w 6127024"/>
              <a:gd name="connsiteY32-38698" fmla="*/ 2586413 h 6858000"/>
              <a:gd name="connsiteX33-38699" fmla="*/ 5407503 w 6127024"/>
              <a:gd name="connsiteY33-38700" fmla="*/ 2786290 h 6858000"/>
              <a:gd name="connsiteX34-38701" fmla="*/ 5407356 w 6127024"/>
              <a:gd name="connsiteY34-38702" fmla="*/ 2787545 h 6858000"/>
              <a:gd name="connsiteX35-38703" fmla="*/ 5457023 w 6127024"/>
              <a:gd name="connsiteY35-38704" fmla="*/ 2858292 h 6858000"/>
              <a:gd name="connsiteX36-38705" fmla="*/ 5479298 w 6127024"/>
              <a:gd name="connsiteY36-38706" fmla="*/ 2947791 h 6858000"/>
              <a:gd name="connsiteX37-38707" fmla="*/ 5481770 w 6127024"/>
              <a:gd name="connsiteY37-38708" fmla="*/ 2951352 h 6858000"/>
              <a:gd name="connsiteX38-38709" fmla="*/ 5482415 w 6127024"/>
              <a:gd name="connsiteY38-38710" fmla="*/ 3004079 h 6858000"/>
              <a:gd name="connsiteX39-38711" fmla="*/ 5503944 w 6127024"/>
              <a:gd name="connsiteY39-38712" fmla="*/ 3123335 h 6858000"/>
              <a:gd name="connsiteX40-38713" fmla="*/ 5516007 w 6127024"/>
              <a:gd name="connsiteY40-38714" fmla="*/ 3258473 h 6858000"/>
              <a:gd name="connsiteX41-38715" fmla="*/ 5589758 w 6127024"/>
              <a:gd name="connsiteY41-38716" fmla="*/ 3453699 h 6858000"/>
              <a:gd name="connsiteX42-38717" fmla="*/ 5596144 w 6127024"/>
              <a:gd name="connsiteY42-38718" fmla="*/ 3534624 h 6858000"/>
              <a:gd name="connsiteX43-38719" fmla="*/ 5597750 w 6127024"/>
              <a:gd name="connsiteY43-38720" fmla="*/ 3534129 h 6858000"/>
              <a:gd name="connsiteX44-38721" fmla="*/ 5599700 w 6127024"/>
              <a:gd name="connsiteY44-38722" fmla="*/ 3547221 h 6858000"/>
              <a:gd name="connsiteX45-38723" fmla="*/ 5618377 w 6127024"/>
              <a:gd name="connsiteY45-38724" fmla="*/ 3588431 h 6858000"/>
              <a:gd name="connsiteX46-38725" fmla="*/ 5612155 w 6127024"/>
              <a:gd name="connsiteY46-38726" fmla="*/ 3589869 h 6858000"/>
              <a:gd name="connsiteX47-38727" fmla="*/ 5620843 w 6127024"/>
              <a:gd name="connsiteY47-38728" fmla="*/ 3606745 h 6858000"/>
              <a:gd name="connsiteX48-38729" fmla="*/ 5655472 w 6127024"/>
              <a:gd name="connsiteY48-38730" fmla="*/ 3678877 h 6858000"/>
              <a:gd name="connsiteX49-38731" fmla="*/ 5683015 w 6127024"/>
              <a:gd name="connsiteY49-38732" fmla="*/ 3762025 h 6858000"/>
              <a:gd name="connsiteX50-38733" fmla="*/ 5696643 w 6127024"/>
              <a:gd name="connsiteY50-38734" fmla="*/ 3773888 h 6858000"/>
              <a:gd name="connsiteX51-38735" fmla="*/ 5768491 w 6127024"/>
              <a:gd name="connsiteY51-38736" fmla="*/ 3914399 h 6858000"/>
              <a:gd name="connsiteX52-38737" fmla="*/ 5793123 w 6127024"/>
              <a:gd name="connsiteY52-38738" fmla="*/ 3969952 h 6858000"/>
              <a:gd name="connsiteX53-38739" fmla="*/ 5808321 w 6127024"/>
              <a:gd name="connsiteY53-38740" fmla="*/ 3988153 h 6858000"/>
              <a:gd name="connsiteX54-38741" fmla="*/ 5825621 w 6127024"/>
              <a:gd name="connsiteY54-38742" fmla="*/ 4015525 h 6858000"/>
              <a:gd name="connsiteX55-38743" fmla="*/ 5860672 w 6127024"/>
              <a:gd name="connsiteY55-38744" fmla="*/ 4061579 h 6858000"/>
              <a:gd name="connsiteX56-38745" fmla="*/ 5872173 w 6127024"/>
              <a:gd name="connsiteY56-38746" fmla="*/ 4088497 h 6858000"/>
              <a:gd name="connsiteX57-38747" fmla="*/ 5894095 w 6127024"/>
              <a:gd name="connsiteY57-38748" fmla="*/ 4128857 h 6858000"/>
              <a:gd name="connsiteX58-38749" fmla="*/ 5903513 w 6127024"/>
              <a:gd name="connsiteY58-38750" fmla="*/ 4187661 h 6858000"/>
              <a:gd name="connsiteX59-38751" fmla="*/ 5917114 w 6127024"/>
              <a:gd name="connsiteY59-38752" fmla="*/ 4213096 h 6858000"/>
              <a:gd name="connsiteX60-38753" fmla="*/ 5924233 w 6127024"/>
              <a:gd name="connsiteY60-38754" fmla="*/ 4242060 h 6858000"/>
              <a:gd name="connsiteX61-38755" fmla="*/ 5928910 w 6127024"/>
              <a:gd name="connsiteY61-38756" fmla="*/ 4300973 h 6858000"/>
              <a:gd name="connsiteX62-38757" fmla="*/ 5939320 w 6127024"/>
              <a:gd name="connsiteY62-38758" fmla="*/ 4340435 h 6858000"/>
              <a:gd name="connsiteX63-38759" fmla="*/ 5946705 w 6127024"/>
              <a:gd name="connsiteY63-38760" fmla="*/ 4428051 h 6858000"/>
              <a:gd name="connsiteX64-38761" fmla="*/ 5949261 w 6127024"/>
              <a:gd name="connsiteY64-38762" fmla="*/ 4449185 h 6858000"/>
              <a:gd name="connsiteX65-38763" fmla="*/ 5968960 w 6127024"/>
              <a:gd name="connsiteY65-38764" fmla="*/ 4482655 h 6858000"/>
              <a:gd name="connsiteX66-38765" fmla="*/ 5980106 w 6127024"/>
              <a:gd name="connsiteY66-38766" fmla="*/ 4585087 h 6858000"/>
              <a:gd name="connsiteX67-38767" fmla="*/ 5998138 w 6127024"/>
              <a:gd name="connsiteY67-38768" fmla="*/ 4697518 h 6858000"/>
              <a:gd name="connsiteX68-38769" fmla="*/ 6007819 w 6127024"/>
              <a:gd name="connsiteY68-38770" fmla="*/ 4858148 h 6858000"/>
              <a:gd name="connsiteX69-38771" fmla="*/ 6007749 w 6127024"/>
              <a:gd name="connsiteY69-38772" fmla="*/ 4964715 h 6858000"/>
              <a:gd name="connsiteX70-38773" fmla="*/ 6005269 w 6127024"/>
              <a:gd name="connsiteY70-38774" fmla="*/ 5150567 h 6858000"/>
              <a:gd name="connsiteX71-38775" fmla="*/ 6001127 w 6127024"/>
              <a:gd name="connsiteY71-38776" fmla="*/ 5164609 h 6858000"/>
              <a:gd name="connsiteX72-38777" fmla="*/ 5998514 w 6127024"/>
              <a:gd name="connsiteY72-38778" fmla="*/ 5189673 h 6858000"/>
              <a:gd name="connsiteX73-38779" fmla="*/ 6018409 w 6127024"/>
              <a:gd name="connsiteY73-38780" fmla="*/ 5227157 h 6858000"/>
              <a:gd name="connsiteX74-38781" fmla="*/ 6036748 w 6127024"/>
              <a:gd name="connsiteY74-38782" fmla="*/ 5322752 h 6858000"/>
              <a:gd name="connsiteX75-38783" fmla="*/ 6036943 w 6127024"/>
              <a:gd name="connsiteY75-38784" fmla="*/ 5329480 h 6858000"/>
              <a:gd name="connsiteX76-38785" fmla="*/ 6037677 w 6127024"/>
              <a:gd name="connsiteY76-38786" fmla="*/ 5354807 h 6858000"/>
              <a:gd name="connsiteX77-38787" fmla="*/ 6039728 w 6127024"/>
              <a:gd name="connsiteY77-38788" fmla="*/ 5359416 h 6858000"/>
              <a:gd name="connsiteX78-38789" fmla="*/ 6053435 w 6127024"/>
              <a:gd name="connsiteY78-38790" fmla="*/ 5387547 h 6858000"/>
              <a:gd name="connsiteX79-38791" fmla="*/ 6065933 w 6127024"/>
              <a:gd name="connsiteY79-38792" fmla="*/ 5443002 h 6858000"/>
              <a:gd name="connsiteX80-38793" fmla="*/ 6068640 w 6127024"/>
              <a:gd name="connsiteY80-38794" fmla="*/ 5474503 h 6858000"/>
              <a:gd name="connsiteX81-38795" fmla="*/ 6080922 w 6127024"/>
              <a:gd name="connsiteY81-38796" fmla="*/ 5561070 h 6858000"/>
              <a:gd name="connsiteX82-38797" fmla="*/ 6096949 w 6127024"/>
              <a:gd name="connsiteY82-38798" fmla="*/ 5648179 h 6858000"/>
              <a:gd name="connsiteX83-38799" fmla="*/ 6121353 w 6127024"/>
              <a:gd name="connsiteY83-38800" fmla="*/ 5721725 h 6858000"/>
              <a:gd name="connsiteX84-38801" fmla="*/ 6109884 w 6127024"/>
              <a:gd name="connsiteY84-38802" fmla="*/ 5721959 h 6858000"/>
              <a:gd name="connsiteX85-38803" fmla="*/ 6127024 w 6127024"/>
              <a:gd name="connsiteY85-38804" fmla="*/ 5786902 h 6858000"/>
              <a:gd name="connsiteX86-38805" fmla="*/ 6115796 w 6127024"/>
              <a:gd name="connsiteY86-38806" fmla="*/ 5862844 h 6858000"/>
              <a:gd name="connsiteX87-38807" fmla="*/ 6102493 w 6127024"/>
              <a:gd name="connsiteY87-38808" fmla="*/ 5928602 h 6858000"/>
              <a:gd name="connsiteX88-38809" fmla="*/ 6056863 w 6127024"/>
              <a:gd name="connsiteY88-38810" fmla="*/ 6000643 h 6858000"/>
              <a:gd name="connsiteX89-38811" fmla="*/ 6045436 w 6127024"/>
              <a:gd name="connsiteY89-38812" fmla="*/ 6124480 h 6858000"/>
              <a:gd name="connsiteX90-38813" fmla="*/ 6030489 w 6127024"/>
              <a:gd name="connsiteY90-38814" fmla="*/ 6317666 h 6858000"/>
              <a:gd name="connsiteX91-38815" fmla="*/ 6007492 w 6127024"/>
              <a:gd name="connsiteY91-38816" fmla="*/ 6440818 h 6858000"/>
              <a:gd name="connsiteX92-38817" fmla="*/ 6009467 w 6127024"/>
              <a:gd name="connsiteY92-38818" fmla="*/ 6487076 h 6858000"/>
              <a:gd name="connsiteX93-38819" fmla="*/ 5995064 w 6127024"/>
              <a:gd name="connsiteY93-38820" fmla="*/ 6540791 h 6858000"/>
              <a:gd name="connsiteX94-38821" fmla="*/ 6004510 w 6127024"/>
              <a:gd name="connsiteY94-38822" fmla="*/ 6599256 h 6858000"/>
              <a:gd name="connsiteX95-38823" fmla="*/ 5986207 w 6127024"/>
              <a:gd name="connsiteY95-38824" fmla="*/ 6695855 h 6858000"/>
              <a:gd name="connsiteX96-38825" fmla="*/ 5979428 w 6127024"/>
              <a:gd name="connsiteY96-38826" fmla="*/ 6754678 h 6858000"/>
              <a:gd name="connsiteX97-38827" fmla="*/ 5983398 w 6127024"/>
              <a:gd name="connsiteY97-38828" fmla="*/ 6778641 h 6858000"/>
              <a:gd name="connsiteX98-38829" fmla="*/ 5984543 w 6127024"/>
              <a:gd name="connsiteY98-38830" fmla="*/ 6811016 h 6858000"/>
              <a:gd name="connsiteX99-38831" fmla="*/ 5979671 w 6127024"/>
              <a:gd name="connsiteY99-38832" fmla="*/ 6858000 h 6858000"/>
              <a:gd name="connsiteX100-38833" fmla="*/ 0 w 6127024"/>
              <a:gd name="connsiteY100-38834" fmla="*/ 6858000 h 6858000"/>
              <a:gd name="connsiteX101-38835" fmla="*/ 0 w 6127024"/>
              <a:gd name="connsiteY101-38836" fmla="*/ 0 h 6858000"/>
              <a:gd name="connsiteX0-38837" fmla="*/ 0 w 6127024"/>
              <a:gd name="connsiteY0-38838" fmla="*/ 0 h 6858000"/>
              <a:gd name="connsiteX1-38839" fmla="*/ 4965888 w 6127024"/>
              <a:gd name="connsiteY1-38840" fmla="*/ 0 h 6858000"/>
              <a:gd name="connsiteX2-38841" fmla="*/ 4967767 w 6127024"/>
              <a:gd name="connsiteY2-38842" fmla="*/ 7930 h 6858000"/>
              <a:gd name="connsiteX3-38843" fmla="*/ 4979444 w 6127024"/>
              <a:gd name="connsiteY3-38844" fmla="*/ 43921 h 6858000"/>
              <a:gd name="connsiteX4-38845" fmla="*/ 5021173 w 6127024"/>
              <a:gd name="connsiteY4-38846" fmla="*/ 123738 h 6858000"/>
              <a:gd name="connsiteX5-38847" fmla="*/ 5075458 w 6127024"/>
              <a:gd name="connsiteY5-38848" fmla="*/ 264355 h 6858000"/>
              <a:gd name="connsiteX6-38849" fmla="*/ 5081175 w 6127024"/>
              <a:gd name="connsiteY6-38850" fmla="*/ 277448 h 6858000"/>
              <a:gd name="connsiteX7-38851" fmla="*/ 5097011 w 6127024"/>
              <a:gd name="connsiteY7-38852" fmla="*/ 355616 h 6858000"/>
              <a:gd name="connsiteX8-38853" fmla="*/ 5153000 w 6127024"/>
              <a:gd name="connsiteY8-38854" fmla="*/ 507134 h 6858000"/>
              <a:gd name="connsiteX9-38855" fmla="*/ 5171282 w 6127024"/>
              <a:gd name="connsiteY9-38856" fmla="*/ 602071 h 6858000"/>
              <a:gd name="connsiteX10-38857" fmla="*/ 5176196 w 6127024"/>
              <a:gd name="connsiteY10-38858" fmla="*/ 636822 h 6858000"/>
              <a:gd name="connsiteX11-38859" fmla="*/ 5189051 w 6127024"/>
              <a:gd name="connsiteY11-38860" fmla="*/ 782518 h 6858000"/>
              <a:gd name="connsiteX12-38861" fmla="*/ 5218707 w 6127024"/>
              <a:gd name="connsiteY12-38862" fmla="*/ 886387 h 6858000"/>
              <a:gd name="connsiteX13-38863" fmla="*/ 5221281 w 6127024"/>
              <a:gd name="connsiteY13-38864" fmla="*/ 920873 h 6858000"/>
              <a:gd name="connsiteX14-38865" fmla="*/ 5201018 w 6127024"/>
              <a:gd name="connsiteY14-38866" fmla="*/ 1095027 h 6858000"/>
              <a:gd name="connsiteX15-38867" fmla="*/ 5189234 w 6127024"/>
              <a:gd name="connsiteY15-38868" fmla="*/ 1217308 h 6858000"/>
              <a:gd name="connsiteX16-38869" fmla="*/ 5202769 w 6127024"/>
              <a:gd name="connsiteY16-38870" fmla="*/ 1269450 h 6858000"/>
              <a:gd name="connsiteX17-38871" fmla="*/ 5225968 w 6127024"/>
              <a:gd name="connsiteY17-38872" fmla="*/ 1357994 h 6858000"/>
              <a:gd name="connsiteX18-38873" fmla="*/ 5231437 w 6127024"/>
              <a:gd name="connsiteY18-38874" fmla="*/ 1373779 h 6858000"/>
              <a:gd name="connsiteX19-38875" fmla="*/ 5237226 w 6127024"/>
              <a:gd name="connsiteY19-38876" fmla="*/ 1441327 h 6858000"/>
              <a:gd name="connsiteX20-38877" fmla="*/ 5255653 w 6127024"/>
              <a:gd name="connsiteY20-38878" fmla="*/ 1524712 h 6858000"/>
              <a:gd name="connsiteX21-38879" fmla="*/ 5263491 w 6127024"/>
              <a:gd name="connsiteY21-38880" fmla="*/ 1642938 h 6858000"/>
              <a:gd name="connsiteX22-38881" fmla="*/ 5256552 w 6127024"/>
              <a:gd name="connsiteY22-38882" fmla="*/ 1672509 h 6858000"/>
              <a:gd name="connsiteX23-38883" fmla="*/ 5266931 w 6127024"/>
              <a:gd name="connsiteY23-38884" fmla="*/ 1866147 h 6858000"/>
              <a:gd name="connsiteX24-38885" fmla="*/ 5255696 w 6127024"/>
              <a:gd name="connsiteY24-38886" fmla="*/ 1953770 h 6858000"/>
              <a:gd name="connsiteX25-38887" fmla="*/ 5252592 w 6127024"/>
              <a:gd name="connsiteY25-38888" fmla="*/ 2092210 h 6858000"/>
              <a:gd name="connsiteX26-38889" fmla="*/ 5250104 w 6127024"/>
              <a:gd name="connsiteY26-38890" fmla="*/ 2249166 h 6858000"/>
              <a:gd name="connsiteX27-38891" fmla="*/ 5251214 w 6127024"/>
              <a:gd name="connsiteY27-38892" fmla="*/ 2250944 h 6858000"/>
              <a:gd name="connsiteX28-38893" fmla="*/ 5250644 w 6127024"/>
              <a:gd name="connsiteY28-38894" fmla="*/ 2266619 h 6858000"/>
              <a:gd name="connsiteX29-38895" fmla="*/ 5293877 w 6127024"/>
              <a:gd name="connsiteY29-38896" fmla="*/ 2368649 h 6858000"/>
              <a:gd name="connsiteX30-38897" fmla="*/ 5311338 w 6127024"/>
              <a:gd name="connsiteY30-38898" fmla="*/ 2404034 h 6858000"/>
              <a:gd name="connsiteX31-38899" fmla="*/ 5338366 w 6127024"/>
              <a:gd name="connsiteY31-38900" fmla="*/ 2465052 h 6858000"/>
              <a:gd name="connsiteX32-38901" fmla="*/ 5371263 w 6127024"/>
              <a:gd name="connsiteY32-38902" fmla="*/ 2586413 h 6858000"/>
              <a:gd name="connsiteX33-38903" fmla="*/ 5407503 w 6127024"/>
              <a:gd name="connsiteY33-38904" fmla="*/ 2786290 h 6858000"/>
              <a:gd name="connsiteX34-38905" fmla="*/ 5407356 w 6127024"/>
              <a:gd name="connsiteY34-38906" fmla="*/ 2787545 h 6858000"/>
              <a:gd name="connsiteX35-38907" fmla="*/ 5457023 w 6127024"/>
              <a:gd name="connsiteY35-38908" fmla="*/ 2858292 h 6858000"/>
              <a:gd name="connsiteX36-38909" fmla="*/ 5479298 w 6127024"/>
              <a:gd name="connsiteY36-38910" fmla="*/ 2947791 h 6858000"/>
              <a:gd name="connsiteX37-38911" fmla="*/ 5481770 w 6127024"/>
              <a:gd name="connsiteY37-38912" fmla="*/ 2951352 h 6858000"/>
              <a:gd name="connsiteX38-38913" fmla="*/ 5482415 w 6127024"/>
              <a:gd name="connsiteY38-38914" fmla="*/ 3004079 h 6858000"/>
              <a:gd name="connsiteX39-38915" fmla="*/ 5503944 w 6127024"/>
              <a:gd name="connsiteY39-38916" fmla="*/ 3123335 h 6858000"/>
              <a:gd name="connsiteX40-38917" fmla="*/ 5516007 w 6127024"/>
              <a:gd name="connsiteY40-38918" fmla="*/ 3258473 h 6858000"/>
              <a:gd name="connsiteX41-38919" fmla="*/ 5589758 w 6127024"/>
              <a:gd name="connsiteY41-38920" fmla="*/ 3453699 h 6858000"/>
              <a:gd name="connsiteX42-38921" fmla="*/ 5596144 w 6127024"/>
              <a:gd name="connsiteY42-38922" fmla="*/ 3534624 h 6858000"/>
              <a:gd name="connsiteX43-38923" fmla="*/ 5597750 w 6127024"/>
              <a:gd name="connsiteY43-38924" fmla="*/ 3534129 h 6858000"/>
              <a:gd name="connsiteX44-38925" fmla="*/ 5599700 w 6127024"/>
              <a:gd name="connsiteY44-38926" fmla="*/ 3547221 h 6858000"/>
              <a:gd name="connsiteX45-38927" fmla="*/ 5618377 w 6127024"/>
              <a:gd name="connsiteY45-38928" fmla="*/ 3588431 h 6858000"/>
              <a:gd name="connsiteX46-38929" fmla="*/ 5612155 w 6127024"/>
              <a:gd name="connsiteY46-38930" fmla="*/ 3589869 h 6858000"/>
              <a:gd name="connsiteX47-38931" fmla="*/ 5620843 w 6127024"/>
              <a:gd name="connsiteY47-38932" fmla="*/ 3606745 h 6858000"/>
              <a:gd name="connsiteX48-38933" fmla="*/ 5655472 w 6127024"/>
              <a:gd name="connsiteY48-38934" fmla="*/ 3678877 h 6858000"/>
              <a:gd name="connsiteX49-38935" fmla="*/ 5683015 w 6127024"/>
              <a:gd name="connsiteY49-38936" fmla="*/ 3762025 h 6858000"/>
              <a:gd name="connsiteX50-38937" fmla="*/ 5696643 w 6127024"/>
              <a:gd name="connsiteY50-38938" fmla="*/ 3773888 h 6858000"/>
              <a:gd name="connsiteX51-38939" fmla="*/ 5768491 w 6127024"/>
              <a:gd name="connsiteY51-38940" fmla="*/ 3914399 h 6858000"/>
              <a:gd name="connsiteX52-38941" fmla="*/ 5793123 w 6127024"/>
              <a:gd name="connsiteY52-38942" fmla="*/ 3969952 h 6858000"/>
              <a:gd name="connsiteX53-38943" fmla="*/ 5808321 w 6127024"/>
              <a:gd name="connsiteY53-38944" fmla="*/ 3988153 h 6858000"/>
              <a:gd name="connsiteX54-38945" fmla="*/ 5825621 w 6127024"/>
              <a:gd name="connsiteY54-38946" fmla="*/ 4015525 h 6858000"/>
              <a:gd name="connsiteX55-38947" fmla="*/ 5860672 w 6127024"/>
              <a:gd name="connsiteY55-38948" fmla="*/ 4061579 h 6858000"/>
              <a:gd name="connsiteX56-38949" fmla="*/ 5872173 w 6127024"/>
              <a:gd name="connsiteY56-38950" fmla="*/ 4088497 h 6858000"/>
              <a:gd name="connsiteX57-38951" fmla="*/ 5894095 w 6127024"/>
              <a:gd name="connsiteY57-38952" fmla="*/ 4128857 h 6858000"/>
              <a:gd name="connsiteX58-38953" fmla="*/ 5903513 w 6127024"/>
              <a:gd name="connsiteY58-38954" fmla="*/ 4187661 h 6858000"/>
              <a:gd name="connsiteX59-38955" fmla="*/ 5917114 w 6127024"/>
              <a:gd name="connsiteY59-38956" fmla="*/ 4213096 h 6858000"/>
              <a:gd name="connsiteX60-38957" fmla="*/ 5924233 w 6127024"/>
              <a:gd name="connsiteY60-38958" fmla="*/ 4242060 h 6858000"/>
              <a:gd name="connsiteX61-38959" fmla="*/ 5928910 w 6127024"/>
              <a:gd name="connsiteY61-38960" fmla="*/ 4300973 h 6858000"/>
              <a:gd name="connsiteX62-38961" fmla="*/ 5939320 w 6127024"/>
              <a:gd name="connsiteY62-38962" fmla="*/ 4340435 h 6858000"/>
              <a:gd name="connsiteX63-38963" fmla="*/ 5946705 w 6127024"/>
              <a:gd name="connsiteY63-38964" fmla="*/ 4428051 h 6858000"/>
              <a:gd name="connsiteX64-38965" fmla="*/ 5949261 w 6127024"/>
              <a:gd name="connsiteY64-38966" fmla="*/ 4449185 h 6858000"/>
              <a:gd name="connsiteX65-38967" fmla="*/ 5968960 w 6127024"/>
              <a:gd name="connsiteY65-38968" fmla="*/ 4482655 h 6858000"/>
              <a:gd name="connsiteX66-38969" fmla="*/ 5980106 w 6127024"/>
              <a:gd name="connsiteY66-38970" fmla="*/ 4585087 h 6858000"/>
              <a:gd name="connsiteX67-38971" fmla="*/ 5998138 w 6127024"/>
              <a:gd name="connsiteY67-38972" fmla="*/ 4697518 h 6858000"/>
              <a:gd name="connsiteX68-38973" fmla="*/ 6007819 w 6127024"/>
              <a:gd name="connsiteY68-38974" fmla="*/ 4858148 h 6858000"/>
              <a:gd name="connsiteX69-38975" fmla="*/ 6007749 w 6127024"/>
              <a:gd name="connsiteY69-38976" fmla="*/ 4964715 h 6858000"/>
              <a:gd name="connsiteX70-38977" fmla="*/ 6005269 w 6127024"/>
              <a:gd name="connsiteY70-38978" fmla="*/ 5150567 h 6858000"/>
              <a:gd name="connsiteX71-38979" fmla="*/ 6001127 w 6127024"/>
              <a:gd name="connsiteY71-38980" fmla="*/ 5164609 h 6858000"/>
              <a:gd name="connsiteX72-38981" fmla="*/ 5998514 w 6127024"/>
              <a:gd name="connsiteY72-38982" fmla="*/ 5189673 h 6858000"/>
              <a:gd name="connsiteX73-38983" fmla="*/ 6018409 w 6127024"/>
              <a:gd name="connsiteY73-38984" fmla="*/ 5227157 h 6858000"/>
              <a:gd name="connsiteX74-38985" fmla="*/ 6036748 w 6127024"/>
              <a:gd name="connsiteY74-38986" fmla="*/ 5322752 h 6858000"/>
              <a:gd name="connsiteX75-38987" fmla="*/ 6036943 w 6127024"/>
              <a:gd name="connsiteY75-38988" fmla="*/ 5329480 h 6858000"/>
              <a:gd name="connsiteX76-38989" fmla="*/ 6037677 w 6127024"/>
              <a:gd name="connsiteY76-38990" fmla="*/ 5354807 h 6858000"/>
              <a:gd name="connsiteX77-38991" fmla="*/ 6039728 w 6127024"/>
              <a:gd name="connsiteY77-38992" fmla="*/ 5359416 h 6858000"/>
              <a:gd name="connsiteX78-38993" fmla="*/ 6053435 w 6127024"/>
              <a:gd name="connsiteY78-38994" fmla="*/ 5387547 h 6858000"/>
              <a:gd name="connsiteX79-38995" fmla="*/ 6065933 w 6127024"/>
              <a:gd name="connsiteY79-38996" fmla="*/ 5443002 h 6858000"/>
              <a:gd name="connsiteX80-38997" fmla="*/ 6068640 w 6127024"/>
              <a:gd name="connsiteY80-38998" fmla="*/ 5474503 h 6858000"/>
              <a:gd name="connsiteX81-38999" fmla="*/ 6080922 w 6127024"/>
              <a:gd name="connsiteY81-39000" fmla="*/ 5561070 h 6858000"/>
              <a:gd name="connsiteX82-39001" fmla="*/ 6096949 w 6127024"/>
              <a:gd name="connsiteY82-39002" fmla="*/ 5648179 h 6858000"/>
              <a:gd name="connsiteX83-39003" fmla="*/ 6121353 w 6127024"/>
              <a:gd name="connsiteY83-39004" fmla="*/ 5721725 h 6858000"/>
              <a:gd name="connsiteX84-39005" fmla="*/ 6109884 w 6127024"/>
              <a:gd name="connsiteY84-39006" fmla="*/ 5721959 h 6858000"/>
              <a:gd name="connsiteX85-39007" fmla="*/ 6127024 w 6127024"/>
              <a:gd name="connsiteY85-39008" fmla="*/ 5786902 h 6858000"/>
              <a:gd name="connsiteX86-39009" fmla="*/ 6115796 w 6127024"/>
              <a:gd name="connsiteY86-39010" fmla="*/ 5862844 h 6858000"/>
              <a:gd name="connsiteX87-39011" fmla="*/ 6102493 w 6127024"/>
              <a:gd name="connsiteY87-39012" fmla="*/ 5928602 h 6858000"/>
              <a:gd name="connsiteX88-39013" fmla="*/ 6056863 w 6127024"/>
              <a:gd name="connsiteY88-39014" fmla="*/ 6000643 h 6858000"/>
              <a:gd name="connsiteX89-39015" fmla="*/ 6045436 w 6127024"/>
              <a:gd name="connsiteY89-39016" fmla="*/ 6124480 h 6858000"/>
              <a:gd name="connsiteX90-39017" fmla="*/ 6030489 w 6127024"/>
              <a:gd name="connsiteY90-39018" fmla="*/ 6317666 h 6858000"/>
              <a:gd name="connsiteX91-39019" fmla="*/ 6007492 w 6127024"/>
              <a:gd name="connsiteY91-39020" fmla="*/ 6440818 h 6858000"/>
              <a:gd name="connsiteX92-39021" fmla="*/ 6009467 w 6127024"/>
              <a:gd name="connsiteY92-39022" fmla="*/ 6487076 h 6858000"/>
              <a:gd name="connsiteX93-39023" fmla="*/ 5995064 w 6127024"/>
              <a:gd name="connsiteY93-39024" fmla="*/ 6540791 h 6858000"/>
              <a:gd name="connsiteX94-39025" fmla="*/ 6004510 w 6127024"/>
              <a:gd name="connsiteY94-39026" fmla="*/ 6599256 h 6858000"/>
              <a:gd name="connsiteX95-39027" fmla="*/ 5986207 w 6127024"/>
              <a:gd name="connsiteY95-39028" fmla="*/ 6695855 h 6858000"/>
              <a:gd name="connsiteX96-39029" fmla="*/ 5979428 w 6127024"/>
              <a:gd name="connsiteY96-39030" fmla="*/ 6754678 h 6858000"/>
              <a:gd name="connsiteX97-39031" fmla="*/ 5983398 w 6127024"/>
              <a:gd name="connsiteY97-39032" fmla="*/ 6778641 h 6858000"/>
              <a:gd name="connsiteX98-39033" fmla="*/ 5984543 w 6127024"/>
              <a:gd name="connsiteY98-39034" fmla="*/ 6811016 h 6858000"/>
              <a:gd name="connsiteX99-39035" fmla="*/ 5979671 w 6127024"/>
              <a:gd name="connsiteY99-39036" fmla="*/ 6858000 h 6858000"/>
              <a:gd name="connsiteX100-39037" fmla="*/ 0 w 6127024"/>
              <a:gd name="connsiteY100-39038" fmla="*/ 6858000 h 6858000"/>
              <a:gd name="connsiteX101-39039" fmla="*/ 0 w 6127024"/>
              <a:gd name="connsiteY101-39040" fmla="*/ 0 h 6858000"/>
              <a:gd name="connsiteX0-39041" fmla="*/ 0 w 6127024"/>
              <a:gd name="connsiteY0-39042" fmla="*/ 0 h 6858000"/>
              <a:gd name="connsiteX1-39043" fmla="*/ 4965888 w 6127024"/>
              <a:gd name="connsiteY1-39044" fmla="*/ 0 h 6858000"/>
              <a:gd name="connsiteX2-39045" fmla="*/ 4967767 w 6127024"/>
              <a:gd name="connsiteY2-39046" fmla="*/ 7930 h 6858000"/>
              <a:gd name="connsiteX3-39047" fmla="*/ 4979444 w 6127024"/>
              <a:gd name="connsiteY3-39048" fmla="*/ 43921 h 6858000"/>
              <a:gd name="connsiteX4-39049" fmla="*/ 5021173 w 6127024"/>
              <a:gd name="connsiteY4-39050" fmla="*/ 123738 h 6858000"/>
              <a:gd name="connsiteX5-39051" fmla="*/ 5075458 w 6127024"/>
              <a:gd name="connsiteY5-39052" fmla="*/ 264355 h 6858000"/>
              <a:gd name="connsiteX6-39053" fmla="*/ 5081175 w 6127024"/>
              <a:gd name="connsiteY6-39054" fmla="*/ 277448 h 6858000"/>
              <a:gd name="connsiteX7-39055" fmla="*/ 5097011 w 6127024"/>
              <a:gd name="connsiteY7-39056" fmla="*/ 355616 h 6858000"/>
              <a:gd name="connsiteX8-39057" fmla="*/ 5153000 w 6127024"/>
              <a:gd name="connsiteY8-39058" fmla="*/ 507134 h 6858000"/>
              <a:gd name="connsiteX9-39059" fmla="*/ 5171282 w 6127024"/>
              <a:gd name="connsiteY9-39060" fmla="*/ 602071 h 6858000"/>
              <a:gd name="connsiteX10-39061" fmla="*/ 5176196 w 6127024"/>
              <a:gd name="connsiteY10-39062" fmla="*/ 636822 h 6858000"/>
              <a:gd name="connsiteX11-39063" fmla="*/ 5189051 w 6127024"/>
              <a:gd name="connsiteY11-39064" fmla="*/ 782518 h 6858000"/>
              <a:gd name="connsiteX12-39065" fmla="*/ 5218707 w 6127024"/>
              <a:gd name="connsiteY12-39066" fmla="*/ 886387 h 6858000"/>
              <a:gd name="connsiteX13-39067" fmla="*/ 5221281 w 6127024"/>
              <a:gd name="connsiteY13-39068" fmla="*/ 920873 h 6858000"/>
              <a:gd name="connsiteX14-39069" fmla="*/ 5201018 w 6127024"/>
              <a:gd name="connsiteY14-39070" fmla="*/ 1095027 h 6858000"/>
              <a:gd name="connsiteX15-39071" fmla="*/ 5189234 w 6127024"/>
              <a:gd name="connsiteY15-39072" fmla="*/ 1217308 h 6858000"/>
              <a:gd name="connsiteX16-39073" fmla="*/ 5202769 w 6127024"/>
              <a:gd name="connsiteY16-39074" fmla="*/ 1269450 h 6858000"/>
              <a:gd name="connsiteX17-39075" fmla="*/ 5225968 w 6127024"/>
              <a:gd name="connsiteY17-39076" fmla="*/ 1357994 h 6858000"/>
              <a:gd name="connsiteX18-39077" fmla="*/ 5231437 w 6127024"/>
              <a:gd name="connsiteY18-39078" fmla="*/ 1373779 h 6858000"/>
              <a:gd name="connsiteX19-39079" fmla="*/ 5237226 w 6127024"/>
              <a:gd name="connsiteY19-39080" fmla="*/ 1441327 h 6858000"/>
              <a:gd name="connsiteX20-39081" fmla="*/ 5255653 w 6127024"/>
              <a:gd name="connsiteY20-39082" fmla="*/ 1524712 h 6858000"/>
              <a:gd name="connsiteX21-39083" fmla="*/ 5263491 w 6127024"/>
              <a:gd name="connsiteY21-39084" fmla="*/ 1642938 h 6858000"/>
              <a:gd name="connsiteX22-39085" fmla="*/ 5256552 w 6127024"/>
              <a:gd name="connsiteY22-39086" fmla="*/ 1672509 h 6858000"/>
              <a:gd name="connsiteX23-39087" fmla="*/ 5266931 w 6127024"/>
              <a:gd name="connsiteY23-39088" fmla="*/ 1866147 h 6858000"/>
              <a:gd name="connsiteX24-39089" fmla="*/ 5255696 w 6127024"/>
              <a:gd name="connsiteY24-39090" fmla="*/ 1953770 h 6858000"/>
              <a:gd name="connsiteX25-39091" fmla="*/ 5252592 w 6127024"/>
              <a:gd name="connsiteY25-39092" fmla="*/ 2092210 h 6858000"/>
              <a:gd name="connsiteX26-39093" fmla="*/ 5250104 w 6127024"/>
              <a:gd name="connsiteY26-39094" fmla="*/ 2249166 h 6858000"/>
              <a:gd name="connsiteX27-39095" fmla="*/ 5251214 w 6127024"/>
              <a:gd name="connsiteY27-39096" fmla="*/ 2250944 h 6858000"/>
              <a:gd name="connsiteX28-39097" fmla="*/ 5250644 w 6127024"/>
              <a:gd name="connsiteY28-39098" fmla="*/ 2266619 h 6858000"/>
              <a:gd name="connsiteX29-39099" fmla="*/ 5293877 w 6127024"/>
              <a:gd name="connsiteY29-39100" fmla="*/ 2368649 h 6858000"/>
              <a:gd name="connsiteX30-39101" fmla="*/ 5311338 w 6127024"/>
              <a:gd name="connsiteY30-39102" fmla="*/ 2404034 h 6858000"/>
              <a:gd name="connsiteX31-39103" fmla="*/ 5338366 w 6127024"/>
              <a:gd name="connsiteY31-39104" fmla="*/ 2465052 h 6858000"/>
              <a:gd name="connsiteX32-39105" fmla="*/ 5371263 w 6127024"/>
              <a:gd name="connsiteY32-39106" fmla="*/ 2586413 h 6858000"/>
              <a:gd name="connsiteX33-39107" fmla="*/ 5407503 w 6127024"/>
              <a:gd name="connsiteY33-39108" fmla="*/ 2786290 h 6858000"/>
              <a:gd name="connsiteX34-39109" fmla="*/ 5407356 w 6127024"/>
              <a:gd name="connsiteY34-39110" fmla="*/ 2787545 h 6858000"/>
              <a:gd name="connsiteX35-39111" fmla="*/ 5457023 w 6127024"/>
              <a:gd name="connsiteY35-39112" fmla="*/ 2858292 h 6858000"/>
              <a:gd name="connsiteX36-39113" fmla="*/ 5479298 w 6127024"/>
              <a:gd name="connsiteY36-39114" fmla="*/ 2947791 h 6858000"/>
              <a:gd name="connsiteX37-39115" fmla="*/ 5481770 w 6127024"/>
              <a:gd name="connsiteY37-39116" fmla="*/ 2951352 h 6858000"/>
              <a:gd name="connsiteX38-39117" fmla="*/ 5482415 w 6127024"/>
              <a:gd name="connsiteY38-39118" fmla="*/ 3004079 h 6858000"/>
              <a:gd name="connsiteX39-39119" fmla="*/ 5503944 w 6127024"/>
              <a:gd name="connsiteY39-39120" fmla="*/ 3123335 h 6858000"/>
              <a:gd name="connsiteX40-39121" fmla="*/ 5516007 w 6127024"/>
              <a:gd name="connsiteY40-39122" fmla="*/ 3258473 h 6858000"/>
              <a:gd name="connsiteX41-39123" fmla="*/ 5589758 w 6127024"/>
              <a:gd name="connsiteY41-39124" fmla="*/ 3453699 h 6858000"/>
              <a:gd name="connsiteX42-39125" fmla="*/ 5596144 w 6127024"/>
              <a:gd name="connsiteY42-39126" fmla="*/ 3534624 h 6858000"/>
              <a:gd name="connsiteX43-39127" fmla="*/ 5597750 w 6127024"/>
              <a:gd name="connsiteY43-39128" fmla="*/ 3534129 h 6858000"/>
              <a:gd name="connsiteX44-39129" fmla="*/ 5599700 w 6127024"/>
              <a:gd name="connsiteY44-39130" fmla="*/ 3547221 h 6858000"/>
              <a:gd name="connsiteX45-39131" fmla="*/ 5618377 w 6127024"/>
              <a:gd name="connsiteY45-39132" fmla="*/ 3588431 h 6858000"/>
              <a:gd name="connsiteX46-39133" fmla="*/ 5612155 w 6127024"/>
              <a:gd name="connsiteY46-39134" fmla="*/ 3589869 h 6858000"/>
              <a:gd name="connsiteX47-39135" fmla="*/ 5620843 w 6127024"/>
              <a:gd name="connsiteY47-39136" fmla="*/ 3606745 h 6858000"/>
              <a:gd name="connsiteX48-39137" fmla="*/ 5655472 w 6127024"/>
              <a:gd name="connsiteY48-39138" fmla="*/ 3678877 h 6858000"/>
              <a:gd name="connsiteX49-39139" fmla="*/ 5683015 w 6127024"/>
              <a:gd name="connsiteY49-39140" fmla="*/ 3762025 h 6858000"/>
              <a:gd name="connsiteX50-39141" fmla="*/ 5696643 w 6127024"/>
              <a:gd name="connsiteY50-39142" fmla="*/ 3773888 h 6858000"/>
              <a:gd name="connsiteX51-39143" fmla="*/ 5768491 w 6127024"/>
              <a:gd name="connsiteY51-39144" fmla="*/ 3914399 h 6858000"/>
              <a:gd name="connsiteX52-39145" fmla="*/ 5793123 w 6127024"/>
              <a:gd name="connsiteY52-39146" fmla="*/ 3969952 h 6858000"/>
              <a:gd name="connsiteX53-39147" fmla="*/ 5808321 w 6127024"/>
              <a:gd name="connsiteY53-39148" fmla="*/ 3988153 h 6858000"/>
              <a:gd name="connsiteX54-39149" fmla="*/ 5825621 w 6127024"/>
              <a:gd name="connsiteY54-39150" fmla="*/ 4015525 h 6858000"/>
              <a:gd name="connsiteX55-39151" fmla="*/ 5860672 w 6127024"/>
              <a:gd name="connsiteY55-39152" fmla="*/ 4061579 h 6858000"/>
              <a:gd name="connsiteX56-39153" fmla="*/ 5872173 w 6127024"/>
              <a:gd name="connsiteY56-39154" fmla="*/ 4088497 h 6858000"/>
              <a:gd name="connsiteX57-39155" fmla="*/ 5894095 w 6127024"/>
              <a:gd name="connsiteY57-39156" fmla="*/ 4128857 h 6858000"/>
              <a:gd name="connsiteX58-39157" fmla="*/ 5903513 w 6127024"/>
              <a:gd name="connsiteY58-39158" fmla="*/ 4187661 h 6858000"/>
              <a:gd name="connsiteX59-39159" fmla="*/ 5917114 w 6127024"/>
              <a:gd name="connsiteY59-39160" fmla="*/ 4213096 h 6858000"/>
              <a:gd name="connsiteX60-39161" fmla="*/ 5924233 w 6127024"/>
              <a:gd name="connsiteY60-39162" fmla="*/ 4242060 h 6858000"/>
              <a:gd name="connsiteX61-39163" fmla="*/ 5928910 w 6127024"/>
              <a:gd name="connsiteY61-39164" fmla="*/ 4300973 h 6858000"/>
              <a:gd name="connsiteX62-39165" fmla="*/ 5939320 w 6127024"/>
              <a:gd name="connsiteY62-39166" fmla="*/ 4340435 h 6858000"/>
              <a:gd name="connsiteX63-39167" fmla="*/ 5946705 w 6127024"/>
              <a:gd name="connsiteY63-39168" fmla="*/ 4428051 h 6858000"/>
              <a:gd name="connsiteX64-39169" fmla="*/ 5949261 w 6127024"/>
              <a:gd name="connsiteY64-39170" fmla="*/ 4449185 h 6858000"/>
              <a:gd name="connsiteX65-39171" fmla="*/ 5968960 w 6127024"/>
              <a:gd name="connsiteY65-39172" fmla="*/ 4482655 h 6858000"/>
              <a:gd name="connsiteX66-39173" fmla="*/ 5998138 w 6127024"/>
              <a:gd name="connsiteY66-39174" fmla="*/ 4697518 h 6858000"/>
              <a:gd name="connsiteX67-39175" fmla="*/ 6007819 w 6127024"/>
              <a:gd name="connsiteY67-39176" fmla="*/ 4858148 h 6858000"/>
              <a:gd name="connsiteX68-39177" fmla="*/ 6007749 w 6127024"/>
              <a:gd name="connsiteY68-39178" fmla="*/ 4964715 h 6858000"/>
              <a:gd name="connsiteX69-39179" fmla="*/ 6005269 w 6127024"/>
              <a:gd name="connsiteY69-39180" fmla="*/ 5150567 h 6858000"/>
              <a:gd name="connsiteX70-39181" fmla="*/ 6001127 w 6127024"/>
              <a:gd name="connsiteY70-39182" fmla="*/ 5164609 h 6858000"/>
              <a:gd name="connsiteX71-39183" fmla="*/ 5998514 w 6127024"/>
              <a:gd name="connsiteY71-39184" fmla="*/ 5189673 h 6858000"/>
              <a:gd name="connsiteX72-39185" fmla="*/ 6018409 w 6127024"/>
              <a:gd name="connsiteY72-39186" fmla="*/ 5227157 h 6858000"/>
              <a:gd name="connsiteX73-39187" fmla="*/ 6036748 w 6127024"/>
              <a:gd name="connsiteY73-39188" fmla="*/ 5322752 h 6858000"/>
              <a:gd name="connsiteX74-39189" fmla="*/ 6036943 w 6127024"/>
              <a:gd name="connsiteY74-39190" fmla="*/ 5329480 h 6858000"/>
              <a:gd name="connsiteX75-39191" fmla="*/ 6037677 w 6127024"/>
              <a:gd name="connsiteY75-39192" fmla="*/ 5354807 h 6858000"/>
              <a:gd name="connsiteX76-39193" fmla="*/ 6039728 w 6127024"/>
              <a:gd name="connsiteY76-39194" fmla="*/ 5359416 h 6858000"/>
              <a:gd name="connsiteX77-39195" fmla="*/ 6053435 w 6127024"/>
              <a:gd name="connsiteY77-39196" fmla="*/ 5387547 h 6858000"/>
              <a:gd name="connsiteX78-39197" fmla="*/ 6065933 w 6127024"/>
              <a:gd name="connsiteY78-39198" fmla="*/ 5443002 h 6858000"/>
              <a:gd name="connsiteX79-39199" fmla="*/ 6068640 w 6127024"/>
              <a:gd name="connsiteY79-39200" fmla="*/ 5474503 h 6858000"/>
              <a:gd name="connsiteX80-39201" fmla="*/ 6080922 w 6127024"/>
              <a:gd name="connsiteY80-39202" fmla="*/ 5561070 h 6858000"/>
              <a:gd name="connsiteX81-39203" fmla="*/ 6096949 w 6127024"/>
              <a:gd name="connsiteY81-39204" fmla="*/ 5648179 h 6858000"/>
              <a:gd name="connsiteX82-39205" fmla="*/ 6121353 w 6127024"/>
              <a:gd name="connsiteY82-39206" fmla="*/ 5721725 h 6858000"/>
              <a:gd name="connsiteX83-39207" fmla="*/ 6109884 w 6127024"/>
              <a:gd name="connsiteY83-39208" fmla="*/ 5721959 h 6858000"/>
              <a:gd name="connsiteX84-39209" fmla="*/ 6127024 w 6127024"/>
              <a:gd name="connsiteY84-39210" fmla="*/ 5786902 h 6858000"/>
              <a:gd name="connsiteX85-39211" fmla="*/ 6115796 w 6127024"/>
              <a:gd name="connsiteY85-39212" fmla="*/ 5862844 h 6858000"/>
              <a:gd name="connsiteX86-39213" fmla="*/ 6102493 w 6127024"/>
              <a:gd name="connsiteY86-39214" fmla="*/ 5928602 h 6858000"/>
              <a:gd name="connsiteX87-39215" fmla="*/ 6056863 w 6127024"/>
              <a:gd name="connsiteY87-39216" fmla="*/ 6000643 h 6858000"/>
              <a:gd name="connsiteX88-39217" fmla="*/ 6045436 w 6127024"/>
              <a:gd name="connsiteY88-39218" fmla="*/ 6124480 h 6858000"/>
              <a:gd name="connsiteX89-39219" fmla="*/ 6030489 w 6127024"/>
              <a:gd name="connsiteY89-39220" fmla="*/ 6317666 h 6858000"/>
              <a:gd name="connsiteX90-39221" fmla="*/ 6007492 w 6127024"/>
              <a:gd name="connsiteY90-39222" fmla="*/ 6440818 h 6858000"/>
              <a:gd name="connsiteX91-39223" fmla="*/ 6009467 w 6127024"/>
              <a:gd name="connsiteY91-39224" fmla="*/ 6487076 h 6858000"/>
              <a:gd name="connsiteX92-39225" fmla="*/ 5995064 w 6127024"/>
              <a:gd name="connsiteY92-39226" fmla="*/ 6540791 h 6858000"/>
              <a:gd name="connsiteX93-39227" fmla="*/ 6004510 w 6127024"/>
              <a:gd name="connsiteY93-39228" fmla="*/ 6599256 h 6858000"/>
              <a:gd name="connsiteX94-39229" fmla="*/ 5986207 w 6127024"/>
              <a:gd name="connsiteY94-39230" fmla="*/ 6695855 h 6858000"/>
              <a:gd name="connsiteX95-39231" fmla="*/ 5979428 w 6127024"/>
              <a:gd name="connsiteY95-39232" fmla="*/ 6754678 h 6858000"/>
              <a:gd name="connsiteX96-39233" fmla="*/ 5983398 w 6127024"/>
              <a:gd name="connsiteY96-39234" fmla="*/ 6778641 h 6858000"/>
              <a:gd name="connsiteX97-39235" fmla="*/ 5984543 w 6127024"/>
              <a:gd name="connsiteY97-39236" fmla="*/ 6811016 h 6858000"/>
              <a:gd name="connsiteX98-39237" fmla="*/ 5979671 w 6127024"/>
              <a:gd name="connsiteY98-39238" fmla="*/ 6858000 h 6858000"/>
              <a:gd name="connsiteX99-39239" fmla="*/ 0 w 6127024"/>
              <a:gd name="connsiteY99-39240" fmla="*/ 6858000 h 6858000"/>
              <a:gd name="connsiteX100-39241" fmla="*/ 0 w 6127024"/>
              <a:gd name="connsiteY100-39242" fmla="*/ 0 h 6858000"/>
              <a:gd name="connsiteX0-39243" fmla="*/ 0 w 6127024"/>
              <a:gd name="connsiteY0-39244" fmla="*/ 0 h 6858000"/>
              <a:gd name="connsiteX1-39245" fmla="*/ 4965888 w 6127024"/>
              <a:gd name="connsiteY1-39246" fmla="*/ 0 h 6858000"/>
              <a:gd name="connsiteX2-39247" fmla="*/ 4967767 w 6127024"/>
              <a:gd name="connsiteY2-39248" fmla="*/ 7930 h 6858000"/>
              <a:gd name="connsiteX3-39249" fmla="*/ 4979444 w 6127024"/>
              <a:gd name="connsiteY3-39250" fmla="*/ 43921 h 6858000"/>
              <a:gd name="connsiteX4-39251" fmla="*/ 5021173 w 6127024"/>
              <a:gd name="connsiteY4-39252" fmla="*/ 123738 h 6858000"/>
              <a:gd name="connsiteX5-39253" fmla="*/ 5075458 w 6127024"/>
              <a:gd name="connsiteY5-39254" fmla="*/ 264355 h 6858000"/>
              <a:gd name="connsiteX6-39255" fmla="*/ 5081175 w 6127024"/>
              <a:gd name="connsiteY6-39256" fmla="*/ 277448 h 6858000"/>
              <a:gd name="connsiteX7-39257" fmla="*/ 5097011 w 6127024"/>
              <a:gd name="connsiteY7-39258" fmla="*/ 355616 h 6858000"/>
              <a:gd name="connsiteX8-39259" fmla="*/ 5153000 w 6127024"/>
              <a:gd name="connsiteY8-39260" fmla="*/ 507134 h 6858000"/>
              <a:gd name="connsiteX9-39261" fmla="*/ 5171282 w 6127024"/>
              <a:gd name="connsiteY9-39262" fmla="*/ 602071 h 6858000"/>
              <a:gd name="connsiteX10-39263" fmla="*/ 5176196 w 6127024"/>
              <a:gd name="connsiteY10-39264" fmla="*/ 636822 h 6858000"/>
              <a:gd name="connsiteX11-39265" fmla="*/ 5189051 w 6127024"/>
              <a:gd name="connsiteY11-39266" fmla="*/ 782518 h 6858000"/>
              <a:gd name="connsiteX12-39267" fmla="*/ 5218707 w 6127024"/>
              <a:gd name="connsiteY12-39268" fmla="*/ 886387 h 6858000"/>
              <a:gd name="connsiteX13-39269" fmla="*/ 5221281 w 6127024"/>
              <a:gd name="connsiteY13-39270" fmla="*/ 920873 h 6858000"/>
              <a:gd name="connsiteX14-39271" fmla="*/ 5201018 w 6127024"/>
              <a:gd name="connsiteY14-39272" fmla="*/ 1095027 h 6858000"/>
              <a:gd name="connsiteX15-39273" fmla="*/ 5189234 w 6127024"/>
              <a:gd name="connsiteY15-39274" fmla="*/ 1217308 h 6858000"/>
              <a:gd name="connsiteX16-39275" fmla="*/ 5202769 w 6127024"/>
              <a:gd name="connsiteY16-39276" fmla="*/ 1269450 h 6858000"/>
              <a:gd name="connsiteX17-39277" fmla="*/ 5225968 w 6127024"/>
              <a:gd name="connsiteY17-39278" fmla="*/ 1357994 h 6858000"/>
              <a:gd name="connsiteX18-39279" fmla="*/ 5231437 w 6127024"/>
              <a:gd name="connsiteY18-39280" fmla="*/ 1373779 h 6858000"/>
              <a:gd name="connsiteX19-39281" fmla="*/ 5237226 w 6127024"/>
              <a:gd name="connsiteY19-39282" fmla="*/ 1441327 h 6858000"/>
              <a:gd name="connsiteX20-39283" fmla="*/ 5255653 w 6127024"/>
              <a:gd name="connsiteY20-39284" fmla="*/ 1524712 h 6858000"/>
              <a:gd name="connsiteX21-39285" fmla="*/ 5263491 w 6127024"/>
              <a:gd name="connsiteY21-39286" fmla="*/ 1642938 h 6858000"/>
              <a:gd name="connsiteX22-39287" fmla="*/ 5256552 w 6127024"/>
              <a:gd name="connsiteY22-39288" fmla="*/ 1672509 h 6858000"/>
              <a:gd name="connsiteX23-39289" fmla="*/ 5266931 w 6127024"/>
              <a:gd name="connsiteY23-39290" fmla="*/ 1866147 h 6858000"/>
              <a:gd name="connsiteX24-39291" fmla="*/ 5255696 w 6127024"/>
              <a:gd name="connsiteY24-39292" fmla="*/ 1953770 h 6858000"/>
              <a:gd name="connsiteX25-39293" fmla="*/ 5252592 w 6127024"/>
              <a:gd name="connsiteY25-39294" fmla="*/ 2092210 h 6858000"/>
              <a:gd name="connsiteX26-39295" fmla="*/ 5250104 w 6127024"/>
              <a:gd name="connsiteY26-39296" fmla="*/ 2249166 h 6858000"/>
              <a:gd name="connsiteX27-39297" fmla="*/ 5251214 w 6127024"/>
              <a:gd name="connsiteY27-39298" fmla="*/ 2250944 h 6858000"/>
              <a:gd name="connsiteX28-39299" fmla="*/ 5250644 w 6127024"/>
              <a:gd name="connsiteY28-39300" fmla="*/ 2266619 h 6858000"/>
              <a:gd name="connsiteX29-39301" fmla="*/ 5293877 w 6127024"/>
              <a:gd name="connsiteY29-39302" fmla="*/ 2368649 h 6858000"/>
              <a:gd name="connsiteX30-39303" fmla="*/ 5311338 w 6127024"/>
              <a:gd name="connsiteY30-39304" fmla="*/ 2404034 h 6858000"/>
              <a:gd name="connsiteX31-39305" fmla="*/ 5338366 w 6127024"/>
              <a:gd name="connsiteY31-39306" fmla="*/ 2465052 h 6858000"/>
              <a:gd name="connsiteX32-39307" fmla="*/ 5371263 w 6127024"/>
              <a:gd name="connsiteY32-39308" fmla="*/ 2586413 h 6858000"/>
              <a:gd name="connsiteX33-39309" fmla="*/ 5407503 w 6127024"/>
              <a:gd name="connsiteY33-39310" fmla="*/ 2786290 h 6858000"/>
              <a:gd name="connsiteX34-39311" fmla="*/ 5407356 w 6127024"/>
              <a:gd name="connsiteY34-39312" fmla="*/ 2787545 h 6858000"/>
              <a:gd name="connsiteX35-39313" fmla="*/ 5457023 w 6127024"/>
              <a:gd name="connsiteY35-39314" fmla="*/ 2858292 h 6858000"/>
              <a:gd name="connsiteX36-39315" fmla="*/ 5479298 w 6127024"/>
              <a:gd name="connsiteY36-39316" fmla="*/ 2947791 h 6858000"/>
              <a:gd name="connsiteX37-39317" fmla="*/ 5481770 w 6127024"/>
              <a:gd name="connsiteY37-39318" fmla="*/ 2951352 h 6858000"/>
              <a:gd name="connsiteX38-39319" fmla="*/ 5482415 w 6127024"/>
              <a:gd name="connsiteY38-39320" fmla="*/ 3004079 h 6858000"/>
              <a:gd name="connsiteX39-39321" fmla="*/ 5503944 w 6127024"/>
              <a:gd name="connsiteY39-39322" fmla="*/ 3123335 h 6858000"/>
              <a:gd name="connsiteX40-39323" fmla="*/ 5516007 w 6127024"/>
              <a:gd name="connsiteY40-39324" fmla="*/ 3258473 h 6858000"/>
              <a:gd name="connsiteX41-39325" fmla="*/ 5589758 w 6127024"/>
              <a:gd name="connsiteY41-39326" fmla="*/ 3453699 h 6858000"/>
              <a:gd name="connsiteX42-39327" fmla="*/ 5596144 w 6127024"/>
              <a:gd name="connsiteY42-39328" fmla="*/ 3534624 h 6858000"/>
              <a:gd name="connsiteX43-39329" fmla="*/ 5597750 w 6127024"/>
              <a:gd name="connsiteY43-39330" fmla="*/ 3534129 h 6858000"/>
              <a:gd name="connsiteX44-39331" fmla="*/ 5599700 w 6127024"/>
              <a:gd name="connsiteY44-39332" fmla="*/ 3547221 h 6858000"/>
              <a:gd name="connsiteX45-39333" fmla="*/ 5618377 w 6127024"/>
              <a:gd name="connsiteY45-39334" fmla="*/ 3588431 h 6858000"/>
              <a:gd name="connsiteX46-39335" fmla="*/ 5612155 w 6127024"/>
              <a:gd name="connsiteY46-39336" fmla="*/ 3589869 h 6858000"/>
              <a:gd name="connsiteX47-39337" fmla="*/ 5620843 w 6127024"/>
              <a:gd name="connsiteY47-39338" fmla="*/ 3606745 h 6858000"/>
              <a:gd name="connsiteX48-39339" fmla="*/ 5655472 w 6127024"/>
              <a:gd name="connsiteY48-39340" fmla="*/ 3678877 h 6858000"/>
              <a:gd name="connsiteX49-39341" fmla="*/ 5683015 w 6127024"/>
              <a:gd name="connsiteY49-39342" fmla="*/ 3762025 h 6858000"/>
              <a:gd name="connsiteX50-39343" fmla="*/ 5696643 w 6127024"/>
              <a:gd name="connsiteY50-39344" fmla="*/ 3773888 h 6858000"/>
              <a:gd name="connsiteX51-39345" fmla="*/ 5768491 w 6127024"/>
              <a:gd name="connsiteY51-39346" fmla="*/ 3914399 h 6858000"/>
              <a:gd name="connsiteX52-39347" fmla="*/ 5793123 w 6127024"/>
              <a:gd name="connsiteY52-39348" fmla="*/ 3969952 h 6858000"/>
              <a:gd name="connsiteX53-39349" fmla="*/ 5808321 w 6127024"/>
              <a:gd name="connsiteY53-39350" fmla="*/ 3988153 h 6858000"/>
              <a:gd name="connsiteX54-39351" fmla="*/ 5825621 w 6127024"/>
              <a:gd name="connsiteY54-39352" fmla="*/ 4015525 h 6858000"/>
              <a:gd name="connsiteX55-39353" fmla="*/ 5860672 w 6127024"/>
              <a:gd name="connsiteY55-39354" fmla="*/ 4061579 h 6858000"/>
              <a:gd name="connsiteX56-39355" fmla="*/ 5872173 w 6127024"/>
              <a:gd name="connsiteY56-39356" fmla="*/ 4088497 h 6858000"/>
              <a:gd name="connsiteX57-39357" fmla="*/ 5894095 w 6127024"/>
              <a:gd name="connsiteY57-39358" fmla="*/ 4128857 h 6858000"/>
              <a:gd name="connsiteX58-39359" fmla="*/ 5903513 w 6127024"/>
              <a:gd name="connsiteY58-39360" fmla="*/ 4187661 h 6858000"/>
              <a:gd name="connsiteX59-39361" fmla="*/ 5917114 w 6127024"/>
              <a:gd name="connsiteY59-39362" fmla="*/ 4213096 h 6858000"/>
              <a:gd name="connsiteX60-39363" fmla="*/ 5924233 w 6127024"/>
              <a:gd name="connsiteY60-39364" fmla="*/ 4242060 h 6858000"/>
              <a:gd name="connsiteX61-39365" fmla="*/ 5928910 w 6127024"/>
              <a:gd name="connsiteY61-39366" fmla="*/ 4300973 h 6858000"/>
              <a:gd name="connsiteX62-39367" fmla="*/ 5939320 w 6127024"/>
              <a:gd name="connsiteY62-39368" fmla="*/ 4340435 h 6858000"/>
              <a:gd name="connsiteX63-39369" fmla="*/ 5946705 w 6127024"/>
              <a:gd name="connsiteY63-39370" fmla="*/ 4428051 h 6858000"/>
              <a:gd name="connsiteX64-39371" fmla="*/ 5949261 w 6127024"/>
              <a:gd name="connsiteY64-39372" fmla="*/ 4449185 h 6858000"/>
              <a:gd name="connsiteX65-39373" fmla="*/ 5968960 w 6127024"/>
              <a:gd name="connsiteY65-39374" fmla="*/ 4482655 h 6858000"/>
              <a:gd name="connsiteX66-39375" fmla="*/ 5998138 w 6127024"/>
              <a:gd name="connsiteY66-39376" fmla="*/ 4697518 h 6858000"/>
              <a:gd name="connsiteX67-39377" fmla="*/ 6007819 w 6127024"/>
              <a:gd name="connsiteY67-39378" fmla="*/ 4858148 h 6858000"/>
              <a:gd name="connsiteX68-39379" fmla="*/ 6007749 w 6127024"/>
              <a:gd name="connsiteY68-39380" fmla="*/ 4964715 h 6858000"/>
              <a:gd name="connsiteX69-39381" fmla="*/ 6005269 w 6127024"/>
              <a:gd name="connsiteY69-39382" fmla="*/ 5150567 h 6858000"/>
              <a:gd name="connsiteX70-39383" fmla="*/ 6001127 w 6127024"/>
              <a:gd name="connsiteY70-39384" fmla="*/ 5164609 h 6858000"/>
              <a:gd name="connsiteX71-39385" fmla="*/ 5998514 w 6127024"/>
              <a:gd name="connsiteY71-39386" fmla="*/ 5189673 h 6858000"/>
              <a:gd name="connsiteX72-39387" fmla="*/ 6018409 w 6127024"/>
              <a:gd name="connsiteY72-39388" fmla="*/ 5227157 h 6858000"/>
              <a:gd name="connsiteX73-39389" fmla="*/ 6036748 w 6127024"/>
              <a:gd name="connsiteY73-39390" fmla="*/ 5322752 h 6858000"/>
              <a:gd name="connsiteX74-39391" fmla="*/ 6036943 w 6127024"/>
              <a:gd name="connsiteY74-39392" fmla="*/ 5329480 h 6858000"/>
              <a:gd name="connsiteX75-39393" fmla="*/ 6037677 w 6127024"/>
              <a:gd name="connsiteY75-39394" fmla="*/ 5354807 h 6858000"/>
              <a:gd name="connsiteX76-39395" fmla="*/ 6039728 w 6127024"/>
              <a:gd name="connsiteY76-39396" fmla="*/ 5359416 h 6858000"/>
              <a:gd name="connsiteX77-39397" fmla="*/ 6053435 w 6127024"/>
              <a:gd name="connsiteY77-39398" fmla="*/ 5387547 h 6858000"/>
              <a:gd name="connsiteX78-39399" fmla="*/ 6065933 w 6127024"/>
              <a:gd name="connsiteY78-39400" fmla="*/ 5443002 h 6858000"/>
              <a:gd name="connsiteX79-39401" fmla="*/ 6068640 w 6127024"/>
              <a:gd name="connsiteY79-39402" fmla="*/ 5474503 h 6858000"/>
              <a:gd name="connsiteX80-39403" fmla="*/ 6080922 w 6127024"/>
              <a:gd name="connsiteY80-39404" fmla="*/ 5561070 h 6858000"/>
              <a:gd name="connsiteX81-39405" fmla="*/ 6096949 w 6127024"/>
              <a:gd name="connsiteY81-39406" fmla="*/ 5648179 h 6858000"/>
              <a:gd name="connsiteX82-39407" fmla="*/ 6121353 w 6127024"/>
              <a:gd name="connsiteY82-39408" fmla="*/ 5721725 h 6858000"/>
              <a:gd name="connsiteX83-39409" fmla="*/ 6109884 w 6127024"/>
              <a:gd name="connsiteY83-39410" fmla="*/ 5721959 h 6858000"/>
              <a:gd name="connsiteX84-39411" fmla="*/ 6127024 w 6127024"/>
              <a:gd name="connsiteY84-39412" fmla="*/ 5786902 h 6858000"/>
              <a:gd name="connsiteX85-39413" fmla="*/ 6115796 w 6127024"/>
              <a:gd name="connsiteY85-39414" fmla="*/ 5862844 h 6858000"/>
              <a:gd name="connsiteX86-39415" fmla="*/ 6102493 w 6127024"/>
              <a:gd name="connsiteY86-39416" fmla="*/ 5928602 h 6858000"/>
              <a:gd name="connsiteX87-39417" fmla="*/ 6056863 w 6127024"/>
              <a:gd name="connsiteY87-39418" fmla="*/ 6000643 h 6858000"/>
              <a:gd name="connsiteX88-39419" fmla="*/ 6045436 w 6127024"/>
              <a:gd name="connsiteY88-39420" fmla="*/ 6124480 h 6858000"/>
              <a:gd name="connsiteX89-39421" fmla="*/ 6030489 w 6127024"/>
              <a:gd name="connsiteY89-39422" fmla="*/ 6317666 h 6858000"/>
              <a:gd name="connsiteX90-39423" fmla="*/ 6007492 w 6127024"/>
              <a:gd name="connsiteY90-39424" fmla="*/ 6440818 h 6858000"/>
              <a:gd name="connsiteX91-39425" fmla="*/ 6009467 w 6127024"/>
              <a:gd name="connsiteY91-39426" fmla="*/ 6487076 h 6858000"/>
              <a:gd name="connsiteX92-39427" fmla="*/ 5995064 w 6127024"/>
              <a:gd name="connsiteY92-39428" fmla="*/ 6540791 h 6858000"/>
              <a:gd name="connsiteX93-39429" fmla="*/ 6004510 w 6127024"/>
              <a:gd name="connsiteY93-39430" fmla="*/ 6599256 h 6858000"/>
              <a:gd name="connsiteX94-39431" fmla="*/ 5986207 w 6127024"/>
              <a:gd name="connsiteY94-39432" fmla="*/ 6695855 h 6858000"/>
              <a:gd name="connsiteX95-39433" fmla="*/ 5979428 w 6127024"/>
              <a:gd name="connsiteY95-39434" fmla="*/ 6754678 h 6858000"/>
              <a:gd name="connsiteX96-39435" fmla="*/ 5983398 w 6127024"/>
              <a:gd name="connsiteY96-39436" fmla="*/ 6778641 h 6858000"/>
              <a:gd name="connsiteX97-39437" fmla="*/ 5984543 w 6127024"/>
              <a:gd name="connsiteY97-39438" fmla="*/ 6811016 h 6858000"/>
              <a:gd name="connsiteX98-39439" fmla="*/ 5979671 w 6127024"/>
              <a:gd name="connsiteY98-39440" fmla="*/ 6858000 h 6858000"/>
              <a:gd name="connsiteX99-39441" fmla="*/ 0 w 6127024"/>
              <a:gd name="connsiteY99-39442" fmla="*/ 6858000 h 6858000"/>
              <a:gd name="connsiteX100-39443" fmla="*/ 0 w 6127024"/>
              <a:gd name="connsiteY100-39444" fmla="*/ 0 h 6858000"/>
              <a:gd name="connsiteX0-39445" fmla="*/ 0 w 6127024"/>
              <a:gd name="connsiteY0-39446" fmla="*/ 0 h 6858000"/>
              <a:gd name="connsiteX1-39447" fmla="*/ 4965888 w 6127024"/>
              <a:gd name="connsiteY1-39448" fmla="*/ 0 h 6858000"/>
              <a:gd name="connsiteX2-39449" fmla="*/ 4967767 w 6127024"/>
              <a:gd name="connsiteY2-39450" fmla="*/ 7930 h 6858000"/>
              <a:gd name="connsiteX3-39451" fmla="*/ 4979444 w 6127024"/>
              <a:gd name="connsiteY3-39452" fmla="*/ 43921 h 6858000"/>
              <a:gd name="connsiteX4-39453" fmla="*/ 5021173 w 6127024"/>
              <a:gd name="connsiteY4-39454" fmla="*/ 123738 h 6858000"/>
              <a:gd name="connsiteX5-39455" fmla="*/ 5075458 w 6127024"/>
              <a:gd name="connsiteY5-39456" fmla="*/ 264355 h 6858000"/>
              <a:gd name="connsiteX6-39457" fmla="*/ 5081175 w 6127024"/>
              <a:gd name="connsiteY6-39458" fmla="*/ 277448 h 6858000"/>
              <a:gd name="connsiteX7-39459" fmla="*/ 5097011 w 6127024"/>
              <a:gd name="connsiteY7-39460" fmla="*/ 355616 h 6858000"/>
              <a:gd name="connsiteX8-39461" fmla="*/ 5153000 w 6127024"/>
              <a:gd name="connsiteY8-39462" fmla="*/ 507134 h 6858000"/>
              <a:gd name="connsiteX9-39463" fmla="*/ 5171282 w 6127024"/>
              <a:gd name="connsiteY9-39464" fmla="*/ 602071 h 6858000"/>
              <a:gd name="connsiteX10-39465" fmla="*/ 5176196 w 6127024"/>
              <a:gd name="connsiteY10-39466" fmla="*/ 636822 h 6858000"/>
              <a:gd name="connsiteX11-39467" fmla="*/ 5189051 w 6127024"/>
              <a:gd name="connsiteY11-39468" fmla="*/ 782518 h 6858000"/>
              <a:gd name="connsiteX12-39469" fmla="*/ 5218707 w 6127024"/>
              <a:gd name="connsiteY12-39470" fmla="*/ 886387 h 6858000"/>
              <a:gd name="connsiteX13-39471" fmla="*/ 5221281 w 6127024"/>
              <a:gd name="connsiteY13-39472" fmla="*/ 920873 h 6858000"/>
              <a:gd name="connsiteX14-39473" fmla="*/ 5201018 w 6127024"/>
              <a:gd name="connsiteY14-39474" fmla="*/ 1095027 h 6858000"/>
              <a:gd name="connsiteX15-39475" fmla="*/ 5189234 w 6127024"/>
              <a:gd name="connsiteY15-39476" fmla="*/ 1217308 h 6858000"/>
              <a:gd name="connsiteX16-39477" fmla="*/ 5202769 w 6127024"/>
              <a:gd name="connsiteY16-39478" fmla="*/ 1269450 h 6858000"/>
              <a:gd name="connsiteX17-39479" fmla="*/ 5225968 w 6127024"/>
              <a:gd name="connsiteY17-39480" fmla="*/ 1357994 h 6858000"/>
              <a:gd name="connsiteX18-39481" fmla="*/ 5231437 w 6127024"/>
              <a:gd name="connsiteY18-39482" fmla="*/ 1373779 h 6858000"/>
              <a:gd name="connsiteX19-39483" fmla="*/ 5237226 w 6127024"/>
              <a:gd name="connsiteY19-39484" fmla="*/ 1441327 h 6858000"/>
              <a:gd name="connsiteX20-39485" fmla="*/ 5255653 w 6127024"/>
              <a:gd name="connsiteY20-39486" fmla="*/ 1524712 h 6858000"/>
              <a:gd name="connsiteX21-39487" fmla="*/ 5263491 w 6127024"/>
              <a:gd name="connsiteY21-39488" fmla="*/ 1642938 h 6858000"/>
              <a:gd name="connsiteX22-39489" fmla="*/ 5256552 w 6127024"/>
              <a:gd name="connsiteY22-39490" fmla="*/ 1672509 h 6858000"/>
              <a:gd name="connsiteX23-39491" fmla="*/ 5266931 w 6127024"/>
              <a:gd name="connsiteY23-39492" fmla="*/ 1866147 h 6858000"/>
              <a:gd name="connsiteX24-39493" fmla="*/ 5255696 w 6127024"/>
              <a:gd name="connsiteY24-39494" fmla="*/ 1953770 h 6858000"/>
              <a:gd name="connsiteX25-39495" fmla="*/ 5252592 w 6127024"/>
              <a:gd name="connsiteY25-39496" fmla="*/ 2092210 h 6858000"/>
              <a:gd name="connsiteX26-39497" fmla="*/ 5250104 w 6127024"/>
              <a:gd name="connsiteY26-39498" fmla="*/ 2249166 h 6858000"/>
              <a:gd name="connsiteX27-39499" fmla="*/ 5251214 w 6127024"/>
              <a:gd name="connsiteY27-39500" fmla="*/ 2250944 h 6858000"/>
              <a:gd name="connsiteX28-39501" fmla="*/ 5250644 w 6127024"/>
              <a:gd name="connsiteY28-39502" fmla="*/ 2266619 h 6858000"/>
              <a:gd name="connsiteX29-39503" fmla="*/ 5293877 w 6127024"/>
              <a:gd name="connsiteY29-39504" fmla="*/ 2368649 h 6858000"/>
              <a:gd name="connsiteX30-39505" fmla="*/ 5311338 w 6127024"/>
              <a:gd name="connsiteY30-39506" fmla="*/ 2404034 h 6858000"/>
              <a:gd name="connsiteX31-39507" fmla="*/ 5338366 w 6127024"/>
              <a:gd name="connsiteY31-39508" fmla="*/ 2465052 h 6858000"/>
              <a:gd name="connsiteX32-39509" fmla="*/ 5371263 w 6127024"/>
              <a:gd name="connsiteY32-39510" fmla="*/ 2586413 h 6858000"/>
              <a:gd name="connsiteX33-39511" fmla="*/ 5407503 w 6127024"/>
              <a:gd name="connsiteY33-39512" fmla="*/ 2786290 h 6858000"/>
              <a:gd name="connsiteX34-39513" fmla="*/ 5407356 w 6127024"/>
              <a:gd name="connsiteY34-39514" fmla="*/ 2787545 h 6858000"/>
              <a:gd name="connsiteX35-39515" fmla="*/ 5457023 w 6127024"/>
              <a:gd name="connsiteY35-39516" fmla="*/ 2858292 h 6858000"/>
              <a:gd name="connsiteX36-39517" fmla="*/ 5479298 w 6127024"/>
              <a:gd name="connsiteY36-39518" fmla="*/ 2947791 h 6858000"/>
              <a:gd name="connsiteX37-39519" fmla="*/ 5481770 w 6127024"/>
              <a:gd name="connsiteY37-39520" fmla="*/ 2951352 h 6858000"/>
              <a:gd name="connsiteX38-39521" fmla="*/ 5482415 w 6127024"/>
              <a:gd name="connsiteY38-39522" fmla="*/ 3004079 h 6858000"/>
              <a:gd name="connsiteX39-39523" fmla="*/ 5503944 w 6127024"/>
              <a:gd name="connsiteY39-39524" fmla="*/ 3123335 h 6858000"/>
              <a:gd name="connsiteX40-39525" fmla="*/ 5516007 w 6127024"/>
              <a:gd name="connsiteY40-39526" fmla="*/ 3258473 h 6858000"/>
              <a:gd name="connsiteX41-39527" fmla="*/ 5589758 w 6127024"/>
              <a:gd name="connsiteY41-39528" fmla="*/ 3453699 h 6858000"/>
              <a:gd name="connsiteX42-39529" fmla="*/ 5596144 w 6127024"/>
              <a:gd name="connsiteY42-39530" fmla="*/ 3534624 h 6858000"/>
              <a:gd name="connsiteX43-39531" fmla="*/ 5597750 w 6127024"/>
              <a:gd name="connsiteY43-39532" fmla="*/ 3534129 h 6858000"/>
              <a:gd name="connsiteX44-39533" fmla="*/ 5599700 w 6127024"/>
              <a:gd name="connsiteY44-39534" fmla="*/ 3547221 h 6858000"/>
              <a:gd name="connsiteX45-39535" fmla="*/ 5618377 w 6127024"/>
              <a:gd name="connsiteY45-39536" fmla="*/ 3588431 h 6858000"/>
              <a:gd name="connsiteX46-39537" fmla="*/ 5620843 w 6127024"/>
              <a:gd name="connsiteY46-39538" fmla="*/ 3606745 h 6858000"/>
              <a:gd name="connsiteX47-39539" fmla="*/ 5655472 w 6127024"/>
              <a:gd name="connsiteY47-39540" fmla="*/ 3678877 h 6858000"/>
              <a:gd name="connsiteX48-39541" fmla="*/ 5683015 w 6127024"/>
              <a:gd name="connsiteY48-39542" fmla="*/ 3762025 h 6858000"/>
              <a:gd name="connsiteX49-39543" fmla="*/ 5696643 w 6127024"/>
              <a:gd name="connsiteY49-39544" fmla="*/ 3773888 h 6858000"/>
              <a:gd name="connsiteX50-39545" fmla="*/ 5768491 w 6127024"/>
              <a:gd name="connsiteY50-39546" fmla="*/ 3914399 h 6858000"/>
              <a:gd name="connsiteX51-39547" fmla="*/ 5793123 w 6127024"/>
              <a:gd name="connsiteY51-39548" fmla="*/ 3969952 h 6858000"/>
              <a:gd name="connsiteX52-39549" fmla="*/ 5808321 w 6127024"/>
              <a:gd name="connsiteY52-39550" fmla="*/ 3988153 h 6858000"/>
              <a:gd name="connsiteX53-39551" fmla="*/ 5825621 w 6127024"/>
              <a:gd name="connsiteY53-39552" fmla="*/ 4015525 h 6858000"/>
              <a:gd name="connsiteX54-39553" fmla="*/ 5860672 w 6127024"/>
              <a:gd name="connsiteY54-39554" fmla="*/ 4061579 h 6858000"/>
              <a:gd name="connsiteX55-39555" fmla="*/ 5872173 w 6127024"/>
              <a:gd name="connsiteY55-39556" fmla="*/ 4088497 h 6858000"/>
              <a:gd name="connsiteX56-39557" fmla="*/ 5894095 w 6127024"/>
              <a:gd name="connsiteY56-39558" fmla="*/ 4128857 h 6858000"/>
              <a:gd name="connsiteX57-39559" fmla="*/ 5903513 w 6127024"/>
              <a:gd name="connsiteY57-39560" fmla="*/ 4187661 h 6858000"/>
              <a:gd name="connsiteX58-39561" fmla="*/ 5917114 w 6127024"/>
              <a:gd name="connsiteY58-39562" fmla="*/ 4213096 h 6858000"/>
              <a:gd name="connsiteX59-39563" fmla="*/ 5924233 w 6127024"/>
              <a:gd name="connsiteY59-39564" fmla="*/ 4242060 h 6858000"/>
              <a:gd name="connsiteX60-39565" fmla="*/ 5928910 w 6127024"/>
              <a:gd name="connsiteY60-39566" fmla="*/ 4300973 h 6858000"/>
              <a:gd name="connsiteX61-39567" fmla="*/ 5939320 w 6127024"/>
              <a:gd name="connsiteY61-39568" fmla="*/ 4340435 h 6858000"/>
              <a:gd name="connsiteX62-39569" fmla="*/ 5946705 w 6127024"/>
              <a:gd name="connsiteY62-39570" fmla="*/ 4428051 h 6858000"/>
              <a:gd name="connsiteX63-39571" fmla="*/ 5949261 w 6127024"/>
              <a:gd name="connsiteY63-39572" fmla="*/ 4449185 h 6858000"/>
              <a:gd name="connsiteX64-39573" fmla="*/ 5968960 w 6127024"/>
              <a:gd name="connsiteY64-39574" fmla="*/ 4482655 h 6858000"/>
              <a:gd name="connsiteX65-39575" fmla="*/ 5998138 w 6127024"/>
              <a:gd name="connsiteY65-39576" fmla="*/ 4697518 h 6858000"/>
              <a:gd name="connsiteX66-39577" fmla="*/ 6007819 w 6127024"/>
              <a:gd name="connsiteY66-39578" fmla="*/ 4858148 h 6858000"/>
              <a:gd name="connsiteX67-39579" fmla="*/ 6007749 w 6127024"/>
              <a:gd name="connsiteY67-39580" fmla="*/ 4964715 h 6858000"/>
              <a:gd name="connsiteX68-39581" fmla="*/ 6005269 w 6127024"/>
              <a:gd name="connsiteY68-39582" fmla="*/ 5150567 h 6858000"/>
              <a:gd name="connsiteX69-39583" fmla="*/ 6001127 w 6127024"/>
              <a:gd name="connsiteY69-39584" fmla="*/ 5164609 h 6858000"/>
              <a:gd name="connsiteX70-39585" fmla="*/ 5998514 w 6127024"/>
              <a:gd name="connsiteY70-39586" fmla="*/ 5189673 h 6858000"/>
              <a:gd name="connsiteX71-39587" fmla="*/ 6018409 w 6127024"/>
              <a:gd name="connsiteY71-39588" fmla="*/ 5227157 h 6858000"/>
              <a:gd name="connsiteX72-39589" fmla="*/ 6036748 w 6127024"/>
              <a:gd name="connsiteY72-39590" fmla="*/ 5322752 h 6858000"/>
              <a:gd name="connsiteX73-39591" fmla="*/ 6036943 w 6127024"/>
              <a:gd name="connsiteY73-39592" fmla="*/ 5329480 h 6858000"/>
              <a:gd name="connsiteX74-39593" fmla="*/ 6037677 w 6127024"/>
              <a:gd name="connsiteY74-39594" fmla="*/ 5354807 h 6858000"/>
              <a:gd name="connsiteX75-39595" fmla="*/ 6039728 w 6127024"/>
              <a:gd name="connsiteY75-39596" fmla="*/ 5359416 h 6858000"/>
              <a:gd name="connsiteX76-39597" fmla="*/ 6053435 w 6127024"/>
              <a:gd name="connsiteY76-39598" fmla="*/ 5387547 h 6858000"/>
              <a:gd name="connsiteX77-39599" fmla="*/ 6065933 w 6127024"/>
              <a:gd name="connsiteY77-39600" fmla="*/ 5443002 h 6858000"/>
              <a:gd name="connsiteX78-39601" fmla="*/ 6068640 w 6127024"/>
              <a:gd name="connsiteY78-39602" fmla="*/ 5474503 h 6858000"/>
              <a:gd name="connsiteX79-39603" fmla="*/ 6080922 w 6127024"/>
              <a:gd name="connsiteY79-39604" fmla="*/ 5561070 h 6858000"/>
              <a:gd name="connsiteX80-39605" fmla="*/ 6096949 w 6127024"/>
              <a:gd name="connsiteY80-39606" fmla="*/ 5648179 h 6858000"/>
              <a:gd name="connsiteX81-39607" fmla="*/ 6121353 w 6127024"/>
              <a:gd name="connsiteY81-39608" fmla="*/ 5721725 h 6858000"/>
              <a:gd name="connsiteX82-39609" fmla="*/ 6109884 w 6127024"/>
              <a:gd name="connsiteY82-39610" fmla="*/ 5721959 h 6858000"/>
              <a:gd name="connsiteX83-39611" fmla="*/ 6127024 w 6127024"/>
              <a:gd name="connsiteY83-39612" fmla="*/ 5786902 h 6858000"/>
              <a:gd name="connsiteX84-39613" fmla="*/ 6115796 w 6127024"/>
              <a:gd name="connsiteY84-39614" fmla="*/ 5862844 h 6858000"/>
              <a:gd name="connsiteX85-39615" fmla="*/ 6102493 w 6127024"/>
              <a:gd name="connsiteY85-39616" fmla="*/ 5928602 h 6858000"/>
              <a:gd name="connsiteX86-39617" fmla="*/ 6056863 w 6127024"/>
              <a:gd name="connsiteY86-39618" fmla="*/ 6000643 h 6858000"/>
              <a:gd name="connsiteX87-39619" fmla="*/ 6045436 w 6127024"/>
              <a:gd name="connsiteY87-39620" fmla="*/ 6124480 h 6858000"/>
              <a:gd name="connsiteX88-39621" fmla="*/ 6030489 w 6127024"/>
              <a:gd name="connsiteY88-39622" fmla="*/ 6317666 h 6858000"/>
              <a:gd name="connsiteX89-39623" fmla="*/ 6007492 w 6127024"/>
              <a:gd name="connsiteY89-39624" fmla="*/ 6440818 h 6858000"/>
              <a:gd name="connsiteX90-39625" fmla="*/ 6009467 w 6127024"/>
              <a:gd name="connsiteY90-39626" fmla="*/ 6487076 h 6858000"/>
              <a:gd name="connsiteX91-39627" fmla="*/ 5995064 w 6127024"/>
              <a:gd name="connsiteY91-39628" fmla="*/ 6540791 h 6858000"/>
              <a:gd name="connsiteX92-39629" fmla="*/ 6004510 w 6127024"/>
              <a:gd name="connsiteY92-39630" fmla="*/ 6599256 h 6858000"/>
              <a:gd name="connsiteX93-39631" fmla="*/ 5986207 w 6127024"/>
              <a:gd name="connsiteY93-39632" fmla="*/ 6695855 h 6858000"/>
              <a:gd name="connsiteX94-39633" fmla="*/ 5979428 w 6127024"/>
              <a:gd name="connsiteY94-39634" fmla="*/ 6754678 h 6858000"/>
              <a:gd name="connsiteX95-39635" fmla="*/ 5983398 w 6127024"/>
              <a:gd name="connsiteY95-39636" fmla="*/ 6778641 h 6858000"/>
              <a:gd name="connsiteX96-39637" fmla="*/ 5984543 w 6127024"/>
              <a:gd name="connsiteY96-39638" fmla="*/ 6811016 h 6858000"/>
              <a:gd name="connsiteX97-39639" fmla="*/ 5979671 w 6127024"/>
              <a:gd name="connsiteY97-39640" fmla="*/ 6858000 h 6858000"/>
              <a:gd name="connsiteX98-39641" fmla="*/ 0 w 6127024"/>
              <a:gd name="connsiteY98-39642" fmla="*/ 6858000 h 6858000"/>
              <a:gd name="connsiteX99-39643" fmla="*/ 0 w 6127024"/>
              <a:gd name="connsiteY99-39644" fmla="*/ 0 h 6858000"/>
              <a:gd name="connsiteX0-39645" fmla="*/ 0 w 6127024"/>
              <a:gd name="connsiteY0-39646" fmla="*/ 0 h 6858000"/>
              <a:gd name="connsiteX1-39647" fmla="*/ 4965888 w 6127024"/>
              <a:gd name="connsiteY1-39648" fmla="*/ 0 h 6858000"/>
              <a:gd name="connsiteX2-39649" fmla="*/ 4967767 w 6127024"/>
              <a:gd name="connsiteY2-39650" fmla="*/ 7930 h 6858000"/>
              <a:gd name="connsiteX3-39651" fmla="*/ 4979444 w 6127024"/>
              <a:gd name="connsiteY3-39652" fmla="*/ 43921 h 6858000"/>
              <a:gd name="connsiteX4-39653" fmla="*/ 5021173 w 6127024"/>
              <a:gd name="connsiteY4-39654" fmla="*/ 123738 h 6858000"/>
              <a:gd name="connsiteX5-39655" fmla="*/ 5075458 w 6127024"/>
              <a:gd name="connsiteY5-39656" fmla="*/ 264355 h 6858000"/>
              <a:gd name="connsiteX6-39657" fmla="*/ 5081175 w 6127024"/>
              <a:gd name="connsiteY6-39658" fmla="*/ 277448 h 6858000"/>
              <a:gd name="connsiteX7-39659" fmla="*/ 5097011 w 6127024"/>
              <a:gd name="connsiteY7-39660" fmla="*/ 355616 h 6858000"/>
              <a:gd name="connsiteX8-39661" fmla="*/ 5153000 w 6127024"/>
              <a:gd name="connsiteY8-39662" fmla="*/ 507134 h 6858000"/>
              <a:gd name="connsiteX9-39663" fmla="*/ 5171282 w 6127024"/>
              <a:gd name="connsiteY9-39664" fmla="*/ 602071 h 6858000"/>
              <a:gd name="connsiteX10-39665" fmla="*/ 5176196 w 6127024"/>
              <a:gd name="connsiteY10-39666" fmla="*/ 636822 h 6858000"/>
              <a:gd name="connsiteX11-39667" fmla="*/ 5189051 w 6127024"/>
              <a:gd name="connsiteY11-39668" fmla="*/ 782518 h 6858000"/>
              <a:gd name="connsiteX12-39669" fmla="*/ 5218707 w 6127024"/>
              <a:gd name="connsiteY12-39670" fmla="*/ 886387 h 6858000"/>
              <a:gd name="connsiteX13-39671" fmla="*/ 5221281 w 6127024"/>
              <a:gd name="connsiteY13-39672" fmla="*/ 920873 h 6858000"/>
              <a:gd name="connsiteX14-39673" fmla="*/ 5201018 w 6127024"/>
              <a:gd name="connsiteY14-39674" fmla="*/ 1095027 h 6858000"/>
              <a:gd name="connsiteX15-39675" fmla="*/ 5189234 w 6127024"/>
              <a:gd name="connsiteY15-39676" fmla="*/ 1217308 h 6858000"/>
              <a:gd name="connsiteX16-39677" fmla="*/ 5202769 w 6127024"/>
              <a:gd name="connsiteY16-39678" fmla="*/ 1269450 h 6858000"/>
              <a:gd name="connsiteX17-39679" fmla="*/ 5225968 w 6127024"/>
              <a:gd name="connsiteY17-39680" fmla="*/ 1357994 h 6858000"/>
              <a:gd name="connsiteX18-39681" fmla="*/ 5231437 w 6127024"/>
              <a:gd name="connsiteY18-39682" fmla="*/ 1373779 h 6858000"/>
              <a:gd name="connsiteX19-39683" fmla="*/ 5237226 w 6127024"/>
              <a:gd name="connsiteY19-39684" fmla="*/ 1441327 h 6858000"/>
              <a:gd name="connsiteX20-39685" fmla="*/ 5255653 w 6127024"/>
              <a:gd name="connsiteY20-39686" fmla="*/ 1524712 h 6858000"/>
              <a:gd name="connsiteX21-39687" fmla="*/ 5263491 w 6127024"/>
              <a:gd name="connsiteY21-39688" fmla="*/ 1642938 h 6858000"/>
              <a:gd name="connsiteX22-39689" fmla="*/ 5256552 w 6127024"/>
              <a:gd name="connsiteY22-39690" fmla="*/ 1672509 h 6858000"/>
              <a:gd name="connsiteX23-39691" fmla="*/ 5266931 w 6127024"/>
              <a:gd name="connsiteY23-39692" fmla="*/ 1866147 h 6858000"/>
              <a:gd name="connsiteX24-39693" fmla="*/ 5255696 w 6127024"/>
              <a:gd name="connsiteY24-39694" fmla="*/ 1953770 h 6858000"/>
              <a:gd name="connsiteX25-39695" fmla="*/ 5252592 w 6127024"/>
              <a:gd name="connsiteY25-39696" fmla="*/ 2092210 h 6858000"/>
              <a:gd name="connsiteX26-39697" fmla="*/ 5250104 w 6127024"/>
              <a:gd name="connsiteY26-39698" fmla="*/ 2249166 h 6858000"/>
              <a:gd name="connsiteX27-39699" fmla="*/ 5251214 w 6127024"/>
              <a:gd name="connsiteY27-39700" fmla="*/ 2250944 h 6858000"/>
              <a:gd name="connsiteX28-39701" fmla="*/ 5250644 w 6127024"/>
              <a:gd name="connsiteY28-39702" fmla="*/ 2266619 h 6858000"/>
              <a:gd name="connsiteX29-39703" fmla="*/ 5293877 w 6127024"/>
              <a:gd name="connsiteY29-39704" fmla="*/ 2368649 h 6858000"/>
              <a:gd name="connsiteX30-39705" fmla="*/ 5311338 w 6127024"/>
              <a:gd name="connsiteY30-39706" fmla="*/ 2404034 h 6858000"/>
              <a:gd name="connsiteX31-39707" fmla="*/ 5338366 w 6127024"/>
              <a:gd name="connsiteY31-39708" fmla="*/ 2465052 h 6858000"/>
              <a:gd name="connsiteX32-39709" fmla="*/ 5371263 w 6127024"/>
              <a:gd name="connsiteY32-39710" fmla="*/ 2586413 h 6858000"/>
              <a:gd name="connsiteX33-39711" fmla="*/ 5407503 w 6127024"/>
              <a:gd name="connsiteY33-39712" fmla="*/ 2786290 h 6858000"/>
              <a:gd name="connsiteX34-39713" fmla="*/ 5407356 w 6127024"/>
              <a:gd name="connsiteY34-39714" fmla="*/ 2787545 h 6858000"/>
              <a:gd name="connsiteX35-39715" fmla="*/ 5457023 w 6127024"/>
              <a:gd name="connsiteY35-39716" fmla="*/ 2858292 h 6858000"/>
              <a:gd name="connsiteX36-39717" fmla="*/ 5479298 w 6127024"/>
              <a:gd name="connsiteY36-39718" fmla="*/ 2947791 h 6858000"/>
              <a:gd name="connsiteX37-39719" fmla="*/ 5481770 w 6127024"/>
              <a:gd name="connsiteY37-39720" fmla="*/ 2951352 h 6858000"/>
              <a:gd name="connsiteX38-39721" fmla="*/ 5482415 w 6127024"/>
              <a:gd name="connsiteY38-39722" fmla="*/ 3004079 h 6858000"/>
              <a:gd name="connsiteX39-39723" fmla="*/ 5503944 w 6127024"/>
              <a:gd name="connsiteY39-39724" fmla="*/ 3123335 h 6858000"/>
              <a:gd name="connsiteX40-39725" fmla="*/ 5516007 w 6127024"/>
              <a:gd name="connsiteY40-39726" fmla="*/ 3258473 h 6858000"/>
              <a:gd name="connsiteX41-39727" fmla="*/ 5589758 w 6127024"/>
              <a:gd name="connsiteY41-39728" fmla="*/ 3453699 h 6858000"/>
              <a:gd name="connsiteX42-39729" fmla="*/ 5596144 w 6127024"/>
              <a:gd name="connsiteY42-39730" fmla="*/ 3534624 h 6858000"/>
              <a:gd name="connsiteX43-39731" fmla="*/ 5597750 w 6127024"/>
              <a:gd name="connsiteY43-39732" fmla="*/ 3534129 h 6858000"/>
              <a:gd name="connsiteX44-39733" fmla="*/ 5599700 w 6127024"/>
              <a:gd name="connsiteY44-39734" fmla="*/ 3547221 h 6858000"/>
              <a:gd name="connsiteX45-39735" fmla="*/ 5618377 w 6127024"/>
              <a:gd name="connsiteY45-39736" fmla="*/ 3588431 h 6858000"/>
              <a:gd name="connsiteX46-39737" fmla="*/ 5655472 w 6127024"/>
              <a:gd name="connsiteY46-39738" fmla="*/ 3678877 h 6858000"/>
              <a:gd name="connsiteX47-39739" fmla="*/ 5683015 w 6127024"/>
              <a:gd name="connsiteY47-39740" fmla="*/ 3762025 h 6858000"/>
              <a:gd name="connsiteX48-39741" fmla="*/ 5696643 w 6127024"/>
              <a:gd name="connsiteY48-39742" fmla="*/ 3773888 h 6858000"/>
              <a:gd name="connsiteX49-39743" fmla="*/ 5768491 w 6127024"/>
              <a:gd name="connsiteY49-39744" fmla="*/ 3914399 h 6858000"/>
              <a:gd name="connsiteX50-39745" fmla="*/ 5793123 w 6127024"/>
              <a:gd name="connsiteY50-39746" fmla="*/ 3969952 h 6858000"/>
              <a:gd name="connsiteX51-39747" fmla="*/ 5808321 w 6127024"/>
              <a:gd name="connsiteY51-39748" fmla="*/ 3988153 h 6858000"/>
              <a:gd name="connsiteX52-39749" fmla="*/ 5825621 w 6127024"/>
              <a:gd name="connsiteY52-39750" fmla="*/ 4015525 h 6858000"/>
              <a:gd name="connsiteX53-39751" fmla="*/ 5860672 w 6127024"/>
              <a:gd name="connsiteY53-39752" fmla="*/ 4061579 h 6858000"/>
              <a:gd name="connsiteX54-39753" fmla="*/ 5872173 w 6127024"/>
              <a:gd name="connsiteY54-39754" fmla="*/ 4088497 h 6858000"/>
              <a:gd name="connsiteX55-39755" fmla="*/ 5894095 w 6127024"/>
              <a:gd name="connsiteY55-39756" fmla="*/ 4128857 h 6858000"/>
              <a:gd name="connsiteX56-39757" fmla="*/ 5903513 w 6127024"/>
              <a:gd name="connsiteY56-39758" fmla="*/ 4187661 h 6858000"/>
              <a:gd name="connsiteX57-39759" fmla="*/ 5917114 w 6127024"/>
              <a:gd name="connsiteY57-39760" fmla="*/ 4213096 h 6858000"/>
              <a:gd name="connsiteX58-39761" fmla="*/ 5924233 w 6127024"/>
              <a:gd name="connsiteY58-39762" fmla="*/ 4242060 h 6858000"/>
              <a:gd name="connsiteX59-39763" fmla="*/ 5928910 w 6127024"/>
              <a:gd name="connsiteY59-39764" fmla="*/ 4300973 h 6858000"/>
              <a:gd name="connsiteX60-39765" fmla="*/ 5939320 w 6127024"/>
              <a:gd name="connsiteY60-39766" fmla="*/ 4340435 h 6858000"/>
              <a:gd name="connsiteX61-39767" fmla="*/ 5946705 w 6127024"/>
              <a:gd name="connsiteY61-39768" fmla="*/ 4428051 h 6858000"/>
              <a:gd name="connsiteX62-39769" fmla="*/ 5949261 w 6127024"/>
              <a:gd name="connsiteY62-39770" fmla="*/ 4449185 h 6858000"/>
              <a:gd name="connsiteX63-39771" fmla="*/ 5968960 w 6127024"/>
              <a:gd name="connsiteY63-39772" fmla="*/ 4482655 h 6858000"/>
              <a:gd name="connsiteX64-39773" fmla="*/ 5998138 w 6127024"/>
              <a:gd name="connsiteY64-39774" fmla="*/ 4697518 h 6858000"/>
              <a:gd name="connsiteX65-39775" fmla="*/ 6007819 w 6127024"/>
              <a:gd name="connsiteY65-39776" fmla="*/ 4858148 h 6858000"/>
              <a:gd name="connsiteX66-39777" fmla="*/ 6007749 w 6127024"/>
              <a:gd name="connsiteY66-39778" fmla="*/ 4964715 h 6858000"/>
              <a:gd name="connsiteX67-39779" fmla="*/ 6005269 w 6127024"/>
              <a:gd name="connsiteY67-39780" fmla="*/ 5150567 h 6858000"/>
              <a:gd name="connsiteX68-39781" fmla="*/ 6001127 w 6127024"/>
              <a:gd name="connsiteY68-39782" fmla="*/ 5164609 h 6858000"/>
              <a:gd name="connsiteX69-39783" fmla="*/ 5998514 w 6127024"/>
              <a:gd name="connsiteY69-39784" fmla="*/ 5189673 h 6858000"/>
              <a:gd name="connsiteX70-39785" fmla="*/ 6018409 w 6127024"/>
              <a:gd name="connsiteY70-39786" fmla="*/ 5227157 h 6858000"/>
              <a:gd name="connsiteX71-39787" fmla="*/ 6036748 w 6127024"/>
              <a:gd name="connsiteY71-39788" fmla="*/ 5322752 h 6858000"/>
              <a:gd name="connsiteX72-39789" fmla="*/ 6036943 w 6127024"/>
              <a:gd name="connsiteY72-39790" fmla="*/ 5329480 h 6858000"/>
              <a:gd name="connsiteX73-39791" fmla="*/ 6037677 w 6127024"/>
              <a:gd name="connsiteY73-39792" fmla="*/ 5354807 h 6858000"/>
              <a:gd name="connsiteX74-39793" fmla="*/ 6039728 w 6127024"/>
              <a:gd name="connsiteY74-39794" fmla="*/ 5359416 h 6858000"/>
              <a:gd name="connsiteX75-39795" fmla="*/ 6053435 w 6127024"/>
              <a:gd name="connsiteY75-39796" fmla="*/ 5387547 h 6858000"/>
              <a:gd name="connsiteX76-39797" fmla="*/ 6065933 w 6127024"/>
              <a:gd name="connsiteY76-39798" fmla="*/ 5443002 h 6858000"/>
              <a:gd name="connsiteX77-39799" fmla="*/ 6068640 w 6127024"/>
              <a:gd name="connsiteY77-39800" fmla="*/ 5474503 h 6858000"/>
              <a:gd name="connsiteX78-39801" fmla="*/ 6080922 w 6127024"/>
              <a:gd name="connsiteY78-39802" fmla="*/ 5561070 h 6858000"/>
              <a:gd name="connsiteX79-39803" fmla="*/ 6096949 w 6127024"/>
              <a:gd name="connsiteY79-39804" fmla="*/ 5648179 h 6858000"/>
              <a:gd name="connsiteX80-39805" fmla="*/ 6121353 w 6127024"/>
              <a:gd name="connsiteY80-39806" fmla="*/ 5721725 h 6858000"/>
              <a:gd name="connsiteX81-39807" fmla="*/ 6109884 w 6127024"/>
              <a:gd name="connsiteY81-39808" fmla="*/ 5721959 h 6858000"/>
              <a:gd name="connsiteX82-39809" fmla="*/ 6127024 w 6127024"/>
              <a:gd name="connsiteY82-39810" fmla="*/ 5786902 h 6858000"/>
              <a:gd name="connsiteX83-39811" fmla="*/ 6115796 w 6127024"/>
              <a:gd name="connsiteY83-39812" fmla="*/ 5862844 h 6858000"/>
              <a:gd name="connsiteX84-39813" fmla="*/ 6102493 w 6127024"/>
              <a:gd name="connsiteY84-39814" fmla="*/ 5928602 h 6858000"/>
              <a:gd name="connsiteX85-39815" fmla="*/ 6056863 w 6127024"/>
              <a:gd name="connsiteY85-39816" fmla="*/ 6000643 h 6858000"/>
              <a:gd name="connsiteX86-39817" fmla="*/ 6045436 w 6127024"/>
              <a:gd name="connsiteY86-39818" fmla="*/ 6124480 h 6858000"/>
              <a:gd name="connsiteX87-39819" fmla="*/ 6030489 w 6127024"/>
              <a:gd name="connsiteY87-39820" fmla="*/ 6317666 h 6858000"/>
              <a:gd name="connsiteX88-39821" fmla="*/ 6007492 w 6127024"/>
              <a:gd name="connsiteY88-39822" fmla="*/ 6440818 h 6858000"/>
              <a:gd name="connsiteX89-39823" fmla="*/ 6009467 w 6127024"/>
              <a:gd name="connsiteY89-39824" fmla="*/ 6487076 h 6858000"/>
              <a:gd name="connsiteX90-39825" fmla="*/ 5995064 w 6127024"/>
              <a:gd name="connsiteY90-39826" fmla="*/ 6540791 h 6858000"/>
              <a:gd name="connsiteX91-39827" fmla="*/ 6004510 w 6127024"/>
              <a:gd name="connsiteY91-39828" fmla="*/ 6599256 h 6858000"/>
              <a:gd name="connsiteX92-39829" fmla="*/ 5986207 w 6127024"/>
              <a:gd name="connsiteY92-39830" fmla="*/ 6695855 h 6858000"/>
              <a:gd name="connsiteX93-39831" fmla="*/ 5979428 w 6127024"/>
              <a:gd name="connsiteY93-39832" fmla="*/ 6754678 h 6858000"/>
              <a:gd name="connsiteX94-39833" fmla="*/ 5983398 w 6127024"/>
              <a:gd name="connsiteY94-39834" fmla="*/ 6778641 h 6858000"/>
              <a:gd name="connsiteX95-39835" fmla="*/ 5984543 w 6127024"/>
              <a:gd name="connsiteY95-39836" fmla="*/ 6811016 h 6858000"/>
              <a:gd name="connsiteX96-39837" fmla="*/ 5979671 w 6127024"/>
              <a:gd name="connsiteY96-39838" fmla="*/ 6858000 h 6858000"/>
              <a:gd name="connsiteX97-39839" fmla="*/ 0 w 6127024"/>
              <a:gd name="connsiteY97-39840" fmla="*/ 6858000 h 6858000"/>
              <a:gd name="connsiteX98-39841" fmla="*/ 0 w 6127024"/>
              <a:gd name="connsiteY98-39842" fmla="*/ 0 h 6858000"/>
              <a:gd name="connsiteX0-39843" fmla="*/ 0 w 6127024"/>
              <a:gd name="connsiteY0-39844" fmla="*/ 0 h 6858000"/>
              <a:gd name="connsiteX1-39845" fmla="*/ 4965888 w 6127024"/>
              <a:gd name="connsiteY1-39846" fmla="*/ 0 h 6858000"/>
              <a:gd name="connsiteX2-39847" fmla="*/ 4967767 w 6127024"/>
              <a:gd name="connsiteY2-39848" fmla="*/ 7930 h 6858000"/>
              <a:gd name="connsiteX3-39849" fmla="*/ 4979444 w 6127024"/>
              <a:gd name="connsiteY3-39850" fmla="*/ 43921 h 6858000"/>
              <a:gd name="connsiteX4-39851" fmla="*/ 5021173 w 6127024"/>
              <a:gd name="connsiteY4-39852" fmla="*/ 123738 h 6858000"/>
              <a:gd name="connsiteX5-39853" fmla="*/ 5075458 w 6127024"/>
              <a:gd name="connsiteY5-39854" fmla="*/ 264355 h 6858000"/>
              <a:gd name="connsiteX6-39855" fmla="*/ 5081175 w 6127024"/>
              <a:gd name="connsiteY6-39856" fmla="*/ 277448 h 6858000"/>
              <a:gd name="connsiteX7-39857" fmla="*/ 5097011 w 6127024"/>
              <a:gd name="connsiteY7-39858" fmla="*/ 355616 h 6858000"/>
              <a:gd name="connsiteX8-39859" fmla="*/ 5153000 w 6127024"/>
              <a:gd name="connsiteY8-39860" fmla="*/ 507134 h 6858000"/>
              <a:gd name="connsiteX9-39861" fmla="*/ 5171282 w 6127024"/>
              <a:gd name="connsiteY9-39862" fmla="*/ 602071 h 6858000"/>
              <a:gd name="connsiteX10-39863" fmla="*/ 5176196 w 6127024"/>
              <a:gd name="connsiteY10-39864" fmla="*/ 636822 h 6858000"/>
              <a:gd name="connsiteX11-39865" fmla="*/ 5189051 w 6127024"/>
              <a:gd name="connsiteY11-39866" fmla="*/ 782518 h 6858000"/>
              <a:gd name="connsiteX12-39867" fmla="*/ 5218707 w 6127024"/>
              <a:gd name="connsiteY12-39868" fmla="*/ 886387 h 6858000"/>
              <a:gd name="connsiteX13-39869" fmla="*/ 5221281 w 6127024"/>
              <a:gd name="connsiteY13-39870" fmla="*/ 920873 h 6858000"/>
              <a:gd name="connsiteX14-39871" fmla="*/ 5201018 w 6127024"/>
              <a:gd name="connsiteY14-39872" fmla="*/ 1095027 h 6858000"/>
              <a:gd name="connsiteX15-39873" fmla="*/ 5189234 w 6127024"/>
              <a:gd name="connsiteY15-39874" fmla="*/ 1217308 h 6858000"/>
              <a:gd name="connsiteX16-39875" fmla="*/ 5202769 w 6127024"/>
              <a:gd name="connsiteY16-39876" fmla="*/ 1269450 h 6858000"/>
              <a:gd name="connsiteX17-39877" fmla="*/ 5225968 w 6127024"/>
              <a:gd name="connsiteY17-39878" fmla="*/ 1357994 h 6858000"/>
              <a:gd name="connsiteX18-39879" fmla="*/ 5231437 w 6127024"/>
              <a:gd name="connsiteY18-39880" fmla="*/ 1373779 h 6858000"/>
              <a:gd name="connsiteX19-39881" fmla="*/ 5237226 w 6127024"/>
              <a:gd name="connsiteY19-39882" fmla="*/ 1441327 h 6858000"/>
              <a:gd name="connsiteX20-39883" fmla="*/ 5255653 w 6127024"/>
              <a:gd name="connsiteY20-39884" fmla="*/ 1524712 h 6858000"/>
              <a:gd name="connsiteX21-39885" fmla="*/ 5263491 w 6127024"/>
              <a:gd name="connsiteY21-39886" fmla="*/ 1642938 h 6858000"/>
              <a:gd name="connsiteX22-39887" fmla="*/ 5256552 w 6127024"/>
              <a:gd name="connsiteY22-39888" fmla="*/ 1672509 h 6858000"/>
              <a:gd name="connsiteX23-39889" fmla="*/ 5266931 w 6127024"/>
              <a:gd name="connsiteY23-39890" fmla="*/ 1866147 h 6858000"/>
              <a:gd name="connsiteX24-39891" fmla="*/ 5255696 w 6127024"/>
              <a:gd name="connsiteY24-39892" fmla="*/ 1953770 h 6858000"/>
              <a:gd name="connsiteX25-39893" fmla="*/ 5252592 w 6127024"/>
              <a:gd name="connsiteY25-39894" fmla="*/ 2092210 h 6858000"/>
              <a:gd name="connsiteX26-39895" fmla="*/ 5250104 w 6127024"/>
              <a:gd name="connsiteY26-39896" fmla="*/ 2249166 h 6858000"/>
              <a:gd name="connsiteX27-39897" fmla="*/ 5251214 w 6127024"/>
              <a:gd name="connsiteY27-39898" fmla="*/ 2250944 h 6858000"/>
              <a:gd name="connsiteX28-39899" fmla="*/ 5250644 w 6127024"/>
              <a:gd name="connsiteY28-39900" fmla="*/ 2266619 h 6858000"/>
              <a:gd name="connsiteX29-39901" fmla="*/ 5293877 w 6127024"/>
              <a:gd name="connsiteY29-39902" fmla="*/ 2368649 h 6858000"/>
              <a:gd name="connsiteX30-39903" fmla="*/ 5311338 w 6127024"/>
              <a:gd name="connsiteY30-39904" fmla="*/ 2404034 h 6858000"/>
              <a:gd name="connsiteX31-39905" fmla="*/ 5338366 w 6127024"/>
              <a:gd name="connsiteY31-39906" fmla="*/ 2465052 h 6858000"/>
              <a:gd name="connsiteX32-39907" fmla="*/ 5371263 w 6127024"/>
              <a:gd name="connsiteY32-39908" fmla="*/ 2586413 h 6858000"/>
              <a:gd name="connsiteX33-39909" fmla="*/ 5407503 w 6127024"/>
              <a:gd name="connsiteY33-39910" fmla="*/ 2786290 h 6858000"/>
              <a:gd name="connsiteX34-39911" fmla="*/ 5407356 w 6127024"/>
              <a:gd name="connsiteY34-39912" fmla="*/ 2787545 h 6858000"/>
              <a:gd name="connsiteX35-39913" fmla="*/ 5457023 w 6127024"/>
              <a:gd name="connsiteY35-39914" fmla="*/ 2858292 h 6858000"/>
              <a:gd name="connsiteX36-39915" fmla="*/ 5479298 w 6127024"/>
              <a:gd name="connsiteY36-39916" fmla="*/ 2947791 h 6858000"/>
              <a:gd name="connsiteX37-39917" fmla="*/ 5481770 w 6127024"/>
              <a:gd name="connsiteY37-39918" fmla="*/ 2951352 h 6858000"/>
              <a:gd name="connsiteX38-39919" fmla="*/ 5482415 w 6127024"/>
              <a:gd name="connsiteY38-39920" fmla="*/ 3004079 h 6858000"/>
              <a:gd name="connsiteX39-39921" fmla="*/ 5503944 w 6127024"/>
              <a:gd name="connsiteY39-39922" fmla="*/ 3123335 h 6858000"/>
              <a:gd name="connsiteX40-39923" fmla="*/ 5516007 w 6127024"/>
              <a:gd name="connsiteY40-39924" fmla="*/ 3258473 h 6858000"/>
              <a:gd name="connsiteX41-39925" fmla="*/ 5589758 w 6127024"/>
              <a:gd name="connsiteY41-39926" fmla="*/ 3453699 h 6858000"/>
              <a:gd name="connsiteX42-39927" fmla="*/ 5596144 w 6127024"/>
              <a:gd name="connsiteY42-39928" fmla="*/ 3534624 h 6858000"/>
              <a:gd name="connsiteX43-39929" fmla="*/ 5597750 w 6127024"/>
              <a:gd name="connsiteY43-39930" fmla="*/ 3534129 h 6858000"/>
              <a:gd name="connsiteX44-39931" fmla="*/ 5618377 w 6127024"/>
              <a:gd name="connsiteY44-39932" fmla="*/ 3588431 h 6858000"/>
              <a:gd name="connsiteX45-39933" fmla="*/ 5655472 w 6127024"/>
              <a:gd name="connsiteY45-39934" fmla="*/ 3678877 h 6858000"/>
              <a:gd name="connsiteX46-39935" fmla="*/ 5683015 w 6127024"/>
              <a:gd name="connsiteY46-39936" fmla="*/ 3762025 h 6858000"/>
              <a:gd name="connsiteX47-39937" fmla="*/ 5696643 w 6127024"/>
              <a:gd name="connsiteY47-39938" fmla="*/ 3773888 h 6858000"/>
              <a:gd name="connsiteX48-39939" fmla="*/ 5768491 w 6127024"/>
              <a:gd name="connsiteY48-39940" fmla="*/ 3914399 h 6858000"/>
              <a:gd name="connsiteX49-39941" fmla="*/ 5793123 w 6127024"/>
              <a:gd name="connsiteY49-39942" fmla="*/ 3969952 h 6858000"/>
              <a:gd name="connsiteX50-39943" fmla="*/ 5808321 w 6127024"/>
              <a:gd name="connsiteY50-39944" fmla="*/ 3988153 h 6858000"/>
              <a:gd name="connsiteX51-39945" fmla="*/ 5825621 w 6127024"/>
              <a:gd name="connsiteY51-39946" fmla="*/ 4015525 h 6858000"/>
              <a:gd name="connsiteX52-39947" fmla="*/ 5860672 w 6127024"/>
              <a:gd name="connsiteY52-39948" fmla="*/ 4061579 h 6858000"/>
              <a:gd name="connsiteX53-39949" fmla="*/ 5872173 w 6127024"/>
              <a:gd name="connsiteY53-39950" fmla="*/ 4088497 h 6858000"/>
              <a:gd name="connsiteX54-39951" fmla="*/ 5894095 w 6127024"/>
              <a:gd name="connsiteY54-39952" fmla="*/ 4128857 h 6858000"/>
              <a:gd name="connsiteX55-39953" fmla="*/ 5903513 w 6127024"/>
              <a:gd name="connsiteY55-39954" fmla="*/ 4187661 h 6858000"/>
              <a:gd name="connsiteX56-39955" fmla="*/ 5917114 w 6127024"/>
              <a:gd name="connsiteY56-39956" fmla="*/ 4213096 h 6858000"/>
              <a:gd name="connsiteX57-39957" fmla="*/ 5924233 w 6127024"/>
              <a:gd name="connsiteY57-39958" fmla="*/ 4242060 h 6858000"/>
              <a:gd name="connsiteX58-39959" fmla="*/ 5928910 w 6127024"/>
              <a:gd name="connsiteY58-39960" fmla="*/ 4300973 h 6858000"/>
              <a:gd name="connsiteX59-39961" fmla="*/ 5939320 w 6127024"/>
              <a:gd name="connsiteY59-39962" fmla="*/ 4340435 h 6858000"/>
              <a:gd name="connsiteX60-39963" fmla="*/ 5946705 w 6127024"/>
              <a:gd name="connsiteY60-39964" fmla="*/ 4428051 h 6858000"/>
              <a:gd name="connsiteX61-39965" fmla="*/ 5949261 w 6127024"/>
              <a:gd name="connsiteY61-39966" fmla="*/ 4449185 h 6858000"/>
              <a:gd name="connsiteX62-39967" fmla="*/ 5968960 w 6127024"/>
              <a:gd name="connsiteY62-39968" fmla="*/ 4482655 h 6858000"/>
              <a:gd name="connsiteX63-39969" fmla="*/ 5998138 w 6127024"/>
              <a:gd name="connsiteY63-39970" fmla="*/ 4697518 h 6858000"/>
              <a:gd name="connsiteX64-39971" fmla="*/ 6007819 w 6127024"/>
              <a:gd name="connsiteY64-39972" fmla="*/ 4858148 h 6858000"/>
              <a:gd name="connsiteX65-39973" fmla="*/ 6007749 w 6127024"/>
              <a:gd name="connsiteY65-39974" fmla="*/ 4964715 h 6858000"/>
              <a:gd name="connsiteX66-39975" fmla="*/ 6005269 w 6127024"/>
              <a:gd name="connsiteY66-39976" fmla="*/ 5150567 h 6858000"/>
              <a:gd name="connsiteX67-39977" fmla="*/ 6001127 w 6127024"/>
              <a:gd name="connsiteY67-39978" fmla="*/ 5164609 h 6858000"/>
              <a:gd name="connsiteX68-39979" fmla="*/ 5998514 w 6127024"/>
              <a:gd name="connsiteY68-39980" fmla="*/ 5189673 h 6858000"/>
              <a:gd name="connsiteX69-39981" fmla="*/ 6018409 w 6127024"/>
              <a:gd name="connsiteY69-39982" fmla="*/ 5227157 h 6858000"/>
              <a:gd name="connsiteX70-39983" fmla="*/ 6036748 w 6127024"/>
              <a:gd name="connsiteY70-39984" fmla="*/ 5322752 h 6858000"/>
              <a:gd name="connsiteX71-39985" fmla="*/ 6036943 w 6127024"/>
              <a:gd name="connsiteY71-39986" fmla="*/ 5329480 h 6858000"/>
              <a:gd name="connsiteX72-39987" fmla="*/ 6037677 w 6127024"/>
              <a:gd name="connsiteY72-39988" fmla="*/ 5354807 h 6858000"/>
              <a:gd name="connsiteX73-39989" fmla="*/ 6039728 w 6127024"/>
              <a:gd name="connsiteY73-39990" fmla="*/ 5359416 h 6858000"/>
              <a:gd name="connsiteX74-39991" fmla="*/ 6053435 w 6127024"/>
              <a:gd name="connsiteY74-39992" fmla="*/ 5387547 h 6858000"/>
              <a:gd name="connsiteX75-39993" fmla="*/ 6065933 w 6127024"/>
              <a:gd name="connsiteY75-39994" fmla="*/ 5443002 h 6858000"/>
              <a:gd name="connsiteX76-39995" fmla="*/ 6068640 w 6127024"/>
              <a:gd name="connsiteY76-39996" fmla="*/ 5474503 h 6858000"/>
              <a:gd name="connsiteX77-39997" fmla="*/ 6080922 w 6127024"/>
              <a:gd name="connsiteY77-39998" fmla="*/ 5561070 h 6858000"/>
              <a:gd name="connsiteX78-39999" fmla="*/ 6096949 w 6127024"/>
              <a:gd name="connsiteY78-40000" fmla="*/ 5648179 h 6858000"/>
              <a:gd name="connsiteX79-40001" fmla="*/ 6121353 w 6127024"/>
              <a:gd name="connsiteY79-40002" fmla="*/ 5721725 h 6858000"/>
              <a:gd name="connsiteX80-40003" fmla="*/ 6109884 w 6127024"/>
              <a:gd name="connsiteY80-40004" fmla="*/ 5721959 h 6858000"/>
              <a:gd name="connsiteX81-40005" fmla="*/ 6127024 w 6127024"/>
              <a:gd name="connsiteY81-40006" fmla="*/ 5786902 h 6858000"/>
              <a:gd name="connsiteX82-40007" fmla="*/ 6115796 w 6127024"/>
              <a:gd name="connsiteY82-40008" fmla="*/ 5862844 h 6858000"/>
              <a:gd name="connsiteX83-40009" fmla="*/ 6102493 w 6127024"/>
              <a:gd name="connsiteY83-40010" fmla="*/ 5928602 h 6858000"/>
              <a:gd name="connsiteX84-40011" fmla="*/ 6056863 w 6127024"/>
              <a:gd name="connsiteY84-40012" fmla="*/ 6000643 h 6858000"/>
              <a:gd name="connsiteX85-40013" fmla="*/ 6045436 w 6127024"/>
              <a:gd name="connsiteY85-40014" fmla="*/ 6124480 h 6858000"/>
              <a:gd name="connsiteX86-40015" fmla="*/ 6030489 w 6127024"/>
              <a:gd name="connsiteY86-40016" fmla="*/ 6317666 h 6858000"/>
              <a:gd name="connsiteX87-40017" fmla="*/ 6007492 w 6127024"/>
              <a:gd name="connsiteY87-40018" fmla="*/ 6440818 h 6858000"/>
              <a:gd name="connsiteX88-40019" fmla="*/ 6009467 w 6127024"/>
              <a:gd name="connsiteY88-40020" fmla="*/ 6487076 h 6858000"/>
              <a:gd name="connsiteX89-40021" fmla="*/ 5995064 w 6127024"/>
              <a:gd name="connsiteY89-40022" fmla="*/ 6540791 h 6858000"/>
              <a:gd name="connsiteX90-40023" fmla="*/ 6004510 w 6127024"/>
              <a:gd name="connsiteY90-40024" fmla="*/ 6599256 h 6858000"/>
              <a:gd name="connsiteX91-40025" fmla="*/ 5986207 w 6127024"/>
              <a:gd name="connsiteY91-40026" fmla="*/ 6695855 h 6858000"/>
              <a:gd name="connsiteX92-40027" fmla="*/ 5979428 w 6127024"/>
              <a:gd name="connsiteY92-40028" fmla="*/ 6754678 h 6858000"/>
              <a:gd name="connsiteX93-40029" fmla="*/ 5983398 w 6127024"/>
              <a:gd name="connsiteY93-40030" fmla="*/ 6778641 h 6858000"/>
              <a:gd name="connsiteX94-40031" fmla="*/ 5984543 w 6127024"/>
              <a:gd name="connsiteY94-40032" fmla="*/ 6811016 h 6858000"/>
              <a:gd name="connsiteX95-40033" fmla="*/ 5979671 w 6127024"/>
              <a:gd name="connsiteY95-40034" fmla="*/ 6858000 h 6858000"/>
              <a:gd name="connsiteX96-40035" fmla="*/ 0 w 6127024"/>
              <a:gd name="connsiteY96-40036" fmla="*/ 6858000 h 6858000"/>
              <a:gd name="connsiteX97-40037" fmla="*/ 0 w 6127024"/>
              <a:gd name="connsiteY97-40038" fmla="*/ 0 h 6858000"/>
              <a:gd name="connsiteX0-40039" fmla="*/ 0 w 6127024"/>
              <a:gd name="connsiteY0-40040" fmla="*/ 0 h 6858000"/>
              <a:gd name="connsiteX1-40041" fmla="*/ 4965888 w 6127024"/>
              <a:gd name="connsiteY1-40042" fmla="*/ 0 h 6858000"/>
              <a:gd name="connsiteX2-40043" fmla="*/ 4967767 w 6127024"/>
              <a:gd name="connsiteY2-40044" fmla="*/ 7930 h 6858000"/>
              <a:gd name="connsiteX3-40045" fmla="*/ 4979444 w 6127024"/>
              <a:gd name="connsiteY3-40046" fmla="*/ 43921 h 6858000"/>
              <a:gd name="connsiteX4-40047" fmla="*/ 5021173 w 6127024"/>
              <a:gd name="connsiteY4-40048" fmla="*/ 123738 h 6858000"/>
              <a:gd name="connsiteX5-40049" fmla="*/ 5075458 w 6127024"/>
              <a:gd name="connsiteY5-40050" fmla="*/ 264355 h 6858000"/>
              <a:gd name="connsiteX6-40051" fmla="*/ 5081175 w 6127024"/>
              <a:gd name="connsiteY6-40052" fmla="*/ 277448 h 6858000"/>
              <a:gd name="connsiteX7-40053" fmla="*/ 5097011 w 6127024"/>
              <a:gd name="connsiteY7-40054" fmla="*/ 355616 h 6858000"/>
              <a:gd name="connsiteX8-40055" fmla="*/ 5153000 w 6127024"/>
              <a:gd name="connsiteY8-40056" fmla="*/ 507134 h 6858000"/>
              <a:gd name="connsiteX9-40057" fmla="*/ 5171282 w 6127024"/>
              <a:gd name="connsiteY9-40058" fmla="*/ 602071 h 6858000"/>
              <a:gd name="connsiteX10-40059" fmla="*/ 5176196 w 6127024"/>
              <a:gd name="connsiteY10-40060" fmla="*/ 636822 h 6858000"/>
              <a:gd name="connsiteX11-40061" fmla="*/ 5189051 w 6127024"/>
              <a:gd name="connsiteY11-40062" fmla="*/ 782518 h 6858000"/>
              <a:gd name="connsiteX12-40063" fmla="*/ 5218707 w 6127024"/>
              <a:gd name="connsiteY12-40064" fmla="*/ 886387 h 6858000"/>
              <a:gd name="connsiteX13-40065" fmla="*/ 5221281 w 6127024"/>
              <a:gd name="connsiteY13-40066" fmla="*/ 920873 h 6858000"/>
              <a:gd name="connsiteX14-40067" fmla="*/ 5201018 w 6127024"/>
              <a:gd name="connsiteY14-40068" fmla="*/ 1095027 h 6858000"/>
              <a:gd name="connsiteX15-40069" fmla="*/ 5189234 w 6127024"/>
              <a:gd name="connsiteY15-40070" fmla="*/ 1217308 h 6858000"/>
              <a:gd name="connsiteX16-40071" fmla="*/ 5202769 w 6127024"/>
              <a:gd name="connsiteY16-40072" fmla="*/ 1269450 h 6858000"/>
              <a:gd name="connsiteX17-40073" fmla="*/ 5225968 w 6127024"/>
              <a:gd name="connsiteY17-40074" fmla="*/ 1357994 h 6858000"/>
              <a:gd name="connsiteX18-40075" fmla="*/ 5231437 w 6127024"/>
              <a:gd name="connsiteY18-40076" fmla="*/ 1373779 h 6858000"/>
              <a:gd name="connsiteX19-40077" fmla="*/ 5237226 w 6127024"/>
              <a:gd name="connsiteY19-40078" fmla="*/ 1441327 h 6858000"/>
              <a:gd name="connsiteX20-40079" fmla="*/ 5255653 w 6127024"/>
              <a:gd name="connsiteY20-40080" fmla="*/ 1524712 h 6858000"/>
              <a:gd name="connsiteX21-40081" fmla="*/ 5263491 w 6127024"/>
              <a:gd name="connsiteY21-40082" fmla="*/ 1642938 h 6858000"/>
              <a:gd name="connsiteX22-40083" fmla="*/ 5256552 w 6127024"/>
              <a:gd name="connsiteY22-40084" fmla="*/ 1672509 h 6858000"/>
              <a:gd name="connsiteX23-40085" fmla="*/ 5266931 w 6127024"/>
              <a:gd name="connsiteY23-40086" fmla="*/ 1866147 h 6858000"/>
              <a:gd name="connsiteX24-40087" fmla="*/ 5255696 w 6127024"/>
              <a:gd name="connsiteY24-40088" fmla="*/ 1953770 h 6858000"/>
              <a:gd name="connsiteX25-40089" fmla="*/ 5252592 w 6127024"/>
              <a:gd name="connsiteY25-40090" fmla="*/ 2092210 h 6858000"/>
              <a:gd name="connsiteX26-40091" fmla="*/ 5250104 w 6127024"/>
              <a:gd name="connsiteY26-40092" fmla="*/ 2249166 h 6858000"/>
              <a:gd name="connsiteX27-40093" fmla="*/ 5251214 w 6127024"/>
              <a:gd name="connsiteY27-40094" fmla="*/ 2250944 h 6858000"/>
              <a:gd name="connsiteX28-40095" fmla="*/ 5250644 w 6127024"/>
              <a:gd name="connsiteY28-40096" fmla="*/ 2266619 h 6858000"/>
              <a:gd name="connsiteX29-40097" fmla="*/ 5293877 w 6127024"/>
              <a:gd name="connsiteY29-40098" fmla="*/ 2368649 h 6858000"/>
              <a:gd name="connsiteX30-40099" fmla="*/ 5311338 w 6127024"/>
              <a:gd name="connsiteY30-40100" fmla="*/ 2404034 h 6858000"/>
              <a:gd name="connsiteX31-40101" fmla="*/ 5338366 w 6127024"/>
              <a:gd name="connsiteY31-40102" fmla="*/ 2465052 h 6858000"/>
              <a:gd name="connsiteX32-40103" fmla="*/ 5371263 w 6127024"/>
              <a:gd name="connsiteY32-40104" fmla="*/ 2586413 h 6858000"/>
              <a:gd name="connsiteX33-40105" fmla="*/ 5407503 w 6127024"/>
              <a:gd name="connsiteY33-40106" fmla="*/ 2786290 h 6858000"/>
              <a:gd name="connsiteX34-40107" fmla="*/ 5407356 w 6127024"/>
              <a:gd name="connsiteY34-40108" fmla="*/ 2787545 h 6858000"/>
              <a:gd name="connsiteX35-40109" fmla="*/ 5457023 w 6127024"/>
              <a:gd name="connsiteY35-40110" fmla="*/ 2858292 h 6858000"/>
              <a:gd name="connsiteX36-40111" fmla="*/ 5479298 w 6127024"/>
              <a:gd name="connsiteY36-40112" fmla="*/ 2947791 h 6858000"/>
              <a:gd name="connsiteX37-40113" fmla="*/ 5481770 w 6127024"/>
              <a:gd name="connsiteY37-40114" fmla="*/ 2951352 h 6858000"/>
              <a:gd name="connsiteX38-40115" fmla="*/ 5482415 w 6127024"/>
              <a:gd name="connsiteY38-40116" fmla="*/ 3004079 h 6858000"/>
              <a:gd name="connsiteX39-40117" fmla="*/ 5503944 w 6127024"/>
              <a:gd name="connsiteY39-40118" fmla="*/ 3123335 h 6858000"/>
              <a:gd name="connsiteX40-40119" fmla="*/ 5516007 w 6127024"/>
              <a:gd name="connsiteY40-40120" fmla="*/ 3258473 h 6858000"/>
              <a:gd name="connsiteX41-40121" fmla="*/ 5589758 w 6127024"/>
              <a:gd name="connsiteY41-40122" fmla="*/ 3453699 h 6858000"/>
              <a:gd name="connsiteX42-40123" fmla="*/ 5596144 w 6127024"/>
              <a:gd name="connsiteY42-40124" fmla="*/ 3534624 h 6858000"/>
              <a:gd name="connsiteX43-40125" fmla="*/ 5597750 w 6127024"/>
              <a:gd name="connsiteY43-40126" fmla="*/ 3534129 h 6858000"/>
              <a:gd name="connsiteX44-40127" fmla="*/ 5618377 w 6127024"/>
              <a:gd name="connsiteY44-40128" fmla="*/ 3588431 h 6858000"/>
              <a:gd name="connsiteX45-40129" fmla="*/ 5655472 w 6127024"/>
              <a:gd name="connsiteY45-40130" fmla="*/ 3678877 h 6858000"/>
              <a:gd name="connsiteX46-40131" fmla="*/ 5683015 w 6127024"/>
              <a:gd name="connsiteY46-40132" fmla="*/ 3762025 h 6858000"/>
              <a:gd name="connsiteX47-40133" fmla="*/ 5696643 w 6127024"/>
              <a:gd name="connsiteY47-40134" fmla="*/ 3773888 h 6858000"/>
              <a:gd name="connsiteX48-40135" fmla="*/ 5768491 w 6127024"/>
              <a:gd name="connsiteY48-40136" fmla="*/ 3914399 h 6858000"/>
              <a:gd name="connsiteX49-40137" fmla="*/ 5793123 w 6127024"/>
              <a:gd name="connsiteY49-40138" fmla="*/ 3969952 h 6858000"/>
              <a:gd name="connsiteX50-40139" fmla="*/ 5808321 w 6127024"/>
              <a:gd name="connsiteY50-40140" fmla="*/ 3988153 h 6858000"/>
              <a:gd name="connsiteX51-40141" fmla="*/ 5825621 w 6127024"/>
              <a:gd name="connsiteY51-40142" fmla="*/ 4015525 h 6858000"/>
              <a:gd name="connsiteX52-40143" fmla="*/ 5860672 w 6127024"/>
              <a:gd name="connsiteY52-40144" fmla="*/ 4061579 h 6858000"/>
              <a:gd name="connsiteX53-40145" fmla="*/ 5872173 w 6127024"/>
              <a:gd name="connsiteY53-40146" fmla="*/ 4088497 h 6858000"/>
              <a:gd name="connsiteX54-40147" fmla="*/ 5894095 w 6127024"/>
              <a:gd name="connsiteY54-40148" fmla="*/ 4128857 h 6858000"/>
              <a:gd name="connsiteX55-40149" fmla="*/ 5903513 w 6127024"/>
              <a:gd name="connsiteY55-40150" fmla="*/ 4187661 h 6858000"/>
              <a:gd name="connsiteX56-40151" fmla="*/ 5917114 w 6127024"/>
              <a:gd name="connsiteY56-40152" fmla="*/ 4213096 h 6858000"/>
              <a:gd name="connsiteX57-40153" fmla="*/ 5924233 w 6127024"/>
              <a:gd name="connsiteY57-40154" fmla="*/ 4242060 h 6858000"/>
              <a:gd name="connsiteX58-40155" fmla="*/ 5928910 w 6127024"/>
              <a:gd name="connsiteY58-40156" fmla="*/ 4300973 h 6858000"/>
              <a:gd name="connsiteX59-40157" fmla="*/ 5946705 w 6127024"/>
              <a:gd name="connsiteY59-40158" fmla="*/ 4428051 h 6858000"/>
              <a:gd name="connsiteX60-40159" fmla="*/ 5949261 w 6127024"/>
              <a:gd name="connsiteY60-40160" fmla="*/ 4449185 h 6858000"/>
              <a:gd name="connsiteX61-40161" fmla="*/ 5968960 w 6127024"/>
              <a:gd name="connsiteY61-40162" fmla="*/ 4482655 h 6858000"/>
              <a:gd name="connsiteX62-40163" fmla="*/ 5998138 w 6127024"/>
              <a:gd name="connsiteY62-40164" fmla="*/ 4697518 h 6858000"/>
              <a:gd name="connsiteX63-40165" fmla="*/ 6007819 w 6127024"/>
              <a:gd name="connsiteY63-40166" fmla="*/ 4858148 h 6858000"/>
              <a:gd name="connsiteX64-40167" fmla="*/ 6007749 w 6127024"/>
              <a:gd name="connsiteY64-40168" fmla="*/ 4964715 h 6858000"/>
              <a:gd name="connsiteX65-40169" fmla="*/ 6005269 w 6127024"/>
              <a:gd name="connsiteY65-40170" fmla="*/ 5150567 h 6858000"/>
              <a:gd name="connsiteX66-40171" fmla="*/ 6001127 w 6127024"/>
              <a:gd name="connsiteY66-40172" fmla="*/ 5164609 h 6858000"/>
              <a:gd name="connsiteX67-40173" fmla="*/ 5998514 w 6127024"/>
              <a:gd name="connsiteY67-40174" fmla="*/ 5189673 h 6858000"/>
              <a:gd name="connsiteX68-40175" fmla="*/ 6018409 w 6127024"/>
              <a:gd name="connsiteY68-40176" fmla="*/ 5227157 h 6858000"/>
              <a:gd name="connsiteX69-40177" fmla="*/ 6036748 w 6127024"/>
              <a:gd name="connsiteY69-40178" fmla="*/ 5322752 h 6858000"/>
              <a:gd name="connsiteX70-40179" fmla="*/ 6036943 w 6127024"/>
              <a:gd name="connsiteY70-40180" fmla="*/ 5329480 h 6858000"/>
              <a:gd name="connsiteX71-40181" fmla="*/ 6037677 w 6127024"/>
              <a:gd name="connsiteY71-40182" fmla="*/ 5354807 h 6858000"/>
              <a:gd name="connsiteX72-40183" fmla="*/ 6039728 w 6127024"/>
              <a:gd name="connsiteY72-40184" fmla="*/ 5359416 h 6858000"/>
              <a:gd name="connsiteX73-40185" fmla="*/ 6053435 w 6127024"/>
              <a:gd name="connsiteY73-40186" fmla="*/ 5387547 h 6858000"/>
              <a:gd name="connsiteX74-40187" fmla="*/ 6065933 w 6127024"/>
              <a:gd name="connsiteY74-40188" fmla="*/ 5443002 h 6858000"/>
              <a:gd name="connsiteX75-40189" fmla="*/ 6068640 w 6127024"/>
              <a:gd name="connsiteY75-40190" fmla="*/ 5474503 h 6858000"/>
              <a:gd name="connsiteX76-40191" fmla="*/ 6080922 w 6127024"/>
              <a:gd name="connsiteY76-40192" fmla="*/ 5561070 h 6858000"/>
              <a:gd name="connsiteX77-40193" fmla="*/ 6096949 w 6127024"/>
              <a:gd name="connsiteY77-40194" fmla="*/ 5648179 h 6858000"/>
              <a:gd name="connsiteX78-40195" fmla="*/ 6121353 w 6127024"/>
              <a:gd name="connsiteY78-40196" fmla="*/ 5721725 h 6858000"/>
              <a:gd name="connsiteX79-40197" fmla="*/ 6109884 w 6127024"/>
              <a:gd name="connsiteY79-40198" fmla="*/ 5721959 h 6858000"/>
              <a:gd name="connsiteX80-40199" fmla="*/ 6127024 w 6127024"/>
              <a:gd name="connsiteY80-40200" fmla="*/ 5786902 h 6858000"/>
              <a:gd name="connsiteX81-40201" fmla="*/ 6115796 w 6127024"/>
              <a:gd name="connsiteY81-40202" fmla="*/ 5862844 h 6858000"/>
              <a:gd name="connsiteX82-40203" fmla="*/ 6102493 w 6127024"/>
              <a:gd name="connsiteY82-40204" fmla="*/ 5928602 h 6858000"/>
              <a:gd name="connsiteX83-40205" fmla="*/ 6056863 w 6127024"/>
              <a:gd name="connsiteY83-40206" fmla="*/ 6000643 h 6858000"/>
              <a:gd name="connsiteX84-40207" fmla="*/ 6045436 w 6127024"/>
              <a:gd name="connsiteY84-40208" fmla="*/ 6124480 h 6858000"/>
              <a:gd name="connsiteX85-40209" fmla="*/ 6030489 w 6127024"/>
              <a:gd name="connsiteY85-40210" fmla="*/ 6317666 h 6858000"/>
              <a:gd name="connsiteX86-40211" fmla="*/ 6007492 w 6127024"/>
              <a:gd name="connsiteY86-40212" fmla="*/ 6440818 h 6858000"/>
              <a:gd name="connsiteX87-40213" fmla="*/ 6009467 w 6127024"/>
              <a:gd name="connsiteY87-40214" fmla="*/ 6487076 h 6858000"/>
              <a:gd name="connsiteX88-40215" fmla="*/ 5995064 w 6127024"/>
              <a:gd name="connsiteY88-40216" fmla="*/ 6540791 h 6858000"/>
              <a:gd name="connsiteX89-40217" fmla="*/ 6004510 w 6127024"/>
              <a:gd name="connsiteY89-40218" fmla="*/ 6599256 h 6858000"/>
              <a:gd name="connsiteX90-40219" fmla="*/ 5986207 w 6127024"/>
              <a:gd name="connsiteY90-40220" fmla="*/ 6695855 h 6858000"/>
              <a:gd name="connsiteX91-40221" fmla="*/ 5979428 w 6127024"/>
              <a:gd name="connsiteY91-40222" fmla="*/ 6754678 h 6858000"/>
              <a:gd name="connsiteX92-40223" fmla="*/ 5983398 w 6127024"/>
              <a:gd name="connsiteY92-40224" fmla="*/ 6778641 h 6858000"/>
              <a:gd name="connsiteX93-40225" fmla="*/ 5984543 w 6127024"/>
              <a:gd name="connsiteY93-40226" fmla="*/ 6811016 h 6858000"/>
              <a:gd name="connsiteX94-40227" fmla="*/ 5979671 w 6127024"/>
              <a:gd name="connsiteY94-40228" fmla="*/ 6858000 h 6858000"/>
              <a:gd name="connsiteX95-40229" fmla="*/ 0 w 6127024"/>
              <a:gd name="connsiteY95-40230" fmla="*/ 6858000 h 6858000"/>
              <a:gd name="connsiteX96-40231" fmla="*/ 0 w 6127024"/>
              <a:gd name="connsiteY96-40232" fmla="*/ 0 h 6858000"/>
              <a:gd name="connsiteX0-40233" fmla="*/ 0 w 6127024"/>
              <a:gd name="connsiteY0-40234" fmla="*/ 0 h 6858000"/>
              <a:gd name="connsiteX1-40235" fmla="*/ 4965888 w 6127024"/>
              <a:gd name="connsiteY1-40236" fmla="*/ 0 h 6858000"/>
              <a:gd name="connsiteX2-40237" fmla="*/ 4967767 w 6127024"/>
              <a:gd name="connsiteY2-40238" fmla="*/ 7930 h 6858000"/>
              <a:gd name="connsiteX3-40239" fmla="*/ 4979444 w 6127024"/>
              <a:gd name="connsiteY3-40240" fmla="*/ 43921 h 6858000"/>
              <a:gd name="connsiteX4-40241" fmla="*/ 5021173 w 6127024"/>
              <a:gd name="connsiteY4-40242" fmla="*/ 123738 h 6858000"/>
              <a:gd name="connsiteX5-40243" fmla="*/ 5075458 w 6127024"/>
              <a:gd name="connsiteY5-40244" fmla="*/ 264355 h 6858000"/>
              <a:gd name="connsiteX6-40245" fmla="*/ 5081175 w 6127024"/>
              <a:gd name="connsiteY6-40246" fmla="*/ 277448 h 6858000"/>
              <a:gd name="connsiteX7-40247" fmla="*/ 5097011 w 6127024"/>
              <a:gd name="connsiteY7-40248" fmla="*/ 355616 h 6858000"/>
              <a:gd name="connsiteX8-40249" fmla="*/ 5153000 w 6127024"/>
              <a:gd name="connsiteY8-40250" fmla="*/ 507134 h 6858000"/>
              <a:gd name="connsiteX9-40251" fmla="*/ 5171282 w 6127024"/>
              <a:gd name="connsiteY9-40252" fmla="*/ 602071 h 6858000"/>
              <a:gd name="connsiteX10-40253" fmla="*/ 5176196 w 6127024"/>
              <a:gd name="connsiteY10-40254" fmla="*/ 636822 h 6858000"/>
              <a:gd name="connsiteX11-40255" fmla="*/ 5189051 w 6127024"/>
              <a:gd name="connsiteY11-40256" fmla="*/ 782518 h 6858000"/>
              <a:gd name="connsiteX12-40257" fmla="*/ 5218707 w 6127024"/>
              <a:gd name="connsiteY12-40258" fmla="*/ 886387 h 6858000"/>
              <a:gd name="connsiteX13-40259" fmla="*/ 5221281 w 6127024"/>
              <a:gd name="connsiteY13-40260" fmla="*/ 920873 h 6858000"/>
              <a:gd name="connsiteX14-40261" fmla="*/ 5201018 w 6127024"/>
              <a:gd name="connsiteY14-40262" fmla="*/ 1095027 h 6858000"/>
              <a:gd name="connsiteX15-40263" fmla="*/ 5189234 w 6127024"/>
              <a:gd name="connsiteY15-40264" fmla="*/ 1217308 h 6858000"/>
              <a:gd name="connsiteX16-40265" fmla="*/ 5202769 w 6127024"/>
              <a:gd name="connsiteY16-40266" fmla="*/ 1269450 h 6858000"/>
              <a:gd name="connsiteX17-40267" fmla="*/ 5225968 w 6127024"/>
              <a:gd name="connsiteY17-40268" fmla="*/ 1357994 h 6858000"/>
              <a:gd name="connsiteX18-40269" fmla="*/ 5231437 w 6127024"/>
              <a:gd name="connsiteY18-40270" fmla="*/ 1373779 h 6858000"/>
              <a:gd name="connsiteX19-40271" fmla="*/ 5237226 w 6127024"/>
              <a:gd name="connsiteY19-40272" fmla="*/ 1441327 h 6858000"/>
              <a:gd name="connsiteX20-40273" fmla="*/ 5255653 w 6127024"/>
              <a:gd name="connsiteY20-40274" fmla="*/ 1524712 h 6858000"/>
              <a:gd name="connsiteX21-40275" fmla="*/ 5263491 w 6127024"/>
              <a:gd name="connsiteY21-40276" fmla="*/ 1642938 h 6858000"/>
              <a:gd name="connsiteX22-40277" fmla="*/ 5256552 w 6127024"/>
              <a:gd name="connsiteY22-40278" fmla="*/ 1672509 h 6858000"/>
              <a:gd name="connsiteX23-40279" fmla="*/ 5266931 w 6127024"/>
              <a:gd name="connsiteY23-40280" fmla="*/ 1866147 h 6858000"/>
              <a:gd name="connsiteX24-40281" fmla="*/ 5255696 w 6127024"/>
              <a:gd name="connsiteY24-40282" fmla="*/ 1953770 h 6858000"/>
              <a:gd name="connsiteX25-40283" fmla="*/ 5252592 w 6127024"/>
              <a:gd name="connsiteY25-40284" fmla="*/ 2092210 h 6858000"/>
              <a:gd name="connsiteX26-40285" fmla="*/ 5250104 w 6127024"/>
              <a:gd name="connsiteY26-40286" fmla="*/ 2249166 h 6858000"/>
              <a:gd name="connsiteX27-40287" fmla="*/ 5251214 w 6127024"/>
              <a:gd name="connsiteY27-40288" fmla="*/ 2250944 h 6858000"/>
              <a:gd name="connsiteX28-40289" fmla="*/ 5250644 w 6127024"/>
              <a:gd name="connsiteY28-40290" fmla="*/ 2266619 h 6858000"/>
              <a:gd name="connsiteX29-40291" fmla="*/ 5293877 w 6127024"/>
              <a:gd name="connsiteY29-40292" fmla="*/ 2368649 h 6858000"/>
              <a:gd name="connsiteX30-40293" fmla="*/ 5311338 w 6127024"/>
              <a:gd name="connsiteY30-40294" fmla="*/ 2404034 h 6858000"/>
              <a:gd name="connsiteX31-40295" fmla="*/ 5338366 w 6127024"/>
              <a:gd name="connsiteY31-40296" fmla="*/ 2465052 h 6858000"/>
              <a:gd name="connsiteX32-40297" fmla="*/ 5371263 w 6127024"/>
              <a:gd name="connsiteY32-40298" fmla="*/ 2586413 h 6858000"/>
              <a:gd name="connsiteX33-40299" fmla="*/ 5407503 w 6127024"/>
              <a:gd name="connsiteY33-40300" fmla="*/ 2786290 h 6858000"/>
              <a:gd name="connsiteX34-40301" fmla="*/ 5407356 w 6127024"/>
              <a:gd name="connsiteY34-40302" fmla="*/ 2787545 h 6858000"/>
              <a:gd name="connsiteX35-40303" fmla="*/ 5457023 w 6127024"/>
              <a:gd name="connsiteY35-40304" fmla="*/ 2858292 h 6858000"/>
              <a:gd name="connsiteX36-40305" fmla="*/ 5479298 w 6127024"/>
              <a:gd name="connsiteY36-40306" fmla="*/ 2947791 h 6858000"/>
              <a:gd name="connsiteX37-40307" fmla="*/ 5481770 w 6127024"/>
              <a:gd name="connsiteY37-40308" fmla="*/ 2951352 h 6858000"/>
              <a:gd name="connsiteX38-40309" fmla="*/ 5482415 w 6127024"/>
              <a:gd name="connsiteY38-40310" fmla="*/ 3004079 h 6858000"/>
              <a:gd name="connsiteX39-40311" fmla="*/ 5503944 w 6127024"/>
              <a:gd name="connsiteY39-40312" fmla="*/ 3123335 h 6858000"/>
              <a:gd name="connsiteX40-40313" fmla="*/ 5516007 w 6127024"/>
              <a:gd name="connsiteY40-40314" fmla="*/ 3258473 h 6858000"/>
              <a:gd name="connsiteX41-40315" fmla="*/ 5589758 w 6127024"/>
              <a:gd name="connsiteY41-40316" fmla="*/ 3453699 h 6858000"/>
              <a:gd name="connsiteX42-40317" fmla="*/ 5596144 w 6127024"/>
              <a:gd name="connsiteY42-40318" fmla="*/ 3534624 h 6858000"/>
              <a:gd name="connsiteX43-40319" fmla="*/ 5597750 w 6127024"/>
              <a:gd name="connsiteY43-40320" fmla="*/ 3534129 h 6858000"/>
              <a:gd name="connsiteX44-40321" fmla="*/ 5618377 w 6127024"/>
              <a:gd name="connsiteY44-40322" fmla="*/ 3588431 h 6858000"/>
              <a:gd name="connsiteX45-40323" fmla="*/ 5655472 w 6127024"/>
              <a:gd name="connsiteY45-40324" fmla="*/ 3678877 h 6858000"/>
              <a:gd name="connsiteX46-40325" fmla="*/ 5683015 w 6127024"/>
              <a:gd name="connsiteY46-40326" fmla="*/ 3762025 h 6858000"/>
              <a:gd name="connsiteX47-40327" fmla="*/ 5696643 w 6127024"/>
              <a:gd name="connsiteY47-40328" fmla="*/ 3773888 h 6858000"/>
              <a:gd name="connsiteX48-40329" fmla="*/ 5768491 w 6127024"/>
              <a:gd name="connsiteY48-40330" fmla="*/ 3914399 h 6858000"/>
              <a:gd name="connsiteX49-40331" fmla="*/ 5793123 w 6127024"/>
              <a:gd name="connsiteY49-40332" fmla="*/ 3969952 h 6858000"/>
              <a:gd name="connsiteX50-40333" fmla="*/ 5808321 w 6127024"/>
              <a:gd name="connsiteY50-40334" fmla="*/ 3988153 h 6858000"/>
              <a:gd name="connsiteX51-40335" fmla="*/ 5825621 w 6127024"/>
              <a:gd name="connsiteY51-40336" fmla="*/ 4015525 h 6858000"/>
              <a:gd name="connsiteX52-40337" fmla="*/ 5860672 w 6127024"/>
              <a:gd name="connsiteY52-40338" fmla="*/ 4061579 h 6858000"/>
              <a:gd name="connsiteX53-40339" fmla="*/ 5872173 w 6127024"/>
              <a:gd name="connsiteY53-40340" fmla="*/ 4088497 h 6858000"/>
              <a:gd name="connsiteX54-40341" fmla="*/ 5894095 w 6127024"/>
              <a:gd name="connsiteY54-40342" fmla="*/ 4128857 h 6858000"/>
              <a:gd name="connsiteX55-40343" fmla="*/ 5903513 w 6127024"/>
              <a:gd name="connsiteY55-40344" fmla="*/ 4187661 h 6858000"/>
              <a:gd name="connsiteX56-40345" fmla="*/ 5924233 w 6127024"/>
              <a:gd name="connsiteY56-40346" fmla="*/ 4242060 h 6858000"/>
              <a:gd name="connsiteX57-40347" fmla="*/ 5928910 w 6127024"/>
              <a:gd name="connsiteY57-40348" fmla="*/ 4300973 h 6858000"/>
              <a:gd name="connsiteX58-40349" fmla="*/ 5946705 w 6127024"/>
              <a:gd name="connsiteY58-40350" fmla="*/ 4428051 h 6858000"/>
              <a:gd name="connsiteX59-40351" fmla="*/ 5949261 w 6127024"/>
              <a:gd name="connsiteY59-40352" fmla="*/ 4449185 h 6858000"/>
              <a:gd name="connsiteX60-40353" fmla="*/ 5968960 w 6127024"/>
              <a:gd name="connsiteY60-40354" fmla="*/ 4482655 h 6858000"/>
              <a:gd name="connsiteX61-40355" fmla="*/ 5998138 w 6127024"/>
              <a:gd name="connsiteY61-40356" fmla="*/ 4697518 h 6858000"/>
              <a:gd name="connsiteX62-40357" fmla="*/ 6007819 w 6127024"/>
              <a:gd name="connsiteY62-40358" fmla="*/ 4858148 h 6858000"/>
              <a:gd name="connsiteX63-40359" fmla="*/ 6007749 w 6127024"/>
              <a:gd name="connsiteY63-40360" fmla="*/ 4964715 h 6858000"/>
              <a:gd name="connsiteX64-40361" fmla="*/ 6005269 w 6127024"/>
              <a:gd name="connsiteY64-40362" fmla="*/ 5150567 h 6858000"/>
              <a:gd name="connsiteX65-40363" fmla="*/ 6001127 w 6127024"/>
              <a:gd name="connsiteY65-40364" fmla="*/ 5164609 h 6858000"/>
              <a:gd name="connsiteX66-40365" fmla="*/ 5998514 w 6127024"/>
              <a:gd name="connsiteY66-40366" fmla="*/ 5189673 h 6858000"/>
              <a:gd name="connsiteX67-40367" fmla="*/ 6018409 w 6127024"/>
              <a:gd name="connsiteY67-40368" fmla="*/ 5227157 h 6858000"/>
              <a:gd name="connsiteX68-40369" fmla="*/ 6036748 w 6127024"/>
              <a:gd name="connsiteY68-40370" fmla="*/ 5322752 h 6858000"/>
              <a:gd name="connsiteX69-40371" fmla="*/ 6036943 w 6127024"/>
              <a:gd name="connsiteY69-40372" fmla="*/ 5329480 h 6858000"/>
              <a:gd name="connsiteX70-40373" fmla="*/ 6037677 w 6127024"/>
              <a:gd name="connsiteY70-40374" fmla="*/ 5354807 h 6858000"/>
              <a:gd name="connsiteX71-40375" fmla="*/ 6039728 w 6127024"/>
              <a:gd name="connsiteY71-40376" fmla="*/ 5359416 h 6858000"/>
              <a:gd name="connsiteX72-40377" fmla="*/ 6053435 w 6127024"/>
              <a:gd name="connsiteY72-40378" fmla="*/ 5387547 h 6858000"/>
              <a:gd name="connsiteX73-40379" fmla="*/ 6065933 w 6127024"/>
              <a:gd name="connsiteY73-40380" fmla="*/ 5443002 h 6858000"/>
              <a:gd name="connsiteX74-40381" fmla="*/ 6068640 w 6127024"/>
              <a:gd name="connsiteY74-40382" fmla="*/ 5474503 h 6858000"/>
              <a:gd name="connsiteX75-40383" fmla="*/ 6080922 w 6127024"/>
              <a:gd name="connsiteY75-40384" fmla="*/ 5561070 h 6858000"/>
              <a:gd name="connsiteX76-40385" fmla="*/ 6096949 w 6127024"/>
              <a:gd name="connsiteY76-40386" fmla="*/ 5648179 h 6858000"/>
              <a:gd name="connsiteX77-40387" fmla="*/ 6121353 w 6127024"/>
              <a:gd name="connsiteY77-40388" fmla="*/ 5721725 h 6858000"/>
              <a:gd name="connsiteX78-40389" fmla="*/ 6109884 w 6127024"/>
              <a:gd name="connsiteY78-40390" fmla="*/ 5721959 h 6858000"/>
              <a:gd name="connsiteX79-40391" fmla="*/ 6127024 w 6127024"/>
              <a:gd name="connsiteY79-40392" fmla="*/ 5786902 h 6858000"/>
              <a:gd name="connsiteX80-40393" fmla="*/ 6115796 w 6127024"/>
              <a:gd name="connsiteY80-40394" fmla="*/ 5862844 h 6858000"/>
              <a:gd name="connsiteX81-40395" fmla="*/ 6102493 w 6127024"/>
              <a:gd name="connsiteY81-40396" fmla="*/ 5928602 h 6858000"/>
              <a:gd name="connsiteX82-40397" fmla="*/ 6056863 w 6127024"/>
              <a:gd name="connsiteY82-40398" fmla="*/ 6000643 h 6858000"/>
              <a:gd name="connsiteX83-40399" fmla="*/ 6045436 w 6127024"/>
              <a:gd name="connsiteY83-40400" fmla="*/ 6124480 h 6858000"/>
              <a:gd name="connsiteX84-40401" fmla="*/ 6030489 w 6127024"/>
              <a:gd name="connsiteY84-40402" fmla="*/ 6317666 h 6858000"/>
              <a:gd name="connsiteX85-40403" fmla="*/ 6007492 w 6127024"/>
              <a:gd name="connsiteY85-40404" fmla="*/ 6440818 h 6858000"/>
              <a:gd name="connsiteX86-40405" fmla="*/ 6009467 w 6127024"/>
              <a:gd name="connsiteY86-40406" fmla="*/ 6487076 h 6858000"/>
              <a:gd name="connsiteX87-40407" fmla="*/ 5995064 w 6127024"/>
              <a:gd name="connsiteY87-40408" fmla="*/ 6540791 h 6858000"/>
              <a:gd name="connsiteX88-40409" fmla="*/ 6004510 w 6127024"/>
              <a:gd name="connsiteY88-40410" fmla="*/ 6599256 h 6858000"/>
              <a:gd name="connsiteX89-40411" fmla="*/ 5986207 w 6127024"/>
              <a:gd name="connsiteY89-40412" fmla="*/ 6695855 h 6858000"/>
              <a:gd name="connsiteX90-40413" fmla="*/ 5979428 w 6127024"/>
              <a:gd name="connsiteY90-40414" fmla="*/ 6754678 h 6858000"/>
              <a:gd name="connsiteX91-40415" fmla="*/ 5983398 w 6127024"/>
              <a:gd name="connsiteY91-40416" fmla="*/ 6778641 h 6858000"/>
              <a:gd name="connsiteX92-40417" fmla="*/ 5984543 w 6127024"/>
              <a:gd name="connsiteY92-40418" fmla="*/ 6811016 h 6858000"/>
              <a:gd name="connsiteX93-40419" fmla="*/ 5979671 w 6127024"/>
              <a:gd name="connsiteY93-40420" fmla="*/ 6858000 h 6858000"/>
              <a:gd name="connsiteX94-40421" fmla="*/ 0 w 6127024"/>
              <a:gd name="connsiteY94-40422" fmla="*/ 6858000 h 6858000"/>
              <a:gd name="connsiteX95-40423" fmla="*/ 0 w 6127024"/>
              <a:gd name="connsiteY95-40424" fmla="*/ 0 h 6858000"/>
              <a:gd name="connsiteX0-40425" fmla="*/ 0 w 6127024"/>
              <a:gd name="connsiteY0-40426" fmla="*/ 0 h 6858000"/>
              <a:gd name="connsiteX1-40427" fmla="*/ 4965888 w 6127024"/>
              <a:gd name="connsiteY1-40428" fmla="*/ 0 h 6858000"/>
              <a:gd name="connsiteX2-40429" fmla="*/ 4967767 w 6127024"/>
              <a:gd name="connsiteY2-40430" fmla="*/ 7930 h 6858000"/>
              <a:gd name="connsiteX3-40431" fmla="*/ 4979444 w 6127024"/>
              <a:gd name="connsiteY3-40432" fmla="*/ 43921 h 6858000"/>
              <a:gd name="connsiteX4-40433" fmla="*/ 5021173 w 6127024"/>
              <a:gd name="connsiteY4-40434" fmla="*/ 123738 h 6858000"/>
              <a:gd name="connsiteX5-40435" fmla="*/ 5075458 w 6127024"/>
              <a:gd name="connsiteY5-40436" fmla="*/ 264355 h 6858000"/>
              <a:gd name="connsiteX6-40437" fmla="*/ 5081175 w 6127024"/>
              <a:gd name="connsiteY6-40438" fmla="*/ 277448 h 6858000"/>
              <a:gd name="connsiteX7-40439" fmla="*/ 5097011 w 6127024"/>
              <a:gd name="connsiteY7-40440" fmla="*/ 355616 h 6858000"/>
              <a:gd name="connsiteX8-40441" fmla="*/ 5153000 w 6127024"/>
              <a:gd name="connsiteY8-40442" fmla="*/ 507134 h 6858000"/>
              <a:gd name="connsiteX9-40443" fmla="*/ 5171282 w 6127024"/>
              <a:gd name="connsiteY9-40444" fmla="*/ 602071 h 6858000"/>
              <a:gd name="connsiteX10-40445" fmla="*/ 5176196 w 6127024"/>
              <a:gd name="connsiteY10-40446" fmla="*/ 636822 h 6858000"/>
              <a:gd name="connsiteX11-40447" fmla="*/ 5189051 w 6127024"/>
              <a:gd name="connsiteY11-40448" fmla="*/ 782518 h 6858000"/>
              <a:gd name="connsiteX12-40449" fmla="*/ 5218707 w 6127024"/>
              <a:gd name="connsiteY12-40450" fmla="*/ 886387 h 6858000"/>
              <a:gd name="connsiteX13-40451" fmla="*/ 5221281 w 6127024"/>
              <a:gd name="connsiteY13-40452" fmla="*/ 920873 h 6858000"/>
              <a:gd name="connsiteX14-40453" fmla="*/ 5201018 w 6127024"/>
              <a:gd name="connsiteY14-40454" fmla="*/ 1095027 h 6858000"/>
              <a:gd name="connsiteX15-40455" fmla="*/ 5189234 w 6127024"/>
              <a:gd name="connsiteY15-40456" fmla="*/ 1217308 h 6858000"/>
              <a:gd name="connsiteX16-40457" fmla="*/ 5202769 w 6127024"/>
              <a:gd name="connsiteY16-40458" fmla="*/ 1269450 h 6858000"/>
              <a:gd name="connsiteX17-40459" fmla="*/ 5225968 w 6127024"/>
              <a:gd name="connsiteY17-40460" fmla="*/ 1357994 h 6858000"/>
              <a:gd name="connsiteX18-40461" fmla="*/ 5231437 w 6127024"/>
              <a:gd name="connsiteY18-40462" fmla="*/ 1373779 h 6858000"/>
              <a:gd name="connsiteX19-40463" fmla="*/ 5237226 w 6127024"/>
              <a:gd name="connsiteY19-40464" fmla="*/ 1441327 h 6858000"/>
              <a:gd name="connsiteX20-40465" fmla="*/ 5255653 w 6127024"/>
              <a:gd name="connsiteY20-40466" fmla="*/ 1524712 h 6858000"/>
              <a:gd name="connsiteX21-40467" fmla="*/ 5263491 w 6127024"/>
              <a:gd name="connsiteY21-40468" fmla="*/ 1642938 h 6858000"/>
              <a:gd name="connsiteX22-40469" fmla="*/ 5256552 w 6127024"/>
              <a:gd name="connsiteY22-40470" fmla="*/ 1672509 h 6858000"/>
              <a:gd name="connsiteX23-40471" fmla="*/ 5266931 w 6127024"/>
              <a:gd name="connsiteY23-40472" fmla="*/ 1866147 h 6858000"/>
              <a:gd name="connsiteX24-40473" fmla="*/ 5255696 w 6127024"/>
              <a:gd name="connsiteY24-40474" fmla="*/ 1953770 h 6858000"/>
              <a:gd name="connsiteX25-40475" fmla="*/ 5252592 w 6127024"/>
              <a:gd name="connsiteY25-40476" fmla="*/ 2092210 h 6858000"/>
              <a:gd name="connsiteX26-40477" fmla="*/ 5250104 w 6127024"/>
              <a:gd name="connsiteY26-40478" fmla="*/ 2249166 h 6858000"/>
              <a:gd name="connsiteX27-40479" fmla="*/ 5251214 w 6127024"/>
              <a:gd name="connsiteY27-40480" fmla="*/ 2250944 h 6858000"/>
              <a:gd name="connsiteX28-40481" fmla="*/ 5250644 w 6127024"/>
              <a:gd name="connsiteY28-40482" fmla="*/ 2266619 h 6858000"/>
              <a:gd name="connsiteX29-40483" fmla="*/ 5293877 w 6127024"/>
              <a:gd name="connsiteY29-40484" fmla="*/ 2368649 h 6858000"/>
              <a:gd name="connsiteX30-40485" fmla="*/ 5311338 w 6127024"/>
              <a:gd name="connsiteY30-40486" fmla="*/ 2404034 h 6858000"/>
              <a:gd name="connsiteX31-40487" fmla="*/ 5338366 w 6127024"/>
              <a:gd name="connsiteY31-40488" fmla="*/ 2465052 h 6858000"/>
              <a:gd name="connsiteX32-40489" fmla="*/ 5371263 w 6127024"/>
              <a:gd name="connsiteY32-40490" fmla="*/ 2586413 h 6858000"/>
              <a:gd name="connsiteX33-40491" fmla="*/ 5407503 w 6127024"/>
              <a:gd name="connsiteY33-40492" fmla="*/ 2786290 h 6858000"/>
              <a:gd name="connsiteX34-40493" fmla="*/ 5407356 w 6127024"/>
              <a:gd name="connsiteY34-40494" fmla="*/ 2787545 h 6858000"/>
              <a:gd name="connsiteX35-40495" fmla="*/ 5457023 w 6127024"/>
              <a:gd name="connsiteY35-40496" fmla="*/ 2858292 h 6858000"/>
              <a:gd name="connsiteX36-40497" fmla="*/ 5479298 w 6127024"/>
              <a:gd name="connsiteY36-40498" fmla="*/ 2947791 h 6858000"/>
              <a:gd name="connsiteX37-40499" fmla="*/ 5481770 w 6127024"/>
              <a:gd name="connsiteY37-40500" fmla="*/ 2951352 h 6858000"/>
              <a:gd name="connsiteX38-40501" fmla="*/ 5482415 w 6127024"/>
              <a:gd name="connsiteY38-40502" fmla="*/ 3004079 h 6858000"/>
              <a:gd name="connsiteX39-40503" fmla="*/ 5503944 w 6127024"/>
              <a:gd name="connsiteY39-40504" fmla="*/ 3123335 h 6858000"/>
              <a:gd name="connsiteX40-40505" fmla="*/ 5516007 w 6127024"/>
              <a:gd name="connsiteY40-40506" fmla="*/ 3258473 h 6858000"/>
              <a:gd name="connsiteX41-40507" fmla="*/ 5589758 w 6127024"/>
              <a:gd name="connsiteY41-40508" fmla="*/ 3453699 h 6858000"/>
              <a:gd name="connsiteX42-40509" fmla="*/ 5596144 w 6127024"/>
              <a:gd name="connsiteY42-40510" fmla="*/ 3534624 h 6858000"/>
              <a:gd name="connsiteX43-40511" fmla="*/ 5597750 w 6127024"/>
              <a:gd name="connsiteY43-40512" fmla="*/ 3534129 h 6858000"/>
              <a:gd name="connsiteX44-40513" fmla="*/ 5618377 w 6127024"/>
              <a:gd name="connsiteY44-40514" fmla="*/ 3588431 h 6858000"/>
              <a:gd name="connsiteX45-40515" fmla="*/ 5655472 w 6127024"/>
              <a:gd name="connsiteY45-40516" fmla="*/ 3678877 h 6858000"/>
              <a:gd name="connsiteX46-40517" fmla="*/ 5683015 w 6127024"/>
              <a:gd name="connsiteY46-40518" fmla="*/ 3762025 h 6858000"/>
              <a:gd name="connsiteX47-40519" fmla="*/ 5696643 w 6127024"/>
              <a:gd name="connsiteY47-40520" fmla="*/ 3773888 h 6858000"/>
              <a:gd name="connsiteX48-40521" fmla="*/ 5768491 w 6127024"/>
              <a:gd name="connsiteY48-40522" fmla="*/ 3914399 h 6858000"/>
              <a:gd name="connsiteX49-40523" fmla="*/ 5793123 w 6127024"/>
              <a:gd name="connsiteY49-40524" fmla="*/ 3969952 h 6858000"/>
              <a:gd name="connsiteX50-40525" fmla="*/ 5808321 w 6127024"/>
              <a:gd name="connsiteY50-40526" fmla="*/ 3988153 h 6858000"/>
              <a:gd name="connsiteX51-40527" fmla="*/ 5825621 w 6127024"/>
              <a:gd name="connsiteY51-40528" fmla="*/ 4015525 h 6858000"/>
              <a:gd name="connsiteX52-40529" fmla="*/ 5860672 w 6127024"/>
              <a:gd name="connsiteY52-40530" fmla="*/ 4061579 h 6858000"/>
              <a:gd name="connsiteX53-40531" fmla="*/ 5872173 w 6127024"/>
              <a:gd name="connsiteY53-40532" fmla="*/ 4088497 h 6858000"/>
              <a:gd name="connsiteX54-40533" fmla="*/ 5894095 w 6127024"/>
              <a:gd name="connsiteY54-40534" fmla="*/ 4128857 h 6858000"/>
              <a:gd name="connsiteX55-40535" fmla="*/ 5903513 w 6127024"/>
              <a:gd name="connsiteY55-40536" fmla="*/ 4187661 h 6858000"/>
              <a:gd name="connsiteX56-40537" fmla="*/ 5928910 w 6127024"/>
              <a:gd name="connsiteY56-40538" fmla="*/ 4300973 h 6858000"/>
              <a:gd name="connsiteX57-40539" fmla="*/ 5946705 w 6127024"/>
              <a:gd name="connsiteY57-40540" fmla="*/ 4428051 h 6858000"/>
              <a:gd name="connsiteX58-40541" fmla="*/ 5949261 w 6127024"/>
              <a:gd name="connsiteY58-40542" fmla="*/ 4449185 h 6858000"/>
              <a:gd name="connsiteX59-40543" fmla="*/ 5968960 w 6127024"/>
              <a:gd name="connsiteY59-40544" fmla="*/ 4482655 h 6858000"/>
              <a:gd name="connsiteX60-40545" fmla="*/ 5998138 w 6127024"/>
              <a:gd name="connsiteY60-40546" fmla="*/ 4697518 h 6858000"/>
              <a:gd name="connsiteX61-40547" fmla="*/ 6007819 w 6127024"/>
              <a:gd name="connsiteY61-40548" fmla="*/ 4858148 h 6858000"/>
              <a:gd name="connsiteX62-40549" fmla="*/ 6007749 w 6127024"/>
              <a:gd name="connsiteY62-40550" fmla="*/ 4964715 h 6858000"/>
              <a:gd name="connsiteX63-40551" fmla="*/ 6005269 w 6127024"/>
              <a:gd name="connsiteY63-40552" fmla="*/ 5150567 h 6858000"/>
              <a:gd name="connsiteX64-40553" fmla="*/ 6001127 w 6127024"/>
              <a:gd name="connsiteY64-40554" fmla="*/ 5164609 h 6858000"/>
              <a:gd name="connsiteX65-40555" fmla="*/ 5998514 w 6127024"/>
              <a:gd name="connsiteY65-40556" fmla="*/ 5189673 h 6858000"/>
              <a:gd name="connsiteX66-40557" fmla="*/ 6018409 w 6127024"/>
              <a:gd name="connsiteY66-40558" fmla="*/ 5227157 h 6858000"/>
              <a:gd name="connsiteX67-40559" fmla="*/ 6036748 w 6127024"/>
              <a:gd name="connsiteY67-40560" fmla="*/ 5322752 h 6858000"/>
              <a:gd name="connsiteX68-40561" fmla="*/ 6036943 w 6127024"/>
              <a:gd name="connsiteY68-40562" fmla="*/ 5329480 h 6858000"/>
              <a:gd name="connsiteX69-40563" fmla="*/ 6037677 w 6127024"/>
              <a:gd name="connsiteY69-40564" fmla="*/ 5354807 h 6858000"/>
              <a:gd name="connsiteX70-40565" fmla="*/ 6039728 w 6127024"/>
              <a:gd name="connsiteY70-40566" fmla="*/ 5359416 h 6858000"/>
              <a:gd name="connsiteX71-40567" fmla="*/ 6053435 w 6127024"/>
              <a:gd name="connsiteY71-40568" fmla="*/ 5387547 h 6858000"/>
              <a:gd name="connsiteX72-40569" fmla="*/ 6065933 w 6127024"/>
              <a:gd name="connsiteY72-40570" fmla="*/ 5443002 h 6858000"/>
              <a:gd name="connsiteX73-40571" fmla="*/ 6068640 w 6127024"/>
              <a:gd name="connsiteY73-40572" fmla="*/ 5474503 h 6858000"/>
              <a:gd name="connsiteX74-40573" fmla="*/ 6080922 w 6127024"/>
              <a:gd name="connsiteY74-40574" fmla="*/ 5561070 h 6858000"/>
              <a:gd name="connsiteX75-40575" fmla="*/ 6096949 w 6127024"/>
              <a:gd name="connsiteY75-40576" fmla="*/ 5648179 h 6858000"/>
              <a:gd name="connsiteX76-40577" fmla="*/ 6121353 w 6127024"/>
              <a:gd name="connsiteY76-40578" fmla="*/ 5721725 h 6858000"/>
              <a:gd name="connsiteX77-40579" fmla="*/ 6109884 w 6127024"/>
              <a:gd name="connsiteY77-40580" fmla="*/ 5721959 h 6858000"/>
              <a:gd name="connsiteX78-40581" fmla="*/ 6127024 w 6127024"/>
              <a:gd name="connsiteY78-40582" fmla="*/ 5786902 h 6858000"/>
              <a:gd name="connsiteX79-40583" fmla="*/ 6115796 w 6127024"/>
              <a:gd name="connsiteY79-40584" fmla="*/ 5862844 h 6858000"/>
              <a:gd name="connsiteX80-40585" fmla="*/ 6102493 w 6127024"/>
              <a:gd name="connsiteY80-40586" fmla="*/ 5928602 h 6858000"/>
              <a:gd name="connsiteX81-40587" fmla="*/ 6056863 w 6127024"/>
              <a:gd name="connsiteY81-40588" fmla="*/ 6000643 h 6858000"/>
              <a:gd name="connsiteX82-40589" fmla="*/ 6045436 w 6127024"/>
              <a:gd name="connsiteY82-40590" fmla="*/ 6124480 h 6858000"/>
              <a:gd name="connsiteX83-40591" fmla="*/ 6030489 w 6127024"/>
              <a:gd name="connsiteY83-40592" fmla="*/ 6317666 h 6858000"/>
              <a:gd name="connsiteX84-40593" fmla="*/ 6007492 w 6127024"/>
              <a:gd name="connsiteY84-40594" fmla="*/ 6440818 h 6858000"/>
              <a:gd name="connsiteX85-40595" fmla="*/ 6009467 w 6127024"/>
              <a:gd name="connsiteY85-40596" fmla="*/ 6487076 h 6858000"/>
              <a:gd name="connsiteX86-40597" fmla="*/ 5995064 w 6127024"/>
              <a:gd name="connsiteY86-40598" fmla="*/ 6540791 h 6858000"/>
              <a:gd name="connsiteX87-40599" fmla="*/ 6004510 w 6127024"/>
              <a:gd name="connsiteY87-40600" fmla="*/ 6599256 h 6858000"/>
              <a:gd name="connsiteX88-40601" fmla="*/ 5986207 w 6127024"/>
              <a:gd name="connsiteY88-40602" fmla="*/ 6695855 h 6858000"/>
              <a:gd name="connsiteX89-40603" fmla="*/ 5979428 w 6127024"/>
              <a:gd name="connsiteY89-40604" fmla="*/ 6754678 h 6858000"/>
              <a:gd name="connsiteX90-40605" fmla="*/ 5983398 w 6127024"/>
              <a:gd name="connsiteY90-40606" fmla="*/ 6778641 h 6858000"/>
              <a:gd name="connsiteX91-40607" fmla="*/ 5984543 w 6127024"/>
              <a:gd name="connsiteY91-40608" fmla="*/ 6811016 h 6858000"/>
              <a:gd name="connsiteX92-40609" fmla="*/ 5979671 w 6127024"/>
              <a:gd name="connsiteY92-40610" fmla="*/ 6858000 h 6858000"/>
              <a:gd name="connsiteX93-40611" fmla="*/ 0 w 6127024"/>
              <a:gd name="connsiteY93-40612" fmla="*/ 6858000 h 6858000"/>
              <a:gd name="connsiteX94-40613" fmla="*/ 0 w 6127024"/>
              <a:gd name="connsiteY94-40614" fmla="*/ 0 h 6858000"/>
              <a:gd name="connsiteX0-40615" fmla="*/ 0 w 6127024"/>
              <a:gd name="connsiteY0-40616" fmla="*/ 0 h 6858000"/>
              <a:gd name="connsiteX1-40617" fmla="*/ 4965888 w 6127024"/>
              <a:gd name="connsiteY1-40618" fmla="*/ 0 h 6858000"/>
              <a:gd name="connsiteX2-40619" fmla="*/ 4967767 w 6127024"/>
              <a:gd name="connsiteY2-40620" fmla="*/ 7930 h 6858000"/>
              <a:gd name="connsiteX3-40621" fmla="*/ 4979444 w 6127024"/>
              <a:gd name="connsiteY3-40622" fmla="*/ 43921 h 6858000"/>
              <a:gd name="connsiteX4-40623" fmla="*/ 5021173 w 6127024"/>
              <a:gd name="connsiteY4-40624" fmla="*/ 123738 h 6858000"/>
              <a:gd name="connsiteX5-40625" fmla="*/ 5075458 w 6127024"/>
              <a:gd name="connsiteY5-40626" fmla="*/ 264355 h 6858000"/>
              <a:gd name="connsiteX6-40627" fmla="*/ 5081175 w 6127024"/>
              <a:gd name="connsiteY6-40628" fmla="*/ 277448 h 6858000"/>
              <a:gd name="connsiteX7-40629" fmla="*/ 5097011 w 6127024"/>
              <a:gd name="connsiteY7-40630" fmla="*/ 355616 h 6858000"/>
              <a:gd name="connsiteX8-40631" fmla="*/ 5153000 w 6127024"/>
              <a:gd name="connsiteY8-40632" fmla="*/ 507134 h 6858000"/>
              <a:gd name="connsiteX9-40633" fmla="*/ 5171282 w 6127024"/>
              <a:gd name="connsiteY9-40634" fmla="*/ 602071 h 6858000"/>
              <a:gd name="connsiteX10-40635" fmla="*/ 5176196 w 6127024"/>
              <a:gd name="connsiteY10-40636" fmla="*/ 636822 h 6858000"/>
              <a:gd name="connsiteX11-40637" fmla="*/ 5189051 w 6127024"/>
              <a:gd name="connsiteY11-40638" fmla="*/ 782518 h 6858000"/>
              <a:gd name="connsiteX12-40639" fmla="*/ 5218707 w 6127024"/>
              <a:gd name="connsiteY12-40640" fmla="*/ 886387 h 6858000"/>
              <a:gd name="connsiteX13-40641" fmla="*/ 5221281 w 6127024"/>
              <a:gd name="connsiteY13-40642" fmla="*/ 920873 h 6858000"/>
              <a:gd name="connsiteX14-40643" fmla="*/ 5201018 w 6127024"/>
              <a:gd name="connsiteY14-40644" fmla="*/ 1095027 h 6858000"/>
              <a:gd name="connsiteX15-40645" fmla="*/ 5189234 w 6127024"/>
              <a:gd name="connsiteY15-40646" fmla="*/ 1217308 h 6858000"/>
              <a:gd name="connsiteX16-40647" fmla="*/ 5202769 w 6127024"/>
              <a:gd name="connsiteY16-40648" fmla="*/ 1269450 h 6858000"/>
              <a:gd name="connsiteX17-40649" fmla="*/ 5225968 w 6127024"/>
              <a:gd name="connsiteY17-40650" fmla="*/ 1357994 h 6858000"/>
              <a:gd name="connsiteX18-40651" fmla="*/ 5231437 w 6127024"/>
              <a:gd name="connsiteY18-40652" fmla="*/ 1373779 h 6858000"/>
              <a:gd name="connsiteX19-40653" fmla="*/ 5237226 w 6127024"/>
              <a:gd name="connsiteY19-40654" fmla="*/ 1441327 h 6858000"/>
              <a:gd name="connsiteX20-40655" fmla="*/ 5255653 w 6127024"/>
              <a:gd name="connsiteY20-40656" fmla="*/ 1524712 h 6858000"/>
              <a:gd name="connsiteX21-40657" fmla="*/ 5263491 w 6127024"/>
              <a:gd name="connsiteY21-40658" fmla="*/ 1642938 h 6858000"/>
              <a:gd name="connsiteX22-40659" fmla="*/ 5256552 w 6127024"/>
              <a:gd name="connsiteY22-40660" fmla="*/ 1672509 h 6858000"/>
              <a:gd name="connsiteX23-40661" fmla="*/ 5266931 w 6127024"/>
              <a:gd name="connsiteY23-40662" fmla="*/ 1866147 h 6858000"/>
              <a:gd name="connsiteX24-40663" fmla="*/ 5255696 w 6127024"/>
              <a:gd name="connsiteY24-40664" fmla="*/ 1953770 h 6858000"/>
              <a:gd name="connsiteX25-40665" fmla="*/ 5252592 w 6127024"/>
              <a:gd name="connsiteY25-40666" fmla="*/ 2092210 h 6858000"/>
              <a:gd name="connsiteX26-40667" fmla="*/ 5250104 w 6127024"/>
              <a:gd name="connsiteY26-40668" fmla="*/ 2249166 h 6858000"/>
              <a:gd name="connsiteX27-40669" fmla="*/ 5251214 w 6127024"/>
              <a:gd name="connsiteY27-40670" fmla="*/ 2250944 h 6858000"/>
              <a:gd name="connsiteX28-40671" fmla="*/ 5250644 w 6127024"/>
              <a:gd name="connsiteY28-40672" fmla="*/ 2266619 h 6858000"/>
              <a:gd name="connsiteX29-40673" fmla="*/ 5293877 w 6127024"/>
              <a:gd name="connsiteY29-40674" fmla="*/ 2368649 h 6858000"/>
              <a:gd name="connsiteX30-40675" fmla="*/ 5311338 w 6127024"/>
              <a:gd name="connsiteY30-40676" fmla="*/ 2404034 h 6858000"/>
              <a:gd name="connsiteX31-40677" fmla="*/ 5338366 w 6127024"/>
              <a:gd name="connsiteY31-40678" fmla="*/ 2465052 h 6858000"/>
              <a:gd name="connsiteX32-40679" fmla="*/ 5371263 w 6127024"/>
              <a:gd name="connsiteY32-40680" fmla="*/ 2586413 h 6858000"/>
              <a:gd name="connsiteX33-40681" fmla="*/ 5407503 w 6127024"/>
              <a:gd name="connsiteY33-40682" fmla="*/ 2786290 h 6858000"/>
              <a:gd name="connsiteX34-40683" fmla="*/ 5407356 w 6127024"/>
              <a:gd name="connsiteY34-40684" fmla="*/ 2787545 h 6858000"/>
              <a:gd name="connsiteX35-40685" fmla="*/ 5457023 w 6127024"/>
              <a:gd name="connsiteY35-40686" fmla="*/ 2858292 h 6858000"/>
              <a:gd name="connsiteX36-40687" fmla="*/ 5479298 w 6127024"/>
              <a:gd name="connsiteY36-40688" fmla="*/ 2947791 h 6858000"/>
              <a:gd name="connsiteX37-40689" fmla="*/ 5481770 w 6127024"/>
              <a:gd name="connsiteY37-40690" fmla="*/ 2951352 h 6858000"/>
              <a:gd name="connsiteX38-40691" fmla="*/ 5482415 w 6127024"/>
              <a:gd name="connsiteY38-40692" fmla="*/ 3004079 h 6858000"/>
              <a:gd name="connsiteX39-40693" fmla="*/ 5503944 w 6127024"/>
              <a:gd name="connsiteY39-40694" fmla="*/ 3123335 h 6858000"/>
              <a:gd name="connsiteX40-40695" fmla="*/ 5516007 w 6127024"/>
              <a:gd name="connsiteY40-40696" fmla="*/ 3258473 h 6858000"/>
              <a:gd name="connsiteX41-40697" fmla="*/ 5589758 w 6127024"/>
              <a:gd name="connsiteY41-40698" fmla="*/ 3453699 h 6858000"/>
              <a:gd name="connsiteX42-40699" fmla="*/ 5596144 w 6127024"/>
              <a:gd name="connsiteY42-40700" fmla="*/ 3534624 h 6858000"/>
              <a:gd name="connsiteX43-40701" fmla="*/ 5597750 w 6127024"/>
              <a:gd name="connsiteY43-40702" fmla="*/ 3534129 h 6858000"/>
              <a:gd name="connsiteX44-40703" fmla="*/ 5618377 w 6127024"/>
              <a:gd name="connsiteY44-40704" fmla="*/ 3588431 h 6858000"/>
              <a:gd name="connsiteX45-40705" fmla="*/ 5655472 w 6127024"/>
              <a:gd name="connsiteY45-40706" fmla="*/ 3678877 h 6858000"/>
              <a:gd name="connsiteX46-40707" fmla="*/ 5683015 w 6127024"/>
              <a:gd name="connsiteY46-40708" fmla="*/ 3762025 h 6858000"/>
              <a:gd name="connsiteX47-40709" fmla="*/ 5696643 w 6127024"/>
              <a:gd name="connsiteY47-40710" fmla="*/ 3773888 h 6858000"/>
              <a:gd name="connsiteX48-40711" fmla="*/ 5768491 w 6127024"/>
              <a:gd name="connsiteY48-40712" fmla="*/ 3914399 h 6858000"/>
              <a:gd name="connsiteX49-40713" fmla="*/ 5793123 w 6127024"/>
              <a:gd name="connsiteY49-40714" fmla="*/ 3969952 h 6858000"/>
              <a:gd name="connsiteX50-40715" fmla="*/ 5808321 w 6127024"/>
              <a:gd name="connsiteY50-40716" fmla="*/ 3988153 h 6858000"/>
              <a:gd name="connsiteX51-40717" fmla="*/ 5825621 w 6127024"/>
              <a:gd name="connsiteY51-40718" fmla="*/ 4015525 h 6858000"/>
              <a:gd name="connsiteX52-40719" fmla="*/ 5860672 w 6127024"/>
              <a:gd name="connsiteY52-40720" fmla="*/ 4061579 h 6858000"/>
              <a:gd name="connsiteX53-40721" fmla="*/ 5872173 w 6127024"/>
              <a:gd name="connsiteY53-40722" fmla="*/ 4088497 h 6858000"/>
              <a:gd name="connsiteX54-40723" fmla="*/ 5894095 w 6127024"/>
              <a:gd name="connsiteY54-40724" fmla="*/ 4128857 h 6858000"/>
              <a:gd name="connsiteX55-40725" fmla="*/ 5903513 w 6127024"/>
              <a:gd name="connsiteY55-40726" fmla="*/ 4187661 h 6858000"/>
              <a:gd name="connsiteX56-40727" fmla="*/ 5946705 w 6127024"/>
              <a:gd name="connsiteY56-40728" fmla="*/ 4428051 h 6858000"/>
              <a:gd name="connsiteX57-40729" fmla="*/ 5949261 w 6127024"/>
              <a:gd name="connsiteY57-40730" fmla="*/ 4449185 h 6858000"/>
              <a:gd name="connsiteX58-40731" fmla="*/ 5968960 w 6127024"/>
              <a:gd name="connsiteY58-40732" fmla="*/ 4482655 h 6858000"/>
              <a:gd name="connsiteX59-40733" fmla="*/ 5998138 w 6127024"/>
              <a:gd name="connsiteY59-40734" fmla="*/ 4697518 h 6858000"/>
              <a:gd name="connsiteX60-40735" fmla="*/ 6007819 w 6127024"/>
              <a:gd name="connsiteY60-40736" fmla="*/ 4858148 h 6858000"/>
              <a:gd name="connsiteX61-40737" fmla="*/ 6007749 w 6127024"/>
              <a:gd name="connsiteY61-40738" fmla="*/ 4964715 h 6858000"/>
              <a:gd name="connsiteX62-40739" fmla="*/ 6005269 w 6127024"/>
              <a:gd name="connsiteY62-40740" fmla="*/ 5150567 h 6858000"/>
              <a:gd name="connsiteX63-40741" fmla="*/ 6001127 w 6127024"/>
              <a:gd name="connsiteY63-40742" fmla="*/ 5164609 h 6858000"/>
              <a:gd name="connsiteX64-40743" fmla="*/ 5998514 w 6127024"/>
              <a:gd name="connsiteY64-40744" fmla="*/ 5189673 h 6858000"/>
              <a:gd name="connsiteX65-40745" fmla="*/ 6018409 w 6127024"/>
              <a:gd name="connsiteY65-40746" fmla="*/ 5227157 h 6858000"/>
              <a:gd name="connsiteX66-40747" fmla="*/ 6036748 w 6127024"/>
              <a:gd name="connsiteY66-40748" fmla="*/ 5322752 h 6858000"/>
              <a:gd name="connsiteX67-40749" fmla="*/ 6036943 w 6127024"/>
              <a:gd name="connsiteY67-40750" fmla="*/ 5329480 h 6858000"/>
              <a:gd name="connsiteX68-40751" fmla="*/ 6037677 w 6127024"/>
              <a:gd name="connsiteY68-40752" fmla="*/ 5354807 h 6858000"/>
              <a:gd name="connsiteX69-40753" fmla="*/ 6039728 w 6127024"/>
              <a:gd name="connsiteY69-40754" fmla="*/ 5359416 h 6858000"/>
              <a:gd name="connsiteX70-40755" fmla="*/ 6053435 w 6127024"/>
              <a:gd name="connsiteY70-40756" fmla="*/ 5387547 h 6858000"/>
              <a:gd name="connsiteX71-40757" fmla="*/ 6065933 w 6127024"/>
              <a:gd name="connsiteY71-40758" fmla="*/ 5443002 h 6858000"/>
              <a:gd name="connsiteX72-40759" fmla="*/ 6068640 w 6127024"/>
              <a:gd name="connsiteY72-40760" fmla="*/ 5474503 h 6858000"/>
              <a:gd name="connsiteX73-40761" fmla="*/ 6080922 w 6127024"/>
              <a:gd name="connsiteY73-40762" fmla="*/ 5561070 h 6858000"/>
              <a:gd name="connsiteX74-40763" fmla="*/ 6096949 w 6127024"/>
              <a:gd name="connsiteY74-40764" fmla="*/ 5648179 h 6858000"/>
              <a:gd name="connsiteX75-40765" fmla="*/ 6121353 w 6127024"/>
              <a:gd name="connsiteY75-40766" fmla="*/ 5721725 h 6858000"/>
              <a:gd name="connsiteX76-40767" fmla="*/ 6109884 w 6127024"/>
              <a:gd name="connsiteY76-40768" fmla="*/ 5721959 h 6858000"/>
              <a:gd name="connsiteX77-40769" fmla="*/ 6127024 w 6127024"/>
              <a:gd name="connsiteY77-40770" fmla="*/ 5786902 h 6858000"/>
              <a:gd name="connsiteX78-40771" fmla="*/ 6115796 w 6127024"/>
              <a:gd name="connsiteY78-40772" fmla="*/ 5862844 h 6858000"/>
              <a:gd name="connsiteX79-40773" fmla="*/ 6102493 w 6127024"/>
              <a:gd name="connsiteY79-40774" fmla="*/ 5928602 h 6858000"/>
              <a:gd name="connsiteX80-40775" fmla="*/ 6056863 w 6127024"/>
              <a:gd name="connsiteY80-40776" fmla="*/ 6000643 h 6858000"/>
              <a:gd name="connsiteX81-40777" fmla="*/ 6045436 w 6127024"/>
              <a:gd name="connsiteY81-40778" fmla="*/ 6124480 h 6858000"/>
              <a:gd name="connsiteX82-40779" fmla="*/ 6030489 w 6127024"/>
              <a:gd name="connsiteY82-40780" fmla="*/ 6317666 h 6858000"/>
              <a:gd name="connsiteX83-40781" fmla="*/ 6007492 w 6127024"/>
              <a:gd name="connsiteY83-40782" fmla="*/ 6440818 h 6858000"/>
              <a:gd name="connsiteX84-40783" fmla="*/ 6009467 w 6127024"/>
              <a:gd name="connsiteY84-40784" fmla="*/ 6487076 h 6858000"/>
              <a:gd name="connsiteX85-40785" fmla="*/ 5995064 w 6127024"/>
              <a:gd name="connsiteY85-40786" fmla="*/ 6540791 h 6858000"/>
              <a:gd name="connsiteX86-40787" fmla="*/ 6004510 w 6127024"/>
              <a:gd name="connsiteY86-40788" fmla="*/ 6599256 h 6858000"/>
              <a:gd name="connsiteX87-40789" fmla="*/ 5986207 w 6127024"/>
              <a:gd name="connsiteY87-40790" fmla="*/ 6695855 h 6858000"/>
              <a:gd name="connsiteX88-40791" fmla="*/ 5979428 w 6127024"/>
              <a:gd name="connsiteY88-40792" fmla="*/ 6754678 h 6858000"/>
              <a:gd name="connsiteX89-40793" fmla="*/ 5983398 w 6127024"/>
              <a:gd name="connsiteY89-40794" fmla="*/ 6778641 h 6858000"/>
              <a:gd name="connsiteX90-40795" fmla="*/ 5984543 w 6127024"/>
              <a:gd name="connsiteY90-40796" fmla="*/ 6811016 h 6858000"/>
              <a:gd name="connsiteX91-40797" fmla="*/ 5979671 w 6127024"/>
              <a:gd name="connsiteY91-40798" fmla="*/ 6858000 h 6858000"/>
              <a:gd name="connsiteX92-40799" fmla="*/ 0 w 6127024"/>
              <a:gd name="connsiteY92-40800" fmla="*/ 6858000 h 6858000"/>
              <a:gd name="connsiteX93-40801" fmla="*/ 0 w 6127024"/>
              <a:gd name="connsiteY93-40802" fmla="*/ 0 h 6858000"/>
              <a:gd name="connsiteX0-40803" fmla="*/ 0 w 6127024"/>
              <a:gd name="connsiteY0-40804" fmla="*/ 0 h 6858000"/>
              <a:gd name="connsiteX1-40805" fmla="*/ 4965888 w 6127024"/>
              <a:gd name="connsiteY1-40806" fmla="*/ 0 h 6858000"/>
              <a:gd name="connsiteX2-40807" fmla="*/ 4967767 w 6127024"/>
              <a:gd name="connsiteY2-40808" fmla="*/ 7930 h 6858000"/>
              <a:gd name="connsiteX3-40809" fmla="*/ 4979444 w 6127024"/>
              <a:gd name="connsiteY3-40810" fmla="*/ 43921 h 6858000"/>
              <a:gd name="connsiteX4-40811" fmla="*/ 5021173 w 6127024"/>
              <a:gd name="connsiteY4-40812" fmla="*/ 123738 h 6858000"/>
              <a:gd name="connsiteX5-40813" fmla="*/ 5075458 w 6127024"/>
              <a:gd name="connsiteY5-40814" fmla="*/ 264355 h 6858000"/>
              <a:gd name="connsiteX6-40815" fmla="*/ 5081175 w 6127024"/>
              <a:gd name="connsiteY6-40816" fmla="*/ 277448 h 6858000"/>
              <a:gd name="connsiteX7-40817" fmla="*/ 5097011 w 6127024"/>
              <a:gd name="connsiteY7-40818" fmla="*/ 355616 h 6858000"/>
              <a:gd name="connsiteX8-40819" fmla="*/ 5153000 w 6127024"/>
              <a:gd name="connsiteY8-40820" fmla="*/ 507134 h 6858000"/>
              <a:gd name="connsiteX9-40821" fmla="*/ 5171282 w 6127024"/>
              <a:gd name="connsiteY9-40822" fmla="*/ 602071 h 6858000"/>
              <a:gd name="connsiteX10-40823" fmla="*/ 5176196 w 6127024"/>
              <a:gd name="connsiteY10-40824" fmla="*/ 636822 h 6858000"/>
              <a:gd name="connsiteX11-40825" fmla="*/ 5189051 w 6127024"/>
              <a:gd name="connsiteY11-40826" fmla="*/ 782518 h 6858000"/>
              <a:gd name="connsiteX12-40827" fmla="*/ 5218707 w 6127024"/>
              <a:gd name="connsiteY12-40828" fmla="*/ 886387 h 6858000"/>
              <a:gd name="connsiteX13-40829" fmla="*/ 5221281 w 6127024"/>
              <a:gd name="connsiteY13-40830" fmla="*/ 920873 h 6858000"/>
              <a:gd name="connsiteX14-40831" fmla="*/ 5201018 w 6127024"/>
              <a:gd name="connsiteY14-40832" fmla="*/ 1095027 h 6858000"/>
              <a:gd name="connsiteX15-40833" fmla="*/ 5189234 w 6127024"/>
              <a:gd name="connsiteY15-40834" fmla="*/ 1217308 h 6858000"/>
              <a:gd name="connsiteX16-40835" fmla="*/ 5202769 w 6127024"/>
              <a:gd name="connsiteY16-40836" fmla="*/ 1269450 h 6858000"/>
              <a:gd name="connsiteX17-40837" fmla="*/ 5225968 w 6127024"/>
              <a:gd name="connsiteY17-40838" fmla="*/ 1357994 h 6858000"/>
              <a:gd name="connsiteX18-40839" fmla="*/ 5231437 w 6127024"/>
              <a:gd name="connsiteY18-40840" fmla="*/ 1373779 h 6858000"/>
              <a:gd name="connsiteX19-40841" fmla="*/ 5237226 w 6127024"/>
              <a:gd name="connsiteY19-40842" fmla="*/ 1441327 h 6858000"/>
              <a:gd name="connsiteX20-40843" fmla="*/ 5255653 w 6127024"/>
              <a:gd name="connsiteY20-40844" fmla="*/ 1524712 h 6858000"/>
              <a:gd name="connsiteX21-40845" fmla="*/ 5263491 w 6127024"/>
              <a:gd name="connsiteY21-40846" fmla="*/ 1642938 h 6858000"/>
              <a:gd name="connsiteX22-40847" fmla="*/ 5256552 w 6127024"/>
              <a:gd name="connsiteY22-40848" fmla="*/ 1672509 h 6858000"/>
              <a:gd name="connsiteX23-40849" fmla="*/ 5266931 w 6127024"/>
              <a:gd name="connsiteY23-40850" fmla="*/ 1866147 h 6858000"/>
              <a:gd name="connsiteX24-40851" fmla="*/ 5255696 w 6127024"/>
              <a:gd name="connsiteY24-40852" fmla="*/ 1953770 h 6858000"/>
              <a:gd name="connsiteX25-40853" fmla="*/ 5252592 w 6127024"/>
              <a:gd name="connsiteY25-40854" fmla="*/ 2092210 h 6858000"/>
              <a:gd name="connsiteX26-40855" fmla="*/ 5250104 w 6127024"/>
              <a:gd name="connsiteY26-40856" fmla="*/ 2249166 h 6858000"/>
              <a:gd name="connsiteX27-40857" fmla="*/ 5251214 w 6127024"/>
              <a:gd name="connsiteY27-40858" fmla="*/ 2250944 h 6858000"/>
              <a:gd name="connsiteX28-40859" fmla="*/ 5250644 w 6127024"/>
              <a:gd name="connsiteY28-40860" fmla="*/ 2266619 h 6858000"/>
              <a:gd name="connsiteX29-40861" fmla="*/ 5293877 w 6127024"/>
              <a:gd name="connsiteY29-40862" fmla="*/ 2368649 h 6858000"/>
              <a:gd name="connsiteX30-40863" fmla="*/ 5311338 w 6127024"/>
              <a:gd name="connsiteY30-40864" fmla="*/ 2404034 h 6858000"/>
              <a:gd name="connsiteX31-40865" fmla="*/ 5338366 w 6127024"/>
              <a:gd name="connsiteY31-40866" fmla="*/ 2465052 h 6858000"/>
              <a:gd name="connsiteX32-40867" fmla="*/ 5371263 w 6127024"/>
              <a:gd name="connsiteY32-40868" fmla="*/ 2586413 h 6858000"/>
              <a:gd name="connsiteX33-40869" fmla="*/ 5407503 w 6127024"/>
              <a:gd name="connsiteY33-40870" fmla="*/ 2786290 h 6858000"/>
              <a:gd name="connsiteX34-40871" fmla="*/ 5407356 w 6127024"/>
              <a:gd name="connsiteY34-40872" fmla="*/ 2787545 h 6858000"/>
              <a:gd name="connsiteX35-40873" fmla="*/ 5457023 w 6127024"/>
              <a:gd name="connsiteY35-40874" fmla="*/ 2858292 h 6858000"/>
              <a:gd name="connsiteX36-40875" fmla="*/ 5479298 w 6127024"/>
              <a:gd name="connsiteY36-40876" fmla="*/ 2947791 h 6858000"/>
              <a:gd name="connsiteX37-40877" fmla="*/ 5481770 w 6127024"/>
              <a:gd name="connsiteY37-40878" fmla="*/ 2951352 h 6858000"/>
              <a:gd name="connsiteX38-40879" fmla="*/ 5482415 w 6127024"/>
              <a:gd name="connsiteY38-40880" fmla="*/ 3004079 h 6858000"/>
              <a:gd name="connsiteX39-40881" fmla="*/ 5503944 w 6127024"/>
              <a:gd name="connsiteY39-40882" fmla="*/ 3123335 h 6858000"/>
              <a:gd name="connsiteX40-40883" fmla="*/ 5516007 w 6127024"/>
              <a:gd name="connsiteY40-40884" fmla="*/ 3258473 h 6858000"/>
              <a:gd name="connsiteX41-40885" fmla="*/ 5589758 w 6127024"/>
              <a:gd name="connsiteY41-40886" fmla="*/ 3453699 h 6858000"/>
              <a:gd name="connsiteX42-40887" fmla="*/ 5596144 w 6127024"/>
              <a:gd name="connsiteY42-40888" fmla="*/ 3534624 h 6858000"/>
              <a:gd name="connsiteX43-40889" fmla="*/ 5597750 w 6127024"/>
              <a:gd name="connsiteY43-40890" fmla="*/ 3534129 h 6858000"/>
              <a:gd name="connsiteX44-40891" fmla="*/ 5618377 w 6127024"/>
              <a:gd name="connsiteY44-40892" fmla="*/ 3588431 h 6858000"/>
              <a:gd name="connsiteX45-40893" fmla="*/ 5655472 w 6127024"/>
              <a:gd name="connsiteY45-40894" fmla="*/ 3678877 h 6858000"/>
              <a:gd name="connsiteX46-40895" fmla="*/ 5683015 w 6127024"/>
              <a:gd name="connsiteY46-40896" fmla="*/ 3762025 h 6858000"/>
              <a:gd name="connsiteX47-40897" fmla="*/ 5696643 w 6127024"/>
              <a:gd name="connsiteY47-40898" fmla="*/ 3773888 h 6858000"/>
              <a:gd name="connsiteX48-40899" fmla="*/ 5768491 w 6127024"/>
              <a:gd name="connsiteY48-40900" fmla="*/ 3914399 h 6858000"/>
              <a:gd name="connsiteX49-40901" fmla="*/ 5793123 w 6127024"/>
              <a:gd name="connsiteY49-40902" fmla="*/ 3969952 h 6858000"/>
              <a:gd name="connsiteX50-40903" fmla="*/ 5808321 w 6127024"/>
              <a:gd name="connsiteY50-40904" fmla="*/ 3988153 h 6858000"/>
              <a:gd name="connsiteX51-40905" fmla="*/ 5825621 w 6127024"/>
              <a:gd name="connsiteY51-40906" fmla="*/ 4015525 h 6858000"/>
              <a:gd name="connsiteX52-40907" fmla="*/ 5860672 w 6127024"/>
              <a:gd name="connsiteY52-40908" fmla="*/ 4061579 h 6858000"/>
              <a:gd name="connsiteX53-40909" fmla="*/ 5872173 w 6127024"/>
              <a:gd name="connsiteY53-40910" fmla="*/ 4088497 h 6858000"/>
              <a:gd name="connsiteX54-40911" fmla="*/ 5894095 w 6127024"/>
              <a:gd name="connsiteY54-40912" fmla="*/ 4128857 h 6858000"/>
              <a:gd name="connsiteX55-40913" fmla="*/ 5903513 w 6127024"/>
              <a:gd name="connsiteY55-40914" fmla="*/ 4187661 h 6858000"/>
              <a:gd name="connsiteX56-40915" fmla="*/ 5946705 w 6127024"/>
              <a:gd name="connsiteY56-40916" fmla="*/ 4428051 h 6858000"/>
              <a:gd name="connsiteX57-40917" fmla="*/ 5949261 w 6127024"/>
              <a:gd name="connsiteY57-40918" fmla="*/ 4449185 h 6858000"/>
              <a:gd name="connsiteX58-40919" fmla="*/ 5968960 w 6127024"/>
              <a:gd name="connsiteY58-40920" fmla="*/ 4482655 h 6858000"/>
              <a:gd name="connsiteX59-40921" fmla="*/ 5998138 w 6127024"/>
              <a:gd name="connsiteY59-40922" fmla="*/ 4697518 h 6858000"/>
              <a:gd name="connsiteX60-40923" fmla="*/ 6007819 w 6127024"/>
              <a:gd name="connsiteY60-40924" fmla="*/ 4858148 h 6858000"/>
              <a:gd name="connsiteX61-40925" fmla="*/ 6007749 w 6127024"/>
              <a:gd name="connsiteY61-40926" fmla="*/ 4964715 h 6858000"/>
              <a:gd name="connsiteX62-40927" fmla="*/ 6005269 w 6127024"/>
              <a:gd name="connsiteY62-40928" fmla="*/ 5150567 h 6858000"/>
              <a:gd name="connsiteX63-40929" fmla="*/ 6001127 w 6127024"/>
              <a:gd name="connsiteY63-40930" fmla="*/ 5164609 h 6858000"/>
              <a:gd name="connsiteX64-40931" fmla="*/ 5998514 w 6127024"/>
              <a:gd name="connsiteY64-40932" fmla="*/ 5189673 h 6858000"/>
              <a:gd name="connsiteX65-40933" fmla="*/ 6018409 w 6127024"/>
              <a:gd name="connsiteY65-40934" fmla="*/ 5227157 h 6858000"/>
              <a:gd name="connsiteX66-40935" fmla="*/ 6036748 w 6127024"/>
              <a:gd name="connsiteY66-40936" fmla="*/ 5322752 h 6858000"/>
              <a:gd name="connsiteX67-40937" fmla="*/ 6036943 w 6127024"/>
              <a:gd name="connsiteY67-40938" fmla="*/ 5329480 h 6858000"/>
              <a:gd name="connsiteX68-40939" fmla="*/ 6037677 w 6127024"/>
              <a:gd name="connsiteY68-40940" fmla="*/ 5354807 h 6858000"/>
              <a:gd name="connsiteX69-40941" fmla="*/ 6039728 w 6127024"/>
              <a:gd name="connsiteY69-40942" fmla="*/ 5359416 h 6858000"/>
              <a:gd name="connsiteX70-40943" fmla="*/ 6053435 w 6127024"/>
              <a:gd name="connsiteY70-40944" fmla="*/ 5387547 h 6858000"/>
              <a:gd name="connsiteX71-40945" fmla="*/ 6065933 w 6127024"/>
              <a:gd name="connsiteY71-40946" fmla="*/ 5443002 h 6858000"/>
              <a:gd name="connsiteX72-40947" fmla="*/ 6068640 w 6127024"/>
              <a:gd name="connsiteY72-40948" fmla="*/ 5474503 h 6858000"/>
              <a:gd name="connsiteX73-40949" fmla="*/ 6080922 w 6127024"/>
              <a:gd name="connsiteY73-40950" fmla="*/ 5561070 h 6858000"/>
              <a:gd name="connsiteX74-40951" fmla="*/ 6096949 w 6127024"/>
              <a:gd name="connsiteY74-40952" fmla="*/ 5648179 h 6858000"/>
              <a:gd name="connsiteX75-40953" fmla="*/ 6121353 w 6127024"/>
              <a:gd name="connsiteY75-40954" fmla="*/ 5721725 h 6858000"/>
              <a:gd name="connsiteX76-40955" fmla="*/ 6109884 w 6127024"/>
              <a:gd name="connsiteY76-40956" fmla="*/ 5721959 h 6858000"/>
              <a:gd name="connsiteX77-40957" fmla="*/ 6127024 w 6127024"/>
              <a:gd name="connsiteY77-40958" fmla="*/ 5786902 h 6858000"/>
              <a:gd name="connsiteX78-40959" fmla="*/ 6115796 w 6127024"/>
              <a:gd name="connsiteY78-40960" fmla="*/ 5862844 h 6858000"/>
              <a:gd name="connsiteX79-40961" fmla="*/ 6102493 w 6127024"/>
              <a:gd name="connsiteY79-40962" fmla="*/ 5928602 h 6858000"/>
              <a:gd name="connsiteX80-40963" fmla="*/ 6056863 w 6127024"/>
              <a:gd name="connsiteY80-40964" fmla="*/ 6000643 h 6858000"/>
              <a:gd name="connsiteX81-40965" fmla="*/ 6045436 w 6127024"/>
              <a:gd name="connsiteY81-40966" fmla="*/ 6124480 h 6858000"/>
              <a:gd name="connsiteX82-40967" fmla="*/ 6030489 w 6127024"/>
              <a:gd name="connsiteY82-40968" fmla="*/ 6317666 h 6858000"/>
              <a:gd name="connsiteX83-40969" fmla="*/ 6007492 w 6127024"/>
              <a:gd name="connsiteY83-40970" fmla="*/ 6440818 h 6858000"/>
              <a:gd name="connsiteX84-40971" fmla="*/ 6009467 w 6127024"/>
              <a:gd name="connsiteY84-40972" fmla="*/ 6487076 h 6858000"/>
              <a:gd name="connsiteX85-40973" fmla="*/ 5995064 w 6127024"/>
              <a:gd name="connsiteY85-40974" fmla="*/ 6540791 h 6858000"/>
              <a:gd name="connsiteX86-40975" fmla="*/ 6004510 w 6127024"/>
              <a:gd name="connsiteY86-40976" fmla="*/ 6599256 h 6858000"/>
              <a:gd name="connsiteX87-40977" fmla="*/ 5986207 w 6127024"/>
              <a:gd name="connsiteY87-40978" fmla="*/ 6695855 h 6858000"/>
              <a:gd name="connsiteX88-40979" fmla="*/ 5979428 w 6127024"/>
              <a:gd name="connsiteY88-40980" fmla="*/ 6754678 h 6858000"/>
              <a:gd name="connsiteX89-40981" fmla="*/ 5983398 w 6127024"/>
              <a:gd name="connsiteY89-40982" fmla="*/ 6778641 h 6858000"/>
              <a:gd name="connsiteX90-40983" fmla="*/ 5984543 w 6127024"/>
              <a:gd name="connsiteY90-40984" fmla="*/ 6811016 h 6858000"/>
              <a:gd name="connsiteX91-40985" fmla="*/ 5979671 w 6127024"/>
              <a:gd name="connsiteY91-40986" fmla="*/ 6858000 h 6858000"/>
              <a:gd name="connsiteX92-40987" fmla="*/ 0 w 6127024"/>
              <a:gd name="connsiteY92-40988" fmla="*/ 6858000 h 6858000"/>
              <a:gd name="connsiteX93-40989" fmla="*/ 0 w 6127024"/>
              <a:gd name="connsiteY93-40990" fmla="*/ 0 h 6858000"/>
              <a:gd name="connsiteX0-40991" fmla="*/ 0 w 6127024"/>
              <a:gd name="connsiteY0-40992" fmla="*/ 0 h 6858000"/>
              <a:gd name="connsiteX1-40993" fmla="*/ 4965888 w 6127024"/>
              <a:gd name="connsiteY1-40994" fmla="*/ 0 h 6858000"/>
              <a:gd name="connsiteX2-40995" fmla="*/ 4967767 w 6127024"/>
              <a:gd name="connsiteY2-40996" fmla="*/ 7930 h 6858000"/>
              <a:gd name="connsiteX3-40997" fmla="*/ 4979444 w 6127024"/>
              <a:gd name="connsiteY3-40998" fmla="*/ 43921 h 6858000"/>
              <a:gd name="connsiteX4-40999" fmla="*/ 5021173 w 6127024"/>
              <a:gd name="connsiteY4-41000" fmla="*/ 123738 h 6858000"/>
              <a:gd name="connsiteX5-41001" fmla="*/ 5075458 w 6127024"/>
              <a:gd name="connsiteY5-41002" fmla="*/ 264355 h 6858000"/>
              <a:gd name="connsiteX6-41003" fmla="*/ 5081175 w 6127024"/>
              <a:gd name="connsiteY6-41004" fmla="*/ 277448 h 6858000"/>
              <a:gd name="connsiteX7-41005" fmla="*/ 5097011 w 6127024"/>
              <a:gd name="connsiteY7-41006" fmla="*/ 355616 h 6858000"/>
              <a:gd name="connsiteX8-41007" fmla="*/ 5153000 w 6127024"/>
              <a:gd name="connsiteY8-41008" fmla="*/ 507134 h 6858000"/>
              <a:gd name="connsiteX9-41009" fmla="*/ 5171282 w 6127024"/>
              <a:gd name="connsiteY9-41010" fmla="*/ 602071 h 6858000"/>
              <a:gd name="connsiteX10-41011" fmla="*/ 5176196 w 6127024"/>
              <a:gd name="connsiteY10-41012" fmla="*/ 636822 h 6858000"/>
              <a:gd name="connsiteX11-41013" fmla="*/ 5189051 w 6127024"/>
              <a:gd name="connsiteY11-41014" fmla="*/ 782518 h 6858000"/>
              <a:gd name="connsiteX12-41015" fmla="*/ 5218707 w 6127024"/>
              <a:gd name="connsiteY12-41016" fmla="*/ 886387 h 6858000"/>
              <a:gd name="connsiteX13-41017" fmla="*/ 5221281 w 6127024"/>
              <a:gd name="connsiteY13-41018" fmla="*/ 920873 h 6858000"/>
              <a:gd name="connsiteX14-41019" fmla="*/ 5201018 w 6127024"/>
              <a:gd name="connsiteY14-41020" fmla="*/ 1095027 h 6858000"/>
              <a:gd name="connsiteX15-41021" fmla="*/ 5189234 w 6127024"/>
              <a:gd name="connsiteY15-41022" fmla="*/ 1217308 h 6858000"/>
              <a:gd name="connsiteX16-41023" fmla="*/ 5202769 w 6127024"/>
              <a:gd name="connsiteY16-41024" fmla="*/ 1269450 h 6858000"/>
              <a:gd name="connsiteX17-41025" fmla="*/ 5225968 w 6127024"/>
              <a:gd name="connsiteY17-41026" fmla="*/ 1357994 h 6858000"/>
              <a:gd name="connsiteX18-41027" fmla="*/ 5231437 w 6127024"/>
              <a:gd name="connsiteY18-41028" fmla="*/ 1373779 h 6858000"/>
              <a:gd name="connsiteX19-41029" fmla="*/ 5237226 w 6127024"/>
              <a:gd name="connsiteY19-41030" fmla="*/ 1441327 h 6858000"/>
              <a:gd name="connsiteX20-41031" fmla="*/ 5255653 w 6127024"/>
              <a:gd name="connsiteY20-41032" fmla="*/ 1524712 h 6858000"/>
              <a:gd name="connsiteX21-41033" fmla="*/ 5263491 w 6127024"/>
              <a:gd name="connsiteY21-41034" fmla="*/ 1642938 h 6858000"/>
              <a:gd name="connsiteX22-41035" fmla="*/ 5256552 w 6127024"/>
              <a:gd name="connsiteY22-41036" fmla="*/ 1672509 h 6858000"/>
              <a:gd name="connsiteX23-41037" fmla="*/ 5266931 w 6127024"/>
              <a:gd name="connsiteY23-41038" fmla="*/ 1866147 h 6858000"/>
              <a:gd name="connsiteX24-41039" fmla="*/ 5255696 w 6127024"/>
              <a:gd name="connsiteY24-41040" fmla="*/ 1953770 h 6858000"/>
              <a:gd name="connsiteX25-41041" fmla="*/ 5252592 w 6127024"/>
              <a:gd name="connsiteY25-41042" fmla="*/ 2092210 h 6858000"/>
              <a:gd name="connsiteX26-41043" fmla="*/ 5250104 w 6127024"/>
              <a:gd name="connsiteY26-41044" fmla="*/ 2249166 h 6858000"/>
              <a:gd name="connsiteX27-41045" fmla="*/ 5251214 w 6127024"/>
              <a:gd name="connsiteY27-41046" fmla="*/ 2250944 h 6858000"/>
              <a:gd name="connsiteX28-41047" fmla="*/ 5250644 w 6127024"/>
              <a:gd name="connsiteY28-41048" fmla="*/ 2266619 h 6858000"/>
              <a:gd name="connsiteX29-41049" fmla="*/ 5293877 w 6127024"/>
              <a:gd name="connsiteY29-41050" fmla="*/ 2368649 h 6858000"/>
              <a:gd name="connsiteX30-41051" fmla="*/ 5311338 w 6127024"/>
              <a:gd name="connsiteY30-41052" fmla="*/ 2404034 h 6858000"/>
              <a:gd name="connsiteX31-41053" fmla="*/ 5338366 w 6127024"/>
              <a:gd name="connsiteY31-41054" fmla="*/ 2465052 h 6858000"/>
              <a:gd name="connsiteX32-41055" fmla="*/ 5371263 w 6127024"/>
              <a:gd name="connsiteY32-41056" fmla="*/ 2586413 h 6858000"/>
              <a:gd name="connsiteX33-41057" fmla="*/ 5407503 w 6127024"/>
              <a:gd name="connsiteY33-41058" fmla="*/ 2786290 h 6858000"/>
              <a:gd name="connsiteX34-41059" fmla="*/ 5407356 w 6127024"/>
              <a:gd name="connsiteY34-41060" fmla="*/ 2787545 h 6858000"/>
              <a:gd name="connsiteX35-41061" fmla="*/ 5457023 w 6127024"/>
              <a:gd name="connsiteY35-41062" fmla="*/ 2858292 h 6858000"/>
              <a:gd name="connsiteX36-41063" fmla="*/ 5479298 w 6127024"/>
              <a:gd name="connsiteY36-41064" fmla="*/ 2947791 h 6858000"/>
              <a:gd name="connsiteX37-41065" fmla="*/ 5481770 w 6127024"/>
              <a:gd name="connsiteY37-41066" fmla="*/ 2951352 h 6858000"/>
              <a:gd name="connsiteX38-41067" fmla="*/ 5482415 w 6127024"/>
              <a:gd name="connsiteY38-41068" fmla="*/ 3004079 h 6858000"/>
              <a:gd name="connsiteX39-41069" fmla="*/ 5503944 w 6127024"/>
              <a:gd name="connsiteY39-41070" fmla="*/ 3123335 h 6858000"/>
              <a:gd name="connsiteX40-41071" fmla="*/ 5516007 w 6127024"/>
              <a:gd name="connsiteY40-41072" fmla="*/ 3258473 h 6858000"/>
              <a:gd name="connsiteX41-41073" fmla="*/ 5589758 w 6127024"/>
              <a:gd name="connsiteY41-41074" fmla="*/ 3453699 h 6858000"/>
              <a:gd name="connsiteX42-41075" fmla="*/ 5596144 w 6127024"/>
              <a:gd name="connsiteY42-41076" fmla="*/ 3534624 h 6858000"/>
              <a:gd name="connsiteX43-41077" fmla="*/ 5597750 w 6127024"/>
              <a:gd name="connsiteY43-41078" fmla="*/ 3534129 h 6858000"/>
              <a:gd name="connsiteX44-41079" fmla="*/ 5618377 w 6127024"/>
              <a:gd name="connsiteY44-41080" fmla="*/ 3588431 h 6858000"/>
              <a:gd name="connsiteX45-41081" fmla="*/ 5655472 w 6127024"/>
              <a:gd name="connsiteY45-41082" fmla="*/ 3678877 h 6858000"/>
              <a:gd name="connsiteX46-41083" fmla="*/ 5683015 w 6127024"/>
              <a:gd name="connsiteY46-41084" fmla="*/ 3762025 h 6858000"/>
              <a:gd name="connsiteX47-41085" fmla="*/ 5696643 w 6127024"/>
              <a:gd name="connsiteY47-41086" fmla="*/ 3773888 h 6858000"/>
              <a:gd name="connsiteX48-41087" fmla="*/ 5768491 w 6127024"/>
              <a:gd name="connsiteY48-41088" fmla="*/ 3914399 h 6858000"/>
              <a:gd name="connsiteX49-41089" fmla="*/ 5793123 w 6127024"/>
              <a:gd name="connsiteY49-41090" fmla="*/ 3969952 h 6858000"/>
              <a:gd name="connsiteX50-41091" fmla="*/ 5808321 w 6127024"/>
              <a:gd name="connsiteY50-41092" fmla="*/ 3988153 h 6858000"/>
              <a:gd name="connsiteX51-41093" fmla="*/ 5825621 w 6127024"/>
              <a:gd name="connsiteY51-41094" fmla="*/ 4015525 h 6858000"/>
              <a:gd name="connsiteX52-41095" fmla="*/ 5860672 w 6127024"/>
              <a:gd name="connsiteY52-41096" fmla="*/ 4061579 h 6858000"/>
              <a:gd name="connsiteX53-41097" fmla="*/ 5894095 w 6127024"/>
              <a:gd name="connsiteY53-41098" fmla="*/ 4128857 h 6858000"/>
              <a:gd name="connsiteX54-41099" fmla="*/ 5903513 w 6127024"/>
              <a:gd name="connsiteY54-41100" fmla="*/ 4187661 h 6858000"/>
              <a:gd name="connsiteX55-41101" fmla="*/ 5946705 w 6127024"/>
              <a:gd name="connsiteY55-41102" fmla="*/ 4428051 h 6858000"/>
              <a:gd name="connsiteX56-41103" fmla="*/ 5949261 w 6127024"/>
              <a:gd name="connsiteY56-41104" fmla="*/ 4449185 h 6858000"/>
              <a:gd name="connsiteX57-41105" fmla="*/ 5968960 w 6127024"/>
              <a:gd name="connsiteY57-41106" fmla="*/ 4482655 h 6858000"/>
              <a:gd name="connsiteX58-41107" fmla="*/ 5998138 w 6127024"/>
              <a:gd name="connsiteY58-41108" fmla="*/ 4697518 h 6858000"/>
              <a:gd name="connsiteX59-41109" fmla="*/ 6007819 w 6127024"/>
              <a:gd name="connsiteY59-41110" fmla="*/ 4858148 h 6858000"/>
              <a:gd name="connsiteX60-41111" fmla="*/ 6007749 w 6127024"/>
              <a:gd name="connsiteY60-41112" fmla="*/ 4964715 h 6858000"/>
              <a:gd name="connsiteX61-41113" fmla="*/ 6005269 w 6127024"/>
              <a:gd name="connsiteY61-41114" fmla="*/ 5150567 h 6858000"/>
              <a:gd name="connsiteX62-41115" fmla="*/ 6001127 w 6127024"/>
              <a:gd name="connsiteY62-41116" fmla="*/ 5164609 h 6858000"/>
              <a:gd name="connsiteX63-41117" fmla="*/ 5998514 w 6127024"/>
              <a:gd name="connsiteY63-41118" fmla="*/ 5189673 h 6858000"/>
              <a:gd name="connsiteX64-41119" fmla="*/ 6018409 w 6127024"/>
              <a:gd name="connsiteY64-41120" fmla="*/ 5227157 h 6858000"/>
              <a:gd name="connsiteX65-41121" fmla="*/ 6036748 w 6127024"/>
              <a:gd name="connsiteY65-41122" fmla="*/ 5322752 h 6858000"/>
              <a:gd name="connsiteX66-41123" fmla="*/ 6036943 w 6127024"/>
              <a:gd name="connsiteY66-41124" fmla="*/ 5329480 h 6858000"/>
              <a:gd name="connsiteX67-41125" fmla="*/ 6037677 w 6127024"/>
              <a:gd name="connsiteY67-41126" fmla="*/ 5354807 h 6858000"/>
              <a:gd name="connsiteX68-41127" fmla="*/ 6039728 w 6127024"/>
              <a:gd name="connsiteY68-41128" fmla="*/ 5359416 h 6858000"/>
              <a:gd name="connsiteX69-41129" fmla="*/ 6053435 w 6127024"/>
              <a:gd name="connsiteY69-41130" fmla="*/ 5387547 h 6858000"/>
              <a:gd name="connsiteX70-41131" fmla="*/ 6065933 w 6127024"/>
              <a:gd name="connsiteY70-41132" fmla="*/ 5443002 h 6858000"/>
              <a:gd name="connsiteX71-41133" fmla="*/ 6068640 w 6127024"/>
              <a:gd name="connsiteY71-41134" fmla="*/ 5474503 h 6858000"/>
              <a:gd name="connsiteX72-41135" fmla="*/ 6080922 w 6127024"/>
              <a:gd name="connsiteY72-41136" fmla="*/ 5561070 h 6858000"/>
              <a:gd name="connsiteX73-41137" fmla="*/ 6096949 w 6127024"/>
              <a:gd name="connsiteY73-41138" fmla="*/ 5648179 h 6858000"/>
              <a:gd name="connsiteX74-41139" fmla="*/ 6121353 w 6127024"/>
              <a:gd name="connsiteY74-41140" fmla="*/ 5721725 h 6858000"/>
              <a:gd name="connsiteX75-41141" fmla="*/ 6109884 w 6127024"/>
              <a:gd name="connsiteY75-41142" fmla="*/ 5721959 h 6858000"/>
              <a:gd name="connsiteX76-41143" fmla="*/ 6127024 w 6127024"/>
              <a:gd name="connsiteY76-41144" fmla="*/ 5786902 h 6858000"/>
              <a:gd name="connsiteX77-41145" fmla="*/ 6115796 w 6127024"/>
              <a:gd name="connsiteY77-41146" fmla="*/ 5862844 h 6858000"/>
              <a:gd name="connsiteX78-41147" fmla="*/ 6102493 w 6127024"/>
              <a:gd name="connsiteY78-41148" fmla="*/ 5928602 h 6858000"/>
              <a:gd name="connsiteX79-41149" fmla="*/ 6056863 w 6127024"/>
              <a:gd name="connsiteY79-41150" fmla="*/ 6000643 h 6858000"/>
              <a:gd name="connsiteX80-41151" fmla="*/ 6045436 w 6127024"/>
              <a:gd name="connsiteY80-41152" fmla="*/ 6124480 h 6858000"/>
              <a:gd name="connsiteX81-41153" fmla="*/ 6030489 w 6127024"/>
              <a:gd name="connsiteY81-41154" fmla="*/ 6317666 h 6858000"/>
              <a:gd name="connsiteX82-41155" fmla="*/ 6007492 w 6127024"/>
              <a:gd name="connsiteY82-41156" fmla="*/ 6440818 h 6858000"/>
              <a:gd name="connsiteX83-41157" fmla="*/ 6009467 w 6127024"/>
              <a:gd name="connsiteY83-41158" fmla="*/ 6487076 h 6858000"/>
              <a:gd name="connsiteX84-41159" fmla="*/ 5995064 w 6127024"/>
              <a:gd name="connsiteY84-41160" fmla="*/ 6540791 h 6858000"/>
              <a:gd name="connsiteX85-41161" fmla="*/ 6004510 w 6127024"/>
              <a:gd name="connsiteY85-41162" fmla="*/ 6599256 h 6858000"/>
              <a:gd name="connsiteX86-41163" fmla="*/ 5986207 w 6127024"/>
              <a:gd name="connsiteY86-41164" fmla="*/ 6695855 h 6858000"/>
              <a:gd name="connsiteX87-41165" fmla="*/ 5979428 w 6127024"/>
              <a:gd name="connsiteY87-41166" fmla="*/ 6754678 h 6858000"/>
              <a:gd name="connsiteX88-41167" fmla="*/ 5983398 w 6127024"/>
              <a:gd name="connsiteY88-41168" fmla="*/ 6778641 h 6858000"/>
              <a:gd name="connsiteX89-41169" fmla="*/ 5984543 w 6127024"/>
              <a:gd name="connsiteY89-41170" fmla="*/ 6811016 h 6858000"/>
              <a:gd name="connsiteX90-41171" fmla="*/ 5979671 w 6127024"/>
              <a:gd name="connsiteY90-41172" fmla="*/ 6858000 h 6858000"/>
              <a:gd name="connsiteX91-41173" fmla="*/ 0 w 6127024"/>
              <a:gd name="connsiteY91-41174" fmla="*/ 6858000 h 6858000"/>
              <a:gd name="connsiteX92-41175" fmla="*/ 0 w 6127024"/>
              <a:gd name="connsiteY92-41176" fmla="*/ 0 h 6858000"/>
              <a:gd name="connsiteX0-41177" fmla="*/ 0 w 6127024"/>
              <a:gd name="connsiteY0-41178" fmla="*/ 0 h 6858000"/>
              <a:gd name="connsiteX1-41179" fmla="*/ 4965888 w 6127024"/>
              <a:gd name="connsiteY1-41180" fmla="*/ 0 h 6858000"/>
              <a:gd name="connsiteX2-41181" fmla="*/ 4967767 w 6127024"/>
              <a:gd name="connsiteY2-41182" fmla="*/ 7930 h 6858000"/>
              <a:gd name="connsiteX3-41183" fmla="*/ 4979444 w 6127024"/>
              <a:gd name="connsiteY3-41184" fmla="*/ 43921 h 6858000"/>
              <a:gd name="connsiteX4-41185" fmla="*/ 5021173 w 6127024"/>
              <a:gd name="connsiteY4-41186" fmla="*/ 123738 h 6858000"/>
              <a:gd name="connsiteX5-41187" fmla="*/ 5075458 w 6127024"/>
              <a:gd name="connsiteY5-41188" fmla="*/ 264355 h 6858000"/>
              <a:gd name="connsiteX6-41189" fmla="*/ 5081175 w 6127024"/>
              <a:gd name="connsiteY6-41190" fmla="*/ 277448 h 6858000"/>
              <a:gd name="connsiteX7-41191" fmla="*/ 5097011 w 6127024"/>
              <a:gd name="connsiteY7-41192" fmla="*/ 355616 h 6858000"/>
              <a:gd name="connsiteX8-41193" fmla="*/ 5153000 w 6127024"/>
              <a:gd name="connsiteY8-41194" fmla="*/ 507134 h 6858000"/>
              <a:gd name="connsiteX9-41195" fmla="*/ 5171282 w 6127024"/>
              <a:gd name="connsiteY9-41196" fmla="*/ 602071 h 6858000"/>
              <a:gd name="connsiteX10-41197" fmla="*/ 5176196 w 6127024"/>
              <a:gd name="connsiteY10-41198" fmla="*/ 636822 h 6858000"/>
              <a:gd name="connsiteX11-41199" fmla="*/ 5189051 w 6127024"/>
              <a:gd name="connsiteY11-41200" fmla="*/ 782518 h 6858000"/>
              <a:gd name="connsiteX12-41201" fmla="*/ 5218707 w 6127024"/>
              <a:gd name="connsiteY12-41202" fmla="*/ 886387 h 6858000"/>
              <a:gd name="connsiteX13-41203" fmla="*/ 5221281 w 6127024"/>
              <a:gd name="connsiteY13-41204" fmla="*/ 920873 h 6858000"/>
              <a:gd name="connsiteX14-41205" fmla="*/ 5201018 w 6127024"/>
              <a:gd name="connsiteY14-41206" fmla="*/ 1095027 h 6858000"/>
              <a:gd name="connsiteX15-41207" fmla="*/ 5189234 w 6127024"/>
              <a:gd name="connsiteY15-41208" fmla="*/ 1217308 h 6858000"/>
              <a:gd name="connsiteX16-41209" fmla="*/ 5202769 w 6127024"/>
              <a:gd name="connsiteY16-41210" fmla="*/ 1269450 h 6858000"/>
              <a:gd name="connsiteX17-41211" fmla="*/ 5225968 w 6127024"/>
              <a:gd name="connsiteY17-41212" fmla="*/ 1357994 h 6858000"/>
              <a:gd name="connsiteX18-41213" fmla="*/ 5231437 w 6127024"/>
              <a:gd name="connsiteY18-41214" fmla="*/ 1373779 h 6858000"/>
              <a:gd name="connsiteX19-41215" fmla="*/ 5237226 w 6127024"/>
              <a:gd name="connsiteY19-41216" fmla="*/ 1441327 h 6858000"/>
              <a:gd name="connsiteX20-41217" fmla="*/ 5255653 w 6127024"/>
              <a:gd name="connsiteY20-41218" fmla="*/ 1524712 h 6858000"/>
              <a:gd name="connsiteX21-41219" fmla="*/ 5263491 w 6127024"/>
              <a:gd name="connsiteY21-41220" fmla="*/ 1642938 h 6858000"/>
              <a:gd name="connsiteX22-41221" fmla="*/ 5256552 w 6127024"/>
              <a:gd name="connsiteY22-41222" fmla="*/ 1672509 h 6858000"/>
              <a:gd name="connsiteX23-41223" fmla="*/ 5266931 w 6127024"/>
              <a:gd name="connsiteY23-41224" fmla="*/ 1866147 h 6858000"/>
              <a:gd name="connsiteX24-41225" fmla="*/ 5255696 w 6127024"/>
              <a:gd name="connsiteY24-41226" fmla="*/ 1953770 h 6858000"/>
              <a:gd name="connsiteX25-41227" fmla="*/ 5252592 w 6127024"/>
              <a:gd name="connsiteY25-41228" fmla="*/ 2092210 h 6858000"/>
              <a:gd name="connsiteX26-41229" fmla="*/ 5250104 w 6127024"/>
              <a:gd name="connsiteY26-41230" fmla="*/ 2249166 h 6858000"/>
              <a:gd name="connsiteX27-41231" fmla="*/ 5251214 w 6127024"/>
              <a:gd name="connsiteY27-41232" fmla="*/ 2250944 h 6858000"/>
              <a:gd name="connsiteX28-41233" fmla="*/ 5250644 w 6127024"/>
              <a:gd name="connsiteY28-41234" fmla="*/ 2266619 h 6858000"/>
              <a:gd name="connsiteX29-41235" fmla="*/ 5293877 w 6127024"/>
              <a:gd name="connsiteY29-41236" fmla="*/ 2368649 h 6858000"/>
              <a:gd name="connsiteX30-41237" fmla="*/ 5311338 w 6127024"/>
              <a:gd name="connsiteY30-41238" fmla="*/ 2404034 h 6858000"/>
              <a:gd name="connsiteX31-41239" fmla="*/ 5338366 w 6127024"/>
              <a:gd name="connsiteY31-41240" fmla="*/ 2465052 h 6858000"/>
              <a:gd name="connsiteX32-41241" fmla="*/ 5371263 w 6127024"/>
              <a:gd name="connsiteY32-41242" fmla="*/ 2586413 h 6858000"/>
              <a:gd name="connsiteX33-41243" fmla="*/ 5407503 w 6127024"/>
              <a:gd name="connsiteY33-41244" fmla="*/ 2786290 h 6858000"/>
              <a:gd name="connsiteX34-41245" fmla="*/ 5407356 w 6127024"/>
              <a:gd name="connsiteY34-41246" fmla="*/ 2787545 h 6858000"/>
              <a:gd name="connsiteX35-41247" fmla="*/ 5457023 w 6127024"/>
              <a:gd name="connsiteY35-41248" fmla="*/ 2858292 h 6858000"/>
              <a:gd name="connsiteX36-41249" fmla="*/ 5479298 w 6127024"/>
              <a:gd name="connsiteY36-41250" fmla="*/ 2947791 h 6858000"/>
              <a:gd name="connsiteX37-41251" fmla="*/ 5481770 w 6127024"/>
              <a:gd name="connsiteY37-41252" fmla="*/ 2951352 h 6858000"/>
              <a:gd name="connsiteX38-41253" fmla="*/ 5482415 w 6127024"/>
              <a:gd name="connsiteY38-41254" fmla="*/ 3004079 h 6858000"/>
              <a:gd name="connsiteX39-41255" fmla="*/ 5503944 w 6127024"/>
              <a:gd name="connsiteY39-41256" fmla="*/ 3123335 h 6858000"/>
              <a:gd name="connsiteX40-41257" fmla="*/ 5516007 w 6127024"/>
              <a:gd name="connsiteY40-41258" fmla="*/ 3258473 h 6858000"/>
              <a:gd name="connsiteX41-41259" fmla="*/ 5589758 w 6127024"/>
              <a:gd name="connsiteY41-41260" fmla="*/ 3453699 h 6858000"/>
              <a:gd name="connsiteX42-41261" fmla="*/ 5596144 w 6127024"/>
              <a:gd name="connsiteY42-41262" fmla="*/ 3534624 h 6858000"/>
              <a:gd name="connsiteX43-41263" fmla="*/ 5597750 w 6127024"/>
              <a:gd name="connsiteY43-41264" fmla="*/ 3534129 h 6858000"/>
              <a:gd name="connsiteX44-41265" fmla="*/ 5618377 w 6127024"/>
              <a:gd name="connsiteY44-41266" fmla="*/ 3588431 h 6858000"/>
              <a:gd name="connsiteX45-41267" fmla="*/ 5655472 w 6127024"/>
              <a:gd name="connsiteY45-41268" fmla="*/ 3678877 h 6858000"/>
              <a:gd name="connsiteX46-41269" fmla="*/ 5683015 w 6127024"/>
              <a:gd name="connsiteY46-41270" fmla="*/ 3762025 h 6858000"/>
              <a:gd name="connsiteX47-41271" fmla="*/ 5696643 w 6127024"/>
              <a:gd name="connsiteY47-41272" fmla="*/ 3773888 h 6858000"/>
              <a:gd name="connsiteX48-41273" fmla="*/ 5768491 w 6127024"/>
              <a:gd name="connsiteY48-41274" fmla="*/ 3914399 h 6858000"/>
              <a:gd name="connsiteX49-41275" fmla="*/ 5793123 w 6127024"/>
              <a:gd name="connsiteY49-41276" fmla="*/ 3969952 h 6858000"/>
              <a:gd name="connsiteX50-41277" fmla="*/ 5808321 w 6127024"/>
              <a:gd name="connsiteY50-41278" fmla="*/ 3988153 h 6858000"/>
              <a:gd name="connsiteX51-41279" fmla="*/ 5825621 w 6127024"/>
              <a:gd name="connsiteY51-41280" fmla="*/ 4015525 h 6858000"/>
              <a:gd name="connsiteX52-41281" fmla="*/ 5860672 w 6127024"/>
              <a:gd name="connsiteY52-41282" fmla="*/ 4061579 h 6858000"/>
              <a:gd name="connsiteX53-41283" fmla="*/ 5894095 w 6127024"/>
              <a:gd name="connsiteY53-41284" fmla="*/ 4128857 h 6858000"/>
              <a:gd name="connsiteX54-41285" fmla="*/ 5903513 w 6127024"/>
              <a:gd name="connsiteY54-41286" fmla="*/ 4187661 h 6858000"/>
              <a:gd name="connsiteX55-41287" fmla="*/ 5946705 w 6127024"/>
              <a:gd name="connsiteY55-41288" fmla="*/ 4428051 h 6858000"/>
              <a:gd name="connsiteX56-41289" fmla="*/ 5949261 w 6127024"/>
              <a:gd name="connsiteY56-41290" fmla="*/ 4449185 h 6858000"/>
              <a:gd name="connsiteX57-41291" fmla="*/ 5968960 w 6127024"/>
              <a:gd name="connsiteY57-41292" fmla="*/ 4482655 h 6858000"/>
              <a:gd name="connsiteX58-41293" fmla="*/ 5998138 w 6127024"/>
              <a:gd name="connsiteY58-41294" fmla="*/ 4697518 h 6858000"/>
              <a:gd name="connsiteX59-41295" fmla="*/ 6007819 w 6127024"/>
              <a:gd name="connsiteY59-41296" fmla="*/ 4858148 h 6858000"/>
              <a:gd name="connsiteX60-41297" fmla="*/ 6007749 w 6127024"/>
              <a:gd name="connsiteY60-41298" fmla="*/ 4964715 h 6858000"/>
              <a:gd name="connsiteX61-41299" fmla="*/ 6005269 w 6127024"/>
              <a:gd name="connsiteY61-41300" fmla="*/ 5150567 h 6858000"/>
              <a:gd name="connsiteX62-41301" fmla="*/ 6001127 w 6127024"/>
              <a:gd name="connsiteY62-41302" fmla="*/ 5164609 h 6858000"/>
              <a:gd name="connsiteX63-41303" fmla="*/ 5998514 w 6127024"/>
              <a:gd name="connsiteY63-41304" fmla="*/ 5189673 h 6858000"/>
              <a:gd name="connsiteX64-41305" fmla="*/ 6018409 w 6127024"/>
              <a:gd name="connsiteY64-41306" fmla="*/ 5227157 h 6858000"/>
              <a:gd name="connsiteX65-41307" fmla="*/ 6036748 w 6127024"/>
              <a:gd name="connsiteY65-41308" fmla="*/ 5322752 h 6858000"/>
              <a:gd name="connsiteX66-41309" fmla="*/ 6036943 w 6127024"/>
              <a:gd name="connsiteY66-41310" fmla="*/ 5329480 h 6858000"/>
              <a:gd name="connsiteX67-41311" fmla="*/ 6037677 w 6127024"/>
              <a:gd name="connsiteY67-41312" fmla="*/ 5354807 h 6858000"/>
              <a:gd name="connsiteX68-41313" fmla="*/ 6039728 w 6127024"/>
              <a:gd name="connsiteY68-41314" fmla="*/ 5359416 h 6858000"/>
              <a:gd name="connsiteX69-41315" fmla="*/ 6053435 w 6127024"/>
              <a:gd name="connsiteY69-41316" fmla="*/ 5387547 h 6858000"/>
              <a:gd name="connsiteX70-41317" fmla="*/ 6065933 w 6127024"/>
              <a:gd name="connsiteY70-41318" fmla="*/ 5443002 h 6858000"/>
              <a:gd name="connsiteX71-41319" fmla="*/ 6068640 w 6127024"/>
              <a:gd name="connsiteY71-41320" fmla="*/ 5474503 h 6858000"/>
              <a:gd name="connsiteX72-41321" fmla="*/ 6080922 w 6127024"/>
              <a:gd name="connsiteY72-41322" fmla="*/ 5561070 h 6858000"/>
              <a:gd name="connsiteX73-41323" fmla="*/ 6096949 w 6127024"/>
              <a:gd name="connsiteY73-41324" fmla="*/ 5648179 h 6858000"/>
              <a:gd name="connsiteX74-41325" fmla="*/ 6121353 w 6127024"/>
              <a:gd name="connsiteY74-41326" fmla="*/ 5721725 h 6858000"/>
              <a:gd name="connsiteX75-41327" fmla="*/ 6109884 w 6127024"/>
              <a:gd name="connsiteY75-41328" fmla="*/ 5721959 h 6858000"/>
              <a:gd name="connsiteX76-41329" fmla="*/ 6127024 w 6127024"/>
              <a:gd name="connsiteY76-41330" fmla="*/ 5786902 h 6858000"/>
              <a:gd name="connsiteX77-41331" fmla="*/ 6115796 w 6127024"/>
              <a:gd name="connsiteY77-41332" fmla="*/ 5862844 h 6858000"/>
              <a:gd name="connsiteX78-41333" fmla="*/ 6102493 w 6127024"/>
              <a:gd name="connsiteY78-41334" fmla="*/ 5928602 h 6858000"/>
              <a:gd name="connsiteX79-41335" fmla="*/ 6056863 w 6127024"/>
              <a:gd name="connsiteY79-41336" fmla="*/ 6000643 h 6858000"/>
              <a:gd name="connsiteX80-41337" fmla="*/ 6045436 w 6127024"/>
              <a:gd name="connsiteY80-41338" fmla="*/ 6124480 h 6858000"/>
              <a:gd name="connsiteX81-41339" fmla="*/ 6030489 w 6127024"/>
              <a:gd name="connsiteY81-41340" fmla="*/ 6317666 h 6858000"/>
              <a:gd name="connsiteX82-41341" fmla="*/ 6007492 w 6127024"/>
              <a:gd name="connsiteY82-41342" fmla="*/ 6440818 h 6858000"/>
              <a:gd name="connsiteX83-41343" fmla="*/ 6009467 w 6127024"/>
              <a:gd name="connsiteY83-41344" fmla="*/ 6487076 h 6858000"/>
              <a:gd name="connsiteX84-41345" fmla="*/ 5995064 w 6127024"/>
              <a:gd name="connsiteY84-41346" fmla="*/ 6540791 h 6858000"/>
              <a:gd name="connsiteX85-41347" fmla="*/ 6004510 w 6127024"/>
              <a:gd name="connsiteY85-41348" fmla="*/ 6599256 h 6858000"/>
              <a:gd name="connsiteX86-41349" fmla="*/ 5986207 w 6127024"/>
              <a:gd name="connsiteY86-41350" fmla="*/ 6695855 h 6858000"/>
              <a:gd name="connsiteX87-41351" fmla="*/ 5979428 w 6127024"/>
              <a:gd name="connsiteY87-41352" fmla="*/ 6754678 h 6858000"/>
              <a:gd name="connsiteX88-41353" fmla="*/ 5983398 w 6127024"/>
              <a:gd name="connsiteY88-41354" fmla="*/ 6778641 h 6858000"/>
              <a:gd name="connsiteX89-41355" fmla="*/ 5984543 w 6127024"/>
              <a:gd name="connsiteY89-41356" fmla="*/ 6811016 h 6858000"/>
              <a:gd name="connsiteX90-41357" fmla="*/ 5979671 w 6127024"/>
              <a:gd name="connsiteY90-41358" fmla="*/ 6858000 h 6858000"/>
              <a:gd name="connsiteX91-41359" fmla="*/ 0 w 6127024"/>
              <a:gd name="connsiteY91-41360" fmla="*/ 6858000 h 6858000"/>
              <a:gd name="connsiteX92-41361" fmla="*/ 0 w 6127024"/>
              <a:gd name="connsiteY92-41362" fmla="*/ 0 h 6858000"/>
              <a:gd name="connsiteX0-41363" fmla="*/ 0 w 6127024"/>
              <a:gd name="connsiteY0-41364" fmla="*/ 0 h 6858000"/>
              <a:gd name="connsiteX1-41365" fmla="*/ 4965888 w 6127024"/>
              <a:gd name="connsiteY1-41366" fmla="*/ 0 h 6858000"/>
              <a:gd name="connsiteX2-41367" fmla="*/ 4967767 w 6127024"/>
              <a:gd name="connsiteY2-41368" fmla="*/ 7930 h 6858000"/>
              <a:gd name="connsiteX3-41369" fmla="*/ 4979444 w 6127024"/>
              <a:gd name="connsiteY3-41370" fmla="*/ 43921 h 6858000"/>
              <a:gd name="connsiteX4-41371" fmla="*/ 5021173 w 6127024"/>
              <a:gd name="connsiteY4-41372" fmla="*/ 123738 h 6858000"/>
              <a:gd name="connsiteX5-41373" fmla="*/ 5075458 w 6127024"/>
              <a:gd name="connsiteY5-41374" fmla="*/ 264355 h 6858000"/>
              <a:gd name="connsiteX6-41375" fmla="*/ 5081175 w 6127024"/>
              <a:gd name="connsiteY6-41376" fmla="*/ 277448 h 6858000"/>
              <a:gd name="connsiteX7-41377" fmla="*/ 5097011 w 6127024"/>
              <a:gd name="connsiteY7-41378" fmla="*/ 355616 h 6858000"/>
              <a:gd name="connsiteX8-41379" fmla="*/ 5153000 w 6127024"/>
              <a:gd name="connsiteY8-41380" fmla="*/ 507134 h 6858000"/>
              <a:gd name="connsiteX9-41381" fmla="*/ 5171282 w 6127024"/>
              <a:gd name="connsiteY9-41382" fmla="*/ 602071 h 6858000"/>
              <a:gd name="connsiteX10-41383" fmla="*/ 5176196 w 6127024"/>
              <a:gd name="connsiteY10-41384" fmla="*/ 636822 h 6858000"/>
              <a:gd name="connsiteX11-41385" fmla="*/ 5189051 w 6127024"/>
              <a:gd name="connsiteY11-41386" fmla="*/ 782518 h 6858000"/>
              <a:gd name="connsiteX12-41387" fmla="*/ 5218707 w 6127024"/>
              <a:gd name="connsiteY12-41388" fmla="*/ 886387 h 6858000"/>
              <a:gd name="connsiteX13-41389" fmla="*/ 5221281 w 6127024"/>
              <a:gd name="connsiteY13-41390" fmla="*/ 920873 h 6858000"/>
              <a:gd name="connsiteX14-41391" fmla="*/ 5201018 w 6127024"/>
              <a:gd name="connsiteY14-41392" fmla="*/ 1095027 h 6858000"/>
              <a:gd name="connsiteX15-41393" fmla="*/ 5189234 w 6127024"/>
              <a:gd name="connsiteY15-41394" fmla="*/ 1217308 h 6858000"/>
              <a:gd name="connsiteX16-41395" fmla="*/ 5202769 w 6127024"/>
              <a:gd name="connsiteY16-41396" fmla="*/ 1269450 h 6858000"/>
              <a:gd name="connsiteX17-41397" fmla="*/ 5225968 w 6127024"/>
              <a:gd name="connsiteY17-41398" fmla="*/ 1357994 h 6858000"/>
              <a:gd name="connsiteX18-41399" fmla="*/ 5231437 w 6127024"/>
              <a:gd name="connsiteY18-41400" fmla="*/ 1373779 h 6858000"/>
              <a:gd name="connsiteX19-41401" fmla="*/ 5237226 w 6127024"/>
              <a:gd name="connsiteY19-41402" fmla="*/ 1441327 h 6858000"/>
              <a:gd name="connsiteX20-41403" fmla="*/ 5255653 w 6127024"/>
              <a:gd name="connsiteY20-41404" fmla="*/ 1524712 h 6858000"/>
              <a:gd name="connsiteX21-41405" fmla="*/ 5263491 w 6127024"/>
              <a:gd name="connsiteY21-41406" fmla="*/ 1642938 h 6858000"/>
              <a:gd name="connsiteX22-41407" fmla="*/ 5256552 w 6127024"/>
              <a:gd name="connsiteY22-41408" fmla="*/ 1672509 h 6858000"/>
              <a:gd name="connsiteX23-41409" fmla="*/ 5266931 w 6127024"/>
              <a:gd name="connsiteY23-41410" fmla="*/ 1866147 h 6858000"/>
              <a:gd name="connsiteX24-41411" fmla="*/ 5255696 w 6127024"/>
              <a:gd name="connsiteY24-41412" fmla="*/ 1953770 h 6858000"/>
              <a:gd name="connsiteX25-41413" fmla="*/ 5252592 w 6127024"/>
              <a:gd name="connsiteY25-41414" fmla="*/ 2092210 h 6858000"/>
              <a:gd name="connsiteX26-41415" fmla="*/ 5250104 w 6127024"/>
              <a:gd name="connsiteY26-41416" fmla="*/ 2249166 h 6858000"/>
              <a:gd name="connsiteX27-41417" fmla="*/ 5251214 w 6127024"/>
              <a:gd name="connsiteY27-41418" fmla="*/ 2250944 h 6858000"/>
              <a:gd name="connsiteX28-41419" fmla="*/ 5250644 w 6127024"/>
              <a:gd name="connsiteY28-41420" fmla="*/ 2266619 h 6858000"/>
              <a:gd name="connsiteX29-41421" fmla="*/ 5293877 w 6127024"/>
              <a:gd name="connsiteY29-41422" fmla="*/ 2368649 h 6858000"/>
              <a:gd name="connsiteX30-41423" fmla="*/ 5311338 w 6127024"/>
              <a:gd name="connsiteY30-41424" fmla="*/ 2404034 h 6858000"/>
              <a:gd name="connsiteX31-41425" fmla="*/ 5338366 w 6127024"/>
              <a:gd name="connsiteY31-41426" fmla="*/ 2465052 h 6858000"/>
              <a:gd name="connsiteX32-41427" fmla="*/ 5371263 w 6127024"/>
              <a:gd name="connsiteY32-41428" fmla="*/ 2586413 h 6858000"/>
              <a:gd name="connsiteX33-41429" fmla="*/ 5407503 w 6127024"/>
              <a:gd name="connsiteY33-41430" fmla="*/ 2786290 h 6858000"/>
              <a:gd name="connsiteX34-41431" fmla="*/ 5407356 w 6127024"/>
              <a:gd name="connsiteY34-41432" fmla="*/ 2787545 h 6858000"/>
              <a:gd name="connsiteX35-41433" fmla="*/ 5457023 w 6127024"/>
              <a:gd name="connsiteY35-41434" fmla="*/ 2858292 h 6858000"/>
              <a:gd name="connsiteX36-41435" fmla="*/ 5479298 w 6127024"/>
              <a:gd name="connsiteY36-41436" fmla="*/ 2947791 h 6858000"/>
              <a:gd name="connsiteX37-41437" fmla="*/ 5481770 w 6127024"/>
              <a:gd name="connsiteY37-41438" fmla="*/ 2951352 h 6858000"/>
              <a:gd name="connsiteX38-41439" fmla="*/ 5482415 w 6127024"/>
              <a:gd name="connsiteY38-41440" fmla="*/ 3004079 h 6858000"/>
              <a:gd name="connsiteX39-41441" fmla="*/ 5503944 w 6127024"/>
              <a:gd name="connsiteY39-41442" fmla="*/ 3123335 h 6858000"/>
              <a:gd name="connsiteX40-41443" fmla="*/ 5516007 w 6127024"/>
              <a:gd name="connsiteY40-41444" fmla="*/ 3258473 h 6858000"/>
              <a:gd name="connsiteX41-41445" fmla="*/ 5589758 w 6127024"/>
              <a:gd name="connsiteY41-41446" fmla="*/ 3453699 h 6858000"/>
              <a:gd name="connsiteX42-41447" fmla="*/ 5596144 w 6127024"/>
              <a:gd name="connsiteY42-41448" fmla="*/ 3534624 h 6858000"/>
              <a:gd name="connsiteX43-41449" fmla="*/ 5597750 w 6127024"/>
              <a:gd name="connsiteY43-41450" fmla="*/ 3534129 h 6858000"/>
              <a:gd name="connsiteX44-41451" fmla="*/ 5618377 w 6127024"/>
              <a:gd name="connsiteY44-41452" fmla="*/ 3588431 h 6858000"/>
              <a:gd name="connsiteX45-41453" fmla="*/ 5655472 w 6127024"/>
              <a:gd name="connsiteY45-41454" fmla="*/ 3678877 h 6858000"/>
              <a:gd name="connsiteX46-41455" fmla="*/ 5683015 w 6127024"/>
              <a:gd name="connsiteY46-41456" fmla="*/ 3762025 h 6858000"/>
              <a:gd name="connsiteX47-41457" fmla="*/ 5696643 w 6127024"/>
              <a:gd name="connsiteY47-41458" fmla="*/ 3773888 h 6858000"/>
              <a:gd name="connsiteX48-41459" fmla="*/ 5768491 w 6127024"/>
              <a:gd name="connsiteY48-41460" fmla="*/ 3914399 h 6858000"/>
              <a:gd name="connsiteX49-41461" fmla="*/ 5793123 w 6127024"/>
              <a:gd name="connsiteY49-41462" fmla="*/ 3969952 h 6858000"/>
              <a:gd name="connsiteX50-41463" fmla="*/ 5808321 w 6127024"/>
              <a:gd name="connsiteY50-41464" fmla="*/ 3988153 h 6858000"/>
              <a:gd name="connsiteX51-41465" fmla="*/ 5825621 w 6127024"/>
              <a:gd name="connsiteY51-41466" fmla="*/ 4015525 h 6858000"/>
              <a:gd name="connsiteX52-41467" fmla="*/ 5860672 w 6127024"/>
              <a:gd name="connsiteY52-41468" fmla="*/ 4061579 h 6858000"/>
              <a:gd name="connsiteX53-41469" fmla="*/ 5894095 w 6127024"/>
              <a:gd name="connsiteY53-41470" fmla="*/ 4128857 h 6858000"/>
              <a:gd name="connsiteX54-41471" fmla="*/ 5903513 w 6127024"/>
              <a:gd name="connsiteY54-41472" fmla="*/ 4187661 h 6858000"/>
              <a:gd name="connsiteX55-41473" fmla="*/ 5946705 w 6127024"/>
              <a:gd name="connsiteY55-41474" fmla="*/ 4428051 h 6858000"/>
              <a:gd name="connsiteX56-41475" fmla="*/ 5949261 w 6127024"/>
              <a:gd name="connsiteY56-41476" fmla="*/ 4449185 h 6858000"/>
              <a:gd name="connsiteX57-41477" fmla="*/ 5968960 w 6127024"/>
              <a:gd name="connsiteY57-41478" fmla="*/ 4482655 h 6858000"/>
              <a:gd name="connsiteX58-41479" fmla="*/ 5998138 w 6127024"/>
              <a:gd name="connsiteY58-41480" fmla="*/ 4697518 h 6858000"/>
              <a:gd name="connsiteX59-41481" fmla="*/ 6007819 w 6127024"/>
              <a:gd name="connsiteY59-41482" fmla="*/ 4858148 h 6858000"/>
              <a:gd name="connsiteX60-41483" fmla="*/ 6007749 w 6127024"/>
              <a:gd name="connsiteY60-41484" fmla="*/ 4964715 h 6858000"/>
              <a:gd name="connsiteX61-41485" fmla="*/ 6005269 w 6127024"/>
              <a:gd name="connsiteY61-41486" fmla="*/ 5150567 h 6858000"/>
              <a:gd name="connsiteX62-41487" fmla="*/ 6001127 w 6127024"/>
              <a:gd name="connsiteY62-41488" fmla="*/ 5164609 h 6858000"/>
              <a:gd name="connsiteX63-41489" fmla="*/ 5998514 w 6127024"/>
              <a:gd name="connsiteY63-41490" fmla="*/ 5189673 h 6858000"/>
              <a:gd name="connsiteX64-41491" fmla="*/ 6018409 w 6127024"/>
              <a:gd name="connsiteY64-41492" fmla="*/ 5227157 h 6858000"/>
              <a:gd name="connsiteX65-41493" fmla="*/ 6036748 w 6127024"/>
              <a:gd name="connsiteY65-41494" fmla="*/ 5322752 h 6858000"/>
              <a:gd name="connsiteX66-41495" fmla="*/ 6036943 w 6127024"/>
              <a:gd name="connsiteY66-41496" fmla="*/ 5329480 h 6858000"/>
              <a:gd name="connsiteX67-41497" fmla="*/ 6037677 w 6127024"/>
              <a:gd name="connsiteY67-41498" fmla="*/ 5354807 h 6858000"/>
              <a:gd name="connsiteX68-41499" fmla="*/ 6053435 w 6127024"/>
              <a:gd name="connsiteY68-41500" fmla="*/ 5387547 h 6858000"/>
              <a:gd name="connsiteX69-41501" fmla="*/ 6065933 w 6127024"/>
              <a:gd name="connsiteY69-41502" fmla="*/ 5443002 h 6858000"/>
              <a:gd name="connsiteX70-41503" fmla="*/ 6068640 w 6127024"/>
              <a:gd name="connsiteY70-41504" fmla="*/ 5474503 h 6858000"/>
              <a:gd name="connsiteX71-41505" fmla="*/ 6080922 w 6127024"/>
              <a:gd name="connsiteY71-41506" fmla="*/ 5561070 h 6858000"/>
              <a:gd name="connsiteX72-41507" fmla="*/ 6096949 w 6127024"/>
              <a:gd name="connsiteY72-41508" fmla="*/ 5648179 h 6858000"/>
              <a:gd name="connsiteX73-41509" fmla="*/ 6121353 w 6127024"/>
              <a:gd name="connsiteY73-41510" fmla="*/ 5721725 h 6858000"/>
              <a:gd name="connsiteX74-41511" fmla="*/ 6109884 w 6127024"/>
              <a:gd name="connsiteY74-41512" fmla="*/ 5721959 h 6858000"/>
              <a:gd name="connsiteX75-41513" fmla="*/ 6127024 w 6127024"/>
              <a:gd name="connsiteY75-41514" fmla="*/ 5786902 h 6858000"/>
              <a:gd name="connsiteX76-41515" fmla="*/ 6115796 w 6127024"/>
              <a:gd name="connsiteY76-41516" fmla="*/ 5862844 h 6858000"/>
              <a:gd name="connsiteX77-41517" fmla="*/ 6102493 w 6127024"/>
              <a:gd name="connsiteY77-41518" fmla="*/ 5928602 h 6858000"/>
              <a:gd name="connsiteX78-41519" fmla="*/ 6056863 w 6127024"/>
              <a:gd name="connsiteY78-41520" fmla="*/ 6000643 h 6858000"/>
              <a:gd name="connsiteX79-41521" fmla="*/ 6045436 w 6127024"/>
              <a:gd name="connsiteY79-41522" fmla="*/ 6124480 h 6858000"/>
              <a:gd name="connsiteX80-41523" fmla="*/ 6030489 w 6127024"/>
              <a:gd name="connsiteY80-41524" fmla="*/ 6317666 h 6858000"/>
              <a:gd name="connsiteX81-41525" fmla="*/ 6007492 w 6127024"/>
              <a:gd name="connsiteY81-41526" fmla="*/ 6440818 h 6858000"/>
              <a:gd name="connsiteX82-41527" fmla="*/ 6009467 w 6127024"/>
              <a:gd name="connsiteY82-41528" fmla="*/ 6487076 h 6858000"/>
              <a:gd name="connsiteX83-41529" fmla="*/ 5995064 w 6127024"/>
              <a:gd name="connsiteY83-41530" fmla="*/ 6540791 h 6858000"/>
              <a:gd name="connsiteX84-41531" fmla="*/ 6004510 w 6127024"/>
              <a:gd name="connsiteY84-41532" fmla="*/ 6599256 h 6858000"/>
              <a:gd name="connsiteX85-41533" fmla="*/ 5986207 w 6127024"/>
              <a:gd name="connsiteY85-41534" fmla="*/ 6695855 h 6858000"/>
              <a:gd name="connsiteX86-41535" fmla="*/ 5979428 w 6127024"/>
              <a:gd name="connsiteY86-41536" fmla="*/ 6754678 h 6858000"/>
              <a:gd name="connsiteX87-41537" fmla="*/ 5983398 w 6127024"/>
              <a:gd name="connsiteY87-41538" fmla="*/ 6778641 h 6858000"/>
              <a:gd name="connsiteX88-41539" fmla="*/ 5984543 w 6127024"/>
              <a:gd name="connsiteY88-41540" fmla="*/ 6811016 h 6858000"/>
              <a:gd name="connsiteX89-41541" fmla="*/ 5979671 w 6127024"/>
              <a:gd name="connsiteY89-41542" fmla="*/ 6858000 h 6858000"/>
              <a:gd name="connsiteX90-41543" fmla="*/ 0 w 6127024"/>
              <a:gd name="connsiteY90-41544" fmla="*/ 6858000 h 6858000"/>
              <a:gd name="connsiteX91-41545" fmla="*/ 0 w 6127024"/>
              <a:gd name="connsiteY91-41546" fmla="*/ 0 h 6858000"/>
              <a:gd name="connsiteX0-41547" fmla="*/ 0 w 6127024"/>
              <a:gd name="connsiteY0-41548" fmla="*/ 0 h 6858000"/>
              <a:gd name="connsiteX1-41549" fmla="*/ 4965888 w 6127024"/>
              <a:gd name="connsiteY1-41550" fmla="*/ 0 h 6858000"/>
              <a:gd name="connsiteX2-41551" fmla="*/ 4967767 w 6127024"/>
              <a:gd name="connsiteY2-41552" fmla="*/ 7930 h 6858000"/>
              <a:gd name="connsiteX3-41553" fmla="*/ 4979444 w 6127024"/>
              <a:gd name="connsiteY3-41554" fmla="*/ 43921 h 6858000"/>
              <a:gd name="connsiteX4-41555" fmla="*/ 5021173 w 6127024"/>
              <a:gd name="connsiteY4-41556" fmla="*/ 123738 h 6858000"/>
              <a:gd name="connsiteX5-41557" fmla="*/ 5075458 w 6127024"/>
              <a:gd name="connsiteY5-41558" fmla="*/ 264355 h 6858000"/>
              <a:gd name="connsiteX6-41559" fmla="*/ 5081175 w 6127024"/>
              <a:gd name="connsiteY6-41560" fmla="*/ 277448 h 6858000"/>
              <a:gd name="connsiteX7-41561" fmla="*/ 5097011 w 6127024"/>
              <a:gd name="connsiteY7-41562" fmla="*/ 355616 h 6858000"/>
              <a:gd name="connsiteX8-41563" fmla="*/ 5153000 w 6127024"/>
              <a:gd name="connsiteY8-41564" fmla="*/ 507134 h 6858000"/>
              <a:gd name="connsiteX9-41565" fmla="*/ 5171282 w 6127024"/>
              <a:gd name="connsiteY9-41566" fmla="*/ 602071 h 6858000"/>
              <a:gd name="connsiteX10-41567" fmla="*/ 5176196 w 6127024"/>
              <a:gd name="connsiteY10-41568" fmla="*/ 636822 h 6858000"/>
              <a:gd name="connsiteX11-41569" fmla="*/ 5189051 w 6127024"/>
              <a:gd name="connsiteY11-41570" fmla="*/ 782518 h 6858000"/>
              <a:gd name="connsiteX12-41571" fmla="*/ 5218707 w 6127024"/>
              <a:gd name="connsiteY12-41572" fmla="*/ 886387 h 6858000"/>
              <a:gd name="connsiteX13-41573" fmla="*/ 5221281 w 6127024"/>
              <a:gd name="connsiteY13-41574" fmla="*/ 920873 h 6858000"/>
              <a:gd name="connsiteX14-41575" fmla="*/ 5201018 w 6127024"/>
              <a:gd name="connsiteY14-41576" fmla="*/ 1095027 h 6858000"/>
              <a:gd name="connsiteX15-41577" fmla="*/ 5189234 w 6127024"/>
              <a:gd name="connsiteY15-41578" fmla="*/ 1217308 h 6858000"/>
              <a:gd name="connsiteX16-41579" fmla="*/ 5202769 w 6127024"/>
              <a:gd name="connsiteY16-41580" fmla="*/ 1269450 h 6858000"/>
              <a:gd name="connsiteX17-41581" fmla="*/ 5225968 w 6127024"/>
              <a:gd name="connsiteY17-41582" fmla="*/ 1357994 h 6858000"/>
              <a:gd name="connsiteX18-41583" fmla="*/ 5231437 w 6127024"/>
              <a:gd name="connsiteY18-41584" fmla="*/ 1373779 h 6858000"/>
              <a:gd name="connsiteX19-41585" fmla="*/ 5237226 w 6127024"/>
              <a:gd name="connsiteY19-41586" fmla="*/ 1441327 h 6858000"/>
              <a:gd name="connsiteX20-41587" fmla="*/ 5255653 w 6127024"/>
              <a:gd name="connsiteY20-41588" fmla="*/ 1524712 h 6858000"/>
              <a:gd name="connsiteX21-41589" fmla="*/ 5263491 w 6127024"/>
              <a:gd name="connsiteY21-41590" fmla="*/ 1642938 h 6858000"/>
              <a:gd name="connsiteX22-41591" fmla="*/ 5256552 w 6127024"/>
              <a:gd name="connsiteY22-41592" fmla="*/ 1672509 h 6858000"/>
              <a:gd name="connsiteX23-41593" fmla="*/ 5266931 w 6127024"/>
              <a:gd name="connsiteY23-41594" fmla="*/ 1866147 h 6858000"/>
              <a:gd name="connsiteX24-41595" fmla="*/ 5255696 w 6127024"/>
              <a:gd name="connsiteY24-41596" fmla="*/ 1953770 h 6858000"/>
              <a:gd name="connsiteX25-41597" fmla="*/ 5252592 w 6127024"/>
              <a:gd name="connsiteY25-41598" fmla="*/ 2092210 h 6858000"/>
              <a:gd name="connsiteX26-41599" fmla="*/ 5250104 w 6127024"/>
              <a:gd name="connsiteY26-41600" fmla="*/ 2249166 h 6858000"/>
              <a:gd name="connsiteX27-41601" fmla="*/ 5251214 w 6127024"/>
              <a:gd name="connsiteY27-41602" fmla="*/ 2250944 h 6858000"/>
              <a:gd name="connsiteX28-41603" fmla="*/ 5250644 w 6127024"/>
              <a:gd name="connsiteY28-41604" fmla="*/ 2266619 h 6858000"/>
              <a:gd name="connsiteX29-41605" fmla="*/ 5293877 w 6127024"/>
              <a:gd name="connsiteY29-41606" fmla="*/ 2368649 h 6858000"/>
              <a:gd name="connsiteX30-41607" fmla="*/ 5311338 w 6127024"/>
              <a:gd name="connsiteY30-41608" fmla="*/ 2404034 h 6858000"/>
              <a:gd name="connsiteX31-41609" fmla="*/ 5338366 w 6127024"/>
              <a:gd name="connsiteY31-41610" fmla="*/ 2465052 h 6858000"/>
              <a:gd name="connsiteX32-41611" fmla="*/ 5371263 w 6127024"/>
              <a:gd name="connsiteY32-41612" fmla="*/ 2586413 h 6858000"/>
              <a:gd name="connsiteX33-41613" fmla="*/ 5407503 w 6127024"/>
              <a:gd name="connsiteY33-41614" fmla="*/ 2786290 h 6858000"/>
              <a:gd name="connsiteX34-41615" fmla="*/ 5407356 w 6127024"/>
              <a:gd name="connsiteY34-41616" fmla="*/ 2787545 h 6858000"/>
              <a:gd name="connsiteX35-41617" fmla="*/ 5457023 w 6127024"/>
              <a:gd name="connsiteY35-41618" fmla="*/ 2858292 h 6858000"/>
              <a:gd name="connsiteX36-41619" fmla="*/ 5479298 w 6127024"/>
              <a:gd name="connsiteY36-41620" fmla="*/ 2947791 h 6858000"/>
              <a:gd name="connsiteX37-41621" fmla="*/ 5481770 w 6127024"/>
              <a:gd name="connsiteY37-41622" fmla="*/ 2951352 h 6858000"/>
              <a:gd name="connsiteX38-41623" fmla="*/ 5482415 w 6127024"/>
              <a:gd name="connsiteY38-41624" fmla="*/ 3004079 h 6858000"/>
              <a:gd name="connsiteX39-41625" fmla="*/ 5503944 w 6127024"/>
              <a:gd name="connsiteY39-41626" fmla="*/ 3123335 h 6858000"/>
              <a:gd name="connsiteX40-41627" fmla="*/ 5516007 w 6127024"/>
              <a:gd name="connsiteY40-41628" fmla="*/ 3258473 h 6858000"/>
              <a:gd name="connsiteX41-41629" fmla="*/ 5589758 w 6127024"/>
              <a:gd name="connsiteY41-41630" fmla="*/ 3453699 h 6858000"/>
              <a:gd name="connsiteX42-41631" fmla="*/ 5596144 w 6127024"/>
              <a:gd name="connsiteY42-41632" fmla="*/ 3534624 h 6858000"/>
              <a:gd name="connsiteX43-41633" fmla="*/ 5597750 w 6127024"/>
              <a:gd name="connsiteY43-41634" fmla="*/ 3534129 h 6858000"/>
              <a:gd name="connsiteX44-41635" fmla="*/ 5618377 w 6127024"/>
              <a:gd name="connsiteY44-41636" fmla="*/ 3588431 h 6858000"/>
              <a:gd name="connsiteX45-41637" fmla="*/ 5655472 w 6127024"/>
              <a:gd name="connsiteY45-41638" fmla="*/ 3678877 h 6858000"/>
              <a:gd name="connsiteX46-41639" fmla="*/ 5683015 w 6127024"/>
              <a:gd name="connsiteY46-41640" fmla="*/ 3762025 h 6858000"/>
              <a:gd name="connsiteX47-41641" fmla="*/ 5696643 w 6127024"/>
              <a:gd name="connsiteY47-41642" fmla="*/ 3773888 h 6858000"/>
              <a:gd name="connsiteX48-41643" fmla="*/ 5768491 w 6127024"/>
              <a:gd name="connsiteY48-41644" fmla="*/ 3914399 h 6858000"/>
              <a:gd name="connsiteX49-41645" fmla="*/ 5793123 w 6127024"/>
              <a:gd name="connsiteY49-41646" fmla="*/ 3969952 h 6858000"/>
              <a:gd name="connsiteX50-41647" fmla="*/ 5808321 w 6127024"/>
              <a:gd name="connsiteY50-41648" fmla="*/ 3988153 h 6858000"/>
              <a:gd name="connsiteX51-41649" fmla="*/ 5825621 w 6127024"/>
              <a:gd name="connsiteY51-41650" fmla="*/ 4015525 h 6858000"/>
              <a:gd name="connsiteX52-41651" fmla="*/ 5860672 w 6127024"/>
              <a:gd name="connsiteY52-41652" fmla="*/ 4061579 h 6858000"/>
              <a:gd name="connsiteX53-41653" fmla="*/ 5894095 w 6127024"/>
              <a:gd name="connsiteY53-41654" fmla="*/ 4128857 h 6858000"/>
              <a:gd name="connsiteX54-41655" fmla="*/ 5903513 w 6127024"/>
              <a:gd name="connsiteY54-41656" fmla="*/ 4187661 h 6858000"/>
              <a:gd name="connsiteX55-41657" fmla="*/ 5946705 w 6127024"/>
              <a:gd name="connsiteY55-41658" fmla="*/ 4428051 h 6858000"/>
              <a:gd name="connsiteX56-41659" fmla="*/ 5949261 w 6127024"/>
              <a:gd name="connsiteY56-41660" fmla="*/ 4449185 h 6858000"/>
              <a:gd name="connsiteX57-41661" fmla="*/ 5968960 w 6127024"/>
              <a:gd name="connsiteY57-41662" fmla="*/ 4482655 h 6858000"/>
              <a:gd name="connsiteX58-41663" fmla="*/ 5998138 w 6127024"/>
              <a:gd name="connsiteY58-41664" fmla="*/ 4697518 h 6858000"/>
              <a:gd name="connsiteX59-41665" fmla="*/ 6007819 w 6127024"/>
              <a:gd name="connsiteY59-41666" fmla="*/ 4858148 h 6858000"/>
              <a:gd name="connsiteX60-41667" fmla="*/ 6007749 w 6127024"/>
              <a:gd name="connsiteY60-41668" fmla="*/ 4964715 h 6858000"/>
              <a:gd name="connsiteX61-41669" fmla="*/ 6005269 w 6127024"/>
              <a:gd name="connsiteY61-41670" fmla="*/ 5150567 h 6858000"/>
              <a:gd name="connsiteX62-41671" fmla="*/ 6001127 w 6127024"/>
              <a:gd name="connsiteY62-41672" fmla="*/ 5164609 h 6858000"/>
              <a:gd name="connsiteX63-41673" fmla="*/ 5998514 w 6127024"/>
              <a:gd name="connsiteY63-41674" fmla="*/ 5189673 h 6858000"/>
              <a:gd name="connsiteX64-41675" fmla="*/ 6018409 w 6127024"/>
              <a:gd name="connsiteY64-41676" fmla="*/ 5227157 h 6858000"/>
              <a:gd name="connsiteX65-41677" fmla="*/ 6036748 w 6127024"/>
              <a:gd name="connsiteY65-41678" fmla="*/ 5322752 h 6858000"/>
              <a:gd name="connsiteX66-41679" fmla="*/ 6037677 w 6127024"/>
              <a:gd name="connsiteY66-41680" fmla="*/ 5354807 h 6858000"/>
              <a:gd name="connsiteX67-41681" fmla="*/ 6053435 w 6127024"/>
              <a:gd name="connsiteY67-41682" fmla="*/ 5387547 h 6858000"/>
              <a:gd name="connsiteX68-41683" fmla="*/ 6065933 w 6127024"/>
              <a:gd name="connsiteY68-41684" fmla="*/ 5443002 h 6858000"/>
              <a:gd name="connsiteX69-41685" fmla="*/ 6068640 w 6127024"/>
              <a:gd name="connsiteY69-41686" fmla="*/ 5474503 h 6858000"/>
              <a:gd name="connsiteX70-41687" fmla="*/ 6080922 w 6127024"/>
              <a:gd name="connsiteY70-41688" fmla="*/ 5561070 h 6858000"/>
              <a:gd name="connsiteX71-41689" fmla="*/ 6096949 w 6127024"/>
              <a:gd name="connsiteY71-41690" fmla="*/ 5648179 h 6858000"/>
              <a:gd name="connsiteX72-41691" fmla="*/ 6121353 w 6127024"/>
              <a:gd name="connsiteY72-41692" fmla="*/ 5721725 h 6858000"/>
              <a:gd name="connsiteX73-41693" fmla="*/ 6109884 w 6127024"/>
              <a:gd name="connsiteY73-41694" fmla="*/ 5721959 h 6858000"/>
              <a:gd name="connsiteX74-41695" fmla="*/ 6127024 w 6127024"/>
              <a:gd name="connsiteY74-41696" fmla="*/ 5786902 h 6858000"/>
              <a:gd name="connsiteX75-41697" fmla="*/ 6115796 w 6127024"/>
              <a:gd name="connsiteY75-41698" fmla="*/ 5862844 h 6858000"/>
              <a:gd name="connsiteX76-41699" fmla="*/ 6102493 w 6127024"/>
              <a:gd name="connsiteY76-41700" fmla="*/ 5928602 h 6858000"/>
              <a:gd name="connsiteX77-41701" fmla="*/ 6056863 w 6127024"/>
              <a:gd name="connsiteY77-41702" fmla="*/ 6000643 h 6858000"/>
              <a:gd name="connsiteX78-41703" fmla="*/ 6045436 w 6127024"/>
              <a:gd name="connsiteY78-41704" fmla="*/ 6124480 h 6858000"/>
              <a:gd name="connsiteX79-41705" fmla="*/ 6030489 w 6127024"/>
              <a:gd name="connsiteY79-41706" fmla="*/ 6317666 h 6858000"/>
              <a:gd name="connsiteX80-41707" fmla="*/ 6007492 w 6127024"/>
              <a:gd name="connsiteY80-41708" fmla="*/ 6440818 h 6858000"/>
              <a:gd name="connsiteX81-41709" fmla="*/ 6009467 w 6127024"/>
              <a:gd name="connsiteY81-41710" fmla="*/ 6487076 h 6858000"/>
              <a:gd name="connsiteX82-41711" fmla="*/ 5995064 w 6127024"/>
              <a:gd name="connsiteY82-41712" fmla="*/ 6540791 h 6858000"/>
              <a:gd name="connsiteX83-41713" fmla="*/ 6004510 w 6127024"/>
              <a:gd name="connsiteY83-41714" fmla="*/ 6599256 h 6858000"/>
              <a:gd name="connsiteX84-41715" fmla="*/ 5986207 w 6127024"/>
              <a:gd name="connsiteY84-41716" fmla="*/ 6695855 h 6858000"/>
              <a:gd name="connsiteX85-41717" fmla="*/ 5979428 w 6127024"/>
              <a:gd name="connsiteY85-41718" fmla="*/ 6754678 h 6858000"/>
              <a:gd name="connsiteX86-41719" fmla="*/ 5983398 w 6127024"/>
              <a:gd name="connsiteY86-41720" fmla="*/ 6778641 h 6858000"/>
              <a:gd name="connsiteX87-41721" fmla="*/ 5984543 w 6127024"/>
              <a:gd name="connsiteY87-41722" fmla="*/ 6811016 h 6858000"/>
              <a:gd name="connsiteX88-41723" fmla="*/ 5979671 w 6127024"/>
              <a:gd name="connsiteY88-41724" fmla="*/ 6858000 h 6858000"/>
              <a:gd name="connsiteX89-41725" fmla="*/ 0 w 6127024"/>
              <a:gd name="connsiteY89-41726" fmla="*/ 6858000 h 6858000"/>
              <a:gd name="connsiteX90-41727" fmla="*/ 0 w 6127024"/>
              <a:gd name="connsiteY90-41728" fmla="*/ 0 h 6858000"/>
              <a:gd name="connsiteX0-41729" fmla="*/ 0 w 6127024"/>
              <a:gd name="connsiteY0-41730" fmla="*/ 0 h 6858000"/>
              <a:gd name="connsiteX1-41731" fmla="*/ 4965888 w 6127024"/>
              <a:gd name="connsiteY1-41732" fmla="*/ 0 h 6858000"/>
              <a:gd name="connsiteX2-41733" fmla="*/ 4967767 w 6127024"/>
              <a:gd name="connsiteY2-41734" fmla="*/ 7930 h 6858000"/>
              <a:gd name="connsiteX3-41735" fmla="*/ 4979444 w 6127024"/>
              <a:gd name="connsiteY3-41736" fmla="*/ 43921 h 6858000"/>
              <a:gd name="connsiteX4-41737" fmla="*/ 5021173 w 6127024"/>
              <a:gd name="connsiteY4-41738" fmla="*/ 123738 h 6858000"/>
              <a:gd name="connsiteX5-41739" fmla="*/ 5075458 w 6127024"/>
              <a:gd name="connsiteY5-41740" fmla="*/ 264355 h 6858000"/>
              <a:gd name="connsiteX6-41741" fmla="*/ 5081175 w 6127024"/>
              <a:gd name="connsiteY6-41742" fmla="*/ 277448 h 6858000"/>
              <a:gd name="connsiteX7-41743" fmla="*/ 5097011 w 6127024"/>
              <a:gd name="connsiteY7-41744" fmla="*/ 355616 h 6858000"/>
              <a:gd name="connsiteX8-41745" fmla="*/ 5153000 w 6127024"/>
              <a:gd name="connsiteY8-41746" fmla="*/ 507134 h 6858000"/>
              <a:gd name="connsiteX9-41747" fmla="*/ 5171282 w 6127024"/>
              <a:gd name="connsiteY9-41748" fmla="*/ 602071 h 6858000"/>
              <a:gd name="connsiteX10-41749" fmla="*/ 5176196 w 6127024"/>
              <a:gd name="connsiteY10-41750" fmla="*/ 636822 h 6858000"/>
              <a:gd name="connsiteX11-41751" fmla="*/ 5189051 w 6127024"/>
              <a:gd name="connsiteY11-41752" fmla="*/ 782518 h 6858000"/>
              <a:gd name="connsiteX12-41753" fmla="*/ 5218707 w 6127024"/>
              <a:gd name="connsiteY12-41754" fmla="*/ 886387 h 6858000"/>
              <a:gd name="connsiteX13-41755" fmla="*/ 5221281 w 6127024"/>
              <a:gd name="connsiteY13-41756" fmla="*/ 920873 h 6858000"/>
              <a:gd name="connsiteX14-41757" fmla="*/ 5201018 w 6127024"/>
              <a:gd name="connsiteY14-41758" fmla="*/ 1095027 h 6858000"/>
              <a:gd name="connsiteX15-41759" fmla="*/ 5189234 w 6127024"/>
              <a:gd name="connsiteY15-41760" fmla="*/ 1217308 h 6858000"/>
              <a:gd name="connsiteX16-41761" fmla="*/ 5202769 w 6127024"/>
              <a:gd name="connsiteY16-41762" fmla="*/ 1269450 h 6858000"/>
              <a:gd name="connsiteX17-41763" fmla="*/ 5225968 w 6127024"/>
              <a:gd name="connsiteY17-41764" fmla="*/ 1357994 h 6858000"/>
              <a:gd name="connsiteX18-41765" fmla="*/ 5231437 w 6127024"/>
              <a:gd name="connsiteY18-41766" fmla="*/ 1373779 h 6858000"/>
              <a:gd name="connsiteX19-41767" fmla="*/ 5237226 w 6127024"/>
              <a:gd name="connsiteY19-41768" fmla="*/ 1441327 h 6858000"/>
              <a:gd name="connsiteX20-41769" fmla="*/ 5255653 w 6127024"/>
              <a:gd name="connsiteY20-41770" fmla="*/ 1524712 h 6858000"/>
              <a:gd name="connsiteX21-41771" fmla="*/ 5263491 w 6127024"/>
              <a:gd name="connsiteY21-41772" fmla="*/ 1642938 h 6858000"/>
              <a:gd name="connsiteX22-41773" fmla="*/ 5256552 w 6127024"/>
              <a:gd name="connsiteY22-41774" fmla="*/ 1672509 h 6858000"/>
              <a:gd name="connsiteX23-41775" fmla="*/ 5266931 w 6127024"/>
              <a:gd name="connsiteY23-41776" fmla="*/ 1866147 h 6858000"/>
              <a:gd name="connsiteX24-41777" fmla="*/ 5255696 w 6127024"/>
              <a:gd name="connsiteY24-41778" fmla="*/ 1953770 h 6858000"/>
              <a:gd name="connsiteX25-41779" fmla="*/ 5252592 w 6127024"/>
              <a:gd name="connsiteY25-41780" fmla="*/ 2092210 h 6858000"/>
              <a:gd name="connsiteX26-41781" fmla="*/ 5250104 w 6127024"/>
              <a:gd name="connsiteY26-41782" fmla="*/ 2249166 h 6858000"/>
              <a:gd name="connsiteX27-41783" fmla="*/ 5251214 w 6127024"/>
              <a:gd name="connsiteY27-41784" fmla="*/ 2250944 h 6858000"/>
              <a:gd name="connsiteX28-41785" fmla="*/ 5250644 w 6127024"/>
              <a:gd name="connsiteY28-41786" fmla="*/ 2266619 h 6858000"/>
              <a:gd name="connsiteX29-41787" fmla="*/ 5293877 w 6127024"/>
              <a:gd name="connsiteY29-41788" fmla="*/ 2368649 h 6858000"/>
              <a:gd name="connsiteX30-41789" fmla="*/ 5311338 w 6127024"/>
              <a:gd name="connsiteY30-41790" fmla="*/ 2404034 h 6858000"/>
              <a:gd name="connsiteX31-41791" fmla="*/ 5338366 w 6127024"/>
              <a:gd name="connsiteY31-41792" fmla="*/ 2465052 h 6858000"/>
              <a:gd name="connsiteX32-41793" fmla="*/ 5371263 w 6127024"/>
              <a:gd name="connsiteY32-41794" fmla="*/ 2586413 h 6858000"/>
              <a:gd name="connsiteX33-41795" fmla="*/ 5407503 w 6127024"/>
              <a:gd name="connsiteY33-41796" fmla="*/ 2786290 h 6858000"/>
              <a:gd name="connsiteX34-41797" fmla="*/ 5407356 w 6127024"/>
              <a:gd name="connsiteY34-41798" fmla="*/ 2787545 h 6858000"/>
              <a:gd name="connsiteX35-41799" fmla="*/ 5457023 w 6127024"/>
              <a:gd name="connsiteY35-41800" fmla="*/ 2858292 h 6858000"/>
              <a:gd name="connsiteX36-41801" fmla="*/ 5479298 w 6127024"/>
              <a:gd name="connsiteY36-41802" fmla="*/ 2947791 h 6858000"/>
              <a:gd name="connsiteX37-41803" fmla="*/ 5481770 w 6127024"/>
              <a:gd name="connsiteY37-41804" fmla="*/ 2951352 h 6858000"/>
              <a:gd name="connsiteX38-41805" fmla="*/ 5482415 w 6127024"/>
              <a:gd name="connsiteY38-41806" fmla="*/ 3004079 h 6858000"/>
              <a:gd name="connsiteX39-41807" fmla="*/ 5503944 w 6127024"/>
              <a:gd name="connsiteY39-41808" fmla="*/ 3123335 h 6858000"/>
              <a:gd name="connsiteX40-41809" fmla="*/ 5516007 w 6127024"/>
              <a:gd name="connsiteY40-41810" fmla="*/ 3258473 h 6858000"/>
              <a:gd name="connsiteX41-41811" fmla="*/ 5589758 w 6127024"/>
              <a:gd name="connsiteY41-41812" fmla="*/ 3453699 h 6858000"/>
              <a:gd name="connsiteX42-41813" fmla="*/ 5596144 w 6127024"/>
              <a:gd name="connsiteY42-41814" fmla="*/ 3534624 h 6858000"/>
              <a:gd name="connsiteX43-41815" fmla="*/ 5597750 w 6127024"/>
              <a:gd name="connsiteY43-41816" fmla="*/ 3534129 h 6858000"/>
              <a:gd name="connsiteX44-41817" fmla="*/ 5618377 w 6127024"/>
              <a:gd name="connsiteY44-41818" fmla="*/ 3588431 h 6858000"/>
              <a:gd name="connsiteX45-41819" fmla="*/ 5655472 w 6127024"/>
              <a:gd name="connsiteY45-41820" fmla="*/ 3678877 h 6858000"/>
              <a:gd name="connsiteX46-41821" fmla="*/ 5683015 w 6127024"/>
              <a:gd name="connsiteY46-41822" fmla="*/ 3762025 h 6858000"/>
              <a:gd name="connsiteX47-41823" fmla="*/ 5696643 w 6127024"/>
              <a:gd name="connsiteY47-41824" fmla="*/ 3773888 h 6858000"/>
              <a:gd name="connsiteX48-41825" fmla="*/ 5768491 w 6127024"/>
              <a:gd name="connsiteY48-41826" fmla="*/ 3914399 h 6858000"/>
              <a:gd name="connsiteX49-41827" fmla="*/ 5793123 w 6127024"/>
              <a:gd name="connsiteY49-41828" fmla="*/ 3969952 h 6858000"/>
              <a:gd name="connsiteX50-41829" fmla="*/ 5808321 w 6127024"/>
              <a:gd name="connsiteY50-41830" fmla="*/ 3988153 h 6858000"/>
              <a:gd name="connsiteX51-41831" fmla="*/ 5825621 w 6127024"/>
              <a:gd name="connsiteY51-41832" fmla="*/ 4015525 h 6858000"/>
              <a:gd name="connsiteX52-41833" fmla="*/ 5860672 w 6127024"/>
              <a:gd name="connsiteY52-41834" fmla="*/ 4061579 h 6858000"/>
              <a:gd name="connsiteX53-41835" fmla="*/ 5894095 w 6127024"/>
              <a:gd name="connsiteY53-41836" fmla="*/ 4128857 h 6858000"/>
              <a:gd name="connsiteX54-41837" fmla="*/ 5903513 w 6127024"/>
              <a:gd name="connsiteY54-41838" fmla="*/ 4187661 h 6858000"/>
              <a:gd name="connsiteX55-41839" fmla="*/ 5946705 w 6127024"/>
              <a:gd name="connsiteY55-41840" fmla="*/ 4428051 h 6858000"/>
              <a:gd name="connsiteX56-41841" fmla="*/ 5949261 w 6127024"/>
              <a:gd name="connsiteY56-41842" fmla="*/ 4449185 h 6858000"/>
              <a:gd name="connsiteX57-41843" fmla="*/ 5968960 w 6127024"/>
              <a:gd name="connsiteY57-41844" fmla="*/ 4482655 h 6858000"/>
              <a:gd name="connsiteX58-41845" fmla="*/ 5998138 w 6127024"/>
              <a:gd name="connsiteY58-41846" fmla="*/ 4697518 h 6858000"/>
              <a:gd name="connsiteX59-41847" fmla="*/ 6007819 w 6127024"/>
              <a:gd name="connsiteY59-41848" fmla="*/ 4858148 h 6858000"/>
              <a:gd name="connsiteX60-41849" fmla="*/ 6007749 w 6127024"/>
              <a:gd name="connsiteY60-41850" fmla="*/ 4964715 h 6858000"/>
              <a:gd name="connsiteX61-41851" fmla="*/ 6005269 w 6127024"/>
              <a:gd name="connsiteY61-41852" fmla="*/ 5150567 h 6858000"/>
              <a:gd name="connsiteX62-41853" fmla="*/ 6001127 w 6127024"/>
              <a:gd name="connsiteY62-41854" fmla="*/ 5164609 h 6858000"/>
              <a:gd name="connsiteX63-41855" fmla="*/ 5998514 w 6127024"/>
              <a:gd name="connsiteY63-41856" fmla="*/ 5189673 h 6858000"/>
              <a:gd name="connsiteX64-41857" fmla="*/ 6018409 w 6127024"/>
              <a:gd name="connsiteY64-41858" fmla="*/ 5227157 h 6858000"/>
              <a:gd name="connsiteX65-41859" fmla="*/ 6036748 w 6127024"/>
              <a:gd name="connsiteY65-41860" fmla="*/ 5322752 h 6858000"/>
              <a:gd name="connsiteX66-41861" fmla="*/ 6037677 w 6127024"/>
              <a:gd name="connsiteY66-41862" fmla="*/ 5354807 h 6858000"/>
              <a:gd name="connsiteX67-41863" fmla="*/ 6053435 w 6127024"/>
              <a:gd name="connsiteY67-41864" fmla="*/ 5387547 h 6858000"/>
              <a:gd name="connsiteX68-41865" fmla="*/ 6065933 w 6127024"/>
              <a:gd name="connsiteY68-41866" fmla="*/ 5443002 h 6858000"/>
              <a:gd name="connsiteX69-41867" fmla="*/ 6068640 w 6127024"/>
              <a:gd name="connsiteY69-41868" fmla="*/ 5474503 h 6858000"/>
              <a:gd name="connsiteX70-41869" fmla="*/ 6080922 w 6127024"/>
              <a:gd name="connsiteY70-41870" fmla="*/ 5561070 h 6858000"/>
              <a:gd name="connsiteX71-41871" fmla="*/ 6096949 w 6127024"/>
              <a:gd name="connsiteY71-41872" fmla="*/ 5648179 h 6858000"/>
              <a:gd name="connsiteX72-41873" fmla="*/ 6109884 w 6127024"/>
              <a:gd name="connsiteY72-41874" fmla="*/ 5721959 h 6858000"/>
              <a:gd name="connsiteX73-41875" fmla="*/ 6127024 w 6127024"/>
              <a:gd name="connsiteY73-41876" fmla="*/ 5786902 h 6858000"/>
              <a:gd name="connsiteX74-41877" fmla="*/ 6115796 w 6127024"/>
              <a:gd name="connsiteY74-41878" fmla="*/ 5862844 h 6858000"/>
              <a:gd name="connsiteX75-41879" fmla="*/ 6102493 w 6127024"/>
              <a:gd name="connsiteY75-41880" fmla="*/ 5928602 h 6858000"/>
              <a:gd name="connsiteX76-41881" fmla="*/ 6056863 w 6127024"/>
              <a:gd name="connsiteY76-41882" fmla="*/ 6000643 h 6858000"/>
              <a:gd name="connsiteX77-41883" fmla="*/ 6045436 w 6127024"/>
              <a:gd name="connsiteY77-41884" fmla="*/ 6124480 h 6858000"/>
              <a:gd name="connsiteX78-41885" fmla="*/ 6030489 w 6127024"/>
              <a:gd name="connsiteY78-41886" fmla="*/ 6317666 h 6858000"/>
              <a:gd name="connsiteX79-41887" fmla="*/ 6007492 w 6127024"/>
              <a:gd name="connsiteY79-41888" fmla="*/ 6440818 h 6858000"/>
              <a:gd name="connsiteX80-41889" fmla="*/ 6009467 w 6127024"/>
              <a:gd name="connsiteY80-41890" fmla="*/ 6487076 h 6858000"/>
              <a:gd name="connsiteX81-41891" fmla="*/ 5995064 w 6127024"/>
              <a:gd name="connsiteY81-41892" fmla="*/ 6540791 h 6858000"/>
              <a:gd name="connsiteX82-41893" fmla="*/ 6004510 w 6127024"/>
              <a:gd name="connsiteY82-41894" fmla="*/ 6599256 h 6858000"/>
              <a:gd name="connsiteX83-41895" fmla="*/ 5986207 w 6127024"/>
              <a:gd name="connsiteY83-41896" fmla="*/ 6695855 h 6858000"/>
              <a:gd name="connsiteX84-41897" fmla="*/ 5979428 w 6127024"/>
              <a:gd name="connsiteY84-41898" fmla="*/ 6754678 h 6858000"/>
              <a:gd name="connsiteX85-41899" fmla="*/ 5983398 w 6127024"/>
              <a:gd name="connsiteY85-41900" fmla="*/ 6778641 h 6858000"/>
              <a:gd name="connsiteX86-41901" fmla="*/ 5984543 w 6127024"/>
              <a:gd name="connsiteY86-41902" fmla="*/ 6811016 h 6858000"/>
              <a:gd name="connsiteX87-41903" fmla="*/ 5979671 w 6127024"/>
              <a:gd name="connsiteY87-41904" fmla="*/ 6858000 h 6858000"/>
              <a:gd name="connsiteX88-41905" fmla="*/ 0 w 6127024"/>
              <a:gd name="connsiteY88-41906" fmla="*/ 6858000 h 6858000"/>
              <a:gd name="connsiteX89-41907" fmla="*/ 0 w 6127024"/>
              <a:gd name="connsiteY89-41908" fmla="*/ 0 h 6858000"/>
              <a:gd name="connsiteX0-41909" fmla="*/ 0 w 6127024"/>
              <a:gd name="connsiteY0-41910" fmla="*/ 0 h 6858000"/>
              <a:gd name="connsiteX1-41911" fmla="*/ 4965888 w 6127024"/>
              <a:gd name="connsiteY1-41912" fmla="*/ 0 h 6858000"/>
              <a:gd name="connsiteX2-41913" fmla="*/ 4967767 w 6127024"/>
              <a:gd name="connsiteY2-41914" fmla="*/ 7930 h 6858000"/>
              <a:gd name="connsiteX3-41915" fmla="*/ 4979444 w 6127024"/>
              <a:gd name="connsiteY3-41916" fmla="*/ 43921 h 6858000"/>
              <a:gd name="connsiteX4-41917" fmla="*/ 5021173 w 6127024"/>
              <a:gd name="connsiteY4-41918" fmla="*/ 123738 h 6858000"/>
              <a:gd name="connsiteX5-41919" fmla="*/ 5075458 w 6127024"/>
              <a:gd name="connsiteY5-41920" fmla="*/ 264355 h 6858000"/>
              <a:gd name="connsiteX6-41921" fmla="*/ 5081175 w 6127024"/>
              <a:gd name="connsiteY6-41922" fmla="*/ 277448 h 6858000"/>
              <a:gd name="connsiteX7-41923" fmla="*/ 5097011 w 6127024"/>
              <a:gd name="connsiteY7-41924" fmla="*/ 355616 h 6858000"/>
              <a:gd name="connsiteX8-41925" fmla="*/ 5153000 w 6127024"/>
              <a:gd name="connsiteY8-41926" fmla="*/ 507134 h 6858000"/>
              <a:gd name="connsiteX9-41927" fmla="*/ 5171282 w 6127024"/>
              <a:gd name="connsiteY9-41928" fmla="*/ 602071 h 6858000"/>
              <a:gd name="connsiteX10-41929" fmla="*/ 5176196 w 6127024"/>
              <a:gd name="connsiteY10-41930" fmla="*/ 636822 h 6858000"/>
              <a:gd name="connsiteX11-41931" fmla="*/ 5189051 w 6127024"/>
              <a:gd name="connsiteY11-41932" fmla="*/ 782518 h 6858000"/>
              <a:gd name="connsiteX12-41933" fmla="*/ 5218707 w 6127024"/>
              <a:gd name="connsiteY12-41934" fmla="*/ 886387 h 6858000"/>
              <a:gd name="connsiteX13-41935" fmla="*/ 5221281 w 6127024"/>
              <a:gd name="connsiteY13-41936" fmla="*/ 920873 h 6858000"/>
              <a:gd name="connsiteX14-41937" fmla="*/ 5201018 w 6127024"/>
              <a:gd name="connsiteY14-41938" fmla="*/ 1095027 h 6858000"/>
              <a:gd name="connsiteX15-41939" fmla="*/ 5189234 w 6127024"/>
              <a:gd name="connsiteY15-41940" fmla="*/ 1217308 h 6858000"/>
              <a:gd name="connsiteX16-41941" fmla="*/ 5202769 w 6127024"/>
              <a:gd name="connsiteY16-41942" fmla="*/ 1269450 h 6858000"/>
              <a:gd name="connsiteX17-41943" fmla="*/ 5225968 w 6127024"/>
              <a:gd name="connsiteY17-41944" fmla="*/ 1357994 h 6858000"/>
              <a:gd name="connsiteX18-41945" fmla="*/ 5231437 w 6127024"/>
              <a:gd name="connsiteY18-41946" fmla="*/ 1373779 h 6858000"/>
              <a:gd name="connsiteX19-41947" fmla="*/ 5237226 w 6127024"/>
              <a:gd name="connsiteY19-41948" fmla="*/ 1441327 h 6858000"/>
              <a:gd name="connsiteX20-41949" fmla="*/ 5255653 w 6127024"/>
              <a:gd name="connsiteY20-41950" fmla="*/ 1524712 h 6858000"/>
              <a:gd name="connsiteX21-41951" fmla="*/ 5263491 w 6127024"/>
              <a:gd name="connsiteY21-41952" fmla="*/ 1642938 h 6858000"/>
              <a:gd name="connsiteX22-41953" fmla="*/ 5256552 w 6127024"/>
              <a:gd name="connsiteY22-41954" fmla="*/ 1672509 h 6858000"/>
              <a:gd name="connsiteX23-41955" fmla="*/ 5266931 w 6127024"/>
              <a:gd name="connsiteY23-41956" fmla="*/ 1866147 h 6858000"/>
              <a:gd name="connsiteX24-41957" fmla="*/ 5255696 w 6127024"/>
              <a:gd name="connsiteY24-41958" fmla="*/ 1953770 h 6858000"/>
              <a:gd name="connsiteX25-41959" fmla="*/ 5252592 w 6127024"/>
              <a:gd name="connsiteY25-41960" fmla="*/ 2092210 h 6858000"/>
              <a:gd name="connsiteX26-41961" fmla="*/ 5250104 w 6127024"/>
              <a:gd name="connsiteY26-41962" fmla="*/ 2249166 h 6858000"/>
              <a:gd name="connsiteX27-41963" fmla="*/ 5251214 w 6127024"/>
              <a:gd name="connsiteY27-41964" fmla="*/ 2250944 h 6858000"/>
              <a:gd name="connsiteX28-41965" fmla="*/ 5250644 w 6127024"/>
              <a:gd name="connsiteY28-41966" fmla="*/ 2266619 h 6858000"/>
              <a:gd name="connsiteX29-41967" fmla="*/ 5293877 w 6127024"/>
              <a:gd name="connsiteY29-41968" fmla="*/ 2368649 h 6858000"/>
              <a:gd name="connsiteX30-41969" fmla="*/ 5311338 w 6127024"/>
              <a:gd name="connsiteY30-41970" fmla="*/ 2404034 h 6858000"/>
              <a:gd name="connsiteX31-41971" fmla="*/ 5338366 w 6127024"/>
              <a:gd name="connsiteY31-41972" fmla="*/ 2465052 h 6858000"/>
              <a:gd name="connsiteX32-41973" fmla="*/ 5371263 w 6127024"/>
              <a:gd name="connsiteY32-41974" fmla="*/ 2586413 h 6858000"/>
              <a:gd name="connsiteX33-41975" fmla="*/ 5407503 w 6127024"/>
              <a:gd name="connsiteY33-41976" fmla="*/ 2786290 h 6858000"/>
              <a:gd name="connsiteX34-41977" fmla="*/ 5407356 w 6127024"/>
              <a:gd name="connsiteY34-41978" fmla="*/ 2787545 h 6858000"/>
              <a:gd name="connsiteX35-41979" fmla="*/ 5457023 w 6127024"/>
              <a:gd name="connsiteY35-41980" fmla="*/ 2858292 h 6858000"/>
              <a:gd name="connsiteX36-41981" fmla="*/ 5479298 w 6127024"/>
              <a:gd name="connsiteY36-41982" fmla="*/ 2947791 h 6858000"/>
              <a:gd name="connsiteX37-41983" fmla="*/ 5481770 w 6127024"/>
              <a:gd name="connsiteY37-41984" fmla="*/ 2951352 h 6858000"/>
              <a:gd name="connsiteX38-41985" fmla="*/ 5482415 w 6127024"/>
              <a:gd name="connsiteY38-41986" fmla="*/ 3004079 h 6858000"/>
              <a:gd name="connsiteX39-41987" fmla="*/ 5503944 w 6127024"/>
              <a:gd name="connsiteY39-41988" fmla="*/ 3123335 h 6858000"/>
              <a:gd name="connsiteX40-41989" fmla="*/ 5516007 w 6127024"/>
              <a:gd name="connsiteY40-41990" fmla="*/ 3258473 h 6858000"/>
              <a:gd name="connsiteX41-41991" fmla="*/ 5589758 w 6127024"/>
              <a:gd name="connsiteY41-41992" fmla="*/ 3453699 h 6858000"/>
              <a:gd name="connsiteX42-41993" fmla="*/ 5596144 w 6127024"/>
              <a:gd name="connsiteY42-41994" fmla="*/ 3534624 h 6858000"/>
              <a:gd name="connsiteX43-41995" fmla="*/ 5597750 w 6127024"/>
              <a:gd name="connsiteY43-41996" fmla="*/ 3534129 h 6858000"/>
              <a:gd name="connsiteX44-41997" fmla="*/ 5618377 w 6127024"/>
              <a:gd name="connsiteY44-41998" fmla="*/ 3588431 h 6858000"/>
              <a:gd name="connsiteX45-41999" fmla="*/ 5655472 w 6127024"/>
              <a:gd name="connsiteY45-42000" fmla="*/ 3678877 h 6858000"/>
              <a:gd name="connsiteX46-42001" fmla="*/ 5683015 w 6127024"/>
              <a:gd name="connsiteY46-42002" fmla="*/ 3762025 h 6858000"/>
              <a:gd name="connsiteX47-42003" fmla="*/ 5696643 w 6127024"/>
              <a:gd name="connsiteY47-42004" fmla="*/ 3773888 h 6858000"/>
              <a:gd name="connsiteX48-42005" fmla="*/ 5768491 w 6127024"/>
              <a:gd name="connsiteY48-42006" fmla="*/ 3914399 h 6858000"/>
              <a:gd name="connsiteX49-42007" fmla="*/ 5793123 w 6127024"/>
              <a:gd name="connsiteY49-42008" fmla="*/ 3969952 h 6858000"/>
              <a:gd name="connsiteX50-42009" fmla="*/ 5808321 w 6127024"/>
              <a:gd name="connsiteY50-42010" fmla="*/ 3988153 h 6858000"/>
              <a:gd name="connsiteX51-42011" fmla="*/ 5825621 w 6127024"/>
              <a:gd name="connsiteY51-42012" fmla="*/ 4015525 h 6858000"/>
              <a:gd name="connsiteX52-42013" fmla="*/ 5860672 w 6127024"/>
              <a:gd name="connsiteY52-42014" fmla="*/ 4061579 h 6858000"/>
              <a:gd name="connsiteX53-42015" fmla="*/ 5894095 w 6127024"/>
              <a:gd name="connsiteY53-42016" fmla="*/ 4128857 h 6858000"/>
              <a:gd name="connsiteX54-42017" fmla="*/ 5903513 w 6127024"/>
              <a:gd name="connsiteY54-42018" fmla="*/ 4187661 h 6858000"/>
              <a:gd name="connsiteX55-42019" fmla="*/ 5946705 w 6127024"/>
              <a:gd name="connsiteY55-42020" fmla="*/ 4428051 h 6858000"/>
              <a:gd name="connsiteX56-42021" fmla="*/ 5949261 w 6127024"/>
              <a:gd name="connsiteY56-42022" fmla="*/ 4449185 h 6858000"/>
              <a:gd name="connsiteX57-42023" fmla="*/ 5968960 w 6127024"/>
              <a:gd name="connsiteY57-42024" fmla="*/ 4482655 h 6858000"/>
              <a:gd name="connsiteX58-42025" fmla="*/ 5998138 w 6127024"/>
              <a:gd name="connsiteY58-42026" fmla="*/ 4697518 h 6858000"/>
              <a:gd name="connsiteX59-42027" fmla="*/ 6007819 w 6127024"/>
              <a:gd name="connsiteY59-42028" fmla="*/ 4858148 h 6858000"/>
              <a:gd name="connsiteX60-42029" fmla="*/ 6007749 w 6127024"/>
              <a:gd name="connsiteY60-42030" fmla="*/ 4964715 h 6858000"/>
              <a:gd name="connsiteX61-42031" fmla="*/ 6005269 w 6127024"/>
              <a:gd name="connsiteY61-42032" fmla="*/ 5150567 h 6858000"/>
              <a:gd name="connsiteX62-42033" fmla="*/ 6001127 w 6127024"/>
              <a:gd name="connsiteY62-42034" fmla="*/ 5164609 h 6858000"/>
              <a:gd name="connsiteX63-42035" fmla="*/ 5998514 w 6127024"/>
              <a:gd name="connsiteY63-42036" fmla="*/ 5189673 h 6858000"/>
              <a:gd name="connsiteX64-42037" fmla="*/ 6018409 w 6127024"/>
              <a:gd name="connsiteY64-42038" fmla="*/ 5227157 h 6858000"/>
              <a:gd name="connsiteX65-42039" fmla="*/ 6036748 w 6127024"/>
              <a:gd name="connsiteY65-42040" fmla="*/ 5322752 h 6858000"/>
              <a:gd name="connsiteX66-42041" fmla="*/ 6037677 w 6127024"/>
              <a:gd name="connsiteY66-42042" fmla="*/ 5354807 h 6858000"/>
              <a:gd name="connsiteX67-42043" fmla="*/ 6053435 w 6127024"/>
              <a:gd name="connsiteY67-42044" fmla="*/ 5387547 h 6858000"/>
              <a:gd name="connsiteX68-42045" fmla="*/ 6068640 w 6127024"/>
              <a:gd name="connsiteY68-42046" fmla="*/ 5474503 h 6858000"/>
              <a:gd name="connsiteX69-42047" fmla="*/ 6080922 w 6127024"/>
              <a:gd name="connsiteY69-42048" fmla="*/ 5561070 h 6858000"/>
              <a:gd name="connsiteX70-42049" fmla="*/ 6096949 w 6127024"/>
              <a:gd name="connsiteY70-42050" fmla="*/ 5648179 h 6858000"/>
              <a:gd name="connsiteX71-42051" fmla="*/ 6109884 w 6127024"/>
              <a:gd name="connsiteY71-42052" fmla="*/ 5721959 h 6858000"/>
              <a:gd name="connsiteX72-42053" fmla="*/ 6127024 w 6127024"/>
              <a:gd name="connsiteY72-42054" fmla="*/ 5786902 h 6858000"/>
              <a:gd name="connsiteX73-42055" fmla="*/ 6115796 w 6127024"/>
              <a:gd name="connsiteY73-42056" fmla="*/ 5862844 h 6858000"/>
              <a:gd name="connsiteX74-42057" fmla="*/ 6102493 w 6127024"/>
              <a:gd name="connsiteY74-42058" fmla="*/ 5928602 h 6858000"/>
              <a:gd name="connsiteX75-42059" fmla="*/ 6056863 w 6127024"/>
              <a:gd name="connsiteY75-42060" fmla="*/ 6000643 h 6858000"/>
              <a:gd name="connsiteX76-42061" fmla="*/ 6045436 w 6127024"/>
              <a:gd name="connsiteY76-42062" fmla="*/ 6124480 h 6858000"/>
              <a:gd name="connsiteX77-42063" fmla="*/ 6030489 w 6127024"/>
              <a:gd name="connsiteY77-42064" fmla="*/ 6317666 h 6858000"/>
              <a:gd name="connsiteX78-42065" fmla="*/ 6007492 w 6127024"/>
              <a:gd name="connsiteY78-42066" fmla="*/ 6440818 h 6858000"/>
              <a:gd name="connsiteX79-42067" fmla="*/ 6009467 w 6127024"/>
              <a:gd name="connsiteY79-42068" fmla="*/ 6487076 h 6858000"/>
              <a:gd name="connsiteX80-42069" fmla="*/ 5995064 w 6127024"/>
              <a:gd name="connsiteY80-42070" fmla="*/ 6540791 h 6858000"/>
              <a:gd name="connsiteX81-42071" fmla="*/ 6004510 w 6127024"/>
              <a:gd name="connsiteY81-42072" fmla="*/ 6599256 h 6858000"/>
              <a:gd name="connsiteX82-42073" fmla="*/ 5986207 w 6127024"/>
              <a:gd name="connsiteY82-42074" fmla="*/ 6695855 h 6858000"/>
              <a:gd name="connsiteX83-42075" fmla="*/ 5979428 w 6127024"/>
              <a:gd name="connsiteY83-42076" fmla="*/ 6754678 h 6858000"/>
              <a:gd name="connsiteX84-42077" fmla="*/ 5983398 w 6127024"/>
              <a:gd name="connsiteY84-42078" fmla="*/ 6778641 h 6858000"/>
              <a:gd name="connsiteX85-42079" fmla="*/ 5984543 w 6127024"/>
              <a:gd name="connsiteY85-42080" fmla="*/ 6811016 h 6858000"/>
              <a:gd name="connsiteX86-42081" fmla="*/ 5979671 w 6127024"/>
              <a:gd name="connsiteY86-42082" fmla="*/ 6858000 h 6858000"/>
              <a:gd name="connsiteX87-42083" fmla="*/ 0 w 6127024"/>
              <a:gd name="connsiteY87-42084" fmla="*/ 6858000 h 6858000"/>
              <a:gd name="connsiteX88-42085" fmla="*/ 0 w 6127024"/>
              <a:gd name="connsiteY88-42086" fmla="*/ 0 h 6858000"/>
              <a:gd name="connsiteX0-42087" fmla="*/ 0 w 6115796"/>
              <a:gd name="connsiteY0-42088" fmla="*/ 0 h 6858000"/>
              <a:gd name="connsiteX1-42089" fmla="*/ 4965888 w 6115796"/>
              <a:gd name="connsiteY1-42090" fmla="*/ 0 h 6858000"/>
              <a:gd name="connsiteX2-42091" fmla="*/ 4967767 w 6115796"/>
              <a:gd name="connsiteY2-42092" fmla="*/ 7930 h 6858000"/>
              <a:gd name="connsiteX3-42093" fmla="*/ 4979444 w 6115796"/>
              <a:gd name="connsiteY3-42094" fmla="*/ 43921 h 6858000"/>
              <a:gd name="connsiteX4-42095" fmla="*/ 5021173 w 6115796"/>
              <a:gd name="connsiteY4-42096" fmla="*/ 123738 h 6858000"/>
              <a:gd name="connsiteX5-42097" fmla="*/ 5075458 w 6115796"/>
              <a:gd name="connsiteY5-42098" fmla="*/ 264355 h 6858000"/>
              <a:gd name="connsiteX6-42099" fmla="*/ 5081175 w 6115796"/>
              <a:gd name="connsiteY6-42100" fmla="*/ 277448 h 6858000"/>
              <a:gd name="connsiteX7-42101" fmla="*/ 5097011 w 6115796"/>
              <a:gd name="connsiteY7-42102" fmla="*/ 355616 h 6858000"/>
              <a:gd name="connsiteX8-42103" fmla="*/ 5153000 w 6115796"/>
              <a:gd name="connsiteY8-42104" fmla="*/ 507134 h 6858000"/>
              <a:gd name="connsiteX9-42105" fmla="*/ 5171282 w 6115796"/>
              <a:gd name="connsiteY9-42106" fmla="*/ 602071 h 6858000"/>
              <a:gd name="connsiteX10-42107" fmla="*/ 5176196 w 6115796"/>
              <a:gd name="connsiteY10-42108" fmla="*/ 636822 h 6858000"/>
              <a:gd name="connsiteX11-42109" fmla="*/ 5189051 w 6115796"/>
              <a:gd name="connsiteY11-42110" fmla="*/ 782518 h 6858000"/>
              <a:gd name="connsiteX12-42111" fmla="*/ 5218707 w 6115796"/>
              <a:gd name="connsiteY12-42112" fmla="*/ 886387 h 6858000"/>
              <a:gd name="connsiteX13-42113" fmla="*/ 5221281 w 6115796"/>
              <a:gd name="connsiteY13-42114" fmla="*/ 920873 h 6858000"/>
              <a:gd name="connsiteX14-42115" fmla="*/ 5201018 w 6115796"/>
              <a:gd name="connsiteY14-42116" fmla="*/ 1095027 h 6858000"/>
              <a:gd name="connsiteX15-42117" fmla="*/ 5189234 w 6115796"/>
              <a:gd name="connsiteY15-42118" fmla="*/ 1217308 h 6858000"/>
              <a:gd name="connsiteX16-42119" fmla="*/ 5202769 w 6115796"/>
              <a:gd name="connsiteY16-42120" fmla="*/ 1269450 h 6858000"/>
              <a:gd name="connsiteX17-42121" fmla="*/ 5225968 w 6115796"/>
              <a:gd name="connsiteY17-42122" fmla="*/ 1357994 h 6858000"/>
              <a:gd name="connsiteX18-42123" fmla="*/ 5231437 w 6115796"/>
              <a:gd name="connsiteY18-42124" fmla="*/ 1373779 h 6858000"/>
              <a:gd name="connsiteX19-42125" fmla="*/ 5237226 w 6115796"/>
              <a:gd name="connsiteY19-42126" fmla="*/ 1441327 h 6858000"/>
              <a:gd name="connsiteX20-42127" fmla="*/ 5255653 w 6115796"/>
              <a:gd name="connsiteY20-42128" fmla="*/ 1524712 h 6858000"/>
              <a:gd name="connsiteX21-42129" fmla="*/ 5263491 w 6115796"/>
              <a:gd name="connsiteY21-42130" fmla="*/ 1642938 h 6858000"/>
              <a:gd name="connsiteX22-42131" fmla="*/ 5256552 w 6115796"/>
              <a:gd name="connsiteY22-42132" fmla="*/ 1672509 h 6858000"/>
              <a:gd name="connsiteX23-42133" fmla="*/ 5266931 w 6115796"/>
              <a:gd name="connsiteY23-42134" fmla="*/ 1866147 h 6858000"/>
              <a:gd name="connsiteX24-42135" fmla="*/ 5255696 w 6115796"/>
              <a:gd name="connsiteY24-42136" fmla="*/ 1953770 h 6858000"/>
              <a:gd name="connsiteX25-42137" fmla="*/ 5252592 w 6115796"/>
              <a:gd name="connsiteY25-42138" fmla="*/ 2092210 h 6858000"/>
              <a:gd name="connsiteX26-42139" fmla="*/ 5250104 w 6115796"/>
              <a:gd name="connsiteY26-42140" fmla="*/ 2249166 h 6858000"/>
              <a:gd name="connsiteX27-42141" fmla="*/ 5251214 w 6115796"/>
              <a:gd name="connsiteY27-42142" fmla="*/ 2250944 h 6858000"/>
              <a:gd name="connsiteX28-42143" fmla="*/ 5250644 w 6115796"/>
              <a:gd name="connsiteY28-42144" fmla="*/ 2266619 h 6858000"/>
              <a:gd name="connsiteX29-42145" fmla="*/ 5293877 w 6115796"/>
              <a:gd name="connsiteY29-42146" fmla="*/ 2368649 h 6858000"/>
              <a:gd name="connsiteX30-42147" fmla="*/ 5311338 w 6115796"/>
              <a:gd name="connsiteY30-42148" fmla="*/ 2404034 h 6858000"/>
              <a:gd name="connsiteX31-42149" fmla="*/ 5338366 w 6115796"/>
              <a:gd name="connsiteY31-42150" fmla="*/ 2465052 h 6858000"/>
              <a:gd name="connsiteX32-42151" fmla="*/ 5371263 w 6115796"/>
              <a:gd name="connsiteY32-42152" fmla="*/ 2586413 h 6858000"/>
              <a:gd name="connsiteX33-42153" fmla="*/ 5407503 w 6115796"/>
              <a:gd name="connsiteY33-42154" fmla="*/ 2786290 h 6858000"/>
              <a:gd name="connsiteX34-42155" fmla="*/ 5407356 w 6115796"/>
              <a:gd name="connsiteY34-42156" fmla="*/ 2787545 h 6858000"/>
              <a:gd name="connsiteX35-42157" fmla="*/ 5457023 w 6115796"/>
              <a:gd name="connsiteY35-42158" fmla="*/ 2858292 h 6858000"/>
              <a:gd name="connsiteX36-42159" fmla="*/ 5479298 w 6115796"/>
              <a:gd name="connsiteY36-42160" fmla="*/ 2947791 h 6858000"/>
              <a:gd name="connsiteX37-42161" fmla="*/ 5481770 w 6115796"/>
              <a:gd name="connsiteY37-42162" fmla="*/ 2951352 h 6858000"/>
              <a:gd name="connsiteX38-42163" fmla="*/ 5482415 w 6115796"/>
              <a:gd name="connsiteY38-42164" fmla="*/ 3004079 h 6858000"/>
              <a:gd name="connsiteX39-42165" fmla="*/ 5503944 w 6115796"/>
              <a:gd name="connsiteY39-42166" fmla="*/ 3123335 h 6858000"/>
              <a:gd name="connsiteX40-42167" fmla="*/ 5516007 w 6115796"/>
              <a:gd name="connsiteY40-42168" fmla="*/ 3258473 h 6858000"/>
              <a:gd name="connsiteX41-42169" fmla="*/ 5589758 w 6115796"/>
              <a:gd name="connsiteY41-42170" fmla="*/ 3453699 h 6858000"/>
              <a:gd name="connsiteX42-42171" fmla="*/ 5596144 w 6115796"/>
              <a:gd name="connsiteY42-42172" fmla="*/ 3534624 h 6858000"/>
              <a:gd name="connsiteX43-42173" fmla="*/ 5597750 w 6115796"/>
              <a:gd name="connsiteY43-42174" fmla="*/ 3534129 h 6858000"/>
              <a:gd name="connsiteX44-42175" fmla="*/ 5618377 w 6115796"/>
              <a:gd name="connsiteY44-42176" fmla="*/ 3588431 h 6858000"/>
              <a:gd name="connsiteX45-42177" fmla="*/ 5655472 w 6115796"/>
              <a:gd name="connsiteY45-42178" fmla="*/ 3678877 h 6858000"/>
              <a:gd name="connsiteX46-42179" fmla="*/ 5683015 w 6115796"/>
              <a:gd name="connsiteY46-42180" fmla="*/ 3762025 h 6858000"/>
              <a:gd name="connsiteX47-42181" fmla="*/ 5696643 w 6115796"/>
              <a:gd name="connsiteY47-42182" fmla="*/ 3773888 h 6858000"/>
              <a:gd name="connsiteX48-42183" fmla="*/ 5768491 w 6115796"/>
              <a:gd name="connsiteY48-42184" fmla="*/ 3914399 h 6858000"/>
              <a:gd name="connsiteX49-42185" fmla="*/ 5793123 w 6115796"/>
              <a:gd name="connsiteY49-42186" fmla="*/ 3969952 h 6858000"/>
              <a:gd name="connsiteX50-42187" fmla="*/ 5808321 w 6115796"/>
              <a:gd name="connsiteY50-42188" fmla="*/ 3988153 h 6858000"/>
              <a:gd name="connsiteX51-42189" fmla="*/ 5825621 w 6115796"/>
              <a:gd name="connsiteY51-42190" fmla="*/ 4015525 h 6858000"/>
              <a:gd name="connsiteX52-42191" fmla="*/ 5860672 w 6115796"/>
              <a:gd name="connsiteY52-42192" fmla="*/ 4061579 h 6858000"/>
              <a:gd name="connsiteX53-42193" fmla="*/ 5894095 w 6115796"/>
              <a:gd name="connsiteY53-42194" fmla="*/ 4128857 h 6858000"/>
              <a:gd name="connsiteX54-42195" fmla="*/ 5903513 w 6115796"/>
              <a:gd name="connsiteY54-42196" fmla="*/ 4187661 h 6858000"/>
              <a:gd name="connsiteX55-42197" fmla="*/ 5946705 w 6115796"/>
              <a:gd name="connsiteY55-42198" fmla="*/ 4428051 h 6858000"/>
              <a:gd name="connsiteX56-42199" fmla="*/ 5949261 w 6115796"/>
              <a:gd name="connsiteY56-42200" fmla="*/ 4449185 h 6858000"/>
              <a:gd name="connsiteX57-42201" fmla="*/ 5968960 w 6115796"/>
              <a:gd name="connsiteY57-42202" fmla="*/ 4482655 h 6858000"/>
              <a:gd name="connsiteX58-42203" fmla="*/ 5998138 w 6115796"/>
              <a:gd name="connsiteY58-42204" fmla="*/ 4697518 h 6858000"/>
              <a:gd name="connsiteX59-42205" fmla="*/ 6007819 w 6115796"/>
              <a:gd name="connsiteY59-42206" fmla="*/ 4858148 h 6858000"/>
              <a:gd name="connsiteX60-42207" fmla="*/ 6007749 w 6115796"/>
              <a:gd name="connsiteY60-42208" fmla="*/ 4964715 h 6858000"/>
              <a:gd name="connsiteX61-42209" fmla="*/ 6005269 w 6115796"/>
              <a:gd name="connsiteY61-42210" fmla="*/ 5150567 h 6858000"/>
              <a:gd name="connsiteX62-42211" fmla="*/ 6001127 w 6115796"/>
              <a:gd name="connsiteY62-42212" fmla="*/ 5164609 h 6858000"/>
              <a:gd name="connsiteX63-42213" fmla="*/ 5998514 w 6115796"/>
              <a:gd name="connsiteY63-42214" fmla="*/ 5189673 h 6858000"/>
              <a:gd name="connsiteX64-42215" fmla="*/ 6018409 w 6115796"/>
              <a:gd name="connsiteY64-42216" fmla="*/ 5227157 h 6858000"/>
              <a:gd name="connsiteX65-42217" fmla="*/ 6036748 w 6115796"/>
              <a:gd name="connsiteY65-42218" fmla="*/ 5322752 h 6858000"/>
              <a:gd name="connsiteX66-42219" fmla="*/ 6037677 w 6115796"/>
              <a:gd name="connsiteY66-42220" fmla="*/ 5354807 h 6858000"/>
              <a:gd name="connsiteX67-42221" fmla="*/ 6053435 w 6115796"/>
              <a:gd name="connsiteY67-42222" fmla="*/ 5387547 h 6858000"/>
              <a:gd name="connsiteX68-42223" fmla="*/ 6068640 w 6115796"/>
              <a:gd name="connsiteY68-42224" fmla="*/ 5474503 h 6858000"/>
              <a:gd name="connsiteX69-42225" fmla="*/ 6080922 w 6115796"/>
              <a:gd name="connsiteY69-42226" fmla="*/ 5561070 h 6858000"/>
              <a:gd name="connsiteX70-42227" fmla="*/ 6096949 w 6115796"/>
              <a:gd name="connsiteY70-42228" fmla="*/ 5648179 h 6858000"/>
              <a:gd name="connsiteX71-42229" fmla="*/ 6109884 w 6115796"/>
              <a:gd name="connsiteY71-42230" fmla="*/ 5721959 h 6858000"/>
              <a:gd name="connsiteX72-42231" fmla="*/ 6115796 w 6115796"/>
              <a:gd name="connsiteY72-42232" fmla="*/ 5862844 h 6858000"/>
              <a:gd name="connsiteX73-42233" fmla="*/ 6102493 w 6115796"/>
              <a:gd name="connsiteY73-42234" fmla="*/ 5928602 h 6858000"/>
              <a:gd name="connsiteX74-42235" fmla="*/ 6056863 w 6115796"/>
              <a:gd name="connsiteY74-42236" fmla="*/ 6000643 h 6858000"/>
              <a:gd name="connsiteX75-42237" fmla="*/ 6045436 w 6115796"/>
              <a:gd name="connsiteY75-42238" fmla="*/ 6124480 h 6858000"/>
              <a:gd name="connsiteX76-42239" fmla="*/ 6030489 w 6115796"/>
              <a:gd name="connsiteY76-42240" fmla="*/ 6317666 h 6858000"/>
              <a:gd name="connsiteX77-42241" fmla="*/ 6007492 w 6115796"/>
              <a:gd name="connsiteY77-42242" fmla="*/ 6440818 h 6858000"/>
              <a:gd name="connsiteX78-42243" fmla="*/ 6009467 w 6115796"/>
              <a:gd name="connsiteY78-42244" fmla="*/ 6487076 h 6858000"/>
              <a:gd name="connsiteX79-42245" fmla="*/ 5995064 w 6115796"/>
              <a:gd name="connsiteY79-42246" fmla="*/ 6540791 h 6858000"/>
              <a:gd name="connsiteX80-42247" fmla="*/ 6004510 w 6115796"/>
              <a:gd name="connsiteY80-42248" fmla="*/ 6599256 h 6858000"/>
              <a:gd name="connsiteX81-42249" fmla="*/ 5986207 w 6115796"/>
              <a:gd name="connsiteY81-42250" fmla="*/ 6695855 h 6858000"/>
              <a:gd name="connsiteX82-42251" fmla="*/ 5979428 w 6115796"/>
              <a:gd name="connsiteY82-42252" fmla="*/ 6754678 h 6858000"/>
              <a:gd name="connsiteX83-42253" fmla="*/ 5983398 w 6115796"/>
              <a:gd name="connsiteY83-42254" fmla="*/ 6778641 h 6858000"/>
              <a:gd name="connsiteX84-42255" fmla="*/ 5984543 w 6115796"/>
              <a:gd name="connsiteY84-42256" fmla="*/ 6811016 h 6858000"/>
              <a:gd name="connsiteX85-42257" fmla="*/ 5979671 w 6115796"/>
              <a:gd name="connsiteY85-42258" fmla="*/ 6858000 h 6858000"/>
              <a:gd name="connsiteX86-42259" fmla="*/ 0 w 6115796"/>
              <a:gd name="connsiteY86-42260" fmla="*/ 6858000 h 6858000"/>
              <a:gd name="connsiteX87-42261" fmla="*/ 0 w 6115796"/>
              <a:gd name="connsiteY87-42262" fmla="*/ 0 h 6858000"/>
              <a:gd name="connsiteX0-42263" fmla="*/ 0 w 6115796"/>
              <a:gd name="connsiteY0-42264" fmla="*/ 0 h 6858000"/>
              <a:gd name="connsiteX1-42265" fmla="*/ 4965888 w 6115796"/>
              <a:gd name="connsiteY1-42266" fmla="*/ 0 h 6858000"/>
              <a:gd name="connsiteX2-42267" fmla="*/ 4967767 w 6115796"/>
              <a:gd name="connsiteY2-42268" fmla="*/ 7930 h 6858000"/>
              <a:gd name="connsiteX3-42269" fmla="*/ 4979444 w 6115796"/>
              <a:gd name="connsiteY3-42270" fmla="*/ 43921 h 6858000"/>
              <a:gd name="connsiteX4-42271" fmla="*/ 5021173 w 6115796"/>
              <a:gd name="connsiteY4-42272" fmla="*/ 123738 h 6858000"/>
              <a:gd name="connsiteX5-42273" fmla="*/ 5075458 w 6115796"/>
              <a:gd name="connsiteY5-42274" fmla="*/ 264355 h 6858000"/>
              <a:gd name="connsiteX6-42275" fmla="*/ 5081175 w 6115796"/>
              <a:gd name="connsiteY6-42276" fmla="*/ 277448 h 6858000"/>
              <a:gd name="connsiteX7-42277" fmla="*/ 5097011 w 6115796"/>
              <a:gd name="connsiteY7-42278" fmla="*/ 355616 h 6858000"/>
              <a:gd name="connsiteX8-42279" fmla="*/ 5153000 w 6115796"/>
              <a:gd name="connsiteY8-42280" fmla="*/ 507134 h 6858000"/>
              <a:gd name="connsiteX9-42281" fmla="*/ 5171282 w 6115796"/>
              <a:gd name="connsiteY9-42282" fmla="*/ 602071 h 6858000"/>
              <a:gd name="connsiteX10-42283" fmla="*/ 5176196 w 6115796"/>
              <a:gd name="connsiteY10-42284" fmla="*/ 636822 h 6858000"/>
              <a:gd name="connsiteX11-42285" fmla="*/ 5189051 w 6115796"/>
              <a:gd name="connsiteY11-42286" fmla="*/ 782518 h 6858000"/>
              <a:gd name="connsiteX12-42287" fmla="*/ 5218707 w 6115796"/>
              <a:gd name="connsiteY12-42288" fmla="*/ 886387 h 6858000"/>
              <a:gd name="connsiteX13-42289" fmla="*/ 5221281 w 6115796"/>
              <a:gd name="connsiteY13-42290" fmla="*/ 920873 h 6858000"/>
              <a:gd name="connsiteX14-42291" fmla="*/ 5201018 w 6115796"/>
              <a:gd name="connsiteY14-42292" fmla="*/ 1095027 h 6858000"/>
              <a:gd name="connsiteX15-42293" fmla="*/ 5189234 w 6115796"/>
              <a:gd name="connsiteY15-42294" fmla="*/ 1217308 h 6858000"/>
              <a:gd name="connsiteX16-42295" fmla="*/ 5202769 w 6115796"/>
              <a:gd name="connsiteY16-42296" fmla="*/ 1269450 h 6858000"/>
              <a:gd name="connsiteX17-42297" fmla="*/ 5225968 w 6115796"/>
              <a:gd name="connsiteY17-42298" fmla="*/ 1357994 h 6858000"/>
              <a:gd name="connsiteX18-42299" fmla="*/ 5231437 w 6115796"/>
              <a:gd name="connsiteY18-42300" fmla="*/ 1373779 h 6858000"/>
              <a:gd name="connsiteX19-42301" fmla="*/ 5237226 w 6115796"/>
              <a:gd name="connsiteY19-42302" fmla="*/ 1441327 h 6858000"/>
              <a:gd name="connsiteX20-42303" fmla="*/ 5255653 w 6115796"/>
              <a:gd name="connsiteY20-42304" fmla="*/ 1524712 h 6858000"/>
              <a:gd name="connsiteX21-42305" fmla="*/ 5263491 w 6115796"/>
              <a:gd name="connsiteY21-42306" fmla="*/ 1642938 h 6858000"/>
              <a:gd name="connsiteX22-42307" fmla="*/ 5256552 w 6115796"/>
              <a:gd name="connsiteY22-42308" fmla="*/ 1672509 h 6858000"/>
              <a:gd name="connsiteX23-42309" fmla="*/ 5266931 w 6115796"/>
              <a:gd name="connsiteY23-42310" fmla="*/ 1866147 h 6858000"/>
              <a:gd name="connsiteX24-42311" fmla="*/ 5255696 w 6115796"/>
              <a:gd name="connsiteY24-42312" fmla="*/ 1953770 h 6858000"/>
              <a:gd name="connsiteX25-42313" fmla="*/ 5252592 w 6115796"/>
              <a:gd name="connsiteY25-42314" fmla="*/ 2092210 h 6858000"/>
              <a:gd name="connsiteX26-42315" fmla="*/ 5250104 w 6115796"/>
              <a:gd name="connsiteY26-42316" fmla="*/ 2249166 h 6858000"/>
              <a:gd name="connsiteX27-42317" fmla="*/ 5251214 w 6115796"/>
              <a:gd name="connsiteY27-42318" fmla="*/ 2250944 h 6858000"/>
              <a:gd name="connsiteX28-42319" fmla="*/ 5250644 w 6115796"/>
              <a:gd name="connsiteY28-42320" fmla="*/ 2266619 h 6858000"/>
              <a:gd name="connsiteX29-42321" fmla="*/ 5293877 w 6115796"/>
              <a:gd name="connsiteY29-42322" fmla="*/ 2368649 h 6858000"/>
              <a:gd name="connsiteX30-42323" fmla="*/ 5311338 w 6115796"/>
              <a:gd name="connsiteY30-42324" fmla="*/ 2404034 h 6858000"/>
              <a:gd name="connsiteX31-42325" fmla="*/ 5338366 w 6115796"/>
              <a:gd name="connsiteY31-42326" fmla="*/ 2465052 h 6858000"/>
              <a:gd name="connsiteX32-42327" fmla="*/ 5371263 w 6115796"/>
              <a:gd name="connsiteY32-42328" fmla="*/ 2586413 h 6858000"/>
              <a:gd name="connsiteX33-42329" fmla="*/ 5407503 w 6115796"/>
              <a:gd name="connsiteY33-42330" fmla="*/ 2786290 h 6858000"/>
              <a:gd name="connsiteX34-42331" fmla="*/ 5407356 w 6115796"/>
              <a:gd name="connsiteY34-42332" fmla="*/ 2787545 h 6858000"/>
              <a:gd name="connsiteX35-42333" fmla="*/ 5457023 w 6115796"/>
              <a:gd name="connsiteY35-42334" fmla="*/ 2858292 h 6858000"/>
              <a:gd name="connsiteX36-42335" fmla="*/ 5479298 w 6115796"/>
              <a:gd name="connsiteY36-42336" fmla="*/ 2947791 h 6858000"/>
              <a:gd name="connsiteX37-42337" fmla="*/ 5481770 w 6115796"/>
              <a:gd name="connsiteY37-42338" fmla="*/ 2951352 h 6858000"/>
              <a:gd name="connsiteX38-42339" fmla="*/ 5482415 w 6115796"/>
              <a:gd name="connsiteY38-42340" fmla="*/ 3004079 h 6858000"/>
              <a:gd name="connsiteX39-42341" fmla="*/ 5503944 w 6115796"/>
              <a:gd name="connsiteY39-42342" fmla="*/ 3123335 h 6858000"/>
              <a:gd name="connsiteX40-42343" fmla="*/ 5516007 w 6115796"/>
              <a:gd name="connsiteY40-42344" fmla="*/ 3258473 h 6858000"/>
              <a:gd name="connsiteX41-42345" fmla="*/ 5589758 w 6115796"/>
              <a:gd name="connsiteY41-42346" fmla="*/ 3453699 h 6858000"/>
              <a:gd name="connsiteX42-42347" fmla="*/ 5596144 w 6115796"/>
              <a:gd name="connsiteY42-42348" fmla="*/ 3534624 h 6858000"/>
              <a:gd name="connsiteX43-42349" fmla="*/ 5597750 w 6115796"/>
              <a:gd name="connsiteY43-42350" fmla="*/ 3534129 h 6858000"/>
              <a:gd name="connsiteX44-42351" fmla="*/ 5618377 w 6115796"/>
              <a:gd name="connsiteY44-42352" fmla="*/ 3588431 h 6858000"/>
              <a:gd name="connsiteX45-42353" fmla="*/ 5655472 w 6115796"/>
              <a:gd name="connsiteY45-42354" fmla="*/ 3678877 h 6858000"/>
              <a:gd name="connsiteX46-42355" fmla="*/ 5683015 w 6115796"/>
              <a:gd name="connsiteY46-42356" fmla="*/ 3762025 h 6858000"/>
              <a:gd name="connsiteX47-42357" fmla="*/ 5696643 w 6115796"/>
              <a:gd name="connsiteY47-42358" fmla="*/ 3773888 h 6858000"/>
              <a:gd name="connsiteX48-42359" fmla="*/ 5768491 w 6115796"/>
              <a:gd name="connsiteY48-42360" fmla="*/ 3914399 h 6858000"/>
              <a:gd name="connsiteX49-42361" fmla="*/ 5793123 w 6115796"/>
              <a:gd name="connsiteY49-42362" fmla="*/ 3969952 h 6858000"/>
              <a:gd name="connsiteX50-42363" fmla="*/ 5808321 w 6115796"/>
              <a:gd name="connsiteY50-42364" fmla="*/ 3988153 h 6858000"/>
              <a:gd name="connsiteX51-42365" fmla="*/ 5825621 w 6115796"/>
              <a:gd name="connsiteY51-42366" fmla="*/ 4015525 h 6858000"/>
              <a:gd name="connsiteX52-42367" fmla="*/ 5860672 w 6115796"/>
              <a:gd name="connsiteY52-42368" fmla="*/ 4061579 h 6858000"/>
              <a:gd name="connsiteX53-42369" fmla="*/ 5894095 w 6115796"/>
              <a:gd name="connsiteY53-42370" fmla="*/ 4128857 h 6858000"/>
              <a:gd name="connsiteX54-42371" fmla="*/ 5903513 w 6115796"/>
              <a:gd name="connsiteY54-42372" fmla="*/ 4187661 h 6858000"/>
              <a:gd name="connsiteX55-42373" fmla="*/ 5946705 w 6115796"/>
              <a:gd name="connsiteY55-42374" fmla="*/ 4428051 h 6858000"/>
              <a:gd name="connsiteX56-42375" fmla="*/ 5949261 w 6115796"/>
              <a:gd name="connsiteY56-42376" fmla="*/ 4449185 h 6858000"/>
              <a:gd name="connsiteX57-42377" fmla="*/ 5968960 w 6115796"/>
              <a:gd name="connsiteY57-42378" fmla="*/ 4482655 h 6858000"/>
              <a:gd name="connsiteX58-42379" fmla="*/ 5998138 w 6115796"/>
              <a:gd name="connsiteY58-42380" fmla="*/ 4697518 h 6858000"/>
              <a:gd name="connsiteX59-42381" fmla="*/ 6007819 w 6115796"/>
              <a:gd name="connsiteY59-42382" fmla="*/ 4858148 h 6858000"/>
              <a:gd name="connsiteX60-42383" fmla="*/ 6007749 w 6115796"/>
              <a:gd name="connsiteY60-42384" fmla="*/ 4964715 h 6858000"/>
              <a:gd name="connsiteX61-42385" fmla="*/ 6005269 w 6115796"/>
              <a:gd name="connsiteY61-42386" fmla="*/ 5150567 h 6858000"/>
              <a:gd name="connsiteX62-42387" fmla="*/ 6001127 w 6115796"/>
              <a:gd name="connsiteY62-42388" fmla="*/ 5164609 h 6858000"/>
              <a:gd name="connsiteX63-42389" fmla="*/ 5998514 w 6115796"/>
              <a:gd name="connsiteY63-42390" fmla="*/ 5189673 h 6858000"/>
              <a:gd name="connsiteX64-42391" fmla="*/ 6018409 w 6115796"/>
              <a:gd name="connsiteY64-42392" fmla="*/ 5227157 h 6858000"/>
              <a:gd name="connsiteX65-42393" fmla="*/ 6036748 w 6115796"/>
              <a:gd name="connsiteY65-42394" fmla="*/ 5322752 h 6858000"/>
              <a:gd name="connsiteX66-42395" fmla="*/ 6037677 w 6115796"/>
              <a:gd name="connsiteY66-42396" fmla="*/ 5354807 h 6858000"/>
              <a:gd name="connsiteX67-42397" fmla="*/ 6053435 w 6115796"/>
              <a:gd name="connsiteY67-42398" fmla="*/ 5387547 h 6858000"/>
              <a:gd name="connsiteX68-42399" fmla="*/ 6068640 w 6115796"/>
              <a:gd name="connsiteY68-42400" fmla="*/ 5474503 h 6858000"/>
              <a:gd name="connsiteX69-42401" fmla="*/ 6080922 w 6115796"/>
              <a:gd name="connsiteY69-42402" fmla="*/ 5561070 h 6858000"/>
              <a:gd name="connsiteX70-42403" fmla="*/ 6096949 w 6115796"/>
              <a:gd name="connsiteY70-42404" fmla="*/ 5648179 h 6858000"/>
              <a:gd name="connsiteX71-42405" fmla="*/ 6115796 w 6115796"/>
              <a:gd name="connsiteY71-42406" fmla="*/ 5862844 h 6858000"/>
              <a:gd name="connsiteX72-42407" fmla="*/ 6102493 w 6115796"/>
              <a:gd name="connsiteY72-42408" fmla="*/ 5928602 h 6858000"/>
              <a:gd name="connsiteX73-42409" fmla="*/ 6056863 w 6115796"/>
              <a:gd name="connsiteY73-42410" fmla="*/ 6000643 h 6858000"/>
              <a:gd name="connsiteX74-42411" fmla="*/ 6045436 w 6115796"/>
              <a:gd name="connsiteY74-42412" fmla="*/ 6124480 h 6858000"/>
              <a:gd name="connsiteX75-42413" fmla="*/ 6030489 w 6115796"/>
              <a:gd name="connsiteY75-42414" fmla="*/ 6317666 h 6858000"/>
              <a:gd name="connsiteX76-42415" fmla="*/ 6007492 w 6115796"/>
              <a:gd name="connsiteY76-42416" fmla="*/ 6440818 h 6858000"/>
              <a:gd name="connsiteX77-42417" fmla="*/ 6009467 w 6115796"/>
              <a:gd name="connsiteY77-42418" fmla="*/ 6487076 h 6858000"/>
              <a:gd name="connsiteX78-42419" fmla="*/ 5995064 w 6115796"/>
              <a:gd name="connsiteY78-42420" fmla="*/ 6540791 h 6858000"/>
              <a:gd name="connsiteX79-42421" fmla="*/ 6004510 w 6115796"/>
              <a:gd name="connsiteY79-42422" fmla="*/ 6599256 h 6858000"/>
              <a:gd name="connsiteX80-42423" fmla="*/ 5986207 w 6115796"/>
              <a:gd name="connsiteY80-42424" fmla="*/ 6695855 h 6858000"/>
              <a:gd name="connsiteX81-42425" fmla="*/ 5979428 w 6115796"/>
              <a:gd name="connsiteY81-42426" fmla="*/ 6754678 h 6858000"/>
              <a:gd name="connsiteX82-42427" fmla="*/ 5983398 w 6115796"/>
              <a:gd name="connsiteY82-42428" fmla="*/ 6778641 h 6858000"/>
              <a:gd name="connsiteX83-42429" fmla="*/ 5984543 w 6115796"/>
              <a:gd name="connsiteY83-42430" fmla="*/ 6811016 h 6858000"/>
              <a:gd name="connsiteX84-42431" fmla="*/ 5979671 w 6115796"/>
              <a:gd name="connsiteY84-42432" fmla="*/ 6858000 h 6858000"/>
              <a:gd name="connsiteX85-42433" fmla="*/ 0 w 6115796"/>
              <a:gd name="connsiteY85-42434" fmla="*/ 6858000 h 6858000"/>
              <a:gd name="connsiteX86-42435" fmla="*/ 0 w 6115796"/>
              <a:gd name="connsiteY86-42436" fmla="*/ 0 h 6858000"/>
              <a:gd name="connsiteX0-42437" fmla="*/ 0 w 6116025"/>
              <a:gd name="connsiteY0-42438" fmla="*/ 0 h 6858000"/>
              <a:gd name="connsiteX1-42439" fmla="*/ 4965888 w 6116025"/>
              <a:gd name="connsiteY1-42440" fmla="*/ 0 h 6858000"/>
              <a:gd name="connsiteX2-42441" fmla="*/ 4967767 w 6116025"/>
              <a:gd name="connsiteY2-42442" fmla="*/ 7930 h 6858000"/>
              <a:gd name="connsiteX3-42443" fmla="*/ 4979444 w 6116025"/>
              <a:gd name="connsiteY3-42444" fmla="*/ 43921 h 6858000"/>
              <a:gd name="connsiteX4-42445" fmla="*/ 5021173 w 6116025"/>
              <a:gd name="connsiteY4-42446" fmla="*/ 123738 h 6858000"/>
              <a:gd name="connsiteX5-42447" fmla="*/ 5075458 w 6116025"/>
              <a:gd name="connsiteY5-42448" fmla="*/ 264355 h 6858000"/>
              <a:gd name="connsiteX6-42449" fmla="*/ 5081175 w 6116025"/>
              <a:gd name="connsiteY6-42450" fmla="*/ 277448 h 6858000"/>
              <a:gd name="connsiteX7-42451" fmla="*/ 5097011 w 6116025"/>
              <a:gd name="connsiteY7-42452" fmla="*/ 355616 h 6858000"/>
              <a:gd name="connsiteX8-42453" fmla="*/ 5153000 w 6116025"/>
              <a:gd name="connsiteY8-42454" fmla="*/ 507134 h 6858000"/>
              <a:gd name="connsiteX9-42455" fmla="*/ 5171282 w 6116025"/>
              <a:gd name="connsiteY9-42456" fmla="*/ 602071 h 6858000"/>
              <a:gd name="connsiteX10-42457" fmla="*/ 5176196 w 6116025"/>
              <a:gd name="connsiteY10-42458" fmla="*/ 636822 h 6858000"/>
              <a:gd name="connsiteX11-42459" fmla="*/ 5189051 w 6116025"/>
              <a:gd name="connsiteY11-42460" fmla="*/ 782518 h 6858000"/>
              <a:gd name="connsiteX12-42461" fmla="*/ 5218707 w 6116025"/>
              <a:gd name="connsiteY12-42462" fmla="*/ 886387 h 6858000"/>
              <a:gd name="connsiteX13-42463" fmla="*/ 5221281 w 6116025"/>
              <a:gd name="connsiteY13-42464" fmla="*/ 920873 h 6858000"/>
              <a:gd name="connsiteX14-42465" fmla="*/ 5201018 w 6116025"/>
              <a:gd name="connsiteY14-42466" fmla="*/ 1095027 h 6858000"/>
              <a:gd name="connsiteX15-42467" fmla="*/ 5189234 w 6116025"/>
              <a:gd name="connsiteY15-42468" fmla="*/ 1217308 h 6858000"/>
              <a:gd name="connsiteX16-42469" fmla="*/ 5202769 w 6116025"/>
              <a:gd name="connsiteY16-42470" fmla="*/ 1269450 h 6858000"/>
              <a:gd name="connsiteX17-42471" fmla="*/ 5225968 w 6116025"/>
              <a:gd name="connsiteY17-42472" fmla="*/ 1357994 h 6858000"/>
              <a:gd name="connsiteX18-42473" fmla="*/ 5231437 w 6116025"/>
              <a:gd name="connsiteY18-42474" fmla="*/ 1373779 h 6858000"/>
              <a:gd name="connsiteX19-42475" fmla="*/ 5237226 w 6116025"/>
              <a:gd name="connsiteY19-42476" fmla="*/ 1441327 h 6858000"/>
              <a:gd name="connsiteX20-42477" fmla="*/ 5255653 w 6116025"/>
              <a:gd name="connsiteY20-42478" fmla="*/ 1524712 h 6858000"/>
              <a:gd name="connsiteX21-42479" fmla="*/ 5263491 w 6116025"/>
              <a:gd name="connsiteY21-42480" fmla="*/ 1642938 h 6858000"/>
              <a:gd name="connsiteX22-42481" fmla="*/ 5256552 w 6116025"/>
              <a:gd name="connsiteY22-42482" fmla="*/ 1672509 h 6858000"/>
              <a:gd name="connsiteX23-42483" fmla="*/ 5266931 w 6116025"/>
              <a:gd name="connsiteY23-42484" fmla="*/ 1866147 h 6858000"/>
              <a:gd name="connsiteX24-42485" fmla="*/ 5255696 w 6116025"/>
              <a:gd name="connsiteY24-42486" fmla="*/ 1953770 h 6858000"/>
              <a:gd name="connsiteX25-42487" fmla="*/ 5252592 w 6116025"/>
              <a:gd name="connsiteY25-42488" fmla="*/ 2092210 h 6858000"/>
              <a:gd name="connsiteX26-42489" fmla="*/ 5250104 w 6116025"/>
              <a:gd name="connsiteY26-42490" fmla="*/ 2249166 h 6858000"/>
              <a:gd name="connsiteX27-42491" fmla="*/ 5251214 w 6116025"/>
              <a:gd name="connsiteY27-42492" fmla="*/ 2250944 h 6858000"/>
              <a:gd name="connsiteX28-42493" fmla="*/ 5250644 w 6116025"/>
              <a:gd name="connsiteY28-42494" fmla="*/ 2266619 h 6858000"/>
              <a:gd name="connsiteX29-42495" fmla="*/ 5293877 w 6116025"/>
              <a:gd name="connsiteY29-42496" fmla="*/ 2368649 h 6858000"/>
              <a:gd name="connsiteX30-42497" fmla="*/ 5311338 w 6116025"/>
              <a:gd name="connsiteY30-42498" fmla="*/ 2404034 h 6858000"/>
              <a:gd name="connsiteX31-42499" fmla="*/ 5338366 w 6116025"/>
              <a:gd name="connsiteY31-42500" fmla="*/ 2465052 h 6858000"/>
              <a:gd name="connsiteX32-42501" fmla="*/ 5371263 w 6116025"/>
              <a:gd name="connsiteY32-42502" fmla="*/ 2586413 h 6858000"/>
              <a:gd name="connsiteX33-42503" fmla="*/ 5407503 w 6116025"/>
              <a:gd name="connsiteY33-42504" fmla="*/ 2786290 h 6858000"/>
              <a:gd name="connsiteX34-42505" fmla="*/ 5407356 w 6116025"/>
              <a:gd name="connsiteY34-42506" fmla="*/ 2787545 h 6858000"/>
              <a:gd name="connsiteX35-42507" fmla="*/ 5457023 w 6116025"/>
              <a:gd name="connsiteY35-42508" fmla="*/ 2858292 h 6858000"/>
              <a:gd name="connsiteX36-42509" fmla="*/ 5479298 w 6116025"/>
              <a:gd name="connsiteY36-42510" fmla="*/ 2947791 h 6858000"/>
              <a:gd name="connsiteX37-42511" fmla="*/ 5481770 w 6116025"/>
              <a:gd name="connsiteY37-42512" fmla="*/ 2951352 h 6858000"/>
              <a:gd name="connsiteX38-42513" fmla="*/ 5482415 w 6116025"/>
              <a:gd name="connsiteY38-42514" fmla="*/ 3004079 h 6858000"/>
              <a:gd name="connsiteX39-42515" fmla="*/ 5503944 w 6116025"/>
              <a:gd name="connsiteY39-42516" fmla="*/ 3123335 h 6858000"/>
              <a:gd name="connsiteX40-42517" fmla="*/ 5516007 w 6116025"/>
              <a:gd name="connsiteY40-42518" fmla="*/ 3258473 h 6858000"/>
              <a:gd name="connsiteX41-42519" fmla="*/ 5589758 w 6116025"/>
              <a:gd name="connsiteY41-42520" fmla="*/ 3453699 h 6858000"/>
              <a:gd name="connsiteX42-42521" fmla="*/ 5596144 w 6116025"/>
              <a:gd name="connsiteY42-42522" fmla="*/ 3534624 h 6858000"/>
              <a:gd name="connsiteX43-42523" fmla="*/ 5597750 w 6116025"/>
              <a:gd name="connsiteY43-42524" fmla="*/ 3534129 h 6858000"/>
              <a:gd name="connsiteX44-42525" fmla="*/ 5618377 w 6116025"/>
              <a:gd name="connsiteY44-42526" fmla="*/ 3588431 h 6858000"/>
              <a:gd name="connsiteX45-42527" fmla="*/ 5655472 w 6116025"/>
              <a:gd name="connsiteY45-42528" fmla="*/ 3678877 h 6858000"/>
              <a:gd name="connsiteX46-42529" fmla="*/ 5683015 w 6116025"/>
              <a:gd name="connsiteY46-42530" fmla="*/ 3762025 h 6858000"/>
              <a:gd name="connsiteX47-42531" fmla="*/ 5696643 w 6116025"/>
              <a:gd name="connsiteY47-42532" fmla="*/ 3773888 h 6858000"/>
              <a:gd name="connsiteX48-42533" fmla="*/ 5768491 w 6116025"/>
              <a:gd name="connsiteY48-42534" fmla="*/ 3914399 h 6858000"/>
              <a:gd name="connsiteX49-42535" fmla="*/ 5793123 w 6116025"/>
              <a:gd name="connsiteY49-42536" fmla="*/ 3969952 h 6858000"/>
              <a:gd name="connsiteX50-42537" fmla="*/ 5808321 w 6116025"/>
              <a:gd name="connsiteY50-42538" fmla="*/ 3988153 h 6858000"/>
              <a:gd name="connsiteX51-42539" fmla="*/ 5825621 w 6116025"/>
              <a:gd name="connsiteY51-42540" fmla="*/ 4015525 h 6858000"/>
              <a:gd name="connsiteX52-42541" fmla="*/ 5860672 w 6116025"/>
              <a:gd name="connsiteY52-42542" fmla="*/ 4061579 h 6858000"/>
              <a:gd name="connsiteX53-42543" fmla="*/ 5894095 w 6116025"/>
              <a:gd name="connsiteY53-42544" fmla="*/ 4128857 h 6858000"/>
              <a:gd name="connsiteX54-42545" fmla="*/ 5903513 w 6116025"/>
              <a:gd name="connsiteY54-42546" fmla="*/ 4187661 h 6858000"/>
              <a:gd name="connsiteX55-42547" fmla="*/ 5946705 w 6116025"/>
              <a:gd name="connsiteY55-42548" fmla="*/ 4428051 h 6858000"/>
              <a:gd name="connsiteX56-42549" fmla="*/ 5949261 w 6116025"/>
              <a:gd name="connsiteY56-42550" fmla="*/ 4449185 h 6858000"/>
              <a:gd name="connsiteX57-42551" fmla="*/ 5968960 w 6116025"/>
              <a:gd name="connsiteY57-42552" fmla="*/ 4482655 h 6858000"/>
              <a:gd name="connsiteX58-42553" fmla="*/ 5998138 w 6116025"/>
              <a:gd name="connsiteY58-42554" fmla="*/ 4697518 h 6858000"/>
              <a:gd name="connsiteX59-42555" fmla="*/ 6007819 w 6116025"/>
              <a:gd name="connsiteY59-42556" fmla="*/ 4858148 h 6858000"/>
              <a:gd name="connsiteX60-42557" fmla="*/ 6007749 w 6116025"/>
              <a:gd name="connsiteY60-42558" fmla="*/ 4964715 h 6858000"/>
              <a:gd name="connsiteX61-42559" fmla="*/ 6005269 w 6116025"/>
              <a:gd name="connsiteY61-42560" fmla="*/ 5150567 h 6858000"/>
              <a:gd name="connsiteX62-42561" fmla="*/ 6001127 w 6116025"/>
              <a:gd name="connsiteY62-42562" fmla="*/ 5164609 h 6858000"/>
              <a:gd name="connsiteX63-42563" fmla="*/ 5998514 w 6116025"/>
              <a:gd name="connsiteY63-42564" fmla="*/ 5189673 h 6858000"/>
              <a:gd name="connsiteX64-42565" fmla="*/ 6018409 w 6116025"/>
              <a:gd name="connsiteY64-42566" fmla="*/ 5227157 h 6858000"/>
              <a:gd name="connsiteX65-42567" fmla="*/ 6036748 w 6116025"/>
              <a:gd name="connsiteY65-42568" fmla="*/ 5322752 h 6858000"/>
              <a:gd name="connsiteX66-42569" fmla="*/ 6037677 w 6116025"/>
              <a:gd name="connsiteY66-42570" fmla="*/ 5354807 h 6858000"/>
              <a:gd name="connsiteX67-42571" fmla="*/ 6053435 w 6116025"/>
              <a:gd name="connsiteY67-42572" fmla="*/ 5387547 h 6858000"/>
              <a:gd name="connsiteX68-42573" fmla="*/ 6068640 w 6116025"/>
              <a:gd name="connsiteY68-42574" fmla="*/ 5474503 h 6858000"/>
              <a:gd name="connsiteX69-42575" fmla="*/ 6080922 w 6116025"/>
              <a:gd name="connsiteY69-42576" fmla="*/ 5561070 h 6858000"/>
              <a:gd name="connsiteX70-42577" fmla="*/ 6096949 w 6116025"/>
              <a:gd name="connsiteY70-42578" fmla="*/ 5648179 h 6858000"/>
              <a:gd name="connsiteX71-42579" fmla="*/ 6115796 w 6116025"/>
              <a:gd name="connsiteY71-42580" fmla="*/ 5862844 h 6858000"/>
              <a:gd name="connsiteX72-42581" fmla="*/ 6102493 w 6116025"/>
              <a:gd name="connsiteY72-42582" fmla="*/ 5928602 h 6858000"/>
              <a:gd name="connsiteX73-42583" fmla="*/ 6056863 w 6116025"/>
              <a:gd name="connsiteY73-42584" fmla="*/ 6000643 h 6858000"/>
              <a:gd name="connsiteX74-42585" fmla="*/ 6045436 w 6116025"/>
              <a:gd name="connsiteY74-42586" fmla="*/ 6124480 h 6858000"/>
              <a:gd name="connsiteX75-42587" fmla="*/ 6030489 w 6116025"/>
              <a:gd name="connsiteY75-42588" fmla="*/ 6317666 h 6858000"/>
              <a:gd name="connsiteX76-42589" fmla="*/ 6007492 w 6116025"/>
              <a:gd name="connsiteY76-42590" fmla="*/ 6440818 h 6858000"/>
              <a:gd name="connsiteX77-42591" fmla="*/ 6009467 w 6116025"/>
              <a:gd name="connsiteY77-42592" fmla="*/ 6487076 h 6858000"/>
              <a:gd name="connsiteX78-42593" fmla="*/ 5995064 w 6116025"/>
              <a:gd name="connsiteY78-42594" fmla="*/ 6540791 h 6858000"/>
              <a:gd name="connsiteX79-42595" fmla="*/ 6004510 w 6116025"/>
              <a:gd name="connsiteY79-42596" fmla="*/ 6599256 h 6858000"/>
              <a:gd name="connsiteX80-42597" fmla="*/ 5986207 w 6116025"/>
              <a:gd name="connsiteY80-42598" fmla="*/ 6695855 h 6858000"/>
              <a:gd name="connsiteX81-42599" fmla="*/ 5979428 w 6116025"/>
              <a:gd name="connsiteY81-42600" fmla="*/ 6754678 h 6858000"/>
              <a:gd name="connsiteX82-42601" fmla="*/ 5983398 w 6116025"/>
              <a:gd name="connsiteY82-42602" fmla="*/ 6778641 h 6858000"/>
              <a:gd name="connsiteX83-42603" fmla="*/ 5984543 w 6116025"/>
              <a:gd name="connsiteY83-42604" fmla="*/ 6811016 h 6858000"/>
              <a:gd name="connsiteX84-42605" fmla="*/ 5979671 w 6116025"/>
              <a:gd name="connsiteY84-42606" fmla="*/ 6858000 h 6858000"/>
              <a:gd name="connsiteX85-42607" fmla="*/ 0 w 6116025"/>
              <a:gd name="connsiteY85-42608" fmla="*/ 6858000 h 6858000"/>
              <a:gd name="connsiteX86-42609" fmla="*/ 0 w 6116025"/>
              <a:gd name="connsiteY86-42610" fmla="*/ 0 h 6858000"/>
              <a:gd name="connsiteX0-42611" fmla="*/ 0 w 6115796"/>
              <a:gd name="connsiteY0-42612" fmla="*/ 0 h 6858000"/>
              <a:gd name="connsiteX1-42613" fmla="*/ 4965888 w 6115796"/>
              <a:gd name="connsiteY1-42614" fmla="*/ 0 h 6858000"/>
              <a:gd name="connsiteX2-42615" fmla="*/ 4967767 w 6115796"/>
              <a:gd name="connsiteY2-42616" fmla="*/ 7930 h 6858000"/>
              <a:gd name="connsiteX3-42617" fmla="*/ 4979444 w 6115796"/>
              <a:gd name="connsiteY3-42618" fmla="*/ 43921 h 6858000"/>
              <a:gd name="connsiteX4-42619" fmla="*/ 5021173 w 6115796"/>
              <a:gd name="connsiteY4-42620" fmla="*/ 123738 h 6858000"/>
              <a:gd name="connsiteX5-42621" fmla="*/ 5075458 w 6115796"/>
              <a:gd name="connsiteY5-42622" fmla="*/ 264355 h 6858000"/>
              <a:gd name="connsiteX6-42623" fmla="*/ 5081175 w 6115796"/>
              <a:gd name="connsiteY6-42624" fmla="*/ 277448 h 6858000"/>
              <a:gd name="connsiteX7-42625" fmla="*/ 5097011 w 6115796"/>
              <a:gd name="connsiteY7-42626" fmla="*/ 355616 h 6858000"/>
              <a:gd name="connsiteX8-42627" fmla="*/ 5153000 w 6115796"/>
              <a:gd name="connsiteY8-42628" fmla="*/ 507134 h 6858000"/>
              <a:gd name="connsiteX9-42629" fmla="*/ 5171282 w 6115796"/>
              <a:gd name="connsiteY9-42630" fmla="*/ 602071 h 6858000"/>
              <a:gd name="connsiteX10-42631" fmla="*/ 5176196 w 6115796"/>
              <a:gd name="connsiteY10-42632" fmla="*/ 636822 h 6858000"/>
              <a:gd name="connsiteX11-42633" fmla="*/ 5189051 w 6115796"/>
              <a:gd name="connsiteY11-42634" fmla="*/ 782518 h 6858000"/>
              <a:gd name="connsiteX12-42635" fmla="*/ 5218707 w 6115796"/>
              <a:gd name="connsiteY12-42636" fmla="*/ 886387 h 6858000"/>
              <a:gd name="connsiteX13-42637" fmla="*/ 5221281 w 6115796"/>
              <a:gd name="connsiteY13-42638" fmla="*/ 920873 h 6858000"/>
              <a:gd name="connsiteX14-42639" fmla="*/ 5201018 w 6115796"/>
              <a:gd name="connsiteY14-42640" fmla="*/ 1095027 h 6858000"/>
              <a:gd name="connsiteX15-42641" fmla="*/ 5189234 w 6115796"/>
              <a:gd name="connsiteY15-42642" fmla="*/ 1217308 h 6858000"/>
              <a:gd name="connsiteX16-42643" fmla="*/ 5202769 w 6115796"/>
              <a:gd name="connsiteY16-42644" fmla="*/ 1269450 h 6858000"/>
              <a:gd name="connsiteX17-42645" fmla="*/ 5225968 w 6115796"/>
              <a:gd name="connsiteY17-42646" fmla="*/ 1357994 h 6858000"/>
              <a:gd name="connsiteX18-42647" fmla="*/ 5231437 w 6115796"/>
              <a:gd name="connsiteY18-42648" fmla="*/ 1373779 h 6858000"/>
              <a:gd name="connsiteX19-42649" fmla="*/ 5237226 w 6115796"/>
              <a:gd name="connsiteY19-42650" fmla="*/ 1441327 h 6858000"/>
              <a:gd name="connsiteX20-42651" fmla="*/ 5255653 w 6115796"/>
              <a:gd name="connsiteY20-42652" fmla="*/ 1524712 h 6858000"/>
              <a:gd name="connsiteX21-42653" fmla="*/ 5263491 w 6115796"/>
              <a:gd name="connsiteY21-42654" fmla="*/ 1642938 h 6858000"/>
              <a:gd name="connsiteX22-42655" fmla="*/ 5256552 w 6115796"/>
              <a:gd name="connsiteY22-42656" fmla="*/ 1672509 h 6858000"/>
              <a:gd name="connsiteX23-42657" fmla="*/ 5266931 w 6115796"/>
              <a:gd name="connsiteY23-42658" fmla="*/ 1866147 h 6858000"/>
              <a:gd name="connsiteX24-42659" fmla="*/ 5255696 w 6115796"/>
              <a:gd name="connsiteY24-42660" fmla="*/ 1953770 h 6858000"/>
              <a:gd name="connsiteX25-42661" fmla="*/ 5252592 w 6115796"/>
              <a:gd name="connsiteY25-42662" fmla="*/ 2092210 h 6858000"/>
              <a:gd name="connsiteX26-42663" fmla="*/ 5250104 w 6115796"/>
              <a:gd name="connsiteY26-42664" fmla="*/ 2249166 h 6858000"/>
              <a:gd name="connsiteX27-42665" fmla="*/ 5251214 w 6115796"/>
              <a:gd name="connsiteY27-42666" fmla="*/ 2250944 h 6858000"/>
              <a:gd name="connsiteX28-42667" fmla="*/ 5250644 w 6115796"/>
              <a:gd name="connsiteY28-42668" fmla="*/ 2266619 h 6858000"/>
              <a:gd name="connsiteX29-42669" fmla="*/ 5293877 w 6115796"/>
              <a:gd name="connsiteY29-42670" fmla="*/ 2368649 h 6858000"/>
              <a:gd name="connsiteX30-42671" fmla="*/ 5311338 w 6115796"/>
              <a:gd name="connsiteY30-42672" fmla="*/ 2404034 h 6858000"/>
              <a:gd name="connsiteX31-42673" fmla="*/ 5338366 w 6115796"/>
              <a:gd name="connsiteY31-42674" fmla="*/ 2465052 h 6858000"/>
              <a:gd name="connsiteX32-42675" fmla="*/ 5371263 w 6115796"/>
              <a:gd name="connsiteY32-42676" fmla="*/ 2586413 h 6858000"/>
              <a:gd name="connsiteX33-42677" fmla="*/ 5407503 w 6115796"/>
              <a:gd name="connsiteY33-42678" fmla="*/ 2786290 h 6858000"/>
              <a:gd name="connsiteX34-42679" fmla="*/ 5407356 w 6115796"/>
              <a:gd name="connsiteY34-42680" fmla="*/ 2787545 h 6858000"/>
              <a:gd name="connsiteX35-42681" fmla="*/ 5457023 w 6115796"/>
              <a:gd name="connsiteY35-42682" fmla="*/ 2858292 h 6858000"/>
              <a:gd name="connsiteX36-42683" fmla="*/ 5479298 w 6115796"/>
              <a:gd name="connsiteY36-42684" fmla="*/ 2947791 h 6858000"/>
              <a:gd name="connsiteX37-42685" fmla="*/ 5481770 w 6115796"/>
              <a:gd name="connsiteY37-42686" fmla="*/ 2951352 h 6858000"/>
              <a:gd name="connsiteX38-42687" fmla="*/ 5482415 w 6115796"/>
              <a:gd name="connsiteY38-42688" fmla="*/ 3004079 h 6858000"/>
              <a:gd name="connsiteX39-42689" fmla="*/ 5503944 w 6115796"/>
              <a:gd name="connsiteY39-42690" fmla="*/ 3123335 h 6858000"/>
              <a:gd name="connsiteX40-42691" fmla="*/ 5516007 w 6115796"/>
              <a:gd name="connsiteY40-42692" fmla="*/ 3258473 h 6858000"/>
              <a:gd name="connsiteX41-42693" fmla="*/ 5589758 w 6115796"/>
              <a:gd name="connsiteY41-42694" fmla="*/ 3453699 h 6858000"/>
              <a:gd name="connsiteX42-42695" fmla="*/ 5596144 w 6115796"/>
              <a:gd name="connsiteY42-42696" fmla="*/ 3534624 h 6858000"/>
              <a:gd name="connsiteX43-42697" fmla="*/ 5597750 w 6115796"/>
              <a:gd name="connsiteY43-42698" fmla="*/ 3534129 h 6858000"/>
              <a:gd name="connsiteX44-42699" fmla="*/ 5618377 w 6115796"/>
              <a:gd name="connsiteY44-42700" fmla="*/ 3588431 h 6858000"/>
              <a:gd name="connsiteX45-42701" fmla="*/ 5655472 w 6115796"/>
              <a:gd name="connsiteY45-42702" fmla="*/ 3678877 h 6858000"/>
              <a:gd name="connsiteX46-42703" fmla="*/ 5683015 w 6115796"/>
              <a:gd name="connsiteY46-42704" fmla="*/ 3762025 h 6858000"/>
              <a:gd name="connsiteX47-42705" fmla="*/ 5696643 w 6115796"/>
              <a:gd name="connsiteY47-42706" fmla="*/ 3773888 h 6858000"/>
              <a:gd name="connsiteX48-42707" fmla="*/ 5768491 w 6115796"/>
              <a:gd name="connsiteY48-42708" fmla="*/ 3914399 h 6858000"/>
              <a:gd name="connsiteX49-42709" fmla="*/ 5793123 w 6115796"/>
              <a:gd name="connsiteY49-42710" fmla="*/ 3969952 h 6858000"/>
              <a:gd name="connsiteX50-42711" fmla="*/ 5808321 w 6115796"/>
              <a:gd name="connsiteY50-42712" fmla="*/ 3988153 h 6858000"/>
              <a:gd name="connsiteX51-42713" fmla="*/ 5825621 w 6115796"/>
              <a:gd name="connsiteY51-42714" fmla="*/ 4015525 h 6858000"/>
              <a:gd name="connsiteX52-42715" fmla="*/ 5860672 w 6115796"/>
              <a:gd name="connsiteY52-42716" fmla="*/ 4061579 h 6858000"/>
              <a:gd name="connsiteX53-42717" fmla="*/ 5894095 w 6115796"/>
              <a:gd name="connsiteY53-42718" fmla="*/ 4128857 h 6858000"/>
              <a:gd name="connsiteX54-42719" fmla="*/ 5903513 w 6115796"/>
              <a:gd name="connsiteY54-42720" fmla="*/ 4187661 h 6858000"/>
              <a:gd name="connsiteX55-42721" fmla="*/ 5946705 w 6115796"/>
              <a:gd name="connsiteY55-42722" fmla="*/ 4428051 h 6858000"/>
              <a:gd name="connsiteX56-42723" fmla="*/ 5949261 w 6115796"/>
              <a:gd name="connsiteY56-42724" fmla="*/ 4449185 h 6858000"/>
              <a:gd name="connsiteX57-42725" fmla="*/ 5968960 w 6115796"/>
              <a:gd name="connsiteY57-42726" fmla="*/ 4482655 h 6858000"/>
              <a:gd name="connsiteX58-42727" fmla="*/ 5998138 w 6115796"/>
              <a:gd name="connsiteY58-42728" fmla="*/ 4697518 h 6858000"/>
              <a:gd name="connsiteX59-42729" fmla="*/ 6007819 w 6115796"/>
              <a:gd name="connsiteY59-42730" fmla="*/ 4858148 h 6858000"/>
              <a:gd name="connsiteX60-42731" fmla="*/ 6007749 w 6115796"/>
              <a:gd name="connsiteY60-42732" fmla="*/ 4964715 h 6858000"/>
              <a:gd name="connsiteX61-42733" fmla="*/ 6005269 w 6115796"/>
              <a:gd name="connsiteY61-42734" fmla="*/ 5150567 h 6858000"/>
              <a:gd name="connsiteX62-42735" fmla="*/ 6001127 w 6115796"/>
              <a:gd name="connsiteY62-42736" fmla="*/ 5164609 h 6858000"/>
              <a:gd name="connsiteX63-42737" fmla="*/ 5998514 w 6115796"/>
              <a:gd name="connsiteY63-42738" fmla="*/ 5189673 h 6858000"/>
              <a:gd name="connsiteX64-42739" fmla="*/ 6018409 w 6115796"/>
              <a:gd name="connsiteY64-42740" fmla="*/ 5227157 h 6858000"/>
              <a:gd name="connsiteX65-42741" fmla="*/ 6036748 w 6115796"/>
              <a:gd name="connsiteY65-42742" fmla="*/ 5322752 h 6858000"/>
              <a:gd name="connsiteX66-42743" fmla="*/ 6037677 w 6115796"/>
              <a:gd name="connsiteY66-42744" fmla="*/ 5354807 h 6858000"/>
              <a:gd name="connsiteX67-42745" fmla="*/ 6053435 w 6115796"/>
              <a:gd name="connsiteY67-42746" fmla="*/ 5387547 h 6858000"/>
              <a:gd name="connsiteX68-42747" fmla="*/ 6068640 w 6115796"/>
              <a:gd name="connsiteY68-42748" fmla="*/ 5474503 h 6858000"/>
              <a:gd name="connsiteX69-42749" fmla="*/ 6080922 w 6115796"/>
              <a:gd name="connsiteY69-42750" fmla="*/ 5561070 h 6858000"/>
              <a:gd name="connsiteX70-42751" fmla="*/ 6096949 w 6115796"/>
              <a:gd name="connsiteY70-42752" fmla="*/ 5648179 h 6858000"/>
              <a:gd name="connsiteX71-42753" fmla="*/ 6115796 w 6115796"/>
              <a:gd name="connsiteY71-42754" fmla="*/ 5862844 h 6858000"/>
              <a:gd name="connsiteX72-42755" fmla="*/ 6102493 w 6115796"/>
              <a:gd name="connsiteY72-42756" fmla="*/ 5928602 h 6858000"/>
              <a:gd name="connsiteX73-42757" fmla="*/ 6056863 w 6115796"/>
              <a:gd name="connsiteY73-42758" fmla="*/ 6000643 h 6858000"/>
              <a:gd name="connsiteX74-42759" fmla="*/ 6045436 w 6115796"/>
              <a:gd name="connsiteY74-42760" fmla="*/ 6124480 h 6858000"/>
              <a:gd name="connsiteX75-42761" fmla="*/ 6030489 w 6115796"/>
              <a:gd name="connsiteY75-42762" fmla="*/ 6317666 h 6858000"/>
              <a:gd name="connsiteX76-42763" fmla="*/ 6007492 w 6115796"/>
              <a:gd name="connsiteY76-42764" fmla="*/ 6440818 h 6858000"/>
              <a:gd name="connsiteX77-42765" fmla="*/ 6009467 w 6115796"/>
              <a:gd name="connsiteY77-42766" fmla="*/ 6487076 h 6858000"/>
              <a:gd name="connsiteX78-42767" fmla="*/ 5995064 w 6115796"/>
              <a:gd name="connsiteY78-42768" fmla="*/ 6540791 h 6858000"/>
              <a:gd name="connsiteX79-42769" fmla="*/ 6004510 w 6115796"/>
              <a:gd name="connsiteY79-42770" fmla="*/ 6599256 h 6858000"/>
              <a:gd name="connsiteX80-42771" fmla="*/ 5986207 w 6115796"/>
              <a:gd name="connsiteY80-42772" fmla="*/ 6695855 h 6858000"/>
              <a:gd name="connsiteX81-42773" fmla="*/ 5979428 w 6115796"/>
              <a:gd name="connsiteY81-42774" fmla="*/ 6754678 h 6858000"/>
              <a:gd name="connsiteX82-42775" fmla="*/ 5983398 w 6115796"/>
              <a:gd name="connsiteY82-42776" fmla="*/ 6778641 h 6858000"/>
              <a:gd name="connsiteX83-42777" fmla="*/ 5984543 w 6115796"/>
              <a:gd name="connsiteY83-42778" fmla="*/ 6811016 h 6858000"/>
              <a:gd name="connsiteX84-42779" fmla="*/ 5979671 w 6115796"/>
              <a:gd name="connsiteY84-42780" fmla="*/ 6858000 h 6858000"/>
              <a:gd name="connsiteX85-42781" fmla="*/ 0 w 6115796"/>
              <a:gd name="connsiteY85-42782" fmla="*/ 6858000 h 6858000"/>
              <a:gd name="connsiteX86-42783" fmla="*/ 0 w 6115796"/>
              <a:gd name="connsiteY86-42784" fmla="*/ 0 h 6858000"/>
              <a:gd name="connsiteX0-42785" fmla="*/ 0 w 6115796"/>
              <a:gd name="connsiteY0-42786" fmla="*/ 0 h 6858000"/>
              <a:gd name="connsiteX1-42787" fmla="*/ 4965888 w 6115796"/>
              <a:gd name="connsiteY1-42788" fmla="*/ 0 h 6858000"/>
              <a:gd name="connsiteX2-42789" fmla="*/ 4967767 w 6115796"/>
              <a:gd name="connsiteY2-42790" fmla="*/ 7930 h 6858000"/>
              <a:gd name="connsiteX3-42791" fmla="*/ 4979444 w 6115796"/>
              <a:gd name="connsiteY3-42792" fmla="*/ 43921 h 6858000"/>
              <a:gd name="connsiteX4-42793" fmla="*/ 5021173 w 6115796"/>
              <a:gd name="connsiteY4-42794" fmla="*/ 123738 h 6858000"/>
              <a:gd name="connsiteX5-42795" fmla="*/ 5075458 w 6115796"/>
              <a:gd name="connsiteY5-42796" fmla="*/ 264355 h 6858000"/>
              <a:gd name="connsiteX6-42797" fmla="*/ 5081175 w 6115796"/>
              <a:gd name="connsiteY6-42798" fmla="*/ 277448 h 6858000"/>
              <a:gd name="connsiteX7-42799" fmla="*/ 5097011 w 6115796"/>
              <a:gd name="connsiteY7-42800" fmla="*/ 355616 h 6858000"/>
              <a:gd name="connsiteX8-42801" fmla="*/ 5153000 w 6115796"/>
              <a:gd name="connsiteY8-42802" fmla="*/ 507134 h 6858000"/>
              <a:gd name="connsiteX9-42803" fmla="*/ 5171282 w 6115796"/>
              <a:gd name="connsiteY9-42804" fmla="*/ 602071 h 6858000"/>
              <a:gd name="connsiteX10-42805" fmla="*/ 5176196 w 6115796"/>
              <a:gd name="connsiteY10-42806" fmla="*/ 636822 h 6858000"/>
              <a:gd name="connsiteX11-42807" fmla="*/ 5189051 w 6115796"/>
              <a:gd name="connsiteY11-42808" fmla="*/ 782518 h 6858000"/>
              <a:gd name="connsiteX12-42809" fmla="*/ 5218707 w 6115796"/>
              <a:gd name="connsiteY12-42810" fmla="*/ 886387 h 6858000"/>
              <a:gd name="connsiteX13-42811" fmla="*/ 5221281 w 6115796"/>
              <a:gd name="connsiteY13-42812" fmla="*/ 920873 h 6858000"/>
              <a:gd name="connsiteX14-42813" fmla="*/ 5201018 w 6115796"/>
              <a:gd name="connsiteY14-42814" fmla="*/ 1095027 h 6858000"/>
              <a:gd name="connsiteX15-42815" fmla="*/ 5189234 w 6115796"/>
              <a:gd name="connsiteY15-42816" fmla="*/ 1217308 h 6858000"/>
              <a:gd name="connsiteX16-42817" fmla="*/ 5202769 w 6115796"/>
              <a:gd name="connsiteY16-42818" fmla="*/ 1269450 h 6858000"/>
              <a:gd name="connsiteX17-42819" fmla="*/ 5225968 w 6115796"/>
              <a:gd name="connsiteY17-42820" fmla="*/ 1357994 h 6858000"/>
              <a:gd name="connsiteX18-42821" fmla="*/ 5231437 w 6115796"/>
              <a:gd name="connsiteY18-42822" fmla="*/ 1373779 h 6858000"/>
              <a:gd name="connsiteX19-42823" fmla="*/ 5237226 w 6115796"/>
              <a:gd name="connsiteY19-42824" fmla="*/ 1441327 h 6858000"/>
              <a:gd name="connsiteX20-42825" fmla="*/ 5255653 w 6115796"/>
              <a:gd name="connsiteY20-42826" fmla="*/ 1524712 h 6858000"/>
              <a:gd name="connsiteX21-42827" fmla="*/ 5263491 w 6115796"/>
              <a:gd name="connsiteY21-42828" fmla="*/ 1642938 h 6858000"/>
              <a:gd name="connsiteX22-42829" fmla="*/ 5256552 w 6115796"/>
              <a:gd name="connsiteY22-42830" fmla="*/ 1672509 h 6858000"/>
              <a:gd name="connsiteX23-42831" fmla="*/ 5266931 w 6115796"/>
              <a:gd name="connsiteY23-42832" fmla="*/ 1866147 h 6858000"/>
              <a:gd name="connsiteX24-42833" fmla="*/ 5255696 w 6115796"/>
              <a:gd name="connsiteY24-42834" fmla="*/ 1953770 h 6858000"/>
              <a:gd name="connsiteX25-42835" fmla="*/ 5252592 w 6115796"/>
              <a:gd name="connsiteY25-42836" fmla="*/ 2092210 h 6858000"/>
              <a:gd name="connsiteX26-42837" fmla="*/ 5250104 w 6115796"/>
              <a:gd name="connsiteY26-42838" fmla="*/ 2249166 h 6858000"/>
              <a:gd name="connsiteX27-42839" fmla="*/ 5251214 w 6115796"/>
              <a:gd name="connsiteY27-42840" fmla="*/ 2250944 h 6858000"/>
              <a:gd name="connsiteX28-42841" fmla="*/ 5250644 w 6115796"/>
              <a:gd name="connsiteY28-42842" fmla="*/ 2266619 h 6858000"/>
              <a:gd name="connsiteX29-42843" fmla="*/ 5293877 w 6115796"/>
              <a:gd name="connsiteY29-42844" fmla="*/ 2368649 h 6858000"/>
              <a:gd name="connsiteX30-42845" fmla="*/ 5311338 w 6115796"/>
              <a:gd name="connsiteY30-42846" fmla="*/ 2404034 h 6858000"/>
              <a:gd name="connsiteX31-42847" fmla="*/ 5338366 w 6115796"/>
              <a:gd name="connsiteY31-42848" fmla="*/ 2465052 h 6858000"/>
              <a:gd name="connsiteX32-42849" fmla="*/ 5371263 w 6115796"/>
              <a:gd name="connsiteY32-42850" fmla="*/ 2586413 h 6858000"/>
              <a:gd name="connsiteX33-42851" fmla="*/ 5407503 w 6115796"/>
              <a:gd name="connsiteY33-42852" fmla="*/ 2786290 h 6858000"/>
              <a:gd name="connsiteX34-42853" fmla="*/ 5407356 w 6115796"/>
              <a:gd name="connsiteY34-42854" fmla="*/ 2787545 h 6858000"/>
              <a:gd name="connsiteX35-42855" fmla="*/ 5457023 w 6115796"/>
              <a:gd name="connsiteY35-42856" fmla="*/ 2858292 h 6858000"/>
              <a:gd name="connsiteX36-42857" fmla="*/ 5479298 w 6115796"/>
              <a:gd name="connsiteY36-42858" fmla="*/ 2947791 h 6858000"/>
              <a:gd name="connsiteX37-42859" fmla="*/ 5481770 w 6115796"/>
              <a:gd name="connsiteY37-42860" fmla="*/ 2951352 h 6858000"/>
              <a:gd name="connsiteX38-42861" fmla="*/ 5482415 w 6115796"/>
              <a:gd name="connsiteY38-42862" fmla="*/ 3004079 h 6858000"/>
              <a:gd name="connsiteX39-42863" fmla="*/ 5503944 w 6115796"/>
              <a:gd name="connsiteY39-42864" fmla="*/ 3123335 h 6858000"/>
              <a:gd name="connsiteX40-42865" fmla="*/ 5516007 w 6115796"/>
              <a:gd name="connsiteY40-42866" fmla="*/ 3258473 h 6858000"/>
              <a:gd name="connsiteX41-42867" fmla="*/ 5589758 w 6115796"/>
              <a:gd name="connsiteY41-42868" fmla="*/ 3453699 h 6858000"/>
              <a:gd name="connsiteX42-42869" fmla="*/ 5596144 w 6115796"/>
              <a:gd name="connsiteY42-42870" fmla="*/ 3534624 h 6858000"/>
              <a:gd name="connsiteX43-42871" fmla="*/ 5597750 w 6115796"/>
              <a:gd name="connsiteY43-42872" fmla="*/ 3534129 h 6858000"/>
              <a:gd name="connsiteX44-42873" fmla="*/ 5618377 w 6115796"/>
              <a:gd name="connsiteY44-42874" fmla="*/ 3588431 h 6858000"/>
              <a:gd name="connsiteX45-42875" fmla="*/ 5655472 w 6115796"/>
              <a:gd name="connsiteY45-42876" fmla="*/ 3678877 h 6858000"/>
              <a:gd name="connsiteX46-42877" fmla="*/ 5683015 w 6115796"/>
              <a:gd name="connsiteY46-42878" fmla="*/ 3762025 h 6858000"/>
              <a:gd name="connsiteX47-42879" fmla="*/ 5696643 w 6115796"/>
              <a:gd name="connsiteY47-42880" fmla="*/ 3773888 h 6858000"/>
              <a:gd name="connsiteX48-42881" fmla="*/ 5768491 w 6115796"/>
              <a:gd name="connsiteY48-42882" fmla="*/ 3914399 h 6858000"/>
              <a:gd name="connsiteX49-42883" fmla="*/ 5793123 w 6115796"/>
              <a:gd name="connsiteY49-42884" fmla="*/ 3969952 h 6858000"/>
              <a:gd name="connsiteX50-42885" fmla="*/ 5808321 w 6115796"/>
              <a:gd name="connsiteY50-42886" fmla="*/ 3988153 h 6858000"/>
              <a:gd name="connsiteX51-42887" fmla="*/ 5825621 w 6115796"/>
              <a:gd name="connsiteY51-42888" fmla="*/ 4015525 h 6858000"/>
              <a:gd name="connsiteX52-42889" fmla="*/ 5860672 w 6115796"/>
              <a:gd name="connsiteY52-42890" fmla="*/ 4061579 h 6858000"/>
              <a:gd name="connsiteX53-42891" fmla="*/ 5894095 w 6115796"/>
              <a:gd name="connsiteY53-42892" fmla="*/ 4128857 h 6858000"/>
              <a:gd name="connsiteX54-42893" fmla="*/ 5903513 w 6115796"/>
              <a:gd name="connsiteY54-42894" fmla="*/ 4187661 h 6858000"/>
              <a:gd name="connsiteX55-42895" fmla="*/ 5946705 w 6115796"/>
              <a:gd name="connsiteY55-42896" fmla="*/ 4428051 h 6858000"/>
              <a:gd name="connsiteX56-42897" fmla="*/ 5949261 w 6115796"/>
              <a:gd name="connsiteY56-42898" fmla="*/ 4449185 h 6858000"/>
              <a:gd name="connsiteX57-42899" fmla="*/ 5968960 w 6115796"/>
              <a:gd name="connsiteY57-42900" fmla="*/ 4482655 h 6858000"/>
              <a:gd name="connsiteX58-42901" fmla="*/ 5998138 w 6115796"/>
              <a:gd name="connsiteY58-42902" fmla="*/ 4697518 h 6858000"/>
              <a:gd name="connsiteX59-42903" fmla="*/ 6007819 w 6115796"/>
              <a:gd name="connsiteY59-42904" fmla="*/ 4858148 h 6858000"/>
              <a:gd name="connsiteX60-42905" fmla="*/ 6007749 w 6115796"/>
              <a:gd name="connsiteY60-42906" fmla="*/ 4964715 h 6858000"/>
              <a:gd name="connsiteX61-42907" fmla="*/ 6005269 w 6115796"/>
              <a:gd name="connsiteY61-42908" fmla="*/ 5150567 h 6858000"/>
              <a:gd name="connsiteX62-42909" fmla="*/ 6001127 w 6115796"/>
              <a:gd name="connsiteY62-42910" fmla="*/ 5164609 h 6858000"/>
              <a:gd name="connsiteX63-42911" fmla="*/ 5998514 w 6115796"/>
              <a:gd name="connsiteY63-42912" fmla="*/ 5189673 h 6858000"/>
              <a:gd name="connsiteX64-42913" fmla="*/ 6018409 w 6115796"/>
              <a:gd name="connsiteY64-42914" fmla="*/ 5227157 h 6858000"/>
              <a:gd name="connsiteX65-42915" fmla="*/ 6036748 w 6115796"/>
              <a:gd name="connsiteY65-42916" fmla="*/ 5322752 h 6858000"/>
              <a:gd name="connsiteX66-42917" fmla="*/ 6037677 w 6115796"/>
              <a:gd name="connsiteY66-42918" fmla="*/ 5354807 h 6858000"/>
              <a:gd name="connsiteX67-42919" fmla="*/ 6053435 w 6115796"/>
              <a:gd name="connsiteY67-42920" fmla="*/ 5387547 h 6858000"/>
              <a:gd name="connsiteX68-42921" fmla="*/ 6068640 w 6115796"/>
              <a:gd name="connsiteY68-42922" fmla="*/ 5474503 h 6858000"/>
              <a:gd name="connsiteX69-42923" fmla="*/ 6080922 w 6115796"/>
              <a:gd name="connsiteY69-42924" fmla="*/ 5561070 h 6858000"/>
              <a:gd name="connsiteX70-42925" fmla="*/ 6096949 w 6115796"/>
              <a:gd name="connsiteY70-42926" fmla="*/ 5648179 h 6858000"/>
              <a:gd name="connsiteX71-42927" fmla="*/ 6115796 w 6115796"/>
              <a:gd name="connsiteY71-42928" fmla="*/ 5862844 h 6858000"/>
              <a:gd name="connsiteX72-42929" fmla="*/ 6056863 w 6115796"/>
              <a:gd name="connsiteY72-42930" fmla="*/ 6000643 h 6858000"/>
              <a:gd name="connsiteX73-42931" fmla="*/ 6045436 w 6115796"/>
              <a:gd name="connsiteY73-42932" fmla="*/ 6124480 h 6858000"/>
              <a:gd name="connsiteX74-42933" fmla="*/ 6030489 w 6115796"/>
              <a:gd name="connsiteY74-42934" fmla="*/ 6317666 h 6858000"/>
              <a:gd name="connsiteX75-42935" fmla="*/ 6007492 w 6115796"/>
              <a:gd name="connsiteY75-42936" fmla="*/ 6440818 h 6858000"/>
              <a:gd name="connsiteX76-42937" fmla="*/ 6009467 w 6115796"/>
              <a:gd name="connsiteY76-42938" fmla="*/ 6487076 h 6858000"/>
              <a:gd name="connsiteX77-42939" fmla="*/ 5995064 w 6115796"/>
              <a:gd name="connsiteY77-42940" fmla="*/ 6540791 h 6858000"/>
              <a:gd name="connsiteX78-42941" fmla="*/ 6004510 w 6115796"/>
              <a:gd name="connsiteY78-42942" fmla="*/ 6599256 h 6858000"/>
              <a:gd name="connsiteX79-42943" fmla="*/ 5986207 w 6115796"/>
              <a:gd name="connsiteY79-42944" fmla="*/ 6695855 h 6858000"/>
              <a:gd name="connsiteX80-42945" fmla="*/ 5979428 w 6115796"/>
              <a:gd name="connsiteY80-42946" fmla="*/ 6754678 h 6858000"/>
              <a:gd name="connsiteX81-42947" fmla="*/ 5983398 w 6115796"/>
              <a:gd name="connsiteY81-42948" fmla="*/ 6778641 h 6858000"/>
              <a:gd name="connsiteX82-42949" fmla="*/ 5984543 w 6115796"/>
              <a:gd name="connsiteY82-42950" fmla="*/ 6811016 h 6858000"/>
              <a:gd name="connsiteX83-42951" fmla="*/ 5979671 w 6115796"/>
              <a:gd name="connsiteY83-42952" fmla="*/ 6858000 h 6858000"/>
              <a:gd name="connsiteX84-42953" fmla="*/ 0 w 6115796"/>
              <a:gd name="connsiteY84-42954" fmla="*/ 6858000 h 6858000"/>
              <a:gd name="connsiteX85-42955" fmla="*/ 0 w 6115796"/>
              <a:gd name="connsiteY85-42956" fmla="*/ 0 h 6858000"/>
              <a:gd name="connsiteX0-42957" fmla="*/ 0 w 6115796"/>
              <a:gd name="connsiteY0-42958" fmla="*/ 0 h 6858000"/>
              <a:gd name="connsiteX1-42959" fmla="*/ 4965888 w 6115796"/>
              <a:gd name="connsiteY1-42960" fmla="*/ 0 h 6858000"/>
              <a:gd name="connsiteX2-42961" fmla="*/ 4967767 w 6115796"/>
              <a:gd name="connsiteY2-42962" fmla="*/ 7930 h 6858000"/>
              <a:gd name="connsiteX3-42963" fmla="*/ 4979444 w 6115796"/>
              <a:gd name="connsiteY3-42964" fmla="*/ 43921 h 6858000"/>
              <a:gd name="connsiteX4-42965" fmla="*/ 5021173 w 6115796"/>
              <a:gd name="connsiteY4-42966" fmla="*/ 123738 h 6858000"/>
              <a:gd name="connsiteX5-42967" fmla="*/ 5075458 w 6115796"/>
              <a:gd name="connsiteY5-42968" fmla="*/ 264355 h 6858000"/>
              <a:gd name="connsiteX6-42969" fmla="*/ 5081175 w 6115796"/>
              <a:gd name="connsiteY6-42970" fmla="*/ 277448 h 6858000"/>
              <a:gd name="connsiteX7-42971" fmla="*/ 5097011 w 6115796"/>
              <a:gd name="connsiteY7-42972" fmla="*/ 355616 h 6858000"/>
              <a:gd name="connsiteX8-42973" fmla="*/ 5153000 w 6115796"/>
              <a:gd name="connsiteY8-42974" fmla="*/ 507134 h 6858000"/>
              <a:gd name="connsiteX9-42975" fmla="*/ 5171282 w 6115796"/>
              <a:gd name="connsiteY9-42976" fmla="*/ 602071 h 6858000"/>
              <a:gd name="connsiteX10-42977" fmla="*/ 5176196 w 6115796"/>
              <a:gd name="connsiteY10-42978" fmla="*/ 636822 h 6858000"/>
              <a:gd name="connsiteX11-42979" fmla="*/ 5189051 w 6115796"/>
              <a:gd name="connsiteY11-42980" fmla="*/ 782518 h 6858000"/>
              <a:gd name="connsiteX12-42981" fmla="*/ 5218707 w 6115796"/>
              <a:gd name="connsiteY12-42982" fmla="*/ 886387 h 6858000"/>
              <a:gd name="connsiteX13-42983" fmla="*/ 5221281 w 6115796"/>
              <a:gd name="connsiteY13-42984" fmla="*/ 920873 h 6858000"/>
              <a:gd name="connsiteX14-42985" fmla="*/ 5201018 w 6115796"/>
              <a:gd name="connsiteY14-42986" fmla="*/ 1095027 h 6858000"/>
              <a:gd name="connsiteX15-42987" fmla="*/ 5189234 w 6115796"/>
              <a:gd name="connsiteY15-42988" fmla="*/ 1217308 h 6858000"/>
              <a:gd name="connsiteX16-42989" fmla="*/ 5202769 w 6115796"/>
              <a:gd name="connsiteY16-42990" fmla="*/ 1269450 h 6858000"/>
              <a:gd name="connsiteX17-42991" fmla="*/ 5225968 w 6115796"/>
              <a:gd name="connsiteY17-42992" fmla="*/ 1357994 h 6858000"/>
              <a:gd name="connsiteX18-42993" fmla="*/ 5231437 w 6115796"/>
              <a:gd name="connsiteY18-42994" fmla="*/ 1373779 h 6858000"/>
              <a:gd name="connsiteX19-42995" fmla="*/ 5237226 w 6115796"/>
              <a:gd name="connsiteY19-42996" fmla="*/ 1441327 h 6858000"/>
              <a:gd name="connsiteX20-42997" fmla="*/ 5255653 w 6115796"/>
              <a:gd name="connsiteY20-42998" fmla="*/ 1524712 h 6858000"/>
              <a:gd name="connsiteX21-42999" fmla="*/ 5263491 w 6115796"/>
              <a:gd name="connsiteY21-43000" fmla="*/ 1642938 h 6858000"/>
              <a:gd name="connsiteX22-43001" fmla="*/ 5256552 w 6115796"/>
              <a:gd name="connsiteY22-43002" fmla="*/ 1672509 h 6858000"/>
              <a:gd name="connsiteX23-43003" fmla="*/ 5266931 w 6115796"/>
              <a:gd name="connsiteY23-43004" fmla="*/ 1866147 h 6858000"/>
              <a:gd name="connsiteX24-43005" fmla="*/ 5255696 w 6115796"/>
              <a:gd name="connsiteY24-43006" fmla="*/ 1953770 h 6858000"/>
              <a:gd name="connsiteX25-43007" fmla="*/ 5252592 w 6115796"/>
              <a:gd name="connsiteY25-43008" fmla="*/ 2092210 h 6858000"/>
              <a:gd name="connsiteX26-43009" fmla="*/ 5250104 w 6115796"/>
              <a:gd name="connsiteY26-43010" fmla="*/ 2249166 h 6858000"/>
              <a:gd name="connsiteX27-43011" fmla="*/ 5251214 w 6115796"/>
              <a:gd name="connsiteY27-43012" fmla="*/ 2250944 h 6858000"/>
              <a:gd name="connsiteX28-43013" fmla="*/ 5250644 w 6115796"/>
              <a:gd name="connsiteY28-43014" fmla="*/ 2266619 h 6858000"/>
              <a:gd name="connsiteX29-43015" fmla="*/ 5293877 w 6115796"/>
              <a:gd name="connsiteY29-43016" fmla="*/ 2368649 h 6858000"/>
              <a:gd name="connsiteX30-43017" fmla="*/ 5311338 w 6115796"/>
              <a:gd name="connsiteY30-43018" fmla="*/ 2404034 h 6858000"/>
              <a:gd name="connsiteX31-43019" fmla="*/ 5338366 w 6115796"/>
              <a:gd name="connsiteY31-43020" fmla="*/ 2465052 h 6858000"/>
              <a:gd name="connsiteX32-43021" fmla="*/ 5371263 w 6115796"/>
              <a:gd name="connsiteY32-43022" fmla="*/ 2586413 h 6858000"/>
              <a:gd name="connsiteX33-43023" fmla="*/ 5407503 w 6115796"/>
              <a:gd name="connsiteY33-43024" fmla="*/ 2786290 h 6858000"/>
              <a:gd name="connsiteX34-43025" fmla="*/ 5407356 w 6115796"/>
              <a:gd name="connsiteY34-43026" fmla="*/ 2787545 h 6858000"/>
              <a:gd name="connsiteX35-43027" fmla="*/ 5457023 w 6115796"/>
              <a:gd name="connsiteY35-43028" fmla="*/ 2858292 h 6858000"/>
              <a:gd name="connsiteX36-43029" fmla="*/ 5479298 w 6115796"/>
              <a:gd name="connsiteY36-43030" fmla="*/ 2947791 h 6858000"/>
              <a:gd name="connsiteX37-43031" fmla="*/ 5481770 w 6115796"/>
              <a:gd name="connsiteY37-43032" fmla="*/ 2951352 h 6858000"/>
              <a:gd name="connsiteX38-43033" fmla="*/ 5482415 w 6115796"/>
              <a:gd name="connsiteY38-43034" fmla="*/ 3004079 h 6858000"/>
              <a:gd name="connsiteX39-43035" fmla="*/ 5503944 w 6115796"/>
              <a:gd name="connsiteY39-43036" fmla="*/ 3123335 h 6858000"/>
              <a:gd name="connsiteX40-43037" fmla="*/ 5516007 w 6115796"/>
              <a:gd name="connsiteY40-43038" fmla="*/ 3258473 h 6858000"/>
              <a:gd name="connsiteX41-43039" fmla="*/ 5589758 w 6115796"/>
              <a:gd name="connsiteY41-43040" fmla="*/ 3453699 h 6858000"/>
              <a:gd name="connsiteX42-43041" fmla="*/ 5596144 w 6115796"/>
              <a:gd name="connsiteY42-43042" fmla="*/ 3534624 h 6858000"/>
              <a:gd name="connsiteX43-43043" fmla="*/ 5597750 w 6115796"/>
              <a:gd name="connsiteY43-43044" fmla="*/ 3534129 h 6858000"/>
              <a:gd name="connsiteX44-43045" fmla="*/ 5618377 w 6115796"/>
              <a:gd name="connsiteY44-43046" fmla="*/ 3588431 h 6858000"/>
              <a:gd name="connsiteX45-43047" fmla="*/ 5655472 w 6115796"/>
              <a:gd name="connsiteY45-43048" fmla="*/ 3678877 h 6858000"/>
              <a:gd name="connsiteX46-43049" fmla="*/ 5683015 w 6115796"/>
              <a:gd name="connsiteY46-43050" fmla="*/ 3762025 h 6858000"/>
              <a:gd name="connsiteX47-43051" fmla="*/ 5696643 w 6115796"/>
              <a:gd name="connsiteY47-43052" fmla="*/ 3773888 h 6858000"/>
              <a:gd name="connsiteX48-43053" fmla="*/ 5768491 w 6115796"/>
              <a:gd name="connsiteY48-43054" fmla="*/ 3914399 h 6858000"/>
              <a:gd name="connsiteX49-43055" fmla="*/ 5793123 w 6115796"/>
              <a:gd name="connsiteY49-43056" fmla="*/ 3969952 h 6858000"/>
              <a:gd name="connsiteX50-43057" fmla="*/ 5808321 w 6115796"/>
              <a:gd name="connsiteY50-43058" fmla="*/ 3988153 h 6858000"/>
              <a:gd name="connsiteX51-43059" fmla="*/ 5825621 w 6115796"/>
              <a:gd name="connsiteY51-43060" fmla="*/ 4015525 h 6858000"/>
              <a:gd name="connsiteX52-43061" fmla="*/ 5860672 w 6115796"/>
              <a:gd name="connsiteY52-43062" fmla="*/ 4061579 h 6858000"/>
              <a:gd name="connsiteX53-43063" fmla="*/ 5894095 w 6115796"/>
              <a:gd name="connsiteY53-43064" fmla="*/ 4128857 h 6858000"/>
              <a:gd name="connsiteX54-43065" fmla="*/ 5903513 w 6115796"/>
              <a:gd name="connsiteY54-43066" fmla="*/ 4187661 h 6858000"/>
              <a:gd name="connsiteX55-43067" fmla="*/ 5946705 w 6115796"/>
              <a:gd name="connsiteY55-43068" fmla="*/ 4428051 h 6858000"/>
              <a:gd name="connsiteX56-43069" fmla="*/ 5949261 w 6115796"/>
              <a:gd name="connsiteY56-43070" fmla="*/ 4449185 h 6858000"/>
              <a:gd name="connsiteX57-43071" fmla="*/ 5968960 w 6115796"/>
              <a:gd name="connsiteY57-43072" fmla="*/ 4482655 h 6858000"/>
              <a:gd name="connsiteX58-43073" fmla="*/ 5998138 w 6115796"/>
              <a:gd name="connsiteY58-43074" fmla="*/ 4697518 h 6858000"/>
              <a:gd name="connsiteX59-43075" fmla="*/ 6007819 w 6115796"/>
              <a:gd name="connsiteY59-43076" fmla="*/ 4858148 h 6858000"/>
              <a:gd name="connsiteX60-43077" fmla="*/ 6007749 w 6115796"/>
              <a:gd name="connsiteY60-43078" fmla="*/ 4964715 h 6858000"/>
              <a:gd name="connsiteX61-43079" fmla="*/ 6005269 w 6115796"/>
              <a:gd name="connsiteY61-43080" fmla="*/ 5150567 h 6858000"/>
              <a:gd name="connsiteX62-43081" fmla="*/ 6001127 w 6115796"/>
              <a:gd name="connsiteY62-43082" fmla="*/ 5164609 h 6858000"/>
              <a:gd name="connsiteX63-43083" fmla="*/ 5998514 w 6115796"/>
              <a:gd name="connsiteY63-43084" fmla="*/ 5189673 h 6858000"/>
              <a:gd name="connsiteX64-43085" fmla="*/ 6018409 w 6115796"/>
              <a:gd name="connsiteY64-43086" fmla="*/ 5227157 h 6858000"/>
              <a:gd name="connsiteX65-43087" fmla="*/ 6036748 w 6115796"/>
              <a:gd name="connsiteY65-43088" fmla="*/ 5322752 h 6858000"/>
              <a:gd name="connsiteX66-43089" fmla="*/ 6037677 w 6115796"/>
              <a:gd name="connsiteY66-43090" fmla="*/ 5354807 h 6858000"/>
              <a:gd name="connsiteX67-43091" fmla="*/ 6053435 w 6115796"/>
              <a:gd name="connsiteY67-43092" fmla="*/ 5387547 h 6858000"/>
              <a:gd name="connsiteX68-43093" fmla="*/ 6068640 w 6115796"/>
              <a:gd name="connsiteY68-43094" fmla="*/ 5474503 h 6858000"/>
              <a:gd name="connsiteX69-43095" fmla="*/ 6080922 w 6115796"/>
              <a:gd name="connsiteY69-43096" fmla="*/ 5561070 h 6858000"/>
              <a:gd name="connsiteX70-43097" fmla="*/ 6096949 w 6115796"/>
              <a:gd name="connsiteY70-43098" fmla="*/ 5648179 h 6858000"/>
              <a:gd name="connsiteX71-43099" fmla="*/ 6115796 w 6115796"/>
              <a:gd name="connsiteY71-43100" fmla="*/ 5862844 h 6858000"/>
              <a:gd name="connsiteX72-43101" fmla="*/ 6056863 w 6115796"/>
              <a:gd name="connsiteY72-43102" fmla="*/ 6000643 h 6858000"/>
              <a:gd name="connsiteX73-43103" fmla="*/ 6045436 w 6115796"/>
              <a:gd name="connsiteY73-43104" fmla="*/ 6124480 h 6858000"/>
              <a:gd name="connsiteX74-43105" fmla="*/ 6030489 w 6115796"/>
              <a:gd name="connsiteY74-43106" fmla="*/ 6317666 h 6858000"/>
              <a:gd name="connsiteX75-43107" fmla="*/ 6007492 w 6115796"/>
              <a:gd name="connsiteY75-43108" fmla="*/ 6440818 h 6858000"/>
              <a:gd name="connsiteX76-43109" fmla="*/ 6009467 w 6115796"/>
              <a:gd name="connsiteY76-43110" fmla="*/ 6487076 h 6858000"/>
              <a:gd name="connsiteX77-43111" fmla="*/ 5995064 w 6115796"/>
              <a:gd name="connsiteY77-43112" fmla="*/ 6540791 h 6858000"/>
              <a:gd name="connsiteX78-43113" fmla="*/ 6004510 w 6115796"/>
              <a:gd name="connsiteY78-43114" fmla="*/ 6599256 h 6858000"/>
              <a:gd name="connsiteX79-43115" fmla="*/ 5986207 w 6115796"/>
              <a:gd name="connsiteY79-43116" fmla="*/ 6695855 h 6858000"/>
              <a:gd name="connsiteX80-43117" fmla="*/ 5979428 w 6115796"/>
              <a:gd name="connsiteY80-43118" fmla="*/ 6754678 h 6858000"/>
              <a:gd name="connsiteX81-43119" fmla="*/ 5983398 w 6115796"/>
              <a:gd name="connsiteY81-43120" fmla="*/ 6778641 h 6858000"/>
              <a:gd name="connsiteX82-43121" fmla="*/ 5984543 w 6115796"/>
              <a:gd name="connsiteY82-43122" fmla="*/ 6811016 h 6858000"/>
              <a:gd name="connsiteX83-43123" fmla="*/ 5979671 w 6115796"/>
              <a:gd name="connsiteY83-43124" fmla="*/ 6858000 h 6858000"/>
              <a:gd name="connsiteX84-43125" fmla="*/ 0 w 6115796"/>
              <a:gd name="connsiteY84-43126" fmla="*/ 6858000 h 6858000"/>
              <a:gd name="connsiteX85-43127" fmla="*/ 0 w 6115796"/>
              <a:gd name="connsiteY85-43128" fmla="*/ 0 h 6858000"/>
              <a:gd name="connsiteX0-43129" fmla="*/ 0 w 6115796"/>
              <a:gd name="connsiteY0-43130" fmla="*/ 0 h 6858000"/>
              <a:gd name="connsiteX1-43131" fmla="*/ 4965888 w 6115796"/>
              <a:gd name="connsiteY1-43132" fmla="*/ 0 h 6858000"/>
              <a:gd name="connsiteX2-43133" fmla="*/ 4967767 w 6115796"/>
              <a:gd name="connsiteY2-43134" fmla="*/ 7930 h 6858000"/>
              <a:gd name="connsiteX3-43135" fmla="*/ 4979444 w 6115796"/>
              <a:gd name="connsiteY3-43136" fmla="*/ 43921 h 6858000"/>
              <a:gd name="connsiteX4-43137" fmla="*/ 5021173 w 6115796"/>
              <a:gd name="connsiteY4-43138" fmla="*/ 123738 h 6858000"/>
              <a:gd name="connsiteX5-43139" fmla="*/ 5075458 w 6115796"/>
              <a:gd name="connsiteY5-43140" fmla="*/ 264355 h 6858000"/>
              <a:gd name="connsiteX6-43141" fmla="*/ 5081175 w 6115796"/>
              <a:gd name="connsiteY6-43142" fmla="*/ 277448 h 6858000"/>
              <a:gd name="connsiteX7-43143" fmla="*/ 5097011 w 6115796"/>
              <a:gd name="connsiteY7-43144" fmla="*/ 355616 h 6858000"/>
              <a:gd name="connsiteX8-43145" fmla="*/ 5153000 w 6115796"/>
              <a:gd name="connsiteY8-43146" fmla="*/ 507134 h 6858000"/>
              <a:gd name="connsiteX9-43147" fmla="*/ 5171282 w 6115796"/>
              <a:gd name="connsiteY9-43148" fmla="*/ 602071 h 6858000"/>
              <a:gd name="connsiteX10-43149" fmla="*/ 5176196 w 6115796"/>
              <a:gd name="connsiteY10-43150" fmla="*/ 636822 h 6858000"/>
              <a:gd name="connsiteX11-43151" fmla="*/ 5189051 w 6115796"/>
              <a:gd name="connsiteY11-43152" fmla="*/ 782518 h 6858000"/>
              <a:gd name="connsiteX12-43153" fmla="*/ 5218707 w 6115796"/>
              <a:gd name="connsiteY12-43154" fmla="*/ 886387 h 6858000"/>
              <a:gd name="connsiteX13-43155" fmla="*/ 5221281 w 6115796"/>
              <a:gd name="connsiteY13-43156" fmla="*/ 920873 h 6858000"/>
              <a:gd name="connsiteX14-43157" fmla="*/ 5201018 w 6115796"/>
              <a:gd name="connsiteY14-43158" fmla="*/ 1095027 h 6858000"/>
              <a:gd name="connsiteX15-43159" fmla="*/ 5189234 w 6115796"/>
              <a:gd name="connsiteY15-43160" fmla="*/ 1217308 h 6858000"/>
              <a:gd name="connsiteX16-43161" fmla="*/ 5202769 w 6115796"/>
              <a:gd name="connsiteY16-43162" fmla="*/ 1269450 h 6858000"/>
              <a:gd name="connsiteX17-43163" fmla="*/ 5225968 w 6115796"/>
              <a:gd name="connsiteY17-43164" fmla="*/ 1357994 h 6858000"/>
              <a:gd name="connsiteX18-43165" fmla="*/ 5231437 w 6115796"/>
              <a:gd name="connsiteY18-43166" fmla="*/ 1373779 h 6858000"/>
              <a:gd name="connsiteX19-43167" fmla="*/ 5237226 w 6115796"/>
              <a:gd name="connsiteY19-43168" fmla="*/ 1441327 h 6858000"/>
              <a:gd name="connsiteX20-43169" fmla="*/ 5255653 w 6115796"/>
              <a:gd name="connsiteY20-43170" fmla="*/ 1524712 h 6858000"/>
              <a:gd name="connsiteX21-43171" fmla="*/ 5263491 w 6115796"/>
              <a:gd name="connsiteY21-43172" fmla="*/ 1642938 h 6858000"/>
              <a:gd name="connsiteX22-43173" fmla="*/ 5256552 w 6115796"/>
              <a:gd name="connsiteY22-43174" fmla="*/ 1672509 h 6858000"/>
              <a:gd name="connsiteX23-43175" fmla="*/ 5266931 w 6115796"/>
              <a:gd name="connsiteY23-43176" fmla="*/ 1866147 h 6858000"/>
              <a:gd name="connsiteX24-43177" fmla="*/ 5255696 w 6115796"/>
              <a:gd name="connsiteY24-43178" fmla="*/ 1953770 h 6858000"/>
              <a:gd name="connsiteX25-43179" fmla="*/ 5252592 w 6115796"/>
              <a:gd name="connsiteY25-43180" fmla="*/ 2092210 h 6858000"/>
              <a:gd name="connsiteX26-43181" fmla="*/ 5250104 w 6115796"/>
              <a:gd name="connsiteY26-43182" fmla="*/ 2249166 h 6858000"/>
              <a:gd name="connsiteX27-43183" fmla="*/ 5251214 w 6115796"/>
              <a:gd name="connsiteY27-43184" fmla="*/ 2250944 h 6858000"/>
              <a:gd name="connsiteX28-43185" fmla="*/ 5250644 w 6115796"/>
              <a:gd name="connsiteY28-43186" fmla="*/ 2266619 h 6858000"/>
              <a:gd name="connsiteX29-43187" fmla="*/ 5293877 w 6115796"/>
              <a:gd name="connsiteY29-43188" fmla="*/ 2368649 h 6858000"/>
              <a:gd name="connsiteX30-43189" fmla="*/ 5311338 w 6115796"/>
              <a:gd name="connsiteY30-43190" fmla="*/ 2404034 h 6858000"/>
              <a:gd name="connsiteX31-43191" fmla="*/ 5338366 w 6115796"/>
              <a:gd name="connsiteY31-43192" fmla="*/ 2465052 h 6858000"/>
              <a:gd name="connsiteX32-43193" fmla="*/ 5371263 w 6115796"/>
              <a:gd name="connsiteY32-43194" fmla="*/ 2586413 h 6858000"/>
              <a:gd name="connsiteX33-43195" fmla="*/ 5407503 w 6115796"/>
              <a:gd name="connsiteY33-43196" fmla="*/ 2786290 h 6858000"/>
              <a:gd name="connsiteX34-43197" fmla="*/ 5407356 w 6115796"/>
              <a:gd name="connsiteY34-43198" fmla="*/ 2787545 h 6858000"/>
              <a:gd name="connsiteX35-43199" fmla="*/ 5457023 w 6115796"/>
              <a:gd name="connsiteY35-43200" fmla="*/ 2858292 h 6858000"/>
              <a:gd name="connsiteX36-43201" fmla="*/ 5479298 w 6115796"/>
              <a:gd name="connsiteY36-43202" fmla="*/ 2947791 h 6858000"/>
              <a:gd name="connsiteX37-43203" fmla="*/ 5481770 w 6115796"/>
              <a:gd name="connsiteY37-43204" fmla="*/ 2951352 h 6858000"/>
              <a:gd name="connsiteX38-43205" fmla="*/ 5482415 w 6115796"/>
              <a:gd name="connsiteY38-43206" fmla="*/ 3004079 h 6858000"/>
              <a:gd name="connsiteX39-43207" fmla="*/ 5503944 w 6115796"/>
              <a:gd name="connsiteY39-43208" fmla="*/ 3123335 h 6858000"/>
              <a:gd name="connsiteX40-43209" fmla="*/ 5516007 w 6115796"/>
              <a:gd name="connsiteY40-43210" fmla="*/ 3258473 h 6858000"/>
              <a:gd name="connsiteX41-43211" fmla="*/ 5589758 w 6115796"/>
              <a:gd name="connsiteY41-43212" fmla="*/ 3453699 h 6858000"/>
              <a:gd name="connsiteX42-43213" fmla="*/ 5596144 w 6115796"/>
              <a:gd name="connsiteY42-43214" fmla="*/ 3534624 h 6858000"/>
              <a:gd name="connsiteX43-43215" fmla="*/ 5597750 w 6115796"/>
              <a:gd name="connsiteY43-43216" fmla="*/ 3534129 h 6858000"/>
              <a:gd name="connsiteX44-43217" fmla="*/ 5618377 w 6115796"/>
              <a:gd name="connsiteY44-43218" fmla="*/ 3588431 h 6858000"/>
              <a:gd name="connsiteX45-43219" fmla="*/ 5655472 w 6115796"/>
              <a:gd name="connsiteY45-43220" fmla="*/ 3678877 h 6858000"/>
              <a:gd name="connsiteX46-43221" fmla="*/ 5683015 w 6115796"/>
              <a:gd name="connsiteY46-43222" fmla="*/ 3762025 h 6858000"/>
              <a:gd name="connsiteX47-43223" fmla="*/ 5696643 w 6115796"/>
              <a:gd name="connsiteY47-43224" fmla="*/ 3773888 h 6858000"/>
              <a:gd name="connsiteX48-43225" fmla="*/ 5768491 w 6115796"/>
              <a:gd name="connsiteY48-43226" fmla="*/ 3914399 h 6858000"/>
              <a:gd name="connsiteX49-43227" fmla="*/ 5793123 w 6115796"/>
              <a:gd name="connsiteY49-43228" fmla="*/ 3969952 h 6858000"/>
              <a:gd name="connsiteX50-43229" fmla="*/ 5808321 w 6115796"/>
              <a:gd name="connsiteY50-43230" fmla="*/ 3988153 h 6858000"/>
              <a:gd name="connsiteX51-43231" fmla="*/ 5825621 w 6115796"/>
              <a:gd name="connsiteY51-43232" fmla="*/ 4015525 h 6858000"/>
              <a:gd name="connsiteX52-43233" fmla="*/ 5860672 w 6115796"/>
              <a:gd name="connsiteY52-43234" fmla="*/ 4061579 h 6858000"/>
              <a:gd name="connsiteX53-43235" fmla="*/ 5894095 w 6115796"/>
              <a:gd name="connsiteY53-43236" fmla="*/ 4128857 h 6858000"/>
              <a:gd name="connsiteX54-43237" fmla="*/ 5903513 w 6115796"/>
              <a:gd name="connsiteY54-43238" fmla="*/ 4187661 h 6858000"/>
              <a:gd name="connsiteX55-43239" fmla="*/ 5946705 w 6115796"/>
              <a:gd name="connsiteY55-43240" fmla="*/ 4428051 h 6858000"/>
              <a:gd name="connsiteX56-43241" fmla="*/ 5949261 w 6115796"/>
              <a:gd name="connsiteY56-43242" fmla="*/ 4449185 h 6858000"/>
              <a:gd name="connsiteX57-43243" fmla="*/ 5968960 w 6115796"/>
              <a:gd name="connsiteY57-43244" fmla="*/ 4482655 h 6858000"/>
              <a:gd name="connsiteX58-43245" fmla="*/ 5998138 w 6115796"/>
              <a:gd name="connsiteY58-43246" fmla="*/ 4697518 h 6858000"/>
              <a:gd name="connsiteX59-43247" fmla="*/ 6007819 w 6115796"/>
              <a:gd name="connsiteY59-43248" fmla="*/ 4858148 h 6858000"/>
              <a:gd name="connsiteX60-43249" fmla="*/ 6007749 w 6115796"/>
              <a:gd name="connsiteY60-43250" fmla="*/ 4964715 h 6858000"/>
              <a:gd name="connsiteX61-43251" fmla="*/ 6005269 w 6115796"/>
              <a:gd name="connsiteY61-43252" fmla="*/ 5150567 h 6858000"/>
              <a:gd name="connsiteX62-43253" fmla="*/ 6001127 w 6115796"/>
              <a:gd name="connsiteY62-43254" fmla="*/ 5164609 h 6858000"/>
              <a:gd name="connsiteX63-43255" fmla="*/ 5998514 w 6115796"/>
              <a:gd name="connsiteY63-43256" fmla="*/ 5189673 h 6858000"/>
              <a:gd name="connsiteX64-43257" fmla="*/ 6018409 w 6115796"/>
              <a:gd name="connsiteY64-43258" fmla="*/ 5227157 h 6858000"/>
              <a:gd name="connsiteX65-43259" fmla="*/ 6036748 w 6115796"/>
              <a:gd name="connsiteY65-43260" fmla="*/ 5322752 h 6858000"/>
              <a:gd name="connsiteX66-43261" fmla="*/ 6037677 w 6115796"/>
              <a:gd name="connsiteY66-43262" fmla="*/ 5354807 h 6858000"/>
              <a:gd name="connsiteX67-43263" fmla="*/ 6053435 w 6115796"/>
              <a:gd name="connsiteY67-43264" fmla="*/ 5387547 h 6858000"/>
              <a:gd name="connsiteX68-43265" fmla="*/ 6068640 w 6115796"/>
              <a:gd name="connsiteY68-43266" fmla="*/ 5474503 h 6858000"/>
              <a:gd name="connsiteX69-43267" fmla="*/ 6080922 w 6115796"/>
              <a:gd name="connsiteY69-43268" fmla="*/ 5561070 h 6858000"/>
              <a:gd name="connsiteX70-43269" fmla="*/ 6096949 w 6115796"/>
              <a:gd name="connsiteY70-43270" fmla="*/ 5648179 h 6858000"/>
              <a:gd name="connsiteX71-43271" fmla="*/ 6115796 w 6115796"/>
              <a:gd name="connsiteY71-43272" fmla="*/ 5862844 h 6858000"/>
              <a:gd name="connsiteX72-43273" fmla="*/ 6056863 w 6115796"/>
              <a:gd name="connsiteY72-43274" fmla="*/ 6000643 h 6858000"/>
              <a:gd name="connsiteX73-43275" fmla="*/ 6045436 w 6115796"/>
              <a:gd name="connsiteY73-43276" fmla="*/ 6124480 h 6858000"/>
              <a:gd name="connsiteX74-43277" fmla="*/ 6030489 w 6115796"/>
              <a:gd name="connsiteY74-43278" fmla="*/ 6317666 h 6858000"/>
              <a:gd name="connsiteX75-43279" fmla="*/ 6007492 w 6115796"/>
              <a:gd name="connsiteY75-43280" fmla="*/ 6440818 h 6858000"/>
              <a:gd name="connsiteX76-43281" fmla="*/ 6009467 w 6115796"/>
              <a:gd name="connsiteY76-43282" fmla="*/ 6487076 h 6858000"/>
              <a:gd name="connsiteX77-43283" fmla="*/ 5995064 w 6115796"/>
              <a:gd name="connsiteY77-43284" fmla="*/ 6540791 h 6858000"/>
              <a:gd name="connsiteX78-43285" fmla="*/ 5986207 w 6115796"/>
              <a:gd name="connsiteY78-43286" fmla="*/ 6695855 h 6858000"/>
              <a:gd name="connsiteX79-43287" fmla="*/ 5979428 w 6115796"/>
              <a:gd name="connsiteY79-43288" fmla="*/ 6754678 h 6858000"/>
              <a:gd name="connsiteX80-43289" fmla="*/ 5983398 w 6115796"/>
              <a:gd name="connsiteY80-43290" fmla="*/ 6778641 h 6858000"/>
              <a:gd name="connsiteX81-43291" fmla="*/ 5984543 w 6115796"/>
              <a:gd name="connsiteY81-43292" fmla="*/ 6811016 h 6858000"/>
              <a:gd name="connsiteX82-43293" fmla="*/ 5979671 w 6115796"/>
              <a:gd name="connsiteY82-43294" fmla="*/ 6858000 h 6858000"/>
              <a:gd name="connsiteX83-43295" fmla="*/ 0 w 6115796"/>
              <a:gd name="connsiteY83-43296" fmla="*/ 6858000 h 6858000"/>
              <a:gd name="connsiteX84-43297" fmla="*/ 0 w 6115796"/>
              <a:gd name="connsiteY84-43298" fmla="*/ 0 h 6858000"/>
              <a:gd name="connsiteX0-43299" fmla="*/ 0 w 6115796"/>
              <a:gd name="connsiteY0-43300" fmla="*/ 0 h 6858000"/>
              <a:gd name="connsiteX1-43301" fmla="*/ 4965888 w 6115796"/>
              <a:gd name="connsiteY1-43302" fmla="*/ 0 h 6858000"/>
              <a:gd name="connsiteX2-43303" fmla="*/ 4967767 w 6115796"/>
              <a:gd name="connsiteY2-43304" fmla="*/ 7930 h 6858000"/>
              <a:gd name="connsiteX3-43305" fmla="*/ 4979444 w 6115796"/>
              <a:gd name="connsiteY3-43306" fmla="*/ 43921 h 6858000"/>
              <a:gd name="connsiteX4-43307" fmla="*/ 5021173 w 6115796"/>
              <a:gd name="connsiteY4-43308" fmla="*/ 123738 h 6858000"/>
              <a:gd name="connsiteX5-43309" fmla="*/ 5075458 w 6115796"/>
              <a:gd name="connsiteY5-43310" fmla="*/ 264355 h 6858000"/>
              <a:gd name="connsiteX6-43311" fmla="*/ 5081175 w 6115796"/>
              <a:gd name="connsiteY6-43312" fmla="*/ 277448 h 6858000"/>
              <a:gd name="connsiteX7-43313" fmla="*/ 5097011 w 6115796"/>
              <a:gd name="connsiteY7-43314" fmla="*/ 355616 h 6858000"/>
              <a:gd name="connsiteX8-43315" fmla="*/ 5153000 w 6115796"/>
              <a:gd name="connsiteY8-43316" fmla="*/ 507134 h 6858000"/>
              <a:gd name="connsiteX9-43317" fmla="*/ 5171282 w 6115796"/>
              <a:gd name="connsiteY9-43318" fmla="*/ 602071 h 6858000"/>
              <a:gd name="connsiteX10-43319" fmla="*/ 5176196 w 6115796"/>
              <a:gd name="connsiteY10-43320" fmla="*/ 636822 h 6858000"/>
              <a:gd name="connsiteX11-43321" fmla="*/ 5189051 w 6115796"/>
              <a:gd name="connsiteY11-43322" fmla="*/ 782518 h 6858000"/>
              <a:gd name="connsiteX12-43323" fmla="*/ 5218707 w 6115796"/>
              <a:gd name="connsiteY12-43324" fmla="*/ 886387 h 6858000"/>
              <a:gd name="connsiteX13-43325" fmla="*/ 5221281 w 6115796"/>
              <a:gd name="connsiteY13-43326" fmla="*/ 920873 h 6858000"/>
              <a:gd name="connsiteX14-43327" fmla="*/ 5201018 w 6115796"/>
              <a:gd name="connsiteY14-43328" fmla="*/ 1095027 h 6858000"/>
              <a:gd name="connsiteX15-43329" fmla="*/ 5189234 w 6115796"/>
              <a:gd name="connsiteY15-43330" fmla="*/ 1217308 h 6858000"/>
              <a:gd name="connsiteX16-43331" fmla="*/ 5202769 w 6115796"/>
              <a:gd name="connsiteY16-43332" fmla="*/ 1269450 h 6858000"/>
              <a:gd name="connsiteX17-43333" fmla="*/ 5225968 w 6115796"/>
              <a:gd name="connsiteY17-43334" fmla="*/ 1357994 h 6858000"/>
              <a:gd name="connsiteX18-43335" fmla="*/ 5231437 w 6115796"/>
              <a:gd name="connsiteY18-43336" fmla="*/ 1373779 h 6858000"/>
              <a:gd name="connsiteX19-43337" fmla="*/ 5237226 w 6115796"/>
              <a:gd name="connsiteY19-43338" fmla="*/ 1441327 h 6858000"/>
              <a:gd name="connsiteX20-43339" fmla="*/ 5255653 w 6115796"/>
              <a:gd name="connsiteY20-43340" fmla="*/ 1524712 h 6858000"/>
              <a:gd name="connsiteX21-43341" fmla="*/ 5263491 w 6115796"/>
              <a:gd name="connsiteY21-43342" fmla="*/ 1642938 h 6858000"/>
              <a:gd name="connsiteX22-43343" fmla="*/ 5256552 w 6115796"/>
              <a:gd name="connsiteY22-43344" fmla="*/ 1672509 h 6858000"/>
              <a:gd name="connsiteX23-43345" fmla="*/ 5266931 w 6115796"/>
              <a:gd name="connsiteY23-43346" fmla="*/ 1866147 h 6858000"/>
              <a:gd name="connsiteX24-43347" fmla="*/ 5255696 w 6115796"/>
              <a:gd name="connsiteY24-43348" fmla="*/ 1953770 h 6858000"/>
              <a:gd name="connsiteX25-43349" fmla="*/ 5252592 w 6115796"/>
              <a:gd name="connsiteY25-43350" fmla="*/ 2092210 h 6858000"/>
              <a:gd name="connsiteX26-43351" fmla="*/ 5250104 w 6115796"/>
              <a:gd name="connsiteY26-43352" fmla="*/ 2249166 h 6858000"/>
              <a:gd name="connsiteX27-43353" fmla="*/ 5251214 w 6115796"/>
              <a:gd name="connsiteY27-43354" fmla="*/ 2250944 h 6858000"/>
              <a:gd name="connsiteX28-43355" fmla="*/ 5250644 w 6115796"/>
              <a:gd name="connsiteY28-43356" fmla="*/ 2266619 h 6858000"/>
              <a:gd name="connsiteX29-43357" fmla="*/ 5293877 w 6115796"/>
              <a:gd name="connsiteY29-43358" fmla="*/ 2368649 h 6858000"/>
              <a:gd name="connsiteX30-43359" fmla="*/ 5311338 w 6115796"/>
              <a:gd name="connsiteY30-43360" fmla="*/ 2404034 h 6858000"/>
              <a:gd name="connsiteX31-43361" fmla="*/ 5338366 w 6115796"/>
              <a:gd name="connsiteY31-43362" fmla="*/ 2465052 h 6858000"/>
              <a:gd name="connsiteX32-43363" fmla="*/ 5371263 w 6115796"/>
              <a:gd name="connsiteY32-43364" fmla="*/ 2586413 h 6858000"/>
              <a:gd name="connsiteX33-43365" fmla="*/ 5407503 w 6115796"/>
              <a:gd name="connsiteY33-43366" fmla="*/ 2786290 h 6858000"/>
              <a:gd name="connsiteX34-43367" fmla="*/ 5407356 w 6115796"/>
              <a:gd name="connsiteY34-43368" fmla="*/ 2787545 h 6858000"/>
              <a:gd name="connsiteX35-43369" fmla="*/ 5457023 w 6115796"/>
              <a:gd name="connsiteY35-43370" fmla="*/ 2858292 h 6858000"/>
              <a:gd name="connsiteX36-43371" fmla="*/ 5479298 w 6115796"/>
              <a:gd name="connsiteY36-43372" fmla="*/ 2947791 h 6858000"/>
              <a:gd name="connsiteX37-43373" fmla="*/ 5481770 w 6115796"/>
              <a:gd name="connsiteY37-43374" fmla="*/ 2951352 h 6858000"/>
              <a:gd name="connsiteX38-43375" fmla="*/ 5482415 w 6115796"/>
              <a:gd name="connsiteY38-43376" fmla="*/ 3004079 h 6858000"/>
              <a:gd name="connsiteX39-43377" fmla="*/ 5503944 w 6115796"/>
              <a:gd name="connsiteY39-43378" fmla="*/ 3123335 h 6858000"/>
              <a:gd name="connsiteX40-43379" fmla="*/ 5516007 w 6115796"/>
              <a:gd name="connsiteY40-43380" fmla="*/ 3258473 h 6858000"/>
              <a:gd name="connsiteX41-43381" fmla="*/ 5589758 w 6115796"/>
              <a:gd name="connsiteY41-43382" fmla="*/ 3453699 h 6858000"/>
              <a:gd name="connsiteX42-43383" fmla="*/ 5596144 w 6115796"/>
              <a:gd name="connsiteY42-43384" fmla="*/ 3534624 h 6858000"/>
              <a:gd name="connsiteX43-43385" fmla="*/ 5597750 w 6115796"/>
              <a:gd name="connsiteY43-43386" fmla="*/ 3534129 h 6858000"/>
              <a:gd name="connsiteX44-43387" fmla="*/ 5618377 w 6115796"/>
              <a:gd name="connsiteY44-43388" fmla="*/ 3588431 h 6858000"/>
              <a:gd name="connsiteX45-43389" fmla="*/ 5655472 w 6115796"/>
              <a:gd name="connsiteY45-43390" fmla="*/ 3678877 h 6858000"/>
              <a:gd name="connsiteX46-43391" fmla="*/ 5683015 w 6115796"/>
              <a:gd name="connsiteY46-43392" fmla="*/ 3762025 h 6858000"/>
              <a:gd name="connsiteX47-43393" fmla="*/ 5696643 w 6115796"/>
              <a:gd name="connsiteY47-43394" fmla="*/ 3773888 h 6858000"/>
              <a:gd name="connsiteX48-43395" fmla="*/ 5768491 w 6115796"/>
              <a:gd name="connsiteY48-43396" fmla="*/ 3914399 h 6858000"/>
              <a:gd name="connsiteX49-43397" fmla="*/ 5793123 w 6115796"/>
              <a:gd name="connsiteY49-43398" fmla="*/ 3969952 h 6858000"/>
              <a:gd name="connsiteX50-43399" fmla="*/ 5808321 w 6115796"/>
              <a:gd name="connsiteY50-43400" fmla="*/ 3988153 h 6858000"/>
              <a:gd name="connsiteX51-43401" fmla="*/ 5825621 w 6115796"/>
              <a:gd name="connsiteY51-43402" fmla="*/ 4015525 h 6858000"/>
              <a:gd name="connsiteX52-43403" fmla="*/ 5860672 w 6115796"/>
              <a:gd name="connsiteY52-43404" fmla="*/ 4061579 h 6858000"/>
              <a:gd name="connsiteX53-43405" fmla="*/ 5894095 w 6115796"/>
              <a:gd name="connsiteY53-43406" fmla="*/ 4128857 h 6858000"/>
              <a:gd name="connsiteX54-43407" fmla="*/ 5903513 w 6115796"/>
              <a:gd name="connsiteY54-43408" fmla="*/ 4187661 h 6858000"/>
              <a:gd name="connsiteX55-43409" fmla="*/ 5946705 w 6115796"/>
              <a:gd name="connsiteY55-43410" fmla="*/ 4428051 h 6858000"/>
              <a:gd name="connsiteX56-43411" fmla="*/ 5949261 w 6115796"/>
              <a:gd name="connsiteY56-43412" fmla="*/ 4449185 h 6858000"/>
              <a:gd name="connsiteX57-43413" fmla="*/ 5968960 w 6115796"/>
              <a:gd name="connsiteY57-43414" fmla="*/ 4482655 h 6858000"/>
              <a:gd name="connsiteX58-43415" fmla="*/ 5998138 w 6115796"/>
              <a:gd name="connsiteY58-43416" fmla="*/ 4697518 h 6858000"/>
              <a:gd name="connsiteX59-43417" fmla="*/ 6007819 w 6115796"/>
              <a:gd name="connsiteY59-43418" fmla="*/ 4858148 h 6858000"/>
              <a:gd name="connsiteX60-43419" fmla="*/ 6007749 w 6115796"/>
              <a:gd name="connsiteY60-43420" fmla="*/ 4964715 h 6858000"/>
              <a:gd name="connsiteX61-43421" fmla="*/ 6005269 w 6115796"/>
              <a:gd name="connsiteY61-43422" fmla="*/ 5150567 h 6858000"/>
              <a:gd name="connsiteX62-43423" fmla="*/ 6001127 w 6115796"/>
              <a:gd name="connsiteY62-43424" fmla="*/ 5164609 h 6858000"/>
              <a:gd name="connsiteX63-43425" fmla="*/ 5998514 w 6115796"/>
              <a:gd name="connsiteY63-43426" fmla="*/ 5189673 h 6858000"/>
              <a:gd name="connsiteX64-43427" fmla="*/ 6018409 w 6115796"/>
              <a:gd name="connsiteY64-43428" fmla="*/ 5227157 h 6858000"/>
              <a:gd name="connsiteX65-43429" fmla="*/ 6036748 w 6115796"/>
              <a:gd name="connsiteY65-43430" fmla="*/ 5322752 h 6858000"/>
              <a:gd name="connsiteX66-43431" fmla="*/ 6037677 w 6115796"/>
              <a:gd name="connsiteY66-43432" fmla="*/ 5354807 h 6858000"/>
              <a:gd name="connsiteX67-43433" fmla="*/ 6053435 w 6115796"/>
              <a:gd name="connsiteY67-43434" fmla="*/ 5387547 h 6858000"/>
              <a:gd name="connsiteX68-43435" fmla="*/ 6068640 w 6115796"/>
              <a:gd name="connsiteY68-43436" fmla="*/ 5474503 h 6858000"/>
              <a:gd name="connsiteX69-43437" fmla="*/ 6080922 w 6115796"/>
              <a:gd name="connsiteY69-43438" fmla="*/ 5561070 h 6858000"/>
              <a:gd name="connsiteX70-43439" fmla="*/ 6096949 w 6115796"/>
              <a:gd name="connsiteY70-43440" fmla="*/ 5648179 h 6858000"/>
              <a:gd name="connsiteX71-43441" fmla="*/ 6115796 w 6115796"/>
              <a:gd name="connsiteY71-43442" fmla="*/ 5862844 h 6858000"/>
              <a:gd name="connsiteX72-43443" fmla="*/ 6056863 w 6115796"/>
              <a:gd name="connsiteY72-43444" fmla="*/ 6000643 h 6858000"/>
              <a:gd name="connsiteX73-43445" fmla="*/ 6045436 w 6115796"/>
              <a:gd name="connsiteY73-43446" fmla="*/ 6124480 h 6858000"/>
              <a:gd name="connsiteX74-43447" fmla="*/ 6030489 w 6115796"/>
              <a:gd name="connsiteY74-43448" fmla="*/ 6317666 h 6858000"/>
              <a:gd name="connsiteX75-43449" fmla="*/ 6007492 w 6115796"/>
              <a:gd name="connsiteY75-43450" fmla="*/ 6440818 h 6858000"/>
              <a:gd name="connsiteX76-43451" fmla="*/ 6009467 w 6115796"/>
              <a:gd name="connsiteY76-43452" fmla="*/ 6487076 h 6858000"/>
              <a:gd name="connsiteX77-43453" fmla="*/ 5995064 w 6115796"/>
              <a:gd name="connsiteY77-43454" fmla="*/ 6540791 h 6858000"/>
              <a:gd name="connsiteX78-43455" fmla="*/ 5986207 w 6115796"/>
              <a:gd name="connsiteY78-43456" fmla="*/ 6695855 h 6858000"/>
              <a:gd name="connsiteX79-43457" fmla="*/ 5979428 w 6115796"/>
              <a:gd name="connsiteY79-43458" fmla="*/ 6754678 h 6858000"/>
              <a:gd name="connsiteX80-43459" fmla="*/ 5984543 w 6115796"/>
              <a:gd name="connsiteY80-43460" fmla="*/ 6811016 h 6858000"/>
              <a:gd name="connsiteX81-43461" fmla="*/ 5979671 w 6115796"/>
              <a:gd name="connsiteY81-43462" fmla="*/ 6858000 h 6858000"/>
              <a:gd name="connsiteX82-43463" fmla="*/ 0 w 6115796"/>
              <a:gd name="connsiteY82-43464" fmla="*/ 6858000 h 6858000"/>
              <a:gd name="connsiteX83-43465" fmla="*/ 0 w 6115796"/>
              <a:gd name="connsiteY83-43466" fmla="*/ 0 h 6858000"/>
              <a:gd name="connsiteX0-43467" fmla="*/ 0 w 6115796"/>
              <a:gd name="connsiteY0-43468" fmla="*/ 0 h 6858000"/>
              <a:gd name="connsiteX1-43469" fmla="*/ 4965888 w 6115796"/>
              <a:gd name="connsiteY1-43470" fmla="*/ 0 h 6858000"/>
              <a:gd name="connsiteX2-43471" fmla="*/ 4967767 w 6115796"/>
              <a:gd name="connsiteY2-43472" fmla="*/ 7930 h 6858000"/>
              <a:gd name="connsiteX3-43473" fmla="*/ 4979444 w 6115796"/>
              <a:gd name="connsiteY3-43474" fmla="*/ 43921 h 6858000"/>
              <a:gd name="connsiteX4-43475" fmla="*/ 5021173 w 6115796"/>
              <a:gd name="connsiteY4-43476" fmla="*/ 123738 h 6858000"/>
              <a:gd name="connsiteX5-43477" fmla="*/ 5075458 w 6115796"/>
              <a:gd name="connsiteY5-43478" fmla="*/ 264355 h 6858000"/>
              <a:gd name="connsiteX6-43479" fmla="*/ 5081175 w 6115796"/>
              <a:gd name="connsiteY6-43480" fmla="*/ 277448 h 6858000"/>
              <a:gd name="connsiteX7-43481" fmla="*/ 5097011 w 6115796"/>
              <a:gd name="connsiteY7-43482" fmla="*/ 355616 h 6858000"/>
              <a:gd name="connsiteX8-43483" fmla="*/ 5153000 w 6115796"/>
              <a:gd name="connsiteY8-43484" fmla="*/ 507134 h 6858000"/>
              <a:gd name="connsiteX9-43485" fmla="*/ 5171282 w 6115796"/>
              <a:gd name="connsiteY9-43486" fmla="*/ 602071 h 6858000"/>
              <a:gd name="connsiteX10-43487" fmla="*/ 5176196 w 6115796"/>
              <a:gd name="connsiteY10-43488" fmla="*/ 636822 h 6858000"/>
              <a:gd name="connsiteX11-43489" fmla="*/ 5189051 w 6115796"/>
              <a:gd name="connsiteY11-43490" fmla="*/ 782518 h 6858000"/>
              <a:gd name="connsiteX12-43491" fmla="*/ 5218707 w 6115796"/>
              <a:gd name="connsiteY12-43492" fmla="*/ 886387 h 6858000"/>
              <a:gd name="connsiteX13-43493" fmla="*/ 5221281 w 6115796"/>
              <a:gd name="connsiteY13-43494" fmla="*/ 920873 h 6858000"/>
              <a:gd name="connsiteX14-43495" fmla="*/ 5201018 w 6115796"/>
              <a:gd name="connsiteY14-43496" fmla="*/ 1095027 h 6858000"/>
              <a:gd name="connsiteX15-43497" fmla="*/ 5189234 w 6115796"/>
              <a:gd name="connsiteY15-43498" fmla="*/ 1217308 h 6858000"/>
              <a:gd name="connsiteX16-43499" fmla="*/ 5202769 w 6115796"/>
              <a:gd name="connsiteY16-43500" fmla="*/ 1269450 h 6858000"/>
              <a:gd name="connsiteX17-43501" fmla="*/ 5225968 w 6115796"/>
              <a:gd name="connsiteY17-43502" fmla="*/ 1357994 h 6858000"/>
              <a:gd name="connsiteX18-43503" fmla="*/ 5231437 w 6115796"/>
              <a:gd name="connsiteY18-43504" fmla="*/ 1373779 h 6858000"/>
              <a:gd name="connsiteX19-43505" fmla="*/ 5237226 w 6115796"/>
              <a:gd name="connsiteY19-43506" fmla="*/ 1441327 h 6858000"/>
              <a:gd name="connsiteX20-43507" fmla="*/ 5255653 w 6115796"/>
              <a:gd name="connsiteY20-43508" fmla="*/ 1524712 h 6858000"/>
              <a:gd name="connsiteX21-43509" fmla="*/ 5263491 w 6115796"/>
              <a:gd name="connsiteY21-43510" fmla="*/ 1642938 h 6858000"/>
              <a:gd name="connsiteX22-43511" fmla="*/ 5256552 w 6115796"/>
              <a:gd name="connsiteY22-43512" fmla="*/ 1672509 h 6858000"/>
              <a:gd name="connsiteX23-43513" fmla="*/ 5266931 w 6115796"/>
              <a:gd name="connsiteY23-43514" fmla="*/ 1866147 h 6858000"/>
              <a:gd name="connsiteX24-43515" fmla="*/ 5255696 w 6115796"/>
              <a:gd name="connsiteY24-43516" fmla="*/ 1953770 h 6858000"/>
              <a:gd name="connsiteX25-43517" fmla="*/ 5252592 w 6115796"/>
              <a:gd name="connsiteY25-43518" fmla="*/ 2092210 h 6858000"/>
              <a:gd name="connsiteX26-43519" fmla="*/ 5250104 w 6115796"/>
              <a:gd name="connsiteY26-43520" fmla="*/ 2249166 h 6858000"/>
              <a:gd name="connsiteX27-43521" fmla="*/ 5251214 w 6115796"/>
              <a:gd name="connsiteY27-43522" fmla="*/ 2250944 h 6858000"/>
              <a:gd name="connsiteX28-43523" fmla="*/ 5250644 w 6115796"/>
              <a:gd name="connsiteY28-43524" fmla="*/ 2266619 h 6858000"/>
              <a:gd name="connsiteX29-43525" fmla="*/ 5293877 w 6115796"/>
              <a:gd name="connsiteY29-43526" fmla="*/ 2368649 h 6858000"/>
              <a:gd name="connsiteX30-43527" fmla="*/ 5311338 w 6115796"/>
              <a:gd name="connsiteY30-43528" fmla="*/ 2404034 h 6858000"/>
              <a:gd name="connsiteX31-43529" fmla="*/ 5338366 w 6115796"/>
              <a:gd name="connsiteY31-43530" fmla="*/ 2465052 h 6858000"/>
              <a:gd name="connsiteX32-43531" fmla="*/ 5371263 w 6115796"/>
              <a:gd name="connsiteY32-43532" fmla="*/ 2586413 h 6858000"/>
              <a:gd name="connsiteX33-43533" fmla="*/ 5407503 w 6115796"/>
              <a:gd name="connsiteY33-43534" fmla="*/ 2786290 h 6858000"/>
              <a:gd name="connsiteX34-43535" fmla="*/ 5407356 w 6115796"/>
              <a:gd name="connsiteY34-43536" fmla="*/ 2787545 h 6858000"/>
              <a:gd name="connsiteX35-43537" fmla="*/ 5457023 w 6115796"/>
              <a:gd name="connsiteY35-43538" fmla="*/ 2858292 h 6858000"/>
              <a:gd name="connsiteX36-43539" fmla="*/ 5479298 w 6115796"/>
              <a:gd name="connsiteY36-43540" fmla="*/ 2947791 h 6858000"/>
              <a:gd name="connsiteX37-43541" fmla="*/ 5481770 w 6115796"/>
              <a:gd name="connsiteY37-43542" fmla="*/ 2951352 h 6858000"/>
              <a:gd name="connsiteX38-43543" fmla="*/ 5482415 w 6115796"/>
              <a:gd name="connsiteY38-43544" fmla="*/ 3004079 h 6858000"/>
              <a:gd name="connsiteX39-43545" fmla="*/ 5503944 w 6115796"/>
              <a:gd name="connsiteY39-43546" fmla="*/ 3123335 h 6858000"/>
              <a:gd name="connsiteX40-43547" fmla="*/ 5516007 w 6115796"/>
              <a:gd name="connsiteY40-43548" fmla="*/ 3258473 h 6858000"/>
              <a:gd name="connsiteX41-43549" fmla="*/ 5589758 w 6115796"/>
              <a:gd name="connsiteY41-43550" fmla="*/ 3453699 h 6858000"/>
              <a:gd name="connsiteX42-43551" fmla="*/ 5596144 w 6115796"/>
              <a:gd name="connsiteY42-43552" fmla="*/ 3534624 h 6858000"/>
              <a:gd name="connsiteX43-43553" fmla="*/ 5597750 w 6115796"/>
              <a:gd name="connsiteY43-43554" fmla="*/ 3534129 h 6858000"/>
              <a:gd name="connsiteX44-43555" fmla="*/ 5618377 w 6115796"/>
              <a:gd name="connsiteY44-43556" fmla="*/ 3588431 h 6858000"/>
              <a:gd name="connsiteX45-43557" fmla="*/ 5655472 w 6115796"/>
              <a:gd name="connsiteY45-43558" fmla="*/ 3678877 h 6858000"/>
              <a:gd name="connsiteX46-43559" fmla="*/ 5683015 w 6115796"/>
              <a:gd name="connsiteY46-43560" fmla="*/ 3762025 h 6858000"/>
              <a:gd name="connsiteX47-43561" fmla="*/ 5696643 w 6115796"/>
              <a:gd name="connsiteY47-43562" fmla="*/ 3773888 h 6858000"/>
              <a:gd name="connsiteX48-43563" fmla="*/ 5768491 w 6115796"/>
              <a:gd name="connsiteY48-43564" fmla="*/ 3914399 h 6858000"/>
              <a:gd name="connsiteX49-43565" fmla="*/ 5793123 w 6115796"/>
              <a:gd name="connsiteY49-43566" fmla="*/ 3969952 h 6858000"/>
              <a:gd name="connsiteX50-43567" fmla="*/ 5808321 w 6115796"/>
              <a:gd name="connsiteY50-43568" fmla="*/ 3988153 h 6858000"/>
              <a:gd name="connsiteX51-43569" fmla="*/ 5825621 w 6115796"/>
              <a:gd name="connsiteY51-43570" fmla="*/ 4015525 h 6858000"/>
              <a:gd name="connsiteX52-43571" fmla="*/ 5860672 w 6115796"/>
              <a:gd name="connsiteY52-43572" fmla="*/ 4061579 h 6858000"/>
              <a:gd name="connsiteX53-43573" fmla="*/ 5894095 w 6115796"/>
              <a:gd name="connsiteY53-43574" fmla="*/ 4128857 h 6858000"/>
              <a:gd name="connsiteX54-43575" fmla="*/ 5903513 w 6115796"/>
              <a:gd name="connsiteY54-43576" fmla="*/ 4187661 h 6858000"/>
              <a:gd name="connsiteX55-43577" fmla="*/ 5946705 w 6115796"/>
              <a:gd name="connsiteY55-43578" fmla="*/ 4428051 h 6858000"/>
              <a:gd name="connsiteX56-43579" fmla="*/ 5949261 w 6115796"/>
              <a:gd name="connsiteY56-43580" fmla="*/ 4449185 h 6858000"/>
              <a:gd name="connsiteX57-43581" fmla="*/ 5968960 w 6115796"/>
              <a:gd name="connsiteY57-43582" fmla="*/ 4482655 h 6858000"/>
              <a:gd name="connsiteX58-43583" fmla="*/ 5998138 w 6115796"/>
              <a:gd name="connsiteY58-43584" fmla="*/ 4697518 h 6858000"/>
              <a:gd name="connsiteX59-43585" fmla="*/ 6007819 w 6115796"/>
              <a:gd name="connsiteY59-43586" fmla="*/ 4858148 h 6858000"/>
              <a:gd name="connsiteX60-43587" fmla="*/ 6007749 w 6115796"/>
              <a:gd name="connsiteY60-43588" fmla="*/ 4964715 h 6858000"/>
              <a:gd name="connsiteX61-43589" fmla="*/ 6005269 w 6115796"/>
              <a:gd name="connsiteY61-43590" fmla="*/ 5150567 h 6858000"/>
              <a:gd name="connsiteX62-43591" fmla="*/ 6001127 w 6115796"/>
              <a:gd name="connsiteY62-43592" fmla="*/ 5164609 h 6858000"/>
              <a:gd name="connsiteX63-43593" fmla="*/ 5998514 w 6115796"/>
              <a:gd name="connsiteY63-43594" fmla="*/ 5189673 h 6858000"/>
              <a:gd name="connsiteX64-43595" fmla="*/ 6018409 w 6115796"/>
              <a:gd name="connsiteY64-43596" fmla="*/ 5227157 h 6858000"/>
              <a:gd name="connsiteX65-43597" fmla="*/ 6036748 w 6115796"/>
              <a:gd name="connsiteY65-43598" fmla="*/ 5322752 h 6858000"/>
              <a:gd name="connsiteX66-43599" fmla="*/ 6037677 w 6115796"/>
              <a:gd name="connsiteY66-43600" fmla="*/ 5354807 h 6858000"/>
              <a:gd name="connsiteX67-43601" fmla="*/ 6053435 w 6115796"/>
              <a:gd name="connsiteY67-43602" fmla="*/ 5387547 h 6858000"/>
              <a:gd name="connsiteX68-43603" fmla="*/ 6068640 w 6115796"/>
              <a:gd name="connsiteY68-43604" fmla="*/ 5474503 h 6858000"/>
              <a:gd name="connsiteX69-43605" fmla="*/ 6080922 w 6115796"/>
              <a:gd name="connsiteY69-43606" fmla="*/ 5561070 h 6858000"/>
              <a:gd name="connsiteX70-43607" fmla="*/ 6096949 w 6115796"/>
              <a:gd name="connsiteY70-43608" fmla="*/ 5648179 h 6858000"/>
              <a:gd name="connsiteX71-43609" fmla="*/ 6115796 w 6115796"/>
              <a:gd name="connsiteY71-43610" fmla="*/ 5862844 h 6858000"/>
              <a:gd name="connsiteX72-43611" fmla="*/ 6045436 w 6115796"/>
              <a:gd name="connsiteY72-43612" fmla="*/ 6124480 h 6858000"/>
              <a:gd name="connsiteX73-43613" fmla="*/ 6030489 w 6115796"/>
              <a:gd name="connsiteY73-43614" fmla="*/ 6317666 h 6858000"/>
              <a:gd name="connsiteX74-43615" fmla="*/ 6007492 w 6115796"/>
              <a:gd name="connsiteY74-43616" fmla="*/ 6440818 h 6858000"/>
              <a:gd name="connsiteX75-43617" fmla="*/ 6009467 w 6115796"/>
              <a:gd name="connsiteY75-43618" fmla="*/ 6487076 h 6858000"/>
              <a:gd name="connsiteX76-43619" fmla="*/ 5995064 w 6115796"/>
              <a:gd name="connsiteY76-43620" fmla="*/ 6540791 h 6858000"/>
              <a:gd name="connsiteX77-43621" fmla="*/ 5986207 w 6115796"/>
              <a:gd name="connsiteY77-43622" fmla="*/ 6695855 h 6858000"/>
              <a:gd name="connsiteX78-43623" fmla="*/ 5979428 w 6115796"/>
              <a:gd name="connsiteY78-43624" fmla="*/ 6754678 h 6858000"/>
              <a:gd name="connsiteX79-43625" fmla="*/ 5984543 w 6115796"/>
              <a:gd name="connsiteY79-43626" fmla="*/ 6811016 h 6858000"/>
              <a:gd name="connsiteX80-43627" fmla="*/ 5979671 w 6115796"/>
              <a:gd name="connsiteY80-43628" fmla="*/ 6858000 h 6858000"/>
              <a:gd name="connsiteX81-43629" fmla="*/ 0 w 6115796"/>
              <a:gd name="connsiteY81-43630" fmla="*/ 6858000 h 6858000"/>
              <a:gd name="connsiteX82-43631" fmla="*/ 0 w 6115796"/>
              <a:gd name="connsiteY82-43632" fmla="*/ 0 h 6858000"/>
              <a:gd name="connsiteX0-43633" fmla="*/ 0 w 6115796"/>
              <a:gd name="connsiteY0-43634" fmla="*/ 0 h 6858000"/>
              <a:gd name="connsiteX1-43635" fmla="*/ 4965888 w 6115796"/>
              <a:gd name="connsiteY1-43636" fmla="*/ 0 h 6858000"/>
              <a:gd name="connsiteX2-43637" fmla="*/ 4967767 w 6115796"/>
              <a:gd name="connsiteY2-43638" fmla="*/ 7930 h 6858000"/>
              <a:gd name="connsiteX3-43639" fmla="*/ 4979444 w 6115796"/>
              <a:gd name="connsiteY3-43640" fmla="*/ 43921 h 6858000"/>
              <a:gd name="connsiteX4-43641" fmla="*/ 5021173 w 6115796"/>
              <a:gd name="connsiteY4-43642" fmla="*/ 123738 h 6858000"/>
              <a:gd name="connsiteX5-43643" fmla="*/ 5075458 w 6115796"/>
              <a:gd name="connsiteY5-43644" fmla="*/ 264355 h 6858000"/>
              <a:gd name="connsiteX6-43645" fmla="*/ 5081175 w 6115796"/>
              <a:gd name="connsiteY6-43646" fmla="*/ 277448 h 6858000"/>
              <a:gd name="connsiteX7-43647" fmla="*/ 5097011 w 6115796"/>
              <a:gd name="connsiteY7-43648" fmla="*/ 355616 h 6858000"/>
              <a:gd name="connsiteX8-43649" fmla="*/ 5153000 w 6115796"/>
              <a:gd name="connsiteY8-43650" fmla="*/ 507134 h 6858000"/>
              <a:gd name="connsiteX9-43651" fmla="*/ 5171282 w 6115796"/>
              <a:gd name="connsiteY9-43652" fmla="*/ 602071 h 6858000"/>
              <a:gd name="connsiteX10-43653" fmla="*/ 5176196 w 6115796"/>
              <a:gd name="connsiteY10-43654" fmla="*/ 636822 h 6858000"/>
              <a:gd name="connsiteX11-43655" fmla="*/ 5189051 w 6115796"/>
              <a:gd name="connsiteY11-43656" fmla="*/ 782518 h 6858000"/>
              <a:gd name="connsiteX12-43657" fmla="*/ 5218707 w 6115796"/>
              <a:gd name="connsiteY12-43658" fmla="*/ 886387 h 6858000"/>
              <a:gd name="connsiteX13-43659" fmla="*/ 5221281 w 6115796"/>
              <a:gd name="connsiteY13-43660" fmla="*/ 920873 h 6858000"/>
              <a:gd name="connsiteX14-43661" fmla="*/ 5201018 w 6115796"/>
              <a:gd name="connsiteY14-43662" fmla="*/ 1095027 h 6858000"/>
              <a:gd name="connsiteX15-43663" fmla="*/ 5189234 w 6115796"/>
              <a:gd name="connsiteY15-43664" fmla="*/ 1217308 h 6858000"/>
              <a:gd name="connsiteX16-43665" fmla="*/ 5202769 w 6115796"/>
              <a:gd name="connsiteY16-43666" fmla="*/ 1269450 h 6858000"/>
              <a:gd name="connsiteX17-43667" fmla="*/ 5225968 w 6115796"/>
              <a:gd name="connsiteY17-43668" fmla="*/ 1357994 h 6858000"/>
              <a:gd name="connsiteX18-43669" fmla="*/ 5231437 w 6115796"/>
              <a:gd name="connsiteY18-43670" fmla="*/ 1373779 h 6858000"/>
              <a:gd name="connsiteX19-43671" fmla="*/ 5237226 w 6115796"/>
              <a:gd name="connsiteY19-43672" fmla="*/ 1441327 h 6858000"/>
              <a:gd name="connsiteX20-43673" fmla="*/ 5255653 w 6115796"/>
              <a:gd name="connsiteY20-43674" fmla="*/ 1524712 h 6858000"/>
              <a:gd name="connsiteX21-43675" fmla="*/ 5263491 w 6115796"/>
              <a:gd name="connsiteY21-43676" fmla="*/ 1642938 h 6858000"/>
              <a:gd name="connsiteX22-43677" fmla="*/ 5256552 w 6115796"/>
              <a:gd name="connsiteY22-43678" fmla="*/ 1672509 h 6858000"/>
              <a:gd name="connsiteX23-43679" fmla="*/ 5266931 w 6115796"/>
              <a:gd name="connsiteY23-43680" fmla="*/ 1866147 h 6858000"/>
              <a:gd name="connsiteX24-43681" fmla="*/ 5255696 w 6115796"/>
              <a:gd name="connsiteY24-43682" fmla="*/ 1953770 h 6858000"/>
              <a:gd name="connsiteX25-43683" fmla="*/ 5252592 w 6115796"/>
              <a:gd name="connsiteY25-43684" fmla="*/ 2092210 h 6858000"/>
              <a:gd name="connsiteX26-43685" fmla="*/ 5250104 w 6115796"/>
              <a:gd name="connsiteY26-43686" fmla="*/ 2249166 h 6858000"/>
              <a:gd name="connsiteX27-43687" fmla="*/ 5251214 w 6115796"/>
              <a:gd name="connsiteY27-43688" fmla="*/ 2250944 h 6858000"/>
              <a:gd name="connsiteX28-43689" fmla="*/ 5250644 w 6115796"/>
              <a:gd name="connsiteY28-43690" fmla="*/ 2266619 h 6858000"/>
              <a:gd name="connsiteX29-43691" fmla="*/ 5293877 w 6115796"/>
              <a:gd name="connsiteY29-43692" fmla="*/ 2368649 h 6858000"/>
              <a:gd name="connsiteX30-43693" fmla="*/ 5311338 w 6115796"/>
              <a:gd name="connsiteY30-43694" fmla="*/ 2404034 h 6858000"/>
              <a:gd name="connsiteX31-43695" fmla="*/ 5338366 w 6115796"/>
              <a:gd name="connsiteY31-43696" fmla="*/ 2465052 h 6858000"/>
              <a:gd name="connsiteX32-43697" fmla="*/ 5371263 w 6115796"/>
              <a:gd name="connsiteY32-43698" fmla="*/ 2586413 h 6858000"/>
              <a:gd name="connsiteX33-43699" fmla="*/ 5407503 w 6115796"/>
              <a:gd name="connsiteY33-43700" fmla="*/ 2786290 h 6858000"/>
              <a:gd name="connsiteX34-43701" fmla="*/ 5407356 w 6115796"/>
              <a:gd name="connsiteY34-43702" fmla="*/ 2787545 h 6858000"/>
              <a:gd name="connsiteX35-43703" fmla="*/ 5457023 w 6115796"/>
              <a:gd name="connsiteY35-43704" fmla="*/ 2858292 h 6858000"/>
              <a:gd name="connsiteX36-43705" fmla="*/ 5479298 w 6115796"/>
              <a:gd name="connsiteY36-43706" fmla="*/ 2947791 h 6858000"/>
              <a:gd name="connsiteX37-43707" fmla="*/ 5481770 w 6115796"/>
              <a:gd name="connsiteY37-43708" fmla="*/ 2951352 h 6858000"/>
              <a:gd name="connsiteX38-43709" fmla="*/ 5482415 w 6115796"/>
              <a:gd name="connsiteY38-43710" fmla="*/ 3004079 h 6858000"/>
              <a:gd name="connsiteX39-43711" fmla="*/ 5503944 w 6115796"/>
              <a:gd name="connsiteY39-43712" fmla="*/ 3123335 h 6858000"/>
              <a:gd name="connsiteX40-43713" fmla="*/ 5516007 w 6115796"/>
              <a:gd name="connsiteY40-43714" fmla="*/ 3258473 h 6858000"/>
              <a:gd name="connsiteX41-43715" fmla="*/ 5589758 w 6115796"/>
              <a:gd name="connsiteY41-43716" fmla="*/ 3453699 h 6858000"/>
              <a:gd name="connsiteX42-43717" fmla="*/ 5596144 w 6115796"/>
              <a:gd name="connsiteY42-43718" fmla="*/ 3534624 h 6858000"/>
              <a:gd name="connsiteX43-43719" fmla="*/ 5597750 w 6115796"/>
              <a:gd name="connsiteY43-43720" fmla="*/ 3534129 h 6858000"/>
              <a:gd name="connsiteX44-43721" fmla="*/ 5618377 w 6115796"/>
              <a:gd name="connsiteY44-43722" fmla="*/ 3588431 h 6858000"/>
              <a:gd name="connsiteX45-43723" fmla="*/ 5655472 w 6115796"/>
              <a:gd name="connsiteY45-43724" fmla="*/ 3678877 h 6858000"/>
              <a:gd name="connsiteX46-43725" fmla="*/ 5683015 w 6115796"/>
              <a:gd name="connsiteY46-43726" fmla="*/ 3762025 h 6858000"/>
              <a:gd name="connsiteX47-43727" fmla="*/ 5696643 w 6115796"/>
              <a:gd name="connsiteY47-43728" fmla="*/ 3773888 h 6858000"/>
              <a:gd name="connsiteX48-43729" fmla="*/ 5768491 w 6115796"/>
              <a:gd name="connsiteY48-43730" fmla="*/ 3914399 h 6858000"/>
              <a:gd name="connsiteX49-43731" fmla="*/ 5793123 w 6115796"/>
              <a:gd name="connsiteY49-43732" fmla="*/ 3969952 h 6858000"/>
              <a:gd name="connsiteX50-43733" fmla="*/ 5808321 w 6115796"/>
              <a:gd name="connsiteY50-43734" fmla="*/ 3988153 h 6858000"/>
              <a:gd name="connsiteX51-43735" fmla="*/ 5825621 w 6115796"/>
              <a:gd name="connsiteY51-43736" fmla="*/ 4015525 h 6858000"/>
              <a:gd name="connsiteX52-43737" fmla="*/ 5860672 w 6115796"/>
              <a:gd name="connsiteY52-43738" fmla="*/ 4061579 h 6858000"/>
              <a:gd name="connsiteX53-43739" fmla="*/ 5894095 w 6115796"/>
              <a:gd name="connsiteY53-43740" fmla="*/ 4128857 h 6858000"/>
              <a:gd name="connsiteX54-43741" fmla="*/ 5903513 w 6115796"/>
              <a:gd name="connsiteY54-43742" fmla="*/ 4187661 h 6858000"/>
              <a:gd name="connsiteX55-43743" fmla="*/ 5946705 w 6115796"/>
              <a:gd name="connsiteY55-43744" fmla="*/ 4428051 h 6858000"/>
              <a:gd name="connsiteX56-43745" fmla="*/ 5949261 w 6115796"/>
              <a:gd name="connsiteY56-43746" fmla="*/ 4449185 h 6858000"/>
              <a:gd name="connsiteX57-43747" fmla="*/ 5968960 w 6115796"/>
              <a:gd name="connsiteY57-43748" fmla="*/ 4482655 h 6858000"/>
              <a:gd name="connsiteX58-43749" fmla="*/ 5998138 w 6115796"/>
              <a:gd name="connsiteY58-43750" fmla="*/ 4697518 h 6858000"/>
              <a:gd name="connsiteX59-43751" fmla="*/ 6007819 w 6115796"/>
              <a:gd name="connsiteY59-43752" fmla="*/ 4858148 h 6858000"/>
              <a:gd name="connsiteX60-43753" fmla="*/ 6007749 w 6115796"/>
              <a:gd name="connsiteY60-43754" fmla="*/ 4964715 h 6858000"/>
              <a:gd name="connsiteX61-43755" fmla="*/ 6005269 w 6115796"/>
              <a:gd name="connsiteY61-43756" fmla="*/ 5150567 h 6858000"/>
              <a:gd name="connsiteX62-43757" fmla="*/ 6001127 w 6115796"/>
              <a:gd name="connsiteY62-43758" fmla="*/ 5164609 h 6858000"/>
              <a:gd name="connsiteX63-43759" fmla="*/ 5998514 w 6115796"/>
              <a:gd name="connsiteY63-43760" fmla="*/ 5189673 h 6858000"/>
              <a:gd name="connsiteX64-43761" fmla="*/ 6018409 w 6115796"/>
              <a:gd name="connsiteY64-43762" fmla="*/ 5227157 h 6858000"/>
              <a:gd name="connsiteX65-43763" fmla="*/ 6036748 w 6115796"/>
              <a:gd name="connsiteY65-43764" fmla="*/ 5322752 h 6858000"/>
              <a:gd name="connsiteX66-43765" fmla="*/ 6037677 w 6115796"/>
              <a:gd name="connsiteY66-43766" fmla="*/ 5354807 h 6858000"/>
              <a:gd name="connsiteX67-43767" fmla="*/ 6053435 w 6115796"/>
              <a:gd name="connsiteY67-43768" fmla="*/ 5387547 h 6858000"/>
              <a:gd name="connsiteX68-43769" fmla="*/ 6068640 w 6115796"/>
              <a:gd name="connsiteY68-43770" fmla="*/ 5474503 h 6858000"/>
              <a:gd name="connsiteX69-43771" fmla="*/ 6080922 w 6115796"/>
              <a:gd name="connsiteY69-43772" fmla="*/ 5561070 h 6858000"/>
              <a:gd name="connsiteX70-43773" fmla="*/ 6096949 w 6115796"/>
              <a:gd name="connsiteY70-43774" fmla="*/ 5648179 h 6858000"/>
              <a:gd name="connsiteX71-43775" fmla="*/ 6115796 w 6115796"/>
              <a:gd name="connsiteY71-43776" fmla="*/ 5862844 h 6858000"/>
              <a:gd name="connsiteX72-43777" fmla="*/ 6045436 w 6115796"/>
              <a:gd name="connsiteY72-43778" fmla="*/ 6124480 h 6858000"/>
              <a:gd name="connsiteX73-43779" fmla="*/ 6030489 w 6115796"/>
              <a:gd name="connsiteY73-43780" fmla="*/ 6317666 h 6858000"/>
              <a:gd name="connsiteX74-43781" fmla="*/ 6007492 w 6115796"/>
              <a:gd name="connsiteY74-43782" fmla="*/ 6440818 h 6858000"/>
              <a:gd name="connsiteX75-43783" fmla="*/ 6009467 w 6115796"/>
              <a:gd name="connsiteY75-43784" fmla="*/ 6487076 h 6858000"/>
              <a:gd name="connsiteX76-43785" fmla="*/ 5995064 w 6115796"/>
              <a:gd name="connsiteY76-43786" fmla="*/ 6540791 h 6858000"/>
              <a:gd name="connsiteX77-43787" fmla="*/ 5986207 w 6115796"/>
              <a:gd name="connsiteY77-43788" fmla="*/ 6695855 h 6858000"/>
              <a:gd name="connsiteX78-43789" fmla="*/ 5979428 w 6115796"/>
              <a:gd name="connsiteY78-43790" fmla="*/ 6754678 h 6858000"/>
              <a:gd name="connsiteX79-43791" fmla="*/ 5984543 w 6115796"/>
              <a:gd name="connsiteY79-43792" fmla="*/ 6811016 h 6858000"/>
              <a:gd name="connsiteX80-43793" fmla="*/ 5979671 w 6115796"/>
              <a:gd name="connsiteY80-43794" fmla="*/ 6858000 h 6858000"/>
              <a:gd name="connsiteX81-43795" fmla="*/ 0 w 6115796"/>
              <a:gd name="connsiteY81-43796" fmla="*/ 6858000 h 6858000"/>
              <a:gd name="connsiteX82-43797" fmla="*/ 0 w 6115796"/>
              <a:gd name="connsiteY82-43798" fmla="*/ 0 h 6858000"/>
              <a:gd name="connsiteX0-43799" fmla="*/ 0 w 6115796"/>
              <a:gd name="connsiteY0-43800" fmla="*/ 0 h 6858000"/>
              <a:gd name="connsiteX1-43801" fmla="*/ 4965888 w 6115796"/>
              <a:gd name="connsiteY1-43802" fmla="*/ 0 h 6858000"/>
              <a:gd name="connsiteX2-43803" fmla="*/ 4967767 w 6115796"/>
              <a:gd name="connsiteY2-43804" fmla="*/ 7930 h 6858000"/>
              <a:gd name="connsiteX3-43805" fmla="*/ 4979444 w 6115796"/>
              <a:gd name="connsiteY3-43806" fmla="*/ 43921 h 6858000"/>
              <a:gd name="connsiteX4-43807" fmla="*/ 5021173 w 6115796"/>
              <a:gd name="connsiteY4-43808" fmla="*/ 123738 h 6858000"/>
              <a:gd name="connsiteX5-43809" fmla="*/ 5075458 w 6115796"/>
              <a:gd name="connsiteY5-43810" fmla="*/ 264355 h 6858000"/>
              <a:gd name="connsiteX6-43811" fmla="*/ 5081175 w 6115796"/>
              <a:gd name="connsiteY6-43812" fmla="*/ 277448 h 6858000"/>
              <a:gd name="connsiteX7-43813" fmla="*/ 5097011 w 6115796"/>
              <a:gd name="connsiteY7-43814" fmla="*/ 355616 h 6858000"/>
              <a:gd name="connsiteX8-43815" fmla="*/ 5153000 w 6115796"/>
              <a:gd name="connsiteY8-43816" fmla="*/ 507134 h 6858000"/>
              <a:gd name="connsiteX9-43817" fmla="*/ 5171282 w 6115796"/>
              <a:gd name="connsiteY9-43818" fmla="*/ 602071 h 6858000"/>
              <a:gd name="connsiteX10-43819" fmla="*/ 5176196 w 6115796"/>
              <a:gd name="connsiteY10-43820" fmla="*/ 636822 h 6858000"/>
              <a:gd name="connsiteX11-43821" fmla="*/ 5189051 w 6115796"/>
              <a:gd name="connsiteY11-43822" fmla="*/ 782518 h 6858000"/>
              <a:gd name="connsiteX12-43823" fmla="*/ 5218707 w 6115796"/>
              <a:gd name="connsiteY12-43824" fmla="*/ 886387 h 6858000"/>
              <a:gd name="connsiteX13-43825" fmla="*/ 5221281 w 6115796"/>
              <a:gd name="connsiteY13-43826" fmla="*/ 920873 h 6858000"/>
              <a:gd name="connsiteX14-43827" fmla="*/ 5201018 w 6115796"/>
              <a:gd name="connsiteY14-43828" fmla="*/ 1095027 h 6858000"/>
              <a:gd name="connsiteX15-43829" fmla="*/ 5189234 w 6115796"/>
              <a:gd name="connsiteY15-43830" fmla="*/ 1217308 h 6858000"/>
              <a:gd name="connsiteX16-43831" fmla="*/ 5202769 w 6115796"/>
              <a:gd name="connsiteY16-43832" fmla="*/ 1269450 h 6858000"/>
              <a:gd name="connsiteX17-43833" fmla="*/ 5225968 w 6115796"/>
              <a:gd name="connsiteY17-43834" fmla="*/ 1357994 h 6858000"/>
              <a:gd name="connsiteX18-43835" fmla="*/ 5231437 w 6115796"/>
              <a:gd name="connsiteY18-43836" fmla="*/ 1373779 h 6858000"/>
              <a:gd name="connsiteX19-43837" fmla="*/ 5237226 w 6115796"/>
              <a:gd name="connsiteY19-43838" fmla="*/ 1441327 h 6858000"/>
              <a:gd name="connsiteX20-43839" fmla="*/ 5255653 w 6115796"/>
              <a:gd name="connsiteY20-43840" fmla="*/ 1524712 h 6858000"/>
              <a:gd name="connsiteX21-43841" fmla="*/ 5263491 w 6115796"/>
              <a:gd name="connsiteY21-43842" fmla="*/ 1642938 h 6858000"/>
              <a:gd name="connsiteX22-43843" fmla="*/ 5256552 w 6115796"/>
              <a:gd name="connsiteY22-43844" fmla="*/ 1672509 h 6858000"/>
              <a:gd name="connsiteX23-43845" fmla="*/ 5266931 w 6115796"/>
              <a:gd name="connsiteY23-43846" fmla="*/ 1866147 h 6858000"/>
              <a:gd name="connsiteX24-43847" fmla="*/ 5255696 w 6115796"/>
              <a:gd name="connsiteY24-43848" fmla="*/ 1953770 h 6858000"/>
              <a:gd name="connsiteX25-43849" fmla="*/ 5252592 w 6115796"/>
              <a:gd name="connsiteY25-43850" fmla="*/ 2092210 h 6858000"/>
              <a:gd name="connsiteX26-43851" fmla="*/ 5250104 w 6115796"/>
              <a:gd name="connsiteY26-43852" fmla="*/ 2249166 h 6858000"/>
              <a:gd name="connsiteX27-43853" fmla="*/ 5251214 w 6115796"/>
              <a:gd name="connsiteY27-43854" fmla="*/ 2250944 h 6858000"/>
              <a:gd name="connsiteX28-43855" fmla="*/ 5250644 w 6115796"/>
              <a:gd name="connsiteY28-43856" fmla="*/ 2266619 h 6858000"/>
              <a:gd name="connsiteX29-43857" fmla="*/ 5293877 w 6115796"/>
              <a:gd name="connsiteY29-43858" fmla="*/ 2368649 h 6858000"/>
              <a:gd name="connsiteX30-43859" fmla="*/ 5311338 w 6115796"/>
              <a:gd name="connsiteY30-43860" fmla="*/ 2404034 h 6858000"/>
              <a:gd name="connsiteX31-43861" fmla="*/ 5338366 w 6115796"/>
              <a:gd name="connsiteY31-43862" fmla="*/ 2465052 h 6858000"/>
              <a:gd name="connsiteX32-43863" fmla="*/ 5371263 w 6115796"/>
              <a:gd name="connsiteY32-43864" fmla="*/ 2586413 h 6858000"/>
              <a:gd name="connsiteX33-43865" fmla="*/ 5407503 w 6115796"/>
              <a:gd name="connsiteY33-43866" fmla="*/ 2786290 h 6858000"/>
              <a:gd name="connsiteX34-43867" fmla="*/ 5407356 w 6115796"/>
              <a:gd name="connsiteY34-43868" fmla="*/ 2787545 h 6858000"/>
              <a:gd name="connsiteX35-43869" fmla="*/ 5457023 w 6115796"/>
              <a:gd name="connsiteY35-43870" fmla="*/ 2858292 h 6858000"/>
              <a:gd name="connsiteX36-43871" fmla="*/ 5479298 w 6115796"/>
              <a:gd name="connsiteY36-43872" fmla="*/ 2947791 h 6858000"/>
              <a:gd name="connsiteX37-43873" fmla="*/ 5482415 w 6115796"/>
              <a:gd name="connsiteY37-43874" fmla="*/ 3004079 h 6858000"/>
              <a:gd name="connsiteX38-43875" fmla="*/ 5503944 w 6115796"/>
              <a:gd name="connsiteY38-43876" fmla="*/ 3123335 h 6858000"/>
              <a:gd name="connsiteX39-43877" fmla="*/ 5516007 w 6115796"/>
              <a:gd name="connsiteY39-43878" fmla="*/ 3258473 h 6858000"/>
              <a:gd name="connsiteX40-43879" fmla="*/ 5589758 w 6115796"/>
              <a:gd name="connsiteY40-43880" fmla="*/ 3453699 h 6858000"/>
              <a:gd name="connsiteX41-43881" fmla="*/ 5596144 w 6115796"/>
              <a:gd name="connsiteY41-43882" fmla="*/ 3534624 h 6858000"/>
              <a:gd name="connsiteX42-43883" fmla="*/ 5597750 w 6115796"/>
              <a:gd name="connsiteY42-43884" fmla="*/ 3534129 h 6858000"/>
              <a:gd name="connsiteX43-43885" fmla="*/ 5618377 w 6115796"/>
              <a:gd name="connsiteY43-43886" fmla="*/ 3588431 h 6858000"/>
              <a:gd name="connsiteX44-43887" fmla="*/ 5655472 w 6115796"/>
              <a:gd name="connsiteY44-43888" fmla="*/ 3678877 h 6858000"/>
              <a:gd name="connsiteX45-43889" fmla="*/ 5683015 w 6115796"/>
              <a:gd name="connsiteY45-43890" fmla="*/ 3762025 h 6858000"/>
              <a:gd name="connsiteX46-43891" fmla="*/ 5696643 w 6115796"/>
              <a:gd name="connsiteY46-43892" fmla="*/ 3773888 h 6858000"/>
              <a:gd name="connsiteX47-43893" fmla="*/ 5768491 w 6115796"/>
              <a:gd name="connsiteY47-43894" fmla="*/ 3914399 h 6858000"/>
              <a:gd name="connsiteX48-43895" fmla="*/ 5793123 w 6115796"/>
              <a:gd name="connsiteY48-43896" fmla="*/ 3969952 h 6858000"/>
              <a:gd name="connsiteX49-43897" fmla="*/ 5808321 w 6115796"/>
              <a:gd name="connsiteY49-43898" fmla="*/ 3988153 h 6858000"/>
              <a:gd name="connsiteX50-43899" fmla="*/ 5825621 w 6115796"/>
              <a:gd name="connsiteY50-43900" fmla="*/ 4015525 h 6858000"/>
              <a:gd name="connsiteX51-43901" fmla="*/ 5860672 w 6115796"/>
              <a:gd name="connsiteY51-43902" fmla="*/ 4061579 h 6858000"/>
              <a:gd name="connsiteX52-43903" fmla="*/ 5894095 w 6115796"/>
              <a:gd name="connsiteY52-43904" fmla="*/ 4128857 h 6858000"/>
              <a:gd name="connsiteX53-43905" fmla="*/ 5903513 w 6115796"/>
              <a:gd name="connsiteY53-43906" fmla="*/ 4187661 h 6858000"/>
              <a:gd name="connsiteX54-43907" fmla="*/ 5946705 w 6115796"/>
              <a:gd name="connsiteY54-43908" fmla="*/ 4428051 h 6858000"/>
              <a:gd name="connsiteX55-43909" fmla="*/ 5949261 w 6115796"/>
              <a:gd name="connsiteY55-43910" fmla="*/ 4449185 h 6858000"/>
              <a:gd name="connsiteX56-43911" fmla="*/ 5968960 w 6115796"/>
              <a:gd name="connsiteY56-43912" fmla="*/ 4482655 h 6858000"/>
              <a:gd name="connsiteX57-43913" fmla="*/ 5998138 w 6115796"/>
              <a:gd name="connsiteY57-43914" fmla="*/ 4697518 h 6858000"/>
              <a:gd name="connsiteX58-43915" fmla="*/ 6007819 w 6115796"/>
              <a:gd name="connsiteY58-43916" fmla="*/ 4858148 h 6858000"/>
              <a:gd name="connsiteX59-43917" fmla="*/ 6007749 w 6115796"/>
              <a:gd name="connsiteY59-43918" fmla="*/ 4964715 h 6858000"/>
              <a:gd name="connsiteX60-43919" fmla="*/ 6005269 w 6115796"/>
              <a:gd name="connsiteY60-43920" fmla="*/ 5150567 h 6858000"/>
              <a:gd name="connsiteX61-43921" fmla="*/ 6001127 w 6115796"/>
              <a:gd name="connsiteY61-43922" fmla="*/ 5164609 h 6858000"/>
              <a:gd name="connsiteX62-43923" fmla="*/ 5998514 w 6115796"/>
              <a:gd name="connsiteY62-43924" fmla="*/ 5189673 h 6858000"/>
              <a:gd name="connsiteX63-43925" fmla="*/ 6018409 w 6115796"/>
              <a:gd name="connsiteY63-43926" fmla="*/ 5227157 h 6858000"/>
              <a:gd name="connsiteX64-43927" fmla="*/ 6036748 w 6115796"/>
              <a:gd name="connsiteY64-43928" fmla="*/ 5322752 h 6858000"/>
              <a:gd name="connsiteX65-43929" fmla="*/ 6037677 w 6115796"/>
              <a:gd name="connsiteY65-43930" fmla="*/ 5354807 h 6858000"/>
              <a:gd name="connsiteX66-43931" fmla="*/ 6053435 w 6115796"/>
              <a:gd name="connsiteY66-43932" fmla="*/ 5387547 h 6858000"/>
              <a:gd name="connsiteX67-43933" fmla="*/ 6068640 w 6115796"/>
              <a:gd name="connsiteY67-43934" fmla="*/ 5474503 h 6858000"/>
              <a:gd name="connsiteX68-43935" fmla="*/ 6080922 w 6115796"/>
              <a:gd name="connsiteY68-43936" fmla="*/ 5561070 h 6858000"/>
              <a:gd name="connsiteX69-43937" fmla="*/ 6096949 w 6115796"/>
              <a:gd name="connsiteY69-43938" fmla="*/ 5648179 h 6858000"/>
              <a:gd name="connsiteX70-43939" fmla="*/ 6115796 w 6115796"/>
              <a:gd name="connsiteY70-43940" fmla="*/ 5862844 h 6858000"/>
              <a:gd name="connsiteX71-43941" fmla="*/ 6045436 w 6115796"/>
              <a:gd name="connsiteY71-43942" fmla="*/ 6124480 h 6858000"/>
              <a:gd name="connsiteX72-43943" fmla="*/ 6030489 w 6115796"/>
              <a:gd name="connsiteY72-43944" fmla="*/ 6317666 h 6858000"/>
              <a:gd name="connsiteX73-43945" fmla="*/ 6007492 w 6115796"/>
              <a:gd name="connsiteY73-43946" fmla="*/ 6440818 h 6858000"/>
              <a:gd name="connsiteX74-43947" fmla="*/ 6009467 w 6115796"/>
              <a:gd name="connsiteY74-43948" fmla="*/ 6487076 h 6858000"/>
              <a:gd name="connsiteX75-43949" fmla="*/ 5995064 w 6115796"/>
              <a:gd name="connsiteY75-43950" fmla="*/ 6540791 h 6858000"/>
              <a:gd name="connsiteX76-43951" fmla="*/ 5986207 w 6115796"/>
              <a:gd name="connsiteY76-43952" fmla="*/ 6695855 h 6858000"/>
              <a:gd name="connsiteX77-43953" fmla="*/ 5979428 w 6115796"/>
              <a:gd name="connsiteY77-43954" fmla="*/ 6754678 h 6858000"/>
              <a:gd name="connsiteX78-43955" fmla="*/ 5984543 w 6115796"/>
              <a:gd name="connsiteY78-43956" fmla="*/ 6811016 h 6858000"/>
              <a:gd name="connsiteX79-43957" fmla="*/ 5979671 w 6115796"/>
              <a:gd name="connsiteY79-43958" fmla="*/ 6858000 h 6858000"/>
              <a:gd name="connsiteX80-43959" fmla="*/ 0 w 6115796"/>
              <a:gd name="connsiteY80-43960" fmla="*/ 6858000 h 6858000"/>
              <a:gd name="connsiteX81-43961" fmla="*/ 0 w 6115796"/>
              <a:gd name="connsiteY81-43962" fmla="*/ 0 h 6858000"/>
              <a:gd name="connsiteX0-43963" fmla="*/ 0 w 6115796"/>
              <a:gd name="connsiteY0-43964" fmla="*/ 0 h 6858000"/>
              <a:gd name="connsiteX1-43965" fmla="*/ 4965888 w 6115796"/>
              <a:gd name="connsiteY1-43966" fmla="*/ 0 h 6858000"/>
              <a:gd name="connsiteX2-43967" fmla="*/ 4967767 w 6115796"/>
              <a:gd name="connsiteY2-43968" fmla="*/ 7930 h 6858000"/>
              <a:gd name="connsiteX3-43969" fmla="*/ 4979444 w 6115796"/>
              <a:gd name="connsiteY3-43970" fmla="*/ 43921 h 6858000"/>
              <a:gd name="connsiteX4-43971" fmla="*/ 5021173 w 6115796"/>
              <a:gd name="connsiteY4-43972" fmla="*/ 123738 h 6858000"/>
              <a:gd name="connsiteX5-43973" fmla="*/ 5075458 w 6115796"/>
              <a:gd name="connsiteY5-43974" fmla="*/ 264355 h 6858000"/>
              <a:gd name="connsiteX6-43975" fmla="*/ 5081175 w 6115796"/>
              <a:gd name="connsiteY6-43976" fmla="*/ 277448 h 6858000"/>
              <a:gd name="connsiteX7-43977" fmla="*/ 5097011 w 6115796"/>
              <a:gd name="connsiteY7-43978" fmla="*/ 355616 h 6858000"/>
              <a:gd name="connsiteX8-43979" fmla="*/ 5153000 w 6115796"/>
              <a:gd name="connsiteY8-43980" fmla="*/ 507134 h 6858000"/>
              <a:gd name="connsiteX9-43981" fmla="*/ 5171282 w 6115796"/>
              <a:gd name="connsiteY9-43982" fmla="*/ 602071 h 6858000"/>
              <a:gd name="connsiteX10-43983" fmla="*/ 5176196 w 6115796"/>
              <a:gd name="connsiteY10-43984" fmla="*/ 636822 h 6858000"/>
              <a:gd name="connsiteX11-43985" fmla="*/ 5189051 w 6115796"/>
              <a:gd name="connsiteY11-43986" fmla="*/ 782518 h 6858000"/>
              <a:gd name="connsiteX12-43987" fmla="*/ 5218707 w 6115796"/>
              <a:gd name="connsiteY12-43988" fmla="*/ 886387 h 6858000"/>
              <a:gd name="connsiteX13-43989" fmla="*/ 5221281 w 6115796"/>
              <a:gd name="connsiteY13-43990" fmla="*/ 920873 h 6858000"/>
              <a:gd name="connsiteX14-43991" fmla="*/ 5201018 w 6115796"/>
              <a:gd name="connsiteY14-43992" fmla="*/ 1095027 h 6858000"/>
              <a:gd name="connsiteX15-43993" fmla="*/ 5189234 w 6115796"/>
              <a:gd name="connsiteY15-43994" fmla="*/ 1217308 h 6858000"/>
              <a:gd name="connsiteX16-43995" fmla="*/ 5202769 w 6115796"/>
              <a:gd name="connsiteY16-43996" fmla="*/ 1269450 h 6858000"/>
              <a:gd name="connsiteX17-43997" fmla="*/ 5225968 w 6115796"/>
              <a:gd name="connsiteY17-43998" fmla="*/ 1357994 h 6858000"/>
              <a:gd name="connsiteX18-43999" fmla="*/ 5231437 w 6115796"/>
              <a:gd name="connsiteY18-44000" fmla="*/ 1373779 h 6858000"/>
              <a:gd name="connsiteX19-44001" fmla="*/ 5237226 w 6115796"/>
              <a:gd name="connsiteY19-44002" fmla="*/ 1441327 h 6858000"/>
              <a:gd name="connsiteX20-44003" fmla="*/ 5255653 w 6115796"/>
              <a:gd name="connsiteY20-44004" fmla="*/ 1524712 h 6858000"/>
              <a:gd name="connsiteX21-44005" fmla="*/ 5263491 w 6115796"/>
              <a:gd name="connsiteY21-44006" fmla="*/ 1642938 h 6858000"/>
              <a:gd name="connsiteX22-44007" fmla="*/ 5256552 w 6115796"/>
              <a:gd name="connsiteY22-44008" fmla="*/ 1672509 h 6858000"/>
              <a:gd name="connsiteX23-44009" fmla="*/ 5266931 w 6115796"/>
              <a:gd name="connsiteY23-44010" fmla="*/ 1866147 h 6858000"/>
              <a:gd name="connsiteX24-44011" fmla="*/ 5255696 w 6115796"/>
              <a:gd name="connsiteY24-44012" fmla="*/ 1953770 h 6858000"/>
              <a:gd name="connsiteX25-44013" fmla="*/ 5252592 w 6115796"/>
              <a:gd name="connsiteY25-44014" fmla="*/ 2092210 h 6858000"/>
              <a:gd name="connsiteX26-44015" fmla="*/ 5250104 w 6115796"/>
              <a:gd name="connsiteY26-44016" fmla="*/ 2249166 h 6858000"/>
              <a:gd name="connsiteX27-44017" fmla="*/ 5251214 w 6115796"/>
              <a:gd name="connsiteY27-44018" fmla="*/ 2250944 h 6858000"/>
              <a:gd name="connsiteX28-44019" fmla="*/ 5250644 w 6115796"/>
              <a:gd name="connsiteY28-44020" fmla="*/ 2266619 h 6858000"/>
              <a:gd name="connsiteX29-44021" fmla="*/ 5293877 w 6115796"/>
              <a:gd name="connsiteY29-44022" fmla="*/ 2368649 h 6858000"/>
              <a:gd name="connsiteX30-44023" fmla="*/ 5311338 w 6115796"/>
              <a:gd name="connsiteY30-44024" fmla="*/ 2404034 h 6858000"/>
              <a:gd name="connsiteX31-44025" fmla="*/ 5338366 w 6115796"/>
              <a:gd name="connsiteY31-44026" fmla="*/ 2465052 h 6858000"/>
              <a:gd name="connsiteX32-44027" fmla="*/ 5371263 w 6115796"/>
              <a:gd name="connsiteY32-44028" fmla="*/ 2586413 h 6858000"/>
              <a:gd name="connsiteX33-44029" fmla="*/ 5407503 w 6115796"/>
              <a:gd name="connsiteY33-44030" fmla="*/ 2786290 h 6858000"/>
              <a:gd name="connsiteX34-44031" fmla="*/ 5407356 w 6115796"/>
              <a:gd name="connsiteY34-44032" fmla="*/ 2787545 h 6858000"/>
              <a:gd name="connsiteX35-44033" fmla="*/ 5457023 w 6115796"/>
              <a:gd name="connsiteY35-44034" fmla="*/ 2858292 h 6858000"/>
              <a:gd name="connsiteX36-44035" fmla="*/ 5479298 w 6115796"/>
              <a:gd name="connsiteY36-44036" fmla="*/ 2947791 h 6858000"/>
              <a:gd name="connsiteX37-44037" fmla="*/ 5482415 w 6115796"/>
              <a:gd name="connsiteY37-44038" fmla="*/ 3004079 h 6858000"/>
              <a:gd name="connsiteX38-44039" fmla="*/ 5503944 w 6115796"/>
              <a:gd name="connsiteY38-44040" fmla="*/ 3123335 h 6858000"/>
              <a:gd name="connsiteX39-44041" fmla="*/ 5516007 w 6115796"/>
              <a:gd name="connsiteY39-44042" fmla="*/ 3258473 h 6858000"/>
              <a:gd name="connsiteX40-44043" fmla="*/ 5589758 w 6115796"/>
              <a:gd name="connsiteY40-44044" fmla="*/ 3453699 h 6858000"/>
              <a:gd name="connsiteX41-44045" fmla="*/ 5596144 w 6115796"/>
              <a:gd name="connsiteY41-44046" fmla="*/ 3534624 h 6858000"/>
              <a:gd name="connsiteX42-44047" fmla="*/ 5597750 w 6115796"/>
              <a:gd name="connsiteY42-44048" fmla="*/ 3534129 h 6858000"/>
              <a:gd name="connsiteX43-44049" fmla="*/ 5618377 w 6115796"/>
              <a:gd name="connsiteY43-44050" fmla="*/ 3588431 h 6858000"/>
              <a:gd name="connsiteX44-44051" fmla="*/ 5655472 w 6115796"/>
              <a:gd name="connsiteY44-44052" fmla="*/ 3678877 h 6858000"/>
              <a:gd name="connsiteX45-44053" fmla="*/ 5683015 w 6115796"/>
              <a:gd name="connsiteY45-44054" fmla="*/ 3762025 h 6858000"/>
              <a:gd name="connsiteX46-44055" fmla="*/ 5696643 w 6115796"/>
              <a:gd name="connsiteY46-44056" fmla="*/ 3773888 h 6858000"/>
              <a:gd name="connsiteX47-44057" fmla="*/ 5768491 w 6115796"/>
              <a:gd name="connsiteY47-44058" fmla="*/ 3914399 h 6858000"/>
              <a:gd name="connsiteX48-44059" fmla="*/ 5793123 w 6115796"/>
              <a:gd name="connsiteY48-44060" fmla="*/ 3969952 h 6858000"/>
              <a:gd name="connsiteX49-44061" fmla="*/ 5808321 w 6115796"/>
              <a:gd name="connsiteY49-44062" fmla="*/ 3988153 h 6858000"/>
              <a:gd name="connsiteX50-44063" fmla="*/ 5825621 w 6115796"/>
              <a:gd name="connsiteY50-44064" fmla="*/ 4015525 h 6858000"/>
              <a:gd name="connsiteX51-44065" fmla="*/ 5860672 w 6115796"/>
              <a:gd name="connsiteY51-44066" fmla="*/ 4061579 h 6858000"/>
              <a:gd name="connsiteX52-44067" fmla="*/ 5894095 w 6115796"/>
              <a:gd name="connsiteY52-44068" fmla="*/ 4128857 h 6858000"/>
              <a:gd name="connsiteX53-44069" fmla="*/ 5903513 w 6115796"/>
              <a:gd name="connsiteY53-44070" fmla="*/ 4187661 h 6858000"/>
              <a:gd name="connsiteX54-44071" fmla="*/ 5946705 w 6115796"/>
              <a:gd name="connsiteY54-44072" fmla="*/ 4428051 h 6858000"/>
              <a:gd name="connsiteX55-44073" fmla="*/ 5949261 w 6115796"/>
              <a:gd name="connsiteY55-44074" fmla="*/ 4449185 h 6858000"/>
              <a:gd name="connsiteX56-44075" fmla="*/ 5968960 w 6115796"/>
              <a:gd name="connsiteY56-44076" fmla="*/ 4482655 h 6858000"/>
              <a:gd name="connsiteX57-44077" fmla="*/ 5998138 w 6115796"/>
              <a:gd name="connsiteY57-44078" fmla="*/ 4697518 h 6858000"/>
              <a:gd name="connsiteX58-44079" fmla="*/ 6007819 w 6115796"/>
              <a:gd name="connsiteY58-44080" fmla="*/ 4858148 h 6858000"/>
              <a:gd name="connsiteX59-44081" fmla="*/ 6007749 w 6115796"/>
              <a:gd name="connsiteY59-44082" fmla="*/ 4964715 h 6858000"/>
              <a:gd name="connsiteX60-44083" fmla="*/ 6005269 w 6115796"/>
              <a:gd name="connsiteY60-44084" fmla="*/ 5150567 h 6858000"/>
              <a:gd name="connsiteX61-44085" fmla="*/ 6001127 w 6115796"/>
              <a:gd name="connsiteY61-44086" fmla="*/ 5164609 h 6858000"/>
              <a:gd name="connsiteX62-44087" fmla="*/ 5998514 w 6115796"/>
              <a:gd name="connsiteY62-44088" fmla="*/ 5189673 h 6858000"/>
              <a:gd name="connsiteX63-44089" fmla="*/ 6018409 w 6115796"/>
              <a:gd name="connsiteY63-44090" fmla="*/ 5227157 h 6858000"/>
              <a:gd name="connsiteX64-44091" fmla="*/ 6036748 w 6115796"/>
              <a:gd name="connsiteY64-44092" fmla="*/ 5322752 h 6858000"/>
              <a:gd name="connsiteX65-44093" fmla="*/ 6037677 w 6115796"/>
              <a:gd name="connsiteY65-44094" fmla="*/ 5354807 h 6858000"/>
              <a:gd name="connsiteX66-44095" fmla="*/ 6053435 w 6115796"/>
              <a:gd name="connsiteY66-44096" fmla="*/ 5387547 h 6858000"/>
              <a:gd name="connsiteX67-44097" fmla="*/ 6068640 w 6115796"/>
              <a:gd name="connsiteY67-44098" fmla="*/ 5474503 h 6858000"/>
              <a:gd name="connsiteX68-44099" fmla="*/ 6080922 w 6115796"/>
              <a:gd name="connsiteY68-44100" fmla="*/ 5561070 h 6858000"/>
              <a:gd name="connsiteX69-44101" fmla="*/ 6096949 w 6115796"/>
              <a:gd name="connsiteY69-44102" fmla="*/ 5648179 h 6858000"/>
              <a:gd name="connsiteX70-44103" fmla="*/ 6115796 w 6115796"/>
              <a:gd name="connsiteY70-44104" fmla="*/ 5862844 h 6858000"/>
              <a:gd name="connsiteX71-44105" fmla="*/ 6045436 w 6115796"/>
              <a:gd name="connsiteY71-44106" fmla="*/ 6124480 h 6858000"/>
              <a:gd name="connsiteX72-44107" fmla="*/ 6030489 w 6115796"/>
              <a:gd name="connsiteY72-44108" fmla="*/ 6317666 h 6858000"/>
              <a:gd name="connsiteX73-44109" fmla="*/ 6007492 w 6115796"/>
              <a:gd name="connsiteY73-44110" fmla="*/ 6440818 h 6858000"/>
              <a:gd name="connsiteX74-44111" fmla="*/ 6009467 w 6115796"/>
              <a:gd name="connsiteY74-44112" fmla="*/ 6487076 h 6858000"/>
              <a:gd name="connsiteX75-44113" fmla="*/ 5995064 w 6115796"/>
              <a:gd name="connsiteY75-44114" fmla="*/ 6540791 h 6858000"/>
              <a:gd name="connsiteX76-44115" fmla="*/ 5986207 w 6115796"/>
              <a:gd name="connsiteY76-44116" fmla="*/ 6695855 h 6858000"/>
              <a:gd name="connsiteX77-44117" fmla="*/ 5979428 w 6115796"/>
              <a:gd name="connsiteY77-44118" fmla="*/ 6754678 h 6858000"/>
              <a:gd name="connsiteX78-44119" fmla="*/ 5984543 w 6115796"/>
              <a:gd name="connsiteY78-44120" fmla="*/ 6811016 h 6858000"/>
              <a:gd name="connsiteX79-44121" fmla="*/ 5979671 w 6115796"/>
              <a:gd name="connsiteY79-44122" fmla="*/ 6858000 h 6858000"/>
              <a:gd name="connsiteX80-44123" fmla="*/ 0 w 6115796"/>
              <a:gd name="connsiteY80-44124" fmla="*/ 6858000 h 6858000"/>
              <a:gd name="connsiteX81-44125" fmla="*/ 0 w 6115796"/>
              <a:gd name="connsiteY81-44126" fmla="*/ 0 h 6858000"/>
              <a:gd name="connsiteX0-44127" fmla="*/ 0 w 6115796"/>
              <a:gd name="connsiteY0-44128" fmla="*/ 0 h 6858000"/>
              <a:gd name="connsiteX1-44129" fmla="*/ 4965888 w 6115796"/>
              <a:gd name="connsiteY1-44130" fmla="*/ 0 h 6858000"/>
              <a:gd name="connsiteX2-44131" fmla="*/ 4967767 w 6115796"/>
              <a:gd name="connsiteY2-44132" fmla="*/ 7930 h 6858000"/>
              <a:gd name="connsiteX3-44133" fmla="*/ 4979444 w 6115796"/>
              <a:gd name="connsiteY3-44134" fmla="*/ 43921 h 6858000"/>
              <a:gd name="connsiteX4-44135" fmla="*/ 5021173 w 6115796"/>
              <a:gd name="connsiteY4-44136" fmla="*/ 123738 h 6858000"/>
              <a:gd name="connsiteX5-44137" fmla="*/ 5075458 w 6115796"/>
              <a:gd name="connsiteY5-44138" fmla="*/ 264355 h 6858000"/>
              <a:gd name="connsiteX6-44139" fmla="*/ 5081175 w 6115796"/>
              <a:gd name="connsiteY6-44140" fmla="*/ 277448 h 6858000"/>
              <a:gd name="connsiteX7-44141" fmla="*/ 5097011 w 6115796"/>
              <a:gd name="connsiteY7-44142" fmla="*/ 355616 h 6858000"/>
              <a:gd name="connsiteX8-44143" fmla="*/ 5153000 w 6115796"/>
              <a:gd name="connsiteY8-44144" fmla="*/ 507134 h 6858000"/>
              <a:gd name="connsiteX9-44145" fmla="*/ 5171282 w 6115796"/>
              <a:gd name="connsiteY9-44146" fmla="*/ 602071 h 6858000"/>
              <a:gd name="connsiteX10-44147" fmla="*/ 5176196 w 6115796"/>
              <a:gd name="connsiteY10-44148" fmla="*/ 636822 h 6858000"/>
              <a:gd name="connsiteX11-44149" fmla="*/ 5189051 w 6115796"/>
              <a:gd name="connsiteY11-44150" fmla="*/ 782518 h 6858000"/>
              <a:gd name="connsiteX12-44151" fmla="*/ 5218707 w 6115796"/>
              <a:gd name="connsiteY12-44152" fmla="*/ 886387 h 6858000"/>
              <a:gd name="connsiteX13-44153" fmla="*/ 5221281 w 6115796"/>
              <a:gd name="connsiteY13-44154" fmla="*/ 920873 h 6858000"/>
              <a:gd name="connsiteX14-44155" fmla="*/ 5201018 w 6115796"/>
              <a:gd name="connsiteY14-44156" fmla="*/ 1095027 h 6858000"/>
              <a:gd name="connsiteX15-44157" fmla="*/ 5189234 w 6115796"/>
              <a:gd name="connsiteY15-44158" fmla="*/ 1217308 h 6858000"/>
              <a:gd name="connsiteX16-44159" fmla="*/ 5202769 w 6115796"/>
              <a:gd name="connsiteY16-44160" fmla="*/ 1269450 h 6858000"/>
              <a:gd name="connsiteX17-44161" fmla="*/ 5225968 w 6115796"/>
              <a:gd name="connsiteY17-44162" fmla="*/ 1357994 h 6858000"/>
              <a:gd name="connsiteX18-44163" fmla="*/ 5231437 w 6115796"/>
              <a:gd name="connsiteY18-44164" fmla="*/ 1373779 h 6858000"/>
              <a:gd name="connsiteX19-44165" fmla="*/ 5237226 w 6115796"/>
              <a:gd name="connsiteY19-44166" fmla="*/ 1441327 h 6858000"/>
              <a:gd name="connsiteX20-44167" fmla="*/ 5255653 w 6115796"/>
              <a:gd name="connsiteY20-44168" fmla="*/ 1524712 h 6858000"/>
              <a:gd name="connsiteX21-44169" fmla="*/ 5263491 w 6115796"/>
              <a:gd name="connsiteY21-44170" fmla="*/ 1642938 h 6858000"/>
              <a:gd name="connsiteX22-44171" fmla="*/ 5256552 w 6115796"/>
              <a:gd name="connsiteY22-44172" fmla="*/ 1672509 h 6858000"/>
              <a:gd name="connsiteX23-44173" fmla="*/ 5266931 w 6115796"/>
              <a:gd name="connsiteY23-44174" fmla="*/ 1866147 h 6858000"/>
              <a:gd name="connsiteX24-44175" fmla="*/ 5255696 w 6115796"/>
              <a:gd name="connsiteY24-44176" fmla="*/ 1953770 h 6858000"/>
              <a:gd name="connsiteX25-44177" fmla="*/ 5252592 w 6115796"/>
              <a:gd name="connsiteY25-44178" fmla="*/ 2092210 h 6858000"/>
              <a:gd name="connsiteX26-44179" fmla="*/ 5250104 w 6115796"/>
              <a:gd name="connsiteY26-44180" fmla="*/ 2249166 h 6858000"/>
              <a:gd name="connsiteX27-44181" fmla="*/ 5251214 w 6115796"/>
              <a:gd name="connsiteY27-44182" fmla="*/ 2250944 h 6858000"/>
              <a:gd name="connsiteX28-44183" fmla="*/ 5250644 w 6115796"/>
              <a:gd name="connsiteY28-44184" fmla="*/ 2266619 h 6858000"/>
              <a:gd name="connsiteX29-44185" fmla="*/ 5293877 w 6115796"/>
              <a:gd name="connsiteY29-44186" fmla="*/ 2368649 h 6858000"/>
              <a:gd name="connsiteX30-44187" fmla="*/ 5311338 w 6115796"/>
              <a:gd name="connsiteY30-44188" fmla="*/ 2404034 h 6858000"/>
              <a:gd name="connsiteX31-44189" fmla="*/ 5338366 w 6115796"/>
              <a:gd name="connsiteY31-44190" fmla="*/ 2465052 h 6858000"/>
              <a:gd name="connsiteX32-44191" fmla="*/ 5371263 w 6115796"/>
              <a:gd name="connsiteY32-44192" fmla="*/ 2586413 h 6858000"/>
              <a:gd name="connsiteX33-44193" fmla="*/ 5407503 w 6115796"/>
              <a:gd name="connsiteY33-44194" fmla="*/ 2786290 h 6858000"/>
              <a:gd name="connsiteX34-44195" fmla="*/ 5407356 w 6115796"/>
              <a:gd name="connsiteY34-44196" fmla="*/ 2787545 h 6858000"/>
              <a:gd name="connsiteX35-44197" fmla="*/ 5457023 w 6115796"/>
              <a:gd name="connsiteY35-44198" fmla="*/ 2858292 h 6858000"/>
              <a:gd name="connsiteX36-44199" fmla="*/ 5484061 w 6115796"/>
              <a:gd name="connsiteY36-44200" fmla="*/ 2919216 h 6858000"/>
              <a:gd name="connsiteX37-44201" fmla="*/ 5482415 w 6115796"/>
              <a:gd name="connsiteY37-44202" fmla="*/ 3004079 h 6858000"/>
              <a:gd name="connsiteX38-44203" fmla="*/ 5503944 w 6115796"/>
              <a:gd name="connsiteY38-44204" fmla="*/ 3123335 h 6858000"/>
              <a:gd name="connsiteX39-44205" fmla="*/ 5516007 w 6115796"/>
              <a:gd name="connsiteY39-44206" fmla="*/ 3258473 h 6858000"/>
              <a:gd name="connsiteX40-44207" fmla="*/ 5589758 w 6115796"/>
              <a:gd name="connsiteY40-44208" fmla="*/ 3453699 h 6858000"/>
              <a:gd name="connsiteX41-44209" fmla="*/ 5596144 w 6115796"/>
              <a:gd name="connsiteY41-44210" fmla="*/ 3534624 h 6858000"/>
              <a:gd name="connsiteX42-44211" fmla="*/ 5597750 w 6115796"/>
              <a:gd name="connsiteY42-44212" fmla="*/ 3534129 h 6858000"/>
              <a:gd name="connsiteX43-44213" fmla="*/ 5618377 w 6115796"/>
              <a:gd name="connsiteY43-44214" fmla="*/ 3588431 h 6858000"/>
              <a:gd name="connsiteX44-44215" fmla="*/ 5655472 w 6115796"/>
              <a:gd name="connsiteY44-44216" fmla="*/ 3678877 h 6858000"/>
              <a:gd name="connsiteX45-44217" fmla="*/ 5683015 w 6115796"/>
              <a:gd name="connsiteY45-44218" fmla="*/ 3762025 h 6858000"/>
              <a:gd name="connsiteX46-44219" fmla="*/ 5696643 w 6115796"/>
              <a:gd name="connsiteY46-44220" fmla="*/ 3773888 h 6858000"/>
              <a:gd name="connsiteX47-44221" fmla="*/ 5768491 w 6115796"/>
              <a:gd name="connsiteY47-44222" fmla="*/ 3914399 h 6858000"/>
              <a:gd name="connsiteX48-44223" fmla="*/ 5793123 w 6115796"/>
              <a:gd name="connsiteY48-44224" fmla="*/ 3969952 h 6858000"/>
              <a:gd name="connsiteX49-44225" fmla="*/ 5808321 w 6115796"/>
              <a:gd name="connsiteY49-44226" fmla="*/ 3988153 h 6858000"/>
              <a:gd name="connsiteX50-44227" fmla="*/ 5825621 w 6115796"/>
              <a:gd name="connsiteY50-44228" fmla="*/ 4015525 h 6858000"/>
              <a:gd name="connsiteX51-44229" fmla="*/ 5860672 w 6115796"/>
              <a:gd name="connsiteY51-44230" fmla="*/ 4061579 h 6858000"/>
              <a:gd name="connsiteX52-44231" fmla="*/ 5894095 w 6115796"/>
              <a:gd name="connsiteY52-44232" fmla="*/ 4128857 h 6858000"/>
              <a:gd name="connsiteX53-44233" fmla="*/ 5903513 w 6115796"/>
              <a:gd name="connsiteY53-44234" fmla="*/ 4187661 h 6858000"/>
              <a:gd name="connsiteX54-44235" fmla="*/ 5946705 w 6115796"/>
              <a:gd name="connsiteY54-44236" fmla="*/ 4428051 h 6858000"/>
              <a:gd name="connsiteX55-44237" fmla="*/ 5949261 w 6115796"/>
              <a:gd name="connsiteY55-44238" fmla="*/ 4449185 h 6858000"/>
              <a:gd name="connsiteX56-44239" fmla="*/ 5968960 w 6115796"/>
              <a:gd name="connsiteY56-44240" fmla="*/ 4482655 h 6858000"/>
              <a:gd name="connsiteX57-44241" fmla="*/ 5998138 w 6115796"/>
              <a:gd name="connsiteY57-44242" fmla="*/ 4697518 h 6858000"/>
              <a:gd name="connsiteX58-44243" fmla="*/ 6007819 w 6115796"/>
              <a:gd name="connsiteY58-44244" fmla="*/ 4858148 h 6858000"/>
              <a:gd name="connsiteX59-44245" fmla="*/ 6007749 w 6115796"/>
              <a:gd name="connsiteY59-44246" fmla="*/ 4964715 h 6858000"/>
              <a:gd name="connsiteX60-44247" fmla="*/ 6005269 w 6115796"/>
              <a:gd name="connsiteY60-44248" fmla="*/ 5150567 h 6858000"/>
              <a:gd name="connsiteX61-44249" fmla="*/ 6001127 w 6115796"/>
              <a:gd name="connsiteY61-44250" fmla="*/ 5164609 h 6858000"/>
              <a:gd name="connsiteX62-44251" fmla="*/ 5998514 w 6115796"/>
              <a:gd name="connsiteY62-44252" fmla="*/ 5189673 h 6858000"/>
              <a:gd name="connsiteX63-44253" fmla="*/ 6018409 w 6115796"/>
              <a:gd name="connsiteY63-44254" fmla="*/ 5227157 h 6858000"/>
              <a:gd name="connsiteX64-44255" fmla="*/ 6036748 w 6115796"/>
              <a:gd name="connsiteY64-44256" fmla="*/ 5322752 h 6858000"/>
              <a:gd name="connsiteX65-44257" fmla="*/ 6037677 w 6115796"/>
              <a:gd name="connsiteY65-44258" fmla="*/ 5354807 h 6858000"/>
              <a:gd name="connsiteX66-44259" fmla="*/ 6053435 w 6115796"/>
              <a:gd name="connsiteY66-44260" fmla="*/ 5387547 h 6858000"/>
              <a:gd name="connsiteX67-44261" fmla="*/ 6068640 w 6115796"/>
              <a:gd name="connsiteY67-44262" fmla="*/ 5474503 h 6858000"/>
              <a:gd name="connsiteX68-44263" fmla="*/ 6080922 w 6115796"/>
              <a:gd name="connsiteY68-44264" fmla="*/ 5561070 h 6858000"/>
              <a:gd name="connsiteX69-44265" fmla="*/ 6096949 w 6115796"/>
              <a:gd name="connsiteY69-44266" fmla="*/ 5648179 h 6858000"/>
              <a:gd name="connsiteX70-44267" fmla="*/ 6115796 w 6115796"/>
              <a:gd name="connsiteY70-44268" fmla="*/ 5862844 h 6858000"/>
              <a:gd name="connsiteX71-44269" fmla="*/ 6045436 w 6115796"/>
              <a:gd name="connsiteY71-44270" fmla="*/ 6124480 h 6858000"/>
              <a:gd name="connsiteX72-44271" fmla="*/ 6030489 w 6115796"/>
              <a:gd name="connsiteY72-44272" fmla="*/ 6317666 h 6858000"/>
              <a:gd name="connsiteX73-44273" fmla="*/ 6007492 w 6115796"/>
              <a:gd name="connsiteY73-44274" fmla="*/ 6440818 h 6858000"/>
              <a:gd name="connsiteX74-44275" fmla="*/ 6009467 w 6115796"/>
              <a:gd name="connsiteY74-44276" fmla="*/ 6487076 h 6858000"/>
              <a:gd name="connsiteX75-44277" fmla="*/ 5995064 w 6115796"/>
              <a:gd name="connsiteY75-44278" fmla="*/ 6540791 h 6858000"/>
              <a:gd name="connsiteX76-44279" fmla="*/ 5986207 w 6115796"/>
              <a:gd name="connsiteY76-44280" fmla="*/ 6695855 h 6858000"/>
              <a:gd name="connsiteX77-44281" fmla="*/ 5979428 w 6115796"/>
              <a:gd name="connsiteY77-44282" fmla="*/ 6754678 h 6858000"/>
              <a:gd name="connsiteX78-44283" fmla="*/ 5984543 w 6115796"/>
              <a:gd name="connsiteY78-44284" fmla="*/ 6811016 h 6858000"/>
              <a:gd name="connsiteX79-44285" fmla="*/ 5979671 w 6115796"/>
              <a:gd name="connsiteY79-44286" fmla="*/ 6858000 h 6858000"/>
              <a:gd name="connsiteX80-44287" fmla="*/ 0 w 6115796"/>
              <a:gd name="connsiteY80-44288" fmla="*/ 6858000 h 6858000"/>
              <a:gd name="connsiteX81-44289" fmla="*/ 0 w 6115796"/>
              <a:gd name="connsiteY81-44290" fmla="*/ 0 h 6858000"/>
              <a:gd name="connsiteX0-44291" fmla="*/ 0 w 6115796"/>
              <a:gd name="connsiteY0-44292" fmla="*/ 0 h 6858000"/>
              <a:gd name="connsiteX1-44293" fmla="*/ 4965888 w 6115796"/>
              <a:gd name="connsiteY1-44294" fmla="*/ 0 h 6858000"/>
              <a:gd name="connsiteX2-44295" fmla="*/ 4967767 w 6115796"/>
              <a:gd name="connsiteY2-44296" fmla="*/ 7930 h 6858000"/>
              <a:gd name="connsiteX3-44297" fmla="*/ 4979444 w 6115796"/>
              <a:gd name="connsiteY3-44298" fmla="*/ 43921 h 6858000"/>
              <a:gd name="connsiteX4-44299" fmla="*/ 5021173 w 6115796"/>
              <a:gd name="connsiteY4-44300" fmla="*/ 123738 h 6858000"/>
              <a:gd name="connsiteX5-44301" fmla="*/ 5075458 w 6115796"/>
              <a:gd name="connsiteY5-44302" fmla="*/ 264355 h 6858000"/>
              <a:gd name="connsiteX6-44303" fmla="*/ 5081175 w 6115796"/>
              <a:gd name="connsiteY6-44304" fmla="*/ 277448 h 6858000"/>
              <a:gd name="connsiteX7-44305" fmla="*/ 5097011 w 6115796"/>
              <a:gd name="connsiteY7-44306" fmla="*/ 355616 h 6858000"/>
              <a:gd name="connsiteX8-44307" fmla="*/ 5153000 w 6115796"/>
              <a:gd name="connsiteY8-44308" fmla="*/ 507134 h 6858000"/>
              <a:gd name="connsiteX9-44309" fmla="*/ 5171282 w 6115796"/>
              <a:gd name="connsiteY9-44310" fmla="*/ 602071 h 6858000"/>
              <a:gd name="connsiteX10-44311" fmla="*/ 5176196 w 6115796"/>
              <a:gd name="connsiteY10-44312" fmla="*/ 636822 h 6858000"/>
              <a:gd name="connsiteX11-44313" fmla="*/ 5189051 w 6115796"/>
              <a:gd name="connsiteY11-44314" fmla="*/ 782518 h 6858000"/>
              <a:gd name="connsiteX12-44315" fmla="*/ 5218707 w 6115796"/>
              <a:gd name="connsiteY12-44316" fmla="*/ 886387 h 6858000"/>
              <a:gd name="connsiteX13-44317" fmla="*/ 5221281 w 6115796"/>
              <a:gd name="connsiteY13-44318" fmla="*/ 920873 h 6858000"/>
              <a:gd name="connsiteX14-44319" fmla="*/ 5201018 w 6115796"/>
              <a:gd name="connsiteY14-44320" fmla="*/ 1095027 h 6858000"/>
              <a:gd name="connsiteX15-44321" fmla="*/ 5189234 w 6115796"/>
              <a:gd name="connsiteY15-44322" fmla="*/ 1217308 h 6858000"/>
              <a:gd name="connsiteX16-44323" fmla="*/ 5202769 w 6115796"/>
              <a:gd name="connsiteY16-44324" fmla="*/ 1269450 h 6858000"/>
              <a:gd name="connsiteX17-44325" fmla="*/ 5225968 w 6115796"/>
              <a:gd name="connsiteY17-44326" fmla="*/ 1357994 h 6858000"/>
              <a:gd name="connsiteX18-44327" fmla="*/ 5231437 w 6115796"/>
              <a:gd name="connsiteY18-44328" fmla="*/ 1373779 h 6858000"/>
              <a:gd name="connsiteX19-44329" fmla="*/ 5237226 w 6115796"/>
              <a:gd name="connsiteY19-44330" fmla="*/ 1441327 h 6858000"/>
              <a:gd name="connsiteX20-44331" fmla="*/ 5255653 w 6115796"/>
              <a:gd name="connsiteY20-44332" fmla="*/ 1524712 h 6858000"/>
              <a:gd name="connsiteX21-44333" fmla="*/ 5263491 w 6115796"/>
              <a:gd name="connsiteY21-44334" fmla="*/ 1642938 h 6858000"/>
              <a:gd name="connsiteX22-44335" fmla="*/ 5256552 w 6115796"/>
              <a:gd name="connsiteY22-44336" fmla="*/ 1672509 h 6858000"/>
              <a:gd name="connsiteX23-44337" fmla="*/ 5266931 w 6115796"/>
              <a:gd name="connsiteY23-44338" fmla="*/ 1866147 h 6858000"/>
              <a:gd name="connsiteX24-44339" fmla="*/ 5255696 w 6115796"/>
              <a:gd name="connsiteY24-44340" fmla="*/ 1953770 h 6858000"/>
              <a:gd name="connsiteX25-44341" fmla="*/ 5252592 w 6115796"/>
              <a:gd name="connsiteY25-44342" fmla="*/ 2092210 h 6858000"/>
              <a:gd name="connsiteX26-44343" fmla="*/ 5250104 w 6115796"/>
              <a:gd name="connsiteY26-44344" fmla="*/ 2249166 h 6858000"/>
              <a:gd name="connsiteX27-44345" fmla="*/ 5251214 w 6115796"/>
              <a:gd name="connsiteY27-44346" fmla="*/ 2250944 h 6858000"/>
              <a:gd name="connsiteX28-44347" fmla="*/ 5250644 w 6115796"/>
              <a:gd name="connsiteY28-44348" fmla="*/ 2266619 h 6858000"/>
              <a:gd name="connsiteX29-44349" fmla="*/ 5293877 w 6115796"/>
              <a:gd name="connsiteY29-44350" fmla="*/ 2368649 h 6858000"/>
              <a:gd name="connsiteX30-44351" fmla="*/ 5311338 w 6115796"/>
              <a:gd name="connsiteY30-44352" fmla="*/ 2404034 h 6858000"/>
              <a:gd name="connsiteX31-44353" fmla="*/ 5338366 w 6115796"/>
              <a:gd name="connsiteY31-44354" fmla="*/ 2465052 h 6858000"/>
              <a:gd name="connsiteX32-44355" fmla="*/ 5371263 w 6115796"/>
              <a:gd name="connsiteY32-44356" fmla="*/ 2586413 h 6858000"/>
              <a:gd name="connsiteX33-44357" fmla="*/ 5407503 w 6115796"/>
              <a:gd name="connsiteY33-44358" fmla="*/ 2786290 h 6858000"/>
              <a:gd name="connsiteX34-44359" fmla="*/ 5407356 w 6115796"/>
              <a:gd name="connsiteY34-44360" fmla="*/ 2787545 h 6858000"/>
              <a:gd name="connsiteX35-44361" fmla="*/ 5457023 w 6115796"/>
              <a:gd name="connsiteY35-44362" fmla="*/ 2858292 h 6858000"/>
              <a:gd name="connsiteX36-44363" fmla="*/ 5484061 w 6115796"/>
              <a:gd name="connsiteY36-44364" fmla="*/ 2919216 h 6858000"/>
              <a:gd name="connsiteX37-44365" fmla="*/ 5482415 w 6115796"/>
              <a:gd name="connsiteY37-44366" fmla="*/ 3004079 h 6858000"/>
              <a:gd name="connsiteX38-44367" fmla="*/ 5503944 w 6115796"/>
              <a:gd name="connsiteY38-44368" fmla="*/ 3123335 h 6858000"/>
              <a:gd name="connsiteX39-44369" fmla="*/ 5516007 w 6115796"/>
              <a:gd name="connsiteY39-44370" fmla="*/ 3258473 h 6858000"/>
              <a:gd name="connsiteX40-44371" fmla="*/ 5589758 w 6115796"/>
              <a:gd name="connsiteY40-44372" fmla="*/ 3453699 h 6858000"/>
              <a:gd name="connsiteX41-44373" fmla="*/ 5596144 w 6115796"/>
              <a:gd name="connsiteY41-44374" fmla="*/ 3534624 h 6858000"/>
              <a:gd name="connsiteX42-44375" fmla="*/ 5597750 w 6115796"/>
              <a:gd name="connsiteY42-44376" fmla="*/ 3534129 h 6858000"/>
              <a:gd name="connsiteX43-44377" fmla="*/ 5618377 w 6115796"/>
              <a:gd name="connsiteY43-44378" fmla="*/ 3588431 h 6858000"/>
              <a:gd name="connsiteX44-44379" fmla="*/ 5655472 w 6115796"/>
              <a:gd name="connsiteY44-44380" fmla="*/ 3678877 h 6858000"/>
              <a:gd name="connsiteX45-44381" fmla="*/ 5683015 w 6115796"/>
              <a:gd name="connsiteY45-44382" fmla="*/ 3762025 h 6858000"/>
              <a:gd name="connsiteX46-44383" fmla="*/ 5696643 w 6115796"/>
              <a:gd name="connsiteY46-44384" fmla="*/ 3773888 h 6858000"/>
              <a:gd name="connsiteX47-44385" fmla="*/ 5768491 w 6115796"/>
              <a:gd name="connsiteY47-44386" fmla="*/ 3914399 h 6858000"/>
              <a:gd name="connsiteX48-44387" fmla="*/ 5793123 w 6115796"/>
              <a:gd name="connsiteY48-44388" fmla="*/ 3969952 h 6858000"/>
              <a:gd name="connsiteX49-44389" fmla="*/ 5808321 w 6115796"/>
              <a:gd name="connsiteY49-44390" fmla="*/ 3988153 h 6858000"/>
              <a:gd name="connsiteX50-44391" fmla="*/ 5825621 w 6115796"/>
              <a:gd name="connsiteY50-44392" fmla="*/ 4015525 h 6858000"/>
              <a:gd name="connsiteX51-44393" fmla="*/ 5860672 w 6115796"/>
              <a:gd name="connsiteY51-44394" fmla="*/ 4061579 h 6858000"/>
              <a:gd name="connsiteX52-44395" fmla="*/ 5894095 w 6115796"/>
              <a:gd name="connsiteY52-44396" fmla="*/ 4128857 h 6858000"/>
              <a:gd name="connsiteX53-44397" fmla="*/ 5903513 w 6115796"/>
              <a:gd name="connsiteY53-44398" fmla="*/ 4187661 h 6858000"/>
              <a:gd name="connsiteX54-44399" fmla="*/ 5946705 w 6115796"/>
              <a:gd name="connsiteY54-44400" fmla="*/ 4428051 h 6858000"/>
              <a:gd name="connsiteX55-44401" fmla="*/ 5949261 w 6115796"/>
              <a:gd name="connsiteY55-44402" fmla="*/ 4449185 h 6858000"/>
              <a:gd name="connsiteX56-44403" fmla="*/ 5968960 w 6115796"/>
              <a:gd name="connsiteY56-44404" fmla="*/ 4482655 h 6858000"/>
              <a:gd name="connsiteX57-44405" fmla="*/ 5998138 w 6115796"/>
              <a:gd name="connsiteY57-44406" fmla="*/ 4697518 h 6858000"/>
              <a:gd name="connsiteX58-44407" fmla="*/ 6007819 w 6115796"/>
              <a:gd name="connsiteY58-44408" fmla="*/ 4858148 h 6858000"/>
              <a:gd name="connsiteX59-44409" fmla="*/ 6007749 w 6115796"/>
              <a:gd name="connsiteY59-44410" fmla="*/ 4964715 h 6858000"/>
              <a:gd name="connsiteX60-44411" fmla="*/ 6005269 w 6115796"/>
              <a:gd name="connsiteY60-44412" fmla="*/ 5150567 h 6858000"/>
              <a:gd name="connsiteX61-44413" fmla="*/ 6001127 w 6115796"/>
              <a:gd name="connsiteY61-44414" fmla="*/ 5164609 h 6858000"/>
              <a:gd name="connsiteX62-44415" fmla="*/ 5998514 w 6115796"/>
              <a:gd name="connsiteY62-44416" fmla="*/ 5189673 h 6858000"/>
              <a:gd name="connsiteX63-44417" fmla="*/ 6018409 w 6115796"/>
              <a:gd name="connsiteY63-44418" fmla="*/ 5227157 h 6858000"/>
              <a:gd name="connsiteX64-44419" fmla="*/ 6036748 w 6115796"/>
              <a:gd name="connsiteY64-44420" fmla="*/ 5322752 h 6858000"/>
              <a:gd name="connsiteX65-44421" fmla="*/ 6037677 w 6115796"/>
              <a:gd name="connsiteY65-44422" fmla="*/ 5354807 h 6858000"/>
              <a:gd name="connsiteX66-44423" fmla="*/ 6053435 w 6115796"/>
              <a:gd name="connsiteY66-44424" fmla="*/ 5387547 h 6858000"/>
              <a:gd name="connsiteX67-44425" fmla="*/ 6068640 w 6115796"/>
              <a:gd name="connsiteY67-44426" fmla="*/ 5474503 h 6858000"/>
              <a:gd name="connsiteX68-44427" fmla="*/ 6080922 w 6115796"/>
              <a:gd name="connsiteY68-44428" fmla="*/ 5561070 h 6858000"/>
              <a:gd name="connsiteX69-44429" fmla="*/ 6096949 w 6115796"/>
              <a:gd name="connsiteY69-44430" fmla="*/ 5648179 h 6858000"/>
              <a:gd name="connsiteX70-44431" fmla="*/ 6115796 w 6115796"/>
              <a:gd name="connsiteY70-44432" fmla="*/ 5862844 h 6858000"/>
              <a:gd name="connsiteX71-44433" fmla="*/ 6045436 w 6115796"/>
              <a:gd name="connsiteY71-44434" fmla="*/ 6124480 h 6858000"/>
              <a:gd name="connsiteX72-44435" fmla="*/ 6030489 w 6115796"/>
              <a:gd name="connsiteY72-44436" fmla="*/ 6317666 h 6858000"/>
              <a:gd name="connsiteX73-44437" fmla="*/ 6007492 w 6115796"/>
              <a:gd name="connsiteY73-44438" fmla="*/ 6440818 h 6858000"/>
              <a:gd name="connsiteX74-44439" fmla="*/ 6009467 w 6115796"/>
              <a:gd name="connsiteY74-44440" fmla="*/ 6487076 h 6858000"/>
              <a:gd name="connsiteX75-44441" fmla="*/ 5995064 w 6115796"/>
              <a:gd name="connsiteY75-44442" fmla="*/ 6540791 h 6858000"/>
              <a:gd name="connsiteX76-44443" fmla="*/ 5986207 w 6115796"/>
              <a:gd name="connsiteY76-44444" fmla="*/ 6695855 h 6858000"/>
              <a:gd name="connsiteX77-44445" fmla="*/ 5979428 w 6115796"/>
              <a:gd name="connsiteY77-44446" fmla="*/ 6754678 h 6858000"/>
              <a:gd name="connsiteX78-44447" fmla="*/ 5984543 w 6115796"/>
              <a:gd name="connsiteY78-44448" fmla="*/ 6811016 h 6858000"/>
              <a:gd name="connsiteX79-44449" fmla="*/ 5979671 w 6115796"/>
              <a:gd name="connsiteY79-44450" fmla="*/ 6858000 h 6858000"/>
              <a:gd name="connsiteX80-44451" fmla="*/ 0 w 6115796"/>
              <a:gd name="connsiteY80-44452" fmla="*/ 6858000 h 6858000"/>
              <a:gd name="connsiteX81-44453" fmla="*/ 0 w 6115796"/>
              <a:gd name="connsiteY81-44454" fmla="*/ 0 h 6858000"/>
              <a:gd name="connsiteX0-44455" fmla="*/ 0 w 6115796"/>
              <a:gd name="connsiteY0-44456" fmla="*/ 0 h 6858000"/>
              <a:gd name="connsiteX1-44457" fmla="*/ 4965888 w 6115796"/>
              <a:gd name="connsiteY1-44458" fmla="*/ 0 h 6858000"/>
              <a:gd name="connsiteX2-44459" fmla="*/ 4967767 w 6115796"/>
              <a:gd name="connsiteY2-44460" fmla="*/ 7930 h 6858000"/>
              <a:gd name="connsiteX3-44461" fmla="*/ 4979444 w 6115796"/>
              <a:gd name="connsiteY3-44462" fmla="*/ 43921 h 6858000"/>
              <a:gd name="connsiteX4-44463" fmla="*/ 5021173 w 6115796"/>
              <a:gd name="connsiteY4-44464" fmla="*/ 123738 h 6858000"/>
              <a:gd name="connsiteX5-44465" fmla="*/ 5075458 w 6115796"/>
              <a:gd name="connsiteY5-44466" fmla="*/ 264355 h 6858000"/>
              <a:gd name="connsiteX6-44467" fmla="*/ 5081175 w 6115796"/>
              <a:gd name="connsiteY6-44468" fmla="*/ 277448 h 6858000"/>
              <a:gd name="connsiteX7-44469" fmla="*/ 5097011 w 6115796"/>
              <a:gd name="connsiteY7-44470" fmla="*/ 355616 h 6858000"/>
              <a:gd name="connsiteX8-44471" fmla="*/ 5153000 w 6115796"/>
              <a:gd name="connsiteY8-44472" fmla="*/ 507134 h 6858000"/>
              <a:gd name="connsiteX9-44473" fmla="*/ 5171282 w 6115796"/>
              <a:gd name="connsiteY9-44474" fmla="*/ 602071 h 6858000"/>
              <a:gd name="connsiteX10-44475" fmla="*/ 5176196 w 6115796"/>
              <a:gd name="connsiteY10-44476" fmla="*/ 636822 h 6858000"/>
              <a:gd name="connsiteX11-44477" fmla="*/ 5189051 w 6115796"/>
              <a:gd name="connsiteY11-44478" fmla="*/ 782518 h 6858000"/>
              <a:gd name="connsiteX12-44479" fmla="*/ 5218707 w 6115796"/>
              <a:gd name="connsiteY12-44480" fmla="*/ 886387 h 6858000"/>
              <a:gd name="connsiteX13-44481" fmla="*/ 5221281 w 6115796"/>
              <a:gd name="connsiteY13-44482" fmla="*/ 920873 h 6858000"/>
              <a:gd name="connsiteX14-44483" fmla="*/ 5201018 w 6115796"/>
              <a:gd name="connsiteY14-44484" fmla="*/ 1095027 h 6858000"/>
              <a:gd name="connsiteX15-44485" fmla="*/ 5189234 w 6115796"/>
              <a:gd name="connsiteY15-44486" fmla="*/ 1217308 h 6858000"/>
              <a:gd name="connsiteX16-44487" fmla="*/ 5202769 w 6115796"/>
              <a:gd name="connsiteY16-44488" fmla="*/ 1269450 h 6858000"/>
              <a:gd name="connsiteX17-44489" fmla="*/ 5225968 w 6115796"/>
              <a:gd name="connsiteY17-44490" fmla="*/ 1357994 h 6858000"/>
              <a:gd name="connsiteX18-44491" fmla="*/ 5231437 w 6115796"/>
              <a:gd name="connsiteY18-44492" fmla="*/ 1373779 h 6858000"/>
              <a:gd name="connsiteX19-44493" fmla="*/ 5237226 w 6115796"/>
              <a:gd name="connsiteY19-44494" fmla="*/ 1441327 h 6858000"/>
              <a:gd name="connsiteX20-44495" fmla="*/ 5255653 w 6115796"/>
              <a:gd name="connsiteY20-44496" fmla="*/ 1524712 h 6858000"/>
              <a:gd name="connsiteX21-44497" fmla="*/ 5263491 w 6115796"/>
              <a:gd name="connsiteY21-44498" fmla="*/ 1642938 h 6858000"/>
              <a:gd name="connsiteX22-44499" fmla="*/ 5256552 w 6115796"/>
              <a:gd name="connsiteY22-44500" fmla="*/ 1672509 h 6858000"/>
              <a:gd name="connsiteX23-44501" fmla="*/ 5266931 w 6115796"/>
              <a:gd name="connsiteY23-44502" fmla="*/ 1866147 h 6858000"/>
              <a:gd name="connsiteX24-44503" fmla="*/ 5255696 w 6115796"/>
              <a:gd name="connsiteY24-44504" fmla="*/ 1953770 h 6858000"/>
              <a:gd name="connsiteX25-44505" fmla="*/ 5252592 w 6115796"/>
              <a:gd name="connsiteY25-44506" fmla="*/ 2092210 h 6858000"/>
              <a:gd name="connsiteX26-44507" fmla="*/ 5250104 w 6115796"/>
              <a:gd name="connsiteY26-44508" fmla="*/ 2249166 h 6858000"/>
              <a:gd name="connsiteX27-44509" fmla="*/ 5251214 w 6115796"/>
              <a:gd name="connsiteY27-44510" fmla="*/ 2250944 h 6858000"/>
              <a:gd name="connsiteX28-44511" fmla="*/ 5250644 w 6115796"/>
              <a:gd name="connsiteY28-44512" fmla="*/ 2266619 h 6858000"/>
              <a:gd name="connsiteX29-44513" fmla="*/ 5293877 w 6115796"/>
              <a:gd name="connsiteY29-44514" fmla="*/ 2368649 h 6858000"/>
              <a:gd name="connsiteX30-44515" fmla="*/ 5311338 w 6115796"/>
              <a:gd name="connsiteY30-44516" fmla="*/ 2404034 h 6858000"/>
              <a:gd name="connsiteX31-44517" fmla="*/ 5338366 w 6115796"/>
              <a:gd name="connsiteY31-44518" fmla="*/ 2465052 h 6858000"/>
              <a:gd name="connsiteX32-44519" fmla="*/ 5371263 w 6115796"/>
              <a:gd name="connsiteY32-44520" fmla="*/ 2586413 h 6858000"/>
              <a:gd name="connsiteX33-44521" fmla="*/ 5407503 w 6115796"/>
              <a:gd name="connsiteY33-44522" fmla="*/ 2786290 h 6858000"/>
              <a:gd name="connsiteX34-44523" fmla="*/ 5407356 w 6115796"/>
              <a:gd name="connsiteY34-44524" fmla="*/ 2787545 h 6858000"/>
              <a:gd name="connsiteX35-44525" fmla="*/ 5457023 w 6115796"/>
              <a:gd name="connsiteY35-44526" fmla="*/ 2858292 h 6858000"/>
              <a:gd name="connsiteX36-44527" fmla="*/ 5484061 w 6115796"/>
              <a:gd name="connsiteY36-44528" fmla="*/ 2919216 h 6858000"/>
              <a:gd name="connsiteX37-44529" fmla="*/ 5491940 w 6115796"/>
              <a:gd name="connsiteY37-44530" fmla="*/ 3015985 h 6858000"/>
              <a:gd name="connsiteX38-44531" fmla="*/ 5503944 w 6115796"/>
              <a:gd name="connsiteY38-44532" fmla="*/ 3123335 h 6858000"/>
              <a:gd name="connsiteX39-44533" fmla="*/ 5516007 w 6115796"/>
              <a:gd name="connsiteY39-44534" fmla="*/ 3258473 h 6858000"/>
              <a:gd name="connsiteX40-44535" fmla="*/ 5589758 w 6115796"/>
              <a:gd name="connsiteY40-44536" fmla="*/ 3453699 h 6858000"/>
              <a:gd name="connsiteX41-44537" fmla="*/ 5596144 w 6115796"/>
              <a:gd name="connsiteY41-44538" fmla="*/ 3534624 h 6858000"/>
              <a:gd name="connsiteX42-44539" fmla="*/ 5597750 w 6115796"/>
              <a:gd name="connsiteY42-44540" fmla="*/ 3534129 h 6858000"/>
              <a:gd name="connsiteX43-44541" fmla="*/ 5618377 w 6115796"/>
              <a:gd name="connsiteY43-44542" fmla="*/ 3588431 h 6858000"/>
              <a:gd name="connsiteX44-44543" fmla="*/ 5655472 w 6115796"/>
              <a:gd name="connsiteY44-44544" fmla="*/ 3678877 h 6858000"/>
              <a:gd name="connsiteX45-44545" fmla="*/ 5683015 w 6115796"/>
              <a:gd name="connsiteY45-44546" fmla="*/ 3762025 h 6858000"/>
              <a:gd name="connsiteX46-44547" fmla="*/ 5696643 w 6115796"/>
              <a:gd name="connsiteY46-44548" fmla="*/ 3773888 h 6858000"/>
              <a:gd name="connsiteX47-44549" fmla="*/ 5768491 w 6115796"/>
              <a:gd name="connsiteY47-44550" fmla="*/ 3914399 h 6858000"/>
              <a:gd name="connsiteX48-44551" fmla="*/ 5793123 w 6115796"/>
              <a:gd name="connsiteY48-44552" fmla="*/ 3969952 h 6858000"/>
              <a:gd name="connsiteX49-44553" fmla="*/ 5808321 w 6115796"/>
              <a:gd name="connsiteY49-44554" fmla="*/ 3988153 h 6858000"/>
              <a:gd name="connsiteX50-44555" fmla="*/ 5825621 w 6115796"/>
              <a:gd name="connsiteY50-44556" fmla="*/ 4015525 h 6858000"/>
              <a:gd name="connsiteX51-44557" fmla="*/ 5860672 w 6115796"/>
              <a:gd name="connsiteY51-44558" fmla="*/ 4061579 h 6858000"/>
              <a:gd name="connsiteX52-44559" fmla="*/ 5894095 w 6115796"/>
              <a:gd name="connsiteY52-44560" fmla="*/ 4128857 h 6858000"/>
              <a:gd name="connsiteX53-44561" fmla="*/ 5903513 w 6115796"/>
              <a:gd name="connsiteY53-44562" fmla="*/ 4187661 h 6858000"/>
              <a:gd name="connsiteX54-44563" fmla="*/ 5946705 w 6115796"/>
              <a:gd name="connsiteY54-44564" fmla="*/ 4428051 h 6858000"/>
              <a:gd name="connsiteX55-44565" fmla="*/ 5949261 w 6115796"/>
              <a:gd name="connsiteY55-44566" fmla="*/ 4449185 h 6858000"/>
              <a:gd name="connsiteX56-44567" fmla="*/ 5968960 w 6115796"/>
              <a:gd name="connsiteY56-44568" fmla="*/ 4482655 h 6858000"/>
              <a:gd name="connsiteX57-44569" fmla="*/ 5998138 w 6115796"/>
              <a:gd name="connsiteY57-44570" fmla="*/ 4697518 h 6858000"/>
              <a:gd name="connsiteX58-44571" fmla="*/ 6007819 w 6115796"/>
              <a:gd name="connsiteY58-44572" fmla="*/ 4858148 h 6858000"/>
              <a:gd name="connsiteX59-44573" fmla="*/ 6007749 w 6115796"/>
              <a:gd name="connsiteY59-44574" fmla="*/ 4964715 h 6858000"/>
              <a:gd name="connsiteX60-44575" fmla="*/ 6005269 w 6115796"/>
              <a:gd name="connsiteY60-44576" fmla="*/ 5150567 h 6858000"/>
              <a:gd name="connsiteX61-44577" fmla="*/ 6001127 w 6115796"/>
              <a:gd name="connsiteY61-44578" fmla="*/ 5164609 h 6858000"/>
              <a:gd name="connsiteX62-44579" fmla="*/ 5998514 w 6115796"/>
              <a:gd name="connsiteY62-44580" fmla="*/ 5189673 h 6858000"/>
              <a:gd name="connsiteX63-44581" fmla="*/ 6018409 w 6115796"/>
              <a:gd name="connsiteY63-44582" fmla="*/ 5227157 h 6858000"/>
              <a:gd name="connsiteX64-44583" fmla="*/ 6036748 w 6115796"/>
              <a:gd name="connsiteY64-44584" fmla="*/ 5322752 h 6858000"/>
              <a:gd name="connsiteX65-44585" fmla="*/ 6037677 w 6115796"/>
              <a:gd name="connsiteY65-44586" fmla="*/ 5354807 h 6858000"/>
              <a:gd name="connsiteX66-44587" fmla="*/ 6053435 w 6115796"/>
              <a:gd name="connsiteY66-44588" fmla="*/ 5387547 h 6858000"/>
              <a:gd name="connsiteX67-44589" fmla="*/ 6068640 w 6115796"/>
              <a:gd name="connsiteY67-44590" fmla="*/ 5474503 h 6858000"/>
              <a:gd name="connsiteX68-44591" fmla="*/ 6080922 w 6115796"/>
              <a:gd name="connsiteY68-44592" fmla="*/ 5561070 h 6858000"/>
              <a:gd name="connsiteX69-44593" fmla="*/ 6096949 w 6115796"/>
              <a:gd name="connsiteY69-44594" fmla="*/ 5648179 h 6858000"/>
              <a:gd name="connsiteX70-44595" fmla="*/ 6115796 w 6115796"/>
              <a:gd name="connsiteY70-44596" fmla="*/ 5862844 h 6858000"/>
              <a:gd name="connsiteX71-44597" fmla="*/ 6045436 w 6115796"/>
              <a:gd name="connsiteY71-44598" fmla="*/ 6124480 h 6858000"/>
              <a:gd name="connsiteX72-44599" fmla="*/ 6030489 w 6115796"/>
              <a:gd name="connsiteY72-44600" fmla="*/ 6317666 h 6858000"/>
              <a:gd name="connsiteX73-44601" fmla="*/ 6007492 w 6115796"/>
              <a:gd name="connsiteY73-44602" fmla="*/ 6440818 h 6858000"/>
              <a:gd name="connsiteX74-44603" fmla="*/ 6009467 w 6115796"/>
              <a:gd name="connsiteY74-44604" fmla="*/ 6487076 h 6858000"/>
              <a:gd name="connsiteX75-44605" fmla="*/ 5995064 w 6115796"/>
              <a:gd name="connsiteY75-44606" fmla="*/ 6540791 h 6858000"/>
              <a:gd name="connsiteX76-44607" fmla="*/ 5986207 w 6115796"/>
              <a:gd name="connsiteY76-44608" fmla="*/ 6695855 h 6858000"/>
              <a:gd name="connsiteX77-44609" fmla="*/ 5979428 w 6115796"/>
              <a:gd name="connsiteY77-44610" fmla="*/ 6754678 h 6858000"/>
              <a:gd name="connsiteX78-44611" fmla="*/ 5984543 w 6115796"/>
              <a:gd name="connsiteY78-44612" fmla="*/ 6811016 h 6858000"/>
              <a:gd name="connsiteX79-44613" fmla="*/ 5979671 w 6115796"/>
              <a:gd name="connsiteY79-44614" fmla="*/ 6858000 h 6858000"/>
              <a:gd name="connsiteX80-44615" fmla="*/ 0 w 6115796"/>
              <a:gd name="connsiteY80-44616" fmla="*/ 6858000 h 6858000"/>
              <a:gd name="connsiteX81-44617" fmla="*/ 0 w 6115796"/>
              <a:gd name="connsiteY81-44618" fmla="*/ 0 h 6858000"/>
              <a:gd name="connsiteX0-44619" fmla="*/ 0 w 6115796"/>
              <a:gd name="connsiteY0-44620" fmla="*/ 0 h 6858000"/>
              <a:gd name="connsiteX1-44621" fmla="*/ 4965888 w 6115796"/>
              <a:gd name="connsiteY1-44622" fmla="*/ 0 h 6858000"/>
              <a:gd name="connsiteX2-44623" fmla="*/ 4967767 w 6115796"/>
              <a:gd name="connsiteY2-44624" fmla="*/ 7930 h 6858000"/>
              <a:gd name="connsiteX3-44625" fmla="*/ 4979444 w 6115796"/>
              <a:gd name="connsiteY3-44626" fmla="*/ 43921 h 6858000"/>
              <a:gd name="connsiteX4-44627" fmla="*/ 5021173 w 6115796"/>
              <a:gd name="connsiteY4-44628" fmla="*/ 123738 h 6858000"/>
              <a:gd name="connsiteX5-44629" fmla="*/ 5075458 w 6115796"/>
              <a:gd name="connsiteY5-44630" fmla="*/ 264355 h 6858000"/>
              <a:gd name="connsiteX6-44631" fmla="*/ 5081175 w 6115796"/>
              <a:gd name="connsiteY6-44632" fmla="*/ 277448 h 6858000"/>
              <a:gd name="connsiteX7-44633" fmla="*/ 5097011 w 6115796"/>
              <a:gd name="connsiteY7-44634" fmla="*/ 355616 h 6858000"/>
              <a:gd name="connsiteX8-44635" fmla="*/ 5153000 w 6115796"/>
              <a:gd name="connsiteY8-44636" fmla="*/ 507134 h 6858000"/>
              <a:gd name="connsiteX9-44637" fmla="*/ 5171282 w 6115796"/>
              <a:gd name="connsiteY9-44638" fmla="*/ 602071 h 6858000"/>
              <a:gd name="connsiteX10-44639" fmla="*/ 5176196 w 6115796"/>
              <a:gd name="connsiteY10-44640" fmla="*/ 636822 h 6858000"/>
              <a:gd name="connsiteX11-44641" fmla="*/ 5189051 w 6115796"/>
              <a:gd name="connsiteY11-44642" fmla="*/ 782518 h 6858000"/>
              <a:gd name="connsiteX12-44643" fmla="*/ 5218707 w 6115796"/>
              <a:gd name="connsiteY12-44644" fmla="*/ 886387 h 6858000"/>
              <a:gd name="connsiteX13-44645" fmla="*/ 5221281 w 6115796"/>
              <a:gd name="connsiteY13-44646" fmla="*/ 920873 h 6858000"/>
              <a:gd name="connsiteX14-44647" fmla="*/ 5201018 w 6115796"/>
              <a:gd name="connsiteY14-44648" fmla="*/ 1095027 h 6858000"/>
              <a:gd name="connsiteX15-44649" fmla="*/ 5189234 w 6115796"/>
              <a:gd name="connsiteY15-44650" fmla="*/ 1217308 h 6858000"/>
              <a:gd name="connsiteX16-44651" fmla="*/ 5202769 w 6115796"/>
              <a:gd name="connsiteY16-44652" fmla="*/ 1269450 h 6858000"/>
              <a:gd name="connsiteX17-44653" fmla="*/ 5225968 w 6115796"/>
              <a:gd name="connsiteY17-44654" fmla="*/ 1357994 h 6858000"/>
              <a:gd name="connsiteX18-44655" fmla="*/ 5231437 w 6115796"/>
              <a:gd name="connsiteY18-44656" fmla="*/ 1373779 h 6858000"/>
              <a:gd name="connsiteX19-44657" fmla="*/ 5237226 w 6115796"/>
              <a:gd name="connsiteY19-44658" fmla="*/ 1441327 h 6858000"/>
              <a:gd name="connsiteX20-44659" fmla="*/ 5255653 w 6115796"/>
              <a:gd name="connsiteY20-44660" fmla="*/ 1524712 h 6858000"/>
              <a:gd name="connsiteX21-44661" fmla="*/ 5263491 w 6115796"/>
              <a:gd name="connsiteY21-44662" fmla="*/ 1642938 h 6858000"/>
              <a:gd name="connsiteX22-44663" fmla="*/ 5256552 w 6115796"/>
              <a:gd name="connsiteY22-44664" fmla="*/ 1672509 h 6858000"/>
              <a:gd name="connsiteX23-44665" fmla="*/ 5266931 w 6115796"/>
              <a:gd name="connsiteY23-44666" fmla="*/ 1866147 h 6858000"/>
              <a:gd name="connsiteX24-44667" fmla="*/ 5255696 w 6115796"/>
              <a:gd name="connsiteY24-44668" fmla="*/ 1953770 h 6858000"/>
              <a:gd name="connsiteX25-44669" fmla="*/ 5252592 w 6115796"/>
              <a:gd name="connsiteY25-44670" fmla="*/ 2092210 h 6858000"/>
              <a:gd name="connsiteX26-44671" fmla="*/ 5250104 w 6115796"/>
              <a:gd name="connsiteY26-44672" fmla="*/ 2249166 h 6858000"/>
              <a:gd name="connsiteX27-44673" fmla="*/ 5251214 w 6115796"/>
              <a:gd name="connsiteY27-44674" fmla="*/ 2250944 h 6858000"/>
              <a:gd name="connsiteX28-44675" fmla="*/ 5250644 w 6115796"/>
              <a:gd name="connsiteY28-44676" fmla="*/ 2266619 h 6858000"/>
              <a:gd name="connsiteX29-44677" fmla="*/ 5293877 w 6115796"/>
              <a:gd name="connsiteY29-44678" fmla="*/ 2368649 h 6858000"/>
              <a:gd name="connsiteX30-44679" fmla="*/ 5311338 w 6115796"/>
              <a:gd name="connsiteY30-44680" fmla="*/ 2404034 h 6858000"/>
              <a:gd name="connsiteX31-44681" fmla="*/ 5338366 w 6115796"/>
              <a:gd name="connsiteY31-44682" fmla="*/ 2465052 h 6858000"/>
              <a:gd name="connsiteX32-44683" fmla="*/ 5371263 w 6115796"/>
              <a:gd name="connsiteY32-44684" fmla="*/ 2586413 h 6858000"/>
              <a:gd name="connsiteX33-44685" fmla="*/ 5407503 w 6115796"/>
              <a:gd name="connsiteY33-44686" fmla="*/ 2786290 h 6858000"/>
              <a:gd name="connsiteX34-44687" fmla="*/ 5407356 w 6115796"/>
              <a:gd name="connsiteY34-44688" fmla="*/ 2787545 h 6858000"/>
              <a:gd name="connsiteX35-44689" fmla="*/ 5457023 w 6115796"/>
              <a:gd name="connsiteY35-44690" fmla="*/ 2858292 h 6858000"/>
              <a:gd name="connsiteX36-44691" fmla="*/ 5484061 w 6115796"/>
              <a:gd name="connsiteY36-44692" fmla="*/ 2919216 h 6858000"/>
              <a:gd name="connsiteX37-44693" fmla="*/ 5491940 w 6115796"/>
              <a:gd name="connsiteY37-44694" fmla="*/ 3015985 h 6858000"/>
              <a:gd name="connsiteX38-44695" fmla="*/ 5503944 w 6115796"/>
              <a:gd name="connsiteY38-44696" fmla="*/ 3123335 h 6858000"/>
              <a:gd name="connsiteX39-44697" fmla="*/ 5516007 w 6115796"/>
              <a:gd name="connsiteY39-44698" fmla="*/ 3258473 h 6858000"/>
              <a:gd name="connsiteX40-44699" fmla="*/ 5589758 w 6115796"/>
              <a:gd name="connsiteY40-44700" fmla="*/ 3453699 h 6858000"/>
              <a:gd name="connsiteX41-44701" fmla="*/ 5596144 w 6115796"/>
              <a:gd name="connsiteY41-44702" fmla="*/ 3534624 h 6858000"/>
              <a:gd name="connsiteX42-44703" fmla="*/ 5597750 w 6115796"/>
              <a:gd name="connsiteY42-44704" fmla="*/ 3534129 h 6858000"/>
              <a:gd name="connsiteX43-44705" fmla="*/ 5618377 w 6115796"/>
              <a:gd name="connsiteY43-44706" fmla="*/ 3588431 h 6858000"/>
              <a:gd name="connsiteX44-44707" fmla="*/ 5655472 w 6115796"/>
              <a:gd name="connsiteY44-44708" fmla="*/ 3678877 h 6858000"/>
              <a:gd name="connsiteX45-44709" fmla="*/ 5683015 w 6115796"/>
              <a:gd name="connsiteY45-44710" fmla="*/ 3762025 h 6858000"/>
              <a:gd name="connsiteX46-44711" fmla="*/ 5696643 w 6115796"/>
              <a:gd name="connsiteY46-44712" fmla="*/ 3773888 h 6858000"/>
              <a:gd name="connsiteX47-44713" fmla="*/ 5768491 w 6115796"/>
              <a:gd name="connsiteY47-44714" fmla="*/ 3914399 h 6858000"/>
              <a:gd name="connsiteX48-44715" fmla="*/ 5793123 w 6115796"/>
              <a:gd name="connsiteY48-44716" fmla="*/ 3969952 h 6858000"/>
              <a:gd name="connsiteX49-44717" fmla="*/ 5808321 w 6115796"/>
              <a:gd name="connsiteY49-44718" fmla="*/ 3988153 h 6858000"/>
              <a:gd name="connsiteX50-44719" fmla="*/ 5825621 w 6115796"/>
              <a:gd name="connsiteY50-44720" fmla="*/ 4015525 h 6858000"/>
              <a:gd name="connsiteX51-44721" fmla="*/ 5860672 w 6115796"/>
              <a:gd name="connsiteY51-44722" fmla="*/ 4061579 h 6858000"/>
              <a:gd name="connsiteX52-44723" fmla="*/ 5894095 w 6115796"/>
              <a:gd name="connsiteY52-44724" fmla="*/ 4128857 h 6858000"/>
              <a:gd name="connsiteX53-44725" fmla="*/ 5903513 w 6115796"/>
              <a:gd name="connsiteY53-44726" fmla="*/ 4187661 h 6858000"/>
              <a:gd name="connsiteX54-44727" fmla="*/ 5946705 w 6115796"/>
              <a:gd name="connsiteY54-44728" fmla="*/ 4428051 h 6858000"/>
              <a:gd name="connsiteX55-44729" fmla="*/ 5949261 w 6115796"/>
              <a:gd name="connsiteY55-44730" fmla="*/ 4449185 h 6858000"/>
              <a:gd name="connsiteX56-44731" fmla="*/ 5968960 w 6115796"/>
              <a:gd name="connsiteY56-44732" fmla="*/ 4482655 h 6858000"/>
              <a:gd name="connsiteX57-44733" fmla="*/ 5998138 w 6115796"/>
              <a:gd name="connsiteY57-44734" fmla="*/ 4697518 h 6858000"/>
              <a:gd name="connsiteX58-44735" fmla="*/ 6007819 w 6115796"/>
              <a:gd name="connsiteY58-44736" fmla="*/ 4858148 h 6858000"/>
              <a:gd name="connsiteX59-44737" fmla="*/ 6007749 w 6115796"/>
              <a:gd name="connsiteY59-44738" fmla="*/ 4964715 h 6858000"/>
              <a:gd name="connsiteX60-44739" fmla="*/ 6005269 w 6115796"/>
              <a:gd name="connsiteY60-44740" fmla="*/ 5150567 h 6858000"/>
              <a:gd name="connsiteX61-44741" fmla="*/ 6001127 w 6115796"/>
              <a:gd name="connsiteY61-44742" fmla="*/ 5164609 h 6858000"/>
              <a:gd name="connsiteX62-44743" fmla="*/ 5998514 w 6115796"/>
              <a:gd name="connsiteY62-44744" fmla="*/ 5189673 h 6858000"/>
              <a:gd name="connsiteX63-44745" fmla="*/ 6018409 w 6115796"/>
              <a:gd name="connsiteY63-44746" fmla="*/ 5227157 h 6858000"/>
              <a:gd name="connsiteX64-44747" fmla="*/ 6036748 w 6115796"/>
              <a:gd name="connsiteY64-44748" fmla="*/ 5322752 h 6858000"/>
              <a:gd name="connsiteX65-44749" fmla="*/ 6037677 w 6115796"/>
              <a:gd name="connsiteY65-44750" fmla="*/ 5354807 h 6858000"/>
              <a:gd name="connsiteX66-44751" fmla="*/ 6053435 w 6115796"/>
              <a:gd name="connsiteY66-44752" fmla="*/ 5387547 h 6858000"/>
              <a:gd name="connsiteX67-44753" fmla="*/ 6068640 w 6115796"/>
              <a:gd name="connsiteY67-44754" fmla="*/ 5474503 h 6858000"/>
              <a:gd name="connsiteX68-44755" fmla="*/ 6080922 w 6115796"/>
              <a:gd name="connsiteY68-44756" fmla="*/ 5561070 h 6858000"/>
              <a:gd name="connsiteX69-44757" fmla="*/ 6096949 w 6115796"/>
              <a:gd name="connsiteY69-44758" fmla="*/ 5648179 h 6858000"/>
              <a:gd name="connsiteX70-44759" fmla="*/ 6115796 w 6115796"/>
              <a:gd name="connsiteY70-44760" fmla="*/ 5862844 h 6858000"/>
              <a:gd name="connsiteX71-44761" fmla="*/ 6045436 w 6115796"/>
              <a:gd name="connsiteY71-44762" fmla="*/ 6124480 h 6858000"/>
              <a:gd name="connsiteX72-44763" fmla="*/ 6030489 w 6115796"/>
              <a:gd name="connsiteY72-44764" fmla="*/ 6317666 h 6858000"/>
              <a:gd name="connsiteX73-44765" fmla="*/ 6007492 w 6115796"/>
              <a:gd name="connsiteY73-44766" fmla="*/ 6440818 h 6858000"/>
              <a:gd name="connsiteX74-44767" fmla="*/ 6009467 w 6115796"/>
              <a:gd name="connsiteY74-44768" fmla="*/ 6487076 h 6858000"/>
              <a:gd name="connsiteX75-44769" fmla="*/ 5995064 w 6115796"/>
              <a:gd name="connsiteY75-44770" fmla="*/ 6540791 h 6858000"/>
              <a:gd name="connsiteX76-44771" fmla="*/ 5986207 w 6115796"/>
              <a:gd name="connsiteY76-44772" fmla="*/ 6695855 h 6858000"/>
              <a:gd name="connsiteX77-44773" fmla="*/ 5979428 w 6115796"/>
              <a:gd name="connsiteY77-44774" fmla="*/ 6754678 h 6858000"/>
              <a:gd name="connsiteX78-44775" fmla="*/ 5984543 w 6115796"/>
              <a:gd name="connsiteY78-44776" fmla="*/ 6811016 h 6858000"/>
              <a:gd name="connsiteX79-44777" fmla="*/ 5979671 w 6115796"/>
              <a:gd name="connsiteY79-44778" fmla="*/ 6858000 h 6858000"/>
              <a:gd name="connsiteX80-44779" fmla="*/ 0 w 6115796"/>
              <a:gd name="connsiteY80-44780" fmla="*/ 6858000 h 6858000"/>
              <a:gd name="connsiteX81-44781" fmla="*/ 0 w 6115796"/>
              <a:gd name="connsiteY81-44782" fmla="*/ 0 h 6858000"/>
              <a:gd name="connsiteX0-44783" fmla="*/ 0 w 6115796"/>
              <a:gd name="connsiteY0-44784" fmla="*/ 0 h 6858000"/>
              <a:gd name="connsiteX1-44785" fmla="*/ 4965888 w 6115796"/>
              <a:gd name="connsiteY1-44786" fmla="*/ 0 h 6858000"/>
              <a:gd name="connsiteX2-44787" fmla="*/ 4967767 w 6115796"/>
              <a:gd name="connsiteY2-44788" fmla="*/ 7930 h 6858000"/>
              <a:gd name="connsiteX3-44789" fmla="*/ 4979444 w 6115796"/>
              <a:gd name="connsiteY3-44790" fmla="*/ 43921 h 6858000"/>
              <a:gd name="connsiteX4-44791" fmla="*/ 5021173 w 6115796"/>
              <a:gd name="connsiteY4-44792" fmla="*/ 123738 h 6858000"/>
              <a:gd name="connsiteX5-44793" fmla="*/ 5075458 w 6115796"/>
              <a:gd name="connsiteY5-44794" fmla="*/ 264355 h 6858000"/>
              <a:gd name="connsiteX6-44795" fmla="*/ 5081175 w 6115796"/>
              <a:gd name="connsiteY6-44796" fmla="*/ 277448 h 6858000"/>
              <a:gd name="connsiteX7-44797" fmla="*/ 5097011 w 6115796"/>
              <a:gd name="connsiteY7-44798" fmla="*/ 355616 h 6858000"/>
              <a:gd name="connsiteX8-44799" fmla="*/ 5153000 w 6115796"/>
              <a:gd name="connsiteY8-44800" fmla="*/ 507134 h 6858000"/>
              <a:gd name="connsiteX9-44801" fmla="*/ 5171282 w 6115796"/>
              <a:gd name="connsiteY9-44802" fmla="*/ 602071 h 6858000"/>
              <a:gd name="connsiteX10-44803" fmla="*/ 5176196 w 6115796"/>
              <a:gd name="connsiteY10-44804" fmla="*/ 636822 h 6858000"/>
              <a:gd name="connsiteX11-44805" fmla="*/ 5189051 w 6115796"/>
              <a:gd name="connsiteY11-44806" fmla="*/ 782518 h 6858000"/>
              <a:gd name="connsiteX12-44807" fmla="*/ 5218707 w 6115796"/>
              <a:gd name="connsiteY12-44808" fmla="*/ 886387 h 6858000"/>
              <a:gd name="connsiteX13-44809" fmla="*/ 5221281 w 6115796"/>
              <a:gd name="connsiteY13-44810" fmla="*/ 920873 h 6858000"/>
              <a:gd name="connsiteX14-44811" fmla="*/ 5201018 w 6115796"/>
              <a:gd name="connsiteY14-44812" fmla="*/ 1095027 h 6858000"/>
              <a:gd name="connsiteX15-44813" fmla="*/ 5189234 w 6115796"/>
              <a:gd name="connsiteY15-44814" fmla="*/ 1217308 h 6858000"/>
              <a:gd name="connsiteX16-44815" fmla="*/ 5202769 w 6115796"/>
              <a:gd name="connsiteY16-44816" fmla="*/ 1269450 h 6858000"/>
              <a:gd name="connsiteX17-44817" fmla="*/ 5225968 w 6115796"/>
              <a:gd name="connsiteY17-44818" fmla="*/ 1357994 h 6858000"/>
              <a:gd name="connsiteX18-44819" fmla="*/ 5231437 w 6115796"/>
              <a:gd name="connsiteY18-44820" fmla="*/ 1373779 h 6858000"/>
              <a:gd name="connsiteX19-44821" fmla="*/ 5237226 w 6115796"/>
              <a:gd name="connsiteY19-44822" fmla="*/ 1441327 h 6858000"/>
              <a:gd name="connsiteX20-44823" fmla="*/ 5255653 w 6115796"/>
              <a:gd name="connsiteY20-44824" fmla="*/ 1524712 h 6858000"/>
              <a:gd name="connsiteX21-44825" fmla="*/ 5263491 w 6115796"/>
              <a:gd name="connsiteY21-44826" fmla="*/ 1642938 h 6858000"/>
              <a:gd name="connsiteX22-44827" fmla="*/ 5256552 w 6115796"/>
              <a:gd name="connsiteY22-44828" fmla="*/ 1672509 h 6858000"/>
              <a:gd name="connsiteX23-44829" fmla="*/ 5266931 w 6115796"/>
              <a:gd name="connsiteY23-44830" fmla="*/ 1866147 h 6858000"/>
              <a:gd name="connsiteX24-44831" fmla="*/ 5255696 w 6115796"/>
              <a:gd name="connsiteY24-44832" fmla="*/ 1953770 h 6858000"/>
              <a:gd name="connsiteX25-44833" fmla="*/ 5252592 w 6115796"/>
              <a:gd name="connsiteY25-44834" fmla="*/ 2092210 h 6858000"/>
              <a:gd name="connsiteX26-44835" fmla="*/ 5250104 w 6115796"/>
              <a:gd name="connsiteY26-44836" fmla="*/ 2249166 h 6858000"/>
              <a:gd name="connsiteX27-44837" fmla="*/ 5250644 w 6115796"/>
              <a:gd name="connsiteY27-44838" fmla="*/ 2266619 h 6858000"/>
              <a:gd name="connsiteX28-44839" fmla="*/ 5293877 w 6115796"/>
              <a:gd name="connsiteY28-44840" fmla="*/ 2368649 h 6858000"/>
              <a:gd name="connsiteX29-44841" fmla="*/ 5311338 w 6115796"/>
              <a:gd name="connsiteY29-44842" fmla="*/ 2404034 h 6858000"/>
              <a:gd name="connsiteX30-44843" fmla="*/ 5338366 w 6115796"/>
              <a:gd name="connsiteY30-44844" fmla="*/ 2465052 h 6858000"/>
              <a:gd name="connsiteX31-44845" fmla="*/ 5371263 w 6115796"/>
              <a:gd name="connsiteY31-44846" fmla="*/ 2586413 h 6858000"/>
              <a:gd name="connsiteX32-44847" fmla="*/ 5407503 w 6115796"/>
              <a:gd name="connsiteY32-44848" fmla="*/ 2786290 h 6858000"/>
              <a:gd name="connsiteX33-44849" fmla="*/ 5407356 w 6115796"/>
              <a:gd name="connsiteY33-44850" fmla="*/ 2787545 h 6858000"/>
              <a:gd name="connsiteX34-44851" fmla="*/ 5457023 w 6115796"/>
              <a:gd name="connsiteY34-44852" fmla="*/ 2858292 h 6858000"/>
              <a:gd name="connsiteX35-44853" fmla="*/ 5484061 w 6115796"/>
              <a:gd name="connsiteY35-44854" fmla="*/ 2919216 h 6858000"/>
              <a:gd name="connsiteX36-44855" fmla="*/ 5491940 w 6115796"/>
              <a:gd name="connsiteY36-44856" fmla="*/ 3015985 h 6858000"/>
              <a:gd name="connsiteX37-44857" fmla="*/ 5503944 w 6115796"/>
              <a:gd name="connsiteY37-44858" fmla="*/ 3123335 h 6858000"/>
              <a:gd name="connsiteX38-44859" fmla="*/ 5516007 w 6115796"/>
              <a:gd name="connsiteY38-44860" fmla="*/ 3258473 h 6858000"/>
              <a:gd name="connsiteX39-44861" fmla="*/ 5589758 w 6115796"/>
              <a:gd name="connsiteY39-44862" fmla="*/ 3453699 h 6858000"/>
              <a:gd name="connsiteX40-44863" fmla="*/ 5596144 w 6115796"/>
              <a:gd name="connsiteY40-44864" fmla="*/ 3534624 h 6858000"/>
              <a:gd name="connsiteX41-44865" fmla="*/ 5597750 w 6115796"/>
              <a:gd name="connsiteY41-44866" fmla="*/ 3534129 h 6858000"/>
              <a:gd name="connsiteX42-44867" fmla="*/ 5618377 w 6115796"/>
              <a:gd name="connsiteY42-44868" fmla="*/ 3588431 h 6858000"/>
              <a:gd name="connsiteX43-44869" fmla="*/ 5655472 w 6115796"/>
              <a:gd name="connsiteY43-44870" fmla="*/ 3678877 h 6858000"/>
              <a:gd name="connsiteX44-44871" fmla="*/ 5683015 w 6115796"/>
              <a:gd name="connsiteY44-44872" fmla="*/ 3762025 h 6858000"/>
              <a:gd name="connsiteX45-44873" fmla="*/ 5696643 w 6115796"/>
              <a:gd name="connsiteY45-44874" fmla="*/ 3773888 h 6858000"/>
              <a:gd name="connsiteX46-44875" fmla="*/ 5768491 w 6115796"/>
              <a:gd name="connsiteY46-44876" fmla="*/ 3914399 h 6858000"/>
              <a:gd name="connsiteX47-44877" fmla="*/ 5793123 w 6115796"/>
              <a:gd name="connsiteY47-44878" fmla="*/ 3969952 h 6858000"/>
              <a:gd name="connsiteX48-44879" fmla="*/ 5808321 w 6115796"/>
              <a:gd name="connsiteY48-44880" fmla="*/ 3988153 h 6858000"/>
              <a:gd name="connsiteX49-44881" fmla="*/ 5825621 w 6115796"/>
              <a:gd name="connsiteY49-44882" fmla="*/ 4015525 h 6858000"/>
              <a:gd name="connsiteX50-44883" fmla="*/ 5860672 w 6115796"/>
              <a:gd name="connsiteY50-44884" fmla="*/ 4061579 h 6858000"/>
              <a:gd name="connsiteX51-44885" fmla="*/ 5894095 w 6115796"/>
              <a:gd name="connsiteY51-44886" fmla="*/ 4128857 h 6858000"/>
              <a:gd name="connsiteX52-44887" fmla="*/ 5903513 w 6115796"/>
              <a:gd name="connsiteY52-44888" fmla="*/ 4187661 h 6858000"/>
              <a:gd name="connsiteX53-44889" fmla="*/ 5946705 w 6115796"/>
              <a:gd name="connsiteY53-44890" fmla="*/ 4428051 h 6858000"/>
              <a:gd name="connsiteX54-44891" fmla="*/ 5949261 w 6115796"/>
              <a:gd name="connsiteY54-44892" fmla="*/ 4449185 h 6858000"/>
              <a:gd name="connsiteX55-44893" fmla="*/ 5968960 w 6115796"/>
              <a:gd name="connsiteY55-44894" fmla="*/ 4482655 h 6858000"/>
              <a:gd name="connsiteX56-44895" fmla="*/ 5998138 w 6115796"/>
              <a:gd name="connsiteY56-44896" fmla="*/ 4697518 h 6858000"/>
              <a:gd name="connsiteX57-44897" fmla="*/ 6007819 w 6115796"/>
              <a:gd name="connsiteY57-44898" fmla="*/ 4858148 h 6858000"/>
              <a:gd name="connsiteX58-44899" fmla="*/ 6007749 w 6115796"/>
              <a:gd name="connsiteY58-44900" fmla="*/ 4964715 h 6858000"/>
              <a:gd name="connsiteX59-44901" fmla="*/ 6005269 w 6115796"/>
              <a:gd name="connsiteY59-44902" fmla="*/ 5150567 h 6858000"/>
              <a:gd name="connsiteX60-44903" fmla="*/ 6001127 w 6115796"/>
              <a:gd name="connsiteY60-44904" fmla="*/ 5164609 h 6858000"/>
              <a:gd name="connsiteX61-44905" fmla="*/ 5998514 w 6115796"/>
              <a:gd name="connsiteY61-44906" fmla="*/ 5189673 h 6858000"/>
              <a:gd name="connsiteX62-44907" fmla="*/ 6018409 w 6115796"/>
              <a:gd name="connsiteY62-44908" fmla="*/ 5227157 h 6858000"/>
              <a:gd name="connsiteX63-44909" fmla="*/ 6036748 w 6115796"/>
              <a:gd name="connsiteY63-44910" fmla="*/ 5322752 h 6858000"/>
              <a:gd name="connsiteX64-44911" fmla="*/ 6037677 w 6115796"/>
              <a:gd name="connsiteY64-44912" fmla="*/ 5354807 h 6858000"/>
              <a:gd name="connsiteX65-44913" fmla="*/ 6053435 w 6115796"/>
              <a:gd name="connsiteY65-44914" fmla="*/ 5387547 h 6858000"/>
              <a:gd name="connsiteX66-44915" fmla="*/ 6068640 w 6115796"/>
              <a:gd name="connsiteY66-44916" fmla="*/ 5474503 h 6858000"/>
              <a:gd name="connsiteX67-44917" fmla="*/ 6080922 w 6115796"/>
              <a:gd name="connsiteY67-44918" fmla="*/ 5561070 h 6858000"/>
              <a:gd name="connsiteX68-44919" fmla="*/ 6096949 w 6115796"/>
              <a:gd name="connsiteY68-44920" fmla="*/ 5648179 h 6858000"/>
              <a:gd name="connsiteX69-44921" fmla="*/ 6115796 w 6115796"/>
              <a:gd name="connsiteY69-44922" fmla="*/ 5862844 h 6858000"/>
              <a:gd name="connsiteX70-44923" fmla="*/ 6045436 w 6115796"/>
              <a:gd name="connsiteY70-44924" fmla="*/ 6124480 h 6858000"/>
              <a:gd name="connsiteX71-44925" fmla="*/ 6030489 w 6115796"/>
              <a:gd name="connsiteY71-44926" fmla="*/ 6317666 h 6858000"/>
              <a:gd name="connsiteX72-44927" fmla="*/ 6007492 w 6115796"/>
              <a:gd name="connsiteY72-44928" fmla="*/ 6440818 h 6858000"/>
              <a:gd name="connsiteX73-44929" fmla="*/ 6009467 w 6115796"/>
              <a:gd name="connsiteY73-44930" fmla="*/ 6487076 h 6858000"/>
              <a:gd name="connsiteX74-44931" fmla="*/ 5995064 w 6115796"/>
              <a:gd name="connsiteY74-44932" fmla="*/ 6540791 h 6858000"/>
              <a:gd name="connsiteX75-44933" fmla="*/ 5986207 w 6115796"/>
              <a:gd name="connsiteY75-44934" fmla="*/ 6695855 h 6858000"/>
              <a:gd name="connsiteX76-44935" fmla="*/ 5979428 w 6115796"/>
              <a:gd name="connsiteY76-44936" fmla="*/ 6754678 h 6858000"/>
              <a:gd name="connsiteX77-44937" fmla="*/ 5984543 w 6115796"/>
              <a:gd name="connsiteY77-44938" fmla="*/ 6811016 h 6858000"/>
              <a:gd name="connsiteX78-44939" fmla="*/ 5979671 w 6115796"/>
              <a:gd name="connsiteY78-44940" fmla="*/ 6858000 h 6858000"/>
              <a:gd name="connsiteX79-44941" fmla="*/ 0 w 6115796"/>
              <a:gd name="connsiteY79-44942" fmla="*/ 6858000 h 6858000"/>
              <a:gd name="connsiteX80-44943" fmla="*/ 0 w 6115796"/>
              <a:gd name="connsiteY80-44944" fmla="*/ 0 h 6858000"/>
              <a:gd name="connsiteX0-44945" fmla="*/ 0 w 6115796"/>
              <a:gd name="connsiteY0-44946" fmla="*/ 0 h 6858000"/>
              <a:gd name="connsiteX1-44947" fmla="*/ 4965888 w 6115796"/>
              <a:gd name="connsiteY1-44948" fmla="*/ 0 h 6858000"/>
              <a:gd name="connsiteX2-44949" fmla="*/ 4967767 w 6115796"/>
              <a:gd name="connsiteY2-44950" fmla="*/ 7930 h 6858000"/>
              <a:gd name="connsiteX3-44951" fmla="*/ 4979444 w 6115796"/>
              <a:gd name="connsiteY3-44952" fmla="*/ 43921 h 6858000"/>
              <a:gd name="connsiteX4-44953" fmla="*/ 5021173 w 6115796"/>
              <a:gd name="connsiteY4-44954" fmla="*/ 123738 h 6858000"/>
              <a:gd name="connsiteX5-44955" fmla="*/ 5075458 w 6115796"/>
              <a:gd name="connsiteY5-44956" fmla="*/ 264355 h 6858000"/>
              <a:gd name="connsiteX6-44957" fmla="*/ 5081175 w 6115796"/>
              <a:gd name="connsiteY6-44958" fmla="*/ 277448 h 6858000"/>
              <a:gd name="connsiteX7-44959" fmla="*/ 5097011 w 6115796"/>
              <a:gd name="connsiteY7-44960" fmla="*/ 355616 h 6858000"/>
              <a:gd name="connsiteX8-44961" fmla="*/ 5153000 w 6115796"/>
              <a:gd name="connsiteY8-44962" fmla="*/ 507134 h 6858000"/>
              <a:gd name="connsiteX9-44963" fmla="*/ 5171282 w 6115796"/>
              <a:gd name="connsiteY9-44964" fmla="*/ 602071 h 6858000"/>
              <a:gd name="connsiteX10-44965" fmla="*/ 5176196 w 6115796"/>
              <a:gd name="connsiteY10-44966" fmla="*/ 636822 h 6858000"/>
              <a:gd name="connsiteX11-44967" fmla="*/ 5189051 w 6115796"/>
              <a:gd name="connsiteY11-44968" fmla="*/ 782518 h 6858000"/>
              <a:gd name="connsiteX12-44969" fmla="*/ 5218707 w 6115796"/>
              <a:gd name="connsiteY12-44970" fmla="*/ 886387 h 6858000"/>
              <a:gd name="connsiteX13-44971" fmla="*/ 5221281 w 6115796"/>
              <a:gd name="connsiteY13-44972" fmla="*/ 920873 h 6858000"/>
              <a:gd name="connsiteX14-44973" fmla="*/ 5201018 w 6115796"/>
              <a:gd name="connsiteY14-44974" fmla="*/ 1095027 h 6858000"/>
              <a:gd name="connsiteX15-44975" fmla="*/ 5189234 w 6115796"/>
              <a:gd name="connsiteY15-44976" fmla="*/ 1217308 h 6858000"/>
              <a:gd name="connsiteX16-44977" fmla="*/ 5202769 w 6115796"/>
              <a:gd name="connsiteY16-44978" fmla="*/ 1269450 h 6858000"/>
              <a:gd name="connsiteX17-44979" fmla="*/ 5225968 w 6115796"/>
              <a:gd name="connsiteY17-44980" fmla="*/ 1357994 h 6858000"/>
              <a:gd name="connsiteX18-44981" fmla="*/ 5231437 w 6115796"/>
              <a:gd name="connsiteY18-44982" fmla="*/ 1373779 h 6858000"/>
              <a:gd name="connsiteX19-44983" fmla="*/ 5237226 w 6115796"/>
              <a:gd name="connsiteY19-44984" fmla="*/ 1441327 h 6858000"/>
              <a:gd name="connsiteX20-44985" fmla="*/ 5255653 w 6115796"/>
              <a:gd name="connsiteY20-44986" fmla="*/ 1524712 h 6858000"/>
              <a:gd name="connsiteX21-44987" fmla="*/ 5263491 w 6115796"/>
              <a:gd name="connsiteY21-44988" fmla="*/ 1642938 h 6858000"/>
              <a:gd name="connsiteX22-44989" fmla="*/ 5256552 w 6115796"/>
              <a:gd name="connsiteY22-44990" fmla="*/ 1672509 h 6858000"/>
              <a:gd name="connsiteX23-44991" fmla="*/ 5266931 w 6115796"/>
              <a:gd name="connsiteY23-44992" fmla="*/ 1866147 h 6858000"/>
              <a:gd name="connsiteX24-44993" fmla="*/ 5255696 w 6115796"/>
              <a:gd name="connsiteY24-44994" fmla="*/ 1953770 h 6858000"/>
              <a:gd name="connsiteX25-44995" fmla="*/ 5252592 w 6115796"/>
              <a:gd name="connsiteY25-44996" fmla="*/ 2092210 h 6858000"/>
              <a:gd name="connsiteX26-44997" fmla="*/ 5257248 w 6115796"/>
              <a:gd name="connsiteY26-44998" fmla="*/ 2203922 h 6858000"/>
              <a:gd name="connsiteX27-44999" fmla="*/ 5250644 w 6115796"/>
              <a:gd name="connsiteY27-45000" fmla="*/ 2266619 h 6858000"/>
              <a:gd name="connsiteX28-45001" fmla="*/ 5293877 w 6115796"/>
              <a:gd name="connsiteY28-45002" fmla="*/ 2368649 h 6858000"/>
              <a:gd name="connsiteX29-45003" fmla="*/ 5311338 w 6115796"/>
              <a:gd name="connsiteY29-45004" fmla="*/ 2404034 h 6858000"/>
              <a:gd name="connsiteX30-45005" fmla="*/ 5338366 w 6115796"/>
              <a:gd name="connsiteY30-45006" fmla="*/ 2465052 h 6858000"/>
              <a:gd name="connsiteX31-45007" fmla="*/ 5371263 w 6115796"/>
              <a:gd name="connsiteY31-45008" fmla="*/ 2586413 h 6858000"/>
              <a:gd name="connsiteX32-45009" fmla="*/ 5407503 w 6115796"/>
              <a:gd name="connsiteY32-45010" fmla="*/ 2786290 h 6858000"/>
              <a:gd name="connsiteX33-45011" fmla="*/ 5407356 w 6115796"/>
              <a:gd name="connsiteY33-45012" fmla="*/ 2787545 h 6858000"/>
              <a:gd name="connsiteX34-45013" fmla="*/ 5457023 w 6115796"/>
              <a:gd name="connsiteY34-45014" fmla="*/ 2858292 h 6858000"/>
              <a:gd name="connsiteX35-45015" fmla="*/ 5484061 w 6115796"/>
              <a:gd name="connsiteY35-45016" fmla="*/ 2919216 h 6858000"/>
              <a:gd name="connsiteX36-45017" fmla="*/ 5491940 w 6115796"/>
              <a:gd name="connsiteY36-45018" fmla="*/ 3015985 h 6858000"/>
              <a:gd name="connsiteX37-45019" fmla="*/ 5503944 w 6115796"/>
              <a:gd name="connsiteY37-45020" fmla="*/ 3123335 h 6858000"/>
              <a:gd name="connsiteX38-45021" fmla="*/ 5516007 w 6115796"/>
              <a:gd name="connsiteY38-45022" fmla="*/ 3258473 h 6858000"/>
              <a:gd name="connsiteX39-45023" fmla="*/ 5589758 w 6115796"/>
              <a:gd name="connsiteY39-45024" fmla="*/ 3453699 h 6858000"/>
              <a:gd name="connsiteX40-45025" fmla="*/ 5596144 w 6115796"/>
              <a:gd name="connsiteY40-45026" fmla="*/ 3534624 h 6858000"/>
              <a:gd name="connsiteX41-45027" fmla="*/ 5597750 w 6115796"/>
              <a:gd name="connsiteY41-45028" fmla="*/ 3534129 h 6858000"/>
              <a:gd name="connsiteX42-45029" fmla="*/ 5618377 w 6115796"/>
              <a:gd name="connsiteY42-45030" fmla="*/ 3588431 h 6858000"/>
              <a:gd name="connsiteX43-45031" fmla="*/ 5655472 w 6115796"/>
              <a:gd name="connsiteY43-45032" fmla="*/ 3678877 h 6858000"/>
              <a:gd name="connsiteX44-45033" fmla="*/ 5683015 w 6115796"/>
              <a:gd name="connsiteY44-45034" fmla="*/ 3762025 h 6858000"/>
              <a:gd name="connsiteX45-45035" fmla="*/ 5696643 w 6115796"/>
              <a:gd name="connsiteY45-45036" fmla="*/ 3773888 h 6858000"/>
              <a:gd name="connsiteX46-45037" fmla="*/ 5768491 w 6115796"/>
              <a:gd name="connsiteY46-45038" fmla="*/ 3914399 h 6858000"/>
              <a:gd name="connsiteX47-45039" fmla="*/ 5793123 w 6115796"/>
              <a:gd name="connsiteY47-45040" fmla="*/ 3969952 h 6858000"/>
              <a:gd name="connsiteX48-45041" fmla="*/ 5808321 w 6115796"/>
              <a:gd name="connsiteY48-45042" fmla="*/ 3988153 h 6858000"/>
              <a:gd name="connsiteX49-45043" fmla="*/ 5825621 w 6115796"/>
              <a:gd name="connsiteY49-45044" fmla="*/ 4015525 h 6858000"/>
              <a:gd name="connsiteX50-45045" fmla="*/ 5860672 w 6115796"/>
              <a:gd name="connsiteY50-45046" fmla="*/ 4061579 h 6858000"/>
              <a:gd name="connsiteX51-45047" fmla="*/ 5894095 w 6115796"/>
              <a:gd name="connsiteY51-45048" fmla="*/ 4128857 h 6858000"/>
              <a:gd name="connsiteX52-45049" fmla="*/ 5903513 w 6115796"/>
              <a:gd name="connsiteY52-45050" fmla="*/ 4187661 h 6858000"/>
              <a:gd name="connsiteX53-45051" fmla="*/ 5946705 w 6115796"/>
              <a:gd name="connsiteY53-45052" fmla="*/ 4428051 h 6858000"/>
              <a:gd name="connsiteX54-45053" fmla="*/ 5949261 w 6115796"/>
              <a:gd name="connsiteY54-45054" fmla="*/ 4449185 h 6858000"/>
              <a:gd name="connsiteX55-45055" fmla="*/ 5968960 w 6115796"/>
              <a:gd name="connsiteY55-45056" fmla="*/ 4482655 h 6858000"/>
              <a:gd name="connsiteX56-45057" fmla="*/ 5998138 w 6115796"/>
              <a:gd name="connsiteY56-45058" fmla="*/ 4697518 h 6858000"/>
              <a:gd name="connsiteX57-45059" fmla="*/ 6007819 w 6115796"/>
              <a:gd name="connsiteY57-45060" fmla="*/ 4858148 h 6858000"/>
              <a:gd name="connsiteX58-45061" fmla="*/ 6007749 w 6115796"/>
              <a:gd name="connsiteY58-45062" fmla="*/ 4964715 h 6858000"/>
              <a:gd name="connsiteX59-45063" fmla="*/ 6005269 w 6115796"/>
              <a:gd name="connsiteY59-45064" fmla="*/ 5150567 h 6858000"/>
              <a:gd name="connsiteX60-45065" fmla="*/ 6001127 w 6115796"/>
              <a:gd name="connsiteY60-45066" fmla="*/ 5164609 h 6858000"/>
              <a:gd name="connsiteX61-45067" fmla="*/ 5998514 w 6115796"/>
              <a:gd name="connsiteY61-45068" fmla="*/ 5189673 h 6858000"/>
              <a:gd name="connsiteX62-45069" fmla="*/ 6018409 w 6115796"/>
              <a:gd name="connsiteY62-45070" fmla="*/ 5227157 h 6858000"/>
              <a:gd name="connsiteX63-45071" fmla="*/ 6036748 w 6115796"/>
              <a:gd name="connsiteY63-45072" fmla="*/ 5322752 h 6858000"/>
              <a:gd name="connsiteX64-45073" fmla="*/ 6037677 w 6115796"/>
              <a:gd name="connsiteY64-45074" fmla="*/ 5354807 h 6858000"/>
              <a:gd name="connsiteX65-45075" fmla="*/ 6053435 w 6115796"/>
              <a:gd name="connsiteY65-45076" fmla="*/ 5387547 h 6858000"/>
              <a:gd name="connsiteX66-45077" fmla="*/ 6068640 w 6115796"/>
              <a:gd name="connsiteY66-45078" fmla="*/ 5474503 h 6858000"/>
              <a:gd name="connsiteX67-45079" fmla="*/ 6080922 w 6115796"/>
              <a:gd name="connsiteY67-45080" fmla="*/ 5561070 h 6858000"/>
              <a:gd name="connsiteX68-45081" fmla="*/ 6096949 w 6115796"/>
              <a:gd name="connsiteY68-45082" fmla="*/ 5648179 h 6858000"/>
              <a:gd name="connsiteX69-45083" fmla="*/ 6115796 w 6115796"/>
              <a:gd name="connsiteY69-45084" fmla="*/ 5862844 h 6858000"/>
              <a:gd name="connsiteX70-45085" fmla="*/ 6045436 w 6115796"/>
              <a:gd name="connsiteY70-45086" fmla="*/ 6124480 h 6858000"/>
              <a:gd name="connsiteX71-45087" fmla="*/ 6030489 w 6115796"/>
              <a:gd name="connsiteY71-45088" fmla="*/ 6317666 h 6858000"/>
              <a:gd name="connsiteX72-45089" fmla="*/ 6007492 w 6115796"/>
              <a:gd name="connsiteY72-45090" fmla="*/ 6440818 h 6858000"/>
              <a:gd name="connsiteX73-45091" fmla="*/ 6009467 w 6115796"/>
              <a:gd name="connsiteY73-45092" fmla="*/ 6487076 h 6858000"/>
              <a:gd name="connsiteX74-45093" fmla="*/ 5995064 w 6115796"/>
              <a:gd name="connsiteY74-45094" fmla="*/ 6540791 h 6858000"/>
              <a:gd name="connsiteX75-45095" fmla="*/ 5986207 w 6115796"/>
              <a:gd name="connsiteY75-45096" fmla="*/ 6695855 h 6858000"/>
              <a:gd name="connsiteX76-45097" fmla="*/ 5979428 w 6115796"/>
              <a:gd name="connsiteY76-45098" fmla="*/ 6754678 h 6858000"/>
              <a:gd name="connsiteX77-45099" fmla="*/ 5984543 w 6115796"/>
              <a:gd name="connsiteY77-45100" fmla="*/ 6811016 h 6858000"/>
              <a:gd name="connsiteX78-45101" fmla="*/ 5979671 w 6115796"/>
              <a:gd name="connsiteY78-45102" fmla="*/ 6858000 h 6858000"/>
              <a:gd name="connsiteX79-45103" fmla="*/ 0 w 6115796"/>
              <a:gd name="connsiteY79-45104" fmla="*/ 6858000 h 6858000"/>
              <a:gd name="connsiteX80-45105" fmla="*/ 0 w 6115796"/>
              <a:gd name="connsiteY80-45106" fmla="*/ 0 h 6858000"/>
              <a:gd name="connsiteX0-45107" fmla="*/ 0 w 6115796"/>
              <a:gd name="connsiteY0-45108" fmla="*/ 0 h 6858000"/>
              <a:gd name="connsiteX1-45109" fmla="*/ 4965888 w 6115796"/>
              <a:gd name="connsiteY1-45110" fmla="*/ 0 h 6858000"/>
              <a:gd name="connsiteX2-45111" fmla="*/ 4967767 w 6115796"/>
              <a:gd name="connsiteY2-45112" fmla="*/ 7930 h 6858000"/>
              <a:gd name="connsiteX3-45113" fmla="*/ 4979444 w 6115796"/>
              <a:gd name="connsiteY3-45114" fmla="*/ 43921 h 6858000"/>
              <a:gd name="connsiteX4-45115" fmla="*/ 5021173 w 6115796"/>
              <a:gd name="connsiteY4-45116" fmla="*/ 123738 h 6858000"/>
              <a:gd name="connsiteX5-45117" fmla="*/ 5075458 w 6115796"/>
              <a:gd name="connsiteY5-45118" fmla="*/ 264355 h 6858000"/>
              <a:gd name="connsiteX6-45119" fmla="*/ 5081175 w 6115796"/>
              <a:gd name="connsiteY6-45120" fmla="*/ 277448 h 6858000"/>
              <a:gd name="connsiteX7-45121" fmla="*/ 5097011 w 6115796"/>
              <a:gd name="connsiteY7-45122" fmla="*/ 355616 h 6858000"/>
              <a:gd name="connsiteX8-45123" fmla="*/ 5153000 w 6115796"/>
              <a:gd name="connsiteY8-45124" fmla="*/ 507134 h 6858000"/>
              <a:gd name="connsiteX9-45125" fmla="*/ 5171282 w 6115796"/>
              <a:gd name="connsiteY9-45126" fmla="*/ 602071 h 6858000"/>
              <a:gd name="connsiteX10-45127" fmla="*/ 5176196 w 6115796"/>
              <a:gd name="connsiteY10-45128" fmla="*/ 636822 h 6858000"/>
              <a:gd name="connsiteX11-45129" fmla="*/ 5189051 w 6115796"/>
              <a:gd name="connsiteY11-45130" fmla="*/ 782518 h 6858000"/>
              <a:gd name="connsiteX12-45131" fmla="*/ 5218707 w 6115796"/>
              <a:gd name="connsiteY12-45132" fmla="*/ 886387 h 6858000"/>
              <a:gd name="connsiteX13-45133" fmla="*/ 5221281 w 6115796"/>
              <a:gd name="connsiteY13-45134" fmla="*/ 920873 h 6858000"/>
              <a:gd name="connsiteX14-45135" fmla="*/ 5201018 w 6115796"/>
              <a:gd name="connsiteY14-45136" fmla="*/ 1095027 h 6858000"/>
              <a:gd name="connsiteX15-45137" fmla="*/ 5189234 w 6115796"/>
              <a:gd name="connsiteY15-45138" fmla="*/ 1217308 h 6858000"/>
              <a:gd name="connsiteX16-45139" fmla="*/ 5202769 w 6115796"/>
              <a:gd name="connsiteY16-45140" fmla="*/ 1269450 h 6858000"/>
              <a:gd name="connsiteX17-45141" fmla="*/ 5225968 w 6115796"/>
              <a:gd name="connsiteY17-45142" fmla="*/ 1357994 h 6858000"/>
              <a:gd name="connsiteX18-45143" fmla="*/ 5231437 w 6115796"/>
              <a:gd name="connsiteY18-45144" fmla="*/ 1373779 h 6858000"/>
              <a:gd name="connsiteX19-45145" fmla="*/ 5237226 w 6115796"/>
              <a:gd name="connsiteY19-45146" fmla="*/ 1441327 h 6858000"/>
              <a:gd name="connsiteX20-45147" fmla="*/ 5255653 w 6115796"/>
              <a:gd name="connsiteY20-45148" fmla="*/ 1524712 h 6858000"/>
              <a:gd name="connsiteX21-45149" fmla="*/ 5263491 w 6115796"/>
              <a:gd name="connsiteY21-45150" fmla="*/ 1642938 h 6858000"/>
              <a:gd name="connsiteX22-45151" fmla="*/ 5256552 w 6115796"/>
              <a:gd name="connsiteY22-45152" fmla="*/ 1672509 h 6858000"/>
              <a:gd name="connsiteX23-45153" fmla="*/ 5266931 w 6115796"/>
              <a:gd name="connsiteY23-45154" fmla="*/ 1866147 h 6858000"/>
              <a:gd name="connsiteX24-45155" fmla="*/ 5255696 w 6115796"/>
              <a:gd name="connsiteY24-45156" fmla="*/ 1953770 h 6858000"/>
              <a:gd name="connsiteX25-45157" fmla="*/ 5252592 w 6115796"/>
              <a:gd name="connsiteY25-45158" fmla="*/ 2092210 h 6858000"/>
              <a:gd name="connsiteX26-45159" fmla="*/ 5257248 w 6115796"/>
              <a:gd name="connsiteY26-45160" fmla="*/ 2203922 h 6858000"/>
              <a:gd name="connsiteX27-45161" fmla="*/ 5250644 w 6115796"/>
              <a:gd name="connsiteY27-45162" fmla="*/ 2266619 h 6858000"/>
              <a:gd name="connsiteX28-45163" fmla="*/ 5293877 w 6115796"/>
              <a:gd name="connsiteY28-45164" fmla="*/ 2368649 h 6858000"/>
              <a:gd name="connsiteX29-45165" fmla="*/ 5311338 w 6115796"/>
              <a:gd name="connsiteY29-45166" fmla="*/ 2404034 h 6858000"/>
              <a:gd name="connsiteX30-45167" fmla="*/ 5338366 w 6115796"/>
              <a:gd name="connsiteY30-45168" fmla="*/ 2465052 h 6858000"/>
              <a:gd name="connsiteX31-45169" fmla="*/ 5371263 w 6115796"/>
              <a:gd name="connsiteY31-45170" fmla="*/ 2586413 h 6858000"/>
              <a:gd name="connsiteX32-45171" fmla="*/ 5407503 w 6115796"/>
              <a:gd name="connsiteY32-45172" fmla="*/ 2786290 h 6858000"/>
              <a:gd name="connsiteX33-45173" fmla="*/ 5407356 w 6115796"/>
              <a:gd name="connsiteY33-45174" fmla="*/ 2787545 h 6858000"/>
              <a:gd name="connsiteX34-45175" fmla="*/ 5457023 w 6115796"/>
              <a:gd name="connsiteY34-45176" fmla="*/ 2858292 h 6858000"/>
              <a:gd name="connsiteX35-45177" fmla="*/ 5484061 w 6115796"/>
              <a:gd name="connsiteY35-45178" fmla="*/ 2919216 h 6858000"/>
              <a:gd name="connsiteX36-45179" fmla="*/ 5491940 w 6115796"/>
              <a:gd name="connsiteY36-45180" fmla="*/ 3015985 h 6858000"/>
              <a:gd name="connsiteX37-45181" fmla="*/ 5503944 w 6115796"/>
              <a:gd name="connsiteY37-45182" fmla="*/ 3123335 h 6858000"/>
              <a:gd name="connsiteX38-45183" fmla="*/ 5516007 w 6115796"/>
              <a:gd name="connsiteY38-45184" fmla="*/ 3258473 h 6858000"/>
              <a:gd name="connsiteX39-45185" fmla="*/ 5589758 w 6115796"/>
              <a:gd name="connsiteY39-45186" fmla="*/ 3453699 h 6858000"/>
              <a:gd name="connsiteX40-45187" fmla="*/ 5596144 w 6115796"/>
              <a:gd name="connsiteY40-45188" fmla="*/ 3534624 h 6858000"/>
              <a:gd name="connsiteX41-45189" fmla="*/ 5597750 w 6115796"/>
              <a:gd name="connsiteY41-45190" fmla="*/ 3534129 h 6858000"/>
              <a:gd name="connsiteX42-45191" fmla="*/ 5618377 w 6115796"/>
              <a:gd name="connsiteY42-45192" fmla="*/ 3588431 h 6858000"/>
              <a:gd name="connsiteX43-45193" fmla="*/ 5655472 w 6115796"/>
              <a:gd name="connsiteY43-45194" fmla="*/ 3678877 h 6858000"/>
              <a:gd name="connsiteX44-45195" fmla="*/ 5683015 w 6115796"/>
              <a:gd name="connsiteY44-45196" fmla="*/ 3762025 h 6858000"/>
              <a:gd name="connsiteX45-45197" fmla="*/ 5696643 w 6115796"/>
              <a:gd name="connsiteY45-45198" fmla="*/ 3773888 h 6858000"/>
              <a:gd name="connsiteX46-45199" fmla="*/ 5768491 w 6115796"/>
              <a:gd name="connsiteY46-45200" fmla="*/ 3914399 h 6858000"/>
              <a:gd name="connsiteX47-45201" fmla="*/ 5793123 w 6115796"/>
              <a:gd name="connsiteY47-45202" fmla="*/ 3969952 h 6858000"/>
              <a:gd name="connsiteX48-45203" fmla="*/ 5808321 w 6115796"/>
              <a:gd name="connsiteY48-45204" fmla="*/ 3988153 h 6858000"/>
              <a:gd name="connsiteX49-45205" fmla="*/ 5825621 w 6115796"/>
              <a:gd name="connsiteY49-45206" fmla="*/ 4015525 h 6858000"/>
              <a:gd name="connsiteX50-45207" fmla="*/ 5860672 w 6115796"/>
              <a:gd name="connsiteY50-45208" fmla="*/ 4061579 h 6858000"/>
              <a:gd name="connsiteX51-45209" fmla="*/ 5894095 w 6115796"/>
              <a:gd name="connsiteY51-45210" fmla="*/ 4128857 h 6858000"/>
              <a:gd name="connsiteX52-45211" fmla="*/ 5903513 w 6115796"/>
              <a:gd name="connsiteY52-45212" fmla="*/ 4187661 h 6858000"/>
              <a:gd name="connsiteX53-45213" fmla="*/ 5946705 w 6115796"/>
              <a:gd name="connsiteY53-45214" fmla="*/ 4428051 h 6858000"/>
              <a:gd name="connsiteX54-45215" fmla="*/ 5949261 w 6115796"/>
              <a:gd name="connsiteY54-45216" fmla="*/ 4449185 h 6858000"/>
              <a:gd name="connsiteX55-45217" fmla="*/ 5968960 w 6115796"/>
              <a:gd name="connsiteY55-45218" fmla="*/ 4482655 h 6858000"/>
              <a:gd name="connsiteX56-45219" fmla="*/ 5998138 w 6115796"/>
              <a:gd name="connsiteY56-45220" fmla="*/ 4697518 h 6858000"/>
              <a:gd name="connsiteX57-45221" fmla="*/ 6007819 w 6115796"/>
              <a:gd name="connsiteY57-45222" fmla="*/ 4858148 h 6858000"/>
              <a:gd name="connsiteX58-45223" fmla="*/ 6007749 w 6115796"/>
              <a:gd name="connsiteY58-45224" fmla="*/ 4964715 h 6858000"/>
              <a:gd name="connsiteX59-45225" fmla="*/ 6005269 w 6115796"/>
              <a:gd name="connsiteY59-45226" fmla="*/ 5150567 h 6858000"/>
              <a:gd name="connsiteX60-45227" fmla="*/ 6001127 w 6115796"/>
              <a:gd name="connsiteY60-45228" fmla="*/ 5164609 h 6858000"/>
              <a:gd name="connsiteX61-45229" fmla="*/ 5998514 w 6115796"/>
              <a:gd name="connsiteY61-45230" fmla="*/ 5189673 h 6858000"/>
              <a:gd name="connsiteX62-45231" fmla="*/ 6018409 w 6115796"/>
              <a:gd name="connsiteY62-45232" fmla="*/ 5227157 h 6858000"/>
              <a:gd name="connsiteX63-45233" fmla="*/ 6036748 w 6115796"/>
              <a:gd name="connsiteY63-45234" fmla="*/ 5322752 h 6858000"/>
              <a:gd name="connsiteX64-45235" fmla="*/ 6037677 w 6115796"/>
              <a:gd name="connsiteY64-45236" fmla="*/ 5354807 h 6858000"/>
              <a:gd name="connsiteX65-45237" fmla="*/ 6053435 w 6115796"/>
              <a:gd name="connsiteY65-45238" fmla="*/ 5387547 h 6858000"/>
              <a:gd name="connsiteX66-45239" fmla="*/ 6068640 w 6115796"/>
              <a:gd name="connsiteY66-45240" fmla="*/ 5474503 h 6858000"/>
              <a:gd name="connsiteX67-45241" fmla="*/ 6080922 w 6115796"/>
              <a:gd name="connsiteY67-45242" fmla="*/ 5561070 h 6858000"/>
              <a:gd name="connsiteX68-45243" fmla="*/ 6096949 w 6115796"/>
              <a:gd name="connsiteY68-45244" fmla="*/ 5648179 h 6858000"/>
              <a:gd name="connsiteX69-45245" fmla="*/ 6115796 w 6115796"/>
              <a:gd name="connsiteY69-45246" fmla="*/ 5862844 h 6858000"/>
              <a:gd name="connsiteX70-45247" fmla="*/ 6045436 w 6115796"/>
              <a:gd name="connsiteY70-45248" fmla="*/ 6124480 h 6858000"/>
              <a:gd name="connsiteX71-45249" fmla="*/ 6030489 w 6115796"/>
              <a:gd name="connsiteY71-45250" fmla="*/ 6317666 h 6858000"/>
              <a:gd name="connsiteX72-45251" fmla="*/ 6007492 w 6115796"/>
              <a:gd name="connsiteY72-45252" fmla="*/ 6440818 h 6858000"/>
              <a:gd name="connsiteX73-45253" fmla="*/ 6009467 w 6115796"/>
              <a:gd name="connsiteY73-45254" fmla="*/ 6487076 h 6858000"/>
              <a:gd name="connsiteX74-45255" fmla="*/ 5995064 w 6115796"/>
              <a:gd name="connsiteY74-45256" fmla="*/ 6540791 h 6858000"/>
              <a:gd name="connsiteX75-45257" fmla="*/ 5986207 w 6115796"/>
              <a:gd name="connsiteY75-45258" fmla="*/ 6695855 h 6858000"/>
              <a:gd name="connsiteX76-45259" fmla="*/ 5979428 w 6115796"/>
              <a:gd name="connsiteY76-45260" fmla="*/ 6754678 h 6858000"/>
              <a:gd name="connsiteX77-45261" fmla="*/ 5984543 w 6115796"/>
              <a:gd name="connsiteY77-45262" fmla="*/ 6811016 h 6858000"/>
              <a:gd name="connsiteX78-45263" fmla="*/ 5979671 w 6115796"/>
              <a:gd name="connsiteY78-45264" fmla="*/ 6858000 h 6858000"/>
              <a:gd name="connsiteX79-45265" fmla="*/ 0 w 6115796"/>
              <a:gd name="connsiteY79-45266" fmla="*/ 6858000 h 6858000"/>
              <a:gd name="connsiteX80-45267" fmla="*/ 0 w 6115796"/>
              <a:gd name="connsiteY80-45268" fmla="*/ 0 h 6858000"/>
              <a:gd name="connsiteX0-45269" fmla="*/ 0 w 6115796"/>
              <a:gd name="connsiteY0-45270" fmla="*/ 0 h 6858000"/>
              <a:gd name="connsiteX1-45271" fmla="*/ 4965888 w 6115796"/>
              <a:gd name="connsiteY1-45272" fmla="*/ 0 h 6858000"/>
              <a:gd name="connsiteX2-45273" fmla="*/ 4967767 w 6115796"/>
              <a:gd name="connsiteY2-45274" fmla="*/ 7930 h 6858000"/>
              <a:gd name="connsiteX3-45275" fmla="*/ 4979444 w 6115796"/>
              <a:gd name="connsiteY3-45276" fmla="*/ 43921 h 6858000"/>
              <a:gd name="connsiteX4-45277" fmla="*/ 5021173 w 6115796"/>
              <a:gd name="connsiteY4-45278" fmla="*/ 123738 h 6858000"/>
              <a:gd name="connsiteX5-45279" fmla="*/ 5075458 w 6115796"/>
              <a:gd name="connsiteY5-45280" fmla="*/ 264355 h 6858000"/>
              <a:gd name="connsiteX6-45281" fmla="*/ 5081175 w 6115796"/>
              <a:gd name="connsiteY6-45282" fmla="*/ 277448 h 6858000"/>
              <a:gd name="connsiteX7-45283" fmla="*/ 5097011 w 6115796"/>
              <a:gd name="connsiteY7-45284" fmla="*/ 355616 h 6858000"/>
              <a:gd name="connsiteX8-45285" fmla="*/ 5153000 w 6115796"/>
              <a:gd name="connsiteY8-45286" fmla="*/ 507134 h 6858000"/>
              <a:gd name="connsiteX9-45287" fmla="*/ 5171282 w 6115796"/>
              <a:gd name="connsiteY9-45288" fmla="*/ 602071 h 6858000"/>
              <a:gd name="connsiteX10-45289" fmla="*/ 5176196 w 6115796"/>
              <a:gd name="connsiteY10-45290" fmla="*/ 636822 h 6858000"/>
              <a:gd name="connsiteX11-45291" fmla="*/ 5189051 w 6115796"/>
              <a:gd name="connsiteY11-45292" fmla="*/ 782518 h 6858000"/>
              <a:gd name="connsiteX12-45293" fmla="*/ 5218707 w 6115796"/>
              <a:gd name="connsiteY12-45294" fmla="*/ 886387 h 6858000"/>
              <a:gd name="connsiteX13-45295" fmla="*/ 5221281 w 6115796"/>
              <a:gd name="connsiteY13-45296" fmla="*/ 920873 h 6858000"/>
              <a:gd name="connsiteX14-45297" fmla="*/ 5201018 w 6115796"/>
              <a:gd name="connsiteY14-45298" fmla="*/ 1095027 h 6858000"/>
              <a:gd name="connsiteX15-45299" fmla="*/ 5189234 w 6115796"/>
              <a:gd name="connsiteY15-45300" fmla="*/ 1217308 h 6858000"/>
              <a:gd name="connsiteX16-45301" fmla="*/ 5202769 w 6115796"/>
              <a:gd name="connsiteY16-45302" fmla="*/ 1269450 h 6858000"/>
              <a:gd name="connsiteX17-45303" fmla="*/ 5225968 w 6115796"/>
              <a:gd name="connsiteY17-45304" fmla="*/ 1357994 h 6858000"/>
              <a:gd name="connsiteX18-45305" fmla="*/ 5231437 w 6115796"/>
              <a:gd name="connsiteY18-45306" fmla="*/ 1373779 h 6858000"/>
              <a:gd name="connsiteX19-45307" fmla="*/ 5237226 w 6115796"/>
              <a:gd name="connsiteY19-45308" fmla="*/ 1441327 h 6858000"/>
              <a:gd name="connsiteX20-45309" fmla="*/ 5255653 w 6115796"/>
              <a:gd name="connsiteY20-45310" fmla="*/ 1524712 h 6858000"/>
              <a:gd name="connsiteX21-45311" fmla="*/ 5263491 w 6115796"/>
              <a:gd name="connsiteY21-45312" fmla="*/ 1642938 h 6858000"/>
              <a:gd name="connsiteX22-45313" fmla="*/ 5256552 w 6115796"/>
              <a:gd name="connsiteY22-45314" fmla="*/ 1672509 h 6858000"/>
              <a:gd name="connsiteX23-45315" fmla="*/ 5266931 w 6115796"/>
              <a:gd name="connsiteY23-45316" fmla="*/ 1866147 h 6858000"/>
              <a:gd name="connsiteX24-45317" fmla="*/ 5255696 w 6115796"/>
              <a:gd name="connsiteY24-45318" fmla="*/ 1953770 h 6858000"/>
              <a:gd name="connsiteX25-45319" fmla="*/ 5252592 w 6115796"/>
              <a:gd name="connsiteY25-45320" fmla="*/ 2092210 h 6858000"/>
              <a:gd name="connsiteX26-45321" fmla="*/ 5257248 w 6115796"/>
              <a:gd name="connsiteY26-45322" fmla="*/ 2203922 h 6858000"/>
              <a:gd name="connsiteX27-45323" fmla="*/ 5262551 w 6115796"/>
              <a:gd name="connsiteY27-45324" fmla="*/ 2288050 h 6858000"/>
              <a:gd name="connsiteX28-45325" fmla="*/ 5293877 w 6115796"/>
              <a:gd name="connsiteY28-45326" fmla="*/ 2368649 h 6858000"/>
              <a:gd name="connsiteX29-45327" fmla="*/ 5311338 w 6115796"/>
              <a:gd name="connsiteY29-45328" fmla="*/ 2404034 h 6858000"/>
              <a:gd name="connsiteX30-45329" fmla="*/ 5338366 w 6115796"/>
              <a:gd name="connsiteY30-45330" fmla="*/ 2465052 h 6858000"/>
              <a:gd name="connsiteX31-45331" fmla="*/ 5371263 w 6115796"/>
              <a:gd name="connsiteY31-45332" fmla="*/ 2586413 h 6858000"/>
              <a:gd name="connsiteX32-45333" fmla="*/ 5407503 w 6115796"/>
              <a:gd name="connsiteY32-45334" fmla="*/ 2786290 h 6858000"/>
              <a:gd name="connsiteX33-45335" fmla="*/ 5407356 w 6115796"/>
              <a:gd name="connsiteY33-45336" fmla="*/ 2787545 h 6858000"/>
              <a:gd name="connsiteX34-45337" fmla="*/ 5457023 w 6115796"/>
              <a:gd name="connsiteY34-45338" fmla="*/ 2858292 h 6858000"/>
              <a:gd name="connsiteX35-45339" fmla="*/ 5484061 w 6115796"/>
              <a:gd name="connsiteY35-45340" fmla="*/ 2919216 h 6858000"/>
              <a:gd name="connsiteX36-45341" fmla="*/ 5491940 w 6115796"/>
              <a:gd name="connsiteY36-45342" fmla="*/ 3015985 h 6858000"/>
              <a:gd name="connsiteX37-45343" fmla="*/ 5503944 w 6115796"/>
              <a:gd name="connsiteY37-45344" fmla="*/ 3123335 h 6858000"/>
              <a:gd name="connsiteX38-45345" fmla="*/ 5516007 w 6115796"/>
              <a:gd name="connsiteY38-45346" fmla="*/ 3258473 h 6858000"/>
              <a:gd name="connsiteX39-45347" fmla="*/ 5589758 w 6115796"/>
              <a:gd name="connsiteY39-45348" fmla="*/ 3453699 h 6858000"/>
              <a:gd name="connsiteX40-45349" fmla="*/ 5596144 w 6115796"/>
              <a:gd name="connsiteY40-45350" fmla="*/ 3534624 h 6858000"/>
              <a:gd name="connsiteX41-45351" fmla="*/ 5597750 w 6115796"/>
              <a:gd name="connsiteY41-45352" fmla="*/ 3534129 h 6858000"/>
              <a:gd name="connsiteX42-45353" fmla="*/ 5618377 w 6115796"/>
              <a:gd name="connsiteY42-45354" fmla="*/ 3588431 h 6858000"/>
              <a:gd name="connsiteX43-45355" fmla="*/ 5655472 w 6115796"/>
              <a:gd name="connsiteY43-45356" fmla="*/ 3678877 h 6858000"/>
              <a:gd name="connsiteX44-45357" fmla="*/ 5683015 w 6115796"/>
              <a:gd name="connsiteY44-45358" fmla="*/ 3762025 h 6858000"/>
              <a:gd name="connsiteX45-45359" fmla="*/ 5696643 w 6115796"/>
              <a:gd name="connsiteY45-45360" fmla="*/ 3773888 h 6858000"/>
              <a:gd name="connsiteX46-45361" fmla="*/ 5768491 w 6115796"/>
              <a:gd name="connsiteY46-45362" fmla="*/ 3914399 h 6858000"/>
              <a:gd name="connsiteX47-45363" fmla="*/ 5793123 w 6115796"/>
              <a:gd name="connsiteY47-45364" fmla="*/ 3969952 h 6858000"/>
              <a:gd name="connsiteX48-45365" fmla="*/ 5808321 w 6115796"/>
              <a:gd name="connsiteY48-45366" fmla="*/ 3988153 h 6858000"/>
              <a:gd name="connsiteX49-45367" fmla="*/ 5825621 w 6115796"/>
              <a:gd name="connsiteY49-45368" fmla="*/ 4015525 h 6858000"/>
              <a:gd name="connsiteX50-45369" fmla="*/ 5860672 w 6115796"/>
              <a:gd name="connsiteY50-45370" fmla="*/ 4061579 h 6858000"/>
              <a:gd name="connsiteX51-45371" fmla="*/ 5894095 w 6115796"/>
              <a:gd name="connsiteY51-45372" fmla="*/ 4128857 h 6858000"/>
              <a:gd name="connsiteX52-45373" fmla="*/ 5903513 w 6115796"/>
              <a:gd name="connsiteY52-45374" fmla="*/ 4187661 h 6858000"/>
              <a:gd name="connsiteX53-45375" fmla="*/ 5946705 w 6115796"/>
              <a:gd name="connsiteY53-45376" fmla="*/ 4428051 h 6858000"/>
              <a:gd name="connsiteX54-45377" fmla="*/ 5949261 w 6115796"/>
              <a:gd name="connsiteY54-45378" fmla="*/ 4449185 h 6858000"/>
              <a:gd name="connsiteX55-45379" fmla="*/ 5968960 w 6115796"/>
              <a:gd name="connsiteY55-45380" fmla="*/ 4482655 h 6858000"/>
              <a:gd name="connsiteX56-45381" fmla="*/ 5998138 w 6115796"/>
              <a:gd name="connsiteY56-45382" fmla="*/ 4697518 h 6858000"/>
              <a:gd name="connsiteX57-45383" fmla="*/ 6007819 w 6115796"/>
              <a:gd name="connsiteY57-45384" fmla="*/ 4858148 h 6858000"/>
              <a:gd name="connsiteX58-45385" fmla="*/ 6007749 w 6115796"/>
              <a:gd name="connsiteY58-45386" fmla="*/ 4964715 h 6858000"/>
              <a:gd name="connsiteX59-45387" fmla="*/ 6005269 w 6115796"/>
              <a:gd name="connsiteY59-45388" fmla="*/ 5150567 h 6858000"/>
              <a:gd name="connsiteX60-45389" fmla="*/ 6001127 w 6115796"/>
              <a:gd name="connsiteY60-45390" fmla="*/ 5164609 h 6858000"/>
              <a:gd name="connsiteX61-45391" fmla="*/ 5998514 w 6115796"/>
              <a:gd name="connsiteY61-45392" fmla="*/ 5189673 h 6858000"/>
              <a:gd name="connsiteX62-45393" fmla="*/ 6018409 w 6115796"/>
              <a:gd name="connsiteY62-45394" fmla="*/ 5227157 h 6858000"/>
              <a:gd name="connsiteX63-45395" fmla="*/ 6036748 w 6115796"/>
              <a:gd name="connsiteY63-45396" fmla="*/ 5322752 h 6858000"/>
              <a:gd name="connsiteX64-45397" fmla="*/ 6037677 w 6115796"/>
              <a:gd name="connsiteY64-45398" fmla="*/ 5354807 h 6858000"/>
              <a:gd name="connsiteX65-45399" fmla="*/ 6053435 w 6115796"/>
              <a:gd name="connsiteY65-45400" fmla="*/ 5387547 h 6858000"/>
              <a:gd name="connsiteX66-45401" fmla="*/ 6068640 w 6115796"/>
              <a:gd name="connsiteY66-45402" fmla="*/ 5474503 h 6858000"/>
              <a:gd name="connsiteX67-45403" fmla="*/ 6080922 w 6115796"/>
              <a:gd name="connsiteY67-45404" fmla="*/ 5561070 h 6858000"/>
              <a:gd name="connsiteX68-45405" fmla="*/ 6096949 w 6115796"/>
              <a:gd name="connsiteY68-45406" fmla="*/ 5648179 h 6858000"/>
              <a:gd name="connsiteX69-45407" fmla="*/ 6115796 w 6115796"/>
              <a:gd name="connsiteY69-45408" fmla="*/ 5862844 h 6858000"/>
              <a:gd name="connsiteX70-45409" fmla="*/ 6045436 w 6115796"/>
              <a:gd name="connsiteY70-45410" fmla="*/ 6124480 h 6858000"/>
              <a:gd name="connsiteX71-45411" fmla="*/ 6030489 w 6115796"/>
              <a:gd name="connsiteY71-45412" fmla="*/ 6317666 h 6858000"/>
              <a:gd name="connsiteX72-45413" fmla="*/ 6007492 w 6115796"/>
              <a:gd name="connsiteY72-45414" fmla="*/ 6440818 h 6858000"/>
              <a:gd name="connsiteX73-45415" fmla="*/ 6009467 w 6115796"/>
              <a:gd name="connsiteY73-45416" fmla="*/ 6487076 h 6858000"/>
              <a:gd name="connsiteX74-45417" fmla="*/ 5995064 w 6115796"/>
              <a:gd name="connsiteY74-45418" fmla="*/ 6540791 h 6858000"/>
              <a:gd name="connsiteX75-45419" fmla="*/ 5986207 w 6115796"/>
              <a:gd name="connsiteY75-45420" fmla="*/ 6695855 h 6858000"/>
              <a:gd name="connsiteX76-45421" fmla="*/ 5979428 w 6115796"/>
              <a:gd name="connsiteY76-45422" fmla="*/ 6754678 h 6858000"/>
              <a:gd name="connsiteX77-45423" fmla="*/ 5984543 w 6115796"/>
              <a:gd name="connsiteY77-45424" fmla="*/ 6811016 h 6858000"/>
              <a:gd name="connsiteX78-45425" fmla="*/ 5979671 w 6115796"/>
              <a:gd name="connsiteY78-45426" fmla="*/ 6858000 h 6858000"/>
              <a:gd name="connsiteX79-45427" fmla="*/ 0 w 6115796"/>
              <a:gd name="connsiteY79-45428" fmla="*/ 6858000 h 6858000"/>
              <a:gd name="connsiteX80-45429" fmla="*/ 0 w 6115796"/>
              <a:gd name="connsiteY80-45430" fmla="*/ 0 h 6858000"/>
              <a:gd name="connsiteX0-45431" fmla="*/ 0 w 6115796"/>
              <a:gd name="connsiteY0-45432" fmla="*/ 0 h 6858000"/>
              <a:gd name="connsiteX1-45433" fmla="*/ 4965888 w 6115796"/>
              <a:gd name="connsiteY1-45434" fmla="*/ 0 h 6858000"/>
              <a:gd name="connsiteX2-45435" fmla="*/ 4967767 w 6115796"/>
              <a:gd name="connsiteY2-45436" fmla="*/ 7930 h 6858000"/>
              <a:gd name="connsiteX3-45437" fmla="*/ 4979444 w 6115796"/>
              <a:gd name="connsiteY3-45438" fmla="*/ 43921 h 6858000"/>
              <a:gd name="connsiteX4-45439" fmla="*/ 5021173 w 6115796"/>
              <a:gd name="connsiteY4-45440" fmla="*/ 123738 h 6858000"/>
              <a:gd name="connsiteX5-45441" fmla="*/ 5075458 w 6115796"/>
              <a:gd name="connsiteY5-45442" fmla="*/ 264355 h 6858000"/>
              <a:gd name="connsiteX6-45443" fmla="*/ 5081175 w 6115796"/>
              <a:gd name="connsiteY6-45444" fmla="*/ 277448 h 6858000"/>
              <a:gd name="connsiteX7-45445" fmla="*/ 5097011 w 6115796"/>
              <a:gd name="connsiteY7-45446" fmla="*/ 355616 h 6858000"/>
              <a:gd name="connsiteX8-45447" fmla="*/ 5153000 w 6115796"/>
              <a:gd name="connsiteY8-45448" fmla="*/ 507134 h 6858000"/>
              <a:gd name="connsiteX9-45449" fmla="*/ 5171282 w 6115796"/>
              <a:gd name="connsiteY9-45450" fmla="*/ 602071 h 6858000"/>
              <a:gd name="connsiteX10-45451" fmla="*/ 5176196 w 6115796"/>
              <a:gd name="connsiteY10-45452" fmla="*/ 636822 h 6858000"/>
              <a:gd name="connsiteX11-45453" fmla="*/ 5189051 w 6115796"/>
              <a:gd name="connsiteY11-45454" fmla="*/ 782518 h 6858000"/>
              <a:gd name="connsiteX12-45455" fmla="*/ 5218707 w 6115796"/>
              <a:gd name="connsiteY12-45456" fmla="*/ 886387 h 6858000"/>
              <a:gd name="connsiteX13-45457" fmla="*/ 5221281 w 6115796"/>
              <a:gd name="connsiteY13-45458" fmla="*/ 920873 h 6858000"/>
              <a:gd name="connsiteX14-45459" fmla="*/ 5201018 w 6115796"/>
              <a:gd name="connsiteY14-45460" fmla="*/ 1095027 h 6858000"/>
              <a:gd name="connsiteX15-45461" fmla="*/ 5189234 w 6115796"/>
              <a:gd name="connsiteY15-45462" fmla="*/ 1217308 h 6858000"/>
              <a:gd name="connsiteX16-45463" fmla="*/ 5202769 w 6115796"/>
              <a:gd name="connsiteY16-45464" fmla="*/ 1269450 h 6858000"/>
              <a:gd name="connsiteX17-45465" fmla="*/ 5225968 w 6115796"/>
              <a:gd name="connsiteY17-45466" fmla="*/ 1357994 h 6858000"/>
              <a:gd name="connsiteX18-45467" fmla="*/ 5231437 w 6115796"/>
              <a:gd name="connsiteY18-45468" fmla="*/ 1373779 h 6858000"/>
              <a:gd name="connsiteX19-45469" fmla="*/ 5237226 w 6115796"/>
              <a:gd name="connsiteY19-45470" fmla="*/ 1441327 h 6858000"/>
              <a:gd name="connsiteX20-45471" fmla="*/ 5255653 w 6115796"/>
              <a:gd name="connsiteY20-45472" fmla="*/ 1524712 h 6858000"/>
              <a:gd name="connsiteX21-45473" fmla="*/ 5263491 w 6115796"/>
              <a:gd name="connsiteY21-45474" fmla="*/ 1642938 h 6858000"/>
              <a:gd name="connsiteX22-45475" fmla="*/ 5256552 w 6115796"/>
              <a:gd name="connsiteY22-45476" fmla="*/ 1672509 h 6858000"/>
              <a:gd name="connsiteX23-45477" fmla="*/ 5266931 w 6115796"/>
              <a:gd name="connsiteY23-45478" fmla="*/ 1866147 h 6858000"/>
              <a:gd name="connsiteX24-45479" fmla="*/ 5255696 w 6115796"/>
              <a:gd name="connsiteY24-45480" fmla="*/ 1953770 h 6858000"/>
              <a:gd name="connsiteX25-45481" fmla="*/ 5252592 w 6115796"/>
              <a:gd name="connsiteY25-45482" fmla="*/ 2092210 h 6858000"/>
              <a:gd name="connsiteX26-45483" fmla="*/ 5257248 w 6115796"/>
              <a:gd name="connsiteY26-45484" fmla="*/ 2203922 h 6858000"/>
              <a:gd name="connsiteX27-45485" fmla="*/ 5262551 w 6115796"/>
              <a:gd name="connsiteY27-45486" fmla="*/ 2288050 h 6858000"/>
              <a:gd name="connsiteX28-45487" fmla="*/ 5293877 w 6115796"/>
              <a:gd name="connsiteY28-45488" fmla="*/ 2368649 h 6858000"/>
              <a:gd name="connsiteX29-45489" fmla="*/ 5311338 w 6115796"/>
              <a:gd name="connsiteY29-45490" fmla="*/ 2404034 h 6858000"/>
              <a:gd name="connsiteX30-45491" fmla="*/ 5338366 w 6115796"/>
              <a:gd name="connsiteY30-45492" fmla="*/ 2465052 h 6858000"/>
              <a:gd name="connsiteX31-45493" fmla="*/ 5371263 w 6115796"/>
              <a:gd name="connsiteY31-45494" fmla="*/ 2586413 h 6858000"/>
              <a:gd name="connsiteX32-45495" fmla="*/ 5407503 w 6115796"/>
              <a:gd name="connsiteY32-45496" fmla="*/ 2786290 h 6858000"/>
              <a:gd name="connsiteX33-45497" fmla="*/ 5407356 w 6115796"/>
              <a:gd name="connsiteY33-45498" fmla="*/ 2787545 h 6858000"/>
              <a:gd name="connsiteX34-45499" fmla="*/ 5457023 w 6115796"/>
              <a:gd name="connsiteY34-45500" fmla="*/ 2858292 h 6858000"/>
              <a:gd name="connsiteX35-45501" fmla="*/ 5484061 w 6115796"/>
              <a:gd name="connsiteY35-45502" fmla="*/ 2919216 h 6858000"/>
              <a:gd name="connsiteX36-45503" fmla="*/ 5491940 w 6115796"/>
              <a:gd name="connsiteY36-45504" fmla="*/ 3015985 h 6858000"/>
              <a:gd name="connsiteX37-45505" fmla="*/ 5503944 w 6115796"/>
              <a:gd name="connsiteY37-45506" fmla="*/ 3123335 h 6858000"/>
              <a:gd name="connsiteX38-45507" fmla="*/ 5516007 w 6115796"/>
              <a:gd name="connsiteY38-45508" fmla="*/ 3258473 h 6858000"/>
              <a:gd name="connsiteX39-45509" fmla="*/ 5589758 w 6115796"/>
              <a:gd name="connsiteY39-45510" fmla="*/ 3453699 h 6858000"/>
              <a:gd name="connsiteX40-45511" fmla="*/ 5596144 w 6115796"/>
              <a:gd name="connsiteY40-45512" fmla="*/ 3534624 h 6858000"/>
              <a:gd name="connsiteX41-45513" fmla="*/ 5597750 w 6115796"/>
              <a:gd name="connsiteY41-45514" fmla="*/ 3534129 h 6858000"/>
              <a:gd name="connsiteX42-45515" fmla="*/ 5618377 w 6115796"/>
              <a:gd name="connsiteY42-45516" fmla="*/ 3588431 h 6858000"/>
              <a:gd name="connsiteX43-45517" fmla="*/ 5655472 w 6115796"/>
              <a:gd name="connsiteY43-45518" fmla="*/ 3678877 h 6858000"/>
              <a:gd name="connsiteX44-45519" fmla="*/ 5683015 w 6115796"/>
              <a:gd name="connsiteY44-45520" fmla="*/ 3762025 h 6858000"/>
              <a:gd name="connsiteX45-45521" fmla="*/ 5696643 w 6115796"/>
              <a:gd name="connsiteY45-45522" fmla="*/ 3773888 h 6858000"/>
              <a:gd name="connsiteX46-45523" fmla="*/ 5768491 w 6115796"/>
              <a:gd name="connsiteY46-45524" fmla="*/ 3914399 h 6858000"/>
              <a:gd name="connsiteX47-45525" fmla="*/ 5793123 w 6115796"/>
              <a:gd name="connsiteY47-45526" fmla="*/ 3969952 h 6858000"/>
              <a:gd name="connsiteX48-45527" fmla="*/ 5808321 w 6115796"/>
              <a:gd name="connsiteY48-45528" fmla="*/ 3988153 h 6858000"/>
              <a:gd name="connsiteX49-45529" fmla="*/ 5825621 w 6115796"/>
              <a:gd name="connsiteY49-45530" fmla="*/ 4015525 h 6858000"/>
              <a:gd name="connsiteX50-45531" fmla="*/ 5860672 w 6115796"/>
              <a:gd name="connsiteY50-45532" fmla="*/ 4061579 h 6858000"/>
              <a:gd name="connsiteX51-45533" fmla="*/ 5894095 w 6115796"/>
              <a:gd name="connsiteY51-45534" fmla="*/ 4128857 h 6858000"/>
              <a:gd name="connsiteX52-45535" fmla="*/ 5903513 w 6115796"/>
              <a:gd name="connsiteY52-45536" fmla="*/ 4187661 h 6858000"/>
              <a:gd name="connsiteX53-45537" fmla="*/ 5946705 w 6115796"/>
              <a:gd name="connsiteY53-45538" fmla="*/ 4428051 h 6858000"/>
              <a:gd name="connsiteX54-45539" fmla="*/ 5949261 w 6115796"/>
              <a:gd name="connsiteY54-45540" fmla="*/ 4449185 h 6858000"/>
              <a:gd name="connsiteX55-45541" fmla="*/ 5968960 w 6115796"/>
              <a:gd name="connsiteY55-45542" fmla="*/ 4482655 h 6858000"/>
              <a:gd name="connsiteX56-45543" fmla="*/ 5998138 w 6115796"/>
              <a:gd name="connsiteY56-45544" fmla="*/ 4697518 h 6858000"/>
              <a:gd name="connsiteX57-45545" fmla="*/ 6007819 w 6115796"/>
              <a:gd name="connsiteY57-45546" fmla="*/ 4858148 h 6858000"/>
              <a:gd name="connsiteX58-45547" fmla="*/ 6007749 w 6115796"/>
              <a:gd name="connsiteY58-45548" fmla="*/ 4964715 h 6858000"/>
              <a:gd name="connsiteX59-45549" fmla="*/ 6005269 w 6115796"/>
              <a:gd name="connsiteY59-45550" fmla="*/ 5150567 h 6858000"/>
              <a:gd name="connsiteX60-45551" fmla="*/ 6001127 w 6115796"/>
              <a:gd name="connsiteY60-45552" fmla="*/ 5164609 h 6858000"/>
              <a:gd name="connsiteX61-45553" fmla="*/ 5998514 w 6115796"/>
              <a:gd name="connsiteY61-45554" fmla="*/ 5189673 h 6858000"/>
              <a:gd name="connsiteX62-45555" fmla="*/ 6018409 w 6115796"/>
              <a:gd name="connsiteY62-45556" fmla="*/ 5227157 h 6858000"/>
              <a:gd name="connsiteX63-45557" fmla="*/ 6036748 w 6115796"/>
              <a:gd name="connsiteY63-45558" fmla="*/ 5322752 h 6858000"/>
              <a:gd name="connsiteX64-45559" fmla="*/ 6037677 w 6115796"/>
              <a:gd name="connsiteY64-45560" fmla="*/ 5354807 h 6858000"/>
              <a:gd name="connsiteX65-45561" fmla="*/ 6053435 w 6115796"/>
              <a:gd name="connsiteY65-45562" fmla="*/ 5387547 h 6858000"/>
              <a:gd name="connsiteX66-45563" fmla="*/ 6068640 w 6115796"/>
              <a:gd name="connsiteY66-45564" fmla="*/ 5474503 h 6858000"/>
              <a:gd name="connsiteX67-45565" fmla="*/ 6080922 w 6115796"/>
              <a:gd name="connsiteY67-45566" fmla="*/ 5561070 h 6858000"/>
              <a:gd name="connsiteX68-45567" fmla="*/ 6096949 w 6115796"/>
              <a:gd name="connsiteY68-45568" fmla="*/ 5648179 h 6858000"/>
              <a:gd name="connsiteX69-45569" fmla="*/ 6115796 w 6115796"/>
              <a:gd name="connsiteY69-45570" fmla="*/ 5862844 h 6858000"/>
              <a:gd name="connsiteX70-45571" fmla="*/ 6045436 w 6115796"/>
              <a:gd name="connsiteY70-45572" fmla="*/ 6124480 h 6858000"/>
              <a:gd name="connsiteX71-45573" fmla="*/ 6030489 w 6115796"/>
              <a:gd name="connsiteY71-45574" fmla="*/ 6317666 h 6858000"/>
              <a:gd name="connsiteX72-45575" fmla="*/ 6007492 w 6115796"/>
              <a:gd name="connsiteY72-45576" fmla="*/ 6440818 h 6858000"/>
              <a:gd name="connsiteX73-45577" fmla="*/ 6009467 w 6115796"/>
              <a:gd name="connsiteY73-45578" fmla="*/ 6487076 h 6858000"/>
              <a:gd name="connsiteX74-45579" fmla="*/ 5995064 w 6115796"/>
              <a:gd name="connsiteY74-45580" fmla="*/ 6540791 h 6858000"/>
              <a:gd name="connsiteX75-45581" fmla="*/ 5986207 w 6115796"/>
              <a:gd name="connsiteY75-45582" fmla="*/ 6695855 h 6858000"/>
              <a:gd name="connsiteX76-45583" fmla="*/ 5979428 w 6115796"/>
              <a:gd name="connsiteY76-45584" fmla="*/ 6754678 h 6858000"/>
              <a:gd name="connsiteX77-45585" fmla="*/ 5984543 w 6115796"/>
              <a:gd name="connsiteY77-45586" fmla="*/ 6811016 h 6858000"/>
              <a:gd name="connsiteX78-45587" fmla="*/ 5979671 w 6115796"/>
              <a:gd name="connsiteY78-45588" fmla="*/ 6858000 h 6858000"/>
              <a:gd name="connsiteX79-45589" fmla="*/ 0 w 6115796"/>
              <a:gd name="connsiteY79-45590" fmla="*/ 6858000 h 6858000"/>
              <a:gd name="connsiteX80-45591" fmla="*/ 0 w 6115796"/>
              <a:gd name="connsiteY80-45592" fmla="*/ 0 h 6858000"/>
              <a:gd name="connsiteX0-45593" fmla="*/ 0 w 6115796"/>
              <a:gd name="connsiteY0-45594" fmla="*/ 0 h 6858000"/>
              <a:gd name="connsiteX1-45595" fmla="*/ 4965888 w 6115796"/>
              <a:gd name="connsiteY1-45596" fmla="*/ 0 h 6858000"/>
              <a:gd name="connsiteX2-45597" fmla="*/ 4967767 w 6115796"/>
              <a:gd name="connsiteY2-45598" fmla="*/ 7930 h 6858000"/>
              <a:gd name="connsiteX3-45599" fmla="*/ 4979444 w 6115796"/>
              <a:gd name="connsiteY3-45600" fmla="*/ 43921 h 6858000"/>
              <a:gd name="connsiteX4-45601" fmla="*/ 5021173 w 6115796"/>
              <a:gd name="connsiteY4-45602" fmla="*/ 123738 h 6858000"/>
              <a:gd name="connsiteX5-45603" fmla="*/ 5075458 w 6115796"/>
              <a:gd name="connsiteY5-45604" fmla="*/ 264355 h 6858000"/>
              <a:gd name="connsiteX6-45605" fmla="*/ 5081175 w 6115796"/>
              <a:gd name="connsiteY6-45606" fmla="*/ 277448 h 6858000"/>
              <a:gd name="connsiteX7-45607" fmla="*/ 5097011 w 6115796"/>
              <a:gd name="connsiteY7-45608" fmla="*/ 355616 h 6858000"/>
              <a:gd name="connsiteX8-45609" fmla="*/ 5153000 w 6115796"/>
              <a:gd name="connsiteY8-45610" fmla="*/ 507134 h 6858000"/>
              <a:gd name="connsiteX9-45611" fmla="*/ 5171282 w 6115796"/>
              <a:gd name="connsiteY9-45612" fmla="*/ 602071 h 6858000"/>
              <a:gd name="connsiteX10-45613" fmla="*/ 5176196 w 6115796"/>
              <a:gd name="connsiteY10-45614" fmla="*/ 636822 h 6858000"/>
              <a:gd name="connsiteX11-45615" fmla="*/ 5189051 w 6115796"/>
              <a:gd name="connsiteY11-45616" fmla="*/ 782518 h 6858000"/>
              <a:gd name="connsiteX12-45617" fmla="*/ 5218707 w 6115796"/>
              <a:gd name="connsiteY12-45618" fmla="*/ 886387 h 6858000"/>
              <a:gd name="connsiteX13-45619" fmla="*/ 5221281 w 6115796"/>
              <a:gd name="connsiteY13-45620" fmla="*/ 920873 h 6858000"/>
              <a:gd name="connsiteX14-45621" fmla="*/ 5201018 w 6115796"/>
              <a:gd name="connsiteY14-45622" fmla="*/ 1095027 h 6858000"/>
              <a:gd name="connsiteX15-45623" fmla="*/ 5189234 w 6115796"/>
              <a:gd name="connsiteY15-45624" fmla="*/ 1217308 h 6858000"/>
              <a:gd name="connsiteX16-45625" fmla="*/ 5202769 w 6115796"/>
              <a:gd name="connsiteY16-45626" fmla="*/ 1269450 h 6858000"/>
              <a:gd name="connsiteX17-45627" fmla="*/ 5225968 w 6115796"/>
              <a:gd name="connsiteY17-45628" fmla="*/ 1357994 h 6858000"/>
              <a:gd name="connsiteX18-45629" fmla="*/ 5231437 w 6115796"/>
              <a:gd name="connsiteY18-45630" fmla="*/ 1373779 h 6858000"/>
              <a:gd name="connsiteX19-45631" fmla="*/ 5237226 w 6115796"/>
              <a:gd name="connsiteY19-45632" fmla="*/ 1441327 h 6858000"/>
              <a:gd name="connsiteX20-45633" fmla="*/ 5255653 w 6115796"/>
              <a:gd name="connsiteY20-45634" fmla="*/ 1524712 h 6858000"/>
              <a:gd name="connsiteX21-45635" fmla="*/ 5263491 w 6115796"/>
              <a:gd name="connsiteY21-45636" fmla="*/ 1642938 h 6858000"/>
              <a:gd name="connsiteX22-45637" fmla="*/ 5256552 w 6115796"/>
              <a:gd name="connsiteY22-45638" fmla="*/ 1672509 h 6858000"/>
              <a:gd name="connsiteX23-45639" fmla="*/ 5264549 w 6115796"/>
              <a:gd name="connsiteY23-45640" fmla="*/ 1837572 h 6858000"/>
              <a:gd name="connsiteX24-45641" fmla="*/ 5255696 w 6115796"/>
              <a:gd name="connsiteY24-45642" fmla="*/ 1953770 h 6858000"/>
              <a:gd name="connsiteX25-45643" fmla="*/ 5252592 w 6115796"/>
              <a:gd name="connsiteY25-45644" fmla="*/ 2092210 h 6858000"/>
              <a:gd name="connsiteX26-45645" fmla="*/ 5257248 w 6115796"/>
              <a:gd name="connsiteY26-45646" fmla="*/ 2203922 h 6858000"/>
              <a:gd name="connsiteX27-45647" fmla="*/ 5262551 w 6115796"/>
              <a:gd name="connsiteY27-45648" fmla="*/ 2288050 h 6858000"/>
              <a:gd name="connsiteX28-45649" fmla="*/ 5293877 w 6115796"/>
              <a:gd name="connsiteY28-45650" fmla="*/ 2368649 h 6858000"/>
              <a:gd name="connsiteX29-45651" fmla="*/ 5311338 w 6115796"/>
              <a:gd name="connsiteY29-45652" fmla="*/ 2404034 h 6858000"/>
              <a:gd name="connsiteX30-45653" fmla="*/ 5338366 w 6115796"/>
              <a:gd name="connsiteY30-45654" fmla="*/ 2465052 h 6858000"/>
              <a:gd name="connsiteX31-45655" fmla="*/ 5371263 w 6115796"/>
              <a:gd name="connsiteY31-45656" fmla="*/ 2586413 h 6858000"/>
              <a:gd name="connsiteX32-45657" fmla="*/ 5407503 w 6115796"/>
              <a:gd name="connsiteY32-45658" fmla="*/ 2786290 h 6858000"/>
              <a:gd name="connsiteX33-45659" fmla="*/ 5407356 w 6115796"/>
              <a:gd name="connsiteY33-45660" fmla="*/ 2787545 h 6858000"/>
              <a:gd name="connsiteX34-45661" fmla="*/ 5457023 w 6115796"/>
              <a:gd name="connsiteY34-45662" fmla="*/ 2858292 h 6858000"/>
              <a:gd name="connsiteX35-45663" fmla="*/ 5484061 w 6115796"/>
              <a:gd name="connsiteY35-45664" fmla="*/ 2919216 h 6858000"/>
              <a:gd name="connsiteX36-45665" fmla="*/ 5491940 w 6115796"/>
              <a:gd name="connsiteY36-45666" fmla="*/ 3015985 h 6858000"/>
              <a:gd name="connsiteX37-45667" fmla="*/ 5503944 w 6115796"/>
              <a:gd name="connsiteY37-45668" fmla="*/ 3123335 h 6858000"/>
              <a:gd name="connsiteX38-45669" fmla="*/ 5516007 w 6115796"/>
              <a:gd name="connsiteY38-45670" fmla="*/ 3258473 h 6858000"/>
              <a:gd name="connsiteX39-45671" fmla="*/ 5589758 w 6115796"/>
              <a:gd name="connsiteY39-45672" fmla="*/ 3453699 h 6858000"/>
              <a:gd name="connsiteX40-45673" fmla="*/ 5596144 w 6115796"/>
              <a:gd name="connsiteY40-45674" fmla="*/ 3534624 h 6858000"/>
              <a:gd name="connsiteX41-45675" fmla="*/ 5597750 w 6115796"/>
              <a:gd name="connsiteY41-45676" fmla="*/ 3534129 h 6858000"/>
              <a:gd name="connsiteX42-45677" fmla="*/ 5618377 w 6115796"/>
              <a:gd name="connsiteY42-45678" fmla="*/ 3588431 h 6858000"/>
              <a:gd name="connsiteX43-45679" fmla="*/ 5655472 w 6115796"/>
              <a:gd name="connsiteY43-45680" fmla="*/ 3678877 h 6858000"/>
              <a:gd name="connsiteX44-45681" fmla="*/ 5683015 w 6115796"/>
              <a:gd name="connsiteY44-45682" fmla="*/ 3762025 h 6858000"/>
              <a:gd name="connsiteX45-45683" fmla="*/ 5696643 w 6115796"/>
              <a:gd name="connsiteY45-45684" fmla="*/ 3773888 h 6858000"/>
              <a:gd name="connsiteX46-45685" fmla="*/ 5768491 w 6115796"/>
              <a:gd name="connsiteY46-45686" fmla="*/ 3914399 h 6858000"/>
              <a:gd name="connsiteX47-45687" fmla="*/ 5793123 w 6115796"/>
              <a:gd name="connsiteY47-45688" fmla="*/ 3969952 h 6858000"/>
              <a:gd name="connsiteX48-45689" fmla="*/ 5808321 w 6115796"/>
              <a:gd name="connsiteY48-45690" fmla="*/ 3988153 h 6858000"/>
              <a:gd name="connsiteX49-45691" fmla="*/ 5825621 w 6115796"/>
              <a:gd name="connsiteY49-45692" fmla="*/ 4015525 h 6858000"/>
              <a:gd name="connsiteX50-45693" fmla="*/ 5860672 w 6115796"/>
              <a:gd name="connsiteY50-45694" fmla="*/ 4061579 h 6858000"/>
              <a:gd name="connsiteX51-45695" fmla="*/ 5894095 w 6115796"/>
              <a:gd name="connsiteY51-45696" fmla="*/ 4128857 h 6858000"/>
              <a:gd name="connsiteX52-45697" fmla="*/ 5903513 w 6115796"/>
              <a:gd name="connsiteY52-45698" fmla="*/ 4187661 h 6858000"/>
              <a:gd name="connsiteX53-45699" fmla="*/ 5946705 w 6115796"/>
              <a:gd name="connsiteY53-45700" fmla="*/ 4428051 h 6858000"/>
              <a:gd name="connsiteX54-45701" fmla="*/ 5949261 w 6115796"/>
              <a:gd name="connsiteY54-45702" fmla="*/ 4449185 h 6858000"/>
              <a:gd name="connsiteX55-45703" fmla="*/ 5968960 w 6115796"/>
              <a:gd name="connsiteY55-45704" fmla="*/ 4482655 h 6858000"/>
              <a:gd name="connsiteX56-45705" fmla="*/ 5998138 w 6115796"/>
              <a:gd name="connsiteY56-45706" fmla="*/ 4697518 h 6858000"/>
              <a:gd name="connsiteX57-45707" fmla="*/ 6007819 w 6115796"/>
              <a:gd name="connsiteY57-45708" fmla="*/ 4858148 h 6858000"/>
              <a:gd name="connsiteX58-45709" fmla="*/ 6007749 w 6115796"/>
              <a:gd name="connsiteY58-45710" fmla="*/ 4964715 h 6858000"/>
              <a:gd name="connsiteX59-45711" fmla="*/ 6005269 w 6115796"/>
              <a:gd name="connsiteY59-45712" fmla="*/ 5150567 h 6858000"/>
              <a:gd name="connsiteX60-45713" fmla="*/ 6001127 w 6115796"/>
              <a:gd name="connsiteY60-45714" fmla="*/ 5164609 h 6858000"/>
              <a:gd name="connsiteX61-45715" fmla="*/ 5998514 w 6115796"/>
              <a:gd name="connsiteY61-45716" fmla="*/ 5189673 h 6858000"/>
              <a:gd name="connsiteX62-45717" fmla="*/ 6018409 w 6115796"/>
              <a:gd name="connsiteY62-45718" fmla="*/ 5227157 h 6858000"/>
              <a:gd name="connsiteX63-45719" fmla="*/ 6036748 w 6115796"/>
              <a:gd name="connsiteY63-45720" fmla="*/ 5322752 h 6858000"/>
              <a:gd name="connsiteX64-45721" fmla="*/ 6037677 w 6115796"/>
              <a:gd name="connsiteY64-45722" fmla="*/ 5354807 h 6858000"/>
              <a:gd name="connsiteX65-45723" fmla="*/ 6053435 w 6115796"/>
              <a:gd name="connsiteY65-45724" fmla="*/ 5387547 h 6858000"/>
              <a:gd name="connsiteX66-45725" fmla="*/ 6068640 w 6115796"/>
              <a:gd name="connsiteY66-45726" fmla="*/ 5474503 h 6858000"/>
              <a:gd name="connsiteX67-45727" fmla="*/ 6080922 w 6115796"/>
              <a:gd name="connsiteY67-45728" fmla="*/ 5561070 h 6858000"/>
              <a:gd name="connsiteX68-45729" fmla="*/ 6096949 w 6115796"/>
              <a:gd name="connsiteY68-45730" fmla="*/ 5648179 h 6858000"/>
              <a:gd name="connsiteX69-45731" fmla="*/ 6115796 w 6115796"/>
              <a:gd name="connsiteY69-45732" fmla="*/ 5862844 h 6858000"/>
              <a:gd name="connsiteX70-45733" fmla="*/ 6045436 w 6115796"/>
              <a:gd name="connsiteY70-45734" fmla="*/ 6124480 h 6858000"/>
              <a:gd name="connsiteX71-45735" fmla="*/ 6030489 w 6115796"/>
              <a:gd name="connsiteY71-45736" fmla="*/ 6317666 h 6858000"/>
              <a:gd name="connsiteX72-45737" fmla="*/ 6007492 w 6115796"/>
              <a:gd name="connsiteY72-45738" fmla="*/ 6440818 h 6858000"/>
              <a:gd name="connsiteX73-45739" fmla="*/ 6009467 w 6115796"/>
              <a:gd name="connsiteY73-45740" fmla="*/ 6487076 h 6858000"/>
              <a:gd name="connsiteX74-45741" fmla="*/ 5995064 w 6115796"/>
              <a:gd name="connsiteY74-45742" fmla="*/ 6540791 h 6858000"/>
              <a:gd name="connsiteX75-45743" fmla="*/ 5986207 w 6115796"/>
              <a:gd name="connsiteY75-45744" fmla="*/ 6695855 h 6858000"/>
              <a:gd name="connsiteX76-45745" fmla="*/ 5979428 w 6115796"/>
              <a:gd name="connsiteY76-45746" fmla="*/ 6754678 h 6858000"/>
              <a:gd name="connsiteX77-45747" fmla="*/ 5984543 w 6115796"/>
              <a:gd name="connsiteY77-45748" fmla="*/ 6811016 h 6858000"/>
              <a:gd name="connsiteX78-45749" fmla="*/ 5979671 w 6115796"/>
              <a:gd name="connsiteY78-45750" fmla="*/ 6858000 h 6858000"/>
              <a:gd name="connsiteX79-45751" fmla="*/ 0 w 6115796"/>
              <a:gd name="connsiteY79-45752" fmla="*/ 6858000 h 6858000"/>
              <a:gd name="connsiteX80-45753" fmla="*/ 0 w 6115796"/>
              <a:gd name="connsiteY80-45754" fmla="*/ 0 h 6858000"/>
              <a:gd name="connsiteX0-45755" fmla="*/ 0 w 6115796"/>
              <a:gd name="connsiteY0-45756" fmla="*/ 0 h 6858000"/>
              <a:gd name="connsiteX1-45757" fmla="*/ 4965888 w 6115796"/>
              <a:gd name="connsiteY1-45758" fmla="*/ 0 h 6858000"/>
              <a:gd name="connsiteX2-45759" fmla="*/ 4967767 w 6115796"/>
              <a:gd name="connsiteY2-45760" fmla="*/ 7930 h 6858000"/>
              <a:gd name="connsiteX3-45761" fmla="*/ 4979444 w 6115796"/>
              <a:gd name="connsiteY3-45762" fmla="*/ 43921 h 6858000"/>
              <a:gd name="connsiteX4-45763" fmla="*/ 5021173 w 6115796"/>
              <a:gd name="connsiteY4-45764" fmla="*/ 123738 h 6858000"/>
              <a:gd name="connsiteX5-45765" fmla="*/ 5075458 w 6115796"/>
              <a:gd name="connsiteY5-45766" fmla="*/ 264355 h 6858000"/>
              <a:gd name="connsiteX6-45767" fmla="*/ 5081175 w 6115796"/>
              <a:gd name="connsiteY6-45768" fmla="*/ 277448 h 6858000"/>
              <a:gd name="connsiteX7-45769" fmla="*/ 5097011 w 6115796"/>
              <a:gd name="connsiteY7-45770" fmla="*/ 355616 h 6858000"/>
              <a:gd name="connsiteX8-45771" fmla="*/ 5153000 w 6115796"/>
              <a:gd name="connsiteY8-45772" fmla="*/ 507134 h 6858000"/>
              <a:gd name="connsiteX9-45773" fmla="*/ 5171282 w 6115796"/>
              <a:gd name="connsiteY9-45774" fmla="*/ 602071 h 6858000"/>
              <a:gd name="connsiteX10-45775" fmla="*/ 5176196 w 6115796"/>
              <a:gd name="connsiteY10-45776" fmla="*/ 636822 h 6858000"/>
              <a:gd name="connsiteX11-45777" fmla="*/ 5189051 w 6115796"/>
              <a:gd name="connsiteY11-45778" fmla="*/ 782518 h 6858000"/>
              <a:gd name="connsiteX12-45779" fmla="*/ 5218707 w 6115796"/>
              <a:gd name="connsiteY12-45780" fmla="*/ 886387 h 6858000"/>
              <a:gd name="connsiteX13-45781" fmla="*/ 5221281 w 6115796"/>
              <a:gd name="connsiteY13-45782" fmla="*/ 920873 h 6858000"/>
              <a:gd name="connsiteX14-45783" fmla="*/ 5201018 w 6115796"/>
              <a:gd name="connsiteY14-45784" fmla="*/ 1095027 h 6858000"/>
              <a:gd name="connsiteX15-45785" fmla="*/ 5189234 w 6115796"/>
              <a:gd name="connsiteY15-45786" fmla="*/ 1217308 h 6858000"/>
              <a:gd name="connsiteX16-45787" fmla="*/ 5202769 w 6115796"/>
              <a:gd name="connsiteY16-45788" fmla="*/ 1269450 h 6858000"/>
              <a:gd name="connsiteX17-45789" fmla="*/ 5225968 w 6115796"/>
              <a:gd name="connsiteY17-45790" fmla="*/ 1357994 h 6858000"/>
              <a:gd name="connsiteX18-45791" fmla="*/ 5226675 w 6115796"/>
              <a:gd name="connsiteY18-45792" fmla="*/ 1385685 h 6858000"/>
              <a:gd name="connsiteX19-45793" fmla="*/ 5237226 w 6115796"/>
              <a:gd name="connsiteY19-45794" fmla="*/ 1441327 h 6858000"/>
              <a:gd name="connsiteX20-45795" fmla="*/ 5255653 w 6115796"/>
              <a:gd name="connsiteY20-45796" fmla="*/ 1524712 h 6858000"/>
              <a:gd name="connsiteX21-45797" fmla="*/ 5263491 w 6115796"/>
              <a:gd name="connsiteY21-45798" fmla="*/ 1642938 h 6858000"/>
              <a:gd name="connsiteX22-45799" fmla="*/ 5256552 w 6115796"/>
              <a:gd name="connsiteY22-45800" fmla="*/ 1672509 h 6858000"/>
              <a:gd name="connsiteX23-45801" fmla="*/ 5264549 w 6115796"/>
              <a:gd name="connsiteY23-45802" fmla="*/ 1837572 h 6858000"/>
              <a:gd name="connsiteX24-45803" fmla="*/ 5255696 w 6115796"/>
              <a:gd name="connsiteY24-45804" fmla="*/ 1953770 h 6858000"/>
              <a:gd name="connsiteX25-45805" fmla="*/ 5252592 w 6115796"/>
              <a:gd name="connsiteY25-45806" fmla="*/ 2092210 h 6858000"/>
              <a:gd name="connsiteX26-45807" fmla="*/ 5257248 w 6115796"/>
              <a:gd name="connsiteY26-45808" fmla="*/ 2203922 h 6858000"/>
              <a:gd name="connsiteX27-45809" fmla="*/ 5262551 w 6115796"/>
              <a:gd name="connsiteY27-45810" fmla="*/ 2288050 h 6858000"/>
              <a:gd name="connsiteX28-45811" fmla="*/ 5293877 w 6115796"/>
              <a:gd name="connsiteY28-45812" fmla="*/ 2368649 h 6858000"/>
              <a:gd name="connsiteX29-45813" fmla="*/ 5311338 w 6115796"/>
              <a:gd name="connsiteY29-45814" fmla="*/ 2404034 h 6858000"/>
              <a:gd name="connsiteX30-45815" fmla="*/ 5338366 w 6115796"/>
              <a:gd name="connsiteY30-45816" fmla="*/ 2465052 h 6858000"/>
              <a:gd name="connsiteX31-45817" fmla="*/ 5371263 w 6115796"/>
              <a:gd name="connsiteY31-45818" fmla="*/ 2586413 h 6858000"/>
              <a:gd name="connsiteX32-45819" fmla="*/ 5407503 w 6115796"/>
              <a:gd name="connsiteY32-45820" fmla="*/ 2786290 h 6858000"/>
              <a:gd name="connsiteX33-45821" fmla="*/ 5407356 w 6115796"/>
              <a:gd name="connsiteY33-45822" fmla="*/ 2787545 h 6858000"/>
              <a:gd name="connsiteX34-45823" fmla="*/ 5457023 w 6115796"/>
              <a:gd name="connsiteY34-45824" fmla="*/ 2858292 h 6858000"/>
              <a:gd name="connsiteX35-45825" fmla="*/ 5484061 w 6115796"/>
              <a:gd name="connsiteY35-45826" fmla="*/ 2919216 h 6858000"/>
              <a:gd name="connsiteX36-45827" fmla="*/ 5491940 w 6115796"/>
              <a:gd name="connsiteY36-45828" fmla="*/ 3015985 h 6858000"/>
              <a:gd name="connsiteX37-45829" fmla="*/ 5503944 w 6115796"/>
              <a:gd name="connsiteY37-45830" fmla="*/ 3123335 h 6858000"/>
              <a:gd name="connsiteX38-45831" fmla="*/ 5516007 w 6115796"/>
              <a:gd name="connsiteY38-45832" fmla="*/ 3258473 h 6858000"/>
              <a:gd name="connsiteX39-45833" fmla="*/ 5589758 w 6115796"/>
              <a:gd name="connsiteY39-45834" fmla="*/ 3453699 h 6858000"/>
              <a:gd name="connsiteX40-45835" fmla="*/ 5596144 w 6115796"/>
              <a:gd name="connsiteY40-45836" fmla="*/ 3534624 h 6858000"/>
              <a:gd name="connsiteX41-45837" fmla="*/ 5597750 w 6115796"/>
              <a:gd name="connsiteY41-45838" fmla="*/ 3534129 h 6858000"/>
              <a:gd name="connsiteX42-45839" fmla="*/ 5618377 w 6115796"/>
              <a:gd name="connsiteY42-45840" fmla="*/ 3588431 h 6858000"/>
              <a:gd name="connsiteX43-45841" fmla="*/ 5655472 w 6115796"/>
              <a:gd name="connsiteY43-45842" fmla="*/ 3678877 h 6858000"/>
              <a:gd name="connsiteX44-45843" fmla="*/ 5683015 w 6115796"/>
              <a:gd name="connsiteY44-45844" fmla="*/ 3762025 h 6858000"/>
              <a:gd name="connsiteX45-45845" fmla="*/ 5696643 w 6115796"/>
              <a:gd name="connsiteY45-45846" fmla="*/ 3773888 h 6858000"/>
              <a:gd name="connsiteX46-45847" fmla="*/ 5768491 w 6115796"/>
              <a:gd name="connsiteY46-45848" fmla="*/ 3914399 h 6858000"/>
              <a:gd name="connsiteX47-45849" fmla="*/ 5793123 w 6115796"/>
              <a:gd name="connsiteY47-45850" fmla="*/ 3969952 h 6858000"/>
              <a:gd name="connsiteX48-45851" fmla="*/ 5808321 w 6115796"/>
              <a:gd name="connsiteY48-45852" fmla="*/ 3988153 h 6858000"/>
              <a:gd name="connsiteX49-45853" fmla="*/ 5825621 w 6115796"/>
              <a:gd name="connsiteY49-45854" fmla="*/ 4015525 h 6858000"/>
              <a:gd name="connsiteX50-45855" fmla="*/ 5860672 w 6115796"/>
              <a:gd name="connsiteY50-45856" fmla="*/ 4061579 h 6858000"/>
              <a:gd name="connsiteX51-45857" fmla="*/ 5894095 w 6115796"/>
              <a:gd name="connsiteY51-45858" fmla="*/ 4128857 h 6858000"/>
              <a:gd name="connsiteX52-45859" fmla="*/ 5903513 w 6115796"/>
              <a:gd name="connsiteY52-45860" fmla="*/ 4187661 h 6858000"/>
              <a:gd name="connsiteX53-45861" fmla="*/ 5946705 w 6115796"/>
              <a:gd name="connsiteY53-45862" fmla="*/ 4428051 h 6858000"/>
              <a:gd name="connsiteX54-45863" fmla="*/ 5949261 w 6115796"/>
              <a:gd name="connsiteY54-45864" fmla="*/ 4449185 h 6858000"/>
              <a:gd name="connsiteX55-45865" fmla="*/ 5968960 w 6115796"/>
              <a:gd name="connsiteY55-45866" fmla="*/ 4482655 h 6858000"/>
              <a:gd name="connsiteX56-45867" fmla="*/ 5998138 w 6115796"/>
              <a:gd name="connsiteY56-45868" fmla="*/ 4697518 h 6858000"/>
              <a:gd name="connsiteX57-45869" fmla="*/ 6007819 w 6115796"/>
              <a:gd name="connsiteY57-45870" fmla="*/ 4858148 h 6858000"/>
              <a:gd name="connsiteX58-45871" fmla="*/ 6007749 w 6115796"/>
              <a:gd name="connsiteY58-45872" fmla="*/ 4964715 h 6858000"/>
              <a:gd name="connsiteX59-45873" fmla="*/ 6005269 w 6115796"/>
              <a:gd name="connsiteY59-45874" fmla="*/ 5150567 h 6858000"/>
              <a:gd name="connsiteX60-45875" fmla="*/ 6001127 w 6115796"/>
              <a:gd name="connsiteY60-45876" fmla="*/ 5164609 h 6858000"/>
              <a:gd name="connsiteX61-45877" fmla="*/ 5998514 w 6115796"/>
              <a:gd name="connsiteY61-45878" fmla="*/ 5189673 h 6858000"/>
              <a:gd name="connsiteX62-45879" fmla="*/ 6018409 w 6115796"/>
              <a:gd name="connsiteY62-45880" fmla="*/ 5227157 h 6858000"/>
              <a:gd name="connsiteX63-45881" fmla="*/ 6036748 w 6115796"/>
              <a:gd name="connsiteY63-45882" fmla="*/ 5322752 h 6858000"/>
              <a:gd name="connsiteX64-45883" fmla="*/ 6037677 w 6115796"/>
              <a:gd name="connsiteY64-45884" fmla="*/ 5354807 h 6858000"/>
              <a:gd name="connsiteX65-45885" fmla="*/ 6053435 w 6115796"/>
              <a:gd name="connsiteY65-45886" fmla="*/ 5387547 h 6858000"/>
              <a:gd name="connsiteX66-45887" fmla="*/ 6068640 w 6115796"/>
              <a:gd name="connsiteY66-45888" fmla="*/ 5474503 h 6858000"/>
              <a:gd name="connsiteX67-45889" fmla="*/ 6080922 w 6115796"/>
              <a:gd name="connsiteY67-45890" fmla="*/ 5561070 h 6858000"/>
              <a:gd name="connsiteX68-45891" fmla="*/ 6096949 w 6115796"/>
              <a:gd name="connsiteY68-45892" fmla="*/ 5648179 h 6858000"/>
              <a:gd name="connsiteX69-45893" fmla="*/ 6115796 w 6115796"/>
              <a:gd name="connsiteY69-45894" fmla="*/ 5862844 h 6858000"/>
              <a:gd name="connsiteX70-45895" fmla="*/ 6045436 w 6115796"/>
              <a:gd name="connsiteY70-45896" fmla="*/ 6124480 h 6858000"/>
              <a:gd name="connsiteX71-45897" fmla="*/ 6030489 w 6115796"/>
              <a:gd name="connsiteY71-45898" fmla="*/ 6317666 h 6858000"/>
              <a:gd name="connsiteX72-45899" fmla="*/ 6007492 w 6115796"/>
              <a:gd name="connsiteY72-45900" fmla="*/ 6440818 h 6858000"/>
              <a:gd name="connsiteX73-45901" fmla="*/ 6009467 w 6115796"/>
              <a:gd name="connsiteY73-45902" fmla="*/ 6487076 h 6858000"/>
              <a:gd name="connsiteX74-45903" fmla="*/ 5995064 w 6115796"/>
              <a:gd name="connsiteY74-45904" fmla="*/ 6540791 h 6858000"/>
              <a:gd name="connsiteX75-45905" fmla="*/ 5986207 w 6115796"/>
              <a:gd name="connsiteY75-45906" fmla="*/ 6695855 h 6858000"/>
              <a:gd name="connsiteX76-45907" fmla="*/ 5979428 w 6115796"/>
              <a:gd name="connsiteY76-45908" fmla="*/ 6754678 h 6858000"/>
              <a:gd name="connsiteX77-45909" fmla="*/ 5984543 w 6115796"/>
              <a:gd name="connsiteY77-45910" fmla="*/ 6811016 h 6858000"/>
              <a:gd name="connsiteX78-45911" fmla="*/ 5979671 w 6115796"/>
              <a:gd name="connsiteY78-45912" fmla="*/ 6858000 h 6858000"/>
              <a:gd name="connsiteX79-45913" fmla="*/ 0 w 6115796"/>
              <a:gd name="connsiteY79-45914" fmla="*/ 6858000 h 6858000"/>
              <a:gd name="connsiteX80-45915" fmla="*/ 0 w 6115796"/>
              <a:gd name="connsiteY80-45916" fmla="*/ 0 h 6858000"/>
              <a:gd name="connsiteX0-45917" fmla="*/ 0 w 6115796"/>
              <a:gd name="connsiteY0-45918" fmla="*/ 0 h 6858000"/>
              <a:gd name="connsiteX1-45919" fmla="*/ 4965888 w 6115796"/>
              <a:gd name="connsiteY1-45920" fmla="*/ 0 h 6858000"/>
              <a:gd name="connsiteX2-45921" fmla="*/ 4967767 w 6115796"/>
              <a:gd name="connsiteY2-45922" fmla="*/ 7930 h 6858000"/>
              <a:gd name="connsiteX3-45923" fmla="*/ 4979444 w 6115796"/>
              <a:gd name="connsiteY3-45924" fmla="*/ 43921 h 6858000"/>
              <a:gd name="connsiteX4-45925" fmla="*/ 5075458 w 6115796"/>
              <a:gd name="connsiteY4-45926" fmla="*/ 264355 h 6858000"/>
              <a:gd name="connsiteX5-45927" fmla="*/ 5081175 w 6115796"/>
              <a:gd name="connsiteY5-45928" fmla="*/ 277448 h 6858000"/>
              <a:gd name="connsiteX6-45929" fmla="*/ 5097011 w 6115796"/>
              <a:gd name="connsiteY6-45930" fmla="*/ 355616 h 6858000"/>
              <a:gd name="connsiteX7-45931" fmla="*/ 5153000 w 6115796"/>
              <a:gd name="connsiteY7-45932" fmla="*/ 507134 h 6858000"/>
              <a:gd name="connsiteX8-45933" fmla="*/ 5171282 w 6115796"/>
              <a:gd name="connsiteY8-45934" fmla="*/ 602071 h 6858000"/>
              <a:gd name="connsiteX9-45935" fmla="*/ 5176196 w 6115796"/>
              <a:gd name="connsiteY9-45936" fmla="*/ 636822 h 6858000"/>
              <a:gd name="connsiteX10-45937" fmla="*/ 5189051 w 6115796"/>
              <a:gd name="connsiteY10-45938" fmla="*/ 782518 h 6858000"/>
              <a:gd name="connsiteX11-45939" fmla="*/ 5218707 w 6115796"/>
              <a:gd name="connsiteY11-45940" fmla="*/ 886387 h 6858000"/>
              <a:gd name="connsiteX12-45941" fmla="*/ 5221281 w 6115796"/>
              <a:gd name="connsiteY12-45942" fmla="*/ 920873 h 6858000"/>
              <a:gd name="connsiteX13-45943" fmla="*/ 5201018 w 6115796"/>
              <a:gd name="connsiteY13-45944" fmla="*/ 1095027 h 6858000"/>
              <a:gd name="connsiteX14-45945" fmla="*/ 5189234 w 6115796"/>
              <a:gd name="connsiteY14-45946" fmla="*/ 1217308 h 6858000"/>
              <a:gd name="connsiteX15-45947" fmla="*/ 5202769 w 6115796"/>
              <a:gd name="connsiteY15-45948" fmla="*/ 1269450 h 6858000"/>
              <a:gd name="connsiteX16-45949" fmla="*/ 5225968 w 6115796"/>
              <a:gd name="connsiteY16-45950" fmla="*/ 1357994 h 6858000"/>
              <a:gd name="connsiteX17-45951" fmla="*/ 5226675 w 6115796"/>
              <a:gd name="connsiteY17-45952" fmla="*/ 1385685 h 6858000"/>
              <a:gd name="connsiteX18-45953" fmla="*/ 5237226 w 6115796"/>
              <a:gd name="connsiteY18-45954" fmla="*/ 1441327 h 6858000"/>
              <a:gd name="connsiteX19-45955" fmla="*/ 5255653 w 6115796"/>
              <a:gd name="connsiteY19-45956" fmla="*/ 1524712 h 6858000"/>
              <a:gd name="connsiteX20-45957" fmla="*/ 5263491 w 6115796"/>
              <a:gd name="connsiteY20-45958" fmla="*/ 1642938 h 6858000"/>
              <a:gd name="connsiteX21-45959" fmla="*/ 5256552 w 6115796"/>
              <a:gd name="connsiteY21-45960" fmla="*/ 1672509 h 6858000"/>
              <a:gd name="connsiteX22-45961" fmla="*/ 5264549 w 6115796"/>
              <a:gd name="connsiteY22-45962" fmla="*/ 1837572 h 6858000"/>
              <a:gd name="connsiteX23-45963" fmla="*/ 5255696 w 6115796"/>
              <a:gd name="connsiteY23-45964" fmla="*/ 1953770 h 6858000"/>
              <a:gd name="connsiteX24-45965" fmla="*/ 5252592 w 6115796"/>
              <a:gd name="connsiteY24-45966" fmla="*/ 2092210 h 6858000"/>
              <a:gd name="connsiteX25-45967" fmla="*/ 5257248 w 6115796"/>
              <a:gd name="connsiteY25-45968" fmla="*/ 2203922 h 6858000"/>
              <a:gd name="connsiteX26-45969" fmla="*/ 5262551 w 6115796"/>
              <a:gd name="connsiteY26-45970" fmla="*/ 2288050 h 6858000"/>
              <a:gd name="connsiteX27-45971" fmla="*/ 5293877 w 6115796"/>
              <a:gd name="connsiteY27-45972" fmla="*/ 2368649 h 6858000"/>
              <a:gd name="connsiteX28-45973" fmla="*/ 5311338 w 6115796"/>
              <a:gd name="connsiteY28-45974" fmla="*/ 2404034 h 6858000"/>
              <a:gd name="connsiteX29-45975" fmla="*/ 5338366 w 6115796"/>
              <a:gd name="connsiteY29-45976" fmla="*/ 2465052 h 6858000"/>
              <a:gd name="connsiteX30-45977" fmla="*/ 5371263 w 6115796"/>
              <a:gd name="connsiteY30-45978" fmla="*/ 2586413 h 6858000"/>
              <a:gd name="connsiteX31-45979" fmla="*/ 5407503 w 6115796"/>
              <a:gd name="connsiteY31-45980" fmla="*/ 2786290 h 6858000"/>
              <a:gd name="connsiteX32-45981" fmla="*/ 5407356 w 6115796"/>
              <a:gd name="connsiteY32-45982" fmla="*/ 2787545 h 6858000"/>
              <a:gd name="connsiteX33-45983" fmla="*/ 5457023 w 6115796"/>
              <a:gd name="connsiteY33-45984" fmla="*/ 2858292 h 6858000"/>
              <a:gd name="connsiteX34-45985" fmla="*/ 5484061 w 6115796"/>
              <a:gd name="connsiteY34-45986" fmla="*/ 2919216 h 6858000"/>
              <a:gd name="connsiteX35-45987" fmla="*/ 5491940 w 6115796"/>
              <a:gd name="connsiteY35-45988" fmla="*/ 3015985 h 6858000"/>
              <a:gd name="connsiteX36-45989" fmla="*/ 5503944 w 6115796"/>
              <a:gd name="connsiteY36-45990" fmla="*/ 3123335 h 6858000"/>
              <a:gd name="connsiteX37-45991" fmla="*/ 5516007 w 6115796"/>
              <a:gd name="connsiteY37-45992" fmla="*/ 3258473 h 6858000"/>
              <a:gd name="connsiteX38-45993" fmla="*/ 5589758 w 6115796"/>
              <a:gd name="connsiteY38-45994" fmla="*/ 3453699 h 6858000"/>
              <a:gd name="connsiteX39-45995" fmla="*/ 5596144 w 6115796"/>
              <a:gd name="connsiteY39-45996" fmla="*/ 3534624 h 6858000"/>
              <a:gd name="connsiteX40-45997" fmla="*/ 5597750 w 6115796"/>
              <a:gd name="connsiteY40-45998" fmla="*/ 3534129 h 6858000"/>
              <a:gd name="connsiteX41-45999" fmla="*/ 5618377 w 6115796"/>
              <a:gd name="connsiteY41-46000" fmla="*/ 3588431 h 6858000"/>
              <a:gd name="connsiteX42-46001" fmla="*/ 5655472 w 6115796"/>
              <a:gd name="connsiteY42-46002" fmla="*/ 3678877 h 6858000"/>
              <a:gd name="connsiteX43-46003" fmla="*/ 5683015 w 6115796"/>
              <a:gd name="connsiteY43-46004" fmla="*/ 3762025 h 6858000"/>
              <a:gd name="connsiteX44-46005" fmla="*/ 5696643 w 6115796"/>
              <a:gd name="connsiteY44-46006" fmla="*/ 3773888 h 6858000"/>
              <a:gd name="connsiteX45-46007" fmla="*/ 5768491 w 6115796"/>
              <a:gd name="connsiteY45-46008" fmla="*/ 3914399 h 6858000"/>
              <a:gd name="connsiteX46-46009" fmla="*/ 5793123 w 6115796"/>
              <a:gd name="connsiteY46-46010" fmla="*/ 3969952 h 6858000"/>
              <a:gd name="connsiteX47-46011" fmla="*/ 5808321 w 6115796"/>
              <a:gd name="connsiteY47-46012" fmla="*/ 3988153 h 6858000"/>
              <a:gd name="connsiteX48-46013" fmla="*/ 5825621 w 6115796"/>
              <a:gd name="connsiteY48-46014" fmla="*/ 4015525 h 6858000"/>
              <a:gd name="connsiteX49-46015" fmla="*/ 5860672 w 6115796"/>
              <a:gd name="connsiteY49-46016" fmla="*/ 4061579 h 6858000"/>
              <a:gd name="connsiteX50-46017" fmla="*/ 5894095 w 6115796"/>
              <a:gd name="connsiteY50-46018" fmla="*/ 4128857 h 6858000"/>
              <a:gd name="connsiteX51-46019" fmla="*/ 5903513 w 6115796"/>
              <a:gd name="connsiteY51-46020" fmla="*/ 4187661 h 6858000"/>
              <a:gd name="connsiteX52-46021" fmla="*/ 5946705 w 6115796"/>
              <a:gd name="connsiteY52-46022" fmla="*/ 4428051 h 6858000"/>
              <a:gd name="connsiteX53-46023" fmla="*/ 5949261 w 6115796"/>
              <a:gd name="connsiteY53-46024" fmla="*/ 4449185 h 6858000"/>
              <a:gd name="connsiteX54-46025" fmla="*/ 5968960 w 6115796"/>
              <a:gd name="connsiteY54-46026" fmla="*/ 4482655 h 6858000"/>
              <a:gd name="connsiteX55-46027" fmla="*/ 5998138 w 6115796"/>
              <a:gd name="connsiteY55-46028" fmla="*/ 4697518 h 6858000"/>
              <a:gd name="connsiteX56-46029" fmla="*/ 6007819 w 6115796"/>
              <a:gd name="connsiteY56-46030" fmla="*/ 4858148 h 6858000"/>
              <a:gd name="connsiteX57-46031" fmla="*/ 6007749 w 6115796"/>
              <a:gd name="connsiteY57-46032" fmla="*/ 4964715 h 6858000"/>
              <a:gd name="connsiteX58-46033" fmla="*/ 6005269 w 6115796"/>
              <a:gd name="connsiteY58-46034" fmla="*/ 5150567 h 6858000"/>
              <a:gd name="connsiteX59-46035" fmla="*/ 6001127 w 6115796"/>
              <a:gd name="connsiteY59-46036" fmla="*/ 5164609 h 6858000"/>
              <a:gd name="connsiteX60-46037" fmla="*/ 5998514 w 6115796"/>
              <a:gd name="connsiteY60-46038" fmla="*/ 5189673 h 6858000"/>
              <a:gd name="connsiteX61-46039" fmla="*/ 6018409 w 6115796"/>
              <a:gd name="connsiteY61-46040" fmla="*/ 5227157 h 6858000"/>
              <a:gd name="connsiteX62-46041" fmla="*/ 6036748 w 6115796"/>
              <a:gd name="connsiteY62-46042" fmla="*/ 5322752 h 6858000"/>
              <a:gd name="connsiteX63-46043" fmla="*/ 6037677 w 6115796"/>
              <a:gd name="connsiteY63-46044" fmla="*/ 5354807 h 6858000"/>
              <a:gd name="connsiteX64-46045" fmla="*/ 6053435 w 6115796"/>
              <a:gd name="connsiteY64-46046" fmla="*/ 5387547 h 6858000"/>
              <a:gd name="connsiteX65-46047" fmla="*/ 6068640 w 6115796"/>
              <a:gd name="connsiteY65-46048" fmla="*/ 5474503 h 6858000"/>
              <a:gd name="connsiteX66-46049" fmla="*/ 6080922 w 6115796"/>
              <a:gd name="connsiteY66-46050" fmla="*/ 5561070 h 6858000"/>
              <a:gd name="connsiteX67-46051" fmla="*/ 6096949 w 6115796"/>
              <a:gd name="connsiteY67-46052" fmla="*/ 5648179 h 6858000"/>
              <a:gd name="connsiteX68-46053" fmla="*/ 6115796 w 6115796"/>
              <a:gd name="connsiteY68-46054" fmla="*/ 5862844 h 6858000"/>
              <a:gd name="connsiteX69-46055" fmla="*/ 6045436 w 6115796"/>
              <a:gd name="connsiteY69-46056" fmla="*/ 6124480 h 6858000"/>
              <a:gd name="connsiteX70-46057" fmla="*/ 6030489 w 6115796"/>
              <a:gd name="connsiteY70-46058" fmla="*/ 6317666 h 6858000"/>
              <a:gd name="connsiteX71-46059" fmla="*/ 6007492 w 6115796"/>
              <a:gd name="connsiteY71-46060" fmla="*/ 6440818 h 6858000"/>
              <a:gd name="connsiteX72-46061" fmla="*/ 6009467 w 6115796"/>
              <a:gd name="connsiteY72-46062" fmla="*/ 6487076 h 6858000"/>
              <a:gd name="connsiteX73-46063" fmla="*/ 5995064 w 6115796"/>
              <a:gd name="connsiteY73-46064" fmla="*/ 6540791 h 6858000"/>
              <a:gd name="connsiteX74-46065" fmla="*/ 5986207 w 6115796"/>
              <a:gd name="connsiteY74-46066" fmla="*/ 6695855 h 6858000"/>
              <a:gd name="connsiteX75-46067" fmla="*/ 5979428 w 6115796"/>
              <a:gd name="connsiteY75-46068" fmla="*/ 6754678 h 6858000"/>
              <a:gd name="connsiteX76-46069" fmla="*/ 5984543 w 6115796"/>
              <a:gd name="connsiteY76-46070" fmla="*/ 6811016 h 6858000"/>
              <a:gd name="connsiteX77-46071" fmla="*/ 5979671 w 6115796"/>
              <a:gd name="connsiteY77-46072" fmla="*/ 6858000 h 6858000"/>
              <a:gd name="connsiteX78-46073" fmla="*/ 0 w 6115796"/>
              <a:gd name="connsiteY78-46074" fmla="*/ 6858000 h 6858000"/>
              <a:gd name="connsiteX79-46075" fmla="*/ 0 w 6115796"/>
              <a:gd name="connsiteY79-46076" fmla="*/ 0 h 6858000"/>
              <a:gd name="connsiteX0-46077" fmla="*/ 0 w 6115796"/>
              <a:gd name="connsiteY0-46078" fmla="*/ 0 h 6858000"/>
              <a:gd name="connsiteX1-46079" fmla="*/ 4965888 w 6115796"/>
              <a:gd name="connsiteY1-46080" fmla="*/ 0 h 6858000"/>
              <a:gd name="connsiteX2-46081" fmla="*/ 4967767 w 6115796"/>
              <a:gd name="connsiteY2-46082" fmla="*/ 7930 h 6858000"/>
              <a:gd name="connsiteX3-46083" fmla="*/ 4979444 w 6115796"/>
              <a:gd name="connsiteY3-46084" fmla="*/ 43921 h 6858000"/>
              <a:gd name="connsiteX4-46085" fmla="*/ 5075458 w 6115796"/>
              <a:gd name="connsiteY4-46086" fmla="*/ 264355 h 6858000"/>
              <a:gd name="connsiteX5-46087" fmla="*/ 5081175 w 6115796"/>
              <a:gd name="connsiteY5-46088" fmla="*/ 277448 h 6858000"/>
              <a:gd name="connsiteX6-46089" fmla="*/ 5097011 w 6115796"/>
              <a:gd name="connsiteY6-46090" fmla="*/ 355616 h 6858000"/>
              <a:gd name="connsiteX7-46091" fmla="*/ 5153000 w 6115796"/>
              <a:gd name="connsiteY7-46092" fmla="*/ 507134 h 6858000"/>
              <a:gd name="connsiteX8-46093" fmla="*/ 5171282 w 6115796"/>
              <a:gd name="connsiteY8-46094" fmla="*/ 602071 h 6858000"/>
              <a:gd name="connsiteX9-46095" fmla="*/ 5176196 w 6115796"/>
              <a:gd name="connsiteY9-46096" fmla="*/ 636822 h 6858000"/>
              <a:gd name="connsiteX10-46097" fmla="*/ 5189051 w 6115796"/>
              <a:gd name="connsiteY10-46098" fmla="*/ 782518 h 6858000"/>
              <a:gd name="connsiteX11-46099" fmla="*/ 5218707 w 6115796"/>
              <a:gd name="connsiteY11-46100" fmla="*/ 886387 h 6858000"/>
              <a:gd name="connsiteX12-46101" fmla="*/ 5221281 w 6115796"/>
              <a:gd name="connsiteY12-46102" fmla="*/ 920873 h 6858000"/>
              <a:gd name="connsiteX13-46103" fmla="*/ 5201018 w 6115796"/>
              <a:gd name="connsiteY13-46104" fmla="*/ 1095027 h 6858000"/>
              <a:gd name="connsiteX14-46105" fmla="*/ 5189234 w 6115796"/>
              <a:gd name="connsiteY14-46106" fmla="*/ 1217308 h 6858000"/>
              <a:gd name="connsiteX15-46107" fmla="*/ 5202769 w 6115796"/>
              <a:gd name="connsiteY15-46108" fmla="*/ 1269450 h 6858000"/>
              <a:gd name="connsiteX16-46109" fmla="*/ 5225968 w 6115796"/>
              <a:gd name="connsiteY16-46110" fmla="*/ 1357994 h 6858000"/>
              <a:gd name="connsiteX17-46111" fmla="*/ 5226675 w 6115796"/>
              <a:gd name="connsiteY17-46112" fmla="*/ 1385685 h 6858000"/>
              <a:gd name="connsiteX18-46113" fmla="*/ 5237226 w 6115796"/>
              <a:gd name="connsiteY18-46114" fmla="*/ 1441327 h 6858000"/>
              <a:gd name="connsiteX19-46115" fmla="*/ 5255653 w 6115796"/>
              <a:gd name="connsiteY19-46116" fmla="*/ 1524712 h 6858000"/>
              <a:gd name="connsiteX20-46117" fmla="*/ 5263491 w 6115796"/>
              <a:gd name="connsiteY20-46118" fmla="*/ 1642938 h 6858000"/>
              <a:gd name="connsiteX21-46119" fmla="*/ 5256552 w 6115796"/>
              <a:gd name="connsiteY21-46120" fmla="*/ 1672509 h 6858000"/>
              <a:gd name="connsiteX22-46121" fmla="*/ 5264549 w 6115796"/>
              <a:gd name="connsiteY22-46122" fmla="*/ 1837572 h 6858000"/>
              <a:gd name="connsiteX23-46123" fmla="*/ 5255696 w 6115796"/>
              <a:gd name="connsiteY23-46124" fmla="*/ 1953770 h 6858000"/>
              <a:gd name="connsiteX24-46125" fmla="*/ 5252592 w 6115796"/>
              <a:gd name="connsiteY24-46126" fmla="*/ 2092210 h 6858000"/>
              <a:gd name="connsiteX25-46127" fmla="*/ 5257248 w 6115796"/>
              <a:gd name="connsiteY25-46128" fmla="*/ 2203922 h 6858000"/>
              <a:gd name="connsiteX26-46129" fmla="*/ 5262551 w 6115796"/>
              <a:gd name="connsiteY26-46130" fmla="*/ 2288050 h 6858000"/>
              <a:gd name="connsiteX27-46131" fmla="*/ 5293877 w 6115796"/>
              <a:gd name="connsiteY27-46132" fmla="*/ 2368649 h 6858000"/>
              <a:gd name="connsiteX28-46133" fmla="*/ 5311338 w 6115796"/>
              <a:gd name="connsiteY28-46134" fmla="*/ 2404034 h 6858000"/>
              <a:gd name="connsiteX29-46135" fmla="*/ 5338366 w 6115796"/>
              <a:gd name="connsiteY29-46136" fmla="*/ 2465052 h 6858000"/>
              <a:gd name="connsiteX30-46137" fmla="*/ 5371263 w 6115796"/>
              <a:gd name="connsiteY30-46138" fmla="*/ 2586413 h 6858000"/>
              <a:gd name="connsiteX31-46139" fmla="*/ 5407503 w 6115796"/>
              <a:gd name="connsiteY31-46140" fmla="*/ 2786290 h 6858000"/>
              <a:gd name="connsiteX32-46141" fmla="*/ 5407356 w 6115796"/>
              <a:gd name="connsiteY32-46142" fmla="*/ 2787545 h 6858000"/>
              <a:gd name="connsiteX33-46143" fmla="*/ 5457023 w 6115796"/>
              <a:gd name="connsiteY33-46144" fmla="*/ 2858292 h 6858000"/>
              <a:gd name="connsiteX34-46145" fmla="*/ 5484061 w 6115796"/>
              <a:gd name="connsiteY34-46146" fmla="*/ 2919216 h 6858000"/>
              <a:gd name="connsiteX35-46147" fmla="*/ 5491940 w 6115796"/>
              <a:gd name="connsiteY35-46148" fmla="*/ 3015985 h 6858000"/>
              <a:gd name="connsiteX36-46149" fmla="*/ 5503944 w 6115796"/>
              <a:gd name="connsiteY36-46150" fmla="*/ 3123335 h 6858000"/>
              <a:gd name="connsiteX37-46151" fmla="*/ 5516007 w 6115796"/>
              <a:gd name="connsiteY37-46152" fmla="*/ 3258473 h 6858000"/>
              <a:gd name="connsiteX38-46153" fmla="*/ 5589758 w 6115796"/>
              <a:gd name="connsiteY38-46154" fmla="*/ 3453699 h 6858000"/>
              <a:gd name="connsiteX39-46155" fmla="*/ 5596144 w 6115796"/>
              <a:gd name="connsiteY39-46156" fmla="*/ 3534624 h 6858000"/>
              <a:gd name="connsiteX40-46157" fmla="*/ 5597750 w 6115796"/>
              <a:gd name="connsiteY40-46158" fmla="*/ 3534129 h 6858000"/>
              <a:gd name="connsiteX41-46159" fmla="*/ 5618377 w 6115796"/>
              <a:gd name="connsiteY41-46160" fmla="*/ 3588431 h 6858000"/>
              <a:gd name="connsiteX42-46161" fmla="*/ 5655472 w 6115796"/>
              <a:gd name="connsiteY42-46162" fmla="*/ 3678877 h 6858000"/>
              <a:gd name="connsiteX43-46163" fmla="*/ 5683015 w 6115796"/>
              <a:gd name="connsiteY43-46164" fmla="*/ 3762025 h 6858000"/>
              <a:gd name="connsiteX44-46165" fmla="*/ 5696643 w 6115796"/>
              <a:gd name="connsiteY44-46166" fmla="*/ 3773888 h 6858000"/>
              <a:gd name="connsiteX45-46167" fmla="*/ 5768491 w 6115796"/>
              <a:gd name="connsiteY45-46168" fmla="*/ 3914399 h 6858000"/>
              <a:gd name="connsiteX46-46169" fmla="*/ 5793123 w 6115796"/>
              <a:gd name="connsiteY46-46170" fmla="*/ 3969952 h 6858000"/>
              <a:gd name="connsiteX47-46171" fmla="*/ 5808321 w 6115796"/>
              <a:gd name="connsiteY47-46172" fmla="*/ 3988153 h 6858000"/>
              <a:gd name="connsiteX48-46173" fmla="*/ 5825621 w 6115796"/>
              <a:gd name="connsiteY48-46174" fmla="*/ 4015525 h 6858000"/>
              <a:gd name="connsiteX49-46175" fmla="*/ 5860672 w 6115796"/>
              <a:gd name="connsiteY49-46176" fmla="*/ 4061579 h 6858000"/>
              <a:gd name="connsiteX50-46177" fmla="*/ 5894095 w 6115796"/>
              <a:gd name="connsiteY50-46178" fmla="*/ 4128857 h 6858000"/>
              <a:gd name="connsiteX51-46179" fmla="*/ 5903513 w 6115796"/>
              <a:gd name="connsiteY51-46180" fmla="*/ 4187661 h 6858000"/>
              <a:gd name="connsiteX52-46181" fmla="*/ 5946705 w 6115796"/>
              <a:gd name="connsiteY52-46182" fmla="*/ 4428051 h 6858000"/>
              <a:gd name="connsiteX53-46183" fmla="*/ 5949261 w 6115796"/>
              <a:gd name="connsiteY53-46184" fmla="*/ 4449185 h 6858000"/>
              <a:gd name="connsiteX54-46185" fmla="*/ 5968960 w 6115796"/>
              <a:gd name="connsiteY54-46186" fmla="*/ 4482655 h 6858000"/>
              <a:gd name="connsiteX55-46187" fmla="*/ 5998138 w 6115796"/>
              <a:gd name="connsiteY55-46188" fmla="*/ 4697518 h 6858000"/>
              <a:gd name="connsiteX56-46189" fmla="*/ 6007819 w 6115796"/>
              <a:gd name="connsiteY56-46190" fmla="*/ 4858148 h 6858000"/>
              <a:gd name="connsiteX57-46191" fmla="*/ 6007749 w 6115796"/>
              <a:gd name="connsiteY57-46192" fmla="*/ 4964715 h 6858000"/>
              <a:gd name="connsiteX58-46193" fmla="*/ 6005269 w 6115796"/>
              <a:gd name="connsiteY58-46194" fmla="*/ 5150567 h 6858000"/>
              <a:gd name="connsiteX59-46195" fmla="*/ 6001127 w 6115796"/>
              <a:gd name="connsiteY59-46196" fmla="*/ 5164609 h 6858000"/>
              <a:gd name="connsiteX60-46197" fmla="*/ 5998514 w 6115796"/>
              <a:gd name="connsiteY60-46198" fmla="*/ 5189673 h 6858000"/>
              <a:gd name="connsiteX61-46199" fmla="*/ 6018409 w 6115796"/>
              <a:gd name="connsiteY61-46200" fmla="*/ 5227157 h 6858000"/>
              <a:gd name="connsiteX62-46201" fmla="*/ 6036748 w 6115796"/>
              <a:gd name="connsiteY62-46202" fmla="*/ 5322752 h 6858000"/>
              <a:gd name="connsiteX63-46203" fmla="*/ 6037677 w 6115796"/>
              <a:gd name="connsiteY63-46204" fmla="*/ 5354807 h 6858000"/>
              <a:gd name="connsiteX64-46205" fmla="*/ 6053435 w 6115796"/>
              <a:gd name="connsiteY64-46206" fmla="*/ 5387547 h 6858000"/>
              <a:gd name="connsiteX65-46207" fmla="*/ 6068640 w 6115796"/>
              <a:gd name="connsiteY65-46208" fmla="*/ 5474503 h 6858000"/>
              <a:gd name="connsiteX66-46209" fmla="*/ 6080922 w 6115796"/>
              <a:gd name="connsiteY66-46210" fmla="*/ 5561070 h 6858000"/>
              <a:gd name="connsiteX67-46211" fmla="*/ 6096949 w 6115796"/>
              <a:gd name="connsiteY67-46212" fmla="*/ 5648179 h 6858000"/>
              <a:gd name="connsiteX68-46213" fmla="*/ 6115796 w 6115796"/>
              <a:gd name="connsiteY68-46214" fmla="*/ 5862844 h 6858000"/>
              <a:gd name="connsiteX69-46215" fmla="*/ 6045436 w 6115796"/>
              <a:gd name="connsiteY69-46216" fmla="*/ 6124480 h 6858000"/>
              <a:gd name="connsiteX70-46217" fmla="*/ 6030489 w 6115796"/>
              <a:gd name="connsiteY70-46218" fmla="*/ 6317666 h 6858000"/>
              <a:gd name="connsiteX71-46219" fmla="*/ 6007492 w 6115796"/>
              <a:gd name="connsiteY71-46220" fmla="*/ 6440818 h 6858000"/>
              <a:gd name="connsiteX72-46221" fmla="*/ 6009467 w 6115796"/>
              <a:gd name="connsiteY72-46222" fmla="*/ 6487076 h 6858000"/>
              <a:gd name="connsiteX73-46223" fmla="*/ 5995064 w 6115796"/>
              <a:gd name="connsiteY73-46224" fmla="*/ 6540791 h 6858000"/>
              <a:gd name="connsiteX74-46225" fmla="*/ 5986207 w 6115796"/>
              <a:gd name="connsiteY74-46226" fmla="*/ 6695855 h 6858000"/>
              <a:gd name="connsiteX75-46227" fmla="*/ 5979428 w 6115796"/>
              <a:gd name="connsiteY75-46228" fmla="*/ 6754678 h 6858000"/>
              <a:gd name="connsiteX76-46229" fmla="*/ 5984543 w 6115796"/>
              <a:gd name="connsiteY76-46230" fmla="*/ 6811016 h 6858000"/>
              <a:gd name="connsiteX77-46231" fmla="*/ 5979671 w 6115796"/>
              <a:gd name="connsiteY77-46232" fmla="*/ 6858000 h 6858000"/>
              <a:gd name="connsiteX78-46233" fmla="*/ 0 w 6115796"/>
              <a:gd name="connsiteY78-46234" fmla="*/ 6858000 h 6858000"/>
              <a:gd name="connsiteX79-46235" fmla="*/ 0 w 6115796"/>
              <a:gd name="connsiteY79-46236" fmla="*/ 0 h 6858000"/>
              <a:gd name="connsiteX0-46237" fmla="*/ 0 w 6115796"/>
              <a:gd name="connsiteY0-46238" fmla="*/ 0 h 6858000"/>
              <a:gd name="connsiteX1-46239" fmla="*/ 4965888 w 6115796"/>
              <a:gd name="connsiteY1-46240" fmla="*/ 0 h 6858000"/>
              <a:gd name="connsiteX2-46241" fmla="*/ 4967767 w 6115796"/>
              <a:gd name="connsiteY2-46242" fmla="*/ 7930 h 6858000"/>
              <a:gd name="connsiteX3-46243" fmla="*/ 4979444 w 6115796"/>
              <a:gd name="connsiteY3-46244" fmla="*/ 43921 h 6858000"/>
              <a:gd name="connsiteX4-46245" fmla="*/ 5075458 w 6115796"/>
              <a:gd name="connsiteY4-46246" fmla="*/ 264355 h 6858000"/>
              <a:gd name="connsiteX5-46247" fmla="*/ 5081175 w 6115796"/>
              <a:gd name="connsiteY5-46248" fmla="*/ 277448 h 6858000"/>
              <a:gd name="connsiteX6-46249" fmla="*/ 5097011 w 6115796"/>
              <a:gd name="connsiteY6-46250" fmla="*/ 355616 h 6858000"/>
              <a:gd name="connsiteX7-46251" fmla="*/ 5153000 w 6115796"/>
              <a:gd name="connsiteY7-46252" fmla="*/ 507134 h 6858000"/>
              <a:gd name="connsiteX8-46253" fmla="*/ 5171282 w 6115796"/>
              <a:gd name="connsiteY8-46254" fmla="*/ 602071 h 6858000"/>
              <a:gd name="connsiteX9-46255" fmla="*/ 5176196 w 6115796"/>
              <a:gd name="connsiteY9-46256" fmla="*/ 636822 h 6858000"/>
              <a:gd name="connsiteX10-46257" fmla="*/ 5189051 w 6115796"/>
              <a:gd name="connsiteY10-46258" fmla="*/ 782518 h 6858000"/>
              <a:gd name="connsiteX11-46259" fmla="*/ 5218707 w 6115796"/>
              <a:gd name="connsiteY11-46260" fmla="*/ 886387 h 6858000"/>
              <a:gd name="connsiteX12-46261" fmla="*/ 5221281 w 6115796"/>
              <a:gd name="connsiteY12-46262" fmla="*/ 920873 h 6858000"/>
              <a:gd name="connsiteX13-46263" fmla="*/ 5201018 w 6115796"/>
              <a:gd name="connsiteY13-46264" fmla="*/ 1095027 h 6858000"/>
              <a:gd name="connsiteX14-46265" fmla="*/ 5189234 w 6115796"/>
              <a:gd name="connsiteY14-46266" fmla="*/ 1217308 h 6858000"/>
              <a:gd name="connsiteX15-46267" fmla="*/ 5202769 w 6115796"/>
              <a:gd name="connsiteY15-46268" fmla="*/ 1269450 h 6858000"/>
              <a:gd name="connsiteX16-46269" fmla="*/ 5225968 w 6115796"/>
              <a:gd name="connsiteY16-46270" fmla="*/ 1357994 h 6858000"/>
              <a:gd name="connsiteX17-46271" fmla="*/ 5226675 w 6115796"/>
              <a:gd name="connsiteY17-46272" fmla="*/ 1385685 h 6858000"/>
              <a:gd name="connsiteX18-46273" fmla="*/ 5237226 w 6115796"/>
              <a:gd name="connsiteY18-46274" fmla="*/ 1441327 h 6858000"/>
              <a:gd name="connsiteX19-46275" fmla="*/ 5255653 w 6115796"/>
              <a:gd name="connsiteY19-46276" fmla="*/ 1524712 h 6858000"/>
              <a:gd name="connsiteX20-46277" fmla="*/ 5263491 w 6115796"/>
              <a:gd name="connsiteY20-46278" fmla="*/ 1642938 h 6858000"/>
              <a:gd name="connsiteX21-46279" fmla="*/ 5256552 w 6115796"/>
              <a:gd name="connsiteY21-46280" fmla="*/ 1672509 h 6858000"/>
              <a:gd name="connsiteX22-46281" fmla="*/ 5264549 w 6115796"/>
              <a:gd name="connsiteY22-46282" fmla="*/ 1837572 h 6858000"/>
              <a:gd name="connsiteX23-46283" fmla="*/ 5255696 w 6115796"/>
              <a:gd name="connsiteY23-46284" fmla="*/ 1953770 h 6858000"/>
              <a:gd name="connsiteX24-46285" fmla="*/ 5252592 w 6115796"/>
              <a:gd name="connsiteY24-46286" fmla="*/ 2092210 h 6858000"/>
              <a:gd name="connsiteX25-46287" fmla="*/ 5257248 w 6115796"/>
              <a:gd name="connsiteY25-46288" fmla="*/ 2203922 h 6858000"/>
              <a:gd name="connsiteX26-46289" fmla="*/ 5262551 w 6115796"/>
              <a:gd name="connsiteY26-46290" fmla="*/ 2288050 h 6858000"/>
              <a:gd name="connsiteX27-46291" fmla="*/ 5293877 w 6115796"/>
              <a:gd name="connsiteY27-46292" fmla="*/ 2368649 h 6858000"/>
              <a:gd name="connsiteX28-46293" fmla="*/ 5311338 w 6115796"/>
              <a:gd name="connsiteY28-46294" fmla="*/ 2404034 h 6858000"/>
              <a:gd name="connsiteX29-46295" fmla="*/ 5338366 w 6115796"/>
              <a:gd name="connsiteY29-46296" fmla="*/ 2465052 h 6858000"/>
              <a:gd name="connsiteX30-46297" fmla="*/ 5371263 w 6115796"/>
              <a:gd name="connsiteY30-46298" fmla="*/ 2586413 h 6858000"/>
              <a:gd name="connsiteX31-46299" fmla="*/ 5407503 w 6115796"/>
              <a:gd name="connsiteY31-46300" fmla="*/ 2786290 h 6858000"/>
              <a:gd name="connsiteX32-46301" fmla="*/ 5407356 w 6115796"/>
              <a:gd name="connsiteY32-46302" fmla="*/ 2787545 h 6858000"/>
              <a:gd name="connsiteX33-46303" fmla="*/ 5457023 w 6115796"/>
              <a:gd name="connsiteY33-46304" fmla="*/ 2858292 h 6858000"/>
              <a:gd name="connsiteX34-46305" fmla="*/ 5484061 w 6115796"/>
              <a:gd name="connsiteY34-46306" fmla="*/ 2919216 h 6858000"/>
              <a:gd name="connsiteX35-46307" fmla="*/ 5491940 w 6115796"/>
              <a:gd name="connsiteY35-46308" fmla="*/ 3015985 h 6858000"/>
              <a:gd name="connsiteX36-46309" fmla="*/ 5503944 w 6115796"/>
              <a:gd name="connsiteY36-46310" fmla="*/ 3123335 h 6858000"/>
              <a:gd name="connsiteX37-46311" fmla="*/ 5516007 w 6115796"/>
              <a:gd name="connsiteY37-46312" fmla="*/ 3258473 h 6858000"/>
              <a:gd name="connsiteX38-46313" fmla="*/ 5589758 w 6115796"/>
              <a:gd name="connsiteY38-46314" fmla="*/ 3453699 h 6858000"/>
              <a:gd name="connsiteX39-46315" fmla="*/ 5596144 w 6115796"/>
              <a:gd name="connsiteY39-46316" fmla="*/ 3534624 h 6858000"/>
              <a:gd name="connsiteX40-46317" fmla="*/ 5597750 w 6115796"/>
              <a:gd name="connsiteY40-46318" fmla="*/ 3534129 h 6858000"/>
              <a:gd name="connsiteX41-46319" fmla="*/ 5618377 w 6115796"/>
              <a:gd name="connsiteY41-46320" fmla="*/ 3588431 h 6858000"/>
              <a:gd name="connsiteX42-46321" fmla="*/ 5655472 w 6115796"/>
              <a:gd name="connsiteY42-46322" fmla="*/ 3678877 h 6858000"/>
              <a:gd name="connsiteX43-46323" fmla="*/ 5683015 w 6115796"/>
              <a:gd name="connsiteY43-46324" fmla="*/ 3762025 h 6858000"/>
              <a:gd name="connsiteX44-46325" fmla="*/ 5696643 w 6115796"/>
              <a:gd name="connsiteY44-46326" fmla="*/ 3773888 h 6858000"/>
              <a:gd name="connsiteX45-46327" fmla="*/ 5768491 w 6115796"/>
              <a:gd name="connsiteY45-46328" fmla="*/ 3914399 h 6858000"/>
              <a:gd name="connsiteX46-46329" fmla="*/ 5793123 w 6115796"/>
              <a:gd name="connsiteY46-46330" fmla="*/ 3969952 h 6858000"/>
              <a:gd name="connsiteX47-46331" fmla="*/ 5808321 w 6115796"/>
              <a:gd name="connsiteY47-46332" fmla="*/ 3988153 h 6858000"/>
              <a:gd name="connsiteX48-46333" fmla="*/ 5825621 w 6115796"/>
              <a:gd name="connsiteY48-46334" fmla="*/ 4015525 h 6858000"/>
              <a:gd name="connsiteX49-46335" fmla="*/ 5860672 w 6115796"/>
              <a:gd name="connsiteY49-46336" fmla="*/ 4061579 h 6858000"/>
              <a:gd name="connsiteX50-46337" fmla="*/ 5894095 w 6115796"/>
              <a:gd name="connsiteY50-46338" fmla="*/ 4128857 h 6858000"/>
              <a:gd name="connsiteX51-46339" fmla="*/ 5903513 w 6115796"/>
              <a:gd name="connsiteY51-46340" fmla="*/ 4187661 h 6858000"/>
              <a:gd name="connsiteX52-46341" fmla="*/ 5946705 w 6115796"/>
              <a:gd name="connsiteY52-46342" fmla="*/ 4428051 h 6858000"/>
              <a:gd name="connsiteX53-46343" fmla="*/ 5949261 w 6115796"/>
              <a:gd name="connsiteY53-46344" fmla="*/ 4449185 h 6858000"/>
              <a:gd name="connsiteX54-46345" fmla="*/ 5968960 w 6115796"/>
              <a:gd name="connsiteY54-46346" fmla="*/ 4482655 h 6858000"/>
              <a:gd name="connsiteX55-46347" fmla="*/ 5998138 w 6115796"/>
              <a:gd name="connsiteY55-46348" fmla="*/ 4697518 h 6858000"/>
              <a:gd name="connsiteX56-46349" fmla="*/ 6007819 w 6115796"/>
              <a:gd name="connsiteY56-46350" fmla="*/ 4858148 h 6858000"/>
              <a:gd name="connsiteX57-46351" fmla="*/ 6007749 w 6115796"/>
              <a:gd name="connsiteY57-46352" fmla="*/ 4964715 h 6858000"/>
              <a:gd name="connsiteX58-46353" fmla="*/ 6005269 w 6115796"/>
              <a:gd name="connsiteY58-46354" fmla="*/ 5150567 h 6858000"/>
              <a:gd name="connsiteX59-46355" fmla="*/ 6001127 w 6115796"/>
              <a:gd name="connsiteY59-46356" fmla="*/ 5164609 h 6858000"/>
              <a:gd name="connsiteX60-46357" fmla="*/ 5998514 w 6115796"/>
              <a:gd name="connsiteY60-46358" fmla="*/ 5189673 h 6858000"/>
              <a:gd name="connsiteX61-46359" fmla="*/ 6018409 w 6115796"/>
              <a:gd name="connsiteY61-46360" fmla="*/ 5227157 h 6858000"/>
              <a:gd name="connsiteX62-46361" fmla="*/ 6036748 w 6115796"/>
              <a:gd name="connsiteY62-46362" fmla="*/ 5322752 h 6858000"/>
              <a:gd name="connsiteX63-46363" fmla="*/ 6037677 w 6115796"/>
              <a:gd name="connsiteY63-46364" fmla="*/ 5354807 h 6858000"/>
              <a:gd name="connsiteX64-46365" fmla="*/ 6053435 w 6115796"/>
              <a:gd name="connsiteY64-46366" fmla="*/ 5387547 h 6858000"/>
              <a:gd name="connsiteX65-46367" fmla="*/ 6068640 w 6115796"/>
              <a:gd name="connsiteY65-46368" fmla="*/ 5474503 h 6858000"/>
              <a:gd name="connsiteX66-46369" fmla="*/ 6080922 w 6115796"/>
              <a:gd name="connsiteY66-46370" fmla="*/ 5561070 h 6858000"/>
              <a:gd name="connsiteX67-46371" fmla="*/ 6096949 w 6115796"/>
              <a:gd name="connsiteY67-46372" fmla="*/ 5648179 h 6858000"/>
              <a:gd name="connsiteX68-46373" fmla="*/ 6115796 w 6115796"/>
              <a:gd name="connsiteY68-46374" fmla="*/ 5862844 h 6858000"/>
              <a:gd name="connsiteX69-46375" fmla="*/ 6045436 w 6115796"/>
              <a:gd name="connsiteY69-46376" fmla="*/ 6124480 h 6858000"/>
              <a:gd name="connsiteX70-46377" fmla="*/ 6030489 w 6115796"/>
              <a:gd name="connsiteY70-46378" fmla="*/ 6317666 h 6858000"/>
              <a:gd name="connsiteX71-46379" fmla="*/ 6007492 w 6115796"/>
              <a:gd name="connsiteY71-46380" fmla="*/ 6440818 h 6858000"/>
              <a:gd name="connsiteX72-46381" fmla="*/ 6009467 w 6115796"/>
              <a:gd name="connsiteY72-46382" fmla="*/ 6487076 h 6858000"/>
              <a:gd name="connsiteX73-46383" fmla="*/ 5995064 w 6115796"/>
              <a:gd name="connsiteY73-46384" fmla="*/ 6540791 h 6858000"/>
              <a:gd name="connsiteX74-46385" fmla="*/ 5986207 w 6115796"/>
              <a:gd name="connsiteY74-46386" fmla="*/ 6695855 h 6858000"/>
              <a:gd name="connsiteX75-46387" fmla="*/ 5979428 w 6115796"/>
              <a:gd name="connsiteY75-46388" fmla="*/ 6754678 h 6858000"/>
              <a:gd name="connsiteX76-46389" fmla="*/ 5984543 w 6115796"/>
              <a:gd name="connsiteY76-46390" fmla="*/ 6811016 h 6858000"/>
              <a:gd name="connsiteX77-46391" fmla="*/ 5979671 w 6115796"/>
              <a:gd name="connsiteY77-46392" fmla="*/ 6858000 h 6858000"/>
              <a:gd name="connsiteX78-46393" fmla="*/ 0 w 6115796"/>
              <a:gd name="connsiteY78-46394" fmla="*/ 6858000 h 6858000"/>
              <a:gd name="connsiteX79-46395" fmla="*/ 0 w 6115796"/>
              <a:gd name="connsiteY79-46396" fmla="*/ 0 h 6858000"/>
              <a:gd name="connsiteX0-46397" fmla="*/ 0 w 6115796"/>
              <a:gd name="connsiteY0-46398" fmla="*/ 0 h 6858000"/>
              <a:gd name="connsiteX1-46399" fmla="*/ 4965888 w 6115796"/>
              <a:gd name="connsiteY1-46400" fmla="*/ 0 h 6858000"/>
              <a:gd name="connsiteX2-46401" fmla="*/ 4967767 w 6115796"/>
              <a:gd name="connsiteY2-46402" fmla="*/ 7930 h 6858000"/>
              <a:gd name="connsiteX3-46403" fmla="*/ 4979444 w 6115796"/>
              <a:gd name="connsiteY3-46404" fmla="*/ 43921 h 6858000"/>
              <a:gd name="connsiteX4-46405" fmla="*/ 5075458 w 6115796"/>
              <a:gd name="connsiteY4-46406" fmla="*/ 264355 h 6858000"/>
              <a:gd name="connsiteX5-46407" fmla="*/ 5081175 w 6115796"/>
              <a:gd name="connsiteY5-46408" fmla="*/ 277448 h 6858000"/>
              <a:gd name="connsiteX6-46409" fmla="*/ 5097011 w 6115796"/>
              <a:gd name="connsiteY6-46410" fmla="*/ 355616 h 6858000"/>
              <a:gd name="connsiteX7-46411" fmla="*/ 5153000 w 6115796"/>
              <a:gd name="connsiteY7-46412" fmla="*/ 507134 h 6858000"/>
              <a:gd name="connsiteX8-46413" fmla="*/ 5171282 w 6115796"/>
              <a:gd name="connsiteY8-46414" fmla="*/ 602071 h 6858000"/>
              <a:gd name="connsiteX9-46415" fmla="*/ 5176196 w 6115796"/>
              <a:gd name="connsiteY9-46416" fmla="*/ 636822 h 6858000"/>
              <a:gd name="connsiteX10-46417" fmla="*/ 5189051 w 6115796"/>
              <a:gd name="connsiteY10-46418" fmla="*/ 782518 h 6858000"/>
              <a:gd name="connsiteX11-46419" fmla="*/ 5218707 w 6115796"/>
              <a:gd name="connsiteY11-46420" fmla="*/ 886387 h 6858000"/>
              <a:gd name="connsiteX12-46421" fmla="*/ 5221281 w 6115796"/>
              <a:gd name="connsiteY12-46422" fmla="*/ 920873 h 6858000"/>
              <a:gd name="connsiteX13-46423" fmla="*/ 5201018 w 6115796"/>
              <a:gd name="connsiteY13-46424" fmla="*/ 1095027 h 6858000"/>
              <a:gd name="connsiteX14-46425" fmla="*/ 5189234 w 6115796"/>
              <a:gd name="connsiteY14-46426" fmla="*/ 1217308 h 6858000"/>
              <a:gd name="connsiteX15-46427" fmla="*/ 5202769 w 6115796"/>
              <a:gd name="connsiteY15-46428" fmla="*/ 1269450 h 6858000"/>
              <a:gd name="connsiteX16-46429" fmla="*/ 5225968 w 6115796"/>
              <a:gd name="connsiteY16-46430" fmla="*/ 1357994 h 6858000"/>
              <a:gd name="connsiteX17-46431" fmla="*/ 5226675 w 6115796"/>
              <a:gd name="connsiteY17-46432" fmla="*/ 1385685 h 6858000"/>
              <a:gd name="connsiteX18-46433" fmla="*/ 5237226 w 6115796"/>
              <a:gd name="connsiteY18-46434" fmla="*/ 1441327 h 6858000"/>
              <a:gd name="connsiteX19-46435" fmla="*/ 5255653 w 6115796"/>
              <a:gd name="connsiteY19-46436" fmla="*/ 1524712 h 6858000"/>
              <a:gd name="connsiteX20-46437" fmla="*/ 5263491 w 6115796"/>
              <a:gd name="connsiteY20-46438" fmla="*/ 1642938 h 6858000"/>
              <a:gd name="connsiteX21-46439" fmla="*/ 5256552 w 6115796"/>
              <a:gd name="connsiteY21-46440" fmla="*/ 1672509 h 6858000"/>
              <a:gd name="connsiteX22-46441" fmla="*/ 5264549 w 6115796"/>
              <a:gd name="connsiteY22-46442" fmla="*/ 1837572 h 6858000"/>
              <a:gd name="connsiteX23-46443" fmla="*/ 5255696 w 6115796"/>
              <a:gd name="connsiteY23-46444" fmla="*/ 1953770 h 6858000"/>
              <a:gd name="connsiteX24-46445" fmla="*/ 5252592 w 6115796"/>
              <a:gd name="connsiteY24-46446" fmla="*/ 2092210 h 6858000"/>
              <a:gd name="connsiteX25-46447" fmla="*/ 5257248 w 6115796"/>
              <a:gd name="connsiteY25-46448" fmla="*/ 2203922 h 6858000"/>
              <a:gd name="connsiteX26-46449" fmla="*/ 5262551 w 6115796"/>
              <a:gd name="connsiteY26-46450" fmla="*/ 2288050 h 6858000"/>
              <a:gd name="connsiteX27-46451" fmla="*/ 5293877 w 6115796"/>
              <a:gd name="connsiteY27-46452" fmla="*/ 2368649 h 6858000"/>
              <a:gd name="connsiteX28-46453" fmla="*/ 5311338 w 6115796"/>
              <a:gd name="connsiteY28-46454" fmla="*/ 2404034 h 6858000"/>
              <a:gd name="connsiteX29-46455" fmla="*/ 5338366 w 6115796"/>
              <a:gd name="connsiteY29-46456" fmla="*/ 2465052 h 6858000"/>
              <a:gd name="connsiteX30-46457" fmla="*/ 5371263 w 6115796"/>
              <a:gd name="connsiteY30-46458" fmla="*/ 2586413 h 6858000"/>
              <a:gd name="connsiteX31-46459" fmla="*/ 5407503 w 6115796"/>
              <a:gd name="connsiteY31-46460" fmla="*/ 2786290 h 6858000"/>
              <a:gd name="connsiteX32-46461" fmla="*/ 5407356 w 6115796"/>
              <a:gd name="connsiteY32-46462" fmla="*/ 2787545 h 6858000"/>
              <a:gd name="connsiteX33-46463" fmla="*/ 5457023 w 6115796"/>
              <a:gd name="connsiteY33-46464" fmla="*/ 2858292 h 6858000"/>
              <a:gd name="connsiteX34-46465" fmla="*/ 5484061 w 6115796"/>
              <a:gd name="connsiteY34-46466" fmla="*/ 2919216 h 6858000"/>
              <a:gd name="connsiteX35-46467" fmla="*/ 5491940 w 6115796"/>
              <a:gd name="connsiteY35-46468" fmla="*/ 3015985 h 6858000"/>
              <a:gd name="connsiteX36-46469" fmla="*/ 5503944 w 6115796"/>
              <a:gd name="connsiteY36-46470" fmla="*/ 3123335 h 6858000"/>
              <a:gd name="connsiteX37-46471" fmla="*/ 5516007 w 6115796"/>
              <a:gd name="connsiteY37-46472" fmla="*/ 3258473 h 6858000"/>
              <a:gd name="connsiteX38-46473" fmla="*/ 5589758 w 6115796"/>
              <a:gd name="connsiteY38-46474" fmla="*/ 3453699 h 6858000"/>
              <a:gd name="connsiteX39-46475" fmla="*/ 5596144 w 6115796"/>
              <a:gd name="connsiteY39-46476" fmla="*/ 3534624 h 6858000"/>
              <a:gd name="connsiteX40-46477" fmla="*/ 5597750 w 6115796"/>
              <a:gd name="connsiteY40-46478" fmla="*/ 3534129 h 6858000"/>
              <a:gd name="connsiteX41-46479" fmla="*/ 5618377 w 6115796"/>
              <a:gd name="connsiteY41-46480" fmla="*/ 3588431 h 6858000"/>
              <a:gd name="connsiteX42-46481" fmla="*/ 5655472 w 6115796"/>
              <a:gd name="connsiteY42-46482" fmla="*/ 3678877 h 6858000"/>
              <a:gd name="connsiteX43-46483" fmla="*/ 5683015 w 6115796"/>
              <a:gd name="connsiteY43-46484" fmla="*/ 3762025 h 6858000"/>
              <a:gd name="connsiteX44-46485" fmla="*/ 5696643 w 6115796"/>
              <a:gd name="connsiteY44-46486" fmla="*/ 3773888 h 6858000"/>
              <a:gd name="connsiteX45-46487" fmla="*/ 5768491 w 6115796"/>
              <a:gd name="connsiteY45-46488" fmla="*/ 3914399 h 6858000"/>
              <a:gd name="connsiteX46-46489" fmla="*/ 5793123 w 6115796"/>
              <a:gd name="connsiteY46-46490" fmla="*/ 3969952 h 6858000"/>
              <a:gd name="connsiteX47-46491" fmla="*/ 5808321 w 6115796"/>
              <a:gd name="connsiteY47-46492" fmla="*/ 3988153 h 6858000"/>
              <a:gd name="connsiteX48-46493" fmla="*/ 5825621 w 6115796"/>
              <a:gd name="connsiteY48-46494" fmla="*/ 4015525 h 6858000"/>
              <a:gd name="connsiteX49-46495" fmla="*/ 5860672 w 6115796"/>
              <a:gd name="connsiteY49-46496" fmla="*/ 4061579 h 6858000"/>
              <a:gd name="connsiteX50-46497" fmla="*/ 5894095 w 6115796"/>
              <a:gd name="connsiteY50-46498" fmla="*/ 4128857 h 6858000"/>
              <a:gd name="connsiteX51-46499" fmla="*/ 5903513 w 6115796"/>
              <a:gd name="connsiteY51-46500" fmla="*/ 4187661 h 6858000"/>
              <a:gd name="connsiteX52-46501" fmla="*/ 5946705 w 6115796"/>
              <a:gd name="connsiteY52-46502" fmla="*/ 4428051 h 6858000"/>
              <a:gd name="connsiteX53-46503" fmla="*/ 5949261 w 6115796"/>
              <a:gd name="connsiteY53-46504" fmla="*/ 4449185 h 6858000"/>
              <a:gd name="connsiteX54-46505" fmla="*/ 5968960 w 6115796"/>
              <a:gd name="connsiteY54-46506" fmla="*/ 4482655 h 6858000"/>
              <a:gd name="connsiteX55-46507" fmla="*/ 5998138 w 6115796"/>
              <a:gd name="connsiteY55-46508" fmla="*/ 4697518 h 6858000"/>
              <a:gd name="connsiteX56-46509" fmla="*/ 6007819 w 6115796"/>
              <a:gd name="connsiteY56-46510" fmla="*/ 4858148 h 6858000"/>
              <a:gd name="connsiteX57-46511" fmla="*/ 6007749 w 6115796"/>
              <a:gd name="connsiteY57-46512" fmla="*/ 4964715 h 6858000"/>
              <a:gd name="connsiteX58-46513" fmla="*/ 6005269 w 6115796"/>
              <a:gd name="connsiteY58-46514" fmla="*/ 5150567 h 6858000"/>
              <a:gd name="connsiteX59-46515" fmla="*/ 6001127 w 6115796"/>
              <a:gd name="connsiteY59-46516" fmla="*/ 5164609 h 6858000"/>
              <a:gd name="connsiteX60-46517" fmla="*/ 5998514 w 6115796"/>
              <a:gd name="connsiteY60-46518" fmla="*/ 5189673 h 6858000"/>
              <a:gd name="connsiteX61-46519" fmla="*/ 6018409 w 6115796"/>
              <a:gd name="connsiteY61-46520" fmla="*/ 5227157 h 6858000"/>
              <a:gd name="connsiteX62-46521" fmla="*/ 6036748 w 6115796"/>
              <a:gd name="connsiteY62-46522" fmla="*/ 5322752 h 6858000"/>
              <a:gd name="connsiteX63-46523" fmla="*/ 6037677 w 6115796"/>
              <a:gd name="connsiteY63-46524" fmla="*/ 5354807 h 6858000"/>
              <a:gd name="connsiteX64-46525" fmla="*/ 6053435 w 6115796"/>
              <a:gd name="connsiteY64-46526" fmla="*/ 5387547 h 6858000"/>
              <a:gd name="connsiteX65-46527" fmla="*/ 6068640 w 6115796"/>
              <a:gd name="connsiteY65-46528" fmla="*/ 5474503 h 6858000"/>
              <a:gd name="connsiteX66-46529" fmla="*/ 6080922 w 6115796"/>
              <a:gd name="connsiteY66-46530" fmla="*/ 5561070 h 6858000"/>
              <a:gd name="connsiteX67-46531" fmla="*/ 6096949 w 6115796"/>
              <a:gd name="connsiteY67-46532" fmla="*/ 5648179 h 6858000"/>
              <a:gd name="connsiteX68-46533" fmla="*/ 6115796 w 6115796"/>
              <a:gd name="connsiteY68-46534" fmla="*/ 5862844 h 6858000"/>
              <a:gd name="connsiteX69-46535" fmla="*/ 6045436 w 6115796"/>
              <a:gd name="connsiteY69-46536" fmla="*/ 6124480 h 6858000"/>
              <a:gd name="connsiteX70-46537" fmla="*/ 6030489 w 6115796"/>
              <a:gd name="connsiteY70-46538" fmla="*/ 6317666 h 6858000"/>
              <a:gd name="connsiteX71-46539" fmla="*/ 6007492 w 6115796"/>
              <a:gd name="connsiteY71-46540" fmla="*/ 6440818 h 6858000"/>
              <a:gd name="connsiteX72-46541" fmla="*/ 6009467 w 6115796"/>
              <a:gd name="connsiteY72-46542" fmla="*/ 6487076 h 6858000"/>
              <a:gd name="connsiteX73-46543" fmla="*/ 5995064 w 6115796"/>
              <a:gd name="connsiteY73-46544" fmla="*/ 6540791 h 6858000"/>
              <a:gd name="connsiteX74-46545" fmla="*/ 5986207 w 6115796"/>
              <a:gd name="connsiteY74-46546" fmla="*/ 6695855 h 6858000"/>
              <a:gd name="connsiteX75-46547" fmla="*/ 5979428 w 6115796"/>
              <a:gd name="connsiteY75-46548" fmla="*/ 6754678 h 6858000"/>
              <a:gd name="connsiteX76-46549" fmla="*/ 5984543 w 6115796"/>
              <a:gd name="connsiteY76-46550" fmla="*/ 6811016 h 6858000"/>
              <a:gd name="connsiteX77-46551" fmla="*/ 5979671 w 6115796"/>
              <a:gd name="connsiteY77-46552" fmla="*/ 6858000 h 6858000"/>
              <a:gd name="connsiteX78-46553" fmla="*/ 0 w 6115796"/>
              <a:gd name="connsiteY78-46554" fmla="*/ 6858000 h 6858000"/>
              <a:gd name="connsiteX79-46555" fmla="*/ 0 w 6115796"/>
              <a:gd name="connsiteY79-46556" fmla="*/ 0 h 6858000"/>
              <a:gd name="connsiteX0-46557" fmla="*/ 0 w 6115796"/>
              <a:gd name="connsiteY0-46558" fmla="*/ 0 h 6858000"/>
              <a:gd name="connsiteX1-46559" fmla="*/ 4965888 w 6115796"/>
              <a:gd name="connsiteY1-46560" fmla="*/ 0 h 6858000"/>
              <a:gd name="connsiteX2-46561" fmla="*/ 4967767 w 6115796"/>
              <a:gd name="connsiteY2-46562" fmla="*/ 7930 h 6858000"/>
              <a:gd name="connsiteX3-46563" fmla="*/ 4979444 w 6115796"/>
              <a:gd name="connsiteY3-46564" fmla="*/ 43921 h 6858000"/>
              <a:gd name="connsiteX4-46565" fmla="*/ 5075458 w 6115796"/>
              <a:gd name="connsiteY4-46566" fmla="*/ 264355 h 6858000"/>
              <a:gd name="connsiteX5-46567" fmla="*/ 5081175 w 6115796"/>
              <a:gd name="connsiteY5-46568" fmla="*/ 277448 h 6858000"/>
              <a:gd name="connsiteX6-46569" fmla="*/ 5097011 w 6115796"/>
              <a:gd name="connsiteY6-46570" fmla="*/ 355616 h 6858000"/>
              <a:gd name="connsiteX7-46571" fmla="*/ 5153000 w 6115796"/>
              <a:gd name="connsiteY7-46572" fmla="*/ 507134 h 6858000"/>
              <a:gd name="connsiteX8-46573" fmla="*/ 5171282 w 6115796"/>
              <a:gd name="connsiteY8-46574" fmla="*/ 602071 h 6858000"/>
              <a:gd name="connsiteX9-46575" fmla="*/ 5176196 w 6115796"/>
              <a:gd name="connsiteY9-46576" fmla="*/ 636822 h 6858000"/>
              <a:gd name="connsiteX10-46577" fmla="*/ 5189051 w 6115796"/>
              <a:gd name="connsiteY10-46578" fmla="*/ 782518 h 6858000"/>
              <a:gd name="connsiteX11-46579" fmla="*/ 5218707 w 6115796"/>
              <a:gd name="connsiteY11-46580" fmla="*/ 886387 h 6858000"/>
              <a:gd name="connsiteX12-46581" fmla="*/ 5221281 w 6115796"/>
              <a:gd name="connsiteY12-46582" fmla="*/ 920873 h 6858000"/>
              <a:gd name="connsiteX13-46583" fmla="*/ 5201018 w 6115796"/>
              <a:gd name="connsiteY13-46584" fmla="*/ 1095027 h 6858000"/>
              <a:gd name="connsiteX14-46585" fmla="*/ 5189234 w 6115796"/>
              <a:gd name="connsiteY14-46586" fmla="*/ 1217308 h 6858000"/>
              <a:gd name="connsiteX15-46587" fmla="*/ 5202769 w 6115796"/>
              <a:gd name="connsiteY15-46588" fmla="*/ 1269450 h 6858000"/>
              <a:gd name="connsiteX16-46589" fmla="*/ 5225968 w 6115796"/>
              <a:gd name="connsiteY16-46590" fmla="*/ 1357994 h 6858000"/>
              <a:gd name="connsiteX17-46591" fmla="*/ 5226675 w 6115796"/>
              <a:gd name="connsiteY17-46592" fmla="*/ 1385685 h 6858000"/>
              <a:gd name="connsiteX18-46593" fmla="*/ 5237226 w 6115796"/>
              <a:gd name="connsiteY18-46594" fmla="*/ 1441327 h 6858000"/>
              <a:gd name="connsiteX19-46595" fmla="*/ 5255653 w 6115796"/>
              <a:gd name="connsiteY19-46596" fmla="*/ 1524712 h 6858000"/>
              <a:gd name="connsiteX20-46597" fmla="*/ 5263491 w 6115796"/>
              <a:gd name="connsiteY20-46598" fmla="*/ 1642938 h 6858000"/>
              <a:gd name="connsiteX21-46599" fmla="*/ 5256552 w 6115796"/>
              <a:gd name="connsiteY21-46600" fmla="*/ 1672509 h 6858000"/>
              <a:gd name="connsiteX22-46601" fmla="*/ 5264549 w 6115796"/>
              <a:gd name="connsiteY22-46602" fmla="*/ 1837572 h 6858000"/>
              <a:gd name="connsiteX23-46603" fmla="*/ 5255696 w 6115796"/>
              <a:gd name="connsiteY23-46604" fmla="*/ 1953770 h 6858000"/>
              <a:gd name="connsiteX24-46605" fmla="*/ 5252592 w 6115796"/>
              <a:gd name="connsiteY24-46606" fmla="*/ 2092210 h 6858000"/>
              <a:gd name="connsiteX25-46607" fmla="*/ 5257248 w 6115796"/>
              <a:gd name="connsiteY25-46608" fmla="*/ 2203922 h 6858000"/>
              <a:gd name="connsiteX26-46609" fmla="*/ 5262551 w 6115796"/>
              <a:gd name="connsiteY26-46610" fmla="*/ 2288050 h 6858000"/>
              <a:gd name="connsiteX27-46611" fmla="*/ 5293877 w 6115796"/>
              <a:gd name="connsiteY27-46612" fmla="*/ 2368649 h 6858000"/>
              <a:gd name="connsiteX28-46613" fmla="*/ 5311338 w 6115796"/>
              <a:gd name="connsiteY28-46614" fmla="*/ 2404034 h 6858000"/>
              <a:gd name="connsiteX29-46615" fmla="*/ 5338366 w 6115796"/>
              <a:gd name="connsiteY29-46616" fmla="*/ 2465052 h 6858000"/>
              <a:gd name="connsiteX30-46617" fmla="*/ 5371263 w 6115796"/>
              <a:gd name="connsiteY30-46618" fmla="*/ 2586413 h 6858000"/>
              <a:gd name="connsiteX31-46619" fmla="*/ 5407503 w 6115796"/>
              <a:gd name="connsiteY31-46620" fmla="*/ 2786290 h 6858000"/>
              <a:gd name="connsiteX32-46621" fmla="*/ 5407356 w 6115796"/>
              <a:gd name="connsiteY32-46622" fmla="*/ 2787545 h 6858000"/>
              <a:gd name="connsiteX33-46623" fmla="*/ 5457023 w 6115796"/>
              <a:gd name="connsiteY33-46624" fmla="*/ 2858292 h 6858000"/>
              <a:gd name="connsiteX34-46625" fmla="*/ 5491940 w 6115796"/>
              <a:gd name="connsiteY34-46626" fmla="*/ 3015985 h 6858000"/>
              <a:gd name="connsiteX35-46627" fmla="*/ 5503944 w 6115796"/>
              <a:gd name="connsiteY35-46628" fmla="*/ 3123335 h 6858000"/>
              <a:gd name="connsiteX36-46629" fmla="*/ 5516007 w 6115796"/>
              <a:gd name="connsiteY36-46630" fmla="*/ 3258473 h 6858000"/>
              <a:gd name="connsiteX37-46631" fmla="*/ 5589758 w 6115796"/>
              <a:gd name="connsiteY37-46632" fmla="*/ 3453699 h 6858000"/>
              <a:gd name="connsiteX38-46633" fmla="*/ 5596144 w 6115796"/>
              <a:gd name="connsiteY38-46634" fmla="*/ 3534624 h 6858000"/>
              <a:gd name="connsiteX39-46635" fmla="*/ 5597750 w 6115796"/>
              <a:gd name="connsiteY39-46636" fmla="*/ 3534129 h 6858000"/>
              <a:gd name="connsiteX40-46637" fmla="*/ 5618377 w 6115796"/>
              <a:gd name="connsiteY40-46638" fmla="*/ 3588431 h 6858000"/>
              <a:gd name="connsiteX41-46639" fmla="*/ 5655472 w 6115796"/>
              <a:gd name="connsiteY41-46640" fmla="*/ 3678877 h 6858000"/>
              <a:gd name="connsiteX42-46641" fmla="*/ 5683015 w 6115796"/>
              <a:gd name="connsiteY42-46642" fmla="*/ 3762025 h 6858000"/>
              <a:gd name="connsiteX43-46643" fmla="*/ 5696643 w 6115796"/>
              <a:gd name="connsiteY43-46644" fmla="*/ 3773888 h 6858000"/>
              <a:gd name="connsiteX44-46645" fmla="*/ 5768491 w 6115796"/>
              <a:gd name="connsiteY44-46646" fmla="*/ 3914399 h 6858000"/>
              <a:gd name="connsiteX45-46647" fmla="*/ 5793123 w 6115796"/>
              <a:gd name="connsiteY45-46648" fmla="*/ 3969952 h 6858000"/>
              <a:gd name="connsiteX46-46649" fmla="*/ 5808321 w 6115796"/>
              <a:gd name="connsiteY46-46650" fmla="*/ 3988153 h 6858000"/>
              <a:gd name="connsiteX47-46651" fmla="*/ 5825621 w 6115796"/>
              <a:gd name="connsiteY47-46652" fmla="*/ 4015525 h 6858000"/>
              <a:gd name="connsiteX48-46653" fmla="*/ 5860672 w 6115796"/>
              <a:gd name="connsiteY48-46654" fmla="*/ 4061579 h 6858000"/>
              <a:gd name="connsiteX49-46655" fmla="*/ 5894095 w 6115796"/>
              <a:gd name="connsiteY49-46656" fmla="*/ 4128857 h 6858000"/>
              <a:gd name="connsiteX50-46657" fmla="*/ 5903513 w 6115796"/>
              <a:gd name="connsiteY50-46658" fmla="*/ 4187661 h 6858000"/>
              <a:gd name="connsiteX51-46659" fmla="*/ 5946705 w 6115796"/>
              <a:gd name="connsiteY51-46660" fmla="*/ 4428051 h 6858000"/>
              <a:gd name="connsiteX52-46661" fmla="*/ 5949261 w 6115796"/>
              <a:gd name="connsiteY52-46662" fmla="*/ 4449185 h 6858000"/>
              <a:gd name="connsiteX53-46663" fmla="*/ 5968960 w 6115796"/>
              <a:gd name="connsiteY53-46664" fmla="*/ 4482655 h 6858000"/>
              <a:gd name="connsiteX54-46665" fmla="*/ 5998138 w 6115796"/>
              <a:gd name="connsiteY54-46666" fmla="*/ 4697518 h 6858000"/>
              <a:gd name="connsiteX55-46667" fmla="*/ 6007819 w 6115796"/>
              <a:gd name="connsiteY55-46668" fmla="*/ 4858148 h 6858000"/>
              <a:gd name="connsiteX56-46669" fmla="*/ 6007749 w 6115796"/>
              <a:gd name="connsiteY56-46670" fmla="*/ 4964715 h 6858000"/>
              <a:gd name="connsiteX57-46671" fmla="*/ 6005269 w 6115796"/>
              <a:gd name="connsiteY57-46672" fmla="*/ 5150567 h 6858000"/>
              <a:gd name="connsiteX58-46673" fmla="*/ 6001127 w 6115796"/>
              <a:gd name="connsiteY58-46674" fmla="*/ 5164609 h 6858000"/>
              <a:gd name="connsiteX59-46675" fmla="*/ 5998514 w 6115796"/>
              <a:gd name="connsiteY59-46676" fmla="*/ 5189673 h 6858000"/>
              <a:gd name="connsiteX60-46677" fmla="*/ 6018409 w 6115796"/>
              <a:gd name="connsiteY60-46678" fmla="*/ 5227157 h 6858000"/>
              <a:gd name="connsiteX61-46679" fmla="*/ 6036748 w 6115796"/>
              <a:gd name="connsiteY61-46680" fmla="*/ 5322752 h 6858000"/>
              <a:gd name="connsiteX62-46681" fmla="*/ 6037677 w 6115796"/>
              <a:gd name="connsiteY62-46682" fmla="*/ 5354807 h 6858000"/>
              <a:gd name="connsiteX63-46683" fmla="*/ 6053435 w 6115796"/>
              <a:gd name="connsiteY63-46684" fmla="*/ 5387547 h 6858000"/>
              <a:gd name="connsiteX64-46685" fmla="*/ 6068640 w 6115796"/>
              <a:gd name="connsiteY64-46686" fmla="*/ 5474503 h 6858000"/>
              <a:gd name="connsiteX65-46687" fmla="*/ 6080922 w 6115796"/>
              <a:gd name="connsiteY65-46688" fmla="*/ 5561070 h 6858000"/>
              <a:gd name="connsiteX66-46689" fmla="*/ 6096949 w 6115796"/>
              <a:gd name="connsiteY66-46690" fmla="*/ 5648179 h 6858000"/>
              <a:gd name="connsiteX67-46691" fmla="*/ 6115796 w 6115796"/>
              <a:gd name="connsiteY67-46692" fmla="*/ 5862844 h 6858000"/>
              <a:gd name="connsiteX68-46693" fmla="*/ 6045436 w 6115796"/>
              <a:gd name="connsiteY68-46694" fmla="*/ 6124480 h 6858000"/>
              <a:gd name="connsiteX69-46695" fmla="*/ 6030489 w 6115796"/>
              <a:gd name="connsiteY69-46696" fmla="*/ 6317666 h 6858000"/>
              <a:gd name="connsiteX70-46697" fmla="*/ 6007492 w 6115796"/>
              <a:gd name="connsiteY70-46698" fmla="*/ 6440818 h 6858000"/>
              <a:gd name="connsiteX71-46699" fmla="*/ 6009467 w 6115796"/>
              <a:gd name="connsiteY71-46700" fmla="*/ 6487076 h 6858000"/>
              <a:gd name="connsiteX72-46701" fmla="*/ 5995064 w 6115796"/>
              <a:gd name="connsiteY72-46702" fmla="*/ 6540791 h 6858000"/>
              <a:gd name="connsiteX73-46703" fmla="*/ 5986207 w 6115796"/>
              <a:gd name="connsiteY73-46704" fmla="*/ 6695855 h 6858000"/>
              <a:gd name="connsiteX74-46705" fmla="*/ 5979428 w 6115796"/>
              <a:gd name="connsiteY74-46706" fmla="*/ 6754678 h 6858000"/>
              <a:gd name="connsiteX75-46707" fmla="*/ 5984543 w 6115796"/>
              <a:gd name="connsiteY75-46708" fmla="*/ 6811016 h 6858000"/>
              <a:gd name="connsiteX76-46709" fmla="*/ 5979671 w 6115796"/>
              <a:gd name="connsiteY76-46710" fmla="*/ 6858000 h 6858000"/>
              <a:gd name="connsiteX77-46711" fmla="*/ 0 w 6115796"/>
              <a:gd name="connsiteY77-46712" fmla="*/ 6858000 h 6858000"/>
              <a:gd name="connsiteX78-46713" fmla="*/ 0 w 6115796"/>
              <a:gd name="connsiteY78-46714" fmla="*/ 0 h 6858000"/>
              <a:gd name="connsiteX0-46715" fmla="*/ 0 w 6115796"/>
              <a:gd name="connsiteY0-46716" fmla="*/ 0 h 6858000"/>
              <a:gd name="connsiteX1-46717" fmla="*/ 4965888 w 6115796"/>
              <a:gd name="connsiteY1-46718" fmla="*/ 0 h 6858000"/>
              <a:gd name="connsiteX2-46719" fmla="*/ 4967767 w 6115796"/>
              <a:gd name="connsiteY2-46720" fmla="*/ 7930 h 6858000"/>
              <a:gd name="connsiteX3-46721" fmla="*/ 4979444 w 6115796"/>
              <a:gd name="connsiteY3-46722" fmla="*/ 43921 h 6858000"/>
              <a:gd name="connsiteX4-46723" fmla="*/ 5075458 w 6115796"/>
              <a:gd name="connsiteY4-46724" fmla="*/ 264355 h 6858000"/>
              <a:gd name="connsiteX5-46725" fmla="*/ 5081175 w 6115796"/>
              <a:gd name="connsiteY5-46726" fmla="*/ 277448 h 6858000"/>
              <a:gd name="connsiteX6-46727" fmla="*/ 5097011 w 6115796"/>
              <a:gd name="connsiteY6-46728" fmla="*/ 355616 h 6858000"/>
              <a:gd name="connsiteX7-46729" fmla="*/ 5153000 w 6115796"/>
              <a:gd name="connsiteY7-46730" fmla="*/ 507134 h 6858000"/>
              <a:gd name="connsiteX8-46731" fmla="*/ 5171282 w 6115796"/>
              <a:gd name="connsiteY8-46732" fmla="*/ 602071 h 6858000"/>
              <a:gd name="connsiteX9-46733" fmla="*/ 5176196 w 6115796"/>
              <a:gd name="connsiteY9-46734" fmla="*/ 636822 h 6858000"/>
              <a:gd name="connsiteX10-46735" fmla="*/ 5189051 w 6115796"/>
              <a:gd name="connsiteY10-46736" fmla="*/ 782518 h 6858000"/>
              <a:gd name="connsiteX11-46737" fmla="*/ 5218707 w 6115796"/>
              <a:gd name="connsiteY11-46738" fmla="*/ 886387 h 6858000"/>
              <a:gd name="connsiteX12-46739" fmla="*/ 5221281 w 6115796"/>
              <a:gd name="connsiteY12-46740" fmla="*/ 920873 h 6858000"/>
              <a:gd name="connsiteX13-46741" fmla="*/ 5201018 w 6115796"/>
              <a:gd name="connsiteY13-46742" fmla="*/ 1095027 h 6858000"/>
              <a:gd name="connsiteX14-46743" fmla="*/ 5189234 w 6115796"/>
              <a:gd name="connsiteY14-46744" fmla="*/ 1217308 h 6858000"/>
              <a:gd name="connsiteX15-46745" fmla="*/ 5202769 w 6115796"/>
              <a:gd name="connsiteY15-46746" fmla="*/ 1269450 h 6858000"/>
              <a:gd name="connsiteX16-46747" fmla="*/ 5225968 w 6115796"/>
              <a:gd name="connsiteY16-46748" fmla="*/ 1357994 h 6858000"/>
              <a:gd name="connsiteX17-46749" fmla="*/ 5226675 w 6115796"/>
              <a:gd name="connsiteY17-46750" fmla="*/ 1385685 h 6858000"/>
              <a:gd name="connsiteX18-46751" fmla="*/ 5237226 w 6115796"/>
              <a:gd name="connsiteY18-46752" fmla="*/ 1441327 h 6858000"/>
              <a:gd name="connsiteX19-46753" fmla="*/ 5255653 w 6115796"/>
              <a:gd name="connsiteY19-46754" fmla="*/ 1524712 h 6858000"/>
              <a:gd name="connsiteX20-46755" fmla="*/ 5263491 w 6115796"/>
              <a:gd name="connsiteY20-46756" fmla="*/ 1642938 h 6858000"/>
              <a:gd name="connsiteX21-46757" fmla="*/ 5256552 w 6115796"/>
              <a:gd name="connsiteY21-46758" fmla="*/ 1672509 h 6858000"/>
              <a:gd name="connsiteX22-46759" fmla="*/ 5264549 w 6115796"/>
              <a:gd name="connsiteY22-46760" fmla="*/ 1837572 h 6858000"/>
              <a:gd name="connsiteX23-46761" fmla="*/ 5255696 w 6115796"/>
              <a:gd name="connsiteY23-46762" fmla="*/ 1953770 h 6858000"/>
              <a:gd name="connsiteX24-46763" fmla="*/ 5252592 w 6115796"/>
              <a:gd name="connsiteY24-46764" fmla="*/ 2092210 h 6858000"/>
              <a:gd name="connsiteX25-46765" fmla="*/ 5257248 w 6115796"/>
              <a:gd name="connsiteY25-46766" fmla="*/ 2203922 h 6858000"/>
              <a:gd name="connsiteX26-46767" fmla="*/ 5262551 w 6115796"/>
              <a:gd name="connsiteY26-46768" fmla="*/ 2288050 h 6858000"/>
              <a:gd name="connsiteX27-46769" fmla="*/ 5293877 w 6115796"/>
              <a:gd name="connsiteY27-46770" fmla="*/ 2368649 h 6858000"/>
              <a:gd name="connsiteX28-46771" fmla="*/ 5311338 w 6115796"/>
              <a:gd name="connsiteY28-46772" fmla="*/ 2404034 h 6858000"/>
              <a:gd name="connsiteX29-46773" fmla="*/ 5338366 w 6115796"/>
              <a:gd name="connsiteY29-46774" fmla="*/ 2465052 h 6858000"/>
              <a:gd name="connsiteX30-46775" fmla="*/ 5371263 w 6115796"/>
              <a:gd name="connsiteY30-46776" fmla="*/ 2586413 h 6858000"/>
              <a:gd name="connsiteX31-46777" fmla="*/ 5407503 w 6115796"/>
              <a:gd name="connsiteY31-46778" fmla="*/ 2786290 h 6858000"/>
              <a:gd name="connsiteX32-46779" fmla="*/ 5407356 w 6115796"/>
              <a:gd name="connsiteY32-46780" fmla="*/ 2787545 h 6858000"/>
              <a:gd name="connsiteX33-46781" fmla="*/ 5457023 w 6115796"/>
              <a:gd name="connsiteY33-46782" fmla="*/ 2858292 h 6858000"/>
              <a:gd name="connsiteX34-46783" fmla="*/ 5491940 w 6115796"/>
              <a:gd name="connsiteY34-46784" fmla="*/ 3015985 h 6858000"/>
              <a:gd name="connsiteX35-46785" fmla="*/ 5503944 w 6115796"/>
              <a:gd name="connsiteY35-46786" fmla="*/ 3123335 h 6858000"/>
              <a:gd name="connsiteX36-46787" fmla="*/ 5516007 w 6115796"/>
              <a:gd name="connsiteY36-46788" fmla="*/ 3258473 h 6858000"/>
              <a:gd name="connsiteX37-46789" fmla="*/ 5589758 w 6115796"/>
              <a:gd name="connsiteY37-46790" fmla="*/ 3453699 h 6858000"/>
              <a:gd name="connsiteX38-46791" fmla="*/ 5596144 w 6115796"/>
              <a:gd name="connsiteY38-46792" fmla="*/ 3534624 h 6858000"/>
              <a:gd name="connsiteX39-46793" fmla="*/ 5597750 w 6115796"/>
              <a:gd name="connsiteY39-46794" fmla="*/ 3534129 h 6858000"/>
              <a:gd name="connsiteX40-46795" fmla="*/ 5618377 w 6115796"/>
              <a:gd name="connsiteY40-46796" fmla="*/ 3588431 h 6858000"/>
              <a:gd name="connsiteX41-46797" fmla="*/ 5655472 w 6115796"/>
              <a:gd name="connsiteY41-46798" fmla="*/ 3678877 h 6858000"/>
              <a:gd name="connsiteX42-46799" fmla="*/ 5683015 w 6115796"/>
              <a:gd name="connsiteY42-46800" fmla="*/ 3762025 h 6858000"/>
              <a:gd name="connsiteX43-46801" fmla="*/ 5696643 w 6115796"/>
              <a:gd name="connsiteY43-46802" fmla="*/ 3773888 h 6858000"/>
              <a:gd name="connsiteX44-46803" fmla="*/ 5768491 w 6115796"/>
              <a:gd name="connsiteY44-46804" fmla="*/ 3914399 h 6858000"/>
              <a:gd name="connsiteX45-46805" fmla="*/ 5793123 w 6115796"/>
              <a:gd name="connsiteY45-46806" fmla="*/ 3969952 h 6858000"/>
              <a:gd name="connsiteX46-46807" fmla="*/ 5808321 w 6115796"/>
              <a:gd name="connsiteY46-46808" fmla="*/ 3988153 h 6858000"/>
              <a:gd name="connsiteX47-46809" fmla="*/ 5825621 w 6115796"/>
              <a:gd name="connsiteY47-46810" fmla="*/ 4015525 h 6858000"/>
              <a:gd name="connsiteX48-46811" fmla="*/ 5860672 w 6115796"/>
              <a:gd name="connsiteY48-46812" fmla="*/ 4061579 h 6858000"/>
              <a:gd name="connsiteX49-46813" fmla="*/ 5894095 w 6115796"/>
              <a:gd name="connsiteY49-46814" fmla="*/ 4128857 h 6858000"/>
              <a:gd name="connsiteX50-46815" fmla="*/ 5903513 w 6115796"/>
              <a:gd name="connsiteY50-46816" fmla="*/ 4187661 h 6858000"/>
              <a:gd name="connsiteX51-46817" fmla="*/ 5946705 w 6115796"/>
              <a:gd name="connsiteY51-46818" fmla="*/ 4428051 h 6858000"/>
              <a:gd name="connsiteX52-46819" fmla="*/ 5949261 w 6115796"/>
              <a:gd name="connsiteY52-46820" fmla="*/ 4449185 h 6858000"/>
              <a:gd name="connsiteX53-46821" fmla="*/ 5968960 w 6115796"/>
              <a:gd name="connsiteY53-46822" fmla="*/ 4482655 h 6858000"/>
              <a:gd name="connsiteX54-46823" fmla="*/ 5998138 w 6115796"/>
              <a:gd name="connsiteY54-46824" fmla="*/ 4697518 h 6858000"/>
              <a:gd name="connsiteX55-46825" fmla="*/ 6007819 w 6115796"/>
              <a:gd name="connsiteY55-46826" fmla="*/ 4858148 h 6858000"/>
              <a:gd name="connsiteX56-46827" fmla="*/ 6007749 w 6115796"/>
              <a:gd name="connsiteY56-46828" fmla="*/ 4964715 h 6858000"/>
              <a:gd name="connsiteX57-46829" fmla="*/ 6005269 w 6115796"/>
              <a:gd name="connsiteY57-46830" fmla="*/ 5150567 h 6858000"/>
              <a:gd name="connsiteX58-46831" fmla="*/ 6001127 w 6115796"/>
              <a:gd name="connsiteY58-46832" fmla="*/ 5164609 h 6858000"/>
              <a:gd name="connsiteX59-46833" fmla="*/ 5998514 w 6115796"/>
              <a:gd name="connsiteY59-46834" fmla="*/ 5189673 h 6858000"/>
              <a:gd name="connsiteX60-46835" fmla="*/ 6018409 w 6115796"/>
              <a:gd name="connsiteY60-46836" fmla="*/ 5227157 h 6858000"/>
              <a:gd name="connsiteX61-46837" fmla="*/ 6036748 w 6115796"/>
              <a:gd name="connsiteY61-46838" fmla="*/ 5322752 h 6858000"/>
              <a:gd name="connsiteX62-46839" fmla="*/ 6037677 w 6115796"/>
              <a:gd name="connsiteY62-46840" fmla="*/ 5354807 h 6858000"/>
              <a:gd name="connsiteX63-46841" fmla="*/ 6053435 w 6115796"/>
              <a:gd name="connsiteY63-46842" fmla="*/ 5387547 h 6858000"/>
              <a:gd name="connsiteX64-46843" fmla="*/ 6068640 w 6115796"/>
              <a:gd name="connsiteY64-46844" fmla="*/ 5474503 h 6858000"/>
              <a:gd name="connsiteX65-46845" fmla="*/ 6080922 w 6115796"/>
              <a:gd name="connsiteY65-46846" fmla="*/ 5561070 h 6858000"/>
              <a:gd name="connsiteX66-46847" fmla="*/ 6096949 w 6115796"/>
              <a:gd name="connsiteY66-46848" fmla="*/ 5648179 h 6858000"/>
              <a:gd name="connsiteX67-46849" fmla="*/ 6115796 w 6115796"/>
              <a:gd name="connsiteY67-46850" fmla="*/ 5862844 h 6858000"/>
              <a:gd name="connsiteX68-46851" fmla="*/ 6045436 w 6115796"/>
              <a:gd name="connsiteY68-46852" fmla="*/ 6124480 h 6858000"/>
              <a:gd name="connsiteX69-46853" fmla="*/ 6030489 w 6115796"/>
              <a:gd name="connsiteY69-46854" fmla="*/ 6317666 h 6858000"/>
              <a:gd name="connsiteX70-46855" fmla="*/ 6007492 w 6115796"/>
              <a:gd name="connsiteY70-46856" fmla="*/ 6440818 h 6858000"/>
              <a:gd name="connsiteX71-46857" fmla="*/ 6009467 w 6115796"/>
              <a:gd name="connsiteY71-46858" fmla="*/ 6487076 h 6858000"/>
              <a:gd name="connsiteX72-46859" fmla="*/ 5995064 w 6115796"/>
              <a:gd name="connsiteY72-46860" fmla="*/ 6540791 h 6858000"/>
              <a:gd name="connsiteX73-46861" fmla="*/ 5986207 w 6115796"/>
              <a:gd name="connsiteY73-46862" fmla="*/ 6695855 h 6858000"/>
              <a:gd name="connsiteX74-46863" fmla="*/ 5979428 w 6115796"/>
              <a:gd name="connsiteY74-46864" fmla="*/ 6754678 h 6858000"/>
              <a:gd name="connsiteX75-46865" fmla="*/ 5984543 w 6115796"/>
              <a:gd name="connsiteY75-46866" fmla="*/ 6811016 h 6858000"/>
              <a:gd name="connsiteX76-46867" fmla="*/ 5979671 w 6115796"/>
              <a:gd name="connsiteY76-46868" fmla="*/ 6858000 h 6858000"/>
              <a:gd name="connsiteX77-46869" fmla="*/ 0 w 6115796"/>
              <a:gd name="connsiteY77-46870" fmla="*/ 6858000 h 6858000"/>
              <a:gd name="connsiteX78-46871" fmla="*/ 0 w 6115796"/>
              <a:gd name="connsiteY78-46872" fmla="*/ 0 h 6858000"/>
              <a:gd name="connsiteX0-46873" fmla="*/ 0 w 6115796"/>
              <a:gd name="connsiteY0-46874" fmla="*/ 0 h 6858000"/>
              <a:gd name="connsiteX1-46875" fmla="*/ 4965888 w 6115796"/>
              <a:gd name="connsiteY1-46876" fmla="*/ 0 h 6858000"/>
              <a:gd name="connsiteX2-46877" fmla="*/ 4967767 w 6115796"/>
              <a:gd name="connsiteY2-46878" fmla="*/ 7930 h 6858000"/>
              <a:gd name="connsiteX3-46879" fmla="*/ 4979444 w 6115796"/>
              <a:gd name="connsiteY3-46880" fmla="*/ 43921 h 6858000"/>
              <a:gd name="connsiteX4-46881" fmla="*/ 5075458 w 6115796"/>
              <a:gd name="connsiteY4-46882" fmla="*/ 264355 h 6858000"/>
              <a:gd name="connsiteX5-46883" fmla="*/ 5081175 w 6115796"/>
              <a:gd name="connsiteY5-46884" fmla="*/ 277448 h 6858000"/>
              <a:gd name="connsiteX6-46885" fmla="*/ 5097011 w 6115796"/>
              <a:gd name="connsiteY6-46886" fmla="*/ 355616 h 6858000"/>
              <a:gd name="connsiteX7-46887" fmla="*/ 5153000 w 6115796"/>
              <a:gd name="connsiteY7-46888" fmla="*/ 507134 h 6858000"/>
              <a:gd name="connsiteX8-46889" fmla="*/ 5171282 w 6115796"/>
              <a:gd name="connsiteY8-46890" fmla="*/ 602071 h 6858000"/>
              <a:gd name="connsiteX9-46891" fmla="*/ 5176196 w 6115796"/>
              <a:gd name="connsiteY9-46892" fmla="*/ 636822 h 6858000"/>
              <a:gd name="connsiteX10-46893" fmla="*/ 5189051 w 6115796"/>
              <a:gd name="connsiteY10-46894" fmla="*/ 782518 h 6858000"/>
              <a:gd name="connsiteX11-46895" fmla="*/ 5218707 w 6115796"/>
              <a:gd name="connsiteY11-46896" fmla="*/ 886387 h 6858000"/>
              <a:gd name="connsiteX12-46897" fmla="*/ 5221281 w 6115796"/>
              <a:gd name="connsiteY12-46898" fmla="*/ 920873 h 6858000"/>
              <a:gd name="connsiteX13-46899" fmla="*/ 5201018 w 6115796"/>
              <a:gd name="connsiteY13-46900" fmla="*/ 1095027 h 6858000"/>
              <a:gd name="connsiteX14-46901" fmla="*/ 5189234 w 6115796"/>
              <a:gd name="connsiteY14-46902" fmla="*/ 1217308 h 6858000"/>
              <a:gd name="connsiteX15-46903" fmla="*/ 5202769 w 6115796"/>
              <a:gd name="connsiteY15-46904" fmla="*/ 1269450 h 6858000"/>
              <a:gd name="connsiteX16-46905" fmla="*/ 5225968 w 6115796"/>
              <a:gd name="connsiteY16-46906" fmla="*/ 1357994 h 6858000"/>
              <a:gd name="connsiteX17-46907" fmla="*/ 5226675 w 6115796"/>
              <a:gd name="connsiteY17-46908" fmla="*/ 1385685 h 6858000"/>
              <a:gd name="connsiteX18-46909" fmla="*/ 5237226 w 6115796"/>
              <a:gd name="connsiteY18-46910" fmla="*/ 1441327 h 6858000"/>
              <a:gd name="connsiteX19-46911" fmla="*/ 5255653 w 6115796"/>
              <a:gd name="connsiteY19-46912" fmla="*/ 1524712 h 6858000"/>
              <a:gd name="connsiteX20-46913" fmla="*/ 5263491 w 6115796"/>
              <a:gd name="connsiteY20-46914" fmla="*/ 1642938 h 6858000"/>
              <a:gd name="connsiteX21-46915" fmla="*/ 5256552 w 6115796"/>
              <a:gd name="connsiteY21-46916" fmla="*/ 1672509 h 6858000"/>
              <a:gd name="connsiteX22-46917" fmla="*/ 5264549 w 6115796"/>
              <a:gd name="connsiteY22-46918" fmla="*/ 1837572 h 6858000"/>
              <a:gd name="connsiteX23-46919" fmla="*/ 5255696 w 6115796"/>
              <a:gd name="connsiteY23-46920" fmla="*/ 1953770 h 6858000"/>
              <a:gd name="connsiteX24-46921" fmla="*/ 5252592 w 6115796"/>
              <a:gd name="connsiteY24-46922" fmla="*/ 2092210 h 6858000"/>
              <a:gd name="connsiteX25-46923" fmla="*/ 5257248 w 6115796"/>
              <a:gd name="connsiteY25-46924" fmla="*/ 2203922 h 6858000"/>
              <a:gd name="connsiteX26-46925" fmla="*/ 5262551 w 6115796"/>
              <a:gd name="connsiteY26-46926" fmla="*/ 2288050 h 6858000"/>
              <a:gd name="connsiteX27-46927" fmla="*/ 5293877 w 6115796"/>
              <a:gd name="connsiteY27-46928" fmla="*/ 2368649 h 6858000"/>
              <a:gd name="connsiteX28-46929" fmla="*/ 5311338 w 6115796"/>
              <a:gd name="connsiteY28-46930" fmla="*/ 2404034 h 6858000"/>
              <a:gd name="connsiteX29-46931" fmla="*/ 5338366 w 6115796"/>
              <a:gd name="connsiteY29-46932" fmla="*/ 2465052 h 6858000"/>
              <a:gd name="connsiteX30-46933" fmla="*/ 5371263 w 6115796"/>
              <a:gd name="connsiteY30-46934" fmla="*/ 2586413 h 6858000"/>
              <a:gd name="connsiteX31-46935" fmla="*/ 5407503 w 6115796"/>
              <a:gd name="connsiteY31-46936" fmla="*/ 2786290 h 6858000"/>
              <a:gd name="connsiteX32-46937" fmla="*/ 5407356 w 6115796"/>
              <a:gd name="connsiteY32-46938" fmla="*/ 2787545 h 6858000"/>
              <a:gd name="connsiteX33-46939" fmla="*/ 5457023 w 6115796"/>
              <a:gd name="connsiteY33-46940" fmla="*/ 2858292 h 6858000"/>
              <a:gd name="connsiteX34-46941" fmla="*/ 5491940 w 6115796"/>
              <a:gd name="connsiteY34-46942" fmla="*/ 3015985 h 6858000"/>
              <a:gd name="connsiteX35-46943" fmla="*/ 5503944 w 6115796"/>
              <a:gd name="connsiteY35-46944" fmla="*/ 3123335 h 6858000"/>
              <a:gd name="connsiteX36-46945" fmla="*/ 5525532 w 6115796"/>
              <a:gd name="connsiteY36-46946" fmla="*/ 3258473 h 6858000"/>
              <a:gd name="connsiteX37-46947" fmla="*/ 5589758 w 6115796"/>
              <a:gd name="connsiteY37-46948" fmla="*/ 3453699 h 6858000"/>
              <a:gd name="connsiteX38-46949" fmla="*/ 5596144 w 6115796"/>
              <a:gd name="connsiteY38-46950" fmla="*/ 3534624 h 6858000"/>
              <a:gd name="connsiteX39-46951" fmla="*/ 5597750 w 6115796"/>
              <a:gd name="connsiteY39-46952" fmla="*/ 3534129 h 6858000"/>
              <a:gd name="connsiteX40-46953" fmla="*/ 5618377 w 6115796"/>
              <a:gd name="connsiteY40-46954" fmla="*/ 3588431 h 6858000"/>
              <a:gd name="connsiteX41-46955" fmla="*/ 5655472 w 6115796"/>
              <a:gd name="connsiteY41-46956" fmla="*/ 3678877 h 6858000"/>
              <a:gd name="connsiteX42-46957" fmla="*/ 5683015 w 6115796"/>
              <a:gd name="connsiteY42-46958" fmla="*/ 3762025 h 6858000"/>
              <a:gd name="connsiteX43-46959" fmla="*/ 5696643 w 6115796"/>
              <a:gd name="connsiteY43-46960" fmla="*/ 3773888 h 6858000"/>
              <a:gd name="connsiteX44-46961" fmla="*/ 5768491 w 6115796"/>
              <a:gd name="connsiteY44-46962" fmla="*/ 3914399 h 6858000"/>
              <a:gd name="connsiteX45-46963" fmla="*/ 5793123 w 6115796"/>
              <a:gd name="connsiteY45-46964" fmla="*/ 3969952 h 6858000"/>
              <a:gd name="connsiteX46-46965" fmla="*/ 5808321 w 6115796"/>
              <a:gd name="connsiteY46-46966" fmla="*/ 3988153 h 6858000"/>
              <a:gd name="connsiteX47-46967" fmla="*/ 5825621 w 6115796"/>
              <a:gd name="connsiteY47-46968" fmla="*/ 4015525 h 6858000"/>
              <a:gd name="connsiteX48-46969" fmla="*/ 5860672 w 6115796"/>
              <a:gd name="connsiteY48-46970" fmla="*/ 4061579 h 6858000"/>
              <a:gd name="connsiteX49-46971" fmla="*/ 5894095 w 6115796"/>
              <a:gd name="connsiteY49-46972" fmla="*/ 4128857 h 6858000"/>
              <a:gd name="connsiteX50-46973" fmla="*/ 5903513 w 6115796"/>
              <a:gd name="connsiteY50-46974" fmla="*/ 4187661 h 6858000"/>
              <a:gd name="connsiteX51-46975" fmla="*/ 5946705 w 6115796"/>
              <a:gd name="connsiteY51-46976" fmla="*/ 4428051 h 6858000"/>
              <a:gd name="connsiteX52-46977" fmla="*/ 5949261 w 6115796"/>
              <a:gd name="connsiteY52-46978" fmla="*/ 4449185 h 6858000"/>
              <a:gd name="connsiteX53-46979" fmla="*/ 5968960 w 6115796"/>
              <a:gd name="connsiteY53-46980" fmla="*/ 4482655 h 6858000"/>
              <a:gd name="connsiteX54-46981" fmla="*/ 5998138 w 6115796"/>
              <a:gd name="connsiteY54-46982" fmla="*/ 4697518 h 6858000"/>
              <a:gd name="connsiteX55-46983" fmla="*/ 6007819 w 6115796"/>
              <a:gd name="connsiteY55-46984" fmla="*/ 4858148 h 6858000"/>
              <a:gd name="connsiteX56-46985" fmla="*/ 6007749 w 6115796"/>
              <a:gd name="connsiteY56-46986" fmla="*/ 4964715 h 6858000"/>
              <a:gd name="connsiteX57-46987" fmla="*/ 6005269 w 6115796"/>
              <a:gd name="connsiteY57-46988" fmla="*/ 5150567 h 6858000"/>
              <a:gd name="connsiteX58-46989" fmla="*/ 6001127 w 6115796"/>
              <a:gd name="connsiteY58-46990" fmla="*/ 5164609 h 6858000"/>
              <a:gd name="connsiteX59-46991" fmla="*/ 5998514 w 6115796"/>
              <a:gd name="connsiteY59-46992" fmla="*/ 5189673 h 6858000"/>
              <a:gd name="connsiteX60-46993" fmla="*/ 6018409 w 6115796"/>
              <a:gd name="connsiteY60-46994" fmla="*/ 5227157 h 6858000"/>
              <a:gd name="connsiteX61-46995" fmla="*/ 6036748 w 6115796"/>
              <a:gd name="connsiteY61-46996" fmla="*/ 5322752 h 6858000"/>
              <a:gd name="connsiteX62-46997" fmla="*/ 6037677 w 6115796"/>
              <a:gd name="connsiteY62-46998" fmla="*/ 5354807 h 6858000"/>
              <a:gd name="connsiteX63-46999" fmla="*/ 6053435 w 6115796"/>
              <a:gd name="connsiteY63-47000" fmla="*/ 5387547 h 6858000"/>
              <a:gd name="connsiteX64-47001" fmla="*/ 6068640 w 6115796"/>
              <a:gd name="connsiteY64-47002" fmla="*/ 5474503 h 6858000"/>
              <a:gd name="connsiteX65-47003" fmla="*/ 6080922 w 6115796"/>
              <a:gd name="connsiteY65-47004" fmla="*/ 5561070 h 6858000"/>
              <a:gd name="connsiteX66-47005" fmla="*/ 6096949 w 6115796"/>
              <a:gd name="connsiteY66-47006" fmla="*/ 5648179 h 6858000"/>
              <a:gd name="connsiteX67-47007" fmla="*/ 6115796 w 6115796"/>
              <a:gd name="connsiteY67-47008" fmla="*/ 5862844 h 6858000"/>
              <a:gd name="connsiteX68-47009" fmla="*/ 6045436 w 6115796"/>
              <a:gd name="connsiteY68-47010" fmla="*/ 6124480 h 6858000"/>
              <a:gd name="connsiteX69-47011" fmla="*/ 6030489 w 6115796"/>
              <a:gd name="connsiteY69-47012" fmla="*/ 6317666 h 6858000"/>
              <a:gd name="connsiteX70-47013" fmla="*/ 6007492 w 6115796"/>
              <a:gd name="connsiteY70-47014" fmla="*/ 6440818 h 6858000"/>
              <a:gd name="connsiteX71-47015" fmla="*/ 6009467 w 6115796"/>
              <a:gd name="connsiteY71-47016" fmla="*/ 6487076 h 6858000"/>
              <a:gd name="connsiteX72-47017" fmla="*/ 5995064 w 6115796"/>
              <a:gd name="connsiteY72-47018" fmla="*/ 6540791 h 6858000"/>
              <a:gd name="connsiteX73-47019" fmla="*/ 5986207 w 6115796"/>
              <a:gd name="connsiteY73-47020" fmla="*/ 6695855 h 6858000"/>
              <a:gd name="connsiteX74-47021" fmla="*/ 5979428 w 6115796"/>
              <a:gd name="connsiteY74-47022" fmla="*/ 6754678 h 6858000"/>
              <a:gd name="connsiteX75-47023" fmla="*/ 5984543 w 6115796"/>
              <a:gd name="connsiteY75-47024" fmla="*/ 6811016 h 6858000"/>
              <a:gd name="connsiteX76-47025" fmla="*/ 5979671 w 6115796"/>
              <a:gd name="connsiteY76-47026" fmla="*/ 6858000 h 6858000"/>
              <a:gd name="connsiteX77-47027" fmla="*/ 0 w 6115796"/>
              <a:gd name="connsiteY77-47028" fmla="*/ 6858000 h 6858000"/>
              <a:gd name="connsiteX78-47029" fmla="*/ 0 w 6115796"/>
              <a:gd name="connsiteY78-47030" fmla="*/ 0 h 6858000"/>
              <a:gd name="connsiteX0-47031" fmla="*/ 0 w 6115796"/>
              <a:gd name="connsiteY0-47032" fmla="*/ 0 h 6858000"/>
              <a:gd name="connsiteX1-47033" fmla="*/ 4965888 w 6115796"/>
              <a:gd name="connsiteY1-47034" fmla="*/ 0 h 6858000"/>
              <a:gd name="connsiteX2-47035" fmla="*/ 4967767 w 6115796"/>
              <a:gd name="connsiteY2-47036" fmla="*/ 7930 h 6858000"/>
              <a:gd name="connsiteX3-47037" fmla="*/ 4979444 w 6115796"/>
              <a:gd name="connsiteY3-47038" fmla="*/ 43921 h 6858000"/>
              <a:gd name="connsiteX4-47039" fmla="*/ 5075458 w 6115796"/>
              <a:gd name="connsiteY4-47040" fmla="*/ 264355 h 6858000"/>
              <a:gd name="connsiteX5-47041" fmla="*/ 5081175 w 6115796"/>
              <a:gd name="connsiteY5-47042" fmla="*/ 277448 h 6858000"/>
              <a:gd name="connsiteX6-47043" fmla="*/ 5097011 w 6115796"/>
              <a:gd name="connsiteY6-47044" fmla="*/ 355616 h 6858000"/>
              <a:gd name="connsiteX7-47045" fmla="*/ 5153000 w 6115796"/>
              <a:gd name="connsiteY7-47046" fmla="*/ 507134 h 6858000"/>
              <a:gd name="connsiteX8-47047" fmla="*/ 5171282 w 6115796"/>
              <a:gd name="connsiteY8-47048" fmla="*/ 602071 h 6858000"/>
              <a:gd name="connsiteX9-47049" fmla="*/ 5176196 w 6115796"/>
              <a:gd name="connsiteY9-47050" fmla="*/ 636822 h 6858000"/>
              <a:gd name="connsiteX10-47051" fmla="*/ 5189051 w 6115796"/>
              <a:gd name="connsiteY10-47052" fmla="*/ 782518 h 6858000"/>
              <a:gd name="connsiteX11-47053" fmla="*/ 5218707 w 6115796"/>
              <a:gd name="connsiteY11-47054" fmla="*/ 886387 h 6858000"/>
              <a:gd name="connsiteX12-47055" fmla="*/ 5221281 w 6115796"/>
              <a:gd name="connsiteY12-47056" fmla="*/ 920873 h 6858000"/>
              <a:gd name="connsiteX13-47057" fmla="*/ 5201018 w 6115796"/>
              <a:gd name="connsiteY13-47058" fmla="*/ 1095027 h 6858000"/>
              <a:gd name="connsiteX14-47059" fmla="*/ 5189234 w 6115796"/>
              <a:gd name="connsiteY14-47060" fmla="*/ 1217308 h 6858000"/>
              <a:gd name="connsiteX15-47061" fmla="*/ 5202769 w 6115796"/>
              <a:gd name="connsiteY15-47062" fmla="*/ 1269450 h 6858000"/>
              <a:gd name="connsiteX16-47063" fmla="*/ 5225968 w 6115796"/>
              <a:gd name="connsiteY16-47064" fmla="*/ 1357994 h 6858000"/>
              <a:gd name="connsiteX17-47065" fmla="*/ 5226675 w 6115796"/>
              <a:gd name="connsiteY17-47066" fmla="*/ 1385685 h 6858000"/>
              <a:gd name="connsiteX18-47067" fmla="*/ 5237226 w 6115796"/>
              <a:gd name="connsiteY18-47068" fmla="*/ 1441327 h 6858000"/>
              <a:gd name="connsiteX19-47069" fmla="*/ 5255653 w 6115796"/>
              <a:gd name="connsiteY19-47070" fmla="*/ 1524712 h 6858000"/>
              <a:gd name="connsiteX20-47071" fmla="*/ 5263491 w 6115796"/>
              <a:gd name="connsiteY20-47072" fmla="*/ 1642938 h 6858000"/>
              <a:gd name="connsiteX21-47073" fmla="*/ 5256552 w 6115796"/>
              <a:gd name="connsiteY21-47074" fmla="*/ 1672509 h 6858000"/>
              <a:gd name="connsiteX22-47075" fmla="*/ 5264549 w 6115796"/>
              <a:gd name="connsiteY22-47076" fmla="*/ 1837572 h 6858000"/>
              <a:gd name="connsiteX23-47077" fmla="*/ 5255696 w 6115796"/>
              <a:gd name="connsiteY23-47078" fmla="*/ 1953770 h 6858000"/>
              <a:gd name="connsiteX24-47079" fmla="*/ 5252592 w 6115796"/>
              <a:gd name="connsiteY24-47080" fmla="*/ 2092210 h 6858000"/>
              <a:gd name="connsiteX25-47081" fmla="*/ 5257248 w 6115796"/>
              <a:gd name="connsiteY25-47082" fmla="*/ 2203922 h 6858000"/>
              <a:gd name="connsiteX26-47083" fmla="*/ 5262551 w 6115796"/>
              <a:gd name="connsiteY26-47084" fmla="*/ 2288050 h 6858000"/>
              <a:gd name="connsiteX27-47085" fmla="*/ 5293877 w 6115796"/>
              <a:gd name="connsiteY27-47086" fmla="*/ 2368649 h 6858000"/>
              <a:gd name="connsiteX28-47087" fmla="*/ 5311338 w 6115796"/>
              <a:gd name="connsiteY28-47088" fmla="*/ 2404034 h 6858000"/>
              <a:gd name="connsiteX29-47089" fmla="*/ 5338366 w 6115796"/>
              <a:gd name="connsiteY29-47090" fmla="*/ 2465052 h 6858000"/>
              <a:gd name="connsiteX30-47091" fmla="*/ 5371263 w 6115796"/>
              <a:gd name="connsiteY30-47092" fmla="*/ 2586413 h 6858000"/>
              <a:gd name="connsiteX31-47093" fmla="*/ 5407503 w 6115796"/>
              <a:gd name="connsiteY31-47094" fmla="*/ 2786290 h 6858000"/>
              <a:gd name="connsiteX32-47095" fmla="*/ 5407356 w 6115796"/>
              <a:gd name="connsiteY32-47096" fmla="*/ 2787545 h 6858000"/>
              <a:gd name="connsiteX33-47097" fmla="*/ 5457023 w 6115796"/>
              <a:gd name="connsiteY33-47098" fmla="*/ 2858292 h 6858000"/>
              <a:gd name="connsiteX34-47099" fmla="*/ 5491940 w 6115796"/>
              <a:gd name="connsiteY34-47100" fmla="*/ 3015985 h 6858000"/>
              <a:gd name="connsiteX35-47101" fmla="*/ 5503944 w 6115796"/>
              <a:gd name="connsiteY35-47102" fmla="*/ 3123335 h 6858000"/>
              <a:gd name="connsiteX36-47103" fmla="*/ 5525532 w 6115796"/>
              <a:gd name="connsiteY36-47104" fmla="*/ 3258473 h 6858000"/>
              <a:gd name="connsiteX37-47105" fmla="*/ 5589758 w 6115796"/>
              <a:gd name="connsiteY37-47106" fmla="*/ 3453699 h 6858000"/>
              <a:gd name="connsiteX38-47107" fmla="*/ 5596144 w 6115796"/>
              <a:gd name="connsiteY38-47108" fmla="*/ 3534624 h 6858000"/>
              <a:gd name="connsiteX39-47109" fmla="*/ 5597750 w 6115796"/>
              <a:gd name="connsiteY39-47110" fmla="*/ 3534129 h 6858000"/>
              <a:gd name="connsiteX40-47111" fmla="*/ 5618377 w 6115796"/>
              <a:gd name="connsiteY40-47112" fmla="*/ 3588431 h 6858000"/>
              <a:gd name="connsiteX41-47113" fmla="*/ 5655472 w 6115796"/>
              <a:gd name="connsiteY41-47114" fmla="*/ 3678877 h 6858000"/>
              <a:gd name="connsiteX42-47115" fmla="*/ 5683015 w 6115796"/>
              <a:gd name="connsiteY42-47116" fmla="*/ 3762025 h 6858000"/>
              <a:gd name="connsiteX43-47117" fmla="*/ 5696643 w 6115796"/>
              <a:gd name="connsiteY43-47118" fmla="*/ 3773888 h 6858000"/>
              <a:gd name="connsiteX44-47119" fmla="*/ 5768491 w 6115796"/>
              <a:gd name="connsiteY44-47120" fmla="*/ 3914399 h 6858000"/>
              <a:gd name="connsiteX45-47121" fmla="*/ 5793123 w 6115796"/>
              <a:gd name="connsiteY45-47122" fmla="*/ 3969952 h 6858000"/>
              <a:gd name="connsiteX46-47123" fmla="*/ 5808321 w 6115796"/>
              <a:gd name="connsiteY46-47124" fmla="*/ 3988153 h 6858000"/>
              <a:gd name="connsiteX47-47125" fmla="*/ 5825621 w 6115796"/>
              <a:gd name="connsiteY47-47126" fmla="*/ 4015525 h 6858000"/>
              <a:gd name="connsiteX48-47127" fmla="*/ 5860672 w 6115796"/>
              <a:gd name="connsiteY48-47128" fmla="*/ 4061579 h 6858000"/>
              <a:gd name="connsiteX49-47129" fmla="*/ 5894095 w 6115796"/>
              <a:gd name="connsiteY49-47130" fmla="*/ 4128857 h 6858000"/>
              <a:gd name="connsiteX50-47131" fmla="*/ 5903513 w 6115796"/>
              <a:gd name="connsiteY50-47132" fmla="*/ 4187661 h 6858000"/>
              <a:gd name="connsiteX51-47133" fmla="*/ 5946705 w 6115796"/>
              <a:gd name="connsiteY51-47134" fmla="*/ 4428051 h 6858000"/>
              <a:gd name="connsiteX52-47135" fmla="*/ 5949261 w 6115796"/>
              <a:gd name="connsiteY52-47136" fmla="*/ 4449185 h 6858000"/>
              <a:gd name="connsiteX53-47137" fmla="*/ 5961816 w 6115796"/>
              <a:gd name="connsiteY53-47138" fmla="*/ 4494562 h 6858000"/>
              <a:gd name="connsiteX54-47139" fmla="*/ 5998138 w 6115796"/>
              <a:gd name="connsiteY54-47140" fmla="*/ 4697518 h 6858000"/>
              <a:gd name="connsiteX55-47141" fmla="*/ 6007819 w 6115796"/>
              <a:gd name="connsiteY55-47142" fmla="*/ 4858148 h 6858000"/>
              <a:gd name="connsiteX56-47143" fmla="*/ 6007749 w 6115796"/>
              <a:gd name="connsiteY56-47144" fmla="*/ 4964715 h 6858000"/>
              <a:gd name="connsiteX57-47145" fmla="*/ 6005269 w 6115796"/>
              <a:gd name="connsiteY57-47146" fmla="*/ 5150567 h 6858000"/>
              <a:gd name="connsiteX58-47147" fmla="*/ 6001127 w 6115796"/>
              <a:gd name="connsiteY58-47148" fmla="*/ 5164609 h 6858000"/>
              <a:gd name="connsiteX59-47149" fmla="*/ 5998514 w 6115796"/>
              <a:gd name="connsiteY59-47150" fmla="*/ 5189673 h 6858000"/>
              <a:gd name="connsiteX60-47151" fmla="*/ 6018409 w 6115796"/>
              <a:gd name="connsiteY60-47152" fmla="*/ 5227157 h 6858000"/>
              <a:gd name="connsiteX61-47153" fmla="*/ 6036748 w 6115796"/>
              <a:gd name="connsiteY61-47154" fmla="*/ 5322752 h 6858000"/>
              <a:gd name="connsiteX62-47155" fmla="*/ 6037677 w 6115796"/>
              <a:gd name="connsiteY62-47156" fmla="*/ 5354807 h 6858000"/>
              <a:gd name="connsiteX63-47157" fmla="*/ 6053435 w 6115796"/>
              <a:gd name="connsiteY63-47158" fmla="*/ 5387547 h 6858000"/>
              <a:gd name="connsiteX64-47159" fmla="*/ 6068640 w 6115796"/>
              <a:gd name="connsiteY64-47160" fmla="*/ 5474503 h 6858000"/>
              <a:gd name="connsiteX65-47161" fmla="*/ 6080922 w 6115796"/>
              <a:gd name="connsiteY65-47162" fmla="*/ 5561070 h 6858000"/>
              <a:gd name="connsiteX66-47163" fmla="*/ 6096949 w 6115796"/>
              <a:gd name="connsiteY66-47164" fmla="*/ 5648179 h 6858000"/>
              <a:gd name="connsiteX67-47165" fmla="*/ 6115796 w 6115796"/>
              <a:gd name="connsiteY67-47166" fmla="*/ 5862844 h 6858000"/>
              <a:gd name="connsiteX68-47167" fmla="*/ 6045436 w 6115796"/>
              <a:gd name="connsiteY68-47168" fmla="*/ 6124480 h 6858000"/>
              <a:gd name="connsiteX69-47169" fmla="*/ 6030489 w 6115796"/>
              <a:gd name="connsiteY69-47170" fmla="*/ 6317666 h 6858000"/>
              <a:gd name="connsiteX70-47171" fmla="*/ 6007492 w 6115796"/>
              <a:gd name="connsiteY70-47172" fmla="*/ 6440818 h 6858000"/>
              <a:gd name="connsiteX71-47173" fmla="*/ 6009467 w 6115796"/>
              <a:gd name="connsiteY71-47174" fmla="*/ 6487076 h 6858000"/>
              <a:gd name="connsiteX72-47175" fmla="*/ 5995064 w 6115796"/>
              <a:gd name="connsiteY72-47176" fmla="*/ 6540791 h 6858000"/>
              <a:gd name="connsiteX73-47177" fmla="*/ 5986207 w 6115796"/>
              <a:gd name="connsiteY73-47178" fmla="*/ 6695855 h 6858000"/>
              <a:gd name="connsiteX74-47179" fmla="*/ 5979428 w 6115796"/>
              <a:gd name="connsiteY74-47180" fmla="*/ 6754678 h 6858000"/>
              <a:gd name="connsiteX75-47181" fmla="*/ 5984543 w 6115796"/>
              <a:gd name="connsiteY75-47182" fmla="*/ 6811016 h 6858000"/>
              <a:gd name="connsiteX76-47183" fmla="*/ 5979671 w 6115796"/>
              <a:gd name="connsiteY76-47184" fmla="*/ 6858000 h 6858000"/>
              <a:gd name="connsiteX77-47185" fmla="*/ 0 w 6115796"/>
              <a:gd name="connsiteY77-47186" fmla="*/ 6858000 h 6858000"/>
              <a:gd name="connsiteX78-47187" fmla="*/ 0 w 6115796"/>
              <a:gd name="connsiteY78-47188" fmla="*/ 0 h 6858000"/>
              <a:gd name="connsiteX0-47189" fmla="*/ 0 w 6115796"/>
              <a:gd name="connsiteY0-47190" fmla="*/ 0 h 6858000"/>
              <a:gd name="connsiteX1-47191" fmla="*/ 4965888 w 6115796"/>
              <a:gd name="connsiteY1-47192" fmla="*/ 0 h 6858000"/>
              <a:gd name="connsiteX2-47193" fmla="*/ 4967767 w 6115796"/>
              <a:gd name="connsiteY2-47194" fmla="*/ 7930 h 6858000"/>
              <a:gd name="connsiteX3-47195" fmla="*/ 4979444 w 6115796"/>
              <a:gd name="connsiteY3-47196" fmla="*/ 43921 h 6858000"/>
              <a:gd name="connsiteX4-47197" fmla="*/ 5075458 w 6115796"/>
              <a:gd name="connsiteY4-47198" fmla="*/ 264355 h 6858000"/>
              <a:gd name="connsiteX5-47199" fmla="*/ 5081175 w 6115796"/>
              <a:gd name="connsiteY5-47200" fmla="*/ 277448 h 6858000"/>
              <a:gd name="connsiteX6-47201" fmla="*/ 5097011 w 6115796"/>
              <a:gd name="connsiteY6-47202" fmla="*/ 355616 h 6858000"/>
              <a:gd name="connsiteX7-47203" fmla="*/ 5153000 w 6115796"/>
              <a:gd name="connsiteY7-47204" fmla="*/ 507134 h 6858000"/>
              <a:gd name="connsiteX8-47205" fmla="*/ 5171282 w 6115796"/>
              <a:gd name="connsiteY8-47206" fmla="*/ 602071 h 6858000"/>
              <a:gd name="connsiteX9-47207" fmla="*/ 5176196 w 6115796"/>
              <a:gd name="connsiteY9-47208" fmla="*/ 636822 h 6858000"/>
              <a:gd name="connsiteX10-47209" fmla="*/ 5189051 w 6115796"/>
              <a:gd name="connsiteY10-47210" fmla="*/ 782518 h 6858000"/>
              <a:gd name="connsiteX11-47211" fmla="*/ 5218707 w 6115796"/>
              <a:gd name="connsiteY11-47212" fmla="*/ 886387 h 6858000"/>
              <a:gd name="connsiteX12-47213" fmla="*/ 5221281 w 6115796"/>
              <a:gd name="connsiteY12-47214" fmla="*/ 920873 h 6858000"/>
              <a:gd name="connsiteX13-47215" fmla="*/ 5201018 w 6115796"/>
              <a:gd name="connsiteY13-47216" fmla="*/ 1095027 h 6858000"/>
              <a:gd name="connsiteX14-47217" fmla="*/ 5189234 w 6115796"/>
              <a:gd name="connsiteY14-47218" fmla="*/ 1217308 h 6858000"/>
              <a:gd name="connsiteX15-47219" fmla="*/ 5202769 w 6115796"/>
              <a:gd name="connsiteY15-47220" fmla="*/ 1269450 h 6858000"/>
              <a:gd name="connsiteX16-47221" fmla="*/ 5225968 w 6115796"/>
              <a:gd name="connsiteY16-47222" fmla="*/ 1357994 h 6858000"/>
              <a:gd name="connsiteX17-47223" fmla="*/ 5226675 w 6115796"/>
              <a:gd name="connsiteY17-47224" fmla="*/ 1385685 h 6858000"/>
              <a:gd name="connsiteX18-47225" fmla="*/ 5237226 w 6115796"/>
              <a:gd name="connsiteY18-47226" fmla="*/ 1441327 h 6858000"/>
              <a:gd name="connsiteX19-47227" fmla="*/ 5255653 w 6115796"/>
              <a:gd name="connsiteY19-47228" fmla="*/ 1524712 h 6858000"/>
              <a:gd name="connsiteX20-47229" fmla="*/ 5263491 w 6115796"/>
              <a:gd name="connsiteY20-47230" fmla="*/ 1642938 h 6858000"/>
              <a:gd name="connsiteX21-47231" fmla="*/ 5256552 w 6115796"/>
              <a:gd name="connsiteY21-47232" fmla="*/ 1672509 h 6858000"/>
              <a:gd name="connsiteX22-47233" fmla="*/ 5264549 w 6115796"/>
              <a:gd name="connsiteY22-47234" fmla="*/ 1837572 h 6858000"/>
              <a:gd name="connsiteX23-47235" fmla="*/ 5255696 w 6115796"/>
              <a:gd name="connsiteY23-47236" fmla="*/ 1953770 h 6858000"/>
              <a:gd name="connsiteX24-47237" fmla="*/ 5252592 w 6115796"/>
              <a:gd name="connsiteY24-47238" fmla="*/ 2092210 h 6858000"/>
              <a:gd name="connsiteX25-47239" fmla="*/ 5257248 w 6115796"/>
              <a:gd name="connsiteY25-47240" fmla="*/ 2203922 h 6858000"/>
              <a:gd name="connsiteX26-47241" fmla="*/ 5262551 w 6115796"/>
              <a:gd name="connsiteY26-47242" fmla="*/ 2288050 h 6858000"/>
              <a:gd name="connsiteX27-47243" fmla="*/ 5293877 w 6115796"/>
              <a:gd name="connsiteY27-47244" fmla="*/ 2368649 h 6858000"/>
              <a:gd name="connsiteX28-47245" fmla="*/ 5311338 w 6115796"/>
              <a:gd name="connsiteY28-47246" fmla="*/ 2404034 h 6858000"/>
              <a:gd name="connsiteX29-47247" fmla="*/ 5338366 w 6115796"/>
              <a:gd name="connsiteY29-47248" fmla="*/ 2465052 h 6858000"/>
              <a:gd name="connsiteX30-47249" fmla="*/ 5371263 w 6115796"/>
              <a:gd name="connsiteY30-47250" fmla="*/ 2586413 h 6858000"/>
              <a:gd name="connsiteX31-47251" fmla="*/ 5407503 w 6115796"/>
              <a:gd name="connsiteY31-47252" fmla="*/ 2786290 h 6858000"/>
              <a:gd name="connsiteX32-47253" fmla="*/ 5407356 w 6115796"/>
              <a:gd name="connsiteY32-47254" fmla="*/ 2787545 h 6858000"/>
              <a:gd name="connsiteX33-47255" fmla="*/ 5457023 w 6115796"/>
              <a:gd name="connsiteY33-47256" fmla="*/ 2858292 h 6858000"/>
              <a:gd name="connsiteX34-47257" fmla="*/ 5491940 w 6115796"/>
              <a:gd name="connsiteY34-47258" fmla="*/ 3015985 h 6858000"/>
              <a:gd name="connsiteX35-47259" fmla="*/ 5503944 w 6115796"/>
              <a:gd name="connsiteY35-47260" fmla="*/ 3123335 h 6858000"/>
              <a:gd name="connsiteX36-47261" fmla="*/ 5525532 w 6115796"/>
              <a:gd name="connsiteY36-47262" fmla="*/ 3258473 h 6858000"/>
              <a:gd name="connsiteX37-47263" fmla="*/ 5589758 w 6115796"/>
              <a:gd name="connsiteY37-47264" fmla="*/ 3453699 h 6858000"/>
              <a:gd name="connsiteX38-47265" fmla="*/ 5596144 w 6115796"/>
              <a:gd name="connsiteY38-47266" fmla="*/ 3534624 h 6858000"/>
              <a:gd name="connsiteX39-47267" fmla="*/ 5597750 w 6115796"/>
              <a:gd name="connsiteY39-47268" fmla="*/ 3534129 h 6858000"/>
              <a:gd name="connsiteX40-47269" fmla="*/ 5618377 w 6115796"/>
              <a:gd name="connsiteY40-47270" fmla="*/ 3588431 h 6858000"/>
              <a:gd name="connsiteX41-47271" fmla="*/ 5655472 w 6115796"/>
              <a:gd name="connsiteY41-47272" fmla="*/ 3678877 h 6858000"/>
              <a:gd name="connsiteX42-47273" fmla="*/ 5683015 w 6115796"/>
              <a:gd name="connsiteY42-47274" fmla="*/ 3762025 h 6858000"/>
              <a:gd name="connsiteX43-47275" fmla="*/ 5696643 w 6115796"/>
              <a:gd name="connsiteY43-47276" fmla="*/ 3773888 h 6858000"/>
              <a:gd name="connsiteX44-47277" fmla="*/ 5768491 w 6115796"/>
              <a:gd name="connsiteY44-47278" fmla="*/ 3914399 h 6858000"/>
              <a:gd name="connsiteX45-47279" fmla="*/ 5793123 w 6115796"/>
              <a:gd name="connsiteY45-47280" fmla="*/ 3969952 h 6858000"/>
              <a:gd name="connsiteX46-47281" fmla="*/ 5808321 w 6115796"/>
              <a:gd name="connsiteY46-47282" fmla="*/ 3988153 h 6858000"/>
              <a:gd name="connsiteX47-47283" fmla="*/ 5825621 w 6115796"/>
              <a:gd name="connsiteY47-47284" fmla="*/ 4015525 h 6858000"/>
              <a:gd name="connsiteX48-47285" fmla="*/ 5860672 w 6115796"/>
              <a:gd name="connsiteY48-47286" fmla="*/ 4061579 h 6858000"/>
              <a:gd name="connsiteX49-47287" fmla="*/ 5894095 w 6115796"/>
              <a:gd name="connsiteY49-47288" fmla="*/ 4128857 h 6858000"/>
              <a:gd name="connsiteX50-47289" fmla="*/ 5903513 w 6115796"/>
              <a:gd name="connsiteY50-47290" fmla="*/ 4187661 h 6858000"/>
              <a:gd name="connsiteX51-47291" fmla="*/ 5949086 w 6115796"/>
              <a:gd name="connsiteY51-47292" fmla="*/ 4366139 h 6858000"/>
              <a:gd name="connsiteX52-47293" fmla="*/ 5949261 w 6115796"/>
              <a:gd name="connsiteY52-47294" fmla="*/ 4449185 h 6858000"/>
              <a:gd name="connsiteX53-47295" fmla="*/ 5961816 w 6115796"/>
              <a:gd name="connsiteY53-47296" fmla="*/ 4494562 h 6858000"/>
              <a:gd name="connsiteX54-47297" fmla="*/ 5998138 w 6115796"/>
              <a:gd name="connsiteY54-47298" fmla="*/ 4697518 h 6858000"/>
              <a:gd name="connsiteX55-47299" fmla="*/ 6007819 w 6115796"/>
              <a:gd name="connsiteY55-47300" fmla="*/ 4858148 h 6858000"/>
              <a:gd name="connsiteX56-47301" fmla="*/ 6007749 w 6115796"/>
              <a:gd name="connsiteY56-47302" fmla="*/ 4964715 h 6858000"/>
              <a:gd name="connsiteX57-47303" fmla="*/ 6005269 w 6115796"/>
              <a:gd name="connsiteY57-47304" fmla="*/ 5150567 h 6858000"/>
              <a:gd name="connsiteX58-47305" fmla="*/ 6001127 w 6115796"/>
              <a:gd name="connsiteY58-47306" fmla="*/ 5164609 h 6858000"/>
              <a:gd name="connsiteX59-47307" fmla="*/ 5998514 w 6115796"/>
              <a:gd name="connsiteY59-47308" fmla="*/ 5189673 h 6858000"/>
              <a:gd name="connsiteX60-47309" fmla="*/ 6018409 w 6115796"/>
              <a:gd name="connsiteY60-47310" fmla="*/ 5227157 h 6858000"/>
              <a:gd name="connsiteX61-47311" fmla="*/ 6036748 w 6115796"/>
              <a:gd name="connsiteY61-47312" fmla="*/ 5322752 h 6858000"/>
              <a:gd name="connsiteX62-47313" fmla="*/ 6037677 w 6115796"/>
              <a:gd name="connsiteY62-47314" fmla="*/ 5354807 h 6858000"/>
              <a:gd name="connsiteX63-47315" fmla="*/ 6053435 w 6115796"/>
              <a:gd name="connsiteY63-47316" fmla="*/ 5387547 h 6858000"/>
              <a:gd name="connsiteX64-47317" fmla="*/ 6068640 w 6115796"/>
              <a:gd name="connsiteY64-47318" fmla="*/ 5474503 h 6858000"/>
              <a:gd name="connsiteX65-47319" fmla="*/ 6080922 w 6115796"/>
              <a:gd name="connsiteY65-47320" fmla="*/ 5561070 h 6858000"/>
              <a:gd name="connsiteX66-47321" fmla="*/ 6096949 w 6115796"/>
              <a:gd name="connsiteY66-47322" fmla="*/ 5648179 h 6858000"/>
              <a:gd name="connsiteX67-47323" fmla="*/ 6115796 w 6115796"/>
              <a:gd name="connsiteY67-47324" fmla="*/ 5862844 h 6858000"/>
              <a:gd name="connsiteX68-47325" fmla="*/ 6045436 w 6115796"/>
              <a:gd name="connsiteY68-47326" fmla="*/ 6124480 h 6858000"/>
              <a:gd name="connsiteX69-47327" fmla="*/ 6030489 w 6115796"/>
              <a:gd name="connsiteY69-47328" fmla="*/ 6317666 h 6858000"/>
              <a:gd name="connsiteX70-47329" fmla="*/ 6007492 w 6115796"/>
              <a:gd name="connsiteY70-47330" fmla="*/ 6440818 h 6858000"/>
              <a:gd name="connsiteX71-47331" fmla="*/ 6009467 w 6115796"/>
              <a:gd name="connsiteY71-47332" fmla="*/ 6487076 h 6858000"/>
              <a:gd name="connsiteX72-47333" fmla="*/ 5995064 w 6115796"/>
              <a:gd name="connsiteY72-47334" fmla="*/ 6540791 h 6858000"/>
              <a:gd name="connsiteX73-47335" fmla="*/ 5986207 w 6115796"/>
              <a:gd name="connsiteY73-47336" fmla="*/ 6695855 h 6858000"/>
              <a:gd name="connsiteX74-47337" fmla="*/ 5979428 w 6115796"/>
              <a:gd name="connsiteY74-47338" fmla="*/ 6754678 h 6858000"/>
              <a:gd name="connsiteX75-47339" fmla="*/ 5984543 w 6115796"/>
              <a:gd name="connsiteY75-47340" fmla="*/ 6811016 h 6858000"/>
              <a:gd name="connsiteX76-47341" fmla="*/ 5979671 w 6115796"/>
              <a:gd name="connsiteY76-47342" fmla="*/ 6858000 h 6858000"/>
              <a:gd name="connsiteX77-47343" fmla="*/ 0 w 6115796"/>
              <a:gd name="connsiteY77-47344" fmla="*/ 6858000 h 6858000"/>
              <a:gd name="connsiteX78-47345" fmla="*/ 0 w 6115796"/>
              <a:gd name="connsiteY78-47346" fmla="*/ 0 h 6858000"/>
              <a:gd name="connsiteX0-47347" fmla="*/ 0 w 6115796"/>
              <a:gd name="connsiteY0-47348" fmla="*/ 0 h 6858000"/>
              <a:gd name="connsiteX1-47349" fmla="*/ 4965888 w 6115796"/>
              <a:gd name="connsiteY1-47350" fmla="*/ 0 h 6858000"/>
              <a:gd name="connsiteX2-47351" fmla="*/ 4967767 w 6115796"/>
              <a:gd name="connsiteY2-47352" fmla="*/ 7930 h 6858000"/>
              <a:gd name="connsiteX3-47353" fmla="*/ 4979444 w 6115796"/>
              <a:gd name="connsiteY3-47354" fmla="*/ 43921 h 6858000"/>
              <a:gd name="connsiteX4-47355" fmla="*/ 5075458 w 6115796"/>
              <a:gd name="connsiteY4-47356" fmla="*/ 264355 h 6858000"/>
              <a:gd name="connsiteX5-47357" fmla="*/ 5081175 w 6115796"/>
              <a:gd name="connsiteY5-47358" fmla="*/ 277448 h 6858000"/>
              <a:gd name="connsiteX6-47359" fmla="*/ 5097011 w 6115796"/>
              <a:gd name="connsiteY6-47360" fmla="*/ 355616 h 6858000"/>
              <a:gd name="connsiteX7-47361" fmla="*/ 5153000 w 6115796"/>
              <a:gd name="connsiteY7-47362" fmla="*/ 507134 h 6858000"/>
              <a:gd name="connsiteX8-47363" fmla="*/ 5171282 w 6115796"/>
              <a:gd name="connsiteY8-47364" fmla="*/ 602071 h 6858000"/>
              <a:gd name="connsiteX9-47365" fmla="*/ 5176196 w 6115796"/>
              <a:gd name="connsiteY9-47366" fmla="*/ 636822 h 6858000"/>
              <a:gd name="connsiteX10-47367" fmla="*/ 5189051 w 6115796"/>
              <a:gd name="connsiteY10-47368" fmla="*/ 782518 h 6858000"/>
              <a:gd name="connsiteX11-47369" fmla="*/ 5218707 w 6115796"/>
              <a:gd name="connsiteY11-47370" fmla="*/ 886387 h 6858000"/>
              <a:gd name="connsiteX12-47371" fmla="*/ 5221281 w 6115796"/>
              <a:gd name="connsiteY12-47372" fmla="*/ 920873 h 6858000"/>
              <a:gd name="connsiteX13-47373" fmla="*/ 5201018 w 6115796"/>
              <a:gd name="connsiteY13-47374" fmla="*/ 1095027 h 6858000"/>
              <a:gd name="connsiteX14-47375" fmla="*/ 5189234 w 6115796"/>
              <a:gd name="connsiteY14-47376" fmla="*/ 1217308 h 6858000"/>
              <a:gd name="connsiteX15-47377" fmla="*/ 5202769 w 6115796"/>
              <a:gd name="connsiteY15-47378" fmla="*/ 1269450 h 6858000"/>
              <a:gd name="connsiteX16-47379" fmla="*/ 5225968 w 6115796"/>
              <a:gd name="connsiteY16-47380" fmla="*/ 1357994 h 6858000"/>
              <a:gd name="connsiteX17-47381" fmla="*/ 5226675 w 6115796"/>
              <a:gd name="connsiteY17-47382" fmla="*/ 1385685 h 6858000"/>
              <a:gd name="connsiteX18-47383" fmla="*/ 5237226 w 6115796"/>
              <a:gd name="connsiteY18-47384" fmla="*/ 1441327 h 6858000"/>
              <a:gd name="connsiteX19-47385" fmla="*/ 5255653 w 6115796"/>
              <a:gd name="connsiteY19-47386" fmla="*/ 1524712 h 6858000"/>
              <a:gd name="connsiteX20-47387" fmla="*/ 5263491 w 6115796"/>
              <a:gd name="connsiteY20-47388" fmla="*/ 1642938 h 6858000"/>
              <a:gd name="connsiteX21-47389" fmla="*/ 5256552 w 6115796"/>
              <a:gd name="connsiteY21-47390" fmla="*/ 1672509 h 6858000"/>
              <a:gd name="connsiteX22-47391" fmla="*/ 5264549 w 6115796"/>
              <a:gd name="connsiteY22-47392" fmla="*/ 1837572 h 6858000"/>
              <a:gd name="connsiteX23-47393" fmla="*/ 5255696 w 6115796"/>
              <a:gd name="connsiteY23-47394" fmla="*/ 1953770 h 6858000"/>
              <a:gd name="connsiteX24-47395" fmla="*/ 5252592 w 6115796"/>
              <a:gd name="connsiteY24-47396" fmla="*/ 2092210 h 6858000"/>
              <a:gd name="connsiteX25-47397" fmla="*/ 5257248 w 6115796"/>
              <a:gd name="connsiteY25-47398" fmla="*/ 2203922 h 6858000"/>
              <a:gd name="connsiteX26-47399" fmla="*/ 5262551 w 6115796"/>
              <a:gd name="connsiteY26-47400" fmla="*/ 2288050 h 6858000"/>
              <a:gd name="connsiteX27-47401" fmla="*/ 5293877 w 6115796"/>
              <a:gd name="connsiteY27-47402" fmla="*/ 2368649 h 6858000"/>
              <a:gd name="connsiteX28-47403" fmla="*/ 5311338 w 6115796"/>
              <a:gd name="connsiteY28-47404" fmla="*/ 2404034 h 6858000"/>
              <a:gd name="connsiteX29-47405" fmla="*/ 5338366 w 6115796"/>
              <a:gd name="connsiteY29-47406" fmla="*/ 2465052 h 6858000"/>
              <a:gd name="connsiteX30-47407" fmla="*/ 5371263 w 6115796"/>
              <a:gd name="connsiteY30-47408" fmla="*/ 2586413 h 6858000"/>
              <a:gd name="connsiteX31-47409" fmla="*/ 5407503 w 6115796"/>
              <a:gd name="connsiteY31-47410" fmla="*/ 2786290 h 6858000"/>
              <a:gd name="connsiteX32-47411" fmla="*/ 5407356 w 6115796"/>
              <a:gd name="connsiteY32-47412" fmla="*/ 2787545 h 6858000"/>
              <a:gd name="connsiteX33-47413" fmla="*/ 5457023 w 6115796"/>
              <a:gd name="connsiteY33-47414" fmla="*/ 2858292 h 6858000"/>
              <a:gd name="connsiteX34-47415" fmla="*/ 5491940 w 6115796"/>
              <a:gd name="connsiteY34-47416" fmla="*/ 3015985 h 6858000"/>
              <a:gd name="connsiteX35-47417" fmla="*/ 5503944 w 6115796"/>
              <a:gd name="connsiteY35-47418" fmla="*/ 3123335 h 6858000"/>
              <a:gd name="connsiteX36-47419" fmla="*/ 5525532 w 6115796"/>
              <a:gd name="connsiteY36-47420" fmla="*/ 3258473 h 6858000"/>
              <a:gd name="connsiteX37-47421" fmla="*/ 5589758 w 6115796"/>
              <a:gd name="connsiteY37-47422" fmla="*/ 3453699 h 6858000"/>
              <a:gd name="connsiteX38-47423" fmla="*/ 5596144 w 6115796"/>
              <a:gd name="connsiteY38-47424" fmla="*/ 3534624 h 6858000"/>
              <a:gd name="connsiteX39-47425" fmla="*/ 5597750 w 6115796"/>
              <a:gd name="connsiteY39-47426" fmla="*/ 3534129 h 6858000"/>
              <a:gd name="connsiteX40-47427" fmla="*/ 5618377 w 6115796"/>
              <a:gd name="connsiteY40-47428" fmla="*/ 3588431 h 6858000"/>
              <a:gd name="connsiteX41-47429" fmla="*/ 5655472 w 6115796"/>
              <a:gd name="connsiteY41-47430" fmla="*/ 3678877 h 6858000"/>
              <a:gd name="connsiteX42-47431" fmla="*/ 5683015 w 6115796"/>
              <a:gd name="connsiteY42-47432" fmla="*/ 3762025 h 6858000"/>
              <a:gd name="connsiteX43-47433" fmla="*/ 5696643 w 6115796"/>
              <a:gd name="connsiteY43-47434" fmla="*/ 3773888 h 6858000"/>
              <a:gd name="connsiteX44-47435" fmla="*/ 5768491 w 6115796"/>
              <a:gd name="connsiteY44-47436" fmla="*/ 3914399 h 6858000"/>
              <a:gd name="connsiteX45-47437" fmla="*/ 5793123 w 6115796"/>
              <a:gd name="connsiteY45-47438" fmla="*/ 3969952 h 6858000"/>
              <a:gd name="connsiteX46-47439" fmla="*/ 5808321 w 6115796"/>
              <a:gd name="connsiteY46-47440" fmla="*/ 3988153 h 6858000"/>
              <a:gd name="connsiteX47-47441" fmla="*/ 5825621 w 6115796"/>
              <a:gd name="connsiteY47-47442" fmla="*/ 4015525 h 6858000"/>
              <a:gd name="connsiteX48-47443" fmla="*/ 5860672 w 6115796"/>
              <a:gd name="connsiteY48-47444" fmla="*/ 4061579 h 6858000"/>
              <a:gd name="connsiteX49-47445" fmla="*/ 5894095 w 6115796"/>
              <a:gd name="connsiteY49-47446" fmla="*/ 4128857 h 6858000"/>
              <a:gd name="connsiteX50-47447" fmla="*/ 5903513 w 6115796"/>
              <a:gd name="connsiteY50-47448" fmla="*/ 4187661 h 6858000"/>
              <a:gd name="connsiteX51-47449" fmla="*/ 5949086 w 6115796"/>
              <a:gd name="connsiteY51-47450" fmla="*/ 4366139 h 6858000"/>
              <a:gd name="connsiteX52-47451" fmla="*/ 5949261 w 6115796"/>
              <a:gd name="connsiteY52-47452" fmla="*/ 4449185 h 6858000"/>
              <a:gd name="connsiteX53-47453" fmla="*/ 5961816 w 6115796"/>
              <a:gd name="connsiteY53-47454" fmla="*/ 4494562 h 6858000"/>
              <a:gd name="connsiteX54-47455" fmla="*/ 5998138 w 6115796"/>
              <a:gd name="connsiteY54-47456" fmla="*/ 4697518 h 6858000"/>
              <a:gd name="connsiteX55-47457" fmla="*/ 6007819 w 6115796"/>
              <a:gd name="connsiteY55-47458" fmla="*/ 4858148 h 6858000"/>
              <a:gd name="connsiteX56-47459" fmla="*/ 6007749 w 6115796"/>
              <a:gd name="connsiteY56-47460" fmla="*/ 4964715 h 6858000"/>
              <a:gd name="connsiteX57-47461" fmla="*/ 6005269 w 6115796"/>
              <a:gd name="connsiteY57-47462" fmla="*/ 5150567 h 6858000"/>
              <a:gd name="connsiteX58-47463" fmla="*/ 6001127 w 6115796"/>
              <a:gd name="connsiteY58-47464" fmla="*/ 5164609 h 6858000"/>
              <a:gd name="connsiteX59-47465" fmla="*/ 5998514 w 6115796"/>
              <a:gd name="connsiteY59-47466" fmla="*/ 5189673 h 6858000"/>
              <a:gd name="connsiteX60-47467" fmla="*/ 6018409 w 6115796"/>
              <a:gd name="connsiteY60-47468" fmla="*/ 5227157 h 6858000"/>
              <a:gd name="connsiteX61-47469" fmla="*/ 6036748 w 6115796"/>
              <a:gd name="connsiteY61-47470" fmla="*/ 5322752 h 6858000"/>
              <a:gd name="connsiteX62-47471" fmla="*/ 6037677 w 6115796"/>
              <a:gd name="connsiteY62-47472" fmla="*/ 5354807 h 6858000"/>
              <a:gd name="connsiteX63-47473" fmla="*/ 6053435 w 6115796"/>
              <a:gd name="connsiteY63-47474" fmla="*/ 5387547 h 6858000"/>
              <a:gd name="connsiteX64-47475" fmla="*/ 6068640 w 6115796"/>
              <a:gd name="connsiteY64-47476" fmla="*/ 5474503 h 6858000"/>
              <a:gd name="connsiteX65-47477" fmla="*/ 6080922 w 6115796"/>
              <a:gd name="connsiteY65-47478" fmla="*/ 5561070 h 6858000"/>
              <a:gd name="connsiteX66-47479" fmla="*/ 6096949 w 6115796"/>
              <a:gd name="connsiteY66-47480" fmla="*/ 5648179 h 6858000"/>
              <a:gd name="connsiteX67-47481" fmla="*/ 6115796 w 6115796"/>
              <a:gd name="connsiteY67-47482" fmla="*/ 5862844 h 6858000"/>
              <a:gd name="connsiteX68-47483" fmla="*/ 6045436 w 6115796"/>
              <a:gd name="connsiteY68-47484" fmla="*/ 6124480 h 6858000"/>
              <a:gd name="connsiteX69-47485" fmla="*/ 6030489 w 6115796"/>
              <a:gd name="connsiteY69-47486" fmla="*/ 6317666 h 6858000"/>
              <a:gd name="connsiteX70-47487" fmla="*/ 6007492 w 6115796"/>
              <a:gd name="connsiteY70-47488" fmla="*/ 6440818 h 6858000"/>
              <a:gd name="connsiteX71-47489" fmla="*/ 6009467 w 6115796"/>
              <a:gd name="connsiteY71-47490" fmla="*/ 6487076 h 6858000"/>
              <a:gd name="connsiteX72-47491" fmla="*/ 5995064 w 6115796"/>
              <a:gd name="connsiteY72-47492" fmla="*/ 6540791 h 6858000"/>
              <a:gd name="connsiteX73-47493" fmla="*/ 5986207 w 6115796"/>
              <a:gd name="connsiteY73-47494" fmla="*/ 6695855 h 6858000"/>
              <a:gd name="connsiteX74-47495" fmla="*/ 5979428 w 6115796"/>
              <a:gd name="connsiteY74-47496" fmla="*/ 6754678 h 6858000"/>
              <a:gd name="connsiteX75-47497" fmla="*/ 5984543 w 6115796"/>
              <a:gd name="connsiteY75-47498" fmla="*/ 6811016 h 6858000"/>
              <a:gd name="connsiteX76-47499" fmla="*/ 5979671 w 6115796"/>
              <a:gd name="connsiteY76-47500" fmla="*/ 6858000 h 6858000"/>
              <a:gd name="connsiteX77-47501" fmla="*/ 0 w 6115796"/>
              <a:gd name="connsiteY77-47502" fmla="*/ 6858000 h 6858000"/>
              <a:gd name="connsiteX78-47503" fmla="*/ 0 w 6115796"/>
              <a:gd name="connsiteY78-47504" fmla="*/ 0 h 6858000"/>
              <a:gd name="connsiteX0-47505" fmla="*/ 0 w 6105267"/>
              <a:gd name="connsiteY0-47506" fmla="*/ 0 h 6858000"/>
              <a:gd name="connsiteX1-47507" fmla="*/ 4965888 w 6105267"/>
              <a:gd name="connsiteY1-47508" fmla="*/ 0 h 6858000"/>
              <a:gd name="connsiteX2-47509" fmla="*/ 4967767 w 6105267"/>
              <a:gd name="connsiteY2-47510" fmla="*/ 7930 h 6858000"/>
              <a:gd name="connsiteX3-47511" fmla="*/ 4979444 w 6105267"/>
              <a:gd name="connsiteY3-47512" fmla="*/ 43921 h 6858000"/>
              <a:gd name="connsiteX4-47513" fmla="*/ 5075458 w 6105267"/>
              <a:gd name="connsiteY4-47514" fmla="*/ 264355 h 6858000"/>
              <a:gd name="connsiteX5-47515" fmla="*/ 5081175 w 6105267"/>
              <a:gd name="connsiteY5-47516" fmla="*/ 277448 h 6858000"/>
              <a:gd name="connsiteX6-47517" fmla="*/ 5097011 w 6105267"/>
              <a:gd name="connsiteY6-47518" fmla="*/ 355616 h 6858000"/>
              <a:gd name="connsiteX7-47519" fmla="*/ 5153000 w 6105267"/>
              <a:gd name="connsiteY7-47520" fmla="*/ 507134 h 6858000"/>
              <a:gd name="connsiteX8-47521" fmla="*/ 5171282 w 6105267"/>
              <a:gd name="connsiteY8-47522" fmla="*/ 602071 h 6858000"/>
              <a:gd name="connsiteX9-47523" fmla="*/ 5176196 w 6105267"/>
              <a:gd name="connsiteY9-47524" fmla="*/ 636822 h 6858000"/>
              <a:gd name="connsiteX10-47525" fmla="*/ 5189051 w 6105267"/>
              <a:gd name="connsiteY10-47526" fmla="*/ 782518 h 6858000"/>
              <a:gd name="connsiteX11-47527" fmla="*/ 5218707 w 6105267"/>
              <a:gd name="connsiteY11-47528" fmla="*/ 886387 h 6858000"/>
              <a:gd name="connsiteX12-47529" fmla="*/ 5221281 w 6105267"/>
              <a:gd name="connsiteY12-47530" fmla="*/ 920873 h 6858000"/>
              <a:gd name="connsiteX13-47531" fmla="*/ 5201018 w 6105267"/>
              <a:gd name="connsiteY13-47532" fmla="*/ 1095027 h 6858000"/>
              <a:gd name="connsiteX14-47533" fmla="*/ 5189234 w 6105267"/>
              <a:gd name="connsiteY14-47534" fmla="*/ 1217308 h 6858000"/>
              <a:gd name="connsiteX15-47535" fmla="*/ 5202769 w 6105267"/>
              <a:gd name="connsiteY15-47536" fmla="*/ 1269450 h 6858000"/>
              <a:gd name="connsiteX16-47537" fmla="*/ 5225968 w 6105267"/>
              <a:gd name="connsiteY16-47538" fmla="*/ 1357994 h 6858000"/>
              <a:gd name="connsiteX17-47539" fmla="*/ 5226675 w 6105267"/>
              <a:gd name="connsiteY17-47540" fmla="*/ 1385685 h 6858000"/>
              <a:gd name="connsiteX18-47541" fmla="*/ 5237226 w 6105267"/>
              <a:gd name="connsiteY18-47542" fmla="*/ 1441327 h 6858000"/>
              <a:gd name="connsiteX19-47543" fmla="*/ 5255653 w 6105267"/>
              <a:gd name="connsiteY19-47544" fmla="*/ 1524712 h 6858000"/>
              <a:gd name="connsiteX20-47545" fmla="*/ 5263491 w 6105267"/>
              <a:gd name="connsiteY20-47546" fmla="*/ 1642938 h 6858000"/>
              <a:gd name="connsiteX21-47547" fmla="*/ 5256552 w 6105267"/>
              <a:gd name="connsiteY21-47548" fmla="*/ 1672509 h 6858000"/>
              <a:gd name="connsiteX22-47549" fmla="*/ 5264549 w 6105267"/>
              <a:gd name="connsiteY22-47550" fmla="*/ 1837572 h 6858000"/>
              <a:gd name="connsiteX23-47551" fmla="*/ 5255696 w 6105267"/>
              <a:gd name="connsiteY23-47552" fmla="*/ 1953770 h 6858000"/>
              <a:gd name="connsiteX24-47553" fmla="*/ 5252592 w 6105267"/>
              <a:gd name="connsiteY24-47554" fmla="*/ 2092210 h 6858000"/>
              <a:gd name="connsiteX25-47555" fmla="*/ 5257248 w 6105267"/>
              <a:gd name="connsiteY25-47556" fmla="*/ 2203922 h 6858000"/>
              <a:gd name="connsiteX26-47557" fmla="*/ 5262551 w 6105267"/>
              <a:gd name="connsiteY26-47558" fmla="*/ 2288050 h 6858000"/>
              <a:gd name="connsiteX27-47559" fmla="*/ 5293877 w 6105267"/>
              <a:gd name="connsiteY27-47560" fmla="*/ 2368649 h 6858000"/>
              <a:gd name="connsiteX28-47561" fmla="*/ 5311338 w 6105267"/>
              <a:gd name="connsiteY28-47562" fmla="*/ 2404034 h 6858000"/>
              <a:gd name="connsiteX29-47563" fmla="*/ 5338366 w 6105267"/>
              <a:gd name="connsiteY29-47564" fmla="*/ 2465052 h 6858000"/>
              <a:gd name="connsiteX30-47565" fmla="*/ 5371263 w 6105267"/>
              <a:gd name="connsiteY30-47566" fmla="*/ 2586413 h 6858000"/>
              <a:gd name="connsiteX31-47567" fmla="*/ 5407503 w 6105267"/>
              <a:gd name="connsiteY31-47568" fmla="*/ 2786290 h 6858000"/>
              <a:gd name="connsiteX32-47569" fmla="*/ 5407356 w 6105267"/>
              <a:gd name="connsiteY32-47570" fmla="*/ 2787545 h 6858000"/>
              <a:gd name="connsiteX33-47571" fmla="*/ 5457023 w 6105267"/>
              <a:gd name="connsiteY33-47572" fmla="*/ 2858292 h 6858000"/>
              <a:gd name="connsiteX34-47573" fmla="*/ 5491940 w 6105267"/>
              <a:gd name="connsiteY34-47574" fmla="*/ 3015985 h 6858000"/>
              <a:gd name="connsiteX35-47575" fmla="*/ 5503944 w 6105267"/>
              <a:gd name="connsiteY35-47576" fmla="*/ 3123335 h 6858000"/>
              <a:gd name="connsiteX36-47577" fmla="*/ 5525532 w 6105267"/>
              <a:gd name="connsiteY36-47578" fmla="*/ 3258473 h 6858000"/>
              <a:gd name="connsiteX37-47579" fmla="*/ 5589758 w 6105267"/>
              <a:gd name="connsiteY37-47580" fmla="*/ 3453699 h 6858000"/>
              <a:gd name="connsiteX38-47581" fmla="*/ 5596144 w 6105267"/>
              <a:gd name="connsiteY38-47582" fmla="*/ 3534624 h 6858000"/>
              <a:gd name="connsiteX39-47583" fmla="*/ 5597750 w 6105267"/>
              <a:gd name="connsiteY39-47584" fmla="*/ 3534129 h 6858000"/>
              <a:gd name="connsiteX40-47585" fmla="*/ 5618377 w 6105267"/>
              <a:gd name="connsiteY40-47586" fmla="*/ 3588431 h 6858000"/>
              <a:gd name="connsiteX41-47587" fmla="*/ 5655472 w 6105267"/>
              <a:gd name="connsiteY41-47588" fmla="*/ 3678877 h 6858000"/>
              <a:gd name="connsiteX42-47589" fmla="*/ 5683015 w 6105267"/>
              <a:gd name="connsiteY42-47590" fmla="*/ 3762025 h 6858000"/>
              <a:gd name="connsiteX43-47591" fmla="*/ 5696643 w 6105267"/>
              <a:gd name="connsiteY43-47592" fmla="*/ 3773888 h 6858000"/>
              <a:gd name="connsiteX44-47593" fmla="*/ 5768491 w 6105267"/>
              <a:gd name="connsiteY44-47594" fmla="*/ 3914399 h 6858000"/>
              <a:gd name="connsiteX45-47595" fmla="*/ 5793123 w 6105267"/>
              <a:gd name="connsiteY45-47596" fmla="*/ 3969952 h 6858000"/>
              <a:gd name="connsiteX46-47597" fmla="*/ 5808321 w 6105267"/>
              <a:gd name="connsiteY46-47598" fmla="*/ 3988153 h 6858000"/>
              <a:gd name="connsiteX47-47599" fmla="*/ 5825621 w 6105267"/>
              <a:gd name="connsiteY47-47600" fmla="*/ 4015525 h 6858000"/>
              <a:gd name="connsiteX48-47601" fmla="*/ 5860672 w 6105267"/>
              <a:gd name="connsiteY48-47602" fmla="*/ 4061579 h 6858000"/>
              <a:gd name="connsiteX49-47603" fmla="*/ 5894095 w 6105267"/>
              <a:gd name="connsiteY49-47604" fmla="*/ 4128857 h 6858000"/>
              <a:gd name="connsiteX50-47605" fmla="*/ 5903513 w 6105267"/>
              <a:gd name="connsiteY50-47606" fmla="*/ 4187661 h 6858000"/>
              <a:gd name="connsiteX51-47607" fmla="*/ 5949086 w 6105267"/>
              <a:gd name="connsiteY51-47608" fmla="*/ 4366139 h 6858000"/>
              <a:gd name="connsiteX52-47609" fmla="*/ 5949261 w 6105267"/>
              <a:gd name="connsiteY52-47610" fmla="*/ 4449185 h 6858000"/>
              <a:gd name="connsiteX53-47611" fmla="*/ 5961816 w 6105267"/>
              <a:gd name="connsiteY53-47612" fmla="*/ 4494562 h 6858000"/>
              <a:gd name="connsiteX54-47613" fmla="*/ 5998138 w 6105267"/>
              <a:gd name="connsiteY54-47614" fmla="*/ 4697518 h 6858000"/>
              <a:gd name="connsiteX55-47615" fmla="*/ 6007819 w 6105267"/>
              <a:gd name="connsiteY55-47616" fmla="*/ 4858148 h 6858000"/>
              <a:gd name="connsiteX56-47617" fmla="*/ 6007749 w 6105267"/>
              <a:gd name="connsiteY56-47618" fmla="*/ 4964715 h 6858000"/>
              <a:gd name="connsiteX57-47619" fmla="*/ 6005269 w 6105267"/>
              <a:gd name="connsiteY57-47620" fmla="*/ 5150567 h 6858000"/>
              <a:gd name="connsiteX58-47621" fmla="*/ 6001127 w 6105267"/>
              <a:gd name="connsiteY58-47622" fmla="*/ 5164609 h 6858000"/>
              <a:gd name="connsiteX59-47623" fmla="*/ 5998514 w 6105267"/>
              <a:gd name="connsiteY59-47624" fmla="*/ 5189673 h 6858000"/>
              <a:gd name="connsiteX60-47625" fmla="*/ 6018409 w 6105267"/>
              <a:gd name="connsiteY60-47626" fmla="*/ 5227157 h 6858000"/>
              <a:gd name="connsiteX61-47627" fmla="*/ 6036748 w 6105267"/>
              <a:gd name="connsiteY61-47628" fmla="*/ 5322752 h 6858000"/>
              <a:gd name="connsiteX62-47629" fmla="*/ 6037677 w 6105267"/>
              <a:gd name="connsiteY62-47630" fmla="*/ 5354807 h 6858000"/>
              <a:gd name="connsiteX63-47631" fmla="*/ 6053435 w 6105267"/>
              <a:gd name="connsiteY63-47632" fmla="*/ 5387547 h 6858000"/>
              <a:gd name="connsiteX64-47633" fmla="*/ 6068640 w 6105267"/>
              <a:gd name="connsiteY64-47634" fmla="*/ 5474503 h 6858000"/>
              <a:gd name="connsiteX65-47635" fmla="*/ 6080922 w 6105267"/>
              <a:gd name="connsiteY65-47636" fmla="*/ 5561070 h 6858000"/>
              <a:gd name="connsiteX66-47637" fmla="*/ 6096949 w 6105267"/>
              <a:gd name="connsiteY66-47638" fmla="*/ 5648179 h 6858000"/>
              <a:gd name="connsiteX67-47639" fmla="*/ 6096746 w 6105267"/>
              <a:gd name="connsiteY67-47640" fmla="*/ 5862844 h 6858000"/>
              <a:gd name="connsiteX68-47641" fmla="*/ 6045436 w 6105267"/>
              <a:gd name="connsiteY68-47642" fmla="*/ 6124480 h 6858000"/>
              <a:gd name="connsiteX69-47643" fmla="*/ 6030489 w 6105267"/>
              <a:gd name="connsiteY69-47644" fmla="*/ 6317666 h 6858000"/>
              <a:gd name="connsiteX70-47645" fmla="*/ 6007492 w 6105267"/>
              <a:gd name="connsiteY70-47646" fmla="*/ 6440818 h 6858000"/>
              <a:gd name="connsiteX71-47647" fmla="*/ 6009467 w 6105267"/>
              <a:gd name="connsiteY71-47648" fmla="*/ 6487076 h 6858000"/>
              <a:gd name="connsiteX72-47649" fmla="*/ 5995064 w 6105267"/>
              <a:gd name="connsiteY72-47650" fmla="*/ 6540791 h 6858000"/>
              <a:gd name="connsiteX73-47651" fmla="*/ 5986207 w 6105267"/>
              <a:gd name="connsiteY73-47652" fmla="*/ 6695855 h 6858000"/>
              <a:gd name="connsiteX74-47653" fmla="*/ 5979428 w 6105267"/>
              <a:gd name="connsiteY74-47654" fmla="*/ 6754678 h 6858000"/>
              <a:gd name="connsiteX75-47655" fmla="*/ 5984543 w 6105267"/>
              <a:gd name="connsiteY75-47656" fmla="*/ 6811016 h 6858000"/>
              <a:gd name="connsiteX76-47657" fmla="*/ 5979671 w 6105267"/>
              <a:gd name="connsiteY76-47658" fmla="*/ 6858000 h 6858000"/>
              <a:gd name="connsiteX77-47659" fmla="*/ 0 w 6105267"/>
              <a:gd name="connsiteY77-47660" fmla="*/ 6858000 h 6858000"/>
              <a:gd name="connsiteX78-47661" fmla="*/ 0 w 6105267"/>
              <a:gd name="connsiteY78-47662" fmla="*/ 0 h 6858000"/>
              <a:gd name="connsiteX0-47663" fmla="*/ 0 w 6105267"/>
              <a:gd name="connsiteY0-47664" fmla="*/ 0 h 6858000"/>
              <a:gd name="connsiteX1-47665" fmla="*/ 4965888 w 6105267"/>
              <a:gd name="connsiteY1-47666" fmla="*/ 0 h 6858000"/>
              <a:gd name="connsiteX2-47667" fmla="*/ 4967767 w 6105267"/>
              <a:gd name="connsiteY2-47668" fmla="*/ 7930 h 6858000"/>
              <a:gd name="connsiteX3-47669" fmla="*/ 4979444 w 6105267"/>
              <a:gd name="connsiteY3-47670" fmla="*/ 43921 h 6858000"/>
              <a:gd name="connsiteX4-47671" fmla="*/ 5075458 w 6105267"/>
              <a:gd name="connsiteY4-47672" fmla="*/ 264355 h 6858000"/>
              <a:gd name="connsiteX5-47673" fmla="*/ 5081175 w 6105267"/>
              <a:gd name="connsiteY5-47674" fmla="*/ 277448 h 6858000"/>
              <a:gd name="connsiteX6-47675" fmla="*/ 5097011 w 6105267"/>
              <a:gd name="connsiteY6-47676" fmla="*/ 355616 h 6858000"/>
              <a:gd name="connsiteX7-47677" fmla="*/ 5153000 w 6105267"/>
              <a:gd name="connsiteY7-47678" fmla="*/ 507134 h 6858000"/>
              <a:gd name="connsiteX8-47679" fmla="*/ 5171282 w 6105267"/>
              <a:gd name="connsiteY8-47680" fmla="*/ 602071 h 6858000"/>
              <a:gd name="connsiteX9-47681" fmla="*/ 5189051 w 6105267"/>
              <a:gd name="connsiteY9-47682" fmla="*/ 782518 h 6858000"/>
              <a:gd name="connsiteX10-47683" fmla="*/ 5218707 w 6105267"/>
              <a:gd name="connsiteY10-47684" fmla="*/ 886387 h 6858000"/>
              <a:gd name="connsiteX11-47685" fmla="*/ 5221281 w 6105267"/>
              <a:gd name="connsiteY11-47686" fmla="*/ 920873 h 6858000"/>
              <a:gd name="connsiteX12-47687" fmla="*/ 5201018 w 6105267"/>
              <a:gd name="connsiteY12-47688" fmla="*/ 1095027 h 6858000"/>
              <a:gd name="connsiteX13-47689" fmla="*/ 5189234 w 6105267"/>
              <a:gd name="connsiteY13-47690" fmla="*/ 1217308 h 6858000"/>
              <a:gd name="connsiteX14-47691" fmla="*/ 5202769 w 6105267"/>
              <a:gd name="connsiteY14-47692" fmla="*/ 1269450 h 6858000"/>
              <a:gd name="connsiteX15-47693" fmla="*/ 5225968 w 6105267"/>
              <a:gd name="connsiteY15-47694" fmla="*/ 1357994 h 6858000"/>
              <a:gd name="connsiteX16-47695" fmla="*/ 5226675 w 6105267"/>
              <a:gd name="connsiteY16-47696" fmla="*/ 1385685 h 6858000"/>
              <a:gd name="connsiteX17-47697" fmla="*/ 5237226 w 6105267"/>
              <a:gd name="connsiteY17-47698" fmla="*/ 1441327 h 6858000"/>
              <a:gd name="connsiteX18-47699" fmla="*/ 5255653 w 6105267"/>
              <a:gd name="connsiteY18-47700" fmla="*/ 1524712 h 6858000"/>
              <a:gd name="connsiteX19-47701" fmla="*/ 5263491 w 6105267"/>
              <a:gd name="connsiteY19-47702" fmla="*/ 1642938 h 6858000"/>
              <a:gd name="connsiteX20-47703" fmla="*/ 5256552 w 6105267"/>
              <a:gd name="connsiteY20-47704" fmla="*/ 1672509 h 6858000"/>
              <a:gd name="connsiteX21-47705" fmla="*/ 5264549 w 6105267"/>
              <a:gd name="connsiteY21-47706" fmla="*/ 1837572 h 6858000"/>
              <a:gd name="connsiteX22-47707" fmla="*/ 5255696 w 6105267"/>
              <a:gd name="connsiteY22-47708" fmla="*/ 1953770 h 6858000"/>
              <a:gd name="connsiteX23-47709" fmla="*/ 5252592 w 6105267"/>
              <a:gd name="connsiteY23-47710" fmla="*/ 2092210 h 6858000"/>
              <a:gd name="connsiteX24-47711" fmla="*/ 5257248 w 6105267"/>
              <a:gd name="connsiteY24-47712" fmla="*/ 2203922 h 6858000"/>
              <a:gd name="connsiteX25-47713" fmla="*/ 5262551 w 6105267"/>
              <a:gd name="connsiteY25-47714" fmla="*/ 2288050 h 6858000"/>
              <a:gd name="connsiteX26-47715" fmla="*/ 5293877 w 6105267"/>
              <a:gd name="connsiteY26-47716" fmla="*/ 2368649 h 6858000"/>
              <a:gd name="connsiteX27-47717" fmla="*/ 5311338 w 6105267"/>
              <a:gd name="connsiteY27-47718" fmla="*/ 2404034 h 6858000"/>
              <a:gd name="connsiteX28-47719" fmla="*/ 5338366 w 6105267"/>
              <a:gd name="connsiteY28-47720" fmla="*/ 2465052 h 6858000"/>
              <a:gd name="connsiteX29-47721" fmla="*/ 5371263 w 6105267"/>
              <a:gd name="connsiteY29-47722" fmla="*/ 2586413 h 6858000"/>
              <a:gd name="connsiteX30-47723" fmla="*/ 5407503 w 6105267"/>
              <a:gd name="connsiteY30-47724" fmla="*/ 2786290 h 6858000"/>
              <a:gd name="connsiteX31-47725" fmla="*/ 5407356 w 6105267"/>
              <a:gd name="connsiteY31-47726" fmla="*/ 2787545 h 6858000"/>
              <a:gd name="connsiteX32-47727" fmla="*/ 5457023 w 6105267"/>
              <a:gd name="connsiteY32-47728" fmla="*/ 2858292 h 6858000"/>
              <a:gd name="connsiteX33-47729" fmla="*/ 5491940 w 6105267"/>
              <a:gd name="connsiteY33-47730" fmla="*/ 3015985 h 6858000"/>
              <a:gd name="connsiteX34-47731" fmla="*/ 5503944 w 6105267"/>
              <a:gd name="connsiteY34-47732" fmla="*/ 3123335 h 6858000"/>
              <a:gd name="connsiteX35-47733" fmla="*/ 5525532 w 6105267"/>
              <a:gd name="connsiteY35-47734" fmla="*/ 3258473 h 6858000"/>
              <a:gd name="connsiteX36-47735" fmla="*/ 5589758 w 6105267"/>
              <a:gd name="connsiteY36-47736" fmla="*/ 3453699 h 6858000"/>
              <a:gd name="connsiteX37-47737" fmla="*/ 5596144 w 6105267"/>
              <a:gd name="connsiteY37-47738" fmla="*/ 3534624 h 6858000"/>
              <a:gd name="connsiteX38-47739" fmla="*/ 5597750 w 6105267"/>
              <a:gd name="connsiteY38-47740" fmla="*/ 3534129 h 6858000"/>
              <a:gd name="connsiteX39-47741" fmla="*/ 5618377 w 6105267"/>
              <a:gd name="connsiteY39-47742" fmla="*/ 3588431 h 6858000"/>
              <a:gd name="connsiteX40-47743" fmla="*/ 5655472 w 6105267"/>
              <a:gd name="connsiteY40-47744" fmla="*/ 3678877 h 6858000"/>
              <a:gd name="connsiteX41-47745" fmla="*/ 5683015 w 6105267"/>
              <a:gd name="connsiteY41-47746" fmla="*/ 3762025 h 6858000"/>
              <a:gd name="connsiteX42-47747" fmla="*/ 5696643 w 6105267"/>
              <a:gd name="connsiteY42-47748" fmla="*/ 3773888 h 6858000"/>
              <a:gd name="connsiteX43-47749" fmla="*/ 5768491 w 6105267"/>
              <a:gd name="connsiteY43-47750" fmla="*/ 3914399 h 6858000"/>
              <a:gd name="connsiteX44-47751" fmla="*/ 5793123 w 6105267"/>
              <a:gd name="connsiteY44-47752" fmla="*/ 3969952 h 6858000"/>
              <a:gd name="connsiteX45-47753" fmla="*/ 5808321 w 6105267"/>
              <a:gd name="connsiteY45-47754" fmla="*/ 3988153 h 6858000"/>
              <a:gd name="connsiteX46-47755" fmla="*/ 5825621 w 6105267"/>
              <a:gd name="connsiteY46-47756" fmla="*/ 4015525 h 6858000"/>
              <a:gd name="connsiteX47-47757" fmla="*/ 5860672 w 6105267"/>
              <a:gd name="connsiteY47-47758" fmla="*/ 4061579 h 6858000"/>
              <a:gd name="connsiteX48-47759" fmla="*/ 5894095 w 6105267"/>
              <a:gd name="connsiteY48-47760" fmla="*/ 4128857 h 6858000"/>
              <a:gd name="connsiteX49-47761" fmla="*/ 5903513 w 6105267"/>
              <a:gd name="connsiteY49-47762" fmla="*/ 4187661 h 6858000"/>
              <a:gd name="connsiteX50-47763" fmla="*/ 5949086 w 6105267"/>
              <a:gd name="connsiteY50-47764" fmla="*/ 4366139 h 6858000"/>
              <a:gd name="connsiteX51-47765" fmla="*/ 5949261 w 6105267"/>
              <a:gd name="connsiteY51-47766" fmla="*/ 4449185 h 6858000"/>
              <a:gd name="connsiteX52-47767" fmla="*/ 5961816 w 6105267"/>
              <a:gd name="connsiteY52-47768" fmla="*/ 4494562 h 6858000"/>
              <a:gd name="connsiteX53-47769" fmla="*/ 5998138 w 6105267"/>
              <a:gd name="connsiteY53-47770" fmla="*/ 4697518 h 6858000"/>
              <a:gd name="connsiteX54-47771" fmla="*/ 6007819 w 6105267"/>
              <a:gd name="connsiteY54-47772" fmla="*/ 4858148 h 6858000"/>
              <a:gd name="connsiteX55-47773" fmla="*/ 6007749 w 6105267"/>
              <a:gd name="connsiteY55-47774" fmla="*/ 4964715 h 6858000"/>
              <a:gd name="connsiteX56-47775" fmla="*/ 6005269 w 6105267"/>
              <a:gd name="connsiteY56-47776" fmla="*/ 5150567 h 6858000"/>
              <a:gd name="connsiteX57-47777" fmla="*/ 6001127 w 6105267"/>
              <a:gd name="connsiteY57-47778" fmla="*/ 5164609 h 6858000"/>
              <a:gd name="connsiteX58-47779" fmla="*/ 5998514 w 6105267"/>
              <a:gd name="connsiteY58-47780" fmla="*/ 5189673 h 6858000"/>
              <a:gd name="connsiteX59-47781" fmla="*/ 6018409 w 6105267"/>
              <a:gd name="connsiteY59-47782" fmla="*/ 5227157 h 6858000"/>
              <a:gd name="connsiteX60-47783" fmla="*/ 6036748 w 6105267"/>
              <a:gd name="connsiteY60-47784" fmla="*/ 5322752 h 6858000"/>
              <a:gd name="connsiteX61-47785" fmla="*/ 6037677 w 6105267"/>
              <a:gd name="connsiteY61-47786" fmla="*/ 5354807 h 6858000"/>
              <a:gd name="connsiteX62-47787" fmla="*/ 6053435 w 6105267"/>
              <a:gd name="connsiteY62-47788" fmla="*/ 5387547 h 6858000"/>
              <a:gd name="connsiteX63-47789" fmla="*/ 6068640 w 6105267"/>
              <a:gd name="connsiteY63-47790" fmla="*/ 5474503 h 6858000"/>
              <a:gd name="connsiteX64-47791" fmla="*/ 6080922 w 6105267"/>
              <a:gd name="connsiteY64-47792" fmla="*/ 5561070 h 6858000"/>
              <a:gd name="connsiteX65-47793" fmla="*/ 6096949 w 6105267"/>
              <a:gd name="connsiteY65-47794" fmla="*/ 5648179 h 6858000"/>
              <a:gd name="connsiteX66-47795" fmla="*/ 6096746 w 6105267"/>
              <a:gd name="connsiteY66-47796" fmla="*/ 5862844 h 6858000"/>
              <a:gd name="connsiteX67-47797" fmla="*/ 6045436 w 6105267"/>
              <a:gd name="connsiteY67-47798" fmla="*/ 6124480 h 6858000"/>
              <a:gd name="connsiteX68-47799" fmla="*/ 6030489 w 6105267"/>
              <a:gd name="connsiteY68-47800" fmla="*/ 6317666 h 6858000"/>
              <a:gd name="connsiteX69-47801" fmla="*/ 6007492 w 6105267"/>
              <a:gd name="connsiteY69-47802" fmla="*/ 6440818 h 6858000"/>
              <a:gd name="connsiteX70-47803" fmla="*/ 6009467 w 6105267"/>
              <a:gd name="connsiteY70-47804" fmla="*/ 6487076 h 6858000"/>
              <a:gd name="connsiteX71-47805" fmla="*/ 5995064 w 6105267"/>
              <a:gd name="connsiteY71-47806" fmla="*/ 6540791 h 6858000"/>
              <a:gd name="connsiteX72-47807" fmla="*/ 5986207 w 6105267"/>
              <a:gd name="connsiteY72-47808" fmla="*/ 6695855 h 6858000"/>
              <a:gd name="connsiteX73-47809" fmla="*/ 5979428 w 6105267"/>
              <a:gd name="connsiteY73-47810" fmla="*/ 6754678 h 6858000"/>
              <a:gd name="connsiteX74-47811" fmla="*/ 5984543 w 6105267"/>
              <a:gd name="connsiteY74-47812" fmla="*/ 6811016 h 6858000"/>
              <a:gd name="connsiteX75-47813" fmla="*/ 5979671 w 6105267"/>
              <a:gd name="connsiteY75-47814" fmla="*/ 6858000 h 6858000"/>
              <a:gd name="connsiteX76-47815" fmla="*/ 0 w 6105267"/>
              <a:gd name="connsiteY76-47816" fmla="*/ 6858000 h 6858000"/>
              <a:gd name="connsiteX77-47817" fmla="*/ 0 w 6105267"/>
              <a:gd name="connsiteY77-47818" fmla="*/ 0 h 6858000"/>
              <a:gd name="connsiteX0-47819" fmla="*/ 0 w 6105267"/>
              <a:gd name="connsiteY0-47820" fmla="*/ 0 h 6858000"/>
              <a:gd name="connsiteX1-47821" fmla="*/ 4965888 w 6105267"/>
              <a:gd name="connsiteY1-47822" fmla="*/ 0 h 6858000"/>
              <a:gd name="connsiteX2-47823" fmla="*/ 4967767 w 6105267"/>
              <a:gd name="connsiteY2-47824" fmla="*/ 7930 h 6858000"/>
              <a:gd name="connsiteX3-47825" fmla="*/ 4979444 w 6105267"/>
              <a:gd name="connsiteY3-47826" fmla="*/ 43921 h 6858000"/>
              <a:gd name="connsiteX4-47827" fmla="*/ 5075458 w 6105267"/>
              <a:gd name="connsiteY4-47828" fmla="*/ 264355 h 6858000"/>
              <a:gd name="connsiteX5-47829" fmla="*/ 5081175 w 6105267"/>
              <a:gd name="connsiteY5-47830" fmla="*/ 277448 h 6858000"/>
              <a:gd name="connsiteX6-47831" fmla="*/ 5097011 w 6105267"/>
              <a:gd name="connsiteY6-47832" fmla="*/ 355616 h 6858000"/>
              <a:gd name="connsiteX7-47833" fmla="*/ 5153000 w 6105267"/>
              <a:gd name="connsiteY7-47834" fmla="*/ 507134 h 6858000"/>
              <a:gd name="connsiteX8-47835" fmla="*/ 5171282 w 6105267"/>
              <a:gd name="connsiteY8-47836" fmla="*/ 602071 h 6858000"/>
              <a:gd name="connsiteX9-47837" fmla="*/ 5189051 w 6105267"/>
              <a:gd name="connsiteY9-47838" fmla="*/ 782518 h 6858000"/>
              <a:gd name="connsiteX10-47839" fmla="*/ 5218707 w 6105267"/>
              <a:gd name="connsiteY10-47840" fmla="*/ 886387 h 6858000"/>
              <a:gd name="connsiteX11-47841" fmla="*/ 5221281 w 6105267"/>
              <a:gd name="connsiteY11-47842" fmla="*/ 920873 h 6858000"/>
              <a:gd name="connsiteX12-47843" fmla="*/ 5201018 w 6105267"/>
              <a:gd name="connsiteY12-47844" fmla="*/ 1095027 h 6858000"/>
              <a:gd name="connsiteX13-47845" fmla="*/ 5189234 w 6105267"/>
              <a:gd name="connsiteY13-47846" fmla="*/ 1217308 h 6858000"/>
              <a:gd name="connsiteX14-47847" fmla="*/ 5202769 w 6105267"/>
              <a:gd name="connsiteY14-47848" fmla="*/ 1269450 h 6858000"/>
              <a:gd name="connsiteX15-47849" fmla="*/ 5225968 w 6105267"/>
              <a:gd name="connsiteY15-47850" fmla="*/ 1357994 h 6858000"/>
              <a:gd name="connsiteX16-47851" fmla="*/ 5226675 w 6105267"/>
              <a:gd name="connsiteY16-47852" fmla="*/ 1385685 h 6858000"/>
              <a:gd name="connsiteX17-47853" fmla="*/ 5237226 w 6105267"/>
              <a:gd name="connsiteY17-47854" fmla="*/ 1441327 h 6858000"/>
              <a:gd name="connsiteX18-47855" fmla="*/ 5255653 w 6105267"/>
              <a:gd name="connsiteY18-47856" fmla="*/ 1524712 h 6858000"/>
              <a:gd name="connsiteX19-47857" fmla="*/ 5263491 w 6105267"/>
              <a:gd name="connsiteY19-47858" fmla="*/ 1642938 h 6858000"/>
              <a:gd name="connsiteX20-47859" fmla="*/ 5256552 w 6105267"/>
              <a:gd name="connsiteY20-47860" fmla="*/ 1672509 h 6858000"/>
              <a:gd name="connsiteX21-47861" fmla="*/ 5264549 w 6105267"/>
              <a:gd name="connsiteY21-47862" fmla="*/ 1837572 h 6858000"/>
              <a:gd name="connsiteX22-47863" fmla="*/ 5255696 w 6105267"/>
              <a:gd name="connsiteY22-47864" fmla="*/ 1953770 h 6858000"/>
              <a:gd name="connsiteX23-47865" fmla="*/ 5252592 w 6105267"/>
              <a:gd name="connsiteY23-47866" fmla="*/ 2092210 h 6858000"/>
              <a:gd name="connsiteX24-47867" fmla="*/ 5257248 w 6105267"/>
              <a:gd name="connsiteY24-47868" fmla="*/ 2203922 h 6858000"/>
              <a:gd name="connsiteX25-47869" fmla="*/ 5262551 w 6105267"/>
              <a:gd name="connsiteY25-47870" fmla="*/ 2288050 h 6858000"/>
              <a:gd name="connsiteX26-47871" fmla="*/ 5293877 w 6105267"/>
              <a:gd name="connsiteY26-47872" fmla="*/ 2368649 h 6858000"/>
              <a:gd name="connsiteX27-47873" fmla="*/ 5311338 w 6105267"/>
              <a:gd name="connsiteY27-47874" fmla="*/ 2404034 h 6858000"/>
              <a:gd name="connsiteX28-47875" fmla="*/ 5338366 w 6105267"/>
              <a:gd name="connsiteY28-47876" fmla="*/ 2465052 h 6858000"/>
              <a:gd name="connsiteX29-47877" fmla="*/ 5371263 w 6105267"/>
              <a:gd name="connsiteY29-47878" fmla="*/ 2586413 h 6858000"/>
              <a:gd name="connsiteX30-47879" fmla="*/ 5407503 w 6105267"/>
              <a:gd name="connsiteY30-47880" fmla="*/ 2786290 h 6858000"/>
              <a:gd name="connsiteX31-47881" fmla="*/ 5407356 w 6105267"/>
              <a:gd name="connsiteY31-47882" fmla="*/ 2787545 h 6858000"/>
              <a:gd name="connsiteX32-47883" fmla="*/ 5457023 w 6105267"/>
              <a:gd name="connsiteY32-47884" fmla="*/ 2858292 h 6858000"/>
              <a:gd name="connsiteX33-47885" fmla="*/ 5491940 w 6105267"/>
              <a:gd name="connsiteY33-47886" fmla="*/ 3015985 h 6858000"/>
              <a:gd name="connsiteX34-47887" fmla="*/ 5503944 w 6105267"/>
              <a:gd name="connsiteY34-47888" fmla="*/ 3123335 h 6858000"/>
              <a:gd name="connsiteX35-47889" fmla="*/ 5525532 w 6105267"/>
              <a:gd name="connsiteY35-47890" fmla="*/ 3258473 h 6858000"/>
              <a:gd name="connsiteX36-47891" fmla="*/ 5589758 w 6105267"/>
              <a:gd name="connsiteY36-47892" fmla="*/ 3453699 h 6858000"/>
              <a:gd name="connsiteX37-47893" fmla="*/ 5596144 w 6105267"/>
              <a:gd name="connsiteY37-47894" fmla="*/ 3534624 h 6858000"/>
              <a:gd name="connsiteX38-47895" fmla="*/ 5597750 w 6105267"/>
              <a:gd name="connsiteY38-47896" fmla="*/ 3534129 h 6858000"/>
              <a:gd name="connsiteX39-47897" fmla="*/ 5618377 w 6105267"/>
              <a:gd name="connsiteY39-47898" fmla="*/ 3588431 h 6858000"/>
              <a:gd name="connsiteX40-47899" fmla="*/ 5655472 w 6105267"/>
              <a:gd name="connsiteY40-47900" fmla="*/ 3678877 h 6858000"/>
              <a:gd name="connsiteX41-47901" fmla="*/ 5683015 w 6105267"/>
              <a:gd name="connsiteY41-47902" fmla="*/ 3762025 h 6858000"/>
              <a:gd name="connsiteX42-47903" fmla="*/ 5696643 w 6105267"/>
              <a:gd name="connsiteY42-47904" fmla="*/ 3773888 h 6858000"/>
              <a:gd name="connsiteX43-47905" fmla="*/ 5768491 w 6105267"/>
              <a:gd name="connsiteY43-47906" fmla="*/ 3914399 h 6858000"/>
              <a:gd name="connsiteX44-47907" fmla="*/ 5793123 w 6105267"/>
              <a:gd name="connsiteY44-47908" fmla="*/ 3969952 h 6858000"/>
              <a:gd name="connsiteX45-47909" fmla="*/ 5808321 w 6105267"/>
              <a:gd name="connsiteY45-47910" fmla="*/ 3988153 h 6858000"/>
              <a:gd name="connsiteX46-47911" fmla="*/ 5825621 w 6105267"/>
              <a:gd name="connsiteY46-47912" fmla="*/ 4015525 h 6858000"/>
              <a:gd name="connsiteX47-47913" fmla="*/ 5860672 w 6105267"/>
              <a:gd name="connsiteY47-47914" fmla="*/ 4061579 h 6858000"/>
              <a:gd name="connsiteX48-47915" fmla="*/ 5894095 w 6105267"/>
              <a:gd name="connsiteY48-47916" fmla="*/ 4128857 h 6858000"/>
              <a:gd name="connsiteX49-47917" fmla="*/ 5903513 w 6105267"/>
              <a:gd name="connsiteY49-47918" fmla="*/ 4187661 h 6858000"/>
              <a:gd name="connsiteX50-47919" fmla="*/ 5949086 w 6105267"/>
              <a:gd name="connsiteY50-47920" fmla="*/ 4366139 h 6858000"/>
              <a:gd name="connsiteX51-47921" fmla="*/ 5949261 w 6105267"/>
              <a:gd name="connsiteY51-47922" fmla="*/ 4449185 h 6858000"/>
              <a:gd name="connsiteX52-47923" fmla="*/ 5961816 w 6105267"/>
              <a:gd name="connsiteY52-47924" fmla="*/ 4494562 h 6858000"/>
              <a:gd name="connsiteX53-47925" fmla="*/ 5998138 w 6105267"/>
              <a:gd name="connsiteY53-47926" fmla="*/ 4697518 h 6858000"/>
              <a:gd name="connsiteX54-47927" fmla="*/ 6007819 w 6105267"/>
              <a:gd name="connsiteY54-47928" fmla="*/ 4858148 h 6858000"/>
              <a:gd name="connsiteX55-47929" fmla="*/ 6007749 w 6105267"/>
              <a:gd name="connsiteY55-47930" fmla="*/ 4964715 h 6858000"/>
              <a:gd name="connsiteX56-47931" fmla="*/ 6005269 w 6105267"/>
              <a:gd name="connsiteY56-47932" fmla="*/ 5150567 h 6858000"/>
              <a:gd name="connsiteX57-47933" fmla="*/ 6001127 w 6105267"/>
              <a:gd name="connsiteY57-47934" fmla="*/ 5164609 h 6858000"/>
              <a:gd name="connsiteX58-47935" fmla="*/ 5998514 w 6105267"/>
              <a:gd name="connsiteY58-47936" fmla="*/ 5189673 h 6858000"/>
              <a:gd name="connsiteX59-47937" fmla="*/ 6018409 w 6105267"/>
              <a:gd name="connsiteY59-47938" fmla="*/ 5227157 h 6858000"/>
              <a:gd name="connsiteX60-47939" fmla="*/ 6036748 w 6105267"/>
              <a:gd name="connsiteY60-47940" fmla="*/ 5322752 h 6858000"/>
              <a:gd name="connsiteX61-47941" fmla="*/ 6037677 w 6105267"/>
              <a:gd name="connsiteY61-47942" fmla="*/ 5354807 h 6858000"/>
              <a:gd name="connsiteX62-47943" fmla="*/ 6053435 w 6105267"/>
              <a:gd name="connsiteY62-47944" fmla="*/ 5387547 h 6858000"/>
              <a:gd name="connsiteX63-47945" fmla="*/ 6068640 w 6105267"/>
              <a:gd name="connsiteY63-47946" fmla="*/ 5474503 h 6858000"/>
              <a:gd name="connsiteX64-47947" fmla="*/ 6080922 w 6105267"/>
              <a:gd name="connsiteY64-47948" fmla="*/ 5561070 h 6858000"/>
              <a:gd name="connsiteX65-47949" fmla="*/ 6096949 w 6105267"/>
              <a:gd name="connsiteY65-47950" fmla="*/ 5648179 h 6858000"/>
              <a:gd name="connsiteX66-47951" fmla="*/ 6096746 w 6105267"/>
              <a:gd name="connsiteY66-47952" fmla="*/ 5862844 h 6858000"/>
              <a:gd name="connsiteX67-47953" fmla="*/ 6045436 w 6105267"/>
              <a:gd name="connsiteY67-47954" fmla="*/ 6124480 h 6858000"/>
              <a:gd name="connsiteX68-47955" fmla="*/ 6030489 w 6105267"/>
              <a:gd name="connsiteY68-47956" fmla="*/ 6317666 h 6858000"/>
              <a:gd name="connsiteX69-47957" fmla="*/ 6007492 w 6105267"/>
              <a:gd name="connsiteY69-47958" fmla="*/ 6440818 h 6858000"/>
              <a:gd name="connsiteX70-47959" fmla="*/ 6009467 w 6105267"/>
              <a:gd name="connsiteY70-47960" fmla="*/ 6487076 h 6858000"/>
              <a:gd name="connsiteX71-47961" fmla="*/ 5995064 w 6105267"/>
              <a:gd name="connsiteY71-47962" fmla="*/ 6540791 h 6858000"/>
              <a:gd name="connsiteX72-47963" fmla="*/ 5986207 w 6105267"/>
              <a:gd name="connsiteY72-47964" fmla="*/ 6695855 h 6858000"/>
              <a:gd name="connsiteX73-47965" fmla="*/ 5979428 w 6105267"/>
              <a:gd name="connsiteY73-47966" fmla="*/ 6754678 h 6858000"/>
              <a:gd name="connsiteX74-47967" fmla="*/ 5984543 w 6105267"/>
              <a:gd name="connsiteY74-47968" fmla="*/ 6811016 h 6858000"/>
              <a:gd name="connsiteX75-47969" fmla="*/ 5979671 w 6105267"/>
              <a:gd name="connsiteY75-47970" fmla="*/ 6858000 h 6858000"/>
              <a:gd name="connsiteX76-47971" fmla="*/ 0 w 6105267"/>
              <a:gd name="connsiteY76-47972" fmla="*/ 6858000 h 6858000"/>
              <a:gd name="connsiteX77-47973" fmla="*/ 0 w 6105267"/>
              <a:gd name="connsiteY77-47974" fmla="*/ 0 h 6858000"/>
              <a:gd name="connsiteX0-47975" fmla="*/ 0 w 6105267"/>
              <a:gd name="connsiteY0-47976" fmla="*/ 0 h 6858000"/>
              <a:gd name="connsiteX1-47977" fmla="*/ 4965888 w 6105267"/>
              <a:gd name="connsiteY1-47978" fmla="*/ 0 h 6858000"/>
              <a:gd name="connsiteX2-47979" fmla="*/ 4967767 w 6105267"/>
              <a:gd name="connsiteY2-47980" fmla="*/ 7930 h 6858000"/>
              <a:gd name="connsiteX3-47981" fmla="*/ 4979444 w 6105267"/>
              <a:gd name="connsiteY3-47982" fmla="*/ 43921 h 6858000"/>
              <a:gd name="connsiteX4-47983" fmla="*/ 5075458 w 6105267"/>
              <a:gd name="connsiteY4-47984" fmla="*/ 264355 h 6858000"/>
              <a:gd name="connsiteX5-47985" fmla="*/ 5081175 w 6105267"/>
              <a:gd name="connsiteY5-47986" fmla="*/ 277448 h 6858000"/>
              <a:gd name="connsiteX6-47987" fmla="*/ 5097011 w 6105267"/>
              <a:gd name="connsiteY6-47988" fmla="*/ 355616 h 6858000"/>
              <a:gd name="connsiteX7-47989" fmla="*/ 5153000 w 6105267"/>
              <a:gd name="connsiteY7-47990" fmla="*/ 507134 h 6858000"/>
              <a:gd name="connsiteX8-47991" fmla="*/ 5171282 w 6105267"/>
              <a:gd name="connsiteY8-47992" fmla="*/ 602071 h 6858000"/>
              <a:gd name="connsiteX9-47993" fmla="*/ 5189051 w 6105267"/>
              <a:gd name="connsiteY9-47994" fmla="*/ 782518 h 6858000"/>
              <a:gd name="connsiteX10-47995" fmla="*/ 5218707 w 6105267"/>
              <a:gd name="connsiteY10-47996" fmla="*/ 886387 h 6858000"/>
              <a:gd name="connsiteX11-47997" fmla="*/ 5221281 w 6105267"/>
              <a:gd name="connsiteY11-47998" fmla="*/ 920873 h 6858000"/>
              <a:gd name="connsiteX12-47999" fmla="*/ 5201018 w 6105267"/>
              <a:gd name="connsiteY12-48000" fmla="*/ 1095027 h 6858000"/>
              <a:gd name="connsiteX13-48001" fmla="*/ 5189234 w 6105267"/>
              <a:gd name="connsiteY13-48002" fmla="*/ 1217308 h 6858000"/>
              <a:gd name="connsiteX14-48003" fmla="*/ 5202769 w 6105267"/>
              <a:gd name="connsiteY14-48004" fmla="*/ 1269450 h 6858000"/>
              <a:gd name="connsiteX15-48005" fmla="*/ 5225968 w 6105267"/>
              <a:gd name="connsiteY15-48006" fmla="*/ 1357994 h 6858000"/>
              <a:gd name="connsiteX16-48007" fmla="*/ 5226675 w 6105267"/>
              <a:gd name="connsiteY16-48008" fmla="*/ 1385685 h 6858000"/>
              <a:gd name="connsiteX17-48009" fmla="*/ 5237226 w 6105267"/>
              <a:gd name="connsiteY17-48010" fmla="*/ 1441327 h 6858000"/>
              <a:gd name="connsiteX18-48011" fmla="*/ 5255653 w 6105267"/>
              <a:gd name="connsiteY18-48012" fmla="*/ 1524712 h 6858000"/>
              <a:gd name="connsiteX19-48013" fmla="*/ 5263491 w 6105267"/>
              <a:gd name="connsiteY19-48014" fmla="*/ 1642938 h 6858000"/>
              <a:gd name="connsiteX20-48015" fmla="*/ 5256552 w 6105267"/>
              <a:gd name="connsiteY20-48016" fmla="*/ 1672509 h 6858000"/>
              <a:gd name="connsiteX21-48017" fmla="*/ 5264549 w 6105267"/>
              <a:gd name="connsiteY21-48018" fmla="*/ 1837572 h 6858000"/>
              <a:gd name="connsiteX22-48019" fmla="*/ 5255696 w 6105267"/>
              <a:gd name="connsiteY22-48020" fmla="*/ 1953770 h 6858000"/>
              <a:gd name="connsiteX23-48021" fmla="*/ 5252592 w 6105267"/>
              <a:gd name="connsiteY23-48022" fmla="*/ 2092210 h 6858000"/>
              <a:gd name="connsiteX24-48023" fmla="*/ 5257248 w 6105267"/>
              <a:gd name="connsiteY24-48024" fmla="*/ 2203922 h 6858000"/>
              <a:gd name="connsiteX25-48025" fmla="*/ 5262551 w 6105267"/>
              <a:gd name="connsiteY25-48026" fmla="*/ 2288050 h 6858000"/>
              <a:gd name="connsiteX26-48027" fmla="*/ 5293877 w 6105267"/>
              <a:gd name="connsiteY26-48028" fmla="*/ 2368649 h 6858000"/>
              <a:gd name="connsiteX27-48029" fmla="*/ 5311338 w 6105267"/>
              <a:gd name="connsiteY27-48030" fmla="*/ 2404034 h 6858000"/>
              <a:gd name="connsiteX28-48031" fmla="*/ 5338366 w 6105267"/>
              <a:gd name="connsiteY28-48032" fmla="*/ 2465052 h 6858000"/>
              <a:gd name="connsiteX29-48033" fmla="*/ 5371263 w 6105267"/>
              <a:gd name="connsiteY29-48034" fmla="*/ 2586413 h 6858000"/>
              <a:gd name="connsiteX30-48035" fmla="*/ 5407503 w 6105267"/>
              <a:gd name="connsiteY30-48036" fmla="*/ 2786290 h 6858000"/>
              <a:gd name="connsiteX31-48037" fmla="*/ 5407356 w 6105267"/>
              <a:gd name="connsiteY31-48038" fmla="*/ 2787545 h 6858000"/>
              <a:gd name="connsiteX32-48039" fmla="*/ 5457023 w 6105267"/>
              <a:gd name="connsiteY32-48040" fmla="*/ 2858292 h 6858000"/>
              <a:gd name="connsiteX33-48041" fmla="*/ 5503944 w 6105267"/>
              <a:gd name="connsiteY33-48042" fmla="*/ 3123335 h 6858000"/>
              <a:gd name="connsiteX34-48043" fmla="*/ 5525532 w 6105267"/>
              <a:gd name="connsiteY34-48044" fmla="*/ 3258473 h 6858000"/>
              <a:gd name="connsiteX35-48045" fmla="*/ 5589758 w 6105267"/>
              <a:gd name="connsiteY35-48046" fmla="*/ 3453699 h 6858000"/>
              <a:gd name="connsiteX36-48047" fmla="*/ 5596144 w 6105267"/>
              <a:gd name="connsiteY36-48048" fmla="*/ 3534624 h 6858000"/>
              <a:gd name="connsiteX37-48049" fmla="*/ 5597750 w 6105267"/>
              <a:gd name="connsiteY37-48050" fmla="*/ 3534129 h 6858000"/>
              <a:gd name="connsiteX38-48051" fmla="*/ 5618377 w 6105267"/>
              <a:gd name="connsiteY38-48052" fmla="*/ 3588431 h 6858000"/>
              <a:gd name="connsiteX39-48053" fmla="*/ 5655472 w 6105267"/>
              <a:gd name="connsiteY39-48054" fmla="*/ 3678877 h 6858000"/>
              <a:gd name="connsiteX40-48055" fmla="*/ 5683015 w 6105267"/>
              <a:gd name="connsiteY40-48056" fmla="*/ 3762025 h 6858000"/>
              <a:gd name="connsiteX41-48057" fmla="*/ 5696643 w 6105267"/>
              <a:gd name="connsiteY41-48058" fmla="*/ 3773888 h 6858000"/>
              <a:gd name="connsiteX42-48059" fmla="*/ 5768491 w 6105267"/>
              <a:gd name="connsiteY42-48060" fmla="*/ 3914399 h 6858000"/>
              <a:gd name="connsiteX43-48061" fmla="*/ 5793123 w 6105267"/>
              <a:gd name="connsiteY43-48062" fmla="*/ 3969952 h 6858000"/>
              <a:gd name="connsiteX44-48063" fmla="*/ 5808321 w 6105267"/>
              <a:gd name="connsiteY44-48064" fmla="*/ 3988153 h 6858000"/>
              <a:gd name="connsiteX45-48065" fmla="*/ 5825621 w 6105267"/>
              <a:gd name="connsiteY45-48066" fmla="*/ 4015525 h 6858000"/>
              <a:gd name="connsiteX46-48067" fmla="*/ 5860672 w 6105267"/>
              <a:gd name="connsiteY46-48068" fmla="*/ 4061579 h 6858000"/>
              <a:gd name="connsiteX47-48069" fmla="*/ 5894095 w 6105267"/>
              <a:gd name="connsiteY47-48070" fmla="*/ 4128857 h 6858000"/>
              <a:gd name="connsiteX48-48071" fmla="*/ 5903513 w 6105267"/>
              <a:gd name="connsiteY48-48072" fmla="*/ 4187661 h 6858000"/>
              <a:gd name="connsiteX49-48073" fmla="*/ 5949086 w 6105267"/>
              <a:gd name="connsiteY49-48074" fmla="*/ 4366139 h 6858000"/>
              <a:gd name="connsiteX50-48075" fmla="*/ 5949261 w 6105267"/>
              <a:gd name="connsiteY50-48076" fmla="*/ 4449185 h 6858000"/>
              <a:gd name="connsiteX51-48077" fmla="*/ 5961816 w 6105267"/>
              <a:gd name="connsiteY51-48078" fmla="*/ 4494562 h 6858000"/>
              <a:gd name="connsiteX52-48079" fmla="*/ 5998138 w 6105267"/>
              <a:gd name="connsiteY52-48080" fmla="*/ 4697518 h 6858000"/>
              <a:gd name="connsiteX53-48081" fmla="*/ 6007819 w 6105267"/>
              <a:gd name="connsiteY53-48082" fmla="*/ 4858148 h 6858000"/>
              <a:gd name="connsiteX54-48083" fmla="*/ 6007749 w 6105267"/>
              <a:gd name="connsiteY54-48084" fmla="*/ 4964715 h 6858000"/>
              <a:gd name="connsiteX55-48085" fmla="*/ 6005269 w 6105267"/>
              <a:gd name="connsiteY55-48086" fmla="*/ 5150567 h 6858000"/>
              <a:gd name="connsiteX56-48087" fmla="*/ 6001127 w 6105267"/>
              <a:gd name="connsiteY56-48088" fmla="*/ 5164609 h 6858000"/>
              <a:gd name="connsiteX57-48089" fmla="*/ 5998514 w 6105267"/>
              <a:gd name="connsiteY57-48090" fmla="*/ 5189673 h 6858000"/>
              <a:gd name="connsiteX58-48091" fmla="*/ 6018409 w 6105267"/>
              <a:gd name="connsiteY58-48092" fmla="*/ 5227157 h 6858000"/>
              <a:gd name="connsiteX59-48093" fmla="*/ 6036748 w 6105267"/>
              <a:gd name="connsiteY59-48094" fmla="*/ 5322752 h 6858000"/>
              <a:gd name="connsiteX60-48095" fmla="*/ 6037677 w 6105267"/>
              <a:gd name="connsiteY60-48096" fmla="*/ 5354807 h 6858000"/>
              <a:gd name="connsiteX61-48097" fmla="*/ 6053435 w 6105267"/>
              <a:gd name="connsiteY61-48098" fmla="*/ 5387547 h 6858000"/>
              <a:gd name="connsiteX62-48099" fmla="*/ 6068640 w 6105267"/>
              <a:gd name="connsiteY62-48100" fmla="*/ 5474503 h 6858000"/>
              <a:gd name="connsiteX63-48101" fmla="*/ 6080922 w 6105267"/>
              <a:gd name="connsiteY63-48102" fmla="*/ 5561070 h 6858000"/>
              <a:gd name="connsiteX64-48103" fmla="*/ 6096949 w 6105267"/>
              <a:gd name="connsiteY64-48104" fmla="*/ 5648179 h 6858000"/>
              <a:gd name="connsiteX65-48105" fmla="*/ 6096746 w 6105267"/>
              <a:gd name="connsiteY65-48106" fmla="*/ 5862844 h 6858000"/>
              <a:gd name="connsiteX66-48107" fmla="*/ 6045436 w 6105267"/>
              <a:gd name="connsiteY66-48108" fmla="*/ 6124480 h 6858000"/>
              <a:gd name="connsiteX67-48109" fmla="*/ 6030489 w 6105267"/>
              <a:gd name="connsiteY67-48110" fmla="*/ 6317666 h 6858000"/>
              <a:gd name="connsiteX68-48111" fmla="*/ 6007492 w 6105267"/>
              <a:gd name="connsiteY68-48112" fmla="*/ 6440818 h 6858000"/>
              <a:gd name="connsiteX69-48113" fmla="*/ 6009467 w 6105267"/>
              <a:gd name="connsiteY69-48114" fmla="*/ 6487076 h 6858000"/>
              <a:gd name="connsiteX70-48115" fmla="*/ 5995064 w 6105267"/>
              <a:gd name="connsiteY70-48116" fmla="*/ 6540791 h 6858000"/>
              <a:gd name="connsiteX71-48117" fmla="*/ 5986207 w 6105267"/>
              <a:gd name="connsiteY71-48118" fmla="*/ 6695855 h 6858000"/>
              <a:gd name="connsiteX72-48119" fmla="*/ 5979428 w 6105267"/>
              <a:gd name="connsiteY72-48120" fmla="*/ 6754678 h 6858000"/>
              <a:gd name="connsiteX73-48121" fmla="*/ 5984543 w 6105267"/>
              <a:gd name="connsiteY73-48122" fmla="*/ 6811016 h 6858000"/>
              <a:gd name="connsiteX74-48123" fmla="*/ 5979671 w 6105267"/>
              <a:gd name="connsiteY74-48124" fmla="*/ 6858000 h 6858000"/>
              <a:gd name="connsiteX75-48125" fmla="*/ 0 w 6105267"/>
              <a:gd name="connsiteY75-48126" fmla="*/ 6858000 h 6858000"/>
              <a:gd name="connsiteX76-48127" fmla="*/ 0 w 6105267"/>
              <a:gd name="connsiteY76-48128" fmla="*/ 0 h 6858000"/>
              <a:gd name="connsiteX0-48129" fmla="*/ 0 w 6105267"/>
              <a:gd name="connsiteY0-48130" fmla="*/ 0 h 6858000"/>
              <a:gd name="connsiteX1-48131" fmla="*/ 4965888 w 6105267"/>
              <a:gd name="connsiteY1-48132" fmla="*/ 0 h 6858000"/>
              <a:gd name="connsiteX2-48133" fmla="*/ 4967767 w 6105267"/>
              <a:gd name="connsiteY2-48134" fmla="*/ 7930 h 6858000"/>
              <a:gd name="connsiteX3-48135" fmla="*/ 4979444 w 6105267"/>
              <a:gd name="connsiteY3-48136" fmla="*/ 43921 h 6858000"/>
              <a:gd name="connsiteX4-48137" fmla="*/ 5075458 w 6105267"/>
              <a:gd name="connsiteY4-48138" fmla="*/ 264355 h 6858000"/>
              <a:gd name="connsiteX5-48139" fmla="*/ 5081175 w 6105267"/>
              <a:gd name="connsiteY5-48140" fmla="*/ 277448 h 6858000"/>
              <a:gd name="connsiteX6-48141" fmla="*/ 5097011 w 6105267"/>
              <a:gd name="connsiteY6-48142" fmla="*/ 355616 h 6858000"/>
              <a:gd name="connsiteX7-48143" fmla="*/ 5153000 w 6105267"/>
              <a:gd name="connsiteY7-48144" fmla="*/ 507134 h 6858000"/>
              <a:gd name="connsiteX8-48145" fmla="*/ 5171282 w 6105267"/>
              <a:gd name="connsiteY8-48146" fmla="*/ 602071 h 6858000"/>
              <a:gd name="connsiteX9-48147" fmla="*/ 5189051 w 6105267"/>
              <a:gd name="connsiteY9-48148" fmla="*/ 782518 h 6858000"/>
              <a:gd name="connsiteX10-48149" fmla="*/ 5218707 w 6105267"/>
              <a:gd name="connsiteY10-48150" fmla="*/ 886387 h 6858000"/>
              <a:gd name="connsiteX11-48151" fmla="*/ 5221281 w 6105267"/>
              <a:gd name="connsiteY11-48152" fmla="*/ 920873 h 6858000"/>
              <a:gd name="connsiteX12-48153" fmla="*/ 5201018 w 6105267"/>
              <a:gd name="connsiteY12-48154" fmla="*/ 1095027 h 6858000"/>
              <a:gd name="connsiteX13-48155" fmla="*/ 5189234 w 6105267"/>
              <a:gd name="connsiteY13-48156" fmla="*/ 1217308 h 6858000"/>
              <a:gd name="connsiteX14-48157" fmla="*/ 5202769 w 6105267"/>
              <a:gd name="connsiteY14-48158" fmla="*/ 1269450 h 6858000"/>
              <a:gd name="connsiteX15-48159" fmla="*/ 5225968 w 6105267"/>
              <a:gd name="connsiteY15-48160" fmla="*/ 1357994 h 6858000"/>
              <a:gd name="connsiteX16-48161" fmla="*/ 5226675 w 6105267"/>
              <a:gd name="connsiteY16-48162" fmla="*/ 1385685 h 6858000"/>
              <a:gd name="connsiteX17-48163" fmla="*/ 5237226 w 6105267"/>
              <a:gd name="connsiteY17-48164" fmla="*/ 1441327 h 6858000"/>
              <a:gd name="connsiteX18-48165" fmla="*/ 5255653 w 6105267"/>
              <a:gd name="connsiteY18-48166" fmla="*/ 1524712 h 6858000"/>
              <a:gd name="connsiteX19-48167" fmla="*/ 5263491 w 6105267"/>
              <a:gd name="connsiteY19-48168" fmla="*/ 1642938 h 6858000"/>
              <a:gd name="connsiteX20-48169" fmla="*/ 5256552 w 6105267"/>
              <a:gd name="connsiteY20-48170" fmla="*/ 1672509 h 6858000"/>
              <a:gd name="connsiteX21-48171" fmla="*/ 5264549 w 6105267"/>
              <a:gd name="connsiteY21-48172" fmla="*/ 1837572 h 6858000"/>
              <a:gd name="connsiteX22-48173" fmla="*/ 5255696 w 6105267"/>
              <a:gd name="connsiteY22-48174" fmla="*/ 1953770 h 6858000"/>
              <a:gd name="connsiteX23-48175" fmla="*/ 5252592 w 6105267"/>
              <a:gd name="connsiteY23-48176" fmla="*/ 2092210 h 6858000"/>
              <a:gd name="connsiteX24-48177" fmla="*/ 5257248 w 6105267"/>
              <a:gd name="connsiteY24-48178" fmla="*/ 2203922 h 6858000"/>
              <a:gd name="connsiteX25-48179" fmla="*/ 5262551 w 6105267"/>
              <a:gd name="connsiteY25-48180" fmla="*/ 2288050 h 6858000"/>
              <a:gd name="connsiteX26-48181" fmla="*/ 5293877 w 6105267"/>
              <a:gd name="connsiteY26-48182" fmla="*/ 2368649 h 6858000"/>
              <a:gd name="connsiteX27-48183" fmla="*/ 5311338 w 6105267"/>
              <a:gd name="connsiteY27-48184" fmla="*/ 2404034 h 6858000"/>
              <a:gd name="connsiteX28-48185" fmla="*/ 5338366 w 6105267"/>
              <a:gd name="connsiteY28-48186" fmla="*/ 2465052 h 6858000"/>
              <a:gd name="connsiteX29-48187" fmla="*/ 5371263 w 6105267"/>
              <a:gd name="connsiteY29-48188" fmla="*/ 2586413 h 6858000"/>
              <a:gd name="connsiteX30-48189" fmla="*/ 5407503 w 6105267"/>
              <a:gd name="connsiteY30-48190" fmla="*/ 2786290 h 6858000"/>
              <a:gd name="connsiteX31-48191" fmla="*/ 5407356 w 6105267"/>
              <a:gd name="connsiteY31-48192" fmla="*/ 2787545 h 6858000"/>
              <a:gd name="connsiteX32-48193" fmla="*/ 5457023 w 6105267"/>
              <a:gd name="connsiteY32-48194" fmla="*/ 2858292 h 6858000"/>
              <a:gd name="connsiteX33-48195" fmla="*/ 5503944 w 6105267"/>
              <a:gd name="connsiteY33-48196" fmla="*/ 3123335 h 6858000"/>
              <a:gd name="connsiteX34-48197" fmla="*/ 5525532 w 6105267"/>
              <a:gd name="connsiteY34-48198" fmla="*/ 3258473 h 6858000"/>
              <a:gd name="connsiteX35-48199" fmla="*/ 5589758 w 6105267"/>
              <a:gd name="connsiteY35-48200" fmla="*/ 3453699 h 6858000"/>
              <a:gd name="connsiteX36-48201" fmla="*/ 5596144 w 6105267"/>
              <a:gd name="connsiteY36-48202" fmla="*/ 3534624 h 6858000"/>
              <a:gd name="connsiteX37-48203" fmla="*/ 5597750 w 6105267"/>
              <a:gd name="connsiteY37-48204" fmla="*/ 3534129 h 6858000"/>
              <a:gd name="connsiteX38-48205" fmla="*/ 5618377 w 6105267"/>
              <a:gd name="connsiteY38-48206" fmla="*/ 3588431 h 6858000"/>
              <a:gd name="connsiteX39-48207" fmla="*/ 5655472 w 6105267"/>
              <a:gd name="connsiteY39-48208" fmla="*/ 3678877 h 6858000"/>
              <a:gd name="connsiteX40-48209" fmla="*/ 5683015 w 6105267"/>
              <a:gd name="connsiteY40-48210" fmla="*/ 3762025 h 6858000"/>
              <a:gd name="connsiteX41-48211" fmla="*/ 5696643 w 6105267"/>
              <a:gd name="connsiteY41-48212" fmla="*/ 3773888 h 6858000"/>
              <a:gd name="connsiteX42-48213" fmla="*/ 5768491 w 6105267"/>
              <a:gd name="connsiteY42-48214" fmla="*/ 3914399 h 6858000"/>
              <a:gd name="connsiteX43-48215" fmla="*/ 5793123 w 6105267"/>
              <a:gd name="connsiteY43-48216" fmla="*/ 3969952 h 6858000"/>
              <a:gd name="connsiteX44-48217" fmla="*/ 5808321 w 6105267"/>
              <a:gd name="connsiteY44-48218" fmla="*/ 3988153 h 6858000"/>
              <a:gd name="connsiteX45-48219" fmla="*/ 5825621 w 6105267"/>
              <a:gd name="connsiteY45-48220" fmla="*/ 4015525 h 6858000"/>
              <a:gd name="connsiteX46-48221" fmla="*/ 5860672 w 6105267"/>
              <a:gd name="connsiteY46-48222" fmla="*/ 4061579 h 6858000"/>
              <a:gd name="connsiteX47-48223" fmla="*/ 5894095 w 6105267"/>
              <a:gd name="connsiteY47-48224" fmla="*/ 4128857 h 6858000"/>
              <a:gd name="connsiteX48-48225" fmla="*/ 5903513 w 6105267"/>
              <a:gd name="connsiteY48-48226" fmla="*/ 4187661 h 6858000"/>
              <a:gd name="connsiteX49-48227" fmla="*/ 5949086 w 6105267"/>
              <a:gd name="connsiteY49-48228" fmla="*/ 4366139 h 6858000"/>
              <a:gd name="connsiteX50-48229" fmla="*/ 5949261 w 6105267"/>
              <a:gd name="connsiteY50-48230" fmla="*/ 4449185 h 6858000"/>
              <a:gd name="connsiteX51-48231" fmla="*/ 5961816 w 6105267"/>
              <a:gd name="connsiteY51-48232" fmla="*/ 4494562 h 6858000"/>
              <a:gd name="connsiteX52-48233" fmla="*/ 5998138 w 6105267"/>
              <a:gd name="connsiteY52-48234" fmla="*/ 4697518 h 6858000"/>
              <a:gd name="connsiteX53-48235" fmla="*/ 6007819 w 6105267"/>
              <a:gd name="connsiteY53-48236" fmla="*/ 4858148 h 6858000"/>
              <a:gd name="connsiteX54-48237" fmla="*/ 6007749 w 6105267"/>
              <a:gd name="connsiteY54-48238" fmla="*/ 4964715 h 6858000"/>
              <a:gd name="connsiteX55-48239" fmla="*/ 6005269 w 6105267"/>
              <a:gd name="connsiteY55-48240" fmla="*/ 5150567 h 6858000"/>
              <a:gd name="connsiteX56-48241" fmla="*/ 6001127 w 6105267"/>
              <a:gd name="connsiteY56-48242" fmla="*/ 5164609 h 6858000"/>
              <a:gd name="connsiteX57-48243" fmla="*/ 5998514 w 6105267"/>
              <a:gd name="connsiteY57-48244" fmla="*/ 5189673 h 6858000"/>
              <a:gd name="connsiteX58-48245" fmla="*/ 6018409 w 6105267"/>
              <a:gd name="connsiteY58-48246" fmla="*/ 5227157 h 6858000"/>
              <a:gd name="connsiteX59-48247" fmla="*/ 6036748 w 6105267"/>
              <a:gd name="connsiteY59-48248" fmla="*/ 5322752 h 6858000"/>
              <a:gd name="connsiteX60-48249" fmla="*/ 6037677 w 6105267"/>
              <a:gd name="connsiteY60-48250" fmla="*/ 5354807 h 6858000"/>
              <a:gd name="connsiteX61-48251" fmla="*/ 6053435 w 6105267"/>
              <a:gd name="connsiteY61-48252" fmla="*/ 5387547 h 6858000"/>
              <a:gd name="connsiteX62-48253" fmla="*/ 6068640 w 6105267"/>
              <a:gd name="connsiteY62-48254" fmla="*/ 5474503 h 6858000"/>
              <a:gd name="connsiteX63-48255" fmla="*/ 6080922 w 6105267"/>
              <a:gd name="connsiteY63-48256" fmla="*/ 5561070 h 6858000"/>
              <a:gd name="connsiteX64-48257" fmla="*/ 6096949 w 6105267"/>
              <a:gd name="connsiteY64-48258" fmla="*/ 5648179 h 6858000"/>
              <a:gd name="connsiteX65-48259" fmla="*/ 6096746 w 6105267"/>
              <a:gd name="connsiteY65-48260" fmla="*/ 5862844 h 6858000"/>
              <a:gd name="connsiteX66-48261" fmla="*/ 6045436 w 6105267"/>
              <a:gd name="connsiteY66-48262" fmla="*/ 6124480 h 6858000"/>
              <a:gd name="connsiteX67-48263" fmla="*/ 6030489 w 6105267"/>
              <a:gd name="connsiteY67-48264" fmla="*/ 6317666 h 6858000"/>
              <a:gd name="connsiteX68-48265" fmla="*/ 6007492 w 6105267"/>
              <a:gd name="connsiteY68-48266" fmla="*/ 6440818 h 6858000"/>
              <a:gd name="connsiteX69-48267" fmla="*/ 6009467 w 6105267"/>
              <a:gd name="connsiteY69-48268" fmla="*/ 6487076 h 6858000"/>
              <a:gd name="connsiteX70-48269" fmla="*/ 5995064 w 6105267"/>
              <a:gd name="connsiteY70-48270" fmla="*/ 6540791 h 6858000"/>
              <a:gd name="connsiteX71-48271" fmla="*/ 5986207 w 6105267"/>
              <a:gd name="connsiteY71-48272" fmla="*/ 6695855 h 6858000"/>
              <a:gd name="connsiteX72-48273" fmla="*/ 5979428 w 6105267"/>
              <a:gd name="connsiteY72-48274" fmla="*/ 6754678 h 6858000"/>
              <a:gd name="connsiteX73-48275" fmla="*/ 5984543 w 6105267"/>
              <a:gd name="connsiteY73-48276" fmla="*/ 6811016 h 6858000"/>
              <a:gd name="connsiteX74-48277" fmla="*/ 5979671 w 6105267"/>
              <a:gd name="connsiteY74-48278" fmla="*/ 6858000 h 6858000"/>
              <a:gd name="connsiteX75-48279" fmla="*/ 0 w 6105267"/>
              <a:gd name="connsiteY75-48280" fmla="*/ 6858000 h 6858000"/>
              <a:gd name="connsiteX76-48281" fmla="*/ 0 w 6105267"/>
              <a:gd name="connsiteY76-48282" fmla="*/ 0 h 6858000"/>
              <a:gd name="connsiteX0-48283" fmla="*/ 0 w 6105267"/>
              <a:gd name="connsiteY0-48284" fmla="*/ 0 h 6858000"/>
              <a:gd name="connsiteX1-48285" fmla="*/ 4965888 w 6105267"/>
              <a:gd name="connsiteY1-48286" fmla="*/ 0 h 6858000"/>
              <a:gd name="connsiteX2-48287" fmla="*/ 4967767 w 6105267"/>
              <a:gd name="connsiteY2-48288" fmla="*/ 7930 h 6858000"/>
              <a:gd name="connsiteX3-48289" fmla="*/ 4979444 w 6105267"/>
              <a:gd name="connsiteY3-48290" fmla="*/ 43921 h 6858000"/>
              <a:gd name="connsiteX4-48291" fmla="*/ 5075458 w 6105267"/>
              <a:gd name="connsiteY4-48292" fmla="*/ 264355 h 6858000"/>
              <a:gd name="connsiteX5-48293" fmla="*/ 5081175 w 6105267"/>
              <a:gd name="connsiteY5-48294" fmla="*/ 277448 h 6858000"/>
              <a:gd name="connsiteX6-48295" fmla="*/ 5097011 w 6105267"/>
              <a:gd name="connsiteY6-48296" fmla="*/ 355616 h 6858000"/>
              <a:gd name="connsiteX7-48297" fmla="*/ 5153000 w 6105267"/>
              <a:gd name="connsiteY7-48298" fmla="*/ 507134 h 6858000"/>
              <a:gd name="connsiteX8-48299" fmla="*/ 5171282 w 6105267"/>
              <a:gd name="connsiteY8-48300" fmla="*/ 602071 h 6858000"/>
              <a:gd name="connsiteX9-48301" fmla="*/ 5189051 w 6105267"/>
              <a:gd name="connsiteY9-48302" fmla="*/ 782518 h 6858000"/>
              <a:gd name="connsiteX10-48303" fmla="*/ 5218707 w 6105267"/>
              <a:gd name="connsiteY10-48304" fmla="*/ 886387 h 6858000"/>
              <a:gd name="connsiteX11-48305" fmla="*/ 5221281 w 6105267"/>
              <a:gd name="connsiteY11-48306" fmla="*/ 920873 h 6858000"/>
              <a:gd name="connsiteX12-48307" fmla="*/ 5201018 w 6105267"/>
              <a:gd name="connsiteY12-48308" fmla="*/ 1095027 h 6858000"/>
              <a:gd name="connsiteX13-48309" fmla="*/ 5189234 w 6105267"/>
              <a:gd name="connsiteY13-48310" fmla="*/ 1217308 h 6858000"/>
              <a:gd name="connsiteX14-48311" fmla="*/ 5202769 w 6105267"/>
              <a:gd name="connsiteY14-48312" fmla="*/ 1269450 h 6858000"/>
              <a:gd name="connsiteX15-48313" fmla="*/ 5225968 w 6105267"/>
              <a:gd name="connsiteY15-48314" fmla="*/ 1357994 h 6858000"/>
              <a:gd name="connsiteX16-48315" fmla="*/ 5226675 w 6105267"/>
              <a:gd name="connsiteY16-48316" fmla="*/ 1385685 h 6858000"/>
              <a:gd name="connsiteX17-48317" fmla="*/ 5237226 w 6105267"/>
              <a:gd name="connsiteY17-48318" fmla="*/ 1441327 h 6858000"/>
              <a:gd name="connsiteX18-48319" fmla="*/ 5255653 w 6105267"/>
              <a:gd name="connsiteY18-48320" fmla="*/ 1524712 h 6858000"/>
              <a:gd name="connsiteX19-48321" fmla="*/ 5263491 w 6105267"/>
              <a:gd name="connsiteY19-48322" fmla="*/ 1642938 h 6858000"/>
              <a:gd name="connsiteX20-48323" fmla="*/ 5256552 w 6105267"/>
              <a:gd name="connsiteY20-48324" fmla="*/ 1672509 h 6858000"/>
              <a:gd name="connsiteX21-48325" fmla="*/ 5264549 w 6105267"/>
              <a:gd name="connsiteY21-48326" fmla="*/ 1837572 h 6858000"/>
              <a:gd name="connsiteX22-48327" fmla="*/ 5255696 w 6105267"/>
              <a:gd name="connsiteY22-48328" fmla="*/ 1953770 h 6858000"/>
              <a:gd name="connsiteX23-48329" fmla="*/ 5252592 w 6105267"/>
              <a:gd name="connsiteY23-48330" fmla="*/ 2092210 h 6858000"/>
              <a:gd name="connsiteX24-48331" fmla="*/ 5257248 w 6105267"/>
              <a:gd name="connsiteY24-48332" fmla="*/ 2203922 h 6858000"/>
              <a:gd name="connsiteX25-48333" fmla="*/ 5262551 w 6105267"/>
              <a:gd name="connsiteY25-48334" fmla="*/ 2288050 h 6858000"/>
              <a:gd name="connsiteX26-48335" fmla="*/ 5293877 w 6105267"/>
              <a:gd name="connsiteY26-48336" fmla="*/ 2368649 h 6858000"/>
              <a:gd name="connsiteX27-48337" fmla="*/ 5311338 w 6105267"/>
              <a:gd name="connsiteY27-48338" fmla="*/ 2404034 h 6858000"/>
              <a:gd name="connsiteX28-48339" fmla="*/ 5338366 w 6105267"/>
              <a:gd name="connsiteY28-48340" fmla="*/ 2465052 h 6858000"/>
              <a:gd name="connsiteX29-48341" fmla="*/ 5371263 w 6105267"/>
              <a:gd name="connsiteY29-48342" fmla="*/ 2586413 h 6858000"/>
              <a:gd name="connsiteX30-48343" fmla="*/ 5407503 w 6105267"/>
              <a:gd name="connsiteY30-48344" fmla="*/ 2786290 h 6858000"/>
              <a:gd name="connsiteX31-48345" fmla="*/ 5407356 w 6105267"/>
              <a:gd name="connsiteY31-48346" fmla="*/ 2787545 h 6858000"/>
              <a:gd name="connsiteX32-48347" fmla="*/ 5457023 w 6105267"/>
              <a:gd name="connsiteY32-48348" fmla="*/ 2858292 h 6858000"/>
              <a:gd name="connsiteX33-48349" fmla="*/ 5503944 w 6105267"/>
              <a:gd name="connsiteY33-48350" fmla="*/ 3123335 h 6858000"/>
              <a:gd name="connsiteX34-48351" fmla="*/ 5525532 w 6105267"/>
              <a:gd name="connsiteY34-48352" fmla="*/ 3258473 h 6858000"/>
              <a:gd name="connsiteX35-48353" fmla="*/ 5589758 w 6105267"/>
              <a:gd name="connsiteY35-48354" fmla="*/ 3453699 h 6858000"/>
              <a:gd name="connsiteX36-48355" fmla="*/ 5596144 w 6105267"/>
              <a:gd name="connsiteY36-48356" fmla="*/ 3534624 h 6858000"/>
              <a:gd name="connsiteX37-48357" fmla="*/ 5597750 w 6105267"/>
              <a:gd name="connsiteY37-48358" fmla="*/ 3534129 h 6858000"/>
              <a:gd name="connsiteX38-48359" fmla="*/ 5618377 w 6105267"/>
              <a:gd name="connsiteY38-48360" fmla="*/ 3588431 h 6858000"/>
              <a:gd name="connsiteX39-48361" fmla="*/ 5655472 w 6105267"/>
              <a:gd name="connsiteY39-48362" fmla="*/ 3678877 h 6858000"/>
              <a:gd name="connsiteX40-48363" fmla="*/ 5683015 w 6105267"/>
              <a:gd name="connsiteY40-48364" fmla="*/ 3762025 h 6858000"/>
              <a:gd name="connsiteX41-48365" fmla="*/ 5696643 w 6105267"/>
              <a:gd name="connsiteY41-48366" fmla="*/ 3773888 h 6858000"/>
              <a:gd name="connsiteX42-48367" fmla="*/ 5768491 w 6105267"/>
              <a:gd name="connsiteY42-48368" fmla="*/ 3914399 h 6858000"/>
              <a:gd name="connsiteX43-48369" fmla="*/ 5793123 w 6105267"/>
              <a:gd name="connsiteY43-48370" fmla="*/ 3969952 h 6858000"/>
              <a:gd name="connsiteX44-48371" fmla="*/ 5808321 w 6105267"/>
              <a:gd name="connsiteY44-48372" fmla="*/ 3988153 h 6858000"/>
              <a:gd name="connsiteX45-48373" fmla="*/ 5860672 w 6105267"/>
              <a:gd name="connsiteY45-48374" fmla="*/ 4061579 h 6858000"/>
              <a:gd name="connsiteX46-48375" fmla="*/ 5894095 w 6105267"/>
              <a:gd name="connsiteY46-48376" fmla="*/ 4128857 h 6858000"/>
              <a:gd name="connsiteX47-48377" fmla="*/ 5903513 w 6105267"/>
              <a:gd name="connsiteY47-48378" fmla="*/ 4187661 h 6858000"/>
              <a:gd name="connsiteX48-48379" fmla="*/ 5949086 w 6105267"/>
              <a:gd name="connsiteY48-48380" fmla="*/ 4366139 h 6858000"/>
              <a:gd name="connsiteX49-48381" fmla="*/ 5949261 w 6105267"/>
              <a:gd name="connsiteY49-48382" fmla="*/ 4449185 h 6858000"/>
              <a:gd name="connsiteX50-48383" fmla="*/ 5961816 w 6105267"/>
              <a:gd name="connsiteY50-48384" fmla="*/ 4494562 h 6858000"/>
              <a:gd name="connsiteX51-48385" fmla="*/ 5998138 w 6105267"/>
              <a:gd name="connsiteY51-48386" fmla="*/ 4697518 h 6858000"/>
              <a:gd name="connsiteX52-48387" fmla="*/ 6007819 w 6105267"/>
              <a:gd name="connsiteY52-48388" fmla="*/ 4858148 h 6858000"/>
              <a:gd name="connsiteX53-48389" fmla="*/ 6007749 w 6105267"/>
              <a:gd name="connsiteY53-48390" fmla="*/ 4964715 h 6858000"/>
              <a:gd name="connsiteX54-48391" fmla="*/ 6005269 w 6105267"/>
              <a:gd name="connsiteY54-48392" fmla="*/ 5150567 h 6858000"/>
              <a:gd name="connsiteX55-48393" fmla="*/ 6001127 w 6105267"/>
              <a:gd name="connsiteY55-48394" fmla="*/ 5164609 h 6858000"/>
              <a:gd name="connsiteX56-48395" fmla="*/ 5998514 w 6105267"/>
              <a:gd name="connsiteY56-48396" fmla="*/ 5189673 h 6858000"/>
              <a:gd name="connsiteX57-48397" fmla="*/ 6018409 w 6105267"/>
              <a:gd name="connsiteY57-48398" fmla="*/ 5227157 h 6858000"/>
              <a:gd name="connsiteX58-48399" fmla="*/ 6036748 w 6105267"/>
              <a:gd name="connsiteY58-48400" fmla="*/ 5322752 h 6858000"/>
              <a:gd name="connsiteX59-48401" fmla="*/ 6037677 w 6105267"/>
              <a:gd name="connsiteY59-48402" fmla="*/ 5354807 h 6858000"/>
              <a:gd name="connsiteX60-48403" fmla="*/ 6053435 w 6105267"/>
              <a:gd name="connsiteY60-48404" fmla="*/ 5387547 h 6858000"/>
              <a:gd name="connsiteX61-48405" fmla="*/ 6068640 w 6105267"/>
              <a:gd name="connsiteY61-48406" fmla="*/ 5474503 h 6858000"/>
              <a:gd name="connsiteX62-48407" fmla="*/ 6080922 w 6105267"/>
              <a:gd name="connsiteY62-48408" fmla="*/ 5561070 h 6858000"/>
              <a:gd name="connsiteX63-48409" fmla="*/ 6096949 w 6105267"/>
              <a:gd name="connsiteY63-48410" fmla="*/ 5648179 h 6858000"/>
              <a:gd name="connsiteX64-48411" fmla="*/ 6096746 w 6105267"/>
              <a:gd name="connsiteY64-48412" fmla="*/ 5862844 h 6858000"/>
              <a:gd name="connsiteX65-48413" fmla="*/ 6045436 w 6105267"/>
              <a:gd name="connsiteY65-48414" fmla="*/ 6124480 h 6858000"/>
              <a:gd name="connsiteX66-48415" fmla="*/ 6030489 w 6105267"/>
              <a:gd name="connsiteY66-48416" fmla="*/ 6317666 h 6858000"/>
              <a:gd name="connsiteX67-48417" fmla="*/ 6007492 w 6105267"/>
              <a:gd name="connsiteY67-48418" fmla="*/ 6440818 h 6858000"/>
              <a:gd name="connsiteX68-48419" fmla="*/ 6009467 w 6105267"/>
              <a:gd name="connsiteY68-48420" fmla="*/ 6487076 h 6858000"/>
              <a:gd name="connsiteX69-48421" fmla="*/ 5995064 w 6105267"/>
              <a:gd name="connsiteY69-48422" fmla="*/ 6540791 h 6858000"/>
              <a:gd name="connsiteX70-48423" fmla="*/ 5986207 w 6105267"/>
              <a:gd name="connsiteY70-48424" fmla="*/ 6695855 h 6858000"/>
              <a:gd name="connsiteX71-48425" fmla="*/ 5979428 w 6105267"/>
              <a:gd name="connsiteY71-48426" fmla="*/ 6754678 h 6858000"/>
              <a:gd name="connsiteX72-48427" fmla="*/ 5984543 w 6105267"/>
              <a:gd name="connsiteY72-48428" fmla="*/ 6811016 h 6858000"/>
              <a:gd name="connsiteX73-48429" fmla="*/ 5979671 w 6105267"/>
              <a:gd name="connsiteY73-48430" fmla="*/ 6858000 h 6858000"/>
              <a:gd name="connsiteX74-48431" fmla="*/ 0 w 6105267"/>
              <a:gd name="connsiteY74-48432" fmla="*/ 6858000 h 6858000"/>
              <a:gd name="connsiteX75-48433" fmla="*/ 0 w 6105267"/>
              <a:gd name="connsiteY75-48434" fmla="*/ 0 h 6858000"/>
              <a:gd name="connsiteX0-48435" fmla="*/ 0 w 6105267"/>
              <a:gd name="connsiteY0-48436" fmla="*/ 0 h 6858000"/>
              <a:gd name="connsiteX1-48437" fmla="*/ 4965888 w 6105267"/>
              <a:gd name="connsiteY1-48438" fmla="*/ 0 h 6858000"/>
              <a:gd name="connsiteX2-48439" fmla="*/ 4967767 w 6105267"/>
              <a:gd name="connsiteY2-48440" fmla="*/ 7930 h 6858000"/>
              <a:gd name="connsiteX3-48441" fmla="*/ 4979444 w 6105267"/>
              <a:gd name="connsiteY3-48442" fmla="*/ 43921 h 6858000"/>
              <a:gd name="connsiteX4-48443" fmla="*/ 5075458 w 6105267"/>
              <a:gd name="connsiteY4-48444" fmla="*/ 264355 h 6858000"/>
              <a:gd name="connsiteX5-48445" fmla="*/ 5081175 w 6105267"/>
              <a:gd name="connsiteY5-48446" fmla="*/ 277448 h 6858000"/>
              <a:gd name="connsiteX6-48447" fmla="*/ 5097011 w 6105267"/>
              <a:gd name="connsiteY6-48448" fmla="*/ 355616 h 6858000"/>
              <a:gd name="connsiteX7-48449" fmla="*/ 5153000 w 6105267"/>
              <a:gd name="connsiteY7-48450" fmla="*/ 507134 h 6858000"/>
              <a:gd name="connsiteX8-48451" fmla="*/ 5171282 w 6105267"/>
              <a:gd name="connsiteY8-48452" fmla="*/ 602071 h 6858000"/>
              <a:gd name="connsiteX9-48453" fmla="*/ 5189051 w 6105267"/>
              <a:gd name="connsiteY9-48454" fmla="*/ 782518 h 6858000"/>
              <a:gd name="connsiteX10-48455" fmla="*/ 5218707 w 6105267"/>
              <a:gd name="connsiteY10-48456" fmla="*/ 886387 h 6858000"/>
              <a:gd name="connsiteX11-48457" fmla="*/ 5221281 w 6105267"/>
              <a:gd name="connsiteY11-48458" fmla="*/ 920873 h 6858000"/>
              <a:gd name="connsiteX12-48459" fmla="*/ 5201018 w 6105267"/>
              <a:gd name="connsiteY12-48460" fmla="*/ 1095027 h 6858000"/>
              <a:gd name="connsiteX13-48461" fmla="*/ 5189234 w 6105267"/>
              <a:gd name="connsiteY13-48462" fmla="*/ 1217308 h 6858000"/>
              <a:gd name="connsiteX14-48463" fmla="*/ 5202769 w 6105267"/>
              <a:gd name="connsiteY14-48464" fmla="*/ 1269450 h 6858000"/>
              <a:gd name="connsiteX15-48465" fmla="*/ 5225968 w 6105267"/>
              <a:gd name="connsiteY15-48466" fmla="*/ 1357994 h 6858000"/>
              <a:gd name="connsiteX16-48467" fmla="*/ 5226675 w 6105267"/>
              <a:gd name="connsiteY16-48468" fmla="*/ 1385685 h 6858000"/>
              <a:gd name="connsiteX17-48469" fmla="*/ 5237226 w 6105267"/>
              <a:gd name="connsiteY17-48470" fmla="*/ 1441327 h 6858000"/>
              <a:gd name="connsiteX18-48471" fmla="*/ 5255653 w 6105267"/>
              <a:gd name="connsiteY18-48472" fmla="*/ 1524712 h 6858000"/>
              <a:gd name="connsiteX19-48473" fmla="*/ 5263491 w 6105267"/>
              <a:gd name="connsiteY19-48474" fmla="*/ 1642938 h 6858000"/>
              <a:gd name="connsiteX20-48475" fmla="*/ 5256552 w 6105267"/>
              <a:gd name="connsiteY20-48476" fmla="*/ 1672509 h 6858000"/>
              <a:gd name="connsiteX21-48477" fmla="*/ 5264549 w 6105267"/>
              <a:gd name="connsiteY21-48478" fmla="*/ 1837572 h 6858000"/>
              <a:gd name="connsiteX22-48479" fmla="*/ 5255696 w 6105267"/>
              <a:gd name="connsiteY22-48480" fmla="*/ 1953770 h 6858000"/>
              <a:gd name="connsiteX23-48481" fmla="*/ 5252592 w 6105267"/>
              <a:gd name="connsiteY23-48482" fmla="*/ 2092210 h 6858000"/>
              <a:gd name="connsiteX24-48483" fmla="*/ 5257248 w 6105267"/>
              <a:gd name="connsiteY24-48484" fmla="*/ 2203922 h 6858000"/>
              <a:gd name="connsiteX25-48485" fmla="*/ 5262551 w 6105267"/>
              <a:gd name="connsiteY25-48486" fmla="*/ 2288050 h 6858000"/>
              <a:gd name="connsiteX26-48487" fmla="*/ 5293877 w 6105267"/>
              <a:gd name="connsiteY26-48488" fmla="*/ 2368649 h 6858000"/>
              <a:gd name="connsiteX27-48489" fmla="*/ 5311338 w 6105267"/>
              <a:gd name="connsiteY27-48490" fmla="*/ 2404034 h 6858000"/>
              <a:gd name="connsiteX28-48491" fmla="*/ 5338366 w 6105267"/>
              <a:gd name="connsiteY28-48492" fmla="*/ 2465052 h 6858000"/>
              <a:gd name="connsiteX29-48493" fmla="*/ 5371263 w 6105267"/>
              <a:gd name="connsiteY29-48494" fmla="*/ 2586413 h 6858000"/>
              <a:gd name="connsiteX30-48495" fmla="*/ 5407503 w 6105267"/>
              <a:gd name="connsiteY30-48496" fmla="*/ 2786290 h 6858000"/>
              <a:gd name="connsiteX31-48497" fmla="*/ 5407356 w 6105267"/>
              <a:gd name="connsiteY31-48498" fmla="*/ 2787545 h 6858000"/>
              <a:gd name="connsiteX32-48499" fmla="*/ 5457023 w 6105267"/>
              <a:gd name="connsiteY32-48500" fmla="*/ 2858292 h 6858000"/>
              <a:gd name="connsiteX33-48501" fmla="*/ 5503944 w 6105267"/>
              <a:gd name="connsiteY33-48502" fmla="*/ 3123335 h 6858000"/>
              <a:gd name="connsiteX34-48503" fmla="*/ 5525532 w 6105267"/>
              <a:gd name="connsiteY34-48504" fmla="*/ 3258473 h 6858000"/>
              <a:gd name="connsiteX35-48505" fmla="*/ 5589758 w 6105267"/>
              <a:gd name="connsiteY35-48506" fmla="*/ 3453699 h 6858000"/>
              <a:gd name="connsiteX36-48507" fmla="*/ 5596144 w 6105267"/>
              <a:gd name="connsiteY36-48508" fmla="*/ 3534624 h 6858000"/>
              <a:gd name="connsiteX37-48509" fmla="*/ 5597750 w 6105267"/>
              <a:gd name="connsiteY37-48510" fmla="*/ 3534129 h 6858000"/>
              <a:gd name="connsiteX38-48511" fmla="*/ 5618377 w 6105267"/>
              <a:gd name="connsiteY38-48512" fmla="*/ 3588431 h 6858000"/>
              <a:gd name="connsiteX39-48513" fmla="*/ 5655472 w 6105267"/>
              <a:gd name="connsiteY39-48514" fmla="*/ 3678877 h 6858000"/>
              <a:gd name="connsiteX40-48515" fmla="*/ 5683015 w 6105267"/>
              <a:gd name="connsiteY40-48516" fmla="*/ 3762025 h 6858000"/>
              <a:gd name="connsiteX41-48517" fmla="*/ 5696643 w 6105267"/>
              <a:gd name="connsiteY41-48518" fmla="*/ 3773888 h 6858000"/>
              <a:gd name="connsiteX42-48519" fmla="*/ 5768491 w 6105267"/>
              <a:gd name="connsiteY42-48520" fmla="*/ 3914399 h 6858000"/>
              <a:gd name="connsiteX43-48521" fmla="*/ 5793123 w 6105267"/>
              <a:gd name="connsiteY43-48522" fmla="*/ 3969952 h 6858000"/>
              <a:gd name="connsiteX44-48523" fmla="*/ 5808321 w 6105267"/>
              <a:gd name="connsiteY44-48524" fmla="*/ 3988153 h 6858000"/>
              <a:gd name="connsiteX45-48525" fmla="*/ 5860672 w 6105267"/>
              <a:gd name="connsiteY45-48526" fmla="*/ 4061579 h 6858000"/>
              <a:gd name="connsiteX46-48527" fmla="*/ 5894095 w 6105267"/>
              <a:gd name="connsiteY46-48528" fmla="*/ 4128857 h 6858000"/>
              <a:gd name="connsiteX47-48529" fmla="*/ 5903513 w 6105267"/>
              <a:gd name="connsiteY47-48530" fmla="*/ 4187661 h 6858000"/>
              <a:gd name="connsiteX48-48531" fmla="*/ 5949086 w 6105267"/>
              <a:gd name="connsiteY48-48532" fmla="*/ 4366139 h 6858000"/>
              <a:gd name="connsiteX49-48533" fmla="*/ 5949261 w 6105267"/>
              <a:gd name="connsiteY49-48534" fmla="*/ 4449185 h 6858000"/>
              <a:gd name="connsiteX50-48535" fmla="*/ 5961816 w 6105267"/>
              <a:gd name="connsiteY50-48536" fmla="*/ 4494562 h 6858000"/>
              <a:gd name="connsiteX51-48537" fmla="*/ 5998138 w 6105267"/>
              <a:gd name="connsiteY51-48538" fmla="*/ 4697518 h 6858000"/>
              <a:gd name="connsiteX52-48539" fmla="*/ 6007819 w 6105267"/>
              <a:gd name="connsiteY52-48540" fmla="*/ 4858148 h 6858000"/>
              <a:gd name="connsiteX53-48541" fmla="*/ 6007749 w 6105267"/>
              <a:gd name="connsiteY53-48542" fmla="*/ 4964715 h 6858000"/>
              <a:gd name="connsiteX54-48543" fmla="*/ 6005269 w 6105267"/>
              <a:gd name="connsiteY54-48544" fmla="*/ 5150567 h 6858000"/>
              <a:gd name="connsiteX55-48545" fmla="*/ 6001127 w 6105267"/>
              <a:gd name="connsiteY55-48546" fmla="*/ 5164609 h 6858000"/>
              <a:gd name="connsiteX56-48547" fmla="*/ 5998514 w 6105267"/>
              <a:gd name="connsiteY56-48548" fmla="*/ 5189673 h 6858000"/>
              <a:gd name="connsiteX57-48549" fmla="*/ 6018409 w 6105267"/>
              <a:gd name="connsiteY57-48550" fmla="*/ 5227157 h 6858000"/>
              <a:gd name="connsiteX58-48551" fmla="*/ 6036748 w 6105267"/>
              <a:gd name="connsiteY58-48552" fmla="*/ 5322752 h 6858000"/>
              <a:gd name="connsiteX59-48553" fmla="*/ 6037677 w 6105267"/>
              <a:gd name="connsiteY59-48554" fmla="*/ 5354807 h 6858000"/>
              <a:gd name="connsiteX60-48555" fmla="*/ 6053435 w 6105267"/>
              <a:gd name="connsiteY60-48556" fmla="*/ 5387547 h 6858000"/>
              <a:gd name="connsiteX61-48557" fmla="*/ 6068640 w 6105267"/>
              <a:gd name="connsiteY61-48558" fmla="*/ 5474503 h 6858000"/>
              <a:gd name="connsiteX62-48559" fmla="*/ 6080922 w 6105267"/>
              <a:gd name="connsiteY62-48560" fmla="*/ 5561070 h 6858000"/>
              <a:gd name="connsiteX63-48561" fmla="*/ 6096949 w 6105267"/>
              <a:gd name="connsiteY63-48562" fmla="*/ 5648179 h 6858000"/>
              <a:gd name="connsiteX64-48563" fmla="*/ 6096746 w 6105267"/>
              <a:gd name="connsiteY64-48564" fmla="*/ 5862844 h 6858000"/>
              <a:gd name="connsiteX65-48565" fmla="*/ 6045436 w 6105267"/>
              <a:gd name="connsiteY65-48566" fmla="*/ 6124480 h 6858000"/>
              <a:gd name="connsiteX66-48567" fmla="*/ 6030489 w 6105267"/>
              <a:gd name="connsiteY66-48568" fmla="*/ 6317666 h 6858000"/>
              <a:gd name="connsiteX67-48569" fmla="*/ 6007492 w 6105267"/>
              <a:gd name="connsiteY67-48570" fmla="*/ 6440818 h 6858000"/>
              <a:gd name="connsiteX68-48571" fmla="*/ 6009467 w 6105267"/>
              <a:gd name="connsiteY68-48572" fmla="*/ 6487076 h 6858000"/>
              <a:gd name="connsiteX69-48573" fmla="*/ 5995064 w 6105267"/>
              <a:gd name="connsiteY69-48574" fmla="*/ 6540791 h 6858000"/>
              <a:gd name="connsiteX70-48575" fmla="*/ 5986207 w 6105267"/>
              <a:gd name="connsiteY70-48576" fmla="*/ 6695855 h 6858000"/>
              <a:gd name="connsiteX71-48577" fmla="*/ 5979428 w 6105267"/>
              <a:gd name="connsiteY71-48578" fmla="*/ 6754678 h 6858000"/>
              <a:gd name="connsiteX72-48579" fmla="*/ 5984543 w 6105267"/>
              <a:gd name="connsiteY72-48580" fmla="*/ 6811016 h 6858000"/>
              <a:gd name="connsiteX73-48581" fmla="*/ 5979671 w 6105267"/>
              <a:gd name="connsiteY73-48582" fmla="*/ 6858000 h 6858000"/>
              <a:gd name="connsiteX74-48583" fmla="*/ 0 w 6105267"/>
              <a:gd name="connsiteY74-48584" fmla="*/ 6858000 h 6858000"/>
              <a:gd name="connsiteX75-48585" fmla="*/ 0 w 6105267"/>
              <a:gd name="connsiteY75-48586" fmla="*/ 0 h 6858000"/>
              <a:gd name="connsiteX0-48587" fmla="*/ 0 w 6105267"/>
              <a:gd name="connsiteY0-48588" fmla="*/ 0 h 6858000"/>
              <a:gd name="connsiteX1-48589" fmla="*/ 4965888 w 6105267"/>
              <a:gd name="connsiteY1-48590" fmla="*/ 0 h 6858000"/>
              <a:gd name="connsiteX2-48591" fmla="*/ 4967767 w 6105267"/>
              <a:gd name="connsiteY2-48592" fmla="*/ 7930 h 6858000"/>
              <a:gd name="connsiteX3-48593" fmla="*/ 4979444 w 6105267"/>
              <a:gd name="connsiteY3-48594" fmla="*/ 43921 h 6858000"/>
              <a:gd name="connsiteX4-48595" fmla="*/ 5075458 w 6105267"/>
              <a:gd name="connsiteY4-48596" fmla="*/ 264355 h 6858000"/>
              <a:gd name="connsiteX5-48597" fmla="*/ 5081175 w 6105267"/>
              <a:gd name="connsiteY5-48598" fmla="*/ 277448 h 6858000"/>
              <a:gd name="connsiteX6-48599" fmla="*/ 5097011 w 6105267"/>
              <a:gd name="connsiteY6-48600" fmla="*/ 355616 h 6858000"/>
              <a:gd name="connsiteX7-48601" fmla="*/ 5153000 w 6105267"/>
              <a:gd name="connsiteY7-48602" fmla="*/ 507134 h 6858000"/>
              <a:gd name="connsiteX8-48603" fmla="*/ 5171282 w 6105267"/>
              <a:gd name="connsiteY8-48604" fmla="*/ 602071 h 6858000"/>
              <a:gd name="connsiteX9-48605" fmla="*/ 5189051 w 6105267"/>
              <a:gd name="connsiteY9-48606" fmla="*/ 782518 h 6858000"/>
              <a:gd name="connsiteX10-48607" fmla="*/ 5218707 w 6105267"/>
              <a:gd name="connsiteY10-48608" fmla="*/ 886387 h 6858000"/>
              <a:gd name="connsiteX11-48609" fmla="*/ 5221281 w 6105267"/>
              <a:gd name="connsiteY11-48610" fmla="*/ 920873 h 6858000"/>
              <a:gd name="connsiteX12-48611" fmla="*/ 5201018 w 6105267"/>
              <a:gd name="connsiteY12-48612" fmla="*/ 1095027 h 6858000"/>
              <a:gd name="connsiteX13-48613" fmla="*/ 5189234 w 6105267"/>
              <a:gd name="connsiteY13-48614" fmla="*/ 1217308 h 6858000"/>
              <a:gd name="connsiteX14-48615" fmla="*/ 5202769 w 6105267"/>
              <a:gd name="connsiteY14-48616" fmla="*/ 1269450 h 6858000"/>
              <a:gd name="connsiteX15-48617" fmla="*/ 5225968 w 6105267"/>
              <a:gd name="connsiteY15-48618" fmla="*/ 1357994 h 6858000"/>
              <a:gd name="connsiteX16-48619" fmla="*/ 5226675 w 6105267"/>
              <a:gd name="connsiteY16-48620" fmla="*/ 1385685 h 6858000"/>
              <a:gd name="connsiteX17-48621" fmla="*/ 5237226 w 6105267"/>
              <a:gd name="connsiteY17-48622" fmla="*/ 1441327 h 6858000"/>
              <a:gd name="connsiteX18-48623" fmla="*/ 5255653 w 6105267"/>
              <a:gd name="connsiteY18-48624" fmla="*/ 1524712 h 6858000"/>
              <a:gd name="connsiteX19-48625" fmla="*/ 5263491 w 6105267"/>
              <a:gd name="connsiteY19-48626" fmla="*/ 1642938 h 6858000"/>
              <a:gd name="connsiteX20-48627" fmla="*/ 5256552 w 6105267"/>
              <a:gd name="connsiteY20-48628" fmla="*/ 1672509 h 6858000"/>
              <a:gd name="connsiteX21-48629" fmla="*/ 5264549 w 6105267"/>
              <a:gd name="connsiteY21-48630" fmla="*/ 1837572 h 6858000"/>
              <a:gd name="connsiteX22-48631" fmla="*/ 5255696 w 6105267"/>
              <a:gd name="connsiteY22-48632" fmla="*/ 1953770 h 6858000"/>
              <a:gd name="connsiteX23-48633" fmla="*/ 5252592 w 6105267"/>
              <a:gd name="connsiteY23-48634" fmla="*/ 2092210 h 6858000"/>
              <a:gd name="connsiteX24-48635" fmla="*/ 5257248 w 6105267"/>
              <a:gd name="connsiteY24-48636" fmla="*/ 2203922 h 6858000"/>
              <a:gd name="connsiteX25-48637" fmla="*/ 5262551 w 6105267"/>
              <a:gd name="connsiteY25-48638" fmla="*/ 2288050 h 6858000"/>
              <a:gd name="connsiteX26-48639" fmla="*/ 5293877 w 6105267"/>
              <a:gd name="connsiteY26-48640" fmla="*/ 2368649 h 6858000"/>
              <a:gd name="connsiteX27-48641" fmla="*/ 5311338 w 6105267"/>
              <a:gd name="connsiteY27-48642" fmla="*/ 2404034 h 6858000"/>
              <a:gd name="connsiteX28-48643" fmla="*/ 5338366 w 6105267"/>
              <a:gd name="connsiteY28-48644" fmla="*/ 2465052 h 6858000"/>
              <a:gd name="connsiteX29-48645" fmla="*/ 5371263 w 6105267"/>
              <a:gd name="connsiteY29-48646" fmla="*/ 2586413 h 6858000"/>
              <a:gd name="connsiteX30-48647" fmla="*/ 5407503 w 6105267"/>
              <a:gd name="connsiteY30-48648" fmla="*/ 2786290 h 6858000"/>
              <a:gd name="connsiteX31-48649" fmla="*/ 5407356 w 6105267"/>
              <a:gd name="connsiteY31-48650" fmla="*/ 2787545 h 6858000"/>
              <a:gd name="connsiteX32-48651" fmla="*/ 5457023 w 6105267"/>
              <a:gd name="connsiteY32-48652" fmla="*/ 2858292 h 6858000"/>
              <a:gd name="connsiteX33-48653" fmla="*/ 5503944 w 6105267"/>
              <a:gd name="connsiteY33-48654" fmla="*/ 3123335 h 6858000"/>
              <a:gd name="connsiteX34-48655" fmla="*/ 5525532 w 6105267"/>
              <a:gd name="connsiteY34-48656" fmla="*/ 3258473 h 6858000"/>
              <a:gd name="connsiteX35-48657" fmla="*/ 5589758 w 6105267"/>
              <a:gd name="connsiteY35-48658" fmla="*/ 3453699 h 6858000"/>
              <a:gd name="connsiteX36-48659" fmla="*/ 5596144 w 6105267"/>
              <a:gd name="connsiteY36-48660" fmla="*/ 3534624 h 6858000"/>
              <a:gd name="connsiteX37-48661" fmla="*/ 5597750 w 6105267"/>
              <a:gd name="connsiteY37-48662" fmla="*/ 3534129 h 6858000"/>
              <a:gd name="connsiteX38-48663" fmla="*/ 5618377 w 6105267"/>
              <a:gd name="connsiteY38-48664" fmla="*/ 3588431 h 6858000"/>
              <a:gd name="connsiteX39-48665" fmla="*/ 5655472 w 6105267"/>
              <a:gd name="connsiteY39-48666" fmla="*/ 3678877 h 6858000"/>
              <a:gd name="connsiteX40-48667" fmla="*/ 5683015 w 6105267"/>
              <a:gd name="connsiteY40-48668" fmla="*/ 3762025 h 6858000"/>
              <a:gd name="connsiteX41-48669" fmla="*/ 5696643 w 6105267"/>
              <a:gd name="connsiteY41-48670" fmla="*/ 3773888 h 6858000"/>
              <a:gd name="connsiteX42-48671" fmla="*/ 5768491 w 6105267"/>
              <a:gd name="connsiteY42-48672" fmla="*/ 3914399 h 6858000"/>
              <a:gd name="connsiteX43-48673" fmla="*/ 5793123 w 6105267"/>
              <a:gd name="connsiteY43-48674" fmla="*/ 3969952 h 6858000"/>
              <a:gd name="connsiteX44-48675" fmla="*/ 5808321 w 6105267"/>
              <a:gd name="connsiteY44-48676" fmla="*/ 3988153 h 6858000"/>
              <a:gd name="connsiteX45-48677" fmla="*/ 5860672 w 6105267"/>
              <a:gd name="connsiteY45-48678" fmla="*/ 4061579 h 6858000"/>
              <a:gd name="connsiteX46-48679" fmla="*/ 5894095 w 6105267"/>
              <a:gd name="connsiteY46-48680" fmla="*/ 4128857 h 6858000"/>
              <a:gd name="connsiteX47-48681" fmla="*/ 5903513 w 6105267"/>
              <a:gd name="connsiteY47-48682" fmla="*/ 4187661 h 6858000"/>
              <a:gd name="connsiteX48-48683" fmla="*/ 5949086 w 6105267"/>
              <a:gd name="connsiteY48-48684" fmla="*/ 4366139 h 6858000"/>
              <a:gd name="connsiteX49-48685" fmla="*/ 5949261 w 6105267"/>
              <a:gd name="connsiteY49-48686" fmla="*/ 4449185 h 6858000"/>
              <a:gd name="connsiteX50-48687" fmla="*/ 5961816 w 6105267"/>
              <a:gd name="connsiteY50-48688" fmla="*/ 4494562 h 6858000"/>
              <a:gd name="connsiteX51-48689" fmla="*/ 5998138 w 6105267"/>
              <a:gd name="connsiteY51-48690" fmla="*/ 4697518 h 6858000"/>
              <a:gd name="connsiteX52-48691" fmla="*/ 6007819 w 6105267"/>
              <a:gd name="connsiteY52-48692" fmla="*/ 4858148 h 6858000"/>
              <a:gd name="connsiteX53-48693" fmla="*/ 6007749 w 6105267"/>
              <a:gd name="connsiteY53-48694" fmla="*/ 4964715 h 6858000"/>
              <a:gd name="connsiteX54-48695" fmla="*/ 6005269 w 6105267"/>
              <a:gd name="connsiteY54-48696" fmla="*/ 5150567 h 6858000"/>
              <a:gd name="connsiteX55-48697" fmla="*/ 6001127 w 6105267"/>
              <a:gd name="connsiteY55-48698" fmla="*/ 5164609 h 6858000"/>
              <a:gd name="connsiteX56-48699" fmla="*/ 5998514 w 6105267"/>
              <a:gd name="connsiteY56-48700" fmla="*/ 5189673 h 6858000"/>
              <a:gd name="connsiteX57-48701" fmla="*/ 6036748 w 6105267"/>
              <a:gd name="connsiteY57-48702" fmla="*/ 5322752 h 6858000"/>
              <a:gd name="connsiteX58-48703" fmla="*/ 6037677 w 6105267"/>
              <a:gd name="connsiteY58-48704" fmla="*/ 5354807 h 6858000"/>
              <a:gd name="connsiteX59-48705" fmla="*/ 6053435 w 6105267"/>
              <a:gd name="connsiteY59-48706" fmla="*/ 5387547 h 6858000"/>
              <a:gd name="connsiteX60-48707" fmla="*/ 6068640 w 6105267"/>
              <a:gd name="connsiteY60-48708" fmla="*/ 5474503 h 6858000"/>
              <a:gd name="connsiteX61-48709" fmla="*/ 6080922 w 6105267"/>
              <a:gd name="connsiteY61-48710" fmla="*/ 5561070 h 6858000"/>
              <a:gd name="connsiteX62-48711" fmla="*/ 6096949 w 6105267"/>
              <a:gd name="connsiteY62-48712" fmla="*/ 5648179 h 6858000"/>
              <a:gd name="connsiteX63-48713" fmla="*/ 6096746 w 6105267"/>
              <a:gd name="connsiteY63-48714" fmla="*/ 5862844 h 6858000"/>
              <a:gd name="connsiteX64-48715" fmla="*/ 6045436 w 6105267"/>
              <a:gd name="connsiteY64-48716" fmla="*/ 6124480 h 6858000"/>
              <a:gd name="connsiteX65-48717" fmla="*/ 6030489 w 6105267"/>
              <a:gd name="connsiteY65-48718" fmla="*/ 6317666 h 6858000"/>
              <a:gd name="connsiteX66-48719" fmla="*/ 6007492 w 6105267"/>
              <a:gd name="connsiteY66-48720" fmla="*/ 6440818 h 6858000"/>
              <a:gd name="connsiteX67-48721" fmla="*/ 6009467 w 6105267"/>
              <a:gd name="connsiteY67-48722" fmla="*/ 6487076 h 6858000"/>
              <a:gd name="connsiteX68-48723" fmla="*/ 5995064 w 6105267"/>
              <a:gd name="connsiteY68-48724" fmla="*/ 6540791 h 6858000"/>
              <a:gd name="connsiteX69-48725" fmla="*/ 5986207 w 6105267"/>
              <a:gd name="connsiteY69-48726" fmla="*/ 6695855 h 6858000"/>
              <a:gd name="connsiteX70-48727" fmla="*/ 5979428 w 6105267"/>
              <a:gd name="connsiteY70-48728" fmla="*/ 6754678 h 6858000"/>
              <a:gd name="connsiteX71-48729" fmla="*/ 5984543 w 6105267"/>
              <a:gd name="connsiteY71-48730" fmla="*/ 6811016 h 6858000"/>
              <a:gd name="connsiteX72-48731" fmla="*/ 5979671 w 6105267"/>
              <a:gd name="connsiteY72-48732" fmla="*/ 6858000 h 6858000"/>
              <a:gd name="connsiteX73-48733" fmla="*/ 0 w 6105267"/>
              <a:gd name="connsiteY73-48734" fmla="*/ 6858000 h 6858000"/>
              <a:gd name="connsiteX74-48735" fmla="*/ 0 w 6105267"/>
              <a:gd name="connsiteY74-48736" fmla="*/ 0 h 6858000"/>
              <a:gd name="connsiteX0-48737" fmla="*/ 0 w 6105267"/>
              <a:gd name="connsiteY0-48738" fmla="*/ 0 h 6858000"/>
              <a:gd name="connsiteX1-48739" fmla="*/ 4965888 w 6105267"/>
              <a:gd name="connsiteY1-48740" fmla="*/ 0 h 6858000"/>
              <a:gd name="connsiteX2-48741" fmla="*/ 4967767 w 6105267"/>
              <a:gd name="connsiteY2-48742" fmla="*/ 7930 h 6858000"/>
              <a:gd name="connsiteX3-48743" fmla="*/ 4979444 w 6105267"/>
              <a:gd name="connsiteY3-48744" fmla="*/ 43921 h 6858000"/>
              <a:gd name="connsiteX4-48745" fmla="*/ 5075458 w 6105267"/>
              <a:gd name="connsiteY4-48746" fmla="*/ 264355 h 6858000"/>
              <a:gd name="connsiteX5-48747" fmla="*/ 5081175 w 6105267"/>
              <a:gd name="connsiteY5-48748" fmla="*/ 277448 h 6858000"/>
              <a:gd name="connsiteX6-48749" fmla="*/ 5097011 w 6105267"/>
              <a:gd name="connsiteY6-48750" fmla="*/ 355616 h 6858000"/>
              <a:gd name="connsiteX7-48751" fmla="*/ 5153000 w 6105267"/>
              <a:gd name="connsiteY7-48752" fmla="*/ 507134 h 6858000"/>
              <a:gd name="connsiteX8-48753" fmla="*/ 5171282 w 6105267"/>
              <a:gd name="connsiteY8-48754" fmla="*/ 602071 h 6858000"/>
              <a:gd name="connsiteX9-48755" fmla="*/ 5189051 w 6105267"/>
              <a:gd name="connsiteY9-48756" fmla="*/ 782518 h 6858000"/>
              <a:gd name="connsiteX10-48757" fmla="*/ 5218707 w 6105267"/>
              <a:gd name="connsiteY10-48758" fmla="*/ 886387 h 6858000"/>
              <a:gd name="connsiteX11-48759" fmla="*/ 5221281 w 6105267"/>
              <a:gd name="connsiteY11-48760" fmla="*/ 920873 h 6858000"/>
              <a:gd name="connsiteX12-48761" fmla="*/ 5201018 w 6105267"/>
              <a:gd name="connsiteY12-48762" fmla="*/ 1095027 h 6858000"/>
              <a:gd name="connsiteX13-48763" fmla="*/ 5189234 w 6105267"/>
              <a:gd name="connsiteY13-48764" fmla="*/ 1186352 h 6858000"/>
              <a:gd name="connsiteX14-48765" fmla="*/ 5202769 w 6105267"/>
              <a:gd name="connsiteY14-48766" fmla="*/ 1269450 h 6858000"/>
              <a:gd name="connsiteX15-48767" fmla="*/ 5225968 w 6105267"/>
              <a:gd name="connsiteY15-48768" fmla="*/ 1357994 h 6858000"/>
              <a:gd name="connsiteX16-48769" fmla="*/ 5226675 w 6105267"/>
              <a:gd name="connsiteY16-48770" fmla="*/ 1385685 h 6858000"/>
              <a:gd name="connsiteX17-48771" fmla="*/ 5237226 w 6105267"/>
              <a:gd name="connsiteY17-48772" fmla="*/ 1441327 h 6858000"/>
              <a:gd name="connsiteX18-48773" fmla="*/ 5255653 w 6105267"/>
              <a:gd name="connsiteY18-48774" fmla="*/ 1524712 h 6858000"/>
              <a:gd name="connsiteX19-48775" fmla="*/ 5263491 w 6105267"/>
              <a:gd name="connsiteY19-48776" fmla="*/ 1642938 h 6858000"/>
              <a:gd name="connsiteX20-48777" fmla="*/ 5256552 w 6105267"/>
              <a:gd name="connsiteY20-48778" fmla="*/ 1672509 h 6858000"/>
              <a:gd name="connsiteX21-48779" fmla="*/ 5264549 w 6105267"/>
              <a:gd name="connsiteY21-48780" fmla="*/ 1837572 h 6858000"/>
              <a:gd name="connsiteX22-48781" fmla="*/ 5255696 w 6105267"/>
              <a:gd name="connsiteY22-48782" fmla="*/ 1953770 h 6858000"/>
              <a:gd name="connsiteX23-48783" fmla="*/ 5252592 w 6105267"/>
              <a:gd name="connsiteY23-48784" fmla="*/ 2092210 h 6858000"/>
              <a:gd name="connsiteX24-48785" fmla="*/ 5257248 w 6105267"/>
              <a:gd name="connsiteY24-48786" fmla="*/ 2203922 h 6858000"/>
              <a:gd name="connsiteX25-48787" fmla="*/ 5262551 w 6105267"/>
              <a:gd name="connsiteY25-48788" fmla="*/ 2288050 h 6858000"/>
              <a:gd name="connsiteX26-48789" fmla="*/ 5293877 w 6105267"/>
              <a:gd name="connsiteY26-48790" fmla="*/ 2368649 h 6858000"/>
              <a:gd name="connsiteX27-48791" fmla="*/ 5311338 w 6105267"/>
              <a:gd name="connsiteY27-48792" fmla="*/ 2404034 h 6858000"/>
              <a:gd name="connsiteX28-48793" fmla="*/ 5338366 w 6105267"/>
              <a:gd name="connsiteY28-48794" fmla="*/ 2465052 h 6858000"/>
              <a:gd name="connsiteX29-48795" fmla="*/ 5371263 w 6105267"/>
              <a:gd name="connsiteY29-48796" fmla="*/ 2586413 h 6858000"/>
              <a:gd name="connsiteX30-48797" fmla="*/ 5407503 w 6105267"/>
              <a:gd name="connsiteY30-48798" fmla="*/ 2786290 h 6858000"/>
              <a:gd name="connsiteX31-48799" fmla="*/ 5407356 w 6105267"/>
              <a:gd name="connsiteY31-48800" fmla="*/ 2787545 h 6858000"/>
              <a:gd name="connsiteX32-48801" fmla="*/ 5457023 w 6105267"/>
              <a:gd name="connsiteY32-48802" fmla="*/ 2858292 h 6858000"/>
              <a:gd name="connsiteX33-48803" fmla="*/ 5503944 w 6105267"/>
              <a:gd name="connsiteY33-48804" fmla="*/ 3123335 h 6858000"/>
              <a:gd name="connsiteX34-48805" fmla="*/ 5525532 w 6105267"/>
              <a:gd name="connsiteY34-48806" fmla="*/ 3258473 h 6858000"/>
              <a:gd name="connsiteX35-48807" fmla="*/ 5589758 w 6105267"/>
              <a:gd name="connsiteY35-48808" fmla="*/ 3453699 h 6858000"/>
              <a:gd name="connsiteX36-48809" fmla="*/ 5596144 w 6105267"/>
              <a:gd name="connsiteY36-48810" fmla="*/ 3534624 h 6858000"/>
              <a:gd name="connsiteX37-48811" fmla="*/ 5597750 w 6105267"/>
              <a:gd name="connsiteY37-48812" fmla="*/ 3534129 h 6858000"/>
              <a:gd name="connsiteX38-48813" fmla="*/ 5618377 w 6105267"/>
              <a:gd name="connsiteY38-48814" fmla="*/ 3588431 h 6858000"/>
              <a:gd name="connsiteX39-48815" fmla="*/ 5655472 w 6105267"/>
              <a:gd name="connsiteY39-48816" fmla="*/ 3678877 h 6858000"/>
              <a:gd name="connsiteX40-48817" fmla="*/ 5683015 w 6105267"/>
              <a:gd name="connsiteY40-48818" fmla="*/ 3762025 h 6858000"/>
              <a:gd name="connsiteX41-48819" fmla="*/ 5696643 w 6105267"/>
              <a:gd name="connsiteY41-48820" fmla="*/ 3773888 h 6858000"/>
              <a:gd name="connsiteX42-48821" fmla="*/ 5768491 w 6105267"/>
              <a:gd name="connsiteY42-48822" fmla="*/ 3914399 h 6858000"/>
              <a:gd name="connsiteX43-48823" fmla="*/ 5793123 w 6105267"/>
              <a:gd name="connsiteY43-48824" fmla="*/ 3969952 h 6858000"/>
              <a:gd name="connsiteX44-48825" fmla="*/ 5808321 w 6105267"/>
              <a:gd name="connsiteY44-48826" fmla="*/ 3988153 h 6858000"/>
              <a:gd name="connsiteX45-48827" fmla="*/ 5860672 w 6105267"/>
              <a:gd name="connsiteY45-48828" fmla="*/ 4061579 h 6858000"/>
              <a:gd name="connsiteX46-48829" fmla="*/ 5894095 w 6105267"/>
              <a:gd name="connsiteY46-48830" fmla="*/ 4128857 h 6858000"/>
              <a:gd name="connsiteX47-48831" fmla="*/ 5903513 w 6105267"/>
              <a:gd name="connsiteY47-48832" fmla="*/ 4187661 h 6858000"/>
              <a:gd name="connsiteX48-48833" fmla="*/ 5949086 w 6105267"/>
              <a:gd name="connsiteY48-48834" fmla="*/ 4366139 h 6858000"/>
              <a:gd name="connsiteX49-48835" fmla="*/ 5949261 w 6105267"/>
              <a:gd name="connsiteY49-48836" fmla="*/ 4449185 h 6858000"/>
              <a:gd name="connsiteX50-48837" fmla="*/ 5961816 w 6105267"/>
              <a:gd name="connsiteY50-48838" fmla="*/ 4494562 h 6858000"/>
              <a:gd name="connsiteX51-48839" fmla="*/ 5998138 w 6105267"/>
              <a:gd name="connsiteY51-48840" fmla="*/ 4697518 h 6858000"/>
              <a:gd name="connsiteX52-48841" fmla="*/ 6007819 w 6105267"/>
              <a:gd name="connsiteY52-48842" fmla="*/ 4858148 h 6858000"/>
              <a:gd name="connsiteX53-48843" fmla="*/ 6007749 w 6105267"/>
              <a:gd name="connsiteY53-48844" fmla="*/ 4964715 h 6858000"/>
              <a:gd name="connsiteX54-48845" fmla="*/ 6005269 w 6105267"/>
              <a:gd name="connsiteY54-48846" fmla="*/ 5150567 h 6858000"/>
              <a:gd name="connsiteX55-48847" fmla="*/ 6001127 w 6105267"/>
              <a:gd name="connsiteY55-48848" fmla="*/ 5164609 h 6858000"/>
              <a:gd name="connsiteX56-48849" fmla="*/ 5998514 w 6105267"/>
              <a:gd name="connsiteY56-48850" fmla="*/ 5189673 h 6858000"/>
              <a:gd name="connsiteX57-48851" fmla="*/ 6036748 w 6105267"/>
              <a:gd name="connsiteY57-48852" fmla="*/ 5322752 h 6858000"/>
              <a:gd name="connsiteX58-48853" fmla="*/ 6037677 w 6105267"/>
              <a:gd name="connsiteY58-48854" fmla="*/ 5354807 h 6858000"/>
              <a:gd name="connsiteX59-48855" fmla="*/ 6053435 w 6105267"/>
              <a:gd name="connsiteY59-48856" fmla="*/ 5387547 h 6858000"/>
              <a:gd name="connsiteX60-48857" fmla="*/ 6068640 w 6105267"/>
              <a:gd name="connsiteY60-48858" fmla="*/ 5474503 h 6858000"/>
              <a:gd name="connsiteX61-48859" fmla="*/ 6080922 w 6105267"/>
              <a:gd name="connsiteY61-48860" fmla="*/ 5561070 h 6858000"/>
              <a:gd name="connsiteX62-48861" fmla="*/ 6096949 w 6105267"/>
              <a:gd name="connsiteY62-48862" fmla="*/ 5648179 h 6858000"/>
              <a:gd name="connsiteX63-48863" fmla="*/ 6096746 w 6105267"/>
              <a:gd name="connsiteY63-48864" fmla="*/ 5862844 h 6858000"/>
              <a:gd name="connsiteX64-48865" fmla="*/ 6045436 w 6105267"/>
              <a:gd name="connsiteY64-48866" fmla="*/ 6124480 h 6858000"/>
              <a:gd name="connsiteX65-48867" fmla="*/ 6030489 w 6105267"/>
              <a:gd name="connsiteY65-48868" fmla="*/ 6317666 h 6858000"/>
              <a:gd name="connsiteX66-48869" fmla="*/ 6007492 w 6105267"/>
              <a:gd name="connsiteY66-48870" fmla="*/ 6440818 h 6858000"/>
              <a:gd name="connsiteX67-48871" fmla="*/ 6009467 w 6105267"/>
              <a:gd name="connsiteY67-48872" fmla="*/ 6487076 h 6858000"/>
              <a:gd name="connsiteX68-48873" fmla="*/ 5995064 w 6105267"/>
              <a:gd name="connsiteY68-48874" fmla="*/ 6540791 h 6858000"/>
              <a:gd name="connsiteX69-48875" fmla="*/ 5986207 w 6105267"/>
              <a:gd name="connsiteY69-48876" fmla="*/ 6695855 h 6858000"/>
              <a:gd name="connsiteX70-48877" fmla="*/ 5979428 w 6105267"/>
              <a:gd name="connsiteY70-48878" fmla="*/ 6754678 h 6858000"/>
              <a:gd name="connsiteX71-48879" fmla="*/ 5984543 w 6105267"/>
              <a:gd name="connsiteY71-48880" fmla="*/ 6811016 h 6858000"/>
              <a:gd name="connsiteX72-48881" fmla="*/ 5979671 w 6105267"/>
              <a:gd name="connsiteY72-48882" fmla="*/ 6858000 h 6858000"/>
              <a:gd name="connsiteX73-48883" fmla="*/ 0 w 6105267"/>
              <a:gd name="connsiteY73-48884" fmla="*/ 6858000 h 6858000"/>
              <a:gd name="connsiteX74-48885" fmla="*/ 0 w 6105267"/>
              <a:gd name="connsiteY74-48886" fmla="*/ 0 h 6858000"/>
              <a:gd name="connsiteX0-48887" fmla="*/ 0 w 6105267"/>
              <a:gd name="connsiteY0-48888" fmla="*/ 0 h 6858000"/>
              <a:gd name="connsiteX1-48889" fmla="*/ 4965888 w 6105267"/>
              <a:gd name="connsiteY1-48890" fmla="*/ 0 h 6858000"/>
              <a:gd name="connsiteX2-48891" fmla="*/ 4967767 w 6105267"/>
              <a:gd name="connsiteY2-48892" fmla="*/ 7930 h 6858000"/>
              <a:gd name="connsiteX3-48893" fmla="*/ 4979444 w 6105267"/>
              <a:gd name="connsiteY3-48894" fmla="*/ 43921 h 6858000"/>
              <a:gd name="connsiteX4-48895" fmla="*/ 5075458 w 6105267"/>
              <a:gd name="connsiteY4-48896" fmla="*/ 264355 h 6858000"/>
              <a:gd name="connsiteX5-48897" fmla="*/ 5081175 w 6105267"/>
              <a:gd name="connsiteY5-48898" fmla="*/ 277448 h 6858000"/>
              <a:gd name="connsiteX6-48899" fmla="*/ 5097011 w 6105267"/>
              <a:gd name="connsiteY6-48900" fmla="*/ 355616 h 6858000"/>
              <a:gd name="connsiteX7-48901" fmla="*/ 5153000 w 6105267"/>
              <a:gd name="connsiteY7-48902" fmla="*/ 507134 h 6858000"/>
              <a:gd name="connsiteX8-48903" fmla="*/ 5171282 w 6105267"/>
              <a:gd name="connsiteY8-48904" fmla="*/ 602071 h 6858000"/>
              <a:gd name="connsiteX9-48905" fmla="*/ 5189051 w 6105267"/>
              <a:gd name="connsiteY9-48906" fmla="*/ 782518 h 6858000"/>
              <a:gd name="connsiteX10-48907" fmla="*/ 5218707 w 6105267"/>
              <a:gd name="connsiteY10-48908" fmla="*/ 886387 h 6858000"/>
              <a:gd name="connsiteX11-48909" fmla="*/ 5221281 w 6105267"/>
              <a:gd name="connsiteY11-48910" fmla="*/ 920873 h 6858000"/>
              <a:gd name="connsiteX12-48911" fmla="*/ 5201018 w 6105267"/>
              <a:gd name="connsiteY12-48912" fmla="*/ 1095027 h 6858000"/>
              <a:gd name="connsiteX13-48913" fmla="*/ 5189234 w 6105267"/>
              <a:gd name="connsiteY13-48914" fmla="*/ 1186352 h 6858000"/>
              <a:gd name="connsiteX14-48915" fmla="*/ 5207532 w 6105267"/>
              <a:gd name="connsiteY14-48916" fmla="*/ 1278975 h 6858000"/>
              <a:gd name="connsiteX15-48917" fmla="*/ 5225968 w 6105267"/>
              <a:gd name="connsiteY15-48918" fmla="*/ 1357994 h 6858000"/>
              <a:gd name="connsiteX16-48919" fmla="*/ 5226675 w 6105267"/>
              <a:gd name="connsiteY16-48920" fmla="*/ 1385685 h 6858000"/>
              <a:gd name="connsiteX17-48921" fmla="*/ 5237226 w 6105267"/>
              <a:gd name="connsiteY17-48922" fmla="*/ 1441327 h 6858000"/>
              <a:gd name="connsiteX18-48923" fmla="*/ 5255653 w 6105267"/>
              <a:gd name="connsiteY18-48924" fmla="*/ 1524712 h 6858000"/>
              <a:gd name="connsiteX19-48925" fmla="*/ 5263491 w 6105267"/>
              <a:gd name="connsiteY19-48926" fmla="*/ 1642938 h 6858000"/>
              <a:gd name="connsiteX20-48927" fmla="*/ 5256552 w 6105267"/>
              <a:gd name="connsiteY20-48928" fmla="*/ 1672509 h 6858000"/>
              <a:gd name="connsiteX21-48929" fmla="*/ 5264549 w 6105267"/>
              <a:gd name="connsiteY21-48930" fmla="*/ 1837572 h 6858000"/>
              <a:gd name="connsiteX22-48931" fmla="*/ 5255696 w 6105267"/>
              <a:gd name="connsiteY22-48932" fmla="*/ 1953770 h 6858000"/>
              <a:gd name="connsiteX23-48933" fmla="*/ 5252592 w 6105267"/>
              <a:gd name="connsiteY23-48934" fmla="*/ 2092210 h 6858000"/>
              <a:gd name="connsiteX24-48935" fmla="*/ 5257248 w 6105267"/>
              <a:gd name="connsiteY24-48936" fmla="*/ 2203922 h 6858000"/>
              <a:gd name="connsiteX25-48937" fmla="*/ 5262551 w 6105267"/>
              <a:gd name="connsiteY25-48938" fmla="*/ 2288050 h 6858000"/>
              <a:gd name="connsiteX26-48939" fmla="*/ 5293877 w 6105267"/>
              <a:gd name="connsiteY26-48940" fmla="*/ 2368649 h 6858000"/>
              <a:gd name="connsiteX27-48941" fmla="*/ 5311338 w 6105267"/>
              <a:gd name="connsiteY27-48942" fmla="*/ 2404034 h 6858000"/>
              <a:gd name="connsiteX28-48943" fmla="*/ 5338366 w 6105267"/>
              <a:gd name="connsiteY28-48944" fmla="*/ 2465052 h 6858000"/>
              <a:gd name="connsiteX29-48945" fmla="*/ 5371263 w 6105267"/>
              <a:gd name="connsiteY29-48946" fmla="*/ 2586413 h 6858000"/>
              <a:gd name="connsiteX30-48947" fmla="*/ 5407503 w 6105267"/>
              <a:gd name="connsiteY30-48948" fmla="*/ 2786290 h 6858000"/>
              <a:gd name="connsiteX31-48949" fmla="*/ 5407356 w 6105267"/>
              <a:gd name="connsiteY31-48950" fmla="*/ 2787545 h 6858000"/>
              <a:gd name="connsiteX32-48951" fmla="*/ 5457023 w 6105267"/>
              <a:gd name="connsiteY32-48952" fmla="*/ 2858292 h 6858000"/>
              <a:gd name="connsiteX33-48953" fmla="*/ 5503944 w 6105267"/>
              <a:gd name="connsiteY33-48954" fmla="*/ 3123335 h 6858000"/>
              <a:gd name="connsiteX34-48955" fmla="*/ 5525532 w 6105267"/>
              <a:gd name="connsiteY34-48956" fmla="*/ 3258473 h 6858000"/>
              <a:gd name="connsiteX35-48957" fmla="*/ 5589758 w 6105267"/>
              <a:gd name="connsiteY35-48958" fmla="*/ 3453699 h 6858000"/>
              <a:gd name="connsiteX36-48959" fmla="*/ 5596144 w 6105267"/>
              <a:gd name="connsiteY36-48960" fmla="*/ 3534624 h 6858000"/>
              <a:gd name="connsiteX37-48961" fmla="*/ 5597750 w 6105267"/>
              <a:gd name="connsiteY37-48962" fmla="*/ 3534129 h 6858000"/>
              <a:gd name="connsiteX38-48963" fmla="*/ 5618377 w 6105267"/>
              <a:gd name="connsiteY38-48964" fmla="*/ 3588431 h 6858000"/>
              <a:gd name="connsiteX39-48965" fmla="*/ 5655472 w 6105267"/>
              <a:gd name="connsiteY39-48966" fmla="*/ 3678877 h 6858000"/>
              <a:gd name="connsiteX40-48967" fmla="*/ 5683015 w 6105267"/>
              <a:gd name="connsiteY40-48968" fmla="*/ 3762025 h 6858000"/>
              <a:gd name="connsiteX41-48969" fmla="*/ 5696643 w 6105267"/>
              <a:gd name="connsiteY41-48970" fmla="*/ 3773888 h 6858000"/>
              <a:gd name="connsiteX42-48971" fmla="*/ 5768491 w 6105267"/>
              <a:gd name="connsiteY42-48972" fmla="*/ 3914399 h 6858000"/>
              <a:gd name="connsiteX43-48973" fmla="*/ 5793123 w 6105267"/>
              <a:gd name="connsiteY43-48974" fmla="*/ 3969952 h 6858000"/>
              <a:gd name="connsiteX44-48975" fmla="*/ 5808321 w 6105267"/>
              <a:gd name="connsiteY44-48976" fmla="*/ 3988153 h 6858000"/>
              <a:gd name="connsiteX45-48977" fmla="*/ 5860672 w 6105267"/>
              <a:gd name="connsiteY45-48978" fmla="*/ 4061579 h 6858000"/>
              <a:gd name="connsiteX46-48979" fmla="*/ 5894095 w 6105267"/>
              <a:gd name="connsiteY46-48980" fmla="*/ 4128857 h 6858000"/>
              <a:gd name="connsiteX47-48981" fmla="*/ 5903513 w 6105267"/>
              <a:gd name="connsiteY47-48982" fmla="*/ 4187661 h 6858000"/>
              <a:gd name="connsiteX48-48983" fmla="*/ 5949086 w 6105267"/>
              <a:gd name="connsiteY48-48984" fmla="*/ 4366139 h 6858000"/>
              <a:gd name="connsiteX49-48985" fmla="*/ 5949261 w 6105267"/>
              <a:gd name="connsiteY49-48986" fmla="*/ 4449185 h 6858000"/>
              <a:gd name="connsiteX50-48987" fmla="*/ 5961816 w 6105267"/>
              <a:gd name="connsiteY50-48988" fmla="*/ 4494562 h 6858000"/>
              <a:gd name="connsiteX51-48989" fmla="*/ 5998138 w 6105267"/>
              <a:gd name="connsiteY51-48990" fmla="*/ 4697518 h 6858000"/>
              <a:gd name="connsiteX52-48991" fmla="*/ 6007819 w 6105267"/>
              <a:gd name="connsiteY52-48992" fmla="*/ 4858148 h 6858000"/>
              <a:gd name="connsiteX53-48993" fmla="*/ 6007749 w 6105267"/>
              <a:gd name="connsiteY53-48994" fmla="*/ 4964715 h 6858000"/>
              <a:gd name="connsiteX54-48995" fmla="*/ 6005269 w 6105267"/>
              <a:gd name="connsiteY54-48996" fmla="*/ 5150567 h 6858000"/>
              <a:gd name="connsiteX55-48997" fmla="*/ 6001127 w 6105267"/>
              <a:gd name="connsiteY55-48998" fmla="*/ 5164609 h 6858000"/>
              <a:gd name="connsiteX56-48999" fmla="*/ 5998514 w 6105267"/>
              <a:gd name="connsiteY56-49000" fmla="*/ 5189673 h 6858000"/>
              <a:gd name="connsiteX57-49001" fmla="*/ 6036748 w 6105267"/>
              <a:gd name="connsiteY57-49002" fmla="*/ 5322752 h 6858000"/>
              <a:gd name="connsiteX58-49003" fmla="*/ 6037677 w 6105267"/>
              <a:gd name="connsiteY58-49004" fmla="*/ 5354807 h 6858000"/>
              <a:gd name="connsiteX59-49005" fmla="*/ 6053435 w 6105267"/>
              <a:gd name="connsiteY59-49006" fmla="*/ 5387547 h 6858000"/>
              <a:gd name="connsiteX60-49007" fmla="*/ 6068640 w 6105267"/>
              <a:gd name="connsiteY60-49008" fmla="*/ 5474503 h 6858000"/>
              <a:gd name="connsiteX61-49009" fmla="*/ 6080922 w 6105267"/>
              <a:gd name="connsiteY61-49010" fmla="*/ 5561070 h 6858000"/>
              <a:gd name="connsiteX62-49011" fmla="*/ 6096949 w 6105267"/>
              <a:gd name="connsiteY62-49012" fmla="*/ 5648179 h 6858000"/>
              <a:gd name="connsiteX63-49013" fmla="*/ 6096746 w 6105267"/>
              <a:gd name="connsiteY63-49014" fmla="*/ 5862844 h 6858000"/>
              <a:gd name="connsiteX64-49015" fmla="*/ 6045436 w 6105267"/>
              <a:gd name="connsiteY64-49016" fmla="*/ 6124480 h 6858000"/>
              <a:gd name="connsiteX65-49017" fmla="*/ 6030489 w 6105267"/>
              <a:gd name="connsiteY65-49018" fmla="*/ 6317666 h 6858000"/>
              <a:gd name="connsiteX66-49019" fmla="*/ 6007492 w 6105267"/>
              <a:gd name="connsiteY66-49020" fmla="*/ 6440818 h 6858000"/>
              <a:gd name="connsiteX67-49021" fmla="*/ 6009467 w 6105267"/>
              <a:gd name="connsiteY67-49022" fmla="*/ 6487076 h 6858000"/>
              <a:gd name="connsiteX68-49023" fmla="*/ 5995064 w 6105267"/>
              <a:gd name="connsiteY68-49024" fmla="*/ 6540791 h 6858000"/>
              <a:gd name="connsiteX69-49025" fmla="*/ 5986207 w 6105267"/>
              <a:gd name="connsiteY69-49026" fmla="*/ 6695855 h 6858000"/>
              <a:gd name="connsiteX70-49027" fmla="*/ 5979428 w 6105267"/>
              <a:gd name="connsiteY70-49028" fmla="*/ 6754678 h 6858000"/>
              <a:gd name="connsiteX71-49029" fmla="*/ 5984543 w 6105267"/>
              <a:gd name="connsiteY71-49030" fmla="*/ 6811016 h 6858000"/>
              <a:gd name="connsiteX72-49031" fmla="*/ 5979671 w 6105267"/>
              <a:gd name="connsiteY72-49032" fmla="*/ 6858000 h 6858000"/>
              <a:gd name="connsiteX73-49033" fmla="*/ 0 w 6105267"/>
              <a:gd name="connsiteY73-49034" fmla="*/ 6858000 h 6858000"/>
              <a:gd name="connsiteX74-49035" fmla="*/ 0 w 6105267"/>
              <a:gd name="connsiteY74-49036" fmla="*/ 0 h 6858000"/>
              <a:gd name="connsiteX0-49037" fmla="*/ 0 w 6105267"/>
              <a:gd name="connsiteY0-49038" fmla="*/ 0 h 6858000"/>
              <a:gd name="connsiteX1-49039" fmla="*/ 4965888 w 6105267"/>
              <a:gd name="connsiteY1-49040" fmla="*/ 0 h 6858000"/>
              <a:gd name="connsiteX2-49041" fmla="*/ 4967767 w 6105267"/>
              <a:gd name="connsiteY2-49042" fmla="*/ 7930 h 6858000"/>
              <a:gd name="connsiteX3-49043" fmla="*/ 4979444 w 6105267"/>
              <a:gd name="connsiteY3-49044" fmla="*/ 43921 h 6858000"/>
              <a:gd name="connsiteX4-49045" fmla="*/ 5075458 w 6105267"/>
              <a:gd name="connsiteY4-49046" fmla="*/ 264355 h 6858000"/>
              <a:gd name="connsiteX5-49047" fmla="*/ 5081175 w 6105267"/>
              <a:gd name="connsiteY5-49048" fmla="*/ 277448 h 6858000"/>
              <a:gd name="connsiteX6-49049" fmla="*/ 5097011 w 6105267"/>
              <a:gd name="connsiteY6-49050" fmla="*/ 355616 h 6858000"/>
              <a:gd name="connsiteX7-49051" fmla="*/ 5153000 w 6105267"/>
              <a:gd name="connsiteY7-49052" fmla="*/ 507134 h 6858000"/>
              <a:gd name="connsiteX8-49053" fmla="*/ 5171282 w 6105267"/>
              <a:gd name="connsiteY8-49054" fmla="*/ 602071 h 6858000"/>
              <a:gd name="connsiteX9-49055" fmla="*/ 5189051 w 6105267"/>
              <a:gd name="connsiteY9-49056" fmla="*/ 782518 h 6858000"/>
              <a:gd name="connsiteX10-49057" fmla="*/ 5218707 w 6105267"/>
              <a:gd name="connsiteY10-49058" fmla="*/ 886387 h 6858000"/>
              <a:gd name="connsiteX11-49059" fmla="*/ 5221281 w 6105267"/>
              <a:gd name="connsiteY11-49060" fmla="*/ 920873 h 6858000"/>
              <a:gd name="connsiteX12-49061" fmla="*/ 5201018 w 6105267"/>
              <a:gd name="connsiteY12-49062" fmla="*/ 1095027 h 6858000"/>
              <a:gd name="connsiteX13-49063" fmla="*/ 5205902 w 6105267"/>
              <a:gd name="connsiteY13-49064" fmla="*/ 1203021 h 6858000"/>
              <a:gd name="connsiteX14-49065" fmla="*/ 5207532 w 6105267"/>
              <a:gd name="connsiteY14-49066" fmla="*/ 1278975 h 6858000"/>
              <a:gd name="connsiteX15-49067" fmla="*/ 5225968 w 6105267"/>
              <a:gd name="connsiteY15-49068" fmla="*/ 1357994 h 6858000"/>
              <a:gd name="connsiteX16-49069" fmla="*/ 5226675 w 6105267"/>
              <a:gd name="connsiteY16-49070" fmla="*/ 1385685 h 6858000"/>
              <a:gd name="connsiteX17-49071" fmla="*/ 5237226 w 6105267"/>
              <a:gd name="connsiteY17-49072" fmla="*/ 1441327 h 6858000"/>
              <a:gd name="connsiteX18-49073" fmla="*/ 5255653 w 6105267"/>
              <a:gd name="connsiteY18-49074" fmla="*/ 1524712 h 6858000"/>
              <a:gd name="connsiteX19-49075" fmla="*/ 5263491 w 6105267"/>
              <a:gd name="connsiteY19-49076" fmla="*/ 1642938 h 6858000"/>
              <a:gd name="connsiteX20-49077" fmla="*/ 5256552 w 6105267"/>
              <a:gd name="connsiteY20-49078" fmla="*/ 1672509 h 6858000"/>
              <a:gd name="connsiteX21-49079" fmla="*/ 5264549 w 6105267"/>
              <a:gd name="connsiteY21-49080" fmla="*/ 1837572 h 6858000"/>
              <a:gd name="connsiteX22-49081" fmla="*/ 5255696 w 6105267"/>
              <a:gd name="connsiteY22-49082" fmla="*/ 1953770 h 6858000"/>
              <a:gd name="connsiteX23-49083" fmla="*/ 5252592 w 6105267"/>
              <a:gd name="connsiteY23-49084" fmla="*/ 2092210 h 6858000"/>
              <a:gd name="connsiteX24-49085" fmla="*/ 5257248 w 6105267"/>
              <a:gd name="connsiteY24-49086" fmla="*/ 2203922 h 6858000"/>
              <a:gd name="connsiteX25-49087" fmla="*/ 5262551 w 6105267"/>
              <a:gd name="connsiteY25-49088" fmla="*/ 2288050 h 6858000"/>
              <a:gd name="connsiteX26-49089" fmla="*/ 5293877 w 6105267"/>
              <a:gd name="connsiteY26-49090" fmla="*/ 2368649 h 6858000"/>
              <a:gd name="connsiteX27-49091" fmla="*/ 5311338 w 6105267"/>
              <a:gd name="connsiteY27-49092" fmla="*/ 2404034 h 6858000"/>
              <a:gd name="connsiteX28-49093" fmla="*/ 5338366 w 6105267"/>
              <a:gd name="connsiteY28-49094" fmla="*/ 2465052 h 6858000"/>
              <a:gd name="connsiteX29-49095" fmla="*/ 5371263 w 6105267"/>
              <a:gd name="connsiteY29-49096" fmla="*/ 2586413 h 6858000"/>
              <a:gd name="connsiteX30-49097" fmla="*/ 5407503 w 6105267"/>
              <a:gd name="connsiteY30-49098" fmla="*/ 2786290 h 6858000"/>
              <a:gd name="connsiteX31-49099" fmla="*/ 5407356 w 6105267"/>
              <a:gd name="connsiteY31-49100" fmla="*/ 2787545 h 6858000"/>
              <a:gd name="connsiteX32-49101" fmla="*/ 5457023 w 6105267"/>
              <a:gd name="connsiteY32-49102" fmla="*/ 2858292 h 6858000"/>
              <a:gd name="connsiteX33-49103" fmla="*/ 5503944 w 6105267"/>
              <a:gd name="connsiteY33-49104" fmla="*/ 3123335 h 6858000"/>
              <a:gd name="connsiteX34-49105" fmla="*/ 5525532 w 6105267"/>
              <a:gd name="connsiteY34-49106" fmla="*/ 3258473 h 6858000"/>
              <a:gd name="connsiteX35-49107" fmla="*/ 5589758 w 6105267"/>
              <a:gd name="connsiteY35-49108" fmla="*/ 3453699 h 6858000"/>
              <a:gd name="connsiteX36-49109" fmla="*/ 5596144 w 6105267"/>
              <a:gd name="connsiteY36-49110" fmla="*/ 3534624 h 6858000"/>
              <a:gd name="connsiteX37-49111" fmla="*/ 5597750 w 6105267"/>
              <a:gd name="connsiteY37-49112" fmla="*/ 3534129 h 6858000"/>
              <a:gd name="connsiteX38-49113" fmla="*/ 5618377 w 6105267"/>
              <a:gd name="connsiteY38-49114" fmla="*/ 3588431 h 6858000"/>
              <a:gd name="connsiteX39-49115" fmla="*/ 5655472 w 6105267"/>
              <a:gd name="connsiteY39-49116" fmla="*/ 3678877 h 6858000"/>
              <a:gd name="connsiteX40-49117" fmla="*/ 5683015 w 6105267"/>
              <a:gd name="connsiteY40-49118" fmla="*/ 3762025 h 6858000"/>
              <a:gd name="connsiteX41-49119" fmla="*/ 5696643 w 6105267"/>
              <a:gd name="connsiteY41-49120" fmla="*/ 3773888 h 6858000"/>
              <a:gd name="connsiteX42-49121" fmla="*/ 5768491 w 6105267"/>
              <a:gd name="connsiteY42-49122" fmla="*/ 3914399 h 6858000"/>
              <a:gd name="connsiteX43-49123" fmla="*/ 5793123 w 6105267"/>
              <a:gd name="connsiteY43-49124" fmla="*/ 3969952 h 6858000"/>
              <a:gd name="connsiteX44-49125" fmla="*/ 5808321 w 6105267"/>
              <a:gd name="connsiteY44-49126" fmla="*/ 3988153 h 6858000"/>
              <a:gd name="connsiteX45-49127" fmla="*/ 5860672 w 6105267"/>
              <a:gd name="connsiteY45-49128" fmla="*/ 4061579 h 6858000"/>
              <a:gd name="connsiteX46-49129" fmla="*/ 5894095 w 6105267"/>
              <a:gd name="connsiteY46-49130" fmla="*/ 4128857 h 6858000"/>
              <a:gd name="connsiteX47-49131" fmla="*/ 5903513 w 6105267"/>
              <a:gd name="connsiteY47-49132" fmla="*/ 4187661 h 6858000"/>
              <a:gd name="connsiteX48-49133" fmla="*/ 5949086 w 6105267"/>
              <a:gd name="connsiteY48-49134" fmla="*/ 4366139 h 6858000"/>
              <a:gd name="connsiteX49-49135" fmla="*/ 5949261 w 6105267"/>
              <a:gd name="connsiteY49-49136" fmla="*/ 4449185 h 6858000"/>
              <a:gd name="connsiteX50-49137" fmla="*/ 5961816 w 6105267"/>
              <a:gd name="connsiteY50-49138" fmla="*/ 4494562 h 6858000"/>
              <a:gd name="connsiteX51-49139" fmla="*/ 5998138 w 6105267"/>
              <a:gd name="connsiteY51-49140" fmla="*/ 4697518 h 6858000"/>
              <a:gd name="connsiteX52-49141" fmla="*/ 6007819 w 6105267"/>
              <a:gd name="connsiteY52-49142" fmla="*/ 4858148 h 6858000"/>
              <a:gd name="connsiteX53-49143" fmla="*/ 6007749 w 6105267"/>
              <a:gd name="connsiteY53-49144" fmla="*/ 4964715 h 6858000"/>
              <a:gd name="connsiteX54-49145" fmla="*/ 6005269 w 6105267"/>
              <a:gd name="connsiteY54-49146" fmla="*/ 5150567 h 6858000"/>
              <a:gd name="connsiteX55-49147" fmla="*/ 6001127 w 6105267"/>
              <a:gd name="connsiteY55-49148" fmla="*/ 5164609 h 6858000"/>
              <a:gd name="connsiteX56-49149" fmla="*/ 5998514 w 6105267"/>
              <a:gd name="connsiteY56-49150" fmla="*/ 5189673 h 6858000"/>
              <a:gd name="connsiteX57-49151" fmla="*/ 6036748 w 6105267"/>
              <a:gd name="connsiteY57-49152" fmla="*/ 5322752 h 6858000"/>
              <a:gd name="connsiteX58-49153" fmla="*/ 6037677 w 6105267"/>
              <a:gd name="connsiteY58-49154" fmla="*/ 5354807 h 6858000"/>
              <a:gd name="connsiteX59-49155" fmla="*/ 6053435 w 6105267"/>
              <a:gd name="connsiteY59-49156" fmla="*/ 5387547 h 6858000"/>
              <a:gd name="connsiteX60-49157" fmla="*/ 6068640 w 6105267"/>
              <a:gd name="connsiteY60-49158" fmla="*/ 5474503 h 6858000"/>
              <a:gd name="connsiteX61-49159" fmla="*/ 6080922 w 6105267"/>
              <a:gd name="connsiteY61-49160" fmla="*/ 5561070 h 6858000"/>
              <a:gd name="connsiteX62-49161" fmla="*/ 6096949 w 6105267"/>
              <a:gd name="connsiteY62-49162" fmla="*/ 5648179 h 6858000"/>
              <a:gd name="connsiteX63-49163" fmla="*/ 6096746 w 6105267"/>
              <a:gd name="connsiteY63-49164" fmla="*/ 5862844 h 6858000"/>
              <a:gd name="connsiteX64-49165" fmla="*/ 6045436 w 6105267"/>
              <a:gd name="connsiteY64-49166" fmla="*/ 6124480 h 6858000"/>
              <a:gd name="connsiteX65-49167" fmla="*/ 6030489 w 6105267"/>
              <a:gd name="connsiteY65-49168" fmla="*/ 6317666 h 6858000"/>
              <a:gd name="connsiteX66-49169" fmla="*/ 6007492 w 6105267"/>
              <a:gd name="connsiteY66-49170" fmla="*/ 6440818 h 6858000"/>
              <a:gd name="connsiteX67-49171" fmla="*/ 6009467 w 6105267"/>
              <a:gd name="connsiteY67-49172" fmla="*/ 6487076 h 6858000"/>
              <a:gd name="connsiteX68-49173" fmla="*/ 5995064 w 6105267"/>
              <a:gd name="connsiteY68-49174" fmla="*/ 6540791 h 6858000"/>
              <a:gd name="connsiteX69-49175" fmla="*/ 5986207 w 6105267"/>
              <a:gd name="connsiteY69-49176" fmla="*/ 6695855 h 6858000"/>
              <a:gd name="connsiteX70-49177" fmla="*/ 5979428 w 6105267"/>
              <a:gd name="connsiteY70-49178" fmla="*/ 6754678 h 6858000"/>
              <a:gd name="connsiteX71-49179" fmla="*/ 5984543 w 6105267"/>
              <a:gd name="connsiteY71-49180" fmla="*/ 6811016 h 6858000"/>
              <a:gd name="connsiteX72-49181" fmla="*/ 5979671 w 6105267"/>
              <a:gd name="connsiteY72-49182" fmla="*/ 6858000 h 6858000"/>
              <a:gd name="connsiteX73-49183" fmla="*/ 0 w 6105267"/>
              <a:gd name="connsiteY73-49184" fmla="*/ 6858000 h 6858000"/>
              <a:gd name="connsiteX74-49185" fmla="*/ 0 w 6105267"/>
              <a:gd name="connsiteY74-49186" fmla="*/ 0 h 6858000"/>
              <a:gd name="connsiteX0-49187" fmla="*/ 0 w 6105267"/>
              <a:gd name="connsiteY0-49188" fmla="*/ 0 h 6858000"/>
              <a:gd name="connsiteX1-49189" fmla="*/ 4965888 w 6105267"/>
              <a:gd name="connsiteY1-49190" fmla="*/ 0 h 6858000"/>
              <a:gd name="connsiteX2-49191" fmla="*/ 4967767 w 6105267"/>
              <a:gd name="connsiteY2-49192" fmla="*/ 7930 h 6858000"/>
              <a:gd name="connsiteX3-49193" fmla="*/ 4979444 w 6105267"/>
              <a:gd name="connsiteY3-49194" fmla="*/ 43921 h 6858000"/>
              <a:gd name="connsiteX4-49195" fmla="*/ 5075458 w 6105267"/>
              <a:gd name="connsiteY4-49196" fmla="*/ 264355 h 6858000"/>
              <a:gd name="connsiteX5-49197" fmla="*/ 5081175 w 6105267"/>
              <a:gd name="connsiteY5-49198" fmla="*/ 277448 h 6858000"/>
              <a:gd name="connsiteX6-49199" fmla="*/ 5097011 w 6105267"/>
              <a:gd name="connsiteY6-49200" fmla="*/ 355616 h 6858000"/>
              <a:gd name="connsiteX7-49201" fmla="*/ 5153000 w 6105267"/>
              <a:gd name="connsiteY7-49202" fmla="*/ 507134 h 6858000"/>
              <a:gd name="connsiteX8-49203" fmla="*/ 5171282 w 6105267"/>
              <a:gd name="connsiteY8-49204" fmla="*/ 602071 h 6858000"/>
              <a:gd name="connsiteX9-49205" fmla="*/ 5189051 w 6105267"/>
              <a:gd name="connsiteY9-49206" fmla="*/ 782518 h 6858000"/>
              <a:gd name="connsiteX10-49207" fmla="*/ 5218707 w 6105267"/>
              <a:gd name="connsiteY10-49208" fmla="*/ 886387 h 6858000"/>
              <a:gd name="connsiteX11-49209" fmla="*/ 5221281 w 6105267"/>
              <a:gd name="connsiteY11-49210" fmla="*/ 920873 h 6858000"/>
              <a:gd name="connsiteX12-49211" fmla="*/ 5201018 w 6105267"/>
              <a:gd name="connsiteY12-49212" fmla="*/ 1095027 h 6858000"/>
              <a:gd name="connsiteX13-49213" fmla="*/ 5205902 w 6105267"/>
              <a:gd name="connsiteY13-49214" fmla="*/ 1203021 h 6858000"/>
              <a:gd name="connsiteX14-49215" fmla="*/ 5207532 w 6105267"/>
              <a:gd name="connsiteY14-49216" fmla="*/ 1278975 h 6858000"/>
              <a:gd name="connsiteX15-49217" fmla="*/ 5225968 w 6105267"/>
              <a:gd name="connsiteY15-49218" fmla="*/ 1357994 h 6858000"/>
              <a:gd name="connsiteX16-49219" fmla="*/ 5226675 w 6105267"/>
              <a:gd name="connsiteY16-49220" fmla="*/ 1385685 h 6858000"/>
              <a:gd name="connsiteX17-49221" fmla="*/ 5237226 w 6105267"/>
              <a:gd name="connsiteY17-49222" fmla="*/ 1441327 h 6858000"/>
              <a:gd name="connsiteX18-49223" fmla="*/ 5255653 w 6105267"/>
              <a:gd name="connsiteY18-49224" fmla="*/ 1524712 h 6858000"/>
              <a:gd name="connsiteX19-49225" fmla="*/ 5263491 w 6105267"/>
              <a:gd name="connsiteY19-49226" fmla="*/ 1642938 h 6858000"/>
              <a:gd name="connsiteX20-49227" fmla="*/ 5256552 w 6105267"/>
              <a:gd name="connsiteY20-49228" fmla="*/ 1672509 h 6858000"/>
              <a:gd name="connsiteX21-49229" fmla="*/ 5264549 w 6105267"/>
              <a:gd name="connsiteY21-49230" fmla="*/ 1837572 h 6858000"/>
              <a:gd name="connsiteX22-49231" fmla="*/ 5255696 w 6105267"/>
              <a:gd name="connsiteY22-49232" fmla="*/ 1953770 h 6858000"/>
              <a:gd name="connsiteX23-49233" fmla="*/ 5252592 w 6105267"/>
              <a:gd name="connsiteY23-49234" fmla="*/ 2092210 h 6858000"/>
              <a:gd name="connsiteX24-49235" fmla="*/ 5257248 w 6105267"/>
              <a:gd name="connsiteY24-49236" fmla="*/ 2203922 h 6858000"/>
              <a:gd name="connsiteX25-49237" fmla="*/ 5262551 w 6105267"/>
              <a:gd name="connsiteY25-49238" fmla="*/ 2288050 h 6858000"/>
              <a:gd name="connsiteX26-49239" fmla="*/ 5293877 w 6105267"/>
              <a:gd name="connsiteY26-49240" fmla="*/ 2368649 h 6858000"/>
              <a:gd name="connsiteX27-49241" fmla="*/ 5311338 w 6105267"/>
              <a:gd name="connsiteY27-49242" fmla="*/ 2404034 h 6858000"/>
              <a:gd name="connsiteX28-49243" fmla="*/ 5338366 w 6105267"/>
              <a:gd name="connsiteY28-49244" fmla="*/ 2465052 h 6858000"/>
              <a:gd name="connsiteX29-49245" fmla="*/ 5371263 w 6105267"/>
              <a:gd name="connsiteY29-49246" fmla="*/ 2586413 h 6858000"/>
              <a:gd name="connsiteX30-49247" fmla="*/ 5407503 w 6105267"/>
              <a:gd name="connsiteY30-49248" fmla="*/ 2786290 h 6858000"/>
              <a:gd name="connsiteX31-49249" fmla="*/ 5407356 w 6105267"/>
              <a:gd name="connsiteY31-49250" fmla="*/ 2787545 h 6858000"/>
              <a:gd name="connsiteX32-49251" fmla="*/ 5457023 w 6105267"/>
              <a:gd name="connsiteY32-49252" fmla="*/ 2858292 h 6858000"/>
              <a:gd name="connsiteX33-49253" fmla="*/ 5503944 w 6105267"/>
              <a:gd name="connsiteY33-49254" fmla="*/ 3123335 h 6858000"/>
              <a:gd name="connsiteX34-49255" fmla="*/ 5525532 w 6105267"/>
              <a:gd name="connsiteY34-49256" fmla="*/ 3258473 h 6858000"/>
              <a:gd name="connsiteX35-49257" fmla="*/ 5589758 w 6105267"/>
              <a:gd name="connsiteY35-49258" fmla="*/ 3453699 h 6858000"/>
              <a:gd name="connsiteX36-49259" fmla="*/ 5596144 w 6105267"/>
              <a:gd name="connsiteY36-49260" fmla="*/ 3534624 h 6858000"/>
              <a:gd name="connsiteX37-49261" fmla="*/ 5597750 w 6105267"/>
              <a:gd name="connsiteY37-49262" fmla="*/ 3534129 h 6858000"/>
              <a:gd name="connsiteX38-49263" fmla="*/ 5618377 w 6105267"/>
              <a:gd name="connsiteY38-49264" fmla="*/ 3588431 h 6858000"/>
              <a:gd name="connsiteX39-49265" fmla="*/ 5655472 w 6105267"/>
              <a:gd name="connsiteY39-49266" fmla="*/ 3678877 h 6858000"/>
              <a:gd name="connsiteX40-49267" fmla="*/ 5683015 w 6105267"/>
              <a:gd name="connsiteY40-49268" fmla="*/ 3762025 h 6858000"/>
              <a:gd name="connsiteX41-49269" fmla="*/ 5696643 w 6105267"/>
              <a:gd name="connsiteY41-49270" fmla="*/ 3773888 h 6858000"/>
              <a:gd name="connsiteX42-49271" fmla="*/ 5768491 w 6105267"/>
              <a:gd name="connsiteY42-49272" fmla="*/ 3914399 h 6858000"/>
              <a:gd name="connsiteX43-49273" fmla="*/ 5793123 w 6105267"/>
              <a:gd name="connsiteY43-49274" fmla="*/ 3969952 h 6858000"/>
              <a:gd name="connsiteX44-49275" fmla="*/ 5808321 w 6105267"/>
              <a:gd name="connsiteY44-49276" fmla="*/ 3988153 h 6858000"/>
              <a:gd name="connsiteX45-49277" fmla="*/ 5860672 w 6105267"/>
              <a:gd name="connsiteY45-49278" fmla="*/ 4061579 h 6858000"/>
              <a:gd name="connsiteX46-49279" fmla="*/ 5894095 w 6105267"/>
              <a:gd name="connsiteY46-49280" fmla="*/ 4128857 h 6858000"/>
              <a:gd name="connsiteX47-49281" fmla="*/ 5903513 w 6105267"/>
              <a:gd name="connsiteY47-49282" fmla="*/ 4187661 h 6858000"/>
              <a:gd name="connsiteX48-49283" fmla="*/ 5949086 w 6105267"/>
              <a:gd name="connsiteY48-49284" fmla="*/ 4366139 h 6858000"/>
              <a:gd name="connsiteX49-49285" fmla="*/ 5949261 w 6105267"/>
              <a:gd name="connsiteY49-49286" fmla="*/ 4449185 h 6858000"/>
              <a:gd name="connsiteX50-49287" fmla="*/ 5961816 w 6105267"/>
              <a:gd name="connsiteY50-49288" fmla="*/ 4494562 h 6858000"/>
              <a:gd name="connsiteX51-49289" fmla="*/ 5998138 w 6105267"/>
              <a:gd name="connsiteY51-49290" fmla="*/ 4697518 h 6858000"/>
              <a:gd name="connsiteX52-49291" fmla="*/ 6007819 w 6105267"/>
              <a:gd name="connsiteY52-49292" fmla="*/ 4858148 h 6858000"/>
              <a:gd name="connsiteX53-49293" fmla="*/ 6007749 w 6105267"/>
              <a:gd name="connsiteY53-49294" fmla="*/ 4964715 h 6858000"/>
              <a:gd name="connsiteX54-49295" fmla="*/ 6005269 w 6105267"/>
              <a:gd name="connsiteY54-49296" fmla="*/ 5150567 h 6858000"/>
              <a:gd name="connsiteX55-49297" fmla="*/ 6001127 w 6105267"/>
              <a:gd name="connsiteY55-49298" fmla="*/ 5164609 h 6858000"/>
              <a:gd name="connsiteX56-49299" fmla="*/ 5998514 w 6105267"/>
              <a:gd name="connsiteY56-49300" fmla="*/ 5189673 h 6858000"/>
              <a:gd name="connsiteX57-49301" fmla="*/ 6036748 w 6105267"/>
              <a:gd name="connsiteY57-49302" fmla="*/ 5322752 h 6858000"/>
              <a:gd name="connsiteX58-49303" fmla="*/ 6037677 w 6105267"/>
              <a:gd name="connsiteY58-49304" fmla="*/ 5354807 h 6858000"/>
              <a:gd name="connsiteX59-49305" fmla="*/ 6053435 w 6105267"/>
              <a:gd name="connsiteY59-49306" fmla="*/ 5387547 h 6858000"/>
              <a:gd name="connsiteX60-49307" fmla="*/ 6068640 w 6105267"/>
              <a:gd name="connsiteY60-49308" fmla="*/ 5474503 h 6858000"/>
              <a:gd name="connsiteX61-49309" fmla="*/ 6080922 w 6105267"/>
              <a:gd name="connsiteY61-49310" fmla="*/ 5561070 h 6858000"/>
              <a:gd name="connsiteX62-49311" fmla="*/ 6096949 w 6105267"/>
              <a:gd name="connsiteY62-49312" fmla="*/ 5648179 h 6858000"/>
              <a:gd name="connsiteX63-49313" fmla="*/ 6096746 w 6105267"/>
              <a:gd name="connsiteY63-49314" fmla="*/ 5862844 h 6858000"/>
              <a:gd name="connsiteX64-49315" fmla="*/ 6045436 w 6105267"/>
              <a:gd name="connsiteY64-49316" fmla="*/ 6124480 h 6858000"/>
              <a:gd name="connsiteX65-49317" fmla="*/ 6030489 w 6105267"/>
              <a:gd name="connsiteY65-49318" fmla="*/ 6317666 h 6858000"/>
              <a:gd name="connsiteX66-49319" fmla="*/ 6007492 w 6105267"/>
              <a:gd name="connsiteY66-49320" fmla="*/ 6440818 h 6858000"/>
              <a:gd name="connsiteX67-49321" fmla="*/ 6009467 w 6105267"/>
              <a:gd name="connsiteY67-49322" fmla="*/ 6487076 h 6858000"/>
              <a:gd name="connsiteX68-49323" fmla="*/ 5995064 w 6105267"/>
              <a:gd name="connsiteY68-49324" fmla="*/ 6540791 h 6858000"/>
              <a:gd name="connsiteX69-49325" fmla="*/ 5986207 w 6105267"/>
              <a:gd name="connsiteY69-49326" fmla="*/ 6695855 h 6858000"/>
              <a:gd name="connsiteX70-49327" fmla="*/ 5979428 w 6105267"/>
              <a:gd name="connsiteY70-49328" fmla="*/ 6754678 h 6858000"/>
              <a:gd name="connsiteX71-49329" fmla="*/ 5984543 w 6105267"/>
              <a:gd name="connsiteY71-49330" fmla="*/ 6811016 h 6858000"/>
              <a:gd name="connsiteX72-49331" fmla="*/ 5979671 w 6105267"/>
              <a:gd name="connsiteY72-49332" fmla="*/ 6858000 h 6858000"/>
              <a:gd name="connsiteX73-49333" fmla="*/ 0 w 6105267"/>
              <a:gd name="connsiteY73-49334" fmla="*/ 6858000 h 6858000"/>
              <a:gd name="connsiteX74-49335" fmla="*/ 0 w 6105267"/>
              <a:gd name="connsiteY74-49336" fmla="*/ 0 h 6858000"/>
              <a:gd name="connsiteX0-49337" fmla="*/ 0 w 6105267"/>
              <a:gd name="connsiteY0-49338" fmla="*/ 0 h 6858000"/>
              <a:gd name="connsiteX1-49339" fmla="*/ 4965888 w 6105267"/>
              <a:gd name="connsiteY1-49340" fmla="*/ 0 h 6858000"/>
              <a:gd name="connsiteX2-49341" fmla="*/ 4967767 w 6105267"/>
              <a:gd name="connsiteY2-49342" fmla="*/ 7930 h 6858000"/>
              <a:gd name="connsiteX3-49343" fmla="*/ 4979444 w 6105267"/>
              <a:gd name="connsiteY3-49344" fmla="*/ 43921 h 6858000"/>
              <a:gd name="connsiteX4-49345" fmla="*/ 5075458 w 6105267"/>
              <a:gd name="connsiteY4-49346" fmla="*/ 264355 h 6858000"/>
              <a:gd name="connsiteX5-49347" fmla="*/ 5081175 w 6105267"/>
              <a:gd name="connsiteY5-49348" fmla="*/ 277448 h 6858000"/>
              <a:gd name="connsiteX6-49349" fmla="*/ 5097011 w 6105267"/>
              <a:gd name="connsiteY6-49350" fmla="*/ 355616 h 6858000"/>
              <a:gd name="connsiteX7-49351" fmla="*/ 5153000 w 6105267"/>
              <a:gd name="connsiteY7-49352" fmla="*/ 507134 h 6858000"/>
              <a:gd name="connsiteX8-49353" fmla="*/ 5171282 w 6105267"/>
              <a:gd name="connsiteY8-49354" fmla="*/ 602071 h 6858000"/>
              <a:gd name="connsiteX9-49355" fmla="*/ 5189051 w 6105267"/>
              <a:gd name="connsiteY9-49356" fmla="*/ 782518 h 6858000"/>
              <a:gd name="connsiteX10-49357" fmla="*/ 5218707 w 6105267"/>
              <a:gd name="connsiteY10-49358" fmla="*/ 886387 h 6858000"/>
              <a:gd name="connsiteX11-49359" fmla="*/ 5221281 w 6105267"/>
              <a:gd name="connsiteY11-49360" fmla="*/ 920873 h 6858000"/>
              <a:gd name="connsiteX12-49361" fmla="*/ 5201018 w 6105267"/>
              <a:gd name="connsiteY12-49362" fmla="*/ 1095027 h 6858000"/>
              <a:gd name="connsiteX13-49363" fmla="*/ 5205902 w 6105267"/>
              <a:gd name="connsiteY13-49364" fmla="*/ 1203021 h 6858000"/>
              <a:gd name="connsiteX14-49365" fmla="*/ 5207532 w 6105267"/>
              <a:gd name="connsiteY14-49366" fmla="*/ 1278975 h 6858000"/>
              <a:gd name="connsiteX15-49367" fmla="*/ 5225968 w 6105267"/>
              <a:gd name="connsiteY15-49368" fmla="*/ 1357994 h 6858000"/>
              <a:gd name="connsiteX16-49369" fmla="*/ 5226675 w 6105267"/>
              <a:gd name="connsiteY16-49370" fmla="*/ 1385685 h 6858000"/>
              <a:gd name="connsiteX17-49371" fmla="*/ 5237226 w 6105267"/>
              <a:gd name="connsiteY17-49372" fmla="*/ 1441327 h 6858000"/>
              <a:gd name="connsiteX18-49373" fmla="*/ 5255653 w 6105267"/>
              <a:gd name="connsiteY18-49374" fmla="*/ 1524712 h 6858000"/>
              <a:gd name="connsiteX19-49375" fmla="*/ 5263491 w 6105267"/>
              <a:gd name="connsiteY19-49376" fmla="*/ 1642938 h 6858000"/>
              <a:gd name="connsiteX20-49377" fmla="*/ 5256552 w 6105267"/>
              <a:gd name="connsiteY20-49378" fmla="*/ 1672509 h 6858000"/>
              <a:gd name="connsiteX21-49379" fmla="*/ 5264549 w 6105267"/>
              <a:gd name="connsiteY21-49380" fmla="*/ 1837572 h 6858000"/>
              <a:gd name="connsiteX22-49381" fmla="*/ 5255696 w 6105267"/>
              <a:gd name="connsiteY22-49382" fmla="*/ 1953770 h 6858000"/>
              <a:gd name="connsiteX23-49383" fmla="*/ 5252592 w 6105267"/>
              <a:gd name="connsiteY23-49384" fmla="*/ 2092210 h 6858000"/>
              <a:gd name="connsiteX24-49385" fmla="*/ 5257248 w 6105267"/>
              <a:gd name="connsiteY24-49386" fmla="*/ 2203922 h 6858000"/>
              <a:gd name="connsiteX25-49387" fmla="*/ 5262551 w 6105267"/>
              <a:gd name="connsiteY25-49388" fmla="*/ 2288050 h 6858000"/>
              <a:gd name="connsiteX26-49389" fmla="*/ 5293877 w 6105267"/>
              <a:gd name="connsiteY26-49390" fmla="*/ 2368649 h 6858000"/>
              <a:gd name="connsiteX27-49391" fmla="*/ 5311338 w 6105267"/>
              <a:gd name="connsiteY27-49392" fmla="*/ 2404034 h 6858000"/>
              <a:gd name="connsiteX28-49393" fmla="*/ 5338366 w 6105267"/>
              <a:gd name="connsiteY28-49394" fmla="*/ 2465052 h 6858000"/>
              <a:gd name="connsiteX29-49395" fmla="*/ 5371263 w 6105267"/>
              <a:gd name="connsiteY29-49396" fmla="*/ 2586413 h 6858000"/>
              <a:gd name="connsiteX30-49397" fmla="*/ 5407503 w 6105267"/>
              <a:gd name="connsiteY30-49398" fmla="*/ 2786290 h 6858000"/>
              <a:gd name="connsiteX31-49399" fmla="*/ 5407356 w 6105267"/>
              <a:gd name="connsiteY31-49400" fmla="*/ 2787545 h 6858000"/>
              <a:gd name="connsiteX32-49401" fmla="*/ 5457023 w 6105267"/>
              <a:gd name="connsiteY32-49402" fmla="*/ 2858292 h 6858000"/>
              <a:gd name="connsiteX33-49403" fmla="*/ 5503944 w 6105267"/>
              <a:gd name="connsiteY33-49404" fmla="*/ 3123335 h 6858000"/>
              <a:gd name="connsiteX34-49405" fmla="*/ 5525532 w 6105267"/>
              <a:gd name="connsiteY34-49406" fmla="*/ 3258473 h 6858000"/>
              <a:gd name="connsiteX35-49407" fmla="*/ 5589758 w 6105267"/>
              <a:gd name="connsiteY35-49408" fmla="*/ 3453699 h 6858000"/>
              <a:gd name="connsiteX36-49409" fmla="*/ 5596144 w 6105267"/>
              <a:gd name="connsiteY36-49410" fmla="*/ 3534624 h 6858000"/>
              <a:gd name="connsiteX37-49411" fmla="*/ 5597750 w 6105267"/>
              <a:gd name="connsiteY37-49412" fmla="*/ 3534129 h 6858000"/>
              <a:gd name="connsiteX38-49413" fmla="*/ 5618377 w 6105267"/>
              <a:gd name="connsiteY38-49414" fmla="*/ 3588431 h 6858000"/>
              <a:gd name="connsiteX39-49415" fmla="*/ 5655472 w 6105267"/>
              <a:gd name="connsiteY39-49416" fmla="*/ 3678877 h 6858000"/>
              <a:gd name="connsiteX40-49417" fmla="*/ 5683015 w 6105267"/>
              <a:gd name="connsiteY40-49418" fmla="*/ 3762025 h 6858000"/>
              <a:gd name="connsiteX41-49419" fmla="*/ 5696643 w 6105267"/>
              <a:gd name="connsiteY41-49420" fmla="*/ 3773888 h 6858000"/>
              <a:gd name="connsiteX42-49421" fmla="*/ 5768491 w 6105267"/>
              <a:gd name="connsiteY42-49422" fmla="*/ 3914399 h 6858000"/>
              <a:gd name="connsiteX43-49423" fmla="*/ 5793123 w 6105267"/>
              <a:gd name="connsiteY43-49424" fmla="*/ 3969952 h 6858000"/>
              <a:gd name="connsiteX44-49425" fmla="*/ 5808321 w 6105267"/>
              <a:gd name="connsiteY44-49426" fmla="*/ 3988153 h 6858000"/>
              <a:gd name="connsiteX45-49427" fmla="*/ 5860672 w 6105267"/>
              <a:gd name="connsiteY45-49428" fmla="*/ 4061579 h 6858000"/>
              <a:gd name="connsiteX46-49429" fmla="*/ 5894095 w 6105267"/>
              <a:gd name="connsiteY46-49430" fmla="*/ 4128857 h 6858000"/>
              <a:gd name="connsiteX47-49431" fmla="*/ 5903513 w 6105267"/>
              <a:gd name="connsiteY47-49432" fmla="*/ 4187661 h 6858000"/>
              <a:gd name="connsiteX48-49433" fmla="*/ 5949086 w 6105267"/>
              <a:gd name="connsiteY48-49434" fmla="*/ 4366139 h 6858000"/>
              <a:gd name="connsiteX49-49435" fmla="*/ 5949261 w 6105267"/>
              <a:gd name="connsiteY49-49436" fmla="*/ 4449185 h 6858000"/>
              <a:gd name="connsiteX50-49437" fmla="*/ 5961816 w 6105267"/>
              <a:gd name="connsiteY50-49438" fmla="*/ 4494562 h 6858000"/>
              <a:gd name="connsiteX51-49439" fmla="*/ 5998138 w 6105267"/>
              <a:gd name="connsiteY51-49440" fmla="*/ 4697518 h 6858000"/>
              <a:gd name="connsiteX52-49441" fmla="*/ 6007819 w 6105267"/>
              <a:gd name="connsiteY52-49442" fmla="*/ 4858148 h 6858000"/>
              <a:gd name="connsiteX53-49443" fmla="*/ 6007749 w 6105267"/>
              <a:gd name="connsiteY53-49444" fmla="*/ 4964715 h 6858000"/>
              <a:gd name="connsiteX54-49445" fmla="*/ 6005269 w 6105267"/>
              <a:gd name="connsiteY54-49446" fmla="*/ 5150567 h 6858000"/>
              <a:gd name="connsiteX55-49447" fmla="*/ 6001127 w 6105267"/>
              <a:gd name="connsiteY55-49448" fmla="*/ 5164609 h 6858000"/>
              <a:gd name="connsiteX56-49449" fmla="*/ 5998514 w 6105267"/>
              <a:gd name="connsiteY56-49450" fmla="*/ 5189673 h 6858000"/>
              <a:gd name="connsiteX57-49451" fmla="*/ 6036748 w 6105267"/>
              <a:gd name="connsiteY57-49452" fmla="*/ 5322752 h 6858000"/>
              <a:gd name="connsiteX58-49453" fmla="*/ 6037677 w 6105267"/>
              <a:gd name="connsiteY58-49454" fmla="*/ 5354807 h 6858000"/>
              <a:gd name="connsiteX59-49455" fmla="*/ 6053435 w 6105267"/>
              <a:gd name="connsiteY59-49456" fmla="*/ 5387547 h 6858000"/>
              <a:gd name="connsiteX60-49457" fmla="*/ 6068640 w 6105267"/>
              <a:gd name="connsiteY60-49458" fmla="*/ 5474503 h 6858000"/>
              <a:gd name="connsiteX61-49459" fmla="*/ 6080922 w 6105267"/>
              <a:gd name="connsiteY61-49460" fmla="*/ 5561070 h 6858000"/>
              <a:gd name="connsiteX62-49461" fmla="*/ 6096949 w 6105267"/>
              <a:gd name="connsiteY62-49462" fmla="*/ 5648179 h 6858000"/>
              <a:gd name="connsiteX63-49463" fmla="*/ 6096746 w 6105267"/>
              <a:gd name="connsiteY63-49464" fmla="*/ 5862844 h 6858000"/>
              <a:gd name="connsiteX64-49465" fmla="*/ 6045436 w 6105267"/>
              <a:gd name="connsiteY64-49466" fmla="*/ 6124480 h 6858000"/>
              <a:gd name="connsiteX65-49467" fmla="*/ 6030489 w 6105267"/>
              <a:gd name="connsiteY65-49468" fmla="*/ 6317666 h 6858000"/>
              <a:gd name="connsiteX66-49469" fmla="*/ 6007492 w 6105267"/>
              <a:gd name="connsiteY66-49470" fmla="*/ 6440818 h 6858000"/>
              <a:gd name="connsiteX67-49471" fmla="*/ 6009467 w 6105267"/>
              <a:gd name="connsiteY67-49472" fmla="*/ 6487076 h 6858000"/>
              <a:gd name="connsiteX68-49473" fmla="*/ 5995064 w 6105267"/>
              <a:gd name="connsiteY68-49474" fmla="*/ 6540791 h 6858000"/>
              <a:gd name="connsiteX69-49475" fmla="*/ 5986207 w 6105267"/>
              <a:gd name="connsiteY69-49476" fmla="*/ 6695855 h 6858000"/>
              <a:gd name="connsiteX70-49477" fmla="*/ 5979428 w 6105267"/>
              <a:gd name="connsiteY70-49478" fmla="*/ 6754678 h 6858000"/>
              <a:gd name="connsiteX71-49479" fmla="*/ 5984543 w 6105267"/>
              <a:gd name="connsiteY71-49480" fmla="*/ 6811016 h 6858000"/>
              <a:gd name="connsiteX72-49481" fmla="*/ 5979671 w 6105267"/>
              <a:gd name="connsiteY72-49482" fmla="*/ 6858000 h 6858000"/>
              <a:gd name="connsiteX73-49483" fmla="*/ 0 w 6105267"/>
              <a:gd name="connsiteY73-49484" fmla="*/ 6858000 h 6858000"/>
              <a:gd name="connsiteX74-49485" fmla="*/ 0 w 6105267"/>
              <a:gd name="connsiteY74-49486" fmla="*/ 0 h 6858000"/>
              <a:gd name="connsiteX0-49487" fmla="*/ 0 w 6105267"/>
              <a:gd name="connsiteY0-49488" fmla="*/ 0 h 6858000"/>
              <a:gd name="connsiteX1-49489" fmla="*/ 4965888 w 6105267"/>
              <a:gd name="connsiteY1-49490" fmla="*/ 0 h 6858000"/>
              <a:gd name="connsiteX2-49491" fmla="*/ 4967767 w 6105267"/>
              <a:gd name="connsiteY2-49492" fmla="*/ 7930 h 6858000"/>
              <a:gd name="connsiteX3-49493" fmla="*/ 4979444 w 6105267"/>
              <a:gd name="connsiteY3-49494" fmla="*/ 43921 h 6858000"/>
              <a:gd name="connsiteX4-49495" fmla="*/ 5075458 w 6105267"/>
              <a:gd name="connsiteY4-49496" fmla="*/ 264355 h 6858000"/>
              <a:gd name="connsiteX5-49497" fmla="*/ 5081175 w 6105267"/>
              <a:gd name="connsiteY5-49498" fmla="*/ 277448 h 6858000"/>
              <a:gd name="connsiteX6-49499" fmla="*/ 5097011 w 6105267"/>
              <a:gd name="connsiteY6-49500" fmla="*/ 355616 h 6858000"/>
              <a:gd name="connsiteX7-49501" fmla="*/ 5153000 w 6105267"/>
              <a:gd name="connsiteY7-49502" fmla="*/ 507134 h 6858000"/>
              <a:gd name="connsiteX8-49503" fmla="*/ 5171282 w 6105267"/>
              <a:gd name="connsiteY8-49504" fmla="*/ 602071 h 6858000"/>
              <a:gd name="connsiteX9-49505" fmla="*/ 5189051 w 6105267"/>
              <a:gd name="connsiteY9-49506" fmla="*/ 782518 h 6858000"/>
              <a:gd name="connsiteX10-49507" fmla="*/ 5218707 w 6105267"/>
              <a:gd name="connsiteY10-49508" fmla="*/ 886387 h 6858000"/>
              <a:gd name="connsiteX11-49509" fmla="*/ 5221281 w 6105267"/>
              <a:gd name="connsiteY11-49510" fmla="*/ 920873 h 6858000"/>
              <a:gd name="connsiteX12-49511" fmla="*/ 5201018 w 6105267"/>
              <a:gd name="connsiteY12-49512" fmla="*/ 1095027 h 6858000"/>
              <a:gd name="connsiteX13-49513" fmla="*/ 5205902 w 6105267"/>
              <a:gd name="connsiteY13-49514" fmla="*/ 1203021 h 6858000"/>
              <a:gd name="connsiteX14-49515" fmla="*/ 5207532 w 6105267"/>
              <a:gd name="connsiteY14-49516" fmla="*/ 1278975 h 6858000"/>
              <a:gd name="connsiteX15-49517" fmla="*/ 5225968 w 6105267"/>
              <a:gd name="connsiteY15-49518" fmla="*/ 1357994 h 6858000"/>
              <a:gd name="connsiteX16-49519" fmla="*/ 5226675 w 6105267"/>
              <a:gd name="connsiteY16-49520" fmla="*/ 1385685 h 6858000"/>
              <a:gd name="connsiteX17-49521" fmla="*/ 5237226 w 6105267"/>
              <a:gd name="connsiteY17-49522" fmla="*/ 1441327 h 6858000"/>
              <a:gd name="connsiteX18-49523" fmla="*/ 5255653 w 6105267"/>
              <a:gd name="connsiteY18-49524" fmla="*/ 1524712 h 6858000"/>
              <a:gd name="connsiteX19-49525" fmla="*/ 5263491 w 6105267"/>
              <a:gd name="connsiteY19-49526" fmla="*/ 1642938 h 6858000"/>
              <a:gd name="connsiteX20-49527" fmla="*/ 5256552 w 6105267"/>
              <a:gd name="connsiteY20-49528" fmla="*/ 1672509 h 6858000"/>
              <a:gd name="connsiteX21-49529" fmla="*/ 5264549 w 6105267"/>
              <a:gd name="connsiteY21-49530" fmla="*/ 1837572 h 6858000"/>
              <a:gd name="connsiteX22-49531" fmla="*/ 5255696 w 6105267"/>
              <a:gd name="connsiteY22-49532" fmla="*/ 1953770 h 6858000"/>
              <a:gd name="connsiteX23-49533" fmla="*/ 5252592 w 6105267"/>
              <a:gd name="connsiteY23-49534" fmla="*/ 2092210 h 6858000"/>
              <a:gd name="connsiteX24-49535" fmla="*/ 5257248 w 6105267"/>
              <a:gd name="connsiteY24-49536" fmla="*/ 2203922 h 6858000"/>
              <a:gd name="connsiteX25-49537" fmla="*/ 5262551 w 6105267"/>
              <a:gd name="connsiteY25-49538" fmla="*/ 2288050 h 6858000"/>
              <a:gd name="connsiteX26-49539" fmla="*/ 5293877 w 6105267"/>
              <a:gd name="connsiteY26-49540" fmla="*/ 2368649 h 6858000"/>
              <a:gd name="connsiteX27-49541" fmla="*/ 5311338 w 6105267"/>
              <a:gd name="connsiteY27-49542" fmla="*/ 2404034 h 6858000"/>
              <a:gd name="connsiteX28-49543" fmla="*/ 5338366 w 6105267"/>
              <a:gd name="connsiteY28-49544" fmla="*/ 2465052 h 6858000"/>
              <a:gd name="connsiteX29-49545" fmla="*/ 5371263 w 6105267"/>
              <a:gd name="connsiteY29-49546" fmla="*/ 2586413 h 6858000"/>
              <a:gd name="connsiteX30-49547" fmla="*/ 5407503 w 6105267"/>
              <a:gd name="connsiteY30-49548" fmla="*/ 2786290 h 6858000"/>
              <a:gd name="connsiteX31-49549" fmla="*/ 5407356 w 6105267"/>
              <a:gd name="connsiteY31-49550" fmla="*/ 2787545 h 6858000"/>
              <a:gd name="connsiteX32-49551" fmla="*/ 5457023 w 6105267"/>
              <a:gd name="connsiteY32-49552" fmla="*/ 2858292 h 6858000"/>
              <a:gd name="connsiteX33-49553" fmla="*/ 5503944 w 6105267"/>
              <a:gd name="connsiteY33-49554" fmla="*/ 3123335 h 6858000"/>
              <a:gd name="connsiteX34-49555" fmla="*/ 5525532 w 6105267"/>
              <a:gd name="connsiteY34-49556" fmla="*/ 3258473 h 6858000"/>
              <a:gd name="connsiteX35-49557" fmla="*/ 5589758 w 6105267"/>
              <a:gd name="connsiteY35-49558" fmla="*/ 3453699 h 6858000"/>
              <a:gd name="connsiteX36-49559" fmla="*/ 5596144 w 6105267"/>
              <a:gd name="connsiteY36-49560" fmla="*/ 3534624 h 6858000"/>
              <a:gd name="connsiteX37-49561" fmla="*/ 5597750 w 6105267"/>
              <a:gd name="connsiteY37-49562" fmla="*/ 3534129 h 6858000"/>
              <a:gd name="connsiteX38-49563" fmla="*/ 5618377 w 6105267"/>
              <a:gd name="connsiteY38-49564" fmla="*/ 3588431 h 6858000"/>
              <a:gd name="connsiteX39-49565" fmla="*/ 5655472 w 6105267"/>
              <a:gd name="connsiteY39-49566" fmla="*/ 3678877 h 6858000"/>
              <a:gd name="connsiteX40-49567" fmla="*/ 5683015 w 6105267"/>
              <a:gd name="connsiteY40-49568" fmla="*/ 3762025 h 6858000"/>
              <a:gd name="connsiteX41-49569" fmla="*/ 5696643 w 6105267"/>
              <a:gd name="connsiteY41-49570" fmla="*/ 3773888 h 6858000"/>
              <a:gd name="connsiteX42-49571" fmla="*/ 5768491 w 6105267"/>
              <a:gd name="connsiteY42-49572" fmla="*/ 3914399 h 6858000"/>
              <a:gd name="connsiteX43-49573" fmla="*/ 5793123 w 6105267"/>
              <a:gd name="connsiteY43-49574" fmla="*/ 3969952 h 6858000"/>
              <a:gd name="connsiteX44-49575" fmla="*/ 5808321 w 6105267"/>
              <a:gd name="connsiteY44-49576" fmla="*/ 3988153 h 6858000"/>
              <a:gd name="connsiteX45-49577" fmla="*/ 5860672 w 6105267"/>
              <a:gd name="connsiteY45-49578" fmla="*/ 4061579 h 6858000"/>
              <a:gd name="connsiteX46-49579" fmla="*/ 5894095 w 6105267"/>
              <a:gd name="connsiteY46-49580" fmla="*/ 4128857 h 6858000"/>
              <a:gd name="connsiteX47-49581" fmla="*/ 5903513 w 6105267"/>
              <a:gd name="connsiteY47-49582" fmla="*/ 4187661 h 6858000"/>
              <a:gd name="connsiteX48-49583" fmla="*/ 5949086 w 6105267"/>
              <a:gd name="connsiteY48-49584" fmla="*/ 4366139 h 6858000"/>
              <a:gd name="connsiteX49-49585" fmla="*/ 5949261 w 6105267"/>
              <a:gd name="connsiteY49-49586" fmla="*/ 4449185 h 6858000"/>
              <a:gd name="connsiteX50-49587" fmla="*/ 5961816 w 6105267"/>
              <a:gd name="connsiteY50-49588" fmla="*/ 4494562 h 6858000"/>
              <a:gd name="connsiteX51-49589" fmla="*/ 5998138 w 6105267"/>
              <a:gd name="connsiteY51-49590" fmla="*/ 4697518 h 6858000"/>
              <a:gd name="connsiteX52-49591" fmla="*/ 6007819 w 6105267"/>
              <a:gd name="connsiteY52-49592" fmla="*/ 4858148 h 6858000"/>
              <a:gd name="connsiteX53-49593" fmla="*/ 6007749 w 6105267"/>
              <a:gd name="connsiteY53-49594" fmla="*/ 4964715 h 6858000"/>
              <a:gd name="connsiteX54-49595" fmla="*/ 6005269 w 6105267"/>
              <a:gd name="connsiteY54-49596" fmla="*/ 5150567 h 6858000"/>
              <a:gd name="connsiteX55-49597" fmla="*/ 6001127 w 6105267"/>
              <a:gd name="connsiteY55-49598" fmla="*/ 5164609 h 6858000"/>
              <a:gd name="connsiteX56-49599" fmla="*/ 5998514 w 6105267"/>
              <a:gd name="connsiteY56-49600" fmla="*/ 5189673 h 6858000"/>
              <a:gd name="connsiteX57-49601" fmla="*/ 6036748 w 6105267"/>
              <a:gd name="connsiteY57-49602" fmla="*/ 5322752 h 6858000"/>
              <a:gd name="connsiteX58-49603" fmla="*/ 6037677 w 6105267"/>
              <a:gd name="connsiteY58-49604" fmla="*/ 5354807 h 6858000"/>
              <a:gd name="connsiteX59-49605" fmla="*/ 6053435 w 6105267"/>
              <a:gd name="connsiteY59-49606" fmla="*/ 5387547 h 6858000"/>
              <a:gd name="connsiteX60-49607" fmla="*/ 6068640 w 6105267"/>
              <a:gd name="connsiteY60-49608" fmla="*/ 5474503 h 6858000"/>
              <a:gd name="connsiteX61-49609" fmla="*/ 6080922 w 6105267"/>
              <a:gd name="connsiteY61-49610" fmla="*/ 5561070 h 6858000"/>
              <a:gd name="connsiteX62-49611" fmla="*/ 6096949 w 6105267"/>
              <a:gd name="connsiteY62-49612" fmla="*/ 5648179 h 6858000"/>
              <a:gd name="connsiteX63-49613" fmla="*/ 6096746 w 6105267"/>
              <a:gd name="connsiteY63-49614" fmla="*/ 5862844 h 6858000"/>
              <a:gd name="connsiteX64-49615" fmla="*/ 6045436 w 6105267"/>
              <a:gd name="connsiteY64-49616" fmla="*/ 6124480 h 6858000"/>
              <a:gd name="connsiteX65-49617" fmla="*/ 6030489 w 6105267"/>
              <a:gd name="connsiteY65-49618" fmla="*/ 6317666 h 6858000"/>
              <a:gd name="connsiteX66-49619" fmla="*/ 6007492 w 6105267"/>
              <a:gd name="connsiteY66-49620" fmla="*/ 6440818 h 6858000"/>
              <a:gd name="connsiteX67-49621" fmla="*/ 6009467 w 6105267"/>
              <a:gd name="connsiteY67-49622" fmla="*/ 6487076 h 6858000"/>
              <a:gd name="connsiteX68-49623" fmla="*/ 5995064 w 6105267"/>
              <a:gd name="connsiteY68-49624" fmla="*/ 6540791 h 6858000"/>
              <a:gd name="connsiteX69-49625" fmla="*/ 5986207 w 6105267"/>
              <a:gd name="connsiteY69-49626" fmla="*/ 6695855 h 6858000"/>
              <a:gd name="connsiteX70-49627" fmla="*/ 5979428 w 6105267"/>
              <a:gd name="connsiteY70-49628" fmla="*/ 6754678 h 6858000"/>
              <a:gd name="connsiteX71-49629" fmla="*/ 5984543 w 6105267"/>
              <a:gd name="connsiteY71-49630" fmla="*/ 6811016 h 6858000"/>
              <a:gd name="connsiteX72-49631" fmla="*/ 5979671 w 6105267"/>
              <a:gd name="connsiteY72-49632" fmla="*/ 6858000 h 6858000"/>
              <a:gd name="connsiteX73-49633" fmla="*/ 0 w 6105267"/>
              <a:gd name="connsiteY73-49634" fmla="*/ 6858000 h 6858000"/>
              <a:gd name="connsiteX74-49635" fmla="*/ 0 w 6105267"/>
              <a:gd name="connsiteY74-49636" fmla="*/ 0 h 6858000"/>
              <a:gd name="connsiteX0-49637" fmla="*/ 0 w 6105267"/>
              <a:gd name="connsiteY0-49638" fmla="*/ 0 h 6858000"/>
              <a:gd name="connsiteX1-49639" fmla="*/ 4965888 w 6105267"/>
              <a:gd name="connsiteY1-49640" fmla="*/ 0 h 6858000"/>
              <a:gd name="connsiteX2-49641" fmla="*/ 4967767 w 6105267"/>
              <a:gd name="connsiteY2-49642" fmla="*/ 7930 h 6858000"/>
              <a:gd name="connsiteX3-49643" fmla="*/ 4979444 w 6105267"/>
              <a:gd name="connsiteY3-49644" fmla="*/ 43921 h 6858000"/>
              <a:gd name="connsiteX4-49645" fmla="*/ 5075458 w 6105267"/>
              <a:gd name="connsiteY4-49646" fmla="*/ 264355 h 6858000"/>
              <a:gd name="connsiteX5-49647" fmla="*/ 5081175 w 6105267"/>
              <a:gd name="connsiteY5-49648" fmla="*/ 277448 h 6858000"/>
              <a:gd name="connsiteX6-49649" fmla="*/ 5097011 w 6105267"/>
              <a:gd name="connsiteY6-49650" fmla="*/ 355616 h 6858000"/>
              <a:gd name="connsiteX7-49651" fmla="*/ 5153000 w 6105267"/>
              <a:gd name="connsiteY7-49652" fmla="*/ 507134 h 6858000"/>
              <a:gd name="connsiteX8-49653" fmla="*/ 5171282 w 6105267"/>
              <a:gd name="connsiteY8-49654" fmla="*/ 602071 h 6858000"/>
              <a:gd name="connsiteX9-49655" fmla="*/ 5189051 w 6105267"/>
              <a:gd name="connsiteY9-49656" fmla="*/ 782518 h 6858000"/>
              <a:gd name="connsiteX10-49657" fmla="*/ 5218707 w 6105267"/>
              <a:gd name="connsiteY10-49658" fmla="*/ 886387 h 6858000"/>
              <a:gd name="connsiteX11-49659" fmla="*/ 5221281 w 6105267"/>
              <a:gd name="connsiteY11-49660" fmla="*/ 920873 h 6858000"/>
              <a:gd name="connsiteX12-49661" fmla="*/ 5201018 w 6105267"/>
              <a:gd name="connsiteY12-49662" fmla="*/ 1095027 h 6858000"/>
              <a:gd name="connsiteX13-49663" fmla="*/ 5205902 w 6105267"/>
              <a:gd name="connsiteY13-49664" fmla="*/ 1203021 h 6858000"/>
              <a:gd name="connsiteX14-49665" fmla="*/ 5207532 w 6105267"/>
              <a:gd name="connsiteY14-49666" fmla="*/ 1278975 h 6858000"/>
              <a:gd name="connsiteX15-49667" fmla="*/ 5225968 w 6105267"/>
              <a:gd name="connsiteY15-49668" fmla="*/ 1357994 h 6858000"/>
              <a:gd name="connsiteX16-49669" fmla="*/ 5226675 w 6105267"/>
              <a:gd name="connsiteY16-49670" fmla="*/ 1385685 h 6858000"/>
              <a:gd name="connsiteX17-49671" fmla="*/ 5237226 w 6105267"/>
              <a:gd name="connsiteY17-49672" fmla="*/ 1441327 h 6858000"/>
              <a:gd name="connsiteX18-49673" fmla="*/ 5255653 w 6105267"/>
              <a:gd name="connsiteY18-49674" fmla="*/ 1524712 h 6858000"/>
              <a:gd name="connsiteX19-49675" fmla="*/ 5263491 w 6105267"/>
              <a:gd name="connsiteY19-49676" fmla="*/ 1642938 h 6858000"/>
              <a:gd name="connsiteX20-49677" fmla="*/ 5256552 w 6105267"/>
              <a:gd name="connsiteY20-49678" fmla="*/ 1672509 h 6858000"/>
              <a:gd name="connsiteX21-49679" fmla="*/ 5264549 w 6105267"/>
              <a:gd name="connsiteY21-49680" fmla="*/ 1837572 h 6858000"/>
              <a:gd name="connsiteX22-49681" fmla="*/ 5255696 w 6105267"/>
              <a:gd name="connsiteY22-49682" fmla="*/ 1953770 h 6858000"/>
              <a:gd name="connsiteX23-49683" fmla="*/ 5252592 w 6105267"/>
              <a:gd name="connsiteY23-49684" fmla="*/ 2092210 h 6858000"/>
              <a:gd name="connsiteX24-49685" fmla="*/ 5257248 w 6105267"/>
              <a:gd name="connsiteY24-49686" fmla="*/ 2203922 h 6858000"/>
              <a:gd name="connsiteX25-49687" fmla="*/ 5262551 w 6105267"/>
              <a:gd name="connsiteY25-49688" fmla="*/ 2288050 h 6858000"/>
              <a:gd name="connsiteX26-49689" fmla="*/ 5293877 w 6105267"/>
              <a:gd name="connsiteY26-49690" fmla="*/ 2368649 h 6858000"/>
              <a:gd name="connsiteX27-49691" fmla="*/ 5311338 w 6105267"/>
              <a:gd name="connsiteY27-49692" fmla="*/ 2404034 h 6858000"/>
              <a:gd name="connsiteX28-49693" fmla="*/ 5338366 w 6105267"/>
              <a:gd name="connsiteY28-49694" fmla="*/ 2465052 h 6858000"/>
              <a:gd name="connsiteX29-49695" fmla="*/ 5371263 w 6105267"/>
              <a:gd name="connsiteY29-49696" fmla="*/ 2586413 h 6858000"/>
              <a:gd name="connsiteX30-49697" fmla="*/ 5407503 w 6105267"/>
              <a:gd name="connsiteY30-49698" fmla="*/ 2786290 h 6858000"/>
              <a:gd name="connsiteX31-49699" fmla="*/ 5407356 w 6105267"/>
              <a:gd name="connsiteY31-49700" fmla="*/ 2787545 h 6858000"/>
              <a:gd name="connsiteX32-49701" fmla="*/ 5457023 w 6105267"/>
              <a:gd name="connsiteY32-49702" fmla="*/ 2858292 h 6858000"/>
              <a:gd name="connsiteX33-49703" fmla="*/ 5503944 w 6105267"/>
              <a:gd name="connsiteY33-49704" fmla="*/ 3123335 h 6858000"/>
              <a:gd name="connsiteX34-49705" fmla="*/ 5525532 w 6105267"/>
              <a:gd name="connsiteY34-49706" fmla="*/ 3258473 h 6858000"/>
              <a:gd name="connsiteX35-49707" fmla="*/ 5589758 w 6105267"/>
              <a:gd name="connsiteY35-49708" fmla="*/ 3453699 h 6858000"/>
              <a:gd name="connsiteX36-49709" fmla="*/ 5596144 w 6105267"/>
              <a:gd name="connsiteY36-49710" fmla="*/ 3534624 h 6858000"/>
              <a:gd name="connsiteX37-49711" fmla="*/ 5597750 w 6105267"/>
              <a:gd name="connsiteY37-49712" fmla="*/ 3534129 h 6858000"/>
              <a:gd name="connsiteX38-49713" fmla="*/ 5618377 w 6105267"/>
              <a:gd name="connsiteY38-49714" fmla="*/ 3588431 h 6858000"/>
              <a:gd name="connsiteX39-49715" fmla="*/ 5655472 w 6105267"/>
              <a:gd name="connsiteY39-49716" fmla="*/ 3678877 h 6858000"/>
              <a:gd name="connsiteX40-49717" fmla="*/ 5683015 w 6105267"/>
              <a:gd name="connsiteY40-49718" fmla="*/ 3762025 h 6858000"/>
              <a:gd name="connsiteX41-49719" fmla="*/ 5706168 w 6105267"/>
              <a:gd name="connsiteY41-49720" fmla="*/ 3797701 h 6858000"/>
              <a:gd name="connsiteX42-49721" fmla="*/ 5768491 w 6105267"/>
              <a:gd name="connsiteY42-49722" fmla="*/ 3914399 h 6858000"/>
              <a:gd name="connsiteX43-49723" fmla="*/ 5793123 w 6105267"/>
              <a:gd name="connsiteY43-49724" fmla="*/ 3969952 h 6858000"/>
              <a:gd name="connsiteX44-49725" fmla="*/ 5808321 w 6105267"/>
              <a:gd name="connsiteY44-49726" fmla="*/ 3988153 h 6858000"/>
              <a:gd name="connsiteX45-49727" fmla="*/ 5860672 w 6105267"/>
              <a:gd name="connsiteY45-49728" fmla="*/ 4061579 h 6858000"/>
              <a:gd name="connsiteX46-49729" fmla="*/ 5894095 w 6105267"/>
              <a:gd name="connsiteY46-49730" fmla="*/ 4128857 h 6858000"/>
              <a:gd name="connsiteX47-49731" fmla="*/ 5903513 w 6105267"/>
              <a:gd name="connsiteY47-49732" fmla="*/ 4187661 h 6858000"/>
              <a:gd name="connsiteX48-49733" fmla="*/ 5949086 w 6105267"/>
              <a:gd name="connsiteY48-49734" fmla="*/ 4366139 h 6858000"/>
              <a:gd name="connsiteX49-49735" fmla="*/ 5949261 w 6105267"/>
              <a:gd name="connsiteY49-49736" fmla="*/ 4449185 h 6858000"/>
              <a:gd name="connsiteX50-49737" fmla="*/ 5961816 w 6105267"/>
              <a:gd name="connsiteY50-49738" fmla="*/ 4494562 h 6858000"/>
              <a:gd name="connsiteX51-49739" fmla="*/ 5998138 w 6105267"/>
              <a:gd name="connsiteY51-49740" fmla="*/ 4697518 h 6858000"/>
              <a:gd name="connsiteX52-49741" fmla="*/ 6007819 w 6105267"/>
              <a:gd name="connsiteY52-49742" fmla="*/ 4858148 h 6858000"/>
              <a:gd name="connsiteX53-49743" fmla="*/ 6007749 w 6105267"/>
              <a:gd name="connsiteY53-49744" fmla="*/ 4964715 h 6858000"/>
              <a:gd name="connsiteX54-49745" fmla="*/ 6005269 w 6105267"/>
              <a:gd name="connsiteY54-49746" fmla="*/ 5150567 h 6858000"/>
              <a:gd name="connsiteX55-49747" fmla="*/ 6001127 w 6105267"/>
              <a:gd name="connsiteY55-49748" fmla="*/ 5164609 h 6858000"/>
              <a:gd name="connsiteX56-49749" fmla="*/ 5998514 w 6105267"/>
              <a:gd name="connsiteY56-49750" fmla="*/ 5189673 h 6858000"/>
              <a:gd name="connsiteX57-49751" fmla="*/ 6036748 w 6105267"/>
              <a:gd name="connsiteY57-49752" fmla="*/ 5322752 h 6858000"/>
              <a:gd name="connsiteX58-49753" fmla="*/ 6037677 w 6105267"/>
              <a:gd name="connsiteY58-49754" fmla="*/ 5354807 h 6858000"/>
              <a:gd name="connsiteX59-49755" fmla="*/ 6053435 w 6105267"/>
              <a:gd name="connsiteY59-49756" fmla="*/ 5387547 h 6858000"/>
              <a:gd name="connsiteX60-49757" fmla="*/ 6068640 w 6105267"/>
              <a:gd name="connsiteY60-49758" fmla="*/ 5474503 h 6858000"/>
              <a:gd name="connsiteX61-49759" fmla="*/ 6080922 w 6105267"/>
              <a:gd name="connsiteY61-49760" fmla="*/ 5561070 h 6858000"/>
              <a:gd name="connsiteX62-49761" fmla="*/ 6096949 w 6105267"/>
              <a:gd name="connsiteY62-49762" fmla="*/ 5648179 h 6858000"/>
              <a:gd name="connsiteX63-49763" fmla="*/ 6096746 w 6105267"/>
              <a:gd name="connsiteY63-49764" fmla="*/ 5862844 h 6858000"/>
              <a:gd name="connsiteX64-49765" fmla="*/ 6045436 w 6105267"/>
              <a:gd name="connsiteY64-49766" fmla="*/ 6124480 h 6858000"/>
              <a:gd name="connsiteX65-49767" fmla="*/ 6030489 w 6105267"/>
              <a:gd name="connsiteY65-49768" fmla="*/ 6317666 h 6858000"/>
              <a:gd name="connsiteX66-49769" fmla="*/ 6007492 w 6105267"/>
              <a:gd name="connsiteY66-49770" fmla="*/ 6440818 h 6858000"/>
              <a:gd name="connsiteX67-49771" fmla="*/ 6009467 w 6105267"/>
              <a:gd name="connsiteY67-49772" fmla="*/ 6487076 h 6858000"/>
              <a:gd name="connsiteX68-49773" fmla="*/ 5995064 w 6105267"/>
              <a:gd name="connsiteY68-49774" fmla="*/ 6540791 h 6858000"/>
              <a:gd name="connsiteX69-49775" fmla="*/ 5986207 w 6105267"/>
              <a:gd name="connsiteY69-49776" fmla="*/ 6695855 h 6858000"/>
              <a:gd name="connsiteX70-49777" fmla="*/ 5979428 w 6105267"/>
              <a:gd name="connsiteY70-49778" fmla="*/ 6754678 h 6858000"/>
              <a:gd name="connsiteX71-49779" fmla="*/ 5984543 w 6105267"/>
              <a:gd name="connsiteY71-49780" fmla="*/ 6811016 h 6858000"/>
              <a:gd name="connsiteX72-49781" fmla="*/ 5979671 w 6105267"/>
              <a:gd name="connsiteY72-49782" fmla="*/ 6858000 h 6858000"/>
              <a:gd name="connsiteX73-49783" fmla="*/ 0 w 6105267"/>
              <a:gd name="connsiteY73-49784" fmla="*/ 6858000 h 6858000"/>
              <a:gd name="connsiteX74-49785" fmla="*/ 0 w 6105267"/>
              <a:gd name="connsiteY74-49786" fmla="*/ 0 h 6858000"/>
              <a:gd name="connsiteX0-49787" fmla="*/ 0 w 6105267"/>
              <a:gd name="connsiteY0-49788" fmla="*/ 0 h 6858000"/>
              <a:gd name="connsiteX1-49789" fmla="*/ 4965888 w 6105267"/>
              <a:gd name="connsiteY1-49790" fmla="*/ 0 h 6858000"/>
              <a:gd name="connsiteX2-49791" fmla="*/ 4967767 w 6105267"/>
              <a:gd name="connsiteY2-49792" fmla="*/ 7930 h 6858000"/>
              <a:gd name="connsiteX3-49793" fmla="*/ 4979444 w 6105267"/>
              <a:gd name="connsiteY3-49794" fmla="*/ 43921 h 6858000"/>
              <a:gd name="connsiteX4-49795" fmla="*/ 5075458 w 6105267"/>
              <a:gd name="connsiteY4-49796" fmla="*/ 264355 h 6858000"/>
              <a:gd name="connsiteX5-49797" fmla="*/ 5081175 w 6105267"/>
              <a:gd name="connsiteY5-49798" fmla="*/ 277448 h 6858000"/>
              <a:gd name="connsiteX6-49799" fmla="*/ 5097011 w 6105267"/>
              <a:gd name="connsiteY6-49800" fmla="*/ 355616 h 6858000"/>
              <a:gd name="connsiteX7-49801" fmla="*/ 5153000 w 6105267"/>
              <a:gd name="connsiteY7-49802" fmla="*/ 507134 h 6858000"/>
              <a:gd name="connsiteX8-49803" fmla="*/ 5171282 w 6105267"/>
              <a:gd name="connsiteY8-49804" fmla="*/ 602071 h 6858000"/>
              <a:gd name="connsiteX9-49805" fmla="*/ 5189051 w 6105267"/>
              <a:gd name="connsiteY9-49806" fmla="*/ 782518 h 6858000"/>
              <a:gd name="connsiteX10-49807" fmla="*/ 5218707 w 6105267"/>
              <a:gd name="connsiteY10-49808" fmla="*/ 886387 h 6858000"/>
              <a:gd name="connsiteX11-49809" fmla="*/ 5221281 w 6105267"/>
              <a:gd name="connsiteY11-49810" fmla="*/ 920873 h 6858000"/>
              <a:gd name="connsiteX12-49811" fmla="*/ 5201018 w 6105267"/>
              <a:gd name="connsiteY12-49812" fmla="*/ 1095027 h 6858000"/>
              <a:gd name="connsiteX13-49813" fmla="*/ 5205902 w 6105267"/>
              <a:gd name="connsiteY13-49814" fmla="*/ 1203021 h 6858000"/>
              <a:gd name="connsiteX14-49815" fmla="*/ 5207532 w 6105267"/>
              <a:gd name="connsiteY14-49816" fmla="*/ 1278975 h 6858000"/>
              <a:gd name="connsiteX15-49817" fmla="*/ 5225968 w 6105267"/>
              <a:gd name="connsiteY15-49818" fmla="*/ 1357994 h 6858000"/>
              <a:gd name="connsiteX16-49819" fmla="*/ 5226675 w 6105267"/>
              <a:gd name="connsiteY16-49820" fmla="*/ 1385685 h 6858000"/>
              <a:gd name="connsiteX17-49821" fmla="*/ 5237226 w 6105267"/>
              <a:gd name="connsiteY17-49822" fmla="*/ 1441327 h 6858000"/>
              <a:gd name="connsiteX18-49823" fmla="*/ 5255653 w 6105267"/>
              <a:gd name="connsiteY18-49824" fmla="*/ 1524712 h 6858000"/>
              <a:gd name="connsiteX19-49825" fmla="*/ 5263491 w 6105267"/>
              <a:gd name="connsiteY19-49826" fmla="*/ 1642938 h 6858000"/>
              <a:gd name="connsiteX20-49827" fmla="*/ 5256552 w 6105267"/>
              <a:gd name="connsiteY20-49828" fmla="*/ 1672509 h 6858000"/>
              <a:gd name="connsiteX21-49829" fmla="*/ 5264549 w 6105267"/>
              <a:gd name="connsiteY21-49830" fmla="*/ 1837572 h 6858000"/>
              <a:gd name="connsiteX22-49831" fmla="*/ 5255696 w 6105267"/>
              <a:gd name="connsiteY22-49832" fmla="*/ 1953770 h 6858000"/>
              <a:gd name="connsiteX23-49833" fmla="*/ 5252592 w 6105267"/>
              <a:gd name="connsiteY23-49834" fmla="*/ 2092210 h 6858000"/>
              <a:gd name="connsiteX24-49835" fmla="*/ 5257248 w 6105267"/>
              <a:gd name="connsiteY24-49836" fmla="*/ 2203922 h 6858000"/>
              <a:gd name="connsiteX25-49837" fmla="*/ 5262551 w 6105267"/>
              <a:gd name="connsiteY25-49838" fmla="*/ 2288050 h 6858000"/>
              <a:gd name="connsiteX26-49839" fmla="*/ 5293877 w 6105267"/>
              <a:gd name="connsiteY26-49840" fmla="*/ 2368649 h 6858000"/>
              <a:gd name="connsiteX27-49841" fmla="*/ 5311338 w 6105267"/>
              <a:gd name="connsiteY27-49842" fmla="*/ 2404034 h 6858000"/>
              <a:gd name="connsiteX28-49843" fmla="*/ 5338366 w 6105267"/>
              <a:gd name="connsiteY28-49844" fmla="*/ 2465052 h 6858000"/>
              <a:gd name="connsiteX29-49845" fmla="*/ 5371263 w 6105267"/>
              <a:gd name="connsiteY29-49846" fmla="*/ 2586413 h 6858000"/>
              <a:gd name="connsiteX30-49847" fmla="*/ 5407503 w 6105267"/>
              <a:gd name="connsiteY30-49848" fmla="*/ 2786290 h 6858000"/>
              <a:gd name="connsiteX31-49849" fmla="*/ 5407356 w 6105267"/>
              <a:gd name="connsiteY31-49850" fmla="*/ 2787545 h 6858000"/>
              <a:gd name="connsiteX32-49851" fmla="*/ 5457023 w 6105267"/>
              <a:gd name="connsiteY32-49852" fmla="*/ 2858292 h 6858000"/>
              <a:gd name="connsiteX33-49853" fmla="*/ 5503944 w 6105267"/>
              <a:gd name="connsiteY33-49854" fmla="*/ 3123335 h 6858000"/>
              <a:gd name="connsiteX34-49855" fmla="*/ 5525532 w 6105267"/>
              <a:gd name="connsiteY34-49856" fmla="*/ 3258473 h 6858000"/>
              <a:gd name="connsiteX35-49857" fmla="*/ 5589758 w 6105267"/>
              <a:gd name="connsiteY35-49858" fmla="*/ 3453699 h 6858000"/>
              <a:gd name="connsiteX36-49859" fmla="*/ 5596144 w 6105267"/>
              <a:gd name="connsiteY36-49860" fmla="*/ 3534624 h 6858000"/>
              <a:gd name="connsiteX37-49861" fmla="*/ 5597750 w 6105267"/>
              <a:gd name="connsiteY37-49862" fmla="*/ 3534129 h 6858000"/>
              <a:gd name="connsiteX38-49863" fmla="*/ 5618377 w 6105267"/>
              <a:gd name="connsiteY38-49864" fmla="*/ 3588431 h 6858000"/>
              <a:gd name="connsiteX39-49865" fmla="*/ 5655472 w 6105267"/>
              <a:gd name="connsiteY39-49866" fmla="*/ 3678877 h 6858000"/>
              <a:gd name="connsiteX40-49867" fmla="*/ 5683015 w 6105267"/>
              <a:gd name="connsiteY40-49868" fmla="*/ 3762025 h 6858000"/>
              <a:gd name="connsiteX41-49869" fmla="*/ 5722836 w 6105267"/>
              <a:gd name="connsiteY41-49870" fmla="*/ 3814370 h 6858000"/>
              <a:gd name="connsiteX42-49871" fmla="*/ 5768491 w 6105267"/>
              <a:gd name="connsiteY42-49872" fmla="*/ 3914399 h 6858000"/>
              <a:gd name="connsiteX43-49873" fmla="*/ 5793123 w 6105267"/>
              <a:gd name="connsiteY43-49874" fmla="*/ 3969952 h 6858000"/>
              <a:gd name="connsiteX44-49875" fmla="*/ 5808321 w 6105267"/>
              <a:gd name="connsiteY44-49876" fmla="*/ 3988153 h 6858000"/>
              <a:gd name="connsiteX45-49877" fmla="*/ 5860672 w 6105267"/>
              <a:gd name="connsiteY45-49878" fmla="*/ 4061579 h 6858000"/>
              <a:gd name="connsiteX46-49879" fmla="*/ 5894095 w 6105267"/>
              <a:gd name="connsiteY46-49880" fmla="*/ 4128857 h 6858000"/>
              <a:gd name="connsiteX47-49881" fmla="*/ 5903513 w 6105267"/>
              <a:gd name="connsiteY47-49882" fmla="*/ 4187661 h 6858000"/>
              <a:gd name="connsiteX48-49883" fmla="*/ 5949086 w 6105267"/>
              <a:gd name="connsiteY48-49884" fmla="*/ 4366139 h 6858000"/>
              <a:gd name="connsiteX49-49885" fmla="*/ 5949261 w 6105267"/>
              <a:gd name="connsiteY49-49886" fmla="*/ 4449185 h 6858000"/>
              <a:gd name="connsiteX50-49887" fmla="*/ 5961816 w 6105267"/>
              <a:gd name="connsiteY50-49888" fmla="*/ 4494562 h 6858000"/>
              <a:gd name="connsiteX51-49889" fmla="*/ 5998138 w 6105267"/>
              <a:gd name="connsiteY51-49890" fmla="*/ 4697518 h 6858000"/>
              <a:gd name="connsiteX52-49891" fmla="*/ 6007819 w 6105267"/>
              <a:gd name="connsiteY52-49892" fmla="*/ 4858148 h 6858000"/>
              <a:gd name="connsiteX53-49893" fmla="*/ 6007749 w 6105267"/>
              <a:gd name="connsiteY53-49894" fmla="*/ 4964715 h 6858000"/>
              <a:gd name="connsiteX54-49895" fmla="*/ 6005269 w 6105267"/>
              <a:gd name="connsiteY54-49896" fmla="*/ 5150567 h 6858000"/>
              <a:gd name="connsiteX55-49897" fmla="*/ 6001127 w 6105267"/>
              <a:gd name="connsiteY55-49898" fmla="*/ 5164609 h 6858000"/>
              <a:gd name="connsiteX56-49899" fmla="*/ 5998514 w 6105267"/>
              <a:gd name="connsiteY56-49900" fmla="*/ 5189673 h 6858000"/>
              <a:gd name="connsiteX57-49901" fmla="*/ 6036748 w 6105267"/>
              <a:gd name="connsiteY57-49902" fmla="*/ 5322752 h 6858000"/>
              <a:gd name="connsiteX58-49903" fmla="*/ 6037677 w 6105267"/>
              <a:gd name="connsiteY58-49904" fmla="*/ 5354807 h 6858000"/>
              <a:gd name="connsiteX59-49905" fmla="*/ 6053435 w 6105267"/>
              <a:gd name="connsiteY59-49906" fmla="*/ 5387547 h 6858000"/>
              <a:gd name="connsiteX60-49907" fmla="*/ 6068640 w 6105267"/>
              <a:gd name="connsiteY60-49908" fmla="*/ 5474503 h 6858000"/>
              <a:gd name="connsiteX61-49909" fmla="*/ 6080922 w 6105267"/>
              <a:gd name="connsiteY61-49910" fmla="*/ 5561070 h 6858000"/>
              <a:gd name="connsiteX62-49911" fmla="*/ 6096949 w 6105267"/>
              <a:gd name="connsiteY62-49912" fmla="*/ 5648179 h 6858000"/>
              <a:gd name="connsiteX63-49913" fmla="*/ 6096746 w 6105267"/>
              <a:gd name="connsiteY63-49914" fmla="*/ 5862844 h 6858000"/>
              <a:gd name="connsiteX64-49915" fmla="*/ 6045436 w 6105267"/>
              <a:gd name="connsiteY64-49916" fmla="*/ 6124480 h 6858000"/>
              <a:gd name="connsiteX65-49917" fmla="*/ 6030489 w 6105267"/>
              <a:gd name="connsiteY65-49918" fmla="*/ 6317666 h 6858000"/>
              <a:gd name="connsiteX66-49919" fmla="*/ 6007492 w 6105267"/>
              <a:gd name="connsiteY66-49920" fmla="*/ 6440818 h 6858000"/>
              <a:gd name="connsiteX67-49921" fmla="*/ 6009467 w 6105267"/>
              <a:gd name="connsiteY67-49922" fmla="*/ 6487076 h 6858000"/>
              <a:gd name="connsiteX68-49923" fmla="*/ 5995064 w 6105267"/>
              <a:gd name="connsiteY68-49924" fmla="*/ 6540791 h 6858000"/>
              <a:gd name="connsiteX69-49925" fmla="*/ 5986207 w 6105267"/>
              <a:gd name="connsiteY69-49926" fmla="*/ 6695855 h 6858000"/>
              <a:gd name="connsiteX70-49927" fmla="*/ 5979428 w 6105267"/>
              <a:gd name="connsiteY70-49928" fmla="*/ 6754678 h 6858000"/>
              <a:gd name="connsiteX71-49929" fmla="*/ 5984543 w 6105267"/>
              <a:gd name="connsiteY71-49930" fmla="*/ 6811016 h 6858000"/>
              <a:gd name="connsiteX72-49931" fmla="*/ 5979671 w 6105267"/>
              <a:gd name="connsiteY72-49932" fmla="*/ 6858000 h 6858000"/>
              <a:gd name="connsiteX73-49933" fmla="*/ 0 w 6105267"/>
              <a:gd name="connsiteY73-49934" fmla="*/ 6858000 h 6858000"/>
              <a:gd name="connsiteX74-49935" fmla="*/ 0 w 6105267"/>
              <a:gd name="connsiteY74-49936" fmla="*/ 0 h 6858000"/>
              <a:gd name="connsiteX0-49937" fmla="*/ 0 w 6105267"/>
              <a:gd name="connsiteY0-49938" fmla="*/ 0 h 6858000"/>
              <a:gd name="connsiteX1-49939" fmla="*/ 4965888 w 6105267"/>
              <a:gd name="connsiteY1-49940" fmla="*/ 0 h 6858000"/>
              <a:gd name="connsiteX2-49941" fmla="*/ 4967767 w 6105267"/>
              <a:gd name="connsiteY2-49942" fmla="*/ 7930 h 6858000"/>
              <a:gd name="connsiteX3-49943" fmla="*/ 4979444 w 6105267"/>
              <a:gd name="connsiteY3-49944" fmla="*/ 43921 h 6858000"/>
              <a:gd name="connsiteX4-49945" fmla="*/ 5075458 w 6105267"/>
              <a:gd name="connsiteY4-49946" fmla="*/ 264355 h 6858000"/>
              <a:gd name="connsiteX5-49947" fmla="*/ 5081175 w 6105267"/>
              <a:gd name="connsiteY5-49948" fmla="*/ 277448 h 6858000"/>
              <a:gd name="connsiteX6-49949" fmla="*/ 5097011 w 6105267"/>
              <a:gd name="connsiteY6-49950" fmla="*/ 355616 h 6858000"/>
              <a:gd name="connsiteX7-49951" fmla="*/ 5153000 w 6105267"/>
              <a:gd name="connsiteY7-49952" fmla="*/ 507134 h 6858000"/>
              <a:gd name="connsiteX8-49953" fmla="*/ 5171282 w 6105267"/>
              <a:gd name="connsiteY8-49954" fmla="*/ 602071 h 6858000"/>
              <a:gd name="connsiteX9-49955" fmla="*/ 5189051 w 6105267"/>
              <a:gd name="connsiteY9-49956" fmla="*/ 782518 h 6858000"/>
              <a:gd name="connsiteX10-49957" fmla="*/ 5218707 w 6105267"/>
              <a:gd name="connsiteY10-49958" fmla="*/ 886387 h 6858000"/>
              <a:gd name="connsiteX11-49959" fmla="*/ 5221281 w 6105267"/>
              <a:gd name="connsiteY11-49960" fmla="*/ 920873 h 6858000"/>
              <a:gd name="connsiteX12-49961" fmla="*/ 5201018 w 6105267"/>
              <a:gd name="connsiteY12-49962" fmla="*/ 1095027 h 6858000"/>
              <a:gd name="connsiteX13-49963" fmla="*/ 5205902 w 6105267"/>
              <a:gd name="connsiteY13-49964" fmla="*/ 1203021 h 6858000"/>
              <a:gd name="connsiteX14-49965" fmla="*/ 5207532 w 6105267"/>
              <a:gd name="connsiteY14-49966" fmla="*/ 1278975 h 6858000"/>
              <a:gd name="connsiteX15-49967" fmla="*/ 5225968 w 6105267"/>
              <a:gd name="connsiteY15-49968" fmla="*/ 1357994 h 6858000"/>
              <a:gd name="connsiteX16-49969" fmla="*/ 5226675 w 6105267"/>
              <a:gd name="connsiteY16-49970" fmla="*/ 1385685 h 6858000"/>
              <a:gd name="connsiteX17-49971" fmla="*/ 5237226 w 6105267"/>
              <a:gd name="connsiteY17-49972" fmla="*/ 1441327 h 6858000"/>
              <a:gd name="connsiteX18-49973" fmla="*/ 5255653 w 6105267"/>
              <a:gd name="connsiteY18-49974" fmla="*/ 1524712 h 6858000"/>
              <a:gd name="connsiteX19-49975" fmla="*/ 5263491 w 6105267"/>
              <a:gd name="connsiteY19-49976" fmla="*/ 1642938 h 6858000"/>
              <a:gd name="connsiteX20-49977" fmla="*/ 5256552 w 6105267"/>
              <a:gd name="connsiteY20-49978" fmla="*/ 1672509 h 6858000"/>
              <a:gd name="connsiteX21-49979" fmla="*/ 5264549 w 6105267"/>
              <a:gd name="connsiteY21-49980" fmla="*/ 1837572 h 6858000"/>
              <a:gd name="connsiteX22-49981" fmla="*/ 5255696 w 6105267"/>
              <a:gd name="connsiteY22-49982" fmla="*/ 1953770 h 6858000"/>
              <a:gd name="connsiteX23-49983" fmla="*/ 5252592 w 6105267"/>
              <a:gd name="connsiteY23-49984" fmla="*/ 2092210 h 6858000"/>
              <a:gd name="connsiteX24-49985" fmla="*/ 5257248 w 6105267"/>
              <a:gd name="connsiteY24-49986" fmla="*/ 2203922 h 6858000"/>
              <a:gd name="connsiteX25-49987" fmla="*/ 5262551 w 6105267"/>
              <a:gd name="connsiteY25-49988" fmla="*/ 2288050 h 6858000"/>
              <a:gd name="connsiteX26-49989" fmla="*/ 5293877 w 6105267"/>
              <a:gd name="connsiteY26-49990" fmla="*/ 2368649 h 6858000"/>
              <a:gd name="connsiteX27-49991" fmla="*/ 5311338 w 6105267"/>
              <a:gd name="connsiteY27-49992" fmla="*/ 2404034 h 6858000"/>
              <a:gd name="connsiteX28-49993" fmla="*/ 5338366 w 6105267"/>
              <a:gd name="connsiteY28-49994" fmla="*/ 2465052 h 6858000"/>
              <a:gd name="connsiteX29-49995" fmla="*/ 5371263 w 6105267"/>
              <a:gd name="connsiteY29-49996" fmla="*/ 2586413 h 6858000"/>
              <a:gd name="connsiteX30-49997" fmla="*/ 5407503 w 6105267"/>
              <a:gd name="connsiteY30-49998" fmla="*/ 2786290 h 6858000"/>
              <a:gd name="connsiteX31-49999" fmla="*/ 5407356 w 6105267"/>
              <a:gd name="connsiteY31-50000" fmla="*/ 2787545 h 6858000"/>
              <a:gd name="connsiteX32-50001" fmla="*/ 5448870 w 6105267"/>
              <a:gd name="connsiteY32-50002" fmla="*/ 2838305 h 6858000"/>
              <a:gd name="connsiteX33-50003" fmla="*/ 5503944 w 6105267"/>
              <a:gd name="connsiteY33-50004" fmla="*/ 3123335 h 6858000"/>
              <a:gd name="connsiteX34-50005" fmla="*/ 5525532 w 6105267"/>
              <a:gd name="connsiteY34-50006" fmla="*/ 3258473 h 6858000"/>
              <a:gd name="connsiteX35-50007" fmla="*/ 5589758 w 6105267"/>
              <a:gd name="connsiteY35-50008" fmla="*/ 3453699 h 6858000"/>
              <a:gd name="connsiteX36-50009" fmla="*/ 5596144 w 6105267"/>
              <a:gd name="connsiteY36-50010" fmla="*/ 3534624 h 6858000"/>
              <a:gd name="connsiteX37-50011" fmla="*/ 5597750 w 6105267"/>
              <a:gd name="connsiteY37-50012" fmla="*/ 3534129 h 6858000"/>
              <a:gd name="connsiteX38-50013" fmla="*/ 5618377 w 6105267"/>
              <a:gd name="connsiteY38-50014" fmla="*/ 3588431 h 6858000"/>
              <a:gd name="connsiteX39-50015" fmla="*/ 5655472 w 6105267"/>
              <a:gd name="connsiteY39-50016" fmla="*/ 3678877 h 6858000"/>
              <a:gd name="connsiteX40-50017" fmla="*/ 5683015 w 6105267"/>
              <a:gd name="connsiteY40-50018" fmla="*/ 3762025 h 6858000"/>
              <a:gd name="connsiteX41-50019" fmla="*/ 5722836 w 6105267"/>
              <a:gd name="connsiteY41-50020" fmla="*/ 3814370 h 6858000"/>
              <a:gd name="connsiteX42-50021" fmla="*/ 5768491 w 6105267"/>
              <a:gd name="connsiteY42-50022" fmla="*/ 3914399 h 6858000"/>
              <a:gd name="connsiteX43-50023" fmla="*/ 5793123 w 6105267"/>
              <a:gd name="connsiteY43-50024" fmla="*/ 3969952 h 6858000"/>
              <a:gd name="connsiteX44-50025" fmla="*/ 5808321 w 6105267"/>
              <a:gd name="connsiteY44-50026" fmla="*/ 3988153 h 6858000"/>
              <a:gd name="connsiteX45-50027" fmla="*/ 5860672 w 6105267"/>
              <a:gd name="connsiteY45-50028" fmla="*/ 4061579 h 6858000"/>
              <a:gd name="connsiteX46-50029" fmla="*/ 5894095 w 6105267"/>
              <a:gd name="connsiteY46-50030" fmla="*/ 4128857 h 6858000"/>
              <a:gd name="connsiteX47-50031" fmla="*/ 5903513 w 6105267"/>
              <a:gd name="connsiteY47-50032" fmla="*/ 4187661 h 6858000"/>
              <a:gd name="connsiteX48-50033" fmla="*/ 5949086 w 6105267"/>
              <a:gd name="connsiteY48-50034" fmla="*/ 4366139 h 6858000"/>
              <a:gd name="connsiteX49-50035" fmla="*/ 5949261 w 6105267"/>
              <a:gd name="connsiteY49-50036" fmla="*/ 4449185 h 6858000"/>
              <a:gd name="connsiteX50-50037" fmla="*/ 5961816 w 6105267"/>
              <a:gd name="connsiteY50-50038" fmla="*/ 4494562 h 6858000"/>
              <a:gd name="connsiteX51-50039" fmla="*/ 5998138 w 6105267"/>
              <a:gd name="connsiteY51-50040" fmla="*/ 4697518 h 6858000"/>
              <a:gd name="connsiteX52-50041" fmla="*/ 6007819 w 6105267"/>
              <a:gd name="connsiteY52-50042" fmla="*/ 4858148 h 6858000"/>
              <a:gd name="connsiteX53-50043" fmla="*/ 6007749 w 6105267"/>
              <a:gd name="connsiteY53-50044" fmla="*/ 4964715 h 6858000"/>
              <a:gd name="connsiteX54-50045" fmla="*/ 6005269 w 6105267"/>
              <a:gd name="connsiteY54-50046" fmla="*/ 5150567 h 6858000"/>
              <a:gd name="connsiteX55-50047" fmla="*/ 6001127 w 6105267"/>
              <a:gd name="connsiteY55-50048" fmla="*/ 5164609 h 6858000"/>
              <a:gd name="connsiteX56-50049" fmla="*/ 5998514 w 6105267"/>
              <a:gd name="connsiteY56-50050" fmla="*/ 5189673 h 6858000"/>
              <a:gd name="connsiteX57-50051" fmla="*/ 6036748 w 6105267"/>
              <a:gd name="connsiteY57-50052" fmla="*/ 5322752 h 6858000"/>
              <a:gd name="connsiteX58-50053" fmla="*/ 6037677 w 6105267"/>
              <a:gd name="connsiteY58-50054" fmla="*/ 5354807 h 6858000"/>
              <a:gd name="connsiteX59-50055" fmla="*/ 6053435 w 6105267"/>
              <a:gd name="connsiteY59-50056" fmla="*/ 5387547 h 6858000"/>
              <a:gd name="connsiteX60-50057" fmla="*/ 6068640 w 6105267"/>
              <a:gd name="connsiteY60-50058" fmla="*/ 5474503 h 6858000"/>
              <a:gd name="connsiteX61-50059" fmla="*/ 6080922 w 6105267"/>
              <a:gd name="connsiteY61-50060" fmla="*/ 5561070 h 6858000"/>
              <a:gd name="connsiteX62-50061" fmla="*/ 6096949 w 6105267"/>
              <a:gd name="connsiteY62-50062" fmla="*/ 5648179 h 6858000"/>
              <a:gd name="connsiteX63-50063" fmla="*/ 6096746 w 6105267"/>
              <a:gd name="connsiteY63-50064" fmla="*/ 5862844 h 6858000"/>
              <a:gd name="connsiteX64-50065" fmla="*/ 6045436 w 6105267"/>
              <a:gd name="connsiteY64-50066" fmla="*/ 6124480 h 6858000"/>
              <a:gd name="connsiteX65-50067" fmla="*/ 6030489 w 6105267"/>
              <a:gd name="connsiteY65-50068" fmla="*/ 6317666 h 6858000"/>
              <a:gd name="connsiteX66-50069" fmla="*/ 6007492 w 6105267"/>
              <a:gd name="connsiteY66-50070" fmla="*/ 6440818 h 6858000"/>
              <a:gd name="connsiteX67-50071" fmla="*/ 6009467 w 6105267"/>
              <a:gd name="connsiteY67-50072" fmla="*/ 6487076 h 6858000"/>
              <a:gd name="connsiteX68-50073" fmla="*/ 5995064 w 6105267"/>
              <a:gd name="connsiteY68-50074" fmla="*/ 6540791 h 6858000"/>
              <a:gd name="connsiteX69-50075" fmla="*/ 5986207 w 6105267"/>
              <a:gd name="connsiteY69-50076" fmla="*/ 6695855 h 6858000"/>
              <a:gd name="connsiteX70-50077" fmla="*/ 5979428 w 6105267"/>
              <a:gd name="connsiteY70-50078" fmla="*/ 6754678 h 6858000"/>
              <a:gd name="connsiteX71-50079" fmla="*/ 5984543 w 6105267"/>
              <a:gd name="connsiteY71-50080" fmla="*/ 6811016 h 6858000"/>
              <a:gd name="connsiteX72-50081" fmla="*/ 5979671 w 6105267"/>
              <a:gd name="connsiteY72-50082" fmla="*/ 6858000 h 6858000"/>
              <a:gd name="connsiteX73-50083" fmla="*/ 0 w 6105267"/>
              <a:gd name="connsiteY73-50084" fmla="*/ 6858000 h 6858000"/>
              <a:gd name="connsiteX74-50085" fmla="*/ 0 w 6105267"/>
              <a:gd name="connsiteY74-50086" fmla="*/ 0 h 6858000"/>
              <a:gd name="connsiteX0-50087" fmla="*/ 0 w 6105267"/>
              <a:gd name="connsiteY0-50088" fmla="*/ 0 h 6858000"/>
              <a:gd name="connsiteX1-50089" fmla="*/ 4965888 w 6105267"/>
              <a:gd name="connsiteY1-50090" fmla="*/ 0 h 6858000"/>
              <a:gd name="connsiteX2-50091" fmla="*/ 4967767 w 6105267"/>
              <a:gd name="connsiteY2-50092" fmla="*/ 7930 h 6858000"/>
              <a:gd name="connsiteX3-50093" fmla="*/ 4979444 w 6105267"/>
              <a:gd name="connsiteY3-50094" fmla="*/ 43921 h 6858000"/>
              <a:gd name="connsiteX4-50095" fmla="*/ 5075458 w 6105267"/>
              <a:gd name="connsiteY4-50096" fmla="*/ 264355 h 6858000"/>
              <a:gd name="connsiteX5-50097" fmla="*/ 5081175 w 6105267"/>
              <a:gd name="connsiteY5-50098" fmla="*/ 277448 h 6858000"/>
              <a:gd name="connsiteX6-50099" fmla="*/ 5097011 w 6105267"/>
              <a:gd name="connsiteY6-50100" fmla="*/ 355616 h 6858000"/>
              <a:gd name="connsiteX7-50101" fmla="*/ 5153000 w 6105267"/>
              <a:gd name="connsiteY7-50102" fmla="*/ 507134 h 6858000"/>
              <a:gd name="connsiteX8-50103" fmla="*/ 5171282 w 6105267"/>
              <a:gd name="connsiteY8-50104" fmla="*/ 602071 h 6858000"/>
              <a:gd name="connsiteX9-50105" fmla="*/ 5189051 w 6105267"/>
              <a:gd name="connsiteY9-50106" fmla="*/ 782518 h 6858000"/>
              <a:gd name="connsiteX10-50107" fmla="*/ 5218707 w 6105267"/>
              <a:gd name="connsiteY10-50108" fmla="*/ 886387 h 6858000"/>
              <a:gd name="connsiteX11-50109" fmla="*/ 5221281 w 6105267"/>
              <a:gd name="connsiteY11-50110" fmla="*/ 920873 h 6858000"/>
              <a:gd name="connsiteX12-50111" fmla="*/ 5201018 w 6105267"/>
              <a:gd name="connsiteY12-50112" fmla="*/ 1095027 h 6858000"/>
              <a:gd name="connsiteX13-50113" fmla="*/ 5205902 w 6105267"/>
              <a:gd name="connsiteY13-50114" fmla="*/ 1203021 h 6858000"/>
              <a:gd name="connsiteX14-50115" fmla="*/ 5207532 w 6105267"/>
              <a:gd name="connsiteY14-50116" fmla="*/ 1278975 h 6858000"/>
              <a:gd name="connsiteX15-50117" fmla="*/ 5225968 w 6105267"/>
              <a:gd name="connsiteY15-50118" fmla="*/ 1357994 h 6858000"/>
              <a:gd name="connsiteX16-50119" fmla="*/ 5226675 w 6105267"/>
              <a:gd name="connsiteY16-50120" fmla="*/ 1385685 h 6858000"/>
              <a:gd name="connsiteX17-50121" fmla="*/ 5237226 w 6105267"/>
              <a:gd name="connsiteY17-50122" fmla="*/ 1441327 h 6858000"/>
              <a:gd name="connsiteX18-50123" fmla="*/ 5255653 w 6105267"/>
              <a:gd name="connsiteY18-50124" fmla="*/ 1524712 h 6858000"/>
              <a:gd name="connsiteX19-50125" fmla="*/ 5263491 w 6105267"/>
              <a:gd name="connsiteY19-50126" fmla="*/ 1642938 h 6858000"/>
              <a:gd name="connsiteX20-50127" fmla="*/ 5256552 w 6105267"/>
              <a:gd name="connsiteY20-50128" fmla="*/ 1672509 h 6858000"/>
              <a:gd name="connsiteX21-50129" fmla="*/ 5264549 w 6105267"/>
              <a:gd name="connsiteY21-50130" fmla="*/ 1837572 h 6858000"/>
              <a:gd name="connsiteX22-50131" fmla="*/ 5255696 w 6105267"/>
              <a:gd name="connsiteY22-50132" fmla="*/ 1953770 h 6858000"/>
              <a:gd name="connsiteX23-50133" fmla="*/ 5252592 w 6105267"/>
              <a:gd name="connsiteY23-50134" fmla="*/ 2092210 h 6858000"/>
              <a:gd name="connsiteX24-50135" fmla="*/ 5257248 w 6105267"/>
              <a:gd name="connsiteY24-50136" fmla="*/ 2203922 h 6858000"/>
              <a:gd name="connsiteX25-50137" fmla="*/ 5262551 w 6105267"/>
              <a:gd name="connsiteY25-50138" fmla="*/ 2288050 h 6858000"/>
              <a:gd name="connsiteX26-50139" fmla="*/ 5293877 w 6105267"/>
              <a:gd name="connsiteY26-50140" fmla="*/ 2368649 h 6858000"/>
              <a:gd name="connsiteX27-50141" fmla="*/ 5311338 w 6105267"/>
              <a:gd name="connsiteY27-50142" fmla="*/ 2404034 h 6858000"/>
              <a:gd name="connsiteX28-50143" fmla="*/ 5338366 w 6105267"/>
              <a:gd name="connsiteY28-50144" fmla="*/ 2465052 h 6858000"/>
              <a:gd name="connsiteX29-50145" fmla="*/ 5371263 w 6105267"/>
              <a:gd name="connsiteY29-50146" fmla="*/ 2586413 h 6858000"/>
              <a:gd name="connsiteX30-50147" fmla="*/ 5407503 w 6105267"/>
              <a:gd name="connsiteY30-50148" fmla="*/ 2786290 h 6858000"/>
              <a:gd name="connsiteX31-50149" fmla="*/ 5407356 w 6105267"/>
              <a:gd name="connsiteY31-50150" fmla="*/ 2787545 h 6858000"/>
              <a:gd name="connsiteX32-50151" fmla="*/ 5448870 w 6105267"/>
              <a:gd name="connsiteY32-50152" fmla="*/ 2838305 h 6858000"/>
              <a:gd name="connsiteX33-50153" fmla="*/ 5503944 w 6105267"/>
              <a:gd name="connsiteY33-50154" fmla="*/ 3123335 h 6858000"/>
              <a:gd name="connsiteX34-50155" fmla="*/ 5525532 w 6105267"/>
              <a:gd name="connsiteY34-50156" fmla="*/ 3258473 h 6858000"/>
              <a:gd name="connsiteX35-50157" fmla="*/ 5589758 w 6105267"/>
              <a:gd name="connsiteY35-50158" fmla="*/ 3453699 h 6858000"/>
              <a:gd name="connsiteX36-50159" fmla="*/ 5596144 w 6105267"/>
              <a:gd name="connsiteY36-50160" fmla="*/ 3534624 h 6858000"/>
              <a:gd name="connsiteX37-50161" fmla="*/ 5597750 w 6105267"/>
              <a:gd name="connsiteY37-50162" fmla="*/ 3534129 h 6858000"/>
              <a:gd name="connsiteX38-50163" fmla="*/ 5655472 w 6105267"/>
              <a:gd name="connsiteY38-50164" fmla="*/ 3678877 h 6858000"/>
              <a:gd name="connsiteX39-50165" fmla="*/ 5683015 w 6105267"/>
              <a:gd name="connsiteY39-50166" fmla="*/ 3762025 h 6858000"/>
              <a:gd name="connsiteX40-50167" fmla="*/ 5722836 w 6105267"/>
              <a:gd name="connsiteY40-50168" fmla="*/ 3814370 h 6858000"/>
              <a:gd name="connsiteX41-50169" fmla="*/ 5768491 w 6105267"/>
              <a:gd name="connsiteY41-50170" fmla="*/ 3914399 h 6858000"/>
              <a:gd name="connsiteX42-50171" fmla="*/ 5793123 w 6105267"/>
              <a:gd name="connsiteY42-50172" fmla="*/ 3969952 h 6858000"/>
              <a:gd name="connsiteX43-50173" fmla="*/ 5808321 w 6105267"/>
              <a:gd name="connsiteY43-50174" fmla="*/ 3988153 h 6858000"/>
              <a:gd name="connsiteX44-50175" fmla="*/ 5860672 w 6105267"/>
              <a:gd name="connsiteY44-50176" fmla="*/ 4061579 h 6858000"/>
              <a:gd name="connsiteX45-50177" fmla="*/ 5894095 w 6105267"/>
              <a:gd name="connsiteY45-50178" fmla="*/ 4128857 h 6858000"/>
              <a:gd name="connsiteX46-50179" fmla="*/ 5903513 w 6105267"/>
              <a:gd name="connsiteY46-50180" fmla="*/ 4187661 h 6858000"/>
              <a:gd name="connsiteX47-50181" fmla="*/ 5949086 w 6105267"/>
              <a:gd name="connsiteY47-50182" fmla="*/ 4366139 h 6858000"/>
              <a:gd name="connsiteX48-50183" fmla="*/ 5949261 w 6105267"/>
              <a:gd name="connsiteY48-50184" fmla="*/ 4449185 h 6858000"/>
              <a:gd name="connsiteX49-50185" fmla="*/ 5961816 w 6105267"/>
              <a:gd name="connsiteY49-50186" fmla="*/ 4494562 h 6858000"/>
              <a:gd name="connsiteX50-50187" fmla="*/ 5998138 w 6105267"/>
              <a:gd name="connsiteY50-50188" fmla="*/ 4697518 h 6858000"/>
              <a:gd name="connsiteX51-50189" fmla="*/ 6007819 w 6105267"/>
              <a:gd name="connsiteY51-50190" fmla="*/ 4858148 h 6858000"/>
              <a:gd name="connsiteX52-50191" fmla="*/ 6007749 w 6105267"/>
              <a:gd name="connsiteY52-50192" fmla="*/ 4964715 h 6858000"/>
              <a:gd name="connsiteX53-50193" fmla="*/ 6005269 w 6105267"/>
              <a:gd name="connsiteY53-50194" fmla="*/ 5150567 h 6858000"/>
              <a:gd name="connsiteX54-50195" fmla="*/ 6001127 w 6105267"/>
              <a:gd name="connsiteY54-50196" fmla="*/ 5164609 h 6858000"/>
              <a:gd name="connsiteX55-50197" fmla="*/ 5998514 w 6105267"/>
              <a:gd name="connsiteY55-50198" fmla="*/ 5189673 h 6858000"/>
              <a:gd name="connsiteX56-50199" fmla="*/ 6036748 w 6105267"/>
              <a:gd name="connsiteY56-50200" fmla="*/ 5322752 h 6858000"/>
              <a:gd name="connsiteX57-50201" fmla="*/ 6037677 w 6105267"/>
              <a:gd name="connsiteY57-50202" fmla="*/ 5354807 h 6858000"/>
              <a:gd name="connsiteX58-50203" fmla="*/ 6053435 w 6105267"/>
              <a:gd name="connsiteY58-50204" fmla="*/ 5387547 h 6858000"/>
              <a:gd name="connsiteX59-50205" fmla="*/ 6068640 w 6105267"/>
              <a:gd name="connsiteY59-50206" fmla="*/ 5474503 h 6858000"/>
              <a:gd name="connsiteX60-50207" fmla="*/ 6080922 w 6105267"/>
              <a:gd name="connsiteY60-50208" fmla="*/ 5561070 h 6858000"/>
              <a:gd name="connsiteX61-50209" fmla="*/ 6096949 w 6105267"/>
              <a:gd name="connsiteY61-50210" fmla="*/ 5648179 h 6858000"/>
              <a:gd name="connsiteX62-50211" fmla="*/ 6096746 w 6105267"/>
              <a:gd name="connsiteY62-50212" fmla="*/ 5862844 h 6858000"/>
              <a:gd name="connsiteX63-50213" fmla="*/ 6045436 w 6105267"/>
              <a:gd name="connsiteY63-50214" fmla="*/ 6124480 h 6858000"/>
              <a:gd name="connsiteX64-50215" fmla="*/ 6030489 w 6105267"/>
              <a:gd name="connsiteY64-50216" fmla="*/ 6317666 h 6858000"/>
              <a:gd name="connsiteX65-50217" fmla="*/ 6007492 w 6105267"/>
              <a:gd name="connsiteY65-50218" fmla="*/ 6440818 h 6858000"/>
              <a:gd name="connsiteX66-50219" fmla="*/ 6009467 w 6105267"/>
              <a:gd name="connsiteY66-50220" fmla="*/ 6487076 h 6858000"/>
              <a:gd name="connsiteX67-50221" fmla="*/ 5995064 w 6105267"/>
              <a:gd name="connsiteY67-50222" fmla="*/ 6540791 h 6858000"/>
              <a:gd name="connsiteX68-50223" fmla="*/ 5986207 w 6105267"/>
              <a:gd name="connsiteY68-50224" fmla="*/ 6695855 h 6858000"/>
              <a:gd name="connsiteX69-50225" fmla="*/ 5979428 w 6105267"/>
              <a:gd name="connsiteY69-50226" fmla="*/ 6754678 h 6858000"/>
              <a:gd name="connsiteX70-50227" fmla="*/ 5984543 w 6105267"/>
              <a:gd name="connsiteY70-50228" fmla="*/ 6811016 h 6858000"/>
              <a:gd name="connsiteX71-50229" fmla="*/ 5979671 w 6105267"/>
              <a:gd name="connsiteY71-50230" fmla="*/ 6858000 h 6858000"/>
              <a:gd name="connsiteX72-50231" fmla="*/ 0 w 6105267"/>
              <a:gd name="connsiteY72-50232" fmla="*/ 6858000 h 6858000"/>
              <a:gd name="connsiteX73-50233" fmla="*/ 0 w 6105267"/>
              <a:gd name="connsiteY73-50234" fmla="*/ 0 h 6858000"/>
              <a:gd name="connsiteX0-50235" fmla="*/ 0 w 6105267"/>
              <a:gd name="connsiteY0-50236" fmla="*/ 0 h 6858000"/>
              <a:gd name="connsiteX1-50237" fmla="*/ 4965888 w 6105267"/>
              <a:gd name="connsiteY1-50238" fmla="*/ 0 h 6858000"/>
              <a:gd name="connsiteX2-50239" fmla="*/ 4967767 w 6105267"/>
              <a:gd name="connsiteY2-50240" fmla="*/ 7930 h 6858000"/>
              <a:gd name="connsiteX3-50241" fmla="*/ 4979444 w 6105267"/>
              <a:gd name="connsiteY3-50242" fmla="*/ 43921 h 6858000"/>
              <a:gd name="connsiteX4-50243" fmla="*/ 5075458 w 6105267"/>
              <a:gd name="connsiteY4-50244" fmla="*/ 264355 h 6858000"/>
              <a:gd name="connsiteX5-50245" fmla="*/ 5081175 w 6105267"/>
              <a:gd name="connsiteY5-50246" fmla="*/ 277448 h 6858000"/>
              <a:gd name="connsiteX6-50247" fmla="*/ 5097011 w 6105267"/>
              <a:gd name="connsiteY6-50248" fmla="*/ 355616 h 6858000"/>
              <a:gd name="connsiteX7-50249" fmla="*/ 5153000 w 6105267"/>
              <a:gd name="connsiteY7-50250" fmla="*/ 507134 h 6858000"/>
              <a:gd name="connsiteX8-50251" fmla="*/ 5171282 w 6105267"/>
              <a:gd name="connsiteY8-50252" fmla="*/ 602071 h 6858000"/>
              <a:gd name="connsiteX9-50253" fmla="*/ 5189051 w 6105267"/>
              <a:gd name="connsiteY9-50254" fmla="*/ 782518 h 6858000"/>
              <a:gd name="connsiteX10-50255" fmla="*/ 5218707 w 6105267"/>
              <a:gd name="connsiteY10-50256" fmla="*/ 886387 h 6858000"/>
              <a:gd name="connsiteX11-50257" fmla="*/ 5221281 w 6105267"/>
              <a:gd name="connsiteY11-50258" fmla="*/ 920873 h 6858000"/>
              <a:gd name="connsiteX12-50259" fmla="*/ 5201018 w 6105267"/>
              <a:gd name="connsiteY12-50260" fmla="*/ 1095027 h 6858000"/>
              <a:gd name="connsiteX13-50261" fmla="*/ 5205902 w 6105267"/>
              <a:gd name="connsiteY13-50262" fmla="*/ 1203021 h 6858000"/>
              <a:gd name="connsiteX14-50263" fmla="*/ 5207532 w 6105267"/>
              <a:gd name="connsiteY14-50264" fmla="*/ 1278975 h 6858000"/>
              <a:gd name="connsiteX15-50265" fmla="*/ 5225968 w 6105267"/>
              <a:gd name="connsiteY15-50266" fmla="*/ 1357994 h 6858000"/>
              <a:gd name="connsiteX16-50267" fmla="*/ 5226675 w 6105267"/>
              <a:gd name="connsiteY16-50268" fmla="*/ 1385685 h 6858000"/>
              <a:gd name="connsiteX17-50269" fmla="*/ 5237226 w 6105267"/>
              <a:gd name="connsiteY17-50270" fmla="*/ 1441327 h 6858000"/>
              <a:gd name="connsiteX18-50271" fmla="*/ 5255653 w 6105267"/>
              <a:gd name="connsiteY18-50272" fmla="*/ 1524712 h 6858000"/>
              <a:gd name="connsiteX19-50273" fmla="*/ 5263491 w 6105267"/>
              <a:gd name="connsiteY19-50274" fmla="*/ 1642938 h 6858000"/>
              <a:gd name="connsiteX20-50275" fmla="*/ 5256552 w 6105267"/>
              <a:gd name="connsiteY20-50276" fmla="*/ 1672509 h 6858000"/>
              <a:gd name="connsiteX21-50277" fmla="*/ 5264549 w 6105267"/>
              <a:gd name="connsiteY21-50278" fmla="*/ 1837572 h 6858000"/>
              <a:gd name="connsiteX22-50279" fmla="*/ 5255696 w 6105267"/>
              <a:gd name="connsiteY22-50280" fmla="*/ 1953770 h 6858000"/>
              <a:gd name="connsiteX23-50281" fmla="*/ 5252592 w 6105267"/>
              <a:gd name="connsiteY23-50282" fmla="*/ 2092210 h 6858000"/>
              <a:gd name="connsiteX24-50283" fmla="*/ 5257248 w 6105267"/>
              <a:gd name="connsiteY24-50284" fmla="*/ 2203922 h 6858000"/>
              <a:gd name="connsiteX25-50285" fmla="*/ 5262551 w 6105267"/>
              <a:gd name="connsiteY25-50286" fmla="*/ 2288050 h 6858000"/>
              <a:gd name="connsiteX26-50287" fmla="*/ 5293877 w 6105267"/>
              <a:gd name="connsiteY26-50288" fmla="*/ 2368649 h 6858000"/>
              <a:gd name="connsiteX27-50289" fmla="*/ 5311338 w 6105267"/>
              <a:gd name="connsiteY27-50290" fmla="*/ 2404034 h 6858000"/>
              <a:gd name="connsiteX28-50291" fmla="*/ 5338366 w 6105267"/>
              <a:gd name="connsiteY28-50292" fmla="*/ 2465052 h 6858000"/>
              <a:gd name="connsiteX29-50293" fmla="*/ 5371263 w 6105267"/>
              <a:gd name="connsiteY29-50294" fmla="*/ 2586413 h 6858000"/>
              <a:gd name="connsiteX30-50295" fmla="*/ 5407503 w 6105267"/>
              <a:gd name="connsiteY30-50296" fmla="*/ 2786290 h 6858000"/>
              <a:gd name="connsiteX31-50297" fmla="*/ 5407356 w 6105267"/>
              <a:gd name="connsiteY31-50298" fmla="*/ 2787545 h 6858000"/>
              <a:gd name="connsiteX32-50299" fmla="*/ 5448870 w 6105267"/>
              <a:gd name="connsiteY32-50300" fmla="*/ 2838305 h 6858000"/>
              <a:gd name="connsiteX33-50301" fmla="*/ 5503944 w 6105267"/>
              <a:gd name="connsiteY33-50302" fmla="*/ 3123335 h 6858000"/>
              <a:gd name="connsiteX34-50303" fmla="*/ 5525532 w 6105267"/>
              <a:gd name="connsiteY34-50304" fmla="*/ 3258473 h 6858000"/>
              <a:gd name="connsiteX35-50305" fmla="*/ 5589758 w 6105267"/>
              <a:gd name="connsiteY35-50306" fmla="*/ 3453699 h 6858000"/>
              <a:gd name="connsiteX36-50307" fmla="*/ 5596144 w 6105267"/>
              <a:gd name="connsiteY36-50308" fmla="*/ 3534624 h 6858000"/>
              <a:gd name="connsiteX37-50309" fmla="*/ 5597750 w 6105267"/>
              <a:gd name="connsiteY37-50310" fmla="*/ 3534129 h 6858000"/>
              <a:gd name="connsiteX38-50311" fmla="*/ 5683015 w 6105267"/>
              <a:gd name="connsiteY38-50312" fmla="*/ 3762025 h 6858000"/>
              <a:gd name="connsiteX39-50313" fmla="*/ 5722836 w 6105267"/>
              <a:gd name="connsiteY39-50314" fmla="*/ 3814370 h 6858000"/>
              <a:gd name="connsiteX40-50315" fmla="*/ 5768491 w 6105267"/>
              <a:gd name="connsiteY40-50316" fmla="*/ 3914399 h 6858000"/>
              <a:gd name="connsiteX41-50317" fmla="*/ 5793123 w 6105267"/>
              <a:gd name="connsiteY41-50318" fmla="*/ 3969952 h 6858000"/>
              <a:gd name="connsiteX42-50319" fmla="*/ 5808321 w 6105267"/>
              <a:gd name="connsiteY42-50320" fmla="*/ 3988153 h 6858000"/>
              <a:gd name="connsiteX43-50321" fmla="*/ 5860672 w 6105267"/>
              <a:gd name="connsiteY43-50322" fmla="*/ 4061579 h 6858000"/>
              <a:gd name="connsiteX44-50323" fmla="*/ 5894095 w 6105267"/>
              <a:gd name="connsiteY44-50324" fmla="*/ 4128857 h 6858000"/>
              <a:gd name="connsiteX45-50325" fmla="*/ 5903513 w 6105267"/>
              <a:gd name="connsiteY45-50326" fmla="*/ 4187661 h 6858000"/>
              <a:gd name="connsiteX46-50327" fmla="*/ 5949086 w 6105267"/>
              <a:gd name="connsiteY46-50328" fmla="*/ 4366139 h 6858000"/>
              <a:gd name="connsiteX47-50329" fmla="*/ 5949261 w 6105267"/>
              <a:gd name="connsiteY47-50330" fmla="*/ 4449185 h 6858000"/>
              <a:gd name="connsiteX48-50331" fmla="*/ 5961816 w 6105267"/>
              <a:gd name="connsiteY48-50332" fmla="*/ 4494562 h 6858000"/>
              <a:gd name="connsiteX49-50333" fmla="*/ 5998138 w 6105267"/>
              <a:gd name="connsiteY49-50334" fmla="*/ 4697518 h 6858000"/>
              <a:gd name="connsiteX50-50335" fmla="*/ 6007819 w 6105267"/>
              <a:gd name="connsiteY50-50336" fmla="*/ 4858148 h 6858000"/>
              <a:gd name="connsiteX51-50337" fmla="*/ 6007749 w 6105267"/>
              <a:gd name="connsiteY51-50338" fmla="*/ 4964715 h 6858000"/>
              <a:gd name="connsiteX52-50339" fmla="*/ 6005269 w 6105267"/>
              <a:gd name="connsiteY52-50340" fmla="*/ 5150567 h 6858000"/>
              <a:gd name="connsiteX53-50341" fmla="*/ 6001127 w 6105267"/>
              <a:gd name="connsiteY53-50342" fmla="*/ 5164609 h 6858000"/>
              <a:gd name="connsiteX54-50343" fmla="*/ 5998514 w 6105267"/>
              <a:gd name="connsiteY54-50344" fmla="*/ 5189673 h 6858000"/>
              <a:gd name="connsiteX55-50345" fmla="*/ 6036748 w 6105267"/>
              <a:gd name="connsiteY55-50346" fmla="*/ 5322752 h 6858000"/>
              <a:gd name="connsiteX56-50347" fmla="*/ 6037677 w 6105267"/>
              <a:gd name="connsiteY56-50348" fmla="*/ 5354807 h 6858000"/>
              <a:gd name="connsiteX57-50349" fmla="*/ 6053435 w 6105267"/>
              <a:gd name="connsiteY57-50350" fmla="*/ 5387547 h 6858000"/>
              <a:gd name="connsiteX58-50351" fmla="*/ 6068640 w 6105267"/>
              <a:gd name="connsiteY58-50352" fmla="*/ 5474503 h 6858000"/>
              <a:gd name="connsiteX59-50353" fmla="*/ 6080922 w 6105267"/>
              <a:gd name="connsiteY59-50354" fmla="*/ 5561070 h 6858000"/>
              <a:gd name="connsiteX60-50355" fmla="*/ 6096949 w 6105267"/>
              <a:gd name="connsiteY60-50356" fmla="*/ 5648179 h 6858000"/>
              <a:gd name="connsiteX61-50357" fmla="*/ 6096746 w 6105267"/>
              <a:gd name="connsiteY61-50358" fmla="*/ 5862844 h 6858000"/>
              <a:gd name="connsiteX62-50359" fmla="*/ 6045436 w 6105267"/>
              <a:gd name="connsiteY62-50360" fmla="*/ 6124480 h 6858000"/>
              <a:gd name="connsiteX63-50361" fmla="*/ 6030489 w 6105267"/>
              <a:gd name="connsiteY63-50362" fmla="*/ 6317666 h 6858000"/>
              <a:gd name="connsiteX64-50363" fmla="*/ 6007492 w 6105267"/>
              <a:gd name="connsiteY64-50364" fmla="*/ 6440818 h 6858000"/>
              <a:gd name="connsiteX65-50365" fmla="*/ 6009467 w 6105267"/>
              <a:gd name="connsiteY65-50366" fmla="*/ 6487076 h 6858000"/>
              <a:gd name="connsiteX66-50367" fmla="*/ 5995064 w 6105267"/>
              <a:gd name="connsiteY66-50368" fmla="*/ 6540791 h 6858000"/>
              <a:gd name="connsiteX67-50369" fmla="*/ 5986207 w 6105267"/>
              <a:gd name="connsiteY67-50370" fmla="*/ 6695855 h 6858000"/>
              <a:gd name="connsiteX68-50371" fmla="*/ 5979428 w 6105267"/>
              <a:gd name="connsiteY68-50372" fmla="*/ 6754678 h 6858000"/>
              <a:gd name="connsiteX69-50373" fmla="*/ 5984543 w 6105267"/>
              <a:gd name="connsiteY69-50374" fmla="*/ 6811016 h 6858000"/>
              <a:gd name="connsiteX70-50375" fmla="*/ 5979671 w 6105267"/>
              <a:gd name="connsiteY70-50376" fmla="*/ 6858000 h 6858000"/>
              <a:gd name="connsiteX71-50377" fmla="*/ 0 w 6105267"/>
              <a:gd name="connsiteY71-50378" fmla="*/ 6858000 h 6858000"/>
              <a:gd name="connsiteX72-50379" fmla="*/ 0 w 6105267"/>
              <a:gd name="connsiteY72-50380" fmla="*/ 0 h 6858000"/>
              <a:gd name="connsiteX0-50381" fmla="*/ 0 w 6105267"/>
              <a:gd name="connsiteY0-50382" fmla="*/ 0 h 6858000"/>
              <a:gd name="connsiteX1-50383" fmla="*/ 4965888 w 6105267"/>
              <a:gd name="connsiteY1-50384" fmla="*/ 0 h 6858000"/>
              <a:gd name="connsiteX2-50385" fmla="*/ 4967767 w 6105267"/>
              <a:gd name="connsiteY2-50386" fmla="*/ 7930 h 6858000"/>
              <a:gd name="connsiteX3-50387" fmla="*/ 4979444 w 6105267"/>
              <a:gd name="connsiteY3-50388" fmla="*/ 43921 h 6858000"/>
              <a:gd name="connsiteX4-50389" fmla="*/ 5075458 w 6105267"/>
              <a:gd name="connsiteY4-50390" fmla="*/ 264355 h 6858000"/>
              <a:gd name="connsiteX5-50391" fmla="*/ 5081175 w 6105267"/>
              <a:gd name="connsiteY5-50392" fmla="*/ 277448 h 6858000"/>
              <a:gd name="connsiteX6-50393" fmla="*/ 5097011 w 6105267"/>
              <a:gd name="connsiteY6-50394" fmla="*/ 355616 h 6858000"/>
              <a:gd name="connsiteX7-50395" fmla="*/ 5153000 w 6105267"/>
              <a:gd name="connsiteY7-50396" fmla="*/ 507134 h 6858000"/>
              <a:gd name="connsiteX8-50397" fmla="*/ 5171282 w 6105267"/>
              <a:gd name="connsiteY8-50398" fmla="*/ 602071 h 6858000"/>
              <a:gd name="connsiteX9-50399" fmla="*/ 5189051 w 6105267"/>
              <a:gd name="connsiteY9-50400" fmla="*/ 782518 h 6858000"/>
              <a:gd name="connsiteX10-50401" fmla="*/ 5218707 w 6105267"/>
              <a:gd name="connsiteY10-50402" fmla="*/ 886387 h 6858000"/>
              <a:gd name="connsiteX11-50403" fmla="*/ 5221281 w 6105267"/>
              <a:gd name="connsiteY11-50404" fmla="*/ 920873 h 6858000"/>
              <a:gd name="connsiteX12-50405" fmla="*/ 5201018 w 6105267"/>
              <a:gd name="connsiteY12-50406" fmla="*/ 1095027 h 6858000"/>
              <a:gd name="connsiteX13-50407" fmla="*/ 5205902 w 6105267"/>
              <a:gd name="connsiteY13-50408" fmla="*/ 1203021 h 6858000"/>
              <a:gd name="connsiteX14-50409" fmla="*/ 5207532 w 6105267"/>
              <a:gd name="connsiteY14-50410" fmla="*/ 1278975 h 6858000"/>
              <a:gd name="connsiteX15-50411" fmla="*/ 5225968 w 6105267"/>
              <a:gd name="connsiteY15-50412" fmla="*/ 1357994 h 6858000"/>
              <a:gd name="connsiteX16-50413" fmla="*/ 5226675 w 6105267"/>
              <a:gd name="connsiteY16-50414" fmla="*/ 1385685 h 6858000"/>
              <a:gd name="connsiteX17-50415" fmla="*/ 5237226 w 6105267"/>
              <a:gd name="connsiteY17-50416" fmla="*/ 1441327 h 6858000"/>
              <a:gd name="connsiteX18-50417" fmla="*/ 5255653 w 6105267"/>
              <a:gd name="connsiteY18-50418" fmla="*/ 1524712 h 6858000"/>
              <a:gd name="connsiteX19-50419" fmla="*/ 5263491 w 6105267"/>
              <a:gd name="connsiteY19-50420" fmla="*/ 1642938 h 6858000"/>
              <a:gd name="connsiteX20-50421" fmla="*/ 5256552 w 6105267"/>
              <a:gd name="connsiteY20-50422" fmla="*/ 1672509 h 6858000"/>
              <a:gd name="connsiteX21-50423" fmla="*/ 5264549 w 6105267"/>
              <a:gd name="connsiteY21-50424" fmla="*/ 1837572 h 6858000"/>
              <a:gd name="connsiteX22-50425" fmla="*/ 5255696 w 6105267"/>
              <a:gd name="connsiteY22-50426" fmla="*/ 1953770 h 6858000"/>
              <a:gd name="connsiteX23-50427" fmla="*/ 5252592 w 6105267"/>
              <a:gd name="connsiteY23-50428" fmla="*/ 2092210 h 6858000"/>
              <a:gd name="connsiteX24-50429" fmla="*/ 5257248 w 6105267"/>
              <a:gd name="connsiteY24-50430" fmla="*/ 2203922 h 6858000"/>
              <a:gd name="connsiteX25-50431" fmla="*/ 5262551 w 6105267"/>
              <a:gd name="connsiteY25-50432" fmla="*/ 2288050 h 6858000"/>
              <a:gd name="connsiteX26-50433" fmla="*/ 5293877 w 6105267"/>
              <a:gd name="connsiteY26-50434" fmla="*/ 2368649 h 6858000"/>
              <a:gd name="connsiteX27-50435" fmla="*/ 5311338 w 6105267"/>
              <a:gd name="connsiteY27-50436" fmla="*/ 2404034 h 6858000"/>
              <a:gd name="connsiteX28-50437" fmla="*/ 5338366 w 6105267"/>
              <a:gd name="connsiteY28-50438" fmla="*/ 2465052 h 6858000"/>
              <a:gd name="connsiteX29-50439" fmla="*/ 5371263 w 6105267"/>
              <a:gd name="connsiteY29-50440" fmla="*/ 2586413 h 6858000"/>
              <a:gd name="connsiteX30-50441" fmla="*/ 5407503 w 6105267"/>
              <a:gd name="connsiteY30-50442" fmla="*/ 2786290 h 6858000"/>
              <a:gd name="connsiteX31-50443" fmla="*/ 5407356 w 6105267"/>
              <a:gd name="connsiteY31-50444" fmla="*/ 2787545 h 6858000"/>
              <a:gd name="connsiteX32-50445" fmla="*/ 5448870 w 6105267"/>
              <a:gd name="connsiteY32-50446" fmla="*/ 2838305 h 6858000"/>
              <a:gd name="connsiteX33-50447" fmla="*/ 5503944 w 6105267"/>
              <a:gd name="connsiteY33-50448" fmla="*/ 3123335 h 6858000"/>
              <a:gd name="connsiteX34-50449" fmla="*/ 5525532 w 6105267"/>
              <a:gd name="connsiteY34-50450" fmla="*/ 3258473 h 6858000"/>
              <a:gd name="connsiteX35-50451" fmla="*/ 5589758 w 6105267"/>
              <a:gd name="connsiteY35-50452" fmla="*/ 3453699 h 6858000"/>
              <a:gd name="connsiteX36-50453" fmla="*/ 5596144 w 6105267"/>
              <a:gd name="connsiteY36-50454" fmla="*/ 3534624 h 6858000"/>
              <a:gd name="connsiteX37-50455" fmla="*/ 5597750 w 6105267"/>
              <a:gd name="connsiteY37-50456" fmla="*/ 3534129 h 6858000"/>
              <a:gd name="connsiteX38-50457" fmla="*/ 5683015 w 6105267"/>
              <a:gd name="connsiteY38-50458" fmla="*/ 3762025 h 6858000"/>
              <a:gd name="connsiteX39-50459" fmla="*/ 5722836 w 6105267"/>
              <a:gd name="connsiteY39-50460" fmla="*/ 3814370 h 6858000"/>
              <a:gd name="connsiteX40-50461" fmla="*/ 5768491 w 6105267"/>
              <a:gd name="connsiteY40-50462" fmla="*/ 3914399 h 6858000"/>
              <a:gd name="connsiteX41-50463" fmla="*/ 5793123 w 6105267"/>
              <a:gd name="connsiteY41-50464" fmla="*/ 3969952 h 6858000"/>
              <a:gd name="connsiteX42-50465" fmla="*/ 5808321 w 6105267"/>
              <a:gd name="connsiteY42-50466" fmla="*/ 3988153 h 6858000"/>
              <a:gd name="connsiteX43-50467" fmla="*/ 5860672 w 6105267"/>
              <a:gd name="connsiteY43-50468" fmla="*/ 4061579 h 6858000"/>
              <a:gd name="connsiteX44-50469" fmla="*/ 5894095 w 6105267"/>
              <a:gd name="connsiteY44-50470" fmla="*/ 4128857 h 6858000"/>
              <a:gd name="connsiteX45-50471" fmla="*/ 5903513 w 6105267"/>
              <a:gd name="connsiteY45-50472" fmla="*/ 4187661 h 6858000"/>
              <a:gd name="connsiteX46-50473" fmla="*/ 5949086 w 6105267"/>
              <a:gd name="connsiteY46-50474" fmla="*/ 4366139 h 6858000"/>
              <a:gd name="connsiteX47-50475" fmla="*/ 5949261 w 6105267"/>
              <a:gd name="connsiteY47-50476" fmla="*/ 4449185 h 6858000"/>
              <a:gd name="connsiteX48-50477" fmla="*/ 5961816 w 6105267"/>
              <a:gd name="connsiteY48-50478" fmla="*/ 4494562 h 6858000"/>
              <a:gd name="connsiteX49-50479" fmla="*/ 5998138 w 6105267"/>
              <a:gd name="connsiteY49-50480" fmla="*/ 4697518 h 6858000"/>
              <a:gd name="connsiteX50-50481" fmla="*/ 6007819 w 6105267"/>
              <a:gd name="connsiteY50-50482" fmla="*/ 4858148 h 6858000"/>
              <a:gd name="connsiteX51-50483" fmla="*/ 6007749 w 6105267"/>
              <a:gd name="connsiteY51-50484" fmla="*/ 4964715 h 6858000"/>
              <a:gd name="connsiteX52-50485" fmla="*/ 6005269 w 6105267"/>
              <a:gd name="connsiteY52-50486" fmla="*/ 5150567 h 6858000"/>
              <a:gd name="connsiteX53-50487" fmla="*/ 6001127 w 6105267"/>
              <a:gd name="connsiteY53-50488" fmla="*/ 5164609 h 6858000"/>
              <a:gd name="connsiteX54-50489" fmla="*/ 5998514 w 6105267"/>
              <a:gd name="connsiteY54-50490" fmla="*/ 5189673 h 6858000"/>
              <a:gd name="connsiteX55-50491" fmla="*/ 6036748 w 6105267"/>
              <a:gd name="connsiteY55-50492" fmla="*/ 5322752 h 6858000"/>
              <a:gd name="connsiteX56-50493" fmla="*/ 6037677 w 6105267"/>
              <a:gd name="connsiteY56-50494" fmla="*/ 5354807 h 6858000"/>
              <a:gd name="connsiteX57-50495" fmla="*/ 6053435 w 6105267"/>
              <a:gd name="connsiteY57-50496" fmla="*/ 5387547 h 6858000"/>
              <a:gd name="connsiteX58-50497" fmla="*/ 6068640 w 6105267"/>
              <a:gd name="connsiteY58-50498" fmla="*/ 5474503 h 6858000"/>
              <a:gd name="connsiteX59-50499" fmla="*/ 6080922 w 6105267"/>
              <a:gd name="connsiteY59-50500" fmla="*/ 5561070 h 6858000"/>
              <a:gd name="connsiteX60-50501" fmla="*/ 6096949 w 6105267"/>
              <a:gd name="connsiteY60-50502" fmla="*/ 5648179 h 6858000"/>
              <a:gd name="connsiteX61-50503" fmla="*/ 6096746 w 6105267"/>
              <a:gd name="connsiteY61-50504" fmla="*/ 5862844 h 6858000"/>
              <a:gd name="connsiteX62-50505" fmla="*/ 6045436 w 6105267"/>
              <a:gd name="connsiteY62-50506" fmla="*/ 6124480 h 6858000"/>
              <a:gd name="connsiteX63-50507" fmla="*/ 6030489 w 6105267"/>
              <a:gd name="connsiteY63-50508" fmla="*/ 6317666 h 6858000"/>
              <a:gd name="connsiteX64-50509" fmla="*/ 6007492 w 6105267"/>
              <a:gd name="connsiteY64-50510" fmla="*/ 6440818 h 6858000"/>
              <a:gd name="connsiteX65-50511" fmla="*/ 6009467 w 6105267"/>
              <a:gd name="connsiteY65-50512" fmla="*/ 6487076 h 6858000"/>
              <a:gd name="connsiteX66-50513" fmla="*/ 5995064 w 6105267"/>
              <a:gd name="connsiteY66-50514" fmla="*/ 6540791 h 6858000"/>
              <a:gd name="connsiteX67-50515" fmla="*/ 5986207 w 6105267"/>
              <a:gd name="connsiteY67-50516" fmla="*/ 6695855 h 6858000"/>
              <a:gd name="connsiteX68-50517" fmla="*/ 5979428 w 6105267"/>
              <a:gd name="connsiteY68-50518" fmla="*/ 6754678 h 6858000"/>
              <a:gd name="connsiteX69-50519" fmla="*/ 5984543 w 6105267"/>
              <a:gd name="connsiteY69-50520" fmla="*/ 6811016 h 6858000"/>
              <a:gd name="connsiteX70-50521" fmla="*/ 5979671 w 6105267"/>
              <a:gd name="connsiteY70-50522" fmla="*/ 6858000 h 6858000"/>
              <a:gd name="connsiteX71-50523" fmla="*/ 0 w 6105267"/>
              <a:gd name="connsiteY71-50524" fmla="*/ 6858000 h 6858000"/>
              <a:gd name="connsiteX72-50525" fmla="*/ 0 w 6105267"/>
              <a:gd name="connsiteY72-50526" fmla="*/ 0 h 6858000"/>
              <a:gd name="connsiteX0-50527" fmla="*/ 0 w 6105267"/>
              <a:gd name="connsiteY0-50528" fmla="*/ 0 h 6858000"/>
              <a:gd name="connsiteX1-50529" fmla="*/ 4965888 w 6105267"/>
              <a:gd name="connsiteY1-50530" fmla="*/ 0 h 6858000"/>
              <a:gd name="connsiteX2-50531" fmla="*/ 4967767 w 6105267"/>
              <a:gd name="connsiteY2-50532" fmla="*/ 7930 h 6858000"/>
              <a:gd name="connsiteX3-50533" fmla="*/ 4979444 w 6105267"/>
              <a:gd name="connsiteY3-50534" fmla="*/ 43921 h 6858000"/>
              <a:gd name="connsiteX4-50535" fmla="*/ 5075458 w 6105267"/>
              <a:gd name="connsiteY4-50536" fmla="*/ 264355 h 6858000"/>
              <a:gd name="connsiteX5-50537" fmla="*/ 5081175 w 6105267"/>
              <a:gd name="connsiteY5-50538" fmla="*/ 277448 h 6858000"/>
              <a:gd name="connsiteX6-50539" fmla="*/ 5097011 w 6105267"/>
              <a:gd name="connsiteY6-50540" fmla="*/ 355616 h 6858000"/>
              <a:gd name="connsiteX7-50541" fmla="*/ 5153000 w 6105267"/>
              <a:gd name="connsiteY7-50542" fmla="*/ 507134 h 6858000"/>
              <a:gd name="connsiteX8-50543" fmla="*/ 5171282 w 6105267"/>
              <a:gd name="connsiteY8-50544" fmla="*/ 602071 h 6858000"/>
              <a:gd name="connsiteX9-50545" fmla="*/ 5189051 w 6105267"/>
              <a:gd name="connsiteY9-50546" fmla="*/ 782518 h 6858000"/>
              <a:gd name="connsiteX10-50547" fmla="*/ 5218707 w 6105267"/>
              <a:gd name="connsiteY10-50548" fmla="*/ 886387 h 6858000"/>
              <a:gd name="connsiteX11-50549" fmla="*/ 5221281 w 6105267"/>
              <a:gd name="connsiteY11-50550" fmla="*/ 920873 h 6858000"/>
              <a:gd name="connsiteX12-50551" fmla="*/ 5201018 w 6105267"/>
              <a:gd name="connsiteY12-50552" fmla="*/ 1095027 h 6858000"/>
              <a:gd name="connsiteX13-50553" fmla="*/ 5205902 w 6105267"/>
              <a:gd name="connsiteY13-50554" fmla="*/ 1203021 h 6858000"/>
              <a:gd name="connsiteX14-50555" fmla="*/ 5207532 w 6105267"/>
              <a:gd name="connsiteY14-50556" fmla="*/ 1278975 h 6858000"/>
              <a:gd name="connsiteX15-50557" fmla="*/ 5225968 w 6105267"/>
              <a:gd name="connsiteY15-50558" fmla="*/ 1357994 h 6858000"/>
              <a:gd name="connsiteX16-50559" fmla="*/ 5226675 w 6105267"/>
              <a:gd name="connsiteY16-50560" fmla="*/ 1385685 h 6858000"/>
              <a:gd name="connsiteX17-50561" fmla="*/ 5237226 w 6105267"/>
              <a:gd name="connsiteY17-50562" fmla="*/ 1441327 h 6858000"/>
              <a:gd name="connsiteX18-50563" fmla="*/ 5255653 w 6105267"/>
              <a:gd name="connsiteY18-50564" fmla="*/ 1524712 h 6858000"/>
              <a:gd name="connsiteX19-50565" fmla="*/ 5263491 w 6105267"/>
              <a:gd name="connsiteY19-50566" fmla="*/ 1642938 h 6858000"/>
              <a:gd name="connsiteX20-50567" fmla="*/ 5256552 w 6105267"/>
              <a:gd name="connsiteY20-50568" fmla="*/ 1672509 h 6858000"/>
              <a:gd name="connsiteX21-50569" fmla="*/ 5264549 w 6105267"/>
              <a:gd name="connsiteY21-50570" fmla="*/ 1837572 h 6858000"/>
              <a:gd name="connsiteX22-50571" fmla="*/ 5255696 w 6105267"/>
              <a:gd name="connsiteY22-50572" fmla="*/ 1953770 h 6858000"/>
              <a:gd name="connsiteX23-50573" fmla="*/ 5252592 w 6105267"/>
              <a:gd name="connsiteY23-50574" fmla="*/ 2092210 h 6858000"/>
              <a:gd name="connsiteX24-50575" fmla="*/ 5257248 w 6105267"/>
              <a:gd name="connsiteY24-50576" fmla="*/ 2203922 h 6858000"/>
              <a:gd name="connsiteX25-50577" fmla="*/ 5262551 w 6105267"/>
              <a:gd name="connsiteY25-50578" fmla="*/ 2288050 h 6858000"/>
              <a:gd name="connsiteX26-50579" fmla="*/ 5293877 w 6105267"/>
              <a:gd name="connsiteY26-50580" fmla="*/ 2368649 h 6858000"/>
              <a:gd name="connsiteX27-50581" fmla="*/ 5311338 w 6105267"/>
              <a:gd name="connsiteY27-50582" fmla="*/ 2404034 h 6858000"/>
              <a:gd name="connsiteX28-50583" fmla="*/ 5338366 w 6105267"/>
              <a:gd name="connsiteY28-50584" fmla="*/ 2465052 h 6858000"/>
              <a:gd name="connsiteX29-50585" fmla="*/ 5371263 w 6105267"/>
              <a:gd name="connsiteY29-50586" fmla="*/ 2586413 h 6858000"/>
              <a:gd name="connsiteX30-50587" fmla="*/ 5407503 w 6105267"/>
              <a:gd name="connsiteY30-50588" fmla="*/ 2786290 h 6858000"/>
              <a:gd name="connsiteX31-50589" fmla="*/ 5407356 w 6105267"/>
              <a:gd name="connsiteY31-50590" fmla="*/ 2787545 h 6858000"/>
              <a:gd name="connsiteX32-50591" fmla="*/ 5448870 w 6105267"/>
              <a:gd name="connsiteY32-50592" fmla="*/ 2838305 h 6858000"/>
              <a:gd name="connsiteX33-50593" fmla="*/ 5503944 w 6105267"/>
              <a:gd name="connsiteY33-50594" fmla="*/ 3123335 h 6858000"/>
              <a:gd name="connsiteX34-50595" fmla="*/ 5525532 w 6105267"/>
              <a:gd name="connsiteY34-50596" fmla="*/ 3258473 h 6858000"/>
              <a:gd name="connsiteX35-50597" fmla="*/ 5589758 w 6105267"/>
              <a:gd name="connsiteY35-50598" fmla="*/ 3453699 h 6858000"/>
              <a:gd name="connsiteX36-50599" fmla="*/ 5596144 w 6105267"/>
              <a:gd name="connsiteY36-50600" fmla="*/ 3534624 h 6858000"/>
              <a:gd name="connsiteX37-50601" fmla="*/ 5597750 w 6105267"/>
              <a:gd name="connsiteY37-50602" fmla="*/ 3520805 h 6858000"/>
              <a:gd name="connsiteX38-50603" fmla="*/ 5683015 w 6105267"/>
              <a:gd name="connsiteY38-50604" fmla="*/ 3762025 h 6858000"/>
              <a:gd name="connsiteX39-50605" fmla="*/ 5722836 w 6105267"/>
              <a:gd name="connsiteY39-50606" fmla="*/ 3814370 h 6858000"/>
              <a:gd name="connsiteX40-50607" fmla="*/ 5768491 w 6105267"/>
              <a:gd name="connsiteY40-50608" fmla="*/ 3914399 h 6858000"/>
              <a:gd name="connsiteX41-50609" fmla="*/ 5793123 w 6105267"/>
              <a:gd name="connsiteY41-50610" fmla="*/ 3969952 h 6858000"/>
              <a:gd name="connsiteX42-50611" fmla="*/ 5808321 w 6105267"/>
              <a:gd name="connsiteY42-50612" fmla="*/ 3988153 h 6858000"/>
              <a:gd name="connsiteX43-50613" fmla="*/ 5860672 w 6105267"/>
              <a:gd name="connsiteY43-50614" fmla="*/ 4061579 h 6858000"/>
              <a:gd name="connsiteX44-50615" fmla="*/ 5894095 w 6105267"/>
              <a:gd name="connsiteY44-50616" fmla="*/ 4128857 h 6858000"/>
              <a:gd name="connsiteX45-50617" fmla="*/ 5903513 w 6105267"/>
              <a:gd name="connsiteY45-50618" fmla="*/ 4187661 h 6858000"/>
              <a:gd name="connsiteX46-50619" fmla="*/ 5949086 w 6105267"/>
              <a:gd name="connsiteY46-50620" fmla="*/ 4366139 h 6858000"/>
              <a:gd name="connsiteX47-50621" fmla="*/ 5949261 w 6105267"/>
              <a:gd name="connsiteY47-50622" fmla="*/ 4449185 h 6858000"/>
              <a:gd name="connsiteX48-50623" fmla="*/ 5961816 w 6105267"/>
              <a:gd name="connsiteY48-50624" fmla="*/ 4494562 h 6858000"/>
              <a:gd name="connsiteX49-50625" fmla="*/ 5998138 w 6105267"/>
              <a:gd name="connsiteY49-50626" fmla="*/ 4697518 h 6858000"/>
              <a:gd name="connsiteX50-50627" fmla="*/ 6007819 w 6105267"/>
              <a:gd name="connsiteY50-50628" fmla="*/ 4858148 h 6858000"/>
              <a:gd name="connsiteX51-50629" fmla="*/ 6007749 w 6105267"/>
              <a:gd name="connsiteY51-50630" fmla="*/ 4964715 h 6858000"/>
              <a:gd name="connsiteX52-50631" fmla="*/ 6005269 w 6105267"/>
              <a:gd name="connsiteY52-50632" fmla="*/ 5150567 h 6858000"/>
              <a:gd name="connsiteX53-50633" fmla="*/ 6001127 w 6105267"/>
              <a:gd name="connsiteY53-50634" fmla="*/ 5164609 h 6858000"/>
              <a:gd name="connsiteX54-50635" fmla="*/ 5998514 w 6105267"/>
              <a:gd name="connsiteY54-50636" fmla="*/ 5189673 h 6858000"/>
              <a:gd name="connsiteX55-50637" fmla="*/ 6036748 w 6105267"/>
              <a:gd name="connsiteY55-50638" fmla="*/ 5322752 h 6858000"/>
              <a:gd name="connsiteX56-50639" fmla="*/ 6037677 w 6105267"/>
              <a:gd name="connsiteY56-50640" fmla="*/ 5354807 h 6858000"/>
              <a:gd name="connsiteX57-50641" fmla="*/ 6053435 w 6105267"/>
              <a:gd name="connsiteY57-50642" fmla="*/ 5387547 h 6858000"/>
              <a:gd name="connsiteX58-50643" fmla="*/ 6068640 w 6105267"/>
              <a:gd name="connsiteY58-50644" fmla="*/ 5474503 h 6858000"/>
              <a:gd name="connsiteX59-50645" fmla="*/ 6080922 w 6105267"/>
              <a:gd name="connsiteY59-50646" fmla="*/ 5561070 h 6858000"/>
              <a:gd name="connsiteX60-50647" fmla="*/ 6096949 w 6105267"/>
              <a:gd name="connsiteY60-50648" fmla="*/ 5648179 h 6858000"/>
              <a:gd name="connsiteX61-50649" fmla="*/ 6096746 w 6105267"/>
              <a:gd name="connsiteY61-50650" fmla="*/ 5862844 h 6858000"/>
              <a:gd name="connsiteX62-50651" fmla="*/ 6045436 w 6105267"/>
              <a:gd name="connsiteY62-50652" fmla="*/ 6124480 h 6858000"/>
              <a:gd name="connsiteX63-50653" fmla="*/ 6030489 w 6105267"/>
              <a:gd name="connsiteY63-50654" fmla="*/ 6317666 h 6858000"/>
              <a:gd name="connsiteX64-50655" fmla="*/ 6007492 w 6105267"/>
              <a:gd name="connsiteY64-50656" fmla="*/ 6440818 h 6858000"/>
              <a:gd name="connsiteX65-50657" fmla="*/ 6009467 w 6105267"/>
              <a:gd name="connsiteY65-50658" fmla="*/ 6487076 h 6858000"/>
              <a:gd name="connsiteX66-50659" fmla="*/ 5995064 w 6105267"/>
              <a:gd name="connsiteY66-50660" fmla="*/ 6540791 h 6858000"/>
              <a:gd name="connsiteX67-50661" fmla="*/ 5986207 w 6105267"/>
              <a:gd name="connsiteY67-50662" fmla="*/ 6695855 h 6858000"/>
              <a:gd name="connsiteX68-50663" fmla="*/ 5979428 w 6105267"/>
              <a:gd name="connsiteY68-50664" fmla="*/ 6754678 h 6858000"/>
              <a:gd name="connsiteX69-50665" fmla="*/ 5984543 w 6105267"/>
              <a:gd name="connsiteY69-50666" fmla="*/ 6811016 h 6858000"/>
              <a:gd name="connsiteX70-50667" fmla="*/ 5979671 w 6105267"/>
              <a:gd name="connsiteY70-50668" fmla="*/ 6858000 h 6858000"/>
              <a:gd name="connsiteX71-50669" fmla="*/ 0 w 6105267"/>
              <a:gd name="connsiteY71-50670" fmla="*/ 6858000 h 6858000"/>
              <a:gd name="connsiteX72-50671" fmla="*/ 0 w 6105267"/>
              <a:gd name="connsiteY72-50672" fmla="*/ 0 h 6858000"/>
              <a:gd name="connsiteX0-50673" fmla="*/ 0 w 6105267"/>
              <a:gd name="connsiteY0-50674" fmla="*/ 0 h 6858000"/>
              <a:gd name="connsiteX1-50675" fmla="*/ 4965888 w 6105267"/>
              <a:gd name="connsiteY1-50676" fmla="*/ 0 h 6858000"/>
              <a:gd name="connsiteX2-50677" fmla="*/ 4967767 w 6105267"/>
              <a:gd name="connsiteY2-50678" fmla="*/ 7930 h 6858000"/>
              <a:gd name="connsiteX3-50679" fmla="*/ 4979444 w 6105267"/>
              <a:gd name="connsiteY3-50680" fmla="*/ 43921 h 6858000"/>
              <a:gd name="connsiteX4-50681" fmla="*/ 5075458 w 6105267"/>
              <a:gd name="connsiteY4-50682" fmla="*/ 264355 h 6858000"/>
              <a:gd name="connsiteX5-50683" fmla="*/ 5081175 w 6105267"/>
              <a:gd name="connsiteY5-50684" fmla="*/ 277448 h 6858000"/>
              <a:gd name="connsiteX6-50685" fmla="*/ 5097011 w 6105267"/>
              <a:gd name="connsiteY6-50686" fmla="*/ 355616 h 6858000"/>
              <a:gd name="connsiteX7-50687" fmla="*/ 5153000 w 6105267"/>
              <a:gd name="connsiteY7-50688" fmla="*/ 507134 h 6858000"/>
              <a:gd name="connsiteX8-50689" fmla="*/ 5171282 w 6105267"/>
              <a:gd name="connsiteY8-50690" fmla="*/ 602071 h 6858000"/>
              <a:gd name="connsiteX9-50691" fmla="*/ 5189051 w 6105267"/>
              <a:gd name="connsiteY9-50692" fmla="*/ 782518 h 6858000"/>
              <a:gd name="connsiteX10-50693" fmla="*/ 5218707 w 6105267"/>
              <a:gd name="connsiteY10-50694" fmla="*/ 886387 h 6858000"/>
              <a:gd name="connsiteX11-50695" fmla="*/ 5221281 w 6105267"/>
              <a:gd name="connsiteY11-50696" fmla="*/ 920873 h 6858000"/>
              <a:gd name="connsiteX12-50697" fmla="*/ 5201018 w 6105267"/>
              <a:gd name="connsiteY12-50698" fmla="*/ 1095027 h 6858000"/>
              <a:gd name="connsiteX13-50699" fmla="*/ 5205902 w 6105267"/>
              <a:gd name="connsiteY13-50700" fmla="*/ 1203021 h 6858000"/>
              <a:gd name="connsiteX14-50701" fmla="*/ 5207532 w 6105267"/>
              <a:gd name="connsiteY14-50702" fmla="*/ 1278975 h 6858000"/>
              <a:gd name="connsiteX15-50703" fmla="*/ 5225968 w 6105267"/>
              <a:gd name="connsiteY15-50704" fmla="*/ 1357994 h 6858000"/>
              <a:gd name="connsiteX16-50705" fmla="*/ 5226675 w 6105267"/>
              <a:gd name="connsiteY16-50706" fmla="*/ 1385685 h 6858000"/>
              <a:gd name="connsiteX17-50707" fmla="*/ 5237226 w 6105267"/>
              <a:gd name="connsiteY17-50708" fmla="*/ 1441327 h 6858000"/>
              <a:gd name="connsiteX18-50709" fmla="*/ 5255653 w 6105267"/>
              <a:gd name="connsiteY18-50710" fmla="*/ 1524712 h 6858000"/>
              <a:gd name="connsiteX19-50711" fmla="*/ 5263491 w 6105267"/>
              <a:gd name="connsiteY19-50712" fmla="*/ 1642938 h 6858000"/>
              <a:gd name="connsiteX20-50713" fmla="*/ 5256552 w 6105267"/>
              <a:gd name="connsiteY20-50714" fmla="*/ 1672509 h 6858000"/>
              <a:gd name="connsiteX21-50715" fmla="*/ 5264549 w 6105267"/>
              <a:gd name="connsiteY21-50716" fmla="*/ 1837572 h 6858000"/>
              <a:gd name="connsiteX22-50717" fmla="*/ 5255696 w 6105267"/>
              <a:gd name="connsiteY22-50718" fmla="*/ 1953770 h 6858000"/>
              <a:gd name="connsiteX23-50719" fmla="*/ 5252592 w 6105267"/>
              <a:gd name="connsiteY23-50720" fmla="*/ 2092210 h 6858000"/>
              <a:gd name="connsiteX24-50721" fmla="*/ 5257248 w 6105267"/>
              <a:gd name="connsiteY24-50722" fmla="*/ 2203922 h 6858000"/>
              <a:gd name="connsiteX25-50723" fmla="*/ 5262551 w 6105267"/>
              <a:gd name="connsiteY25-50724" fmla="*/ 2288050 h 6858000"/>
              <a:gd name="connsiteX26-50725" fmla="*/ 5293877 w 6105267"/>
              <a:gd name="connsiteY26-50726" fmla="*/ 2368649 h 6858000"/>
              <a:gd name="connsiteX27-50727" fmla="*/ 5311338 w 6105267"/>
              <a:gd name="connsiteY27-50728" fmla="*/ 2404034 h 6858000"/>
              <a:gd name="connsiteX28-50729" fmla="*/ 5338366 w 6105267"/>
              <a:gd name="connsiteY28-50730" fmla="*/ 2465052 h 6858000"/>
              <a:gd name="connsiteX29-50731" fmla="*/ 5371263 w 6105267"/>
              <a:gd name="connsiteY29-50732" fmla="*/ 2586413 h 6858000"/>
              <a:gd name="connsiteX30-50733" fmla="*/ 5407503 w 6105267"/>
              <a:gd name="connsiteY30-50734" fmla="*/ 2786290 h 6858000"/>
              <a:gd name="connsiteX31-50735" fmla="*/ 5407356 w 6105267"/>
              <a:gd name="connsiteY31-50736" fmla="*/ 2787545 h 6858000"/>
              <a:gd name="connsiteX32-50737" fmla="*/ 5448870 w 6105267"/>
              <a:gd name="connsiteY32-50738" fmla="*/ 2838305 h 6858000"/>
              <a:gd name="connsiteX33-50739" fmla="*/ 5503944 w 6105267"/>
              <a:gd name="connsiteY33-50740" fmla="*/ 3123335 h 6858000"/>
              <a:gd name="connsiteX34-50741" fmla="*/ 5525532 w 6105267"/>
              <a:gd name="connsiteY34-50742" fmla="*/ 3258473 h 6858000"/>
              <a:gd name="connsiteX35-50743" fmla="*/ 5589758 w 6105267"/>
              <a:gd name="connsiteY35-50744" fmla="*/ 3453699 h 6858000"/>
              <a:gd name="connsiteX36-50745" fmla="*/ 5530926 w 6105267"/>
              <a:gd name="connsiteY36-50746" fmla="*/ 3564605 h 6858000"/>
              <a:gd name="connsiteX37-50747" fmla="*/ 5597750 w 6105267"/>
              <a:gd name="connsiteY37-50748" fmla="*/ 3520805 h 6858000"/>
              <a:gd name="connsiteX38-50749" fmla="*/ 5683015 w 6105267"/>
              <a:gd name="connsiteY38-50750" fmla="*/ 3762025 h 6858000"/>
              <a:gd name="connsiteX39-50751" fmla="*/ 5722836 w 6105267"/>
              <a:gd name="connsiteY39-50752" fmla="*/ 3814370 h 6858000"/>
              <a:gd name="connsiteX40-50753" fmla="*/ 5768491 w 6105267"/>
              <a:gd name="connsiteY40-50754" fmla="*/ 3914399 h 6858000"/>
              <a:gd name="connsiteX41-50755" fmla="*/ 5793123 w 6105267"/>
              <a:gd name="connsiteY41-50756" fmla="*/ 3969952 h 6858000"/>
              <a:gd name="connsiteX42-50757" fmla="*/ 5808321 w 6105267"/>
              <a:gd name="connsiteY42-50758" fmla="*/ 3988153 h 6858000"/>
              <a:gd name="connsiteX43-50759" fmla="*/ 5860672 w 6105267"/>
              <a:gd name="connsiteY43-50760" fmla="*/ 4061579 h 6858000"/>
              <a:gd name="connsiteX44-50761" fmla="*/ 5894095 w 6105267"/>
              <a:gd name="connsiteY44-50762" fmla="*/ 4128857 h 6858000"/>
              <a:gd name="connsiteX45-50763" fmla="*/ 5903513 w 6105267"/>
              <a:gd name="connsiteY45-50764" fmla="*/ 4187661 h 6858000"/>
              <a:gd name="connsiteX46-50765" fmla="*/ 5949086 w 6105267"/>
              <a:gd name="connsiteY46-50766" fmla="*/ 4366139 h 6858000"/>
              <a:gd name="connsiteX47-50767" fmla="*/ 5949261 w 6105267"/>
              <a:gd name="connsiteY47-50768" fmla="*/ 4449185 h 6858000"/>
              <a:gd name="connsiteX48-50769" fmla="*/ 5961816 w 6105267"/>
              <a:gd name="connsiteY48-50770" fmla="*/ 4494562 h 6858000"/>
              <a:gd name="connsiteX49-50771" fmla="*/ 5998138 w 6105267"/>
              <a:gd name="connsiteY49-50772" fmla="*/ 4697518 h 6858000"/>
              <a:gd name="connsiteX50-50773" fmla="*/ 6007819 w 6105267"/>
              <a:gd name="connsiteY50-50774" fmla="*/ 4858148 h 6858000"/>
              <a:gd name="connsiteX51-50775" fmla="*/ 6007749 w 6105267"/>
              <a:gd name="connsiteY51-50776" fmla="*/ 4964715 h 6858000"/>
              <a:gd name="connsiteX52-50777" fmla="*/ 6005269 w 6105267"/>
              <a:gd name="connsiteY52-50778" fmla="*/ 5150567 h 6858000"/>
              <a:gd name="connsiteX53-50779" fmla="*/ 6001127 w 6105267"/>
              <a:gd name="connsiteY53-50780" fmla="*/ 5164609 h 6858000"/>
              <a:gd name="connsiteX54-50781" fmla="*/ 5998514 w 6105267"/>
              <a:gd name="connsiteY54-50782" fmla="*/ 5189673 h 6858000"/>
              <a:gd name="connsiteX55-50783" fmla="*/ 6036748 w 6105267"/>
              <a:gd name="connsiteY55-50784" fmla="*/ 5322752 h 6858000"/>
              <a:gd name="connsiteX56-50785" fmla="*/ 6037677 w 6105267"/>
              <a:gd name="connsiteY56-50786" fmla="*/ 5354807 h 6858000"/>
              <a:gd name="connsiteX57-50787" fmla="*/ 6053435 w 6105267"/>
              <a:gd name="connsiteY57-50788" fmla="*/ 5387547 h 6858000"/>
              <a:gd name="connsiteX58-50789" fmla="*/ 6068640 w 6105267"/>
              <a:gd name="connsiteY58-50790" fmla="*/ 5474503 h 6858000"/>
              <a:gd name="connsiteX59-50791" fmla="*/ 6080922 w 6105267"/>
              <a:gd name="connsiteY59-50792" fmla="*/ 5561070 h 6858000"/>
              <a:gd name="connsiteX60-50793" fmla="*/ 6096949 w 6105267"/>
              <a:gd name="connsiteY60-50794" fmla="*/ 5648179 h 6858000"/>
              <a:gd name="connsiteX61-50795" fmla="*/ 6096746 w 6105267"/>
              <a:gd name="connsiteY61-50796" fmla="*/ 5862844 h 6858000"/>
              <a:gd name="connsiteX62-50797" fmla="*/ 6045436 w 6105267"/>
              <a:gd name="connsiteY62-50798" fmla="*/ 6124480 h 6858000"/>
              <a:gd name="connsiteX63-50799" fmla="*/ 6030489 w 6105267"/>
              <a:gd name="connsiteY63-50800" fmla="*/ 6317666 h 6858000"/>
              <a:gd name="connsiteX64-50801" fmla="*/ 6007492 w 6105267"/>
              <a:gd name="connsiteY64-50802" fmla="*/ 6440818 h 6858000"/>
              <a:gd name="connsiteX65-50803" fmla="*/ 6009467 w 6105267"/>
              <a:gd name="connsiteY65-50804" fmla="*/ 6487076 h 6858000"/>
              <a:gd name="connsiteX66-50805" fmla="*/ 5995064 w 6105267"/>
              <a:gd name="connsiteY66-50806" fmla="*/ 6540791 h 6858000"/>
              <a:gd name="connsiteX67-50807" fmla="*/ 5986207 w 6105267"/>
              <a:gd name="connsiteY67-50808" fmla="*/ 6695855 h 6858000"/>
              <a:gd name="connsiteX68-50809" fmla="*/ 5979428 w 6105267"/>
              <a:gd name="connsiteY68-50810" fmla="*/ 6754678 h 6858000"/>
              <a:gd name="connsiteX69-50811" fmla="*/ 5984543 w 6105267"/>
              <a:gd name="connsiteY69-50812" fmla="*/ 6811016 h 6858000"/>
              <a:gd name="connsiteX70-50813" fmla="*/ 5979671 w 6105267"/>
              <a:gd name="connsiteY70-50814" fmla="*/ 6858000 h 6858000"/>
              <a:gd name="connsiteX71-50815" fmla="*/ 0 w 6105267"/>
              <a:gd name="connsiteY71-50816" fmla="*/ 6858000 h 6858000"/>
              <a:gd name="connsiteX72-50817" fmla="*/ 0 w 6105267"/>
              <a:gd name="connsiteY72-50818" fmla="*/ 0 h 6858000"/>
              <a:gd name="connsiteX0-50819" fmla="*/ 0 w 6105267"/>
              <a:gd name="connsiteY0-50820" fmla="*/ 0 h 6858000"/>
              <a:gd name="connsiteX1-50821" fmla="*/ 4965888 w 6105267"/>
              <a:gd name="connsiteY1-50822" fmla="*/ 0 h 6858000"/>
              <a:gd name="connsiteX2-50823" fmla="*/ 4967767 w 6105267"/>
              <a:gd name="connsiteY2-50824" fmla="*/ 7930 h 6858000"/>
              <a:gd name="connsiteX3-50825" fmla="*/ 4979444 w 6105267"/>
              <a:gd name="connsiteY3-50826" fmla="*/ 43921 h 6858000"/>
              <a:gd name="connsiteX4-50827" fmla="*/ 5075458 w 6105267"/>
              <a:gd name="connsiteY4-50828" fmla="*/ 264355 h 6858000"/>
              <a:gd name="connsiteX5-50829" fmla="*/ 5081175 w 6105267"/>
              <a:gd name="connsiteY5-50830" fmla="*/ 277448 h 6858000"/>
              <a:gd name="connsiteX6-50831" fmla="*/ 5097011 w 6105267"/>
              <a:gd name="connsiteY6-50832" fmla="*/ 355616 h 6858000"/>
              <a:gd name="connsiteX7-50833" fmla="*/ 5153000 w 6105267"/>
              <a:gd name="connsiteY7-50834" fmla="*/ 507134 h 6858000"/>
              <a:gd name="connsiteX8-50835" fmla="*/ 5171282 w 6105267"/>
              <a:gd name="connsiteY8-50836" fmla="*/ 602071 h 6858000"/>
              <a:gd name="connsiteX9-50837" fmla="*/ 5189051 w 6105267"/>
              <a:gd name="connsiteY9-50838" fmla="*/ 782518 h 6858000"/>
              <a:gd name="connsiteX10-50839" fmla="*/ 5218707 w 6105267"/>
              <a:gd name="connsiteY10-50840" fmla="*/ 886387 h 6858000"/>
              <a:gd name="connsiteX11-50841" fmla="*/ 5221281 w 6105267"/>
              <a:gd name="connsiteY11-50842" fmla="*/ 920873 h 6858000"/>
              <a:gd name="connsiteX12-50843" fmla="*/ 5201018 w 6105267"/>
              <a:gd name="connsiteY12-50844" fmla="*/ 1095027 h 6858000"/>
              <a:gd name="connsiteX13-50845" fmla="*/ 5205902 w 6105267"/>
              <a:gd name="connsiteY13-50846" fmla="*/ 1203021 h 6858000"/>
              <a:gd name="connsiteX14-50847" fmla="*/ 5207532 w 6105267"/>
              <a:gd name="connsiteY14-50848" fmla="*/ 1278975 h 6858000"/>
              <a:gd name="connsiteX15-50849" fmla="*/ 5225968 w 6105267"/>
              <a:gd name="connsiteY15-50850" fmla="*/ 1357994 h 6858000"/>
              <a:gd name="connsiteX16-50851" fmla="*/ 5226675 w 6105267"/>
              <a:gd name="connsiteY16-50852" fmla="*/ 1385685 h 6858000"/>
              <a:gd name="connsiteX17-50853" fmla="*/ 5237226 w 6105267"/>
              <a:gd name="connsiteY17-50854" fmla="*/ 1441327 h 6858000"/>
              <a:gd name="connsiteX18-50855" fmla="*/ 5255653 w 6105267"/>
              <a:gd name="connsiteY18-50856" fmla="*/ 1524712 h 6858000"/>
              <a:gd name="connsiteX19-50857" fmla="*/ 5263491 w 6105267"/>
              <a:gd name="connsiteY19-50858" fmla="*/ 1642938 h 6858000"/>
              <a:gd name="connsiteX20-50859" fmla="*/ 5256552 w 6105267"/>
              <a:gd name="connsiteY20-50860" fmla="*/ 1672509 h 6858000"/>
              <a:gd name="connsiteX21-50861" fmla="*/ 5264549 w 6105267"/>
              <a:gd name="connsiteY21-50862" fmla="*/ 1837572 h 6858000"/>
              <a:gd name="connsiteX22-50863" fmla="*/ 5255696 w 6105267"/>
              <a:gd name="connsiteY22-50864" fmla="*/ 1953770 h 6858000"/>
              <a:gd name="connsiteX23-50865" fmla="*/ 5252592 w 6105267"/>
              <a:gd name="connsiteY23-50866" fmla="*/ 2092210 h 6858000"/>
              <a:gd name="connsiteX24-50867" fmla="*/ 5257248 w 6105267"/>
              <a:gd name="connsiteY24-50868" fmla="*/ 2203922 h 6858000"/>
              <a:gd name="connsiteX25-50869" fmla="*/ 5262551 w 6105267"/>
              <a:gd name="connsiteY25-50870" fmla="*/ 2288050 h 6858000"/>
              <a:gd name="connsiteX26-50871" fmla="*/ 5293877 w 6105267"/>
              <a:gd name="connsiteY26-50872" fmla="*/ 2368649 h 6858000"/>
              <a:gd name="connsiteX27-50873" fmla="*/ 5311338 w 6105267"/>
              <a:gd name="connsiteY27-50874" fmla="*/ 2404034 h 6858000"/>
              <a:gd name="connsiteX28-50875" fmla="*/ 5338366 w 6105267"/>
              <a:gd name="connsiteY28-50876" fmla="*/ 2465052 h 6858000"/>
              <a:gd name="connsiteX29-50877" fmla="*/ 5371263 w 6105267"/>
              <a:gd name="connsiteY29-50878" fmla="*/ 2586413 h 6858000"/>
              <a:gd name="connsiteX30-50879" fmla="*/ 5407503 w 6105267"/>
              <a:gd name="connsiteY30-50880" fmla="*/ 2786290 h 6858000"/>
              <a:gd name="connsiteX31-50881" fmla="*/ 5407356 w 6105267"/>
              <a:gd name="connsiteY31-50882" fmla="*/ 2787545 h 6858000"/>
              <a:gd name="connsiteX32-50883" fmla="*/ 5448870 w 6105267"/>
              <a:gd name="connsiteY32-50884" fmla="*/ 2838305 h 6858000"/>
              <a:gd name="connsiteX33-50885" fmla="*/ 5503944 w 6105267"/>
              <a:gd name="connsiteY33-50886" fmla="*/ 3123335 h 6858000"/>
              <a:gd name="connsiteX34-50887" fmla="*/ 5525532 w 6105267"/>
              <a:gd name="connsiteY34-50888" fmla="*/ 3258473 h 6858000"/>
              <a:gd name="connsiteX35-50889" fmla="*/ 5589758 w 6105267"/>
              <a:gd name="connsiteY35-50890" fmla="*/ 3453699 h 6858000"/>
              <a:gd name="connsiteX36-50891" fmla="*/ 5530926 w 6105267"/>
              <a:gd name="connsiteY36-50892" fmla="*/ 3564605 h 6858000"/>
              <a:gd name="connsiteX37-50893" fmla="*/ 5614055 w 6105267"/>
              <a:gd name="connsiteY37-50894" fmla="*/ 3560779 h 6858000"/>
              <a:gd name="connsiteX38-50895" fmla="*/ 5683015 w 6105267"/>
              <a:gd name="connsiteY38-50896" fmla="*/ 3762025 h 6858000"/>
              <a:gd name="connsiteX39-50897" fmla="*/ 5722836 w 6105267"/>
              <a:gd name="connsiteY39-50898" fmla="*/ 3814370 h 6858000"/>
              <a:gd name="connsiteX40-50899" fmla="*/ 5768491 w 6105267"/>
              <a:gd name="connsiteY40-50900" fmla="*/ 3914399 h 6858000"/>
              <a:gd name="connsiteX41-50901" fmla="*/ 5793123 w 6105267"/>
              <a:gd name="connsiteY41-50902" fmla="*/ 3969952 h 6858000"/>
              <a:gd name="connsiteX42-50903" fmla="*/ 5808321 w 6105267"/>
              <a:gd name="connsiteY42-50904" fmla="*/ 3988153 h 6858000"/>
              <a:gd name="connsiteX43-50905" fmla="*/ 5860672 w 6105267"/>
              <a:gd name="connsiteY43-50906" fmla="*/ 4061579 h 6858000"/>
              <a:gd name="connsiteX44-50907" fmla="*/ 5894095 w 6105267"/>
              <a:gd name="connsiteY44-50908" fmla="*/ 4128857 h 6858000"/>
              <a:gd name="connsiteX45-50909" fmla="*/ 5903513 w 6105267"/>
              <a:gd name="connsiteY45-50910" fmla="*/ 4187661 h 6858000"/>
              <a:gd name="connsiteX46-50911" fmla="*/ 5949086 w 6105267"/>
              <a:gd name="connsiteY46-50912" fmla="*/ 4366139 h 6858000"/>
              <a:gd name="connsiteX47-50913" fmla="*/ 5949261 w 6105267"/>
              <a:gd name="connsiteY47-50914" fmla="*/ 4449185 h 6858000"/>
              <a:gd name="connsiteX48-50915" fmla="*/ 5961816 w 6105267"/>
              <a:gd name="connsiteY48-50916" fmla="*/ 4494562 h 6858000"/>
              <a:gd name="connsiteX49-50917" fmla="*/ 5998138 w 6105267"/>
              <a:gd name="connsiteY49-50918" fmla="*/ 4697518 h 6858000"/>
              <a:gd name="connsiteX50-50919" fmla="*/ 6007819 w 6105267"/>
              <a:gd name="connsiteY50-50920" fmla="*/ 4858148 h 6858000"/>
              <a:gd name="connsiteX51-50921" fmla="*/ 6007749 w 6105267"/>
              <a:gd name="connsiteY51-50922" fmla="*/ 4964715 h 6858000"/>
              <a:gd name="connsiteX52-50923" fmla="*/ 6005269 w 6105267"/>
              <a:gd name="connsiteY52-50924" fmla="*/ 5150567 h 6858000"/>
              <a:gd name="connsiteX53-50925" fmla="*/ 6001127 w 6105267"/>
              <a:gd name="connsiteY53-50926" fmla="*/ 5164609 h 6858000"/>
              <a:gd name="connsiteX54-50927" fmla="*/ 5998514 w 6105267"/>
              <a:gd name="connsiteY54-50928" fmla="*/ 5189673 h 6858000"/>
              <a:gd name="connsiteX55-50929" fmla="*/ 6036748 w 6105267"/>
              <a:gd name="connsiteY55-50930" fmla="*/ 5322752 h 6858000"/>
              <a:gd name="connsiteX56-50931" fmla="*/ 6037677 w 6105267"/>
              <a:gd name="connsiteY56-50932" fmla="*/ 5354807 h 6858000"/>
              <a:gd name="connsiteX57-50933" fmla="*/ 6053435 w 6105267"/>
              <a:gd name="connsiteY57-50934" fmla="*/ 5387547 h 6858000"/>
              <a:gd name="connsiteX58-50935" fmla="*/ 6068640 w 6105267"/>
              <a:gd name="connsiteY58-50936" fmla="*/ 5474503 h 6858000"/>
              <a:gd name="connsiteX59-50937" fmla="*/ 6080922 w 6105267"/>
              <a:gd name="connsiteY59-50938" fmla="*/ 5561070 h 6858000"/>
              <a:gd name="connsiteX60-50939" fmla="*/ 6096949 w 6105267"/>
              <a:gd name="connsiteY60-50940" fmla="*/ 5648179 h 6858000"/>
              <a:gd name="connsiteX61-50941" fmla="*/ 6096746 w 6105267"/>
              <a:gd name="connsiteY61-50942" fmla="*/ 5862844 h 6858000"/>
              <a:gd name="connsiteX62-50943" fmla="*/ 6045436 w 6105267"/>
              <a:gd name="connsiteY62-50944" fmla="*/ 6124480 h 6858000"/>
              <a:gd name="connsiteX63-50945" fmla="*/ 6030489 w 6105267"/>
              <a:gd name="connsiteY63-50946" fmla="*/ 6317666 h 6858000"/>
              <a:gd name="connsiteX64-50947" fmla="*/ 6007492 w 6105267"/>
              <a:gd name="connsiteY64-50948" fmla="*/ 6440818 h 6858000"/>
              <a:gd name="connsiteX65-50949" fmla="*/ 6009467 w 6105267"/>
              <a:gd name="connsiteY65-50950" fmla="*/ 6487076 h 6858000"/>
              <a:gd name="connsiteX66-50951" fmla="*/ 5995064 w 6105267"/>
              <a:gd name="connsiteY66-50952" fmla="*/ 6540791 h 6858000"/>
              <a:gd name="connsiteX67-50953" fmla="*/ 5986207 w 6105267"/>
              <a:gd name="connsiteY67-50954" fmla="*/ 6695855 h 6858000"/>
              <a:gd name="connsiteX68-50955" fmla="*/ 5979428 w 6105267"/>
              <a:gd name="connsiteY68-50956" fmla="*/ 6754678 h 6858000"/>
              <a:gd name="connsiteX69-50957" fmla="*/ 5984543 w 6105267"/>
              <a:gd name="connsiteY69-50958" fmla="*/ 6811016 h 6858000"/>
              <a:gd name="connsiteX70-50959" fmla="*/ 5979671 w 6105267"/>
              <a:gd name="connsiteY70-50960" fmla="*/ 6858000 h 6858000"/>
              <a:gd name="connsiteX71-50961" fmla="*/ 0 w 6105267"/>
              <a:gd name="connsiteY71-50962" fmla="*/ 6858000 h 6858000"/>
              <a:gd name="connsiteX72-50963" fmla="*/ 0 w 6105267"/>
              <a:gd name="connsiteY72-50964" fmla="*/ 0 h 6858000"/>
              <a:gd name="connsiteX0-50965" fmla="*/ 0 w 6105267"/>
              <a:gd name="connsiteY0-50966" fmla="*/ 0 h 6858000"/>
              <a:gd name="connsiteX1-50967" fmla="*/ 4965888 w 6105267"/>
              <a:gd name="connsiteY1-50968" fmla="*/ 0 h 6858000"/>
              <a:gd name="connsiteX2-50969" fmla="*/ 4967767 w 6105267"/>
              <a:gd name="connsiteY2-50970" fmla="*/ 7930 h 6858000"/>
              <a:gd name="connsiteX3-50971" fmla="*/ 4979444 w 6105267"/>
              <a:gd name="connsiteY3-50972" fmla="*/ 43921 h 6858000"/>
              <a:gd name="connsiteX4-50973" fmla="*/ 5075458 w 6105267"/>
              <a:gd name="connsiteY4-50974" fmla="*/ 264355 h 6858000"/>
              <a:gd name="connsiteX5-50975" fmla="*/ 5081175 w 6105267"/>
              <a:gd name="connsiteY5-50976" fmla="*/ 277448 h 6858000"/>
              <a:gd name="connsiteX6-50977" fmla="*/ 5097011 w 6105267"/>
              <a:gd name="connsiteY6-50978" fmla="*/ 355616 h 6858000"/>
              <a:gd name="connsiteX7-50979" fmla="*/ 5153000 w 6105267"/>
              <a:gd name="connsiteY7-50980" fmla="*/ 507134 h 6858000"/>
              <a:gd name="connsiteX8-50981" fmla="*/ 5171282 w 6105267"/>
              <a:gd name="connsiteY8-50982" fmla="*/ 602071 h 6858000"/>
              <a:gd name="connsiteX9-50983" fmla="*/ 5189051 w 6105267"/>
              <a:gd name="connsiteY9-50984" fmla="*/ 782518 h 6858000"/>
              <a:gd name="connsiteX10-50985" fmla="*/ 5218707 w 6105267"/>
              <a:gd name="connsiteY10-50986" fmla="*/ 886387 h 6858000"/>
              <a:gd name="connsiteX11-50987" fmla="*/ 5221281 w 6105267"/>
              <a:gd name="connsiteY11-50988" fmla="*/ 920873 h 6858000"/>
              <a:gd name="connsiteX12-50989" fmla="*/ 5201018 w 6105267"/>
              <a:gd name="connsiteY12-50990" fmla="*/ 1095027 h 6858000"/>
              <a:gd name="connsiteX13-50991" fmla="*/ 5205902 w 6105267"/>
              <a:gd name="connsiteY13-50992" fmla="*/ 1203021 h 6858000"/>
              <a:gd name="connsiteX14-50993" fmla="*/ 5207532 w 6105267"/>
              <a:gd name="connsiteY14-50994" fmla="*/ 1278975 h 6858000"/>
              <a:gd name="connsiteX15-50995" fmla="*/ 5225968 w 6105267"/>
              <a:gd name="connsiteY15-50996" fmla="*/ 1357994 h 6858000"/>
              <a:gd name="connsiteX16-50997" fmla="*/ 5226675 w 6105267"/>
              <a:gd name="connsiteY16-50998" fmla="*/ 1385685 h 6858000"/>
              <a:gd name="connsiteX17-50999" fmla="*/ 5237226 w 6105267"/>
              <a:gd name="connsiteY17-51000" fmla="*/ 1441327 h 6858000"/>
              <a:gd name="connsiteX18-51001" fmla="*/ 5255653 w 6105267"/>
              <a:gd name="connsiteY18-51002" fmla="*/ 1524712 h 6858000"/>
              <a:gd name="connsiteX19-51003" fmla="*/ 5263491 w 6105267"/>
              <a:gd name="connsiteY19-51004" fmla="*/ 1642938 h 6858000"/>
              <a:gd name="connsiteX20-51005" fmla="*/ 5256552 w 6105267"/>
              <a:gd name="connsiteY20-51006" fmla="*/ 1672509 h 6858000"/>
              <a:gd name="connsiteX21-51007" fmla="*/ 5264549 w 6105267"/>
              <a:gd name="connsiteY21-51008" fmla="*/ 1837572 h 6858000"/>
              <a:gd name="connsiteX22-51009" fmla="*/ 5255696 w 6105267"/>
              <a:gd name="connsiteY22-51010" fmla="*/ 1953770 h 6858000"/>
              <a:gd name="connsiteX23-51011" fmla="*/ 5252592 w 6105267"/>
              <a:gd name="connsiteY23-51012" fmla="*/ 2092210 h 6858000"/>
              <a:gd name="connsiteX24-51013" fmla="*/ 5257248 w 6105267"/>
              <a:gd name="connsiteY24-51014" fmla="*/ 2203922 h 6858000"/>
              <a:gd name="connsiteX25-51015" fmla="*/ 5262551 w 6105267"/>
              <a:gd name="connsiteY25-51016" fmla="*/ 2288050 h 6858000"/>
              <a:gd name="connsiteX26-51017" fmla="*/ 5293877 w 6105267"/>
              <a:gd name="connsiteY26-51018" fmla="*/ 2368649 h 6858000"/>
              <a:gd name="connsiteX27-51019" fmla="*/ 5311338 w 6105267"/>
              <a:gd name="connsiteY27-51020" fmla="*/ 2404034 h 6858000"/>
              <a:gd name="connsiteX28-51021" fmla="*/ 5338366 w 6105267"/>
              <a:gd name="connsiteY28-51022" fmla="*/ 2465052 h 6858000"/>
              <a:gd name="connsiteX29-51023" fmla="*/ 5371263 w 6105267"/>
              <a:gd name="connsiteY29-51024" fmla="*/ 2586413 h 6858000"/>
              <a:gd name="connsiteX30-51025" fmla="*/ 5407503 w 6105267"/>
              <a:gd name="connsiteY30-51026" fmla="*/ 2786290 h 6858000"/>
              <a:gd name="connsiteX31-51027" fmla="*/ 5407356 w 6105267"/>
              <a:gd name="connsiteY31-51028" fmla="*/ 2787545 h 6858000"/>
              <a:gd name="connsiteX32-51029" fmla="*/ 5448870 w 6105267"/>
              <a:gd name="connsiteY32-51030" fmla="*/ 2838305 h 6858000"/>
              <a:gd name="connsiteX33-51031" fmla="*/ 5503944 w 6105267"/>
              <a:gd name="connsiteY33-51032" fmla="*/ 3123335 h 6858000"/>
              <a:gd name="connsiteX34-51033" fmla="*/ 5525532 w 6105267"/>
              <a:gd name="connsiteY34-51034" fmla="*/ 3258473 h 6858000"/>
              <a:gd name="connsiteX35-51035" fmla="*/ 5589758 w 6105267"/>
              <a:gd name="connsiteY35-51036" fmla="*/ 3453699 h 6858000"/>
              <a:gd name="connsiteX36-51037" fmla="*/ 5530926 w 6105267"/>
              <a:gd name="connsiteY36-51038" fmla="*/ 3564605 h 6858000"/>
              <a:gd name="connsiteX37-51039" fmla="*/ 5614055 w 6105267"/>
              <a:gd name="connsiteY37-51040" fmla="*/ 3560779 h 6858000"/>
              <a:gd name="connsiteX38-51041" fmla="*/ 5683015 w 6105267"/>
              <a:gd name="connsiteY38-51042" fmla="*/ 3762025 h 6858000"/>
              <a:gd name="connsiteX39-51043" fmla="*/ 5722836 w 6105267"/>
              <a:gd name="connsiteY39-51044" fmla="*/ 3814370 h 6858000"/>
              <a:gd name="connsiteX40-51045" fmla="*/ 5768491 w 6105267"/>
              <a:gd name="connsiteY40-51046" fmla="*/ 3914399 h 6858000"/>
              <a:gd name="connsiteX41-51047" fmla="*/ 5793123 w 6105267"/>
              <a:gd name="connsiteY41-51048" fmla="*/ 3969952 h 6858000"/>
              <a:gd name="connsiteX42-51049" fmla="*/ 5808321 w 6105267"/>
              <a:gd name="connsiteY42-51050" fmla="*/ 3988153 h 6858000"/>
              <a:gd name="connsiteX43-51051" fmla="*/ 5860672 w 6105267"/>
              <a:gd name="connsiteY43-51052" fmla="*/ 4061579 h 6858000"/>
              <a:gd name="connsiteX44-51053" fmla="*/ 5894095 w 6105267"/>
              <a:gd name="connsiteY44-51054" fmla="*/ 4128857 h 6858000"/>
              <a:gd name="connsiteX45-51055" fmla="*/ 5903513 w 6105267"/>
              <a:gd name="connsiteY45-51056" fmla="*/ 4187661 h 6858000"/>
              <a:gd name="connsiteX46-51057" fmla="*/ 5949086 w 6105267"/>
              <a:gd name="connsiteY46-51058" fmla="*/ 4366139 h 6858000"/>
              <a:gd name="connsiteX47-51059" fmla="*/ 5949261 w 6105267"/>
              <a:gd name="connsiteY47-51060" fmla="*/ 4449185 h 6858000"/>
              <a:gd name="connsiteX48-51061" fmla="*/ 5961816 w 6105267"/>
              <a:gd name="connsiteY48-51062" fmla="*/ 4494562 h 6858000"/>
              <a:gd name="connsiteX49-51063" fmla="*/ 5998138 w 6105267"/>
              <a:gd name="connsiteY49-51064" fmla="*/ 4697518 h 6858000"/>
              <a:gd name="connsiteX50-51065" fmla="*/ 6007819 w 6105267"/>
              <a:gd name="connsiteY50-51066" fmla="*/ 4858148 h 6858000"/>
              <a:gd name="connsiteX51-51067" fmla="*/ 6007749 w 6105267"/>
              <a:gd name="connsiteY51-51068" fmla="*/ 4964715 h 6858000"/>
              <a:gd name="connsiteX52-51069" fmla="*/ 6005269 w 6105267"/>
              <a:gd name="connsiteY52-51070" fmla="*/ 5150567 h 6858000"/>
              <a:gd name="connsiteX53-51071" fmla="*/ 6001127 w 6105267"/>
              <a:gd name="connsiteY53-51072" fmla="*/ 5164609 h 6858000"/>
              <a:gd name="connsiteX54-51073" fmla="*/ 5998514 w 6105267"/>
              <a:gd name="connsiteY54-51074" fmla="*/ 5189673 h 6858000"/>
              <a:gd name="connsiteX55-51075" fmla="*/ 6036748 w 6105267"/>
              <a:gd name="connsiteY55-51076" fmla="*/ 5322752 h 6858000"/>
              <a:gd name="connsiteX56-51077" fmla="*/ 6037677 w 6105267"/>
              <a:gd name="connsiteY56-51078" fmla="*/ 5354807 h 6858000"/>
              <a:gd name="connsiteX57-51079" fmla="*/ 6053435 w 6105267"/>
              <a:gd name="connsiteY57-51080" fmla="*/ 5387547 h 6858000"/>
              <a:gd name="connsiteX58-51081" fmla="*/ 6068640 w 6105267"/>
              <a:gd name="connsiteY58-51082" fmla="*/ 5474503 h 6858000"/>
              <a:gd name="connsiteX59-51083" fmla="*/ 6080922 w 6105267"/>
              <a:gd name="connsiteY59-51084" fmla="*/ 5561070 h 6858000"/>
              <a:gd name="connsiteX60-51085" fmla="*/ 6096949 w 6105267"/>
              <a:gd name="connsiteY60-51086" fmla="*/ 5648179 h 6858000"/>
              <a:gd name="connsiteX61-51087" fmla="*/ 6096746 w 6105267"/>
              <a:gd name="connsiteY61-51088" fmla="*/ 5862844 h 6858000"/>
              <a:gd name="connsiteX62-51089" fmla="*/ 6045436 w 6105267"/>
              <a:gd name="connsiteY62-51090" fmla="*/ 6124480 h 6858000"/>
              <a:gd name="connsiteX63-51091" fmla="*/ 6030489 w 6105267"/>
              <a:gd name="connsiteY63-51092" fmla="*/ 6317666 h 6858000"/>
              <a:gd name="connsiteX64-51093" fmla="*/ 6007492 w 6105267"/>
              <a:gd name="connsiteY64-51094" fmla="*/ 6440818 h 6858000"/>
              <a:gd name="connsiteX65-51095" fmla="*/ 6009467 w 6105267"/>
              <a:gd name="connsiteY65-51096" fmla="*/ 6487076 h 6858000"/>
              <a:gd name="connsiteX66-51097" fmla="*/ 5995064 w 6105267"/>
              <a:gd name="connsiteY66-51098" fmla="*/ 6540791 h 6858000"/>
              <a:gd name="connsiteX67-51099" fmla="*/ 5986207 w 6105267"/>
              <a:gd name="connsiteY67-51100" fmla="*/ 6695855 h 6858000"/>
              <a:gd name="connsiteX68-51101" fmla="*/ 5979428 w 6105267"/>
              <a:gd name="connsiteY68-51102" fmla="*/ 6754678 h 6858000"/>
              <a:gd name="connsiteX69-51103" fmla="*/ 5984543 w 6105267"/>
              <a:gd name="connsiteY69-51104" fmla="*/ 6811016 h 6858000"/>
              <a:gd name="connsiteX70-51105" fmla="*/ 5979671 w 6105267"/>
              <a:gd name="connsiteY70-51106" fmla="*/ 6858000 h 6858000"/>
              <a:gd name="connsiteX71-51107" fmla="*/ 0 w 6105267"/>
              <a:gd name="connsiteY71-51108" fmla="*/ 6858000 h 6858000"/>
              <a:gd name="connsiteX72-51109" fmla="*/ 0 w 6105267"/>
              <a:gd name="connsiteY72-51110" fmla="*/ 0 h 6858000"/>
              <a:gd name="connsiteX0-51111" fmla="*/ 0 w 6105267"/>
              <a:gd name="connsiteY0-51112" fmla="*/ 0 h 6858000"/>
              <a:gd name="connsiteX1-51113" fmla="*/ 4965888 w 6105267"/>
              <a:gd name="connsiteY1-51114" fmla="*/ 0 h 6858000"/>
              <a:gd name="connsiteX2-51115" fmla="*/ 4967767 w 6105267"/>
              <a:gd name="connsiteY2-51116" fmla="*/ 7930 h 6858000"/>
              <a:gd name="connsiteX3-51117" fmla="*/ 4979444 w 6105267"/>
              <a:gd name="connsiteY3-51118" fmla="*/ 43921 h 6858000"/>
              <a:gd name="connsiteX4-51119" fmla="*/ 5075458 w 6105267"/>
              <a:gd name="connsiteY4-51120" fmla="*/ 264355 h 6858000"/>
              <a:gd name="connsiteX5-51121" fmla="*/ 5081175 w 6105267"/>
              <a:gd name="connsiteY5-51122" fmla="*/ 277448 h 6858000"/>
              <a:gd name="connsiteX6-51123" fmla="*/ 5097011 w 6105267"/>
              <a:gd name="connsiteY6-51124" fmla="*/ 355616 h 6858000"/>
              <a:gd name="connsiteX7-51125" fmla="*/ 5153000 w 6105267"/>
              <a:gd name="connsiteY7-51126" fmla="*/ 507134 h 6858000"/>
              <a:gd name="connsiteX8-51127" fmla="*/ 5171282 w 6105267"/>
              <a:gd name="connsiteY8-51128" fmla="*/ 602071 h 6858000"/>
              <a:gd name="connsiteX9-51129" fmla="*/ 5189051 w 6105267"/>
              <a:gd name="connsiteY9-51130" fmla="*/ 782518 h 6858000"/>
              <a:gd name="connsiteX10-51131" fmla="*/ 5218707 w 6105267"/>
              <a:gd name="connsiteY10-51132" fmla="*/ 886387 h 6858000"/>
              <a:gd name="connsiteX11-51133" fmla="*/ 5221281 w 6105267"/>
              <a:gd name="connsiteY11-51134" fmla="*/ 920873 h 6858000"/>
              <a:gd name="connsiteX12-51135" fmla="*/ 5201018 w 6105267"/>
              <a:gd name="connsiteY12-51136" fmla="*/ 1095027 h 6858000"/>
              <a:gd name="connsiteX13-51137" fmla="*/ 5205902 w 6105267"/>
              <a:gd name="connsiteY13-51138" fmla="*/ 1203021 h 6858000"/>
              <a:gd name="connsiteX14-51139" fmla="*/ 5207532 w 6105267"/>
              <a:gd name="connsiteY14-51140" fmla="*/ 1278975 h 6858000"/>
              <a:gd name="connsiteX15-51141" fmla="*/ 5225968 w 6105267"/>
              <a:gd name="connsiteY15-51142" fmla="*/ 1357994 h 6858000"/>
              <a:gd name="connsiteX16-51143" fmla="*/ 5226675 w 6105267"/>
              <a:gd name="connsiteY16-51144" fmla="*/ 1385685 h 6858000"/>
              <a:gd name="connsiteX17-51145" fmla="*/ 5237226 w 6105267"/>
              <a:gd name="connsiteY17-51146" fmla="*/ 1441327 h 6858000"/>
              <a:gd name="connsiteX18-51147" fmla="*/ 5255653 w 6105267"/>
              <a:gd name="connsiteY18-51148" fmla="*/ 1524712 h 6858000"/>
              <a:gd name="connsiteX19-51149" fmla="*/ 5263491 w 6105267"/>
              <a:gd name="connsiteY19-51150" fmla="*/ 1642938 h 6858000"/>
              <a:gd name="connsiteX20-51151" fmla="*/ 5256552 w 6105267"/>
              <a:gd name="connsiteY20-51152" fmla="*/ 1672509 h 6858000"/>
              <a:gd name="connsiteX21-51153" fmla="*/ 5264549 w 6105267"/>
              <a:gd name="connsiteY21-51154" fmla="*/ 1837572 h 6858000"/>
              <a:gd name="connsiteX22-51155" fmla="*/ 5255696 w 6105267"/>
              <a:gd name="connsiteY22-51156" fmla="*/ 1953770 h 6858000"/>
              <a:gd name="connsiteX23-51157" fmla="*/ 5252592 w 6105267"/>
              <a:gd name="connsiteY23-51158" fmla="*/ 2092210 h 6858000"/>
              <a:gd name="connsiteX24-51159" fmla="*/ 5257248 w 6105267"/>
              <a:gd name="connsiteY24-51160" fmla="*/ 2203922 h 6858000"/>
              <a:gd name="connsiteX25-51161" fmla="*/ 5262551 w 6105267"/>
              <a:gd name="connsiteY25-51162" fmla="*/ 2288050 h 6858000"/>
              <a:gd name="connsiteX26-51163" fmla="*/ 5293877 w 6105267"/>
              <a:gd name="connsiteY26-51164" fmla="*/ 2368649 h 6858000"/>
              <a:gd name="connsiteX27-51165" fmla="*/ 5311338 w 6105267"/>
              <a:gd name="connsiteY27-51166" fmla="*/ 2404034 h 6858000"/>
              <a:gd name="connsiteX28-51167" fmla="*/ 5338366 w 6105267"/>
              <a:gd name="connsiteY28-51168" fmla="*/ 2465052 h 6858000"/>
              <a:gd name="connsiteX29-51169" fmla="*/ 5371263 w 6105267"/>
              <a:gd name="connsiteY29-51170" fmla="*/ 2586413 h 6858000"/>
              <a:gd name="connsiteX30-51171" fmla="*/ 5407503 w 6105267"/>
              <a:gd name="connsiteY30-51172" fmla="*/ 2786290 h 6858000"/>
              <a:gd name="connsiteX31-51173" fmla="*/ 5407356 w 6105267"/>
              <a:gd name="connsiteY31-51174" fmla="*/ 2787545 h 6858000"/>
              <a:gd name="connsiteX32-51175" fmla="*/ 5448870 w 6105267"/>
              <a:gd name="connsiteY32-51176" fmla="*/ 2838305 h 6858000"/>
              <a:gd name="connsiteX33-51177" fmla="*/ 5503944 w 6105267"/>
              <a:gd name="connsiteY33-51178" fmla="*/ 3123335 h 6858000"/>
              <a:gd name="connsiteX34-51179" fmla="*/ 5525532 w 6105267"/>
              <a:gd name="connsiteY34-51180" fmla="*/ 3258473 h 6858000"/>
              <a:gd name="connsiteX35-51181" fmla="*/ 5589758 w 6105267"/>
              <a:gd name="connsiteY35-51182" fmla="*/ 3453699 h 6858000"/>
              <a:gd name="connsiteX36-51183" fmla="*/ 5592069 w 6105267"/>
              <a:gd name="connsiteY36-51184" fmla="*/ 3514638 h 6858000"/>
              <a:gd name="connsiteX37-51185" fmla="*/ 5614055 w 6105267"/>
              <a:gd name="connsiteY37-51186" fmla="*/ 3560779 h 6858000"/>
              <a:gd name="connsiteX38-51187" fmla="*/ 5683015 w 6105267"/>
              <a:gd name="connsiteY38-51188" fmla="*/ 3762025 h 6858000"/>
              <a:gd name="connsiteX39-51189" fmla="*/ 5722836 w 6105267"/>
              <a:gd name="connsiteY39-51190" fmla="*/ 3814370 h 6858000"/>
              <a:gd name="connsiteX40-51191" fmla="*/ 5768491 w 6105267"/>
              <a:gd name="connsiteY40-51192" fmla="*/ 3914399 h 6858000"/>
              <a:gd name="connsiteX41-51193" fmla="*/ 5793123 w 6105267"/>
              <a:gd name="connsiteY41-51194" fmla="*/ 3969952 h 6858000"/>
              <a:gd name="connsiteX42-51195" fmla="*/ 5808321 w 6105267"/>
              <a:gd name="connsiteY42-51196" fmla="*/ 3988153 h 6858000"/>
              <a:gd name="connsiteX43-51197" fmla="*/ 5860672 w 6105267"/>
              <a:gd name="connsiteY43-51198" fmla="*/ 4061579 h 6858000"/>
              <a:gd name="connsiteX44-51199" fmla="*/ 5894095 w 6105267"/>
              <a:gd name="connsiteY44-51200" fmla="*/ 4128857 h 6858000"/>
              <a:gd name="connsiteX45-51201" fmla="*/ 5903513 w 6105267"/>
              <a:gd name="connsiteY45-51202" fmla="*/ 4187661 h 6858000"/>
              <a:gd name="connsiteX46-51203" fmla="*/ 5949086 w 6105267"/>
              <a:gd name="connsiteY46-51204" fmla="*/ 4366139 h 6858000"/>
              <a:gd name="connsiteX47-51205" fmla="*/ 5949261 w 6105267"/>
              <a:gd name="connsiteY47-51206" fmla="*/ 4449185 h 6858000"/>
              <a:gd name="connsiteX48-51207" fmla="*/ 5961816 w 6105267"/>
              <a:gd name="connsiteY48-51208" fmla="*/ 4494562 h 6858000"/>
              <a:gd name="connsiteX49-51209" fmla="*/ 5998138 w 6105267"/>
              <a:gd name="connsiteY49-51210" fmla="*/ 4697518 h 6858000"/>
              <a:gd name="connsiteX50-51211" fmla="*/ 6007819 w 6105267"/>
              <a:gd name="connsiteY50-51212" fmla="*/ 4858148 h 6858000"/>
              <a:gd name="connsiteX51-51213" fmla="*/ 6007749 w 6105267"/>
              <a:gd name="connsiteY51-51214" fmla="*/ 4964715 h 6858000"/>
              <a:gd name="connsiteX52-51215" fmla="*/ 6005269 w 6105267"/>
              <a:gd name="connsiteY52-51216" fmla="*/ 5150567 h 6858000"/>
              <a:gd name="connsiteX53-51217" fmla="*/ 6001127 w 6105267"/>
              <a:gd name="connsiteY53-51218" fmla="*/ 5164609 h 6858000"/>
              <a:gd name="connsiteX54-51219" fmla="*/ 5998514 w 6105267"/>
              <a:gd name="connsiteY54-51220" fmla="*/ 5189673 h 6858000"/>
              <a:gd name="connsiteX55-51221" fmla="*/ 6036748 w 6105267"/>
              <a:gd name="connsiteY55-51222" fmla="*/ 5322752 h 6858000"/>
              <a:gd name="connsiteX56-51223" fmla="*/ 6037677 w 6105267"/>
              <a:gd name="connsiteY56-51224" fmla="*/ 5354807 h 6858000"/>
              <a:gd name="connsiteX57-51225" fmla="*/ 6053435 w 6105267"/>
              <a:gd name="connsiteY57-51226" fmla="*/ 5387547 h 6858000"/>
              <a:gd name="connsiteX58-51227" fmla="*/ 6068640 w 6105267"/>
              <a:gd name="connsiteY58-51228" fmla="*/ 5474503 h 6858000"/>
              <a:gd name="connsiteX59-51229" fmla="*/ 6080922 w 6105267"/>
              <a:gd name="connsiteY59-51230" fmla="*/ 5561070 h 6858000"/>
              <a:gd name="connsiteX60-51231" fmla="*/ 6096949 w 6105267"/>
              <a:gd name="connsiteY60-51232" fmla="*/ 5648179 h 6858000"/>
              <a:gd name="connsiteX61-51233" fmla="*/ 6096746 w 6105267"/>
              <a:gd name="connsiteY61-51234" fmla="*/ 5862844 h 6858000"/>
              <a:gd name="connsiteX62-51235" fmla="*/ 6045436 w 6105267"/>
              <a:gd name="connsiteY62-51236" fmla="*/ 6124480 h 6858000"/>
              <a:gd name="connsiteX63-51237" fmla="*/ 6030489 w 6105267"/>
              <a:gd name="connsiteY63-51238" fmla="*/ 6317666 h 6858000"/>
              <a:gd name="connsiteX64-51239" fmla="*/ 6007492 w 6105267"/>
              <a:gd name="connsiteY64-51240" fmla="*/ 6440818 h 6858000"/>
              <a:gd name="connsiteX65-51241" fmla="*/ 6009467 w 6105267"/>
              <a:gd name="connsiteY65-51242" fmla="*/ 6487076 h 6858000"/>
              <a:gd name="connsiteX66-51243" fmla="*/ 5995064 w 6105267"/>
              <a:gd name="connsiteY66-51244" fmla="*/ 6540791 h 6858000"/>
              <a:gd name="connsiteX67-51245" fmla="*/ 5986207 w 6105267"/>
              <a:gd name="connsiteY67-51246" fmla="*/ 6695855 h 6858000"/>
              <a:gd name="connsiteX68-51247" fmla="*/ 5979428 w 6105267"/>
              <a:gd name="connsiteY68-51248" fmla="*/ 6754678 h 6858000"/>
              <a:gd name="connsiteX69-51249" fmla="*/ 5984543 w 6105267"/>
              <a:gd name="connsiteY69-51250" fmla="*/ 6811016 h 6858000"/>
              <a:gd name="connsiteX70-51251" fmla="*/ 5979671 w 6105267"/>
              <a:gd name="connsiteY70-51252" fmla="*/ 6858000 h 6858000"/>
              <a:gd name="connsiteX71-51253" fmla="*/ 0 w 6105267"/>
              <a:gd name="connsiteY71-51254" fmla="*/ 6858000 h 6858000"/>
              <a:gd name="connsiteX72-51255" fmla="*/ 0 w 6105267"/>
              <a:gd name="connsiteY72-51256"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Lst>
            <a:rect l="l" t="t" r="r" b="b"/>
            <a:pathLst>
              <a:path w="6105267" h="6858000">
                <a:moveTo>
                  <a:pt x="0" y="0"/>
                </a:moveTo>
                <a:lnTo>
                  <a:pt x="4965888" y="0"/>
                </a:lnTo>
                <a:lnTo>
                  <a:pt x="4967767" y="7930"/>
                </a:lnTo>
                <a:cubicBezTo>
                  <a:pt x="4971201" y="21562"/>
                  <a:pt x="4974810" y="33728"/>
                  <a:pt x="4979444" y="43921"/>
                </a:cubicBezTo>
                <a:cubicBezTo>
                  <a:pt x="5002155" y="108089"/>
                  <a:pt x="5039453" y="125421"/>
                  <a:pt x="5075458" y="264355"/>
                </a:cubicBezTo>
                <a:cubicBezTo>
                  <a:pt x="5080172" y="263373"/>
                  <a:pt x="5084375" y="273006"/>
                  <a:pt x="5081175" y="277448"/>
                </a:cubicBezTo>
                <a:cubicBezTo>
                  <a:pt x="5078869" y="356637"/>
                  <a:pt x="5109899" y="337879"/>
                  <a:pt x="5097011" y="355616"/>
                </a:cubicBezTo>
                <a:cubicBezTo>
                  <a:pt x="5108982" y="393897"/>
                  <a:pt x="5123954" y="442245"/>
                  <a:pt x="5153000" y="507134"/>
                </a:cubicBezTo>
                <a:cubicBezTo>
                  <a:pt x="5159130" y="542272"/>
                  <a:pt x="5172528" y="570912"/>
                  <a:pt x="5171282" y="602071"/>
                </a:cubicBezTo>
                <a:cubicBezTo>
                  <a:pt x="5177290" y="647968"/>
                  <a:pt x="5183528" y="639882"/>
                  <a:pt x="5189051" y="782518"/>
                </a:cubicBezTo>
                <a:cubicBezTo>
                  <a:pt x="5196533" y="819747"/>
                  <a:pt x="5211748" y="856581"/>
                  <a:pt x="5218707" y="886387"/>
                </a:cubicBezTo>
                <a:cubicBezTo>
                  <a:pt x="5222103" y="910651"/>
                  <a:pt x="5224626" y="881734"/>
                  <a:pt x="5221281" y="920873"/>
                </a:cubicBezTo>
                <a:cubicBezTo>
                  <a:pt x="5216226" y="962348"/>
                  <a:pt x="5227328" y="1047212"/>
                  <a:pt x="5201018" y="1095027"/>
                </a:cubicBezTo>
                <a:cubicBezTo>
                  <a:pt x="5195677" y="1140464"/>
                  <a:pt x="5205610" y="1173951"/>
                  <a:pt x="5205902" y="1203021"/>
                </a:cubicBezTo>
                <a:cubicBezTo>
                  <a:pt x="5207939" y="1240877"/>
                  <a:pt x="5220231" y="1264849"/>
                  <a:pt x="5207532" y="1278975"/>
                </a:cubicBezTo>
                <a:cubicBezTo>
                  <a:pt x="5213654" y="1306391"/>
                  <a:pt x="5220794" y="1339415"/>
                  <a:pt x="5225968" y="1357994"/>
                </a:cubicBezTo>
                <a:cubicBezTo>
                  <a:pt x="5235560" y="1363307"/>
                  <a:pt x="5224941" y="1377158"/>
                  <a:pt x="5226675" y="1385685"/>
                </a:cubicBezTo>
                <a:cubicBezTo>
                  <a:pt x="5235522" y="1394562"/>
                  <a:pt x="5242140" y="1429309"/>
                  <a:pt x="5237226" y="1441327"/>
                </a:cubicBezTo>
                <a:lnTo>
                  <a:pt x="5255653" y="1524712"/>
                </a:lnTo>
                <a:lnTo>
                  <a:pt x="5263491" y="1642938"/>
                </a:lnTo>
                <a:cubicBezTo>
                  <a:pt x="5233312" y="1645260"/>
                  <a:pt x="5283758" y="1680689"/>
                  <a:pt x="5256552" y="1672509"/>
                </a:cubicBezTo>
                <a:cubicBezTo>
                  <a:pt x="5263439" y="1704194"/>
                  <a:pt x="5241186" y="1762238"/>
                  <a:pt x="5264549" y="1837572"/>
                </a:cubicBezTo>
                <a:cubicBezTo>
                  <a:pt x="5255047" y="1894025"/>
                  <a:pt x="5279958" y="1903508"/>
                  <a:pt x="5255696" y="1953770"/>
                </a:cubicBezTo>
                <a:cubicBezTo>
                  <a:pt x="5254497" y="2018939"/>
                  <a:pt x="5251158" y="2034824"/>
                  <a:pt x="5252592" y="2092210"/>
                </a:cubicBezTo>
                <a:cubicBezTo>
                  <a:pt x="5251660" y="2141443"/>
                  <a:pt x="5257478" y="2177466"/>
                  <a:pt x="5257248" y="2203922"/>
                </a:cubicBezTo>
                <a:lnTo>
                  <a:pt x="5262551" y="2288050"/>
                </a:lnTo>
                <a:cubicBezTo>
                  <a:pt x="5267437" y="2336348"/>
                  <a:pt x="5279466" y="2334639"/>
                  <a:pt x="5293877" y="2368649"/>
                </a:cubicBezTo>
                <a:lnTo>
                  <a:pt x="5311338" y="2404034"/>
                </a:lnTo>
                <a:cubicBezTo>
                  <a:pt x="5310997" y="2405674"/>
                  <a:pt x="5338704" y="2463412"/>
                  <a:pt x="5338366" y="2465052"/>
                </a:cubicBezTo>
                <a:cubicBezTo>
                  <a:pt x="5342744" y="2497318"/>
                  <a:pt x="5359740" y="2532873"/>
                  <a:pt x="5371263" y="2586413"/>
                </a:cubicBezTo>
                <a:cubicBezTo>
                  <a:pt x="5361911" y="2605414"/>
                  <a:pt x="5395423" y="2719664"/>
                  <a:pt x="5407503" y="2786290"/>
                </a:cubicBezTo>
                <a:cubicBezTo>
                  <a:pt x="5407454" y="2786708"/>
                  <a:pt x="5407404" y="2787125"/>
                  <a:pt x="5407356" y="2787545"/>
                </a:cubicBezTo>
                <a:cubicBezTo>
                  <a:pt x="5433437" y="2813691"/>
                  <a:pt x="5432314" y="2814723"/>
                  <a:pt x="5448870" y="2838305"/>
                </a:cubicBezTo>
                <a:cubicBezTo>
                  <a:pt x="5464968" y="2894270"/>
                  <a:pt x="5454425" y="2918525"/>
                  <a:pt x="5503944" y="3123335"/>
                </a:cubicBezTo>
                <a:cubicBezTo>
                  <a:pt x="5512347" y="3181628"/>
                  <a:pt x="5512245" y="3208390"/>
                  <a:pt x="5525532" y="3258473"/>
                </a:cubicBezTo>
                <a:cubicBezTo>
                  <a:pt x="5539834" y="3322326"/>
                  <a:pt x="5576402" y="3407674"/>
                  <a:pt x="5589758" y="3453699"/>
                </a:cubicBezTo>
                <a:cubicBezTo>
                  <a:pt x="5570147" y="3490668"/>
                  <a:pt x="5591299" y="3454351"/>
                  <a:pt x="5592069" y="3514638"/>
                </a:cubicBezTo>
                <a:lnTo>
                  <a:pt x="5614055" y="3560779"/>
                </a:lnTo>
                <a:cubicBezTo>
                  <a:pt x="5642477" y="3636744"/>
                  <a:pt x="5634212" y="3552814"/>
                  <a:pt x="5683015" y="3762025"/>
                </a:cubicBezTo>
                <a:cubicBezTo>
                  <a:pt x="5687021" y="3766429"/>
                  <a:pt x="5717920" y="3810691"/>
                  <a:pt x="5722836" y="3814370"/>
                </a:cubicBezTo>
                <a:lnTo>
                  <a:pt x="5768491" y="3914399"/>
                </a:lnTo>
                <a:cubicBezTo>
                  <a:pt x="5768399" y="3927909"/>
                  <a:pt x="5782052" y="3965459"/>
                  <a:pt x="5793123" y="3969952"/>
                </a:cubicBezTo>
                <a:cubicBezTo>
                  <a:pt x="5797717" y="3977244"/>
                  <a:pt x="5797864" y="3987352"/>
                  <a:pt x="5808321" y="3988153"/>
                </a:cubicBezTo>
                <a:cubicBezTo>
                  <a:pt x="5819579" y="4003424"/>
                  <a:pt x="5841613" y="4014315"/>
                  <a:pt x="5860672" y="4061579"/>
                </a:cubicBezTo>
                <a:cubicBezTo>
                  <a:pt x="5872084" y="4080468"/>
                  <a:pt x="5865523" y="4095937"/>
                  <a:pt x="5894095" y="4128857"/>
                </a:cubicBezTo>
                <a:lnTo>
                  <a:pt x="5903513" y="4187661"/>
                </a:lnTo>
                <a:cubicBezTo>
                  <a:pt x="5912281" y="4237527"/>
                  <a:pt x="5929555" y="4191583"/>
                  <a:pt x="5949086" y="4366139"/>
                </a:cubicBezTo>
                <a:cubicBezTo>
                  <a:pt x="5948498" y="4373973"/>
                  <a:pt x="5947179" y="4442831"/>
                  <a:pt x="5949261" y="4449185"/>
                </a:cubicBezTo>
                <a:lnTo>
                  <a:pt x="5961816" y="4494562"/>
                </a:lnTo>
                <a:cubicBezTo>
                  <a:pt x="5969962" y="4535951"/>
                  <a:pt x="5978352" y="4666880"/>
                  <a:pt x="5998138" y="4697518"/>
                </a:cubicBezTo>
                <a:cubicBezTo>
                  <a:pt x="6005688" y="4743028"/>
                  <a:pt x="6006217" y="4813615"/>
                  <a:pt x="6007819" y="4858148"/>
                </a:cubicBezTo>
                <a:cubicBezTo>
                  <a:pt x="6006852" y="4913684"/>
                  <a:pt x="6011369" y="4918877"/>
                  <a:pt x="6007749" y="4964715"/>
                </a:cubicBezTo>
                <a:cubicBezTo>
                  <a:pt x="6006922" y="5026666"/>
                  <a:pt x="6006096" y="5088616"/>
                  <a:pt x="6005269" y="5150567"/>
                </a:cubicBezTo>
                <a:lnTo>
                  <a:pt x="6001127" y="5164609"/>
                </a:lnTo>
                <a:lnTo>
                  <a:pt x="5998514" y="5189673"/>
                </a:lnTo>
                <a:lnTo>
                  <a:pt x="6036748" y="5322752"/>
                </a:lnTo>
                <a:cubicBezTo>
                  <a:pt x="6037058" y="5333437"/>
                  <a:pt x="6037367" y="5344122"/>
                  <a:pt x="6037677" y="5354807"/>
                </a:cubicBezTo>
                <a:lnTo>
                  <a:pt x="6053435" y="5387547"/>
                </a:lnTo>
                <a:cubicBezTo>
                  <a:pt x="6058595" y="5407496"/>
                  <a:pt x="6064059" y="5445583"/>
                  <a:pt x="6068640" y="5474503"/>
                </a:cubicBezTo>
                <a:cubicBezTo>
                  <a:pt x="6065387" y="5502156"/>
                  <a:pt x="6077015" y="5529097"/>
                  <a:pt x="6080922" y="5561070"/>
                </a:cubicBezTo>
                <a:cubicBezTo>
                  <a:pt x="6069952" y="5593856"/>
                  <a:pt x="6092872" y="5614018"/>
                  <a:pt x="6096949" y="5648179"/>
                </a:cubicBezTo>
                <a:cubicBezTo>
                  <a:pt x="6121811" y="5715144"/>
                  <a:pt x="6081535" y="5799438"/>
                  <a:pt x="6096746" y="5862844"/>
                </a:cubicBezTo>
                <a:cubicBezTo>
                  <a:pt x="6088161" y="5942227"/>
                  <a:pt x="6066798" y="6084395"/>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86207" y="6695855"/>
                </a:lnTo>
                <a:cubicBezTo>
                  <a:pt x="5979276" y="6706164"/>
                  <a:pt x="5972094" y="6743953"/>
                  <a:pt x="5979428" y="6754678"/>
                </a:cubicBezTo>
                <a:cubicBezTo>
                  <a:pt x="5979151" y="6773871"/>
                  <a:pt x="5984503" y="6793796"/>
                  <a:pt x="5984543" y="6811016"/>
                </a:cubicBezTo>
                <a:cubicBezTo>
                  <a:pt x="5983922" y="6824242"/>
                  <a:pt x="6007010" y="6838446"/>
                  <a:pt x="5979671" y="6858000"/>
                </a:cubicBezTo>
                <a:lnTo>
                  <a:pt x="0" y="6858000"/>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61925" y="1095374"/>
            <a:ext cx="5932714" cy="3258457"/>
          </a:xfrm>
        </p:spPr>
        <p:txBody>
          <a:bodyPr anchor="t">
            <a:normAutofit/>
          </a:bodyPr>
          <a:lstStyle/>
          <a:p>
            <a:r>
              <a:rPr lang="en-US" sz="4000">
                <a:highlight>
                  <a:srgbClr val="C0C0C0"/>
                </a:highlight>
                <a:cs typeface="Calibri Light" panose="020F0302020204030204"/>
              </a:rPr>
              <a:t>EDA on Hotel Booking Dataset</a:t>
            </a:r>
            <a:endParaRPr lang="en-US" sz="4000">
              <a:highlight>
                <a:srgbClr val="C0C0C0"/>
              </a:highlight>
              <a:cs typeface="Calibri Light" panose="020F0302020204030204"/>
            </a:endParaRPr>
          </a:p>
        </p:txBody>
      </p:sp>
      <p:sp>
        <p:nvSpPr>
          <p:cNvPr id="3" name="Subtitle 2"/>
          <p:cNvSpPr>
            <a:spLocks noGrp="1"/>
          </p:cNvSpPr>
          <p:nvPr>
            <p:ph type="subTitle" idx="1"/>
          </p:nvPr>
        </p:nvSpPr>
        <p:spPr>
          <a:xfrm>
            <a:off x="685800" y="5254101"/>
            <a:ext cx="3886200" cy="903513"/>
          </a:xfrm>
        </p:spPr>
        <p:txBody>
          <a:bodyPr vert="horz" lIns="91440" tIns="45720" rIns="91440" bIns="45720" rtlCol="0">
            <a:normAutofit/>
          </a:bodyPr>
          <a:lstStyle/>
          <a:p>
            <a:r>
              <a:rPr lang="en-US">
                <a:solidFill>
                  <a:srgbClr val="FFFFFF"/>
                </a:solidFill>
                <a:cs typeface="Calibri" panose="020F0502020204030204"/>
              </a:rPr>
              <a:t>Presented by :- </a:t>
            </a:r>
            <a:r>
              <a:rPr lang="en-IN" altLang="en-US">
                <a:solidFill>
                  <a:srgbClr val="FFFFFF"/>
                </a:solidFill>
                <a:cs typeface="Calibri" panose="020F0502020204030204"/>
              </a:rPr>
              <a:t>Zohaib Sheikh</a:t>
            </a:r>
            <a:endParaRPr lang="en-US">
              <a:solidFill>
                <a:srgbClr val="FFFFFF"/>
              </a:solidFill>
              <a:cs typeface="Calibri" panose="020F0502020204030204"/>
            </a:endParaRPr>
          </a:p>
          <a:p>
            <a:endParaRPr lang="en-US">
              <a:solidFill>
                <a:srgbClr val="FFFFFF"/>
              </a:solidFill>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44"/>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46"/>
          <p:cNvSpPr>
            <a:spLocks noGrp="1" noRot="1" noChangeAspect="1" noMove="1" noResize="1" noEditPoints="1" noAdjustHandles="1" noChangeArrowheads="1" noChangeShapeType="1" noTextEdit="1"/>
          </p:cNvSpPr>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48"/>
          <p:cNvSpPr>
            <a:spLocks noGrp="1" noRot="1" noChangeAspect="1" noMove="1" noResize="1" noEditPoints="1" noAdjustHandles="1" noChangeArrowheads="1" noChangeShapeType="1" noTextEdit="1"/>
          </p:cNvSpPr>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1" fmla="*/ 6597934 w 6621845"/>
              <a:gd name="connsiteY0-2" fmla="*/ 155744 h 5238511"/>
              <a:gd name="connsiteX1-3" fmla="*/ 6619376 w 6621845"/>
              <a:gd name="connsiteY1-4" fmla="*/ 177681 h 5238511"/>
              <a:gd name="connsiteX2-5" fmla="*/ 6621845 w 6621845"/>
              <a:gd name="connsiteY2-6" fmla="*/ 195498 h 5238511"/>
              <a:gd name="connsiteX3-7" fmla="*/ 6601863 w 6621845"/>
              <a:gd name="connsiteY3-8" fmla="*/ 1201700 h 5238511"/>
              <a:gd name="connsiteX4-9" fmla="*/ 6601373 w 6621845"/>
              <a:gd name="connsiteY4-10" fmla="*/ 1226210 h 5238511"/>
              <a:gd name="connsiteX5-11" fmla="*/ 6601384 w 6621845"/>
              <a:gd name="connsiteY5-12" fmla="*/ 1226232 h 5238511"/>
              <a:gd name="connsiteX6-13" fmla="*/ 6521625 w 6621845"/>
              <a:gd name="connsiteY6-14" fmla="*/ 5202267 h 5238511"/>
              <a:gd name="connsiteX7-15" fmla="*/ 6483689 w 6621845"/>
              <a:gd name="connsiteY7-16" fmla="*/ 5238506 h 5238511"/>
              <a:gd name="connsiteX8-17" fmla="*/ 36351 w 6621845"/>
              <a:gd name="connsiteY8-18" fmla="*/ 5109172 h 5238511"/>
              <a:gd name="connsiteX9-19" fmla="*/ 5 w 6621845"/>
              <a:gd name="connsiteY9-20" fmla="*/ 5071442 h 5238511"/>
              <a:gd name="connsiteX10-21" fmla="*/ 1012 w 6621845"/>
              <a:gd name="connsiteY10-22" fmla="*/ 5021215 h 5238511"/>
              <a:gd name="connsiteX11-23" fmla="*/ 1011 w 6621845"/>
              <a:gd name="connsiteY11-24" fmla="*/ 5021212 h 5238511"/>
              <a:gd name="connsiteX12-25" fmla="*/ 100440 w 6621845"/>
              <a:gd name="connsiteY12-26" fmla="*/ 64666 h 5238511"/>
              <a:gd name="connsiteX13-27" fmla="*/ 122765 w 6621845"/>
              <a:gd name="connsiteY13-28" fmla="*/ 33189 h 5238511"/>
              <a:gd name="connsiteX14-29" fmla="*/ 604718 w 6621845"/>
              <a:gd name="connsiteY14-30" fmla="*/ 42857 h 5238511"/>
              <a:gd name="connsiteX15-31" fmla="*/ 3117572 w 6621845"/>
              <a:gd name="connsiteY15-32" fmla="*/ 0 h 5238511"/>
              <a:gd name="connsiteX16-33" fmla="*/ 3117572 w 6621845"/>
              <a:gd name="connsiteY16-34" fmla="*/ 89697 h 5238511"/>
              <a:gd name="connsiteX17-35" fmla="*/ 6597934 w 6621845"/>
              <a:gd name="connsiteY17-36" fmla="*/ 155744 h 5238511"/>
              <a:gd name="connsiteX0-37" fmla="*/ 6597934 w 6621845"/>
              <a:gd name="connsiteY0-38" fmla="*/ 122557 h 5205324"/>
              <a:gd name="connsiteX1-39" fmla="*/ 6619376 w 6621845"/>
              <a:gd name="connsiteY1-40" fmla="*/ 144494 h 5205324"/>
              <a:gd name="connsiteX2-41" fmla="*/ 6621845 w 6621845"/>
              <a:gd name="connsiteY2-42" fmla="*/ 162311 h 5205324"/>
              <a:gd name="connsiteX3-43" fmla="*/ 6601863 w 6621845"/>
              <a:gd name="connsiteY3-44" fmla="*/ 1168513 h 5205324"/>
              <a:gd name="connsiteX4-45" fmla="*/ 6601373 w 6621845"/>
              <a:gd name="connsiteY4-46" fmla="*/ 1193023 h 5205324"/>
              <a:gd name="connsiteX5-47" fmla="*/ 6601384 w 6621845"/>
              <a:gd name="connsiteY5-48" fmla="*/ 1193045 h 5205324"/>
              <a:gd name="connsiteX6-49" fmla="*/ 6521625 w 6621845"/>
              <a:gd name="connsiteY6-50" fmla="*/ 5169080 h 5205324"/>
              <a:gd name="connsiteX7-51" fmla="*/ 6483689 w 6621845"/>
              <a:gd name="connsiteY7-52" fmla="*/ 5205319 h 5205324"/>
              <a:gd name="connsiteX8-53" fmla="*/ 36351 w 6621845"/>
              <a:gd name="connsiteY8-54" fmla="*/ 5075985 h 5205324"/>
              <a:gd name="connsiteX9-55" fmla="*/ 5 w 6621845"/>
              <a:gd name="connsiteY9-56" fmla="*/ 5038255 h 5205324"/>
              <a:gd name="connsiteX10-57" fmla="*/ 1012 w 6621845"/>
              <a:gd name="connsiteY10-58" fmla="*/ 4988028 h 5205324"/>
              <a:gd name="connsiteX11-59" fmla="*/ 1011 w 6621845"/>
              <a:gd name="connsiteY11-60" fmla="*/ 4988025 h 5205324"/>
              <a:gd name="connsiteX12-61" fmla="*/ 100440 w 6621845"/>
              <a:gd name="connsiteY12-62" fmla="*/ 31479 h 5205324"/>
              <a:gd name="connsiteX13-63" fmla="*/ 122765 w 6621845"/>
              <a:gd name="connsiteY13-64" fmla="*/ 2 h 5205324"/>
              <a:gd name="connsiteX14-65" fmla="*/ 604718 w 6621845"/>
              <a:gd name="connsiteY14-66" fmla="*/ 9670 h 5205324"/>
              <a:gd name="connsiteX15-67" fmla="*/ 3117572 w 6621845"/>
              <a:gd name="connsiteY15-68" fmla="*/ 56510 h 5205324"/>
              <a:gd name="connsiteX16-69" fmla="*/ 6597934 w 6621845"/>
              <a:gd name="connsiteY16-70" fmla="*/ 122557 h 5205324"/>
              <a:gd name="connsiteX0-71" fmla="*/ 6597934 w 6621845"/>
              <a:gd name="connsiteY0-72" fmla="*/ 122556 h 5205323"/>
              <a:gd name="connsiteX1-73" fmla="*/ 6619376 w 6621845"/>
              <a:gd name="connsiteY1-74" fmla="*/ 144493 h 5205323"/>
              <a:gd name="connsiteX2-75" fmla="*/ 6621845 w 6621845"/>
              <a:gd name="connsiteY2-76" fmla="*/ 162310 h 5205323"/>
              <a:gd name="connsiteX3-77" fmla="*/ 6601863 w 6621845"/>
              <a:gd name="connsiteY3-78" fmla="*/ 1168512 h 5205323"/>
              <a:gd name="connsiteX4-79" fmla="*/ 6601373 w 6621845"/>
              <a:gd name="connsiteY4-80" fmla="*/ 1193022 h 5205323"/>
              <a:gd name="connsiteX5-81" fmla="*/ 6601384 w 6621845"/>
              <a:gd name="connsiteY5-82" fmla="*/ 1193044 h 5205323"/>
              <a:gd name="connsiteX6-83" fmla="*/ 6521625 w 6621845"/>
              <a:gd name="connsiteY6-84" fmla="*/ 5169079 h 5205323"/>
              <a:gd name="connsiteX7-85" fmla="*/ 6483689 w 6621845"/>
              <a:gd name="connsiteY7-86" fmla="*/ 5205318 h 5205323"/>
              <a:gd name="connsiteX8-87" fmla="*/ 36351 w 6621845"/>
              <a:gd name="connsiteY8-88" fmla="*/ 5075984 h 5205323"/>
              <a:gd name="connsiteX9-89" fmla="*/ 5 w 6621845"/>
              <a:gd name="connsiteY9-90" fmla="*/ 5038254 h 5205323"/>
              <a:gd name="connsiteX10-91" fmla="*/ 1012 w 6621845"/>
              <a:gd name="connsiteY10-92" fmla="*/ 4988027 h 5205323"/>
              <a:gd name="connsiteX11-93" fmla="*/ 1011 w 6621845"/>
              <a:gd name="connsiteY11-94" fmla="*/ 4988024 h 5205323"/>
              <a:gd name="connsiteX12-95" fmla="*/ 128150 w 6621845"/>
              <a:gd name="connsiteY12-96" fmla="*/ 113570 h 5205323"/>
              <a:gd name="connsiteX13-97" fmla="*/ 122765 w 6621845"/>
              <a:gd name="connsiteY13-98" fmla="*/ 1 h 5205323"/>
              <a:gd name="connsiteX14-99" fmla="*/ 604718 w 6621845"/>
              <a:gd name="connsiteY14-100" fmla="*/ 9669 h 5205323"/>
              <a:gd name="connsiteX15-101" fmla="*/ 3117572 w 6621845"/>
              <a:gd name="connsiteY15-102" fmla="*/ 56509 h 5205323"/>
              <a:gd name="connsiteX16-103" fmla="*/ 6597934 w 6621845"/>
              <a:gd name="connsiteY16-104" fmla="*/ 122556 h 5205323"/>
              <a:gd name="connsiteX0-105" fmla="*/ 6597934 w 6621845"/>
              <a:gd name="connsiteY0-106" fmla="*/ 122556 h 5205323"/>
              <a:gd name="connsiteX1-107" fmla="*/ 6619376 w 6621845"/>
              <a:gd name="connsiteY1-108" fmla="*/ 144493 h 5205323"/>
              <a:gd name="connsiteX2-109" fmla="*/ 6621845 w 6621845"/>
              <a:gd name="connsiteY2-110" fmla="*/ 162310 h 5205323"/>
              <a:gd name="connsiteX3-111" fmla="*/ 6601863 w 6621845"/>
              <a:gd name="connsiteY3-112" fmla="*/ 1168512 h 5205323"/>
              <a:gd name="connsiteX4-113" fmla="*/ 6601373 w 6621845"/>
              <a:gd name="connsiteY4-114" fmla="*/ 1193022 h 5205323"/>
              <a:gd name="connsiteX5-115" fmla="*/ 6601384 w 6621845"/>
              <a:gd name="connsiteY5-116" fmla="*/ 1193044 h 5205323"/>
              <a:gd name="connsiteX6-117" fmla="*/ 6521625 w 6621845"/>
              <a:gd name="connsiteY6-118" fmla="*/ 5169079 h 5205323"/>
              <a:gd name="connsiteX7-119" fmla="*/ 6483689 w 6621845"/>
              <a:gd name="connsiteY7-120" fmla="*/ 5205318 h 5205323"/>
              <a:gd name="connsiteX8-121" fmla="*/ 36351 w 6621845"/>
              <a:gd name="connsiteY8-122" fmla="*/ 5075984 h 5205323"/>
              <a:gd name="connsiteX9-123" fmla="*/ 5 w 6621845"/>
              <a:gd name="connsiteY9-124" fmla="*/ 5038254 h 5205323"/>
              <a:gd name="connsiteX10-125" fmla="*/ 1012 w 6621845"/>
              <a:gd name="connsiteY10-126" fmla="*/ 4988027 h 5205323"/>
              <a:gd name="connsiteX11-127" fmla="*/ 44388 w 6621845"/>
              <a:gd name="connsiteY11-128" fmla="*/ 4882987 h 5205323"/>
              <a:gd name="connsiteX12-129" fmla="*/ 128150 w 6621845"/>
              <a:gd name="connsiteY12-130" fmla="*/ 113570 h 5205323"/>
              <a:gd name="connsiteX13-131" fmla="*/ 122765 w 6621845"/>
              <a:gd name="connsiteY13-132" fmla="*/ 1 h 5205323"/>
              <a:gd name="connsiteX14-133" fmla="*/ 604718 w 6621845"/>
              <a:gd name="connsiteY14-134" fmla="*/ 9669 h 5205323"/>
              <a:gd name="connsiteX15-135" fmla="*/ 3117572 w 6621845"/>
              <a:gd name="connsiteY15-136" fmla="*/ 56509 h 5205323"/>
              <a:gd name="connsiteX16-137" fmla="*/ 6597934 w 6621845"/>
              <a:gd name="connsiteY16-138" fmla="*/ 122556 h 5205323"/>
              <a:gd name="connsiteX0-139" fmla="*/ 6597934 w 6621845"/>
              <a:gd name="connsiteY0-140" fmla="*/ 122556 h 5205323"/>
              <a:gd name="connsiteX1-141" fmla="*/ 6619376 w 6621845"/>
              <a:gd name="connsiteY1-142" fmla="*/ 144493 h 5205323"/>
              <a:gd name="connsiteX2-143" fmla="*/ 6621845 w 6621845"/>
              <a:gd name="connsiteY2-144" fmla="*/ 162310 h 5205323"/>
              <a:gd name="connsiteX3-145" fmla="*/ 6601863 w 6621845"/>
              <a:gd name="connsiteY3-146" fmla="*/ 1168512 h 5205323"/>
              <a:gd name="connsiteX4-147" fmla="*/ 6601373 w 6621845"/>
              <a:gd name="connsiteY4-148" fmla="*/ 1193022 h 5205323"/>
              <a:gd name="connsiteX5-149" fmla="*/ 6601384 w 6621845"/>
              <a:gd name="connsiteY5-150" fmla="*/ 1193044 h 5205323"/>
              <a:gd name="connsiteX6-151" fmla="*/ 6521625 w 6621845"/>
              <a:gd name="connsiteY6-152" fmla="*/ 5169079 h 5205323"/>
              <a:gd name="connsiteX7-153" fmla="*/ 6483689 w 6621845"/>
              <a:gd name="connsiteY7-154" fmla="*/ 5205318 h 5205323"/>
              <a:gd name="connsiteX8-155" fmla="*/ 36351 w 6621845"/>
              <a:gd name="connsiteY8-156" fmla="*/ 5075984 h 5205323"/>
              <a:gd name="connsiteX9-157" fmla="*/ 5 w 6621845"/>
              <a:gd name="connsiteY9-158" fmla="*/ 5038254 h 5205323"/>
              <a:gd name="connsiteX10-159" fmla="*/ 30143 w 6621845"/>
              <a:gd name="connsiteY10-160" fmla="*/ 4946661 h 5205323"/>
              <a:gd name="connsiteX11-161" fmla="*/ 44388 w 6621845"/>
              <a:gd name="connsiteY11-162" fmla="*/ 4882987 h 5205323"/>
              <a:gd name="connsiteX12-163" fmla="*/ 128150 w 6621845"/>
              <a:gd name="connsiteY12-164" fmla="*/ 113570 h 5205323"/>
              <a:gd name="connsiteX13-165" fmla="*/ 122765 w 6621845"/>
              <a:gd name="connsiteY13-166" fmla="*/ 1 h 5205323"/>
              <a:gd name="connsiteX14-167" fmla="*/ 604718 w 6621845"/>
              <a:gd name="connsiteY14-168" fmla="*/ 9669 h 5205323"/>
              <a:gd name="connsiteX15-169" fmla="*/ 3117572 w 6621845"/>
              <a:gd name="connsiteY15-170" fmla="*/ 56509 h 5205323"/>
              <a:gd name="connsiteX16-171" fmla="*/ 6597934 w 6621845"/>
              <a:gd name="connsiteY16-172" fmla="*/ 122556 h 5205323"/>
              <a:gd name="connsiteX0-173" fmla="*/ 7041537 w 7065448"/>
              <a:gd name="connsiteY0-174" fmla="*/ 122556 h 5205323"/>
              <a:gd name="connsiteX1-175" fmla="*/ 7062979 w 7065448"/>
              <a:gd name="connsiteY1-176" fmla="*/ 144493 h 5205323"/>
              <a:gd name="connsiteX2-177" fmla="*/ 7065448 w 7065448"/>
              <a:gd name="connsiteY2-178" fmla="*/ 162310 h 5205323"/>
              <a:gd name="connsiteX3-179" fmla="*/ 7045466 w 7065448"/>
              <a:gd name="connsiteY3-180" fmla="*/ 1168512 h 5205323"/>
              <a:gd name="connsiteX4-181" fmla="*/ 7044976 w 7065448"/>
              <a:gd name="connsiteY4-182" fmla="*/ 1193022 h 5205323"/>
              <a:gd name="connsiteX5-183" fmla="*/ 7044987 w 7065448"/>
              <a:gd name="connsiteY5-184" fmla="*/ 1193044 h 5205323"/>
              <a:gd name="connsiteX6-185" fmla="*/ 6965228 w 7065448"/>
              <a:gd name="connsiteY6-186" fmla="*/ 5169079 h 5205323"/>
              <a:gd name="connsiteX7-187" fmla="*/ 6927292 w 7065448"/>
              <a:gd name="connsiteY7-188" fmla="*/ 5205318 h 5205323"/>
              <a:gd name="connsiteX8-189" fmla="*/ 479954 w 7065448"/>
              <a:gd name="connsiteY8-190" fmla="*/ 5075984 h 5205323"/>
              <a:gd name="connsiteX9-191" fmla="*/ 473746 w 7065448"/>
              <a:gd name="connsiteY9-192" fmla="*/ 4946661 h 5205323"/>
              <a:gd name="connsiteX10-193" fmla="*/ 487991 w 7065448"/>
              <a:gd name="connsiteY10-194" fmla="*/ 4882987 h 5205323"/>
              <a:gd name="connsiteX11-195" fmla="*/ 571753 w 7065448"/>
              <a:gd name="connsiteY11-196" fmla="*/ 113570 h 5205323"/>
              <a:gd name="connsiteX12-197" fmla="*/ 566368 w 7065448"/>
              <a:gd name="connsiteY12-198" fmla="*/ 1 h 5205323"/>
              <a:gd name="connsiteX13-199" fmla="*/ 1048321 w 7065448"/>
              <a:gd name="connsiteY13-200" fmla="*/ 9669 h 5205323"/>
              <a:gd name="connsiteX14-201" fmla="*/ 3561175 w 7065448"/>
              <a:gd name="connsiteY14-202" fmla="*/ 56509 h 5205323"/>
              <a:gd name="connsiteX15-203" fmla="*/ 7041537 w 7065448"/>
              <a:gd name="connsiteY15-204" fmla="*/ 122556 h 5205323"/>
              <a:gd name="connsiteX0-205" fmla="*/ 6584362 w 6608273"/>
              <a:gd name="connsiteY0-206" fmla="*/ 122556 h 5205323"/>
              <a:gd name="connsiteX1-207" fmla="*/ 6605804 w 6608273"/>
              <a:gd name="connsiteY1-208" fmla="*/ 144493 h 5205323"/>
              <a:gd name="connsiteX2-209" fmla="*/ 6608273 w 6608273"/>
              <a:gd name="connsiteY2-210" fmla="*/ 162310 h 5205323"/>
              <a:gd name="connsiteX3-211" fmla="*/ 6588291 w 6608273"/>
              <a:gd name="connsiteY3-212" fmla="*/ 1168512 h 5205323"/>
              <a:gd name="connsiteX4-213" fmla="*/ 6587801 w 6608273"/>
              <a:gd name="connsiteY4-214" fmla="*/ 1193022 h 5205323"/>
              <a:gd name="connsiteX5-215" fmla="*/ 6587812 w 6608273"/>
              <a:gd name="connsiteY5-216" fmla="*/ 1193044 h 5205323"/>
              <a:gd name="connsiteX6-217" fmla="*/ 6508053 w 6608273"/>
              <a:gd name="connsiteY6-218" fmla="*/ 5169079 h 5205323"/>
              <a:gd name="connsiteX7-219" fmla="*/ 6470117 w 6608273"/>
              <a:gd name="connsiteY7-220" fmla="*/ 5205318 h 5205323"/>
              <a:gd name="connsiteX8-221" fmla="*/ 22779 w 6608273"/>
              <a:gd name="connsiteY8-222" fmla="*/ 5075984 h 5205323"/>
              <a:gd name="connsiteX9-223" fmla="*/ 16571 w 6608273"/>
              <a:gd name="connsiteY9-224" fmla="*/ 4946661 h 5205323"/>
              <a:gd name="connsiteX10-225" fmla="*/ 30816 w 6608273"/>
              <a:gd name="connsiteY10-226" fmla="*/ 4882987 h 5205323"/>
              <a:gd name="connsiteX11-227" fmla="*/ 114578 w 6608273"/>
              <a:gd name="connsiteY11-228" fmla="*/ 113570 h 5205323"/>
              <a:gd name="connsiteX12-229" fmla="*/ 109193 w 6608273"/>
              <a:gd name="connsiteY12-230" fmla="*/ 1 h 5205323"/>
              <a:gd name="connsiteX13-231" fmla="*/ 591146 w 6608273"/>
              <a:gd name="connsiteY13-232" fmla="*/ 9669 h 5205323"/>
              <a:gd name="connsiteX14-233" fmla="*/ 3104000 w 6608273"/>
              <a:gd name="connsiteY14-234" fmla="*/ 56509 h 5205323"/>
              <a:gd name="connsiteX15-235" fmla="*/ 6584362 w 6608273"/>
              <a:gd name="connsiteY15-236" fmla="*/ 122556 h 5205323"/>
              <a:gd name="connsiteX0-237" fmla="*/ 6584392 w 6608303"/>
              <a:gd name="connsiteY0-238" fmla="*/ 122556 h 5205323"/>
              <a:gd name="connsiteX1-239" fmla="*/ 6605834 w 6608303"/>
              <a:gd name="connsiteY1-240" fmla="*/ 144493 h 5205323"/>
              <a:gd name="connsiteX2-241" fmla="*/ 6608303 w 6608303"/>
              <a:gd name="connsiteY2-242" fmla="*/ 162310 h 5205323"/>
              <a:gd name="connsiteX3-243" fmla="*/ 6588321 w 6608303"/>
              <a:gd name="connsiteY3-244" fmla="*/ 1168512 h 5205323"/>
              <a:gd name="connsiteX4-245" fmla="*/ 6587831 w 6608303"/>
              <a:gd name="connsiteY4-246" fmla="*/ 1193022 h 5205323"/>
              <a:gd name="connsiteX5-247" fmla="*/ 6587842 w 6608303"/>
              <a:gd name="connsiteY5-248" fmla="*/ 1193044 h 5205323"/>
              <a:gd name="connsiteX6-249" fmla="*/ 6508083 w 6608303"/>
              <a:gd name="connsiteY6-250" fmla="*/ 5169079 h 5205323"/>
              <a:gd name="connsiteX7-251" fmla="*/ 6470147 w 6608303"/>
              <a:gd name="connsiteY7-252" fmla="*/ 5205318 h 5205323"/>
              <a:gd name="connsiteX8-253" fmla="*/ 22809 w 6608303"/>
              <a:gd name="connsiteY8-254" fmla="*/ 5075984 h 5205323"/>
              <a:gd name="connsiteX9-255" fmla="*/ 16601 w 6608303"/>
              <a:gd name="connsiteY9-256" fmla="*/ 4946661 h 5205323"/>
              <a:gd name="connsiteX10-257" fmla="*/ 30846 w 6608303"/>
              <a:gd name="connsiteY10-258" fmla="*/ 4882987 h 5205323"/>
              <a:gd name="connsiteX11-259" fmla="*/ 114608 w 6608303"/>
              <a:gd name="connsiteY11-260" fmla="*/ 113570 h 5205323"/>
              <a:gd name="connsiteX12-261" fmla="*/ 109223 w 6608303"/>
              <a:gd name="connsiteY12-262" fmla="*/ 1 h 5205323"/>
              <a:gd name="connsiteX13-263" fmla="*/ 591176 w 6608303"/>
              <a:gd name="connsiteY13-264" fmla="*/ 9669 h 5205323"/>
              <a:gd name="connsiteX14-265" fmla="*/ 3104030 w 6608303"/>
              <a:gd name="connsiteY14-266" fmla="*/ 56509 h 5205323"/>
              <a:gd name="connsiteX15-267" fmla="*/ 6584392 w 6608303"/>
              <a:gd name="connsiteY15-268" fmla="*/ 122556 h 5205323"/>
              <a:gd name="connsiteX0-269" fmla="*/ 6584393 w 6608304"/>
              <a:gd name="connsiteY0-270" fmla="*/ 122556 h 5205323"/>
              <a:gd name="connsiteX1-271" fmla="*/ 6605835 w 6608304"/>
              <a:gd name="connsiteY1-272" fmla="*/ 144493 h 5205323"/>
              <a:gd name="connsiteX2-273" fmla="*/ 6608304 w 6608304"/>
              <a:gd name="connsiteY2-274" fmla="*/ 162310 h 5205323"/>
              <a:gd name="connsiteX3-275" fmla="*/ 6588322 w 6608304"/>
              <a:gd name="connsiteY3-276" fmla="*/ 1168512 h 5205323"/>
              <a:gd name="connsiteX4-277" fmla="*/ 6587832 w 6608304"/>
              <a:gd name="connsiteY4-278" fmla="*/ 1193022 h 5205323"/>
              <a:gd name="connsiteX5-279" fmla="*/ 6587843 w 6608304"/>
              <a:gd name="connsiteY5-280" fmla="*/ 1193044 h 5205323"/>
              <a:gd name="connsiteX6-281" fmla="*/ 6508084 w 6608304"/>
              <a:gd name="connsiteY6-282" fmla="*/ 5169079 h 5205323"/>
              <a:gd name="connsiteX7-283" fmla="*/ 6470148 w 6608304"/>
              <a:gd name="connsiteY7-284" fmla="*/ 5205318 h 5205323"/>
              <a:gd name="connsiteX8-285" fmla="*/ 22810 w 6608304"/>
              <a:gd name="connsiteY8-286" fmla="*/ 5075984 h 5205323"/>
              <a:gd name="connsiteX9-287" fmla="*/ 16602 w 6608304"/>
              <a:gd name="connsiteY9-288" fmla="*/ 4946661 h 5205323"/>
              <a:gd name="connsiteX10-289" fmla="*/ 30847 w 6608304"/>
              <a:gd name="connsiteY10-290" fmla="*/ 4882987 h 5205323"/>
              <a:gd name="connsiteX11-291" fmla="*/ 114609 w 6608304"/>
              <a:gd name="connsiteY11-292" fmla="*/ 113570 h 5205323"/>
              <a:gd name="connsiteX12-293" fmla="*/ 109224 w 6608304"/>
              <a:gd name="connsiteY12-294" fmla="*/ 1 h 5205323"/>
              <a:gd name="connsiteX13-295" fmla="*/ 591177 w 6608304"/>
              <a:gd name="connsiteY13-296" fmla="*/ 9669 h 5205323"/>
              <a:gd name="connsiteX14-297" fmla="*/ 3104031 w 6608304"/>
              <a:gd name="connsiteY14-298" fmla="*/ 56509 h 5205323"/>
              <a:gd name="connsiteX15-299" fmla="*/ 6584393 w 6608304"/>
              <a:gd name="connsiteY15-300" fmla="*/ 122556 h 5205323"/>
              <a:gd name="connsiteX0-301" fmla="*/ 6567823 w 6937884"/>
              <a:gd name="connsiteY0-302" fmla="*/ 122556 h 5210213"/>
              <a:gd name="connsiteX1-303" fmla="*/ 6589265 w 6937884"/>
              <a:gd name="connsiteY1-304" fmla="*/ 144493 h 5210213"/>
              <a:gd name="connsiteX2-305" fmla="*/ 6591734 w 6937884"/>
              <a:gd name="connsiteY2-306" fmla="*/ 162310 h 5210213"/>
              <a:gd name="connsiteX3-307" fmla="*/ 6571752 w 6937884"/>
              <a:gd name="connsiteY3-308" fmla="*/ 1168512 h 5210213"/>
              <a:gd name="connsiteX4-309" fmla="*/ 6571262 w 6937884"/>
              <a:gd name="connsiteY4-310" fmla="*/ 1193022 h 5210213"/>
              <a:gd name="connsiteX5-311" fmla="*/ 6571273 w 6937884"/>
              <a:gd name="connsiteY5-312" fmla="*/ 1193044 h 5210213"/>
              <a:gd name="connsiteX6-313" fmla="*/ 6491514 w 6937884"/>
              <a:gd name="connsiteY6-314" fmla="*/ 5169079 h 5210213"/>
              <a:gd name="connsiteX7-315" fmla="*/ 6453578 w 6937884"/>
              <a:gd name="connsiteY7-316" fmla="*/ 5205318 h 5210213"/>
              <a:gd name="connsiteX8-317" fmla="*/ 87448 w 6937884"/>
              <a:gd name="connsiteY8-318" fmla="*/ 5064339 h 5210213"/>
              <a:gd name="connsiteX9-319" fmla="*/ 32 w 6937884"/>
              <a:gd name="connsiteY9-320" fmla="*/ 4946661 h 5210213"/>
              <a:gd name="connsiteX10-321" fmla="*/ 14277 w 6937884"/>
              <a:gd name="connsiteY10-322" fmla="*/ 4882987 h 5210213"/>
              <a:gd name="connsiteX11-323" fmla="*/ 98039 w 6937884"/>
              <a:gd name="connsiteY11-324" fmla="*/ 113570 h 5210213"/>
              <a:gd name="connsiteX12-325" fmla="*/ 92654 w 6937884"/>
              <a:gd name="connsiteY12-326" fmla="*/ 1 h 5210213"/>
              <a:gd name="connsiteX13-327" fmla="*/ 574607 w 6937884"/>
              <a:gd name="connsiteY13-328" fmla="*/ 9669 h 5210213"/>
              <a:gd name="connsiteX14-329" fmla="*/ 3087461 w 6937884"/>
              <a:gd name="connsiteY14-330" fmla="*/ 56509 h 5210213"/>
              <a:gd name="connsiteX15-331" fmla="*/ 6567823 w 6937884"/>
              <a:gd name="connsiteY15-332" fmla="*/ 122556 h 5210213"/>
              <a:gd name="connsiteX0-333" fmla="*/ 6567823 w 6591734"/>
              <a:gd name="connsiteY0-334" fmla="*/ 122556 h 5207389"/>
              <a:gd name="connsiteX1-335" fmla="*/ 6589265 w 6591734"/>
              <a:gd name="connsiteY1-336" fmla="*/ 144493 h 5207389"/>
              <a:gd name="connsiteX2-337" fmla="*/ 6591734 w 6591734"/>
              <a:gd name="connsiteY2-338" fmla="*/ 162310 h 5207389"/>
              <a:gd name="connsiteX3-339" fmla="*/ 6571752 w 6591734"/>
              <a:gd name="connsiteY3-340" fmla="*/ 1168512 h 5207389"/>
              <a:gd name="connsiteX4-341" fmla="*/ 6571262 w 6591734"/>
              <a:gd name="connsiteY4-342" fmla="*/ 1193022 h 5207389"/>
              <a:gd name="connsiteX5-343" fmla="*/ 6571273 w 6591734"/>
              <a:gd name="connsiteY5-344" fmla="*/ 1193044 h 5207389"/>
              <a:gd name="connsiteX6-345" fmla="*/ 6491514 w 6591734"/>
              <a:gd name="connsiteY6-346" fmla="*/ 5169079 h 5207389"/>
              <a:gd name="connsiteX7-347" fmla="*/ 6453578 w 6591734"/>
              <a:gd name="connsiteY7-348" fmla="*/ 5205318 h 5207389"/>
              <a:gd name="connsiteX8-349" fmla="*/ 87448 w 6591734"/>
              <a:gd name="connsiteY8-350" fmla="*/ 5064339 h 5207389"/>
              <a:gd name="connsiteX9-351" fmla="*/ 32 w 6591734"/>
              <a:gd name="connsiteY9-352" fmla="*/ 4946661 h 5207389"/>
              <a:gd name="connsiteX10-353" fmla="*/ 14277 w 6591734"/>
              <a:gd name="connsiteY10-354" fmla="*/ 4882987 h 5207389"/>
              <a:gd name="connsiteX11-355" fmla="*/ 98039 w 6591734"/>
              <a:gd name="connsiteY11-356" fmla="*/ 113570 h 5207389"/>
              <a:gd name="connsiteX12-357" fmla="*/ 92654 w 6591734"/>
              <a:gd name="connsiteY12-358" fmla="*/ 1 h 5207389"/>
              <a:gd name="connsiteX13-359" fmla="*/ 574607 w 6591734"/>
              <a:gd name="connsiteY13-360" fmla="*/ 9669 h 5207389"/>
              <a:gd name="connsiteX14-361" fmla="*/ 3087461 w 6591734"/>
              <a:gd name="connsiteY14-362" fmla="*/ 56509 h 5207389"/>
              <a:gd name="connsiteX15-363" fmla="*/ 6567823 w 6591734"/>
              <a:gd name="connsiteY15-364" fmla="*/ 122556 h 5207389"/>
              <a:gd name="connsiteX0-365" fmla="*/ 6567823 w 6591734"/>
              <a:gd name="connsiteY0-366" fmla="*/ 122556 h 5205656"/>
              <a:gd name="connsiteX1-367" fmla="*/ 6589265 w 6591734"/>
              <a:gd name="connsiteY1-368" fmla="*/ 144493 h 5205656"/>
              <a:gd name="connsiteX2-369" fmla="*/ 6591734 w 6591734"/>
              <a:gd name="connsiteY2-370" fmla="*/ 162310 h 5205656"/>
              <a:gd name="connsiteX3-371" fmla="*/ 6571752 w 6591734"/>
              <a:gd name="connsiteY3-372" fmla="*/ 1168512 h 5205656"/>
              <a:gd name="connsiteX4-373" fmla="*/ 6571262 w 6591734"/>
              <a:gd name="connsiteY4-374" fmla="*/ 1193022 h 5205656"/>
              <a:gd name="connsiteX5-375" fmla="*/ 6571273 w 6591734"/>
              <a:gd name="connsiteY5-376" fmla="*/ 1193044 h 5205656"/>
              <a:gd name="connsiteX6-377" fmla="*/ 6491514 w 6591734"/>
              <a:gd name="connsiteY6-378" fmla="*/ 5169079 h 5205656"/>
              <a:gd name="connsiteX7-379" fmla="*/ 6453578 w 6591734"/>
              <a:gd name="connsiteY7-380" fmla="*/ 5205318 h 5205656"/>
              <a:gd name="connsiteX8-381" fmla="*/ 87448 w 6591734"/>
              <a:gd name="connsiteY8-382" fmla="*/ 5064339 h 5205656"/>
              <a:gd name="connsiteX9-383" fmla="*/ 32 w 6591734"/>
              <a:gd name="connsiteY9-384" fmla="*/ 4946661 h 5205656"/>
              <a:gd name="connsiteX10-385" fmla="*/ 14277 w 6591734"/>
              <a:gd name="connsiteY10-386" fmla="*/ 4882987 h 5205656"/>
              <a:gd name="connsiteX11-387" fmla="*/ 98039 w 6591734"/>
              <a:gd name="connsiteY11-388" fmla="*/ 113570 h 5205656"/>
              <a:gd name="connsiteX12-389" fmla="*/ 92654 w 6591734"/>
              <a:gd name="connsiteY12-390" fmla="*/ 1 h 5205656"/>
              <a:gd name="connsiteX13-391" fmla="*/ 574607 w 6591734"/>
              <a:gd name="connsiteY13-392" fmla="*/ 9669 h 5205656"/>
              <a:gd name="connsiteX14-393" fmla="*/ 3087461 w 6591734"/>
              <a:gd name="connsiteY14-394" fmla="*/ 56509 h 5205656"/>
              <a:gd name="connsiteX15-395" fmla="*/ 6567823 w 6591734"/>
              <a:gd name="connsiteY15-396" fmla="*/ 122556 h 5205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A purple circle with black text&#10;&#10;Description automatically generated"/>
          <p:cNvPicPr>
            <a:picLocks noChangeAspect="1"/>
          </p:cNvPicPr>
          <p:nvPr/>
        </p:nvPicPr>
        <p:blipFill>
          <a:blip r:embed="rId2"/>
          <a:stretch>
            <a:fillRect/>
          </a:stretch>
        </p:blipFill>
        <p:spPr>
          <a:xfrm rot="150339">
            <a:off x="5302766" y="1062928"/>
            <a:ext cx="5898563" cy="4866315"/>
          </a:xfrm>
          <a:prstGeom prst="rect">
            <a:avLst/>
          </a:prstGeom>
        </p:spPr>
      </p:pic>
      <p:sp>
        <p:nvSpPr>
          <p:cNvPr id="2" name="Title 1"/>
          <p:cNvSpPr>
            <a:spLocks noGrp="1"/>
          </p:cNvSpPr>
          <p:nvPr>
            <p:ph type="title"/>
          </p:nvPr>
        </p:nvSpPr>
        <p:spPr>
          <a:xfrm>
            <a:off x="685800" y="713364"/>
            <a:ext cx="5192486" cy="1713651"/>
          </a:xfrm>
        </p:spPr>
        <p:txBody>
          <a:bodyPr anchor="ctr">
            <a:normAutofit/>
          </a:bodyPr>
          <a:lstStyle/>
          <a:p>
            <a:r>
              <a:rPr lang="en-US">
                <a:highlight>
                  <a:srgbClr val="C0C0C0"/>
                </a:highlight>
              </a:rPr>
              <a:t>Cancellation Distribution</a:t>
            </a:r>
            <a:endParaRPr lang="en-US">
              <a:highlight>
                <a:srgbClr val="C0C0C0"/>
              </a:highlight>
            </a:endParaRPr>
          </a:p>
        </p:txBody>
      </p:sp>
      <p:sp>
        <p:nvSpPr>
          <p:cNvPr id="38" name="Content Placeholder 20"/>
          <p:cNvSpPr>
            <a:spLocks noGrp="1"/>
          </p:cNvSpPr>
          <p:nvPr>
            <p:ph idx="1"/>
          </p:nvPr>
        </p:nvSpPr>
        <p:spPr>
          <a:xfrm>
            <a:off x="685800" y="2820255"/>
            <a:ext cx="3626294" cy="3504345"/>
          </a:xfrm>
        </p:spPr>
        <p:txBody>
          <a:bodyPr anchor="ctr">
            <a:normAutofit/>
          </a:bodyPr>
          <a:lstStyle/>
          <a:p>
            <a:r>
              <a:rPr lang="en-US"/>
              <a:t>From All booking 27.52% Bookings were Cancelled.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e chart with numbers and a triangle&#10;&#10;Description automatically generated"/>
          <p:cNvPicPr>
            <a:picLocks noChangeAspect="1"/>
          </p:cNvPicPr>
          <p:nvPr/>
        </p:nvPicPr>
        <p:blipFill>
          <a:blip r:embed="rId2"/>
          <a:stretch>
            <a:fillRect/>
          </a:stretch>
        </p:blipFill>
        <p:spPr>
          <a:xfrm rot="21532266">
            <a:off x="127003" y="1333585"/>
            <a:ext cx="6312174" cy="4166033"/>
          </a:xfrm>
          <a:prstGeom prst="rect">
            <a:avLst/>
          </a:prstGeom>
        </p:spPr>
      </p:pic>
      <p:sp>
        <p:nvSpPr>
          <p:cNvPr id="2" name="Title 1"/>
          <p:cNvSpPr>
            <a:spLocks noGrp="1"/>
          </p:cNvSpPr>
          <p:nvPr>
            <p:ph type="title"/>
          </p:nvPr>
        </p:nvSpPr>
        <p:spPr>
          <a:xfrm>
            <a:off x="5614721" y="656214"/>
            <a:ext cx="5410473" cy="1713651"/>
          </a:xfrm>
        </p:spPr>
        <p:txBody>
          <a:bodyPr anchor="ctr">
            <a:normAutofit/>
          </a:bodyPr>
          <a:lstStyle/>
          <a:p>
            <a:pPr algn="r"/>
            <a:r>
              <a:rPr lang="en-US">
                <a:highlight>
                  <a:srgbClr val="C0C0C0"/>
                </a:highlight>
                <a:ea typeface="+mj-lt"/>
                <a:cs typeface="+mj-lt"/>
              </a:rPr>
              <a:t>Repeated Booking </a:t>
            </a:r>
            <a:endParaRPr lang="en-US">
              <a:highlight>
                <a:srgbClr val="C0C0C0"/>
              </a:highlight>
            </a:endParaRPr>
          </a:p>
        </p:txBody>
      </p:sp>
      <p:sp>
        <p:nvSpPr>
          <p:cNvPr id="50" name="Content Placeholder 7"/>
          <p:cNvSpPr>
            <a:spLocks noGrp="1"/>
          </p:cNvSpPr>
          <p:nvPr>
            <p:ph idx="1"/>
          </p:nvPr>
        </p:nvSpPr>
        <p:spPr>
          <a:xfrm>
            <a:off x="7328848" y="2590801"/>
            <a:ext cx="4067822" cy="3733800"/>
          </a:xfrm>
        </p:spPr>
        <p:txBody>
          <a:bodyPr anchor="ctr">
            <a:normAutofit/>
          </a:bodyPr>
          <a:lstStyle/>
          <a:p>
            <a:r>
              <a:rPr lang="en-US"/>
              <a:t>Only 4.91% people were revisited the hotel .Rest 95.09% were new guests. Thus retention rate is low.</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rot="21230236">
            <a:off x="-128490" y="-645610"/>
            <a:ext cx="12341965" cy="2353377"/>
          </a:xfrm>
          <a:custGeom>
            <a:avLst/>
            <a:gdLst>
              <a:gd name="connsiteX0" fmla="*/ 220422 w 12341965"/>
              <a:gd name="connsiteY0" fmla="*/ 0 h 2894079"/>
              <a:gd name="connsiteX1" fmla="*/ 12341965 w 12341965"/>
              <a:gd name="connsiteY1" fmla="*/ 1308844 h 2894079"/>
              <a:gd name="connsiteX2" fmla="*/ 12263497 w 12341965"/>
              <a:gd name="connsiteY2" fmla="*/ 2035552 h 2894079"/>
              <a:gd name="connsiteX3" fmla="*/ 11965860 w 12341965"/>
              <a:gd name="connsiteY3" fmla="*/ 1985279 h 2894079"/>
              <a:gd name="connsiteX4" fmla="*/ 11724758 w 12341965"/>
              <a:gd name="connsiteY4" fmla="*/ 1975746 h 2894079"/>
              <a:gd name="connsiteX5" fmla="*/ 11689778 w 12341965"/>
              <a:gd name="connsiteY5" fmla="*/ 1966871 h 2894079"/>
              <a:gd name="connsiteX6" fmla="*/ 11689778 w 12341965"/>
              <a:gd name="connsiteY6" fmla="*/ 2894079 h 2894079"/>
              <a:gd name="connsiteX7" fmla="*/ 7533154 w 12341965"/>
              <a:gd name="connsiteY7" fmla="*/ 2894079 h 2894079"/>
              <a:gd name="connsiteX8" fmla="*/ 7533154 w 12341965"/>
              <a:gd name="connsiteY8" fmla="*/ 2207393 h 2894079"/>
              <a:gd name="connsiteX9" fmla="*/ 7520438 w 12341965"/>
              <a:gd name="connsiteY9" fmla="*/ 2221621 h 2894079"/>
              <a:gd name="connsiteX10" fmla="*/ 7506231 w 12341965"/>
              <a:gd name="connsiteY10" fmla="*/ 2233137 h 2894079"/>
              <a:gd name="connsiteX11" fmla="*/ 7396556 w 12341965"/>
              <a:gd name="connsiteY11" fmla="*/ 2265493 h 2894079"/>
              <a:gd name="connsiteX12" fmla="*/ 7246167 w 12341965"/>
              <a:gd name="connsiteY12" fmla="*/ 2287725 h 2894079"/>
              <a:gd name="connsiteX13" fmla="*/ 7238841 w 12341965"/>
              <a:gd name="connsiteY13" fmla="*/ 2297086 h 2894079"/>
              <a:gd name="connsiteX14" fmla="*/ 7195429 w 12341965"/>
              <a:gd name="connsiteY14" fmla="*/ 2314078 h 2894079"/>
              <a:gd name="connsiteX15" fmla="*/ 7175833 w 12341965"/>
              <a:gd name="connsiteY15" fmla="*/ 2323047 h 2894079"/>
              <a:gd name="connsiteX16" fmla="*/ 6909853 w 12341965"/>
              <a:gd name="connsiteY16" fmla="*/ 2323220 h 2894079"/>
              <a:gd name="connsiteX17" fmla="*/ 6804732 w 12341965"/>
              <a:gd name="connsiteY17" fmla="*/ 2320509 h 2894079"/>
              <a:gd name="connsiteX18" fmla="*/ 6701005 w 12341965"/>
              <a:gd name="connsiteY18" fmla="*/ 2320573 h 2894079"/>
              <a:gd name="connsiteX19" fmla="*/ 6663627 w 12341965"/>
              <a:gd name="connsiteY19" fmla="*/ 2321931 h 2894079"/>
              <a:gd name="connsiteX20" fmla="*/ 6563598 w 12341965"/>
              <a:gd name="connsiteY20" fmla="*/ 2313634 h 2894079"/>
              <a:gd name="connsiteX21" fmla="*/ 6525203 w 12341965"/>
              <a:gd name="connsiteY21" fmla="*/ 2312470 h 2894079"/>
              <a:gd name="connsiteX22" fmla="*/ 6517061 w 12341965"/>
              <a:gd name="connsiteY22" fmla="*/ 2312846 h 2894079"/>
              <a:gd name="connsiteX23" fmla="*/ 6478721 w 12341965"/>
              <a:gd name="connsiteY23" fmla="*/ 2318342 h 2894079"/>
              <a:gd name="connsiteX24" fmla="*/ 6373502 w 12341965"/>
              <a:gd name="connsiteY24" fmla="*/ 2296294 h 2894079"/>
              <a:gd name="connsiteX25" fmla="*/ 6250573 w 12341965"/>
              <a:gd name="connsiteY25" fmla="*/ 2310299 h 2894079"/>
              <a:gd name="connsiteX26" fmla="*/ 6103688 w 12341965"/>
              <a:gd name="connsiteY26" fmla="*/ 2319965 h 2894079"/>
              <a:gd name="connsiteX27" fmla="*/ 5881220 w 12341965"/>
              <a:gd name="connsiteY27" fmla="*/ 2352697 h 2894079"/>
              <a:gd name="connsiteX28" fmla="*/ 5787527 w 12341965"/>
              <a:gd name="connsiteY28" fmla="*/ 2338337 h 2894079"/>
              <a:gd name="connsiteX29" fmla="*/ 5643041 w 12341965"/>
              <a:gd name="connsiteY29" fmla="*/ 2349756 h 2894079"/>
              <a:gd name="connsiteX30" fmla="*/ 5517419 w 12341965"/>
              <a:gd name="connsiteY30" fmla="*/ 2351254 h 2894079"/>
              <a:gd name="connsiteX31" fmla="*/ 5503615 w 12341965"/>
              <a:gd name="connsiteY31" fmla="*/ 2350690 h 2894079"/>
              <a:gd name="connsiteX32" fmla="*/ 5452604 w 12341965"/>
              <a:gd name="connsiteY32" fmla="*/ 2341455 h 2894079"/>
              <a:gd name="connsiteX33" fmla="*/ 5218880 w 12341965"/>
              <a:gd name="connsiteY33" fmla="*/ 2347042 h 2894079"/>
              <a:gd name="connsiteX34" fmla="*/ 5147783 w 12341965"/>
              <a:gd name="connsiteY34" fmla="*/ 2337307 h 2894079"/>
              <a:gd name="connsiteX35" fmla="*/ 5112799 w 12341965"/>
              <a:gd name="connsiteY35" fmla="*/ 2336446 h 2894079"/>
              <a:gd name="connsiteX36" fmla="*/ 5106864 w 12341965"/>
              <a:gd name="connsiteY36" fmla="*/ 2335911 h 2894079"/>
              <a:gd name="connsiteX37" fmla="*/ 5066303 w 12341965"/>
              <a:gd name="connsiteY37" fmla="*/ 2329557 h 2894079"/>
              <a:gd name="connsiteX38" fmla="*/ 5006531 w 12341965"/>
              <a:gd name="connsiteY38" fmla="*/ 2315968 h 2894079"/>
              <a:gd name="connsiteX39" fmla="*/ 4945504 w 12341965"/>
              <a:gd name="connsiteY39" fmla="*/ 2294413 h 2894079"/>
              <a:gd name="connsiteX40" fmla="*/ 4909961 w 12341965"/>
              <a:gd name="connsiteY40" fmla="*/ 2284281 h 2894079"/>
              <a:gd name="connsiteX41" fmla="*/ 4885568 w 12341965"/>
              <a:gd name="connsiteY41" fmla="*/ 2274743 h 2894079"/>
              <a:gd name="connsiteX42" fmla="*/ 4815574 w 12341965"/>
              <a:gd name="connsiteY42" fmla="*/ 2262107 h 2894079"/>
              <a:gd name="connsiteX43" fmla="*/ 4696246 w 12341965"/>
              <a:gd name="connsiteY43" fmla="*/ 2246027 h 2894079"/>
              <a:gd name="connsiteX44" fmla="*/ 4647561 w 12341965"/>
              <a:gd name="connsiteY44" fmla="*/ 2224054 h 2894079"/>
              <a:gd name="connsiteX45" fmla="*/ 4544244 w 12341965"/>
              <a:gd name="connsiteY45" fmla="*/ 2213903 h 2894079"/>
              <a:gd name="connsiteX46" fmla="*/ 4520901 w 12341965"/>
              <a:gd name="connsiteY46" fmla="*/ 2217902 h 2894079"/>
              <a:gd name="connsiteX47" fmla="*/ 4466684 w 12341965"/>
              <a:gd name="connsiteY47" fmla="*/ 2217811 h 2894079"/>
              <a:gd name="connsiteX48" fmla="*/ 4384389 w 12341965"/>
              <a:gd name="connsiteY48" fmla="*/ 2227803 h 2894079"/>
              <a:gd name="connsiteX49" fmla="*/ 4294465 w 12341965"/>
              <a:gd name="connsiteY49" fmla="*/ 2240110 h 2894079"/>
              <a:gd name="connsiteX50" fmla="*/ 4240927 w 12341965"/>
              <a:gd name="connsiteY50" fmla="*/ 2245879 h 2894079"/>
              <a:gd name="connsiteX51" fmla="*/ 4234993 w 12341965"/>
              <a:gd name="connsiteY51" fmla="*/ 2246302 h 2894079"/>
              <a:gd name="connsiteX52" fmla="*/ 4193946 w 12341965"/>
              <a:gd name="connsiteY52" fmla="*/ 2246529 h 2894079"/>
              <a:gd name="connsiteX53" fmla="*/ 4068669 w 12341965"/>
              <a:gd name="connsiteY53" fmla="*/ 2231190 h 2894079"/>
              <a:gd name="connsiteX54" fmla="*/ 4031847 w 12341965"/>
              <a:gd name="connsiteY54" fmla="*/ 2226882 h 2894079"/>
              <a:gd name="connsiteX55" fmla="*/ 4006096 w 12341965"/>
              <a:gd name="connsiteY55" fmla="*/ 2221376 h 2894079"/>
              <a:gd name="connsiteX56" fmla="*/ 3934949 w 12341965"/>
              <a:gd name="connsiteY56" fmla="*/ 2220116 h 2894079"/>
              <a:gd name="connsiteX57" fmla="*/ 3814672 w 12341965"/>
              <a:gd name="connsiteY57" fmla="*/ 2223359 h 2894079"/>
              <a:gd name="connsiteX58" fmla="*/ 3761308 w 12341965"/>
              <a:gd name="connsiteY58" fmla="*/ 2214030 h 2894079"/>
              <a:gd name="connsiteX59" fmla="*/ 3569306 w 12341965"/>
              <a:gd name="connsiteY59" fmla="*/ 2214461 h 2894079"/>
              <a:gd name="connsiteX60" fmla="*/ 3407590 w 12341965"/>
              <a:gd name="connsiteY60" fmla="*/ 2207870 h 2894079"/>
              <a:gd name="connsiteX61" fmla="*/ 3281075 w 12341965"/>
              <a:gd name="connsiteY61" fmla="*/ 2208906 h 2894079"/>
              <a:gd name="connsiteX62" fmla="*/ 3008454 w 12341965"/>
              <a:gd name="connsiteY62" fmla="*/ 2216904 h 2894079"/>
              <a:gd name="connsiteX63" fmla="*/ 2993596 w 12341965"/>
              <a:gd name="connsiteY63" fmla="*/ 2224321 h 2894079"/>
              <a:gd name="connsiteX64" fmla="*/ 2939335 w 12341965"/>
              <a:gd name="connsiteY64" fmla="*/ 2232438 h 2894079"/>
              <a:gd name="connsiteX65" fmla="*/ 2870672 w 12341965"/>
              <a:gd name="connsiteY65" fmla="*/ 2240299 h 2894079"/>
              <a:gd name="connsiteX66" fmla="*/ 2870224 w 12341965"/>
              <a:gd name="connsiteY66" fmla="*/ 2239378 h 2894079"/>
              <a:gd name="connsiteX67" fmla="*/ 2839549 w 12341965"/>
              <a:gd name="connsiteY67" fmla="*/ 2232556 h 2894079"/>
              <a:gd name="connsiteX68" fmla="*/ 2715695 w 12341965"/>
              <a:gd name="connsiteY68" fmla="*/ 2217586 h 2894079"/>
              <a:gd name="connsiteX69" fmla="*/ 2710404 w 12341965"/>
              <a:gd name="connsiteY69" fmla="*/ 2216336 h 2894079"/>
              <a:gd name="connsiteX70" fmla="*/ 2473552 w 12341965"/>
              <a:gd name="connsiteY70" fmla="*/ 2198719 h 2894079"/>
              <a:gd name="connsiteX71" fmla="*/ 2371052 w 12341965"/>
              <a:gd name="connsiteY71" fmla="*/ 2192460 h 2894079"/>
              <a:gd name="connsiteX72" fmla="*/ 2285669 w 12341965"/>
              <a:gd name="connsiteY72" fmla="*/ 2178867 h 2894079"/>
              <a:gd name="connsiteX73" fmla="*/ 2162799 w 12341965"/>
              <a:gd name="connsiteY73" fmla="*/ 2176749 h 2894079"/>
              <a:gd name="connsiteX74" fmla="*/ 2052698 w 12341965"/>
              <a:gd name="connsiteY74" fmla="*/ 2201848 h 2894079"/>
              <a:gd name="connsiteX75" fmla="*/ 2036176 w 12341965"/>
              <a:gd name="connsiteY75" fmla="*/ 2207519 h 2894079"/>
              <a:gd name="connsiteX76" fmla="*/ 1867865 w 12341965"/>
              <a:gd name="connsiteY76" fmla="*/ 2233814 h 2894079"/>
              <a:gd name="connsiteX77" fmla="*/ 1747309 w 12341965"/>
              <a:gd name="connsiteY77" fmla="*/ 2244873 h 2894079"/>
              <a:gd name="connsiteX78" fmla="*/ 1621993 w 12341965"/>
              <a:gd name="connsiteY78" fmla="*/ 2277323 h 2894079"/>
              <a:gd name="connsiteX79" fmla="*/ 1413302 w 12341965"/>
              <a:gd name="connsiteY79" fmla="*/ 2315386 h 2894079"/>
              <a:gd name="connsiteX80" fmla="*/ 1349774 w 12341965"/>
              <a:gd name="connsiteY80" fmla="*/ 2311415 h 2894079"/>
              <a:gd name="connsiteX81" fmla="*/ 1335513 w 12341965"/>
              <a:gd name="connsiteY81" fmla="*/ 2307541 h 2894079"/>
              <a:gd name="connsiteX82" fmla="*/ 1259923 w 12341965"/>
              <a:gd name="connsiteY82" fmla="*/ 2294046 h 2894079"/>
              <a:gd name="connsiteX83" fmla="*/ 1177798 w 12341965"/>
              <a:gd name="connsiteY83" fmla="*/ 2268264 h 2894079"/>
              <a:gd name="connsiteX84" fmla="*/ 953096 w 12341965"/>
              <a:gd name="connsiteY84" fmla="*/ 2252491 h 2894079"/>
              <a:gd name="connsiteX85" fmla="*/ 797811 w 12341965"/>
              <a:gd name="connsiteY85" fmla="*/ 2225024 h 2894079"/>
              <a:gd name="connsiteX86" fmla="*/ 586407 w 12341965"/>
              <a:gd name="connsiteY86" fmla="*/ 2173725 h 2894079"/>
              <a:gd name="connsiteX87" fmla="*/ 510297 w 12341965"/>
              <a:gd name="connsiteY87" fmla="*/ 2165489 h 2894079"/>
              <a:gd name="connsiteX88" fmla="*/ 406606 w 12341965"/>
              <a:gd name="connsiteY88" fmla="*/ 2130615 h 2894079"/>
              <a:gd name="connsiteX89" fmla="*/ 369789 w 12341965"/>
              <a:gd name="connsiteY89" fmla="*/ 2123930 h 2894079"/>
              <a:gd name="connsiteX90" fmla="*/ 268455 w 12341965"/>
              <a:gd name="connsiteY90" fmla="*/ 2101771 h 2894079"/>
              <a:gd name="connsiteX91" fmla="*/ 75483 w 12341965"/>
              <a:gd name="connsiteY91" fmla="*/ 2065556 h 2894079"/>
              <a:gd name="connsiteX92" fmla="*/ 36912 w 12341965"/>
              <a:gd name="connsiteY92" fmla="*/ 2050202 h 2894079"/>
              <a:gd name="connsiteX93" fmla="*/ 4480 w 12341965"/>
              <a:gd name="connsiteY93" fmla="*/ 2042483 h 2894079"/>
              <a:gd name="connsiteX94" fmla="*/ 0 w 12341965"/>
              <a:gd name="connsiteY94" fmla="*/ 2041389 h 2894079"/>
              <a:gd name="connsiteX0-1" fmla="*/ 220422 w 12341965"/>
              <a:gd name="connsiteY0-2" fmla="*/ 0 h 2894079"/>
              <a:gd name="connsiteX1-3" fmla="*/ 12341965 w 12341965"/>
              <a:gd name="connsiteY1-4" fmla="*/ 1308844 h 2894079"/>
              <a:gd name="connsiteX2-5" fmla="*/ 12263497 w 12341965"/>
              <a:gd name="connsiteY2-6" fmla="*/ 2035552 h 2894079"/>
              <a:gd name="connsiteX3-7" fmla="*/ 11965860 w 12341965"/>
              <a:gd name="connsiteY3-8" fmla="*/ 1985279 h 2894079"/>
              <a:gd name="connsiteX4-9" fmla="*/ 11724758 w 12341965"/>
              <a:gd name="connsiteY4-10" fmla="*/ 1975746 h 2894079"/>
              <a:gd name="connsiteX5-11" fmla="*/ 11689778 w 12341965"/>
              <a:gd name="connsiteY5-12" fmla="*/ 1966871 h 2894079"/>
              <a:gd name="connsiteX6-13" fmla="*/ 11689778 w 12341965"/>
              <a:gd name="connsiteY6-14" fmla="*/ 2894079 h 2894079"/>
              <a:gd name="connsiteX7-15" fmla="*/ 7533154 w 12341965"/>
              <a:gd name="connsiteY7-16" fmla="*/ 2207393 h 2894079"/>
              <a:gd name="connsiteX8-17" fmla="*/ 7520438 w 12341965"/>
              <a:gd name="connsiteY8-18" fmla="*/ 2221621 h 2894079"/>
              <a:gd name="connsiteX9-19" fmla="*/ 7506231 w 12341965"/>
              <a:gd name="connsiteY9-20" fmla="*/ 2233137 h 2894079"/>
              <a:gd name="connsiteX10-21" fmla="*/ 7396556 w 12341965"/>
              <a:gd name="connsiteY10-22" fmla="*/ 2265493 h 2894079"/>
              <a:gd name="connsiteX11-23" fmla="*/ 7246167 w 12341965"/>
              <a:gd name="connsiteY11-24" fmla="*/ 2287725 h 2894079"/>
              <a:gd name="connsiteX12-25" fmla="*/ 7238841 w 12341965"/>
              <a:gd name="connsiteY12-26" fmla="*/ 2297086 h 2894079"/>
              <a:gd name="connsiteX13-27" fmla="*/ 7195429 w 12341965"/>
              <a:gd name="connsiteY13-28" fmla="*/ 2314078 h 2894079"/>
              <a:gd name="connsiteX14-29" fmla="*/ 7175833 w 12341965"/>
              <a:gd name="connsiteY14-30" fmla="*/ 2323047 h 2894079"/>
              <a:gd name="connsiteX15-31" fmla="*/ 6909853 w 12341965"/>
              <a:gd name="connsiteY15-32" fmla="*/ 2323220 h 2894079"/>
              <a:gd name="connsiteX16-33" fmla="*/ 6804732 w 12341965"/>
              <a:gd name="connsiteY16-34" fmla="*/ 2320509 h 2894079"/>
              <a:gd name="connsiteX17-35" fmla="*/ 6701005 w 12341965"/>
              <a:gd name="connsiteY17-36" fmla="*/ 2320573 h 2894079"/>
              <a:gd name="connsiteX18-37" fmla="*/ 6663627 w 12341965"/>
              <a:gd name="connsiteY18-38" fmla="*/ 2321931 h 2894079"/>
              <a:gd name="connsiteX19-39" fmla="*/ 6563598 w 12341965"/>
              <a:gd name="connsiteY19-40" fmla="*/ 2313634 h 2894079"/>
              <a:gd name="connsiteX20-41" fmla="*/ 6525203 w 12341965"/>
              <a:gd name="connsiteY20-42" fmla="*/ 2312470 h 2894079"/>
              <a:gd name="connsiteX21-43" fmla="*/ 6517061 w 12341965"/>
              <a:gd name="connsiteY21-44" fmla="*/ 2312846 h 2894079"/>
              <a:gd name="connsiteX22-45" fmla="*/ 6478721 w 12341965"/>
              <a:gd name="connsiteY22-46" fmla="*/ 2318342 h 2894079"/>
              <a:gd name="connsiteX23-47" fmla="*/ 6373502 w 12341965"/>
              <a:gd name="connsiteY23-48" fmla="*/ 2296294 h 2894079"/>
              <a:gd name="connsiteX24-49" fmla="*/ 6250573 w 12341965"/>
              <a:gd name="connsiteY24-50" fmla="*/ 2310299 h 2894079"/>
              <a:gd name="connsiteX25-51" fmla="*/ 6103688 w 12341965"/>
              <a:gd name="connsiteY25-52" fmla="*/ 2319965 h 2894079"/>
              <a:gd name="connsiteX26-53" fmla="*/ 5881220 w 12341965"/>
              <a:gd name="connsiteY26-54" fmla="*/ 2352697 h 2894079"/>
              <a:gd name="connsiteX27-55" fmla="*/ 5787527 w 12341965"/>
              <a:gd name="connsiteY27-56" fmla="*/ 2338337 h 2894079"/>
              <a:gd name="connsiteX28-57" fmla="*/ 5643041 w 12341965"/>
              <a:gd name="connsiteY28-58" fmla="*/ 2349756 h 2894079"/>
              <a:gd name="connsiteX29-59" fmla="*/ 5517419 w 12341965"/>
              <a:gd name="connsiteY29-60" fmla="*/ 2351254 h 2894079"/>
              <a:gd name="connsiteX30-61" fmla="*/ 5503615 w 12341965"/>
              <a:gd name="connsiteY30-62" fmla="*/ 2350690 h 2894079"/>
              <a:gd name="connsiteX31-63" fmla="*/ 5452604 w 12341965"/>
              <a:gd name="connsiteY31-64" fmla="*/ 2341455 h 2894079"/>
              <a:gd name="connsiteX32-65" fmla="*/ 5218880 w 12341965"/>
              <a:gd name="connsiteY32-66" fmla="*/ 2347042 h 2894079"/>
              <a:gd name="connsiteX33-67" fmla="*/ 5147783 w 12341965"/>
              <a:gd name="connsiteY33-68" fmla="*/ 2337307 h 2894079"/>
              <a:gd name="connsiteX34-69" fmla="*/ 5112799 w 12341965"/>
              <a:gd name="connsiteY34-70" fmla="*/ 2336446 h 2894079"/>
              <a:gd name="connsiteX35-71" fmla="*/ 5106864 w 12341965"/>
              <a:gd name="connsiteY35-72" fmla="*/ 2335911 h 2894079"/>
              <a:gd name="connsiteX36-73" fmla="*/ 5066303 w 12341965"/>
              <a:gd name="connsiteY36-74" fmla="*/ 2329557 h 2894079"/>
              <a:gd name="connsiteX37-75" fmla="*/ 5006531 w 12341965"/>
              <a:gd name="connsiteY37-76" fmla="*/ 2315968 h 2894079"/>
              <a:gd name="connsiteX38-77" fmla="*/ 4945504 w 12341965"/>
              <a:gd name="connsiteY38-78" fmla="*/ 2294413 h 2894079"/>
              <a:gd name="connsiteX39-79" fmla="*/ 4909961 w 12341965"/>
              <a:gd name="connsiteY39-80" fmla="*/ 2284281 h 2894079"/>
              <a:gd name="connsiteX40-81" fmla="*/ 4885568 w 12341965"/>
              <a:gd name="connsiteY40-82" fmla="*/ 2274743 h 2894079"/>
              <a:gd name="connsiteX41-83" fmla="*/ 4815574 w 12341965"/>
              <a:gd name="connsiteY41-84" fmla="*/ 2262107 h 2894079"/>
              <a:gd name="connsiteX42-85" fmla="*/ 4696246 w 12341965"/>
              <a:gd name="connsiteY42-86" fmla="*/ 2246027 h 2894079"/>
              <a:gd name="connsiteX43-87" fmla="*/ 4647561 w 12341965"/>
              <a:gd name="connsiteY43-88" fmla="*/ 2224054 h 2894079"/>
              <a:gd name="connsiteX44-89" fmla="*/ 4544244 w 12341965"/>
              <a:gd name="connsiteY44-90" fmla="*/ 2213903 h 2894079"/>
              <a:gd name="connsiteX45-91" fmla="*/ 4520901 w 12341965"/>
              <a:gd name="connsiteY45-92" fmla="*/ 2217902 h 2894079"/>
              <a:gd name="connsiteX46-93" fmla="*/ 4466684 w 12341965"/>
              <a:gd name="connsiteY46-94" fmla="*/ 2217811 h 2894079"/>
              <a:gd name="connsiteX47-95" fmla="*/ 4384389 w 12341965"/>
              <a:gd name="connsiteY47-96" fmla="*/ 2227803 h 2894079"/>
              <a:gd name="connsiteX48-97" fmla="*/ 4294465 w 12341965"/>
              <a:gd name="connsiteY48-98" fmla="*/ 2240110 h 2894079"/>
              <a:gd name="connsiteX49-99" fmla="*/ 4240927 w 12341965"/>
              <a:gd name="connsiteY49-100" fmla="*/ 2245879 h 2894079"/>
              <a:gd name="connsiteX50-101" fmla="*/ 4234993 w 12341965"/>
              <a:gd name="connsiteY50-102" fmla="*/ 2246302 h 2894079"/>
              <a:gd name="connsiteX51-103" fmla="*/ 4193946 w 12341965"/>
              <a:gd name="connsiteY51-104" fmla="*/ 2246529 h 2894079"/>
              <a:gd name="connsiteX52-105" fmla="*/ 4068669 w 12341965"/>
              <a:gd name="connsiteY52-106" fmla="*/ 2231190 h 2894079"/>
              <a:gd name="connsiteX53-107" fmla="*/ 4031847 w 12341965"/>
              <a:gd name="connsiteY53-108" fmla="*/ 2226882 h 2894079"/>
              <a:gd name="connsiteX54-109" fmla="*/ 4006096 w 12341965"/>
              <a:gd name="connsiteY54-110" fmla="*/ 2221376 h 2894079"/>
              <a:gd name="connsiteX55-111" fmla="*/ 3934949 w 12341965"/>
              <a:gd name="connsiteY55-112" fmla="*/ 2220116 h 2894079"/>
              <a:gd name="connsiteX56-113" fmla="*/ 3814672 w 12341965"/>
              <a:gd name="connsiteY56-114" fmla="*/ 2223359 h 2894079"/>
              <a:gd name="connsiteX57-115" fmla="*/ 3761308 w 12341965"/>
              <a:gd name="connsiteY57-116" fmla="*/ 2214030 h 2894079"/>
              <a:gd name="connsiteX58-117" fmla="*/ 3569306 w 12341965"/>
              <a:gd name="connsiteY58-118" fmla="*/ 2214461 h 2894079"/>
              <a:gd name="connsiteX59-119" fmla="*/ 3407590 w 12341965"/>
              <a:gd name="connsiteY59-120" fmla="*/ 2207870 h 2894079"/>
              <a:gd name="connsiteX60-121" fmla="*/ 3281075 w 12341965"/>
              <a:gd name="connsiteY60-122" fmla="*/ 2208906 h 2894079"/>
              <a:gd name="connsiteX61-123" fmla="*/ 3008454 w 12341965"/>
              <a:gd name="connsiteY61-124" fmla="*/ 2216904 h 2894079"/>
              <a:gd name="connsiteX62-125" fmla="*/ 2993596 w 12341965"/>
              <a:gd name="connsiteY62-126" fmla="*/ 2224321 h 2894079"/>
              <a:gd name="connsiteX63-127" fmla="*/ 2939335 w 12341965"/>
              <a:gd name="connsiteY63-128" fmla="*/ 2232438 h 2894079"/>
              <a:gd name="connsiteX64-129" fmla="*/ 2870672 w 12341965"/>
              <a:gd name="connsiteY64-130" fmla="*/ 2240299 h 2894079"/>
              <a:gd name="connsiteX65-131" fmla="*/ 2870224 w 12341965"/>
              <a:gd name="connsiteY65-132" fmla="*/ 2239378 h 2894079"/>
              <a:gd name="connsiteX66-133" fmla="*/ 2839549 w 12341965"/>
              <a:gd name="connsiteY66-134" fmla="*/ 2232556 h 2894079"/>
              <a:gd name="connsiteX67-135" fmla="*/ 2715695 w 12341965"/>
              <a:gd name="connsiteY67-136" fmla="*/ 2217586 h 2894079"/>
              <a:gd name="connsiteX68-137" fmla="*/ 2710404 w 12341965"/>
              <a:gd name="connsiteY68-138" fmla="*/ 2216336 h 2894079"/>
              <a:gd name="connsiteX69-139" fmla="*/ 2473552 w 12341965"/>
              <a:gd name="connsiteY69-140" fmla="*/ 2198719 h 2894079"/>
              <a:gd name="connsiteX70-141" fmla="*/ 2371052 w 12341965"/>
              <a:gd name="connsiteY70-142" fmla="*/ 2192460 h 2894079"/>
              <a:gd name="connsiteX71-143" fmla="*/ 2285669 w 12341965"/>
              <a:gd name="connsiteY71-144" fmla="*/ 2178867 h 2894079"/>
              <a:gd name="connsiteX72-145" fmla="*/ 2162799 w 12341965"/>
              <a:gd name="connsiteY72-146" fmla="*/ 2176749 h 2894079"/>
              <a:gd name="connsiteX73-147" fmla="*/ 2052698 w 12341965"/>
              <a:gd name="connsiteY73-148" fmla="*/ 2201848 h 2894079"/>
              <a:gd name="connsiteX74-149" fmla="*/ 2036176 w 12341965"/>
              <a:gd name="connsiteY74-150" fmla="*/ 2207519 h 2894079"/>
              <a:gd name="connsiteX75-151" fmla="*/ 1867865 w 12341965"/>
              <a:gd name="connsiteY75-152" fmla="*/ 2233814 h 2894079"/>
              <a:gd name="connsiteX76-153" fmla="*/ 1747309 w 12341965"/>
              <a:gd name="connsiteY76-154" fmla="*/ 2244873 h 2894079"/>
              <a:gd name="connsiteX77-155" fmla="*/ 1621993 w 12341965"/>
              <a:gd name="connsiteY77-156" fmla="*/ 2277323 h 2894079"/>
              <a:gd name="connsiteX78-157" fmla="*/ 1413302 w 12341965"/>
              <a:gd name="connsiteY78-158" fmla="*/ 2315386 h 2894079"/>
              <a:gd name="connsiteX79-159" fmla="*/ 1349774 w 12341965"/>
              <a:gd name="connsiteY79-160" fmla="*/ 2311415 h 2894079"/>
              <a:gd name="connsiteX80-161" fmla="*/ 1335513 w 12341965"/>
              <a:gd name="connsiteY80-162" fmla="*/ 2307541 h 2894079"/>
              <a:gd name="connsiteX81-163" fmla="*/ 1259923 w 12341965"/>
              <a:gd name="connsiteY81-164" fmla="*/ 2294046 h 2894079"/>
              <a:gd name="connsiteX82-165" fmla="*/ 1177798 w 12341965"/>
              <a:gd name="connsiteY82-166" fmla="*/ 2268264 h 2894079"/>
              <a:gd name="connsiteX83-167" fmla="*/ 953096 w 12341965"/>
              <a:gd name="connsiteY83-168" fmla="*/ 2252491 h 2894079"/>
              <a:gd name="connsiteX84-169" fmla="*/ 797811 w 12341965"/>
              <a:gd name="connsiteY84-170" fmla="*/ 2225024 h 2894079"/>
              <a:gd name="connsiteX85-171" fmla="*/ 586407 w 12341965"/>
              <a:gd name="connsiteY85-172" fmla="*/ 2173725 h 2894079"/>
              <a:gd name="connsiteX86-173" fmla="*/ 510297 w 12341965"/>
              <a:gd name="connsiteY86-174" fmla="*/ 2165489 h 2894079"/>
              <a:gd name="connsiteX87-175" fmla="*/ 406606 w 12341965"/>
              <a:gd name="connsiteY87-176" fmla="*/ 2130615 h 2894079"/>
              <a:gd name="connsiteX88-177" fmla="*/ 369789 w 12341965"/>
              <a:gd name="connsiteY88-178" fmla="*/ 2123930 h 2894079"/>
              <a:gd name="connsiteX89-179" fmla="*/ 268455 w 12341965"/>
              <a:gd name="connsiteY89-180" fmla="*/ 2101771 h 2894079"/>
              <a:gd name="connsiteX90-181" fmla="*/ 75483 w 12341965"/>
              <a:gd name="connsiteY90-182" fmla="*/ 2065556 h 2894079"/>
              <a:gd name="connsiteX91-183" fmla="*/ 36912 w 12341965"/>
              <a:gd name="connsiteY91-184" fmla="*/ 2050202 h 2894079"/>
              <a:gd name="connsiteX92-185" fmla="*/ 4480 w 12341965"/>
              <a:gd name="connsiteY92-186" fmla="*/ 2042483 h 2894079"/>
              <a:gd name="connsiteX93-187" fmla="*/ 0 w 12341965"/>
              <a:gd name="connsiteY93-188" fmla="*/ 2041389 h 2894079"/>
              <a:gd name="connsiteX94-189" fmla="*/ 220422 w 12341965"/>
              <a:gd name="connsiteY94-190" fmla="*/ 0 h 2894079"/>
              <a:gd name="connsiteX0-191" fmla="*/ 220422 w 12341965"/>
              <a:gd name="connsiteY0-192" fmla="*/ 0 h 2353377"/>
              <a:gd name="connsiteX1-193" fmla="*/ 12341965 w 12341965"/>
              <a:gd name="connsiteY1-194" fmla="*/ 1308844 h 2353377"/>
              <a:gd name="connsiteX2-195" fmla="*/ 12263497 w 12341965"/>
              <a:gd name="connsiteY2-196" fmla="*/ 2035552 h 2353377"/>
              <a:gd name="connsiteX3-197" fmla="*/ 11965860 w 12341965"/>
              <a:gd name="connsiteY3-198" fmla="*/ 1985279 h 2353377"/>
              <a:gd name="connsiteX4-199" fmla="*/ 11724758 w 12341965"/>
              <a:gd name="connsiteY4-200" fmla="*/ 1975746 h 2353377"/>
              <a:gd name="connsiteX5-201" fmla="*/ 11689778 w 12341965"/>
              <a:gd name="connsiteY5-202" fmla="*/ 1966871 h 2353377"/>
              <a:gd name="connsiteX6-203" fmla="*/ 7533154 w 12341965"/>
              <a:gd name="connsiteY6-204" fmla="*/ 2207393 h 2353377"/>
              <a:gd name="connsiteX7-205" fmla="*/ 7520438 w 12341965"/>
              <a:gd name="connsiteY7-206" fmla="*/ 2221621 h 2353377"/>
              <a:gd name="connsiteX8-207" fmla="*/ 7506231 w 12341965"/>
              <a:gd name="connsiteY8-208" fmla="*/ 2233137 h 2353377"/>
              <a:gd name="connsiteX9-209" fmla="*/ 7396556 w 12341965"/>
              <a:gd name="connsiteY9-210" fmla="*/ 2265493 h 2353377"/>
              <a:gd name="connsiteX10-211" fmla="*/ 7246167 w 12341965"/>
              <a:gd name="connsiteY10-212" fmla="*/ 2287725 h 2353377"/>
              <a:gd name="connsiteX11-213" fmla="*/ 7238841 w 12341965"/>
              <a:gd name="connsiteY11-214" fmla="*/ 2297086 h 2353377"/>
              <a:gd name="connsiteX12-215" fmla="*/ 7195429 w 12341965"/>
              <a:gd name="connsiteY12-216" fmla="*/ 2314078 h 2353377"/>
              <a:gd name="connsiteX13-217" fmla="*/ 7175833 w 12341965"/>
              <a:gd name="connsiteY13-218" fmla="*/ 2323047 h 2353377"/>
              <a:gd name="connsiteX14-219" fmla="*/ 6909853 w 12341965"/>
              <a:gd name="connsiteY14-220" fmla="*/ 2323220 h 2353377"/>
              <a:gd name="connsiteX15-221" fmla="*/ 6804732 w 12341965"/>
              <a:gd name="connsiteY15-222" fmla="*/ 2320509 h 2353377"/>
              <a:gd name="connsiteX16-223" fmla="*/ 6701005 w 12341965"/>
              <a:gd name="connsiteY16-224" fmla="*/ 2320573 h 2353377"/>
              <a:gd name="connsiteX17-225" fmla="*/ 6663627 w 12341965"/>
              <a:gd name="connsiteY17-226" fmla="*/ 2321931 h 2353377"/>
              <a:gd name="connsiteX18-227" fmla="*/ 6563598 w 12341965"/>
              <a:gd name="connsiteY18-228" fmla="*/ 2313634 h 2353377"/>
              <a:gd name="connsiteX19-229" fmla="*/ 6525203 w 12341965"/>
              <a:gd name="connsiteY19-230" fmla="*/ 2312470 h 2353377"/>
              <a:gd name="connsiteX20-231" fmla="*/ 6517061 w 12341965"/>
              <a:gd name="connsiteY20-232" fmla="*/ 2312846 h 2353377"/>
              <a:gd name="connsiteX21-233" fmla="*/ 6478721 w 12341965"/>
              <a:gd name="connsiteY21-234" fmla="*/ 2318342 h 2353377"/>
              <a:gd name="connsiteX22-235" fmla="*/ 6373502 w 12341965"/>
              <a:gd name="connsiteY22-236" fmla="*/ 2296294 h 2353377"/>
              <a:gd name="connsiteX23-237" fmla="*/ 6250573 w 12341965"/>
              <a:gd name="connsiteY23-238" fmla="*/ 2310299 h 2353377"/>
              <a:gd name="connsiteX24-239" fmla="*/ 6103688 w 12341965"/>
              <a:gd name="connsiteY24-240" fmla="*/ 2319965 h 2353377"/>
              <a:gd name="connsiteX25-241" fmla="*/ 5881220 w 12341965"/>
              <a:gd name="connsiteY25-242" fmla="*/ 2352697 h 2353377"/>
              <a:gd name="connsiteX26-243" fmla="*/ 5787527 w 12341965"/>
              <a:gd name="connsiteY26-244" fmla="*/ 2338337 h 2353377"/>
              <a:gd name="connsiteX27-245" fmla="*/ 5643041 w 12341965"/>
              <a:gd name="connsiteY27-246" fmla="*/ 2349756 h 2353377"/>
              <a:gd name="connsiteX28-247" fmla="*/ 5517419 w 12341965"/>
              <a:gd name="connsiteY28-248" fmla="*/ 2351254 h 2353377"/>
              <a:gd name="connsiteX29-249" fmla="*/ 5503615 w 12341965"/>
              <a:gd name="connsiteY29-250" fmla="*/ 2350690 h 2353377"/>
              <a:gd name="connsiteX30-251" fmla="*/ 5452604 w 12341965"/>
              <a:gd name="connsiteY30-252" fmla="*/ 2341455 h 2353377"/>
              <a:gd name="connsiteX31-253" fmla="*/ 5218880 w 12341965"/>
              <a:gd name="connsiteY31-254" fmla="*/ 2347042 h 2353377"/>
              <a:gd name="connsiteX32-255" fmla="*/ 5147783 w 12341965"/>
              <a:gd name="connsiteY32-256" fmla="*/ 2337307 h 2353377"/>
              <a:gd name="connsiteX33-257" fmla="*/ 5112799 w 12341965"/>
              <a:gd name="connsiteY33-258" fmla="*/ 2336446 h 2353377"/>
              <a:gd name="connsiteX34-259" fmla="*/ 5106864 w 12341965"/>
              <a:gd name="connsiteY34-260" fmla="*/ 2335911 h 2353377"/>
              <a:gd name="connsiteX35-261" fmla="*/ 5066303 w 12341965"/>
              <a:gd name="connsiteY35-262" fmla="*/ 2329557 h 2353377"/>
              <a:gd name="connsiteX36-263" fmla="*/ 5006531 w 12341965"/>
              <a:gd name="connsiteY36-264" fmla="*/ 2315968 h 2353377"/>
              <a:gd name="connsiteX37-265" fmla="*/ 4945504 w 12341965"/>
              <a:gd name="connsiteY37-266" fmla="*/ 2294413 h 2353377"/>
              <a:gd name="connsiteX38-267" fmla="*/ 4909961 w 12341965"/>
              <a:gd name="connsiteY38-268" fmla="*/ 2284281 h 2353377"/>
              <a:gd name="connsiteX39-269" fmla="*/ 4885568 w 12341965"/>
              <a:gd name="connsiteY39-270" fmla="*/ 2274743 h 2353377"/>
              <a:gd name="connsiteX40-271" fmla="*/ 4815574 w 12341965"/>
              <a:gd name="connsiteY40-272" fmla="*/ 2262107 h 2353377"/>
              <a:gd name="connsiteX41-273" fmla="*/ 4696246 w 12341965"/>
              <a:gd name="connsiteY41-274" fmla="*/ 2246027 h 2353377"/>
              <a:gd name="connsiteX42-275" fmla="*/ 4647561 w 12341965"/>
              <a:gd name="connsiteY42-276" fmla="*/ 2224054 h 2353377"/>
              <a:gd name="connsiteX43-277" fmla="*/ 4544244 w 12341965"/>
              <a:gd name="connsiteY43-278" fmla="*/ 2213903 h 2353377"/>
              <a:gd name="connsiteX44-279" fmla="*/ 4520901 w 12341965"/>
              <a:gd name="connsiteY44-280" fmla="*/ 2217902 h 2353377"/>
              <a:gd name="connsiteX45-281" fmla="*/ 4466684 w 12341965"/>
              <a:gd name="connsiteY45-282" fmla="*/ 2217811 h 2353377"/>
              <a:gd name="connsiteX46-283" fmla="*/ 4384389 w 12341965"/>
              <a:gd name="connsiteY46-284" fmla="*/ 2227803 h 2353377"/>
              <a:gd name="connsiteX47-285" fmla="*/ 4294465 w 12341965"/>
              <a:gd name="connsiteY47-286" fmla="*/ 2240110 h 2353377"/>
              <a:gd name="connsiteX48-287" fmla="*/ 4240927 w 12341965"/>
              <a:gd name="connsiteY48-288" fmla="*/ 2245879 h 2353377"/>
              <a:gd name="connsiteX49-289" fmla="*/ 4234993 w 12341965"/>
              <a:gd name="connsiteY49-290" fmla="*/ 2246302 h 2353377"/>
              <a:gd name="connsiteX50-291" fmla="*/ 4193946 w 12341965"/>
              <a:gd name="connsiteY50-292" fmla="*/ 2246529 h 2353377"/>
              <a:gd name="connsiteX51-293" fmla="*/ 4068669 w 12341965"/>
              <a:gd name="connsiteY51-294" fmla="*/ 2231190 h 2353377"/>
              <a:gd name="connsiteX52-295" fmla="*/ 4031847 w 12341965"/>
              <a:gd name="connsiteY52-296" fmla="*/ 2226882 h 2353377"/>
              <a:gd name="connsiteX53-297" fmla="*/ 4006096 w 12341965"/>
              <a:gd name="connsiteY53-298" fmla="*/ 2221376 h 2353377"/>
              <a:gd name="connsiteX54-299" fmla="*/ 3934949 w 12341965"/>
              <a:gd name="connsiteY54-300" fmla="*/ 2220116 h 2353377"/>
              <a:gd name="connsiteX55-301" fmla="*/ 3814672 w 12341965"/>
              <a:gd name="connsiteY55-302" fmla="*/ 2223359 h 2353377"/>
              <a:gd name="connsiteX56-303" fmla="*/ 3761308 w 12341965"/>
              <a:gd name="connsiteY56-304" fmla="*/ 2214030 h 2353377"/>
              <a:gd name="connsiteX57-305" fmla="*/ 3569306 w 12341965"/>
              <a:gd name="connsiteY57-306" fmla="*/ 2214461 h 2353377"/>
              <a:gd name="connsiteX58-307" fmla="*/ 3407590 w 12341965"/>
              <a:gd name="connsiteY58-308" fmla="*/ 2207870 h 2353377"/>
              <a:gd name="connsiteX59-309" fmla="*/ 3281075 w 12341965"/>
              <a:gd name="connsiteY59-310" fmla="*/ 2208906 h 2353377"/>
              <a:gd name="connsiteX60-311" fmla="*/ 3008454 w 12341965"/>
              <a:gd name="connsiteY60-312" fmla="*/ 2216904 h 2353377"/>
              <a:gd name="connsiteX61-313" fmla="*/ 2993596 w 12341965"/>
              <a:gd name="connsiteY61-314" fmla="*/ 2224321 h 2353377"/>
              <a:gd name="connsiteX62-315" fmla="*/ 2939335 w 12341965"/>
              <a:gd name="connsiteY62-316" fmla="*/ 2232438 h 2353377"/>
              <a:gd name="connsiteX63-317" fmla="*/ 2870672 w 12341965"/>
              <a:gd name="connsiteY63-318" fmla="*/ 2240299 h 2353377"/>
              <a:gd name="connsiteX64-319" fmla="*/ 2870224 w 12341965"/>
              <a:gd name="connsiteY64-320" fmla="*/ 2239378 h 2353377"/>
              <a:gd name="connsiteX65-321" fmla="*/ 2839549 w 12341965"/>
              <a:gd name="connsiteY65-322" fmla="*/ 2232556 h 2353377"/>
              <a:gd name="connsiteX66-323" fmla="*/ 2715695 w 12341965"/>
              <a:gd name="connsiteY66-324" fmla="*/ 2217586 h 2353377"/>
              <a:gd name="connsiteX67-325" fmla="*/ 2710404 w 12341965"/>
              <a:gd name="connsiteY67-326" fmla="*/ 2216336 h 2353377"/>
              <a:gd name="connsiteX68-327" fmla="*/ 2473552 w 12341965"/>
              <a:gd name="connsiteY68-328" fmla="*/ 2198719 h 2353377"/>
              <a:gd name="connsiteX69-329" fmla="*/ 2371052 w 12341965"/>
              <a:gd name="connsiteY69-330" fmla="*/ 2192460 h 2353377"/>
              <a:gd name="connsiteX70-331" fmla="*/ 2285669 w 12341965"/>
              <a:gd name="connsiteY70-332" fmla="*/ 2178867 h 2353377"/>
              <a:gd name="connsiteX71-333" fmla="*/ 2162799 w 12341965"/>
              <a:gd name="connsiteY71-334" fmla="*/ 2176749 h 2353377"/>
              <a:gd name="connsiteX72-335" fmla="*/ 2052698 w 12341965"/>
              <a:gd name="connsiteY72-336" fmla="*/ 2201848 h 2353377"/>
              <a:gd name="connsiteX73-337" fmla="*/ 2036176 w 12341965"/>
              <a:gd name="connsiteY73-338" fmla="*/ 2207519 h 2353377"/>
              <a:gd name="connsiteX74-339" fmla="*/ 1867865 w 12341965"/>
              <a:gd name="connsiteY74-340" fmla="*/ 2233814 h 2353377"/>
              <a:gd name="connsiteX75-341" fmla="*/ 1747309 w 12341965"/>
              <a:gd name="connsiteY75-342" fmla="*/ 2244873 h 2353377"/>
              <a:gd name="connsiteX76-343" fmla="*/ 1621993 w 12341965"/>
              <a:gd name="connsiteY76-344" fmla="*/ 2277323 h 2353377"/>
              <a:gd name="connsiteX77-345" fmla="*/ 1413302 w 12341965"/>
              <a:gd name="connsiteY77-346" fmla="*/ 2315386 h 2353377"/>
              <a:gd name="connsiteX78-347" fmla="*/ 1349774 w 12341965"/>
              <a:gd name="connsiteY78-348" fmla="*/ 2311415 h 2353377"/>
              <a:gd name="connsiteX79-349" fmla="*/ 1335513 w 12341965"/>
              <a:gd name="connsiteY79-350" fmla="*/ 2307541 h 2353377"/>
              <a:gd name="connsiteX80-351" fmla="*/ 1259923 w 12341965"/>
              <a:gd name="connsiteY80-352" fmla="*/ 2294046 h 2353377"/>
              <a:gd name="connsiteX81-353" fmla="*/ 1177798 w 12341965"/>
              <a:gd name="connsiteY81-354" fmla="*/ 2268264 h 2353377"/>
              <a:gd name="connsiteX82-355" fmla="*/ 953096 w 12341965"/>
              <a:gd name="connsiteY82-356" fmla="*/ 2252491 h 2353377"/>
              <a:gd name="connsiteX83-357" fmla="*/ 797811 w 12341965"/>
              <a:gd name="connsiteY83-358" fmla="*/ 2225024 h 2353377"/>
              <a:gd name="connsiteX84-359" fmla="*/ 586407 w 12341965"/>
              <a:gd name="connsiteY84-360" fmla="*/ 2173725 h 2353377"/>
              <a:gd name="connsiteX85-361" fmla="*/ 510297 w 12341965"/>
              <a:gd name="connsiteY85-362" fmla="*/ 2165489 h 2353377"/>
              <a:gd name="connsiteX86-363" fmla="*/ 406606 w 12341965"/>
              <a:gd name="connsiteY86-364" fmla="*/ 2130615 h 2353377"/>
              <a:gd name="connsiteX87-365" fmla="*/ 369789 w 12341965"/>
              <a:gd name="connsiteY87-366" fmla="*/ 2123930 h 2353377"/>
              <a:gd name="connsiteX88-367" fmla="*/ 268455 w 12341965"/>
              <a:gd name="connsiteY88-368" fmla="*/ 2101771 h 2353377"/>
              <a:gd name="connsiteX89-369" fmla="*/ 75483 w 12341965"/>
              <a:gd name="connsiteY89-370" fmla="*/ 2065556 h 2353377"/>
              <a:gd name="connsiteX90-371" fmla="*/ 36912 w 12341965"/>
              <a:gd name="connsiteY90-372" fmla="*/ 2050202 h 2353377"/>
              <a:gd name="connsiteX91-373" fmla="*/ 4480 w 12341965"/>
              <a:gd name="connsiteY91-374" fmla="*/ 2042483 h 2353377"/>
              <a:gd name="connsiteX92-375" fmla="*/ 0 w 12341965"/>
              <a:gd name="connsiteY92-376" fmla="*/ 2041389 h 2353377"/>
              <a:gd name="connsiteX93-377" fmla="*/ 220422 w 12341965"/>
              <a:gd name="connsiteY93-378" fmla="*/ 0 h 2353377"/>
              <a:gd name="connsiteX0-379" fmla="*/ 220422 w 12341965"/>
              <a:gd name="connsiteY0-380" fmla="*/ 0 h 2353377"/>
              <a:gd name="connsiteX1-381" fmla="*/ 12341965 w 12341965"/>
              <a:gd name="connsiteY1-382" fmla="*/ 1308844 h 2353377"/>
              <a:gd name="connsiteX2-383" fmla="*/ 12263497 w 12341965"/>
              <a:gd name="connsiteY2-384" fmla="*/ 2035552 h 2353377"/>
              <a:gd name="connsiteX3-385" fmla="*/ 11965860 w 12341965"/>
              <a:gd name="connsiteY3-386" fmla="*/ 1985279 h 2353377"/>
              <a:gd name="connsiteX4-387" fmla="*/ 11724758 w 12341965"/>
              <a:gd name="connsiteY4-388" fmla="*/ 1975746 h 2353377"/>
              <a:gd name="connsiteX5-389" fmla="*/ 10911428 w 12341965"/>
              <a:gd name="connsiteY5-390" fmla="*/ 1858137 h 2353377"/>
              <a:gd name="connsiteX6-391" fmla="*/ 7533154 w 12341965"/>
              <a:gd name="connsiteY6-392" fmla="*/ 2207393 h 2353377"/>
              <a:gd name="connsiteX7-393" fmla="*/ 7520438 w 12341965"/>
              <a:gd name="connsiteY7-394" fmla="*/ 2221621 h 2353377"/>
              <a:gd name="connsiteX8-395" fmla="*/ 7506231 w 12341965"/>
              <a:gd name="connsiteY8-396" fmla="*/ 2233137 h 2353377"/>
              <a:gd name="connsiteX9-397" fmla="*/ 7396556 w 12341965"/>
              <a:gd name="connsiteY9-398" fmla="*/ 2265493 h 2353377"/>
              <a:gd name="connsiteX10-399" fmla="*/ 7246167 w 12341965"/>
              <a:gd name="connsiteY10-400" fmla="*/ 2287725 h 2353377"/>
              <a:gd name="connsiteX11-401" fmla="*/ 7238841 w 12341965"/>
              <a:gd name="connsiteY11-402" fmla="*/ 2297086 h 2353377"/>
              <a:gd name="connsiteX12-403" fmla="*/ 7195429 w 12341965"/>
              <a:gd name="connsiteY12-404" fmla="*/ 2314078 h 2353377"/>
              <a:gd name="connsiteX13-405" fmla="*/ 7175833 w 12341965"/>
              <a:gd name="connsiteY13-406" fmla="*/ 2323047 h 2353377"/>
              <a:gd name="connsiteX14-407" fmla="*/ 6909853 w 12341965"/>
              <a:gd name="connsiteY14-408" fmla="*/ 2323220 h 2353377"/>
              <a:gd name="connsiteX15-409" fmla="*/ 6804732 w 12341965"/>
              <a:gd name="connsiteY15-410" fmla="*/ 2320509 h 2353377"/>
              <a:gd name="connsiteX16-411" fmla="*/ 6701005 w 12341965"/>
              <a:gd name="connsiteY16-412" fmla="*/ 2320573 h 2353377"/>
              <a:gd name="connsiteX17-413" fmla="*/ 6663627 w 12341965"/>
              <a:gd name="connsiteY17-414" fmla="*/ 2321931 h 2353377"/>
              <a:gd name="connsiteX18-415" fmla="*/ 6563598 w 12341965"/>
              <a:gd name="connsiteY18-416" fmla="*/ 2313634 h 2353377"/>
              <a:gd name="connsiteX19-417" fmla="*/ 6525203 w 12341965"/>
              <a:gd name="connsiteY19-418" fmla="*/ 2312470 h 2353377"/>
              <a:gd name="connsiteX20-419" fmla="*/ 6517061 w 12341965"/>
              <a:gd name="connsiteY20-420" fmla="*/ 2312846 h 2353377"/>
              <a:gd name="connsiteX21-421" fmla="*/ 6478721 w 12341965"/>
              <a:gd name="connsiteY21-422" fmla="*/ 2318342 h 2353377"/>
              <a:gd name="connsiteX22-423" fmla="*/ 6373502 w 12341965"/>
              <a:gd name="connsiteY22-424" fmla="*/ 2296294 h 2353377"/>
              <a:gd name="connsiteX23-425" fmla="*/ 6250573 w 12341965"/>
              <a:gd name="connsiteY23-426" fmla="*/ 2310299 h 2353377"/>
              <a:gd name="connsiteX24-427" fmla="*/ 6103688 w 12341965"/>
              <a:gd name="connsiteY24-428" fmla="*/ 2319965 h 2353377"/>
              <a:gd name="connsiteX25-429" fmla="*/ 5881220 w 12341965"/>
              <a:gd name="connsiteY25-430" fmla="*/ 2352697 h 2353377"/>
              <a:gd name="connsiteX26-431" fmla="*/ 5787527 w 12341965"/>
              <a:gd name="connsiteY26-432" fmla="*/ 2338337 h 2353377"/>
              <a:gd name="connsiteX27-433" fmla="*/ 5643041 w 12341965"/>
              <a:gd name="connsiteY27-434" fmla="*/ 2349756 h 2353377"/>
              <a:gd name="connsiteX28-435" fmla="*/ 5517419 w 12341965"/>
              <a:gd name="connsiteY28-436" fmla="*/ 2351254 h 2353377"/>
              <a:gd name="connsiteX29-437" fmla="*/ 5503615 w 12341965"/>
              <a:gd name="connsiteY29-438" fmla="*/ 2350690 h 2353377"/>
              <a:gd name="connsiteX30-439" fmla="*/ 5452604 w 12341965"/>
              <a:gd name="connsiteY30-440" fmla="*/ 2341455 h 2353377"/>
              <a:gd name="connsiteX31-441" fmla="*/ 5218880 w 12341965"/>
              <a:gd name="connsiteY31-442" fmla="*/ 2347042 h 2353377"/>
              <a:gd name="connsiteX32-443" fmla="*/ 5147783 w 12341965"/>
              <a:gd name="connsiteY32-444" fmla="*/ 2337307 h 2353377"/>
              <a:gd name="connsiteX33-445" fmla="*/ 5112799 w 12341965"/>
              <a:gd name="connsiteY33-446" fmla="*/ 2336446 h 2353377"/>
              <a:gd name="connsiteX34-447" fmla="*/ 5106864 w 12341965"/>
              <a:gd name="connsiteY34-448" fmla="*/ 2335911 h 2353377"/>
              <a:gd name="connsiteX35-449" fmla="*/ 5066303 w 12341965"/>
              <a:gd name="connsiteY35-450" fmla="*/ 2329557 h 2353377"/>
              <a:gd name="connsiteX36-451" fmla="*/ 5006531 w 12341965"/>
              <a:gd name="connsiteY36-452" fmla="*/ 2315968 h 2353377"/>
              <a:gd name="connsiteX37-453" fmla="*/ 4945504 w 12341965"/>
              <a:gd name="connsiteY37-454" fmla="*/ 2294413 h 2353377"/>
              <a:gd name="connsiteX38-455" fmla="*/ 4909961 w 12341965"/>
              <a:gd name="connsiteY38-456" fmla="*/ 2284281 h 2353377"/>
              <a:gd name="connsiteX39-457" fmla="*/ 4885568 w 12341965"/>
              <a:gd name="connsiteY39-458" fmla="*/ 2274743 h 2353377"/>
              <a:gd name="connsiteX40-459" fmla="*/ 4815574 w 12341965"/>
              <a:gd name="connsiteY40-460" fmla="*/ 2262107 h 2353377"/>
              <a:gd name="connsiteX41-461" fmla="*/ 4696246 w 12341965"/>
              <a:gd name="connsiteY41-462" fmla="*/ 2246027 h 2353377"/>
              <a:gd name="connsiteX42-463" fmla="*/ 4647561 w 12341965"/>
              <a:gd name="connsiteY42-464" fmla="*/ 2224054 h 2353377"/>
              <a:gd name="connsiteX43-465" fmla="*/ 4544244 w 12341965"/>
              <a:gd name="connsiteY43-466" fmla="*/ 2213903 h 2353377"/>
              <a:gd name="connsiteX44-467" fmla="*/ 4520901 w 12341965"/>
              <a:gd name="connsiteY44-468" fmla="*/ 2217902 h 2353377"/>
              <a:gd name="connsiteX45-469" fmla="*/ 4466684 w 12341965"/>
              <a:gd name="connsiteY45-470" fmla="*/ 2217811 h 2353377"/>
              <a:gd name="connsiteX46-471" fmla="*/ 4384389 w 12341965"/>
              <a:gd name="connsiteY46-472" fmla="*/ 2227803 h 2353377"/>
              <a:gd name="connsiteX47-473" fmla="*/ 4294465 w 12341965"/>
              <a:gd name="connsiteY47-474" fmla="*/ 2240110 h 2353377"/>
              <a:gd name="connsiteX48-475" fmla="*/ 4240927 w 12341965"/>
              <a:gd name="connsiteY48-476" fmla="*/ 2245879 h 2353377"/>
              <a:gd name="connsiteX49-477" fmla="*/ 4234993 w 12341965"/>
              <a:gd name="connsiteY49-478" fmla="*/ 2246302 h 2353377"/>
              <a:gd name="connsiteX50-479" fmla="*/ 4193946 w 12341965"/>
              <a:gd name="connsiteY50-480" fmla="*/ 2246529 h 2353377"/>
              <a:gd name="connsiteX51-481" fmla="*/ 4068669 w 12341965"/>
              <a:gd name="connsiteY51-482" fmla="*/ 2231190 h 2353377"/>
              <a:gd name="connsiteX52-483" fmla="*/ 4031847 w 12341965"/>
              <a:gd name="connsiteY52-484" fmla="*/ 2226882 h 2353377"/>
              <a:gd name="connsiteX53-485" fmla="*/ 4006096 w 12341965"/>
              <a:gd name="connsiteY53-486" fmla="*/ 2221376 h 2353377"/>
              <a:gd name="connsiteX54-487" fmla="*/ 3934949 w 12341965"/>
              <a:gd name="connsiteY54-488" fmla="*/ 2220116 h 2353377"/>
              <a:gd name="connsiteX55-489" fmla="*/ 3814672 w 12341965"/>
              <a:gd name="connsiteY55-490" fmla="*/ 2223359 h 2353377"/>
              <a:gd name="connsiteX56-491" fmla="*/ 3761308 w 12341965"/>
              <a:gd name="connsiteY56-492" fmla="*/ 2214030 h 2353377"/>
              <a:gd name="connsiteX57-493" fmla="*/ 3569306 w 12341965"/>
              <a:gd name="connsiteY57-494" fmla="*/ 2214461 h 2353377"/>
              <a:gd name="connsiteX58-495" fmla="*/ 3407590 w 12341965"/>
              <a:gd name="connsiteY58-496" fmla="*/ 2207870 h 2353377"/>
              <a:gd name="connsiteX59-497" fmla="*/ 3281075 w 12341965"/>
              <a:gd name="connsiteY59-498" fmla="*/ 2208906 h 2353377"/>
              <a:gd name="connsiteX60-499" fmla="*/ 3008454 w 12341965"/>
              <a:gd name="connsiteY60-500" fmla="*/ 2216904 h 2353377"/>
              <a:gd name="connsiteX61-501" fmla="*/ 2993596 w 12341965"/>
              <a:gd name="connsiteY61-502" fmla="*/ 2224321 h 2353377"/>
              <a:gd name="connsiteX62-503" fmla="*/ 2939335 w 12341965"/>
              <a:gd name="connsiteY62-504" fmla="*/ 2232438 h 2353377"/>
              <a:gd name="connsiteX63-505" fmla="*/ 2870672 w 12341965"/>
              <a:gd name="connsiteY63-506" fmla="*/ 2240299 h 2353377"/>
              <a:gd name="connsiteX64-507" fmla="*/ 2870224 w 12341965"/>
              <a:gd name="connsiteY64-508" fmla="*/ 2239378 h 2353377"/>
              <a:gd name="connsiteX65-509" fmla="*/ 2839549 w 12341965"/>
              <a:gd name="connsiteY65-510" fmla="*/ 2232556 h 2353377"/>
              <a:gd name="connsiteX66-511" fmla="*/ 2715695 w 12341965"/>
              <a:gd name="connsiteY66-512" fmla="*/ 2217586 h 2353377"/>
              <a:gd name="connsiteX67-513" fmla="*/ 2710404 w 12341965"/>
              <a:gd name="connsiteY67-514" fmla="*/ 2216336 h 2353377"/>
              <a:gd name="connsiteX68-515" fmla="*/ 2473552 w 12341965"/>
              <a:gd name="connsiteY68-516" fmla="*/ 2198719 h 2353377"/>
              <a:gd name="connsiteX69-517" fmla="*/ 2371052 w 12341965"/>
              <a:gd name="connsiteY69-518" fmla="*/ 2192460 h 2353377"/>
              <a:gd name="connsiteX70-519" fmla="*/ 2285669 w 12341965"/>
              <a:gd name="connsiteY70-520" fmla="*/ 2178867 h 2353377"/>
              <a:gd name="connsiteX71-521" fmla="*/ 2162799 w 12341965"/>
              <a:gd name="connsiteY71-522" fmla="*/ 2176749 h 2353377"/>
              <a:gd name="connsiteX72-523" fmla="*/ 2052698 w 12341965"/>
              <a:gd name="connsiteY72-524" fmla="*/ 2201848 h 2353377"/>
              <a:gd name="connsiteX73-525" fmla="*/ 2036176 w 12341965"/>
              <a:gd name="connsiteY73-526" fmla="*/ 2207519 h 2353377"/>
              <a:gd name="connsiteX74-527" fmla="*/ 1867865 w 12341965"/>
              <a:gd name="connsiteY74-528" fmla="*/ 2233814 h 2353377"/>
              <a:gd name="connsiteX75-529" fmla="*/ 1747309 w 12341965"/>
              <a:gd name="connsiteY75-530" fmla="*/ 2244873 h 2353377"/>
              <a:gd name="connsiteX76-531" fmla="*/ 1621993 w 12341965"/>
              <a:gd name="connsiteY76-532" fmla="*/ 2277323 h 2353377"/>
              <a:gd name="connsiteX77-533" fmla="*/ 1413302 w 12341965"/>
              <a:gd name="connsiteY77-534" fmla="*/ 2315386 h 2353377"/>
              <a:gd name="connsiteX78-535" fmla="*/ 1349774 w 12341965"/>
              <a:gd name="connsiteY78-536" fmla="*/ 2311415 h 2353377"/>
              <a:gd name="connsiteX79-537" fmla="*/ 1335513 w 12341965"/>
              <a:gd name="connsiteY79-538" fmla="*/ 2307541 h 2353377"/>
              <a:gd name="connsiteX80-539" fmla="*/ 1259923 w 12341965"/>
              <a:gd name="connsiteY80-540" fmla="*/ 2294046 h 2353377"/>
              <a:gd name="connsiteX81-541" fmla="*/ 1177798 w 12341965"/>
              <a:gd name="connsiteY81-542" fmla="*/ 2268264 h 2353377"/>
              <a:gd name="connsiteX82-543" fmla="*/ 953096 w 12341965"/>
              <a:gd name="connsiteY82-544" fmla="*/ 2252491 h 2353377"/>
              <a:gd name="connsiteX83-545" fmla="*/ 797811 w 12341965"/>
              <a:gd name="connsiteY83-546" fmla="*/ 2225024 h 2353377"/>
              <a:gd name="connsiteX84-547" fmla="*/ 586407 w 12341965"/>
              <a:gd name="connsiteY84-548" fmla="*/ 2173725 h 2353377"/>
              <a:gd name="connsiteX85-549" fmla="*/ 510297 w 12341965"/>
              <a:gd name="connsiteY85-550" fmla="*/ 2165489 h 2353377"/>
              <a:gd name="connsiteX86-551" fmla="*/ 406606 w 12341965"/>
              <a:gd name="connsiteY86-552" fmla="*/ 2130615 h 2353377"/>
              <a:gd name="connsiteX87-553" fmla="*/ 369789 w 12341965"/>
              <a:gd name="connsiteY87-554" fmla="*/ 2123930 h 2353377"/>
              <a:gd name="connsiteX88-555" fmla="*/ 268455 w 12341965"/>
              <a:gd name="connsiteY88-556" fmla="*/ 2101771 h 2353377"/>
              <a:gd name="connsiteX89-557" fmla="*/ 75483 w 12341965"/>
              <a:gd name="connsiteY89-558" fmla="*/ 2065556 h 2353377"/>
              <a:gd name="connsiteX90-559" fmla="*/ 36912 w 12341965"/>
              <a:gd name="connsiteY90-560" fmla="*/ 2050202 h 2353377"/>
              <a:gd name="connsiteX91-561" fmla="*/ 4480 w 12341965"/>
              <a:gd name="connsiteY91-562" fmla="*/ 2042483 h 2353377"/>
              <a:gd name="connsiteX92-563" fmla="*/ 0 w 12341965"/>
              <a:gd name="connsiteY92-564" fmla="*/ 2041389 h 2353377"/>
              <a:gd name="connsiteX93-565" fmla="*/ 220422 w 12341965"/>
              <a:gd name="connsiteY93-566" fmla="*/ 0 h 2353377"/>
              <a:gd name="connsiteX0-567" fmla="*/ 220422 w 12341965"/>
              <a:gd name="connsiteY0-568" fmla="*/ 0 h 2353377"/>
              <a:gd name="connsiteX1-569" fmla="*/ 12341965 w 12341965"/>
              <a:gd name="connsiteY1-570" fmla="*/ 1308844 h 2353377"/>
              <a:gd name="connsiteX2-571" fmla="*/ 12263497 w 12341965"/>
              <a:gd name="connsiteY2-572" fmla="*/ 2035552 h 2353377"/>
              <a:gd name="connsiteX3-573" fmla="*/ 11965860 w 12341965"/>
              <a:gd name="connsiteY3-574" fmla="*/ 1985279 h 2353377"/>
              <a:gd name="connsiteX4-575" fmla="*/ 11724758 w 12341965"/>
              <a:gd name="connsiteY4-576" fmla="*/ 1975746 h 2353377"/>
              <a:gd name="connsiteX5-577" fmla="*/ 10911428 w 12341965"/>
              <a:gd name="connsiteY5-578" fmla="*/ 1858137 h 2353377"/>
              <a:gd name="connsiteX6-579" fmla="*/ 7533154 w 12341965"/>
              <a:gd name="connsiteY6-580" fmla="*/ 2207393 h 2353377"/>
              <a:gd name="connsiteX7-581" fmla="*/ 7520438 w 12341965"/>
              <a:gd name="connsiteY7-582" fmla="*/ 2221621 h 2353377"/>
              <a:gd name="connsiteX8-583" fmla="*/ 7396556 w 12341965"/>
              <a:gd name="connsiteY8-584" fmla="*/ 2265493 h 2353377"/>
              <a:gd name="connsiteX9-585" fmla="*/ 7246167 w 12341965"/>
              <a:gd name="connsiteY9-586" fmla="*/ 2287725 h 2353377"/>
              <a:gd name="connsiteX10-587" fmla="*/ 7238841 w 12341965"/>
              <a:gd name="connsiteY10-588" fmla="*/ 2297086 h 2353377"/>
              <a:gd name="connsiteX11-589" fmla="*/ 7195429 w 12341965"/>
              <a:gd name="connsiteY11-590" fmla="*/ 2314078 h 2353377"/>
              <a:gd name="connsiteX12-591" fmla="*/ 7175833 w 12341965"/>
              <a:gd name="connsiteY12-592" fmla="*/ 2323047 h 2353377"/>
              <a:gd name="connsiteX13-593" fmla="*/ 6909853 w 12341965"/>
              <a:gd name="connsiteY13-594" fmla="*/ 2323220 h 2353377"/>
              <a:gd name="connsiteX14-595" fmla="*/ 6804732 w 12341965"/>
              <a:gd name="connsiteY14-596" fmla="*/ 2320509 h 2353377"/>
              <a:gd name="connsiteX15-597" fmla="*/ 6701005 w 12341965"/>
              <a:gd name="connsiteY15-598" fmla="*/ 2320573 h 2353377"/>
              <a:gd name="connsiteX16-599" fmla="*/ 6663627 w 12341965"/>
              <a:gd name="connsiteY16-600" fmla="*/ 2321931 h 2353377"/>
              <a:gd name="connsiteX17-601" fmla="*/ 6563598 w 12341965"/>
              <a:gd name="connsiteY17-602" fmla="*/ 2313634 h 2353377"/>
              <a:gd name="connsiteX18-603" fmla="*/ 6525203 w 12341965"/>
              <a:gd name="connsiteY18-604" fmla="*/ 2312470 h 2353377"/>
              <a:gd name="connsiteX19-605" fmla="*/ 6517061 w 12341965"/>
              <a:gd name="connsiteY19-606" fmla="*/ 2312846 h 2353377"/>
              <a:gd name="connsiteX20-607" fmla="*/ 6478721 w 12341965"/>
              <a:gd name="connsiteY20-608" fmla="*/ 2318342 h 2353377"/>
              <a:gd name="connsiteX21-609" fmla="*/ 6373502 w 12341965"/>
              <a:gd name="connsiteY21-610" fmla="*/ 2296294 h 2353377"/>
              <a:gd name="connsiteX22-611" fmla="*/ 6250573 w 12341965"/>
              <a:gd name="connsiteY22-612" fmla="*/ 2310299 h 2353377"/>
              <a:gd name="connsiteX23-613" fmla="*/ 6103688 w 12341965"/>
              <a:gd name="connsiteY23-614" fmla="*/ 2319965 h 2353377"/>
              <a:gd name="connsiteX24-615" fmla="*/ 5881220 w 12341965"/>
              <a:gd name="connsiteY24-616" fmla="*/ 2352697 h 2353377"/>
              <a:gd name="connsiteX25-617" fmla="*/ 5787527 w 12341965"/>
              <a:gd name="connsiteY25-618" fmla="*/ 2338337 h 2353377"/>
              <a:gd name="connsiteX26-619" fmla="*/ 5643041 w 12341965"/>
              <a:gd name="connsiteY26-620" fmla="*/ 2349756 h 2353377"/>
              <a:gd name="connsiteX27-621" fmla="*/ 5517419 w 12341965"/>
              <a:gd name="connsiteY27-622" fmla="*/ 2351254 h 2353377"/>
              <a:gd name="connsiteX28-623" fmla="*/ 5503615 w 12341965"/>
              <a:gd name="connsiteY28-624" fmla="*/ 2350690 h 2353377"/>
              <a:gd name="connsiteX29-625" fmla="*/ 5452604 w 12341965"/>
              <a:gd name="connsiteY29-626" fmla="*/ 2341455 h 2353377"/>
              <a:gd name="connsiteX30-627" fmla="*/ 5218880 w 12341965"/>
              <a:gd name="connsiteY30-628" fmla="*/ 2347042 h 2353377"/>
              <a:gd name="connsiteX31-629" fmla="*/ 5147783 w 12341965"/>
              <a:gd name="connsiteY31-630" fmla="*/ 2337307 h 2353377"/>
              <a:gd name="connsiteX32-631" fmla="*/ 5112799 w 12341965"/>
              <a:gd name="connsiteY32-632" fmla="*/ 2336446 h 2353377"/>
              <a:gd name="connsiteX33-633" fmla="*/ 5106864 w 12341965"/>
              <a:gd name="connsiteY33-634" fmla="*/ 2335911 h 2353377"/>
              <a:gd name="connsiteX34-635" fmla="*/ 5066303 w 12341965"/>
              <a:gd name="connsiteY34-636" fmla="*/ 2329557 h 2353377"/>
              <a:gd name="connsiteX35-637" fmla="*/ 5006531 w 12341965"/>
              <a:gd name="connsiteY35-638" fmla="*/ 2315968 h 2353377"/>
              <a:gd name="connsiteX36-639" fmla="*/ 4945504 w 12341965"/>
              <a:gd name="connsiteY36-640" fmla="*/ 2294413 h 2353377"/>
              <a:gd name="connsiteX37-641" fmla="*/ 4909961 w 12341965"/>
              <a:gd name="connsiteY37-642" fmla="*/ 2284281 h 2353377"/>
              <a:gd name="connsiteX38-643" fmla="*/ 4885568 w 12341965"/>
              <a:gd name="connsiteY38-644" fmla="*/ 2274743 h 2353377"/>
              <a:gd name="connsiteX39-645" fmla="*/ 4815574 w 12341965"/>
              <a:gd name="connsiteY39-646" fmla="*/ 2262107 h 2353377"/>
              <a:gd name="connsiteX40-647" fmla="*/ 4696246 w 12341965"/>
              <a:gd name="connsiteY40-648" fmla="*/ 2246027 h 2353377"/>
              <a:gd name="connsiteX41-649" fmla="*/ 4647561 w 12341965"/>
              <a:gd name="connsiteY41-650" fmla="*/ 2224054 h 2353377"/>
              <a:gd name="connsiteX42-651" fmla="*/ 4544244 w 12341965"/>
              <a:gd name="connsiteY42-652" fmla="*/ 2213903 h 2353377"/>
              <a:gd name="connsiteX43-653" fmla="*/ 4520901 w 12341965"/>
              <a:gd name="connsiteY43-654" fmla="*/ 2217902 h 2353377"/>
              <a:gd name="connsiteX44-655" fmla="*/ 4466684 w 12341965"/>
              <a:gd name="connsiteY44-656" fmla="*/ 2217811 h 2353377"/>
              <a:gd name="connsiteX45-657" fmla="*/ 4384389 w 12341965"/>
              <a:gd name="connsiteY45-658" fmla="*/ 2227803 h 2353377"/>
              <a:gd name="connsiteX46-659" fmla="*/ 4294465 w 12341965"/>
              <a:gd name="connsiteY46-660" fmla="*/ 2240110 h 2353377"/>
              <a:gd name="connsiteX47-661" fmla="*/ 4240927 w 12341965"/>
              <a:gd name="connsiteY47-662" fmla="*/ 2245879 h 2353377"/>
              <a:gd name="connsiteX48-663" fmla="*/ 4234993 w 12341965"/>
              <a:gd name="connsiteY48-664" fmla="*/ 2246302 h 2353377"/>
              <a:gd name="connsiteX49-665" fmla="*/ 4193946 w 12341965"/>
              <a:gd name="connsiteY49-666" fmla="*/ 2246529 h 2353377"/>
              <a:gd name="connsiteX50-667" fmla="*/ 4068669 w 12341965"/>
              <a:gd name="connsiteY50-668" fmla="*/ 2231190 h 2353377"/>
              <a:gd name="connsiteX51-669" fmla="*/ 4031847 w 12341965"/>
              <a:gd name="connsiteY51-670" fmla="*/ 2226882 h 2353377"/>
              <a:gd name="connsiteX52-671" fmla="*/ 4006096 w 12341965"/>
              <a:gd name="connsiteY52-672" fmla="*/ 2221376 h 2353377"/>
              <a:gd name="connsiteX53-673" fmla="*/ 3934949 w 12341965"/>
              <a:gd name="connsiteY53-674" fmla="*/ 2220116 h 2353377"/>
              <a:gd name="connsiteX54-675" fmla="*/ 3814672 w 12341965"/>
              <a:gd name="connsiteY54-676" fmla="*/ 2223359 h 2353377"/>
              <a:gd name="connsiteX55-677" fmla="*/ 3761308 w 12341965"/>
              <a:gd name="connsiteY55-678" fmla="*/ 2214030 h 2353377"/>
              <a:gd name="connsiteX56-679" fmla="*/ 3569306 w 12341965"/>
              <a:gd name="connsiteY56-680" fmla="*/ 2214461 h 2353377"/>
              <a:gd name="connsiteX57-681" fmla="*/ 3407590 w 12341965"/>
              <a:gd name="connsiteY57-682" fmla="*/ 2207870 h 2353377"/>
              <a:gd name="connsiteX58-683" fmla="*/ 3281075 w 12341965"/>
              <a:gd name="connsiteY58-684" fmla="*/ 2208906 h 2353377"/>
              <a:gd name="connsiteX59-685" fmla="*/ 3008454 w 12341965"/>
              <a:gd name="connsiteY59-686" fmla="*/ 2216904 h 2353377"/>
              <a:gd name="connsiteX60-687" fmla="*/ 2993596 w 12341965"/>
              <a:gd name="connsiteY60-688" fmla="*/ 2224321 h 2353377"/>
              <a:gd name="connsiteX61-689" fmla="*/ 2939335 w 12341965"/>
              <a:gd name="connsiteY61-690" fmla="*/ 2232438 h 2353377"/>
              <a:gd name="connsiteX62-691" fmla="*/ 2870672 w 12341965"/>
              <a:gd name="connsiteY62-692" fmla="*/ 2240299 h 2353377"/>
              <a:gd name="connsiteX63-693" fmla="*/ 2870224 w 12341965"/>
              <a:gd name="connsiteY63-694" fmla="*/ 2239378 h 2353377"/>
              <a:gd name="connsiteX64-695" fmla="*/ 2839549 w 12341965"/>
              <a:gd name="connsiteY64-696" fmla="*/ 2232556 h 2353377"/>
              <a:gd name="connsiteX65-697" fmla="*/ 2715695 w 12341965"/>
              <a:gd name="connsiteY65-698" fmla="*/ 2217586 h 2353377"/>
              <a:gd name="connsiteX66-699" fmla="*/ 2710404 w 12341965"/>
              <a:gd name="connsiteY66-700" fmla="*/ 2216336 h 2353377"/>
              <a:gd name="connsiteX67-701" fmla="*/ 2473552 w 12341965"/>
              <a:gd name="connsiteY67-702" fmla="*/ 2198719 h 2353377"/>
              <a:gd name="connsiteX68-703" fmla="*/ 2371052 w 12341965"/>
              <a:gd name="connsiteY68-704" fmla="*/ 2192460 h 2353377"/>
              <a:gd name="connsiteX69-705" fmla="*/ 2285669 w 12341965"/>
              <a:gd name="connsiteY69-706" fmla="*/ 2178867 h 2353377"/>
              <a:gd name="connsiteX70-707" fmla="*/ 2162799 w 12341965"/>
              <a:gd name="connsiteY70-708" fmla="*/ 2176749 h 2353377"/>
              <a:gd name="connsiteX71-709" fmla="*/ 2052698 w 12341965"/>
              <a:gd name="connsiteY71-710" fmla="*/ 2201848 h 2353377"/>
              <a:gd name="connsiteX72-711" fmla="*/ 2036176 w 12341965"/>
              <a:gd name="connsiteY72-712" fmla="*/ 2207519 h 2353377"/>
              <a:gd name="connsiteX73-713" fmla="*/ 1867865 w 12341965"/>
              <a:gd name="connsiteY73-714" fmla="*/ 2233814 h 2353377"/>
              <a:gd name="connsiteX74-715" fmla="*/ 1747309 w 12341965"/>
              <a:gd name="connsiteY74-716" fmla="*/ 2244873 h 2353377"/>
              <a:gd name="connsiteX75-717" fmla="*/ 1621993 w 12341965"/>
              <a:gd name="connsiteY75-718" fmla="*/ 2277323 h 2353377"/>
              <a:gd name="connsiteX76-719" fmla="*/ 1413302 w 12341965"/>
              <a:gd name="connsiteY76-720" fmla="*/ 2315386 h 2353377"/>
              <a:gd name="connsiteX77-721" fmla="*/ 1349774 w 12341965"/>
              <a:gd name="connsiteY77-722" fmla="*/ 2311415 h 2353377"/>
              <a:gd name="connsiteX78-723" fmla="*/ 1335513 w 12341965"/>
              <a:gd name="connsiteY78-724" fmla="*/ 2307541 h 2353377"/>
              <a:gd name="connsiteX79-725" fmla="*/ 1259923 w 12341965"/>
              <a:gd name="connsiteY79-726" fmla="*/ 2294046 h 2353377"/>
              <a:gd name="connsiteX80-727" fmla="*/ 1177798 w 12341965"/>
              <a:gd name="connsiteY80-728" fmla="*/ 2268264 h 2353377"/>
              <a:gd name="connsiteX81-729" fmla="*/ 953096 w 12341965"/>
              <a:gd name="connsiteY81-730" fmla="*/ 2252491 h 2353377"/>
              <a:gd name="connsiteX82-731" fmla="*/ 797811 w 12341965"/>
              <a:gd name="connsiteY82-732" fmla="*/ 2225024 h 2353377"/>
              <a:gd name="connsiteX83-733" fmla="*/ 586407 w 12341965"/>
              <a:gd name="connsiteY83-734" fmla="*/ 2173725 h 2353377"/>
              <a:gd name="connsiteX84-735" fmla="*/ 510297 w 12341965"/>
              <a:gd name="connsiteY84-736" fmla="*/ 2165489 h 2353377"/>
              <a:gd name="connsiteX85-737" fmla="*/ 406606 w 12341965"/>
              <a:gd name="connsiteY85-738" fmla="*/ 2130615 h 2353377"/>
              <a:gd name="connsiteX86-739" fmla="*/ 369789 w 12341965"/>
              <a:gd name="connsiteY86-740" fmla="*/ 2123930 h 2353377"/>
              <a:gd name="connsiteX87-741" fmla="*/ 268455 w 12341965"/>
              <a:gd name="connsiteY87-742" fmla="*/ 2101771 h 2353377"/>
              <a:gd name="connsiteX88-743" fmla="*/ 75483 w 12341965"/>
              <a:gd name="connsiteY88-744" fmla="*/ 2065556 h 2353377"/>
              <a:gd name="connsiteX89-745" fmla="*/ 36912 w 12341965"/>
              <a:gd name="connsiteY89-746" fmla="*/ 2050202 h 2353377"/>
              <a:gd name="connsiteX90-747" fmla="*/ 4480 w 12341965"/>
              <a:gd name="connsiteY90-748" fmla="*/ 2042483 h 2353377"/>
              <a:gd name="connsiteX91-749" fmla="*/ 0 w 12341965"/>
              <a:gd name="connsiteY91-750" fmla="*/ 2041389 h 2353377"/>
              <a:gd name="connsiteX92-751" fmla="*/ 220422 w 12341965"/>
              <a:gd name="connsiteY92-752" fmla="*/ 0 h 2353377"/>
              <a:gd name="connsiteX0-753" fmla="*/ 220422 w 12341965"/>
              <a:gd name="connsiteY0-754" fmla="*/ 0 h 2353377"/>
              <a:gd name="connsiteX1-755" fmla="*/ 12341965 w 12341965"/>
              <a:gd name="connsiteY1-756" fmla="*/ 1308844 h 2353377"/>
              <a:gd name="connsiteX2-757" fmla="*/ 12263497 w 12341965"/>
              <a:gd name="connsiteY2-758" fmla="*/ 2035552 h 2353377"/>
              <a:gd name="connsiteX3-759" fmla="*/ 11965860 w 12341965"/>
              <a:gd name="connsiteY3-760" fmla="*/ 1985279 h 2353377"/>
              <a:gd name="connsiteX4-761" fmla="*/ 11724758 w 12341965"/>
              <a:gd name="connsiteY4-762" fmla="*/ 1975746 h 2353377"/>
              <a:gd name="connsiteX5-763" fmla="*/ 10911428 w 12341965"/>
              <a:gd name="connsiteY5-764" fmla="*/ 1858137 h 2353377"/>
              <a:gd name="connsiteX6-765" fmla="*/ 7533154 w 12341965"/>
              <a:gd name="connsiteY6-766" fmla="*/ 2207393 h 2353377"/>
              <a:gd name="connsiteX7-767" fmla="*/ 7396556 w 12341965"/>
              <a:gd name="connsiteY7-768" fmla="*/ 2265493 h 2353377"/>
              <a:gd name="connsiteX8-769" fmla="*/ 7246167 w 12341965"/>
              <a:gd name="connsiteY8-770" fmla="*/ 2287725 h 2353377"/>
              <a:gd name="connsiteX9-771" fmla="*/ 7238841 w 12341965"/>
              <a:gd name="connsiteY9-772" fmla="*/ 2297086 h 2353377"/>
              <a:gd name="connsiteX10-773" fmla="*/ 7195429 w 12341965"/>
              <a:gd name="connsiteY10-774" fmla="*/ 2314078 h 2353377"/>
              <a:gd name="connsiteX11-775" fmla="*/ 7175833 w 12341965"/>
              <a:gd name="connsiteY11-776" fmla="*/ 2323047 h 2353377"/>
              <a:gd name="connsiteX12-777" fmla="*/ 6909853 w 12341965"/>
              <a:gd name="connsiteY12-778" fmla="*/ 2323220 h 2353377"/>
              <a:gd name="connsiteX13-779" fmla="*/ 6804732 w 12341965"/>
              <a:gd name="connsiteY13-780" fmla="*/ 2320509 h 2353377"/>
              <a:gd name="connsiteX14-781" fmla="*/ 6701005 w 12341965"/>
              <a:gd name="connsiteY14-782" fmla="*/ 2320573 h 2353377"/>
              <a:gd name="connsiteX15-783" fmla="*/ 6663627 w 12341965"/>
              <a:gd name="connsiteY15-784" fmla="*/ 2321931 h 2353377"/>
              <a:gd name="connsiteX16-785" fmla="*/ 6563598 w 12341965"/>
              <a:gd name="connsiteY16-786" fmla="*/ 2313634 h 2353377"/>
              <a:gd name="connsiteX17-787" fmla="*/ 6525203 w 12341965"/>
              <a:gd name="connsiteY17-788" fmla="*/ 2312470 h 2353377"/>
              <a:gd name="connsiteX18-789" fmla="*/ 6517061 w 12341965"/>
              <a:gd name="connsiteY18-790" fmla="*/ 2312846 h 2353377"/>
              <a:gd name="connsiteX19-791" fmla="*/ 6478721 w 12341965"/>
              <a:gd name="connsiteY19-792" fmla="*/ 2318342 h 2353377"/>
              <a:gd name="connsiteX20-793" fmla="*/ 6373502 w 12341965"/>
              <a:gd name="connsiteY20-794" fmla="*/ 2296294 h 2353377"/>
              <a:gd name="connsiteX21-795" fmla="*/ 6250573 w 12341965"/>
              <a:gd name="connsiteY21-796" fmla="*/ 2310299 h 2353377"/>
              <a:gd name="connsiteX22-797" fmla="*/ 6103688 w 12341965"/>
              <a:gd name="connsiteY22-798" fmla="*/ 2319965 h 2353377"/>
              <a:gd name="connsiteX23-799" fmla="*/ 5881220 w 12341965"/>
              <a:gd name="connsiteY23-800" fmla="*/ 2352697 h 2353377"/>
              <a:gd name="connsiteX24-801" fmla="*/ 5787527 w 12341965"/>
              <a:gd name="connsiteY24-802" fmla="*/ 2338337 h 2353377"/>
              <a:gd name="connsiteX25-803" fmla="*/ 5643041 w 12341965"/>
              <a:gd name="connsiteY25-804" fmla="*/ 2349756 h 2353377"/>
              <a:gd name="connsiteX26-805" fmla="*/ 5517419 w 12341965"/>
              <a:gd name="connsiteY26-806" fmla="*/ 2351254 h 2353377"/>
              <a:gd name="connsiteX27-807" fmla="*/ 5503615 w 12341965"/>
              <a:gd name="connsiteY27-808" fmla="*/ 2350690 h 2353377"/>
              <a:gd name="connsiteX28-809" fmla="*/ 5452604 w 12341965"/>
              <a:gd name="connsiteY28-810" fmla="*/ 2341455 h 2353377"/>
              <a:gd name="connsiteX29-811" fmla="*/ 5218880 w 12341965"/>
              <a:gd name="connsiteY29-812" fmla="*/ 2347042 h 2353377"/>
              <a:gd name="connsiteX30-813" fmla="*/ 5147783 w 12341965"/>
              <a:gd name="connsiteY30-814" fmla="*/ 2337307 h 2353377"/>
              <a:gd name="connsiteX31-815" fmla="*/ 5112799 w 12341965"/>
              <a:gd name="connsiteY31-816" fmla="*/ 2336446 h 2353377"/>
              <a:gd name="connsiteX32-817" fmla="*/ 5106864 w 12341965"/>
              <a:gd name="connsiteY32-818" fmla="*/ 2335911 h 2353377"/>
              <a:gd name="connsiteX33-819" fmla="*/ 5066303 w 12341965"/>
              <a:gd name="connsiteY33-820" fmla="*/ 2329557 h 2353377"/>
              <a:gd name="connsiteX34-821" fmla="*/ 5006531 w 12341965"/>
              <a:gd name="connsiteY34-822" fmla="*/ 2315968 h 2353377"/>
              <a:gd name="connsiteX35-823" fmla="*/ 4945504 w 12341965"/>
              <a:gd name="connsiteY35-824" fmla="*/ 2294413 h 2353377"/>
              <a:gd name="connsiteX36-825" fmla="*/ 4909961 w 12341965"/>
              <a:gd name="connsiteY36-826" fmla="*/ 2284281 h 2353377"/>
              <a:gd name="connsiteX37-827" fmla="*/ 4885568 w 12341965"/>
              <a:gd name="connsiteY37-828" fmla="*/ 2274743 h 2353377"/>
              <a:gd name="connsiteX38-829" fmla="*/ 4815574 w 12341965"/>
              <a:gd name="connsiteY38-830" fmla="*/ 2262107 h 2353377"/>
              <a:gd name="connsiteX39-831" fmla="*/ 4696246 w 12341965"/>
              <a:gd name="connsiteY39-832" fmla="*/ 2246027 h 2353377"/>
              <a:gd name="connsiteX40-833" fmla="*/ 4647561 w 12341965"/>
              <a:gd name="connsiteY40-834" fmla="*/ 2224054 h 2353377"/>
              <a:gd name="connsiteX41-835" fmla="*/ 4544244 w 12341965"/>
              <a:gd name="connsiteY41-836" fmla="*/ 2213903 h 2353377"/>
              <a:gd name="connsiteX42-837" fmla="*/ 4520901 w 12341965"/>
              <a:gd name="connsiteY42-838" fmla="*/ 2217902 h 2353377"/>
              <a:gd name="connsiteX43-839" fmla="*/ 4466684 w 12341965"/>
              <a:gd name="connsiteY43-840" fmla="*/ 2217811 h 2353377"/>
              <a:gd name="connsiteX44-841" fmla="*/ 4384389 w 12341965"/>
              <a:gd name="connsiteY44-842" fmla="*/ 2227803 h 2353377"/>
              <a:gd name="connsiteX45-843" fmla="*/ 4294465 w 12341965"/>
              <a:gd name="connsiteY45-844" fmla="*/ 2240110 h 2353377"/>
              <a:gd name="connsiteX46-845" fmla="*/ 4240927 w 12341965"/>
              <a:gd name="connsiteY46-846" fmla="*/ 2245879 h 2353377"/>
              <a:gd name="connsiteX47-847" fmla="*/ 4234993 w 12341965"/>
              <a:gd name="connsiteY47-848" fmla="*/ 2246302 h 2353377"/>
              <a:gd name="connsiteX48-849" fmla="*/ 4193946 w 12341965"/>
              <a:gd name="connsiteY48-850" fmla="*/ 2246529 h 2353377"/>
              <a:gd name="connsiteX49-851" fmla="*/ 4068669 w 12341965"/>
              <a:gd name="connsiteY49-852" fmla="*/ 2231190 h 2353377"/>
              <a:gd name="connsiteX50-853" fmla="*/ 4031847 w 12341965"/>
              <a:gd name="connsiteY50-854" fmla="*/ 2226882 h 2353377"/>
              <a:gd name="connsiteX51-855" fmla="*/ 4006096 w 12341965"/>
              <a:gd name="connsiteY51-856" fmla="*/ 2221376 h 2353377"/>
              <a:gd name="connsiteX52-857" fmla="*/ 3934949 w 12341965"/>
              <a:gd name="connsiteY52-858" fmla="*/ 2220116 h 2353377"/>
              <a:gd name="connsiteX53-859" fmla="*/ 3814672 w 12341965"/>
              <a:gd name="connsiteY53-860" fmla="*/ 2223359 h 2353377"/>
              <a:gd name="connsiteX54-861" fmla="*/ 3761308 w 12341965"/>
              <a:gd name="connsiteY54-862" fmla="*/ 2214030 h 2353377"/>
              <a:gd name="connsiteX55-863" fmla="*/ 3569306 w 12341965"/>
              <a:gd name="connsiteY55-864" fmla="*/ 2214461 h 2353377"/>
              <a:gd name="connsiteX56-865" fmla="*/ 3407590 w 12341965"/>
              <a:gd name="connsiteY56-866" fmla="*/ 2207870 h 2353377"/>
              <a:gd name="connsiteX57-867" fmla="*/ 3281075 w 12341965"/>
              <a:gd name="connsiteY57-868" fmla="*/ 2208906 h 2353377"/>
              <a:gd name="connsiteX58-869" fmla="*/ 3008454 w 12341965"/>
              <a:gd name="connsiteY58-870" fmla="*/ 2216904 h 2353377"/>
              <a:gd name="connsiteX59-871" fmla="*/ 2993596 w 12341965"/>
              <a:gd name="connsiteY59-872" fmla="*/ 2224321 h 2353377"/>
              <a:gd name="connsiteX60-873" fmla="*/ 2939335 w 12341965"/>
              <a:gd name="connsiteY60-874" fmla="*/ 2232438 h 2353377"/>
              <a:gd name="connsiteX61-875" fmla="*/ 2870672 w 12341965"/>
              <a:gd name="connsiteY61-876" fmla="*/ 2240299 h 2353377"/>
              <a:gd name="connsiteX62-877" fmla="*/ 2870224 w 12341965"/>
              <a:gd name="connsiteY62-878" fmla="*/ 2239378 h 2353377"/>
              <a:gd name="connsiteX63-879" fmla="*/ 2839549 w 12341965"/>
              <a:gd name="connsiteY63-880" fmla="*/ 2232556 h 2353377"/>
              <a:gd name="connsiteX64-881" fmla="*/ 2715695 w 12341965"/>
              <a:gd name="connsiteY64-882" fmla="*/ 2217586 h 2353377"/>
              <a:gd name="connsiteX65-883" fmla="*/ 2710404 w 12341965"/>
              <a:gd name="connsiteY65-884" fmla="*/ 2216336 h 2353377"/>
              <a:gd name="connsiteX66-885" fmla="*/ 2473552 w 12341965"/>
              <a:gd name="connsiteY66-886" fmla="*/ 2198719 h 2353377"/>
              <a:gd name="connsiteX67-887" fmla="*/ 2371052 w 12341965"/>
              <a:gd name="connsiteY67-888" fmla="*/ 2192460 h 2353377"/>
              <a:gd name="connsiteX68-889" fmla="*/ 2285669 w 12341965"/>
              <a:gd name="connsiteY68-890" fmla="*/ 2178867 h 2353377"/>
              <a:gd name="connsiteX69-891" fmla="*/ 2162799 w 12341965"/>
              <a:gd name="connsiteY69-892" fmla="*/ 2176749 h 2353377"/>
              <a:gd name="connsiteX70-893" fmla="*/ 2052698 w 12341965"/>
              <a:gd name="connsiteY70-894" fmla="*/ 2201848 h 2353377"/>
              <a:gd name="connsiteX71-895" fmla="*/ 2036176 w 12341965"/>
              <a:gd name="connsiteY71-896" fmla="*/ 2207519 h 2353377"/>
              <a:gd name="connsiteX72-897" fmla="*/ 1867865 w 12341965"/>
              <a:gd name="connsiteY72-898" fmla="*/ 2233814 h 2353377"/>
              <a:gd name="connsiteX73-899" fmla="*/ 1747309 w 12341965"/>
              <a:gd name="connsiteY73-900" fmla="*/ 2244873 h 2353377"/>
              <a:gd name="connsiteX74-901" fmla="*/ 1621993 w 12341965"/>
              <a:gd name="connsiteY74-902" fmla="*/ 2277323 h 2353377"/>
              <a:gd name="connsiteX75-903" fmla="*/ 1413302 w 12341965"/>
              <a:gd name="connsiteY75-904" fmla="*/ 2315386 h 2353377"/>
              <a:gd name="connsiteX76-905" fmla="*/ 1349774 w 12341965"/>
              <a:gd name="connsiteY76-906" fmla="*/ 2311415 h 2353377"/>
              <a:gd name="connsiteX77-907" fmla="*/ 1335513 w 12341965"/>
              <a:gd name="connsiteY77-908" fmla="*/ 2307541 h 2353377"/>
              <a:gd name="connsiteX78-909" fmla="*/ 1259923 w 12341965"/>
              <a:gd name="connsiteY78-910" fmla="*/ 2294046 h 2353377"/>
              <a:gd name="connsiteX79-911" fmla="*/ 1177798 w 12341965"/>
              <a:gd name="connsiteY79-912" fmla="*/ 2268264 h 2353377"/>
              <a:gd name="connsiteX80-913" fmla="*/ 953096 w 12341965"/>
              <a:gd name="connsiteY80-914" fmla="*/ 2252491 h 2353377"/>
              <a:gd name="connsiteX81-915" fmla="*/ 797811 w 12341965"/>
              <a:gd name="connsiteY81-916" fmla="*/ 2225024 h 2353377"/>
              <a:gd name="connsiteX82-917" fmla="*/ 586407 w 12341965"/>
              <a:gd name="connsiteY82-918" fmla="*/ 2173725 h 2353377"/>
              <a:gd name="connsiteX83-919" fmla="*/ 510297 w 12341965"/>
              <a:gd name="connsiteY83-920" fmla="*/ 2165489 h 2353377"/>
              <a:gd name="connsiteX84-921" fmla="*/ 406606 w 12341965"/>
              <a:gd name="connsiteY84-922" fmla="*/ 2130615 h 2353377"/>
              <a:gd name="connsiteX85-923" fmla="*/ 369789 w 12341965"/>
              <a:gd name="connsiteY85-924" fmla="*/ 2123930 h 2353377"/>
              <a:gd name="connsiteX86-925" fmla="*/ 268455 w 12341965"/>
              <a:gd name="connsiteY86-926" fmla="*/ 2101771 h 2353377"/>
              <a:gd name="connsiteX87-927" fmla="*/ 75483 w 12341965"/>
              <a:gd name="connsiteY87-928" fmla="*/ 2065556 h 2353377"/>
              <a:gd name="connsiteX88-929" fmla="*/ 36912 w 12341965"/>
              <a:gd name="connsiteY88-930" fmla="*/ 2050202 h 2353377"/>
              <a:gd name="connsiteX89-931" fmla="*/ 4480 w 12341965"/>
              <a:gd name="connsiteY89-932" fmla="*/ 2042483 h 2353377"/>
              <a:gd name="connsiteX90-933" fmla="*/ 0 w 12341965"/>
              <a:gd name="connsiteY90-934" fmla="*/ 2041389 h 2353377"/>
              <a:gd name="connsiteX91-935" fmla="*/ 220422 w 12341965"/>
              <a:gd name="connsiteY91-936" fmla="*/ 0 h 2353377"/>
              <a:gd name="connsiteX0-937" fmla="*/ 220422 w 12341965"/>
              <a:gd name="connsiteY0-938" fmla="*/ 0 h 2353377"/>
              <a:gd name="connsiteX1-939" fmla="*/ 12341965 w 12341965"/>
              <a:gd name="connsiteY1-940" fmla="*/ 1308844 h 2353377"/>
              <a:gd name="connsiteX2-941" fmla="*/ 12263497 w 12341965"/>
              <a:gd name="connsiteY2-942" fmla="*/ 2035552 h 2353377"/>
              <a:gd name="connsiteX3-943" fmla="*/ 11965860 w 12341965"/>
              <a:gd name="connsiteY3-944" fmla="*/ 1985279 h 2353377"/>
              <a:gd name="connsiteX4-945" fmla="*/ 11724758 w 12341965"/>
              <a:gd name="connsiteY4-946" fmla="*/ 1975746 h 2353377"/>
              <a:gd name="connsiteX5-947" fmla="*/ 10911428 w 12341965"/>
              <a:gd name="connsiteY5-948" fmla="*/ 1858137 h 2353377"/>
              <a:gd name="connsiteX6-949" fmla="*/ 8597726 w 12341965"/>
              <a:gd name="connsiteY6-950" fmla="*/ 1951987 h 2353377"/>
              <a:gd name="connsiteX7-951" fmla="*/ 7396556 w 12341965"/>
              <a:gd name="connsiteY7-952" fmla="*/ 2265493 h 2353377"/>
              <a:gd name="connsiteX8-953" fmla="*/ 7246167 w 12341965"/>
              <a:gd name="connsiteY8-954" fmla="*/ 2287725 h 2353377"/>
              <a:gd name="connsiteX9-955" fmla="*/ 7238841 w 12341965"/>
              <a:gd name="connsiteY9-956" fmla="*/ 2297086 h 2353377"/>
              <a:gd name="connsiteX10-957" fmla="*/ 7195429 w 12341965"/>
              <a:gd name="connsiteY10-958" fmla="*/ 2314078 h 2353377"/>
              <a:gd name="connsiteX11-959" fmla="*/ 7175833 w 12341965"/>
              <a:gd name="connsiteY11-960" fmla="*/ 2323047 h 2353377"/>
              <a:gd name="connsiteX12-961" fmla="*/ 6909853 w 12341965"/>
              <a:gd name="connsiteY12-962" fmla="*/ 2323220 h 2353377"/>
              <a:gd name="connsiteX13-963" fmla="*/ 6804732 w 12341965"/>
              <a:gd name="connsiteY13-964" fmla="*/ 2320509 h 2353377"/>
              <a:gd name="connsiteX14-965" fmla="*/ 6701005 w 12341965"/>
              <a:gd name="connsiteY14-966" fmla="*/ 2320573 h 2353377"/>
              <a:gd name="connsiteX15-967" fmla="*/ 6663627 w 12341965"/>
              <a:gd name="connsiteY15-968" fmla="*/ 2321931 h 2353377"/>
              <a:gd name="connsiteX16-969" fmla="*/ 6563598 w 12341965"/>
              <a:gd name="connsiteY16-970" fmla="*/ 2313634 h 2353377"/>
              <a:gd name="connsiteX17-971" fmla="*/ 6525203 w 12341965"/>
              <a:gd name="connsiteY17-972" fmla="*/ 2312470 h 2353377"/>
              <a:gd name="connsiteX18-973" fmla="*/ 6517061 w 12341965"/>
              <a:gd name="connsiteY18-974" fmla="*/ 2312846 h 2353377"/>
              <a:gd name="connsiteX19-975" fmla="*/ 6478721 w 12341965"/>
              <a:gd name="connsiteY19-976" fmla="*/ 2318342 h 2353377"/>
              <a:gd name="connsiteX20-977" fmla="*/ 6373502 w 12341965"/>
              <a:gd name="connsiteY20-978" fmla="*/ 2296294 h 2353377"/>
              <a:gd name="connsiteX21-979" fmla="*/ 6250573 w 12341965"/>
              <a:gd name="connsiteY21-980" fmla="*/ 2310299 h 2353377"/>
              <a:gd name="connsiteX22-981" fmla="*/ 6103688 w 12341965"/>
              <a:gd name="connsiteY22-982" fmla="*/ 2319965 h 2353377"/>
              <a:gd name="connsiteX23-983" fmla="*/ 5881220 w 12341965"/>
              <a:gd name="connsiteY23-984" fmla="*/ 2352697 h 2353377"/>
              <a:gd name="connsiteX24-985" fmla="*/ 5787527 w 12341965"/>
              <a:gd name="connsiteY24-986" fmla="*/ 2338337 h 2353377"/>
              <a:gd name="connsiteX25-987" fmla="*/ 5643041 w 12341965"/>
              <a:gd name="connsiteY25-988" fmla="*/ 2349756 h 2353377"/>
              <a:gd name="connsiteX26-989" fmla="*/ 5517419 w 12341965"/>
              <a:gd name="connsiteY26-990" fmla="*/ 2351254 h 2353377"/>
              <a:gd name="connsiteX27-991" fmla="*/ 5503615 w 12341965"/>
              <a:gd name="connsiteY27-992" fmla="*/ 2350690 h 2353377"/>
              <a:gd name="connsiteX28-993" fmla="*/ 5452604 w 12341965"/>
              <a:gd name="connsiteY28-994" fmla="*/ 2341455 h 2353377"/>
              <a:gd name="connsiteX29-995" fmla="*/ 5218880 w 12341965"/>
              <a:gd name="connsiteY29-996" fmla="*/ 2347042 h 2353377"/>
              <a:gd name="connsiteX30-997" fmla="*/ 5147783 w 12341965"/>
              <a:gd name="connsiteY30-998" fmla="*/ 2337307 h 2353377"/>
              <a:gd name="connsiteX31-999" fmla="*/ 5112799 w 12341965"/>
              <a:gd name="connsiteY31-1000" fmla="*/ 2336446 h 2353377"/>
              <a:gd name="connsiteX32-1001" fmla="*/ 5106864 w 12341965"/>
              <a:gd name="connsiteY32-1002" fmla="*/ 2335911 h 2353377"/>
              <a:gd name="connsiteX33-1003" fmla="*/ 5066303 w 12341965"/>
              <a:gd name="connsiteY33-1004" fmla="*/ 2329557 h 2353377"/>
              <a:gd name="connsiteX34-1005" fmla="*/ 5006531 w 12341965"/>
              <a:gd name="connsiteY34-1006" fmla="*/ 2315968 h 2353377"/>
              <a:gd name="connsiteX35-1007" fmla="*/ 4945504 w 12341965"/>
              <a:gd name="connsiteY35-1008" fmla="*/ 2294413 h 2353377"/>
              <a:gd name="connsiteX36-1009" fmla="*/ 4909961 w 12341965"/>
              <a:gd name="connsiteY36-1010" fmla="*/ 2284281 h 2353377"/>
              <a:gd name="connsiteX37-1011" fmla="*/ 4885568 w 12341965"/>
              <a:gd name="connsiteY37-1012" fmla="*/ 2274743 h 2353377"/>
              <a:gd name="connsiteX38-1013" fmla="*/ 4815574 w 12341965"/>
              <a:gd name="connsiteY38-1014" fmla="*/ 2262107 h 2353377"/>
              <a:gd name="connsiteX39-1015" fmla="*/ 4696246 w 12341965"/>
              <a:gd name="connsiteY39-1016" fmla="*/ 2246027 h 2353377"/>
              <a:gd name="connsiteX40-1017" fmla="*/ 4647561 w 12341965"/>
              <a:gd name="connsiteY40-1018" fmla="*/ 2224054 h 2353377"/>
              <a:gd name="connsiteX41-1019" fmla="*/ 4544244 w 12341965"/>
              <a:gd name="connsiteY41-1020" fmla="*/ 2213903 h 2353377"/>
              <a:gd name="connsiteX42-1021" fmla="*/ 4520901 w 12341965"/>
              <a:gd name="connsiteY42-1022" fmla="*/ 2217902 h 2353377"/>
              <a:gd name="connsiteX43-1023" fmla="*/ 4466684 w 12341965"/>
              <a:gd name="connsiteY43-1024" fmla="*/ 2217811 h 2353377"/>
              <a:gd name="connsiteX44-1025" fmla="*/ 4384389 w 12341965"/>
              <a:gd name="connsiteY44-1026" fmla="*/ 2227803 h 2353377"/>
              <a:gd name="connsiteX45-1027" fmla="*/ 4294465 w 12341965"/>
              <a:gd name="connsiteY45-1028" fmla="*/ 2240110 h 2353377"/>
              <a:gd name="connsiteX46-1029" fmla="*/ 4240927 w 12341965"/>
              <a:gd name="connsiteY46-1030" fmla="*/ 2245879 h 2353377"/>
              <a:gd name="connsiteX47-1031" fmla="*/ 4234993 w 12341965"/>
              <a:gd name="connsiteY47-1032" fmla="*/ 2246302 h 2353377"/>
              <a:gd name="connsiteX48-1033" fmla="*/ 4193946 w 12341965"/>
              <a:gd name="connsiteY48-1034" fmla="*/ 2246529 h 2353377"/>
              <a:gd name="connsiteX49-1035" fmla="*/ 4068669 w 12341965"/>
              <a:gd name="connsiteY49-1036" fmla="*/ 2231190 h 2353377"/>
              <a:gd name="connsiteX50-1037" fmla="*/ 4031847 w 12341965"/>
              <a:gd name="connsiteY50-1038" fmla="*/ 2226882 h 2353377"/>
              <a:gd name="connsiteX51-1039" fmla="*/ 4006096 w 12341965"/>
              <a:gd name="connsiteY51-1040" fmla="*/ 2221376 h 2353377"/>
              <a:gd name="connsiteX52-1041" fmla="*/ 3934949 w 12341965"/>
              <a:gd name="connsiteY52-1042" fmla="*/ 2220116 h 2353377"/>
              <a:gd name="connsiteX53-1043" fmla="*/ 3814672 w 12341965"/>
              <a:gd name="connsiteY53-1044" fmla="*/ 2223359 h 2353377"/>
              <a:gd name="connsiteX54-1045" fmla="*/ 3761308 w 12341965"/>
              <a:gd name="connsiteY54-1046" fmla="*/ 2214030 h 2353377"/>
              <a:gd name="connsiteX55-1047" fmla="*/ 3569306 w 12341965"/>
              <a:gd name="connsiteY55-1048" fmla="*/ 2214461 h 2353377"/>
              <a:gd name="connsiteX56-1049" fmla="*/ 3407590 w 12341965"/>
              <a:gd name="connsiteY56-1050" fmla="*/ 2207870 h 2353377"/>
              <a:gd name="connsiteX57-1051" fmla="*/ 3281075 w 12341965"/>
              <a:gd name="connsiteY57-1052" fmla="*/ 2208906 h 2353377"/>
              <a:gd name="connsiteX58-1053" fmla="*/ 3008454 w 12341965"/>
              <a:gd name="connsiteY58-1054" fmla="*/ 2216904 h 2353377"/>
              <a:gd name="connsiteX59-1055" fmla="*/ 2993596 w 12341965"/>
              <a:gd name="connsiteY59-1056" fmla="*/ 2224321 h 2353377"/>
              <a:gd name="connsiteX60-1057" fmla="*/ 2939335 w 12341965"/>
              <a:gd name="connsiteY60-1058" fmla="*/ 2232438 h 2353377"/>
              <a:gd name="connsiteX61-1059" fmla="*/ 2870672 w 12341965"/>
              <a:gd name="connsiteY61-1060" fmla="*/ 2240299 h 2353377"/>
              <a:gd name="connsiteX62-1061" fmla="*/ 2870224 w 12341965"/>
              <a:gd name="connsiteY62-1062" fmla="*/ 2239378 h 2353377"/>
              <a:gd name="connsiteX63-1063" fmla="*/ 2839549 w 12341965"/>
              <a:gd name="connsiteY63-1064" fmla="*/ 2232556 h 2353377"/>
              <a:gd name="connsiteX64-1065" fmla="*/ 2715695 w 12341965"/>
              <a:gd name="connsiteY64-1066" fmla="*/ 2217586 h 2353377"/>
              <a:gd name="connsiteX65-1067" fmla="*/ 2710404 w 12341965"/>
              <a:gd name="connsiteY65-1068" fmla="*/ 2216336 h 2353377"/>
              <a:gd name="connsiteX66-1069" fmla="*/ 2473552 w 12341965"/>
              <a:gd name="connsiteY66-1070" fmla="*/ 2198719 h 2353377"/>
              <a:gd name="connsiteX67-1071" fmla="*/ 2371052 w 12341965"/>
              <a:gd name="connsiteY67-1072" fmla="*/ 2192460 h 2353377"/>
              <a:gd name="connsiteX68-1073" fmla="*/ 2285669 w 12341965"/>
              <a:gd name="connsiteY68-1074" fmla="*/ 2178867 h 2353377"/>
              <a:gd name="connsiteX69-1075" fmla="*/ 2162799 w 12341965"/>
              <a:gd name="connsiteY69-1076" fmla="*/ 2176749 h 2353377"/>
              <a:gd name="connsiteX70-1077" fmla="*/ 2052698 w 12341965"/>
              <a:gd name="connsiteY70-1078" fmla="*/ 2201848 h 2353377"/>
              <a:gd name="connsiteX71-1079" fmla="*/ 2036176 w 12341965"/>
              <a:gd name="connsiteY71-1080" fmla="*/ 2207519 h 2353377"/>
              <a:gd name="connsiteX72-1081" fmla="*/ 1867865 w 12341965"/>
              <a:gd name="connsiteY72-1082" fmla="*/ 2233814 h 2353377"/>
              <a:gd name="connsiteX73-1083" fmla="*/ 1747309 w 12341965"/>
              <a:gd name="connsiteY73-1084" fmla="*/ 2244873 h 2353377"/>
              <a:gd name="connsiteX74-1085" fmla="*/ 1621993 w 12341965"/>
              <a:gd name="connsiteY74-1086" fmla="*/ 2277323 h 2353377"/>
              <a:gd name="connsiteX75-1087" fmla="*/ 1413302 w 12341965"/>
              <a:gd name="connsiteY75-1088" fmla="*/ 2315386 h 2353377"/>
              <a:gd name="connsiteX76-1089" fmla="*/ 1349774 w 12341965"/>
              <a:gd name="connsiteY76-1090" fmla="*/ 2311415 h 2353377"/>
              <a:gd name="connsiteX77-1091" fmla="*/ 1335513 w 12341965"/>
              <a:gd name="connsiteY77-1092" fmla="*/ 2307541 h 2353377"/>
              <a:gd name="connsiteX78-1093" fmla="*/ 1259923 w 12341965"/>
              <a:gd name="connsiteY78-1094" fmla="*/ 2294046 h 2353377"/>
              <a:gd name="connsiteX79-1095" fmla="*/ 1177798 w 12341965"/>
              <a:gd name="connsiteY79-1096" fmla="*/ 2268264 h 2353377"/>
              <a:gd name="connsiteX80-1097" fmla="*/ 953096 w 12341965"/>
              <a:gd name="connsiteY80-1098" fmla="*/ 2252491 h 2353377"/>
              <a:gd name="connsiteX81-1099" fmla="*/ 797811 w 12341965"/>
              <a:gd name="connsiteY81-1100" fmla="*/ 2225024 h 2353377"/>
              <a:gd name="connsiteX82-1101" fmla="*/ 586407 w 12341965"/>
              <a:gd name="connsiteY82-1102" fmla="*/ 2173725 h 2353377"/>
              <a:gd name="connsiteX83-1103" fmla="*/ 510297 w 12341965"/>
              <a:gd name="connsiteY83-1104" fmla="*/ 2165489 h 2353377"/>
              <a:gd name="connsiteX84-1105" fmla="*/ 406606 w 12341965"/>
              <a:gd name="connsiteY84-1106" fmla="*/ 2130615 h 2353377"/>
              <a:gd name="connsiteX85-1107" fmla="*/ 369789 w 12341965"/>
              <a:gd name="connsiteY85-1108" fmla="*/ 2123930 h 2353377"/>
              <a:gd name="connsiteX86-1109" fmla="*/ 268455 w 12341965"/>
              <a:gd name="connsiteY86-1110" fmla="*/ 2101771 h 2353377"/>
              <a:gd name="connsiteX87-1111" fmla="*/ 75483 w 12341965"/>
              <a:gd name="connsiteY87-1112" fmla="*/ 2065556 h 2353377"/>
              <a:gd name="connsiteX88-1113" fmla="*/ 36912 w 12341965"/>
              <a:gd name="connsiteY88-1114" fmla="*/ 2050202 h 2353377"/>
              <a:gd name="connsiteX89-1115" fmla="*/ 4480 w 12341965"/>
              <a:gd name="connsiteY89-1116" fmla="*/ 2042483 h 2353377"/>
              <a:gd name="connsiteX90-1117" fmla="*/ 0 w 12341965"/>
              <a:gd name="connsiteY90-1118" fmla="*/ 2041389 h 2353377"/>
              <a:gd name="connsiteX91-1119" fmla="*/ 220422 w 12341965"/>
              <a:gd name="connsiteY91-1120" fmla="*/ 0 h 2353377"/>
              <a:gd name="connsiteX0-1121" fmla="*/ 220422 w 12341965"/>
              <a:gd name="connsiteY0-1122" fmla="*/ 0 h 2353377"/>
              <a:gd name="connsiteX1-1123" fmla="*/ 12341965 w 12341965"/>
              <a:gd name="connsiteY1-1124" fmla="*/ 1308844 h 2353377"/>
              <a:gd name="connsiteX2-1125" fmla="*/ 12263497 w 12341965"/>
              <a:gd name="connsiteY2-1126" fmla="*/ 2035552 h 2353377"/>
              <a:gd name="connsiteX3-1127" fmla="*/ 11965860 w 12341965"/>
              <a:gd name="connsiteY3-1128" fmla="*/ 1985279 h 2353377"/>
              <a:gd name="connsiteX4-1129" fmla="*/ 11724758 w 12341965"/>
              <a:gd name="connsiteY4-1130" fmla="*/ 1975746 h 2353377"/>
              <a:gd name="connsiteX5-1131" fmla="*/ 10904839 w 12341965"/>
              <a:gd name="connsiteY5-1132" fmla="*/ 1919152 h 2353377"/>
              <a:gd name="connsiteX6-1133" fmla="*/ 8597726 w 12341965"/>
              <a:gd name="connsiteY6-1134" fmla="*/ 1951987 h 2353377"/>
              <a:gd name="connsiteX7-1135" fmla="*/ 7396556 w 12341965"/>
              <a:gd name="connsiteY7-1136" fmla="*/ 2265493 h 2353377"/>
              <a:gd name="connsiteX8-1137" fmla="*/ 7246167 w 12341965"/>
              <a:gd name="connsiteY8-1138" fmla="*/ 2287725 h 2353377"/>
              <a:gd name="connsiteX9-1139" fmla="*/ 7238841 w 12341965"/>
              <a:gd name="connsiteY9-1140" fmla="*/ 2297086 h 2353377"/>
              <a:gd name="connsiteX10-1141" fmla="*/ 7195429 w 12341965"/>
              <a:gd name="connsiteY10-1142" fmla="*/ 2314078 h 2353377"/>
              <a:gd name="connsiteX11-1143" fmla="*/ 7175833 w 12341965"/>
              <a:gd name="connsiteY11-1144" fmla="*/ 2323047 h 2353377"/>
              <a:gd name="connsiteX12-1145" fmla="*/ 6909853 w 12341965"/>
              <a:gd name="connsiteY12-1146" fmla="*/ 2323220 h 2353377"/>
              <a:gd name="connsiteX13-1147" fmla="*/ 6804732 w 12341965"/>
              <a:gd name="connsiteY13-1148" fmla="*/ 2320509 h 2353377"/>
              <a:gd name="connsiteX14-1149" fmla="*/ 6701005 w 12341965"/>
              <a:gd name="connsiteY14-1150" fmla="*/ 2320573 h 2353377"/>
              <a:gd name="connsiteX15-1151" fmla="*/ 6663627 w 12341965"/>
              <a:gd name="connsiteY15-1152" fmla="*/ 2321931 h 2353377"/>
              <a:gd name="connsiteX16-1153" fmla="*/ 6563598 w 12341965"/>
              <a:gd name="connsiteY16-1154" fmla="*/ 2313634 h 2353377"/>
              <a:gd name="connsiteX17-1155" fmla="*/ 6525203 w 12341965"/>
              <a:gd name="connsiteY17-1156" fmla="*/ 2312470 h 2353377"/>
              <a:gd name="connsiteX18-1157" fmla="*/ 6517061 w 12341965"/>
              <a:gd name="connsiteY18-1158" fmla="*/ 2312846 h 2353377"/>
              <a:gd name="connsiteX19-1159" fmla="*/ 6478721 w 12341965"/>
              <a:gd name="connsiteY19-1160" fmla="*/ 2318342 h 2353377"/>
              <a:gd name="connsiteX20-1161" fmla="*/ 6373502 w 12341965"/>
              <a:gd name="connsiteY20-1162" fmla="*/ 2296294 h 2353377"/>
              <a:gd name="connsiteX21-1163" fmla="*/ 6250573 w 12341965"/>
              <a:gd name="connsiteY21-1164" fmla="*/ 2310299 h 2353377"/>
              <a:gd name="connsiteX22-1165" fmla="*/ 6103688 w 12341965"/>
              <a:gd name="connsiteY22-1166" fmla="*/ 2319965 h 2353377"/>
              <a:gd name="connsiteX23-1167" fmla="*/ 5881220 w 12341965"/>
              <a:gd name="connsiteY23-1168" fmla="*/ 2352697 h 2353377"/>
              <a:gd name="connsiteX24-1169" fmla="*/ 5787527 w 12341965"/>
              <a:gd name="connsiteY24-1170" fmla="*/ 2338337 h 2353377"/>
              <a:gd name="connsiteX25-1171" fmla="*/ 5643041 w 12341965"/>
              <a:gd name="connsiteY25-1172" fmla="*/ 2349756 h 2353377"/>
              <a:gd name="connsiteX26-1173" fmla="*/ 5517419 w 12341965"/>
              <a:gd name="connsiteY26-1174" fmla="*/ 2351254 h 2353377"/>
              <a:gd name="connsiteX27-1175" fmla="*/ 5503615 w 12341965"/>
              <a:gd name="connsiteY27-1176" fmla="*/ 2350690 h 2353377"/>
              <a:gd name="connsiteX28-1177" fmla="*/ 5452604 w 12341965"/>
              <a:gd name="connsiteY28-1178" fmla="*/ 2341455 h 2353377"/>
              <a:gd name="connsiteX29-1179" fmla="*/ 5218880 w 12341965"/>
              <a:gd name="connsiteY29-1180" fmla="*/ 2347042 h 2353377"/>
              <a:gd name="connsiteX30-1181" fmla="*/ 5147783 w 12341965"/>
              <a:gd name="connsiteY30-1182" fmla="*/ 2337307 h 2353377"/>
              <a:gd name="connsiteX31-1183" fmla="*/ 5112799 w 12341965"/>
              <a:gd name="connsiteY31-1184" fmla="*/ 2336446 h 2353377"/>
              <a:gd name="connsiteX32-1185" fmla="*/ 5106864 w 12341965"/>
              <a:gd name="connsiteY32-1186" fmla="*/ 2335911 h 2353377"/>
              <a:gd name="connsiteX33-1187" fmla="*/ 5066303 w 12341965"/>
              <a:gd name="connsiteY33-1188" fmla="*/ 2329557 h 2353377"/>
              <a:gd name="connsiteX34-1189" fmla="*/ 5006531 w 12341965"/>
              <a:gd name="connsiteY34-1190" fmla="*/ 2315968 h 2353377"/>
              <a:gd name="connsiteX35-1191" fmla="*/ 4945504 w 12341965"/>
              <a:gd name="connsiteY35-1192" fmla="*/ 2294413 h 2353377"/>
              <a:gd name="connsiteX36-1193" fmla="*/ 4909961 w 12341965"/>
              <a:gd name="connsiteY36-1194" fmla="*/ 2284281 h 2353377"/>
              <a:gd name="connsiteX37-1195" fmla="*/ 4885568 w 12341965"/>
              <a:gd name="connsiteY37-1196" fmla="*/ 2274743 h 2353377"/>
              <a:gd name="connsiteX38-1197" fmla="*/ 4815574 w 12341965"/>
              <a:gd name="connsiteY38-1198" fmla="*/ 2262107 h 2353377"/>
              <a:gd name="connsiteX39-1199" fmla="*/ 4696246 w 12341965"/>
              <a:gd name="connsiteY39-1200" fmla="*/ 2246027 h 2353377"/>
              <a:gd name="connsiteX40-1201" fmla="*/ 4647561 w 12341965"/>
              <a:gd name="connsiteY40-1202" fmla="*/ 2224054 h 2353377"/>
              <a:gd name="connsiteX41-1203" fmla="*/ 4544244 w 12341965"/>
              <a:gd name="connsiteY41-1204" fmla="*/ 2213903 h 2353377"/>
              <a:gd name="connsiteX42-1205" fmla="*/ 4520901 w 12341965"/>
              <a:gd name="connsiteY42-1206" fmla="*/ 2217902 h 2353377"/>
              <a:gd name="connsiteX43-1207" fmla="*/ 4466684 w 12341965"/>
              <a:gd name="connsiteY43-1208" fmla="*/ 2217811 h 2353377"/>
              <a:gd name="connsiteX44-1209" fmla="*/ 4384389 w 12341965"/>
              <a:gd name="connsiteY44-1210" fmla="*/ 2227803 h 2353377"/>
              <a:gd name="connsiteX45-1211" fmla="*/ 4294465 w 12341965"/>
              <a:gd name="connsiteY45-1212" fmla="*/ 2240110 h 2353377"/>
              <a:gd name="connsiteX46-1213" fmla="*/ 4240927 w 12341965"/>
              <a:gd name="connsiteY46-1214" fmla="*/ 2245879 h 2353377"/>
              <a:gd name="connsiteX47-1215" fmla="*/ 4234993 w 12341965"/>
              <a:gd name="connsiteY47-1216" fmla="*/ 2246302 h 2353377"/>
              <a:gd name="connsiteX48-1217" fmla="*/ 4193946 w 12341965"/>
              <a:gd name="connsiteY48-1218" fmla="*/ 2246529 h 2353377"/>
              <a:gd name="connsiteX49-1219" fmla="*/ 4068669 w 12341965"/>
              <a:gd name="connsiteY49-1220" fmla="*/ 2231190 h 2353377"/>
              <a:gd name="connsiteX50-1221" fmla="*/ 4031847 w 12341965"/>
              <a:gd name="connsiteY50-1222" fmla="*/ 2226882 h 2353377"/>
              <a:gd name="connsiteX51-1223" fmla="*/ 4006096 w 12341965"/>
              <a:gd name="connsiteY51-1224" fmla="*/ 2221376 h 2353377"/>
              <a:gd name="connsiteX52-1225" fmla="*/ 3934949 w 12341965"/>
              <a:gd name="connsiteY52-1226" fmla="*/ 2220116 h 2353377"/>
              <a:gd name="connsiteX53-1227" fmla="*/ 3814672 w 12341965"/>
              <a:gd name="connsiteY53-1228" fmla="*/ 2223359 h 2353377"/>
              <a:gd name="connsiteX54-1229" fmla="*/ 3761308 w 12341965"/>
              <a:gd name="connsiteY54-1230" fmla="*/ 2214030 h 2353377"/>
              <a:gd name="connsiteX55-1231" fmla="*/ 3569306 w 12341965"/>
              <a:gd name="connsiteY55-1232" fmla="*/ 2214461 h 2353377"/>
              <a:gd name="connsiteX56-1233" fmla="*/ 3407590 w 12341965"/>
              <a:gd name="connsiteY56-1234" fmla="*/ 2207870 h 2353377"/>
              <a:gd name="connsiteX57-1235" fmla="*/ 3281075 w 12341965"/>
              <a:gd name="connsiteY57-1236" fmla="*/ 2208906 h 2353377"/>
              <a:gd name="connsiteX58-1237" fmla="*/ 3008454 w 12341965"/>
              <a:gd name="connsiteY58-1238" fmla="*/ 2216904 h 2353377"/>
              <a:gd name="connsiteX59-1239" fmla="*/ 2993596 w 12341965"/>
              <a:gd name="connsiteY59-1240" fmla="*/ 2224321 h 2353377"/>
              <a:gd name="connsiteX60-1241" fmla="*/ 2939335 w 12341965"/>
              <a:gd name="connsiteY60-1242" fmla="*/ 2232438 h 2353377"/>
              <a:gd name="connsiteX61-1243" fmla="*/ 2870672 w 12341965"/>
              <a:gd name="connsiteY61-1244" fmla="*/ 2240299 h 2353377"/>
              <a:gd name="connsiteX62-1245" fmla="*/ 2870224 w 12341965"/>
              <a:gd name="connsiteY62-1246" fmla="*/ 2239378 h 2353377"/>
              <a:gd name="connsiteX63-1247" fmla="*/ 2839549 w 12341965"/>
              <a:gd name="connsiteY63-1248" fmla="*/ 2232556 h 2353377"/>
              <a:gd name="connsiteX64-1249" fmla="*/ 2715695 w 12341965"/>
              <a:gd name="connsiteY64-1250" fmla="*/ 2217586 h 2353377"/>
              <a:gd name="connsiteX65-1251" fmla="*/ 2710404 w 12341965"/>
              <a:gd name="connsiteY65-1252" fmla="*/ 2216336 h 2353377"/>
              <a:gd name="connsiteX66-1253" fmla="*/ 2473552 w 12341965"/>
              <a:gd name="connsiteY66-1254" fmla="*/ 2198719 h 2353377"/>
              <a:gd name="connsiteX67-1255" fmla="*/ 2371052 w 12341965"/>
              <a:gd name="connsiteY67-1256" fmla="*/ 2192460 h 2353377"/>
              <a:gd name="connsiteX68-1257" fmla="*/ 2285669 w 12341965"/>
              <a:gd name="connsiteY68-1258" fmla="*/ 2178867 h 2353377"/>
              <a:gd name="connsiteX69-1259" fmla="*/ 2162799 w 12341965"/>
              <a:gd name="connsiteY69-1260" fmla="*/ 2176749 h 2353377"/>
              <a:gd name="connsiteX70-1261" fmla="*/ 2052698 w 12341965"/>
              <a:gd name="connsiteY70-1262" fmla="*/ 2201848 h 2353377"/>
              <a:gd name="connsiteX71-1263" fmla="*/ 2036176 w 12341965"/>
              <a:gd name="connsiteY71-1264" fmla="*/ 2207519 h 2353377"/>
              <a:gd name="connsiteX72-1265" fmla="*/ 1867865 w 12341965"/>
              <a:gd name="connsiteY72-1266" fmla="*/ 2233814 h 2353377"/>
              <a:gd name="connsiteX73-1267" fmla="*/ 1747309 w 12341965"/>
              <a:gd name="connsiteY73-1268" fmla="*/ 2244873 h 2353377"/>
              <a:gd name="connsiteX74-1269" fmla="*/ 1621993 w 12341965"/>
              <a:gd name="connsiteY74-1270" fmla="*/ 2277323 h 2353377"/>
              <a:gd name="connsiteX75-1271" fmla="*/ 1413302 w 12341965"/>
              <a:gd name="connsiteY75-1272" fmla="*/ 2315386 h 2353377"/>
              <a:gd name="connsiteX76-1273" fmla="*/ 1349774 w 12341965"/>
              <a:gd name="connsiteY76-1274" fmla="*/ 2311415 h 2353377"/>
              <a:gd name="connsiteX77-1275" fmla="*/ 1335513 w 12341965"/>
              <a:gd name="connsiteY77-1276" fmla="*/ 2307541 h 2353377"/>
              <a:gd name="connsiteX78-1277" fmla="*/ 1259923 w 12341965"/>
              <a:gd name="connsiteY78-1278" fmla="*/ 2294046 h 2353377"/>
              <a:gd name="connsiteX79-1279" fmla="*/ 1177798 w 12341965"/>
              <a:gd name="connsiteY79-1280" fmla="*/ 2268264 h 2353377"/>
              <a:gd name="connsiteX80-1281" fmla="*/ 953096 w 12341965"/>
              <a:gd name="connsiteY80-1282" fmla="*/ 2252491 h 2353377"/>
              <a:gd name="connsiteX81-1283" fmla="*/ 797811 w 12341965"/>
              <a:gd name="connsiteY81-1284" fmla="*/ 2225024 h 2353377"/>
              <a:gd name="connsiteX82-1285" fmla="*/ 586407 w 12341965"/>
              <a:gd name="connsiteY82-1286" fmla="*/ 2173725 h 2353377"/>
              <a:gd name="connsiteX83-1287" fmla="*/ 510297 w 12341965"/>
              <a:gd name="connsiteY83-1288" fmla="*/ 2165489 h 2353377"/>
              <a:gd name="connsiteX84-1289" fmla="*/ 406606 w 12341965"/>
              <a:gd name="connsiteY84-1290" fmla="*/ 2130615 h 2353377"/>
              <a:gd name="connsiteX85-1291" fmla="*/ 369789 w 12341965"/>
              <a:gd name="connsiteY85-1292" fmla="*/ 2123930 h 2353377"/>
              <a:gd name="connsiteX86-1293" fmla="*/ 268455 w 12341965"/>
              <a:gd name="connsiteY86-1294" fmla="*/ 2101771 h 2353377"/>
              <a:gd name="connsiteX87-1295" fmla="*/ 75483 w 12341965"/>
              <a:gd name="connsiteY87-1296" fmla="*/ 2065556 h 2353377"/>
              <a:gd name="connsiteX88-1297" fmla="*/ 36912 w 12341965"/>
              <a:gd name="connsiteY88-1298" fmla="*/ 2050202 h 2353377"/>
              <a:gd name="connsiteX89-1299" fmla="*/ 4480 w 12341965"/>
              <a:gd name="connsiteY89-1300" fmla="*/ 2042483 h 2353377"/>
              <a:gd name="connsiteX90-1301" fmla="*/ 0 w 12341965"/>
              <a:gd name="connsiteY90-1302" fmla="*/ 2041389 h 2353377"/>
              <a:gd name="connsiteX91-1303" fmla="*/ 220422 w 12341965"/>
              <a:gd name="connsiteY91-1304" fmla="*/ 0 h 2353377"/>
              <a:gd name="connsiteX0-1305" fmla="*/ 220422 w 12341965"/>
              <a:gd name="connsiteY0-1306" fmla="*/ 0 h 2353377"/>
              <a:gd name="connsiteX1-1307" fmla="*/ 12341965 w 12341965"/>
              <a:gd name="connsiteY1-1308" fmla="*/ 1308844 h 2353377"/>
              <a:gd name="connsiteX2-1309" fmla="*/ 12263497 w 12341965"/>
              <a:gd name="connsiteY2-1310" fmla="*/ 2035552 h 2353377"/>
              <a:gd name="connsiteX3-1311" fmla="*/ 11965860 w 12341965"/>
              <a:gd name="connsiteY3-1312" fmla="*/ 1985279 h 2353377"/>
              <a:gd name="connsiteX4-1313" fmla="*/ 11724758 w 12341965"/>
              <a:gd name="connsiteY4-1314" fmla="*/ 1975746 h 2353377"/>
              <a:gd name="connsiteX5-1315" fmla="*/ 10904839 w 12341965"/>
              <a:gd name="connsiteY5-1316" fmla="*/ 1919152 h 2353377"/>
              <a:gd name="connsiteX6-1317" fmla="*/ 8597726 w 12341965"/>
              <a:gd name="connsiteY6-1318" fmla="*/ 1951987 h 2353377"/>
              <a:gd name="connsiteX7-1319" fmla="*/ 7396556 w 12341965"/>
              <a:gd name="connsiteY7-1320" fmla="*/ 2265493 h 2353377"/>
              <a:gd name="connsiteX8-1321" fmla="*/ 7246167 w 12341965"/>
              <a:gd name="connsiteY8-1322" fmla="*/ 2287725 h 2353377"/>
              <a:gd name="connsiteX9-1323" fmla="*/ 7238841 w 12341965"/>
              <a:gd name="connsiteY9-1324" fmla="*/ 2297086 h 2353377"/>
              <a:gd name="connsiteX10-1325" fmla="*/ 7195429 w 12341965"/>
              <a:gd name="connsiteY10-1326" fmla="*/ 2314078 h 2353377"/>
              <a:gd name="connsiteX11-1327" fmla="*/ 7175833 w 12341965"/>
              <a:gd name="connsiteY11-1328" fmla="*/ 2323047 h 2353377"/>
              <a:gd name="connsiteX12-1329" fmla="*/ 6909853 w 12341965"/>
              <a:gd name="connsiteY12-1330" fmla="*/ 2323220 h 2353377"/>
              <a:gd name="connsiteX13-1331" fmla="*/ 6804732 w 12341965"/>
              <a:gd name="connsiteY13-1332" fmla="*/ 2320509 h 2353377"/>
              <a:gd name="connsiteX14-1333" fmla="*/ 6701005 w 12341965"/>
              <a:gd name="connsiteY14-1334" fmla="*/ 2320573 h 2353377"/>
              <a:gd name="connsiteX15-1335" fmla="*/ 6663627 w 12341965"/>
              <a:gd name="connsiteY15-1336" fmla="*/ 2321931 h 2353377"/>
              <a:gd name="connsiteX16-1337" fmla="*/ 6563598 w 12341965"/>
              <a:gd name="connsiteY16-1338" fmla="*/ 2313634 h 2353377"/>
              <a:gd name="connsiteX17-1339" fmla="*/ 6525203 w 12341965"/>
              <a:gd name="connsiteY17-1340" fmla="*/ 2312470 h 2353377"/>
              <a:gd name="connsiteX18-1341" fmla="*/ 6517061 w 12341965"/>
              <a:gd name="connsiteY18-1342" fmla="*/ 2312846 h 2353377"/>
              <a:gd name="connsiteX19-1343" fmla="*/ 6478721 w 12341965"/>
              <a:gd name="connsiteY19-1344" fmla="*/ 2318342 h 2353377"/>
              <a:gd name="connsiteX20-1345" fmla="*/ 6373502 w 12341965"/>
              <a:gd name="connsiteY20-1346" fmla="*/ 2296294 h 2353377"/>
              <a:gd name="connsiteX21-1347" fmla="*/ 6250573 w 12341965"/>
              <a:gd name="connsiteY21-1348" fmla="*/ 2310299 h 2353377"/>
              <a:gd name="connsiteX22-1349" fmla="*/ 6103688 w 12341965"/>
              <a:gd name="connsiteY22-1350" fmla="*/ 2319965 h 2353377"/>
              <a:gd name="connsiteX23-1351" fmla="*/ 5881220 w 12341965"/>
              <a:gd name="connsiteY23-1352" fmla="*/ 2352697 h 2353377"/>
              <a:gd name="connsiteX24-1353" fmla="*/ 5787527 w 12341965"/>
              <a:gd name="connsiteY24-1354" fmla="*/ 2338337 h 2353377"/>
              <a:gd name="connsiteX25-1355" fmla="*/ 5643041 w 12341965"/>
              <a:gd name="connsiteY25-1356" fmla="*/ 2349756 h 2353377"/>
              <a:gd name="connsiteX26-1357" fmla="*/ 5517419 w 12341965"/>
              <a:gd name="connsiteY26-1358" fmla="*/ 2351254 h 2353377"/>
              <a:gd name="connsiteX27-1359" fmla="*/ 5503615 w 12341965"/>
              <a:gd name="connsiteY27-1360" fmla="*/ 2350690 h 2353377"/>
              <a:gd name="connsiteX28-1361" fmla="*/ 5452604 w 12341965"/>
              <a:gd name="connsiteY28-1362" fmla="*/ 2341455 h 2353377"/>
              <a:gd name="connsiteX29-1363" fmla="*/ 5218880 w 12341965"/>
              <a:gd name="connsiteY29-1364" fmla="*/ 2347042 h 2353377"/>
              <a:gd name="connsiteX30-1365" fmla="*/ 5147783 w 12341965"/>
              <a:gd name="connsiteY30-1366" fmla="*/ 2337307 h 2353377"/>
              <a:gd name="connsiteX31-1367" fmla="*/ 5112799 w 12341965"/>
              <a:gd name="connsiteY31-1368" fmla="*/ 2336446 h 2353377"/>
              <a:gd name="connsiteX32-1369" fmla="*/ 5106864 w 12341965"/>
              <a:gd name="connsiteY32-1370" fmla="*/ 2335911 h 2353377"/>
              <a:gd name="connsiteX33-1371" fmla="*/ 5066303 w 12341965"/>
              <a:gd name="connsiteY33-1372" fmla="*/ 2329557 h 2353377"/>
              <a:gd name="connsiteX34-1373" fmla="*/ 5006531 w 12341965"/>
              <a:gd name="connsiteY34-1374" fmla="*/ 2315968 h 2353377"/>
              <a:gd name="connsiteX35-1375" fmla="*/ 4945504 w 12341965"/>
              <a:gd name="connsiteY35-1376" fmla="*/ 2294413 h 2353377"/>
              <a:gd name="connsiteX36-1377" fmla="*/ 4909961 w 12341965"/>
              <a:gd name="connsiteY36-1378" fmla="*/ 2284281 h 2353377"/>
              <a:gd name="connsiteX37-1379" fmla="*/ 4885568 w 12341965"/>
              <a:gd name="connsiteY37-1380" fmla="*/ 2274743 h 2353377"/>
              <a:gd name="connsiteX38-1381" fmla="*/ 4815574 w 12341965"/>
              <a:gd name="connsiteY38-1382" fmla="*/ 2262107 h 2353377"/>
              <a:gd name="connsiteX39-1383" fmla="*/ 4696246 w 12341965"/>
              <a:gd name="connsiteY39-1384" fmla="*/ 2246027 h 2353377"/>
              <a:gd name="connsiteX40-1385" fmla="*/ 4647561 w 12341965"/>
              <a:gd name="connsiteY40-1386" fmla="*/ 2224054 h 2353377"/>
              <a:gd name="connsiteX41-1387" fmla="*/ 4544244 w 12341965"/>
              <a:gd name="connsiteY41-1388" fmla="*/ 2213903 h 2353377"/>
              <a:gd name="connsiteX42-1389" fmla="*/ 4520901 w 12341965"/>
              <a:gd name="connsiteY42-1390" fmla="*/ 2217902 h 2353377"/>
              <a:gd name="connsiteX43-1391" fmla="*/ 4466684 w 12341965"/>
              <a:gd name="connsiteY43-1392" fmla="*/ 2217811 h 2353377"/>
              <a:gd name="connsiteX44-1393" fmla="*/ 4384389 w 12341965"/>
              <a:gd name="connsiteY44-1394" fmla="*/ 2227803 h 2353377"/>
              <a:gd name="connsiteX45-1395" fmla="*/ 4294465 w 12341965"/>
              <a:gd name="connsiteY45-1396" fmla="*/ 2240110 h 2353377"/>
              <a:gd name="connsiteX46-1397" fmla="*/ 4240927 w 12341965"/>
              <a:gd name="connsiteY46-1398" fmla="*/ 2245879 h 2353377"/>
              <a:gd name="connsiteX47-1399" fmla="*/ 4234993 w 12341965"/>
              <a:gd name="connsiteY47-1400" fmla="*/ 2246302 h 2353377"/>
              <a:gd name="connsiteX48-1401" fmla="*/ 4193946 w 12341965"/>
              <a:gd name="connsiteY48-1402" fmla="*/ 2246529 h 2353377"/>
              <a:gd name="connsiteX49-1403" fmla="*/ 4068669 w 12341965"/>
              <a:gd name="connsiteY49-1404" fmla="*/ 2231190 h 2353377"/>
              <a:gd name="connsiteX50-1405" fmla="*/ 4031847 w 12341965"/>
              <a:gd name="connsiteY50-1406" fmla="*/ 2226882 h 2353377"/>
              <a:gd name="connsiteX51-1407" fmla="*/ 4006096 w 12341965"/>
              <a:gd name="connsiteY51-1408" fmla="*/ 2221376 h 2353377"/>
              <a:gd name="connsiteX52-1409" fmla="*/ 3934949 w 12341965"/>
              <a:gd name="connsiteY52-1410" fmla="*/ 2220116 h 2353377"/>
              <a:gd name="connsiteX53-1411" fmla="*/ 3814672 w 12341965"/>
              <a:gd name="connsiteY53-1412" fmla="*/ 2223359 h 2353377"/>
              <a:gd name="connsiteX54-1413" fmla="*/ 3761308 w 12341965"/>
              <a:gd name="connsiteY54-1414" fmla="*/ 2214030 h 2353377"/>
              <a:gd name="connsiteX55-1415" fmla="*/ 3569306 w 12341965"/>
              <a:gd name="connsiteY55-1416" fmla="*/ 2214461 h 2353377"/>
              <a:gd name="connsiteX56-1417" fmla="*/ 3407590 w 12341965"/>
              <a:gd name="connsiteY56-1418" fmla="*/ 2207870 h 2353377"/>
              <a:gd name="connsiteX57-1419" fmla="*/ 3281075 w 12341965"/>
              <a:gd name="connsiteY57-1420" fmla="*/ 2208906 h 2353377"/>
              <a:gd name="connsiteX58-1421" fmla="*/ 3008454 w 12341965"/>
              <a:gd name="connsiteY58-1422" fmla="*/ 2216904 h 2353377"/>
              <a:gd name="connsiteX59-1423" fmla="*/ 2993596 w 12341965"/>
              <a:gd name="connsiteY59-1424" fmla="*/ 2224321 h 2353377"/>
              <a:gd name="connsiteX60-1425" fmla="*/ 2939335 w 12341965"/>
              <a:gd name="connsiteY60-1426" fmla="*/ 2232438 h 2353377"/>
              <a:gd name="connsiteX61-1427" fmla="*/ 2870672 w 12341965"/>
              <a:gd name="connsiteY61-1428" fmla="*/ 2240299 h 2353377"/>
              <a:gd name="connsiteX62-1429" fmla="*/ 2870224 w 12341965"/>
              <a:gd name="connsiteY62-1430" fmla="*/ 2239378 h 2353377"/>
              <a:gd name="connsiteX63-1431" fmla="*/ 2839549 w 12341965"/>
              <a:gd name="connsiteY63-1432" fmla="*/ 2232556 h 2353377"/>
              <a:gd name="connsiteX64-1433" fmla="*/ 2715695 w 12341965"/>
              <a:gd name="connsiteY64-1434" fmla="*/ 2217586 h 2353377"/>
              <a:gd name="connsiteX65-1435" fmla="*/ 2710404 w 12341965"/>
              <a:gd name="connsiteY65-1436" fmla="*/ 2216336 h 2353377"/>
              <a:gd name="connsiteX66-1437" fmla="*/ 2473552 w 12341965"/>
              <a:gd name="connsiteY66-1438" fmla="*/ 2198719 h 2353377"/>
              <a:gd name="connsiteX67-1439" fmla="*/ 2371052 w 12341965"/>
              <a:gd name="connsiteY67-1440" fmla="*/ 2192460 h 2353377"/>
              <a:gd name="connsiteX68-1441" fmla="*/ 2285669 w 12341965"/>
              <a:gd name="connsiteY68-1442" fmla="*/ 2178867 h 2353377"/>
              <a:gd name="connsiteX69-1443" fmla="*/ 2162799 w 12341965"/>
              <a:gd name="connsiteY69-1444" fmla="*/ 2176749 h 2353377"/>
              <a:gd name="connsiteX70-1445" fmla="*/ 2052698 w 12341965"/>
              <a:gd name="connsiteY70-1446" fmla="*/ 2201848 h 2353377"/>
              <a:gd name="connsiteX71-1447" fmla="*/ 2036176 w 12341965"/>
              <a:gd name="connsiteY71-1448" fmla="*/ 2207519 h 2353377"/>
              <a:gd name="connsiteX72-1449" fmla="*/ 1867865 w 12341965"/>
              <a:gd name="connsiteY72-1450" fmla="*/ 2233814 h 2353377"/>
              <a:gd name="connsiteX73-1451" fmla="*/ 1747309 w 12341965"/>
              <a:gd name="connsiteY73-1452" fmla="*/ 2244873 h 2353377"/>
              <a:gd name="connsiteX74-1453" fmla="*/ 1621993 w 12341965"/>
              <a:gd name="connsiteY74-1454" fmla="*/ 2277323 h 2353377"/>
              <a:gd name="connsiteX75-1455" fmla="*/ 1413302 w 12341965"/>
              <a:gd name="connsiteY75-1456" fmla="*/ 2315386 h 2353377"/>
              <a:gd name="connsiteX76-1457" fmla="*/ 1349774 w 12341965"/>
              <a:gd name="connsiteY76-1458" fmla="*/ 2311415 h 2353377"/>
              <a:gd name="connsiteX77-1459" fmla="*/ 1335513 w 12341965"/>
              <a:gd name="connsiteY77-1460" fmla="*/ 2307541 h 2353377"/>
              <a:gd name="connsiteX78-1461" fmla="*/ 1259923 w 12341965"/>
              <a:gd name="connsiteY78-1462" fmla="*/ 2294046 h 2353377"/>
              <a:gd name="connsiteX79-1463" fmla="*/ 1177798 w 12341965"/>
              <a:gd name="connsiteY79-1464" fmla="*/ 2268264 h 2353377"/>
              <a:gd name="connsiteX80-1465" fmla="*/ 953096 w 12341965"/>
              <a:gd name="connsiteY80-1466" fmla="*/ 2252491 h 2353377"/>
              <a:gd name="connsiteX81-1467" fmla="*/ 797811 w 12341965"/>
              <a:gd name="connsiteY81-1468" fmla="*/ 2225024 h 2353377"/>
              <a:gd name="connsiteX82-1469" fmla="*/ 586407 w 12341965"/>
              <a:gd name="connsiteY82-1470" fmla="*/ 2173725 h 2353377"/>
              <a:gd name="connsiteX83-1471" fmla="*/ 510297 w 12341965"/>
              <a:gd name="connsiteY83-1472" fmla="*/ 2165489 h 2353377"/>
              <a:gd name="connsiteX84-1473" fmla="*/ 406606 w 12341965"/>
              <a:gd name="connsiteY84-1474" fmla="*/ 2130615 h 2353377"/>
              <a:gd name="connsiteX85-1475" fmla="*/ 369789 w 12341965"/>
              <a:gd name="connsiteY85-1476" fmla="*/ 2123930 h 2353377"/>
              <a:gd name="connsiteX86-1477" fmla="*/ 268455 w 12341965"/>
              <a:gd name="connsiteY86-1478" fmla="*/ 2101771 h 2353377"/>
              <a:gd name="connsiteX87-1479" fmla="*/ 75483 w 12341965"/>
              <a:gd name="connsiteY87-1480" fmla="*/ 2065556 h 2353377"/>
              <a:gd name="connsiteX88-1481" fmla="*/ 36912 w 12341965"/>
              <a:gd name="connsiteY88-1482" fmla="*/ 2050202 h 2353377"/>
              <a:gd name="connsiteX89-1483" fmla="*/ 4480 w 12341965"/>
              <a:gd name="connsiteY89-1484" fmla="*/ 2042483 h 2353377"/>
              <a:gd name="connsiteX90-1485" fmla="*/ 0 w 12341965"/>
              <a:gd name="connsiteY90-1486" fmla="*/ 2041389 h 2353377"/>
              <a:gd name="connsiteX91-1487" fmla="*/ 220422 w 12341965"/>
              <a:gd name="connsiteY91-1488" fmla="*/ 0 h 2353377"/>
              <a:gd name="connsiteX0-1489" fmla="*/ 220422 w 12341965"/>
              <a:gd name="connsiteY0-1490" fmla="*/ 0 h 2353377"/>
              <a:gd name="connsiteX1-1491" fmla="*/ 12341965 w 12341965"/>
              <a:gd name="connsiteY1-1492" fmla="*/ 1308844 h 2353377"/>
              <a:gd name="connsiteX2-1493" fmla="*/ 12263497 w 12341965"/>
              <a:gd name="connsiteY2-1494" fmla="*/ 2035552 h 2353377"/>
              <a:gd name="connsiteX3-1495" fmla="*/ 11965860 w 12341965"/>
              <a:gd name="connsiteY3-1496" fmla="*/ 1985279 h 2353377"/>
              <a:gd name="connsiteX4-1497" fmla="*/ 11724758 w 12341965"/>
              <a:gd name="connsiteY4-1498" fmla="*/ 1975746 h 2353377"/>
              <a:gd name="connsiteX5-1499" fmla="*/ 10904839 w 12341965"/>
              <a:gd name="connsiteY5-1500" fmla="*/ 1919152 h 2353377"/>
              <a:gd name="connsiteX6-1501" fmla="*/ 8756364 w 12341965"/>
              <a:gd name="connsiteY6-1502" fmla="*/ 1969116 h 2353377"/>
              <a:gd name="connsiteX7-1503" fmla="*/ 7396556 w 12341965"/>
              <a:gd name="connsiteY7-1504" fmla="*/ 2265493 h 2353377"/>
              <a:gd name="connsiteX8-1505" fmla="*/ 7246167 w 12341965"/>
              <a:gd name="connsiteY8-1506" fmla="*/ 2287725 h 2353377"/>
              <a:gd name="connsiteX9-1507" fmla="*/ 7238841 w 12341965"/>
              <a:gd name="connsiteY9-1508" fmla="*/ 2297086 h 2353377"/>
              <a:gd name="connsiteX10-1509" fmla="*/ 7195429 w 12341965"/>
              <a:gd name="connsiteY10-1510" fmla="*/ 2314078 h 2353377"/>
              <a:gd name="connsiteX11-1511" fmla="*/ 7175833 w 12341965"/>
              <a:gd name="connsiteY11-1512" fmla="*/ 2323047 h 2353377"/>
              <a:gd name="connsiteX12-1513" fmla="*/ 6909853 w 12341965"/>
              <a:gd name="connsiteY12-1514" fmla="*/ 2323220 h 2353377"/>
              <a:gd name="connsiteX13-1515" fmla="*/ 6804732 w 12341965"/>
              <a:gd name="connsiteY13-1516" fmla="*/ 2320509 h 2353377"/>
              <a:gd name="connsiteX14-1517" fmla="*/ 6701005 w 12341965"/>
              <a:gd name="connsiteY14-1518" fmla="*/ 2320573 h 2353377"/>
              <a:gd name="connsiteX15-1519" fmla="*/ 6663627 w 12341965"/>
              <a:gd name="connsiteY15-1520" fmla="*/ 2321931 h 2353377"/>
              <a:gd name="connsiteX16-1521" fmla="*/ 6563598 w 12341965"/>
              <a:gd name="connsiteY16-1522" fmla="*/ 2313634 h 2353377"/>
              <a:gd name="connsiteX17-1523" fmla="*/ 6525203 w 12341965"/>
              <a:gd name="connsiteY17-1524" fmla="*/ 2312470 h 2353377"/>
              <a:gd name="connsiteX18-1525" fmla="*/ 6517061 w 12341965"/>
              <a:gd name="connsiteY18-1526" fmla="*/ 2312846 h 2353377"/>
              <a:gd name="connsiteX19-1527" fmla="*/ 6478721 w 12341965"/>
              <a:gd name="connsiteY19-1528" fmla="*/ 2318342 h 2353377"/>
              <a:gd name="connsiteX20-1529" fmla="*/ 6373502 w 12341965"/>
              <a:gd name="connsiteY20-1530" fmla="*/ 2296294 h 2353377"/>
              <a:gd name="connsiteX21-1531" fmla="*/ 6250573 w 12341965"/>
              <a:gd name="connsiteY21-1532" fmla="*/ 2310299 h 2353377"/>
              <a:gd name="connsiteX22-1533" fmla="*/ 6103688 w 12341965"/>
              <a:gd name="connsiteY22-1534" fmla="*/ 2319965 h 2353377"/>
              <a:gd name="connsiteX23-1535" fmla="*/ 5881220 w 12341965"/>
              <a:gd name="connsiteY23-1536" fmla="*/ 2352697 h 2353377"/>
              <a:gd name="connsiteX24-1537" fmla="*/ 5787527 w 12341965"/>
              <a:gd name="connsiteY24-1538" fmla="*/ 2338337 h 2353377"/>
              <a:gd name="connsiteX25-1539" fmla="*/ 5643041 w 12341965"/>
              <a:gd name="connsiteY25-1540" fmla="*/ 2349756 h 2353377"/>
              <a:gd name="connsiteX26-1541" fmla="*/ 5517419 w 12341965"/>
              <a:gd name="connsiteY26-1542" fmla="*/ 2351254 h 2353377"/>
              <a:gd name="connsiteX27-1543" fmla="*/ 5503615 w 12341965"/>
              <a:gd name="connsiteY27-1544" fmla="*/ 2350690 h 2353377"/>
              <a:gd name="connsiteX28-1545" fmla="*/ 5452604 w 12341965"/>
              <a:gd name="connsiteY28-1546" fmla="*/ 2341455 h 2353377"/>
              <a:gd name="connsiteX29-1547" fmla="*/ 5218880 w 12341965"/>
              <a:gd name="connsiteY29-1548" fmla="*/ 2347042 h 2353377"/>
              <a:gd name="connsiteX30-1549" fmla="*/ 5147783 w 12341965"/>
              <a:gd name="connsiteY30-1550" fmla="*/ 2337307 h 2353377"/>
              <a:gd name="connsiteX31-1551" fmla="*/ 5112799 w 12341965"/>
              <a:gd name="connsiteY31-1552" fmla="*/ 2336446 h 2353377"/>
              <a:gd name="connsiteX32-1553" fmla="*/ 5106864 w 12341965"/>
              <a:gd name="connsiteY32-1554" fmla="*/ 2335911 h 2353377"/>
              <a:gd name="connsiteX33-1555" fmla="*/ 5066303 w 12341965"/>
              <a:gd name="connsiteY33-1556" fmla="*/ 2329557 h 2353377"/>
              <a:gd name="connsiteX34-1557" fmla="*/ 5006531 w 12341965"/>
              <a:gd name="connsiteY34-1558" fmla="*/ 2315968 h 2353377"/>
              <a:gd name="connsiteX35-1559" fmla="*/ 4945504 w 12341965"/>
              <a:gd name="connsiteY35-1560" fmla="*/ 2294413 h 2353377"/>
              <a:gd name="connsiteX36-1561" fmla="*/ 4909961 w 12341965"/>
              <a:gd name="connsiteY36-1562" fmla="*/ 2284281 h 2353377"/>
              <a:gd name="connsiteX37-1563" fmla="*/ 4885568 w 12341965"/>
              <a:gd name="connsiteY37-1564" fmla="*/ 2274743 h 2353377"/>
              <a:gd name="connsiteX38-1565" fmla="*/ 4815574 w 12341965"/>
              <a:gd name="connsiteY38-1566" fmla="*/ 2262107 h 2353377"/>
              <a:gd name="connsiteX39-1567" fmla="*/ 4696246 w 12341965"/>
              <a:gd name="connsiteY39-1568" fmla="*/ 2246027 h 2353377"/>
              <a:gd name="connsiteX40-1569" fmla="*/ 4647561 w 12341965"/>
              <a:gd name="connsiteY40-1570" fmla="*/ 2224054 h 2353377"/>
              <a:gd name="connsiteX41-1571" fmla="*/ 4544244 w 12341965"/>
              <a:gd name="connsiteY41-1572" fmla="*/ 2213903 h 2353377"/>
              <a:gd name="connsiteX42-1573" fmla="*/ 4520901 w 12341965"/>
              <a:gd name="connsiteY42-1574" fmla="*/ 2217902 h 2353377"/>
              <a:gd name="connsiteX43-1575" fmla="*/ 4466684 w 12341965"/>
              <a:gd name="connsiteY43-1576" fmla="*/ 2217811 h 2353377"/>
              <a:gd name="connsiteX44-1577" fmla="*/ 4384389 w 12341965"/>
              <a:gd name="connsiteY44-1578" fmla="*/ 2227803 h 2353377"/>
              <a:gd name="connsiteX45-1579" fmla="*/ 4294465 w 12341965"/>
              <a:gd name="connsiteY45-1580" fmla="*/ 2240110 h 2353377"/>
              <a:gd name="connsiteX46-1581" fmla="*/ 4240927 w 12341965"/>
              <a:gd name="connsiteY46-1582" fmla="*/ 2245879 h 2353377"/>
              <a:gd name="connsiteX47-1583" fmla="*/ 4234993 w 12341965"/>
              <a:gd name="connsiteY47-1584" fmla="*/ 2246302 h 2353377"/>
              <a:gd name="connsiteX48-1585" fmla="*/ 4193946 w 12341965"/>
              <a:gd name="connsiteY48-1586" fmla="*/ 2246529 h 2353377"/>
              <a:gd name="connsiteX49-1587" fmla="*/ 4068669 w 12341965"/>
              <a:gd name="connsiteY49-1588" fmla="*/ 2231190 h 2353377"/>
              <a:gd name="connsiteX50-1589" fmla="*/ 4031847 w 12341965"/>
              <a:gd name="connsiteY50-1590" fmla="*/ 2226882 h 2353377"/>
              <a:gd name="connsiteX51-1591" fmla="*/ 4006096 w 12341965"/>
              <a:gd name="connsiteY51-1592" fmla="*/ 2221376 h 2353377"/>
              <a:gd name="connsiteX52-1593" fmla="*/ 3934949 w 12341965"/>
              <a:gd name="connsiteY52-1594" fmla="*/ 2220116 h 2353377"/>
              <a:gd name="connsiteX53-1595" fmla="*/ 3814672 w 12341965"/>
              <a:gd name="connsiteY53-1596" fmla="*/ 2223359 h 2353377"/>
              <a:gd name="connsiteX54-1597" fmla="*/ 3761308 w 12341965"/>
              <a:gd name="connsiteY54-1598" fmla="*/ 2214030 h 2353377"/>
              <a:gd name="connsiteX55-1599" fmla="*/ 3569306 w 12341965"/>
              <a:gd name="connsiteY55-1600" fmla="*/ 2214461 h 2353377"/>
              <a:gd name="connsiteX56-1601" fmla="*/ 3407590 w 12341965"/>
              <a:gd name="connsiteY56-1602" fmla="*/ 2207870 h 2353377"/>
              <a:gd name="connsiteX57-1603" fmla="*/ 3281075 w 12341965"/>
              <a:gd name="connsiteY57-1604" fmla="*/ 2208906 h 2353377"/>
              <a:gd name="connsiteX58-1605" fmla="*/ 3008454 w 12341965"/>
              <a:gd name="connsiteY58-1606" fmla="*/ 2216904 h 2353377"/>
              <a:gd name="connsiteX59-1607" fmla="*/ 2993596 w 12341965"/>
              <a:gd name="connsiteY59-1608" fmla="*/ 2224321 h 2353377"/>
              <a:gd name="connsiteX60-1609" fmla="*/ 2939335 w 12341965"/>
              <a:gd name="connsiteY60-1610" fmla="*/ 2232438 h 2353377"/>
              <a:gd name="connsiteX61-1611" fmla="*/ 2870672 w 12341965"/>
              <a:gd name="connsiteY61-1612" fmla="*/ 2240299 h 2353377"/>
              <a:gd name="connsiteX62-1613" fmla="*/ 2870224 w 12341965"/>
              <a:gd name="connsiteY62-1614" fmla="*/ 2239378 h 2353377"/>
              <a:gd name="connsiteX63-1615" fmla="*/ 2839549 w 12341965"/>
              <a:gd name="connsiteY63-1616" fmla="*/ 2232556 h 2353377"/>
              <a:gd name="connsiteX64-1617" fmla="*/ 2715695 w 12341965"/>
              <a:gd name="connsiteY64-1618" fmla="*/ 2217586 h 2353377"/>
              <a:gd name="connsiteX65-1619" fmla="*/ 2710404 w 12341965"/>
              <a:gd name="connsiteY65-1620" fmla="*/ 2216336 h 2353377"/>
              <a:gd name="connsiteX66-1621" fmla="*/ 2473552 w 12341965"/>
              <a:gd name="connsiteY66-1622" fmla="*/ 2198719 h 2353377"/>
              <a:gd name="connsiteX67-1623" fmla="*/ 2371052 w 12341965"/>
              <a:gd name="connsiteY67-1624" fmla="*/ 2192460 h 2353377"/>
              <a:gd name="connsiteX68-1625" fmla="*/ 2285669 w 12341965"/>
              <a:gd name="connsiteY68-1626" fmla="*/ 2178867 h 2353377"/>
              <a:gd name="connsiteX69-1627" fmla="*/ 2162799 w 12341965"/>
              <a:gd name="connsiteY69-1628" fmla="*/ 2176749 h 2353377"/>
              <a:gd name="connsiteX70-1629" fmla="*/ 2052698 w 12341965"/>
              <a:gd name="connsiteY70-1630" fmla="*/ 2201848 h 2353377"/>
              <a:gd name="connsiteX71-1631" fmla="*/ 2036176 w 12341965"/>
              <a:gd name="connsiteY71-1632" fmla="*/ 2207519 h 2353377"/>
              <a:gd name="connsiteX72-1633" fmla="*/ 1867865 w 12341965"/>
              <a:gd name="connsiteY72-1634" fmla="*/ 2233814 h 2353377"/>
              <a:gd name="connsiteX73-1635" fmla="*/ 1747309 w 12341965"/>
              <a:gd name="connsiteY73-1636" fmla="*/ 2244873 h 2353377"/>
              <a:gd name="connsiteX74-1637" fmla="*/ 1621993 w 12341965"/>
              <a:gd name="connsiteY74-1638" fmla="*/ 2277323 h 2353377"/>
              <a:gd name="connsiteX75-1639" fmla="*/ 1413302 w 12341965"/>
              <a:gd name="connsiteY75-1640" fmla="*/ 2315386 h 2353377"/>
              <a:gd name="connsiteX76-1641" fmla="*/ 1349774 w 12341965"/>
              <a:gd name="connsiteY76-1642" fmla="*/ 2311415 h 2353377"/>
              <a:gd name="connsiteX77-1643" fmla="*/ 1335513 w 12341965"/>
              <a:gd name="connsiteY77-1644" fmla="*/ 2307541 h 2353377"/>
              <a:gd name="connsiteX78-1645" fmla="*/ 1259923 w 12341965"/>
              <a:gd name="connsiteY78-1646" fmla="*/ 2294046 h 2353377"/>
              <a:gd name="connsiteX79-1647" fmla="*/ 1177798 w 12341965"/>
              <a:gd name="connsiteY79-1648" fmla="*/ 2268264 h 2353377"/>
              <a:gd name="connsiteX80-1649" fmla="*/ 953096 w 12341965"/>
              <a:gd name="connsiteY80-1650" fmla="*/ 2252491 h 2353377"/>
              <a:gd name="connsiteX81-1651" fmla="*/ 797811 w 12341965"/>
              <a:gd name="connsiteY81-1652" fmla="*/ 2225024 h 2353377"/>
              <a:gd name="connsiteX82-1653" fmla="*/ 586407 w 12341965"/>
              <a:gd name="connsiteY82-1654" fmla="*/ 2173725 h 2353377"/>
              <a:gd name="connsiteX83-1655" fmla="*/ 510297 w 12341965"/>
              <a:gd name="connsiteY83-1656" fmla="*/ 2165489 h 2353377"/>
              <a:gd name="connsiteX84-1657" fmla="*/ 406606 w 12341965"/>
              <a:gd name="connsiteY84-1658" fmla="*/ 2130615 h 2353377"/>
              <a:gd name="connsiteX85-1659" fmla="*/ 369789 w 12341965"/>
              <a:gd name="connsiteY85-1660" fmla="*/ 2123930 h 2353377"/>
              <a:gd name="connsiteX86-1661" fmla="*/ 268455 w 12341965"/>
              <a:gd name="connsiteY86-1662" fmla="*/ 2101771 h 2353377"/>
              <a:gd name="connsiteX87-1663" fmla="*/ 75483 w 12341965"/>
              <a:gd name="connsiteY87-1664" fmla="*/ 2065556 h 2353377"/>
              <a:gd name="connsiteX88-1665" fmla="*/ 36912 w 12341965"/>
              <a:gd name="connsiteY88-1666" fmla="*/ 2050202 h 2353377"/>
              <a:gd name="connsiteX89-1667" fmla="*/ 4480 w 12341965"/>
              <a:gd name="connsiteY89-1668" fmla="*/ 2042483 h 2353377"/>
              <a:gd name="connsiteX90-1669" fmla="*/ 0 w 12341965"/>
              <a:gd name="connsiteY90-1670" fmla="*/ 2041389 h 2353377"/>
              <a:gd name="connsiteX91-1671" fmla="*/ 220422 w 12341965"/>
              <a:gd name="connsiteY91-1672" fmla="*/ 0 h 2353377"/>
              <a:gd name="connsiteX0-1673" fmla="*/ 220422 w 12341965"/>
              <a:gd name="connsiteY0-1674" fmla="*/ 0 h 2353377"/>
              <a:gd name="connsiteX1-1675" fmla="*/ 12341965 w 12341965"/>
              <a:gd name="connsiteY1-1676" fmla="*/ 1308844 h 2353377"/>
              <a:gd name="connsiteX2-1677" fmla="*/ 12263497 w 12341965"/>
              <a:gd name="connsiteY2-1678" fmla="*/ 2035552 h 2353377"/>
              <a:gd name="connsiteX3-1679" fmla="*/ 11965860 w 12341965"/>
              <a:gd name="connsiteY3-1680" fmla="*/ 1985279 h 2353377"/>
              <a:gd name="connsiteX4-1681" fmla="*/ 11724758 w 12341965"/>
              <a:gd name="connsiteY4-1682" fmla="*/ 1975746 h 2353377"/>
              <a:gd name="connsiteX5-1683" fmla="*/ 10904839 w 12341965"/>
              <a:gd name="connsiteY5-1684" fmla="*/ 1919152 h 2353377"/>
              <a:gd name="connsiteX6-1685" fmla="*/ 8756364 w 12341965"/>
              <a:gd name="connsiteY6-1686" fmla="*/ 1969116 h 2353377"/>
              <a:gd name="connsiteX7-1687" fmla="*/ 7396556 w 12341965"/>
              <a:gd name="connsiteY7-1688" fmla="*/ 2265493 h 2353377"/>
              <a:gd name="connsiteX8-1689" fmla="*/ 7246167 w 12341965"/>
              <a:gd name="connsiteY8-1690" fmla="*/ 2287725 h 2353377"/>
              <a:gd name="connsiteX9-1691" fmla="*/ 7238841 w 12341965"/>
              <a:gd name="connsiteY9-1692" fmla="*/ 2297086 h 2353377"/>
              <a:gd name="connsiteX10-1693" fmla="*/ 7195429 w 12341965"/>
              <a:gd name="connsiteY10-1694" fmla="*/ 2314078 h 2353377"/>
              <a:gd name="connsiteX11-1695" fmla="*/ 7175833 w 12341965"/>
              <a:gd name="connsiteY11-1696" fmla="*/ 2323047 h 2353377"/>
              <a:gd name="connsiteX12-1697" fmla="*/ 6909853 w 12341965"/>
              <a:gd name="connsiteY12-1698" fmla="*/ 2323220 h 2353377"/>
              <a:gd name="connsiteX13-1699" fmla="*/ 6804732 w 12341965"/>
              <a:gd name="connsiteY13-1700" fmla="*/ 2320509 h 2353377"/>
              <a:gd name="connsiteX14-1701" fmla="*/ 6701005 w 12341965"/>
              <a:gd name="connsiteY14-1702" fmla="*/ 2320573 h 2353377"/>
              <a:gd name="connsiteX15-1703" fmla="*/ 6663627 w 12341965"/>
              <a:gd name="connsiteY15-1704" fmla="*/ 2321931 h 2353377"/>
              <a:gd name="connsiteX16-1705" fmla="*/ 6563598 w 12341965"/>
              <a:gd name="connsiteY16-1706" fmla="*/ 2313634 h 2353377"/>
              <a:gd name="connsiteX17-1707" fmla="*/ 6525203 w 12341965"/>
              <a:gd name="connsiteY17-1708" fmla="*/ 2312470 h 2353377"/>
              <a:gd name="connsiteX18-1709" fmla="*/ 6517061 w 12341965"/>
              <a:gd name="connsiteY18-1710" fmla="*/ 2312846 h 2353377"/>
              <a:gd name="connsiteX19-1711" fmla="*/ 6478721 w 12341965"/>
              <a:gd name="connsiteY19-1712" fmla="*/ 2318342 h 2353377"/>
              <a:gd name="connsiteX20-1713" fmla="*/ 6373502 w 12341965"/>
              <a:gd name="connsiteY20-1714" fmla="*/ 2296294 h 2353377"/>
              <a:gd name="connsiteX21-1715" fmla="*/ 6250573 w 12341965"/>
              <a:gd name="connsiteY21-1716" fmla="*/ 2310299 h 2353377"/>
              <a:gd name="connsiteX22-1717" fmla="*/ 6103688 w 12341965"/>
              <a:gd name="connsiteY22-1718" fmla="*/ 2319965 h 2353377"/>
              <a:gd name="connsiteX23-1719" fmla="*/ 5881220 w 12341965"/>
              <a:gd name="connsiteY23-1720" fmla="*/ 2352697 h 2353377"/>
              <a:gd name="connsiteX24-1721" fmla="*/ 5787527 w 12341965"/>
              <a:gd name="connsiteY24-1722" fmla="*/ 2338337 h 2353377"/>
              <a:gd name="connsiteX25-1723" fmla="*/ 5643041 w 12341965"/>
              <a:gd name="connsiteY25-1724" fmla="*/ 2349756 h 2353377"/>
              <a:gd name="connsiteX26-1725" fmla="*/ 5517419 w 12341965"/>
              <a:gd name="connsiteY26-1726" fmla="*/ 2351254 h 2353377"/>
              <a:gd name="connsiteX27-1727" fmla="*/ 5503615 w 12341965"/>
              <a:gd name="connsiteY27-1728" fmla="*/ 2350690 h 2353377"/>
              <a:gd name="connsiteX28-1729" fmla="*/ 5452604 w 12341965"/>
              <a:gd name="connsiteY28-1730" fmla="*/ 2341455 h 2353377"/>
              <a:gd name="connsiteX29-1731" fmla="*/ 5218880 w 12341965"/>
              <a:gd name="connsiteY29-1732" fmla="*/ 2347042 h 2353377"/>
              <a:gd name="connsiteX30-1733" fmla="*/ 5147783 w 12341965"/>
              <a:gd name="connsiteY30-1734" fmla="*/ 2337307 h 2353377"/>
              <a:gd name="connsiteX31-1735" fmla="*/ 5112799 w 12341965"/>
              <a:gd name="connsiteY31-1736" fmla="*/ 2336446 h 2353377"/>
              <a:gd name="connsiteX32-1737" fmla="*/ 5106864 w 12341965"/>
              <a:gd name="connsiteY32-1738" fmla="*/ 2335911 h 2353377"/>
              <a:gd name="connsiteX33-1739" fmla="*/ 5066303 w 12341965"/>
              <a:gd name="connsiteY33-1740" fmla="*/ 2329557 h 2353377"/>
              <a:gd name="connsiteX34-1741" fmla="*/ 5006531 w 12341965"/>
              <a:gd name="connsiteY34-1742" fmla="*/ 2315968 h 2353377"/>
              <a:gd name="connsiteX35-1743" fmla="*/ 4945504 w 12341965"/>
              <a:gd name="connsiteY35-1744" fmla="*/ 2294413 h 2353377"/>
              <a:gd name="connsiteX36-1745" fmla="*/ 4909961 w 12341965"/>
              <a:gd name="connsiteY36-1746" fmla="*/ 2284281 h 2353377"/>
              <a:gd name="connsiteX37-1747" fmla="*/ 4885568 w 12341965"/>
              <a:gd name="connsiteY37-1748" fmla="*/ 2274743 h 2353377"/>
              <a:gd name="connsiteX38-1749" fmla="*/ 4815574 w 12341965"/>
              <a:gd name="connsiteY38-1750" fmla="*/ 2262107 h 2353377"/>
              <a:gd name="connsiteX39-1751" fmla="*/ 4696246 w 12341965"/>
              <a:gd name="connsiteY39-1752" fmla="*/ 2246027 h 2353377"/>
              <a:gd name="connsiteX40-1753" fmla="*/ 4647561 w 12341965"/>
              <a:gd name="connsiteY40-1754" fmla="*/ 2224054 h 2353377"/>
              <a:gd name="connsiteX41-1755" fmla="*/ 4544244 w 12341965"/>
              <a:gd name="connsiteY41-1756" fmla="*/ 2213903 h 2353377"/>
              <a:gd name="connsiteX42-1757" fmla="*/ 4520901 w 12341965"/>
              <a:gd name="connsiteY42-1758" fmla="*/ 2217902 h 2353377"/>
              <a:gd name="connsiteX43-1759" fmla="*/ 4466684 w 12341965"/>
              <a:gd name="connsiteY43-1760" fmla="*/ 2217811 h 2353377"/>
              <a:gd name="connsiteX44-1761" fmla="*/ 4384389 w 12341965"/>
              <a:gd name="connsiteY44-1762" fmla="*/ 2227803 h 2353377"/>
              <a:gd name="connsiteX45-1763" fmla="*/ 4294465 w 12341965"/>
              <a:gd name="connsiteY45-1764" fmla="*/ 2240110 h 2353377"/>
              <a:gd name="connsiteX46-1765" fmla="*/ 4240927 w 12341965"/>
              <a:gd name="connsiteY46-1766" fmla="*/ 2245879 h 2353377"/>
              <a:gd name="connsiteX47-1767" fmla="*/ 4234993 w 12341965"/>
              <a:gd name="connsiteY47-1768" fmla="*/ 2246302 h 2353377"/>
              <a:gd name="connsiteX48-1769" fmla="*/ 4193946 w 12341965"/>
              <a:gd name="connsiteY48-1770" fmla="*/ 2246529 h 2353377"/>
              <a:gd name="connsiteX49-1771" fmla="*/ 4068669 w 12341965"/>
              <a:gd name="connsiteY49-1772" fmla="*/ 2231190 h 2353377"/>
              <a:gd name="connsiteX50-1773" fmla="*/ 4031847 w 12341965"/>
              <a:gd name="connsiteY50-1774" fmla="*/ 2226882 h 2353377"/>
              <a:gd name="connsiteX51-1775" fmla="*/ 4006096 w 12341965"/>
              <a:gd name="connsiteY51-1776" fmla="*/ 2221376 h 2353377"/>
              <a:gd name="connsiteX52-1777" fmla="*/ 3934949 w 12341965"/>
              <a:gd name="connsiteY52-1778" fmla="*/ 2220116 h 2353377"/>
              <a:gd name="connsiteX53-1779" fmla="*/ 3814672 w 12341965"/>
              <a:gd name="connsiteY53-1780" fmla="*/ 2223359 h 2353377"/>
              <a:gd name="connsiteX54-1781" fmla="*/ 3761308 w 12341965"/>
              <a:gd name="connsiteY54-1782" fmla="*/ 2214030 h 2353377"/>
              <a:gd name="connsiteX55-1783" fmla="*/ 3569306 w 12341965"/>
              <a:gd name="connsiteY55-1784" fmla="*/ 2214461 h 2353377"/>
              <a:gd name="connsiteX56-1785" fmla="*/ 3407590 w 12341965"/>
              <a:gd name="connsiteY56-1786" fmla="*/ 2207870 h 2353377"/>
              <a:gd name="connsiteX57-1787" fmla="*/ 3281075 w 12341965"/>
              <a:gd name="connsiteY57-1788" fmla="*/ 2208906 h 2353377"/>
              <a:gd name="connsiteX58-1789" fmla="*/ 3008454 w 12341965"/>
              <a:gd name="connsiteY58-1790" fmla="*/ 2216904 h 2353377"/>
              <a:gd name="connsiteX59-1791" fmla="*/ 2993596 w 12341965"/>
              <a:gd name="connsiteY59-1792" fmla="*/ 2224321 h 2353377"/>
              <a:gd name="connsiteX60-1793" fmla="*/ 2939335 w 12341965"/>
              <a:gd name="connsiteY60-1794" fmla="*/ 2232438 h 2353377"/>
              <a:gd name="connsiteX61-1795" fmla="*/ 2870672 w 12341965"/>
              <a:gd name="connsiteY61-1796" fmla="*/ 2240299 h 2353377"/>
              <a:gd name="connsiteX62-1797" fmla="*/ 2870224 w 12341965"/>
              <a:gd name="connsiteY62-1798" fmla="*/ 2239378 h 2353377"/>
              <a:gd name="connsiteX63-1799" fmla="*/ 2839549 w 12341965"/>
              <a:gd name="connsiteY63-1800" fmla="*/ 2232556 h 2353377"/>
              <a:gd name="connsiteX64-1801" fmla="*/ 2715695 w 12341965"/>
              <a:gd name="connsiteY64-1802" fmla="*/ 2217586 h 2353377"/>
              <a:gd name="connsiteX65-1803" fmla="*/ 2710404 w 12341965"/>
              <a:gd name="connsiteY65-1804" fmla="*/ 2216336 h 2353377"/>
              <a:gd name="connsiteX66-1805" fmla="*/ 2473552 w 12341965"/>
              <a:gd name="connsiteY66-1806" fmla="*/ 2198719 h 2353377"/>
              <a:gd name="connsiteX67-1807" fmla="*/ 2371052 w 12341965"/>
              <a:gd name="connsiteY67-1808" fmla="*/ 2192460 h 2353377"/>
              <a:gd name="connsiteX68-1809" fmla="*/ 2285669 w 12341965"/>
              <a:gd name="connsiteY68-1810" fmla="*/ 2178867 h 2353377"/>
              <a:gd name="connsiteX69-1811" fmla="*/ 2162799 w 12341965"/>
              <a:gd name="connsiteY69-1812" fmla="*/ 2176749 h 2353377"/>
              <a:gd name="connsiteX70-1813" fmla="*/ 2052698 w 12341965"/>
              <a:gd name="connsiteY70-1814" fmla="*/ 2201848 h 2353377"/>
              <a:gd name="connsiteX71-1815" fmla="*/ 2036176 w 12341965"/>
              <a:gd name="connsiteY71-1816" fmla="*/ 2207519 h 2353377"/>
              <a:gd name="connsiteX72-1817" fmla="*/ 1867865 w 12341965"/>
              <a:gd name="connsiteY72-1818" fmla="*/ 2233814 h 2353377"/>
              <a:gd name="connsiteX73-1819" fmla="*/ 1747309 w 12341965"/>
              <a:gd name="connsiteY73-1820" fmla="*/ 2244873 h 2353377"/>
              <a:gd name="connsiteX74-1821" fmla="*/ 1621993 w 12341965"/>
              <a:gd name="connsiteY74-1822" fmla="*/ 2277323 h 2353377"/>
              <a:gd name="connsiteX75-1823" fmla="*/ 1413302 w 12341965"/>
              <a:gd name="connsiteY75-1824" fmla="*/ 2315386 h 2353377"/>
              <a:gd name="connsiteX76-1825" fmla="*/ 1349774 w 12341965"/>
              <a:gd name="connsiteY76-1826" fmla="*/ 2311415 h 2353377"/>
              <a:gd name="connsiteX77-1827" fmla="*/ 1335513 w 12341965"/>
              <a:gd name="connsiteY77-1828" fmla="*/ 2307541 h 2353377"/>
              <a:gd name="connsiteX78-1829" fmla="*/ 1259923 w 12341965"/>
              <a:gd name="connsiteY78-1830" fmla="*/ 2294046 h 2353377"/>
              <a:gd name="connsiteX79-1831" fmla="*/ 1177798 w 12341965"/>
              <a:gd name="connsiteY79-1832" fmla="*/ 2268264 h 2353377"/>
              <a:gd name="connsiteX80-1833" fmla="*/ 953096 w 12341965"/>
              <a:gd name="connsiteY80-1834" fmla="*/ 2252491 h 2353377"/>
              <a:gd name="connsiteX81-1835" fmla="*/ 797811 w 12341965"/>
              <a:gd name="connsiteY81-1836" fmla="*/ 2225024 h 2353377"/>
              <a:gd name="connsiteX82-1837" fmla="*/ 586407 w 12341965"/>
              <a:gd name="connsiteY82-1838" fmla="*/ 2173725 h 2353377"/>
              <a:gd name="connsiteX83-1839" fmla="*/ 510297 w 12341965"/>
              <a:gd name="connsiteY83-1840" fmla="*/ 2165489 h 2353377"/>
              <a:gd name="connsiteX84-1841" fmla="*/ 406606 w 12341965"/>
              <a:gd name="connsiteY84-1842" fmla="*/ 2130615 h 2353377"/>
              <a:gd name="connsiteX85-1843" fmla="*/ 369789 w 12341965"/>
              <a:gd name="connsiteY85-1844" fmla="*/ 2123930 h 2353377"/>
              <a:gd name="connsiteX86-1845" fmla="*/ 268455 w 12341965"/>
              <a:gd name="connsiteY86-1846" fmla="*/ 2101771 h 2353377"/>
              <a:gd name="connsiteX87-1847" fmla="*/ 75483 w 12341965"/>
              <a:gd name="connsiteY87-1848" fmla="*/ 2065556 h 2353377"/>
              <a:gd name="connsiteX88-1849" fmla="*/ 36912 w 12341965"/>
              <a:gd name="connsiteY88-1850" fmla="*/ 2050202 h 2353377"/>
              <a:gd name="connsiteX89-1851" fmla="*/ 4480 w 12341965"/>
              <a:gd name="connsiteY89-1852" fmla="*/ 2042483 h 2353377"/>
              <a:gd name="connsiteX90-1853" fmla="*/ 0 w 12341965"/>
              <a:gd name="connsiteY90-1854" fmla="*/ 2041389 h 2353377"/>
              <a:gd name="connsiteX91-1855" fmla="*/ 220422 w 12341965"/>
              <a:gd name="connsiteY91-1856" fmla="*/ 0 h 2353377"/>
              <a:gd name="connsiteX0-1857" fmla="*/ 220422 w 12341965"/>
              <a:gd name="connsiteY0-1858" fmla="*/ 0 h 2353377"/>
              <a:gd name="connsiteX1-1859" fmla="*/ 12341965 w 12341965"/>
              <a:gd name="connsiteY1-1860" fmla="*/ 1308844 h 2353377"/>
              <a:gd name="connsiteX2-1861" fmla="*/ 12263497 w 12341965"/>
              <a:gd name="connsiteY2-1862" fmla="*/ 2035552 h 2353377"/>
              <a:gd name="connsiteX3-1863" fmla="*/ 11965860 w 12341965"/>
              <a:gd name="connsiteY3-1864" fmla="*/ 1985279 h 2353377"/>
              <a:gd name="connsiteX4-1865" fmla="*/ 11724758 w 12341965"/>
              <a:gd name="connsiteY4-1866" fmla="*/ 1975746 h 2353377"/>
              <a:gd name="connsiteX5-1867" fmla="*/ 10904839 w 12341965"/>
              <a:gd name="connsiteY5-1868" fmla="*/ 1919152 h 2353377"/>
              <a:gd name="connsiteX6-1869" fmla="*/ 8756364 w 12341965"/>
              <a:gd name="connsiteY6-1870" fmla="*/ 1969116 h 2353377"/>
              <a:gd name="connsiteX7-1871" fmla="*/ 7441068 w 12341965"/>
              <a:gd name="connsiteY7-1872" fmla="*/ 2196228 h 2353377"/>
              <a:gd name="connsiteX8-1873" fmla="*/ 7246167 w 12341965"/>
              <a:gd name="connsiteY8-1874" fmla="*/ 2287725 h 2353377"/>
              <a:gd name="connsiteX9-1875" fmla="*/ 7238841 w 12341965"/>
              <a:gd name="connsiteY9-1876" fmla="*/ 2297086 h 2353377"/>
              <a:gd name="connsiteX10-1877" fmla="*/ 7195429 w 12341965"/>
              <a:gd name="connsiteY10-1878" fmla="*/ 2314078 h 2353377"/>
              <a:gd name="connsiteX11-1879" fmla="*/ 7175833 w 12341965"/>
              <a:gd name="connsiteY11-1880" fmla="*/ 2323047 h 2353377"/>
              <a:gd name="connsiteX12-1881" fmla="*/ 6909853 w 12341965"/>
              <a:gd name="connsiteY12-1882" fmla="*/ 2323220 h 2353377"/>
              <a:gd name="connsiteX13-1883" fmla="*/ 6804732 w 12341965"/>
              <a:gd name="connsiteY13-1884" fmla="*/ 2320509 h 2353377"/>
              <a:gd name="connsiteX14-1885" fmla="*/ 6701005 w 12341965"/>
              <a:gd name="connsiteY14-1886" fmla="*/ 2320573 h 2353377"/>
              <a:gd name="connsiteX15-1887" fmla="*/ 6663627 w 12341965"/>
              <a:gd name="connsiteY15-1888" fmla="*/ 2321931 h 2353377"/>
              <a:gd name="connsiteX16-1889" fmla="*/ 6563598 w 12341965"/>
              <a:gd name="connsiteY16-1890" fmla="*/ 2313634 h 2353377"/>
              <a:gd name="connsiteX17-1891" fmla="*/ 6525203 w 12341965"/>
              <a:gd name="connsiteY17-1892" fmla="*/ 2312470 h 2353377"/>
              <a:gd name="connsiteX18-1893" fmla="*/ 6517061 w 12341965"/>
              <a:gd name="connsiteY18-1894" fmla="*/ 2312846 h 2353377"/>
              <a:gd name="connsiteX19-1895" fmla="*/ 6478721 w 12341965"/>
              <a:gd name="connsiteY19-1896" fmla="*/ 2318342 h 2353377"/>
              <a:gd name="connsiteX20-1897" fmla="*/ 6373502 w 12341965"/>
              <a:gd name="connsiteY20-1898" fmla="*/ 2296294 h 2353377"/>
              <a:gd name="connsiteX21-1899" fmla="*/ 6250573 w 12341965"/>
              <a:gd name="connsiteY21-1900" fmla="*/ 2310299 h 2353377"/>
              <a:gd name="connsiteX22-1901" fmla="*/ 6103688 w 12341965"/>
              <a:gd name="connsiteY22-1902" fmla="*/ 2319965 h 2353377"/>
              <a:gd name="connsiteX23-1903" fmla="*/ 5881220 w 12341965"/>
              <a:gd name="connsiteY23-1904" fmla="*/ 2352697 h 2353377"/>
              <a:gd name="connsiteX24-1905" fmla="*/ 5787527 w 12341965"/>
              <a:gd name="connsiteY24-1906" fmla="*/ 2338337 h 2353377"/>
              <a:gd name="connsiteX25-1907" fmla="*/ 5643041 w 12341965"/>
              <a:gd name="connsiteY25-1908" fmla="*/ 2349756 h 2353377"/>
              <a:gd name="connsiteX26-1909" fmla="*/ 5517419 w 12341965"/>
              <a:gd name="connsiteY26-1910" fmla="*/ 2351254 h 2353377"/>
              <a:gd name="connsiteX27-1911" fmla="*/ 5503615 w 12341965"/>
              <a:gd name="connsiteY27-1912" fmla="*/ 2350690 h 2353377"/>
              <a:gd name="connsiteX28-1913" fmla="*/ 5452604 w 12341965"/>
              <a:gd name="connsiteY28-1914" fmla="*/ 2341455 h 2353377"/>
              <a:gd name="connsiteX29-1915" fmla="*/ 5218880 w 12341965"/>
              <a:gd name="connsiteY29-1916" fmla="*/ 2347042 h 2353377"/>
              <a:gd name="connsiteX30-1917" fmla="*/ 5147783 w 12341965"/>
              <a:gd name="connsiteY30-1918" fmla="*/ 2337307 h 2353377"/>
              <a:gd name="connsiteX31-1919" fmla="*/ 5112799 w 12341965"/>
              <a:gd name="connsiteY31-1920" fmla="*/ 2336446 h 2353377"/>
              <a:gd name="connsiteX32-1921" fmla="*/ 5106864 w 12341965"/>
              <a:gd name="connsiteY32-1922" fmla="*/ 2335911 h 2353377"/>
              <a:gd name="connsiteX33-1923" fmla="*/ 5066303 w 12341965"/>
              <a:gd name="connsiteY33-1924" fmla="*/ 2329557 h 2353377"/>
              <a:gd name="connsiteX34-1925" fmla="*/ 5006531 w 12341965"/>
              <a:gd name="connsiteY34-1926" fmla="*/ 2315968 h 2353377"/>
              <a:gd name="connsiteX35-1927" fmla="*/ 4945504 w 12341965"/>
              <a:gd name="connsiteY35-1928" fmla="*/ 2294413 h 2353377"/>
              <a:gd name="connsiteX36-1929" fmla="*/ 4909961 w 12341965"/>
              <a:gd name="connsiteY36-1930" fmla="*/ 2284281 h 2353377"/>
              <a:gd name="connsiteX37-1931" fmla="*/ 4885568 w 12341965"/>
              <a:gd name="connsiteY37-1932" fmla="*/ 2274743 h 2353377"/>
              <a:gd name="connsiteX38-1933" fmla="*/ 4815574 w 12341965"/>
              <a:gd name="connsiteY38-1934" fmla="*/ 2262107 h 2353377"/>
              <a:gd name="connsiteX39-1935" fmla="*/ 4696246 w 12341965"/>
              <a:gd name="connsiteY39-1936" fmla="*/ 2246027 h 2353377"/>
              <a:gd name="connsiteX40-1937" fmla="*/ 4647561 w 12341965"/>
              <a:gd name="connsiteY40-1938" fmla="*/ 2224054 h 2353377"/>
              <a:gd name="connsiteX41-1939" fmla="*/ 4544244 w 12341965"/>
              <a:gd name="connsiteY41-1940" fmla="*/ 2213903 h 2353377"/>
              <a:gd name="connsiteX42-1941" fmla="*/ 4520901 w 12341965"/>
              <a:gd name="connsiteY42-1942" fmla="*/ 2217902 h 2353377"/>
              <a:gd name="connsiteX43-1943" fmla="*/ 4466684 w 12341965"/>
              <a:gd name="connsiteY43-1944" fmla="*/ 2217811 h 2353377"/>
              <a:gd name="connsiteX44-1945" fmla="*/ 4384389 w 12341965"/>
              <a:gd name="connsiteY44-1946" fmla="*/ 2227803 h 2353377"/>
              <a:gd name="connsiteX45-1947" fmla="*/ 4294465 w 12341965"/>
              <a:gd name="connsiteY45-1948" fmla="*/ 2240110 h 2353377"/>
              <a:gd name="connsiteX46-1949" fmla="*/ 4240927 w 12341965"/>
              <a:gd name="connsiteY46-1950" fmla="*/ 2245879 h 2353377"/>
              <a:gd name="connsiteX47-1951" fmla="*/ 4234993 w 12341965"/>
              <a:gd name="connsiteY47-1952" fmla="*/ 2246302 h 2353377"/>
              <a:gd name="connsiteX48-1953" fmla="*/ 4193946 w 12341965"/>
              <a:gd name="connsiteY48-1954" fmla="*/ 2246529 h 2353377"/>
              <a:gd name="connsiteX49-1955" fmla="*/ 4068669 w 12341965"/>
              <a:gd name="connsiteY49-1956" fmla="*/ 2231190 h 2353377"/>
              <a:gd name="connsiteX50-1957" fmla="*/ 4031847 w 12341965"/>
              <a:gd name="connsiteY50-1958" fmla="*/ 2226882 h 2353377"/>
              <a:gd name="connsiteX51-1959" fmla="*/ 4006096 w 12341965"/>
              <a:gd name="connsiteY51-1960" fmla="*/ 2221376 h 2353377"/>
              <a:gd name="connsiteX52-1961" fmla="*/ 3934949 w 12341965"/>
              <a:gd name="connsiteY52-1962" fmla="*/ 2220116 h 2353377"/>
              <a:gd name="connsiteX53-1963" fmla="*/ 3814672 w 12341965"/>
              <a:gd name="connsiteY53-1964" fmla="*/ 2223359 h 2353377"/>
              <a:gd name="connsiteX54-1965" fmla="*/ 3761308 w 12341965"/>
              <a:gd name="connsiteY54-1966" fmla="*/ 2214030 h 2353377"/>
              <a:gd name="connsiteX55-1967" fmla="*/ 3569306 w 12341965"/>
              <a:gd name="connsiteY55-1968" fmla="*/ 2214461 h 2353377"/>
              <a:gd name="connsiteX56-1969" fmla="*/ 3407590 w 12341965"/>
              <a:gd name="connsiteY56-1970" fmla="*/ 2207870 h 2353377"/>
              <a:gd name="connsiteX57-1971" fmla="*/ 3281075 w 12341965"/>
              <a:gd name="connsiteY57-1972" fmla="*/ 2208906 h 2353377"/>
              <a:gd name="connsiteX58-1973" fmla="*/ 3008454 w 12341965"/>
              <a:gd name="connsiteY58-1974" fmla="*/ 2216904 h 2353377"/>
              <a:gd name="connsiteX59-1975" fmla="*/ 2993596 w 12341965"/>
              <a:gd name="connsiteY59-1976" fmla="*/ 2224321 h 2353377"/>
              <a:gd name="connsiteX60-1977" fmla="*/ 2939335 w 12341965"/>
              <a:gd name="connsiteY60-1978" fmla="*/ 2232438 h 2353377"/>
              <a:gd name="connsiteX61-1979" fmla="*/ 2870672 w 12341965"/>
              <a:gd name="connsiteY61-1980" fmla="*/ 2240299 h 2353377"/>
              <a:gd name="connsiteX62-1981" fmla="*/ 2870224 w 12341965"/>
              <a:gd name="connsiteY62-1982" fmla="*/ 2239378 h 2353377"/>
              <a:gd name="connsiteX63-1983" fmla="*/ 2839549 w 12341965"/>
              <a:gd name="connsiteY63-1984" fmla="*/ 2232556 h 2353377"/>
              <a:gd name="connsiteX64-1985" fmla="*/ 2715695 w 12341965"/>
              <a:gd name="connsiteY64-1986" fmla="*/ 2217586 h 2353377"/>
              <a:gd name="connsiteX65-1987" fmla="*/ 2710404 w 12341965"/>
              <a:gd name="connsiteY65-1988" fmla="*/ 2216336 h 2353377"/>
              <a:gd name="connsiteX66-1989" fmla="*/ 2473552 w 12341965"/>
              <a:gd name="connsiteY66-1990" fmla="*/ 2198719 h 2353377"/>
              <a:gd name="connsiteX67-1991" fmla="*/ 2371052 w 12341965"/>
              <a:gd name="connsiteY67-1992" fmla="*/ 2192460 h 2353377"/>
              <a:gd name="connsiteX68-1993" fmla="*/ 2285669 w 12341965"/>
              <a:gd name="connsiteY68-1994" fmla="*/ 2178867 h 2353377"/>
              <a:gd name="connsiteX69-1995" fmla="*/ 2162799 w 12341965"/>
              <a:gd name="connsiteY69-1996" fmla="*/ 2176749 h 2353377"/>
              <a:gd name="connsiteX70-1997" fmla="*/ 2052698 w 12341965"/>
              <a:gd name="connsiteY70-1998" fmla="*/ 2201848 h 2353377"/>
              <a:gd name="connsiteX71-1999" fmla="*/ 2036176 w 12341965"/>
              <a:gd name="connsiteY71-2000" fmla="*/ 2207519 h 2353377"/>
              <a:gd name="connsiteX72-2001" fmla="*/ 1867865 w 12341965"/>
              <a:gd name="connsiteY72-2002" fmla="*/ 2233814 h 2353377"/>
              <a:gd name="connsiteX73-2003" fmla="*/ 1747309 w 12341965"/>
              <a:gd name="connsiteY73-2004" fmla="*/ 2244873 h 2353377"/>
              <a:gd name="connsiteX74-2005" fmla="*/ 1621993 w 12341965"/>
              <a:gd name="connsiteY74-2006" fmla="*/ 2277323 h 2353377"/>
              <a:gd name="connsiteX75-2007" fmla="*/ 1413302 w 12341965"/>
              <a:gd name="connsiteY75-2008" fmla="*/ 2315386 h 2353377"/>
              <a:gd name="connsiteX76-2009" fmla="*/ 1349774 w 12341965"/>
              <a:gd name="connsiteY76-2010" fmla="*/ 2311415 h 2353377"/>
              <a:gd name="connsiteX77-2011" fmla="*/ 1335513 w 12341965"/>
              <a:gd name="connsiteY77-2012" fmla="*/ 2307541 h 2353377"/>
              <a:gd name="connsiteX78-2013" fmla="*/ 1259923 w 12341965"/>
              <a:gd name="connsiteY78-2014" fmla="*/ 2294046 h 2353377"/>
              <a:gd name="connsiteX79-2015" fmla="*/ 1177798 w 12341965"/>
              <a:gd name="connsiteY79-2016" fmla="*/ 2268264 h 2353377"/>
              <a:gd name="connsiteX80-2017" fmla="*/ 953096 w 12341965"/>
              <a:gd name="connsiteY80-2018" fmla="*/ 2252491 h 2353377"/>
              <a:gd name="connsiteX81-2019" fmla="*/ 797811 w 12341965"/>
              <a:gd name="connsiteY81-2020" fmla="*/ 2225024 h 2353377"/>
              <a:gd name="connsiteX82-2021" fmla="*/ 586407 w 12341965"/>
              <a:gd name="connsiteY82-2022" fmla="*/ 2173725 h 2353377"/>
              <a:gd name="connsiteX83-2023" fmla="*/ 510297 w 12341965"/>
              <a:gd name="connsiteY83-2024" fmla="*/ 2165489 h 2353377"/>
              <a:gd name="connsiteX84-2025" fmla="*/ 406606 w 12341965"/>
              <a:gd name="connsiteY84-2026" fmla="*/ 2130615 h 2353377"/>
              <a:gd name="connsiteX85-2027" fmla="*/ 369789 w 12341965"/>
              <a:gd name="connsiteY85-2028" fmla="*/ 2123930 h 2353377"/>
              <a:gd name="connsiteX86-2029" fmla="*/ 268455 w 12341965"/>
              <a:gd name="connsiteY86-2030" fmla="*/ 2101771 h 2353377"/>
              <a:gd name="connsiteX87-2031" fmla="*/ 75483 w 12341965"/>
              <a:gd name="connsiteY87-2032" fmla="*/ 2065556 h 2353377"/>
              <a:gd name="connsiteX88-2033" fmla="*/ 36912 w 12341965"/>
              <a:gd name="connsiteY88-2034" fmla="*/ 2050202 h 2353377"/>
              <a:gd name="connsiteX89-2035" fmla="*/ 4480 w 12341965"/>
              <a:gd name="connsiteY89-2036" fmla="*/ 2042483 h 2353377"/>
              <a:gd name="connsiteX90-2037" fmla="*/ 0 w 12341965"/>
              <a:gd name="connsiteY90-2038" fmla="*/ 2041389 h 2353377"/>
              <a:gd name="connsiteX91-2039" fmla="*/ 220422 w 12341965"/>
              <a:gd name="connsiteY91-2040" fmla="*/ 0 h 2353377"/>
              <a:gd name="connsiteX0-2041" fmla="*/ 220422 w 12341965"/>
              <a:gd name="connsiteY0-2042" fmla="*/ 0 h 2353377"/>
              <a:gd name="connsiteX1-2043" fmla="*/ 12341965 w 12341965"/>
              <a:gd name="connsiteY1-2044" fmla="*/ 1308844 h 2353377"/>
              <a:gd name="connsiteX2-2045" fmla="*/ 12263497 w 12341965"/>
              <a:gd name="connsiteY2-2046" fmla="*/ 2035552 h 2353377"/>
              <a:gd name="connsiteX3-2047" fmla="*/ 11965860 w 12341965"/>
              <a:gd name="connsiteY3-2048" fmla="*/ 1985279 h 2353377"/>
              <a:gd name="connsiteX4-2049" fmla="*/ 11724758 w 12341965"/>
              <a:gd name="connsiteY4-2050" fmla="*/ 1975746 h 2353377"/>
              <a:gd name="connsiteX5-2051" fmla="*/ 10904839 w 12341965"/>
              <a:gd name="connsiteY5-2052" fmla="*/ 1919152 h 2353377"/>
              <a:gd name="connsiteX6-2053" fmla="*/ 8756364 w 12341965"/>
              <a:gd name="connsiteY6-2054" fmla="*/ 1969116 h 2353377"/>
              <a:gd name="connsiteX7-2055" fmla="*/ 7441068 w 12341965"/>
              <a:gd name="connsiteY7-2056" fmla="*/ 2196228 h 2353377"/>
              <a:gd name="connsiteX8-2057" fmla="*/ 7246167 w 12341965"/>
              <a:gd name="connsiteY8-2058" fmla="*/ 2287725 h 2353377"/>
              <a:gd name="connsiteX9-2059" fmla="*/ 7238841 w 12341965"/>
              <a:gd name="connsiteY9-2060" fmla="*/ 2297086 h 2353377"/>
              <a:gd name="connsiteX10-2061" fmla="*/ 7195429 w 12341965"/>
              <a:gd name="connsiteY10-2062" fmla="*/ 2314078 h 2353377"/>
              <a:gd name="connsiteX11-2063" fmla="*/ 7175833 w 12341965"/>
              <a:gd name="connsiteY11-2064" fmla="*/ 2323047 h 2353377"/>
              <a:gd name="connsiteX12-2065" fmla="*/ 6909853 w 12341965"/>
              <a:gd name="connsiteY12-2066" fmla="*/ 2323220 h 2353377"/>
              <a:gd name="connsiteX13-2067" fmla="*/ 6804732 w 12341965"/>
              <a:gd name="connsiteY13-2068" fmla="*/ 2320509 h 2353377"/>
              <a:gd name="connsiteX14-2069" fmla="*/ 6701005 w 12341965"/>
              <a:gd name="connsiteY14-2070" fmla="*/ 2320573 h 2353377"/>
              <a:gd name="connsiteX15-2071" fmla="*/ 6663627 w 12341965"/>
              <a:gd name="connsiteY15-2072" fmla="*/ 2321931 h 2353377"/>
              <a:gd name="connsiteX16-2073" fmla="*/ 6563598 w 12341965"/>
              <a:gd name="connsiteY16-2074" fmla="*/ 2313634 h 2353377"/>
              <a:gd name="connsiteX17-2075" fmla="*/ 6525203 w 12341965"/>
              <a:gd name="connsiteY17-2076" fmla="*/ 2312470 h 2353377"/>
              <a:gd name="connsiteX18-2077" fmla="*/ 6517061 w 12341965"/>
              <a:gd name="connsiteY18-2078" fmla="*/ 2312846 h 2353377"/>
              <a:gd name="connsiteX19-2079" fmla="*/ 6478721 w 12341965"/>
              <a:gd name="connsiteY19-2080" fmla="*/ 2318342 h 2353377"/>
              <a:gd name="connsiteX20-2081" fmla="*/ 6373502 w 12341965"/>
              <a:gd name="connsiteY20-2082" fmla="*/ 2296294 h 2353377"/>
              <a:gd name="connsiteX21-2083" fmla="*/ 6250573 w 12341965"/>
              <a:gd name="connsiteY21-2084" fmla="*/ 2310299 h 2353377"/>
              <a:gd name="connsiteX22-2085" fmla="*/ 6103688 w 12341965"/>
              <a:gd name="connsiteY22-2086" fmla="*/ 2319965 h 2353377"/>
              <a:gd name="connsiteX23-2087" fmla="*/ 5881220 w 12341965"/>
              <a:gd name="connsiteY23-2088" fmla="*/ 2352697 h 2353377"/>
              <a:gd name="connsiteX24-2089" fmla="*/ 5787527 w 12341965"/>
              <a:gd name="connsiteY24-2090" fmla="*/ 2338337 h 2353377"/>
              <a:gd name="connsiteX25-2091" fmla="*/ 5643041 w 12341965"/>
              <a:gd name="connsiteY25-2092" fmla="*/ 2349756 h 2353377"/>
              <a:gd name="connsiteX26-2093" fmla="*/ 5517419 w 12341965"/>
              <a:gd name="connsiteY26-2094" fmla="*/ 2351254 h 2353377"/>
              <a:gd name="connsiteX27-2095" fmla="*/ 5503615 w 12341965"/>
              <a:gd name="connsiteY27-2096" fmla="*/ 2350690 h 2353377"/>
              <a:gd name="connsiteX28-2097" fmla="*/ 5452604 w 12341965"/>
              <a:gd name="connsiteY28-2098" fmla="*/ 2341455 h 2353377"/>
              <a:gd name="connsiteX29-2099" fmla="*/ 5218880 w 12341965"/>
              <a:gd name="connsiteY29-2100" fmla="*/ 2347042 h 2353377"/>
              <a:gd name="connsiteX30-2101" fmla="*/ 5147783 w 12341965"/>
              <a:gd name="connsiteY30-2102" fmla="*/ 2337307 h 2353377"/>
              <a:gd name="connsiteX31-2103" fmla="*/ 5112799 w 12341965"/>
              <a:gd name="connsiteY31-2104" fmla="*/ 2336446 h 2353377"/>
              <a:gd name="connsiteX32-2105" fmla="*/ 5106864 w 12341965"/>
              <a:gd name="connsiteY32-2106" fmla="*/ 2335911 h 2353377"/>
              <a:gd name="connsiteX33-2107" fmla="*/ 5066303 w 12341965"/>
              <a:gd name="connsiteY33-2108" fmla="*/ 2329557 h 2353377"/>
              <a:gd name="connsiteX34-2109" fmla="*/ 5006531 w 12341965"/>
              <a:gd name="connsiteY34-2110" fmla="*/ 2315968 h 2353377"/>
              <a:gd name="connsiteX35-2111" fmla="*/ 4945504 w 12341965"/>
              <a:gd name="connsiteY35-2112" fmla="*/ 2294413 h 2353377"/>
              <a:gd name="connsiteX36-2113" fmla="*/ 4909961 w 12341965"/>
              <a:gd name="connsiteY36-2114" fmla="*/ 2284281 h 2353377"/>
              <a:gd name="connsiteX37-2115" fmla="*/ 4885568 w 12341965"/>
              <a:gd name="connsiteY37-2116" fmla="*/ 2274743 h 2353377"/>
              <a:gd name="connsiteX38-2117" fmla="*/ 4815574 w 12341965"/>
              <a:gd name="connsiteY38-2118" fmla="*/ 2262107 h 2353377"/>
              <a:gd name="connsiteX39-2119" fmla="*/ 4696246 w 12341965"/>
              <a:gd name="connsiteY39-2120" fmla="*/ 2246027 h 2353377"/>
              <a:gd name="connsiteX40-2121" fmla="*/ 4647561 w 12341965"/>
              <a:gd name="connsiteY40-2122" fmla="*/ 2224054 h 2353377"/>
              <a:gd name="connsiteX41-2123" fmla="*/ 4544244 w 12341965"/>
              <a:gd name="connsiteY41-2124" fmla="*/ 2213903 h 2353377"/>
              <a:gd name="connsiteX42-2125" fmla="*/ 4520901 w 12341965"/>
              <a:gd name="connsiteY42-2126" fmla="*/ 2217902 h 2353377"/>
              <a:gd name="connsiteX43-2127" fmla="*/ 4466684 w 12341965"/>
              <a:gd name="connsiteY43-2128" fmla="*/ 2217811 h 2353377"/>
              <a:gd name="connsiteX44-2129" fmla="*/ 4384389 w 12341965"/>
              <a:gd name="connsiteY44-2130" fmla="*/ 2227803 h 2353377"/>
              <a:gd name="connsiteX45-2131" fmla="*/ 4294465 w 12341965"/>
              <a:gd name="connsiteY45-2132" fmla="*/ 2240110 h 2353377"/>
              <a:gd name="connsiteX46-2133" fmla="*/ 4240927 w 12341965"/>
              <a:gd name="connsiteY46-2134" fmla="*/ 2245879 h 2353377"/>
              <a:gd name="connsiteX47-2135" fmla="*/ 4234993 w 12341965"/>
              <a:gd name="connsiteY47-2136" fmla="*/ 2246302 h 2353377"/>
              <a:gd name="connsiteX48-2137" fmla="*/ 4193946 w 12341965"/>
              <a:gd name="connsiteY48-2138" fmla="*/ 2246529 h 2353377"/>
              <a:gd name="connsiteX49-2139" fmla="*/ 4068669 w 12341965"/>
              <a:gd name="connsiteY49-2140" fmla="*/ 2231190 h 2353377"/>
              <a:gd name="connsiteX50-2141" fmla="*/ 4031847 w 12341965"/>
              <a:gd name="connsiteY50-2142" fmla="*/ 2226882 h 2353377"/>
              <a:gd name="connsiteX51-2143" fmla="*/ 4006096 w 12341965"/>
              <a:gd name="connsiteY51-2144" fmla="*/ 2221376 h 2353377"/>
              <a:gd name="connsiteX52-2145" fmla="*/ 3934949 w 12341965"/>
              <a:gd name="connsiteY52-2146" fmla="*/ 2220116 h 2353377"/>
              <a:gd name="connsiteX53-2147" fmla="*/ 3814672 w 12341965"/>
              <a:gd name="connsiteY53-2148" fmla="*/ 2223359 h 2353377"/>
              <a:gd name="connsiteX54-2149" fmla="*/ 3761308 w 12341965"/>
              <a:gd name="connsiteY54-2150" fmla="*/ 2214030 h 2353377"/>
              <a:gd name="connsiteX55-2151" fmla="*/ 3569306 w 12341965"/>
              <a:gd name="connsiteY55-2152" fmla="*/ 2214461 h 2353377"/>
              <a:gd name="connsiteX56-2153" fmla="*/ 3407590 w 12341965"/>
              <a:gd name="connsiteY56-2154" fmla="*/ 2207870 h 2353377"/>
              <a:gd name="connsiteX57-2155" fmla="*/ 3281075 w 12341965"/>
              <a:gd name="connsiteY57-2156" fmla="*/ 2208906 h 2353377"/>
              <a:gd name="connsiteX58-2157" fmla="*/ 3008454 w 12341965"/>
              <a:gd name="connsiteY58-2158" fmla="*/ 2216904 h 2353377"/>
              <a:gd name="connsiteX59-2159" fmla="*/ 2993596 w 12341965"/>
              <a:gd name="connsiteY59-2160" fmla="*/ 2224321 h 2353377"/>
              <a:gd name="connsiteX60-2161" fmla="*/ 2939335 w 12341965"/>
              <a:gd name="connsiteY60-2162" fmla="*/ 2232438 h 2353377"/>
              <a:gd name="connsiteX61-2163" fmla="*/ 2870672 w 12341965"/>
              <a:gd name="connsiteY61-2164" fmla="*/ 2240299 h 2353377"/>
              <a:gd name="connsiteX62-2165" fmla="*/ 2870224 w 12341965"/>
              <a:gd name="connsiteY62-2166" fmla="*/ 2239378 h 2353377"/>
              <a:gd name="connsiteX63-2167" fmla="*/ 2839549 w 12341965"/>
              <a:gd name="connsiteY63-2168" fmla="*/ 2232556 h 2353377"/>
              <a:gd name="connsiteX64-2169" fmla="*/ 2715695 w 12341965"/>
              <a:gd name="connsiteY64-2170" fmla="*/ 2217586 h 2353377"/>
              <a:gd name="connsiteX65-2171" fmla="*/ 2710404 w 12341965"/>
              <a:gd name="connsiteY65-2172" fmla="*/ 2216336 h 2353377"/>
              <a:gd name="connsiteX66-2173" fmla="*/ 2473552 w 12341965"/>
              <a:gd name="connsiteY66-2174" fmla="*/ 2198719 h 2353377"/>
              <a:gd name="connsiteX67-2175" fmla="*/ 2371052 w 12341965"/>
              <a:gd name="connsiteY67-2176" fmla="*/ 2192460 h 2353377"/>
              <a:gd name="connsiteX68-2177" fmla="*/ 2285669 w 12341965"/>
              <a:gd name="connsiteY68-2178" fmla="*/ 2178867 h 2353377"/>
              <a:gd name="connsiteX69-2179" fmla="*/ 2162799 w 12341965"/>
              <a:gd name="connsiteY69-2180" fmla="*/ 2176749 h 2353377"/>
              <a:gd name="connsiteX70-2181" fmla="*/ 2052698 w 12341965"/>
              <a:gd name="connsiteY70-2182" fmla="*/ 2201848 h 2353377"/>
              <a:gd name="connsiteX71-2183" fmla="*/ 2036176 w 12341965"/>
              <a:gd name="connsiteY71-2184" fmla="*/ 2207519 h 2353377"/>
              <a:gd name="connsiteX72-2185" fmla="*/ 1867865 w 12341965"/>
              <a:gd name="connsiteY72-2186" fmla="*/ 2233814 h 2353377"/>
              <a:gd name="connsiteX73-2187" fmla="*/ 1747309 w 12341965"/>
              <a:gd name="connsiteY73-2188" fmla="*/ 2244873 h 2353377"/>
              <a:gd name="connsiteX74-2189" fmla="*/ 1621993 w 12341965"/>
              <a:gd name="connsiteY74-2190" fmla="*/ 2277323 h 2353377"/>
              <a:gd name="connsiteX75-2191" fmla="*/ 1413302 w 12341965"/>
              <a:gd name="connsiteY75-2192" fmla="*/ 2315386 h 2353377"/>
              <a:gd name="connsiteX76-2193" fmla="*/ 1349774 w 12341965"/>
              <a:gd name="connsiteY76-2194" fmla="*/ 2311415 h 2353377"/>
              <a:gd name="connsiteX77-2195" fmla="*/ 1335513 w 12341965"/>
              <a:gd name="connsiteY77-2196" fmla="*/ 2307541 h 2353377"/>
              <a:gd name="connsiteX78-2197" fmla="*/ 1259923 w 12341965"/>
              <a:gd name="connsiteY78-2198" fmla="*/ 2294046 h 2353377"/>
              <a:gd name="connsiteX79-2199" fmla="*/ 1177798 w 12341965"/>
              <a:gd name="connsiteY79-2200" fmla="*/ 2268264 h 2353377"/>
              <a:gd name="connsiteX80-2201" fmla="*/ 953096 w 12341965"/>
              <a:gd name="connsiteY80-2202" fmla="*/ 2252491 h 2353377"/>
              <a:gd name="connsiteX81-2203" fmla="*/ 797811 w 12341965"/>
              <a:gd name="connsiteY81-2204" fmla="*/ 2225024 h 2353377"/>
              <a:gd name="connsiteX82-2205" fmla="*/ 586407 w 12341965"/>
              <a:gd name="connsiteY82-2206" fmla="*/ 2173725 h 2353377"/>
              <a:gd name="connsiteX83-2207" fmla="*/ 510297 w 12341965"/>
              <a:gd name="connsiteY83-2208" fmla="*/ 2165489 h 2353377"/>
              <a:gd name="connsiteX84-2209" fmla="*/ 406606 w 12341965"/>
              <a:gd name="connsiteY84-2210" fmla="*/ 2130615 h 2353377"/>
              <a:gd name="connsiteX85-2211" fmla="*/ 369789 w 12341965"/>
              <a:gd name="connsiteY85-2212" fmla="*/ 2123930 h 2353377"/>
              <a:gd name="connsiteX86-2213" fmla="*/ 268455 w 12341965"/>
              <a:gd name="connsiteY86-2214" fmla="*/ 2101771 h 2353377"/>
              <a:gd name="connsiteX87-2215" fmla="*/ 75483 w 12341965"/>
              <a:gd name="connsiteY87-2216" fmla="*/ 2065556 h 2353377"/>
              <a:gd name="connsiteX88-2217" fmla="*/ 36912 w 12341965"/>
              <a:gd name="connsiteY88-2218" fmla="*/ 2050202 h 2353377"/>
              <a:gd name="connsiteX89-2219" fmla="*/ 4480 w 12341965"/>
              <a:gd name="connsiteY89-2220" fmla="*/ 2042483 h 2353377"/>
              <a:gd name="connsiteX90-2221" fmla="*/ 0 w 12341965"/>
              <a:gd name="connsiteY90-2222" fmla="*/ 2041389 h 2353377"/>
              <a:gd name="connsiteX91-2223" fmla="*/ 220422 w 12341965"/>
              <a:gd name="connsiteY91-2224" fmla="*/ 0 h 2353377"/>
              <a:gd name="connsiteX0-2225" fmla="*/ 220422 w 12341965"/>
              <a:gd name="connsiteY0-2226" fmla="*/ 0 h 2353377"/>
              <a:gd name="connsiteX1-2227" fmla="*/ 12341965 w 12341965"/>
              <a:gd name="connsiteY1-2228" fmla="*/ 1308844 h 2353377"/>
              <a:gd name="connsiteX2-2229" fmla="*/ 12263497 w 12341965"/>
              <a:gd name="connsiteY2-2230" fmla="*/ 2035552 h 2353377"/>
              <a:gd name="connsiteX3-2231" fmla="*/ 11965860 w 12341965"/>
              <a:gd name="connsiteY3-2232" fmla="*/ 1985279 h 2353377"/>
              <a:gd name="connsiteX4-2233" fmla="*/ 11724758 w 12341965"/>
              <a:gd name="connsiteY4-2234" fmla="*/ 1975746 h 2353377"/>
              <a:gd name="connsiteX5-2235" fmla="*/ 10904839 w 12341965"/>
              <a:gd name="connsiteY5-2236" fmla="*/ 1919152 h 2353377"/>
              <a:gd name="connsiteX6-2237" fmla="*/ 8756364 w 12341965"/>
              <a:gd name="connsiteY6-2238" fmla="*/ 1969116 h 2353377"/>
              <a:gd name="connsiteX7-2239" fmla="*/ 7441068 w 12341965"/>
              <a:gd name="connsiteY7-2240" fmla="*/ 2196228 h 2353377"/>
              <a:gd name="connsiteX8-2241" fmla="*/ 7246167 w 12341965"/>
              <a:gd name="connsiteY8-2242" fmla="*/ 2287725 h 2353377"/>
              <a:gd name="connsiteX9-2243" fmla="*/ 7238841 w 12341965"/>
              <a:gd name="connsiteY9-2244" fmla="*/ 2297086 h 2353377"/>
              <a:gd name="connsiteX10-2245" fmla="*/ 7195429 w 12341965"/>
              <a:gd name="connsiteY10-2246" fmla="*/ 2314078 h 2353377"/>
              <a:gd name="connsiteX11-2247" fmla="*/ 7175833 w 12341965"/>
              <a:gd name="connsiteY11-2248" fmla="*/ 2323047 h 2353377"/>
              <a:gd name="connsiteX12-2249" fmla="*/ 6909853 w 12341965"/>
              <a:gd name="connsiteY12-2250" fmla="*/ 2323220 h 2353377"/>
              <a:gd name="connsiteX13-2251" fmla="*/ 6804732 w 12341965"/>
              <a:gd name="connsiteY13-2252" fmla="*/ 2320509 h 2353377"/>
              <a:gd name="connsiteX14-2253" fmla="*/ 6701005 w 12341965"/>
              <a:gd name="connsiteY14-2254" fmla="*/ 2320573 h 2353377"/>
              <a:gd name="connsiteX15-2255" fmla="*/ 6663627 w 12341965"/>
              <a:gd name="connsiteY15-2256" fmla="*/ 2321931 h 2353377"/>
              <a:gd name="connsiteX16-2257" fmla="*/ 6563598 w 12341965"/>
              <a:gd name="connsiteY16-2258" fmla="*/ 2313634 h 2353377"/>
              <a:gd name="connsiteX17-2259" fmla="*/ 6525203 w 12341965"/>
              <a:gd name="connsiteY17-2260" fmla="*/ 2312470 h 2353377"/>
              <a:gd name="connsiteX18-2261" fmla="*/ 6517061 w 12341965"/>
              <a:gd name="connsiteY18-2262" fmla="*/ 2312846 h 2353377"/>
              <a:gd name="connsiteX19-2263" fmla="*/ 6478721 w 12341965"/>
              <a:gd name="connsiteY19-2264" fmla="*/ 2318342 h 2353377"/>
              <a:gd name="connsiteX20-2265" fmla="*/ 6373502 w 12341965"/>
              <a:gd name="connsiteY20-2266" fmla="*/ 2296294 h 2353377"/>
              <a:gd name="connsiteX21-2267" fmla="*/ 6250573 w 12341965"/>
              <a:gd name="connsiteY21-2268" fmla="*/ 2310299 h 2353377"/>
              <a:gd name="connsiteX22-2269" fmla="*/ 6103688 w 12341965"/>
              <a:gd name="connsiteY22-2270" fmla="*/ 2319965 h 2353377"/>
              <a:gd name="connsiteX23-2271" fmla="*/ 5881220 w 12341965"/>
              <a:gd name="connsiteY23-2272" fmla="*/ 2352697 h 2353377"/>
              <a:gd name="connsiteX24-2273" fmla="*/ 5787527 w 12341965"/>
              <a:gd name="connsiteY24-2274" fmla="*/ 2338337 h 2353377"/>
              <a:gd name="connsiteX25-2275" fmla="*/ 5643041 w 12341965"/>
              <a:gd name="connsiteY25-2276" fmla="*/ 2349756 h 2353377"/>
              <a:gd name="connsiteX26-2277" fmla="*/ 5517419 w 12341965"/>
              <a:gd name="connsiteY26-2278" fmla="*/ 2351254 h 2353377"/>
              <a:gd name="connsiteX27-2279" fmla="*/ 5503615 w 12341965"/>
              <a:gd name="connsiteY27-2280" fmla="*/ 2350690 h 2353377"/>
              <a:gd name="connsiteX28-2281" fmla="*/ 5452604 w 12341965"/>
              <a:gd name="connsiteY28-2282" fmla="*/ 2341455 h 2353377"/>
              <a:gd name="connsiteX29-2283" fmla="*/ 5218880 w 12341965"/>
              <a:gd name="connsiteY29-2284" fmla="*/ 2347042 h 2353377"/>
              <a:gd name="connsiteX30-2285" fmla="*/ 5147783 w 12341965"/>
              <a:gd name="connsiteY30-2286" fmla="*/ 2337307 h 2353377"/>
              <a:gd name="connsiteX31-2287" fmla="*/ 5112799 w 12341965"/>
              <a:gd name="connsiteY31-2288" fmla="*/ 2336446 h 2353377"/>
              <a:gd name="connsiteX32-2289" fmla="*/ 5106864 w 12341965"/>
              <a:gd name="connsiteY32-2290" fmla="*/ 2335911 h 2353377"/>
              <a:gd name="connsiteX33-2291" fmla="*/ 5066303 w 12341965"/>
              <a:gd name="connsiteY33-2292" fmla="*/ 2329557 h 2353377"/>
              <a:gd name="connsiteX34-2293" fmla="*/ 5006531 w 12341965"/>
              <a:gd name="connsiteY34-2294" fmla="*/ 2315968 h 2353377"/>
              <a:gd name="connsiteX35-2295" fmla="*/ 4945504 w 12341965"/>
              <a:gd name="connsiteY35-2296" fmla="*/ 2294413 h 2353377"/>
              <a:gd name="connsiteX36-2297" fmla="*/ 4909961 w 12341965"/>
              <a:gd name="connsiteY36-2298" fmla="*/ 2284281 h 2353377"/>
              <a:gd name="connsiteX37-2299" fmla="*/ 4885568 w 12341965"/>
              <a:gd name="connsiteY37-2300" fmla="*/ 2274743 h 2353377"/>
              <a:gd name="connsiteX38-2301" fmla="*/ 4815574 w 12341965"/>
              <a:gd name="connsiteY38-2302" fmla="*/ 2262107 h 2353377"/>
              <a:gd name="connsiteX39-2303" fmla="*/ 4696246 w 12341965"/>
              <a:gd name="connsiteY39-2304" fmla="*/ 2246027 h 2353377"/>
              <a:gd name="connsiteX40-2305" fmla="*/ 4647561 w 12341965"/>
              <a:gd name="connsiteY40-2306" fmla="*/ 2224054 h 2353377"/>
              <a:gd name="connsiteX41-2307" fmla="*/ 4544244 w 12341965"/>
              <a:gd name="connsiteY41-2308" fmla="*/ 2213903 h 2353377"/>
              <a:gd name="connsiteX42-2309" fmla="*/ 4520901 w 12341965"/>
              <a:gd name="connsiteY42-2310" fmla="*/ 2217902 h 2353377"/>
              <a:gd name="connsiteX43-2311" fmla="*/ 4466684 w 12341965"/>
              <a:gd name="connsiteY43-2312" fmla="*/ 2217811 h 2353377"/>
              <a:gd name="connsiteX44-2313" fmla="*/ 4384389 w 12341965"/>
              <a:gd name="connsiteY44-2314" fmla="*/ 2227803 h 2353377"/>
              <a:gd name="connsiteX45-2315" fmla="*/ 4294465 w 12341965"/>
              <a:gd name="connsiteY45-2316" fmla="*/ 2240110 h 2353377"/>
              <a:gd name="connsiteX46-2317" fmla="*/ 4240927 w 12341965"/>
              <a:gd name="connsiteY46-2318" fmla="*/ 2245879 h 2353377"/>
              <a:gd name="connsiteX47-2319" fmla="*/ 4234993 w 12341965"/>
              <a:gd name="connsiteY47-2320" fmla="*/ 2246302 h 2353377"/>
              <a:gd name="connsiteX48-2321" fmla="*/ 4193946 w 12341965"/>
              <a:gd name="connsiteY48-2322" fmla="*/ 2246529 h 2353377"/>
              <a:gd name="connsiteX49-2323" fmla="*/ 4068669 w 12341965"/>
              <a:gd name="connsiteY49-2324" fmla="*/ 2231190 h 2353377"/>
              <a:gd name="connsiteX50-2325" fmla="*/ 4031847 w 12341965"/>
              <a:gd name="connsiteY50-2326" fmla="*/ 2226882 h 2353377"/>
              <a:gd name="connsiteX51-2327" fmla="*/ 4006096 w 12341965"/>
              <a:gd name="connsiteY51-2328" fmla="*/ 2221376 h 2353377"/>
              <a:gd name="connsiteX52-2329" fmla="*/ 3934949 w 12341965"/>
              <a:gd name="connsiteY52-2330" fmla="*/ 2220116 h 2353377"/>
              <a:gd name="connsiteX53-2331" fmla="*/ 3814672 w 12341965"/>
              <a:gd name="connsiteY53-2332" fmla="*/ 2223359 h 2353377"/>
              <a:gd name="connsiteX54-2333" fmla="*/ 3761308 w 12341965"/>
              <a:gd name="connsiteY54-2334" fmla="*/ 2214030 h 2353377"/>
              <a:gd name="connsiteX55-2335" fmla="*/ 3569306 w 12341965"/>
              <a:gd name="connsiteY55-2336" fmla="*/ 2214461 h 2353377"/>
              <a:gd name="connsiteX56-2337" fmla="*/ 3407590 w 12341965"/>
              <a:gd name="connsiteY56-2338" fmla="*/ 2207870 h 2353377"/>
              <a:gd name="connsiteX57-2339" fmla="*/ 3281075 w 12341965"/>
              <a:gd name="connsiteY57-2340" fmla="*/ 2208906 h 2353377"/>
              <a:gd name="connsiteX58-2341" fmla="*/ 3008454 w 12341965"/>
              <a:gd name="connsiteY58-2342" fmla="*/ 2216904 h 2353377"/>
              <a:gd name="connsiteX59-2343" fmla="*/ 2993596 w 12341965"/>
              <a:gd name="connsiteY59-2344" fmla="*/ 2224321 h 2353377"/>
              <a:gd name="connsiteX60-2345" fmla="*/ 2939335 w 12341965"/>
              <a:gd name="connsiteY60-2346" fmla="*/ 2232438 h 2353377"/>
              <a:gd name="connsiteX61-2347" fmla="*/ 2870672 w 12341965"/>
              <a:gd name="connsiteY61-2348" fmla="*/ 2240299 h 2353377"/>
              <a:gd name="connsiteX62-2349" fmla="*/ 2870224 w 12341965"/>
              <a:gd name="connsiteY62-2350" fmla="*/ 2239378 h 2353377"/>
              <a:gd name="connsiteX63-2351" fmla="*/ 2839549 w 12341965"/>
              <a:gd name="connsiteY63-2352" fmla="*/ 2232556 h 2353377"/>
              <a:gd name="connsiteX64-2353" fmla="*/ 2715695 w 12341965"/>
              <a:gd name="connsiteY64-2354" fmla="*/ 2217586 h 2353377"/>
              <a:gd name="connsiteX65-2355" fmla="*/ 2710404 w 12341965"/>
              <a:gd name="connsiteY65-2356" fmla="*/ 2216336 h 2353377"/>
              <a:gd name="connsiteX66-2357" fmla="*/ 2473552 w 12341965"/>
              <a:gd name="connsiteY66-2358" fmla="*/ 2198719 h 2353377"/>
              <a:gd name="connsiteX67-2359" fmla="*/ 2371052 w 12341965"/>
              <a:gd name="connsiteY67-2360" fmla="*/ 2192460 h 2353377"/>
              <a:gd name="connsiteX68-2361" fmla="*/ 2285669 w 12341965"/>
              <a:gd name="connsiteY68-2362" fmla="*/ 2178867 h 2353377"/>
              <a:gd name="connsiteX69-2363" fmla="*/ 2162799 w 12341965"/>
              <a:gd name="connsiteY69-2364" fmla="*/ 2176749 h 2353377"/>
              <a:gd name="connsiteX70-2365" fmla="*/ 2052698 w 12341965"/>
              <a:gd name="connsiteY70-2366" fmla="*/ 2201848 h 2353377"/>
              <a:gd name="connsiteX71-2367" fmla="*/ 2036176 w 12341965"/>
              <a:gd name="connsiteY71-2368" fmla="*/ 2207519 h 2353377"/>
              <a:gd name="connsiteX72-2369" fmla="*/ 1867865 w 12341965"/>
              <a:gd name="connsiteY72-2370" fmla="*/ 2233814 h 2353377"/>
              <a:gd name="connsiteX73-2371" fmla="*/ 1747309 w 12341965"/>
              <a:gd name="connsiteY73-2372" fmla="*/ 2244873 h 2353377"/>
              <a:gd name="connsiteX74-2373" fmla="*/ 1621993 w 12341965"/>
              <a:gd name="connsiteY74-2374" fmla="*/ 2277323 h 2353377"/>
              <a:gd name="connsiteX75-2375" fmla="*/ 1413302 w 12341965"/>
              <a:gd name="connsiteY75-2376" fmla="*/ 2315386 h 2353377"/>
              <a:gd name="connsiteX76-2377" fmla="*/ 1349774 w 12341965"/>
              <a:gd name="connsiteY76-2378" fmla="*/ 2311415 h 2353377"/>
              <a:gd name="connsiteX77-2379" fmla="*/ 1335513 w 12341965"/>
              <a:gd name="connsiteY77-2380" fmla="*/ 2307541 h 2353377"/>
              <a:gd name="connsiteX78-2381" fmla="*/ 1259923 w 12341965"/>
              <a:gd name="connsiteY78-2382" fmla="*/ 2294046 h 2353377"/>
              <a:gd name="connsiteX79-2383" fmla="*/ 1177798 w 12341965"/>
              <a:gd name="connsiteY79-2384" fmla="*/ 2268264 h 2353377"/>
              <a:gd name="connsiteX80-2385" fmla="*/ 953096 w 12341965"/>
              <a:gd name="connsiteY80-2386" fmla="*/ 2252491 h 2353377"/>
              <a:gd name="connsiteX81-2387" fmla="*/ 797811 w 12341965"/>
              <a:gd name="connsiteY81-2388" fmla="*/ 2225024 h 2353377"/>
              <a:gd name="connsiteX82-2389" fmla="*/ 586407 w 12341965"/>
              <a:gd name="connsiteY82-2390" fmla="*/ 2173725 h 2353377"/>
              <a:gd name="connsiteX83-2391" fmla="*/ 510297 w 12341965"/>
              <a:gd name="connsiteY83-2392" fmla="*/ 2165489 h 2353377"/>
              <a:gd name="connsiteX84-2393" fmla="*/ 406606 w 12341965"/>
              <a:gd name="connsiteY84-2394" fmla="*/ 2130615 h 2353377"/>
              <a:gd name="connsiteX85-2395" fmla="*/ 369789 w 12341965"/>
              <a:gd name="connsiteY85-2396" fmla="*/ 2123930 h 2353377"/>
              <a:gd name="connsiteX86-2397" fmla="*/ 268455 w 12341965"/>
              <a:gd name="connsiteY86-2398" fmla="*/ 2101771 h 2353377"/>
              <a:gd name="connsiteX87-2399" fmla="*/ 75483 w 12341965"/>
              <a:gd name="connsiteY87-2400" fmla="*/ 2065556 h 2353377"/>
              <a:gd name="connsiteX88-2401" fmla="*/ 36912 w 12341965"/>
              <a:gd name="connsiteY88-2402" fmla="*/ 2050202 h 2353377"/>
              <a:gd name="connsiteX89-2403" fmla="*/ 4480 w 12341965"/>
              <a:gd name="connsiteY89-2404" fmla="*/ 2042483 h 2353377"/>
              <a:gd name="connsiteX90-2405" fmla="*/ 0 w 12341965"/>
              <a:gd name="connsiteY90-2406" fmla="*/ 2041389 h 2353377"/>
              <a:gd name="connsiteX91-2407" fmla="*/ 220422 w 12341965"/>
              <a:gd name="connsiteY91-2408" fmla="*/ 0 h 2353377"/>
              <a:gd name="connsiteX0-2409" fmla="*/ 220422 w 12341965"/>
              <a:gd name="connsiteY0-2410" fmla="*/ 0 h 2353377"/>
              <a:gd name="connsiteX1-2411" fmla="*/ 12341965 w 12341965"/>
              <a:gd name="connsiteY1-2412" fmla="*/ 1308844 h 2353377"/>
              <a:gd name="connsiteX2-2413" fmla="*/ 12263497 w 12341965"/>
              <a:gd name="connsiteY2-2414" fmla="*/ 2035552 h 2353377"/>
              <a:gd name="connsiteX3-2415" fmla="*/ 11965860 w 12341965"/>
              <a:gd name="connsiteY3-2416" fmla="*/ 1985279 h 2353377"/>
              <a:gd name="connsiteX4-2417" fmla="*/ 11724758 w 12341965"/>
              <a:gd name="connsiteY4-2418" fmla="*/ 1975746 h 2353377"/>
              <a:gd name="connsiteX5-2419" fmla="*/ 10904839 w 12341965"/>
              <a:gd name="connsiteY5-2420" fmla="*/ 1919152 h 2353377"/>
              <a:gd name="connsiteX6-2421" fmla="*/ 8756364 w 12341965"/>
              <a:gd name="connsiteY6-2422" fmla="*/ 1969116 h 2353377"/>
              <a:gd name="connsiteX7-2423" fmla="*/ 7441068 w 12341965"/>
              <a:gd name="connsiteY7-2424" fmla="*/ 2196228 h 2353377"/>
              <a:gd name="connsiteX8-2425" fmla="*/ 7246167 w 12341965"/>
              <a:gd name="connsiteY8-2426" fmla="*/ 2287725 h 2353377"/>
              <a:gd name="connsiteX9-2427" fmla="*/ 7238841 w 12341965"/>
              <a:gd name="connsiteY9-2428" fmla="*/ 2297086 h 2353377"/>
              <a:gd name="connsiteX10-2429" fmla="*/ 7195429 w 12341965"/>
              <a:gd name="connsiteY10-2430" fmla="*/ 2314078 h 2353377"/>
              <a:gd name="connsiteX11-2431" fmla="*/ 7175833 w 12341965"/>
              <a:gd name="connsiteY11-2432" fmla="*/ 2323047 h 2353377"/>
              <a:gd name="connsiteX12-2433" fmla="*/ 6909853 w 12341965"/>
              <a:gd name="connsiteY12-2434" fmla="*/ 2323220 h 2353377"/>
              <a:gd name="connsiteX13-2435" fmla="*/ 6804732 w 12341965"/>
              <a:gd name="connsiteY13-2436" fmla="*/ 2320509 h 2353377"/>
              <a:gd name="connsiteX14-2437" fmla="*/ 6701005 w 12341965"/>
              <a:gd name="connsiteY14-2438" fmla="*/ 2320573 h 2353377"/>
              <a:gd name="connsiteX15-2439" fmla="*/ 6663627 w 12341965"/>
              <a:gd name="connsiteY15-2440" fmla="*/ 2321931 h 2353377"/>
              <a:gd name="connsiteX16-2441" fmla="*/ 6563598 w 12341965"/>
              <a:gd name="connsiteY16-2442" fmla="*/ 2313634 h 2353377"/>
              <a:gd name="connsiteX17-2443" fmla="*/ 6525203 w 12341965"/>
              <a:gd name="connsiteY17-2444" fmla="*/ 2312470 h 2353377"/>
              <a:gd name="connsiteX18-2445" fmla="*/ 6517061 w 12341965"/>
              <a:gd name="connsiteY18-2446" fmla="*/ 2312846 h 2353377"/>
              <a:gd name="connsiteX19-2447" fmla="*/ 6478721 w 12341965"/>
              <a:gd name="connsiteY19-2448" fmla="*/ 2318342 h 2353377"/>
              <a:gd name="connsiteX20-2449" fmla="*/ 6373502 w 12341965"/>
              <a:gd name="connsiteY20-2450" fmla="*/ 2296294 h 2353377"/>
              <a:gd name="connsiteX21-2451" fmla="*/ 6250573 w 12341965"/>
              <a:gd name="connsiteY21-2452" fmla="*/ 2310299 h 2353377"/>
              <a:gd name="connsiteX22-2453" fmla="*/ 6103688 w 12341965"/>
              <a:gd name="connsiteY22-2454" fmla="*/ 2319965 h 2353377"/>
              <a:gd name="connsiteX23-2455" fmla="*/ 5881220 w 12341965"/>
              <a:gd name="connsiteY23-2456" fmla="*/ 2352697 h 2353377"/>
              <a:gd name="connsiteX24-2457" fmla="*/ 5787527 w 12341965"/>
              <a:gd name="connsiteY24-2458" fmla="*/ 2338337 h 2353377"/>
              <a:gd name="connsiteX25-2459" fmla="*/ 5643041 w 12341965"/>
              <a:gd name="connsiteY25-2460" fmla="*/ 2349756 h 2353377"/>
              <a:gd name="connsiteX26-2461" fmla="*/ 5517419 w 12341965"/>
              <a:gd name="connsiteY26-2462" fmla="*/ 2351254 h 2353377"/>
              <a:gd name="connsiteX27-2463" fmla="*/ 5503615 w 12341965"/>
              <a:gd name="connsiteY27-2464" fmla="*/ 2350690 h 2353377"/>
              <a:gd name="connsiteX28-2465" fmla="*/ 5452604 w 12341965"/>
              <a:gd name="connsiteY28-2466" fmla="*/ 2341455 h 2353377"/>
              <a:gd name="connsiteX29-2467" fmla="*/ 5218880 w 12341965"/>
              <a:gd name="connsiteY29-2468" fmla="*/ 2347042 h 2353377"/>
              <a:gd name="connsiteX30-2469" fmla="*/ 5147783 w 12341965"/>
              <a:gd name="connsiteY30-2470" fmla="*/ 2337307 h 2353377"/>
              <a:gd name="connsiteX31-2471" fmla="*/ 5112799 w 12341965"/>
              <a:gd name="connsiteY31-2472" fmla="*/ 2336446 h 2353377"/>
              <a:gd name="connsiteX32-2473" fmla="*/ 5106864 w 12341965"/>
              <a:gd name="connsiteY32-2474" fmla="*/ 2335911 h 2353377"/>
              <a:gd name="connsiteX33-2475" fmla="*/ 5066303 w 12341965"/>
              <a:gd name="connsiteY33-2476" fmla="*/ 2329557 h 2353377"/>
              <a:gd name="connsiteX34-2477" fmla="*/ 5006531 w 12341965"/>
              <a:gd name="connsiteY34-2478" fmla="*/ 2315968 h 2353377"/>
              <a:gd name="connsiteX35-2479" fmla="*/ 4945504 w 12341965"/>
              <a:gd name="connsiteY35-2480" fmla="*/ 2294413 h 2353377"/>
              <a:gd name="connsiteX36-2481" fmla="*/ 4909961 w 12341965"/>
              <a:gd name="connsiteY36-2482" fmla="*/ 2284281 h 2353377"/>
              <a:gd name="connsiteX37-2483" fmla="*/ 4885568 w 12341965"/>
              <a:gd name="connsiteY37-2484" fmla="*/ 2274743 h 2353377"/>
              <a:gd name="connsiteX38-2485" fmla="*/ 4815574 w 12341965"/>
              <a:gd name="connsiteY38-2486" fmla="*/ 2262107 h 2353377"/>
              <a:gd name="connsiteX39-2487" fmla="*/ 4696246 w 12341965"/>
              <a:gd name="connsiteY39-2488" fmla="*/ 2246027 h 2353377"/>
              <a:gd name="connsiteX40-2489" fmla="*/ 4647561 w 12341965"/>
              <a:gd name="connsiteY40-2490" fmla="*/ 2224054 h 2353377"/>
              <a:gd name="connsiteX41-2491" fmla="*/ 4544244 w 12341965"/>
              <a:gd name="connsiteY41-2492" fmla="*/ 2213903 h 2353377"/>
              <a:gd name="connsiteX42-2493" fmla="*/ 4520901 w 12341965"/>
              <a:gd name="connsiteY42-2494" fmla="*/ 2217902 h 2353377"/>
              <a:gd name="connsiteX43-2495" fmla="*/ 4466684 w 12341965"/>
              <a:gd name="connsiteY43-2496" fmla="*/ 2217811 h 2353377"/>
              <a:gd name="connsiteX44-2497" fmla="*/ 4384389 w 12341965"/>
              <a:gd name="connsiteY44-2498" fmla="*/ 2227803 h 2353377"/>
              <a:gd name="connsiteX45-2499" fmla="*/ 4294465 w 12341965"/>
              <a:gd name="connsiteY45-2500" fmla="*/ 2240110 h 2353377"/>
              <a:gd name="connsiteX46-2501" fmla="*/ 4240927 w 12341965"/>
              <a:gd name="connsiteY46-2502" fmla="*/ 2245879 h 2353377"/>
              <a:gd name="connsiteX47-2503" fmla="*/ 4234993 w 12341965"/>
              <a:gd name="connsiteY47-2504" fmla="*/ 2246302 h 2353377"/>
              <a:gd name="connsiteX48-2505" fmla="*/ 4193946 w 12341965"/>
              <a:gd name="connsiteY48-2506" fmla="*/ 2246529 h 2353377"/>
              <a:gd name="connsiteX49-2507" fmla="*/ 4068669 w 12341965"/>
              <a:gd name="connsiteY49-2508" fmla="*/ 2231190 h 2353377"/>
              <a:gd name="connsiteX50-2509" fmla="*/ 4031847 w 12341965"/>
              <a:gd name="connsiteY50-2510" fmla="*/ 2226882 h 2353377"/>
              <a:gd name="connsiteX51-2511" fmla="*/ 4006096 w 12341965"/>
              <a:gd name="connsiteY51-2512" fmla="*/ 2221376 h 2353377"/>
              <a:gd name="connsiteX52-2513" fmla="*/ 3934949 w 12341965"/>
              <a:gd name="connsiteY52-2514" fmla="*/ 2220116 h 2353377"/>
              <a:gd name="connsiteX53-2515" fmla="*/ 3814672 w 12341965"/>
              <a:gd name="connsiteY53-2516" fmla="*/ 2223359 h 2353377"/>
              <a:gd name="connsiteX54-2517" fmla="*/ 3761308 w 12341965"/>
              <a:gd name="connsiteY54-2518" fmla="*/ 2214030 h 2353377"/>
              <a:gd name="connsiteX55-2519" fmla="*/ 3569306 w 12341965"/>
              <a:gd name="connsiteY55-2520" fmla="*/ 2214461 h 2353377"/>
              <a:gd name="connsiteX56-2521" fmla="*/ 3407590 w 12341965"/>
              <a:gd name="connsiteY56-2522" fmla="*/ 2207870 h 2353377"/>
              <a:gd name="connsiteX57-2523" fmla="*/ 3281075 w 12341965"/>
              <a:gd name="connsiteY57-2524" fmla="*/ 2208906 h 2353377"/>
              <a:gd name="connsiteX58-2525" fmla="*/ 3008454 w 12341965"/>
              <a:gd name="connsiteY58-2526" fmla="*/ 2216904 h 2353377"/>
              <a:gd name="connsiteX59-2527" fmla="*/ 2993596 w 12341965"/>
              <a:gd name="connsiteY59-2528" fmla="*/ 2224321 h 2353377"/>
              <a:gd name="connsiteX60-2529" fmla="*/ 2939335 w 12341965"/>
              <a:gd name="connsiteY60-2530" fmla="*/ 2232438 h 2353377"/>
              <a:gd name="connsiteX61-2531" fmla="*/ 2870672 w 12341965"/>
              <a:gd name="connsiteY61-2532" fmla="*/ 2240299 h 2353377"/>
              <a:gd name="connsiteX62-2533" fmla="*/ 2870224 w 12341965"/>
              <a:gd name="connsiteY62-2534" fmla="*/ 2239378 h 2353377"/>
              <a:gd name="connsiteX63-2535" fmla="*/ 2839549 w 12341965"/>
              <a:gd name="connsiteY63-2536" fmla="*/ 2232556 h 2353377"/>
              <a:gd name="connsiteX64-2537" fmla="*/ 2715695 w 12341965"/>
              <a:gd name="connsiteY64-2538" fmla="*/ 2217586 h 2353377"/>
              <a:gd name="connsiteX65-2539" fmla="*/ 2710404 w 12341965"/>
              <a:gd name="connsiteY65-2540" fmla="*/ 2216336 h 2353377"/>
              <a:gd name="connsiteX66-2541" fmla="*/ 2473552 w 12341965"/>
              <a:gd name="connsiteY66-2542" fmla="*/ 2198719 h 2353377"/>
              <a:gd name="connsiteX67-2543" fmla="*/ 2371052 w 12341965"/>
              <a:gd name="connsiteY67-2544" fmla="*/ 2192460 h 2353377"/>
              <a:gd name="connsiteX68-2545" fmla="*/ 2285669 w 12341965"/>
              <a:gd name="connsiteY68-2546" fmla="*/ 2178867 h 2353377"/>
              <a:gd name="connsiteX69-2547" fmla="*/ 2162799 w 12341965"/>
              <a:gd name="connsiteY69-2548" fmla="*/ 2176749 h 2353377"/>
              <a:gd name="connsiteX70-2549" fmla="*/ 2052698 w 12341965"/>
              <a:gd name="connsiteY70-2550" fmla="*/ 2201848 h 2353377"/>
              <a:gd name="connsiteX71-2551" fmla="*/ 2036176 w 12341965"/>
              <a:gd name="connsiteY71-2552" fmla="*/ 2207519 h 2353377"/>
              <a:gd name="connsiteX72-2553" fmla="*/ 1867865 w 12341965"/>
              <a:gd name="connsiteY72-2554" fmla="*/ 2233814 h 2353377"/>
              <a:gd name="connsiteX73-2555" fmla="*/ 1747309 w 12341965"/>
              <a:gd name="connsiteY73-2556" fmla="*/ 2244873 h 2353377"/>
              <a:gd name="connsiteX74-2557" fmla="*/ 1621993 w 12341965"/>
              <a:gd name="connsiteY74-2558" fmla="*/ 2277323 h 2353377"/>
              <a:gd name="connsiteX75-2559" fmla="*/ 1413302 w 12341965"/>
              <a:gd name="connsiteY75-2560" fmla="*/ 2315386 h 2353377"/>
              <a:gd name="connsiteX76-2561" fmla="*/ 1349774 w 12341965"/>
              <a:gd name="connsiteY76-2562" fmla="*/ 2311415 h 2353377"/>
              <a:gd name="connsiteX77-2563" fmla="*/ 1335513 w 12341965"/>
              <a:gd name="connsiteY77-2564" fmla="*/ 2307541 h 2353377"/>
              <a:gd name="connsiteX78-2565" fmla="*/ 1259923 w 12341965"/>
              <a:gd name="connsiteY78-2566" fmla="*/ 2294046 h 2353377"/>
              <a:gd name="connsiteX79-2567" fmla="*/ 1177798 w 12341965"/>
              <a:gd name="connsiteY79-2568" fmla="*/ 2268264 h 2353377"/>
              <a:gd name="connsiteX80-2569" fmla="*/ 953096 w 12341965"/>
              <a:gd name="connsiteY80-2570" fmla="*/ 2252491 h 2353377"/>
              <a:gd name="connsiteX81-2571" fmla="*/ 797811 w 12341965"/>
              <a:gd name="connsiteY81-2572" fmla="*/ 2225024 h 2353377"/>
              <a:gd name="connsiteX82-2573" fmla="*/ 586407 w 12341965"/>
              <a:gd name="connsiteY82-2574" fmla="*/ 2173725 h 2353377"/>
              <a:gd name="connsiteX83-2575" fmla="*/ 510297 w 12341965"/>
              <a:gd name="connsiteY83-2576" fmla="*/ 2165489 h 2353377"/>
              <a:gd name="connsiteX84-2577" fmla="*/ 406606 w 12341965"/>
              <a:gd name="connsiteY84-2578" fmla="*/ 2130615 h 2353377"/>
              <a:gd name="connsiteX85-2579" fmla="*/ 369789 w 12341965"/>
              <a:gd name="connsiteY85-2580" fmla="*/ 2123930 h 2353377"/>
              <a:gd name="connsiteX86-2581" fmla="*/ 268455 w 12341965"/>
              <a:gd name="connsiteY86-2582" fmla="*/ 2101771 h 2353377"/>
              <a:gd name="connsiteX87-2583" fmla="*/ 75483 w 12341965"/>
              <a:gd name="connsiteY87-2584" fmla="*/ 2065556 h 2353377"/>
              <a:gd name="connsiteX88-2585" fmla="*/ 36912 w 12341965"/>
              <a:gd name="connsiteY88-2586" fmla="*/ 2050202 h 2353377"/>
              <a:gd name="connsiteX89-2587" fmla="*/ 4480 w 12341965"/>
              <a:gd name="connsiteY89-2588" fmla="*/ 2042483 h 2353377"/>
              <a:gd name="connsiteX90-2589" fmla="*/ 0 w 12341965"/>
              <a:gd name="connsiteY90-2590" fmla="*/ 2041389 h 2353377"/>
              <a:gd name="connsiteX91-2591" fmla="*/ 220422 w 12341965"/>
              <a:gd name="connsiteY91-2592" fmla="*/ 0 h 23533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Lst>
            <a:rect l="l" t="t" r="r" b="b"/>
            <a:pathLst>
              <a:path w="12341965" h="2353377">
                <a:moveTo>
                  <a:pt x="220422" y="0"/>
                </a:moveTo>
                <a:lnTo>
                  <a:pt x="12341965" y="1308844"/>
                </a:lnTo>
                <a:lnTo>
                  <a:pt x="12263497" y="2035552"/>
                </a:lnTo>
                <a:cubicBezTo>
                  <a:pt x="12106187" y="2024495"/>
                  <a:pt x="12065072" y="2002037"/>
                  <a:pt x="11965860" y="1985279"/>
                </a:cubicBezTo>
                <a:cubicBezTo>
                  <a:pt x="11876070" y="1975312"/>
                  <a:pt x="11779749" y="1979196"/>
                  <a:pt x="11724758" y="1975746"/>
                </a:cubicBezTo>
                <a:lnTo>
                  <a:pt x="10904839" y="1919152"/>
                </a:lnTo>
                <a:cubicBezTo>
                  <a:pt x="10055307" y="1760918"/>
                  <a:pt x="9109530" y="2036718"/>
                  <a:pt x="8756364" y="1969116"/>
                </a:cubicBezTo>
                <a:cubicBezTo>
                  <a:pt x="8495362" y="2002252"/>
                  <a:pt x="7865978" y="2131409"/>
                  <a:pt x="7441068" y="2196228"/>
                </a:cubicBezTo>
                <a:cubicBezTo>
                  <a:pt x="7386333" y="2202891"/>
                  <a:pt x="7305428" y="2295216"/>
                  <a:pt x="7246167" y="2287725"/>
                </a:cubicBezTo>
                <a:cubicBezTo>
                  <a:pt x="7244827" y="2291352"/>
                  <a:pt x="7242257" y="2294422"/>
                  <a:pt x="7238841" y="2297086"/>
                </a:cubicBezTo>
                <a:lnTo>
                  <a:pt x="7195429" y="2314078"/>
                </a:lnTo>
                <a:lnTo>
                  <a:pt x="7175833" y="2323047"/>
                </a:lnTo>
                <a:cubicBezTo>
                  <a:pt x="7128237" y="2324570"/>
                  <a:pt x="6971703" y="2323643"/>
                  <a:pt x="6909853" y="2323220"/>
                </a:cubicBezTo>
                <a:cubicBezTo>
                  <a:pt x="6869084" y="2323828"/>
                  <a:pt x="6840814" y="2308658"/>
                  <a:pt x="6804732" y="2320509"/>
                </a:cubicBezTo>
                <a:cubicBezTo>
                  <a:pt x="6766551" y="2321011"/>
                  <a:pt x="6732672" y="2315120"/>
                  <a:pt x="6701005" y="2320573"/>
                </a:cubicBezTo>
                <a:cubicBezTo>
                  <a:pt x="6687229" y="2315697"/>
                  <a:pt x="6674600" y="2313894"/>
                  <a:pt x="6663627" y="2321931"/>
                </a:cubicBezTo>
                <a:cubicBezTo>
                  <a:pt x="6640726" y="2320775"/>
                  <a:pt x="6586669" y="2315212"/>
                  <a:pt x="6563598" y="2313634"/>
                </a:cubicBezTo>
                <a:lnTo>
                  <a:pt x="6525203" y="2312470"/>
                </a:lnTo>
                <a:lnTo>
                  <a:pt x="6517061" y="2312846"/>
                </a:lnTo>
                <a:cubicBezTo>
                  <a:pt x="6503780" y="2314306"/>
                  <a:pt x="6490919" y="2316182"/>
                  <a:pt x="6478721" y="2318342"/>
                </a:cubicBezTo>
                <a:cubicBezTo>
                  <a:pt x="6454794" y="2315583"/>
                  <a:pt x="6405181" y="2297966"/>
                  <a:pt x="6373502" y="2296294"/>
                </a:cubicBezTo>
                <a:lnTo>
                  <a:pt x="6250573" y="2310299"/>
                </a:lnTo>
                <a:cubicBezTo>
                  <a:pt x="6219746" y="2312241"/>
                  <a:pt x="6169132" y="2313318"/>
                  <a:pt x="6103688" y="2319965"/>
                </a:cubicBezTo>
                <a:cubicBezTo>
                  <a:pt x="6040932" y="2325401"/>
                  <a:pt x="5903967" y="2345789"/>
                  <a:pt x="5881220" y="2352697"/>
                </a:cubicBezTo>
                <a:cubicBezTo>
                  <a:pt x="5862137" y="2355758"/>
                  <a:pt x="5777813" y="2348049"/>
                  <a:pt x="5787527" y="2338337"/>
                </a:cubicBezTo>
                <a:cubicBezTo>
                  <a:pt x="5731144" y="2359953"/>
                  <a:pt x="5708521" y="2339004"/>
                  <a:pt x="5643041" y="2349756"/>
                </a:cubicBezTo>
                <a:lnTo>
                  <a:pt x="5517419" y="2351254"/>
                </a:lnTo>
                <a:lnTo>
                  <a:pt x="5503615" y="2350690"/>
                </a:lnTo>
                <a:lnTo>
                  <a:pt x="5452604" y="2341455"/>
                </a:lnTo>
                <a:cubicBezTo>
                  <a:pt x="5362493" y="2351410"/>
                  <a:pt x="5269683" y="2347734"/>
                  <a:pt x="5218880" y="2347042"/>
                </a:cubicBezTo>
                <a:lnTo>
                  <a:pt x="5147783" y="2337307"/>
                </a:lnTo>
                <a:cubicBezTo>
                  <a:pt x="5136337" y="2335815"/>
                  <a:pt x="5122774" y="2337020"/>
                  <a:pt x="5112799" y="2336446"/>
                </a:cubicBezTo>
                <a:lnTo>
                  <a:pt x="5106864" y="2335911"/>
                </a:lnTo>
                <a:lnTo>
                  <a:pt x="5066303" y="2329557"/>
                </a:lnTo>
                <a:lnTo>
                  <a:pt x="5006531" y="2315968"/>
                </a:lnTo>
                <a:cubicBezTo>
                  <a:pt x="4987105" y="2308900"/>
                  <a:pt x="4971495" y="2288182"/>
                  <a:pt x="4945504" y="2294413"/>
                </a:cubicBezTo>
                <a:cubicBezTo>
                  <a:pt x="4952381" y="2284703"/>
                  <a:pt x="4915690" y="2293955"/>
                  <a:pt x="4909961" y="2284281"/>
                </a:cubicBezTo>
                <a:cubicBezTo>
                  <a:pt x="4906882" y="2276450"/>
                  <a:pt x="4895035" y="2277433"/>
                  <a:pt x="4885568" y="2274743"/>
                </a:cubicBezTo>
                <a:cubicBezTo>
                  <a:pt x="4878048" y="2266851"/>
                  <a:pt x="4831352" y="2260576"/>
                  <a:pt x="4815574" y="2262107"/>
                </a:cubicBezTo>
                <a:cubicBezTo>
                  <a:pt x="4771715" y="2271162"/>
                  <a:pt x="4731418" y="2239620"/>
                  <a:pt x="4696246" y="2246027"/>
                </a:cubicBezTo>
                <a:cubicBezTo>
                  <a:pt x="4663636" y="2237989"/>
                  <a:pt x="4668995" y="2228937"/>
                  <a:pt x="4647561" y="2224054"/>
                </a:cubicBezTo>
                <a:cubicBezTo>
                  <a:pt x="4622228" y="2218700"/>
                  <a:pt x="4560747" y="2213234"/>
                  <a:pt x="4544244" y="2213903"/>
                </a:cubicBezTo>
                <a:lnTo>
                  <a:pt x="4520901" y="2217902"/>
                </a:lnTo>
                <a:lnTo>
                  <a:pt x="4466684" y="2217811"/>
                </a:lnTo>
                <a:lnTo>
                  <a:pt x="4384389" y="2227803"/>
                </a:lnTo>
                <a:cubicBezTo>
                  <a:pt x="4354414" y="2231905"/>
                  <a:pt x="4318104" y="2228138"/>
                  <a:pt x="4294465" y="2240110"/>
                </a:cubicBezTo>
                <a:cubicBezTo>
                  <a:pt x="4280780" y="2241348"/>
                  <a:pt x="4250839" y="2244848"/>
                  <a:pt x="4240927" y="2245879"/>
                </a:cubicBezTo>
                <a:lnTo>
                  <a:pt x="4234993" y="2246302"/>
                </a:lnTo>
                <a:lnTo>
                  <a:pt x="4193946" y="2246529"/>
                </a:lnTo>
                <a:lnTo>
                  <a:pt x="4068669" y="2231190"/>
                </a:lnTo>
                <a:cubicBezTo>
                  <a:pt x="4073618" y="2220503"/>
                  <a:pt x="4039283" y="2235514"/>
                  <a:pt x="4031847" y="2226882"/>
                </a:cubicBezTo>
                <a:cubicBezTo>
                  <a:pt x="4027362" y="2219647"/>
                  <a:pt x="4015901" y="2222514"/>
                  <a:pt x="4006096" y="2221376"/>
                </a:cubicBezTo>
                <a:cubicBezTo>
                  <a:pt x="3997234" y="2214791"/>
                  <a:pt x="3950170" y="2216076"/>
                  <a:pt x="3934949" y="2220116"/>
                </a:cubicBezTo>
                <a:cubicBezTo>
                  <a:pt x="3893532" y="2236079"/>
                  <a:pt x="3848045" y="2211403"/>
                  <a:pt x="3814672" y="2223359"/>
                </a:cubicBezTo>
                <a:cubicBezTo>
                  <a:pt x="3781125" y="2220650"/>
                  <a:pt x="3783283" y="2215417"/>
                  <a:pt x="3761308" y="2214030"/>
                </a:cubicBezTo>
                <a:cubicBezTo>
                  <a:pt x="3720414" y="2212547"/>
                  <a:pt x="3628260" y="2215487"/>
                  <a:pt x="3569306" y="2214461"/>
                </a:cubicBezTo>
                <a:cubicBezTo>
                  <a:pt x="3514762" y="2212921"/>
                  <a:pt x="3465806" y="2207824"/>
                  <a:pt x="3407590" y="2207870"/>
                </a:cubicBezTo>
                <a:cubicBezTo>
                  <a:pt x="3361745" y="2215668"/>
                  <a:pt x="3314990" y="2196078"/>
                  <a:pt x="3281075" y="2208906"/>
                </a:cubicBezTo>
                <a:cubicBezTo>
                  <a:pt x="3120266" y="2215996"/>
                  <a:pt x="3053255" y="2197289"/>
                  <a:pt x="3008454" y="2216904"/>
                </a:cubicBezTo>
                <a:cubicBezTo>
                  <a:pt x="3004056" y="2220042"/>
                  <a:pt x="2999032" y="2222447"/>
                  <a:pt x="2993596" y="2224321"/>
                </a:cubicBezTo>
                <a:lnTo>
                  <a:pt x="2939335" y="2232438"/>
                </a:lnTo>
                <a:lnTo>
                  <a:pt x="2870672" y="2240299"/>
                </a:lnTo>
                <a:lnTo>
                  <a:pt x="2870224" y="2239378"/>
                </a:lnTo>
                <a:cubicBezTo>
                  <a:pt x="2865037" y="2238088"/>
                  <a:pt x="2852258" y="2237137"/>
                  <a:pt x="2839549" y="2232556"/>
                </a:cubicBezTo>
                <a:lnTo>
                  <a:pt x="2715695" y="2217586"/>
                </a:lnTo>
                <a:lnTo>
                  <a:pt x="2710404" y="2216336"/>
                </a:lnTo>
                <a:lnTo>
                  <a:pt x="2473552" y="2198719"/>
                </a:lnTo>
                <a:cubicBezTo>
                  <a:pt x="2433163" y="2209361"/>
                  <a:pt x="2411483" y="2193227"/>
                  <a:pt x="2371052" y="2192460"/>
                </a:cubicBezTo>
                <a:cubicBezTo>
                  <a:pt x="2339739" y="2189151"/>
                  <a:pt x="2307500" y="2179285"/>
                  <a:pt x="2285669" y="2178867"/>
                </a:cubicBezTo>
                <a:cubicBezTo>
                  <a:pt x="2219354" y="2185261"/>
                  <a:pt x="2203755" y="2177455"/>
                  <a:pt x="2162799" y="2176749"/>
                </a:cubicBezTo>
                <a:cubicBezTo>
                  <a:pt x="2131400" y="2180309"/>
                  <a:pt x="2073801" y="2196720"/>
                  <a:pt x="2052698" y="2201848"/>
                </a:cubicBezTo>
                <a:lnTo>
                  <a:pt x="2036176" y="2207519"/>
                </a:lnTo>
                <a:cubicBezTo>
                  <a:pt x="2005752" y="2212926"/>
                  <a:pt x="1885299" y="2245828"/>
                  <a:pt x="1867865" y="2233814"/>
                </a:cubicBezTo>
                <a:cubicBezTo>
                  <a:pt x="1829403" y="2230625"/>
                  <a:pt x="1808413" y="2235203"/>
                  <a:pt x="1747309" y="2244873"/>
                </a:cubicBezTo>
                <a:cubicBezTo>
                  <a:pt x="1706329" y="2252123"/>
                  <a:pt x="1676431" y="2271948"/>
                  <a:pt x="1621993" y="2277323"/>
                </a:cubicBezTo>
                <a:cubicBezTo>
                  <a:pt x="1568045" y="2305215"/>
                  <a:pt x="1477306" y="2297296"/>
                  <a:pt x="1413302" y="2315386"/>
                </a:cubicBezTo>
                <a:cubicBezTo>
                  <a:pt x="1367932" y="2321068"/>
                  <a:pt x="1362739" y="2312723"/>
                  <a:pt x="1349774" y="2311415"/>
                </a:cubicBezTo>
                <a:lnTo>
                  <a:pt x="1335513" y="2307541"/>
                </a:lnTo>
                <a:cubicBezTo>
                  <a:pt x="1320538" y="2304646"/>
                  <a:pt x="1286209" y="2300592"/>
                  <a:pt x="1259923" y="2294046"/>
                </a:cubicBezTo>
                <a:cubicBezTo>
                  <a:pt x="1241272" y="2283687"/>
                  <a:pt x="1192295" y="2269094"/>
                  <a:pt x="1177798" y="2268264"/>
                </a:cubicBezTo>
                <a:cubicBezTo>
                  <a:pt x="1154017" y="2270121"/>
                  <a:pt x="1015624" y="2260639"/>
                  <a:pt x="953096" y="2252491"/>
                </a:cubicBezTo>
                <a:cubicBezTo>
                  <a:pt x="897860" y="2238742"/>
                  <a:pt x="841713" y="2236936"/>
                  <a:pt x="797811" y="2225024"/>
                </a:cubicBezTo>
                <a:cubicBezTo>
                  <a:pt x="751212" y="2191331"/>
                  <a:pt x="634326" y="2183648"/>
                  <a:pt x="586407" y="2173725"/>
                </a:cubicBezTo>
                <a:cubicBezTo>
                  <a:pt x="565635" y="2167365"/>
                  <a:pt x="523888" y="2167240"/>
                  <a:pt x="510297" y="2165489"/>
                </a:cubicBezTo>
                <a:cubicBezTo>
                  <a:pt x="446302" y="2153145"/>
                  <a:pt x="441170" y="2142240"/>
                  <a:pt x="406606" y="2130615"/>
                </a:cubicBezTo>
                <a:cubicBezTo>
                  <a:pt x="394069" y="2136093"/>
                  <a:pt x="382142" y="2131632"/>
                  <a:pt x="369789" y="2123930"/>
                </a:cubicBezTo>
                <a:cubicBezTo>
                  <a:pt x="337624" y="2122458"/>
                  <a:pt x="305863" y="2109462"/>
                  <a:pt x="268455" y="2101771"/>
                </a:cubicBezTo>
                <a:cubicBezTo>
                  <a:pt x="219404" y="2092042"/>
                  <a:pt x="114073" y="2074150"/>
                  <a:pt x="75483" y="2065556"/>
                </a:cubicBezTo>
                <a:lnTo>
                  <a:pt x="36912" y="2050202"/>
                </a:lnTo>
                <a:cubicBezTo>
                  <a:pt x="29609" y="2043720"/>
                  <a:pt x="16374" y="2043760"/>
                  <a:pt x="4480" y="2042483"/>
                </a:cubicBezTo>
                <a:lnTo>
                  <a:pt x="0" y="2041389"/>
                </a:lnTo>
                <a:lnTo>
                  <a:pt x="220422"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3"/>
          <p:cNvSpPr>
            <a:spLocks noGrp="1" noRot="1" noChangeAspect="1" noMove="1" noResize="1" noEditPoints="1" noAdjustHandles="1" noChangeArrowheads="1" noChangeShapeType="1" noTextEdit="1"/>
          </p:cNvSpPr>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1" fmla="*/ 0 w 4212976"/>
              <a:gd name="connsiteY0-2" fmla="*/ 0 h 5687201"/>
              <a:gd name="connsiteX1-3" fmla="*/ 4212976 w 4212976"/>
              <a:gd name="connsiteY1-4" fmla="*/ 0 h 5687201"/>
              <a:gd name="connsiteX2-5" fmla="*/ 4212976 w 4212976"/>
              <a:gd name="connsiteY2-6" fmla="*/ 5687201 h 5687201"/>
              <a:gd name="connsiteX3-7" fmla="*/ 22981 w 4212976"/>
              <a:gd name="connsiteY3-8" fmla="*/ 5686169 h 5687201"/>
              <a:gd name="connsiteX4-9" fmla="*/ 0 w 4212976"/>
              <a:gd name="connsiteY4-10" fmla="*/ 0 h 5687201"/>
              <a:gd name="connsiteX0-11" fmla="*/ 0 w 4207231"/>
              <a:gd name="connsiteY0-12" fmla="*/ 0 h 5687459"/>
              <a:gd name="connsiteX1-13" fmla="*/ 4207231 w 4207231"/>
              <a:gd name="connsiteY1-14" fmla="*/ 258 h 5687459"/>
              <a:gd name="connsiteX2-15" fmla="*/ 4207231 w 4207231"/>
              <a:gd name="connsiteY2-16" fmla="*/ 5687459 h 5687459"/>
              <a:gd name="connsiteX3-17" fmla="*/ 17236 w 4207231"/>
              <a:gd name="connsiteY3-18" fmla="*/ 5686427 h 5687459"/>
              <a:gd name="connsiteX4-19" fmla="*/ 0 w 4207231"/>
              <a:gd name="connsiteY4-20" fmla="*/ 0 h 5687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rgbClr val="EFEEE9"/>
          </a:solidFill>
          <a:ln>
            <a:noFill/>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7376654" y="590280"/>
            <a:ext cx="4201826" cy="5663512"/>
          </a:xfrm>
          <a:custGeom>
            <a:avLst/>
            <a:gdLst>
              <a:gd name="connsiteX0" fmla="*/ 414836 w 4486013"/>
              <a:gd name="connsiteY0" fmla="*/ 0 h 5663512"/>
              <a:gd name="connsiteX1" fmla="*/ 3224977 w 4486013"/>
              <a:gd name="connsiteY1" fmla="*/ 145161 h 5663512"/>
              <a:gd name="connsiteX2" fmla="*/ 4000859 w 4486013"/>
              <a:gd name="connsiteY2" fmla="*/ 193118 h 5663512"/>
              <a:gd name="connsiteX3" fmla="*/ 4350169 w 4486013"/>
              <a:gd name="connsiteY3" fmla="*/ 210199 h 5663512"/>
              <a:gd name="connsiteX4" fmla="*/ 4376498 w 4486013"/>
              <a:gd name="connsiteY4" fmla="*/ 232320 h 5663512"/>
              <a:gd name="connsiteX5" fmla="*/ 4375204 w 4486013"/>
              <a:gd name="connsiteY5" fmla="*/ 264976 h 5663512"/>
              <a:gd name="connsiteX6" fmla="*/ 4377957 w 4486013"/>
              <a:gd name="connsiteY6" fmla="*/ 266710 h 5663512"/>
              <a:gd name="connsiteX7" fmla="*/ 4393686 w 4486013"/>
              <a:gd name="connsiteY7" fmla="*/ 298994 h 5663512"/>
              <a:gd name="connsiteX8" fmla="*/ 4382271 w 4486013"/>
              <a:gd name="connsiteY8" fmla="*/ 332680 h 5663512"/>
              <a:gd name="connsiteX9" fmla="*/ 4486013 w 4486013"/>
              <a:gd name="connsiteY9" fmla="*/ 332680 h 5663512"/>
              <a:gd name="connsiteX10" fmla="*/ 4486013 w 4486013"/>
              <a:gd name="connsiteY10" fmla="*/ 1737775 h 5663512"/>
              <a:gd name="connsiteX11" fmla="*/ 4318772 w 4486013"/>
              <a:gd name="connsiteY11" fmla="*/ 1737775 h 5663512"/>
              <a:gd name="connsiteX12" fmla="*/ 4318680 w 4486013"/>
              <a:gd name="connsiteY12" fmla="*/ 1740050 h 5663512"/>
              <a:gd name="connsiteX13" fmla="*/ 4316755 w 4486013"/>
              <a:gd name="connsiteY13" fmla="*/ 1740201 h 5663512"/>
              <a:gd name="connsiteX14" fmla="*/ 4310558 w 4486013"/>
              <a:gd name="connsiteY14" fmla="*/ 1896619 h 5663512"/>
              <a:gd name="connsiteX15" fmla="*/ 4318966 w 4486013"/>
              <a:gd name="connsiteY15" fmla="*/ 1921364 h 5663512"/>
              <a:gd name="connsiteX16" fmla="*/ 4321675 w 4486013"/>
              <a:gd name="connsiteY16" fmla="*/ 1972960 h 5663512"/>
              <a:gd name="connsiteX17" fmla="*/ 4321238 w 4486013"/>
              <a:gd name="connsiteY17" fmla="*/ 2007537 h 5663512"/>
              <a:gd name="connsiteX18" fmla="*/ 4320862 w 4486013"/>
              <a:gd name="connsiteY18" fmla="*/ 2012537 h 5663512"/>
              <a:gd name="connsiteX19" fmla="*/ 4312791 w 4486013"/>
              <a:gd name="connsiteY19" fmla="*/ 2053644 h 5663512"/>
              <a:gd name="connsiteX20" fmla="*/ 4315891 w 4486013"/>
              <a:gd name="connsiteY20" fmla="*/ 2057665 h 5663512"/>
              <a:gd name="connsiteX21" fmla="*/ 4318696 w 4486013"/>
              <a:gd name="connsiteY21" fmla="*/ 2070810 h 5663512"/>
              <a:gd name="connsiteX22" fmla="*/ 4314383 w 4486013"/>
              <a:gd name="connsiteY22" fmla="*/ 2081740 h 5663512"/>
              <a:gd name="connsiteX23" fmla="*/ 4305436 w 4486013"/>
              <a:gd name="connsiteY23" fmla="*/ 2133479 h 5663512"/>
              <a:gd name="connsiteX24" fmla="*/ 4299150 w 4486013"/>
              <a:gd name="connsiteY24" fmla="*/ 2184520 h 5663512"/>
              <a:gd name="connsiteX25" fmla="*/ 4258862 w 4486013"/>
              <a:gd name="connsiteY25" fmla="*/ 3270918 h 5663512"/>
              <a:gd name="connsiteX26" fmla="*/ 4249825 w 4486013"/>
              <a:gd name="connsiteY26" fmla="*/ 3531778 h 5663512"/>
              <a:gd name="connsiteX27" fmla="*/ 4241331 w 4486013"/>
              <a:gd name="connsiteY27" fmla="*/ 3699138 h 5663512"/>
              <a:gd name="connsiteX28" fmla="*/ 4175319 w 4486013"/>
              <a:gd name="connsiteY28" fmla="*/ 5384761 h 5663512"/>
              <a:gd name="connsiteX29" fmla="*/ 4180697 w 4486013"/>
              <a:gd name="connsiteY29" fmla="*/ 5422435 h 5663512"/>
              <a:gd name="connsiteX30" fmla="*/ 4184400 w 4486013"/>
              <a:gd name="connsiteY30" fmla="*/ 5457824 h 5663512"/>
              <a:gd name="connsiteX31" fmla="*/ 4188204 w 4486013"/>
              <a:gd name="connsiteY31" fmla="*/ 5560902 h 5663512"/>
              <a:gd name="connsiteX32" fmla="*/ 4171243 w 4486013"/>
              <a:gd name="connsiteY32" fmla="*/ 5596462 h 5663512"/>
              <a:gd name="connsiteX33" fmla="*/ 4166923 w 4486013"/>
              <a:gd name="connsiteY33" fmla="*/ 5599286 h 5663512"/>
              <a:gd name="connsiteX34" fmla="*/ 4164409 w 4486013"/>
              <a:gd name="connsiteY34" fmla="*/ 5663512 h 5663512"/>
              <a:gd name="connsiteX35" fmla="*/ 192084 w 4486013"/>
              <a:gd name="connsiteY35" fmla="*/ 5467037 h 5663512"/>
              <a:gd name="connsiteX36" fmla="*/ 195036 w 4486013"/>
              <a:gd name="connsiteY36" fmla="*/ 5398536 h 5663512"/>
              <a:gd name="connsiteX37" fmla="*/ 0 w 4486013"/>
              <a:gd name="connsiteY37" fmla="*/ 5398536 h 5663512"/>
              <a:gd name="connsiteX38" fmla="*/ 0 w 4486013"/>
              <a:gd name="connsiteY38" fmla="*/ 4524329 h 5663512"/>
              <a:gd name="connsiteX39" fmla="*/ 227640 w 4486013"/>
              <a:gd name="connsiteY39" fmla="*/ 4524329 h 5663512"/>
              <a:gd name="connsiteX40" fmla="*/ 248902 w 4486013"/>
              <a:gd name="connsiteY40" fmla="*/ 3948801 h 5663512"/>
              <a:gd name="connsiteX0-1" fmla="*/ 414836 w 4486013"/>
              <a:gd name="connsiteY0-2" fmla="*/ 0 h 5663512"/>
              <a:gd name="connsiteX1-3" fmla="*/ 3224977 w 4486013"/>
              <a:gd name="connsiteY1-4" fmla="*/ 145161 h 5663512"/>
              <a:gd name="connsiteX2-5" fmla="*/ 4000859 w 4486013"/>
              <a:gd name="connsiteY2-6" fmla="*/ 193118 h 5663512"/>
              <a:gd name="connsiteX3-7" fmla="*/ 4350169 w 4486013"/>
              <a:gd name="connsiteY3-8" fmla="*/ 210199 h 5663512"/>
              <a:gd name="connsiteX4-9" fmla="*/ 4376498 w 4486013"/>
              <a:gd name="connsiteY4-10" fmla="*/ 232320 h 5663512"/>
              <a:gd name="connsiteX5-11" fmla="*/ 4375204 w 4486013"/>
              <a:gd name="connsiteY5-12" fmla="*/ 264976 h 5663512"/>
              <a:gd name="connsiteX6-13" fmla="*/ 4377957 w 4486013"/>
              <a:gd name="connsiteY6-14" fmla="*/ 266710 h 5663512"/>
              <a:gd name="connsiteX7-15" fmla="*/ 4393686 w 4486013"/>
              <a:gd name="connsiteY7-16" fmla="*/ 298994 h 5663512"/>
              <a:gd name="connsiteX8-17" fmla="*/ 4382271 w 4486013"/>
              <a:gd name="connsiteY8-18" fmla="*/ 332680 h 5663512"/>
              <a:gd name="connsiteX9-19" fmla="*/ 4486013 w 4486013"/>
              <a:gd name="connsiteY9-20" fmla="*/ 332680 h 5663512"/>
              <a:gd name="connsiteX10-21" fmla="*/ 4486013 w 4486013"/>
              <a:gd name="connsiteY10-22" fmla="*/ 1737775 h 5663512"/>
              <a:gd name="connsiteX11-23" fmla="*/ 4318772 w 4486013"/>
              <a:gd name="connsiteY11-24" fmla="*/ 1737775 h 5663512"/>
              <a:gd name="connsiteX12-25" fmla="*/ 4318680 w 4486013"/>
              <a:gd name="connsiteY12-26" fmla="*/ 1740050 h 5663512"/>
              <a:gd name="connsiteX13-27" fmla="*/ 4316755 w 4486013"/>
              <a:gd name="connsiteY13-28" fmla="*/ 1740201 h 5663512"/>
              <a:gd name="connsiteX14-29" fmla="*/ 4310558 w 4486013"/>
              <a:gd name="connsiteY14-30" fmla="*/ 1896619 h 5663512"/>
              <a:gd name="connsiteX15-31" fmla="*/ 4318966 w 4486013"/>
              <a:gd name="connsiteY15-32" fmla="*/ 1921364 h 5663512"/>
              <a:gd name="connsiteX16-33" fmla="*/ 4321675 w 4486013"/>
              <a:gd name="connsiteY16-34" fmla="*/ 1972960 h 5663512"/>
              <a:gd name="connsiteX17-35" fmla="*/ 4321238 w 4486013"/>
              <a:gd name="connsiteY17-36" fmla="*/ 2007537 h 5663512"/>
              <a:gd name="connsiteX18-37" fmla="*/ 4320862 w 4486013"/>
              <a:gd name="connsiteY18-38" fmla="*/ 2012537 h 5663512"/>
              <a:gd name="connsiteX19-39" fmla="*/ 4312791 w 4486013"/>
              <a:gd name="connsiteY19-40" fmla="*/ 2053644 h 5663512"/>
              <a:gd name="connsiteX20-41" fmla="*/ 4315891 w 4486013"/>
              <a:gd name="connsiteY20-42" fmla="*/ 2057665 h 5663512"/>
              <a:gd name="connsiteX21-43" fmla="*/ 4318696 w 4486013"/>
              <a:gd name="connsiteY21-44" fmla="*/ 2070810 h 5663512"/>
              <a:gd name="connsiteX22-45" fmla="*/ 4314383 w 4486013"/>
              <a:gd name="connsiteY22-46" fmla="*/ 2081740 h 5663512"/>
              <a:gd name="connsiteX23-47" fmla="*/ 4305436 w 4486013"/>
              <a:gd name="connsiteY23-48" fmla="*/ 2133479 h 5663512"/>
              <a:gd name="connsiteX24-49" fmla="*/ 4299150 w 4486013"/>
              <a:gd name="connsiteY24-50" fmla="*/ 2184520 h 5663512"/>
              <a:gd name="connsiteX25-51" fmla="*/ 4258862 w 4486013"/>
              <a:gd name="connsiteY25-52" fmla="*/ 3270918 h 5663512"/>
              <a:gd name="connsiteX26-53" fmla="*/ 4249825 w 4486013"/>
              <a:gd name="connsiteY26-54" fmla="*/ 3531778 h 5663512"/>
              <a:gd name="connsiteX27-55" fmla="*/ 4241331 w 4486013"/>
              <a:gd name="connsiteY27-56" fmla="*/ 3699138 h 5663512"/>
              <a:gd name="connsiteX28-57" fmla="*/ 4175319 w 4486013"/>
              <a:gd name="connsiteY28-58" fmla="*/ 5384761 h 5663512"/>
              <a:gd name="connsiteX29-59" fmla="*/ 4180697 w 4486013"/>
              <a:gd name="connsiteY29-60" fmla="*/ 5422435 h 5663512"/>
              <a:gd name="connsiteX30-61" fmla="*/ 4184400 w 4486013"/>
              <a:gd name="connsiteY30-62" fmla="*/ 5457824 h 5663512"/>
              <a:gd name="connsiteX31-63" fmla="*/ 4188204 w 4486013"/>
              <a:gd name="connsiteY31-64" fmla="*/ 5560902 h 5663512"/>
              <a:gd name="connsiteX32-65" fmla="*/ 4171243 w 4486013"/>
              <a:gd name="connsiteY32-66" fmla="*/ 5596462 h 5663512"/>
              <a:gd name="connsiteX33-67" fmla="*/ 4166923 w 4486013"/>
              <a:gd name="connsiteY33-68" fmla="*/ 5599286 h 5663512"/>
              <a:gd name="connsiteX34-69" fmla="*/ 4164409 w 4486013"/>
              <a:gd name="connsiteY34-70" fmla="*/ 5663512 h 5663512"/>
              <a:gd name="connsiteX35-71" fmla="*/ 192084 w 4486013"/>
              <a:gd name="connsiteY35-72" fmla="*/ 5467037 h 5663512"/>
              <a:gd name="connsiteX36-73" fmla="*/ 195036 w 4486013"/>
              <a:gd name="connsiteY36-74" fmla="*/ 5398536 h 5663512"/>
              <a:gd name="connsiteX37-75" fmla="*/ 0 w 4486013"/>
              <a:gd name="connsiteY37-76" fmla="*/ 5398536 h 5663512"/>
              <a:gd name="connsiteX38-77" fmla="*/ 227640 w 4486013"/>
              <a:gd name="connsiteY38-78" fmla="*/ 4524329 h 5663512"/>
              <a:gd name="connsiteX39-79" fmla="*/ 248902 w 4486013"/>
              <a:gd name="connsiteY39-80" fmla="*/ 3948801 h 5663512"/>
              <a:gd name="connsiteX40-81" fmla="*/ 414836 w 4486013"/>
              <a:gd name="connsiteY40-82" fmla="*/ 0 h 5663512"/>
              <a:gd name="connsiteX0-83" fmla="*/ 222752 w 4293929"/>
              <a:gd name="connsiteY0-84" fmla="*/ 0 h 5663512"/>
              <a:gd name="connsiteX1-85" fmla="*/ 3032893 w 4293929"/>
              <a:gd name="connsiteY1-86" fmla="*/ 145161 h 5663512"/>
              <a:gd name="connsiteX2-87" fmla="*/ 3808775 w 4293929"/>
              <a:gd name="connsiteY2-88" fmla="*/ 193118 h 5663512"/>
              <a:gd name="connsiteX3-89" fmla="*/ 4158085 w 4293929"/>
              <a:gd name="connsiteY3-90" fmla="*/ 210199 h 5663512"/>
              <a:gd name="connsiteX4-91" fmla="*/ 4184414 w 4293929"/>
              <a:gd name="connsiteY4-92" fmla="*/ 232320 h 5663512"/>
              <a:gd name="connsiteX5-93" fmla="*/ 4183120 w 4293929"/>
              <a:gd name="connsiteY5-94" fmla="*/ 264976 h 5663512"/>
              <a:gd name="connsiteX6-95" fmla="*/ 4185873 w 4293929"/>
              <a:gd name="connsiteY6-96" fmla="*/ 266710 h 5663512"/>
              <a:gd name="connsiteX7-97" fmla="*/ 4201602 w 4293929"/>
              <a:gd name="connsiteY7-98" fmla="*/ 298994 h 5663512"/>
              <a:gd name="connsiteX8-99" fmla="*/ 4190187 w 4293929"/>
              <a:gd name="connsiteY8-100" fmla="*/ 332680 h 5663512"/>
              <a:gd name="connsiteX9-101" fmla="*/ 4293929 w 4293929"/>
              <a:gd name="connsiteY9-102" fmla="*/ 332680 h 5663512"/>
              <a:gd name="connsiteX10-103" fmla="*/ 4293929 w 4293929"/>
              <a:gd name="connsiteY10-104" fmla="*/ 1737775 h 5663512"/>
              <a:gd name="connsiteX11-105" fmla="*/ 4126688 w 4293929"/>
              <a:gd name="connsiteY11-106" fmla="*/ 1737775 h 5663512"/>
              <a:gd name="connsiteX12-107" fmla="*/ 4126596 w 4293929"/>
              <a:gd name="connsiteY12-108" fmla="*/ 1740050 h 5663512"/>
              <a:gd name="connsiteX13-109" fmla="*/ 4124671 w 4293929"/>
              <a:gd name="connsiteY13-110" fmla="*/ 1740201 h 5663512"/>
              <a:gd name="connsiteX14-111" fmla="*/ 4118474 w 4293929"/>
              <a:gd name="connsiteY14-112" fmla="*/ 1896619 h 5663512"/>
              <a:gd name="connsiteX15-113" fmla="*/ 4126882 w 4293929"/>
              <a:gd name="connsiteY15-114" fmla="*/ 1921364 h 5663512"/>
              <a:gd name="connsiteX16-115" fmla="*/ 4129591 w 4293929"/>
              <a:gd name="connsiteY16-116" fmla="*/ 1972960 h 5663512"/>
              <a:gd name="connsiteX17-117" fmla="*/ 4129154 w 4293929"/>
              <a:gd name="connsiteY17-118" fmla="*/ 2007537 h 5663512"/>
              <a:gd name="connsiteX18-119" fmla="*/ 4128778 w 4293929"/>
              <a:gd name="connsiteY18-120" fmla="*/ 2012537 h 5663512"/>
              <a:gd name="connsiteX19-121" fmla="*/ 4120707 w 4293929"/>
              <a:gd name="connsiteY19-122" fmla="*/ 2053644 h 5663512"/>
              <a:gd name="connsiteX20-123" fmla="*/ 4123807 w 4293929"/>
              <a:gd name="connsiteY20-124" fmla="*/ 2057665 h 5663512"/>
              <a:gd name="connsiteX21-125" fmla="*/ 4126612 w 4293929"/>
              <a:gd name="connsiteY21-126" fmla="*/ 2070810 h 5663512"/>
              <a:gd name="connsiteX22-127" fmla="*/ 4122299 w 4293929"/>
              <a:gd name="connsiteY22-128" fmla="*/ 2081740 h 5663512"/>
              <a:gd name="connsiteX23-129" fmla="*/ 4113352 w 4293929"/>
              <a:gd name="connsiteY23-130" fmla="*/ 2133479 h 5663512"/>
              <a:gd name="connsiteX24-131" fmla="*/ 4107066 w 4293929"/>
              <a:gd name="connsiteY24-132" fmla="*/ 2184520 h 5663512"/>
              <a:gd name="connsiteX25-133" fmla="*/ 4066778 w 4293929"/>
              <a:gd name="connsiteY25-134" fmla="*/ 3270918 h 5663512"/>
              <a:gd name="connsiteX26-135" fmla="*/ 4057741 w 4293929"/>
              <a:gd name="connsiteY26-136" fmla="*/ 3531778 h 5663512"/>
              <a:gd name="connsiteX27-137" fmla="*/ 4049247 w 4293929"/>
              <a:gd name="connsiteY27-138" fmla="*/ 3699138 h 5663512"/>
              <a:gd name="connsiteX28-139" fmla="*/ 3983235 w 4293929"/>
              <a:gd name="connsiteY28-140" fmla="*/ 5384761 h 5663512"/>
              <a:gd name="connsiteX29-141" fmla="*/ 3988613 w 4293929"/>
              <a:gd name="connsiteY29-142" fmla="*/ 5422435 h 5663512"/>
              <a:gd name="connsiteX30-143" fmla="*/ 3992316 w 4293929"/>
              <a:gd name="connsiteY30-144" fmla="*/ 5457824 h 5663512"/>
              <a:gd name="connsiteX31-145" fmla="*/ 3996120 w 4293929"/>
              <a:gd name="connsiteY31-146" fmla="*/ 5560902 h 5663512"/>
              <a:gd name="connsiteX32-147" fmla="*/ 3979159 w 4293929"/>
              <a:gd name="connsiteY32-148" fmla="*/ 5596462 h 5663512"/>
              <a:gd name="connsiteX33-149" fmla="*/ 3974839 w 4293929"/>
              <a:gd name="connsiteY33-150" fmla="*/ 5599286 h 5663512"/>
              <a:gd name="connsiteX34-151" fmla="*/ 3972325 w 4293929"/>
              <a:gd name="connsiteY34-152" fmla="*/ 5663512 h 5663512"/>
              <a:gd name="connsiteX35-153" fmla="*/ 0 w 4293929"/>
              <a:gd name="connsiteY35-154" fmla="*/ 5467037 h 5663512"/>
              <a:gd name="connsiteX36-155" fmla="*/ 2952 w 4293929"/>
              <a:gd name="connsiteY36-156" fmla="*/ 5398536 h 5663512"/>
              <a:gd name="connsiteX37-157" fmla="*/ 35556 w 4293929"/>
              <a:gd name="connsiteY37-158" fmla="*/ 4524329 h 5663512"/>
              <a:gd name="connsiteX38-159" fmla="*/ 56818 w 4293929"/>
              <a:gd name="connsiteY38-160" fmla="*/ 3948801 h 5663512"/>
              <a:gd name="connsiteX39-161" fmla="*/ 222752 w 4293929"/>
              <a:gd name="connsiteY39-162" fmla="*/ 0 h 5663512"/>
              <a:gd name="connsiteX0-163" fmla="*/ 222752 w 4293929"/>
              <a:gd name="connsiteY0-164" fmla="*/ 0 h 5663512"/>
              <a:gd name="connsiteX1-165" fmla="*/ 3032893 w 4293929"/>
              <a:gd name="connsiteY1-166" fmla="*/ 145161 h 5663512"/>
              <a:gd name="connsiteX2-167" fmla="*/ 3808775 w 4293929"/>
              <a:gd name="connsiteY2-168" fmla="*/ 193118 h 5663512"/>
              <a:gd name="connsiteX3-169" fmla="*/ 4158085 w 4293929"/>
              <a:gd name="connsiteY3-170" fmla="*/ 210199 h 5663512"/>
              <a:gd name="connsiteX4-171" fmla="*/ 4184414 w 4293929"/>
              <a:gd name="connsiteY4-172" fmla="*/ 232320 h 5663512"/>
              <a:gd name="connsiteX5-173" fmla="*/ 4183120 w 4293929"/>
              <a:gd name="connsiteY5-174" fmla="*/ 264976 h 5663512"/>
              <a:gd name="connsiteX6-175" fmla="*/ 4185873 w 4293929"/>
              <a:gd name="connsiteY6-176" fmla="*/ 266710 h 5663512"/>
              <a:gd name="connsiteX7-177" fmla="*/ 4201602 w 4293929"/>
              <a:gd name="connsiteY7-178" fmla="*/ 298994 h 5663512"/>
              <a:gd name="connsiteX8-179" fmla="*/ 4190187 w 4293929"/>
              <a:gd name="connsiteY8-180" fmla="*/ 332680 h 5663512"/>
              <a:gd name="connsiteX9-181" fmla="*/ 4293929 w 4293929"/>
              <a:gd name="connsiteY9-182" fmla="*/ 332680 h 5663512"/>
              <a:gd name="connsiteX10-183" fmla="*/ 4293929 w 4293929"/>
              <a:gd name="connsiteY10-184" fmla="*/ 1737775 h 5663512"/>
              <a:gd name="connsiteX11-185" fmla="*/ 4126688 w 4293929"/>
              <a:gd name="connsiteY11-186" fmla="*/ 1737775 h 5663512"/>
              <a:gd name="connsiteX12-187" fmla="*/ 4126596 w 4293929"/>
              <a:gd name="connsiteY12-188" fmla="*/ 1740050 h 5663512"/>
              <a:gd name="connsiteX13-189" fmla="*/ 4124671 w 4293929"/>
              <a:gd name="connsiteY13-190" fmla="*/ 1740201 h 5663512"/>
              <a:gd name="connsiteX14-191" fmla="*/ 4118474 w 4293929"/>
              <a:gd name="connsiteY14-192" fmla="*/ 1896619 h 5663512"/>
              <a:gd name="connsiteX15-193" fmla="*/ 4126882 w 4293929"/>
              <a:gd name="connsiteY15-194" fmla="*/ 1921364 h 5663512"/>
              <a:gd name="connsiteX16-195" fmla="*/ 4129591 w 4293929"/>
              <a:gd name="connsiteY16-196" fmla="*/ 1972960 h 5663512"/>
              <a:gd name="connsiteX17-197" fmla="*/ 4129154 w 4293929"/>
              <a:gd name="connsiteY17-198" fmla="*/ 2007537 h 5663512"/>
              <a:gd name="connsiteX18-199" fmla="*/ 4128778 w 4293929"/>
              <a:gd name="connsiteY18-200" fmla="*/ 2012537 h 5663512"/>
              <a:gd name="connsiteX19-201" fmla="*/ 4120707 w 4293929"/>
              <a:gd name="connsiteY19-202" fmla="*/ 2053644 h 5663512"/>
              <a:gd name="connsiteX20-203" fmla="*/ 4123807 w 4293929"/>
              <a:gd name="connsiteY20-204" fmla="*/ 2057665 h 5663512"/>
              <a:gd name="connsiteX21-205" fmla="*/ 4126612 w 4293929"/>
              <a:gd name="connsiteY21-206" fmla="*/ 2070810 h 5663512"/>
              <a:gd name="connsiteX22-207" fmla="*/ 4122299 w 4293929"/>
              <a:gd name="connsiteY22-208" fmla="*/ 2081740 h 5663512"/>
              <a:gd name="connsiteX23-209" fmla="*/ 4113352 w 4293929"/>
              <a:gd name="connsiteY23-210" fmla="*/ 2133479 h 5663512"/>
              <a:gd name="connsiteX24-211" fmla="*/ 4107066 w 4293929"/>
              <a:gd name="connsiteY24-212" fmla="*/ 2184520 h 5663512"/>
              <a:gd name="connsiteX25-213" fmla="*/ 4066778 w 4293929"/>
              <a:gd name="connsiteY25-214" fmla="*/ 3270918 h 5663512"/>
              <a:gd name="connsiteX26-215" fmla="*/ 4057741 w 4293929"/>
              <a:gd name="connsiteY26-216" fmla="*/ 3531778 h 5663512"/>
              <a:gd name="connsiteX27-217" fmla="*/ 4049247 w 4293929"/>
              <a:gd name="connsiteY27-218" fmla="*/ 3699138 h 5663512"/>
              <a:gd name="connsiteX28-219" fmla="*/ 3983235 w 4293929"/>
              <a:gd name="connsiteY28-220" fmla="*/ 5384761 h 5663512"/>
              <a:gd name="connsiteX29-221" fmla="*/ 3988613 w 4293929"/>
              <a:gd name="connsiteY29-222" fmla="*/ 5422435 h 5663512"/>
              <a:gd name="connsiteX30-223" fmla="*/ 3992316 w 4293929"/>
              <a:gd name="connsiteY30-224" fmla="*/ 5457824 h 5663512"/>
              <a:gd name="connsiteX31-225" fmla="*/ 3996120 w 4293929"/>
              <a:gd name="connsiteY31-226" fmla="*/ 5560902 h 5663512"/>
              <a:gd name="connsiteX32-227" fmla="*/ 3979159 w 4293929"/>
              <a:gd name="connsiteY32-228" fmla="*/ 5596462 h 5663512"/>
              <a:gd name="connsiteX33-229" fmla="*/ 3974839 w 4293929"/>
              <a:gd name="connsiteY33-230" fmla="*/ 5599286 h 5663512"/>
              <a:gd name="connsiteX34-231" fmla="*/ 3972325 w 4293929"/>
              <a:gd name="connsiteY34-232" fmla="*/ 5663512 h 5663512"/>
              <a:gd name="connsiteX35-233" fmla="*/ 0 w 4293929"/>
              <a:gd name="connsiteY35-234" fmla="*/ 5467037 h 5663512"/>
              <a:gd name="connsiteX36-235" fmla="*/ 2952 w 4293929"/>
              <a:gd name="connsiteY36-236" fmla="*/ 5398536 h 5663512"/>
              <a:gd name="connsiteX37-237" fmla="*/ 56818 w 4293929"/>
              <a:gd name="connsiteY37-238" fmla="*/ 3948801 h 5663512"/>
              <a:gd name="connsiteX38-239" fmla="*/ 222752 w 4293929"/>
              <a:gd name="connsiteY38-240" fmla="*/ 0 h 5663512"/>
              <a:gd name="connsiteX0-241" fmla="*/ 222752 w 4293929"/>
              <a:gd name="connsiteY0-242" fmla="*/ 0 h 5663512"/>
              <a:gd name="connsiteX1-243" fmla="*/ 3032893 w 4293929"/>
              <a:gd name="connsiteY1-244" fmla="*/ 145161 h 5663512"/>
              <a:gd name="connsiteX2-245" fmla="*/ 3808775 w 4293929"/>
              <a:gd name="connsiteY2-246" fmla="*/ 193118 h 5663512"/>
              <a:gd name="connsiteX3-247" fmla="*/ 4158085 w 4293929"/>
              <a:gd name="connsiteY3-248" fmla="*/ 210199 h 5663512"/>
              <a:gd name="connsiteX4-249" fmla="*/ 4184414 w 4293929"/>
              <a:gd name="connsiteY4-250" fmla="*/ 232320 h 5663512"/>
              <a:gd name="connsiteX5-251" fmla="*/ 4183120 w 4293929"/>
              <a:gd name="connsiteY5-252" fmla="*/ 264976 h 5663512"/>
              <a:gd name="connsiteX6-253" fmla="*/ 4185873 w 4293929"/>
              <a:gd name="connsiteY6-254" fmla="*/ 266710 h 5663512"/>
              <a:gd name="connsiteX7-255" fmla="*/ 4201602 w 4293929"/>
              <a:gd name="connsiteY7-256" fmla="*/ 298994 h 5663512"/>
              <a:gd name="connsiteX8-257" fmla="*/ 4190187 w 4293929"/>
              <a:gd name="connsiteY8-258" fmla="*/ 332680 h 5663512"/>
              <a:gd name="connsiteX9-259" fmla="*/ 4293929 w 4293929"/>
              <a:gd name="connsiteY9-260" fmla="*/ 332680 h 5663512"/>
              <a:gd name="connsiteX10-261" fmla="*/ 4293929 w 4293929"/>
              <a:gd name="connsiteY10-262" fmla="*/ 1737775 h 5663512"/>
              <a:gd name="connsiteX11-263" fmla="*/ 4126688 w 4293929"/>
              <a:gd name="connsiteY11-264" fmla="*/ 1737775 h 5663512"/>
              <a:gd name="connsiteX12-265" fmla="*/ 4126596 w 4293929"/>
              <a:gd name="connsiteY12-266" fmla="*/ 1740050 h 5663512"/>
              <a:gd name="connsiteX13-267" fmla="*/ 4124671 w 4293929"/>
              <a:gd name="connsiteY13-268" fmla="*/ 1740201 h 5663512"/>
              <a:gd name="connsiteX14-269" fmla="*/ 4118474 w 4293929"/>
              <a:gd name="connsiteY14-270" fmla="*/ 1896619 h 5663512"/>
              <a:gd name="connsiteX15-271" fmla="*/ 4126882 w 4293929"/>
              <a:gd name="connsiteY15-272" fmla="*/ 1921364 h 5663512"/>
              <a:gd name="connsiteX16-273" fmla="*/ 4129591 w 4293929"/>
              <a:gd name="connsiteY16-274" fmla="*/ 1972960 h 5663512"/>
              <a:gd name="connsiteX17-275" fmla="*/ 4129154 w 4293929"/>
              <a:gd name="connsiteY17-276" fmla="*/ 2007537 h 5663512"/>
              <a:gd name="connsiteX18-277" fmla="*/ 4128778 w 4293929"/>
              <a:gd name="connsiteY18-278" fmla="*/ 2012537 h 5663512"/>
              <a:gd name="connsiteX19-279" fmla="*/ 4120707 w 4293929"/>
              <a:gd name="connsiteY19-280" fmla="*/ 2053644 h 5663512"/>
              <a:gd name="connsiteX20-281" fmla="*/ 4123807 w 4293929"/>
              <a:gd name="connsiteY20-282" fmla="*/ 2057665 h 5663512"/>
              <a:gd name="connsiteX21-283" fmla="*/ 4126612 w 4293929"/>
              <a:gd name="connsiteY21-284" fmla="*/ 2070810 h 5663512"/>
              <a:gd name="connsiteX22-285" fmla="*/ 4122299 w 4293929"/>
              <a:gd name="connsiteY22-286" fmla="*/ 2081740 h 5663512"/>
              <a:gd name="connsiteX23-287" fmla="*/ 4113352 w 4293929"/>
              <a:gd name="connsiteY23-288" fmla="*/ 2133479 h 5663512"/>
              <a:gd name="connsiteX24-289" fmla="*/ 4107066 w 4293929"/>
              <a:gd name="connsiteY24-290" fmla="*/ 2184520 h 5663512"/>
              <a:gd name="connsiteX25-291" fmla="*/ 4074388 w 4293929"/>
              <a:gd name="connsiteY25-292" fmla="*/ 3270918 h 5663512"/>
              <a:gd name="connsiteX26-293" fmla="*/ 4057741 w 4293929"/>
              <a:gd name="connsiteY26-294" fmla="*/ 3531778 h 5663512"/>
              <a:gd name="connsiteX27-295" fmla="*/ 4049247 w 4293929"/>
              <a:gd name="connsiteY27-296" fmla="*/ 3699138 h 5663512"/>
              <a:gd name="connsiteX28-297" fmla="*/ 3983235 w 4293929"/>
              <a:gd name="connsiteY28-298" fmla="*/ 5384761 h 5663512"/>
              <a:gd name="connsiteX29-299" fmla="*/ 3988613 w 4293929"/>
              <a:gd name="connsiteY29-300" fmla="*/ 5422435 h 5663512"/>
              <a:gd name="connsiteX30-301" fmla="*/ 3992316 w 4293929"/>
              <a:gd name="connsiteY30-302" fmla="*/ 5457824 h 5663512"/>
              <a:gd name="connsiteX31-303" fmla="*/ 3996120 w 4293929"/>
              <a:gd name="connsiteY31-304" fmla="*/ 5560902 h 5663512"/>
              <a:gd name="connsiteX32-305" fmla="*/ 3979159 w 4293929"/>
              <a:gd name="connsiteY32-306" fmla="*/ 5596462 h 5663512"/>
              <a:gd name="connsiteX33-307" fmla="*/ 3974839 w 4293929"/>
              <a:gd name="connsiteY33-308" fmla="*/ 5599286 h 5663512"/>
              <a:gd name="connsiteX34-309" fmla="*/ 3972325 w 4293929"/>
              <a:gd name="connsiteY34-310" fmla="*/ 5663512 h 5663512"/>
              <a:gd name="connsiteX35-311" fmla="*/ 0 w 4293929"/>
              <a:gd name="connsiteY35-312" fmla="*/ 5467037 h 5663512"/>
              <a:gd name="connsiteX36-313" fmla="*/ 2952 w 4293929"/>
              <a:gd name="connsiteY36-314" fmla="*/ 5398536 h 5663512"/>
              <a:gd name="connsiteX37-315" fmla="*/ 56818 w 4293929"/>
              <a:gd name="connsiteY37-316" fmla="*/ 3948801 h 5663512"/>
              <a:gd name="connsiteX38-317" fmla="*/ 222752 w 4293929"/>
              <a:gd name="connsiteY38-318" fmla="*/ 0 h 5663512"/>
              <a:gd name="connsiteX0-319" fmla="*/ 222752 w 4293929"/>
              <a:gd name="connsiteY0-320" fmla="*/ 0 h 5663512"/>
              <a:gd name="connsiteX1-321" fmla="*/ 3032893 w 4293929"/>
              <a:gd name="connsiteY1-322" fmla="*/ 145161 h 5663512"/>
              <a:gd name="connsiteX2-323" fmla="*/ 3808775 w 4293929"/>
              <a:gd name="connsiteY2-324" fmla="*/ 193118 h 5663512"/>
              <a:gd name="connsiteX3-325" fmla="*/ 4158085 w 4293929"/>
              <a:gd name="connsiteY3-326" fmla="*/ 210199 h 5663512"/>
              <a:gd name="connsiteX4-327" fmla="*/ 4184414 w 4293929"/>
              <a:gd name="connsiteY4-328" fmla="*/ 232320 h 5663512"/>
              <a:gd name="connsiteX5-329" fmla="*/ 4183120 w 4293929"/>
              <a:gd name="connsiteY5-330" fmla="*/ 264976 h 5663512"/>
              <a:gd name="connsiteX6-331" fmla="*/ 4185873 w 4293929"/>
              <a:gd name="connsiteY6-332" fmla="*/ 266710 h 5663512"/>
              <a:gd name="connsiteX7-333" fmla="*/ 4201602 w 4293929"/>
              <a:gd name="connsiteY7-334" fmla="*/ 298994 h 5663512"/>
              <a:gd name="connsiteX8-335" fmla="*/ 4190187 w 4293929"/>
              <a:gd name="connsiteY8-336" fmla="*/ 332680 h 5663512"/>
              <a:gd name="connsiteX9-337" fmla="*/ 4293929 w 4293929"/>
              <a:gd name="connsiteY9-338" fmla="*/ 332680 h 5663512"/>
              <a:gd name="connsiteX10-339" fmla="*/ 4293929 w 4293929"/>
              <a:gd name="connsiteY10-340" fmla="*/ 1737775 h 5663512"/>
              <a:gd name="connsiteX11-341" fmla="*/ 4126688 w 4293929"/>
              <a:gd name="connsiteY11-342" fmla="*/ 1737775 h 5663512"/>
              <a:gd name="connsiteX12-343" fmla="*/ 4126596 w 4293929"/>
              <a:gd name="connsiteY12-344" fmla="*/ 1740050 h 5663512"/>
              <a:gd name="connsiteX13-345" fmla="*/ 4124671 w 4293929"/>
              <a:gd name="connsiteY13-346" fmla="*/ 1740201 h 5663512"/>
              <a:gd name="connsiteX14-347" fmla="*/ 4118474 w 4293929"/>
              <a:gd name="connsiteY14-348" fmla="*/ 1896619 h 5663512"/>
              <a:gd name="connsiteX15-349" fmla="*/ 4126882 w 4293929"/>
              <a:gd name="connsiteY15-350" fmla="*/ 1921364 h 5663512"/>
              <a:gd name="connsiteX16-351" fmla="*/ 4129591 w 4293929"/>
              <a:gd name="connsiteY16-352" fmla="*/ 1972960 h 5663512"/>
              <a:gd name="connsiteX17-353" fmla="*/ 4129154 w 4293929"/>
              <a:gd name="connsiteY17-354" fmla="*/ 2007537 h 5663512"/>
              <a:gd name="connsiteX18-355" fmla="*/ 4128778 w 4293929"/>
              <a:gd name="connsiteY18-356" fmla="*/ 2012537 h 5663512"/>
              <a:gd name="connsiteX19-357" fmla="*/ 4120707 w 4293929"/>
              <a:gd name="connsiteY19-358" fmla="*/ 2053644 h 5663512"/>
              <a:gd name="connsiteX20-359" fmla="*/ 4123807 w 4293929"/>
              <a:gd name="connsiteY20-360" fmla="*/ 2057665 h 5663512"/>
              <a:gd name="connsiteX21-361" fmla="*/ 4126612 w 4293929"/>
              <a:gd name="connsiteY21-362" fmla="*/ 2070810 h 5663512"/>
              <a:gd name="connsiteX22-363" fmla="*/ 4113352 w 4293929"/>
              <a:gd name="connsiteY22-364" fmla="*/ 2133479 h 5663512"/>
              <a:gd name="connsiteX23-365" fmla="*/ 4107066 w 4293929"/>
              <a:gd name="connsiteY23-366" fmla="*/ 2184520 h 5663512"/>
              <a:gd name="connsiteX24-367" fmla="*/ 4074388 w 4293929"/>
              <a:gd name="connsiteY24-368" fmla="*/ 3270918 h 5663512"/>
              <a:gd name="connsiteX25-369" fmla="*/ 4057741 w 4293929"/>
              <a:gd name="connsiteY25-370" fmla="*/ 3531778 h 5663512"/>
              <a:gd name="connsiteX26-371" fmla="*/ 4049247 w 4293929"/>
              <a:gd name="connsiteY26-372" fmla="*/ 3699138 h 5663512"/>
              <a:gd name="connsiteX27-373" fmla="*/ 3983235 w 4293929"/>
              <a:gd name="connsiteY27-374" fmla="*/ 5384761 h 5663512"/>
              <a:gd name="connsiteX28-375" fmla="*/ 3988613 w 4293929"/>
              <a:gd name="connsiteY28-376" fmla="*/ 5422435 h 5663512"/>
              <a:gd name="connsiteX29-377" fmla="*/ 3992316 w 4293929"/>
              <a:gd name="connsiteY29-378" fmla="*/ 5457824 h 5663512"/>
              <a:gd name="connsiteX30-379" fmla="*/ 3996120 w 4293929"/>
              <a:gd name="connsiteY30-380" fmla="*/ 5560902 h 5663512"/>
              <a:gd name="connsiteX31-381" fmla="*/ 3979159 w 4293929"/>
              <a:gd name="connsiteY31-382" fmla="*/ 5596462 h 5663512"/>
              <a:gd name="connsiteX32-383" fmla="*/ 3974839 w 4293929"/>
              <a:gd name="connsiteY32-384" fmla="*/ 5599286 h 5663512"/>
              <a:gd name="connsiteX33-385" fmla="*/ 3972325 w 4293929"/>
              <a:gd name="connsiteY33-386" fmla="*/ 5663512 h 5663512"/>
              <a:gd name="connsiteX34-387" fmla="*/ 0 w 4293929"/>
              <a:gd name="connsiteY34-388" fmla="*/ 5467037 h 5663512"/>
              <a:gd name="connsiteX35-389" fmla="*/ 2952 w 4293929"/>
              <a:gd name="connsiteY35-390" fmla="*/ 5398536 h 5663512"/>
              <a:gd name="connsiteX36-391" fmla="*/ 56818 w 4293929"/>
              <a:gd name="connsiteY36-392" fmla="*/ 3948801 h 5663512"/>
              <a:gd name="connsiteX37-393" fmla="*/ 222752 w 4293929"/>
              <a:gd name="connsiteY37-394" fmla="*/ 0 h 5663512"/>
              <a:gd name="connsiteX0-395" fmla="*/ 222752 w 4293929"/>
              <a:gd name="connsiteY0-396" fmla="*/ 0 h 5663512"/>
              <a:gd name="connsiteX1-397" fmla="*/ 3032893 w 4293929"/>
              <a:gd name="connsiteY1-398" fmla="*/ 145161 h 5663512"/>
              <a:gd name="connsiteX2-399" fmla="*/ 3808775 w 4293929"/>
              <a:gd name="connsiteY2-400" fmla="*/ 193118 h 5663512"/>
              <a:gd name="connsiteX3-401" fmla="*/ 4158085 w 4293929"/>
              <a:gd name="connsiteY3-402" fmla="*/ 210199 h 5663512"/>
              <a:gd name="connsiteX4-403" fmla="*/ 4184414 w 4293929"/>
              <a:gd name="connsiteY4-404" fmla="*/ 232320 h 5663512"/>
              <a:gd name="connsiteX5-405" fmla="*/ 4183120 w 4293929"/>
              <a:gd name="connsiteY5-406" fmla="*/ 264976 h 5663512"/>
              <a:gd name="connsiteX6-407" fmla="*/ 4185873 w 4293929"/>
              <a:gd name="connsiteY6-408" fmla="*/ 266710 h 5663512"/>
              <a:gd name="connsiteX7-409" fmla="*/ 4201602 w 4293929"/>
              <a:gd name="connsiteY7-410" fmla="*/ 298994 h 5663512"/>
              <a:gd name="connsiteX8-411" fmla="*/ 4190187 w 4293929"/>
              <a:gd name="connsiteY8-412" fmla="*/ 332680 h 5663512"/>
              <a:gd name="connsiteX9-413" fmla="*/ 4293929 w 4293929"/>
              <a:gd name="connsiteY9-414" fmla="*/ 332680 h 5663512"/>
              <a:gd name="connsiteX10-415" fmla="*/ 4293929 w 4293929"/>
              <a:gd name="connsiteY10-416" fmla="*/ 1737775 h 5663512"/>
              <a:gd name="connsiteX11-417" fmla="*/ 4126688 w 4293929"/>
              <a:gd name="connsiteY11-418" fmla="*/ 1737775 h 5663512"/>
              <a:gd name="connsiteX12-419" fmla="*/ 4126596 w 4293929"/>
              <a:gd name="connsiteY12-420" fmla="*/ 1740050 h 5663512"/>
              <a:gd name="connsiteX13-421" fmla="*/ 4124671 w 4293929"/>
              <a:gd name="connsiteY13-422" fmla="*/ 1740201 h 5663512"/>
              <a:gd name="connsiteX14-423" fmla="*/ 4118474 w 4293929"/>
              <a:gd name="connsiteY14-424" fmla="*/ 1896619 h 5663512"/>
              <a:gd name="connsiteX15-425" fmla="*/ 4126882 w 4293929"/>
              <a:gd name="connsiteY15-426" fmla="*/ 1921364 h 5663512"/>
              <a:gd name="connsiteX16-427" fmla="*/ 4129154 w 4293929"/>
              <a:gd name="connsiteY16-428" fmla="*/ 2007537 h 5663512"/>
              <a:gd name="connsiteX17-429" fmla="*/ 4128778 w 4293929"/>
              <a:gd name="connsiteY17-430" fmla="*/ 2012537 h 5663512"/>
              <a:gd name="connsiteX18-431" fmla="*/ 4120707 w 4293929"/>
              <a:gd name="connsiteY18-432" fmla="*/ 2053644 h 5663512"/>
              <a:gd name="connsiteX19-433" fmla="*/ 4123807 w 4293929"/>
              <a:gd name="connsiteY19-434" fmla="*/ 2057665 h 5663512"/>
              <a:gd name="connsiteX20-435" fmla="*/ 4126612 w 4293929"/>
              <a:gd name="connsiteY20-436" fmla="*/ 2070810 h 5663512"/>
              <a:gd name="connsiteX21-437" fmla="*/ 4113352 w 4293929"/>
              <a:gd name="connsiteY21-438" fmla="*/ 2133479 h 5663512"/>
              <a:gd name="connsiteX22-439" fmla="*/ 4107066 w 4293929"/>
              <a:gd name="connsiteY22-440" fmla="*/ 2184520 h 5663512"/>
              <a:gd name="connsiteX23-441" fmla="*/ 4074388 w 4293929"/>
              <a:gd name="connsiteY23-442" fmla="*/ 3270918 h 5663512"/>
              <a:gd name="connsiteX24-443" fmla="*/ 4057741 w 4293929"/>
              <a:gd name="connsiteY24-444" fmla="*/ 3531778 h 5663512"/>
              <a:gd name="connsiteX25-445" fmla="*/ 4049247 w 4293929"/>
              <a:gd name="connsiteY25-446" fmla="*/ 3699138 h 5663512"/>
              <a:gd name="connsiteX26-447" fmla="*/ 3983235 w 4293929"/>
              <a:gd name="connsiteY26-448" fmla="*/ 5384761 h 5663512"/>
              <a:gd name="connsiteX27-449" fmla="*/ 3988613 w 4293929"/>
              <a:gd name="connsiteY27-450" fmla="*/ 5422435 h 5663512"/>
              <a:gd name="connsiteX28-451" fmla="*/ 3992316 w 4293929"/>
              <a:gd name="connsiteY28-452" fmla="*/ 5457824 h 5663512"/>
              <a:gd name="connsiteX29-453" fmla="*/ 3996120 w 4293929"/>
              <a:gd name="connsiteY29-454" fmla="*/ 5560902 h 5663512"/>
              <a:gd name="connsiteX30-455" fmla="*/ 3979159 w 4293929"/>
              <a:gd name="connsiteY30-456" fmla="*/ 5596462 h 5663512"/>
              <a:gd name="connsiteX31-457" fmla="*/ 3974839 w 4293929"/>
              <a:gd name="connsiteY31-458" fmla="*/ 5599286 h 5663512"/>
              <a:gd name="connsiteX32-459" fmla="*/ 3972325 w 4293929"/>
              <a:gd name="connsiteY32-460" fmla="*/ 5663512 h 5663512"/>
              <a:gd name="connsiteX33-461" fmla="*/ 0 w 4293929"/>
              <a:gd name="connsiteY33-462" fmla="*/ 5467037 h 5663512"/>
              <a:gd name="connsiteX34-463" fmla="*/ 2952 w 4293929"/>
              <a:gd name="connsiteY34-464" fmla="*/ 5398536 h 5663512"/>
              <a:gd name="connsiteX35-465" fmla="*/ 56818 w 4293929"/>
              <a:gd name="connsiteY35-466" fmla="*/ 3948801 h 5663512"/>
              <a:gd name="connsiteX36-467" fmla="*/ 222752 w 4293929"/>
              <a:gd name="connsiteY36-468" fmla="*/ 0 h 5663512"/>
              <a:gd name="connsiteX0-469" fmla="*/ 222752 w 4293929"/>
              <a:gd name="connsiteY0-470" fmla="*/ 0 h 5663512"/>
              <a:gd name="connsiteX1-471" fmla="*/ 3032893 w 4293929"/>
              <a:gd name="connsiteY1-472" fmla="*/ 145161 h 5663512"/>
              <a:gd name="connsiteX2-473" fmla="*/ 3808775 w 4293929"/>
              <a:gd name="connsiteY2-474" fmla="*/ 193118 h 5663512"/>
              <a:gd name="connsiteX3-475" fmla="*/ 4158085 w 4293929"/>
              <a:gd name="connsiteY3-476" fmla="*/ 210199 h 5663512"/>
              <a:gd name="connsiteX4-477" fmla="*/ 4184414 w 4293929"/>
              <a:gd name="connsiteY4-478" fmla="*/ 232320 h 5663512"/>
              <a:gd name="connsiteX5-479" fmla="*/ 4183120 w 4293929"/>
              <a:gd name="connsiteY5-480" fmla="*/ 264976 h 5663512"/>
              <a:gd name="connsiteX6-481" fmla="*/ 4185873 w 4293929"/>
              <a:gd name="connsiteY6-482" fmla="*/ 266710 h 5663512"/>
              <a:gd name="connsiteX7-483" fmla="*/ 4201602 w 4293929"/>
              <a:gd name="connsiteY7-484" fmla="*/ 298994 h 5663512"/>
              <a:gd name="connsiteX8-485" fmla="*/ 4190187 w 4293929"/>
              <a:gd name="connsiteY8-486" fmla="*/ 332680 h 5663512"/>
              <a:gd name="connsiteX9-487" fmla="*/ 4293929 w 4293929"/>
              <a:gd name="connsiteY9-488" fmla="*/ 332680 h 5663512"/>
              <a:gd name="connsiteX10-489" fmla="*/ 4126688 w 4293929"/>
              <a:gd name="connsiteY10-490" fmla="*/ 1737775 h 5663512"/>
              <a:gd name="connsiteX11-491" fmla="*/ 4126596 w 4293929"/>
              <a:gd name="connsiteY11-492" fmla="*/ 1740050 h 5663512"/>
              <a:gd name="connsiteX12-493" fmla="*/ 4124671 w 4293929"/>
              <a:gd name="connsiteY12-494" fmla="*/ 1740201 h 5663512"/>
              <a:gd name="connsiteX13-495" fmla="*/ 4118474 w 4293929"/>
              <a:gd name="connsiteY13-496" fmla="*/ 1896619 h 5663512"/>
              <a:gd name="connsiteX14-497" fmla="*/ 4126882 w 4293929"/>
              <a:gd name="connsiteY14-498" fmla="*/ 1921364 h 5663512"/>
              <a:gd name="connsiteX15-499" fmla="*/ 4129154 w 4293929"/>
              <a:gd name="connsiteY15-500" fmla="*/ 2007537 h 5663512"/>
              <a:gd name="connsiteX16-501" fmla="*/ 4128778 w 4293929"/>
              <a:gd name="connsiteY16-502" fmla="*/ 2012537 h 5663512"/>
              <a:gd name="connsiteX17-503" fmla="*/ 4120707 w 4293929"/>
              <a:gd name="connsiteY17-504" fmla="*/ 2053644 h 5663512"/>
              <a:gd name="connsiteX18-505" fmla="*/ 4123807 w 4293929"/>
              <a:gd name="connsiteY18-506" fmla="*/ 2057665 h 5663512"/>
              <a:gd name="connsiteX19-507" fmla="*/ 4126612 w 4293929"/>
              <a:gd name="connsiteY19-508" fmla="*/ 2070810 h 5663512"/>
              <a:gd name="connsiteX20-509" fmla="*/ 4113352 w 4293929"/>
              <a:gd name="connsiteY20-510" fmla="*/ 2133479 h 5663512"/>
              <a:gd name="connsiteX21-511" fmla="*/ 4107066 w 4293929"/>
              <a:gd name="connsiteY21-512" fmla="*/ 2184520 h 5663512"/>
              <a:gd name="connsiteX22-513" fmla="*/ 4074388 w 4293929"/>
              <a:gd name="connsiteY22-514" fmla="*/ 3270918 h 5663512"/>
              <a:gd name="connsiteX23-515" fmla="*/ 4057741 w 4293929"/>
              <a:gd name="connsiteY23-516" fmla="*/ 3531778 h 5663512"/>
              <a:gd name="connsiteX24-517" fmla="*/ 4049247 w 4293929"/>
              <a:gd name="connsiteY24-518" fmla="*/ 3699138 h 5663512"/>
              <a:gd name="connsiteX25-519" fmla="*/ 3983235 w 4293929"/>
              <a:gd name="connsiteY25-520" fmla="*/ 5384761 h 5663512"/>
              <a:gd name="connsiteX26-521" fmla="*/ 3988613 w 4293929"/>
              <a:gd name="connsiteY26-522" fmla="*/ 5422435 h 5663512"/>
              <a:gd name="connsiteX27-523" fmla="*/ 3992316 w 4293929"/>
              <a:gd name="connsiteY27-524" fmla="*/ 5457824 h 5663512"/>
              <a:gd name="connsiteX28-525" fmla="*/ 3996120 w 4293929"/>
              <a:gd name="connsiteY28-526" fmla="*/ 5560902 h 5663512"/>
              <a:gd name="connsiteX29-527" fmla="*/ 3979159 w 4293929"/>
              <a:gd name="connsiteY29-528" fmla="*/ 5596462 h 5663512"/>
              <a:gd name="connsiteX30-529" fmla="*/ 3974839 w 4293929"/>
              <a:gd name="connsiteY30-530" fmla="*/ 5599286 h 5663512"/>
              <a:gd name="connsiteX31-531" fmla="*/ 3972325 w 4293929"/>
              <a:gd name="connsiteY31-532" fmla="*/ 5663512 h 5663512"/>
              <a:gd name="connsiteX32-533" fmla="*/ 0 w 4293929"/>
              <a:gd name="connsiteY32-534" fmla="*/ 5467037 h 5663512"/>
              <a:gd name="connsiteX33-535" fmla="*/ 2952 w 4293929"/>
              <a:gd name="connsiteY33-536" fmla="*/ 5398536 h 5663512"/>
              <a:gd name="connsiteX34-537" fmla="*/ 56818 w 4293929"/>
              <a:gd name="connsiteY34-538" fmla="*/ 3948801 h 5663512"/>
              <a:gd name="connsiteX35-539" fmla="*/ 222752 w 4293929"/>
              <a:gd name="connsiteY35-540" fmla="*/ 0 h 5663512"/>
              <a:gd name="connsiteX0-541" fmla="*/ 222752 w 4201826"/>
              <a:gd name="connsiteY0-542" fmla="*/ 0 h 5663512"/>
              <a:gd name="connsiteX1-543" fmla="*/ 3032893 w 4201826"/>
              <a:gd name="connsiteY1-544" fmla="*/ 145161 h 5663512"/>
              <a:gd name="connsiteX2-545" fmla="*/ 3808775 w 4201826"/>
              <a:gd name="connsiteY2-546" fmla="*/ 193118 h 5663512"/>
              <a:gd name="connsiteX3-547" fmla="*/ 4158085 w 4201826"/>
              <a:gd name="connsiteY3-548" fmla="*/ 210199 h 5663512"/>
              <a:gd name="connsiteX4-549" fmla="*/ 4184414 w 4201826"/>
              <a:gd name="connsiteY4-550" fmla="*/ 232320 h 5663512"/>
              <a:gd name="connsiteX5-551" fmla="*/ 4183120 w 4201826"/>
              <a:gd name="connsiteY5-552" fmla="*/ 264976 h 5663512"/>
              <a:gd name="connsiteX6-553" fmla="*/ 4185873 w 4201826"/>
              <a:gd name="connsiteY6-554" fmla="*/ 266710 h 5663512"/>
              <a:gd name="connsiteX7-555" fmla="*/ 4201602 w 4201826"/>
              <a:gd name="connsiteY7-556" fmla="*/ 298994 h 5663512"/>
              <a:gd name="connsiteX8-557" fmla="*/ 4190187 w 4201826"/>
              <a:gd name="connsiteY8-558" fmla="*/ 332680 h 5663512"/>
              <a:gd name="connsiteX9-559" fmla="*/ 4126688 w 4201826"/>
              <a:gd name="connsiteY9-560" fmla="*/ 1737775 h 5663512"/>
              <a:gd name="connsiteX10-561" fmla="*/ 4126596 w 4201826"/>
              <a:gd name="connsiteY10-562" fmla="*/ 1740050 h 5663512"/>
              <a:gd name="connsiteX11-563" fmla="*/ 4124671 w 4201826"/>
              <a:gd name="connsiteY11-564" fmla="*/ 1740201 h 5663512"/>
              <a:gd name="connsiteX12-565" fmla="*/ 4118474 w 4201826"/>
              <a:gd name="connsiteY12-566" fmla="*/ 1896619 h 5663512"/>
              <a:gd name="connsiteX13-567" fmla="*/ 4126882 w 4201826"/>
              <a:gd name="connsiteY13-568" fmla="*/ 1921364 h 5663512"/>
              <a:gd name="connsiteX14-569" fmla="*/ 4129154 w 4201826"/>
              <a:gd name="connsiteY14-570" fmla="*/ 2007537 h 5663512"/>
              <a:gd name="connsiteX15-571" fmla="*/ 4128778 w 4201826"/>
              <a:gd name="connsiteY15-572" fmla="*/ 2012537 h 5663512"/>
              <a:gd name="connsiteX16-573" fmla="*/ 4120707 w 4201826"/>
              <a:gd name="connsiteY16-574" fmla="*/ 2053644 h 5663512"/>
              <a:gd name="connsiteX17-575" fmla="*/ 4123807 w 4201826"/>
              <a:gd name="connsiteY17-576" fmla="*/ 2057665 h 5663512"/>
              <a:gd name="connsiteX18-577" fmla="*/ 4126612 w 4201826"/>
              <a:gd name="connsiteY18-578" fmla="*/ 2070810 h 5663512"/>
              <a:gd name="connsiteX19-579" fmla="*/ 4113352 w 4201826"/>
              <a:gd name="connsiteY19-580" fmla="*/ 2133479 h 5663512"/>
              <a:gd name="connsiteX20-581" fmla="*/ 4107066 w 4201826"/>
              <a:gd name="connsiteY20-582" fmla="*/ 2184520 h 5663512"/>
              <a:gd name="connsiteX21-583" fmla="*/ 4074388 w 4201826"/>
              <a:gd name="connsiteY21-584" fmla="*/ 3270918 h 5663512"/>
              <a:gd name="connsiteX22-585" fmla="*/ 4057741 w 4201826"/>
              <a:gd name="connsiteY22-586" fmla="*/ 3531778 h 5663512"/>
              <a:gd name="connsiteX23-587" fmla="*/ 4049247 w 4201826"/>
              <a:gd name="connsiteY23-588" fmla="*/ 3699138 h 5663512"/>
              <a:gd name="connsiteX24-589" fmla="*/ 3983235 w 4201826"/>
              <a:gd name="connsiteY24-590" fmla="*/ 5384761 h 5663512"/>
              <a:gd name="connsiteX25-591" fmla="*/ 3988613 w 4201826"/>
              <a:gd name="connsiteY25-592" fmla="*/ 5422435 h 5663512"/>
              <a:gd name="connsiteX26-593" fmla="*/ 3992316 w 4201826"/>
              <a:gd name="connsiteY26-594" fmla="*/ 5457824 h 5663512"/>
              <a:gd name="connsiteX27-595" fmla="*/ 3996120 w 4201826"/>
              <a:gd name="connsiteY27-596" fmla="*/ 5560902 h 5663512"/>
              <a:gd name="connsiteX28-597" fmla="*/ 3979159 w 4201826"/>
              <a:gd name="connsiteY28-598" fmla="*/ 5596462 h 5663512"/>
              <a:gd name="connsiteX29-599" fmla="*/ 3974839 w 4201826"/>
              <a:gd name="connsiteY29-600" fmla="*/ 5599286 h 5663512"/>
              <a:gd name="connsiteX30-601" fmla="*/ 3972325 w 4201826"/>
              <a:gd name="connsiteY30-602" fmla="*/ 5663512 h 5663512"/>
              <a:gd name="connsiteX31-603" fmla="*/ 0 w 4201826"/>
              <a:gd name="connsiteY31-604" fmla="*/ 5467037 h 5663512"/>
              <a:gd name="connsiteX32-605" fmla="*/ 2952 w 4201826"/>
              <a:gd name="connsiteY32-606" fmla="*/ 5398536 h 5663512"/>
              <a:gd name="connsiteX33-607" fmla="*/ 56818 w 4201826"/>
              <a:gd name="connsiteY33-608" fmla="*/ 3948801 h 5663512"/>
              <a:gd name="connsiteX34-609" fmla="*/ 222752 w 4201826"/>
              <a:gd name="connsiteY34-610" fmla="*/ 0 h 5663512"/>
              <a:gd name="connsiteX0-611" fmla="*/ 222752 w 4201826"/>
              <a:gd name="connsiteY0-612" fmla="*/ 0 h 5663512"/>
              <a:gd name="connsiteX1-613" fmla="*/ 3032893 w 4201826"/>
              <a:gd name="connsiteY1-614" fmla="*/ 145161 h 5663512"/>
              <a:gd name="connsiteX2-615" fmla="*/ 3808775 w 4201826"/>
              <a:gd name="connsiteY2-616" fmla="*/ 193118 h 5663512"/>
              <a:gd name="connsiteX3-617" fmla="*/ 4158085 w 4201826"/>
              <a:gd name="connsiteY3-618" fmla="*/ 210199 h 5663512"/>
              <a:gd name="connsiteX4-619" fmla="*/ 4184414 w 4201826"/>
              <a:gd name="connsiteY4-620" fmla="*/ 232320 h 5663512"/>
              <a:gd name="connsiteX5-621" fmla="*/ 4183120 w 4201826"/>
              <a:gd name="connsiteY5-622" fmla="*/ 264976 h 5663512"/>
              <a:gd name="connsiteX6-623" fmla="*/ 4185873 w 4201826"/>
              <a:gd name="connsiteY6-624" fmla="*/ 266710 h 5663512"/>
              <a:gd name="connsiteX7-625" fmla="*/ 4201602 w 4201826"/>
              <a:gd name="connsiteY7-626" fmla="*/ 298994 h 5663512"/>
              <a:gd name="connsiteX8-627" fmla="*/ 4185114 w 4201826"/>
              <a:gd name="connsiteY8-628" fmla="*/ 383410 h 5663512"/>
              <a:gd name="connsiteX9-629" fmla="*/ 4126688 w 4201826"/>
              <a:gd name="connsiteY9-630" fmla="*/ 1737775 h 5663512"/>
              <a:gd name="connsiteX10-631" fmla="*/ 4126596 w 4201826"/>
              <a:gd name="connsiteY10-632" fmla="*/ 1740050 h 5663512"/>
              <a:gd name="connsiteX11-633" fmla="*/ 4124671 w 4201826"/>
              <a:gd name="connsiteY11-634" fmla="*/ 1740201 h 5663512"/>
              <a:gd name="connsiteX12-635" fmla="*/ 4118474 w 4201826"/>
              <a:gd name="connsiteY12-636" fmla="*/ 1896619 h 5663512"/>
              <a:gd name="connsiteX13-637" fmla="*/ 4126882 w 4201826"/>
              <a:gd name="connsiteY13-638" fmla="*/ 1921364 h 5663512"/>
              <a:gd name="connsiteX14-639" fmla="*/ 4129154 w 4201826"/>
              <a:gd name="connsiteY14-640" fmla="*/ 2007537 h 5663512"/>
              <a:gd name="connsiteX15-641" fmla="*/ 4128778 w 4201826"/>
              <a:gd name="connsiteY15-642" fmla="*/ 2012537 h 5663512"/>
              <a:gd name="connsiteX16-643" fmla="*/ 4120707 w 4201826"/>
              <a:gd name="connsiteY16-644" fmla="*/ 2053644 h 5663512"/>
              <a:gd name="connsiteX17-645" fmla="*/ 4123807 w 4201826"/>
              <a:gd name="connsiteY17-646" fmla="*/ 2057665 h 5663512"/>
              <a:gd name="connsiteX18-647" fmla="*/ 4126612 w 4201826"/>
              <a:gd name="connsiteY18-648" fmla="*/ 2070810 h 5663512"/>
              <a:gd name="connsiteX19-649" fmla="*/ 4113352 w 4201826"/>
              <a:gd name="connsiteY19-650" fmla="*/ 2133479 h 5663512"/>
              <a:gd name="connsiteX20-651" fmla="*/ 4107066 w 4201826"/>
              <a:gd name="connsiteY20-652" fmla="*/ 2184520 h 5663512"/>
              <a:gd name="connsiteX21-653" fmla="*/ 4074388 w 4201826"/>
              <a:gd name="connsiteY21-654" fmla="*/ 3270918 h 5663512"/>
              <a:gd name="connsiteX22-655" fmla="*/ 4057741 w 4201826"/>
              <a:gd name="connsiteY22-656" fmla="*/ 3531778 h 5663512"/>
              <a:gd name="connsiteX23-657" fmla="*/ 4049247 w 4201826"/>
              <a:gd name="connsiteY23-658" fmla="*/ 3699138 h 5663512"/>
              <a:gd name="connsiteX24-659" fmla="*/ 3983235 w 4201826"/>
              <a:gd name="connsiteY24-660" fmla="*/ 5384761 h 5663512"/>
              <a:gd name="connsiteX25-661" fmla="*/ 3988613 w 4201826"/>
              <a:gd name="connsiteY25-662" fmla="*/ 5422435 h 5663512"/>
              <a:gd name="connsiteX26-663" fmla="*/ 3992316 w 4201826"/>
              <a:gd name="connsiteY26-664" fmla="*/ 5457824 h 5663512"/>
              <a:gd name="connsiteX27-665" fmla="*/ 3996120 w 4201826"/>
              <a:gd name="connsiteY27-666" fmla="*/ 5560902 h 5663512"/>
              <a:gd name="connsiteX28-667" fmla="*/ 3979159 w 4201826"/>
              <a:gd name="connsiteY28-668" fmla="*/ 5596462 h 5663512"/>
              <a:gd name="connsiteX29-669" fmla="*/ 3974839 w 4201826"/>
              <a:gd name="connsiteY29-670" fmla="*/ 5599286 h 5663512"/>
              <a:gd name="connsiteX30-671" fmla="*/ 3972325 w 4201826"/>
              <a:gd name="connsiteY30-672" fmla="*/ 5663512 h 5663512"/>
              <a:gd name="connsiteX31-673" fmla="*/ 0 w 4201826"/>
              <a:gd name="connsiteY31-674" fmla="*/ 5467037 h 5663512"/>
              <a:gd name="connsiteX32-675" fmla="*/ 2952 w 4201826"/>
              <a:gd name="connsiteY32-676" fmla="*/ 5398536 h 5663512"/>
              <a:gd name="connsiteX33-677" fmla="*/ 56818 w 4201826"/>
              <a:gd name="connsiteY33-678" fmla="*/ 3948801 h 5663512"/>
              <a:gd name="connsiteX34-679" fmla="*/ 222752 w 4201826"/>
              <a:gd name="connsiteY34-680" fmla="*/ 0 h 5663512"/>
              <a:gd name="connsiteX0-681" fmla="*/ 222752 w 4201826"/>
              <a:gd name="connsiteY0-682" fmla="*/ 241591 h 5905103"/>
              <a:gd name="connsiteX1-683" fmla="*/ 3808775 w 4201826"/>
              <a:gd name="connsiteY1-684" fmla="*/ 434709 h 5905103"/>
              <a:gd name="connsiteX2-685" fmla="*/ 4158085 w 4201826"/>
              <a:gd name="connsiteY2-686" fmla="*/ 451790 h 5905103"/>
              <a:gd name="connsiteX3-687" fmla="*/ 4184414 w 4201826"/>
              <a:gd name="connsiteY3-688" fmla="*/ 473911 h 5905103"/>
              <a:gd name="connsiteX4-689" fmla="*/ 4183120 w 4201826"/>
              <a:gd name="connsiteY4-690" fmla="*/ 506567 h 5905103"/>
              <a:gd name="connsiteX5-691" fmla="*/ 4185873 w 4201826"/>
              <a:gd name="connsiteY5-692" fmla="*/ 508301 h 5905103"/>
              <a:gd name="connsiteX6-693" fmla="*/ 4201602 w 4201826"/>
              <a:gd name="connsiteY6-694" fmla="*/ 540585 h 5905103"/>
              <a:gd name="connsiteX7-695" fmla="*/ 4185114 w 4201826"/>
              <a:gd name="connsiteY7-696" fmla="*/ 625001 h 5905103"/>
              <a:gd name="connsiteX8-697" fmla="*/ 4126688 w 4201826"/>
              <a:gd name="connsiteY8-698" fmla="*/ 1979366 h 5905103"/>
              <a:gd name="connsiteX9-699" fmla="*/ 4126596 w 4201826"/>
              <a:gd name="connsiteY9-700" fmla="*/ 1981641 h 5905103"/>
              <a:gd name="connsiteX10-701" fmla="*/ 4124671 w 4201826"/>
              <a:gd name="connsiteY10-702" fmla="*/ 1981792 h 5905103"/>
              <a:gd name="connsiteX11-703" fmla="*/ 4118474 w 4201826"/>
              <a:gd name="connsiteY11-704" fmla="*/ 2138210 h 5905103"/>
              <a:gd name="connsiteX12-705" fmla="*/ 4126882 w 4201826"/>
              <a:gd name="connsiteY12-706" fmla="*/ 2162955 h 5905103"/>
              <a:gd name="connsiteX13-707" fmla="*/ 4129154 w 4201826"/>
              <a:gd name="connsiteY13-708" fmla="*/ 2249128 h 5905103"/>
              <a:gd name="connsiteX14-709" fmla="*/ 4128778 w 4201826"/>
              <a:gd name="connsiteY14-710" fmla="*/ 2254128 h 5905103"/>
              <a:gd name="connsiteX15-711" fmla="*/ 4120707 w 4201826"/>
              <a:gd name="connsiteY15-712" fmla="*/ 2295235 h 5905103"/>
              <a:gd name="connsiteX16-713" fmla="*/ 4123807 w 4201826"/>
              <a:gd name="connsiteY16-714" fmla="*/ 2299256 h 5905103"/>
              <a:gd name="connsiteX17-715" fmla="*/ 4126612 w 4201826"/>
              <a:gd name="connsiteY17-716" fmla="*/ 2312401 h 5905103"/>
              <a:gd name="connsiteX18-717" fmla="*/ 4113352 w 4201826"/>
              <a:gd name="connsiteY18-718" fmla="*/ 2375070 h 5905103"/>
              <a:gd name="connsiteX19-719" fmla="*/ 4107066 w 4201826"/>
              <a:gd name="connsiteY19-720" fmla="*/ 2426111 h 5905103"/>
              <a:gd name="connsiteX20-721" fmla="*/ 4074388 w 4201826"/>
              <a:gd name="connsiteY20-722" fmla="*/ 3512509 h 5905103"/>
              <a:gd name="connsiteX21-723" fmla="*/ 4057741 w 4201826"/>
              <a:gd name="connsiteY21-724" fmla="*/ 3773369 h 5905103"/>
              <a:gd name="connsiteX22-725" fmla="*/ 4049247 w 4201826"/>
              <a:gd name="connsiteY22-726" fmla="*/ 3940729 h 5905103"/>
              <a:gd name="connsiteX23-727" fmla="*/ 3983235 w 4201826"/>
              <a:gd name="connsiteY23-728" fmla="*/ 5626352 h 5905103"/>
              <a:gd name="connsiteX24-729" fmla="*/ 3988613 w 4201826"/>
              <a:gd name="connsiteY24-730" fmla="*/ 5664026 h 5905103"/>
              <a:gd name="connsiteX25-731" fmla="*/ 3992316 w 4201826"/>
              <a:gd name="connsiteY25-732" fmla="*/ 5699415 h 5905103"/>
              <a:gd name="connsiteX26-733" fmla="*/ 3996120 w 4201826"/>
              <a:gd name="connsiteY26-734" fmla="*/ 5802493 h 5905103"/>
              <a:gd name="connsiteX27-735" fmla="*/ 3979159 w 4201826"/>
              <a:gd name="connsiteY27-736" fmla="*/ 5838053 h 5905103"/>
              <a:gd name="connsiteX28-737" fmla="*/ 3974839 w 4201826"/>
              <a:gd name="connsiteY28-738" fmla="*/ 5840877 h 5905103"/>
              <a:gd name="connsiteX29-739" fmla="*/ 3972325 w 4201826"/>
              <a:gd name="connsiteY29-740" fmla="*/ 5905103 h 5905103"/>
              <a:gd name="connsiteX30-741" fmla="*/ 0 w 4201826"/>
              <a:gd name="connsiteY30-742" fmla="*/ 5708628 h 5905103"/>
              <a:gd name="connsiteX31-743" fmla="*/ 2952 w 4201826"/>
              <a:gd name="connsiteY31-744" fmla="*/ 5640127 h 5905103"/>
              <a:gd name="connsiteX32-745" fmla="*/ 56818 w 4201826"/>
              <a:gd name="connsiteY32-746" fmla="*/ 4190392 h 5905103"/>
              <a:gd name="connsiteX33-747" fmla="*/ 222752 w 4201826"/>
              <a:gd name="connsiteY33-748" fmla="*/ 241591 h 5905103"/>
              <a:gd name="connsiteX0-749" fmla="*/ 222752 w 4201826"/>
              <a:gd name="connsiteY0-750" fmla="*/ 0 h 5663512"/>
              <a:gd name="connsiteX1-751" fmla="*/ 3808775 w 4201826"/>
              <a:gd name="connsiteY1-752" fmla="*/ 193118 h 5663512"/>
              <a:gd name="connsiteX2-753" fmla="*/ 4158085 w 4201826"/>
              <a:gd name="connsiteY2-754" fmla="*/ 210199 h 5663512"/>
              <a:gd name="connsiteX3-755" fmla="*/ 4184414 w 4201826"/>
              <a:gd name="connsiteY3-756" fmla="*/ 232320 h 5663512"/>
              <a:gd name="connsiteX4-757" fmla="*/ 4183120 w 4201826"/>
              <a:gd name="connsiteY4-758" fmla="*/ 264976 h 5663512"/>
              <a:gd name="connsiteX5-759" fmla="*/ 4185873 w 4201826"/>
              <a:gd name="connsiteY5-760" fmla="*/ 266710 h 5663512"/>
              <a:gd name="connsiteX6-761" fmla="*/ 4201602 w 4201826"/>
              <a:gd name="connsiteY6-762" fmla="*/ 298994 h 5663512"/>
              <a:gd name="connsiteX7-763" fmla="*/ 4185114 w 4201826"/>
              <a:gd name="connsiteY7-764" fmla="*/ 383410 h 5663512"/>
              <a:gd name="connsiteX8-765" fmla="*/ 4126688 w 4201826"/>
              <a:gd name="connsiteY8-766" fmla="*/ 1737775 h 5663512"/>
              <a:gd name="connsiteX9-767" fmla="*/ 4126596 w 4201826"/>
              <a:gd name="connsiteY9-768" fmla="*/ 1740050 h 5663512"/>
              <a:gd name="connsiteX10-769" fmla="*/ 4124671 w 4201826"/>
              <a:gd name="connsiteY10-770" fmla="*/ 1740201 h 5663512"/>
              <a:gd name="connsiteX11-771" fmla="*/ 4118474 w 4201826"/>
              <a:gd name="connsiteY11-772" fmla="*/ 1896619 h 5663512"/>
              <a:gd name="connsiteX12-773" fmla="*/ 4126882 w 4201826"/>
              <a:gd name="connsiteY12-774" fmla="*/ 1921364 h 5663512"/>
              <a:gd name="connsiteX13-775" fmla="*/ 4129154 w 4201826"/>
              <a:gd name="connsiteY13-776" fmla="*/ 2007537 h 5663512"/>
              <a:gd name="connsiteX14-777" fmla="*/ 4128778 w 4201826"/>
              <a:gd name="connsiteY14-778" fmla="*/ 2012537 h 5663512"/>
              <a:gd name="connsiteX15-779" fmla="*/ 4120707 w 4201826"/>
              <a:gd name="connsiteY15-780" fmla="*/ 2053644 h 5663512"/>
              <a:gd name="connsiteX16-781" fmla="*/ 4123807 w 4201826"/>
              <a:gd name="connsiteY16-782" fmla="*/ 2057665 h 5663512"/>
              <a:gd name="connsiteX17-783" fmla="*/ 4126612 w 4201826"/>
              <a:gd name="connsiteY17-784" fmla="*/ 2070810 h 5663512"/>
              <a:gd name="connsiteX18-785" fmla="*/ 4113352 w 4201826"/>
              <a:gd name="connsiteY18-786" fmla="*/ 2133479 h 5663512"/>
              <a:gd name="connsiteX19-787" fmla="*/ 4107066 w 4201826"/>
              <a:gd name="connsiteY19-788" fmla="*/ 2184520 h 5663512"/>
              <a:gd name="connsiteX20-789" fmla="*/ 4074388 w 4201826"/>
              <a:gd name="connsiteY20-790" fmla="*/ 3270918 h 5663512"/>
              <a:gd name="connsiteX21-791" fmla="*/ 4057741 w 4201826"/>
              <a:gd name="connsiteY21-792" fmla="*/ 3531778 h 5663512"/>
              <a:gd name="connsiteX22-793" fmla="*/ 4049247 w 4201826"/>
              <a:gd name="connsiteY22-794" fmla="*/ 3699138 h 5663512"/>
              <a:gd name="connsiteX23-795" fmla="*/ 3983235 w 4201826"/>
              <a:gd name="connsiteY23-796" fmla="*/ 5384761 h 5663512"/>
              <a:gd name="connsiteX24-797" fmla="*/ 3988613 w 4201826"/>
              <a:gd name="connsiteY24-798" fmla="*/ 5422435 h 5663512"/>
              <a:gd name="connsiteX25-799" fmla="*/ 3992316 w 4201826"/>
              <a:gd name="connsiteY25-800" fmla="*/ 5457824 h 5663512"/>
              <a:gd name="connsiteX26-801" fmla="*/ 3996120 w 4201826"/>
              <a:gd name="connsiteY26-802" fmla="*/ 5560902 h 5663512"/>
              <a:gd name="connsiteX27-803" fmla="*/ 3979159 w 4201826"/>
              <a:gd name="connsiteY27-804" fmla="*/ 5596462 h 5663512"/>
              <a:gd name="connsiteX28-805" fmla="*/ 3974839 w 4201826"/>
              <a:gd name="connsiteY28-806" fmla="*/ 5599286 h 5663512"/>
              <a:gd name="connsiteX29-807" fmla="*/ 3972325 w 4201826"/>
              <a:gd name="connsiteY29-808" fmla="*/ 5663512 h 5663512"/>
              <a:gd name="connsiteX30-809" fmla="*/ 0 w 4201826"/>
              <a:gd name="connsiteY30-810" fmla="*/ 5467037 h 5663512"/>
              <a:gd name="connsiteX31-811" fmla="*/ 2952 w 4201826"/>
              <a:gd name="connsiteY31-812" fmla="*/ 5398536 h 5663512"/>
              <a:gd name="connsiteX32-813" fmla="*/ 56818 w 4201826"/>
              <a:gd name="connsiteY32-814" fmla="*/ 3948801 h 5663512"/>
              <a:gd name="connsiteX33-815" fmla="*/ 222752 w 4201826"/>
              <a:gd name="connsiteY33-816" fmla="*/ 0 h 5663512"/>
              <a:gd name="connsiteX0-817" fmla="*/ 222752 w 4201826"/>
              <a:gd name="connsiteY0-818" fmla="*/ 0 h 5663512"/>
              <a:gd name="connsiteX1-819" fmla="*/ 3808775 w 4201826"/>
              <a:gd name="connsiteY1-820" fmla="*/ 193118 h 5663512"/>
              <a:gd name="connsiteX2-821" fmla="*/ 4158085 w 4201826"/>
              <a:gd name="connsiteY2-822" fmla="*/ 210199 h 5663512"/>
              <a:gd name="connsiteX3-823" fmla="*/ 4184414 w 4201826"/>
              <a:gd name="connsiteY3-824" fmla="*/ 232320 h 5663512"/>
              <a:gd name="connsiteX4-825" fmla="*/ 4183120 w 4201826"/>
              <a:gd name="connsiteY4-826" fmla="*/ 264976 h 5663512"/>
              <a:gd name="connsiteX5-827" fmla="*/ 4185873 w 4201826"/>
              <a:gd name="connsiteY5-828" fmla="*/ 266710 h 5663512"/>
              <a:gd name="connsiteX6-829" fmla="*/ 4201602 w 4201826"/>
              <a:gd name="connsiteY6-830" fmla="*/ 298994 h 5663512"/>
              <a:gd name="connsiteX7-831" fmla="*/ 4185114 w 4201826"/>
              <a:gd name="connsiteY7-832" fmla="*/ 383410 h 5663512"/>
              <a:gd name="connsiteX8-833" fmla="*/ 4126688 w 4201826"/>
              <a:gd name="connsiteY8-834" fmla="*/ 1737775 h 5663512"/>
              <a:gd name="connsiteX9-835" fmla="*/ 4126596 w 4201826"/>
              <a:gd name="connsiteY9-836" fmla="*/ 1740050 h 5663512"/>
              <a:gd name="connsiteX10-837" fmla="*/ 4124671 w 4201826"/>
              <a:gd name="connsiteY10-838" fmla="*/ 1740201 h 5663512"/>
              <a:gd name="connsiteX11-839" fmla="*/ 4118474 w 4201826"/>
              <a:gd name="connsiteY11-840" fmla="*/ 1896619 h 5663512"/>
              <a:gd name="connsiteX12-841" fmla="*/ 4126882 w 4201826"/>
              <a:gd name="connsiteY12-842" fmla="*/ 1921364 h 5663512"/>
              <a:gd name="connsiteX13-843" fmla="*/ 4129154 w 4201826"/>
              <a:gd name="connsiteY13-844" fmla="*/ 2007537 h 5663512"/>
              <a:gd name="connsiteX14-845" fmla="*/ 4128778 w 4201826"/>
              <a:gd name="connsiteY14-846" fmla="*/ 2012537 h 5663512"/>
              <a:gd name="connsiteX15-847" fmla="*/ 4120707 w 4201826"/>
              <a:gd name="connsiteY15-848" fmla="*/ 2053644 h 5663512"/>
              <a:gd name="connsiteX16-849" fmla="*/ 4123807 w 4201826"/>
              <a:gd name="connsiteY16-850" fmla="*/ 2057665 h 5663512"/>
              <a:gd name="connsiteX17-851" fmla="*/ 4126612 w 4201826"/>
              <a:gd name="connsiteY17-852" fmla="*/ 2070810 h 5663512"/>
              <a:gd name="connsiteX18-853" fmla="*/ 4113352 w 4201826"/>
              <a:gd name="connsiteY18-854" fmla="*/ 2133479 h 5663512"/>
              <a:gd name="connsiteX19-855" fmla="*/ 4107066 w 4201826"/>
              <a:gd name="connsiteY19-856" fmla="*/ 2184520 h 5663512"/>
              <a:gd name="connsiteX20-857" fmla="*/ 4074388 w 4201826"/>
              <a:gd name="connsiteY20-858" fmla="*/ 3270918 h 5663512"/>
              <a:gd name="connsiteX21-859" fmla="*/ 4057741 w 4201826"/>
              <a:gd name="connsiteY21-860" fmla="*/ 3531778 h 5663512"/>
              <a:gd name="connsiteX22-861" fmla="*/ 4049247 w 4201826"/>
              <a:gd name="connsiteY22-862" fmla="*/ 3699138 h 5663512"/>
              <a:gd name="connsiteX23-863" fmla="*/ 3983235 w 4201826"/>
              <a:gd name="connsiteY23-864" fmla="*/ 5384761 h 5663512"/>
              <a:gd name="connsiteX24-865" fmla="*/ 3988613 w 4201826"/>
              <a:gd name="connsiteY24-866" fmla="*/ 5422435 h 5663512"/>
              <a:gd name="connsiteX25-867" fmla="*/ 3992316 w 4201826"/>
              <a:gd name="connsiteY25-868" fmla="*/ 5457824 h 5663512"/>
              <a:gd name="connsiteX26-869" fmla="*/ 3996120 w 4201826"/>
              <a:gd name="connsiteY26-870" fmla="*/ 5560902 h 5663512"/>
              <a:gd name="connsiteX27-871" fmla="*/ 3979159 w 4201826"/>
              <a:gd name="connsiteY27-872" fmla="*/ 5596462 h 5663512"/>
              <a:gd name="connsiteX28-873" fmla="*/ 3974839 w 4201826"/>
              <a:gd name="connsiteY28-874" fmla="*/ 5599286 h 5663512"/>
              <a:gd name="connsiteX29-875" fmla="*/ 3972325 w 4201826"/>
              <a:gd name="connsiteY29-876" fmla="*/ 5663512 h 5663512"/>
              <a:gd name="connsiteX30-877" fmla="*/ 0 w 4201826"/>
              <a:gd name="connsiteY30-878" fmla="*/ 5467037 h 5663512"/>
              <a:gd name="connsiteX31-879" fmla="*/ 2952 w 4201826"/>
              <a:gd name="connsiteY31-880" fmla="*/ 5398536 h 5663512"/>
              <a:gd name="connsiteX32-881" fmla="*/ 56818 w 4201826"/>
              <a:gd name="connsiteY32-882" fmla="*/ 3948801 h 5663512"/>
              <a:gd name="connsiteX33-883" fmla="*/ 222752 w 4201826"/>
              <a:gd name="connsiteY33-884" fmla="*/ 0 h 5663512"/>
              <a:gd name="connsiteX0-885" fmla="*/ 222752 w 4201826"/>
              <a:gd name="connsiteY0-886" fmla="*/ 0 h 5663512"/>
              <a:gd name="connsiteX1-887" fmla="*/ 3808775 w 4201826"/>
              <a:gd name="connsiteY1-888" fmla="*/ 193118 h 5663512"/>
              <a:gd name="connsiteX2-889" fmla="*/ 4158085 w 4201826"/>
              <a:gd name="connsiteY2-890" fmla="*/ 210199 h 5663512"/>
              <a:gd name="connsiteX3-891" fmla="*/ 4184414 w 4201826"/>
              <a:gd name="connsiteY3-892" fmla="*/ 232320 h 5663512"/>
              <a:gd name="connsiteX4-893" fmla="*/ 4183120 w 4201826"/>
              <a:gd name="connsiteY4-894" fmla="*/ 264976 h 5663512"/>
              <a:gd name="connsiteX5-895" fmla="*/ 4185873 w 4201826"/>
              <a:gd name="connsiteY5-896" fmla="*/ 266710 h 5663512"/>
              <a:gd name="connsiteX6-897" fmla="*/ 4201602 w 4201826"/>
              <a:gd name="connsiteY6-898" fmla="*/ 298994 h 5663512"/>
              <a:gd name="connsiteX7-899" fmla="*/ 4185114 w 4201826"/>
              <a:gd name="connsiteY7-900" fmla="*/ 383410 h 5663512"/>
              <a:gd name="connsiteX8-901" fmla="*/ 4126688 w 4201826"/>
              <a:gd name="connsiteY8-902" fmla="*/ 1737775 h 5663512"/>
              <a:gd name="connsiteX9-903" fmla="*/ 4126596 w 4201826"/>
              <a:gd name="connsiteY9-904" fmla="*/ 1740050 h 5663512"/>
              <a:gd name="connsiteX10-905" fmla="*/ 4124671 w 4201826"/>
              <a:gd name="connsiteY10-906" fmla="*/ 1740201 h 5663512"/>
              <a:gd name="connsiteX11-907" fmla="*/ 4118474 w 4201826"/>
              <a:gd name="connsiteY11-908" fmla="*/ 1896619 h 5663512"/>
              <a:gd name="connsiteX12-909" fmla="*/ 4126882 w 4201826"/>
              <a:gd name="connsiteY12-910" fmla="*/ 1921364 h 5663512"/>
              <a:gd name="connsiteX13-911" fmla="*/ 4129154 w 4201826"/>
              <a:gd name="connsiteY13-912" fmla="*/ 2007537 h 5663512"/>
              <a:gd name="connsiteX14-913" fmla="*/ 4128778 w 4201826"/>
              <a:gd name="connsiteY14-914" fmla="*/ 2012537 h 5663512"/>
              <a:gd name="connsiteX15-915" fmla="*/ 4120707 w 4201826"/>
              <a:gd name="connsiteY15-916" fmla="*/ 2053644 h 5663512"/>
              <a:gd name="connsiteX16-917" fmla="*/ 4123807 w 4201826"/>
              <a:gd name="connsiteY16-918" fmla="*/ 2057665 h 5663512"/>
              <a:gd name="connsiteX17-919" fmla="*/ 4126612 w 4201826"/>
              <a:gd name="connsiteY17-920" fmla="*/ 2070810 h 5663512"/>
              <a:gd name="connsiteX18-921" fmla="*/ 4113352 w 4201826"/>
              <a:gd name="connsiteY18-922" fmla="*/ 2133479 h 5663512"/>
              <a:gd name="connsiteX19-923" fmla="*/ 4074388 w 4201826"/>
              <a:gd name="connsiteY19-924" fmla="*/ 3270918 h 5663512"/>
              <a:gd name="connsiteX20-925" fmla="*/ 4057741 w 4201826"/>
              <a:gd name="connsiteY20-926" fmla="*/ 3531778 h 5663512"/>
              <a:gd name="connsiteX21-927" fmla="*/ 4049247 w 4201826"/>
              <a:gd name="connsiteY21-928" fmla="*/ 3699138 h 5663512"/>
              <a:gd name="connsiteX22-929" fmla="*/ 3983235 w 4201826"/>
              <a:gd name="connsiteY22-930" fmla="*/ 5384761 h 5663512"/>
              <a:gd name="connsiteX23-931" fmla="*/ 3988613 w 4201826"/>
              <a:gd name="connsiteY23-932" fmla="*/ 5422435 h 5663512"/>
              <a:gd name="connsiteX24-933" fmla="*/ 3992316 w 4201826"/>
              <a:gd name="connsiteY24-934" fmla="*/ 5457824 h 5663512"/>
              <a:gd name="connsiteX25-935" fmla="*/ 3996120 w 4201826"/>
              <a:gd name="connsiteY25-936" fmla="*/ 5560902 h 5663512"/>
              <a:gd name="connsiteX26-937" fmla="*/ 3979159 w 4201826"/>
              <a:gd name="connsiteY26-938" fmla="*/ 5596462 h 5663512"/>
              <a:gd name="connsiteX27-939" fmla="*/ 3974839 w 4201826"/>
              <a:gd name="connsiteY27-940" fmla="*/ 5599286 h 5663512"/>
              <a:gd name="connsiteX28-941" fmla="*/ 3972325 w 4201826"/>
              <a:gd name="connsiteY28-942" fmla="*/ 5663512 h 5663512"/>
              <a:gd name="connsiteX29-943" fmla="*/ 0 w 4201826"/>
              <a:gd name="connsiteY29-944" fmla="*/ 5467037 h 5663512"/>
              <a:gd name="connsiteX30-945" fmla="*/ 2952 w 4201826"/>
              <a:gd name="connsiteY30-946" fmla="*/ 5398536 h 5663512"/>
              <a:gd name="connsiteX31-947" fmla="*/ 56818 w 4201826"/>
              <a:gd name="connsiteY31-948" fmla="*/ 3948801 h 5663512"/>
              <a:gd name="connsiteX32-949" fmla="*/ 222752 w 4201826"/>
              <a:gd name="connsiteY32-950" fmla="*/ 0 h 5663512"/>
              <a:gd name="connsiteX0-951" fmla="*/ 222752 w 4201826"/>
              <a:gd name="connsiteY0-952" fmla="*/ 0 h 5663512"/>
              <a:gd name="connsiteX1-953" fmla="*/ 3808775 w 4201826"/>
              <a:gd name="connsiteY1-954" fmla="*/ 193118 h 5663512"/>
              <a:gd name="connsiteX2-955" fmla="*/ 4158085 w 4201826"/>
              <a:gd name="connsiteY2-956" fmla="*/ 210199 h 5663512"/>
              <a:gd name="connsiteX3-957" fmla="*/ 4184414 w 4201826"/>
              <a:gd name="connsiteY3-958" fmla="*/ 232320 h 5663512"/>
              <a:gd name="connsiteX4-959" fmla="*/ 4183120 w 4201826"/>
              <a:gd name="connsiteY4-960" fmla="*/ 264976 h 5663512"/>
              <a:gd name="connsiteX5-961" fmla="*/ 4185873 w 4201826"/>
              <a:gd name="connsiteY5-962" fmla="*/ 266710 h 5663512"/>
              <a:gd name="connsiteX6-963" fmla="*/ 4201602 w 4201826"/>
              <a:gd name="connsiteY6-964" fmla="*/ 298994 h 5663512"/>
              <a:gd name="connsiteX7-965" fmla="*/ 4185114 w 4201826"/>
              <a:gd name="connsiteY7-966" fmla="*/ 383410 h 5663512"/>
              <a:gd name="connsiteX8-967" fmla="*/ 4126688 w 4201826"/>
              <a:gd name="connsiteY8-968" fmla="*/ 1737775 h 5663512"/>
              <a:gd name="connsiteX9-969" fmla="*/ 4126596 w 4201826"/>
              <a:gd name="connsiteY9-970" fmla="*/ 1740050 h 5663512"/>
              <a:gd name="connsiteX10-971" fmla="*/ 4124671 w 4201826"/>
              <a:gd name="connsiteY10-972" fmla="*/ 1740201 h 5663512"/>
              <a:gd name="connsiteX11-973" fmla="*/ 4118474 w 4201826"/>
              <a:gd name="connsiteY11-974" fmla="*/ 1896619 h 5663512"/>
              <a:gd name="connsiteX12-975" fmla="*/ 4126882 w 4201826"/>
              <a:gd name="connsiteY12-976" fmla="*/ 1921364 h 5663512"/>
              <a:gd name="connsiteX13-977" fmla="*/ 4129154 w 4201826"/>
              <a:gd name="connsiteY13-978" fmla="*/ 2007537 h 5663512"/>
              <a:gd name="connsiteX14-979" fmla="*/ 4128778 w 4201826"/>
              <a:gd name="connsiteY14-980" fmla="*/ 2012537 h 5663512"/>
              <a:gd name="connsiteX15-981" fmla="*/ 4120707 w 4201826"/>
              <a:gd name="connsiteY15-982" fmla="*/ 2053644 h 5663512"/>
              <a:gd name="connsiteX16-983" fmla="*/ 4123807 w 4201826"/>
              <a:gd name="connsiteY16-984" fmla="*/ 2057665 h 5663512"/>
              <a:gd name="connsiteX17-985" fmla="*/ 4113352 w 4201826"/>
              <a:gd name="connsiteY17-986" fmla="*/ 2133479 h 5663512"/>
              <a:gd name="connsiteX18-987" fmla="*/ 4074388 w 4201826"/>
              <a:gd name="connsiteY18-988" fmla="*/ 3270918 h 5663512"/>
              <a:gd name="connsiteX19-989" fmla="*/ 4057741 w 4201826"/>
              <a:gd name="connsiteY19-990" fmla="*/ 3531778 h 5663512"/>
              <a:gd name="connsiteX20-991" fmla="*/ 4049247 w 4201826"/>
              <a:gd name="connsiteY20-992" fmla="*/ 3699138 h 5663512"/>
              <a:gd name="connsiteX21-993" fmla="*/ 3983235 w 4201826"/>
              <a:gd name="connsiteY21-994" fmla="*/ 5384761 h 5663512"/>
              <a:gd name="connsiteX22-995" fmla="*/ 3988613 w 4201826"/>
              <a:gd name="connsiteY22-996" fmla="*/ 5422435 h 5663512"/>
              <a:gd name="connsiteX23-997" fmla="*/ 3992316 w 4201826"/>
              <a:gd name="connsiteY23-998" fmla="*/ 5457824 h 5663512"/>
              <a:gd name="connsiteX24-999" fmla="*/ 3996120 w 4201826"/>
              <a:gd name="connsiteY24-1000" fmla="*/ 5560902 h 5663512"/>
              <a:gd name="connsiteX25-1001" fmla="*/ 3979159 w 4201826"/>
              <a:gd name="connsiteY25-1002" fmla="*/ 5596462 h 5663512"/>
              <a:gd name="connsiteX26-1003" fmla="*/ 3974839 w 4201826"/>
              <a:gd name="connsiteY26-1004" fmla="*/ 5599286 h 5663512"/>
              <a:gd name="connsiteX27-1005" fmla="*/ 3972325 w 4201826"/>
              <a:gd name="connsiteY27-1006" fmla="*/ 5663512 h 5663512"/>
              <a:gd name="connsiteX28-1007" fmla="*/ 0 w 4201826"/>
              <a:gd name="connsiteY28-1008" fmla="*/ 5467037 h 5663512"/>
              <a:gd name="connsiteX29-1009" fmla="*/ 2952 w 4201826"/>
              <a:gd name="connsiteY29-1010" fmla="*/ 5398536 h 5663512"/>
              <a:gd name="connsiteX30-1011" fmla="*/ 56818 w 4201826"/>
              <a:gd name="connsiteY30-1012" fmla="*/ 3948801 h 5663512"/>
              <a:gd name="connsiteX31-1013" fmla="*/ 222752 w 4201826"/>
              <a:gd name="connsiteY31-1014" fmla="*/ 0 h 5663512"/>
              <a:gd name="connsiteX0-1015" fmla="*/ 222752 w 4201826"/>
              <a:gd name="connsiteY0-1016" fmla="*/ 0 h 5663512"/>
              <a:gd name="connsiteX1-1017" fmla="*/ 3808775 w 4201826"/>
              <a:gd name="connsiteY1-1018" fmla="*/ 193118 h 5663512"/>
              <a:gd name="connsiteX2-1019" fmla="*/ 4158085 w 4201826"/>
              <a:gd name="connsiteY2-1020" fmla="*/ 210199 h 5663512"/>
              <a:gd name="connsiteX3-1021" fmla="*/ 4184414 w 4201826"/>
              <a:gd name="connsiteY3-1022" fmla="*/ 232320 h 5663512"/>
              <a:gd name="connsiteX4-1023" fmla="*/ 4183120 w 4201826"/>
              <a:gd name="connsiteY4-1024" fmla="*/ 264976 h 5663512"/>
              <a:gd name="connsiteX5-1025" fmla="*/ 4185873 w 4201826"/>
              <a:gd name="connsiteY5-1026" fmla="*/ 266710 h 5663512"/>
              <a:gd name="connsiteX6-1027" fmla="*/ 4201602 w 4201826"/>
              <a:gd name="connsiteY6-1028" fmla="*/ 298994 h 5663512"/>
              <a:gd name="connsiteX7-1029" fmla="*/ 4185114 w 4201826"/>
              <a:gd name="connsiteY7-1030" fmla="*/ 383410 h 5663512"/>
              <a:gd name="connsiteX8-1031" fmla="*/ 4126688 w 4201826"/>
              <a:gd name="connsiteY8-1032" fmla="*/ 1737775 h 5663512"/>
              <a:gd name="connsiteX9-1033" fmla="*/ 4126596 w 4201826"/>
              <a:gd name="connsiteY9-1034" fmla="*/ 1740050 h 5663512"/>
              <a:gd name="connsiteX10-1035" fmla="*/ 4124671 w 4201826"/>
              <a:gd name="connsiteY10-1036" fmla="*/ 1740201 h 5663512"/>
              <a:gd name="connsiteX11-1037" fmla="*/ 4118474 w 4201826"/>
              <a:gd name="connsiteY11-1038" fmla="*/ 1896619 h 5663512"/>
              <a:gd name="connsiteX12-1039" fmla="*/ 4126882 w 4201826"/>
              <a:gd name="connsiteY12-1040" fmla="*/ 1921364 h 5663512"/>
              <a:gd name="connsiteX13-1041" fmla="*/ 4129154 w 4201826"/>
              <a:gd name="connsiteY13-1042" fmla="*/ 2007537 h 5663512"/>
              <a:gd name="connsiteX14-1043" fmla="*/ 4128778 w 4201826"/>
              <a:gd name="connsiteY14-1044" fmla="*/ 2012537 h 5663512"/>
              <a:gd name="connsiteX15-1045" fmla="*/ 4120707 w 4201826"/>
              <a:gd name="connsiteY15-1046" fmla="*/ 2053644 h 5663512"/>
              <a:gd name="connsiteX16-1047" fmla="*/ 4123807 w 4201826"/>
              <a:gd name="connsiteY16-1048" fmla="*/ 2057665 h 5663512"/>
              <a:gd name="connsiteX17-1049" fmla="*/ 4113352 w 4201826"/>
              <a:gd name="connsiteY17-1050" fmla="*/ 2133479 h 5663512"/>
              <a:gd name="connsiteX18-1051" fmla="*/ 4074388 w 4201826"/>
              <a:gd name="connsiteY18-1052" fmla="*/ 3270918 h 5663512"/>
              <a:gd name="connsiteX19-1053" fmla="*/ 4057741 w 4201826"/>
              <a:gd name="connsiteY19-1054" fmla="*/ 3531778 h 5663512"/>
              <a:gd name="connsiteX20-1055" fmla="*/ 4049247 w 4201826"/>
              <a:gd name="connsiteY20-1056" fmla="*/ 3699138 h 5663512"/>
              <a:gd name="connsiteX21-1057" fmla="*/ 3983235 w 4201826"/>
              <a:gd name="connsiteY21-1058" fmla="*/ 5384761 h 5663512"/>
              <a:gd name="connsiteX22-1059" fmla="*/ 3988613 w 4201826"/>
              <a:gd name="connsiteY22-1060" fmla="*/ 5422435 h 5663512"/>
              <a:gd name="connsiteX23-1061" fmla="*/ 3992316 w 4201826"/>
              <a:gd name="connsiteY23-1062" fmla="*/ 5457824 h 5663512"/>
              <a:gd name="connsiteX24-1063" fmla="*/ 3979159 w 4201826"/>
              <a:gd name="connsiteY24-1064" fmla="*/ 5596462 h 5663512"/>
              <a:gd name="connsiteX25-1065" fmla="*/ 3974839 w 4201826"/>
              <a:gd name="connsiteY25-1066" fmla="*/ 5599286 h 5663512"/>
              <a:gd name="connsiteX26-1067" fmla="*/ 3972325 w 4201826"/>
              <a:gd name="connsiteY26-1068" fmla="*/ 5663512 h 5663512"/>
              <a:gd name="connsiteX27-1069" fmla="*/ 0 w 4201826"/>
              <a:gd name="connsiteY27-1070" fmla="*/ 5467037 h 5663512"/>
              <a:gd name="connsiteX28-1071" fmla="*/ 2952 w 4201826"/>
              <a:gd name="connsiteY28-1072" fmla="*/ 5398536 h 5663512"/>
              <a:gd name="connsiteX29-1073" fmla="*/ 56818 w 4201826"/>
              <a:gd name="connsiteY29-1074" fmla="*/ 3948801 h 5663512"/>
              <a:gd name="connsiteX30-1075" fmla="*/ 222752 w 4201826"/>
              <a:gd name="connsiteY30-1076" fmla="*/ 0 h 5663512"/>
              <a:gd name="connsiteX0-1077" fmla="*/ 222752 w 4201826"/>
              <a:gd name="connsiteY0-1078" fmla="*/ 0 h 5663512"/>
              <a:gd name="connsiteX1-1079" fmla="*/ 3808775 w 4201826"/>
              <a:gd name="connsiteY1-1080" fmla="*/ 193118 h 5663512"/>
              <a:gd name="connsiteX2-1081" fmla="*/ 4158085 w 4201826"/>
              <a:gd name="connsiteY2-1082" fmla="*/ 210199 h 5663512"/>
              <a:gd name="connsiteX3-1083" fmla="*/ 4184414 w 4201826"/>
              <a:gd name="connsiteY3-1084" fmla="*/ 232320 h 5663512"/>
              <a:gd name="connsiteX4-1085" fmla="*/ 4183120 w 4201826"/>
              <a:gd name="connsiteY4-1086" fmla="*/ 264976 h 5663512"/>
              <a:gd name="connsiteX5-1087" fmla="*/ 4185873 w 4201826"/>
              <a:gd name="connsiteY5-1088" fmla="*/ 266710 h 5663512"/>
              <a:gd name="connsiteX6-1089" fmla="*/ 4201602 w 4201826"/>
              <a:gd name="connsiteY6-1090" fmla="*/ 298994 h 5663512"/>
              <a:gd name="connsiteX7-1091" fmla="*/ 4185114 w 4201826"/>
              <a:gd name="connsiteY7-1092" fmla="*/ 383410 h 5663512"/>
              <a:gd name="connsiteX8-1093" fmla="*/ 4126688 w 4201826"/>
              <a:gd name="connsiteY8-1094" fmla="*/ 1737775 h 5663512"/>
              <a:gd name="connsiteX9-1095" fmla="*/ 4126596 w 4201826"/>
              <a:gd name="connsiteY9-1096" fmla="*/ 1740050 h 5663512"/>
              <a:gd name="connsiteX10-1097" fmla="*/ 4124671 w 4201826"/>
              <a:gd name="connsiteY10-1098" fmla="*/ 1740201 h 5663512"/>
              <a:gd name="connsiteX11-1099" fmla="*/ 4118474 w 4201826"/>
              <a:gd name="connsiteY11-1100" fmla="*/ 1896619 h 5663512"/>
              <a:gd name="connsiteX12-1101" fmla="*/ 4126882 w 4201826"/>
              <a:gd name="connsiteY12-1102" fmla="*/ 1921364 h 5663512"/>
              <a:gd name="connsiteX13-1103" fmla="*/ 4129154 w 4201826"/>
              <a:gd name="connsiteY13-1104" fmla="*/ 2007537 h 5663512"/>
              <a:gd name="connsiteX14-1105" fmla="*/ 4128778 w 4201826"/>
              <a:gd name="connsiteY14-1106" fmla="*/ 2012537 h 5663512"/>
              <a:gd name="connsiteX15-1107" fmla="*/ 4120707 w 4201826"/>
              <a:gd name="connsiteY15-1108" fmla="*/ 2053644 h 5663512"/>
              <a:gd name="connsiteX16-1109" fmla="*/ 4123807 w 4201826"/>
              <a:gd name="connsiteY16-1110" fmla="*/ 2057665 h 5663512"/>
              <a:gd name="connsiteX17-1111" fmla="*/ 4113352 w 4201826"/>
              <a:gd name="connsiteY17-1112" fmla="*/ 2133479 h 5663512"/>
              <a:gd name="connsiteX18-1113" fmla="*/ 4074388 w 4201826"/>
              <a:gd name="connsiteY18-1114" fmla="*/ 3270918 h 5663512"/>
              <a:gd name="connsiteX19-1115" fmla="*/ 4057741 w 4201826"/>
              <a:gd name="connsiteY19-1116" fmla="*/ 3531778 h 5663512"/>
              <a:gd name="connsiteX20-1117" fmla="*/ 4049247 w 4201826"/>
              <a:gd name="connsiteY20-1118" fmla="*/ 3699138 h 5663512"/>
              <a:gd name="connsiteX21-1119" fmla="*/ 3983235 w 4201826"/>
              <a:gd name="connsiteY21-1120" fmla="*/ 5384761 h 5663512"/>
              <a:gd name="connsiteX22-1121" fmla="*/ 3988613 w 4201826"/>
              <a:gd name="connsiteY22-1122" fmla="*/ 5422435 h 5663512"/>
              <a:gd name="connsiteX23-1123" fmla="*/ 3979159 w 4201826"/>
              <a:gd name="connsiteY23-1124" fmla="*/ 5596462 h 5663512"/>
              <a:gd name="connsiteX24-1125" fmla="*/ 3974839 w 4201826"/>
              <a:gd name="connsiteY24-1126" fmla="*/ 5599286 h 5663512"/>
              <a:gd name="connsiteX25-1127" fmla="*/ 3972325 w 4201826"/>
              <a:gd name="connsiteY25-1128" fmla="*/ 5663512 h 5663512"/>
              <a:gd name="connsiteX26-1129" fmla="*/ 0 w 4201826"/>
              <a:gd name="connsiteY26-1130" fmla="*/ 5467037 h 5663512"/>
              <a:gd name="connsiteX27-1131" fmla="*/ 2952 w 4201826"/>
              <a:gd name="connsiteY27-1132" fmla="*/ 5398536 h 5663512"/>
              <a:gd name="connsiteX28-1133" fmla="*/ 56818 w 4201826"/>
              <a:gd name="connsiteY28-1134" fmla="*/ 3948801 h 5663512"/>
              <a:gd name="connsiteX29-1135" fmla="*/ 222752 w 4201826"/>
              <a:gd name="connsiteY29-1136" fmla="*/ 0 h 5663512"/>
              <a:gd name="connsiteX0-1137" fmla="*/ 222752 w 4201826"/>
              <a:gd name="connsiteY0-1138" fmla="*/ 0 h 5663512"/>
              <a:gd name="connsiteX1-1139" fmla="*/ 3808775 w 4201826"/>
              <a:gd name="connsiteY1-1140" fmla="*/ 193118 h 5663512"/>
              <a:gd name="connsiteX2-1141" fmla="*/ 4158085 w 4201826"/>
              <a:gd name="connsiteY2-1142" fmla="*/ 210199 h 5663512"/>
              <a:gd name="connsiteX3-1143" fmla="*/ 4184414 w 4201826"/>
              <a:gd name="connsiteY3-1144" fmla="*/ 232320 h 5663512"/>
              <a:gd name="connsiteX4-1145" fmla="*/ 4183120 w 4201826"/>
              <a:gd name="connsiteY4-1146" fmla="*/ 264976 h 5663512"/>
              <a:gd name="connsiteX5-1147" fmla="*/ 4185873 w 4201826"/>
              <a:gd name="connsiteY5-1148" fmla="*/ 266710 h 5663512"/>
              <a:gd name="connsiteX6-1149" fmla="*/ 4201602 w 4201826"/>
              <a:gd name="connsiteY6-1150" fmla="*/ 298994 h 5663512"/>
              <a:gd name="connsiteX7-1151" fmla="*/ 4185114 w 4201826"/>
              <a:gd name="connsiteY7-1152" fmla="*/ 383410 h 5663512"/>
              <a:gd name="connsiteX8-1153" fmla="*/ 4126688 w 4201826"/>
              <a:gd name="connsiteY8-1154" fmla="*/ 1737775 h 5663512"/>
              <a:gd name="connsiteX9-1155" fmla="*/ 4126596 w 4201826"/>
              <a:gd name="connsiteY9-1156" fmla="*/ 1740050 h 5663512"/>
              <a:gd name="connsiteX10-1157" fmla="*/ 4124671 w 4201826"/>
              <a:gd name="connsiteY10-1158" fmla="*/ 1740201 h 5663512"/>
              <a:gd name="connsiteX11-1159" fmla="*/ 4118474 w 4201826"/>
              <a:gd name="connsiteY11-1160" fmla="*/ 1896619 h 5663512"/>
              <a:gd name="connsiteX12-1161" fmla="*/ 4126882 w 4201826"/>
              <a:gd name="connsiteY12-1162" fmla="*/ 1921364 h 5663512"/>
              <a:gd name="connsiteX13-1163" fmla="*/ 4129154 w 4201826"/>
              <a:gd name="connsiteY13-1164" fmla="*/ 2007537 h 5663512"/>
              <a:gd name="connsiteX14-1165" fmla="*/ 4128778 w 4201826"/>
              <a:gd name="connsiteY14-1166" fmla="*/ 2012537 h 5663512"/>
              <a:gd name="connsiteX15-1167" fmla="*/ 4120707 w 4201826"/>
              <a:gd name="connsiteY15-1168" fmla="*/ 2053644 h 5663512"/>
              <a:gd name="connsiteX16-1169" fmla="*/ 4113352 w 4201826"/>
              <a:gd name="connsiteY16-1170" fmla="*/ 2133479 h 5663512"/>
              <a:gd name="connsiteX17-1171" fmla="*/ 4074388 w 4201826"/>
              <a:gd name="connsiteY17-1172" fmla="*/ 3270918 h 5663512"/>
              <a:gd name="connsiteX18-1173" fmla="*/ 4057741 w 4201826"/>
              <a:gd name="connsiteY18-1174" fmla="*/ 3531778 h 5663512"/>
              <a:gd name="connsiteX19-1175" fmla="*/ 4049247 w 4201826"/>
              <a:gd name="connsiteY19-1176" fmla="*/ 3699138 h 5663512"/>
              <a:gd name="connsiteX20-1177" fmla="*/ 3983235 w 4201826"/>
              <a:gd name="connsiteY20-1178" fmla="*/ 5384761 h 5663512"/>
              <a:gd name="connsiteX21-1179" fmla="*/ 3988613 w 4201826"/>
              <a:gd name="connsiteY21-1180" fmla="*/ 5422435 h 5663512"/>
              <a:gd name="connsiteX22-1181" fmla="*/ 3979159 w 4201826"/>
              <a:gd name="connsiteY22-1182" fmla="*/ 5596462 h 5663512"/>
              <a:gd name="connsiteX23-1183" fmla="*/ 3974839 w 4201826"/>
              <a:gd name="connsiteY23-1184" fmla="*/ 5599286 h 5663512"/>
              <a:gd name="connsiteX24-1185" fmla="*/ 3972325 w 4201826"/>
              <a:gd name="connsiteY24-1186" fmla="*/ 5663512 h 5663512"/>
              <a:gd name="connsiteX25-1187" fmla="*/ 0 w 4201826"/>
              <a:gd name="connsiteY25-1188" fmla="*/ 5467037 h 5663512"/>
              <a:gd name="connsiteX26-1189" fmla="*/ 2952 w 4201826"/>
              <a:gd name="connsiteY26-1190" fmla="*/ 5398536 h 5663512"/>
              <a:gd name="connsiteX27-1191" fmla="*/ 56818 w 4201826"/>
              <a:gd name="connsiteY27-1192" fmla="*/ 3948801 h 5663512"/>
              <a:gd name="connsiteX28-1193" fmla="*/ 222752 w 4201826"/>
              <a:gd name="connsiteY28-1194" fmla="*/ 0 h 56635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4201826" h="5663512">
                <a:moveTo>
                  <a:pt x="222752" y="0"/>
                </a:moveTo>
                <a:lnTo>
                  <a:pt x="3808775" y="193118"/>
                </a:lnTo>
                <a:lnTo>
                  <a:pt x="4158085" y="210199"/>
                </a:lnTo>
                <a:lnTo>
                  <a:pt x="4184414" y="232320"/>
                </a:lnTo>
                <a:cubicBezTo>
                  <a:pt x="4183983" y="243206"/>
                  <a:pt x="4183551" y="254090"/>
                  <a:pt x="4183120" y="264976"/>
                </a:cubicBezTo>
                <a:lnTo>
                  <a:pt x="4185873" y="266710"/>
                </a:lnTo>
                <a:cubicBezTo>
                  <a:pt x="4194870" y="268364"/>
                  <a:pt x="4203324" y="254877"/>
                  <a:pt x="4201602" y="298994"/>
                </a:cubicBezTo>
                <a:lnTo>
                  <a:pt x="4185114" y="383410"/>
                </a:lnTo>
                <a:lnTo>
                  <a:pt x="4126688" y="1737775"/>
                </a:lnTo>
                <a:cubicBezTo>
                  <a:pt x="4126657" y="1738533"/>
                  <a:pt x="4126627" y="1739292"/>
                  <a:pt x="4126596" y="1740050"/>
                </a:cubicBezTo>
                <a:lnTo>
                  <a:pt x="4124671" y="1740201"/>
                </a:lnTo>
                <a:lnTo>
                  <a:pt x="4118474" y="1896619"/>
                </a:lnTo>
                <a:lnTo>
                  <a:pt x="4126882" y="1921364"/>
                </a:lnTo>
                <a:cubicBezTo>
                  <a:pt x="4127639" y="1950088"/>
                  <a:pt x="4128397" y="1978813"/>
                  <a:pt x="4129154" y="2007537"/>
                </a:cubicBezTo>
                <a:cubicBezTo>
                  <a:pt x="4129029" y="2009204"/>
                  <a:pt x="4128903" y="2010870"/>
                  <a:pt x="4128778" y="2012537"/>
                </a:cubicBezTo>
                <a:lnTo>
                  <a:pt x="4120707" y="2053644"/>
                </a:lnTo>
                <a:cubicBezTo>
                  <a:pt x="4118136" y="2073801"/>
                  <a:pt x="4121072" y="1930600"/>
                  <a:pt x="4113352" y="2133479"/>
                </a:cubicBezTo>
                <a:lnTo>
                  <a:pt x="4074388" y="3270918"/>
                </a:lnTo>
                <a:cubicBezTo>
                  <a:pt x="4072534" y="3351848"/>
                  <a:pt x="4059594" y="3450848"/>
                  <a:pt x="4057741" y="3531778"/>
                </a:cubicBezTo>
                <a:cubicBezTo>
                  <a:pt x="4063853" y="3525628"/>
                  <a:pt x="4055864" y="3680107"/>
                  <a:pt x="4049247" y="3699138"/>
                </a:cubicBezTo>
                <a:lnTo>
                  <a:pt x="3983235" y="5384761"/>
                </a:lnTo>
                <a:lnTo>
                  <a:pt x="3988613" y="5422435"/>
                </a:lnTo>
                <a:cubicBezTo>
                  <a:pt x="3987934" y="5457718"/>
                  <a:pt x="3981455" y="5566987"/>
                  <a:pt x="3979159" y="5596462"/>
                </a:cubicBezTo>
                <a:lnTo>
                  <a:pt x="3974839" y="5599286"/>
                </a:lnTo>
                <a:cubicBezTo>
                  <a:pt x="3974001" y="5620694"/>
                  <a:pt x="3976042" y="5639205"/>
                  <a:pt x="3972325" y="5663512"/>
                </a:cubicBezTo>
                <a:lnTo>
                  <a:pt x="0" y="5467037"/>
                </a:lnTo>
                <a:lnTo>
                  <a:pt x="2952" y="5398536"/>
                </a:lnTo>
                <a:lnTo>
                  <a:pt x="56818" y="3948801"/>
                </a:lnTo>
                <a:lnTo>
                  <a:pt x="222752"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0" y="723606"/>
            <a:ext cx="6218486" cy="1706584"/>
          </a:xfrm>
        </p:spPr>
        <p:txBody>
          <a:bodyPr anchor="ctr">
            <a:normAutofit/>
          </a:bodyPr>
          <a:lstStyle/>
          <a:p>
            <a:r>
              <a:rPr lang="en-US">
                <a:highlight>
                  <a:srgbClr val="C0C0C0"/>
                </a:highlight>
              </a:rPr>
              <a:t>Booking by Distribution Channel</a:t>
            </a:r>
            <a:endParaRPr lang="en-US">
              <a:highlight>
                <a:srgbClr val="C0C0C0"/>
              </a:highlight>
            </a:endParaRPr>
          </a:p>
        </p:txBody>
      </p:sp>
      <p:sp>
        <p:nvSpPr>
          <p:cNvPr id="8" name="Content Placeholder 7"/>
          <p:cNvSpPr>
            <a:spLocks noGrp="1"/>
          </p:cNvSpPr>
          <p:nvPr>
            <p:ph idx="1"/>
          </p:nvPr>
        </p:nvSpPr>
        <p:spPr>
          <a:xfrm>
            <a:off x="685800" y="2810013"/>
            <a:ext cx="5874026" cy="3514587"/>
          </a:xfrm>
        </p:spPr>
        <p:txBody>
          <a:bodyPr anchor="ctr">
            <a:normAutofit/>
          </a:bodyPr>
          <a:lstStyle/>
          <a:p>
            <a:r>
              <a:rPr lang="en-US"/>
              <a:t>Most of the Bookings were done by Tour agent/Tour operator.</a:t>
            </a:r>
            <a:endParaRPr lang="en-US"/>
          </a:p>
          <a:p>
            <a:r>
              <a:rPr lang="en-US"/>
              <a:t>17.45% Booking fulfill Directly.</a:t>
            </a:r>
            <a:endParaRPr lang="en-US"/>
          </a:p>
          <a:p>
            <a:r>
              <a:rPr lang="en-US"/>
              <a:t>6.99% Booking were fulfill by Corporate.</a:t>
            </a:r>
            <a:endParaRPr lang="en-US"/>
          </a:p>
          <a:p>
            <a:r>
              <a:rPr lang="en-US"/>
              <a:t>Group Booking are rare.</a:t>
            </a:r>
            <a:endParaRPr lang="en-US"/>
          </a:p>
        </p:txBody>
      </p:sp>
      <p:pic>
        <p:nvPicPr>
          <p:cNvPr id="4" name="Picture 4" descr="A pie chart with numbers and a few percentages&#10;&#10;Description automatically generated"/>
          <p:cNvPicPr>
            <a:picLocks noChangeAspect="1"/>
          </p:cNvPicPr>
          <p:nvPr/>
        </p:nvPicPr>
        <p:blipFill>
          <a:blip r:embed="rId2"/>
          <a:stretch>
            <a:fillRect/>
          </a:stretch>
        </p:blipFill>
        <p:spPr>
          <a:xfrm rot="171272">
            <a:off x="7684579" y="1936972"/>
            <a:ext cx="3582518" cy="29824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e chart with numbers and text&#10;&#10;Description automatically generated"/>
          <p:cNvPicPr>
            <a:picLocks noChangeAspect="1"/>
          </p:cNvPicPr>
          <p:nvPr/>
        </p:nvPicPr>
        <p:blipFill>
          <a:blip r:embed="rId2"/>
          <a:stretch>
            <a:fillRect/>
          </a:stretch>
        </p:blipFill>
        <p:spPr>
          <a:xfrm rot="21532266">
            <a:off x="127003" y="844392"/>
            <a:ext cx="6312174" cy="5144420"/>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Booking Distribution by Market segment</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t>Most of Booking came from Travel Agent / Tour Operator.</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85"/>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pie chart with numbers and a black background&#10;&#10;Description automatically generated"/>
          <p:cNvPicPr>
            <a:picLocks noChangeAspect="1"/>
          </p:cNvPicPr>
          <p:nvPr/>
        </p:nvPicPr>
        <p:blipFill>
          <a:blip r:embed="rId2"/>
          <a:stretch>
            <a:fillRect/>
          </a:stretch>
        </p:blipFill>
        <p:spPr>
          <a:xfrm rot="21532266">
            <a:off x="127003" y="1049537"/>
            <a:ext cx="6312174" cy="4734129"/>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ea typeface="+mj-lt"/>
                <a:cs typeface="+mj-lt"/>
              </a:rPr>
              <a:t>Booking by Customer Type</a:t>
            </a:r>
            <a:endParaRPr lang="en-US">
              <a:highlight>
                <a:srgbClr val="C0C0C0"/>
              </a:highlight>
            </a:endParaRPr>
          </a:p>
        </p:txBody>
      </p:sp>
      <p:sp>
        <p:nvSpPr>
          <p:cNvPr id="70" name="Content Placeholder 69"/>
          <p:cNvSpPr>
            <a:spLocks noGrp="1"/>
          </p:cNvSpPr>
          <p:nvPr>
            <p:ph idx="1"/>
          </p:nvPr>
        </p:nvSpPr>
        <p:spPr>
          <a:xfrm>
            <a:off x="6782509" y="2590801"/>
            <a:ext cx="4614161" cy="3719423"/>
          </a:xfrm>
        </p:spPr>
        <p:txBody>
          <a:bodyPr anchor="ctr">
            <a:normAutofit/>
          </a:bodyPr>
          <a:lstStyle/>
          <a:p>
            <a:r>
              <a:rPr lang="en-US"/>
              <a:t>Most of Customer/guests were Transient type 79.41% .</a:t>
            </a:r>
            <a:endParaRPr lang="en-US"/>
          </a:p>
          <a:p>
            <a:r>
              <a:rPr lang="en-US"/>
              <a:t>And Transient-Party were 15.67% and 4.15%  belong to Contract type. Reaming guests belong to groups.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a:spLocks noGrp="1" noRot="1" noChangeAspect="1" noMove="1" noResize="1" noEditPoints="1" noAdjustHandles="1" noChangeArrowheads="1" noChangeShapeType="1" noTextEdit="1"/>
          </p:cNvSpPr>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1" fmla="*/ 4686423 w 9517857"/>
              <a:gd name="connsiteY0-2" fmla="*/ 247919 h 918356"/>
              <a:gd name="connsiteX1-3" fmla="*/ 4689051 w 9517857"/>
              <a:gd name="connsiteY1-4" fmla="*/ 250968 h 918356"/>
              <a:gd name="connsiteX2-5" fmla="*/ 4687244 w 9517857"/>
              <a:gd name="connsiteY2-6" fmla="*/ 251298 h 918356"/>
              <a:gd name="connsiteX3-7" fmla="*/ 4686423 w 9517857"/>
              <a:gd name="connsiteY3-8" fmla="*/ 247919 h 918356"/>
              <a:gd name="connsiteX4-9" fmla="*/ 4685225 w 9517857"/>
              <a:gd name="connsiteY4-10" fmla="*/ 246530 h 918356"/>
              <a:gd name="connsiteX5-11" fmla="*/ 4686133 w 9517857"/>
              <a:gd name="connsiteY5-12" fmla="*/ 246727 h 918356"/>
              <a:gd name="connsiteX6-13" fmla="*/ 4686423 w 9517857"/>
              <a:gd name="connsiteY6-14" fmla="*/ 247919 h 918356"/>
              <a:gd name="connsiteX7-15" fmla="*/ 4685225 w 9517857"/>
              <a:gd name="connsiteY7-16" fmla="*/ 246530 h 918356"/>
              <a:gd name="connsiteX8-17" fmla="*/ 9517856 w 9517857"/>
              <a:gd name="connsiteY8-18" fmla="*/ 0 h 918356"/>
              <a:gd name="connsiteX9-19" fmla="*/ 9517857 w 9517857"/>
              <a:gd name="connsiteY9-20" fmla="*/ 12 h 918356"/>
              <a:gd name="connsiteX10-21" fmla="*/ 9517857 w 9517857"/>
              <a:gd name="connsiteY10-22" fmla="*/ 918356 h 918356"/>
              <a:gd name="connsiteX11-23" fmla="*/ 14604 w 9517857"/>
              <a:gd name="connsiteY11-24" fmla="*/ 918356 h 918356"/>
              <a:gd name="connsiteX12-25" fmla="*/ 12841 w 9517857"/>
              <a:gd name="connsiteY12-26" fmla="*/ 917763 h 918356"/>
              <a:gd name="connsiteX13-27" fmla="*/ 93 w 9517857"/>
              <a:gd name="connsiteY13-28" fmla="*/ 912471 h 918356"/>
              <a:gd name="connsiteX14-29" fmla="*/ 58674 w 9517857"/>
              <a:gd name="connsiteY14-30" fmla="*/ 890322 h 918356"/>
              <a:gd name="connsiteX15-31" fmla="*/ 275005 w 9517857"/>
              <a:gd name="connsiteY15-32" fmla="*/ 807229 h 918356"/>
              <a:gd name="connsiteX16-33" fmla="*/ 587824 w 9517857"/>
              <a:gd name="connsiteY16-34" fmla="*/ 798195 h 918356"/>
              <a:gd name="connsiteX17-35" fmla="*/ 651826 w 9517857"/>
              <a:gd name="connsiteY17-36" fmla="*/ 738338 h 918356"/>
              <a:gd name="connsiteX18-37" fmla="*/ 727985 w 9517857"/>
              <a:gd name="connsiteY18-38" fmla="*/ 719826 h 918356"/>
              <a:gd name="connsiteX19-39" fmla="*/ 778982 w 9517857"/>
              <a:gd name="connsiteY19-40" fmla="*/ 710142 h 918356"/>
              <a:gd name="connsiteX20-41" fmla="*/ 849944 w 9517857"/>
              <a:gd name="connsiteY20-42" fmla="*/ 717987 h 918356"/>
              <a:gd name="connsiteX21-43" fmla="*/ 921659 w 9517857"/>
              <a:gd name="connsiteY21-44" fmla="*/ 712695 h 918356"/>
              <a:gd name="connsiteX22-45" fmla="*/ 930946 w 9517857"/>
              <a:gd name="connsiteY22-46" fmla="*/ 734046 h 918356"/>
              <a:gd name="connsiteX23-47" fmla="*/ 986250 w 9517857"/>
              <a:gd name="connsiteY23-48" fmla="*/ 713530 h 918356"/>
              <a:gd name="connsiteX24-49" fmla="*/ 1013752 w 9517857"/>
              <a:gd name="connsiteY24-50" fmla="*/ 713361 h 918356"/>
              <a:gd name="connsiteX25-51" fmla="*/ 1023734 w 9517857"/>
              <a:gd name="connsiteY25-52" fmla="*/ 718571 h 918356"/>
              <a:gd name="connsiteX26-53" fmla="*/ 1063207 w 9517857"/>
              <a:gd name="connsiteY26-54" fmla="*/ 715651 h 918356"/>
              <a:gd name="connsiteX27-55" fmla="*/ 1081980 w 9517857"/>
              <a:gd name="connsiteY27-56" fmla="*/ 738455 h 918356"/>
              <a:gd name="connsiteX28-57" fmla="*/ 1218120 w 9517857"/>
              <a:gd name="connsiteY28-58" fmla="*/ 713280 h 918356"/>
              <a:gd name="connsiteX29-59" fmla="*/ 1397459 w 9517857"/>
              <a:gd name="connsiteY29-60" fmla="*/ 691190 h 918356"/>
              <a:gd name="connsiteX30-61" fmla="*/ 1580688 w 9517857"/>
              <a:gd name="connsiteY30-62" fmla="*/ 693697 h 918356"/>
              <a:gd name="connsiteX31-63" fmla="*/ 1772334 w 9517857"/>
              <a:gd name="connsiteY31-64" fmla="*/ 710640 h 918356"/>
              <a:gd name="connsiteX32-65" fmla="*/ 2002561 w 9517857"/>
              <a:gd name="connsiteY32-66" fmla="*/ 659917 h 918356"/>
              <a:gd name="connsiteX33-67" fmla="*/ 2135144 w 9517857"/>
              <a:gd name="connsiteY33-68" fmla="*/ 636501 h 918356"/>
              <a:gd name="connsiteX34-69" fmla="*/ 2440292 w 9517857"/>
              <a:gd name="connsiteY34-70" fmla="*/ 593862 h 918356"/>
              <a:gd name="connsiteX35-71" fmla="*/ 2547829 w 9517857"/>
              <a:gd name="connsiteY35-72" fmla="*/ 566150 h 918356"/>
              <a:gd name="connsiteX36-73" fmla="*/ 2658055 w 9517857"/>
              <a:gd name="connsiteY36-74" fmla="*/ 578727 h 918356"/>
              <a:gd name="connsiteX37-75" fmla="*/ 2693698 w 9517857"/>
              <a:gd name="connsiteY37-76" fmla="*/ 560029 h 918356"/>
              <a:gd name="connsiteX38-77" fmla="*/ 2699673 w 9517857"/>
              <a:gd name="connsiteY38-78" fmla="*/ 556400 h 918356"/>
              <a:gd name="connsiteX39-79" fmla="*/ 2727306 w 9517857"/>
              <a:gd name="connsiteY39-80" fmla="*/ 550698 h 918356"/>
              <a:gd name="connsiteX40-81" fmla="*/ 2730451 w 9517857"/>
              <a:gd name="connsiteY40-82" fmla="*/ 538058 h 918356"/>
              <a:gd name="connsiteX41-83" fmla="*/ 2768713 w 9517857"/>
              <a:gd name="connsiteY41-84" fmla="*/ 521575 h 918356"/>
              <a:gd name="connsiteX42-85" fmla="*/ 2820868 w 9517857"/>
              <a:gd name="connsiteY42-86" fmla="*/ 514160 h 918356"/>
              <a:gd name="connsiteX43-87" fmla="*/ 3073635 w 9517857"/>
              <a:gd name="connsiteY43-88" fmla="*/ 491294 h 918356"/>
              <a:gd name="connsiteX44-89" fmla="*/ 3222071 w 9517857"/>
              <a:gd name="connsiteY44-90" fmla="*/ 470559 h 918356"/>
              <a:gd name="connsiteX45-91" fmla="*/ 3274069 w 9517857"/>
              <a:gd name="connsiteY45-92" fmla="*/ 451605 h 918356"/>
              <a:gd name="connsiteX46-93" fmla="*/ 3349632 w 9517857"/>
              <a:gd name="connsiteY46-94" fmla="*/ 432583 h 918356"/>
              <a:gd name="connsiteX47-95" fmla="*/ 3479593 w 9517857"/>
              <a:gd name="connsiteY47-96" fmla="*/ 390437 h 918356"/>
              <a:gd name="connsiteX48-97" fmla="*/ 3660110 w 9517857"/>
              <a:gd name="connsiteY48-98" fmla="*/ 348726 h 918356"/>
              <a:gd name="connsiteX49-99" fmla="*/ 3750023 w 9517857"/>
              <a:gd name="connsiteY49-100" fmla="*/ 370678 h 918356"/>
              <a:gd name="connsiteX50-101" fmla="*/ 3844133 w 9517857"/>
              <a:gd name="connsiteY50-102" fmla="*/ 360648 h 918356"/>
              <a:gd name="connsiteX51-103" fmla="*/ 3913545 w 9517857"/>
              <a:gd name="connsiteY51-104" fmla="*/ 344235 h 918356"/>
              <a:gd name="connsiteX52-105" fmla="*/ 4266740 w 9517857"/>
              <a:gd name="connsiteY52-106" fmla="*/ 361454 h 918356"/>
              <a:gd name="connsiteX53-107" fmla="*/ 4430770 w 9517857"/>
              <a:gd name="connsiteY53-108" fmla="*/ 342643 h 918356"/>
              <a:gd name="connsiteX54-109" fmla="*/ 4512664 w 9517857"/>
              <a:gd name="connsiteY54-110" fmla="*/ 319948 h 918356"/>
              <a:gd name="connsiteX55-111" fmla="*/ 4616423 w 9517857"/>
              <a:gd name="connsiteY55-112" fmla="*/ 290914 h 918356"/>
              <a:gd name="connsiteX56-113" fmla="*/ 4691675 w 9517857"/>
              <a:gd name="connsiteY56-114" fmla="*/ 254011 h 918356"/>
              <a:gd name="connsiteX57-115" fmla="*/ 4689051 w 9517857"/>
              <a:gd name="connsiteY57-116" fmla="*/ 250968 h 918356"/>
              <a:gd name="connsiteX58-117" fmla="*/ 4719994 w 9517857"/>
              <a:gd name="connsiteY58-118" fmla="*/ 245307 h 918356"/>
              <a:gd name="connsiteX59-119" fmla="*/ 4752894 w 9517857"/>
              <a:gd name="connsiteY59-120" fmla="*/ 239875 h 918356"/>
              <a:gd name="connsiteX60-121" fmla="*/ 4769329 w 9517857"/>
              <a:gd name="connsiteY60-122" fmla="*/ 233585 h 918356"/>
              <a:gd name="connsiteX61-123" fmla="*/ 4775634 w 9517857"/>
              <a:gd name="connsiteY61-124" fmla="*/ 234063 h 918356"/>
              <a:gd name="connsiteX62-125" fmla="*/ 4790452 w 9517857"/>
              <a:gd name="connsiteY62-126" fmla="*/ 233572 h 918356"/>
              <a:gd name="connsiteX63-127" fmla="*/ 4789062 w 9517857"/>
              <a:gd name="connsiteY63-128" fmla="*/ 241924 h 918356"/>
              <a:gd name="connsiteX64-129" fmla="*/ 4827826 w 9517857"/>
              <a:gd name="connsiteY64-130" fmla="*/ 246977 h 918356"/>
              <a:gd name="connsiteX65-131" fmla="*/ 4892569 w 9517857"/>
              <a:gd name="connsiteY65-132" fmla="*/ 249933 h 918356"/>
              <a:gd name="connsiteX66-133" fmla="*/ 4896611 w 9517857"/>
              <a:gd name="connsiteY66-134" fmla="*/ 240448 h 918356"/>
              <a:gd name="connsiteX67-135" fmla="*/ 4917286 w 9517857"/>
              <a:gd name="connsiteY67-136" fmla="*/ 243659 h 918356"/>
              <a:gd name="connsiteX68-137" fmla="*/ 4981173 w 9517857"/>
              <a:gd name="connsiteY68-138" fmla="*/ 247103 h 918356"/>
              <a:gd name="connsiteX69-139" fmla="*/ 5060397 w 9517857"/>
              <a:gd name="connsiteY69-140" fmla="*/ 263688 h 918356"/>
              <a:gd name="connsiteX70-141" fmla="*/ 5252996 w 9517857"/>
              <a:gd name="connsiteY70-142" fmla="*/ 270655 h 918356"/>
              <a:gd name="connsiteX71-143" fmla="*/ 5358056 w 9517857"/>
              <a:gd name="connsiteY71-144" fmla="*/ 247248 h 918356"/>
              <a:gd name="connsiteX72-145" fmla="*/ 5426496 w 9517857"/>
              <a:gd name="connsiteY72-146" fmla="*/ 235142 h 918356"/>
              <a:gd name="connsiteX73-147" fmla="*/ 5497161 w 9517857"/>
              <a:gd name="connsiteY73-148" fmla="*/ 228808 h 918356"/>
              <a:gd name="connsiteX74-149" fmla="*/ 5826043 w 9517857"/>
              <a:gd name="connsiteY74-150" fmla="*/ 148073 h 918356"/>
              <a:gd name="connsiteX75-151" fmla="*/ 6013415 w 9517857"/>
              <a:gd name="connsiteY75-152" fmla="*/ 137316 h 918356"/>
              <a:gd name="connsiteX76-153" fmla="*/ 6080994 w 9517857"/>
              <a:gd name="connsiteY76-154" fmla="*/ 142938 h 918356"/>
              <a:gd name="connsiteX77-155" fmla="*/ 6194152 w 9517857"/>
              <a:gd name="connsiteY77-156" fmla="*/ 151772 h 918356"/>
              <a:gd name="connsiteX78-157" fmla="*/ 6281379 w 9517857"/>
              <a:gd name="connsiteY78-158" fmla="*/ 181626 h 918356"/>
              <a:gd name="connsiteX79-159" fmla="*/ 6374947 w 9517857"/>
              <a:gd name="connsiteY79-160" fmla="*/ 179799 h 918356"/>
              <a:gd name="connsiteX80-161" fmla="*/ 6448518 w 9517857"/>
              <a:gd name="connsiteY80-162" fmla="*/ 164378 h 918356"/>
              <a:gd name="connsiteX81-163" fmla="*/ 6544700 w 9517857"/>
              <a:gd name="connsiteY81-164" fmla="*/ 167161 h 918356"/>
              <a:gd name="connsiteX82-165" fmla="*/ 6648353 w 9517857"/>
              <a:gd name="connsiteY82-166" fmla="*/ 172250 h 918356"/>
              <a:gd name="connsiteX83-167" fmla="*/ 6736227 w 9517857"/>
              <a:gd name="connsiteY83-168" fmla="*/ 173216 h 918356"/>
              <a:gd name="connsiteX84-169" fmla="*/ 6977218 w 9517857"/>
              <a:gd name="connsiteY84-170" fmla="*/ 184289 h 918356"/>
              <a:gd name="connsiteX85-171" fmla="*/ 7065221 w 9517857"/>
              <a:gd name="connsiteY85-172" fmla="*/ 227531 h 918356"/>
              <a:gd name="connsiteX86-173" fmla="*/ 7366876 w 9517857"/>
              <a:gd name="connsiteY86-174" fmla="*/ 248468 h 918356"/>
              <a:gd name="connsiteX87-175" fmla="*/ 7565449 w 9517857"/>
              <a:gd name="connsiteY87-176" fmla="*/ 258950 h 918356"/>
              <a:gd name="connsiteX88-177" fmla="*/ 7599285 w 9517857"/>
              <a:gd name="connsiteY88-178" fmla="*/ 266021 h 918356"/>
              <a:gd name="connsiteX89-179" fmla="*/ 7644411 w 9517857"/>
              <a:gd name="connsiteY89-180" fmla="*/ 258986 h 918356"/>
              <a:gd name="connsiteX90-181" fmla="*/ 7825110 w 9517857"/>
              <a:gd name="connsiteY90-182" fmla="*/ 229109 h 918356"/>
              <a:gd name="connsiteX91-183" fmla="*/ 7965804 w 9517857"/>
              <a:gd name="connsiteY91-184" fmla="*/ 190545 h 918356"/>
              <a:gd name="connsiteX92-185" fmla="*/ 8147401 w 9517857"/>
              <a:gd name="connsiteY92-186" fmla="*/ 205617 h 918356"/>
              <a:gd name="connsiteX93-187" fmla="*/ 8256033 w 9517857"/>
              <a:gd name="connsiteY93-188" fmla="*/ 193713 h 918356"/>
              <a:gd name="connsiteX94-189" fmla="*/ 8410677 w 9517857"/>
              <a:gd name="connsiteY94-190" fmla="*/ 172167 h 918356"/>
              <a:gd name="connsiteX95-191" fmla="*/ 8617841 w 9517857"/>
              <a:gd name="connsiteY95-192" fmla="*/ 155167 h 918356"/>
              <a:gd name="connsiteX96-193" fmla="*/ 8715976 w 9517857"/>
              <a:gd name="connsiteY96-194" fmla="*/ 178374 h 918356"/>
              <a:gd name="connsiteX97-195" fmla="*/ 8778827 w 9517857"/>
              <a:gd name="connsiteY97-196" fmla="*/ 172936 h 918356"/>
              <a:gd name="connsiteX98-197" fmla="*/ 8840778 w 9517857"/>
              <a:gd name="connsiteY98-198" fmla="*/ 143149 h 918356"/>
              <a:gd name="connsiteX99-199" fmla="*/ 9010380 w 9517857"/>
              <a:gd name="connsiteY99-200" fmla="*/ 91891 h 918356"/>
              <a:gd name="connsiteX100-201" fmla="*/ 9110856 w 9517857"/>
              <a:gd name="connsiteY100-202" fmla="*/ 70997 h 918356"/>
              <a:gd name="connsiteX101-203" fmla="*/ 9268817 w 9517857"/>
              <a:gd name="connsiteY101-204"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205" fmla="*/ 4686423 w 9517857"/>
              <a:gd name="connsiteY0-206" fmla="*/ 247919 h 918356"/>
              <a:gd name="connsiteX1-207" fmla="*/ 4689051 w 9517857"/>
              <a:gd name="connsiteY1-208" fmla="*/ 250968 h 918356"/>
              <a:gd name="connsiteX2-209" fmla="*/ 4687244 w 9517857"/>
              <a:gd name="connsiteY2-210" fmla="*/ 251298 h 918356"/>
              <a:gd name="connsiteX3-211" fmla="*/ 4686423 w 9517857"/>
              <a:gd name="connsiteY3-212" fmla="*/ 247919 h 918356"/>
              <a:gd name="connsiteX4-213" fmla="*/ 4685225 w 9517857"/>
              <a:gd name="connsiteY4-214" fmla="*/ 246530 h 918356"/>
              <a:gd name="connsiteX5-215" fmla="*/ 4686133 w 9517857"/>
              <a:gd name="connsiteY5-216" fmla="*/ 246727 h 918356"/>
              <a:gd name="connsiteX6-217" fmla="*/ 4686423 w 9517857"/>
              <a:gd name="connsiteY6-218" fmla="*/ 247919 h 918356"/>
              <a:gd name="connsiteX7-219" fmla="*/ 4685225 w 9517857"/>
              <a:gd name="connsiteY7-220" fmla="*/ 246530 h 918356"/>
              <a:gd name="connsiteX8-221" fmla="*/ 9517856 w 9517857"/>
              <a:gd name="connsiteY8-222" fmla="*/ 0 h 918356"/>
              <a:gd name="connsiteX9-223" fmla="*/ 9517857 w 9517857"/>
              <a:gd name="connsiteY9-224" fmla="*/ 12 h 918356"/>
              <a:gd name="connsiteX10-225" fmla="*/ 9517857 w 9517857"/>
              <a:gd name="connsiteY10-226" fmla="*/ 918356 h 918356"/>
              <a:gd name="connsiteX11-227" fmla="*/ 14604 w 9517857"/>
              <a:gd name="connsiteY11-228" fmla="*/ 918356 h 918356"/>
              <a:gd name="connsiteX12-229" fmla="*/ 12841 w 9517857"/>
              <a:gd name="connsiteY12-230" fmla="*/ 917763 h 918356"/>
              <a:gd name="connsiteX13-231" fmla="*/ 93 w 9517857"/>
              <a:gd name="connsiteY13-232" fmla="*/ 912471 h 918356"/>
              <a:gd name="connsiteX14-233" fmla="*/ 58674 w 9517857"/>
              <a:gd name="connsiteY14-234" fmla="*/ 890322 h 918356"/>
              <a:gd name="connsiteX15-235" fmla="*/ 275005 w 9517857"/>
              <a:gd name="connsiteY15-236" fmla="*/ 807229 h 918356"/>
              <a:gd name="connsiteX16-237" fmla="*/ 587824 w 9517857"/>
              <a:gd name="connsiteY16-238" fmla="*/ 798195 h 918356"/>
              <a:gd name="connsiteX17-239" fmla="*/ 651826 w 9517857"/>
              <a:gd name="connsiteY17-240" fmla="*/ 738338 h 918356"/>
              <a:gd name="connsiteX18-241" fmla="*/ 727985 w 9517857"/>
              <a:gd name="connsiteY18-242" fmla="*/ 719826 h 918356"/>
              <a:gd name="connsiteX19-243" fmla="*/ 778982 w 9517857"/>
              <a:gd name="connsiteY19-244" fmla="*/ 710142 h 918356"/>
              <a:gd name="connsiteX20-245" fmla="*/ 849944 w 9517857"/>
              <a:gd name="connsiteY20-246" fmla="*/ 717987 h 918356"/>
              <a:gd name="connsiteX21-247" fmla="*/ 901402 w 9517857"/>
              <a:gd name="connsiteY21-248" fmla="*/ 729045 h 918356"/>
              <a:gd name="connsiteX22-249" fmla="*/ 930946 w 9517857"/>
              <a:gd name="connsiteY22-250" fmla="*/ 734046 h 918356"/>
              <a:gd name="connsiteX23-251" fmla="*/ 986250 w 9517857"/>
              <a:gd name="connsiteY23-252" fmla="*/ 713530 h 918356"/>
              <a:gd name="connsiteX24-253" fmla="*/ 1013752 w 9517857"/>
              <a:gd name="connsiteY24-254" fmla="*/ 713361 h 918356"/>
              <a:gd name="connsiteX25-255" fmla="*/ 1023734 w 9517857"/>
              <a:gd name="connsiteY25-256" fmla="*/ 718571 h 918356"/>
              <a:gd name="connsiteX26-257" fmla="*/ 1063207 w 9517857"/>
              <a:gd name="connsiteY26-258" fmla="*/ 715651 h 918356"/>
              <a:gd name="connsiteX27-259" fmla="*/ 1081980 w 9517857"/>
              <a:gd name="connsiteY27-260" fmla="*/ 738455 h 918356"/>
              <a:gd name="connsiteX28-261" fmla="*/ 1218120 w 9517857"/>
              <a:gd name="connsiteY28-262" fmla="*/ 713280 h 918356"/>
              <a:gd name="connsiteX29-263" fmla="*/ 1397459 w 9517857"/>
              <a:gd name="connsiteY29-264" fmla="*/ 691190 h 918356"/>
              <a:gd name="connsiteX30-265" fmla="*/ 1580688 w 9517857"/>
              <a:gd name="connsiteY30-266" fmla="*/ 693697 h 918356"/>
              <a:gd name="connsiteX31-267" fmla="*/ 1772334 w 9517857"/>
              <a:gd name="connsiteY31-268" fmla="*/ 710640 h 918356"/>
              <a:gd name="connsiteX32-269" fmla="*/ 2002561 w 9517857"/>
              <a:gd name="connsiteY32-270" fmla="*/ 659917 h 918356"/>
              <a:gd name="connsiteX33-271" fmla="*/ 2135144 w 9517857"/>
              <a:gd name="connsiteY33-272" fmla="*/ 636501 h 918356"/>
              <a:gd name="connsiteX34-273" fmla="*/ 2440292 w 9517857"/>
              <a:gd name="connsiteY34-274" fmla="*/ 593862 h 918356"/>
              <a:gd name="connsiteX35-275" fmla="*/ 2547829 w 9517857"/>
              <a:gd name="connsiteY35-276" fmla="*/ 566150 h 918356"/>
              <a:gd name="connsiteX36-277" fmla="*/ 2658055 w 9517857"/>
              <a:gd name="connsiteY36-278" fmla="*/ 578727 h 918356"/>
              <a:gd name="connsiteX37-279" fmla="*/ 2693698 w 9517857"/>
              <a:gd name="connsiteY37-280" fmla="*/ 560029 h 918356"/>
              <a:gd name="connsiteX38-281" fmla="*/ 2699673 w 9517857"/>
              <a:gd name="connsiteY38-282" fmla="*/ 556400 h 918356"/>
              <a:gd name="connsiteX39-283" fmla="*/ 2727306 w 9517857"/>
              <a:gd name="connsiteY39-284" fmla="*/ 550698 h 918356"/>
              <a:gd name="connsiteX40-285" fmla="*/ 2730451 w 9517857"/>
              <a:gd name="connsiteY40-286" fmla="*/ 538058 h 918356"/>
              <a:gd name="connsiteX41-287" fmla="*/ 2768713 w 9517857"/>
              <a:gd name="connsiteY41-288" fmla="*/ 521575 h 918356"/>
              <a:gd name="connsiteX42-289" fmla="*/ 2820868 w 9517857"/>
              <a:gd name="connsiteY42-290" fmla="*/ 514160 h 918356"/>
              <a:gd name="connsiteX43-291" fmla="*/ 3073635 w 9517857"/>
              <a:gd name="connsiteY43-292" fmla="*/ 491294 h 918356"/>
              <a:gd name="connsiteX44-293" fmla="*/ 3222071 w 9517857"/>
              <a:gd name="connsiteY44-294" fmla="*/ 470559 h 918356"/>
              <a:gd name="connsiteX45-295" fmla="*/ 3274069 w 9517857"/>
              <a:gd name="connsiteY45-296" fmla="*/ 451605 h 918356"/>
              <a:gd name="connsiteX46-297" fmla="*/ 3349632 w 9517857"/>
              <a:gd name="connsiteY46-298" fmla="*/ 432583 h 918356"/>
              <a:gd name="connsiteX47-299" fmla="*/ 3479593 w 9517857"/>
              <a:gd name="connsiteY47-300" fmla="*/ 390437 h 918356"/>
              <a:gd name="connsiteX48-301" fmla="*/ 3660110 w 9517857"/>
              <a:gd name="connsiteY48-302" fmla="*/ 348726 h 918356"/>
              <a:gd name="connsiteX49-303" fmla="*/ 3750023 w 9517857"/>
              <a:gd name="connsiteY49-304" fmla="*/ 370678 h 918356"/>
              <a:gd name="connsiteX50-305" fmla="*/ 3844133 w 9517857"/>
              <a:gd name="connsiteY50-306" fmla="*/ 360648 h 918356"/>
              <a:gd name="connsiteX51-307" fmla="*/ 3913545 w 9517857"/>
              <a:gd name="connsiteY51-308" fmla="*/ 344235 h 918356"/>
              <a:gd name="connsiteX52-309" fmla="*/ 4266740 w 9517857"/>
              <a:gd name="connsiteY52-310" fmla="*/ 361454 h 918356"/>
              <a:gd name="connsiteX53-311" fmla="*/ 4430770 w 9517857"/>
              <a:gd name="connsiteY53-312" fmla="*/ 342643 h 918356"/>
              <a:gd name="connsiteX54-313" fmla="*/ 4512664 w 9517857"/>
              <a:gd name="connsiteY54-314" fmla="*/ 319948 h 918356"/>
              <a:gd name="connsiteX55-315" fmla="*/ 4616423 w 9517857"/>
              <a:gd name="connsiteY55-316" fmla="*/ 290914 h 918356"/>
              <a:gd name="connsiteX56-317" fmla="*/ 4691675 w 9517857"/>
              <a:gd name="connsiteY56-318" fmla="*/ 254011 h 918356"/>
              <a:gd name="connsiteX57-319" fmla="*/ 4689051 w 9517857"/>
              <a:gd name="connsiteY57-320" fmla="*/ 250968 h 918356"/>
              <a:gd name="connsiteX58-321" fmla="*/ 4719994 w 9517857"/>
              <a:gd name="connsiteY58-322" fmla="*/ 245307 h 918356"/>
              <a:gd name="connsiteX59-323" fmla="*/ 4752894 w 9517857"/>
              <a:gd name="connsiteY59-324" fmla="*/ 239875 h 918356"/>
              <a:gd name="connsiteX60-325" fmla="*/ 4769329 w 9517857"/>
              <a:gd name="connsiteY60-326" fmla="*/ 233585 h 918356"/>
              <a:gd name="connsiteX61-327" fmla="*/ 4775634 w 9517857"/>
              <a:gd name="connsiteY61-328" fmla="*/ 234063 h 918356"/>
              <a:gd name="connsiteX62-329" fmla="*/ 4790452 w 9517857"/>
              <a:gd name="connsiteY62-330" fmla="*/ 233572 h 918356"/>
              <a:gd name="connsiteX63-331" fmla="*/ 4789062 w 9517857"/>
              <a:gd name="connsiteY63-332" fmla="*/ 241924 h 918356"/>
              <a:gd name="connsiteX64-333" fmla="*/ 4827826 w 9517857"/>
              <a:gd name="connsiteY64-334" fmla="*/ 246977 h 918356"/>
              <a:gd name="connsiteX65-335" fmla="*/ 4892569 w 9517857"/>
              <a:gd name="connsiteY65-336" fmla="*/ 249933 h 918356"/>
              <a:gd name="connsiteX66-337" fmla="*/ 4896611 w 9517857"/>
              <a:gd name="connsiteY66-338" fmla="*/ 240448 h 918356"/>
              <a:gd name="connsiteX67-339" fmla="*/ 4917286 w 9517857"/>
              <a:gd name="connsiteY67-340" fmla="*/ 243659 h 918356"/>
              <a:gd name="connsiteX68-341" fmla="*/ 4981173 w 9517857"/>
              <a:gd name="connsiteY68-342" fmla="*/ 247103 h 918356"/>
              <a:gd name="connsiteX69-343" fmla="*/ 5060397 w 9517857"/>
              <a:gd name="connsiteY69-344" fmla="*/ 263688 h 918356"/>
              <a:gd name="connsiteX70-345" fmla="*/ 5252996 w 9517857"/>
              <a:gd name="connsiteY70-346" fmla="*/ 270655 h 918356"/>
              <a:gd name="connsiteX71-347" fmla="*/ 5358056 w 9517857"/>
              <a:gd name="connsiteY71-348" fmla="*/ 247248 h 918356"/>
              <a:gd name="connsiteX72-349" fmla="*/ 5426496 w 9517857"/>
              <a:gd name="connsiteY72-350" fmla="*/ 235142 h 918356"/>
              <a:gd name="connsiteX73-351" fmla="*/ 5497161 w 9517857"/>
              <a:gd name="connsiteY73-352" fmla="*/ 228808 h 918356"/>
              <a:gd name="connsiteX74-353" fmla="*/ 5826043 w 9517857"/>
              <a:gd name="connsiteY74-354" fmla="*/ 148073 h 918356"/>
              <a:gd name="connsiteX75-355" fmla="*/ 6013415 w 9517857"/>
              <a:gd name="connsiteY75-356" fmla="*/ 137316 h 918356"/>
              <a:gd name="connsiteX76-357" fmla="*/ 6080994 w 9517857"/>
              <a:gd name="connsiteY76-358" fmla="*/ 142938 h 918356"/>
              <a:gd name="connsiteX77-359" fmla="*/ 6194152 w 9517857"/>
              <a:gd name="connsiteY77-360" fmla="*/ 151772 h 918356"/>
              <a:gd name="connsiteX78-361" fmla="*/ 6281379 w 9517857"/>
              <a:gd name="connsiteY78-362" fmla="*/ 181626 h 918356"/>
              <a:gd name="connsiteX79-363" fmla="*/ 6374947 w 9517857"/>
              <a:gd name="connsiteY79-364" fmla="*/ 179799 h 918356"/>
              <a:gd name="connsiteX80-365" fmla="*/ 6448518 w 9517857"/>
              <a:gd name="connsiteY80-366" fmla="*/ 164378 h 918356"/>
              <a:gd name="connsiteX81-367" fmla="*/ 6544700 w 9517857"/>
              <a:gd name="connsiteY81-368" fmla="*/ 167161 h 918356"/>
              <a:gd name="connsiteX82-369" fmla="*/ 6648353 w 9517857"/>
              <a:gd name="connsiteY82-370" fmla="*/ 172250 h 918356"/>
              <a:gd name="connsiteX83-371" fmla="*/ 6736227 w 9517857"/>
              <a:gd name="connsiteY83-372" fmla="*/ 173216 h 918356"/>
              <a:gd name="connsiteX84-373" fmla="*/ 6977218 w 9517857"/>
              <a:gd name="connsiteY84-374" fmla="*/ 184289 h 918356"/>
              <a:gd name="connsiteX85-375" fmla="*/ 7065221 w 9517857"/>
              <a:gd name="connsiteY85-376" fmla="*/ 227531 h 918356"/>
              <a:gd name="connsiteX86-377" fmla="*/ 7366876 w 9517857"/>
              <a:gd name="connsiteY86-378" fmla="*/ 248468 h 918356"/>
              <a:gd name="connsiteX87-379" fmla="*/ 7565449 w 9517857"/>
              <a:gd name="connsiteY87-380" fmla="*/ 258950 h 918356"/>
              <a:gd name="connsiteX88-381" fmla="*/ 7599285 w 9517857"/>
              <a:gd name="connsiteY88-382" fmla="*/ 266021 h 918356"/>
              <a:gd name="connsiteX89-383" fmla="*/ 7644411 w 9517857"/>
              <a:gd name="connsiteY89-384" fmla="*/ 258986 h 918356"/>
              <a:gd name="connsiteX90-385" fmla="*/ 7825110 w 9517857"/>
              <a:gd name="connsiteY90-386" fmla="*/ 229109 h 918356"/>
              <a:gd name="connsiteX91-387" fmla="*/ 7965804 w 9517857"/>
              <a:gd name="connsiteY91-388" fmla="*/ 190545 h 918356"/>
              <a:gd name="connsiteX92-389" fmla="*/ 8147401 w 9517857"/>
              <a:gd name="connsiteY92-390" fmla="*/ 205617 h 918356"/>
              <a:gd name="connsiteX93-391" fmla="*/ 8256033 w 9517857"/>
              <a:gd name="connsiteY93-392" fmla="*/ 193713 h 918356"/>
              <a:gd name="connsiteX94-393" fmla="*/ 8410677 w 9517857"/>
              <a:gd name="connsiteY94-394" fmla="*/ 172167 h 918356"/>
              <a:gd name="connsiteX95-395" fmla="*/ 8617841 w 9517857"/>
              <a:gd name="connsiteY95-396" fmla="*/ 155167 h 918356"/>
              <a:gd name="connsiteX96-397" fmla="*/ 8715976 w 9517857"/>
              <a:gd name="connsiteY96-398" fmla="*/ 178374 h 918356"/>
              <a:gd name="connsiteX97-399" fmla="*/ 8778827 w 9517857"/>
              <a:gd name="connsiteY97-400" fmla="*/ 172936 h 918356"/>
              <a:gd name="connsiteX98-401" fmla="*/ 8840778 w 9517857"/>
              <a:gd name="connsiteY98-402" fmla="*/ 143149 h 918356"/>
              <a:gd name="connsiteX99-403" fmla="*/ 9010380 w 9517857"/>
              <a:gd name="connsiteY99-404" fmla="*/ 91891 h 918356"/>
              <a:gd name="connsiteX100-405" fmla="*/ 9110856 w 9517857"/>
              <a:gd name="connsiteY100-406" fmla="*/ 70997 h 918356"/>
              <a:gd name="connsiteX101-407" fmla="*/ 9268817 w 9517857"/>
              <a:gd name="connsiteY101-408" fmla="*/ 53082 h 918356"/>
              <a:gd name="connsiteX102-409" fmla="*/ 9316667 w 9517857"/>
              <a:gd name="connsiteY102-410" fmla="*/ 45047 h 918356"/>
              <a:gd name="connsiteX103-411" fmla="*/ 9428209 w 9517857"/>
              <a:gd name="connsiteY103-412" fmla="*/ 29923 h 918356"/>
              <a:gd name="connsiteX104-413" fmla="*/ 9517856 w 9517857"/>
              <a:gd name="connsiteY104-414" fmla="*/ 0 h 918356"/>
              <a:gd name="connsiteX0-415" fmla="*/ 4686423 w 9517857"/>
              <a:gd name="connsiteY0-416" fmla="*/ 247919 h 918356"/>
              <a:gd name="connsiteX1-417" fmla="*/ 4689051 w 9517857"/>
              <a:gd name="connsiteY1-418" fmla="*/ 250968 h 918356"/>
              <a:gd name="connsiteX2-419" fmla="*/ 4687244 w 9517857"/>
              <a:gd name="connsiteY2-420" fmla="*/ 251298 h 918356"/>
              <a:gd name="connsiteX3-421" fmla="*/ 4686423 w 9517857"/>
              <a:gd name="connsiteY3-422" fmla="*/ 247919 h 918356"/>
              <a:gd name="connsiteX4-423" fmla="*/ 4685225 w 9517857"/>
              <a:gd name="connsiteY4-424" fmla="*/ 246530 h 918356"/>
              <a:gd name="connsiteX5-425" fmla="*/ 4686133 w 9517857"/>
              <a:gd name="connsiteY5-426" fmla="*/ 246727 h 918356"/>
              <a:gd name="connsiteX6-427" fmla="*/ 4686423 w 9517857"/>
              <a:gd name="connsiteY6-428" fmla="*/ 247919 h 918356"/>
              <a:gd name="connsiteX7-429" fmla="*/ 4685225 w 9517857"/>
              <a:gd name="connsiteY7-430" fmla="*/ 246530 h 918356"/>
              <a:gd name="connsiteX8-431" fmla="*/ 9517856 w 9517857"/>
              <a:gd name="connsiteY8-432" fmla="*/ 0 h 918356"/>
              <a:gd name="connsiteX9-433" fmla="*/ 9517857 w 9517857"/>
              <a:gd name="connsiteY9-434" fmla="*/ 12 h 918356"/>
              <a:gd name="connsiteX10-435" fmla="*/ 9517857 w 9517857"/>
              <a:gd name="connsiteY10-436" fmla="*/ 918356 h 918356"/>
              <a:gd name="connsiteX11-437" fmla="*/ 14604 w 9517857"/>
              <a:gd name="connsiteY11-438" fmla="*/ 918356 h 918356"/>
              <a:gd name="connsiteX12-439" fmla="*/ 12841 w 9517857"/>
              <a:gd name="connsiteY12-440" fmla="*/ 917763 h 918356"/>
              <a:gd name="connsiteX13-441" fmla="*/ 93 w 9517857"/>
              <a:gd name="connsiteY13-442" fmla="*/ 912471 h 918356"/>
              <a:gd name="connsiteX14-443" fmla="*/ 58674 w 9517857"/>
              <a:gd name="connsiteY14-444" fmla="*/ 890322 h 918356"/>
              <a:gd name="connsiteX15-445" fmla="*/ 275005 w 9517857"/>
              <a:gd name="connsiteY15-446" fmla="*/ 807229 h 918356"/>
              <a:gd name="connsiteX16-447" fmla="*/ 587824 w 9517857"/>
              <a:gd name="connsiteY16-448" fmla="*/ 798195 h 918356"/>
              <a:gd name="connsiteX17-449" fmla="*/ 727985 w 9517857"/>
              <a:gd name="connsiteY17-450" fmla="*/ 719826 h 918356"/>
              <a:gd name="connsiteX18-451" fmla="*/ 778982 w 9517857"/>
              <a:gd name="connsiteY18-452" fmla="*/ 710142 h 918356"/>
              <a:gd name="connsiteX19-453" fmla="*/ 849944 w 9517857"/>
              <a:gd name="connsiteY19-454" fmla="*/ 717987 h 918356"/>
              <a:gd name="connsiteX20-455" fmla="*/ 901402 w 9517857"/>
              <a:gd name="connsiteY20-456" fmla="*/ 729045 h 918356"/>
              <a:gd name="connsiteX21-457" fmla="*/ 930946 w 9517857"/>
              <a:gd name="connsiteY21-458" fmla="*/ 734046 h 918356"/>
              <a:gd name="connsiteX22-459" fmla="*/ 986250 w 9517857"/>
              <a:gd name="connsiteY22-460" fmla="*/ 713530 h 918356"/>
              <a:gd name="connsiteX23-461" fmla="*/ 1013752 w 9517857"/>
              <a:gd name="connsiteY23-462" fmla="*/ 713361 h 918356"/>
              <a:gd name="connsiteX24-463" fmla="*/ 1023734 w 9517857"/>
              <a:gd name="connsiteY24-464" fmla="*/ 718571 h 918356"/>
              <a:gd name="connsiteX25-465" fmla="*/ 1063207 w 9517857"/>
              <a:gd name="connsiteY25-466" fmla="*/ 715651 h 918356"/>
              <a:gd name="connsiteX26-467" fmla="*/ 1081980 w 9517857"/>
              <a:gd name="connsiteY26-468" fmla="*/ 738455 h 918356"/>
              <a:gd name="connsiteX27-469" fmla="*/ 1218120 w 9517857"/>
              <a:gd name="connsiteY27-470" fmla="*/ 713280 h 918356"/>
              <a:gd name="connsiteX28-471" fmla="*/ 1397459 w 9517857"/>
              <a:gd name="connsiteY28-472" fmla="*/ 691190 h 918356"/>
              <a:gd name="connsiteX29-473" fmla="*/ 1580688 w 9517857"/>
              <a:gd name="connsiteY29-474" fmla="*/ 693697 h 918356"/>
              <a:gd name="connsiteX30-475" fmla="*/ 1772334 w 9517857"/>
              <a:gd name="connsiteY30-476" fmla="*/ 710640 h 918356"/>
              <a:gd name="connsiteX31-477" fmla="*/ 2002561 w 9517857"/>
              <a:gd name="connsiteY31-478" fmla="*/ 659917 h 918356"/>
              <a:gd name="connsiteX32-479" fmla="*/ 2135144 w 9517857"/>
              <a:gd name="connsiteY32-480" fmla="*/ 636501 h 918356"/>
              <a:gd name="connsiteX33-481" fmla="*/ 2440292 w 9517857"/>
              <a:gd name="connsiteY33-482" fmla="*/ 593862 h 918356"/>
              <a:gd name="connsiteX34-483" fmla="*/ 2547829 w 9517857"/>
              <a:gd name="connsiteY34-484" fmla="*/ 566150 h 918356"/>
              <a:gd name="connsiteX35-485" fmla="*/ 2658055 w 9517857"/>
              <a:gd name="connsiteY35-486" fmla="*/ 578727 h 918356"/>
              <a:gd name="connsiteX36-487" fmla="*/ 2693698 w 9517857"/>
              <a:gd name="connsiteY36-488" fmla="*/ 560029 h 918356"/>
              <a:gd name="connsiteX37-489" fmla="*/ 2699673 w 9517857"/>
              <a:gd name="connsiteY37-490" fmla="*/ 556400 h 918356"/>
              <a:gd name="connsiteX38-491" fmla="*/ 2727306 w 9517857"/>
              <a:gd name="connsiteY38-492" fmla="*/ 550698 h 918356"/>
              <a:gd name="connsiteX39-493" fmla="*/ 2730451 w 9517857"/>
              <a:gd name="connsiteY39-494" fmla="*/ 538058 h 918356"/>
              <a:gd name="connsiteX40-495" fmla="*/ 2768713 w 9517857"/>
              <a:gd name="connsiteY40-496" fmla="*/ 521575 h 918356"/>
              <a:gd name="connsiteX41-497" fmla="*/ 2820868 w 9517857"/>
              <a:gd name="connsiteY41-498" fmla="*/ 514160 h 918356"/>
              <a:gd name="connsiteX42-499" fmla="*/ 3073635 w 9517857"/>
              <a:gd name="connsiteY42-500" fmla="*/ 491294 h 918356"/>
              <a:gd name="connsiteX43-501" fmla="*/ 3222071 w 9517857"/>
              <a:gd name="connsiteY43-502" fmla="*/ 470559 h 918356"/>
              <a:gd name="connsiteX44-503" fmla="*/ 3274069 w 9517857"/>
              <a:gd name="connsiteY44-504" fmla="*/ 451605 h 918356"/>
              <a:gd name="connsiteX45-505" fmla="*/ 3349632 w 9517857"/>
              <a:gd name="connsiteY45-506" fmla="*/ 432583 h 918356"/>
              <a:gd name="connsiteX46-507" fmla="*/ 3479593 w 9517857"/>
              <a:gd name="connsiteY46-508" fmla="*/ 390437 h 918356"/>
              <a:gd name="connsiteX47-509" fmla="*/ 3660110 w 9517857"/>
              <a:gd name="connsiteY47-510" fmla="*/ 348726 h 918356"/>
              <a:gd name="connsiteX48-511" fmla="*/ 3750023 w 9517857"/>
              <a:gd name="connsiteY48-512" fmla="*/ 370678 h 918356"/>
              <a:gd name="connsiteX49-513" fmla="*/ 3844133 w 9517857"/>
              <a:gd name="connsiteY49-514" fmla="*/ 360648 h 918356"/>
              <a:gd name="connsiteX50-515" fmla="*/ 3913545 w 9517857"/>
              <a:gd name="connsiteY50-516" fmla="*/ 344235 h 918356"/>
              <a:gd name="connsiteX51-517" fmla="*/ 4266740 w 9517857"/>
              <a:gd name="connsiteY51-518" fmla="*/ 361454 h 918356"/>
              <a:gd name="connsiteX52-519" fmla="*/ 4430770 w 9517857"/>
              <a:gd name="connsiteY52-520" fmla="*/ 342643 h 918356"/>
              <a:gd name="connsiteX53-521" fmla="*/ 4512664 w 9517857"/>
              <a:gd name="connsiteY53-522" fmla="*/ 319948 h 918356"/>
              <a:gd name="connsiteX54-523" fmla="*/ 4616423 w 9517857"/>
              <a:gd name="connsiteY54-524" fmla="*/ 290914 h 918356"/>
              <a:gd name="connsiteX55-525" fmla="*/ 4691675 w 9517857"/>
              <a:gd name="connsiteY55-526" fmla="*/ 254011 h 918356"/>
              <a:gd name="connsiteX56-527" fmla="*/ 4689051 w 9517857"/>
              <a:gd name="connsiteY56-528" fmla="*/ 250968 h 918356"/>
              <a:gd name="connsiteX57-529" fmla="*/ 4719994 w 9517857"/>
              <a:gd name="connsiteY57-530" fmla="*/ 245307 h 918356"/>
              <a:gd name="connsiteX58-531" fmla="*/ 4752894 w 9517857"/>
              <a:gd name="connsiteY58-532" fmla="*/ 239875 h 918356"/>
              <a:gd name="connsiteX59-533" fmla="*/ 4769329 w 9517857"/>
              <a:gd name="connsiteY59-534" fmla="*/ 233585 h 918356"/>
              <a:gd name="connsiteX60-535" fmla="*/ 4775634 w 9517857"/>
              <a:gd name="connsiteY60-536" fmla="*/ 234063 h 918356"/>
              <a:gd name="connsiteX61-537" fmla="*/ 4790452 w 9517857"/>
              <a:gd name="connsiteY61-538" fmla="*/ 233572 h 918356"/>
              <a:gd name="connsiteX62-539" fmla="*/ 4789062 w 9517857"/>
              <a:gd name="connsiteY62-540" fmla="*/ 241924 h 918356"/>
              <a:gd name="connsiteX63-541" fmla="*/ 4827826 w 9517857"/>
              <a:gd name="connsiteY63-542" fmla="*/ 246977 h 918356"/>
              <a:gd name="connsiteX64-543" fmla="*/ 4892569 w 9517857"/>
              <a:gd name="connsiteY64-544" fmla="*/ 249933 h 918356"/>
              <a:gd name="connsiteX65-545" fmla="*/ 4896611 w 9517857"/>
              <a:gd name="connsiteY65-546" fmla="*/ 240448 h 918356"/>
              <a:gd name="connsiteX66-547" fmla="*/ 4917286 w 9517857"/>
              <a:gd name="connsiteY66-548" fmla="*/ 243659 h 918356"/>
              <a:gd name="connsiteX67-549" fmla="*/ 4981173 w 9517857"/>
              <a:gd name="connsiteY67-550" fmla="*/ 247103 h 918356"/>
              <a:gd name="connsiteX68-551" fmla="*/ 5060397 w 9517857"/>
              <a:gd name="connsiteY68-552" fmla="*/ 263688 h 918356"/>
              <a:gd name="connsiteX69-553" fmla="*/ 5252996 w 9517857"/>
              <a:gd name="connsiteY69-554" fmla="*/ 270655 h 918356"/>
              <a:gd name="connsiteX70-555" fmla="*/ 5358056 w 9517857"/>
              <a:gd name="connsiteY70-556" fmla="*/ 247248 h 918356"/>
              <a:gd name="connsiteX71-557" fmla="*/ 5426496 w 9517857"/>
              <a:gd name="connsiteY71-558" fmla="*/ 235142 h 918356"/>
              <a:gd name="connsiteX72-559" fmla="*/ 5497161 w 9517857"/>
              <a:gd name="connsiteY72-560" fmla="*/ 228808 h 918356"/>
              <a:gd name="connsiteX73-561" fmla="*/ 5826043 w 9517857"/>
              <a:gd name="connsiteY73-562" fmla="*/ 148073 h 918356"/>
              <a:gd name="connsiteX74-563" fmla="*/ 6013415 w 9517857"/>
              <a:gd name="connsiteY74-564" fmla="*/ 137316 h 918356"/>
              <a:gd name="connsiteX75-565" fmla="*/ 6080994 w 9517857"/>
              <a:gd name="connsiteY75-566" fmla="*/ 142938 h 918356"/>
              <a:gd name="connsiteX76-567" fmla="*/ 6194152 w 9517857"/>
              <a:gd name="connsiteY76-568" fmla="*/ 151772 h 918356"/>
              <a:gd name="connsiteX77-569" fmla="*/ 6281379 w 9517857"/>
              <a:gd name="connsiteY77-570" fmla="*/ 181626 h 918356"/>
              <a:gd name="connsiteX78-571" fmla="*/ 6374947 w 9517857"/>
              <a:gd name="connsiteY78-572" fmla="*/ 179799 h 918356"/>
              <a:gd name="connsiteX79-573" fmla="*/ 6448518 w 9517857"/>
              <a:gd name="connsiteY79-574" fmla="*/ 164378 h 918356"/>
              <a:gd name="connsiteX80-575" fmla="*/ 6544700 w 9517857"/>
              <a:gd name="connsiteY80-576" fmla="*/ 167161 h 918356"/>
              <a:gd name="connsiteX81-577" fmla="*/ 6648353 w 9517857"/>
              <a:gd name="connsiteY81-578" fmla="*/ 172250 h 918356"/>
              <a:gd name="connsiteX82-579" fmla="*/ 6736227 w 9517857"/>
              <a:gd name="connsiteY82-580" fmla="*/ 173216 h 918356"/>
              <a:gd name="connsiteX83-581" fmla="*/ 6977218 w 9517857"/>
              <a:gd name="connsiteY83-582" fmla="*/ 184289 h 918356"/>
              <a:gd name="connsiteX84-583" fmla="*/ 7065221 w 9517857"/>
              <a:gd name="connsiteY84-584" fmla="*/ 227531 h 918356"/>
              <a:gd name="connsiteX85-585" fmla="*/ 7366876 w 9517857"/>
              <a:gd name="connsiteY85-586" fmla="*/ 248468 h 918356"/>
              <a:gd name="connsiteX86-587" fmla="*/ 7565449 w 9517857"/>
              <a:gd name="connsiteY86-588" fmla="*/ 258950 h 918356"/>
              <a:gd name="connsiteX87-589" fmla="*/ 7599285 w 9517857"/>
              <a:gd name="connsiteY87-590" fmla="*/ 266021 h 918356"/>
              <a:gd name="connsiteX88-591" fmla="*/ 7644411 w 9517857"/>
              <a:gd name="connsiteY88-592" fmla="*/ 258986 h 918356"/>
              <a:gd name="connsiteX89-593" fmla="*/ 7825110 w 9517857"/>
              <a:gd name="connsiteY89-594" fmla="*/ 229109 h 918356"/>
              <a:gd name="connsiteX90-595" fmla="*/ 7965804 w 9517857"/>
              <a:gd name="connsiteY90-596" fmla="*/ 190545 h 918356"/>
              <a:gd name="connsiteX91-597" fmla="*/ 8147401 w 9517857"/>
              <a:gd name="connsiteY91-598" fmla="*/ 205617 h 918356"/>
              <a:gd name="connsiteX92-599" fmla="*/ 8256033 w 9517857"/>
              <a:gd name="connsiteY92-600" fmla="*/ 193713 h 918356"/>
              <a:gd name="connsiteX93-601" fmla="*/ 8410677 w 9517857"/>
              <a:gd name="connsiteY93-602" fmla="*/ 172167 h 918356"/>
              <a:gd name="connsiteX94-603" fmla="*/ 8617841 w 9517857"/>
              <a:gd name="connsiteY94-604" fmla="*/ 155167 h 918356"/>
              <a:gd name="connsiteX95-605" fmla="*/ 8715976 w 9517857"/>
              <a:gd name="connsiteY95-606" fmla="*/ 178374 h 918356"/>
              <a:gd name="connsiteX96-607" fmla="*/ 8778827 w 9517857"/>
              <a:gd name="connsiteY96-608" fmla="*/ 172936 h 918356"/>
              <a:gd name="connsiteX97-609" fmla="*/ 8840778 w 9517857"/>
              <a:gd name="connsiteY97-610" fmla="*/ 143149 h 918356"/>
              <a:gd name="connsiteX98-611" fmla="*/ 9010380 w 9517857"/>
              <a:gd name="connsiteY98-612" fmla="*/ 91891 h 918356"/>
              <a:gd name="connsiteX99-613" fmla="*/ 9110856 w 9517857"/>
              <a:gd name="connsiteY99-614" fmla="*/ 70997 h 918356"/>
              <a:gd name="connsiteX100-615" fmla="*/ 9268817 w 9517857"/>
              <a:gd name="connsiteY100-616" fmla="*/ 53082 h 918356"/>
              <a:gd name="connsiteX101-617" fmla="*/ 9316667 w 9517857"/>
              <a:gd name="connsiteY101-618" fmla="*/ 45047 h 918356"/>
              <a:gd name="connsiteX102-619" fmla="*/ 9428209 w 9517857"/>
              <a:gd name="connsiteY102-620" fmla="*/ 29923 h 918356"/>
              <a:gd name="connsiteX103-621" fmla="*/ 9517856 w 9517857"/>
              <a:gd name="connsiteY103-622" fmla="*/ 0 h 918356"/>
              <a:gd name="connsiteX0-623" fmla="*/ 4686423 w 9517857"/>
              <a:gd name="connsiteY0-624" fmla="*/ 247919 h 918356"/>
              <a:gd name="connsiteX1-625" fmla="*/ 4689051 w 9517857"/>
              <a:gd name="connsiteY1-626" fmla="*/ 250968 h 918356"/>
              <a:gd name="connsiteX2-627" fmla="*/ 4687244 w 9517857"/>
              <a:gd name="connsiteY2-628" fmla="*/ 251298 h 918356"/>
              <a:gd name="connsiteX3-629" fmla="*/ 4686423 w 9517857"/>
              <a:gd name="connsiteY3-630" fmla="*/ 247919 h 918356"/>
              <a:gd name="connsiteX4-631" fmla="*/ 4685225 w 9517857"/>
              <a:gd name="connsiteY4-632" fmla="*/ 246530 h 918356"/>
              <a:gd name="connsiteX5-633" fmla="*/ 4686133 w 9517857"/>
              <a:gd name="connsiteY5-634" fmla="*/ 246727 h 918356"/>
              <a:gd name="connsiteX6-635" fmla="*/ 4686423 w 9517857"/>
              <a:gd name="connsiteY6-636" fmla="*/ 247919 h 918356"/>
              <a:gd name="connsiteX7-637" fmla="*/ 4685225 w 9517857"/>
              <a:gd name="connsiteY7-638" fmla="*/ 246530 h 918356"/>
              <a:gd name="connsiteX8-639" fmla="*/ 9517856 w 9517857"/>
              <a:gd name="connsiteY8-640" fmla="*/ 0 h 918356"/>
              <a:gd name="connsiteX9-641" fmla="*/ 9517857 w 9517857"/>
              <a:gd name="connsiteY9-642" fmla="*/ 12 h 918356"/>
              <a:gd name="connsiteX10-643" fmla="*/ 9517857 w 9517857"/>
              <a:gd name="connsiteY10-644" fmla="*/ 918356 h 918356"/>
              <a:gd name="connsiteX11-645" fmla="*/ 14604 w 9517857"/>
              <a:gd name="connsiteY11-646" fmla="*/ 918356 h 918356"/>
              <a:gd name="connsiteX12-647" fmla="*/ 12841 w 9517857"/>
              <a:gd name="connsiteY12-648" fmla="*/ 917763 h 918356"/>
              <a:gd name="connsiteX13-649" fmla="*/ 93 w 9517857"/>
              <a:gd name="connsiteY13-650" fmla="*/ 912471 h 918356"/>
              <a:gd name="connsiteX14-651" fmla="*/ 58674 w 9517857"/>
              <a:gd name="connsiteY14-652" fmla="*/ 890322 h 918356"/>
              <a:gd name="connsiteX15-653" fmla="*/ 275005 w 9517857"/>
              <a:gd name="connsiteY15-654" fmla="*/ 807229 h 918356"/>
              <a:gd name="connsiteX16-655" fmla="*/ 587824 w 9517857"/>
              <a:gd name="connsiteY16-656" fmla="*/ 798195 h 918356"/>
              <a:gd name="connsiteX17-657" fmla="*/ 727985 w 9517857"/>
              <a:gd name="connsiteY17-658" fmla="*/ 719826 h 918356"/>
              <a:gd name="connsiteX18-659" fmla="*/ 778982 w 9517857"/>
              <a:gd name="connsiteY18-660" fmla="*/ 710142 h 918356"/>
              <a:gd name="connsiteX19-661" fmla="*/ 849944 w 9517857"/>
              <a:gd name="connsiteY19-662" fmla="*/ 717987 h 918356"/>
              <a:gd name="connsiteX20-663" fmla="*/ 901402 w 9517857"/>
              <a:gd name="connsiteY20-664" fmla="*/ 729045 h 918356"/>
              <a:gd name="connsiteX21-665" fmla="*/ 930946 w 9517857"/>
              <a:gd name="connsiteY21-666" fmla="*/ 734046 h 918356"/>
              <a:gd name="connsiteX22-667" fmla="*/ 986250 w 9517857"/>
              <a:gd name="connsiteY22-668" fmla="*/ 713530 h 918356"/>
              <a:gd name="connsiteX23-669" fmla="*/ 1013752 w 9517857"/>
              <a:gd name="connsiteY23-670" fmla="*/ 713361 h 918356"/>
              <a:gd name="connsiteX24-671" fmla="*/ 1023734 w 9517857"/>
              <a:gd name="connsiteY24-672" fmla="*/ 718571 h 918356"/>
              <a:gd name="connsiteX25-673" fmla="*/ 1063207 w 9517857"/>
              <a:gd name="connsiteY25-674" fmla="*/ 715651 h 918356"/>
              <a:gd name="connsiteX26-675" fmla="*/ 1081980 w 9517857"/>
              <a:gd name="connsiteY26-676" fmla="*/ 738455 h 918356"/>
              <a:gd name="connsiteX27-677" fmla="*/ 1218120 w 9517857"/>
              <a:gd name="connsiteY27-678" fmla="*/ 713280 h 918356"/>
              <a:gd name="connsiteX28-679" fmla="*/ 1397459 w 9517857"/>
              <a:gd name="connsiteY28-680" fmla="*/ 691190 h 918356"/>
              <a:gd name="connsiteX29-681" fmla="*/ 1580688 w 9517857"/>
              <a:gd name="connsiteY29-682" fmla="*/ 693697 h 918356"/>
              <a:gd name="connsiteX30-683" fmla="*/ 1772334 w 9517857"/>
              <a:gd name="connsiteY30-684" fmla="*/ 710640 h 918356"/>
              <a:gd name="connsiteX31-685" fmla="*/ 2002561 w 9517857"/>
              <a:gd name="connsiteY31-686" fmla="*/ 659917 h 918356"/>
              <a:gd name="connsiteX32-687" fmla="*/ 2135144 w 9517857"/>
              <a:gd name="connsiteY32-688" fmla="*/ 636501 h 918356"/>
              <a:gd name="connsiteX33-689" fmla="*/ 2440292 w 9517857"/>
              <a:gd name="connsiteY33-690" fmla="*/ 593862 h 918356"/>
              <a:gd name="connsiteX34-691" fmla="*/ 2547829 w 9517857"/>
              <a:gd name="connsiteY34-692" fmla="*/ 566150 h 918356"/>
              <a:gd name="connsiteX35-693" fmla="*/ 2658055 w 9517857"/>
              <a:gd name="connsiteY35-694" fmla="*/ 578727 h 918356"/>
              <a:gd name="connsiteX36-695" fmla="*/ 2693698 w 9517857"/>
              <a:gd name="connsiteY36-696" fmla="*/ 560029 h 918356"/>
              <a:gd name="connsiteX37-697" fmla="*/ 2699673 w 9517857"/>
              <a:gd name="connsiteY37-698" fmla="*/ 556400 h 918356"/>
              <a:gd name="connsiteX38-699" fmla="*/ 2727306 w 9517857"/>
              <a:gd name="connsiteY38-700" fmla="*/ 550698 h 918356"/>
              <a:gd name="connsiteX39-701" fmla="*/ 2730451 w 9517857"/>
              <a:gd name="connsiteY39-702" fmla="*/ 538058 h 918356"/>
              <a:gd name="connsiteX40-703" fmla="*/ 2768713 w 9517857"/>
              <a:gd name="connsiteY40-704" fmla="*/ 521575 h 918356"/>
              <a:gd name="connsiteX41-705" fmla="*/ 2820868 w 9517857"/>
              <a:gd name="connsiteY41-706" fmla="*/ 514160 h 918356"/>
              <a:gd name="connsiteX42-707" fmla="*/ 3073635 w 9517857"/>
              <a:gd name="connsiteY42-708" fmla="*/ 491294 h 918356"/>
              <a:gd name="connsiteX43-709" fmla="*/ 3222071 w 9517857"/>
              <a:gd name="connsiteY43-710" fmla="*/ 470559 h 918356"/>
              <a:gd name="connsiteX44-711" fmla="*/ 3274069 w 9517857"/>
              <a:gd name="connsiteY44-712" fmla="*/ 451605 h 918356"/>
              <a:gd name="connsiteX45-713" fmla="*/ 3349632 w 9517857"/>
              <a:gd name="connsiteY45-714" fmla="*/ 432583 h 918356"/>
              <a:gd name="connsiteX46-715" fmla="*/ 3479593 w 9517857"/>
              <a:gd name="connsiteY46-716" fmla="*/ 390437 h 918356"/>
              <a:gd name="connsiteX47-717" fmla="*/ 3660110 w 9517857"/>
              <a:gd name="connsiteY47-718" fmla="*/ 348726 h 918356"/>
              <a:gd name="connsiteX48-719" fmla="*/ 3750023 w 9517857"/>
              <a:gd name="connsiteY48-720" fmla="*/ 370678 h 918356"/>
              <a:gd name="connsiteX49-721" fmla="*/ 3844133 w 9517857"/>
              <a:gd name="connsiteY49-722" fmla="*/ 360648 h 918356"/>
              <a:gd name="connsiteX50-723" fmla="*/ 3913545 w 9517857"/>
              <a:gd name="connsiteY50-724" fmla="*/ 344235 h 918356"/>
              <a:gd name="connsiteX51-725" fmla="*/ 4266740 w 9517857"/>
              <a:gd name="connsiteY51-726" fmla="*/ 361454 h 918356"/>
              <a:gd name="connsiteX52-727" fmla="*/ 4430770 w 9517857"/>
              <a:gd name="connsiteY52-728" fmla="*/ 342643 h 918356"/>
              <a:gd name="connsiteX53-729" fmla="*/ 4512664 w 9517857"/>
              <a:gd name="connsiteY53-730" fmla="*/ 319948 h 918356"/>
              <a:gd name="connsiteX54-731" fmla="*/ 4616423 w 9517857"/>
              <a:gd name="connsiteY54-732" fmla="*/ 290914 h 918356"/>
              <a:gd name="connsiteX55-733" fmla="*/ 4691675 w 9517857"/>
              <a:gd name="connsiteY55-734" fmla="*/ 254011 h 918356"/>
              <a:gd name="connsiteX56-735" fmla="*/ 4689051 w 9517857"/>
              <a:gd name="connsiteY56-736" fmla="*/ 250968 h 918356"/>
              <a:gd name="connsiteX57-737" fmla="*/ 4719994 w 9517857"/>
              <a:gd name="connsiteY57-738" fmla="*/ 245307 h 918356"/>
              <a:gd name="connsiteX58-739" fmla="*/ 4752894 w 9517857"/>
              <a:gd name="connsiteY58-740" fmla="*/ 239875 h 918356"/>
              <a:gd name="connsiteX59-741" fmla="*/ 4769329 w 9517857"/>
              <a:gd name="connsiteY59-742" fmla="*/ 233585 h 918356"/>
              <a:gd name="connsiteX60-743" fmla="*/ 4775634 w 9517857"/>
              <a:gd name="connsiteY60-744" fmla="*/ 234063 h 918356"/>
              <a:gd name="connsiteX61-745" fmla="*/ 4790452 w 9517857"/>
              <a:gd name="connsiteY61-746" fmla="*/ 233572 h 918356"/>
              <a:gd name="connsiteX62-747" fmla="*/ 4789062 w 9517857"/>
              <a:gd name="connsiteY62-748" fmla="*/ 241924 h 918356"/>
              <a:gd name="connsiteX63-749" fmla="*/ 4827826 w 9517857"/>
              <a:gd name="connsiteY63-750" fmla="*/ 246977 h 918356"/>
              <a:gd name="connsiteX64-751" fmla="*/ 4892569 w 9517857"/>
              <a:gd name="connsiteY64-752" fmla="*/ 249933 h 918356"/>
              <a:gd name="connsiteX65-753" fmla="*/ 4896611 w 9517857"/>
              <a:gd name="connsiteY65-754" fmla="*/ 240448 h 918356"/>
              <a:gd name="connsiteX66-755" fmla="*/ 4917286 w 9517857"/>
              <a:gd name="connsiteY66-756" fmla="*/ 243659 h 918356"/>
              <a:gd name="connsiteX67-757" fmla="*/ 4981173 w 9517857"/>
              <a:gd name="connsiteY67-758" fmla="*/ 247103 h 918356"/>
              <a:gd name="connsiteX68-759" fmla="*/ 5060397 w 9517857"/>
              <a:gd name="connsiteY68-760" fmla="*/ 263688 h 918356"/>
              <a:gd name="connsiteX69-761" fmla="*/ 5252996 w 9517857"/>
              <a:gd name="connsiteY69-762" fmla="*/ 270655 h 918356"/>
              <a:gd name="connsiteX70-763" fmla="*/ 5358056 w 9517857"/>
              <a:gd name="connsiteY70-764" fmla="*/ 247248 h 918356"/>
              <a:gd name="connsiteX71-765" fmla="*/ 5426496 w 9517857"/>
              <a:gd name="connsiteY71-766" fmla="*/ 235142 h 918356"/>
              <a:gd name="connsiteX72-767" fmla="*/ 5497161 w 9517857"/>
              <a:gd name="connsiteY72-768" fmla="*/ 228808 h 918356"/>
              <a:gd name="connsiteX73-769" fmla="*/ 5826043 w 9517857"/>
              <a:gd name="connsiteY73-770" fmla="*/ 148073 h 918356"/>
              <a:gd name="connsiteX74-771" fmla="*/ 6013415 w 9517857"/>
              <a:gd name="connsiteY74-772" fmla="*/ 137316 h 918356"/>
              <a:gd name="connsiteX75-773" fmla="*/ 6080994 w 9517857"/>
              <a:gd name="connsiteY75-774" fmla="*/ 142938 h 918356"/>
              <a:gd name="connsiteX76-775" fmla="*/ 6194152 w 9517857"/>
              <a:gd name="connsiteY76-776" fmla="*/ 151772 h 918356"/>
              <a:gd name="connsiteX77-777" fmla="*/ 6281379 w 9517857"/>
              <a:gd name="connsiteY77-778" fmla="*/ 181626 h 918356"/>
              <a:gd name="connsiteX78-779" fmla="*/ 6374947 w 9517857"/>
              <a:gd name="connsiteY78-780" fmla="*/ 179799 h 918356"/>
              <a:gd name="connsiteX79-781" fmla="*/ 6448518 w 9517857"/>
              <a:gd name="connsiteY79-782" fmla="*/ 164378 h 918356"/>
              <a:gd name="connsiteX80-783" fmla="*/ 6544700 w 9517857"/>
              <a:gd name="connsiteY80-784" fmla="*/ 167161 h 918356"/>
              <a:gd name="connsiteX81-785" fmla="*/ 6648353 w 9517857"/>
              <a:gd name="connsiteY81-786" fmla="*/ 172250 h 918356"/>
              <a:gd name="connsiteX82-787" fmla="*/ 6736227 w 9517857"/>
              <a:gd name="connsiteY82-788" fmla="*/ 173216 h 918356"/>
              <a:gd name="connsiteX83-789" fmla="*/ 6977218 w 9517857"/>
              <a:gd name="connsiteY83-790" fmla="*/ 184289 h 918356"/>
              <a:gd name="connsiteX84-791" fmla="*/ 7065221 w 9517857"/>
              <a:gd name="connsiteY84-792" fmla="*/ 227531 h 918356"/>
              <a:gd name="connsiteX85-793" fmla="*/ 7366876 w 9517857"/>
              <a:gd name="connsiteY85-794" fmla="*/ 248468 h 918356"/>
              <a:gd name="connsiteX86-795" fmla="*/ 7565449 w 9517857"/>
              <a:gd name="connsiteY86-796" fmla="*/ 258950 h 918356"/>
              <a:gd name="connsiteX87-797" fmla="*/ 7599285 w 9517857"/>
              <a:gd name="connsiteY87-798" fmla="*/ 266021 h 918356"/>
              <a:gd name="connsiteX88-799" fmla="*/ 7644411 w 9517857"/>
              <a:gd name="connsiteY88-800" fmla="*/ 258986 h 918356"/>
              <a:gd name="connsiteX89-801" fmla="*/ 7825110 w 9517857"/>
              <a:gd name="connsiteY89-802" fmla="*/ 229109 h 918356"/>
              <a:gd name="connsiteX90-803" fmla="*/ 7965804 w 9517857"/>
              <a:gd name="connsiteY90-804" fmla="*/ 190545 h 918356"/>
              <a:gd name="connsiteX91-805" fmla="*/ 8147401 w 9517857"/>
              <a:gd name="connsiteY91-806" fmla="*/ 205617 h 918356"/>
              <a:gd name="connsiteX92-807" fmla="*/ 8256033 w 9517857"/>
              <a:gd name="connsiteY92-808" fmla="*/ 193713 h 918356"/>
              <a:gd name="connsiteX93-809" fmla="*/ 8410677 w 9517857"/>
              <a:gd name="connsiteY93-810" fmla="*/ 172167 h 918356"/>
              <a:gd name="connsiteX94-811" fmla="*/ 8617841 w 9517857"/>
              <a:gd name="connsiteY94-812" fmla="*/ 155167 h 918356"/>
              <a:gd name="connsiteX95-813" fmla="*/ 8715976 w 9517857"/>
              <a:gd name="connsiteY95-814" fmla="*/ 178374 h 918356"/>
              <a:gd name="connsiteX96-815" fmla="*/ 8778827 w 9517857"/>
              <a:gd name="connsiteY96-816" fmla="*/ 172936 h 918356"/>
              <a:gd name="connsiteX97-817" fmla="*/ 8840778 w 9517857"/>
              <a:gd name="connsiteY97-818" fmla="*/ 143149 h 918356"/>
              <a:gd name="connsiteX98-819" fmla="*/ 9010380 w 9517857"/>
              <a:gd name="connsiteY98-820" fmla="*/ 91891 h 918356"/>
              <a:gd name="connsiteX99-821" fmla="*/ 9110856 w 9517857"/>
              <a:gd name="connsiteY99-822" fmla="*/ 70997 h 918356"/>
              <a:gd name="connsiteX100-823" fmla="*/ 9268817 w 9517857"/>
              <a:gd name="connsiteY100-824" fmla="*/ 53082 h 918356"/>
              <a:gd name="connsiteX101-825" fmla="*/ 9316667 w 9517857"/>
              <a:gd name="connsiteY101-826" fmla="*/ 45047 h 918356"/>
              <a:gd name="connsiteX102-827" fmla="*/ 9428209 w 9517857"/>
              <a:gd name="connsiteY102-828" fmla="*/ 29923 h 918356"/>
              <a:gd name="connsiteX103-829" fmla="*/ 9517856 w 9517857"/>
              <a:gd name="connsiteY103-830" fmla="*/ 0 h 918356"/>
              <a:gd name="connsiteX0-831" fmla="*/ 4686423 w 9517857"/>
              <a:gd name="connsiteY0-832" fmla="*/ 247919 h 918356"/>
              <a:gd name="connsiteX1-833" fmla="*/ 4689051 w 9517857"/>
              <a:gd name="connsiteY1-834" fmla="*/ 250968 h 918356"/>
              <a:gd name="connsiteX2-835" fmla="*/ 4687244 w 9517857"/>
              <a:gd name="connsiteY2-836" fmla="*/ 251298 h 918356"/>
              <a:gd name="connsiteX3-837" fmla="*/ 4686423 w 9517857"/>
              <a:gd name="connsiteY3-838" fmla="*/ 247919 h 918356"/>
              <a:gd name="connsiteX4-839" fmla="*/ 4685225 w 9517857"/>
              <a:gd name="connsiteY4-840" fmla="*/ 246530 h 918356"/>
              <a:gd name="connsiteX5-841" fmla="*/ 4686133 w 9517857"/>
              <a:gd name="connsiteY5-842" fmla="*/ 246727 h 918356"/>
              <a:gd name="connsiteX6-843" fmla="*/ 4686423 w 9517857"/>
              <a:gd name="connsiteY6-844" fmla="*/ 247919 h 918356"/>
              <a:gd name="connsiteX7-845" fmla="*/ 4685225 w 9517857"/>
              <a:gd name="connsiteY7-846" fmla="*/ 246530 h 918356"/>
              <a:gd name="connsiteX8-847" fmla="*/ 9517856 w 9517857"/>
              <a:gd name="connsiteY8-848" fmla="*/ 0 h 918356"/>
              <a:gd name="connsiteX9-849" fmla="*/ 9517857 w 9517857"/>
              <a:gd name="connsiteY9-850" fmla="*/ 12 h 918356"/>
              <a:gd name="connsiteX10-851" fmla="*/ 9517857 w 9517857"/>
              <a:gd name="connsiteY10-852" fmla="*/ 918356 h 918356"/>
              <a:gd name="connsiteX11-853" fmla="*/ 14604 w 9517857"/>
              <a:gd name="connsiteY11-854" fmla="*/ 918356 h 918356"/>
              <a:gd name="connsiteX12-855" fmla="*/ 12841 w 9517857"/>
              <a:gd name="connsiteY12-856" fmla="*/ 917763 h 918356"/>
              <a:gd name="connsiteX13-857" fmla="*/ 93 w 9517857"/>
              <a:gd name="connsiteY13-858" fmla="*/ 912471 h 918356"/>
              <a:gd name="connsiteX14-859" fmla="*/ 58674 w 9517857"/>
              <a:gd name="connsiteY14-860" fmla="*/ 890322 h 918356"/>
              <a:gd name="connsiteX15-861" fmla="*/ 275005 w 9517857"/>
              <a:gd name="connsiteY15-862" fmla="*/ 807229 h 918356"/>
              <a:gd name="connsiteX16-863" fmla="*/ 587824 w 9517857"/>
              <a:gd name="connsiteY16-864" fmla="*/ 798195 h 918356"/>
              <a:gd name="connsiteX17-865" fmla="*/ 727985 w 9517857"/>
              <a:gd name="connsiteY17-866" fmla="*/ 719826 h 918356"/>
              <a:gd name="connsiteX18-867" fmla="*/ 778982 w 9517857"/>
              <a:gd name="connsiteY18-868" fmla="*/ 710142 h 918356"/>
              <a:gd name="connsiteX19-869" fmla="*/ 849944 w 9517857"/>
              <a:gd name="connsiteY19-870" fmla="*/ 717987 h 918356"/>
              <a:gd name="connsiteX20-871" fmla="*/ 901402 w 9517857"/>
              <a:gd name="connsiteY20-872" fmla="*/ 729045 h 918356"/>
              <a:gd name="connsiteX21-873" fmla="*/ 930946 w 9517857"/>
              <a:gd name="connsiteY21-874" fmla="*/ 734046 h 918356"/>
              <a:gd name="connsiteX22-875" fmla="*/ 986250 w 9517857"/>
              <a:gd name="connsiteY22-876" fmla="*/ 713530 h 918356"/>
              <a:gd name="connsiteX23-877" fmla="*/ 1013752 w 9517857"/>
              <a:gd name="connsiteY23-878" fmla="*/ 713361 h 918356"/>
              <a:gd name="connsiteX24-879" fmla="*/ 1023734 w 9517857"/>
              <a:gd name="connsiteY24-880" fmla="*/ 718571 h 918356"/>
              <a:gd name="connsiteX25-881" fmla="*/ 1063207 w 9517857"/>
              <a:gd name="connsiteY25-882" fmla="*/ 715651 h 918356"/>
              <a:gd name="connsiteX26-883" fmla="*/ 1081980 w 9517857"/>
              <a:gd name="connsiteY26-884" fmla="*/ 738455 h 918356"/>
              <a:gd name="connsiteX27-885" fmla="*/ 1218120 w 9517857"/>
              <a:gd name="connsiteY27-886" fmla="*/ 713280 h 918356"/>
              <a:gd name="connsiteX28-887" fmla="*/ 1397459 w 9517857"/>
              <a:gd name="connsiteY28-888" fmla="*/ 691190 h 918356"/>
              <a:gd name="connsiteX29-889" fmla="*/ 1580688 w 9517857"/>
              <a:gd name="connsiteY29-890" fmla="*/ 693697 h 918356"/>
              <a:gd name="connsiteX30-891" fmla="*/ 1772334 w 9517857"/>
              <a:gd name="connsiteY30-892" fmla="*/ 710640 h 918356"/>
              <a:gd name="connsiteX31-893" fmla="*/ 2002561 w 9517857"/>
              <a:gd name="connsiteY31-894" fmla="*/ 659917 h 918356"/>
              <a:gd name="connsiteX32-895" fmla="*/ 2135144 w 9517857"/>
              <a:gd name="connsiteY32-896" fmla="*/ 636501 h 918356"/>
              <a:gd name="connsiteX33-897" fmla="*/ 2440292 w 9517857"/>
              <a:gd name="connsiteY33-898" fmla="*/ 593862 h 918356"/>
              <a:gd name="connsiteX34-899" fmla="*/ 2547829 w 9517857"/>
              <a:gd name="connsiteY34-900" fmla="*/ 566150 h 918356"/>
              <a:gd name="connsiteX35-901" fmla="*/ 2658055 w 9517857"/>
              <a:gd name="connsiteY35-902" fmla="*/ 578727 h 918356"/>
              <a:gd name="connsiteX36-903" fmla="*/ 2693698 w 9517857"/>
              <a:gd name="connsiteY36-904" fmla="*/ 560029 h 918356"/>
              <a:gd name="connsiteX37-905" fmla="*/ 2699673 w 9517857"/>
              <a:gd name="connsiteY37-906" fmla="*/ 556400 h 918356"/>
              <a:gd name="connsiteX38-907" fmla="*/ 2727306 w 9517857"/>
              <a:gd name="connsiteY38-908" fmla="*/ 550698 h 918356"/>
              <a:gd name="connsiteX39-909" fmla="*/ 2730451 w 9517857"/>
              <a:gd name="connsiteY39-910" fmla="*/ 538058 h 918356"/>
              <a:gd name="connsiteX40-911" fmla="*/ 2768713 w 9517857"/>
              <a:gd name="connsiteY40-912" fmla="*/ 521575 h 918356"/>
              <a:gd name="connsiteX41-913" fmla="*/ 2820868 w 9517857"/>
              <a:gd name="connsiteY41-914" fmla="*/ 514160 h 918356"/>
              <a:gd name="connsiteX42-915" fmla="*/ 3073635 w 9517857"/>
              <a:gd name="connsiteY42-916" fmla="*/ 491294 h 918356"/>
              <a:gd name="connsiteX43-917" fmla="*/ 3222071 w 9517857"/>
              <a:gd name="connsiteY43-918" fmla="*/ 470559 h 918356"/>
              <a:gd name="connsiteX44-919" fmla="*/ 3274069 w 9517857"/>
              <a:gd name="connsiteY44-920" fmla="*/ 451605 h 918356"/>
              <a:gd name="connsiteX45-921" fmla="*/ 3349632 w 9517857"/>
              <a:gd name="connsiteY45-922" fmla="*/ 432583 h 918356"/>
              <a:gd name="connsiteX46-923" fmla="*/ 3479593 w 9517857"/>
              <a:gd name="connsiteY46-924" fmla="*/ 390437 h 918356"/>
              <a:gd name="connsiteX47-925" fmla="*/ 3660110 w 9517857"/>
              <a:gd name="connsiteY47-926" fmla="*/ 348726 h 918356"/>
              <a:gd name="connsiteX48-927" fmla="*/ 3750023 w 9517857"/>
              <a:gd name="connsiteY48-928" fmla="*/ 370678 h 918356"/>
              <a:gd name="connsiteX49-929" fmla="*/ 3844133 w 9517857"/>
              <a:gd name="connsiteY49-930" fmla="*/ 360648 h 918356"/>
              <a:gd name="connsiteX50-931" fmla="*/ 3913545 w 9517857"/>
              <a:gd name="connsiteY50-932" fmla="*/ 344235 h 918356"/>
              <a:gd name="connsiteX51-933" fmla="*/ 4266740 w 9517857"/>
              <a:gd name="connsiteY51-934" fmla="*/ 361454 h 918356"/>
              <a:gd name="connsiteX52-935" fmla="*/ 4430770 w 9517857"/>
              <a:gd name="connsiteY52-936" fmla="*/ 342643 h 918356"/>
              <a:gd name="connsiteX53-937" fmla="*/ 4512664 w 9517857"/>
              <a:gd name="connsiteY53-938" fmla="*/ 319948 h 918356"/>
              <a:gd name="connsiteX54-939" fmla="*/ 4616423 w 9517857"/>
              <a:gd name="connsiteY54-940" fmla="*/ 290914 h 918356"/>
              <a:gd name="connsiteX55-941" fmla="*/ 4691675 w 9517857"/>
              <a:gd name="connsiteY55-942" fmla="*/ 254011 h 918356"/>
              <a:gd name="connsiteX56-943" fmla="*/ 4689051 w 9517857"/>
              <a:gd name="connsiteY56-944" fmla="*/ 250968 h 918356"/>
              <a:gd name="connsiteX57-945" fmla="*/ 4719994 w 9517857"/>
              <a:gd name="connsiteY57-946" fmla="*/ 245307 h 918356"/>
              <a:gd name="connsiteX58-947" fmla="*/ 4752894 w 9517857"/>
              <a:gd name="connsiteY58-948" fmla="*/ 239875 h 918356"/>
              <a:gd name="connsiteX59-949" fmla="*/ 4769329 w 9517857"/>
              <a:gd name="connsiteY59-950" fmla="*/ 233585 h 918356"/>
              <a:gd name="connsiteX60-951" fmla="*/ 4775634 w 9517857"/>
              <a:gd name="connsiteY60-952" fmla="*/ 234063 h 918356"/>
              <a:gd name="connsiteX61-953" fmla="*/ 4790452 w 9517857"/>
              <a:gd name="connsiteY61-954" fmla="*/ 233572 h 918356"/>
              <a:gd name="connsiteX62-955" fmla="*/ 4789062 w 9517857"/>
              <a:gd name="connsiteY62-956" fmla="*/ 241924 h 918356"/>
              <a:gd name="connsiteX63-957" fmla="*/ 4827826 w 9517857"/>
              <a:gd name="connsiteY63-958" fmla="*/ 246977 h 918356"/>
              <a:gd name="connsiteX64-959" fmla="*/ 4892569 w 9517857"/>
              <a:gd name="connsiteY64-960" fmla="*/ 249933 h 918356"/>
              <a:gd name="connsiteX65-961" fmla="*/ 4896611 w 9517857"/>
              <a:gd name="connsiteY65-962" fmla="*/ 240448 h 918356"/>
              <a:gd name="connsiteX66-963" fmla="*/ 4917286 w 9517857"/>
              <a:gd name="connsiteY66-964" fmla="*/ 243659 h 918356"/>
              <a:gd name="connsiteX67-965" fmla="*/ 4981173 w 9517857"/>
              <a:gd name="connsiteY67-966" fmla="*/ 247103 h 918356"/>
              <a:gd name="connsiteX68-967" fmla="*/ 5060397 w 9517857"/>
              <a:gd name="connsiteY68-968" fmla="*/ 263688 h 918356"/>
              <a:gd name="connsiteX69-969" fmla="*/ 5252996 w 9517857"/>
              <a:gd name="connsiteY69-970" fmla="*/ 270655 h 918356"/>
              <a:gd name="connsiteX70-971" fmla="*/ 5358056 w 9517857"/>
              <a:gd name="connsiteY70-972" fmla="*/ 247248 h 918356"/>
              <a:gd name="connsiteX71-973" fmla="*/ 5426496 w 9517857"/>
              <a:gd name="connsiteY71-974" fmla="*/ 235142 h 918356"/>
              <a:gd name="connsiteX72-975" fmla="*/ 5497161 w 9517857"/>
              <a:gd name="connsiteY72-976" fmla="*/ 228808 h 918356"/>
              <a:gd name="connsiteX73-977" fmla="*/ 5826043 w 9517857"/>
              <a:gd name="connsiteY73-978" fmla="*/ 148073 h 918356"/>
              <a:gd name="connsiteX74-979" fmla="*/ 6013415 w 9517857"/>
              <a:gd name="connsiteY74-980" fmla="*/ 137316 h 918356"/>
              <a:gd name="connsiteX75-981" fmla="*/ 6080994 w 9517857"/>
              <a:gd name="connsiteY75-982" fmla="*/ 142938 h 918356"/>
              <a:gd name="connsiteX76-983" fmla="*/ 6194152 w 9517857"/>
              <a:gd name="connsiteY76-984" fmla="*/ 151772 h 918356"/>
              <a:gd name="connsiteX77-985" fmla="*/ 6281379 w 9517857"/>
              <a:gd name="connsiteY77-986" fmla="*/ 181626 h 918356"/>
              <a:gd name="connsiteX78-987" fmla="*/ 6374947 w 9517857"/>
              <a:gd name="connsiteY78-988" fmla="*/ 179799 h 918356"/>
              <a:gd name="connsiteX79-989" fmla="*/ 6448518 w 9517857"/>
              <a:gd name="connsiteY79-990" fmla="*/ 164378 h 918356"/>
              <a:gd name="connsiteX80-991" fmla="*/ 6544700 w 9517857"/>
              <a:gd name="connsiteY80-992" fmla="*/ 167161 h 918356"/>
              <a:gd name="connsiteX81-993" fmla="*/ 6648353 w 9517857"/>
              <a:gd name="connsiteY81-994" fmla="*/ 172250 h 918356"/>
              <a:gd name="connsiteX82-995" fmla="*/ 6736227 w 9517857"/>
              <a:gd name="connsiteY82-996" fmla="*/ 173216 h 918356"/>
              <a:gd name="connsiteX83-997" fmla="*/ 6977218 w 9517857"/>
              <a:gd name="connsiteY83-998" fmla="*/ 184289 h 918356"/>
              <a:gd name="connsiteX84-999" fmla="*/ 7065221 w 9517857"/>
              <a:gd name="connsiteY84-1000" fmla="*/ 227531 h 918356"/>
              <a:gd name="connsiteX85-1001" fmla="*/ 7366876 w 9517857"/>
              <a:gd name="connsiteY85-1002" fmla="*/ 248468 h 918356"/>
              <a:gd name="connsiteX86-1003" fmla="*/ 7565449 w 9517857"/>
              <a:gd name="connsiteY86-1004" fmla="*/ 258950 h 918356"/>
              <a:gd name="connsiteX87-1005" fmla="*/ 7599285 w 9517857"/>
              <a:gd name="connsiteY87-1006" fmla="*/ 266021 h 918356"/>
              <a:gd name="connsiteX88-1007" fmla="*/ 7644411 w 9517857"/>
              <a:gd name="connsiteY88-1008" fmla="*/ 258986 h 918356"/>
              <a:gd name="connsiteX89-1009" fmla="*/ 7825110 w 9517857"/>
              <a:gd name="connsiteY89-1010" fmla="*/ 229109 h 918356"/>
              <a:gd name="connsiteX90-1011" fmla="*/ 7965804 w 9517857"/>
              <a:gd name="connsiteY90-1012" fmla="*/ 190545 h 918356"/>
              <a:gd name="connsiteX91-1013" fmla="*/ 8147401 w 9517857"/>
              <a:gd name="connsiteY91-1014" fmla="*/ 205617 h 918356"/>
              <a:gd name="connsiteX92-1015" fmla="*/ 8256033 w 9517857"/>
              <a:gd name="connsiteY92-1016" fmla="*/ 193713 h 918356"/>
              <a:gd name="connsiteX93-1017" fmla="*/ 8410677 w 9517857"/>
              <a:gd name="connsiteY93-1018" fmla="*/ 172167 h 918356"/>
              <a:gd name="connsiteX94-1019" fmla="*/ 8617841 w 9517857"/>
              <a:gd name="connsiteY94-1020" fmla="*/ 155167 h 918356"/>
              <a:gd name="connsiteX95-1021" fmla="*/ 8715976 w 9517857"/>
              <a:gd name="connsiteY95-1022" fmla="*/ 178374 h 918356"/>
              <a:gd name="connsiteX96-1023" fmla="*/ 8778827 w 9517857"/>
              <a:gd name="connsiteY96-1024" fmla="*/ 172936 h 918356"/>
              <a:gd name="connsiteX97-1025" fmla="*/ 8840778 w 9517857"/>
              <a:gd name="connsiteY97-1026" fmla="*/ 143149 h 918356"/>
              <a:gd name="connsiteX98-1027" fmla="*/ 9010380 w 9517857"/>
              <a:gd name="connsiteY98-1028" fmla="*/ 91891 h 918356"/>
              <a:gd name="connsiteX99-1029" fmla="*/ 9110856 w 9517857"/>
              <a:gd name="connsiteY99-1030" fmla="*/ 70997 h 918356"/>
              <a:gd name="connsiteX100-1031" fmla="*/ 9268817 w 9517857"/>
              <a:gd name="connsiteY100-1032" fmla="*/ 53082 h 918356"/>
              <a:gd name="connsiteX101-1033" fmla="*/ 9316667 w 9517857"/>
              <a:gd name="connsiteY101-1034" fmla="*/ 45047 h 918356"/>
              <a:gd name="connsiteX102-1035" fmla="*/ 9428209 w 9517857"/>
              <a:gd name="connsiteY102-1036" fmla="*/ 29923 h 918356"/>
              <a:gd name="connsiteX103-1037" fmla="*/ 9517856 w 9517857"/>
              <a:gd name="connsiteY103-1038" fmla="*/ 0 h 918356"/>
              <a:gd name="connsiteX0-1039" fmla="*/ 4686423 w 9517857"/>
              <a:gd name="connsiteY0-1040" fmla="*/ 247919 h 918356"/>
              <a:gd name="connsiteX1-1041" fmla="*/ 4689051 w 9517857"/>
              <a:gd name="connsiteY1-1042" fmla="*/ 250968 h 918356"/>
              <a:gd name="connsiteX2-1043" fmla="*/ 4687244 w 9517857"/>
              <a:gd name="connsiteY2-1044" fmla="*/ 251298 h 918356"/>
              <a:gd name="connsiteX3-1045" fmla="*/ 4686423 w 9517857"/>
              <a:gd name="connsiteY3-1046" fmla="*/ 247919 h 918356"/>
              <a:gd name="connsiteX4-1047" fmla="*/ 4685225 w 9517857"/>
              <a:gd name="connsiteY4-1048" fmla="*/ 246530 h 918356"/>
              <a:gd name="connsiteX5-1049" fmla="*/ 4686133 w 9517857"/>
              <a:gd name="connsiteY5-1050" fmla="*/ 246727 h 918356"/>
              <a:gd name="connsiteX6-1051" fmla="*/ 4686423 w 9517857"/>
              <a:gd name="connsiteY6-1052" fmla="*/ 247919 h 918356"/>
              <a:gd name="connsiteX7-1053" fmla="*/ 4685225 w 9517857"/>
              <a:gd name="connsiteY7-1054" fmla="*/ 246530 h 918356"/>
              <a:gd name="connsiteX8-1055" fmla="*/ 9517856 w 9517857"/>
              <a:gd name="connsiteY8-1056" fmla="*/ 0 h 918356"/>
              <a:gd name="connsiteX9-1057" fmla="*/ 9517857 w 9517857"/>
              <a:gd name="connsiteY9-1058" fmla="*/ 12 h 918356"/>
              <a:gd name="connsiteX10-1059" fmla="*/ 9517857 w 9517857"/>
              <a:gd name="connsiteY10-1060" fmla="*/ 918356 h 918356"/>
              <a:gd name="connsiteX11-1061" fmla="*/ 14604 w 9517857"/>
              <a:gd name="connsiteY11-1062" fmla="*/ 918356 h 918356"/>
              <a:gd name="connsiteX12-1063" fmla="*/ 12841 w 9517857"/>
              <a:gd name="connsiteY12-1064" fmla="*/ 917763 h 918356"/>
              <a:gd name="connsiteX13-1065" fmla="*/ 93 w 9517857"/>
              <a:gd name="connsiteY13-1066" fmla="*/ 912471 h 918356"/>
              <a:gd name="connsiteX14-1067" fmla="*/ 58674 w 9517857"/>
              <a:gd name="connsiteY14-1068" fmla="*/ 890322 h 918356"/>
              <a:gd name="connsiteX15-1069" fmla="*/ 275005 w 9517857"/>
              <a:gd name="connsiteY15-1070" fmla="*/ 807229 h 918356"/>
              <a:gd name="connsiteX16-1071" fmla="*/ 587824 w 9517857"/>
              <a:gd name="connsiteY16-1072" fmla="*/ 798195 h 918356"/>
              <a:gd name="connsiteX17-1073" fmla="*/ 727985 w 9517857"/>
              <a:gd name="connsiteY17-1074" fmla="*/ 719826 h 918356"/>
              <a:gd name="connsiteX18-1075" fmla="*/ 778982 w 9517857"/>
              <a:gd name="connsiteY18-1076" fmla="*/ 710142 h 918356"/>
              <a:gd name="connsiteX19-1077" fmla="*/ 849944 w 9517857"/>
              <a:gd name="connsiteY19-1078" fmla="*/ 717987 h 918356"/>
              <a:gd name="connsiteX20-1079" fmla="*/ 901402 w 9517857"/>
              <a:gd name="connsiteY20-1080" fmla="*/ 729045 h 918356"/>
              <a:gd name="connsiteX21-1081" fmla="*/ 930946 w 9517857"/>
              <a:gd name="connsiteY21-1082" fmla="*/ 734046 h 918356"/>
              <a:gd name="connsiteX22-1083" fmla="*/ 986250 w 9517857"/>
              <a:gd name="connsiteY22-1084" fmla="*/ 713530 h 918356"/>
              <a:gd name="connsiteX23-1085" fmla="*/ 1013752 w 9517857"/>
              <a:gd name="connsiteY23-1086" fmla="*/ 713361 h 918356"/>
              <a:gd name="connsiteX24-1087" fmla="*/ 1023734 w 9517857"/>
              <a:gd name="connsiteY24-1088" fmla="*/ 718571 h 918356"/>
              <a:gd name="connsiteX25-1089" fmla="*/ 1063207 w 9517857"/>
              <a:gd name="connsiteY25-1090" fmla="*/ 715651 h 918356"/>
              <a:gd name="connsiteX26-1091" fmla="*/ 1081980 w 9517857"/>
              <a:gd name="connsiteY26-1092" fmla="*/ 738455 h 918356"/>
              <a:gd name="connsiteX27-1093" fmla="*/ 1218120 w 9517857"/>
              <a:gd name="connsiteY27-1094" fmla="*/ 713280 h 918356"/>
              <a:gd name="connsiteX28-1095" fmla="*/ 1397459 w 9517857"/>
              <a:gd name="connsiteY28-1096" fmla="*/ 691190 h 918356"/>
              <a:gd name="connsiteX29-1097" fmla="*/ 1580688 w 9517857"/>
              <a:gd name="connsiteY29-1098" fmla="*/ 693697 h 918356"/>
              <a:gd name="connsiteX30-1099" fmla="*/ 1772334 w 9517857"/>
              <a:gd name="connsiteY30-1100" fmla="*/ 710640 h 918356"/>
              <a:gd name="connsiteX31-1101" fmla="*/ 2002561 w 9517857"/>
              <a:gd name="connsiteY31-1102" fmla="*/ 659917 h 918356"/>
              <a:gd name="connsiteX32-1103" fmla="*/ 2135144 w 9517857"/>
              <a:gd name="connsiteY32-1104" fmla="*/ 636501 h 918356"/>
              <a:gd name="connsiteX33-1105" fmla="*/ 2440292 w 9517857"/>
              <a:gd name="connsiteY33-1106" fmla="*/ 593862 h 918356"/>
              <a:gd name="connsiteX34-1107" fmla="*/ 2547829 w 9517857"/>
              <a:gd name="connsiteY34-1108" fmla="*/ 566150 h 918356"/>
              <a:gd name="connsiteX35-1109" fmla="*/ 2658055 w 9517857"/>
              <a:gd name="connsiteY35-1110" fmla="*/ 578727 h 918356"/>
              <a:gd name="connsiteX36-1111" fmla="*/ 2693698 w 9517857"/>
              <a:gd name="connsiteY36-1112" fmla="*/ 560029 h 918356"/>
              <a:gd name="connsiteX37-1113" fmla="*/ 2699673 w 9517857"/>
              <a:gd name="connsiteY37-1114" fmla="*/ 556400 h 918356"/>
              <a:gd name="connsiteX38-1115" fmla="*/ 2727306 w 9517857"/>
              <a:gd name="connsiteY38-1116" fmla="*/ 550698 h 918356"/>
              <a:gd name="connsiteX39-1117" fmla="*/ 2730451 w 9517857"/>
              <a:gd name="connsiteY39-1118" fmla="*/ 538058 h 918356"/>
              <a:gd name="connsiteX40-1119" fmla="*/ 2768713 w 9517857"/>
              <a:gd name="connsiteY40-1120" fmla="*/ 521575 h 918356"/>
              <a:gd name="connsiteX41-1121" fmla="*/ 2820868 w 9517857"/>
              <a:gd name="connsiteY41-1122" fmla="*/ 514160 h 918356"/>
              <a:gd name="connsiteX42-1123" fmla="*/ 3073635 w 9517857"/>
              <a:gd name="connsiteY42-1124" fmla="*/ 491294 h 918356"/>
              <a:gd name="connsiteX43-1125" fmla="*/ 3222071 w 9517857"/>
              <a:gd name="connsiteY43-1126" fmla="*/ 470559 h 918356"/>
              <a:gd name="connsiteX44-1127" fmla="*/ 3274069 w 9517857"/>
              <a:gd name="connsiteY44-1128" fmla="*/ 451605 h 918356"/>
              <a:gd name="connsiteX45-1129" fmla="*/ 3349632 w 9517857"/>
              <a:gd name="connsiteY45-1130" fmla="*/ 432583 h 918356"/>
              <a:gd name="connsiteX46-1131" fmla="*/ 3479593 w 9517857"/>
              <a:gd name="connsiteY46-1132" fmla="*/ 390437 h 918356"/>
              <a:gd name="connsiteX47-1133" fmla="*/ 3660110 w 9517857"/>
              <a:gd name="connsiteY47-1134" fmla="*/ 348726 h 918356"/>
              <a:gd name="connsiteX48-1135" fmla="*/ 3750023 w 9517857"/>
              <a:gd name="connsiteY48-1136" fmla="*/ 370678 h 918356"/>
              <a:gd name="connsiteX49-1137" fmla="*/ 3844133 w 9517857"/>
              <a:gd name="connsiteY49-1138" fmla="*/ 360648 h 918356"/>
              <a:gd name="connsiteX50-1139" fmla="*/ 3913545 w 9517857"/>
              <a:gd name="connsiteY50-1140" fmla="*/ 344235 h 918356"/>
              <a:gd name="connsiteX51-1141" fmla="*/ 4266740 w 9517857"/>
              <a:gd name="connsiteY51-1142" fmla="*/ 361454 h 918356"/>
              <a:gd name="connsiteX52-1143" fmla="*/ 4430770 w 9517857"/>
              <a:gd name="connsiteY52-1144" fmla="*/ 342643 h 918356"/>
              <a:gd name="connsiteX53-1145" fmla="*/ 4512664 w 9517857"/>
              <a:gd name="connsiteY53-1146" fmla="*/ 319948 h 918356"/>
              <a:gd name="connsiteX54-1147" fmla="*/ 4616423 w 9517857"/>
              <a:gd name="connsiteY54-1148" fmla="*/ 290914 h 918356"/>
              <a:gd name="connsiteX55-1149" fmla="*/ 4691675 w 9517857"/>
              <a:gd name="connsiteY55-1150" fmla="*/ 254011 h 918356"/>
              <a:gd name="connsiteX56-1151" fmla="*/ 4689051 w 9517857"/>
              <a:gd name="connsiteY56-1152" fmla="*/ 250968 h 918356"/>
              <a:gd name="connsiteX57-1153" fmla="*/ 4719994 w 9517857"/>
              <a:gd name="connsiteY57-1154" fmla="*/ 245307 h 918356"/>
              <a:gd name="connsiteX58-1155" fmla="*/ 4752894 w 9517857"/>
              <a:gd name="connsiteY58-1156" fmla="*/ 239875 h 918356"/>
              <a:gd name="connsiteX59-1157" fmla="*/ 4769329 w 9517857"/>
              <a:gd name="connsiteY59-1158" fmla="*/ 233585 h 918356"/>
              <a:gd name="connsiteX60-1159" fmla="*/ 4775634 w 9517857"/>
              <a:gd name="connsiteY60-1160" fmla="*/ 234063 h 918356"/>
              <a:gd name="connsiteX61-1161" fmla="*/ 4790452 w 9517857"/>
              <a:gd name="connsiteY61-1162" fmla="*/ 233572 h 918356"/>
              <a:gd name="connsiteX62-1163" fmla="*/ 4789062 w 9517857"/>
              <a:gd name="connsiteY62-1164" fmla="*/ 241924 h 918356"/>
              <a:gd name="connsiteX63-1165" fmla="*/ 4827826 w 9517857"/>
              <a:gd name="connsiteY63-1166" fmla="*/ 246977 h 918356"/>
              <a:gd name="connsiteX64-1167" fmla="*/ 4892569 w 9517857"/>
              <a:gd name="connsiteY64-1168" fmla="*/ 249933 h 918356"/>
              <a:gd name="connsiteX65-1169" fmla="*/ 4896611 w 9517857"/>
              <a:gd name="connsiteY65-1170" fmla="*/ 240448 h 918356"/>
              <a:gd name="connsiteX66-1171" fmla="*/ 4917286 w 9517857"/>
              <a:gd name="connsiteY66-1172" fmla="*/ 243659 h 918356"/>
              <a:gd name="connsiteX67-1173" fmla="*/ 4981173 w 9517857"/>
              <a:gd name="connsiteY67-1174" fmla="*/ 247103 h 918356"/>
              <a:gd name="connsiteX68-1175" fmla="*/ 5060397 w 9517857"/>
              <a:gd name="connsiteY68-1176" fmla="*/ 263688 h 918356"/>
              <a:gd name="connsiteX69-1177" fmla="*/ 5252996 w 9517857"/>
              <a:gd name="connsiteY69-1178" fmla="*/ 270655 h 918356"/>
              <a:gd name="connsiteX70-1179" fmla="*/ 5358056 w 9517857"/>
              <a:gd name="connsiteY70-1180" fmla="*/ 247248 h 918356"/>
              <a:gd name="connsiteX71-1181" fmla="*/ 5426496 w 9517857"/>
              <a:gd name="connsiteY71-1182" fmla="*/ 235142 h 918356"/>
              <a:gd name="connsiteX72-1183" fmla="*/ 5497161 w 9517857"/>
              <a:gd name="connsiteY72-1184" fmla="*/ 228808 h 918356"/>
              <a:gd name="connsiteX73-1185" fmla="*/ 5826043 w 9517857"/>
              <a:gd name="connsiteY73-1186" fmla="*/ 148073 h 918356"/>
              <a:gd name="connsiteX74-1187" fmla="*/ 6013415 w 9517857"/>
              <a:gd name="connsiteY74-1188" fmla="*/ 137316 h 918356"/>
              <a:gd name="connsiteX75-1189" fmla="*/ 6080994 w 9517857"/>
              <a:gd name="connsiteY75-1190" fmla="*/ 142938 h 918356"/>
              <a:gd name="connsiteX76-1191" fmla="*/ 6194152 w 9517857"/>
              <a:gd name="connsiteY76-1192" fmla="*/ 151772 h 918356"/>
              <a:gd name="connsiteX77-1193" fmla="*/ 6281379 w 9517857"/>
              <a:gd name="connsiteY77-1194" fmla="*/ 181626 h 918356"/>
              <a:gd name="connsiteX78-1195" fmla="*/ 6374947 w 9517857"/>
              <a:gd name="connsiteY78-1196" fmla="*/ 179799 h 918356"/>
              <a:gd name="connsiteX79-1197" fmla="*/ 6448518 w 9517857"/>
              <a:gd name="connsiteY79-1198" fmla="*/ 164378 h 918356"/>
              <a:gd name="connsiteX80-1199" fmla="*/ 6544700 w 9517857"/>
              <a:gd name="connsiteY80-1200" fmla="*/ 167161 h 918356"/>
              <a:gd name="connsiteX81-1201" fmla="*/ 6648353 w 9517857"/>
              <a:gd name="connsiteY81-1202" fmla="*/ 172250 h 918356"/>
              <a:gd name="connsiteX82-1203" fmla="*/ 6736227 w 9517857"/>
              <a:gd name="connsiteY82-1204" fmla="*/ 173216 h 918356"/>
              <a:gd name="connsiteX83-1205" fmla="*/ 6977218 w 9517857"/>
              <a:gd name="connsiteY83-1206" fmla="*/ 184289 h 918356"/>
              <a:gd name="connsiteX84-1207" fmla="*/ 7065221 w 9517857"/>
              <a:gd name="connsiteY84-1208" fmla="*/ 227531 h 918356"/>
              <a:gd name="connsiteX85-1209" fmla="*/ 7366876 w 9517857"/>
              <a:gd name="connsiteY85-1210" fmla="*/ 248468 h 918356"/>
              <a:gd name="connsiteX86-1211" fmla="*/ 7565449 w 9517857"/>
              <a:gd name="connsiteY86-1212" fmla="*/ 258950 h 918356"/>
              <a:gd name="connsiteX87-1213" fmla="*/ 7599285 w 9517857"/>
              <a:gd name="connsiteY87-1214" fmla="*/ 266021 h 918356"/>
              <a:gd name="connsiteX88-1215" fmla="*/ 7644411 w 9517857"/>
              <a:gd name="connsiteY88-1216" fmla="*/ 258986 h 918356"/>
              <a:gd name="connsiteX89-1217" fmla="*/ 7825110 w 9517857"/>
              <a:gd name="connsiteY89-1218" fmla="*/ 229109 h 918356"/>
              <a:gd name="connsiteX90-1219" fmla="*/ 7965804 w 9517857"/>
              <a:gd name="connsiteY90-1220" fmla="*/ 190545 h 918356"/>
              <a:gd name="connsiteX91-1221" fmla="*/ 8147401 w 9517857"/>
              <a:gd name="connsiteY91-1222" fmla="*/ 205617 h 918356"/>
              <a:gd name="connsiteX92-1223" fmla="*/ 8256033 w 9517857"/>
              <a:gd name="connsiteY92-1224" fmla="*/ 193713 h 918356"/>
              <a:gd name="connsiteX93-1225" fmla="*/ 8410677 w 9517857"/>
              <a:gd name="connsiteY93-1226" fmla="*/ 172167 h 918356"/>
              <a:gd name="connsiteX94-1227" fmla="*/ 8617841 w 9517857"/>
              <a:gd name="connsiteY94-1228" fmla="*/ 155167 h 918356"/>
              <a:gd name="connsiteX95-1229" fmla="*/ 8715976 w 9517857"/>
              <a:gd name="connsiteY95-1230" fmla="*/ 178374 h 918356"/>
              <a:gd name="connsiteX96-1231" fmla="*/ 8778827 w 9517857"/>
              <a:gd name="connsiteY96-1232" fmla="*/ 172936 h 918356"/>
              <a:gd name="connsiteX97-1233" fmla="*/ 8840778 w 9517857"/>
              <a:gd name="connsiteY97-1234" fmla="*/ 143149 h 918356"/>
              <a:gd name="connsiteX98-1235" fmla="*/ 9010380 w 9517857"/>
              <a:gd name="connsiteY98-1236" fmla="*/ 91891 h 918356"/>
              <a:gd name="connsiteX99-1237" fmla="*/ 9110856 w 9517857"/>
              <a:gd name="connsiteY99-1238" fmla="*/ 70997 h 918356"/>
              <a:gd name="connsiteX100-1239" fmla="*/ 9268817 w 9517857"/>
              <a:gd name="connsiteY100-1240" fmla="*/ 53082 h 918356"/>
              <a:gd name="connsiteX101-1241" fmla="*/ 9316667 w 9517857"/>
              <a:gd name="connsiteY101-1242" fmla="*/ 45047 h 918356"/>
              <a:gd name="connsiteX102-1243" fmla="*/ 9428209 w 9517857"/>
              <a:gd name="connsiteY102-1244" fmla="*/ 29923 h 918356"/>
              <a:gd name="connsiteX103-1245" fmla="*/ 9517856 w 9517857"/>
              <a:gd name="connsiteY103-1246" fmla="*/ 0 h 918356"/>
              <a:gd name="connsiteX0-1247" fmla="*/ 4686423 w 9517857"/>
              <a:gd name="connsiteY0-1248" fmla="*/ 247919 h 918356"/>
              <a:gd name="connsiteX1-1249" fmla="*/ 4689051 w 9517857"/>
              <a:gd name="connsiteY1-1250" fmla="*/ 250968 h 918356"/>
              <a:gd name="connsiteX2-1251" fmla="*/ 4687244 w 9517857"/>
              <a:gd name="connsiteY2-1252" fmla="*/ 251298 h 918356"/>
              <a:gd name="connsiteX3-1253" fmla="*/ 4686423 w 9517857"/>
              <a:gd name="connsiteY3-1254" fmla="*/ 247919 h 918356"/>
              <a:gd name="connsiteX4-1255" fmla="*/ 4685225 w 9517857"/>
              <a:gd name="connsiteY4-1256" fmla="*/ 246530 h 918356"/>
              <a:gd name="connsiteX5-1257" fmla="*/ 4686133 w 9517857"/>
              <a:gd name="connsiteY5-1258" fmla="*/ 246727 h 918356"/>
              <a:gd name="connsiteX6-1259" fmla="*/ 4686423 w 9517857"/>
              <a:gd name="connsiteY6-1260" fmla="*/ 247919 h 918356"/>
              <a:gd name="connsiteX7-1261" fmla="*/ 4685225 w 9517857"/>
              <a:gd name="connsiteY7-1262" fmla="*/ 246530 h 918356"/>
              <a:gd name="connsiteX8-1263" fmla="*/ 9517856 w 9517857"/>
              <a:gd name="connsiteY8-1264" fmla="*/ 0 h 918356"/>
              <a:gd name="connsiteX9-1265" fmla="*/ 9517857 w 9517857"/>
              <a:gd name="connsiteY9-1266" fmla="*/ 12 h 918356"/>
              <a:gd name="connsiteX10-1267" fmla="*/ 9517857 w 9517857"/>
              <a:gd name="connsiteY10-1268" fmla="*/ 918356 h 918356"/>
              <a:gd name="connsiteX11-1269" fmla="*/ 14604 w 9517857"/>
              <a:gd name="connsiteY11-1270" fmla="*/ 918356 h 918356"/>
              <a:gd name="connsiteX12-1271" fmla="*/ 12841 w 9517857"/>
              <a:gd name="connsiteY12-1272" fmla="*/ 917763 h 918356"/>
              <a:gd name="connsiteX13-1273" fmla="*/ 93 w 9517857"/>
              <a:gd name="connsiteY13-1274" fmla="*/ 912471 h 918356"/>
              <a:gd name="connsiteX14-1275" fmla="*/ 58674 w 9517857"/>
              <a:gd name="connsiteY14-1276" fmla="*/ 890322 h 918356"/>
              <a:gd name="connsiteX15-1277" fmla="*/ 275005 w 9517857"/>
              <a:gd name="connsiteY15-1278" fmla="*/ 807229 h 918356"/>
              <a:gd name="connsiteX16-1279" fmla="*/ 587824 w 9517857"/>
              <a:gd name="connsiteY16-1280" fmla="*/ 798195 h 918356"/>
              <a:gd name="connsiteX17-1281" fmla="*/ 727985 w 9517857"/>
              <a:gd name="connsiteY17-1282" fmla="*/ 719826 h 918356"/>
              <a:gd name="connsiteX18-1283" fmla="*/ 778982 w 9517857"/>
              <a:gd name="connsiteY18-1284" fmla="*/ 710142 h 918356"/>
              <a:gd name="connsiteX19-1285" fmla="*/ 849944 w 9517857"/>
              <a:gd name="connsiteY19-1286" fmla="*/ 717987 h 918356"/>
              <a:gd name="connsiteX20-1287" fmla="*/ 901402 w 9517857"/>
              <a:gd name="connsiteY20-1288" fmla="*/ 729045 h 918356"/>
              <a:gd name="connsiteX21-1289" fmla="*/ 930946 w 9517857"/>
              <a:gd name="connsiteY21-1290" fmla="*/ 734046 h 918356"/>
              <a:gd name="connsiteX22-1291" fmla="*/ 986250 w 9517857"/>
              <a:gd name="connsiteY22-1292" fmla="*/ 713530 h 918356"/>
              <a:gd name="connsiteX23-1293" fmla="*/ 1013752 w 9517857"/>
              <a:gd name="connsiteY23-1294" fmla="*/ 713361 h 918356"/>
              <a:gd name="connsiteX24-1295" fmla="*/ 1023734 w 9517857"/>
              <a:gd name="connsiteY24-1296" fmla="*/ 718571 h 918356"/>
              <a:gd name="connsiteX25-1297" fmla="*/ 1063207 w 9517857"/>
              <a:gd name="connsiteY25-1298" fmla="*/ 715651 h 918356"/>
              <a:gd name="connsiteX26-1299" fmla="*/ 1081980 w 9517857"/>
              <a:gd name="connsiteY26-1300" fmla="*/ 738455 h 918356"/>
              <a:gd name="connsiteX27-1301" fmla="*/ 1218120 w 9517857"/>
              <a:gd name="connsiteY27-1302" fmla="*/ 713280 h 918356"/>
              <a:gd name="connsiteX28-1303" fmla="*/ 1397459 w 9517857"/>
              <a:gd name="connsiteY28-1304" fmla="*/ 691190 h 918356"/>
              <a:gd name="connsiteX29-1305" fmla="*/ 1580688 w 9517857"/>
              <a:gd name="connsiteY29-1306" fmla="*/ 693697 h 918356"/>
              <a:gd name="connsiteX30-1307" fmla="*/ 1772334 w 9517857"/>
              <a:gd name="connsiteY30-1308" fmla="*/ 710640 h 918356"/>
              <a:gd name="connsiteX31-1309" fmla="*/ 2002561 w 9517857"/>
              <a:gd name="connsiteY31-1310" fmla="*/ 659917 h 918356"/>
              <a:gd name="connsiteX32-1311" fmla="*/ 2135144 w 9517857"/>
              <a:gd name="connsiteY32-1312" fmla="*/ 636501 h 918356"/>
              <a:gd name="connsiteX33-1313" fmla="*/ 2440292 w 9517857"/>
              <a:gd name="connsiteY33-1314" fmla="*/ 593862 h 918356"/>
              <a:gd name="connsiteX34-1315" fmla="*/ 2547829 w 9517857"/>
              <a:gd name="connsiteY34-1316" fmla="*/ 566150 h 918356"/>
              <a:gd name="connsiteX35-1317" fmla="*/ 2658055 w 9517857"/>
              <a:gd name="connsiteY35-1318" fmla="*/ 578727 h 918356"/>
              <a:gd name="connsiteX36-1319" fmla="*/ 2693698 w 9517857"/>
              <a:gd name="connsiteY36-1320" fmla="*/ 560029 h 918356"/>
              <a:gd name="connsiteX37-1321" fmla="*/ 2699673 w 9517857"/>
              <a:gd name="connsiteY37-1322" fmla="*/ 556400 h 918356"/>
              <a:gd name="connsiteX38-1323" fmla="*/ 2727306 w 9517857"/>
              <a:gd name="connsiteY38-1324" fmla="*/ 550698 h 918356"/>
              <a:gd name="connsiteX39-1325" fmla="*/ 2730451 w 9517857"/>
              <a:gd name="connsiteY39-1326" fmla="*/ 538058 h 918356"/>
              <a:gd name="connsiteX40-1327" fmla="*/ 2768713 w 9517857"/>
              <a:gd name="connsiteY40-1328" fmla="*/ 521575 h 918356"/>
              <a:gd name="connsiteX41-1329" fmla="*/ 2820868 w 9517857"/>
              <a:gd name="connsiteY41-1330" fmla="*/ 514160 h 918356"/>
              <a:gd name="connsiteX42-1331" fmla="*/ 3073635 w 9517857"/>
              <a:gd name="connsiteY42-1332" fmla="*/ 491294 h 918356"/>
              <a:gd name="connsiteX43-1333" fmla="*/ 3222071 w 9517857"/>
              <a:gd name="connsiteY43-1334" fmla="*/ 470559 h 918356"/>
              <a:gd name="connsiteX44-1335" fmla="*/ 3274069 w 9517857"/>
              <a:gd name="connsiteY44-1336" fmla="*/ 451605 h 918356"/>
              <a:gd name="connsiteX45-1337" fmla="*/ 3349632 w 9517857"/>
              <a:gd name="connsiteY45-1338" fmla="*/ 432583 h 918356"/>
              <a:gd name="connsiteX46-1339" fmla="*/ 3479593 w 9517857"/>
              <a:gd name="connsiteY46-1340" fmla="*/ 390437 h 918356"/>
              <a:gd name="connsiteX47-1341" fmla="*/ 3660110 w 9517857"/>
              <a:gd name="connsiteY47-1342" fmla="*/ 348726 h 918356"/>
              <a:gd name="connsiteX48-1343" fmla="*/ 3750023 w 9517857"/>
              <a:gd name="connsiteY48-1344" fmla="*/ 370678 h 918356"/>
              <a:gd name="connsiteX49-1345" fmla="*/ 3844133 w 9517857"/>
              <a:gd name="connsiteY49-1346" fmla="*/ 360648 h 918356"/>
              <a:gd name="connsiteX50-1347" fmla="*/ 3933803 w 9517857"/>
              <a:gd name="connsiteY50-1348" fmla="*/ 357315 h 918356"/>
              <a:gd name="connsiteX51-1349" fmla="*/ 4266740 w 9517857"/>
              <a:gd name="connsiteY51-1350" fmla="*/ 361454 h 918356"/>
              <a:gd name="connsiteX52-1351" fmla="*/ 4430770 w 9517857"/>
              <a:gd name="connsiteY52-1352" fmla="*/ 342643 h 918356"/>
              <a:gd name="connsiteX53-1353" fmla="*/ 4512664 w 9517857"/>
              <a:gd name="connsiteY53-1354" fmla="*/ 319948 h 918356"/>
              <a:gd name="connsiteX54-1355" fmla="*/ 4616423 w 9517857"/>
              <a:gd name="connsiteY54-1356" fmla="*/ 290914 h 918356"/>
              <a:gd name="connsiteX55-1357" fmla="*/ 4691675 w 9517857"/>
              <a:gd name="connsiteY55-1358" fmla="*/ 254011 h 918356"/>
              <a:gd name="connsiteX56-1359" fmla="*/ 4689051 w 9517857"/>
              <a:gd name="connsiteY56-1360" fmla="*/ 250968 h 918356"/>
              <a:gd name="connsiteX57-1361" fmla="*/ 4719994 w 9517857"/>
              <a:gd name="connsiteY57-1362" fmla="*/ 245307 h 918356"/>
              <a:gd name="connsiteX58-1363" fmla="*/ 4752894 w 9517857"/>
              <a:gd name="connsiteY58-1364" fmla="*/ 239875 h 918356"/>
              <a:gd name="connsiteX59-1365" fmla="*/ 4769329 w 9517857"/>
              <a:gd name="connsiteY59-1366" fmla="*/ 233585 h 918356"/>
              <a:gd name="connsiteX60-1367" fmla="*/ 4775634 w 9517857"/>
              <a:gd name="connsiteY60-1368" fmla="*/ 234063 h 918356"/>
              <a:gd name="connsiteX61-1369" fmla="*/ 4790452 w 9517857"/>
              <a:gd name="connsiteY61-1370" fmla="*/ 233572 h 918356"/>
              <a:gd name="connsiteX62-1371" fmla="*/ 4789062 w 9517857"/>
              <a:gd name="connsiteY62-1372" fmla="*/ 241924 h 918356"/>
              <a:gd name="connsiteX63-1373" fmla="*/ 4827826 w 9517857"/>
              <a:gd name="connsiteY63-1374" fmla="*/ 246977 h 918356"/>
              <a:gd name="connsiteX64-1375" fmla="*/ 4892569 w 9517857"/>
              <a:gd name="connsiteY64-1376" fmla="*/ 249933 h 918356"/>
              <a:gd name="connsiteX65-1377" fmla="*/ 4896611 w 9517857"/>
              <a:gd name="connsiteY65-1378" fmla="*/ 240448 h 918356"/>
              <a:gd name="connsiteX66-1379" fmla="*/ 4917286 w 9517857"/>
              <a:gd name="connsiteY66-1380" fmla="*/ 243659 h 918356"/>
              <a:gd name="connsiteX67-1381" fmla="*/ 4981173 w 9517857"/>
              <a:gd name="connsiteY67-1382" fmla="*/ 247103 h 918356"/>
              <a:gd name="connsiteX68-1383" fmla="*/ 5060397 w 9517857"/>
              <a:gd name="connsiteY68-1384" fmla="*/ 263688 h 918356"/>
              <a:gd name="connsiteX69-1385" fmla="*/ 5252996 w 9517857"/>
              <a:gd name="connsiteY69-1386" fmla="*/ 270655 h 918356"/>
              <a:gd name="connsiteX70-1387" fmla="*/ 5358056 w 9517857"/>
              <a:gd name="connsiteY70-1388" fmla="*/ 247248 h 918356"/>
              <a:gd name="connsiteX71-1389" fmla="*/ 5426496 w 9517857"/>
              <a:gd name="connsiteY71-1390" fmla="*/ 235142 h 918356"/>
              <a:gd name="connsiteX72-1391" fmla="*/ 5497161 w 9517857"/>
              <a:gd name="connsiteY72-1392" fmla="*/ 228808 h 918356"/>
              <a:gd name="connsiteX73-1393" fmla="*/ 5826043 w 9517857"/>
              <a:gd name="connsiteY73-1394" fmla="*/ 148073 h 918356"/>
              <a:gd name="connsiteX74-1395" fmla="*/ 6013415 w 9517857"/>
              <a:gd name="connsiteY74-1396" fmla="*/ 137316 h 918356"/>
              <a:gd name="connsiteX75-1397" fmla="*/ 6080994 w 9517857"/>
              <a:gd name="connsiteY75-1398" fmla="*/ 142938 h 918356"/>
              <a:gd name="connsiteX76-1399" fmla="*/ 6194152 w 9517857"/>
              <a:gd name="connsiteY76-1400" fmla="*/ 151772 h 918356"/>
              <a:gd name="connsiteX77-1401" fmla="*/ 6281379 w 9517857"/>
              <a:gd name="connsiteY77-1402" fmla="*/ 181626 h 918356"/>
              <a:gd name="connsiteX78-1403" fmla="*/ 6374947 w 9517857"/>
              <a:gd name="connsiteY78-1404" fmla="*/ 179799 h 918356"/>
              <a:gd name="connsiteX79-1405" fmla="*/ 6448518 w 9517857"/>
              <a:gd name="connsiteY79-1406" fmla="*/ 164378 h 918356"/>
              <a:gd name="connsiteX80-1407" fmla="*/ 6544700 w 9517857"/>
              <a:gd name="connsiteY80-1408" fmla="*/ 167161 h 918356"/>
              <a:gd name="connsiteX81-1409" fmla="*/ 6648353 w 9517857"/>
              <a:gd name="connsiteY81-1410" fmla="*/ 172250 h 918356"/>
              <a:gd name="connsiteX82-1411" fmla="*/ 6736227 w 9517857"/>
              <a:gd name="connsiteY82-1412" fmla="*/ 173216 h 918356"/>
              <a:gd name="connsiteX83-1413" fmla="*/ 6977218 w 9517857"/>
              <a:gd name="connsiteY83-1414" fmla="*/ 184289 h 918356"/>
              <a:gd name="connsiteX84-1415" fmla="*/ 7065221 w 9517857"/>
              <a:gd name="connsiteY84-1416" fmla="*/ 227531 h 918356"/>
              <a:gd name="connsiteX85-1417" fmla="*/ 7366876 w 9517857"/>
              <a:gd name="connsiteY85-1418" fmla="*/ 248468 h 918356"/>
              <a:gd name="connsiteX86-1419" fmla="*/ 7565449 w 9517857"/>
              <a:gd name="connsiteY86-1420" fmla="*/ 258950 h 918356"/>
              <a:gd name="connsiteX87-1421" fmla="*/ 7599285 w 9517857"/>
              <a:gd name="connsiteY87-1422" fmla="*/ 266021 h 918356"/>
              <a:gd name="connsiteX88-1423" fmla="*/ 7644411 w 9517857"/>
              <a:gd name="connsiteY88-1424" fmla="*/ 258986 h 918356"/>
              <a:gd name="connsiteX89-1425" fmla="*/ 7825110 w 9517857"/>
              <a:gd name="connsiteY89-1426" fmla="*/ 229109 h 918356"/>
              <a:gd name="connsiteX90-1427" fmla="*/ 7965804 w 9517857"/>
              <a:gd name="connsiteY90-1428" fmla="*/ 190545 h 918356"/>
              <a:gd name="connsiteX91-1429" fmla="*/ 8147401 w 9517857"/>
              <a:gd name="connsiteY91-1430" fmla="*/ 205617 h 918356"/>
              <a:gd name="connsiteX92-1431" fmla="*/ 8256033 w 9517857"/>
              <a:gd name="connsiteY92-1432" fmla="*/ 193713 h 918356"/>
              <a:gd name="connsiteX93-1433" fmla="*/ 8410677 w 9517857"/>
              <a:gd name="connsiteY93-1434" fmla="*/ 172167 h 918356"/>
              <a:gd name="connsiteX94-1435" fmla="*/ 8617841 w 9517857"/>
              <a:gd name="connsiteY94-1436" fmla="*/ 155167 h 918356"/>
              <a:gd name="connsiteX95-1437" fmla="*/ 8715976 w 9517857"/>
              <a:gd name="connsiteY95-1438" fmla="*/ 178374 h 918356"/>
              <a:gd name="connsiteX96-1439" fmla="*/ 8778827 w 9517857"/>
              <a:gd name="connsiteY96-1440" fmla="*/ 172936 h 918356"/>
              <a:gd name="connsiteX97-1441" fmla="*/ 8840778 w 9517857"/>
              <a:gd name="connsiteY97-1442" fmla="*/ 143149 h 918356"/>
              <a:gd name="connsiteX98-1443" fmla="*/ 9010380 w 9517857"/>
              <a:gd name="connsiteY98-1444" fmla="*/ 91891 h 918356"/>
              <a:gd name="connsiteX99-1445" fmla="*/ 9110856 w 9517857"/>
              <a:gd name="connsiteY99-1446" fmla="*/ 70997 h 918356"/>
              <a:gd name="connsiteX100-1447" fmla="*/ 9268817 w 9517857"/>
              <a:gd name="connsiteY100-1448" fmla="*/ 53082 h 918356"/>
              <a:gd name="connsiteX101-1449" fmla="*/ 9316667 w 9517857"/>
              <a:gd name="connsiteY101-1450" fmla="*/ 45047 h 918356"/>
              <a:gd name="connsiteX102-1451" fmla="*/ 9428209 w 9517857"/>
              <a:gd name="connsiteY102-1452" fmla="*/ 29923 h 918356"/>
              <a:gd name="connsiteX103-1453" fmla="*/ 9517856 w 9517857"/>
              <a:gd name="connsiteY103-1454" fmla="*/ 0 h 918356"/>
              <a:gd name="connsiteX0-1455" fmla="*/ 4686423 w 9517857"/>
              <a:gd name="connsiteY0-1456" fmla="*/ 247919 h 918356"/>
              <a:gd name="connsiteX1-1457" fmla="*/ 4689051 w 9517857"/>
              <a:gd name="connsiteY1-1458" fmla="*/ 250968 h 918356"/>
              <a:gd name="connsiteX2-1459" fmla="*/ 4687244 w 9517857"/>
              <a:gd name="connsiteY2-1460" fmla="*/ 251298 h 918356"/>
              <a:gd name="connsiteX3-1461" fmla="*/ 4686423 w 9517857"/>
              <a:gd name="connsiteY3-1462" fmla="*/ 247919 h 918356"/>
              <a:gd name="connsiteX4-1463" fmla="*/ 4685225 w 9517857"/>
              <a:gd name="connsiteY4-1464" fmla="*/ 246530 h 918356"/>
              <a:gd name="connsiteX5-1465" fmla="*/ 4686133 w 9517857"/>
              <a:gd name="connsiteY5-1466" fmla="*/ 246727 h 918356"/>
              <a:gd name="connsiteX6-1467" fmla="*/ 4686423 w 9517857"/>
              <a:gd name="connsiteY6-1468" fmla="*/ 247919 h 918356"/>
              <a:gd name="connsiteX7-1469" fmla="*/ 4685225 w 9517857"/>
              <a:gd name="connsiteY7-1470" fmla="*/ 246530 h 918356"/>
              <a:gd name="connsiteX8-1471" fmla="*/ 9517856 w 9517857"/>
              <a:gd name="connsiteY8-1472" fmla="*/ 0 h 918356"/>
              <a:gd name="connsiteX9-1473" fmla="*/ 9517857 w 9517857"/>
              <a:gd name="connsiteY9-1474" fmla="*/ 12 h 918356"/>
              <a:gd name="connsiteX10-1475" fmla="*/ 9517857 w 9517857"/>
              <a:gd name="connsiteY10-1476" fmla="*/ 918356 h 918356"/>
              <a:gd name="connsiteX11-1477" fmla="*/ 14604 w 9517857"/>
              <a:gd name="connsiteY11-1478" fmla="*/ 918356 h 918356"/>
              <a:gd name="connsiteX12-1479" fmla="*/ 12841 w 9517857"/>
              <a:gd name="connsiteY12-1480" fmla="*/ 917763 h 918356"/>
              <a:gd name="connsiteX13-1481" fmla="*/ 93 w 9517857"/>
              <a:gd name="connsiteY13-1482" fmla="*/ 912471 h 918356"/>
              <a:gd name="connsiteX14-1483" fmla="*/ 58674 w 9517857"/>
              <a:gd name="connsiteY14-1484" fmla="*/ 890322 h 918356"/>
              <a:gd name="connsiteX15-1485" fmla="*/ 275005 w 9517857"/>
              <a:gd name="connsiteY15-1486" fmla="*/ 807229 h 918356"/>
              <a:gd name="connsiteX16-1487" fmla="*/ 587824 w 9517857"/>
              <a:gd name="connsiteY16-1488" fmla="*/ 798195 h 918356"/>
              <a:gd name="connsiteX17-1489" fmla="*/ 727985 w 9517857"/>
              <a:gd name="connsiteY17-1490" fmla="*/ 719826 h 918356"/>
              <a:gd name="connsiteX18-1491" fmla="*/ 778982 w 9517857"/>
              <a:gd name="connsiteY18-1492" fmla="*/ 710142 h 918356"/>
              <a:gd name="connsiteX19-1493" fmla="*/ 849944 w 9517857"/>
              <a:gd name="connsiteY19-1494" fmla="*/ 717987 h 918356"/>
              <a:gd name="connsiteX20-1495" fmla="*/ 901402 w 9517857"/>
              <a:gd name="connsiteY20-1496" fmla="*/ 729045 h 918356"/>
              <a:gd name="connsiteX21-1497" fmla="*/ 930946 w 9517857"/>
              <a:gd name="connsiteY21-1498" fmla="*/ 734046 h 918356"/>
              <a:gd name="connsiteX22-1499" fmla="*/ 986250 w 9517857"/>
              <a:gd name="connsiteY22-1500" fmla="*/ 713530 h 918356"/>
              <a:gd name="connsiteX23-1501" fmla="*/ 1013752 w 9517857"/>
              <a:gd name="connsiteY23-1502" fmla="*/ 713361 h 918356"/>
              <a:gd name="connsiteX24-1503" fmla="*/ 1023734 w 9517857"/>
              <a:gd name="connsiteY24-1504" fmla="*/ 718571 h 918356"/>
              <a:gd name="connsiteX25-1505" fmla="*/ 1063207 w 9517857"/>
              <a:gd name="connsiteY25-1506" fmla="*/ 715651 h 918356"/>
              <a:gd name="connsiteX26-1507" fmla="*/ 1081980 w 9517857"/>
              <a:gd name="connsiteY26-1508" fmla="*/ 738455 h 918356"/>
              <a:gd name="connsiteX27-1509" fmla="*/ 1218120 w 9517857"/>
              <a:gd name="connsiteY27-1510" fmla="*/ 713280 h 918356"/>
              <a:gd name="connsiteX28-1511" fmla="*/ 1397459 w 9517857"/>
              <a:gd name="connsiteY28-1512" fmla="*/ 691190 h 918356"/>
              <a:gd name="connsiteX29-1513" fmla="*/ 1580688 w 9517857"/>
              <a:gd name="connsiteY29-1514" fmla="*/ 693697 h 918356"/>
              <a:gd name="connsiteX30-1515" fmla="*/ 1772334 w 9517857"/>
              <a:gd name="connsiteY30-1516" fmla="*/ 710640 h 918356"/>
              <a:gd name="connsiteX31-1517" fmla="*/ 2002561 w 9517857"/>
              <a:gd name="connsiteY31-1518" fmla="*/ 659917 h 918356"/>
              <a:gd name="connsiteX32-1519" fmla="*/ 2135144 w 9517857"/>
              <a:gd name="connsiteY32-1520" fmla="*/ 636501 h 918356"/>
              <a:gd name="connsiteX33-1521" fmla="*/ 2440292 w 9517857"/>
              <a:gd name="connsiteY33-1522" fmla="*/ 593862 h 918356"/>
              <a:gd name="connsiteX34-1523" fmla="*/ 2547829 w 9517857"/>
              <a:gd name="connsiteY34-1524" fmla="*/ 566150 h 918356"/>
              <a:gd name="connsiteX35-1525" fmla="*/ 2658055 w 9517857"/>
              <a:gd name="connsiteY35-1526" fmla="*/ 578727 h 918356"/>
              <a:gd name="connsiteX36-1527" fmla="*/ 2693698 w 9517857"/>
              <a:gd name="connsiteY36-1528" fmla="*/ 560029 h 918356"/>
              <a:gd name="connsiteX37-1529" fmla="*/ 2699673 w 9517857"/>
              <a:gd name="connsiteY37-1530" fmla="*/ 556400 h 918356"/>
              <a:gd name="connsiteX38-1531" fmla="*/ 2727306 w 9517857"/>
              <a:gd name="connsiteY38-1532" fmla="*/ 550698 h 918356"/>
              <a:gd name="connsiteX39-1533" fmla="*/ 2730451 w 9517857"/>
              <a:gd name="connsiteY39-1534" fmla="*/ 538058 h 918356"/>
              <a:gd name="connsiteX40-1535" fmla="*/ 2768713 w 9517857"/>
              <a:gd name="connsiteY40-1536" fmla="*/ 521575 h 918356"/>
              <a:gd name="connsiteX41-1537" fmla="*/ 2820868 w 9517857"/>
              <a:gd name="connsiteY41-1538" fmla="*/ 514160 h 918356"/>
              <a:gd name="connsiteX42-1539" fmla="*/ 3073635 w 9517857"/>
              <a:gd name="connsiteY42-1540" fmla="*/ 491294 h 918356"/>
              <a:gd name="connsiteX43-1541" fmla="*/ 3222071 w 9517857"/>
              <a:gd name="connsiteY43-1542" fmla="*/ 470559 h 918356"/>
              <a:gd name="connsiteX44-1543" fmla="*/ 3274069 w 9517857"/>
              <a:gd name="connsiteY44-1544" fmla="*/ 451605 h 918356"/>
              <a:gd name="connsiteX45-1545" fmla="*/ 3349632 w 9517857"/>
              <a:gd name="connsiteY45-1546" fmla="*/ 432583 h 918356"/>
              <a:gd name="connsiteX46-1547" fmla="*/ 3479593 w 9517857"/>
              <a:gd name="connsiteY46-1548" fmla="*/ 390437 h 918356"/>
              <a:gd name="connsiteX47-1549" fmla="*/ 3660110 w 9517857"/>
              <a:gd name="connsiteY47-1550" fmla="*/ 348726 h 918356"/>
              <a:gd name="connsiteX48-1551" fmla="*/ 3750023 w 9517857"/>
              <a:gd name="connsiteY48-1552" fmla="*/ 370678 h 918356"/>
              <a:gd name="connsiteX49-1553" fmla="*/ 3844133 w 9517857"/>
              <a:gd name="connsiteY49-1554" fmla="*/ 360648 h 918356"/>
              <a:gd name="connsiteX50-1555" fmla="*/ 3933803 w 9517857"/>
              <a:gd name="connsiteY50-1556" fmla="*/ 357315 h 918356"/>
              <a:gd name="connsiteX51-1557" fmla="*/ 4266740 w 9517857"/>
              <a:gd name="connsiteY51-1558" fmla="*/ 361454 h 918356"/>
              <a:gd name="connsiteX52-1559" fmla="*/ 4430770 w 9517857"/>
              <a:gd name="connsiteY52-1560" fmla="*/ 342643 h 918356"/>
              <a:gd name="connsiteX53-1561" fmla="*/ 4512664 w 9517857"/>
              <a:gd name="connsiteY53-1562" fmla="*/ 319948 h 918356"/>
              <a:gd name="connsiteX54-1563" fmla="*/ 4616423 w 9517857"/>
              <a:gd name="connsiteY54-1564" fmla="*/ 290914 h 918356"/>
              <a:gd name="connsiteX55-1565" fmla="*/ 4691675 w 9517857"/>
              <a:gd name="connsiteY55-1566" fmla="*/ 254011 h 918356"/>
              <a:gd name="connsiteX56-1567" fmla="*/ 4689051 w 9517857"/>
              <a:gd name="connsiteY56-1568" fmla="*/ 250968 h 918356"/>
              <a:gd name="connsiteX57-1569" fmla="*/ 4719994 w 9517857"/>
              <a:gd name="connsiteY57-1570" fmla="*/ 245307 h 918356"/>
              <a:gd name="connsiteX58-1571" fmla="*/ 4752894 w 9517857"/>
              <a:gd name="connsiteY58-1572" fmla="*/ 239875 h 918356"/>
              <a:gd name="connsiteX59-1573" fmla="*/ 4769329 w 9517857"/>
              <a:gd name="connsiteY59-1574" fmla="*/ 233585 h 918356"/>
              <a:gd name="connsiteX60-1575" fmla="*/ 4775634 w 9517857"/>
              <a:gd name="connsiteY60-1576" fmla="*/ 234063 h 918356"/>
              <a:gd name="connsiteX61-1577" fmla="*/ 4790452 w 9517857"/>
              <a:gd name="connsiteY61-1578" fmla="*/ 233572 h 918356"/>
              <a:gd name="connsiteX62-1579" fmla="*/ 4789062 w 9517857"/>
              <a:gd name="connsiteY62-1580" fmla="*/ 241924 h 918356"/>
              <a:gd name="connsiteX63-1581" fmla="*/ 4827826 w 9517857"/>
              <a:gd name="connsiteY63-1582" fmla="*/ 246977 h 918356"/>
              <a:gd name="connsiteX64-1583" fmla="*/ 4892569 w 9517857"/>
              <a:gd name="connsiteY64-1584" fmla="*/ 249933 h 918356"/>
              <a:gd name="connsiteX65-1585" fmla="*/ 4896611 w 9517857"/>
              <a:gd name="connsiteY65-1586" fmla="*/ 240448 h 918356"/>
              <a:gd name="connsiteX66-1587" fmla="*/ 4917286 w 9517857"/>
              <a:gd name="connsiteY66-1588" fmla="*/ 243659 h 918356"/>
              <a:gd name="connsiteX67-1589" fmla="*/ 4981173 w 9517857"/>
              <a:gd name="connsiteY67-1590" fmla="*/ 247103 h 918356"/>
              <a:gd name="connsiteX68-1591" fmla="*/ 5060397 w 9517857"/>
              <a:gd name="connsiteY68-1592" fmla="*/ 263688 h 918356"/>
              <a:gd name="connsiteX69-1593" fmla="*/ 5252996 w 9517857"/>
              <a:gd name="connsiteY69-1594" fmla="*/ 270655 h 918356"/>
              <a:gd name="connsiteX70-1595" fmla="*/ 5358056 w 9517857"/>
              <a:gd name="connsiteY70-1596" fmla="*/ 247248 h 918356"/>
              <a:gd name="connsiteX71-1597" fmla="*/ 5426496 w 9517857"/>
              <a:gd name="connsiteY71-1598" fmla="*/ 235142 h 918356"/>
              <a:gd name="connsiteX72-1599" fmla="*/ 5497161 w 9517857"/>
              <a:gd name="connsiteY72-1600" fmla="*/ 228808 h 918356"/>
              <a:gd name="connsiteX73-1601" fmla="*/ 5826043 w 9517857"/>
              <a:gd name="connsiteY73-1602" fmla="*/ 148073 h 918356"/>
              <a:gd name="connsiteX74-1603" fmla="*/ 6013415 w 9517857"/>
              <a:gd name="connsiteY74-1604" fmla="*/ 137316 h 918356"/>
              <a:gd name="connsiteX75-1605" fmla="*/ 6080994 w 9517857"/>
              <a:gd name="connsiteY75-1606" fmla="*/ 142938 h 918356"/>
              <a:gd name="connsiteX76-1607" fmla="*/ 6194152 w 9517857"/>
              <a:gd name="connsiteY76-1608" fmla="*/ 151772 h 918356"/>
              <a:gd name="connsiteX77-1609" fmla="*/ 6281379 w 9517857"/>
              <a:gd name="connsiteY77-1610" fmla="*/ 181626 h 918356"/>
              <a:gd name="connsiteX78-1611" fmla="*/ 6374947 w 9517857"/>
              <a:gd name="connsiteY78-1612" fmla="*/ 179799 h 918356"/>
              <a:gd name="connsiteX79-1613" fmla="*/ 6448518 w 9517857"/>
              <a:gd name="connsiteY79-1614" fmla="*/ 164378 h 918356"/>
              <a:gd name="connsiteX80-1615" fmla="*/ 6544700 w 9517857"/>
              <a:gd name="connsiteY80-1616" fmla="*/ 167161 h 918356"/>
              <a:gd name="connsiteX81-1617" fmla="*/ 6648353 w 9517857"/>
              <a:gd name="connsiteY81-1618" fmla="*/ 172250 h 918356"/>
              <a:gd name="connsiteX82-1619" fmla="*/ 6736227 w 9517857"/>
              <a:gd name="connsiteY82-1620" fmla="*/ 173216 h 918356"/>
              <a:gd name="connsiteX83-1621" fmla="*/ 6977218 w 9517857"/>
              <a:gd name="connsiteY83-1622" fmla="*/ 184289 h 918356"/>
              <a:gd name="connsiteX84-1623" fmla="*/ 7065221 w 9517857"/>
              <a:gd name="connsiteY84-1624" fmla="*/ 227531 h 918356"/>
              <a:gd name="connsiteX85-1625" fmla="*/ 7366876 w 9517857"/>
              <a:gd name="connsiteY85-1626" fmla="*/ 248468 h 918356"/>
              <a:gd name="connsiteX86-1627" fmla="*/ 7565449 w 9517857"/>
              <a:gd name="connsiteY86-1628" fmla="*/ 258950 h 918356"/>
              <a:gd name="connsiteX87-1629" fmla="*/ 7599285 w 9517857"/>
              <a:gd name="connsiteY87-1630" fmla="*/ 266021 h 918356"/>
              <a:gd name="connsiteX88-1631" fmla="*/ 7644411 w 9517857"/>
              <a:gd name="connsiteY88-1632" fmla="*/ 258986 h 918356"/>
              <a:gd name="connsiteX89-1633" fmla="*/ 7825110 w 9517857"/>
              <a:gd name="connsiteY89-1634" fmla="*/ 229109 h 918356"/>
              <a:gd name="connsiteX90-1635" fmla="*/ 7965804 w 9517857"/>
              <a:gd name="connsiteY90-1636" fmla="*/ 190545 h 918356"/>
              <a:gd name="connsiteX91-1637" fmla="*/ 8147401 w 9517857"/>
              <a:gd name="connsiteY91-1638" fmla="*/ 205617 h 918356"/>
              <a:gd name="connsiteX92-1639" fmla="*/ 8256033 w 9517857"/>
              <a:gd name="connsiteY92-1640" fmla="*/ 193713 h 918356"/>
              <a:gd name="connsiteX93-1641" fmla="*/ 8410677 w 9517857"/>
              <a:gd name="connsiteY93-1642" fmla="*/ 172167 h 918356"/>
              <a:gd name="connsiteX94-1643" fmla="*/ 8617841 w 9517857"/>
              <a:gd name="connsiteY94-1644" fmla="*/ 155167 h 918356"/>
              <a:gd name="connsiteX95-1645" fmla="*/ 8715976 w 9517857"/>
              <a:gd name="connsiteY95-1646" fmla="*/ 178374 h 918356"/>
              <a:gd name="connsiteX96-1647" fmla="*/ 8778827 w 9517857"/>
              <a:gd name="connsiteY96-1648" fmla="*/ 172936 h 918356"/>
              <a:gd name="connsiteX97-1649" fmla="*/ 8840778 w 9517857"/>
              <a:gd name="connsiteY97-1650" fmla="*/ 143149 h 918356"/>
              <a:gd name="connsiteX98-1651" fmla="*/ 9010380 w 9517857"/>
              <a:gd name="connsiteY98-1652" fmla="*/ 91891 h 918356"/>
              <a:gd name="connsiteX99-1653" fmla="*/ 9110856 w 9517857"/>
              <a:gd name="connsiteY99-1654" fmla="*/ 70997 h 918356"/>
              <a:gd name="connsiteX100-1655" fmla="*/ 9268817 w 9517857"/>
              <a:gd name="connsiteY100-1656" fmla="*/ 53082 h 918356"/>
              <a:gd name="connsiteX101-1657" fmla="*/ 9316667 w 9517857"/>
              <a:gd name="connsiteY101-1658" fmla="*/ 45047 h 918356"/>
              <a:gd name="connsiteX102-1659" fmla="*/ 9428209 w 9517857"/>
              <a:gd name="connsiteY102-1660" fmla="*/ 29923 h 918356"/>
              <a:gd name="connsiteX103-1661" fmla="*/ 9517856 w 9517857"/>
              <a:gd name="connsiteY103-1662" fmla="*/ 0 h 918356"/>
              <a:gd name="connsiteX0-1663" fmla="*/ 4686423 w 9517857"/>
              <a:gd name="connsiteY0-1664" fmla="*/ 247919 h 918356"/>
              <a:gd name="connsiteX1-1665" fmla="*/ 4689051 w 9517857"/>
              <a:gd name="connsiteY1-1666" fmla="*/ 250968 h 918356"/>
              <a:gd name="connsiteX2-1667" fmla="*/ 4687244 w 9517857"/>
              <a:gd name="connsiteY2-1668" fmla="*/ 251298 h 918356"/>
              <a:gd name="connsiteX3-1669" fmla="*/ 4686423 w 9517857"/>
              <a:gd name="connsiteY3-1670" fmla="*/ 247919 h 918356"/>
              <a:gd name="connsiteX4-1671" fmla="*/ 4685225 w 9517857"/>
              <a:gd name="connsiteY4-1672" fmla="*/ 246530 h 918356"/>
              <a:gd name="connsiteX5-1673" fmla="*/ 4686133 w 9517857"/>
              <a:gd name="connsiteY5-1674" fmla="*/ 246727 h 918356"/>
              <a:gd name="connsiteX6-1675" fmla="*/ 4686423 w 9517857"/>
              <a:gd name="connsiteY6-1676" fmla="*/ 247919 h 918356"/>
              <a:gd name="connsiteX7-1677" fmla="*/ 4685225 w 9517857"/>
              <a:gd name="connsiteY7-1678" fmla="*/ 246530 h 918356"/>
              <a:gd name="connsiteX8-1679" fmla="*/ 9517856 w 9517857"/>
              <a:gd name="connsiteY8-1680" fmla="*/ 0 h 918356"/>
              <a:gd name="connsiteX9-1681" fmla="*/ 9517857 w 9517857"/>
              <a:gd name="connsiteY9-1682" fmla="*/ 12 h 918356"/>
              <a:gd name="connsiteX10-1683" fmla="*/ 9517857 w 9517857"/>
              <a:gd name="connsiteY10-1684" fmla="*/ 918356 h 918356"/>
              <a:gd name="connsiteX11-1685" fmla="*/ 14604 w 9517857"/>
              <a:gd name="connsiteY11-1686" fmla="*/ 918356 h 918356"/>
              <a:gd name="connsiteX12-1687" fmla="*/ 12841 w 9517857"/>
              <a:gd name="connsiteY12-1688" fmla="*/ 917763 h 918356"/>
              <a:gd name="connsiteX13-1689" fmla="*/ 93 w 9517857"/>
              <a:gd name="connsiteY13-1690" fmla="*/ 912471 h 918356"/>
              <a:gd name="connsiteX14-1691" fmla="*/ 58674 w 9517857"/>
              <a:gd name="connsiteY14-1692" fmla="*/ 890322 h 918356"/>
              <a:gd name="connsiteX15-1693" fmla="*/ 275005 w 9517857"/>
              <a:gd name="connsiteY15-1694" fmla="*/ 807229 h 918356"/>
              <a:gd name="connsiteX16-1695" fmla="*/ 587824 w 9517857"/>
              <a:gd name="connsiteY16-1696" fmla="*/ 798195 h 918356"/>
              <a:gd name="connsiteX17-1697" fmla="*/ 727985 w 9517857"/>
              <a:gd name="connsiteY17-1698" fmla="*/ 719826 h 918356"/>
              <a:gd name="connsiteX18-1699" fmla="*/ 778982 w 9517857"/>
              <a:gd name="connsiteY18-1700" fmla="*/ 710142 h 918356"/>
              <a:gd name="connsiteX19-1701" fmla="*/ 849944 w 9517857"/>
              <a:gd name="connsiteY19-1702" fmla="*/ 717987 h 918356"/>
              <a:gd name="connsiteX20-1703" fmla="*/ 901402 w 9517857"/>
              <a:gd name="connsiteY20-1704" fmla="*/ 729045 h 918356"/>
              <a:gd name="connsiteX21-1705" fmla="*/ 930946 w 9517857"/>
              <a:gd name="connsiteY21-1706" fmla="*/ 734046 h 918356"/>
              <a:gd name="connsiteX22-1707" fmla="*/ 986250 w 9517857"/>
              <a:gd name="connsiteY22-1708" fmla="*/ 713530 h 918356"/>
              <a:gd name="connsiteX23-1709" fmla="*/ 1013752 w 9517857"/>
              <a:gd name="connsiteY23-1710" fmla="*/ 713361 h 918356"/>
              <a:gd name="connsiteX24-1711" fmla="*/ 1023734 w 9517857"/>
              <a:gd name="connsiteY24-1712" fmla="*/ 718571 h 918356"/>
              <a:gd name="connsiteX25-1713" fmla="*/ 1063207 w 9517857"/>
              <a:gd name="connsiteY25-1714" fmla="*/ 715651 h 918356"/>
              <a:gd name="connsiteX26-1715" fmla="*/ 1081980 w 9517857"/>
              <a:gd name="connsiteY26-1716" fmla="*/ 738455 h 918356"/>
              <a:gd name="connsiteX27-1717" fmla="*/ 1218120 w 9517857"/>
              <a:gd name="connsiteY27-1718" fmla="*/ 713280 h 918356"/>
              <a:gd name="connsiteX28-1719" fmla="*/ 1397459 w 9517857"/>
              <a:gd name="connsiteY28-1720" fmla="*/ 691190 h 918356"/>
              <a:gd name="connsiteX29-1721" fmla="*/ 1580688 w 9517857"/>
              <a:gd name="connsiteY29-1722" fmla="*/ 693697 h 918356"/>
              <a:gd name="connsiteX30-1723" fmla="*/ 1772334 w 9517857"/>
              <a:gd name="connsiteY30-1724" fmla="*/ 710640 h 918356"/>
              <a:gd name="connsiteX31-1725" fmla="*/ 2002561 w 9517857"/>
              <a:gd name="connsiteY31-1726" fmla="*/ 659917 h 918356"/>
              <a:gd name="connsiteX32-1727" fmla="*/ 2135144 w 9517857"/>
              <a:gd name="connsiteY32-1728" fmla="*/ 636501 h 918356"/>
              <a:gd name="connsiteX33-1729" fmla="*/ 2440292 w 9517857"/>
              <a:gd name="connsiteY33-1730" fmla="*/ 593862 h 918356"/>
              <a:gd name="connsiteX34-1731" fmla="*/ 2547829 w 9517857"/>
              <a:gd name="connsiteY34-1732" fmla="*/ 566150 h 918356"/>
              <a:gd name="connsiteX35-1733" fmla="*/ 2658055 w 9517857"/>
              <a:gd name="connsiteY35-1734" fmla="*/ 578727 h 918356"/>
              <a:gd name="connsiteX36-1735" fmla="*/ 2693698 w 9517857"/>
              <a:gd name="connsiteY36-1736" fmla="*/ 560029 h 918356"/>
              <a:gd name="connsiteX37-1737" fmla="*/ 2699673 w 9517857"/>
              <a:gd name="connsiteY37-1738" fmla="*/ 556400 h 918356"/>
              <a:gd name="connsiteX38-1739" fmla="*/ 2727306 w 9517857"/>
              <a:gd name="connsiteY38-1740" fmla="*/ 550698 h 918356"/>
              <a:gd name="connsiteX39-1741" fmla="*/ 2730451 w 9517857"/>
              <a:gd name="connsiteY39-1742" fmla="*/ 538058 h 918356"/>
              <a:gd name="connsiteX40-1743" fmla="*/ 2768713 w 9517857"/>
              <a:gd name="connsiteY40-1744" fmla="*/ 521575 h 918356"/>
              <a:gd name="connsiteX41-1745" fmla="*/ 2820868 w 9517857"/>
              <a:gd name="connsiteY41-1746" fmla="*/ 514160 h 918356"/>
              <a:gd name="connsiteX42-1747" fmla="*/ 3073635 w 9517857"/>
              <a:gd name="connsiteY42-1748" fmla="*/ 491294 h 918356"/>
              <a:gd name="connsiteX43-1749" fmla="*/ 3222071 w 9517857"/>
              <a:gd name="connsiteY43-1750" fmla="*/ 470559 h 918356"/>
              <a:gd name="connsiteX44-1751" fmla="*/ 3274069 w 9517857"/>
              <a:gd name="connsiteY44-1752" fmla="*/ 451605 h 918356"/>
              <a:gd name="connsiteX45-1753" fmla="*/ 3349632 w 9517857"/>
              <a:gd name="connsiteY45-1754" fmla="*/ 432583 h 918356"/>
              <a:gd name="connsiteX46-1755" fmla="*/ 3479593 w 9517857"/>
              <a:gd name="connsiteY46-1756" fmla="*/ 390437 h 918356"/>
              <a:gd name="connsiteX47-1757" fmla="*/ 3651428 w 9517857"/>
              <a:gd name="connsiteY47-1758" fmla="*/ 361807 h 918356"/>
              <a:gd name="connsiteX48-1759" fmla="*/ 3750023 w 9517857"/>
              <a:gd name="connsiteY48-1760" fmla="*/ 370678 h 918356"/>
              <a:gd name="connsiteX49-1761" fmla="*/ 3844133 w 9517857"/>
              <a:gd name="connsiteY49-1762" fmla="*/ 360648 h 918356"/>
              <a:gd name="connsiteX50-1763" fmla="*/ 3933803 w 9517857"/>
              <a:gd name="connsiteY50-1764" fmla="*/ 357315 h 918356"/>
              <a:gd name="connsiteX51-1765" fmla="*/ 4266740 w 9517857"/>
              <a:gd name="connsiteY51-1766" fmla="*/ 361454 h 918356"/>
              <a:gd name="connsiteX52-1767" fmla="*/ 4430770 w 9517857"/>
              <a:gd name="connsiteY52-1768" fmla="*/ 342643 h 918356"/>
              <a:gd name="connsiteX53-1769" fmla="*/ 4512664 w 9517857"/>
              <a:gd name="connsiteY53-1770" fmla="*/ 319948 h 918356"/>
              <a:gd name="connsiteX54-1771" fmla="*/ 4616423 w 9517857"/>
              <a:gd name="connsiteY54-1772" fmla="*/ 290914 h 918356"/>
              <a:gd name="connsiteX55-1773" fmla="*/ 4691675 w 9517857"/>
              <a:gd name="connsiteY55-1774" fmla="*/ 254011 h 918356"/>
              <a:gd name="connsiteX56-1775" fmla="*/ 4689051 w 9517857"/>
              <a:gd name="connsiteY56-1776" fmla="*/ 250968 h 918356"/>
              <a:gd name="connsiteX57-1777" fmla="*/ 4719994 w 9517857"/>
              <a:gd name="connsiteY57-1778" fmla="*/ 245307 h 918356"/>
              <a:gd name="connsiteX58-1779" fmla="*/ 4752894 w 9517857"/>
              <a:gd name="connsiteY58-1780" fmla="*/ 239875 h 918356"/>
              <a:gd name="connsiteX59-1781" fmla="*/ 4769329 w 9517857"/>
              <a:gd name="connsiteY59-1782" fmla="*/ 233585 h 918356"/>
              <a:gd name="connsiteX60-1783" fmla="*/ 4775634 w 9517857"/>
              <a:gd name="connsiteY60-1784" fmla="*/ 234063 h 918356"/>
              <a:gd name="connsiteX61-1785" fmla="*/ 4790452 w 9517857"/>
              <a:gd name="connsiteY61-1786" fmla="*/ 233572 h 918356"/>
              <a:gd name="connsiteX62-1787" fmla="*/ 4789062 w 9517857"/>
              <a:gd name="connsiteY62-1788" fmla="*/ 241924 h 918356"/>
              <a:gd name="connsiteX63-1789" fmla="*/ 4827826 w 9517857"/>
              <a:gd name="connsiteY63-1790" fmla="*/ 246977 h 918356"/>
              <a:gd name="connsiteX64-1791" fmla="*/ 4892569 w 9517857"/>
              <a:gd name="connsiteY64-1792" fmla="*/ 249933 h 918356"/>
              <a:gd name="connsiteX65-1793" fmla="*/ 4896611 w 9517857"/>
              <a:gd name="connsiteY65-1794" fmla="*/ 240448 h 918356"/>
              <a:gd name="connsiteX66-1795" fmla="*/ 4917286 w 9517857"/>
              <a:gd name="connsiteY66-1796" fmla="*/ 243659 h 918356"/>
              <a:gd name="connsiteX67-1797" fmla="*/ 4981173 w 9517857"/>
              <a:gd name="connsiteY67-1798" fmla="*/ 247103 h 918356"/>
              <a:gd name="connsiteX68-1799" fmla="*/ 5060397 w 9517857"/>
              <a:gd name="connsiteY68-1800" fmla="*/ 263688 h 918356"/>
              <a:gd name="connsiteX69-1801" fmla="*/ 5252996 w 9517857"/>
              <a:gd name="connsiteY69-1802" fmla="*/ 270655 h 918356"/>
              <a:gd name="connsiteX70-1803" fmla="*/ 5358056 w 9517857"/>
              <a:gd name="connsiteY70-1804" fmla="*/ 247248 h 918356"/>
              <a:gd name="connsiteX71-1805" fmla="*/ 5426496 w 9517857"/>
              <a:gd name="connsiteY71-1806" fmla="*/ 235142 h 918356"/>
              <a:gd name="connsiteX72-1807" fmla="*/ 5497161 w 9517857"/>
              <a:gd name="connsiteY72-1808" fmla="*/ 228808 h 918356"/>
              <a:gd name="connsiteX73-1809" fmla="*/ 5826043 w 9517857"/>
              <a:gd name="connsiteY73-1810" fmla="*/ 148073 h 918356"/>
              <a:gd name="connsiteX74-1811" fmla="*/ 6013415 w 9517857"/>
              <a:gd name="connsiteY74-1812" fmla="*/ 137316 h 918356"/>
              <a:gd name="connsiteX75-1813" fmla="*/ 6080994 w 9517857"/>
              <a:gd name="connsiteY75-1814" fmla="*/ 142938 h 918356"/>
              <a:gd name="connsiteX76-1815" fmla="*/ 6194152 w 9517857"/>
              <a:gd name="connsiteY76-1816" fmla="*/ 151772 h 918356"/>
              <a:gd name="connsiteX77-1817" fmla="*/ 6281379 w 9517857"/>
              <a:gd name="connsiteY77-1818" fmla="*/ 181626 h 918356"/>
              <a:gd name="connsiteX78-1819" fmla="*/ 6374947 w 9517857"/>
              <a:gd name="connsiteY78-1820" fmla="*/ 179799 h 918356"/>
              <a:gd name="connsiteX79-1821" fmla="*/ 6448518 w 9517857"/>
              <a:gd name="connsiteY79-1822" fmla="*/ 164378 h 918356"/>
              <a:gd name="connsiteX80-1823" fmla="*/ 6544700 w 9517857"/>
              <a:gd name="connsiteY80-1824" fmla="*/ 167161 h 918356"/>
              <a:gd name="connsiteX81-1825" fmla="*/ 6648353 w 9517857"/>
              <a:gd name="connsiteY81-1826" fmla="*/ 172250 h 918356"/>
              <a:gd name="connsiteX82-1827" fmla="*/ 6736227 w 9517857"/>
              <a:gd name="connsiteY82-1828" fmla="*/ 173216 h 918356"/>
              <a:gd name="connsiteX83-1829" fmla="*/ 6977218 w 9517857"/>
              <a:gd name="connsiteY83-1830" fmla="*/ 184289 h 918356"/>
              <a:gd name="connsiteX84-1831" fmla="*/ 7065221 w 9517857"/>
              <a:gd name="connsiteY84-1832" fmla="*/ 227531 h 918356"/>
              <a:gd name="connsiteX85-1833" fmla="*/ 7366876 w 9517857"/>
              <a:gd name="connsiteY85-1834" fmla="*/ 248468 h 918356"/>
              <a:gd name="connsiteX86-1835" fmla="*/ 7565449 w 9517857"/>
              <a:gd name="connsiteY86-1836" fmla="*/ 258950 h 918356"/>
              <a:gd name="connsiteX87-1837" fmla="*/ 7599285 w 9517857"/>
              <a:gd name="connsiteY87-1838" fmla="*/ 266021 h 918356"/>
              <a:gd name="connsiteX88-1839" fmla="*/ 7644411 w 9517857"/>
              <a:gd name="connsiteY88-1840" fmla="*/ 258986 h 918356"/>
              <a:gd name="connsiteX89-1841" fmla="*/ 7825110 w 9517857"/>
              <a:gd name="connsiteY89-1842" fmla="*/ 229109 h 918356"/>
              <a:gd name="connsiteX90-1843" fmla="*/ 7965804 w 9517857"/>
              <a:gd name="connsiteY90-1844" fmla="*/ 190545 h 918356"/>
              <a:gd name="connsiteX91-1845" fmla="*/ 8147401 w 9517857"/>
              <a:gd name="connsiteY91-1846" fmla="*/ 205617 h 918356"/>
              <a:gd name="connsiteX92-1847" fmla="*/ 8256033 w 9517857"/>
              <a:gd name="connsiteY92-1848" fmla="*/ 193713 h 918356"/>
              <a:gd name="connsiteX93-1849" fmla="*/ 8410677 w 9517857"/>
              <a:gd name="connsiteY93-1850" fmla="*/ 172167 h 918356"/>
              <a:gd name="connsiteX94-1851" fmla="*/ 8617841 w 9517857"/>
              <a:gd name="connsiteY94-1852" fmla="*/ 155167 h 918356"/>
              <a:gd name="connsiteX95-1853" fmla="*/ 8715976 w 9517857"/>
              <a:gd name="connsiteY95-1854" fmla="*/ 178374 h 918356"/>
              <a:gd name="connsiteX96-1855" fmla="*/ 8778827 w 9517857"/>
              <a:gd name="connsiteY96-1856" fmla="*/ 172936 h 918356"/>
              <a:gd name="connsiteX97-1857" fmla="*/ 8840778 w 9517857"/>
              <a:gd name="connsiteY97-1858" fmla="*/ 143149 h 918356"/>
              <a:gd name="connsiteX98-1859" fmla="*/ 9010380 w 9517857"/>
              <a:gd name="connsiteY98-1860" fmla="*/ 91891 h 918356"/>
              <a:gd name="connsiteX99-1861" fmla="*/ 9110856 w 9517857"/>
              <a:gd name="connsiteY99-1862" fmla="*/ 70997 h 918356"/>
              <a:gd name="connsiteX100-1863" fmla="*/ 9268817 w 9517857"/>
              <a:gd name="connsiteY100-1864" fmla="*/ 53082 h 918356"/>
              <a:gd name="connsiteX101-1865" fmla="*/ 9316667 w 9517857"/>
              <a:gd name="connsiteY101-1866" fmla="*/ 45047 h 918356"/>
              <a:gd name="connsiteX102-1867" fmla="*/ 9428209 w 9517857"/>
              <a:gd name="connsiteY102-1868" fmla="*/ 29923 h 918356"/>
              <a:gd name="connsiteX103-1869" fmla="*/ 9517856 w 9517857"/>
              <a:gd name="connsiteY103-1870" fmla="*/ 0 h 918356"/>
              <a:gd name="connsiteX0-1871" fmla="*/ 4686423 w 9517857"/>
              <a:gd name="connsiteY0-1872" fmla="*/ 247919 h 918356"/>
              <a:gd name="connsiteX1-1873" fmla="*/ 4689051 w 9517857"/>
              <a:gd name="connsiteY1-1874" fmla="*/ 250968 h 918356"/>
              <a:gd name="connsiteX2-1875" fmla="*/ 4687244 w 9517857"/>
              <a:gd name="connsiteY2-1876" fmla="*/ 251298 h 918356"/>
              <a:gd name="connsiteX3-1877" fmla="*/ 4686423 w 9517857"/>
              <a:gd name="connsiteY3-1878" fmla="*/ 247919 h 918356"/>
              <a:gd name="connsiteX4-1879" fmla="*/ 4685225 w 9517857"/>
              <a:gd name="connsiteY4-1880" fmla="*/ 246530 h 918356"/>
              <a:gd name="connsiteX5-1881" fmla="*/ 4686133 w 9517857"/>
              <a:gd name="connsiteY5-1882" fmla="*/ 246727 h 918356"/>
              <a:gd name="connsiteX6-1883" fmla="*/ 4686423 w 9517857"/>
              <a:gd name="connsiteY6-1884" fmla="*/ 247919 h 918356"/>
              <a:gd name="connsiteX7-1885" fmla="*/ 4685225 w 9517857"/>
              <a:gd name="connsiteY7-1886" fmla="*/ 246530 h 918356"/>
              <a:gd name="connsiteX8-1887" fmla="*/ 9517856 w 9517857"/>
              <a:gd name="connsiteY8-1888" fmla="*/ 0 h 918356"/>
              <a:gd name="connsiteX9-1889" fmla="*/ 9517857 w 9517857"/>
              <a:gd name="connsiteY9-1890" fmla="*/ 12 h 918356"/>
              <a:gd name="connsiteX10-1891" fmla="*/ 9517857 w 9517857"/>
              <a:gd name="connsiteY10-1892" fmla="*/ 918356 h 918356"/>
              <a:gd name="connsiteX11-1893" fmla="*/ 14604 w 9517857"/>
              <a:gd name="connsiteY11-1894" fmla="*/ 918356 h 918356"/>
              <a:gd name="connsiteX12-1895" fmla="*/ 12841 w 9517857"/>
              <a:gd name="connsiteY12-1896" fmla="*/ 917763 h 918356"/>
              <a:gd name="connsiteX13-1897" fmla="*/ 93 w 9517857"/>
              <a:gd name="connsiteY13-1898" fmla="*/ 912471 h 918356"/>
              <a:gd name="connsiteX14-1899" fmla="*/ 58674 w 9517857"/>
              <a:gd name="connsiteY14-1900" fmla="*/ 890322 h 918356"/>
              <a:gd name="connsiteX15-1901" fmla="*/ 275005 w 9517857"/>
              <a:gd name="connsiteY15-1902" fmla="*/ 807229 h 918356"/>
              <a:gd name="connsiteX16-1903" fmla="*/ 587824 w 9517857"/>
              <a:gd name="connsiteY16-1904" fmla="*/ 798195 h 918356"/>
              <a:gd name="connsiteX17-1905" fmla="*/ 727985 w 9517857"/>
              <a:gd name="connsiteY17-1906" fmla="*/ 719826 h 918356"/>
              <a:gd name="connsiteX18-1907" fmla="*/ 778982 w 9517857"/>
              <a:gd name="connsiteY18-1908" fmla="*/ 710142 h 918356"/>
              <a:gd name="connsiteX19-1909" fmla="*/ 849944 w 9517857"/>
              <a:gd name="connsiteY19-1910" fmla="*/ 717987 h 918356"/>
              <a:gd name="connsiteX20-1911" fmla="*/ 901402 w 9517857"/>
              <a:gd name="connsiteY20-1912" fmla="*/ 729045 h 918356"/>
              <a:gd name="connsiteX21-1913" fmla="*/ 930946 w 9517857"/>
              <a:gd name="connsiteY21-1914" fmla="*/ 734046 h 918356"/>
              <a:gd name="connsiteX22-1915" fmla="*/ 986250 w 9517857"/>
              <a:gd name="connsiteY22-1916" fmla="*/ 713530 h 918356"/>
              <a:gd name="connsiteX23-1917" fmla="*/ 1013752 w 9517857"/>
              <a:gd name="connsiteY23-1918" fmla="*/ 713361 h 918356"/>
              <a:gd name="connsiteX24-1919" fmla="*/ 1023734 w 9517857"/>
              <a:gd name="connsiteY24-1920" fmla="*/ 718571 h 918356"/>
              <a:gd name="connsiteX25-1921" fmla="*/ 1063207 w 9517857"/>
              <a:gd name="connsiteY25-1922" fmla="*/ 715651 h 918356"/>
              <a:gd name="connsiteX26-1923" fmla="*/ 1081980 w 9517857"/>
              <a:gd name="connsiteY26-1924" fmla="*/ 738455 h 918356"/>
              <a:gd name="connsiteX27-1925" fmla="*/ 1218120 w 9517857"/>
              <a:gd name="connsiteY27-1926" fmla="*/ 713280 h 918356"/>
              <a:gd name="connsiteX28-1927" fmla="*/ 1397459 w 9517857"/>
              <a:gd name="connsiteY28-1928" fmla="*/ 691190 h 918356"/>
              <a:gd name="connsiteX29-1929" fmla="*/ 1580688 w 9517857"/>
              <a:gd name="connsiteY29-1930" fmla="*/ 693697 h 918356"/>
              <a:gd name="connsiteX30-1931" fmla="*/ 1772334 w 9517857"/>
              <a:gd name="connsiteY30-1932" fmla="*/ 710640 h 918356"/>
              <a:gd name="connsiteX31-1933" fmla="*/ 2002561 w 9517857"/>
              <a:gd name="connsiteY31-1934" fmla="*/ 659917 h 918356"/>
              <a:gd name="connsiteX32-1935" fmla="*/ 2135144 w 9517857"/>
              <a:gd name="connsiteY32-1936" fmla="*/ 636501 h 918356"/>
              <a:gd name="connsiteX33-1937" fmla="*/ 2440292 w 9517857"/>
              <a:gd name="connsiteY33-1938" fmla="*/ 593862 h 918356"/>
              <a:gd name="connsiteX34-1939" fmla="*/ 2547829 w 9517857"/>
              <a:gd name="connsiteY34-1940" fmla="*/ 566150 h 918356"/>
              <a:gd name="connsiteX35-1941" fmla="*/ 2658055 w 9517857"/>
              <a:gd name="connsiteY35-1942" fmla="*/ 578727 h 918356"/>
              <a:gd name="connsiteX36-1943" fmla="*/ 2693698 w 9517857"/>
              <a:gd name="connsiteY36-1944" fmla="*/ 560029 h 918356"/>
              <a:gd name="connsiteX37-1945" fmla="*/ 2699673 w 9517857"/>
              <a:gd name="connsiteY37-1946" fmla="*/ 556400 h 918356"/>
              <a:gd name="connsiteX38-1947" fmla="*/ 2727306 w 9517857"/>
              <a:gd name="connsiteY38-1948" fmla="*/ 550698 h 918356"/>
              <a:gd name="connsiteX39-1949" fmla="*/ 2730451 w 9517857"/>
              <a:gd name="connsiteY39-1950" fmla="*/ 538058 h 918356"/>
              <a:gd name="connsiteX40-1951" fmla="*/ 2768713 w 9517857"/>
              <a:gd name="connsiteY40-1952" fmla="*/ 521575 h 918356"/>
              <a:gd name="connsiteX41-1953" fmla="*/ 2820868 w 9517857"/>
              <a:gd name="connsiteY41-1954" fmla="*/ 514160 h 918356"/>
              <a:gd name="connsiteX42-1955" fmla="*/ 3073635 w 9517857"/>
              <a:gd name="connsiteY42-1956" fmla="*/ 491294 h 918356"/>
              <a:gd name="connsiteX43-1957" fmla="*/ 3222071 w 9517857"/>
              <a:gd name="connsiteY43-1958" fmla="*/ 470559 h 918356"/>
              <a:gd name="connsiteX44-1959" fmla="*/ 3274069 w 9517857"/>
              <a:gd name="connsiteY44-1960" fmla="*/ 451605 h 918356"/>
              <a:gd name="connsiteX45-1961" fmla="*/ 3349632 w 9517857"/>
              <a:gd name="connsiteY45-1962" fmla="*/ 432583 h 918356"/>
              <a:gd name="connsiteX46-1963" fmla="*/ 3479593 w 9517857"/>
              <a:gd name="connsiteY46-1964" fmla="*/ 390437 h 918356"/>
              <a:gd name="connsiteX47-1965" fmla="*/ 3651428 w 9517857"/>
              <a:gd name="connsiteY47-1966" fmla="*/ 361807 h 918356"/>
              <a:gd name="connsiteX48-1967" fmla="*/ 3750023 w 9517857"/>
              <a:gd name="connsiteY48-1968" fmla="*/ 370678 h 918356"/>
              <a:gd name="connsiteX49-1969" fmla="*/ 3844133 w 9517857"/>
              <a:gd name="connsiteY49-1970" fmla="*/ 360648 h 918356"/>
              <a:gd name="connsiteX50-1971" fmla="*/ 3933803 w 9517857"/>
              <a:gd name="connsiteY50-1972" fmla="*/ 357315 h 918356"/>
              <a:gd name="connsiteX51-1973" fmla="*/ 4266740 w 9517857"/>
              <a:gd name="connsiteY51-1974" fmla="*/ 361454 h 918356"/>
              <a:gd name="connsiteX52-1975" fmla="*/ 4430770 w 9517857"/>
              <a:gd name="connsiteY52-1976" fmla="*/ 342643 h 918356"/>
              <a:gd name="connsiteX53-1977" fmla="*/ 4512664 w 9517857"/>
              <a:gd name="connsiteY53-1978" fmla="*/ 319948 h 918356"/>
              <a:gd name="connsiteX54-1979" fmla="*/ 4616423 w 9517857"/>
              <a:gd name="connsiteY54-1980" fmla="*/ 290914 h 918356"/>
              <a:gd name="connsiteX55-1981" fmla="*/ 4691675 w 9517857"/>
              <a:gd name="connsiteY55-1982" fmla="*/ 254011 h 918356"/>
              <a:gd name="connsiteX56-1983" fmla="*/ 4689051 w 9517857"/>
              <a:gd name="connsiteY56-1984" fmla="*/ 250968 h 918356"/>
              <a:gd name="connsiteX57-1985" fmla="*/ 4719994 w 9517857"/>
              <a:gd name="connsiteY57-1986" fmla="*/ 245307 h 918356"/>
              <a:gd name="connsiteX58-1987" fmla="*/ 4752894 w 9517857"/>
              <a:gd name="connsiteY58-1988" fmla="*/ 239875 h 918356"/>
              <a:gd name="connsiteX59-1989" fmla="*/ 4769329 w 9517857"/>
              <a:gd name="connsiteY59-1990" fmla="*/ 233585 h 918356"/>
              <a:gd name="connsiteX60-1991" fmla="*/ 4775634 w 9517857"/>
              <a:gd name="connsiteY60-1992" fmla="*/ 234063 h 918356"/>
              <a:gd name="connsiteX61-1993" fmla="*/ 4790452 w 9517857"/>
              <a:gd name="connsiteY61-1994" fmla="*/ 233572 h 918356"/>
              <a:gd name="connsiteX62-1995" fmla="*/ 4789062 w 9517857"/>
              <a:gd name="connsiteY62-1996" fmla="*/ 241924 h 918356"/>
              <a:gd name="connsiteX63-1997" fmla="*/ 4827826 w 9517857"/>
              <a:gd name="connsiteY63-1998" fmla="*/ 246977 h 918356"/>
              <a:gd name="connsiteX64-1999" fmla="*/ 4892569 w 9517857"/>
              <a:gd name="connsiteY64-2000" fmla="*/ 249933 h 918356"/>
              <a:gd name="connsiteX65-2001" fmla="*/ 4896611 w 9517857"/>
              <a:gd name="connsiteY65-2002" fmla="*/ 240448 h 918356"/>
              <a:gd name="connsiteX66-2003" fmla="*/ 4917286 w 9517857"/>
              <a:gd name="connsiteY66-2004" fmla="*/ 243659 h 918356"/>
              <a:gd name="connsiteX67-2005" fmla="*/ 4981173 w 9517857"/>
              <a:gd name="connsiteY67-2006" fmla="*/ 247103 h 918356"/>
              <a:gd name="connsiteX68-2007" fmla="*/ 5060397 w 9517857"/>
              <a:gd name="connsiteY68-2008" fmla="*/ 263688 h 918356"/>
              <a:gd name="connsiteX69-2009" fmla="*/ 5252996 w 9517857"/>
              <a:gd name="connsiteY69-2010" fmla="*/ 270655 h 918356"/>
              <a:gd name="connsiteX70-2011" fmla="*/ 5358056 w 9517857"/>
              <a:gd name="connsiteY70-2012" fmla="*/ 247248 h 918356"/>
              <a:gd name="connsiteX71-2013" fmla="*/ 5426496 w 9517857"/>
              <a:gd name="connsiteY71-2014" fmla="*/ 235142 h 918356"/>
              <a:gd name="connsiteX72-2015" fmla="*/ 5497161 w 9517857"/>
              <a:gd name="connsiteY72-2016" fmla="*/ 228808 h 918356"/>
              <a:gd name="connsiteX73-2017" fmla="*/ 5826043 w 9517857"/>
              <a:gd name="connsiteY73-2018" fmla="*/ 148073 h 918356"/>
              <a:gd name="connsiteX74-2019" fmla="*/ 6013415 w 9517857"/>
              <a:gd name="connsiteY74-2020" fmla="*/ 137316 h 918356"/>
              <a:gd name="connsiteX75-2021" fmla="*/ 6080994 w 9517857"/>
              <a:gd name="connsiteY75-2022" fmla="*/ 142938 h 918356"/>
              <a:gd name="connsiteX76-2023" fmla="*/ 6194152 w 9517857"/>
              <a:gd name="connsiteY76-2024" fmla="*/ 151772 h 918356"/>
              <a:gd name="connsiteX77-2025" fmla="*/ 6281379 w 9517857"/>
              <a:gd name="connsiteY77-2026" fmla="*/ 181626 h 918356"/>
              <a:gd name="connsiteX78-2027" fmla="*/ 6374947 w 9517857"/>
              <a:gd name="connsiteY78-2028" fmla="*/ 179799 h 918356"/>
              <a:gd name="connsiteX79-2029" fmla="*/ 6448518 w 9517857"/>
              <a:gd name="connsiteY79-2030" fmla="*/ 164378 h 918356"/>
              <a:gd name="connsiteX80-2031" fmla="*/ 6544700 w 9517857"/>
              <a:gd name="connsiteY80-2032" fmla="*/ 167161 h 918356"/>
              <a:gd name="connsiteX81-2033" fmla="*/ 6648353 w 9517857"/>
              <a:gd name="connsiteY81-2034" fmla="*/ 172250 h 918356"/>
              <a:gd name="connsiteX82-2035" fmla="*/ 6736227 w 9517857"/>
              <a:gd name="connsiteY82-2036" fmla="*/ 173216 h 918356"/>
              <a:gd name="connsiteX83-2037" fmla="*/ 6977218 w 9517857"/>
              <a:gd name="connsiteY83-2038" fmla="*/ 184289 h 918356"/>
              <a:gd name="connsiteX84-2039" fmla="*/ 7065221 w 9517857"/>
              <a:gd name="connsiteY84-2040" fmla="*/ 227531 h 918356"/>
              <a:gd name="connsiteX85-2041" fmla="*/ 7366876 w 9517857"/>
              <a:gd name="connsiteY85-2042" fmla="*/ 248468 h 918356"/>
              <a:gd name="connsiteX86-2043" fmla="*/ 7565449 w 9517857"/>
              <a:gd name="connsiteY86-2044" fmla="*/ 258950 h 918356"/>
              <a:gd name="connsiteX87-2045" fmla="*/ 7599285 w 9517857"/>
              <a:gd name="connsiteY87-2046" fmla="*/ 266021 h 918356"/>
              <a:gd name="connsiteX88-2047" fmla="*/ 7644411 w 9517857"/>
              <a:gd name="connsiteY88-2048" fmla="*/ 258986 h 918356"/>
              <a:gd name="connsiteX89-2049" fmla="*/ 7825110 w 9517857"/>
              <a:gd name="connsiteY89-2050" fmla="*/ 229109 h 918356"/>
              <a:gd name="connsiteX90-2051" fmla="*/ 7965804 w 9517857"/>
              <a:gd name="connsiteY90-2052" fmla="*/ 190545 h 918356"/>
              <a:gd name="connsiteX91-2053" fmla="*/ 8147401 w 9517857"/>
              <a:gd name="connsiteY91-2054" fmla="*/ 205617 h 918356"/>
              <a:gd name="connsiteX92-2055" fmla="*/ 8256033 w 9517857"/>
              <a:gd name="connsiteY92-2056" fmla="*/ 193713 h 918356"/>
              <a:gd name="connsiteX93-2057" fmla="*/ 8410677 w 9517857"/>
              <a:gd name="connsiteY93-2058" fmla="*/ 172167 h 918356"/>
              <a:gd name="connsiteX94-2059" fmla="*/ 8617841 w 9517857"/>
              <a:gd name="connsiteY94-2060" fmla="*/ 155167 h 918356"/>
              <a:gd name="connsiteX95-2061" fmla="*/ 8715976 w 9517857"/>
              <a:gd name="connsiteY95-2062" fmla="*/ 178374 h 918356"/>
              <a:gd name="connsiteX96-2063" fmla="*/ 8778827 w 9517857"/>
              <a:gd name="connsiteY96-2064" fmla="*/ 172936 h 918356"/>
              <a:gd name="connsiteX97-2065" fmla="*/ 8840778 w 9517857"/>
              <a:gd name="connsiteY97-2066" fmla="*/ 143149 h 918356"/>
              <a:gd name="connsiteX98-2067" fmla="*/ 9010380 w 9517857"/>
              <a:gd name="connsiteY98-2068" fmla="*/ 91891 h 918356"/>
              <a:gd name="connsiteX99-2069" fmla="*/ 9110856 w 9517857"/>
              <a:gd name="connsiteY99-2070" fmla="*/ 70997 h 918356"/>
              <a:gd name="connsiteX100-2071" fmla="*/ 9268817 w 9517857"/>
              <a:gd name="connsiteY100-2072" fmla="*/ 53082 h 918356"/>
              <a:gd name="connsiteX101-2073" fmla="*/ 9316667 w 9517857"/>
              <a:gd name="connsiteY101-2074" fmla="*/ 45047 h 918356"/>
              <a:gd name="connsiteX102-2075" fmla="*/ 9428209 w 9517857"/>
              <a:gd name="connsiteY102-2076" fmla="*/ 29923 h 918356"/>
              <a:gd name="connsiteX103-2077" fmla="*/ 9517856 w 9517857"/>
              <a:gd name="connsiteY103-2078" fmla="*/ 0 h 918356"/>
              <a:gd name="connsiteX0-2079" fmla="*/ 4686423 w 9517857"/>
              <a:gd name="connsiteY0-2080" fmla="*/ 247919 h 918356"/>
              <a:gd name="connsiteX1-2081" fmla="*/ 4689051 w 9517857"/>
              <a:gd name="connsiteY1-2082" fmla="*/ 250968 h 918356"/>
              <a:gd name="connsiteX2-2083" fmla="*/ 4687244 w 9517857"/>
              <a:gd name="connsiteY2-2084" fmla="*/ 251298 h 918356"/>
              <a:gd name="connsiteX3-2085" fmla="*/ 4686423 w 9517857"/>
              <a:gd name="connsiteY3-2086" fmla="*/ 247919 h 918356"/>
              <a:gd name="connsiteX4-2087" fmla="*/ 4685225 w 9517857"/>
              <a:gd name="connsiteY4-2088" fmla="*/ 246530 h 918356"/>
              <a:gd name="connsiteX5-2089" fmla="*/ 4686133 w 9517857"/>
              <a:gd name="connsiteY5-2090" fmla="*/ 246727 h 918356"/>
              <a:gd name="connsiteX6-2091" fmla="*/ 4686423 w 9517857"/>
              <a:gd name="connsiteY6-2092" fmla="*/ 247919 h 918356"/>
              <a:gd name="connsiteX7-2093" fmla="*/ 4685225 w 9517857"/>
              <a:gd name="connsiteY7-2094" fmla="*/ 246530 h 918356"/>
              <a:gd name="connsiteX8-2095" fmla="*/ 9517856 w 9517857"/>
              <a:gd name="connsiteY8-2096" fmla="*/ 0 h 918356"/>
              <a:gd name="connsiteX9-2097" fmla="*/ 9517857 w 9517857"/>
              <a:gd name="connsiteY9-2098" fmla="*/ 12 h 918356"/>
              <a:gd name="connsiteX10-2099" fmla="*/ 9517857 w 9517857"/>
              <a:gd name="connsiteY10-2100" fmla="*/ 918356 h 918356"/>
              <a:gd name="connsiteX11-2101" fmla="*/ 14604 w 9517857"/>
              <a:gd name="connsiteY11-2102" fmla="*/ 918356 h 918356"/>
              <a:gd name="connsiteX12-2103" fmla="*/ 12841 w 9517857"/>
              <a:gd name="connsiteY12-2104" fmla="*/ 917763 h 918356"/>
              <a:gd name="connsiteX13-2105" fmla="*/ 93 w 9517857"/>
              <a:gd name="connsiteY13-2106" fmla="*/ 912471 h 918356"/>
              <a:gd name="connsiteX14-2107" fmla="*/ 58674 w 9517857"/>
              <a:gd name="connsiteY14-2108" fmla="*/ 890322 h 918356"/>
              <a:gd name="connsiteX15-2109" fmla="*/ 275005 w 9517857"/>
              <a:gd name="connsiteY15-2110" fmla="*/ 807229 h 918356"/>
              <a:gd name="connsiteX16-2111" fmla="*/ 587824 w 9517857"/>
              <a:gd name="connsiteY16-2112" fmla="*/ 798195 h 918356"/>
              <a:gd name="connsiteX17-2113" fmla="*/ 727985 w 9517857"/>
              <a:gd name="connsiteY17-2114" fmla="*/ 719826 h 918356"/>
              <a:gd name="connsiteX18-2115" fmla="*/ 778982 w 9517857"/>
              <a:gd name="connsiteY18-2116" fmla="*/ 710142 h 918356"/>
              <a:gd name="connsiteX19-2117" fmla="*/ 849944 w 9517857"/>
              <a:gd name="connsiteY19-2118" fmla="*/ 717987 h 918356"/>
              <a:gd name="connsiteX20-2119" fmla="*/ 901402 w 9517857"/>
              <a:gd name="connsiteY20-2120" fmla="*/ 729045 h 918356"/>
              <a:gd name="connsiteX21-2121" fmla="*/ 930946 w 9517857"/>
              <a:gd name="connsiteY21-2122" fmla="*/ 734046 h 918356"/>
              <a:gd name="connsiteX22-2123" fmla="*/ 986250 w 9517857"/>
              <a:gd name="connsiteY22-2124" fmla="*/ 713530 h 918356"/>
              <a:gd name="connsiteX23-2125" fmla="*/ 1013752 w 9517857"/>
              <a:gd name="connsiteY23-2126" fmla="*/ 713361 h 918356"/>
              <a:gd name="connsiteX24-2127" fmla="*/ 1023734 w 9517857"/>
              <a:gd name="connsiteY24-2128" fmla="*/ 718571 h 918356"/>
              <a:gd name="connsiteX25-2129" fmla="*/ 1063207 w 9517857"/>
              <a:gd name="connsiteY25-2130" fmla="*/ 715651 h 918356"/>
              <a:gd name="connsiteX26-2131" fmla="*/ 1081980 w 9517857"/>
              <a:gd name="connsiteY26-2132" fmla="*/ 738455 h 918356"/>
              <a:gd name="connsiteX27-2133" fmla="*/ 1218120 w 9517857"/>
              <a:gd name="connsiteY27-2134" fmla="*/ 713280 h 918356"/>
              <a:gd name="connsiteX28-2135" fmla="*/ 1397459 w 9517857"/>
              <a:gd name="connsiteY28-2136" fmla="*/ 691190 h 918356"/>
              <a:gd name="connsiteX29-2137" fmla="*/ 1580688 w 9517857"/>
              <a:gd name="connsiteY29-2138" fmla="*/ 693697 h 918356"/>
              <a:gd name="connsiteX30-2139" fmla="*/ 1772334 w 9517857"/>
              <a:gd name="connsiteY30-2140" fmla="*/ 710640 h 918356"/>
              <a:gd name="connsiteX31-2141" fmla="*/ 2002561 w 9517857"/>
              <a:gd name="connsiteY31-2142" fmla="*/ 659917 h 918356"/>
              <a:gd name="connsiteX32-2143" fmla="*/ 2135144 w 9517857"/>
              <a:gd name="connsiteY32-2144" fmla="*/ 636501 h 918356"/>
              <a:gd name="connsiteX33-2145" fmla="*/ 2440292 w 9517857"/>
              <a:gd name="connsiteY33-2146" fmla="*/ 593862 h 918356"/>
              <a:gd name="connsiteX34-2147" fmla="*/ 2547829 w 9517857"/>
              <a:gd name="connsiteY34-2148" fmla="*/ 566150 h 918356"/>
              <a:gd name="connsiteX35-2149" fmla="*/ 2658055 w 9517857"/>
              <a:gd name="connsiteY35-2150" fmla="*/ 578727 h 918356"/>
              <a:gd name="connsiteX36-2151" fmla="*/ 2693698 w 9517857"/>
              <a:gd name="connsiteY36-2152" fmla="*/ 560029 h 918356"/>
              <a:gd name="connsiteX37-2153" fmla="*/ 2699673 w 9517857"/>
              <a:gd name="connsiteY37-2154" fmla="*/ 556400 h 918356"/>
              <a:gd name="connsiteX38-2155" fmla="*/ 2727306 w 9517857"/>
              <a:gd name="connsiteY38-2156" fmla="*/ 550698 h 918356"/>
              <a:gd name="connsiteX39-2157" fmla="*/ 2730451 w 9517857"/>
              <a:gd name="connsiteY39-2158" fmla="*/ 538058 h 918356"/>
              <a:gd name="connsiteX40-2159" fmla="*/ 2768713 w 9517857"/>
              <a:gd name="connsiteY40-2160" fmla="*/ 521575 h 918356"/>
              <a:gd name="connsiteX41-2161" fmla="*/ 2820868 w 9517857"/>
              <a:gd name="connsiteY41-2162" fmla="*/ 514160 h 918356"/>
              <a:gd name="connsiteX42-2163" fmla="*/ 3073635 w 9517857"/>
              <a:gd name="connsiteY42-2164" fmla="*/ 491294 h 918356"/>
              <a:gd name="connsiteX43-2165" fmla="*/ 3222071 w 9517857"/>
              <a:gd name="connsiteY43-2166" fmla="*/ 470559 h 918356"/>
              <a:gd name="connsiteX44-2167" fmla="*/ 3274069 w 9517857"/>
              <a:gd name="connsiteY44-2168" fmla="*/ 451605 h 918356"/>
              <a:gd name="connsiteX45-2169" fmla="*/ 3349632 w 9517857"/>
              <a:gd name="connsiteY45-2170" fmla="*/ 432583 h 918356"/>
              <a:gd name="connsiteX46-2171" fmla="*/ 3479593 w 9517857"/>
              <a:gd name="connsiteY46-2172" fmla="*/ 390437 h 918356"/>
              <a:gd name="connsiteX47-2173" fmla="*/ 3651428 w 9517857"/>
              <a:gd name="connsiteY47-2174" fmla="*/ 361807 h 918356"/>
              <a:gd name="connsiteX48-2175" fmla="*/ 3750023 w 9517857"/>
              <a:gd name="connsiteY48-2176" fmla="*/ 370678 h 918356"/>
              <a:gd name="connsiteX49-2177" fmla="*/ 3844133 w 9517857"/>
              <a:gd name="connsiteY49-2178" fmla="*/ 360648 h 918356"/>
              <a:gd name="connsiteX50-2179" fmla="*/ 3933803 w 9517857"/>
              <a:gd name="connsiteY50-2180" fmla="*/ 357315 h 918356"/>
              <a:gd name="connsiteX51-2181" fmla="*/ 4266740 w 9517857"/>
              <a:gd name="connsiteY51-2182" fmla="*/ 361454 h 918356"/>
              <a:gd name="connsiteX52-2183" fmla="*/ 4430770 w 9517857"/>
              <a:gd name="connsiteY52-2184" fmla="*/ 342643 h 918356"/>
              <a:gd name="connsiteX53-2185" fmla="*/ 4512664 w 9517857"/>
              <a:gd name="connsiteY53-2186" fmla="*/ 319948 h 918356"/>
              <a:gd name="connsiteX54-2187" fmla="*/ 4616423 w 9517857"/>
              <a:gd name="connsiteY54-2188" fmla="*/ 290914 h 918356"/>
              <a:gd name="connsiteX55-2189" fmla="*/ 4691675 w 9517857"/>
              <a:gd name="connsiteY55-2190" fmla="*/ 254011 h 918356"/>
              <a:gd name="connsiteX56-2191" fmla="*/ 4689051 w 9517857"/>
              <a:gd name="connsiteY56-2192" fmla="*/ 250968 h 918356"/>
              <a:gd name="connsiteX57-2193" fmla="*/ 4719994 w 9517857"/>
              <a:gd name="connsiteY57-2194" fmla="*/ 245307 h 918356"/>
              <a:gd name="connsiteX58-2195" fmla="*/ 4752894 w 9517857"/>
              <a:gd name="connsiteY58-2196" fmla="*/ 239875 h 918356"/>
              <a:gd name="connsiteX59-2197" fmla="*/ 4769329 w 9517857"/>
              <a:gd name="connsiteY59-2198" fmla="*/ 233585 h 918356"/>
              <a:gd name="connsiteX60-2199" fmla="*/ 4775634 w 9517857"/>
              <a:gd name="connsiteY60-2200" fmla="*/ 234063 h 918356"/>
              <a:gd name="connsiteX61-2201" fmla="*/ 4790452 w 9517857"/>
              <a:gd name="connsiteY61-2202" fmla="*/ 233572 h 918356"/>
              <a:gd name="connsiteX62-2203" fmla="*/ 4789062 w 9517857"/>
              <a:gd name="connsiteY62-2204" fmla="*/ 241924 h 918356"/>
              <a:gd name="connsiteX63-2205" fmla="*/ 4827826 w 9517857"/>
              <a:gd name="connsiteY63-2206" fmla="*/ 246977 h 918356"/>
              <a:gd name="connsiteX64-2207" fmla="*/ 4892569 w 9517857"/>
              <a:gd name="connsiteY64-2208" fmla="*/ 249933 h 918356"/>
              <a:gd name="connsiteX65-2209" fmla="*/ 4896611 w 9517857"/>
              <a:gd name="connsiteY65-2210" fmla="*/ 240448 h 918356"/>
              <a:gd name="connsiteX66-2211" fmla="*/ 4917286 w 9517857"/>
              <a:gd name="connsiteY66-2212" fmla="*/ 243659 h 918356"/>
              <a:gd name="connsiteX67-2213" fmla="*/ 4981173 w 9517857"/>
              <a:gd name="connsiteY67-2214" fmla="*/ 247103 h 918356"/>
              <a:gd name="connsiteX68-2215" fmla="*/ 5060397 w 9517857"/>
              <a:gd name="connsiteY68-2216" fmla="*/ 263688 h 918356"/>
              <a:gd name="connsiteX69-2217" fmla="*/ 5252996 w 9517857"/>
              <a:gd name="connsiteY69-2218" fmla="*/ 270655 h 918356"/>
              <a:gd name="connsiteX70-2219" fmla="*/ 5358056 w 9517857"/>
              <a:gd name="connsiteY70-2220" fmla="*/ 247248 h 918356"/>
              <a:gd name="connsiteX71-2221" fmla="*/ 5426496 w 9517857"/>
              <a:gd name="connsiteY71-2222" fmla="*/ 235142 h 918356"/>
              <a:gd name="connsiteX72-2223" fmla="*/ 5497161 w 9517857"/>
              <a:gd name="connsiteY72-2224" fmla="*/ 228808 h 918356"/>
              <a:gd name="connsiteX73-2225" fmla="*/ 5826043 w 9517857"/>
              <a:gd name="connsiteY73-2226" fmla="*/ 148073 h 918356"/>
              <a:gd name="connsiteX74-2227" fmla="*/ 6013415 w 9517857"/>
              <a:gd name="connsiteY74-2228" fmla="*/ 137316 h 918356"/>
              <a:gd name="connsiteX75-2229" fmla="*/ 6080994 w 9517857"/>
              <a:gd name="connsiteY75-2230" fmla="*/ 142938 h 918356"/>
              <a:gd name="connsiteX76-2231" fmla="*/ 6194152 w 9517857"/>
              <a:gd name="connsiteY76-2232" fmla="*/ 151772 h 918356"/>
              <a:gd name="connsiteX77-2233" fmla="*/ 6281379 w 9517857"/>
              <a:gd name="connsiteY77-2234" fmla="*/ 181626 h 918356"/>
              <a:gd name="connsiteX78-2235" fmla="*/ 6374947 w 9517857"/>
              <a:gd name="connsiteY78-2236" fmla="*/ 179799 h 918356"/>
              <a:gd name="connsiteX79-2237" fmla="*/ 6448518 w 9517857"/>
              <a:gd name="connsiteY79-2238" fmla="*/ 164378 h 918356"/>
              <a:gd name="connsiteX80-2239" fmla="*/ 6544700 w 9517857"/>
              <a:gd name="connsiteY80-2240" fmla="*/ 167161 h 918356"/>
              <a:gd name="connsiteX81-2241" fmla="*/ 6648353 w 9517857"/>
              <a:gd name="connsiteY81-2242" fmla="*/ 172250 h 918356"/>
              <a:gd name="connsiteX82-2243" fmla="*/ 6736227 w 9517857"/>
              <a:gd name="connsiteY82-2244" fmla="*/ 173216 h 918356"/>
              <a:gd name="connsiteX83-2245" fmla="*/ 6977218 w 9517857"/>
              <a:gd name="connsiteY83-2246" fmla="*/ 184289 h 918356"/>
              <a:gd name="connsiteX84-2247" fmla="*/ 7065221 w 9517857"/>
              <a:gd name="connsiteY84-2248" fmla="*/ 227531 h 918356"/>
              <a:gd name="connsiteX85-2249" fmla="*/ 7366876 w 9517857"/>
              <a:gd name="connsiteY85-2250" fmla="*/ 248468 h 918356"/>
              <a:gd name="connsiteX86-2251" fmla="*/ 7565449 w 9517857"/>
              <a:gd name="connsiteY86-2252" fmla="*/ 258950 h 918356"/>
              <a:gd name="connsiteX87-2253" fmla="*/ 7599285 w 9517857"/>
              <a:gd name="connsiteY87-2254" fmla="*/ 266021 h 918356"/>
              <a:gd name="connsiteX88-2255" fmla="*/ 7644411 w 9517857"/>
              <a:gd name="connsiteY88-2256" fmla="*/ 258986 h 918356"/>
              <a:gd name="connsiteX89-2257" fmla="*/ 7825110 w 9517857"/>
              <a:gd name="connsiteY89-2258" fmla="*/ 229109 h 918356"/>
              <a:gd name="connsiteX90-2259" fmla="*/ 7965805 w 9517857"/>
              <a:gd name="connsiteY90-2260" fmla="*/ 200355 h 918356"/>
              <a:gd name="connsiteX91-2261" fmla="*/ 8147401 w 9517857"/>
              <a:gd name="connsiteY91-2262" fmla="*/ 205617 h 918356"/>
              <a:gd name="connsiteX92-2263" fmla="*/ 8256033 w 9517857"/>
              <a:gd name="connsiteY92-2264" fmla="*/ 193713 h 918356"/>
              <a:gd name="connsiteX93-2265" fmla="*/ 8410677 w 9517857"/>
              <a:gd name="connsiteY93-2266" fmla="*/ 172167 h 918356"/>
              <a:gd name="connsiteX94-2267" fmla="*/ 8617841 w 9517857"/>
              <a:gd name="connsiteY94-2268" fmla="*/ 155167 h 918356"/>
              <a:gd name="connsiteX95-2269" fmla="*/ 8715976 w 9517857"/>
              <a:gd name="connsiteY95-2270" fmla="*/ 178374 h 918356"/>
              <a:gd name="connsiteX96-2271" fmla="*/ 8778827 w 9517857"/>
              <a:gd name="connsiteY96-2272" fmla="*/ 172936 h 918356"/>
              <a:gd name="connsiteX97-2273" fmla="*/ 8840778 w 9517857"/>
              <a:gd name="connsiteY97-2274" fmla="*/ 143149 h 918356"/>
              <a:gd name="connsiteX98-2275" fmla="*/ 9010380 w 9517857"/>
              <a:gd name="connsiteY98-2276" fmla="*/ 91891 h 918356"/>
              <a:gd name="connsiteX99-2277" fmla="*/ 9110856 w 9517857"/>
              <a:gd name="connsiteY99-2278" fmla="*/ 70997 h 918356"/>
              <a:gd name="connsiteX100-2279" fmla="*/ 9268817 w 9517857"/>
              <a:gd name="connsiteY100-2280" fmla="*/ 53082 h 918356"/>
              <a:gd name="connsiteX101-2281" fmla="*/ 9316667 w 9517857"/>
              <a:gd name="connsiteY101-2282" fmla="*/ 45047 h 918356"/>
              <a:gd name="connsiteX102-2283" fmla="*/ 9428209 w 9517857"/>
              <a:gd name="connsiteY102-2284" fmla="*/ 29923 h 918356"/>
              <a:gd name="connsiteX103-2285" fmla="*/ 9517856 w 9517857"/>
              <a:gd name="connsiteY103-2286" fmla="*/ 0 h 918356"/>
              <a:gd name="connsiteX0-2287" fmla="*/ 4686423 w 9517857"/>
              <a:gd name="connsiteY0-2288" fmla="*/ 247919 h 918356"/>
              <a:gd name="connsiteX1-2289" fmla="*/ 4689051 w 9517857"/>
              <a:gd name="connsiteY1-2290" fmla="*/ 250968 h 918356"/>
              <a:gd name="connsiteX2-2291" fmla="*/ 4687244 w 9517857"/>
              <a:gd name="connsiteY2-2292" fmla="*/ 251298 h 918356"/>
              <a:gd name="connsiteX3-2293" fmla="*/ 4686423 w 9517857"/>
              <a:gd name="connsiteY3-2294" fmla="*/ 247919 h 918356"/>
              <a:gd name="connsiteX4-2295" fmla="*/ 4685225 w 9517857"/>
              <a:gd name="connsiteY4-2296" fmla="*/ 246530 h 918356"/>
              <a:gd name="connsiteX5-2297" fmla="*/ 4686133 w 9517857"/>
              <a:gd name="connsiteY5-2298" fmla="*/ 246727 h 918356"/>
              <a:gd name="connsiteX6-2299" fmla="*/ 4686423 w 9517857"/>
              <a:gd name="connsiteY6-2300" fmla="*/ 247919 h 918356"/>
              <a:gd name="connsiteX7-2301" fmla="*/ 4685225 w 9517857"/>
              <a:gd name="connsiteY7-2302" fmla="*/ 246530 h 918356"/>
              <a:gd name="connsiteX8-2303" fmla="*/ 9517856 w 9517857"/>
              <a:gd name="connsiteY8-2304" fmla="*/ 0 h 918356"/>
              <a:gd name="connsiteX9-2305" fmla="*/ 9517857 w 9517857"/>
              <a:gd name="connsiteY9-2306" fmla="*/ 12 h 918356"/>
              <a:gd name="connsiteX10-2307" fmla="*/ 9517857 w 9517857"/>
              <a:gd name="connsiteY10-2308" fmla="*/ 918356 h 918356"/>
              <a:gd name="connsiteX11-2309" fmla="*/ 14604 w 9517857"/>
              <a:gd name="connsiteY11-2310" fmla="*/ 918356 h 918356"/>
              <a:gd name="connsiteX12-2311" fmla="*/ 12841 w 9517857"/>
              <a:gd name="connsiteY12-2312" fmla="*/ 917763 h 918356"/>
              <a:gd name="connsiteX13-2313" fmla="*/ 93 w 9517857"/>
              <a:gd name="connsiteY13-2314" fmla="*/ 912471 h 918356"/>
              <a:gd name="connsiteX14-2315" fmla="*/ 58674 w 9517857"/>
              <a:gd name="connsiteY14-2316" fmla="*/ 890322 h 918356"/>
              <a:gd name="connsiteX15-2317" fmla="*/ 275005 w 9517857"/>
              <a:gd name="connsiteY15-2318" fmla="*/ 807229 h 918356"/>
              <a:gd name="connsiteX16-2319" fmla="*/ 587824 w 9517857"/>
              <a:gd name="connsiteY16-2320" fmla="*/ 798195 h 918356"/>
              <a:gd name="connsiteX17-2321" fmla="*/ 727985 w 9517857"/>
              <a:gd name="connsiteY17-2322" fmla="*/ 719826 h 918356"/>
              <a:gd name="connsiteX18-2323" fmla="*/ 778982 w 9517857"/>
              <a:gd name="connsiteY18-2324" fmla="*/ 710142 h 918356"/>
              <a:gd name="connsiteX19-2325" fmla="*/ 849944 w 9517857"/>
              <a:gd name="connsiteY19-2326" fmla="*/ 717987 h 918356"/>
              <a:gd name="connsiteX20-2327" fmla="*/ 901402 w 9517857"/>
              <a:gd name="connsiteY20-2328" fmla="*/ 729045 h 918356"/>
              <a:gd name="connsiteX21-2329" fmla="*/ 930946 w 9517857"/>
              <a:gd name="connsiteY21-2330" fmla="*/ 734046 h 918356"/>
              <a:gd name="connsiteX22-2331" fmla="*/ 986250 w 9517857"/>
              <a:gd name="connsiteY22-2332" fmla="*/ 713530 h 918356"/>
              <a:gd name="connsiteX23-2333" fmla="*/ 1013752 w 9517857"/>
              <a:gd name="connsiteY23-2334" fmla="*/ 713361 h 918356"/>
              <a:gd name="connsiteX24-2335" fmla="*/ 1023734 w 9517857"/>
              <a:gd name="connsiteY24-2336" fmla="*/ 718571 h 918356"/>
              <a:gd name="connsiteX25-2337" fmla="*/ 1063207 w 9517857"/>
              <a:gd name="connsiteY25-2338" fmla="*/ 715651 h 918356"/>
              <a:gd name="connsiteX26-2339" fmla="*/ 1081980 w 9517857"/>
              <a:gd name="connsiteY26-2340" fmla="*/ 738455 h 918356"/>
              <a:gd name="connsiteX27-2341" fmla="*/ 1218120 w 9517857"/>
              <a:gd name="connsiteY27-2342" fmla="*/ 713280 h 918356"/>
              <a:gd name="connsiteX28-2343" fmla="*/ 1397459 w 9517857"/>
              <a:gd name="connsiteY28-2344" fmla="*/ 691190 h 918356"/>
              <a:gd name="connsiteX29-2345" fmla="*/ 1580688 w 9517857"/>
              <a:gd name="connsiteY29-2346" fmla="*/ 693697 h 918356"/>
              <a:gd name="connsiteX30-2347" fmla="*/ 1772334 w 9517857"/>
              <a:gd name="connsiteY30-2348" fmla="*/ 710640 h 918356"/>
              <a:gd name="connsiteX31-2349" fmla="*/ 2002561 w 9517857"/>
              <a:gd name="connsiteY31-2350" fmla="*/ 659917 h 918356"/>
              <a:gd name="connsiteX32-2351" fmla="*/ 2135144 w 9517857"/>
              <a:gd name="connsiteY32-2352" fmla="*/ 636501 h 918356"/>
              <a:gd name="connsiteX33-2353" fmla="*/ 2440292 w 9517857"/>
              <a:gd name="connsiteY33-2354" fmla="*/ 593862 h 918356"/>
              <a:gd name="connsiteX34-2355" fmla="*/ 2547829 w 9517857"/>
              <a:gd name="connsiteY34-2356" fmla="*/ 566150 h 918356"/>
              <a:gd name="connsiteX35-2357" fmla="*/ 2658055 w 9517857"/>
              <a:gd name="connsiteY35-2358" fmla="*/ 578727 h 918356"/>
              <a:gd name="connsiteX36-2359" fmla="*/ 2693698 w 9517857"/>
              <a:gd name="connsiteY36-2360" fmla="*/ 560029 h 918356"/>
              <a:gd name="connsiteX37-2361" fmla="*/ 2699673 w 9517857"/>
              <a:gd name="connsiteY37-2362" fmla="*/ 556400 h 918356"/>
              <a:gd name="connsiteX38-2363" fmla="*/ 2727306 w 9517857"/>
              <a:gd name="connsiteY38-2364" fmla="*/ 550698 h 918356"/>
              <a:gd name="connsiteX39-2365" fmla="*/ 2730451 w 9517857"/>
              <a:gd name="connsiteY39-2366" fmla="*/ 538058 h 918356"/>
              <a:gd name="connsiteX40-2367" fmla="*/ 2768713 w 9517857"/>
              <a:gd name="connsiteY40-2368" fmla="*/ 521575 h 918356"/>
              <a:gd name="connsiteX41-2369" fmla="*/ 2820868 w 9517857"/>
              <a:gd name="connsiteY41-2370" fmla="*/ 514160 h 918356"/>
              <a:gd name="connsiteX42-2371" fmla="*/ 3073635 w 9517857"/>
              <a:gd name="connsiteY42-2372" fmla="*/ 491294 h 918356"/>
              <a:gd name="connsiteX43-2373" fmla="*/ 3222071 w 9517857"/>
              <a:gd name="connsiteY43-2374" fmla="*/ 470559 h 918356"/>
              <a:gd name="connsiteX44-2375" fmla="*/ 3274069 w 9517857"/>
              <a:gd name="connsiteY44-2376" fmla="*/ 451605 h 918356"/>
              <a:gd name="connsiteX45-2377" fmla="*/ 3349632 w 9517857"/>
              <a:gd name="connsiteY45-2378" fmla="*/ 432583 h 918356"/>
              <a:gd name="connsiteX46-2379" fmla="*/ 3479593 w 9517857"/>
              <a:gd name="connsiteY46-2380" fmla="*/ 390437 h 918356"/>
              <a:gd name="connsiteX47-2381" fmla="*/ 3651428 w 9517857"/>
              <a:gd name="connsiteY47-2382" fmla="*/ 361807 h 918356"/>
              <a:gd name="connsiteX48-2383" fmla="*/ 3750023 w 9517857"/>
              <a:gd name="connsiteY48-2384" fmla="*/ 370678 h 918356"/>
              <a:gd name="connsiteX49-2385" fmla="*/ 3844133 w 9517857"/>
              <a:gd name="connsiteY49-2386" fmla="*/ 360648 h 918356"/>
              <a:gd name="connsiteX50-2387" fmla="*/ 3933803 w 9517857"/>
              <a:gd name="connsiteY50-2388" fmla="*/ 357315 h 918356"/>
              <a:gd name="connsiteX51-2389" fmla="*/ 4266740 w 9517857"/>
              <a:gd name="connsiteY51-2390" fmla="*/ 361454 h 918356"/>
              <a:gd name="connsiteX52-2391" fmla="*/ 4430770 w 9517857"/>
              <a:gd name="connsiteY52-2392" fmla="*/ 342643 h 918356"/>
              <a:gd name="connsiteX53-2393" fmla="*/ 4512664 w 9517857"/>
              <a:gd name="connsiteY53-2394" fmla="*/ 319948 h 918356"/>
              <a:gd name="connsiteX54-2395" fmla="*/ 4616423 w 9517857"/>
              <a:gd name="connsiteY54-2396" fmla="*/ 290914 h 918356"/>
              <a:gd name="connsiteX55-2397" fmla="*/ 4691675 w 9517857"/>
              <a:gd name="connsiteY55-2398" fmla="*/ 254011 h 918356"/>
              <a:gd name="connsiteX56-2399" fmla="*/ 4689051 w 9517857"/>
              <a:gd name="connsiteY56-2400" fmla="*/ 250968 h 918356"/>
              <a:gd name="connsiteX57-2401" fmla="*/ 4719994 w 9517857"/>
              <a:gd name="connsiteY57-2402" fmla="*/ 245307 h 918356"/>
              <a:gd name="connsiteX58-2403" fmla="*/ 4752894 w 9517857"/>
              <a:gd name="connsiteY58-2404" fmla="*/ 239875 h 918356"/>
              <a:gd name="connsiteX59-2405" fmla="*/ 4769329 w 9517857"/>
              <a:gd name="connsiteY59-2406" fmla="*/ 233585 h 918356"/>
              <a:gd name="connsiteX60-2407" fmla="*/ 4775634 w 9517857"/>
              <a:gd name="connsiteY60-2408" fmla="*/ 234063 h 918356"/>
              <a:gd name="connsiteX61-2409" fmla="*/ 4790452 w 9517857"/>
              <a:gd name="connsiteY61-2410" fmla="*/ 233572 h 918356"/>
              <a:gd name="connsiteX62-2411" fmla="*/ 4789062 w 9517857"/>
              <a:gd name="connsiteY62-2412" fmla="*/ 241924 h 918356"/>
              <a:gd name="connsiteX63-2413" fmla="*/ 4827826 w 9517857"/>
              <a:gd name="connsiteY63-2414" fmla="*/ 246977 h 918356"/>
              <a:gd name="connsiteX64-2415" fmla="*/ 4892569 w 9517857"/>
              <a:gd name="connsiteY64-2416" fmla="*/ 249933 h 918356"/>
              <a:gd name="connsiteX65-2417" fmla="*/ 4896611 w 9517857"/>
              <a:gd name="connsiteY65-2418" fmla="*/ 240448 h 918356"/>
              <a:gd name="connsiteX66-2419" fmla="*/ 4917286 w 9517857"/>
              <a:gd name="connsiteY66-2420" fmla="*/ 243659 h 918356"/>
              <a:gd name="connsiteX67-2421" fmla="*/ 4981173 w 9517857"/>
              <a:gd name="connsiteY67-2422" fmla="*/ 247103 h 918356"/>
              <a:gd name="connsiteX68-2423" fmla="*/ 5060397 w 9517857"/>
              <a:gd name="connsiteY68-2424" fmla="*/ 263688 h 918356"/>
              <a:gd name="connsiteX69-2425" fmla="*/ 5252996 w 9517857"/>
              <a:gd name="connsiteY69-2426" fmla="*/ 270655 h 918356"/>
              <a:gd name="connsiteX70-2427" fmla="*/ 5358056 w 9517857"/>
              <a:gd name="connsiteY70-2428" fmla="*/ 247248 h 918356"/>
              <a:gd name="connsiteX71-2429" fmla="*/ 5426496 w 9517857"/>
              <a:gd name="connsiteY71-2430" fmla="*/ 235142 h 918356"/>
              <a:gd name="connsiteX72-2431" fmla="*/ 5497161 w 9517857"/>
              <a:gd name="connsiteY72-2432" fmla="*/ 228808 h 918356"/>
              <a:gd name="connsiteX73-2433" fmla="*/ 5826043 w 9517857"/>
              <a:gd name="connsiteY73-2434" fmla="*/ 148073 h 918356"/>
              <a:gd name="connsiteX74-2435" fmla="*/ 6013415 w 9517857"/>
              <a:gd name="connsiteY74-2436" fmla="*/ 137316 h 918356"/>
              <a:gd name="connsiteX75-2437" fmla="*/ 6080994 w 9517857"/>
              <a:gd name="connsiteY75-2438" fmla="*/ 142938 h 918356"/>
              <a:gd name="connsiteX76-2439" fmla="*/ 6194152 w 9517857"/>
              <a:gd name="connsiteY76-2440" fmla="*/ 151772 h 918356"/>
              <a:gd name="connsiteX77-2441" fmla="*/ 6281379 w 9517857"/>
              <a:gd name="connsiteY77-2442" fmla="*/ 181626 h 918356"/>
              <a:gd name="connsiteX78-2443" fmla="*/ 6374947 w 9517857"/>
              <a:gd name="connsiteY78-2444" fmla="*/ 179799 h 918356"/>
              <a:gd name="connsiteX79-2445" fmla="*/ 6448518 w 9517857"/>
              <a:gd name="connsiteY79-2446" fmla="*/ 164378 h 918356"/>
              <a:gd name="connsiteX80-2447" fmla="*/ 6544700 w 9517857"/>
              <a:gd name="connsiteY80-2448" fmla="*/ 167161 h 918356"/>
              <a:gd name="connsiteX81-2449" fmla="*/ 6648353 w 9517857"/>
              <a:gd name="connsiteY81-2450" fmla="*/ 172250 h 918356"/>
              <a:gd name="connsiteX82-2451" fmla="*/ 6736227 w 9517857"/>
              <a:gd name="connsiteY82-2452" fmla="*/ 173216 h 918356"/>
              <a:gd name="connsiteX83-2453" fmla="*/ 6977218 w 9517857"/>
              <a:gd name="connsiteY83-2454" fmla="*/ 184289 h 918356"/>
              <a:gd name="connsiteX84-2455" fmla="*/ 7065221 w 9517857"/>
              <a:gd name="connsiteY84-2456" fmla="*/ 227531 h 918356"/>
              <a:gd name="connsiteX85-2457" fmla="*/ 7358195 w 9517857"/>
              <a:gd name="connsiteY85-2458" fmla="*/ 251740 h 918356"/>
              <a:gd name="connsiteX86-2459" fmla="*/ 7565449 w 9517857"/>
              <a:gd name="connsiteY86-2460" fmla="*/ 258950 h 918356"/>
              <a:gd name="connsiteX87-2461" fmla="*/ 7599285 w 9517857"/>
              <a:gd name="connsiteY87-2462" fmla="*/ 266021 h 918356"/>
              <a:gd name="connsiteX88-2463" fmla="*/ 7644411 w 9517857"/>
              <a:gd name="connsiteY88-2464" fmla="*/ 258986 h 918356"/>
              <a:gd name="connsiteX89-2465" fmla="*/ 7825110 w 9517857"/>
              <a:gd name="connsiteY89-2466" fmla="*/ 229109 h 918356"/>
              <a:gd name="connsiteX90-2467" fmla="*/ 7965805 w 9517857"/>
              <a:gd name="connsiteY90-2468" fmla="*/ 200355 h 918356"/>
              <a:gd name="connsiteX91-2469" fmla="*/ 8147401 w 9517857"/>
              <a:gd name="connsiteY91-2470" fmla="*/ 205617 h 918356"/>
              <a:gd name="connsiteX92-2471" fmla="*/ 8256033 w 9517857"/>
              <a:gd name="connsiteY92-2472" fmla="*/ 193713 h 918356"/>
              <a:gd name="connsiteX93-2473" fmla="*/ 8410677 w 9517857"/>
              <a:gd name="connsiteY93-2474" fmla="*/ 172167 h 918356"/>
              <a:gd name="connsiteX94-2475" fmla="*/ 8617841 w 9517857"/>
              <a:gd name="connsiteY94-2476" fmla="*/ 155167 h 918356"/>
              <a:gd name="connsiteX95-2477" fmla="*/ 8715976 w 9517857"/>
              <a:gd name="connsiteY95-2478" fmla="*/ 178374 h 918356"/>
              <a:gd name="connsiteX96-2479" fmla="*/ 8778827 w 9517857"/>
              <a:gd name="connsiteY96-2480" fmla="*/ 172936 h 918356"/>
              <a:gd name="connsiteX97-2481" fmla="*/ 8840778 w 9517857"/>
              <a:gd name="connsiteY97-2482" fmla="*/ 143149 h 918356"/>
              <a:gd name="connsiteX98-2483" fmla="*/ 9010380 w 9517857"/>
              <a:gd name="connsiteY98-2484" fmla="*/ 91891 h 918356"/>
              <a:gd name="connsiteX99-2485" fmla="*/ 9110856 w 9517857"/>
              <a:gd name="connsiteY99-2486" fmla="*/ 70997 h 918356"/>
              <a:gd name="connsiteX100-2487" fmla="*/ 9268817 w 9517857"/>
              <a:gd name="connsiteY100-2488" fmla="*/ 53082 h 918356"/>
              <a:gd name="connsiteX101-2489" fmla="*/ 9316667 w 9517857"/>
              <a:gd name="connsiteY101-2490" fmla="*/ 45047 h 918356"/>
              <a:gd name="connsiteX102-2491" fmla="*/ 9428209 w 9517857"/>
              <a:gd name="connsiteY102-2492" fmla="*/ 29923 h 918356"/>
              <a:gd name="connsiteX103-2493" fmla="*/ 9517856 w 9517857"/>
              <a:gd name="connsiteY103-2494" fmla="*/ 0 h 918356"/>
              <a:gd name="connsiteX0-2495" fmla="*/ 4686423 w 9517857"/>
              <a:gd name="connsiteY0-2496" fmla="*/ 247919 h 918356"/>
              <a:gd name="connsiteX1-2497" fmla="*/ 4689051 w 9517857"/>
              <a:gd name="connsiteY1-2498" fmla="*/ 250968 h 918356"/>
              <a:gd name="connsiteX2-2499" fmla="*/ 4687244 w 9517857"/>
              <a:gd name="connsiteY2-2500" fmla="*/ 251298 h 918356"/>
              <a:gd name="connsiteX3-2501" fmla="*/ 4686423 w 9517857"/>
              <a:gd name="connsiteY3-2502" fmla="*/ 247919 h 918356"/>
              <a:gd name="connsiteX4-2503" fmla="*/ 4685225 w 9517857"/>
              <a:gd name="connsiteY4-2504" fmla="*/ 246530 h 918356"/>
              <a:gd name="connsiteX5-2505" fmla="*/ 4686133 w 9517857"/>
              <a:gd name="connsiteY5-2506" fmla="*/ 246727 h 918356"/>
              <a:gd name="connsiteX6-2507" fmla="*/ 4686423 w 9517857"/>
              <a:gd name="connsiteY6-2508" fmla="*/ 247919 h 918356"/>
              <a:gd name="connsiteX7-2509" fmla="*/ 4685225 w 9517857"/>
              <a:gd name="connsiteY7-2510" fmla="*/ 246530 h 918356"/>
              <a:gd name="connsiteX8-2511" fmla="*/ 9517856 w 9517857"/>
              <a:gd name="connsiteY8-2512" fmla="*/ 0 h 918356"/>
              <a:gd name="connsiteX9-2513" fmla="*/ 9517857 w 9517857"/>
              <a:gd name="connsiteY9-2514" fmla="*/ 12 h 918356"/>
              <a:gd name="connsiteX10-2515" fmla="*/ 9517857 w 9517857"/>
              <a:gd name="connsiteY10-2516" fmla="*/ 918356 h 918356"/>
              <a:gd name="connsiteX11-2517" fmla="*/ 14604 w 9517857"/>
              <a:gd name="connsiteY11-2518" fmla="*/ 918356 h 918356"/>
              <a:gd name="connsiteX12-2519" fmla="*/ 12841 w 9517857"/>
              <a:gd name="connsiteY12-2520" fmla="*/ 917763 h 918356"/>
              <a:gd name="connsiteX13-2521" fmla="*/ 93 w 9517857"/>
              <a:gd name="connsiteY13-2522" fmla="*/ 912471 h 918356"/>
              <a:gd name="connsiteX14-2523" fmla="*/ 58674 w 9517857"/>
              <a:gd name="connsiteY14-2524" fmla="*/ 890322 h 918356"/>
              <a:gd name="connsiteX15-2525" fmla="*/ 275005 w 9517857"/>
              <a:gd name="connsiteY15-2526" fmla="*/ 807229 h 918356"/>
              <a:gd name="connsiteX16-2527" fmla="*/ 587824 w 9517857"/>
              <a:gd name="connsiteY16-2528" fmla="*/ 798195 h 918356"/>
              <a:gd name="connsiteX17-2529" fmla="*/ 727985 w 9517857"/>
              <a:gd name="connsiteY17-2530" fmla="*/ 719826 h 918356"/>
              <a:gd name="connsiteX18-2531" fmla="*/ 778982 w 9517857"/>
              <a:gd name="connsiteY18-2532" fmla="*/ 710142 h 918356"/>
              <a:gd name="connsiteX19-2533" fmla="*/ 849944 w 9517857"/>
              <a:gd name="connsiteY19-2534" fmla="*/ 717987 h 918356"/>
              <a:gd name="connsiteX20-2535" fmla="*/ 901402 w 9517857"/>
              <a:gd name="connsiteY20-2536" fmla="*/ 729045 h 918356"/>
              <a:gd name="connsiteX21-2537" fmla="*/ 930946 w 9517857"/>
              <a:gd name="connsiteY21-2538" fmla="*/ 734046 h 918356"/>
              <a:gd name="connsiteX22-2539" fmla="*/ 986250 w 9517857"/>
              <a:gd name="connsiteY22-2540" fmla="*/ 713530 h 918356"/>
              <a:gd name="connsiteX23-2541" fmla="*/ 1013752 w 9517857"/>
              <a:gd name="connsiteY23-2542" fmla="*/ 713361 h 918356"/>
              <a:gd name="connsiteX24-2543" fmla="*/ 1023734 w 9517857"/>
              <a:gd name="connsiteY24-2544" fmla="*/ 718571 h 918356"/>
              <a:gd name="connsiteX25-2545" fmla="*/ 1063207 w 9517857"/>
              <a:gd name="connsiteY25-2546" fmla="*/ 715651 h 918356"/>
              <a:gd name="connsiteX26-2547" fmla="*/ 1081980 w 9517857"/>
              <a:gd name="connsiteY26-2548" fmla="*/ 738455 h 918356"/>
              <a:gd name="connsiteX27-2549" fmla="*/ 1218120 w 9517857"/>
              <a:gd name="connsiteY27-2550" fmla="*/ 713280 h 918356"/>
              <a:gd name="connsiteX28-2551" fmla="*/ 1397459 w 9517857"/>
              <a:gd name="connsiteY28-2552" fmla="*/ 691190 h 918356"/>
              <a:gd name="connsiteX29-2553" fmla="*/ 1580688 w 9517857"/>
              <a:gd name="connsiteY29-2554" fmla="*/ 693697 h 918356"/>
              <a:gd name="connsiteX30-2555" fmla="*/ 1772334 w 9517857"/>
              <a:gd name="connsiteY30-2556" fmla="*/ 710640 h 918356"/>
              <a:gd name="connsiteX31-2557" fmla="*/ 2002561 w 9517857"/>
              <a:gd name="connsiteY31-2558" fmla="*/ 659917 h 918356"/>
              <a:gd name="connsiteX32-2559" fmla="*/ 2135144 w 9517857"/>
              <a:gd name="connsiteY32-2560" fmla="*/ 636501 h 918356"/>
              <a:gd name="connsiteX33-2561" fmla="*/ 2440292 w 9517857"/>
              <a:gd name="connsiteY33-2562" fmla="*/ 593862 h 918356"/>
              <a:gd name="connsiteX34-2563" fmla="*/ 2547829 w 9517857"/>
              <a:gd name="connsiteY34-2564" fmla="*/ 566150 h 918356"/>
              <a:gd name="connsiteX35-2565" fmla="*/ 2658055 w 9517857"/>
              <a:gd name="connsiteY35-2566" fmla="*/ 578727 h 918356"/>
              <a:gd name="connsiteX36-2567" fmla="*/ 2693698 w 9517857"/>
              <a:gd name="connsiteY36-2568" fmla="*/ 560029 h 918356"/>
              <a:gd name="connsiteX37-2569" fmla="*/ 2699673 w 9517857"/>
              <a:gd name="connsiteY37-2570" fmla="*/ 556400 h 918356"/>
              <a:gd name="connsiteX38-2571" fmla="*/ 2727306 w 9517857"/>
              <a:gd name="connsiteY38-2572" fmla="*/ 550698 h 918356"/>
              <a:gd name="connsiteX39-2573" fmla="*/ 2730451 w 9517857"/>
              <a:gd name="connsiteY39-2574" fmla="*/ 538058 h 918356"/>
              <a:gd name="connsiteX40-2575" fmla="*/ 2768713 w 9517857"/>
              <a:gd name="connsiteY40-2576" fmla="*/ 521575 h 918356"/>
              <a:gd name="connsiteX41-2577" fmla="*/ 2820868 w 9517857"/>
              <a:gd name="connsiteY41-2578" fmla="*/ 514160 h 918356"/>
              <a:gd name="connsiteX42-2579" fmla="*/ 3073635 w 9517857"/>
              <a:gd name="connsiteY42-2580" fmla="*/ 491294 h 918356"/>
              <a:gd name="connsiteX43-2581" fmla="*/ 3222071 w 9517857"/>
              <a:gd name="connsiteY43-2582" fmla="*/ 470559 h 918356"/>
              <a:gd name="connsiteX44-2583" fmla="*/ 3274069 w 9517857"/>
              <a:gd name="connsiteY44-2584" fmla="*/ 451605 h 918356"/>
              <a:gd name="connsiteX45-2585" fmla="*/ 3349632 w 9517857"/>
              <a:gd name="connsiteY45-2586" fmla="*/ 432583 h 918356"/>
              <a:gd name="connsiteX46-2587" fmla="*/ 3479593 w 9517857"/>
              <a:gd name="connsiteY46-2588" fmla="*/ 390437 h 918356"/>
              <a:gd name="connsiteX47-2589" fmla="*/ 3651428 w 9517857"/>
              <a:gd name="connsiteY47-2590" fmla="*/ 361807 h 918356"/>
              <a:gd name="connsiteX48-2591" fmla="*/ 3750023 w 9517857"/>
              <a:gd name="connsiteY48-2592" fmla="*/ 370678 h 918356"/>
              <a:gd name="connsiteX49-2593" fmla="*/ 3844133 w 9517857"/>
              <a:gd name="connsiteY49-2594" fmla="*/ 360648 h 918356"/>
              <a:gd name="connsiteX50-2595" fmla="*/ 3933803 w 9517857"/>
              <a:gd name="connsiteY50-2596" fmla="*/ 357315 h 918356"/>
              <a:gd name="connsiteX51-2597" fmla="*/ 4266740 w 9517857"/>
              <a:gd name="connsiteY51-2598" fmla="*/ 361454 h 918356"/>
              <a:gd name="connsiteX52-2599" fmla="*/ 4430770 w 9517857"/>
              <a:gd name="connsiteY52-2600" fmla="*/ 342643 h 918356"/>
              <a:gd name="connsiteX53-2601" fmla="*/ 4512664 w 9517857"/>
              <a:gd name="connsiteY53-2602" fmla="*/ 319948 h 918356"/>
              <a:gd name="connsiteX54-2603" fmla="*/ 4616423 w 9517857"/>
              <a:gd name="connsiteY54-2604" fmla="*/ 290914 h 918356"/>
              <a:gd name="connsiteX55-2605" fmla="*/ 4691675 w 9517857"/>
              <a:gd name="connsiteY55-2606" fmla="*/ 254011 h 918356"/>
              <a:gd name="connsiteX56-2607" fmla="*/ 4689051 w 9517857"/>
              <a:gd name="connsiteY56-2608" fmla="*/ 250968 h 918356"/>
              <a:gd name="connsiteX57-2609" fmla="*/ 4719994 w 9517857"/>
              <a:gd name="connsiteY57-2610" fmla="*/ 245307 h 918356"/>
              <a:gd name="connsiteX58-2611" fmla="*/ 4752894 w 9517857"/>
              <a:gd name="connsiteY58-2612" fmla="*/ 239875 h 918356"/>
              <a:gd name="connsiteX59-2613" fmla="*/ 4769329 w 9517857"/>
              <a:gd name="connsiteY59-2614" fmla="*/ 233585 h 918356"/>
              <a:gd name="connsiteX60-2615" fmla="*/ 4775634 w 9517857"/>
              <a:gd name="connsiteY60-2616" fmla="*/ 234063 h 918356"/>
              <a:gd name="connsiteX61-2617" fmla="*/ 4790452 w 9517857"/>
              <a:gd name="connsiteY61-2618" fmla="*/ 233572 h 918356"/>
              <a:gd name="connsiteX62-2619" fmla="*/ 4789062 w 9517857"/>
              <a:gd name="connsiteY62-2620" fmla="*/ 241924 h 918356"/>
              <a:gd name="connsiteX63-2621" fmla="*/ 4827826 w 9517857"/>
              <a:gd name="connsiteY63-2622" fmla="*/ 246977 h 918356"/>
              <a:gd name="connsiteX64-2623" fmla="*/ 4892569 w 9517857"/>
              <a:gd name="connsiteY64-2624" fmla="*/ 249933 h 918356"/>
              <a:gd name="connsiteX65-2625" fmla="*/ 4896611 w 9517857"/>
              <a:gd name="connsiteY65-2626" fmla="*/ 240448 h 918356"/>
              <a:gd name="connsiteX66-2627" fmla="*/ 4917286 w 9517857"/>
              <a:gd name="connsiteY66-2628" fmla="*/ 243659 h 918356"/>
              <a:gd name="connsiteX67-2629" fmla="*/ 4981173 w 9517857"/>
              <a:gd name="connsiteY67-2630" fmla="*/ 247103 h 918356"/>
              <a:gd name="connsiteX68-2631" fmla="*/ 5060397 w 9517857"/>
              <a:gd name="connsiteY68-2632" fmla="*/ 263688 h 918356"/>
              <a:gd name="connsiteX69-2633" fmla="*/ 5252996 w 9517857"/>
              <a:gd name="connsiteY69-2634" fmla="*/ 270655 h 918356"/>
              <a:gd name="connsiteX70-2635" fmla="*/ 5358056 w 9517857"/>
              <a:gd name="connsiteY70-2636" fmla="*/ 247248 h 918356"/>
              <a:gd name="connsiteX71-2637" fmla="*/ 5426496 w 9517857"/>
              <a:gd name="connsiteY71-2638" fmla="*/ 235142 h 918356"/>
              <a:gd name="connsiteX72-2639" fmla="*/ 5497161 w 9517857"/>
              <a:gd name="connsiteY72-2640" fmla="*/ 228808 h 918356"/>
              <a:gd name="connsiteX73-2641" fmla="*/ 5826043 w 9517857"/>
              <a:gd name="connsiteY73-2642" fmla="*/ 148073 h 918356"/>
              <a:gd name="connsiteX74-2643" fmla="*/ 6013415 w 9517857"/>
              <a:gd name="connsiteY74-2644" fmla="*/ 137316 h 918356"/>
              <a:gd name="connsiteX75-2645" fmla="*/ 6080994 w 9517857"/>
              <a:gd name="connsiteY75-2646" fmla="*/ 142938 h 918356"/>
              <a:gd name="connsiteX76-2647" fmla="*/ 6194152 w 9517857"/>
              <a:gd name="connsiteY76-2648" fmla="*/ 151772 h 918356"/>
              <a:gd name="connsiteX77-2649" fmla="*/ 6281379 w 9517857"/>
              <a:gd name="connsiteY77-2650" fmla="*/ 181626 h 918356"/>
              <a:gd name="connsiteX78-2651" fmla="*/ 6374947 w 9517857"/>
              <a:gd name="connsiteY78-2652" fmla="*/ 179799 h 918356"/>
              <a:gd name="connsiteX79-2653" fmla="*/ 6448518 w 9517857"/>
              <a:gd name="connsiteY79-2654" fmla="*/ 164378 h 918356"/>
              <a:gd name="connsiteX80-2655" fmla="*/ 6544700 w 9517857"/>
              <a:gd name="connsiteY80-2656" fmla="*/ 167161 h 918356"/>
              <a:gd name="connsiteX81-2657" fmla="*/ 6648353 w 9517857"/>
              <a:gd name="connsiteY81-2658" fmla="*/ 172250 h 918356"/>
              <a:gd name="connsiteX82-2659" fmla="*/ 6736227 w 9517857"/>
              <a:gd name="connsiteY82-2660" fmla="*/ 173216 h 918356"/>
              <a:gd name="connsiteX83-2661" fmla="*/ 6977218 w 9517857"/>
              <a:gd name="connsiteY83-2662" fmla="*/ 184289 h 918356"/>
              <a:gd name="connsiteX84-2663" fmla="*/ 7065221 w 9517857"/>
              <a:gd name="connsiteY84-2664" fmla="*/ 227531 h 918356"/>
              <a:gd name="connsiteX85-2665" fmla="*/ 7358195 w 9517857"/>
              <a:gd name="connsiteY85-2666" fmla="*/ 251740 h 918356"/>
              <a:gd name="connsiteX86-2667" fmla="*/ 7565449 w 9517857"/>
              <a:gd name="connsiteY86-2668" fmla="*/ 258950 h 918356"/>
              <a:gd name="connsiteX87-2669" fmla="*/ 7599285 w 9517857"/>
              <a:gd name="connsiteY87-2670" fmla="*/ 266021 h 918356"/>
              <a:gd name="connsiteX88-2671" fmla="*/ 7644411 w 9517857"/>
              <a:gd name="connsiteY88-2672" fmla="*/ 258986 h 918356"/>
              <a:gd name="connsiteX89-2673" fmla="*/ 7825110 w 9517857"/>
              <a:gd name="connsiteY89-2674" fmla="*/ 229109 h 918356"/>
              <a:gd name="connsiteX90-2675" fmla="*/ 7965805 w 9517857"/>
              <a:gd name="connsiteY90-2676" fmla="*/ 200355 h 918356"/>
              <a:gd name="connsiteX91-2677" fmla="*/ 8147401 w 9517857"/>
              <a:gd name="connsiteY91-2678" fmla="*/ 205617 h 918356"/>
              <a:gd name="connsiteX92-2679" fmla="*/ 8256033 w 9517857"/>
              <a:gd name="connsiteY92-2680" fmla="*/ 193713 h 918356"/>
              <a:gd name="connsiteX93-2681" fmla="*/ 8410677 w 9517857"/>
              <a:gd name="connsiteY93-2682" fmla="*/ 172167 h 918356"/>
              <a:gd name="connsiteX94-2683" fmla="*/ 8617841 w 9517857"/>
              <a:gd name="connsiteY94-2684" fmla="*/ 155167 h 918356"/>
              <a:gd name="connsiteX95-2685" fmla="*/ 8715976 w 9517857"/>
              <a:gd name="connsiteY95-2686" fmla="*/ 178374 h 918356"/>
              <a:gd name="connsiteX96-2687" fmla="*/ 8778827 w 9517857"/>
              <a:gd name="connsiteY96-2688" fmla="*/ 172936 h 918356"/>
              <a:gd name="connsiteX97-2689" fmla="*/ 8840778 w 9517857"/>
              <a:gd name="connsiteY97-2690" fmla="*/ 143149 h 918356"/>
              <a:gd name="connsiteX98-2691" fmla="*/ 9010380 w 9517857"/>
              <a:gd name="connsiteY98-2692" fmla="*/ 91891 h 918356"/>
              <a:gd name="connsiteX99-2693" fmla="*/ 9110856 w 9517857"/>
              <a:gd name="connsiteY99-2694" fmla="*/ 70997 h 918356"/>
              <a:gd name="connsiteX100-2695" fmla="*/ 9268817 w 9517857"/>
              <a:gd name="connsiteY100-2696" fmla="*/ 53082 h 918356"/>
              <a:gd name="connsiteX101-2697" fmla="*/ 9316667 w 9517857"/>
              <a:gd name="connsiteY101-2698" fmla="*/ 45047 h 918356"/>
              <a:gd name="connsiteX102-2699" fmla="*/ 9428209 w 9517857"/>
              <a:gd name="connsiteY102-2700" fmla="*/ 29923 h 918356"/>
              <a:gd name="connsiteX103-2701" fmla="*/ 9517856 w 9517857"/>
              <a:gd name="connsiteY103-2702" fmla="*/ 0 h 918356"/>
              <a:gd name="connsiteX0-2703" fmla="*/ 4686423 w 9517857"/>
              <a:gd name="connsiteY0-2704" fmla="*/ 247919 h 918356"/>
              <a:gd name="connsiteX1-2705" fmla="*/ 4689051 w 9517857"/>
              <a:gd name="connsiteY1-2706" fmla="*/ 250968 h 918356"/>
              <a:gd name="connsiteX2-2707" fmla="*/ 4687244 w 9517857"/>
              <a:gd name="connsiteY2-2708" fmla="*/ 251298 h 918356"/>
              <a:gd name="connsiteX3-2709" fmla="*/ 4686423 w 9517857"/>
              <a:gd name="connsiteY3-2710" fmla="*/ 247919 h 918356"/>
              <a:gd name="connsiteX4-2711" fmla="*/ 4685225 w 9517857"/>
              <a:gd name="connsiteY4-2712" fmla="*/ 246530 h 918356"/>
              <a:gd name="connsiteX5-2713" fmla="*/ 4686133 w 9517857"/>
              <a:gd name="connsiteY5-2714" fmla="*/ 246727 h 918356"/>
              <a:gd name="connsiteX6-2715" fmla="*/ 4686423 w 9517857"/>
              <a:gd name="connsiteY6-2716" fmla="*/ 247919 h 918356"/>
              <a:gd name="connsiteX7-2717" fmla="*/ 4685225 w 9517857"/>
              <a:gd name="connsiteY7-2718" fmla="*/ 246530 h 918356"/>
              <a:gd name="connsiteX8-2719" fmla="*/ 9517856 w 9517857"/>
              <a:gd name="connsiteY8-2720" fmla="*/ 0 h 918356"/>
              <a:gd name="connsiteX9-2721" fmla="*/ 9517857 w 9517857"/>
              <a:gd name="connsiteY9-2722" fmla="*/ 12 h 918356"/>
              <a:gd name="connsiteX10-2723" fmla="*/ 9517857 w 9517857"/>
              <a:gd name="connsiteY10-2724" fmla="*/ 918356 h 918356"/>
              <a:gd name="connsiteX11-2725" fmla="*/ 14604 w 9517857"/>
              <a:gd name="connsiteY11-2726" fmla="*/ 918356 h 918356"/>
              <a:gd name="connsiteX12-2727" fmla="*/ 12841 w 9517857"/>
              <a:gd name="connsiteY12-2728" fmla="*/ 917763 h 918356"/>
              <a:gd name="connsiteX13-2729" fmla="*/ 93 w 9517857"/>
              <a:gd name="connsiteY13-2730" fmla="*/ 912471 h 918356"/>
              <a:gd name="connsiteX14-2731" fmla="*/ 58674 w 9517857"/>
              <a:gd name="connsiteY14-2732" fmla="*/ 890322 h 918356"/>
              <a:gd name="connsiteX15-2733" fmla="*/ 275005 w 9517857"/>
              <a:gd name="connsiteY15-2734" fmla="*/ 807229 h 918356"/>
              <a:gd name="connsiteX16-2735" fmla="*/ 587824 w 9517857"/>
              <a:gd name="connsiteY16-2736" fmla="*/ 798195 h 918356"/>
              <a:gd name="connsiteX17-2737" fmla="*/ 727985 w 9517857"/>
              <a:gd name="connsiteY17-2738" fmla="*/ 719826 h 918356"/>
              <a:gd name="connsiteX18-2739" fmla="*/ 778982 w 9517857"/>
              <a:gd name="connsiteY18-2740" fmla="*/ 710142 h 918356"/>
              <a:gd name="connsiteX19-2741" fmla="*/ 849944 w 9517857"/>
              <a:gd name="connsiteY19-2742" fmla="*/ 717987 h 918356"/>
              <a:gd name="connsiteX20-2743" fmla="*/ 901402 w 9517857"/>
              <a:gd name="connsiteY20-2744" fmla="*/ 729045 h 918356"/>
              <a:gd name="connsiteX21-2745" fmla="*/ 930946 w 9517857"/>
              <a:gd name="connsiteY21-2746" fmla="*/ 734046 h 918356"/>
              <a:gd name="connsiteX22-2747" fmla="*/ 986250 w 9517857"/>
              <a:gd name="connsiteY22-2748" fmla="*/ 713530 h 918356"/>
              <a:gd name="connsiteX23-2749" fmla="*/ 1013752 w 9517857"/>
              <a:gd name="connsiteY23-2750" fmla="*/ 713361 h 918356"/>
              <a:gd name="connsiteX24-2751" fmla="*/ 1023734 w 9517857"/>
              <a:gd name="connsiteY24-2752" fmla="*/ 718571 h 918356"/>
              <a:gd name="connsiteX25-2753" fmla="*/ 1063207 w 9517857"/>
              <a:gd name="connsiteY25-2754" fmla="*/ 715651 h 918356"/>
              <a:gd name="connsiteX26-2755" fmla="*/ 1081980 w 9517857"/>
              <a:gd name="connsiteY26-2756" fmla="*/ 738455 h 918356"/>
              <a:gd name="connsiteX27-2757" fmla="*/ 1218120 w 9517857"/>
              <a:gd name="connsiteY27-2758" fmla="*/ 713280 h 918356"/>
              <a:gd name="connsiteX28-2759" fmla="*/ 1397459 w 9517857"/>
              <a:gd name="connsiteY28-2760" fmla="*/ 691190 h 918356"/>
              <a:gd name="connsiteX29-2761" fmla="*/ 1580688 w 9517857"/>
              <a:gd name="connsiteY29-2762" fmla="*/ 693697 h 918356"/>
              <a:gd name="connsiteX30-2763" fmla="*/ 1772334 w 9517857"/>
              <a:gd name="connsiteY30-2764" fmla="*/ 710640 h 918356"/>
              <a:gd name="connsiteX31-2765" fmla="*/ 2002561 w 9517857"/>
              <a:gd name="connsiteY31-2766" fmla="*/ 659917 h 918356"/>
              <a:gd name="connsiteX32-2767" fmla="*/ 2135144 w 9517857"/>
              <a:gd name="connsiteY32-2768" fmla="*/ 636501 h 918356"/>
              <a:gd name="connsiteX33-2769" fmla="*/ 2440292 w 9517857"/>
              <a:gd name="connsiteY33-2770" fmla="*/ 593862 h 918356"/>
              <a:gd name="connsiteX34-2771" fmla="*/ 2547829 w 9517857"/>
              <a:gd name="connsiteY34-2772" fmla="*/ 566150 h 918356"/>
              <a:gd name="connsiteX35-2773" fmla="*/ 2658055 w 9517857"/>
              <a:gd name="connsiteY35-2774" fmla="*/ 578727 h 918356"/>
              <a:gd name="connsiteX36-2775" fmla="*/ 2693698 w 9517857"/>
              <a:gd name="connsiteY36-2776" fmla="*/ 560029 h 918356"/>
              <a:gd name="connsiteX37-2777" fmla="*/ 2699673 w 9517857"/>
              <a:gd name="connsiteY37-2778" fmla="*/ 556400 h 918356"/>
              <a:gd name="connsiteX38-2779" fmla="*/ 2727306 w 9517857"/>
              <a:gd name="connsiteY38-2780" fmla="*/ 550698 h 918356"/>
              <a:gd name="connsiteX39-2781" fmla="*/ 2730451 w 9517857"/>
              <a:gd name="connsiteY39-2782" fmla="*/ 538058 h 918356"/>
              <a:gd name="connsiteX40-2783" fmla="*/ 2768713 w 9517857"/>
              <a:gd name="connsiteY40-2784" fmla="*/ 521575 h 918356"/>
              <a:gd name="connsiteX41-2785" fmla="*/ 2820868 w 9517857"/>
              <a:gd name="connsiteY41-2786" fmla="*/ 514160 h 918356"/>
              <a:gd name="connsiteX42-2787" fmla="*/ 3073635 w 9517857"/>
              <a:gd name="connsiteY42-2788" fmla="*/ 491294 h 918356"/>
              <a:gd name="connsiteX43-2789" fmla="*/ 3222071 w 9517857"/>
              <a:gd name="connsiteY43-2790" fmla="*/ 470559 h 918356"/>
              <a:gd name="connsiteX44-2791" fmla="*/ 3274069 w 9517857"/>
              <a:gd name="connsiteY44-2792" fmla="*/ 451605 h 918356"/>
              <a:gd name="connsiteX45-2793" fmla="*/ 3349632 w 9517857"/>
              <a:gd name="connsiteY45-2794" fmla="*/ 432583 h 918356"/>
              <a:gd name="connsiteX46-2795" fmla="*/ 3479593 w 9517857"/>
              <a:gd name="connsiteY46-2796" fmla="*/ 390437 h 918356"/>
              <a:gd name="connsiteX47-2797" fmla="*/ 3651428 w 9517857"/>
              <a:gd name="connsiteY47-2798" fmla="*/ 361807 h 918356"/>
              <a:gd name="connsiteX48-2799" fmla="*/ 3750023 w 9517857"/>
              <a:gd name="connsiteY48-2800" fmla="*/ 370678 h 918356"/>
              <a:gd name="connsiteX49-2801" fmla="*/ 3844133 w 9517857"/>
              <a:gd name="connsiteY49-2802" fmla="*/ 360648 h 918356"/>
              <a:gd name="connsiteX50-2803" fmla="*/ 3933803 w 9517857"/>
              <a:gd name="connsiteY50-2804" fmla="*/ 357315 h 918356"/>
              <a:gd name="connsiteX51-2805" fmla="*/ 4266740 w 9517857"/>
              <a:gd name="connsiteY51-2806" fmla="*/ 361454 h 918356"/>
              <a:gd name="connsiteX52-2807" fmla="*/ 4430770 w 9517857"/>
              <a:gd name="connsiteY52-2808" fmla="*/ 342643 h 918356"/>
              <a:gd name="connsiteX53-2809" fmla="*/ 4512664 w 9517857"/>
              <a:gd name="connsiteY53-2810" fmla="*/ 319948 h 918356"/>
              <a:gd name="connsiteX54-2811" fmla="*/ 4616423 w 9517857"/>
              <a:gd name="connsiteY54-2812" fmla="*/ 290914 h 918356"/>
              <a:gd name="connsiteX55-2813" fmla="*/ 4691675 w 9517857"/>
              <a:gd name="connsiteY55-2814" fmla="*/ 254011 h 918356"/>
              <a:gd name="connsiteX56-2815" fmla="*/ 4689051 w 9517857"/>
              <a:gd name="connsiteY56-2816" fmla="*/ 250968 h 918356"/>
              <a:gd name="connsiteX57-2817" fmla="*/ 4719994 w 9517857"/>
              <a:gd name="connsiteY57-2818" fmla="*/ 245307 h 918356"/>
              <a:gd name="connsiteX58-2819" fmla="*/ 4752894 w 9517857"/>
              <a:gd name="connsiteY58-2820" fmla="*/ 239875 h 918356"/>
              <a:gd name="connsiteX59-2821" fmla="*/ 4769329 w 9517857"/>
              <a:gd name="connsiteY59-2822" fmla="*/ 233585 h 918356"/>
              <a:gd name="connsiteX60-2823" fmla="*/ 4775634 w 9517857"/>
              <a:gd name="connsiteY60-2824" fmla="*/ 234063 h 918356"/>
              <a:gd name="connsiteX61-2825" fmla="*/ 4790452 w 9517857"/>
              <a:gd name="connsiteY61-2826" fmla="*/ 233572 h 918356"/>
              <a:gd name="connsiteX62-2827" fmla="*/ 4789062 w 9517857"/>
              <a:gd name="connsiteY62-2828" fmla="*/ 241924 h 918356"/>
              <a:gd name="connsiteX63-2829" fmla="*/ 4827826 w 9517857"/>
              <a:gd name="connsiteY63-2830" fmla="*/ 246977 h 918356"/>
              <a:gd name="connsiteX64-2831" fmla="*/ 4892569 w 9517857"/>
              <a:gd name="connsiteY64-2832" fmla="*/ 249933 h 918356"/>
              <a:gd name="connsiteX65-2833" fmla="*/ 4896611 w 9517857"/>
              <a:gd name="connsiteY65-2834" fmla="*/ 240448 h 918356"/>
              <a:gd name="connsiteX66-2835" fmla="*/ 4917286 w 9517857"/>
              <a:gd name="connsiteY66-2836" fmla="*/ 243659 h 918356"/>
              <a:gd name="connsiteX67-2837" fmla="*/ 4981173 w 9517857"/>
              <a:gd name="connsiteY67-2838" fmla="*/ 247103 h 918356"/>
              <a:gd name="connsiteX68-2839" fmla="*/ 5060397 w 9517857"/>
              <a:gd name="connsiteY68-2840" fmla="*/ 263688 h 918356"/>
              <a:gd name="connsiteX69-2841" fmla="*/ 5252996 w 9517857"/>
              <a:gd name="connsiteY69-2842" fmla="*/ 270655 h 918356"/>
              <a:gd name="connsiteX70-2843" fmla="*/ 5358056 w 9517857"/>
              <a:gd name="connsiteY70-2844" fmla="*/ 247248 h 918356"/>
              <a:gd name="connsiteX71-2845" fmla="*/ 5426496 w 9517857"/>
              <a:gd name="connsiteY71-2846" fmla="*/ 235142 h 918356"/>
              <a:gd name="connsiteX72-2847" fmla="*/ 5497161 w 9517857"/>
              <a:gd name="connsiteY72-2848" fmla="*/ 228808 h 918356"/>
              <a:gd name="connsiteX73-2849" fmla="*/ 5826043 w 9517857"/>
              <a:gd name="connsiteY73-2850" fmla="*/ 148073 h 918356"/>
              <a:gd name="connsiteX74-2851" fmla="*/ 6013415 w 9517857"/>
              <a:gd name="connsiteY74-2852" fmla="*/ 137316 h 918356"/>
              <a:gd name="connsiteX75-2853" fmla="*/ 6080994 w 9517857"/>
              <a:gd name="connsiteY75-2854" fmla="*/ 142938 h 918356"/>
              <a:gd name="connsiteX76-2855" fmla="*/ 6194152 w 9517857"/>
              <a:gd name="connsiteY76-2856" fmla="*/ 151772 h 918356"/>
              <a:gd name="connsiteX77-2857" fmla="*/ 6281379 w 9517857"/>
              <a:gd name="connsiteY77-2858" fmla="*/ 181626 h 918356"/>
              <a:gd name="connsiteX78-2859" fmla="*/ 6374947 w 9517857"/>
              <a:gd name="connsiteY78-2860" fmla="*/ 179799 h 918356"/>
              <a:gd name="connsiteX79-2861" fmla="*/ 6448518 w 9517857"/>
              <a:gd name="connsiteY79-2862" fmla="*/ 164378 h 918356"/>
              <a:gd name="connsiteX80-2863" fmla="*/ 6544700 w 9517857"/>
              <a:gd name="connsiteY80-2864" fmla="*/ 167161 h 918356"/>
              <a:gd name="connsiteX81-2865" fmla="*/ 6648353 w 9517857"/>
              <a:gd name="connsiteY81-2866" fmla="*/ 172250 h 918356"/>
              <a:gd name="connsiteX82-2867" fmla="*/ 6736227 w 9517857"/>
              <a:gd name="connsiteY82-2868" fmla="*/ 173216 h 918356"/>
              <a:gd name="connsiteX83-2869" fmla="*/ 6977218 w 9517857"/>
              <a:gd name="connsiteY83-2870" fmla="*/ 184289 h 918356"/>
              <a:gd name="connsiteX84-2871" fmla="*/ 7065221 w 9517857"/>
              <a:gd name="connsiteY84-2872" fmla="*/ 227531 h 918356"/>
              <a:gd name="connsiteX85-2873" fmla="*/ 7358195 w 9517857"/>
              <a:gd name="connsiteY85-2874" fmla="*/ 251740 h 918356"/>
              <a:gd name="connsiteX86-2875" fmla="*/ 7565449 w 9517857"/>
              <a:gd name="connsiteY86-2876" fmla="*/ 258950 h 918356"/>
              <a:gd name="connsiteX87-2877" fmla="*/ 7599285 w 9517857"/>
              <a:gd name="connsiteY87-2878" fmla="*/ 266021 h 918356"/>
              <a:gd name="connsiteX88-2879" fmla="*/ 7644411 w 9517857"/>
              <a:gd name="connsiteY88-2880" fmla="*/ 258986 h 918356"/>
              <a:gd name="connsiteX89-2881" fmla="*/ 7825110 w 9517857"/>
              <a:gd name="connsiteY89-2882" fmla="*/ 229109 h 918356"/>
              <a:gd name="connsiteX90-2883" fmla="*/ 7965805 w 9517857"/>
              <a:gd name="connsiteY90-2884" fmla="*/ 200355 h 918356"/>
              <a:gd name="connsiteX91-2885" fmla="*/ 8147401 w 9517857"/>
              <a:gd name="connsiteY91-2886" fmla="*/ 205617 h 918356"/>
              <a:gd name="connsiteX92-2887" fmla="*/ 8256033 w 9517857"/>
              <a:gd name="connsiteY92-2888" fmla="*/ 193713 h 918356"/>
              <a:gd name="connsiteX93-2889" fmla="*/ 8410677 w 9517857"/>
              <a:gd name="connsiteY93-2890" fmla="*/ 172167 h 918356"/>
              <a:gd name="connsiteX94-2891" fmla="*/ 8617841 w 9517857"/>
              <a:gd name="connsiteY94-2892" fmla="*/ 155167 h 918356"/>
              <a:gd name="connsiteX95-2893" fmla="*/ 8715976 w 9517857"/>
              <a:gd name="connsiteY95-2894" fmla="*/ 178374 h 918356"/>
              <a:gd name="connsiteX96-2895" fmla="*/ 8778827 w 9517857"/>
              <a:gd name="connsiteY96-2896" fmla="*/ 172936 h 918356"/>
              <a:gd name="connsiteX97-2897" fmla="*/ 8840778 w 9517857"/>
              <a:gd name="connsiteY97-2898" fmla="*/ 143149 h 918356"/>
              <a:gd name="connsiteX98-2899" fmla="*/ 9010380 w 9517857"/>
              <a:gd name="connsiteY98-2900" fmla="*/ 91891 h 918356"/>
              <a:gd name="connsiteX99-2901" fmla="*/ 9110856 w 9517857"/>
              <a:gd name="connsiteY99-2902" fmla="*/ 70997 h 918356"/>
              <a:gd name="connsiteX100-2903" fmla="*/ 9268817 w 9517857"/>
              <a:gd name="connsiteY100-2904" fmla="*/ 53082 h 918356"/>
              <a:gd name="connsiteX101-2905" fmla="*/ 9316667 w 9517857"/>
              <a:gd name="connsiteY101-2906" fmla="*/ 45047 h 918356"/>
              <a:gd name="connsiteX102-2907" fmla="*/ 9428209 w 9517857"/>
              <a:gd name="connsiteY102-2908" fmla="*/ 29923 h 918356"/>
              <a:gd name="connsiteX103-2909" fmla="*/ 9517856 w 9517857"/>
              <a:gd name="connsiteY103-2910" fmla="*/ 0 h 918356"/>
              <a:gd name="connsiteX0-2911" fmla="*/ 4686423 w 9517857"/>
              <a:gd name="connsiteY0-2912" fmla="*/ 247919 h 918356"/>
              <a:gd name="connsiteX1-2913" fmla="*/ 4689051 w 9517857"/>
              <a:gd name="connsiteY1-2914" fmla="*/ 250968 h 918356"/>
              <a:gd name="connsiteX2-2915" fmla="*/ 4687244 w 9517857"/>
              <a:gd name="connsiteY2-2916" fmla="*/ 251298 h 918356"/>
              <a:gd name="connsiteX3-2917" fmla="*/ 4686423 w 9517857"/>
              <a:gd name="connsiteY3-2918" fmla="*/ 247919 h 918356"/>
              <a:gd name="connsiteX4-2919" fmla="*/ 4685225 w 9517857"/>
              <a:gd name="connsiteY4-2920" fmla="*/ 246530 h 918356"/>
              <a:gd name="connsiteX5-2921" fmla="*/ 4686133 w 9517857"/>
              <a:gd name="connsiteY5-2922" fmla="*/ 246727 h 918356"/>
              <a:gd name="connsiteX6-2923" fmla="*/ 4686423 w 9517857"/>
              <a:gd name="connsiteY6-2924" fmla="*/ 247919 h 918356"/>
              <a:gd name="connsiteX7-2925" fmla="*/ 4685225 w 9517857"/>
              <a:gd name="connsiteY7-2926" fmla="*/ 246530 h 918356"/>
              <a:gd name="connsiteX8-2927" fmla="*/ 9517856 w 9517857"/>
              <a:gd name="connsiteY8-2928" fmla="*/ 0 h 918356"/>
              <a:gd name="connsiteX9-2929" fmla="*/ 9517857 w 9517857"/>
              <a:gd name="connsiteY9-2930" fmla="*/ 12 h 918356"/>
              <a:gd name="connsiteX10-2931" fmla="*/ 9517857 w 9517857"/>
              <a:gd name="connsiteY10-2932" fmla="*/ 918356 h 918356"/>
              <a:gd name="connsiteX11-2933" fmla="*/ 14604 w 9517857"/>
              <a:gd name="connsiteY11-2934" fmla="*/ 918356 h 918356"/>
              <a:gd name="connsiteX12-2935" fmla="*/ 12841 w 9517857"/>
              <a:gd name="connsiteY12-2936" fmla="*/ 917763 h 918356"/>
              <a:gd name="connsiteX13-2937" fmla="*/ 93 w 9517857"/>
              <a:gd name="connsiteY13-2938" fmla="*/ 912471 h 918356"/>
              <a:gd name="connsiteX14-2939" fmla="*/ 58674 w 9517857"/>
              <a:gd name="connsiteY14-2940" fmla="*/ 890322 h 918356"/>
              <a:gd name="connsiteX15-2941" fmla="*/ 275005 w 9517857"/>
              <a:gd name="connsiteY15-2942" fmla="*/ 807229 h 918356"/>
              <a:gd name="connsiteX16-2943" fmla="*/ 587824 w 9517857"/>
              <a:gd name="connsiteY16-2944" fmla="*/ 798195 h 918356"/>
              <a:gd name="connsiteX17-2945" fmla="*/ 727985 w 9517857"/>
              <a:gd name="connsiteY17-2946" fmla="*/ 719826 h 918356"/>
              <a:gd name="connsiteX18-2947" fmla="*/ 778982 w 9517857"/>
              <a:gd name="connsiteY18-2948" fmla="*/ 710142 h 918356"/>
              <a:gd name="connsiteX19-2949" fmla="*/ 849944 w 9517857"/>
              <a:gd name="connsiteY19-2950" fmla="*/ 717987 h 918356"/>
              <a:gd name="connsiteX20-2951" fmla="*/ 901402 w 9517857"/>
              <a:gd name="connsiteY20-2952" fmla="*/ 729045 h 918356"/>
              <a:gd name="connsiteX21-2953" fmla="*/ 930946 w 9517857"/>
              <a:gd name="connsiteY21-2954" fmla="*/ 734046 h 918356"/>
              <a:gd name="connsiteX22-2955" fmla="*/ 986250 w 9517857"/>
              <a:gd name="connsiteY22-2956" fmla="*/ 713530 h 918356"/>
              <a:gd name="connsiteX23-2957" fmla="*/ 1013752 w 9517857"/>
              <a:gd name="connsiteY23-2958" fmla="*/ 713361 h 918356"/>
              <a:gd name="connsiteX24-2959" fmla="*/ 1023734 w 9517857"/>
              <a:gd name="connsiteY24-2960" fmla="*/ 718571 h 918356"/>
              <a:gd name="connsiteX25-2961" fmla="*/ 1063207 w 9517857"/>
              <a:gd name="connsiteY25-2962" fmla="*/ 715651 h 918356"/>
              <a:gd name="connsiteX26-2963" fmla="*/ 1081980 w 9517857"/>
              <a:gd name="connsiteY26-2964" fmla="*/ 738455 h 918356"/>
              <a:gd name="connsiteX27-2965" fmla="*/ 1218120 w 9517857"/>
              <a:gd name="connsiteY27-2966" fmla="*/ 713280 h 918356"/>
              <a:gd name="connsiteX28-2967" fmla="*/ 1397459 w 9517857"/>
              <a:gd name="connsiteY28-2968" fmla="*/ 691190 h 918356"/>
              <a:gd name="connsiteX29-2969" fmla="*/ 1580688 w 9517857"/>
              <a:gd name="connsiteY29-2970" fmla="*/ 693697 h 918356"/>
              <a:gd name="connsiteX30-2971" fmla="*/ 1772334 w 9517857"/>
              <a:gd name="connsiteY30-2972" fmla="*/ 710640 h 918356"/>
              <a:gd name="connsiteX31-2973" fmla="*/ 2002561 w 9517857"/>
              <a:gd name="connsiteY31-2974" fmla="*/ 659917 h 918356"/>
              <a:gd name="connsiteX32-2975" fmla="*/ 2135144 w 9517857"/>
              <a:gd name="connsiteY32-2976" fmla="*/ 636501 h 918356"/>
              <a:gd name="connsiteX33-2977" fmla="*/ 2440292 w 9517857"/>
              <a:gd name="connsiteY33-2978" fmla="*/ 593862 h 918356"/>
              <a:gd name="connsiteX34-2979" fmla="*/ 2547829 w 9517857"/>
              <a:gd name="connsiteY34-2980" fmla="*/ 566150 h 918356"/>
              <a:gd name="connsiteX35-2981" fmla="*/ 2658055 w 9517857"/>
              <a:gd name="connsiteY35-2982" fmla="*/ 578727 h 918356"/>
              <a:gd name="connsiteX36-2983" fmla="*/ 2693698 w 9517857"/>
              <a:gd name="connsiteY36-2984" fmla="*/ 560029 h 918356"/>
              <a:gd name="connsiteX37-2985" fmla="*/ 2699673 w 9517857"/>
              <a:gd name="connsiteY37-2986" fmla="*/ 556400 h 918356"/>
              <a:gd name="connsiteX38-2987" fmla="*/ 2727306 w 9517857"/>
              <a:gd name="connsiteY38-2988" fmla="*/ 550698 h 918356"/>
              <a:gd name="connsiteX39-2989" fmla="*/ 2730451 w 9517857"/>
              <a:gd name="connsiteY39-2990" fmla="*/ 538058 h 918356"/>
              <a:gd name="connsiteX40-2991" fmla="*/ 2768713 w 9517857"/>
              <a:gd name="connsiteY40-2992" fmla="*/ 521575 h 918356"/>
              <a:gd name="connsiteX41-2993" fmla="*/ 2820868 w 9517857"/>
              <a:gd name="connsiteY41-2994" fmla="*/ 514160 h 918356"/>
              <a:gd name="connsiteX42-2995" fmla="*/ 3073635 w 9517857"/>
              <a:gd name="connsiteY42-2996" fmla="*/ 491294 h 918356"/>
              <a:gd name="connsiteX43-2997" fmla="*/ 3222071 w 9517857"/>
              <a:gd name="connsiteY43-2998" fmla="*/ 470559 h 918356"/>
              <a:gd name="connsiteX44-2999" fmla="*/ 3274069 w 9517857"/>
              <a:gd name="connsiteY44-3000" fmla="*/ 451605 h 918356"/>
              <a:gd name="connsiteX45-3001" fmla="*/ 3349632 w 9517857"/>
              <a:gd name="connsiteY45-3002" fmla="*/ 432583 h 918356"/>
              <a:gd name="connsiteX46-3003" fmla="*/ 3479593 w 9517857"/>
              <a:gd name="connsiteY46-3004" fmla="*/ 390437 h 918356"/>
              <a:gd name="connsiteX47-3005" fmla="*/ 3651428 w 9517857"/>
              <a:gd name="connsiteY47-3006" fmla="*/ 361807 h 918356"/>
              <a:gd name="connsiteX48-3007" fmla="*/ 3750023 w 9517857"/>
              <a:gd name="connsiteY48-3008" fmla="*/ 370678 h 918356"/>
              <a:gd name="connsiteX49-3009" fmla="*/ 3844133 w 9517857"/>
              <a:gd name="connsiteY49-3010" fmla="*/ 360648 h 918356"/>
              <a:gd name="connsiteX50-3011" fmla="*/ 3933803 w 9517857"/>
              <a:gd name="connsiteY50-3012" fmla="*/ 357315 h 918356"/>
              <a:gd name="connsiteX51-3013" fmla="*/ 4266740 w 9517857"/>
              <a:gd name="connsiteY51-3014" fmla="*/ 361454 h 918356"/>
              <a:gd name="connsiteX52-3015" fmla="*/ 4430770 w 9517857"/>
              <a:gd name="connsiteY52-3016" fmla="*/ 342643 h 918356"/>
              <a:gd name="connsiteX53-3017" fmla="*/ 4512664 w 9517857"/>
              <a:gd name="connsiteY53-3018" fmla="*/ 319948 h 918356"/>
              <a:gd name="connsiteX54-3019" fmla="*/ 4616423 w 9517857"/>
              <a:gd name="connsiteY54-3020" fmla="*/ 290914 h 918356"/>
              <a:gd name="connsiteX55-3021" fmla="*/ 4691675 w 9517857"/>
              <a:gd name="connsiteY55-3022" fmla="*/ 254011 h 918356"/>
              <a:gd name="connsiteX56-3023" fmla="*/ 4689051 w 9517857"/>
              <a:gd name="connsiteY56-3024" fmla="*/ 250968 h 918356"/>
              <a:gd name="connsiteX57-3025" fmla="*/ 4719994 w 9517857"/>
              <a:gd name="connsiteY57-3026" fmla="*/ 245307 h 918356"/>
              <a:gd name="connsiteX58-3027" fmla="*/ 4752894 w 9517857"/>
              <a:gd name="connsiteY58-3028" fmla="*/ 239875 h 918356"/>
              <a:gd name="connsiteX59-3029" fmla="*/ 4769329 w 9517857"/>
              <a:gd name="connsiteY59-3030" fmla="*/ 233585 h 918356"/>
              <a:gd name="connsiteX60-3031" fmla="*/ 4775634 w 9517857"/>
              <a:gd name="connsiteY60-3032" fmla="*/ 234063 h 918356"/>
              <a:gd name="connsiteX61-3033" fmla="*/ 4790452 w 9517857"/>
              <a:gd name="connsiteY61-3034" fmla="*/ 233572 h 918356"/>
              <a:gd name="connsiteX62-3035" fmla="*/ 4789062 w 9517857"/>
              <a:gd name="connsiteY62-3036" fmla="*/ 241924 h 918356"/>
              <a:gd name="connsiteX63-3037" fmla="*/ 4827826 w 9517857"/>
              <a:gd name="connsiteY63-3038" fmla="*/ 246977 h 918356"/>
              <a:gd name="connsiteX64-3039" fmla="*/ 4892569 w 9517857"/>
              <a:gd name="connsiteY64-3040" fmla="*/ 249933 h 918356"/>
              <a:gd name="connsiteX65-3041" fmla="*/ 4896611 w 9517857"/>
              <a:gd name="connsiteY65-3042" fmla="*/ 240448 h 918356"/>
              <a:gd name="connsiteX66-3043" fmla="*/ 4917286 w 9517857"/>
              <a:gd name="connsiteY66-3044" fmla="*/ 243659 h 918356"/>
              <a:gd name="connsiteX67-3045" fmla="*/ 4981173 w 9517857"/>
              <a:gd name="connsiteY67-3046" fmla="*/ 247103 h 918356"/>
              <a:gd name="connsiteX68-3047" fmla="*/ 5060397 w 9517857"/>
              <a:gd name="connsiteY68-3048" fmla="*/ 263688 h 918356"/>
              <a:gd name="connsiteX69-3049" fmla="*/ 5252996 w 9517857"/>
              <a:gd name="connsiteY69-3050" fmla="*/ 270655 h 918356"/>
              <a:gd name="connsiteX70-3051" fmla="*/ 5358056 w 9517857"/>
              <a:gd name="connsiteY70-3052" fmla="*/ 247248 h 918356"/>
              <a:gd name="connsiteX71-3053" fmla="*/ 5426496 w 9517857"/>
              <a:gd name="connsiteY71-3054" fmla="*/ 235142 h 918356"/>
              <a:gd name="connsiteX72-3055" fmla="*/ 5497161 w 9517857"/>
              <a:gd name="connsiteY72-3056" fmla="*/ 228808 h 918356"/>
              <a:gd name="connsiteX73-3057" fmla="*/ 5826043 w 9517857"/>
              <a:gd name="connsiteY73-3058" fmla="*/ 148073 h 918356"/>
              <a:gd name="connsiteX74-3059" fmla="*/ 6013415 w 9517857"/>
              <a:gd name="connsiteY74-3060" fmla="*/ 137316 h 918356"/>
              <a:gd name="connsiteX75-3061" fmla="*/ 6080994 w 9517857"/>
              <a:gd name="connsiteY75-3062" fmla="*/ 142938 h 918356"/>
              <a:gd name="connsiteX76-3063" fmla="*/ 6194152 w 9517857"/>
              <a:gd name="connsiteY76-3064" fmla="*/ 151772 h 918356"/>
              <a:gd name="connsiteX77-3065" fmla="*/ 6281379 w 9517857"/>
              <a:gd name="connsiteY77-3066" fmla="*/ 181626 h 918356"/>
              <a:gd name="connsiteX78-3067" fmla="*/ 6374947 w 9517857"/>
              <a:gd name="connsiteY78-3068" fmla="*/ 179799 h 918356"/>
              <a:gd name="connsiteX79-3069" fmla="*/ 6448518 w 9517857"/>
              <a:gd name="connsiteY79-3070" fmla="*/ 164378 h 918356"/>
              <a:gd name="connsiteX80-3071" fmla="*/ 6544700 w 9517857"/>
              <a:gd name="connsiteY80-3072" fmla="*/ 167161 h 918356"/>
              <a:gd name="connsiteX81-3073" fmla="*/ 6648353 w 9517857"/>
              <a:gd name="connsiteY81-3074" fmla="*/ 172250 h 918356"/>
              <a:gd name="connsiteX82-3075" fmla="*/ 6736227 w 9517857"/>
              <a:gd name="connsiteY82-3076" fmla="*/ 173216 h 918356"/>
              <a:gd name="connsiteX83-3077" fmla="*/ 6977218 w 9517857"/>
              <a:gd name="connsiteY83-3078" fmla="*/ 184289 h 918356"/>
              <a:gd name="connsiteX84-3079" fmla="*/ 7065221 w 9517857"/>
              <a:gd name="connsiteY84-3080" fmla="*/ 227531 h 918356"/>
              <a:gd name="connsiteX85-3081" fmla="*/ 7358195 w 9517857"/>
              <a:gd name="connsiteY85-3082" fmla="*/ 251740 h 918356"/>
              <a:gd name="connsiteX86-3083" fmla="*/ 7565449 w 9517857"/>
              <a:gd name="connsiteY86-3084" fmla="*/ 258950 h 918356"/>
              <a:gd name="connsiteX87-3085" fmla="*/ 7599285 w 9517857"/>
              <a:gd name="connsiteY87-3086" fmla="*/ 266021 h 918356"/>
              <a:gd name="connsiteX88-3087" fmla="*/ 7644411 w 9517857"/>
              <a:gd name="connsiteY88-3088" fmla="*/ 258986 h 918356"/>
              <a:gd name="connsiteX89-3089" fmla="*/ 7825110 w 9517857"/>
              <a:gd name="connsiteY89-3090" fmla="*/ 229109 h 918356"/>
              <a:gd name="connsiteX90-3091" fmla="*/ 7965805 w 9517857"/>
              <a:gd name="connsiteY90-3092" fmla="*/ 200355 h 918356"/>
              <a:gd name="connsiteX91-3093" fmla="*/ 8147401 w 9517857"/>
              <a:gd name="connsiteY91-3094" fmla="*/ 205617 h 918356"/>
              <a:gd name="connsiteX92-3095" fmla="*/ 8256033 w 9517857"/>
              <a:gd name="connsiteY92-3096" fmla="*/ 193713 h 918356"/>
              <a:gd name="connsiteX93-3097" fmla="*/ 8410677 w 9517857"/>
              <a:gd name="connsiteY93-3098" fmla="*/ 172167 h 918356"/>
              <a:gd name="connsiteX94-3099" fmla="*/ 8617841 w 9517857"/>
              <a:gd name="connsiteY94-3100" fmla="*/ 155167 h 918356"/>
              <a:gd name="connsiteX95-3101" fmla="*/ 8715976 w 9517857"/>
              <a:gd name="connsiteY95-3102" fmla="*/ 178374 h 918356"/>
              <a:gd name="connsiteX96-3103" fmla="*/ 8778827 w 9517857"/>
              <a:gd name="connsiteY96-3104" fmla="*/ 172936 h 918356"/>
              <a:gd name="connsiteX97-3105" fmla="*/ 8840778 w 9517857"/>
              <a:gd name="connsiteY97-3106" fmla="*/ 143149 h 918356"/>
              <a:gd name="connsiteX98-3107" fmla="*/ 9010380 w 9517857"/>
              <a:gd name="connsiteY98-3108" fmla="*/ 91891 h 918356"/>
              <a:gd name="connsiteX99-3109" fmla="*/ 9110856 w 9517857"/>
              <a:gd name="connsiteY99-3110" fmla="*/ 70997 h 918356"/>
              <a:gd name="connsiteX100-3111" fmla="*/ 9268817 w 9517857"/>
              <a:gd name="connsiteY100-3112" fmla="*/ 53082 h 918356"/>
              <a:gd name="connsiteX101-3113" fmla="*/ 9316667 w 9517857"/>
              <a:gd name="connsiteY101-3114" fmla="*/ 45047 h 918356"/>
              <a:gd name="connsiteX102-3115" fmla="*/ 9428209 w 9517857"/>
              <a:gd name="connsiteY102-3116" fmla="*/ 29923 h 918356"/>
              <a:gd name="connsiteX103-3117" fmla="*/ 9517856 w 9517857"/>
              <a:gd name="connsiteY103-3118" fmla="*/ 0 h 918356"/>
              <a:gd name="connsiteX0-3119" fmla="*/ 4686423 w 9517857"/>
              <a:gd name="connsiteY0-3120" fmla="*/ 247919 h 918356"/>
              <a:gd name="connsiteX1-3121" fmla="*/ 4689051 w 9517857"/>
              <a:gd name="connsiteY1-3122" fmla="*/ 250968 h 918356"/>
              <a:gd name="connsiteX2-3123" fmla="*/ 4687244 w 9517857"/>
              <a:gd name="connsiteY2-3124" fmla="*/ 251298 h 918356"/>
              <a:gd name="connsiteX3-3125" fmla="*/ 4686423 w 9517857"/>
              <a:gd name="connsiteY3-3126" fmla="*/ 247919 h 918356"/>
              <a:gd name="connsiteX4-3127" fmla="*/ 4685225 w 9517857"/>
              <a:gd name="connsiteY4-3128" fmla="*/ 246530 h 918356"/>
              <a:gd name="connsiteX5-3129" fmla="*/ 4686133 w 9517857"/>
              <a:gd name="connsiteY5-3130" fmla="*/ 246727 h 918356"/>
              <a:gd name="connsiteX6-3131" fmla="*/ 4686423 w 9517857"/>
              <a:gd name="connsiteY6-3132" fmla="*/ 247919 h 918356"/>
              <a:gd name="connsiteX7-3133" fmla="*/ 4685225 w 9517857"/>
              <a:gd name="connsiteY7-3134" fmla="*/ 246530 h 918356"/>
              <a:gd name="connsiteX8-3135" fmla="*/ 9517856 w 9517857"/>
              <a:gd name="connsiteY8-3136" fmla="*/ 0 h 918356"/>
              <a:gd name="connsiteX9-3137" fmla="*/ 9517857 w 9517857"/>
              <a:gd name="connsiteY9-3138" fmla="*/ 12 h 918356"/>
              <a:gd name="connsiteX10-3139" fmla="*/ 9517857 w 9517857"/>
              <a:gd name="connsiteY10-3140" fmla="*/ 918356 h 918356"/>
              <a:gd name="connsiteX11-3141" fmla="*/ 14604 w 9517857"/>
              <a:gd name="connsiteY11-3142" fmla="*/ 918356 h 918356"/>
              <a:gd name="connsiteX12-3143" fmla="*/ 12841 w 9517857"/>
              <a:gd name="connsiteY12-3144" fmla="*/ 917763 h 918356"/>
              <a:gd name="connsiteX13-3145" fmla="*/ 93 w 9517857"/>
              <a:gd name="connsiteY13-3146" fmla="*/ 912471 h 918356"/>
              <a:gd name="connsiteX14-3147" fmla="*/ 58674 w 9517857"/>
              <a:gd name="connsiteY14-3148" fmla="*/ 890322 h 918356"/>
              <a:gd name="connsiteX15-3149" fmla="*/ 275005 w 9517857"/>
              <a:gd name="connsiteY15-3150" fmla="*/ 807229 h 918356"/>
              <a:gd name="connsiteX16-3151" fmla="*/ 587824 w 9517857"/>
              <a:gd name="connsiteY16-3152" fmla="*/ 798195 h 918356"/>
              <a:gd name="connsiteX17-3153" fmla="*/ 727985 w 9517857"/>
              <a:gd name="connsiteY17-3154" fmla="*/ 719826 h 918356"/>
              <a:gd name="connsiteX18-3155" fmla="*/ 778982 w 9517857"/>
              <a:gd name="connsiteY18-3156" fmla="*/ 710142 h 918356"/>
              <a:gd name="connsiteX19-3157" fmla="*/ 849944 w 9517857"/>
              <a:gd name="connsiteY19-3158" fmla="*/ 717987 h 918356"/>
              <a:gd name="connsiteX20-3159" fmla="*/ 901402 w 9517857"/>
              <a:gd name="connsiteY20-3160" fmla="*/ 729045 h 918356"/>
              <a:gd name="connsiteX21-3161" fmla="*/ 930946 w 9517857"/>
              <a:gd name="connsiteY21-3162" fmla="*/ 734046 h 918356"/>
              <a:gd name="connsiteX22-3163" fmla="*/ 986250 w 9517857"/>
              <a:gd name="connsiteY22-3164" fmla="*/ 713530 h 918356"/>
              <a:gd name="connsiteX23-3165" fmla="*/ 1013752 w 9517857"/>
              <a:gd name="connsiteY23-3166" fmla="*/ 713361 h 918356"/>
              <a:gd name="connsiteX24-3167" fmla="*/ 1023734 w 9517857"/>
              <a:gd name="connsiteY24-3168" fmla="*/ 718571 h 918356"/>
              <a:gd name="connsiteX25-3169" fmla="*/ 1063207 w 9517857"/>
              <a:gd name="connsiteY25-3170" fmla="*/ 715651 h 918356"/>
              <a:gd name="connsiteX26-3171" fmla="*/ 1081980 w 9517857"/>
              <a:gd name="connsiteY26-3172" fmla="*/ 738455 h 918356"/>
              <a:gd name="connsiteX27-3173" fmla="*/ 1218120 w 9517857"/>
              <a:gd name="connsiteY27-3174" fmla="*/ 713280 h 918356"/>
              <a:gd name="connsiteX28-3175" fmla="*/ 1397459 w 9517857"/>
              <a:gd name="connsiteY28-3176" fmla="*/ 691190 h 918356"/>
              <a:gd name="connsiteX29-3177" fmla="*/ 1580688 w 9517857"/>
              <a:gd name="connsiteY29-3178" fmla="*/ 693697 h 918356"/>
              <a:gd name="connsiteX30-3179" fmla="*/ 1772334 w 9517857"/>
              <a:gd name="connsiteY30-3180" fmla="*/ 710640 h 918356"/>
              <a:gd name="connsiteX31-3181" fmla="*/ 2002561 w 9517857"/>
              <a:gd name="connsiteY31-3182" fmla="*/ 659917 h 918356"/>
              <a:gd name="connsiteX32-3183" fmla="*/ 2135144 w 9517857"/>
              <a:gd name="connsiteY32-3184" fmla="*/ 636501 h 918356"/>
              <a:gd name="connsiteX33-3185" fmla="*/ 2440292 w 9517857"/>
              <a:gd name="connsiteY33-3186" fmla="*/ 593862 h 918356"/>
              <a:gd name="connsiteX34-3187" fmla="*/ 2547829 w 9517857"/>
              <a:gd name="connsiteY34-3188" fmla="*/ 566150 h 918356"/>
              <a:gd name="connsiteX35-3189" fmla="*/ 2658055 w 9517857"/>
              <a:gd name="connsiteY35-3190" fmla="*/ 578727 h 918356"/>
              <a:gd name="connsiteX36-3191" fmla="*/ 2693698 w 9517857"/>
              <a:gd name="connsiteY36-3192" fmla="*/ 560029 h 918356"/>
              <a:gd name="connsiteX37-3193" fmla="*/ 2699673 w 9517857"/>
              <a:gd name="connsiteY37-3194" fmla="*/ 556400 h 918356"/>
              <a:gd name="connsiteX38-3195" fmla="*/ 2727306 w 9517857"/>
              <a:gd name="connsiteY38-3196" fmla="*/ 550698 h 918356"/>
              <a:gd name="connsiteX39-3197" fmla="*/ 2730451 w 9517857"/>
              <a:gd name="connsiteY39-3198" fmla="*/ 538058 h 918356"/>
              <a:gd name="connsiteX40-3199" fmla="*/ 2768713 w 9517857"/>
              <a:gd name="connsiteY40-3200" fmla="*/ 521575 h 918356"/>
              <a:gd name="connsiteX41-3201" fmla="*/ 2820868 w 9517857"/>
              <a:gd name="connsiteY41-3202" fmla="*/ 514160 h 918356"/>
              <a:gd name="connsiteX42-3203" fmla="*/ 3073635 w 9517857"/>
              <a:gd name="connsiteY42-3204" fmla="*/ 491294 h 918356"/>
              <a:gd name="connsiteX43-3205" fmla="*/ 3222071 w 9517857"/>
              <a:gd name="connsiteY43-3206" fmla="*/ 470559 h 918356"/>
              <a:gd name="connsiteX44-3207" fmla="*/ 3274069 w 9517857"/>
              <a:gd name="connsiteY44-3208" fmla="*/ 451605 h 918356"/>
              <a:gd name="connsiteX45-3209" fmla="*/ 3349632 w 9517857"/>
              <a:gd name="connsiteY45-3210" fmla="*/ 432583 h 918356"/>
              <a:gd name="connsiteX46-3211" fmla="*/ 3479593 w 9517857"/>
              <a:gd name="connsiteY46-3212" fmla="*/ 390437 h 918356"/>
              <a:gd name="connsiteX47-3213" fmla="*/ 3651428 w 9517857"/>
              <a:gd name="connsiteY47-3214" fmla="*/ 361807 h 918356"/>
              <a:gd name="connsiteX48-3215" fmla="*/ 3750023 w 9517857"/>
              <a:gd name="connsiteY48-3216" fmla="*/ 370678 h 918356"/>
              <a:gd name="connsiteX49-3217" fmla="*/ 3844133 w 9517857"/>
              <a:gd name="connsiteY49-3218" fmla="*/ 360648 h 918356"/>
              <a:gd name="connsiteX50-3219" fmla="*/ 3933803 w 9517857"/>
              <a:gd name="connsiteY50-3220" fmla="*/ 357315 h 918356"/>
              <a:gd name="connsiteX51-3221" fmla="*/ 4266740 w 9517857"/>
              <a:gd name="connsiteY51-3222" fmla="*/ 361454 h 918356"/>
              <a:gd name="connsiteX52-3223" fmla="*/ 4430770 w 9517857"/>
              <a:gd name="connsiteY52-3224" fmla="*/ 342643 h 918356"/>
              <a:gd name="connsiteX53-3225" fmla="*/ 4512664 w 9517857"/>
              <a:gd name="connsiteY53-3226" fmla="*/ 319948 h 918356"/>
              <a:gd name="connsiteX54-3227" fmla="*/ 4616423 w 9517857"/>
              <a:gd name="connsiteY54-3228" fmla="*/ 290914 h 918356"/>
              <a:gd name="connsiteX55-3229" fmla="*/ 4691675 w 9517857"/>
              <a:gd name="connsiteY55-3230" fmla="*/ 254011 h 918356"/>
              <a:gd name="connsiteX56-3231" fmla="*/ 4689051 w 9517857"/>
              <a:gd name="connsiteY56-3232" fmla="*/ 250968 h 918356"/>
              <a:gd name="connsiteX57-3233" fmla="*/ 4719994 w 9517857"/>
              <a:gd name="connsiteY57-3234" fmla="*/ 245307 h 918356"/>
              <a:gd name="connsiteX58-3235" fmla="*/ 4752894 w 9517857"/>
              <a:gd name="connsiteY58-3236" fmla="*/ 239875 h 918356"/>
              <a:gd name="connsiteX59-3237" fmla="*/ 4769329 w 9517857"/>
              <a:gd name="connsiteY59-3238" fmla="*/ 233585 h 918356"/>
              <a:gd name="connsiteX60-3239" fmla="*/ 4775634 w 9517857"/>
              <a:gd name="connsiteY60-3240" fmla="*/ 234063 h 918356"/>
              <a:gd name="connsiteX61-3241" fmla="*/ 4790452 w 9517857"/>
              <a:gd name="connsiteY61-3242" fmla="*/ 233572 h 918356"/>
              <a:gd name="connsiteX62-3243" fmla="*/ 4789062 w 9517857"/>
              <a:gd name="connsiteY62-3244" fmla="*/ 241924 h 918356"/>
              <a:gd name="connsiteX63-3245" fmla="*/ 4827826 w 9517857"/>
              <a:gd name="connsiteY63-3246" fmla="*/ 246977 h 918356"/>
              <a:gd name="connsiteX64-3247" fmla="*/ 4892569 w 9517857"/>
              <a:gd name="connsiteY64-3248" fmla="*/ 249933 h 918356"/>
              <a:gd name="connsiteX65-3249" fmla="*/ 4896611 w 9517857"/>
              <a:gd name="connsiteY65-3250" fmla="*/ 240448 h 918356"/>
              <a:gd name="connsiteX66-3251" fmla="*/ 4917286 w 9517857"/>
              <a:gd name="connsiteY66-3252" fmla="*/ 243659 h 918356"/>
              <a:gd name="connsiteX67-3253" fmla="*/ 4981173 w 9517857"/>
              <a:gd name="connsiteY67-3254" fmla="*/ 247103 h 918356"/>
              <a:gd name="connsiteX68-3255" fmla="*/ 5060397 w 9517857"/>
              <a:gd name="connsiteY68-3256" fmla="*/ 263688 h 918356"/>
              <a:gd name="connsiteX69-3257" fmla="*/ 5252996 w 9517857"/>
              <a:gd name="connsiteY69-3258" fmla="*/ 270655 h 918356"/>
              <a:gd name="connsiteX70-3259" fmla="*/ 5358056 w 9517857"/>
              <a:gd name="connsiteY70-3260" fmla="*/ 247248 h 918356"/>
              <a:gd name="connsiteX71-3261" fmla="*/ 5426496 w 9517857"/>
              <a:gd name="connsiteY71-3262" fmla="*/ 235142 h 918356"/>
              <a:gd name="connsiteX72-3263" fmla="*/ 5497161 w 9517857"/>
              <a:gd name="connsiteY72-3264" fmla="*/ 228808 h 918356"/>
              <a:gd name="connsiteX73-3265" fmla="*/ 5826043 w 9517857"/>
              <a:gd name="connsiteY73-3266" fmla="*/ 148073 h 918356"/>
              <a:gd name="connsiteX74-3267" fmla="*/ 6013415 w 9517857"/>
              <a:gd name="connsiteY74-3268" fmla="*/ 137316 h 918356"/>
              <a:gd name="connsiteX75-3269" fmla="*/ 6080994 w 9517857"/>
              <a:gd name="connsiteY75-3270" fmla="*/ 142938 h 918356"/>
              <a:gd name="connsiteX76-3271" fmla="*/ 6194152 w 9517857"/>
              <a:gd name="connsiteY76-3272" fmla="*/ 151772 h 918356"/>
              <a:gd name="connsiteX77-3273" fmla="*/ 6281379 w 9517857"/>
              <a:gd name="connsiteY77-3274" fmla="*/ 181626 h 918356"/>
              <a:gd name="connsiteX78-3275" fmla="*/ 6374947 w 9517857"/>
              <a:gd name="connsiteY78-3276" fmla="*/ 179799 h 918356"/>
              <a:gd name="connsiteX79-3277" fmla="*/ 6448518 w 9517857"/>
              <a:gd name="connsiteY79-3278" fmla="*/ 164378 h 918356"/>
              <a:gd name="connsiteX80-3279" fmla="*/ 6544700 w 9517857"/>
              <a:gd name="connsiteY80-3280" fmla="*/ 167161 h 918356"/>
              <a:gd name="connsiteX81-3281" fmla="*/ 6648353 w 9517857"/>
              <a:gd name="connsiteY81-3282" fmla="*/ 172250 h 918356"/>
              <a:gd name="connsiteX82-3283" fmla="*/ 6736227 w 9517857"/>
              <a:gd name="connsiteY82-3284" fmla="*/ 173216 h 918356"/>
              <a:gd name="connsiteX83-3285" fmla="*/ 6977218 w 9517857"/>
              <a:gd name="connsiteY83-3286" fmla="*/ 184289 h 918356"/>
              <a:gd name="connsiteX84-3287" fmla="*/ 7065221 w 9517857"/>
              <a:gd name="connsiteY84-3288" fmla="*/ 227531 h 918356"/>
              <a:gd name="connsiteX85-3289" fmla="*/ 7358195 w 9517857"/>
              <a:gd name="connsiteY85-3290" fmla="*/ 251740 h 918356"/>
              <a:gd name="connsiteX86-3291" fmla="*/ 7565449 w 9517857"/>
              <a:gd name="connsiteY86-3292" fmla="*/ 258950 h 918356"/>
              <a:gd name="connsiteX87-3293" fmla="*/ 7599285 w 9517857"/>
              <a:gd name="connsiteY87-3294" fmla="*/ 266021 h 918356"/>
              <a:gd name="connsiteX88-3295" fmla="*/ 7644411 w 9517857"/>
              <a:gd name="connsiteY88-3296" fmla="*/ 258986 h 918356"/>
              <a:gd name="connsiteX89-3297" fmla="*/ 7825110 w 9517857"/>
              <a:gd name="connsiteY89-3298" fmla="*/ 229109 h 918356"/>
              <a:gd name="connsiteX90-3299" fmla="*/ 7965805 w 9517857"/>
              <a:gd name="connsiteY90-3300" fmla="*/ 200355 h 918356"/>
              <a:gd name="connsiteX91-3301" fmla="*/ 8147401 w 9517857"/>
              <a:gd name="connsiteY91-3302" fmla="*/ 205617 h 918356"/>
              <a:gd name="connsiteX92-3303" fmla="*/ 8256033 w 9517857"/>
              <a:gd name="connsiteY92-3304" fmla="*/ 193713 h 918356"/>
              <a:gd name="connsiteX93-3305" fmla="*/ 8410677 w 9517857"/>
              <a:gd name="connsiteY93-3306" fmla="*/ 172167 h 918356"/>
              <a:gd name="connsiteX94-3307" fmla="*/ 8617841 w 9517857"/>
              <a:gd name="connsiteY94-3308" fmla="*/ 155167 h 918356"/>
              <a:gd name="connsiteX95-3309" fmla="*/ 8715976 w 9517857"/>
              <a:gd name="connsiteY95-3310" fmla="*/ 178374 h 918356"/>
              <a:gd name="connsiteX96-3311" fmla="*/ 8778827 w 9517857"/>
              <a:gd name="connsiteY96-3312" fmla="*/ 172936 h 918356"/>
              <a:gd name="connsiteX97-3313" fmla="*/ 8840778 w 9517857"/>
              <a:gd name="connsiteY97-3314" fmla="*/ 143149 h 918356"/>
              <a:gd name="connsiteX98-3315" fmla="*/ 9010380 w 9517857"/>
              <a:gd name="connsiteY98-3316" fmla="*/ 91891 h 918356"/>
              <a:gd name="connsiteX99-3317" fmla="*/ 9110856 w 9517857"/>
              <a:gd name="connsiteY99-3318" fmla="*/ 70997 h 918356"/>
              <a:gd name="connsiteX100-3319" fmla="*/ 9268817 w 9517857"/>
              <a:gd name="connsiteY100-3320" fmla="*/ 53082 h 918356"/>
              <a:gd name="connsiteX101-3321" fmla="*/ 9316667 w 9517857"/>
              <a:gd name="connsiteY101-3322" fmla="*/ 45047 h 918356"/>
              <a:gd name="connsiteX102-3323" fmla="*/ 9428209 w 9517857"/>
              <a:gd name="connsiteY102-3324" fmla="*/ 29923 h 918356"/>
              <a:gd name="connsiteX103-3325" fmla="*/ 9517856 w 9517857"/>
              <a:gd name="connsiteY103-3326" fmla="*/ 0 h 918356"/>
              <a:gd name="connsiteX0-3327" fmla="*/ 4686423 w 9517857"/>
              <a:gd name="connsiteY0-3328" fmla="*/ 326401 h 996838"/>
              <a:gd name="connsiteX1-3329" fmla="*/ 4689051 w 9517857"/>
              <a:gd name="connsiteY1-3330" fmla="*/ 329450 h 996838"/>
              <a:gd name="connsiteX2-3331" fmla="*/ 4687244 w 9517857"/>
              <a:gd name="connsiteY2-3332" fmla="*/ 329780 h 996838"/>
              <a:gd name="connsiteX3-3333" fmla="*/ 4686423 w 9517857"/>
              <a:gd name="connsiteY3-3334" fmla="*/ 326401 h 996838"/>
              <a:gd name="connsiteX4-3335" fmla="*/ 4685225 w 9517857"/>
              <a:gd name="connsiteY4-3336" fmla="*/ 325012 h 996838"/>
              <a:gd name="connsiteX5-3337" fmla="*/ 4686133 w 9517857"/>
              <a:gd name="connsiteY5-3338" fmla="*/ 325209 h 996838"/>
              <a:gd name="connsiteX6-3339" fmla="*/ 4686423 w 9517857"/>
              <a:gd name="connsiteY6-3340" fmla="*/ 326401 h 996838"/>
              <a:gd name="connsiteX7-3341" fmla="*/ 4685225 w 9517857"/>
              <a:gd name="connsiteY7-3342" fmla="*/ 325012 h 996838"/>
              <a:gd name="connsiteX8-3343" fmla="*/ 9517856 w 9517857"/>
              <a:gd name="connsiteY8-3344" fmla="*/ 0 h 996838"/>
              <a:gd name="connsiteX9-3345" fmla="*/ 9517857 w 9517857"/>
              <a:gd name="connsiteY9-3346" fmla="*/ 78494 h 996838"/>
              <a:gd name="connsiteX10-3347" fmla="*/ 9517857 w 9517857"/>
              <a:gd name="connsiteY10-3348" fmla="*/ 996838 h 996838"/>
              <a:gd name="connsiteX11-3349" fmla="*/ 14604 w 9517857"/>
              <a:gd name="connsiteY11-3350" fmla="*/ 996838 h 996838"/>
              <a:gd name="connsiteX12-3351" fmla="*/ 12841 w 9517857"/>
              <a:gd name="connsiteY12-3352" fmla="*/ 996245 h 996838"/>
              <a:gd name="connsiteX13-3353" fmla="*/ 93 w 9517857"/>
              <a:gd name="connsiteY13-3354" fmla="*/ 990953 h 996838"/>
              <a:gd name="connsiteX14-3355" fmla="*/ 58674 w 9517857"/>
              <a:gd name="connsiteY14-3356" fmla="*/ 968804 h 996838"/>
              <a:gd name="connsiteX15-3357" fmla="*/ 275005 w 9517857"/>
              <a:gd name="connsiteY15-3358" fmla="*/ 885711 h 996838"/>
              <a:gd name="connsiteX16-3359" fmla="*/ 587824 w 9517857"/>
              <a:gd name="connsiteY16-3360" fmla="*/ 876677 h 996838"/>
              <a:gd name="connsiteX17-3361" fmla="*/ 727985 w 9517857"/>
              <a:gd name="connsiteY17-3362" fmla="*/ 798308 h 996838"/>
              <a:gd name="connsiteX18-3363" fmla="*/ 778982 w 9517857"/>
              <a:gd name="connsiteY18-3364" fmla="*/ 788624 h 996838"/>
              <a:gd name="connsiteX19-3365" fmla="*/ 849944 w 9517857"/>
              <a:gd name="connsiteY19-3366" fmla="*/ 796469 h 996838"/>
              <a:gd name="connsiteX20-3367" fmla="*/ 901402 w 9517857"/>
              <a:gd name="connsiteY20-3368" fmla="*/ 807527 h 996838"/>
              <a:gd name="connsiteX21-3369" fmla="*/ 930946 w 9517857"/>
              <a:gd name="connsiteY21-3370" fmla="*/ 812528 h 996838"/>
              <a:gd name="connsiteX22-3371" fmla="*/ 986250 w 9517857"/>
              <a:gd name="connsiteY22-3372" fmla="*/ 792012 h 996838"/>
              <a:gd name="connsiteX23-3373" fmla="*/ 1013752 w 9517857"/>
              <a:gd name="connsiteY23-3374" fmla="*/ 791843 h 996838"/>
              <a:gd name="connsiteX24-3375" fmla="*/ 1023734 w 9517857"/>
              <a:gd name="connsiteY24-3376" fmla="*/ 797053 h 996838"/>
              <a:gd name="connsiteX25-3377" fmla="*/ 1063207 w 9517857"/>
              <a:gd name="connsiteY25-3378" fmla="*/ 794133 h 996838"/>
              <a:gd name="connsiteX26-3379" fmla="*/ 1081980 w 9517857"/>
              <a:gd name="connsiteY26-3380" fmla="*/ 816937 h 996838"/>
              <a:gd name="connsiteX27-3381" fmla="*/ 1218120 w 9517857"/>
              <a:gd name="connsiteY27-3382" fmla="*/ 791762 h 996838"/>
              <a:gd name="connsiteX28-3383" fmla="*/ 1397459 w 9517857"/>
              <a:gd name="connsiteY28-3384" fmla="*/ 769672 h 996838"/>
              <a:gd name="connsiteX29-3385" fmla="*/ 1580688 w 9517857"/>
              <a:gd name="connsiteY29-3386" fmla="*/ 772179 h 996838"/>
              <a:gd name="connsiteX30-3387" fmla="*/ 1772334 w 9517857"/>
              <a:gd name="connsiteY30-3388" fmla="*/ 789122 h 996838"/>
              <a:gd name="connsiteX31-3389" fmla="*/ 2002561 w 9517857"/>
              <a:gd name="connsiteY31-3390" fmla="*/ 738399 h 996838"/>
              <a:gd name="connsiteX32-3391" fmla="*/ 2135144 w 9517857"/>
              <a:gd name="connsiteY32-3392" fmla="*/ 714983 h 996838"/>
              <a:gd name="connsiteX33-3393" fmla="*/ 2440292 w 9517857"/>
              <a:gd name="connsiteY33-3394" fmla="*/ 672344 h 996838"/>
              <a:gd name="connsiteX34-3395" fmla="*/ 2547829 w 9517857"/>
              <a:gd name="connsiteY34-3396" fmla="*/ 644632 h 996838"/>
              <a:gd name="connsiteX35-3397" fmla="*/ 2658055 w 9517857"/>
              <a:gd name="connsiteY35-3398" fmla="*/ 657209 h 996838"/>
              <a:gd name="connsiteX36-3399" fmla="*/ 2693698 w 9517857"/>
              <a:gd name="connsiteY36-3400" fmla="*/ 638511 h 996838"/>
              <a:gd name="connsiteX37-3401" fmla="*/ 2699673 w 9517857"/>
              <a:gd name="connsiteY37-3402" fmla="*/ 634882 h 996838"/>
              <a:gd name="connsiteX38-3403" fmla="*/ 2727306 w 9517857"/>
              <a:gd name="connsiteY38-3404" fmla="*/ 629180 h 996838"/>
              <a:gd name="connsiteX39-3405" fmla="*/ 2730451 w 9517857"/>
              <a:gd name="connsiteY39-3406" fmla="*/ 616540 h 996838"/>
              <a:gd name="connsiteX40-3407" fmla="*/ 2768713 w 9517857"/>
              <a:gd name="connsiteY40-3408" fmla="*/ 600057 h 996838"/>
              <a:gd name="connsiteX41-3409" fmla="*/ 2820868 w 9517857"/>
              <a:gd name="connsiteY41-3410" fmla="*/ 592642 h 996838"/>
              <a:gd name="connsiteX42-3411" fmla="*/ 3073635 w 9517857"/>
              <a:gd name="connsiteY42-3412" fmla="*/ 569776 h 996838"/>
              <a:gd name="connsiteX43-3413" fmla="*/ 3222071 w 9517857"/>
              <a:gd name="connsiteY43-3414" fmla="*/ 549041 h 996838"/>
              <a:gd name="connsiteX44-3415" fmla="*/ 3274069 w 9517857"/>
              <a:gd name="connsiteY44-3416" fmla="*/ 530087 h 996838"/>
              <a:gd name="connsiteX45-3417" fmla="*/ 3349632 w 9517857"/>
              <a:gd name="connsiteY45-3418" fmla="*/ 511065 h 996838"/>
              <a:gd name="connsiteX46-3419" fmla="*/ 3479593 w 9517857"/>
              <a:gd name="connsiteY46-3420" fmla="*/ 468919 h 996838"/>
              <a:gd name="connsiteX47-3421" fmla="*/ 3651428 w 9517857"/>
              <a:gd name="connsiteY47-3422" fmla="*/ 440289 h 996838"/>
              <a:gd name="connsiteX48-3423" fmla="*/ 3750023 w 9517857"/>
              <a:gd name="connsiteY48-3424" fmla="*/ 449160 h 996838"/>
              <a:gd name="connsiteX49-3425" fmla="*/ 3844133 w 9517857"/>
              <a:gd name="connsiteY49-3426" fmla="*/ 439130 h 996838"/>
              <a:gd name="connsiteX50-3427" fmla="*/ 3933803 w 9517857"/>
              <a:gd name="connsiteY50-3428" fmla="*/ 435797 h 996838"/>
              <a:gd name="connsiteX51-3429" fmla="*/ 4266740 w 9517857"/>
              <a:gd name="connsiteY51-3430" fmla="*/ 439936 h 996838"/>
              <a:gd name="connsiteX52-3431" fmla="*/ 4430770 w 9517857"/>
              <a:gd name="connsiteY52-3432" fmla="*/ 421125 h 996838"/>
              <a:gd name="connsiteX53-3433" fmla="*/ 4512664 w 9517857"/>
              <a:gd name="connsiteY53-3434" fmla="*/ 398430 h 996838"/>
              <a:gd name="connsiteX54-3435" fmla="*/ 4616423 w 9517857"/>
              <a:gd name="connsiteY54-3436" fmla="*/ 369396 h 996838"/>
              <a:gd name="connsiteX55-3437" fmla="*/ 4691675 w 9517857"/>
              <a:gd name="connsiteY55-3438" fmla="*/ 332493 h 996838"/>
              <a:gd name="connsiteX56-3439" fmla="*/ 4689051 w 9517857"/>
              <a:gd name="connsiteY56-3440" fmla="*/ 329450 h 996838"/>
              <a:gd name="connsiteX57-3441" fmla="*/ 4719994 w 9517857"/>
              <a:gd name="connsiteY57-3442" fmla="*/ 323789 h 996838"/>
              <a:gd name="connsiteX58-3443" fmla="*/ 4752894 w 9517857"/>
              <a:gd name="connsiteY58-3444" fmla="*/ 318357 h 996838"/>
              <a:gd name="connsiteX59-3445" fmla="*/ 4769329 w 9517857"/>
              <a:gd name="connsiteY59-3446" fmla="*/ 312067 h 996838"/>
              <a:gd name="connsiteX60-3447" fmla="*/ 4775634 w 9517857"/>
              <a:gd name="connsiteY60-3448" fmla="*/ 312545 h 996838"/>
              <a:gd name="connsiteX61-3449" fmla="*/ 4790452 w 9517857"/>
              <a:gd name="connsiteY61-3450" fmla="*/ 312054 h 996838"/>
              <a:gd name="connsiteX62-3451" fmla="*/ 4789062 w 9517857"/>
              <a:gd name="connsiteY62-3452" fmla="*/ 320406 h 996838"/>
              <a:gd name="connsiteX63-3453" fmla="*/ 4827826 w 9517857"/>
              <a:gd name="connsiteY63-3454" fmla="*/ 325459 h 996838"/>
              <a:gd name="connsiteX64-3455" fmla="*/ 4892569 w 9517857"/>
              <a:gd name="connsiteY64-3456" fmla="*/ 328415 h 996838"/>
              <a:gd name="connsiteX65-3457" fmla="*/ 4896611 w 9517857"/>
              <a:gd name="connsiteY65-3458" fmla="*/ 318930 h 996838"/>
              <a:gd name="connsiteX66-3459" fmla="*/ 4917286 w 9517857"/>
              <a:gd name="connsiteY66-3460" fmla="*/ 322141 h 996838"/>
              <a:gd name="connsiteX67-3461" fmla="*/ 4981173 w 9517857"/>
              <a:gd name="connsiteY67-3462" fmla="*/ 325585 h 996838"/>
              <a:gd name="connsiteX68-3463" fmla="*/ 5060397 w 9517857"/>
              <a:gd name="connsiteY68-3464" fmla="*/ 342170 h 996838"/>
              <a:gd name="connsiteX69-3465" fmla="*/ 5252996 w 9517857"/>
              <a:gd name="connsiteY69-3466" fmla="*/ 349137 h 996838"/>
              <a:gd name="connsiteX70-3467" fmla="*/ 5358056 w 9517857"/>
              <a:gd name="connsiteY70-3468" fmla="*/ 325730 h 996838"/>
              <a:gd name="connsiteX71-3469" fmla="*/ 5426496 w 9517857"/>
              <a:gd name="connsiteY71-3470" fmla="*/ 313624 h 996838"/>
              <a:gd name="connsiteX72-3471" fmla="*/ 5497161 w 9517857"/>
              <a:gd name="connsiteY72-3472" fmla="*/ 307290 h 996838"/>
              <a:gd name="connsiteX73-3473" fmla="*/ 5826043 w 9517857"/>
              <a:gd name="connsiteY73-3474" fmla="*/ 226555 h 996838"/>
              <a:gd name="connsiteX74-3475" fmla="*/ 6013415 w 9517857"/>
              <a:gd name="connsiteY74-3476" fmla="*/ 215798 h 996838"/>
              <a:gd name="connsiteX75-3477" fmla="*/ 6080994 w 9517857"/>
              <a:gd name="connsiteY75-3478" fmla="*/ 221420 h 996838"/>
              <a:gd name="connsiteX76-3479" fmla="*/ 6194152 w 9517857"/>
              <a:gd name="connsiteY76-3480" fmla="*/ 230254 h 996838"/>
              <a:gd name="connsiteX77-3481" fmla="*/ 6281379 w 9517857"/>
              <a:gd name="connsiteY77-3482" fmla="*/ 260108 h 996838"/>
              <a:gd name="connsiteX78-3483" fmla="*/ 6374947 w 9517857"/>
              <a:gd name="connsiteY78-3484" fmla="*/ 258281 h 996838"/>
              <a:gd name="connsiteX79-3485" fmla="*/ 6448518 w 9517857"/>
              <a:gd name="connsiteY79-3486" fmla="*/ 242860 h 996838"/>
              <a:gd name="connsiteX80-3487" fmla="*/ 6544700 w 9517857"/>
              <a:gd name="connsiteY80-3488" fmla="*/ 245643 h 996838"/>
              <a:gd name="connsiteX81-3489" fmla="*/ 6648353 w 9517857"/>
              <a:gd name="connsiteY81-3490" fmla="*/ 250732 h 996838"/>
              <a:gd name="connsiteX82-3491" fmla="*/ 6736227 w 9517857"/>
              <a:gd name="connsiteY82-3492" fmla="*/ 251698 h 996838"/>
              <a:gd name="connsiteX83-3493" fmla="*/ 6977218 w 9517857"/>
              <a:gd name="connsiteY83-3494" fmla="*/ 262771 h 996838"/>
              <a:gd name="connsiteX84-3495" fmla="*/ 7065221 w 9517857"/>
              <a:gd name="connsiteY84-3496" fmla="*/ 306013 h 996838"/>
              <a:gd name="connsiteX85-3497" fmla="*/ 7358195 w 9517857"/>
              <a:gd name="connsiteY85-3498" fmla="*/ 330222 h 996838"/>
              <a:gd name="connsiteX86-3499" fmla="*/ 7565449 w 9517857"/>
              <a:gd name="connsiteY86-3500" fmla="*/ 337432 h 996838"/>
              <a:gd name="connsiteX87-3501" fmla="*/ 7599285 w 9517857"/>
              <a:gd name="connsiteY87-3502" fmla="*/ 344503 h 996838"/>
              <a:gd name="connsiteX88-3503" fmla="*/ 7644411 w 9517857"/>
              <a:gd name="connsiteY88-3504" fmla="*/ 337468 h 996838"/>
              <a:gd name="connsiteX89-3505" fmla="*/ 7825110 w 9517857"/>
              <a:gd name="connsiteY89-3506" fmla="*/ 307591 h 996838"/>
              <a:gd name="connsiteX90-3507" fmla="*/ 7965805 w 9517857"/>
              <a:gd name="connsiteY90-3508" fmla="*/ 278837 h 996838"/>
              <a:gd name="connsiteX91-3509" fmla="*/ 8147401 w 9517857"/>
              <a:gd name="connsiteY91-3510" fmla="*/ 284099 h 996838"/>
              <a:gd name="connsiteX92-3511" fmla="*/ 8256033 w 9517857"/>
              <a:gd name="connsiteY92-3512" fmla="*/ 272195 h 996838"/>
              <a:gd name="connsiteX93-3513" fmla="*/ 8410677 w 9517857"/>
              <a:gd name="connsiteY93-3514" fmla="*/ 250649 h 996838"/>
              <a:gd name="connsiteX94-3515" fmla="*/ 8617841 w 9517857"/>
              <a:gd name="connsiteY94-3516" fmla="*/ 233649 h 996838"/>
              <a:gd name="connsiteX95-3517" fmla="*/ 8715976 w 9517857"/>
              <a:gd name="connsiteY95-3518" fmla="*/ 256856 h 996838"/>
              <a:gd name="connsiteX96-3519" fmla="*/ 8778827 w 9517857"/>
              <a:gd name="connsiteY96-3520" fmla="*/ 251418 h 996838"/>
              <a:gd name="connsiteX97-3521" fmla="*/ 8840778 w 9517857"/>
              <a:gd name="connsiteY97-3522" fmla="*/ 221631 h 996838"/>
              <a:gd name="connsiteX98-3523" fmla="*/ 9010380 w 9517857"/>
              <a:gd name="connsiteY98-3524" fmla="*/ 170373 h 996838"/>
              <a:gd name="connsiteX99-3525" fmla="*/ 9110856 w 9517857"/>
              <a:gd name="connsiteY99-3526" fmla="*/ 149479 h 996838"/>
              <a:gd name="connsiteX100-3527" fmla="*/ 9268817 w 9517857"/>
              <a:gd name="connsiteY100-3528" fmla="*/ 131564 h 996838"/>
              <a:gd name="connsiteX101-3529" fmla="*/ 9316667 w 9517857"/>
              <a:gd name="connsiteY101-3530" fmla="*/ 123529 h 996838"/>
              <a:gd name="connsiteX102-3531" fmla="*/ 9428209 w 9517857"/>
              <a:gd name="connsiteY102-3532" fmla="*/ 108405 h 996838"/>
              <a:gd name="connsiteX103-3533" fmla="*/ 9517856 w 9517857"/>
              <a:gd name="connsiteY103-3534" fmla="*/ 0 h 996838"/>
              <a:gd name="connsiteX0-3535" fmla="*/ 4686423 w 9517857"/>
              <a:gd name="connsiteY0-3536" fmla="*/ 247919 h 918356"/>
              <a:gd name="connsiteX1-3537" fmla="*/ 4689051 w 9517857"/>
              <a:gd name="connsiteY1-3538" fmla="*/ 250968 h 918356"/>
              <a:gd name="connsiteX2-3539" fmla="*/ 4687244 w 9517857"/>
              <a:gd name="connsiteY2-3540" fmla="*/ 251298 h 918356"/>
              <a:gd name="connsiteX3-3541" fmla="*/ 4686423 w 9517857"/>
              <a:gd name="connsiteY3-3542" fmla="*/ 247919 h 918356"/>
              <a:gd name="connsiteX4-3543" fmla="*/ 4685225 w 9517857"/>
              <a:gd name="connsiteY4-3544" fmla="*/ 246530 h 918356"/>
              <a:gd name="connsiteX5-3545" fmla="*/ 4686133 w 9517857"/>
              <a:gd name="connsiteY5-3546" fmla="*/ 246727 h 918356"/>
              <a:gd name="connsiteX6-3547" fmla="*/ 4686423 w 9517857"/>
              <a:gd name="connsiteY6-3548" fmla="*/ 247919 h 918356"/>
              <a:gd name="connsiteX7-3549" fmla="*/ 4685225 w 9517857"/>
              <a:gd name="connsiteY7-3550" fmla="*/ 246530 h 918356"/>
              <a:gd name="connsiteX8-3551" fmla="*/ 9488916 w 9517857"/>
              <a:gd name="connsiteY8-3552" fmla="*/ 0 h 918356"/>
              <a:gd name="connsiteX9-3553" fmla="*/ 9517857 w 9517857"/>
              <a:gd name="connsiteY9-3554" fmla="*/ 12 h 918356"/>
              <a:gd name="connsiteX10-3555" fmla="*/ 9517857 w 9517857"/>
              <a:gd name="connsiteY10-3556" fmla="*/ 918356 h 918356"/>
              <a:gd name="connsiteX11-3557" fmla="*/ 14604 w 9517857"/>
              <a:gd name="connsiteY11-3558" fmla="*/ 918356 h 918356"/>
              <a:gd name="connsiteX12-3559" fmla="*/ 12841 w 9517857"/>
              <a:gd name="connsiteY12-3560" fmla="*/ 917763 h 918356"/>
              <a:gd name="connsiteX13-3561" fmla="*/ 93 w 9517857"/>
              <a:gd name="connsiteY13-3562" fmla="*/ 912471 h 918356"/>
              <a:gd name="connsiteX14-3563" fmla="*/ 58674 w 9517857"/>
              <a:gd name="connsiteY14-3564" fmla="*/ 890322 h 918356"/>
              <a:gd name="connsiteX15-3565" fmla="*/ 275005 w 9517857"/>
              <a:gd name="connsiteY15-3566" fmla="*/ 807229 h 918356"/>
              <a:gd name="connsiteX16-3567" fmla="*/ 587824 w 9517857"/>
              <a:gd name="connsiteY16-3568" fmla="*/ 798195 h 918356"/>
              <a:gd name="connsiteX17-3569" fmla="*/ 727985 w 9517857"/>
              <a:gd name="connsiteY17-3570" fmla="*/ 719826 h 918356"/>
              <a:gd name="connsiteX18-3571" fmla="*/ 778982 w 9517857"/>
              <a:gd name="connsiteY18-3572" fmla="*/ 710142 h 918356"/>
              <a:gd name="connsiteX19-3573" fmla="*/ 849944 w 9517857"/>
              <a:gd name="connsiteY19-3574" fmla="*/ 717987 h 918356"/>
              <a:gd name="connsiteX20-3575" fmla="*/ 901402 w 9517857"/>
              <a:gd name="connsiteY20-3576" fmla="*/ 729045 h 918356"/>
              <a:gd name="connsiteX21-3577" fmla="*/ 930946 w 9517857"/>
              <a:gd name="connsiteY21-3578" fmla="*/ 734046 h 918356"/>
              <a:gd name="connsiteX22-3579" fmla="*/ 986250 w 9517857"/>
              <a:gd name="connsiteY22-3580" fmla="*/ 713530 h 918356"/>
              <a:gd name="connsiteX23-3581" fmla="*/ 1013752 w 9517857"/>
              <a:gd name="connsiteY23-3582" fmla="*/ 713361 h 918356"/>
              <a:gd name="connsiteX24-3583" fmla="*/ 1023734 w 9517857"/>
              <a:gd name="connsiteY24-3584" fmla="*/ 718571 h 918356"/>
              <a:gd name="connsiteX25-3585" fmla="*/ 1063207 w 9517857"/>
              <a:gd name="connsiteY25-3586" fmla="*/ 715651 h 918356"/>
              <a:gd name="connsiteX26-3587" fmla="*/ 1081980 w 9517857"/>
              <a:gd name="connsiteY26-3588" fmla="*/ 738455 h 918356"/>
              <a:gd name="connsiteX27-3589" fmla="*/ 1218120 w 9517857"/>
              <a:gd name="connsiteY27-3590" fmla="*/ 713280 h 918356"/>
              <a:gd name="connsiteX28-3591" fmla="*/ 1397459 w 9517857"/>
              <a:gd name="connsiteY28-3592" fmla="*/ 691190 h 918356"/>
              <a:gd name="connsiteX29-3593" fmla="*/ 1580688 w 9517857"/>
              <a:gd name="connsiteY29-3594" fmla="*/ 693697 h 918356"/>
              <a:gd name="connsiteX30-3595" fmla="*/ 1772334 w 9517857"/>
              <a:gd name="connsiteY30-3596" fmla="*/ 710640 h 918356"/>
              <a:gd name="connsiteX31-3597" fmla="*/ 2002561 w 9517857"/>
              <a:gd name="connsiteY31-3598" fmla="*/ 659917 h 918356"/>
              <a:gd name="connsiteX32-3599" fmla="*/ 2135144 w 9517857"/>
              <a:gd name="connsiteY32-3600" fmla="*/ 636501 h 918356"/>
              <a:gd name="connsiteX33-3601" fmla="*/ 2440292 w 9517857"/>
              <a:gd name="connsiteY33-3602" fmla="*/ 593862 h 918356"/>
              <a:gd name="connsiteX34-3603" fmla="*/ 2547829 w 9517857"/>
              <a:gd name="connsiteY34-3604" fmla="*/ 566150 h 918356"/>
              <a:gd name="connsiteX35-3605" fmla="*/ 2658055 w 9517857"/>
              <a:gd name="connsiteY35-3606" fmla="*/ 578727 h 918356"/>
              <a:gd name="connsiteX36-3607" fmla="*/ 2693698 w 9517857"/>
              <a:gd name="connsiteY36-3608" fmla="*/ 560029 h 918356"/>
              <a:gd name="connsiteX37-3609" fmla="*/ 2699673 w 9517857"/>
              <a:gd name="connsiteY37-3610" fmla="*/ 556400 h 918356"/>
              <a:gd name="connsiteX38-3611" fmla="*/ 2727306 w 9517857"/>
              <a:gd name="connsiteY38-3612" fmla="*/ 550698 h 918356"/>
              <a:gd name="connsiteX39-3613" fmla="*/ 2730451 w 9517857"/>
              <a:gd name="connsiteY39-3614" fmla="*/ 538058 h 918356"/>
              <a:gd name="connsiteX40-3615" fmla="*/ 2768713 w 9517857"/>
              <a:gd name="connsiteY40-3616" fmla="*/ 521575 h 918356"/>
              <a:gd name="connsiteX41-3617" fmla="*/ 2820868 w 9517857"/>
              <a:gd name="connsiteY41-3618" fmla="*/ 514160 h 918356"/>
              <a:gd name="connsiteX42-3619" fmla="*/ 3073635 w 9517857"/>
              <a:gd name="connsiteY42-3620" fmla="*/ 491294 h 918356"/>
              <a:gd name="connsiteX43-3621" fmla="*/ 3222071 w 9517857"/>
              <a:gd name="connsiteY43-3622" fmla="*/ 470559 h 918356"/>
              <a:gd name="connsiteX44-3623" fmla="*/ 3274069 w 9517857"/>
              <a:gd name="connsiteY44-3624" fmla="*/ 451605 h 918356"/>
              <a:gd name="connsiteX45-3625" fmla="*/ 3349632 w 9517857"/>
              <a:gd name="connsiteY45-3626" fmla="*/ 432583 h 918356"/>
              <a:gd name="connsiteX46-3627" fmla="*/ 3479593 w 9517857"/>
              <a:gd name="connsiteY46-3628" fmla="*/ 390437 h 918356"/>
              <a:gd name="connsiteX47-3629" fmla="*/ 3651428 w 9517857"/>
              <a:gd name="connsiteY47-3630" fmla="*/ 361807 h 918356"/>
              <a:gd name="connsiteX48-3631" fmla="*/ 3750023 w 9517857"/>
              <a:gd name="connsiteY48-3632" fmla="*/ 370678 h 918356"/>
              <a:gd name="connsiteX49-3633" fmla="*/ 3844133 w 9517857"/>
              <a:gd name="connsiteY49-3634" fmla="*/ 360648 h 918356"/>
              <a:gd name="connsiteX50-3635" fmla="*/ 3933803 w 9517857"/>
              <a:gd name="connsiteY50-3636" fmla="*/ 357315 h 918356"/>
              <a:gd name="connsiteX51-3637" fmla="*/ 4266740 w 9517857"/>
              <a:gd name="connsiteY51-3638" fmla="*/ 361454 h 918356"/>
              <a:gd name="connsiteX52-3639" fmla="*/ 4430770 w 9517857"/>
              <a:gd name="connsiteY52-3640" fmla="*/ 342643 h 918356"/>
              <a:gd name="connsiteX53-3641" fmla="*/ 4512664 w 9517857"/>
              <a:gd name="connsiteY53-3642" fmla="*/ 319948 h 918356"/>
              <a:gd name="connsiteX54-3643" fmla="*/ 4616423 w 9517857"/>
              <a:gd name="connsiteY54-3644" fmla="*/ 290914 h 918356"/>
              <a:gd name="connsiteX55-3645" fmla="*/ 4691675 w 9517857"/>
              <a:gd name="connsiteY55-3646" fmla="*/ 254011 h 918356"/>
              <a:gd name="connsiteX56-3647" fmla="*/ 4689051 w 9517857"/>
              <a:gd name="connsiteY56-3648" fmla="*/ 250968 h 918356"/>
              <a:gd name="connsiteX57-3649" fmla="*/ 4719994 w 9517857"/>
              <a:gd name="connsiteY57-3650" fmla="*/ 245307 h 918356"/>
              <a:gd name="connsiteX58-3651" fmla="*/ 4752894 w 9517857"/>
              <a:gd name="connsiteY58-3652" fmla="*/ 239875 h 918356"/>
              <a:gd name="connsiteX59-3653" fmla="*/ 4769329 w 9517857"/>
              <a:gd name="connsiteY59-3654" fmla="*/ 233585 h 918356"/>
              <a:gd name="connsiteX60-3655" fmla="*/ 4775634 w 9517857"/>
              <a:gd name="connsiteY60-3656" fmla="*/ 234063 h 918356"/>
              <a:gd name="connsiteX61-3657" fmla="*/ 4790452 w 9517857"/>
              <a:gd name="connsiteY61-3658" fmla="*/ 233572 h 918356"/>
              <a:gd name="connsiteX62-3659" fmla="*/ 4789062 w 9517857"/>
              <a:gd name="connsiteY62-3660" fmla="*/ 241924 h 918356"/>
              <a:gd name="connsiteX63-3661" fmla="*/ 4827826 w 9517857"/>
              <a:gd name="connsiteY63-3662" fmla="*/ 246977 h 918356"/>
              <a:gd name="connsiteX64-3663" fmla="*/ 4892569 w 9517857"/>
              <a:gd name="connsiteY64-3664" fmla="*/ 249933 h 918356"/>
              <a:gd name="connsiteX65-3665" fmla="*/ 4896611 w 9517857"/>
              <a:gd name="connsiteY65-3666" fmla="*/ 240448 h 918356"/>
              <a:gd name="connsiteX66-3667" fmla="*/ 4917286 w 9517857"/>
              <a:gd name="connsiteY66-3668" fmla="*/ 243659 h 918356"/>
              <a:gd name="connsiteX67-3669" fmla="*/ 4981173 w 9517857"/>
              <a:gd name="connsiteY67-3670" fmla="*/ 247103 h 918356"/>
              <a:gd name="connsiteX68-3671" fmla="*/ 5060397 w 9517857"/>
              <a:gd name="connsiteY68-3672" fmla="*/ 263688 h 918356"/>
              <a:gd name="connsiteX69-3673" fmla="*/ 5252996 w 9517857"/>
              <a:gd name="connsiteY69-3674" fmla="*/ 270655 h 918356"/>
              <a:gd name="connsiteX70-3675" fmla="*/ 5358056 w 9517857"/>
              <a:gd name="connsiteY70-3676" fmla="*/ 247248 h 918356"/>
              <a:gd name="connsiteX71-3677" fmla="*/ 5426496 w 9517857"/>
              <a:gd name="connsiteY71-3678" fmla="*/ 235142 h 918356"/>
              <a:gd name="connsiteX72-3679" fmla="*/ 5497161 w 9517857"/>
              <a:gd name="connsiteY72-3680" fmla="*/ 228808 h 918356"/>
              <a:gd name="connsiteX73-3681" fmla="*/ 5826043 w 9517857"/>
              <a:gd name="connsiteY73-3682" fmla="*/ 148073 h 918356"/>
              <a:gd name="connsiteX74-3683" fmla="*/ 6013415 w 9517857"/>
              <a:gd name="connsiteY74-3684" fmla="*/ 137316 h 918356"/>
              <a:gd name="connsiteX75-3685" fmla="*/ 6080994 w 9517857"/>
              <a:gd name="connsiteY75-3686" fmla="*/ 142938 h 918356"/>
              <a:gd name="connsiteX76-3687" fmla="*/ 6194152 w 9517857"/>
              <a:gd name="connsiteY76-3688" fmla="*/ 151772 h 918356"/>
              <a:gd name="connsiteX77-3689" fmla="*/ 6281379 w 9517857"/>
              <a:gd name="connsiteY77-3690" fmla="*/ 181626 h 918356"/>
              <a:gd name="connsiteX78-3691" fmla="*/ 6374947 w 9517857"/>
              <a:gd name="connsiteY78-3692" fmla="*/ 179799 h 918356"/>
              <a:gd name="connsiteX79-3693" fmla="*/ 6448518 w 9517857"/>
              <a:gd name="connsiteY79-3694" fmla="*/ 164378 h 918356"/>
              <a:gd name="connsiteX80-3695" fmla="*/ 6544700 w 9517857"/>
              <a:gd name="connsiteY80-3696" fmla="*/ 167161 h 918356"/>
              <a:gd name="connsiteX81-3697" fmla="*/ 6648353 w 9517857"/>
              <a:gd name="connsiteY81-3698" fmla="*/ 172250 h 918356"/>
              <a:gd name="connsiteX82-3699" fmla="*/ 6736227 w 9517857"/>
              <a:gd name="connsiteY82-3700" fmla="*/ 173216 h 918356"/>
              <a:gd name="connsiteX83-3701" fmla="*/ 6977218 w 9517857"/>
              <a:gd name="connsiteY83-3702" fmla="*/ 184289 h 918356"/>
              <a:gd name="connsiteX84-3703" fmla="*/ 7065221 w 9517857"/>
              <a:gd name="connsiteY84-3704" fmla="*/ 227531 h 918356"/>
              <a:gd name="connsiteX85-3705" fmla="*/ 7358195 w 9517857"/>
              <a:gd name="connsiteY85-3706" fmla="*/ 251740 h 918356"/>
              <a:gd name="connsiteX86-3707" fmla="*/ 7565449 w 9517857"/>
              <a:gd name="connsiteY86-3708" fmla="*/ 258950 h 918356"/>
              <a:gd name="connsiteX87-3709" fmla="*/ 7599285 w 9517857"/>
              <a:gd name="connsiteY87-3710" fmla="*/ 266021 h 918356"/>
              <a:gd name="connsiteX88-3711" fmla="*/ 7644411 w 9517857"/>
              <a:gd name="connsiteY88-3712" fmla="*/ 258986 h 918356"/>
              <a:gd name="connsiteX89-3713" fmla="*/ 7825110 w 9517857"/>
              <a:gd name="connsiteY89-3714" fmla="*/ 229109 h 918356"/>
              <a:gd name="connsiteX90-3715" fmla="*/ 7965805 w 9517857"/>
              <a:gd name="connsiteY90-3716" fmla="*/ 200355 h 918356"/>
              <a:gd name="connsiteX91-3717" fmla="*/ 8147401 w 9517857"/>
              <a:gd name="connsiteY91-3718" fmla="*/ 205617 h 918356"/>
              <a:gd name="connsiteX92-3719" fmla="*/ 8256033 w 9517857"/>
              <a:gd name="connsiteY92-3720" fmla="*/ 193713 h 918356"/>
              <a:gd name="connsiteX93-3721" fmla="*/ 8410677 w 9517857"/>
              <a:gd name="connsiteY93-3722" fmla="*/ 172167 h 918356"/>
              <a:gd name="connsiteX94-3723" fmla="*/ 8617841 w 9517857"/>
              <a:gd name="connsiteY94-3724" fmla="*/ 155167 h 918356"/>
              <a:gd name="connsiteX95-3725" fmla="*/ 8715976 w 9517857"/>
              <a:gd name="connsiteY95-3726" fmla="*/ 178374 h 918356"/>
              <a:gd name="connsiteX96-3727" fmla="*/ 8778827 w 9517857"/>
              <a:gd name="connsiteY96-3728" fmla="*/ 172936 h 918356"/>
              <a:gd name="connsiteX97-3729" fmla="*/ 8840778 w 9517857"/>
              <a:gd name="connsiteY97-3730" fmla="*/ 143149 h 918356"/>
              <a:gd name="connsiteX98-3731" fmla="*/ 9010380 w 9517857"/>
              <a:gd name="connsiteY98-3732" fmla="*/ 91891 h 918356"/>
              <a:gd name="connsiteX99-3733" fmla="*/ 9110856 w 9517857"/>
              <a:gd name="connsiteY99-3734" fmla="*/ 70997 h 918356"/>
              <a:gd name="connsiteX100-3735" fmla="*/ 9268817 w 9517857"/>
              <a:gd name="connsiteY100-3736" fmla="*/ 53082 h 918356"/>
              <a:gd name="connsiteX101-3737" fmla="*/ 9316667 w 9517857"/>
              <a:gd name="connsiteY101-3738" fmla="*/ 45047 h 918356"/>
              <a:gd name="connsiteX102-3739" fmla="*/ 9428209 w 9517857"/>
              <a:gd name="connsiteY102-3740" fmla="*/ 29923 h 918356"/>
              <a:gd name="connsiteX103-3741" fmla="*/ 9488916 w 9517857"/>
              <a:gd name="connsiteY103-3742" fmla="*/ 0 h 918356"/>
              <a:gd name="connsiteX0-3743" fmla="*/ 4686423 w 9517857"/>
              <a:gd name="connsiteY0-3744" fmla="*/ 247919 h 918356"/>
              <a:gd name="connsiteX1-3745" fmla="*/ 4689051 w 9517857"/>
              <a:gd name="connsiteY1-3746" fmla="*/ 250968 h 918356"/>
              <a:gd name="connsiteX2-3747" fmla="*/ 4687244 w 9517857"/>
              <a:gd name="connsiteY2-3748" fmla="*/ 251298 h 918356"/>
              <a:gd name="connsiteX3-3749" fmla="*/ 4686423 w 9517857"/>
              <a:gd name="connsiteY3-3750" fmla="*/ 247919 h 918356"/>
              <a:gd name="connsiteX4-3751" fmla="*/ 4685225 w 9517857"/>
              <a:gd name="connsiteY4-3752" fmla="*/ 246530 h 918356"/>
              <a:gd name="connsiteX5-3753" fmla="*/ 4686133 w 9517857"/>
              <a:gd name="connsiteY5-3754" fmla="*/ 246727 h 918356"/>
              <a:gd name="connsiteX6-3755" fmla="*/ 4686423 w 9517857"/>
              <a:gd name="connsiteY6-3756" fmla="*/ 247919 h 918356"/>
              <a:gd name="connsiteX7-3757" fmla="*/ 4685225 w 9517857"/>
              <a:gd name="connsiteY7-3758" fmla="*/ 246530 h 918356"/>
              <a:gd name="connsiteX8-3759" fmla="*/ 9488916 w 9517857"/>
              <a:gd name="connsiteY8-3760" fmla="*/ 0 h 918356"/>
              <a:gd name="connsiteX9-3761" fmla="*/ 9517857 w 9517857"/>
              <a:gd name="connsiteY9-3762" fmla="*/ 12 h 918356"/>
              <a:gd name="connsiteX10-3763" fmla="*/ 9517857 w 9517857"/>
              <a:gd name="connsiteY10-3764" fmla="*/ 918356 h 918356"/>
              <a:gd name="connsiteX11-3765" fmla="*/ 14604 w 9517857"/>
              <a:gd name="connsiteY11-3766" fmla="*/ 918356 h 918356"/>
              <a:gd name="connsiteX12-3767" fmla="*/ 12841 w 9517857"/>
              <a:gd name="connsiteY12-3768" fmla="*/ 917763 h 918356"/>
              <a:gd name="connsiteX13-3769" fmla="*/ 93 w 9517857"/>
              <a:gd name="connsiteY13-3770" fmla="*/ 912471 h 918356"/>
              <a:gd name="connsiteX14-3771" fmla="*/ 58674 w 9517857"/>
              <a:gd name="connsiteY14-3772" fmla="*/ 890322 h 918356"/>
              <a:gd name="connsiteX15-3773" fmla="*/ 275005 w 9517857"/>
              <a:gd name="connsiteY15-3774" fmla="*/ 807229 h 918356"/>
              <a:gd name="connsiteX16-3775" fmla="*/ 587824 w 9517857"/>
              <a:gd name="connsiteY16-3776" fmla="*/ 798195 h 918356"/>
              <a:gd name="connsiteX17-3777" fmla="*/ 727985 w 9517857"/>
              <a:gd name="connsiteY17-3778" fmla="*/ 719826 h 918356"/>
              <a:gd name="connsiteX18-3779" fmla="*/ 778982 w 9517857"/>
              <a:gd name="connsiteY18-3780" fmla="*/ 710142 h 918356"/>
              <a:gd name="connsiteX19-3781" fmla="*/ 849944 w 9517857"/>
              <a:gd name="connsiteY19-3782" fmla="*/ 717987 h 918356"/>
              <a:gd name="connsiteX20-3783" fmla="*/ 901402 w 9517857"/>
              <a:gd name="connsiteY20-3784" fmla="*/ 729045 h 918356"/>
              <a:gd name="connsiteX21-3785" fmla="*/ 930946 w 9517857"/>
              <a:gd name="connsiteY21-3786" fmla="*/ 734046 h 918356"/>
              <a:gd name="connsiteX22-3787" fmla="*/ 986250 w 9517857"/>
              <a:gd name="connsiteY22-3788" fmla="*/ 713530 h 918356"/>
              <a:gd name="connsiteX23-3789" fmla="*/ 1013752 w 9517857"/>
              <a:gd name="connsiteY23-3790" fmla="*/ 713361 h 918356"/>
              <a:gd name="connsiteX24-3791" fmla="*/ 1023734 w 9517857"/>
              <a:gd name="connsiteY24-3792" fmla="*/ 718571 h 918356"/>
              <a:gd name="connsiteX25-3793" fmla="*/ 1063207 w 9517857"/>
              <a:gd name="connsiteY25-3794" fmla="*/ 715651 h 918356"/>
              <a:gd name="connsiteX26-3795" fmla="*/ 1081980 w 9517857"/>
              <a:gd name="connsiteY26-3796" fmla="*/ 738455 h 918356"/>
              <a:gd name="connsiteX27-3797" fmla="*/ 1218120 w 9517857"/>
              <a:gd name="connsiteY27-3798" fmla="*/ 713280 h 918356"/>
              <a:gd name="connsiteX28-3799" fmla="*/ 1397459 w 9517857"/>
              <a:gd name="connsiteY28-3800" fmla="*/ 691190 h 918356"/>
              <a:gd name="connsiteX29-3801" fmla="*/ 1580688 w 9517857"/>
              <a:gd name="connsiteY29-3802" fmla="*/ 693697 h 918356"/>
              <a:gd name="connsiteX30-3803" fmla="*/ 1772334 w 9517857"/>
              <a:gd name="connsiteY30-3804" fmla="*/ 710640 h 918356"/>
              <a:gd name="connsiteX31-3805" fmla="*/ 2002561 w 9517857"/>
              <a:gd name="connsiteY31-3806" fmla="*/ 659917 h 918356"/>
              <a:gd name="connsiteX32-3807" fmla="*/ 2135144 w 9517857"/>
              <a:gd name="connsiteY32-3808" fmla="*/ 636501 h 918356"/>
              <a:gd name="connsiteX33-3809" fmla="*/ 2440292 w 9517857"/>
              <a:gd name="connsiteY33-3810" fmla="*/ 593862 h 918356"/>
              <a:gd name="connsiteX34-3811" fmla="*/ 2547829 w 9517857"/>
              <a:gd name="connsiteY34-3812" fmla="*/ 566150 h 918356"/>
              <a:gd name="connsiteX35-3813" fmla="*/ 2658055 w 9517857"/>
              <a:gd name="connsiteY35-3814" fmla="*/ 578727 h 918356"/>
              <a:gd name="connsiteX36-3815" fmla="*/ 2693698 w 9517857"/>
              <a:gd name="connsiteY36-3816" fmla="*/ 560029 h 918356"/>
              <a:gd name="connsiteX37-3817" fmla="*/ 2699673 w 9517857"/>
              <a:gd name="connsiteY37-3818" fmla="*/ 556400 h 918356"/>
              <a:gd name="connsiteX38-3819" fmla="*/ 2727306 w 9517857"/>
              <a:gd name="connsiteY38-3820" fmla="*/ 550698 h 918356"/>
              <a:gd name="connsiteX39-3821" fmla="*/ 2730451 w 9517857"/>
              <a:gd name="connsiteY39-3822" fmla="*/ 538058 h 918356"/>
              <a:gd name="connsiteX40-3823" fmla="*/ 2768713 w 9517857"/>
              <a:gd name="connsiteY40-3824" fmla="*/ 521575 h 918356"/>
              <a:gd name="connsiteX41-3825" fmla="*/ 2820868 w 9517857"/>
              <a:gd name="connsiteY41-3826" fmla="*/ 514160 h 918356"/>
              <a:gd name="connsiteX42-3827" fmla="*/ 3073635 w 9517857"/>
              <a:gd name="connsiteY42-3828" fmla="*/ 491294 h 918356"/>
              <a:gd name="connsiteX43-3829" fmla="*/ 3222071 w 9517857"/>
              <a:gd name="connsiteY43-3830" fmla="*/ 470559 h 918356"/>
              <a:gd name="connsiteX44-3831" fmla="*/ 3274069 w 9517857"/>
              <a:gd name="connsiteY44-3832" fmla="*/ 451605 h 918356"/>
              <a:gd name="connsiteX45-3833" fmla="*/ 3349632 w 9517857"/>
              <a:gd name="connsiteY45-3834" fmla="*/ 432583 h 918356"/>
              <a:gd name="connsiteX46-3835" fmla="*/ 3479593 w 9517857"/>
              <a:gd name="connsiteY46-3836" fmla="*/ 390437 h 918356"/>
              <a:gd name="connsiteX47-3837" fmla="*/ 3651428 w 9517857"/>
              <a:gd name="connsiteY47-3838" fmla="*/ 361807 h 918356"/>
              <a:gd name="connsiteX48-3839" fmla="*/ 3750023 w 9517857"/>
              <a:gd name="connsiteY48-3840" fmla="*/ 370678 h 918356"/>
              <a:gd name="connsiteX49-3841" fmla="*/ 3844133 w 9517857"/>
              <a:gd name="connsiteY49-3842" fmla="*/ 360648 h 918356"/>
              <a:gd name="connsiteX50-3843" fmla="*/ 3933803 w 9517857"/>
              <a:gd name="connsiteY50-3844" fmla="*/ 357315 h 918356"/>
              <a:gd name="connsiteX51-3845" fmla="*/ 4266740 w 9517857"/>
              <a:gd name="connsiteY51-3846" fmla="*/ 361454 h 918356"/>
              <a:gd name="connsiteX52-3847" fmla="*/ 4430770 w 9517857"/>
              <a:gd name="connsiteY52-3848" fmla="*/ 342643 h 918356"/>
              <a:gd name="connsiteX53-3849" fmla="*/ 4512664 w 9517857"/>
              <a:gd name="connsiteY53-3850" fmla="*/ 319948 h 918356"/>
              <a:gd name="connsiteX54-3851" fmla="*/ 4616423 w 9517857"/>
              <a:gd name="connsiteY54-3852" fmla="*/ 290914 h 918356"/>
              <a:gd name="connsiteX55-3853" fmla="*/ 4691675 w 9517857"/>
              <a:gd name="connsiteY55-3854" fmla="*/ 254011 h 918356"/>
              <a:gd name="connsiteX56-3855" fmla="*/ 4689051 w 9517857"/>
              <a:gd name="connsiteY56-3856" fmla="*/ 250968 h 918356"/>
              <a:gd name="connsiteX57-3857" fmla="*/ 4719994 w 9517857"/>
              <a:gd name="connsiteY57-3858" fmla="*/ 245307 h 918356"/>
              <a:gd name="connsiteX58-3859" fmla="*/ 4752894 w 9517857"/>
              <a:gd name="connsiteY58-3860" fmla="*/ 239875 h 918356"/>
              <a:gd name="connsiteX59-3861" fmla="*/ 4769329 w 9517857"/>
              <a:gd name="connsiteY59-3862" fmla="*/ 233585 h 918356"/>
              <a:gd name="connsiteX60-3863" fmla="*/ 4775634 w 9517857"/>
              <a:gd name="connsiteY60-3864" fmla="*/ 234063 h 918356"/>
              <a:gd name="connsiteX61-3865" fmla="*/ 4790452 w 9517857"/>
              <a:gd name="connsiteY61-3866" fmla="*/ 233572 h 918356"/>
              <a:gd name="connsiteX62-3867" fmla="*/ 4826683 w 9517857"/>
              <a:gd name="connsiteY62-3868" fmla="*/ 163442 h 918356"/>
              <a:gd name="connsiteX63-3869" fmla="*/ 4827826 w 9517857"/>
              <a:gd name="connsiteY63-3870" fmla="*/ 246977 h 918356"/>
              <a:gd name="connsiteX64-3871" fmla="*/ 4892569 w 9517857"/>
              <a:gd name="connsiteY64-3872" fmla="*/ 249933 h 918356"/>
              <a:gd name="connsiteX65-3873" fmla="*/ 4896611 w 9517857"/>
              <a:gd name="connsiteY65-3874" fmla="*/ 240448 h 918356"/>
              <a:gd name="connsiteX66-3875" fmla="*/ 4917286 w 9517857"/>
              <a:gd name="connsiteY66-3876" fmla="*/ 243659 h 918356"/>
              <a:gd name="connsiteX67-3877" fmla="*/ 4981173 w 9517857"/>
              <a:gd name="connsiteY67-3878" fmla="*/ 247103 h 918356"/>
              <a:gd name="connsiteX68-3879" fmla="*/ 5060397 w 9517857"/>
              <a:gd name="connsiteY68-3880" fmla="*/ 263688 h 918356"/>
              <a:gd name="connsiteX69-3881" fmla="*/ 5252996 w 9517857"/>
              <a:gd name="connsiteY69-3882" fmla="*/ 270655 h 918356"/>
              <a:gd name="connsiteX70-3883" fmla="*/ 5358056 w 9517857"/>
              <a:gd name="connsiteY70-3884" fmla="*/ 247248 h 918356"/>
              <a:gd name="connsiteX71-3885" fmla="*/ 5426496 w 9517857"/>
              <a:gd name="connsiteY71-3886" fmla="*/ 235142 h 918356"/>
              <a:gd name="connsiteX72-3887" fmla="*/ 5497161 w 9517857"/>
              <a:gd name="connsiteY72-3888" fmla="*/ 228808 h 918356"/>
              <a:gd name="connsiteX73-3889" fmla="*/ 5826043 w 9517857"/>
              <a:gd name="connsiteY73-3890" fmla="*/ 148073 h 918356"/>
              <a:gd name="connsiteX74-3891" fmla="*/ 6013415 w 9517857"/>
              <a:gd name="connsiteY74-3892" fmla="*/ 137316 h 918356"/>
              <a:gd name="connsiteX75-3893" fmla="*/ 6080994 w 9517857"/>
              <a:gd name="connsiteY75-3894" fmla="*/ 142938 h 918356"/>
              <a:gd name="connsiteX76-3895" fmla="*/ 6194152 w 9517857"/>
              <a:gd name="connsiteY76-3896" fmla="*/ 151772 h 918356"/>
              <a:gd name="connsiteX77-3897" fmla="*/ 6281379 w 9517857"/>
              <a:gd name="connsiteY77-3898" fmla="*/ 181626 h 918356"/>
              <a:gd name="connsiteX78-3899" fmla="*/ 6374947 w 9517857"/>
              <a:gd name="connsiteY78-3900" fmla="*/ 179799 h 918356"/>
              <a:gd name="connsiteX79-3901" fmla="*/ 6448518 w 9517857"/>
              <a:gd name="connsiteY79-3902" fmla="*/ 164378 h 918356"/>
              <a:gd name="connsiteX80-3903" fmla="*/ 6544700 w 9517857"/>
              <a:gd name="connsiteY80-3904" fmla="*/ 167161 h 918356"/>
              <a:gd name="connsiteX81-3905" fmla="*/ 6648353 w 9517857"/>
              <a:gd name="connsiteY81-3906" fmla="*/ 172250 h 918356"/>
              <a:gd name="connsiteX82-3907" fmla="*/ 6736227 w 9517857"/>
              <a:gd name="connsiteY82-3908" fmla="*/ 173216 h 918356"/>
              <a:gd name="connsiteX83-3909" fmla="*/ 6977218 w 9517857"/>
              <a:gd name="connsiteY83-3910" fmla="*/ 184289 h 918356"/>
              <a:gd name="connsiteX84-3911" fmla="*/ 7065221 w 9517857"/>
              <a:gd name="connsiteY84-3912" fmla="*/ 227531 h 918356"/>
              <a:gd name="connsiteX85-3913" fmla="*/ 7358195 w 9517857"/>
              <a:gd name="connsiteY85-3914" fmla="*/ 251740 h 918356"/>
              <a:gd name="connsiteX86-3915" fmla="*/ 7565449 w 9517857"/>
              <a:gd name="connsiteY86-3916" fmla="*/ 258950 h 918356"/>
              <a:gd name="connsiteX87-3917" fmla="*/ 7599285 w 9517857"/>
              <a:gd name="connsiteY87-3918" fmla="*/ 266021 h 918356"/>
              <a:gd name="connsiteX88-3919" fmla="*/ 7644411 w 9517857"/>
              <a:gd name="connsiteY88-3920" fmla="*/ 258986 h 918356"/>
              <a:gd name="connsiteX89-3921" fmla="*/ 7825110 w 9517857"/>
              <a:gd name="connsiteY89-3922" fmla="*/ 229109 h 918356"/>
              <a:gd name="connsiteX90-3923" fmla="*/ 7965805 w 9517857"/>
              <a:gd name="connsiteY90-3924" fmla="*/ 200355 h 918356"/>
              <a:gd name="connsiteX91-3925" fmla="*/ 8147401 w 9517857"/>
              <a:gd name="connsiteY91-3926" fmla="*/ 205617 h 918356"/>
              <a:gd name="connsiteX92-3927" fmla="*/ 8256033 w 9517857"/>
              <a:gd name="connsiteY92-3928" fmla="*/ 193713 h 918356"/>
              <a:gd name="connsiteX93-3929" fmla="*/ 8410677 w 9517857"/>
              <a:gd name="connsiteY93-3930" fmla="*/ 172167 h 918356"/>
              <a:gd name="connsiteX94-3931" fmla="*/ 8617841 w 9517857"/>
              <a:gd name="connsiteY94-3932" fmla="*/ 155167 h 918356"/>
              <a:gd name="connsiteX95-3933" fmla="*/ 8715976 w 9517857"/>
              <a:gd name="connsiteY95-3934" fmla="*/ 178374 h 918356"/>
              <a:gd name="connsiteX96-3935" fmla="*/ 8778827 w 9517857"/>
              <a:gd name="connsiteY96-3936" fmla="*/ 172936 h 918356"/>
              <a:gd name="connsiteX97-3937" fmla="*/ 8840778 w 9517857"/>
              <a:gd name="connsiteY97-3938" fmla="*/ 143149 h 918356"/>
              <a:gd name="connsiteX98-3939" fmla="*/ 9010380 w 9517857"/>
              <a:gd name="connsiteY98-3940" fmla="*/ 91891 h 918356"/>
              <a:gd name="connsiteX99-3941" fmla="*/ 9110856 w 9517857"/>
              <a:gd name="connsiteY99-3942" fmla="*/ 70997 h 918356"/>
              <a:gd name="connsiteX100-3943" fmla="*/ 9268817 w 9517857"/>
              <a:gd name="connsiteY100-3944" fmla="*/ 53082 h 918356"/>
              <a:gd name="connsiteX101-3945" fmla="*/ 9316667 w 9517857"/>
              <a:gd name="connsiteY101-3946" fmla="*/ 45047 h 918356"/>
              <a:gd name="connsiteX102-3947" fmla="*/ 9428209 w 9517857"/>
              <a:gd name="connsiteY102-3948" fmla="*/ 29923 h 918356"/>
              <a:gd name="connsiteX103-3949" fmla="*/ 9488916 w 9517857"/>
              <a:gd name="connsiteY103-3950" fmla="*/ 0 h 918356"/>
              <a:gd name="connsiteX0-3951" fmla="*/ 4686423 w 9517857"/>
              <a:gd name="connsiteY0-3952" fmla="*/ 249794 h 920231"/>
              <a:gd name="connsiteX1-3953" fmla="*/ 4689051 w 9517857"/>
              <a:gd name="connsiteY1-3954" fmla="*/ 252843 h 920231"/>
              <a:gd name="connsiteX2-3955" fmla="*/ 4687244 w 9517857"/>
              <a:gd name="connsiteY2-3956" fmla="*/ 253173 h 920231"/>
              <a:gd name="connsiteX3-3957" fmla="*/ 4686423 w 9517857"/>
              <a:gd name="connsiteY3-3958" fmla="*/ 249794 h 920231"/>
              <a:gd name="connsiteX4-3959" fmla="*/ 4685225 w 9517857"/>
              <a:gd name="connsiteY4-3960" fmla="*/ 248405 h 920231"/>
              <a:gd name="connsiteX5-3961" fmla="*/ 4686133 w 9517857"/>
              <a:gd name="connsiteY5-3962" fmla="*/ 248602 h 920231"/>
              <a:gd name="connsiteX6-3963" fmla="*/ 4686423 w 9517857"/>
              <a:gd name="connsiteY6-3964" fmla="*/ 249794 h 920231"/>
              <a:gd name="connsiteX7-3965" fmla="*/ 4685225 w 9517857"/>
              <a:gd name="connsiteY7-3966" fmla="*/ 248405 h 920231"/>
              <a:gd name="connsiteX8-3967" fmla="*/ 9488916 w 9517857"/>
              <a:gd name="connsiteY8-3968" fmla="*/ 1875 h 920231"/>
              <a:gd name="connsiteX9-3969" fmla="*/ 9517857 w 9517857"/>
              <a:gd name="connsiteY9-3970" fmla="*/ 1887 h 920231"/>
              <a:gd name="connsiteX10-3971" fmla="*/ 9517857 w 9517857"/>
              <a:gd name="connsiteY10-3972" fmla="*/ 920231 h 920231"/>
              <a:gd name="connsiteX11-3973" fmla="*/ 14604 w 9517857"/>
              <a:gd name="connsiteY11-3974" fmla="*/ 920231 h 920231"/>
              <a:gd name="connsiteX12-3975" fmla="*/ 12841 w 9517857"/>
              <a:gd name="connsiteY12-3976" fmla="*/ 919638 h 920231"/>
              <a:gd name="connsiteX13-3977" fmla="*/ 93 w 9517857"/>
              <a:gd name="connsiteY13-3978" fmla="*/ 914346 h 920231"/>
              <a:gd name="connsiteX14-3979" fmla="*/ 58674 w 9517857"/>
              <a:gd name="connsiteY14-3980" fmla="*/ 892197 h 920231"/>
              <a:gd name="connsiteX15-3981" fmla="*/ 275005 w 9517857"/>
              <a:gd name="connsiteY15-3982" fmla="*/ 809104 h 920231"/>
              <a:gd name="connsiteX16-3983" fmla="*/ 587824 w 9517857"/>
              <a:gd name="connsiteY16-3984" fmla="*/ 800070 h 920231"/>
              <a:gd name="connsiteX17-3985" fmla="*/ 727985 w 9517857"/>
              <a:gd name="connsiteY17-3986" fmla="*/ 721701 h 920231"/>
              <a:gd name="connsiteX18-3987" fmla="*/ 778982 w 9517857"/>
              <a:gd name="connsiteY18-3988" fmla="*/ 712017 h 920231"/>
              <a:gd name="connsiteX19-3989" fmla="*/ 849944 w 9517857"/>
              <a:gd name="connsiteY19-3990" fmla="*/ 719862 h 920231"/>
              <a:gd name="connsiteX20-3991" fmla="*/ 901402 w 9517857"/>
              <a:gd name="connsiteY20-3992" fmla="*/ 730920 h 920231"/>
              <a:gd name="connsiteX21-3993" fmla="*/ 930946 w 9517857"/>
              <a:gd name="connsiteY21-3994" fmla="*/ 735921 h 920231"/>
              <a:gd name="connsiteX22-3995" fmla="*/ 986250 w 9517857"/>
              <a:gd name="connsiteY22-3996" fmla="*/ 715405 h 920231"/>
              <a:gd name="connsiteX23-3997" fmla="*/ 1013752 w 9517857"/>
              <a:gd name="connsiteY23-3998" fmla="*/ 715236 h 920231"/>
              <a:gd name="connsiteX24-3999" fmla="*/ 1023734 w 9517857"/>
              <a:gd name="connsiteY24-4000" fmla="*/ 720446 h 920231"/>
              <a:gd name="connsiteX25-4001" fmla="*/ 1063207 w 9517857"/>
              <a:gd name="connsiteY25-4002" fmla="*/ 717526 h 920231"/>
              <a:gd name="connsiteX26-4003" fmla="*/ 1081980 w 9517857"/>
              <a:gd name="connsiteY26-4004" fmla="*/ 740330 h 920231"/>
              <a:gd name="connsiteX27-4005" fmla="*/ 1218120 w 9517857"/>
              <a:gd name="connsiteY27-4006" fmla="*/ 715155 h 920231"/>
              <a:gd name="connsiteX28-4007" fmla="*/ 1397459 w 9517857"/>
              <a:gd name="connsiteY28-4008" fmla="*/ 693065 h 920231"/>
              <a:gd name="connsiteX29-4009" fmla="*/ 1580688 w 9517857"/>
              <a:gd name="connsiteY29-4010" fmla="*/ 695572 h 920231"/>
              <a:gd name="connsiteX30-4011" fmla="*/ 1772334 w 9517857"/>
              <a:gd name="connsiteY30-4012" fmla="*/ 712515 h 920231"/>
              <a:gd name="connsiteX31-4013" fmla="*/ 2002561 w 9517857"/>
              <a:gd name="connsiteY31-4014" fmla="*/ 661792 h 920231"/>
              <a:gd name="connsiteX32-4015" fmla="*/ 2135144 w 9517857"/>
              <a:gd name="connsiteY32-4016" fmla="*/ 638376 h 920231"/>
              <a:gd name="connsiteX33-4017" fmla="*/ 2440292 w 9517857"/>
              <a:gd name="connsiteY33-4018" fmla="*/ 595737 h 920231"/>
              <a:gd name="connsiteX34-4019" fmla="*/ 2547829 w 9517857"/>
              <a:gd name="connsiteY34-4020" fmla="*/ 568025 h 920231"/>
              <a:gd name="connsiteX35-4021" fmla="*/ 2658055 w 9517857"/>
              <a:gd name="connsiteY35-4022" fmla="*/ 580602 h 920231"/>
              <a:gd name="connsiteX36-4023" fmla="*/ 2693698 w 9517857"/>
              <a:gd name="connsiteY36-4024" fmla="*/ 561904 h 920231"/>
              <a:gd name="connsiteX37-4025" fmla="*/ 2699673 w 9517857"/>
              <a:gd name="connsiteY37-4026" fmla="*/ 558275 h 920231"/>
              <a:gd name="connsiteX38-4027" fmla="*/ 2727306 w 9517857"/>
              <a:gd name="connsiteY38-4028" fmla="*/ 552573 h 920231"/>
              <a:gd name="connsiteX39-4029" fmla="*/ 2730451 w 9517857"/>
              <a:gd name="connsiteY39-4030" fmla="*/ 539933 h 920231"/>
              <a:gd name="connsiteX40-4031" fmla="*/ 2768713 w 9517857"/>
              <a:gd name="connsiteY40-4032" fmla="*/ 523450 h 920231"/>
              <a:gd name="connsiteX41-4033" fmla="*/ 2820868 w 9517857"/>
              <a:gd name="connsiteY41-4034" fmla="*/ 516035 h 920231"/>
              <a:gd name="connsiteX42-4035" fmla="*/ 3073635 w 9517857"/>
              <a:gd name="connsiteY42-4036" fmla="*/ 493169 h 920231"/>
              <a:gd name="connsiteX43-4037" fmla="*/ 3222071 w 9517857"/>
              <a:gd name="connsiteY43-4038" fmla="*/ 472434 h 920231"/>
              <a:gd name="connsiteX44-4039" fmla="*/ 3274069 w 9517857"/>
              <a:gd name="connsiteY44-4040" fmla="*/ 453480 h 920231"/>
              <a:gd name="connsiteX45-4041" fmla="*/ 3349632 w 9517857"/>
              <a:gd name="connsiteY45-4042" fmla="*/ 434458 h 920231"/>
              <a:gd name="connsiteX46-4043" fmla="*/ 3479593 w 9517857"/>
              <a:gd name="connsiteY46-4044" fmla="*/ 392312 h 920231"/>
              <a:gd name="connsiteX47-4045" fmla="*/ 3651428 w 9517857"/>
              <a:gd name="connsiteY47-4046" fmla="*/ 363682 h 920231"/>
              <a:gd name="connsiteX48-4047" fmla="*/ 3750023 w 9517857"/>
              <a:gd name="connsiteY48-4048" fmla="*/ 372553 h 920231"/>
              <a:gd name="connsiteX49-4049" fmla="*/ 3844133 w 9517857"/>
              <a:gd name="connsiteY49-4050" fmla="*/ 362523 h 920231"/>
              <a:gd name="connsiteX50-4051" fmla="*/ 3933803 w 9517857"/>
              <a:gd name="connsiteY50-4052" fmla="*/ 359190 h 920231"/>
              <a:gd name="connsiteX51-4053" fmla="*/ 4266740 w 9517857"/>
              <a:gd name="connsiteY51-4054" fmla="*/ 363329 h 920231"/>
              <a:gd name="connsiteX52-4055" fmla="*/ 4430770 w 9517857"/>
              <a:gd name="connsiteY52-4056" fmla="*/ 344518 h 920231"/>
              <a:gd name="connsiteX53-4057" fmla="*/ 4512664 w 9517857"/>
              <a:gd name="connsiteY53-4058" fmla="*/ 321823 h 920231"/>
              <a:gd name="connsiteX54-4059" fmla="*/ 4616423 w 9517857"/>
              <a:gd name="connsiteY54-4060" fmla="*/ 292789 h 920231"/>
              <a:gd name="connsiteX55-4061" fmla="*/ 4691675 w 9517857"/>
              <a:gd name="connsiteY55-4062" fmla="*/ 255886 h 920231"/>
              <a:gd name="connsiteX56-4063" fmla="*/ 4689051 w 9517857"/>
              <a:gd name="connsiteY56-4064" fmla="*/ 252843 h 920231"/>
              <a:gd name="connsiteX57-4065" fmla="*/ 4719994 w 9517857"/>
              <a:gd name="connsiteY57-4066" fmla="*/ 247182 h 920231"/>
              <a:gd name="connsiteX58-4067" fmla="*/ 4752894 w 9517857"/>
              <a:gd name="connsiteY58-4068" fmla="*/ 241750 h 920231"/>
              <a:gd name="connsiteX59-4069" fmla="*/ 4769329 w 9517857"/>
              <a:gd name="connsiteY59-4070" fmla="*/ 235460 h 920231"/>
              <a:gd name="connsiteX60-4071" fmla="*/ 4775634 w 9517857"/>
              <a:gd name="connsiteY60-4072" fmla="*/ 235938 h 920231"/>
              <a:gd name="connsiteX61-4073" fmla="*/ 4807816 w 9517857"/>
              <a:gd name="connsiteY61-4074" fmla="*/ 0 h 920231"/>
              <a:gd name="connsiteX62-4075" fmla="*/ 4826683 w 9517857"/>
              <a:gd name="connsiteY62-4076" fmla="*/ 165317 h 920231"/>
              <a:gd name="connsiteX63-4077" fmla="*/ 4827826 w 9517857"/>
              <a:gd name="connsiteY63-4078" fmla="*/ 248852 h 920231"/>
              <a:gd name="connsiteX64-4079" fmla="*/ 4892569 w 9517857"/>
              <a:gd name="connsiteY64-4080" fmla="*/ 251808 h 920231"/>
              <a:gd name="connsiteX65-4081" fmla="*/ 4896611 w 9517857"/>
              <a:gd name="connsiteY65-4082" fmla="*/ 242323 h 920231"/>
              <a:gd name="connsiteX66-4083" fmla="*/ 4917286 w 9517857"/>
              <a:gd name="connsiteY66-4084" fmla="*/ 245534 h 920231"/>
              <a:gd name="connsiteX67-4085" fmla="*/ 4981173 w 9517857"/>
              <a:gd name="connsiteY67-4086" fmla="*/ 248978 h 920231"/>
              <a:gd name="connsiteX68-4087" fmla="*/ 5060397 w 9517857"/>
              <a:gd name="connsiteY68-4088" fmla="*/ 265563 h 920231"/>
              <a:gd name="connsiteX69-4089" fmla="*/ 5252996 w 9517857"/>
              <a:gd name="connsiteY69-4090" fmla="*/ 272530 h 920231"/>
              <a:gd name="connsiteX70-4091" fmla="*/ 5358056 w 9517857"/>
              <a:gd name="connsiteY70-4092" fmla="*/ 249123 h 920231"/>
              <a:gd name="connsiteX71-4093" fmla="*/ 5426496 w 9517857"/>
              <a:gd name="connsiteY71-4094" fmla="*/ 237017 h 920231"/>
              <a:gd name="connsiteX72-4095" fmla="*/ 5497161 w 9517857"/>
              <a:gd name="connsiteY72-4096" fmla="*/ 230683 h 920231"/>
              <a:gd name="connsiteX73-4097" fmla="*/ 5826043 w 9517857"/>
              <a:gd name="connsiteY73-4098" fmla="*/ 149948 h 920231"/>
              <a:gd name="connsiteX74-4099" fmla="*/ 6013415 w 9517857"/>
              <a:gd name="connsiteY74-4100" fmla="*/ 139191 h 920231"/>
              <a:gd name="connsiteX75-4101" fmla="*/ 6080994 w 9517857"/>
              <a:gd name="connsiteY75-4102" fmla="*/ 144813 h 920231"/>
              <a:gd name="connsiteX76-4103" fmla="*/ 6194152 w 9517857"/>
              <a:gd name="connsiteY76-4104" fmla="*/ 153647 h 920231"/>
              <a:gd name="connsiteX77-4105" fmla="*/ 6281379 w 9517857"/>
              <a:gd name="connsiteY77-4106" fmla="*/ 183501 h 920231"/>
              <a:gd name="connsiteX78-4107" fmla="*/ 6374947 w 9517857"/>
              <a:gd name="connsiteY78-4108" fmla="*/ 181674 h 920231"/>
              <a:gd name="connsiteX79-4109" fmla="*/ 6448518 w 9517857"/>
              <a:gd name="connsiteY79-4110" fmla="*/ 166253 h 920231"/>
              <a:gd name="connsiteX80-4111" fmla="*/ 6544700 w 9517857"/>
              <a:gd name="connsiteY80-4112" fmla="*/ 169036 h 920231"/>
              <a:gd name="connsiteX81-4113" fmla="*/ 6648353 w 9517857"/>
              <a:gd name="connsiteY81-4114" fmla="*/ 174125 h 920231"/>
              <a:gd name="connsiteX82-4115" fmla="*/ 6736227 w 9517857"/>
              <a:gd name="connsiteY82-4116" fmla="*/ 175091 h 920231"/>
              <a:gd name="connsiteX83-4117" fmla="*/ 6977218 w 9517857"/>
              <a:gd name="connsiteY83-4118" fmla="*/ 186164 h 920231"/>
              <a:gd name="connsiteX84-4119" fmla="*/ 7065221 w 9517857"/>
              <a:gd name="connsiteY84-4120" fmla="*/ 229406 h 920231"/>
              <a:gd name="connsiteX85-4121" fmla="*/ 7358195 w 9517857"/>
              <a:gd name="connsiteY85-4122" fmla="*/ 253615 h 920231"/>
              <a:gd name="connsiteX86-4123" fmla="*/ 7565449 w 9517857"/>
              <a:gd name="connsiteY86-4124" fmla="*/ 260825 h 920231"/>
              <a:gd name="connsiteX87-4125" fmla="*/ 7599285 w 9517857"/>
              <a:gd name="connsiteY87-4126" fmla="*/ 267896 h 920231"/>
              <a:gd name="connsiteX88-4127" fmla="*/ 7644411 w 9517857"/>
              <a:gd name="connsiteY88-4128" fmla="*/ 260861 h 920231"/>
              <a:gd name="connsiteX89-4129" fmla="*/ 7825110 w 9517857"/>
              <a:gd name="connsiteY89-4130" fmla="*/ 230984 h 920231"/>
              <a:gd name="connsiteX90-4131" fmla="*/ 7965805 w 9517857"/>
              <a:gd name="connsiteY90-4132" fmla="*/ 202230 h 920231"/>
              <a:gd name="connsiteX91-4133" fmla="*/ 8147401 w 9517857"/>
              <a:gd name="connsiteY91-4134" fmla="*/ 207492 h 920231"/>
              <a:gd name="connsiteX92-4135" fmla="*/ 8256033 w 9517857"/>
              <a:gd name="connsiteY92-4136" fmla="*/ 195588 h 920231"/>
              <a:gd name="connsiteX93-4137" fmla="*/ 8410677 w 9517857"/>
              <a:gd name="connsiteY93-4138" fmla="*/ 174042 h 920231"/>
              <a:gd name="connsiteX94-4139" fmla="*/ 8617841 w 9517857"/>
              <a:gd name="connsiteY94-4140" fmla="*/ 157042 h 920231"/>
              <a:gd name="connsiteX95-4141" fmla="*/ 8715976 w 9517857"/>
              <a:gd name="connsiteY95-4142" fmla="*/ 180249 h 920231"/>
              <a:gd name="connsiteX96-4143" fmla="*/ 8778827 w 9517857"/>
              <a:gd name="connsiteY96-4144" fmla="*/ 174811 h 920231"/>
              <a:gd name="connsiteX97-4145" fmla="*/ 8840778 w 9517857"/>
              <a:gd name="connsiteY97-4146" fmla="*/ 145024 h 920231"/>
              <a:gd name="connsiteX98-4147" fmla="*/ 9010380 w 9517857"/>
              <a:gd name="connsiteY98-4148" fmla="*/ 93766 h 920231"/>
              <a:gd name="connsiteX99-4149" fmla="*/ 9110856 w 9517857"/>
              <a:gd name="connsiteY99-4150" fmla="*/ 72872 h 920231"/>
              <a:gd name="connsiteX100-4151" fmla="*/ 9268817 w 9517857"/>
              <a:gd name="connsiteY100-4152" fmla="*/ 54957 h 920231"/>
              <a:gd name="connsiteX101-4153" fmla="*/ 9316667 w 9517857"/>
              <a:gd name="connsiteY101-4154" fmla="*/ 46922 h 920231"/>
              <a:gd name="connsiteX102-4155" fmla="*/ 9428209 w 9517857"/>
              <a:gd name="connsiteY102-4156" fmla="*/ 31798 h 920231"/>
              <a:gd name="connsiteX103-4157" fmla="*/ 9488916 w 9517857"/>
              <a:gd name="connsiteY103-4158" fmla="*/ 1875 h 920231"/>
              <a:gd name="connsiteX0-4159" fmla="*/ 4686423 w 9517857"/>
              <a:gd name="connsiteY0-4160" fmla="*/ 249794 h 920231"/>
              <a:gd name="connsiteX1-4161" fmla="*/ 4689051 w 9517857"/>
              <a:gd name="connsiteY1-4162" fmla="*/ 252843 h 920231"/>
              <a:gd name="connsiteX2-4163" fmla="*/ 4687244 w 9517857"/>
              <a:gd name="connsiteY2-4164" fmla="*/ 253173 h 920231"/>
              <a:gd name="connsiteX3-4165" fmla="*/ 4686423 w 9517857"/>
              <a:gd name="connsiteY3-4166" fmla="*/ 249794 h 920231"/>
              <a:gd name="connsiteX4-4167" fmla="*/ 4685225 w 9517857"/>
              <a:gd name="connsiteY4-4168" fmla="*/ 248405 h 920231"/>
              <a:gd name="connsiteX5-4169" fmla="*/ 4686133 w 9517857"/>
              <a:gd name="connsiteY5-4170" fmla="*/ 248602 h 920231"/>
              <a:gd name="connsiteX6-4171" fmla="*/ 4686423 w 9517857"/>
              <a:gd name="connsiteY6-4172" fmla="*/ 249794 h 920231"/>
              <a:gd name="connsiteX7-4173" fmla="*/ 4685225 w 9517857"/>
              <a:gd name="connsiteY7-4174" fmla="*/ 248405 h 920231"/>
              <a:gd name="connsiteX8-4175" fmla="*/ 9488916 w 9517857"/>
              <a:gd name="connsiteY8-4176" fmla="*/ 1875 h 920231"/>
              <a:gd name="connsiteX9-4177" fmla="*/ 9517857 w 9517857"/>
              <a:gd name="connsiteY9-4178" fmla="*/ 1887 h 920231"/>
              <a:gd name="connsiteX10-4179" fmla="*/ 9517857 w 9517857"/>
              <a:gd name="connsiteY10-4180" fmla="*/ 920231 h 920231"/>
              <a:gd name="connsiteX11-4181" fmla="*/ 14604 w 9517857"/>
              <a:gd name="connsiteY11-4182" fmla="*/ 920231 h 920231"/>
              <a:gd name="connsiteX12-4183" fmla="*/ 12841 w 9517857"/>
              <a:gd name="connsiteY12-4184" fmla="*/ 919638 h 920231"/>
              <a:gd name="connsiteX13-4185" fmla="*/ 93 w 9517857"/>
              <a:gd name="connsiteY13-4186" fmla="*/ 914346 h 920231"/>
              <a:gd name="connsiteX14-4187" fmla="*/ 58674 w 9517857"/>
              <a:gd name="connsiteY14-4188" fmla="*/ 892197 h 920231"/>
              <a:gd name="connsiteX15-4189" fmla="*/ 275005 w 9517857"/>
              <a:gd name="connsiteY15-4190" fmla="*/ 809104 h 920231"/>
              <a:gd name="connsiteX16-4191" fmla="*/ 587824 w 9517857"/>
              <a:gd name="connsiteY16-4192" fmla="*/ 800070 h 920231"/>
              <a:gd name="connsiteX17-4193" fmla="*/ 727985 w 9517857"/>
              <a:gd name="connsiteY17-4194" fmla="*/ 721701 h 920231"/>
              <a:gd name="connsiteX18-4195" fmla="*/ 778982 w 9517857"/>
              <a:gd name="connsiteY18-4196" fmla="*/ 712017 h 920231"/>
              <a:gd name="connsiteX19-4197" fmla="*/ 849944 w 9517857"/>
              <a:gd name="connsiteY19-4198" fmla="*/ 719862 h 920231"/>
              <a:gd name="connsiteX20-4199" fmla="*/ 901402 w 9517857"/>
              <a:gd name="connsiteY20-4200" fmla="*/ 730920 h 920231"/>
              <a:gd name="connsiteX21-4201" fmla="*/ 930946 w 9517857"/>
              <a:gd name="connsiteY21-4202" fmla="*/ 735921 h 920231"/>
              <a:gd name="connsiteX22-4203" fmla="*/ 986250 w 9517857"/>
              <a:gd name="connsiteY22-4204" fmla="*/ 715405 h 920231"/>
              <a:gd name="connsiteX23-4205" fmla="*/ 1013752 w 9517857"/>
              <a:gd name="connsiteY23-4206" fmla="*/ 715236 h 920231"/>
              <a:gd name="connsiteX24-4207" fmla="*/ 1023734 w 9517857"/>
              <a:gd name="connsiteY24-4208" fmla="*/ 720446 h 920231"/>
              <a:gd name="connsiteX25-4209" fmla="*/ 1063207 w 9517857"/>
              <a:gd name="connsiteY25-4210" fmla="*/ 717526 h 920231"/>
              <a:gd name="connsiteX26-4211" fmla="*/ 1081980 w 9517857"/>
              <a:gd name="connsiteY26-4212" fmla="*/ 740330 h 920231"/>
              <a:gd name="connsiteX27-4213" fmla="*/ 1218120 w 9517857"/>
              <a:gd name="connsiteY27-4214" fmla="*/ 715155 h 920231"/>
              <a:gd name="connsiteX28-4215" fmla="*/ 1397459 w 9517857"/>
              <a:gd name="connsiteY28-4216" fmla="*/ 693065 h 920231"/>
              <a:gd name="connsiteX29-4217" fmla="*/ 1580688 w 9517857"/>
              <a:gd name="connsiteY29-4218" fmla="*/ 695572 h 920231"/>
              <a:gd name="connsiteX30-4219" fmla="*/ 1772334 w 9517857"/>
              <a:gd name="connsiteY30-4220" fmla="*/ 712515 h 920231"/>
              <a:gd name="connsiteX31-4221" fmla="*/ 2002561 w 9517857"/>
              <a:gd name="connsiteY31-4222" fmla="*/ 661792 h 920231"/>
              <a:gd name="connsiteX32-4223" fmla="*/ 2135144 w 9517857"/>
              <a:gd name="connsiteY32-4224" fmla="*/ 638376 h 920231"/>
              <a:gd name="connsiteX33-4225" fmla="*/ 2440292 w 9517857"/>
              <a:gd name="connsiteY33-4226" fmla="*/ 595737 h 920231"/>
              <a:gd name="connsiteX34-4227" fmla="*/ 2547829 w 9517857"/>
              <a:gd name="connsiteY34-4228" fmla="*/ 568025 h 920231"/>
              <a:gd name="connsiteX35-4229" fmla="*/ 2658055 w 9517857"/>
              <a:gd name="connsiteY35-4230" fmla="*/ 580602 h 920231"/>
              <a:gd name="connsiteX36-4231" fmla="*/ 2693698 w 9517857"/>
              <a:gd name="connsiteY36-4232" fmla="*/ 561904 h 920231"/>
              <a:gd name="connsiteX37-4233" fmla="*/ 2699673 w 9517857"/>
              <a:gd name="connsiteY37-4234" fmla="*/ 558275 h 920231"/>
              <a:gd name="connsiteX38-4235" fmla="*/ 2727306 w 9517857"/>
              <a:gd name="connsiteY38-4236" fmla="*/ 552573 h 920231"/>
              <a:gd name="connsiteX39-4237" fmla="*/ 2730451 w 9517857"/>
              <a:gd name="connsiteY39-4238" fmla="*/ 539933 h 920231"/>
              <a:gd name="connsiteX40-4239" fmla="*/ 2768713 w 9517857"/>
              <a:gd name="connsiteY40-4240" fmla="*/ 523450 h 920231"/>
              <a:gd name="connsiteX41-4241" fmla="*/ 2820868 w 9517857"/>
              <a:gd name="connsiteY41-4242" fmla="*/ 516035 h 920231"/>
              <a:gd name="connsiteX42-4243" fmla="*/ 3073635 w 9517857"/>
              <a:gd name="connsiteY42-4244" fmla="*/ 493169 h 920231"/>
              <a:gd name="connsiteX43-4245" fmla="*/ 3222071 w 9517857"/>
              <a:gd name="connsiteY43-4246" fmla="*/ 472434 h 920231"/>
              <a:gd name="connsiteX44-4247" fmla="*/ 3274069 w 9517857"/>
              <a:gd name="connsiteY44-4248" fmla="*/ 453480 h 920231"/>
              <a:gd name="connsiteX45-4249" fmla="*/ 3349632 w 9517857"/>
              <a:gd name="connsiteY45-4250" fmla="*/ 434458 h 920231"/>
              <a:gd name="connsiteX46-4251" fmla="*/ 3479593 w 9517857"/>
              <a:gd name="connsiteY46-4252" fmla="*/ 392312 h 920231"/>
              <a:gd name="connsiteX47-4253" fmla="*/ 3651428 w 9517857"/>
              <a:gd name="connsiteY47-4254" fmla="*/ 363682 h 920231"/>
              <a:gd name="connsiteX48-4255" fmla="*/ 3750023 w 9517857"/>
              <a:gd name="connsiteY48-4256" fmla="*/ 372553 h 920231"/>
              <a:gd name="connsiteX49-4257" fmla="*/ 3844133 w 9517857"/>
              <a:gd name="connsiteY49-4258" fmla="*/ 362523 h 920231"/>
              <a:gd name="connsiteX50-4259" fmla="*/ 3933803 w 9517857"/>
              <a:gd name="connsiteY50-4260" fmla="*/ 359190 h 920231"/>
              <a:gd name="connsiteX51-4261" fmla="*/ 4266740 w 9517857"/>
              <a:gd name="connsiteY51-4262" fmla="*/ 363329 h 920231"/>
              <a:gd name="connsiteX52-4263" fmla="*/ 4430770 w 9517857"/>
              <a:gd name="connsiteY52-4264" fmla="*/ 344518 h 920231"/>
              <a:gd name="connsiteX53-4265" fmla="*/ 4512664 w 9517857"/>
              <a:gd name="connsiteY53-4266" fmla="*/ 321823 h 920231"/>
              <a:gd name="connsiteX54-4267" fmla="*/ 4616423 w 9517857"/>
              <a:gd name="connsiteY54-4268" fmla="*/ 292789 h 920231"/>
              <a:gd name="connsiteX55-4269" fmla="*/ 4691675 w 9517857"/>
              <a:gd name="connsiteY55-4270" fmla="*/ 255886 h 920231"/>
              <a:gd name="connsiteX56-4271" fmla="*/ 4689051 w 9517857"/>
              <a:gd name="connsiteY56-4272" fmla="*/ 252843 h 920231"/>
              <a:gd name="connsiteX57-4273" fmla="*/ 4719994 w 9517857"/>
              <a:gd name="connsiteY57-4274" fmla="*/ 247182 h 920231"/>
              <a:gd name="connsiteX58-4275" fmla="*/ 4752894 w 9517857"/>
              <a:gd name="connsiteY58-4276" fmla="*/ 241750 h 920231"/>
              <a:gd name="connsiteX59-4277" fmla="*/ 4769329 w 9517857"/>
              <a:gd name="connsiteY59-4278" fmla="*/ 235460 h 920231"/>
              <a:gd name="connsiteX60-4279" fmla="*/ 4807816 w 9517857"/>
              <a:gd name="connsiteY60-4280" fmla="*/ 0 h 920231"/>
              <a:gd name="connsiteX61-4281" fmla="*/ 4826683 w 9517857"/>
              <a:gd name="connsiteY61-4282" fmla="*/ 165317 h 920231"/>
              <a:gd name="connsiteX62-4283" fmla="*/ 4827826 w 9517857"/>
              <a:gd name="connsiteY62-4284" fmla="*/ 248852 h 920231"/>
              <a:gd name="connsiteX63-4285" fmla="*/ 4892569 w 9517857"/>
              <a:gd name="connsiteY63-4286" fmla="*/ 251808 h 920231"/>
              <a:gd name="connsiteX64-4287" fmla="*/ 4896611 w 9517857"/>
              <a:gd name="connsiteY64-4288" fmla="*/ 242323 h 920231"/>
              <a:gd name="connsiteX65-4289" fmla="*/ 4917286 w 9517857"/>
              <a:gd name="connsiteY65-4290" fmla="*/ 245534 h 920231"/>
              <a:gd name="connsiteX66-4291" fmla="*/ 4981173 w 9517857"/>
              <a:gd name="connsiteY66-4292" fmla="*/ 248978 h 920231"/>
              <a:gd name="connsiteX67-4293" fmla="*/ 5060397 w 9517857"/>
              <a:gd name="connsiteY67-4294" fmla="*/ 265563 h 920231"/>
              <a:gd name="connsiteX68-4295" fmla="*/ 5252996 w 9517857"/>
              <a:gd name="connsiteY68-4296" fmla="*/ 272530 h 920231"/>
              <a:gd name="connsiteX69-4297" fmla="*/ 5358056 w 9517857"/>
              <a:gd name="connsiteY69-4298" fmla="*/ 249123 h 920231"/>
              <a:gd name="connsiteX70-4299" fmla="*/ 5426496 w 9517857"/>
              <a:gd name="connsiteY70-4300" fmla="*/ 237017 h 920231"/>
              <a:gd name="connsiteX71-4301" fmla="*/ 5497161 w 9517857"/>
              <a:gd name="connsiteY71-4302" fmla="*/ 230683 h 920231"/>
              <a:gd name="connsiteX72-4303" fmla="*/ 5826043 w 9517857"/>
              <a:gd name="connsiteY72-4304" fmla="*/ 149948 h 920231"/>
              <a:gd name="connsiteX73-4305" fmla="*/ 6013415 w 9517857"/>
              <a:gd name="connsiteY73-4306" fmla="*/ 139191 h 920231"/>
              <a:gd name="connsiteX74-4307" fmla="*/ 6080994 w 9517857"/>
              <a:gd name="connsiteY74-4308" fmla="*/ 144813 h 920231"/>
              <a:gd name="connsiteX75-4309" fmla="*/ 6194152 w 9517857"/>
              <a:gd name="connsiteY75-4310" fmla="*/ 153647 h 920231"/>
              <a:gd name="connsiteX76-4311" fmla="*/ 6281379 w 9517857"/>
              <a:gd name="connsiteY76-4312" fmla="*/ 183501 h 920231"/>
              <a:gd name="connsiteX77-4313" fmla="*/ 6374947 w 9517857"/>
              <a:gd name="connsiteY77-4314" fmla="*/ 181674 h 920231"/>
              <a:gd name="connsiteX78-4315" fmla="*/ 6448518 w 9517857"/>
              <a:gd name="connsiteY78-4316" fmla="*/ 166253 h 920231"/>
              <a:gd name="connsiteX79-4317" fmla="*/ 6544700 w 9517857"/>
              <a:gd name="connsiteY79-4318" fmla="*/ 169036 h 920231"/>
              <a:gd name="connsiteX80-4319" fmla="*/ 6648353 w 9517857"/>
              <a:gd name="connsiteY80-4320" fmla="*/ 174125 h 920231"/>
              <a:gd name="connsiteX81-4321" fmla="*/ 6736227 w 9517857"/>
              <a:gd name="connsiteY81-4322" fmla="*/ 175091 h 920231"/>
              <a:gd name="connsiteX82-4323" fmla="*/ 6977218 w 9517857"/>
              <a:gd name="connsiteY82-4324" fmla="*/ 186164 h 920231"/>
              <a:gd name="connsiteX83-4325" fmla="*/ 7065221 w 9517857"/>
              <a:gd name="connsiteY83-4326" fmla="*/ 229406 h 920231"/>
              <a:gd name="connsiteX84-4327" fmla="*/ 7358195 w 9517857"/>
              <a:gd name="connsiteY84-4328" fmla="*/ 253615 h 920231"/>
              <a:gd name="connsiteX85-4329" fmla="*/ 7565449 w 9517857"/>
              <a:gd name="connsiteY85-4330" fmla="*/ 260825 h 920231"/>
              <a:gd name="connsiteX86-4331" fmla="*/ 7599285 w 9517857"/>
              <a:gd name="connsiteY86-4332" fmla="*/ 267896 h 920231"/>
              <a:gd name="connsiteX87-4333" fmla="*/ 7644411 w 9517857"/>
              <a:gd name="connsiteY87-4334" fmla="*/ 260861 h 920231"/>
              <a:gd name="connsiteX88-4335" fmla="*/ 7825110 w 9517857"/>
              <a:gd name="connsiteY88-4336" fmla="*/ 230984 h 920231"/>
              <a:gd name="connsiteX89-4337" fmla="*/ 7965805 w 9517857"/>
              <a:gd name="connsiteY89-4338" fmla="*/ 202230 h 920231"/>
              <a:gd name="connsiteX90-4339" fmla="*/ 8147401 w 9517857"/>
              <a:gd name="connsiteY90-4340" fmla="*/ 207492 h 920231"/>
              <a:gd name="connsiteX91-4341" fmla="*/ 8256033 w 9517857"/>
              <a:gd name="connsiteY91-4342" fmla="*/ 195588 h 920231"/>
              <a:gd name="connsiteX92-4343" fmla="*/ 8410677 w 9517857"/>
              <a:gd name="connsiteY92-4344" fmla="*/ 174042 h 920231"/>
              <a:gd name="connsiteX93-4345" fmla="*/ 8617841 w 9517857"/>
              <a:gd name="connsiteY93-4346" fmla="*/ 157042 h 920231"/>
              <a:gd name="connsiteX94-4347" fmla="*/ 8715976 w 9517857"/>
              <a:gd name="connsiteY94-4348" fmla="*/ 180249 h 920231"/>
              <a:gd name="connsiteX95-4349" fmla="*/ 8778827 w 9517857"/>
              <a:gd name="connsiteY95-4350" fmla="*/ 174811 h 920231"/>
              <a:gd name="connsiteX96-4351" fmla="*/ 8840778 w 9517857"/>
              <a:gd name="connsiteY96-4352" fmla="*/ 145024 h 920231"/>
              <a:gd name="connsiteX97-4353" fmla="*/ 9010380 w 9517857"/>
              <a:gd name="connsiteY97-4354" fmla="*/ 93766 h 920231"/>
              <a:gd name="connsiteX98-4355" fmla="*/ 9110856 w 9517857"/>
              <a:gd name="connsiteY98-4356" fmla="*/ 72872 h 920231"/>
              <a:gd name="connsiteX99-4357" fmla="*/ 9268817 w 9517857"/>
              <a:gd name="connsiteY99-4358" fmla="*/ 54957 h 920231"/>
              <a:gd name="connsiteX100-4359" fmla="*/ 9316667 w 9517857"/>
              <a:gd name="connsiteY100-4360" fmla="*/ 46922 h 920231"/>
              <a:gd name="connsiteX101-4361" fmla="*/ 9428209 w 9517857"/>
              <a:gd name="connsiteY101-4362" fmla="*/ 31798 h 920231"/>
              <a:gd name="connsiteX102-4363" fmla="*/ 9488916 w 9517857"/>
              <a:gd name="connsiteY102-4364" fmla="*/ 1875 h 920231"/>
              <a:gd name="connsiteX0-4365" fmla="*/ 4686423 w 9517857"/>
              <a:gd name="connsiteY0-4366" fmla="*/ 249794 h 920231"/>
              <a:gd name="connsiteX1-4367" fmla="*/ 4689051 w 9517857"/>
              <a:gd name="connsiteY1-4368" fmla="*/ 252843 h 920231"/>
              <a:gd name="connsiteX2-4369" fmla="*/ 4687244 w 9517857"/>
              <a:gd name="connsiteY2-4370" fmla="*/ 253173 h 920231"/>
              <a:gd name="connsiteX3-4371" fmla="*/ 4686423 w 9517857"/>
              <a:gd name="connsiteY3-4372" fmla="*/ 249794 h 920231"/>
              <a:gd name="connsiteX4-4373" fmla="*/ 4685225 w 9517857"/>
              <a:gd name="connsiteY4-4374" fmla="*/ 248405 h 920231"/>
              <a:gd name="connsiteX5-4375" fmla="*/ 4686133 w 9517857"/>
              <a:gd name="connsiteY5-4376" fmla="*/ 248602 h 920231"/>
              <a:gd name="connsiteX6-4377" fmla="*/ 4686423 w 9517857"/>
              <a:gd name="connsiteY6-4378" fmla="*/ 249794 h 920231"/>
              <a:gd name="connsiteX7-4379" fmla="*/ 4685225 w 9517857"/>
              <a:gd name="connsiteY7-4380" fmla="*/ 248405 h 920231"/>
              <a:gd name="connsiteX8-4381" fmla="*/ 9488916 w 9517857"/>
              <a:gd name="connsiteY8-4382" fmla="*/ 1875 h 920231"/>
              <a:gd name="connsiteX9-4383" fmla="*/ 9517857 w 9517857"/>
              <a:gd name="connsiteY9-4384" fmla="*/ 1887 h 920231"/>
              <a:gd name="connsiteX10-4385" fmla="*/ 9517857 w 9517857"/>
              <a:gd name="connsiteY10-4386" fmla="*/ 920231 h 920231"/>
              <a:gd name="connsiteX11-4387" fmla="*/ 14604 w 9517857"/>
              <a:gd name="connsiteY11-4388" fmla="*/ 920231 h 920231"/>
              <a:gd name="connsiteX12-4389" fmla="*/ 12841 w 9517857"/>
              <a:gd name="connsiteY12-4390" fmla="*/ 919638 h 920231"/>
              <a:gd name="connsiteX13-4391" fmla="*/ 93 w 9517857"/>
              <a:gd name="connsiteY13-4392" fmla="*/ 914346 h 920231"/>
              <a:gd name="connsiteX14-4393" fmla="*/ 58674 w 9517857"/>
              <a:gd name="connsiteY14-4394" fmla="*/ 892197 h 920231"/>
              <a:gd name="connsiteX15-4395" fmla="*/ 275005 w 9517857"/>
              <a:gd name="connsiteY15-4396" fmla="*/ 809104 h 920231"/>
              <a:gd name="connsiteX16-4397" fmla="*/ 587824 w 9517857"/>
              <a:gd name="connsiteY16-4398" fmla="*/ 800070 h 920231"/>
              <a:gd name="connsiteX17-4399" fmla="*/ 727985 w 9517857"/>
              <a:gd name="connsiteY17-4400" fmla="*/ 721701 h 920231"/>
              <a:gd name="connsiteX18-4401" fmla="*/ 778982 w 9517857"/>
              <a:gd name="connsiteY18-4402" fmla="*/ 712017 h 920231"/>
              <a:gd name="connsiteX19-4403" fmla="*/ 849944 w 9517857"/>
              <a:gd name="connsiteY19-4404" fmla="*/ 719862 h 920231"/>
              <a:gd name="connsiteX20-4405" fmla="*/ 901402 w 9517857"/>
              <a:gd name="connsiteY20-4406" fmla="*/ 730920 h 920231"/>
              <a:gd name="connsiteX21-4407" fmla="*/ 930946 w 9517857"/>
              <a:gd name="connsiteY21-4408" fmla="*/ 735921 h 920231"/>
              <a:gd name="connsiteX22-4409" fmla="*/ 986250 w 9517857"/>
              <a:gd name="connsiteY22-4410" fmla="*/ 715405 h 920231"/>
              <a:gd name="connsiteX23-4411" fmla="*/ 1013752 w 9517857"/>
              <a:gd name="connsiteY23-4412" fmla="*/ 715236 h 920231"/>
              <a:gd name="connsiteX24-4413" fmla="*/ 1023734 w 9517857"/>
              <a:gd name="connsiteY24-4414" fmla="*/ 720446 h 920231"/>
              <a:gd name="connsiteX25-4415" fmla="*/ 1063207 w 9517857"/>
              <a:gd name="connsiteY25-4416" fmla="*/ 717526 h 920231"/>
              <a:gd name="connsiteX26-4417" fmla="*/ 1081980 w 9517857"/>
              <a:gd name="connsiteY26-4418" fmla="*/ 740330 h 920231"/>
              <a:gd name="connsiteX27-4419" fmla="*/ 1218120 w 9517857"/>
              <a:gd name="connsiteY27-4420" fmla="*/ 715155 h 920231"/>
              <a:gd name="connsiteX28-4421" fmla="*/ 1397459 w 9517857"/>
              <a:gd name="connsiteY28-4422" fmla="*/ 693065 h 920231"/>
              <a:gd name="connsiteX29-4423" fmla="*/ 1580688 w 9517857"/>
              <a:gd name="connsiteY29-4424" fmla="*/ 695572 h 920231"/>
              <a:gd name="connsiteX30-4425" fmla="*/ 1772334 w 9517857"/>
              <a:gd name="connsiteY30-4426" fmla="*/ 712515 h 920231"/>
              <a:gd name="connsiteX31-4427" fmla="*/ 2002561 w 9517857"/>
              <a:gd name="connsiteY31-4428" fmla="*/ 661792 h 920231"/>
              <a:gd name="connsiteX32-4429" fmla="*/ 2135144 w 9517857"/>
              <a:gd name="connsiteY32-4430" fmla="*/ 638376 h 920231"/>
              <a:gd name="connsiteX33-4431" fmla="*/ 2440292 w 9517857"/>
              <a:gd name="connsiteY33-4432" fmla="*/ 595737 h 920231"/>
              <a:gd name="connsiteX34-4433" fmla="*/ 2547829 w 9517857"/>
              <a:gd name="connsiteY34-4434" fmla="*/ 568025 h 920231"/>
              <a:gd name="connsiteX35-4435" fmla="*/ 2658055 w 9517857"/>
              <a:gd name="connsiteY35-4436" fmla="*/ 580602 h 920231"/>
              <a:gd name="connsiteX36-4437" fmla="*/ 2693698 w 9517857"/>
              <a:gd name="connsiteY36-4438" fmla="*/ 561904 h 920231"/>
              <a:gd name="connsiteX37-4439" fmla="*/ 2699673 w 9517857"/>
              <a:gd name="connsiteY37-4440" fmla="*/ 558275 h 920231"/>
              <a:gd name="connsiteX38-4441" fmla="*/ 2727306 w 9517857"/>
              <a:gd name="connsiteY38-4442" fmla="*/ 552573 h 920231"/>
              <a:gd name="connsiteX39-4443" fmla="*/ 2730451 w 9517857"/>
              <a:gd name="connsiteY39-4444" fmla="*/ 539933 h 920231"/>
              <a:gd name="connsiteX40-4445" fmla="*/ 2768713 w 9517857"/>
              <a:gd name="connsiteY40-4446" fmla="*/ 523450 h 920231"/>
              <a:gd name="connsiteX41-4447" fmla="*/ 2820868 w 9517857"/>
              <a:gd name="connsiteY41-4448" fmla="*/ 516035 h 920231"/>
              <a:gd name="connsiteX42-4449" fmla="*/ 3073635 w 9517857"/>
              <a:gd name="connsiteY42-4450" fmla="*/ 493169 h 920231"/>
              <a:gd name="connsiteX43-4451" fmla="*/ 3222071 w 9517857"/>
              <a:gd name="connsiteY43-4452" fmla="*/ 472434 h 920231"/>
              <a:gd name="connsiteX44-4453" fmla="*/ 3274069 w 9517857"/>
              <a:gd name="connsiteY44-4454" fmla="*/ 453480 h 920231"/>
              <a:gd name="connsiteX45-4455" fmla="*/ 3349632 w 9517857"/>
              <a:gd name="connsiteY45-4456" fmla="*/ 434458 h 920231"/>
              <a:gd name="connsiteX46-4457" fmla="*/ 3479593 w 9517857"/>
              <a:gd name="connsiteY46-4458" fmla="*/ 392312 h 920231"/>
              <a:gd name="connsiteX47-4459" fmla="*/ 3651428 w 9517857"/>
              <a:gd name="connsiteY47-4460" fmla="*/ 363682 h 920231"/>
              <a:gd name="connsiteX48-4461" fmla="*/ 3750023 w 9517857"/>
              <a:gd name="connsiteY48-4462" fmla="*/ 372553 h 920231"/>
              <a:gd name="connsiteX49-4463" fmla="*/ 3844133 w 9517857"/>
              <a:gd name="connsiteY49-4464" fmla="*/ 362523 h 920231"/>
              <a:gd name="connsiteX50-4465" fmla="*/ 3933803 w 9517857"/>
              <a:gd name="connsiteY50-4466" fmla="*/ 359190 h 920231"/>
              <a:gd name="connsiteX51-4467" fmla="*/ 4266740 w 9517857"/>
              <a:gd name="connsiteY51-4468" fmla="*/ 363329 h 920231"/>
              <a:gd name="connsiteX52-4469" fmla="*/ 4430770 w 9517857"/>
              <a:gd name="connsiteY52-4470" fmla="*/ 344518 h 920231"/>
              <a:gd name="connsiteX53-4471" fmla="*/ 4512664 w 9517857"/>
              <a:gd name="connsiteY53-4472" fmla="*/ 321823 h 920231"/>
              <a:gd name="connsiteX54-4473" fmla="*/ 4616423 w 9517857"/>
              <a:gd name="connsiteY54-4474" fmla="*/ 292789 h 920231"/>
              <a:gd name="connsiteX55-4475" fmla="*/ 4691675 w 9517857"/>
              <a:gd name="connsiteY55-4476" fmla="*/ 255886 h 920231"/>
              <a:gd name="connsiteX56-4477" fmla="*/ 4689051 w 9517857"/>
              <a:gd name="connsiteY56-4478" fmla="*/ 252843 h 920231"/>
              <a:gd name="connsiteX57-4479" fmla="*/ 4719994 w 9517857"/>
              <a:gd name="connsiteY57-4480" fmla="*/ 247182 h 920231"/>
              <a:gd name="connsiteX58-4481" fmla="*/ 4752894 w 9517857"/>
              <a:gd name="connsiteY58-4482" fmla="*/ 241750 h 920231"/>
              <a:gd name="connsiteX59-4483" fmla="*/ 4807816 w 9517857"/>
              <a:gd name="connsiteY59-4484" fmla="*/ 0 h 920231"/>
              <a:gd name="connsiteX60-4485" fmla="*/ 4826683 w 9517857"/>
              <a:gd name="connsiteY60-4486" fmla="*/ 165317 h 920231"/>
              <a:gd name="connsiteX61-4487" fmla="*/ 4827826 w 9517857"/>
              <a:gd name="connsiteY61-4488" fmla="*/ 248852 h 920231"/>
              <a:gd name="connsiteX62-4489" fmla="*/ 4892569 w 9517857"/>
              <a:gd name="connsiteY62-4490" fmla="*/ 251808 h 920231"/>
              <a:gd name="connsiteX63-4491" fmla="*/ 4896611 w 9517857"/>
              <a:gd name="connsiteY63-4492" fmla="*/ 242323 h 920231"/>
              <a:gd name="connsiteX64-4493" fmla="*/ 4917286 w 9517857"/>
              <a:gd name="connsiteY64-4494" fmla="*/ 245534 h 920231"/>
              <a:gd name="connsiteX65-4495" fmla="*/ 4981173 w 9517857"/>
              <a:gd name="connsiteY65-4496" fmla="*/ 248978 h 920231"/>
              <a:gd name="connsiteX66-4497" fmla="*/ 5060397 w 9517857"/>
              <a:gd name="connsiteY66-4498" fmla="*/ 265563 h 920231"/>
              <a:gd name="connsiteX67-4499" fmla="*/ 5252996 w 9517857"/>
              <a:gd name="connsiteY67-4500" fmla="*/ 272530 h 920231"/>
              <a:gd name="connsiteX68-4501" fmla="*/ 5358056 w 9517857"/>
              <a:gd name="connsiteY68-4502" fmla="*/ 249123 h 920231"/>
              <a:gd name="connsiteX69-4503" fmla="*/ 5426496 w 9517857"/>
              <a:gd name="connsiteY69-4504" fmla="*/ 237017 h 920231"/>
              <a:gd name="connsiteX70-4505" fmla="*/ 5497161 w 9517857"/>
              <a:gd name="connsiteY70-4506" fmla="*/ 230683 h 920231"/>
              <a:gd name="connsiteX71-4507" fmla="*/ 5826043 w 9517857"/>
              <a:gd name="connsiteY71-4508" fmla="*/ 149948 h 920231"/>
              <a:gd name="connsiteX72-4509" fmla="*/ 6013415 w 9517857"/>
              <a:gd name="connsiteY72-4510" fmla="*/ 139191 h 920231"/>
              <a:gd name="connsiteX73-4511" fmla="*/ 6080994 w 9517857"/>
              <a:gd name="connsiteY73-4512" fmla="*/ 144813 h 920231"/>
              <a:gd name="connsiteX74-4513" fmla="*/ 6194152 w 9517857"/>
              <a:gd name="connsiteY74-4514" fmla="*/ 153647 h 920231"/>
              <a:gd name="connsiteX75-4515" fmla="*/ 6281379 w 9517857"/>
              <a:gd name="connsiteY75-4516" fmla="*/ 183501 h 920231"/>
              <a:gd name="connsiteX76-4517" fmla="*/ 6374947 w 9517857"/>
              <a:gd name="connsiteY76-4518" fmla="*/ 181674 h 920231"/>
              <a:gd name="connsiteX77-4519" fmla="*/ 6448518 w 9517857"/>
              <a:gd name="connsiteY77-4520" fmla="*/ 166253 h 920231"/>
              <a:gd name="connsiteX78-4521" fmla="*/ 6544700 w 9517857"/>
              <a:gd name="connsiteY78-4522" fmla="*/ 169036 h 920231"/>
              <a:gd name="connsiteX79-4523" fmla="*/ 6648353 w 9517857"/>
              <a:gd name="connsiteY79-4524" fmla="*/ 174125 h 920231"/>
              <a:gd name="connsiteX80-4525" fmla="*/ 6736227 w 9517857"/>
              <a:gd name="connsiteY80-4526" fmla="*/ 175091 h 920231"/>
              <a:gd name="connsiteX81-4527" fmla="*/ 6977218 w 9517857"/>
              <a:gd name="connsiteY81-4528" fmla="*/ 186164 h 920231"/>
              <a:gd name="connsiteX82-4529" fmla="*/ 7065221 w 9517857"/>
              <a:gd name="connsiteY82-4530" fmla="*/ 229406 h 920231"/>
              <a:gd name="connsiteX83-4531" fmla="*/ 7358195 w 9517857"/>
              <a:gd name="connsiteY83-4532" fmla="*/ 253615 h 920231"/>
              <a:gd name="connsiteX84-4533" fmla="*/ 7565449 w 9517857"/>
              <a:gd name="connsiteY84-4534" fmla="*/ 260825 h 920231"/>
              <a:gd name="connsiteX85-4535" fmla="*/ 7599285 w 9517857"/>
              <a:gd name="connsiteY85-4536" fmla="*/ 267896 h 920231"/>
              <a:gd name="connsiteX86-4537" fmla="*/ 7644411 w 9517857"/>
              <a:gd name="connsiteY86-4538" fmla="*/ 260861 h 920231"/>
              <a:gd name="connsiteX87-4539" fmla="*/ 7825110 w 9517857"/>
              <a:gd name="connsiteY87-4540" fmla="*/ 230984 h 920231"/>
              <a:gd name="connsiteX88-4541" fmla="*/ 7965805 w 9517857"/>
              <a:gd name="connsiteY88-4542" fmla="*/ 202230 h 920231"/>
              <a:gd name="connsiteX89-4543" fmla="*/ 8147401 w 9517857"/>
              <a:gd name="connsiteY89-4544" fmla="*/ 207492 h 920231"/>
              <a:gd name="connsiteX90-4545" fmla="*/ 8256033 w 9517857"/>
              <a:gd name="connsiteY90-4546" fmla="*/ 195588 h 920231"/>
              <a:gd name="connsiteX91-4547" fmla="*/ 8410677 w 9517857"/>
              <a:gd name="connsiteY91-4548" fmla="*/ 174042 h 920231"/>
              <a:gd name="connsiteX92-4549" fmla="*/ 8617841 w 9517857"/>
              <a:gd name="connsiteY92-4550" fmla="*/ 157042 h 920231"/>
              <a:gd name="connsiteX93-4551" fmla="*/ 8715976 w 9517857"/>
              <a:gd name="connsiteY93-4552" fmla="*/ 180249 h 920231"/>
              <a:gd name="connsiteX94-4553" fmla="*/ 8778827 w 9517857"/>
              <a:gd name="connsiteY94-4554" fmla="*/ 174811 h 920231"/>
              <a:gd name="connsiteX95-4555" fmla="*/ 8840778 w 9517857"/>
              <a:gd name="connsiteY95-4556" fmla="*/ 145024 h 920231"/>
              <a:gd name="connsiteX96-4557" fmla="*/ 9010380 w 9517857"/>
              <a:gd name="connsiteY96-4558" fmla="*/ 93766 h 920231"/>
              <a:gd name="connsiteX97-4559" fmla="*/ 9110856 w 9517857"/>
              <a:gd name="connsiteY97-4560" fmla="*/ 72872 h 920231"/>
              <a:gd name="connsiteX98-4561" fmla="*/ 9268817 w 9517857"/>
              <a:gd name="connsiteY98-4562" fmla="*/ 54957 h 920231"/>
              <a:gd name="connsiteX99-4563" fmla="*/ 9316667 w 9517857"/>
              <a:gd name="connsiteY99-4564" fmla="*/ 46922 h 920231"/>
              <a:gd name="connsiteX100-4565" fmla="*/ 9428209 w 9517857"/>
              <a:gd name="connsiteY100-4566" fmla="*/ 31798 h 920231"/>
              <a:gd name="connsiteX101-4567" fmla="*/ 9488916 w 9517857"/>
              <a:gd name="connsiteY101-4568" fmla="*/ 1875 h 920231"/>
              <a:gd name="connsiteX0-4569" fmla="*/ 4686423 w 9517857"/>
              <a:gd name="connsiteY0-4570" fmla="*/ 249794 h 920231"/>
              <a:gd name="connsiteX1-4571" fmla="*/ 4689051 w 9517857"/>
              <a:gd name="connsiteY1-4572" fmla="*/ 252843 h 920231"/>
              <a:gd name="connsiteX2-4573" fmla="*/ 4687244 w 9517857"/>
              <a:gd name="connsiteY2-4574" fmla="*/ 253173 h 920231"/>
              <a:gd name="connsiteX3-4575" fmla="*/ 4686423 w 9517857"/>
              <a:gd name="connsiteY3-4576" fmla="*/ 249794 h 920231"/>
              <a:gd name="connsiteX4-4577" fmla="*/ 4685225 w 9517857"/>
              <a:gd name="connsiteY4-4578" fmla="*/ 248405 h 920231"/>
              <a:gd name="connsiteX5-4579" fmla="*/ 4686133 w 9517857"/>
              <a:gd name="connsiteY5-4580" fmla="*/ 248602 h 920231"/>
              <a:gd name="connsiteX6-4581" fmla="*/ 4686423 w 9517857"/>
              <a:gd name="connsiteY6-4582" fmla="*/ 249794 h 920231"/>
              <a:gd name="connsiteX7-4583" fmla="*/ 4685225 w 9517857"/>
              <a:gd name="connsiteY7-4584" fmla="*/ 248405 h 920231"/>
              <a:gd name="connsiteX8-4585" fmla="*/ 9488916 w 9517857"/>
              <a:gd name="connsiteY8-4586" fmla="*/ 1875 h 920231"/>
              <a:gd name="connsiteX9-4587" fmla="*/ 9517857 w 9517857"/>
              <a:gd name="connsiteY9-4588" fmla="*/ 1887 h 920231"/>
              <a:gd name="connsiteX10-4589" fmla="*/ 9517857 w 9517857"/>
              <a:gd name="connsiteY10-4590" fmla="*/ 920231 h 920231"/>
              <a:gd name="connsiteX11-4591" fmla="*/ 14604 w 9517857"/>
              <a:gd name="connsiteY11-4592" fmla="*/ 920231 h 920231"/>
              <a:gd name="connsiteX12-4593" fmla="*/ 12841 w 9517857"/>
              <a:gd name="connsiteY12-4594" fmla="*/ 919638 h 920231"/>
              <a:gd name="connsiteX13-4595" fmla="*/ 93 w 9517857"/>
              <a:gd name="connsiteY13-4596" fmla="*/ 914346 h 920231"/>
              <a:gd name="connsiteX14-4597" fmla="*/ 58674 w 9517857"/>
              <a:gd name="connsiteY14-4598" fmla="*/ 892197 h 920231"/>
              <a:gd name="connsiteX15-4599" fmla="*/ 275005 w 9517857"/>
              <a:gd name="connsiteY15-4600" fmla="*/ 809104 h 920231"/>
              <a:gd name="connsiteX16-4601" fmla="*/ 587824 w 9517857"/>
              <a:gd name="connsiteY16-4602" fmla="*/ 800070 h 920231"/>
              <a:gd name="connsiteX17-4603" fmla="*/ 727985 w 9517857"/>
              <a:gd name="connsiteY17-4604" fmla="*/ 721701 h 920231"/>
              <a:gd name="connsiteX18-4605" fmla="*/ 778982 w 9517857"/>
              <a:gd name="connsiteY18-4606" fmla="*/ 712017 h 920231"/>
              <a:gd name="connsiteX19-4607" fmla="*/ 849944 w 9517857"/>
              <a:gd name="connsiteY19-4608" fmla="*/ 719862 h 920231"/>
              <a:gd name="connsiteX20-4609" fmla="*/ 901402 w 9517857"/>
              <a:gd name="connsiteY20-4610" fmla="*/ 730920 h 920231"/>
              <a:gd name="connsiteX21-4611" fmla="*/ 930946 w 9517857"/>
              <a:gd name="connsiteY21-4612" fmla="*/ 735921 h 920231"/>
              <a:gd name="connsiteX22-4613" fmla="*/ 986250 w 9517857"/>
              <a:gd name="connsiteY22-4614" fmla="*/ 715405 h 920231"/>
              <a:gd name="connsiteX23-4615" fmla="*/ 1013752 w 9517857"/>
              <a:gd name="connsiteY23-4616" fmla="*/ 715236 h 920231"/>
              <a:gd name="connsiteX24-4617" fmla="*/ 1023734 w 9517857"/>
              <a:gd name="connsiteY24-4618" fmla="*/ 720446 h 920231"/>
              <a:gd name="connsiteX25-4619" fmla="*/ 1063207 w 9517857"/>
              <a:gd name="connsiteY25-4620" fmla="*/ 717526 h 920231"/>
              <a:gd name="connsiteX26-4621" fmla="*/ 1081980 w 9517857"/>
              <a:gd name="connsiteY26-4622" fmla="*/ 740330 h 920231"/>
              <a:gd name="connsiteX27-4623" fmla="*/ 1218120 w 9517857"/>
              <a:gd name="connsiteY27-4624" fmla="*/ 715155 h 920231"/>
              <a:gd name="connsiteX28-4625" fmla="*/ 1397459 w 9517857"/>
              <a:gd name="connsiteY28-4626" fmla="*/ 693065 h 920231"/>
              <a:gd name="connsiteX29-4627" fmla="*/ 1580688 w 9517857"/>
              <a:gd name="connsiteY29-4628" fmla="*/ 695572 h 920231"/>
              <a:gd name="connsiteX30-4629" fmla="*/ 1772334 w 9517857"/>
              <a:gd name="connsiteY30-4630" fmla="*/ 712515 h 920231"/>
              <a:gd name="connsiteX31-4631" fmla="*/ 2002561 w 9517857"/>
              <a:gd name="connsiteY31-4632" fmla="*/ 661792 h 920231"/>
              <a:gd name="connsiteX32-4633" fmla="*/ 2135144 w 9517857"/>
              <a:gd name="connsiteY32-4634" fmla="*/ 638376 h 920231"/>
              <a:gd name="connsiteX33-4635" fmla="*/ 2440292 w 9517857"/>
              <a:gd name="connsiteY33-4636" fmla="*/ 595737 h 920231"/>
              <a:gd name="connsiteX34-4637" fmla="*/ 2547829 w 9517857"/>
              <a:gd name="connsiteY34-4638" fmla="*/ 568025 h 920231"/>
              <a:gd name="connsiteX35-4639" fmla="*/ 2658055 w 9517857"/>
              <a:gd name="connsiteY35-4640" fmla="*/ 580602 h 920231"/>
              <a:gd name="connsiteX36-4641" fmla="*/ 2693698 w 9517857"/>
              <a:gd name="connsiteY36-4642" fmla="*/ 561904 h 920231"/>
              <a:gd name="connsiteX37-4643" fmla="*/ 2699673 w 9517857"/>
              <a:gd name="connsiteY37-4644" fmla="*/ 558275 h 920231"/>
              <a:gd name="connsiteX38-4645" fmla="*/ 2727306 w 9517857"/>
              <a:gd name="connsiteY38-4646" fmla="*/ 552573 h 920231"/>
              <a:gd name="connsiteX39-4647" fmla="*/ 2730451 w 9517857"/>
              <a:gd name="connsiteY39-4648" fmla="*/ 539933 h 920231"/>
              <a:gd name="connsiteX40-4649" fmla="*/ 2768713 w 9517857"/>
              <a:gd name="connsiteY40-4650" fmla="*/ 523450 h 920231"/>
              <a:gd name="connsiteX41-4651" fmla="*/ 2820868 w 9517857"/>
              <a:gd name="connsiteY41-4652" fmla="*/ 516035 h 920231"/>
              <a:gd name="connsiteX42-4653" fmla="*/ 3073635 w 9517857"/>
              <a:gd name="connsiteY42-4654" fmla="*/ 493169 h 920231"/>
              <a:gd name="connsiteX43-4655" fmla="*/ 3222071 w 9517857"/>
              <a:gd name="connsiteY43-4656" fmla="*/ 472434 h 920231"/>
              <a:gd name="connsiteX44-4657" fmla="*/ 3274069 w 9517857"/>
              <a:gd name="connsiteY44-4658" fmla="*/ 453480 h 920231"/>
              <a:gd name="connsiteX45-4659" fmla="*/ 3349632 w 9517857"/>
              <a:gd name="connsiteY45-4660" fmla="*/ 434458 h 920231"/>
              <a:gd name="connsiteX46-4661" fmla="*/ 3479593 w 9517857"/>
              <a:gd name="connsiteY46-4662" fmla="*/ 392312 h 920231"/>
              <a:gd name="connsiteX47-4663" fmla="*/ 3651428 w 9517857"/>
              <a:gd name="connsiteY47-4664" fmla="*/ 363682 h 920231"/>
              <a:gd name="connsiteX48-4665" fmla="*/ 3750023 w 9517857"/>
              <a:gd name="connsiteY48-4666" fmla="*/ 372553 h 920231"/>
              <a:gd name="connsiteX49-4667" fmla="*/ 3844133 w 9517857"/>
              <a:gd name="connsiteY49-4668" fmla="*/ 362523 h 920231"/>
              <a:gd name="connsiteX50-4669" fmla="*/ 3933803 w 9517857"/>
              <a:gd name="connsiteY50-4670" fmla="*/ 359190 h 920231"/>
              <a:gd name="connsiteX51-4671" fmla="*/ 4266740 w 9517857"/>
              <a:gd name="connsiteY51-4672" fmla="*/ 363329 h 920231"/>
              <a:gd name="connsiteX52-4673" fmla="*/ 4430770 w 9517857"/>
              <a:gd name="connsiteY52-4674" fmla="*/ 344518 h 920231"/>
              <a:gd name="connsiteX53-4675" fmla="*/ 4512664 w 9517857"/>
              <a:gd name="connsiteY53-4676" fmla="*/ 321823 h 920231"/>
              <a:gd name="connsiteX54-4677" fmla="*/ 4616423 w 9517857"/>
              <a:gd name="connsiteY54-4678" fmla="*/ 292789 h 920231"/>
              <a:gd name="connsiteX55-4679" fmla="*/ 4691675 w 9517857"/>
              <a:gd name="connsiteY55-4680" fmla="*/ 255886 h 920231"/>
              <a:gd name="connsiteX56-4681" fmla="*/ 4689051 w 9517857"/>
              <a:gd name="connsiteY56-4682" fmla="*/ 252843 h 920231"/>
              <a:gd name="connsiteX57-4683" fmla="*/ 4719994 w 9517857"/>
              <a:gd name="connsiteY57-4684" fmla="*/ 247182 h 920231"/>
              <a:gd name="connsiteX58-4685" fmla="*/ 4807816 w 9517857"/>
              <a:gd name="connsiteY58-4686" fmla="*/ 0 h 920231"/>
              <a:gd name="connsiteX59-4687" fmla="*/ 4826683 w 9517857"/>
              <a:gd name="connsiteY59-4688" fmla="*/ 165317 h 920231"/>
              <a:gd name="connsiteX60-4689" fmla="*/ 4827826 w 9517857"/>
              <a:gd name="connsiteY60-4690" fmla="*/ 248852 h 920231"/>
              <a:gd name="connsiteX61-4691" fmla="*/ 4892569 w 9517857"/>
              <a:gd name="connsiteY61-4692" fmla="*/ 251808 h 920231"/>
              <a:gd name="connsiteX62-4693" fmla="*/ 4896611 w 9517857"/>
              <a:gd name="connsiteY62-4694" fmla="*/ 242323 h 920231"/>
              <a:gd name="connsiteX63-4695" fmla="*/ 4917286 w 9517857"/>
              <a:gd name="connsiteY63-4696" fmla="*/ 245534 h 920231"/>
              <a:gd name="connsiteX64-4697" fmla="*/ 4981173 w 9517857"/>
              <a:gd name="connsiteY64-4698" fmla="*/ 248978 h 920231"/>
              <a:gd name="connsiteX65-4699" fmla="*/ 5060397 w 9517857"/>
              <a:gd name="connsiteY65-4700" fmla="*/ 265563 h 920231"/>
              <a:gd name="connsiteX66-4701" fmla="*/ 5252996 w 9517857"/>
              <a:gd name="connsiteY66-4702" fmla="*/ 272530 h 920231"/>
              <a:gd name="connsiteX67-4703" fmla="*/ 5358056 w 9517857"/>
              <a:gd name="connsiteY67-4704" fmla="*/ 249123 h 920231"/>
              <a:gd name="connsiteX68-4705" fmla="*/ 5426496 w 9517857"/>
              <a:gd name="connsiteY68-4706" fmla="*/ 237017 h 920231"/>
              <a:gd name="connsiteX69-4707" fmla="*/ 5497161 w 9517857"/>
              <a:gd name="connsiteY69-4708" fmla="*/ 230683 h 920231"/>
              <a:gd name="connsiteX70-4709" fmla="*/ 5826043 w 9517857"/>
              <a:gd name="connsiteY70-4710" fmla="*/ 149948 h 920231"/>
              <a:gd name="connsiteX71-4711" fmla="*/ 6013415 w 9517857"/>
              <a:gd name="connsiteY71-4712" fmla="*/ 139191 h 920231"/>
              <a:gd name="connsiteX72-4713" fmla="*/ 6080994 w 9517857"/>
              <a:gd name="connsiteY72-4714" fmla="*/ 144813 h 920231"/>
              <a:gd name="connsiteX73-4715" fmla="*/ 6194152 w 9517857"/>
              <a:gd name="connsiteY73-4716" fmla="*/ 153647 h 920231"/>
              <a:gd name="connsiteX74-4717" fmla="*/ 6281379 w 9517857"/>
              <a:gd name="connsiteY74-4718" fmla="*/ 183501 h 920231"/>
              <a:gd name="connsiteX75-4719" fmla="*/ 6374947 w 9517857"/>
              <a:gd name="connsiteY75-4720" fmla="*/ 181674 h 920231"/>
              <a:gd name="connsiteX76-4721" fmla="*/ 6448518 w 9517857"/>
              <a:gd name="connsiteY76-4722" fmla="*/ 166253 h 920231"/>
              <a:gd name="connsiteX77-4723" fmla="*/ 6544700 w 9517857"/>
              <a:gd name="connsiteY77-4724" fmla="*/ 169036 h 920231"/>
              <a:gd name="connsiteX78-4725" fmla="*/ 6648353 w 9517857"/>
              <a:gd name="connsiteY78-4726" fmla="*/ 174125 h 920231"/>
              <a:gd name="connsiteX79-4727" fmla="*/ 6736227 w 9517857"/>
              <a:gd name="connsiteY79-4728" fmla="*/ 175091 h 920231"/>
              <a:gd name="connsiteX80-4729" fmla="*/ 6977218 w 9517857"/>
              <a:gd name="connsiteY80-4730" fmla="*/ 186164 h 920231"/>
              <a:gd name="connsiteX81-4731" fmla="*/ 7065221 w 9517857"/>
              <a:gd name="connsiteY81-4732" fmla="*/ 229406 h 920231"/>
              <a:gd name="connsiteX82-4733" fmla="*/ 7358195 w 9517857"/>
              <a:gd name="connsiteY82-4734" fmla="*/ 253615 h 920231"/>
              <a:gd name="connsiteX83-4735" fmla="*/ 7565449 w 9517857"/>
              <a:gd name="connsiteY83-4736" fmla="*/ 260825 h 920231"/>
              <a:gd name="connsiteX84-4737" fmla="*/ 7599285 w 9517857"/>
              <a:gd name="connsiteY84-4738" fmla="*/ 267896 h 920231"/>
              <a:gd name="connsiteX85-4739" fmla="*/ 7644411 w 9517857"/>
              <a:gd name="connsiteY85-4740" fmla="*/ 260861 h 920231"/>
              <a:gd name="connsiteX86-4741" fmla="*/ 7825110 w 9517857"/>
              <a:gd name="connsiteY86-4742" fmla="*/ 230984 h 920231"/>
              <a:gd name="connsiteX87-4743" fmla="*/ 7965805 w 9517857"/>
              <a:gd name="connsiteY87-4744" fmla="*/ 202230 h 920231"/>
              <a:gd name="connsiteX88-4745" fmla="*/ 8147401 w 9517857"/>
              <a:gd name="connsiteY88-4746" fmla="*/ 207492 h 920231"/>
              <a:gd name="connsiteX89-4747" fmla="*/ 8256033 w 9517857"/>
              <a:gd name="connsiteY89-4748" fmla="*/ 195588 h 920231"/>
              <a:gd name="connsiteX90-4749" fmla="*/ 8410677 w 9517857"/>
              <a:gd name="connsiteY90-4750" fmla="*/ 174042 h 920231"/>
              <a:gd name="connsiteX91-4751" fmla="*/ 8617841 w 9517857"/>
              <a:gd name="connsiteY91-4752" fmla="*/ 157042 h 920231"/>
              <a:gd name="connsiteX92-4753" fmla="*/ 8715976 w 9517857"/>
              <a:gd name="connsiteY92-4754" fmla="*/ 180249 h 920231"/>
              <a:gd name="connsiteX93-4755" fmla="*/ 8778827 w 9517857"/>
              <a:gd name="connsiteY93-4756" fmla="*/ 174811 h 920231"/>
              <a:gd name="connsiteX94-4757" fmla="*/ 8840778 w 9517857"/>
              <a:gd name="connsiteY94-4758" fmla="*/ 145024 h 920231"/>
              <a:gd name="connsiteX95-4759" fmla="*/ 9010380 w 9517857"/>
              <a:gd name="connsiteY95-4760" fmla="*/ 93766 h 920231"/>
              <a:gd name="connsiteX96-4761" fmla="*/ 9110856 w 9517857"/>
              <a:gd name="connsiteY96-4762" fmla="*/ 72872 h 920231"/>
              <a:gd name="connsiteX97-4763" fmla="*/ 9268817 w 9517857"/>
              <a:gd name="connsiteY97-4764" fmla="*/ 54957 h 920231"/>
              <a:gd name="connsiteX98-4765" fmla="*/ 9316667 w 9517857"/>
              <a:gd name="connsiteY98-4766" fmla="*/ 46922 h 920231"/>
              <a:gd name="connsiteX99-4767" fmla="*/ 9428209 w 9517857"/>
              <a:gd name="connsiteY99-4768" fmla="*/ 31798 h 920231"/>
              <a:gd name="connsiteX100-4769" fmla="*/ 9488916 w 9517857"/>
              <a:gd name="connsiteY100-4770" fmla="*/ 1875 h 920231"/>
              <a:gd name="connsiteX0-4771" fmla="*/ 4686423 w 9517857"/>
              <a:gd name="connsiteY0-4772" fmla="*/ 249794 h 920231"/>
              <a:gd name="connsiteX1-4773" fmla="*/ 4689051 w 9517857"/>
              <a:gd name="connsiteY1-4774" fmla="*/ 252843 h 920231"/>
              <a:gd name="connsiteX2-4775" fmla="*/ 4687244 w 9517857"/>
              <a:gd name="connsiteY2-4776" fmla="*/ 253173 h 920231"/>
              <a:gd name="connsiteX3-4777" fmla="*/ 4686423 w 9517857"/>
              <a:gd name="connsiteY3-4778" fmla="*/ 249794 h 920231"/>
              <a:gd name="connsiteX4-4779" fmla="*/ 4685225 w 9517857"/>
              <a:gd name="connsiteY4-4780" fmla="*/ 248405 h 920231"/>
              <a:gd name="connsiteX5-4781" fmla="*/ 4686133 w 9517857"/>
              <a:gd name="connsiteY5-4782" fmla="*/ 248602 h 920231"/>
              <a:gd name="connsiteX6-4783" fmla="*/ 4686423 w 9517857"/>
              <a:gd name="connsiteY6-4784" fmla="*/ 249794 h 920231"/>
              <a:gd name="connsiteX7-4785" fmla="*/ 4685225 w 9517857"/>
              <a:gd name="connsiteY7-4786" fmla="*/ 248405 h 920231"/>
              <a:gd name="connsiteX8-4787" fmla="*/ 9488916 w 9517857"/>
              <a:gd name="connsiteY8-4788" fmla="*/ 1875 h 920231"/>
              <a:gd name="connsiteX9-4789" fmla="*/ 9517857 w 9517857"/>
              <a:gd name="connsiteY9-4790" fmla="*/ 1887 h 920231"/>
              <a:gd name="connsiteX10-4791" fmla="*/ 9517857 w 9517857"/>
              <a:gd name="connsiteY10-4792" fmla="*/ 920231 h 920231"/>
              <a:gd name="connsiteX11-4793" fmla="*/ 14604 w 9517857"/>
              <a:gd name="connsiteY11-4794" fmla="*/ 920231 h 920231"/>
              <a:gd name="connsiteX12-4795" fmla="*/ 12841 w 9517857"/>
              <a:gd name="connsiteY12-4796" fmla="*/ 919638 h 920231"/>
              <a:gd name="connsiteX13-4797" fmla="*/ 93 w 9517857"/>
              <a:gd name="connsiteY13-4798" fmla="*/ 914346 h 920231"/>
              <a:gd name="connsiteX14-4799" fmla="*/ 58674 w 9517857"/>
              <a:gd name="connsiteY14-4800" fmla="*/ 892197 h 920231"/>
              <a:gd name="connsiteX15-4801" fmla="*/ 275005 w 9517857"/>
              <a:gd name="connsiteY15-4802" fmla="*/ 809104 h 920231"/>
              <a:gd name="connsiteX16-4803" fmla="*/ 587824 w 9517857"/>
              <a:gd name="connsiteY16-4804" fmla="*/ 800070 h 920231"/>
              <a:gd name="connsiteX17-4805" fmla="*/ 727985 w 9517857"/>
              <a:gd name="connsiteY17-4806" fmla="*/ 721701 h 920231"/>
              <a:gd name="connsiteX18-4807" fmla="*/ 778982 w 9517857"/>
              <a:gd name="connsiteY18-4808" fmla="*/ 712017 h 920231"/>
              <a:gd name="connsiteX19-4809" fmla="*/ 849944 w 9517857"/>
              <a:gd name="connsiteY19-4810" fmla="*/ 719862 h 920231"/>
              <a:gd name="connsiteX20-4811" fmla="*/ 901402 w 9517857"/>
              <a:gd name="connsiteY20-4812" fmla="*/ 730920 h 920231"/>
              <a:gd name="connsiteX21-4813" fmla="*/ 930946 w 9517857"/>
              <a:gd name="connsiteY21-4814" fmla="*/ 735921 h 920231"/>
              <a:gd name="connsiteX22-4815" fmla="*/ 986250 w 9517857"/>
              <a:gd name="connsiteY22-4816" fmla="*/ 715405 h 920231"/>
              <a:gd name="connsiteX23-4817" fmla="*/ 1013752 w 9517857"/>
              <a:gd name="connsiteY23-4818" fmla="*/ 715236 h 920231"/>
              <a:gd name="connsiteX24-4819" fmla="*/ 1023734 w 9517857"/>
              <a:gd name="connsiteY24-4820" fmla="*/ 720446 h 920231"/>
              <a:gd name="connsiteX25-4821" fmla="*/ 1063207 w 9517857"/>
              <a:gd name="connsiteY25-4822" fmla="*/ 717526 h 920231"/>
              <a:gd name="connsiteX26-4823" fmla="*/ 1081980 w 9517857"/>
              <a:gd name="connsiteY26-4824" fmla="*/ 740330 h 920231"/>
              <a:gd name="connsiteX27-4825" fmla="*/ 1218120 w 9517857"/>
              <a:gd name="connsiteY27-4826" fmla="*/ 715155 h 920231"/>
              <a:gd name="connsiteX28-4827" fmla="*/ 1397459 w 9517857"/>
              <a:gd name="connsiteY28-4828" fmla="*/ 693065 h 920231"/>
              <a:gd name="connsiteX29-4829" fmla="*/ 1580688 w 9517857"/>
              <a:gd name="connsiteY29-4830" fmla="*/ 695572 h 920231"/>
              <a:gd name="connsiteX30-4831" fmla="*/ 1772334 w 9517857"/>
              <a:gd name="connsiteY30-4832" fmla="*/ 712515 h 920231"/>
              <a:gd name="connsiteX31-4833" fmla="*/ 2002561 w 9517857"/>
              <a:gd name="connsiteY31-4834" fmla="*/ 661792 h 920231"/>
              <a:gd name="connsiteX32-4835" fmla="*/ 2135144 w 9517857"/>
              <a:gd name="connsiteY32-4836" fmla="*/ 638376 h 920231"/>
              <a:gd name="connsiteX33-4837" fmla="*/ 2440292 w 9517857"/>
              <a:gd name="connsiteY33-4838" fmla="*/ 595737 h 920231"/>
              <a:gd name="connsiteX34-4839" fmla="*/ 2547829 w 9517857"/>
              <a:gd name="connsiteY34-4840" fmla="*/ 568025 h 920231"/>
              <a:gd name="connsiteX35-4841" fmla="*/ 2658055 w 9517857"/>
              <a:gd name="connsiteY35-4842" fmla="*/ 580602 h 920231"/>
              <a:gd name="connsiteX36-4843" fmla="*/ 2693698 w 9517857"/>
              <a:gd name="connsiteY36-4844" fmla="*/ 561904 h 920231"/>
              <a:gd name="connsiteX37-4845" fmla="*/ 2699673 w 9517857"/>
              <a:gd name="connsiteY37-4846" fmla="*/ 558275 h 920231"/>
              <a:gd name="connsiteX38-4847" fmla="*/ 2727306 w 9517857"/>
              <a:gd name="connsiteY38-4848" fmla="*/ 552573 h 920231"/>
              <a:gd name="connsiteX39-4849" fmla="*/ 2730451 w 9517857"/>
              <a:gd name="connsiteY39-4850" fmla="*/ 539933 h 920231"/>
              <a:gd name="connsiteX40-4851" fmla="*/ 2768713 w 9517857"/>
              <a:gd name="connsiteY40-4852" fmla="*/ 523450 h 920231"/>
              <a:gd name="connsiteX41-4853" fmla="*/ 2820868 w 9517857"/>
              <a:gd name="connsiteY41-4854" fmla="*/ 516035 h 920231"/>
              <a:gd name="connsiteX42-4855" fmla="*/ 3073635 w 9517857"/>
              <a:gd name="connsiteY42-4856" fmla="*/ 493169 h 920231"/>
              <a:gd name="connsiteX43-4857" fmla="*/ 3222071 w 9517857"/>
              <a:gd name="connsiteY43-4858" fmla="*/ 472434 h 920231"/>
              <a:gd name="connsiteX44-4859" fmla="*/ 3274069 w 9517857"/>
              <a:gd name="connsiteY44-4860" fmla="*/ 453480 h 920231"/>
              <a:gd name="connsiteX45-4861" fmla="*/ 3349632 w 9517857"/>
              <a:gd name="connsiteY45-4862" fmla="*/ 434458 h 920231"/>
              <a:gd name="connsiteX46-4863" fmla="*/ 3479593 w 9517857"/>
              <a:gd name="connsiteY46-4864" fmla="*/ 392312 h 920231"/>
              <a:gd name="connsiteX47-4865" fmla="*/ 3651428 w 9517857"/>
              <a:gd name="connsiteY47-4866" fmla="*/ 363682 h 920231"/>
              <a:gd name="connsiteX48-4867" fmla="*/ 3750023 w 9517857"/>
              <a:gd name="connsiteY48-4868" fmla="*/ 372553 h 920231"/>
              <a:gd name="connsiteX49-4869" fmla="*/ 3844133 w 9517857"/>
              <a:gd name="connsiteY49-4870" fmla="*/ 362523 h 920231"/>
              <a:gd name="connsiteX50-4871" fmla="*/ 3933803 w 9517857"/>
              <a:gd name="connsiteY50-4872" fmla="*/ 359190 h 920231"/>
              <a:gd name="connsiteX51-4873" fmla="*/ 4266740 w 9517857"/>
              <a:gd name="connsiteY51-4874" fmla="*/ 363329 h 920231"/>
              <a:gd name="connsiteX52-4875" fmla="*/ 4430770 w 9517857"/>
              <a:gd name="connsiteY52-4876" fmla="*/ 344518 h 920231"/>
              <a:gd name="connsiteX53-4877" fmla="*/ 4512664 w 9517857"/>
              <a:gd name="connsiteY53-4878" fmla="*/ 321823 h 920231"/>
              <a:gd name="connsiteX54-4879" fmla="*/ 4616423 w 9517857"/>
              <a:gd name="connsiteY54-4880" fmla="*/ 292789 h 920231"/>
              <a:gd name="connsiteX55-4881" fmla="*/ 4691675 w 9517857"/>
              <a:gd name="connsiteY55-4882" fmla="*/ 255886 h 920231"/>
              <a:gd name="connsiteX56-4883" fmla="*/ 4689051 w 9517857"/>
              <a:gd name="connsiteY56-4884" fmla="*/ 252843 h 920231"/>
              <a:gd name="connsiteX57-4885" fmla="*/ 4807816 w 9517857"/>
              <a:gd name="connsiteY57-4886" fmla="*/ 0 h 920231"/>
              <a:gd name="connsiteX58-4887" fmla="*/ 4826683 w 9517857"/>
              <a:gd name="connsiteY58-4888" fmla="*/ 165317 h 920231"/>
              <a:gd name="connsiteX59-4889" fmla="*/ 4827826 w 9517857"/>
              <a:gd name="connsiteY59-4890" fmla="*/ 248852 h 920231"/>
              <a:gd name="connsiteX60-4891" fmla="*/ 4892569 w 9517857"/>
              <a:gd name="connsiteY60-4892" fmla="*/ 251808 h 920231"/>
              <a:gd name="connsiteX61-4893" fmla="*/ 4896611 w 9517857"/>
              <a:gd name="connsiteY61-4894" fmla="*/ 242323 h 920231"/>
              <a:gd name="connsiteX62-4895" fmla="*/ 4917286 w 9517857"/>
              <a:gd name="connsiteY62-4896" fmla="*/ 245534 h 920231"/>
              <a:gd name="connsiteX63-4897" fmla="*/ 4981173 w 9517857"/>
              <a:gd name="connsiteY63-4898" fmla="*/ 248978 h 920231"/>
              <a:gd name="connsiteX64-4899" fmla="*/ 5060397 w 9517857"/>
              <a:gd name="connsiteY64-4900" fmla="*/ 265563 h 920231"/>
              <a:gd name="connsiteX65-4901" fmla="*/ 5252996 w 9517857"/>
              <a:gd name="connsiteY65-4902" fmla="*/ 272530 h 920231"/>
              <a:gd name="connsiteX66-4903" fmla="*/ 5358056 w 9517857"/>
              <a:gd name="connsiteY66-4904" fmla="*/ 249123 h 920231"/>
              <a:gd name="connsiteX67-4905" fmla="*/ 5426496 w 9517857"/>
              <a:gd name="connsiteY67-4906" fmla="*/ 237017 h 920231"/>
              <a:gd name="connsiteX68-4907" fmla="*/ 5497161 w 9517857"/>
              <a:gd name="connsiteY68-4908" fmla="*/ 230683 h 920231"/>
              <a:gd name="connsiteX69-4909" fmla="*/ 5826043 w 9517857"/>
              <a:gd name="connsiteY69-4910" fmla="*/ 149948 h 920231"/>
              <a:gd name="connsiteX70-4911" fmla="*/ 6013415 w 9517857"/>
              <a:gd name="connsiteY70-4912" fmla="*/ 139191 h 920231"/>
              <a:gd name="connsiteX71-4913" fmla="*/ 6080994 w 9517857"/>
              <a:gd name="connsiteY71-4914" fmla="*/ 144813 h 920231"/>
              <a:gd name="connsiteX72-4915" fmla="*/ 6194152 w 9517857"/>
              <a:gd name="connsiteY72-4916" fmla="*/ 153647 h 920231"/>
              <a:gd name="connsiteX73-4917" fmla="*/ 6281379 w 9517857"/>
              <a:gd name="connsiteY73-4918" fmla="*/ 183501 h 920231"/>
              <a:gd name="connsiteX74-4919" fmla="*/ 6374947 w 9517857"/>
              <a:gd name="connsiteY74-4920" fmla="*/ 181674 h 920231"/>
              <a:gd name="connsiteX75-4921" fmla="*/ 6448518 w 9517857"/>
              <a:gd name="connsiteY75-4922" fmla="*/ 166253 h 920231"/>
              <a:gd name="connsiteX76-4923" fmla="*/ 6544700 w 9517857"/>
              <a:gd name="connsiteY76-4924" fmla="*/ 169036 h 920231"/>
              <a:gd name="connsiteX77-4925" fmla="*/ 6648353 w 9517857"/>
              <a:gd name="connsiteY77-4926" fmla="*/ 174125 h 920231"/>
              <a:gd name="connsiteX78-4927" fmla="*/ 6736227 w 9517857"/>
              <a:gd name="connsiteY78-4928" fmla="*/ 175091 h 920231"/>
              <a:gd name="connsiteX79-4929" fmla="*/ 6977218 w 9517857"/>
              <a:gd name="connsiteY79-4930" fmla="*/ 186164 h 920231"/>
              <a:gd name="connsiteX80-4931" fmla="*/ 7065221 w 9517857"/>
              <a:gd name="connsiteY80-4932" fmla="*/ 229406 h 920231"/>
              <a:gd name="connsiteX81-4933" fmla="*/ 7358195 w 9517857"/>
              <a:gd name="connsiteY81-4934" fmla="*/ 253615 h 920231"/>
              <a:gd name="connsiteX82-4935" fmla="*/ 7565449 w 9517857"/>
              <a:gd name="connsiteY82-4936" fmla="*/ 260825 h 920231"/>
              <a:gd name="connsiteX83-4937" fmla="*/ 7599285 w 9517857"/>
              <a:gd name="connsiteY83-4938" fmla="*/ 267896 h 920231"/>
              <a:gd name="connsiteX84-4939" fmla="*/ 7644411 w 9517857"/>
              <a:gd name="connsiteY84-4940" fmla="*/ 260861 h 920231"/>
              <a:gd name="connsiteX85-4941" fmla="*/ 7825110 w 9517857"/>
              <a:gd name="connsiteY85-4942" fmla="*/ 230984 h 920231"/>
              <a:gd name="connsiteX86-4943" fmla="*/ 7965805 w 9517857"/>
              <a:gd name="connsiteY86-4944" fmla="*/ 202230 h 920231"/>
              <a:gd name="connsiteX87-4945" fmla="*/ 8147401 w 9517857"/>
              <a:gd name="connsiteY87-4946" fmla="*/ 207492 h 920231"/>
              <a:gd name="connsiteX88-4947" fmla="*/ 8256033 w 9517857"/>
              <a:gd name="connsiteY88-4948" fmla="*/ 195588 h 920231"/>
              <a:gd name="connsiteX89-4949" fmla="*/ 8410677 w 9517857"/>
              <a:gd name="connsiteY89-4950" fmla="*/ 174042 h 920231"/>
              <a:gd name="connsiteX90-4951" fmla="*/ 8617841 w 9517857"/>
              <a:gd name="connsiteY90-4952" fmla="*/ 157042 h 920231"/>
              <a:gd name="connsiteX91-4953" fmla="*/ 8715976 w 9517857"/>
              <a:gd name="connsiteY91-4954" fmla="*/ 180249 h 920231"/>
              <a:gd name="connsiteX92-4955" fmla="*/ 8778827 w 9517857"/>
              <a:gd name="connsiteY92-4956" fmla="*/ 174811 h 920231"/>
              <a:gd name="connsiteX93-4957" fmla="*/ 8840778 w 9517857"/>
              <a:gd name="connsiteY93-4958" fmla="*/ 145024 h 920231"/>
              <a:gd name="connsiteX94-4959" fmla="*/ 9010380 w 9517857"/>
              <a:gd name="connsiteY94-4960" fmla="*/ 93766 h 920231"/>
              <a:gd name="connsiteX95-4961" fmla="*/ 9110856 w 9517857"/>
              <a:gd name="connsiteY95-4962" fmla="*/ 72872 h 920231"/>
              <a:gd name="connsiteX96-4963" fmla="*/ 9268817 w 9517857"/>
              <a:gd name="connsiteY96-4964" fmla="*/ 54957 h 920231"/>
              <a:gd name="connsiteX97-4965" fmla="*/ 9316667 w 9517857"/>
              <a:gd name="connsiteY97-4966" fmla="*/ 46922 h 920231"/>
              <a:gd name="connsiteX98-4967" fmla="*/ 9428209 w 9517857"/>
              <a:gd name="connsiteY98-4968" fmla="*/ 31798 h 920231"/>
              <a:gd name="connsiteX99-4969" fmla="*/ 9488916 w 9517857"/>
              <a:gd name="connsiteY99-4970" fmla="*/ 1875 h 920231"/>
              <a:gd name="connsiteX0-4971" fmla="*/ 4686423 w 9517857"/>
              <a:gd name="connsiteY0-4972" fmla="*/ 249794 h 920231"/>
              <a:gd name="connsiteX1-4973" fmla="*/ 4689051 w 9517857"/>
              <a:gd name="connsiteY1-4974" fmla="*/ 252843 h 920231"/>
              <a:gd name="connsiteX2-4975" fmla="*/ 4687244 w 9517857"/>
              <a:gd name="connsiteY2-4976" fmla="*/ 253173 h 920231"/>
              <a:gd name="connsiteX3-4977" fmla="*/ 4686423 w 9517857"/>
              <a:gd name="connsiteY3-4978" fmla="*/ 249794 h 920231"/>
              <a:gd name="connsiteX4-4979" fmla="*/ 4685225 w 9517857"/>
              <a:gd name="connsiteY4-4980" fmla="*/ 248405 h 920231"/>
              <a:gd name="connsiteX5-4981" fmla="*/ 4686133 w 9517857"/>
              <a:gd name="connsiteY5-4982" fmla="*/ 248602 h 920231"/>
              <a:gd name="connsiteX6-4983" fmla="*/ 4686423 w 9517857"/>
              <a:gd name="connsiteY6-4984" fmla="*/ 249794 h 920231"/>
              <a:gd name="connsiteX7-4985" fmla="*/ 4685225 w 9517857"/>
              <a:gd name="connsiteY7-4986" fmla="*/ 248405 h 920231"/>
              <a:gd name="connsiteX8-4987" fmla="*/ 9488916 w 9517857"/>
              <a:gd name="connsiteY8-4988" fmla="*/ 1875 h 920231"/>
              <a:gd name="connsiteX9-4989" fmla="*/ 9517857 w 9517857"/>
              <a:gd name="connsiteY9-4990" fmla="*/ 1887 h 920231"/>
              <a:gd name="connsiteX10-4991" fmla="*/ 9517857 w 9517857"/>
              <a:gd name="connsiteY10-4992" fmla="*/ 920231 h 920231"/>
              <a:gd name="connsiteX11-4993" fmla="*/ 14604 w 9517857"/>
              <a:gd name="connsiteY11-4994" fmla="*/ 920231 h 920231"/>
              <a:gd name="connsiteX12-4995" fmla="*/ 12841 w 9517857"/>
              <a:gd name="connsiteY12-4996" fmla="*/ 919638 h 920231"/>
              <a:gd name="connsiteX13-4997" fmla="*/ 93 w 9517857"/>
              <a:gd name="connsiteY13-4998" fmla="*/ 914346 h 920231"/>
              <a:gd name="connsiteX14-4999" fmla="*/ 58674 w 9517857"/>
              <a:gd name="connsiteY14-5000" fmla="*/ 892197 h 920231"/>
              <a:gd name="connsiteX15-5001" fmla="*/ 275005 w 9517857"/>
              <a:gd name="connsiteY15-5002" fmla="*/ 809104 h 920231"/>
              <a:gd name="connsiteX16-5003" fmla="*/ 587824 w 9517857"/>
              <a:gd name="connsiteY16-5004" fmla="*/ 800070 h 920231"/>
              <a:gd name="connsiteX17-5005" fmla="*/ 727985 w 9517857"/>
              <a:gd name="connsiteY17-5006" fmla="*/ 721701 h 920231"/>
              <a:gd name="connsiteX18-5007" fmla="*/ 778982 w 9517857"/>
              <a:gd name="connsiteY18-5008" fmla="*/ 712017 h 920231"/>
              <a:gd name="connsiteX19-5009" fmla="*/ 849944 w 9517857"/>
              <a:gd name="connsiteY19-5010" fmla="*/ 719862 h 920231"/>
              <a:gd name="connsiteX20-5011" fmla="*/ 901402 w 9517857"/>
              <a:gd name="connsiteY20-5012" fmla="*/ 730920 h 920231"/>
              <a:gd name="connsiteX21-5013" fmla="*/ 930946 w 9517857"/>
              <a:gd name="connsiteY21-5014" fmla="*/ 735921 h 920231"/>
              <a:gd name="connsiteX22-5015" fmla="*/ 986250 w 9517857"/>
              <a:gd name="connsiteY22-5016" fmla="*/ 715405 h 920231"/>
              <a:gd name="connsiteX23-5017" fmla="*/ 1013752 w 9517857"/>
              <a:gd name="connsiteY23-5018" fmla="*/ 715236 h 920231"/>
              <a:gd name="connsiteX24-5019" fmla="*/ 1023734 w 9517857"/>
              <a:gd name="connsiteY24-5020" fmla="*/ 720446 h 920231"/>
              <a:gd name="connsiteX25-5021" fmla="*/ 1063207 w 9517857"/>
              <a:gd name="connsiteY25-5022" fmla="*/ 717526 h 920231"/>
              <a:gd name="connsiteX26-5023" fmla="*/ 1081980 w 9517857"/>
              <a:gd name="connsiteY26-5024" fmla="*/ 740330 h 920231"/>
              <a:gd name="connsiteX27-5025" fmla="*/ 1218120 w 9517857"/>
              <a:gd name="connsiteY27-5026" fmla="*/ 715155 h 920231"/>
              <a:gd name="connsiteX28-5027" fmla="*/ 1397459 w 9517857"/>
              <a:gd name="connsiteY28-5028" fmla="*/ 693065 h 920231"/>
              <a:gd name="connsiteX29-5029" fmla="*/ 1580688 w 9517857"/>
              <a:gd name="connsiteY29-5030" fmla="*/ 695572 h 920231"/>
              <a:gd name="connsiteX30-5031" fmla="*/ 1772334 w 9517857"/>
              <a:gd name="connsiteY30-5032" fmla="*/ 712515 h 920231"/>
              <a:gd name="connsiteX31-5033" fmla="*/ 2002561 w 9517857"/>
              <a:gd name="connsiteY31-5034" fmla="*/ 661792 h 920231"/>
              <a:gd name="connsiteX32-5035" fmla="*/ 2135144 w 9517857"/>
              <a:gd name="connsiteY32-5036" fmla="*/ 638376 h 920231"/>
              <a:gd name="connsiteX33-5037" fmla="*/ 2440292 w 9517857"/>
              <a:gd name="connsiteY33-5038" fmla="*/ 595737 h 920231"/>
              <a:gd name="connsiteX34-5039" fmla="*/ 2547829 w 9517857"/>
              <a:gd name="connsiteY34-5040" fmla="*/ 568025 h 920231"/>
              <a:gd name="connsiteX35-5041" fmla="*/ 2658055 w 9517857"/>
              <a:gd name="connsiteY35-5042" fmla="*/ 580602 h 920231"/>
              <a:gd name="connsiteX36-5043" fmla="*/ 2693698 w 9517857"/>
              <a:gd name="connsiteY36-5044" fmla="*/ 561904 h 920231"/>
              <a:gd name="connsiteX37-5045" fmla="*/ 2699673 w 9517857"/>
              <a:gd name="connsiteY37-5046" fmla="*/ 558275 h 920231"/>
              <a:gd name="connsiteX38-5047" fmla="*/ 2727306 w 9517857"/>
              <a:gd name="connsiteY38-5048" fmla="*/ 552573 h 920231"/>
              <a:gd name="connsiteX39-5049" fmla="*/ 2730451 w 9517857"/>
              <a:gd name="connsiteY39-5050" fmla="*/ 539933 h 920231"/>
              <a:gd name="connsiteX40-5051" fmla="*/ 2768713 w 9517857"/>
              <a:gd name="connsiteY40-5052" fmla="*/ 523450 h 920231"/>
              <a:gd name="connsiteX41-5053" fmla="*/ 2820868 w 9517857"/>
              <a:gd name="connsiteY41-5054" fmla="*/ 516035 h 920231"/>
              <a:gd name="connsiteX42-5055" fmla="*/ 3073635 w 9517857"/>
              <a:gd name="connsiteY42-5056" fmla="*/ 493169 h 920231"/>
              <a:gd name="connsiteX43-5057" fmla="*/ 3222071 w 9517857"/>
              <a:gd name="connsiteY43-5058" fmla="*/ 472434 h 920231"/>
              <a:gd name="connsiteX44-5059" fmla="*/ 3274069 w 9517857"/>
              <a:gd name="connsiteY44-5060" fmla="*/ 453480 h 920231"/>
              <a:gd name="connsiteX45-5061" fmla="*/ 3349632 w 9517857"/>
              <a:gd name="connsiteY45-5062" fmla="*/ 434458 h 920231"/>
              <a:gd name="connsiteX46-5063" fmla="*/ 3479593 w 9517857"/>
              <a:gd name="connsiteY46-5064" fmla="*/ 392312 h 920231"/>
              <a:gd name="connsiteX47-5065" fmla="*/ 3651428 w 9517857"/>
              <a:gd name="connsiteY47-5066" fmla="*/ 363682 h 920231"/>
              <a:gd name="connsiteX48-5067" fmla="*/ 3750023 w 9517857"/>
              <a:gd name="connsiteY48-5068" fmla="*/ 372553 h 920231"/>
              <a:gd name="connsiteX49-5069" fmla="*/ 3844133 w 9517857"/>
              <a:gd name="connsiteY49-5070" fmla="*/ 362523 h 920231"/>
              <a:gd name="connsiteX50-5071" fmla="*/ 3933803 w 9517857"/>
              <a:gd name="connsiteY50-5072" fmla="*/ 359190 h 920231"/>
              <a:gd name="connsiteX51-5073" fmla="*/ 4266740 w 9517857"/>
              <a:gd name="connsiteY51-5074" fmla="*/ 363329 h 920231"/>
              <a:gd name="connsiteX52-5075" fmla="*/ 4430770 w 9517857"/>
              <a:gd name="connsiteY52-5076" fmla="*/ 344518 h 920231"/>
              <a:gd name="connsiteX53-5077" fmla="*/ 4512664 w 9517857"/>
              <a:gd name="connsiteY53-5078" fmla="*/ 321823 h 920231"/>
              <a:gd name="connsiteX54-5079" fmla="*/ 4616423 w 9517857"/>
              <a:gd name="connsiteY54-5080" fmla="*/ 292789 h 920231"/>
              <a:gd name="connsiteX55-5081" fmla="*/ 4691675 w 9517857"/>
              <a:gd name="connsiteY55-5082" fmla="*/ 255886 h 920231"/>
              <a:gd name="connsiteX56-5083" fmla="*/ 4807816 w 9517857"/>
              <a:gd name="connsiteY56-5084" fmla="*/ 0 h 920231"/>
              <a:gd name="connsiteX57-5085" fmla="*/ 4826683 w 9517857"/>
              <a:gd name="connsiteY57-5086" fmla="*/ 165317 h 920231"/>
              <a:gd name="connsiteX58-5087" fmla="*/ 4827826 w 9517857"/>
              <a:gd name="connsiteY58-5088" fmla="*/ 248852 h 920231"/>
              <a:gd name="connsiteX59-5089" fmla="*/ 4892569 w 9517857"/>
              <a:gd name="connsiteY59-5090" fmla="*/ 251808 h 920231"/>
              <a:gd name="connsiteX60-5091" fmla="*/ 4896611 w 9517857"/>
              <a:gd name="connsiteY60-5092" fmla="*/ 242323 h 920231"/>
              <a:gd name="connsiteX61-5093" fmla="*/ 4917286 w 9517857"/>
              <a:gd name="connsiteY61-5094" fmla="*/ 245534 h 920231"/>
              <a:gd name="connsiteX62-5095" fmla="*/ 4981173 w 9517857"/>
              <a:gd name="connsiteY62-5096" fmla="*/ 248978 h 920231"/>
              <a:gd name="connsiteX63-5097" fmla="*/ 5060397 w 9517857"/>
              <a:gd name="connsiteY63-5098" fmla="*/ 265563 h 920231"/>
              <a:gd name="connsiteX64-5099" fmla="*/ 5252996 w 9517857"/>
              <a:gd name="connsiteY64-5100" fmla="*/ 272530 h 920231"/>
              <a:gd name="connsiteX65-5101" fmla="*/ 5358056 w 9517857"/>
              <a:gd name="connsiteY65-5102" fmla="*/ 249123 h 920231"/>
              <a:gd name="connsiteX66-5103" fmla="*/ 5426496 w 9517857"/>
              <a:gd name="connsiteY66-5104" fmla="*/ 237017 h 920231"/>
              <a:gd name="connsiteX67-5105" fmla="*/ 5497161 w 9517857"/>
              <a:gd name="connsiteY67-5106" fmla="*/ 230683 h 920231"/>
              <a:gd name="connsiteX68-5107" fmla="*/ 5826043 w 9517857"/>
              <a:gd name="connsiteY68-5108" fmla="*/ 149948 h 920231"/>
              <a:gd name="connsiteX69-5109" fmla="*/ 6013415 w 9517857"/>
              <a:gd name="connsiteY69-5110" fmla="*/ 139191 h 920231"/>
              <a:gd name="connsiteX70-5111" fmla="*/ 6080994 w 9517857"/>
              <a:gd name="connsiteY70-5112" fmla="*/ 144813 h 920231"/>
              <a:gd name="connsiteX71-5113" fmla="*/ 6194152 w 9517857"/>
              <a:gd name="connsiteY71-5114" fmla="*/ 153647 h 920231"/>
              <a:gd name="connsiteX72-5115" fmla="*/ 6281379 w 9517857"/>
              <a:gd name="connsiteY72-5116" fmla="*/ 183501 h 920231"/>
              <a:gd name="connsiteX73-5117" fmla="*/ 6374947 w 9517857"/>
              <a:gd name="connsiteY73-5118" fmla="*/ 181674 h 920231"/>
              <a:gd name="connsiteX74-5119" fmla="*/ 6448518 w 9517857"/>
              <a:gd name="connsiteY74-5120" fmla="*/ 166253 h 920231"/>
              <a:gd name="connsiteX75-5121" fmla="*/ 6544700 w 9517857"/>
              <a:gd name="connsiteY75-5122" fmla="*/ 169036 h 920231"/>
              <a:gd name="connsiteX76-5123" fmla="*/ 6648353 w 9517857"/>
              <a:gd name="connsiteY76-5124" fmla="*/ 174125 h 920231"/>
              <a:gd name="connsiteX77-5125" fmla="*/ 6736227 w 9517857"/>
              <a:gd name="connsiteY77-5126" fmla="*/ 175091 h 920231"/>
              <a:gd name="connsiteX78-5127" fmla="*/ 6977218 w 9517857"/>
              <a:gd name="connsiteY78-5128" fmla="*/ 186164 h 920231"/>
              <a:gd name="connsiteX79-5129" fmla="*/ 7065221 w 9517857"/>
              <a:gd name="connsiteY79-5130" fmla="*/ 229406 h 920231"/>
              <a:gd name="connsiteX80-5131" fmla="*/ 7358195 w 9517857"/>
              <a:gd name="connsiteY80-5132" fmla="*/ 253615 h 920231"/>
              <a:gd name="connsiteX81-5133" fmla="*/ 7565449 w 9517857"/>
              <a:gd name="connsiteY81-5134" fmla="*/ 260825 h 920231"/>
              <a:gd name="connsiteX82-5135" fmla="*/ 7599285 w 9517857"/>
              <a:gd name="connsiteY82-5136" fmla="*/ 267896 h 920231"/>
              <a:gd name="connsiteX83-5137" fmla="*/ 7644411 w 9517857"/>
              <a:gd name="connsiteY83-5138" fmla="*/ 260861 h 920231"/>
              <a:gd name="connsiteX84-5139" fmla="*/ 7825110 w 9517857"/>
              <a:gd name="connsiteY84-5140" fmla="*/ 230984 h 920231"/>
              <a:gd name="connsiteX85-5141" fmla="*/ 7965805 w 9517857"/>
              <a:gd name="connsiteY85-5142" fmla="*/ 202230 h 920231"/>
              <a:gd name="connsiteX86-5143" fmla="*/ 8147401 w 9517857"/>
              <a:gd name="connsiteY86-5144" fmla="*/ 207492 h 920231"/>
              <a:gd name="connsiteX87-5145" fmla="*/ 8256033 w 9517857"/>
              <a:gd name="connsiteY87-5146" fmla="*/ 195588 h 920231"/>
              <a:gd name="connsiteX88-5147" fmla="*/ 8410677 w 9517857"/>
              <a:gd name="connsiteY88-5148" fmla="*/ 174042 h 920231"/>
              <a:gd name="connsiteX89-5149" fmla="*/ 8617841 w 9517857"/>
              <a:gd name="connsiteY89-5150" fmla="*/ 157042 h 920231"/>
              <a:gd name="connsiteX90-5151" fmla="*/ 8715976 w 9517857"/>
              <a:gd name="connsiteY90-5152" fmla="*/ 180249 h 920231"/>
              <a:gd name="connsiteX91-5153" fmla="*/ 8778827 w 9517857"/>
              <a:gd name="connsiteY91-5154" fmla="*/ 174811 h 920231"/>
              <a:gd name="connsiteX92-5155" fmla="*/ 8840778 w 9517857"/>
              <a:gd name="connsiteY92-5156" fmla="*/ 145024 h 920231"/>
              <a:gd name="connsiteX93-5157" fmla="*/ 9010380 w 9517857"/>
              <a:gd name="connsiteY93-5158" fmla="*/ 93766 h 920231"/>
              <a:gd name="connsiteX94-5159" fmla="*/ 9110856 w 9517857"/>
              <a:gd name="connsiteY94-5160" fmla="*/ 72872 h 920231"/>
              <a:gd name="connsiteX95-5161" fmla="*/ 9268817 w 9517857"/>
              <a:gd name="connsiteY95-5162" fmla="*/ 54957 h 920231"/>
              <a:gd name="connsiteX96-5163" fmla="*/ 9316667 w 9517857"/>
              <a:gd name="connsiteY96-5164" fmla="*/ 46922 h 920231"/>
              <a:gd name="connsiteX97-5165" fmla="*/ 9428209 w 9517857"/>
              <a:gd name="connsiteY97-5166" fmla="*/ 31798 h 920231"/>
              <a:gd name="connsiteX98-5167" fmla="*/ 9488916 w 9517857"/>
              <a:gd name="connsiteY98-5168" fmla="*/ 1875 h 920231"/>
              <a:gd name="connsiteX0-5169" fmla="*/ 4686423 w 9517857"/>
              <a:gd name="connsiteY0-5170" fmla="*/ 249794 h 920231"/>
              <a:gd name="connsiteX1-5171" fmla="*/ 4689051 w 9517857"/>
              <a:gd name="connsiteY1-5172" fmla="*/ 252843 h 920231"/>
              <a:gd name="connsiteX2-5173" fmla="*/ 4687244 w 9517857"/>
              <a:gd name="connsiteY2-5174" fmla="*/ 253173 h 920231"/>
              <a:gd name="connsiteX3-5175" fmla="*/ 4686423 w 9517857"/>
              <a:gd name="connsiteY3-5176" fmla="*/ 249794 h 920231"/>
              <a:gd name="connsiteX4-5177" fmla="*/ 4685225 w 9517857"/>
              <a:gd name="connsiteY4-5178" fmla="*/ 248405 h 920231"/>
              <a:gd name="connsiteX5-5179" fmla="*/ 4686133 w 9517857"/>
              <a:gd name="connsiteY5-5180" fmla="*/ 248602 h 920231"/>
              <a:gd name="connsiteX6-5181" fmla="*/ 4686423 w 9517857"/>
              <a:gd name="connsiteY6-5182" fmla="*/ 249794 h 920231"/>
              <a:gd name="connsiteX7-5183" fmla="*/ 4685225 w 9517857"/>
              <a:gd name="connsiteY7-5184" fmla="*/ 248405 h 920231"/>
              <a:gd name="connsiteX8-5185" fmla="*/ 9488916 w 9517857"/>
              <a:gd name="connsiteY8-5186" fmla="*/ 1875 h 920231"/>
              <a:gd name="connsiteX9-5187" fmla="*/ 9517857 w 9517857"/>
              <a:gd name="connsiteY9-5188" fmla="*/ 1887 h 920231"/>
              <a:gd name="connsiteX10-5189" fmla="*/ 9517857 w 9517857"/>
              <a:gd name="connsiteY10-5190" fmla="*/ 920231 h 920231"/>
              <a:gd name="connsiteX11-5191" fmla="*/ 14604 w 9517857"/>
              <a:gd name="connsiteY11-5192" fmla="*/ 920231 h 920231"/>
              <a:gd name="connsiteX12-5193" fmla="*/ 12841 w 9517857"/>
              <a:gd name="connsiteY12-5194" fmla="*/ 919638 h 920231"/>
              <a:gd name="connsiteX13-5195" fmla="*/ 93 w 9517857"/>
              <a:gd name="connsiteY13-5196" fmla="*/ 914346 h 920231"/>
              <a:gd name="connsiteX14-5197" fmla="*/ 58674 w 9517857"/>
              <a:gd name="connsiteY14-5198" fmla="*/ 892197 h 920231"/>
              <a:gd name="connsiteX15-5199" fmla="*/ 275005 w 9517857"/>
              <a:gd name="connsiteY15-5200" fmla="*/ 809104 h 920231"/>
              <a:gd name="connsiteX16-5201" fmla="*/ 587824 w 9517857"/>
              <a:gd name="connsiteY16-5202" fmla="*/ 800070 h 920231"/>
              <a:gd name="connsiteX17-5203" fmla="*/ 727985 w 9517857"/>
              <a:gd name="connsiteY17-5204" fmla="*/ 721701 h 920231"/>
              <a:gd name="connsiteX18-5205" fmla="*/ 778982 w 9517857"/>
              <a:gd name="connsiteY18-5206" fmla="*/ 712017 h 920231"/>
              <a:gd name="connsiteX19-5207" fmla="*/ 849944 w 9517857"/>
              <a:gd name="connsiteY19-5208" fmla="*/ 719862 h 920231"/>
              <a:gd name="connsiteX20-5209" fmla="*/ 901402 w 9517857"/>
              <a:gd name="connsiteY20-5210" fmla="*/ 730920 h 920231"/>
              <a:gd name="connsiteX21-5211" fmla="*/ 930946 w 9517857"/>
              <a:gd name="connsiteY21-5212" fmla="*/ 735921 h 920231"/>
              <a:gd name="connsiteX22-5213" fmla="*/ 986250 w 9517857"/>
              <a:gd name="connsiteY22-5214" fmla="*/ 715405 h 920231"/>
              <a:gd name="connsiteX23-5215" fmla="*/ 1013752 w 9517857"/>
              <a:gd name="connsiteY23-5216" fmla="*/ 715236 h 920231"/>
              <a:gd name="connsiteX24-5217" fmla="*/ 1023734 w 9517857"/>
              <a:gd name="connsiteY24-5218" fmla="*/ 720446 h 920231"/>
              <a:gd name="connsiteX25-5219" fmla="*/ 1063207 w 9517857"/>
              <a:gd name="connsiteY25-5220" fmla="*/ 717526 h 920231"/>
              <a:gd name="connsiteX26-5221" fmla="*/ 1081980 w 9517857"/>
              <a:gd name="connsiteY26-5222" fmla="*/ 740330 h 920231"/>
              <a:gd name="connsiteX27-5223" fmla="*/ 1218120 w 9517857"/>
              <a:gd name="connsiteY27-5224" fmla="*/ 715155 h 920231"/>
              <a:gd name="connsiteX28-5225" fmla="*/ 1397459 w 9517857"/>
              <a:gd name="connsiteY28-5226" fmla="*/ 693065 h 920231"/>
              <a:gd name="connsiteX29-5227" fmla="*/ 1580688 w 9517857"/>
              <a:gd name="connsiteY29-5228" fmla="*/ 695572 h 920231"/>
              <a:gd name="connsiteX30-5229" fmla="*/ 1772334 w 9517857"/>
              <a:gd name="connsiteY30-5230" fmla="*/ 712515 h 920231"/>
              <a:gd name="connsiteX31-5231" fmla="*/ 2002561 w 9517857"/>
              <a:gd name="connsiteY31-5232" fmla="*/ 661792 h 920231"/>
              <a:gd name="connsiteX32-5233" fmla="*/ 2135144 w 9517857"/>
              <a:gd name="connsiteY32-5234" fmla="*/ 638376 h 920231"/>
              <a:gd name="connsiteX33-5235" fmla="*/ 2440292 w 9517857"/>
              <a:gd name="connsiteY33-5236" fmla="*/ 595737 h 920231"/>
              <a:gd name="connsiteX34-5237" fmla="*/ 2547829 w 9517857"/>
              <a:gd name="connsiteY34-5238" fmla="*/ 568025 h 920231"/>
              <a:gd name="connsiteX35-5239" fmla="*/ 2658055 w 9517857"/>
              <a:gd name="connsiteY35-5240" fmla="*/ 580602 h 920231"/>
              <a:gd name="connsiteX36-5241" fmla="*/ 2693698 w 9517857"/>
              <a:gd name="connsiteY36-5242" fmla="*/ 561904 h 920231"/>
              <a:gd name="connsiteX37-5243" fmla="*/ 2699673 w 9517857"/>
              <a:gd name="connsiteY37-5244" fmla="*/ 558275 h 920231"/>
              <a:gd name="connsiteX38-5245" fmla="*/ 2727306 w 9517857"/>
              <a:gd name="connsiteY38-5246" fmla="*/ 552573 h 920231"/>
              <a:gd name="connsiteX39-5247" fmla="*/ 2730451 w 9517857"/>
              <a:gd name="connsiteY39-5248" fmla="*/ 539933 h 920231"/>
              <a:gd name="connsiteX40-5249" fmla="*/ 2768713 w 9517857"/>
              <a:gd name="connsiteY40-5250" fmla="*/ 523450 h 920231"/>
              <a:gd name="connsiteX41-5251" fmla="*/ 2820868 w 9517857"/>
              <a:gd name="connsiteY41-5252" fmla="*/ 516035 h 920231"/>
              <a:gd name="connsiteX42-5253" fmla="*/ 3073635 w 9517857"/>
              <a:gd name="connsiteY42-5254" fmla="*/ 493169 h 920231"/>
              <a:gd name="connsiteX43-5255" fmla="*/ 3222071 w 9517857"/>
              <a:gd name="connsiteY43-5256" fmla="*/ 472434 h 920231"/>
              <a:gd name="connsiteX44-5257" fmla="*/ 3274069 w 9517857"/>
              <a:gd name="connsiteY44-5258" fmla="*/ 453480 h 920231"/>
              <a:gd name="connsiteX45-5259" fmla="*/ 3349632 w 9517857"/>
              <a:gd name="connsiteY45-5260" fmla="*/ 434458 h 920231"/>
              <a:gd name="connsiteX46-5261" fmla="*/ 3479593 w 9517857"/>
              <a:gd name="connsiteY46-5262" fmla="*/ 392312 h 920231"/>
              <a:gd name="connsiteX47-5263" fmla="*/ 3651428 w 9517857"/>
              <a:gd name="connsiteY47-5264" fmla="*/ 363682 h 920231"/>
              <a:gd name="connsiteX48-5265" fmla="*/ 3750023 w 9517857"/>
              <a:gd name="connsiteY48-5266" fmla="*/ 372553 h 920231"/>
              <a:gd name="connsiteX49-5267" fmla="*/ 3844133 w 9517857"/>
              <a:gd name="connsiteY49-5268" fmla="*/ 362523 h 920231"/>
              <a:gd name="connsiteX50-5269" fmla="*/ 3933803 w 9517857"/>
              <a:gd name="connsiteY50-5270" fmla="*/ 359190 h 920231"/>
              <a:gd name="connsiteX51-5271" fmla="*/ 4266740 w 9517857"/>
              <a:gd name="connsiteY51-5272" fmla="*/ 363329 h 920231"/>
              <a:gd name="connsiteX52-5273" fmla="*/ 4430770 w 9517857"/>
              <a:gd name="connsiteY52-5274" fmla="*/ 344518 h 920231"/>
              <a:gd name="connsiteX53-5275" fmla="*/ 4512664 w 9517857"/>
              <a:gd name="connsiteY53-5276" fmla="*/ 321823 h 920231"/>
              <a:gd name="connsiteX54-5277" fmla="*/ 4616423 w 9517857"/>
              <a:gd name="connsiteY54-5278" fmla="*/ 292789 h 920231"/>
              <a:gd name="connsiteX55-5279" fmla="*/ 4807816 w 9517857"/>
              <a:gd name="connsiteY55-5280" fmla="*/ 0 h 920231"/>
              <a:gd name="connsiteX56-5281" fmla="*/ 4826683 w 9517857"/>
              <a:gd name="connsiteY56-5282" fmla="*/ 165317 h 920231"/>
              <a:gd name="connsiteX57-5283" fmla="*/ 4827826 w 9517857"/>
              <a:gd name="connsiteY57-5284" fmla="*/ 248852 h 920231"/>
              <a:gd name="connsiteX58-5285" fmla="*/ 4892569 w 9517857"/>
              <a:gd name="connsiteY58-5286" fmla="*/ 251808 h 920231"/>
              <a:gd name="connsiteX59-5287" fmla="*/ 4896611 w 9517857"/>
              <a:gd name="connsiteY59-5288" fmla="*/ 242323 h 920231"/>
              <a:gd name="connsiteX60-5289" fmla="*/ 4917286 w 9517857"/>
              <a:gd name="connsiteY60-5290" fmla="*/ 245534 h 920231"/>
              <a:gd name="connsiteX61-5291" fmla="*/ 4981173 w 9517857"/>
              <a:gd name="connsiteY61-5292" fmla="*/ 248978 h 920231"/>
              <a:gd name="connsiteX62-5293" fmla="*/ 5060397 w 9517857"/>
              <a:gd name="connsiteY62-5294" fmla="*/ 265563 h 920231"/>
              <a:gd name="connsiteX63-5295" fmla="*/ 5252996 w 9517857"/>
              <a:gd name="connsiteY63-5296" fmla="*/ 272530 h 920231"/>
              <a:gd name="connsiteX64-5297" fmla="*/ 5358056 w 9517857"/>
              <a:gd name="connsiteY64-5298" fmla="*/ 249123 h 920231"/>
              <a:gd name="connsiteX65-5299" fmla="*/ 5426496 w 9517857"/>
              <a:gd name="connsiteY65-5300" fmla="*/ 237017 h 920231"/>
              <a:gd name="connsiteX66-5301" fmla="*/ 5497161 w 9517857"/>
              <a:gd name="connsiteY66-5302" fmla="*/ 230683 h 920231"/>
              <a:gd name="connsiteX67-5303" fmla="*/ 5826043 w 9517857"/>
              <a:gd name="connsiteY67-5304" fmla="*/ 149948 h 920231"/>
              <a:gd name="connsiteX68-5305" fmla="*/ 6013415 w 9517857"/>
              <a:gd name="connsiteY68-5306" fmla="*/ 139191 h 920231"/>
              <a:gd name="connsiteX69-5307" fmla="*/ 6080994 w 9517857"/>
              <a:gd name="connsiteY69-5308" fmla="*/ 144813 h 920231"/>
              <a:gd name="connsiteX70-5309" fmla="*/ 6194152 w 9517857"/>
              <a:gd name="connsiteY70-5310" fmla="*/ 153647 h 920231"/>
              <a:gd name="connsiteX71-5311" fmla="*/ 6281379 w 9517857"/>
              <a:gd name="connsiteY71-5312" fmla="*/ 183501 h 920231"/>
              <a:gd name="connsiteX72-5313" fmla="*/ 6374947 w 9517857"/>
              <a:gd name="connsiteY72-5314" fmla="*/ 181674 h 920231"/>
              <a:gd name="connsiteX73-5315" fmla="*/ 6448518 w 9517857"/>
              <a:gd name="connsiteY73-5316" fmla="*/ 166253 h 920231"/>
              <a:gd name="connsiteX74-5317" fmla="*/ 6544700 w 9517857"/>
              <a:gd name="connsiteY74-5318" fmla="*/ 169036 h 920231"/>
              <a:gd name="connsiteX75-5319" fmla="*/ 6648353 w 9517857"/>
              <a:gd name="connsiteY75-5320" fmla="*/ 174125 h 920231"/>
              <a:gd name="connsiteX76-5321" fmla="*/ 6736227 w 9517857"/>
              <a:gd name="connsiteY76-5322" fmla="*/ 175091 h 920231"/>
              <a:gd name="connsiteX77-5323" fmla="*/ 6977218 w 9517857"/>
              <a:gd name="connsiteY77-5324" fmla="*/ 186164 h 920231"/>
              <a:gd name="connsiteX78-5325" fmla="*/ 7065221 w 9517857"/>
              <a:gd name="connsiteY78-5326" fmla="*/ 229406 h 920231"/>
              <a:gd name="connsiteX79-5327" fmla="*/ 7358195 w 9517857"/>
              <a:gd name="connsiteY79-5328" fmla="*/ 253615 h 920231"/>
              <a:gd name="connsiteX80-5329" fmla="*/ 7565449 w 9517857"/>
              <a:gd name="connsiteY80-5330" fmla="*/ 260825 h 920231"/>
              <a:gd name="connsiteX81-5331" fmla="*/ 7599285 w 9517857"/>
              <a:gd name="connsiteY81-5332" fmla="*/ 267896 h 920231"/>
              <a:gd name="connsiteX82-5333" fmla="*/ 7644411 w 9517857"/>
              <a:gd name="connsiteY82-5334" fmla="*/ 260861 h 920231"/>
              <a:gd name="connsiteX83-5335" fmla="*/ 7825110 w 9517857"/>
              <a:gd name="connsiteY83-5336" fmla="*/ 230984 h 920231"/>
              <a:gd name="connsiteX84-5337" fmla="*/ 7965805 w 9517857"/>
              <a:gd name="connsiteY84-5338" fmla="*/ 202230 h 920231"/>
              <a:gd name="connsiteX85-5339" fmla="*/ 8147401 w 9517857"/>
              <a:gd name="connsiteY85-5340" fmla="*/ 207492 h 920231"/>
              <a:gd name="connsiteX86-5341" fmla="*/ 8256033 w 9517857"/>
              <a:gd name="connsiteY86-5342" fmla="*/ 195588 h 920231"/>
              <a:gd name="connsiteX87-5343" fmla="*/ 8410677 w 9517857"/>
              <a:gd name="connsiteY87-5344" fmla="*/ 174042 h 920231"/>
              <a:gd name="connsiteX88-5345" fmla="*/ 8617841 w 9517857"/>
              <a:gd name="connsiteY88-5346" fmla="*/ 157042 h 920231"/>
              <a:gd name="connsiteX89-5347" fmla="*/ 8715976 w 9517857"/>
              <a:gd name="connsiteY89-5348" fmla="*/ 180249 h 920231"/>
              <a:gd name="connsiteX90-5349" fmla="*/ 8778827 w 9517857"/>
              <a:gd name="connsiteY90-5350" fmla="*/ 174811 h 920231"/>
              <a:gd name="connsiteX91-5351" fmla="*/ 8840778 w 9517857"/>
              <a:gd name="connsiteY91-5352" fmla="*/ 145024 h 920231"/>
              <a:gd name="connsiteX92-5353" fmla="*/ 9010380 w 9517857"/>
              <a:gd name="connsiteY92-5354" fmla="*/ 93766 h 920231"/>
              <a:gd name="connsiteX93-5355" fmla="*/ 9110856 w 9517857"/>
              <a:gd name="connsiteY93-5356" fmla="*/ 72872 h 920231"/>
              <a:gd name="connsiteX94-5357" fmla="*/ 9268817 w 9517857"/>
              <a:gd name="connsiteY94-5358" fmla="*/ 54957 h 920231"/>
              <a:gd name="connsiteX95-5359" fmla="*/ 9316667 w 9517857"/>
              <a:gd name="connsiteY95-5360" fmla="*/ 46922 h 920231"/>
              <a:gd name="connsiteX96-5361" fmla="*/ 9428209 w 9517857"/>
              <a:gd name="connsiteY96-5362" fmla="*/ 31798 h 920231"/>
              <a:gd name="connsiteX97-5363" fmla="*/ 9488916 w 9517857"/>
              <a:gd name="connsiteY97-5364" fmla="*/ 1875 h 920231"/>
              <a:gd name="connsiteX0-5365" fmla="*/ 4686423 w 9517857"/>
              <a:gd name="connsiteY0-5366" fmla="*/ 249794 h 920231"/>
              <a:gd name="connsiteX1-5367" fmla="*/ 4689051 w 9517857"/>
              <a:gd name="connsiteY1-5368" fmla="*/ 252843 h 920231"/>
              <a:gd name="connsiteX2-5369" fmla="*/ 4687244 w 9517857"/>
              <a:gd name="connsiteY2-5370" fmla="*/ 253173 h 920231"/>
              <a:gd name="connsiteX3-5371" fmla="*/ 4686423 w 9517857"/>
              <a:gd name="connsiteY3-5372" fmla="*/ 249794 h 920231"/>
              <a:gd name="connsiteX4-5373" fmla="*/ 4686423 w 9517857"/>
              <a:gd name="connsiteY4-5374" fmla="*/ 249794 h 920231"/>
              <a:gd name="connsiteX5-5375" fmla="*/ 4686133 w 9517857"/>
              <a:gd name="connsiteY5-5376" fmla="*/ 248602 h 920231"/>
              <a:gd name="connsiteX6-5377" fmla="*/ 4686423 w 9517857"/>
              <a:gd name="connsiteY6-5378" fmla="*/ 249794 h 920231"/>
              <a:gd name="connsiteX7-5379" fmla="*/ 9488916 w 9517857"/>
              <a:gd name="connsiteY7-5380" fmla="*/ 1875 h 920231"/>
              <a:gd name="connsiteX8-5381" fmla="*/ 9517857 w 9517857"/>
              <a:gd name="connsiteY8-5382" fmla="*/ 1887 h 920231"/>
              <a:gd name="connsiteX9-5383" fmla="*/ 9517857 w 9517857"/>
              <a:gd name="connsiteY9-5384" fmla="*/ 920231 h 920231"/>
              <a:gd name="connsiteX10-5385" fmla="*/ 14604 w 9517857"/>
              <a:gd name="connsiteY10-5386" fmla="*/ 920231 h 920231"/>
              <a:gd name="connsiteX11-5387" fmla="*/ 12841 w 9517857"/>
              <a:gd name="connsiteY11-5388" fmla="*/ 919638 h 920231"/>
              <a:gd name="connsiteX12-5389" fmla="*/ 93 w 9517857"/>
              <a:gd name="connsiteY12-5390" fmla="*/ 914346 h 920231"/>
              <a:gd name="connsiteX13-5391" fmla="*/ 58674 w 9517857"/>
              <a:gd name="connsiteY13-5392" fmla="*/ 892197 h 920231"/>
              <a:gd name="connsiteX14-5393" fmla="*/ 275005 w 9517857"/>
              <a:gd name="connsiteY14-5394" fmla="*/ 809104 h 920231"/>
              <a:gd name="connsiteX15-5395" fmla="*/ 587824 w 9517857"/>
              <a:gd name="connsiteY15-5396" fmla="*/ 800070 h 920231"/>
              <a:gd name="connsiteX16-5397" fmla="*/ 727985 w 9517857"/>
              <a:gd name="connsiteY16-5398" fmla="*/ 721701 h 920231"/>
              <a:gd name="connsiteX17-5399" fmla="*/ 778982 w 9517857"/>
              <a:gd name="connsiteY17-5400" fmla="*/ 712017 h 920231"/>
              <a:gd name="connsiteX18-5401" fmla="*/ 849944 w 9517857"/>
              <a:gd name="connsiteY18-5402" fmla="*/ 719862 h 920231"/>
              <a:gd name="connsiteX19-5403" fmla="*/ 901402 w 9517857"/>
              <a:gd name="connsiteY19-5404" fmla="*/ 730920 h 920231"/>
              <a:gd name="connsiteX20-5405" fmla="*/ 930946 w 9517857"/>
              <a:gd name="connsiteY20-5406" fmla="*/ 735921 h 920231"/>
              <a:gd name="connsiteX21-5407" fmla="*/ 986250 w 9517857"/>
              <a:gd name="connsiteY21-5408" fmla="*/ 715405 h 920231"/>
              <a:gd name="connsiteX22-5409" fmla="*/ 1013752 w 9517857"/>
              <a:gd name="connsiteY22-5410" fmla="*/ 715236 h 920231"/>
              <a:gd name="connsiteX23-5411" fmla="*/ 1023734 w 9517857"/>
              <a:gd name="connsiteY23-5412" fmla="*/ 720446 h 920231"/>
              <a:gd name="connsiteX24-5413" fmla="*/ 1063207 w 9517857"/>
              <a:gd name="connsiteY24-5414" fmla="*/ 717526 h 920231"/>
              <a:gd name="connsiteX25-5415" fmla="*/ 1081980 w 9517857"/>
              <a:gd name="connsiteY25-5416" fmla="*/ 740330 h 920231"/>
              <a:gd name="connsiteX26-5417" fmla="*/ 1218120 w 9517857"/>
              <a:gd name="connsiteY26-5418" fmla="*/ 715155 h 920231"/>
              <a:gd name="connsiteX27-5419" fmla="*/ 1397459 w 9517857"/>
              <a:gd name="connsiteY27-5420" fmla="*/ 693065 h 920231"/>
              <a:gd name="connsiteX28-5421" fmla="*/ 1580688 w 9517857"/>
              <a:gd name="connsiteY28-5422" fmla="*/ 695572 h 920231"/>
              <a:gd name="connsiteX29-5423" fmla="*/ 1772334 w 9517857"/>
              <a:gd name="connsiteY29-5424" fmla="*/ 712515 h 920231"/>
              <a:gd name="connsiteX30-5425" fmla="*/ 2002561 w 9517857"/>
              <a:gd name="connsiteY30-5426" fmla="*/ 661792 h 920231"/>
              <a:gd name="connsiteX31-5427" fmla="*/ 2135144 w 9517857"/>
              <a:gd name="connsiteY31-5428" fmla="*/ 638376 h 920231"/>
              <a:gd name="connsiteX32-5429" fmla="*/ 2440292 w 9517857"/>
              <a:gd name="connsiteY32-5430" fmla="*/ 595737 h 920231"/>
              <a:gd name="connsiteX33-5431" fmla="*/ 2547829 w 9517857"/>
              <a:gd name="connsiteY33-5432" fmla="*/ 568025 h 920231"/>
              <a:gd name="connsiteX34-5433" fmla="*/ 2658055 w 9517857"/>
              <a:gd name="connsiteY34-5434" fmla="*/ 580602 h 920231"/>
              <a:gd name="connsiteX35-5435" fmla="*/ 2693698 w 9517857"/>
              <a:gd name="connsiteY35-5436" fmla="*/ 561904 h 920231"/>
              <a:gd name="connsiteX36-5437" fmla="*/ 2699673 w 9517857"/>
              <a:gd name="connsiteY36-5438" fmla="*/ 558275 h 920231"/>
              <a:gd name="connsiteX37-5439" fmla="*/ 2727306 w 9517857"/>
              <a:gd name="connsiteY37-5440" fmla="*/ 552573 h 920231"/>
              <a:gd name="connsiteX38-5441" fmla="*/ 2730451 w 9517857"/>
              <a:gd name="connsiteY38-5442" fmla="*/ 539933 h 920231"/>
              <a:gd name="connsiteX39-5443" fmla="*/ 2768713 w 9517857"/>
              <a:gd name="connsiteY39-5444" fmla="*/ 523450 h 920231"/>
              <a:gd name="connsiteX40-5445" fmla="*/ 2820868 w 9517857"/>
              <a:gd name="connsiteY40-5446" fmla="*/ 516035 h 920231"/>
              <a:gd name="connsiteX41-5447" fmla="*/ 3073635 w 9517857"/>
              <a:gd name="connsiteY41-5448" fmla="*/ 493169 h 920231"/>
              <a:gd name="connsiteX42-5449" fmla="*/ 3222071 w 9517857"/>
              <a:gd name="connsiteY42-5450" fmla="*/ 472434 h 920231"/>
              <a:gd name="connsiteX43-5451" fmla="*/ 3274069 w 9517857"/>
              <a:gd name="connsiteY43-5452" fmla="*/ 453480 h 920231"/>
              <a:gd name="connsiteX44-5453" fmla="*/ 3349632 w 9517857"/>
              <a:gd name="connsiteY44-5454" fmla="*/ 434458 h 920231"/>
              <a:gd name="connsiteX45-5455" fmla="*/ 3479593 w 9517857"/>
              <a:gd name="connsiteY45-5456" fmla="*/ 392312 h 920231"/>
              <a:gd name="connsiteX46-5457" fmla="*/ 3651428 w 9517857"/>
              <a:gd name="connsiteY46-5458" fmla="*/ 363682 h 920231"/>
              <a:gd name="connsiteX47-5459" fmla="*/ 3750023 w 9517857"/>
              <a:gd name="connsiteY47-5460" fmla="*/ 372553 h 920231"/>
              <a:gd name="connsiteX48-5461" fmla="*/ 3844133 w 9517857"/>
              <a:gd name="connsiteY48-5462" fmla="*/ 362523 h 920231"/>
              <a:gd name="connsiteX49-5463" fmla="*/ 3933803 w 9517857"/>
              <a:gd name="connsiteY49-5464" fmla="*/ 359190 h 920231"/>
              <a:gd name="connsiteX50-5465" fmla="*/ 4266740 w 9517857"/>
              <a:gd name="connsiteY50-5466" fmla="*/ 363329 h 920231"/>
              <a:gd name="connsiteX51-5467" fmla="*/ 4430770 w 9517857"/>
              <a:gd name="connsiteY51-5468" fmla="*/ 344518 h 920231"/>
              <a:gd name="connsiteX52-5469" fmla="*/ 4512664 w 9517857"/>
              <a:gd name="connsiteY52-5470" fmla="*/ 321823 h 920231"/>
              <a:gd name="connsiteX53-5471" fmla="*/ 4616423 w 9517857"/>
              <a:gd name="connsiteY53-5472" fmla="*/ 292789 h 920231"/>
              <a:gd name="connsiteX54-5473" fmla="*/ 4807816 w 9517857"/>
              <a:gd name="connsiteY54-5474" fmla="*/ 0 h 920231"/>
              <a:gd name="connsiteX55-5475" fmla="*/ 4826683 w 9517857"/>
              <a:gd name="connsiteY55-5476" fmla="*/ 165317 h 920231"/>
              <a:gd name="connsiteX56-5477" fmla="*/ 4827826 w 9517857"/>
              <a:gd name="connsiteY56-5478" fmla="*/ 248852 h 920231"/>
              <a:gd name="connsiteX57-5479" fmla="*/ 4892569 w 9517857"/>
              <a:gd name="connsiteY57-5480" fmla="*/ 251808 h 920231"/>
              <a:gd name="connsiteX58-5481" fmla="*/ 4896611 w 9517857"/>
              <a:gd name="connsiteY58-5482" fmla="*/ 242323 h 920231"/>
              <a:gd name="connsiteX59-5483" fmla="*/ 4917286 w 9517857"/>
              <a:gd name="connsiteY59-5484" fmla="*/ 245534 h 920231"/>
              <a:gd name="connsiteX60-5485" fmla="*/ 4981173 w 9517857"/>
              <a:gd name="connsiteY60-5486" fmla="*/ 248978 h 920231"/>
              <a:gd name="connsiteX61-5487" fmla="*/ 5060397 w 9517857"/>
              <a:gd name="connsiteY61-5488" fmla="*/ 265563 h 920231"/>
              <a:gd name="connsiteX62-5489" fmla="*/ 5252996 w 9517857"/>
              <a:gd name="connsiteY62-5490" fmla="*/ 272530 h 920231"/>
              <a:gd name="connsiteX63-5491" fmla="*/ 5358056 w 9517857"/>
              <a:gd name="connsiteY63-5492" fmla="*/ 249123 h 920231"/>
              <a:gd name="connsiteX64-5493" fmla="*/ 5426496 w 9517857"/>
              <a:gd name="connsiteY64-5494" fmla="*/ 237017 h 920231"/>
              <a:gd name="connsiteX65-5495" fmla="*/ 5497161 w 9517857"/>
              <a:gd name="connsiteY65-5496" fmla="*/ 230683 h 920231"/>
              <a:gd name="connsiteX66-5497" fmla="*/ 5826043 w 9517857"/>
              <a:gd name="connsiteY66-5498" fmla="*/ 149948 h 920231"/>
              <a:gd name="connsiteX67-5499" fmla="*/ 6013415 w 9517857"/>
              <a:gd name="connsiteY67-5500" fmla="*/ 139191 h 920231"/>
              <a:gd name="connsiteX68-5501" fmla="*/ 6080994 w 9517857"/>
              <a:gd name="connsiteY68-5502" fmla="*/ 144813 h 920231"/>
              <a:gd name="connsiteX69-5503" fmla="*/ 6194152 w 9517857"/>
              <a:gd name="connsiteY69-5504" fmla="*/ 153647 h 920231"/>
              <a:gd name="connsiteX70-5505" fmla="*/ 6281379 w 9517857"/>
              <a:gd name="connsiteY70-5506" fmla="*/ 183501 h 920231"/>
              <a:gd name="connsiteX71-5507" fmla="*/ 6374947 w 9517857"/>
              <a:gd name="connsiteY71-5508" fmla="*/ 181674 h 920231"/>
              <a:gd name="connsiteX72-5509" fmla="*/ 6448518 w 9517857"/>
              <a:gd name="connsiteY72-5510" fmla="*/ 166253 h 920231"/>
              <a:gd name="connsiteX73-5511" fmla="*/ 6544700 w 9517857"/>
              <a:gd name="connsiteY73-5512" fmla="*/ 169036 h 920231"/>
              <a:gd name="connsiteX74-5513" fmla="*/ 6648353 w 9517857"/>
              <a:gd name="connsiteY74-5514" fmla="*/ 174125 h 920231"/>
              <a:gd name="connsiteX75-5515" fmla="*/ 6736227 w 9517857"/>
              <a:gd name="connsiteY75-5516" fmla="*/ 175091 h 920231"/>
              <a:gd name="connsiteX76-5517" fmla="*/ 6977218 w 9517857"/>
              <a:gd name="connsiteY76-5518" fmla="*/ 186164 h 920231"/>
              <a:gd name="connsiteX77-5519" fmla="*/ 7065221 w 9517857"/>
              <a:gd name="connsiteY77-5520" fmla="*/ 229406 h 920231"/>
              <a:gd name="connsiteX78-5521" fmla="*/ 7358195 w 9517857"/>
              <a:gd name="connsiteY78-5522" fmla="*/ 253615 h 920231"/>
              <a:gd name="connsiteX79-5523" fmla="*/ 7565449 w 9517857"/>
              <a:gd name="connsiteY79-5524" fmla="*/ 260825 h 920231"/>
              <a:gd name="connsiteX80-5525" fmla="*/ 7599285 w 9517857"/>
              <a:gd name="connsiteY80-5526" fmla="*/ 267896 h 920231"/>
              <a:gd name="connsiteX81-5527" fmla="*/ 7644411 w 9517857"/>
              <a:gd name="connsiteY81-5528" fmla="*/ 260861 h 920231"/>
              <a:gd name="connsiteX82-5529" fmla="*/ 7825110 w 9517857"/>
              <a:gd name="connsiteY82-5530" fmla="*/ 230984 h 920231"/>
              <a:gd name="connsiteX83-5531" fmla="*/ 7965805 w 9517857"/>
              <a:gd name="connsiteY83-5532" fmla="*/ 202230 h 920231"/>
              <a:gd name="connsiteX84-5533" fmla="*/ 8147401 w 9517857"/>
              <a:gd name="connsiteY84-5534" fmla="*/ 207492 h 920231"/>
              <a:gd name="connsiteX85-5535" fmla="*/ 8256033 w 9517857"/>
              <a:gd name="connsiteY85-5536" fmla="*/ 195588 h 920231"/>
              <a:gd name="connsiteX86-5537" fmla="*/ 8410677 w 9517857"/>
              <a:gd name="connsiteY86-5538" fmla="*/ 174042 h 920231"/>
              <a:gd name="connsiteX87-5539" fmla="*/ 8617841 w 9517857"/>
              <a:gd name="connsiteY87-5540" fmla="*/ 157042 h 920231"/>
              <a:gd name="connsiteX88-5541" fmla="*/ 8715976 w 9517857"/>
              <a:gd name="connsiteY88-5542" fmla="*/ 180249 h 920231"/>
              <a:gd name="connsiteX89-5543" fmla="*/ 8778827 w 9517857"/>
              <a:gd name="connsiteY89-5544" fmla="*/ 174811 h 920231"/>
              <a:gd name="connsiteX90-5545" fmla="*/ 8840778 w 9517857"/>
              <a:gd name="connsiteY90-5546" fmla="*/ 145024 h 920231"/>
              <a:gd name="connsiteX91-5547" fmla="*/ 9010380 w 9517857"/>
              <a:gd name="connsiteY91-5548" fmla="*/ 93766 h 920231"/>
              <a:gd name="connsiteX92-5549" fmla="*/ 9110856 w 9517857"/>
              <a:gd name="connsiteY92-5550" fmla="*/ 72872 h 920231"/>
              <a:gd name="connsiteX93-5551" fmla="*/ 9268817 w 9517857"/>
              <a:gd name="connsiteY93-5552" fmla="*/ 54957 h 920231"/>
              <a:gd name="connsiteX94-5553" fmla="*/ 9316667 w 9517857"/>
              <a:gd name="connsiteY94-5554" fmla="*/ 46922 h 920231"/>
              <a:gd name="connsiteX95-5555" fmla="*/ 9428209 w 9517857"/>
              <a:gd name="connsiteY95-5556" fmla="*/ 31798 h 920231"/>
              <a:gd name="connsiteX96-5557" fmla="*/ 9488916 w 9517857"/>
              <a:gd name="connsiteY96-5558" fmla="*/ 1875 h 920231"/>
              <a:gd name="connsiteX0-5559" fmla="*/ 4686423 w 9517857"/>
              <a:gd name="connsiteY0-5560" fmla="*/ 249794 h 920231"/>
              <a:gd name="connsiteX1-5561" fmla="*/ 4689051 w 9517857"/>
              <a:gd name="connsiteY1-5562" fmla="*/ 252843 h 920231"/>
              <a:gd name="connsiteX2-5563" fmla="*/ 4687244 w 9517857"/>
              <a:gd name="connsiteY2-5564" fmla="*/ 253173 h 920231"/>
              <a:gd name="connsiteX3-5565" fmla="*/ 4686423 w 9517857"/>
              <a:gd name="connsiteY3-5566" fmla="*/ 249794 h 920231"/>
              <a:gd name="connsiteX4-5567" fmla="*/ 9488916 w 9517857"/>
              <a:gd name="connsiteY4-5568" fmla="*/ 1875 h 920231"/>
              <a:gd name="connsiteX5-5569" fmla="*/ 9517857 w 9517857"/>
              <a:gd name="connsiteY5-5570" fmla="*/ 1887 h 920231"/>
              <a:gd name="connsiteX6-5571" fmla="*/ 9517857 w 9517857"/>
              <a:gd name="connsiteY6-5572" fmla="*/ 920231 h 920231"/>
              <a:gd name="connsiteX7-5573" fmla="*/ 14604 w 9517857"/>
              <a:gd name="connsiteY7-5574" fmla="*/ 920231 h 920231"/>
              <a:gd name="connsiteX8-5575" fmla="*/ 12841 w 9517857"/>
              <a:gd name="connsiteY8-5576" fmla="*/ 919638 h 920231"/>
              <a:gd name="connsiteX9-5577" fmla="*/ 93 w 9517857"/>
              <a:gd name="connsiteY9-5578" fmla="*/ 914346 h 920231"/>
              <a:gd name="connsiteX10-5579" fmla="*/ 58674 w 9517857"/>
              <a:gd name="connsiteY10-5580" fmla="*/ 892197 h 920231"/>
              <a:gd name="connsiteX11-5581" fmla="*/ 275005 w 9517857"/>
              <a:gd name="connsiteY11-5582" fmla="*/ 809104 h 920231"/>
              <a:gd name="connsiteX12-5583" fmla="*/ 587824 w 9517857"/>
              <a:gd name="connsiteY12-5584" fmla="*/ 800070 h 920231"/>
              <a:gd name="connsiteX13-5585" fmla="*/ 727985 w 9517857"/>
              <a:gd name="connsiteY13-5586" fmla="*/ 721701 h 920231"/>
              <a:gd name="connsiteX14-5587" fmla="*/ 778982 w 9517857"/>
              <a:gd name="connsiteY14-5588" fmla="*/ 712017 h 920231"/>
              <a:gd name="connsiteX15-5589" fmla="*/ 849944 w 9517857"/>
              <a:gd name="connsiteY15-5590" fmla="*/ 719862 h 920231"/>
              <a:gd name="connsiteX16-5591" fmla="*/ 901402 w 9517857"/>
              <a:gd name="connsiteY16-5592" fmla="*/ 730920 h 920231"/>
              <a:gd name="connsiteX17-5593" fmla="*/ 930946 w 9517857"/>
              <a:gd name="connsiteY17-5594" fmla="*/ 735921 h 920231"/>
              <a:gd name="connsiteX18-5595" fmla="*/ 986250 w 9517857"/>
              <a:gd name="connsiteY18-5596" fmla="*/ 715405 h 920231"/>
              <a:gd name="connsiteX19-5597" fmla="*/ 1013752 w 9517857"/>
              <a:gd name="connsiteY19-5598" fmla="*/ 715236 h 920231"/>
              <a:gd name="connsiteX20-5599" fmla="*/ 1023734 w 9517857"/>
              <a:gd name="connsiteY20-5600" fmla="*/ 720446 h 920231"/>
              <a:gd name="connsiteX21-5601" fmla="*/ 1063207 w 9517857"/>
              <a:gd name="connsiteY21-5602" fmla="*/ 717526 h 920231"/>
              <a:gd name="connsiteX22-5603" fmla="*/ 1081980 w 9517857"/>
              <a:gd name="connsiteY22-5604" fmla="*/ 740330 h 920231"/>
              <a:gd name="connsiteX23-5605" fmla="*/ 1218120 w 9517857"/>
              <a:gd name="connsiteY23-5606" fmla="*/ 715155 h 920231"/>
              <a:gd name="connsiteX24-5607" fmla="*/ 1397459 w 9517857"/>
              <a:gd name="connsiteY24-5608" fmla="*/ 693065 h 920231"/>
              <a:gd name="connsiteX25-5609" fmla="*/ 1580688 w 9517857"/>
              <a:gd name="connsiteY25-5610" fmla="*/ 695572 h 920231"/>
              <a:gd name="connsiteX26-5611" fmla="*/ 1772334 w 9517857"/>
              <a:gd name="connsiteY26-5612" fmla="*/ 712515 h 920231"/>
              <a:gd name="connsiteX27-5613" fmla="*/ 2002561 w 9517857"/>
              <a:gd name="connsiteY27-5614" fmla="*/ 661792 h 920231"/>
              <a:gd name="connsiteX28-5615" fmla="*/ 2135144 w 9517857"/>
              <a:gd name="connsiteY28-5616" fmla="*/ 638376 h 920231"/>
              <a:gd name="connsiteX29-5617" fmla="*/ 2440292 w 9517857"/>
              <a:gd name="connsiteY29-5618" fmla="*/ 595737 h 920231"/>
              <a:gd name="connsiteX30-5619" fmla="*/ 2547829 w 9517857"/>
              <a:gd name="connsiteY30-5620" fmla="*/ 568025 h 920231"/>
              <a:gd name="connsiteX31-5621" fmla="*/ 2658055 w 9517857"/>
              <a:gd name="connsiteY31-5622" fmla="*/ 580602 h 920231"/>
              <a:gd name="connsiteX32-5623" fmla="*/ 2693698 w 9517857"/>
              <a:gd name="connsiteY32-5624" fmla="*/ 561904 h 920231"/>
              <a:gd name="connsiteX33-5625" fmla="*/ 2699673 w 9517857"/>
              <a:gd name="connsiteY33-5626" fmla="*/ 558275 h 920231"/>
              <a:gd name="connsiteX34-5627" fmla="*/ 2727306 w 9517857"/>
              <a:gd name="connsiteY34-5628" fmla="*/ 552573 h 920231"/>
              <a:gd name="connsiteX35-5629" fmla="*/ 2730451 w 9517857"/>
              <a:gd name="connsiteY35-5630" fmla="*/ 539933 h 920231"/>
              <a:gd name="connsiteX36-5631" fmla="*/ 2768713 w 9517857"/>
              <a:gd name="connsiteY36-5632" fmla="*/ 523450 h 920231"/>
              <a:gd name="connsiteX37-5633" fmla="*/ 2820868 w 9517857"/>
              <a:gd name="connsiteY37-5634" fmla="*/ 516035 h 920231"/>
              <a:gd name="connsiteX38-5635" fmla="*/ 3073635 w 9517857"/>
              <a:gd name="connsiteY38-5636" fmla="*/ 493169 h 920231"/>
              <a:gd name="connsiteX39-5637" fmla="*/ 3222071 w 9517857"/>
              <a:gd name="connsiteY39-5638" fmla="*/ 472434 h 920231"/>
              <a:gd name="connsiteX40-5639" fmla="*/ 3274069 w 9517857"/>
              <a:gd name="connsiteY40-5640" fmla="*/ 453480 h 920231"/>
              <a:gd name="connsiteX41-5641" fmla="*/ 3349632 w 9517857"/>
              <a:gd name="connsiteY41-5642" fmla="*/ 434458 h 920231"/>
              <a:gd name="connsiteX42-5643" fmla="*/ 3479593 w 9517857"/>
              <a:gd name="connsiteY42-5644" fmla="*/ 392312 h 920231"/>
              <a:gd name="connsiteX43-5645" fmla="*/ 3651428 w 9517857"/>
              <a:gd name="connsiteY43-5646" fmla="*/ 363682 h 920231"/>
              <a:gd name="connsiteX44-5647" fmla="*/ 3750023 w 9517857"/>
              <a:gd name="connsiteY44-5648" fmla="*/ 372553 h 920231"/>
              <a:gd name="connsiteX45-5649" fmla="*/ 3844133 w 9517857"/>
              <a:gd name="connsiteY45-5650" fmla="*/ 362523 h 920231"/>
              <a:gd name="connsiteX46-5651" fmla="*/ 3933803 w 9517857"/>
              <a:gd name="connsiteY46-5652" fmla="*/ 359190 h 920231"/>
              <a:gd name="connsiteX47-5653" fmla="*/ 4266740 w 9517857"/>
              <a:gd name="connsiteY47-5654" fmla="*/ 363329 h 920231"/>
              <a:gd name="connsiteX48-5655" fmla="*/ 4430770 w 9517857"/>
              <a:gd name="connsiteY48-5656" fmla="*/ 344518 h 920231"/>
              <a:gd name="connsiteX49-5657" fmla="*/ 4512664 w 9517857"/>
              <a:gd name="connsiteY49-5658" fmla="*/ 321823 h 920231"/>
              <a:gd name="connsiteX50-5659" fmla="*/ 4616423 w 9517857"/>
              <a:gd name="connsiteY50-5660" fmla="*/ 292789 h 920231"/>
              <a:gd name="connsiteX51-5661" fmla="*/ 4807816 w 9517857"/>
              <a:gd name="connsiteY51-5662" fmla="*/ 0 h 920231"/>
              <a:gd name="connsiteX52-5663" fmla="*/ 4826683 w 9517857"/>
              <a:gd name="connsiteY52-5664" fmla="*/ 165317 h 920231"/>
              <a:gd name="connsiteX53-5665" fmla="*/ 4827826 w 9517857"/>
              <a:gd name="connsiteY53-5666" fmla="*/ 248852 h 920231"/>
              <a:gd name="connsiteX54-5667" fmla="*/ 4892569 w 9517857"/>
              <a:gd name="connsiteY54-5668" fmla="*/ 251808 h 920231"/>
              <a:gd name="connsiteX55-5669" fmla="*/ 4896611 w 9517857"/>
              <a:gd name="connsiteY55-5670" fmla="*/ 242323 h 920231"/>
              <a:gd name="connsiteX56-5671" fmla="*/ 4917286 w 9517857"/>
              <a:gd name="connsiteY56-5672" fmla="*/ 245534 h 920231"/>
              <a:gd name="connsiteX57-5673" fmla="*/ 4981173 w 9517857"/>
              <a:gd name="connsiteY57-5674" fmla="*/ 248978 h 920231"/>
              <a:gd name="connsiteX58-5675" fmla="*/ 5060397 w 9517857"/>
              <a:gd name="connsiteY58-5676" fmla="*/ 265563 h 920231"/>
              <a:gd name="connsiteX59-5677" fmla="*/ 5252996 w 9517857"/>
              <a:gd name="connsiteY59-5678" fmla="*/ 272530 h 920231"/>
              <a:gd name="connsiteX60-5679" fmla="*/ 5358056 w 9517857"/>
              <a:gd name="connsiteY60-5680" fmla="*/ 249123 h 920231"/>
              <a:gd name="connsiteX61-5681" fmla="*/ 5426496 w 9517857"/>
              <a:gd name="connsiteY61-5682" fmla="*/ 237017 h 920231"/>
              <a:gd name="connsiteX62-5683" fmla="*/ 5497161 w 9517857"/>
              <a:gd name="connsiteY62-5684" fmla="*/ 230683 h 920231"/>
              <a:gd name="connsiteX63-5685" fmla="*/ 5826043 w 9517857"/>
              <a:gd name="connsiteY63-5686" fmla="*/ 149948 h 920231"/>
              <a:gd name="connsiteX64-5687" fmla="*/ 6013415 w 9517857"/>
              <a:gd name="connsiteY64-5688" fmla="*/ 139191 h 920231"/>
              <a:gd name="connsiteX65-5689" fmla="*/ 6080994 w 9517857"/>
              <a:gd name="connsiteY65-5690" fmla="*/ 144813 h 920231"/>
              <a:gd name="connsiteX66-5691" fmla="*/ 6194152 w 9517857"/>
              <a:gd name="connsiteY66-5692" fmla="*/ 153647 h 920231"/>
              <a:gd name="connsiteX67-5693" fmla="*/ 6281379 w 9517857"/>
              <a:gd name="connsiteY67-5694" fmla="*/ 183501 h 920231"/>
              <a:gd name="connsiteX68-5695" fmla="*/ 6374947 w 9517857"/>
              <a:gd name="connsiteY68-5696" fmla="*/ 181674 h 920231"/>
              <a:gd name="connsiteX69-5697" fmla="*/ 6448518 w 9517857"/>
              <a:gd name="connsiteY69-5698" fmla="*/ 166253 h 920231"/>
              <a:gd name="connsiteX70-5699" fmla="*/ 6544700 w 9517857"/>
              <a:gd name="connsiteY70-5700" fmla="*/ 169036 h 920231"/>
              <a:gd name="connsiteX71-5701" fmla="*/ 6648353 w 9517857"/>
              <a:gd name="connsiteY71-5702" fmla="*/ 174125 h 920231"/>
              <a:gd name="connsiteX72-5703" fmla="*/ 6736227 w 9517857"/>
              <a:gd name="connsiteY72-5704" fmla="*/ 175091 h 920231"/>
              <a:gd name="connsiteX73-5705" fmla="*/ 6977218 w 9517857"/>
              <a:gd name="connsiteY73-5706" fmla="*/ 186164 h 920231"/>
              <a:gd name="connsiteX74-5707" fmla="*/ 7065221 w 9517857"/>
              <a:gd name="connsiteY74-5708" fmla="*/ 229406 h 920231"/>
              <a:gd name="connsiteX75-5709" fmla="*/ 7358195 w 9517857"/>
              <a:gd name="connsiteY75-5710" fmla="*/ 253615 h 920231"/>
              <a:gd name="connsiteX76-5711" fmla="*/ 7565449 w 9517857"/>
              <a:gd name="connsiteY76-5712" fmla="*/ 260825 h 920231"/>
              <a:gd name="connsiteX77-5713" fmla="*/ 7599285 w 9517857"/>
              <a:gd name="connsiteY77-5714" fmla="*/ 267896 h 920231"/>
              <a:gd name="connsiteX78-5715" fmla="*/ 7644411 w 9517857"/>
              <a:gd name="connsiteY78-5716" fmla="*/ 260861 h 920231"/>
              <a:gd name="connsiteX79-5717" fmla="*/ 7825110 w 9517857"/>
              <a:gd name="connsiteY79-5718" fmla="*/ 230984 h 920231"/>
              <a:gd name="connsiteX80-5719" fmla="*/ 7965805 w 9517857"/>
              <a:gd name="connsiteY80-5720" fmla="*/ 202230 h 920231"/>
              <a:gd name="connsiteX81-5721" fmla="*/ 8147401 w 9517857"/>
              <a:gd name="connsiteY81-5722" fmla="*/ 207492 h 920231"/>
              <a:gd name="connsiteX82-5723" fmla="*/ 8256033 w 9517857"/>
              <a:gd name="connsiteY82-5724" fmla="*/ 195588 h 920231"/>
              <a:gd name="connsiteX83-5725" fmla="*/ 8410677 w 9517857"/>
              <a:gd name="connsiteY83-5726" fmla="*/ 174042 h 920231"/>
              <a:gd name="connsiteX84-5727" fmla="*/ 8617841 w 9517857"/>
              <a:gd name="connsiteY84-5728" fmla="*/ 157042 h 920231"/>
              <a:gd name="connsiteX85-5729" fmla="*/ 8715976 w 9517857"/>
              <a:gd name="connsiteY85-5730" fmla="*/ 180249 h 920231"/>
              <a:gd name="connsiteX86-5731" fmla="*/ 8778827 w 9517857"/>
              <a:gd name="connsiteY86-5732" fmla="*/ 174811 h 920231"/>
              <a:gd name="connsiteX87-5733" fmla="*/ 8840778 w 9517857"/>
              <a:gd name="connsiteY87-5734" fmla="*/ 145024 h 920231"/>
              <a:gd name="connsiteX88-5735" fmla="*/ 9010380 w 9517857"/>
              <a:gd name="connsiteY88-5736" fmla="*/ 93766 h 920231"/>
              <a:gd name="connsiteX89-5737" fmla="*/ 9110856 w 9517857"/>
              <a:gd name="connsiteY89-5738" fmla="*/ 72872 h 920231"/>
              <a:gd name="connsiteX90-5739" fmla="*/ 9268817 w 9517857"/>
              <a:gd name="connsiteY90-5740" fmla="*/ 54957 h 920231"/>
              <a:gd name="connsiteX91-5741" fmla="*/ 9316667 w 9517857"/>
              <a:gd name="connsiteY91-5742" fmla="*/ 46922 h 920231"/>
              <a:gd name="connsiteX92-5743" fmla="*/ 9428209 w 9517857"/>
              <a:gd name="connsiteY92-5744" fmla="*/ 31798 h 920231"/>
              <a:gd name="connsiteX93-5745" fmla="*/ 9488916 w 9517857"/>
              <a:gd name="connsiteY93-5746" fmla="*/ 1875 h 920231"/>
              <a:gd name="connsiteX0-5747" fmla="*/ 4687244 w 9517857"/>
              <a:gd name="connsiteY0-5748" fmla="*/ 253173 h 920231"/>
              <a:gd name="connsiteX1-5749" fmla="*/ 4689051 w 9517857"/>
              <a:gd name="connsiteY1-5750" fmla="*/ 252843 h 920231"/>
              <a:gd name="connsiteX2-5751" fmla="*/ 4687244 w 9517857"/>
              <a:gd name="connsiteY2-5752" fmla="*/ 253173 h 920231"/>
              <a:gd name="connsiteX3-5753" fmla="*/ 9488916 w 9517857"/>
              <a:gd name="connsiteY3-5754" fmla="*/ 1875 h 920231"/>
              <a:gd name="connsiteX4-5755" fmla="*/ 9517857 w 9517857"/>
              <a:gd name="connsiteY4-5756" fmla="*/ 1887 h 920231"/>
              <a:gd name="connsiteX5-5757" fmla="*/ 9517857 w 9517857"/>
              <a:gd name="connsiteY5-5758" fmla="*/ 920231 h 920231"/>
              <a:gd name="connsiteX6-5759" fmla="*/ 14604 w 9517857"/>
              <a:gd name="connsiteY6-5760" fmla="*/ 920231 h 920231"/>
              <a:gd name="connsiteX7-5761" fmla="*/ 12841 w 9517857"/>
              <a:gd name="connsiteY7-5762" fmla="*/ 919638 h 920231"/>
              <a:gd name="connsiteX8-5763" fmla="*/ 93 w 9517857"/>
              <a:gd name="connsiteY8-5764" fmla="*/ 914346 h 920231"/>
              <a:gd name="connsiteX9-5765" fmla="*/ 58674 w 9517857"/>
              <a:gd name="connsiteY9-5766" fmla="*/ 892197 h 920231"/>
              <a:gd name="connsiteX10-5767" fmla="*/ 275005 w 9517857"/>
              <a:gd name="connsiteY10-5768" fmla="*/ 809104 h 920231"/>
              <a:gd name="connsiteX11-5769" fmla="*/ 587824 w 9517857"/>
              <a:gd name="connsiteY11-5770" fmla="*/ 800070 h 920231"/>
              <a:gd name="connsiteX12-5771" fmla="*/ 727985 w 9517857"/>
              <a:gd name="connsiteY12-5772" fmla="*/ 721701 h 920231"/>
              <a:gd name="connsiteX13-5773" fmla="*/ 778982 w 9517857"/>
              <a:gd name="connsiteY13-5774" fmla="*/ 712017 h 920231"/>
              <a:gd name="connsiteX14-5775" fmla="*/ 849944 w 9517857"/>
              <a:gd name="connsiteY14-5776" fmla="*/ 719862 h 920231"/>
              <a:gd name="connsiteX15-5777" fmla="*/ 901402 w 9517857"/>
              <a:gd name="connsiteY15-5778" fmla="*/ 730920 h 920231"/>
              <a:gd name="connsiteX16-5779" fmla="*/ 930946 w 9517857"/>
              <a:gd name="connsiteY16-5780" fmla="*/ 735921 h 920231"/>
              <a:gd name="connsiteX17-5781" fmla="*/ 986250 w 9517857"/>
              <a:gd name="connsiteY17-5782" fmla="*/ 715405 h 920231"/>
              <a:gd name="connsiteX18-5783" fmla="*/ 1013752 w 9517857"/>
              <a:gd name="connsiteY18-5784" fmla="*/ 715236 h 920231"/>
              <a:gd name="connsiteX19-5785" fmla="*/ 1023734 w 9517857"/>
              <a:gd name="connsiteY19-5786" fmla="*/ 720446 h 920231"/>
              <a:gd name="connsiteX20-5787" fmla="*/ 1063207 w 9517857"/>
              <a:gd name="connsiteY20-5788" fmla="*/ 717526 h 920231"/>
              <a:gd name="connsiteX21-5789" fmla="*/ 1081980 w 9517857"/>
              <a:gd name="connsiteY21-5790" fmla="*/ 740330 h 920231"/>
              <a:gd name="connsiteX22-5791" fmla="*/ 1218120 w 9517857"/>
              <a:gd name="connsiteY22-5792" fmla="*/ 715155 h 920231"/>
              <a:gd name="connsiteX23-5793" fmla="*/ 1397459 w 9517857"/>
              <a:gd name="connsiteY23-5794" fmla="*/ 693065 h 920231"/>
              <a:gd name="connsiteX24-5795" fmla="*/ 1580688 w 9517857"/>
              <a:gd name="connsiteY24-5796" fmla="*/ 695572 h 920231"/>
              <a:gd name="connsiteX25-5797" fmla="*/ 1772334 w 9517857"/>
              <a:gd name="connsiteY25-5798" fmla="*/ 712515 h 920231"/>
              <a:gd name="connsiteX26-5799" fmla="*/ 2002561 w 9517857"/>
              <a:gd name="connsiteY26-5800" fmla="*/ 661792 h 920231"/>
              <a:gd name="connsiteX27-5801" fmla="*/ 2135144 w 9517857"/>
              <a:gd name="connsiteY27-5802" fmla="*/ 638376 h 920231"/>
              <a:gd name="connsiteX28-5803" fmla="*/ 2440292 w 9517857"/>
              <a:gd name="connsiteY28-5804" fmla="*/ 595737 h 920231"/>
              <a:gd name="connsiteX29-5805" fmla="*/ 2547829 w 9517857"/>
              <a:gd name="connsiteY29-5806" fmla="*/ 568025 h 920231"/>
              <a:gd name="connsiteX30-5807" fmla="*/ 2658055 w 9517857"/>
              <a:gd name="connsiteY30-5808" fmla="*/ 580602 h 920231"/>
              <a:gd name="connsiteX31-5809" fmla="*/ 2693698 w 9517857"/>
              <a:gd name="connsiteY31-5810" fmla="*/ 561904 h 920231"/>
              <a:gd name="connsiteX32-5811" fmla="*/ 2699673 w 9517857"/>
              <a:gd name="connsiteY32-5812" fmla="*/ 558275 h 920231"/>
              <a:gd name="connsiteX33-5813" fmla="*/ 2727306 w 9517857"/>
              <a:gd name="connsiteY33-5814" fmla="*/ 552573 h 920231"/>
              <a:gd name="connsiteX34-5815" fmla="*/ 2730451 w 9517857"/>
              <a:gd name="connsiteY34-5816" fmla="*/ 539933 h 920231"/>
              <a:gd name="connsiteX35-5817" fmla="*/ 2768713 w 9517857"/>
              <a:gd name="connsiteY35-5818" fmla="*/ 523450 h 920231"/>
              <a:gd name="connsiteX36-5819" fmla="*/ 2820868 w 9517857"/>
              <a:gd name="connsiteY36-5820" fmla="*/ 516035 h 920231"/>
              <a:gd name="connsiteX37-5821" fmla="*/ 3073635 w 9517857"/>
              <a:gd name="connsiteY37-5822" fmla="*/ 493169 h 920231"/>
              <a:gd name="connsiteX38-5823" fmla="*/ 3222071 w 9517857"/>
              <a:gd name="connsiteY38-5824" fmla="*/ 472434 h 920231"/>
              <a:gd name="connsiteX39-5825" fmla="*/ 3274069 w 9517857"/>
              <a:gd name="connsiteY39-5826" fmla="*/ 453480 h 920231"/>
              <a:gd name="connsiteX40-5827" fmla="*/ 3349632 w 9517857"/>
              <a:gd name="connsiteY40-5828" fmla="*/ 434458 h 920231"/>
              <a:gd name="connsiteX41-5829" fmla="*/ 3479593 w 9517857"/>
              <a:gd name="connsiteY41-5830" fmla="*/ 392312 h 920231"/>
              <a:gd name="connsiteX42-5831" fmla="*/ 3651428 w 9517857"/>
              <a:gd name="connsiteY42-5832" fmla="*/ 363682 h 920231"/>
              <a:gd name="connsiteX43-5833" fmla="*/ 3750023 w 9517857"/>
              <a:gd name="connsiteY43-5834" fmla="*/ 372553 h 920231"/>
              <a:gd name="connsiteX44-5835" fmla="*/ 3844133 w 9517857"/>
              <a:gd name="connsiteY44-5836" fmla="*/ 362523 h 920231"/>
              <a:gd name="connsiteX45-5837" fmla="*/ 3933803 w 9517857"/>
              <a:gd name="connsiteY45-5838" fmla="*/ 359190 h 920231"/>
              <a:gd name="connsiteX46-5839" fmla="*/ 4266740 w 9517857"/>
              <a:gd name="connsiteY46-5840" fmla="*/ 363329 h 920231"/>
              <a:gd name="connsiteX47-5841" fmla="*/ 4430770 w 9517857"/>
              <a:gd name="connsiteY47-5842" fmla="*/ 344518 h 920231"/>
              <a:gd name="connsiteX48-5843" fmla="*/ 4512664 w 9517857"/>
              <a:gd name="connsiteY48-5844" fmla="*/ 321823 h 920231"/>
              <a:gd name="connsiteX49-5845" fmla="*/ 4616423 w 9517857"/>
              <a:gd name="connsiteY49-5846" fmla="*/ 292789 h 920231"/>
              <a:gd name="connsiteX50-5847" fmla="*/ 4807816 w 9517857"/>
              <a:gd name="connsiteY50-5848" fmla="*/ 0 h 920231"/>
              <a:gd name="connsiteX51-5849" fmla="*/ 4826683 w 9517857"/>
              <a:gd name="connsiteY51-5850" fmla="*/ 165317 h 920231"/>
              <a:gd name="connsiteX52-5851" fmla="*/ 4827826 w 9517857"/>
              <a:gd name="connsiteY52-5852" fmla="*/ 248852 h 920231"/>
              <a:gd name="connsiteX53-5853" fmla="*/ 4892569 w 9517857"/>
              <a:gd name="connsiteY53-5854" fmla="*/ 251808 h 920231"/>
              <a:gd name="connsiteX54-5855" fmla="*/ 4896611 w 9517857"/>
              <a:gd name="connsiteY54-5856" fmla="*/ 242323 h 920231"/>
              <a:gd name="connsiteX55-5857" fmla="*/ 4917286 w 9517857"/>
              <a:gd name="connsiteY55-5858" fmla="*/ 245534 h 920231"/>
              <a:gd name="connsiteX56-5859" fmla="*/ 4981173 w 9517857"/>
              <a:gd name="connsiteY56-5860" fmla="*/ 248978 h 920231"/>
              <a:gd name="connsiteX57-5861" fmla="*/ 5060397 w 9517857"/>
              <a:gd name="connsiteY57-5862" fmla="*/ 265563 h 920231"/>
              <a:gd name="connsiteX58-5863" fmla="*/ 5252996 w 9517857"/>
              <a:gd name="connsiteY58-5864" fmla="*/ 272530 h 920231"/>
              <a:gd name="connsiteX59-5865" fmla="*/ 5358056 w 9517857"/>
              <a:gd name="connsiteY59-5866" fmla="*/ 249123 h 920231"/>
              <a:gd name="connsiteX60-5867" fmla="*/ 5426496 w 9517857"/>
              <a:gd name="connsiteY60-5868" fmla="*/ 237017 h 920231"/>
              <a:gd name="connsiteX61-5869" fmla="*/ 5497161 w 9517857"/>
              <a:gd name="connsiteY61-5870" fmla="*/ 230683 h 920231"/>
              <a:gd name="connsiteX62-5871" fmla="*/ 5826043 w 9517857"/>
              <a:gd name="connsiteY62-5872" fmla="*/ 149948 h 920231"/>
              <a:gd name="connsiteX63-5873" fmla="*/ 6013415 w 9517857"/>
              <a:gd name="connsiteY63-5874" fmla="*/ 139191 h 920231"/>
              <a:gd name="connsiteX64-5875" fmla="*/ 6080994 w 9517857"/>
              <a:gd name="connsiteY64-5876" fmla="*/ 144813 h 920231"/>
              <a:gd name="connsiteX65-5877" fmla="*/ 6194152 w 9517857"/>
              <a:gd name="connsiteY65-5878" fmla="*/ 153647 h 920231"/>
              <a:gd name="connsiteX66-5879" fmla="*/ 6281379 w 9517857"/>
              <a:gd name="connsiteY66-5880" fmla="*/ 183501 h 920231"/>
              <a:gd name="connsiteX67-5881" fmla="*/ 6374947 w 9517857"/>
              <a:gd name="connsiteY67-5882" fmla="*/ 181674 h 920231"/>
              <a:gd name="connsiteX68-5883" fmla="*/ 6448518 w 9517857"/>
              <a:gd name="connsiteY68-5884" fmla="*/ 166253 h 920231"/>
              <a:gd name="connsiteX69-5885" fmla="*/ 6544700 w 9517857"/>
              <a:gd name="connsiteY69-5886" fmla="*/ 169036 h 920231"/>
              <a:gd name="connsiteX70-5887" fmla="*/ 6648353 w 9517857"/>
              <a:gd name="connsiteY70-5888" fmla="*/ 174125 h 920231"/>
              <a:gd name="connsiteX71-5889" fmla="*/ 6736227 w 9517857"/>
              <a:gd name="connsiteY71-5890" fmla="*/ 175091 h 920231"/>
              <a:gd name="connsiteX72-5891" fmla="*/ 6977218 w 9517857"/>
              <a:gd name="connsiteY72-5892" fmla="*/ 186164 h 920231"/>
              <a:gd name="connsiteX73-5893" fmla="*/ 7065221 w 9517857"/>
              <a:gd name="connsiteY73-5894" fmla="*/ 229406 h 920231"/>
              <a:gd name="connsiteX74-5895" fmla="*/ 7358195 w 9517857"/>
              <a:gd name="connsiteY74-5896" fmla="*/ 253615 h 920231"/>
              <a:gd name="connsiteX75-5897" fmla="*/ 7565449 w 9517857"/>
              <a:gd name="connsiteY75-5898" fmla="*/ 260825 h 920231"/>
              <a:gd name="connsiteX76-5899" fmla="*/ 7599285 w 9517857"/>
              <a:gd name="connsiteY76-5900" fmla="*/ 267896 h 920231"/>
              <a:gd name="connsiteX77-5901" fmla="*/ 7644411 w 9517857"/>
              <a:gd name="connsiteY77-5902" fmla="*/ 260861 h 920231"/>
              <a:gd name="connsiteX78-5903" fmla="*/ 7825110 w 9517857"/>
              <a:gd name="connsiteY78-5904" fmla="*/ 230984 h 920231"/>
              <a:gd name="connsiteX79-5905" fmla="*/ 7965805 w 9517857"/>
              <a:gd name="connsiteY79-5906" fmla="*/ 202230 h 920231"/>
              <a:gd name="connsiteX80-5907" fmla="*/ 8147401 w 9517857"/>
              <a:gd name="connsiteY80-5908" fmla="*/ 207492 h 920231"/>
              <a:gd name="connsiteX81-5909" fmla="*/ 8256033 w 9517857"/>
              <a:gd name="connsiteY81-5910" fmla="*/ 195588 h 920231"/>
              <a:gd name="connsiteX82-5911" fmla="*/ 8410677 w 9517857"/>
              <a:gd name="connsiteY82-5912" fmla="*/ 174042 h 920231"/>
              <a:gd name="connsiteX83-5913" fmla="*/ 8617841 w 9517857"/>
              <a:gd name="connsiteY83-5914" fmla="*/ 157042 h 920231"/>
              <a:gd name="connsiteX84-5915" fmla="*/ 8715976 w 9517857"/>
              <a:gd name="connsiteY84-5916" fmla="*/ 180249 h 920231"/>
              <a:gd name="connsiteX85-5917" fmla="*/ 8778827 w 9517857"/>
              <a:gd name="connsiteY85-5918" fmla="*/ 174811 h 920231"/>
              <a:gd name="connsiteX86-5919" fmla="*/ 8840778 w 9517857"/>
              <a:gd name="connsiteY86-5920" fmla="*/ 145024 h 920231"/>
              <a:gd name="connsiteX87-5921" fmla="*/ 9010380 w 9517857"/>
              <a:gd name="connsiteY87-5922" fmla="*/ 93766 h 920231"/>
              <a:gd name="connsiteX88-5923" fmla="*/ 9110856 w 9517857"/>
              <a:gd name="connsiteY88-5924" fmla="*/ 72872 h 920231"/>
              <a:gd name="connsiteX89-5925" fmla="*/ 9268817 w 9517857"/>
              <a:gd name="connsiteY89-5926" fmla="*/ 54957 h 920231"/>
              <a:gd name="connsiteX90-5927" fmla="*/ 9316667 w 9517857"/>
              <a:gd name="connsiteY90-5928" fmla="*/ 46922 h 920231"/>
              <a:gd name="connsiteX91-5929" fmla="*/ 9428209 w 9517857"/>
              <a:gd name="connsiteY91-5930" fmla="*/ 31798 h 920231"/>
              <a:gd name="connsiteX92-5931" fmla="*/ 9488916 w 9517857"/>
              <a:gd name="connsiteY92-5932" fmla="*/ 1875 h 920231"/>
              <a:gd name="connsiteX0-5933" fmla="*/ 9488916 w 9517857"/>
              <a:gd name="connsiteY0-5934" fmla="*/ 1875 h 920231"/>
              <a:gd name="connsiteX1-5935" fmla="*/ 9517857 w 9517857"/>
              <a:gd name="connsiteY1-5936" fmla="*/ 1887 h 920231"/>
              <a:gd name="connsiteX2-5937" fmla="*/ 9517857 w 9517857"/>
              <a:gd name="connsiteY2-5938" fmla="*/ 920231 h 920231"/>
              <a:gd name="connsiteX3-5939" fmla="*/ 14604 w 9517857"/>
              <a:gd name="connsiteY3-5940" fmla="*/ 920231 h 920231"/>
              <a:gd name="connsiteX4-5941" fmla="*/ 12841 w 9517857"/>
              <a:gd name="connsiteY4-5942" fmla="*/ 919638 h 920231"/>
              <a:gd name="connsiteX5-5943" fmla="*/ 93 w 9517857"/>
              <a:gd name="connsiteY5-5944" fmla="*/ 914346 h 920231"/>
              <a:gd name="connsiteX6-5945" fmla="*/ 58674 w 9517857"/>
              <a:gd name="connsiteY6-5946" fmla="*/ 892197 h 920231"/>
              <a:gd name="connsiteX7-5947" fmla="*/ 275005 w 9517857"/>
              <a:gd name="connsiteY7-5948" fmla="*/ 809104 h 920231"/>
              <a:gd name="connsiteX8-5949" fmla="*/ 587824 w 9517857"/>
              <a:gd name="connsiteY8-5950" fmla="*/ 800070 h 920231"/>
              <a:gd name="connsiteX9-5951" fmla="*/ 727985 w 9517857"/>
              <a:gd name="connsiteY9-5952" fmla="*/ 721701 h 920231"/>
              <a:gd name="connsiteX10-5953" fmla="*/ 778982 w 9517857"/>
              <a:gd name="connsiteY10-5954" fmla="*/ 712017 h 920231"/>
              <a:gd name="connsiteX11-5955" fmla="*/ 849944 w 9517857"/>
              <a:gd name="connsiteY11-5956" fmla="*/ 719862 h 920231"/>
              <a:gd name="connsiteX12-5957" fmla="*/ 901402 w 9517857"/>
              <a:gd name="connsiteY12-5958" fmla="*/ 730920 h 920231"/>
              <a:gd name="connsiteX13-5959" fmla="*/ 930946 w 9517857"/>
              <a:gd name="connsiteY13-5960" fmla="*/ 735921 h 920231"/>
              <a:gd name="connsiteX14-5961" fmla="*/ 986250 w 9517857"/>
              <a:gd name="connsiteY14-5962" fmla="*/ 715405 h 920231"/>
              <a:gd name="connsiteX15-5963" fmla="*/ 1013752 w 9517857"/>
              <a:gd name="connsiteY15-5964" fmla="*/ 715236 h 920231"/>
              <a:gd name="connsiteX16-5965" fmla="*/ 1023734 w 9517857"/>
              <a:gd name="connsiteY16-5966" fmla="*/ 720446 h 920231"/>
              <a:gd name="connsiteX17-5967" fmla="*/ 1063207 w 9517857"/>
              <a:gd name="connsiteY17-5968" fmla="*/ 717526 h 920231"/>
              <a:gd name="connsiteX18-5969" fmla="*/ 1081980 w 9517857"/>
              <a:gd name="connsiteY18-5970" fmla="*/ 740330 h 920231"/>
              <a:gd name="connsiteX19-5971" fmla="*/ 1218120 w 9517857"/>
              <a:gd name="connsiteY19-5972" fmla="*/ 715155 h 920231"/>
              <a:gd name="connsiteX20-5973" fmla="*/ 1397459 w 9517857"/>
              <a:gd name="connsiteY20-5974" fmla="*/ 693065 h 920231"/>
              <a:gd name="connsiteX21-5975" fmla="*/ 1580688 w 9517857"/>
              <a:gd name="connsiteY21-5976" fmla="*/ 695572 h 920231"/>
              <a:gd name="connsiteX22-5977" fmla="*/ 1772334 w 9517857"/>
              <a:gd name="connsiteY22-5978" fmla="*/ 712515 h 920231"/>
              <a:gd name="connsiteX23-5979" fmla="*/ 2002561 w 9517857"/>
              <a:gd name="connsiteY23-5980" fmla="*/ 661792 h 920231"/>
              <a:gd name="connsiteX24-5981" fmla="*/ 2135144 w 9517857"/>
              <a:gd name="connsiteY24-5982" fmla="*/ 638376 h 920231"/>
              <a:gd name="connsiteX25-5983" fmla="*/ 2440292 w 9517857"/>
              <a:gd name="connsiteY25-5984" fmla="*/ 595737 h 920231"/>
              <a:gd name="connsiteX26-5985" fmla="*/ 2547829 w 9517857"/>
              <a:gd name="connsiteY26-5986" fmla="*/ 568025 h 920231"/>
              <a:gd name="connsiteX27-5987" fmla="*/ 2658055 w 9517857"/>
              <a:gd name="connsiteY27-5988" fmla="*/ 580602 h 920231"/>
              <a:gd name="connsiteX28-5989" fmla="*/ 2693698 w 9517857"/>
              <a:gd name="connsiteY28-5990" fmla="*/ 561904 h 920231"/>
              <a:gd name="connsiteX29-5991" fmla="*/ 2699673 w 9517857"/>
              <a:gd name="connsiteY29-5992" fmla="*/ 558275 h 920231"/>
              <a:gd name="connsiteX30-5993" fmla="*/ 2727306 w 9517857"/>
              <a:gd name="connsiteY30-5994" fmla="*/ 552573 h 920231"/>
              <a:gd name="connsiteX31-5995" fmla="*/ 2730451 w 9517857"/>
              <a:gd name="connsiteY31-5996" fmla="*/ 539933 h 920231"/>
              <a:gd name="connsiteX32-5997" fmla="*/ 2768713 w 9517857"/>
              <a:gd name="connsiteY32-5998" fmla="*/ 523450 h 920231"/>
              <a:gd name="connsiteX33-5999" fmla="*/ 2820868 w 9517857"/>
              <a:gd name="connsiteY33-6000" fmla="*/ 516035 h 920231"/>
              <a:gd name="connsiteX34-6001" fmla="*/ 3073635 w 9517857"/>
              <a:gd name="connsiteY34-6002" fmla="*/ 493169 h 920231"/>
              <a:gd name="connsiteX35-6003" fmla="*/ 3222071 w 9517857"/>
              <a:gd name="connsiteY35-6004" fmla="*/ 472434 h 920231"/>
              <a:gd name="connsiteX36-6005" fmla="*/ 3274069 w 9517857"/>
              <a:gd name="connsiteY36-6006" fmla="*/ 453480 h 920231"/>
              <a:gd name="connsiteX37-6007" fmla="*/ 3349632 w 9517857"/>
              <a:gd name="connsiteY37-6008" fmla="*/ 434458 h 920231"/>
              <a:gd name="connsiteX38-6009" fmla="*/ 3479593 w 9517857"/>
              <a:gd name="connsiteY38-6010" fmla="*/ 392312 h 920231"/>
              <a:gd name="connsiteX39-6011" fmla="*/ 3651428 w 9517857"/>
              <a:gd name="connsiteY39-6012" fmla="*/ 363682 h 920231"/>
              <a:gd name="connsiteX40-6013" fmla="*/ 3750023 w 9517857"/>
              <a:gd name="connsiteY40-6014" fmla="*/ 372553 h 920231"/>
              <a:gd name="connsiteX41-6015" fmla="*/ 3844133 w 9517857"/>
              <a:gd name="connsiteY41-6016" fmla="*/ 362523 h 920231"/>
              <a:gd name="connsiteX42-6017" fmla="*/ 3933803 w 9517857"/>
              <a:gd name="connsiteY42-6018" fmla="*/ 359190 h 920231"/>
              <a:gd name="connsiteX43-6019" fmla="*/ 4266740 w 9517857"/>
              <a:gd name="connsiteY43-6020" fmla="*/ 363329 h 920231"/>
              <a:gd name="connsiteX44-6021" fmla="*/ 4430770 w 9517857"/>
              <a:gd name="connsiteY44-6022" fmla="*/ 344518 h 920231"/>
              <a:gd name="connsiteX45-6023" fmla="*/ 4512664 w 9517857"/>
              <a:gd name="connsiteY45-6024" fmla="*/ 321823 h 920231"/>
              <a:gd name="connsiteX46-6025" fmla="*/ 4616423 w 9517857"/>
              <a:gd name="connsiteY46-6026" fmla="*/ 292789 h 920231"/>
              <a:gd name="connsiteX47-6027" fmla="*/ 4807816 w 9517857"/>
              <a:gd name="connsiteY47-6028" fmla="*/ 0 h 920231"/>
              <a:gd name="connsiteX48-6029" fmla="*/ 4826683 w 9517857"/>
              <a:gd name="connsiteY48-6030" fmla="*/ 165317 h 920231"/>
              <a:gd name="connsiteX49-6031" fmla="*/ 4827826 w 9517857"/>
              <a:gd name="connsiteY49-6032" fmla="*/ 248852 h 920231"/>
              <a:gd name="connsiteX50-6033" fmla="*/ 4892569 w 9517857"/>
              <a:gd name="connsiteY50-6034" fmla="*/ 251808 h 920231"/>
              <a:gd name="connsiteX51-6035" fmla="*/ 4896611 w 9517857"/>
              <a:gd name="connsiteY51-6036" fmla="*/ 242323 h 920231"/>
              <a:gd name="connsiteX52-6037" fmla="*/ 4917286 w 9517857"/>
              <a:gd name="connsiteY52-6038" fmla="*/ 245534 h 920231"/>
              <a:gd name="connsiteX53-6039" fmla="*/ 4981173 w 9517857"/>
              <a:gd name="connsiteY53-6040" fmla="*/ 248978 h 920231"/>
              <a:gd name="connsiteX54-6041" fmla="*/ 5060397 w 9517857"/>
              <a:gd name="connsiteY54-6042" fmla="*/ 265563 h 920231"/>
              <a:gd name="connsiteX55-6043" fmla="*/ 5252996 w 9517857"/>
              <a:gd name="connsiteY55-6044" fmla="*/ 272530 h 920231"/>
              <a:gd name="connsiteX56-6045" fmla="*/ 5358056 w 9517857"/>
              <a:gd name="connsiteY56-6046" fmla="*/ 249123 h 920231"/>
              <a:gd name="connsiteX57-6047" fmla="*/ 5426496 w 9517857"/>
              <a:gd name="connsiteY57-6048" fmla="*/ 237017 h 920231"/>
              <a:gd name="connsiteX58-6049" fmla="*/ 5497161 w 9517857"/>
              <a:gd name="connsiteY58-6050" fmla="*/ 230683 h 920231"/>
              <a:gd name="connsiteX59-6051" fmla="*/ 5826043 w 9517857"/>
              <a:gd name="connsiteY59-6052" fmla="*/ 149948 h 920231"/>
              <a:gd name="connsiteX60-6053" fmla="*/ 6013415 w 9517857"/>
              <a:gd name="connsiteY60-6054" fmla="*/ 139191 h 920231"/>
              <a:gd name="connsiteX61-6055" fmla="*/ 6080994 w 9517857"/>
              <a:gd name="connsiteY61-6056" fmla="*/ 144813 h 920231"/>
              <a:gd name="connsiteX62-6057" fmla="*/ 6194152 w 9517857"/>
              <a:gd name="connsiteY62-6058" fmla="*/ 153647 h 920231"/>
              <a:gd name="connsiteX63-6059" fmla="*/ 6281379 w 9517857"/>
              <a:gd name="connsiteY63-6060" fmla="*/ 183501 h 920231"/>
              <a:gd name="connsiteX64-6061" fmla="*/ 6374947 w 9517857"/>
              <a:gd name="connsiteY64-6062" fmla="*/ 181674 h 920231"/>
              <a:gd name="connsiteX65-6063" fmla="*/ 6448518 w 9517857"/>
              <a:gd name="connsiteY65-6064" fmla="*/ 166253 h 920231"/>
              <a:gd name="connsiteX66-6065" fmla="*/ 6544700 w 9517857"/>
              <a:gd name="connsiteY66-6066" fmla="*/ 169036 h 920231"/>
              <a:gd name="connsiteX67-6067" fmla="*/ 6648353 w 9517857"/>
              <a:gd name="connsiteY67-6068" fmla="*/ 174125 h 920231"/>
              <a:gd name="connsiteX68-6069" fmla="*/ 6736227 w 9517857"/>
              <a:gd name="connsiteY68-6070" fmla="*/ 175091 h 920231"/>
              <a:gd name="connsiteX69-6071" fmla="*/ 6977218 w 9517857"/>
              <a:gd name="connsiteY69-6072" fmla="*/ 186164 h 920231"/>
              <a:gd name="connsiteX70-6073" fmla="*/ 7065221 w 9517857"/>
              <a:gd name="connsiteY70-6074" fmla="*/ 229406 h 920231"/>
              <a:gd name="connsiteX71-6075" fmla="*/ 7358195 w 9517857"/>
              <a:gd name="connsiteY71-6076" fmla="*/ 253615 h 920231"/>
              <a:gd name="connsiteX72-6077" fmla="*/ 7565449 w 9517857"/>
              <a:gd name="connsiteY72-6078" fmla="*/ 260825 h 920231"/>
              <a:gd name="connsiteX73-6079" fmla="*/ 7599285 w 9517857"/>
              <a:gd name="connsiteY73-6080" fmla="*/ 267896 h 920231"/>
              <a:gd name="connsiteX74-6081" fmla="*/ 7644411 w 9517857"/>
              <a:gd name="connsiteY74-6082" fmla="*/ 260861 h 920231"/>
              <a:gd name="connsiteX75-6083" fmla="*/ 7825110 w 9517857"/>
              <a:gd name="connsiteY75-6084" fmla="*/ 230984 h 920231"/>
              <a:gd name="connsiteX76-6085" fmla="*/ 7965805 w 9517857"/>
              <a:gd name="connsiteY76-6086" fmla="*/ 202230 h 920231"/>
              <a:gd name="connsiteX77-6087" fmla="*/ 8147401 w 9517857"/>
              <a:gd name="connsiteY77-6088" fmla="*/ 207492 h 920231"/>
              <a:gd name="connsiteX78-6089" fmla="*/ 8256033 w 9517857"/>
              <a:gd name="connsiteY78-6090" fmla="*/ 195588 h 920231"/>
              <a:gd name="connsiteX79-6091" fmla="*/ 8410677 w 9517857"/>
              <a:gd name="connsiteY79-6092" fmla="*/ 174042 h 920231"/>
              <a:gd name="connsiteX80-6093" fmla="*/ 8617841 w 9517857"/>
              <a:gd name="connsiteY80-6094" fmla="*/ 157042 h 920231"/>
              <a:gd name="connsiteX81-6095" fmla="*/ 8715976 w 9517857"/>
              <a:gd name="connsiteY81-6096" fmla="*/ 180249 h 920231"/>
              <a:gd name="connsiteX82-6097" fmla="*/ 8778827 w 9517857"/>
              <a:gd name="connsiteY82-6098" fmla="*/ 174811 h 920231"/>
              <a:gd name="connsiteX83-6099" fmla="*/ 8840778 w 9517857"/>
              <a:gd name="connsiteY83-6100" fmla="*/ 145024 h 920231"/>
              <a:gd name="connsiteX84-6101" fmla="*/ 9010380 w 9517857"/>
              <a:gd name="connsiteY84-6102" fmla="*/ 93766 h 920231"/>
              <a:gd name="connsiteX85-6103" fmla="*/ 9110856 w 9517857"/>
              <a:gd name="connsiteY85-6104" fmla="*/ 72872 h 920231"/>
              <a:gd name="connsiteX86-6105" fmla="*/ 9268817 w 9517857"/>
              <a:gd name="connsiteY86-6106" fmla="*/ 54957 h 920231"/>
              <a:gd name="connsiteX87-6107" fmla="*/ 9316667 w 9517857"/>
              <a:gd name="connsiteY87-6108" fmla="*/ 46922 h 920231"/>
              <a:gd name="connsiteX88-6109" fmla="*/ 9428209 w 9517857"/>
              <a:gd name="connsiteY88-6110" fmla="*/ 31798 h 920231"/>
              <a:gd name="connsiteX89-6111" fmla="*/ 9488916 w 9517857"/>
              <a:gd name="connsiteY89-6112" fmla="*/ 1875 h 920231"/>
              <a:gd name="connsiteX0-6113" fmla="*/ 9488916 w 9517857"/>
              <a:gd name="connsiteY0-6114" fmla="*/ 0 h 918356"/>
              <a:gd name="connsiteX1-6115" fmla="*/ 9517857 w 9517857"/>
              <a:gd name="connsiteY1-6116" fmla="*/ 12 h 918356"/>
              <a:gd name="connsiteX2-6117" fmla="*/ 9517857 w 9517857"/>
              <a:gd name="connsiteY2-6118" fmla="*/ 918356 h 918356"/>
              <a:gd name="connsiteX3-6119" fmla="*/ 14604 w 9517857"/>
              <a:gd name="connsiteY3-6120" fmla="*/ 918356 h 918356"/>
              <a:gd name="connsiteX4-6121" fmla="*/ 12841 w 9517857"/>
              <a:gd name="connsiteY4-6122" fmla="*/ 917763 h 918356"/>
              <a:gd name="connsiteX5-6123" fmla="*/ 93 w 9517857"/>
              <a:gd name="connsiteY5-6124" fmla="*/ 912471 h 918356"/>
              <a:gd name="connsiteX6-6125" fmla="*/ 58674 w 9517857"/>
              <a:gd name="connsiteY6-6126" fmla="*/ 890322 h 918356"/>
              <a:gd name="connsiteX7-6127" fmla="*/ 275005 w 9517857"/>
              <a:gd name="connsiteY7-6128" fmla="*/ 807229 h 918356"/>
              <a:gd name="connsiteX8-6129" fmla="*/ 587824 w 9517857"/>
              <a:gd name="connsiteY8-6130" fmla="*/ 798195 h 918356"/>
              <a:gd name="connsiteX9-6131" fmla="*/ 727985 w 9517857"/>
              <a:gd name="connsiteY9-6132" fmla="*/ 719826 h 918356"/>
              <a:gd name="connsiteX10-6133" fmla="*/ 778982 w 9517857"/>
              <a:gd name="connsiteY10-6134" fmla="*/ 710142 h 918356"/>
              <a:gd name="connsiteX11-6135" fmla="*/ 849944 w 9517857"/>
              <a:gd name="connsiteY11-6136" fmla="*/ 717987 h 918356"/>
              <a:gd name="connsiteX12-6137" fmla="*/ 901402 w 9517857"/>
              <a:gd name="connsiteY12-6138" fmla="*/ 729045 h 918356"/>
              <a:gd name="connsiteX13-6139" fmla="*/ 930946 w 9517857"/>
              <a:gd name="connsiteY13-6140" fmla="*/ 734046 h 918356"/>
              <a:gd name="connsiteX14-6141" fmla="*/ 986250 w 9517857"/>
              <a:gd name="connsiteY14-6142" fmla="*/ 713530 h 918356"/>
              <a:gd name="connsiteX15-6143" fmla="*/ 1013752 w 9517857"/>
              <a:gd name="connsiteY15-6144" fmla="*/ 713361 h 918356"/>
              <a:gd name="connsiteX16-6145" fmla="*/ 1023734 w 9517857"/>
              <a:gd name="connsiteY16-6146" fmla="*/ 718571 h 918356"/>
              <a:gd name="connsiteX17-6147" fmla="*/ 1063207 w 9517857"/>
              <a:gd name="connsiteY17-6148" fmla="*/ 715651 h 918356"/>
              <a:gd name="connsiteX18-6149" fmla="*/ 1081980 w 9517857"/>
              <a:gd name="connsiteY18-6150" fmla="*/ 738455 h 918356"/>
              <a:gd name="connsiteX19-6151" fmla="*/ 1218120 w 9517857"/>
              <a:gd name="connsiteY19-6152" fmla="*/ 713280 h 918356"/>
              <a:gd name="connsiteX20-6153" fmla="*/ 1397459 w 9517857"/>
              <a:gd name="connsiteY20-6154" fmla="*/ 691190 h 918356"/>
              <a:gd name="connsiteX21-6155" fmla="*/ 1580688 w 9517857"/>
              <a:gd name="connsiteY21-6156" fmla="*/ 693697 h 918356"/>
              <a:gd name="connsiteX22-6157" fmla="*/ 1772334 w 9517857"/>
              <a:gd name="connsiteY22-6158" fmla="*/ 710640 h 918356"/>
              <a:gd name="connsiteX23-6159" fmla="*/ 2002561 w 9517857"/>
              <a:gd name="connsiteY23-6160" fmla="*/ 659917 h 918356"/>
              <a:gd name="connsiteX24-6161" fmla="*/ 2135144 w 9517857"/>
              <a:gd name="connsiteY24-6162" fmla="*/ 636501 h 918356"/>
              <a:gd name="connsiteX25-6163" fmla="*/ 2440292 w 9517857"/>
              <a:gd name="connsiteY25-6164" fmla="*/ 593862 h 918356"/>
              <a:gd name="connsiteX26-6165" fmla="*/ 2547829 w 9517857"/>
              <a:gd name="connsiteY26-6166" fmla="*/ 566150 h 918356"/>
              <a:gd name="connsiteX27-6167" fmla="*/ 2658055 w 9517857"/>
              <a:gd name="connsiteY27-6168" fmla="*/ 578727 h 918356"/>
              <a:gd name="connsiteX28-6169" fmla="*/ 2693698 w 9517857"/>
              <a:gd name="connsiteY28-6170" fmla="*/ 560029 h 918356"/>
              <a:gd name="connsiteX29-6171" fmla="*/ 2699673 w 9517857"/>
              <a:gd name="connsiteY29-6172" fmla="*/ 556400 h 918356"/>
              <a:gd name="connsiteX30-6173" fmla="*/ 2727306 w 9517857"/>
              <a:gd name="connsiteY30-6174" fmla="*/ 550698 h 918356"/>
              <a:gd name="connsiteX31-6175" fmla="*/ 2730451 w 9517857"/>
              <a:gd name="connsiteY31-6176" fmla="*/ 538058 h 918356"/>
              <a:gd name="connsiteX32-6177" fmla="*/ 2768713 w 9517857"/>
              <a:gd name="connsiteY32-6178" fmla="*/ 521575 h 918356"/>
              <a:gd name="connsiteX33-6179" fmla="*/ 2820868 w 9517857"/>
              <a:gd name="connsiteY33-6180" fmla="*/ 514160 h 918356"/>
              <a:gd name="connsiteX34-6181" fmla="*/ 3073635 w 9517857"/>
              <a:gd name="connsiteY34-6182" fmla="*/ 491294 h 918356"/>
              <a:gd name="connsiteX35-6183" fmla="*/ 3222071 w 9517857"/>
              <a:gd name="connsiteY35-6184" fmla="*/ 470559 h 918356"/>
              <a:gd name="connsiteX36-6185" fmla="*/ 3274069 w 9517857"/>
              <a:gd name="connsiteY36-6186" fmla="*/ 451605 h 918356"/>
              <a:gd name="connsiteX37-6187" fmla="*/ 3349632 w 9517857"/>
              <a:gd name="connsiteY37-6188" fmla="*/ 432583 h 918356"/>
              <a:gd name="connsiteX38-6189" fmla="*/ 3479593 w 9517857"/>
              <a:gd name="connsiteY38-6190" fmla="*/ 390437 h 918356"/>
              <a:gd name="connsiteX39-6191" fmla="*/ 3651428 w 9517857"/>
              <a:gd name="connsiteY39-6192" fmla="*/ 361807 h 918356"/>
              <a:gd name="connsiteX40-6193" fmla="*/ 3750023 w 9517857"/>
              <a:gd name="connsiteY40-6194" fmla="*/ 370678 h 918356"/>
              <a:gd name="connsiteX41-6195" fmla="*/ 3844133 w 9517857"/>
              <a:gd name="connsiteY41-6196" fmla="*/ 360648 h 918356"/>
              <a:gd name="connsiteX42-6197" fmla="*/ 3933803 w 9517857"/>
              <a:gd name="connsiteY42-6198" fmla="*/ 357315 h 918356"/>
              <a:gd name="connsiteX43-6199" fmla="*/ 4266740 w 9517857"/>
              <a:gd name="connsiteY43-6200" fmla="*/ 361454 h 918356"/>
              <a:gd name="connsiteX44-6201" fmla="*/ 4430770 w 9517857"/>
              <a:gd name="connsiteY44-6202" fmla="*/ 342643 h 918356"/>
              <a:gd name="connsiteX45-6203" fmla="*/ 4512664 w 9517857"/>
              <a:gd name="connsiteY45-6204" fmla="*/ 319948 h 918356"/>
              <a:gd name="connsiteX46-6205" fmla="*/ 4616423 w 9517857"/>
              <a:gd name="connsiteY46-6206" fmla="*/ 290914 h 918356"/>
              <a:gd name="connsiteX47-6207" fmla="*/ 4689163 w 9517857"/>
              <a:gd name="connsiteY47-6208" fmla="*/ 272812 h 918356"/>
              <a:gd name="connsiteX48-6209" fmla="*/ 4826683 w 9517857"/>
              <a:gd name="connsiteY48-6210" fmla="*/ 163442 h 918356"/>
              <a:gd name="connsiteX49-6211" fmla="*/ 4827826 w 9517857"/>
              <a:gd name="connsiteY49-6212" fmla="*/ 246977 h 918356"/>
              <a:gd name="connsiteX50-6213" fmla="*/ 4892569 w 9517857"/>
              <a:gd name="connsiteY50-6214" fmla="*/ 249933 h 918356"/>
              <a:gd name="connsiteX51-6215" fmla="*/ 4896611 w 9517857"/>
              <a:gd name="connsiteY51-6216" fmla="*/ 240448 h 918356"/>
              <a:gd name="connsiteX52-6217" fmla="*/ 4917286 w 9517857"/>
              <a:gd name="connsiteY52-6218" fmla="*/ 243659 h 918356"/>
              <a:gd name="connsiteX53-6219" fmla="*/ 4981173 w 9517857"/>
              <a:gd name="connsiteY53-6220" fmla="*/ 247103 h 918356"/>
              <a:gd name="connsiteX54-6221" fmla="*/ 5060397 w 9517857"/>
              <a:gd name="connsiteY54-6222" fmla="*/ 263688 h 918356"/>
              <a:gd name="connsiteX55-6223" fmla="*/ 5252996 w 9517857"/>
              <a:gd name="connsiteY55-6224" fmla="*/ 270655 h 918356"/>
              <a:gd name="connsiteX56-6225" fmla="*/ 5358056 w 9517857"/>
              <a:gd name="connsiteY56-6226" fmla="*/ 247248 h 918356"/>
              <a:gd name="connsiteX57-6227" fmla="*/ 5426496 w 9517857"/>
              <a:gd name="connsiteY57-6228" fmla="*/ 235142 h 918356"/>
              <a:gd name="connsiteX58-6229" fmla="*/ 5497161 w 9517857"/>
              <a:gd name="connsiteY58-6230" fmla="*/ 228808 h 918356"/>
              <a:gd name="connsiteX59-6231" fmla="*/ 5826043 w 9517857"/>
              <a:gd name="connsiteY59-6232" fmla="*/ 148073 h 918356"/>
              <a:gd name="connsiteX60-6233" fmla="*/ 6013415 w 9517857"/>
              <a:gd name="connsiteY60-6234" fmla="*/ 137316 h 918356"/>
              <a:gd name="connsiteX61-6235" fmla="*/ 6080994 w 9517857"/>
              <a:gd name="connsiteY61-6236" fmla="*/ 142938 h 918356"/>
              <a:gd name="connsiteX62-6237" fmla="*/ 6194152 w 9517857"/>
              <a:gd name="connsiteY62-6238" fmla="*/ 151772 h 918356"/>
              <a:gd name="connsiteX63-6239" fmla="*/ 6281379 w 9517857"/>
              <a:gd name="connsiteY63-6240" fmla="*/ 181626 h 918356"/>
              <a:gd name="connsiteX64-6241" fmla="*/ 6374947 w 9517857"/>
              <a:gd name="connsiteY64-6242" fmla="*/ 179799 h 918356"/>
              <a:gd name="connsiteX65-6243" fmla="*/ 6448518 w 9517857"/>
              <a:gd name="connsiteY65-6244" fmla="*/ 164378 h 918356"/>
              <a:gd name="connsiteX66-6245" fmla="*/ 6544700 w 9517857"/>
              <a:gd name="connsiteY66-6246" fmla="*/ 167161 h 918356"/>
              <a:gd name="connsiteX67-6247" fmla="*/ 6648353 w 9517857"/>
              <a:gd name="connsiteY67-6248" fmla="*/ 172250 h 918356"/>
              <a:gd name="connsiteX68-6249" fmla="*/ 6736227 w 9517857"/>
              <a:gd name="connsiteY68-6250" fmla="*/ 173216 h 918356"/>
              <a:gd name="connsiteX69-6251" fmla="*/ 6977218 w 9517857"/>
              <a:gd name="connsiteY69-6252" fmla="*/ 184289 h 918356"/>
              <a:gd name="connsiteX70-6253" fmla="*/ 7065221 w 9517857"/>
              <a:gd name="connsiteY70-6254" fmla="*/ 227531 h 918356"/>
              <a:gd name="connsiteX71-6255" fmla="*/ 7358195 w 9517857"/>
              <a:gd name="connsiteY71-6256" fmla="*/ 251740 h 918356"/>
              <a:gd name="connsiteX72-6257" fmla="*/ 7565449 w 9517857"/>
              <a:gd name="connsiteY72-6258" fmla="*/ 258950 h 918356"/>
              <a:gd name="connsiteX73-6259" fmla="*/ 7599285 w 9517857"/>
              <a:gd name="connsiteY73-6260" fmla="*/ 266021 h 918356"/>
              <a:gd name="connsiteX74-6261" fmla="*/ 7644411 w 9517857"/>
              <a:gd name="connsiteY74-6262" fmla="*/ 258986 h 918356"/>
              <a:gd name="connsiteX75-6263" fmla="*/ 7825110 w 9517857"/>
              <a:gd name="connsiteY75-6264" fmla="*/ 229109 h 918356"/>
              <a:gd name="connsiteX76-6265" fmla="*/ 7965805 w 9517857"/>
              <a:gd name="connsiteY76-6266" fmla="*/ 200355 h 918356"/>
              <a:gd name="connsiteX77-6267" fmla="*/ 8147401 w 9517857"/>
              <a:gd name="connsiteY77-6268" fmla="*/ 205617 h 918356"/>
              <a:gd name="connsiteX78-6269" fmla="*/ 8256033 w 9517857"/>
              <a:gd name="connsiteY78-6270" fmla="*/ 193713 h 918356"/>
              <a:gd name="connsiteX79-6271" fmla="*/ 8410677 w 9517857"/>
              <a:gd name="connsiteY79-6272" fmla="*/ 172167 h 918356"/>
              <a:gd name="connsiteX80-6273" fmla="*/ 8617841 w 9517857"/>
              <a:gd name="connsiteY80-6274" fmla="*/ 155167 h 918356"/>
              <a:gd name="connsiteX81-6275" fmla="*/ 8715976 w 9517857"/>
              <a:gd name="connsiteY81-6276" fmla="*/ 178374 h 918356"/>
              <a:gd name="connsiteX82-6277" fmla="*/ 8778827 w 9517857"/>
              <a:gd name="connsiteY82-6278" fmla="*/ 172936 h 918356"/>
              <a:gd name="connsiteX83-6279" fmla="*/ 8840778 w 9517857"/>
              <a:gd name="connsiteY83-6280" fmla="*/ 143149 h 918356"/>
              <a:gd name="connsiteX84-6281" fmla="*/ 9010380 w 9517857"/>
              <a:gd name="connsiteY84-6282" fmla="*/ 91891 h 918356"/>
              <a:gd name="connsiteX85-6283" fmla="*/ 9110856 w 9517857"/>
              <a:gd name="connsiteY85-6284" fmla="*/ 70997 h 918356"/>
              <a:gd name="connsiteX86-6285" fmla="*/ 9268817 w 9517857"/>
              <a:gd name="connsiteY86-6286" fmla="*/ 53082 h 918356"/>
              <a:gd name="connsiteX87-6287" fmla="*/ 9316667 w 9517857"/>
              <a:gd name="connsiteY87-6288" fmla="*/ 45047 h 918356"/>
              <a:gd name="connsiteX88-6289" fmla="*/ 9428209 w 9517857"/>
              <a:gd name="connsiteY88-6290" fmla="*/ 29923 h 918356"/>
              <a:gd name="connsiteX89-6291" fmla="*/ 9488916 w 9517857"/>
              <a:gd name="connsiteY89-6292" fmla="*/ 0 h 918356"/>
              <a:gd name="connsiteX0-6293" fmla="*/ 9488916 w 9517857"/>
              <a:gd name="connsiteY0-6294" fmla="*/ 0 h 918356"/>
              <a:gd name="connsiteX1-6295" fmla="*/ 9517857 w 9517857"/>
              <a:gd name="connsiteY1-6296" fmla="*/ 12 h 918356"/>
              <a:gd name="connsiteX2-6297" fmla="*/ 9517857 w 9517857"/>
              <a:gd name="connsiteY2-6298" fmla="*/ 918356 h 918356"/>
              <a:gd name="connsiteX3-6299" fmla="*/ 14604 w 9517857"/>
              <a:gd name="connsiteY3-6300" fmla="*/ 918356 h 918356"/>
              <a:gd name="connsiteX4-6301" fmla="*/ 12841 w 9517857"/>
              <a:gd name="connsiteY4-6302" fmla="*/ 917763 h 918356"/>
              <a:gd name="connsiteX5-6303" fmla="*/ 93 w 9517857"/>
              <a:gd name="connsiteY5-6304" fmla="*/ 912471 h 918356"/>
              <a:gd name="connsiteX6-6305" fmla="*/ 58674 w 9517857"/>
              <a:gd name="connsiteY6-6306" fmla="*/ 890322 h 918356"/>
              <a:gd name="connsiteX7-6307" fmla="*/ 275005 w 9517857"/>
              <a:gd name="connsiteY7-6308" fmla="*/ 807229 h 918356"/>
              <a:gd name="connsiteX8-6309" fmla="*/ 587824 w 9517857"/>
              <a:gd name="connsiteY8-6310" fmla="*/ 798195 h 918356"/>
              <a:gd name="connsiteX9-6311" fmla="*/ 727985 w 9517857"/>
              <a:gd name="connsiteY9-6312" fmla="*/ 719826 h 918356"/>
              <a:gd name="connsiteX10-6313" fmla="*/ 778982 w 9517857"/>
              <a:gd name="connsiteY10-6314" fmla="*/ 710142 h 918356"/>
              <a:gd name="connsiteX11-6315" fmla="*/ 849944 w 9517857"/>
              <a:gd name="connsiteY11-6316" fmla="*/ 717987 h 918356"/>
              <a:gd name="connsiteX12-6317" fmla="*/ 901402 w 9517857"/>
              <a:gd name="connsiteY12-6318" fmla="*/ 729045 h 918356"/>
              <a:gd name="connsiteX13-6319" fmla="*/ 930946 w 9517857"/>
              <a:gd name="connsiteY13-6320" fmla="*/ 734046 h 918356"/>
              <a:gd name="connsiteX14-6321" fmla="*/ 986250 w 9517857"/>
              <a:gd name="connsiteY14-6322" fmla="*/ 713530 h 918356"/>
              <a:gd name="connsiteX15-6323" fmla="*/ 1013752 w 9517857"/>
              <a:gd name="connsiteY15-6324" fmla="*/ 713361 h 918356"/>
              <a:gd name="connsiteX16-6325" fmla="*/ 1023734 w 9517857"/>
              <a:gd name="connsiteY16-6326" fmla="*/ 718571 h 918356"/>
              <a:gd name="connsiteX17-6327" fmla="*/ 1063207 w 9517857"/>
              <a:gd name="connsiteY17-6328" fmla="*/ 715651 h 918356"/>
              <a:gd name="connsiteX18-6329" fmla="*/ 1081980 w 9517857"/>
              <a:gd name="connsiteY18-6330" fmla="*/ 738455 h 918356"/>
              <a:gd name="connsiteX19-6331" fmla="*/ 1218120 w 9517857"/>
              <a:gd name="connsiteY19-6332" fmla="*/ 713280 h 918356"/>
              <a:gd name="connsiteX20-6333" fmla="*/ 1397459 w 9517857"/>
              <a:gd name="connsiteY20-6334" fmla="*/ 691190 h 918356"/>
              <a:gd name="connsiteX21-6335" fmla="*/ 1580688 w 9517857"/>
              <a:gd name="connsiteY21-6336" fmla="*/ 693697 h 918356"/>
              <a:gd name="connsiteX22-6337" fmla="*/ 1772334 w 9517857"/>
              <a:gd name="connsiteY22-6338" fmla="*/ 710640 h 918356"/>
              <a:gd name="connsiteX23-6339" fmla="*/ 2002561 w 9517857"/>
              <a:gd name="connsiteY23-6340" fmla="*/ 659917 h 918356"/>
              <a:gd name="connsiteX24-6341" fmla="*/ 2135144 w 9517857"/>
              <a:gd name="connsiteY24-6342" fmla="*/ 636501 h 918356"/>
              <a:gd name="connsiteX25-6343" fmla="*/ 2440292 w 9517857"/>
              <a:gd name="connsiteY25-6344" fmla="*/ 593862 h 918356"/>
              <a:gd name="connsiteX26-6345" fmla="*/ 2547829 w 9517857"/>
              <a:gd name="connsiteY26-6346" fmla="*/ 566150 h 918356"/>
              <a:gd name="connsiteX27-6347" fmla="*/ 2658055 w 9517857"/>
              <a:gd name="connsiteY27-6348" fmla="*/ 578727 h 918356"/>
              <a:gd name="connsiteX28-6349" fmla="*/ 2693698 w 9517857"/>
              <a:gd name="connsiteY28-6350" fmla="*/ 560029 h 918356"/>
              <a:gd name="connsiteX29-6351" fmla="*/ 2699673 w 9517857"/>
              <a:gd name="connsiteY29-6352" fmla="*/ 556400 h 918356"/>
              <a:gd name="connsiteX30-6353" fmla="*/ 2727306 w 9517857"/>
              <a:gd name="connsiteY30-6354" fmla="*/ 550698 h 918356"/>
              <a:gd name="connsiteX31-6355" fmla="*/ 2730451 w 9517857"/>
              <a:gd name="connsiteY31-6356" fmla="*/ 538058 h 918356"/>
              <a:gd name="connsiteX32-6357" fmla="*/ 2768713 w 9517857"/>
              <a:gd name="connsiteY32-6358" fmla="*/ 521575 h 918356"/>
              <a:gd name="connsiteX33-6359" fmla="*/ 2820868 w 9517857"/>
              <a:gd name="connsiteY33-6360" fmla="*/ 514160 h 918356"/>
              <a:gd name="connsiteX34-6361" fmla="*/ 3073635 w 9517857"/>
              <a:gd name="connsiteY34-6362" fmla="*/ 491294 h 918356"/>
              <a:gd name="connsiteX35-6363" fmla="*/ 3222071 w 9517857"/>
              <a:gd name="connsiteY35-6364" fmla="*/ 470559 h 918356"/>
              <a:gd name="connsiteX36-6365" fmla="*/ 3274069 w 9517857"/>
              <a:gd name="connsiteY36-6366" fmla="*/ 451605 h 918356"/>
              <a:gd name="connsiteX37-6367" fmla="*/ 3349632 w 9517857"/>
              <a:gd name="connsiteY37-6368" fmla="*/ 432583 h 918356"/>
              <a:gd name="connsiteX38-6369" fmla="*/ 3479593 w 9517857"/>
              <a:gd name="connsiteY38-6370" fmla="*/ 390437 h 918356"/>
              <a:gd name="connsiteX39-6371" fmla="*/ 3651428 w 9517857"/>
              <a:gd name="connsiteY39-6372" fmla="*/ 361807 h 918356"/>
              <a:gd name="connsiteX40-6373" fmla="*/ 3750023 w 9517857"/>
              <a:gd name="connsiteY40-6374" fmla="*/ 370678 h 918356"/>
              <a:gd name="connsiteX41-6375" fmla="*/ 3844133 w 9517857"/>
              <a:gd name="connsiteY41-6376" fmla="*/ 360648 h 918356"/>
              <a:gd name="connsiteX42-6377" fmla="*/ 3933803 w 9517857"/>
              <a:gd name="connsiteY42-6378" fmla="*/ 357315 h 918356"/>
              <a:gd name="connsiteX43-6379" fmla="*/ 4266740 w 9517857"/>
              <a:gd name="connsiteY43-6380" fmla="*/ 361454 h 918356"/>
              <a:gd name="connsiteX44-6381" fmla="*/ 4430770 w 9517857"/>
              <a:gd name="connsiteY44-6382" fmla="*/ 342643 h 918356"/>
              <a:gd name="connsiteX45-6383" fmla="*/ 4512664 w 9517857"/>
              <a:gd name="connsiteY45-6384" fmla="*/ 319948 h 918356"/>
              <a:gd name="connsiteX46-6385" fmla="*/ 4616423 w 9517857"/>
              <a:gd name="connsiteY46-6386" fmla="*/ 290914 h 918356"/>
              <a:gd name="connsiteX47-6387" fmla="*/ 4689163 w 9517857"/>
              <a:gd name="connsiteY47-6388" fmla="*/ 272812 h 918356"/>
              <a:gd name="connsiteX48-6389" fmla="*/ 4783273 w 9517857"/>
              <a:gd name="connsiteY48-6390" fmla="*/ 248463 h 918356"/>
              <a:gd name="connsiteX49-6391" fmla="*/ 4827826 w 9517857"/>
              <a:gd name="connsiteY49-6392" fmla="*/ 246977 h 918356"/>
              <a:gd name="connsiteX50-6393" fmla="*/ 4892569 w 9517857"/>
              <a:gd name="connsiteY50-6394" fmla="*/ 249933 h 918356"/>
              <a:gd name="connsiteX51-6395" fmla="*/ 4896611 w 9517857"/>
              <a:gd name="connsiteY51-6396" fmla="*/ 240448 h 918356"/>
              <a:gd name="connsiteX52-6397" fmla="*/ 4917286 w 9517857"/>
              <a:gd name="connsiteY52-6398" fmla="*/ 243659 h 918356"/>
              <a:gd name="connsiteX53-6399" fmla="*/ 4981173 w 9517857"/>
              <a:gd name="connsiteY53-6400" fmla="*/ 247103 h 918356"/>
              <a:gd name="connsiteX54-6401" fmla="*/ 5060397 w 9517857"/>
              <a:gd name="connsiteY54-6402" fmla="*/ 263688 h 918356"/>
              <a:gd name="connsiteX55-6403" fmla="*/ 5252996 w 9517857"/>
              <a:gd name="connsiteY55-6404" fmla="*/ 270655 h 918356"/>
              <a:gd name="connsiteX56-6405" fmla="*/ 5358056 w 9517857"/>
              <a:gd name="connsiteY56-6406" fmla="*/ 247248 h 918356"/>
              <a:gd name="connsiteX57-6407" fmla="*/ 5426496 w 9517857"/>
              <a:gd name="connsiteY57-6408" fmla="*/ 235142 h 918356"/>
              <a:gd name="connsiteX58-6409" fmla="*/ 5497161 w 9517857"/>
              <a:gd name="connsiteY58-6410" fmla="*/ 228808 h 918356"/>
              <a:gd name="connsiteX59-6411" fmla="*/ 5826043 w 9517857"/>
              <a:gd name="connsiteY59-6412" fmla="*/ 148073 h 918356"/>
              <a:gd name="connsiteX60-6413" fmla="*/ 6013415 w 9517857"/>
              <a:gd name="connsiteY60-6414" fmla="*/ 137316 h 918356"/>
              <a:gd name="connsiteX61-6415" fmla="*/ 6080994 w 9517857"/>
              <a:gd name="connsiteY61-6416" fmla="*/ 142938 h 918356"/>
              <a:gd name="connsiteX62-6417" fmla="*/ 6194152 w 9517857"/>
              <a:gd name="connsiteY62-6418" fmla="*/ 151772 h 918356"/>
              <a:gd name="connsiteX63-6419" fmla="*/ 6281379 w 9517857"/>
              <a:gd name="connsiteY63-6420" fmla="*/ 181626 h 918356"/>
              <a:gd name="connsiteX64-6421" fmla="*/ 6374947 w 9517857"/>
              <a:gd name="connsiteY64-6422" fmla="*/ 179799 h 918356"/>
              <a:gd name="connsiteX65-6423" fmla="*/ 6448518 w 9517857"/>
              <a:gd name="connsiteY65-6424" fmla="*/ 164378 h 918356"/>
              <a:gd name="connsiteX66-6425" fmla="*/ 6544700 w 9517857"/>
              <a:gd name="connsiteY66-6426" fmla="*/ 167161 h 918356"/>
              <a:gd name="connsiteX67-6427" fmla="*/ 6648353 w 9517857"/>
              <a:gd name="connsiteY67-6428" fmla="*/ 172250 h 918356"/>
              <a:gd name="connsiteX68-6429" fmla="*/ 6736227 w 9517857"/>
              <a:gd name="connsiteY68-6430" fmla="*/ 173216 h 918356"/>
              <a:gd name="connsiteX69-6431" fmla="*/ 6977218 w 9517857"/>
              <a:gd name="connsiteY69-6432" fmla="*/ 184289 h 918356"/>
              <a:gd name="connsiteX70-6433" fmla="*/ 7065221 w 9517857"/>
              <a:gd name="connsiteY70-6434" fmla="*/ 227531 h 918356"/>
              <a:gd name="connsiteX71-6435" fmla="*/ 7358195 w 9517857"/>
              <a:gd name="connsiteY71-6436" fmla="*/ 251740 h 918356"/>
              <a:gd name="connsiteX72-6437" fmla="*/ 7565449 w 9517857"/>
              <a:gd name="connsiteY72-6438" fmla="*/ 258950 h 918356"/>
              <a:gd name="connsiteX73-6439" fmla="*/ 7599285 w 9517857"/>
              <a:gd name="connsiteY73-6440" fmla="*/ 266021 h 918356"/>
              <a:gd name="connsiteX74-6441" fmla="*/ 7644411 w 9517857"/>
              <a:gd name="connsiteY74-6442" fmla="*/ 258986 h 918356"/>
              <a:gd name="connsiteX75-6443" fmla="*/ 7825110 w 9517857"/>
              <a:gd name="connsiteY75-6444" fmla="*/ 229109 h 918356"/>
              <a:gd name="connsiteX76-6445" fmla="*/ 7965805 w 9517857"/>
              <a:gd name="connsiteY76-6446" fmla="*/ 200355 h 918356"/>
              <a:gd name="connsiteX77-6447" fmla="*/ 8147401 w 9517857"/>
              <a:gd name="connsiteY77-6448" fmla="*/ 205617 h 918356"/>
              <a:gd name="connsiteX78-6449" fmla="*/ 8256033 w 9517857"/>
              <a:gd name="connsiteY78-6450" fmla="*/ 193713 h 918356"/>
              <a:gd name="connsiteX79-6451" fmla="*/ 8410677 w 9517857"/>
              <a:gd name="connsiteY79-6452" fmla="*/ 172167 h 918356"/>
              <a:gd name="connsiteX80-6453" fmla="*/ 8617841 w 9517857"/>
              <a:gd name="connsiteY80-6454" fmla="*/ 155167 h 918356"/>
              <a:gd name="connsiteX81-6455" fmla="*/ 8715976 w 9517857"/>
              <a:gd name="connsiteY81-6456" fmla="*/ 178374 h 918356"/>
              <a:gd name="connsiteX82-6457" fmla="*/ 8778827 w 9517857"/>
              <a:gd name="connsiteY82-6458" fmla="*/ 172936 h 918356"/>
              <a:gd name="connsiteX83-6459" fmla="*/ 8840778 w 9517857"/>
              <a:gd name="connsiteY83-6460" fmla="*/ 143149 h 918356"/>
              <a:gd name="connsiteX84-6461" fmla="*/ 9010380 w 9517857"/>
              <a:gd name="connsiteY84-6462" fmla="*/ 91891 h 918356"/>
              <a:gd name="connsiteX85-6463" fmla="*/ 9110856 w 9517857"/>
              <a:gd name="connsiteY85-6464" fmla="*/ 70997 h 918356"/>
              <a:gd name="connsiteX86-6465" fmla="*/ 9268817 w 9517857"/>
              <a:gd name="connsiteY86-6466" fmla="*/ 53082 h 918356"/>
              <a:gd name="connsiteX87-6467" fmla="*/ 9316667 w 9517857"/>
              <a:gd name="connsiteY87-6468" fmla="*/ 45047 h 918356"/>
              <a:gd name="connsiteX88-6469" fmla="*/ 9428209 w 9517857"/>
              <a:gd name="connsiteY88-6470" fmla="*/ 29923 h 918356"/>
              <a:gd name="connsiteX89-6471" fmla="*/ 9488916 w 9517857"/>
              <a:gd name="connsiteY89-6472" fmla="*/ 0 h 918356"/>
              <a:gd name="connsiteX0-6473" fmla="*/ 9488916 w 9517857"/>
              <a:gd name="connsiteY0-6474" fmla="*/ 0 h 918356"/>
              <a:gd name="connsiteX1-6475" fmla="*/ 9517857 w 9517857"/>
              <a:gd name="connsiteY1-6476" fmla="*/ 12 h 918356"/>
              <a:gd name="connsiteX2-6477" fmla="*/ 9517857 w 9517857"/>
              <a:gd name="connsiteY2-6478" fmla="*/ 918356 h 918356"/>
              <a:gd name="connsiteX3-6479" fmla="*/ 14604 w 9517857"/>
              <a:gd name="connsiteY3-6480" fmla="*/ 918356 h 918356"/>
              <a:gd name="connsiteX4-6481" fmla="*/ 12841 w 9517857"/>
              <a:gd name="connsiteY4-6482" fmla="*/ 917763 h 918356"/>
              <a:gd name="connsiteX5-6483" fmla="*/ 93 w 9517857"/>
              <a:gd name="connsiteY5-6484" fmla="*/ 912471 h 918356"/>
              <a:gd name="connsiteX6-6485" fmla="*/ 58674 w 9517857"/>
              <a:gd name="connsiteY6-6486" fmla="*/ 890322 h 918356"/>
              <a:gd name="connsiteX7-6487" fmla="*/ 275005 w 9517857"/>
              <a:gd name="connsiteY7-6488" fmla="*/ 807229 h 918356"/>
              <a:gd name="connsiteX8-6489" fmla="*/ 587824 w 9517857"/>
              <a:gd name="connsiteY8-6490" fmla="*/ 798195 h 918356"/>
              <a:gd name="connsiteX9-6491" fmla="*/ 727985 w 9517857"/>
              <a:gd name="connsiteY9-6492" fmla="*/ 719826 h 918356"/>
              <a:gd name="connsiteX10-6493" fmla="*/ 778982 w 9517857"/>
              <a:gd name="connsiteY10-6494" fmla="*/ 710142 h 918356"/>
              <a:gd name="connsiteX11-6495" fmla="*/ 849944 w 9517857"/>
              <a:gd name="connsiteY11-6496" fmla="*/ 717987 h 918356"/>
              <a:gd name="connsiteX12-6497" fmla="*/ 901402 w 9517857"/>
              <a:gd name="connsiteY12-6498" fmla="*/ 729045 h 918356"/>
              <a:gd name="connsiteX13-6499" fmla="*/ 930946 w 9517857"/>
              <a:gd name="connsiteY13-6500" fmla="*/ 734046 h 918356"/>
              <a:gd name="connsiteX14-6501" fmla="*/ 986250 w 9517857"/>
              <a:gd name="connsiteY14-6502" fmla="*/ 713530 h 918356"/>
              <a:gd name="connsiteX15-6503" fmla="*/ 1013752 w 9517857"/>
              <a:gd name="connsiteY15-6504" fmla="*/ 713361 h 918356"/>
              <a:gd name="connsiteX16-6505" fmla="*/ 1023734 w 9517857"/>
              <a:gd name="connsiteY16-6506" fmla="*/ 718571 h 918356"/>
              <a:gd name="connsiteX17-6507" fmla="*/ 1063207 w 9517857"/>
              <a:gd name="connsiteY17-6508" fmla="*/ 715651 h 918356"/>
              <a:gd name="connsiteX18-6509" fmla="*/ 1081980 w 9517857"/>
              <a:gd name="connsiteY18-6510" fmla="*/ 738455 h 918356"/>
              <a:gd name="connsiteX19-6511" fmla="*/ 1218120 w 9517857"/>
              <a:gd name="connsiteY19-6512" fmla="*/ 713280 h 918356"/>
              <a:gd name="connsiteX20-6513" fmla="*/ 1397459 w 9517857"/>
              <a:gd name="connsiteY20-6514" fmla="*/ 691190 h 918356"/>
              <a:gd name="connsiteX21-6515" fmla="*/ 1580688 w 9517857"/>
              <a:gd name="connsiteY21-6516" fmla="*/ 693697 h 918356"/>
              <a:gd name="connsiteX22-6517" fmla="*/ 1772334 w 9517857"/>
              <a:gd name="connsiteY22-6518" fmla="*/ 710640 h 918356"/>
              <a:gd name="connsiteX23-6519" fmla="*/ 2002561 w 9517857"/>
              <a:gd name="connsiteY23-6520" fmla="*/ 659917 h 918356"/>
              <a:gd name="connsiteX24-6521" fmla="*/ 2135144 w 9517857"/>
              <a:gd name="connsiteY24-6522" fmla="*/ 636501 h 918356"/>
              <a:gd name="connsiteX25-6523" fmla="*/ 2440292 w 9517857"/>
              <a:gd name="connsiteY25-6524" fmla="*/ 593862 h 918356"/>
              <a:gd name="connsiteX26-6525" fmla="*/ 2547829 w 9517857"/>
              <a:gd name="connsiteY26-6526" fmla="*/ 566150 h 918356"/>
              <a:gd name="connsiteX27-6527" fmla="*/ 2658055 w 9517857"/>
              <a:gd name="connsiteY27-6528" fmla="*/ 578727 h 918356"/>
              <a:gd name="connsiteX28-6529" fmla="*/ 2693698 w 9517857"/>
              <a:gd name="connsiteY28-6530" fmla="*/ 560029 h 918356"/>
              <a:gd name="connsiteX29-6531" fmla="*/ 2699673 w 9517857"/>
              <a:gd name="connsiteY29-6532" fmla="*/ 556400 h 918356"/>
              <a:gd name="connsiteX30-6533" fmla="*/ 2727306 w 9517857"/>
              <a:gd name="connsiteY30-6534" fmla="*/ 550698 h 918356"/>
              <a:gd name="connsiteX31-6535" fmla="*/ 2730451 w 9517857"/>
              <a:gd name="connsiteY31-6536" fmla="*/ 538058 h 918356"/>
              <a:gd name="connsiteX32-6537" fmla="*/ 2768713 w 9517857"/>
              <a:gd name="connsiteY32-6538" fmla="*/ 521575 h 918356"/>
              <a:gd name="connsiteX33-6539" fmla="*/ 2820868 w 9517857"/>
              <a:gd name="connsiteY33-6540" fmla="*/ 514160 h 918356"/>
              <a:gd name="connsiteX34-6541" fmla="*/ 3073635 w 9517857"/>
              <a:gd name="connsiteY34-6542" fmla="*/ 491294 h 918356"/>
              <a:gd name="connsiteX35-6543" fmla="*/ 3222071 w 9517857"/>
              <a:gd name="connsiteY35-6544" fmla="*/ 470559 h 918356"/>
              <a:gd name="connsiteX36-6545" fmla="*/ 3274069 w 9517857"/>
              <a:gd name="connsiteY36-6546" fmla="*/ 451605 h 918356"/>
              <a:gd name="connsiteX37-6547" fmla="*/ 3349632 w 9517857"/>
              <a:gd name="connsiteY37-6548" fmla="*/ 432583 h 918356"/>
              <a:gd name="connsiteX38-6549" fmla="*/ 3479593 w 9517857"/>
              <a:gd name="connsiteY38-6550" fmla="*/ 390437 h 918356"/>
              <a:gd name="connsiteX39-6551" fmla="*/ 3651428 w 9517857"/>
              <a:gd name="connsiteY39-6552" fmla="*/ 361807 h 918356"/>
              <a:gd name="connsiteX40-6553" fmla="*/ 3750023 w 9517857"/>
              <a:gd name="connsiteY40-6554" fmla="*/ 370678 h 918356"/>
              <a:gd name="connsiteX41-6555" fmla="*/ 3844133 w 9517857"/>
              <a:gd name="connsiteY41-6556" fmla="*/ 360648 h 918356"/>
              <a:gd name="connsiteX42-6557" fmla="*/ 3933803 w 9517857"/>
              <a:gd name="connsiteY42-6558" fmla="*/ 357315 h 918356"/>
              <a:gd name="connsiteX43-6559" fmla="*/ 4266740 w 9517857"/>
              <a:gd name="connsiteY43-6560" fmla="*/ 361454 h 918356"/>
              <a:gd name="connsiteX44-6561" fmla="*/ 4430770 w 9517857"/>
              <a:gd name="connsiteY44-6562" fmla="*/ 342643 h 918356"/>
              <a:gd name="connsiteX45-6563" fmla="*/ 4512664 w 9517857"/>
              <a:gd name="connsiteY45-6564" fmla="*/ 319948 h 918356"/>
              <a:gd name="connsiteX46-6565" fmla="*/ 4616423 w 9517857"/>
              <a:gd name="connsiteY46-6566" fmla="*/ 290914 h 918356"/>
              <a:gd name="connsiteX47-6567" fmla="*/ 4689163 w 9517857"/>
              <a:gd name="connsiteY47-6568" fmla="*/ 272812 h 918356"/>
              <a:gd name="connsiteX48-6569" fmla="*/ 4783273 w 9517857"/>
              <a:gd name="connsiteY48-6570" fmla="*/ 248463 h 918356"/>
              <a:gd name="connsiteX49-6571" fmla="*/ 4827826 w 9517857"/>
              <a:gd name="connsiteY49-6572" fmla="*/ 246977 h 918356"/>
              <a:gd name="connsiteX50-6573" fmla="*/ 4892569 w 9517857"/>
              <a:gd name="connsiteY50-6574" fmla="*/ 249933 h 918356"/>
              <a:gd name="connsiteX51-6575" fmla="*/ 4896611 w 9517857"/>
              <a:gd name="connsiteY51-6576" fmla="*/ 240448 h 918356"/>
              <a:gd name="connsiteX52-6577" fmla="*/ 4917286 w 9517857"/>
              <a:gd name="connsiteY52-6578" fmla="*/ 243659 h 918356"/>
              <a:gd name="connsiteX53-6579" fmla="*/ 4981173 w 9517857"/>
              <a:gd name="connsiteY53-6580" fmla="*/ 247103 h 918356"/>
              <a:gd name="connsiteX54-6581" fmla="*/ 5060397 w 9517857"/>
              <a:gd name="connsiteY54-6582" fmla="*/ 263688 h 918356"/>
              <a:gd name="connsiteX55-6583" fmla="*/ 5252996 w 9517857"/>
              <a:gd name="connsiteY55-6584" fmla="*/ 270655 h 918356"/>
              <a:gd name="connsiteX56-6585" fmla="*/ 5358056 w 9517857"/>
              <a:gd name="connsiteY56-6586" fmla="*/ 247248 h 918356"/>
              <a:gd name="connsiteX57-6587" fmla="*/ 5426496 w 9517857"/>
              <a:gd name="connsiteY57-6588" fmla="*/ 235142 h 918356"/>
              <a:gd name="connsiteX58-6589" fmla="*/ 5497161 w 9517857"/>
              <a:gd name="connsiteY58-6590" fmla="*/ 228808 h 918356"/>
              <a:gd name="connsiteX59-6591" fmla="*/ 5826043 w 9517857"/>
              <a:gd name="connsiteY59-6592" fmla="*/ 148073 h 918356"/>
              <a:gd name="connsiteX60-6593" fmla="*/ 6013415 w 9517857"/>
              <a:gd name="connsiteY60-6594" fmla="*/ 137316 h 918356"/>
              <a:gd name="connsiteX61-6595" fmla="*/ 6080994 w 9517857"/>
              <a:gd name="connsiteY61-6596" fmla="*/ 142938 h 918356"/>
              <a:gd name="connsiteX62-6597" fmla="*/ 6194152 w 9517857"/>
              <a:gd name="connsiteY62-6598" fmla="*/ 151772 h 918356"/>
              <a:gd name="connsiteX63-6599" fmla="*/ 6281379 w 9517857"/>
              <a:gd name="connsiteY63-6600" fmla="*/ 181626 h 918356"/>
              <a:gd name="connsiteX64-6601" fmla="*/ 6374947 w 9517857"/>
              <a:gd name="connsiteY64-6602" fmla="*/ 179799 h 918356"/>
              <a:gd name="connsiteX65-6603" fmla="*/ 6448518 w 9517857"/>
              <a:gd name="connsiteY65-6604" fmla="*/ 164378 h 918356"/>
              <a:gd name="connsiteX66-6605" fmla="*/ 6544700 w 9517857"/>
              <a:gd name="connsiteY66-6606" fmla="*/ 167161 h 918356"/>
              <a:gd name="connsiteX67-6607" fmla="*/ 6648353 w 9517857"/>
              <a:gd name="connsiteY67-6608" fmla="*/ 172250 h 918356"/>
              <a:gd name="connsiteX68-6609" fmla="*/ 6736227 w 9517857"/>
              <a:gd name="connsiteY68-6610" fmla="*/ 173216 h 918356"/>
              <a:gd name="connsiteX69-6611" fmla="*/ 6977218 w 9517857"/>
              <a:gd name="connsiteY69-6612" fmla="*/ 184289 h 918356"/>
              <a:gd name="connsiteX70-6613" fmla="*/ 7065221 w 9517857"/>
              <a:gd name="connsiteY70-6614" fmla="*/ 227531 h 918356"/>
              <a:gd name="connsiteX71-6615" fmla="*/ 7358195 w 9517857"/>
              <a:gd name="connsiteY71-6616" fmla="*/ 251740 h 918356"/>
              <a:gd name="connsiteX72-6617" fmla="*/ 7565449 w 9517857"/>
              <a:gd name="connsiteY72-6618" fmla="*/ 258950 h 918356"/>
              <a:gd name="connsiteX73-6619" fmla="*/ 7599285 w 9517857"/>
              <a:gd name="connsiteY73-6620" fmla="*/ 266021 h 918356"/>
              <a:gd name="connsiteX74-6621" fmla="*/ 7644411 w 9517857"/>
              <a:gd name="connsiteY74-6622" fmla="*/ 258986 h 918356"/>
              <a:gd name="connsiteX75-6623" fmla="*/ 7825110 w 9517857"/>
              <a:gd name="connsiteY75-6624" fmla="*/ 229109 h 918356"/>
              <a:gd name="connsiteX76-6625" fmla="*/ 7965805 w 9517857"/>
              <a:gd name="connsiteY76-6626" fmla="*/ 200355 h 918356"/>
              <a:gd name="connsiteX77-6627" fmla="*/ 8147401 w 9517857"/>
              <a:gd name="connsiteY77-6628" fmla="*/ 205617 h 918356"/>
              <a:gd name="connsiteX78-6629" fmla="*/ 8256033 w 9517857"/>
              <a:gd name="connsiteY78-6630" fmla="*/ 193713 h 918356"/>
              <a:gd name="connsiteX79-6631" fmla="*/ 8410677 w 9517857"/>
              <a:gd name="connsiteY79-6632" fmla="*/ 172167 h 918356"/>
              <a:gd name="connsiteX80-6633" fmla="*/ 8617841 w 9517857"/>
              <a:gd name="connsiteY80-6634" fmla="*/ 155167 h 918356"/>
              <a:gd name="connsiteX81-6635" fmla="*/ 8715976 w 9517857"/>
              <a:gd name="connsiteY81-6636" fmla="*/ 178374 h 918356"/>
              <a:gd name="connsiteX82-6637" fmla="*/ 8778827 w 9517857"/>
              <a:gd name="connsiteY82-6638" fmla="*/ 172936 h 918356"/>
              <a:gd name="connsiteX83-6639" fmla="*/ 8840778 w 9517857"/>
              <a:gd name="connsiteY83-6640" fmla="*/ 143149 h 918356"/>
              <a:gd name="connsiteX84-6641" fmla="*/ 9010380 w 9517857"/>
              <a:gd name="connsiteY84-6642" fmla="*/ 91891 h 918356"/>
              <a:gd name="connsiteX85-6643" fmla="*/ 9110856 w 9517857"/>
              <a:gd name="connsiteY85-6644" fmla="*/ 70997 h 918356"/>
              <a:gd name="connsiteX86-6645" fmla="*/ 9268817 w 9517857"/>
              <a:gd name="connsiteY86-6646" fmla="*/ 53082 h 918356"/>
              <a:gd name="connsiteX87-6647" fmla="*/ 9316667 w 9517857"/>
              <a:gd name="connsiteY87-6648" fmla="*/ 45047 h 918356"/>
              <a:gd name="connsiteX88-6649" fmla="*/ 9428209 w 9517857"/>
              <a:gd name="connsiteY88-6650" fmla="*/ 29923 h 918356"/>
              <a:gd name="connsiteX89-6651" fmla="*/ 9488916 w 9517857"/>
              <a:gd name="connsiteY89-6652" fmla="*/ 0 h 918356"/>
              <a:gd name="connsiteX0-6653" fmla="*/ 9488916 w 9517857"/>
              <a:gd name="connsiteY0-6654" fmla="*/ 0 h 918356"/>
              <a:gd name="connsiteX1-6655" fmla="*/ 9517857 w 9517857"/>
              <a:gd name="connsiteY1-6656" fmla="*/ 12 h 918356"/>
              <a:gd name="connsiteX2-6657" fmla="*/ 9517857 w 9517857"/>
              <a:gd name="connsiteY2-6658" fmla="*/ 918356 h 918356"/>
              <a:gd name="connsiteX3-6659" fmla="*/ 14604 w 9517857"/>
              <a:gd name="connsiteY3-6660" fmla="*/ 918356 h 918356"/>
              <a:gd name="connsiteX4-6661" fmla="*/ 12841 w 9517857"/>
              <a:gd name="connsiteY4-6662" fmla="*/ 917763 h 918356"/>
              <a:gd name="connsiteX5-6663" fmla="*/ 93 w 9517857"/>
              <a:gd name="connsiteY5-6664" fmla="*/ 912471 h 918356"/>
              <a:gd name="connsiteX6-6665" fmla="*/ 58674 w 9517857"/>
              <a:gd name="connsiteY6-6666" fmla="*/ 890322 h 918356"/>
              <a:gd name="connsiteX7-6667" fmla="*/ 275005 w 9517857"/>
              <a:gd name="connsiteY7-6668" fmla="*/ 807229 h 918356"/>
              <a:gd name="connsiteX8-6669" fmla="*/ 587824 w 9517857"/>
              <a:gd name="connsiteY8-6670" fmla="*/ 798195 h 918356"/>
              <a:gd name="connsiteX9-6671" fmla="*/ 727985 w 9517857"/>
              <a:gd name="connsiteY9-6672" fmla="*/ 719826 h 918356"/>
              <a:gd name="connsiteX10-6673" fmla="*/ 778982 w 9517857"/>
              <a:gd name="connsiteY10-6674" fmla="*/ 710142 h 918356"/>
              <a:gd name="connsiteX11-6675" fmla="*/ 849944 w 9517857"/>
              <a:gd name="connsiteY11-6676" fmla="*/ 717987 h 918356"/>
              <a:gd name="connsiteX12-6677" fmla="*/ 901402 w 9517857"/>
              <a:gd name="connsiteY12-6678" fmla="*/ 729045 h 918356"/>
              <a:gd name="connsiteX13-6679" fmla="*/ 930946 w 9517857"/>
              <a:gd name="connsiteY13-6680" fmla="*/ 734046 h 918356"/>
              <a:gd name="connsiteX14-6681" fmla="*/ 986250 w 9517857"/>
              <a:gd name="connsiteY14-6682" fmla="*/ 713530 h 918356"/>
              <a:gd name="connsiteX15-6683" fmla="*/ 1013752 w 9517857"/>
              <a:gd name="connsiteY15-6684" fmla="*/ 713361 h 918356"/>
              <a:gd name="connsiteX16-6685" fmla="*/ 1023734 w 9517857"/>
              <a:gd name="connsiteY16-6686" fmla="*/ 718571 h 918356"/>
              <a:gd name="connsiteX17-6687" fmla="*/ 1063207 w 9517857"/>
              <a:gd name="connsiteY17-6688" fmla="*/ 715651 h 918356"/>
              <a:gd name="connsiteX18-6689" fmla="*/ 1081980 w 9517857"/>
              <a:gd name="connsiteY18-6690" fmla="*/ 738455 h 918356"/>
              <a:gd name="connsiteX19-6691" fmla="*/ 1218120 w 9517857"/>
              <a:gd name="connsiteY19-6692" fmla="*/ 713280 h 918356"/>
              <a:gd name="connsiteX20-6693" fmla="*/ 1397459 w 9517857"/>
              <a:gd name="connsiteY20-6694" fmla="*/ 691190 h 918356"/>
              <a:gd name="connsiteX21-6695" fmla="*/ 1580688 w 9517857"/>
              <a:gd name="connsiteY21-6696" fmla="*/ 693697 h 918356"/>
              <a:gd name="connsiteX22-6697" fmla="*/ 1772334 w 9517857"/>
              <a:gd name="connsiteY22-6698" fmla="*/ 710640 h 918356"/>
              <a:gd name="connsiteX23-6699" fmla="*/ 2002561 w 9517857"/>
              <a:gd name="connsiteY23-6700" fmla="*/ 659917 h 918356"/>
              <a:gd name="connsiteX24-6701" fmla="*/ 2135144 w 9517857"/>
              <a:gd name="connsiteY24-6702" fmla="*/ 636501 h 918356"/>
              <a:gd name="connsiteX25-6703" fmla="*/ 2440292 w 9517857"/>
              <a:gd name="connsiteY25-6704" fmla="*/ 593862 h 918356"/>
              <a:gd name="connsiteX26-6705" fmla="*/ 2547829 w 9517857"/>
              <a:gd name="connsiteY26-6706" fmla="*/ 566150 h 918356"/>
              <a:gd name="connsiteX27-6707" fmla="*/ 2658055 w 9517857"/>
              <a:gd name="connsiteY27-6708" fmla="*/ 578727 h 918356"/>
              <a:gd name="connsiteX28-6709" fmla="*/ 2693698 w 9517857"/>
              <a:gd name="connsiteY28-6710" fmla="*/ 560029 h 918356"/>
              <a:gd name="connsiteX29-6711" fmla="*/ 2699673 w 9517857"/>
              <a:gd name="connsiteY29-6712" fmla="*/ 556400 h 918356"/>
              <a:gd name="connsiteX30-6713" fmla="*/ 2727306 w 9517857"/>
              <a:gd name="connsiteY30-6714" fmla="*/ 550698 h 918356"/>
              <a:gd name="connsiteX31-6715" fmla="*/ 2730451 w 9517857"/>
              <a:gd name="connsiteY31-6716" fmla="*/ 538058 h 918356"/>
              <a:gd name="connsiteX32-6717" fmla="*/ 2768713 w 9517857"/>
              <a:gd name="connsiteY32-6718" fmla="*/ 521575 h 918356"/>
              <a:gd name="connsiteX33-6719" fmla="*/ 2820868 w 9517857"/>
              <a:gd name="connsiteY33-6720" fmla="*/ 514160 h 918356"/>
              <a:gd name="connsiteX34-6721" fmla="*/ 3073635 w 9517857"/>
              <a:gd name="connsiteY34-6722" fmla="*/ 491294 h 918356"/>
              <a:gd name="connsiteX35-6723" fmla="*/ 3222071 w 9517857"/>
              <a:gd name="connsiteY35-6724" fmla="*/ 470559 h 918356"/>
              <a:gd name="connsiteX36-6725" fmla="*/ 3274069 w 9517857"/>
              <a:gd name="connsiteY36-6726" fmla="*/ 451605 h 918356"/>
              <a:gd name="connsiteX37-6727" fmla="*/ 3349632 w 9517857"/>
              <a:gd name="connsiteY37-6728" fmla="*/ 432583 h 918356"/>
              <a:gd name="connsiteX38-6729" fmla="*/ 3479593 w 9517857"/>
              <a:gd name="connsiteY38-6730" fmla="*/ 390437 h 918356"/>
              <a:gd name="connsiteX39-6731" fmla="*/ 3651428 w 9517857"/>
              <a:gd name="connsiteY39-6732" fmla="*/ 361807 h 918356"/>
              <a:gd name="connsiteX40-6733" fmla="*/ 3750023 w 9517857"/>
              <a:gd name="connsiteY40-6734" fmla="*/ 370678 h 918356"/>
              <a:gd name="connsiteX41-6735" fmla="*/ 3844133 w 9517857"/>
              <a:gd name="connsiteY41-6736" fmla="*/ 360648 h 918356"/>
              <a:gd name="connsiteX42-6737" fmla="*/ 3933803 w 9517857"/>
              <a:gd name="connsiteY42-6738" fmla="*/ 357315 h 918356"/>
              <a:gd name="connsiteX43-6739" fmla="*/ 4266740 w 9517857"/>
              <a:gd name="connsiteY43-6740" fmla="*/ 361454 h 918356"/>
              <a:gd name="connsiteX44-6741" fmla="*/ 4430770 w 9517857"/>
              <a:gd name="connsiteY44-6742" fmla="*/ 342643 h 918356"/>
              <a:gd name="connsiteX45-6743" fmla="*/ 4512664 w 9517857"/>
              <a:gd name="connsiteY45-6744" fmla="*/ 319948 h 918356"/>
              <a:gd name="connsiteX46-6745" fmla="*/ 4616423 w 9517857"/>
              <a:gd name="connsiteY46-6746" fmla="*/ 290914 h 918356"/>
              <a:gd name="connsiteX47-6747" fmla="*/ 4689163 w 9517857"/>
              <a:gd name="connsiteY47-6748" fmla="*/ 272812 h 918356"/>
              <a:gd name="connsiteX48-6749" fmla="*/ 4783273 w 9517857"/>
              <a:gd name="connsiteY48-6750" fmla="*/ 248463 h 918356"/>
              <a:gd name="connsiteX49-6751" fmla="*/ 4827826 w 9517857"/>
              <a:gd name="connsiteY49-6752" fmla="*/ 246977 h 918356"/>
              <a:gd name="connsiteX50-6753" fmla="*/ 4892569 w 9517857"/>
              <a:gd name="connsiteY50-6754" fmla="*/ 249933 h 918356"/>
              <a:gd name="connsiteX51-6755" fmla="*/ 4896611 w 9517857"/>
              <a:gd name="connsiteY51-6756" fmla="*/ 240448 h 918356"/>
              <a:gd name="connsiteX52-6757" fmla="*/ 4917286 w 9517857"/>
              <a:gd name="connsiteY52-6758" fmla="*/ 243659 h 918356"/>
              <a:gd name="connsiteX53-6759" fmla="*/ 4981173 w 9517857"/>
              <a:gd name="connsiteY53-6760" fmla="*/ 247103 h 918356"/>
              <a:gd name="connsiteX54-6761" fmla="*/ 5060397 w 9517857"/>
              <a:gd name="connsiteY54-6762" fmla="*/ 263688 h 918356"/>
              <a:gd name="connsiteX55-6763" fmla="*/ 5252996 w 9517857"/>
              <a:gd name="connsiteY55-6764" fmla="*/ 270655 h 918356"/>
              <a:gd name="connsiteX56-6765" fmla="*/ 5358056 w 9517857"/>
              <a:gd name="connsiteY56-6766" fmla="*/ 247248 h 918356"/>
              <a:gd name="connsiteX57-6767" fmla="*/ 5426496 w 9517857"/>
              <a:gd name="connsiteY57-6768" fmla="*/ 235142 h 918356"/>
              <a:gd name="connsiteX58-6769" fmla="*/ 5497161 w 9517857"/>
              <a:gd name="connsiteY58-6770" fmla="*/ 228808 h 918356"/>
              <a:gd name="connsiteX59-6771" fmla="*/ 5826043 w 9517857"/>
              <a:gd name="connsiteY59-6772" fmla="*/ 148073 h 918356"/>
              <a:gd name="connsiteX60-6773" fmla="*/ 6013415 w 9517857"/>
              <a:gd name="connsiteY60-6774" fmla="*/ 137316 h 918356"/>
              <a:gd name="connsiteX61-6775" fmla="*/ 6080994 w 9517857"/>
              <a:gd name="connsiteY61-6776" fmla="*/ 142938 h 918356"/>
              <a:gd name="connsiteX62-6777" fmla="*/ 6194152 w 9517857"/>
              <a:gd name="connsiteY62-6778" fmla="*/ 151772 h 918356"/>
              <a:gd name="connsiteX63-6779" fmla="*/ 6281379 w 9517857"/>
              <a:gd name="connsiteY63-6780" fmla="*/ 181626 h 918356"/>
              <a:gd name="connsiteX64-6781" fmla="*/ 6374947 w 9517857"/>
              <a:gd name="connsiteY64-6782" fmla="*/ 179799 h 918356"/>
              <a:gd name="connsiteX65-6783" fmla="*/ 6448518 w 9517857"/>
              <a:gd name="connsiteY65-6784" fmla="*/ 164378 h 918356"/>
              <a:gd name="connsiteX66-6785" fmla="*/ 6544700 w 9517857"/>
              <a:gd name="connsiteY66-6786" fmla="*/ 167161 h 918356"/>
              <a:gd name="connsiteX67-6787" fmla="*/ 6648353 w 9517857"/>
              <a:gd name="connsiteY67-6788" fmla="*/ 172250 h 918356"/>
              <a:gd name="connsiteX68-6789" fmla="*/ 6736227 w 9517857"/>
              <a:gd name="connsiteY68-6790" fmla="*/ 173216 h 918356"/>
              <a:gd name="connsiteX69-6791" fmla="*/ 6977218 w 9517857"/>
              <a:gd name="connsiteY69-6792" fmla="*/ 184289 h 918356"/>
              <a:gd name="connsiteX70-6793" fmla="*/ 7065221 w 9517857"/>
              <a:gd name="connsiteY70-6794" fmla="*/ 227531 h 918356"/>
              <a:gd name="connsiteX71-6795" fmla="*/ 7358195 w 9517857"/>
              <a:gd name="connsiteY71-6796" fmla="*/ 251740 h 918356"/>
              <a:gd name="connsiteX72-6797" fmla="*/ 7565449 w 9517857"/>
              <a:gd name="connsiteY72-6798" fmla="*/ 258950 h 918356"/>
              <a:gd name="connsiteX73-6799" fmla="*/ 7599285 w 9517857"/>
              <a:gd name="connsiteY73-6800" fmla="*/ 266021 h 918356"/>
              <a:gd name="connsiteX74-6801" fmla="*/ 7644411 w 9517857"/>
              <a:gd name="connsiteY74-6802" fmla="*/ 258986 h 918356"/>
              <a:gd name="connsiteX75-6803" fmla="*/ 7825110 w 9517857"/>
              <a:gd name="connsiteY75-6804" fmla="*/ 229109 h 918356"/>
              <a:gd name="connsiteX76-6805" fmla="*/ 7965805 w 9517857"/>
              <a:gd name="connsiteY76-6806" fmla="*/ 200355 h 918356"/>
              <a:gd name="connsiteX77-6807" fmla="*/ 8147401 w 9517857"/>
              <a:gd name="connsiteY77-6808" fmla="*/ 205617 h 918356"/>
              <a:gd name="connsiteX78-6809" fmla="*/ 8256033 w 9517857"/>
              <a:gd name="connsiteY78-6810" fmla="*/ 193713 h 918356"/>
              <a:gd name="connsiteX79-6811" fmla="*/ 8410677 w 9517857"/>
              <a:gd name="connsiteY79-6812" fmla="*/ 172167 h 918356"/>
              <a:gd name="connsiteX80-6813" fmla="*/ 8617841 w 9517857"/>
              <a:gd name="connsiteY80-6814" fmla="*/ 155167 h 918356"/>
              <a:gd name="connsiteX81-6815" fmla="*/ 8715976 w 9517857"/>
              <a:gd name="connsiteY81-6816" fmla="*/ 178374 h 918356"/>
              <a:gd name="connsiteX82-6817" fmla="*/ 8778827 w 9517857"/>
              <a:gd name="connsiteY82-6818" fmla="*/ 172936 h 918356"/>
              <a:gd name="connsiteX83-6819" fmla="*/ 8840778 w 9517857"/>
              <a:gd name="connsiteY83-6820" fmla="*/ 143149 h 918356"/>
              <a:gd name="connsiteX84-6821" fmla="*/ 9010380 w 9517857"/>
              <a:gd name="connsiteY84-6822" fmla="*/ 91891 h 918356"/>
              <a:gd name="connsiteX85-6823" fmla="*/ 9110856 w 9517857"/>
              <a:gd name="connsiteY85-6824" fmla="*/ 70997 h 918356"/>
              <a:gd name="connsiteX86-6825" fmla="*/ 9268817 w 9517857"/>
              <a:gd name="connsiteY86-6826" fmla="*/ 53082 h 918356"/>
              <a:gd name="connsiteX87-6827" fmla="*/ 9316667 w 9517857"/>
              <a:gd name="connsiteY87-6828" fmla="*/ 45047 h 918356"/>
              <a:gd name="connsiteX88-6829" fmla="*/ 9428209 w 9517857"/>
              <a:gd name="connsiteY88-6830" fmla="*/ 29923 h 918356"/>
              <a:gd name="connsiteX89-6831" fmla="*/ 9488916 w 9517857"/>
              <a:gd name="connsiteY89-6832" fmla="*/ 0 h 918356"/>
              <a:gd name="connsiteX0-6833" fmla="*/ 9488916 w 9517857"/>
              <a:gd name="connsiteY0-6834" fmla="*/ 0 h 918356"/>
              <a:gd name="connsiteX1-6835" fmla="*/ 9517857 w 9517857"/>
              <a:gd name="connsiteY1-6836" fmla="*/ 12 h 918356"/>
              <a:gd name="connsiteX2-6837" fmla="*/ 9517857 w 9517857"/>
              <a:gd name="connsiteY2-6838" fmla="*/ 918356 h 918356"/>
              <a:gd name="connsiteX3-6839" fmla="*/ 14604 w 9517857"/>
              <a:gd name="connsiteY3-6840" fmla="*/ 918356 h 918356"/>
              <a:gd name="connsiteX4-6841" fmla="*/ 12841 w 9517857"/>
              <a:gd name="connsiteY4-6842" fmla="*/ 917763 h 918356"/>
              <a:gd name="connsiteX5-6843" fmla="*/ 93 w 9517857"/>
              <a:gd name="connsiteY5-6844" fmla="*/ 912471 h 918356"/>
              <a:gd name="connsiteX6-6845" fmla="*/ 58674 w 9517857"/>
              <a:gd name="connsiteY6-6846" fmla="*/ 890322 h 918356"/>
              <a:gd name="connsiteX7-6847" fmla="*/ 275005 w 9517857"/>
              <a:gd name="connsiteY7-6848" fmla="*/ 807229 h 918356"/>
              <a:gd name="connsiteX8-6849" fmla="*/ 587824 w 9517857"/>
              <a:gd name="connsiteY8-6850" fmla="*/ 798195 h 918356"/>
              <a:gd name="connsiteX9-6851" fmla="*/ 727985 w 9517857"/>
              <a:gd name="connsiteY9-6852" fmla="*/ 719826 h 918356"/>
              <a:gd name="connsiteX10-6853" fmla="*/ 778982 w 9517857"/>
              <a:gd name="connsiteY10-6854" fmla="*/ 710142 h 918356"/>
              <a:gd name="connsiteX11-6855" fmla="*/ 849944 w 9517857"/>
              <a:gd name="connsiteY11-6856" fmla="*/ 717987 h 918356"/>
              <a:gd name="connsiteX12-6857" fmla="*/ 901402 w 9517857"/>
              <a:gd name="connsiteY12-6858" fmla="*/ 729045 h 918356"/>
              <a:gd name="connsiteX13-6859" fmla="*/ 930946 w 9517857"/>
              <a:gd name="connsiteY13-6860" fmla="*/ 734046 h 918356"/>
              <a:gd name="connsiteX14-6861" fmla="*/ 986250 w 9517857"/>
              <a:gd name="connsiteY14-6862" fmla="*/ 713530 h 918356"/>
              <a:gd name="connsiteX15-6863" fmla="*/ 1013752 w 9517857"/>
              <a:gd name="connsiteY15-6864" fmla="*/ 713361 h 918356"/>
              <a:gd name="connsiteX16-6865" fmla="*/ 1023734 w 9517857"/>
              <a:gd name="connsiteY16-6866" fmla="*/ 718571 h 918356"/>
              <a:gd name="connsiteX17-6867" fmla="*/ 1063207 w 9517857"/>
              <a:gd name="connsiteY17-6868" fmla="*/ 715651 h 918356"/>
              <a:gd name="connsiteX18-6869" fmla="*/ 1081980 w 9517857"/>
              <a:gd name="connsiteY18-6870" fmla="*/ 738455 h 918356"/>
              <a:gd name="connsiteX19-6871" fmla="*/ 1218120 w 9517857"/>
              <a:gd name="connsiteY19-6872" fmla="*/ 713280 h 918356"/>
              <a:gd name="connsiteX20-6873" fmla="*/ 1397459 w 9517857"/>
              <a:gd name="connsiteY20-6874" fmla="*/ 691190 h 918356"/>
              <a:gd name="connsiteX21-6875" fmla="*/ 1580688 w 9517857"/>
              <a:gd name="connsiteY21-6876" fmla="*/ 693697 h 918356"/>
              <a:gd name="connsiteX22-6877" fmla="*/ 1772334 w 9517857"/>
              <a:gd name="connsiteY22-6878" fmla="*/ 710640 h 918356"/>
              <a:gd name="connsiteX23-6879" fmla="*/ 2002561 w 9517857"/>
              <a:gd name="connsiteY23-6880" fmla="*/ 659917 h 918356"/>
              <a:gd name="connsiteX24-6881" fmla="*/ 2135144 w 9517857"/>
              <a:gd name="connsiteY24-6882" fmla="*/ 636501 h 918356"/>
              <a:gd name="connsiteX25-6883" fmla="*/ 2440292 w 9517857"/>
              <a:gd name="connsiteY25-6884" fmla="*/ 593862 h 918356"/>
              <a:gd name="connsiteX26-6885" fmla="*/ 2547829 w 9517857"/>
              <a:gd name="connsiteY26-6886" fmla="*/ 566150 h 918356"/>
              <a:gd name="connsiteX27-6887" fmla="*/ 2658055 w 9517857"/>
              <a:gd name="connsiteY27-6888" fmla="*/ 578727 h 918356"/>
              <a:gd name="connsiteX28-6889" fmla="*/ 2693698 w 9517857"/>
              <a:gd name="connsiteY28-6890" fmla="*/ 560029 h 918356"/>
              <a:gd name="connsiteX29-6891" fmla="*/ 2699673 w 9517857"/>
              <a:gd name="connsiteY29-6892" fmla="*/ 556400 h 918356"/>
              <a:gd name="connsiteX30-6893" fmla="*/ 2727306 w 9517857"/>
              <a:gd name="connsiteY30-6894" fmla="*/ 550698 h 918356"/>
              <a:gd name="connsiteX31-6895" fmla="*/ 2730451 w 9517857"/>
              <a:gd name="connsiteY31-6896" fmla="*/ 538058 h 918356"/>
              <a:gd name="connsiteX32-6897" fmla="*/ 2768713 w 9517857"/>
              <a:gd name="connsiteY32-6898" fmla="*/ 521575 h 918356"/>
              <a:gd name="connsiteX33-6899" fmla="*/ 2820868 w 9517857"/>
              <a:gd name="connsiteY33-6900" fmla="*/ 514160 h 918356"/>
              <a:gd name="connsiteX34-6901" fmla="*/ 3073635 w 9517857"/>
              <a:gd name="connsiteY34-6902" fmla="*/ 491294 h 918356"/>
              <a:gd name="connsiteX35-6903" fmla="*/ 3222071 w 9517857"/>
              <a:gd name="connsiteY35-6904" fmla="*/ 470559 h 918356"/>
              <a:gd name="connsiteX36-6905" fmla="*/ 3274069 w 9517857"/>
              <a:gd name="connsiteY36-6906" fmla="*/ 451605 h 918356"/>
              <a:gd name="connsiteX37-6907" fmla="*/ 3349632 w 9517857"/>
              <a:gd name="connsiteY37-6908" fmla="*/ 432583 h 918356"/>
              <a:gd name="connsiteX38-6909" fmla="*/ 3479593 w 9517857"/>
              <a:gd name="connsiteY38-6910" fmla="*/ 390437 h 918356"/>
              <a:gd name="connsiteX39-6911" fmla="*/ 3651428 w 9517857"/>
              <a:gd name="connsiteY39-6912" fmla="*/ 361807 h 918356"/>
              <a:gd name="connsiteX40-6913" fmla="*/ 3750023 w 9517857"/>
              <a:gd name="connsiteY40-6914" fmla="*/ 370678 h 918356"/>
              <a:gd name="connsiteX41-6915" fmla="*/ 3844133 w 9517857"/>
              <a:gd name="connsiteY41-6916" fmla="*/ 360648 h 918356"/>
              <a:gd name="connsiteX42-6917" fmla="*/ 3933803 w 9517857"/>
              <a:gd name="connsiteY42-6918" fmla="*/ 357315 h 918356"/>
              <a:gd name="connsiteX43-6919" fmla="*/ 4266740 w 9517857"/>
              <a:gd name="connsiteY43-6920" fmla="*/ 361454 h 918356"/>
              <a:gd name="connsiteX44-6921" fmla="*/ 4430770 w 9517857"/>
              <a:gd name="connsiteY44-6922" fmla="*/ 342643 h 918356"/>
              <a:gd name="connsiteX45-6923" fmla="*/ 4512664 w 9517857"/>
              <a:gd name="connsiteY45-6924" fmla="*/ 319948 h 918356"/>
              <a:gd name="connsiteX46-6925" fmla="*/ 4616423 w 9517857"/>
              <a:gd name="connsiteY46-6926" fmla="*/ 290914 h 918356"/>
              <a:gd name="connsiteX47-6927" fmla="*/ 4689163 w 9517857"/>
              <a:gd name="connsiteY47-6928" fmla="*/ 272812 h 918356"/>
              <a:gd name="connsiteX48-6929" fmla="*/ 4783273 w 9517857"/>
              <a:gd name="connsiteY48-6930" fmla="*/ 248463 h 918356"/>
              <a:gd name="connsiteX49-6931" fmla="*/ 4827826 w 9517857"/>
              <a:gd name="connsiteY49-6932" fmla="*/ 246977 h 918356"/>
              <a:gd name="connsiteX50-6933" fmla="*/ 4892569 w 9517857"/>
              <a:gd name="connsiteY50-6934" fmla="*/ 249933 h 918356"/>
              <a:gd name="connsiteX51-6935" fmla="*/ 4896611 w 9517857"/>
              <a:gd name="connsiteY51-6936" fmla="*/ 240448 h 918356"/>
              <a:gd name="connsiteX52-6937" fmla="*/ 4917286 w 9517857"/>
              <a:gd name="connsiteY52-6938" fmla="*/ 243659 h 918356"/>
              <a:gd name="connsiteX53-6939" fmla="*/ 4981173 w 9517857"/>
              <a:gd name="connsiteY53-6940" fmla="*/ 247103 h 918356"/>
              <a:gd name="connsiteX54-6941" fmla="*/ 5060397 w 9517857"/>
              <a:gd name="connsiteY54-6942" fmla="*/ 263688 h 918356"/>
              <a:gd name="connsiteX55-6943" fmla="*/ 5252996 w 9517857"/>
              <a:gd name="connsiteY55-6944" fmla="*/ 270655 h 918356"/>
              <a:gd name="connsiteX56-6945" fmla="*/ 5358056 w 9517857"/>
              <a:gd name="connsiteY56-6946" fmla="*/ 247248 h 918356"/>
              <a:gd name="connsiteX57-6947" fmla="*/ 5426496 w 9517857"/>
              <a:gd name="connsiteY57-6948" fmla="*/ 235142 h 918356"/>
              <a:gd name="connsiteX58-6949" fmla="*/ 5497161 w 9517857"/>
              <a:gd name="connsiteY58-6950" fmla="*/ 228808 h 918356"/>
              <a:gd name="connsiteX59-6951" fmla="*/ 5826043 w 9517857"/>
              <a:gd name="connsiteY59-6952" fmla="*/ 148073 h 918356"/>
              <a:gd name="connsiteX60-6953" fmla="*/ 6013415 w 9517857"/>
              <a:gd name="connsiteY60-6954" fmla="*/ 137316 h 918356"/>
              <a:gd name="connsiteX61-6955" fmla="*/ 6080994 w 9517857"/>
              <a:gd name="connsiteY61-6956" fmla="*/ 142938 h 918356"/>
              <a:gd name="connsiteX62-6957" fmla="*/ 6194152 w 9517857"/>
              <a:gd name="connsiteY62-6958" fmla="*/ 151772 h 918356"/>
              <a:gd name="connsiteX63-6959" fmla="*/ 6281379 w 9517857"/>
              <a:gd name="connsiteY63-6960" fmla="*/ 181626 h 918356"/>
              <a:gd name="connsiteX64-6961" fmla="*/ 6374947 w 9517857"/>
              <a:gd name="connsiteY64-6962" fmla="*/ 179799 h 918356"/>
              <a:gd name="connsiteX65-6963" fmla="*/ 6448518 w 9517857"/>
              <a:gd name="connsiteY65-6964" fmla="*/ 164378 h 918356"/>
              <a:gd name="connsiteX66-6965" fmla="*/ 6544700 w 9517857"/>
              <a:gd name="connsiteY66-6966" fmla="*/ 167161 h 918356"/>
              <a:gd name="connsiteX67-6967" fmla="*/ 6648353 w 9517857"/>
              <a:gd name="connsiteY67-6968" fmla="*/ 172250 h 918356"/>
              <a:gd name="connsiteX68-6969" fmla="*/ 6736227 w 9517857"/>
              <a:gd name="connsiteY68-6970" fmla="*/ 173216 h 918356"/>
              <a:gd name="connsiteX69-6971" fmla="*/ 6977218 w 9517857"/>
              <a:gd name="connsiteY69-6972" fmla="*/ 184289 h 918356"/>
              <a:gd name="connsiteX70-6973" fmla="*/ 7065221 w 9517857"/>
              <a:gd name="connsiteY70-6974" fmla="*/ 227531 h 918356"/>
              <a:gd name="connsiteX71-6975" fmla="*/ 7358195 w 9517857"/>
              <a:gd name="connsiteY71-6976" fmla="*/ 251740 h 918356"/>
              <a:gd name="connsiteX72-6977" fmla="*/ 7565449 w 9517857"/>
              <a:gd name="connsiteY72-6978" fmla="*/ 258950 h 918356"/>
              <a:gd name="connsiteX73-6979" fmla="*/ 7599285 w 9517857"/>
              <a:gd name="connsiteY73-6980" fmla="*/ 266021 h 918356"/>
              <a:gd name="connsiteX74-6981" fmla="*/ 7644411 w 9517857"/>
              <a:gd name="connsiteY74-6982" fmla="*/ 258986 h 918356"/>
              <a:gd name="connsiteX75-6983" fmla="*/ 7825110 w 9517857"/>
              <a:gd name="connsiteY75-6984" fmla="*/ 229109 h 918356"/>
              <a:gd name="connsiteX76-6985" fmla="*/ 7965805 w 9517857"/>
              <a:gd name="connsiteY76-6986" fmla="*/ 200355 h 918356"/>
              <a:gd name="connsiteX77-6987" fmla="*/ 8147401 w 9517857"/>
              <a:gd name="connsiteY77-6988" fmla="*/ 205617 h 918356"/>
              <a:gd name="connsiteX78-6989" fmla="*/ 8256033 w 9517857"/>
              <a:gd name="connsiteY78-6990" fmla="*/ 193713 h 918356"/>
              <a:gd name="connsiteX79-6991" fmla="*/ 8410677 w 9517857"/>
              <a:gd name="connsiteY79-6992" fmla="*/ 172167 h 918356"/>
              <a:gd name="connsiteX80-6993" fmla="*/ 8617841 w 9517857"/>
              <a:gd name="connsiteY80-6994" fmla="*/ 155167 h 918356"/>
              <a:gd name="connsiteX81-6995" fmla="*/ 8715976 w 9517857"/>
              <a:gd name="connsiteY81-6996" fmla="*/ 178374 h 918356"/>
              <a:gd name="connsiteX82-6997" fmla="*/ 8778827 w 9517857"/>
              <a:gd name="connsiteY82-6998" fmla="*/ 172936 h 918356"/>
              <a:gd name="connsiteX83-6999" fmla="*/ 8840778 w 9517857"/>
              <a:gd name="connsiteY83-7000" fmla="*/ 143149 h 918356"/>
              <a:gd name="connsiteX84-7001" fmla="*/ 9010380 w 9517857"/>
              <a:gd name="connsiteY84-7002" fmla="*/ 91891 h 918356"/>
              <a:gd name="connsiteX85-7003" fmla="*/ 9110856 w 9517857"/>
              <a:gd name="connsiteY85-7004" fmla="*/ 70997 h 918356"/>
              <a:gd name="connsiteX86-7005" fmla="*/ 9268817 w 9517857"/>
              <a:gd name="connsiteY86-7006" fmla="*/ 53082 h 918356"/>
              <a:gd name="connsiteX87-7007" fmla="*/ 9316667 w 9517857"/>
              <a:gd name="connsiteY87-7008" fmla="*/ 45047 h 918356"/>
              <a:gd name="connsiteX88-7009" fmla="*/ 9428209 w 9517857"/>
              <a:gd name="connsiteY88-7010" fmla="*/ 29923 h 918356"/>
              <a:gd name="connsiteX89-7011" fmla="*/ 9488916 w 9517857"/>
              <a:gd name="connsiteY89-7012" fmla="*/ 0 h 918356"/>
              <a:gd name="connsiteX0-7013" fmla="*/ 9488916 w 9517857"/>
              <a:gd name="connsiteY0-7014" fmla="*/ 0 h 918356"/>
              <a:gd name="connsiteX1-7015" fmla="*/ 9517857 w 9517857"/>
              <a:gd name="connsiteY1-7016" fmla="*/ 12 h 918356"/>
              <a:gd name="connsiteX2-7017" fmla="*/ 9517857 w 9517857"/>
              <a:gd name="connsiteY2-7018" fmla="*/ 918356 h 918356"/>
              <a:gd name="connsiteX3-7019" fmla="*/ 14604 w 9517857"/>
              <a:gd name="connsiteY3-7020" fmla="*/ 918356 h 918356"/>
              <a:gd name="connsiteX4-7021" fmla="*/ 12841 w 9517857"/>
              <a:gd name="connsiteY4-7022" fmla="*/ 917763 h 918356"/>
              <a:gd name="connsiteX5-7023" fmla="*/ 93 w 9517857"/>
              <a:gd name="connsiteY5-7024" fmla="*/ 912471 h 918356"/>
              <a:gd name="connsiteX6-7025" fmla="*/ 58674 w 9517857"/>
              <a:gd name="connsiteY6-7026" fmla="*/ 890322 h 918356"/>
              <a:gd name="connsiteX7-7027" fmla="*/ 275005 w 9517857"/>
              <a:gd name="connsiteY7-7028" fmla="*/ 807229 h 918356"/>
              <a:gd name="connsiteX8-7029" fmla="*/ 587824 w 9517857"/>
              <a:gd name="connsiteY8-7030" fmla="*/ 798195 h 918356"/>
              <a:gd name="connsiteX9-7031" fmla="*/ 727985 w 9517857"/>
              <a:gd name="connsiteY9-7032" fmla="*/ 719826 h 918356"/>
              <a:gd name="connsiteX10-7033" fmla="*/ 778982 w 9517857"/>
              <a:gd name="connsiteY10-7034" fmla="*/ 710142 h 918356"/>
              <a:gd name="connsiteX11-7035" fmla="*/ 849944 w 9517857"/>
              <a:gd name="connsiteY11-7036" fmla="*/ 717987 h 918356"/>
              <a:gd name="connsiteX12-7037" fmla="*/ 901402 w 9517857"/>
              <a:gd name="connsiteY12-7038" fmla="*/ 729045 h 918356"/>
              <a:gd name="connsiteX13-7039" fmla="*/ 930946 w 9517857"/>
              <a:gd name="connsiteY13-7040" fmla="*/ 734046 h 918356"/>
              <a:gd name="connsiteX14-7041" fmla="*/ 986250 w 9517857"/>
              <a:gd name="connsiteY14-7042" fmla="*/ 713530 h 918356"/>
              <a:gd name="connsiteX15-7043" fmla="*/ 1013752 w 9517857"/>
              <a:gd name="connsiteY15-7044" fmla="*/ 713361 h 918356"/>
              <a:gd name="connsiteX16-7045" fmla="*/ 1023734 w 9517857"/>
              <a:gd name="connsiteY16-7046" fmla="*/ 718571 h 918356"/>
              <a:gd name="connsiteX17-7047" fmla="*/ 1063207 w 9517857"/>
              <a:gd name="connsiteY17-7048" fmla="*/ 715651 h 918356"/>
              <a:gd name="connsiteX18-7049" fmla="*/ 1081980 w 9517857"/>
              <a:gd name="connsiteY18-7050" fmla="*/ 738455 h 918356"/>
              <a:gd name="connsiteX19-7051" fmla="*/ 1218120 w 9517857"/>
              <a:gd name="connsiteY19-7052" fmla="*/ 713280 h 918356"/>
              <a:gd name="connsiteX20-7053" fmla="*/ 1397459 w 9517857"/>
              <a:gd name="connsiteY20-7054" fmla="*/ 691190 h 918356"/>
              <a:gd name="connsiteX21-7055" fmla="*/ 1580688 w 9517857"/>
              <a:gd name="connsiteY21-7056" fmla="*/ 693697 h 918356"/>
              <a:gd name="connsiteX22-7057" fmla="*/ 1772334 w 9517857"/>
              <a:gd name="connsiteY22-7058" fmla="*/ 710640 h 918356"/>
              <a:gd name="connsiteX23-7059" fmla="*/ 2002561 w 9517857"/>
              <a:gd name="connsiteY23-7060" fmla="*/ 659917 h 918356"/>
              <a:gd name="connsiteX24-7061" fmla="*/ 2135144 w 9517857"/>
              <a:gd name="connsiteY24-7062" fmla="*/ 636501 h 918356"/>
              <a:gd name="connsiteX25-7063" fmla="*/ 2440292 w 9517857"/>
              <a:gd name="connsiteY25-7064" fmla="*/ 593862 h 918356"/>
              <a:gd name="connsiteX26-7065" fmla="*/ 2547829 w 9517857"/>
              <a:gd name="connsiteY26-7066" fmla="*/ 566150 h 918356"/>
              <a:gd name="connsiteX27-7067" fmla="*/ 2658055 w 9517857"/>
              <a:gd name="connsiteY27-7068" fmla="*/ 578727 h 918356"/>
              <a:gd name="connsiteX28-7069" fmla="*/ 2693698 w 9517857"/>
              <a:gd name="connsiteY28-7070" fmla="*/ 560029 h 918356"/>
              <a:gd name="connsiteX29-7071" fmla="*/ 2699673 w 9517857"/>
              <a:gd name="connsiteY29-7072" fmla="*/ 556400 h 918356"/>
              <a:gd name="connsiteX30-7073" fmla="*/ 2727306 w 9517857"/>
              <a:gd name="connsiteY30-7074" fmla="*/ 550698 h 918356"/>
              <a:gd name="connsiteX31-7075" fmla="*/ 2730451 w 9517857"/>
              <a:gd name="connsiteY31-7076" fmla="*/ 538058 h 918356"/>
              <a:gd name="connsiteX32-7077" fmla="*/ 2768713 w 9517857"/>
              <a:gd name="connsiteY32-7078" fmla="*/ 521575 h 918356"/>
              <a:gd name="connsiteX33-7079" fmla="*/ 2820868 w 9517857"/>
              <a:gd name="connsiteY33-7080" fmla="*/ 514160 h 918356"/>
              <a:gd name="connsiteX34-7081" fmla="*/ 3073635 w 9517857"/>
              <a:gd name="connsiteY34-7082" fmla="*/ 491294 h 918356"/>
              <a:gd name="connsiteX35-7083" fmla="*/ 3222071 w 9517857"/>
              <a:gd name="connsiteY35-7084" fmla="*/ 470559 h 918356"/>
              <a:gd name="connsiteX36-7085" fmla="*/ 3274069 w 9517857"/>
              <a:gd name="connsiteY36-7086" fmla="*/ 451605 h 918356"/>
              <a:gd name="connsiteX37-7087" fmla="*/ 3349632 w 9517857"/>
              <a:gd name="connsiteY37-7088" fmla="*/ 432583 h 918356"/>
              <a:gd name="connsiteX38-7089" fmla="*/ 3479593 w 9517857"/>
              <a:gd name="connsiteY38-7090" fmla="*/ 390437 h 918356"/>
              <a:gd name="connsiteX39-7091" fmla="*/ 3651428 w 9517857"/>
              <a:gd name="connsiteY39-7092" fmla="*/ 361807 h 918356"/>
              <a:gd name="connsiteX40-7093" fmla="*/ 3750023 w 9517857"/>
              <a:gd name="connsiteY40-7094" fmla="*/ 370678 h 918356"/>
              <a:gd name="connsiteX41-7095" fmla="*/ 3844133 w 9517857"/>
              <a:gd name="connsiteY41-7096" fmla="*/ 360648 h 918356"/>
              <a:gd name="connsiteX42-7097" fmla="*/ 3933803 w 9517857"/>
              <a:gd name="connsiteY42-7098" fmla="*/ 357315 h 918356"/>
              <a:gd name="connsiteX43-7099" fmla="*/ 4266740 w 9517857"/>
              <a:gd name="connsiteY43-7100" fmla="*/ 361454 h 918356"/>
              <a:gd name="connsiteX44-7101" fmla="*/ 4430770 w 9517857"/>
              <a:gd name="connsiteY44-7102" fmla="*/ 342643 h 918356"/>
              <a:gd name="connsiteX45-7103" fmla="*/ 4512664 w 9517857"/>
              <a:gd name="connsiteY45-7104" fmla="*/ 319948 h 918356"/>
              <a:gd name="connsiteX46-7105" fmla="*/ 4616423 w 9517857"/>
              <a:gd name="connsiteY46-7106" fmla="*/ 290914 h 918356"/>
              <a:gd name="connsiteX47-7107" fmla="*/ 4689163 w 9517857"/>
              <a:gd name="connsiteY47-7108" fmla="*/ 272812 h 918356"/>
              <a:gd name="connsiteX48-7109" fmla="*/ 4783273 w 9517857"/>
              <a:gd name="connsiteY48-7110" fmla="*/ 248463 h 918356"/>
              <a:gd name="connsiteX49-7111" fmla="*/ 4827826 w 9517857"/>
              <a:gd name="connsiteY49-7112" fmla="*/ 246977 h 918356"/>
              <a:gd name="connsiteX50-7113" fmla="*/ 4892569 w 9517857"/>
              <a:gd name="connsiteY50-7114" fmla="*/ 249933 h 918356"/>
              <a:gd name="connsiteX51-7115" fmla="*/ 4896611 w 9517857"/>
              <a:gd name="connsiteY51-7116" fmla="*/ 240448 h 918356"/>
              <a:gd name="connsiteX52-7117" fmla="*/ 4917286 w 9517857"/>
              <a:gd name="connsiteY52-7118" fmla="*/ 243659 h 918356"/>
              <a:gd name="connsiteX53-7119" fmla="*/ 4981173 w 9517857"/>
              <a:gd name="connsiteY53-7120" fmla="*/ 247103 h 918356"/>
              <a:gd name="connsiteX54-7121" fmla="*/ 5060397 w 9517857"/>
              <a:gd name="connsiteY54-7122" fmla="*/ 263688 h 918356"/>
              <a:gd name="connsiteX55-7123" fmla="*/ 5252996 w 9517857"/>
              <a:gd name="connsiteY55-7124" fmla="*/ 270655 h 918356"/>
              <a:gd name="connsiteX56-7125" fmla="*/ 5358056 w 9517857"/>
              <a:gd name="connsiteY56-7126" fmla="*/ 247248 h 918356"/>
              <a:gd name="connsiteX57-7127" fmla="*/ 5426496 w 9517857"/>
              <a:gd name="connsiteY57-7128" fmla="*/ 235142 h 918356"/>
              <a:gd name="connsiteX58-7129" fmla="*/ 5497161 w 9517857"/>
              <a:gd name="connsiteY58-7130" fmla="*/ 228808 h 918356"/>
              <a:gd name="connsiteX59-7131" fmla="*/ 5826043 w 9517857"/>
              <a:gd name="connsiteY59-7132" fmla="*/ 148073 h 918356"/>
              <a:gd name="connsiteX60-7133" fmla="*/ 6013415 w 9517857"/>
              <a:gd name="connsiteY60-7134" fmla="*/ 137316 h 918356"/>
              <a:gd name="connsiteX61-7135" fmla="*/ 6080994 w 9517857"/>
              <a:gd name="connsiteY61-7136" fmla="*/ 142938 h 918356"/>
              <a:gd name="connsiteX62-7137" fmla="*/ 6194152 w 9517857"/>
              <a:gd name="connsiteY62-7138" fmla="*/ 151772 h 918356"/>
              <a:gd name="connsiteX63-7139" fmla="*/ 6281379 w 9517857"/>
              <a:gd name="connsiteY63-7140" fmla="*/ 181626 h 918356"/>
              <a:gd name="connsiteX64-7141" fmla="*/ 6448518 w 9517857"/>
              <a:gd name="connsiteY64-7142" fmla="*/ 164378 h 918356"/>
              <a:gd name="connsiteX65-7143" fmla="*/ 6544700 w 9517857"/>
              <a:gd name="connsiteY65-7144" fmla="*/ 167161 h 918356"/>
              <a:gd name="connsiteX66-7145" fmla="*/ 6648353 w 9517857"/>
              <a:gd name="connsiteY66-7146" fmla="*/ 172250 h 918356"/>
              <a:gd name="connsiteX67-7147" fmla="*/ 6736227 w 9517857"/>
              <a:gd name="connsiteY67-7148" fmla="*/ 173216 h 918356"/>
              <a:gd name="connsiteX68-7149" fmla="*/ 6977218 w 9517857"/>
              <a:gd name="connsiteY68-7150" fmla="*/ 184289 h 918356"/>
              <a:gd name="connsiteX69-7151" fmla="*/ 7065221 w 9517857"/>
              <a:gd name="connsiteY69-7152" fmla="*/ 227531 h 918356"/>
              <a:gd name="connsiteX70-7153" fmla="*/ 7358195 w 9517857"/>
              <a:gd name="connsiteY70-7154" fmla="*/ 251740 h 918356"/>
              <a:gd name="connsiteX71-7155" fmla="*/ 7565449 w 9517857"/>
              <a:gd name="connsiteY71-7156" fmla="*/ 258950 h 918356"/>
              <a:gd name="connsiteX72-7157" fmla="*/ 7599285 w 9517857"/>
              <a:gd name="connsiteY72-7158" fmla="*/ 266021 h 918356"/>
              <a:gd name="connsiteX73-7159" fmla="*/ 7644411 w 9517857"/>
              <a:gd name="connsiteY73-7160" fmla="*/ 258986 h 918356"/>
              <a:gd name="connsiteX74-7161" fmla="*/ 7825110 w 9517857"/>
              <a:gd name="connsiteY74-7162" fmla="*/ 229109 h 918356"/>
              <a:gd name="connsiteX75-7163" fmla="*/ 7965805 w 9517857"/>
              <a:gd name="connsiteY75-7164" fmla="*/ 200355 h 918356"/>
              <a:gd name="connsiteX76-7165" fmla="*/ 8147401 w 9517857"/>
              <a:gd name="connsiteY76-7166" fmla="*/ 205617 h 918356"/>
              <a:gd name="connsiteX77-7167" fmla="*/ 8256033 w 9517857"/>
              <a:gd name="connsiteY77-7168" fmla="*/ 193713 h 918356"/>
              <a:gd name="connsiteX78-7169" fmla="*/ 8410677 w 9517857"/>
              <a:gd name="connsiteY78-7170" fmla="*/ 172167 h 918356"/>
              <a:gd name="connsiteX79-7171" fmla="*/ 8617841 w 9517857"/>
              <a:gd name="connsiteY79-7172" fmla="*/ 155167 h 918356"/>
              <a:gd name="connsiteX80-7173" fmla="*/ 8715976 w 9517857"/>
              <a:gd name="connsiteY80-7174" fmla="*/ 178374 h 918356"/>
              <a:gd name="connsiteX81-7175" fmla="*/ 8778827 w 9517857"/>
              <a:gd name="connsiteY81-7176" fmla="*/ 172936 h 918356"/>
              <a:gd name="connsiteX82-7177" fmla="*/ 8840778 w 9517857"/>
              <a:gd name="connsiteY82-7178" fmla="*/ 143149 h 918356"/>
              <a:gd name="connsiteX83-7179" fmla="*/ 9010380 w 9517857"/>
              <a:gd name="connsiteY83-7180" fmla="*/ 91891 h 918356"/>
              <a:gd name="connsiteX84-7181" fmla="*/ 9110856 w 9517857"/>
              <a:gd name="connsiteY84-7182" fmla="*/ 70997 h 918356"/>
              <a:gd name="connsiteX85-7183" fmla="*/ 9268817 w 9517857"/>
              <a:gd name="connsiteY85-7184" fmla="*/ 53082 h 918356"/>
              <a:gd name="connsiteX86-7185" fmla="*/ 9316667 w 9517857"/>
              <a:gd name="connsiteY86-7186" fmla="*/ 45047 h 918356"/>
              <a:gd name="connsiteX87-7187" fmla="*/ 9428209 w 9517857"/>
              <a:gd name="connsiteY87-7188" fmla="*/ 29923 h 918356"/>
              <a:gd name="connsiteX88-7189" fmla="*/ 9488916 w 9517857"/>
              <a:gd name="connsiteY88-7190" fmla="*/ 0 h 918356"/>
              <a:gd name="connsiteX0-7191" fmla="*/ 9488916 w 9517857"/>
              <a:gd name="connsiteY0-7192" fmla="*/ 0 h 918356"/>
              <a:gd name="connsiteX1-7193" fmla="*/ 9517857 w 9517857"/>
              <a:gd name="connsiteY1-7194" fmla="*/ 12 h 918356"/>
              <a:gd name="connsiteX2-7195" fmla="*/ 9517857 w 9517857"/>
              <a:gd name="connsiteY2-7196" fmla="*/ 918356 h 918356"/>
              <a:gd name="connsiteX3-7197" fmla="*/ 14604 w 9517857"/>
              <a:gd name="connsiteY3-7198" fmla="*/ 918356 h 918356"/>
              <a:gd name="connsiteX4-7199" fmla="*/ 12841 w 9517857"/>
              <a:gd name="connsiteY4-7200" fmla="*/ 917763 h 918356"/>
              <a:gd name="connsiteX5-7201" fmla="*/ 93 w 9517857"/>
              <a:gd name="connsiteY5-7202" fmla="*/ 912471 h 918356"/>
              <a:gd name="connsiteX6-7203" fmla="*/ 58674 w 9517857"/>
              <a:gd name="connsiteY6-7204" fmla="*/ 890322 h 918356"/>
              <a:gd name="connsiteX7-7205" fmla="*/ 275005 w 9517857"/>
              <a:gd name="connsiteY7-7206" fmla="*/ 807229 h 918356"/>
              <a:gd name="connsiteX8-7207" fmla="*/ 587824 w 9517857"/>
              <a:gd name="connsiteY8-7208" fmla="*/ 798195 h 918356"/>
              <a:gd name="connsiteX9-7209" fmla="*/ 727985 w 9517857"/>
              <a:gd name="connsiteY9-7210" fmla="*/ 719826 h 918356"/>
              <a:gd name="connsiteX10-7211" fmla="*/ 778982 w 9517857"/>
              <a:gd name="connsiteY10-7212" fmla="*/ 710142 h 918356"/>
              <a:gd name="connsiteX11-7213" fmla="*/ 849944 w 9517857"/>
              <a:gd name="connsiteY11-7214" fmla="*/ 717987 h 918356"/>
              <a:gd name="connsiteX12-7215" fmla="*/ 901402 w 9517857"/>
              <a:gd name="connsiteY12-7216" fmla="*/ 729045 h 918356"/>
              <a:gd name="connsiteX13-7217" fmla="*/ 930946 w 9517857"/>
              <a:gd name="connsiteY13-7218" fmla="*/ 734046 h 918356"/>
              <a:gd name="connsiteX14-7219" fmla="*/ 986250 w 9517857"/>
              <a:gd name="connsiteY14-7220" fmla="*/ 713530 h 918356"/>
              <a:gd name="connsiteX15-7221" fmla="*/ 1013752 w 9517857"/>
              <a:gd name="connsiteY15-7222" fmla="*/ 713361 h 918356"/>
              <a:gd name="connsiteX16-7223" fmla="*/ 1023734 w 9517857"/>
              <a:gd name="connsiteY16-7224" fmla="*/ 718571 h 918356"/>
              <a:gd name="connsiteX17-7225" fmla="*/ 1063207 w 9517857"/>
              <a:gd name="connsiteY17-7226" fmla="*/ 715651 h 918356"/>
              <a:gd name="connsiteX18-7227" fmla="*/ 1081980 w 9517857"/>
              <a:gd name="connsiteY18-7228" fmla="*/ 738455 h 918356"/>
              <a:gd name="connsiteX19-7229" fmla="*/ 1218120 w 9517857"/>
              <a:gd name="connsiteY19-7230" fmla="*/ 713280 h 918356"/>
              <a:gd name="connsiteX20-7231" fmla="*/ 1397459 w 9517857"/>
              <a:gd name="connsiteY20-7232" fmla="*/ 691190 h 918356"/>
              <a:gd name="connsiteX21-7233" fmla="*/ 1580688 w 9517857"/>
              <a:gd name="connsiteY21-7234" fmla="*/ 693697 h 918356"/>
              <a:gd name="connsiteX22-7235" fmla="*/ 1772334 w 9517857"/>
              <a:gd name="connsiteY22-7236" fmla="*/ 710640 h 918356"/>
              <a:gd name="connsiteX23-7237" fmla="*/ 2002561 w 9517857"/>
              <a:gd name="connsiteY23-7238" fmla="*/ 659917 h 918356"/>
              <a:gd name="connsiteX24-7239" fmla="*/ 2135144 w 9517857"/>
              <a:gd name="connsiteY24-7240" fmla="*/ 636501 h 918356"/>
              <a:gd name="connsiteX25-7241" fmla="*/ 2440292 w 9517857"/>
              <a:gd name="connsiteY25-7242" fmla="*/ 593862 h 918356"/>
              <a:gd name="connsiteX26-7243" fmla="*/ 2547829 w 9517857"/>
              <a:gd name="connsiteY26-7244" fmla="*/ 566150 h 918356"/>
              <a:gd name="connsiteX27-7245" fmla="*/ 2658055 w 9517857"/>
              <a:gd name="connsiteY27-7246" fmla="*/ 578727 h 918356"/>
              <a:gd name="connsiteX28-7247" fmla="*/ 2693698 w 9517857"/>
              <a:gd name="connsiteY28-7248" fmla="*/ 560029 h 918356"/>
              <a:gd name="connsiteX29-7249" fmla="*/ 2699673 w 9517857"/>
              <a:gd name="connsiteY29-7250" fmla="*/ 556400 h 918356"/>
              <a:gd name="connsiteX30-7251" fmla="*/ 2727306 w 9517857"/>
              <a:gd name="connsiteY30-7252" fmla="*/ 550698 h 918356"/>
              <a:gd name="connsiteX31-7253" fmla="*/ 2730451 w 9517857"/>
              <a:gd name="connsiteY31-7254" fmla="*/ 538058 h 918356"/>
              <a:gd name="connsiteX32-7255" fmla="*/ 2768713 w 9517857"/>
              <a:gd name="connsiteY32-7256" fmla="*/ 521575 h 918356"/>
              <a:gd name="connsiteX33-7257" fmla="*/ 2820868 w 9517857"/>
              <a:gd name="connsiteY33-7258" fmla="*/ 514160 h 918356"/>
              <a:gd name="connsiteX34-7259" fmla="*/ 3073635 w 9517857"/>
              <a:gd name="connsiteY34-7260" fmla="*/ 491294 h 918356"/>
              <a:gd name="connsiteX35-7261" fmla="*/ 3222071 w 9517857"/>
              <a:gd name="connsiteY35-7262" fmla="*/ 470559 h 918356"/>
              <a:gd name="connsiteX36-7263" fmla="*/ 3274069 w 9517857"/>
              <a:gd name="connsiteY36-7264" fmla="*/ 451605 h 918356"/>
              <a:gd name="connsiteX37-7265" fmla="*/ 3349632 w 9517857"/>
              <a:gd name="connsiteY37-7266" fmla="*/ 432583 h 918356"/>
              <a:gd name="connsiteX38-7267" fmla="*/ 3479593 w 9517857"/>
              <a:gd name="connsiteY38-7268" fmla="*/ 390437 h 918356"/>
              <a:gd name="connsiteX39-7269" fmla="*/ 3651428 w 9517857"/>
              <a:gd name="connsiteY39-7270" fmla="*/ 361807 h 918356"/>
              <a:gd name="connsiteX40-7271" fmla="*/ 3750023 w 9517857"/>
              <a:gd name="connsiteY40-7272" fmla="*/ 370678 h 918356"/>
              <a:gd name="connsiteX41-7273" fmla="*/ 3844133 w 9517857"/>
              <a:gd name="connsiteY41-7274" fmla="*/ 360648 h 918356"/>
              <a:gd name="connsiteX42-7275" fmla="*/ 3933803 w 9517857"/>
              <a:gd name="connsiteY42-7276" fmla="*/ 357315 h 918356"/>
              <a:gd name="connsiteX43-7277" fmla="*/ 4266740 w 9517857"/>
              <a:gd name="connsiteY43-7278" fmla="*/ 361454 h 918356"/>
              <a:gd name="connsiteX44-7279" fmla="*/ 4430770 w 9517857"/>
              <a:gd name="connsiteY44-7280" fmla="*/ 342643 h 918356"/>
              <a:gd name="connsiteX45-7281" fmla="*/ 4512664 w 9517857"/>
              <a:gd name="connsiteY45-7282" fmla="*/ 319948 h 918356"/>
              <a:gd name="connsiteX46-7283" fmla="*/ 4616423 w 9517857"/>
              <a:gd name="connsiteY46-7284" fmla="*/ 290914 h 918356"/>
              <a:gd name="connsiteX47-7285" fmla="*/ 4689163 w 9517857"/>
              <a:gd name="connsiteY47-7286" fmla="*/ 272812 h 918356"/>
              <a:gd name="connsiteX48-7287" fmla="*/ 4783273 w 9517857"/>
              <a:gd name="connsiteY48-7288" fmla="*/ 248463 h 918356"/>
              <a:gd name="connsiteX49-7289" fmla="*/ 4827826 w 9517857"/>
              <a:gd name="connsiteY49-7290" fmla="*/ 246977 h 918356"/>
              <a:gd name="connsiteX50-7291" fmla="*/ 4892569 w 9517857"/>
              <a:gd name="connsiteY50-7292" fmla="*/ 249933 h 918356"/>
              <a:gd name="connsiteX51-7293" fmla="*/ 4896611 w 9517857"/>
              <a:gd name="connsiteY51-7294" fmla="*/ 240448 h 918356"/>
              <a:gd name="connsiteX52-7295" fmla="*/ 4917286 w 9517857"/>
              <a:gd name="connsiteY52-7296" fmla="*/ 243659 h 918356"/>
              <a:gd name="connsiteX53-7297" fmla="*/ 4981173 w 9517857"/>
              <a:gd name="connsiteY53-7298" fmla="*/ 247103 h 918356"/>
              <a:gd name="connsiteX54-7299" fmla="*/ 5060397 w 9517857"/>
              <a:gd name="connsiteY54-7300" fmla="*/ 263688 h 918356"/>
              <a:gd name="connsiteX55-7301" fmla="*/ 5252996 w 9517857"/>
              <a:gd name="connsiteY55-7302" fmla="*/ 270655 h 918356"/>
              <a:gd name="connsiteX56-7303" fmla="*/ 5358056 w 9517857"/>
              <a:gd name="connsiteY56-7304" fmla="*/ 247248 h 918356"/>
              <a:gd name="connsiteX57-7305" fmla="*/ 5426496 w 9517857"/>
              <a:gd name="connsiteY57-7306" fmla="*/ 235142 h 918356"/>
              <a:gd name="connsiteX58-7307" fmla="*/ 5497161 w 9517857"/>
              <a:gd name="connsiteY58-7308" fmla="*/ 228808 h 918356"/>
              <a:gd name="connsiteX59-7309" fmla="*/ 5826043 w 9517857"/>
              <a:gd name="connsiteY59-7310" fmla="*/ 148073 h 918356"/>
              <a:gd name="connsiteX60-7311" fmla="*/ 6013415 w 9517857"/>
              <a:gd name="connsiteY60-7312" fmla="*/ 137316 h 918356"/>
              <a:gd name="connsiteX61-7313" fmla="*/ 6080994 w 9517857"/>
              <a:gd name="connsiteY61-7314" fmla="*/ 142938 h 918356"/>
              <a:gd name="connsiteX62-7315" fmla="*/ 6194152 w 9517857"/>
              <a:gd name="connsiteY62-7316" fmla="*/ 151772 h 918356"/>
              <a:gd name="connsiteX63-7317" fmla="*/ 6281379 w 9517857"/>
              <a:gd name="connsiteY63-7318" fmla="*/ 181626 h 918356"/>
              <a:gd name="connsiteX64-7319" fmla="*/ 6448518 w 9517857"/>
              <a:gd name="connsiteY64-7320" fmla="*/ 164378 h 918356"/>
              <a:gd name="connsiteX65-7321" fmla="*/ 6544700 w 9517857"/>
              <a:gd name="connsiteY65-7322" fmla="*/ 167161 h 918356"/>
              <a:gd name="connsiteX66-7323" fmla="*/ 6648353 w 9517857"/>
              <a:gd name="connsiteY66-7324" fmla="*/ 172250 h 918356"/>
              <a:gd name="connsiteX67-7325" fmla="*/ 6736227 w 9517857"/>
              <a:gd name="connsiteY67-7326" fmla="*/ 173216 h 918356"/>
              <a:gd name="connsiteX68-7327" fmla="*/ 6977218 w 9517857"/>
              <a:gd name="connsiteY68-7328" fmla="*/ 184289 h 918356"/>
              <a:gd name="connsiteX69-7329" fmla="*/ 7065221 w 9517857"/>
              <a:gd name="connsiteY69-7330" fmla="*/ 227531 h 918356"/>
              <a:gd name="connsiteX70-7331" fmla="*/ 7358195 w 9517857"/>
              <a:gd name="connsiteY70-7332" fmla="*/ 251740 h 918356"/>
              <a:gd name="connsiteX71-7333" fmla="*/ 7565449 w 9517857"/>
              <a:gd name="connsiteY71-7334" fmla="*/ 258950 h 918356"/>
              <a:gd name="connsiteX72-7335" fmla="*/ 7599285 w 9517857"/>
              <a:gd name="connsiteY72-7336" fmla="*/ 266021 h 918356"/>
              <a:gd name="connsiteX73-7337" fmla="*/ 7644411 w 9517857"/>
              <a:gd name="connsiteY73-7338" fmla="*/ 258986 h 918356"/>
              <a:gd name="connsiteX74-7339" fmla="*/ 7825110 w 9517857"/>
              <a:gd name="connsiteY74-7340" fmla="*/ 229109 h 918356"/>
              <a:gd name="connsiteX75-7341" fmla="*/ 7965805 w 9517857"/>
              <a:gd name="connsiteY75-7342" fmla="*/ 200355 h 918356"/>
              <a:gd name="connsiteX76-7343" fmla="*/ 8147401 w 9517857"/>
              <a:gd name="connsiteY76-7344" fmla="*/ 205617 h 918356"/>
              <a:gd name="connsiteX77-7345" fmla="*/ 8256033 w 9517857"/>
              <a:gd name="connsiteY77-7346" fmla="*/ 193713 h 918356"/>
              <a:gd name="connsiteX78-7347" fmla="*/ 8410677 w 9517857"/>
              <a:gd name="connsiteY78-7348" fmla="*/ 172167 h 918356"/>
              <a:gd name="connsiteX79-7349" fmla="*/ 8617841 w 9517857"/>
              <a:gd name="connsiteY79-7350" fmla="*/ 155167 h 918356"/>
              <a:gd name="connsiteX80-7351" fmla="*/ 8715976 w 9517857"/>
              <a:gd name="connsiteY80-7352" fmla="*/ 178374 h 918356"/>
              <a:gd name="connsiteX81-7353" fmla="*/ 8778827 w 9517857"/>
              <a:gd name="connsiteY81-7354" fmla="*/ 172936 h 918356"/>
              <a:gd name="connsiteX82-7355" fmla="*/ 8840778 w 9517857"/>
              <a:gd name="connsiteY82-7356" fmla="*/ 143149 h 918356"/>
              <a:gd name="connsiteX83-7357" fmla="*/ 9010380 w 9517857"/>
              <a:gd name="connsiteY83-7358" fmla="*/ 91891 h 918356"/>
              <a:gd name="connsiteX84-7359" fmla="*/ 9110856 w 9517857"/>
              <a:gd name="connsiteY84-7360" fmla="*/ 70997 h 918356"/>
              <a:gd name="connsiteX85-7361" fmla="*/ 9268817 w 9517857"/>
              <a:gd name="connsiteY85-7362" fmla="*/ 53082 h 918356"/>
              <a:gd name="connsiteX86-7363" fmla="*/ 9316667 w 9517857"/>
              <a:gd name="connsiteY86-7364" fmla="*/ 45047 h 918356"/>
              <a:gd name="connsiteX87-7365" fmla="*/ 9428209 w 9517857"/>
              <a:gd name="connsiteY87-7366" fmla="*/ 29923 h 918356"/>
              <a:gd name="connsiteX88-7367" fmla="*/ 9488916 w 9517857"/>
              <a:gd name="connsiteY88-7368" fmla="*/ 0 h 918356"/>
              <a:gd name="connsiteX0-7369" fmla="*/ 9488916 w 9517857"/>
              <a:gd name="connsiteY0-7370" fmla="*/ 0 h 918356"/>
              <a:gd name="connsiteX1-7371" fmla="*/ 9517857 w 9517857"/>
              <a:gd name="connsiteY1-7372" fmla="*/ 12 h 918356"/>
              <a:gd name="connsiteX2-7373" fmla="*/ 9517857 w 9517857"/>
              <a:gd name="connsiteY2-7374" fmla="*/ 918356 h 918356"/>
              <a:gd name="connsiteX3-7375" fmla="*/ 14604 w 9517857"/>
              <a:gd name="connsiteY3-7376" fmla="*/ 918356 h 918356"/>
              <a:gd name="connsiteX4-7377" fmla="*/ 12841 w 9517857"/>
              <a:gd name="connsiteY4-7378" fmla="*/ 917763 h 918356"/>
              <a:gd name="connsiteX5-7379" fmla="*/ 93 w 9517857"/>
              <a:gd name="connsiteY5-7380" fmla="*/ 912471 h 918356"/>
              <a:gd name="connsiteX6-7381" fmla="*/ 58674 w 9517857"/>
              <a:gd name="connsiteY6-7382" fmla="*/ 890322 h 918356"/>
              <a:gd name="connsiteX7-7383" fmla="*/ 275005 w 9517857"/>
              <a:gd name="connsiteY7-7384" fmla="*/ 807229 h 918356"/>
              <a:gd name="connsiteX8-7385" fmla="*/ 587824 w 9517857"/>
              <a:gd name="connsiteY8-7386" fmla="*/ 798195 h 918356"/>
              <a:gd name="connsiteX9-7387" fmla="*/ 727985 w 9517857"/>
              <a:gd name="connsiteY9-7388" fmla="*/ 719826 h 918356"/>
              <a:gd name="connsiteX10-7389" fmla="*/ 778982 w 9517857"/>
              <a:gd name="connsiteY10-7390" fmla="*/ 710142 h 918356"/>
              <a:gd name="connsiteX11-7391" fmla="*/ 849944 w 9517857"/>
              <a:gd name="connsiteY11-7392" fmla="*/ 717987 h 918356"/>
              <a:gd name="connsiteX12-7393" fmla="*/ 901402 w 9517857"/>
              <a:gd name="connsiteY12-7394" fmla="*/ 729045 h 918356"/>
              <a:gd name="connsiteX13-7395" fmla="*/ 930946 w 9517857"/>
              <a:gd name="connsiteY13-7396" fmla="*/ 734046 h 918356"/>
              <a:gd name="connsiteX14-7397" fmla="*/ 986250 w 9517857"/>
              <a:gd name="connsiteY14-7398" fmla="*/ 713530 h 918356"/>
              <a:gd name="connsiteX15-7399" fmla="*/ 1013752 w 9517857"/>
              <a:gd name="connsiteY15-7400" fmla="*/ 713361 h 918356"/>
              <a:gd name="connsiteX16-7401" fmla="*/ 1023734 w 9517857"/>
              <a:gd name="connsiteY16-7402" fmla="*/ 718571 h 918356"/>
              <a:gd name="connsiteX17-7403" fmla="*/ 1063207 w 9517857"/>
              <a:gd name="connsiteY17-7404" fmla="*/ 715651 h 918356"/>
              <a:gd name="connsiteX18-7405" fmla="*/ 1081980 w 9517857"/>
              <a:gd name="connsiteY18-7406" fmla="*/ 738455 h 918356"/>
              <a:gd name="connsiteX19-7407" fmla="*/ 1218120 w 9517857"/>
              <a:gd name="connsiteY19-7408" fmla="*/ 713280 h 918356"/>
              <a:gd name="connsiteX20-7409" fmla="*/ 1397459 w 9517857"/>
              <a:gd name="connsiteY20-7410" fmla="*/ 691190 h 918356"/>
              <a:gd name="connsiteX21-7411" fmla="*/ 1580688 w 9517857"/>
              <a:gd name="connsiteY21-7412" fmla="*/ 693697 h 918356"/>
              <a:gd name="connsiteX22-7413" fmla="*/ 1772334 w 9517857"/>
              <a:gd name="connsiteY22-7414" fmla="*/ 710640 h 918356"/>
              <a:gd name="connsiteX23-7415" fmla="*/ 2002561 w 9517857"/>
              <a:gd name="connsiteY23-7416" fmla="*/ 659917 h 918356"/>
              <a:gd name="connsiteX24-7417" fmla="*/ 2135144 w 9517857"/>
              <a:gd name="connsiteY24-7418" fmla="*/ 636501 h 918356"/>
              <a:gd name="connsiteX25-7419" fmla="*/ 2440292 w 9517857"/>
              <a:gd name="connsiteY25-7420" fmla="*/ 593862 h 918356"/>
              <a:gd name="connsiteX26-7421" fmla="*/ 2547829 w 9517857"/>
              <a:gd name="connsiteY26-7422" fmla="*/ 566150 h 918356"/>
              <a:gd name="connsiteX27-7423" fmla="*/ 2658055 w 9517857"/>
              <a:gd name="connsiteY27-7424" fmla="*/ 578727 h 918356"/>
              <a:gd name="connsiteX28-7425" fmla="*/ 2693698 w 9517857"/>
              <a:gd name="connsiteY28-7426" fmla="*/ 560029 h 918356"/>
              <a:gd name="connsiteX29-7427" fmla="*/ 2699673 w 9517857"/>
              <a:gd name="connsiteY29-7428" fmla="*/ 556400 h 918356"/>
              <a:gd name="connsiteX30-7429" fmla="*/ 2727306 w 9517857"/>
              <a:gd name="connsiteY30-7430" fmla="*/ 550698 h 918356"/>
              <a:gd name="connsiteX31-7431" fmla="*/ 2730451 w 9517857"/>
              <a:gd name="connsiteY31-7432" fmla="*/ 538058 h 918356"/>
              <a:gd name="connsiteX32-7433" fmla="*/ 2768713 w 9517857"/>
              <a:gd name="connsiteY32-7434" fmla="*/ 521575 h 918356"/>
              <a:gd name="connsiteX33-7435" fmla="*/ 2820868 w 9517857"/>
              <a:gd name="connsiteY33-7436" fmla="*/ 514160 h 918356"/>
              <a:gd name="connsiteX34-7437" fmla="*/ 3073635 w 9517857"/>
              <a:gd name="connsiteY34-7438" fmla="*/ 491294 h 918356"/>
              <a:gd name="connsiteX35-7439" fmla="*/ 3222071 w 9517857"/>
              <a:gd name="connsiteY35-7440" fmla="*/ 470559 h 918356"/>
              <a:gd name="connsiteX36-7441" fmla="*/ 3274069 w 9517857"/>
              <a:gd name="connsiteY36-7442" fmla="*/ 451605 h 918356"/>
              <a:gd name="connsiteX37-7443" fmla="*/ 3349632 w 9517857"/>
              <a:gd name="connsiteY37-7444" fmla="*/ 432583 h 918356"/>
              <a:gd name="connsiteX38-7445" fmla="*/ 3479593 w 9517857"/>
              <a:gd name="connsiteY38-7446" fmla="*/ 390437 h 918356"/>
              <a:gd name="connsiteX39-7447" fmla="*/ 3651428 w 9517857"/>
              <a:gd name="connsiteY39-7448" fmla="*/ 361807 h 918356"/>
              <a:gd name="connsiteX40-7449" fmla="*/ 3750023 w 9517857"/>
              <a:gd name="connsiteY40-7450" fmla="*/ 370678 h 918356"/>
              <a:gd name="connsiteX41-7451" fmla="*/ 3844133 w 9517857"/>
              <a:gd name="connsiteY41-7452" fmla="*/ 360648 h 918356"/>
              <a:gd name="connsiteX42-7453" fmla="*/ 3933803 w 9517857"/>
              <a:gd name="connsiteY42-7454" fmla="*/ 357315 h 918356"/>
              <a:gd name="connsiteX43-7455" fmla="*/ 4266740 w 9517857"/>
              <a:gd name="connsiteY43-7456" fmla="*/ 361454 h 918356"/>
              <a:gd name="connsiteX44-7457" fmla="*/ 4430770 w 9517857"/>
              <a:gd name="connsiteY44-7458" fmla="*/ 342643 h 918356"/>
              <a:gd name="connsiteX45-7459" fmla="*/ 4512664 w 9517857"/>
              <a:gd name="connsiteY45-7460" fmla="*/ 319948 h 918356"/>
              <a:gd name="connsiteX46-7461" fmla="*/ 4616423 w 9517857"/>
              <a:gd name="connsiteY46-7462" fmla="*/ 290914 h 918356"/>
              <a:gd name="connsiteX47-7463" fmla="*/ 4689163 w 9517857"/>
              <a:gd name="connsiteY47-7464" fmla="*/ 272812 h 918356"/>
              <a:gd name="connsiteX48-7465" fmla="*/ 4783273 w 9517857"/>
              <a:gd name="connsiteY48-7466" fmla="*/ 248463 h 918356"/>
              <a:gd name="connsiteX49-7467" fmla="*/ 4827826 w 9517857"/>
              <a:gd name="connsiteY49-7468" fmla="*/ 246977 h 918356"/>
              <a:gd name="connsiteX50-7469" fmla="*/ 4892569 w 9517857"/>
              <a:gd name="connsiteY50-7470" fmla="*/ 249933 h 918356"/>
              <a:gd name="connsiteX51-7471" fmla="*/ 4896611 w 9517857"/>
              <a:gd name="connsiteY51-7472" fmla="*/ 240448 h 918356"/>
              <a:gd name="connsiteX52-7473" fmla="*/ 4917286 w 9517857"/>
              <a:gd name="connsiteY52-7474" fmla="*/ 243659 h 918356"/>
              <a:gd name="connsiteX53-7475" fmla="*/ 4981173 w 9517857"/>
              <a:gd name="connsiteY53-7476" fmla="*/ 247103 h 918356"/>
              <a:gd name="connsiteX54-7477" fmla="*/ 5060397 w 9517857"/>
              <a:gd name="connsiteY54-7478" fmla="*/ 263688 h 918356"/>
              <a:gd name="connsiteX55-7479" fmla="*/ 5252996 w 9517857"/>
              <a:gd name="connsiteY55-7480" fmla="*/ 270655 h 918356"/>
              <a:gd name="connsiteX56-7481" fmla="*/ 5358056 w 9517857"/>
              <a:gd name="connsiteY56-7482" fmla="*/ 247248 h 918356"/>
              <a:gd name="connsiteX57-7483" fmla="*/ 5426496 w 9517857"/>
              <a:gd name="connsiteY57-7484" fmla="*/ 235142 h 918356"/>
              <a:gd name="connsiteX58-7485" fmla="*/ 5497161 w 9517857"/>
              <a:gd name="connsiteY58-7486" fmla="*/ 228808 h 918356"/>
              <a:gd name="connsiteX59-7487" fmla="*/ 5826043 w 9517857"/>
              <a:gd name="connsiteY59-7488" fmla="*/ 148073 h 918356"/>
              <a:gd name="connsiteX60-7489" fmla="*/ 6013415 w 9517857"/>
              <a:gd name="connsiteY60-7490" fmla="*/ 137316 h 918356"/>
              <a:gd name="connsiteX61-7491" fmla="*/ 6080994 w 9517857"/>
              <a:gd name="connsiteY61-7492" fmla="*/ 142938 h 918356"/>
              <a:gd name="connsiteX62-7493" fmla="*/ 6194152 w 9517857"/>
              <a:gd name="connsiteY62-7494" fmla="*/ 151772 h 918356"/>
              <a:gd name="connsiteX63-7495" fmla="*/ 6281379 w 9517857"/>
              <a:gd name="connsiteY63-7496" fmla="*/ 181626 h 918356"/>
              <a:gd name="connsiteX64-7497" fmla="*/ 6489033 w 9517857"/>
              <a:gd name="connsiteY64-7498" fmla="*/ 167648 h 918356"/>
              <a:gd name="connsiteX65-7499" fmla="*/ 6544700 w 9517857"/>
              <a:gd name="connsiteY65-7500" fmla="*/ 167161 h 918356"/>
              <a:gd name="connsiteX66-7501" fmla="*/ 6648353 w 9517857"/>
              <a:gd name="connsiteY66-7502" fmla="*/ 172250 h 918356"/>
              <a:gd name="connsiteX67-7503" fmla="*/ 6736227 w 9517857"/>
              <a:gd name="connsiteY67-7504" fmla="*/ 173216 h 918356"/>
              <a:gd name="connsiteX68-7505" fmla="*/ 6977218 w 9517857"/>
              <a:gd name="connsiteY68-7506" fmla="*/ 184289 h 918356"/>
              <a:gd name="connsiteX69-7507" fmla="*/ 7065221 w 9517857"/>
              <a:gd name="connsiteY69-7508" fmla="*/ 227531 h 918356"/>
              <a:gd name="connsiteX70-7509" fmla="*/ 7358195 w 9517857"/>
              <a:gd name="connsiteY70-7510" fmla="*/ 251740 h 918356"/>
              <a:gd name="connsiteX71-7511" fmla="*/ 7565449 w 9517857"/>
              <a:gd name="connsiteY71-7512" fmla="*/ 258950 h 918356"/>
              <a:gd name="connsiteX72-7513" fmla="*/ 7599285 w 9517857"/>
              <a:gd name="connsiteY72-7514" fmla="*/ 266021 h 918356"/>
              <a:gd name="connsiteX73-7515" fmla="*/ 7644411 w 9517857"/>
              <a:gd name="connsiteY73-7516" fmla="*/ 258986 h 918356"/>
              <a:gd name="connsiteX74-7517" fmla="*/ 7825110 w 9517857"/>
              <a:gd name="connsiteY74-7518" fmla="*/ 229109 h 918356"/>
              <a:gd name="connsiteX75-7519" fmla="*/ 7965805 w 9517857"/>
              <a:gd name="connsiteY75-7520" fmla="*/ 200355 h 918356"/>
              <a:gd name="connsiteX76-7521" fmla="*/ 8147401 w 9517857"/>
              <a:gd name="connsiteY76-7522" fmla="*/ 205617 h 918356"/>
              <a:gd name="connsiteX77-7523" fmla="*/ 8256033 w 9517857"/>
              <a:gd name="connsiteY77-7524" fmla="*/ 193713 h 918356"/>
              <a:gd name="connsiteX78-7525" fmla="*/ 8410677 w 9517857"/>
              <a:gd name="connsiteY78-7526" fmla="*/ 172167 h 918356"/>
              <a:gd name="connsiteX79-7527" fmla="*/ 8617841 w 9517857"/>
              <a:gd name="connsiteY79-7528" fmla="*/ 155167 h 918356"/>
              <a:gd name="connsiteX80-7529" fmla="*/ 8715976 w 9517857"/>
              <a:gd name="connsiteY80-7530" fmla="*/ 178374 h 918356"/>
              <a:gd name="connsiteX81-7531" fmla="*/ 8778827 w 9517857"/>
              <a:gd name="connsiteY81-7532" fmla="*/ 172936 h 918356"/>
              <a:gd name="connsiteX82-7533" fmla="*/ 8840778 w 9517857"/>
              <a:gd name="connsiteY82-7534" fmla="*/ 143149 h 918356"/>
              <a:gd name="connsiteX83-7535" fmla="*/ 9010380 w 9517857"/>
              <a:gd name="connsiteY83-7536" fmla="*/ 91891 h 918356"/>
              <a:gd name="connsiteX84-7537" fmla="*/ 9110856 w 9517857"/>
              <a:gd name="connsiteY84-7538" fmla="*/ 70997 h 918356"/>
              <a:gd name="connsiteX85-7539" fmla="*/ 9268817 w 9517857"/>
              <a:gd name="connsiteY85-7540" fmla="*/ 53082 h 918356"/>
              <a:gd name="connsiteX86-7541" fmla="*/ 9316667 w 9517857"/>
              <a:gd name="connsiteY86-7542" fmla="*/ 45047 h 918356"/>
              <a:gd name="connsiteX87-7543" fmla="*/ 9428209 w 9517857"/>
              <a:gd name="connsiteY87-7544" fmla="*/ 29923 h 918356"/>
              <a:gd name="connsiteX88-7545" fmla="*/ 9488916 w 9517857"/>
              <a:gd name="connsiteY88-7546" fmla="*/ 0 h 918356"/>
              <a:gd name="connsiteX0-7547" fmla="*/ 9488916 w 9517857"/>
              <a:gd name="connsiteY0-7548" fmla="*/ 0 h 918356"/>
              <a:gd name="connsiteX1-7549" fmla="*/ 9517857 w 9517857"/>
              <a:gd name="connsiteY1-7550" fmla="*/ 12 h 918356"/>
              <a:gd name="connsiteX2-7551" fmla="*/ 9517857 w 9517857"/>
              <a:gd name="connsiteY2-7552" fmla="*/ 918356 h 918356"/>
              <a:gd name="connsiteX3-7553" fmla="*/ 14604 w 9517857"/>
              <a:gd name="connsiteY3-7554" fmla="*/ 918356 h 918356"/>
              <a:gd name="connsiteX4-7555" fmla="*/ 12841 w 9517857"/>
              <a:gd name="connsiteY4-7556" fmla="*/ 917763 h 918356"/>
              <a:gd name="connsiteX5-7557" fmla="*/ 93 w 9517857"/>
              <a:gd name="connsiteY5-7558" fmla="*/ 912471 h 918356"/>
              <a:gd name="connsiteX6-7559" fmla="*/ 58674 w 9517857"/>
              <a:gd name="connsiteY6-7560" fmla="*/ 890322 h 918356"/>
              <a:gd name="connsiteX7-7561" fmla="*/ 275005 w 9517857"/>
              <a:gd name="connsiteY7-7562" fmla="*/ 807229 h 918356"/>
              <a:gd name="connsiteX8-7563" fmla="*/ 587824 w 9517857"/>
              <a:gd name="connsiteY8-7564" fmla="*/ 798195 h 918356"/>
              <a:gd name="connsiteX9-7565" fmla="*/ 727985 w 9517857"/>
              <a:gd name="connsiteY9-7566" fmla="*/ 719826 h 918356"/>
              <a:gd name="connsiteX10-7567" fmla="*/ 778982 w 9517857"/>
              <a:gd name="connsiteY10-7568" fmla="*/ 710142 h 918356"/>
              <a:gd name="connsiteX11-7569" fmla="*/ 849944 w 9517857"/>
              <a:gd name="connsiteY11-7570" fmla="*/ 717987 h 918356"/>
              <a:gd name="connsiteX12-7571" fmla="*/ 901402 w 9517857"/>
              <a:gd name="connsiteY12-7572" fmla="*/ 729045 h 918356"/>
              <a:gd name="connsiteX13-7573" fmla="*/ 930946 w 9517857"/>
              <a:gd name="connsiteY13-7574" fmla="*/ 734046 h 918356"/>
              <a:gd name="connsiteX14-7575" fmla="*/ 986250 w 9517857"/>
              <a:gd name="connsiteY14-7576" fmla="*/ 713530 h 918356"/>
              <a:gd name="connsiteX15-7577" fmla="*/ 1013752 w 9517857"/>
              <a:gd name="connsiteY15-7578" fmla="*/ 713361 h 918356"/>
              <a:gd name="connsiteX16-7579" fmla="*/ 1023734 w 9517857"/>
              <a:gd name="connsiteY16-7580" fmla="*/ 718571 h 918356"/>
              <a:gd name="connsiteX17-7581" fmla="*/ 1063207 w 9517857"/>
              <a:gd name="connsiteY17-7582" fmla="*/ 715651 h 918356"/>
              <a:gd name="connsiteX18-7583" fmla="*/ 1081980 w 9517857"/>
              <a:gd name="connsiteY18-7584" fmla="*/ 738455 h 918356"/>
              <a:gd name="connsiteX19-7585" fmla="*/ 1218120 w 9517857"/>
              <a:gd name="connsiteY19-7586" fmla="*/ 713280 h 918356"/>
              <a:gd name="connsiteX20-7587" fmla="*/ 1397459 w 9517857"/>
              <a:gd name="connsiteY20-7588" fmla="*/ 691190 h 918356"/>
              <a:gd name="connsiteX21-7589" fmla="*/ 1580688 w 9517857"/>
              <a:gd name="connsiteY21-7590" fmla="*/ 693697 h 918356"/>
              <a:gd name="connsiteX22-7591" fmla="*/ 1772334 w 9517857"/>
              <a:gd name="connsiteY22-7592" fmla="*/ 710640 h 918356"/>
              <a:gd name="connsiteX23-7593" fmla="*/ 2002561 w 9517857"/>
              <a:gd name="connsiteY23-7594" fmla="*/ 659917 h 918356"/>
              <a:gd name="connsiteX24-7595" fmla="*/ 2135144 w 9517857"/>
              <a:gd name="connsiteY24-7596" fmla="*/ 636501 h 918356"/>
              <a:gd name="connsiteX25-7597" fmla="*/ 2440292 w 9517857"/>
              <a:gd name="connsiteY25-7598" fmla="*/ 593862 h 918356"/>
              <a:gd name="connsiteX26-7599" fmla="*/ 2547829 w 9517857"/>
              <a:gd name="connsiteY26-7600" fmla="*/ 566150 h 918356"/>
              <a:gd name="connsiteX27-7601" fmla="*/ 2658055 w 9517857"/>
              <a:gd name="connsiteY27-7602" fmla="*/ 578727 h 918356"/>
              <a:gd name="connsiteX28-7603" fmla="*/ 2693698 w 9517857"/>
              <a:gd name="connsiteY28-7604" fmla="*/ 560029 h 918356"/>
              <a:gd name="connsiteX29-7605" fmla="*/ 2699673 w 9517857"/>
              <a:gd name="connsiteY29-7606" fmla="*/ 556400 h 918356"/>
              <a:gd name="connsiteX30-7607" fmla="*/ 2727306 w 9517857"/>
              <a:gd name="connsiteY30-7608" fmla="*/ 550698 h 918356"/>
              <a:gd name="connsiteX31-7609" fmla="*/ 2730451 w 9517857"/>
              <a:gd name="connsiteY31-7610" fmla="*/ 538058 h 918356"/>
              <a:gd name="connsiteX32-7611" fmla="*/ 2768713 w 9517857"/>
              <a:gd name="connsiteY32-7612" fmla="*/ 521575 h 918356"/>
              <a:gd name="connsiteX33-7613" fmla="*/ 2820868 w 9517857"/>
              <a:gd name="connsiteY33-7614" fmla="*/ 514160 h 918356"/>
              <a:gd name="connsiteX34-7615" fmla="*/ 3073635 w 9517857"/>
              <a:gd name="connsiteY34-7616" fmla="*/ 491294 h 918356"/>
              <a:gd name="connsiteX35-7617" fmla="*/ 3222071 w 9517857"/>
              <a:gd name="connsiteY35-7618" fmla="*/ 470559 h 918356"/>
              <a:gd name="connsiteX36-7619" fmla="*/ 3274069 w 9517857"/>
              <a:gd name="connsiteY36-7620" fmla="*/ 451605 h 918356"/>
              <a:gd name="connsiteX37-7621" fmla="*/ 3349632 w 9517857"/>
              <a:gd name="connsiteY37-7622" fmla="*/ 432583 h 918356"/>
              <a:gd name="connsiteX38-7623" fmla="*/ 3479593 w 9517857"/>
              <a:gd name="connsiteY38-7624" fmla="*/ 390437 h 918356"/>
              <a:gd name="connsiteX39-7625" fmla="*/ 3651428 w 9517857"/>
              <a:gd name="connsiteY39-7626" fmla="*/ 361807 h 918356"/>
              <a:gd name="connsiteX40-7627" fmla="*/ 3750023 w 9517857"/>
              <a:gd name="connsiteY40-7628" fmla="*/ 370678 h 918356"/>
              <a:gd name="connsiteX41-7629" fmla="*/ 3844133 w 9517857"/>
              <a:gd name="connsiteY41-7630" fmla="*/ 360648 h 918356"/>
              <a:gd name="connsiteX42-7631" fmla="*/ 3933803 w 9517857"/>
              <a:gd name="connsiteY42-7632" fmla="*/ 357315 h 918356"/>
              <a:gd name="connsiteX43-7633" fmla="*/ 4266740 w 9517857"/>
              <a:gd name="connsiteY43-7634" fmla="*/ 361454 h 918356"/>
              <a:gd name="connsiteX44-7635" fmla="*/ 4430770 w 9517857"/>
              <a:gd name="connsiteY44-7636" fmla="*/ 342643 h 918356"/>
              <a:gd name="connsiteX45-7637" fmla="*/ 4512664 w 9517857"/>
              <a:gd name="connsiteY45-7638" fmla="*/ 319948 h 918356"/>
              <a:gd name="connsiteX46-7639" fmla="*/ 4616423 w 9517857"/>
              <a:gd name="connsiteY46-7640" fmla="*/ 290914 h 918356"/>
              <a:gd name="connsiteX47-7641" fmla="*/ 4689163 w 9517857"/>
              <a:gd name="connsiteY47-7642" fmla="*/ 272812 h 918356"/>
              <a:gd name="connsiteX48-7643" fmla="*/ 4783273 w 9517857"/>
              <a:gd name="connsiteY48-7644" fmla="*/ 248463 h 918356"/>
              <a:gd name="connsiteX49-7645" fmla="*/ 4827826 w 9517857"/>
              <a:gd name="connsiteY49-7646" fmla="*/ 246977 h 918356"/>
              <a:gd name="connsiteX50-7647" fmla="*/ 4892569 w 9517857"/>
              <a:gd name="connsiteY50-7648" fmla="*/ 249933 h 918356"/>
              <a:gd name="connsiteX51-7649" fmla="*/ 4896611 w 9517857"/>
              <a:gd name="connsiteY51-7650" fmla="*/ 240448 h 918356"/>
              <a:gd name="connsiteX52-7651" fmla="*/ 4917286 w 9517857"/>
              <a:gd name="connsiteY52-7652" fmla="*/ 243659 h 918356"/>
              <a:gd name="connsiteX53-7653" fmla="*/ 4981173 w 9517857"/>
              <a:gd name="connsiteY53-7654" fmla="*/ 247103 h 918356"/>
              <a:gd name="connsiteX54-7655" fmla="*/ 5060397 w 9517857"/>
              <a:gd name="connsiteY54-7656" fmla="*/ 263688 h 918356"/>
              <a:gd name="connsiteX55-7657" fmla="*/ 5252996 w 9517857"/>
              <a:gd name="connsiteY55-7658" fmla="*/ 270655 h 918356"/>
              <a:gd name="connsiteX56-7659" fmla="*/ 5358056 w 9517857"/>
              <a:gd name="connsiteY56-7660" fmla="*/ 247248 h 918356"/>
              <a:gd name="connsiteX57-7661" fmla="*/ 5426496 w 9517857"/>
              <a:gd name="connsiteY57-7662" fmla="*/ 235142 h 918356"/>
              <a:gd name="connsiteX58-7663" fmla="*/ 5497161 w 9517857"/>
              <a:gd name="connsiteY58-7664" fmla="*/ 228808 h 918356"/>
              <a:gd name="connsiteX59-7665" fmla="*/ 5826043 w 9517857"/>
              <a:gd name="connsiteY59-7666" fmla="*/ 148073 h 918356"/>
              <a:gd name="connsiteX60-7667" fmla="*/ 6013415 w 9517857"/>
              <a:gd name="connsiteY60-7668" fmla="*/ 137316 h 918356"/>
              <a:gd name="connsiteX61-7669" fmla="*/ 6080994 w 9517857"/>
              <a:gd name="connsiteY61-7670" fmla="*/ 142938 h 918356"/>
              <a:gd name="connsiteX62-7671" fmla="*/ 6194152 w 9517857"/>
              <a:gd name="connsiteY62-7672" fmla="*/ 151772 h 918356"/>
              <a:gd name="connsiteX63-7673" fmla="*/ 6281379 w 9517857"/>
              <a:gd name="connsiteY63-7674" fmla="*/ 181626 h 918356"/>
              <a:gd name="connsiteX64-7675" fmla="*/ 6489033 w 9517857"/>
              <a:gd name="connsiteY64-7676" fmla="*/ 167648 h 918356"/>
              <a:gd name="connsiteX65-7677" fmla="*/ 6544700 w 9517857"/>
              <a:gd name="connsiteY65-7678" fmla="*/ 167161 h 918356"/>
              <a:gd name="connsiteX66-7679" fmla="*/ 6648353 w 9517857"/>
              <a:gd name="connsiteY66-7680" fmla="*/ 172250 h 918356"/>
              <a:gd name="connsiteX67-7681" fmla="*/ 6736227 w 9517857"/>
              <a:gd name="connsiteY67-7682" fmla="*/ 173216 h 918356"/>
              <a:gd name="connsiteX68-7683" fmla="*/ 6977218 w 9517857"/>
              <a:gd name="connsiteY68-7684" fmla="*/ 184289 h 918356"/>
              <a:gd name="connsiteX69-7685" fmla="*/ 7065221 w 9517857"/>
              <a:gd name="connsiteY69-7686" fmla="*/ 227531 h 918356"/>
              <a:gd name="connsiteX70-7687" fmla="*/ 7358195 w 9517857"/>
              <a:gd name="connsiteY70-7688" fmla="*/ 251740 h 918356"/>
              <a:gd name="connsiteX71-7689" fmla="*/ 7565449 w 9517857"/>
              <a:gd name="connsiteY71-7690" fmla="*/ 258950 h 918356"/>
              <a:gd name="connsiteX72-7691" fmla="*/ 7599285 w 9517857"/>
              <a:gd name="connsiteY72-7692" fmla="*/ 266021 h 918356"/>
              <a:gd name="connsiteX73-7693" fmla="*/ 7644411 w 9517857"/>
              <a:gd name="connsiteY73-7694" fmla="*/ 258986 h 918356"/>
              <a:gd name="connsiteX74-7695" fmla="*/ 7825110 w 9517857"/>
              <a:gd name="connsiteY74-7696" fmla="*/ 229109 h 918356"/>
              <a:gd name="connsiteX75-7697" fmla="*/ 7965805 w 9517857"/>
              <a:gd name="connsiteY75-7698" fmla="*/ 200355 h 918356"/>
              <a:gd name="connsiteX76-7699" fmla="*/ 8147401 w 9517857"/>
              <a:gd name="connsiteY76-7700" fmla="*/ 205617 h 918356"/>
              <a:gd name="connsiteX77-7701" fmla="*/ 8256033 w 9517857"/>
              <a:gd name="connsiteY77-7702" fmla="*/ 193713 h 918356"/>
              <a:gd name="connsiteX78-7703" fmla="*/ 8410677 w 9517857"/>
              <a:gd name="connsiteY78-7704" fmla="*/ 172167 h 918356"/>
              <a:gd name="connsiteX79-7705" fmla="*/ 8617841 w 9517857"/>
              <a:gd name="connsiteY79-7706" fmla="*/ 155167 h 918356"/>
              <a:gd name="connsiteX80-7707" fmla="*/ 8715976 w 9517857"/>
              <a:gd name="connsiteY80-7708" fmla="*/ 178374 h 918356"/>
              <a:gd name="connsiteX81-7709" fmla="*/ 8778827 w 9517857"/>
              <a:gd name="connsiteY81-7710" fmla="*/ 172936 h 918356"/>
              <a:gd name="connsiteX82-7711" fmla="*/ 8840778 w 9517857"/>
              <a:gd name="connsiteY82-7712" fmla="*/ 143149 h 918356"/>
              <a:gd name="connsiteX83-7713" fmla="*/ 9010380 w 9517857"/>
              <a:gd name="connsiteY83-7714" fmla="*/ 91891 h 918356"/>
              <a:gd name="connsiteX84-7715" fmla="*/ 9110856 w 9517857"/>
              <a:gd name="connsiteY84-7716" fmla="*/ 70997 h 918356"/>
              <a:gd name="connsiteX85-7717" fmla="*/ 9268817 w 9517857"/>
              <a:gd name="connsiteY85-7718" fmla="*/ 53082 h 918356"/>
              <a:gd name="connsiteX86-7719" fmla="*/ 9316667 w 9517857"/>
              <a:gd name="connsiteY86-7720" fmla="*/ 45047 h 918356"/>
              <a:gd name="connsiteX87-7721" fmla="*/ 9428209 w 9517857"/>
              <a:gd name="connsiteY87-7722" fmla="*/ 29923 h 918356"/>
              <a:gd name="connsiteX88-7723" fmla="*/ 9488916 w 9517857"/>
              <a:gd name="connsiteY88-7724" fmla="*/ 0 h 918356"/>
              <a:gd name="connsiteX0-7725" fmla="*/ 9488916 w 9517857"/>
              <a:gd name="connsiteY0-7726" fmla="*/ 0 h 918356"/>
              <a:gd name="connsiteX1-7727" fmla="*/ 9517857 w 9517857"/>
              <a:gd name="connsiteY1-7728" fmla="*/ 12 h 918356"/>
              <a:gd name="connsiteX2-7729" fmla="*/ 9517857 w 9517857"/>
              <a:gd name="connsiteY2-7730" fmla="*/ 918356 h 918356"/>
              <a:gd name="connsiteX3-7731" fmla="*/ 14604 w 9517857"/>
              <a:gd name="connsiteY3-7732" fmla="*/ 918356 h 918356"/>
              <a:gd name="connsiteX4-7733" fmla="*/ 12841 w 9517857"/>
              <a:gd name="connsiteY4-7734" fmla="*/ 917763 h 918356"/>
              <a:gd name="connsiteX5-7735" fmla="*/ 93 w 9517857"/>
              <a:gd name="connsiteY5-7736" fmla="*/ 912471 h 918356"/>
              <a:gd name="connsiteX6-7737" fmla="*/ 58674 w 9517857"/>
              <a:gd name="connsiteY6-7738" fmla="*/ 890322 h 918356"/>
              <a:gd name="connsiteX7-7739" fmla="*/ 275005 w 9517857"/>
              <a:gd name="connsiteY7-7740" fmla="*/ 807229 h 918356"/>
              <a:gd name="connsiteX8-7741" fmla="*/ 587824 w 9517857"/>
              <a:gd name="connsiteY8-7742" fmla="*/ 798195 h 918356"/>
              <a:gd name="connsiteX9-7743" fmla="*/ 727985 w 9517857"/>
              <a:gd name="connsiteY9-7744" fmla="*/ 719826 h 918356"/>
              <a:gd name="connsiteX10-7745" fmla="*/ 778982 w 9517857"/>
              <a:gd name="connsiteY10-7746" fmla="*/ 710142 h 918356"/>
              <a:gd name="connsiteX11-7747" fmla="*/ 849944 w 9517857"/>
              <a:gd name="connsiteY11-7748" fmla="*/ 717987 h 918356"/>
              <a:gd name="connsiteX12-7749" fmla="*/ 901402 w 9517857"/>
              <a:gd name="connsiteY12-7750" fmla="*/ 729045 h 918356"/>
              <a:gd name="connsiteX13-7751" fmla="*/ 930946 w 9517857"/>
              <a:gd name="connsiteY13-7752" fmla="*/ 734046 h 918356"/>
              <a:gd name="connsiteX14-7753" fmla="*/ 986250 w 9517857"/>
              <a:gd name="connsiteY14-7754" fmla="*/ 713530 h 918356"/>
              <a:gd name="connsiteX15-7755" fmla="*/ 1013752 w 9517857"/>
              <a:gd name="connsiteY15-7756" fmla="*/ 713361 h 918356"/>
              <a:gd name="connsiteX16-7757" fmla="*/ 1023734 w 9517857"/>
              <a:gd name="connsiteY16-7758" fmla="*/ 718571 h 918356"/>
              <a:gd name="connsiteX17-7759" fmla="*/ 1063207 w 9517857"/>
              <a:gd name="connsiteY17-7760" fmla="*/ 715651 h 918356"/>
              <a:gd name="connsiteX18-7761" fmla="*/ 1081980 w 9517857"/>
              <a:gd name="connsiteY18-7762" fmla="*/ 738455 h 918356"/>
              <a:gd name="connsiteX19-7763" fmla="*/ 1218120 w 9517857"/>
              <a:gd name="connsiteY19-7764" fmla="*/ 713280 h 918356"/>
              <a:gd name="connsiteX20-7765" fmla="*/ 1397459 w 9517857"/>
              <a:gd name="connsiteY20-7766" fmla="*/ 691190 h 918356"/>
              <a:gd name="connsiteX21-7767" fmla="*/ 1580688 w 9517857"/>
              <a:gd name="connsiteY21-7768" fmla="*/ 693697 h 918356"/>
              <a:gd name="connsiteX22-7769" fmla="*/ 1772334 w 9517857"/>
              <a:gd name="connsiteY22-7770" fmla="*/ 710640 h 918356"/>
              <a:gd name="connsiteX23-7771" fmla="*/ 2002561 w 9517857"/>
              <a:gd name="connsiteY23-7772" fmla="*/ 659917 h 918356"/>
              <a:gd name="connsiteX24-7773" fmla="*/ 2135144 w 9517857"/>
              <a:gd name="connsiteY24-7774" fmla="*/ 636501 h 918356"/>
              <a:gd name="connsiteX25-7775" fmla="*/ 2440292 w 9517857"/>
              <a:gd name="connsiteY25-7776" fmla="*/ 593862 h 918356"/>
              <a:gd name="connsiteX26-7777" fmla="*/ 2547829 w 9517857"/>
              <a:gd name="connsiteY26-7778" fmla="*/ 566150 h 918356"/>
              <a:gd name="connsiteX27-7779" fmla="*/ 2658055 w 9517857"/>
              <a:gd name="connsiteY27-7780" fmla="*/ 578727 h 918356"/>
              <a:gd name="connsiteX28-7781" fmla="*/ 2693698 w 9517857"/>
              <a:gd name="connsiteY28-7782" fmla="*/ 560029 h 918356"/>
              <a:gd name="connsiteX29-7783" fmla="*/ 2699673 w 9517857"/>
              <a:gd name="connsiteY29-7784" fmla="*/ 556400 h 918356"/>
              <a:gd name="connsiteX30-7785" fmla="*/ 2727306 w 9517857"/>
              <a:gd name="connsiteY30-7786" fmla="*/ 550698 h 918356"/>
              <a:gd name="connsiteX31-7787" fmla="*/ 2730451 w 9517857"/>
              <a:gd name="connsiteY31-7788" fmla="*/ 538058 h 918356"/>
              <a:gd name="connsiteX32-7789" fmla="*/ 2768713 w 9517857"/>
              <a:gd name="connsiteY32-7790" fmla="*/ 521575 h 918356"/>
              <a:gd name="connsiteX33-7791" fmla="*/ 2820868 w 9517857"/>
              <a:gd name="connsiteY33-7792" fmla="*/ 514160 h 918356"/>
              <a:gd name="connsiteX34-7793" fmla="*/ 3073635 w 9517857"/>
              <a:gd name="connsiteY34-7794" fmla="*/ 491294 h 918356"/>
              <a:gd name="connsiteX35-7795" fmla="*/ 3222071 w 9517857"/>
              <a:gd name="connsiteY35-7796" fmla="*/ 470559 h 918356"/>
              <a:gd name="connsiteX36-7797" fmla="*/ 3274069 w 9517857"/>
              <a:gd name="connsiteY36-7798" fmla="*/ 451605 h 918356"/>
              <a:gd name="connsiteX37-7799" fmla="*/ 3349632 w 9517857"/>
              <a:gd name="connsiteY37-7800" fmla="*/ 432583 h 918356"/>
              <a:gd name="connsiteX38-7801" fmla="*/ 3479593 w 9517857"/>
              <a:gd name="connsiteY38-7802" fmla="*/ 390437 h 918356"/>
              <a:gd name="connsiteX39-7803" fmla="*/ 3651428 w 9517857"/>
              <a:gd name="connsiteY39-7804" fmla="*/ 361807 h 918356"/>
              <a:gd name="connsiteX40-7805" fmla="*/ 3750023 w 9517857"/>
              <a:gd name="connsiteY40-7806" fmla="*/ 370678 h 918356"/>
              <a:gd name="connsiteX41-7807" fmla="*/ 3844133 w 9517857"/>
              <a:gd name="connsiteY41-7808" fmla="*/ 360648 h 918356"/>
              <a:gd name="connsiteX42-7809" fmla="*/ 3933803 w 9517857"/>
              <a:gd name="connsiteY42-7810" fmla="*/ 357315 h 918356"/>
              <a:gd name="connsiteX43-7811" fmla="*/ 4266740 w 9517857"/>
              <a:gd name="connsiteY43-7812" fmla="*/ 361454 h 918356"/>
              <a:gd name="connsiteX44-7813" fmla="*/ 4430770 w 9517857"/>
              <a:gd name="connsiteY44-7814" fmla="*/ 342643 h 918356"/>
              <a:gd name="connsiteX45-7815" fmla="*/ 4512664 w 9517857"/>
              <a:gd name="connsiteY45-7816" fmla="*/ 319948 h 918356"/>
              <a:gd name="connsiteX46-7817" fmla="*/ 4616423 w 9517857"/>
              <a:gd name="connsiteY46-7818" fmla="*/ 290914 h 918356"/>
              <a:gd name="connsiteX47-7819" fmla="*/ 4689163 w 9517857"/>
              <a:gd name="connsiteY47-7820" fmla="*/ 272812 h 918356"/>
              <a:gd name="connsiteX48-7821" fmla="*/ 4783273 w 9517857"/>
              <a:gd name="connsiteY48-7822" fmla="*/ 248463 h 918356"/>
              <a:gd name="connsiteX49-7823" fmla="*/ 4827826 w 9517857"/>
              <a:gd name="connsiteY49-7824" fmla="*/ 246977 h 918356"/>
              <a:gd name="connsiteX50-7825" fmla="*/ 4892569 w 9517857"/>
              <a:gd name="connsiteY50-7826" fmla="*/ 249933 h 918356"/>
              <a:gd name="connsiteX51-7827" fmla="*/ 4896611 w 9517857"/>
              <a:gd name="connsiteY51-7828" fmla="*/ 240448 h 918356"/>
              <a:gd name="connsiteX52-7829" fmla="*/ 4917286 w 9517857"/>
              <a:gd name="connsiteY52-7830" fmla="*/ 243659 h 918356"/>
              <a:gd name="connsiteX53-7831" fmla="*/ 4981173 w 9517857"/>
              <a:gd name="connsiteY53-7832" fmla="*/ 247103 h 918356"/>
              <a:gd name="connsiteX54-7833" fmla="*/ 5060397 w 9517857"/>
              <a:gd name="connsiteY54-7834" fmla="*/ 263688 h 918356"/>
              <a:gd name="connsiteX55-7835" fmla="*/ 5252996 w 9517857"/>
              <a:gd name="connsiteY55-7836" fmla="*/ 270655 h 918356"/>
              <a:gd name="connsiteX56-7837" fmla="*/ 5358056 w 9517857"/>
              <a:gd name="connsiteY56-7838" fmla="*/ 247248 h 918356"/>
              <a:gd name="connsiteX57-7839" fmla="*/ 5426496 w 9517857"/>
              <a:gd name="connsiteY57-7840" fmla="*/ 235142 h 918356"/>
              <a:gd name="connsiteX58-7841" fmla="*/ 5497161 w 9517857"/>
              <a:gd name="connsiteY58-7842" fmla="*/ 228808 h 918356"/>
              <a:gd name="connsiteX59-7843" fmla="*/ 5826043 w 9517857"/>
              <a:gd name="connsiteY59-7844" fmla="*/ 148073 h 918356"/>
              <a:gd name="connsiteX60-7845" fmla="*/ 6013415 w 9517857"/>
              <a:gd name="connsiteY60-7846" fmla="*/ 137316 h 918356"/>
              <a:gd name="connsiteX61-7847" fmla="*/ 6080994 w 9517857"/>
              <a:gd name="connsiteY61-7848" fmla="*/ 142938 h 918356"/>
              <a:gd name="connsiteX62-7849" fmla="*/ 6194152 w 9517857"/>
              <a:gd name="connsiteY62-7850" fmla="*/ 151772 h 918356"/>
              <a:gd name="connsiteX63-7851" fmla="*/ 6281379 w 9517857"/>
              <a:gd name="connsiteY63-7852" fmla="*/ 181626 h 918356"/>
              <a:gd name="connsiteX64-7853" fmla="*/ 6489033 w 9517857"/>
              <a:gd name="connsiteY64-7854" fmla="*/ 167648 h 918356"/>
              <a:gd name="connsiteX65-7855" fmla="*/ 6544700 w 9517857"/>
              <a:gd name="connsiteY65-7856" fmla="*/ 167161 h 918356"/>
              <a:gd name="connsiteX66-7857" fmla="*/ 6648353 w 9517857"/>
              <a:gd name="connsiteY66-7858" fmla="*/ 172250 h 918356"/>
              <a:gd name="connsiteX67-7859" fmla="*/ 6736227 w 9517857"/>
              <a:gd name="connsiteY67-7860" fmla="*/ 173216 h 918356"/>
              <a:gd name="connsiteX68-7861" fmla="*/ 6977218 w 9517857"/>
              <a:gd name="connsiteY68-7862" fmla="*/ 184289 h 918356"/>
              <a:gd name="connsiteX69-7863" fmla="*/ 7065221 w 9517857"/>
              <a:gd name="connsiteY69-7864" fmla="*/ 227531 h 918356"/>
              <a:gd name="connsiteX70-7865" fmla="*/ 7358195 w 9517857"/>
              <a:gd name="connsiteY70-7866" fmla="*/ 251740 h 918356"/>
              <a:gd name="connsiteX71-7867" fmla="*/ 7565449 w 9517857"/>
              <a:gd name="connsiteY71-7868" fmla="*/ 258950 h 918356"/>
              <a:gd name="connsiteX72-7869" fmla="*/ 7599285 w 9517857"/>
              <a:gd name="connsiteY72-7870" fmla="*/ 266021 h 918356"/>
              <a:gd name="connsiteX73-7871" fmla="*/ 7644411 w 9517857"/>
              <a:gd name="connsiteY73-7872" fmla="*/ 258986 h 918356"/>
              <a:gd name="connsiteX74-7873" fmla="*/ 7825110 w 9517857"/>
              <a:gd name="connsiteY74-7874" fmla="*/ 229109 h 918356"/>
              <a:gd name="connsiteX75-7875" fmla="*/ 7965805 w 9517857"/>
              <a:gd name="connsiteY75-7876" fmla="*/ 200355 h 918356"/>
              <a:gd name="connsiteX76-7877" fmla="*/ 8147401 w 9517857"/>
              <a:gd name="connsiteY76-7878" fmla="*/ 205617 h 918356"/>
              <a:gd name="connsiteX77-7879" fmla="*/ 8256033 w 9517857"/>
              <a:gd name="connsiteY77-7880" fmla="*/ 193713 h 918356"/>
              <a:gd name="connsiteX78-7881" fmla="*/ 8410677 w 9517857"/>
              <a:gd name="connsiteY78-7882" fmla="*/ 172167 h 918356"/>
              <a:gd name="connsiteX79-7883" fmla="*/ 8617841 w 9517857"/>
              <a:gd name="connsiteY79-7884" fmla="*/ 155167 h 918356"/>
              <a:gd name="connsiteX80-7885" fmla="*/ 8715976 w 9517857"/>
              <a:gd name="connsiteY80-7886" fmla="*/ 178374 h 918356"/>
              <a:gd name="connsiteX81-7887" fmla="*/ 8778827 w 9517857"/>
              <a:gd name="connsiteY81-7888" fmla="*/ 172936 h 918356"/>
              <a:gd name="connsiteX82-7889" fmla="*/ 8840778 w 9517857"/>
              <a:gd name="connsiteY82-7890" fmla="*/ 143149 h 918356"/>
              <a:gd name="connsiteX83-7891" fmla="*/ 9010380 w 9517857"/>
              <a:gd name="connsiteY83-7892" fmla="*/ 91891 h 918356"/>
              <a:gd name="connsiteX84-7893" fmla="*/ 9110856 w 9517857"/>
              <a:gd name="connsiteY84-7894" fmla="*/ 70997 h 918356"/>
              <a:gd name="connsiteX85-7895" fmla="*/ 9268817 w 9517857"/>
              <a:gd name="connsiteY85-7896" fmla="*/ 53082 h 918356"/>
              <a:gd name="connsiteX86-7897" fmla="*/ 9316667 w 9517857"/>
              <a:gd name="connsiteY86-7898" fmla="*/ 45047 h 918356"/>
              <a:gd name="connsiteX87-7899" fmla="*/ 9428209 w 9517857"/>
              <a:gd name="connsiteY87-7900" fmla="*/ 29923 h 918356"/>
              <a:gd name="connsiteX88-7901" fmla="*/ 9488916 w 9517857"/>
              <a:gd name="connsiteY88-7902" fmla="*/ 0 h 918356"/>
              <a:gd name="connsiteX0-7903" fmla="*/ 9488916 w 9517857"/>
              <a:gd name="connsiteY0-7904" fmla="*/ 0 h 918356"/>
              <a:gd name="connsiteX1-7905" fmla="*/ 9517857 w 9517857"/>
              <a:gd name="connsiteY1-7906" fmla="*/ 12 h 918356"/>
              <a:gd name="connsiteX2-7907" fmla="*/ 9517857 w 9517857"/>
              <a:gd name="connsiteY2-7908" fmla="*/ 918356 h 918356"/>
              <a:gd name="connsiteX3-7909" fmla="*/ 14604 w 9517857"/>
              <a:gd name="connsiteY3-7910" fmla="*/ 918356 h 918356"/>
              <a:gd name="connsiteX4-7911" fmla="*/ 12841 w 9517857"/>
              <a:gd name="connsiteY4-7912" fmla="*/ 917763 h 918356"/>
              <a:gd name="connsiteX5-7913" fmla="*/ 93 w 9517857"/>
              <a:gd name="connsiteY5-7914" fmla="*/ 912471 h 918356"/>
              <a:gd name="connsiteX6-7915" fmla="*/ 58674 w 9517857"/>
              <a:gd name="connsiteY6-7916" fmla="*/ 890322 h 918356"/>
              <a:gd name="connsiteX7-7917" fmla="*/ 275005 w 9517857"/>
              <a:gd name="connsiteY7-7918" fmla="*/ 807229 h 918356"/>
              <a:gd name="connsiteX8-7919" fmla="*/ 587824 w 9517857"/>
              <a:gd name="connsiteY8-7920" fmla="*/ 798195 h 918356"/>
              <a:gd name="connsiteX9-7921" fmla="*/ 727985 w 9517857"/>
              <a:gd name="connsiteY9-7922" fmla="*/ 719826 h 918356"/>
              <a:gd name="connsiteX10-7923" fmla="*/ 778982 w 9517857"/>
              <a:gd name="connsiteY10-7924" fmla="*/ 710142 h 918356"/>
              <a:gd name="connsiteX11-7925" fmla="*/ 849944 w 9517857"/>
              <a:gd name="connsiteY11-7926" fmla="*/ 717987 h 918356"/>
              <a:gd name="connsiteX12-7927" fmla="*/ 901402 w 9517857"/>
              <a:gd name="connsiteY12-7928" fmla="*/ 729045 h 918356"/>
              <a:gd name="connsiteX13-7929" fmla="*/ 930946 w 9517857"/>
              <a:gd name="connsiteY13-7930" fmla="*/ 734046 h 918356"/>
              <a:gd name="connsiteX14-7931" fmla="*/ 986250 w 9517857"/>
              <a:gd name="connsiteY14-7932" fmla="*/ 713530 h 918356"/>
              <a:gd name="connsiteX15-7933" fmla="*/ 1013752 w 9517857"/>
              <a:gd name="connsiteY15-7934" fmla="*/ 713361 h 918356"/>
              <a:gd name="connsiteX16-7935" fmla="*/ 1023734 w 9517857"/>
              <a:gd name="connsiteY16-7936" fmla="*/ 718571 h 918356"/>
              <a:gd name="connsiteX17-7937" fmla="*/ 1063207 w 9517857"/>
              <a:gd name="connsiteY17-7938" fmla="*/ 715651 h 918356"/>
              <a:gd name="connsiteX18-7939" fmla="*/ 1081980 w 9517857"/>
              <a:gd name="connsiteY18-7940" fmla="*/ 738455 h 918356"/>
              <a:gd name="connsiteX19-7941" fmla="*/ 1218120 w 9517857"/>
              <a:gd name="connsiteY19-7942" fmla="*/ 713280 h 918356"/>
              <a:gd name="connsiteX20-7943" fmla="*/ 1397459 w 9517857"/>
              <a:gd name="connsiteY20-7944" fmla="*/ 691190 h 918356"/>
              <a:gd name="connsiteX21-7945" fmla="*/ 1580688 w 9517857"/>
              <a:gd name="connsiteY21-7946" fmla="*/ 693697 h 918356"/>
              <a:gd name="connsiteX22-7947" fmla="*/ 1772334 w 9517857"/>
              <a:gd name="connsiteY22-7948" fmla="*/ 710640 h 918356"/>
              <a:gd name="connsiteX23-7949" fmla="*/ 2002561 w 9517857"/>
              <a:gd name="connsiteY23-7950" fmla="*/ 659917 h 918356"/>
              <a:gd name="connsiteX24-7951" fmla="*/ 2135144 w 9517857"/>
              <a:gd name="connsiteY24-7952" fmla="*/ 636501 h 918356"/>
              <a:gd name="connsiteX25-7953" fmla="*/ 2440292 w 9517857"/>
              <a:gd name="connsiteY25-7954" fmla="*/ 593862 h 918356"/>
              <a:gd name="connsiteX26-7955" fmla="*/ 2547829 w 9517857"/>
              <a:gd name="connsiteY26-7956" fmla="*/ 566150 h 918356"/>
              <a:gd name="connsiteX27-7957" fmla="*/ 2658055 w 9517857"/>
              <a:gd name="connsiteY27-7958" fmla="*/ 578727 h 918356"/>
              <a:gd name="connsiteX28-7959" fmla="*/ 2693698 w 9517857"/>
              <a:gd name="connsiteY28-7960" fmla="*/ 560029 h 918356"/>
              <a:gd name="connsiteX29-7961" fmla="*/ 2699673 w 9517857"/>
              <a:gd name="connsiteY29-7962" fmla="*/ 556400 h 918356"/>
              <a:gd name="connsiteX30-7963" fmla="*/ 2727306 w 9517857"/>
              <a:gd name="connsiteY30-7964" fmla="*/ 550698 h 918356"/>
              <a:gd name="connsiteX31-7965" fmla="*/ 2730451 w 9517857"/>
              <a:gd name="connsiteY31-7966" fmla="*/ 538058 h 918356"/>
              <a:gd name="connsiteX32-7967" fmla="*/ 2768713 w 9517857"/>
              <a:gd name="connsiteY32-7968" fmla="*/ 521575 h 918356"/>
              <a:gd name="connsiteX33-7969" fmla="*/ 2820868 w 9517857"/>
              <a:gd name="connsiteY33-7970" fmla="*/ 514160 h 918356"/>
              <a:gd name="connsiteX34-7971" fmla="*/ 3073635 w 9517857"/>
              <a:gd name="connsiteY34-7972" fmla="*/ 491294 h 918356"/>
              <a:gd name="connsiteX35-7973" fmla="*/ 3222071 w 9517857"/>
              <a:gd name="connsiteY35-7974" fmla="*/ 470559 h 918356"/>
              <a:gd name="connsiteX36-7975" fmla="*/ 3274069 w 9517857"/>
              <a:gd name="connsiteY36-7976" fmla="*/ 451605 h 918356"/>
              <a:gd name="connsiteX37-7977" fmla="*/ 3349632 w 9517857"/>
              <a:gd name="connsiteY37-7978" fmla="*/ 432583 h 918356"/>
              <a:gd name="connsiteX38-7979" fmla="*/ 3479593 w 9517857"/>
              <a:gd name="connsiteY38-7980" fmla="*/ 390437 h 918356"/>
              <a:gd name="connsiteX39-7981" fmla="*/ 3651428 w 9517857"/>
              <a:gd name="connsiteY39-7982" fmla="*/ 361807 h 918356"/>
              <a:gd name="connsiteX40-7983" fmla="*/ 3750023 w 9517857"/>
              <a:gd name="connsiteY40-7984" fmla="*/ 370678 h 918356"/>
              <a:gd name="connsiteX41-7985" fmla="*/ 3844133 w 9517857"/>
              <a:gd name="connsiteY41-7986" fmla="*/ 360648 h 918356"/>
              <a:gd name="connsiteX42-7987" fmla="*/ 3933803 w 9517857"/>
              <a:gd name="connsiteY42-7988" fmla="*/ 357315 h 918356"/>
              <a:gd name="connsiteX43-7989" fmla="*/ 4266740 w 9517857"/>
              <a:gd name="connsiteY43-7990" fmla="*/ 361454 h 918356"/>
              <a:gd name="connsiteX44-7991" fmla="*/ 4430770 w 9517857"/>
              <a:gd name="connsiteY44-7992" fmla="*/ 342643 h 918356"/>
              <a:gd name="connsiteX45-7993" fmla="*/ 4512664 w 9517857"/>
              <a:gd name="connsiteY45-7994" fmla="*/ 319948 h 918356"/>
              <a:gd name="connsiteX46-7995" fmla="*/ 4616423 w 9517857"/>
              <a:gd name="connsiteY46-7996" fmla="*/ 290914 h 918356"/>
              <a:gd name="connsiteX47-7997" fmla="*/ 4689163 w 9517857"/>
              <a:gd name="connsiteY47-7998" fmla="*/ 272812 h 918356"/>
              <a:gd name="connsiteX48-7999" fmla="*/ 4783273 w 9517857"/>
              <a:gd name="connsiteY48-8000" fmla="*/ 248463 h 918356"/>
              <a:gd name="connsiteX49-8001" fmla="*/ 4827826 w 9517857"/>
              <a:gd name="connsiteY49-8002" fmla="*/ 246977 h 918356"/>
              <a:gd name="connsiteX50-8003" fmla="*/ 4892569 w 9517857"/>
              <a:gd name="connsiteY50-8004" fmla="*/ 249933 h 918356"/>
              <a:gd name="connsiteX51-8005" fmla="*/ 4896611 w 9517857"/>
              <a:gd name="connsiteY51-8006" fmla="*/ 240448 h 918356"/>
              <a:gd name="connsiteX52-8007" fmla="*/ 4917286 w 9517857"/>
              <a:gd name="connsiteY52-8008" fmla="*/ 243659 h 918356"/>
              <a:gd name="connsiteX53-8009" fmla="*/ 4981173 w 9517857"/>
              <a:gd name="connsiteY53-8010" fmla="*/ 247103 h 918356"/>
              <a:gd name="connsiteX54-8011" fmla="*/ 5060397 w 9517857"/>
              <a:gd name="connsiteY54-8012" fmla="*/ 263688 h 918356"/>
              <a:gd name="connsiteX55-8013" fmla="*/ 5252996 w 9517857"/>
              <a:gd name="connsiteY55-8014" fmla="*/ 270655 h 918356"/>
              <a:gd name="connsiteX56-8015" fmla="*/ 5358056 w 9517857"/>
              <a:gd name="connsiteY56-8016" fmla="*/ 247248 h 918356"/>
              <a:gd name="connsiteX57-8017" fmla="*/ 5426496 w 9517857"/>
              <a:gd name="connsiteY57-8018" fmla="*/ 235142 h 918356"/>
              <a:gd name="connsiteX58-8019" fmla="*/ 5497161 w 9517857"/>
              <a:gd name="connsiteY58-8020" fmla="*/ 228808 h 918356"/>
              <a:gd name="connsiteX59-8021" fmla="*/ 5826043 w 9517857"/>
              <a:gd name="connsiteY59-8022" fmla="*/ 148073 h 918356"/>
              <a:gd name="connsiteX60-8023" fmla="*/ 6013415 w 9517857"/>
              <a:gd name="connsiteY60-8024" fmla="*/ 137316 h 918356"/>
              <a:gd name="connsiteX61-8025" fmla="*/ 6080994 w 9517857"/>
              <a:gd name="connsiteY61-8026" fmla="*/ 142938 h 918356"/>
              <a:gd name="connsiteX62-8027" fmla="*/ 6194152 w 9517857"/>
              <a:gd name="connsiteY62-8028" fmla="*/ 151772 h 918356"/>
              <a:gd name="connsiteX63-8029" fmla="*/ 6281379 w 9517857"/>
              <a:gd name="connsiteY63-8030" fmla="*/ 181626 h 918356"/>
              <a:gd name="connsiteX64-8031" fmla="*/ 6489033 w 9517857"/>
              <a:gd name="connsiteY64-8032" fmla="*/ 167648 h 918356"/>
              <a:gd name="connsiteX65-8033" fmla="*/ 6544700 w 9517857"/>
              <a:gd name="connsiteY65-8034" fmla="*/ 167161 h 918356"/>
              <a:gd name="connsiteX66-8035" fmla="*/ 6648353 w 9517857"/>
              <a:gd name="connsiteY66-8036" fmla="*/ 172250 h 918356"/>
              <a:gd name="connsiteX67-8037" fmla="*/ 6736227 w 9517857"/>
              <a:gd name="connsiteY67-8038" fmla="*/ 173216 h 918356"/>
              <a:gd name="connsiteX68-8039" fmla="*/ 6977218 w 9517857"/>
              <a:gd name="connsiteY68-8040" fmla="*/ 184289 h 918356"/>
              <a:gd name="connsiteX69-8041" fmla="*/ 7065221 w 9517857"/>
              <a:gd name="connsiteY69-8042" fmla="*/ 227531 h 918356"/>
              <a:gd name="connsiteX70-8043" fmla="*/ 7358195 w 9517857"/>
              <a:gd name="connsiteY70-8044" fmla="*/ 251740 h 918356"/>
              <a:gd name="connsiteX71-8045" fmla="*/ 7565449 w 9517857"/>
              <a:gd name="connsiteY71-8046" fmla="*/ 258950 h 918356"/>
              <a:gd name="connsiteX72-8047" fmla="*/ 7599285 w 9517857"/>
              <a:gd name="connsiteY72-8048" fmla="*/ 266021 h 918356"/>
              <a:gd name="connsiteX73-8049" fmla="*/ 7644411 w 9517857"/>
              <a:gd name="connsiteY73-8050" fmla="*/ 258986 h 918356"/>
              <a:gd name="connsiteX74-8051" fmla="*/ 7825110 w 9517857"/>
              <a:gd name="connsiteY74-8052" fmla="*/ 229109 h 918356"/>
              <a:gd name="connsiteX75-8053" fmla="*/ 7965805 w 9517857"/>
              <a:gd name="connsiteY75-8054" fmla="*/ 200355 h 918356"/>
              <a:gd name="connsiteX76-8055" fmla="*/ 8147401 w 9517857"/>
              <a:gd name="connsiteY76-8056" fmla="*/ 205617 h 918356"/>
              <a:gd name="connsiteX77-8057" fmla="*/ 8256033 w 9517857"/>
              <a:gd name="connsiteY77-8058" fmla="*/ 193713 h 918356"/>
              <a:gd name="connsiteX78-8059" fmla="*/ 8410677 w 9517857"/>
              <a:gd name="connsiteY78-8060" fmla="*/ 172167 h 918356"/>
              <a:gd name="connsiteX79-8061" fmla="*/ 8617841 w 9517857"/>
              <a:gd name="connsiteY79-8062" fmla="*/ 155167 h 918356"/>
              <a:gd name="connsiteX80-8063" fmla="*/ 8715976 w 9517857"/>
              <a:gd name="connsiteY80-8064" fmla="*/ 178374 h 918356"/>
              <a:gd name="connsiteX81-8065" fmla="*/ 8778827 w 9517857"/>
              <a:gd name="connsiteY81-8066" fmla="*/ 172936 h 918356"/>
              <a:gd name="connsiteX82-8067" fmla="*/ 8855248 w 9517857"/>
              <a:gd name="connsiteY82-8068" fmla="*/ 143149 h 918356"/>
              <a:gd name="connsiteX83-8069" fmla="*/ 9010380 w 9517857"/>
              <a:gd name="connsiteY83-8070" fmla="*/ 91891 h 918356"/>
              <a:gd name="connsiteX84-8071" fmla="*/ 9110856 w 9517857"/>
              <a:gd name="connsiteY84-8072" fmla="*/ 70997 h 918356"/>
              <a:gd name="connsiteX85-8073" fmla="*/ 9268817 w 9517857"/>
              <a:gd name="connsiteY85-8074" fmla="*/ 53082 h 918356"/>
              <a:gd name="connsiteX86-8075" fmla="*/ 9316667 w 9517857"/>
              <a:gd name="connsiteY86-8076" fmla="*/ 45047 h 918356"/>
              <a:gd name="connsiteX87-8077" fmla="*/ 9428209 w 9517857"/>
              <a:gd name="connsiteY87-8078" fmla="*/ 29923 h 918356"/>
              <a:gd name="connsiteX88-8079" fmla="*/ 9488916 w 9517857"/>
              <a:gd name="connsiteY88-8080" fmla="*/ 0 h 918356"/>
              <a:gd name="connsiteX0-8081" fmla="*/ 9488916 w 9517857"/>
              <a:gd name="connsiteY0-8082" fmla="*/ 0 h 918356"/>
              <a:gd name="connsiteX1-8083" fmla="*/ 9517857 w 9517857"/>
              <a:gd name="connsiteY1-8084" fmla="*/ 12 h 918356"/>
              <a:gd name="connsiteX2-8085" fmla="*/ 9517857 w 9517857"/>
              <a:gd name="connsiteY2-8086" fmla="*/ 918356 h 918356"/>
              <a:gd name="connsiteX3-8087" fmla="*/ 14604 w 9517857"/>
              <a:gd name="connsiteY3-8088" fmla="*/ 918356 h 918356"/>
              <a:gd name="connsiteX4-8089" fmla="*/ 12841 w 9517857"/>
              <a:gd name="connsiteY4-8090" fmla="*/ 917763 h 918356"/>
              <a:gd name="connsiteX5-8091" fmla="*/ 93 w 9517857"/>
              <a:gd name="connsiteY5-8092" fmla="*/ 912471 h 918356"/>
              <a:gd name="connsiteX6-8093" fmla="*/ 58674 w 9517857"/>
              <a:gd name="connsiteY6-8094" fmla="*/ 890322 h 918356"/>
              <a:gd name="connsiteX7-8095" fmla="*/ 275005 w 9517857"/>
              <a:gd name="connsiteY7-8096" fmla="*/ 807229 h 918356"/>
              <a:gd name="connsiteX8-8097" fmla="*/ 587824 w 9517857"/>
              <a:gd name="connsiteY8-8098" fmla="*/ 798195 h 918356"/>
              <a:gd name="connsiteX9-8099" fmla="*/ 727985 w 9517857"/>
              <a:gd name="connsiteY9-8100" fmla="*/ 719826 h 918356"/>
              <a:gd name="connsiteX10-8101" fmla="*/ 778982 w 9517857"/>
              <a:gd name="connsiteY10-8102" fmla="*/ 710142 h 918356"/>
              <a:gd name="connsiteX11-8103" fmla="*/ 849944 w 9517857"/>
              <a:gd name="connsiteY11-8104" fmla="*/ 717987 h 918356"/>
              <a:gd name="connsiteX12-8105" fmla="*/ 901402 w 9517857"/>
              <a:gd name="connsiteY12-8106" fmla="*/ 729045 h 918356"/>
              <a:gd name="connsiteX13-8107" fmla="*/ 930946 w 9517857"/>
              <a:gd name="connsiteY13-8108" fmla="*/ 734046 h 918356"/>
              <a:gd name="connsiteX14-8109" fmla="*/ 986250 w 9517857"/>
              <a:gd name="connsiteY14-8110" fmla="*/ 713530 h 918356"/>
              <a:gd name="connsiteX15-8111" fmla="*/ 1013752 w 9517857"/>
              <a:gd name="connsiteY15-8112" fmla="*/ 713361 h 918356"/>
              <a:gd name="connsiteX16-8113" fmla="*/ 1023734 w 9517857"/>
              <a:gd name="connsiteY16-8114" fmla="*/ 718571 h 918356"/>
              <a:gd name="connsiteX17-8115" fmla="*/ 1063207 w 9517857"/>
              <a:gd name="connsiteY17-8116" fmla="*/ 715651 h 918356"/>
              <a:gd name="connsiteX18-8117" fmla="*/ 1081980 w 9517857"/>
              <a:gd name="connsiteY18-8118" fmla="*/ 738455 h 918356"/>
              <a:gd name="connsiteX19-8119" fmla="*/ 1218120 w 9517857"/>
              <a:gd name="connsiteY19-8120" fmla="*/ 713280 h 918356"/>
              <a:gd name="connsiteX20-8121" fmla="*/ 1397459 w 9517857"/>
              <a:gd name="connsiteY20-8122" fmla="*/ 691190 h 918356"/>
              <a:gd name="connsiteX21-8123" fmla="*/ 1580688 w 9517857"/>
              <a:gd name="connsiteY21-8124" fmla="*/ 693697 h 918356"/>
              <a:gd name="connsiteX22-8125" fmla="*/ 1772334 w 9517857"/>
              <a:gd name="connsiteY22-8126" fmla="*/ 710640 h 918356"/>
              <a:gd name="connsiteX23-8127" fmla="*/ 2002561 w 9517857"/>
              <a:gd name="connsiteY23-8128" fmla="*/ 659917 h 918356"/>
              <a:gd name="connsiteX24-8129" fmla="*/ 2135144 w 9517857"/>
              <a:gd name="connsiteY24-8130" fmla="*/ 636501 h 918356"/>
              <a:gd name="connsiteX25-8131" fmla="*/ 2440292 w 9517857"/>
              <a:gd name="connsiteY25-8132" fmla="*/ 593862 h 918356"/>
              <a:gd name="connsiteX26-8133" fmla="*/ 2547829 w 9517857"/>
              <a:gd name="connsiteY26-8134" fmla="*/ 566150 h 918356"/>
              <a:gd name="connsiteX27-8135" fmla="*/ 2658055 w 9517857"/>
              <a:gd name="connsiteY27-8136" fmla="*/ 578727 h 918356"/>
              <a:gd name="connsiteX28-8137" fmla="*/ 2693698 w 9517857"/>
              <a:gd name="connsiteY28-8138" fmla="*/ 560029 h 918356"/>
              <a:gd name="connsiteX29-8139" fmla="*/ 2699673 w 9517857"/>
              <a:gd name="connsiteY29-8140" fmla="*/ 556400 h 918356"/>
              <a:gd name="connsiteX30-8141" fmla="*/ 2727306 w 9517857"/>
              <a:gd name="connsiteY30-8142" fmla="*/ 550698 h 918356"/>
              <a:gd name="connsiteX31-8143" fmla="*/ 2730451 w 9517857"/>
              <a:gd name="connsiteY31-8144" fmla="*/ 538058 h 918356"/>
              <a:gd name="connsiteX32-8145" fmla="*/ 2768713 w 9517857"/>
              <a:gd name="connsiteY32-8146" fmla="*/ 521575 h 918356"/>
              <a:gd name="connsiteX33-8147" fmla="*/ 2820868 w 9517857"/>
              <a:gd name="connsiteY33-8148" fmla="*/ 514160 h 918356"/>
              <a:gd name="connsiteX34-8149" fmla="*/ 3073635 w 9517857"/>
              <a:gd name="connsiteY34-8150" fmla="*/ 491294 h 918356"/>
              <a:gd name="connsiteX35-8151" fmla="*/ 3222071 w 9517857"/>
              <a:gd name="connsiteY35-8152" fmla="*/ 470559 h 918356"/>
              <a:gd name="connsiteX36-8153" fmla="*/ 3274069 w 9517857"/>
              <a:gd name="connsiteY36-8154" fmla="*/ 451605 h 918356"/>
              <a:gd name="connsiteX37-8155" fmla="*/ 3349632 w 9517857"/>
              <a:gd name="connsiteY37-8156" fmla="*/ 432583 h 918356"/>
              <a:gd name="connsiteX38-8157" fmla="*/ 3479593 w 9517857"/>
              <a:gd name="connsiteY38-8158" fmla="*/ 390437 h 918356"/>
              <a:gd name="connsiteX39-8159" fmla="*/ 3651428 w 9517857"/>
              <a:gd name="connsiteY39-8160" fmla="*/ 361807 h 918356"/>
              <a:gd name="connsiteX40-8161" fmla="*/ 3750023 w 9517857"/>
              <a:gd name="connsiteY40-8162" fmla="*/ 370678 h 918356"/>
              <a:gd name="connsiteX41-8163" fmla="*/ 3844133 w 9517857"/>
              <a:gd name="connsiteY41-8164" fmla="*/ 360648 h 918356"/>
              <a:gd name="connsiteX42-8165" fmla="*/ 3933803 w 9517857"/>
              <a:gd name="connsiteY42-8166" fmla="*/ 357315 h 918356"/>
              <a:gd name="connsiteX43-8167" fmla="*/ 4266740 w 9517857"/>
              <a:gd name="connsiteY43-8168" fmla="*/ 361454 h 918356"/>
              <a:gd name="connsiteX44-8169" fmla="*/ 4430770 w 9517857"/>
              <a:gd name="connsiteY44-8170" fmla="*/ 342643 h 918356"/>
              <a:gd name="connsiteX45-8171" fmla="*/ 4512664 w 9517857"/>
              <a:gd name="connsiteY45-8172" fmla="*/ 319948 h 918356"/>
              <a:gd name="connsiteX46-8173" fmla="*/ 4616423 w 9517857"/>
              <a:gd name="connsiteY46-8174" fmla="*/ 290914 h 918356"/>
              <a:gd name="connsiteX47-8175" fmla="*/ 4689163 w 9517857"/>
              <a:gd name="connsiteY47-8176" fmla="*/ 272812 h 918356"/>
              <a:gd name="connsiteX48-8177" fmla="*/ 4783273 w 9517857"/>
              <a:gd name="connsiteY48-8178" fmla="*/ 248463 h 918356"/>
              <a:gd name="connsiteX49-8179" fmla="*/ 4827826 w 9517857"/>
              <a:gd name="connsiteY49-8180" fmla="*/ 246977 h 918356"/>
              <a:gd name="connsiteX50-8181" fmla="*/ 4892569 w 9517857"/>
              <a:gd name="connsiteY50-8182" fmla="*/ 249933 h 918356"/>
              <a:gd name="connsiteX51-8183" fmla="*/ 4896611 w 9517857"/>
              <a:gd name="connsiteY51-8184" fmla="*/ 240448 h 918356"/>
              <a:gd name="connsiteX52-8185" fmla="*/ 4917286 w 9517857"/>
              <a:gd name="connsiteY52-8186" fmla="*/ 243659 h 918356"/>
              <a:gd name="connsiteX53-8187" fmla="*/ 4981173 w 9517857"/>
              <a:gd name="connsiteY53-8188" fmla="*/ 247103 h 918356"/>
              <a:gd name="connsiteX54-8189" fmla="*/ 5060397 w 9517857"/>
              <a:gd name="connsiteY54-8190" fmla="*/ 263688 h 918356"/>
              <a:gd name="connsiteX55-8191" fmla="*/ 5252996 w 9517857"/>
              <a:gd name="connsiteY55-8192" fmla="*/ 270655 h 918356"/>
              <a:gd name="connsiteX56-8193" fmla="*/ 5358056 w 9517857"/>
              <a:gd name="connsiteY56-8194" fmla="*/ 247248 h 918356"/>
              <a:gd name="connsiteX57-8195" fmla="*/ 5426496 w 9517857"/>
              <a:gd name="connsiteY57-8196" fmla="*/ 235142 h 918356"/>
              <a:gd name="connsiteX58-8197" fmla="*/ 5497161 w 9517857"/>
              <a:gd name="connsiteY58-8198" fmla="*/ 228808 h 918356"/>
              <a:gd name="connsiteX59-8199" fmla="*/ 5826043 w 9517857"/>
              <a:gd name="connsiteY59-8200" fmla="*/ 148073 h 918356"/>
              <a:gd name="connsiteX60-8201" fmla="*/ 6013415 w 9517857"/>
              <a:gd name="connsiteY60-8202" fmla="*/ 137316 h 918356"/>
              <a:gd name="connsiteX61-8203" fmla="*/ 6080994 w 9517857"/>
              <a:gd name="connsiteY61-8204" fmla="*/ 142938 h 918356"/>
              <a:gd name="connsiteX62-8205" fmla="*/ 6194152 w 9517857"/>
              <a:gd name="connsiteY62-8206" fmla="*/ 151772 h 918356"/>
              <a:gd name="connsiteX63-8207" fmla="*/ 6281379 w 9517857"/>
              <a:gd name="connsiteY63-8208" fmla="*/ 181626 h 918356"/>
              <a:gd name="connsiteX64-8209" fmla="*/ 6489033 w 9517857"/>
              <a:gd name="connsiteY64-8210" fmla="*/ 167648 h 918356"/>
              <a:gd name="connsiteX65-8211" fmla="*/ 6544700 w 9517857"/>
              <a:gd name="connsiteY65-8212" fmla="*/ 167161 h 918356"/>
              <a:gd name="connsiteX66-8213" fmla="*/ 6648353 w 9517857"/>
              <a:gd name="connsiteY66-8214" fmla="*/ 172250 h 918356"/>
              <a:gd name="connsiteX67-8215" fmla="*/ 6736227 w 9517857"/>
              <a:gd name="connsiteY67-8216" fmla="*/ 173216 h 918356"/>
              <a:gd name="connsiteX68-8217" fmla="*/ 6977218 w 9517857"/>
              <a:gd name="connsiteY68-8218" fmla="*/ 184289 h 918356"/>
              <a:gd name="connsiteX69-8219" fmla="*/ 7065221 w 9517857"/>
              <a:gd name="connsiteY69-8220" fmla="*/ 227531 h 918356"/>
              <a:gd name="connsiteX70-8221" fmla="*/ 7358195 w 9517857"/>
              <a:gd name="connsiteY70-8222" fmla="*/ 251740 h 918356"/>
              <a:gd name="connsiteX71-8223" fmla="*/ 7565449 w 9517857"/>
              <a:gd name="connsiteY71-8224" fmla="*/ 258950 h 918356"/>
              <a:gd name="connsiteX72-8225" fmla="*/ 7599285 w 9517857"/>
              <a:gd name="connsiteY72-8226" fmla="*/ 266021 h 918356"/>
              <a:gd name="connsiteX73-8227" fmla="*/ 7644411 w 9517857"/>
              <a:gd name="connsiteY73-8228" fmla="*/ 258986 h 918356"/>
              <a:gd name="connsiteX74-8229" fmla="*/ 7825110 w 9517857"/>
              <a:gd name="connsiteY74-8230" fmla="*/ 229109 h 918356"/>
              <a:gd name="connsiteX75-8231" fmla="*/ 7965805 w 9517857"/>
              <a:gd name="connsiteY75-8232" fmla="*/ 200355 h 918356"/>
              <a:gd name="connsiteX76-8233" fmla="*/ 8147401 w 9517857"/>
              <a:gd name="connsiteY76-8234" fmla="*/ 205617 h 918356"/>
              <a:gd name="connsiteX77-8235" fmla="*/ 8256033 w 9517857"/>
              <a:gd name="connsiteY77-8236" fmla="*/ 193713 h 918356"/>
              <a:gd name="connsiteX78-8237" fmla="*/ 8410677 w 9517857"/>
              <a:gd name="connsiteY78-8238" fmla="*/ 172167 h 918356"/>
              <a:gd name="connsiteX79-8239" fmla="*/ 8617841 w 9517857"/>
              <a:gd name="connsiteY79-8240" fmla="*/ 155167 h 918356"/>
              <a:gd name="connsiteX80-8241" fmla="*/ 8715976 w 9517857"/>
              <a:gd name="connsiteY80-8242" fmla="*/ 178374 h 918356"/>
              <a:gd name="connsiteX81-8243" fmla="*/ 8778827 w 9517857"/>
              <a:gd name="connsiteY81-8244" fmla="*/ 172936 h 918356"/>
              <a:gd name="connsiteX82-8245" fmla="*/ 8855248 w 9517857"/>
              <a:gd name="connsiteY82-8246" fmla="*/ 143149 h 918356"/>
              <a:gd name="connsiteX83-8247" fmla="*/ 9010380 w 9517857"/>
              <a:gd name="connsiteY83-8248" fmla="*/ 91891 h 918356"/>
              <a:gd name="connsiteX84-8249" fmla="*/ 9110856 w 9517857"/>
              <a:gd name="connsiteY84-8250" fmla="*/ 70997 h 918356"/>
              <a:gd name="connsiteX85-8251" fmla="*/ 9268817 w 9517857"/>
              <a:gd name="connsiteY85-8252" fmla="*/ 53082 h 918356"/>
              <a:gd name="connsiteX86-8253" fmla="*/ 9316667 w 9517857"/>
              <a:gd name="connsiteY86-8254" fmla="*/ 45047 h 918356"/>
              <a:gd name="connsiteX87-8255" fmla="*/ 9428209 w 9517857"/>
              <a:gd name="connsiteY87-8256" fmla="*/ 29923 h 918356"/>
              <a:gd name="connsiteX88-8257" fmla="*/ 9488916 w 9517857"/>
              <a:gd name="connsiteY88-8258" fmla="*/ 0 h 918356"/>
              <a:gd name="connsiteX0-8259" fmla="*/ 9488916 w 9517857"/>
              <a:gd name="connsiteY0-8260" fmla="*/ 0 h 918356"/>
              <a:gd name="connsiteX1-8261" fmla="*/ 9517857 w 9517857"/>
              <a:gd name="connsiteY1-8262" fmla="*/ 12 h 918356"/>
              <a:gd name="connsiteX2-8263" fmla="*/ 9517857 w 9517857"/>
              <a:gd name="connsiteY2-8264" fmla="*/ 918356 h 918356"/>
              <a:gd name="connsiteX3-8265" fmla="*/ 14604 w 9517857"/>
              <a:gd name="connsiteY3-8266" fmla="*/ 918356 h 918356"/>
              <a:gd name="connsiteX4-8267" fmla="*/ 12841 w 9517857"/>
              <a:gd name="connsiteY4-8268" fmla="*/ 917763 h 918356"/>
              <a:gd name="connsiteX5-8269" fmla="*/ 93 w 9517857"/>
              <a:gd name="connsiteY5-8270" fmla="*/ 912471 h 918356"/>
              <a:gd name="connsiteX6-8271" fmla="*/ 58674 w 9517857"/>
              <a:gd name="connsiteY6-8272" fmla="*/ 890322 h 918356"/>
              <a:gd name="connsiteX7-8273" fmla="*/ 275005 w 9517857"/>
              <a:gd name="connsiteY7-8274" fmla="*/ 807229 h 918356"/>
              <a:gd name="connsiteX8-8275" fmla="*/ 587824 w 9517857"/>
              <a:gd name="connsiteY8-8276" fmla="*/ 798195 h 918356"/>
              <a:gd name="connsiteX9-8277" fmla="*/ 727985 w 9517857"/>
              <a:gd name="connsiteY9-8278" fmla="*/ 719826 h 918356"/>
              <a:gd name="connsiteX10-8279" fmla="*/ 778982 w 9517857"/>
              <a:gd name="connsiteY10-8280" fmla="*/ 710142 h 918356"/>
              <a:gd name="connsiteX11-8281" fmla="*/ 849944 w 9517857"/>
              <a:gd name="connsiteY11-8282" fmla="*/ 717987 h 918356"/>
              <a:gd name="connsiteX12-8283" fmla="*/ 901402 w 9517857"/>
              <a:gd name="connsiteY12-8284" fmla="*/ 729045 h 918356"/>
              <a:gd name="connsiteX13-8285" fmla="*/ 930946 w 9517857"/>
              <a:gd name="connsiteY13-8286" fmla="*/ 734046 h 918356"/>
              <a:gd name="connsiteX14-8287" fmla="*/ 986250 w 9517857"/>
              <a:gd name="connsiteY14-8288" fmla="*/ 713530 h 918356"/>
              <a:gd name="connsiteX15-8289" fmla="*/ 1013752 w 9517857"/>
              <a:gd name="connsiteY15-8290" fmla="*/ 713361 h 918356"/>
              <a:gd name="connsiteX16-8291" fmla="*/ 1023734 w 9517857"/>
              <a:gd name="connsiteY16-8292" fmla="*/ 718571 h 918356"/>
              <a:gd name="connsiteX17-8293" fmla="*/ 1063207 w 9517857"/>
              <a:gd name="connsiteY17-8294" fmla="*/ 715651 h 918356"/>
              <a:gd name="connsiteX18-8295" fmla="*/ 1081980 w 9517857"/>
              <a:gd name="connsiteY18-8296" fmla="*/ 738455 h 918356"/>
              <a:gd name="connsiteX19-8297" fmla="*/ 1218120 w 9517857"/>
              <a:gd name="connsiteY19-8298" fmla="*/ 713280 h 918356"/>
              <a:gd name="connsiteX20-8299" fmla="*/ 1397459 w 9517857"/>
              <a:gd name="connsiteY20-8300" fmla="*/ 691190 h 918356"/>
              <a:gd name="connsiteX21-8301" fmla="*/ 1580688 w 9517857"/>
              <a:gd name="connsiteY21-8302" fmla="*/ 693697 h 918356"/>
              <a:gd name="connsiteX22-8303" fmla="*/ 1772334 w 9517857"/>
              <a:gd name="connsiteY22-8304" fmla="*/ 710640 h 918356"/>
              <a:gd name="connsiteX23-8305" fmla="*/ 2002561 w 9517857"/>
              <a:gd name="connsiteY23-8306" fmla="*/ 659917 h 918356"/>
              <a:gd name="connsiteX24-8307" fmla="*/ 2135144 w 9517857"/>
              <a:gd name="connsiteY24-8308" fmla="*/ 636501 h 918356"/>
              <a:gd name="connsiteX25-8309" fmla="*/ 2440292 w 9517857"/>
              <a:gd name="connsiteY25-8310" fmla="*/ 593862 h 918356"/>
              <a:gd name="connsiteX26-8311" fmla="*/ 2547829 w 9517857"/>
              <a:gd name="connsiteY26-8312" fmla="*/ 566150 h 918356"/>
              <a:gd name="connsiteX27-8313" fmla="*/ 2658055 w 9517857"/>
              <a:gd name="connsiteY27-8314" fmla="*/ 578727 h 918356"/>
              <a:gd name="connsiteX28-8315" fmla="*/ 2693698 w 9517857"/>
              <a:gd name="connsiteY28-8316" fmla="*/ 560029 h 918356"/>
              <a:gd name="connsiteX29-8317" fmla="*/ 2699673 w 9517857"/>
              <a:gd name="connsiteY29-8318" fmla="*/ 556400 h 918356"/>
              <a:gd name="connsiteX30-8319" fmla="*/ 2727306 w 9517857"/>
              <a:gd name="connsiteY30-8320" fmla="*/ 550698 h 918356"/>
              <a:gd name="connsiteX31-8321" fmla="*/ 2730451 w 9517857"/>
              <a:gd name="connsiteY31-8322" fmla="*/ 538058 h 918356"/>
              <a:gd name="connsiteX32-8323" fmla="*/ 2768713 w 9517857"/>
              <a:gd name="connsiteY32-8324" fmla="*/ 521575 h 918356"/>
              <a:gd name="connsiteX33-8325" fmla="*/ 2820868 w 9517857"/>
              <a:gd name="connsiteY33-8326" fmla="*/ 514160 h 918356"/>
              <a:gd name="connsiteX34-8327" fmla="*/ 3073635 w 9517857"/>
              <a:gd name="connsiteY34-8328" fmla="*/ 491294 h 918356"/>
              <a:gd name="connsiteX35-8329" fmla="*/ 3222071 w 9517857"/>
              <a:gd name="connsiteY35-8330" fmla="*/ 470559 h 918356"/>
              <a:gd name="connsiteX36-8331" fmla="*/ 3274069 w 9517857"/>
              <a:gd name="connsiteY36-8332" fmla="*/ 451605 h 918356"/>
              <a:gd name="connsiteX37-8333" fmla="*/ 3349632 w 9517857"/>
              <a:gd name="connsiteY37-8334" fmla="*/ 432583 h 918356"/>
              <a:gd name="connsiteX38-8335" fmla="*/ 3479593 w 9517857"/>
              <a:gd name="connsiteY38-8336" fmla="*/ 390437 h 918356"/>
              <a:gd name="connsiteX39-8337" fmla="*/ 3651428 w 9517857"/>
              <a:gd name="connsiteY39-8338" fmla="*/ 361807 h 918356"/>
              <a:gd name="connsiteX40-8339" fmla="*/ 3750023 w 9517857"/>
              <a:gd name="connsiteY40-8340" fmla="*/ 370678 h 918356"/>
              <a:gd name="connsiteX41-8341" fmla="*/ 3844133 w 9517857"/>
              <a:gd name="connsiteY41-8342" fmla="*/ 360648 h 918356"/>
              <a:gd name="connsiteX42-8343" fmla="*/ 3933803 w 9517857"/>
              <a:gd name="connsiteY42-8344" fmla="*/ 357315 h 918356"/>
              <a:gd name="connsiteX43-8345" fmla="*/ 4266740 w 9517857"/>
              <a:gd name="connsiteY43-8346" fmla="*/ 361454 h 918356"/>
              <a:gd name="connsiteX44-8347" fmla="*/ 4430770 w 9517857"/>
              <a:gd name="connsiteY44-8348" fmla="*/ 342643 h 918356"/>
              <a:gd name="connsiteX45-8349" fmla="*/ 4512664 w 9517857"/>
              <a:gd name="connsiteY45-8350" fmla="*/ 319948 h 918356"/>
              <a:gd name="connsiteX46-8351" fmla="*/ 4616423 w 9517857"/>
              <a:gd name="connsiteY46-8352" fmla="*/ 290914 h 918356"/>
              <a:gd name="connsiteX47-8353" fmla="*/ 4689163 w 9517857"/>
              <a:gd name="connsiteY47-8354" fmla="*/ 272812 h 918356"/>
              <a:gd name="connsiteX48-8355" fmla="*/ 4783273 w 9517857"/>
              <a:gd name="connsiteY48-8356" fmla="*/ 248463 h 918356"/>
              <a:gd name="connsiteX49-8357" fmla="*/ 4827826 w 9517857"/>
              <a:gd name="connsiteY49-8358" fmla="*/ 246977 h 918356"/>
              <a:gd name="connsiteX50-8359" fmla="*/ 4892569 w 9517857"/>
              <a:gd name="connsiteY50-8360" fmla="*/ 249933 h 918356"/>
              <a:gd name="connsiteX51-8361" fmla="*/ 4896611 w 9517857"/>
              <a:gd name="connsiteY51-8362" fmla="*/ 240448 h 918356"/>
              <a:gd name="connsiteX52-8363" fmla="*/ 4917286 w 9517857"/>
              <a:gd name="connsiteY52-8364" fmla="*/ 243659 h 918356"/>
              <a:gd name="connsiteX53-8365" fmla="*/ 4981173 w 9517857"/>
              <a:gd name="connsiteY53-8366" fmla="*/ 247103 h 918356"/>
              <a:gd name="connsiteX54-8367" fmla="*/ 5060397 w 9517857"/>
              <a:gd name="connsiteY54-8368" fmla="*/ 263688 h 918356"/>
              <a:gd name="connsiteX55-8369" fmla="*/ 5252996 w 9517857"/>
              <a:gd name="connsiteY55-8370" fmla="*/ 270655 h 918356"/>
              <a:gd name="connsiteX56-8371" fmla="*/ 5358056 w 9517857"/>
              <a:gd name="connsiteY56-8372" fmla="*/ 247248 h 918356"/>
              <a:gd name="connsiteX57-8373" fmla="*/ 5426496 w 9517857"/>
              <a:gd name="connsiteY57-8374" fmla="*/ 235142 h 918356"/>
              <a:gd name="connsiteX58-8375" fmla="*/ 5497161 w 9517857"/>
              <a:gd name="connsiteY58-8376" fmla="*/ 228808 h 918356"/>
              <a:gd name="connsiteX59-8377" fmla="*/ 5826043 w 9517857"/>
              <a:gd name="connsiteY59-8378" fmla="*/ 148073 h 918356"/>
              <a:gd name="connsiteX60-8379" fmla="*/ 6013415 w 9517857"/>
              <a:gd name="connsiteY60-8380" fmla="*/ 137316 h 918356"/>
              <a:gd name="connsiteX61-8381" fmla="*/ 6080994 w 9517857"/>
              <a:gd name="connsiteY61-8382" fmla="*/ 142938 h 918356"/>
              <a:gd name="connsiteX62-8383" fmla="*/ 6194152 w 9517857"/>
              <a:gd name="connsiteY62-8384" fmla="*/ 151772 h 918356"/>
              <a:gd name="connsiteX63-8385" fmla="*/ 6281379 w 9517857"/>
              <a:gd name="connsiteY63-8386" fmla="*/ 181626 h 918356"/>
              <a:gd name="connsiteX64-8387" fmla="*/ 6489033 w 9517857"/>
              <a:gd name="connsiteY64-8388" fmla="*/ 167648 h 918356"/>
              <a:gd name="connsiteX65-8389" fmla="*/ 6544700 w 9517857"/>
              <a:gd name="connsiteY65-8390" fmla="*/ 167161 h 918356"/>
              <a:gd name="connsiteX66-8391" fmla="*/ 6648353 w 9517857"/>
              <a:gd name="connsiteY66-8392" fmla="*/ 172250 h 918356"/>
              <a:gd name="connsiteX67-8393" fmla="*/ 6736227 w 9517857"/>
              <a:gd name="connsiteY67-8394" fmla="*/ 173216 h 918356"/>
              <a:gd name="connsiteX68-8395" fmla="*/ 6977218 w 9517857"/>
              <a:gd name="connsiteY68-8396" fmla="*/ 184289 h 918356"/>
              <a:gd name="connsiteX69-8397" fmla="*/ 7065221 w 9517857"/>
              <a:gd name="connsiteY69-8398" fmla="*/ 227531 h 918356"/>
              <a:gd name="connsiteX70-8399" fmla="*/ 7358195 w 9517857"/>
              <a:gd name="connsiteY70-8400" fmla="*/ 251740 h 918356"/>
              <a:gd name="connsiteX71-8401" fmla="*/ 7565449 w 9517857"/>
              <a:gd name="connsiteY71-8402" fmla="*/ 258950 h 918356"/>
              <a:gd name="connsiteX72-8403" fmla="*/ 7599285 w 9517857"/>
              <a:gd name="connsiteY72-8404" fmla="*/ 266021 h 918356"/>
              <a:gd name="connsiteX73-8405" fmla="*/ 7644411 w 9517857"/>
              <a:gd name="connsiteY73-8406" fmla="*/ 258986 h 918356"/>
              <a:gd name="connsiteX74-8407" fmla="*/ 7825110 w 9517857"/>
              <a:gd name="connsiteY74-8408" fmla="*/ 229109 h 918356"/>
              <a:gd name="connsiteX75-8409" fmla="*/ 7965805 w 9517857"/>
              <a:gd name="connsiteY75-8410" fmla="*/ 200355 h 918356"/>
              <a:gd name="connsiteX76-8411" fmla="*/ 8147401 w 9517857"/>
              <a:gd name="connsiteY76-8412" fmla="*/ 205617 h 918356"/>
              <a:gd name="connsiteX77-8413" fmla="*/ 8256033 w 9517857"/>
              <a:gd name="connsiteY77-8414" fmla="*/ 193713 h 918356"/>
              <a:gd name="connsiteX78-8415" fmla="*/ 8410677 w 9517857"/>
              <a:gd name="connsiteY78-8416" fmla="*/ 172167 h 918356"/>
              <a:gd name="connsiteX79-8417" fmla="*/ 8617841 w 9517857"/>
              <a:gd name="connsiteY79-8418" fmla="*/ 155167 h 918356"/>
              <a:gd name="connsiteX80-8419" fmla="*/ 8715976 w 9517857"/>
              <a:gd name="connsiteY80-8420" fmla="*/ 178374 h 918356"/>
              <a:gd name="connsiteX81-8421" fmla="*/ 8778827 w 9517857"/>
              <a:gd name="connsiteY81-8422" fmla="*/ 172936 h 918356"/>
              <a:gd name="connsiteX82-8423" fmla="*/ 8855248 w 9517857"/>
              <a:gd name="connsiteY82-8424" fmla="*/ 143149 h 918356"/>
              <a:gd name="connsiteX83-8425" fmla="*/ 9010380 w 9517857"/>
              <a:gd name="connsiteY83-8426" fmla="*/ 91891 h 918356"/>
              <a:gd name="connsiteX84-8427" fmla="*/ 9110856 w 9517857"/>
              <a:gd name="connsiteY84-8428" fmla="*/ 70997 h 918356"/>
              <a:gd name="connsiteX85-8429" fmla="*/ 9268817 w 9517857"/>
              <a:gd name="connsiteY85-8430" fmla="*/ 53082 h 918356"/>
              <a:gd name="connsiteX86-8431" fmla="*/ 9316667 w 9517857"/>
              <a:gd name="connsiteY86-8432" fmla="*/ 45047 h 918356"/>
              <a:gd name="connsiteX87-8433" fmla="*/ 9428209 w 9517857"/>
              <a:gd name="connsiteY87-8434" fmla="*/ 29923 h 918356"/>
              <a:gd name="connsiteX88-8435" fmla="*/ 9488916 w 9517857"/>
              <a:gd name="connsiteY88-8436" fmla="*/ 0 h 918356"/>
              <a:gd name="connsiteX0-8437" fmla="*/ 9488916 w 9517857"/>
              <a:gd name="connsiteY0-8438" fmla="*/ 0 h 918356"/>
              <a:gd name="connsiteX1-8439" fmla="*/ 9517857 w 9517857"/>
              <a:gd name="connsiteY1-8440" fmla="*/ 12 h 918356"/>
              <a:gd name="connsiteX2-8441" fmla="*/ 9517857 w 9517857"/>
              <a:gd name="connsiteY2-8442" fmla="*/ 918356 h 918356"/>
              <a:gd name="connsiteX3-8443" fmla="*/ 14604 w 9517857"/>
              <a:gd name="connsiteY3-8444" fmla="*/ 918356 h 918356"/>
              <a:gd name="connsiteX4-8445" fmla="*/ 12841 w 9517857"/>
              <a:gd name="connsiteY4-8446" fmla="*/ 917763 h 918356"/>
              <a:gd name="connsiteX5-8447" fmla="*/ 93 w 9517857"/>
              <a:gd name="connsiteY5-8448" fmla="*/ 912471 h 918356"/>
              <a:gd name="connsiteX6-8449" fmla="*/ 58674 w 9517857"/>
              <a:gd name="connsiteY6-8450" fmla="*/ 890322 h 918356"/>
              <a:gd name="connsiteX7-8451" fmla="*/ 275005 w 9517857"/>
              <a:gd name="connsiteY7-8452" fmla="*/ 807229 h 918356"/>
              <a:gd name="connsiteX8-8453" fmla="*/ 587824 w 9517857"/>
              <a:gd name="connsiteY8-8454" fmla="*/ 798195 h 918356"/>
              <a:gd name="connsiteX9-8455" fmla="*/ 727985 w 9517857"/>
              <a:gd name="connsiteY9-8456" fmla="*/ 719826 h 918356"/>
              <a:gd name="connsiteX10-8457" fmla="*/ 778982 w 9517857"/>
              <a:gd name="connsiteY10-8458" fmla="*/ 710142 h 918356"/>
              <a:gd name="connsiteX11-8459" fmla="*/ 849944 w 9517857"/>
              <a:gd name="connsiteY11-8460" fmla="*/ 717987 h 918356"/>
              <a:gd name="connsiteX12-8461" fmla="*/ 901402 w 9517857"/>
              <a:gd name="connsiteY12-8462" fmla="*/ 729045 h 918356"/>
              <a:gd name="connsiteX13-8463" fmla="*/ 930946 w 9517857"/>
              <a:gd name="connsiteY13-8464" fmla="*/ 734046 h 918356"/>
              <a:gd name="connsiteX14-8465" fmla="*/ 986250 w 9517857"/>
              <a:gd name="connsiteY14-8466" fmla="*/ 713530 h 918356"/>
              <a:gd name="connsiteX15-8467" fmla="*/ 1013752 w 9517857"/>
              <a:gd name="connsiteY15-8468" fmla="*/ 713361 h 918356"/>
              <a:gd name="connsiteX16-8469" fmla="*/ 1023734 w 9517857"/>
              <a:gd name="connsiteY16-8470" fmla="*/ 718571 h 918356"/>
              <a:gd name="connsiteX17-8471" fmla="*/ 1063207 w 9517857"/>
              <a:gd name="connsiteY17-8472" fmla="*/ 715651 h 918356"/>
              <a:gd name="connsiteX18-8473" fmla="*/ 1081980 w 9517857"/>
              <a:gd name="connsiteY18-8474" fmla="*/ 738455 h 918356"/>
              <a:gd name="connsiteX19-8475" fmla="*/ 1218120 w 9517857"/>
              <a:gd name="connsiteY19-8476" fmla="*/ 713280 h 918356"/>
              <a:gd name="connsiteX20-8477" fmla="*/ 1397459 w 9517857"/>
              <a:gd name="connsiteY20-8478" fmla="*/ 691190 h 918356"/>
              <a:gd name="connsiteX21-8479" fmla="*/ 1580688 w 9517857"/>
              <a:gd name="connsiteY21-8480" fmla="*/ 693697 h 918356"/>
              <a:gd name="connsiteX22-8481" fmla="*/ 1772334 w 9517857"/>
              <a:gd name="connsiteY22-8482" fmla="*/ 710640 h 918356"/>
              <a:gd name="connsiteX23-8483" fmla="*/ 2002561 w 9517857"/>
              <a:gd name="connsiteY23-8484" fmla="*/ 659917 h 918356"/>
              <a:gd name="connsiteX24-8485" fmla="*/ 2135144 w 9517857"/>
              <a:gd name="connsiteY24-8486" fmla="*/ 636501 h 918356"/>
              <a:gd name="connsiteX25-8487" fmla="*/ 2440292 w 9517857"/>
              <a:gd name="connsiteY25-8488" fmla="*/ 593862 h 918356"/>
              <a:gd name="connsiteX26-8489" fmla="*/ 2547829 w 9517857"/>
              <a:gd name="connsiteY26-8490" fmla="*/ 566150 h 918356"/>
              <a:gd name="connsiteX27-8491" fmla="*/ 2658055 w 9517857"/>
              <a:gd name="connsiteY27-8492" fmla="*/ 578727 h 918356"/>
              <a:gd name="connsiteX28-8493" fmla="*/ 2693698 w 9517857"/>
              <a:gd name="connsiteY28-8494" fmla="*/ 560029 h 918356"/>
              <a:gd name="connsiteX29-8495" fmla="*/ 2699673 w 9517857"/>
              <a:gd name="connsiteY29-8496" fmla="*/ 556400 h 918356"/>
              <a:gd name="connsiteX30-8497" fmla="*/ 2727306 w 9517857"/>
              <a:gd name="connsiteY30-8498" fmla="*/ 550698 h 918356"/>
              <a:gd name="connsiteX31-8499" fmla="*/ 2730451 w 9517857"/>
              <a:gd name="connsiteY31-8500" fmla="*/ 538058 h 918356"/>
              <a:gd name="connsiteX32-8501" fmla="*/ 2768713 w 9517857"/>
              <a:gd name="connsiteY32-8502" fmla="*/ 521575 h 918356"/>
              <a:gd name="connsiteX33-8503" fmla="*/ 2820868 w 9517857"/>
              <a:gd name="connsiteY33-8504" fmla="*/ 514160 h 918356"/>
              <a:gd name="connsiteX34-8505" fmla="*/ 3073635 w 9517857"/>
              <a:gd name="connsiteY34-8506" fmla="*/ 491294 h 918356"/>
              <a:gd name="connsiteX35-8507" fmla="*/ 3222071 w 9517857"/>
              <a:gd name="connsiteY35-8508" fmla="*/ 470559 h 918356"/>
              <a:gd name="connsiteX36-8509" fmla="*/ 3274069 w 9517857"/>
              <a:gd name="connsiteY36-8510" fmla="*/ 451605 h 918356"/>
              <a:gd name="connsiteX37-8511" fmla="*/ 3349632 w 9517857"/>
              <a:gd name="connsiteY37-8512" fmla="*/ 432583 h 918356"/>
              <a:gd name="connsiteX38-8513" fmla="*/ 3479593 w 9517857"/>
              <a:gd name="connsiteY38-8514" fmla="*/ 390437 h 918356"/>
              <a:gd name="connsiteX39-8515" fmla="*/ 3651428 w 9517857"/>
              <a:gd name="connsiteY39-8516" fmla="*/ 361807 h 918356"/>
              <a:gd name="connsiteX40-8517" fmla="*/ 3750023 w 9517857"/>
              <a:gd name="connsiteY40-8518" fmla="*/ 370678 h 918356"/>
              <a:gd name="connsiteX41-8519" fmla="*/ 3844133 w 9517857"/>
              <a:gd name="connsiteY41-8520" fmla="*/ 360648 h 918356"/>
              <a:gd name="connsiteX42-8521" fmla="*/ 3933803 w 9517857"/>
              <a:gd name="connsiteY42-8522" fmla="*/ 357315 h 918356"/>
              <a:gd name="connsiteX43-8523" fmla="*/ 4266740 w 9517857"/>
              <a:gd name="connsiteY43-8524" fmla="*/ 361454 h 918356"/>
              <a:gd name="connsiteX44-8525" fmla="*/ 4430770 w 9517857"/>
              <a:gd name="connsiteY44-8526" fmla="*/ 342643 h 918356"/>
              <a:gd name="connsiteX45-8527" fmla="*/ 4512664 w 9517857"/>
              <a:gd name="connsiteY45-8528" fmla="*/ 319948 h 918356"/>
              <a:gd name="connsiteX46-8529" fmla="*/ 4616423 w 9517857"/>
              <a:gd name="connsiteY46-8530" fmla="*/ 290914 h 918356"/>
              <a:gd name="connsiteX47-8531" fmla="*/ 4689163 w 9517857"/>
              <a:gd name="connsiteY47-8532" fmla="*/ 272812 h 918356"/>
              <a:gd name="connsiteX48-8533" fmla="*/ 4783273 w 9517857"/>
              <a:gd name="connsiteY48-8534" fmla="*/ 248463 h 918356"/>
              <a:gd name="connsiteX49-8535" fmla="*/ 4827826 w 9517857"/>
              <a:gd name="connsiteY49-8536" fmla="*/ 246977 h 918356"/>
              <a:gd name="connsiteX50-8537" fmla="*/ 4892569 w 9517857"/>
              <a:gd name="connsiteY50-8538" fmla="*/ 249933 h 918356"/>
              <a:gd name="connsiteX51-8539" fmla="*/ 4896611 w 9517857"/>
              <a:gd name="connsiteY51-8540" fmla="*/ 240448 h 918356"/>
              <a:gd name="connsiteX52-8541" fmla="*/ 4917286 w 9517857"/>
              <a:gd name="connsiteY52-8542" fmla="*/ 243659 h 918356"/>
              <a:gd name="connsiteX53-8543" fmla="*/ 4981173 w 9517857"/>
              <a:gd name="connsiteY53-8544" fmla="*/ 247103 h 918356"/>
              <a:gd name="connsiteX54-8545" fmla="*/ 5060397 w 9517857"/>
              <a:gd name="connsiteY54-8546" fmla="*/ 263688 h 918356"/>
              <a:gd name="connsiteX55-8547" fmla="*/ 5252996 w 9517857"/>
              <a:gd name="connsiteY55-8548" fmla="*/ 270655 h 918356"/>
              <a:gd name="connsiteX56-8549" fmla="*/ 5358056 w 9517857"/>
              <a:gd name="connsiteY56-8550" fmla="*/ 247248 h 918356"/>
              <a:gd name="connsiteX57-8551" fmla="*/ 5426496 w 9517857"/>
              <a:gd name="connsiteY57-8552" fmla="*/ 235142 h 918356"/>
              <a:gd name="connsiteX58-8553" fmla="*/ 5497161 w 9517857"/>
              <a:gd name="connsiteY58-8554" fmla="*/ 228808 h 918356"/>
              <a:gd name="connsiteX59-8555" fmla="*/ 5826043 w 9517857"/>
              <a:gd name="connsiteY59-8556" fmla="*/ 148073 h 918356"/>
              <a:gd name="connsiteX60-8557" fmla="*/ 6013415 w 9517857"/>
              <a:gd name="connsiteY60-8558" fmla="*/ 137316 h 918356"/>
              <a:gd name="connsiteX61-8559" fmla="*/ 6080994 w 9517857"/>
              <a:gd name="connsiteY61-8560" fmla="*/ 142938 h 918356"/>
              <a:gd name="connsiteX62-8561" fmla="*/ 6194152 w 9517857"/>
              <a:gd name="connsiteY62-8562" fmla="*/ 151772 h 918356"/>
              <a:gd name="connsiteX63-8563" fmla="*/ 6281379 w 9517857"/>
              <a:gd name="connsiteY63-8564" fmla="*/ 181626 h 918356"/>
              <a:gd name="connsiteX64-8565" fmla="*/ 6489033 w 9517857"/>
              <a:gd name="connsiteY64-8566" fmla="*/ 167648 h 918356"/>
              <a:gd name="connsiteX65-8567" fmla="*/ 6544700 w 9517857"/>
              <a:gd name="connsiteY65-8568" fmla="*/ 167161 h 918356"/>
              <a:gd name="connsiteX66-8569" fmla="*/ 6648353 w 9517857"/>
              <a:gd name="connsiteY66-8570" fmla="*/ 172250 h 918356"/>
              <a:gd name="connsiteX67-8571" fmla="*/ 6736227 w 9517857"/>
              <a:gd name="connsiteY67-8572" fmla="*/ 173216 h 918356"/>
              <a:gd name="connsiteX68-8573" fmla="*/ 6977218 w 9517857"/>
              <a:gd name="connsiteY68-8574" fmla="*/ 184289 h 918356"/>
              <a:gd name="connsiteX69-8575" fmla="*/ 7065221 w 9517857"/>
              <a:gd name="connsiteY69-8576" fmla="*/ 227531 h 918356"/>
              <a:gd name="connsiteX70-8577" fmla="*/ 7358195 w 9517857"/>
              <a:gd name="connsiteY70-8578" fmla="*/ 251740 h 918356"/>
              <a:gd name="connsiteX71-8579" fmla="*/ 7565449 w 9517857"/>
              <a:gd name="connsiteY71-8580" fmla="*/ 258950 h 918356"/>
              <a:gd name="connsiteX72-8581" fmla="*/ 7599285 w 9517857"/>
              <a:gd name="connsiteY72-8582" fmla="*/ 266021 h 918356"/>
              <a:gd name="connsiteX73-8583" fmla="*/ 7644411 w 9517857"/>
              <a:gd name="connsiteY73-8584" fmla="*/ 258986 h 918356"/>
              <a:gd name="connsiteX74-8585" fmla="*/ 7825110 w 9517857"/>
              <a:gd name="connsiteY74-8586" fmla="*/ 229109 h 918356"/>
              <a:gd name="connsiteX75-8587" fmla="*/ 7965805 w 9517857"/>
              <a:gd name="connsiteY75-8588" fmla="*/ 200355 h 918356"/>
              <a:gd name="connsiteX76-8589" fmla="*/ 8147401 w 9517857"/>
              <a:gd name="connsiteY76-8590" fmla="*/ 205617 h 918356"/>
              <a:gd name="connsiteX77-8591" fmla="*/ 8256033 w 9517857"/>
              <a:gd name="connsiteY77-8592" fmla="*/ 193713 h 918356"/>
              <a:gd name="connsiteX78-8593" fmla="*/ 8410677 w 9517857"/>
              <a:gd name="connsiteY78-8594" fmla="*/ 172167 h 918356"/>
              <a:gd name="connsiteX79-8595" fmla="*/ 8617841 w 9517857"/>
              <a:gd name="connsiteY79-8596" fmla="*/ 155167 h 918356"/>
              <a:gd name="connsiteX80-8597" fmla="*/ 8715976 w 9517857"/>
              <a:gd name="connsiteY80-8598" fmla="*/ 178374 h 918356"/>
              <a:gd name="connsiteX81-8599" fmla="*/ 8778827 w 9517857"/>
              <a:gd name="connsiteY81-8600" fmla="*/ 172936 h 918356"/>
              <a:gd name="connsiteX82-8601" fmla="*/ 8855248 w 9517857"/>
              <a:gd name="connsiteY82-8602" fmla="*/ 143149 h 918356"/>
              <a:gd name="connsiteX83-8603" fmla="*/ 9010380 w 9517857"/>
              <a:gd name="connsiteY83-8604" fmla="*/ 91891 h 918356"/>
              <a:gd name="connsiteX84-8605" fmla="*/ 9110856 w 9517857"/>
              <a:gd name="connsiteY84-8606" fmla="*/ 70997 h 918356"/>
              <a:gd name="connsiteX85-8607" fmla="*/ 9268817 w 9517857"/>
              <a:gd name="connsiteY85-8608" fmla="*/ 53082 h 918356"/>
              <a:gd name="connsiteX86-8609" fmla="*/ 9316667 w 9517857"/>
              <a:gd name="connsiteY86-8610" fmla="*/ 45047 h 918356"/>
              <a:gd name="connsiteX87-8611" fmla="*/ 9428209 w 9517857"/>
              <a:gd name="connsiteY87-8612" fmla="*/ 29923 h 918356"/>
              <a:gd name="connsiteX88-8613" fmla="*/ 9488916 w 9517857"/>
              <a:gd name="connsiteY88-8614" fmla="*/ 0 h 918356"/>
              <a:gd name="connsiteX0-8615" fmla="*/ 9488916 w 9517857"/>
              <a:gd name="connsiteY0-8616" fmla="*/ 0 h 918356"/>
              <a:gd name="connsiteX1-8617" fmla="*/ 9517857 w 9517857"/>
              <a:gd name="connsiteY1-8618" fmla="*/ 12 h 918356"/>
              <a:gd name="connsiteX2-8619" fmla="*/ 9517857 w 9517857"/>
              <a:gd name="connsiteY2-8620" fmla="*/ 918356 h 918356"/>
              <a:gd name="connsiteX3-8621" fmla="*/ 14604 w 9517857"/>
              <a:gd name="connsiteY3-8622" fmla="*/ 918356 h 918356"/>
              <a:gd name="connsiteX4-8623" fmla="*/ 12841 w 9517857"/>
              <a:gd name="connsiteY4-8624" fmla="*/ 917763 h 918356"/>
              <a:gd name="connsiteX5-8625" fmla="*/ 93 w 9517857"/>
              <a:gd name="connsiteY5-8626" fmla="*/ 912471 h 918356"/>
              <a:gd name="connsiteX6-8627" fmla="*/ 58674 w 9517857"/>
              <a:gd name="connsiteY6-8628" fmla="*/ 890322 h 918356"/>
              <a:gd name="connsiteX7-8629" fmla="*/ 275005 w 9517857"/>
              <a:gd name="connsiteY7-8630" fmla="*/ 807229 h 918356"/>
              <a:gd name="connsiteX8-8631" fmla="*/ 587824 w 9517857"/>
              <a:gd name="connsiteY8-8632" fmla="*/ 798195 h 918356"/>
              <a:gd name="connsiteX9-8633" fmla="*/ 727985 w 9517857"/>
              <a:gd name="connsiteY9-8634" fmla="*/ 719826 h 918356"/>
              <a:gd name="connsiteX10-8635" fmla="*/ 778982 w 9517857"/>
              <a:gd name="connsiteY10-8636" fmla="*/ 710142 h 918356"/>
              <a:gd name="connsiteX11-8637" fmla="*/ 849944 w 9517857"/>
              <a:gd name="connsiteY11-8638" fmla="*/ 717987 h 918356"/>
              <a:gd name="connsiteX12-8639" fmla="*/ 901402 w 9517857"/>
              <a:gd name="connsiteY12-8640" fmla="*/ 729045 h 918356"/>
              <a:gd name="connsiteX13-8641" fmla="*/ 930946 w 9517857"/>
              <a:gd name="connsiteY13-8642" fmla="*/ 734046 h 918356"/>
              <a:gd name="connsiteX14-8643" fmla="*/ 986250 w 9517857"/>
              <a:gd name="connsiteY14-8644" fmla="*/ 713530 h 918356"/>
              <a:gd name="connsiteX15-8645" fmla="*/ 1013752 w 9517857"/>
              <a:gd name="connsiteY15-8646" fmla="*/ 713361 h 918356"/>
              <a:gd name="connsiteX16-8647" fmla="*/ 1023734 w 9517857"/>
              <a:gd name="connsiteY16-8648" fmla="*/ 718571 h 918356"/>
              <a:gd name="connsiteX17-8649" fmla="*/ 1063207 w 9517857"/>
              <a:gd name="connsiteY17-8650" fmla="*/ 715651 h 918356"/>
              <a:gd name="connsiteX18-8651" fmla="*/ 1081980 w 9517857"/>
              <a:gd name="connsiteY18-8652" fmla="*/ 738455 h 918356"/>
              <a:gd name="connsiteX19-8653" fmla="*/ 1218120 w 9517857"/>
              <a:gd name="connsiteY19-8654" fmla="*/ 713280 h 918356"/>
              <a:gd name="connsiteX20-8655" fmla="*/ 1397459 w 9517857"/>
              <a:gd name="connsiteY20-8656" fmla="*/ 691190 h 918356"/>
              <a:gd name="connsiteX21-8657" fmla="*/ 1580688 w 9517857"/>
              <a:gd name="connsiteY21-8658" fmla="*/ 693697 h 918356"/>
              <a:gd name="connsiteX22-8659" fmla="*/ 1772334 w 9517857"/>
              <a:gd name="connsiteY22-8660" fmla="*/ 710640 h 918356"/>
              <a:gd name="connsiteX23-8661" fmla="*/ 2002561 w 9517857"/>
              <a:gd name="connsiteY23-8662" fmla="*/ 659917 h 918356"/>
              <a:gd name="connsiteX24-8663" fmla="*/ 2135144 w 9517857"/>
              <a:gd name="connsiteY24-8664" fmla="*/ 636501 h 918356"/>
              <a:gd name="connsiteX25-8665" fmla="*/ 2440292 w 9517857"/>
              <a:gd name="connsiteY25-8666" fmla="*/ 593862 h 918356"/>
              <a:gd name="connsiteX26-8667" fmla="*/ 2547829 w 9517857"/>
              <a:gd name="connsiteY26-8668" fmla="*/ 566150 h 918356"/>
              <a:gd name="connsiteX27-8669" fmla="*/ 2658055 w 9517857"/>
              <a:gd name="connsiteY27-8670" fmla="*/ 578727 h 918356"/>
              <a:gd name="connsiteX28-8671" fmla="*/ 2693698 w 9517857"/>
              <a:gd name="connsiteY28-8672" fmla="*/ 560029 h 918356"/>
              <a:gd name="connsiteX29-8673" fmla="*/ 2699673 w 9517857"/>
              <a:gd name="connsiteY29-8674" fmla="*/ 556400 h 918356"/>
              <a:gd name="connsiteX30-8675" fmla="*/ 2727306 w 9517857"/>
              <a:gd name="connsiteY30-8676" fmla="*/ 550698 h 918356"/>
              <a:gd name="connsiteX31-8677" fmla="*/ 2730451 w 9517857"/>
              <a:gd name="connsiteY31-8678" fmla="*/ 538058 h 918356"/>
              <a:gd name="connsiteX32-8679" fmla="*/ 2768713 w 9517857"/>
              <a:gd name="connsiteY32-8680" fmla="*/ 521575 h 918356"/>
              <a:gd name="connsiteX33-8681" fmla="*/ 2820868 w 9517857"/>
              <a:gd name="connsiteY33-8682" fmla="*/ 514160 h 918356"/>
              <a:gd name="connsiteX34-8683" fmla="*/ 3073635 w 9517857"/>
              <a:gd name="connsiteY34-8684" fmla="*/ 491294 h 918356"/>
              <a:gd name="connsiteX35-8685" fmla="*/ 3222071 w 9517857"/>
              <a:gd name="connsiteY35-8686" fmla="*/ 470559 h 918356"/>
              <a:gd name="connsiteX36-8687" fmla="*/ 3274069 w 9517857"/>
              <a:gd name="connsiteY36-8688" fmla="*/ 451605 h 918356"/>
              <a:gd name="connsiteX37-8689" fmla="*/ 3349632 w 9517857"/>
              <a:gd name="connsiteY37-8690" fmla="*/ 432583 h 918356"/>
              <a:gd name="connsiteX38-8691" fmla="*/ 3479593 w 9517857"/>
              <a:gd name="connsiteY38-8692" fmla="*/ 390437 h 918356"/>
              <a:gd name="connsiteX39-8693" fmla="*/ 3651428 w 9517857"/>
              <a:gd name="connsiteY39-8694" fmla="*/ 361807 h 918356"/>
              <a:gd name="connsiteX40-8695" fmla="*/ 3750023 w 9517857"/>
              <a:gd name="connsiteY40-8696" fmla="*/ 370678 h 918356"/>
              <a:gd name="connsiteX41-8697" fmla="*/ 3844133 w 9517857"/>
              <a:gd name="connsiteY41-8698" fmla="*/ 360648 h 918356"/>
              <a:gd name="connsiteX42-8699" fmla="*/ 3933803 w 9517857"/>
              <a:gd name="connsiteY42-8700" fmla="*/ 357315 h 918356"/>
              <a:gd name="connsiteX43-8701" fmla="*/ 4266740 w 9517857"/>
              <a:gd name="connsiteY43-8702" fmla="*/ 361454 h 918356"/>
              <a:gd name="connsiteX44-8703" fmla="*/ 4430770 w 9517857"/>
              <a:gd name="connsiteY44-8704" fmla="*/ 342643 h 918356"/>
              <a:gd name="connsiteX45-8705" fmla="*/ 4512664 w 9517857"/>
              <a:gd name="connsiteY45-8706" fmla="*/ 319948 h 918356"/>
              <a:gd name="connsiteX46-8707" fmla="*/ 4616423 w 9517857"/>
              <a:gd name="connsiteY46-8708" fmla="*/ 290914 h 918356"/>
              <a:gd name="connsiteX47-8709" fmla="*/ 4689163 w 9517857"/>
              <a:gd name="connsiteY47-8710" fmla="*/ 272812 h 918356"/>
              <a:gd name="connsiteX48-8711" fmla="*/ 4783273 w 9517857"/>
              <a:gd name="connsiteY48-8712" fmla="*/ 248463 h 918356"/>
              <a:gd name="connsiteX49-8713" fmla="*/ 4827826 w 9517857"/>
              <a:gd name="connsiteY49-8714" fmla="*/ 246977 h 918356"/>
              <a:gd name="connsiteX50-8715" fmla="*/ 4892569 w 9517857"/>
              <a:gd name="connsiteY50-8716" fmla="*/ 249933 h 918356"/>
              <a:gd name="connsiteX51-8717" fmla="*/ 4896611 w 9517857"/>
              <a:gd name="connsiteY51-8718" fmla="*/ 240448 h 918356"/>
              <a:gd name="connsiteX52-8719" fmla="*/ 4917286 w 9517857"/>
              <a:gd name="connsiteY52-8720" fmla="*/ 243659 h 918356"/>
              <a:gd name="connsiteX53-8721" fmla="*/ 4981173 w 9517857"/>
              <a:gd name="connsiteY53-8722" fmla="*/ 247103 h 918356"/>
              <a:gd name="connsiteX54-8723" fmla="*/ 5060397 w 9517857"/>
              <a:gd name="connsiteY54-8724" fmla="*/ 263688 h 918356"/>
              <a:gd name="connsiteX55-8725" fmla="*/ 5252996 w 9517857"/>
              <a:gd name="connsiteY55-8726" fmla="*/ 270655 h 918356"/>
              <a:gd name="connsiteX56-8727" fmla="*/ 5358056 w 9517857"/>
              <a:gd name="connsiteY56-8728" fmla="*/ 247248 h 918356"/>
              <a:gd name="connsiteX57-8729" fmla="*/ 5426496 w 9517857"/>
              <a:gd name="connsiteY57-8730" fmla="*/ 235142 h 918356"/>
              <a:gd name="connsiteX58-8731" fmla="*/ 5497161 w 9517857"/>
              <a:gd name="connsiteY58-8732" fmla="*/ 228808 h 918356"/>
              <a:gd name="connsiteX59-8733" fmla="*/ 5826043 w 9517857"/>
              <a:gd name="connsiteY59-8734" fmla="*/ 148073 h 918356"/>
              <a:gd name="connsiteX60-8735" fmla="*/ 6013415 w 9517857"/>
              <a:gd name="connsiteY60-8736" fmla="*/ 137316 h 918356"/>
              <a:gd name="connsiteX61-8737" fmla="*/ 6080994 w 9517857"/>
              <a:gd name="connsiteY61-8738" fmla="*/ 142938 h 918356"/>
              <a:gd name="connsiteX62-8739" fmla="*/ 6194152 w 9517857"/>
              <a:gd name="connsiteY62-8740" fmla="*/ 151772 h 918356"/>
              <a:gd name="connsiteX63-8741" fmla="*/ 6281379 w 9517857"/>
              <a:gd name="connsiteY63-8742" fmla="*/ 181626 h 918356"/>
              <a:gd name="connsiteX64-8743" fmla="*/ 6489033 w 9517857"/>
              <a:gd name="connsiteY64-8744" fmla="*/ 167648 h 918356"/>
              <a:gd name="connsiteX65-8745" fmla="*/ 6544700 w 9517857"/>
              <a:gd name="connsiteY65-8746" fmla="*/ 167161 h 918356"/>
              <a:gd name="connsiteX66-8747" fmla="*/ 6648353 w 9517857"/>
              <a:gd name="connsiteY66-8748" fmla="*/ 172250 h 918356"/>
              <a:gd name="connsiteX67-8749" fmla="*/ 6736227 w 9517857"/>
              <a:gd name="connsiteY67-8750" fmla="*/ 173216 h 918356"/>
              <a:gd name="connsiteX68-8751" fmla="*/ 6977218 w 9517857"/>
              <a:gd name="connsiteY68-8752" fmla="*/ 184289 h 918356"/>
              <a:gd name="connsiteX69-8753" fmla="*/ 7065221 w 9517857"/>
              <a:gd name="connsiteY69-8754" fmla="*/ 227531 h 918356"/>
              <a:gd name="connsiteX70-8755" fmla="*/ 7358195 w 9517857"/>
              <a:gd name="connsiteY70-8756" fmla="*/ 251740 h 918356"/>
              <a:gd name="connsiteX71-8757" fmla="*/ 7565449 w 9517857"/>
              <a:gd name="connsiteY71-8758" fmla="*/ 258950 h 918356"/>
              <a:gd name="connsiteX72-8759" fmla="*/ 7599285 w 9517857"/>
              <a:gd name="connsiteY72-8760" fmla="*/ 266021 h 918356"/>
              <a:gd name="connsiteX73-8761" fmla="*/ 7644411 w 9517857"/>
              <a:gd name="connsiteY73-8762" fmla="*/ 258986 h 918356"/>
              <a:gd name="connsiteX74-8763" fmla="*/ 7825110 w 9517857"/>
              <a:gd name="connsiteY74-8764" fmla="*/ 229109 h 918356"/>
              <a:gd name="connsiteX75-8765" fmla="*/ 7965805 w 9517857"/>
              <a:gd name="connsiteY75-8766" fmla="*/ 200355 h 918356"/>
              <a:gd name="connsiteX76-8767" fmla="*/ 8147401 w 9517857"/>
              <a:gd name="connsiteY76-8768" fmla="*/ 205617 h 918356"/>
              <a:gd name="connsiteX77-8769" fmla="*/ 8256033 w 9517857"/>
              <a:gd name="connsiteY77-8770" fmla="*/ 193713 h 918356"/>
              <a:gd name="connsiteX78-8771" fmla="*/ 8410677 w 9517857"/>
              <a:gd name="connsiteY78-8772" fmla="*/ 172167 h 918356"/>
              <a:gd name="connsiteX79-8773" fmla="*/ 8617841 w 9517857"/>
              <a:gd name="connsiteY79-8774" fmla="*/ 155167 h 918356"/>
              <a:gd name="connsiteX80-8775" fmla="*/ 8715976 w 9517857"/>
              <a:gd name="connsiteY80-8776" fmla="*/ 178374 h 918356"/>
              <a:gd name="connsiteX81-8777" fmla="*/ 8778827 w 9517857"/>
              <a:gd name="connsiteY81-8778" fmla="*/ 172936 h 918356"/>
              <a:gd name="connsiteX82-8779" fmla="*/ 8855248 w 9517857"/>
              <a:gd name="connsiteY82-8780" fmla="*/ 143149 h 918356"/>
              <a:gd name="connsiteX83-8781" fmla="*/ 9010380 w 9517857"/>
              <a:gd name="connsiteY83-8782" fmla="*/ 91891 h 918356"/>
              <a:gd name="connsiteX84-8783" fmla="*/ 9110856 w 9517857"/>
              <a:gd name="connsiteY84-8784" fmla="*/ 70997 h 918356"/>
              <a:gd name="connsiteX85-8785" fmla="*/ 9268817 w 9517857"/>
              <a:gd name="connsiteY85-8786" fmla="*/ 53082 h 918356"/>
              <a:gd name="connsiteX86-8787" fmla="*/ 9316667 w 9517857"/>
              <a:gd name="connsiteY86-8788" fmla="*/ 45047 h 918356"/>
              <a:gd name="connsiteX87-8789" fmla="*/ 9428209 w 9517857"/>
              <a:gd name="connsiteY87-8790" fmla="*/ 29923 h 918356"/>
              <a:gd name="connsiteX88-8791" fmla="*/ 9488916 w 9517857"/>
              <a:gd name="connsiteY88-8792" fmla="*/ 0 h 918356"/>
              <a:gd name="connsiteX0-8793" fmla="*/ 9488916 w 9517857"/>
              <a:gd name="connsiteY0-8794" fmla="*/ 0 h 918356"/>
              <a:gd name="connsiteX1-8795" fmla="*/ 9517857 w 9517857"/>
              <a:gd name="connsiteY1-8796" fmla="*/ 12 h 918356"/>
              <a:gd name="connsiteX2-8797" fmla="*/ 9517857 w 9517857"/>
              <a:gd name="connsiteY2-8798" fmla="*/ 918356 h 918356"/>
              <a:gd name="connsiteX3-8799" fmla="*/ 14604 w 9517857"/>
              <a:gd name="connsiteY3-8800" fmla="*/ 918356 h 918356"/>
              <a:gd name="connsiteX4-8801" fmla="*/ 12841 w 9517857"/>
              <a:gd name="connsiteY4-8802" fmla="*/ 917763 h 918356"/>
              <a:gd name="connsiteX5-8803" fmla="*/ 93 w 9517857"/>
              <a:gd name="connsiteY5-8804" fmla="*/ 912471 h 918356"/>
              <a:gd name="connsiteX6-8805" fmla="*/ 58674 w 9517857"/>
              <a:gd name="connsiteY6-8806" fmla="*/ 890322 h 918356"/>
              <a:gd name="connsiteX7-8807" fmla="*/ 275005 w 9517857"/>
              <a:gd name="connsiteY7-8808" fmla="*/ 807229 h 918356"/>
              <a:gd name="connsiteX8-8809" fmla="*/ 587824 w 9517857"/>
              <a:gd name="connsiteY8-8810" fmla="*/ 798195 h 918356"/>
              <a:gd name="connsiteX9-8811" fmla="*/ 727985 w 9517857"/>
              <a:gd name="connsiteY9-8812" fmla="*/ 719826 h 918356"/>
              <a:gd name="connsiteX10-8813" fmla="*/ 778982 w 9517857"/>
              <a:gd name="connsiteY10-8814" fmla="*/ 710142 h 918356"/>
              <a:gd name="connsiteX11-8815" fmla="*/ 849944 w 9517857"/>
              <a:gd name="connsiteY11-8816" fmla="*/ 717987 h 918356"/>
              <a:gd name="connsiteX12-8817" fmla="*/ 901402 w 9517857"/>
              <a:gd name="connsiteY12-8818" fmla="*/ 729045 h 918356"/>
              <a:gd name="connsiteX13-8819" fmla="*/ 930946 w 9517857"/>
              <a:gd name="connsiteY13-8820" fmla="*/ 734046 h 918356"/>
              <a:gd name="connsiteX14-8821" fmla="*/ 986250 w 9517857"/>
              <a:gd name="connsiteY14-8822" fmla="*/ 713530 h 918356"/>
              <a:gd name="connsiteX15-8823" fmla="*/ 1013752 w 9517857"/>
              <a:gd name="connsiteY15-8824" fmla="*/ 713361 h 918356"/>
              <a:gd name="connsiteX16-8825" fmla="*/ 1023734 w 9517857"/>
              <a:gd name="connsiteY16-8826" fmla="*/ 718571 h 918356"/>
              <a:gd name="connsiteX17-8827" fmla="*/ 1063207 w 9517857"/>
              <a:gd name="connsiteY17-8828" fmla="*/ 715651 h 918356"/>
              <a:gd name="connsiteX18-8829" fmla="*/ 1081980 w 9517857"/>
              <a:gd name="connsiteY18-8830" fmla="*/ 738455 h 918356"/>
              <a:gd name="connsiteX19-8831" fmla="*/ 1218120 w 9517857"/>
              <a:gd name="connsiteY19-8832" fmla="*/ 713280 h 918356"/>
              <a:gd name="connsiteX20-8833" fmla="*/ 1397459 w 9517857"/>
              <a:gd name="connsiteY20-8834" fmla="*/ 691190 h 918356"/>
              <a:gd name="connsiteX21-8835" fmla="*/ 1580688 w 9517857"/>
              <a:gd name="connsiteY21-8836" fmla="*/ 693697 h 918356"/>
              <a:gd name="connsiteX22-8837" fmla="*/ 1772334 w 9517857"/>
              <a:gd name="connsiteY22-8838" fmla="*/ 710640 h 918356"/>
              <a:gd name="connsiteX23-8839" fmla="*/ 2002561 w 9517857"/>
              <a:gd name="connsiteY23-8840" fmla="*/ 659917 h 918356"/>
              <a:gd name="connsiteX24-8841" fmla="*/ 2135144 w 9517857"/>
              <a:gd name="connsiteY24-8842" fmla="*/ 636501 h 918356"/>
              <a:gd name="connsiteX25-8843" fmla="*/ 2440292 w 9517857"/>
              <a:gd name="connsiteY25-8844" fmla="*/ 593862 h 918356"/>
              <a:gd name="connsiteX26-8845" fmla="*/ 2547829 w 9517857"/>
              <a:gd name="connsiteY26-8846" fmla="*/ 566150 h 918356"/>
              <a:gd name="connsiteX27-8847" fmla="*/ 2658055 w 9517857"/>
              <a:gd name="connsiteY27-8848" fmla="*/ 578727 h 918356"/>
              <a:gd name="connsiteX28-8849" fmla="*/ 2693698 w 9517857"/>
              <a:gd name="connsiteY28-8850" fmla="*/ 560029 h 918356"/>
              <a:gd name="connsiteX29-8851" fmla="*/ 2699673 w 9517857"/>
              <a:gd name="connsiteY29-8852" fmla="*/ 556400 h 918356"/>
              <a:gd name="connsiteX30-8853" fmla="*/ 2727306 w 9517857"/>
              <a:gd name="connsiteY30-8854" fmla="*/ 550698 h 918356"/>
              <a:gd name="connsiteX31-8855" fmla="*/ 2730451 w 9517857"/>
              <a:gd name="connsiteY31-8856" fmla="*/ 538058 h 918356"/>
              <a:gd name="connsiteX32-8857" fmla="*/ 2768713 w 9517857"/>
              <a:gd name="connsiteY32-8858" fmla="*/ 521575 h 918356"/>
              <a:gd name="connsiteX33-8859" fmla="*/ 2820868 w 9517857"/>
              <a:gd name="connsiteY33-8860" fmla="*/ 514160 h 918356"/>
              <a:gd name="connsiteX34-8861" fmla="*/ 3073635 w 9517857"/>
              <a:gd name="connsiteY34-8862" fmla="*/ 491294 h 918356"/>
              <a:gd name="connsiteX35-8863" fmla="*/ 3222071 w 9517857"/>
              <a:gd name="connsiteY35-8864" fmla="*/ 470559 h 918356"/>
              <a:gd name="connsiteX36-8865" fmla="*/ 3274069 w 9517857"/>
              <a:gd name="connsiteY36-8866" fmla="*/ 451605 h 918356"/>
              <a:gd name="connsiteX37-8867" fmla="*/ 3349632 w 9517857"/>
              <a:gd name="connsiteY37-8868" fmla="*/ 432583 h 918356"/>
              <a:gd name="connsiteX38-8869" fmla="*/ 3479593 w 9517857"/>
              <a:gd name="connsiteY38-8870" fmla="*/ 390437 h 918356"/>
              <a:gd name="connsiteX39-8871" fmla="*/ 3651428 w 9517857"/>
              <a:gd name="connsiteY39-8872" fmla="*/ 361807 h 918356"/>
              <a:gd name="connsiteX40-8873" fmla="*/ 3750023 w 9517857"/>
              <a:gd name="connsiteY40-8874" fmla="*/ 370678 h 918356"/>
              <a:gd name="connsiteX41-8875" fmla="*/ 3844133 w 9517857"/>
              <a:gd name="connsiteY41-8876" fmla="*/ 360648 h 918356"/>
              <a:gd name="connsiteX42-8877" fmla="*/ 3933803 w 9517857"/>
              <a:gd name="connsiteY42-8878" fmla="*/ 357315 h 918356"/>
              <a:gd name="connsiteX43-8879" fmla="*/ 4266740 w 9517857"/>
              <a:gd name="connsiteY43-8880" fmla="*/ 361454 h 918356"/>
              <a:gd name="connsiteX44-8881" fmla="*/ 4430770 w 9517857"/>
              <a:gd name="connsiteY44-8882" fmla="*/ 342643 h 918356"/>
              <a:gd name="connsiteX45-8883" fmla="*/ 4512664 w 9517857"/>
              <a:gd name="connsiteY45-8884" fmla="*/ 319948 h 918356"/>
              <a:gd name="connsiteX46-8885" fmla="*/ 4616423 w 9517857"/>
              <a:gd name="connsiteY46-8886" fmla="*/ 290914 h 918356"/>
              <a:gd name="connsiteX47-8887" fmla="*/ 4689163 w 9517857"/>
              <a:gd name="connsiteY47-8888" fmla="*/ 272812 h 918356"/>
              <a:gd name="connsiteX48-8889" fmla="*/ 4783273 w 9517857"/>
              <a:gd name="connsiteY48-8890" fmla="*/ 248463 h 918356"/>
              <a:gd name="connsiteX49-8891" fmla="*/ 4827826 w 9517857"/>
              <a:gd name="connsiteY49-8892" fmla="*/ 246977 h 918356"/>
              <a:gd name="connsiteX50-8893" fmla="*/ 4892569 w 9517857"/>
              <a:gd name="connsiteY50-8894" fmla="*/ 249933 h 918356"/>
              <a:gd name="connsiteX51-8895" fmla="*/ 4896611 w 9517857"/>
              <a:gd name="connsiteY51-8896" fmla="*/ 240448 h 918356"/>
              <a:gd name="connsiteX52-8897" fmla="*/ 4917286 w 9517857"/>
              <a:gd name="connsiteY52-8898" fmla="*/ 243659 h 918356"/>
              <a:gd name="connsiteX53-8899" fmla="*/ 4981173 w 9517857"/>
              <a:gd name="connsiteY53-8900" fmla="*/ 247103 h 918356"/>
              <a:gd name="connsiteX54-8901" fmla="*/ 5060397 w 9517857"/>
              <a:gd name="connsiteY54-8902" fmla="*/ 263688 h 918356"/>
              <a:gd name="connsiteX55-8903" fmla="*/ 5252996 w 9517857"/>
              <a:gd name="connsiteY55-8904" fmla="*/ 270655 h 918356"/>
              <a:gd name="connsiteX56-8905" fmla="*/ 5358056 w 9517857"/>
              <a:gd name="connsiteY56-8906" fmla="*/ 247248 h 918356"/>
              <a:gd name="connsiteX57-8907" fmla="*/ 5426496 w 9517857"/>
              <a:gd name="connsiteY57-8908" fmla="*/ 235142 h 918356"/>
              <a:gd name="connsiteX58-8909" fmla="*/ 5497161 w 9517857"/>
              <a:gd name="connsiteY58-8910" fmla="*/ 228808 h 918356"/>
              <a:gd name="connsiteX59-8911" fmla="*/ 5826043 w 9517857"/>
              <a:gd name="connsiteY59-8912" fmla="*/ 148073 h 918356"/>
              <a:gd name="connsiteX60-8913" fmla="*/ 6013415 w 9517857"/>
              <a:gd name="connsiteY60-8914" fmla="*/ 137316 h 918356"/>
              <a:gd name="connsiteX61-8915" fmla="*/ 6080994 w 9517857"/>
              <a:gd name="connsiteY61-8916" fmla="*/ 142938 h 918356"/>
              <a:gd name="connsiteX62-8917" fmla="*/ 6194152 w 9517857"/>
              <a:gd name="connsiteY62-8918" fmla="*/ 151772 h 918356"/>
              <a:gd name="connsiteX63-8919" fmla="*/ 6281379 w 9517857"/>
              <a:gd name="connsiteY63-8920" fmla="*/ 181626 h 918356"/>
              <a:gd name="connsiteX64-8921" fmla="*/ 6489033 w 9517857"/>
              <a:gd name="connsiteY64-8922" fmla="*/ 167648 h 918356"/>
              <a:gd name="connsiteX65-8923" fmla="*/ 6544700 w 9517857"/>
              <a:gd name="connsiteY65-8924" fmla="*/ 167161 h 918356"/>
              <a:gd name="connsiteX66-8925" fmla="*/ 6648353 w 9517857"/>
              <a:gd name="connsiteY66-8926" fmla="*/ 172250 h 918356"/>
              <a:gd name="connsiteX67-8927" fmla="*/ 6736227 w 9517857"/>
              <a:gd name="connsiteY67-8928" fmla="*/ 173216 h 918356"/>
              <a:gd name="connsiteX68-8929" fmla="*/ 6977218 w 9517857"/>
              <a:gd name="connsiteY68-8930" fmla="*/ 184289 h 918356"/>
              <a:gd name="connsiteX69-8931" fmla="*/ 7065221 w 9517857"/>
              <a:gd name="connsiteY69-8932" fmla="*/ 227531 h 918356"/>
              <a:gd name="connsiteX70-8933" fmla="*/ 7358195 w 9517857"/>
              <a:gd name="connsiteY70-8934" fmla="*/ 251740 h 918356"/>
              <a:gd name="connsiteX71-8935" fmla="*/ 7565449 w 9517857"/>
              <a:gd name="connsiteY71-8936" fmla="*/ 258950 h 918356"/>
              <a:gd name="connsiteX72-8937" fmla="*/ 7599285 w 9517857"/>
              <a:gd name="connsiteY72-8938" fmla="*/ 266021 h 918356"/>
              <a:gd name="connsiteX73-8939" fmla="*/ 7644411 w 9517857"/>
              <a:gd name="connsiteY73-8940" fmla="*/ 258986 h 918356"/>
              <a:gd name="connsiteX74-8941" fmla="*/ 7825110 w 9517857"/>
              <a:gd name="connsiteY74-8942" fmla="*/ 229109 h 918356"/>
              <a:gd name="connsiteX75-8943" fmla="*/ 7965805 w 9517857"/>
              <a:gd name="connsiteY75-8944" fmla="*/ 200355 h 918356"/>
              <a:gd name="connsiteX76-8945" fmla="*/ 8147401 w 9517857"/>
              <a:gd name="connsiteY76-8946" fmla="*/ 205617 h 918356"/>
              <a:gd name="connsiteX77-8947" fmla="*/ 8256033 w 9517857"/>
              <a:gd name="connsiteY77-8948" fmla="*/ 193713 h 918356"/>
              <a:gd name="connsiteX78-8949" fmla="*/ 8410677 w 9517857"/>
              <a:gd name="connsiteY78-8950" fmla="*/ 172167 h 918356"/>
              <a:gd name="connsiteX79-8951" fmla="*/ 8617841 w 9517857"/>
              <a:gd name="connsiteY79-8952" fmla="*/ 155167 h 918356"/>
              <a:gd name="connsiteX80-8953" fmla="*/ 8715976 w 9517857"/>
              <a:gd name="connsiteY80-8954" fmla="*/ 178374 h 918356"/>
              <a:gd name="connsiteX81-8955" fmla="*/ 8778827 w 9517857"/>
              <a:gd name="connsiteY81-8956" fmla="*/ 172936 h 918356"/>
              <a:gd name="connsiteX82-8957" fmla="*/ 8855248 w 9517857"/>
              <a:gd name="connsiteY82-8958" fmla="*/ 143149 h 918356"/>
              <a:gd name="connsiteX83-8959" fmla="*/ 9010380 w 9517857"/>
              <a:gd name="connsiteY83-8960" fmla="*/ 91891 h 918356"/>
              <a:gd name="connsiteX84-8961" fmla="*/ 9110856 w 9517857"/>
              <a:gd name="connsiteY84-8962" fmla="*/ 70997 h 918356"/>
              <a:gd name="connsiteX85-8963" fmla="*/ 9268817 w 9517857"/>
              <a:gd name="connsiteY85-8964" fmla="*/ 53082 h 918356"/>
              <a:gd name="connsiteX86-8965" fmla="*/ 9316667 w 9517857"/>
              <a:gd name="connsiteY86-8966" fmla="*/ 45047 h 918356"/>
              <a:gd name="connsiteX87-8967" fmla="*/ 9428209 w 9517857"/>
              <a:gd name="connsiteY87-8968" fmla="*/ 29923 h 918356"/>
              <a:gd name="connsiteX88-8969" fmla="*/ 9488916 w 9517857"/>
              <a:gd name="connsiteY88-8970" fmla="*/ 0 h 918356"/>
              <a:gd name="connsiteX0-8971" fmla="*/ 9488916 w 9517857"/>
              <a:gd name="connsiteY0-8972" fmla="*/ 0 h 918356"/>
              <a:gd name="connsiteX1-8973" fmla="*/ 9517857 w 9517857"/>
              <a:gd name="connsiteY1-8974" fmla="*/ 12 h 918356"/>
              <a:gd name="connsiteX2-8975" fmla="*/ 9517857 w 9517857"/>
              <a:gd name="connsiteY2-8976" fmla="*/ 918356 h 918356"/>
              <a:gd name="connsiteX3-8977" fmla="*/ 14604 w 9517857"/>
              <a:gd name="connsiteY3-8978" fmla="*/ 918356 h 918356"/>
              <a:gd name="connsiteX4-8979" fmla="*/ 12841 w 9517857"/>
              <a:gd name="connsiteY4-8980" fmla="*/ 917763 h 918356"/>
              <a:gd name="connsiteX5-8981" fmla="*/ 93 w 9517857"/>
              <a:gd name="connsiteY5-8982" fmla="*/ 912471 h 918356"/>
              <a:gd name="connsiteX6-8983" fmla="*/ 58674 w 9517857"/>
              <a:gd name="connsiteY6-8984" fmla="*/ 890322 h 918356"/>
              <a:gd name="connsiteX7-8985" fmla="*/ 275005 w 9517857"/>
              <a:gd name="connsiteY7-8986" fmla="*/ 807229 h 918356"/>
              <a:gd name="connsiteX8-8987" fmla="*/ 587824 w 9517857"/>
              <a:gd name="connsiteY8-8988" fmla="*/ 798195 h 918356"/>
              <a:gd name="connsiteX9-8989" fmla="*/ 727985 w 9517857"/>
              <a:gd name="connsiteY9-8990" fmla="*/ 719826 h 918356"/>
              <a:gd name="connsiteX10-8991" fmla="*/ 778982 w 9517857"/>
              <a:gd name="connsiteY10-8992" fmla="*/ 710142 h 918356"/>
              <a:gd name="connsiteX11-8993" fmla="*/ 849944 w 9517857"/>
              <a:gd name="connsiteY11-8994" fmla="*/ 717987 h 918356"/>
              <a:gd name="connsiteX12-8995" fmla="*/ 901402 w 9517857"/>
              <a:gd name="connsiteY12-8996" fmla="*/ 729045 h 918356"/>
              <a:gd name="connsiteX13-8997" fmla="*/ 930946 w 9517857"/>
              <a:gd name="connsiteY13-8998" fmla="*/ 734046 h 918356"/>
              <a:gd name="connsiteX14-8999" fmla="*/ 986250 w 9517857"/>
              <a:gd name="connsiteY14-9000" fmla="*/ 713530 h 918356"/>
              <a:gd name="connsiteX15-9001" fmla="*/ 1013752 w 9517857"/>
              <a:gd name="connsiteY15-9002" fmla="*/ 713361 h 918356"/>
              <a:gd name="connsiteX16-9003" fmla="*/ 1023734 w 9517857"/>
              <a:gd name="connsiteY16-9004" fmla="*/ 718571 h 918356"/>
              <a:gd name="connsiteX17-9005" fmla="*/ 1063207 w 9517857"/>
              <a:gd name="connsiteY17-9006" fmla="*/ 715651 h 918356"/>
              <a:gd name="connsiteX18-9007" fmla="*/ 1081980 w 9517857"/>
              <a:gd name="connsiteY18-9008" fmla="*/ 738455 h 918356"/>
              <a:gd name="connsiteX19-9009" fmla="*/ 1218120 w 9517857"/>
              <a:gd name="connsiteY19-9010" fmla="*/ 713280 h 918356"/>
              <a:gd name="connsiteX20-9011" fmla="*/ 1397459 w 9517857"/>
              <a:gd name="connsiteY20-9012" fmla="*/ 691190 h 918356"/>
              <a:gd name="connsiteX21-9013" fmla="*/ 1580688 w 9517857"/>
              <a:gd name="connsiteY21-9014" fmla="*/ 693697 h 918356"/>
              <a:gd name="connsiteX22-9015" fmla="*/ 1772334 w 9517857"/>
              <a:gd name="connsiteY22-9016" fmla="*/ 710640 h 918356"/>
              <a:gd name="connsiteX23-9017" fmla="*/ 2002561 w 9517857"/>
              <a:gd name="connsiteY23-9018" fmla="*/ 659917 h 918356"/>
              <a:gd name="connsiteX24-9019" fmla="*/ 2135144 w 9517857"/>
              <a:gd name="connsiteY24-9020" fmla="*/ 636501 h 918356"/>
              <a:gd name="connsiteX25-9021" fmla="*/ 2440292 w 9517857"/>
              <a:gd name="connsiteY25-9022" fmla="*/ 593862 h 918356"/>
              <a:gd name="connsiteX26-9023" fmla="*/ 2547829 w 9517857"/>
              <a:gd name="connsiteY26-9024" fmla="*/ 566150 h 918356"/>
              <a:gd name="connsiteX27-9025" fmla="*/ 2658055 w 9517857"/>
              <a:gd name="connsiteY27-9026" fmla="*/ 578727 h 918356"/>
              <a:gd name="connsiteX28-9027" fmla="*/ 2693698 w 9517857"/>
              <a:gd name="connsiteY28-9028" fmla="*/ 560029 h 918356"/>
              <a:gd name="connsiteX29-9029" fmla="*/ 2699673 w 9517857"/>
              <a:gd name="connsiteY29-9030" fmla="*/ 556400 h 918356"/>
              <a:gd name="connsiteX30-9031" fmla="*/ 2727306 w 9517857"/>
              <a:gd name="connsiteY30-9032" fmla="*/ 550698 h 918356"/>
              <a:gd name="connsiteX31-9033" fmla="*/ 2730451 w 9517857"/>
              <a:gd name="connsiteY31-9034" fmla="*/ 538058 h 918356"/>
              <a:gd name="connsiteX32-9035" fmla="*/ 2768713 w 9517857"/>
              <a:gd name="connsiteY32-9036" fmla="*/ 521575 h 918356"/>
              <a:gd name="connsiteX33-9037" fmla="*/ 2820868 w 9517857"/>
              <a:gd name="connsiteY33-9038" fmla="*/ 514160 h 918356"/>
              <a:gd name="connsiteX34-9039" fmla="*/ 3073635 w 9517857"/>
              <a:gd name="connsiteY34-9040" fmla="*/ 491294 h 918356"/>
              <a:gd name="connsiteX35-9041" fmla="*/ 3222071 w 9517857"/>
              <a:gd name="connsiteY35-9042" fmla="*/ 470559 h 918356"/>
              <a:gd name="connsiteX36-9043" fmla="*/ 3274069 w 9517857"/>
              <a:gd name="connsiteY36-9044" fmla="*/ 451605 h 918356"/>
              <a:gd name="connsiteX37-9045" fmla="*/ 3349632 w 9517857"/>
              <a:gd name="connsiteY37-9046" fmla="*/ 432583 h 918356"/>
              <a:gd name="connsiteX38-9047" fmla="*/ 3479593 w 9517857"/>
              <a:gd name="connsiteY38-9048" fmla="*/ 390437 h 918356"/>
              <a:gd name="connsiteX39-9049" fmla="*/ 3651428 w 9517857"/>
              <a:gd name="connsiteY39-9050" fmla="*/ 361807 h 918356"/>
              <a:gd name="connsiteX40-9051" fmla="*/ 3750023 w 9517857"/>
              <a:gd name="connsiteY40-9052" fmla="*/ 370678 h 918356"/>
              <a:gd name="connsiteX41-9053" fmla="*/ 3844133 w 9517857"/>
              <a:gd name="connsiteY41-9054" fmla="*/ 360648 h 918356"/>
              <a:gd name="connsiteX42-9055" fmla="*/ 3933803 w 9517857"/>
              <a:gd name="connsiteY42-9056" fmla="*/ 357315 h 918356"/>
              <a:gd name="connsiteX43-9057" fmla="*/ 4266740 w 9517857"/>
              <a:gd name="connsiteY43-9058" fmla="*/ 361454 h 918356"/>
              <a:gd name="connsiteX44-9059" fmla="*/ 4430770 w 9517857"/>
              <a:gd name="connsiteY44-9060" fmla="*/ 342643 h 918356"/>
              <a:gd name="connsiteX45-9061" fmla="*/ 4512664 w 9517857"/>
              <a:gd name="connsiteY45-9062" fmla="*/ 319948 h 918356"/>
              <a:gd name="connsiteX46-9063" fmla="*/ 4616423 w 9517857"/>
              <a:gd name="connsiteY46-9064" fmla="*/ 290914 h 918356"/>
              <a:gd name="connsiteX47-9065" fmla="*/ 4689163 w 9517857"/>
              <a:gd name="connsiteY47-9066" fmla="*/ 272812 h 918356"/>
              <a:gd name="connsiteX48-9067" fmla="*/ 4783273 w 9517857"/>
              <a:gd name="connsiteY48-9068" fmla="*/ 248463 h 918356"/>
              <a:gd name="connsiteX49-9069" fmla="*/ 4827826 w 9517857"/>
              <a:gd name="connsiteY49-9070" fmla="*/ 246977 h 918356"/>
              <a:gd name="connsiteX50-9071" fmla="*/ 4892569 w 9517857"/>
              <a:gd name="connsiteY50-9072" fmla="*/ 249933 h 918356"/>
              <a:gd name="connsiteX51-9073" fmla="*/ 4896611 w 9517857"/>
              <a:gd name="connsiteY51-9074" fmla="*/ 240448 h 918356"/>
              <a:gd name="connsiteX52-9075" fmla="*/ 4917286 w 9517857"/>
              <a:gd name="connsiteY52-9076" fmla="*/ 243659 h 918356"/>
              <a:gd name="connsiteX53-9077" fmla="*/ 4981173 w 9517857"/>
              <a:gd name="connsiteY53-9078" fmla="*/ 247103 h 918356"/>
              <a:gd name="connsiteX54-9079" fmla="*/ 5060397 w 9517857"/>
              <a:gd name="connsiteY54-9080" fmla="*/ 263688 h 918356"/>
              <a:gd name="connsiteX55-9081" fmla="*/ 5252996 w 9517857"/>
              <a:gd name="connsiteY55-9082" fmla="*/ 270655 h 918356"/>
              <a:gd name="connsiteX56-9083" fmla="*/ 5358056 w 9517857"/>
              <a:gd name="connsiteY56-9084" fmla="*/ 247248 h 918356"/>
              <a:gd name="connsiteX57-9085" fmla="*/ 5426496 w 9517857"/>
              <a:gd name="connsiteY57-9086" fmla="*/ 235142 h 918356"/>
              <a:gd name="connsiteX58-9087" fmla="*/ 5497161 w 9517857"/>
              <a:gd name="connsiteY58-9088" fmla="*/ 228808 h 918356"/>
              <a:gd name="connsiteX59-9089" fmla="*/ 5826043 w 9517857"/>
              <a:gd name="connsiteY59-9090" fmla="*/ 148073 h 918356"/>
              <a:gd name="connsiteX60-9091" fmla="*/ 6013415 w 9517857"/>
              <a:gd name="connsiteY60-9092" fmla="*/ 137316 h 918356"/>
              <a:gd name="connsiteX61-9093" fmla="*/ 6080994 w 9517857"/>
              <a:gd name="connsiteY61-9094" fmla="*/ 142938 h 918356"/>
              <a:gd name="connsiteX62-9095" fmla="*/ 6194152 w 9517857"/>
              <a:gd name="connsiteY62-9096" fmla="*/ 151772 h 918356"/>
              <a:gd name="connsiteX63-9097" fmla="*/ 6281379 w 9517857"/>
              <a:gd name="connsiteY63-9098" fmla="*/ 181626 h 918356"/>
              <a:gd name="connsiteX64-9099" fmla="*/ 6489033 w 9517857"/>
              <a:gd name="connsiteY64-9100" fmla="*/ 167648 h 918356"/>
              <a:gd name="connsiteX65-9101" fmla="*/ 6544700 w 9517857"/>
              <a:gd name="connsiteY65-9102" fmla="*/ 167161 h 918356"/>
              <a:gd name="connsiteX66-9103" fmla="*/ 6648353 w 9517857"/>
              <a:gd name="connsiteY66-9104" fmla="*/ 172250 h 918356"/>
              <a:gd name="connsiteX67-9105" fmla="*/ 6736227 w 9517857"/>
              <a:gd name="connsiteY67-9106" fmla="*/ 173216 h 918356"/>
              <a:gd name="connsiteX68-9107" fmla="*/ 6977218 w 9517857"/>
              <a:gd name="connsiteY68-9108" fmla="*/ 184289 h 918356"/>
              <a:gd name="connsiteX69-9109" fmla="*/ 7065221 w 9517857"/>
              <a:gd name="connsiteY69-9110" fmla="*/ 227531 h 918356"/>
              <a:gd name="connsiteX70-9111" fmla="*/ 7358195 w 9517857"/>
              <a:gd name="connsiteY70-9112" fmla="*/ 251740 h 918356"/>
              <a:gd name="connsiteX71-9113" fmla="*/ 7565449 w 9517857"/>
              <a:gd name="connsiteY71-9114" fmla="*/ 258950 h 918356"/>
              <a:gd name="connsiteX72-9115" fmla="*/ 7599285 w 9517857"/>
              <a:gd name="connsiteY72-9116" fmla="*/ 266021 h 918356"/>
              <a:gd name="connsiteX73-9117" fmla="*/ 7644411 w 9517857"/>
              <a:gd name="connsiteY73-9118" fmla="*/ 258986 h 918356"/>
              <a:gd name="connsiteX74-9119" fmla="*/ 7825110 w 9517857"/>
              <a:gd name="connsiteY74-9120" fmla="*/ 229109 h 918356"/>
              <a:gd name="connsiteX75-9121" fmla="*/ 7965805 w 9517857"/>
              <a:gd name="connsiteY75-9122" fmla="*/ 200355 h 918356"/>
              <a:gd name="connsiteX76-9123" fmla="*/ 8147401 w 9517857"/>
              <a:gd name="connsiteY76-9124" fmla="*/ 205617 h 918356"/>
              <a:gd name="connsiteX77-9125" fmla="*/ 8256033 w 9517857"/>
              <a:gd name="connsiteY77-9126" fmla="*/ 193713 h 918356"/>
              <a:gd name="connsiteX78-9127" fmla="*/ 8410677 w 9517857"/>
              <a:gd name="connsiteY78-9128" fmla="*/ 172167 h 918356"/>
              <a:gd name="connsiteX79-9129" fmla="*/ 8617841 w 9517857"/>
              <a:gd name="connsiteY79-9130" fmla="*/ 155167 h 918356"/>
              <a:gd name="connsiteX80-9131" fmla="*/ 8715976 w 9517857"/>
              <a:gd name="connsiteY80-9132" fmla="*/ 178374 h 918356"/>
              <a:gd name="connsiteX81-9133" fmla="*/ 8778827 w 9517857"/>
              <a:gd name="connsiteY81-9134" fmla="*/ 172936 h 918356"/>
              <a:gd name="connsiteX82-9135" fmla="*/ 8855248 w 9517857"/>
              <a:gd name="connsiteY82-9136" fmla="*/ 143149 h 918356"/>
              <a:gd name="connsiteX83-9137" fmla="*/ 9010380 w 9517857"/>
              <a:gd name="connsiteY83-9138" fmla="*/ 91891 h 918356"/>
              <a:gd name="connsiteX84-9139" fmla="*/ 9110856 w 9517857"/>
              <a:gd name="connsiteY84-9140" fmla="*/ 70997 h 918356"/>
              <a:gd name="connsiteX85-9141" fmla="*/ 9268817 w 9517857"/>
              <a:gd name="connsiteY85-9142" fmla="*/ 53082 h 918356"/>
              <a:gd name="connsiteX86-9143" fmla="*/ 9316667 w 9517857"/>
              <a:gd name="connsiteY86-9144" fmla="*/ 45047 h 918356"/>
              <a:gd name="connsiteX87-9145" fmla="*/ 9428209 w 9517857"/>
              <a:gd name="connsiteY87-9146" fmla="*/ 29923 h 918356"/>
              <a:gd name="connsiteX88-9147" fmla="*/ 9488916 w 9517857"/>
              <a:gd name="connsiteY88-9148" fmla="*/ 0 h 918356"/>
              <a:gd name="connsiteX0-9149" fmla="*/ 9488916 w 9517857"/>
              <a:gd name="connsiteY0-9150" fmla="*/ 0 h 918356"/>
              <a:gd name="connsiteX1-9151" fmla="*/ 9517857 w 9517857"/>
              <a:gd name="connsiteY1-9152" fmla="*/ 12 h 918356"/>
              <a:gd name="connsiteX2-9153" fmla="*/ 9517857 w 9517857"/>
              <a:gd name="connsiteY2-9154" fmla="*/ 918356 h 918356"/>
              <a:gd name="connsiteX3-9155" fmla="*/ 14604 w 9517857"/>
              <a:gd name="connsiteY3-9156" fmla="*/ 918356 h 918356"/>
              <a:gd name="connsiteX4-9157" fmla="*/ 12841 w 9517857"/>
              <a:gd name="connsiteY4-9158" fmla="*/ 917763 h 918356"/>
              <a:gd name="connsiteX5-9159" fmla="*/ 93 w 9517857"/>
              <a:gd name="connsiteY5-9160" fmla="*/ 912471 h 918356"/>
              <a:gd name="connsiteX6-9161" fmla="*/ 58674 w 9517857"/>
              <a:gd name="connsiteY6-9162" fmla="*/ 890322 h 918356"/>
              <a:gd name="connsiteX7-9163" fmla="*/ 275005 w 9517857"/>
              <a:gd name="connsiteY7-9164" fmla="*/ 807229 h 918356"/>
              <a:gd name="connsiteX8-9165" fmla="*/ 587824 w 9517857"/>
              <a:gd name="connsiteY8-9166" fmla="*/ 798195 h 918356"/>
              <a:gd name="connsiteX9-9167" fmla="*/ 727985 w 9517857"/>
              <a:gd name="connsiteY9-9168" fmla="*/ 719826 h 918356"/>
              <a:gd name="connsiteX10-9169" fmla="*/ 778982 w 9517857"/>
              <a:gd name="connsiteY10-9170" fmla="*/ 710142 h 918356"/>
              <a:gd name="connsiteX11-9171" fmla="*/ 849944 w 9517857"/>
              <a:gd name="connsiteY11-9172" fmla="*/ 717987 h 918356"/>
              <a:gd name="connsiteX12-9173" fmla="*/ 901402 w 9517857"/>
              <a:gd name="connsiteY12-9174" fmla="*/ 729045 h 918356"/>
              <a:gd name="connsiteX13-9175" fmla="*/ 930946 w 9517857"/>
              <a:gd name="connsiteY13-9176" fmla="*/ 734046 h 918356"/>
              <a:gd name="connsiteX14-9177" fmla="*/ 986250 w 9517857"/>
              <a:gd name="connsiteY14-9178" fmla="*/ 713530 h 918356"/>
              <a:gd name="connsiteX15-9179" fmla="*/ 1013752 w 9517857"/>
              <a:gd name="connsiteY15-9180" fmla="*/ 713361 h 918356"/>
              <a:gd name="connsiteX16-9181" fmla="*/ 1023734 w 9517857"/>
              <a:gd name="connsiteY16-9182" fmla="*/ 718571 h 918356"/>
              <a:gd name="connsiteX17-9183" fmla="*/ 1063207 w 9517857"/>
              <a:gd name="connsiteY17-9184" fmla="*/ 715651 h 918356"/>
              <a:gd name="connsiteX18-9185" fmla="*/ 1081980 w 9517857"/>
              <a:gd name="connsiteY18-9186" fmla="*/ 738455 h 918356"/>
              <a:gd name="connsiteX19-9187" fmla="*/ 1218120 w 9517857"/>
              <a:gd name="connsiteY19-9188" fmla="*/ 713280 h 918356"/>
              <a:gd name="connsiteX20-9189" fmla="*/ 1397459 w 9517857"/>
              <a:gd name="connsiteY20-9190" fmla="*/ 691190 h 918356"/>
              <a:gd name="connsiteX21-9191" fmla="*/ 1580688 w 9517857"/>
              <a:gd name="connsiteY21-9192" fmla="*/ 693697 h 918356"/>
              <a:gd name="connsiteX22-9193" fmla="*/ 1772334 w 9517857"/>
              <a:gd name="connsiteY22-9194" fmla="*/ 710640 h 918356"/>
              <a:gd name="connsiteX23-9195" fmla="*/ 2002561 w 9517857"/>
              <a:gd name="connsiteY23-9196" fmla="*/ 659917 h 918356"/>
              <a:gd name="connsiteX24-9197" fmla="*/ 2135144 w 9517857"/>
              <a:gd name="connsiteY24-9198" fmla="*/ 636501 h 918356"/>
              <a:gd name="connsiteX25-9199" fmla="*/ 2440292 w 9517857"/>
              <a:gd name="connsiteY25-9200" fmla="*/ 593862 h 918356"/>
              <a:gd name="connsiteX26-9201" fmla="*/ 2547829 w 9517857"/>
              <a:gd name="connsiteY26-9202" fmla="*/ 566150 h 918356"/>
              <a:gd name="connsiteX27-9203" fmla="*/ 2658055 w 9517857"/>
              <a:gd name="connsiteY27-9204" fmla="*/ 578727 h 918356"/>
              <a:gd name="connsiteX28-9205" fmla="*/ 2693698 w 9517857"/>
              <a:gd name="connsiteY28-9206" fmla="*/ 560029 h 918356"/>
              <a:gd name="connsiteX29-9207" fmla="*/ 2699673 w 9517857"/>
              <a:gd name="connsiteY29-9208" fmla="*/ 556400 h 918356"/>
              <a:gd name="connsiteX30-9209" fmla="*/ 2727306 w 9517857"/>
              <a:gd name="connsiteY30-9210" fmla="*/ 550698 h 918356"/>
              <a:gd name="connsiteX31-9211" fmla="*/ 2730451 w 9517857"/>
              <a:gd name="connsiteY31-9212" fmla="*/ 538058 h 918356"/>
              <a:gd name="connsiteX32-9213" fmla="*/ 2768713 w 9517857"/>
              <a:gd name="connsiteY32-9214" fmla="*/ 521575 h 918356"/>
              <a:gd name="connsiteX33-9215" fmla="*/ 2820868 w 9517857"/>
              <a:gd name="connsiteY33-9216" fmla="*/ 514160 h 918356"/>
              <a:gd name="connsiteX34-9217" fmla="*/ 3073635 w 9517857"/>
              <a:gd name="connsiteY34-9218" fmla="*/ 491294 h 918356"/>
              <a:gd name="connsiteX35-9219" fmla="*/ 3222071 w 9517857"/>
              <a:gd name="connsiteY35-9220" fmla="*/ 470559 h 918356"/>
              <a:gd name="connsiteX36-9221" fmla="*/ 3274069 w 9517857"/>
              <a:gd name="connsiteY36-9222" fmla="*/ 451605 h 918356"/>
              <a:gd name="connsiteX37-9223" fmla="*/ 3349632 w 9517857"/>
              <a:gd name="connsiteY37-9224" fmla="*/ 432583 h 918356"/>
              <a:gd name="connsiteX38-9225" fmla="*/ 3479593 w 9517857"/>
              <a:gd name="connsiteY38-9226" fmla="*/ 390437 h 918356"/>
              <a:gd name="connsiteX39-9227" fmla="*/ 3651428 w 9517857"/>
              <a:gd name="connsiteY39-9228" fmla="*/ 361807 h 918356"/>
              <a:gd name="connsiteX40-9229" fmla="*/ 3750023 w 9517857"/>
              <a:gd name="connsiteY40-9230" fmla="*/ 370678 h 918356"/>
              <a:gd name="connsiteX41-9231" fmla="*/ 3844133 w 9517857"/>
              <a:gd name="connsiteY41-9232" fmla="*/ 360648 h 918356"/>
              <a:gd name="connsiteX42-9233" fmla="*/ 3933803 w 9517857"/>
              <a:gd name="connsiteY42-9234" fmla="*/ 357315 h 918356"/>
              <a:gd name="connsiteX43-9235" fmla="*/ 4266740 w 9517857"/>
              <a:gd name="connsiteY43-9236" fmla="*/ 361454 h 918356"/>
              <a:gd name="connsiteX44-9237" fmla="*/ 4430770 w 9517857"/>
              <a:gd name="connsiteY44-9238" fmla="*/ 342643 h 918356"/>
              <a:gd name="connsiteX45-9239" fmla="*/ 4512664 w 9517857"/>
              <a:gd name="connsiteY45-9240" fmla="*/ 319948 h 918356"/>
              <a:gd name="connsiteX46-9241" fmla="*/ 4616423 w 9517857"/>
              <a:gd name="connsiteY46-9242" fmla="*/ 290914 h 918356"/>
              <a:gd name="connsiteX47-9243" fmla="*/ 4689163 w 9517857"/>
              <a:gd name="connsiteY47-9244" fmla="*/ 272812 h 918356"/>
              <a:gd name="connsiteX48-9245" fmla="*/ 4783273 w 9517857"/>
              <a:gd name="connsiteY48-9246" fmla="*/ 248463 h 918356"/>
              <a:gd name="connsiteX49-9247" fmla="*/ 4827826 w 9517857"/>
              <a:gd name="connsiteY49-9248" fmla="*/ 246977 h 918356"/>
              <a:gd name="connsiteX50-9249" fmla="*/ 4892569 w 9517857"/>
              <a:gd name="connsiteY50-9250" fmla="*/ 249933 h 918356"/>
              <a:gd name="connsiteX51-9251" fmla="*/ 4896611 w 9517857"/>
              <a:gd name="connsiteY51-9252" fmla="*/ 240448 h 918356"/>
              <a:gd name="connsiteX52-9253" fmla="*/ 4917286 w 9517857"/>
              <a:gd name="connsiteY52-9254" fmla="*/ 243659 h 918356"/>
              <a:gd name="connsiteX53-9255" fmla="*/ 4981173 w 9517857"/>
              <a:gd name="connsiteY53-9256" fmla="*/ 247103 h 918356"/>
              <a:gd name="connsiteX54-9257" fmla="*/ 5060397 w 9517857"/>
              <a:gd name="connsiteY54-9258" fmla="*/ 263688 h 918356"/>
              <a:gd name="connsiteX55-9259" fmla="*/ 5252996 w 9517857"/>
              <a:gd name="connsiteY55-9260" fmla="*/ 270655 h 918356"/>
              <a:gd name="connsiteX56-9261" fmla="*/ 5358056 w 9517857"/>
              <a:gd name="connsiteY56-9262" fmla="*/ 247248 h 918356"/>
              <a:gd name="connsiteX57-9263" fmla="*/ 5426496 w 9517857"/>
              <a:gd name="connsiteY57-9264" fmla="*/ 235142 h 918356"/>
              <a:gd name="connsiteX58-9265" fmla="*/ 5497161 w 9517857"/>
              <a:gd name="connsiteY58-9266" fmla="*/ 228808 h 918356"/>
              <a:gd name="connsiteX59-9267" fmla="*/ 5826043 w 9517857"/>
              <a:gd name="connsiteY59-9268" fmla="*/ 148073 h 918356"/>
              <a:gd name="connsiteX60-9269" fmla="*/ 6013415 w 9517857"/>
              <a:gd name="connsiteY60-9270" fmla="*/ 137316 h 918356"/>
              <a:gd name="connsiteX61-9271" fmla="*/ 6080994 w 9517857"/>
              <a:gd name="connsiteY61-9272" fmla="*/ 142938 h 918356"/>
              <a:gd name="connsiteX62-9273" fmla="*/ 6194152 w 9517857"/>
              <a:gd name="connsiteY62-9274" fmla="*/ 151772 h 918356"/>
              <a:gd name="connsiteX63-9275" fmla="*/ 6281379 w 9517857"/>
              <a:gd name="connsiteY63-9276" fmla="*/ 181626 h 918356"/>
              <a:gd name="connsiteX64-9277" fmla="*/ 6489033 w 9517857"/>
              <a:gd name="connsiteY64-9278" fmla="*/ 167648 h 918356"/>
              <a:gd name="connsiteX65-9279" fmla="*/ 6544700 w 9517857"/>
              <a:gd name="connsiteY65-9280" fmla="*/ 167161 h 918356"/>
              <a:gd name="connsiteX66-9281" fmla="*/ 6648353 w 9517857"/>
              <a:gd name="connsiteY66-9282" fmla="*/ 172250 h 918356"/>
              <a:gd name="connsiteX67-9283" fmla="*/ 6736227 w 9517857"/>
              <a:gd name="connsiteY67-9284" fmla="*/ 173216 h 918356"/>
              <a:gd name="connsiteX68-9285" fmla="*/ 6977218 w 9517857"/>
              <a:gd name="connsiteY68-9286" fmla="*/ 184289 h 918356"/>
              <a:gd name="connsiteX69-9287" fmla="*/ 7065221 w 9517857"/>
              <a:gd name="connsiteY69-9288" fmla="*/ 227531 h 918356"/>
              <a:gd name="connsiteX70-9289" fmla="*/ 7358195 w 9517857"/>
              <a:gd name="connsiteY70-9290" fmla="*/ 251740 h 918356"/>
              <a:gd name="connsiteX71-9291" fmla="*/ 7565449 w 9517857"/>
              <a:gd name="connsiteY71-9292" fmla="*/ 258950 h 918356"/>
              <a:gd name="connsiteX72-9293" fmla="*/ 7599285 w 9517857"/>
              <a:gd name="connsiteY72-9294" fmla="*/ 266021 h 918356"/>
              <a:gd name="connsiteX73-9295" fmla="*/ 7644411 w 9517857"/>
              <a:gd name="connsiteY73-9296" fmla="*/ 258986 h 918356"/>
              <a:gd name="connsiteX74-9297" fmla="*/ 7825110 w 9517857"/>
              <a:gd name="connsiteY74-9298" fmla="*/ 229109 h 918356"/>
              <a:gd name="connsiteX75-9299" fmla="*/ 7965805 w 9517857"/>
              <a:gd name="connsiteY75-9300" fmla="*/ 200355 h 918356"/>
              <a:gd name="connsiteX76-9301" fmla="*/ 8147401 w 9517857"/>
              <a:gd name="connsiteY76-9302" fmla="*/ 205617 h 918356"/>
              <a:gd name="connsiteX77-9303" fmla="*/ 8256033 w 9517857"/>
              <a:gd name="connsiteY77-9304" fmla="*/ 193713 h 918356"/>
              <a:gd name="connsiteX78-9305" fmla="*/ 8410677 w 9517857"/>
              <a:gd name="connsiteY78-9306" fmla="*/ 172167 h 918356"/>
              <a:gd name="connsiteX79-9307" fmla="*/ 8617841 w 9517857"/>
              <a:gd name="connsiteY79-9308" fmla="*/ 155167 h 918356"/>
              <a:gd name="connsiteX80-9309" fmla="*/ 8715976 w 9517857"/>
              <a:gd name="connsiteY80-9310" fmla="*/ 178374 h 918356"/>
              <a:gd name="connsiteX81-9311" fmla="*/ 8778827 w 9517857"/>
              <a:gd name="connsiteY81-9312" fmla="*/ 172936 h 918356"/>
              <a:gd name="connsiteX82-9313" fmla="*/ 8855248 w 9517857"/>
              <a:gd name="connsiteY82-9314" fmla="*/ 143149 h 918356"/>
              <a:gd name="connsiteX83-9315" fmla="*/ 9010380 w 9517857"/>
              <a:gd name="connsiteY83-9316" fmla="*/ 91891 h 918356"/>
              <a:gd name="connsiteX84-9317" fmla="*/ 9110856 w 9517857"/>
              <a:gd name="connsiteY84-9318" fmla="*/ 70997 h 918356"/>
              <a:gd name="connsiteX85-9319" fmla="*/ 9268817 w 9517857"/>
              <a:gd name="connsiteY85-9320" fmla="*/ 53082 h 918356"/>
              <a:gd name="connsiteX86-9321" fmla="*/ 9316667 w 9517857"/>
              <a:gd name="connsiteY86-9322" fmla="*/ 45047 h 918356"/>
              <a:gd name="connsiteX87-9323" fmla="*/ 9428209 w 9517857"/>
              <a:gd name="connsiteY87-9324" fmla="*/ 29923 h 918356"/>
              <a:gd name="connsiteX88-9325" fmla="*/ 9488916 w 9517857"/>
              <a:gd name="connsiteY88-9326" fmla="*/ 0 h 918356"/>
              <a:gd name="connsiteX0-9327" fmla="*/ 9488916 w 9517857"/>
              <a:gd name="connsiteY0-9328" fmla="*/ 0 h 918356"/>
              <a:gd name="connsiteX1-9329" fmla="*/ 9517857 w 9517857"/>
              <a:gd name="connsiteY1-9330" fmla="*/ 12 h 918356"/>
              <a:gd name="connsiteX2-9331" fmla="*/ 9517857 w 9517857"/>
              <a:gd name="connsiteY2-9332" fmla="*/ 918356 h 918356"/>
              <a:gd name="connsiteX3-9333" fmla="*/ 14604 w 9517857"/>
              <a:gd name="connsiteY3-9334" fmla="*/ 918356 h 918356"/>
              <a:gd name="connsiteX4-9335" fmla="*/ 12841 w 9517857"/>
              <a:gd name="connsiteY4-9336" fmla="*/ 917763 h 918356"/>
              <a:gd name="connsiteX5-9337" fmla="*/ 93 w 9517857"/>
              <a:gd name="connsiteY5-9338" fmla="*/ 912471 h 918356"/>
              <a:gd name="connsiteX6-9339" fmla="*/ 58674 w 9517857"/>
              <a:gd name="connsiteY6-9340" fmla="*/ 890322 h 918356"/>
              <a:gd name="connsiteX7-9341" fmla="*/ 275005 w 9517857"/>
              <a:gd name="connsiteY7-9342" fmla="*/ 807229 h 918356"/>
              <a:gd name="connsiteX8-9343" fmla="*/ 587824 w 9517857"/>
              <a:gd name="connsiteY8-9344" fmla="*/ 798195 h 918356"/>
              <a:gd name="connsiteX9-9345" fmla="*/ 727985 w 9517857"/>
              <a:gd name="connsiteY9-9346" fmla="*/ 719826 h 918356"/>
              <a:gd name="connsiteX10-9347" fmla="*/ 778982 w 9517857"/>
              <a:gd name="connsiteY10-9348" fmla="*/ 710142 h 918356"/>
              <a:gd name="connsiteX11-9349" fmla="*/ 849944 w 9517857"/>
              <a:gd name="connsiteY11-9350" fmla="*/ 717987 h 918356"/>
              <a:gd name="connsiteX12-9351" fmla="*/ 901402 w 9517857"/>
              <a:gd name="connsiteY12-9352" fmla="*/ 729045 h 918356"/>
              <a:gd name="connsiteX13-9353" fmla="*/ 930946 w 9517857"/>
              <a:gd name="connsiteY13-9354" fmla="*/ 734046 h 918356"/>
              <a:gd name="connsiteX14-9355" fmla="*/ 986250 w 9517857"/>
              <a:gd name="connsiteY14-9356" fmla="*/ 713530 h 918356"/>
              <a:gd name="connsiteX15-9357" fmla="*/ 1013752 w 9517857"/>
              <a:gd name="connsiteY15-9358" fmla="*/ 713361 h 918356"/>
              <a:gd name="connsiteX16-9359" fmla="*/ 1023734 w 9517857"/>
              <a:gd name="connsiteY16-9360" fmla="*/ 718571 h 918356"/>
              <a:gd name="connsiteX17-9361" fmla="*/ 1063207 w 9517857"/>
              <a:gd name="connsiteY17-9362" fmla="*/ 715651 h 918356"/>
              <a:gd name="connsiteX18-9363" fmla="*/ 1081980 w 9517857"/>
              <a:gd name="connsiteY18-9364" fmla="*/ 738455 h 918356"/>
              <a:gd name="connsiteX19-9365" fmla="*/ 1218120 w 9517857"/>
              <a:gd name="connsiteY19-9366" fmla="*/ 713280 h 918356"/>
              <a:gd name="connsiteX20-9367" fmla="*/ 1397459 w 9517857"/>
              <a:gd name="connsiteY20-9368" fmla="*/ 691190 h 918356"/>
              <a:gd name="connsiteX21-9369" fmla="*/ 1580688 w 9517857"/>
              <a:gd name="connsiteY21-9370" fmla="*/ 693697 h 918356"/>
              <a:gd name="connsiteX22-9371" fmla="*/ 1772334 w 9517857"/>
              <a:gd name="connsiteY22-9372" fmla="*/ 710640 h 918356"/>
              <a:gd name="connsiteX23-9373" fmla="*/ 2002561 w 9517857"/>
              <a:gd name="connsiteY23-9374" fmla="*/ 659917 h 918356"/>
              <a:gd name="connsiteX24-9375" fmla="*/ 2135144 w 9517857"/>
              <a:gd name="connsiteY24-9376" fmla="*/ 636501 h 918356"/>
              <a:gd name="connsiteX25-9377" fmla="*/ 2440292 w 9517857"/>
              <a:gd name="connsiteY25-9378" fmla="*/ 593862 h 918356"/>
              <a:gd name="connsiteX26-9379" fmla="*/ 2547829 w 9517857"/>
              <a:gd name="connsiteY26-9380" fmla="*/ 566150 h 918356"/>
              <a:gd name="connsiteX27-9381" fmla="*/ 2658055 w 9517857"/>
              <a:gd name="connsiteY27-9382" fmla="*/ 578727 h 918356"/>
              <a:gd name="connsiteX28-9383" fmla="*/ 2693698 w 9517857"/>
              <a:gd name="connsiteY28-9384" fmla="*/ 560029 h 918356"/>
              <a:gd name="connsiteX29-9385" fmla="*/ 2699673 w 9517857"/>
              <a:gd name="connsiteY29-9386" fmla="*/ 556400 h 918356"/>
              <a:gd name="connsiteX30-9387" fmla="*/ 2727306 w 9517857"/>
              <a:gd name="connsiteY30-9388" fmla="*/ 550698 h 918356"/>
              <a:gd name="connsiteX31-9389" fmla="*/ 2730451 w 9517857"/>
              <a:gd name="connsiteY31-9390" fmla="*/ 538058 h 918356"/>
              <a:gd name="connsiteX32-9391" fmla="*/ 2768713 w 9517857"/>
              <a:gd name="connsiteY32-9392" fmla="*/ 521575 h 918356"/>
              <a:gd name="connsiteX33-9393" fmla="*/ 2820868 w 9517857"/>
              <a:gd name="connsiteY33-9394" fmla="*/ 514160 h 918356"/>
              <a:gd name="connsiteX34-9395" fmla="*/ 3073635 w 9517857"/>
              <a:gd name="connsiteY34-9396" fmla="*/ 491294 h 918356"/>
              <a:gd name="connsiteX35-9397" fmla="*/ 3222071 w 9517857"/>
              <a:gd name="connsiteY35-9398" fmla="*/ 470559 h 918356"/>
              <a:gd name="connsiteX36-9399" fmla="*/ 3274069 w 9517857"/>
              <a:gd name="connsiteY36-9400" fmla="*/ 451605 h 918356"/>
              <a:gd name="connsiteX37-9401" fmla="*/ 3349632 w 9517857"/>
              <a:gd name="connsiteY37-9402" fmla="*/ 432583 h 918356"/>
              <a:gd name="connsiteX38-9403" fmla="*/ 3479593 w 9517857"/>
              <a:gd name="connsiteY38-9404" fmla="*/ 390437 h 918356"/>
              <a:gd name="connsiteX39-9405" fmla="*/ 3651428 w 9517857"/>
              <a:gd name="connsiteY39-9406" fmla="*/ 361807 h 918356"/>
              <a:gd name="connsiteX40-9407" fmla="*/ 3750023 w 9517857"/>
              <a:gd name="connsiteY40-9408" fmla="*/ 370678 h 918356"/>
              <a:gd name="connsiteX41-9409" fmla="*/ 3844133 w 9517857"/>
              <a:gd name="connsiteY41-9410" fmla="*/ 360648 h 918356"/>
              <a:gd name="connsiteX42-9411" fmla="*/ 3933803 w 9517857"/>
              <a:gd name="connsiteY42-9412" fmla="*/ 357315 h 918356"/>
              <a:gd name="connsiteX43-9413" fmla="*/ 4266740 w 9517857"/>
              <a:gd name="connsiteY43-9414" fmla="*/ 361454 h 918356"/>
              <a:gd name="connsiteX44-9415" fmla="*/ 4430770 w 9517857"/>
              <a:gd name="connsiteY44-9416" fmla="*/ 342643 h 918356"/>
              <a:gd name="connsiteX45-9417" fmla="*/ 4512664 w 9517857"/>
              <a:gd name="connsiteY45-9418" fmla="*/ 319948 h 918356"/>
              <a:gd name="connsiteX46-9419" fmla="*/ 4616423 w 9517857"/>
              <a:gd name="connsiteY46-9420" fmla="*/ 290914 h 918356"/>
              <a:gd name="connsiteX47-9421" fmla="*/ 4689163 w 9517857"/>
              <a:gd name="connsiteY47-9422" fmla="*/ 272812 h 918356"/>
              <a:gd name="connsiteX48-9423" fmla="*/ 4783273 w 9517857"/>
              <a:gd name="connsiteY48-9424" fmla="*/ 248463 h 918356"/>
              <a:gd name="connsiteX49-9425" fmla="*/ 4827826 w 9517857"/>
              <a:gd name="connsiteY49-9426" fmla="*/ 246977 h 918356"/>
              <a:gd name="connsiteX50-9427" fmla="*/ 4892569 w 9517857"/>
              <a:gd name="connsiteY50-9428" fmla="*/ 249933 h 918356"/>
              <a:gd name="connsiteX51-9429" fmla="*/ 4896611 w 9517857"/>
              <a:gd name="connsiteY51-9430" fmla="*/ 240448 h 918356"/>
              <a:gd name="connsiteX52-9431" fmla="*/ 4917286 w 9517857"/>
              <a:gd name="connsiteY52-9432" fmla="*/ 243659 h 918356"/>
              <a:gd name="connsiteX53-9433" fmla="*/ 4981173 w 9517857"/>
              <a:gd name="connsiteY53-9434" fmla="*/ 247103 h 918356"/>
              <a:gd name="connsiteX54-9435" fmla="*/ 5060397 w 9517857"/>
              <a:gd name="connsiteY54-9436" fmla="*/ 263688 h 918356"/>
              <a:gd name="connsiteX55-9437" fmla="*/ 5252996 w 9517857"/>
              <a:gd name="connsiteY55-9438" fmla="*/ 270655 h 918356"/>
              <a:gd name="connsiteX56-9439" fmla="*/ 5358056 w 9517857"/>
              <a:gd name="connsiteY56-9440" fmla="*/ 247248 h 918356"/>
              <a:gd name="connsiteX57-9441" fmla="*/ 5426496 w 9517857"/>
              <a:gd name="connsiteY57-9442" fmla="*/ 235142 h 918356"/>
              <a:gd name="connsiteX58-9443" fmla="*/ 5497161 w 9517857"/>
              <a:gd name="connsiteY58-9444" fmla="*/ 228808 h 918356"/>
              <a:gd name="connsiteX59-9445" fmla="*/ 5826043 w 9517857"/>
              <a:gd name="connsiteY59-9446" fmla="*/ 148073 h 918356"/>
              <a:gd name="connsiteX60-9447" fmla="*/ 6013415 w 9517857"/>
              <a:gd name="connsiteY60-9448" fmla="*/ 137316 h 918356"/>
              <a:gd name="connsiteX61-9449" fmla="*/ 6080994 w 9517857"/>
              <a:gd name="connsiteY61-9450" fmla="*/ 142938 h 918356"/>
              <a:gd name="connsiteX62-9451" fmla="*/ 6194152 w 9517857"/>
              <a:gd name="connsiteY62-9452" fmla="*/ 151772 h 918356"/>
              <a:gd name="connsiteX63-9453" fmla="*/ 6281379 w 9517857"/>
              <a:gd name="connsiteY63-9454" fmla="*/ 181626 h 918356"/>
              <a:gd name="connsiteX64-9455" fmla="*/ 6489033 w 9517857"/>
              <a:gd name="connsiteY64-9456" fmla="*/ 167648 h 918356"/>
              <a:gd name="connsiteX65-9457" fmla="*/ 6544700 w 9517857"/>
              <a:gd name="connsiteY65-9458" fmla="*/ 167161 h 918356"/>
              <a:gd name="connsiteX66-9459" fmla="*/ 6648353 w 9517857"/>
              <a:gd name="connsiteY66-9460" fmla="*/ 172250 h 918356"/>
              <a:gd name="connsiteX67-9461" fmla="*/ 6736227 w 9517857"/>
              <a:gd name="connsiteY67-9462" fmla="*/ 173216 h 918356"/>
              <a:gd name="connsiteX68-9463" fmla="*/ 6977218 w 9517857"/>
              <a:gd name="connsiteY68-9464" fmla="*/ 184289 h 918356"/>
              <a:gd name="connsiteX69-9465" fmla="*/ 7065221 w 9517857"/>
              <a:gd name="connsiteY69-9466" fmla="*/ 227531 h 918356"/>
              <a:gd name="connsiteX70-9467" fmla="*/ 7358195 w 9517857"/>
              <a:gd name="connsiteY70-9468" fmla="*/ 251740 h 918356"/>
              <a:gd name="connsiteX71-9469" fmla="*/ 7565449 w 9517857"/>
              <a:gd name="connsiteY71-9470" fmla="*/ 258950 h 918356"/>
              <a:gd name="connsiteX72-9471" fmla="*/ 7599285 w 9517857"/>
              <a:gd name="connsiteY72-9472" fmla="*/ 266021 h 918356"/>
              <a:gd name="connsiteX73-9473" fmla="*/ 7644411 w 9517857"/>
              <a:gd name="connsiteY73-9474" fmla="*/ 258986 h 918356"/>
              <a:gd name="connsiteX74-9475" fmla="*/ 7825110 w 9517857"/>
              <a:gd name="connsiteY74-9476" fmla="*/ 229109 h 918356"/>
              <a:gd name="connsiteX75-9477" fmla="*/ 7965805 w 9517857"/>
              <a:gd name="connsiteY75-9478" fmla="*/ 200355 h 918356"/>
              <a:gd name="connsiteX76-9479" fmla="*/ 8147401 w 9517857"/>
              <a:gd name="connsiteY76-9480" fmla="*/ 205617 h 918356"/>
              <a:gd name="connsiteX77-9481" fmla="*/ 8256033 w 9517857"/>
              <a:gd name="connsiteY77-9482" fmla="*/ 193713 h 918356"/>
              <a:gd name="connsiteX78-9483" fmla="*/ 8410677 w 9517857"/>
              <a:gd name="connsiteY78-9484" fmla="*/ 172167 h 918356"/>
              <a:gd name="connsiteX79-9485" fmla="*/ 8617841 w 9517857"/>
              <a:gd name="connsiteY79-9486" fmla="*/ 155167 h 918356"/>
              <a:gd name="connsiteX80-9487" fmla="*/ 8715976 w 9517857"/>
              <a:gd name="connsiteY80-9488" fmla="*/ 178374 h 918356"/>
              <a:gd name="connsiteX81-9489" fmla="*/ 8778827 w 9517857"/>
              <a:gd name="connsiteY81-9490" fmla="*/ 172936 h 918356"/>
              <a:gd name="connsiteX82-9491" fmla="*/ 8855248 w 9517857"/>
              <a:gd name="connsiteY82-9492" fmla="*/ 143149 h 918356"/>
              <a:gd name="connsiteX83-9493" fmla="*/ 9010380 w 9517857"/>
              <a:gd name="connsiteY83-9494" fmla="*/ 91891 h 918356"/>
              <a:gd name="connsiteX84-9495" fmla="*/ 9110856 w 9517857"/>
              <a:gd name="connsiteY84-9496" fmla="*/ 70997 h 918356"/>
              <a:gd name="connsiteX85-9497" fmla="*/ 9268817 w 9517857"/>
              <a:gd name="connsiteY85-9498" fmla="*/ 53082 h 918356"/>
              <a:gd name="connsiteX86-9499" fmla="*/ 9316667 w 9517857"/>
              <a:gd name="connsiteY86-9500" fmla="*/ 45047 h 918356"/>
              <a:gd name="connsiteX87-9501" fmla="*/ 9428209 w 9517857"/>
              <a:gd name="connsiteY87-9502" fmla="*/ 29923 h 918356"/>
              <a:gd name="connsiteX88-9503" fmla="*/ 9488916 w 9517857"/>
              <a:gd name="connsiteY88-9504" fmla="*/ 0 h 918356"/>
              <a:gd name="connsiteX0-9505" fmla="*/ 9488916 w 9517857"/>
              <a:gd name="connsiteY0-9506" fmla="*/ 0 h 918356"/>
              <a:gd name="connsiteX1-9507" fmla="*/ 9517857 w 9517857"/>
              <a:gd name="connsiteY1-9508" fmla="*/ 12 h 918356"/>
              <a:gd name="connsiteX2-9509" fmla="*/ 9517857 w 9517857"/>
              <a:gd name="connsiteY2-9510" fmla="*/ 918356 h 918356"/>
              <a:gd name="connsiteX3-9511" fmla="*/ 14604 w 9517857"/>
              <a:gd name="connsiteY3-9512" fmla="*/ 918356 h 918356"/>
              <a:gd name="connsiteX4-9513" fmla="*/ 12841 w 9517857"/>
              <a:gd name="connsiteY4-9514" fmla="*/ 917763 h 918356"/>
              <a:gd name="connsiteX5-9515" fmla="*/ 93 w 9517857"/>
              <a:gd name="connsiteY5-9516" fmla="*/ 912471 h 918356"/>
              <a:gd name="connsiteX6-9517" fmla="*/ 58674 w 9517857"/>
              <a:gd name="connsiteY6-9518" fmla="*/ 890322 h 918356"/>
              <a:gd name="connsiteX7-9519" fmla="*/ 275005 w 9517857"/>
              <a:gd name="connsiteY7-9520" fmla="*/ 807229 h 918356"/>
              <a:gd name="connsiteX8-9521" fmla="*/ 587824 w 9517857"/>
              <a:gd name="connsiteY8-9522" fmla="*/ 798195 h 918356"/>
              <a:gd name="connsiteX9-9523" fmla="*/ 727985 w 9517857"/>
              <a:gd name="connsiteY9-9524" fmla="*/ 719826 h 918356"/>
              <a:gd name="connsiteX10-9525" fmla="*/ 778982 w 9517857"/>
              <a:gd name="connsiteY10-9526" fmla="*/ 710142 h 918356"/>
              <a:gd name="connsiteX11-9527" fmla="*/ 849944 w 9517857"/>
              <a:gd name="connsiteY11-9528" fmla="*/ 717987 h 918356"/>
              <a:gd name="connsiteX12-9529" fmla="*/ 901402 w 9517857"/>
              <a:gd name="connsiteY12-9530" fmla="*/ 729045 h 918356"/>
              <a:gd name="connsiteX13-9531" fmla="*/ 930946 w 9517857"/>
              <a:gd name="connsiteY13-9532" fmla="*/ 734046 h 918356"/>
              <a:gd name="connsiteX14-9533" fmla="*/ 986250 w 9517857"/>
              <a:gd name="connsiteY14-9534" fmla="*/ 713530 h 918356"/>
              <a:gd name="connsiteX15-9535" fmla="*/ 1013752 w 9517857"/>
              <a:gd name="connsiteY15-9536" fmla="*/ 713361 h 918356"/>
              <a:gd name="connsiteX16-9537" fmla="*/ 1023734 w 9517857"/>
              <a:gd name="connsiteY16-9538" fmla="*/ 718571 h 918356"/>
              <a:gd name="connsiteX17-9539" fmla="*/ 1063207 w 9517857"/>
              <a:gd name="connsiteY17-9540" fmla="*/ 715651 h 918356"/>
              <a:gd name="connsiteX18-9541" fmla="*/ 1081980 w 9517857"/>
              <a:gd name="connsiteY18-9542" fmla="*/ 738455 h 918356"/>
              <a:gd name="connsiteX19-9543" fmla="*/ 1218120 w 9517857"/>
              <a:gd name="connsiteY19-9544" fmla="*/ 713280 h 918356"/>
              <a:gd name="connsiteX20-9545" fmla="*/ 1397459 w 9517857"/>
              <a:gd name="connsiteY20-9546" fmla="*/ 691190 h 918356"/>
              <a:gd name="connsiteX21-9547" fmla="*/ 1580688 w 9517857"/>
              <a:gd name="connsiteY21-9548" fmla="*/ 693697 h 918356"/>
              <a:gd name="connsiteX22-9549" fmla="*/ 1772334 w 9517857"/>
              <a:gd name="connsiteY22-9550" fmla="*/ 710640 h 918356"/>
              <a:gd name="connsiteX23-9551" fmla="*/ 2002561 w 9517857"/>
              <a:gd name="connsiteY23-9552" fmla="*/ 659917 h 918356"/>
              <a:gd name="connsiteX24-9553" fmla="*/ 2135144 w 9517857"/>
              <a:gd name="connsiteY24-9554" fmla="*/ 636501 h 918356"/>
              <a:gd name="connsiteX25-9555" fmla="*/ 2440292 w 9517857"/>
              <a:gd name="connsiteY25-9556" fmla="*/ 593862 h 918356"/>
              <a:gd name="connsiteX26-9557" fmla="*/ 2547829 w 9517857"/>
              <a:gd name="connsiteY26-9558" fmla="*/ 566150 h 918356"/>
              <a:gd name="connsiteX27-9559" fmla="*/ 2658055 w 9517857"/>
              <a:gd name="connsiteY27-9560" fmla="*/ 578727 h 918356"/>
              <a:gd name="connsiteX28-9561" fmla="*/ 2693698 w 9517857"/>
              <a:gd name="connsiteY28-9562" fmla="*/ 560029 h 918356"/>
              <a:gd name="connsiteX29-9563" fmla="*/ 2699673 w 9517857"/>
              <a:gd name="connsiteY29-9564" fmla="*/ 556400 h 918356"/>
              <a:gd name="connsiteX30-9565" fmla="*/ 2727306 w 9517857"/>
              <a:gd name="connsiteY30-9566" fmla="*/ 550698 h 918356"/>
              <a:gd name="connsiteX31-9567" fmla="*/ 2730451 w 9517857"/>
              <a:gd name="connsiteY31-9568" fmla="*/ 538058 h 918356"/>
              <a:gd name="connsiteX32-9569" fmla="*/ 2768713 w 9517857"/>
              <a:gd name="connsiteY32-9570" fmla="*/ 521575 h 918356"/>
              <a:gd name="connsiteX33-9571" fmla="*/ 2820868 w 9517857"/>
              <a:gd name="connsiteY33-9572" fmla="*/ 514160 h 918356"/>
              <a:gd name="connsiteX34-9573" fmla="*/ 3073635 w 9517857"/>
              <a:gd name="connsiteY34-9574" fmla="*/ 491294 h 918356"/>
              <a:gd name="connsiteX35-9575" fmla="*/ 3222071 w 9517857"/>
              <a:gd name="connsiteY35-9576" fmla="*/ 470559 h 918356"/>
              <a:gd name="connsiteX36-9577" fmla="*/ 3274069 w 9517857"/>
              <a:gd name="connsiteY36-9578" fmla="*/ 451605 h 918356"/>
              <a:gd name="connsiteX37-9579" fmla="*/ 3349632 w 9517857"/>
              <a:gd name="connsiteY37-9580" fmla="*/ 432583 h 918356"/>
              <a:gd name="connsiteX38-9581" fmla="*/ 3479593 w 9517857"/>
              <a:gd name="connsiteY38-9582" fmla="*/ 390437 h 918356"/>
              <a:gd name="connsiteX39-9583" fmla="*/ 3651428 w 9517857"/>
              <a:gd name="connsiteY39-9584" fmla="*/ 361807 h 918356"/>
              <a:gd name="connsiteX40-9585" fmla="*/ 3750023 w 9517857"/>
              <a:gd name="connsiteY40-9586" fmla="*/ 370678 h 918356"/>
              <a:gd name="connsiteX41-9587" fmla="*/ 3844133 w 9517857"/>
              <a:gd name="connsiteY41-9588" fmla="*/ 360648 h 918356"/>
              <a:gd name="connsiteX42-9589" fmla="*/ 3933803 w 9517857"/>
              <a:gd name="connsiteY42-9590" fmla="*/ 357315 h 918356"/>
              <a:gd name="connsiteX43-9591" fmla="*/ 4266740 w 9517857"/>
              <a:gd name="connsiteY43-9592" fmla="*/ 361454 h 918356"/>
              <a:gd name="connsiteX44-9593" fmla="*/ 4430770 w 9517857"/>
              <a:gd name="connsiteY44-9594" fmla="*/ 342643 h 918356"/>
              <a:gd name="connsiteX45-9595" fmla="*/ 4512664 w 9517857"/>
              <a:gd name="connsiteY45-9596" fmla="*/ 319948 h 918356"/>
              <a:gd name="connsiteX46-9597" fmla="*/ 4616423 w 9517857"/>
              <a:gd name="connsiteY46-9598" fmla="*/ 290914 h 918356"/>
              <a:gd name="connsiteX47-9599" fmla="*/ 4689163 w 9517857"/>
              <a:gd name="connsiteY47-9600" fmla="*/ 272812 h 918356"/>
              <a:gd name="connsiteX48-9601" fmla="*/ 4783273 w 9517857"/>
              <a:gd name="connsiteY48-9602" fmla="*/ 248463 h 918356"/>
              <a:gd name="connsiteX49-9603" fmla="*/ 4827826 w 9517857"/>
              <a:gd name="connsiteY49-9604" fmla="*/ 246977 h 918356"/>
              <a:gd name="connsiteX50-9605" fmla="*/ 4892569 w 9517857"/>
              <a:gd name="connsiteY50-9606" fmla="*/ 249933 h 918356"/>
              <a:gd name="connsiteX51-9607" fmla="*/ 4896611 w 9517857"/>
              <a:gd name="connsiteY51-9608" fmla="*/ 240448 h 918356"/>
              <a:gd name="connsiteX52-9609" fmla="*/ 4917286 w 9517857"/>
              <a:gd name="connsiteY52-9610" fmla="*/ 243659 h 918356"/>
              <a:gd name="connsiteX53-9611" fmla="*/ 4981173 w 9517857"/>
              <a:gd name="connsiteY53-9612" fmla="*/ 247103 h 918356"/>
              <a:gd name="connsiteX54-9613" fmla="*/ 5060397 w 9517857"/>
              <a:gd name="connsiteY54-9614" fmla="*/ 263688 h 918356"/>
              <a:gd name="connsiteX55-9615" fmla="*/ 5252996 w 9517857"/>
              <a:gd name="connsiteY55-9616" fmla="*/ 270655 h 918356"/>
              <a:gd name="connsiteX56-9617" fmla="*/ 5358056 w 9517857"/>
              <a:gd name="connsiteY56-9618" fmla="*/ 247248 h 918356"/>
              <a:gd name="connsiteX57-9619" fmla="*/ 5426496 w 9517857"/>
              <a:gd name="connsiteY57-9620" fmla="*/ 235142 h 918356"/>
              <a:gd name="connsiteX58-9621" fmla="*/ 5497161 w 9517857"/>
              <a:gd name="connsiteY58-9622" fmla="*/ 228808 h 918356"/>
              <a:gd name="connsiteX59-9623" fmla="*/ 5826043 w 9517857"/>
              <a:gd name="connsiteY59-9624" fmla="*/ 148073 h 918356"/>
              <a:gd name="connsiteX60-9625" fmla="*/ 6007627 w 9517857"/>
              <a:gd name="connsiteY60-9626" fmla="*/ 147126 h 918356"/>
              <a:gd name="connsiteX61-9627" fmla="*/ 6080994 w 9517857"/>
              <a:gd name="connsiteY61-9628" fmla="*/ 142938 h 918356"/>
              <a:gd name="connsiteX62-9629" fmla="*/ 6194152 w 9517857"/>
              <a:gd name="connsiteY62-9630" fmla="*/ 151772 h 918356"/>
              <a:gd name="connsiteX63-9631" fmla="*/ 6281379 w 9517857"/>
              <a:gd name="connsiteY63-9632" fmla="*/ 181626 h 918356"/>
              <a:gd name="connsiteX64-9633" fmla="*/ 6489033 w 9517857"/>
              <a:gd name="connsiteY64-9634" fmla="*/ 167648 h 918356"/>
              <a:gd name="connsiteX65-9635" fmla="*/ 6544700 w 9517857"/>
              <a:gd name="connsiteY65-9636" fmla="*/ 167161 h 918356"/>
              <a:gd name="connsiteX66-9637" fmla="*/ 6648353 w 9517857"/>
              <a:gd name="connsiteY66-9638" fmla="*/ 172250 h 918356"/>
              <a:gd name="connsiteX67-9639" fmla="*/ 6736227 w 9517857"/>
              <a:gd name="connsiteY67-9640" fmla="*/ 173216 h 918356"/>
              <a:gd name="connsiteX68-9641" fmla="*/ 6977218 w 9517857"/>
              <a:gd name="connsiteY68-9642" fmla="*/ 184289 h 918356"/>
              <a:gd name="connsiteX69-9643" fmla="*/ 7065221 w 9517857"/>
              <a:gd name="connsiteY69-9644" fmla="*/ 227531 h 918356"/>
              <a:gd name="connsiteX70-9645" fmla="*/ 7358195 w 9517857"/>
              <a:gd name="connsiteY70-9646" fmla="*/ 251740 h 918356"/>
              <a:gd name="connsiteX71-9647" fmla="*/ 7565449 w 9517857"/>
              <a:gd name="connsiteY71-9648" fmla="*/ 258950 h 918356"/>
              <a:gd name="connsiteX72-9649" fmla="*/ 7599285 w 9517857"/>
              <a:gd name="connsiteY72-9650" fmla="*/ 266021 h 918356"/>
              <a:gd name="connsiteX73-9651" fmla="*/ 7644411 w 9517857"/>
              <a:gd name="connsiteY73-9652" fmla="*/ 258986 h 918356"/>
              <a:gd name="connsiteX74-9653" fmla="*/ 7825110 w 9517857"/>
              <a:gd name="connsiteY74-9654" fmla="*/ 229109 h 918356"/>
              <a:gd name="connsiteX75-9655" fmla="*/ 7965805 w 9517857"/>
              <a:gd name="connsiteY75-9656" fmla="*/ 200355 h 918356"/>
              <a:gd name="connsiteX76-9657" fmla="*/ 8147401 w 9517857"/>
              <a:gd name="connsiteY76-9658" fmla="*/ 205617 h 918356"/>
              <a:gd name="connsiteX77-9659" fmla="*/ 8256033 w 9517857"/>
              <a:gd name="connsiteY77-9660" fmla="*/ 193713 h 918356"/>
              <a:gd name="connsiteX78-9661" fmla="*/ 8410677 w 9517857"/>
              <a:gd name="connsiteY78-9662" fmla="*/ 172167 h 918356"/>
              <a:gd name="connsiteX79-9663" fmla="*/ 8617841 w 9517857"/>
              <a:gd name="connsiteY79-9664" fmla="*/ 155167 h 918356"/>
              <a:gd name="connsiteX80-9665" fmla="*/ 8715976 w 9517857"/>
              <a:gd name="connsiteY80-9666" fmla="*/ 178374 h 918356"/>
              <a:gd name="connsiteX81-9667" fmla="*/ 8778827 w 9517857"/>
              <a:gd name="connsiteY81-9668" fmla="*/ 172936 h 918356"/>
              <a:gd name="connsiteX82-9669" fmla="*/ 8855248 w 9517857"/>
              <a:gd name="connsiteY82-9670" fmla="*/ 143149 h 918356"/>
              <a:gd name="connsiteX83-9671" fmla="*/ 9010380 w 9517857"/>
              <a:gd name="connsiteY83-9672" fmla="*/ 91891 h 918356"/>
              <a:gd name="connsiteX84-9673" fmla="*/ 9110856 w 9517857"/>
              <a:gd name="connsiteY84-9674" fmla="*/ 70997 h 918356"/>
              <a:gd name="connsiteX85-9675" fmla="*/ 9268817 w 9517857"/>
              <a:gd name="connsiteY85-9676" fmla="*/ 53082 h 918356"/>
              <a:gd name="connsiteX86-9677" fmla="*/ 9316667 w 9517857"/>
              <a:gd name="connsiteY86-9678" fmla="*/ 45047 h 918356"/>
              <a:gd name="connsiteX87-9679" fmla="*/ 9428209 w 9517857"/>
              <a:gd name="connsiteY87-9680" fmla="*/ 29923 h 918356"/>
              <a:gd name="connsiteX88-9681" fmla="*/ 9488916 w 9517857"/>
              <a:gd name="connsiteY88-9682" fmla="*/ 0 h 918356"/>
              <a:gd name="connsiteX0-9683" fmla="*/ 9488916 w 9517857"/>
              <a:gd name="connsiteY0-9684" fmla="*/ 0 h 918356"/>
              <a:gd name="connsiteX1-9685" fmla="*/ 9517857 w 9517857"/>
              <a:gd name="connsiteY1-9686" fmla="*/ 12 h 918356"/>
              <a:gd name="connsiteX2-9687" fmla="*/ 9517857 w 9517857"/>
              <a:gd name="connsiteY2-9688" fmla="*/ 918356 h 918356"/>
              <a:gd name="connsiteX3-9689" fmla="*/ 14604 w 9517857"/>
              <a:gd name="connsiteY3-9690" fmla="*/ 918356 h 918356"/>
              <a:gd name="connsiteX4-9691" fmla="*/ 12841 w 9517857"/>
              <a:gd name="connsiteY4-9692" fmla="*/ 917763 h 918356"/>
              <a:gd name="connsiteX5-9693" fmla="*/ 93 w 9517857"/>
              <a:gd name="connsiteY5-9694" fmla="*/ 912471 h 918356"/>
              <a:gd name="connsiteX6-9695" fmla="*/ 58674 w 9517857"/>
              <a:gd name="connsiteY6-9696" fmla="*/ 890322 h 918356"/>
              <a:gd name="connsiteX7-9697" fmla="*/ 275005 w 9517857"/>
              <a:gd name="connsiteY7-9698" fmla="*/ 807229 h 918356"/>
              <a:gd name="connsiteX8-9699" fmla="*/ 587824 w 9517857"/>
              <a:gd name="connsiteY8-9700" fmla="*/ 798195 h 918356"/>
              <a:gd name="connsiteX9-9701" fmla="*/ 727985 w 9517857"/>
              <a:gd name="connsiteY9-9702" fmla="*/ 719826 h 918356"/>
              <a:gd name="connsiteX10-9703" fmla="*/ 778982 w 9517857"/>
              <a:gd name="connsiteY10-9704" fmla="*/ 710142 h 918356"/>
              <a:gd name="connsiteX11-9705" fmla="*/ 849944 w 9517857"/>
              <a:gd name="connsiteY11-9706" fmla="*/ 717987 h 918356"/>
              <a:gd name="connsiteX12-9707" fmla="*/ 901402 w 9517857"/>
              <a:gd name="connsiteY12-9708" fmla="*/ 729045 h 918356"/>
              <a:gd name="connsiteX13-9709" fmla="*/ 930946 w 9517857"/>
              <a:gd name="connsiteY13-9710" fmla="*/ 734046 h 918356"/>
              <a:gd name="connsiteX14-9711" fmla="*/ 986250 w 9517857"/>
              <a:gd name="connsiteY14-9712" fmla="*/ 713530 h 918356"/>
              <a:gd name="connsiteX15-9713" fmla="*/ 1013752 w 9517857"/>
              <a:gd name="connsiteY15-9714" fmla="*/ 713361 h 918356"/>
              <a:gd name="connsiteX16-9715" fmla="*/ 1023734 w 9517857"/>
              <a:gd name="connsiteY16-9716" fmla="*/ 718571 h 918356"/>
              <a:gd name="connsiteX17-9717" fmla="*/ 1063207 w 9517857"/>
              <a:gd name="connsiteY17-9718" fmla="*/ 715651 h 918356"/>
              <a:gd name="connsiteX18-9719" fmla="*/ 1081980 w 9517857"/>
              <a:gd name="connsiteY18-9720" fmla="*/ 738455 h 918356"/>
              <a:gd name="connsiteX19-9721" fmla="*/ 1218120 w 9517857"/>
              <a:gd name="connsiteY19-9722" fmla="*/ 713280 h 918356"/>
              <a:gd name="connsiteX20-9723" fmla="*/ 1397459 w 9517857"/>
              <a:gd name="connsiteY20-9724" fmla="*/ 691190 h 918356"/>
              <a:gd name="connsiteX21-9725" fmla="*/ 1580688 w 9517857"/>
              <a:gd name="connsiteY21-9726" fmla="*/ 693697 h 918356"/>
              <a:gd name="connsiteX22-9727" fmla="*/ 1772334 w 9517857"/>
              <a:gd name="connsiteY22-9728" fmla="*/ 710640 h 918356"/>
              <a:gd name="connsiteX23-9729" fmla="*/ 2002561 w 9517857"/>
              <a:gd name="connsiteY23-9730" fmla="*/ 659917 h 918356"/>
              <a:gd name="connsiteX24-9731" fmla="*/ 2135144 w 9517857"/>
              <a:gd name="connsiteY24-9732" fmla="*/ 636501 h 918356"/>
              <a:gd name="connsiteX25-9733" fmla="*/ 2440292 w 9517857"/>
              <a:gd name="connsiteY25-9734" fmla="*/ 593862 h 918356"/>
              <a:gd name="connsiteX26-9735" fmla="*/ 2547829 w 9517857"/>
              <a:gd name="connsiteY26-9736" fmla="*/ 566150 h 918356"/>
              <a:gd name="connsiteX27-9737" fmla="*/ 2658055 w 9517857"/>
              <a:gd name="connsiteY27-9738" fmla="*/ 578727 h 918356"/>
              <a:gd name="connsiteX28-9739" fmla="*/ 2693698 w 9517857"/>
              <a:gd name="connsiteY28-9740" fmla="*/ 560029 h 918356"/>
              <a:gd name="connsiteX29-9741" fmla="*/ 2699673 w 9517857"/>
              <a:gd name="connsiteY29-9742" fmla="*/ 556400 h 918356"/>
              <a:gd name="connsiteX30-9743" fmla="*/ 2727306 w 9517857"/>
              <a:gd name="connsiteY30-9744" fmla="*/ 550698 h 918356"/>
              <a:gd name="connsiteX31-9745" fmla="*/ 2730451 w 9517857"/>
              <a:gd name="connsiteY31-9746" fmla="*/ 538058 h 918356"/>
              <a:gd name="connsiteX32-9747" fmla="*/ 2768713 w 9517857"/>
              <a:gd name="connsiteY32-9748" fmla="*/ 521575 h 918356"/>
              <a:gd name="connsiteX33-9749" fmla="*/ 2820868 w 9517857"/>
              <a:gd name="connsiteY33-9750" fmla="*/ 514160 h 918356"/>
              <a:gd name="connsiteX34-9751" fmla="*/ 3073635 w 9517857"/>
              <a:gd name="connsiteY34-9752" fmla="*/ 491294 h 918356"/>
              <a:gd name="connsiteX35-9753" fmla="*/ 3222071 w 9517857"/>
              <a:gd name="connsiteY35-9754" fmla="*/ 470559 h 918356"/>
              <a:gd name="connsiteX36-9755" fmla="*/ 3274069 w 9517857"/>
              <a:gd name="connsiteY36-9756" fmla="*/ 451605 h 918356"/>
              <a:gd name="connsiteX37-9757" fmla="*/ 3349632 w 9517857"/>
              <a:gd name="connsiteY37-9758" fmla="*/ 432583 h 918356"/>
              <a:gd name="connsiteX38-9759" fmla="*/ 3479593 w 9517857"/>
              <a:gd name="connsiteY38-9760" fmla="*/ 390437 h 918356"/>
              <a:gd name="connsiteX39-9761" fmla="*/ 3651428 w 9517857"/>
              <a:gd name="connsiteY39-9762" fmla="*/ 361807 h 918356"/>
              <a:gd name="connsiteX40-9763" fmla="*/ 3750023 w 9517857"/>
              <a:gd name="connsiteY40-9764" fmla="*/ 370678 h 918356"/>
              <a:gd name="connsiteX41-9765" fmla="*/ 3844133 w 9517857"/>
              <a:gd name="connsiteY41-9766" fmla="*/ 360648 h 918356"/>
              <a:gd name="connsiteX42-9767" fmla="*/ 3933803 w 9517857"/>
              <a:gd name="connsiteY42-9768" fmla="*/ 357315 h 918356"/>
              <a:gd name="connsiteX43-9769" fmla="*/ 4266740 w 9517857"/>
              <a:gd name="connsiteY43-9770" fmla="*/ 361454 h 918356"/>
              <a:gd name="connsiteX44-9771" fmla="*/ 4430770 w 9517857"/>
              <a:gd name="connsiteY44-9772" fmla="*/ 342643 h 918356"/>
              <a:gd name="connsiteX45-9773" fmla="*/ 4512664 w 9517857"/>
              <a:gd name="connsiteY45-9774" fmla="*/ 319948 h 918356"/>
              <a:gd name="connsiteX46-9775" fmla="*/ 4616423 w 9517857"/>
              <a:gd name="connsiteY46-9776" fmla="*/ 290914 h 918356"/>
              <a:gd name="connsiteX47-9777" fmla="*/ 4689163 w 9517857"/>
              <a:gd name="connsiteY47-9778" fmla="*/ 272812 h 918356"/>
              <a:gd name="connsiteX48-9779" fmla="*/ 4783273 w 9517857"/>
              <a:gd name="connsiteY48-9780" fmla="*/ 248463 h 918356"/>
              <a:gd name="connsiteX49-9781" fmla="*/ 4827826 w 9517857"/>
              <a:gd name="connsiteY49-9782" fmla="*/ 246977 h 918356"/>
              <a:gd name="connsiteX50-9783" fmla="*/ 4892569 w 9517857"/>
              <a:gd name="connsiteY50-9784" fmla="*/ 249933 h 918356"/>
              <a:gd name="connsiteX51-9785" fmla="*/ 4896611 w 9517857"/>
              <a:gd name="connsiteY51-9786" fmla="*/ 240448 h 918356"/>
              <a:gd name="connsiteX52-9787" fmla="*/ 4917286 w 9517857"/>
              <a:gd name="connsiteY52-9788" fmla="*/ 243659 h 918356"/>
              <a:gd name="connsiteX53-9789" fmla="*/ 4981173 w 9517857"/>
              <a:gd name="connsiteY53-9790" fmla="*/ 247103 h 918356"/>
              <a:gd name="connsiteX54-9791" fmla="*/ 5060397 w 9517857"/>
              <a:gd name="connsiteY54-9792" fmla="*/ 263688 h 918356"/>
              <a:gd name="connsiteX55-9793" fmla="*/ 5252996 w 9517857"/>
              <a:gd name="connsiteY55-9794" fmla="*/ 270655 h 918356"/>
              <a:gd name="connsiteX56-9795" fmla="*/ 5358056 w 9517857"/>
              <a:gd name="connsiteY56-9796" fmla="*/ 247248 h 918356"/>
              <a:gd name="connsiteX57-9797" fmla="*/ 5426496 w 9517857"/>
              <a:gd name="connsiteY57-9798" fmla="*/ 235142 h 918356"/>
              <a:gd name="connsiteX58-9799" fmla="*/ 5497161 w 9517857"/>
              <a:gd name="connsiteY58-9800" fmla="*/ 228808 h 918356"/>
              <a:gd name="connsiteX59-9801" fmla="*/ 5826043 w 9517857"/>
              <a:gd name="connsiteY59-9802" fmla="*/ 148073 h 918356"/>
              <a:gd name="connsiteX60-9803" fmla="*/ 6007627 w 9517857"/>
              <a:gd name="connsiteY60-9804" fmla="*/ 147126 h 918356"/>
              <a:gd name="connsiteX61-9805" fmla="*/ 6080994 w 9517857"/>
              <a:gd name="connsiteY61-9806" fmla="*/ 142938 h 918356"/>
              <a:gd name="connsiteX62-9807" fmla="*/ 6194152 w 9517857"/>
              <a:gd name="connsiteY62-9808" fmla="*/ 151772 h 918356"/>
              <a:gd name="connsiteX63-9809" fmla="*/ 6281379 w 9517857"/>
              <a:gd name="connsiteY63-9810" fmla="*/ 181626 h 918356"/>
              <a:gd name="connsiteX64-9811" fmla="*/ 6489033 w 9517857"/>
              <a:gd name="connsiteY64-9812" fmla="*/ 167648 h 918356"/>
              <a:gd name="connsiteX65-9813" fmla="*/ 6544700 w 9517857"/>
              <a:gd name="connsiteY65-9814" fmla="*/ 167161 h 918356"/>
              <a:gd name="connsiteX66-9815" fmla="*/ 6648353 w 9517857"/>
              <a:gd name="connsiteY66-9816" fmla="*/ 172250 h 918356"/>
              <a:gd name="connsiteX67-9817" fmla="*/ 6736227 w 9517857"/>
              <a:gd name="connsiteY67-9818" fmla="*/ 173216 h 918356"/>
              <a:gd name="connsiteX68-9819" fmla="*/ 6977218 w 9517857"/>
              <a:gd name="connsiteY68-9820" fmla="*/ 184289 h 918356"/>
              <a:gd name="connsiteX69-9821" fmla="*/ 7065221 w 9517857"/>
              <a:gd name="connsiteY69-9822" fmla="*/ 227531 h 918356"/>
              <a:gd name="connsiteX70-9823" fmla="*/ 7358195 w 9517857"/>
              <a:gd name="connsiteY70-9824" fmla="*/ 251740 h 918356"/>
              <a:gd name="connsiteX71-9825" fmla="*/ 7565449 w 9517857"/>
              <a:gd name="connsiteY71-9826" fmla="*/ 258950 h 918356"/>
              <a:gd name="connsiteX72-9827" fmla="*/ 7599285 w 9517857"/>
              <a:gd name="connsiteY72-9828" fmla="*/ 266021 h 918356"/>
              <a:gd name="connsiteX73-9829" fmla="*/ 7644411 w 9517857"/>
              <a:gd name="connsiteY73-9830" fmla="*/ 258986 h 918356"/>
              <a:gd name="connsiteX74-9831" fmla="*/ 7825110 w 9517857"/>
              <a:gd name="connsiteY74-9832" fmla="*/ 229109 h 918356"/>
              <a:gd name="connsiteX75-9833" fmla="*/ 7965805 w 9517857"/>
              <a:gd name="connsiteY75-9834" fmla="*/ 200355 h 918356"/>
              <a:gd name="connsiteX76-9835" fmla="*/ 8147401 w 9517857"/>
              <a:gd name="connsiteY76-9836" fmla="*/ 205617 h 918356"/>
              <a:gd name="connsiteX77-9837" fmla="*/ 8256033 w 9517857"/>
              <a:gd name="connsiteY77-9838" fmla="*/ 193713 h 918356"/>
              <a:gd name="connsiteX78-9839" fmla="*/ 8410677 w 9517857"/>
              <a:gd name="connsiteY78-9840" fmla="*/ 172167 h 918356"/>
              <a:gd name="connsiteX79-9841" fmla="*/ 8617841 w 9517857"/>
              <a:gd name="connsiteY79-9842" fmla="*/ 155167 h 918356"/>
              <a:gd name="connsiteX80-9843" fmla="*/ 8715976 w 9517857"/>
              <a:gd name="connsiteY80-9844" fmla="*/ 178374 h 918356"/>
              <a:gd name="connsiteX81-9845" fmla="*/ 8778827 w 9517857"/>
              <a:gd name="connsiteY81-9846" fmla="*/ 172936 h 918356"/>
              <a:gd name="connsiteX82-9847" fmla="*/ 8855248 w 9517857"/>
              <a:gd name="connsiteY82-9848" fmla="*/ 143149 h 918356"/>
              <a:gd name="connsiteX83-9849" fmla="*/ 9010380 w 9517857"/>
              <a:gd name="connsiteY83-9850" fmla="*/ 91891 h 918356"/>
              <a:gd name="connsiteX84-9851" fmla="*/ 9110856 w 9517857"/>
              <a:gd name="connsiteY84-9852" fmla="*/ 70997 h 918356"/>
              <a:gd name="connsiteX85-9853" fmla="*/ 9268817 w 9517857"/>
              <a:gd name="connsiteY85-9854" fmla="*/ 53082 h 918356"/>
              <a:gd name="connsiteX86-9855" fmla="*/ 9316667 w 9517857"/>
              <a:gd name="connsiteY86-9856" fmla="*/ 45047 h 918356"/>
              <a:gd name="connsiteX87-9857" fmla="*/ 9428209 w 9517857"/>
              <a:gd name="connsiteY87-9858" fmla="*/ 29923 h 918356"/>
              <a:gd name="connsiteX88-9859" fmla="*/ 9488916 w 9517857"/>
              <a:gd name="connsiteY88-9860" fmla="*/ 0 h 918356"/>
              <a:gd name="connsiteX0-9861" fmla="*/ 9488916 w 9517857"/>
              <a:gd name="connsiteY0-9862" fmla="*/ 0 h 918356"/>
              <a:gd name="connsiteX1-9863" fmla="*/ 9517857 w 9517857"/>
              <a:gd name="connsiteY1-9864" fmla="*/ 12 h 918356"/>
              <a:gd name="connsiteX2-9865" fmla="*/ 9517857 w 9517857"/>
              <a:gd name="connsiteY2-9866" fmla="*/ 918356 h 918356"/>
              <a:gd name="connsiteX3-9867" fmla="*/ 14604 w 9517857"/>
              <a:gd name="connsiteY3-9868" fmla="*/ 918356 h 918356"/>
              <a:gd name="connsiteX4-9869" fmla="*/ 12841 w 9517857"/>
              <a:gd name="connsiteY4-9870" fmla="*/ 917763 h 918356"/>
              <a:gd name="connsiteX5-9871" fmla="*/ 93 w 9517857"/>
              <a:gd name="connsiteY5-9872" fmla="*/ 912471 h 918356"/>
              <a:gd name="connsiteX6-9873" fmla="*/ 58674 w 9517857"/>
              <a:gd name="connsiteY6-9874" fmla="*/ 890322 h 918356"/>
              <a:gd name="connsiteX7-9875" fmla="*/ 275005 w 9517857"/>
              <a:gd name="connsiteY7-9876" fmla="*/ 807229 h 918356"/>
              <a:gd name="connsiteX8-9877" fmla="*/ 587824 w 9517857"/>
              <a:gd name="connsiteY8-9878" fmla="*/ 798195 h 918356"/>
              <a:gd name="connsiteX9-9879" fmla="*/ 727985 w 9517857"/>
              <a:gd name="connsiteY9-9880" fmla="*/ 719826 h 918356"/>
              <a:gd name="connsiteX10-9881" fmla="*/ 778982 w 9517857"/>
              <a:gd name="connsiteY10-9882" fmla="*/ 710142 h 918356"/>
              <a:gd name="connsiteX11-9883" fmla="*/ 849944 w 9517857"/>
              <a:gd name="connsiteY11-9884" fmla="*/ 717987 h 918356"/>
              <a:gd name="connsiteX12-9885" fmla="*/ 901402 w 9517857"/>
              <a:gd name="connsiteY12-9886" fmla="*/ 729045 h 918356"/>
              <a:gd name="connsiteX13-9887" fmla="*/ 930946 w 9517857"/>
              <a:gd name="connsiteY13-9888" fmla="*/ 734046 h 918356"/>
              <a:gd name="connsiteX14-9889" fmla="*/ 986250 w 9517857"/>
              <a:gd name="connsiteY14-9890" fmla="*/ 713530 h 918356"/>
              <a:gd name="connsiteX15-9891" fmla="*/ 1013752 w 9517857"/>
              <a:gd name="connsiteY15-9892" fmla="*/ 713361 h 918356"/>
              <a:gd name="connsiteX16-9893" fmla="*/ 1023734 w 9517857"/>
              <a:gd name="connsiteY16-9894" fmla="*/ 718571 h 918356"/>
              <a:gd name="connsiteX17-9895" fmla="*/ 1063207 w 9517857"/>
              <a:gd name="connsiteY17-9896" fmla="*/ 715651 h 918356"/>
              <a:gd name="connsiteX18-9897" fmla="*/ 1081980 w 9517857"/>
              <a:gd name="connsiteY18-9898" fmla="*/ 738455 h 918356"/>
              <a:gd name="connsiteX19-9899" fmla="*/ 1218120 w 9517857"/>
              <a:gd name="connsiteY19-9900" fmla="*/ 713280 h 918356"/>
              <a:gd name="connsiteX20-9901" fmla="*/ 1397459 w 9517857"/>
              <a:gd name="connsiteY20-9902" fmla="*/ 691190 h 918356"/>
              <a:gd name="connsiteX21-9903" fmla="*/ 1580688 w 9517857"/>
              <a:gd name="connsiteY21-9904" fmla="*/ 693697 h 918356"/>
              <a:gd name="connsiteX22-9905" fmla="*/ 1772334 w 9517857"/>
              <a:gd name="connsiteY22-9906" fmla="*/ 710640 h 918356"/>
              <a:gd name="connsiteX23-9907" fmla="*/ 2002561 w 9517857"/>
              <a:gd name="connsiteY23-9908" fmla="*/ 659917 h 918356"/>
              <a:gd name="connsiteX24-9909" fmla="*/ 2135144 w 9517857"/>
              <a:gd name="connsiteY24-9910" fmla="*/ 636501 h 918356"/>
              <a:gd name="connsiteX25-9911" fmla="*/ 2440292 w 9517857"/>
              <a:gd name="connsiteY25-9912" fmla="*/ 593862 h 918356"/>
              <a:gd name="connsiteX26-9913" fmla="*/ 2547829 w 9517857"/>
              <a:gd name="connsiteY26-9914" fmla="*/ 566150 h 918356"/>
              <a:gd name="connsiteX27-9915" fmla="*/ 2658055 w 9517857"/>
              <a:gd name="connsiteY27-9916" fmla="*/ 578727 h 918356"/>
              <a:gd name="connsiteX28-9917" fmla="*/ 2693698 w 9517857"/>
              <a:gd name="connsiteY28-9918" fmla="*/ 560029 h 918356"/>
              <a:gd name="connsiteX29-9919" fmla="*/ 2699673 w 9517857"/>
              <a:gd name="connsiteY29-9920" fmla="*/ 556400 h 918356"/>
              <a:gd name="connsiteX30-9921" fmla="*/ 2727306 w 9517857"/>
              <a:gd name="connsiteY30-9922" fmla="*/ 550698 h 918356"/>
              <a:gd name="connsiteX31-9923" fmla="*/ 2730451 w 9517857"/>
              <a:gd name="connsiteY31-9924" fmla="*/ 538058 h 918356"/>
              <a:gd name="connsiteX32-9925" fmla="*/ 2768713 w 9517857"/>
              <a:gd name="connsiteY32-9926" fmla="*/ 521575 h 918356"/>
              <a:gd name="connsiteX33-9927" fmla="*/ 2820868 w 9517857"/>
              <a:gd name="connsiteY33-9928" fmla="*/ 514160 h 918356"/>
              <a:gd name="connsiteX34-9929" fmla="*/ 3073635 w 9517857"/>
              <a:gd name="connsiteY34-9930" fmla="*/ 491294 h 918356"/>
              <a:gd name="connsiteX35-9931" fmla="*/ 3222071 w 9517857"/>
              <a:gd name="connsiteY35-9932" fmla="*/ 470559 h 918356"/>
              <a:gd name="connsiteX36-9933" fmla="*/ 3274069 w 9517857"/>
              <a:gd name="connsiteY36-9934" fmla="*/ 451605 h 918356"/>
              <a:gd name="connsiteX37-9935" fmla="*/ 3349632 w 9517857"/>
              <a:gd name="connsiteY37-9936" fmla="*/ 432583 h 918356"/>
              <a:gd name="connsiteX38-9937" fmla="*/ 3479593 w 9517857"/>
              <a:gd name="connsiteY38-9938" fmla="*/ 390437 h 918356"/>
              <a:gd name="connsiteX39-9939" fmla="*/ 3651428 w 9517857"/>
              <a:gd name="connsiteY39-9940" fmla="*/ 361807 h 918356"/>
              <a:gd name="connsiteX40-9941" fmla="*/ 3750023 w 9517857"/>
              <a:gd name="connsiteY40-9942" fmla="*/ 370678 h 918356"/>
              <a:gd name="connsiteX41-9943" fmla="*/ 3844133 w 9517857"/>
              <a:gd name="connsiteY41-9944" fmla="*/ 360648 h 918356"/>
              <a:gd name="connsiteX42-9945" fmla="*/ 3933803 w 9517857"/>
              <a:gd name="connsiteY42-9946" fmla="*/ 357315 h 918356"/>
              <a:gd name="connsiteX43-9947" fmla="*/ 4266740 w 9517857"/>
              <a:gd name="connsiteY43-9948" fmla="*/ 361454 h 918356"/>
              <a:gd name="connsiteX44-9949" fmla="*/ 4430770 w 9517857"/>
              <a:gd name="connsiteY44-9950" fmla="*/ 342643 h 918356"/>
              <a:gd name="connsiteX45-9951" fmla="*/ 4512664 w 9517857"/>
              <a:gd name="connsiteY45-9952" fmla="*/ 319948 h 918356"/>
              <a:gd name="connsiteX46-9953" fmla="*/ 4616423 w 9517857"/>
              <a:gd name="connsiteY46-9954" fmla="*/ 290914 h 918356"/>
              <a:gd name="connsiteX47-9955" fmla="*/ 4689163 w 9517857"/>
              <a:gd name="connsiteY47-9956" fmla="*/ 272812 h 918356"/>
              <a:gd name="connsiteX48-9957" fmla="*/ 4783273 w 9517857"/>
              <a:gd name="connsiteY48-9958" fmla="*/ 248463 h 918356"/>
              <a:gd name="connsiteX49-9959" fmla="*/ 4827826 w 9517857"/>
              <a:gd name="connsiteY49-9960" fmla="*/ 246977 h 918356"/>
              <a:gd name="connsiteX50-9961" fmla="*/ 4892569 w 9517857"/>
              <a:gd name="connsiteY50-9962" fmla="*/ 249933 h 918356"/>
              <a:gd name="connsiteX51-9963" fmla="*/ 4896611 w 9517857"/>
              <a:gd name="connsiteY51-9964" fmla="*/ 240448 h 918356"/>
              <a:gd name="connsiteX52-9965" fmla="*/ 4917286 w 9517857"/>
              <a:gd name="connsiteY52-9966" fmla="*/ 243659 h 918356"/>
              <a:gd name="connsiteX53-9967" fmla="*/ 4981173 w 9517857"/>
              <a:gd name="connsiteY53-9968" fmla="*/ 247103 h 918356"/>
              <a:gd name="connsiteX54-9969" fmla="*/ 5060397 w 9517857"/>
              <a:gd name="connsiteY54-9970" fmla="*/ 263688 h 918356"/>
              <a:gd name="connsiteX55-9971" fmla="*/ 5252996 w 9517857"/>
              <a:gd name="connsiteY55-9972" fmla="*/ 270655 h 918356"/>
              <a:gd name="connsiteX56-9973" fmla="*/ 5358056 w 9517857"/>
              <a:gd name="connsiteY56-9974" fmla="*/ 247248 h 918356"/>
              <a:gd name="connsiteX57-9975" fmla="*/ 5426496 w 9517857"/>
              <a:gd name="connsiteY57-9976" fmla="*/ 235142 h 918356"/>
              <a:gd name="connsiteX58-9977" fmla="*/ 5497161 w 9517857"/>
              <a:gd name="connsiteY58-9978" fmla="*/ 228808 h 918356"/>
              <a:gd name="connsiteX59-9979" fmla="*/ 5826043 w 9517857"/>
              <a:gd name="connsiteY59-9980" fmla="*/ 148073 h 918356"/>
              <a:gd name="connsiteX60-9981" fmla="*/ 6007627 w 9517857"/>
              <a:gd name="connsiteY60-9982" fmla="*/ 147126 h 918356"/>
              <a:gd name="connsiteX61-9983" fmla="*/ 6080994 w 9517857"/>
              <a:gd name="connsiteY61-9984" fmla="*/ 142938 h 918356"/>
              <a:gd name="connsiteX62-9985" fmla="*/ 6194152 w 9517857"/>
              <a:gd name="connsiteY62-9986" fmla="*/ 151772 h 918356"/>
              <a:gd name="connsiteX63-9987" fmla="*/ 6281379 w 9517857"/>
              <a:gd name="connsiteY63-9988" fmla="*/ 181626 h 918356"/>
              <a:gd name="connsiteX64-9989" fmla="*/ 6489033 w 9517857"/>
              <a:gd name="connsiteY64-9990" fmla="*/ 167648 h 918356"/>
              <a:gd name="connsiteX65-9991" fmla="*/ 6544700 w 9517857"/>
              <a:gd name="connsiteY65-9992" fmla="*/ 167161 h 918356"/>
              <a:gd name="connsiteX66-9993" fmla="*/ 6648353 w 9517857"/>
              <a:gd name="connsiteY66-9994" fmla="*/ 172250 h 918356"/>
              <a:gd name="connsiteX67-9995" fmla="*/ 6736227 w 9517857"/>
              <a:gd name="connsiteY67-9996" fmla="*/ 173216 h 918356"/>
              <a:gd name="connsiteX68-9997" fmla="*/ 6977218 w 9517857"/>
              <a:gd name="connsiteY68-9998" fmla="*/ 184289 h 918356"/>
              <a:gd name="connsiteX69-9999" fmla="*/ 7065221 w 9517857"/>
              <a:gd name="connsiteY69-10000" fmla="*/ 227531 h 918356"/>
              <a:gd name="connsiteX70-10001" fmla="*/ 7358195 w 9517857"/>
              <a:gd name="connsiteY70-10002" fmla="*/ 251740 h 918356"/>
              <a:gd name="connsiteX71-10003" fmla="*/ 7565449 w 9517857"/>
              <a:gd name="connsiteY71-10004" fmla="*/ 258950 h 918356"/>
              <a:gd name="connsiteX72-10005" fmla="*/ 7599285 w 9517857"/>
              <a:gd name="connsiteY72-10006" fmla="*/ 266021 h 918356"/>
              <a:gd name="connsiteX73-10007" fmla="*/ 7644411 w 9517857"/>
              <a:gd name="connsiteY73-10008" fmla="*/ 258986 h 918356"/>
              <a:gd name="connsiteX74-10009" fmla="*/ 7825110 w 9517857"/>
              <a:gd name="connsiteY74-10010" fmla="*/ 229109 h 918356"/>
              <a:gd name="connsiteX75-10011" fmla="*/ 7965805 w 9517857"/>
              <a:gd name="connsiteY75-10012" fmla="*/ 200355 h 918356"/>
              <a:gd name="connsiteX76-10013" fmla="*/ 8147401 w 9517857"/>
              <a:gd name="connsiteY76-10014" fmla="*/ 205617 h 918356"/>
              <a:gd name="connsiteX77-10015" fmla="*/ 8256033 w 9517857"/>
              <a:gd name="connsiteY77-10016" fmla="*/ 193713 h 918356"/>
              <a:gd name="connsiteX78-10017" fmla="*/ 8410677 w 9517857"/>
              <a:gd name="connsiteY78-10018" fmla="*/ 172167 h 918356"/>
              <a:gd name="connsiteX79-10019" fmla="*/ 8617841 w 9517857"/>
              <a:gd name="connsiteY79-10020" fmla="*/ 155167 h 918356"/>
              <a:gd name="connsiteX80-10021" fmla="*/ 8715976 w 9517857"/>
              <a:gd name="connsiteY80-10022" fmla="*/ 178374 h 918356"/>
              <a:gd name="connsiteX81-10023" fmla="*/ 8778827 w 9517857"/>
              <a:gd name="connsiteY81-10024" fmla="*/ 172936 h 918356"/>
              <a:gd name="connsiteX82-10025" fmla="*/ 8855248 w 9517857"/>
              <a:gd name="connsiteY82-10026" fmla="*/ 143149 h 918356"/>
              <a:gd name="connsiteX83-10027" fmla="*/ 9010380 w 9517857"/>
              <a:gd name="connsiteY83-10028" fmla="*/ 91891 h 918356"/>
              <a:gd name="connsiteX84-10029" fmla="*/ 9110856 w 9517857"/>
              <a:gd name="connsiteY84-10030" fmla="*/ 70997 h 918356"/>
              <a:gd name="connsiteX85-10031" fmla="*/ 9268817 w 9517857"/>
              <a:gd name="connsiteY85-10032" fmla="*/ 53082 h 918356"/>
              <a:gd name="connsiteX86-10033" fmla="*/ 9316667 w 9517857"/>
              <a:gd name="connsiteY86-10034" fmla="*/ 45047 h 918356"/>
              <a:gd name="connsiteX87-10035" fmla="*/ 9428209 w 9517857"/>
              <a:gd name="connsiteY87-10036" fmla="*/ 29923 h 918356"/>
              <a:gd name="connsiteX88-10037" fmla="*/ 9488916 w 9517857"/>
              <a:gd name="connsiteY88-10038" fmla="*/ 0 h 918356"/>
              <a:gd name="connsiteX0-10039" fmla="*/ 9488916 w 9517857"/>
              <a:gd name="connsiteY0-10040" fmla="*/ 0 h 918356"/>
              <a:gd name="connsiteX1-10041" fmla="*/ 9517857 w 9517857"/>
              <a:gd name="connsiteY1-10042" fmla="*/ 12 h 918356"/>
              <a:gd name="connsiteX2-10043" fmla="*/ 9517857 w 9517857"/>
              <a:gd name="connsiteY2-10044" fmla="*/ 918356 h 918356"/>
              <a:gd name="connsiteX3-10045" fmla="*/ 14604 w 9517857"/>
              <a:gd name="connsiteY3-10046" fmla="*/ 918356 h 918356"/>
              <a:gd name="connsiteX4-10047" fmla="*/ 12841 w 9517857"/>
              <a:gd name="connsiteY4-10048" fmla="*/ 917763 h 918356"/>
              <a:gd name="connsiteX5-10049" fmla="*/ 93 w 9517857"/>
              <a:gd name="connsiteY5-10050" fmla="*/ 912471 h 918356"/>
              <a:gd name="connsiteX6-10051" fmla="*/ 58674 w 9517857"/>
              <a:gd name="connsiteY6-10052" fmla="*/ 890322 h 918356"/>
              <a:gd name="connsiteX7-10053" fmla="*/ 275005 w 9517857"/>
              <a:gd name="connsiteY7-10054" fmla="*/ 807229 h 918356"/>
              <a:gd name="connsiteX8-10055" fmla="*/ 587824 w 9517857"/>
              <a:gd name="connsiteY8-10056" fmla="*/ 798195 h 918356"/>
              <a:gd name="connsiteX9-10057" fmla="*/ 727985 w 9517857"/>
              <a:gd name="connsiteY9-10058" fmla="*/ 719826 h 918356"/>
              <a:gd name="connsiteX10-10059" fmla="*/ 778982 w 9517857"/>
              <a:gd name="connsiteY10-10060" fmla="*/ 710142 h 918356"/>
              <a:gd name="connsiteX11-10061" fmla="*/ 849944 w 9517857"/>
              <a:gd name="connsiteY11-10062" fmla="*/ 717987 h 918356"/>
              <a:gd name="connsiteX12-10063" fmla="*/ 901402 w 9517857"/>
              <a:gd name="connsiteY12-10064" fmla="*/ 729045 h 918356"/>
              <a:gd name="connsiteX13-10065" fmla="*/ 930946 w 9517857"/>
              <a:gd name="connsiteY13-10066" fmla="*/ 734046 h 918356"/>
              <a:gd name="connsiteX14-10067" fmla="*/ 986250 w 9517857"/>
              <a:gd name="connsiteY14-10068" fmla="*/ 713530 h 918356"/>
              <a:gd name="connsiteX15-10069" fmla="*/ 1013752 w 9517857"/>
              <a:gd name="connsiteY15-10070" fmla="*/ 713361 h 918356"/>
              <a:gd name="connsiteX16-10071" fmla="*/ 1023734 w 9517857"/>
              <a:gd name="connsiteY16-10072" fmla="*/ 718571 h 918356"/>
              <a:gd name="connsiteX17-10073" fmla="*/ 1063207 w 9517857"/>
              <a:gd name="connsiteY17-10074" fmla="*/ 715651 h 918356"/>
              <a:gd name="connsiteX18-10075" fmla="*/ 1081980 w 9517857"/>
              <a:gd name="connsiteY18-10076" fmla="*/ 738455 h 918356"/>
              <a:gd name="connsiteX19-10077" fmla="*/ 1218120 w 9517857"/>
              <a:gd name="connsiteY19-10078" fmla="*/ 713280 h 918356"/>
              <a:gd name="connsiteX20-10079" fmla="*/ 1397459 w 9517857"/>
              <a:gd name="connsiteY20-10080" fmla="*/ 691190 h 918356"/>
              <a:gd name="connsiteX21-10081" fmla="*/ 1580688 w 9517857"/>
              <a:gd name="connsiteY21-10082" fmla="*/ 693697 h 918356"/>
              <a:gd name="connsiteX22-10083" fmla="*/ 1772334 w 9517857"/>
              <a:gd name="connsiteY22-10084" fmla="*/ 710640 h 918356"/>
              <a:gd name="connsiteX23-10085" fmla="*/ 2002561 w 9517857"/>
              <a:gd name="connsiteY23-10086" fmla="*/ 659917 h 918356"/>
              <a:gd name="connsiteX24-10087" fmla="*/ 2135144 w 9517857"/>
              <a:gd name="connsiteY24-10088" fmla="*/ 636501 h 918356"/>
              <a:gd name="connsiteX25-10089" fmla="*/ 2440292 w 9517857"/>
              <a:gd name="connsiteY25-10090" fmla="*/ 593862 h 918356"/>
              <a:gd name="connsiteX26-10091" fmla="*/ 2547829 w 9517857"/>
              <a:gd name="connsiteY26-10092" fmla="*/ 566150 h 918356"/>
              <a:gd name="connsiteX27-10093" fmla="*/ 2658055 w 9517857"/>
              <a:gd name="connsiteY27-10094" fmla="*/ 578727 h 918356"/>
              <a:gd name="connsiteX28-10095" fmla="*/ 2693698 w 9517857"/>
              <a:gd name="connsiteY28-10096" fmla="*/ 560029 h 918356"/>
              <a:gd name="connsiteX29-10097" fmla="*/ 2699673 w 9517857"/>
              <a:gd name="connsiteY29-10098" fmla="*/ 556400 h 918356"/>
              <a:gd name="connsiteX30-10099" fmla="*/ 2727306 w 9517857"/>
              <a:gd name="connsiteY30-10100" fmla="*/ 550698 h 918356"/>
              <a:gd name="connsiteX31-10101" fmla="*/ 2730451 w 9517857"/>
              <a:gd name="connsiteY31-10102" fmla="*/ 538058 h 918356"/>
              <a:gd name="connsiteX32-10103" fmla="*/ 2768713 w 9517857"/>
              <a:gd name="connsiteY32-10104" fmla="*/ 521575 h 918356"/>
              <a:gd name="connsiteX33-10105" fmla="*/ 2820868 w 9517857"/>
              <a:gd name="connsiteY33-10106" fmla="*/ 514160 h 918356"/>
              <a:gd name="connsiteX34-10107" fmla="*/ 3073635 w 9517857"/>
              <a:gd name="connsiteY34-10108" fmla="*/ 491294 h 918356"/>
              <a:gd name="connsiteX35-10109" fmla="*/ 3222071 w 9517857"/>
              <a:gd name="connsiteY35-10110" fmla="*/ 470559 h 918356"/>
              <a:gd name="connsiteX36-10111" fmla="*/ 3274069 w 9517857"/>
              <a:gd name="connsiteY36-10112" fmla="*/ 451605 h 918356"/>
              <a:gd name="connsiteX37-10113" fmla="*/ 3349632 w 9517857"/>
              <a:gd name="connsiteY37-10114" fmla="*/ 432583 h 918356"/>
              <a:gd name="connsiteX38-10115" fmla="*/ 3479593 w 9517857"/>
              <a:gd name="connsiteY38-10116" fmla="*/ 390437 h 918356"/>
              <a:gd name="connsiteX39-10117" fmla="*/ 3651428 w 9517857"/>
              <a:gd name="connsiteY39-10118" fmla="*/ 361807 h 918356"/>
              <a:gd name="connsiteX40-10119" fmla="*/ 3750023 w 9517857"/>
              <a:gd name="connsiteY40-10120" fmla="*/ 370678 h 918356"/>
              <a:gd name="connsiteX41-10121" fmla="*/ 3844133 w 9517857"/>
              <a:gd name="connsiteY41-10122" fmla="*/ 360648 h 918356"/>
              <a:gd name="connsiteX42-10123" fmla="*/ 3933803 w 9517857"/>
              <a:gd name="connsiteY42-10124" fmla="*/ 357315 h 918356"/>
              <a:gd name="connsiteX43-10125" fmla="*/ 4266740 w 9517857"/>
              <a:gd name="connsiteY43-10126" fmla="*/ 361454 h 918356"/>
              <a:gd name="connsiteX44-10127" fmla="*/ 4430770 w 9517857"/>
              <a:gd name="connsiteY44-10128" fmla="*/ 342643 h 918356"/>
              <a:gd name="connsiteX45-10129" fmla="*/ 4512664 w 9517857"/>
              <a:gd name="connsiteY45-10130" fmla="*/ 319948 h 918356"/>
              <a:gd name="connsiteX46-10131" fmla="*/ 4616423 w 9517857"/>
              <a:gd name="connsiteY46-10132" fmla="*/ 290914 h 918356"/>
              <a:gd name="connsiteX47-10133" fmla="*/ 4689163 w 9517857"/>
              <a:gd name="connsiteY47-10134" fmla="*/ 272812 h 918356"/>
              <a:gd name="connsiteX48-10135" fmla="*/ 4783273 w 9517857"/>
              <a:gd name="connsiteY48-10136" fmla="*/ 248463 h 918356"/>
              <a:gd name="connsiteX49-10137" fmla="*/ 4827826 w 9517857"/>
              <a:gd name="connsiteY49-10138" fmla="*/ 246977 h 918356"/>
              <a:gd name="connsiteX50-10139" fmla="*/ 4892569 w 9517857"/>
              <a:gd name="connsiteY50-10140" fmla="*/ 249933 h 918356"/>
              <a:gd name="connsiteX51-10141" fmla="*/ 4896611 w 9517857"/>
              <a:gd name="connsiteY51-10142" fmla="*/ 240448 h 918356"/>
              <a:gd name="connsiteX52-10143" fmla="*/ 4917286 w 9517857"/>
              <a:gd name="connsiteY52-10144" fmla="*/ 243659 h 918356"/>
              <a:gd name="connsiteX53-10145" fmla="*/ 4981173 w 9517857"/>
              <a:gd name="connsiteY53-10146" fmla="*/ 247103 h 918356"/>
              <a:gd name="connsiteX54-10147" fmla="*/ 5060397 w 9517857"/>
              <a:gd name="connsiteY54-10148" fmla="*/ 263688 h 918356"/>
              <a:gd name="connsiteX55-10149" fmla="*/ 5252996 w 9517857"/>
              <a:gd name="connsiteY55-10150" fmla="*/ 270655 h 918356"/>
              <a:gd name="connsiteX56-10151" fmla="*/ 5358056 w 9517857"/>
              <a:gd name="connsiteY56-10152" fmla="*/ 247248 h 918356"/>
              <a:gd name="connsiteX57-10153" fmla="*/ 5426496 w 9517857"/>
              <a:gd name="connsiteY57-10154" fmla="*/ 235142 h 918356"/>
              <a:gd name="connsiteX58-10155" fmla="*/ 5497161 w 9517857"/>
              <a:gd name="connsiteY58-10156" fmla="*/ 228808 h 918356"/>
              <a:gd name="connsiteX59-10157" fmla="*/ 5826043 w 9517857"/>
              <a:gd name="connsiteY59-10158" fmla="*/ 148073 h 918356"/>
              <a:gd name="connsiteX60-10159" fmla="*/ 6007627 w 9517857"/>
              <a:gd name="connsiteY60-10160" fmla="*/ 147126 h 918356"/>
              <a:gd name="connsiteX61-10161" fmla="*/ 6080994 w 9517857"/>
              <a:gd name="connsiteY61-10162" fmla="*/ 142938 h 918356"/>
              <a:gd name="connsiteX62-10163" fmla="*/ 6194152 w 9517857"/>
              <a:gd name="connsiteY62-10164" fmla="*/ 151772 h 918356"/>
              <a:gd name="connsiteX63-10165" fmla="*/ 6281379 w 9517857"/>
              <a:gd name="connsiteY63-10166" fmla="*/ 181626 h 918356"/>
              <a:gd name="connsiteX64-10167" fmla="*/ 6489033 w 9517857"/>
              <a:gd name="connsiteY64-10168" fmla="*/ 167648 h 918356"/>
              <a:gd name="connsiteX65-10169" fmla="*/ 6544700 w 9517857"/>
              <a:gd name="connsiteY65-10170" fmla="*/ 167161 h 918356"/>
              <a:gd name="connsiteX66-10171" fmla="*/ 6648353 w 9517857"/>
              <a:gd name="connsiteY66-10172" fmla="*/ 172250 h 918356"/>
              <a:gd name="connsiteX67-10173" fmla="*/ 6736227 w 9517857"/>
              <a:gd name="connsiteY67-10174" fmla="*/ 173216 h 918356"/>
              <a:gd name="connsiteX68-10175" fmla="*/ 6977218 w 9517857"/>
              <a:gd name="connsiteY68-10176" fmla="*/ 184289 h 918356"/>
              <a:gd name="connsiteX69-10177" fmla="*/ 7065221 w 9517857"/>
              <a:gd name="connsiteY69-10178" fmla="*/ 227531 h 918356"/>
              <a:gd name="connsiteX70-10179" fmla="*/ 7358195 w 9517857"/>
              <a:gd name="connsiteY70-10180" fmla="*/ 251740 h 918356"/>
              <a:gd name="connsiteX71-10181" fmla="*/ 7565449 w 9517857"/>
              <a:gd name="connsiteY71-10182" fmla="*/ 258950 h 918356"/>
              <a:gd name="connsiteX72-10183" fmla="*/ 7599285 w 9517857"/>
              <a:gd name="connsiteY72-10184" fmla="*/ 266021 h 918356"/>
              <a:gd name="connsiteX73-10185" fmla="*/ 7644411 w 9517857"/>
              <a:gd name="connsiteY73-10186" fmla="*/ 258986 h 918356"/>
              <a:gd name="connsiteX74-10187" fmla="*/ 7825110 w 9517857"/>
              <a:gd name="connsiteY74-10188" fmla="*/ 229109 h 918356"/>
              <a:gd name="connsiteX75-10189" fmla="*/ 7965805 w 9517857"/>
              <a:gd name="connsiteY75-10190" fmla="*/ 200355 h 918356"/>
              <a:gd name="connsiteX76-10191" fmla="*/ 8147401 w 9517857"/>
              <a:gd name="connsiteY76-10192" fmla="*/ 205617 h 918356"/>
              <a:gd name="connsiteX77-10193" fmla="*/ 8256033 w 9517857"/>
              <a:gd name="connsiteY77-10194" fmla="*/ 193713 h 918356"/>
              <a:gd name="connsiteX78-10195" fmla="*/ 8410677 w 9517857"/>
              <a:gd name="connsiteY78-10196" fmla="*/ 172167 h 918356"/>
              <a:gd name="connsiteX79-10197" fmla="*/ 8617841 w 9517857"/>
              <a:gd name="connsiteY79-10198" fmla="*/ 155167 h 918356"/>
              <a:gd name="connsiteX80-10199" fmla="*/ 8715976 w 9517857"/>
              <a:gd name="connsiteY80-10200" fmla="*/ 178374 h 918356"/>
              <a:gd name="connsiteX81-10201" fmla="*/ 8778827 w 9517857"/>
              <a:gd name="connsiteY81-10202" fmla="*/ 172936 h 918356"/>
              <a:gd name="connsiteX82-10203" fmla="*/ 8855248 w 9517857"/>
              <a:gd name="connsiteY82-10204" fmla="*/ 143149 h 918356"/>
              <a:gd name="connsiteX83-10205" fmla="*/ 9010380 w 9517857"/>
              <a:gd name="connsiteY83-10206" fmla="*/ 91891 h 918356"/>
              <a:gd name="connsiteX84-10207" fmla="*/ 9110856 w 9517857"/>
              <a:gd name="connsiteY84-10208" fmla="*/ 70997 h 918356"/>
              <a:gd name="connsiteX85-10209" fmla="*/ 9268817 w 9517857"/>
              <a:gd name="connsiteY85-10210" fmla="*/ 53082 h 918356"/>
              <a:gd name="connsiteX86-10211" fmla="*/ 9316667 w 9517857"/>
              <a:gd name="connsiteY86-10212" fmla="*/ 45047 h 918356"/>
              <a:gd name="connsiteX87-10213" fmla="*/ 9428209 w 9517857"/>
              <a:gd name="connsiteY87-10214" fmla="*/ 29923 h 918356"/>
              <a:gd name="connsiteX88-10215" fmla="*/ 9488916 w 9517857"/>
              <a:gd name="connsiteY88-10216" fmla="*/ 0 h 918356"/>
              <a:gd name="connsiteX0-10217" fmla="*/ 9488916 w 9517857"/>
              <a:gd name="connsiteY0-10218" fmla="*/ 0 h 918356"/>
              <a:gd name="connsiteX1-10219" fmla="*/ 9517857 w 9517857"/>
              <a:gd name="connsiteY1-10220" fmla="*/ 12 h 918356"/>
              <a:gd name="connsiteX2-10221" fmla="*/ 9517857 w 9517857"/>
              <a:gd name="connsiteY2-10222" fmla="*/ 918356 h 918356"/>
              <a:gd name="connsiteX3-10223" fmla="*/ 14604 w 9517857"/>
              <a:gd name="connsiteY3-10224" fmla="*/ 918356 h 918356"/>
              <a:gd name="connsiteX4-10225" fmla="*/ 12841 w 9517857"/>
              <a:gd name="connsiteY4-10226" fmla="*/ 917763 h 918356"/>
              <a:gd name="connsiteX5-10227" fmla="*/ 93 w 9517857"/>
              <a:gd name="connsiteY5-10228" fmla="*/ 912471 h 918356"/>
              <a:gd name="connsiteX6-10229" fmla="*/ 58674 w 9517857"/>
              <a:gd name="connsiteY6-10230" fmla="*/ 890322 h 918356"/>
              <a:gd name="connsiteX7-10231" fmla="*/ 275005 w 9517857"/>
              <a:gd name="connsiteY7-10232" fmla="*/ 807229 h 918356"/>
              <a:gd name="connsiteX8-10233" fmla="*/ 587824 w 9517857"/>
              <a:gd name="connsiteY8-10234" fmla="*/ 798195 h 918356"/>
              <a:gd name="connsiteX9-10235" fmla="*/ 727985 w 9517857"/>
              <a:gd name="connsiteY9-10236" fmla="*/ 719826 h 918356"/>
              <a:gd name="connsiteX10-10237" fmla="*/ 778982 w 9517857"/>
              <a:gd name="connsiteY10-10238" fmla="*/ 710142 h 918356"/>
              <a:gd name="connsiteX11-10239" fmla="*/ 849944 w 9517857"/>
              <a:gd name="connsiteY11-10240" fmla="*/ 717987 h 918356"/>
              <a:gd name="connsiteX12-10241" fmla="*/ 901402 w 9517857"/>
              <a:gd name="connsiteY12-10242" fmla="*/ 729045 h 918356"/>
              <a:gd name="connsiteX13-10243" fmla="*/ 930946 w 9517857"/>
              <a:gd name="connsiteY13-10244" fmla="*/ 734046 h 918356"/>
              <a:gd name="connsiteX14-10245" fmla="*/ 986250 w 9517857"/>
              <a:gd name="connsiteY14-10246" fmla="*/ 713530 h 918356"/>
              <a:gd name="connsiteX15-10247" fmla="*/ 1013752 w 9517857"/>
              <a:gd name="connsiteY15-10248" fmla="*/ 713361 h 918356"/>
              <a:gd name="connsiteX16-10249" fmla="*/ 1023734 w 9517857"/>
              <a:gd name="connsiteY16-10250" fmla="*/ 718571 h 918356"/>
              <a:gd name="connsiteX17-10251" fmla="*/ 1063207 w 9517857"/>
              <a:gd name="connsiteY17-10252" fmla="*/ 715651 h 918356"/>
              <a:gd name="connsiteX18-10253" fmla="*/ 1081980 w 9517857"/>
              <a:gd name="connsiteY18-10254" fmla="*/ 738455 h 918356"/>
              <a:gd name="connsiteX19-10255" fmla="*/ 1218120 w 9517857"/>
              <a:gd name="connsiteY19-10256" fmla="*/ 713280 h 918356"/>
              <a:gd name="connsiteX20-10257" fmla="*/ 1397459 w 9517857"/>
              <a:gd name="connsiteY20-10258" fmla="*/ 691190 h 918356"/>
              <a:gd name="connsiteX21-10259" fmla="*/ 1580688 w 9517857"/>
              <a:gd name="connsiteY21-10260" fmla="*/ 693697 h 918356"/>
              <a:gd name="connsiteX22-10261" fmla="*/ 1772334 w 9517857"/>
              <a:gd name="connsiteY22-10262" fmla="*/ 710640 h 918356"/>
              <a:gd name="connsiteX23-10263" fmla="*/ 2002561 w 9517857"/>
              <a:gd name="connsiteY23-10264" fmla="*/ 659917 h 918356"/>
              <a:gd name="connsiteX24-10265" fmla="*/ 2135144 w 9517857"/>
              <a:gd name="connsiteY24-10266" fmla="*/ 636501 h 918356"/>
              <a:gd name="connsiteX25-10267" fmla="*/ 2440292 w 9517857"/>
              <a:gd name="connsiteY25-10268" fmla="*/ 593862 h 918356"/>
              <a:gd name="connsiteX26-10269" fmla="*/ 2547829 w 9517857"/>
              <a:gd name="connsiteY26-10270" fmla="*/ 566150 h 918356"/>
              <a:gd name="connsiteX27-10271" fmla="*/ 2658055 w 9517857"/>
              <a:gd name="connsiteY27-10272" fmla="*/ 578727 h 918356"/>
              <a:gd name="connsiteX28-10273" fmla="*/ 2693698 w 9517857"/>
              <a:gd name="connsiteY28-10274" fmla="*/ 560029 h 918356"/>
              <a:gd name="connsiteX29-10275" fmla="*/ 2699673 w 9517857"/>
              <a:gd name="connsiteY29-10276" fmla="*/ 556400 h 918356"/>
              <a:gd name="connsiteX30-10277" fmla="*/ 2727306 w 9517857"/>
              <a:gd name="connsiteY30-10278" fmla="*/ 550698 h 918356"/>
              <a:gd name="connsiteX31-10279" fmla="*/ 2730451 w 9517857"/>
              <a:gd name="connsiteY31-10280" fmla="*/ 538058 h 918356"/>
              <a:gd name="connsiteX32-10281" fmla="*/ 2768713 w 9517857"/>
              <a:gd name="connsiteY32-10282" fmla="*/ 521575 h 918356"/>
              <a:gd name="connsiteX33-10283" fmla="*/ 2820868 w 9517857"/>
              <a:gd name="connsiteY33-10284" fmla="*/ 514160 h 918356"/>
              <a:gd name="connsiteX34-10285" fmla="*/ 3073635 w 9517857"/>
              <a:gd name="connsiteY34-10286" fmla="*/ 491294 h 918356"/>
              <a:gd name="connsiteX35-10287" fmla="*/ 3222071 w 9517857"/>
              <a:gd name="connsiteY35-10288" fmla="*/ 470559 h 918356"/>
              <a:gd name="connsiteX36-10289" fmla="*/ 3274069 w 9517857"/>
              <a:gd name="connsiteY36-10290" fmla="*/ 451605 h 918356"/>
              <a:gd name="connsiteX37-10291" fmla="*/ 3349632 w 9517857"/>
              <a:gd name="connsiteY37-10292" fmla="*/ 432583 h 918356"/>
              <a:gd name="connsiteX38-10293" fmla="*/ 3479593 w 9517857"/>
              <a:gd name="connsiteY38-10294" fmla="*/ 390437 h 918356"/>
              <a:gd name="connsiteX39-10295" fmla="*/ 3651428 w 9517857"/>
              <a:gd name="connsiteY39-10296" fmla="*/ 361807 h 918356"/>
              <a:gd name="connsiteX40-10297" fmla="*/ 3750023 w 9517857"/>
              <a:gd name="connsiteY40-10298" fmla="*/ 370678 h 918356"/>
              <a:gd name="connsiteX41-10299" fmla="*/ 3844133 w 9517857"/>
              <a:gd name="connsiteY41-10300" fmla="*/ 360648 h 918356"/>
              <a:gd name="connsiteX42-10301" fmla="*/ 3933803 w 9517857"/>
              <a:gd name="connsiteY42-10302" fmla="*/ 357315 h 918356"/>
              <a:gd name="connsiteX43-10303" fmla="*/ 4266740 w 9517857"/>
              <a:gd name="connsiteY43-10304" fmla="*/ 361454 h 918356"/>
              <a:gd name="connsiteX44-10305" fmla="*/ 4430770 w 9517857"/>
              <a:gd name="connsiteY44-10306" fmla="*/ 342643 h 918356"/>
              <a:gd name="connsiteX45-10307" fmla="*/ 4512664 w 9517857"/>
              <a:gd name="connsiteY45-10308" fmla="*/ 319948 h 918356"/>
              <a:gd name="connsiteX46-10309" fmla="*/ 4616423 w 9517857"/>
              <a:gd name="connsiteY46-10310" fmla="*/ 290914 h 918356"/>
              <a:gd name="connsiteX47-10311" fmla="*/ 4689163 w 9517857"/>
              <a:gd name="connsiteY47-10312" fmla="*/ 272812 h 918356"/>
              <a:gd name="connsiteX48-10313" fmla="*/ 4783273 w 9517857"/>
              <a:gd name="connsiteY48-10314" fmla="*/ 248463 h 918356"/>
              <a:gd name="connsiteX49-10315" fmla="*/ 4836507 w 9517857"/>
              <a:gd name="connsiteY49-10316" fmla="*/ 256788 h 918356"/>
              <a:gd name="connsiteX50-10317" fmla="*/ 4892569 w 9517857"/>
              <a:gd name="connsiteY50-10318" fmla="*/ 249933 h 918356"/>
              <a:gd name="connsiteX51-10319" fmla="*/ 4896611 w 9517857"/>
              <a:gd name="connsiteY51-10320" fmla="*/ 240448 h 918356"/>
              <a:gd name="connsiteX52-10321" fmla="*/ 4917286 w 9517857"/>
              <a:gd name="connsiteY52-10322" fmla="*/ 243659 h 918356"/>
              <a:gd name="connsiteX53-10323" fmla="*/ 4981173 w 9517857"/>
              <a:gd name="connsiteY53-10324" fmla="*/ 247103 h 918356"/>
              <a:gd name="connsiteX54-10325" fmla="*/ 5060397 w 9517857"/>
              <a:gd name="connsiteY54-10326" fmla="*/ 263688 h 918356"/>
              <a:gd name="connsiteX55-10327" fmla="*/ 5252996 w 9517857"/>
              <a:gd name="connsiteY55-10328" fmla="*/ 270655 h 918356"/>
              <a:gd name="connsiteX56-10329" fmla="*/ 5358056 w 9517857"/>
              <a:gd name="connsiteY56-10330" fmla="*/ 247248 h 918356"/>
              <a:gd name="connsiteX57-10331" fmla="*/ 5426496 w 9517857"/>
              <a:gd name="connsiteY57-10332" fmla="*/ 235142 h 918356"/>
              <a:gd name="connsiteX58-10333" fmla="*/ 5497161 w 9517857"/>
              <a:gd name="connsiteY58-10334" fmla="*/ 228808 h 918356"/>
              <a:gd name="connsiteX59-10335" fmla="*/ 5826043 w 9517857"/>
              <a:gd name="connsiteY59-10336" fmla="*/ 148073 h 918356"/>
              <a:gd name="connsiteX60-10337" fmla="*/ 6007627 w 9517857"/>
              <a:gd name="connsiteY60-10338" fmla="*/ 147126 h 918356"/>
              <a:gd name="connsiteX61-10339" fmla="*/ 6080994 w 9517857"/>
              <a:gd name="connsiteY61-10340" fmla="*/ 142938 h 918356"/>
              <a:gd name="connsiteX62-10341" fmla="*/ 6194152 w 9517857"/>
              <a:gd name="connsiteY62-10342" fmla="*/ 151772 h 918356"/>
              <a:gd name="connsiteX63-10343" fmla="*/ 6281379 w 9517857"/>
              <a:gd name="connsiteY63-10344" fmla="*/ 181626 h 918356"/>
              <a:gd name="connsiteX64-10345" fmla="*/ 6489033 w 9517857"/>
              <a:gd name="connsiteY64-10346" fmla="*/ 167648 h 918356"/>
              <a:gd name="connsiteX65-10347" fmla="*/ 6544700 w 9517857"/>
              <a:gd name="connsiteY65-10348" fmla="*/ 167161 h 918356"/>
              <a:gd name="connsiteX66-10349" fmla="*/ 6648353 w 9517857"/>
              <a:gd name="connsiteY66-10350" fmla="*/ 172250 h 918356"/>
              <a:gd name="connsiteX67-10351" fmla="*/ 6736227 w 9517857"/>
              <a:gd name="connsiteY67-10352" fmla="*/ 173216 h 918356"/>
              <a:gd name="connsiteX68-10353" fmla="*/ 6977218 w 9517857"/>
              <a:gd name="connsiteY68-10354" fmla="*/ 184289 h 918356"/>
              <a:gd name="connsiteX69-10355" fmla="*/ 7065221 w 9517857"/>
              <a:gd name="connsiteY69-10356" fmla="*/ 227531 h 918356"/>
              <a:gd name="connsiteX70-10357" fmla="*/ 7358195 w 9517857"/>
              <a:gd name="connsiteY70-10358" fmla="*/ 251740 h 918356"/>
              <a:gd name="connsiteX71-10359" fmla="*/ 7565449 w 9517857"/>
              <a:gd name="connsiteY71-10360" fmla="*/ 258950 h 918356"/>
              <a:gd name="connsiteX72-10361" fmla="*/ 7599285 w 9517857"/>
              <a:gd name="connsiteY72-10362" fmla="*/ 266021 h 918356"/>
              <a:gd name="connsiteX73-10363" fmla="*/ 7644411 w 9517857"/>
              <a:gd name="connsiteY73-10364" fmla="*/ 258986 h 918356"/>
              <a:gd name="connsiteX74-10365" fmla="*/ 7825110 w 9517857"/>
              <a:gd name="connsiteY74-10366" fmla="*/ 229109 h 918356"/>
              <a:gd name="connsiteX75-10367" fmla="*/ 7965805 w 9517857"/>
              <a:gd name="connsiteY75-10368" fmla="*/ 200355 h 918356"/>
              <a:gd name="connsiteX76-10369" fmla="*/ 8147401 w 9517857"/>
              <a:gd name="connsiteY76-10370" fmla="*/ 205617 h 918356"/>
              <a:gd name="connsiteX77-10371" fmla="*/ 8256033 w 9517857"/>
              <a:gd name="connsiteY77-10372" fmla="*/ 193713 h 918356"/>
              <a:gd name="connsiteX78-10373" fmla="*/ 8410677 w 9517857"/>
              <a:gd name="connsiteY78-10374" fmla="*/ 172167 h 918356"/>
              <a:gd name="connsiteX79-10375" fmla="*/ 8617841 w 9517857"/>
              <a:gd name="connsiteY79-10376" fmla="*/ 155167 h 918356"/>
              <a:gd name="connsiteX80-10377" fmla="*/ 8715976 w 9517857"/>
              <a:gd name="connsiteY80-10378" fmla="*/ 178374 h 918356"/>
              <a:gd name="connsiteX81-10379" fmla="*/ 8778827 w 9517857"/>
              <a:gd name="connsiteY81-10380" fmla="*/ 172936 h 918356"/>
              <a:gd name="connsiteX82-10381" fmla="*/ 8855248 w 9517857"/>
              <a:gd name="connsiteY82-10382" fmla="*/ 143149 h 918356"/>
              <a:gd name="connsiteX83-10383" fmla="*/ 9010380 w 9517857"/>
              <a:gd name="connsiteY83-10384" fmla="*/ 91891 h 918356"/>
              <a:gd name="connsiteX84-10385" fmla="*/ 9110856 w 9517857"/>
              <a:gd name="connsiteY84-10386" fmla="*/ 70997 h 918356"/>
              <a:gd name="connsiteX85-10387" fmla="*/ 9268817 w 9517857"/>
              <a:gd name="connsiteY85-10388" fmla="*/ 53082 h 918356"/>
              <a:gd name="connsiteX86-10389" fmla="*/ 9316667 w 9517857"/>
              <a:gd name="connsiteY86-10390" fmla="*/ 45047 h 918356"/>
              <a:gd name="connsiteX87-10391" fmla="*/ 9428209 w 9517857"/>
              <a:gd name="connsiteY87-10392" fmla="*/ 29923 h 918356"/>
              <a:gd name="connsiteX88-10393" fmla="*/ 9488916 w 9517857"/>
              <a:gd name="connsiteY88-10394" fmla="*/ 0 h 918356"/>
              <a:gd name="connsiteX0-10395" fmla="*/ 9488916 w 9517857"/>
              <a:gd name="connsiteY0-10396" fmla="*/ 0 h 918356"/>
              <a:gd name="connsiteX1-10397" fmla="*/ 9517857 w 9517857"/>
              <a:gd name="connsiteY1-10398" fmla="*/ 12 h 918356"/>
              <a:gd name="connsiteX2-10399" fmla="*/ 9517857 w 9517857"/>
              <a:gd name="connsiteY2-10400" fmla="*/ 918356 h 918356"/>
              <a:gd name="connsiteX3-10401" fmla="*/ 14604 w 9517857"/>
              <a:gd name="connsiteY3-10402" fmla="*/ 918356 h 918356"/>
              <a:gd name="connsiteX4-10403" fmla="*/ 12841 w 9517857"/>
              <a:gd name="connsiteY4-10404" fmla="*/ 917763 h 918356"/>
              <a:gd name="connsiteX5-10405" fmla="*/ 93 w 9517857"/>
              <a:gd name="connsiteY5-10406" fmla="*/ 912471 h 918356"/>
              <a:gd name="connsiteX6-10407" fmla="*/ 58674 w 9517857"/>
              <a:gd name="connsiteY6-10408" fmla="*/ 890322 h 918356"/>
              <a:gd name="connsiteX7-10409" fmla="*/ 275005 w 9517857"/>
              <a:gd name="connsiteY7-10410" fmla="*/ 807229 h 918356"/>
              <a:gd name="connsiteX8-10411" fmla="*/ 587824 w 9517857"/>
              <a:gd name="connsiteY8-10412" fmla="*/ 798195 h 918356"/>
              <a:gd name="connsiteX9-10413" fmla="*/ 727985 w 9517857"/>
              <a:gd name="connsiteY9-10414" fmla="*/ 719826 h 918356"/>
              <a:gd name="connsiteX10-10415" fmla="*/ 778982 w 9517857"/>
              <a:gd name="connsiteY10-10416" fmla="*/ 710142 h 918356"/>
              <a:gd name="connsiteX11-10417" fmla="*/ 849944 w 9517857"/>
              <a:gd name="connsiteY11-10418" fmla="*/ 717987 h 918356"/>
              <a:gd name="connsiteX12-10419" fmla="*/ 901402 w 9517857"/>
              <a:gd name="connsiteY12-10420" fmla="*/ 729045 h 918356"/>
              <a:gd name="connsiteX13-10421" fmla="*/ 930946 w 9517857"/>
              <a:gd name="connsiteY13-10422" fmla="*/ 734046 h 918356"/>
              <a:gd name="connsiteX14-10423" fmla="*/ 986250 w 9517857"/>
              <a:gd name="connsiteY14-10424" fmla="*/ 713530 h 918356"/>
              <a:gd name="connsiteX15-10425" fmla="*/ 1013752 w 9517857"/>
              <a:gd name="connsiteY15-10426" fmla="*/ 713361 h 918356"/>
              <a:gd name="connsiteX16-10427" fmla="*/ 1023734 w 9517857"/>
              <a:gd name="connsiteY16-10428" fmla="*/ 718571 h 918356"/>
              <a:gd name="connsiteX17-10429" fmla="*/ 1063207 w 9517857"/>
              <a:gd name="connsiteY17-10430" fmla="*/ 715651 h 918356"/>
              <a:gd name="connsiteX18-10431" fmla="*/ 1081980 w 9517857"/>
              <a:gd name="connsiteY18-10432" fmla="*/ 738455 h 918356"/>
              <a:gd name="connsiteX19-10433" fmla="*/ 1218120 w 9517857"/>
              <a:gd name="connsiteY19-10434" fmla="*/ 713280 h 918356"/>
              <a:gd name="connsiteX20-10435" fmla="*/ 1397459 w 9517857"/>
              <a:gd name="connsiteY20-10436" fmla="*/ 691190 h 918356"/>
              <a:gd name="connsiteX21-10437" fmla="*/ 1580688 w 9517857"/>
              <a:gd name="connsiteY21-10438" fmla="*/ 693697 h 918356"/>
              <a:gd name="connsiteX22-10439" fmla="*/ 1772334 w 9517857"/>
              <a:gd name="connsiteY22-10440" fmla="*/ 710640 h 918356"/>
              <a:gd name="connsiteX23-10441" fmla="*/ 2002561 w 9517857"/>
              <a:gd name="connsiteY23-10442" fmla="*/ 659917 h 918356"/>
              <a:gd name="connsiteX24-10443" fmla="*/ 2135144 w 9517857"/>
              <a:gd name="connsiteY24-10444" fmla="*/ 636501 h 918356"/>
              <a:gd name="connsiteX25-10445" fmla="*/ 2440292 w 9517857"/>
              <a:gd name="connsiteY25-10446" fmla="*/ 593862 h 918356"/>
              <a:gd name="connsiteX26-10447" fmla="*/ 2547829 w 9517857"/>
              <a:gd name="connsiteY26-10448" fmla="*/ 566150 h 918356"/>
              <a:gd name="connsiteX27-10449" fmla="*/ 2658055 w 9517857"/>
              <a:gd name="connsiteY27-10450" fmla="*/ 578727 h 918356"/>
              <a:gd name="connsiteX28-10451" fmla="*/ 2693698 w 9517857"/>
              <a:gd name="connsiteY28-10452" fmla="*/ 560029 h 918356"/>
              <a:gd name="connsiteX29-10453" fmla="*/ 2699673 w 9517857"/>
              <a:gd name="connsiteY29-10454" fmla="*/ 556400 h 918356"/>
              <a:gd name="connsiteX30-10455" fmla="*/ 2727306 w 9517857"/>
              <a:gd name="connsiteY30-10456" fmla="*/ 550698 h 918356"/>
              <a:gd name="connsiteX31-10457" fmla="*/ 2730451 w 9517857"/>
              <a:gd name="connsiteY31-10458" fmla="*/ 538058 h 918356"/>
              <a:gd name="connsiteX32-10459" fmla="*/ 2768713 w 9517857"/>
              <a:gd name="connsiteY32-10460" fmla="*/ 521575 h 918356"/>
              <a:gd name="connsiteX33-10461" fmla="*/ 2820868 w 9517857"/>
              <a:gd name="connsiteY33-10462" fmla="*/ 514160 h 918356"/>
              <a:gd name="connsiteX34-10463" fmla="*/ 3073635 w 9517857"/>
              <a:gd name="connsiteY34-10464" fmla="*/ 491294 h 918356"/>
              <a:gd name="connsiteX35-10465" fmla="*/ 3222071 w 9517857"/>
              <a:gd name="connsiteY35-10466" fmla="*/ 470559 h 918356"/>
              <a:gd name="connsiteX36-10467" fmla="*/ 3274069 w 9517857"/>
              <a:gd name="connsiteY36-10468" fmla="*/ 451605 h 918356"/>
              <a:gd name="connsiteX37-10469" fmla="*/ 3349632 w 9517857"/>
              <a:gd name="connsiteY37-10470" fmla="*/ 432583 h 918356"/>
              <a:gd name="connsiteX38-10471" fmla="*/ 3479593 w 9517857"/>
              <a:gd name="connsiteY38-10472" fmla="*/ 390437 h 918356"/>
              <a:gd name="connsiteX39-10473" fmla="*/ 3651428 w 9517857"/>
              <a:gd name="connsiteY39-10474" fmla="*/ 361807 h 918356"/>
              <a:gd name="connsiteX40-10475" fmla="*/ 3750023 w 9517857"/>
              <a:gd name="connsiteY40-10476" fmla="*/ 370678 h 918356"/>
              <a:gd name="connsiteX41-10477" fmla="*/ 3844133 w 9517857"/>
              <a:gd name="connsiteY41-10478" fmla="*/ 360648 h 918356"/>
              <a:gd name="connsiteX42-10479" fmla="*/ 3933803 w 9517857"/>
              <a:gd name="connsiteY42-10480" fmla="*/ 357315 h 918356"/>
              <a:gd name="connsiteX43-10481" fmla="*/ 4266740 w 9517857"/>
              <a:gd name="connsiteY43-10482" fmla="*/ 361454 h 918356"/>
              <a:gd name="connsiteX44-10483" fmla="*/ 4430770 w 9517857"/>
              <a:gd name="connsiteY44-10484" fmla="*/ 342643 h 918356"/>
              <a:gd name="connsiteX45-10485" fmla="*/ 4512664 w 9517857"/>
              <a:gd name="connsiteY45-10486" fmla="*/ 319948 h 918356"/>
              <a:gd name="connsiteX46-10487" fmla="*/ 4616423 w 9517857"/>
              <a:gd name="connsiteY46-10488" fmla="*/ 290914 h 918356"/>
              <a:gd name="connsiteX47-10489" fmla="*/ 4689163 w 9517857"/>
              <a:gd name="connsiteY47-10490" fmla="*/ 272812 h 918356"/>
              <a:gd name="connsiteX48-10491" fmla="*/ 4783273 w 9517857"/>
              <a:gd name="connsiteY48-10492" fmla="*/ 248463 h 918356"/>
              <a:gd name="connsiteX49-10493" fmla="*/ 4836507 w 9517857"/>
              <a:gd name="connsiteY49-10494" fmla="*/ 256788 h 918356"/>
              <a:gd name="connsiteX50-10495" fmla="*/ 4892569 w 9517857"/>
              <a:gd name="connsiteY50-10496" fmla="*/ 249933 h 918356"/>
              <a:gd name="connsiteX51-10497" fmla="*/ 4896611 w 9517857"/>
              <a:gd name="connsiteY51-10498" fmla="*/ 240448 h 918356"/>
              <a:gd name="connsiteX52-10499" fmla="*/ 4917286 w 9517857"/>
              <a:gd name="connsiteY52-10500" fmla="*/ 243659 h 918356"/>
              <a:gd name="connsiteX53-10501" fmla="*/ 4981173 w 9517857"/>
              <a:gd name="connsiteY53-10502" fmla="*/ 247103 h 918356"/>
              <a:gd name="connsiteX54-10503" fmla="*/ 5060397 w 9517857"/>
              <a:gd name="connsiteY54-10504" fmla="*/ 263688 h 918356"/>
              <a:gd name="connsiteX55-10505" fmla="*/ 5252996 w 9517857"/>
              <a:gd name="connsiteY55-10506" fmla="*/ 270655 h 918356"/>
              <a:gd name="connsiteX56-10507" fmla="*/ 5358056 w 9517857"/>
              <a:gd name="connsiteY56-10508" fmla="*/ 247248 h 918356"/>
              <a:gd name="connsiteX57-10509" fmla="*/ 5426496 w 9517857"/>
              <a:gd name="connsiteY57-10510" fmla="*/ 235142 h 918356"/>
              <a:gd name="connsiteX58-10511" fmla="*/ 5497161 w 9517857"/>
              <a:gd name="connsiteY58-10512" fmla="*/ 228808 h 918356"/>
              <a:gd name="connsiteX59-10513" fmla="*/ 5826043 w 9517857"/>
              <a:gd name="connsiteY59-10514" fmla="*/ 148073 h 918356"/>
              <a:gd name="connsiteX60-10515" fmla="*/ 6007627 w 9517857"/>
              <a:gd name="connsiteY60-10516" fmla="*/ 147126 h 918356"/>
              <a:gd name="connsiteX61-10517" fmla="*/ 6080994 w 9517857"/>
              <a:gd name="connsiteY61-10518" fmla="*/ 142938 h 918356"/>
              <a:gd name="connsiteX62-10519" fmla="*/ 6194152 w 9517857"/>
              <a:gd name="connsiteY62-10520" fmla="*/ 151772 h 918356"/>
              <a:gd name="connsiteX63-10521" fmla="*/ 6281379 w 9517857"/>
              <a:gd name="connsiteY63-10522" fmla="*/ 181626 h 918356"/>
              <a:gd name="connsiteX64-10523" fmla="*/ 6489033 w 9517857"/>
              <a:gd name="connsiteY64-10524" fmla="*/ 167648 h 918356"/>
              <a:gd name="connsiteX65-10525" fmla="*/ 6544700 w 9517857"/>
              <a:gd name="connsiteY65-10526" fmla="*/ 167161 h 918356"/>
              <a:gd name="connsiteX66-10527" fmla="*/ 6648353 w 9517857"/>
              <a:gd name="connsiteY66-10528" fmla="*/ 172250 h 918356"/>
              <a:gd name="connsiteX67-10529" fmla="*/ 6736227 w 9517857"/>
              <a:gd name="connsiteY67-10530" fmla="*/ 173216 h 918356"/>
              <a:gd name="connsiteX68-10531" fmla="*/ 6977218 w 9517857"/>
              <a:gd name="connsiteY68-10532" fmla="*/ 184289 h 918356"/>
              <a:gd name="connsiteX69-10533" fmla="*/ 7065221 w 9517857"/>
              <a:gd name="connsiteY69-10534" fmla="*/ 227531 h 918356"/>
              <a:gd name="connsiteX70-10535" fmla="*/ 7358195 w 9517857"/>
              <a:gd name="connsiteY70-10536" fmla="*/ 251740 h 918356"/>
              <a:gd name="connsiteX71-10537" fmla="*/ 7565449 w 9517857"/>
              <a:gd name="connsiteY71-10538" fmla="*/ 258950 h 918356"/>
              <a:gd name="connsiteX72-10539" fmla="*/ 7599285 w 9517857"/>
              <a:gd name="connsiteY72-10540" fmla="*/ 266021 h 918356"/>
              <a:gd name="connsiteX73-10541" fmla="*/ 7644411 w 9517857"/>
              <a:gd name="connsiteY73-10542" fmla="*/ 258986 h 918356"/>
              <a:gd name="connsiteX74-10543" fmla="*/ 7825110 w 9517857"/>
              <a:gd name="connsiteY74-10544" fmla="*/ 229109 h 918356"/>
              <a:gd name="connsiteX75-10545" fmla="*/ 7965805 w 9517857"/>
              <a:gd name="connsiteY75-10546" fmla="*/ 200355 h 918356"/>
              <a:gd name="connsiteX76-10547" fmla="*/ 8147401 w 9517857"/>
              <a:gd name="connsiteY76-10548" fmla="*/ 205617 h 918356"/>
              <a:gd name="connsiteX77-10549" fmla="*/ 8256033 w 9517857"/>
              <a:gd name="connsiteY77-10550" fmla="*/ 193713 h 918356"/>
              <a:gd name="connsiteX78-10551" fmla="*/ 8410677 w 9517857"/>
              <a:gd name="connsiteY78-10552" fmla="*/ 172167 h 918356"/>
              <a:gd name="connsiteX79-10553" fmla="*/ 8617841 w 9517857"/>
              <a:gd name="connsiteY79-10554" fmla="*/ 155167 h 918356"/>
              <a:gd name="connsiteX80-10555" fmla="*/ 8715976 w 9517857"/>
              <a:gd name="connsiteY80-10556" fmla="*/ 178374 h 918356"/>
              <a:gd name="connsiteX81-10557" fmla="*/ 8778827 w 9517857"/>
              <a:gd name="connsiteY81-10558" fmla="*/ 172936 h 918356"/>
              <a:gd name="connsiteX82-10559" fmla="*/ 8855248 w 9517857"/>
              <a:gd name="connsiteY82-10560" fmla="*/ 143149 h 918356"/>
              <a:gd name="connsiteX83-10561" fmla="*/ 9010380 w 9517857"/>
              <a:gd name="connsiteY83-10562" fmla="*/ 91891 h 918356"/>
              <a:gd name="connsiteX84-10563" fmla="*/ 9110856 w 9517857"/>
              <a:gd name="connsiteY84-10564" fmla="*/ 70997 h 918356"/>
              <a:gd name="connsiteX85-10565" fmla="*/ 9268817 w 9517857"/>
              <a:gd name="connsiteY85-10566" fmla="*/ 53082 h 918356"/>
              <a:gd name="connsiteX86-10567" fmla="*/ 9316667 w 9517857"/>
              <a:gd name="connsiteY86-10568" fmla="*/ 45047 h 918356"/>
              <a:gd name="connsiteX87-10569" fmla="*/ 9428209 w 9517857"/>
              <a:gd name="connsiteY87-10570" fmla="*/ 29923 h 918356"/>
              <a:gd name="connsiteX88-10571" fmla="*/ 9488916 w 9517857"/>
              <a:gd name="connsiteY88-10572" fmla="*/ 0 h 918356"/>
              <a:gd name="connsiteX0-10573" fmla="*/ 9488916 w 9517857"/>
              <a:gd name="connsiteY0-10574" fmla="*/ 0 h 918356"/>
              <a:gd name="connsiteX1-10575" fmla="*/ 9517857 w 9517857"/>
              <a:gd name="connsiteY1-10576" fmla="*/ 12 h 918356"/>
              <a:gd name="connsiteX2-10577" fmla="*/ 9517857 w 9517857"/>
              <a:gd name="connsiteY2-10578" fmla="*/ 918356 h 918356"/>
              <a:gd name="connsiteX3-10579" fmla="*/ 14604 w 9517857"/>
              <a:gd name="connsiteY3-10580" fmla="*/ 918356 h 918356"/>
              <a:gd name="connsiteX4-10581" fmla="*/ 12841 w 9517857"/>
              <a:gd name="connsiteY4-10582" fmla="*/ 917763 h 918356"/>
              <a:gd name="connsiteX5-10583" fmla="*/ 93 w 9517857"/>
              <a:gd name="connsiteY5-10584" fmla="*/ 912471 h 918356"/>
              <a:gd name="connsiteX6-10585" fmla="*/ 58674 w 9517857"/>
              <a:gd name="connsiteY6-10586" fmla="*/ 890322 h 918356"/>
              <a:gd name="connsiteX7-10587" fmla="*/ 275005 w 9517857"/>
              <a:gd name="connsiteY7-10588" fmla="*/ 807229 h 918356"/>
              <a:gd name="connsiteX8-10589" fmla="*/ 587824 w 9517857"/>
              <a:gd name="connsiteY8-10590" fmla="*/ 798195 h 918356"/>
              <a:gd name="connsiteX9-10591" fmla="*/ 727985 w 9517857"/>
              <a:gd name="connsiteY9-10592" fmla="*/ 719826 h 918356"/>
              <a:gd name="connsiteX10-10593" fmla="*/ 778982 w 9517857"/>
              <a:gd name="connsiteY10-10594" fmla="*/ 710142 h 918356"/>
              <a:gd name="connsiteX11-10595" fmla="*/ 849944 w 9517857"/>
              <a:gd name="connsiteY11-10596" fmla="*/ 717987 h 918356"/>
              <a:gd name="connsiteX12-10597" fmla="*/ 901402 w 9517857"/>
              <a:gd name="connsiteY12-10598" fmla="*/ 729045 h 918356"/>
              <a:gd name="connsiteX13-10599" fmla="*/ 930946 w 9517857"/>
              <a:gd name="connsiteY13-10600" fmla="*/ 734046 h 918356"/>
              <a:gd name="connsiteX14-10601" fmla="*/ 986250 w 9517857"/>
              <a:gd name="connsiteY14-10602" fmla="*/ 713530 h 918356"/>
              <a:gd name="connsiteX15-10603" fmla="*/ 1013752 w 9517857"/>
              <a:gd name="connsiteY15-10604" fmla="*/ 713361 h 918356"/>
              <a:gd name="connsiteX16-10605" fmla="*/ 1023734 w 9517857"/>
              <a:gd name="connsiteY16-10606" fmla="*/ 718571 h 918356"/>
              <a:gd name="connsiteX17-10607" fmla="*/ 1063207 w 9517857"/>
              <a:gd name="connsiteY17-10608" fmla="*/ 715651 h 918356"/>
              <a:gd name="connsiteX18-10609" fmla="*/ 1081980 w 9517857"/>
              <a:gd name="connsiteY18-10610" fmla="*/ 738455 h 918356"/>
              <a:gd name="connsiteX19-10611" fmla="*/ 1218120 w 9517857"/>
              <a:gd name="connsiteY19-10612" fmla="*/ 713280 h 918356"/>
              <a:gd name="connsiteX20-10613" fmla="*/ 1397459 w 9517857"/>
              <a:gd name="connsiteY20-10614" fmla="*/ 691190 h 918356"/>
              <a:gd name="connsiteX21-10615" fmla="*/ 1580688 w 9517857"/>
              <a:gd name="connsiteY21-10616" fmla="*/ 693697 h 918356"/>
              <a:gd name="connsiteX22-10617" fmla="*/ 1772334 w 9517857"/>
              <a:gd name="connsiteY22-10618" fmla="*/ 710640 h 918356"/>
              <a:gd name="connsiteX23-10619" fmla="*/ 2002561 w 9517857"/>
              <a:gd name="connsiteY23-10620" fmla="*/ 659917 h 918356"/>
              <a:gd name="connsiteX24-10621" fmla="*/ 2135144 w 9517857"/>
              <a:gd name="connsiteY24-10622" fmla="*/ 636501 h 918356"/>
              <a:gd name="connsiteX25-10623" fmla="*/ 2440292 w 9517857"/>
              <a:gd name="connsiteY25-10624" fmla="*/ 593862 h 918356"/>
              <a:gd name="connsiteX26-10625" fmla="*/ 2547829 w 9517857"/>
              <a:gd name="connsiteY26-10626" fmla="*/ 566150 h 918356"/>
              <a:gd name="connsiteX27-10627" fmla="*/ 2658055 w 9517857"/>
              <a:gd name="connsiteY27-10628" fmla="*/ 578727 h 918356"/>
              <a:gd name="connsiteX28-10629" fmla="*/ 2693698 w 9517857"/>
              <a:gd name="connsiteY28-10630" fmla="*/ 560029 h 918356"/>
              <a:gd name="connsiteX29-10631" fmla="*/ 2699673 w 9517857"/>
              <a:gd name="connsiteY29-10632" fmla="*/ 556400 h 918356"/>
              <a:gd name="connsiteX30-10633" fmla="*/ 2727306 w 9517857"/>
              <a:gd name="connsiteY30-10634" fmla="*/ 550698 h 918356"/>
              <a:gd name="connsiteX31-10635" fmla="*/ 2730451 w 9517857"/>
              <a:gd name="connsiteY31-10636" fmla="*/ 538058 h 918356"/>
              <a:gd name="connsiteX32-10637" fmla="*/ 2768713 w 9517857"/>
              <a:gd name="connsiteY32-10638" fmla="*/ 521575 h 918356"/>
              <a:gd name="connsiteX33-10639" fmla="*/ 2820868 w 9517857"/>
              <a:gd name="connsiteY33-10640" fmla="*/ 514160 h 918356"/>
              <a:gd name="connsiteX34-10641" fmla="*/ 3073635 w 9517857"/>
              <a:gd name="connsiteY34-10642" fmla="*/ 491294 h 918356"/>
              <a:gd name="connsiteX35-10643" fmla="*/ 3222071 w 9517857"/>
              <a:gd name="connsiteY35-10644" fmla="*/ 470559 h 918356"/>
              <a:gd name="connsiteX36-10645" fmla="*/ 3274069 w 9517857"/>
              <a:gd name="connsiteY36-10646" fmla="*/ 451605 h 918356"/>
              <a:gd name="connsiteX37-10647" fmla="*/ 3349632 w 9517857"/>
              <a:gd name="connsiteY37-10648" fmla="*/ 432583 h 918356"/>
              <a:gd name="connsiteX38-10649" fmla="*/ 3479593 w 9517857"/>
              <a:gd name="connsiteY38-10650" fmla="*/ 390437 h 918356"/>
              <a:gd name="connsiteX39-10651" fmla="*/ 3651428 w 9517857"/>
              <a:gd name="connsiteY39-10652" fmla="*/ 361807 h 918356"/>
              <a:gd name="connsiteX40-10653" fmla="*/ 3750023 w 9517857"/>
              <a:gd name="connsiteY40-10654" fmla="*/ 370678 h 918356"/>
              <a:gd name="connsiteX41-10655" fmla="*/ 3844133 w 9517857"/>
              <a:gd name="connsiteY41-10656" fmla="*/ 360648 h 918356"/>
              <a:gd name="connsiteX42-10657" fmla="*/ 3933803 w 9517857"/>
              <a:gd name="connsiteY42-10658" fmla="*/ 357315 h 918356"/>
              <a:gd name="connsiteX43-10659" fmla="*/ 4266740 w 9517857"/>
              <a:gd name="connsiteY43-10660" fmla="*/ 361454 h 918356"/>
              <a:gd name="connsiteX44-10661" fmla="*/ 4430770 w 9517857"/>
              <a:gd name="connsiteY44-10662" fmla="*/ 342643 h 918356"/>
              <a:gd name="connsiteX45-10663" fmla="*/ 4512664 w 9517857"/>
              <a:gd name="connsiteY45-10664" fmla="*/ 319948 h 918356"/>
              <a:gd name="connsiteX46-10665" fmla="*/ 4616423 w 9517857"/>
              <a:gd name="connsiteY46-10666" fmla="*/ 290914 h 918356"/>
              <a:gd name="connsiteX47-10667" fmla="*/ 4689163 w 9517857"/>
              <a:gd name="connsiteY47-10668" fmla="*/ 272812 h 918356"/>
              <a:gd name="connsiteX48-10669" fmla="*/ 4783273 w 9517857"/>
              <a:gd name="connsiteY48-10670" fmla="*/ 248463 h 918356"/>
              <a:gd name="connsiteX49-10671" fmla="*/ 4836507 w 9517857"/>
              <a:gd name="connsiteY49-10672" fmla="*/ 256788 h 918356"/>
              <a:gd name="connsiteX50-10673" fmla="*/ 4892569 w 9517857"/>
              <a:gd name="connsiteY50-10674" fmla="*/ 249933 h 918356"/>
              <a:gd name="connsiteX51-10675" fmla="*/ 4896611 w 9517857"/>
              <a:gd name="connsiteY51-10676" fmla="*/ 240448 h 918356"/>
              <a:gd name="connsiteX52-10677" fmla="*/ 4917286 w 9517857"/>
              <a:gd name="connsiteY52-10678" fmla="*/ 243659 h 918356"/>
              <a:gd name="connsiteX53-10679" fmla="*/ 4981173 w 9517857"/>
              <a:gd name="connsiteY53-10680" fmla="*/ 247103 h 918356"/>
              <a:gd name="connsiteX54-10681" fmla="*/ 5060397 w 9517857"/>
              <a:gd name="connsiteY54-10682" fmla="*/ 263688 h 918356"/>
              <a:gd name="connsiteX55-10683" fmla="*/ 5252996 w 9517857"/>
              <a:gd name="connsiteY55-10684" fmla="*/ 270655 h 918356"/>
              <a:gd name="connsiteX56-10685" fmla="*/ 5358056 w 9517857"/>
              <a:gd name="connsiteY56-10686" fmla="*/ 247248 h 918356"/>
              <a:gd name="connsiteX57-10687" fmla="*/ 5426496 w 9517857"/>
              <a:gd name="connsiteY57-10688" fmla="*/ 235142 h 918356"/>
              <a:gd name="connsiteX58-10689" fmla="*/ 5497161 w 9517857"/>
              <a:gd name="connsiteY58-10690" fmla="*/ 228808 h 918356"/>
              <a:gd name="connsiteX59-10691" fmla="*/ 5826043 w 9517857"/>
              <a:gd name="connsiteY59-10692" fmla="*/ 148073 h 918356"/>
              <a:gd name="connsiteX60-10693" fmla="*/ 6007627 w 9517857"/>
              <a:gd name="connsiteY60-10694" fmla="*/ 147126 h 918356"/>
              <a:gd name="connsiteX61-10695" fmla="*/ 6080994 w 9517857"/>
              <a:gd name="connsiteY61-10696" fmla="*/ 142938 h 918356"/>
              <a:gd name="connsiteX62-10697" fmla="*/ 6194152 w 9517857"/>
              <a:gd name="connsiteY62-10698" fmla="*/ 151772 h 918356"/>
              <a:gd name="connsiteX63-10699" fmla="*/ 6281379 w 9517857"/>
              <a:gd name="connsiteY63-10700" fmla="*/ 181626 h 918356"/>
              <a:gd name="connsiteX64-10701" fmla="*/ 6489033 w 9517857"/>
              <a:gd name="connsiteY64-10702" fmla="*/ 167648 h 918356"/>
              <a:gd name="connsiteX65-10703" fmla="*/ 6544700 w 9517857"/>
              <a:gd name="connsiteY65-10704" fmla="*/ 167161 h 918356"/>
              <a:gd name="connsiteX66-10705" fmla="*/ 6648353 w 9517857"/>
              <a:gd name="connsiteY66-10706" fmla="*/ 172250 h 918356"/>
              <a:gd name="connsiteX67-10707" fmla="*/ 6736227 w 9517857"/>
              <a:gd name="connsiteY67-10708" fmla="*/ 173216 h 918356"/>
              <a:gd name="connsiteX68-10709" fmla="*/ 6977218 w 9517857"/>
              <a:gd name="connsiteY68-10710" fmla="*/ 184289 h 918356"/>
              <a:gd name="connsiteX69-10711" fmla="*/ 7065221 w 9517857"/>
              <a:gd name="connsiteY69-10712" fmla="*/ 227531 h 918356"/>
              <a:gd name="connsiteX70-10713" fmla="*/ 7358195 w 9517857"/>
              <a:gd name="connsiteY70-10714" fmla="*/ 251740 h 918356"/>
              <a:gd name="connsiteX71-10715" fmla="*/ 7565449 w 9517857"/>
              <a:gd name="connsiteY71-10716" fmla="*/ 258950 h 918356"/>
              <a:gd name="connsiteX72-10717" fmla="*/ 7599285 w 9517857"/>
              <a:gd name="connsiteY72-10718" fmla="*/ 266021 h 918356"/>
              <a:gd name="connsiteX73-10719" fmla="*/ 7644411 w 9517857"/>
              <a:gd name="connsiteY73-10720" fmla="*/ 258986 h 918356"/>
              <a:gd name="connsiteX74-10721" fmla="*/ 7825110 w 9517857"/>
              <a:gd name="connsiteY74-10722" fmla="*/ 229109 h 918356"/>
              <a:gd name="connsiteX75-10723" fmla="*/ 7965805 w 9517857"/>
              <a:gd name="connsiteY75-10724" fmla="*/ 200355 h 918356"/>
              <a:gd name="connsiteX76-10725" fmla="*/ 8147401 w 9517857"/>
              <a:gd name="connsiteY76-10726" fmla="*/ 205617 h 918356"/>
              <a:gd name="connsiteX77-10727" fmla="*/ 8256033 w 9517857"/>
              <a:gd name="connsiteY77-10728" fmla="*/ 193713 h 918356"/>
              <a:gd name="connsiteX78-10729" fmla="*/ 8410677 w 9517857"/>
              <a:gd name="connsiteY78-10730" fmla="*/ 172167 h 918356"/>
              <a:gd name="connsiteX79-10731" fmla="*/ 8617841 w 9517857"/>
              <a:gd name="connsiteY79-10732" fmla="*/ 155167 h 918356"/>
              <a:gd name="connsiteX80-10733" fmla="*/ 8715976 w 9517857"/>
              <a:gd name="connsiteY80-10734" fmla="*/ 178374 h 918356"/>
              <a:gd name="connsiteX81-10735" fmla="*/ 8778827 w 9517857"/>
              <a:gd name="connsiteY81-10736" fmla="*/ 172936 h 918356"/>
              <a:gd name="connsiteX82-10737" fmla="*/ 8855248 w 9517857"/>
              <a:gd name="connsiteY82-10738" fmla="*/ 143149 h 918356"/>
              <a:gd name="connsiteX83-10739" fmla="*/ 9010380 w 9517857"/>
              <a:gd name="connsiteY83-10740" fmla="*/ 91891 h 918356"/>
              <a:gd name="connsiteX84-10741" fmla="*/ 9110856 w 9517857"/>
              <a:gd name="connsiteY84-10742" fmla="*/ 70997 h 918356"/>
              <a:gd name="connsiteX85-10743" fmla="*/ 9268817 w 9517857"/>
              <a:gd name="connsiteY85-10744" fmla="*/ 53082 h 918356"/>
              <a:gd name="connsiteX86-10745" fmla="*/ 9316667 w 9517857"/>
              <a:gd name="connsiteY86-10746" fmla="*/ 45047 h 918356"/>
              <a:gd name="connsiteX87-10747" fmla="*/ 9428209 w 9517857"/>
              <a:gd name="connsiteY87-10748" fmla="*/ 29923 h 918356"/>
              <a:gd name="connsiteX88-10749" fmla="*/ 9488916 w 9517857"/>
              <a:gd name="connsiteY88-10750" fmla="*/ 0 h 918356"/>
              <a:gd name="connsiteX0-10751" fmla="*/ 9488916 w 9517857"/>
              <a:gd name="connsiteY0-10752" fmla="*/ 0 h 918356"/>
              <a:gd name="connsiteX1-10753" fmla="*/ 9517857 w 9517857"/>
              <a:gd name="connsiteY1-10754" fmla="*/ 12 h 918356"/>
              <a:gd name="connsiteX2-10755" fmla="*/ 9517857 w 9517857"/>
              <a:gd name="connsiteY2-10756" fmla="*/ 918356 h 918356"/>
              <a:gd name="connsiteX3-10757" fmla="*/ 14604 w 9517857"/>
              <a:gd name="connsiteY3-10758" fmla="*/ 918356 h 918356"/>
              <a:gd name="connsiteX4-10759" fmla="*/ 12841 w 9517857"/>
              <a:gd name="connsiteY4-10760" fmla="*/ 917763 h 918356"/>
              <a:gd name="connsiteX5-10761" fmla="*/ 93 w 9517857"/>
              <a:gd name="connsiteY5-10762" fmla="*/ 912471 h 918356"/>
              <a:gd name="connsiteX6-10763" fmla="*/ 58674 w 9517857"/>
              <a:gd name="connsiteY6-10764" fmla="*/ 890322 h 918356"/>
              <a:gd name="connsiteX7-10765" fmla="*/ 275005 w 9517857"/>
              <a:gd name="connsiteY7-10766" fmla="*/ 807229 h 918356"/>
              <a:gd name="connsiteX8-10767" fmla="*/ 587824 w 9517857"/>
              <a:gd name="connsiteY8-10768" fmla="*/ 798195 h 918356"/>
              <a:gd name="connsiteX9-10769" fmla="*/ 727985 w 9517857"/>
              <a:gd name="connsiteY9-10770" fmla="*/ 719826 h 918356"/>
              <a:gd name="connsiteX10-10771" fmla="*/ 778982 w 9517857"/>
              <a:gd name="connsiteY10-10772" fmla="*/ 710142 h 918356"/>
              <a:gd name="connsiteX11-10773" fmla="*/ 849944 w 9517857"/>
              <a:gd name="connsiteY11-10774" fmla="*/ 717987 h 918356"/>
              <a:gd name="connsiteX12-10775" fmla="*/ 901402 w 9517857"/>
              <a:gd name="connsiteY12-10776" fmla="*/ 729045 h 918356"/>
              <a:gd name="connsiteX13-10777" fmla="*/ 930946 w 9517857"/>
              <a:gd name="connsiteY13-10778" fmla="*/ 734046 h 918356"/>
              <a:gd name="connsiteX14-10779" fmla="*/ 986250 w 9517857"/>
              <a:gd name="connsiteY14-10780" fmla="*/ 713530 h 918356"/>
              <a:gd name="connsiteX15-10781" fmla="*/ 1013752 w 9517857"/>
              <a:gd name="connsiteY15-10782" fmla="*/ 713361 h 918356"/>
              <a:gd name="connsiteX16-10783" fmla="*/ 1023734 w 9517857"/>
              <a:gd name="connsiteY16-10784" fmla="*/ 718571 h 918356"/>
              <a:gd name="connsiteX17-10785" fmla="*/ 1063207 w 9517857"/>
              <a:gd name="connsiteY17-10786" fmla="*/ 715651 h 918356"/>
              <a:gd name="connsiteX18-10787" fmla="*/ 1081980 w 9517857"/>
              <a:gd name="connsiteY18-10788" fmla="*/ 738455 h 918356"/>
              <a:gd name="connsiteX19-10789" fmla="*/ 1218120 w 9517857"/>
              <a:gd name="connsiteY19-10790" fmla="*/ 713280 h 918356"/>
              <a:gd name="connsiteX20-10791" fmla="*/ 1397459 w 9517857"/>
              <a:gd name="connsiteY20-10792" fmla="*/ 691190 h 918356"/>
              <a:gd name="connsiteX21-10793" fmla="*/ 1580688 w 9517857"/>
              <a:gd name="connsiteY21-10794" fmla="*/ 693697 h 918356"/>
              <a:gd name="connsiteX22-10795" fmla="*/ 1772334 w 9517857"/>
              <a:gd name="connsiteY22-10796" fmla="*/ 710640 h 918356"/>
              <a:gd name="connsiteX23-10797" fmla="*/ 2002561 w 9517857"/>
              <a:gd name="connsiteY23-10798" fmla="*/ 659917 h 918356"/>
              <a:gd name="connsiteX24-10799" fmla="*/ 2135144 w 9517857"/>
              <a:gd name="connsiteY24-10800" fmla="*/ 636501 h 918356"/>
              <a:gd name="connsiteX25-10801" fmla="*/ 2440292 w 9517857"/>
              <a:gd name="connsiteY25-10802" fmla="*/ 593862 h 918356"/>
              <a:gd name="connsiteX26-10803" fmla="*/ 2547829 w 9517857"/>
              <a:gd name="connsiteY26-10804" fmla="*/ 566150 h 918356"/>
              <a:gd name="connsiteX27-10805" fmla="*/ 2658055 w 9517857"/>
              <a:gd name="connsiteY27-10806" fmla="*/ 578727 h 918356"/>
              <a:gd name="connsiteX28-10807" fmla="*/ 2693698 w 9517857"/>
              <a:gd name="connsiteY28-10808" fmla="*/ 560029 h 918356"/>
              <a:gd name="connsiteX29-10809" fmla="*/ 2699673 w 9517857"/>
              <a:gd name="connsiteY29-10810" fmla="*/ 556400 h 918356"/>
              <a:gd name="connsiteX30-10811" fmla="*/ 2727306 w 9517857"/>
              <a:gd name="connsiteY30-10812" fmla="*/ 550698 h 918356"/>
              <a:gd name="connsiteX31-10813" fmla="*/ 2730451 w 9517857"/>
              <a:gd name="connsiteY31-10814" fmla="*/ 538058 h 918356"/>
              <a:gd name="connsiteX32-10815" fmla="*/ 2768713 w 9517857"/>
              <a:gd name="connsiteY32-10816" fmla="*/ 521575 h 918356"/>
              <a:gd name="connsiteX33-10817" fmla="*/ 2820868 w 9517857"/>
              <a:gd name="connsiteY33-10818" fmla="*/ 514160 h 918356"/>
              <a:gd name="connsiteX34-10819" fmla="*/ 3073635 w 9517857"/>
              <a:gd name="connsiteY34-10820" fmla="*/ 491294 h 918356"/>
              <a:gd name="connsiteX35-10821" fmla="*/ 3222071 w 9517857"/>
              <a:gd name="connsiteY35-10822" fmla="*/ 470559 h 918356"/>
              <a:gd name="connsiteX36-10823" fmla="*/ 3274069 w 9517857"/>
              <a:gd name="connsiteY36-10824" fmla="*/ 451605 h 918356"/>
              <a:gd name="connsiteX37-10825" fmla="*/ 3349632 w 9517857"/>
              <a:gd name="connsiteY37-10826" fmla="*/ 432583 h 918356"/>
              <a:gd name="connsiteX38-10827" fmla="*/ 3479593 w 9517857"/>
              <a:gd name="connsiteY38-10828" fmla="*/ 390437 h 918356"/>
              <a:gd name="connsiteX39-10829" fmla="*/ 3651428 w 9517857"/>
              <a:gd name="connsiteY39-10830" fmla="*/ 361807 h 918356"/>
              <a:gd name="connsiteX40-10831" fmla="*/ 3750023 w 9517857"/>
              <a:gd name="connsiteY40-10832" fmla="*/ 370678 h 918356"/>
              <a:gd name="connsiteX41-10833" fmla="*/ 3844133 w 9517857"/>
              <a:gd name="connsiteY41-10834" fmla="*/ 360648 h 918356"/>
              <a:gd name="connsiteX42-10835" fmla="*/ 3933803 w 9517857"/>
              <a:gd name="connsiteY42-10836" fmla="*/ 357315 h 918356"/>
              <a:gd name="connsiteX43-10837" fmla="*/ 4266740 w 9517857"/>
              <a:gd name="connsiteY43-10838" fmla="*/ 361454 h 918356"/>
              <a:gd name="connsiteX44-10839" fmla="*/ 4430770 w 9517857"/>
              <a:gd name="connsiteY44-10840" fmla="*/ 342643 h 918356"/>
              <a:gd name="connsiteX45-10841" fmla="*/ 4512664 w 9517857"/>
              <a:gd name="connsiteY45-10842" fmla="*/ 319948 h 918356"/>
              <a:gd name="connsiteX46-10843" fmla="*/ 4616423 w 9517857"/>
              <a:gd name="connsiteY46-10844" fmla="*/ 290914 h 918356"/>
              <a:gd name="connsiteX47-10845" fmla="*/ 4689163 w 9517857"/>
              <a:gd name="connsiteY47-10846" fmla="*/ 272812 h 918356"/>
              <a:gd name="connsiteX48-10847" fmla="*/ 4783273 w 9517857"/>
              <a:gd name="connsiteY48-10848" fmla="*/ 248463 h 918356"/>
              <a:gd name="connsiteX49-10849" fmla="*/ 4836507 w 9517857"/>
              <a:gd name="connsiteY49-10850" fmla="*/ 256788 h 918356"/>
              <a:gd name="connsiteX50-10851" fmla="*/ 4892569 w 9517857"/>
              <a:gd name="connsiteY50-10852" fmla="*/ 249933 h 918356"/>
              <a:gd name="connsiteX51-10853" fmla="*/ 4896611 w 9517857"/>
              <a:gd name="connsiteY51-10854" fmla="*/ 240448 h 918356"/>
              <a:gd name="connsiteX52-10855" fmla="*/ 4917286 w 9517857"/>
              <a:gd name="connsiteY52-10856" fmla="*/ 243659 h 918356"/>
              <a:gd name="connsiteX53-10857" fmla="*/ 4981173 w 9517857"/>
              <a:gd name="connsiteY53-10858" fmla="*/ 247103 h 918356"/>
              <a:gd name="connsiteX54-10859" fmla="*/ 5060397 w 9517857"/>
              <a:gd name="connsiteY54-10860" fmla="*/ 263688 h 918356"/>
              <a:gd name="connsiteX55-10861" fmla="*/ 5252996 w 9517857"/>
              <a:gd name="connsiteY55-10862" fmla="*/ 270655 h 918356"/>
              <a:gd name="connsiteX56-10863" fmla="*/ 5358056 w 9517857"/>
              <a:gd name="connsiteY56-10864" fmla="*/ 247248 h 918356"/>
              <a:gd name="connsiteX57-10865" fmla="*/ 5426496 w 9517857"/>
              <a:gd name="connsiteY57-10866" fmla="*/ 235142 h 918356"/>
              <a:gd name="connsiteX58-10867" fmla="*/ 5497161 w 9517857"/>
              <a:gd name="connsiteY58-10868" fmla="*/ 228808 h 918356"/>
              <a:gd name="connsiteX59-10869" fmla="*/ 5826043 w 9517857"/>
              <a:gd name="connsiteY59-10870" fmla="*/ 148073 h 918356"/>
              <a:gd name="connsiteX60-10871" fmla="*/ 6007627 w 9517857"/>
              <a:gd name="connsiteY60-10872" fmla="*/ 147126 h 918356"/>
              <a:gd name="connsiteX61-10873" fmla="*/ 6080994 w 9517857"/>
              <a:gd name="connsiteY61-10874" fmla="*/ 142938 h 918356"/>
              <a:gd name="connsiteX62-10875" fmla="*/ 6194152 w 9517857"/>
              <a:gd name="connsiteY62-10876" fmla="*/ 151772 h 918356"/>
              <a:gd name="connsiteX63-10877" fmla="*/ 6281379 w 9517857"/>
              <a:gd name="connsiteY63-10878" fmla="*/ 181626 h 918356"/>
              <a:gd name="connsiteX64-10879" fmla="*/ 6489033 w 9517857"/>
              <a:gd name="connsiteY64-10880" fmla="*/ 167648 h 918356"/>
              <a:gd name="connsiteX65-10881" fmla="*/ 6544700 w 9517857"/>
              <a:gd name="connsiteY65-10882" fmla="*/ 167161 h 918356"/>
              <a:gd name="connsiteX66-10883" fmla="*/ 6648353 w 9517857"/>
              <a:gd name="connsiteY66-10884" fmla="*/ 172250 h 918356"/>
              <a:gd name="connsiteX67-10885" fmla="*/ 6736227 w 9517857"/>
              <a:gd name="connsiteY67-10886" fmla="*/ 173216 h 918356"/>
              <a:gd name="connsiteX68-10887" fmla="*/ 6977218 w 9517857"/>
              <a:gd name="connsiteY68-10888" fmla="*/ 184289 h 918356"/>
              <a:gd name="connsiteX69-10889" fmla="*/ 7065221 w 9517857"/>
              <a:gd name="connsiteY69-10890" fmla="*/ 227531 h 918356"/>
              <a:gd name="connsiteX70-10891" fmla="*/ 7358195 w 9517857"/>
              <a:gd name="connsiteY70-10892" fmla="*/ 251740 h 918356"/>
              <a:gd name="connsiteX71-10893" fmla="*/ 7565449 w 9517857"/>
              <a:gd name="connsiteY71-10894" fmla="*/ 258950 h 918356"/>
              <a:gd name="connsiteX72-10895" fmla="*/ 7599285 w 9517857"/>
              <a:gd name="connsiteY72-10896" fmla="*/ 266021 h 918356"/>
              <a:gd name="connsiteX73-10897" fmla="*/ 7644411 w 9517857"/>
              <a:gd name="connsiteY73-10898" fmla="*/ 258986 h 918356"/>
              <a:gd name="connsiteX74-10899" fmla="*/ 7825110 w 9517857"/>
              <a:gd name="connsiteY74-10900" fmla="*/ 229109 h 918356"/>
              <a:gd name="connsiteX75-10901" fmla="*/ 7965805 w 9517857"/>
              <a:gd name="connsiteY75-10902" fmla="*/ 200355 h 918356"/>
              <a:gd name="connsiteX76-10903" fmla="*/ 8147401 w 9517857"/>
              <a:gd name="connsiteY76-10904" fmla="*/ 205617 h 918356"/>
              <a:gd name="connsiteX77-10905" fmla="*/ 8256033 w 9517857"/>
              <a:gd name="connsiteY77-10906" fmla="*/ 193713 h 918356"/>
              <a:gd name="connsiteX78-10907" fmla="*/ 8410677 w 9517857"/>
              <a:gd name="connsiteY78-10908" fmla="*/ 172167 h 918356"/>
              <a:gd name="connsiteX79-10909" fmla="*/ 8617841 w 9517857"/>
              <a:gd name="connsiteY79-10910" fmla="*/ 155167 h 918356"/>
              <a:gd name="connsiteX80-10911" fmla="*/ 8715976 w 9517857"/>
              <a:gd name="connsiteY80-10912" fmla="*/ 178374 h 918356"/>
              <a:gd name="connsiteX81-10913" fmla="*/ 8778827 w 9517857"/>
              <a:gd name="connsiteY81-10914" fmla="*/ 172936 h 918356"/>
              <a:gd name="connsiteX82-10915" fmla="*/ 8855248 w 9517857"/>
              <a:gd name="connsiteY82-10916" fmla="*/ 143149 h 918356"/>
              <a:gd name="connsiteX83-10917" fmla="*/ 9010380 w 9517857"/>
              <a:gd name="connsiteY83-10918" fmla="*/ 91891 h 918356"/>
              <a:gd name="connsiteX84-10919" fmla="*/ 9110856 w 9517857"/>
              <a:gd name="connsiteY84-10920" fmla="*/ 70997 h 918356"/>
              <a:gd name="connsiteX85-10921" fmla="*/ 9268817 w 9517857"/>
              <a:gd name="connsiteY85-10922" fmla="*/ 53082 h 918356"/>
              <a:gd name="connsiteX86-10923" fmla="*/ 9316667 w 9517857"/>
              <a:gd name="connsiteY86-10924" fmla="*/ 45047 h 918356"/>
              <a:gd name="connsiteX87-10925" fmla="*/ 9428209 w 9517857"/>
              <a:gd name="connsiteY87-10926" fmla="*/ 29923 h 918356"/>
              <a:gd name="connsiteX88-10927" fmla="*/ 9488916 w 9517857"/>
              <a:gd name="connsiteY88-10928" fmla="*/ 0 h 918356"/>
              <a:gd name="connsiteX0-10929" fmla="*/ 9488916 w 9517857"/>
              <a:gd name="connsiteY0-10930" fmla="*/ 0 h 918356"/>
              <a:gd name="connsiteX1-10931" fmla="*/ 9517857 w 9517857"/>
              <a:gd name="connsiteY1-10932" fmla="*/ 12 h 918356"/>
              <a:gd name="connsiteX2-10933" fmla="*/ 9517857 w 9517857"/>
              <a:gd name="connsiteY2-10934" fmla="*/ 918356 h 918356"/>
              <a:gd name="connsiteX3-10935" fmla="*/ 14604 w 9517857"/>
              <a:gd name="connsiteY3-10936" fmla="*/ 918356 h 918356"/>
              <a:gd name="connsiteX4-10937" fmla="*/ 12841 w 9517857"/>
              <a:gd name="connsiteY4-10938" fmla="*/ 917763 h 918356"/>
              <a:gd name="connsiteX5-10939" fmla="*/ 93 w 9517857"/>
              <a:gd name="connsiteY5-10940" fmla="*/ 912471 h 918356"/>
              <a:gd name="connsiteX6-10941" fmla="*/ 58674 w 9517857"/>
              <a:gd name="connsiteY6-10942" fmla="*/ 890322 h 918356"/>
              <a:gd name="connsiteX7-10943" fmla="*/ 275005 w 9517857"/>
              <a:gd name="connsiteY7-10944" fmla="*/ 807229 h 918356"/>
              <a:gd name="connsiteX8-10945" fmla="*/ 587824 w 9517857"/>
              <a:gd name="connsiteY8-10946" fmla="*/ 798195 h 918356"/>
              <a:gd name="connsiteX9-10947" fmla="*/ 727985 w 9517857"/>
              <a:gd name="connsiteY9-10948" fmla="*/ 719826 h 918356"/>
              <a:gd name="connsiteX10-10949" fmla="*/ 778982 w 9517857"/>
              <a:gd name="connsiteY10-10950" fmla="*/ 710142 h 918356"/>
              <a:gd name="connsiteX11-10951" fmla="*/ 849944 w 9517857"/>
              <a:gd name="connsiteY11-10952" fmla="*/ 717987 h 918356"/>
              <a:gd name="connsiteX12-10953" fmla="*/ 901402 w 9517857"/>
              <a:gd name="connsiteY12-10954" fmla="*/ 729045 h 918356"/>
              <a:gd name="connsiteX13-10955" fmla="*/ 930946 w 9517857"/>
              <a:gd name="connsiteY13-10956" fmla="*/ 734046 h 918356"/>
              <a:gd name="connsiteX14-10957" fmla="*/ 986250 w 9517857"/>
              <a:gd name="connsiteY14-10958" fmla="*/ 713530 h 918356"/>
              <a:gd name="connsiteX15-10959" fmla="*/ 1013752 w 9517857"/>
              <a:gd name="connsiteY15-10960" fmla="*/ 713361 h 918356"/>
              <a:gd name="connsiteX16-10961" fmla="*/ 1023734 w 9517857"/>
              <a:gd name="connsiteY16-10962" fmla="*/ 718571 h 918356"/>
              <a:gd name="connsiteX17-10963" fmla="*/ 1063207 w 9517857"/>
              <a:gd name="connsiteY17-10964" fmla="*/ 715651 h 918356"/>
              <a:gd name="connsiteX18-10965" fmla="*/ 1081980 w 9517857"/>
              <a:gd name="connsiteY18-10966" fmla="*/ 738455 h 918356"/>
              <a:gd name="connsiteX19-10967" fmla="*/ 1218120 w 9517857"/>
              <a:gd name="connsiteY19-10968" fmla="*/ 713280 h 918356"/>
              <a:gd name="connsiteX20-10969" fmla="*/ 1397459 w 9517857"/>
              <a:gd name="connsiteY20-10970" fmla="*/ 691190 h 918356"/>
              <a:gd name="connsiteX21-10971" fmla="*/ 1580688 w 9517857"/>
              <a:gd name="connsiteY21-10972" fmla="*/ 693697 h 918356"/>
              <a:gd name="connsiteX22-10973" fmla="*/ 1772334 w 9517857"/>
              <a:gd name="connsiteY22-10974" fmla="*/ 710640 h 918356"/>
              <a:gd name="connsiteX23-10975" fmla="*/ 2002561 w 9517857"/>
              <a:gd name="connsiteY23-10976" fmla="*/ 659917 h 918356"/>
              <a:gd name="connsiteX24-10977" fmla="*/ 2135144 w 9517857"/>
              <a:gd name="connsiteY24-10978" fmla="*/ 636501 h 918356"/>
              <a:gd name="connsiteX25-10979" fmla="*/ 2440292 w 9517857"/>
              <a:gd name="connsiteY25-10980" fmla="*/ 593862 h 918356"/>
              <a:gd name="connsiteX26-10981" fmla="*/ 2547829 w 9517857"/>
              <a:gd name="connsiteY26-10982" fmla="*/ 566150 h 918356"/>
              <a:gd name="connsiteX27-10983" fmla="*/ 2658055 w 9517857"/>
              <a:gd name="connsiteY27-10984" fmla="*/ 578727 h 918356"/>
              <a:gd name="connsiteX28-10985" fmla="*/ 2693698 w 9517857"/>
              <a:gd name="connsiteY28-10986" fmla="*/ 560029 h 918356"/>
              <a:gd name="connsiteX29-10987" fmla="*/ 2699673 w 9517857"/>
              <a:gd name="connsiteY29-10988" fmla="*/ 556400 h 918356"/>
              <a:gd name="connsiteX30-10989" fmla="*/ 2727306 w 9517857"/>
              <a:gd name="connsiteY30-10990" fmla="*/ 550698 h 918356"/>
              <a:gd name="connsiteX31-10991" fmla="*/ 2730451 w 9517857"/>
              <a:gd name="connsiteY31-10992" fmla="*/ 538058 h 918356"/>
              <a:gd name="connsiteX32-10993" fmla="*/ 2820868 w 9517857"/>
              <a:gd name="connsiteY32-10994" fmla="*/ 514160 h 918356"/>
              <a:gd name="connsiteX33-10995" fmla="*/ 3073635 w 9517857"/>
              <a:gd name="connsiteY33-10996" fmla="*/ 491294 h 918356"/>
              <a:gd name="connsiteX34-10997" fmla="*/ 3222071 w 9517857"/>
              <a:gd name="connsiteY34-10998" fmla="*/ 470559 h 918356"/>
              <a:gd name="connsiteX35-10999" fmla="*/ 3274069 w 9517857"/>
              <a:gd name="connsiteY35-11000" fmla="*/ 451605 h 918356"/>
              <a:gd name="connsiteX36-11001" fmla="*/ 3349632 w 9517857"/>
              <a:gd name="connsiteY36-11002" fmla="*/ 432583 h 918356"/>
              <a:gd name="connsiteX37-11003" fmla="*/ 3479593 w 9517857"/>
              <a:gd name="connsiteY37-11004" fmla="*/ 390437 h 918356"/>
              <a:gd name="connsiteX38-11005" fmla="*/ 3651428 w 9517857"/>
              <a:gd name="connsiteY38-11006" fmla="*/ 361807 h 918356"/>
              <a:gd name="connsiteX39-11007" fmla="*/ 3750023 w 9517857"/>
              <a:gd name="connsiteY39-11008" fmla="*/ 370678 h 918356"/>
              <a:gd name="connsiteX40-11009" fmla="*/ 3844133 w 9517857"/>
              <a:gd name="connsiteY40-11010" fmla="*/ 360648 h 918356"/>
              <a:gd name="connsiteX41-11011" fmla="*/ 3933803 w 9517857"/>
              <a:gd name="connsiteY41-11012" fmla="*/ 357315 h 918356"/>
              <a:gd name="connsiteX42-11013" fmla="*/ 4266740 w 9517857"/>
              <a:gd name="connsiteY42-11014" fmla="*/ 361454 h 918356"/>
              <a:gd name="connsiteX43-11015" fmla="*/ 4430770 w 9517857"/>
              <a:gd name="connsiteY43-11016" fmla="*/ 342643 h 918356"/>
              <a:gd name="connsiteX44-11017" fmla="*/ 4512664 w 9517857"/>
              <a:gd name="connsiteY44-11018" fmla="*/ 319948 h 918356"/>
              <a:gd name="connsiteX45-11019" fmla="*/ 4616423 w 9517857"/>
              <a:gd name="connsiteY45-11020" fmla="*/ 290914 h 918356"/>
              <a:gd name="connsiteX46-11021" fmla="*/ 4689163 w 9517857"/>
              <a:gd name="connsiteY46-11022" fmla="*/ 272812 h 918356"/>
              <a:gd name="connsiteX47-11023" fmla="*/ 4783273 w 9517857"/>
              <a:gd name="connsiteY47-11024" fmla="*/ 248463 h 918356"/>
              <a:gd name="connsiteX48-11025" fmla="*/ 4836507 w 9517857"/>
              <a:gd name="connsiteY48-11026" fmla="*/ 256788 h 918356"/>
              <a:gd name="connsiteX49-11027" fmla="*/ 4892569 w 9517857"/>
              <a:gd name="connsiteY49-11028" fmla="*/ 249933 h 918356"/>
              <a:gd name="connsiteX50-11029" fmla="*/ 4896611 w 9517857"/>
              <a:gd name="connsiteY50-11030" fmla="*/ 240448 h 918356"/>
              <a:gd name="connsiteX51-11031" fmla="*/ 4917286 w 9517857"/>
              <a:gd name="connsiteY51-11032" fmla="*/ 243659 h 918356"/>
              <a:gd name="connsiteX52-11033" fmla="*/ 4981173 w 9517857"/>
              <a:gd name="connsiteY52-11034" fmla="*/ 247103 h 918356"/>
              <a:gd name="connsiteX53-11035" fmla="*/ 5060397 w 9517857"/>
              <a:gd name="connsiteY53-11036" fmla="*/ 263688 h 918356"/>
              <a:gd name="connsiteX54-11037" fmla="*/ 5252996 w 9517857"/>
              <a:gd name="connsiteY54-11038" fmla="*/ 270655 h 918356"/>
              <a:gd name="connsiteX55-11039" fmla="*/ 5358056 w 9517857"/>
              <a:gd name="connsiteY55-11040" fmla="*/ 247248 h 918356"/>
              <a:gd name="connsiteX56-11041" fmla="*/ 5426496 w 9517857"/>
              <a:gd name="connsiteY56-11042" fmla="*/ 235142 h 918356"/>
              <a:gd name="connsiteX57-11043" fmla="*/ 5497161 w 9517857"/>
              <a:gd name="connsiteY57-11044" fmla="*/ 228808 h 918356"/>
              <a:gd name="connsiteX58-11045" fmla="*/ 5826043 w 9517857"/>
              <a:gd name="connsiteY58-11046" fmla="*/ 148073 h 918356"/>
              <a:gd name="connsiteX59-11047" fmla="*/ 6007627 w 9517857"/>
              <a:gd name="connsiteY59-11048" fmla="*/ 147126 h 918356"/>
              <a:gd name="connsiteX60-11049" fmla="*/ 6080994 w 9517857"/>
              <a:gd name="connsiteY60-11050" fmla="*/ 142938 h 918356"/>
              <a:gd name="connsiteX61-11051" fmla="*/ 6194152 w 9517857"/>
              <a:gd name="connsiteY61-11052" fmla="*/ 151772 h 918356"/>
              <a:gd name="connsiteX62-11053" fmla="*/ 6281379 w 9517857"/>
              <a:gd name="connsiteY62-11054" fmla="*/ 181626 h 918356"/>
              <a:gd name="connsiteX63-11055" fmla="*/ 6489033 w 9517857"/>
              <a:gd name="connsiteY63-11056" fmla="*/ 167648 h 918356"/>
              <a:gd name="connsiteX64-11057" fmla="*/ 6544700 w 9517857"/>
              <a:gd name="connsiteY64-11058" fmla="*/ 167161 h 918356"/>
              <a:gd name="connsiteX65-11059" fmla="*/ 6648353 w 9517857"/>
              <a:gd name="connsiteY65-11060" fmla="*/ 172250 h 918356"/>
              <a:gd name="connsiteX66-11061" fmla="*/ 6736227 w 9517857"/>
              <a:gd name="connsiteY66-11062" fmla="*/ 173216 h 918356"/>
              <a:gd name="connsiteX67-11063" fmla="*/ 6977218 w 9517857"/>
              <a:gd name="connsiteY67-11064" fmla="*/ 184289 h 918356"/>
              <a:gd name="connsiteX68-11065" fmla="*/ 7065221 w 9517857"/>
              <a:gd name="connsiteY68-11066" fmla="*/ 227531 h 918356"/>
              <a:gd name="connsiteX69-11067" fmla="*/ 7358195 w 9517857"/>
              <a:gd name="connsiteY69-11068" fmla="*/ 251740 h 918356"/>
              <a:gd name="connsiteX70-11069" fmla="*/ 7565449 w 9517857"/>
              <a:gd name="connsiteY70-11070" fmla="*/ 258950 h 918356"/>
              <a:gd name="connsiteX71-11071" fmla="*/ 7599285 w 9517857"/>
              <a:gd name="connsiteY71-11072" fmla="*/ 266021 h 918356"/>
              <a:gd name="connsiteX72-11073" fmla="*/ 7644411 w 9517857"/>
              <a:gd name="connsiteY72-11074" fmla="*/ 258986 h 918356"/>
              <a:gd name="connsiteX73-11075" fmla="*/ 7825110 w 9517857"/>
              <a:gd name="connsiteY73-11076" fmla="*/ 229109 h 918356"/>
              <a:gd name="connsiteX74-11077" fmla="*/ 7965805 w 9517857"/>
              <a:gd name="connsiteY74-11078" fmla="*/ 200355 h 918356"/>
              <a:gd name="connsiteX75-11079" fmla="*/ 8147401 w 9517857"/>
              <a:gd name="connsiteY75-11080" fmla="*/ 205617 h 918356"/>
              <a:gd name="connsiteX76-11081" fmla="*/ 8256033 w 9517857"/>
              <a:gd name="connsiteY76-11082" fmla="*/ 193713 h 918356"/>
              <a:gd name="connsiteX77-11083" fmla="*/ 8410677 w 9517857"/>
              <a:gd name="connsiteY77-11084" fmla="*/ 172167 h 918356"/>
              <a:gd name="connsiteX78-11085" fmla="*/ 8617841 w 9517857"/>
              <a:gd name="connsiteY78-11086" fmla="*/ 155167 h 918356"/>
              <a:gd name="connsiteX79-11087" fmla="*/ 8715976 w 9517857"/>
              <a:gd name="connsiteY79-11088" fmla="*/ 178374 h 918356"/>
              <a:gd name="connsiteX80-11089" fmla="*/ 8778827 w 9517857"/>
              <a:gd name="connsiteY80-11090" fmla="*/ 172936 h 918356"/>
              <a:gd name="connsiteX81-11091" fmla="*/ 8855248 w 9517857"/>
              <a:gd name="connsiteY81-11092" fmla="*/ 143149 h 918356"/>
              <a:gd name="connsiteX82-11093" fmla="*/ 9010380 w 9517857"/>
              <a:gd name="connsiteY82-11094" fmla="*/ 91891 h 918356"/>
              <a:gd name="connsiteX83-11095" fmla="*/ 9110856 w 9517857"/>
              <a:gd name="connsiteY83-11096" fmla="*/ 70997 h 918356"/>
              <a:gd name="connsiteX84-11097" fmla="*/ 9268817 w 9517857"/>
              <a:gd name="connsiteY84-11098" fmla="*/ 53082 h 918356"/>
              <a:gd name="connsiteX85-11099" fmla="*/ 9316667 w 9517857"/>
              <a:gd name="connsiteY85-11100" fmla="*/ 45047 h 918356"/>
              <a:gd name="connsiteX86-11101" fmla="*/ 9428209 w 9517857"/>
              <a:gd name="connsiteY86-11102" fmla="*/ 29923 h 918356"/>
              <a:gd name="connsiteX87-11103" fmla="*/ 9488916 w 9517857"/>
              <a:gd name="connsiteY87-11104" fmla="*/ 0 h 918356"/>
              <a:gd name="connsiteX0-11105" fmla="*/ 9488916 w 9517857"/>
              <a:gd name="connsiteY0-11106" fmla="*/ 0 h 918356"/>
              <a:gd name="connsiteX1-11107" fmla="*/ 9517857 w 9517857"/>
              <a:gd name="connsiteY1-11108" fmla="*/ 12 h 918356"/>
              <a:gd name="connsiteX2-11109" fmla="*/ 9517857 w 9517857"/>
              <a:gd name="connsiteY2-11110" fmla="*/ 918356 h 918356"/>
              <a:gd name="connsiteX3-11111" fmla="*/ 14604 w 9517857"/>
              <a:gd name="connsiteY3-11112" fmla="*/ 918356 h 918356"/>
              <a:gd name="connsiteX4-11113" fmla="*/ 12841 w 9517857"/>
              <a:gd name="connsiteY4-11114" fmla="*/ 917763 h 918356"/>
              <a:gd name="connsiteX5-11115" fmla="*/ 93 w 9517857"/>
              <a:gd name="connsiteY5-11116" fmla="*/ 912471 h 918356"/>
              <a:gd name="connsiteX6-11117" fmla="*/ 58674 w 9517857"/>
              <a:gd name="connsiteY6-11118" fmla="*/ 890322 h 918356"/>
              <a:gd name="connsiteX7-11119" fmla="*/ 275005 w 9517857"/>
              <a:gd name="connsiteY7-11120" fmla="*/ 807229 h 918356"/>
              <a:gd name="connsiteX8-11121" fmla="*/ 587824 w 9517857"/>
              <a:gd name="connsiteY8-11122" fmla="*/ 798195 h 918356"/>
              <a:gd name="connsiteX9-11123" fmla="*/ 727985 w 9517857"/>
              <a:gd name="connsiteY9-11124" fmla="*/ 719826 h 918356"/>
              <a:gd name="connsiteX10-11125" fmla="*/ 778982 w 9517857"/>
              <a:gd name="connsiteY10-11126" fmla="*/ 710142 h 918356"/>
              <a:gd name="connsiteX11-11127" fmla="*/ 849944 w 9517857"/>
              <a:gd name="connsiteY11-11128" fmla="*/ 717987 h 918356"/>
              <a:gd name="connsiteX12-11129" fmla="*/ 901402 w 9517857"/>
              <a:gd name="connsiteY12-11130" fmla="*/ 729045 h 918356"/>
              <a:gd name="connsiteX13-11131" fmla="*/ 930946 w 9517857"/>
              <a:gd name="connsiteY13-11132" fmla="*/ 734046 h 918356"/>
              <a:gd name="connsiteX14-11133" fmla="*/ 986250 w 9517857"/>
              <a:gd name="connsiteY14-11134" fmla="*/ 713530 h 918356"/>
              <a:gd name="connsiteX15-11135" fmla="*/ 1013752 w 9517857"/>
              <a:gd name="connsiteY15-11136" fmla="*/ 713361 h 918356"/>
              <a:gd name="connsiteX16-11137" fmla="*/ 1023734 w 9517857"/>
              <a:gd name="connsiteY16-11138" fmla="*/ 718571 h 918356"/>
              <a:gd name="connsiteX17-11139" fmla="*/ 1063207 w 9517857"/>
              <a:gd name="connsiteY17-11140" fmla="*/ 715651 h 918356"/>
              <a:gd name="connsiteX18-11141" fmla="*/ 1081980 w 9517857"/>
              <a:gd name="connsiteY18-11142" fmla="*/ 738455 h 918356"/>
              <a:gd name="connsiteX19-11143" fmla="*/ 1218120 w 9517857"/>
              <a:gd name="connsiteY19-11144" fmla="*/ 713280 h 918356"/>
              <a:gd name="connsiteX20-11145" fmla="*/ 1397459 w 9517857"/>
              <a:gd name="connsiteY20-11146" fmla="*/ 691190 h 918356"/>
              <a:gd name="connsiteX21-11147" fmla="*/ 1580688 w 9517857"/>
              <a:gd name="connsiteY21-11148" fmla="*/ 693697 h 918356"/>
              <a:gd name="connsiteX22-11149" fmla="*/ 1772334 w 9517857"/>
              <a:gd name="connsiteY22-11150" fmla="*/ 710640 h 918356"/>
              <a:gd name="connsiteX23-11151" fmla="*/ 2002561 w 9517857"/>
              <a:gd name="connsiteY23-11152" fmla="*/ 659917 h 918356"/>
              <a:gd name="connsiteX24-11153" fmla="*/ 2135144 w 9517857"/>
              <a:gd name="connsiteY24-11154" fmla="*/ 636501 h 918356"/>
              <a:gd name="connsiteX25-11155" fmla="*/ 2440292 w 9517857"/>
              <a:gd name="connsiteY25-11156" fmla="*/ 593862 h 918356"/>
              <a:gd name="connsiteX26-11157" fmla="*/ 2547829 w 9517857"/>
              <a:gd name="connsiteY26-11158" fmla="*/ 566150 h 918356"/>
              <a:gd name="connsiteX27-11159" fmla="*/ 2658055 w 9517857"/>
              <a:gd name="connsiteY27-11160" fmla="*/ 578727 h 918356"/>
              <a:gd name="connsiteX28-11161" fmla="*/ 2693698 w 9517857"/>
              <a:gd name="connsiteY28-11162" fmla="*/ 560029 h 918356"/>
              <a:gd name="connsiteX29-11163" fmla="*/ 2699673 w 9517857"/>
              <a:gd name="connsiteY29-11164" fmla="*/ 556400 h 918356"/>
              <a:gd name="connsiteX30-11165" fmla="*/ 2727306 w 9517857"/>
              <a:gd name="connsiteY30-11166" fmla="*/ 550698 h 918356"/>
              <a:gd name="connsiteX31-11167" fmla="*/ 2730451 w 9517857"/>
              <a:gd name="connsiteY31-11168" fmla="*/ 538058 h 918356"/>
              <a:gd name="connsiteX32-11169" fmla="*/ 2820868 w 9517857"/>
              <a:gd name="connsiteY32-11170" fmla="*/ 514160 h 918356"/>
              <a:gd name="connsiteX33-11171" fmla="*/ 3073635 w 9517857"/>
              <a:gd name="connsiteY33-11172" fmla="*/ 491294 h 918356"/>
              <a:gd name="connsiteX34-11173" fmla="*/ 3222071 w 9517857"/>
              <a:gd name="connsiteY34-11174" fmla="*/ 470559 h 918356"/>
              <a:gd name="connsiteX35-11175" fmla="*/ 3274069 w 9517857"/>
              <a:gd name="connsiteY35-11176" fmla="*/ 451605 h 918356"/>
              <a:gd name="connsiteX36-11177" fmla="*/ 3349632 w 9517857"/>
              <a:gd name="connsiteY36-11178" fmla="*/ 432583 h 918356"/>
              <a:gd name="connsiteX37-11179" fmla="*/ 3479593 w 9517857"/>
              <a:gd name="connsiteY37-11180" fmla="*/ 390437 h 918356"/>
              <a:gd name="connsiteX38-11181" fmla="*/ 3651428 w 9517857"/>
              <a:gd name="connsiteY38-11182" fmla="*/ 361807 h 918356"/>
              <a:gd name="connsiteX39-11183" fmla="*/ 3844133 w 9517857"/>
              <a:gd name="connsiteY39-11184" fmla="*/ 360648 h 918356"/>
              <a:gd name="connsiteX40-11185" fmla="*/ 3933803 w 9517857"/>
              <a:gd name="connsiteY40-11186" fmla="*/ 357315 h 918356"/>
              <a:gd name="connsiteX41-11187" fmla="*/ 4266740 w 9517857"/>
              <a:gd name="connsiteY41-11188" fmla="*/ 361454 h 918356"/>
              <a:gd name="connsiteX42-11189" fmla="*/ 4430770 w 9517857"/>
              <a:gd name="connsiteY42-11190" fmla="*/ 342643 h 918356"/>
              <a:gd name="connsiteX43-11191" fmla="*/ 4512664 w 9517857"/>
              <a:gd name="connsiteY43-11192" fmla="*/ 319948 h 918356"/>
              <a:gd name="connsiteX44-11193" fmla="*/ 4616423 w 9517857"/>
              <a:gd name="connsiteY44-11194" fmla="*/ 290914 h 918356"/>
              <a:gd name="connsiteX45-11195" fmla="*/ 4689163 w 9517857"/>
              <a:gd name="connsiteY45-11196" fmla="*/ 272812 h 918356"/>
              <a:gd name="connsiteX46-11197" fmla="*/ 4783273 w 9517857"/>
              <a:gd name="connsiteY46-11198" fmla="*/ 248463 h 918356"/>
              <a:gd name="connsiteX47-11199" fmla="*/ 4836507 w 9517857"/>
              <a:gd name="connsiteY47-11200" fmla="*/ 256788 h 918356"/>
              <a:gd name="connsiteX48-11201" fmla="*/ 4892569 w 9517857"/>
              <a:gd name="connsiteY48-11202" fmla="*/ 249933 h 918356"/>
              <a:gd name="connsiteX49-11203" fmla="*/ 4896611 w 9517857"/>
              <a:gd name="connsiteY49-11204" fmla="*/ 240448 h 918356"/>
              <a:gd name="connsiteX50-11205" fmla="*/ 4917286 w 9517857"/>
              <a:gd name="connsiteY50-11206" fmla="*/ 243659 h 918356"/>
              <a:gd name="connsiteX51-11207" fmla="*/ 4981173 w 9517857"/>
              <a:gd name="connsiteY51-11208" fmla="*/ 247103 h 918356"/>
              <a:gd name="connsiteX52-11209" fmla="*/ 5060397 w 9517857"/>
              <a:gd name="connsiteY52-11210" fmla="*/ 263688 h 918356"/>
              <a:gd name="connsiteX53-11211" fmla="*/ 5252996 w 9517857"/>
              <a:gd name="connsiteY53-11212" fmla="*/ 270655 h 918356"/>
              <a:gd name="connsiteX54-11213" fmla="*/ 5358056 w 9517857"/>
              <a:gd name="connsiteY54-11214" fmla="*/ 247248 h 918356"/>
              <a:gd name="connsiteX55-11215" fmla="*/ 5426496 w 9517857"/>
              <a:gd name="connsiteY55-11216" fmla="*/ 235142 h 918356"/>
              <a:gd name="connsiteX56-11217" fmla="*/ 5497161 w 9517857"/>
              <a:gd name="connsiteY56-11218" fmla="*/ 228808 h 918356"/>
              <a:gd name="connsiteX57-11219" fmla="*/ 5826043 w 9517857"/>
              <a:gd name="connsiteY57-11220" fmla="*/ 148073 h 918356"/>
              <a:gd name="connsiteX58-11221" fmla="*/ 6007627 w 9517857"/>
              <a:gd name="connsiteY58-11222" fmla="*/ 147126 h 918356"/>
              <a:gd name="connsiteX59-11223" fmla="*/ 6080994 w 9517857"/>
              <a:gd name="connsiteY59-11224" fmla="*/ 142938 h 918356"/>
              <a:gd name="connsiteX60-11225" fmla="*/ 6194152 w 9517857"/>
              <a:gd name="connsiteY60-11226" fmla="*/ 151772 h 918356"/>
              <a:gd name="connsiteX61-11227" fmla="*/ 6281379 w 9517857"/>
              <a:gd name="connsiteY61-11228" fmla="*/ 181626 h 918356"/>
              <a:gd name="connsiteX62-11229" fmla="*/ 6489033 w 9517857"/>
              <a:gd name="connsiteY62-11230" fmla="*/ 167648 h 918356"/>
              <a:gd name="connsiteX63-11231" fmla="*/ 6544700 w 9517857"/>
              <a:gd name="connsiteY63-11232" fmla="*/ 167161 h 918356"/>
              <a:gd name="connsiteX64-11233" fmla="*/ 6648353 w 9517857"/>
              <a:gd name="connsiteY64-11234" fmla="*/ 172250 h 918356"/>
              <a:gd name="connsiteX65-11235" fmla="*/ 6736227 w 9517857"/>
              <a:gd name="connsiteY65-11236" fmla="*/ 173216 h 918356"/>
              <a:gd name="connsiteX66-11237" fmla="*/ 6977218 w 9517857"/>
              <a:gd name="connsiteY66-11238" fmla="*/ 184289 h 918356"/>
              <a:gd name="connsiteX67-11239" fmla="*/ 7065221 w 9517857"/>
              <a:gd name="connsiteY67-11240" fmla="*/ 227531 h 918356"/>
              <a:gd name="connsiteX68-11241" fmla="*/ 7358195 w 9517857"/>
              <a:gd name="connsiteY68-11242" fmla="*/ 251740 h 918356"/>
              <a:gd name="connsiteX69-11243" fmla="*/ 7565449 w 9517857"/>
              <a:gd name="connsiteY69-11244" fmla="*/ 258950 h 918356"/>
              <a:gd name="connsiteX70-11245" fmla="*/ 7599285 w 9517857"/>
              <a:gd name="connsiteY70-11246" fmla="*/ 266021 h 918356"/>
              <a:gd name="connsiteX71-11247" fmla="*/ 7644411 w 9517857"/>
              <a:gd name="connsiteY71-11248" fmla="*/ 258986 h 918356"/>
              <a:gd name="connsiteX72-11249" fmla="*/ 7825110 w 9517857"/>
              <a:gd name="connsiteY72-11250" fmla="*/ 229109 h 918356"/>
              <a:gd name="connsiteX73-11251" fmla="*/ 7965805 w 9517857"/>
              <a:gd name="connsiteY73-11252" fmla="*/ 200355 h 918356"/>
              <a:gd name="connsiteX74-11253" fmla="*/ 8147401 w 9517857"/>
              <a:gd name="connsiteY74-11254" fmla="*/ 205617 h 918356"/>
              <a:gd name="connsiteX75-11255" fmla="*/ 8256033 w 9517857"/>
              <a:gd name="connsiteY75-11256" fmla="*/ 193713 h 918356"/>
              <a:gd name="connsiteX76-11257" fmla="*/ 8410677 w 9517857"/>
              <a:gd name="connsiteY76-11258" fmla="*/ 172167 h 918356"/>
              <a:gd name="connsiteX77-11259" fmla="*/ 8617841 w 9517857"/>
              <a:gd name="connsiteY77-11260" fmla="*/ 155167 h 918356"/>
              <a:gd name="connsiteX78-11261" fmla="*/ 8715976 w 9517857"/>
              <a:gd name="connsiteY78-11262" fmla="*/ 178374 h 918356"/>
              <a:gd name="connsiteX79-11263" fmla="*/ 8778827 w 9517857"/>
              <a:gd name="connsiteY79-11264" fmla="*/ 172936 h 918356"/>
              <a:gd name="connsiteX80-11265" fmla="*/ 8855248 w 9517857"/>
              <a:gd name="connsiteY80-11266" fmla="*/ 143149 h 918356"/>
              <a:gd name="connsiteX81-11267" fmla="*/ 9010380 w 9517857"/>
              <a:gd name="connsiteY81-11268" fmla="*/ 91891 h 918356"/>
              <a:gd name="connsiteX82-11269" fmla="*/ 9110856 w 9517857"/>
              <a:gd name="connsiteY82-11270" fmla="*/ 70997 h 918356"/>
              <a:gd name="connsiteX83-11271" fmla="*/ 9268817 w 9517857"/>
              <a:gd name="connsiteY83-11272" fmla="*/ 53082 h 918356"/>
              <a:gd name="connsiteX84-11273" fmla="*/ 9316667 w 9517857"/>
              <a:gd name="connsiteY84-11274" fmla="*/ 45047 h 918356"/>
              <a:gd name="connsiteX85-11275" fmla="*/ 9428209 w 9517857"/>
              <a:gd name="connsiteY85-11276" fmla="*/ 29923 h 918356"/>
              <a:gd name="connsiteX86-11277" fmla="*/ 9488916 w 9517857"/>
              <a:gd name="connsiteY86-11278" fmla="*/ 0 h 918356"/>
              <a:gd name="connsiteX0-11279" fmla="*/ 9488916 w 9517857"/>
              <a:gd name="connsiteY0-11280" fmla="*/ 0 h 918356"/>
              <a:gd name="connsiteX1-11281" fmla="*/ 9517857 w 9517857"/>
              <a:gd name="connsiteY1-11282" fmla="*/ 12 h 918356"/>
              <a:gd name="connsiteX2-11283" fmla="*/ 9517857 w 9517857"/>
              <a:gd name="connsiteY2-11284" fmla="*/ 918356 h 918356"/>
              <a:gd name="connsiteX3-11285" fmla="*/ 14604 w 9517857"/>
              <a:gd name="connsiteY3-11286" fmla="*/ 918356 h 918356"/>
              <a:gd name="connsiteX4-11287" fmla="*/ 12841 w 9517857"/>
              <a:gd name="connsiteY4-11288" fmla="*/ 917763 h 918356"/>
              <a:gd name="connsiteX5-11289" fmla="*/ 93 w 9517857"/>
              <a:gd name="connsiteY5-11290" fmla="*/ 912471 h 918356"/>
              <a:gd name="connsiteX6-11291" fmla="*/ 58674 w 9517857"/>
              <a:gd name="connsiteY6-11292" fmla="*/ 890322 h 918356"/>
              <a:gd name="connsiteX7-11293" fmla="*/ 275005 w 9517857"/>
              <a:gd name="connsiteY7-11294" fmla="*/ 807229 h 918356"/>
              <a:gd name="connsiteX8-11295" fmla="*/ 587824 w 9517857"/>
              <a:gd name="connsiteY8-11296" fmla="*/ 798195 h 918356"/>
              <a:gd name="connsiteX9-11297" fmla="*/ 778982 w 9517857"/>
              <a:gd name="connsiteY9-11298" fmla="*/ 710142 h 918356"/>
              <a:gd name="connsiteX10-11299" fmla="*/ 849944 w 9517857"/>
              <a:gd name="connsiteY10-11300" fmla="*/ 717987 h 918356"/>
              <a:gd name="connsiteX11-11301" fmla="*/ 901402 w 9517857"/>
              <a:gd name="connsiteY11-11302" fmla="*/ 729045 h 918356"/>
              <a:gd name="connsiteX12-11303" fmla="*/ 930946 w 9517857"/>
              <a:gd name="connsiteY12-11304" fmla="*/ 734046 h 918356"/>
              <a:gd name="connsiteX13-11305" fmla="*/ 986250 w 9517857"/>
              <a:gd name="connsiteY13-11306" fmla="*/ 713530 h 918356"/>
              <a:gd name="connsiteX14-11307" fmla="*/ 1013752 w 9517857"/>
              <a:gd name="connsiteY14-11308" fmla="*/ 713361 h 918356"/>
              <a:gd name="connsiteX15-11309" fmla="*/ 1023734 w 9517857"/>
              <a:gd name="connsiteY15-11310" fmla="*/ 718571 h 918356"/>
              <a:gd name="connsiteX16-11311" fmla="*/ 1063207 w 9517857"/>
              <a:gd name="connsiteY16-11312" fmla="*/ 715651 h 918356"/>
              <a:gd name="connsiteX17-11313" fmla="*/ 1081980 w 9517857"/>
              <a:gd name="connsiteY17-11314" fmla="*/ 738455 h 918356"/>
              <a:gd name="connsiteX18-11315" fmla="*/ 1218120 w 9517857"/>
              <a:gd name="connsiteY18-11316" fmla="*/ 713280 h 918356"/>
              <a:gd name="connsiteX19-11317" fmla="*/ 1397459 w 9517857"/>
              <a:gd name="connsiteY19-11318" fmla="*/ 691190 h 918356"/>
              <a:gd name="connsiteX20-11319" fmla="*/ 1580688 w 9517857"/>
              <a:gd name="connsiteY20-11320" fmla="*/ 693697 h 918356"/>
              <a:gd name="connsiteX21-11321" fmla="*/ 1772334 w 9517857"/>
              <a:gd name="connsiteY21-11322" fmla="*/ 710640 h 918356"/>
              <a:gd name="connsiteX22-11323" fmla="*/ 2002561 w 9517857"/>
              <a:gd name="connsiteY22-11324" fmla="*/ 659917 h 918356"/>
              <a:gd name="connsiteX23-11325" fmla="*/ 2135144 w 9517857"/>
              <a:gd name="connsiteY23-11326" fmla="*/ 636501 h 918356"/>
              <a:gd name="connsiteX24-11327" fmla="*/ 2440292 w 9517857"/>
              <a:gd name="connsiteY24-11328" fmla="*/ 593862 h 918356"/>
              <a:gd name="connsiteX25-11329" fmla="*/ 2547829 w 9517857"/>
              <a:gd name="connsiteY25-11330" fmla="*/ 566150 h 918356"/>
              <a:gd name="connsiteX26-11331" fmla="*/ 2658055 w 9517857"/>
              <a:gd name="connsiteY26-11332" fmla="*/ 578727 h 918356"/>
              <a:gd name="connsiteX27-11333" fmla="*/ 2693698 w 9517857"/>
              <a:gd name="connsiteY27-11334" fmla="*/ 560029 h 918356"/>
              <a:gd name="connsiteX28-11335" fmla="*/ 2699673 w 9517857"/>
              <a:gd name="connsiteY28-11336" fmla="*/ 556400 h 918356"/>
              <a:gd name="connsiteX29-11337" fmla="*/ 2727306 w 9517857"/>
              <a:gd name="connsiteY29-11338" fmla="*/ 550698 h 918356"/>
              <a:gd name="connsiteX30-11339" fmla="*/ 2730451 w 9517857"/>
              <a:gd name="connsiteY30-11340" fmla="*/ 538058 h 918356"/>
              <a:gd name="connsiteX31-11341" fmla="*/ 2820868 w 9517857"/>
              <a:gd name="connsiteY31-11342" fmla="*/ 514160 h 918356"/>
              <a:gd name="connsiteX32-11343" fmla="*/ 3073635 w 9517857"/>
              <a:gd name="connsiteY32-11344" fmla="*/ 491294 h 918356"/>
              <a:gd name="connsiteX33-11345" fmla="*/ 3222071 w 9517857"/>
              <a:gd name="connsiteY33-11346" fmla="*/ 470559 h 918356"/>
              <a:gd name="connsiteX34-11347" fmla="*/ 3274069 w 9517857"/>
              <a:gd name="connsiteY34-11348" fmla="*/ 451605 h 918356"/>
              <a:gd name="connsiteX35-11349" fmla="*/ 3349632 w 9517857"/>
              <a:gd name="connsiteY35-11350" fmla="*/ 432583 h 918356"/>
              <a:gd name="connsiteX36-11351" fmla="*/ 3479593 w 9517857"/>
              <a:gd name="connsiteY36-11352" fmla="*/ 390437 h 918356"/>
              <a:gd name="connsiteX37-11353" fmla="*/ 3651428 w 9517857"/>
              <a:gd name="connsiteY37-11354" fmla="*/ 361807 h 918356"/>
              <a:gd name="connsiteX38-11355" fmla="*/ 3844133 w 9517857"/>
              <a:gd name="connsiteY38-11356" fmla="*/ 360648 h 918356"/>
              <a:gd name="connsiteX39-11357" fmla="*/ 3933803 w 9517857"/>
              <a:gd name="connsiteY39-11358" fmla="*/ 357315 h 918356"/>
              <a:gd name="connsiteX40-11359" fmla="*/ 4266740 w 9517857"/>
              <a:gd name="connsiteY40-11360" fmla="*/ 361454 h 918356"/>
              <a:gd name="connsiteX41-11361" fmla="*/ 4430770 w 9517857"/>
              <a:gd name="connsiteY41-11362" fmla="*/ 342643 h 918356"/>
              <a:gd name="connsiteX42-11363" fmla="*/ 4512664 w 9517857"/>
              <a:gd name="connsiteY42-11364" fmla="*/ 319948 h 918356"/>
              <a:gd name="connsiteX43-11365" fmla="*/ 4616423 w 9517857"/>
              <a:gd name="connsiteY43-11366" fmla="*/ 290914 h 918356"/>
              <a:gd name="connsiteX44-11367" fmla="*/ 4689163 w 9517857"/>
              <a:gd name="connsiteY44-11368" fmla="*/ 272812 h 918356"/>
              <a:gd name="connsiteX45-11369" fmla="*/ 4783273 w 9517857"/>
              <a:gd name="connsiteY45-11370" fmla="*/ 248463 h 918356"/>
              <a:gd name="connsiteX46-11371" fmla="*/ 4836507 w 9517857"/>
              <a:gd name="connsiteY46-11372" fmla="*/ 256788 h 918356"/>
              <a:gd name="connsiteX47-11373" fmla="*/ 4892569 w 9517857"/>
              <a:gd name="connsiteY47-11374" fmla="*/ 249933 h 918356"/>
              <a:gd name="connsiteX48-11375" fmla="*/ 4896611 w 9517857"/>
              <a:gd name="connsiteY48-11376" fmla="*/ 240448 h 918356"/>
              <a:gd name="connsiteX49-11377" fmla="*/ 4917286 w 9517857"/>
              <a:gd name="connsiteY49-11378" fmla="*/ 243659 h 918356"/>
              <a:gd name="connsiteX50-11379" fmla="*/ 4981173 w 9517857"/>
              <a:gd name="connsiteY50-11380" fmla="*/ 247103 h 918356"/>
              <a:gd name="connsiteX51-11381" fmla="*/ 5060397 w 9517857"/>
              <a:gd name="connsiteY51-11382" fmla="*/ 263688 h 918356"/>
              <a:gd name="connsiteX52-11383" fmla="*/ 5252996 w 9517857"/>
              <a:gd name="connsiteY52-11384" fmla="*/ 270655 h 918356"/>
              <a:gd name="connsiteX53-11385" fmla="*/ 5358056 w 9517857"/>
              <a:gd name="connsiteY53-11386" fmla="*/ 247248 h 918356"/>
              <a:gd name="connsiteX54-11387" fmla="*/ 5426496 w 9517857"/>
              <a:gd name="connsiteY54-11388" fmla="*/ 235142 h 918356"/>
              <a:gd name="connsiteX55-11389" fmla="*/ 5497161 w 9517857"/>
              <a:gd name="connsiteY55-11390" fmla="*/ 228808 h 918356"/>
              <a:gd name="connsiteX56-11391" fmla="*/ 5826043 w 9517857"/>
              <a:gd name="connsiteY56-11392" fmla="*/ 148073 h 918356"/>
              <a:gd name="connsiteX57-11393" fmla="*/ 6007627 w 9517857"/>
              <a:gd name="connsiteY57-11394" fmla="*/ 147126 h 918356"/>
              <a:gd name="connsiteX58-11395" fmla="*/ 6080994 w 9517857"/>
              <a:gd name="connsiteY58-11396" fmla="*/ 142938 h 918356"/>
              <a:gd name="connsiteX59-11397" fmla="*/ 6194152 w 9517857"/>
              <a:gd name="connsiteY59-11398" fmla="*/ 151772 h 918356"/>
              <a:gd name="connsiteX60-11399" fmla="*/ 6281379 w 9517857"/>
              <a:gd name="connsiteY60-11400" fmla="*/ 181626 h 918356"/>
              <a:gd name="connsiteX61-11401" fmla="*/ 6489033 w 9517857"/>
              <a:gd name="connsiteY61-11402" fmla="*/ 167648 h 918356"/>
              <a:gd name="connsiteX62-11403" fmla="*/ 6544700 w 9517857"/>
              <a:gd name="connsiteY62-11404" fmla="*/ 167161 h 918356"/>
              <a:gd name="connsiteX63-11405" fmla="*/ 6648353 w 9517857"/>
              <a:gd name="connsiteY63-11406" fmla="*/ 172250 h 918356"/>
              <a:gd name="connsiteX64-11407" fmla="*/ 6736227 w 9517857"/>
              <a:gd name="connsiteY64-11408" fmla="*/ 173216 h 918356"/>
              <a:gd name="connsiteX65-11409" fmla="*/ 6977218 w 9517857"/>
              <a:gd name="connsiteY65-11410" fmla="*/ 184289 h 918356"/>
              <a:gd name="connsiteX66-11411" fmla="*/ 7065221 w 9517857"/>
              <a:gd name="connsiteY66-11412" fmla="*/ 227531 h 918356"/>
              <a:gd name="connsiteX67-11413" fmla="*/ 7358195 w 9517857"/>
              <a:gd name="connsiteY67-11414" fmla="*/ 251740 h 918356"/>
              <a:gd name="connsiteX68-11415" fmla="*/ 7565449 w 9517857"/>
              <a:gd name="connsiteY68-11416" fmla="*/ 258950 h 918356"/>
              <a:gd name="connsiteX69-11417" fmla="*/ 7599285 w 9517857"/>
              <a:gd name="connsiteY69-11418" fmla="*/ 266021 h 918356"/>
              <a:gd name="connsiteX70-11419" fmla="*/ 7644411 w 9517857"/>
              <a:gd name="connsiteY70-11420" fmla="*/ 258986 h 918356"/>
              <a:gd name="connsiteX71-11421" fmla="*/ 7825110 w 9517857"/>
              <a:gd name="connsiteY71-11422" fmla="*/ 229109 h 918356"/>
              <a:gd name="connsiteX72-11423" fmla="*/ 7965805 w 9517857"/>
              <a:gd name="connsiteY72-11424" fmla="*/ 200355 h 918356"/>
              <a:gd name="connsiteX73-11425" fmla="*/ 8147401 w 9517857"/>
              <a:gd name="connsiteY73-11426" fmla="*/ 205617 h 918356"/>
              <a:gd name="connsiteX74-11427" fmla="*/ 8256033 w 9517857"/>
              <a:gd name="connsiteY74-11428" fmla="*/ 193713 h 918356"/>
              <a:gd name="connsiteX75-11429" fmla="*/ 8410677 w 9517857"/>
              <a:gd name="connsiteY75-11430" fmla="*/ 172167 h 918356"/>
              <a:gd name="connsiteX76-11431" fmla="*/ 8617841 w 9517857"/>
              <a:gd name="connsiteY76-11432" fmla="*/ 155167 h 918356"/>
              <a:gd name="connsiteX77-11433" fmla="*/ 8715976 w 9517857"/>
              <a:gd name="connsiteY77-11434" fmla="*/ 178374 h 918356"/>
              <a:gd name="connsiteX78-11435" fmla="*/ 8778827 w 9517857"/>
              <a:gd name="connsiteY78-11436" fmla="*/ 172936 h 918356"/>
              <a:gd name="connsiteX79-11437" fmla="*/ 8855248 w 9517857"/>
              <a:gd name="connsiteY79-11438" fmla="*/ 143149 h 918356"/>
              <a:gd name="connsiteX80-11439" fmla="*/ 9010380 w 9517857"/>
              <a:gd name="connsiteY80-11440" fmla="*/ 91891 h 918356"/>
              <a:gd name="connsiteX81-11441" fmla="*/ 9110856 w 9517857"/>
              <a:gd name="connsiteY81-11442" fmla="*/ 70997 h 918356"/>
              <a:gd name="connsiteX82-11443" fmla="*/ 9268817 w 9517857"/>
              <a:gd name="connsiteY82-11444" fmla="*/ 53082 h 918356"/>
              <a:gd name="connsiteX83-11445" fmla="*/ 9316667 w 9517857"/>
              <a:gd name="connsiteY83-11446" fmla="*/ 45047 h 918356"/>
              <a:gd name="connsiteX84-11447" fmla="*/ 9428209 w 9517857"/>
              <a:gd name="connsiteY84-11448" fmla="*/ 29923 h 918356"/>
              <a:gd name="connsiteX85-11449" fmla="*/ 9488916 w 9517857"/>
              <a:gd name="connsiteY85-11450" fmla="*/ 0 h 918356"/>
              <a:gd name="connsiteX0-11451" fmla="*/ 9488916 w 9517857"/>
              <a:gd name="connsiteY0-11452" fmla="*/ 0 h 918356"/>
              <a:gd name="connsiteX1-11453" fmla="*/ 9517857 w 9517857"/>
              <a:gd name="connsiteY1-11454" fmla="*/ 12 h 918356"/>
              <a:gd name="connsiteX2-11455" fmla="*/ 9517857 w 9517857"/>
              <a:gd name="connsiteY2-11456" fmla="*/ 918356 h 918356"/>
              <a:gd name="connsiteX3-11457" fmla="*/ 14604 w 9517857"/>
              <a:gd name="connsiteY3-11458" fmla="*/ 918356 h 918356"/>
              <a:gd name="connsiteX4-11459" fmla="*/ 12841 w 9517857"/>
              <a:gd name="connsiteY4-11460" fmla="*/ 917763 h 918356"/>
              <a:gd name="connsiteX5-11461" fmla="*/ 93 w 9517857"/>
              <a:gd name="connsiteY5-11462" fmla="*/ 912471 h 918356"/>
              <a:gd name="connsiteX6-11463" fmla="*/ 58674 w 9517857"/>
              <a:gd name="connsiteY6-11464" fmla="*/ 890322 h 918356"/>
              <a:gd name="connsiteX7-11465" fmla="*/ 275005 w 9517857"/>
              <a:gd name="connsiteY7-11466" fmla="*/ 807229 h 918356"/>
              <a:gd name="connsiteX8-11467" fmla="*/ 587824 w 9517857"/>
              <a:gd name="connsiteY8-11468" fmla="*/ 798195 h 918356"/>
              <a:gd name="connsiteX9-11469" fmla="*/ 752936 w 9517857"/>
              <a:gd name="connsiteY9-11470" fmla="*/ 742843 h 918356"/>
              <a:gd name="connsiteX10-11471" fmla="*/ 849944 w 9517857"/>
              <a:gd name="connsiteY10-11472" fmla="*/ 717987 h 918356"/>
              <a:gd name="connsiteX11-11473" fmla="*/ 901402 w 9517857"/>
              <a:gd name="connsiteY11-11474" fmla="*/ 729045 h 918356"/>
              <a:gd name="connsiteX12-11475" fmla="*/ 930946 w 9517857"/>
              <a:gd name="connsiteY12-11476" fmla="*/ 734046 h 918356"/>
              <a:gd name="connsiteX13-11477" fmla="*/ 986250 w 9517857"/>
              <a:gd name="connsiteY13-11478" fmla="*/ 713530 h 918356"/>
              <a:gd name="connsiteX14-11479" fmla="*/ 1013752 w 9517857"/>
              <a:gd name="connsiteY14-11480" fmla="*/ 713361 h 918356"/>
              <a:gd name="connsiteX15-11481" fmla="*/ 1023734 w 9517857"/>
              <a:gd name="connsiteY15-11482" fmla="*/ 718571 h 918356"/>
              <a:gd name="connsiteX16-11483" fmla="*/ 1063207 w 9517857"/>
              <a:gd name="connsiteY16-11484" fmla="*/ 715651 h 918356"/>
              <a:gd name="connsiteX17-11485" fmla="*/ 1081980 w 9517857"/>
              <a:gd name="connsiteY17-11486" fmla="*/ 738455 h 918356"/>
              <a:gd name="connsiteX18-11487" fmla="*/ 1218120 w 9517857"/>
              <a:gd name="connsiteY18-11488" fmla="*/ 713280 h 918356"/>
              <a:gd name="connsiteX19-11489" fmla="*/ 1397459 w 9517857"/>
              <a:gd name="connsiteY19-11490" fmla="*/ 691190 h 918356"/>
              <a:gd name="connsiteX20-11491" fmla="*/ 1580688 w 9517857"/>
              <a:gd name="connsiteY20-11492" fmla="*/ 693697 h 918356"/>
              <a:gd name="connsiteX21-11493" fmla="*/ 1772334 w 9517857"/>
              <a:gd name="connsiteY21-11494" fmla="*/ 710640 h 918356"/>
              <a:gd name="connsiteX22-11495" fmla="*/ 2002561 w 9517857"/>
              <a:gd name="connsiteY22-11496" fmla="*/ 659917 h 918356"/>
              <a:gd name="connsiteX23-11497" fmla="*/ 2135144 w 9517857"/>
              <a:gd name="connsiteY23-11498" fmla="*/ 636501 h 918356"/>
              <a:gd name="connsiteX24-11499" fmla="*/ 2440292 w 9517857"/>
              <a:gd name="connsiteY24-11500" fmla="*/ 593862 h 918356"/>
              <a:gd name="connsiteX25-11501" fmla="*/ 2547829 w 9517857"/>
              <a:gd name="connsiteY25-11502" fmla="*/ 566150 h 918356"/>
              <a:gd name="connsiteX26-11503" fmla="*/ 2658055 w 9517857"/>
              <a:gd name="connsiteY26-11504" fmla="*/ 578727 h 918356"/>
              <a:gd name="connsiteX27-11505" fmla="*/ 2693698 w 9517857"/>
              <a:gd name="connsiteY27-11506" fmla="*/ 560029 h 918356"/>
              <a:gd name="connsiteX28-11507" fmla="*/ 2699673 w 9517857"/>
              <a:gd name="connsiteY28-11508" fmla="*/ 556400 h 918356"/>
              <a:gd name="connsiteX29-11509" fmla="*/ 2727306 w 9517857"/>
              <a:gd name="connsiteY29-11510" fmla="*/ 550698 h 918356"/>
              <a:gd name="connsiteX30-11511" fmla="*/ 2730451 w 9517857"/>
              <a:gd name="connsiteY30-11512" fmla="*/ 538058 h 918356"/>
              <a:gd name="connsiteX31-11513" fmla="*/ 2820868 w 9517857"/>
              <a:gd name="connsiteY31-11514" fmla="*/ 514160 h 918356"/>
              <a:gd name="connsiteX32-11515" fmla="*/ 3073635 w 9517857"/>
              <a:gd name="connsiteY32-11516" fmla="*/ 491294 h 918356"/>
              <a:gd name="connsiteX33-11517" fmla="*/ 3222071 w 9517857"/>
              <a:gd name="connsiteY33-11518" fmla="*/ 470559 h 918356"/>
              <a:gd name="connsiteX34-11519" fmla="*/ 3274069 w 9517857"/>
              <a:gd name="connsiteY34-11520" fmla="*/ 451605 h 918356"/>
              <a:gd name="connsiteX35-11521" fmla="*/ 3349632 w 9517857"/>
              <a:gd name="connsiteY35-11522" fmla="*/ 432583 h 918356"/>
              <a:gd name="connsiteX36-11523" fmla="*/ 3479593 w 9517857"/>
              <a:gd name="connsiteY36-11524" fmla="*/ 390437 h 918356"/>
              <a:gd name="connsiteX37-11525" fmla="*/ 3651428 w 9517857"/>
              <a:gd name="connsiteY37-11526" fmla="*/ 361807 h 918356"/>
              <a:gd name="connsiteX38-11527" fmla="*/ 3844133 w 9517857"/>
              <a:gd name="connsiteY38-11528" fmla="*/ 360648 h 918356"/>
              <a:gd name="connsiteX39-11529" fmla="*/ 3933803 w 9517857"/>
              <a:gd name="connsiteY39-11530" fmla="*/ 357315 h 918356"/>
              <a:gd name="connsiteX40-11531" fmla="*/ 4266740 w 9517857"/>
              <a:gd name="connsiteY40-11532" fmla="*/ 361454 h 918356"/>
              <a:gd name="connsiteX41-11533" fmla="*/ 4430770 w 9517857"/>
              <a:gd name="connsiteY41-11534" fmla="*/ 342643 h 918356"/>
              <a:gd name="connsiteX42-11535" fmla="*/ 4512664 w 9517857"/>
              <a:gd name="connsiteY42-11536" fmla="*/ 319948 h 918356"/>
              <a:gd name="connsiteX43-11537" fmla="*/ 4616423 w 9517857"/>
              <a:gd name="connsiteY43-11538" fmla="*/ 290914 h 918356"/>
              <a:gd name="connsiteX44-11539" fmla="*/ 4689163 w 9517857"/>
              <a:gd name="connsiteY44-11540" fmla="*/ 272812 h 918356"/>
              <a:gd name="connsiteX45-11541" fmla="*/ 4783273 w 9517857"/>
              <a:gd name="connsiteY45-11542" fmla="*/ 248463 h 918356"/>
              <a:gd name="connsiteX46-11543" fmla="*/ 4836507 w 9517857"/>
              <a:gd name="connsiteY46-11544" fmla="*/ 256788 h 918356"/>
              <a:gd name="connsiteX47-11545" fmla="*/ 4892569 w 9517857"/>
              <a:gd name="connsiteY47-11546" fmla="*/ 249933 h 918356"/>
              <a:gd name="connsiteX48-11547" fmla="*/ 4896611 w 9517857"/>
              <a:gd name="connsiteY48-11548" fmla="*/ 240448 h 918356"/>
              <a:gd name="connsiteX49-11549" fmla="*/ 4917286 w 9517857"/>
              <a:gd name="connsiteY49-11550" fmla="*/ 243659 h 918356"/>
              <a:gd name="connsiteX50-11551" fmla="*/ 4981173 w 9517857"/>
              <a:gd name="connsiteY50-11552" fmla="*/ 247103 h 918356"/>
              <a:gd name="connsiteX51-11553" fmla="*/ 5060397 w 9517857"/>
              <a:gd name="connsiteY51-11554" fmla="*/ 263688 h 918356"/>
              <a:gd name="connsiteX52-11555" fmla="*/ 5252996 w 9517857"/>
              <a:gd name="connsiteY52-11556" fmla="*/ 270655 h 918356"/>
              <a:gd name="connsiteX53-11557" fmla="*/ 5358056 w 9517857"/>
              <a:gd name="connsiteY53-11558" fmla="*/ 247248 h 918356"/>
              <a:gd name="connsiteX54-11559" fmla="*/ 5426496 w 9517857"/>
              <a:gd name="connsiteY54-11560" fmla="*/ 235142 h 918356"/>
              <a:gd name="connsiteX55-11561" fmla="*/ 5497161 w 9517857"/>
              <a:gd name="connsiteY55-11562" fmla="*/ 228808 h 918356"/>
              <a:gd name="connsiteX56-11563" fmla="*/ 5826043 w 9517857"/>
              <a:gd name="connsiteY56-11564" fmla="*/ 148073 h 918356"/>
              <a:gd name="connsiteX57-11565" fmla="*/ 6007627 w 9517857"/>
              <a:gd name="connsiteY57-11566" fmla="*/ 147126 h 918356"/>
              <a:gd name="connsiteX58-11567" fmla="*/ 6080994 w 9517857"/>
              <a:gd name="connsiteY58-11568" fmla="*/ 142938 h 918356"/>
              <a:gd name="connsiteX59-11569" fmla="*/ 6194152 w 9517857"/>
              <a:gd name="connsiteY59-11570" fmla="*/ 151772 h 918356"/>
              <a:gd name="connsiteX60-11571" fmla="*/ 6281379 w 9517857"/>
              <a:gd name="connsiteY60-11572" fmla="*/ 181626 h 918356"/>
              <a:gd name="connsiteX61-11573" fmla="*/ 6489033 w 9517857"/>
              <a:gd name="connsiteY61-11574" fmla="*/ 167648 h 918356"/>
              <a:gd name="connsiteX62-11575" fmla="*/ 6544700 w 9517857"/>
              <a:gd name="connsiteY62-11576" fmla="*/ 167161 h 918356"/>
              <a:gd name="connsiteX63-11577" fmla="*/ 6648353 w 9517857"/>
              <a:gd name="connsiteY63-11578" fmla="*/ 172250 h 918356"/>
              <a:gd name="connsiteX64-11579" fmla="*/ 6736227 w 9517857"/>
              <a:gd name="connsiteY64-11580" fmla="*/ 173216 h 918356"/>
              <a:gd name="connsiteX65-11581" fmla="*/ 6977218 w 9517857"/>
              <a:gd name="connsiteY65-11582" fmla="*/ 184289 h 918356"/>
              <a:gd name="connsiteX66-11583" fmla="*/ 7065221 w 9517857"/>
              <a:gd name="connsiteY66-11584" fmla="*/ 227531 h 918356"/>
              <a:gd name="connsiteX67-11585" fmla="*/ 7358195 w 9517857"/>
              <a:gd name="connsiteY67-11586" fmla="*/ 251740 h 918356"/>
              <a:gd name="connsiteX68-11587" fmla="*/ 7565449 w 9517857"/>
              <a:gd name="connsiteY68-11588" fmla="*/ 258950 h 918356"/>
              <a:gd name="connsiteX69-11589" fmla="*/ 7599285 w 9517857"/>
              <a:gd name="connsiteY69-11590" fmla="*/ 266021 h 918356"/>
              <a:gd name="connsiteX70-11591" fmla="*/ 7644411 w 9517857"/>
              <a:gd name="connsiteY70-11592" fmla="*/ 258986 h 918356"/>
              <a:gd name="connsiteX71-11593" fmla="*/ 7825110 w 9517857"/>
              <a:gd name="connsiteY71-11594" fmla="*/ 229109 h 918356"/>
              <a:gd name="connsiteX72-11595" fmla="*/ 7965805 w 9517857"/>
              <a:gd name="connsiteY72-11596" fmla="*/ 200355 h 918356"/>
              <a:gd name="connsiteX73-11597" fmla="*/ 8147401 w 9517857"/>
              <a:gd name="connsiteY73-11598" fmla="*/ 205617 h 918356"/>
              <a:gd name="connsiteX74-11599" fmla="*/ 8256033 w 9517857"/>
              <a:gd name="connsiteY74-11600" fmla="*/ 193713 h 918356"/>
              <a:gd name="connsiteX75-11601" fmla="*/ 8410677 w 9517857"/>
              <a:gd name="connsiteY75-11602" fmla="*/ 172167 h 918356"/>
              <a:gd name="connsiteX76-11603" fmla="*/ 8617841 w 9517857"/>
              <a:gd name="connsiteY76-11604" fmla="*/ 155167 h 918356"/>
              <a:gd name="connsiteX77-11605" fmla="*/ 8715976 w 9517857"/>
              <a:gd name="connsiteY77-11606" fmla="*/ 178374 h 918356"/>
              <a:gd name="connsiteX78-11607" fmla="*/ 8778827 w 9517857"/>
              <a:gd name="connsiteY78-11608" fmla="*/ 172936 h 918356"/>
              <a:gd name="connsiteX79-11609" fmla="*/ 8855248 w 9517857"/>
              <a:gd name="connsiteY79-11610" fmla="*/ 143149 h 918356"/>
              <a:gd name="connsiteX80-11611" fmla="*/ 9010380 w 9517857"/>
              <a:gd name="connsiteY80-11612" fmla="*/ 91891 h 918356"/>
              <a:gd name="connsiteX81-11613" fmla="*/ 9110856 w 9517857"/>
              <a:gd name="connsiteY81-11614" fmla="*/ 70997 h 918356"/>
              <a:gd name="connsiteX82-11615" fmla="*/ 9268817 w 9517857"/>
              <a:gd name="connsiteY82-11616" fmla="*/ 53082 h 918356"/>
              <a:gd name="connsiteX83-11617" fmla="*/ 9316667 w 9517857"/>
              <a:gd name="connsiteY83-11618" fmla="*/ 45047 h 918356"/>
              <a:gd name="connsiteX84-11619" fmla="*/ 9428209 w 9517857"/>
              <a:gd name="connsiteY84-11620" fmla="*/ 29923 h 918356"/>
              <a:gd name="connsiteX85-11621" fmla="*/ 9488916 w 9517857"/>
              <a:gd name="connsiteY85-11622" fmla="*/ 0 h 918356"/>
              <a:gd name="connsiteX0-11623" fmla="*/ 9488916 w 9517857"/>
              <a:gd name="connsiteY0-11624" fmla="*/ 0 h 918356"/>
              <a:gd name="connsiteX1-11625" fmla="*/ 9517857 w 9517857"/>
              <a:gd name="connsiteY1-11626" fmla="*/ 12 h 918356"/>
              <a:gd name="connsiteX2-11627" fmla="*/ 9517857 w 9517857"/>
              <a:gd name="connsiteY2-11628" fmla="*/ 918356 h 918356"/>
              <a:gd name="connsiteX3-11629" fmla="*/ 14604 w 9517857"/>
              <a:gd name="connsiteY3-11630" fmla="*/ 918356 h 918356"/>
              <a:gd name="connsiteX4-11631" fmla="*/ 12841 w 9517857"/>
              <a:gd name="connsiteY4-11632" fmla="*/ 917763 h 918356"/>
              <a:gd name="connsiteX5-11633" fmla="*/ 93 w 9517857"/>
              <a:gd name="connsiteY5-11634" fmla="*/ 912471 h 918356"/>
              <a:gd name="connsiteX6-11635" fmla="*/ 58674 w 9517857"/>
              <a:gd name="connsiteY6-11636" fmla="*/ 890322 h 918356"/>
              <a:gd name="connsiteX7-11637" fmla="*/ 275005 w 9517857"/>
              <a:gd name="connsiteY7-11638" fmla="*/ 807229 h 918356"/>
              <a:gd name="connsiteX8-11639" fmla="*/ 587824 w 9517857"/>
              <a:gd name="connsiteY8-11640" fmla="*/ 798195 h 918356"/>
              <a:gd name="connsiteX9-11641" fmla="*/ 752936 w 9517857"/>
              <a:gd name="connsiteY9-11642" fmla="*/ 742843 h 918356"/>
              <a:gd name="connsiteX10-11643" fmla="*/ 849944 w 9517857"/>
              <a:gd name="connsiteY10-11644" fmla="*/ 717987 h 918356"/>
              <a:gd name="connsiteX11-11645" fmla="*/ 901402 w 9517857"/>
              <a:gd name="connsiteY11-11646" fmla="*/ 729045 h 918356"/>
              <a:gd name="connsiteX12-11647" fmla="*/ 930946 w 9517857"/>
              <a:gd name="connsiteY12-11648" fmla="*/ 734046 h 918356"/>
              <a:gd name="connsiteX13-11649" fmla="*/ 986250 w 9517857"/>
              <a:gd name="connsiteY13-11650" fmla="*/ 713530 h 918356"/>
              <a:gd name="connsiteX14-11651" fmla="*/ 1013752 w 9517857"/>
              <a:gd name="connsiteY14-11652" fmla="*/ 713361 h 918356"/>
              <a:gd name="connsiteX15-11653" fmla="*/ 1023734 w 9517857"/>
              <a:gd name="connsiteY15-11654" fmla="*/ 718571 h 918356"/>
              <a:gd name="connsiteX16-11655" fmla="*/ 1063207 w 9517857"/>
              <a:gd name="connsiteY16-11656" fmla="*/ 715651 h 918356"/>
              <a:gd name="connsiteX17-11657" fmla="*/ 1142754 w 9517857"/>
              <a:gd name="connsiteY17-11658" fmla="*/ 725374 h 918356"/>
              <a:gd name="connsiteX18-11659" fmla="*/ 1218120 w 9517857"/>
              <a:gd name="connsiteY18-11660" fmla="*/ 713280 h 918356"/>
              <a:gd name="connsiteX19-11661" fmla="*/ 1397459 w 9517857"/>
              <a:gd name="connsiteY19-11662" fmla="*/ 691190 h 918356"/>
              <a:gd name="connsiteX20-11663" fmla="*/ 1580688 w 9517857"/>
              <a:gd name="connsiteY20-11664" fmla="*/ 693697 h 918356"/>
              <a:gd name="connsiteX21-11665" fmla="*/ 1772334 w 9517857"/>
              <a:gd name="connsiteY21-11666" fmla="*/ 710640 h 918356"/>
              <a:gd name="connsiteX22-11667" fmla="*/ 2002561 w 9517857"/>
              <a:gd name="connsiteY22-11668" fmla="*/ 659917 h 918356"/>
              <a:gd name="connsiteX23-11669" fmla="*/ 2135144 w 9517857"/>
              <a:gd name="connsiteY23-11670" fmla="*/ 636501 h 918356"/>
              <a:gd name="connsiteX24-11671" fmla="*/ 2440292 w 9517857"/>
              <a:gd name="connsiteY24-11672" fmla="*/ 593862 h 918356"/>
              <a:gd name="connsiteX25-11673" fmla="*/ 2547829 w 9517857"/>
              <a:gd name="connsiteY25-11674" fmla="*/ 566150 h 918356"/>
              <a:gd name="connsiteX26-11675" fmla="*/ 2658055 w 9517857"/>
              <a:gd name="connsiteY26-11676" fmla="*/ 578727 h 918356"/>
              <a:gd name="connsiteX27-11677" fmla="*/ 2693698 w 9517857"/>
              <a:gd name="connsiteY27-11678" fmla="*/ 560029 h 918356"/>
              <a:gd name="connsiteX28-11679" fmla="*/ 2699673 w 9517857"/>
              <a:gd name="connsiteY28-11680" fmla="*/ 556400 h 918356"/>
              <a:gd name="connsiteX29-11681" fmla="*/ 2727306 w 9517857"/>
              <a:gd name="connsiteY29-11682" fmla="*/ 550698 h 918356"/>
              <a:gd name="connsiteX30-11683" fmla="*/ 2730451 w 9517857"/>
              <a:gd name="connsiteY30-11684" fmla="*/ 538058 h 918356"/>
              <a:gd name="connsiteX31-11685" fmla="*/ 2820868 w 9517857"/>
              <a:gd name="connsiteY31-11686" fmla="*/ 514160 h 918356"/>
              <a:gd name="connsiteX32-11687" fmla="*/ 3073635 w 9517857"/>
              <a:gd name="connsiteY32-11688" fmla="*/ 491294 h 918356"/>
              <a:gd name="connsiteX33-11689" fmla="*/ 3222071 w 9517857"/>
              <a:gd name="connsiteY33-11690" fmla="*/ 470559 h 918356"/>
              <a:gd name="connsiteX34-11691" fmla="*/ 3274069 w 9517857"/>
              <a:gd name="connsiteY34-11692" fmla="*/ 451605 h 918356"/>
              <a:gd name="connsiteX35-11693" fmla="*/ 3349632 w 9517857"/>
              <a:gd name="connsiteY35-11694" fmla="*/ 432583 h 918356"/>
              <a:gd name="connsiteX36-11695" fmla="*/ 3479593 w 9517857"/>
              <a:gd name="connsiteY36-11696" fmla="*/ 390437 h 918356"/>
              <a:gd name="connsiteX37-11697" fmla="*/ 3651428 w 9517857"/>
              <a:gd name="connsiteY37-11698" fmla="*/ 361807 h 918356"/>
              <a:gd name="connsiteX38-11699" fmla="*/ 3844133 w 9517857"/>
              <a:gd name="connsiteY38-11700" fmla="*/ 360648 h 918356"/>
              <a:gd name="connsiteX39-11701" fmla="*/ 3933803 w 9517857"/>
              <a:gd name="connsiteY39-11702" fmla="*/ 357315 h 918356"/>
              <a:gd name="connsiteX40-11703" fmla="*/ 4266740 w 9517857"/>
              <a:gd name="connsiteY40-11704" fmla="*/ 361454 h 918356"/>
              <a:gd name="connsiteX41-11705" fmla="*/ 4430770 w 9517857"/>
              <a:gd name="connsiteY41-11706" fmla="*/ 342643 h 918356"/>
              <a:gd name="connsiteX42-11707" fmla="*/ 4512664 w 9517857"/>
              <a:gd name="connsiteY42-11708" fmla="*/ 319948 h 918356"/>
              <a:gd name="connsiteX43-11709" fmla="*/ 4616423 w 9517857"/>
              <a:gd name="connsiteY43-11710" fmla="*/ 290914 h 918356"/>
              <a:gd name="connsiteX44-11711" fmla="*/ 4689163 w 9517857"/>
              <a:gd name="connsiteY44-11712" fmla="*/ 272812 h 918356"/>
              <a:gd name="connsiteX45-11713" fmla="*/ 4783273 w 9517857"/>
              <a:gd name="connsiteY45-11714" fmla="*/ 248463 h 918356"/>
              <a:gd name="connsiteX46-11715" fmla="*/ 4836507 w 9517857"/>
              <a:gd name="connsiteY46-11716" fmla="*/ 256788 h 918356"/>
              <a:gd name="connsiteX47-11717" fmla="*/ 4892569 w 9517857"/>
              <a:gd name="connsiteY47-11718" fmla="*/ 249933 h 918356"/>
              <a:gd name="connsiteX48-11719" fmla="*/ 4896611 w 9517857"/>
              <a:gd name="connsiteY48-11720" fmla="*/ 240448 h 918356"/>
              <a:gd name="connsiteX49-11721" fmla="*/ 4917286 w 9517857"/>
              <a:gd name="connsiteY49-11722" fmla="*/ 243659 h 918356"/>
              <a:gd name="connsiteX50-11723" fmla="*/ 4981173 w 9517857"/>
              <a:gd name="connsiteY50-11724" fmla="*/ 247103 h 918356"/>
              <a:gd name="connsiteX51-11725" fmla="*/ 5060397 w 9517857"/>
              <a:gd name="connsiteY51-11726" fmla="*/ 263688 h 918356"/>
              <a:gd name="connsiteX52-11727" fmla="*/ 5252996 w 9517857"/>
              <a:gd name="connsiteY52-11728" fmla="*/ 270655 h 918356"/>
              <a:gd name="connsiteX53-11729" fmla="*/ 5358056 w 9517857"/>
              <a:gd name="connsiteY53-11730" fmla="*/ 247248 h 918356"/>
              <a:gd name="connsiteX54-11731" fmla="*/ 5426496 w 9517857"/>
              <a:gd name="connsiteY54-11732" fmla="*/ 235142 h 918356"/>
              <a:gd name="connsiteX55-11733" fmla="*/ 5497161 w 9517857"/>
              <a:gd name="connsiteY55-11734" fmla="*/ 228808 h 918356"/>
              <a:gd name="connsiteX56-11735" fmla="*/ 5826043 w 9517857"/>
              <a:gd name="connsiteY56-11736" fmla="*/ 148073 h 918356"/>
              <a:gd name="connsiteX57-11737" fmla="*/ 6007627 w 9517857"/>
              <a:gd name="connsiteY57-11738" fmla="*/ 147126 h 918356"/>
              <a:gd name="connsiteX58-11739" fmla="*/ 6080994 w 9517857"/>
              <a:gd name="connsiteY58-11740" fmla="*/ 142938 h 918356"/>
              <a:gd name="connsiteX59-11741" fmla="*/ 6194152 w 9517857"/>
              <a:gd name="connsiteY59-11742" fmla="*/ 151772 h 918356"/>
              <a:gd name="connsiteX60-11743" fmla="*/ 6281379 w 9517857"/>
              <a:gd name="connsiteY60-11744" fmla="*/ 181626 h 918356"/>
              <a:gd name="connsiteX61-11745" fmla="*/ 6489033 w 9517857"/>
              <a:gd name="connsiteY61-11746" fmla="*/ 167648 h 918356"/>
              <a:gd name="connsiteX62-11747" fmla="*/ 6544700 w 9517857"/>
              <a:gd name="connsiteY62-11748" fmla="*/ 167161 h 918356"/>
              <a:gd name="connsiteX63-11749" fmla="*/ 6648353 w 9517857"/>
              <a:gd name="connsiteY63-11750" fmla="*/ 172250 h 918356"/>
              <a:gd name="connsiteX64-11751" fmla="*/ 6736227 w 9517857"/>
              <a:gd name="connsiteY64-11752" fmla="*/ 173216 h 918356"/>
              <a:gd name="connsiteX65-11753" fmla="*/ 6977218 w 9517857"/>
              <a:gd name="connsiteY65-11754" fmla="*/ 184289 h 918356"/>
              <a:gd name="connsiteX66-11755" fmla="*/ 7065221 w 9517857"/>
              <a:gd name="connsiteY66-11756" fmla="*/ 227531 h 918356"/>
              <a:gd name="connsiteX67-11757" fmla="*/ 7358195 w 9517857"/>
              <a:gd name="connsiteY67-11758" fmla="*/ 251740 h 918356"/>
              <a:gd name="connsiteX68-11759" fmla="*/ 7565449 w 9517857"/>
              <a:gd name="connsiteY68-11760" fmla="*/ 258950 h 918356"/>
              <a:gd name="connsiteX69-11761" fmla="*/ 7599285 w 9517857"/>
              <a:gd name="connsiteY69-11762" fmla="*/ 266021 h 918356"/>
              <a:gd name="connsiteX70-11763" fmla="*/ 7644411 w 9517857"/>
              <a:gd name="connsiteY70-11764" fmla="*/ 258986 h 918356"/>
              <a:gd name="connsiteX71-11765" fmla="*/ 7825110 w 9517857"/>
              <a:gd name="connsiteY71-11766" fmla="*/ 229109 h 918356"/>
              <a:gd name="connsiteX72-11767" fmla="*/ 7965805 w 9517857"/>
              <a:gd name="connsiteY72-11768" fmla="*/ 200355 h 918356"/>
              <a:gd name="connsiteX73-11769" fmla="*/ 8147401 w 9517857"/>
              <a:gd name="connsiteY73-11770" fmla="*/ 205617 h 918356"/>
              <a:gd name="connsiteX74-11771" fmla="*/ 8256033 w 9517857"/>
              <a:gd name="connsiteY74-11772" fmla="*/ 193713 h 918356"/>
              <a:gd name="connsiteX75-11773" fmla="*/ 8410677 w 9517857"/>
              <a:gd name="connsiteY75-11774" fmla="*/ 172167 h 918356"/>
              <a:gd name="connsiteX76-11775" fmla="*/ 8617841 w 9517857"/>
              <a:gd name="connsiteY76-11776" fmla="*/ 155167 h 918356"/>
              <a:gd name="connsiteX77-11777" fmla="*/ 8715976 w 9517857"/>
              <a:gd name="connsiteY77-11778" fmla="*/ 178374 h 918356"/>
              <a:gd name="connsiteX78-11779" fmla="*/ 8778827 w 9517857"/>
              <a:gd name="connsiteY78-11780" fmla="*/ 172936 h 918356"/>
              <a:gd name="connsiteX79-11781" fmla="*/ 8855248 w 9517857"/>
              <a:gd name="connsiteY79-11782" fmla="*/ 143149 h 918356"/>
              <a:gd name="connsiteX80-11783" fmla="*/ 9010380 w 9517857"/>
              <a:gd name="connsiteY80-11784" fmla="*/ 91891 h 918356"/>
              <a:gd name="connsiteX81-11785" fmla="*/ 9110856 w 9517857"/>
              <a:gd name="connsiteY81-11786" fmla="*/ 70997 h 918356"/>
              <a:gd name="connsiteX82-11787" fmla="*/ 9268817 w 9517857"/>
              <a:gd name="connsiteY82-11788" fmla="*/ 53082 h 918356"/>
              <a:gd name="connsiteX83-11789" fmla="*/ 9316667 w 9517857"/>
              <a:gd name="connsiteY83-11790" fmla="*/ 45047 h 918356"/>
              <a:gd name="connsiteX84-11791" fmla="*/ 9428209 w 9517857"/>
              <a:gd name="connsiteY84-11792" fmla="*/ 29923 h 918356"/>
              <a:gd name="connsiteX85-11793" fmla="*/ 9488916 w 9517857"/>
              <a:gd name="connsiteY85-11794" fmla="*/ 0 h 918356"/>
              <a:gd name="connsiteX0-11795" fmla="*/ 9488916 w 9517857"/>
              <a:gd name="connsiteY0-11796" fmla="*/ 0 h 918356"/>
              <a:gd name="connsiteX1-11797" fmla="*/ 9517857 w 9517857"/>
              <a:gd name="connsiteY1-11798" fmla="*/ 12 h 918356"/>
              <a:gd name="connsiteX2-11799" fmla="*/ 9517857 w 9517857"/>
              <a:gd name="connsiteY2-11800" fmla="*/ 918356 h 918356"/>
              <a:gd name="connsiteX3-11801" fmla="*/ 14604 w 9517857"/>
              <a:gd name="connsiteY3-11802" fmla="*/ 918356 h 918356"/>
              <a:gd name="connsiteX4-11803" fmla="*/ 12841 w 9517857"/>
              <a:gd name="connsiteY4-11804" fmla="*/ 917763 h 918356"/>
              <a:gd name="connsiteX5-11805" fmla="*/ 93 w 9517857"/>
              <a:gd name="connsiteY5-11806" fmla="*/ 912471 h 918356"/>
              <a:gd name="connsiteX6-11807" fmla="*/ 58674 w 9517857"/>
              <a:gd name="connsiteY6-11808" fmla="*/ 890322 h 918356"/>
              <a:gd name="connsiteX7-11809" fmla="*/ 275005 w 9517857"/>
              <a:gd name="connsiteY7-11810" fmla="*/ 807229 h 918356"/>
              <a:gd name="connsiteX8-11811" fmla="*/ 587824 w 9517857"/>
              <a:gd name="connsiteY8-11812" fmla="*/ 798195 h 918356"/>
              <a:gd name="connsiteX9-11813" fmla="*/ 752936 w 9517857"/>
              <a:gd name="connsiteY9-11814" fmla="*/ 742843 h 918356"/>
              <a:gd name="connsiteX10-11815" fmla="*/ 849944 w 9517857"/>
              <a:gd name="connsiteY10-11816" fmla="*/ 717987 h 918356"/>
              <a:gd name="connsiteX11-11817" fmla="*/ 901402 w 9517857"/>
              <a:gd name="connsiteY11-11818" fmla="*/ 729045 h 918356"/>
              <a:gd name="connsiteX12-11819" fmla="*/ 930946 w 9517857"/>
              <a:gd name="connsiteY12-11820" fmla="*/ 734046 h 918356"/>
              <a:gd name="connsiteX13-11821" fmla="*/ 986250 w 9517857"/>
              <a:gd name="connsiteY13-11822" fmla="*/ 713530 h 918356"/>
              <a:gd name="connsiteX14-11823" fmla="*/ 1013752 w 9517857"/>
              <a:gd name="connsiteY14-11824" fmla="*/ 713361 h 918356"/>
              <a:gd name="connsiteX15-11825" fmla="*/ 1023734 w 9517857"/>
              <a:gd name="connsiteY15-11826" fmla="*/ 718571 h 918356"/>
              <a:gd name="connsiteX16-11827" fmla="*/ 1142754 w 9517857"/>
              <a:gd name="connsiteY16-11828" fmla="*/ 725374 h 918356"/>
              <a:gd name="connsiteX17-11829" fmla="*/ 1218120 w 9517857"/>
              <a:gd name="connsiteY17-11830" fmla="*/ 713280 h 918356"/>
              <a:gd name="connsiteX18-11831" fmla="*/ 1397459 w 9517857"/>
              <a:gd name="connsiteY18-11832" fmla="*/ 691190 h 918356"/>
              <a:gd name="connsiteX19-11833" fmla="*/ 1580688 w 9517857"/>
              <a:gd name="connsiteY19-11834" fmla="*/ 693697 h 918356"/>
              <a:gd name="connsiteX20-11835" fmla="*/ 1772334 w 9517857"/>
              <a:gd name="connsiteY20-11836" fmla="*/ 710640 h 918356"/>
              <a:gd name="connsiteX21-11837" fmla="*/ 2002561 w 9517857"/>
              <a:gd name="connsiteY21-11838" fmla="*/ 659917 h 918356"/>
              <a:gd name="connsiteX22-11839" fmla="*/ 2135144 w 9517857"/>
              <a:gd name="connsiteY22-11840" fmla="*/ 636501 h 918356"/>
              <a:gd name="connsiteX23-11841" fmla="*/ 2440292 w 9517857"/>
              <a:gd name="connsiteY23-11842" fmla="*/ 593862 h 918356"/>
              <a:gd name="connsiteX24-11843" fmla="*/ 2547829 w 9517857"/>
              <a:gd name="connsiteY24-11844" fmla="*/ 566150 h 918356"/>
              <a:gd name="connsiteX25-11845" fmla="*/ 2658055 w 9517857"/>
              <a:gd name="connsiteY25-11846" fmla="*/ 578727 h 918356"/>
              <a:gd name="connsiteX26-11847" fmla="*/ 2693698 w 9517857"/>
              <a:gd name="connsiteY26-11848" fmla="*/ 560029 h 918356"/>
              <a:gd name="connsiteX27-11849" fmla="*/ 2699673 w 9517857"/>
              <a:gd name="connsiteY27-11850" fmla="*/ 556400 h 918356"/>
              <a:gd name="connsiteX28-11851" fmla="*/ 2727306 w 9517857"/>
              <a:gd name="connsiteY28-11852" fmla="*/ 550698 h 918356"/>
              <a:gd name="connsiteX29-11853" fmla="*/ 2730451 w 9517857"/>
              <a:gd name="connsiteY29-11854" fmla="*/ 538058 h 918356"/>
              <a:gd name="connsiteX30-11855" fmla="*/ 2820868 w 9517857"/>
              <a:gd name="connsiteY30-11856" fmla="*/ 514160 h 918356"/>
              <a:gd name="connsiteX31-11857" fmla="*/ 3073635 w 9517857"/>
              <a:gd name="connsiteY31-11858" fmla="*/ 491294 h 918356"/>
              <a:gd name="connsiteX32-11859" fmla="*/ 3222071 w 9517857"/>
              <a:gd name="connsiteY32-11860" fmla="*/ 470559 h 918356"/>
              <a:gd name="connsiteX33-11861" fmla="*/ 3274069 w 9517857"/>
              <a:gd name="connsiteY33-11862" fmla="*/ 451605 h 918356"/>
              <a:gd name="connsiteX34-11863" fmla="*/ 3349632 w 9517857"/>
              <a:gd name="connsiteY34-11864" fmla="*/ 432583 h 918356"/>
              <a:gd name="connsiteX35-11865" fmla="*/ 3479593 w 9517857"/>
              <a:gd name="connsiteY35-11866" fmla="*/ 390437 h 918356"/>
              <a:gd name="connsiteX36-11867" fmla="*/ 3651428 w 9517857"/>
              <a:gd name="connsiteY36-11868" fmla="*/ 361807 h 918356"/>
              <a:gd name="connsiteX37-11869" fmla="*/ 3844133 w 9517857"/>
              <a:gd name="connsiteY37-11870" fmla="*/ 360648 h 918356"/>
              <a:gd name="connsiteX38-11871" fmla="*/ 3933803 w 9517857"/>
              <a:gd name="connsiteY38-11872" fmla="*/ 357315 h 918356"/>
              <a:gd name="connsiteX39-11873" fmla="*/ 4266740 w 9517857"/>
              <a:gd name="connsiteY39-11874" fmla="*/ 361454 h 918356"/>
              <a:gd name="connsiteX40-11875" fmla="*/ 4430770 w 9517857"/>
              <a:gd name="connsiteY40-11876" fmla="*/ 342643 h 918356"/>
              <a:gd name="connsiteX41-11877" fmla="*/ 4512664 w 9517857"/>
              <a:gd name="connsiteY41-11878" fmla="*/ 319948 h 918356"/>
              <a:gd name="connsiteX42-11879" fmla="*/ 4616423 w 9517857"/>
              <a:gd name="connsiteY42-11880" fmla="*/ 290914 h 918356"/>
              <a:gd name="connsiteX43-11881" fmla="*/ 4689163 w 9517857"/>
              <a:gd name="connsiteY43-11882" fmla="*/ 272812 h 918356"/>
              <a:gd name="connsiteX44-11883" fmla="*/ 4783273 w 9517857"/>
              <a:gd name="connsiteY44-11884" fmla="*/ 248463 h 918356"/>
              <a:gd name="connsiteX45-11885" fmla="*/ 4836507 w 9517857"/>
              <a:gd name="connsiteY45-11886" fmla="*/ 256788 h 918356"/>
              <a:gd name="connsiteX46-11887" fmla="*/ 4892569 w 9517857"/>
              <a:gd name="connsiteY46-11888" fmla="*/ 249933 h 918356"/>
              <a:gd name="connsiteX47-11889" fmla="*/ 4896611 w 9517857"/>
              <a:gd name="connsiteY47-11890" fmla="*/ 240448 h 918356"/>
              <a:gd name="connsiteX48-11891" fmla="*/ 4917286 w 9517857"/>
              <a:gd name="connsiteY48-11892" fmla="*/ 243659 h 918356"/>
              <a:gd name="connsiteX49-11893" fmla="*/ 4981173 w 9517857"/>
              <a:gd name="connsiteY49-11894" fmla="*/ 247103 h 918356"/>
              <a:gd name="connsiteX50-11895" fmla="*/ 5060397 w 9517857"/>
              <a:gd name="connsiteY50-11896" fmla="*/ 263688 h 918356"/>
              <a:gd name="connsiteX51-11897" fmla="*/ 5252996 w 9517857"/>
              <a:gd name="connsiteY51-11898" fmla="*/ 270655 h 918356"/>
              <a:gd name="connsiteX52-11899" fmla="*/ 5358056 w 9517857"/>
              <a:gd name="connsiteY52-11900" fmla="*/ 247248 h 918356"/>
              <a:gd name="connsiteX53-11901" fmla="*/ 5426496 w 9517857"/>
              <a:gd name="connsiteY53-11902" fmla="*/ 235142 h 918356"/>
              <a:gd name="connsiteX54-11903" fmla="*/ 5497161 w 9517857"/>
              <a:gd name="connsiteY54-11904" fmla="*/ 228808 h 918356"/>
              <a:gd name="connsiteX55-11905" fmla="*/ 5826043 w 9517857"/>
              <a:gd name="connsiteY55-11906" fmla="*/ 148073 h 918356"/>
              <a:gd name="connsiteX56-11907" fmla="*/ 6007627 w 9517857"/>
              <a:gd name="connsiteY56-11908" fmla="*/ 147126 h 918356"/>
              <a:gd name="connsiteX57-11909" fmla="*/ 6080994 w 9517857"/>
              <a:gd name="connsiteY57-11910" fmla="*/ 142938 h 918356"/>
              <a:gd name="connsiteX58-11911" fmla="*/ 6194152 w 9517857"/>
              <a:gd name="connsiteY58-11912" fmla="*/ 151772 h 918356"/>
              <a:gd name="connsiteX59-11913" fmla="*/ 6281379 w 9517857"/>
              <a:gd name="connsiteY59-11914" fmla="*/ 181626 h 918356"/>
              <a:gd name="connsiteX60-11915" fmla="*/ 6489033 w 9517857"/>
              <a:gd name="connsiteY60-11916" fmla="*/ 167648 h 918356"/>
              <a:gd name="connsiteX61-11917" fmla="*/ 6544700 w 9517857"/>
              <a:gd name="connsiteY61-11918" fmla="*/ 167161 h 918356"/>
              <a:gd name="connsiteX62-11919" fmla="*/ 6648353 w 9517857"/>
              <a:gd name="connsiteY62-11920" fmla="*/ 172250 h 918356"/>
              <a:gd name="connsiteX63-11921" fmla="*/ 6736227 w 9517857"/>
              <a:gd name="connsiteY63-11922" fmla="*/ 173216 h 918356"/>
              <a:gd name="connsiteX64-11923" fmla="*/ 6977218 w 9517857"/>
              <a:gd name="connsiteY64-11924" fmla="*/ 184289 h 918356"/>
              <a:gd name="connsiteX65-11925" fmla="*/ 7065221 w 9517857"/>
              <a:gd name="connsiteY65-11926" fmla="*/ 227531 h 918356"/>
              <a:gd name="connsiteX66-11927" fmla="*/ 7358195 w 9517857"/>
              <a:gd name="connsiteY66-11928" fmla="*/ 251740 h 918356"/>
              <a:gd name="connsiteX67-11929" fmla="*/ 7565449 w 9517857"/>
              <a:gd name="connsiteY67-11930" fmla="*/ 258950 h 918356"/>
              <a:gd name="connsiteX68-11931" fmla="*/ 7599285 w 9517857"/>
              <a:gd name="connsiteY68-11932" fmla="*/ 266021 h 918356"/>
              <a:gd name="connsiteX69-11933" fmla="*/ 7644411 w 9517857"/>
              <a:gd name="connsiteY69-11934" fmla="*/ 258986 h 918356"/>
              <a:gd name="connsiteX70-11935" fmla="*/ 7825110 w 9517857"/>
              <a:gd name="connsiteY70-11936" fmla="*/ 229109 h 918356"/>
              <a:gd name="connsiteX71-11937" fmla="*/ 7965805 w 9517857"/>
              <a:gd name="connsiteY71-11938" fmla="*/ 200355 h 918356"/>
              <a:gd name="connsiteX72-11939" fmla="*/ 8147401 w 9517857"/>
              <a:gd name="connsiteY72-11940" fmla="*/ 205617 h 918356"/>
              <a:gd name="connsiteX73-11941" fmla="*/ 8256033 w 9517857"/>
              <a:gd name="connsiteY73-11942" fmla="*/ 193713 h 918356"/>
              <a:gd name="connsiteX74-11943" fmla="*/ 8410677 w 9517857"/>
              <a:gd name="connsiteY74-11944" fmla="*/ 172167 h 918356"/>
              <a:gd name="connsiteX75-11945" fmla="*/ 8617841 w 9517857"/>
              <a:gd name="connsiteY75-11946" fmla="*/ 155167 h 918356"/>
              <a:gd name="connsiteX76-11947" fmla="*/ 8715976 w 9517857"/>
              <a:gd name="connsiteY76-11948" fmla="*/ 178374 h 918356"/>
              <a:gd name="connsiteX77-11949" fmla="*/ 8778827 w 9517857"/>
              <a:gd name="connsiteY77-11950" fmla="*/ 172936 h 918356"/>
              <a:gd name="connsiteX78-11951" fmla="*/ 8855248 w 9517857"/>
              <a:gd name="connsiteY78-11952" fmla="*/ 143149 h 918356"/>
              <a:gd name="connsiteX79-11953" fmla="*/ 9010380 w 9517857"/>
              <a:gd name="connsiteY79-11954" fmla="*/ 91891 h 918356"/>
              <a:gd name="connsiteX80-11955" fmla="*/ 9110856 w 9517857"/>
              <a:gd name="connsiteY80-11956" fmla="*/ 70997 h 918356"/>
              <a:gd name="connsiteX81-11957" fmla="*/ 9268817 w 9517857"/>
              <a:gd name="connsiteY81-11958" fmla="*/ 53082 h 918356"/>
              <a:gd name="connsiteX82-11959" fmla="*/ 9316667 w 9517857"/>
              <a:gd name="connsiteY82-11960" fmla="*/ 45047 h 918356"/>
              <a:gd name="connsiteX83-11961" fmla="*/ 9428209 w 9517857"/>
              <a:gd name="connsiteY83-11962" fmla="*/ 29923 h 918356"/>
              <a:gd name="connsiteX84-11963" fmla="*/ 9488916 w 9517857"/>
              <a:gd name="connsiteY84-11964" fmla="*/ 0 h 918356"/>
              <a:gd name="connsiteX0-11965" fmla="*/ 9488916 w 9517857"/>
              <a:gd name="connsiteY0-11966" fmla="*/ 0 h 918356"/>
              <a:gd name="connsiteX1-11967" fmla="*/ 9517857 w 9517857"/>
              <a:gd name="connsiteY1-11968" fmla="*/ 12 h 918356"/>
              <a:gd name="connsiteX2-11969" fmla="*/ 9517857 w 9517857"/>
              <a:gd name="connsiteY2-11970" fmla="*/ 918356 h 918356"/>
              <a:gd name="connsiteX3-11971" fmla="*/ 14604 w 9517857"/>
              <a:gd name="connsiteY3-11972" fmla="*/ 918356 h 918356"/>
              <a:gd name="connsiteX4-11973" fmla="*/ 12841 w 9517857"/>
              <a:gd name="connsiteY4-11974" fmla="*/ 917763 h 918356"/>
              <a:gd name="connsiteX5-11975" fmla="*/ 93 w 9517857"/>
              <a:gd name="connsiteY5-11976" fmla="*/ 912471 h 918356"/>
              <a:gd name="connsiteX6-11977" fmla="*/ 58674 w 9517857"/>
              <a:gd name="connsiteY6-11978" fmla="*/ 890322 h 918356"/>
              <a:gd name="connsiteX7-11979" fmla="*/ 275005 w 9517857"/>
              <a:gd name="connsiteY7-11980" fmla="*/ 807229 h 918356"/>
              <a:gd name="connsiteX8-11981" fmla="*/ 587824 w 9517857"/>
              <a:gd name="connsiteY8-11982" fmla="*/ 798195 h 918356"/>
              <a:gd name="connsiteX9-11983" fmla="*/ 752936 w 9517857"/>
              <a:gd name="connsiteY9-11984" fmla="*/ 742843 h 918356"/>
              <a:gd name="connsiteX10-11985" fmla="*/ 849944 w 9517857"/>
              <a:gd name="connsiteY10-11986" fmla="*/ 717987 h 918356"/>
              <a:gd name="connsiteX11-11987" fmla="*/ 901402 w 9517857"/>
              <a:gd name="connsiteY11-11988" fmla="*/ 729045 h 918356"/>
              <a:gd name="connsiteX12-11989" fmla="*/ 930946 w 9517857"/>
              <a:gd name="connsiteY12-11990" fmla="*/ 734046 h 918356"/>
              <a:gd name="connsiteX13-11991" fmla="*/ 986250 w 9517857"/>
              <a:gd name="connsiteY13-11992" fmla="*/ 713530 h 918356"/>
              <a:gd name="connsiteX14-11993" fmla="*/ 1013752 w 9517857"/>
              <a:gd name="connsiteY14-11994" fmla="*/ 713361 h 918356"/>
              <a:gd name="connsiteX15-11995" fmla="*/ 1023734 w 9517857"/>
              <a:gd name="connsiteY15-11996" fmla="*/ 718571 h 918356"/>
              <a:gd name="connsiteX16-11997" fmla="*/ 1142754 w 9517857"/>
              <a:gd name="connsiteY16-11998" fmla="*/ 725374 h 918356"/>
              <a:gd name="connsiteX17-11999" fmla="*/ 1218120 w 9517857"/>
              <a:gd name="connsiteY17-12000" fmla="*/ 713280 h 918356"/>
              <a:gd name="connsiteX18-12001" fmla="*/ 1397459 w 9517857"/>
              <a:gd name="connsiteY18-12002" fmla="*/ 691190 h 918356"/>
              <a:gd name="connsiteX19-12003" fmla="*/ 1580688 w 9517857"/>
              <a:gd name="connsiteY19-12004" fmla="*/ 693697 h 918356"/>
              <a:gd name="connsiteX20-12005" fmla="*/ 1772334 w 9517857"/>
              <a:gd name="connsiteY20-12006" fmla="*/ 710640 h 918356"/>
              <a:gd name="connsiteX21-12007" fmla="*/ 2054652 w 9517857"/>
              <a:gd name="connsiteY21-12008" fmla="*/ 656648 h 918356"/>
              <a:gd name="connsiteX22-12009" fmla="*/ 2135144 w 9517857"/>
              <a:gd name="connsiteY22-12010" fmla="*/ 636501 h 918356"/>
              <a:gd name="connsiteX23-12011" fmla="*/ 2440292 w 9517857"/>
              <a:gd name="connsiteY23-12012" fmla="*/ 593862 h 918356"/>
              <a:gd name="connsiteX24-12013" fmla="*/ 2547829 w 9517857"/>
              <a:gd name="connsiteY24-12014" fmla="*/ 566150 h 918356"/>
              <a:gd name="connsiteX25-12015" fmla="*/ 2658055 w 9517857"/>
              <a:gd name="connsiteY25-12016" fmla="*/ 578727 h 918356"/>
              <a:gd name="connsiteX26-12017" fmla="*/ 2693698 w 9517857"/>
              <a:gd name="connsiteY26-12018" fmla="*/ 560029 h 918356"/>
              <a:gd name="connsiteX27-12019" fmla="*/ 2699673 w 9517857"/>
              <a:gd name="connsiteY27-12020" fmla="*/ 556400 h 918356"/>
              <a:gd name="connsiteX28-12021" fmla="*/ 2727306 w 9517857"/>
              <a:gd name="connsiteY28-12022" fmla="*/ 550698 h 918356"/>
              <a:gd name="connsiteX29-12023" fmla="*/ 2730451 w 9517857"/>
              <a:gd name="connsiteY29-12024" fmla="*/ 538058 h 918356"/>
              <a:gd name="connsiteX30-12025" fmla="*/ 2820868 w 9517857"/>
              <a:gd name="connsiteY30-12026" fmla="*/ 514160 h 918356"/>
              <a:gd name="connsiteX31-12027" fmla="*/ 3073635 w 9517857"/>
              <a:gd name="connsiteY31-12028" fmla="*/ 491294 h 918356"/>
              <a:gd name="connsiteX32-12029" fmla="*/ 3222071 w 9517857"/>
              <a:gd name="connsiteY32-12030" fmla="*/ 470559 h 918356"/>
              <a:gd name="connsiteX33-12031" fmla="*/ 3274069 w 9517857"/>
              <a:gd name="connsiteY33-12032" fmla="*/ 451605 h 918356"/>
              <a:gd name="connsiteX34-12033" fmla="*/ 3349632 w 9517857"/>
              <a:gd name="connsiteY34-12034" fmla="*/ 432583 h 918356"/>
              <a:gd name="connsiteX35-12035" fmla="*/ 3479593 w 9517857"/>
              <a:gd name="connsiteY35-12036" fmla="*/ 390437 h 918356"/>
              <a:gd name="connsiteX36-12037" fmla="*/ 3651428 w 9517857"/>
              <a:gd name="connsiteY36-12038" fmla="*/ 361807 h 918356"/>
              <a:gd name="connsiteX37-12039" fmla="*/ 3844133 w 9517857"/>
              <a:gd name="connsiteY37-12040" fmla="*/ 360648 h 918356"/>
              <a:gd name="connsiteX38-12041" fmla="*/ 3933803 w 9517857"/>
              <a:gd name="connsiteY38-12042" fmla="*/ 357315 h 918356"/>
              <a:gd name="connsiteX39-12043" fmla="*/ 4266740 w 9517857"/>
              <a:gd name="connsiteY39-12044" fmla="*/ 361454 h 918356"/>
              <a:gd name="connsiteX40-12045" fmla="*/ 4430770 w 9517857"/>
              <a:gd name="connsiteY40-12046" fmla="*/ 342643 h 918356"/>
              <a:gd name="connsiteX41-12047" fmla="*/ 4512664 w 9517857"/>
              <a:gd name="connsiteY41-12048" fmla="*/ 319948 h 918356"/>
              <a:gd name="connsiteX42-12049" fmla="*/ 4616423 w 9517857"/>
              <a:gd name="connsiteY42-12050" fmla="*/ 290914 h 918356"/>
              <a:gd name="connsiteX43-12051" fmla="*/ 4689163 w 9517857"/>
              <a:gd name="connsiteY43-12052" fmla="*/ 272812 h 918356"/>
              <a:gd name="connsiteX44-12053" fmla="*/ 4783273 w 9517857"/>
              <a:gd name="connsiteY44-12054" fmla="*/ 248463 h 918356"/>
              <a:gd name="connsiteX45-12055" fmla="*/ 4836507 w 9517857"/>
              <a:gd name="connsiteY45-12056" fmla="*/ 256788 h 918356"/>
              <a:gd name="connsiteX46-12057" fmla="*/ 4892569 w 9517857"/>
              <a:gd name="connsiteY46-12058" fmla="*/ 249933 h 918356"/>
              <a:gd name="connsiteX47-12059" fmla="*/ 4896611 w 9517857"/>
              <a:gd name="connsiteY47-12060" fmla="*/ 240448 h 918356"/>
              <a:gd name="connsiteX48-12061" fmla="*/ 4917286 w 9517857"/>
              <a:gd name="connsiteY48-12062" fmla="*/ 243659 h 918356"/>
              <a:gd name="connsiteX49-12063" fmla="*/ 4981173 w 9517857"/>
              <a:gd name="connsiteY49-12064" fmla="*/ 247103 h 918356"/>
              <a:gd name="connsiteX50-12065" fmla="*/ 5060397 w 9517857"/>
              <a:gd name="connsiteY50-12066" fmla="*/ 263688 h 918356"/>
              <a:gd name="connsiteX51-12067" fmla="*/ 5252996 w 9517857"/>
              <a:gd name="connsiteY51-12068" fmla="*/ 270655 h 918356"/>
              <a:gd name="connsiteX52-12069" fmla="*/ 5358056 w 9517857"/>
              <a:gd name="connsiteY52-12070" fmla="*/ 247248 h 918356"/>
              <a:gd name="connsiteX53-12071" fmla="*/ 5426496 w 9517857"/>
              <a:gd name="connsiteY53-12072" fmla="*/ 235142 h 918356"/>
              <a:gd name="connsiteX54-12073" fmla="*/ 5497161 w 9517857"/>
              <a:gd name="connsiteY54-12074" fmla="*/ 228808 h 918356"/>
              <a:gd name="connsiteX55-12075" fmla="*/ 5826043 w 9517857"/>
              <a:gd name="connsiteY55-12076" fmla="*/ 148073 h 918356"/>
              <a:gd name="connsiteX56-12077" fmla="*/ 6007627 w 9517857"/>
              <a:gd name="connsiteY56-12078" fmla="*/ 147126 h 918356"/>
              <a:gd name="connsiteX57-12079" fmla="*/ 6080994 w 9517857"/>
              <a:gd name="connsiteY57-12080" fmla="*/ 142938 h 918356"/>
              <a:gd name="connsiteX58-12081" fmla="*/ 6194152 w 9517857"/>
              <a:gd name="connsiteY58-12082" fmla="*/ 151772 h 918356"/>
              <a:gd name="connsiteX59-12083" fmla="*/ 6281379 w 9517857"/>
              <a:gd name="connsiteY59-12084" fmla="*/ 181626 h 918356"/>
              <a:gd name="connsiteX60-12085" fmla="*/ 6489033 w 9517857"/>
              <a:gd name="connsiteY60-12086" fmla="*/ 167648 h 918356"/>
              <a:gd name="connsiteX61-12087" fmla="*/ 6544700 w 9517857"/>
              <a:gd name="connsiteY61-12088" fmla="*/ 167161 h 918356"/>
              <a:gd name="connsiteX62-12089" fmla="*/ 6648353 w 9517857"/>
              <a:gd name="connsiteY62-12090" fmla="*/ 172250 h 918356"/>
              <a:gd name="connsiteX63-12091" fmla="*/ 6736227 w 9517857"/>
              <a:gd name="connsiteY63-12092" fmla="*/ 173216 h 918356"/>
              <a:gd name="connsiteX64-12093" fmla="*/ 6977218 w 9517857"/>
              <a:gd name="connsiteY64-12094" fmla="*/ 184289 h 918356"/>
              <a:gd name="connsiteX65-12095" fmla="*/ 7065221 w 9517857"/>
              <a:gd name="connsiteY65-12096" fmla="*/ 227531 h 918356"/>
              <a:gd name="connsiteX66-12097" fmla="*/ 7358195 w 9517857"/>
              <a:gd name="connsiteY66-12098" fmla="*/ 251740 h 918356"/>
              <a:gd name="connsiteX67-12099" fmla="*/ 7565449 w 9517857"/>
              <a:gd name="connsiteY67-12100" fmla="*/ 258950 h 918356"/>
              <a:gd name="connsiteX68-12101" fmla="*/ 7599285 w 9517857"/>
              <a:gd name="connsiteY68-12102" fmla="*/ 266021 h 918356"/>
              <a:gd name="connsiteX69-12103" fmla="*/ 7644411 w 9517857"/>
              <a:gd name="connsiteY69-12104" fmla="*/ 258986 h 918356"/>
              <a:gd name="connsiteX70-12105" fmla="*/ 7825110 w 9517857"/>
              <a:gd name="connsiteY70-12106" fmla="*/ 229109 h 918356"/>
              <a:gd name="connsiteX71-12107" fmla="*/ 7965805 w 9517857"/>
              <a:gd name="connsiteY71-12108" fmla="*/ 200355 h 918356"/>
              <a:gd name="connsiteX72-12109" fmla="*/ 8147401 w 9517857"/>
              <a:gd name="connsiteY72-12110" fmla="*/ 205617 h 918356"/>
              <a:gd name="connsiteX73-12111" fmla="*/ 8256033 w 9517857"/>
              <a:gd name="connsiteY73-12112" fmla="*/ 193713 h 918356"/>
              <a:gd name="connsiteX74-12113" fmla="*/ 8410677 w 9517857"/>
              <a:gd name="connsiteY74-12114" fmla="*/ 172167 h 918356"/>
              <a:gd name="connsiteX75-12115" fmla="*/ 8617841 w 9517857"/>
              <a:gd name="connsiteY75-12116" fmla="*/ 155167 h 918356"/>
              <a:gd name="connsiteX76-12117" fmla="*/ 8715976 w 9517857"/>
              <a:gd name="connsiteY76-12118" fmla="*/ 178374 h 918356"/>
              <a:gd name="connsiteX77-12119" fmla="*/ 8778827 w 9517857"/>
              <a:gd name="connsiteY77-12120" fmla="*/ 172936 h 918356"/>
              <a:gd name="connsiteX78-12121" fmla="*/ 8855248 w 9517857"/>
              <a:gd name="connsiteY78-12122" fmla="*/ 143149 h 918356"/>
              <a:gd name="connsiteX79-12123" fmla="*/ 9010380 w 9517857"/>
              <a:gd name="connsiteY79-12124" fmla="*/ 91891 h 918356"/>
              <a:gd name="connsiteX80-12125" fmla="*/ 9110856 w 9517857"/>
              <a:gd name="connsiteY80-12126" fmla="*/ 70997 h 918356"/>
              <a:gd name="connsiteX81-12127" fmla="*/ 9268817 w 9517857"/>
              <a:gd name="connsiteY81-12128" fmla="*/ 53082 h 918356"/>
              <a:gd name="connsiteX82-12129" fmla="*/ 9316667 w 9517857"/>
              <a:gd name="connsiteY82-12130" fmla="*/ 45047 h 918356"/>
              <a:gd name="connsiteX83-12131" fmla="*/ 9428209 w 9517857"/>
              <a:gd name="connsiteY83-12132" fmla="*/ 29923 h 918356"/>
              <a:gd name="connsiteX84-12133" fmla="*/ 9488916 w 9517857"/>
              <a:gd name="connsiteY84-12134" fmla="*/ 0 h 918356"/>
              <a:gd name="connsiteX0-12135" fmla="*/ 9488916 w 9517857"/>
              <a:gd name="connsiteY0-12136" fmla="*/ 0 h 918356"/>
              <a:gd name="connsiteX1-12137" fmla="*/ 9517857 w 9517857"/>
              <a:gd name="connsiteY1-12138" fmla="*/ 12 h 918356"/>
              <a:gd name="connsiteX2-12139" fmla="*/ 9517857 w 9517857"/>
              <a:gd name="connsiteY2-12140" fmla="*/ 918356 h 918356"/>
              <a:gd name="connsiteX3-12141" fmla="*/ 14604 w 9517857"/>
              <a:gd name="connsiteY3-12142" fmla="*/ 918356 h 918356"/>
              <a:gd name="connsiteX4-12143" fmla="*/ 12841 w 9517857"/>
              <a:gd name="connsiteY4-12144" fmla="*/ 917763 h 918356"/>
              <a:gd name="connsiteX5-12145" fmla="*/ 93 w 9517857"/>
              <a:gd name="connsiteY5-12146" fmla="*/ 912471 h 918356"/>
              <a:gd name="connsiteX6-12147" fmla="*/ 58674 w 9517857"/>
              <a:gd name="connsiteY6-12148" fmla="*/ 890322 h 918356"/>
              <a:gd name="connsiteX7-12149" fmla="*/ 275005 w 9517857"/>
              <a:gd name="connsiteY7-12150" fmla="*/ 807229 h 918356"/>
              <a:gd name="connsiteX8-12151" fmla="*/ 587824 w 9517857"/>
              <a:gd name="connsiteY8-12152" fmla="*/ 798195 h 918356"/>
              <a:gd name="connsiteX9-12153" fmla="*/ 752936 w 9517857"/>
              <a:gd name="connsiteY9-12154" fmla="*/ 742843 h 918356"/>
              <a:gd name="connsiteX10-12155" fmla="*/ 849944 w 9517857"/>
              <a:gd name="connsiteY10-12156" fmla="*/ 717987 h 918356"/>
              <a:gd name="connsiteX11-12157" fmla="*/ 901402 w 9517857"/>
              <a:gd name="connsiteY11-12158" fmla="*/ 729045 h 918356"/>
              <a:gd name="connsiteX12-12159" fmla="*/ 930946 w 9517857"/>
              <a:gd name="connsiteY12-12160" fmla="*/ 734046 h 918356"/>
              <a:gd name="connsiteX13-12161" fmla="*/ 986250 w 9517857"/>
              <a:gd name="connsiteY13-12162" fmla="*/ 713530 h 918356"/>
              <a:gd name="connsiteX14-12163" fmla="*/ 1013752 w 9517857"/>
              <a:gd name="connsiteY14-12164" fmla="*/ 713361 h 918356"/>
              <a:gd name="connsiteX15-12165" fmla="*/ 1023734 w 9517857"/>
              <a:gd name="connsiteY15-12166" fmla="*/ 718571 h 918356"/>
              <a:gd name="connsiteX16-12167" fmla="*/ 1142754 w 9517857"/>
              <a:gd name="connsiteY16-12168" fmla="*/ 725374 h 918356"/>
              <a:gd name="connsiteX17-12169" fmla="*/ 1218120 w 9517857"/>
              <a:gd name="connsiteY17-12170" fmla="*/ 713280 h 918356"/>
              <a:gd name="connsiteX18-12171" fmla="*/ 1397459 w 9517857"/>
              <a:gd name="connsiteY18-12172" fmla="*/ 691190 h 918356"/>
              <a:gd name="connsiteX19-12173" fmla="*/ 1580688 w 9517857"/>
              <a:gd name="connsiteY19-12174" fmla="*/ 693697 h 918356"/>
              <a:gd name="connsiteX20-12175" fmla="*/ 1772334 w 9517857"/>
              <a:gd name="connsiteY20-12176" fmla="*/ 710640 h 918356"/>
              <a:gd name="connsiteX21-12177" fmla="*/ 2054652 w 9517857"/>
              <a:gd name="connsiteY21-12178" fmla="*/ 656648 h 918356"/>
              <a:gd name="connsiteX22-12179" fmla="*/ 2135144 w 9517857"/>
              <a:gd name="connsiteY22-12180" fmla="*/ 636501 h 918356"/>
              <a:gd name="connsiteX23-12181" fmla="*/ 2440292 w 9517857"/>
              <a:gd name="connsiteY23-12182" fmla="*/ 593862 h 918356"/>
              <a:gd name="connsiteX24-12183" fmla="*/ 2547829 w 9517857"/>
              <a:gd name="connsiteY24-12184" fmla="*/ 566150 h 918356"/>
              <a:gd name="connsiteX25-12185" fmla="*/ 2658055 w 9517857"/>
              <a:gd name="connsiteY25-12186" fmla="*/ 578727 h 918356"/>
              <a:gd name="connsiteX26-12187" fmla="*/ 2693698 w 9517857"/>
              <a:gd name="connsiteY26-12188" fmla="*/ 560029 h 918356"/>
              <a:gd name="connsiteX27-12189" fmla="*/ 2699673 w 9517857"/>
              <a:gd name="connsiteY27-12190" fmla="*/ 556400 h 918356"/>
              <a:gd name="connsiteX28-12191" fmla="*/ 2727306 w 9517857"/>
              <a:gd name="connsiteY28-12192" fmla="*/ 550698 h 918356"/>
              <a:gd name="connsiteX29-12193" fmla="*/ 2730451 w 9517857"/>
              <a:gd name="connsiteY29-12194" fmla="*/ 538058 h 918356"/>
              <a:gd name="connsiteX30-12195" fmla="*/ 2820868 w 9517857"/>
              <a:gd name="connsiteY30-12196" fmla="*/ 514160 h 918356"/>
              <a:gd name="connsiteX31-12197" fmla="*/ 3073635 w 9517857"/>
              <a:gd name="connsiteY31-12198" fmla="*/ 491294 h 918356"/>
              <a:gd name="connsiteX32-12199" fmla="*/ 3222071 w 9517857"/>
              <a:gd name="connsiteY32-12200" fmla="*/ 470559 h 918356"/>
              <a:gd name="connsiteX33-12201" fmla="*/ 3274069 w 9517857"/>
              <a:gd name="connsiteY33-12202" fmla="*/ 451605 h 918356"/>
              <a:gd name="connsiteX34-12203" fmla="*/ 3349632 w 9517857"/>
              <a:gd name="connsiteY34-12204" fmla="*/ 432583 h 918356"/>
              <a:gd name="connsiteX35-12205" fmla="*/ 3479593 w 9517857"/>
              <a:gd name="connsiteY35-12206" fmla="*/ 390437 h 918356"/>
              <a:gd name="connsiteX36-12207" fmla="*/ 3651428 w 9517857"/>
              <a:gd name="connsiteY36-12208" fmla="*/ 361807 h 918356"/>
              <a:gd name="connsiteX37-12209" fmla="*/ 3844133 w 9517857"/>
              <a:gd name="connsiteY37-12210" fmla="*/ 360648 h 918356"/>
              <a:gd name="connsiteX38-12211" fmla="*/ 3933803 w 9517857"/>
              <a:gd name="connsiteY38-12212" fmla="*/ 357315 h 918356"/>
              <a:gd name="connsiteX39-12213" fmla="*/ 4266740 w 9517857"/>
              <a:gd name="connsiteY39-12214" fmla="*/ 361454 h 918356"/>
              <a:gd name="connsiteX40-12215" fmla="*/ 4430770 w 9517857"/>
              <a:gd name="connsiteY40-12216" fmla="*/ 342643 h 918356"/>
              <a:gd name="connsiteX41-12217" fmla="*/ 4512664 w 9517857"/>
              <a:gd name="connsiteY41-12218" fmla="*/ 319948 h 918356"/>
              <a:gd name="connsiteX42-12219" fmla="*/ 4616423 w 9517857"/>
              <a:gd name="connsiteY42-12220" fmla="*/ 290914 h 918356"/>
              <a:gd name="connsiteX43-12221" fmla="*/ 4689163 w 9517857"/>
              <a:gd name="connsiteY43-12222" fmla="*/ 272812 h 918356"/>
              <a:gd name="connsiteX44-12223" fmla="*/ 4783273 w 9517857"/>
              <a:gd name="connsiteY44-12224" fmla="*/ 248463 h 918356"/>
              <a:gd name="connsiteX45-12225" fmla="*/ 4836507 w 9517857"/>
              <a:gd name="connsiteY45-12226" fmla="*/ 256788 h 918356"/>
              <a:gd name="connsiteX46-12227" fmla="*/ 4892569 w 9517857"/>
              <a:gd name="connsiteY46-12228" fmla="*/ 249933 h 918356"/>
              <a:gd name="connsiteX47-12229" fmla="*/ 4896611 w 9517857"/>
              <a:gd name="connsiteY47-12230" fmla="*/ 240448 h 918356"/>
              <a:gd name="connsiteX48-12231" fmla="*/ 4917286 w 9517857"/>
              <a:gd name="connsiteY48-12232" fmla="*/ 243659 h 918356"/>
              <a:gd name="connsiteX49-12233" fmla="*/ 4981173 w 9517857"/>
              <a:gd name="connsiteY49-12234" fmla="*/ 247103 h 918356"/>
              <a:gd name="connsiteX50-12235" fmla="*/ 5060397 w 9517857"/>
              <a:gd name="connsiteY50-12236" fmla="*/ 263688 h 918356"/>
              <a:gd name="connsiteX51-12237" fmla="*/ 5252996 w 9517857"/>
              <a:gd name="connsiteY51-12238" fmla="*/ 270655 h 918356"/>
              <a:gd name="connsiteX52-12239" fmla="*/ 5358056 w 9517857"/>
              <a:gd name="connsiteY52-12240" fmla="*/ 247248 h 918356"/>
              <a:gd name="connsiteX53-12241" fmla="*/ 5426496 w 9517857"/>
              <a:gd name="connsiteY53-12242" fmla="*/ 235142 h 918356"/>
              <a:gd name="connsiteX54-12243" fmla="*/ 5497161 w 9517857"/>
              <a:gd name="connsiteY54-12244" fmla="*/ 228808 h 918356"/>
              <a:gd name="connsiteX55-12245" fmla="*/ 5826043 w 9517857"/>
              <a:gd name="connsiteY55-12246" fmla="*/ 148073 h 918356"/>
              <a:gd name="connsiteX56-12247" fmla="*/ 6007627 w 9517857"/>
              <a:gd name="connsiteY56-12248" fmla="*/ 147126 h 918356"/>
              <a:gd name="connsiteX57-12249" fmla="*/ 6080994 w 9517857"/>
              <a:gd name="connsiteY57-12250" fmla="*/ 142938 h 918356"/>
              <a:gd name="connsiteX58-12251" fmla="*/ 6194152 w 9517857"/>
              <a:gd name="connsiteY58-12252" fmla="*/ 151772 h 918356"/>
              <a:gd name="connsiteX59-12253" fmla="*/ 6281379 w 9517857"/>
              <a:gd name="connsiteY59-12254" fmla="*/ 181626 h 918356"/>
              <a:gd name="connsiteX60-12255" fmla="*/ 6489033 w 9517857"/>
              <a:gd name="connsiteY60-12256" fmla="*/ 167648 h 918356"/>
              <a:gd name="connsiteX61-12257" fmla="*/ 6544700 w 9517857"/>
              <a:gd name="connsiteY61-12258" fmla="*/ 167161 h 918356"/>
              <a:gd name="connsiteX62-12259" fmla="*/ 6648353 w 9517857"/>
              <a:gd name="connsiteY62-12260" fmla="*/ 172250 h 918356"/>
              <a:gd name="connsiteX63-12261" fmla="*/ 6736227 w 9517857"/>
              <a:gd name="connsiteY63-12262" fmla="*/ 173216 h 918356"/>
              <a:gd name="connsiteX64-12263" fmla="*/ 6977218 w 9517857"/>
              <a:gd name="connsiteY64-12264" fmla="*/ 184289 h 918356"/>
              <a:gd name="connsiteX65-12265" fmla="*/ 7065221 w 9517857"/>
              <a:gd name="connsiteY65-12266" fmla="*/ 227531 h 918356"/>
              <a:gd name="connsiteX66-12267" fmla="*/ 7358195 w 9517857"/>
              <a:gd name="connsiteY66-12268" fmla="*/ 251740 h 918356"/>
              <a:gd name="connsiteX67-12269" fmla="*/ 7565449 w 9517857"/>
              <a:gd name="connsiteY67-12270" fmla="*/ 258950 h 918356"/>
              <a:gd name="connsiteX68-12271" fmla="*/ 7599285 w 9517857"/>
              <a:gd name="connsiteY68-12272" fmla="*/ 266021 h 918356"/>
              <a:gd name="connsiteX69-12273" fmla="*/ 7644411 w 9517857"/>
              <a:gd name="connsiteY69-12274" fmla="*/ 258986 h 918356"/>
              <a:gd name="connsiteX70-12275" fmla="*/ 7825110 w 9517857"/>
              <a:gd name="connsiteY70-12276" fmla="*/ 229109 h 918356"/>
              <a:gd name="connsiteX71-12277" fmla="*/ 7965805 w 9517857"/>
              <a:gd name="connsiteY71-12278" fmla="*/ 200355 h 918356"/>
              <a:gd name="connsiteX72-12279" fmla="*/ 8147401 w 9517857"/>
              <a:gd name="connsiteY72-12280" fmla="*/ 205617 h 918356"/>
              <a:gd name="connsiteX73-12281" fmla="*/ 8256033 w 9517857"/>
              <a:gd name="connsiteY73-12282" fmla="*/ 193713 h 918356"/>
              <a:gd name="connsiteX74-12283" fmla="*/ 8410677 w 9517857"/>
              <a:gd name="connsiteY74-12284" fmla="*/ 172167 h 918356"/>
              <a:gd name="connsiteX75-12285" fmla="*/ 8617841 w 9517857"/>
              <a:gd name="connsiteY75-12286" fmla="*/ 155167 h 918356"/>
              <a:gd name="connsiteX76-12287" fmla="*/ 8715976 w 9517857"/>
              <a:gd name="connsiteY76-12288" fmla="*/ 178374 h 918356"/>
              <a:gd name="connsiteX77-12289" fmla="*/ 8778827 w 9517857"/>
              <a:gd name="connsiteY77-12290" fmla="*/ 172936 h 918356"/>
              <a:gd name="connsiteX78-12291" fmla="*/ 8855248 w 9517857"/>
              <a:gd name="connsiteY78-12292" fmla="*/ 143149 h 918356"/>
              <a:gd name="connsiteX79-12293" fmla="*/ 9010380 w 9517857"/>
              <a:gd name="connsiteY79-12294" fmla="*/ 91891 h 918356"/>
              <a:gd name="connsiteX80-12295" fmla="*/ 9110856 w 9517857"/>
              <a:gd name="connsiteY80-12296" fmla="*/ 70997 h 918356"/>
              <a:gd name="connsiteX81-12297" fmla="*/ 9268817 w 9517857"/>
              <a:gd name="connsiteY81-12298" fmla="*/ 53082 h 918356"/>
              <a:gd name="connsiteX82-12299" fmla="*/ 9316667 w 9517857"/>
              <a:gd name="connsiteY82-12300" fmla="*/ 45047 h 918356"/>
              <a:gd name="connsiteX83-12301" fmla="*/ 9428209 w 9517857"/>
              <a:gd name="connsiteY83-12302" fmla="*/ 29923 h 918356"/>
              <a:gd name="connsiteX84-12303" fmla="*/ 9488916 w 9517857"/>
              <a:gd name="connsiteY84-12304" fmla="*/ 0 h 918356"/>
              <a:gd name="connsiteX0-12305" fmla="*/ 9488916 w 9517857"/>
              <a:gd name="connsiteY0-12306" fmla="*/ 0 h 918356"/>
              <a:gd name="connsiteX1-12307" fmla="*/ 9517857 w 9517857"/>
              <a:gd name="connsiteY1-12308" fmla="*/ 12 h 918356"/>
              <a:gd name="connsiteX2-12309" fmla="*/ 9517857 w 9517857"/>
              <a:gd name="connsiteY2-12310" fmla="*/ 918356 h 918356"/>
              <a:gd name="connsiteX3-12311" fmla="*/ 14604 w 9517857"/>
              <a:gd name="connsiteY3-12312" fmla="*/ 918356 h 918356"/>
              <a:gd name="connsiteX4-12313" fmla="*/ 12841 w 9517857"/>
              <a:gd name="connsiteY4-12314" fmla="*/ 917763 h 918356"/>
              <a:gd name="connsiteX5-12315" fmla="*/ 93 w 9517857"/>
              <a:gd name="connsiteY5-12316" fmla="*/ 912471 h 918356"/>
              <a:gd name="connsiteX6-12317" fmla="*/ 58674 w 9517857"/>
              <a:gd name="connsiteY6-12318" fmla="*/ 890322 h 918356"/>
              <a:gd name="connsiteX7-12319" fmla="*/ 275005 w 9517857"/>
              <a:gd name="connsiteY7-12320" fmla="*/ 807229 h 918356"/>
              <a:gd name="connsiteX8-12321" fmla="*/ 587824 w 9517857"/>
              <a:gd name="connsiteY8-12322" fmla="*/ 798195 h 918356"/>
              <a:gd name="connsiteX9-12323" fmla="*/ 752936 w 9517857"/>
              <a:gd name="connsiteY9-12324" fmla="*/ 742843 h 918356"/>
              <a:gd name="connsiteX10-12325" fmla="*/ 849944 w 9517857"/>
              <a:gd name="connsiteY10-12326" fmla="*/ 717987 h 918356"/>
              <a:gd name="connsiteX11-12327" fmla="*/ 901402 w 9517857"/>
              <a:gd name="connsiteY11-12328" fmla="*/ 729045 h 918356"/>
              <a:gd name="connsiteX12-12329" fmla="*/ 930946 w 9517857"/>
              <a:gd name="connsiteY12-12330" fmla="*/ 734046 h 918356"/>
              <a:gd name="connsiteX13-12331" fmla="*/ 986250 w 9517857"/>
              <a:gd name="connsiteY13-12332" fmla="*/ 713530 h 918356"/>
              <a:gd name="connsiteX14-12333" fmla="*/ 1013752 w 9517857"/>
              <a:gd name="connsiteY14-12334" fmla="*/ 713361 h 918356"/>
              <a:gd name="connsiteX15-12335" fmla="*/ 1023734 w 9517857"/>
              <a:gd name="connsiteY15-12336" fmla="*/ 718571 h 918356"/>
              <a:gd name="connsiteX16-12337" fmla="*/ 1142754 w 9517857"/>
              <a:gd name="connsiteY16-12338" fmla="*/ 725374 h 918356"/>
              <a:gd name="connsiteX17-12339" fmla="*/ 1218120 w 9517857"/>
              <a:gd name="connsiteY17-12340" fmla="*/ 713280 h 918356"/>
              <a:gd name="connsiteX18-12341" fmla="*/ 1397459 w 9517857"/>
              <a:gd name="connsiteY18-12342" fmla="*/ 691190 h 918356"/>
              <a:gd name="connsiteX19-12343" fmla="*/ 1580688 w 9517857"/>
              <a:gd name="connsiteY19-12344" fmla="*/ 693697 h 918356"/>
              <a:gd name="connsiteX20-12345" fmla="*/ 1772334 w 9517857"/>
              <a:gd name="connsiteY20-12346" fmla="*/ 710640 h 918356"/>
              <a:gd name="connsiteX21-12347" fmla="*/ 2054652 w 9517857"/>
              <a:gd name="connsiteY21-12348" fmla="*/ 656648 h 918356"/>
              <a:gd name="connsiteX22-12349" fmla="*/ 2135144 w 9517857"/>
              <a:gd name="connsiteY22-12350" fmla="*/ 636501 h 918356"/>
              <a:gd name="connsiteX23-12351" fmla="*/ 2440292 w 9517857"/>
              <a:gd name="connsiteY23-12352" fmla="*/ 593862 h 918356"/>
              <a:gd name="connsiteX24-12353" fmla="*/ 2547829 w 9517857"/>
              <a:gd name="connsiteY24-12354" fmla="*/ 566150 h 918356"/>
              <a:gd name="connsiteX25-12355" fmla="*/ 2658055 w 9517857"/>
              <a:gd name="connsiteY25-12356" fmla="*/ 568918 h 918356"/>
              <a:gd name="connsiteX26-12357" fmla="*/ 2693698 w 9517857"/>
              <a:gd name="connsiteY26-12358" fmla="*/ 560029 h 918356"/>
              <a:gd name="connsiteX27-12359" fmla="*/ 2699673 w 9517857"/>
              <a:gd name="connsiteY27-12360" fmla="*/ 556400 h 918356"/>
              <a:gd name="connsiteX28-12361" fmla="*/ 2727306 w 9517857"/>
              <a:gd name="connsiteY28-12362" fmla="*/ 550698 h 918356"/>
              <a:gd name="connsiteX29-12363" fmla="*/ 2730451 w 9517857"/>
              <a:gd name="connsiteY29-12364" fmla="*/ 538058 h 918356"/>
              <a:gd name="connsiteX30-12365" fmla="*/ 2820868 w 9517857"/>
              <a:gd name="connsiteY30-12366" fmla="*/ 514160 h 918356"/>
              <a:gd name="connsiteX31-12367" fmla="*/ 3073635 w 9517857"/>
              <a:gd name="connsiteY31-12368" fmla="*/ 491294 h 918356"/>
              <a:gd name="connsiteX32-12369" fmla="*/ 3222071 w 9517857"/>
              <a:gd name="connsiteY32-12370" fmla="*/ 470559 h 918356"/>
              <a:gd name="connsiteX33-12371" fmla="*/ 3274069 w 9517857"/>
              <a:gd name="connsiteY33-12372" fmla="*/ 451605 h 918356"/>
              <a:gd name="connsiteX34-12373" fmla="*/ 3349632 w 9517857"/>
              <a:gd name="connsiteY34-12374" fmla="*/ 432583 h 918356"/>
              <a:gd name="connsiteX35-12375" fmla="*/ 3479593 w 9517857"/>
              <a:gd name="connsiteY35-12376" fmla="*/ 390437 h 918356"/>
              <a:gd name="connsiteX36-12377" fmla="*/ 3651428 w 9517857"/>
              <a:gd name="connsiteY36-12378" fmla="*/ 361807 h 918356"/>
              <a:gd name="connsiteX37-12379" fmla="*/ 3844133 w 9517857"/>
              <a:gd name="connsiteY37-12380" fmla="*/ 360648 h 918356"/>
              <a:gd name="connsiteX38-12381" fmla="*/ 3933803 w 9517857"/>
              <a:gd name="connsiteY38-12382" fmla="*/ 357315 h 918356"/>
              <a:gd name="connsiteX39-12383" fmla="*/ 4266740 w 9517857"/>
              <a:gd name="connsiteY39-12384" fmla="*/ 361454 h 918356"/>
              <a:gd name="connsiteX40-12385" fmla="*/ 4430770 w 9517857"/>
              <a:gd name="connsiteY40-12386" fmla="*/ 342643 h 918356"/>
              <a:gd name="connsiteX41-12387" fmla="*/ 4512664 w 9517857"/>
              <a:gd name="connsiteY41-12388" fmla="*/ 319948 h 918356"/>
              <a:gd name="connsiteX42-12389" fmla="*/ 4616423 w 9517857"/>
              <a:gd name="connsiteY42-12390" fmla="*/ 290914 h 918356"/>
              <a:gd name="connsiteX43-12391" fmla="*/ 4689163 w 9517857"/>
              <a:gd name="connsiteY43-12392" fmla="*/ 272812 h 918356"/>
              <a:gd name="connsiteX44-12393" fmla="*/ 4783273 w 9517857"/>
              <a:gd name="connsiteY44-12394" fmla="*/ 248463 h 918356"/>
              <a:gd name="connsiteX45-12395" fmla="*/ 4836507 w 9517857"/>
              <a:gd name="connsiteY45-12396" fmla="*/ 256788 h 918356"/>
              <a:gd name="connsiteX46-12397" fmla="*/ 4892569 w 9517857"/>
              <a:gd name="connsiteY46-12398" fmla="*/ 249933 h 918356"/>
              <a:gd name="connsiteX47-12399" fmla="*/ 4896611 w 9517857"/>
              <a:gd name="connsiteY47-12400" fmla="*/ 240448 h 918356"/>
              <a:gd name="connsiteX48-12401" fmla="*/ 4917286 w 9517857"/>
              <a:gd name="connsiteY48-12402" fmla="*/ 243659 h 918356"/>
              <a:gd name="connsiteX49-12403" fmla="*/ 4981173 w 9517857"/>
              <a:gd name="connsiteY49-12404" fmla="*/ 247103 h 918356"/>
              <a:gd name="connsiteX50-12405" fmla="*/ 5060397 w 9517857"/>
              <a:gd name="connsiteY50-12406" fmla="*/ 263688 h 918356"/>
              <a:gd name="connsiteX51-12407" fmla="*/ 5252996 w 9517857"/>
              <a:gd name="connsiteY51-12408" fmla="*/ 270655 h 918356"/>
              <a:gd name="connsiteX52-12409" fmla="*/ 5358056 w 9517857"/>
              <a:gd name="connsiteY52-12410" fmla="*/ 247248 h 918356"/>
              <a:gd name="connsiteX53-12411" fmla="*/ 5426496 w 9517857"/>
              <a:gd name="connsiteY53-12412" fmla="*/ 235142 h 918356"/>
              <a:gd name="connsiteX54-12413" fmla="*/ 5497161 w 9517857"/>
              <a:gd name="connsiteY54-12414" fmla="*/ 228808 h 918356"/>
              <a:gd name="connsiteX55-12415" fmla="*/ 5826043 w 9517857"/>
              <a:gd name="connsiteY55-12416" fmla="*/ 148073 h 918356"/>
              <a:gd name="connsiteX56-12417" fmla="*/ 6007627 w 9517857"/>
              <a:gd name="connsiteY56-12418" fmla="*/ 147126 h 918356"/>
              <a:gd name="connsiteX57-12419" fmla="*/ 6080994 w 9517857"/>
              <a:gd name="connsiteY57-12420" fmla="*/ 142938 h 918356"/>
              <a:gd name="connsiteX58-12421" fmla="*/ 6194152 w 9517857"/>
              <a:gd name="connsiteY58-12422" fmla="*/ 151772 h 918356"/>
              <a:gd name="connsiteX59-12423" fmla="*/ 6281379 w 9517857"/>
              <a:gd name="connsiteY59-12424" fmla="*/ 181626 h 918356"/>
              <a:gd name="connsiteX60-12425" fmla="*/ 6489033 w 9517857"/>
              <a:gd name="connsiteY60-12426" fmla="*/ 167648 h 918356"/>
              <a:gd name="connsiteX61-12427" fmla="*/ 6544700 w 9517857"/>
              <a:gd name="connsiteY61-12428" fmla="*/ 167161 h 918356"/>
              <a:gd name="connsiteX62-12429" fmla="*/ 6648353 w 9517857"/>
              <a:gd name="connsiteY62-12430" fmla="*/ 172250 h 918356"/>
              <a:gd name="connsiteX63-12431" fmla="*/ 6736227 w 9517857"/>
              <a:gd name="connsiteY63-12432" fmla="*/ 173216 h 918356"/>
              <a:gd name="connsiteX64-12433" fmla="*/ 6977218 w 9517857"/>
              <a:gd name="connsiteY64-12434" fmla="*/ 184289 h 918356"/>
              <a:gd name="connsiteX65-12435" fmla="*/ 7065221 w 9517857"/>
              <a:gd name="connsiteY65-12436" fmla="*/ 227531 h 918356"/>
              <a:gd name="connsiteX66-12437" fmla="*/ 7358195 w 9517857"/>
              <a:gd name="connsiteY66-12438" fmla="*/ 251740 h 918356"/>
              <a:gd name="connsiteX67-12439" fmla="*/ 7565449 w 9517857"/>
              <a:gd name="connsiteY67-12440" fmla="*/ 258950 h 918356"/>
              <a:gd name="connsiteX68-12441" fmla="*/ 7599285 w 9517857"/>
              <a:gd name="connsiteY68-12442" fmla="*/ 266021 h 918356"/>
              <a:gd name="connsiteX69-12443" fmla="*/ 7644411 w 9517857"/>
              <a:gd name="connsiteY69-12444" fmla="*/ 258986 h 918356"/>
              <a:gd name="connsiteX70-12445" fmla="*/ 7825110 w 9517857"/>
              <a:gd name="connsiteY70-12446" fmla="*/ 229109 h 918356"/>
              <a:gd name="connsiteX71-12447" fmla="*/ 7965805 w 9517857"/>
              <a:gd name="connsiteY71-12448" fmla="*/ 200355 h 918356"/>
              <a:gd name="connsiteX72-12449" fmla="*/ 8147401 w 9517857"/>
              <a:gd name="connsiteY72-12450" fmla="*/ 205617 h 918356"/>
              <a:gd name="connsiteX73-12451" fmla="*/ 8256033 w 9517857"/>
              <a:gd name="connsiteY73-12452" fmla="*/ 193713 h 918356"/>
              <a:gd name="connsiteX74-12453" fmla="*/ 8410677 w 9517857"/>
              <a:gd name="connsiteY74-12454" fmla="*/ 172167 h 918356"/>
              <a:gd name="connsiteX75-12455" fmla="*/ 8617841 w 9517857"/>
              <a:gd name="connsiteY75-12456" fmla="*/ 155167 h 918356"/>
              <a:gd name="connsiteX76-12457" fmla="*/ 8715976 w 9517857"/>
              <a:gd name="connsiteY76-12458" fmla="*/ 178374 h 918356"/>
              <a:gd name="connsiteX77-12459" fmla="*/ 8778827 w 9517857"/>
              <a:gd name="connsiteY77-12460" fmla="*/ 172936 h 918356"/>
              <a:gd name="connsiteX78-12461" fmla="*/ 8855248 w 9517857"/>
              <a:gd name="connsiteY78-12462" fmla="*/ 143149 h 918356"/>
              <a:gd name="connsiteX79-12463" fmla="*/ 9010380 w 9517857"/>
              <a:gd name="connsiteY79-12464" fmla="*/ 91891 h 918356"/>
              <a:gd name="connsiteX80-12465" fmla="*/ 9110856 w 9517857"/>
              <a:gd name="connsiteY80-12466" fmla="*/ 70997 h 918356"/>
              <a:gd name="connsiteX81-12467" fmla="*/ 9268817 w 9517857"/>
              <a:gd name="connsiteY81-12468" fmla="*/ 53082 h 918356"/>
              <a:gd name="connsiteX82-12469" fmla="*/ 9316667 w 9517857"/>
              <a:gd name="connsiteY82-12470" fmla="*/ 45047 h 918356"/>
              <a:gd name="connsiteX83-12471" fmla="*/ 9428209 w 9517857"/>
              <a:gd name="connsiteY83-12472" fmla="*/ 29923 h 918356"/>
              <a:gd name="connsiteX84-12473" fmla="*/ 9488916 w 9517857"/>
              <a:gd name="connsiteY84-12474" fmla="*/ 0 h 918356"/>
              <a:gd name="connsiteX0-12475" fmla="*/ 9488916 w 9517857"/>
              <a:gd name="connsiteY0-12476" fmla="*/ 0 h 918356"/>
              <a:gd name="connsiteX1-12477" fmla="*/ 9517857 w 9517857"/>
              <a:gd name="connsiteY1-12478" fmla="*/ 12 h 918356"/>
              <a:gd name="connsiteX2-12479" fmla="*/ 9517857 w 9517857"/>
              <a:gd name="connsiteY2-12480" fmla="*/ 918356 h 918356"/>
              <a:gd name="connsiteX3-12481" fmla="*/ 14604 w 9517857"/>
              <a:gd name="connsiteY3-12482" fmla="*/ 918356 h 918356"/>
              <a:gd name="connsiteX4-12483" fmla="*/ 12841 w 9517857"/>
              <a:gd name="connsiteY4-12484" fmla="*/ 917763 h 918356"/>
              <a:gd name="connsiteX5-12485" fmla="*/ 93 w 9517857"/>
              <a:gd name="connsiteY5-12486" fmla="*/ 912471 h 918356"/>
              <a:gd name="connsiteX6-12487" fmla="*/ 58674 w 9517857"/>
              <a:gd name="connsiteY6-12488" fmla="*/ 890322 h 918356"/>
              <a:gd name="connsiteX7-12489" fmla="*/ 275005 w 9517857"/>
              <a:gd name="connsiteY7-12490" fmla="*/ 807229 h 918356"/>
              <a:gd name="connsiteX8-12491" fmla="*/ 587824 w 9517857"/>
              <a:gd name="connsiteY8-12492" fmla="*/ 798195 h 918356"/>
              <a:gd name="connsiteX9-12493" fmla="*/ 752936 w 9517857"/>
              <a:gd name="connsiteY9-12494" fmla="*/ 742843 h 918356"/>
              <a:gd name="connsiteX10-12495" fmla="*/ 849944 w 9517857"/>
              <a:gd name="connsiteY10-12496" fmla="*/ 717987 h 918356"/>
              <a:gd name="connsiteX11-12497" fmla="*/ 901402 w 9517857"/>
              <a:gd name="connsiteY11-12498" fmla="*/ 729045 h 918356"/>
              <a:gd name="connsiteX12-12499" fmla="*/ 930946 w 9517857"/>
              <a:gd name="connsiteY12-12500" fmla="*/ 734046 h 918356"/>
              <a:gd name="connsiteX13-12501" fmla="*/ 986250 w 9517857"/>
              <a:gd name="connsiteY13-12502" fmla="*/ 713530 h 918356"/>
              <a:gd name="connsiteX14-12503" fmla="*/ 1013752 w 9517857"/>
              <a:gd name="connsiteY14-12504" fmla="*/ 713361 h 918356"/>
              <a:gd name="connsiteX15-12505" fmla="*/ 1023734 w 9517857"/>
              <a:gd name="connsiteY15-12506" fmla="*/ 718571 h 918356"/>
              <a:gd name="connsiteX16-12507" fmla="*/ 1142754 w 9517857"/>
              <a:gd name="connsiteY16-12508" fmla="*/ 725374 h 918356"/>
              <a:gd name="connsiteX17-12509" fmla="*/ 1218120 w 9517857"/>
              <a:gd name="connsiteY17-12510" fmla="*/ 713280 h 918356"/>
              <a:gd name="connsiteX18-12511" fmla="*/ 1397459 w 9517857"/>
              <a:gd name="connsiteY18-12512" fmla="*/ 691190 h 918356"/>
              <a:gd name="connsiteX19-12513" fmla="*/ 1580688 w 9517857"/>
              <a:gd name="connsiteY19-12514" fmla="*/ 693697 h 918356"/>
              <a:gd name="connsiteX20-12515" fmla="*/ 1772334 w 9517857"/>
              <a:gd name="connsiteY20-12516" fmla="*/ 710640 h 918356"/>
              <a:gd name="connsiteX21-12517" fmla="*/ 2054652 w 9517857"/>
              <a:gd name="connsiteY21-12518" fmla="*/ 656648 h 918356"/>
              <a:gd name="connsiteX22-12519" fmla="*/ 2135144 w 9517857"/>
              <a:gd name="connsiteY22-12520" fmla="*/ 636501 h 918356"/>
              <a:gd name="connsiteX23-12521" fmla="*/ 2440292 w 9517857"/>
              <a:gd name="connsiteY23-12522" fmla="*/ 593862 h 918356"/>
              <a:gd name="connsiteX24-12523" fmla="*/ 2547829 w 9517857"/>
              <a:gd name="connsiteY24-12524" fmla="*/ 566150 h 918356"/>
              <a:gd name="connsiteX25-12525" fmla="*/ 2658055 w 9517857"/>
              <a:gd name="connsiteY25-12526" fmla="*/ 568918 h 918356"/>
              <a:gd name="connsiteX26-12527" fmla="*/ 2693698 w 9517857"/>
              <a:gd name="connsiteY26-12528" fmla="*/ 560029 h 918356"/>
              <a:gd name="connsiteX27-12529" fmla="*/ 2699673 w 9517857"/>
              <a:gd name="connsiteY27-12530" fmla="*/ 556400 h 918356"/>
              <a:gd name="connsiteX28-12531" fmla="*/ 2727306 w 9517857"/>
              <a:gd name="connsiteY28-12532" fmla="*/ 550698 h 918356"/>
              <a:gd name="connsiteX29-12533" fmla="*/ 2730451 w 9517857"/>
              <a:gd name="connsiteY29-12534" fmla="*/ 538058 h 918356"/>
              <a:gd name="connsiteX30-12535" fmla="*/ 2820868 w 9517857"/>
              <a:gd name="connsiteY30-12536" fmla="*/ 514160 h 918356"/>
              <a:gd name="connsiteX31-12537" fmla="*/ 3073635 w 9517857"/>
              <a:gd name="connsiteY31-12538" fmla="*/ 491294 h 918356"/>
              <a:gd name="connsiteX32-12539" fmla="*/ 3222071 w 9517857"/>
              <a:gd name="connsiteY32-12540" fmla="*/ 470559 h 918356"/>
              <a:gd name="connsiteX33-12541" fmla="*/ 3274069 w 9517857"/>
              <a:gd name="connsiteY33-12542" fmla="*/ 451605 h 918356"/>
              <a:gd name="connsiteX34-12543" fmla="*/ 3349632 w 9517857"/>
              <a:gd name="connsiteY34-12544" fmla="*/ 432583 h 918356"/>
              <a:gd name="connsiteX35-12545" fmla="*/ 3479593 w 9517857"/>
              <a:gd name="connsiteY35-12546" fmla="*/ 390437 h 918356"/>
              <a:gd name="connsiteX36-12547" fmla="*/ 3651428 w 9517857"/>
              <a:gd name="connsiteY36-12548" fmla="*/ 361807 h 918356"/>
              <a:gd name="connsiteX37-12549" fmla="*/ 3844133 w 9517857"/>
              <a:gd name="connsiteY37-12550" fmla="*/ 360648 h 918356"/>
              <a:gd name="connsiteX38-12551" fmla="*/ 3933803 w 9517857"/>
              <a:gd name="connsiteY38-12552" fmla="*/ 357315 h 918356"/>
              <a:gd name="connsiteX39-12553" fmla="*/ 4266740 w 9517857"/>
              <a:gd name="connsiteY39-12554" fmla="*/ 361454 h 918356"/>
              <a:gd name="connsiteX40-12555" fmla="*/ 4430770 w 9517857"/>
              <a:gd name="connsiteY40-12556" fmla="*/ 342643 h 918356"/>
              <a:gd name="connsiteX41-12557" fmla="*/ 4512664 w 9517857"/>
              <a:gd name="connsiteY41-12558" fmla="*/ 319948 h 918356"/>
              <a:gd name="connsiteX42-12559" fmla="*/ 4616423 w 9517857"/>
              <a:gd name="connsiteY42-12560" fmla="*/ 290914 h 918356"/>
              <a:gd name="connsiteX43-12561" fmla="*/ 4689163 w 9517857"/>
              <a:gd name="connsiteY43-12562" fmla="*/ 272812 h 918356"/>
              <a:gd name="connsiteX44-12563" fmla="*/ 4783273 w 9517857"/>
              <a:gd name="connsiteY44-12564" fmla="*/ 248463 h 918356"/>
              <a:gd name="connsiteX45-12565" fmla="*/ 4836507 w 9517857"/>
              <a:gd name="connsiteY45-12566" fmla="*/ 256788 h 918356"/>
              <a:gd name="connsiteX46-12567" fmla="*/ 4892569 w 9517857"/>
              <a:gd name="connsiteY46-12568" fmla="*/ 249933 h 918356"/>
              <a:gd name="connsiteX47-12569" fmla="*/ 4896611 w 9517857"/>
              <a:gd name="connsiteY47-12570" fmla="*/ 240448 h 918356"/>
              <a:gd name="connsiteX48-12571" fmla="*/ 4917286 w 9517857"/>
              <a:gd name="connsiteY48-12572" fmla="*/ 243659 h 918356"/>
              <a:gd name="connsiteX49-12573" fmla="*/ 4981173 w 9517857"/>
              <a:gd name="connsiteY49-12574" fmla="*/ 247103 h 918356"/>
              <a:gd name="connsiteX50-12575" fmla="*/ 5060397 w 9517857"/>
              <a:gd name="connsiteY50-12576" fmla="*/ 263688 h 918356"/>
              <a:gd name="connsiteX51-12577" fmla="*/ 5252996 w 9517857"/>
              <a:gd name="connsiteY51-12578" fmla="*/ 270655 h 918356"/>
              <a:gd name="connsiteX52-12579" fmla="*/ 5358056 w 9517857"/>
              <a:gd name="connsiteY52-12580" fmla="*/ 247248 h 918356"/>
              <a:gd name="connsiteX53-12581" fmla="*/ 5426496 w 9517857"/>
              <a:gd name="connsiteY53-12582" fmla="*/ 235142 h 918356"/>
              <a:gd name="connsiteX54-12583" fmla="*/ 5497161 w 9517857"/>
              <a:gd name="connsiteY54-12584" fmla="*/ 228808 h 918356"/>
              <a:gd name="connsiteX55-12585" fmla="*/ 5826043 w 9517857"/>
              <a:gd name="connsiteY55-12586" fmla="*/ 148073 h 918356"/>
              <a:gd name="connsiteX56-12587" fmla="*/ 6007627 w 9517857"/>
              <a:gd name="connsiteY56-12588" fmla="*/ 147126 h 918356"/>
              <a:gd name="connsiteX57-12589" fmla="*/ 6080994 w 9517857"/>
              <a:gd name="connsiteY57-12590" fmla="*/ 142938 h 918356"/>
              <a:gd name="connsiteX58-12591" fmla="*/ 6194152 w 9517857"/>
              <a:gd name="connsiteY58-12592" fmla="*/ 151772 h 918356"/>
              <a:gd name="connsiteX59-12593" fmla="*/ 6281379 w 9517857"/>
              <a:gd name="connsiteY59-12594" fmla="*/ 181626 h 918356"/>
              <a:gd name="connsiteX60-12595" fmla="*/ 6489033 w 9517857"/>
              <a:gd name="connsiteY60-12596" fmla="*/ 167648 h 918356"/>
              <a:gd name="connsiteX61-12597" fmla="*/ 6544700 w 9517857"/>
              <a:gd name="connsiteY61-12598" fmla="*/ 167161 h 918356"/>
              <a:gd name="connsiteX62-12599" fmla="*/ 6648353 w 9517857"/>
              <a:gd name="connsiteY62-12600" fmla="*/ 172250 h 918356"/>
              <a:gd name="connsiteX63-12601" fmla="*/ 6736227 w 9517857"/>
              <a:gd name="connsiteY63-12602" fmla="*/ 173216 h 918356"/>
              <a:gd name="connsiteX64-12603" fmla="*/ 6977218 w 9517857"/>
              <a:gd name="connsiteY64-12604" fmla="*/ 184289 h 918356"/>
              <a:gd name="connsiteX65-12605" fmla="*/ 7065221 w 9517857"/>
              <a:gd name="connsiteY65-12606" fmla="*/ 227531 h 918356"/>
              <a:gd name="connsiteX66-12607" fmla="*/ 7358195 w 9517857"/>
              <a:gd name="connsiteY66-12608" fmla="*/ 251740 h 918356"/>
              <a:gd name="connsiteX67-12609" fmla="*/ 7565449 w 9517857"/>
              <a:gd name="connsiteY67-12610" fmla="*/ 258950 h 918356"/>
              <a:gd name="connsiteX68-12611" fmla="*/ 7599285 w 9517857"/>
              <a:gd name="connsiteY68-12612" fmla="*/ 266021 h 918356"/>
              <a:gd name="connsiteX69-12613" fmla="*/ 7644411 w 9517857"/>
              <a:gd name="connsiteY69-12614" fmla="*/ 258986 h 918356"/>
              <a:gd name="connsiteX70-12615" fmla="*/ 7825110 w 9517857"/>
              <a:gd name="connsiteY70-12616" fmla="*/ 229109 h 918356"/>
              <a:gd name="connsiteX71-12617" fmla="*/ 7965805 w 9517857"/>
              <a:gd name="connsiteY71-12618" fmla="*/ 200355 h 918356"/>
              <a:gd name="connsiteX72-12619" fmla="*/ 8147401 w 9517857"/>
              <a:gd name="connsiteY72-12620" fmla="*/ 205617 h 918356"/>
              <a:gd name="connsiteX73-12621" fmla="*/ 8256033 w 9517857"/>
              <a:gd name="connsiteY73-12622" fmla="*/ 193713 h 918356"/>
              <a:gd name="connsiteX74-12623" fmla="*/ 8410677 w 9517857"/>
              <a:gd name="connsiteY74-12624" fmla="*/ 172167 h 918356"/>
              <a:gd name="connsiteX75-12625" fmla="*/ 8617841 w 9517857"/>
              <a:gd name="connsiteY75-12626" fmla="*/ 155167 h 918356"/>
              <a:gd name="connsiteX76-12627" fmla="*/ 8715976 w 9517857"/>
              <a:gd name="connsiteY76-12628" fmla="*/ 178374 h 918356"/>
              <a:gd name="connsiteX77-12629" fmla="*/ 8778827 w 9517857"/>
              <a:gd name="connsiteY77-12630" fmla="*/ 172936 h 918356"/>
              <a:gd name="connsiteX78-12631" fmla="*/ 8855248 w 9517857"/>
              <a:gd name="connsiteY78-12632" fmla="*/ 143149 h 918356"/>
              <a:gd name="connsiteX79-12633" fmla="*/ 9010380 w 9517857"/>
              <a:gd name="connsiteY79-12634" fmla="*/ 91891 h 918356"/>
              <a:gd name="connsiteX80-12635" fmla="*/ 9110856 w 9517857"/>
              <a:gd name="connsiteY80-12636" fmla="*/ 70997 h 918356"/>
              <a:gd name="connsiteX81-12637" fmla="*/ 9268817 w 9517857"/>
              <a:gd name="connsiteY81-12638" fmla="*/ 53082 h 918356"/>
              <a:gd name="connsiteX82-12639" fmla="*/ 9316667 w 9517857"/>
              <a:gd name="connsiteY82-12640" fmla="*/ 45047 h 918356"/>
              <a:gd name="connsiteX83-12641" fmla="*/ 9428209 w 9517857"/>
              <a:gd name="connsiteY83-12642" fmla="*/ 29923 h 918356"/>
              <a:gd name="connsiteX84-12643" fmla="*/ 9488916 w 9517857"/>
              <a:gd name="connsiteY84-12644" fmla="*/ 0 h 918356"/>
              <a:gd name="connsiteX0-12645" fmla="*/ 9488916 w 9517857"/>
              <a:gd name="connsiteY0-12646" fmla="*/ 0 h 918356"/>
              <a:gd name="connsiteX1-12647" fmla="*/ 9517857 w 9517857"/>
              <a:gd name="connsiteY1-12648" fmla="*/ 12 h 918356"/>
              <a:gd name="connsiteX2-12649" fmla="*/ 9517857 w 9517857"/>
              <a:gd name="connsiteY2-12650" fmla="*/ 918356 h 918356"/>
              <a:gd name="connsiteX3-12651" fmla="*/ 14604 w 9517857"/>
              <a:gd name="connsiteY3-12652" fmla="*/ 918356 h 918356"/>
              <a:gd name="connsiteX4-12653" fmla="*/ 12841 w 9517857"/>
              <a:gd name="connsiteY4-12654" fmla="*/ 917763 h 918356"/>
              <a:gd name="connsiteX5-12655" fmla="*/ 93 w 9517857"/>
              <a:gd name="connsiteY5-12656" fmla="*/ 912471 h 918356"/>
              <a:gd name="connsiteX6-12657" fmla="*/ 58674 w 9517857"/>
              <a:gd name="connsiteY6-12658" fmla="*/ 890322 h 918356"/>
              <a:gd name="connsiteX7-12659" fmla="*/ 275005 w 9517857"/>
              <a:gd name="connsiteY7-12660" fmla="*/ 807229 h 918356"/>
              <a:gd name="connsiteX8-12661" fmla="*/ 587824 w 9517857"/>
              <a:gd name="connsiteY8-12662" fmla="*/ 798195 h 918356"/>
              <a:gd name="connsiteX9-12663" fmla="*/ 752936 w 9517857"/>
              <a:gd name="connsiteY9-12664" fmla="*/ 742843 h 918356"/>
              <a:gd name="connsiteX10-12665" fmla="*/ 849944 w 9517857"/>
              <a:gd name="connsiteY10-12666" fmla="*/ 717987 h 918356"/>
              <a:gd name="connsiteX11-12667" fmla="*/ 901402 w 9517857"/>
              <a:gd name="connsiteY11-12668" fmla="*/ 729045 h 918356"/>
              <a:gd name="connsiteX12-12669" fmla="*/ 930946 w 9517857"/>
              <a:gd name="connsiteY12-12670" fmla="*/ 734046 h 918356"/>
              <a:gd name="connsiteX13-12671" fmla="*/ 986250 w 9517857"/>
              <a:gd name="connsiteY13-12672" fmla="*/ 713530 h 918356"/>
              <a:gd name="connsiteX14-12673" fmla="*/ 1013752 w 9517857"/>
              <a:gd name="connsiteY14-12674" fmla="*/ 713361 h 918356"/>
              <a:gd name="connsiteX15-12675" fmla="*/ 1023734 w 9517857"/>
              <a:gd name="connsiteY15-12676" fmla="*/ 718571 h 918356"/>
              <a:gd name="connsiteX16-12677" fmla="*/ 1142754 w 9517857"/>
              <a:gd name="connsiteY16-12678" fmla="*/ 725374 h 918356"/>
              <a:gd name="connsiteX17-12679" fmla="*/ 1218120 w 9517857"/>
              <a:gd name="connsiteY17-12680" fmla="*/ 713280 h 918356"/>
              <a:gd name="connsiteX18-12681" fmla="*/ 1397459 w 9517857"/>
              <a:gd name="connsiteY18-12682" fmla="*/ 691190 h 918356"/>
              <a:gd name="connsiteX19-12683" fmla="*/ 1580688 w 9517857"/>
              <a:gd name="connsiteY19-12684" fmla="*/ 693697 h 918356"/>
              <a:gd name="connsiteX20-12685" fmla="*/ 1772334 w 9517857"/>
              <a:gd name="connsiteY20-12686" fmla="*/ 710640 h 918356"/>
              <a:gd name="connsiteX21-12687" fmla="*/ 2054652 w 9517857"/>
              <a:gd name="connsiteY21-12688" fmla="*/ 656648 h 918356"/>
              <a:gd name="connsiteX22-12689" fmla="*/ 2135144 w 9517857"/>
              <a:gd name="connsiteY22-12690" fmla="*/ 636501 h 918356"/>
              <a:gd name="connsiteX23-12691" fmla="*/ 2440292 w 9517857"/>
              <a:gd name="connsiteY23-12692" fmla="*/ 593862 h 918356"/>
              <a:gd name="connsiteX24-12693" fmla="*/ 2547829 w 9517857"/>
              <a:gd name="connsiteY24-12694" fmla="*/ 566150 h 918356"/>
              <a:gd name="connsiteX25-12695" fmla="*/ 2658055 w 9517857"/>
              <a:gd name="connsiteY25-12696" fmla="*/ 568918 h 918356"/>
              <a:gd name="connsiteX26-12697" fmla="*/ 2693698 w 9517857"/>
              <a:gd name="connsiteY26-12698" fmla="*/ 560029 h 918356"/>
              <a:gd name="connsiteX27-12699" fmla="*/ 2699673 w 9517857"/>
              <a:gd name="connsiteY27-12700" fmla="*/ 556400 h 918356"/>
              <a:gd name="connsiteX28-12701" fmla="*/ 2727306 w 9517857"/>
              <a:gd name="connsiteY28-12702" fmla="*/ 550698 h 918356"/>
              <a:gd name="connsiteX29-12703" fmla="*/ 2820868 w 9517857"/>
              <a:gd name="connsiteY29-12704" fmla="*/ 514160 h 918356"/>
              <a:gd name="connsiteX30-12705" fmla="*/ 3073635 w 9517857"/>
              <a:gd name="connsiteY30-12706" fmla="*/ 491294 h 918356"/>
              <a:gd name="connsiteX31-12707" fmla="*/ 3222071 w 9517857"/>
              <a:gd name="connsiteY31-12708" fmla="*/ 470559 h 918356"/>
              <a:gd name="connsiteX32-12709" fmla="*/ 3274069 w 9517857"/>
              <a:gd name="connsiteY32-12710" fmla="*/ 451605 h 918356"/>
              <a:gd name="connsiteX33-12711" fmla="*/ 3349632 w 9517857"/>
              <a:gd name="connsiteY33-12712" fmla="*/ 432583 h 918356"/>
              <a:gd name="connsiteX34-12713" fmla="*/ 3479593 w 9517857"/>
              <a:gd name="connsiteY34-12714" fmla="*/ 390437 h 918356"/>
              <a:gd name="connsiteX35-12715" fmla="*/ 3651428 w 9517857"/>
              <a:gd name="connsiteY35-12716" fmla="*/ 361807 h 918356"/>
              <a:gd name="connsiteX36-12717" fmla="*/ 3844133 w 9517857"/>
              <a:gd name="connsiteY36-12718" fmla="*/ 360648 h 918356"/>
              <a:gd name="connsiteX37-12719" fmla="*/ 3933803 w 9517857"/>
              <a:gd name="connsiteY37-12720" fmla="*/ 357315 h 918356"/>
              <a:gd name="connsiteX38-12721" fmla="*/ 4266740 w 9517857"/>
              <a:gd name="connsiteY38-12722" fmla="*/ 361454 h 918356"/>
              <a:gd name="connsiteX39-12723" fmla="*/ 4430770 w 9517857"/>
              <a:gd name="connsiteY39-12724" fmla="*/ 342643 h 918356"/>
              <a:gd name="connsiteX40-12725" fmla="*/ 4512664 w 9517857"/>
              <a:gd name="connsiteY40-12726" fmla="*/ 319948 h 918356"/>
              <a:gd name="connsiteX41-12727" fmla="*/ 4616423 w 9517857"/>
              <a:gd name="connsiteY41-12728" fmla="*/ 290914 h 918356"/>
              <a:gd name="connsiteX42-12729" fmla="*/ 4689163 w 9517857"/>
              <a:gd name="connsiteY42-12730" fmla="*/ 272812 h 918356"/>
              <a:gd name="connsiteX43-12731" fmla="*/ 4783273 w 9517857"/>
              <a:gd name="connsiteY43-12732" fmla="*/ 248463 h 918356"/>
              <a:gd name="connsiteX44-12733" fmla="*/ 4836507 w 9517857"/>
              <a:gd name="connsiteY44-12734" fmla="*/ 256788 h 918356"/>
              <a:gd name="connsiteX45-12735" fmla="*/ 4892569 w 9517857"/>
              <a:gd name="connsiteY45-12736" fmla="*/ 249933 h 918356"/>
              <a:gd name="connsiteX46-12737" fmla="*/ 4896611 w 9517857"/>
              <a:gd name="connsiteY46-12738" fmla="*/ 240448 h 918356"/>
              <a:gd name="connsiteX47-12739" fmla="*/ 4917286 w 9517857"/>
              <a:gd name="connsiteY47-12740" fmla="*/ 243659 h 918356"/>
              <a:gd name="connsiteX48-12741" fmla="*/ 4981173 w 9517857"/>
              <a:gd name="connsiteY48-12742" fmla="*/ 247103 h 918356"/>
              <a:gd name="connsiteX49-12743" fmla="*/ 5060397 w 9517857"/>
              <a:gd name="connsiteY49-12744" fmla="*/ 263688 h 918356"/>
              <a:gd name="connsiteX50-12745" fmla="*/ 5252996 w 9517857"/>
              <a:gd name="connsiteY50-12746" fmla="*/ 270655 h 918356"/>
              <a:gd name="connsiteX51-12747" fmla="*/ 5358056 w 9517857"/>
              <a:gd name="connsiteY51-12748" fmla="*/ 247248 h 918356"/>
              <a:gd name="connsiteX52-12749" fmla="*/ 5426496 w 9517857"/>
              <a:gd name="connsiteY52-12750" fmla="*/ 235142 h 918356"/>
              <a:gd name="connsiteX53-12751" fmla="*/ 5497161 w 9517857"/>
              <a:gd name="connsiteY53-12752" fmla="*/ 228808 h 918356"/>
              <a:gd name="connsiteX54-12753" fmla="*/ 5826043 w 9517857"/>
              <a:gd name="connsiteY54-12754" fmla="*/ 148073 h 918356"/>
              <a:gd name="connsiteX55-12755" fmla="*/ 6007627 w 9517857"/>
              <a:gd name="connsiteY55-12756" fmla="*/ 147126 h 918356"/>
              <a:gd name="connsiteX56-12757" fmla="*/ 6080994 w 9517857"/>
              <a:gd name="connsiteY56-12758" fmla="*/ 142938 h 918356"/>
              <a:gd name="connsiteX57-12759" fmla="*/ 6194152 w 9517857"/>
              <a:gd name="connsiteY57-12760" fmla="*/ 151772 h 918356"/>
              <a:gd name="connsiteX58-12761" fmla="*/ 6281379 w 9517857"/>
              <a:gd name="connsiteY58-12762" fmla="*/ 181626 h 918356"/>
              <a:gd name="connsiteX59-12763" fmla="*/ 6489033 w 9517857"/>
              <a:gd name="connsiteY59-12764" fmla="*/ 167648 h 918356"/>
              <a:gd name="connsiteX60-12765" fmla="*/ 6544700 w 9517857"/>
              <a:gd name="connsiteY60-12766" fmla="*/ 167161 h 918356"/>
              <a:gd name="connsiteX61-12767" fmla="*/ 6648353 w 9517857"/>
              <a:gd name="connsiteY61-12768" fmla="*/ 172250 h 918356"/>
              <a:gd name="connsiteX62-12769" fmla="*/ 6736227 w 9517857"/>
              <a:gd name="connsiteY62-12770" fmla="*/ 173216 h 918356"/>
              <a:gd name="connsiteX63-12771" fmla="*/ 6977218 w 9517857"/>
              <a:gd name="connsiteY63-12772" fmla="*/ 184289 h 918356"/>
              <a:gd name="connsiteX64-12773" fmla="*/ 7065221 w 9517857"/>
              <a:gd name="connsiteY64-12774" fmla="*/ 227531 h 918356"/>
              <a:gd name="connsiteX65-12775" fmla="*/ 7358195 w 9517857"/>
              <a:gd name="connsiteY65-12776" fmla="*/ 251740 h 918356"/>
              <a:gd name="connsiteX66-12777" fmla="*/ 7565449 w 9517857"/>
              <a:gd name="connsiteY66-12778" fmla="*/ 258950 h 918356"/>
              <a:gd name="connsiteX67-12779" fmla="*/ 7599285 w 9517857"/>
              <a:gd name="connsiteY67-12780" fmla="*/ 266021 h 918356"/>
              <a:gd name="connsiteX68-12781" fmla="*/ 7644411 w 9517857"/>
              <a:gd name="connsiteY68-12782" fmla="*/ 258986 h 918356"/>
              <a:gd name="connsiteX69-12783" fmla="*/ 7825110 w 9517857"/>
              <a:gd name="connsiteY69-12784" fmla="*/ 229109 h 918356"/>
              <a:gd name="connsiteX70-12785" fmla="*/ 7965805 w 9517857"/>
              <a:gd name="connsiteY70-12786" fmla="*/ 200355 h 918356"/>
              <a:gd name="connsiteX71-12787" fmla="*/ 8147401 w 9517857"/>
              <a:gd name="connsiteY71-12788" fmla="*/ 205617 h 918356"/>
              <a:gd name="connsiteX72-12789" fmla="*/ 8256033 w 9517857"/>
              <a:gd name="connsiteY72-12790" fmla="*/ 193713 h 918356"/>
              <a:gd name="connsiteX73-12791" fmla="*/ 8410677 w 9517857"/>
              <a:gd name="connsiteY73-12792" fmla="*/ 172167 h 918356"/>
              <a:gd name="connsiteX74-12793" fmla="*/ 8617841 w 9517857"/>
              <a:gd name="connsiteY74-12794" fmla="*/ 155167 h 918356"/>
              <a:gd name="connsiteX75-12795" fmla="*/ 8715976 w 9517857"/>
              <a:gd name="connsiteY75-12796" fmla="*/ 178374 h 918356"/>
              <a:gd name="connsiteX76-12797" fmla="*/ 8778827 w 9517857"/>
              <a:gd name="connsiteY76-12798" fmla="*/ 172936 h 918356"/>
              <a:gd name="connsiteX77-12799" fmla="*/ 8855248 w 9517857"/>
              <a:gd name="connsiteY77-12800" fmla="*/ 143149 h 918356"/>
              <a:gd name="connsiteX78-12801" fmla="*/ 9010380 w 9517857"/>
              <a:gd name="connsiteY78-12802" fmla="*/ 91891 h 918356"/>
              <a:gd name="connsiteX79-12803" fmla="*/ 9110856 w 9517857"/>
              <a:gd name="connsiteY79-12804" fmla="*/ 70997 h 918356"/>
              <a:gd name="connsiteX80-12805" fmla="*/ 9268817 w 9517857"/>
              <a:gd name="connsiteY80-12806" fmla="*/ 53082 h 918356"/>
              <a:gd name="connsiteX81-12807" fmla="*/ 9316667 w 9517857"/>
              <a:gd name="connsiteY81-12808" fmla="*/ 45047 h 918356"/>
              <a:gd name="connsiteX82-12809" fmla="*/ 9428209 w 9517857"/>
              <a:gd name="connsiteY82-12810" fmla="*/ 29923 h 918356"/>
              <a:gd name="connsiteX83-12811" fmla="*/ 9488916 w 9517857"/>
              <a:gd name="connsiteY83-12812" fmla="*/ 0 h 918356"/>
              <a:gd name="connsiteX0-12813" fmla="*/ 9488916 w 9517857"/>
              <a:gd name="connsiteY0-12814" fmla="*/ 0 h 918356"/>
              <a:gd name="connsiteX1-12815" fmla="*/ 9517857 w 9517857"/>
              <a:gd name="connsiteY1-12816" fmla="*/ 12 h 918356"/>
              <a:gd name="connsiteX2-12817" fmla="*/ 9517857 w 9517857"/>
              <a:gd name="connsiteY2-12818" fmla="*/ 918356 h 918356"/>
              <a:gd name="connsiteX3-12819" fmla="*/ 14604 w 9517857"/>
              <a:gd name="connsiteY3-12820" fmla="*/ 918356 h 918356"/>
              <a:gd name="connsiteX4-12821" fmla="*/ 12841 w 9517857"/>
              <a:gd name="connsiteY4-12822" fmla="*/ 917763 h 918356"/>
              <a:gd name="connsiteX5-12823" fmla="*/ 93 w 9517857"/>
              <a:gd name="connsiteY5-12824" fmla="*/ 912471 h 918356"/>
              <a:gd name="connsiteX6-12825" fmla="*/ 58674 w 9517857"/>
              <a:gd name="connsiteY6-12826" fmla="*/ 890322 h 918356"/>
              <a:gd name="connsiteX7-12827" fmla="*/ 275005 w 9517857"/>
              <a:gd name="connsiteY7-12828" fmla="*/ 807229 h 918356"/>
              <a:gd name="connsiteX8-12829" fmla="*/ 587824 w 9517857"/>
              <a:gd name="connsiteY8-12830" fmla="*/ 798195 h 918356"/>
              <a:gd name="connsiteX9-12831" fmla="*/ 752936 w 9517857"/>
              <a:gd name="connsiteY9-12832" fmla="*/ 742843 h 918356"/>
              <a:gd name="connsiteX10-12833" fmla="*/ 855732 w 9517857"/>
              <a:gd name="connsiteY10-12834" fmla="*/ 731068 h 918356"/>
              <a:gd name="connsiteX11-12835" fmla="*/ 901402 w 9517857"/>
              <a:gd name="connsiteY11-12836" fmla="*/ 729045 h 918356"/>
              <a:gd name="connsiteX12-12837" fmla="*/ 930946 w 9517857"/>
              <a:gd name="connsiteY12-12838" fmla="*/ 734046 h 918356"/>
              <a:gd name="connsiteX13-12839" fmla="*/ 986250 w 9517857"/>
              <a:gd name="connsiteY13-12840" fmla="*/ 713530 h 918356"/>
              <a:gd name="connsiteX14-12841" fmla="*/ 1013752 w 9517857"/>
              <a:gd name="connsiteY14-12842" fmla="*/ 713361 h 918356"/>
              <a:gd name="connsiteX15-12843" fmla="*/ 1023734 w 9517857"/>
              <a:gd name="connsiteY15-12844" fmla="*/ 718571 h 918356"/>
              <a:gd name="connsiteX16-12845" fmla="*/ 1142754 w 9517857"/>
              <a:gd name="connsiteY16-12846" fmla="*/ 725374 h 918356"/>
              <a:gd name="connsiteX17-12847" fmla="*/ 1218120 w 9517857"/>
              <a:gd name="connsiteY17-12848" fmla="*/ 713280 h 918356"/>
              <a:gd name="connsiteX18-12849" fmla="*/ 1397459 w 9517857"/>
              <a:gd name="connsiteY18-12850" fmla="*/ 691190 h 918356"/>
              <a:gd name="connsiteX19-12851" fmla="*/ 1580688 w 9517857"/>
              <a:gd name="connsiteY19-12852" fmla="*/ 693697 h 918356"/>
              <a:gd name="connsiteX20-12853" fmla="*/ 1772334 w 9517857"/>
              <a:gd name="connsiteY20-12854" fmla="*/ 710640 h 918356"/>
              <a:gd name="connsiteX21-12855" fmla="*/ 2054652 w 9517857"/>
              <a:gd name="connsiteY21-12856" fmla="*/ 656648 h 918356"/>
              <a:gd name="connsiteX22-12857" fmla="*/ 2135144 w 9517857"/>
              <a:gd name="connsiteY22-12858" fmla="*/ 636501 h 918356"/>
              <a:gd name="connsiteX23-12859" fmla="*/ 2440292 w 9517857"/>
              <a:gd name="connsiteY23-12860" fmla="*/ 593862 h 918356"/>
              <a:gd name="connsiteX24-12861" fmla="*/ 2547829 w 9517857"/>
              <a:gd name="connsiteY24-12862" fmla="*/ 566150 h 918356"/>
              <a:gd name="connsiteX25-12863" fmla="*/ 2658055 w 9517857"/>
              <a:gd name="connsiteY25-12864" fmla="*/ 568918 h 918356"/>
              <a:gd name="connsiteX26-12865" fmla="*/ 2693698 w 9517857"/>
              <a:gd name="connsiteY26-12866" fmla="*/ 560029 h 918356"/>
              <a:gd name="connsiteX27-12867" fmla="*/ 2699673 w 9517857"/>
              <a:gd name="connsiteY27-12868" fmla="*/ 556400 h 918356"/>
              <a:gd name="connsiteX28-12869" fmla="*/ 2727306 w 9517857"/>
              <a:gd name="connsiteY28-12870" fmla="*/ 550698 h 918356"/>
              <a:gd name="connsiteX29-12871" fmla="*/ 2820868 w 9517857"/>
              <a:gd name="connsiteY29-12872" fmla="*/ 514160 h 918356"/>
              <a:gd name="connsiteX30-12873" fmla="*/ 3073635 w 9517857"/>
              <a:gd name="connsiteY30-12874" fmla="*/ 491294 h 918356"/>
              <a:gd name="connsiteX31-12875" fmla="*/ 3222071 w 9517857"/>
              <a:gd name="connsiteY31-12876" fmla="*/ 470559 h 918356"/>
              <a:gd name="connsiteX32-12877" fmla="*/ 3274069 w 9517857"/>
              <a:gd name="connsiteY32-12878" fmla="*/ 451605 h 918356"/>
              <a:gd name="connsiteX33-12879" fmla="*/ 3349632 w 9517857"/>
              <a:gd name="connsiteY33-12880" fmla="*/ 432583 h 918356"/>
              <a:gd name="connsiteX34-12881" fmla="*/ 3479593 w 9517857"/>
              <a:gd name="connsiteY34-12882" fmla="*/ 390437 h 918356"/>
              <a:gd name="connsiteX35-12883" fmla="*/ 3651428 w 9517857"/>
              <a:gd name="connsiteY35-12884" fmla="*/ 361807 h 918356"/>
              <a:gd name="connsiteX36-12885" fmla="*/ 3844133 w 9517857"/>
              <a:gd name="connsiteY36-12886" fmla="*/ 360648 h 918356"/>
              <a:gd name="connsiteX37-12887" fmla="*/ 3933803 w 9517857"/>
              <a:gd name="connsiteY37-12888" fmla="*/ 357315 h 918356"/>
              <a:gd name="connsiteX38-12889" fmla="*/ 4266740 w 9517857"/>
              <a:gd name="connsiteY38-12890" fmla="*/ 361454 h 918356"/>
              <a:gd name="connsiteX39-12891" fmla="*/ 4430770 w 9517857"/>
              <a:gd name="connsiteY39-12892" fmla="*/ 342643 h 918356"/>
              <a:gd name="connsiteX40-12893" fmla="*/ 4512664 w 9517857"/>
              <a:gd name="connsiteY40-12894" fmla="*/ 319948 h 918356"/>
              <a:gd name="connsiteX41-12895" fmla="*/ 4616423 w 9517857"/>
              <a:gd name="connsiteY41-12896" fmla="*/ 290914 h 918356"/>
              <a:gd name="connsiteX42-12897" fmla="*/ 4689163 w 9517857"/>
              <a:gd name="connsiteY42-12898" fmla="*/ 272812 h 918356"/>
              <a:gd name="connsiteX43-12899" fmla="*/ 4783273 w 9517857"/>
              <a:gd name="connsiteY43-12900" fmla="*/ 248463 h 918356"/>
              <a:gd name="connsiteX44-12901" fmla="*/ 4836507 w 9517857"/>
              <a:gd name="connsiteY44-12902" fmla="*/ 256788 h 918356"/>
              <a:gd name="connsiteX45-12903" fmla="*/ 4892569 w 9517857"/>
              <a:gd name="connsiteY45-12904" fmla="*/ 249933 h 918356"/>
              <a:gd name="connsiteX46-12905" fmla="*/ 4896611 w 9517857"/>
              <a:gd name="connsiteY46-12906" fmla="*/ 240448 h 918356"/>
              <a:gd name="connsiteX47-12907" fmla="*/ 4917286 w 9517857"/>
              <a:gd name="connsiteY47-12908" fmla="*/ 243659 h 918356"/>
              <a:gd name="connsiteX48-12909" fmla="*/ 4981173 w 9517857"/>
              <a:gd name="connsiteY48-12910" fmla="*/ 247103 h 918356"/>
              <a:gd name="connsiteX49-12911" fmla="*/ 5060397 w 9517857"/>
              <a:gd name="connsiteY49-12912" fmla="*/ 263688 h 918356"/>
              <a:gd name="connsiteX50-12913" fmla="*/ 5252996 w 9517857"/>
              <a:gd name="connsiteY50-12914" fmla="*/ 270655 h 918356"/>
              <a:gd name="connsiteX51-12915" fmla="*/ 5358056 w 9517857"/>
              <a:gd name="connsiteY51-12916" fmla="*/ 247248 h 918356"/>
              <a:gd name="connsiteX52-12917" fmla="*/ 5426496 w 9517857"/>
              <a:gd name="connsiteY52-12918" fmla="*/ 235142 h 918356"/>
              <a:gd name="connsiteX53-12919" fmla="*/ 5497161 w 9517857"/>
              <a:gd name="connsiteY53-12920" fmla="*/ 228808 h 918356"/>
              <a:gd name="connsiteX54-12921" fmla="*/ 5826043 w 9517857"/>
              <a:gd name="connsiteY54-12922" fmla="*/ 148073 h 918356"/>
              <a:gd name="connsiteX55-12923" fmla="*/ 6007627 w 9517857"/>
              <a:gd name="connsiteY55-12924" fmla="*/ 147126 h 918356"/>
              <a:gd name="connsiteX56-12925" fmla="*/ 6080994 w 9517857"/>
              <a:gd name="connsiteY56-12926" fmla="*/ 142938 h 918356"/>
              <a:gd name="connsiteX57-12927" fmla="*/ 6194152 w 9517857"/>
              <a:gd name="connsiteY57-12928" fmla="*/ 151772 h 918356"/>
              <a:gd name="connsiteX58-12929" fmla="*/ 6281379 w 9517857"/>
              <a:gd name="connsiteY58-12930" fmla="*/ 181626 h 918356"/>
              <a:gd name="connsiteX59-12931" fmla="*/ 6489033 w 9517857"/>
              <a:gd name="connsiteY59-12932" fmla="*/ 167648 h 918356"/>
              <a:gd name="connsiteX60-12933" fmla="*/ 6544700 w 9517857"/>
              <a:gd name="connsiteY60-12934" fmla="*/ 167161 h 918356"/>
              <a:gd name="connsiteX61-12935" fmla="*/ 6648353 w 9517857"/>
              <a:gd name="connsiteY61-12936" fmla="*/ 172250 h 918356"/>
              <a:gd name="connsiteX62-12937" fmla="*/ 6736227 w 9517857"/>
              <a:gd name="connsiteY62-12938" fmla="*/ 173216 h 918356"/>
              <a:gd name="connsiteX63-12939" fmla="*/ 6977218 w 9517857"/>
              <a:gd name="connsiteY63-12940" fmla="*/ 184289 h 918356"/>
              <a:gd name="connsiteX64-12941" fmla="*/ 7065221 w 9517857"/>
              <a:gd name="connsiteY64-12942" fmla="*/ 227531 h 918356"/>
              <a:gd name="connsiteX65-12943" fmla="*/ 7358195 w 9517857"/>
              <a:gd name="connsiteY65-12944" fmla="*/ 251740 h 918356"/>
              <a:gd name="connsiteX66-12945" fmla="*/ 7565449 w 9517857"/>
              <a:gd name="connsiteY66-12946" fmla="*/ 258950 h 918356"/>
              <a:gd name="connsiteX67-12947" fmla="*/ 7599285 w 9517857"/>
              <a:gd name="connsiteY67-12948" fmla="*/ 266021 h 918356"/>
              <a:gd name="connsiteX68-12949" fmla="*/ 7644411 w 9517857"/>
              <a:gd name="connsiteY68-12950" fmla="*/ 258986 h 918356"/>
              <a:gd name="connsiteX69-12951" fmla="*/ 7825110 w 9517857"/>
              <a:gd name="connsiteY69-12952" fmla="*/ 229109 h 918356"/>
              <a:gd name="connsiteX70-12953" fmla="*/ 7965805 w 9517857"/>
              <a:gd name="connsiteY70-12954" fmla="*/ 200355 h 918356"/>
              <a:gd name="connsiteX71-12955" fmla="*/ 8147401 w 9517857"/>
              <a:gd name="connsiteY71-12956" fmla="*/ 205617 h 918356"/>
              <a:gd name="connsiteX72-12957" fmla="*/ 8256033 w 9517857"/>
              <a:gd name="connsiteY72-12958" fmla="*/ 193713 h 918356"/>
              <a:gd name="connsiteX73-12959" fmla="*/ 8410677 w 9517857"/>
              <a:gd name="connsiteY73-12960" fmla="*/ 172167 h 918356"/>
              <a:gd name="connsiteX74-12961" fmla="*/ 8617841 w 9517857"/>
              <a:gd name="connsiteY74-12962" fmla="*/ 155167 h 918356"/>
              <a:gd name="connsiteX75-12963" fmla="*/ 8715976 w 9517857"/>
              <a:gd name="connsiteY75-12964" fmla="*/ 178374 h 918356"/>
              <a:gd name="connsiteX76-12965" fmla="*/ 8778827 w 9517857"/>
              <a:gd name="connsiteY76-12966" fmla="*/ 172936 h 918356"/>
              <a:gd name="connsiteX77-12967" fmla="*/ 8855248 w 9517857"/>
              <a:gd name="connsiteY77-12968" fmla="*/ 143149 h 918356"/>
              <a:gd name="connsiteX78-12969" fmla="*/ 9010380 w 9517857"/>
              <a:gd name="connsiteY78-12970" fmla="*/ 91891 h 918356"/>
              <a:gd name="connsiteX79-12971" fmla="*/ 9110856 w 9517857"/>
              <a:gd name="connsiteY79-12972" fmla="*/ 70997 h 918356"/>
              <a:gd name="connsiteX80-12973" fmla="*/ 9268817 w 9517857"/>
              <a:gd name="connsiteY80-12974" fmla="*/ 53082 h 918356"/>
              <a:gd name="connsiteX81-12975" fmla="*/ 9316667 w 9517857"/>
              <a:gd name="connsiteY81-12976" fmla="*/ 45047 h 918356"/>
              <a:gd name="connsiteX82-12977" fmla="*/ 9428209 w 9517857"/>
              <a:gd name="connsiteY82-12978" fmla="*/ 29923 h 918356"/>
              <a:gd name="connsiteX83-12979" fmla="*/ 9488916 w 9517857"/>
              <a:gd name="connsiteY83-12980" fmla="*/ 0 h 918356"/>
              <a:gd name="connsiteX0-12981" fmla="*/ 9488916 w 9517857"/>
              <a:gd name="connsiteY0-12982" fmla="*/ 0 h 918356"/>
              <a:gd name="connsiteX1-12983" fmla="*/ 9517857 w 9517857"/>
              <a:gd name="connsiteY1-12984" fmla="*/ 12 h 918356"/>
              <a:gd name="connsiteX2-12985" fmla="*/ 9517857 w 9517857"/>
              <a:gd name="connsiteY2-12986" fmla="*/ 918356 h 918356"/>
              <a:gd name="connsiteX3-12987" fmla="*/ 14604 w 9517857"/>
              <a:gd name="connsiteY3-12988" fmla="*/ 918356 h 918356"/>
              <a:gd name="connsiteX4-12989" fmla="*/ 12841 w 9517857"/>
              <a:gd name="connsiteY4-12990" fmla="*/ 917763 h 918356"/>
              <a:gd name="connsiteX5-12991" fmla="*/ 93 w 9517857"/>
              <a:gd name="connsiteY5-12992" fmla="*/ 912471 h 918356"/>
              <a:gd name="connsiteX6-12993" fmla="*/ 58674 w 9517857"/>
              <a:gd name="connsiteY6-12994" fmla="*/ 890322 h 918356"/>
              <a:gd name="connsiteX7-12995" fmla="*/ 275005 w 9517857"/>
              <a:gd name="connsiteY7-12996" fmla="*/ 807229 h 918356"/>
              <a:gd name="connsiteX8-12997" fmla="*/ 587824 w 9517857"/>
              <a:gd name="connsiteY8-12998" fmla="*/ 798195 h 918356"/>
              <a:gd name="connsiteX9-12999" fmla="*/ 752936 w 9517857"/>
              <a:gd name="connsiteY9-13000" fmla="*/ 742843 h 918356"/>
              <a:gd name="connsiteX10-13001" fmla="*/ 855732 w 9517857"/>
              <a:gd name="connsiteY10-13002" fmla="*/ 731068 h 918356"/>
              <a:gd name="connsiteX11-13003" fmla="*/ 901402 w 9517857"/>
              <a:gd name="connsiteY11-13004" fmla="*/ 729045 h 918356"/>
              <a:gd name="connsiteX12-13005" fmla="*/ 930946 w 9517857"/>
              <a:gd name="connsiteY12-13006" fmla="*/ 734046 h 918356"/>
              <a:gd name="connsiteX13-13007" fmla="*/ 986250 w 9517857"/>
              <a:gd name="connsiteY13-13008" fmla="*/ 713530 h 918356"/>
              <a:gd name="connsiteX14-13009" fmla="*/ 1013752 w 9517857"/>
              <a:gd name="connsiteY14-13010" fmla="*/ 713361 h 918356"/>
              <a:gd name="connsiteX15-13011" fmla="*/ 1023734 w 9517857"/>
              <a:gd name="connsiteY15-13012" fmla="*/ 718571 h 918356"/>
              <a:gd name="connsiteX16-13013" fmla="*/ 1142754 w 9517857"/>
              <a:gd name="connsiteY16-13014" fmla="*/ 725374 h 918356"/>
              <a:gd name="connsiteX17-13015" fmla="*/ 1218120 w 9517857"/>
              <a:gd name="connsiteY17-13016" fmla="*/ 713280 h 918356"/>
              <a:gd name="connsiteX18-13017" fmla="*/ 1397459 w 9517857"/>
              <a:gd name="connsiteY18-13018" fmla="*/ 691190 h 918356"/>
              <a:gd name="connsiteX19-13019" fmla="*/ 1580688 w 9517857"/>
              <a:gd name="connsiteY19-13020" fmla="*/ 693697 h 918356"/>
              <a:gd name="connsiteX20-13021" fmla="*/ 1772334 w 9517857"/>
              <a:gd name="connsiteY20-13022" fmla="*/ 710640 h 918356"/>
              <a:gd name="connsiteX21-13023" fmla="*/ 2054652 w 9517857"/>
              <a:gd name="connsiteY21-13024" fmla="*/ 656648 h 918356"/>
              <a:gd name="connsiteX22-13025" fmla="*/ 2135144 w 9517857"/>
              <a:gd name="connsiteY22-13026" fmla="*/ 636501 h 918356"/>
              <a:gd name="connsiteX23-13027" fmla="*/ 2440292 w 9517857"/>
              <a:gd name="connsiteY23-13028" fmla="*/ 593862 h 918356"/>
              <a:gd name="connsiteX24-13029" fmla="*/ 2547829 w 9517857"/>
              <a:gd name="connsiteY24-13030" fmla="*/ 566150 h 918356"/>
              <a:gd name="connsiteX25-13031" fmla="*/ 2658055 w 9517857"/>
              <a:gd name="connsiteY25-13032" fmla="*/ 568918 h 918356"/>
              <a:gd name="connsiteX26-13033" fmla="*/ 2693698 w 9517857"/>
              <a:gd name="connsiteY26-13034" fmla="*/ 560029 h 918356"/>
              <a:gd name="connsiteX27-13035" fmla="*/ 2699673 w 9517857"/>
              <a:gd name="connsiteY27-13036" fmla="*/ 556400 h 918356"/>
              <a:gd name="connsiteX28-13037" fmla="*/ 2727306 w 9517857"/>
              <a:gd name="connsiteY28-13038" fmla="*/ 550698 h 918356"/>
              <a:gd name="connsiteX29-13039" fmla="*/ 2820868 w 9517857"/>
              <a:gd name="connsiteY29-13040" fmla="*/ 514160 h 918356"/>
              <a:gd name="connsiteX30-13041" fmla="*/ 3073635 w 9517857"/>
              <a:gd name="connsiteY30-13042" fmla="*/ 491294 h 918356"/>
              <a:gd name="connsiteX31-13043" fmla="*/ 3222071 w 9517857"/>
              <a:gd name="connsiteY31-13044" fmla="*/ 470559 h 918356"/>
              <a:gd name="connsiteX32-13045" fmla="*/ 3274069 w 9517857"/>
              <a:gd name="connsiteY32-13046" fmla="*/ 451605 h 918356"/>
              <a:gd name="connsiteX33-13047" fmla="*/ 3349632 w 9517857"/>
              <a:gd name="connsiteY33-13048" fmla="*/ 432583 h 918356"/>
              <a:gd name="connsiteX34-13049" fmla="*/ 3479593 w 9517857"/>
              <a:gd name="connsiteY34-13050" fmla="*/ 390437 h 918356"/>
              <a:gd name="connsiteX35-13051" fmla="*/ 3651428 w 9517857"/>
              <a:gd name="connsiteY35-13052" fmla="*/ 361807 h 918356"/>
              <a:gd name="connsiteX36-13053" fmla="*/ 3844133 w 9517857"/>
              <a:gd name="connsiteY36-13054" fmla="*/ 360648 h 918356"/>
              <a:gd name="connsiteX37-13055" fmla="*/ 3933803 w 9517857"/>
              <a:gd name="connsiteY37-13056" fmla="*/ 357315 h 918356"/>
              <a:gd name="connsiteX38-13057" fmla="*/ 4266740 w 9517857"/>
              <a:gd name="connsiteY38-13058" fmla="*/ 361454 h 918356"/>
              <a:gd name="connsiteX39-13059" fmla="*/ 4430770 w 9517857"/>
              <a:gd name="connsiteY39-13060" fmla="*/ 342643 h 918356"/>
              <a:gd name="connsiteX40-13061" fmla="*/ 4512664 w 9517857"/>
              <a:gd name="connsiteY40-13062" fmla="*/ 319948 h 918356"/>
              <a:gd name="connsiteX41-13063" fmla="*/ 4616423 w 9517857"/>
              <a:gd name="connsiteY41-13064" fmla="*/ 290914 h 918356"/>
              <a:gd name="connsiteX42-13065" fmla="*/ 4689163 w 9517857"/>
              <a:gd name="connsiteY42-13066" fmla="*/ 272812 h 918356"/>
              <a:gd name="connsiteX43-13067" fmla="*/ 4783273 w 9517857"/>
              <a:gd name="connsiteY43-13068" fmla="*/ 248463 h 918356"/>
              <a:gd name="connsiteX44-13069" fmla="*/ 4836507 w 9517857"/>
              <a:gd name="connsiteY44-13070" fmla="*/ 256788 h 918356"/>
              <a:gd name="connsiteX45-13071" fmla="*/ 4892569 w 9517857"/>
              <a:gd name="connsiteY45-13072" fmla="*/ 249933 h 918356"/>
              <a:gd name="connsiteX46-13073" fmla="*/ 4896611 w 9517857"/>
              <a:gd name="connsiteY46-13074" fmla="*/ 240448 h 918356"/>
              <a:gd name="connsiteX47-13075" fmla="*/ 4917286 w 9517857"/>
              <a:gd name="connsiteY47-13076" fmla="*/ 243659 h 918356"/>
              <a:gd name="connsiteX48-13077" fmla="*/ 4981173 w 9517857"/>
              <a:gd name="connsiteY48-13078" fmla="*/ 247103 h 918356"/>
              <a:gd name="connsiteX49-13079" fmla="*/ 5060397 w 9517857"/>
              <a:gd name="connsiteY49-13080" fmla="*/ 263688 h 918356"/>
              <a:gd name="connsiteX50-13081" fmla="*/ 5252996 w 9517857"/>
              <a:gd name="connsiteY50-13082" fmla="*/ 270655 h 918356"/>
              <a:gd name="connsiteX51-13083" fmla="*/ 5358056 w 9517857"/>
              <a:gd name="connsiteY51-13084" fmla="*/ 247248 h 918356"/>
              <a:gd name="connsiteX52-13085" fmla="*/ 5426496 w 9517857"/>
              <a:gd name="connsiteY52-13086" fmla="*/ 235142 h 918356"/>
              <a:gd name="connsiteX53-13087" fmla="*/ 5497161 w 9517857"/>
              <a:gd name="connsiteY53-13088" fmla="*/ 228808 h 918356"/>
              <a:gd name="connsiteX54-13089" fmla="*/ 5826043 w 9517857"/>
              <a:gd name="connsiteY54-13090" fmla="*/ 148073 h 918356"/>
              <a:gd name="connsiteX55-13091" fmla="*/ 6007627 w 9517857"/>
              <a:gd name="connsiteY55-13092" fmla="*/ 147126 h 918356"/>
              <a:gd name="connsiteX56-13093" fmla="*/ 6080994 w 9517857"/>
              <a:gd name="connsiteY56-13094" fmla="*/ 142938 h 918356"/>
              <a:gd name="connsiteX57-13095" fmla="*/ 6194152 w 9517857"/>
              <a:gd name="connsiteY57-13096" fmla="*/ 151772 h 918356"/>
              <a:gd name="connsiteX58-13097" fmla="*/ 6281379 w 9517857"/>
              <a:gd name="connsiteY58-13098" fmla="*/ 181626 h 918356"/>
              <a:gd name="connsiteX59-13099" fmla="*/ 6489033 w 9517857"/>
              <a:gd name="connsiteY59-13100" fmla="*/ 167648 h 918356"/>
              <a:gd name="connsiteX60-13101" fmla="*/ 6544700 w 9517857"/>
              <a:gd name="connsiteY60-13102" fmla="*/ 167161 h 918356"/>
              <a:gd name="connsiteX61-13103" fmla="*/ 6648353 w 9517857"/>
              <a:gd name="connsiteY61-13104" fmla="*/ 172250 h 918356"/>
              <a:gd name="connsiteX62-13105" fmla="*/ 6736227 w 9517857"/>
              <a:gd name="connsiteY62-13106" fmla="*/ 173216 h 918356"/>
              <a:gd name="connsiteX63-13107" fmla="*/ 6977218 w 9517857"/>
              <a:gd name="connsiteY63-13108" fmla="*/ 184289 h 918356"/>
              <a:gd name="connsiteX64-13109" fmla="*/ 7065221 w 9517857"/>
              <a:gd name="connsiteY64-13110" fmla="*/ 227531 h 918356"/>
              <a:gd name="connsiteX65-13111" fmla="*/ 7358195 w 9517857"/>
              <a:gd name="connsiteY65-13112" fmla="*/ 251740 h 918356"/>
              <a:gd name="connsiteX66-13113" fmla="*/ 7565449 w 9517857"/>
              <a:gd name="connsiteY66-13114" fmla="*/ 258950 h 918356"/>
              <a:gd name="connsiteX67-13115" fmla="*/ 7599285 w 9517857"/>
              <a:gd name="connsiteY67-13116" fmla="*/ 266021 h 918356"/>
              <a:gd name="connsiteX68-13117" fmla="*/ 7644411 w 9517857"/>
              <a:gd name="connsiteY68-13118" fmla="*/ 258986 h 918356"/>
              <a:gd name="connsiteX69-13119" fmla="*/ 7825110 w 9517857"/>
              <a:gd name="connsiteY69-13120" fmla="*/ 229109 h 918356"/>
              <a:gd name="connsiteX70-13121" fmla="*/ 7965805 w 9517857"/>
              <a:gd name="connsiteY70-13122" fmla="*/ 200355 h 918356"/>
              <a:gd name="connsiteX71-13123" fmla="*/ 8147401 w 9517857"/>
              <a:gd name="connsiteY71-13124" fmla="*/ 205617 h 918356"/>
              <a:gd name="connsiteX72-13125" fmla="*/ 8256033 w 9517857"/>
              <a:gd name="connsiteY72-13126" fmla="*/ 193713 h 918356"/>
              <a:gd name="connsiteX73-13127" fmla="*/ 8410677 w 9517857"/>
              <a:gd name="connsiteY73-13128" fmla="*/ 172167 h 918356"/>
              <a:gd name="connsiteX74-13129" fmla="*/ 8617841 w 9517857"/>
              <a:gd name="connsiteY74-13130" fmla="*/ 155167 h 918356"/>
              <a:gd name="connsiteX75-13131" fmla="*/ 8715976 w 9517857"/>
              <a:gd name="connsiteY75-13132" fmla="*/ 178374 h 918356"/>
              <a:gd name="connsiteX76-13133" fmla="*/ 8778827 w 9517857"/>
              <a:gd name="connsiteY76-13134" fmla="*/ 172936 h 918356"/>
              <a:gd name="connsiteX77-13135" fmla="*/ 8855248 w 9517857"/>
              <a:gd name="connsiteY77-13136" fmla="*/ 143149 h 918356"/>
              <a:gd name="connsiteX78-13137" fmla="*/ 9010380 w 9517857"/>
              <a:gd name="connsiteY78-13138" fmla="*/ 91891 h 918356"/>
              <a:gd name="connsiteX79-13139" fmla="*/ 9110856 w 9517857"/>
              <a:gd name="connsiteY79-13140" fmla="*/ 70997 h 918356"/>
              <a:gd name="connsiteX80-13141" fmla="*/ 9268817 w 9517857"/>
              <a:gd name="connsiteY80-13142" fmla="*/ 53082 h 918356"/>
              <a:gd name="connsiteX81-13143" fmla="*/ 9316667 w 9517857"/>
              <a:gd name="connsiteY81-13144" fmla="*/ 45047 h 918356"/>
              <a:gd name="connsiteX82-13145" fmla="*/ 9428209 w 9517857"/>
              <a:gd name="connsiteY82-13146" fmla="*/ 29923 h 918356"/>
              <a:gd name="connsiteX83-13147" fmla="*/ 9488916 w 9517857"/>
              <a:gd name="connsiteY83-13148" fmla="*/ 0 h 918356"/>
              <a:gd name="connsiteX0-13149" fmla="*/ 9488916 w 9517857"/>
              <a:gd name="connsiteY0-13150" fmla="*/ 0 h 918356"/>
              <a:gd name="connsiteX1-13151" fmla="*/ 9517857 w 9517857"/>
              <a:gd name="connsiteY1-13152" fmla="*/ 12 h 918356"/>
              <a:gd name="connsiteX2-13153" fmla="*/ 9517857 w 9517857"/>
              <a:gd name="connsiteY2-13154" fmla="*/ 918356 h 918356"/>
              <a:gd name="connsiteX3-13155" fmla="*/ 14604 w 9517857"/>
              <a:gd name="connsiteY3-13156" fmla="*/ 918356 h 918356"/>
              <a:gd name="connsiteX4-13157" fmla="*/ 12841 w 9517857"/>
              <a:gd name="connsiteY4-13158" fmla="*/ 917763 h 918356"/>
              <a:gd name="connsiteX5-13159" fmla="*/ 93 w 9517857"/>
              <a:gd name="connsiteY5-13160" fmla="*/ 912471 h 918356"/>
              <a:gd name="connsiteX6-13161" fmla="*/ 58674 w 9517857"/>
              <a:gd name="connsiteY6-13162" fmla="*/ 890322 h 918356"/>
              <a:gd name="connsiteX7-13163" fmla="*/ 275005 w 9517857"/>
              <a:gd name="connsiteY7-13164" fmla="*/ 823579 h 918356"/>
              <a:gd name="connsiteX8-13165" fmla="*/ 587824 w 9517857"/>
              <a:gd name="connsiteY8-13166" fmla="*/ 798195 h 918356"/>
              <a:gd name="connsiteX9-13167" fmla="*/ 752936 w 9517857"/>
              <a:gd name="connsiteY9-13168" fmla="*/ 742843 h 918356"/>
              <a:gd name="connsiteX10-13169" fmla="*/ 855732 w 9517857"/>
              <a:gd name="connsiteY10-13170" fmla="*/ 731068 h 918356"/>
              <a:gd name="connsiteX11-13171" fmla="*/ 901402 w 9517857"/>
              <a:gd name="connsiteY11-13172" fmla="*/ 729045 h 918356"/>
              <a:gd name="connsiteX12-13173" fmla="*/ 930946 w 9517857"/>
              <a:gd name="connsiteY12-13174" fmla="*/ 734046 h 918356"/>
              <a:gd name="connsiteX13-13175" fmla="*/ 986250 w 9517857"/>
              <a:gd name="connsiteY13-13176" fmla="*/ 713530 h 918356"/>
              <a:gd name="connsiteX14-13177" fmla="*/ 1013752 w 9517857"/>
              <a:gd name="connsiteY14-13178" fmla="*/ 713361 h 918356"/>
              <a:gd name="connsiteX15-13179" fmla="*/ 1023734 w 9517857"/>
              <a:gd name="connsiteY15-13180" fmla="*/ 718571 h 918356"/>
              <a:gd name="connsiteX16-13181" fmla="*/ 1142754 w 9517857"/>
              <a:gd name="connsiteY16-13182" fmla="*/ 725374 h 918356"/>
              <a:gd name="connsiteX17-13183" fmla="*/ 1218120 w 9517857"/>
              <a:gd name="connsiteY17-13184" fmla="*/ 713280 h 918356"/>
              <a:gd name="connsiteX18-13185" fmla="*/ 1397459 w 9517857"/>
              <a:gd name="connsiteY18-13186" fmla="*/ 691190 h 918356"/>
              <a:gd name="connsiteX19-13187" fmla="*/ 1580688 w 9517857"/>
              <a:gd name="connsiteY19-13188" fmla="*/ 693697 h 918356"/>
              <a:gd name="connsiteX20-13189" fmla="*/ 1772334 w 9517857"/>
              <a:gd name="connsiteY20-13190" fmla="*/ 710640 h 918356"/>
              <a:gd name="connsiteX21-13191" fmla="*/ 2054652 w 9517857"/>
              <a:gd name="connsiteY21-13192" fmla="*/ 656648 h 918356"/>
              <a:gd name="connsiteX22-13193" fmla="*/ 2135144 w 9517857"/>
              <a:gd name="connsiteY22-13194" fmla="*/ 636501 h 918356"/>
              <a:gd name="connsiteX23-13195" fmla="*/ 2440292 w 9517857"/>
              <a:gd name="connsiteY23-13196" fmla="*/ 593862 h 918356"/>
              <a:gd name="connsiteX24-13197" fmla="*/ 2547829 w 9517857"/>
              <a:gd name="connsiteY24-13198" fmla="*/ 566150 h 918356"/>
              <a:gd name="connsiteX25-13199" fmla="*/ 2658055 w 9517857"/>
              <a:gd name="connsiteY25-13200" fmla="*/ 568918 h 918356"/>
              <a:gd name="connsiteX26-13201" fmla="*/ 2693698 w 9517857"/>
              <a:gd name="connsiteY26-13202" fmla="*/ 560029 h 918356"/>
              <a:gd name="connsiteX27-13203" fmla="*/ 2699673 w 9517857"/>
              <a:gd name="connsiteY27-13204" fmla="*/ 556400 h 918356"/>
              <a:gd name="connsiteX28-13205" fmla="*/ 2727306 w 9517857"/>
              <a:gd name="connsiteY28-13206" fmla="*/ 550698 h 918356"/>
              <a:gd name="connsiteX29-13207" fmla="*/ 2820868 w 9517857"/>
              <a:gd name="connsiteY29-13208" fmla="*/ 514160 h 918356"/>
              <a:gd name="connsiteX30-13209" fmla="*/ 3073635 w 9517857"/>
              <a:gd name="connsiteY30-13210" fmla="*/ 491294 h 918356"/>
              <a:gd name="connsiteX31-13211" fmla="*/ 3222071 w 9517857"/>
              <a:gd name="connsiteY31-13212" fmla="*/ 470559 h 918356"/>
              <a:gd name="connsiteX32-13213" fmla="*/ 3274069 w 9517857"/>
              <a:gd name="connsiteY32-13214" fmla="*/ 451605 h 918356"/>
              <a:gd name="connsiteX33-13215" fmla="*/ 3349632 w 9517857"/>
              <a:gd name="connsiteY33-13216" fmla="*/ 432583 h 918356"/>
              <a:gd name="connsiteX34-13217" fmla="*/ 3479593 w 9517857"/>
              <a:gd name="connsiteY34-13218" fmla="*/ 390437 h 918356"/>
              <a:gd name="connsiteX35-13219" fmla="*/ 3651428 w 9517857"/>
              <a:gd name="connsiteY35-13220" fmla="*/ 361807 h 918356"/>
              <a:gd name="connsiteX36-13221" fmla="*/ 3844133 w 9517857"/>
              <a:gd name="connsiteY36-13222" fmla="*/ 360648 h 918356"/>
              <a:gd name="connsiteX37-13223" fmla="*/ 3933803 w 9517857"/>
              <a:gd name="connsiteY37-13224" fmla="*/ 357315 h 918356"/>
              <a:gd name="connsiteX38-13225" fmla="*/ 4266740 w 9517857"/>
              <a:gd name="connsiteY38-13226" fmla="*/ 361454 h 918356"/>
              <a:gd name="connsiteX39-13227" fmla="*/ 4430770 w 9517857"/>
              <a:gd name="connsiteY39-13228" fmla="*/ 342643 h 918356"/>
              <a:gd name="connsiteX40-13229" fmla="*/ 4512664 w 9517857"/>
              <a:gd name="connsiteY40-13230" fmla="*/ 319948 h 918356"/>
              <a:gd name="connsiteX41-13231" fmla="*/ 4616423 w 9517857"/>
              <a:gd name="connsiteY41-13232" fmla="*/ 290914 h 918356"/>
              <a:gd name="connsiteX42-13233" fmla="*/ 4689163 w 9517857"/>
              <a:gd name="connsiteY42-13234" fmla="*/ 272812 h 918356"/>
              <a:gd name="connsiteX43-13235" fmla="*/ 4783273 w 9517857"/>
              <a:gd name="connsiteY43-13236" fmla="*/ 248463 h 918356"/>
              <a:gd name="connsiteX44-13237" fmla="*/ 4836507 w 9517857"/>
              <a:gd name="connsiteY44-13238" fmla="*/ 256788 h 918356"/>
              <a:gd name="connsiteX45-13239" fmla="*/ 4892569 w 9517857"/>
              <a:gd name="connsiteY45-13240" fmla="*/ 249933 h 918356"/>
              <a:gd name="connsiteX46-13241" fmla="*/ 4896611 w 9517857"/>
              <a:gd name="connsiteY46-13242" fmla="*/ 240448 h 918356"/>
              <a:gd name="connsiteX47-13243" fmla="*/ 4917286 w 9517857"/>
              <a:gd name="connsiteY47-13244" fmla="*/ 243659 h 918356"/>
              <a:gd name="connsiteX48-13245" fmla="*/ 4981173 w 9517857"/>
              <a:gd name="connsiteY48-13246" fmla="*/ 247103 h 918356"/>
              <a:gd name="connsiteX49-13247" fmla="*/ 5060397 w 9517857"/>
              <a:gd name="connsiteY49-13248" fmla="*/ 263688 h 918356"/>
              <a:gd name="connsiteX50-13249" fmla="*/ 5252996 w 9517857"/>
              <a:gd name="connsiteY50-13250" fmla="*/ 270655 h 918356"/>
              <a:gd name="connsiteX51-13251" fmla="*/ 5358056 w 9517857"/>
              <a:gd name="connsiteY51-13252" fmla="*/ 247248 h 918356"/>
              <a:gd name="connsiteX52-13253" fmla="*/ 5426496 w 9517857"/>
              <a:gd name="connsiteY52-13254" fmla="*/ 235142 h 918356"/>
              <a:gd name="connsiteX53-13255" fmla="*/ 5497161 w 9517857"/>
              <a:gd name="connsiteY53-13256" fmla="*/ 228808 h 918356"/>
              <a:gd name="connsiteX54-13257" fmla="*/ 5826043 w 9517857"/>
              <a:gd name="connsiteY54-13258" fmla="*/ 148073 h 918356"/>
              <a:gd name="connsiteX55-13259" fmla="*/ 6007627 w 9517857"/>
              <a:gd name="connsiteY55-13260" fmla="*/ 147126 h 918356"/>
              <a:gd name="connsiteX56-13261" fmla="*/ 6080994 w 9517857"/>
              <a:gd name="connsiteY56-13262" fmla="*/ 142938 h 918356"/>
              <a:gd name="connsiteX57-13263" fmla="*/ 6194152 w 9517857"/>
              <a:gd name="connsiteY57-13264" fmla="*/ 151772 h 918356"/>
              <a:gd name="connsiteX58-13265" fmla="*/ 6281379 w 9517857"/>
              <a:gd name="connsiteY58-13266" fmla="*/ 181626 h 918356"/>
              <a:gd name="connsiteX59-13267" fmla="*/ 6489033 w 9517857"/>
              <a:gd name="connsiteY59-13268" fmla="*/ 167648 h 918356"/>
              <a:gd name="connsiteX60-13269" fmla="*/ 6544700 w 9517857"/>
              <a:gd name="connsiteY60-13270" fmla="*/ 167161 h 918356"/>
              <a:gd name="connsiteX61-13271" fmla="*/ 6648353 w 9517857"/>
              <a:gd name="connsiteY61-13272" fmla="*/ 172250 h 918356"/>
              <a:gd name="connsiteX62-13273" fmla="*/ 6736227 w 9517857"/>
              <a:gd name="connsiteY62-13274" fmla="*/ 173216 h 918356"/>
              <a:gd name="connsiteX63-13275" fmla="*/ 6977218 w 9517857"/>
              <a:gd name="connsiteY63-13276" fmla="*/ 184289 h 918356"/>
              <a:gd name="connsiteX64-13277" fmla="*/ 7065221 w 9517857"/>
              <a:gd name="connsiteY64-13278" fmla="*/ 227531 h 918356"/>
              <a:gd name="connsiteX65-13279" fmla="*/ 7358195 w 9517857"/>
              <a:gd name="connsiteY65-13280" fmla="*/ 251740 h 918356"/>
              <a:gd name="connsiteX66-13281" fmla="*/ 7565449 w 9517857"/>
              <a:gd name="connsiteY66-13282" fmla="*/ 258950 h 918356"/>
              <a:gd name="connsiteX67-13283" fmla="*/ 7599285 w 9517857"/>
              <a:gd name="connsiteY67-13284" fmla="*/ 266021 h 918356"/>
              <a:gd name="connsiteX68-13285" fmla="*/ 7644411 w 9517857"/>
              <a:gd name="connsiteY68-13286" fmla="*/ 258986 h 918356"/>
              <a:gd name="connsiteX69-13287" fmla="*/ 7825110 w 9517857"/>
              <a:gd name="connsiteY69-13288" fmla="*/ 229109 h 918356"/>
              <a:gd name="connsiteX70-13289" fmla="*/ 7965805 w 9517857"/>
              <a:gd name="connsiteY70-13290" fmla="*/ 200355 h 918356"/>
              <a:gd name="connsiteX71-13291" fmla="*/ 8147401 w 9517857"/>
              <a:gd name="connsiteY71-13292" fmla="*/ 205617 h 918356"/>
              <a:gd name="connsiteX72-13293" fmla="*/ 8256033 w 9517857"/>
              <a:gd name="connsiteY72-13294" fmla="*/ 193713 h 918356"/>
              <a:gd name="connsiteX73-13295" fmla="*/ 8410677 w 9517857"/>
              <a:gd name="connsiteY73-13296" fmla="*/ 172167 h 918356"/>
              <a:gd name="connsiteX74-13297" fmla="*/ 8617841 w 9517857"/>
              <a:gd name="connsiteY74-13298" fmla="*/ 155167 h 918356"/>
              <a:gd name="connsiteX75-13299" fmla="*/ 8715976 w 9517857"/>
              <a:gd name="connsiteY75-13300" fmla="*/ 178374 h 918356"/>
              <a:gd name="connsiteX76-13301" fmla="*/ 8778827 w 9517857"/>
              <a:gd name="connsiteY76-13302" fmla="*/ 172936 h 918356"/>
              <a:gd name="connsiteX77-13303" fmla="*/ 8855248 w 9517857"/>
              <a:gd name="connsiteY77-13304" fmla="*/ 143149 h 918356"/>
              <a:gd name="connsiteX78-13305" fmla="*/ 9010380 w 9517857"/>
              <a:gd name="connsiteY78-13306" fmla="*/ 91891 h 918356"/>
              <a:gd name="connsiteX79-13307" fmla="*/ 9110856 w 9517857"/>
              <a:gd name="connsiteY79-13308" fmla="*/ 70997 h 918356"/>
              <a:gd name="connsiteX80-13309" fmla="*/ 9268817 w 9517857"/>
              <a:gd name="connsiteY80-13310" fmla="*/ 53082 h 918356"/>
              <a:gd name="connsiteX81-13311" fmla="*/ 9316667 w 9517857"/>
              <a:gd name="connsiteY81-13312" fmla="*/ 45047 h 918356"/>
              <a:gd name="connsiteX82-13313" fmla="*/ 9428209 w 9517857"/>
              <a:gd name="connsiteY82-13314" fmla="*/ 29923 h 918356"/>
              <a:gd name="connsiteX83-13315" fmla="*/ 9488916 w 9517857"/>
              <a:gd name="connsiteY83-13316" fmla="*/ 0 h 918356"/>
              <a:gd name="connsiteX0-13317" fmla="*/ 9488916 w 9517857"/>
              <a:gd name="connsiteY0-13318" fmla="*/ 0 h 918356"/>
              <a:gd name="connsiteX1-13319" fmla="*/ 9517857 w 9517857"/>
              <a:gd name="connsiteY1-13320" fmla="*/ 12 h 918356"/>
              <a:gd name="connsiteX2-13321" fmla="*/ 9517857 w 9517857"/>
              <a:gd name="connsiteY2-13322" fmla="*/ 918356 h 918356"/>
              <a:gd name="connsiteX3-13323" fmla="*/ 14604 w 9517857"/>
              <a:gd name="connsiteY3-13324" fmla="*/ 918356 h 918356"/>
              <a:gd name="connsiteX4-13325" fmla="*/ 12841 w 9517857"/>
              <a:gd name="connsiteY4-13326" fmla="*/ 917763 h 918356"/>
              <a:gd name="connsiteX5-13327" fmla="*/ 93 w 9517857"/>
              <a:gd name="connsiteY5-13328" fmla="*/ 912471 h 918356"/>
              <a:gd name="connsiteX6-13329" fmla="*/ 58674 w 9517857"/>
              <a:gd name="connsiteY6-13330" fmla="*/ 890322 h 918356"/>
              <a:gd name="connsiteX7-13331" fmla="*/ 275005 w 9517857"/>
              <a:gd name="connsiteY7-13332" fmla="*/ 823579 h 918356"/>
              <a:gd name="connsiteX8-13333" fmla="*/ 587824 w 9517857"/>
              <a:gd name="connsiteY8-13334" fmla="*/ 798195 h 918356"/>
              <a:gd name="connsiteX9-13335" fmla="*/ 752936 w 9517857"/>
              <a:gd name="connsiteY9-13336" fmla="*/ 742843 h 918356"/>
              <a:gd name="connsiteX10-13337" fmla="*/ 855732 w 9517857"/>
              <a:gd name="connsiteY10-13338" fmla="*/ 731068 h 918356"/>
              <a:gd name="connsiteX11-13339" fmla="*/ 901402 w 9517857"/>
              <a:gd name="connsiteY11-13340" fmla="*/ 729045 h 918356"/>
              <a:gd name="connsiteX12-13341" fmla="*/ 930946 w 9517857"/>
              <a:gd name="connsiteY12-13342" fmla="*/ 734046 h 918356"/>
              <a:gd name="connsiteX13-13343" fmla="*/ 986250 w 9517857"/>
              <a:gd name="connsiteY13-13344" fmla="*/ 713530 h 918356"/>
              <a:gd name="connsiteX14-13345" fmla="*/ 1013752 w 9517857"/>
              <a:gd name="connsiteY14-13346" fmla="*/ 713361 h 918356"/>
              <a:gd name="connsiteX15-13347" fmla="*/ 1023734 w 9517857"/>
              <a:gd name="connsiteY15-13348" fmla="*/ 718571 h 918356"/>
              <a:gd name="connsiteX16-13349" fmla="*/ 1142754 w 9517857"/>
              <a:gd name="connsiteY16-13350" fmla="*/ 725374 h 918356"/>
              <a:gd name="connsiteX17-13351" fmla="*/ 1218120 w 9517857"/>
              <a:gd name="connsiteY17-13352" fmla="*/ 713280 h 918356"/>
              <a:gd name="connsiteX18-13353" fmla="*/ 1397459 w 9517857"/>
              <a:gd name="connsiteY18-13354" fmla="*/ 691190 h 918356"/>
              <a:gd name="connsiteX19-13355" fmla="*/ 1580688 w 9517857"/>
              <a:gd name="connsiteY19-13356" fmla="*/ 693697 h 918356"/>
              <a:gd name="connsiteX20-13357" fmla="*/ 1772334 w 9517857"/>
              <a:gd name="connsiteY20-13358" fmla="*/ 710640 h 918356"/>
              <a:gd name="connsiteX21-13359" fmla="*/ 2054652 w 9517857"/>
              <a:gd name="connsiteY21-13360" fmla="*/ 656648 h 918356"/>
              <a:gd name="connsiteX22-13361" fmla="*/ 2135144 w 9517857"/>
              <a:gd name="connsiteY22-13362" fmla="*/ 636501 h 918356"/>
              <a:gd name="connsiteX23-13363" fmla="*/ 2440292 w 9517857"/>
              <a:gd name="connsiteY23-13364" fmla="*/ 593862 h 918356"/>
              <a:gd name="connsiteX24-13365" fmla="*/ 2547829 w 9517857"/>
              <a:gd name="connsiteY24-13366" fmla="*/ 566150 h 918356"/>
              <a:gd name="connsiteX25-13367" fmla="*/ 2658055 w 9517857"/>
              <a:gd name="connsiteY25-13368" fmla="*/ 568918 h 918356"/>
              <a:gd name="connsiteX26-13369" fmla="*/ 2693698 w 9517857"/>
              <a:gd name="connsiteY26-13370" fmla="*/ 560029 h 918356"/>
              <a:gd name="connsiteX27-13371" fmla="*/ 2699673 w 9517857"/>
              <a:gd name="connsiteY27-13372" fmla="*/ 556400 h 918356"/>
              <a:gd name="connsiteX28-13373" fmla="*/ 2727306 w 9517857"/>
              <a:gd name="connsiteY28-13374" fmla="*/ 550698 h 918356"/>
              <a:gd name="connsiteX29-13375" fmla="*/ 2820868 w 9517857"/>
              <a:gd name="connsiteY29-13376" fmla="*/ 514160 h 918356"/>
              <a:gd name="connsiteX30-13377" fmla="*/ 3073635 w 9517857"/>
              <a:gd name="connsiteY30-13378" fmla="*/ 491294 h 918356"/>
              <a:gd name="connsiteX31-13379" fmla="*/ 3222071 w 9517857"/>
              <a:gd name="connsiteY31-13380" fmla="*/ 470559 h 918356"/>
              <a:gd name="connsiteX32-13381" fmla="*/ 3274069 w 9517857"/>
              <a:gd name="connsiteY32-13382" fmla="*/ 451605 h 918356"/>
              <a:gd name="connsiteX33-13383" fmla="*/ 3349632 w 9517857"/>
              <a:gd name="connsiteY33-13384" fmla="*/ 432583 h 918356"/>
              <a:gd name="connsiteX34-13385" fmla="*/ 3479593 w 9517857"/>
              <a:gd name="connsiteY34-13386" fmla="*/ 390437 h 918356"/>
              <a:gd name="connsiteX35-13387" fmla="*/ 3651428 w 9517857"/>
              <a:gd name="connsiteY35-13388" fmla="*/ 361807 h 918356"/>
              <a:gd name="connsiteX36-13389" fmla="*/ 3844133 w 9517857"/>
              <a:gd name="connsiteY36-13390" fmla="*/ 360648 h 918356"/>
              <a:gd name="connsiteX37-13391" fmla="*/ 3933803 w 9517857"/>
              <a:gd name="connsiteY37-13392" fmla="*/ 357315 h 918356"/>
              <a:gd name="connsiteX38-13393" fmla="*/ 4266740 w 9517857"/>
              <a:gd name="connsiteY38-13394" fmla="*/ 361454 h 918356"/>
              <a:gd name="connsiteX39-13395" fmla="*/ 4430770 w 9517857"/>
              <a:gd name="connsiteY39-13396" fmla="*/ 342643 h 918356"/>
              <a:gd name="connsiteX40-13397" fmla="*/ 4512664 w 9517857"/>
              <a:gd name="connsiteY40-13398" fmla="*/ 319948 h 918356"/>
              <a:gd name="connsiteX41-13399" fmla="*/ 4616423 w 9517857"/>
              <a:gd name="connsiteY41-13400" fmla="*/ 290914 h 918356"/>
              <a:gd name="connsiteX42-13401" fmla="*/ 4689163 w 9517857"/>
              <a:gd name="connsiteY42-13402" fmla="*/ 272812 h 918356"/>
              <a:gd name="connsiteX43-13403" fmla="*/ 4783273 w 9517857"/>
              <a:gd name="connsiteY43-13404" fmla="*/ 248463 h 918356"/>
              <a:gd name="connsiteX44-13405" fmla="*/ 4836507 w 9517857"/>
              <a:gd name="connsiteY44-13406" fmla="*/ 256788 h 918356"/>
              <a:gd name="connsiteX45-13407" fmla="*/ 4892569 w 9517857"/>
              <a:gd name="connsiteY45-13408" fmla="*/ 249933 h 918356"/>
              <a:gd name="connsiteX46-13409" fmla="*/ 4896611 w 9517857"/>
              <a:gd name="connsiteY46-13410" fmla="*/ 240448 h 918356"/>
              <a:gd name="connsiteX47-13411" fmla="*/ 4917286 w 9517857"/>
              <a:gd name="connsiteY47-13412" fmla="*/ 243659 h 918356"/>
              <a:gd name="connsiteX48-13413" fmla="*/ 4981173 w 9517857"/>
              <a:gd name="connsiteY48-13414" fmla="*/ 247103 h 918356"/>
              <a:gd name="connsiteX49-13415" fmla="*/ 5060397 w 9517857"/>
              <a:gd name="connsiteY49-13416" fmla="*/ 263688 h 918356"/>
              <a:gd name="connsiteX50-13417" fmla="*/ 5252996 w 9517857"/>
              <a:gd name="connsiteY50-13418" fmla="*/ 270655 h 918356"/>
              <a:gd name="connsiteX51-13419" fmla="*/ 5358056 w 9517857"/>
              <a:gd name="connsiteY51-13420" fmla="*/ 247248 h 918356"/>
              <a:gd name="connsiteX52-13421" fmla="*/ 5426496 w 9517857"/>
              <a:gd name="connsiteY52-13422" fmla="*/ 235142 h 918356"/>
              <a:gd name="connsiteX53-13423" fmla="*/ 5497161 w 9517857"/>
              <a:gd name="connsiteY53-13424" fmla="*/ 228808 h 918356"/>
              <a:gd name="connsiteX54-13425" fmla="*/ 5826043 w 9517857"/>
              <a:gd name="connsiteY54-13426" fmla="*/ 148073 h 918356"/>
              <a:gd name="connsiteX55-13427" fmla="*/ 6007627 w 9517857"/>
              <a:gd name="connsiteY55-13428" fmla="*/ 147126 h 918356"/>
              <a:gd name="connsiteX56-13429" fmla="*/ 6080994 w 9517857"/>
              <a:gd name="connsiteY56-13430" fmla="*/ 142938 h 918356"/>
              <a:gd name="connsiteX57-13431" fmla="*/ 6194152 w 9517857"/>
              <a:gd name="connsiteY57-13432" fmla="*/ 151772 h 918356"/>
              <a:gd name="connsiteX58-13433" fmla="*/ 6281379 w 9517857"/>
              <a:gd name="connsiteY58-13434" fmla="*/ 181626 h 918356"/>
              <a:gd name="connsiteX59-13435" fmla="*/ 6489033 w 9517857"/>
              <a:gd name="connsiteY59-13436" fmla="*/ 167648 h 918356"/>
              <a:gd name="connsiteX60-13437" fmla="*/ 6544700 w 9517857"/>
              <a:gd name="connsiteY60-13438" fmla="*/ 167161 h 918356"/>
              <a:gd name="connsiteX61-13439" fmla="*/ 6648353 w 9517857"/>
              <a:gd name="connsiteY61-13440" fmla="*/ 172250 h 918356"/>
              <a:gd name="connsiteX62-13441" fmla="*/ 6736227 w 9517857"/>
              <a:gd name="connsiteY62-13442" fmla="*/ 173216 h 918356"/>
              <a:gd name="connsiteX63-13443" fmla="*/ 6977218 w 9517857"/>
              <a:gd name="connsiteY63-13444" fmla="*/ 184289 h 918356"/>
              <a:gd name="connsiteX64-13445" fmla="*/ 7065221 w 9517857"/>
              <a:gd name="connsiteY64-13446" fmla="*/ 227531 h 918356"/>
              <a:gd name="connsiteX65-13447" fmla="*/ 7358195 w 9517857"/>
              <a:gd name="connsiteY65-13448" fmla="*/ 251740 h 918356"/>
              <a:gd name="connsiteX66-13449" fmla="*/ 7565449 w 9517857"/>
              <a:gd name="connsiteY66-13450" fmla="*/ 258950 h 918356"/>
              <a:gd name="connsiteX67-13451" fmla="*/ 7599285 w 9517857"/>
              <a:gd name="connsiteY67-13452" fmla="*/ 266021 h 918356"/>
              <a:gd name="connsiteX68-13453" fmla="*/ 7644411 w 9517857"/>
              <a:gd name="connsiteY68-13454" fmla="*/ 258986 h 918356"/>
              <a:gd name="connsiteX69-13455" fmla="*/ 7825110 w 9517857"/>
              <a:gd name="connsiteY69-13456" fmla="*/ 229109 h 918356"/>
              <a:gd name="connsiteX70-13457" fmla="*/ 7965805 w 9517857"/>
              <a:gd name="connsiteY70-13458" fmla="*/ 200355 h 918356"/>
              <a:gd name="connsiteX71-13459" fmla="*/ 8147401 w 9517857"/>
              <a:gd name="connsiteY71-13460" fmla="*/ 205617 h 918356"/>
              <a:gd name="connsiteX72-13461" fmla="*/ 8256033 w 9517857"/>
              <a:gd name="connsiteY72-13462" fmla="*/ 193713 h 918356"/>
              <a:gd name="connsiteX73-13463" fmla="*/ 8410677 w 9517857"/>
              <a:gd name="connsiteY73-13464" fmla="*/ 172167 h 918356"/>
              <a:gd name="connsiteX74-13465" fmla="*/ 8617841 w 9517857"/>
              <a:gd name="connsiteY74-13466" fmla="*/ 155167 h 918356"/>
              <a:gd name="connsiteX75-13467" fmla="*/ 8715976 w 9517857"/>
              <a:gd name="connsiteY75-13468" fmla="*/ 178374 h 918356"/>
              <a:gd name="connsiteX76-13469" fmla="*/ 8778827 w 9517857"/>
              <a:gd name="connsiteY76-13470" fmla="*/ 172936 h 918356"/>
              <a:gd name="connsiteX77-13471" fmla="*/ 8855248 w 9517857"/>
              <a:gd name="connsiteY77-13472" fmla="*/ 143149 h 918356"/>
              <a:gd name="connsiteX78-13473" fmla="*/ 9010380 w 9517857"/>
              <a:gd name="connsiteY78-13474" fmla="*/ 91891 h 918356"/>
              <a:gd name="connsiteX79-13475" fmla="*/ 9110856 w 9517857"/>
              <a:gd name="connsiteY79-13476" fmla="*/ 70997 h 918356"/>
              <a:gd name="connsiteX80-13477" fmla="*/ 9268817 w 9517857"/>
              <a:gd name="connsiteY80-13478" fmla="*/ 53082 h 918356"/>
              <a:gd name="connsiteX81-13479" fmla="*/ 9316667 w 9517857"/>
              <a:gd name="connsiteY81-13480" fmla="*/ 45047 h 918356"/>
              <a:gd name="connsiteX82-13481" fmla="*/ 9428209 w 9517857"/>
              <a:gd name="connsiteY82-13482" fmla="*/ 29923 h 918356"/>
              <a:gd name="connsiteX83-13483" fmla="*/ 9488916 w 9517857"/>
              <a:gd name="connsiteY83-13484" fmla="*/ 0 h 918356"/>
              <a:gd name="connsiteX0-13485" fmla="*/ 9488916 w 9517857"/>
              <a:gd name="connsiteY0-13486" fmla="*/ 0 h 918356"/>
              <a:gd name="connsiteX1-13487" fmla="*/ 9517857 w 9517857"/>
              <a:gd name="connsiteY1-13488" fmla="*/ 12 h 918356"/>
              <a:gd name="connsiteX2-13489" fmla="*/ 9517857 w 9517857"/>
              <a:gd name="connsiteY2-13490" fmla="*/ 918356 h 918356"/>
              <a:gd name="connsiteX3-13491" fmla="*/ 14604 w 9517857"/>
              <a:gd name="connsiteY3-13492" fmla="*/ 918356 h 918356"/>
              <a:gd name="connsiteX4-13493" fmla="*/ 12841 w 9517857"/>
              <a:gd name="connsiteY4-13494" fmla="*/ 917763 h 918356"/>
              <a:gd name="connsiteX5-13495" fmla="*/ 93 w 9517857"/>
              <a:gd name="connsiteY5-13496" fmla="*/ 912471 h 918356"/>
              <a:gd name="connsiteX6-13497" fmla="*/ 58674 w 9517857"/>
              <a:gd name="connsiteY6-13498" fmla="*/ 890322 h 918356"/>
              <a:gd name="connsiteX7-13499" fmla="*/ 275005 w 9517857"/>
              <a:gd name="connsiteY7-13500" fmla="*/ 823579 h 918356"/>
              <a:gd name="connsiteX8-13501" fmla="*/ 587824 w 9517857"/>
              <a:gd name="connsiteY8-13502" fmla="*/ 798195 h 918356"/>
              <a:gd name="connsiteX9-13503" fmla="*/ 752936 w 9517857"/>
              <a:gd name="connsiteY9-13504" fmla="*/ 742843 h 918356"/>
              <a:gd name="connsiteX10-13505" fmla="*/ 855732 w 9517857"/>
              <a:gd name="connsiteY10-13506" fmla="*/ 731068 h 918356"/>
              <a:gd name="connsiteX11-13507" fmla="*/ 901402 w 9517857"/>
              <a:gd name="connsiteY11-13508" fmla="*/ 729045 h 918356"/>
              <a:gd name="connsiteX12-13509" fmla="*/ 930946 w 9517857"/>
              <a:gd name="connsiteY12-13510" fmla="*/ 734046 h 918356"/>
              <a:gd name="connsiteX13-13511" fmla="*/ 986250 w 9517857"/>
              <a:gd name="connsiteY13-13512" fmla="*/ 713530 h 918356"/>
              <a:gd name="connsiteX14-13513" fmla="*/ 1013752 w 9517857"/>
              <a:gd name="connsiteY14-13514" fmla="*/ 713361 h 918356"/>
              <a:gd name="connsiteX15-13515" fmla="*/ 1023734 w 9517857"/>
              <a:gd name="connsiteY15-13516" fmla="*/ 718571 h 918356"/>
              <a:gd name="connsiteX16-13517" fmla="*/ 1142754 w 9517857"/>
              <a:gd name="connsiteY16-13518" fmla="*/ 725374 h 918356"/>
              <a:gd name="connsiteX17-13519" fmla="*/ 1218120 w 9517857"/>
              <a:gd name="connsiteY17-13520" fmla="*/ 713280 h 918356"/>
              <a:gd name="connsiteX18-13521" fmla="*/ 1397459 w 9517857"/>
              <a:gd name="connsiteY18-13522" fmla="*/ 691190 h 918356"/>
              <a:gd name="connsiteX19-13523" fmla="*/ 1580688 w 9517857"/>
              <a:gd name="connsiteY19-13524" fmla="*/ 693697 h 918356"/>
              <a:gd name="connsiteX20-13525" fmla="*/ 1772334 w 9517857"/>
              <a:gd name="connsiteY20-13526" fmla="*/ 710640 h 918356"/>
              <a:gd name="connsiteX21-13527" fmla="*/ 2054652 w 9517857"/>
              <a:gd name="connsiteY21-13528" fmla="*/ 656648 h 918356"/>
              <a:gd name="connsiteX22-13529" fmla="*/ 2135144 w 9517857"/>
              <a:gd name="connsiteY22-13530" fmla="*/ 636501 h 918356"/>
              <a:gd name="connsiteX23-13531" fmla="*/ 2440292 w 9517857"/>
              <a:gd name="connsiteY23-13532" fmla="*/ 593862 h 918356"/>
              <a:gd name="connsiteX24-13533" fmla="*/ 2547829 w 9517857"/>
              <a:gd name="connsiteY24-13534" fmla="*/ 566150 h 918356"/>
              <a:gd name="connsiteX25-13535" fmla="*/ 2658055 w 9517857"/>
              <a:gd name="connsiteY25-13536" fmla="*/ 568918 h 918356"/>
              <a:gd name="connsiteX26-13537" fmla="*/ 2693698 w 9517857"/>
              <a:gd name="connsiteY26-13538" fmla="*/ 560029 h 918356"/>
              <a:gd name="connsiteX27-13539" fmla="*/ 2699673 w 9517857"/>
              <a:gd name="connsiteY27-13540" fmla="*/ 556400 h 918356"/>
              <a:gd name="connsiteX28-13541" fmla="*/ 2727306 w 9517857"/>
              <a:gd name="connsiteY28-13542" fmla="*/ 550698 h 918356"/>
              <a:gd name="connsiteX29-13543" fmla="*/ 2820868 w 9517857"/>
              <a:gd name="connsiteY29-13544" fmla="*/ 514160 h 918356"/>
              <a:gd name="connsiteX30-13545" fmla="*/ 3073635 w 9517857"/>
              <a:gd name="connsiteY30-13546" fmla="*/ 491294 h 918356"/>
              <a:gd name="connsiteX31-13547" fmla="*/ 3222071 w 9517857"/>
              <a:gd name="connsiteY31-13548" fmla="*/ 470559 h 918356"/>
              <a:gd name="connsiteX32-13549" fmla="*/ 3274069 w 9517857"/>
              <a:gd name="connsiteY32-13550" fmla="*/ 451605 h 918356"/>
              <a:gd name="connsiteX33-13551" fmla="*/ 3349632 w 9517857"/>
              <a:gd name="connsiteY33-13552" fmla="*/ 432583 h 918356"/>
              <a:gd name="connsiteX34-13553" fmla="*/ 3479593 w 9517857"/>
              <a:gd name="connsiteY34-13554" fmla="*/ 390437 h 918356"/>
              <a:gd name="connsiteX35-13555" fmla="*/ 3651428 w 9517857"/>
              <a:gd name="connsiteY35-13556" fmla="*/ 361807 h 918356"/>
              <a:gd name="connsiteX36-13557" fmla="*/ 3844133 w 9517857"/>
              <a:gd name="connsiteY36-13558" fmla="*/ 360648 h 918356"/>
              <a:gd name="connsiteX37-13559" fmla="*/ 3933803 w 9517857"/>
              <a:gd name="connsiteY37-13560" fmla="*/ 357315 h 918356"/>
              <a:gd name="connsiteX38-13561" fmla="*/ 4266740 w 9517857"/>
              <a:gd name="connsiteY38-13562" fmla="*/ 361454 h 918356"/>
              <a:gd name="connsiteX39-13563" fmla="*/ 4430770 w 9517857"/>
              <a:gd name="connsiteY39-13564" fmla="*/ 342643 h 918356"/>
              <a:gd name="connsiteX40-13565" fmla="*/ 4512664 w 9517857"/>
              <a:gd name="connsiteY40-13566" fmla="*/ 319948 h 918356"/>
              <a:gd name="connsiteX41-13567" fmla="*/ 4616423 w 9517857"/>
              <a:gd name="connsiteY41-13568" fmla="*/ 290914 h 918356"/>
              <a:gd name="connsiteX42-13569" fmla="*/ 4689163 w 9517857"/>
              <a:gd name="connsiteY42-13570" fmla="*/ 272812 h 918356"/>
              <a:gd name="connsiteX43-13571" fmla="*/ 4783273 w 9517857"/>
              <a:gd name="connsiteY43-13572" fmla="*/ 248463 h 918356"/>
              <a:gd name="connsiteX44-13573" fmla="*/ 4836507 w 9517857"/>
              <a:gd name="connsiteY44-13574" fmla="*/ 256788 h 918356"/>
              <a:gd name="connsiteX45-13575" fmla="*/ 4892569 w 9517857"/>
              <a:gd name="connsiteY45-13576" fmla="*/ 249933 h 918356"/>
              <a:gd name="connsiteX46-13577" fmla="*/ 4896611 w 9517857"/>
              <a:gd name="connsiteY46-13578" fmla="*/ 240448 h 918356"/>
              <a:gd name="connsiteX47-13579" fmla="*/ 4917286 w 9517857"/>
              <a:gd name="connsiteY47-13580" fmla="*/ 243659 h 918356"/>
              <a:gd name="connsiteX48-13581" fmla="*/ 4981173 w 9517857"/>
              <a:gd name="connsiteY48-13582" fmla="*/ 247103 h 918356"/>
              <a:gd name="connsiteX49-13583" fmla="*/ 5060397 w 9517857"/>
              <a:gd name="connsiteY49-13584" fmla="*/ 263688 h 918356"/>
              <a:gd name="connsiteX50-13585" fmla="*/ 5252996 w 9517857"/>
              <a:gd name="connsiteY50-13586" fmla="*/ 270655 h 918356"/>
              <a:gd name="connsiteX51-13587" fmla="*/ 5358056 w 9517857"/>
              <a:gd name="connsiteY51-13588" fmla="*/ 247248 h 918356"/>
              <a:gd name="connsiteX52-13589" fmla="*/ 5426496 w 9517857"/>
              <a:gd name="connsiteY52-13590" fmla="*/ 235142 h 918356"/>
              <a:gd name="connsiteX53-13591" fmla="*/ 5497161 w 9517857"/>
              <a:gd name="connsiteY53-13592" fmla="*/ 228808 h 918356"/>
              <a:gd name="connsiteX54-13593" fmla="*/ 5826043 w 9517857"/>
              <a:gd name="connsiteY54-13594" fmla="*/ 148073 h 918356"/>
              <a:gd name="connsiteX55-13595" fmla="*/ 6007627 w 9517857"/>
              <a:gd name="connsiteY55-13596" fmla="*/ 147126 h 918356"/>
              <a:gd name="connsiteX56-13597" fmla="*/ 6080994 w 9517857"/>
              <a:gd name="connsiteY56-13598" fmla="*/ 142938 h 918356"/>
              <a:gd name="connsiteX57-13599" fmla="*/ 6194152 w 9517857"/>
              <a:gd name="connsiteY57-13600" fmla="*/ 151772 h 918356"/>
              <a:gd name="connsiteX58-13601" fmla="*/ 6281379 w 9517857"/>
              <a:gd name="connsiteY58-13602" fmla="*/ 181626 h 918356"/>
              <a:gd name="connsiteX59-13603" fmla="*/ 6489033 w 9517857"/>
              <a:gd name="connsiteY59-13604" fmla="*/ 167648 h 918356"/>
              <a:gd name="connsiteX60-13605" fmla="*/ 6544700 w 9517857"/>
              <a:gd name="connsiteY60-13606" fmla="*/ 167161 h 918356"/>
              <a:gd name="connsiteX61-13607" fmla="*/ 6648353 w 9517857"/>
              <a:gd name="connsiteY61-13608" fmla="*/ 172250 h 918356"/>
              <a:gd name="connsiteX62-13609" fmla="*/ 6736227 w 9517857"/>
              <a:gd name="connsiteY62-13610" fmla="*/ 173216 h 918356"/>
              <a:gd name="connsiteX63-13611" fmla="*/ 6977218 w 9517857"/>
              <a:gd name="connsiteY63-13612" fmla="*/ 184289 h 918356"/>
              <a:gd name="connsiteX64-13613" fmla="*/ 7065221 w 9517857"/>
              <a:gd name="connsiteY64-13614" fmla="*/ 227531 h 918356"/>
              <a:gd name="connsiteX65-13615" fmla="*/ 7358195 w 9517857"/>
              <a:gd name="connsiteY65-13616" fmla="*/ 251740 h 918356"/>
              <a:gd name="connsiteX66-13617" fmla="*/ 7565449 w 9517857"/>
              <a:gd name="connsiteY66-13618" fmla="*/ 258950 h 918356"/>
              <a:gd name="connsiteX67-13619" fmla="*/ 7599285 w 9517857"/>
              <a:gd name="connsiteY67-13620" fmla="*/ 266021 h 918356"/>
              <a:gd name="connsiteX68-13621" fmla="*/ 7644411 w 9517857"/>
              <a:gd name="connsiteY68-13622" fmla="*/ 258986 h 918356"/>
              <a:gd name="connsiteX69-13623" fmla="*/ 7825110 w 9517857"/>
              <a:gd name="connsiteY69-13624" fmla="*/ 229109 h 918356"/>
              <a:gd name="connsiteX70-13625" fmla="*/ 7965805 w 9517857"/>
              <a:gd name="connsiteY70-13626" fmla="*/ 200355 h 918356"/>
              <a:gd name="connsiteX71-13627" fmla="*/ 8147401 w 9517857"/>
              <a:gd name="connsiteY71-13628" fmla="*/ 205617 h 918356"/>
              <a:gd name="connsiteX72-13629" fmla="*/ 8256033 w 9517857"/>
              <a:gd name="connsiteY72-13630" fmla="*/ 193713 h 918356"/>
              <a:gd name="connsiteX73-13631" fmla="*/ 8410677 w 9517857"/>
              <a:gd name="connsiteY73-13632" fmla="*/ 172167 h 918356"/>
              <a:gd name="connsiteX74-13633" fmla="*/ 8617841 w 9517857"/>
              <a:gd name="connsiteY74-13634" fmla="*/ 155167 h 918356"/>
              <a:gd name="connsiteX75-13635" fmla="*/ 8715976 w 9517857"/>
              <a:gd name="connsiteY75-13636" fmla="*/ 178374 h 918356"/>
              <a:gd name="connsiteX76-13637" fmla="*/ 8778827 w 9517857"/>
              <a:gd name="connsiteY76-13638" fmla="*/ 172936 h 918356"/>
              <a:gd name="connsiteX77-13639" fmla="*/ 8855248 w 9517857"/>
              <a:gd name="connsiteY77-13640" fmla="*/ 143149 h 918356"/>
              <a:gd name="connsiteX78-13641" fmla="*/ 9010380 w 9517857"/>
              <a:gd name="connsiteY78-13642" fmla="*/ 91891 h 918356"/>
              <a:gd name="connsiteX79-13643" fmla="*/ 9110856 w 9517857"/>
              <a:gd name="connsiteY79-13644" fmla="*/ 70997 h 918356"/>
              <a:gd name="connsiteX80-13645" fmla="*/ 9268817 w 9517857"/>
              <a:gd name="connsiteY80-13646" fmla="*/ 53082 h 918356"/>
              <a:gd name="connsiteX81-13647" fmla="*/ 9316667 w 9517857"/>
              <a:gd name="connsiteY81-13648" fmla="*/ 45047 h 918356"/>
              <a:gd name="connsiteX82-13649" fmla="*/ 9428209 w 9517857"/>
              <a:gd name="connsiteY82-13650" fmla="*/ 29923 h 918356"/>
              <a:gd name="connsiteX83-13651" fmla="*/ 9488916 w 9517857"/>
              <a:gd name="connsiteY83-13652" fmla="*/ 0 h 918356"/>
              <a:gd name="connsiteX0-13653" fmla="*/ 9488916 w 9517857"/>
              <a:gd name="connsiteY0-13654" fmla="*/ 0 h 918356"/>
              <a:gd name="connsiteX1-13655" fmla="*/ 9517857 w 9517857"/>
              <a:gd name="connsiteY1-13656" fmla="*/ 12 h 918356"/>
              <a:gd name="connsiteX2-13657" fmla="*/ 9517857 w 9517857"/>
              <a:gd name="connsiteY2-13658" fmla="*/ 918356 h 918356"/>
              <a:gd name="connsiteX3-13659" fmla="*/ 14604 w 9517857"/>
              <a:gd name="connsiteY3-13660" fmla="*/ 918356 h 918356"/>
              <a:gd name="connsiteX4-13661" fmla="*/ 12841 w 9517857"/>
              <a:gd name="connsiteY4-13662" fmla="*/ 917763 h 918356"/>
              <a:gd name="connsiteX5-13663" fmla="*/ 93 w 9517857"/>
              <a:gd name="connsiteY5-13664" fmla="*/ 912471 h 918356"/>
              <a:gd name="connsiteX6-13665" fmla="*/ 58674 w 9517857"/>
              <a:gd name="connsiteY6-13666" fmla="*/ 890322 h 918356"/>
              <a:gd name="connsiteX7-13667" fmla="*/ 275005 w 9517857"/>
              <a:gd name="connsiteY7-13668" fmla="*/ 823579 h 918356"/>
              <a:gd name="connsiteX8-13669" fmla="*/ 587824 w 9517857"/>
              <a:gd name="connsiteY8-13670" fmla="*/ 798195 h 918356"/>
              <a:gd name="connsiteX9-13671" fmla="*/ 752936 w 9517857"/>
              <a:gd name="connsiteY9-13672" fmla="*/ 742843 h 918356"/>
              <a:gd name="connsiteX10-13673" fmla="*/ 855732 w 9517857"/>
              <a:gd name="connsiteY10-13674" fmla="*/ 731068 h 918356"/>
              <a:gd name="connsiteX11-13675" fmla="*/ 901402 w 9517857"/>
              <a:gd name="connsiteY11-13676" fmla="*/ 729045 h 918356"/>
              <a:gd name="connsiteX12-13677" fmla="*/ 930946 w 9517857"/>
              <a:gd name="connsiteY12-13678" fmla="*/ 734046 h 918356"/>
              <a:gd name="connsiteX13-13679" fmla="*/ 986250 w 9517857"/>
              <a:gd name="connsiteY13-13680" fmla="*/ 713530 h 918356"/>
              <a:gd name="connsiteX14-13681" fmla="*/ 1013752 w 9517857"/>
              <a:gd name="connsiteY14-13682" fmla="*/ 713361 h 918356"/>
              <a:gd name="connsiteX15-13683" fmla="*/ 1023734 w 9517857"/>
              <a:gd name="connsiteY15-13684" fmla="*/ 718571 h 918356"/>
              <a:gd name="connsiteX16-13685" fmla="*/ 1142754 w 9517857"/>
              <a:gd name="connsiteY16-13686" fmla="*/ 725374 h 918356"/>
              <a:gd name="connsiteX17-13687" fmla="*/ 1218120 w 9517857"/>
              <a:gd name="connsiteY17-13688" fmla="*/ 713280 h 918356"/>
              <a:gd name="connsiteX18-13689" fmla="*/ 1397459 w 9517857"/>
              <a:gd name="connsiteY18-13690" fmla="*/ 691190 h 918356"/>
              <a:gd name="connsiteX19-13691" fmla="*/ 1580688 w 9517857"/>
              <a:gd name="connsiteY19-13692" fmla="*/ 693697 h 918356"/>
              <a:gd name="connsiteX20-13693" fmla="*/ 1772334 w 9517857"/>
              <a:gd name="connsiteY20-13694" fmla="*/ 710640 h 918356"/>
              <a:gd name="connsiteX21-13695" fmla="*/ 2054652 w 9517857"/>
              <a:gd name="connsiteY21-13696" fmla="*/ 656648 h 918356"/>
              <a:gd name="connsiteX22-13697" fmla="*/ 2135144 w 9517857"/>
              <a:gd name="connsiteY22-13698" fmla="*/ 636501 h 918356"/>
              <a:gd name="connsiteX23-13699" fmla="*/ 2440292 w 9517857"/>
              <a:gd name="connsiteY23-13700" fmla="*/ 593862 h 918356"/>
              <a:gd name="connsiteX24-13701" fmla="*/ 2547829 w 9517857"/>
              <a:gd name="connsiteY24-13702" fmla="*/ 566150 h 918356"/>
              <a:gd name="connsiteX25-13703" fmla="*/ 2658055 w 9517857"/>
              <a:gd name="connsiteY25-13704" fmla="*/ 568918 h 918356"/>
              <a:gd name="connsiteX26-13705" fmla="*/ 2693698 w 9517857"/>
              <a:gd name="connsiteY26-13706" fmla="*/ 560029 h 918356"/>
              <a:gd name="connsiteX27-13707" fmla="*/ 2699673 w 9517857"/>
              <a:gd name="connsiteY27-13708" fmla="*/ 556400 h 918356"/>
              <a:gd name="connsiteX28-13709" fmla="*/ 2727306 w 9517857"/>
              <a:gd name="connsiteY28-13710" fmla="*/ 550698 h 918356"/>
              <a:gd name="connsiteX29-13711" fmla="*/ 2820868 w 9517857"/>
              <a:gd name="connsiteY29-13712" fmla="*/ 514160 h 918356"/>
              <a:gd name="connsiteX30-13713" fmla="*/ 3073635 w 9517857"/>
              <a:gd name="connsiteY30-13714" fmla="*/ 491294 h 918356"/>
              <a:gd name="connsiteX31-13715" fmla="*/ 3222071 w 9517857"/>
              <a:gd name="connsiteY31-13716" fmla="*/ 470559 h 918356"/>
              <a:gd name="connsiteX32-13717" fmla="*/ 3274069 w 9517857"/>
              <a:gd name="connsiteY32-13718" fmla="*/ 451605 h 918356"/>
              <a:gd name="connsiteX33-13719" fmla="*/ 3349632 w 9517857"/>
              <a:gd name="connsiteY33-13720" fmla="*/ 432583 h 918356"/>
              <a:gd name="connsiteX34-13721" fmla="*/ 3479593 w 9517857"/>
              <a:gd name="connsiteY34-13722" fmla="*/ 390437 h 918356"/>
              <a:gd name="connsiteX35-13723" fmla="*/ 3651428 w 9517857"/>
              <a:gd name="connsiteY35-13724" fmla="*/ 361807 h 918356"/>
              <a:gd name="connsiteX36-13725" fmla="*/ 3844133 w 9517857"/>
              <a:gd name="connsiteY36-13726" fmla="*/ 360648 h 918356"/>
              <a:gd name="connsiteX37-13727" fmla="*/ 3933803 w 9517857"/>
              <a:gd name="connsiteY37-13728" fmla="*/ 357315 h 918356"/>
              <a:gd name="connsiteX38-13729" fmla="*/ 4266740 w 9517857"/>
              <a:gd name="connsiteY38-13730" fmla="*/ 361454 h 918356"/>
              <a:gd name="connsiteX39-13731" fmla="*/ 4430770 w 9517857"/>
              <a:gd name="connsiteY39-13732" fmla="*/ 342643 h 918356"/>
              <a:gd name="connsiteX40-13733" fmla="*/ 4512664 w 9517857"/>
              <a:gd name="connsiteY40-13734" fmla="*/ 319948 h 918356"/>
              <a:gd name="connsiteX41-13735" fmla="*/ 4616423 w 9517857"/>
              <a:gd name="connsiteY41-13736" fmla="*/ 290914 h 918356"/>
              <a:gd name="connsiteX42-13737" fmla="*/ 4689163 w 9517857"/>
              <a:gd name="connsiteY42-13738" fmla="*/ 272812 h 918356"/>
              <a:gd name="connsiteX43-13739" fmla="*/ 4783273 w 9517857"/>
              <a:gd name="connsiteY43-13740" fmla="*/ 248463 h 918356"/>
              <a:gd name="connsiteX44-13741" fmla="*/ 4836507 w 9517857"/>
              <a:gd name="connsiteY44-13742" fmla="*/ 256788 h 918356"/>
              <a:gd name="connsiteX45-13743" fmla="*/ 4892569 w 9517857"/>
              <a:gd name="connsiteY45-13744" fmla="*/ 249933 h 918356"/>
              <a:gd name="connsiteX46-13745" fmla="*/ 4896611 w 9517857"/>
              <a:gd name="connsiteY46-13746" fmla="*/ 240448 h 918356"/>
              <a:gd name="connsiteX47-13747" fmla="*/ 4917286 w 9517857"/>
              <a:gd name="connsiteY47-13748" fmla="*/ 243659 h 918356"/>
              <a:gd name="connsiteX48-13749" fmla="*/ 4981173 w 9517857"/>
              <a:gd name="connsiteY48-13750" fmla="*/ 247103 h 918356"/>
              <a:gd name="connsiteX49-13751" fmla="*/ 5060397 w 9517857"/>
              <a:gd name="connsiteY49-13752" fmla="*/ 263688 h 918356"/>
              <a:gd name="connsiteX50-13753" fmla="*/ 5252996 w 9517857"/>
              <a:gd name="connsiteY50-13754" fmla="*/ 270655 h 918356"/>
              <a:gd name="connsiteX51-13755" fmla="*/ 5358056 w 9517857"/>
              <a:gd name="connsiteY51-13756" fmla="*/ 247248 h 918356"/>
              <a:gd name="connsiteX52-13757" fmla="*/ 5426496 w 9517857"/>
              <a:gd name="connsiteY52-13758" fmla="*/ 235142 h 918356"/>
              <a:gd name="connsiteX53-13759" fmla="*/ 5497161 w 9517857"/>
              <a:gd name="connsiteY53-13760" fmla="*/ 228808 h 918356"/>
              <a:gd name="connsiteX54-13761" fmla="*/ 5826043 w 9517857"/>
              <a:gd name="connsiteY54-13762" fmla="*/ 148073 h 918356"/>
              <a:gd name="connsiteX55-13763" fmla="*/ 6007627 w 9517857"/>
              <a:gd name="connsiteY55-13764" fmla="*/ 147126 h 918356"/>
              <a:gd name="connsiteX56-13765" fmla="*/ 6080994 w 9517857"/>
              <a:gd name="connsiteY56-13766" fmla="*/ 142938 h 918356"/>
              <a:gd name="connsiteX57-13767" fmla="*/ 6194152 w 9517857"/>
              <a:gd name="connsiteY57-13768" fmla="*/ 151772 h 918356"/>
              <a:gd name="connsiteX58-13769" fmla="*/ 6281379 w 9517857"/>
              <a:gd name="connsiteY58-13770" fmla="*/ 181626 h 918356"/>
              <a:gd name="connsiteX59-13771" fmla="*/ 6489033 w 9517857"/>
              <a:gd name="connsiteY59-13772" fmla="*/ 167648 h 918356"/>
              <a:gd name="connsiteX60-13773" fmla="*/ 6544700 w 9517857"/>
              <a:gd name="connsiteY60-13774" fmla="*/ 167161 h 918356"/>
              <a:gd name="connsiteX61-13775" fmla="*/ 6648353 w 9517857"/>
              <a:gd name="connsiteY61-13776" fmla="*/ 172250 h 918356"/>
              <a:gd name="connsiteX62-13777" fmla="*/ 6736227 w 9517857"/>
              <a:gd name="connsiteY62-13778" fmla="*/ 173216 h 918356"/>
              <a:gd name="connsiteX63-13779" fmla="*/ 6977218 w 9517857"/>
              <a:gd name="connsiteY63-13780" fmla="*/ 184289 h 918356"/>
              <a:gd name="connsiteX64-13781" fmla="*/ 7065221 w 9517857"/>
              <a:gd name="connsiteY64-13782" fmla="*/ 227531 h 918356"/>
              <a:gd name="connsiteX65-13783" fmla="*/ 7358195 w 9517857"/>
              <a:gd name="connsiteY65-13784" fmla="*/ 251740 h 918356"/>
              <a:gd name="connsiteX66-13785" fmla="*/ 7565449 w 9517857"/>
              <a:gd name="connsiteY66-13786" fmla="*/ 258950 h 918356"/>
              <a:gd name="connsiteX67-13787" fmla="*/ 7599285 w 9517857"/>
              <a:gd name="connsiteY67-13788" fmla="*/ 266021 h 918356"/>
              <a:gd name="connsiteX68-13789" fmla="*/ 7644411 w 9517857"/>
              <a:gd name="connsiteY68-13790" fmla="*/ 258986 h 918356"/>
              <a:gd name="connsiteX69-13791" fmla="*/ 7825110 w 9517857"/>
              <a:gd name="connsiteY69-13792" fmla="*/ 229109 h 918356"/>
              <a:gd name="connsiteX70-13793" fmla="*/ 7965805 w 9517857"/>
              <a:gd name="connsiteY70-13794" fmla="*/ 200355 h 918356"/>
              <a:gd name="connsiteX71-13795" fmla="*/ 8147401 w 9517857"/>
              <a:gd name="connsiteY71-13796" fmla="*/ 205617 h 918356"/>
              <a:gd name="connsiteX72-13797" fmla="*/ 8256033 w 9517857"/>
              <a:gd name="connsiteY72-13798" fmla="*/ 193713 h 918356"/>
              <a:gd name="connsiteX73-13799" fmla="*/ 8410677 w 9517857"/>
              <a:gd name="connsiteY73-13800" fmla="*/ 172167 h 918356"/>
              <a:gd name="connsiteX74-13801" fmla="*/ 8617841 w 9517857"/>
              <a:gd name="connsiteY74-13802" fmla="*/ 155167 h 918356"/>
              <a:gd name="connsiteX75-13803" fmla="*/ 8715976 w 9517857"/>
              <a:gd name="connsiteY75-13804" fmla="*/ 178374 h 918356"/>
              <a:gd name="connsiteX76-13805" fmla="*/ 8778827 w 9517857"/>
              <a:gd name="connsiteY76-13806" fmla="*/ 172936 h 918356"/>
              <a:gd name="connsiteX77-13807" fmla="*/ 8855248 w 9517857"/>
              <a:gd name="connsiteY77-13808" fmla="*/ 143149 h 918356"/>
              <a:gd name="connsiteX78-13809" fmla="*/ 9010380 w 9517857"/>
              <a:gd name="connsiteY78-13810" fmla="*/ 91891 h 918356"/>
              <a:gd name="connsiteX79-13811" fmla="*/ 9110856 w 9517857"/>
              <a:gd name="connsiteY79-13812" fmla="*/ 70997 h 918356"/>
              <a:gd name="connsiteX80-13813" fmla="*/ 9268817 w 9517857"/>
              <a:gd name="connsiteY80-13814" fmla="*/ 53082 h 918356"/>
              <a:gd name="connsiteX81-13815" fmla="*/ 9316667 w 9517857"/>
              <a:gd name="connsiteY81-13816" fmla="*/ 45047 h 918356"/>
              <a:gd name="connsiteX82-13817" fmla="*/ 9428209 w 9517857"/>
              <a:gd name="connsiteY82-13818" fmla="*/ 29923 h 918356"/>
              <a:gd name="connsiteX83-13819" fmla="*/ 9488916 w 9517857"/>
              <a:gd name="connsiteY83-13820" fmla="*/ 0 h 918356"/>
              <a:gd name="connsiteX0-13821" fmla="*/ 9488916 w 9517857"/>
              <a:gd name="connsiteY0-13822" fmla="*/ 0 h 918356"/>
              <a:gd name="connsiteX1-13823" fmla="*/ 9517857 w 9517857"/>
              <a:gd name="connsiteY1-13824" fmla="*/ 12 h 918356"/>
              <a:gd name="connsiteX2-13825" fmla="*/ 9517857 w 9517857"/>
              <a:gd name="connsiteY2-13826" fmla="*/ 918356 h 918356"/>
              <a:gd name="connsiteX3-13827" fmla="*/ 14604 w 9517857"/>
              <a:gd name="connsiteY3-13828" fmla="*/ 918356 h 918356"/>
              <a:gd name="connsiteX4-13829" fmla="*/ 12841 w 9517857"/>
              <a:gd name="connsiteY4-13830" fmla="*/ 917763 h 918356"/>
              <a:gd name="connsiteX5-13831" fmla="*/ 93 w 9517857"/>
              <a:gd name="connsiteY5-13832" fmla="*/ 912471 h 918356"/>
              <a:gd name="connsiteX6-13833" fmla="*/ 58674 w 9517857"/>
              <a:gd name="connsiteY6-13834" fmla="*/ 890322 h 918356"/>
              <a:gd name="connsiteX7-13835" fmla="*/ 275005 w 9517857"/>
              <a:gd name="connsiteY7-13836" fmla="*/ 823579 h 918356"/>
              <a:gd name="connsiteX8-13837" fmla="*/ 587824 w 9517857"/>
              <a:gd name="connsiteY8-13838" fmla="*/ 798195 h 918356"/>
              <a:gd name="connsiteX9-13839" fmla="*/ 752936 w 9517857"/>
              <a:gd name="connsiteY9-13840" fmla="*/ 742843 h 918356"/>
              <a:gd name="connsiteX10-13841" fmla="*/ 855732 w 9517857"/>
              <a:gd name="connsiteY10-13842" fmla="*/ 731068 h 918356"/>
              <a:gd name="connsiteX11-13843" fmla="*/ 901402 w 9517857"/>
              <a:gd name="connsiteY11-13844" fmla="*/ 729045 h 918356"/>
              <a:gd name="connsiteX12-13845" fmla="*/ 930946 w 9517857"/>
              <a:gd name="connsiteY12-13846" fmla="*/ 734046 h 918356"/>
              <a:gd name="connsiteX13-13847" fmla="*/ 986250 w 9517857"/>
              <a:gd name="connsiteY13-13848" fmla="*/ 713530 h 918356"/>
              <a:gd name="connsiteX14-13849" fmla="*/ 1013752 w 9517857"/>
              <a:gd name="connsiteY14-13850" fmla="*/ 713361 h 918356"/>
              <a:gd name="connsiteX15-13851" fmla="*/ 1023734 w 9517857"/>
              <a:gd name="connsiteY15-13852" fmla="*/ 718571 h 918356"/>
              <a:gd name="connsiteX16-13853" fmla="*/ 1142754 w 9517857"/>
              <a:gd name="connsiteY16-13854" fmla="*/ 725374 h 918356"/>
              <a:gd name="connsiteX17-13855" fmla="*/ 1218120 w 9517857"/>
              <a:gd name="connsiteY17-13856" fmla="*/ 713280 h 918356"/>
              <a:gd name="connsiteX18-13857" fmla="*/ 1397459 w 9517857"/>
              <a:gd name="connsiteY18-13858" fmla="*/ 691190 h 918356"/>
              <a:gd name="connsiteX19-13859" fmla="*/ 1580688 w 9517857"/>
              <a:gd name="connsiteY19-13860" fmla="*/ 693697 h 918356"/>
              <a:gd name="connsiteX20-13861" fmla="*/ 1772334 w 9517857"/>
              <a:gd name="connsiteY20-13862" fmla="*/ 710640 h 918356"/>
              <a:gd name="connsiteX21-13863" fmla="*/ 2054652 w 9517857"/>
              <a:gd name="connsiteY21-13864" fmla="*/ 656648 h 918356"/>
              <a:gd name="connsiteX22-13865" fmla="*/ 2135144 w 9517857"/>
              <a:gd name="connsiteY22-13866" fmla="*/ 636501 h 918356"/>
              <a:gd name="connsiteX23-13867" fmla="*/ 2440292 w 9517857"/>
              <a:gd name="connsiteY23-13868" fmla="*/ 593862 h 918356"/>
              <a:gd name="connsiteX24-13869" fmla="*/ 2547829 w 9517857"/>
              <a:gd name="connsiteY24-13870" fmla="*/ 566150 h 918356"/>
              <a:gd name="connsiteX25-13871" fmla="*/ 2658055 w 9517857"/>
              <a:gd name="connsiteY25-13872" fmla="*/ 568918 h 918356"/>
              <a:gd name="connsiteX26-13873" fmla="*/ 2693698 w 9517857"/>
              <a:gd name="connsiteY26-13874" fmla="*/ 560029 h 918356"/>
              <a:gd name="connsiteX27-13875" fmla="*/ 2699673 w 9517857"/>
              <a:gd name="connsiteY27-13876" fmla="*/ 556400 h 918356"/>
              <a:gd name="connsiteX28-13877" fmla="*/ 2727306 w 9517857"/>
              <a:gd name="connsiteY28-13878" fmla="*/ 550698 h 918356"/>
              <a:gd name="connsiteX29-13879" fmla="*/ 2820868 w 9517857"/>
              <a:gd name="connsiteY29-13880" fmla="*/ 514160 h 918356"/>
              <a:gd name="connsiteX30-13881" fmla="*/ 3073635 w 9517857"/>
              <a:gd name="connsiteY30-13882" fmla="*/ 491294 h 918356"/>
              <a:gd name="connsiteX31-13883" fmla="*/ 3222071 w 9517857"/>
              <a:gd name="connsiteY31-13884" fmla="*/ 470559 h 918356"/>
              <a:gd name="connsiteX32-13885" fmla="*/ 3274069 w 9517857"/>
              <a:gd name="connsiteY32-13886" fmla="*/ 451605 h 918356"/>
              <a:gd name="connsiteX33-13887" fmla="*/ 3349632 w 9517857"/>
              <a:gd name="connsiteY33-13888" fmla="*/ 432583 h 918356"/>
              <a:gd name="connsiteX34-13889" fmla="*/ 3479593 w 9517857"/>
              <a:gd name="connsiteY34-13890" fmla="*/ 390437 h 918356"/>
              <a:gd name="connsiteX35-13891" fmla="*/ 3651428 w 9517857"/>
              <a:gd name="connsiteY35-13892" fmla="*/ 361807 h 918356"/>
              <a:gd name="connsiteX36-13893" fmla="*/ 3844133 w 9517857"/>
              <a:gd name="connsiteY36-13894" fmla="*/ 360648 h 918356"/>
              <a:gd name="connsiteX37-13895" fmla="*/ 3933803 w 9517857"/>
              <a:gd name="connsiteY37-13896" fmla="*/ 357315 h 918356"/>
              <a:gd name="connsiteX38-13897" fmla="*/ 4266740 w 9517857"/>
              <a:gd name="connsiteY38-13898" fmla="*/ 361454 h 918356"/>
              <a:gd name="connsiteX39-13899" fmla="*/ 4430770 w 9517857"/>
              <a:gd name="connsiteY39-13900" fmla="*/ 342643 h 918356"/>
              <a:gd name="connsiteX40-13901" fmla="*/ 4512664 w 9517857"/>
              <a:gd name="connsiteY40-13902" fmla="*/ 319948 h 918356"/>
              <a:gd name="connsiteX41-13903" fmla="*/ 4616423 w 9517857"/>
              <a:gd name="connsiteY41-13904" fmla="*/ 290914 h 918356"/>
              <a:gd name="connsiteX42-13905" fmla="*/ 4689163 w 9517857"/>
              <a:gd name="connsiteY42-13906" fmla="*/ 272812 h 918356"/>
              <a:gd name="connsiteX43-13907" fmla="*/ 4783273 w 9517857"/>
              <a:gd name="connsiteY43-13908" fmla="*/ 248463 h 918356"/>
              <a:gd name="connsiteX44-13909" fmla="*/ 4836507 w 9517857"/>
              <a:gd name="connsiteY44-13910" fmla="*/ 256788 h 918356"/>
              <a:gd name="connsiteX45-13911" fmla="*/ 4892569 w 9517857"/>
              <a:gd name="connsiteY45-13912" fmla="*/ 249933 h 918356"/>
              <a:gd name="connsiteX46-13913" fmla="*/ 4896611 w 9517857"/>
              <a:gd name="connsiteY46-13914" fmla="*/ 240448 h 918356"/>
              <a:gd name="connsiteX47-13915" fmla="*/ 4917286 w 9517857"/>
              <a:gd name="connsiteY47-13916" fmla="*/ 243659 h 918356"/>
              <a:gd name="connsiteX48-13917" fmla="*/ 4981173 w 9517857"/>
              <a:gd name="connsiteY48-13918" fmla="*/ 247103 h 918356"/>
              <a:gd name="connsiteX49-13919" fmla="*/ 5060397 w 9517857"/>
              <a:gd name="connsiteY49-13920" fmla="*/ 263688 h 918356"/>
              <a:gd name="connsiteX50-13921" fmla="*/ 5252996 w 9517857"/>
              <a:gd name="connsiteY50-13922" fmla="*/ 270655 h 918356"/>
              <a:gd name="connsiteX51-13923" fmla="*/ 5358056 w 9517857"/>
              <a:gd name="connsiteY51-13924" fmla="*/ 247248 h 918356"/>
              <a:gd name="connsiteX52-13925" fmla="*/ 5426496 w 9517857"/>
              <a:gd name="connsiteY52-13926" fmla="*/ 235142 h 918356"/>
              <a:gd name="connsiteX53-13927" fmla="*/ 5497161 w 9517857"/>
              <a:gd name="connsiteY53-13928" fmla="*/ 228808 h 918356"/>
              <a:gd name="connsiteX54-13929" fmla="*/ 5826043 w 9517857"/>
              <a:gd name="connsiteY54-13930" fmla="*/ 148073 h 918356"/>
              <a:gd name="connsiteX55-13931" fmla="*/ 6007627 w 9517857"/>
              <a:gd name="connsiteY55-13932" fmla="*/ 147126 h 918356"/>
              <a:gd name="connsiteX56-13933" fmla="*/ 6080994 w 9517857"/>
              <a:gd name="connsiteY56-13934" fmla="*/ 142938 h 918356"/>
              <a:gd name="connsiteX57-13935" fmla="*/ 6194152 w 9517857"/>
              <a:gd name="connsiteY57-13936" fmla="*/ 151772 h 918356"/>
              <a:gd name="connsiteX58-13937" fmla="*/ 6281379 w 9517857"/>
              <a:gd name="connsiteY58-13938" fmla="*/ 181626 h 918356"/>
              <a:gd name="connsiteX59-13939" fmla="*/ 6489033 w 9517857"/>
              <a:gd name="connsiteY59-13940" fmla="*/ 167648 h 918356"/>
              <a:gd name="connsiteX60-13941" fmla="*/ 6544700 w 9517857"/>
              <a:gd name="connsiteY60-13942" fmla="*/ 167161 h 918356"/>
              <a:gd name="connsiteX61-13943" fmla="*/ 6648353 w 9517857"/>
              <a:gd name="connsiteY61-13944" fmla="*/ 172250 h 918356"/>
              <a:gd name="connsiteX62-13945" fmla="*/ 6736227 w 9517857"/>
              <a:gd name="connsiteY62-13946" fmla="*/ 173216 h 918356"/>
              <a:gd name="connsiteX63-13947" fmla="*/ 6977218 w 9517857"/>
              <a:gd name="connsiteY63-13948" fmla="*/ 184289 h 918356"/>
              <a:gd name="connsiteX64-13949" fmla="*/ 7065221 w 9517857"/>
              <a:gd name="connsiteY64-13950" fmla="*/ 227531 h 918356"/>
              <a:gd name="connsiteX65-13951" fmla="*/ 7358195 w 9517857"/>
              <a:gd name="connsiteY65-13952" fmla="*/ 251740 h 918356"/>
              <a:gd name="connsiteX66-13953" fmla="*/ 7565449 w 9517857"/>
              <a:gd name="connsiteY66-13954" fmla="*/ 258950 h 918356"/>
              <a:gd name="connsiteX67-13955" fmla="*/ 7599285 w 9517857"/>
              <a:gd name="connsiteY67-13956" fmla="*/ 266021 h 918356"/>
              <a:gd name="connsiteX68-13957" fmla="*/ 7644411 w 9517857"/>
              <a:gd name="connsiteY68-13958" fmla="*/ 258986 h 918356"/>
              <a:gd name="connsiteX69-13959" fmla="*/ 7825110 w 9517857"/>
              <a:gd name="connsiteY69-13960" fmla="*/ 229109 h 918356"/>
              <a:gd name="connsiteX70-13961" fmla="*/ 7965805 w 9517857"/>
              <a:gd name="connsiteY70-13962" fmla="*/ 200355 h 918356"/>
              <a:gd name="connsiteX71-13963" fmla="*/ 8147401 w 9517857"/>
              <a:gd name="connsiteY71-13964" fmla="*/ 205617 h 918356"/>
              <a:gd name="connsiteX72-13965" fmla="*/ 8256033 w 9517857"/>
              <a:gd name="connsiteY72-13966" fmla="*/ 193713 h 918356"/>
              <a:gd name="connsiteX73-13967" fmla="*/ 8410677 w 9517857"/>
              <a:gd name="connsiteY73-13968" fmla="*/ 172167 h 918356"/>
              <a:gd name="connsiteX74-13969" fmla="*/ 8617841 w 9517857"/>
              <a:gd name="connsiteY74-13970" fmla="*/ 155167 h 918356"/>
              <a:gd name="connsiteX75-13971" fmla="*/ 8715976 w 9517857"/>
              <a:gd name="connsiteY75-13972" fmla="*/ 178374 h 918356"/>
              <a:gd name="connsiteX76-13973" fmla="*/ 8778827 w 9517857"/>
              <a:gd name="connsiteY76-13974" fmla="*/ 172936 h 918356"/>
              <a:gd name="connsiteX77-13975" fmla="*/ 8855248 w 9517857"/>
              <a:gd name="connsiteY77-13976" fmla="*/ 143149 h 918356"/>
              <a:gd name="connsiteX78-13977" fmla="*/ 9010380 w 9517857"/>
              <a:gd name="connsiteY78-13978" fmla="*/ 91891 h 918356"/>
              <a:gd name="connsiteX79-13979" fmla="*/ 9110856 w 9517857"/>
              <a:gd name="connsiteY79-13980" fmla="*/ 70997 h 918356"/>
              <a:gd name="connsiteX80-13981" fmla="*/ 9268817 w 9517857"/>
              <a:gd name="connsiteY80-13982" fmla="*/ 53082 h 918356"/>
              <a:gd name="connsiteX81-13983" fmla="*/ 9316667 w 9517857"/>
              <a:gd name="connsiteY81-13984" fmla="*/ 45047 h 918356"/>
              <a:gd name="connsiteX82-13985" fmla="*/ 9428209 w 9517857"/>
              <a:gd name="connsiteY82-13986" fmla="*/ 29923 h 918356"/>
              <a:gd name="connsiteX83-13987" fmla="*/ 9488916 w 9517857"/>
              <a:gd name="connsiteY83-13988" fmla="*/ 0 h 918356"/>
              <a:gd name="connsiteX0-13989" fmla="*/ 9488916 w 9517857"/>
              <a:gd name="connsiteY0-13990" fmla="*/ 0 h 918356"/>
              <a:gd name="connsiteX1-13991" fmla="*/ 9517857 w 9517857"/>
              <a:gd name="connsiteY1-13992" fmla="*/ 12 h 918356"/>
              <a:gd name="connsiteX2-13993" fmla="*/ 9517857 w 9517857"/>
              <a:gd name="connsiteY2-13994" fmla="*/ 918356 h 918356"/>
              <a:gd name="connsiteX3-13995" fmla="*/ 14604 w 9517857"/>
              <a:gd name="connsiteY3-13996" fmla="*/ 918356 h 918356"/>
              <a:gd name="connsiteX4-13997" fmla="*/ 12841 w 9517857"/>
              <a:gd name="connsiteY4-13998" fmla="*/ 917763 h 918356"/>
              <a:gd name="connsiteX5-13999" fmla="*/ 93 w 9517857"/>
              <a:gd name="connsiteY5-14000" fmla="*/ 912471 h 918356"/>
              <a:gd name="connsiteX6-14001" fmla="*/ 58674 w 9517857"/>
              <a:gd name="connsiteY6-14002" fmla="*/ 890322 h 918356"/>
              <a:gd name="connsiteX7-14003" fmla="*/ 275005 w 9517857"/>
              <a:gd name="connsiteY7-14004" fmla="*/ 823579 h 918356"/>
              <a:gd name="connsiteX8-14005" fmla="*/ 587824 w 9517857"/>
              <a:gd name="connsiteY8-14006" fmla="*/ 798195 h 918356"/>
              <a:gd name="connsiteX9-14007" fmla="*/ 752936 w 9517857"/>
              <a:gd name="connsiteY9-14008" fmla="*/ 742843 h 918356"/>
              <a:gd name="connsiteX10-14009" fmla="*/ 855732 w 9517857"/>
              <a:gd name="connsiteY10-14010" fmla="*/ 731068 h 918356"/>
              <a:gd name="connsiteX11-14011" fmla="*/ 901402 w 9517857"/>
              <a:gd name="connsiteY11-14012" fmla="*/ 729045 h 918356"/>
              <a:gd name="connsiteX12-14013" fmla="*/ 930946 w 9517857"/>
              <a:gd name="connsiteY12-14014" fmla="*/ 734046 h 918356"/>
              <a:gd name="connsiteX13-14015" fmla="*/ 986250 w 9517857"/>
              <a:gd name="connsiteY13-14016" fmla="*/ 713530 h 918356"/>
              <a:gd name="connsiteX14-14017" fmla="*/ 1013752 w 9517857"/>
              <a:gd name="connsiteY14-14018" fmla="*/ 713361 h 918356"/>
              <a:gd name="connsiteX15-14019" fmla="*/ 1023734 w 9517857"/>
              <a:gd name="connsiteY15-14020" fmla="*/ 718571 h 918356"/>
              <a:gd name="connsiteX16-14021" fmla="*/ 1142754 w 9517857"/>
              <a:gd name="connsiteY16-14022" fmla="*/ 725374 h 918356"/>
              <a:gd name="connsiteX17-14023" fmla="*/ 1218120 w 9517857"/>
              <a:gd name="connsiteY17-14024" fmla="*/ 713280 h 918356"/>
              <a:gd name="connsiteX18-14025" fmla="*/ 1397459 w 9517857"/>
              <a:gd name="connsiteY18-14026" fmla="*/ 691190 h 918356"/>
              <a:gd name="connsiteX19-14027" fmla="*/ 1580688 w 9517857"/>
              <a:gd name="connsiteY19-14028" fmla="*/ 693697 h 918356"/>
              <a:gd name="connsiteX20-14029" fmla="*/ 1772334 w 9517857"/>
              <a:gd name="connsiteY20-14030" fmla="*/ 710640 h 918356"/>
              <a:gd name="connsiteX21-14031" fmla="*/ 2054652 w 9517857"/>
              <a:gd name="connsiteY21-14032" fmla="*/ 656648 h 918356"/>
              <a:gd name="connsiteX22-14033" fmla="*/ 2135144 w 9517857"/>
              <a:gd name="connsiteY22-14034" fmla="*/ 636501 h 918356"/>
              <a:gd name="connsiteX23-14035" fmla="*/ 2440292 w 9517857"/>
              <a:gd name="connsiteY23-14036" fmla="*/ 593862 h 918356"/>
              <a:gd name="connsiteX24-14037" fmla="*/ 2547829 w 9517857"/>
              <a:gd name="connsiteY24-14038" fmla="*/ 566150 h 918356"/>
              <a:gd name="connsiteX25-14039" fmla="*/ 2658055 w 9517857"/>
              <a:gd name="connsiteY25-14040" fmla="*/ 568918 h 918356"/>
              <a:gd name="connsiteX26-14041" fmla="*/ 2693698 w 9517857"/>
              <a:gd name="connsiteY26-14042" fmla="*/ 560029 h 918356"/>
              <a:gd name="connsiteX27-14043" fmla="*/ 2699673 w 9517857"/>
              <a:gd name="connsiteY27-14044" fmla="*/ 556400 h 918356"/>
              <a:gd name="connsiteX28-14045" fmla="*/ 2727306 w 9517857"/>
              <a:gd name="connsiteY28-14046" fmla="*/ 550698 h 918356"/>
              <a:gd name="connsiteX29-14047" fmla="*/ 2820868 w 9517857"/>
              <a:gd name="connsiteY29-14048" fmla="*/ 514160 h 918356"/>
              <a:gd name="connsiteX30-14049" fmla="*/ 3073635 w 9517857"/>
              <a:gd name="connsiteY30-14050" fmla="*/ 491294 h 918356"/>
              <a:gd name="connsiteX31-14051" fmla="*/ 3222071 w 9517857"/>
              <a:gd name="connsiteY31-14052" fmla="*/ 470559 h 918356"/>
              <a:gd name="connsiteX32-14053" fmla="*/ 3274069 w 9517857"/>
              <a:gd name="connsiteY32-14054" fmla="*/ 451605 h 918356"/>
              <a:gd name="connsiteX33-14055" fmla="*/ 3349632 w 9517857"/>
              <a:gd name="connsiteY33-14056" fmla="*/ 432583 h 918356"/>
              <a:gd name="connsiteX34-14057" fmla="*/ 3479593 w 9517857"/>
              <a:gd name="connsiteY34-14058" fmla="*/ 390437 h 918356"/>
              <a:gd name="connsiteX35-14059" fmla="*/ 3651428 w 9517857"/>
              <a:gd name="connsiteY35-14060" fmla="*/ 361807 h 918356"/>
              <a:gd name="connsiteX36-14061" fmla="*/ 3844133 w 9517857"/>
              <a:gd name="connsiteY36-14062" fmla="*/ 360648 h 918356"/>
              <a:gd name="connsiteX37-14063" fmla="*/ 3933803 w 9517857"/>
              <a:gd name="connsiteY37-14064" fmla="*/ 357315 h 918356"/>
              <a:gd name="connsiteX38-14065" fmla="*/ 4266740 w 9517857"/>
              <a:gd name="connsiteY38-14066" fmla="*/ 361454 h 918356"/>
              <a:gd name="connsiteX39-14067" fmla="*/ 4430770 w 9517857"/>
              <a:gd name="connsiteY39-14068" fmla="*/ 342643 h 918356"/>
              <a:gd name="connsiteX40-14069" fmla="*/ 4512664 w 9517857"/>
              <a:gd name="connsiteY40-14070" fmla="*/ 319948 h 918356"/>
              <a:gd name="connsiteX41-14071" fmla="*/ 4616423 w 9517857"/>
              <a:gd name="connsiteY41-14072" fmla="*/ 290914 h 918356"/>
              <a:gd name="connsiteX42-14073" fmla="*/ 4689163 w 9517857"/>
              <a:gd name="connsiteY42-14074" fmla="*/ 272812 h 918356"/>
              <a:gd name="connsiteX43-14075" fmla="*/ 4783273 w 9517857"/>
              <a:gd name="connsiteY43-14076" fmla="*/ 248463 h 918356"/>
              <a:gd name="connsiteX44-14077" fmla="*/ 4836507 w 9517857"/>
              <a:gd name="connsiteY44-14078" fmla="*/ 256788 h 918356"/>
              <a:gd name="connsiteX45-14079" fmla="*/ 4892569 w 9517857"/>
              <a:gd name="connsiteY45-14080" fmla="*/ 249933 h 918356"/>
              <a:gd name="connsiteX46-14081" fmla="*/ 4896611 w 9517857"/>
              <a:gd name="connsiteY46-14082" fmla="*/ 240448 h 918356"/>
              <a:gd name="connsiteX47-14083" fmla="*/ 4917286 w 9517857"/>
              <a:gd name="connsiteY47-14084" fmla="*/ 243659 h 918356"/>
              <a:gd name="connsiteX48-14085" fmla="*/ 4981173 w 9517857"/>
              <a:gd name="connsiteY48-14086" fmla="*/ 247103 h 918356"/>
              <a:gd name="connsiteX49-14087" fmla="*/ 5060397 w 9517857"/>
              <a:gd name="connsiteY49-14088" fmla="*/ 263688 h 918356"/>
              <a:gd name="connsiteX50-14089" fmla="*/ 5252996 w 9517857"/>
              <a:gd name="connsiteY50-14090" fmla="*/ 270655 h 918356"/>
              <a:gd name="connsiteX51-14091" fmla="*/ 5358056 w 9517857"/>
              <a:gd name="connsiteY51-14092" fmla="*/ 247248 h 918356"/>
              <a:gd name="connsiteX52-14093" fmla="*/ 5426496 w 9517857"/>
              <a:gd name="connsiteY52-14094" fmla="*/ 235142 h 918356"/>
              <a:gd name="connsiteX53-14095" fmla="*/ 5497161 w 9517857"/>
              <a:gd name="connsiteY53-14096" fmla="*/ 228808 h 918356"/>
              <a:gd name="connsiteX54-14097" fmla="*/ 5826043 w 9517857"/>
              <a:gd name="connsiteY54-14098" fmla="*/ 148073 h 918356"/>
              <a:gd name="connsiteX55-14099" fmla="*/ 6007627 w 9517857"/>
              <a:gd name="connsiteY55-14100" fmla="*/ 147126 h 918356"/>
              <a:gd name="connsiteX56-14101" fmla="*/ 6080994 w 9517857"/>
              <a:gd name="connsiteY56-14102" fmla="*/ 142938 h 918356"/>
              <a:gd name="connsiteX57-14103" fmla="*/ 6194152 w 9517857"/>
              <a:gd name="connsiteY57-14104" fmla="*/ 151772 h 918356"/>
              <a:gd name="connsiteX58-14105" fmla="*/ 6281379 w 9517857"/>
              <a:gd name="connsiteY58-14106" fmla="*/ 181626 h 918356"/>
              <a:gd name="connsiteX59-14107" fmla="*/ 6489033 w 9517857"/>
              <a:gd name="connsiteY59-14108" fmla="*/ 167648 h 918356"/>
              <a:gd name="connsiteX60-14109" fmla="*/ 6544700 w 9517857"/>
              <a:gd name="connsiteY60-14110" fmla="*/ 167161 h 918356"/>
              <a:gd name="connsiteX61-14111" fmla="*/ 6648353 w 9517857"/>
              <a:gd name="connsiteY61-14112" fmla="*/ 172250 h 918356"/>
              <a:gd name="connsiteX62-14113" fmla="*/ 6736227 w 9517857"/>
              <a:gd name="connsiteY62-14114" fmla="*/ 173216 h 918356"/>
              <a:gd name="connsiteX63-14115" fmla="*/ 6977218 w 9517857"/>
              <a:gd name="connsiteY63-14116" fmla="*/ 184289 h 918356"/>
              <a:gd name="connsiteX64-14117" fmla="*/ 7065221 w 9517857"/>
              <a:gd name="connsiteY64-14118" fmla="*/ 227531 h 918356"/>
              <a:gd name="connsiteX65-14119" fmla="*/ 7358195 w 9517857"/>
              <a:gd name="connsiteY65-14120" fmla="*/ 251740 h 918356"/>
              <a:gd name="connsiteX66-14121" fmla="*/ 7565449 w 9517857"/>
              <a:gd name="connsiteY66-14122" fmla="*/ 258950 h 918356"/>
              <a:gd name="connsiteX67-14123" fmla="*/ 7599285 w 9517857"/>
              <a:gd name="connsiteY67-14124" fmla="*/ 266021 h 918356"/>
              <a:gd name="connsiteX68-14125" fmla="*/ 7644411 w 9517857"/>
              <a:gd name="connsiteY68-14126" fmla="*/ 258986 h 918356"/>
              <a:gd name="connsiteX69-14127" fmla="*/ 7825110 w 9517857"/>
              <a:gd name="connsiteY69-14128" fmla="*/ 229109 h 918356"/>
              <a:gd name="connsiteX70-14129" fmla="*/ 7965805 w 9517857"/>
              <a:gd name="connsiteY70-14130" fmla="*/ 200355 h 918356"/>
              <a:gd name="connsiteX71-14131" fmla="*/ 8147401 w 9517857"/>
              <a:gd name="connsiteY71-14132" fmla="*/ 205617 h 918356"/>
              <a:gd name="connsiteX72-14133" fmla="*/ 8256033 w 9517857"/>
              <a:gd name="connsiteY72-14134" fmla="*/ 193713 h 918356"/>
              <a:gd name="connsiteX73-14135" fmla="*/ 8410677 w 9517857"/>
              <a:gd name="connsiteY73-14136" fmla="*/ 172167 h 918356"/>
              <a:gd name="connsiteX74-14137" fmla="*/ 8617841 w 9517857"/>
              <a:gd name="connsiteY74-14138" fmla="*/ 155167 h 918356"/>
              <a:gd name="connsiteX75-14139" fmla="*/ 8715976 w 9517857"/>
              <a:gd name="connsiteY75-14140" fmla="*/ 178374 h 918356"/>
              <a:gd name="connsiteX76-14141" fmla="*/ 8778827 w 9517857"/>
              <a:gd name="connsiteY76-14142" fmla="*/ 172936 h 918356"/>
              <a:gd name="connsiteX77-14143" fmla="*/ 8855248 w 9517857"/>
              <a:gd name="connsiteY77-14144" fmla="*/ 143149 h 918356"/>
              <a:gd name="connsiteX78-14145" fmla="*/ 9010380 w 9517857"/>
              <a:gd name="connsiteY78-14146" fmla="*/ 91891 h 918356"/>
              <a:gd name="connsiteX79-14147" fmla="*/ 9110856 w 9517857"/>
              <a:gd name="connsiteY79-14148" fmla="*/ 70997 h 918356"/>
              <a:gd name="connsiteX80-14149" fmla="*/ 9268817 w 9517857"/>
              <a:gd name="connsiteY80-14150" fmla="*/ 53082 h 918356"/>
              <a:gd name="connsiteX81-14151" fmla="*/ 9316667 w 9517857"/>
              <a:gd name="connsiteY81-14152" fmla="*/ 45047 h 918356"/>
              <a:gd name="connsiteX82-14153" fmla="*/ 9428209 w 9517857"/>
              <a:gd name="connsiteY82-14154" fmla="*/ 29923 h 918356"/>
              <a:gd name="connsiteX83-14155" fmla="*/ 9488916 w 9517857"/>
              <a:gd name="connsiteY83-14156" fmla="*/ 0 h 918356"/>
              <a:gd name="connsiteX0-14157" fmla="*/ 9488916 w 9517857"/>
              <a:gd name="connsiteY0-14158" fmla="*/ 0 h 918356"/>
              <a:gd name="connsiteX1-14159" fmla="*/ 9517857 w 9517857"/>
              <a:gd name="connsiteY1-14160" fmla="*/ 12 h 918356"/>
              <a:gd name="connsiteX2-14161" fmla="*/ 9517857 w 9517857"/>
              <a:gd name="connsiteY2-14162" fmla="*/ 918356 h 918356"/>
              <a:gd name="connsiteX3-14163" fmla="*/ 14604 w 9517857"/>
              <a:gd name="connsiteY3-14164" fmla="*/ 918356 h 918356"/>
              <a:gd name="connsiteX4-14165" fmla="*/ 12841 w 9517857"/>
              <a:gd name="connsiteY4-14166" fmla="*/ 917763 h 918356"/>
              <a:gd name="connsiteX5-14167" fmla="*/ 93 w 9517857"/>
              <a:gd name="connsiteY5-14168" fmla="*/ 912471 h 918356"/>
              <a:gd name="connsiteX6-14169" fmla="*/ 58674 w 9517857"/>
              <a:gd name="connsiteY6-14170" fmla="*/ 890322 h 918356"/>
              <a:gd name="connsiteX7-14171" fmla="*/ 275005 w 9517857"/>
              <a:gd name="connsiteY7-14172" fmla="*/ 823579 h 918356"/>
              <a:gd name="connsiteX8-14173" fmla="*/ 587824 w 9517857"/>
              <a:gd name="connsiteY8-14174" fmla="*/ 798195 h 918356"/>
              <a:gd name="connsiteX9-14175" fmla="*/ 752936 w 9517857"/>
              <a:gd name="connsiteY9-14176" fmla="*/ 742843 h 918356"/>
              <a:gd name="connsiteX10-14177" fmla="*/ 855732 w 9517857"/>
              <a:gd name="connsiteY10-14178" fmla="*/ 731068 h 918356"/>
              <a:gd name="connsiteX11-14179" fmla="*/ 901402 w 9517857"/>
              <a:gd name="connsiteY11-14180" fmla="*/ 729045 h 918356"/>
              <a:gd name="connsiteX12-14181" fmla="*/ 930946 w 9517857"/>
              <a:gd name="connsiteY12-14182" fmla="*/ 734046 h 918356"/>
              <a:gd name="connsiteX13-14183" fmla="*/ 986250 w 9517857"/>
              <a:gd name="connsiteY13-14184" fmla="*/ 713530 h 918356"/>
              <a:gd name="connsiteX14-14185" fmla="*/ 1013752 w 9517857"/>
              <a:gd name="connsiteY14-14186" fmla="*/ 713361 h 918356"/>
              <a:gd name="connsiteX15-14187" fmla="*/ 1023734 w 9517857"/>
              <a:gd name="connsiteY15-14188" fmla="*/ 718571 h 918356"/>
              <a:gd name="connsiteX16-14189" fmla="*/ 1142754 w 9517857"/>
              <a:gd name="connsiteY16-14190" fmla="*/ 725374 h 918356"/>
              <a:gd name="connsiteX17-14191" fmla="*/ 1218120 w 9517857"/>
              <a:gd name="connsiteY17-14192" fmla="*/ 713280 h 918356"/>
              <a:gd name="connsiteX18-14193" fmla="*/ 1397459 w 9517857"/>
              <a:gd name="connsiteY18-14194" fmla="*/ 691190 h 918356"/>
              <a:gd name="connsiteX19-14195" fmla="*/ 1580688 w 9517857"/>
              <a:gd name="connsiteY19-14196" fmla="*/ 693697 h 918356"/>
              <a:gd name="connsiteX20-14197" fmla="*/ 1772334 w 9517857"/>
              <a:gd name="connsiteY20-14198" fmla="*/ 710640 h 918356"/>
              <a:gd name="connsiteX21-14199" fmla="*/ 2054652 w 9517857"/>
              <a:gd name="connsiteY21-14200" fmla="*/ 656648 h 918356"/>
              <a:gd name="connsiteX22-14201" fmla="*/ 2135144 w 9517857"/>
              <a:gd name="connsiteY22-14202" fmla="*/ 636501 h 918356"/>
              <a:gd name="connsiteX23-14203" fmla="*/ 2440292 w 9517857"/>
              <a:gd name="connsiteY23-14204" fmla="*/ 593862 h 918356"/>
              <a:gd name="connsiteX24-14205" fmla="*/ 2547829 w 9517857"/>
              <a:gd name="connsiteY24-14206" fmla="*/ 566150 h 918356"/>
              <a:gd name="connsiteX25-14207" fmla="*/ 2658055 w 9517857"/>
              <a:gd name="connsiteY25-14208" fmla="*/ 568918 h 918356"/>
              <a:gd name="connsiteX26-14209" fmla="*/ 2693698 w 9517857"/>
              <a:gd name="connsiteY26-14210" fmla="*/ 560029 h 918356"/>
              <a:gd name="connsiteX27-14211" fmla="*/ 2699673 w 9517857"/>
              <a:gd name="connsiteY27-14212" fmla="*/ 556400 h 918356"/>
              <a:gd name="connsiteX28-14213" fmla="*/ 2727306 w 9517857"/>
              <a:gd name="connsiteY28-14214" fmla="*/ 550698 h 918356"/>
              <a:gd name="connsiteX29-14215" fmla="*/ 2820868 w 9517857"/>
              <a:gd name="connsiteY29-14216" fmla="*/ 514160 h 918356"/>
              <a:gd name="connsiteX30-14217" fmla="*/ 3073635 w 9517857"/>
              <a:gd name="connsiteY30-14218" fmla="*/ 491294 h 918356"/>
              <a:gd name="connsiteX31-14219" fmla="*/ 3222071 w 9517857"/>
              <a:gd name="connsiteY31-14220" fmla="*/ 470559 h 918356"/>
              <a:gd name="connsiteX32-14221" fmla="*/ 3274069 w 9517857"/>
              <a:gd name="connsiteY32-14222" fmla="*/ 451605 h 918356"/>
              <a:gd name="connsiteX33-14223" fmla="*/ 3349632 w 9517857"/>
              <a:gd name="connsiteY33-14224" fmla="*/ 432583 h 918356"/>
              <a:gd name="connsiteX34-14225" fmla="*/ 3479593 w 9517857"/>
              <a:gd name="connsiteY34-14226" fmla="*/ 390437 h 918356"/>
              <a:gd name="connsiteX35-14227" fmla="*/ 3651428 w 9517857"/>
              <a:gd name="connsiteY35-14228" fmla="*/ 361807 h 918356"/>
              <a:gd name="connsiteX36-14229" fmla="*/ 3844133 w 9517857"/>
              <a:gd name="connsiteY36-14230" fmla="*/ 360648 h 918356"/>
              <a:gd name="connsiteX37-14231" fmla="*/ 3933803 w 9517857"/>
              <a:gd name="connsiteY37-14232" fmla="*/ 357315 h 918356"/>
              <a:gd name="connsiteX38-14233" fmla="*/ 4266740 w 9517857"/>
              <a:gd name="connsiteY38-14234" fmla="*/ 361454 h 918356"/>
              <a:gd name="connsiteX39-14235" fmla="*/ 4430770 w 9517857"/>
              <a:gd name="connsiteY39-14236" fmla="*/ 342643 h 918356"/>
              <a:gd name="connsiteX40-14237" fmla="*/ 4512664 w 9517857"/>
              <a:gd name="connsiteY40-14238" fmla="*/ 319948 h 918356"/>
              <a:gd name="connsiteX41-14239" fmla="*/ 4616423 w 9517857"/>
              <a:gd name="connsiteY41-14240" fmla="*/ 290914 h 918356"/>
              <a:gd name="connsiteX42-14241" fmla="*/ 4689163 w 9517857"/>
              <a:gd name="connsiteY42-14242" fmla="*/ 272812 h 918356"/>
              <a:gd name="connsiteX43-14243" fmla="*/ 4783273 w 9517857"/>
              <a:gd name="connsiteY43-14244" fmla="*/ 248463 h 918356"/>
              <a:gd name="connsiteX44-14245" fmla="*/ 4836507 w 9517857"/>
              <a:gd name="connsiteY44-14246" fmla="*/ 256788 h 918356"/>
              <a:gd name="connsiteX45-14247" fmla="*/ 4892569 w 9517857"/>
              <a:gd name="connsiteY45-14248" fmla="*/ 249933 h 918356"/>
              <a:gd name="connsiteX46-14249" fmla="*/ 4896611 w 9517857"/>
              <a:gd name="connsiteY46-14250" fmla="*/ 240448 h 918356"/>
              <a:gd name="connsiteX47-14251" fmla="*/ 4917286 w 9517857"/>
              <a:gd name="connsiteY47-14252" fmla="*/ 243659 h 918356"/>
              <a:gd name="connsiteX48-14253" fmla="*/ 4981173 w 9517857"/>
              <a:gd name="connsiteY48-14254" fmla="*/ 247103 h 918356"/>
              <a:gd name="connsiteX49-14255" fmla="*/ 5060397 w 9517857"/>
              <a:gd name="connsiteY49-14256" fmla="*/ 263688 h 918356"/>
              <a:gd name="connsiteX50-14257" fmla="*/ 5252996 w 9517857"/>
              <a:gd name="connsiteY50-14258" fmla="*/ 270655 h 918356"/>
              <a:gd name="connsiteX51-14259" fmla="*/ 5358056 w 9517857"/>
              <a:gd name="connsiteY51-14260" fmla="*/ 247248 h 918356"/>
              <a:gd name="connsiteX52-14261" fmla="*/ 5426496 w 9517857"/>
              <a:gd name="connsiteY52-14262" fmla="*/ 235142 h 918356"/>
              <a:gd name="connsiteX53-14263" fmla="*/ 5497161 w 9517857"/>
              <a:gd name="connsiteY53-14264" fmla="*/ 228808 h 918356"/>
              <a:gd name="connsiteX54-14265" fmla="*/ 5826043 w 9517857"/>
              <a:gd name="connsiteY54-14266" fmla="*/ 148073 h 918356"/>
              <a:gd name="connsiteX55-14267" fmla="*/ 6007627 w 9517857"/>
              <a:gd name="connsiteY55-14268" fmla="*/ 147126 h 918356"/>
              <a:gd name="connsiteX56-14269" fmla="*/ 6080994 w 9517857"/>
              <a:gd name="connsiteY56-14270" fmla="*/ 142938 h 918356"/>
              <a:gd name="connsiteX57-14271" fmla="*/ 6194152 w 9517857"/>
              <a:gd name="connsiteY57-14272" fmla="*/ 151772 h 918356"/>
              <a:gd name="connsiteX58-14273" fmla="*/ 6281379 w 9517857"/>
              <a:gd name="connsiteY58-14274" fmla="*/ 181626 h 918356"/>
              <a:gd name="connsiteX59-14275" fmla="*/ 6489033 w 9517857"/>
              <a:gd name="connsiteY59-14276" fmla="*/ 167648 h 918356"/>
              <a:gd name="connsiteX60-14277" fmla="*/ 6544700 w 9517857"/>
              <a:gd name="connsiteY60-14278" fmla="*/ 167161 h 918356"/>
              <a:gd name="connsiteX61-14279" fmla="*/ 6648353 w 9517857"/>
              <a:gd name="connsiteY61-14280" fmla="*/ 172250 h 918356"/>
              <a:gd name="connsiteX62-14281" fmla="*/ 6736227 w 9517857"/>
              <a:gd name="connsiteY62-14282" fmla="*/ 173216 h 918356"/>
              <a:gd name="connsiteX63-14283" fmla="*/ 6977218 w 9517857"/>
              <a:gd name="connsiteY63-14284" fmla="*/ 184289 h 918356"/>
              <a:gd name="connsiteX64-14285" fmla="*/ 7065221 w 9517857"/>
              <a:gd name="connsiteY64-14286" fmla="*/ 227531 h 918356"/>
              <a:gd name="connsiteX65-14287" fmla="*/ 7358195 w 9517857"/>
              <a:gd name="connsiteY65-14288" fmla="*/ 251740 h 918356"/>
              <a:gd name="connsiteX66-14289" fmla="*/ 7565449 w 9517857"/>
              <a:gd name="connsiteY66-14290" fmla="*/ 258950 h 918356"/>
              <a:gd name="connsiteX67-14291" fmla="*/ 7599285 w 9517857"/>
              <a:gd name="connsiteY67-14292" fmla="*/ 266021 h 918356"/>
              <a:gd name="connsiteX68-14293" fmla="*/ 7644411 w 9517857"/>
              <a:gd name="connsiteY68-14294" fmla="*/ 258986 h 918356"/>
              <a:gd name="connsiteX69-14295" fmla="*/ 7825110 w 9517857"/>
              <a:gd name="connsiteY69-14296" fmla="*/ 229109 h 918356"/>
              <a:gd name="connsiteX70-14297" fmla="*/ 7965805 w 9517857"/>
              <a:gd name="connsiteY70-14298" fmla="*/ 200355 h 918356"/>
              <a:gd name="connsiteX71-14299" fmla="*/ 8147401 w 9517857"/>
              <a:gd name="connsiteY71-14300" fmla="*/ 205617 h 918356"/>
              <a:gd name="connsiteX72-14301" fmla="*/ 8256033 w 9517857"/>
              <a:gd name="connsiteY72-14302" fmla="*/ 193713 h 918356"/>
              <a:gd name="connsiteX73-14303" fmla="*/ 8410677 w 9517857"/>
              <a:gd name="connsiteY73-14304" fmla="*/ 172167 h 918356"/>
              <a:gd name="connsiteX74-14305" fmla="*/ 8617841 w 9517857"/>
              <a:gd name="connsiteY74-14306" fmla="*/ 155167 h 918356"/>
              <a:gd name="connsiteX75-14307" fmla="*/ 8715976 w 9517857"/>
              <a:gd name="connsiteY75-14308" fmla="*/ 178374 h 918356"/>
              <a:gd name="connsiteX76-14309" fmla="*/ 8778827 w 9517857"/>
              <a:gd name="connsiteY76-14310" fmla="*/ 172936 h 918356"/>
              <a:gd name="connsiteX77-14311" fmla="*/ 8855248 w 9517857"/>
              <a:gd name="connsiteY77-14312" fmla="*/ 143149 h 918356"/>
              <a:gd name="connsiteX78-14313" fmla="*/ 9010380 w 9517857"/>
              <a:gd name="connsiteY78-14314" fmla="*/ 91891 h 918356"/>
              <a:gd name="connsiteX79-14315" fmla="*/ 9110856 w 9517857"/>
              <a:gd name="connsiteY79-14316" fmla="*/ 70997 h 918356"/>
              <a:gd name="connsiteX80-14317" fmla="*/ 9268817 w 9517857"/>
              <a:gd name="connsiteY80-14318" fmla="*/ 53082 h 918356"/>
              <a:gd name="connsiteX81-14319" fmla="*/ 9316667 w 9517857"/>
              <a:gd name="connsiteY81-14320" fmla="*/ 45047 h 918356"/>
              <a:gd name="connsiteX82-14321" fmla="*/ 9428209 w 9517857"/>
              <a:gd name="connsiteY82-14322" fmla="*/ 29923 h 918356"/>
              <a:gd name="connsiteX83-14323" fmla="*/ 9488916 w 9517857"/>
              <a:gd name="connsiteY83-14324" fmla="*/ 0 h 918356"/>
              <a:gd name="connsiteX0-14325" fmla="*/ 9488916 w 9517857"/>
              <a:gd name="connsiteY0-14326" fmla="*/ 0 h 918356"/>
              <a:gd name="connsiteX1-14327" fmla="*/ 9517857 w 9517857"/>
              <a:gd name="connsiteY1-14328" fmla="*/ 12 h 918356"/>
              <a:gd name="connsiteX2-14329" fmla="*/ 9517857 w 9517857"/>
              <a:gd name="connsiteY2-14330" fmla="*/ 918356 h 918356"/>
              <a:gd name="connsiteX3-14331" fmla="*/ 14604 w 9517857"/>
              <a:gd name="connsiteY3-14332" fmla="*/ 918356 h 918356"/>
              <a:gd name="connsiteX4-14333" fmla="*/ 12841 w 9517857"/>
              <a:gd name="connsiteY4-14334" fmla="*/ 917763 h 918356"/>
              <a:gd name="connsiteX5-14335" fmla="*/ 93 w 9517857"/>
              <a:gd name="connsiteY5-14336" fmla="*/ 912471 h 918356"/>
              <a:gd name="connsiteX6-14337" fmla="*/ 58674 w 9517857"/>
              <a:gd name="connsiteY6-14338" fmla="*/ 890322 h 918356"/>
              <a:gd name="connsiteX7-14339" fmla="*/ 275005 w 9517857"/>
              <a:gd name="connsiteY7-14340" fmla="*/ 823579 h 918356"/>
              <a:gd name="connsiteX8-14341" fmla="*/ 587824 w 9517857"/>
              <a:gd name="connsiteY8-14342" fmla="*/ 798195 h 918356"/>
              <a:gd name="connsiteX9-14343" fmla="*/ 752936 w 9517857"/>
              <a:gd name="connsiteY9-14344" fmla="*/ 742843 h 918356"/>
              <a:gd name="connsiteX10-14345" fmla="*/ 855732 w 9517857"/>
              <a:gd name="connsiteY10-14346" fmla="*/ 731068 h 918356"/>
              <a:gd name="connsiteX11-14347" fmla="*/ 901402 w 9517857"/>
              <a:gd name="connsiteY11-14348" fmla="*/ 729045 h 918356"/>
              <a:gd name="connsiteX12-14349" fmla="*/ 930946 w 9517857"/>
              <a:gd name="connsiteY12-14350" fmla="*/ 734046 h 918356"/>
              <a:gd name="connsiteX13-14351" fmla="*/ 986250 w 9517857"/>
              <a:gd name="connsiteY13-14352" fmla="*/ 713530 h 918356"/>
              <a:gd name="connsiteX14-14353" fmla="*/ 1013752 w 9517857"/>
              <a:gd name="connsiteY14-14354" fmla="*/ 713361 h 918356"/>
              <a:gd name="connsiteX15-14355" fmla="*/ 1023734 w 9517857"/>
              <a:gd name="connsiteY15-14356" fmla="*/ 718571 h 918356"/>
              <a:gd name="connsiteX16-14357" fmla="*/ 1142754 w 9517857"/>
              <a:gd name="connsiteY16-14358" fmla="*/ 725374 h 918356"/>
              <a:gd name="connsiteX17-14359" fmla="*/ 1218120 w 9517857"/>
              <a:gd name="connsiteY17-14360" fmla="*/ 713280 h 918356"/>
              <a:gd name="connsiteX18-14361" fmla="*/ 1397459 w 9517857"/>
              <a:gd name="connsiteY18-14362" fmla="*/ 691190 h 918356"/>
              <a:gd name="connsiteX19-14363" fmla="*/ 1580688 w 9517857"/>
              <a:gd name="connsiteY19-14364" fmla="*/ 693697 h 918356"/>
              <a:gd name="connsiteX20-14365" fmla="*/ 1772334 w 9517857"/>
              <a:gd name="connsiteY20-14366" fmla="*/ 710640 h 918356"/>
              <a:gd name="connsiteX21-14367" fmla="*/ 2054652 w 9517857"/>
              <a:gd name="connsiteY21-14368" fmla="*/ 656648 h 918356"/>
              <a:gd name="connsiteX22-14369" fmla="*/ 2135144 w 9517857"/>
              <a:gd name="connsiteY22-14370" fmla="*/ 636501 h 918356"/>
              <a:gd name="connsiteX23-14371" fmla="*/ 2440292 w 9517857"/>
              <a:gd name="connsiteY23-14372" fmla="*/ 593862 h 918356"/>
              <a:gd name="connsiteX24-14373" fmla="*/ 2547829 w 9517857"/>
              <a:gd name="connsiteY24-14374" fmla="*/ 566150 h 918356"/>
              <a:gd name="connsiteX25-14375" fmla="*/ 2658055 w 9517857"/>
              <a:gd name="connsiteY25-14376" fmla="*/ 568918 h 918356"/>
              <a:gd name="connsiteX26-14377" fmla="*/ 2693698 w 9517857"/>
              <a:gd name="connsiteY26-14378" fmla="*/ 560029 h 918356"/>
              <a:gd name="connsiteX27-14379" fmla="*/ 2699673 w 9517857"/>
              <a:gd name="connsiteY27-14380" fmla="*/ 556400 h 918356"/>
              <a:gd name="connsiteX28-14381" fmla="*/ 2727306 w 9517857"/>
              <a:gd name="connsiteY28-14382" fmla="*/ 550698 h 918356"/>
              <a:gd name="connsiteX29-14383" fmla="*/ 2820868 w 9517857"/>
              <a:gd name="connsiteY29-14384" fmla="*/ 514160 h 918356"/>
              <a:gd name="connsiteX30-14385" fmla="*/ 3073635 w 9517857"/>
              <a:gd name="connsiteY30-14386" fmla="*/ 491294 h 918356"/>
              <a:gd name="connsiteX31-14387" fmla="*/ 3222071 w 9517857"/>
              <a:gd name="connsiteY31-14388" fmla="*/ 470559 h 918356"/>
              <a:gd name="connsiteX32-14389" fmla="*/ 3274069 w 9517857"/>
              <a:gd name="connsiteY32-14390" fmla="*/ 451605 h 918356"/>
              <a:gd name="connsiteX33-14391" fmla="*/ 3349632 w 9517857"/>
              <a:gd name="connsiteY33-14392" fmla="*/ 432583 h 918356"/>
              <a:gd name="connsiteX34-14393" fmla="*/ 3479593 w 9517857"/>
              <a:gd name="connsiteY34-14394" fmla="*/ 390437 h 918356"/>
              <a:gd name="connsiteX35-14395" fmla="*/ 3651428 w 9517857"/>
              <a:gd name="connsiteY35-14396" fmla="*/ 361807 h 918356"/>
              <a:gd name="connsiteX36-14397" fmla="*/ 3844133 w 9517857"/>
              <a:gd name="connsiteY36-14398" fmla="*/ 360648 h 918356"/>
              <a:gd name="connsiteX37-14399" fmla="*/ 3933803 w 9517857"/>
              <a:gd name="connsiteY37-14400" fmla="*/ 357315 h 918356"/>
              <a:gd name="connsiteX38-14401" fmla="*/ 4266740 w 9517857"/>
              <a:gd name="connsiteY38-14402" fmla="*/ 361454 h 918356"/>
              <a:gd name="connsiteX39-14403" fmla="*/ 4430770 w 9517857"/>
              <a:gd name="connsiteY39-14404" fmla="*/ 342643 h 918356"/>
              <a:gd name="connsiteX40-14405" fmla="*/ 4512664 w 9517857"/>
              <a:gd name="connsiteY40-14406" fmla="*/ 319948 h 918356"/>
              <a:gd name="connsiteX41-14407" fmla="*/ 4616423 w 9517857"/>
              <a:gd name="connsiteY41-14408" fmla="*/ 290914 h 918356"/>
              <a:gd name="connsiteX42-14409" fmla="*/ 4689163 w 9517857"/>
              <a:gd name="connsiteY42-14410" fmla="*/ 272812 h 918356"/>
              <a:gd name="connsiteX43-14411" fmla="*/ 4783273 w 9517857"/>
              <a:gd name="connsiteY43-14412" fmla="*/ 248463 h 918356"/>
              <a:gd name="connsiteX44-14413" fmla="*/ 4836507 w 9517857"/>
              <a:gd name="connsiteY44-14414" fmla="*/ 256788 h 918356"/>
              <a:gd name="connsiteX45-14415" fmla="*/ 4892569 w 9517857"/>
              <a:gd name="connsiteY45-14416" fmla="*/ 249933 h 918356"/>
              <a:gd name="connsiteX46-14417" fmla="*/ 4896611 w 9517857"/>
              <a:gd name="connsiteY46-14418" fmla="*/ 240448 h 918356"/>
              <a:gd name="connsiteX47-14419" fmla="*/ 4917286 w 9517857"/>
              <a:gd name="connsiteY47-14420" fmla="*/ 243659 h 918356"/>
              <a:gd name="connsiteX48-14421" fmla="*/ 4981173 w 9517857"/>
              <a:gd name="connsiteY48-14422" fmla="*/ 247103 h 918356"/>
              <a:gd name="connsiteX49-14423" fmla="*/ 5060397 w 9517857"/>
              <a:gd name="connsiteY49-14424" fmla="*/ 263688 h 918356"/>
              <a:gd name="connsiteX50-14425" fmla="*/ 5252996 w 9517857"/>
              <a:gd name="connsiteY50-14426" fmla="*/ 270655 h 918356"/>
              <a:gd name="connsiteX51-14427" fmla="*/ 5358056 w 9517857"/>
              <a:gd name="connsiteY51-14428" fmla="*/ 247248 h 918356"/>
              <a:gd name="connsiteX52-14429" fmla="*/ 5426496 w 9517857"/>
              <a:gd name="connsiteY52-14430" fmla="*/ 235142 h 918356"/>
              <a:gd name="connsiteX53-14431" fmla="*/ 5497161 w 9517857"/>
              <a:gd name="connsiteY53-14432" fmla="*/ 228808 h 918356"/>
              <a:gd name="connsiteX54-14433" fmla="*/ 5826043 w 9517857"/>
              <a:gd name="connsiteY54-14434" fmla="*/ 148073 h 918356"/>
              <a:gd name="connsiteX55-14435" fmla="*/ 6007627 w 9517857"/>
              <a:gd name="connsiteY55-14436" fmla="*/ 147126 h 918356"/>
              <a:gd name="connsiteX56-14437" fmla="*/ 6080994 w 9517857"/>
              <a:gd name="connsiteY56-14438" fmla="*/ 142938 h 918356"/>
              <a:gd name="connsiteX57-14439" fmla="*/ 6194152 w 9517857"/>
              <a:gd name="connsiteY57-14440" fmla="*/ 151772 h 918356"/>
              <a:gd name="connsiteX58-14441" fmla="*/ 6281379 w 9517857"/>
              <a:gd name="connsiteY58-14442" fmla="*/ 181626 h 918356"/>
              <a:gd name="connsiteX59-14443" fmla="*/ 6489033 w 9517857"/>
              <a:gd name="connsiteY59-14444" fmla="*/ 167648 h 918356"/>
              <a:gd name="connsiteX60-14445" fmla="*/ 6544700 w 9517857"/>
              <a:gd name="connsiteY60-14446" fmla="*/ 167161 h 918356"/>
              <a:gd name="connsiteX61-14447" fmla="*/ 6648353 w 9517857"/>
              <a:gd name="connsiteY61-14448" fmla="*/ 172250 h 918356"/>
              <a:gd name="connsiteX62-14449" fmla="*/ 6736227 w 9517857"/>
              <a:gd name="connsiteY62-14450" fmla="*/ 173216 h 918356"/>
              <a:gd name="connsiteX63-14451" fmla="*/ 6977218 w 9517857"/>
              <a:gd name="connsiteY63-14452" fmla="*/ 184289 h 918356"/>
              <a:gd name="connsiteX64-14453" fmla="*/ 7065221 w 9517857"/>
              <a:gd name="connsiteY64-14454" fmla="*/ 227531 h 918356"/>
              <a:gd name="connsiteX65-14455" fmla="*/ 7358195 w 9517857"/>
              <a:gd name="connsiteY65-14456" fmla="*/ 251740 h 918356"/>
              <a:gd name="connsiteX66-14457" fmla="*/ 7565449 w 9517857"/>
              <a:gd name="connsiteY66-14458" fmla="*/ 258950 h 918356"/>
              <a:gd name="connsiteX67-14459" fmla="*/ 7599285 w 9517857"/>
              <a:gd name="connsiteY67-14460" fmla="*/ 266021 h 918356"/>
              <a:gd name="connsiteX68-14461" fmla="*/ 7644411 w 9517857"/>
              <a:gd name="connsiteY68-14462" fmla="*/ 258986 h 918356"/>
              <a:gd name="connsiteX69-14463" fmla="*/ 7825110 w 9517857"/>
              <a:gd name="connsiteY69-14464" fmla="*/ 229109 h 918356"/>
              <a:gd name="connsiteX70-14465" fmla="*/ 7965805 w 9517857"/>
              <a:gd name="connsiteY70-14466" fmla="*/ 200355 h 918356"/>
              <a:gd name="connsiteX71-14467" fmla="*/ 8147401 w 9517857"/>
              <a:gd name="connsiteY71-14468" fmla="*/ 205617 h 918356"/>
              <a:gd name="connsiteX72-14469" fmla="*/ 8256033 w 9517857"/>
              <a:gd name="connsiteY72-14470" fmla="*/ 193713 h 918356"/>
              <a:gd name="connsiteX73-14471" fmla="*/ 8410677 w 9517857"/>
              <a:gd name="connsiteY73-14472" fmla="*/ 172167 h 918356"/>
              <a:gd name="connsiteX74-14473" fmla="*/ 8617841 w 9517857"/>
              <a:gd name="connsiteY74-14474" fmla="*/ 155167 h 918356"/>
              <a:gd name="connsiteX75-14475" fmla="*/ 8715976 w 9517857"/>
              <a:gd name="connsiteY75-14476" fmla="*/ 178374 h 918356"/>
              <a:gd name="connsiteX76-14477" fmla="*/ 8778827 w 9517857"/>
              <a:gd name="connsiteY76-14478" fmla="*/ 172936 h 918356"/>
              <a:gd name="connsiteX77-14479" fmla="*/ 8855248 w 9517857"/>
              <a:gd name="connsiteY77-14480" fmla="*/ 143149 h 918356"/>
              <a:gd name="connsiteX78-14481" fmla="*/ 9010380 w 9517857"/>
              <a:gd name="connsiteY78-14482" fmla="*/ 91891 h 918356"/>
              <a:gd name="connsiteX79-14483" fmla="*/ 9110856 w 9517857"/>
              <a:gd name="connsiteY79-14484" fmla="*/ 70997 h 918356"/>
              <a:gd name="connsiteX80-14485" fmla="*/ 9268817 w 9517857"/>
              <a:gd name="connsiteY80-14486" fmla="*/ 53082 h 918356"/>
              <a:gd name="connsiteX81-14487" fmla="*/ 9316667 w 9517857"/>
              <a:gd name="connsiteY81-14488" fmla="*/ 45047 h 918356"/>
              <a:gd name="connsiteX82-14489" fmla="*/ 9428209 w 9517857"/>
              <a:gd name="connsiteY82-14490" fmla="*/ 29923 h 918356"/>
              <a:gd name="connsiteX83-14491" fmla="*/ 9488916 w 9517857"/>
              <a:gd name="connsiteY83-14492" fmla="*/ 0 h 918356"/>
              <a:gd name="connsiteX0-14493" fmla="*/ 9488916 w 9517857"/>
              <a:gd name="connsiteY0-14494" fmla="*/ 0 h 918356"/>
              <a:gd name="connsiteX1-14495" fmla="*/ 9517857 w 9517857"/>
              <a:gd name="connsiteY1-14496" fmla="*/ 12 h 918356"/>
              <a:gd name="connsiteX2-14497" fmla="*/ 9517857 w 9517857"/>
              <a:gd name="connsiteY2-14498" fmla="*/ 918356 h 918356"/>
              <a:gd name="connsiteX3-14499" fmla="*/ 14604 w 9517857"/>
              <a:gd name="connsiteY3-14500" fmla="*/ 918356 h 918356"/>
              <a:gd name="connsiteX4-14501" fmla="*/ 12841 w 9517857"/>
              <a:gd name="connsiteY4-14502" fmla="*/ 917763 h 918356"/>
              <a:gd name="connsiteX5-14503" fmla="*/ 93 w 9517857"/>
              <a:gd name="connsiteY5-14504" fmla="*/ 912471 h 918356"/>
              <a:gd name="connsiteX6-14505" fmla="*/ 58674 w 9517857"/>
              <a:gd name="connsiteY6-14506" fmla="*/ 890322 h 918356"/>
              <a:gd name="connsiteX7-14507" fmla="*/ 275005 w 9517857"/>
              <a:gd name="connsiteY7-14508" fmla="*/ 823579 h 918356"/>
              <a:gd name="connsiteX8-14509" fmla="*/ 587824 w 9517857"/>
              <a:gd name="connsiteY8-14510" fmla="*/ 798195 h 918356"/>
              <a:gd name="connsiteX9-14511" fmla="*/ 752936 w 9517857"/>
              <a:gd name="connsiteY9-14512" fmla="*/ 742843 h 918356"/>
              <a:gd name="connsiteX10-14513" fmla="*/ 855732 w 9517857"/>
              <a:gd name="connsiteY10-14514" fmla="*/ 731068 h 918356"/>
              <a:gd name="connsiteX11-14515" fmla="*/ 901402 w 9517857"/>
              <a:gd name="connsiteY11-14516" fmla="*/ 729045 h 918356"/>
              <a:gd name="connsiteX12-14517" fmla="*/ 930946 w 9517857"/>
              <a:gd name="connsiteY12-14518" fmla="*/ 734046 h 918356"/>
              <a:gd name="connsiteX13-14519" fmla="*/ 986250 w 9517857"/>
              <a:gd name="connsiteY13-14520" fmla="*/ 713530 h 918356"/>
              <a:gd name="connsiteX14-14521" fmla="*/ 1013752 w 9517857"/>
              <a:gd name="connsiteY14-14522" fmla="*/ 713361 h 918356"/>
              <a:gd name="connsiteX15-14523" fmla="*/ 1023734 w 9517857"/>
              <a:gd name="connsiteY15-14524" fmla="*/ 718571 h 918356"/>
              <a:gd name="connsiteX16-14525" fmla="*/ 1142754 w 9517857"/>
              <a:gd name="connsiteY16-14526" fmla="*/ 725374 h 918356"/>
              <a:gd name="connsiteX17-14527" fmla="*/ 1218120 w 9517857"/>
              <a:gd name="connsiteY17-14528" fmla="*/ 713280 h 918356"/>
              <a:gd name="connsiteX18-14529" fmla="*/ 1397459 w 9517857"/>
              <a:gd name="connsiteY18-14530" fmla="*/ 691190 h 918356"/>
              <a:gd name="connsiteX19-14531" fmla="*/ 1580688 w 9517857"/>
              <a:gd name="connsiteY19-14532" fmla="*/ 693697 h 918356"/>
              <a:gd name="connsiteX20-14533" fmla="*/ 1772334 w 9517857"/>
              <a:gd name="connsiteY20-14534" fmla="*/ 710640 h 918356"/>
              <a:gd name="connsiteX21-14535" fmla="*/ 2054652 w 9517857"/>
              <a:gd name="connsiteY21-14536" fmla="*/ 656648 h 918356"/>
              <a:gd name="connsiteX22-14537" fmla="*/ 2135144 w 9517857"/>
              <a:gd name="connsiteY22-14538" fmla="*/ 636501 h 918356"/>
              <a:gd name="connsiteX23-14539" fmla="*/ 2440292 w 9517857"/>
              <a:gd name="connsiteY23-14540" fmla="*/ 593862 h 918356"/>
              <a:gd name="connsiteX24-14541" fmla="*/ 2547829 w 9517857"/>
              <a:gd name="connsiteY24-14542" fmla="*/ 566150 h 918356"/>
              <a:gd name="connsiteX25-14543" fmla="*/ 2658055 w 9517857"/>
              <a:gd name="connsiteY25-14544" fmla="*/ 568918 h 918356"/>
              <a:gd name="connsiteX26-14545" fmla="*/ 2693698 w 9517857"/>
              <a:gd name="connsiteY26-14546" fmla="*/ 560029 h 918356"/>
              <a:gd name="connsiteX27-14547" fmla="*/ 2699673 w 9517857"/>
              <a:gd name="connsiteY27-14548" fmla="*/ 556400 h 918356"/>
              <a:gd name="connsiteX28-14549" fmla="*/ 2727306 w 9517857"/>
              <a:gd name="connsiteY28-14550" fmla="*/ 550698 h 918356"/>
              <a:gd name="connsiteX29-14551" fmla="*/ 2820868 w 9517857"/>
              <a:gd name="connsiteY29-14552" fmla="*/ 514160 h 918356"/>
              <a:gd name="connsiteX30-14553" fmla="*/ 3073635 w 9517857"/>
              <a:gd name="connsiteY30-14554" fmla="*/ 491294 h 918356"/>
              <a:gd name="connsiteX31-14555" fmla="*/ 3222071 w 9517857"/>
              <a:gd name="connsiteY31-14556" fmla="*/ 470559 h 918356"/>
              <a:gd name="connsiteX32-14557" fmla="*/ 3274069 w 9517857"/>
              <a:gd name="connsiteY32-14558" fmla="*/ 451605 h 918356"/>
              <a:gd name="connsiteX33-14559" fmla="*/ 3349632 w 9517857"/>
              <a:gd name="connsiteY33-14560" fmla="*/ 432583 h 918356"/>
              <a:gd name="connsiteX34-14561" fmla="*/ 3479593 w 9517857"/>
              <a:gd name="connsiteY34-14562" fmla="*/ 390437 h 918356"/>
              <a:gd name="connsiteX35-14563" fmla="*/ 3651428 w 9517857"/>
              <a:gd name="connsiteY35-14564" fmla="*/ 361807 h 918356"/>
              <a:gd name="connsiteX36-14565" fmla="*/ 3844133 w 9517857"/>
              <a:gd name="connsiteY36-14566" fmla="*/ 360648 h 918356"/>
              <a:gd name="connsiteX37-14567" fmla="*/ 3933803 w 9517857"/>
              <a:gd name="connsiteY37-14568" fmla="*/ 357315 h 918356"/>
              <a:gd name="connsiteX38-14569" fmla="*/ 4266740 w 9517857"/>
              <a:gd name="connsiteY38-14570" fmla="*/ 361454 h 918356"/>
              <a:gd name="connsiteX39-14571" fmla="*/ 4430770 w 9517857"/>
              <a:gd name="connsiteY39-14572" fmla="*/ 342643 h 918356"/>
              <a:gd name="connsiteX40-14573" fmla="*/ 4512664 w 9517857"/>
              <a:gd name="connsiteY40-14574" fmla="*/ 319948 h 918356"/>
              <a:gd name="connsiteX41-14575" fmla="*/ 4616423 w 9517857"/>
              <a:gd name="connsiteY41-14576" fmla="*/ 290914 h 918356"/>
              <a:gd name="connsiteX42-14577" fmla="*/ 4689163 w 9517857"/>
              <a:gd name="connsiteY42-14578" fmla="*/ 272812 h 918356"/>
              <a:gd name="connsiteX43-14579" fmla="*/ 4783273 w 9517857"/>
              <a:gd name="connsiteY43-14580" fmla="*/ 248463 h 918356"/>
              <a:gd name="connsiteX44-14581" fmla="*/ 4836507 w 9517857"/>
              <a:gd name="connsiteY44-14582" fmla="*/ 256788 h 918356"/>
              <a:gd name="connsiteX45-14583" fmla="*/ 4892569 w 9517857"/>
              <a:gd name="connsiteY45-14584" fmla="*/ 249933 h 918356"/>
              <a:gd name="connsiteX46-14585" fmla="*/ 4896611 w 9517857"/>
              <a:gd name="connsiteY46-14586" fmla="*/ 240448 h 918356"/>
              <a:gd name="connsiteX47-14587" fmla="*/ 4917286 w 9517857"/>
              <a:gd name="connsiteY47-14588" fmla="*/ 243659 h 918356"/>
              <a:gd name="connsiteX48-14589" fmla="*/ 4981173 w 9517857"/>
              <a:gd name="connsiteY48-14590" fmla="*/ 247103 h 918356"/>
              <a:gd name="connsiteX49-14591" fmla="*/ 5060397 w 9517857"/>
              <a:gd name="connsiteY49-14592" fmla="*/ 263688 h 918356"/>
              <a:gd name="connsiteX50-14593" fmla="*/ 5252996 w 9517857"/>
              <a:gd name="connsiteY50-14594" fmla="*/ 270655 h 918356"/>
              <a:gd name="connsiteX51-14595" fmla="*/ 5358056 w 9517857"/>
              <a:gd name="connsiteY51-14596" fmla="*/ 247248 h 918356"/>
              <a:gd name="connsiteX52-14597" fmla="*/ 5426496 w 9517857"/>
              <a:gd name="connsiteY52-14598" fmla="*/ 235142 h 918356"/>
              <a:gd name="connsiteX53-14599" fmla="*/ 5497161 w 9517857"/>
              <a:gd name="connsiteY53-14600" fmla="*/ 228808 h 918356"/>
              <a:gd name="connsiteX54-14601" fmla="*/ 5826043 w 9517857"/>
              <a:gd name="connsiteY54-14602" fmla="*/ 148073 h 918356"/>
              <a:gd name="connsiteX55-14603" fmla="*/ 6007627 w 9517857"/>
              <a:gd name="connsiteY55-14604" fmla="*/ 147126 h 918356"/>
              <a:gd name="connsiteX56-14605" fmla="*/ 6080994 w 9517857"/>
              <a:gd name="connsiteY56-14606" fmla="*/ 142938 h 918356"/>
              <a:gd name="connsiteX57-14607" fmla="*/ 6194152 w 9517857"/>
              <a:gd name="connsiteY57-14608" fmla="*/ 151772 h 918356"/>
              <a:gd name="connsiteX58-14609" fmla="*/ 6281379 w 9517857"/>
              <a:gd name="connsiteY58-14610" fmla="*/ 181626 h 918356"/>
              <a:gd name="connsiteX59-14611" fmla="*/ 6489033 w 9517857"/>
              <a:gd name="connsiteY59-14612" fmla="*/ 167648 h 918356"/>
              <a:gd name="connsiteX60-14613" fmla="*/ 6544700 w 9517857"/>
              <a:gd name="connsiteY60-14614" fmla="*/ 167161 h 918356"/>
              <a:gd name="connsiteX61-14615" fmla="*/ 6648353 w 9517857"/>
              <a:gd name="connsiteY61-14616" fmla="*/ 172250 h 918356"/>
              <a:gd name="connsiteX62-14617" fmla="*/ 6736227 w 9517857"/>
              <a:gd name="connsiteY62-14618" fmla="*/ 173216 h 918356"/>
              <a:gd name="connsiteX63-14619" fmla="*/ 6977218 w 9517857"/>
              <a:gd name="connsiteY63-14620" fmla="*/ 184289 h 918356"/>
              <a:gd name="connsiteX64-14621" fmla="*/ 7065221 w 9517857"/>
              <a:gd name="connsiteY64-14622" fmla="*/ 227531 h 918356"/>
              <a:gd name="connsiteX65-14623" fmla="*/ 7358195 w 9517857"/>
              <a:gd name="connsiteY65-14624" fmla="*/ 251740 h 918356"/>
              <a:gd name="connsiteX66-14625" fmla="*/ 7565449 w 9517857"/>
              <a:gd name="connsiteY66-14626" fmla="*/ 258950 h 918356"/>
              <a:gd name="connsiteX67-14627" fmla="*/ 7599285 w 9517857"/>
              <a:gd name="connsiteY67-14628" fmla="*/ 266021 h 918356"/>
              <a:gd name="connsiteX68-14629" fmla="*/ 7644411 w 9517857"/>
              <a:gd name="connsiteY68-14630" fmla="*/ 258986 h 918356"/>
              <a:gd name="connsiteX69-14631" fmla="*/ 7825110 w 9517857"/>
              <a:gd name="connsiteY69-14632" fmla="*/ 229109 h 918356"/>
              <a:gd name="connsiteX70-14633" fmla="*/ 7965805 w 9517857"/>
              <a:gd name="connsiteY70-14634" fmla="*/ 200355 h 918356"/>
              <a:gd name="connsiteX71-14635" fmla="*/ 8147401 w 9517857"/>
              <a:gd name="connsiteY71-14636" fmla="*/ 205617 h 918356"/>
              <a:gd name="connsiteX72-14637" fmla="*/ 8256033 w 9517857"/>
              <a:gd name="connsiteY72-14638" fmla="*/ 193713 h 918356"/>
              <a:gd name="connsiteX73-14639" fmla="*/ 8410677 w 9517857"/>
              <a:gd name="connsiteY73-14640" fmla="*/ 172167 h 918356"/>
              <a:gd name="connsiteX74-14641" fmla="*/ 8617841 w 9517857"/>
              <a:gd name="connsiteY74-14642" fmla="*/ 155167 h 918356"/>
              <a:gd name="connsiteX75-14643" fmla="*/ 8715976 w 9517857"/>
              <a:gd name="connsiteY75-14644" fmla="*/ 178374 h 918356"/>
              <a:gd name="connsiteX76-14645" fmla="*/ 8778827 w 9517857"/>
              <a:gd name="connsiteY76-14646" fmla="*/ 172936 h 918356"/>
              <a:gd name="connsiteX77-14647" fmla="*/ 8855248 w 9517857"/>
              <a:gd name="connsiteY77-14648" fmla="*/ 143149 h 918356"/>
              <a:gd name="connsiteX78-14649" fmla="*/ 9010380 w 9517857"/>
              <a:gd name="connsiteY78-14650" fmla="*/ 91891 h 918356"/>
              <a:gd name="connsiteX79-14651" fmla="*/ 9110856 w 9517857"/>
              <a:gd name="connsiteY79-14652" fmla="*/ 70997 h 918356"/>
              <a:gd name="connsiteX80-14653" fmla="*/ 9268817 w 9517857"/>
              <a:gd name="connsiteY80-14654" fmla="*/ 53082 h 918356"/>
              <a:gd name="connsiteX81-14655" fmla="*/ 9316667 w 9517857"/>
              <a:gd name="connsiteY81-14656" fmla="*/ 45047 h 918356"/>
              <a:gd name="connsiteX82-14657" fmla="*/ 9428209 w 9517857"/>
              <a:gd name="connsiteY82-14658" fmla="*/ 29923 h 918356"/>
              <a:gd name="connsiteX83-14659" fmla="*/ 9488916 w 9517857"/>
              <a:gd name="connsiteY83-14660" fmla="*/ 0 h 918356"/>
              <a:gd name="connsiteX0-14661" fmla="*/ 9488916 w 9517857"/>
              <a:gd name="connsiteY0-14662" fmla="*/ 0 h 918356"/>
              <a:gd name="connsiteX1-14663" fmla="*/ 9517857 w 9517857"/>
              <a:gd name="connsiteY1-14664" fmla="*/ 12 h 918356"/>
              <a:gd name="connsiteX2-14665" fmla="*/ 9517857 w 9517857"/>
              <a:gd name="connsiteY2-14666" fmla="*/ 918356 h 918356"/>
              <a:gd name="connsiteX3-14667" fmla="*/ 14604 w 9517857"/>
              <a:gd name="connsiteY3-14668" fmla="*/ 918356 h 918356"/>
              <a:gd name="connsiteX4-14669" fmla="*/ 12841 w 9517857"/>
              <a:gd name="connsiteY4-14670" fmla="*/ 917763 h 918356"/>
              <a:gd name="connsiteX5-14671" fmla="*/ 93 w 9517857"/>
              <a:gd name="connsiteY5-14672" fmla="*/ 912471 h 918356"/>
              <a:gd name="connsiteX6-14673" fmla="*/ 58674 w 9517857"/>
              <a:gd name="connsiteY6-14674" fmla="*/ 890322 h 918356"/>
              <a:gd name="connsiteX7-14675" fmla="*/ 275005 w 9517857"/>
              <a:gd name="connsiteY7-14676" fmla="*/ 823579 h 918356"/>
              <a:gd name="connsiteX8-14677" fmla="*/ 587824 w 9517857"/>
              <a:gd name="connsiteY8-14678" fmla="*/ 798195 h 918356"/>
              <a:gd name="connsiteX9-14679" fmla="*/ 752936 w 9517857"/>
              <a:gd name="connsiteY9-14680" fmla="*/ 742843 h 918356"/>
              <a:gd name="connsiteX10-14681" fmla="*/ 855732 w 9517857"/>
              <a:gd name="connsiteY10-14682" fmla="*/ 731068 h 918356"/>
              <a:gd name="connsiteX11-14683" fmla="*/ 901402 w 9517857"/>
              <a:gd name="connsiteY11-14684" fmla="*/ 729045 h 918356"/>
              <a:gd name="connsiteX12-14685" fmla="*/ 930946 w 9517857"/>
              <a:gd name="connsiteY12-14686" fmla="*/ 734046 h 918356"/>
              <a:gd name="connsiteX13-14687" fmla="*/ 986250 w 9517857"/>
              <a:gd name="connsiteY13-14688" fmla="*/ 713530 h 918356"/>
              <a:gd name="connsiteX14-14689" fmla="*/ 1013752 w 9517857"/>
              <a:gd name="connsiteY14-14690" fmla="*/ 713361 h 918356"/>
              <a:gd name="connsiteX15-14691" fmla="*/ 1023734 w 9517857"/>
              <a:gd name="connsiteY15-14692" fmla="*/ 718571 h 918356"/>
              <a:gd name="connsiteX16-14693" fmla="*/ 1142754 w 9517857"/>
              <a:gd name="connsiteY16-14694" fmla="*/ 725374 h 918356"/>
              <a:gd name="connsiteX17-14695" fmla="*/ 1218120 w 9517857"/>
              <a:gd name="connsiteY17-14696" fmla="*/ 713280 h 918356"/>
              <a:gd name="connsiteX18-14697" fmla="*/ 1397459 w 9517857"/>
              <a:gd name="connsiteY18-14698" fmla="*/ 691190 h 918356"/>
              <a:gd name="connsiteX19-14699" fmla="*/ 1580688 w 9517857"/>
              <a:gd name="connsiteY19-14700" fmla="*/ 693697 h 918356"/>
              <a:gd name="connsiteX20-14701" fmla="*/ 1772334 w 9517857"/>
              <a:gd name="connsiteY20-14702" fmla="*/ 710640 h 918356"/>
              <a:gd name="connsiteX21-14703" fmla="*/ 2054652 w 9517857"/>
              <a:gd name="connsiteY21-14704" fmla="*/ 656648 h 918356"/>
              <a:gd name="connsiteX22-14705" fmla="*/ 2135144 w 9517857"/>
              <a:gd name="connsiteY22-14706" fmla="*/ 636501 h 918356"/>
              <a:gd name="connsiteX23-14707" fmla="*/ 2440292 w 9517857"/>
              <a:gd name="connsiteY23-14708" fmla="*/ 593862 h 918356"/>
              <a:gd name="connsiteX24-14709" fmla="*/ 2547829 w 9517857"/>
              <a:gd name="connsiteY24-14710" fmla="*/ 566150 h 918356"/>
              <a:gd name="connsiteX25-14711" fmla="*/ 2658055 w 9517857"/>
              <a:gd name="connsiteY25-14712" fmla="*/ 568918 h 918356"/>
              <a:gd name="connsiteX26-14713" fmla="*/ 2693698 w 9517857"/>
              <a:gd name="connsiteY26-14714" fmla="*/ 560029 h 918356"/>
              <a:gd name="connsiteX27-14715" fmla="*/ 2699673 w 9517857"/>
              <a:gd name="connsiteY27-14716" fmla="*/ 556400 h 918356"/>
              <a:gd name="connsiteX28-14717" fmla="*/ 2727306 w 9517857"/>
              <a:gd name="connsiteY28-14718" fmla="*/ 550698 h 918356"/>
              <a:gd name="connsiteX29-14719" fmla="*/ 2820868 w 9517857"/>
              <a:gd name="connsiteY29-14720" fmla="*/ 514160 h 918356"/>
              <a:gd name="connsiteX30-14721" fmla="*/ 3073635 w 9517857"/>
              <a:gd name="connsiteY30-14722" fmla="*/ 491294 h 918356"/>
              <a:gd name="connsiteX31-14723" fmla="*/ 3222071 w 9517857"/>
              <a:gd name="connsiteY31-14724" fmla="*/ 470559 h 918356"/>
              <a:gd name="connsiteX32-14725" fmla="*/ 3274069 w 9517857"/>
              <a:gd name="connsiteY32-14726" fmla="*/ 451605 h 918356"/>
              <a:gd name="connsiteX33-14727" fmla="*/ 3349632 w 9517857"/>
              <a:gd name="connsiteY33-14728" fmla="*/ 432583 h 918356"/>
              <a:gd name="connsiteX34-14729" fmla="*/ 3479593 w 9517857"/>
              <a:gd name="connsiteY34-14730" fmla="*/ 390437 h 918356"/>
              <a:gd name="connsiteX35-14731" fmla="*/ 3651428 w 9517857"/>
              <a:gd name="connsiteY35-14732" fmla="*/ 361807 h 918356"/>
              <a:gd name="connsiteX36-14733" fmla="*/ 3844133 w 9517857"/>
              <a:gd name="connsiteY36-14734" fmla="*/ 360648 h 918356"/>
              <a:gd name="connsiteX37-14735" fmla="*/ 3933803 w 9517857"/>
              <a:gd name="connsiteY37-14736" fmla="*/ 357315 h 918356"/>
              <a:gd name="connsiteX38-14737" fmla="*/ 4266740 w 9517857"/>
              <a:gd name="connsiteY38-14738" fmla="*/ 361454 h 918356"/>
              <a:gd name="connsiteX39-14739" fmla="*/ 4430770 w 9517857"/>
              <a:gd name="connsiteY39-14740" fmla="*/ 342643 h 918356"/>
              <a:gd name="connsiteX40-14741" fmla="*/ 4512664 w 9517857"/>
              <a:gd name="connsiteY40-14742" fmla="*/ 319948 h 918356"/>
              <a:gd name="connsiteX41-14743" fmla="*/ 4616423 w 9517857"/>
              <a:gd name="connsiteY41-14744" fmla="*/ 290914 h 918356"/>
              <a:gd name="connsiteX42-14745" fmla="*/ 4689163 w 9517857"/>
              <a:gd name="connsiteY42-14746" fmla="*/ 272812 h 918356"/>
              <a:gd name="connsiteX43-14747" fmla="*/ 4783273 w 9517857"/>
              <a:gd name="connsiteY43-14748" fmla="*/ 248463 h 918356"/>
              <a:gd name="connsiteX44-14749" fmla="*/ 4836507 w 9517857"/>
              <a:gd name="connsiteY44-14750" fmla="*/ 256788 h 918356"/>
              <a:gd name="connsiteX45-14751" fmla="*/ 4892569 w 9517857"/>
              <a:gd name="connsiteY45-14752" fmla="*/ 249933 h 918356"/>
              <a:gd name="connsiteX46-14753" fmla="*/ 4896611 w 9517857"/>
              <a:gd name="connsiteY46-14754" fmla="*/ 240448 h 918356"/>
              <a:gd name="connsiteX47-14755" fmla="*/ 4917286 w 9517857"/>
              <a:gd name="connsiteY47-14756" fmla="*/ 243659 h 918356"/>
              <a:gd name="connsiteX48-14757" fmla="*/ 4981173 w 9517857"/>
              <a:gd name="connsiteY48-14758" fmla="*/ 247103 h 918356"/>
              <a:gd name="connsiteX49-14759" fmla="*/ 5060397 w 9517857"/>
              <a:gd name="connsiteY49-14760" fmla="*/ 263688 h 918356"/>
              <a:gd name="connsiteX50-14761" fmla="*/ 5252996 w 9517857"/>
              <a:gd name="connsiteY50-14762" fmla="*/ 270655 h 918356"/>
              <a:gd name="connsiteX51-14763" fmla="*/ 5358056 w 9517857"/>
              <a:gd name="connsiteY51-14764" fmla="*/ 247248 h 918356"/>
              <a:gd name="connsiteX52-14765" fmla="*/ 5426496 w 9517857"/>
              <a:gd name="connsiteY52-14766" fmla="*/ 235142 h 918356"/>
              <a:gd name="connsiteX53-14767" fmla="*/ 5497161 w 9517857"/>
              <a:gd name="connsiteY53-14768" fmla="*/ 228808 h 918356"/>
              <a:gd name="connsiteX54-14769" fmla="*/ 5826043 w 9517857"/>
              <a:gd name="connsiteY54-14770" fmla="*/ 148073 h 918356"/>
              <a:gd name="connsiteX55-14771" fmla="*/ 6007627 w 9517857"/>
              <a:gd name="connsiteY55-14772" fmla="*/ 147126 h 918356"/>
              <a:gd name="connsiteX56-14773" fmla="*/ 6080994 w 9517857"/>
              <a:gd name="connsiteY56-14774" fmla="*/ 142938 h 918356"/>
              <a:gd name="connsiteX57-14775" fmla="*/ 6194152 w 9517857"/>
              <a:gd name="connsiteY57-14776" fmla="*/ 151772 h 918356"/>
              <a:gd name="connsiteX58-14777" fmla="*/ 6281379 w 9517857"/>
              <a:gd name="connsiteY58-14778" fmla="*/ 181626 h 918356"/>
              <a:gd name="connsiteX59-14779" fmla="*/ 6489033 w 9517857"/>
              <a:gd name="connsiteY59-14780" fmla="*/ 167648 h 918356"/>
              <a:gd name="connsiteX60-14781" fmla="*/ 6544700 w 9517857"/>
              <a:gd name="connsiteY60-14782" fmla="*/ 167161 h 918356"/>
              <a:gd name="connsiteX61-14783" fmla="*/ 6648353 w 9517857"/>
              <a:gd name="connsiteY61-14784" fmla="*/ 172250 h 918356"/>
              <a:gd name="connsiteX62-14785" fmla="*/ 6736227 w 9517857"/>
              <a:gd name="connsiteY62-14786" fmla="*/ 173216 h 918356"/>
              <a:gd name="connsiteX63-14787" fmla="*/ 6977218 w 9517857"/>
              <a:gd name="connsiteY63-14788" fmla="*/ 184289 h 918356"/>
              <a:gd name="connsiteX64-14789" fmla="*/ 7065221 w 9517857"/>
              <a:gd name="connsiteY64-14790" fmla="*/ 227531 h 918356"/>
              <a:gd name="connsiteX65-14791" fmla="*/ 7358195 w 9517857"/>
              <a:gd name="connsiteY65-14792" fmla="*/ 251740 h 918356"/>
              <a:gd name="connsiteX66-14793" fmla="*/ 7565449 w 9517857"/>
              <a:gd name="connsiteY66-14794" fmla="*/ 258950 h 918356"/>
              <a:gd name="connsiteX67-14795" fmla="*/ 7599285 w 9517857"/>
              <a:gd name="connsiteY67-14796" fmla="*/ 266021 h 918356"/>
              <a:gd name="connsiteX68-14797" fmla="*/ 7644411 w 9517857"/>
              <a:gd name="connsiteY68-14798" fmla="*/ 258986 h 918356"/>
              <a:gd name="connsiteX69-14799" fmla="*/ 7825110 w 9517857"/>
              <a:gd name="connsiteY69-14800" fmla="*/ 229109 h 918356"/>
              <a:gd name="connsiteX70-14801" fmla="*/ 7965805 w 9517857"/>
              <a:gd name="connsiteY70-14802" fmla="*/ 200355 h 918356"/>
              <a:gd name="connsiteX71-14803" fmla="*/ 8147401 w 9517857"/>
              <a:gd name="connsiteY71-14804" fmla="*/ 205617 h 918356"/>
              <a:gd name="connsiteX72-14805" fmla="*/ 8256033 w 9517857"/>
              <a:gd name="connsiteY72-14806" fmla="*/ 193713 h 918356"/>
              <a:gd name="connsiteX73-14807" fmla="*/ 8410677 w 9517857"/>
              <a:gd name="connsiteY73-14808" fmla="*/ 172167 h 918356"/>
              <a:gd name="connsiteX74-14809" fmla="*/ 8617841 w 9517857"/>
              <a:gd name="connsiteY74-14810" fmla="*/ 155167 h 918356"/>
              <a:gd name="connsiteX75-14811" fmla="*/ 8715976 w 9517857"/>
              <a:gd name="connsiteY75-14812" fmla="*/ 178374 h 918356"/>
              <a:gd name="connsiteX76-14813" fmla="*/ 8778827 w 9517857"/>
              <a:gd name="connsiteY76-14814" fmla="*/ 172936 h 918356"/>
              <a:gd name="connsiteX77-14815" fmla="*/ 8855248 w 9517857"/>
              <a:gd name="connsiteY77-14816" fmla="*/ 143149 h 918356"/>
              <a:gd name="connsiteX78-14817" fmla="*/ 9010380 w 9517857"/>
              <a:gd name="connsiteY78-14818" fmla="*/ 91891 h 918356"/>
              <a:gd name="connsiteX79-14819" fmla="*/ 9110856 w 9517857"/>
              <a:gd name="connsiteY79-14820" fmla="*/ 70997 h 918356"/>
              <a:gd name="connsiteX80-14821" fmla="*/ 9268817 w 9517857"/>
              <a:gd name="connsiteY80-14822" fmla="*/ 53082 h 918356"/>
              <a:gd name="connsiteX81-14823" fmla="*/ 9316667 w 9517857"/>
              <a:gd name="connsiteY81-14824" fmla="*/ 45047 h 918356"/>
              <a:gd name="connsiteX82-14825" fmla="*/ 9428209 w 9517857"/>
              <a:gd name="connsiteY82-14826" fmla="*/ 29923 h 918356"/>
              <a:gd name="connsiteX83-14827" fmla="*/ 9488916 w 9517857"/>
              <a:gd name="connsiteY83-14828" fmla="*/ 0 h 918356"/>
              <a:gd name="connsiteX0-14829" fmla="*/ 9488916 w 9517857"/>
              <a:gd name="connsiteY0-14830" fmla="*/ 0 h 918356"/>
              <a:gd name="connsiteX1-14831" fmla="*/ 9517857 w 9517857"/>
              <a:gd name="connsiteY1-14832" fmla="*/ 12 h 918356"/>
              <a:gd name="connsiteX2-14833" fmla="*/ 9517857 w 9517857"/>
              <a:gd name="connsiteY2-14834" fmla="*/ 918356 h 918356"/>
              <a:gd name="connsiteX3-14835" fmla="*/ 14604 w 9517857"/>
              <a:gd name="connsiteY3-14836" fmla="*/ 918356 h 918356"/>
              <a:gd name="connsiteX4-14837" fmla="*/ 12841 w 9517857"/>
              <a:gd name="connsiteY4-14838" fmla="*/ 917763 h 918356"/>
              <a:gd name="connsiteX5-14839" fmla="*/ 93 w 9517857"/>
              <a:gd name="connsiteY5-14840" fmla="*/ 912471 h 918356"/>
              <a:gd name="connsiteX6-14841" fmla="*/ 58674 w 9517857"/>
              <a:gd name="connsiteY6-14842" fmla="*/ 890322 h 918356"/>
              <a:gd name="connsiteX7-14843" fmla="*/ 275005 w 9517857"/>
              <a:gd name="connsiteY7-14844" fmla="*/ 823579 h 918356"/>
              <a:gd name="connsiteX8-14845" fmla="*/ 587824 w 9517857"/>
              <a:gd name="connsiteY8-14846" fmla="*/ 798195 h 918356"/>
              <a:gd name="connsiteX9-14847" fmla="*/ 752936 w 9517857"/>
              <a:gd name="connsiteY9-14848" fmla="*/ 742843 h 918356"/>
              <a:gd name="connsiteX10-14849" fmla="*/ 855732 w 9517857"/>
              <a:gd name="connsiteY10-14850" fmla="*/ 731068 h 918356"/>
              <a:gd name="connsiteX11-14851" fmla="*/ 901402 w 9517857"/>
              <a:gd name="connsiteY11-14852" fmla="*/ 729045 h 918356"/>
              <a:gd name="connsiteX12-14853" fmla="*/ 930946 w 9517857"/>
              <a:gd name="connsiteY12-14854" fmla="*/ 734046 h 918356"/>
              <a:gd name="connsiteX13-14855" fmla="*/ 986250 w 9517857"/>
              <a:gd name="connsiteY13-14856" fmla="*/ 713530 h 918356"/>
              <a:gd name="connsiteX14-14857" fmla="*/ 1013752 w 9517857"/>
              <a:gd name="connsiteY14-14858" fmla="*/ 713361 h 918356"/>
              <a:gd name="connsiteX15-14859" fmla="*/ 1023734 w 9517857"/>
              <a:gd name="connsiteY15-14860" fmla="*/ 718571 h 918356"/>
              <a:gd name="connsiteX16-14861" fmla="*/ 1142754 w 9517857"/>
              <a:gd name="connsiteY16-14862" fmla="*/ 725374 h 918356"/>
              <a:gd name="connsiteX17-14863" fmla="*/ 1218120 w 9517857"/>
              <a:gd name="connsiteY17-14864" fmla="*/ 713280 h 918356"/>
              <a:gd name="connsiteX18-14865" fmla="*/ 1397459 w 9517857"/>
              <a:gd name="connsiteY18-14866" fmla="*/ 691190 h 918356"/>
              <a:gd name="connsiteX19-14867" fmla="*/ 1580688 w 9517857"/>
              <a:gd name="connsiteY19-14868" fmla="*/ 693697 h 918356"/>
              <a:gd name="connsiteX20-14869" fmla="*/ 1772334 w 9517857"/>
              <a:gd name="connsiteY20-14870" fmla="*/ 710640 h 918356"/>
              <a:gd name="connsiteX21-14871" fmla="*/ 2054652 w 9517857"/>
              <a:gd name="connsiteY21-14872" fmla="*/ 656648 h 918356"/>
              <a:gd name="connsiteX22-14873" fmla="*/ 2135144 w 9517857"/>
              <a:gd name="connsiteY22-14874" fmla="*/ 636501 h 918356"/>
              <a:gd name="connsiteX23-14875" fmla="*/ 2440292 w 9517857"/>
              <a:gd name="connsiteY23-14876" fmla="*/ 593862 h 918356"/>
              <a:gd name="connsiteX24-14877" fmla="*/ 2547829 w 9517857"/>
              <a:gd name="connsiteY24-14878" fmla="*/ 566150 h 918356"/>
              <a:gd name="connsiteX25-14879" fmla="*/ 2658055 w 9517857"/>
              <a:gd name="connsiteY25-14880" fmla="*/ 568918 h 918356"/>
              <a:gd name="connsiteX26-14881" fmla="*/ 2693698 w 9517857"/>
              <a:gd name="connsiteY26-14882" fmla="*/ 560029 h 918356"/>
              <a:gd name="connsiteX27-14883" fmla="*/ 2699673 w 9517857"/>
              <a:gd name="connsiteY27-14884" fmla="*/ 556400 h 918356"/>
              <a:gd name="connsiteX28-14885" fmla="*/ 2727306 w 9517857"/>
              <a:gd name="connsiteY28-14886" fmla="*/ 550698 h 918356"/>
              <a:gd name="connsiteX29-14887" fmla="*/ 2820868 w 9517857"/>
              <a:gd name="connsiteY29-14888" fmla="*/ 514160 h 918356"/>
              <a:gd name="connsiteX30-14889" fmla="*/ 3073635 w 9517857"/>
              <a:gd name="connsiteY30-14890" fmla="*/ 491294 h 918356"/>
              <a:gd name="connsiteX31-14891" fmla="*/ 3222071 w 9517857"/>
              <a:gd name="connsiteY31-14892" fmla="*/ 470559 h 918356"/>
              <a:gd name="connsiteX32-14893" fmla="*/ 3274069 w 9517857"/>
              <a:gd name="connsiteY32-14894" fmla="*/ 451605 h 918356"/>
              <a:gd name="connsiteX33-14895" fmla="*/ 3349632 w 9517857"/>
              <a:gd name="connsiteY33-14896" fmla="*/ 432583 h 918356"/>
              <a:gd name="connsiteX34-14897" fmla="*/ 3479593 w 9517857"/>
              <a:gd name="connsiteY34-14898" fmla="*/ 390437 h 918356"/>
              <a:gd name="connsiteX35-14899" fmla="*/ 3651428 w 9517857"/>
              <a:gd name="connsiteY35-14900" fmla="*/ 361807 h 918356"/>
              <a:gd name="connsiteX36-14901" fmla="*/ 3844133 w 9517857"/>
              <a:gd name="connsiteY36-14902" fmla="*/ 360648 h 918356"/>
              <a:gd name="connsiteX37-14903" fmla="*/ 3933803 w 9517857"/>
              <a:gd name="connsiteY37-14904" fmla="*/ 357315 h 918356"/>
              <a:gd name="connsiteX38-14905" fmla="*/ 4266740 w 9517857"/>
              <a:gd name="connsiteY38-14906" fmla="*/ 361454 h 918356"/>
              <a:gd name="connsiteX39-14907" fmla="*/ 4430770 w 9517857"/>
              <a:gd name="connsiteY39-14908" fmla="*/ 342643 h 918356"/>
              <a:gd name="connsiteX40-14909" fmla="*/ 4512664 w 9517857"/>
              <a:gd name="connsiteY40-14910" fmla="*/ 319948 h 918356"/>
              <a:gd name="connsiteX41-14911" fmla="*/ 4616423 w 9517857"/>
              <a:gd name="connsiteY41-14912" fmla="*/ 290914 h 918356"/>
              <a:gd name="connsiteX42-14913" fmla="*/ 4689163 w 9517857"/>
              <a:gd name="connsiteY42-14914" fmla="*/ 272812 h 918356"/>
              <a:gd name="connsiteX43-14915" fmla="*/ 4783273 w 9517857"/>
              <a:gd name="connsiteY43-14916" fmla="*/ 248463 h 918356"/>
              <a:gd name="connsiteX44-14917" fmla="*/ 4836507 w 9517857"/>
              <a:gd name="connsiteY44-14918" fmla="*/ 256788 h 918356"/>
              <a:gd name="connsiteX45-14919" fmla="*/ 4892569 w 9517857"/>
              <a:gd name="connsiteY45-14920" fmla="*/ 249933 h 918356"/>
              <a:gd name="connsiteX46-14921" fmla="*/ 4896611 w 9517857"/>
              <a:gd name="connsiteY46-14922" fmla="*/ 240448 h 918356"/>
              <a:gd name="connsiteX47-14923" fmla="*/ 4917286 w 9517857"/>
              <a:gd name="connsiteY47-14924" fmla="*/ 243659 h 918356"/>
              <a:gd name="connsiteX48-14925" fmla="*/ 4981173 w 9517857"/>
              <a:gd name="connsiteY48-14926" fmla="*/ 247103 h 918356"/>
              <a:gd name="connsiteX49-14927" fmla="*/ 5060397 w 9517857"/>
              <a:gd name="connsiteY49-14928" fmla="*/ 263688 h 918356"/>
              <a:gd name="connsiteX50-14929" fmla="*/ 5252996 w 9517857"/>
              <a:gd name="connsiteY50-14930" fmla="*/ 270655 h 918356"/>
              <a:gd name="connsiteX51-14931" fmla="*/ 5358056 w 9517857"/>
              <a:gd name="connsiteY51-14932" fmla="*/ 247248 h 918356"/>
              <a:gd name="connsiteX52-14933" fmla="*/ 5426496 w 9517857"/>
              <a:gd name="connsiteY52-14934" fmla="*/ 235142 h 918356"/>
              <a:gd name="connsiteX53-14935" fmla="*/ 5497161 w 9517857"/>
              <a:gd name="connsiteY53-14936" fmla="*/ 228808 h 918356"/>
              <a:gd name="connsiteX54-14937" fmla="*/ 5826043 w 9517857"/>
              <a:gd name="connsiteY54-14938" fmla="*/ 148073 h 918356"/>
              <a:gd name="connsiteX55-14939" fmla="*/ 6007627 w 9517857"/>
              <a:gd name="connsiteY55-14940" fmla="*/ 147126 h 918356"/>
              <a:gd name="connsiteX56-14941" fmla="*/ 6080994 w 9517857"/>
              <a:gd name="connsiteY56-14942" fmla="*/ 142938 h 918356"/>
              <a:gd name="connsiteX57-14943" fmla="*/ 6194152 w 9517857"/>
              <a:gd name="connsiteY57-14944" fmla="*/ 151772 h 918356"/>
              <a:gd name="connsiteX58-14945" fmla="*/ 6281379 w 9517857"/>
              <a:gd name="connsiteY58-14946" fmla="*/ 181626 h 918356"/>
              <a:gd name="connsiteX59-14947" fmla="*/ 6489033 w 9517857"/>
              <a:gd name="connsiteY59-14948" fmla="*/ 167648 h 918356"/>
              <a:gd name="connsiteX60-14949" fmla="*/ 6544700 w 9517857"/>
              <a:gd name="connsiteY60-14950" fmla="*/ 167161 h 918356"/>
              <a:gd name="connsiteX61-14951" fmla="*/ 6648353 w 9517857"/>
              <a:gd name="connsiteY61-14952" fmla="*/ 172250 h 918356"/>
              <a:gd name="connsiteX62-14953" fmla="*/ 6736227 w 9517857"/>
              <a:gd name="connsiteY62-14954" fmla="*/ 173216 h 918356"/>
              <a:gd name="connsiteX63-14955" fmla="*/ 6977218 w 9517857"/>
              <a:gd name="connsiteY63-14956" fmla="*/ 184289 h 918356"/>
              <a:gd name="connsiteX64-14957" fmla="*/ 7065221 w 9517857"/>
              <a:gd name="connsiteY64-14958" fmla="*/ 227531 h 918356"/>
              <a:gd name="connsiteX65-14959" fmla="*/ 7358195 w 9517857"/>
              <a:gd name="connsiteY65-14960" fmla="*/ 251740 h 918356"/>
              <a:gd name="connsiteX66-14961" fmla="*/ 7565449 w 9517857"/>
              <a:gd name="connsiteY66-14962" fmla="*/ 258950 h 918356"/>
              <a:gd name="connsiteX67-14963" fmla="*/ 7599285 w 9517857"/>
              <a:gd name="connsiteY67-14964" fmla="*/ 266021 h 918356"/>
              <a:gd name="connsiteX68-14965" fmla="*/ 7644411 w 9517857"/>
              <a:gd name="connsiteY68-14966" fmla="*/ 258986 h 918356"/>
              <a:gd name="connsiteX69-14967" fmla="*/ 7825110 w 9517857"/>
              <a:gd name="connsiteY69-14968" fmla="*/ 229109 h 918356"/>
              <a:gd name="connsiteX70-14969" fmla="*/ 7965805 w 9517857"/>
              <a:gd name="connsiteY70-14970" fmla="*/ 200355 h 918356"/>
              <a:gd name="connsiteX71-14971" fmla="*/ 8147401 w 9517857"/>
              <a:gd name="connsiteY71-14972" fmla="*/ 205617 h 918356"/>
              <a:gd name="connsiteX72-14973" fmla="*/ 8256033 w 9517857"/>
              <a:gd name="connsiteY72-14974" fmla="*/ 193713 h 918356"/>
              <a:gd name="connsiteX73-14975" fmla="*/ 8410677 w 9517857"/>
              <a:gd name="connsiteY73-14976" fmla="*/ 172167 h 918356"/>
              <a:gd name="connsiteX74-14977" fmla="*/ 8617841 w 9517857"/>
              <a:gd name="connsiteY74-14978" fmla="*/ 155167 h 918356"/>
              <a:gd name="connsiteX75-14979" fmla="*/ 8715976 w 9517857"/>
              <a:gd name="connsiteY75-14980" fmla="*/ 178374 h 918356"/>
              <a:gd name="connsiteX76-14981" fmla="*/ 8778827 w 9517857"/>
              <a:gd name="connsiteY76-14982" fmla="*/ 172936 h 918356"/>
              <a:gd name="connsiteX77-14983" fmla="*/ 8855248 w 9517857"/>
              <a:gd name="connsiteY77-14984" fmla="*/ 143149 h 918356"/>
              <a:gd name="connsiteX78-14985" fmla="*/ 9010380 w 9517857"/>
              <a:gd name="connsiteY78-14986" fmla="*/ 91891 h 918356"/>
              <a:gd name="connsiteX79-14987" fmla="*/ 9110856 w 9517857"/>
              <a:gd name="connsiteY79-14988" fmla="*/ 70997 h 918356"/>
              <a:gd name="connsiteX80-14989" fmla="*/ 9268817 w 9517857"/>
              <a:gd name="connsiteY80-14990" fmla="*/ 53082 h 918356"/>
              <a:gd name="connsiteX81-14991" fmla="*/ 9316667 w 9517857"/>
              <a:gd name="connsiteY81-14992" fmla="*/ 45047 h 918356"/>
              <a:gd name="connsiteX82-14993" fmla="*/ 9428209 w 9517857"/>
              <a:gd name="connsiteY82-14994" fmla="*/ 29923 h 918356"/>
              <a:gd name="connsiteX83-14995" fmla="*/ 9488916 w 9517857"/>
              <a:gd name="connsiteY83-14996" fmla="*/ 0 h 918356"/>
              <a:gd name="connsiteX0-14997" fmla="*/ 9488916 w 9517857"/>
              <a:gd name="connsiteY0-14998" fmla="*/ 0 h 918356"/>
              <a:gd name="connsiteX1-14999" fmla="*/ 9517857 w 9517857"/>
              <a:gd name="connsiteY1-15000" fmla="*/ 12 h 918356"/>
              <a:gd name="connsiteX2-15001" fmla="*/ 9517857 w 9517857"/>
              <a:gd name="connsiteY2-15002" fmla="*/ 918356 h 918356"/>
              <a:gd name="connsiteX3-15003" fmla="*/ 14604 w 9517857"/>
              <a:gd name="connsiteY3-15004" fmla="*/ 918356 h 918356"/>
              <a:gd name="connsiteX4-15005" fmla="*/ 12841 w 9517857"/>
              <a:gd name="connsiteY4-15006" fmla="*/ 917763 h 918356"/>
              <a:gd name="connsiteX5-15007" fmla="*/ 93 w 9517857"/>
              <a:gd name="connsiteY5-15008" fmla="*/ 912471 h 918356"/>
              <a:gd name="connsiteX6-15009" fmla="*/ 58674 w 9517857"/>
              <a:gd name="connsiteY6-15010" fmla="*/ 890322 h 918356"/>
              <a:gd name="connsiteX7-15011" fmla="*/ 275005 w 9517857"/>
              <a:gd name="connsiteY7-15012" fmla="*/ 823579 h 918356"/>
              <a:gd name="connsiteX8-15013" fmla="*/ 587824 w 9517857"/>
              <a:gd name="connsiteY8-15014" fmla="*/ 798195 h 918356"/>
              <a:gd name="connsiteX9-15015" fmla="*/ 752936 w 9517857"/>
              <a:gd name="connsiteY9-15016" fmla="*/ 742843 h 918356"/>
              <a:gd name="connsiteX10-15017" fmla="*/ 855732 w 9517857"/>
              <a:gd name="connsiteY10-15018" fmla="*/ 731068 h 918356"/>
              <a:gd name="connsiteX11-15019" fmla="*/ 901402 w 9517857"/>
              <a:gd name="connsiteY11-15020" fmla="*/ 729045 h 918356"/>
              <a:gd name="connsiteX12-15021" fmla="*/ 930946 w 9517857"/>
              <a:gd name="connsiteY12-15022" fmla="*/ 734046 h 918356"/>
              <a:gd name="connsiteX13-15023" fmla="*/ 986250 w 9517857"/>
              <a:gd name="connsiteY13-15024" fmla="*/ 713530 h 918356"/>
              <a:gd name="connsiteX14-15025" fmla="*/ 1013752 w 9517857"/>
              <a:gd name="connsiteY14-15026" fmla="*/ 713361 h 918356"/>
              <a:gd name="connsiteX15-15027" fmla="*/ 1023734 w 9517857"/>
              <a:gd name="connsiteY15-15028" fmla="*/ 718571 h 918356"/>
              <a:gd name="connsiteX16-15029" fmla="*/ 1142754 w 9517857"/>
              <a:gd name="connsiteY16-15030" fmla="*/ 725374 h 918356"/>
              <a:gd name="connsiteX17-15031" fmla="*/ 1218120 w 9517857"/>
              <a:gd name="connsiteY17-15032" fmla="*/ 713280 h 918356"/>
              <a:gd name="connsiteX18-15033" fmla="*/ 1397459 w 9517857"/>
              <a:gd name="connsiteY18-15034" fmla="*/ 691190 h 918356"/>
              <a:gd name="connsiteX19-15035" fmla="*/ 1580688 w 9517857"/>
              <a:gd name="connsiteY19-15036" fmla="*/ 693697 h 918356"/>
              <a:gd name="connsiteX20-15037" fmla="*/ 1772334 w 9517857"/>
              <a:gd name="connsiteY20-15038" fmla="*/ 710640 h 918356"/>
              <a:gd name="connsiteX21-15039" fmla="*/ 2054652 w 9517857"/>
              <a:gd name="connsiteY21-15040" fmla="*/ 656648 h 918356"/>
              <a:gd name="connsiteX22-15041" fmla="*/ 2135144 w 9517857"/>
              <a:gd name="connsiteY22-15042" fmla="*/ 636501 h 918356"/>
              <a:gd name="connsiteX23-15043" fmla="*/ 2440292 w 9517857"/>
              <a:gd name="connsiteY23-15044" fmla="*/ 593862 h 918356"/>
              <a:gd name="connsiteX24-15045" fmla="*/ 2547829 w 9517857"/>
              <a:gd name="connsiteY24-15046" fmla="*/ 566150 h 918356"/>
              <a:gd name="connsiteX25-15047" fmla="*/ 2658055 w 9517857"/>
              <a:gd name="connsiteY25-15048" fmla="*/ 568918 h 918356"/>
              <a:gd name="connsiteX26-15049" fmla="*/ 2693698 w 9517857"/>
              <a:gd name="connsiteY26-15050" fmla="*/ 560029 h 918356"/>
              <a:gd name="connsiteX27-15051" fmla="*/ 2699673 w 9517857"/>
              <a:gd name="connsiteY27-15052" fmla="*/ 556400 h 918356"/>
              <a:gd name="connsiteX28-15053" fmla="*/ 2727306 w 9517857"/>
              <a:gd name="connsiteY28-15054" fmla="*/ 550698 h 918356"/>
              <a:gd name="connsiteX29-15055" fmla="*/ 2820868 w 9517857"/>
              <a:gd name="connsiteY29-15056" fmla="*/ 514160 h 918356"/>
              <a:gd name="connsiteX30-15057" fmla="*/ 3073635 w 9517857"/>
              <a:gd name="connsiteY30-15058" fmla="*/ 491294 h 918356"/>
              <a:gd name="connsiteX31-15059" fmla="*/ 3222071 w 9517857"/>
              <a:gd name="connsiteY31-15060" fmla="*/ 470559 h 918356"/>
              <a:gd name="connsiteX32-15061" fmla="*/ 3274069 w 9517857"/>
              <a:gd name="connsiteY32-15062" fmla="*/ 451605 h 918356"/>
              <a:gd name="connsiteX33-15063" fmla="*/ 3349632 w 9517857"/>
              <a:gd name="connsiteY33-15064" fmla="*/ 432583 h 918356"/>
              <a:gd name="connsiteX34-15065" fmla="*/ 3479593 w 9517857"/>
              <a:gd name="connsiteY34-15066" fmla="*/ 390437 h 918356"/>
              <a:gd name="connsiteX35-15067" fmla="*/ 3651428 w 9517857"/>
              <a:gd name="connsiteY35-15068" fmla="*/ 361807 h 918356"/>
              <a:gd name="connsiteX36-15069" fmla="*/ 3844133 w 9517857"/>
              <a:gd name="connsiteY36-15070" fmla="*/ 360648 h 918356"/>
              <a:gd name="connsiteX37-15071" fmla="*/ 3933803 w 9517857"/>
              <a:gd name="connsiteY37-15072" fmla="*/ 357315 h 918356"/>
              <a:gd name="connsiteX38-15073" fmla="*/ 4266740 w 9517857"/>
              <a:gd name="connsiteY38-15074" fmla="*/ 361454 h 918356"/>
              <a:gd name="connsiteX39-15075" fmla="*/ 4430770 w 9517857"/>
              <a:gd name="connsiteY39-15076" fmla="*/ 342643 h 918356"/>
              <a:gd name="connsiteX40-15077" fmla="*/ 4512664 w 9517857"/>
              <a:gd name="connsiteY40-15078" fmla="*/ 319948 h 918356"/>
              <a:gd name="connsiteX41-15079" fmla="*/ 4616423 w 9517857"/>
              <a:gd name="connsiteY41-15080" fmla="*/ 290914 h 918356"/>
              <a:gd name="connsiteX42-15081" fmla="*/ 4689163 w 9517857"/>
              <a:gd name="connsiteY42-15082" fmla="*/ 272812 h 918356"/>
              <a:gd name="connsiteX43-15083" fmla="*/ 4783273 w 9517857"/>
              <a:gd name="connsiteY43-15084" fmla="*/ 248463 h 918356"/>
              <a:gd name="connsiteX44-15085" fmla="*/ 4836507 w 9517857"/>
              <a:gd name="connsiteY44-15086" fmla="*/ 256788 h 918356"/>
              <a:gd name="connsiteX45-15087" fmla="*/ 4892569 w 9517857"/>
              <a:gd name="connsiteY45-15088" fmla="*/ 249933 h 918356"/>
              <a:gd name="connsiteX46-15089" fmla="*/ 4896611 w 9517857"/>
              <a:gd name="connsiteY46-15090" fmla="*/ 240448 h 918356"/>
              <a:gd name="connsiteX47-15091" fmla="*/ 4917286 w 9517857"/>
              <a:gd name="connsiteY47-15092" fmla="*/ 243659 h 918356"/>
              <a:gd name="connsiteX48-15093" fmla="*/ 4981173 w 9517857"/>
              <a:gd name="connsiteY48-15094" fmla="*/ 247103 h 918356"/>
              <a:gd name="connsiteX49-15095" fmla="*/ 5060397 w 9517857"/>
              <a:gd name="connsiteY49-15096" fmla="*/ 263688 h 918356"/>
              <a:gd name="connsiteX50-15097" fmla="*/ 5252996 w 9517857"/>
              <a:gd name="connsiteY50-15098" fmla="*/ 270655 h 918356"/>
              <a:gd name="connsiteX51-15099" fmla="*/ 5358056 w 9517857"/>
              <a:gd name="connsiteY51-15100" fmla="*/ 247248 h 918356"/>
              <a:gd name="connsiteX52-15101" fmla="*/ 5426496 w 9517857"/>
              <a:gd name="connsiteY52-15102" fmla="*/ 235142 h 918356"/>
              <a:gd name="connsiteX53-15103" fmla="*/ 5497161 w 9517857"/>
              <a:gd name="connsiteY53-15104" fmla="*/ 228808 h 918356"/>
              <a:gd name="connsiteX54-15105" fmla="*/ 5826043 w 9517857"/>
              <a:gd name="connsiteY54-15106" fmla="*/ 148073 h 918356"/>
              <a:gd name="connsiteX55-15107" fmla="*/ 6007627 w 9517857"/>
              <a:gd name="connsiteY55-15108" fmla="*/ 147126 h 918356"/>
              <a:gd name="connsiteX56-15109" fmla="*/ 6080994 w 9517857"/>
              <a:gd name="connsiteY56-15110" fmla="*/ 142938 h 918356"/>
              <a:gd name="connsiteX57-15111" fmla="*/ 6194152 w 9517857"/>
              <a:gd name="connsiteY57-15112" fmla="*/ 151772 h 918356"/>
              <a:gd name="connsiteX58-15113" fmla="*/ 6281379 w 9517857"/>
              <a:gd name="connsiteY58-15114" fmla="*/ 181626 h 918356"/>
              <a:gd name="connsiteX59-15115" fmla="*/ 6489033 w 9517857"/>
              <a:gd name="connsiteY59-15116" fmla="*/ 167648 h 918356"/>
              <a:gd name="connsiteX60-15117" fmla="*/ 6544700 w 9517857"/>
              <a:gd name="connsiteY60-15118" fmla="*/ 167161 h 918356"/>
              <a:gd name="connsiteX61-15119" fmla="*/ 6648353 w 9517857"/>
              <a:gd name="connsiteY61-15120" fmla="*/ 172250 h 918356"/>
              <a:gd name="connsiteX62-15121" fmla="*/ 6736227 w 9517857"/>
              <a:gd name="connsiteY62-15122" fmla="*/ 173216 h 918356"/>
              <a:gd name="connsiteX63-15123" fmla="*/ 6977218 w 9517857"/>
              <a:gd name="connsiteY63-15124" fmla="*/ 184289 h 918356"/>
              <a:gd name="connsiteX64-15125" fmla="*/ 7065221 w 9517857"/>
              <a:gd name="connsiteY64-15126" fmla="*/ 227531 h 918356"/>
              <a:gd name="connsiteX65-15127" fmla="*/ 7358195 w 9517857"/>
              <a:gd name="connsiteY65-15128" fmla="*/ 251740 h 918356"/>
              <a:gd name="connsiteX66-15129" fmla="*/ 7565449 w 9517857"/>
              <a:gd name="connsiteY66-15130" fmla="*/ 258950 h 918356"/>
              <a:gd name="connsiteX67-15131" fmla="*/ 7599285 w 9517857"/>
              <a:gd name="connsiteY67-15132" fmla="*/ 266021 h 918356"/>
              <a:gd name="connsiteX68-15133" fmla="*/ 7644411 w 9517857"/>
              <a:gd name="connsiteY68-15134" fmla="*/ 258986 h 918356"/>
              <a:gd name="connsiteX69-15135" fmla="*/ 7825110 w 9517857"/>
              <a:gd name="connsiteY69-15136" fmla="*/ 229109 h 918356"/>
              <a:gd name="connsiteX70-15137" fmla="*/ 7965805 w 9517857"/>
              <a:gd name="connsiteY70-15138" fmla="*/ 200355 h 918356"/>
              <a:gd name="connsiteX71-15139" fmla="*/ 8147401 w 9517857"/>
              <a:gd name="connsiteY71-15140" fmla="*/ 205617 h 918356"/>
              <a:gd name="connsiteX72-15141" fmla="*/ 8256033 w 9517857"/>
              <a:gd name="connsiteY72-15142" fmla="*/ 193713 h 918356"/>
              <a:gd name="connsiteX73-15143" fmla="*/ 8410677 w 9517857"/>
              <a:gd name="connsiteY73-15144" fmla="*/ 172167 h 918356"/>
              <a:gd name="connsiteX74-15145" fmla="*/ 8617841 w 9517857"/>
              <a:gd name="connsiteY74-15146" fmla="*/ 155167 h 918356"/>
              <a:gd name="connsiteX75-15147" fmla="*/ 8715976 w 9517857"/>
              <a:gd name="connsiteY75-15148" fmla="*/ 178374 h 918356"/>
              <a:gd name="connsiteX76-15149" fmla="*/ 8778827 w 9517857"/>
              <a:gd name="connsiteY76-15150" fmla="*/ 172936 h 918356"/>
              <a:gd name="connsiteX77-15151" fmla="*/ 8855248 w 9517857"/>
              <a:gd name="connsiteY77-15152" fmla="*/ 143149 h 918356"/>
              <a:gd name="connsiteX78-15153" fmla="*/ 9010380 w 9517857"/>
              <a:gd name="connsiteY78-15154" fmla="*/ 91891 h 918356"/>
              <a:gd name="connsiteX79-15155" fmla="*/ 9110856 w 9517857"/>
              <a:gd name="connsiteY79-15156" fmla="*/ 70997 h 918356"/>
              <a:gd name="connsiteX80-15157" fmla="*/ 9268817 w 9517857"/>
              <a:gd name="connsiteY80-15158" fmla="*/ 53082 h 918356"/>
              <a:gd name="connsiteX81-15159" fmla="*/ 9316667 w 9517857"/>
              <a:gd name="connsiteY81-15160" fmla="*/ 45047 h 918356"/>
              <a:gd name="connsiteX82-15161" fmla="*/ 9428209 w 9517857"/>
              <a:gd name="connsiteY82-15162" fmla="*/ 29923 h 918356"/>
              <a:gd name="connsiteX83-15163" fmla="*/ 9488916 w 9517857"/>
              <a:gd name="connsiteY83-15164" fmla="*/ 0 h 918356"/>
              <a:gd name="connsiteX0-15165" fmla="*/ 9488916 w 9517857"/>
              <a:gd name="connsiteY0-15166" fmla="*/ 0 h 918356"/>
              <a:gd name="connsiteX1-15167" fmla="*/ 9517857 w 9517857"/>
              <a:gd name="connsiteY1-15168" fmla="*/ 12 h 918356"/>
              <a:gd name="connsiteX2-15169" fmla="*/ 9517857 w 9517857"/>
              <a:gd name="connsiteY2-15170" fmla="*/ 918356 h 918356"/>
              <a:gd name="connsiteX3-15171" fmla="*/ 14604 w 9517857"/>
              <a:gd name="connsiteY3-15172" fmla="*/ 918356 h 918356"/>
              <a:gd name="connsiteX4-15173" fmla="*/ 12841 w 9517857"/>
              <a:gd name="connsiteY4-15174" fmla="*/ 917763 h 918356"/>
              <a:gd name="connsiteX5-15175" fmla="*/ 93 w 9517857"/>
              <a:gd name="connsiteY5-15176" fmla="*/ 912471 h 918356"/>
              <a:gd name="connsiteX6-15177" fmla="*/ 58674 w 9517857"/>
              <a:gd name="connsiteY6-15178" fmla="*/ 890322 h 918356"/>
              <a:gd name="connsiteX7-15179" fmla="*/ 275005 w 9517857"/>
              <a:gd name="connsiteY7-15180" fmla="*/ 823579 h 918356"/>
              <a:gd name="connsiteX8-15181" fmla="*/ 587824 w 9517857"/>
              <a:gd name="connsiteY8-15182" fmla="*/ 798195 h 918356"/>
              <a:gd name="connsiteX9-15183" fmla="*/ 752936 w 9517857"/>
              <a:gd name="connsiteY9-15184" fmla="*/ 742843 h 918356"/>
              <a:gd name="connsiteX10-15185" fmla="*/ 855732 w 9517857"/>
              <a:gd name="connsiteY10-15186" fmla="*/ 731068 h 918356"/>
              <a:gd name="connsiteX11-15187" fmla="*/ 901402 w 9517857"/>
              <a:gd name="connsiteY11-15188" fmla="*/ 729045 h 918356"/>
              <a:gd name="connsiteX12-15189" fmla="*/ 930946 w 9517857"/>
              <a:gd name="connsiteY12-15190" fmla="*/ 734046 h 918356"/>
              <a:gd name="connsiteX13-15191" fmla="*/ 986250 w 9517857"/>
              <a:gd name="connsiteY13-15192" fmla="*/ 713530 h 918356"/>
              <a:gd name="connsiteX14-15193" fmla="*/ 1013752 w 9517857"/>
              <a:gd name="connsiteY14-15194" fmla="*/ 713361 h 918356"/>
              <a:gd name="connsiteX15-15195" fmla="*/ 1023734 w 9517857"/>
              <a:gd name="connsiteY15-15196" fmla="*/ 718571 h 918356"/>
              <a:gd name="connsiteX16-15197" fmla="*/ 1142754 w 9517857"/>
              <a:gd name="connsiteY16-15198" fmla="*/ 725374 h 918356"/>
              <a:gd name="connsiteX17-15199" fmla="*/ 1218120 w 9517857"/>
              <a:gd name="connsiteY17-15200" fmla="*/ 713280 h 918356"/>
              <a:gd name="connsiteX18-15201" fmla="*/ 1397459 w 9517857"/>
              <a:gd name="connsiteY18-15202" fmla="*/ 691190 h 918356"/>
              <a:gd name="connsiteX19-15203" fmla="*/ 1580688 w 9517857"/>
              <a:gd name="connsiteY19-15204" fmla="*/ 693697 h 918356"/>
              <a:gd name="connsiteX20-15205" fmla="*/ 1772334 w 9517857"/>
              <a:gd name="connsiteY20-15206" fmla="*/ 710640 h 918356"/>
              <a:gd name="connsiteX21-15207" fmla="*/ 2054652 w 9517857"/>
              <a:gd name="connsiteY21-15208" fmla="*/ 656648 h 918356"/>
              <a:gd name="connsiteX22-15209" fmla="*/ 2135144 w 9517857"/>
              <a:gd name="connsiteY22-15210" fmla="*/ 636501 h 918356"/>
              <a:gd name="connsiteX23-15211" fmla="*/ 2440292 w 9517857"/>
              <a:gd name="connsiteY23-15212" fmla="*/ 593862 h 918356"/>
              <a:gd name="connsiteX24-15213" fmla="*/ 2547829 w 9517857"/>
              <a:gd name="connsiteY24-15214" fmla="*/ 566150 h 918356"/>
              <a:gd name="connsiteX25-15215" fmla="*/ 2658055 w 9517857"/>
              <a:gd name="connsiteY25-15216" fmla="*/ 568918 h 918356"/>
              <a:gd name="connsiteX26-15217" fmla="*/ 2693698 w 9517857"/>
              <a:gd name="connsiteY26-15218" fmla="*/ 560029 h 918356"/>
              <a:gd name="connsiteX27-15219" fmla="*/ 2699673 w 9517857"/>
              <a:gd name="connsiteY27-15220" fmla="*/ 556400 h 918356"/>
              <a:gd name="connsiteX28-15221" fmla="*/ 2727306 w 9517857"/>
              <a:gd name="connsiteY28-15222" fmla="*/ 550698 h 918356"/>
              <a:gd name="connsiteX29-15223" fmla="*/ 2820868 w 9517857"/>
              <a:gd name="connsiteY29-15224" fmla="*/ 514160 h 918356"/>
              <a:gd name="connsiteX30-15225" fmla="*/ 3073635 w 9517857"/>
              <a:gd name="connsiteY30-15226" fmla="*/ 491294 h 918356"/>
              <a:gd name="connsiteX31-15227" fmla="*/ 3222071 w 9517857"/>
              <a:gd name="connsiteY31-15228" fmla="*/ 470559 h 918356"/>
              <a:gd name="connsiteX32-15229" fmla="*/ 3274069 w 9517857"/>
              <a:gd name="connsiteY32-15230" fmla="*/ 451605 h 918356"/>
              <a:gd name="connsiteX33-15231" fmla="*/ 3349632 w 9517857"/>
              <a:gd name="connsiteY33-15232" fmla="*/ 432583 h 918356"/>
              <a:gd name="connsiteX34-15233" fmla="*/ 3479593 w 9517857"/>
              <a:gd name="connsiteY34-15234" fmla="*/ 390437 h 918356"/>
              <a:gd name="connsiteX35-15235" fmla="*/ 3651428 w 9517857"/>
              <a:gd name="connsiteY35-15236" fmla="*/ 361807 h 918356"/>
              <a:gd name="connsiteX36-15237" fmla="*/ 3844133 w 9517857"/>
              <a:gd name="connsiteY36-15238" fmla="*/ 360648 h 918356"/>
              <a:gd name="connsiteX37-15239" fmla="*/ 3933803 w 9517857"/>
              <a:gd name="connsiteY37-15240" fmla="*/ 357315 h 918356"/>
              <a:gd name="connsiteX38-15241" fmla="*/ 4266740 w 9517857"/>
              <a:gd name="connsiteY38-15242" fmla="*/ 361454 h 918356"/>
              <a:gd name="connsiteX39-15243" fmla="*/ 4430770 w 9517857"/>
              <a:gd name="connsiteY39-15244" fmla="*/ 342643 h 918356"/>
              <a:gd name="connsiteX40-15245" fmla="*/ 4512664 w 9517857"/>
              <a:gd name="connsiteY40-15246" fmla="*/ 319948 h 918356"/>
              <a:gd name="connsiteX41-15247" fmla="*/ 4616423 w 9517857"/>
              <a:gd name="connsiteY41-15248" fmla="*/ 290914 h 918356"/>
              <a:gd name="connsiteX42-15249" fmla="*/ 4689163 w 9517857"/>
              <a:gd name="connsiteY42-15250" fmla="*/ 272812 h 918356"/>
              <a:gd name="connsiteX43-15251" fmla="*/ 4783273 w 9517857"/>
              <a:gd name="connsiteY43-15252" fmla="*/ 248463 h 918356"/>
              <a:gd name="connsiteX44-15253" fmla="*/ 4836507 w 9517857"/>
              <a:gd name="connsiteY44-15254" fmla="*/ 256788 h 918356"/>
              <a:gd name="connsiteX45-15255" fmla="*/ 4892569 w 9517857"/>
              <a:gd name="connsiteY45-15256" fmla="*/ 249933 h 918356"/>
              <a:gd name="connsiteX46-15257" fmla="*/ 4896611 w 9517857"/>
              <a:gd name="connsiteY46-15258" fmla="*/ 240448 h 918356"/>
              <a:gd name="connsiteX47-15259" fmla="*/ 4917286 w 9517857"/>
              <a:gd name="connsiteY47-15260" fmla="*/ 243659 h 918356"/>
              <a:gd name="connsiteX48-15261" fmla="*/ 4981173 w 9517857"/>
              <a:gd name="connsiteY48-15262" fmla="*/ 247103 h 918356"/>
              <a:gd name="connsiteX49-15263" fmla="*/ 5060397 w 9517857"/>
              <a:gd name="connsiteY49-15264" fmla="*/ 263688 h 918356"/>
              <a:gd name="connsiteX50-15265" fmla="*/ 5252996 w 9517857"/>
              <a:gd name="connsiteY50-15266" fmla="*/ 270655 h 918356"/>
              <a:gd name="connsiteX51-15267" fmla="*/ 5358056 w 9517857"/>
              <a:gd name="connsiteY51-15268" fmla="*/ 247248 h 918356"/>
              <a:gd name="connsiteX52-15269" fmla="*/ 5426496 w 9517857"/>
              <a:gd name="connsiteY52-15270" fmla="*/ 235142 h 918356"/>
              <a:gd name="connsiteX53-15271" fmla="*/ 5497161 w 9517857"/>
              <a:gd name="connsiteY53-15272" fmla="*/ 228808 h 918356"/>
              <a:gd name="connsiteX54-15273" fmla="*/ 5826043 w 9517857"/>
              <a:gd name="connsiteY54-15274" fmla="*/ 148073 h 918356"/>
              <a:gd name="connsiteX55-15275" fmla="*/ 6007627 w 9517857"/>
              <a:gd name="connsiteY55-15276" fmla="*/ 147126 h 918356"/>
              <a:gd name="connsiteX56-15277" fmla="*/ 6080994 w 9517857"/>
              <a:gd name="connsiteY56-15278" fmla="*/ 142938 h 918356"/>
              <a:gd name="connsiteX57-15279" fmla="*/ 6194152 w 9517857"/>
              <a:gd name="connsiteY57-15280" fmla="*/ 151772 h 918356"/>
              <a:gd name="connsiteX58-15281" fmla="*/ 6281379 w 9517857"/>
              <a:gd name="connsiteY58-15282" fmla="*/ 181626 h 918356"/>
              <a:gd name="connsiteX59-15283" fmla="*/ 6489033 w 9517857"/>
              <a:gd name="connsiteY59-15284" fmla="*/ 167648 h 918356"/>
              <a:gd name="connsiteX60-15285" fmla="*/ 6544700 w 9517857"/>
              <a:gd name="connsiteY60-15286" fmla="*/ 167161 h 918356"/>
              <a:gd name="connsiteX61-15287" fmla="*/ 6648353 w 9517857"/>
              <a:gd name="connsiteY61-15288" fmla="*/ 172250 h 918356"/>
              <a:gd name="connsiteX62-15289" fmla="*/ 6736227 w 9517857"/>
              <a:gd name="connsiteY62-15290" fmla="*/ 173216 h 918356"/>
              <a:gd name="connsiteX63-15291" fmla="*/ 6977218 w 9517857"/>
              <a:gd name="connsiteY63-15292" fmla="*/ 184289 h 918356"/>
              <a:gd name="connsiteX64-15293" fmla="*/ 7065221 w 9517857"/>
              <a:gd name="connsiteY64-15294" fmla="*/ 227531 h 918356"/>
              <a:gd name="connsiteX65-15295" fmla="*/ 7358195 w 9517857"/>
              <a:gd name="connsiteY65-15296" fmla="*/ 251740 h 918356"/>
              <a:gd name="connsiteX66-15297" fmla="*/ 7565449 w 9517857"/>
              <a:gd name="connsiteY66-15298" fmla="*/ 258950 h 918356"/>
              <a:gd name="connsiteX67-15299" fmla="*/ 7599285 w 9517857"/>
              <a:gd name="connsiteY67-15300" fmla="*/ 266021 h 918356"/>
              <a:gd name="connsiteX68-15301" fmla="*/ 7644411 w 9517857"/>
              <a:gd name="connsiteY68-15302" fmla="*/ 258986 h 918356"/>
              <a:gd name="connsiteX69-15303" fmla="*/ 7825110 w 9517857"/>
              <a:gd name="connsiteY69-15304" fmla="*/ 229109 h 918356"/>
              <a:gd name="connsiteX70-15305" fmla="*/ 7965805 w 9517857"/>
              <a:gd name="connsiteY70-15306" fmla="*/ 200355 h 918356"/>
              <a:gd name="connsiteX71-15307" fmla="*/ 8147401 w 9517857"/>
              <a:gd name="connsiteY71-15308" fmla="*/ 205617 h 918356"/>
              <a:gd name="connsiteX72-15309" fmla="*/ 8256033 w 9517857"/>
              <a:gd name="connsiteY72-15310" fmla="*/ 193713 h 918356"/>
              <a:gd name="connsiteX73-15311" fmla="*/ 8410677 w 9517857"/>
              <a:gd name="connsiteY73-15312" fmla="*/ 172167 h 918356"/>
              <a:gd name="connsiteX74-15313" fmla="*/ 8614948 w 9517857"/>
              <a:gd name="connsiteY74-15314" fmla="*/ 168247 h 918356"/>
              <a:gd name="connsiteX75-15315" fmla="*/ 8715976 w 9517857"/>
              <a:gd name="connsiteY75-15316" fmla="*/ 178374 h 918356"/>
              <a:gd name="connsiteX76-15317" fmla="*/ 8778827 w 9517857"/>
              <a:gd name="connsiteY76-15318" fmla="*/ 172936 h 918356"/>
              <a:gd name="connsiteX77-15319" fmla="*/ 8855248 w 9517857"/>
              <a:gd name="connsiteY77-15320" fmla="*/ 143149 h 918356"/>
              <a:gd name="connsiteX78-15321" fmla="*/ 9010380 w 9517857"/>
              <a:gd name="connsiteY78-15322" fmla="*/ 91891 h 918356"/>
              <a:gd name="connsiteX79-15323" fmla="*/ 9110856 w 9517857"/>
              <a:gd name="connsiteY79-15324" fmla="*/ 70997 h 918356"/>
              <a:gd name="connsiteX80-15325" fmla="*/ 9268817 w 9517857"/>
              <a:gd name="connsiteY80-15326" fmla="*/ 53082 h 918356"/>
              <a:gd name="connsiteX81-15327" fmla="*/ 9316667 w 9517857"/>
              <a:gd name="connsiteY81-15328" fmla="*/ 45047 h 918356"/>
              <a:gd name="connsiteX82-15329" fmla="*/ 9428209 w 9517857"/>
              <a:gd name="connsiteY82-15330" fmla="*/ 29923 h 918356"/>
              <a:gd name="connsiteX83-15331" fmla="*/ 9488916 w 9517857"/>
              <a:gd name="connsiteY83-15332" fmla="*/ 0 h 918356"/>
              <a:gd name="connsiteX0-15333" fmla="*/ 9488916 w 9517857"/>
              <a:gd name="connsiteY0-15334" fmla="*/ 0 h 918356"/>
              <a:gd name="connsiteX1-15335" fmla="*/ 9517857 w 9517857"/>
              <a:gd name="connsiteY1-15336" fmla="*/ 12 h 918356"/>
              <a:gd name="connsiteX2-15337" fmla="*/ 9517857 w 9517857"/>
              <a:gd name="connsiteY2-15338" fmla="*/ 918356 h 918356"/>
              <a:gd name="connsiteX3-15339" fmla="*/ 14604 w 9517857"/>
              <a:gd name="connsiteY3-15340" fmla="*/ 918356 h 918356"/>
              <a:gd name="connsiteX4-15341" fmla="*/ 12841 w 9517857"/>
              <a:gd name="connsiteY4-15342" fmla="*/ 917763 h 918356"/>
              <a:gd name="connsiteX5-15343" fmla="*/ 93 w 9517857"/>
              <a:gd name="connsiteY5-15344" fmla="*/ 912471 h 918356"/>
              <a:gd name="connsiteX6-15345" fmla="*/ 58674 w 9517857"/>
              <a:gd name="connsiteY6-15346" fmla="*/ 890322 h 918356"/>
              <a:gd name="connsiteX7-15347" fmla="*/ 275005 w 9517857"/>
              <a:gd name="connsiteY7-15348" fmla="*/ 823579 h 918356"/>
              <a:gd name="connsiteX8-15349" fmla="*/ 587824 w 9517857"/>
              <a:gd name="connsiteY8-15350" fmla="*/ 798195 h 918356"/>
              <a:gd name="connsiteX9-15351" fmla="*/ 752936 w 9517857"/>
              <a:gd name="connsiteY9-15352" fmla="*/ 742843 h 918356"/>
              <a:gd name="connsiteX10-15353" fmla="*/ 855732 w 9517857"/>
              <a:gd name="connsiteY10-15354" fmla="*/ 731068 h 918356"/>
              <a:gd name="connsiteX11-15355" fmla="*/ 901402 w 9517857"/>
              <a:gd name="connsiteY11-15356" fmla="*/ 729045 h 918356"/>
              <a:gd name="connsiteX12-15357" fmla="*/ 930946 w 9517857"/>
              <a:gd name="connsiteY12-15358" fmla="*/ 734046 h 918356"/>
              <a:gd name="connsiteX13-15359" fmla="*/ 986250 w 9517857"/>
              <a:gd name="connsiteY13-15360" fmla="*/ 713530 h 918356"/>
              <a:gd name="connsiteX14-15361" fmla="*/ 1013752 w 9517857"/>
              <a:gd name="connsiteY14-15362" fmla="*/ 713361 h 918356"/>
              <a:gd name="connsiteX15-15363" fmla="*/ 1023734 w 9517857"/>
              <a:gd name="connsiteY15-15364" fmla="*/ 718571 h 918356"/>
              <a:gd name="connsiteX16-15365" fmla="*/ 1142754 w 9517857"/>
              <a:gd name="connsiteY16-15366" fmla="*/ 725374 h 918356"/>
              <a:gd name="connsiteX17-15367" fmla="*/ 1218120 w 9517857"/>
              <a:gd name="connsiteY17-15368" fmla="*/ 713280 h 918356"/>
              <a:gd name="connsiteX18-15369" fmla="*/ 1397459 w 9517857"/>
              <a:gd name="connsiteY18-15370" fmla="*/ 691190 h 918356"/>
              <a:gd name="connsiteX19-15371" fmla="*/ 1580688 w 9517857"/>
              <a:gd name="connsiteY19-15372" fmla="*/ 693697 h 918356"/>
              <a:gd name="connsiteX20-15373" fmla="*/ 1772334 w 9517857"/>
              <a:gd name="connsiteY20-15374" fmla="*/ 710640 h 918356"/>
              <a:gd name="connsiteX21-15375" fmla="*/ 2054652 w 9517857"/>
              <a:gd name="connsiteY21-15376" fmla="*/ 656648 h 918356"/>
              <a:gd name="connsiteX22-15377" fmla="*/ 2135144 w 9517857"/>
              <a:gd name="connsiteY22-15378" fmla="*/ 636501 h 918356"/>
              <a:gd name="connsiteX23-15379" fmla="*/ 2440292 w 9517857"/>
              <a:gd name="connsiteY23-15380" fmla="*/ 593862 h 918356"/>
              <a:gd name="connsiteX24-15381" fmla="*/ 2547829 w 9517857"/>
              <a:gd name="connsiteY24-15382" fmla="*/ 566150 h 918356"/>
              <a:gd name="connsiteX25-15383" fmla="*/ 2658055 w 9517857"/>
              <a:gd name="connsiteY25-15384" fmla="*/ 568918 h 918356"/>
              <a:gd name="connsiteX26-15385" fmla="*/ 2693698 w 9517857"/>
              <a:gd name="connsiteY26-15386" fmla="*/ 560029 h 918356"/>
              <a:gd name="connsiteX27-15387" fmla="*/ 2699673 w 9517857"/>
              <a:gd name="connsiteY27-15388" fmla="*/ 556400 h 918356"/>
              <a:gd name="connsiteX28-15389" fmla="*/ 2727306 w 9517857"/>
              <a:gd name="connsiteY28-15390" fmla="*/ 550698 h 918356"/>
              <a:gd name="connsiteX29-15391" fmla="*/ 2820868 w 9517857"/>
              <a:gd name="connsiteY29-15392" fmla="*/ 514160 h 918356"/>
              <a:gd name="connsiteX30-15393" fmla="*/ 3073635 w 9517857"/>
              <a:gd name="connsiteY30-15394" fmla="*/ 491294 h 918356"/>
              <a:gd name="connsiteX31-15395" fmla="*/ 3222071 w 9517857"/>
              <a:gd name="connsiteY31-15396" fmla="*/ 470559 h 918356"/>
              <a:gd name="connsiteX32-15397" fmla="*/ 3274069 w 9517857"/>
              <a:gd name="connsiteY32-15398" fmla="*/ 451605 h 918356"/>
              <a:gd name="connsiteX33-15399" fmla="*/ 3349632 w 9517857"/>
              <a:gd name="connsiteY33-15400" fmla="*/ 432583 h 918356"/>
              <a:gd name="connsiteX34-15401" fmla="*/ 3479593 w 9517857"/>
              <a:gd name="connsiteY34-15402" fmla="*/ 390437 h 918356"/>
              <a:gd name="connsiteX35-15403" fmla="*/ 3651428 w 9517857"/>
              <a:gd name="connsiteY35-15404" fmla="*/ 361807 h 918356"/>
              <a:gd name="connsiteX36-15405" fmla="*/ 3844133 w 9517857"/>
              <a:gd name="connsiteY36-15406" fmla="*/ 360648 h 918356"/>
              <a:gd name="connsiteX37-15407" fmla="*/ 3933803 w 9517857"/>
              <a:gd name="connsiteY37-15408" fmla="*/ 357315 h 918356"/>
              <a:gd name="connsiteX38-15409" fmla="*/ 4266740 w 9517857"/>
              <a:gd name="connsiteY38-15410" fmla="*/ 361454 h 918356"/>
              <a:gd name="connsiteX39-15411" fmla="*/ 4430770 w 9517857"/>
              <a:gd name="connsiteY39-15412" fmla="*/ 342643 h 918356"/>
              <a:gd name="connsiteX40-15413" fmla="*/ 4512664 w 9517857"/>
              <a:gd name="connsiteY40-15414" fmla="*/ 319948 h 918356"/>
              <a:gd name="connsiteX41-15415" fmla="*/ 4616423 w 9517857"/>
              <a:gd name="connsiteY41-15416" fmla="*/ 290914 h 918356"/>
              <a:gd name="connsiteX42-15417" fmla="*/ 4689163 w 9517857"/>
              <a:gd name="connsiteY42-15418" fmla="*/ 272812 h 918356"/>
              <a:gd name="connsiteX43-15419" fmla="*/ 4783273 w 9517857"/>
              <a:gd name="connsiteY43-15420" fmla="*/ 248463 h 918356"/>
              <a:gd name="connsiteX44-15421" fmla="*/ 4836507 w 9517857"/>
              <a:gd name="connsiteY44-15422" fmla="*/ 256788 h 918356"/>
              <a:gd name="connsiteX45-15423" fmla="*/ 4892569 w 9517857"/>
              <a:gd name="connsiteY45-15424" fmla="*/ 249933 h 918356"/>
              <a:gd name="connsiteX46-15425" fmla="*/ 4896611 w 9517857"/>
              <a:gd name="connsiteY46-15426" fmla="*/ 240448 h 918356"/>
              <a:gd name="connsiteX47-15427" fmla="*/ 4917286 w 9517857"/>
              <a:gd name="connsiteY47-15428" fmla="*/ 243659 h 918356"/>
              <a:gd name="connsiteX48-15429" fmla="*/ 4981173 w 9517857"/>
              <a:gd name="connsiteY48-15430" fmla="*/ 247103 h 918356"/>
              <a:gd name="connsiteX49-15431" fmla="*/ 5060397 w 9517857"/>
              <a:gd name="connsiteY49-15432" fmla="*/ 263688 h 918356"/>
              <a:gd name="connsiteX50-15433" fmla="*/ 5252996 w 9517857"/>
              <a:gd name="connsiteY50-15434" fmla="*/ 270655 h 918356"/>
              <a:gd name="connsiteX51-15435" fmla="*/ 5358056 w 9517857"/>
              <a:gd name="connsiteY51-15436" fmla="*/ 247248 h 918356"/>
              <a:gd name="connsiteX52-15437" fmla="*/ 5426496 w 9517857"/>
              <a:gd name="connsiteY52-15438" fmla="*/ 235142 h 918356"/>
              <a:gd name="connsiteX53-15439" fmla="*/ 5497161 w 9517857"/>
              <a:gd name="connsiteY53-15440" fmla="*/ 228808 h 918356"/>
              <a:gd name="connsiteX54-15441" fmla="*/ 5826043 w 9517857"/>
              <a:gd name="connsiteY54-15442" fmla="*/ 148073 h 918356"/>
              <a:gd name="connsiteX55-15443" fmla="*/ 6007627 w 9517857"/>
              <a:gd name="connsiteY55-15444" fmla="*/ 147126 h 918356"/>
              <a:gd name="connsiteX56-15445" fmla="*/ 6080994 w 9517857"/>
              <a:gd name="connsiteY56-15446" fmla="*/ 142938 h 918356"/>
              <a:gd name="connsiteX57-15447" fmla="*/ 6194152 w 9517857"/>
              <a:gd name="connsiteY57-15448" fmla="*/ 151772 h 918356"/>
              <a:gd name="connsiteX58-15449" fmla="*/ 6281379 w 9517857"/>
              <a:gd name="connsiteY58-15450" fmla="*/ 181626 h 918356"/>
              <a:gd name="connsiteX59-15451" fmla="*/ 6489033 w 9517857"/>
              <a:gd name="connsiteY59-15452" fmla="*/ 167648 h 918356"/>
              <a:gd name="connsiteX60-15453" fmla="*/ 6544700 w 9517857"/>
              <a:gd name="connsiteY60-15454" fmla="*/ 167161 h 918356"/>
              <a:gd name="connsiteX61-15455" fmla="*/ 6648353 w 9517857"/>
              <a:gd name="connsiteY61-15456" fmla="*/ 172250 h 918356"/>
              <a:gd name="connsiteX62-15457" fmla="*/ 6736227 w 9517857"/>
              <a:gd name="connsiteY62-15458" fmla="*/ 173216 h 918356"/>
              <a:gd name="connsiteX63-15459" fmla="*/ 6977218 w 9517857"/>
              <a:gd name="connsiteY63-15460" fmla="*/ 184289 h 918356"/>
              <a:gd name="connsiteX64-15461" fmla="*/ 7065221 w 9517857"/>
              <a:gd name="connsiteY64-15462" fmla="*/ 227531 h 918356"/>
              <a:gd name="connsiteX65-15463" fmla="*/ 7358195 w 9517857"/>
              <a:gd name="connsiteY65-15464" fmla="*/ 251740 h 918356"/>
              <a:gd name="connsiteX66-15465" fmla="*/ 7565449 w 9517857"/>
              <a:gd name="connsiteY66-15466" fmla="*/ 258950 h 918356"/>
              <a:gd name="connsiteX67-15467" fmla="*/ 7599285 w 9517857"/>
              <a:gd name="connsiteY67-15468" fmla="*/ 266021 h 918356"/>
              <a:gd name="connsiteX68-15469" fmla="*/ 7644411 w 9517857"/>
              <a:gd name="connsiteY68-15470" fmla="*/ 258986 h 918356"/>
              <a:gd name="connsiteX69-15471" fmla="*/ 7825110 w 9517857"/>
              <a:gd name="connsiteY69-15472" fmla="*/ 229109 h 918356"/>
              <a:gd name="connsiteX70-15473" fmla="*/ 7965805 w 9517857"/>
              <a:gd name="connsiteY70-15474" fmla="*/ 200355 h 918356"/>
              <a:gd name="connsiteX71-15475" fmla="*/ 8147401 w 9517857"/>
              <a:gd name="connsiteY71-15476" fmla="*/ 205617 h 918356"/>
              <a:gd name="connsiteX72-15477" fmla="*/ 8256033 w 9517857"/>
              <a:gd name="connsiteY72-15478" fmla="*/ 193713 h 918356"/>
              <a:gd name="connsiteX73-15479" fmla="*/ 8410677 w 9517857"/>
              <a:gd name="connsiteY73-15480" fmla="*/ 172167 h 918356"/>
              <a:gd name="connsiteX74-15481" fmla="*/ 8614948 w 9517857"/>
              <a:gd name="connsiteY74-15482" fmla="*/ 168247 h 918356"/>
              <a:gd name="connsiteX75-15483" fmla="*/ 8715976 w 9517857"/>
              <a:gd name="connsiteY75-15484" fmla="*/ 178374 h 918356"/>
              <a:gd name="connsiteX76-15485" fmla="*/ 8778827 w 9517857"/>
              <a:gd name="connsiteY76-15486" fmla="*/ 172936 h 918356"/>
              <a:gd name="connsiteX77-15487" fmla="*/ 8855248 w 9517857"/>
              <a:gd name="connsiteY77-15488" fmla="*/ 143149 h 918356"/>
              <a:gd name="connsiteX78-15489" fmla="*/ 9010380 w 9517857"/>
              <a:gd name="connsiteY78-15490" fmla="*/ 91891 h 918356"/>
              <a:gd name="connsiteX79-15491" fmla="*/ 9110856 w 9517857"/>
              <a:gd name="connsiteY79-15492" fmla="*/ 70997 h 918356"/>
              <a:gd name="connsiteX80-15493" fmla="*/ 9268817 w 9517857"/>
              <a:gd name="connsiteY80-15494" fmla="*/ 53082 h 918356"/>
              <a:gd name="connsiteX81-15495" fmla="*/ 9316667 w 9517857"/>
              <a:gd name="connsiteY81-15496" fmla="*/ 45047 h 918356"/>
              <a:gd name="connsiteX82-15497" fmla="*/ 9428209 w 9517857"/>
              <a:gd name="connsiteY82-15498" fmla="*/ 29923 h 918356"/>
              <a:gd name="connsiteX83-15499" fmla="*/ 9488916 w 9517857"/>
              <a:gd name="connsiteY83-15500" fmla="*/ 0 h 918356"/>
              <a:gd name="connsiteX0-15501" fmla="*/ 9488916 w 9517857"/>
              <a:gd name="connsiteY0-15502" fmla="*/ 0 h 918356"/>
              <a:gd name="connsiteX1-15503" fmla="*/ 9517857 w 9517857"/>
              <a:gd name="connsiteY1-15504" fmla="*/ 12 h 918356"/>
              <a:gd name="connsiteX2-15505" fmla="*/ 9517857 w 9517857"/>
              <a:gd name="connsiteY2-15506" fmla="*/ 918356 h 918356"/>
              <a:gd name="connsiteX3-15507" fmla="*/ 14604 w 9517857"/>
              <a:gd name="connsiteY3-15508" fmla="*/ 918356 h 918356"/>
              <a:gd name="connsiteX4-15509" fmla="*/ 12841 w 9517857"/>
              <a:gd name="connsiteY4-15510" fmla="*/ 917763 h 918356"/>
              <a:gd name="connsiteX5-15511" fmla="*/ 93 w 9517857"/>
              <a:gd name="connsiteY5-15512" fmla="*/ 912471 h 918356"/>
              <a:gd name="connsiteX6-15513" fmla="*/ 58674 w 9517857"/>
              <a:gd name="connsiteY6-15514" fmla="*/ 890322 h 918356"/>
              <a:gd name="connsiteX7-15515" fmla="*/ 275005 w 9517857"/>
              <a:gd name="connsiteY7-15516" fmla="*/ 823579 h 918356"/>
              <a:gd name="connsiteX8-15517" fmla="*/ 587824 w 9517857"/>
              <a:gd name="connsiteY8-15518" fmla="*/ 798195 h 918356"/>
              <a:gd name="connsiteX9-15519" fmla="*/ 752936 w 9517857"/>
              <a:gd name="connsiteY9-15520" fmla="*/ 742843 h 918356"/>
              <a:gd name="connsiteX10-15521" fmla="*/ 855732 w 9517857"/>
              <a:gd name="connsiteY10-15522" fmla="*/ 731068 h 918356"/>
              <a:gd name="connsiteX11-15523" fmla="*/ 901402 w 9517857"/>
              <a:gd name="connsiteY11-15524" fmla="*/ 729045 h 918356"/>
              <a:gd name="connsiteX12-15525" fmla="*/ 930946 w 9517857"/>
              <a:gd name="connsiteY12-15526" fmla="*/ 734046 h 918356"/>
              <a:gd name="connsiteX13-15527" fmla="*/ 986250 w 9517857"/>
              <a:gd name="connsiteY13-15528" fmla="*/ 713530 h 918356"/>
              <a:gd name="connsiteX14-15529" fmla="*/ 1013752 w 9517857"/>
              <a:gd name="connsiteY14-15530" fmla="*/ 713361 h 918356"/>
              <a:gd name="connsiteX15-15531" fmla="*/ 1023734 w 9517857"/>
              <a:gd name="connsiteY15-15532" fmla="*/ 718571 h 918356"/>
              <a:gd name="connsiteX16-15533" fmla="*/ 1142754 w 9517857"/>
              <a:gd name="connsiteY16-15534" fmla="*/ 725374 h 918356"/>
              <a:gd name="connsiteX17-15535" fmla="*/ 1218120 w 9517857"/>
              <a:gd name="connsiteY17-15536" fmla="*/ 713280 h 918356"/>
              <a:gd name="connsiteX18-15537" fmla="*/ 1397459 w 9517857"/>
              <a:gd name="connsiteY18-15538" fmla="*/ 691190 h 918356"/>
              <a:gd name="connsiteX19-15539" fmla="*/ 1580688 w 9517857"/>
              <a:gd name="connsiteY19-15540" fmla="*/ 693697 h 918356"/>
              <a:gd name="connsiteX20-15541" fmla="*/ 2054652 w 9517857"/>
              <a:gd name="connsiteY20-15542" fmla="*/ 656648 h 918356"/>
              <a:gd name="connsiteX21-15543" fmla="*/ 2135144 w 9517857"/>
              <a:gd name="connsiteY21-15544" fmla="*/ 636501 h 918356"/>
              <a:gd name="connsiteX22-15545" fmla="*/ 2440292 w 9517857"/>
              <a:gd name="connsiteY22-15546" fmla="*/ 593862 h 918356"/>
              <a:gd name="connsiteX23-15547" fmla="*/ 2547829 w 9517857"/>
              <a:gd name="connsiteY23-15548" fmla="*/ 566150 h 918356"/>
              <a:gd name="connsiteX24-15549" fmla="*/ 2658055 w 9517857"/>
              <a:gd name="connsiteY24-15550" fmla="*/ 568918 h 918356"/>
              <a:gd name="connsiteX25-15551" fmla="*/ 2693698 w 9517857"/>
              <a:gd name="connsiteY25-15552" fmla="*/ 560029 h 918356"/>
              <a:gd name="connsiteX26-15553" fmla="*/ 2699673 w 9517857"/>
              <a:gd name="connsiteY26-15554" fmla="*/ 556400 h 918356"/>
              <a:gd name="connsiteX27-15555" fmla="*/ 2727306 w 9517857"/>
              <a:gd name="connsiteY27-15556" fmla="*/ 550698 h 918356"/>
              <a:gd name="connsiteX28-15557" fmla="*/ 2820868 w 9517857"/>
              <a:gd name="connsiteY28-15558" fmla="*/ 514160 h 918356"/>
              <a:gd name="connsiteX29-15559" fmla="*/ 3073635 w 9517857"/>
              <a:gd name="connsiteY29-15560" fmla="*/ 491294 h 918356"/>
              <a:gd name="connsiteX30-15561" fmla="*/ 3222071 w 9517857"/>
              <a:gd name="connsiteY30-15562" fmla="*/ 470559 h 918356"/>
              <a:gd name="connsiteX31-15563" fmla="*/ 3274069 w 9517857"/>
              <a:gd name="connsiteY31-15564" fmla="*/ 451605 h 918356"/>
              <a:gd name="connsiteX32-15565" fmla="*/ 3349632 w 9517857"/>
              <a:gd name="connsiteY32-15566" fmla="*/ 432583 h 918356"/>
              <a:gd name="connsiteX33-15567" fmla="*/ 3479593 w 9517857"/>
              <a:gd name="connsiteY33-15568" fmla="*/ 390437 h 918356"/>
              <a:gd name="connsiteX34-15569" fmla="*/ 3651428 w 9517857"/>
              <a:gd name="connsiteY34-15570" fmla="*/ 361807 h 918356"/>
              <a:gd name="connsiteX35-15571" fmla="*/ 3844133 w 9517857"/>
              <a:gd name="connsiteY35-15572" fmla="*/ 360648 h 918356"/>
              <a:gd name="connsiteX36-15573" fmla="*/ 3933803 w 9517857"/>
              <a:gd name="connsiteY36-15574" fmla="*/ 357315 h 918356"/>
              <a:gd name="connsiteX37-15575" fmla="*/ 4266740 w 9517857"/>
              <a:gd name="connsiteY37-15576" fmla="*/ 361454 h 918356"/>
              <a:gd name="connsiteX38-15577" fmla="*/ 4430770 w 9517857"/>
              <a:gd name="connsiteY38-15578" fmla="*/ 342643 h 918356"/>
              <a:gd name="connsiteX39-15579" fmla="*/ 4512664 w 9517857"/>
              <a:gd name="connsiteY39-15580" fmla="*/ 319948 h 918356"/>
              <a:gd name="connsiteX40-15581" fmla="*/ 4616423 w 9517857"/>
              <a:gd name="connsiteY40-15582" fmla="*/ 290914 h 918356"/>
              <a:gd name="connsiteX41-15583" fmla="*/ 4689163 w 9517857"/>
              <a:gd name="connsiteY41-15584" fmla="*/ 272812 h 918356"/>
              <a:gd name="connsiteX42-15585" fmla="*/ 4783273 w 9517857"/>
              <a:gd name="connsiteY42-15586" fmla="*/ 248463 h 918356"/>
              <a:gd name="connsiteX43-15587" fmla="*/ 4836507 w 9517857"/>
              <a:gd name="connsiteY43-15588" fmla="*/ 256788 h 918356"/>
              <a:gd name="connsiteX44-15589" fmla="*/ 4892569 w 9517857"/>
              <a:gd name="connsiteY44-15590" fmla="*/ 249933 h 918356"/>
              <a:gd name="connsiteX45-15591" fmla="*/ 4896611 w 9517857"/>
              <a:gd name="connsiteY45-15592" fmla="*/ 240448 h 918356"/>
              <a:gd name="connsiteX46-15593" fmla="*/ 4917286 w 9517857"/>
              <a:gd name="connsiteY46-15594" fmla="*/ 243659 h 918356"/>
              <a:gd name="connsiteX47-15595" fmla="*/ 4981173 w 9517857"/>
              <a:gd name="connsiteY47-15596" fmla="*/ 247103 h 918356"/>
              <a:gd name="connsiteX48-15597" fmla="*/ 5060397 w 9517857"/>
              <a:gd name="connsiteY48-15598" fmla="*/ 263688 h 918356"/>
              <a:gd name="connsiteX49-15599" fmla="*/ 5252996 w 9517857"/>
              <a:gd name="connsiteY49-15600" fmla="*/ 270655 h 918356"/>
              <a:gd name="connsiteX50-15601" fmla="*/ 5358056 w 9517857"/>
              <a:gd name="connsiteY50-15602" fmla="*/ 247248 h 918356"/>
              <a:gd name="connsiteX51-15603" fmla="*/ 5426496 w 9517857"/>
              <a:gd name="connsiteY51-15604" fmla="*/ 235142 h 918356"/>
              <a:gd name="connsiteX52-15605" fmla="*/ 5497161 w 9517857"/>
              <a:gd name="connsiteY52-15606" fmla="*/ 228808 h 918356"/>
              <a:gd name="connsiteX53-15607" fmla="*/ 5826043 w 9517857"/>
              <a:gd name="connsiteY53-15608" fmla="*/ 148073 h 918356"/>
              <a:gd name="connsiteX54-15609" fmla="*/ 6007627 w 9517857"/>
              <a:gd name="connsiteY54-15610" fmla="*/ 147126 h 918356"/>
              <a:gd name="connsiteX55-15611" fmla="*/ 6080994 w 9517857"/>
              <a:gd name="connsiteY55-15612" fmla="*/ 142938 h 918356"/>
              <a:gd name="connsiteX56-15613" fmla="*/ 6194152 w 9517857"/>
              <a:gd name="connsiteY56-15614" fmla="*/ 151772 h 918356"/>
              <a:gd name="connsiteX57-15615" fmla="*/ 6281379 w 9517857"/>
              <a:gd name="connsiteY57-15616" fmla="*/ 181626 h 918356"/>
              <a:gd name="connsiteX58-15617" fmla="*/ 6489033 w 9517857"/>
              <a:gd name="connsiteY58-15618" fmla="*/ 167648 h 918356"/>
              <a:gd name="connsiteX59-15619" fmla="*/ 6544700 w 9517857"/>
              <a:gd name="connsiteY59-15620" fmla="*/ 167161 h 918356"/>
              <a:gd name="connsiteX60-15621" fmla="*/ 6648353 w 9517857"/>
              <a:gd name="connsiteY60-15622" fmla="*/ 172250 h 918356"/>
              <a:gd name="connsiteX61-15623" fmla="*/ 6736227 w 9517857"/>
              <a:gd name="connsiteY61-15624" fmla="*/ 173216 h 918356"/>
              <a:gd name="connsiteX62-15625" fmla="*/ 6977218 w 9517857"/>
              <a:gd name="connsiteY62-15626" fmla="*/ 184289 h 918356"/>
              <a:gd name="connsiteX63-15627" fmla="*/ 7065221 w 9517857"/>
              <a:gd name="connsiteY63-15628" fmla="*/ 227531 h 918356"/>
              <a:gd name="connsiteX64-15629" fmla="*/ 7358195 w 9517857"/>
              <a:gd name="connsiteY64-15630" fmla="*/ 251740 h 918356"/>
              <a:gd name="connsiteX65-15631" fmla="*/ 7565449 w 9517857"/>
              <a:gd name="connsiteY65-15632" fmla="*/ 258950 h 918356"/>
              <a:gd name="connsiteX66-15633" fmla="*/ 7599285 w 9517857"/>
              <a:gd name="connsiteY66-15634" fmla="*/ 266021 h 918356"/>
              <a:gd name="connsiteX67-15635" fmla="*/ 7644411 w 9517857"/>
              <a:gd name="connsiteY67-15636" fmla="*/ 258986 h 918356"/>
              <a:gd name="connsiteX68-15637" fmla="*/ 7825110 w 9517857"/>
              <a:gd name="connsiteY68-15638" fmla="*/ 229109 h 918356"/>
              <a:gd name="connsiteX69-15639" fmla="*/ 7965805 w 9517857"/>
              <a:gd name="connsiteY69-15640" fmla="*/ 200355 h 918356"/>
              <a:gd name="connsiteX70-15641" fmla="*/ 8147401 w 9517857"/>
              <a:gd name="connsiteY70-15642" fmla="*/ 205617 h 918356"/>
              <a:gd name="connsiteX71-15643" fmla="*/ 8256033 w 9517857"/>
              <a:gd name="connsiteY71-15644" fmla="*/ 193713 h 918356"/>
              <a:gd name="connsiteX72-15645" fmla="*/ 8410677 w 9517857"/>
              <a:gd name="connsiteY72-15646" fmla="*/ 172167 h 918356"/>
              <a:gd name="connsiteX73-15647" fmla="*/ 8614948 w 9517857"/>
              <a:gd name="connsiteY73-15648" fmla="*/ 168247 h 918356"/>
              <a:gd name="connsiteX74-15649" fmla="*/ 8715976 w 9517857"/>
              <a:gd name="connsiteY74-15650" fmla="*/ 178374 h 918356"/>
              <a:gd name="connsiteX75-15651" fmla="*/ 8778827 w 9517857"/>
              <a:gd name="connsiteY75-15652" fmla="*/ 172936 h 918356"/>
              <a:gd name="connsiteX76-15653" fmla="*/ 8855248 w 9517857"/>
              <a:gd name="connsiteY76-15654" fmla="*/ 143149 h 918356"/>
              <a:gd name="connsiteX77-15655" fmla="*/ 9010380 w 9517857"/>
              <a:gd name="connsiteY77-15656" fmla="*/ 91891 h 918356"/>
              <a:gd name="connsiteX78-15657" fmla="*/ 9110856 w 9517857"/>
              <a:gd name="connsiteY78-15658" fmla="*/ 70997 h 918356"/>
              <a:gd name="connsiteX79-15659" fmla="*/ 9268817 w 9517857"/>
              <a:gd name="connsiteY79-15660" fmla="*/ 53082 h 918356"/>
              <a:gd name="connsiteX80-15661" fmla="*/ 9316667 w 9517857"/>
              <a:gd name="connsiteY80-15662" fmla="*/ 45047 h 918356"/>
              <a:gd name="connsiteX81-15663" fmla="*/ 9428209 w 9517857"/>
              <a:gd name="connsiteY81-15664" fmla="*/ 29923 h 918356"/>
              <a:gd name="connsiteX82-15665" fmla="*/ 9488916 w 9517857"/>
              <a:gd name="connsiteY82-15666" fmla="*/ 0 h 918356"/>
              <a:gd name="connsiteX0-15667" fmla="*/ 9488916 w 9517857"/>
              <a:gd name="connsiteY0-15668" fmla="*/ 0 h 918356"/>
              <a:gd name="connsiteX1-15669" fmla="*/ 9517857 w 9517857"/>
              <a:gd name="connsiteY1-15670" fmla="*/ 12 h 918356"/>
              <a:gd name="connsiteX2-15671" fmla="*/ 9517857 w 9517857"/>
              <a:gd name="connsiteY2-15672" fmla="*/ 918356 h 918356"/>
              <a:gd name="connsiteX3-15673" fmla="*/ 14604 w 9517857"/>
              <a:gd name="connsiteY3-15674" fmla="*/ 918356 h 918356"/>
              <a:gd name="connsiteX4-15675" fmla="*/ 12841 w 9517857"/>
              <a:gd name="connsiteY4-15676" fmla="*/ 917763 h 918356"/>
              <a:gd name="connsiteX5-15677" fmla="*/ 93 w 9517857"/>
              <a:gd name="connsiteY5-15678" fmla="*/ 912471 h 918356"/>
              <a:gd name="connsiteX6-15679" fmla="*/ 58674 w 9517857"/>
              <a:gd name="connsiteY6-15680" fmla="*/ 890322 h 918356"/>
              <a:gd name="connsiteX7-15681" fmla="*/ 275005 w 9517857"/>
              <a:gd name="connsiteY7-15682" fmla="*/ 823579 h 918356"/>
              <a:gd name="connsiteX8-15683" fmla="*/ 587824 w 9517857"/>
              <a:gd name="connsiteY8-15684" fmla="*/ 798195 h 918356"/>
              <a:gd name="connsiteX9-15685" fmla="*/ 752936 w 9517857"/>
              <a:gd name="connsiteY9-15686" fmla="*/ 742843 h 918356"/>
              <a:gd name="connsiteX10-15687" fmla="*/ 855732 w 9517857"/>
              <a:gd name="connsiteY10-15688" fmla="*/ 731068 h 918356"/>
              <a:gd name="connsiteX11-15689" fmla="*/ 901402 w 9517857"/>
              <a:gd name="connsiteY11-15690" fmla="*/ 729045 h 918356"/>
              <a:gd name="connsiteX12-15691" fmla="*/ 930946 w 9517857"/>
              <a:gd name="connsiteY12-15692" fmla="*/ 734046 h 918356"/>
              <a:gd name="connsiteX13-15693" fmla="*/ 986250 w 9517857"/>
              <a:gd name="connsiteY13-15694" fmla="*/ 713530 h 918356"/>
              <a:gd name="connsiteX14-15695" fmla="*/ 1013752 w 9517857"/>
              <a:gd name="connsiteY14-15696" fmla="*/ 713361 h 918356"/>
              <a:gd name="connsiteX15-15697" fmla="*/ 1023734 w 9517857"/>
              <a:gd name="connsiteY15-15698" fmla="*/ 718571 h 918356"/>
              <a:gd name="connsiteX16-15699" fmla="*/ 1142754 w 9517857"/>
              <a:gd name="connsiteY16-15700" fmla="*/ 725374 h 918356"/>
              <a:gd name="connsiteX17-15701" fmla="*/ 1218120 w 9517857"/>
              <a:gd name="connsiteY17-15702" fmla="*/ 713280 h 918356"/>
              <a:gd name="connsiteX18-15703" fmla="*/ 1397459 w 9517857"/>
              <a:gd name="connsiteY18-15704" fmla="*/ 691190 h 918356"/>
              <a:gd name="connsiteX19-15705" fmla="*/ 1580688 w 9517857"/>
              <a:gd name="connsiteY19-15706" fmla="*/ 693697 h 918356"/>
              <a:gd name="connsiteX20-15707" fmla="*/ 2054652 w 9517857"/>
              <a:gd name="connsiteY20-15708" fmla="*/ 656648 h 918356"/>
              <a:gd name="connsiteX21-15709" fmla="*/ 2135144 w 9517857"/>
              <a:gd name="connsiteY21-15710" fmla="*/ 636501 h 918356"/>
              <a:gd name="connsiteX22-15711" fmla="*/ 2440292 w 9517857"/>
              <a:gd name="connsiteY22-15712" fmla="*/ 593862 h 918356"/>
              <a:gd name="connsiteX23-15713" fmla="*/ 2547829 w 9517857"/>
              <a:gd name="connsiteY23-15714" fmla="*/ 566150 h 918356"/>
              <a:gd name="connsiteX24-15715" fmla="*/ 2658055 w 9517857"/>
              <a:gd name="connsiteY24-15716" fmla="*/ 568918 h 918356"/>
              <a:gd name="connsiteX25-15717" fmla="*/ 2693698 w 9517857"/>
              <a:gd name="connsiteY25-15718" fmla="*/ 560029 h 918356"/>
              <a:gd name="connsiteX26-15719" fmla="*/ 2699673 w 9517857"/>
              <a:gd name="connsiteY26-15720" fmla="*/ 556400 h 918356"/>
              <a:gd name="connsiteX27-15721" fmla="*/ 2727306 w 9517857"/>
              <a:gd name="connsiteY27-15722" fmla="*/ 550698 h 918356"/>
              <a:gd name="connsiteX28-15723" fmla="*/ 3073635 w 9517857"/>
              <a:gd name="connsiteY28-15724" fmla="*/ 491294 h 918356"/>
              <a:gd name="connsiteX29-15725" fmla="*/ 3222071 w 9517857"/>
              <a:gd name="connsiteY29-15726" fmla="*/ 470559 h 918356"/>
              <a:gd name="connsiteX30-15727" fmla="*/ 3274069 w 9517857"/>
              <a:gd name="connsiteY30-15728" fmla="*/ 451605 h 918356"/>
              <a:gd name="connsiteX31-15729" fmla="*/ 3349632 w 9517857"/>
              <a:gd name="connsiteY31-15730" fmla="*/ 432583 h 918356"/>
              <a:gd name="connsiteX32-15731" fmla="*/ 3479593 w 9517857"/>
              <a:gd name="connsiteY32-15732" fmla="*/ 390437 h 918356"/>
              <a:gd name="connsiteX33-15733" fmla="*/ 3651428 w 9517857"/>
              <a:gd name="connsiteY33-15734" fmla="*/ 361807 h 918356"/>
              <a:gd name="connsiteX34-15735" fmla="*/ 3844133 w 9517857"/>
              <a:gd name="connsiteY34-15736" fmla="*/ 360648 h 918356"/>
              <a:gd name="connsiteX35-15737" fmla="*/ 3933803 w 9517857"/>
              <a:gd name="connsiteY35-15738" fmla="*/ 357315 h 918356"/>
              <a:gd name="connsiteX36-15739" fmla="*/ 4266740 w 9517857"/>
              <a:gd name="connsiteY36-15740" fmla="*/ 361454 h 918356"/>
              <a:gd name="connsiteX37-15741" fmla="*/ 4430770 w 9517857"/>
              <a:gd name="connsiteY37-15742" fmla="*/ 342643 h 918356"/>
              <a:gd name="connsiteX38-15743" fmla="*/ 4512664 w 9517857"/>
              <a:gd name="connsiteY38-15744" fmla="*/ 319948 h 918356"/>
              <a:gd name="connsiteX39-15745" fmla="*/ 4616423 w 9517857"/>
              <a:gd name="connsiteY39-15746" fmla="*/ 290914 h 918356"/>
              <a:gd name="connsiteX40-15747" fmla="*/ 4689163 w 9517857"/>
              <a:gd name="connsiteY40-15748" fmla="*/ 272812 h 918356"/>
              <a:gd name="connsiteX41-15749" fmla="*/ 4783273 w 9517857"/>
              <a:gd name="connsiteY41-15750" fmla="*/ 248463 h 918356"/>
              <a:gd name="connsiteX42-15751" fmla="*/ 4836507 w 9517857"/>
              <a:gd name="connsiteY42-15752" fmla="*/ 256788 h 918356"/>
              <a:gd name="connsiteX43-15753" fmla="*/ 4892569 w 9517857"/>
              <a:gd name="connsiteY43-15754" fmla="*/ 249933 h 918356"/>
              <a:gd name="connsiteX44-15755" fmla="*/ 4896611 w 9517857"/>
              <a:gd name="connsiteY44-15756" fmla="*/ 240448 h 918356"/>
              <a:gd name="connsiteX45-15757" fmla="*/ 4917286 w 9517857"/>
              <a:gd name="connsiteY45-15758" fmla="*/ 243659 h 918356"/>
              <a:gd name="connsiteX46-15759" fmla="*/ 4981173 w 9517857"/>
              <a:gd name="connsiteY46-15760" fmla="*/ 247103 h 918356"/>
              <a:gd name="connsiteX47-15761" fmla="*/ 5060397 w 9517857"/>
              <a:gd name="connsiteY47-15762" fmla="*/ 263688 h 918356"/>
              <a:gd name="connsiteX48-15763" fmla="*/ 5252996 w 9517857"/>
              <a:gd name="connsiteY48-15764" fmla="*/ 270655 h 918356"/>
              <a:gd name="connsiteX49-15765" fmla="*/ 5358056 w 9517857"/>
              <a:gd name="connsiteY49-15766" fmla="*/ 247248 h 918356"/>
              <a:gd name="connsiteX50-15767" fmla="*/ 5426496 w 9517857"/>
              <a:gd name="connsiteY50-15768" fmla="*/ 235142 h 918356"/>
              <a:gd name="connsiteX51-15769" fmla="*/ 5497161 w 9517857"/>
              <a:gd name="connsiteY51-15770" fmla="*/ 228808 h 918356"/>
              <a:gd name="connsiteX52-15771" fmla="*/ 5826043 w 9517857"/>
              <a:gd name="connsiteY52-15772" fmla="*/ 148073 h 918356"/>
              <a:gd name="connsiteX53-15773" fmla="*/ 6007627 w 9517857"/>
              <a:gd name="connsiteY53-15774" fmla="*/ 147126 h 918356"/>
              <a:gd name="connsiteX54-15775" fmla="*/ 6080994 w 9517857"/>
              <a:gd name="connsiteY54-15776" fmla="*/ 142938 h 918356"/>
              <a:gd name="connsiteX55-15777" fmla="*/ 6194152 w 9517857"/>
              <a:gd name="connsiteY55-15778" fmla="*/ 151772 h 918356"/>
              <a:gd name="connsiteX56-15779" fmla="*/ 6281379 w 9517857"/>
              <a:gd name="connsiteY56-15780" fmla="*/ 181626 h 918356"/>
              <a:gd name="connsiteX57-15781" fmla="*/ 6489033 w 9517857"/>
              <a:gd name="connsiteY57-15782" fmla="*/ 167648 h 918356"/>
              <a:gd name="connsiteX58-15783" fmla="*/ 6544700 w 9517857"/>
              <a:gd name="connsiteY58-15784" fmla="*/ 167161 h 918356"/>
              <a:gd name="connsiteX59-15785" fmla="*/ 6648353 w 9517857"/>
              <a:gd name="connsiteY59-15786" fmla="*/ 172250 h 918356"/>
              <a:gd name="connsiteX60-15787" fmla="*/ 6736227 w 9517857"/>
              <a:gd name="connsiteY60-15788" fmla="*/ 173216 h 918356"/>
              <a:gd name="connsiteX61-15789" fmla="*/ 6977218 w 9517857"/>
              <a:gd name="connsiteY61-15790" fmla="*/ 184289 h 918356"/>
              <a:gd name="connsiteX62-15791" fmla="*/ 7065221 w 9517857"/>
              <a:gd name="connsiteY62-15792" fmla="*/ 227531 h 918356"/>
              <a:gd name="connsiteX63-15793" fmla="*/ 7358195 w 9517857"/>
              <a:gd name="connsiteY63-15794" fmla="*/ 251740 h 918356"/>
              <a:gd name="connsiteX64-15795" fmla="*/ 7565449 w 9517857"/>
              <a:gd name="connsiteY64-15796" fmla="*/ 258950 h 918356"/>
              <a:gd name="connsiteX65-15797" fmla="*/ 7599285 w 9517857"/>
              <a:gd name="connsiteY65-15798" fmla="*/ 266021 h 918356"/>
              <a:gd name="connsiteX66-15799" fmla="*/ 7644411 w 9517857"/>
              <a:gd name="connsiteY66-15800" fmla="*/ 258986 h 918356"/>
              <a:gd name="connsiteX67-15801" fmla="*/ 7825110 w 9517857"/>
              <a:gd name="connsiteY67-15802" fmla="*/ 229109 h 918356"/>
              <a:gd name="connsiteX68-15803" fmla="*/ 7965805 w 9517857"/>
              <a:gd name="connsiteY68-15804" fmla="*/ 200355 h 918356"/>
              <a:gd name="connsiteX69-15805" fmla="*/ 8147401 w 9517857"/>
              <a:gd name="connsiteY69-15806" fmla="*/ 205617 h 918356"/>
              <a:gd name="connsiteX70-15807" fmla="*/ 8256033 w 9517857"/>
              <a:gd name="connsiteY70-15808" fmla="*/ 193713 h 918356"/>
              <a:gd name="connsiteX71-15809" fmla="*/ 8410677 w 9517857"/>
              <a:gd name="connsiteY71-15810" fmla="*/ 172167 h 918356"/>
              <a:gd name="connsiteX72-15811" fmla="*/ 8614948 w 9517857"/>
              <a:gd name="connsiteY72-15812" fmla="*/ 168247 h 918356"/>
              <a:gd name="connsiteX73-15813" fmla="*/ 8715976 w 9517857"/>
              <a:gd name="connsiteY73-15814" fmla="*/ 178374 h 918356"/>
              <a:gd name="connsiteX74-15815" fmla="*/ 8778827 w 9517857"/>
              <a:gd name="connsiteY74-15816" fmla="*/ 172936 h 918356"/>
              <a:gd name="connsiteX75-15817" fmla="*/ 8855248 w 9517857"/>
              <a:gd name="connsiteY75-15818" fmla="*/ 143149 h 918356"/>
              <a:gd name="connsiteX76-15819" fmla="*/ 9010380 w 9517857"/>
              <a:gd name="connsiteY76-15820" fmla="*/ 91891 h 918356"/>
              <a:gd name="connsiteX77-15821" fmla="*/ 9110856 w 9517857"/>
              <a:gd name="connsiteY77-15822" fmla="*/ 70997 h 918356"/>
              <a:gd name="connsiteX78-15823" fmla="*/ 9268817 w 9517857"/>
              <a:gd name="connsiteY78-15824" fmla="*/ 53082 h 918356"/>
              <a:gd name="connsiteX79-15825" fmla="*/ 9316667 w 9517857"/>
              <a:gd name="connsiteY79-15826" fmla="*/ 45047 h 918356"/>
              <a:gd name="connsiteX80-15827" fmla="*/ 9428209 w 9517857"/>
              <a:gd name="connsiteY80-15828" fmla="*/ 29923 h 918356"/>
              <a:gd name="connsiteX81-15829" fmla="*/ 9488916 w 9517857"/>
              <a:gd name="connsiteY81-15830" fmla="*/ 0 h 918356"/>
              <a:gd name="connsiteX0-15831" fmla="*/ 9488916 w 9517857"/>
              <a:gd name="connsiteY0-15832" fmla="*/ 0 h 918356"/>
              <a:gd name="connsiteX1-15833" fmla="*/ 9517857 w 9517857"/>
              <a:gd name="connsiteY1-15834" fmla="*/ 12 h 918356"/>
              <a:gd name="connsiteX2-15835" fmla="*/ 9517857 w 9517857"/>
              <a:gd name="connsiteY2-15836" fmla="*/ 918356 h 918356"/>
              <a:gd name="connsiteX3-15837" fmla="*/ 14604 w 9517857"/>
              <a:gd name="connsiteY3-15838" fmla="*/ 918356 h 918356"/>
              <a:gd name="connsiteX4-15839" fmla="*/ 12841 w 9517857"/>
              <a:gd name="connsiteY4-15840" fmla="*/ 917763 h 918356"/>
              <a:gd name="connsiteX5-15841" fmla="*/ 93 w 9517857"/>
              <a:gd name="connsiteY5-15842" fmla="*/ 912471 h 918356"/>
              <a:gd name="connsiteX6-15843" fmla="*/ 58674 w 9517857"/>
              <a:gd name="connsiteY6-15844" fmla="*/ 890322 h 918356"/>
              <a:gd name="connsiteX7-15845" fmla="*/ 275005 w 9517857"/>
              <a:gd name="connsiteY7-15846" fmla="*/ 823579 h 918356"/>
              <a:gd name="connsiteX8-15847" fmla="*/ 587824 w 9517857"/>
              <a:gd name="connsiteY8-15848" fmla="*/ 798195 h 918356"/>
              <a:gd name="connsiteX9-15849" fmla="*/ 752936 w 9517857"/>
              <a:gd name="connsiteY9-15850" fmla="*/ 742843 h 918356"/>
              <a:gd name="connsiteX10-15851" fmla="*/ 855732 w 9517857"/>
              <a:gd name="connsiteY10-15852" fmla="*/ 731068 h 918356"/>
              <a:gd name="connsiteX11-15853" fmla="*/ 901402 w 9517857"/>
              <a:gd name="connsiteY11-15854" fmla="*/ 729045 h 918356"/>
              <a:gd name="connsiteX12-15855" fmla="*/ 930946 w 9517857"/>
              <a:gd name="connsiteY12-15856" fmla="*/ 734046 h 918356"/>
              <a:gd name="connsiteX13-15857" fmla="*/ 986250 w 9517857"/>
              <a:gd name="connsiteY13-15858" fmla="*/ 713530 h 918356"/>
              <a:gd name="connsiteX14-15859" fmla="*/ 1013752 w 9517857"/>
              <a:gd name="connsiteY14-15860" fmla="*/ 713361 h 918356"/>
              <a:gd name="connsiteX15-15861" fmla="*/ 1023734 w 9517857"/>
              <a:gd name="connsiteY15-15862" fmla="*/ 718571 h 918356"/>
              <a:gd name="connsiteX16-15863" fmla="*/ 1142754 w 9517857"/>
              <a:gd name="connsiteY16-15864" fmla="*/ 725374 h 918356"/>
              <a:gd name="connsiteX17-15865" fmla="*/ 1218120 w 9517857"/>
              <a:gd name="connsiteY17-15866" fmla="*/ 713280 h 918356"/>
              <a:gd name="connsiteX18-15867" fmla="*/ 1397459 w 9517857"/>
              <a:gd name="connsiteY18-15868" fmla="*/ 691190 h 918356"/>
              <a:gd name="connsiteX19-15869" fmla="*/ 1580688 w 9517857"/>
              <a:gd name="connsiteY19-15870" fmla="*/ 693697 h 918356"/>
              <a:gd name="connsiteX20-15871" fmla="*/ 2054652 w 9517857"/>
              <a:gd name="connsiteY20-15872" fmla="*/ 656648 h 918356"/>
              <a:gd name="connsiteX21-15873" fmla="*/ 2135144 w 9517857"/>
              <a:gd name="connsiteY21-15874" fmla="*/ 636501 h 918356"/>
              <a:gd name="connsiteX22-15875" fmla="*/ 2440292 w 9517857"/>
              <a:gd name="connsiteY22-15876" fmla="*/ 593862 h 918356"/>
              <a:gd name="connsiteX23-15877" fmla="*/ 2547829 w 9517857"/>
              <a:gd name="connsiteY23-15878" fmla="*/ 566150 h 918356"/>
              <a:gd name="connsiteX24-15879" fmla="*/ 2658055 w 9517857"/>
              <a:gd name="connsiteY24-15880" fmla="*/ 568918 h 918356"/>
              <a:gd name="connsiteX25-15881" fmla="*/ 2693698 w 9517857"/>
              <a:gd name="connsiteY25-15882" fmla="*/ 560029 h 918356"/>
              <a:gd name="connsiteX26-15883" fmla="*/ 2699673 w 9517857"/>
              <a:gd name="connsiteY26-15884" fmla="*/ 556400 h 918356"/>
              <a:gd name="connsiteX27-15885" fmla="*/ 2727306 w 9517857"/>
              <a:gd name="connsiteY27-15886" fmla="*/ 550698 h 918356"/>
              <a:gd name="connsiteX28-15887" fmla="*/ 3073635 w 9517857"/>
              <a:gd name="connsiteY28-15888" fmla="*/ 491294 h 918356"/>
              <a:gd name="connsiteX29-15889" fmla="*/ 3222071 w 9517857"/>
              <a:gd name="connsiteY29-15890" fmla="*/ 470559 h 918356"/>
              <a:gd name="connsiteX30-15891" fmla="*/ 3274069 w 9517857"/>
              <a:gd name="connsiteY30-15892" fmla="*/ 451605 h 918356"/>
              <a:gd name="connsiteX31-15893" fmla="*/ 3349632 w 9517857"/>
              <a:gd name="connsiteY31-15894" fmla="*/ 432583 h 918356"/>
              <a:gd name="connsiteX32-15895" fmla="*/ 3479593 w 9517857"/>
              <a:gd name="connsiteY32-15896" fmla="*/ 390437 h 918356"/>
              <a:gd name="connsiteX33-15897" fmla="*/ 3651428 w 9517857"/>
              <a:gd name="connsiteY33-15898" fmla="*/ 361807 h 918356"/>
              <a:gd name="connsiteX34-15899" fmla="*/ 3844133 w 9517857"/>
              <a:gd name="connsiteY34-15900" fmla="*/ 360648 h 918356"/>
              <a:gd name="connsiteX35-15901" fmla="*/ 3933803 w 9517857"/>
              <a:gd name="connsiteY35-15902" fmla="*/ 357315 h 918356"/>
              <a:gd name="connsiteX36-15903" fmla="*/ 4266740 w 9517857"/>
              <a:gd name="connsiteY36-15904" fmla="*/ 361454 h 918356"/>
              <a:gd name="connsiteX37-15905" fmla="*/ 4430770 w 9517857"/>
              <a:gd name="connsiteY37-15906" fmla="*/ 342643 h 918356"/>
              <a:gd name="connsiteX38-15907" fmla="*/ 4512664 w 9517857"/>
              <a:gd name="connsiteY38-15908" fmla="*/ 319948 h 918356"/>
              <a:gd name="connsiteX39-15909" fmla="*/ 4616423 w 9517857"/>
              <a:gd name="connsiteY39-15910" fmla="*/ 290914 h 918356"/>
              <a:gd name="connsiteX40-15911" fmla="*/ 4689163 w 9517857"/>
              <a:gd name="connsiteY40-15912" fmla="*/ 272812 h 918356"/>
              <a:gd name="connsiteX41-15913" fmla="*/ 4783273 w 9517857"/>
              <a:gd name="connsiteY41-15914" fmla="*/ 248463 h 918356"/>
              <a:gd name="connsiteX42-15915" fmla="*/ 4836507 w 9517857"/>
              <a:gd name="connsiteY42-15916" fmla="*/ 256788 h 918356"/>
              <a:gd name="connsiteX43-15917" fmla="*/ 4892569 w 9517857"/>
              <a:gd name="connsiteY43-15918" fmla="*/ 249933 h 918356"/>
              <a:gd name="connsiteX44-15919" fmla="*/ 4896611 w 9517857"/>
              <a:gd name="connsiteY44-15920" fmla="*/ 240448 h 918356"/>
              <a:gd name="connsiteX45-15921" fmla="*/ 4917286 w 9517857"/>
              <a:gd name="connsiteY45-15922" fmla="*/ 243659 h 918356"/>
              <a:gd name="connsiteX46-15923" fmla="*/ 4981173 w 9517857"/>
              <a:gd name="connsiteY46-15924" fmla="*/ 247103 h 918356"/>
              <a:gd name="connsiteX47-15925" fmla="*/ 5060397 w 9517857"/>
              <a:gd name="connsiteY47-15926" fmla="*/ 263688 h 918356"/>
              <a:gd name="connsiteX48-15927" fmla="*/ 5252996 w 9517857"/>
              <a:gd name="connsiteY48-15928" fmla="*/ 270655 h 918356"/>
              <a:gd name="connsiteX49-15929" fmla="*/ 5358056 w 9517857"/>
              <a:gd name="connsiteY49-15930" fmla="*/ 247248 h 918356"/>
              <a:gd name="connsiteX50-15931" fmla="*/ 5426496 w 9517857"/>
              <a:gd name="connsiteY50-15932" fmla="*/ 235142 h 918356"/>
              <a:gd name="connsiteX51-15933" fmla="*/ 5497161 w 9517857"/>
              <a:gd name="connsiteY51-15934" fmla="*/ 228808 h 918356"/>
              <a:gd name="connsiteX52-15935" fmla="*/ 5826043 w 9517857"/>
              <a:gd name="connsiteY52-15936" fmla="*/ 148073 h 918356"/>
              <a:gd name="connsiteX53-15937" fmla="*/ 6007627 w 9517857"/>
              <a:gd name="connsiteY53-15938" fmla="*/ 147126 h 918356"/>
              <a:gd name="connsiteX54-15939" fmla="*/ 6080994 w 9517857"/>
              <a:gd name="connsiteY54-15940" fmla="*/ 142938 h 918356"/>
              <a:gd name="connsiteX55-15941" fmla="*/ 6194152 w 9517857"/>
              <a:gd name="connsiteY55-15942" fmla="*/ 151772 h 918356"/>
              <a:gd name="connsiteX56-15943" fmla="*/ 6281379 w 9517857"/>
              <a:gd name="connsiteY56-15944" fmla="*/ 181626 h 918356"/>
              <a:gd name="connsiteX57-15945" fmla="*/ 6489033 w 9517857"/>
              <a:gd name="connsiteY57-15946" fmla="*/ 167648 h 918356"/>
              <a:gd name="connsiteX58-15947" fmla="*/ 6544700 w 9517857"/>
              <a:gd name="connsiteY58-15948" fmla="*/ 167161 h 918356"/>
              <a:gd name="connsiteX59-15949" fmla="*/ 6648353 w 9517857"/>
              <a:gd name="connsiteY59-15950" fmla="*/ 172250 h 918356"/>
              <a:gd name="connsiteX60-15951" fmla="*/ 6736227 w 9517857"/>
              <a:gd name="connsiteY60-15952" fmla="*/ 173216 h 918356"/>
              <a:gd name="connsiteX61-15953" fmla="*/ 6977218 w 9517857"/>
              <a:gd name="connsiteY61-15954" fmla="*/ 184289 h 918356"/>
              <a:gd name="connsiteX62-15955" fmla="*/ 7065221 w 9517857"/>
              <a:gd name="connsiteY62-15956" fmla="*/ 227531 h 918356"/>
              <a:gd name="connsiteX63-15957" fmla="*/ 7358195 w 9517857"/>
              <a:gd name="connsiteY63-15958" fmla="*/ 251740 h 918356"/>
              <a:gd name="connsiteX64-15959" fmla="*/ 7565449 w 9517857"/>
              <a:gd name="connsiteY64-15960" fmla="*/ 258950 h 918356"/>
              <a:gd name="connsiteX65-15961" fmla="*/ 7599285 w 9517857"/>
              <a:gd name="connsiteY65-15962" fmla="*/ 266021 h 918356"/>
              <a:gd name="connsiteX66-15963" fmla="*/ 7644411 w 9517857"/>
              <a:gd name="connsiteY66-15964" fmla="*/ 258986 h 918356"/>
              <a:gd name="connsiteX67-15965" fmla="*/ 7825110 w 9517857"/>
              <a:gd name="connsiteY67-15966" fmla="*/ 229109 h 918356"/>
              <a:gd name="connsiteX68-15967" fmla="*/ 7965805 w 9517857"/>
              <a:gd name="connsiteY68-15968" fmla="*/ 200355 h 918356"/>
              <a:gd name="connsiteX69-15969" fmla="*/ 8147401 w 9517857"/>
              <a:gd name="connsiteY69-15970" fmla="*/ 205617 h 918356"/>
              <a:gd name="connsiteX70-15971" fmla="*/ 8256033 w 9517857"/>
              <a:gd name="connsiteY70-15972" fmla="*/ 193713 h 918356"/>
              <a:gd name="connsiteX71-15973" fmla="*/ 8410677 w 9517857"/>
              <a:gd name="connsiteY71-15974" fmla="*/ 172167 h 918356"/>
              <a:gd name="connsiteX72-15975" fmla="*/ 8614948 w 9517857"/>
              <a:gd name="connsiteY72-15976" fmla="*/ 168247 h 918356"/>
              <a:gd name="connsiteX73-15977" fmla="*/ 8715976 w 9517857"/>
              <a:gd name="connsiteY73-15978" fmla="*/ 178374 h 918356"/>
              <a:gd name="connsiteX74-15979" fmla="*/ 8778827 w 9517857"/>
              <a:gd name="connsiteY74-15980" fmla="*/ 172936 h 918356"/>
              <a:gd name="connsiteX75-15981" fmla="*/ 8855248 w 9517857"/>
              <a:gd name="connsiteY75-15982" fmla="*/ 143149 h 918356"/>
              <a:gd name="connsiteX76-15983" fmla="*/ 9010380 w 9517857"/>
              <a:gd name="connsiteY76-15984" fmla="*/ 91891 h 918356"/>
              <a:gd name="connsiteX77-15985" fmla="*/ 9110856 w 9517857"/>
              <a:gd name="connsiteY77-15986" fmla="*/ 70997 h 918356"/>
              <a:gd name="connsiteX78-15987" fmla="*/ 9268817 w 9517857"/>
              <a:gd name="connsiteY78-15988" fmla="*/ 53082 h 918356"/>
              <a:gd name="connsiteX79-15989" fmla="*/ 9316667 w 9517857"/>
              <a:gd name="connsiteY79-15990" fmla="*/ 45047 h 918356"/>
              <a:gd name="connsiteX80-15991" fmla="*/ 9428209 w 9517857"/>
              <a:gd name="connsiteY80-15992" fmla="*/ 29923 h 918356"/>
              <a:gd name="connsiteX81-15993" fmla="*/ 9488916 w 9517857"/>
              <a:gd name="connsiteY81-15994" fmla="*/ 0 h 918356"/>
              <a:gd name="connsiteX0-15995" fmla="*/ 9488916 w 9517857"/>
              <a:gd name="connsiteY0-15996" fmla="*/ 0 h 918356"/>
              <a:gd name="connsiteX1-15997" fmla="*/ 9517857 w 9517857"/>
              <a:gd name="connsiteY1-15998" fmla="*/ 12 h 918356"/>
              <a:gd name="connsiteX2-15999" fmla="*/ 9517857 w 9517857"/>
              <a:gd name="connsiteY2-16000" fmla="*/ 918356 h 918356"/>
              <a:gd name="connsiteX3-16001" fmla="*/ 14604 w 9517857"/>
              <a:gd name="connsiteY3-16002" fmla="*/ 918356 h 918356"/>
              <a:gd name="connsiteX4-16003" fmla="*/ 12841 w 9517857"/>
              <a:gd name="connsiteY4-16004" fmla="*/ 917763 h 918356"/>
              <a:gd name="connsiteX5-16005" fmla="*/ 93 w 9517857"/>
              <a:gd name="connsiteY5-16006" fmla="*/ 912471 h 918356"/>
              <a:gd name="connsiteX6-16007" fmla="*/ 58674 w 9517857"/>
              <a:gd name="connsiteY6-16008" fmla="*/ 890322 h 918356"/>
              <a:gd name="connsiteX7-16009" fmla="*/ 275005 w 9517857"/>
              <a:gd name="connsiteY7-16010" fmla="*/ 823579 h 918356"/>
              <a:gd name="connsiteX8-16011" fmla="*/ 587824 w 9517857"/>
              <a:gd name="connsiteY8-16012" fmla="*/ 798195 h 918356"/>
              <a:gd name="connsiteX9-16013" fmla="*/ 752936 w 9517857"/>
              <a:gd name="connsiteY9-16014" fmla="*/ 742843 h 918356"/>
              <a:gd name="connsiteX10-16015" fmla="*/ 855732 w 9517857"/>
              <a:gd name="connsiteY10-16016" fmla="*/ 731068 h 918356"/>
              <a:gd name="connsiteX11-16017" fmla="*/ 901402 w 9517857"/>
              <a:gd name="connsiteY11-16018" fmla="*/ 729045 h 918356"/>
              <a:gd name="connsiteX12-16019" fmla="*/ 930946 w 9517857"/>
              <a:gd name="connsiteY12-16020" fmla="*/ 734046 h 918356"/>
              <a:gd name="connsiteX13-16021" fmla="*/ 986250 w 9517857"/>
              <a:gd name="connsiteY13-16022" fmla="*/ 713530 h 918356"/>
              <a:gd name="connsiteX14-16023" fmla="*/ 1013752 w 9517857"/>
              <a:gd name="connsiteY14-16024" fmla="*/ 713361 h 918356"/>
              <a:gd name="connsiteX15-16025" fmla="*/ 1023734 w 9517857"/>
              <a:gd name="connsiteY15-16026" fmla="*/ 718571 h 918356"/>
              <a:gd name="connsiteX16-16027" fmla="*/ 1142754 w 9517857"/>
              <a:gd name="connsiteY16-16028" fmla="*/ 725374 h 918356"/>
              <a:gd name="connsiteX17-16029" fmla="*/ 1218120 w 9517857"/>
              <a:gd name="connsiteY17-16030" fmla="*/ 713280 h 918356"/>
              <a:gd name="connsiteX18-16031" fmla="*/ 1397459 w 9517857"/>
              <a:gd name="connsiteY18-16032" fmla="*/ 691190 h 918356"/>
              <a:gd name="connsiteX19-16033" fmla="*/ 1580688 w 9517857"/>
              <a:gd name="connsiteY19-16034" fmla="*/ 693697 h 918356"/>
              <a:gd name="connsiteX20-16035" fmla="*/ 2054652 w 9517857"/>
              <a:gd name="connsiteY20-16036" fmla="*/ 656648 h 918356"/>
              <a:gd name="connsiteX21-16037" fmla="*/ 2135144 w 9517857"/>
              <a:gd name="connsiteY21-16038" fmla="*/ 636501 h 918356"/>
              <a:gd name="connsiteX22-16039" fmla="*/ 2440292 w 9517857"/>
              <a:gd name="connsiteY22-16040" fmla="*/ 593862 h 918356"/>
              <a:gd name="connsiteX23-16041" fmla="*/ 2547829 w 9517857"/>
              <a:gd name="connsiteY23-16042" fmla="*/ 566150 h 918356"/>
              <a:gd name="connsiteX24-16043" fmla="*/ 2658055 w 9517857"/>
              <a:gd name="connsiteY24-16044" fmla="*/ 568918 h 918356"/>
              <a:gd name="connsiteX25-16045" fmla="*/ 2693698 w 9517857"/>
              <a:gd name="connsiteY25-16046" fmla="*/ 560029 h 918356"/>
              <a:gd name="connsiteX26-16047" fmla="*/ 2727306 w 9517857"/>
              <a:gd name="connsiteY26-16048" fmla="*/ 550698 h 918356"/>
              <a:gd name="connsiteX27-16049" fmla="*/ 3073635 w 9517857"/>
              <a:gd name="connsiteY27-16050" fmla="*/ 491294 h 918356"/>
              <a:gd name="connsiteX28-16051" fmla="*/ 3222071 w 9517857"/>
              <a:gd name="connsiteY28-16052" fmla="*/ 470559 h 918356"/>
              <a:gd name="connsiteX29-16053" fmla="*/ 3274069 w 9517857"/>
              <a:gd name="connsiteY29-16054" fmla="*/ 451605 h 918356"/>
              <a:gd name="connsiteX30-16055" fmla="*/ 3349632 w 9517857"/>
              <a:gd name="connsiteY30-16056" fmla="*/ 432583 h 918356"/>
              <a:gd name="connsiteX31-16057" fmla="*/ 3479593 w 9517857"/>
              <a:gd name="connsiteY31-16058" fmla="*/ 390437 h 918356"/>
              <a:gd name="connsiteX32-16059" fmla="*/ 3651428 w 9517857"/>
              <a:gd name="connsiteY32-16060" fmla="*/ 361807 h 918356"/>
              <a:gd name="connsiteX33-16061" fmla="*/ 3844133 w 9517857"/>
              <a:gd name="connsiteY33-16062" fmla="*/ 360648 h 918356"/>
              <a:gd name="connsiteX34-16063" fmla="*/ 3933803 w 9517857"/>
              <a:gd name="connsiteY34-16064" fmla="*/ 357315 h 918356"/>
              <a:gd name="connsiteX35-16065" fmla="*/ 4266740 w 9517857"/>
              <a:gd name="connsiteY35-16066" fmla="*/ 361454 h 918356"/>
              <a:gd name="connsiteX36-16067" fmla="*/ 4430770 w 9517857"/>
              <a:gd name="connsiteY36-16068" fmla="*/ 342643 h 918356"/>
              <a:gd name="connsiteX37-16069" fmla="*/ 4512664 w 9517857"/>
              <a:gd name="connsiteY37-16070" fmla="*/ 319948 h 918356"/>
              <a:gd name="connsiteX38-16071" fmla="*/ 4616423 w 9517857"/>
              <a:gd name="connsiteY38-16072" fmla="*/ 290914 h 918356"/>
              <a:gd name="connsiteX39-16073" fmla="*/ 4689163 w 9517857"/>
              <a:gd name="connsiteY39-16074" fmla="*/ 272812 h 918356"/>
              <a:gd name="connsiteX40-16075" fmla="*/ 4783273 w 9517857"/>
              <a:gd name="connsiteY40-16076" fmla="*/ 248463 h 918356"/>
              <a:gd name="connsiteX41-16077" fmla="*/ 4836507 w 9517857"/>
              <a:gd name="connsiteY41-16078" fmla="*/ 256788 h 918356"/>
              <a:gd name="connsiteX42-16079" fmla="*/ 4892569 w 9517857"/>
              <a:gd name="connsiteY42-16080" fmla="*/ 249933 h 918356"/>
              <a:gd name="connsiteX43-16081" fmla="*/ 4896611 w 9517857"/>
              <a:gd name="connsiteY43-16082" fmla="*/ 240448 h 918356"/>
              <a:gd name="connsiteX44-16083" fmla="*/ 4917286 w 9517857"/>
              <a:gd name="connsiteY44-16084" fmla="*/ 243659 h 918356"/>
              <a:gd name="connsiteX45-16085" fmla="*/ 4981173 w 9517857"/>
              <a:gd name="connsiteY45-16086" fmla="*/ 247103 h 918356"/>
              <a:gd name="connsiteX46-16087" fmla="*/ 5060397 w 9517857"/>
              <a:gd name="connsiteY46-16088" fmla="*/ 263688 h 918356"/>
              <a:gd name="connsiteX47-16089" fmla="*/ 5252996 w 9517857"/>
              <a:gd name="connsiteY47-16090" fmla="*/ 270655 h 918356"/>
              <a:gd name="connsiteX48-16091" fmla="*/ 5358056 w 9517857"/>
              <a:gd name="connsiteY48-16092" fmla="*/ 247248 h 918356"/>
              <a:gd name="connsiteX49-16093" fmla="*/ 5426496 w 9517857"/>
              <a:gd name="connsiteY49-16094" fmla="*/ 235142 h 918356"/>
              <a:gd name="connsiteX50-16095" fmla="*/ 5497161 w 9517857"/>
              <a:gd name="connsiteY50-16096" fmla="*/ 228808 h 918356"/>
              <a:gd name="connsiteX51-16097" fmla="*/ 5826043 w 9517857"/>
              <a:gd name="connsiteY51-16098" fmla="*/ 148073 h 918356"/>
              <a:gd name="connsiteX52-16099" fmla="*/ 6007627 w 9517857"/>
              <a:gd name="connsiteY52-16100" fmla="*/ 147126 h 918356"/>
              <a:gd name="connsiteX53-16101" fmla="*/ 6080994 w 9517857"/>
              <a:gd name="connsiteY53-16102" fmla="*/ 142938 h 918356"/>
              <a:gd name="connsiteX54-16103" fmla="*/ 6194152 w 9517857"/>
              <a:gd name="connsiteY54-16104" fmla="*/ 151772 h 918356"/>
              <a:gd name="connsiteX55-16105" fmla="*/ 6281379 w 9517857"/>
              <a:gd name="connsiteY55-16106" fmla="*/ 181626 h 918356"/>
              <a:gd name="connsiteX56-16107" fmla="*/ 6489033 w 9517857"/>
              <a:gd name="connsiteY56-16108" fmla="*/ 167648 h 918356"/>
              <a:gd name="connsiteX57-16109" fmla="*/ 6544700 w 9517857"/>
              <a:gd name="connsiteY57-16110" fmla="*/ 167161 h 918356"/>
              <a:gd name="connsiteX58-16111" fmla="*/ 6648353 w 9517857"/>
              <a:gd name="connsiteY58-16112" fmla="*/ 172250 h 918356"/>
              <a:gd name="connsiteX59-16113" fmla="*/ 6736227 w 9517857"/>
              <a:gd name="connsiteY59-16114" fmla="*/ 173216 h 918356"/>
              <a:gd name="connsiteX60-16115" fmla="*/ 6977218 w 9517857"/>
              <a:gd name="connsiteY60-16116" fmla="*/ 184289 h 918356"/>
              <a:gd name="connsiteX61-16117" fmla="*/ 7065221 w 9517857"/>
              <a:gd name="connsiteY61-16118" fmla="*/ 227531 h 918356"/>
              <a:gd name="connsiteX62-16119" fmla="*/ 7358195 w 9517857"/>
              <a:gd name="connsiteY62-16120" fmla="*/ 251740 h 918356"/>
              <a:gd name="connsiteX63-16121" fmla="*/ 7565449 w 9517857"/>
              <a:gd name="connsiteY63-16122" fmla="*/ 258950 h 918356"/>
              <a:gd name="connsiteX64-16123" fmla="*/ 7599285 w 9517857"/>
              <a:gd name="connsiteY64-16124" fmla="*/ 266021 h 918356"/>
              <a:gd name="connsiteX65-16125" fmla="*/ 7644411 w 9517857"/>
              <a:gd name="connsiteY65-16126" fmla="*/ 258986 h 918356"/>
              <a:gd name="connsiteX66-16127" fmla="*/ 7825110 w 9517857"/>
              <a:gd name="connsiteY66-16128" fmla="*/ 229109 h 918356"/>
              <a:gd name="connsiteX67-16129" fmla="*/ 7965805 w 9517857"/>
              <a:gd name="connsiteY67-16130" fmla="*/ 200355 h 918356"/>
              <a:gd name="connsiteX68-16131" fmla="*/ 8147401 w 9517857"/>
              <a:gd name="connsiteY68-16132" fmla="*/ 205617 h 918356"/>
              <a:gd name="connsiteX69-16133" fmla="*/ 8256033 w 9517857"/>
              <a:gd name="connsiteY69-16134" fmla="*/ 193713 h 918356"/>
              <a:gd name="connsiteX70-16135" fmla="*/ 8410677 w 9517857"/>
              <a:gd name="connsiteY70-16136" fmla="*/ 172167 h 918356"/>
              <a:gd name="connsiteX71-16137" fmla="*/ 8614948 w 9517857"/>
              <a:gd name="connsiteY71-16138" fmla="*/ 168247 h 918356"/>
              <a:gd name="connsiteX72-16139" fmla="*/ 8715976 w 9517857"/>
              <a:gd name="connsiteY72-16140" fmla="*/ 178374 h 918356"/>
              <a:gd name="connsiteX73-16141" fmla="*/ 8778827 w 9517857"/>
              <a:gd name="connsiteY73-16142" fmla="*/ 172936 h 918356"/>
              <a:gd name="connsiteX74-16143" fmla="*/ 8855248 w 9517857"/>
              <a:gd name="connsiteY74-16144" fmla="*/ 143149 h 918356"/>
              <a:gd name="connsiteX75-16145" fmla="*/ 9010380 w 9517857"/>
              <a:gd name="connsiteY75-16146" fmla="*/ 91891 h 918356"/>
              <a:gd name="connsiteX76-16147" fmla="*/ 9110856 w 9517857"/>
              <a:gd name="connsiteY76-16148" fmla="*/ 70997 h 918356"/>
              <a:gd name="connsiteX77-16149" fmla="*/ 9268817 w 9517857"/>
              <a:gd name="connsiteY77-16150" fmla="*/ 53082 h 918356"/>
              <a:gd name="connsiteX78-16151" fmla="*/ 9316667 w 9517857"/>
              <a:gd name="connsiteY78-16152" fmla="*/ 45047 h 918356"/>
              <a:gd name="connsiteX79-16153" fmla="*/ 9428209 w 9517857"/>
              <a:gd name="connsiteY79-16154" fmla="*/ 29923 h 918356"/>
              <a:gd name="connsiteX80-16155" fmla="*/ 9488916 w 9517857"/>
              <a:gd name="connsiteY80-16156" fmla="*/ 0 h 918356"/>
              <a:gd name="connsiteX0-16157" fmla="*/ 9488916 w 9517857"/>
              <a:gd name="connsiteY0-16158" fmla="*/ 0 h 918356"/>
              <a:gd name="connsiteX1-16159" fmla="*/ 9517857 w 9517857"/>
              <a:gd name="connsiteY1-16160" fmla="*/ 12 h 918356"/>
              <a:gd name="connsiteX2-16161" fmla="*/ 9517857 w 9517857"/>
              <a:gd name="connsiteY2-16162" fmla="*/ 918356 h 918356"/>
              <a:gd name="connsiteX3-16163" fmla="*/ 14604 w 9517857"/>
              <a:gd name="connsiteY3-16164" fmla="*/ 918356 h 918356"/>
              <a:gd name="connsiteX4-16165" fmla="*/ 12841 w 9517857"/>
              <a:gd name="connsiteY4-16166" fmla="*/ 917763 h 918356"/>
              <a:gd name="connsiteX5-16167" fmla="*/ 93 w 9517857"/>
              <a:gd name="connsiteY5-16168" fmla="*/ 912471 h 918356"/>
              <a:gd name="connsiteX6-16169" fmla="*/ 58674 w 9517857"/>
              <a:gd name="connsiteY6-16170" fmla="*/ 890322 h 918356"/>
              <a:gd name="connsiteX7-16171" fmla="*/ 275005 w 9517857"/>
              <a:gd name="connsiteY7-16172" fmla="*/ 823579 h 918356"/>
              <a:gd name="connsiteX8-16173" fmla="*/ 587824 w 9517857"/>
              <a:gd name="connsiteY8-16174" fmla="*/ 798195 h 918356"/>
              <a:gd name="connsiteX9-16175" fmla="*/ 752936 w 9517857"/>
              <a:gd name="connsiteY9-16176" fmla="*/ 742843 h 918356"/>
              <a:gd name="connsiteX10-16177" fmla="*/ 855732 w 9517857"/>
              <a:gd name="connsiteY10-16178" fmla="*/ 731068 h 918356"/>
              <a:gd name="connsiteX11-16179" fmla="*/ 901402 w 9517857"/>
              <a:gd name="connsiteY11-16180" fmla="*/ 729045 h 918356"/>
              <a:gd name="connsiteX12-16181" fmla="*/ 930946 w 9517857"/>
              <a:gd name="connsiteY12-16182" fmla="*/ 734046 h 918356"/>
              <a:gd name="connsiteX13-16183" fmla="*/ 986250 w 9517857"/>
              <a:gd name="connsiteY13-16184" fmla="*/ 713530 h 918356"/>
              <a:gd name="connsiteX14-16185" fmla="*/ 1013752 w 9517857"/>
              <a:gd name="connsiteY14-16186" fmla="*/ 713361 h 918356"/>
              <a:gd name="connsiteX15-16187" fmla="*/ 1023734 w 9517857"/>
              <a:gd name="connsiteY15-16188" fmla="*/ 718571 h 918356"/>
              <a:gd name="connsiteX16-16189" fmla="*/ 1142754 w 9517857"/>
              <a:gd name="connsiteY16-16190" fmla="*/ 725374 h 918356"/>
              <a:gd name="connsiteX17-16191" fmla="*/ 1218120 w 9517857"/>
              <a:gd name="connsiteY17-16192" fmla="*/ 713280 h 918356"/>
              <a:gd name="connsiteX18-16193" fmla="*/ 1397459 w 9517857"/>
              <a:gd name="connsiteY18-16194" fmla="*/ 691190 h 918356"/>
              <a:gd name="connsiteX19-16195" fmla="*/ 1580688 w 9517857"/>
              <a:gd name="connsiteY19-16196" fmla="*/ 693697 h 918356"/>
              <a:gd name="connsiteX20-16197" fmla="*/ 2054652 w 9517857"/>
              <a:gd name="connsiteY20-16198" fmla="*/ 656648 h 918356"/>
              <a:gd name="connsiteX21-16199" fmla="*/ 2135144 w 9517857"/>
              <a:gd name="connsiteY21-16200" fmla="*/ 636501 h 918356"/>
              <a:gd name="connsiteX22-16201" fmla="*/ 2440292 w 9517857"/>
              <a:gd name="connsiteY22-16202" fmla="*/ 593862 h 918356"/>
              <a:gd name="connsiteX23-16203" fmla="*/ 2547829 w 9517857"/>
              <a:gd name="connsiteY23-16204" fmla="*/ 566150 h 918356"/>
              <a:gd name="connsiteX24-16205" fmla="*/ 2693698 w 9517857"/>
              <a:gd name="connsiteY24-16206" fmla="*/ 560029 h 918356"/>
              <a:gd name="connsiteX25-16207" fmla="*/ 2727306 w 9517857"/>
              <a:gd name="connsiteY25-16208" fmla="*/ 550698 h 918356"/>
              <a:gd name="connsiteX26-16209" fmla="*/ 3073635 w 9517857"/>
              <a:gd name="connsiteY26-16210" fmla="*/ 491294 h 918356"/>
              <a:gd name="connsiteX27-16211" fmla="*/ 3222071 w 9517857"/>
              <a:gd name="connsiteY27-16212" fmla="*/ 470559 h 918356"/>
              <a:gd name="connsiteX28-16213" fmla="*/ 3274069 w 9517857"/>
              <a:gd name="connsiteY28-16214" fmla="*/ 451605 h 918356"/>
              <a:gd name="connsiteX29-16215" fmla="*/ 3349632 w 9517857"/>
              <a:gd name="connsiteY29-16216" fmla="*/ 432583 h 918356"/>
              <a:gd name="connsiteX30-16217" fmla="*/ 3479593 w 9517857"/>
              <a:gd name="connsiteY30-16218" fmla="*/ 390437 h 918356"/>
              <a:gd name="connsiteX31-16219" fmla="*/ 3651428 w 9517857"/>
              <a:gd name="connsiteY31-16220" fmla="*/ 361807 h 918356"/>
              <a:gd name="connsiteX32-16221" fmla="*/ 3844133 w 9517857"/>
              <a:gd name="connsiteY32-16222" fmla="*/ 360648 h 918356"/>
              <a:gd name="connsiteX33-16223" fmla="*/ 3933803 w 9517857"/>
              <a:gd name="connsiteY33-16224" fmla="*/ 357315 h 918356"/>
              <a:gd name="connsiteX34-16225" fmla="*/ 4266740 w 9517857"/>
              <a:gd name="connsiteY34-16226" fmla="*/ 361454 h 918356"/>
              <a:gd name="connsiteX35-16227" fmla="*/ 4430770 w 9517857"/>
              <a:gd name="connsiteY35-16228" fmla="*/ 342643 h 918356"/>
              <a:gd name="connsiteX36-16229" fmla="*/ 4512664 w 9517857"/>
              <a:gd name="connsiteY36-16230" fmla="*/ 319948 h 918356"/>
              <a:gd name="connsiteX37-16231" fmla="*/ 4616423 w 9517857"/>
              <a:gd name="connsiteY37-16232" fmla="*/ 290914 h 918356"/>
              <a:gd name="connsiteX38-16233" fmla="*/ 4689163 w 9517857"/>
              <a:gd name="connsiteY38-16234" fmla="*/ 272812 h 918356"/>
              <a:gd name="connsiteX39-16235" fmla="*/ 4783273 w 9517857"/>
              <a:gd name="connsiteY39-16236" fmla="*/ 248463 h 918356"/>
              <a:gd name="connsiteX40-16237" fmla="*/ 4836507 w 9517857"/>
              <a:gd name="connsiteY40-16238" fmla="*/ 256788 h 918356"/>
              <a:gd name="connsiteX41-16239" fmla="*/ 4892569 w 9517857"/>
              <a:gd name="connsiteY41-16240" fmla="*/ 249933 h 918356"/>
              <a:gd name="connsiteX42-16241" fmla="*/ 4896611 w 9517857"/>
              <a:gd name="connsiteY42-16242" fmla="*/ 240448 h 918356"/>
              <a:gd name="connsiteX43-16243" fmla="*/ 4917286 w 9517857"/>
              <a:gd name="connsiteY43-16244" fmla="*/ 243659 h 918356"/>
              <a:gd name="connsiteX44-16245" fmla="*/ 4981173 w 9517857"/>
              <a:gd name="connsiteY44-16246" fmla="*/ 247103 h 918356"/>
              <a:gd name="connsiteX45-16247" fmla="*/ 5060397 w 9517857"/>
              <a:gd name="connsiteY45-16248" fmla="*/ 263688 h 918356"/>
              <a:gd name="connsiteX46-16249" fmla="*/ 5252996 w 9517857"/>
              <a:gd name="connsiteY46-16250" fmla="*/ 270655 h 918356"/>
              <a:gd name="connsiteX47-16251" fmla="*/ 5358056 w 9517857"/>
              <a:gd name="connsiteY47-16252" fmla="*/ 247248 h 918356"/>
              <a:gd name="connsiteX48-16253" fmla="*/ 5426496 w 9517857"/>
              <a:gd name="connsiteY48-16254" fmla="*/ 235142 h 918356"/>
              <a:gd name="connsiteX49-16255" fmla="*/ 5497161 w 9517857"/>
              <a:gd name="connsiteY49-16256" fmla="*/ 228808 h 918356"/>
              <a:gd name="connsiteX50-16257" fmla="*/ 5826043 w 9517857"/>
              <a:gd name="connsiteY50-16258" fmla="*/ 148073 h 918356"/>
              <a:gd name="connsiteX51-16259" fmla="*/ 6007627 w 9517857"/>
              <a:gd name="connsiteY51-16260" fmla="*/ 147126 h 918356"/>
              <a:gd name="connsiteX52-16261" fmla="*/ 6080994 w 9517857"/>
              <a:gd name="connsiteY52-16262" fmla="*/ 142938 h 918356"/>
              <a:gd name="connsiteX53-16263" fmla="*/ 6194152 w 9517857"/>
              <a:gd name="connsiteY53-16264" fmla="*/ 151772 h 918356"/>
              <a:gd name="connsiteX54-16265" fmla="*/ 6281379 w 9517857"/>
              <a:gd name="connsiteY54-16266" fmla="*/ 181626 h 918356"/>
              <a:gd name="connsiteX55-16267" fmla="*/ 6489033 w 9517857"/>
              <a:gd name="connsiteY55-16268" fmla="*/ 167648 h 918356"/>
              <a:gd name="connsiteX56-16269" fmla="*/ 6544700 w 9517857"/>
              <a:gd name="connsiteY56-16270" fmla="*/ 167161 h 918356"/>
              <a:gd name="connsiteX57-16271" fmla="*/ 6648353 w 9517857"/>
              <a:gd name="connsiteY57-16272" fmla="*/ 172250 h 918356"/>
              <a:gd name="connsiteX58-16273" fmla="*/ 6736227 w 9517857"/>
              <a:gd name="connsiteY58-16274" fmla="*/ 173216 h 918356"/>
              <a:gd name="connsiteX59-16275" fmla="*/ 6977218 w 9517857"/>
              <a:gd name="connsiteY59-16276" fmla="*/ 184289 h 918356"/>
              <a:gd name="connsiteX60-16277" fmla="*/ 7065221 w 9517857"/>
              <a:gd name="connsiteY60-16278" fmla="*/ 227531 h 918356"/>
              <a:gd name="connsiteX61-16279" fmla="*/ 7358195 w 9517857"/>
              <a:gd name="connsiteY61-16280" fmla="*/ 251740 h 918356"/>
              <a:gd name="connsiteX62-16281" fmla="*/ 7565449 w 9517857"/>
              <a:gd name="connsiteY62-16282" fmla="*/ 258950 h 918356"/>
              <a:gd name="connsiteX63-16283" fmla="*/ 7599285 w 9517857"/>
              <a:gd name="connsiteY63-16284" fmla="*/ 266021 h 918356"/>
              <a:gd name="connsiteX64-16285" fmla="*/ 7644411 w 9517857"/>
              <a:gd name="connsiteY64-16286" fmla="*/ 258986 h 918356"/>
              <a:gd name="connsiteX65-16287" fmla="*/ 7825110 w 9517857"/>
              <a:gd name="connsiteY65-16288" fmla="*/ 229109 h 918356"/>
              <a:gd name="connsiteX66-16289" fmla="*/ 7965805 w 9517857"/>
              <a:gd name="connsiteY66-16290" fmla="*/ 200355 h 918356"/>
              <a:gd name="connsiteX67-16291" fmla="*/ 8147401 w 9517857"/>
              <a:gd name="connsiteY67-16292" fmla="*/ 205617 h 918356"/>
              <a:gd name="connsiteX68-16293" fmla="*/ 8256033 w 9517857"/>
              <a:gd name="connsiteY68-16294" fmla="*/ 193713 h 918356"/>
              <a:gd name="connsiteX69-16295" fmla="*/ 8410677 w 9517857"/>
              <a:gd name="connsiteY69-16296" fmla="*/ 172167 h 918356"/>
              <a:gd name="connsiteX70-16297" fmla="*/ 8614948 w 9517857"/>
              <a:gd name="connsiteY70-16298" fmla="*/ 168247 h 918356"/>
              <a:gd name="connsiteX71-16299" fmla="*/ 8715976 w 9517857"/>
              <a:gd name="connsiteY71-16300" fmla="*/ 178374 h 918356"/>
              <a:gd name="connsiteX72-16301" fmla="*/ 8778827 w 9517857"/>
              <a:gd name="connsiteY72-16302" fmla="*/ 172936 h 918356"/>
              <a:gd name="connsiteX73-16303" fmla="*/ 8855248 w 9517857"/>
              <a:gd name="connsiteY73-16304" fmla="*/ 143149 h 918356"/>
              <a:gd name="connsiteX74-16305" fmla="*/ 9010380 w 9517857"/>
              <a:gd name="connsiteY74-16306" fmla="*/ 91891 h 918356"/>
              <a:gd name="connsiteX75-16307" fmla="*/ 9110856 w 9517857"/>
              <a:gd name="connsiteY75-16308" fmla="*/ 70997 h 918356"/>
              <a:gd name="connsiteX76-16309" fmla="*/ 9268817 w 9517857"/>
              <a:gd name="connsiteY76-16310" fmla="*/ 53082 h 918356"/>
              <a:gd name="connsiteX77-16311" fmla="*/ 9316667 w 9517857"/>
              <a:gd name="connsiteY77-16312" fmla="*/ 45047 h 918356"/>
              <a:gd name="connsiteX78-16313" fmla="*/ 9428209 w 9517857"/>
              <a:gd name="connsiteY78-16314" fmla="*/ 29923 h 918356"/>
              <a:gd name="connsiteX79-16315" fmla="*/ 9488916 w 9517857"/>
              <a:gd name="connsiteY79-16316" fmla="*/ 0 h 918356"/>
              <a:gd name="connsiteX0-16317" fmla="*/ 9488916 w 9517857"/>
              <a:gd name="connsiteY0-16318" fmla="*/ 0 h 918356"/>
              <a:gd name="connsiteX1-16319" fmla="*/ 9517857 w 9517857"/>
              <a:gd name="connsiteY1-16320" fmla="*/ 12 h 918356"/>
              <a:gd name="connsiteX2-16321" fmla="*/ 9517857 w 9517857"/>
              <a:gd name="connsiteY2-16322" fmla="*/ 918356 h 918356"/>
              <a:gd name="connsiteX3-16323" fmla="*/ 14604 w 9517857"/>
              <a:gd name="connsiteY3-16324" fmla="*/ 918356 h 918356"/>
              <a:gd name="connsiteX4-16325" fmla="*/ 12841 w 9517857"/>
              <a:gd name="connsiteY4-16326" fmla="*/ 917763 h 918356"/>
              <a:gd name="connsiteX5-16327" fmla="*/ 93 w 9517857"/>
              <a:gd name="connsiteY5-16328" fmla="*/ 912471 h 918356"/>
              <a:gd name="connsiteX6-16329" fmla="*/ 58674 w 9517857"/>
              <a:gd name="connsiteY6-16330" fmla="*/ 890322 h 918356"/>
              <a:gd name="connsiteX7-16331" fmla="*/ 275005 w 9517857"/>
              <a:gd name="connsiteY7-16332" fmla="*/ 823579 h 918356"/>
              <a:gd name="connsiteX8-16333" fmla="*/ 587824 w 9517857"/>
              <a:gd name="connsiteY8-16334" fmla="*/ 798195 h 918356"/>
              <a:gd name="connsiteX9-16335" fmla="*/ 752936 w 9517857"/>
              <a:gd name="connsiteY9-16336" fmla="*/ 742843 h 918356"/>
              <a:gd name="connsiteX10-16337" fmla="*/ 855732 w 9517857"/>
              <a:gd name="connsiteY10-16338" fmla="*/ 731068 h 918356"/>
              <a:gd name="connsiteX11-16339" fmla="*/ 901402 w 9517857"/>
              <a:gd name="connsiteY11-16340" fmla="*/ 729045 h 918356"/>
              <a:gd name="connsiteX12-16341" fmla="*/ 930946 w 9517857"/>
              <a:gd name="connsiteY12-16342" fmla="*/ 734046 h 918356"/>
              <a:gd name="connsiteX13-16343" fmla="*/ 986250 w 9517857"/>
              <a:gd name="connsiteY13-16344" fmla="*/ 713530 h 918356"/>
              <a:gd name="connsiteX14-16345" fmla="*/ 1013752 w 9517857"/>
              <a:gd name="connsiteY14-16346" fmla="*/ 713361 h 918356"/>
              <a:gd name="connsiteX15-16347" fmla="*/ 1023734 w 9517857"/>
              <a:gd name="connsiteY15-16348" fmla="*/ 718571 h 918356"/>
              <a:gd name="connsiteX16-16349" fmla="*/ 1142754 w 9517857"/>
              <a:gd name="connsiteY16-16350" fmla="*/ 725374 h 918356"/>
              <a:gd name="connsiteX17-16351" fmla="*/ 1218120 w 9517857"/>
              <a:gd name="connsiteY17-16352" fmla="*/ 713280 h 918356"/>
              <a:gd name="connsiteX18-16353" fmla="*/ 1397459 w 9517857"/>
              <a:gd name="connsiteY18-16354" fmla="*/ 691190 h 918356"/>
              <a:gd name="connsiteX19-16355" fmla="*/ 1580688 w 9517857"/>
              <a:gd name="connsiteY19-16356" fmla="*/ 693697 h 918356"/>
              <a:gd name="connsiteX20-16357" fmla="*/ 2054652 w 9517857"/>
              <a:gd name="connsiteY20-16358" fmla="*/ 656648 h 918356"/>
              <a:gd name="connsiteX21-16359" fmla="*/ 2135144 w 9517857"/>
              <a:gd name="connsiteY21-16360" fmla="*/ 636501 h 918356"/>
              <a:gd name="connsiteX22-16361" fmla="*/ 2440292 w 9517857"/>
              <a:gd name="connsiteY22-16362" fmla="*/ 593862 h 918356"/>
              <a:gd name="connsiteX23-16363" fmla="*/ 2547829 w 9517857"/>
              <a:gd name="connsiteY23-16364" fmla="*/ 566150 h 918356"/>
              <a:gd name="connsiteX24-16365" fmla="*/ 2693698 w 9517857"/>
              <a:gd name="connsiteY24-16366" fmla="*/ 560029 h 918356"/>
              <a:gd name="connsiteX25-16367" fmla="*/ 2727306 w 9517857"/>
              <a:gd name="connsiteY25-16368" fmla="*/ 550698 h 918356"/>
              <a:gd name="connsiteX26-16369" fmla="*/ 3073635 w 9517857"/>
              <a:gd name="connsiteY26-16370" fmla="*/ 491294 h 918356"/>
              <a:gd name="connsiteX27-16371" fmla="*/ 3222071 w 9517857"/>
              <a:gd name="connsiteY27-16372" fmla="*/ 470559 h 918356"/>
              <a:gd name="connsiteX28-16373" fmla="*/ 3274069 w 9517857"/>
              <a:gd name="connsiteY28-16374" fmla="*/ 451605 h 918356"/>
              <a:gd name="connsiteX29-16375" fmla="*/ 3349632 w 9517857"/>
              <a:gd name="connsiteY29-16376" fmla="*/ 432583 h 918356"/>
              <a:gd name="connsiteX30-16377" fmla="*/ 3479593 w 9517857"/>
              <a:gd name="connsiteY30-16378" fmla="*/ 390437 h 918356"/>
              <a:gd name="connsiteX31-16379" fmla="*/ 3651428 w 9517857"/>
              <a:gd name="connsiteY31-16380" fmla="*/ 361807 h 918356"/>
              <a:gd name="connsiteX32-16381" fmla="*/ 3844133 w 9517857"/>
              <a:gd name="connsiteY32-16382" fmla="*/ 360648 h 918356"/>
              <a:gd name="connsiteX33-16383" fmla="*/ 3933803 w 9517857"/>
              <a:gd name="connsiteY33-16384" fmla="*/ 357315 h 918356"/>
              <a:gd name="connsiteX34-16385" fmla="*/ 4266740 w 9517857"/>
              <a:gd name="connsiteY34-16386" fmla="*/ 361454 h 918356"/>
              <a:gd name="connsiteX35-16387" fmla="*/ 4430770 w 9517857"/>
              <a:gd name="connsiteY35-16388" fmla="*/ 342643 h 918356"/>
              <a:gd name="connsiteX36-16389" fmla="*/ 4512664 w 9517857"/>
              <a:gd name="connsiteY36-16390" fmla="*/ 319948 h 918356"/>
              <a:gd name="connsiteX37-16391" fmla="*/ 4616423 w 9517857"/>
              <a:gd name="connsiteY37-16392" fmla="*/ 290914 h 918356"/>
              <a:gd name="connsiteX38-16393" fmla="*/ 4689163 w 9517857"/>
              <a:gd name="connsiteY38-16394" fmla="*/ 272812 h 918356"/>
              <a:gd name="connsiteX39-16395" fmla="*/ 4783273 w 9517857"/>
              <a:gd name="connsiteY39-16396" fmla="*/ 248463 h 918356"/>
              <a:gd name="connsiteX40-16397" fmla="*/ 4836507 w 9517857"/>
              <a:gd name="connsiteY40-16398" fmla="*/ 256788 h 918356"/>
              <a:gd name="connsiteX41-16399" fmla="*/ 4892569 w 9517857"/>
              <a:gd name="connsiteY41-16400" fmla="*/ 249933 h 918356"/>
              <a:gd name="connsiteX42-16401" fmla="*/ 4896611 w 9517857"/>
              <a:gd name="connsiteY42-16402" fmla="*/ 240448 h 918356"/>
              <a:gd name="connsiteX43-16403" fmla="*/ 4917286 w 9517857"/>
              <a:gd name="connsiteY43-16404" fmla="*/ 243659 h 918356"/>
              <a:gd name="connsiteX44-16405" fmla="*/ 4981173 w 9517857"/>
              <a:gd name="connsiteY44-16406" fmla="*/ 247103 h 918356"/>
              <a:gd name="connsiteX45-16407" fmla="*/ 5060397 w 9517857"/>
              <a:gd name="connsiteY45-16408" fmla="*/ 263688 h 918356"/>
              <a:gd name="connsiteX46-16409" fmla="*/ 5252996 w 9517857"/>
              <a:gd name="connsiteY46-16410" fmla="*/ 270655 h 918356"/>
              <a:gd name="connsiteX47-16411" fmla="*/ 5358056 w 9517857"/>
              <a:gd name="connsiteY47-16412" fmla="*/ 247248 h 918356"/>
              <a:gd name="connsiteX48-16413" fmla="*/ 5426496 w 9517857"/>
              <a:gd name="connsiteY48-16414" fmla="*/ 235142 h 918356"/>
              <a:gd name="connsiteX49-16415" fmla="*/ 5497161 w 9517857"/>
              <a:gd name="connsiteY49-16416" fmla="*/ 228808 h 918356"/>
              <a:gd name="connsiteX50-16417" fmla="*/ 5826043 w 9517857"/>
              <a:gd name="connsiteY50-16418" fmla="*/ 148073 h 918356"/>
              <a:gd name="connsiteX51-16419" fmla="*/ 6007627 w 9517857"/>
              <a:gd name="connsiteY51-16420" fmla="*/ 147126 h 918356"/>
              <a:gd name="connsiteX52-16421" fmla="*/ 6194152 w 9517857"/>
              <a:gd name="connsiteY52-16422" fmla="*/ 151772 h 918356"/>
              <a:gd name="connsiteX53-16423" fmla="*/ 6281379 w 9517857"/>
              <a:gd name="connsiteY53-16424" fmla="*/ 181626 h 918356"/>
              <a:gd name="connsiteX54-16425" fmla="*/ 6489033 w 9517857"/>
              <a:gd name="connsiteY54-16426" fmla="*/ 167648 h 918356"/>
              <a:gd name="connsiteX55-16427" fmla="*/ 6544700 w 9517857"/>
              <a:gd name="connsiteY55-16428" fmla="*/ 167161 h 918356"/>
              <a:gd name="connsiteX56-16429" fmla="*/ 6648353 w 9517857"/>
              <a:gd name="connsiteY56-16430" fmla="*/ 172250 h 918356"/>
              <a:gd name="connsiteX57-16431" fmla="*/ 6736227 w 9517857"/>
              <a:gd name="connsiteY57-16432" fmla="*/ 173216 h 918356"/>
              <a:gd name="connsiteX58-16433" fmla="*/ 6977218 w 9517857"/>
              <a:gd name="connsiteY58-16434" fmla="*/ 184289 h 918356"/>
              <a:gd name="connsiteX59-16435" fmla="*/ 7065221 w 9517857"/>
              <a:gd name="connsiteY59-16436" fmla="*/ 227531 h 918356"/>
              <a:gd name="connsiteX60-16437" fmla="*/ 7358195 w 9517857"/>
              <a:gd name="connsiteY60-16438" fmla="*/ 251740 h 918356"/>
              <a:gd name="connsiteX61-16439" fmla="*/ 7565449 w 9517857"/>
              <a:gd name="connsiteY61-16440" fmla="*/ 258950 h 918356"/>
              <a:gd name="connsiteX62-16441" fmla="*/ 7599285 w 9517857"/>
              <a:gd name="connsiteY62-16442" fmla="*/ 266021 h 918356"/>
              <a:gd name="connsiteX63-16443" fmla="*/ 7644411 w 9517857"/>
              <a:gd name="connsiteY63-16444" fmla="*/ 258986 h 918356"/>
              <a:gd name="connsiteX64-16445" fmla="*/ 7825110 w 9517857"/>
              <a:gd name="connsiteY64-16446" fmla="*/ 229109 h 918356"/>
              <a:gd name="connsiteX65-16447" fmla="*/ 7965805 w 9517857"/>
              <a:gd name="connsiteY65-16448" fmla="*/ 200355 h 918356"/>
              <a:gd name="connsiteX66-16449" fmla="*/ 8147401 w 9517857"/>
              <a:gd name="connsiteY66-16450" fmla="*/ 205617 h 918356"/>
              <a:gd name="connsiteX67-16451" fmla="*/ 8256033 w 9517857"/>
              <a:gd name="connsiteY67-16452" fmla="*/ 193713 h 918356"/>
              <a:gd name="connsiteX68-16453" fmla="*/ 8410677 w 9517857"/>
              <a:gd name="connsiteY68-16454" fmla="*/ 172167 h 918356"/>
              <a:gd name="connsiteX69-16455" fmla="*/ 8614948 w 9517857"/>
              <a:gd name="connsiteY69-16456" fmla="*/ 168247 h 918356"/>
              <a:gd name="connsiteX70-16457" fmla="*/ 8715976 w 9517857"/>
              <a:gd name="connsiteY70-16458" fmla="*/ 178374 h 918356"/>
              <a:gd name="connsiteX71-16459" fmla="*/ 8778827 w 9517857"/>
              <a:gd name="connsiteY71-16460" fmla="*/ 172936 h 918356"/>
              <a:gd name="connsiteX72-16461" fmla="*/ 8855248 w 9517857"/>
              <a:gd name="connsiteY72-16462" fmla="*/ 143149 h 918356"/>
              <a:gd name="connsiteX73-16463" fmla="*/ 9010380 w 9517857"/>
              <a:gd name="connsiteY73-16464" fmla="*/ 91891 h 918356"/>
              <a:gd name="connsiteX74-16465" fmla="*/ 9110856 w 9517857"/>
              <a:gd name="connsiteY74-16466" fmla="*/ 70997 h 918356"/>
              <a:gd name="connsiteX75-16467" fmla="*/ 9268817 w 9517857"/>
              <a:gd name="connsiteY75-16468" fmla="*/ 53082 h 918356"/>
              <a:gd name="connsiteX76-16469" fmla="*/ 9316667 w 9517857"/>
              <a:gd name="connsiteY76-16470" fmla="*/ 45047 h 918356"/>
              <a:gd name="connsiteX77-16471" fmla="*/ 9428209 w 9517857"/>
              <a:gd name="connsiteY77-16472" fmla="*/ 29923 h 918356"/>
              <a:gd name="connsiteX78-16473" fmla="*/ 9488916 w 9517857"/>
              <a:gd name="connsiteY78-16474" fmla="*/ 0 h 918356"/>
              <a:gd name="connsiteX0-16475" fmla="*/ 9488916 w 9517857"/>
              <a:gd name="connsiteY0-16476" fmla="*/ 0 h 918356"/>
              <a:gd name="connsiteX1-16477" fmla="*/ 9517857 w 9517857"/>
              <a:gd name="connsiteY1-16478" fmla="*/ 12 h 918356"/>
              <a:gd name="connsiteX2-16479" fmla="*/ 9517857 w 9517857"/>
              <a:gd name="connsiteY2-16480" fmla="*/ 918356 h 918356"/>
              <a:gd name="connsiteX3-16481" fmla="*/ 14604 w 9517857"/>
              <a:gd name="connsiteY3-16482" fmla="*/ 918356 h 918356"/>
              <a:gd name="connsiteX4-16483" fmla="*/ 12841 w 9517857"/>
              <a:gd name="connsiteY4-16484" fmla="*/ 917763 h 918356"/>
              <a:gd name="connsiteX5-16485" fmla="*/ 93 w 9517857"/>
              <a:gd name="connsiteY5-16486" fmla="*/ 912471 h 918356"/>
              <a:gd name="connsiteX6-16487" fmla="*/ 58674 w 9517857"/>
              <a:gd name="connsiteY6-16488" fmla="*/ 890322 h 918356"/>
              <a:gd name="connsiteX7-16489" fmla="*/ 275005 w 9517857"/>
              <a:gd name="connsiteY7-16490" fmla="*/ 823579 h 918356"/>
              <a:gd name="connsiteX8-16491" fmla="*/ 587824 w 9517857"/>
              <a:gd name="connsiteY8-16492" fmla="*/ 798195 h 918356"/>
              <a:gd name="connsiteX9-16493" fmla="*/ 752936 w 9517857"/>
              <a:gd name="connsiteY9-16494" fmla="*/ 742843 h 918356"/>
              <a:gd name="connsiteX10-16495" fmla="*/ 855732 w 9517857"/>
              <a:gd name="connsiteY10-16496" fmla="*/ 731068 h 918356"/>
              <a:gd name="connsiteX11-16497" fmla="*/ 901402 w 9517857"/>
              <a:gd name="connsiteY11-16498" fmla="*/ 729045 h 918356"/>
              <a:gd name="connsiteX12-16499" fmla="*/ 930946 w 9517857"/>
              <a:gd name="connsiteY12-16500" fmla="*/ 734046 h 918356"/>
              <a:gd name="connsiteX13-16501" fmla="*/ 986250 w 9517857"/>
              <a:gd name="connsiteY13-16502" fmla="*/ 713530 h 918356"/>
              <a:gd name="connsiteX14-16503" fmla="*/ 1013752 w 9517857"/>
              <a:gd name="connsiteY14-16504" fmla="*/ 713361 h 918356"/>
              <a:gd name="connsiteX15-16505" fmla="*/ 1023734 w 9517857"/>
              <a:gd name="connsiteY15-16506" fmla="*/ 718571 h 918356"/>
              <a:gd name="connsiteX16-16507" fmla="*/ 1142754 w 9517857"/>
              <a:gd name="connsiteY16-16508" fmla="*/ 725374 h 918356"/>
              <a:gd name="connsiteX17-16509" fmla="*/ 1218120 w 9517857"/>
              <a:gd name="connsiteY17-16510" fmla="*/ 713280 h 918356"/>
              <a:gd name="connsiteX18-16511" fmla="*/ 1397459 w 9517857"/>
              <a:gd name="connsiteY18-16512" fmla="*/ 691190 h 918356"/>
              <a:gd name="connsiteX19-16513" fmla="*/ 1580688 w 9517857"/>
              <a:gd name="connsiteY19-16514" fmla="*/ 693697 h 918356"/>
              <a:gd name="connsiteX20-16515" fmla="*/ 2054652 w 9517857"/>
              <a:gd name="connsiteY20-16516" fmla="*/ 656648 h 918356"/>
              <a:gd name="connsiteX21-16517" fmla="*/ 2135144 w 9517857"/>
              <a:gd name="connsiteY21-16518" fmla="*/ 636501 h 918356"/>
              <a:gd name="connsiteX22-16519" fmla="*/ 2440292 w 9517857"/>
              <a:gd name="connsiteY22-16520" fmla="*/ 593862 h 918356"/>
              <a:gd name="connsiteX23-16521" fmla="*/ 2547829 w 9517857"/>
              <a:gd name="connsiteY23-16522" fmla="*/ 566150 h 918356"/>
              <a:gd name="connsiteX24-16523" fmla="*/ 2693698 w 9517857"/>
              <a:gd name="connsiteY24-16524" fmla="*/ 560029 h 918356"/>
              <a:gd name="connsiteX25-16525" fmla="*/ 2727306 w 9517857"/>
              <a:gd name="connsiteY25-16526" fmla="*/ 550698 h 918356"/>
              <a:gd name="connsiteX26-16527" fmla="*/ 3073635 w 9517857"/>
              <a:gd name="connsiteY26-16528" fmla="*/ 491294 h 918356"/>
              <a:gd name="connsiteX27-16529" fmla="*/ 3222071 w 9517857"/>
              <a:gd name="connsiteY27-16530" fmla="*/ 470559 h 918356"/>
              <a:gd name="connsiteX28-16531" fmla="*/ 3274069 w 9517857"/>
              <a:gd name="connsiteY28-16532" fmla="*/ 451605 h 918356"/>
              <a:gd name="connsiteX29-16533" fmla="*/ 3349632 w 9517857"/>
              <a:gd name="connsiteY29-16534" fmla="*/ 432583 h 918356"/>
              <a:gd name="connsiteX30-16535" fmla="*/ 3479593 w 9517857"/>
              <a:gd name="connsiteY30-16536" fmla="*/ 390437 h 918356"/>
              <a:gd name="connsiteX31-16537" fmla="*/ 3651428 w 9517857"/>
              <a:gd name="connsiteY31-16538" fmla="*/ 361807 h 918356"/>
              <a:gd name="connsiteX32-16539" fmla="*/ 3844133 w 9517857"/>
              <a:gd name="connsiteY32-16540" fmla="*/ 360648 h 918356"/>
              <a:gd name="connsiteX33-16541" fmla="*/ 3933803 w 9517857"/>
              <a:gd name="connsiteY33-16542" fmla="*/ 357315 h 918356"/>
              <a:gd name="connsiteX34-16543" fmla="*/ 4266740 w 9517857"/>
              <a:gd name="connsiteY34-16544" fmla="*/ 361454 h 918356"/>
              <a:gd name="connsiteX35-16545" fmla="*/ 4430770 w 9517857"/>
              <a:gd name="connsiteY35-16546" fmla="*/ 342643 h 918356"/>
              <a:gd name="connsiteX36-16547" fmla="*/ 4512664 w 9517857"/>
              <a:gd name="connsiteY36-16548" fmla="*/ 319948 h 918356"/>
              <a:gd name="connsiteX37-16549" fmla="*/ 4616423 w 9517857"/>
              <a:gd name="connsiteY37-16550" fmla="*/ 290914 h 918356"/>
              <a:gd name="connsiteX38-16551" fmla="*/ 4689163 w 9517857"/>
              <a:gd name="connsiteY38-16552" fmla="*/ 272812 h 918356"/>
              <a:gd name="connsiteX39-16553" fmla="*/ 4783273 w 9517857"/>
              <a:gd name="connsiteY39-16554" fmla="*/ 248463 h 918356"/>
              <a:gd name="connsiteX40-16555" fmla="*/ 4836507 w 9517857"/>
              <a:gd name="connsiteY40-16556" fmla="*/ 256788 h 918356"/>
              <a:gd name="connsiteX41-16557" fmla="*/ 4892569 w 9517857"/>
              <a:gd name="connsiteY41-16558" fmla="*/ 249933 h 918356"/>
              <a:gd name="connsiteX42-16559" fmla="*/ 4896611 w 9517857"/>
              <a:gd name="connsiteY42-16560" fmla="*/ 240448 h 918356"/>
              <a:gd name="connsiteX43-16561" fmla="*/ 4917286 w 9517857"/>
              <a:gd name="connsiteY43-16562" fmla="*/ 243659 h 918356"/>
              <a:gd name="connsiteX44-16563" fmla="*/ 4981173 w 9517857"/>
              <a:gd name="connsiteY44-16564" fmla="*/ 247103 h 918356"/>
              <a:gd name="connsiteX45-16565" fmla="*/ 5060397 w 9517857"/>
              <a:gd name="connsiteY45-16566" fmla="*/ 263688 h 918356"/>
              <a:gd name="connsiteX46-16567" fmla="*/ 5252996 w 9517857"/>
              <a:gd name="connsiteY46-16568" fmla="*/ 270655 h 918356"/>
              <a:gd name="connsiteX47-16569" fmla="*/ 5358056 w 9517857"/>
              <a:gd name="connsiteY47-16570" fmla="*/ 247248 h 918356"/>
              <a:gd name="connsiteX48-16571" fmla="*/ 5426496 w 9517857"/>
              <a:gd name="connsiteY48-16572" fmla="*/ 235142 h 918356"/>
              <a:gd name="connsiteX49-16573" fmla="*/ 5497161 w 9517857"/>
              <a:gd name="connsiteY49-16574" fmla="*/ 228808 h 918356"/>
              <a:gd name="connsiteX50-16575" fmla="*/ 5826043 w 9517857"/>
              <a:gd name="connsiteY50-16576" fmla="*/ 148073 h 918356"/>
              <a:gd name="connsiteX51-16577" fmla="*/ 6007627 w 9517857"/>
              <a:gd name="connsiteY51-16578" fmla="*/ 147126 h 918356"/>
              <a:gd name="connsiteX52-16579" fmla="*/ 6194152 w 9517857"/>
              <a:gd name="connsiteY52-16580" fmla="*/ 151772 h 918356"/>
              <a:gd name="connsiteX53-16581" fmla="*/ 6281379 w 9517857"/>
              <a:gd name="connsiteY53-16582" fmla="*/ 181626 h 918356"/>
              <a:gd name="connsiteX54-16583" fmla="*/ 6489033 w 9517857"/>
              <a:gd name="connsiteY54-16584" fmla="*/ 167648 h 918356"/>
              <a:gd name="connsiteX55-16585" fmla="*/ 6544700 w 9517857"/>
              <a:gd name="connsiteY55-16586" fmla="*/ 167161 h 918356"/>
              <a:gd name="connsiteX56-16587" fmla="*/ 6648353 w 9517857"/>
              <a:gd name="connsiteY56-16588" fmla="*/ 172250 h 918356"/>
              <a:gd name="connsiteX57-16589" fmla="*/ 6736227 w 9517857"/>
              <a:gd name="connsiteY57-16590" fmla="*/ 173216 h 918356"/>
              <a:gd name="connsiteX58-16591" fmla="*/ 6977218 w 9517857"/>
              <a:gd name="connsiteY58-16592" fmla="*/ 184289 h 918356"/>
              <a:gd name="connsiteX59-16593" fmla="*/ 7065221 w 9517857"/>
              <a:gd name="connsiteY59-16594" fmla="*/ 227531 h 918356"/>
              <a:gd name="connsiteX60-16595" fmla="*/ 7358195 w 9517857"/>
              <a:gd name="connsiteY60-16596" fmla="*/ 251740 h 918356"/>
              <a:gd name="connsiteX61-16597" fmla="*/ 7565449 w 9517857"/>
              <a:gd name="connsiteY61-16598" fmla="*/ 258950 h 918356"/>
              <a:gd name="connsiteX62-16599" fmla="*/ 7599285 w 9517857"/>
              <a:gd name="connsiteY62-16600" fmla="*/ 266021 h 918356"/>
              <a:gd name="connsiteX63-16601" fmla="*/ 7644411 w 9517857"/>
              <a:gd name="connsiteY63-16602" fmla="*/ 258986 h 918356"/>
              <a:gd name="connsiteX64-16603" fmla="*/ 7825110 w 9517857"/>
              <a:gd name="connsiteY64-16604" fmla="*/ 229109 h 918356"/>
              <a:gd name="connsiteX65-16605" fmla="*/ 7965805 w 9517857"/>
              <a:gd name="connsiteY65-16606" fmla="*/ 200355 h 918356"/>
              <a:gd name="connsiteX66-16607" fmla="*/ 8147401 w 9517857"/>
              <a:gd name="connsiteY66-16608" fmla="*/ 205617 h 918356"/>
              <a:gd name="connsiteX67-16609" fmla="*/ 8256033 w 9517857"/>
              <a:gd name="connsiteY67-16610" fmla="*/ 193713 h 918356"/>
              <a:gd name="connsiteX68-16611" fmla="*/ 8614948 w 9517857"/>
              <a:gd name="connsiteY68-16612" fmla="*/ 168247 h 918356"/>
              <a:gd name="connsiteX69-16613" fmla="*/ 8715976 w 9517857"/>
              <a:gd name="connsiteY69-16614" fmla="*/ 178374 h 918356"/>
              <a:gd name="connsiteX70-16615" fmla="*/ 8778827 w 9517857"/>
              <a:gd name="connsiteY70-16616" fmla="*/ 172936 h 918356"/>
              <a:gd name="connsiteX71-16617" fmla="*/ 8855248 w 9517857"/>
              <a:gd name="connsiteY71-16618" fmla="*/ 143149 h 918356"/>
              <a:gd name="connsiteX72-16619" fmla="*/ 9010380 w 9517857"/>
              <a:gd name="connsiteY72-16620" fmla="*/ 91891 h 918356"/>
              <a:gd name="connsiteX73-16621" fmla="*/ 9110856 w 9517857"/>
              <a:gd name="connsiteY73-16622" fmla="*/ 70997 h 918356"/>
              <a:gd name="connsiteX74-16623" fmla="*/ 9268817 w 9517857"/>
              <a:gd name="connsiteY74-16624" fmla="*/ 53082 h 918356"/>
              <a:gd name="connsiteX75-16625" fmla="*/ 9316667 w 9517857"/>
              <a:gd name="connsiteY75-16626" fmla="*/ 45047 h 918356"/>
              <a:gd name="connsiteX76-16627" fmla="*/ 9428209 w 9517857"/>
              <a:gd name="connsiteY76-16628" fmla="*/ 29923 h 918356"/>
              <a:gd name="connsiteX77-16629" fmla="*/ 9488916 w 9517857"/>
              <a:gd name="connsiteY77-16630" fmla="*/ 0 h 918356"/>
              <a:gd name="connsiteX0-16631" fmla="*/ 9488916 w 9517857"/>
              <a:gd name="connsiteY0-16632" fmla="*/ 0 h 918356"/>
              <a:gd name="connsiteX1-16633" fmla="*/ 9517857 w 9517857"/>
              <a:gd name="connsiteY1-16634" fmla="*/ 12 h 918356"/>
              <a:gd name="connsiteX2-16635" fmla="*/ 9517857 w 9517857"/>
              <a:gd name="connsiteY2-16636" fmla="*/ 918356 h 918356"/>
              <a:gd name="connsiteX3-16637" fmla="*/ 14604 w 9517857"/>
              <a:gd name="connsiteY3-16638" fmla="*/ 918356 h 918356"/>
              <a:gd name="connsiteX4-16639" fmla="*/ 12841 w 9517857"/>
              <a:gd name="connsiteY4-16640" fmla="*/ 917763 h 918356"/>
              <a:gd name="connsiteX5-16641" fmla="*/ 93 w 9517857"/>
              <a:gd name="connsiteY5-16642" fmla="*/ 912471 h 918356"/>
              <a:gd name="connsiteX6-16643" fmla="*/ 58674 w 9517857"/>
              <a:gd name="connsiteY6-16644" fmla="*/ 890322 h 918356"/>
              <a:gd name="connsiteX7-16645" fmla="*/ 275005 w 9517857"/>
              <a:gd name="connsiteY7-16646" fmla="*/ 823579 h 918356"/>
              <a:gd name="connsiteX8-16647" fmla="*/ 587824 w 9517857"/>
              <a:gd name="connsiteY8-16648" fmla="*/ 798195 h 918356"/>
              <a:gd name="connsiteX9-16649" fmla="*/ 752936 w 9517857"/>
              <a:gd name="connsiteY9-16650" fmla="*/ 742843 h 918356"/>
              <a:gd name="connsiteX10-16651" fmla="*/ 855732 w 9517857"/>
              <a:gd name="connsiteY10-16652" fmla="*/ 731068 h 918356"/>
              <a:gd name="connsiteX11-16653" fmla="*/ 901402 w 9517857"/>
              <a:gd name="connsiteY11-16654" fmla="*/ 729045 h 918356"/>
              <a:gd name="connsiteX12-16655" fmla="*/ 930946 w 9517857"/>
              <a:gd name="connsiteY12-16656" fmla="*/ 734046 h 918356"/>
              <a:gd name="connsiteX13-16657" fmla="*/ 986250 w 9517857"/>
              <a:gd name="connsiteY13-16658" fmla="*/ 713530 h 918356"/>
              <a:gd name="connsiteX14-16659" fmla="*/ 1013752 w 9517857"/>
              <a:gd name="connsiteY14-16660" fmla="*/ 713361 h 918356"/>
              <a:gd name="connsiteX15-16661" fmla="*/ 1023734 w 9517857"/>
              <a:gd name="connsiteY15-16662" fmla="*/ 718571 h 918356"/>
              <a:gd name="connsiteX16-16663" fmla="*/ 1142754 w 9517857"/>
              <a:gd name="connsiteY16-16664" fmla="*/ 725374 h 918356"/>
              <a:gd name="connsiteX17-16665" fmla="*/ 1218120 w 9517857"/>
              <a:gd name="connsiteY17-16666" fmla="*/ 713280 h 918356"/>
              <a:gd name="connsiteX18-16667" fmla="*/ 1397459 w 9517857"/>
              <a:gd name="connsiteY18-16668" fmla="*/ 691190 h 918356"/>
              <a:gd name="connsiteX19-16669" fmla="*/ 1580688 w 9517857"/>
              <a:gd name="connsiteY19-16670" fmla="*/ 693697 h 918356"/>
              <a:gd name="connsiteX20-16671" fmla="*/ 2054652 w 9517857"/>
              <a:gd name="connsiteY20-16672" fmla="*/ 656648 h 918356"/>
              <a:gd name="connsiteX21-16673" fmla="*/ 2135144 w 9517857"/>
              <a:gd name="connsiteY21-16674" fmla="*/ 636501 h 918356"/>
              <a:gd name="connsiteX22-16675" fmla="*/ 2440292 w 9517857"/>
              <a:gd name="connsiteY22-16676" fmla="*/ 593862 h 918356"/>
              <a:gd name="connsiteX23-16677" fmla="*/ 2547829 w 9517857"/>
              <a:gd name="connsiteY23-16678" fmla="*/ 566150 h 918356"/>
              <a:gd name="connsiteX24-16679" fmla="*/ 2693698 w 9517857"/>
              <a:gd name="connsiteY24-16680" fmla="*/ 560029 h 918356"/>
              <a:gd name="connsiteX25-16681" fmla="*/ 2727306 w 9517857"/>
              <a:gd name="connsiteY25-16682" fmla="*/ 550698 h 918356"/>
              <a:gd name="connsiteX26-16683" fmla="*/ 3073635 w 9517857"/>
              <a:gd name="connsiteY26-16684" fmla="*/ 491294 h 918356"/>
              <a:gd name="connsiteX27-16685" fmla="*/ 3222071 w 9517857"/>
              <a:gd name="connsiteY27-16686" fmla="*/ 470559 h 918356"/>
              <a:gd name="connsiteX28-16687" fmla="*/ 3274069 w 9517857"/>
              <a:gd name="connsiteY28-16688" fmla="*/ 451605 h 918356"/>
              <a:gd name="connsiteX29-16689" fmla="*/ 3349632 w 9517857"/>
              <a:gd name="connsiteY29-16690" fmla="*/ 432583 h 918356"/>
              <a:gd name="connsiteX30-16691" fmla="*/ 3479593 w 9517857"/>
              <a:gd name="connsiteY30-16692" fmla="*/ 390437 h 918356"/>
              <a:gd name="connsiteX31-16693" fmla="*/ 3651428 w 9517857"/>
              <a:gd name="connsiteY31-16694" fmla="*/ 361807 h 918356"/>
              <a:gd name="connsiteX32-16695" fmla="*/ 3844133 w 9517857"/>
              <a:gd name="connsiteY32-16696" fmla="*/ 360648 h 918356"/>
              <a:gd name="connsiteX33-16697" fmla="*/ 3933803 w 9517857"/>
              <a:gd name="connsiteY33-16698" fmla="*/ 357315 h 918356"/>
              <a:gd name="connsiteX34-16699" fmla="*/ 4266740 w 9517857"/>
              <a:gd name="connsiteY34-16700" fmla="*/ 361454 h 918356"/>
              <a:gd name="connsiteX35-16701" fmla="*/ 4430770 w 9517857"/>
              <a:gd name="connsiteY35-16702" fmla="*/ 342643 h 918356"/>
              <a:gd name="connsiteX36-16703" fmla="*/ 4512664 w 9517857"/>
              <a:gd name="connsiteY36-16704" fmla="*/ 319948 h 918356"/>
              <a:gd name="connsiteX37-16705" fmla="*/ 4616423 w 9517857"/>
              <a:gd name="connsiteY37-16706" fmla="*/ 290914 h 918356"/>
              <a:gd name="connsiteX38-16707" fmla="*/ 4689163 w 9517857"/>
              <a:gd name="connsiteY38-16708" fmla="*/ 272812 h 918356"/>
              <a:gd name="connsiteX39-16709" fmla="*/ 4783273 w 9517857"/>
              <a:gd name="connsiteY39-16710" fmla="*/ 248463 h 918356"/>
              <a:gd name="connsiteX40-16711" fmla="*/ 4836507 w 9517857"/>
              <a:gd name="connsiteY40-16712" fmla="*/ 256788 h 918356"/>
              <a:gd name="connsiteX41-16713" fmla="*/ 4892569 w 9517857"/>
              <a:gd name="connsiteY41-16714" fmla="*/ 249933 h 918356"/>
              <a:gd name="connsiteX42-16715" fmla="*/ 4896611 w 9517857"/>
              <a:gd name="connsiteY42-16716" fmla="*/ 240448 h 918356"/>
              <a:gd name="connsiteX43-16717" fmla="*/ 4917286 w 9517857"/>
              <a:gd name="connsiteY43-16718" fmla="*/ 243659 h 918356"/>
              <a:gd name="connsiteX44-16719" fmla="*/ 4981173 w 9517857"/>
              <a:gd name="connsiteY44-16720" fmla="*/ 247103 h 918356"/>
              <a:gd name="connsiteX45-16721" fmla="*/ 5060397 w 9517857"/>
              <a:gd name="connsiteY45-16722" fmla="*/ 263688 h 918356"/>
              <a:gd name="connsiteX46-16723" fmla="*/ 5252996 w 9517857"/>
              <a:gd name="connsiteY46-16724" fmla="*/ 270655 h 918356"/>
              <a:gd name="connsiteX47-16725" fmla="*/ 5358056 w 9517857"/>
              <a:gd name="connsiteY47-16726" fmla="*/ 247248 h 918356"/>
              <a:gd name="connsiteX48-16727" fmla="*/ 5426496 w 9517857"/>
              <a:gd name="connsiteY48-16728" fmla="*/ 235142 h 918356"/>
              <a:gd name="connsiteX49-16729" fmla="*/ 5497161 w 9517857"/>
              <a:gd name="connsiteY49-16730" fmla="*/ 228808 h 918356"/>
              <a:gd name="connsiteX50-16731" fmla="*/ 5826043 w 9517857"/>
              <a:gd name="connsiteY50-16732" fmla="*/ 148073 h 918356"/>
              <a:gd name="connsiteX51-16733" fmla="*/ 6007627 w 9517857"/>
              <a:gd name="connsiteY51-16734" fmla="*/ 147126 h 918356"/>
              <a:gd name="connsiteX52-16735" fmla="*/ 6194152 w 9517857"/>
              <a:gd name="connsiteY52-16736" fmla="*/ 151772 h 918356"/>
              <a:gd name="connsiteX53-16737" fmla="*/ 6281379 w 9517857"/>
              <a:gd name="connsiteY53-16738" fmla="*/ 181626 h 918356"/>
              <a:gd name="connsiteX54-16739" fmla="*/ 6489033 w 9517857"/>
              <a:gd name="connsiteY54-16740" fmla="*/ 167648 h 918356"/>
              <a:gd name="connsiteX55-16741" fmla="*/ 6544700 w 9517857"/>
              <a:gd name="connsiteY55-16742" fmla="*/ 167161 h 918356"/>
              <a:gd name="connsiteX56-16743" fmla="*/ 6648353 w 9517857"/>
              <a:gd name="connsiteY56-16744" fmla="*/ 172250 h 918356"/>
              <a:gd name="connsiteX57-16745" fmla="*/ 6736227 w 9517857"/>
              <a:gd name="connsiteY57-16746" fmla="*/ 173216 h 918356"/>
              <a:gd name="connsiteX58-16747" fmla="*/ 6977218 w 9517857"/>
              <a:gd name="connsiteY58-16748" fmla="*/ 184289 h 918356"/>
              <a:gd name="connsiteX59-16749" fmla="*/ 7065221 w 9517857"/>
              <a:gd name="connsiteY59-16750" fmla="*/ 227531 h 918356"/>
              <a:gd name="connsiteX60-16751" fmla="*/ 7358195 w 9517857"/>
              <a:gd name="connsiteY60-16752" fmla="*/ 251740 h 918356"/>
              <a:gd name="connsiteX61-16753" fmla="*/ 7565449 w 9517857"/>
              <a:gd name="connsiteY61-16754" fmla="*/ 258950 h 918356"/>
              <a:gd name="connsiteX62-16755" fmla="*/ 7599285 w 9517857"/>
              <a:gd name="connsiteY62-16756" fmla="*/ 266021 h 918356"/>
              <a:gd name="connsiteX63-16757" fmla="*/ 7644411 w 9517857"/>
              <a:gd name="connsiteY63-16758" fmla="*/ 258986 h 918356"/>
              <a:gd name="connsiteX64-16759" fmla="*/ 7825110 w 9517857"/>
              <a:gd name="connsiteY64-16760" fmla="*/ 229109 h 918356"/>
              <a:gd name="connsiteX65-16761" fmla="*/ 7965805 w 9517857"/>
              <a:gd name="connsiteY65-16762" fmla="*/ 200355 h 918356"/>
              <a:gd name="connsiteX66-16763" fmla="*/ 8147401 w 9517857"/>
              <a:gd name="connsiteY66-16764" fmla="*/ 205617 h 918356"/>
              <a:gd name="connsiteX67-16765" fmla="*/ 8256033 w 9517857"/>
              <a:gd name="connsiteY67-16766" fmla="*/ 193713 h 918356"/>
              <a:gd name="connsiteX68-16767" fmla="*/ 8614948 w 9517857"/>
              <a:gd name="connsiteY68-16768" fmla="*/ 168247 h 918356"/>
              <a:gd name="connsiteX69-16769" fmla="*/ 8715976 w 9517857"/>
              <a:gd name="connsiteY69-16770" fmla="*/ 178374 h 918356"/>
              <a:gd name="connsiteX70-16771" fmla="*/ 8778827 w 9517857"/>
              <a:gd name="connsiteY70-16772" fmla="*/ 172936 h 918356"/>
              <a:gd name="connsiteX71-16773" fmla="*/ 8855248 w 9517857"/>
              <a:gd name="connsiteY71-16774" fmla="*/ 143149 h 918356"/>
              <a:gd name="connsiteX72-16775" fmla="*/ 9010380 w 9517857"/>
              <a:gd name="connsiteY72-16776" fmla="*/ 91891 h 918356"/>
              <a:gd name="connsiteX73-16777" fmla="*/ 9110856 w 9517857"/>
              <a:gd name="connsiteY73-16778" fmla="*/ 70997 h 918356"/>
              <a:gd name="connsiteX74-16779" fmla="*/ 9268817 w 9517857"/>
              <a:gd name="connsiteY74-16780" fmla="*/ 53082 h 918356"/>
              <a:gd name="connsiteX75-16781" fmla="*/ 9316667 w 9517857"/>
              <a:gd name="connsiteY75-16782" fmla="*/ 45047 h 918356"/>
              <a:gd name="connsiteX76-16783" fmla="*/ 9428209 w 9517857"/>
              <a:gd name="connsiteY76-16784" fmla="*/ 29923 h 918356"/>
              <a:gd name="connsiteX77-16785" fmla="*/ 9488916 w 9517857"/>
              <a:gd name="connsiteY77-16786" fmla="*/ 0 h 918356"/>
              <a:gd name="connsiteX0-16787" fmla="*/ 9488916 w 9517857"/>
              <a:gd name="connsiteY0-16788" fmla="*/ 0 h 918356"/>
              <a:gd name="connsiteX1-16789" fmla="*/ 9517857 w 9517857"/>
              <a:gd name="connsiteY1-16790" fmla="*/ 12 h 918356"/>
              <a:gd name="connsiteX2-16791" fmla="*/ 9517857 w 9517857"/>
              <a:gd name="connsiteY2-16792" fmla="*/ 918356 h 918356"/>
              <a:gd name="connsiteX3-16793" fmla="*/ 14604 w 9517857"/>
              <a:gd name="connsiteY3-16794" fmla="*/ 918356 h 918356"/>
              <a:gd name="connsiteX4-16795" fmla="*/ 12841 w 9517857"/>
              <a:gd name="connsiteY4-16796" fmla="*/ 917763 h 918356"/>
              <a:gd name="connsiteX5-16797" fmla="*/ 93 w 9517857"/>
              <a:gd name="connsiteY5-16798" fmla="*/ 912471 h 918356"/>
              <a:gd name="connsiteX6-16799" fmla="*/ 58674 w 9517857"/>
              <a:gd name="connsiteY6-16800" fmla="*/ 890322 h 918356"/>
              <a:gd name="connsiteX7-16801" fmla="*/ 275005 w 9517857"/>
              <a:gd name="connsiteY7-16802" fmla="*/ 823579 h 918356"/>
              <a:gd name="connsiteX8-16803" fmla="*/ 587824 w 9517857"/>
              <a:gd name="connsiteY8-16804" fmla="*/ 798195 h 918356"/>
              <a:gd name="connsiteX9-16805" fmla="*/ 752936 w 9517857"/>
              <a:gd name="connsiteY9-16806" fmla="*/ 742843 h 918356"/>
              <a:gd name="connsiteX10-16807" fmla="*/ 855732 w 9517857"/>
              <a:gd name="connsiteY10-16808" fmla="*/ 731068 h 918356"/>
              <a:gd name="connsiteX11-16809" fmla="*/ 901402 w 9517857"/>
              <a:gd name="connsiteY11-16810" fmla="*/ 729045 h 918356"/>
              <a:gd name="connsiteX12-16811" fmla="*/ 930946 w 9517857"/>
              <a:gd name="connsiteY12-16812" fmla="*/ 734046 h 918356"/>
              <a:gd name="connsiteX13-16813" fmla="*/ 986250 w 9517857"/>
              <a:gd name="connsiteY13-16814" fmla="*/ 713530 h 918356"/>
              <a:gd name="connsiteX14-16815" fmla="*/ 1013752 w 9517857"/>
              <a:gd name="connsiteY14-16816" fmla="*/ 713361 h 918356"/>
              <a:gd name="connsiteX15-16817" fmla="*/ 1023734 w 9517857"/>
              <a:gd name="connsiteY15-16818" fmla="*/ 718571 h 918356"/>
              <a:gd name="connsiteX16-16819" fmla="*/ 1142754 w 9517857"/>
              <a:gd name="connsiteY16-16820" fmla="*/ 725374 h 918356"/>
              <a:gd name="connsiteX17-16821" fmla="*/ 1218120 w 9517857"/>
              <a:gd name="connsiteY17-16822" fmla="*/ 713280 h 918356"/>
              <a:gd name="connsiteX18-16823" fmla="*/ 1397459 w 9517857"/>
              <a:gd name="connsiteY18-16824" fmla="*/ 691190 h 918356"/>
              <a:gd name="connsiteX19-16825" fmla="*/ 1580688 w 9517857"/>
              <a:gd name="connsiteY19-16826" fmla="*/ 693697 h 918356"/>
              <a:gd name="connsiteX20-16827" fmla="*/ 2054652 w 9517857"/>
              <a:gd name="connsiteY20-16828" fmla="*/ 656648 h 918356"/>
              <a:gd name="connsiteX21-16829" fmla="*/ 2135144 w 9517857"/>
              <a:gd name="connsiteY21-16830" fmla="*/ 636501 h 918356"/>
              <a:gd name="connsiteX22-16831" fmla="*/ 2440292 w 9517857"/>
              <a:gd name="connsiteY22-16832" fmla="*/ 593862 h 918356"/>
              <a:gd name="connsiteX23-16833" fmla="*/ 2547829 w 9517857"/>
              <a:gd name="connsiteY23-16834" fmla="*/ 566150 h 918356"/>
              <a:gd name="connsiteX24-16835" fmla="*/ 2693698 w 9517857"/>
              <a:gd name="connsiteY24-16836" fmla="*/ 560029 h 918356"/>
              <a:gd name="connsiteX25-16837" fmla="*/ 2727306 w 9517857"/>
              <a:gd name="connsiteY25-16838" fmla="*/ 550698 h 918356"/>
              <a:gd name="connsiteX26-16839" fmla="*/ 3073635 w 9517857"/>
              <a:gd name="connsiteY26-16840" fmla="*/ 491294 h 918356"/>
              <a:gd name="connsiteX27-16841" fmla="*/ 3222071 w 9517857"/>
              <a:gd name="connsiteY27-16842" fmla="*/ 470559 h 918356"/>
              <a:gd name="connsiteX28-16843" fmla="*/ 3274069 w 9517857"/>
              <a:gd name="connsiteY28-16844" fmla="*/ 451605 h 918356"/>
              <a:gd name="connsiteX29-16845" fmla="*/ 3349632 w 9517857"/>
              <a:gd name="connsiteY29-16846" fmla="*/ 432583 h 918356"/>
              <a:gd name="connsiteX30-16847" fmla="*/ 3479593 w 9517857"/>
              <a:gd name="connsiteY30-16848" fmla="*/ 390437 h 918356"/>
              <a:gd name="connsiteX31-16849" fmla="*/ 3651428 w 9517857"/>
              <a:gd name="connsiteY31-16850" fmla="*/ 361807 h 918356"/>
              <a:gd name="connsiteX32-16851" fmla="*/ 3844133 w 9517857"/>
              <a:gd name="connsiteY32-16852" fmla="*/ 360648 h 918356"/>
              <a:gd name="connsiteX33-16853" fmla="*/ 3933803 w 9517857"/>
              <a:gd name="connsiteY33-16854" fmla="*/ 357315 h 918356"/>
              <a:gd name="connsiteX34-16855" fmla="*/ 4266740 w 9517857"/>
              <a:gd name="connsiteY34-16856" fmla="*/ 361454 h 918356"/>
              <a:gd name="connsiteX35-16857" fmla="*/ 4430770 w 9517857"/>
              <a:gd name="connsiteY35-16858" fmla="*/ 342643 h 918356"/>
              <a:gd name="connsiteX36-16859" fmla="*/ 4512664 w 9517857"/>
              <a:gd name="connsiteY36-16860" fmla="*/ 319948 h 918356"/>
              <a:gd name="connsiteX37-16861" fmla="*/ 4616423 w 9517857"/>
              <a:gd name="connsiteY37-16862" fmla="*/ 290914 h 918356"/>
              <a:gd name="connsiteX38-16863" fmla="*/ 4689163 w 9517857"/>
              <a:gd name="connsiteY38-16864" fmla="*/ 272812 h 918356"/>
              <a:gd name="connsiteX39-16865" fmla="*/ 4783273 w 9517857"/>
              <a:gd name="connsiteY39-16866" fmla="*/ 248463 h 918356"/>
              <a:gd name="connsiteX40-16867" fmla="*/ 4836507 w 9517857"/>
              <a:gd name="connsiteY40-16868" fmla="*/ 256788 h 918356"/>
              <a:gd name="connsiteX41-16869" fmla="*/ 4892569 w 9517857"/>
              <a:gd name="connsiteY41-16870" fmla="*/ 249933 h 918356"/>
              <a:gd name="connsiteX42-16871" fmla="*/ 4896611 w 9517857"/>
              <a:gd name="connsiteY42-16872" fmla="*/ 240448 h 918356"/>
              <a:gd name="connsiteX43-16873" fmla="*/ 4917286 w 9517857"/>
              <a:gd name="connsiteY43-16874" fmla="*/ 243659 h 918356"/>
              <a:gd name="connsiteX44-16875" fmla="*/ 4981173 w 9517857"/>
              <a:gd name="connsiteY44-16876" fmla="*/ 247103 h 918356"/>
              <a:gd name="connsiteX45-16877" fmla="*/ 5060397 w 9517857"/>
              <a:gd name="connsiteY45-16878" fmla="*/ 263688 h 918356"/>
              <a:gd name="connsiteX46-16879" fmla="*/ 5252996 w 9517857"/>
              <a:gd name="connsiteY46-16880" fmla="*/ 270655 h 918356"/>
              <a:gd name="connsiteX47-16881" fmla="*/ 5358056 w 9517857"/>
              <a:gd name="connsiteY47-16882" fmla="*/ 247248 h 918356"/>
              <a:gd name="connsiteX48-16883" fmla="*/ 5426496 w 9517857"/>
              <a:gd name="connsiteY48-16884" fmla="*/ 235142 h 918356"/>
              <a:gd name="connsiteX49-16885" fmla="*/ 5497161 w 9517857"/>
              <a:gd name="connsiteY49-16886" fmla="*/ 228808 h 918356"/>
              <a:gd name="connsiteX50-16887" fmla="*/ 5826043 w 9517857"/>
              <a:gd name="connsiteY50-16888" fmla="*/ 148073 h 918356"/>
              <a:gd name="connsiteX51-16889" fmla="*/ 6007627 w 9517857"/>
              <a:gd name="connsiteY51-16890" fmla="*/ 147126 h 918356"/>
              <a:gd name="connsiteX52-16891" fmla="*/ 6194152 w 9517857"/>
              <a:gd name="connsiteY52-16892" fmla="*/ 151772 h 918356"/>
              <a:gd name="connsiteX53-16893" fmla="*/ 6281379 w 9517857"/>
              <a:gd name="connsiteY53-16894" fmla="*/ 181626 h 918356"/>
              <a:gd name="connsiteX54-16895" fmla="*/ 6489033 w 9517857"/>
              <a:gd name="connsiteY54-16896" fmla="*/ 167648 h 918356"/>
              <a:gd name="connsiteX55-16897" fmla="*/ 6544700 w 9517857"/>
              <a:gd name="connsiteY55-16898" fmla="*/ 167161 h 918356"/>
              <a:gd name="connsiteX56-16899" fmla="*/ 6648353 w 9517857"/>
              <a:gd name="connsiteY56-16900" fmla="*/ 172250 h 918356"/>
              <a:gd name="connsiteX57-16901" fmla="*/ 6736227 w 9517857"/>
              <a:gd name="connsiteY57-16902" fmla="*/ 173216 h 918356"/>
              <a:gd name="connsiteX58-16903" fmla="*/ 6977218 w 9517857"/>
              <a:gd name="connsiteY58-16904" fmla="*/ 184289 h 918356"/>
              <a:gd name="connsiteX59-16905" fmla="*/ 7065221 w 9517857"/>
              <a:gd name="connsiteY59-16906" fmla="*/ 227531 h 918356"/>
              <a:gd name="connsiteX60-16907" fmla="*/ 7358195 w 9517857"/>
              <a:gd name="connsiteY60-16908" fmla="*/ 251740 h 918356"/>
              <a:gd name="connsiteX61-16909" fmla="*/ 7565449 w 9517857"/>
              <a:gd name="connsiteY61-16910" fmla="*/ 258950 h 918356"/>
              <a:gd name="connsiteX62-16911" fmla="*/ 7599285 w 9517857"/>
              <a:gd name="connsiteY62-16912" fmla="*/ 266021 h 918356"/>
              <a:gd name="connsiteX63-16913" fmla="*/ 7644411 w 9517857"/>
              <a:gd name="connsiteY63-16914" fmla="*/ 258986 h 918356"/>
              <a:gd name="connsiteX64-16915" fmla="*/ 7965805 w 9517857"/>
              <a:gd name="connsiteY64-16916" fmla="*/ 200355 h 918356"/>
              <a:gd name="connsiteX65-16917" fmla="*/ 8147401 w 9517857"/>
              <a:gd name="connsiteY65-16918" fmla="*/ 205617 h 918356"/>
              <a:gd name="connsiteX66-16919" fmla="*/ 8256033 w 9517857"/>
              <a:gd name="connsiteY66-16920" fmla="*/ 193713 h 918356"/>
              <a:gd name="connsiteX67-16921" fmla="*/ 8614948 w 9517857"/>
              <a:gd name="connsiteY67-16922" fmla="*/ 168247 h 918356"/>
              <a:gd name="connsiteX68-16923" fmla="*/ 8715976 w 9517857"/>
              <a:gd name="connsiteY68-16924" fmla="*/ 178374 h 918356"/>
              <a:gd name="connsiteX69-16925" fmla="*/ 8778827 w 9517857"/>
              <a:gd name="connsiteY69-16926" fmla="*/ 172936 h 918356"/>
              <a:gd name="connsiteX70-16927" fmla="*/ 8855248 w 9517857"/>
              <a:gd name="connsiteY70-16928" fmla="*/ 143149 h 918356"/>
              <a:gd name="connsiteX71-16929" fmla="*/ 9010380 w 9517857"/>
              <a:gd name="connsiteY71-16930" fmla="*/ 91891 h 918356"/>
              <a:gd name="connsiteX72-16931" fmla="*/ 9110856 w 9517857"/>
              <a:gd name="connsiteY72-16932" fmla="*/ 70997 h 918356"/>
              <a:gd name="connsiteX73-16933" fmla="*/ 9268817 w 9517857"/>
              <a:gd name="connsiteY73-16934" fmla="*/ 53082 h 918356"/>
              <a:gd name="connsiteX74-16935" fmla="*/ 9316667 w 9517857"/>
              <a:gd name="connsiteY74-16936" fmla="*/ 45047 h 918356"/>
              <a:gd name="connsiteX75-16937" fmla="*/ 9428209 w 9517857"/>
              <a:gd name="connsiteY75-16938" fmla="*/ 29923 h 918356"/>
              <a:gd name="connsiteX76-16939" fmla="*/ 9488916 w 9517857"/>
              <a:gd name="connsiteY76-16940" fmla="*/ 0 h 918356"/>
              <a:gd name="connsiteX0-16941" fmla="*/ 9488916 w 9517857"/>
              <a:gd name="connsiteY0-16942" fmla="*/ 0 h 918356"/>
              <a:gd name="connsiteX1-16943" fmla="*/ 9517857 w 9517857"/>
              <a:gd name="connsiteY1-16944" fmla="*/ 12 h 918356"/>
              <a:gd name="connsiteX2-16945" fmla="*/ 9517857 w 9517857"/>
              <a:gd name="connsiteY2-16946" fmla="*/ 918356 h 918356"/>
              <a:gd name="connsiteX3-16947" fmla="*/ 14604 w 9517857"/>
              <a:gd name="connsiteY3-16948" fmla="*/ 918356 h 918356"/>
              <a:gd name="connsiteX4-16949" fmla="*/ 12841 w 9517857"/>
              <a:gd name="connsiteY4-16950" fmla="*/ 917763 h 918356"/>
              <a:gd name="connsiteX5-16951" fmla="*/ 93 w 9517857"/>
              <a:gd name="connsiteY5-16952" fmla="*/ 912471 h 918356"/>
              <a:gd name="connsiteX6-16953" fmla="*/ 58674 w 9517857"/>
              <a:gd name="connsiteY6-16954" fmla="*/ 890322 h 918356"/>
              <a:gd name="connsiteX7-16955" fmla="*/ 275005 w 9517857"/>
              <a:gd name="connsiteY7-16956" fmla="*/ 823579 h 918356"/>
              <a:gd name="connsiteX8-16957" fmla="*/ 587824 w 9517857"/>
              <a:gd name="connsiteY8-16958" fmla="*/ 798195 h 918356"/>
              <a:gd name="connsiteX9-16959" fmla="*/ 752936 w 9517857"/>
              <a:gd name="connsiteY9-16960" fmla="*/ 742843 h 918356"/>
              <a:gd name="connsiteX10-16961" fmla="*/ 855732 w 9517857"/>
              <a:gd name="connsiteY10-16962" fmla="*/ 731068 h 918356"/>
              <a:gd name="connsiteX11-16963" fmla="*/ 901402 w 9517857"/>
              <a:gd name="connsiteY11-16964" fmla="*/ 729045 h 918356"/>
              <a:gd name="connsiteX12-16965" fmla="*/ 930946 w 9517857"/>
              <a:gd name="connsiteY12-16966" fmla="*/ 734046 h 918356"/>
              <a:gd name="connsiteX13-16967" fmla="*/ 986250 w 9517857"/>
              <a:gd name="connsiteY13-16968" fmla="*/ 713530 h 918356"/>
              <a:gd name="connsiteX14-16969" fmla="*/ 1013752 w 9517857"/>
              <a:gd name="connsiteY14-16970" fmla="*/ 713361 h 918356"/>
              <a:gd name="connsiteX15-16971" fmla="*/ 1023734 w 9517857"/>
              <a:gd name="connsiteY15-16972" fmla="*/ 718571 h 918356"/>
              <a:gd name="connsiteX16-16973" fmla="*/ 1142754 w 9517857"/>
              <a:gd name="connsiteY16-16974" fmla="*/ 725374 h 918356"/>
              <a:gd name="connsiteX17-16975" fmla="*/ 1218120 w 9517857"/>
              <a:gd name="connsiteY17-16976" fmla="*/ 713280 h 918356"/>
              <a:gd name="connsiteX18-16977" fmla="*/ 1397459 w 9517857"/>
              <a:gd name="connsiteY18-16978" fmla="*/ 691190 h 918356"/>
              <a:gd name="connsiteX19-16979" fmla="*/ 1580688 w 9517857"/>
              <a:gd name="connsiteY19-16980" fmla="*/ 693697 h 918356"/>
              <a:gd name="connsiteX20-16981" fmla="*/ 2054652 w 9517857"/>
              <a:gd name="connsiteY20-16982" fmla="*/ 656648 h 918356"/>
              <a:gd name="connsiteX21-16983" fmla="*/ 2135144 w 9517857"/>
              <a:gd name="connsiteY21-16984" fmla="*/ 636501 h 918356"/>
              <a:gd name="connsiteX22-16985" fmla="*/ 2440292 w 9517857"/>
              <a:gd name="connsiteY22-16986" fmla="*/ 593862 h 918356"/>
              <a:gd name="connsiteX23-16987" fmla="*/ 2547829 w 9517857"/>
              <a:gd name="connsiteY23-16988" fmla="*/ 566150 h 918356"/>
              <a:gd name="connsiteX24-16989" fmla="*/ 2693698 w 9517857"/>
              <a:gd name="connsiteY24-16990" fmla="*/ 560029 h 918356"/>
              <a:gd name="connsiteX25-16991" fmla="*/ 2727306 w 9517857"/>
              <a:gd name="connsiteY25-16992" fmla="*/ 550698 h 918356"/>
              <a:gd name="connsiteX26-16993" fmla="*/ 3073635 w 9517857"/>
              <a:gd name="connsiteY26-16994" fmla="*/ 491294 h 918356"/>
              <a:gd name="connsiteX27-16995" fmla="*/ 3222071 w 9517857"/>
              <a:gd name="connsiteY27-16996" fmla="*/ 470559 h 918356"/>
              <a:gd name="connsiteX28-16997" fmla="*/ 3274069 w 9517857"/>
              <a:gd name="connsiteY28-16998" fmla="*/ 451605 h 918356"/>
              <a:gd name="connsiteX29-16999" fmla="*/ 3349632 w 9517857"/>
              <a:gd name="connsiteY29-17000" fmla="*/ 432583 h 918356"/>
              <a:gd name="connsiteX30-17001" fmla="*/ 3479593 w 9517857"/>
              <a:gd name="connsiteY30-17002" fmla="*/ 390437 h 918356"/>
              <a:gd name="connsiteX31-17003" fmla="*/ 3651428 w 9517857"/>
              <a:gd name="connsiteY31-17004" fmla="*/ 361807 h 918356"/>
              <a:gd name="connsiteX32-17005" fmla="*/ 3844133 w 9517857"/>
              <a:gd name="connsiteY32-17006" fmla="*/ 360648 h 918356"/>
              <a:gd name="connsiteX33-17007" fmla="*/ 3933803 w 9517857"/>
              <a:gd name="connsiteY33-17008" fmla="*/ 357315 h 918356"/>
              <a:gd name="connsiteX34-17009" fmla="*/ 4266740 w 9517857"/>
              <a:gd name="connsiteY34-17010" fmla="*/ 361454 h 918356"/>
              <a:gd name="connsiteX35-17011" fmla="*/ 4430770 w 9517857"/>
              <a:gd name="connsiteY35-17012" fmla="*/ 342643 h 918356"/>
              <a:gd name="connsiteX36-17013" fmla="*/ 4512664 w 9517857"/>
              <a:gd name="connsiteY36-17014" fmla="*/ 319948 h 918356"/>
              <a:gd name="connsiteX37-17015" fmla="*/ 4616423 w 9517857"/>
              <a:gd name="connsiteY37-17016" fmla="*/ 290914 h 918356"/>
              <a:gd name="connsiteX38-17017" fmla="*/ 4689163 w 9517857"/>
              <a:gd name="connsiteY38-17018" fmla="*/ 272812 h 918356"/>
              <a:gd name="connsiteX39-17019" fmla="*/ 4783273 w 9517857"/>
              <a:gd name="connsiteY39-17020" fmla="*/ 248463 h 918356"/>
              <a:gd name="connsiteX40-17021" fmla="*/ 4836507 w 9517857"/>
              <a:gd name="connsiteY40-17022" fmla="*/ 256788 h 918356"/>
              <a:gd name="connsiteX41-17023" fmla="*/ 4892569 w 9517857"/>
              <a:gd name="connsiteY41-17024" fmla="*/ 249933 h 918356"/>
              <a:gd name="connsiteX42-17025" fmla="*/ 4896611 w 9517857"/>
              <a:gd name="connsiteY42-17026" fmla="*/ 240448 h 918356"/>
              <a:gd name="connsiteX43-17027" fmla="*/ 4917286 w 9517857"/>
              <a:gd name="connsiteY43-17028" fmla="*/ 243659 h 918356"/>
              <a:gd name="connsiteX44-17029" fmla="*/ 4981173 w 9517857"/>
              <a:gd name="connsiteY44-17030" fmla="*/ 247103 h 918356"/>
              <a:gd name="connsiteX45-17031" fmla="*/ 5060397 w 9517857"/>
              <a:gd name="connsiteY45-17032" fmla="*/ 263688 h 918356"/>
              <a:gd name="connsiteX46-17033" fmla="*/ 5252996 w 9517857"/>
              <a:gd name="connsiteY46-17034" fmla="*/ 270655 h 918356"/>
              <a:gd name="connsiteX47-17035" fmla="*/ 5358056 w 9517857"/>
              <a:gd name="connsiteY47-17036" fmla="*/ 247248 h 918356"/>
              <a:gd name="connsiteX48-17037" fmla="*/ 5426496 w 9517857"/>
              <a:gd name="connsiteY48-17038" fmla="*/ 235142 h 918356"/>
              <a:gd name="connsiteX49-17039" fmla="*/ 5497161 w 9517857"/>
              <a:gd name="connsiteY49-17040" fmla="*/ 228808 h 918356"/>
              <a:gd name="connsiteX50-17041" fmla="*/ 5826043 w 9517857"/>
              <a:gd name="connsiteY50-17042" fmla="*/ 148073 h 918356"/>
              <a:gd name="connsiteX51-17043" fmla="*/ 6007627 w 9517857"/>
              <a:gd name="connsiteY51-17044" fmla="*/ 147126 h 918356"/>
              <a:gd name="connsiteX52-17045" fmla="*/ 6194152 w 9517857"/>
              <a:gd name="connsiteY52-17046" fmla="*/ 151772 h 918356"/>
              <a:gd name="connsiteX53-17047" fmla="*/ 6281379 w 9517857"/>
              <a:gd name="connsiteY53-17048" fmla="*/ 181626 h 918356"/>
              <a:gd name="connsiteX54-17049" fmla="*/ 6489033 w 9517857"/>
              <a:gd name="connsiteY54-17050" fmla="*/ 167648 h 918356"/>
              <a:gd name="connsiteX55-17051" fmla="*/ 6544700 w 9517857"/>
              <a:gd name="connsiteY55-17052" fmla="*/ 167161 h 918356"/>
              <a:gd name="connsiteX56-17053" fmla="*/ 6648353 w 9517857"/>
              <a:gd name="connsiteY56-17054" fmla="*/ 172250 h 918356"/>
              <a:gd name="connsiteX57-17055" fmla="*/ 6736227 w 9517857"/>
              <a:gd name="connsiteY57-17056" fmla="*/ 173216 h 918356"/>
              <a:gd name="connsiteX58-17057" fmla="*/ 6977218 w 9517857"/>
              <a:gd name="connsiteY58-17058" fmla="*/ 184289 h 918356"/>
              <a:gd name="connsiteX59-17059" fmla="*/ 7065221 w 9517857"/>
              <a:gd name="connsiteY59-17060" fmla="*/ 227531 h 918356"/>
              <a:gd name="connsiteX60-17061" fmla="*/ 7358195 w 9517857"/>
              <a:gd name="connsiteY60-17062" fmla="*/ 251740 h 918356"/>
              <a:gd name="connsiteX61-17063" fmla="*/ 7565449 w 9517857"/>
              <a:gd name="connsiteY61-17064" fmla="*/ 258950 h 918356"/>
              <a:gd name="connsiteX62-17065" fmla="*/ 7599285 w 9517857"/>
              <a:gd name="connsiteY62-17066" fmla="*/ 266021 h 918356"/>
              <a:gd name="connsiteX63-17067" fmla="*/ 7644411 w 9517857"/>
              <a:gd name="connsiteY63-17068" fmla="*/ 258986 h 918356"/>
              <a:gd name="connsiteX64-17069" fmla="*/ 7965805 w 9517857"/>
              <a:gd name="connsiteY64-17070" fmla="*/ 200355 h 918356"/>
              <a:gd name="connsiteX65-17071" fmla="*/ 8147401 w 9517857"/>
              <a:gd name="connsiteY65-17072" fmla="*/ 205617 h 918356"/>
              <a:gd name="connsiteX66-17073" fmla="*/ 8256033 w 9517857"/>
              <a:gd name="connsiteY66-17074" fmla="*/ 193713 h 918356"/>
              <a:gd name="connsiteX67-17075" fmla="*/ 8614948 w 9517857"/>
              <a:gd name="connsiteY67-17076" fmla="*/ 168247 h 918356"/>
              <a:gd name="connsiteX68-17077" fmla="*/ 8715976 w 9517857"/>
              <a:gd name="connsiteY68-17078" fmla="*/ 178374 h 918356"/>
              <a:gd name="connsiteX69-17079" fmla="*/ 8778827 w 9517857"/>
              <a:gd name="connsiteY69-17080" fmla="*/ 172936 h 918356"/>
              <a:gd name="connsiteX70-17081" fmla="*/ 8855248 w 9517857"/>
              <a:gd name="connsiteY70-17082" fmla="*/ 143149 h 918356"/>
              <a:gd name="connsiteX71-17083" fmla="*/ 9010380 w 9517857"/>
              <a:gd name="connsiteY71-17084" fmla="*/ 91891 h 918356"/>
              <a:gd name="connsiteX72-17085" fmla="*/ 9110856 w 9517857"/>
              <a:gd name="connsiteY72-17086" fmla="*/ 70997 h 918356"/>
              <a:gd name="connsiteX73-17087" fmla="*/ 9268817 w 9517857"/>
              <a:gd name="connsiteY73-17088" fmla="*/ 53082 h 918356"/>
              <a:gd name="connsiteX74-17089" fmla="*/ 9316667 w 9517857"/>
              <a:gd name="connsiteY74-17090" fmla="*/ 45047 h 918356"/>
              <a:gd name="connsiteX75-17091" fmla="*/ 9428209 w 9517857"/>
              <a:gd name="connsiteY75-17092" fmla="*/ 29923 h 918356"/>
              <a:gd name="connsiteX76-17093" fmla="*/ 9488916 w 9517857"/>
              <a:gd name="connsiteY76-17094" fmla="*/ 0 h 918356"/>
              <a:gd name="connsiteX0-17095" fmla="*/ 9488916 w 9517857"/>
              <a:gd name="connsiteY0-17096" fmla="*/ 0 h 918356"/>
              <a:gd name="connsiteX1-17097" fmla="*/ 9517857 w 9517857"/>
              <a:gd name="connsiteY1-17098" fmla="*/ 12 h 918356"/>
              <a:gd name="connsiteX2-17099" fmla="*/ 9517857 w 9517857"/>
              <a:gd name="connsiteY2-17100" fmla="*/ 918356 h 918356"/>
              <a:gd name="connsiteX3-17101" fmla="*/ 14604 w 9517857"/>
              <a:gd name="connsiteY3-17102" fmla="*/ 918356 h 918356"/>
              <a:gd name="connsiteX4-17103" fmla="*/ 12841 w 9517857"/>
              <a:gd name="connsiteY4-17104" fmla="*/ 917763 h 918356"/>
              <a:gd name="connsiteX5-17105" fmla="*/ 93 w 9517857"/>
              <a:gd name="connsiteY5-17106" fmla="*/ 912471 h 918356"/>
              <a:gd name="connsiteX6-17107" fmla="*/ 58674 w 9517857"/>
              <a:gd name="connsiteY6-17108" fmla="*/ 890322 h 918356"/>
              <a:gd name="connsiteX7-17109" fmla="*/ 275005 w 9517857"/>
              <a:gd name="connsiteY7-17110" fmla="*/ 823579 h 918356"/>
              <a:gd name="connsiteX8-17111" fmla="*/ 587824 w 9517857"/>
              <a:gd name="connsiteY8-17112" fmla="*/ 798195 h 918356"/>
              <a:gd name="connsiteX9-17113" fmla="*/ 752936 w 9517857"/>
              <a:gd name="connsiteY9-17114" fmla="*/ 742843 h 918356"/>
              <a:gd name="connsiteX10-17115" fmla="*/ 855732 w 9517857"/>
              <a:gd name="connsiteY10-17116" fmla="*/ 731068 h 918356"/>
              <a:gd name="connsiteX11-17117" fmla="*/ 901402 w 9517857"/>
              <a:gd name="connsiteY11-17118" fmla="*/ 729045 h 918356"/>
              <a:gd name="connsiteX12-17119" fmla="*/ 930946 w 9517857"/>
              <a:gd name="connsiteY12-17120" fmla="*/ 734046 h 918356"/>
              <a:gd name="connsiteX13-17121" fmla="*/ 986250 w 9517857"/>
              <a:gd name="connsiteY13-17122" fmla="*/ 713530 h 918356"/>
              <a:gd name="connsiteX14-17123" fmla="*/ 1013752 w 9517857"/>
              <a:gd name="connsiteY14-17124" fmla="*/ 713361 h 918356"/>
              <a:gd name="connsiteX15-17125" fmla="*/ 1023734 w 9517857"/>
              <a:gd name="connsiteY15-17126" fmla="*/ 718571 h 918356"/>
              <a:gd name="connsiteX16-17127" fmla="*/ 1142754 w 9517857"/>
              <a:gd name="connsiteY16-17128" fmla="*/ 725374 h 918356"/>
              <a:gd name="connsiteX17-17129" fmla="*/ 1218120 w 9517857"/>
              <a:gd name="connsiteY17-17130" fmla="*/ 713280 h 918356"/>
              <a:gd name="connsiteX18-17131" fmla="*/ 1397459 w 9517857"/>
              <a:gd name="connsiteY18-17132" fmla="*/ 691190 h 918356"/>
              <a:gd name="connsiteX19-17133" fmla="*/ 1580688 w 9517857"/>
              <a:gd name="connsiteY19-17134" fmla="*/ 693697 h 918356"/>
              <a:gd name="connsiteX20-17135" fmla="*/ 2054652 w 9517857"/>
              <a:gd name="connsiteY20-17136" fmla="*/ 656648 h 918356"/>
              <a:gd name="connsiteX21-17137" fmla="*/ 2135144 w 9517857"/>
              <a:gd name="connsiteY21-17138" fmla="*/ 636501 h 918356"/>
              <a:gd name="connsiteX22-17139" fmla="*/ 2440292 w 9517857"/>
              <a:gd name="connsiteY22-17140" fmla="*/ 593862 h 918356"/>
              <a:gd name="connsiteX23-17141" fmla="*/ 2547829 w 9517857"/>
              <a:gd name="connsiteY23-17142" fmla="*/ 566150 h 918356"/>
              <a:gd name="connsiteX24-17143" fmla="*/ 2693698 w 9517857"/>
              <a:gd name="connsiteY24-17144" fmla="*/ 560029 h 918356"/>
              <a:gd name="connsiteX25-17145" fmla="*/ 2727306 w 9517857"/>
              <a:gd name="connsiteY25-17146" fmla="*/ 550698 h 918356"/>
              <a:gd name="connsiteX26-17147" fmla="*/ 3073635 w 9517857"/>
              <a:gd name="connsiteY26-17148" fmla="*/ 491294 h 918356"/>
              <a:gd name="connsiteX27-17149" fmla="*/ 3222071 w 9517857"/>
              <a:gd name="connsiteY27-17150" fmla="*/ 470559 h 918356"/>
              <a:gd name="connsiteX28-17151" fmla="*/ 3274069 w 9517857"/>
              <a:gd name="connsiteY28-17152" fmla="*/ 451605 h 918356"/>
              <a:gd name="connsiteX29-17153" fmla="*/ 3349632 w 9517857"/>
              <a:gd name="connsiteY29-17154" fmla="*/ 432583 h 918356"/>
              <a:gd name="connsiteX30-17155" fmla="*/ 3479593 w 9517857"/>
              <a:gd name="connsiteY30-17156" fmla="*/ 390437 h 918356"/>
              <a:gd name="connsiteX31-17157" fmla="*/ 3651428 w 9517857"/>
              <a:gd name="connsiteY31-17158" fmla="*/ 361807 h 918356"/>
              <a:gd name="connsiteX32-17159" fmla="*/ 3844133 w 9517857"/>
              <a:gd name="connsiteY32-17160" fmla="*/ 360648 h 918356"/>
              <a:gd name="connsiteX33-17161" fmla="*/ 3933803 w 9517857"/>
              <a:gd name="connsiteY33-17162" fmla="*/ 357315 h 918356"/>
              <a:gd name="connsiteX34-17163" fmla="*/ 4266740 w 9517857"/>
              <a:gd name="connsiteY34-17164" fmla="*/ 361454 h 918356"/>
              <a:gd name="connsiteX35-17165" fmla="*/ 4512664 w 9517857"/>
              <a:gd name="connsiteY35-17166" fmla="*/ 319948 h 918356"/>
              <a:gd name="connsiteX36-17167" fmla="*/ 4616423 w 9517857"/>
              <a:gd name="connsiteY36-17168" fmla="*/ 290914 h 918356"/>
              <a:gd name="connsiteX37-17169" fmla="*/ 4689163 w 9517857"/>
              <a:gd name="connsiteY37-17170" fmla="*/ 272812 h 918356"/>
              <a:gd name="connsiteX38-17171" fmla="*/ 4783273 w 9517857"/>
              <a:gd name="connsiteY38-17172" fmla="*/ 248463 h 918356"/>
              <a:gd name="connsiteX39-17173" fmla="*/ 4836507 w 9517857"/>
              <a:gd name="connsiteY39-17174" fmla="*/ 256788 h 918356"/>
              <a:gd name="connsiteX40-17175" fmla="*/ 4892569 w 9517857"/>
              <a:gd name="connsiteY40-17176" fmla="*/ 249933 h 918356"/>
              <a:gd name="connsiteX41-17177" fmla="*/ 4896611 w 9517857"/>
              <a:gd name="connsiteY41-17178" fmla="*/ 240448 h 918356"/>
              <a:gd name="connsiteX42-17179" fmla="*/ 4917286 w 9517857"/>
              <a:gd name="connsiteY42-17180" fmla="*/ 243659 h 918356"/>
              <a:gd name="connsiteX43-17181" fmla="*/ 4981173 w 9517857"/>
              <a:gd name="connsiteY43-17182" fmla="*/ 247103 h 918356"/>
              <a:gd name="connsiteX44-17183" fmla="*/ 5060397 w 9517857"/>
              <a:gd name="connsiteY44-17184" fmla="*/ 263688 h 918356"/>
              <a:gd name="connsiteX45-17185" fmla="*/ 5252996 w 9517857"/>
              <a:gd name="connsiteY45-17186" fmla="*/ 270655 h 918356"/>
              <a:gd name="connsiteX46-17187" fmla="*/ 5358056 w 9517857"/>
              <a:gd name="connsiteY46-17188" fmla="*/ 247248 h 918356"/>
              <a:gd name="connsiteX47-17189" fmla="*/ 5426496 w 9517857"/>
              <a:gd name="connsiteY47-17190" fmla="*/ 235142 h 918356"/>
              <a:gd name="connsiteX48-17191" fmla="*/ 5497161 w 9517857"/>
              <a:gd name="connsiteY48-17192" fmla="*/ 228808 h 918356"/>
              <a:gd name="connsiteX49-17193" fmla="*/ 5826043 w 9517857"/>
              <a:gd name="connsiteY49-17194" fmla="*/ 148073 h 918356"/>
              <a:gd name="connsiteX50-17195" fmla="*/ 6007627 w 9517857"/>
              <a:gd name="connsiteY50-17196" fmla="*/ 147126 h 918356"/>
              <a:gd name="connsiteX51-17197" fmla="*/ 6194152 w 9517857"/>
              <a:gd name="connsiteY51-17198" fmla="*/ 151772 h 918356"/>
              <a:gd name="connsiteX52-17199" fmla="*/ 6281379 w 9517857"/>
              <a:gd name="connsiteY52-17200" fmla="*/ 181626 h 918356"/>
              <a:gd name="connsiteX53-17201" fmla="*/ 6489033 w 9517857"/>
              <a:gd name="connsiteY53-17202" fmla="*/ 167648 h 918356"/>
              <a:gd name="connsiteX54-17203" fmla="*/ 6544700 w 9517857"/>
              <a:gd name="connsiteY54-17204" fmla="*/ 167161 h 918356"/>
              <a:gd name="connsiteX55-17205" fmla="*/ 6648353 w 9517857"/>
              <a:gd name="connsiteY55-17206" fmla="*/ 172250 h 918356"/>
              <a:gd name="connsiteX56-17207" fmla="*/ 6736227 w 9517857"/>
              <a:gd name="connsiteY56-17208" fmla="*/ 173216 h 918356"/>
              <a:gd name="connsiteX57-17209" fmla="*/ 6977218 w 9517857"/>
              <a:gd name="connsiteY57-17210" fmla="*/ 184289 h 918356"/>
              <a:gd name="connsiteX58-17211" fmla="*/ 7065221 w 9517857"/>
              <a:gd name="connsiteY58-17212" fmla="*/ 227531 h 918356"/>
              <a:gd name="connsiteX59-17213" fmla="*/ 7358195 w 9517857"/>
              <a:gd name="connsiteY59-17214" fmla="*/ 251740 h 918356"/>
              <a:gd name="connsiteX60-17215" fmla="*/ 7565449 w 9517857"/>
              <a:gd name="connsiteY60-17216" fmla="*/ 258950 h 918356"/>
              <a:gd name="connsiteX61-17217" fmla="*/ 7599285 w 9517857"/>
              <a:gd name="connsiteY61-17218" fmla="*/ 266021 h 918356"/>
              <a:gd name="connsiteX62-17219" fmla="*/ 7644411 w 9517857"/>
              <a:gd name="connsiteY62-17220" fmla="*/ 258986 h 918356"/>
              <a:gd name="connsiteX63-17221" fmla="*/ 7965805 w 9517857"/>
              <a:gd name="connsiteY63-17222" fmla="*/ 200355 h 918356"/>
              <a:gd name="connsiteX64-17223" fmla="*/ 8147401 w 9517857"/>
              <a:gd name="connsiteY64-17224" fmla="*/ 205617 h 918356"/>
              <a:gd name="connsiteX65-17225" fmla="*/ 8256033 w 9517857"/>
              <a:gd name="connsiteY65-17226" fmla="*/ 193713 h 918356"/>
              <a:gd name="connsiteX66-17227" fmla="*/ 8614948 w 9517857"/>
              <a:gd name="connsiteY66-17228" fmla="*/ 168247 h 918356"/>
              <a:gd name="connsiteX67-17229" fmla="*/ 8715976 w 9517857"/>
              <a:gd name="connsiteY67-17230" fmla="*/ 178374 h 918356"/>
              <a:gd name="connsiteX68-17231" fmla="*/ 8778827 w 9517857"/>
              <a:gd name="connsiteY68-17232" fmla="*/ 172936 h 918356"/>
              <a:gd name="connsiteX69-17233" fmla="*/ 8855248 w 9517857"/>
              <a:gd name="connsiteY69-17234" fmla="*/ 143149 h 918356"/>
              <a:gd name="connsiteX70-17235" fmla="*/ 9010380 w 9517857"/>
              <a:gd name="connsiteY70-17236" fmla="*/ 91891 h 918356"/>
              <a:gd name="connsiteX71-17237" fmla="*/ 9110856 w 9517857"/>
              <a:gd name="connsiteY71-17238" fmla="*/ 70997 h 918356"/>
              <a:gd name="connsiteX72-17239" fmla="*/ 9268817 w 9517857"/>
              <a:gd name="connsiteY72-17240" fmla="*/ 53082 h 918356"/>
              <a:gd name="connsiteX73-17241" fmla="*/ 9316667 w 9517857"/>
              <a:gd name="connsiteY73-17242" fmla="*/ 45047 h 918356"/>
              <a:gd name="connsiteX74-17243" fmla="*/ 9428209 w 9517857"/>
              <a:gd name="connsiteY74-17244" fmla="*/ 29923 h 918356"/>
              <a:gd name="connsiteX75-17245" fmla="*/ 9488916 w 9517857"/>
              <a:gd name="connsiteY75-17246" fmla="*/ 0 h 918356"/>
              <a:gd name="connsiteX0-17247" fmla="*/ 9488916 w 9517857"/>
              <a:gd name="connsiteY0-17248" fmla="*/ 0 h 918356"/>
              <a:gd name="connsiteX1-17249" fmla="*/ 9517857 w 9517857"/>
              <a:gd name="connsiteY1-17250" fmla="*/ 12 h 918356"/>
              <a:gd name="connsiteX2-17251" fmla="*/ 9517857 w 9517857"/>
              <a:gd name="connsiteY2-17252" fmla="*/ 918356 h 918356"/>
              <a:gd name="connsiteX3-17253" fmla="*/ 14604 w 9517857"/>
              <a:gd name="connsiteY3-17254" fmla="*/ 918356 h 918356"/>
              <a:gd name="connsiteX4-17255" fmla="*/ 12841 w 9517857"/>
              <a:gd name="connsiteY4-17256" fmla="*/ 917763 h 918356"/>
              <a:gd name="connsiteX5-17257" fmla="*/ 93 w 9517857"/>
              <a:gd name="connsiteY5-17258" fmla="*/ 912471 h 918356"/>
              <a:gd name="connsiteX6-17259" fmla="*/ 58674 w 9517857"/>
              <a:gd name="connsiteY6-17260" fmla="*/ 890322 h 918356"/>
              <a:gd name="connsiteX7-17261" fmla="*/ 275005 w 9517857"/>
              <a:gd name="connsiteY7-17262" fmla="*/ 823579 h 918356"/>
              <a:gd name="connsiteX8-17263" fmla="*/ 587824 w 9517857"/>
              <a:gd name="connsiteY8-17264" fmla="*/ 798195 h 918356"/>
              <a:gd name="connsiteX9-17265" fmla="*/ 752936 w 9517857"/>
              <a:gd name="connsiteY9-17266" fmla="*/ 742843 h 918356"/>
              <a:gd name="connsiteX10-17267" fmla="*/ 855732 w 9517857"/>
              <a:gd name="connsiteY10-17268" fmla="*/ 731068 h 918356"/>
              <a:gd name="connsiteX11-17269" fmla="*/ 901402 w 9517857"/>
              <a:gd name="connsiteY11-17270" fmla="*/ 729045 h 918356"/>
              <a:gd name="connsiteX12-17271" fmla="*/ 930946 w 9517857"/>
              <a:gd name="connsiteY12-17272" fmla="*/ 734046 h 918356"/>
              <a:gd name="connsiteX13-17273" fmla="*/ 986250 w 9517857"/>
              <a:gd name="connsiteY13-17274" fmla="*/ 713530 h 918356"/>
              <a:gd name="connsiteX14-17275" fmla="*/ 1013752 w 9517857"/>
              <a:gd name="connsiteY14-17276" fmla="*/ 713361 h 918356"/>
              <a:gd name="connsiteX15-17277" fmla="*/ 1023734 w 9517857"/>
              <a:gd name="connsiteY15-17278" fmla="*/ 718571 h 918356"/>
              <a:gd name="connsiteX16-17279" fmla="*/ 1142754 w 9517857"/>
              <a:gd name="connsiteY16-17280" fmla="*/ 725374 h 918356"/>
              <a:gd name="connsiteX17-17281" fmla="*/ 1218120 w 9517857"/>
              <a:gd name="connsiteY17-17282" fmla="*/ 713280 h 918356"/>
              <a:gd name="connsiteX18-17283" fmla="*/ 1397459 w 9517857"/>
              <a:gd name="connsiteY18-17284" fmla="*/ 691190 h 918356"/>
              <a:gd name="connsiteX19-17285" fmla="*/ 1580688 w 9517857"/>
              <a:gd name="connsiteY19-17286" fmla="*/ 693697 h 918356"/>
              <a:gd name="connsiteX20-17287" fmla="*/ 2054652 w 9517857"/>
              <a:gd name="connsiteY20-17288" fmla="*/ 656648 h 918356"/>
              <a:gd name="connsiteX21-17289" fmla="*/ 2135144 w 9517857"/>
              <a:gd name="connsiteY21-17290" fmla="*/ 636501 h 918356"/>
              <a:gd name="connsiteX22-17291" fmla="*/ 2440292 w 9517857"/>
              <a:gd name="connsiteY22-17292" fmla="*/ 593862 h 918356"/>
              <a:gd name="connsiteX23-17293" fmla="*/ 2547829 w 9517857"/>
              <a:gd name="connsiteY23-17294" fmla="*/ 566150 h 918356"/>
              <a:gd name="connsiteX24-17295" fmla="*/ 2693698 w 9517857"/>
              <a:gd name="connsiteY24-17296" fmla="*/ 560029 h 918356"/>
              <a:gd name="connsiteX25-17297" fmla="*/ 2727306 w 9517857"/>
              <a:gd name="connsiteY25-17298" fmla="*/ 550698 h 918356"/>
              <a:gd name="connsiteX26-17299" fmla="*/ 3073635 w 9517857"/>
              <a:gd name="connsiteY26-17300" fmla="*/ 491294 h 918356"/>
              <a:gd name="connsiteX27-17301" fmla="*/ 3222071 w 9517857"/>
              <a:gd name="connsiteY27-17302" fmla="*/ 470559 h 918356"/>
              <a:gd name="connsiteX28-17303" fmla="*/ 3274069 w 9517857"/>
              <a:gd name="connsiteY28-17304" fmla="*/ 451605 h 918356"/>
              <a:gd name="connsiteX29-17305" fmla="*/ 3349632 w 9517857"/>
              <a:gd name="connsiteY29-17306" fmla="*/ 432583 h 918356"/>
              <a:gd name="connsiteX30-17307" fmla="*/ 3479593 w 9517857"/>
              <a:gd name="connsiteY30-17308" fmla="*/ 390437 h 918356"/>
              <a:gd name="connsiteX31-17309" fmla="*/ 3651428 w 9517857"/>
              <a:gd name="connsiteY31-17310" fmla="*/ 361807 h 918356"/>
              <a:gd name="connsiteX32-17311" fmla="*/ 3844133 w 9517857"/>
              <a:gd name="connsiteY32-17312" fmla="*/ 360648 h 918356"/>
              <a:gd name="connsiteX33-17313" fmla="*/ 3933803 w 9517857"/>
              <a:gd name="connsiteY33-17314" fmla="*/ 357315 h 918356"/>
              <a:gd name="connsiteX34-17315" fmla="*/ 4266740 w 9517857"/>
              <a:gd name="connsiteY34-17316" fmla="*/ 361454 h 918356"/>
              <a:gd name="connsiteX35-17317" fmla="*/ 4512664 w 9517857"/>
              <a:gd name="connsiteY35-17318" fmla="*/ 319948 h 918356"/>
              <a:gd name="connsiteX36-17319" fmla="*/ 4616423 w 9517857"/>
              <a:gd name="connsiteY36-17320" fmla="*/ 290914 h 918356"/>
              <a:gd name="connsiteX37-17321" fmla="*/ 4689163 w 9517857"/>
              <a:gd name="connsiteY37-17322" fmla="*/ 272812 h 918356"/>
              <a:gd name="connsiteX38-17323" fmla="*/ 4783273 w 9517857"/>
              <a:gd name="connsiteY38-17324" fmla="*/ 248463 h 918356"/>
              <a:gd name="connsiteX39-17325" fmla="*/ 4836507 w 9517857"/>
              <a:gd name="connsiteY39-17326" fmla="*/ 256788 h 918356"/>
              <a:gd name="connsiteX40-17327" fmla="*/ 4892569 w 9517857"/>
              <a:gd name="connsiteY40-17328" fmla="*/ 249933 h 918356"/>
              <a:gd name="connsiteX41-17329" fmla="*/ 4896611 w 9517857"/>
              <a:gd name="connsiteY41-17330" fmla="*/ 240448 h 918356"/>
              <a:gd name="connsiteX42-17331" fmla="*/ 4917286 w 9517857"/>
              <a:gd name="connsiteY42-17332" fmla="*/ 243659 h 918356"/>
              <a:gd name="connsiteX43-17333" fmla="*/ 4981173 w 9517857"/>
              <a:gd name="connsiteY43-17334" fmla="*/ 247103 h 918356"/>
              <a:gd name="connsiteX44-17335" fmla="*/ 5060397 w 9517857"/>
              <a:gd name="connsiteY44-17336" fmla="*/ 263688 h 918356"/>
              <a:gd name="connsiteX45-17337" fmla="*/ 5252996 w 9517857"/>
              <a:gd name="connsiteY45-17338" fmla="*/ 270655 h 918356"/>
              <a:gd name="connsiteX46-17339" fmla="*/ 5358056 w 9517857"/>
              <a:gd name="connsiteY46-17340" fmla="*/ 247248 h 918356"/>
              <a:gd name="connsiteX47-17341" fmla="*/ 5426496 w 9517857"/>
              <a:gd name="connsiteY47-17342" fmla="*/ 235142 h 918356"/>
              <a:gd name="connsiteX48-17343" fmla="*/ 5497161 w 9517857"/>
              <a:gd name="connsiteY48-17344" fmla="*/ 228808 h 918356"/>
              <a:gd name="connsiteX49-17345" fmla="*/ 5826043 w 9517857"/>
              <a:gd name="connsiteY49-17346" fmla="*/ 148073 h 918356"/>
              <a:gd name="connsiteX50-17347" fmla="*/ 6007627 w 9517857"/>
              <a:gd name="connsiteY50-17348" fmla="*/ 147126 h 918356"/>
              <a:gd name="connsiteX51-17349" fmla="*/ 6194152 w 9517857"/>
              <a:gd name="connsiteY51-17350" fmla="*/ 151772 h 918356"/>
              <a:gd name="connsiteX52-17351" fmla="*/ 6281379 w 9517857"/>
              <a:gd name="connsiteY52-17352" fmla="*/ 181626 h 918356"/>
              <a:gd name="connsiteX53-17353" fmla="*/ 6489033 w 9517857"/>
              <a:gd name="connsiteY53-17354" fmla="*/ 167648 h 918356"/>
              <a:gd name="connsiteX54-17355" fmla="*/ 6544700 w 9517857"/>
              <a:gd name="connsiteY54-17356" fmla="*/ 167161 h 918356"/>
              <a:gd name="connsiteX55-17357" fmla="*/ 6648353 w 9517857"/>
              <a:gd name="connsiteY55-17358" fmla="*/ 172250 h 918356"/>
              <a:gd name="connsiteX56-17359" fmla="*/ 6736227 w 9517857"/>
              <a:gd name="connsiteY56-17360" fmla="*/ 173216 h 918356"/>
              <a:gd name="connsiteX57-17361" fmla="*/ 6977218 w 9517857"/>
              <a:gd name="connsiteY57-17362" fmla="*/ 184289 h 918356"/>
              <a:gd name="connsiteX58-17363" fmla="*/ 7065221 w 9517857"/>
              <a:gd name="connsiteY58-17364" fmla="*/ 227531 h 918356"/>
              <a:gd name="connsiteX59-17365" fmla="*/ 7358195 w 9517857"/>
              <a:gd name="connsiteY59-17366" fmla="*/ 251740 h 918356"/>
              <a:gd name="connsiteX60-17367" fmla="*/ 7565449 w 9517857"/>
              <a:gd name="connsiteY60-17368" fmla="*/ 258950 h 918356"/>
              <a:gd name="connsiteX61-17369" fmla="*/ 7599285 w 9517857"/>
              <a:gd name="connsiteY61-17370" fmla="*/ 266021 h 918356"/>
              <a:gd name="connsiteX62-17371" fmla="*/ 7644411 w 9517857"/>
              <a:gd name="connsiteY62-17372" fmla="*/ 258986 h 918356"/>
              <a:gd name="connsiteX63-17373" fmla="*/ 7965805 w 9517857"/>
              <a:gd name="connsiteY63-17374" fmla="*/ 200355 h 918356"/>
              <a:gd name="connsiteX64-17375" fmla="*/ 8147401 w 9517857"/>
              <a:gd name="connsiteY64-17376" fmla="*/ 205617 h 918356"/>
              <a:gd name="connsiteX65-17377" fmla="*/ 8256033 w 9517857"/>
              <a:gd name="connsiteY65-17378" fmla="*/ 193713 h 918356"/>
              <a:gd name="connsiteX66-17379" fmla="*/ 8614948 w 9517857"/>
              <a:gd name="connsiteY66-17380" fmla="*/ 168247 h 918356"/>
              <a:gd name="connsiteX67-17381" fmla="*/ 8715976 w 9517857"/>
              <a:gd name="connsiteY67-17382" fmla="*/ 178374 h 918356"/>
              <a:gd name="connsiteX68-17383" fmla="*/ 8778827 w 9517857"/>
              <a:gd name="connsiteY68-17384" fmla="*/ 172936 h 918356"/>
              <a:gd name="connsiteX69-17385" fmla="*/ 8855248 w 9517857"/>
              <a:gd name="connsiteY69-17386" fmla="*/ 143149 h 918356"/>
              <a:gd name="connsiteX70-17387" fmla="*/ 9010380 w 9517857"/>
              <a:gd name="connsiteY70-17388" fmla="*/ 91891 h 918356"/>
              <a:gd name="connsiteX71-17389" fmla="*/ 9110856 w 9517857"/>
              <a:gd name="connsiteY71-17390" fmla="*/ 70997 h 918356"/>
              <a:gd name="connsiteX72-17391" fmla="*/ 9268817 w 9517857"/>
              <a:gd name="connsiteY72-17392" fmla="*/ 53082 h 918356"/>
              <a:gd name="connsiteX73-17393" fmla="*/ 9316667 w 9517857"/>
              <a:gd name="connsiteY73-17394" fmla="*/ 45047 h 918356"/>
              <a:gd name="connsiteX74-17395" fmla="*/ 9428209 w 9517857"/>
              <a:gd name="connsiteY74-17396" fmla="*/ 29923 h 918356"/>
              <a:gd name="connsiteX75-17397" fmla="*/ 9488916 w 9517857"/>
              <a:gd name="connsiteY75-17398" fmla="*/ 0 h 918356"/>
              <a:gd name="connsiteX0-17399" fmla="*/ 9488916 w 9517857"/>
              <a:gd name="connsiteY0-17400" fmla="*/ 0 h 918356"/>
              <a:gd name="connsiteX1-17401" fmla="*/ 9517857 w 9517857"/>
              <a:gd name="connsiteY1-17402" fmla="*/ 12 h 918356"/>
              <a:gd name="connsiteX2-17403" fmla="*/ 9517857 w 9517857"/>
              <a:gd name="connsiteY2-17404" fmla="*/ 918356 h 918356"/>
              <a:gd name="connsiteX3-17405" fmla="*/ 14604 w 9517857"/>
              <a:gd name="connsiteY3-17406" fmla="*/ 918356 h 918356"/>
              <a:gd name="connsiteX4-17407" fmla="*/ 12841 w 9517857"/>
              <a:gd name="connsiteY4-17408" fmla="*/ 917763 h 918356"/>
              <a:gd name="connsiteX5-17409" fmla="*/ 93 w 9517857"/>
              <a:gd name="connsiteY5-17410" fmla="*/ 912471 h 918356"/>
              <a:gd name="connsiteX6-17411" fmla="*/ 58674 w 9517857"/>
              <a:gd name="connsiteY6-17412" fmla="*/ 890322 h 918356"/>
              <a:gd name="connsiteX7-17413" fmla="*/ 275005 w 9517857"/>
              <a:gd name="connsiteY7-17414" fmla="*/ 823579 h 918356"/>
              <a:gd name="connsiteX8-17415" fmla="*/ 587824 w 9517857"/>
              <a:gd name="connsiteY8-17416" fmla="*/ 798195 h 918356"/>
              <a:gd name="connsiteX9-17417" fmla="*/ 752936 w 9517857"/>
              <a:gd name="connsiteY9-17418" fmla="*/ 742843 h 918356"/>
              <a:gd name="connsiteX10-17419" fmla="*/ 855732 w 9517857"/>
              <a:gd name="connsiteY10-17420" fmla="*/ 731068 h 918356"/>
              <a:gd name="connsiteX11-17421" fmla="*/ 901402 w 9517857"/>
              <a:gd name="connsiteY11-17422" fmla="*/ 729045 h 918356"/>
              <a:gd name="connsiteX12-17423" fmla="*/ 930946 w 9517857"/>
              <a:gd name="connsiteY12-17424" fmla="*/ 734046 h 918356"/>
              <a:gd name="connsiteX13-17425" fmla="*/ 986250 w 9517857"/>
              <a:gd name="connsiteY13-17426" fmla="*/ 713530 h 918356"/>
              <a:gd name="connsiteX14-17427" fmla="*/ 1013752 w 9517857"/>
              <a:gd name="connsiteY14-17428" fmla="*/ 713361 h 918356"/>
              <a:gd name="connsiteX15-17429" fmla="*/ 1023734 w 9517857"/>
              <a:gd name="connsiteY15-17430" fmla="*/ 718571 h 918356"/>
              <a:gd name="connsiteX16-17431" fmla="*/ 1142754 w 9517857"/>
              <a:gd name="connsiteY16-17432" fmla="*/ 725374 h 918356"/>
              <a:gd name="connsiteX17-17433" fmla="*/ 1218120 w 9517857"/>
              <a:gd name="connsiteY17-17434" fmla="*/ 713280 h 918356"/>
              <a:gd name="connsiteX18-17435" fmla="*/ 1397459 w 9517857"/>
              <a:gd name="connsiteY18-17436" fmla="*/ 691190 h 918356"/>
              <a:gd name="connsiteX19-17437" fmla="*/ 1580688 w 9517857"/>
              <a:gd name="connsiteY19-17438" fmla="*/ 693697 h 918356"/>
              <a:gd name="connsiteX20-17439" fmla="*/ 2054652 w 9517857"/>
              <a:gd name="connsiteY20-17440" fmla="*/ 656648 h 918356"/>
              <a:gd name="connsiteX21-17441" fmla="*/ 2135144 w 9517857"/>
              <a:gd name="connsiteY21-17442" fmla="*/ 636501 h 918356"/>
              <a:gd name="connsiteX22-17443" fmla="*/ 2440292 w 9517857"/>
              <a:gd name="connsiteY22-17444" fmla="*/ 593862 h 918356"/>
              <a:gd name="connsiteX23-17445" fmla="*/ 2547829 w 9517857"/>
              <a:gd name="connsiteY23-17446" fmla="*/ 566150 h 918356"/>
              <a:gd name="connsiteX24-17447" fmla="*/ 2693698 w 9517857"/>
              <a:gd name="connsiteY24-17448" fmla="*/ 560029 h 918356"/>
              <a:gd name="connsiteX25-17449" fmla="*/ 2727306 w 9517857"/>
              <a:gd name="connsiteY25-17450" fmla="*/ 550698 h 918356"/>
              <a:gd name="connsiteX26-17451" fmla="*/ 3073635 w 9517857"/>
              <a:gd name="connsiteY26-17452" fmla="*/ 491294 h 918356"/>
              <a:gd name="connsiteX27-17453" fmla="*/ 3222071 w 9517857"/>
              <a:gd name="connsiteY27-17454" fmla="*/ 470559 h 918356"/>
              <a:gd name="connsiteX28-17455" fmla="*/ 3274069 w 9517857"/>
              <a:gd name="connsiteY28-17456" fmla="*/ 451605 h 918356"/>
              <a:gd name="connsiteX29-17457" fmla="*/ 3349632 w 9517857"/>
              <a:gd name="connsiteY29-17458" fmla="*/ 432583 h 918356"/>
              <a:gd name="connsiteX30-17459" fmla="*/ 3479593 w 9517857"/>
              <a:gd name="connsiteY30-17460" fmla="*/ 390437 h 918356"/>
              <a:gd name="connsiteX31-17461" fmla="*/ 3651428 w 9517857"/>
              <a:gd name="connsiteY31-17462" fmla="*/ 361807 h 918356"/>
              <a:gd name="connsiteX32-17463" fmla="*/ 3844133 w 9517857"/>
              <a:gd name="connsiteY32-17464" fmla="*/ 360648 h 918356"/>
              <a:gd name="connsiteX33-17465" fmla="*/ 3933803 w 9517857"/>
              <a:gd name="connsiteY33-17466" fmla="*/ 357315 h 918356"/>
              <a:gd name="connsiteX34-17467" fmla="*/ 4266740 w 9517857"/>
              <a:gd name="connsiteY34-17468" fmla="*/ 361454 h 918356"/>
              <a:gd name="connsiteX35-17469" fmla="*/ 4512664 w 9517857"/>
              <a:gd name="connsiteY35-17470" fmla="*/ 319948 h 918356"/>
              <a:gd name="connsiteX36-17471" fmla="*/ 4616423 w 9517857"/>
              <a:gd name="connsiteY36-17472" fmla="*/ 290914 h 918356"/>
              <a:gd name="connsiteX37-17473" fmla="*/ 4689163 w 9517857"/>
              <a:gd name="connsiteY37-17474" fmla="*/ 272812 h 918356"/>
              <a:gd name="connsiteX38-17475" fmla="*/ 4783273 w 9517857"/>
              <a:gd name="connsiteY38-17476" fmla="*/ 248463 h 918356"/>
              <a:gd name="connsiteX39-17477" fmla="*/ 4892569 w 9517857"/>
              <a:gd name="connsiteY39-17478" fmla="*/ 249933 h 918356"/>
              <a:gd name="connsiteX40-17479" fmla="*/ 4896611 w 9517857"/>
              <a:gd name="connsiteY40-17480" fmla="*/ 240448 h 918356"/>
              <a:gd name="connsiteX41-17481" fmla="*/ 4917286 w 9517857"/>
              <a:gd name="connsiteY41-17482" fmla="*/ 243659 h 918356"/>
              <a:gd name="connsiteX42-17483" fmla="*/ 4981173 w 9517857"/>
              <a:gd name="connsiteY42-17484" fmla="*/ 247103 h 918356"/>
              <a:gd name="connsiteX43-17485" fmla="*/ 5060397 w 9517857"/>
              <a:gd name="connsiteY43-17486" fmla="*/ 263688 h 918356"/>
              <a:gd name="connsiteX44-17487" fmla="*/ 5252996 w 9517857"/>
              <a:gd name="connsiteY44-17488" fmla="*/ 270655 h 918356"/>
              <a:gd name="connsiteX45-17489" fmla="*/ 5358056 w 9517857"/>
              <a:gd name="connsiteY45-17490" fmla="*/ 247248 h 918356"/>
              <a:gd name="connsiteX46-17491" fmla="*/ 5426496 w 9517857"/>
              <a:gd name="connsiteY46-17492" fmla="*/ 235142 h 918356"/>
              <a:gd name="connsiteX47-17493" fmla="*/ 5497161 w 9517857"/>
              <a:gd name="connsiteY47-17494" fmla="*/ 228808 h 918356"/>
              <a:gd name="connsiteX48-17495" fmla="*/ 5826043 w 9517857"/>
              <a:gd name="connsiteY48-17496" fmla="*/ 148073 h 918356"/>
              <a:gd name="connsiteX49-17497" fmla="*/ 6007627 w 9517857"/>
              <a:gd name="connsiteY49-17498" fmla="*/ 147126 h 918356"/>
              <a:gd name="connsiteX50-17499" fmla="*/ 6194152 w 9517857"/>
              <a:gd name="connsiteY50-17500" fmla="*/ 151772 h 918356"/>
              <a:gd name="connsiteX51-17501" fmla="*/ 6281379 w 9517857"/>
              <a:gd name="connsiteY51-17502" fmla="*/ 181626 h 918356"/>
              <a:gd name="connsiteX52-17503" fmla="*/ 6489033 w 9517857"/>
              <a:gd name="connsiteY52-17504" fmla="*/ 167648 h 918356"/>
              <a:gd name="connsiteX53-17505" fmla="*/ 6544700 w 9517857"/>
              <a:gd name="connsiteY53-17506" fmla="*/ 167161 h 918356"/>
              <a:gd name="connsiteX54-17507" fmla="*/ 6648353 w 9517857"/>
              <a:gd name="connsiteY54-17508" fmla="*/ 172250 h 918356"/>
              <a:gd name="connsiteX55-17509" fmla="*/ 6736227 w 9517857"/>
              <a:gd name="connsiteY55-17510" fmla="*/ 173216 h 918356"/>
              <a:gd name="connsiteX56-17511" fmla="*/ 6977218 w 9517857"/>
              <a:gd name="connsiteY56-17512" fmla="*/ 184289 h 918356"/>
              <a:gd name="connsiteX57-17513" fmla="*/ 7065221 w 9517857"/>
              <a:gd name="connsiteY57-17514" fmla="*/ 227531 h 918356"/>
              <a:gd name="connsiteX58-17515" fmla="*/ 7358195 w 9517857"/>
              <a:gd name="connsiteY58-17516" fmla="*/ 251740 h 918356"/>
              <a:gd name="connsiteX59-17517" fmla="*/ 7565449 w 9517857"/>
              <a:gd name="connsiteY59-17518" fmla="*/ 258950 h 918356"/>
              <a:gd name="connsiteX60-17519" fmla="*/ 7599285 w 9517857"/>
              <a:gd name="connsiteY60-17520" fmla="*/ 266021 h 918356"/>
              <a:gd name="connsiteX61-17521" fmla="*/ 7644411 w 9517857"/>
              <a:gd name="connsiteY61-17522" fmla="*/ 258986 h 918356"/>
              <a:gd name="connsiteX62-17523" fmla="*/ 7965805 w 9517857"/>
              <a:gd name="connsiteY62-17524" fmla="*/ 200355 h 918356"/>
              <a:gd name="connsiteX63-17525" fmla="*/ 8147401 w 9517857"/>
              <a:gd name="connsiteY63-17526" fmla="*/ 205617 h 918356"/>
              <a:gd name="connsiteX64-17527" fmla="*/ 8256033 w 9517857"/>
              <a:gd name="connsiteY64-17528" fmla="*/ 193713 h 918356"/>
              <a:gd name="connsiteX65-17529" fmla="*/ 8614948 w 9517857"/>
              <a:gd name="connsiteY65-17530" fmla="*/ 168247 h 918356"/>
              <a:gd name="connsiteX66-17531" fmla="*/ 8715976 w 9517857"/>
              <a:gd name="connsiteY66-17532" fmla="*/ 178374 h 918356"/>
              <a:gd name="connsiteX67-17533" fmla="*/ 8778827 w 9517857"/>
              <a:gd name="connsiteY67-17534" fmla="*/ 172936 h 918356"/>
              <a:gd name="connsiteX68-17535" fmla="*/ 8855248 w 9517857"/>
              <a:gd name="connsiteY68-17536" fmla="*/ 143149 h 918356"/>
              <a:gd name="connsiteX69-17537" fmla="*/ 9010380 w 9517857"/>
              <a:gd name="connsiteY69-17538" fmla="*/ 91891 h 918356"/>
              <a:gd name="connsiteX70-17539" fmla="*/ 9110856 w 9517857"/>
              <a:gd name="connsiteY70-17540" fmla="*/ 70997 h 918356"/>
              <a:gd name="connsiteX71-17541" fmla="*/ 9268817 w 9517857"/>
              <a:gd name="connsiteY71-17542" fmla="*/ 53082 h 918356"/>
              <a:gd name="connsiteX72-17543" fmla="*/ 9316667 w 9517857"/>
              <a:gd name="connsiteY72-17544" fmla="*/ 45047 h 918356"/>
              <a:gd name="connsiteX73-17545" fmla="*/ 9428209 w 9517857"/>
              <a:gd name="connsiteY73-17546" fmla="*/ 29923 h 918356"/>
              <a:gd name="connsiteX74-17547" fmla="*/ 9488916 w 9517857"/>
              <a:gd name="connsiteY74-17548" fmla="*/ 0 h 918356"/>
              <a:gd name="connsiteX0-17549" fmla="*/ 9488916 w 9517857"/>
              <a:gd name="connsiteY0-17550" fmla="*/ 0 h 918356"/>
              <a:gd name="connsiteX1-17551" fmla="*/ 9517857 w 9517857"/>
              <a:gd name="connsiteY1-17552" fmla="*/ 12 h 918356"/>
              <a:gd name="connsiteX2-17553" fmla="*/ 9517857 w 9517857"/>
              <a:gd name="connsiteY2-17554" fmla="*/ 918356 h 918356"/>
              <a:gd name="connsiteX3-17555" fmla="*/ 14604 w 9517857"/>
              <a:gd name="connsiteY3-17556" fmla="*/ 918356 h 918356"/>
              <a:gd name="connsiteX4-17557" fmla="*/ 12841 w 9517857"/>
              <a:gd name="connsiteY4-17558" fmla="*/ 917763 h 918356"/>
              <a:gd name="connsiteX5-17559" fmla="*/ 93 w 9517857"/>
              <a:gd name="connsiteY5-17560" fmla="*/ 912471 h 918356"/>
              <a:gd name="connsiteX6-17561" fmla="*/ 58674 w 9517857"/>
              <a:gd name="connsiteY6-17562" fmla="*/ 890322 h 918356"/>
              <a:gd name="connsiteX7-17563" fmla="*/ 275005 w 9517857"/>
              <a:gd name="connsiteY7-17564" fmla="*/ 823579 h 918356"/>
              <a:gd name="connsiteX8-17565" fmla="*/ 587824 w 9517857"/>
              <a:gd name="connsiteY8-17566" fmla="*/ 798195 h 918356"/>
              <a:gd name="connsiteX9-17567" fmla="*/ 752936 w 9517857"/>
              <a:gd name="connsiteY9-17568" fmla="*/ 742843 h 918356"/>
              <a:gd name="connsiteX10-17569" fmla="*/ 855732 w 9517857"/>
              <a:gd name="connsiteY10-17570" fmla="*/ 731068 h 918356"/>
              <a:gd name="connsiteX11-17571" fmla="*/ 901402 w 9517857"/>
              <a:gd name="connsiteY11-17572" fmla="*/ 729045 h 918356"/>
              <a:gd name="connsiteX12-17573" fmla="*/ 930946 w 9517857"/>
              <a:gd name="connsiteY12-17574" fmla="*/ 734046 h 918356"/>
              <a:gd name="connsiteX13-17575" fmla="*/ 986250 w 9517857"/>
              <a:gd name="connsiteY13-17576" fmla="*/ 713530 h 918356"/>
              <a:gd name="connsiteX14-17577" fmla="*/ 1013752 w 9517857"/>
              <a:gd name="connsiteY14-17578" fmla="*/ 713361 h 918356"/>
              <a:gd name="connsiteX15-17579" fmla="*/ 1023734 w 9517857"/>
              <a:gd name="connsiteY15-17580" fmla="*/ 718571 h 918356"/>
              <a:gd name="connsiteX16-17581" fmla="*/ 1142754 w 9517857"/>
              <a:gd name="connsiteY16-17582" fmla="*/ 725374 h 918356"/>
              <a:gd name="connsiteX17-17583" fmla="*/ 1218120 w 9517857"/>
              <a:gd name="connsiteY17-17584" fmla="*/ 713280 h 918356"/>
              <a:gd name="connsiteX18-17585" fmla="*/ 1397459 w 9517857"/>
              <a:gd name="connsiteY18-17586" fmla="*/ 691190 h 918356"/>
              <a:gd name="connsiteX19-17587" fmla="*/ 1580688 w 9517857"/>
              <a:gd name="connsiteY19-17588" fmla="*/ 693697 h 918356"/>
              <a:gd name="connsiteX20-17589" fmla="*/ 2054652 w 9517857"/>
              <a:gd name="connsiteY20-17590" fmla="*/ 656648 h 918356"/>
              <a:gd name="connsiteX21-17591" fmla="*/ 2135144 w 9517857"/>
              <a:gd name="connsiteY21-17592" fmla="*/ 636501 h 918356"/>
              <a:gd name="connsiteX22-17593" fmla="*/ 2440292 w 9517857"/>
              <a:gd name="connsiteY22-17594" fmla="*/ 593862 h 918356"/>
              <a:gd name="connsiteX23-17595" fmla="*/ 2547829 w 9517857"/>
              <a:gd name="connsiteY23-17596" fmla="*/ 566150 h 918356"/>
              <a:gd name="connsiteX24-17597" fmla="*/ 2693698 w 9517857"/>
              <a:gd name="connsiteY24-17598" fmla="*/ 560029 h 918356"/>
              <a:gd name="connsiteX25-17599" fmla="*/ 2727306 w 9517857"/>
              <a:gd name="connsiteY25-17600" fmla="*/ 550698 h 918356"/>
              <a:gd name="connsiteX26-17601" fmla="*/ 3073635 w 9517857"/>
              <a:gd name="connsiteY26-17602" fmla="*/ 491294 h 918356"/>
              <a:gd name="connsiteX27-17603" fmla="*/ 3222071 w 9517857"/>
              <a:gd name="connsiteY27-17604" fmla="*/ 470559 h 918356"/>
              <a:gd name="connsiteX28-17605" fmla="*/ 3274069 w 9517857"/>
              <a:gd name="connsiteY28-17606" fmla="*/ 451605 h 918356"/>
              <a:gd name="connsiteX29-17607" fmla="*/ 3349632 w 9517857"/>
              <a:gd name="connsiteY29-17608" fmla="*/ 432583 h 918356"/>
              <a:gd name="connsiteX30-17609" fmla="*/ 3479593 w 9517857"/>
              <a:gd name="connsiteY30-17610" fmla="*/ 390437 h 918356"/>
              <a:gd name="connsiteX31-17611" fmla="*/ 3651428 w 9517857"/>
              <a:gd name="connsiteY31-17612" fmla="*/ 361807 h 918356"/>
              <a:gd name="connsiteX32-17613" fmla="*/ 3844133 w 9517857"/>
              <a:gd name="connsiteY32-17614" fmla="*/ 360648 h 918356"/>
              <a:gd name="connsiteX33-17615" fmla="*/ 3933803 w 9517857"/>
              <a:gd name="connsiteY33-17616" fmla="*/ 357315 h 918356"/>
              <a:gd name="connsiteX34-17617" fmla="*/ 4266740 w 9517857"/>
              <a:gd name="connsiteY34-17618" fmla="*/ 361454 h 918356"/>
              <a:gd name="connsiteX35-17619" fmla="*/ 4512664 w 9517857"/>
              <a:gd name="connsiteY35-17620" fmla="*/ 319948 h 918356"/>
              <a:gd name="connsiteX36-17621" fmla="*/ 4616423 w 9517857"/>
              <a:gd name="connsiteY36-17622" fmla="*/ 290914 h 918356"/>
              <a:gd name="connsiteX37-17623" fmla="*/ 4689163 w 9517857"/>
              <a:gd name="connsiteY37-17624" fmla="*/ 272812 h 918356"/>
              <a:gd name="connsiteX38-17625" fmla="*/ 4783273 w 9517857"/>
              <a:gd name="connsiteY38-17626" fmla="*/ 248463 h 918356"/>
              <a:gd name="connsiteX39-17627" fmla="*/ 4892569 w 9517857"/>
              <a:gd name="connsiteY39-17628" fmla="*/ 249933 h 918356"/>
              <a:gd name="connsiteX40-17629" fmla="*/ 4917286 w 9517857"/>
              <a:gd name="connsiteY40-17630" fmla="*/ 243659 h 918356"/>
              <a:gd name="connsiteX41-17631" fmla="*/ 4981173 w 9517857"/>
              <a:gd name="connsiteY41-17632" fmla="*/ 247103 h 918356"/>
              <a:gd name="connsiteX42-17633" fmla="*/ 5060397 w 9517857"/>
              <a:gd name="connsiteY42-17634" fmla="*/ 263688 h 918356"/>
              <a:gd name="connsiteX43-17635" fmla="*/ 5252996 w 9517857"/>
              <a:gd name="connsiteY43-17636" fmla="*/ 270655 h 918356"/>
              <a:gd name="connsiteX44-17637" fmla="*/ 5358056 w 9517857"/>
              <a:gd name="connsiteY44-17638" fmla="*/ 247248 h 918356"/>
              <a:gd name="connsiteX45-17639" fmla="*/ 5426496 w 9517857"/>
              <a:gd name="connsiteY45-17640" fmla="*/ 235142 h 918356"/>
              <a:gd name="connsiteX46-17641" fmla="*/ 5497161 w 9517857"/>
              <a:gd name="connsiteY46-17642" fmla="*/ 228808 h 918356"/>
              <a:gd name="connsiteX47-17643" fmla="*/ 5826043 w 9517857"/>
              <a:gd name="connsiteY47-17644" fmla="*/ 148073 h 918356"/>
              <a:gd name="connsiteX48-17645" fmla="*/ 6007627 w 9517857"/>
              <a:gd name="connsiteY48-17646" fmla="*/ 147126 h 918356"/>
              <a:gd name="connsiteX49-17647" fmla="*/ 6194152 w 9517857"/>
              <a:gd name="connsiteY49-17648" fmla="*/ 151772 h 918356"/>
              <a:gd name="connsiteX50-17649" fmla="*/ 6281379 w 9517857"/>
              <a:gd name="connsiteY50-17650" fmla="*/ 181626 h 918356"/>
              <a:gd name="connsiteX51-17651" fmla="*/ 6489033 w 9517857"/>
              <a:gd name="connsiteY51-17652" fmla="*/ 167648 h 918356"/>
              <a:gd name="connsiteX52-17653" fmla="*/ 6544700 w 9517857"/>
              <a:gd name="connsiteY52-17654" fmla="*/ 167161 h 918356"/>
              <a:gd name="connsiteX53-17655" fmla="*/ 6648353 w 9517857"/>
              <a:gd name="connsiteY53-17656" fmla="*/ 172250 h 918356"/>
              <a:gd name="connsiteX54-17657" fmla="*/ 6736227 w 9517857"/>
              <a:gd name="connsiteY54-17658" fmla="*/ 173216 h 918356"/>
              <a:gd name="connsiteX55-17659" fmla="*/ 6977218 w 9517857"/>
              <a:gd name="connsiteY55-17660" fmla="*/ 184289 h 918356"/>
              <a:gd name="connsiteX56-17661" fmla="*/ 7065221 w 9517857"/>
              <a:gd name="connsiteY56-17662" fmla="*/ 227531 h 918356"/>
              <a:gd name="connsiteX57-17663" fmla="*/ 7358195 w 9517857"/>
              <a:gd name="connsiteY57-17664" fmla="*/ 251740 h 918356"/>
              <a:gd name="connsiteX58-17665" fmla="*/ 7565449 w 9517857"/>
              <a:gd name="connsiteY58-17666" fmla="*/ 258950 h 918356"/>
              <a:gd name="connsiteX59-17667" fmla="*/ 7599285 w 9517857"/>
              <a:gd name="connsiteY59-17668" fmla="*/ 266021 h 918356"/>
              <a:gd name="connsiteX60-17669" fmla="*/ 7644411 w 9517857"/>
              <a:gd name="connsiteY60-17670" fmla="*/ 258986 h 918356"/>
              <a:gd name="connsiteX61-17671" fmla="*/ 7965805 w 9517857"/>
              <a:gd name="connsiteY61-17672" fmla="*/ 200355 h 918356"/>
              <a:gd name="connsiteX62-17673" fmla="*/ 8147401 w 9517857"/>
              <a:gd name="connsiteY62-17674" fmla="*/ 205617 h 918356"/>
              <a:gd name="connsiteX63-17675" fmla="*/ 8256033 w 9517857"/>
              <a:gd name="connsiteY63-17676" fmla="*/ 193713 h 918356"/>
              <a:gd name="connsiteX64-17677" fmla="*/ 8614948 w 9517857"/>
              <a:gd name="connsiteY64-17678" fmla="*/ 168247 h 918356"/>
              <a:gd name="connsiteX65-17679" fmla="*/ 8715976 w 9517857"/>
              <a:gd name="connsiteY65-17680" fmla="*/ 178374 h 918356"/>
              <a:gd name="connsiteX66-17681" fmla="*/ 8778827 w 9517857"/>
              <a:gd name="connsiteY66-17682" fmla="*/ 172936 h 918356"/>
              <a:gd name="connsiteX67-17683" fmla="*/ 8855248 w 9517857"/>
              <a:gd name="connsiteY67-17684" fmla="*/ 143149 h 918356"/>
              <a:gd name="connsiteX68-17685" fmla="*/ 9010380 w 9517857"/>
              <a:gd name="connsiteY68-17686" fmla="*/ 91891 h 918356"/>
              <a:gd name="connsiteX69-17687" fmla="*/ 9110856 w 9517857"/>
              <a:gd name="connsiteY69-17688" fmla="*/ 70997 h 918356"/>
              <a:gd name="connsiteX70-17689" fmla="*/ 9268817 w 9517857"/>
              <a:gd name="connsiteY70-17690" fmla="*/ 53082 h 918356"/>
              <a:gd name="connsiteX71-17691" fmla="*/ 9316667 w 9517857"/>
              <a:gd name="connsiteY71-17692" fmla="*/ 45047 h 918356"/>
              <a:gd name="connsiteX72-17693" fmla="*/ 9428209 w 9517857"/>
              <a:gd name="connsiteY72-17694" fmla="*/ 29923 h 918356"/>
              <a:gd name="connsiteX73-17695" fmla="*/ 9488916 w 9517857"/>
              <a:gd name="connsiteY73-17696" fmla="*/ 0 h 918356"/>
              <a:gd name="connsiteX0-17697" fmla="*/ 9488916 w 9517857"/>
              <a:gd name="connsiteY0-17698" fmla="*/ 0 h 918356"/>
              <a:gd name="connsiteX1-17699" fmla="*/ 9517857 w 9517857"/>
              <a:gd name="connsiteY1-17700" fmla="*/ 12 h 918356"/>
              <a:gd name="connsiteX2-17701" fmla="*/ 9517857 w 9517857"/>
              <a:gd name="connsiteY2-17702" fmla="*/ 918356 h 918356"/>
              <a:gd name="connsiteX3-17703" fmla="*/ 14604 w 9517857"/>
              <a:gd name="connsiteY3-17704" fmla="*/ 918356 h 918356"/>
              <a:gd name="connsiteX4-17705" fmla="*/ 12841 w 9517857"/>
              <a:gd name="connsiteY4-17706" fmla="*/ 917763 h 918356"/>
              <a:gd name="connsiteX5-17707" fmla="*/ 93 w 9517857"/>
              <a:gd name="connsiteY5-17708" fmla="*/ 912471 h 918356"/>
              <a:gd name="connsiteX6-17709" fmla="*/ 58674 w 9517857"/>
              <a:gd name="connsiteY6-17710" fmla="*/ 890322 h 918356"/>
              <a:gd name="connsiteX7-17711" fmla="*/ 275005 w 9517857"/>
              <a:gd name="connsiteY7-17712" fmla="*/ 823579 h 918356"/>
              <a:gd name="connsiteX8-17713" fmla="*/ 587824 w 9517857"/>
              <a:gd name="connsiteY8-17714" fmla="*/ 798195 h 918356"/>
              <a:gd name="connsiteX9-17715" fmla="*/ 752936 w 9517857"/>
              <a:gd name="connsiteY9-17716" fmla="*/ 742843 h 918356"/>
              <a:gd name="connsiteX10-17717" fmla="*/ 855732 w 9517857"/>
              <a:gd name="connsiteY10-17718" fmla="*/ 731068 h 918356"/>
              <a:gd name="connsiteX11-17719" fmla="*/ 901402 w 9517857"/>
              <a:gd name="connsiteY11-17720" fmla="*/ 729045 h 918356"/>
              <a:gd name="connsiteX12-17721" fmla="*/ 930946 w 9517857"/>
              <a:gd name="connsiteY12-17722" fmla="*/ 734046 h 918356"/>
              <a:gd name="connsiteX13-17723" fmla="*/ 986250 w 9517857"/>
              <a:gd name="connsiteY13-17724" fmla="*/ 713530 h 918356"/>
              <a:gd name="connsiteX14-17725" fmla="*/ 1013752 w 9517857"/>
              <a:gd name="connsiteY14-17726" fmla="*/ 713361 h 918356"/>
              <a:gd name="connsiteX15-17727" fmla="*/ 1023734 w 9517857"/>
              <a:gd name="connsiteY15-17728" fmla="*/ 718571 h 918356"/>
              <a:gd name="connsiteX16-17729" fmla="*/ 1142754 w 9517857"/>
              <a:gd name="connsiteY16-17730" fmla="*/ 725374 h 918356"/>
              <a:gd name="connsiteX17-17731" fmla="*/ 1218120 w 9517857"/>
              <a:gd name="connsiteY17-17732" fmla="*/ 713280 h 918356"/>
              <a:gd name="connsiteX18-17733" fmla="*/ 1397459 w 9517857"/>
              <a:gd name="connsiteY18-17734" fmla="*/ 691190 h 918356"/>
              <a:gd name="connsiteX19-17735" fmla="*/ 1580688 w 9517857"/>
              <a:gd name="connsiteY19-17736" fmla="*/ 693697 h 918356"/>
              <a:gd name="connsiteX20-17737" fmla="*/ 2054652 w 9517857"/>
              <a:gd name="connsiteY20-17738" fmla="*/ 656648 h 918356"/>
              <a:gd name="connsiteX21-17739" fmla="*/ 2135144 w 9517857"/>
              <a:gd name="connsiteY21-17740" fmla="*/ 636501 h 918356"/>
              <a:gd name="connsiteX22-17741" fmla="*/ 2440292 w 9517857"/>
              <a:gd name="connsiteY22-17742" fmla="*/ 593862 h 918356"/>
              <a:gd name="connsiteX23-17743" fmla="*/ 2547829 w 9517857"/>
              <a:gd name="connsiteY23-17744" fmla="*/ 566150 h 918356"/>
              <a:gd name="connsiteX24-17745" fmla="*/ 2693698 w 9517857"/>
              <a:gd name="connsiteY24-17746" fmla="*/ 560029 h 918356"/>
              <a:gd name="connsiteX25-17747" fmla="*/ 2727306 w 9517857"/>
              <a:gd name="connsiteY25-17748" fmla="*/ 550698 h 918356"/>
              <a:gd name="connsiteX26-17749" fmla="*/ 3073635 w 9517857"/>
              <a:gd name="connsiteY26-17750" fmla="*/ 491294 h 918356"/>
              <a:gd name="connsiteX27-17751" fmla="*/ 3222071 w 9517857"/>
              <a:gd name="connsiteY27-17752" fmla="*/ 470559 h 918356"/>
              <a:gd name="connsiteX28-17753" fmla="*/ 3274069 w 9517857"/>
              <a:gd name="connsiteY28-17754" fmla="*/ 451605 h 918356"/>
              <a:gd name="connsiteX29-17755" fmla="*/ 3349632 w 9517857"/>
              <a:gd name="connsiteY29-17756" fmla="*/ 432583 h 918356"/>
              <a:gd name="connsiteX30-17757" fmla="*/ 3479593 w 9517857"/>
              <a:gd name="connsiteY30-17758" fmla="*/ 390437 h 918356"/>
              <a:gd name="connsiteX31-17759" fmla="*/ 3651428 w 9517857"/>
              <a:gd name="connsiteY31-17760" fmla="*/ 361807 h 918356"/>
              <a:gd name="connsiteX32-17761" fmla="*/ 3844133 w 9517857"/>
              <a:gd name="connsiteY32-17762" fmla="*/ 360648 h 918356"/>
              <a:gd name="connsiteX33-17763" fmla="*/ 3933803 w 9517857"/>
              <a:gd name="connsiteY33-17764" fmla="*/ 357315 h 918356"/>
              <a:gd name="connsiteX34-17765" fmla="*/ 4266740 w 9517857"/>
              <a:gd name="connsiteY34-17766" fmla="*/ 361454 h 918356"/>
              <a:gd name="connsiteX35-17767" fmla="*/ 4512664 w 9517857"/>
              <a:gd name="connsiteY35-17768" fmla="*/ 319948 h 918356"/>
              <a:gd name="connsiteX36-17769" fmla="*/ 4616423 w 9517857"/>
              <a:gd name="connsiteY36-17770" fmla="*/ 290914 h 918356"/>
              <a:gd name="connsiteX37-17771" fmla="*/ 4689163 w 9517857"/>
              <a:gd name="connsiteY37-17772" fmla="*/ 272812 h 918356"/>
              <a:gd name="connsiteX38-17773" fmla="*/ 4783273 w 9517857"/>
              <a:gd name="connsiteY38-17774" fmla="*/ 248463 h 918356"/>
              <a:gd name="connsiteX39-17775" fmla="*/ 4917286 w 9517857"/>
              <a:gd name="connsiteY39-17776" fmla="*/ 243659 h 918356"/>
              <a:gd name="connsiteX40-17777" fmla="*/ 4981173 w 9517857"/>
              <a:gd name="connsiteY40-17778" fmla="*/ 247103 h 918356"/>
              <a:gd name="connsiteX41-17779" fmla="*/ 5060397 w 9517857"/>
              <a:gd name="connsiteY41-17780" fmla="*/ 263688 h 918356"/>
              <a:gd name="connsiteX42-17781" fmla="*/ 5252996 w 9517857"/>
              <a:gd name="connsiteY42-17782" fmla="*/ 270655 h 918356"/>
              <a:gd name="connsiteX43-17783" fmla="*/ 5358056 w 9517857"/>
              <a:gd name="connsiteY43-17784" fmla="*/ 247248 h 918356"/>
              <a:gd name="connsiteX44-17785" fmla="*/ 5426496 w 9517857"/>
              <a:gd name="connsiteY44-17786" fmla="*/ 235142 h 918356"/>
              <a:gd name="connsiteX45-17787" fmla="*/ 5497161 w 9517857"/>
              <a:gd name="connsiteY45-17788" fmla="*/ 228808 h 918356"/>
              <a:gd name="connsiteX46-17789" fmla="*/ 5826043 w 9517857"/>
              <a:gd name="connsiteY46-17790" fmla="*/ 148073 h 918356"/>
              <a:gd name="connsiteX47-17791" fmla="*/ 6007627 w 9517857"/>
              <a:gd name="connsiteY47-17792" fmla="*/ 147126 h 918356"/>
              <a:gd name="connsiteX48-17793" fmla="*/ 6194152 w 9517857"/>
              <a:gd name="connsiteY48-17794" fmla="*/ 151772 h 918356"/>
              <a:gd name="connsiteX49-17795" fmla="*/ 6281379 w 9517857"/>
              <a:gd name="connsiteY49-17796" fmla="*/ 181626 h 918356"/>
              <a:gd name="connsiteX50-17797" fmla="*/ 6489033 w 9517857"/>
              <a:gd name="connsiteY50-17798" fmla="*/ 167648 h 918356"/>
              <a:gd name="connsiteX51-17799" fmla="*/ 6544700 w 9517857"/>
              <a:gd name="connsiteY51-17800" fmla="*/ 167161 h 918356"/>
              <a:gd name="connsiteX52-17801" fmla="*/ 6648353 w 9517857"/>
              <a:gd name="connsiteY52-17802" fmla="*/ 172250 h 918356"/>
              <a:gd name="connsiteX53-17803" fmla="*/ 6736227 w 9517857"/>
              <a:gd name="connsiteY53-17804" fmla="*/ 173216 h 918356"/>
              <a:gd name="connsiteX54-17805" fmla="*/ 6977218 w 9517857"/>
              <a:gd name="connsiteY54-17806" fmla="*/ 184289 h 918356"/>
              <a:gd name="connsiteX55-17807" fmla="*/ 7065221 w 9517857"/>
              <a:gd name="connsiteY55-17808" fmla="*/ 227531 h 918356"/>
              <a:gd name="connsiteX56-17809" fmla="*/ 7358195 w 9517857"/>
              <a:gd name="connsiteY56-17810" fmla="*/ 251740 h 918356"/>
              <a:gd name="connsiteX57-17811" fmla="*/ 7565449 w 9517857"/>
              <a:gd name="connsiteY57-17812" fmla="*/ 258950 h 918356"/>
              <a:gd name="connsiteX58-17813" fmla="*/ 7599285 w 9517857"/>
              <a:gd name="connsiteY58-17814" fmla="*/ 266021 h 918356"/>
              <a:gd name="connsiteX59-17815" fmla="*/ 7644411 w 9517857"/>
              <a:gd name="connsiteY59-17816" fmla="*/ 258986 h 918356"/>
              <a:gd name="connsiteX60-17817" fmla="*/ 7965805 w 9517857"/>
              <a:gd name="connsiteY60-17818" fmla="*/ 200355 h 918356"/>
              <a:gd name="connsiteX61-17819" fmla="*/ 8147401 w 9517857"/>
              <a:gd name="connsiteY61-17820" fmla="*/ 205617 h 918356"/>
              <a:gd name="connsiteX62-17821" fmla="*/ 8256033 w 9517857"/>
              <a:gd name="connsiteY62-17822" fmla="*/ 193713 h 918356"/>
              <a:gd name="connsiteX63-17823" fmla="*/ 8614948 w 9517857"/>
              <a:gd name="connsiteY63-17824" fmla="*/ 168247 h 918356"/>
              <a:gd name="connsiteX64-17825" fmla="*/ 8715976 w 9517857"/>
              <a:gd name="connsiteY64-17826" fmla="*/ 178374 h 918356"/>
              <a:gd name="connsiteX65-17827" fmla="*/ 8778827 w 9517857"/>
              <a:gd name="connsiteY65-17828" fmla="*/ 172936 h 918356"/>
              <a:gd name="connsiteX66-17829" fmla="*/ 8855248 w 9517857"/>
              <a:gd name="connsiteY66-17830" fmla="*/ 143149 h 918356"/>
              <a:gd name="connsiteX67-17831" fmla="*/ 9010380 w 9517857"/>
              <a:gd name="connsiteY67-17832" fmla="*/ 91891 h 918356"/>
              <a:gd name="connsiteX68-17833" fmla="*/ 9110856 w 9517857"/>
              <a:gd name="connsiteY68-17834" fmla="*/ 70997 h 918356"/>
              <a:gd name="connsiteX69-17835" fmla="*/ 9268817 w 9517857"/>
              <a:gd name="connsiteY69-17836" fmla="*/ 53082 h 918356"/>
              <a:gd name="connsiteX70-17837" fmla="*/ 9316667 w 9517857"/>
              <a:gd name="connsiteY70-17838" fmla="*/ 45047 h 918356"/>
              <a:gd name="connsiteX71-17839" fmla="*/ 9428209 w 9517857"/>
              <a:gd name="connsiteY71-17840" fmla="*/ 29923 h 918356"/>
              <a:gd name="connsiteX72-17841" fmla="*/ 9488916 w 9517857"/>
              <a:gd name="connsiteY72-17842" fmla="*/ 0 h 918356"/>
              <a:gd name="connsiteX0-17843" fmla="*/ 9488916 w 9517857"/>
              <a:gd name="connsiteY0-17844" fmla="*/ 0 h 918356"/>
              <a:gd name="connsiteX1-17845" fmla="*/ 9517857 w 9517857"/>
              <a:gd name="connsiteY1-17846" fmla="*/ 12 h 918356"/>
              <a:gd name="connsiteX2-17847" fmla="*/ 9517857 w 9517857"/>
              <a:gd name="connsiteY2-17848" fmla="*/ 918356 h 918356"/>
              <a:gd name="connsiteX3-17849" fmla="*/ 14604 w 9517857"/>
              <a:gd name="connsiteY3-17850" fmla="*/ 918356 h 918356"/>
              <a:gd name="connsiteX4-17851" fmla="*/ 12841 w 9517857"/>
              <a:gd name="connsiteY4-17852" fmla="*/ 917763 h 918356"/>
              <a:gd name="connsiteX5-17853" fmla="*/ 93 w 9517857"/>
              <a:gd name="connsiteY5-17854" fmla="*/ 912471 h 918356"/>
              <a:gd name="connsiteX6-17855" fmla="*/ 58674 w 9517857"/>
              <a:gd name="connsiteY6-17856" fmla="*/ 890322 h 918356"/>
              <a:gd name="connsiteX7-17857" fmla="*/ 275005 w 9517857"/>
              <a:gd name="connsiteY7-17858" fmla="*/ 823579 h 918356"/>
              <a:gd name="connsiteX8-17859" fmla="*/ 587824 w 9517857"/>
              <a:gd name="connsiteY8-17860" fmla="*/ 798195 h 918356"/>
              <a:gd name="connsiteX9-17861" fmla="*/ 752936 w 9517857"/>
              <a:gd name="connsiteY9-17862" fmla="*/ 742843 h 918356"/>
              <a:gd name="connsiteX10-17863" fmla="*/ 855732 w 9517857"/>
              <a:gd name="connsiteY10-17864" fmla="*/ 731068 h 918356"/>
              <a:gd name="connsiteX11-17865" fmla="*/ 901402 w 9517857"/>
              <a:gd name="connsiteY11-17866" fmla="*/ 729045 h 918356"/>
              <a:gd name="connsiteX12-17867" fmla="*/ 930946 w 9517857"/>
              <a:gd name="connsiteY12-17868" fmla="*/ 734046 h 918356"/>
              <a:gd name="connsiteX13-17869" fmla="*/ 986250 w 9517857"/>
              <a:gd name="connsiteY13-17870" fmla="*/ 713530 h 918356"/>
              <a:gd name="connsiteX14-17871" fmla="*/ 1013752 w 9517857"/>
              <a:gd name="connsiteY14-17872" fmla="*/ 713361 h 918356"/>
              <a:gd name="connsiteX15-17873" fmla="*/ 1023734 w 9517857"/>
              <a:gd name="connsiteY15-17874" fmla="*/ 718571 h 918356"/>
              <a:gd name="connsiteX16-17875" fmla="*/ 1142754 w 9517857"/>
              <a:gd name="connsiteY16-17876" fmla="*/ 725374 h 918356"/>
              <a:gd name="connsiteX17-17877" fmla="*/ 1218120 w 9517857"/>
              <a:gd name="connsiteY17-17878" fmla="*/ 713280 h 918356"/>
              <a:gd name="connsiteX18-17879" fmla="*/ 1397459 w 9517857"/>
              <a:gd name="connsiteY18-17880" fmla="*/ 691190 h 918356"/>
              <a:gd name="connsiteX19-17881" fmla="*/ 1580688 w 9517857"/>
              <a:gd name="connsiteY19-17882" fmla="*/ 693697 h 918356"/>
              <a:gd name="connsiteX20-17883" fmla="*/ 2054652 w 9517857"/>
              <a:gd name="connsiteY20-17884" fmla="*/ 656648 h 918356"/>
              <a:gd name="connsiteX21-17885" fmla="*/ 2135144 w 9517857"/>
              <a:gd name="connsiteY21-17886" fmla="*/ 636501 h 918356"/>
              <a:gd name="connsiteX22-17887" fmla="*/ 2440292 w 9517857"/>
              <a:gd name="connsiteY22-17888" fmla="*/ 593862 h 918356"/>
              <a:gd name="connsiteX23-17889" fmla="*/ 2547829 w 9517857"/>
              <a:gd name="connsiteY23-17890" fmla="*/ 566150 h 918356"/>
              <a:gd name="connsiteX24-17891" fmla="*/ 2693698 w 9517857"/>
              <a:gd name="connsiteY24-17892" fmla="*/ 560029 h 918356"/>
              <a:gd name="connsiteX25-17893" fmla="*/ 2727306 w 9517857"/>
              <a:gd name="connsiteY25-17894" fmla="*/ 550698 h 918356"/>
              <a:gd name="connsiteX26-17895" fmla="*/ 3073635 w 9517857"/>
              <a:gd name="connsiteY26-17896" fmla="*/ 491294 h 918356"/>
              <a:gd name="connsiteX27-17897" fmla="*/ 3222071 w 9517857"/>
              <a:gd name="connsiteY27-17898" fmla="*/ 470559 h 918356"/>
              <a:gd name="connsiteX28-17899" fmla="*/ 3274069 w 9517857"/>
              <a:gd name="connsiteY28-17900" fmla="*/ 451605 h 918356"/>
              <a:gd name="connsiteX29-17901" fmla="*/ 3349632 w 9517857"/>
              <a:gd name="connsiteY29-17902" fmla="*/ 432583 h 918356"/>
              <a:gd name="connsiteX30-17903" fmla="*/ 3479593 w 9517857"/>
              <a:gd name="connsiteY30-17904" fmla="*/ 390437 h 918356"/>
              <a:gd name="connsiteX31-17905" fmla="*/ 3651428 w 9517857"/>
              <a:gd name="connsiteY31-17906" fmla="*/ 361807 h 918356"/>
              <a:gd name="connsiteX32-17907" fmla="*/ 3844133 w 9517857"/>
              <a:gd name="connsiteY32-17908" fmla="*/ 360648 h 918356"/>
              <a:gd name="connsiteX33-17909" fmla="*/ 3933803 w 9517857"/>
              <a:gd name="connsiteY33-17910" fmla="*/ 357315 h 918356"/>
              <a:gd name="connsiteX34-17911" fmla="*/ 4266740 w 9517857"/>
              <a:gd name="connsiteY34-17912" fmla="*/ 361454 h 918356"/>
              <a:gd name="connsiteX35-17913" fmla="*/ 4512664 w 9517857"/>
              <a:gd name="connsiteY35-17914" fmla="*/ 319948 h 918356"/>
              <a:gd name="connsiteX36-17915" fmla="*/ 4616423 w 9517857"/>
              <a:gd name="connsiteY36-17916" fmla="*/ 290914 h 918356"/>
              <a:gd name="connsiteX37-17917" fmla="*/ 4689163 w 9517857"/>
              <a:gd name="connsiteY37-17918" fmla="*/ 272812 h 918356"/>
              <a:gd name="connsiteX38-17919" fmla="*/ 4783273 w 9517857"/>
              <a:gd name="connsiteY38-17920" fmla="*/ 248463 h 918356"/>
              <a:gd name="connsiteX39-17921" fmla="*/ 4908371 w 9517857"/>
              <a:gd name="connsiteY39-17922" fmla="*/ 243659 h 918356"/>
              <a:gd name="connsiteX40-17923" fmla="*/ 4981173 w 9517857"/>
              <a:gd name="connsiteY40-17924" fmla="*/ 247103 h 918356"/>
              <a:gd name="connsiteX41-17925" fmla="*/ 5060397 w 9517857"/>
              <a:gd name="connsiteY41-17926" fmla="*/ 263688 h 918356"/>
              <a:gd name="connsiteX42-17927" fmla="*/ 5252996 w 9517857"/>
              <a:gd name="connsiteY42-17928" fmla="*/ 270655 h 918356"/>
              <a:gd name="connsiteX43-17929" fmla="*/ 5358056 w 9517857"/>
              <a:gd name="connsiteY43-17930" fmla="*/ 247248 h 918356"/>
              <a:gd name="connsiteX44-17931" fmla="*/ 5426496 w 9517857"/>
              <a:gd name="connsiteY44-17932" fmla="*/ 235142 h 918356"/>
              <a:gd name="connsiteX45-17933" fmla="*/ 5497161 w 9517857"/>
              <a:gd name="connsiteY45-17934" fmla="*/ 228808 h 918356"/>
              <a:gd name="connsiteX46-17935" fmla="*/ 5826043 w 9517857"/>
              <a:gd name="connsiteY46-17936" fmla="*/ 148073 h 918356"/>
              <a:gd name="connsiteX47-17937" fmla="*/ 6007627 w 9517857"/>
              <a:gd name="connsiteY47-17938" fmla="*/ 147126 h 918356"/>
              <a:gd name="connsiteX48-17939" fmla="*/ 6194152 w 9517857"/>
              <a:gd name="connsiteY48-17940" fmla="*/ 151772 h 918356"/>
              <a:gd name="connsiteX49-17941" fmla="*/ 6281379 w 9517857"/>
              <a:gd name="connsiteY49-17942" fmla="*/ 181626 h 918356"/>
              <a:gd name="connsiteX50-17943" fmla="*/ 6489033 w 9517857"/>
              <a:gd name="connsiteY50-17944" fmla="*/ 167648 h 918356"/>
              <a:gd name="connsiteX51-17945" fmla="*/ 6544700 w 9517857"/>
              <a:gd name="connsiteY51-17946" fmla="*/ 167161 h 918356"/>
              <a:gd name="connsiteX52-17947" fmla="*/ 6648353 w 9517857"/>
              <a:gd name="connsiteY52-17948" fmla="*/ 172250 h 918356"/>
              <a:gd name="connsiteX53-17949" fmla="*/ 6736227 w 9517857"/>
              <a:gd name="connsiteY53-17950" fmla="*/ 173216 h 918356"/>
              <a:gd name="connsiteX54-17951" fmla="*/ 6977218 w 9517857"/>
              <a:gd name="connsiteY54-17952" fmla="*/ 184289 h 918356"/>
              <a:gd name="connsiteX55-17953" fmla="*/ 7065221 w 9517857"/>
              <a:gd name="connsiteY55-17954" fmla="*/ 227531 h 918356"/>
              <a:gd name="connsiteX56-17955" fmla="*/ 7358195 w 9517857"/>
              <a:gd name="connsiteY56-17956" fmla="*/ 251740 h 918356"/>
              <a:gd name="connsiteX57-17957" fmla="*/ 7565449 w 9517857"/>
              <a:gd name="connsiteY57-17958" fmla="*/ 258950 h 918356"/>
              <a:gd name="connsiteX58-17959" fmla="*/ 7599285 w 9517857"/>
              <a:gd name="connsiteY58-17960" fmla="*/ 266021 h 918356"/>
              <a:gd name="connsiteX59-17961" fmla="*/ 7644411 w 9517857"/>
              <a:gd name="connsiteY59-17962" fmla="*/ 258986 h 918356"/>
              <a:gd name="connsiteX60-17963" fmla="*/ 7965805 w 9517857"/>
              <a:gd name="connsiteY60-17964" fmla="*/ 200355 h 918356"/>
              <a:gd name="connsiteX61-17965" fmla="*/ 8147401 w 9517857"/>
              <a:gd name="connsiteY61-17966" fmla="*/ 205617 h 918356"/>
              <a:gd name="connsiteX62-17967" fmla="*/ 8256033 w 9517857"/>
              <a:gd name="connsiteY62-17968" fmla="*/ 193713 h 918356"/>
              <a:gd name="connsiteX63-17969" fmla="*/ 8614948 w 9517857"/>
              <a:gd name="connsiteY63-17970" fmla="*/ 168247 h 918356"/>
              <a:gd name="connsiteX64-17971" fmla="*/ 8715976 w 9517857"/>
              <a:gd name="connsiteY64-17972" fmla="*/ 178374 h 918356"/>
              <a:gd name="connsiteX65-17973" fmla="*/ 8778827 w 9517857"/>
              <a:gd name="connsiteY65-17974" fmla="*/ 172936 h 918356"/>
              <a:gd name="connsiteX66-17975" fmla="*/ 8855248 w 9517857"/>
              <a:gd name="connsiteY66-17976" fmla="*/ 143149 h 918356"/>
              <a:gd name="connsiteX67-17977" fmla="*/ 9010380 w 9517857"/>
              <a:gd name="connsiteY67-17978" fmla="*/ 91891 h 918356"/>
              <a:gd name="connsiteX68-17979" fmla="*/ 9110856 w 9517857"/>
              <a:gd name="connsiteY68-17980" fmla="*/ 70997 h 918356"/>
              <a:gd name="connsiteX69-17981" fmla="*/ 9268817 w 9517857"/>
              <a:gd name="connsiteY69-17982" fmla="*/ 53082 h 918356"/>
              <a:gd name="connsiteX70-17983" fmla="*/ 9316667 w 9517857"/>
              <a:gd name="connsiteY70-17984" fmla="*/ 45047 h 918356"/>
              <a:gd name="connsiteX71-17985" fmla="*/ 9428209 w 9517857"/>
              <a:gd name="connsiteY71-17986" fmla="*/ 29923 h 918356"/>
              <a:gd name="connsiteX72-17987" fmla="*/ 9488916 w 9517857"/>
              <a:gd name="connsiteY72-17988" fmla="*/ 0 h 918356"/>
              <a:gd name="connsiteX0-17989" fmla="*/ 9488916 w 9517857"/>
              <a:gd name="connsiteY0-17990" fmla="*/ 0 h 918356"/>
              <a:gd name="connsiteX1-17991" fmla="*/ 9517857 w 9517857"/>
              <a:gd name="connsiteY1-17992" fmla="*/ 12 h 918356"/>
              <a:gd name="connsiteX2-17993" fmla="*/ 9517857 w 9517857"/>
              <a:gd name="connsiteY2-17994" fmla="*/ 918356 h 918356"/>
              <a:gd name="connsiteX3-17995" fmla="*/ 14604 w 9517857"/>
              <a:gd name="connsiteY3-17996" fmla="*/ 918356 h 918356"/>
              <a:gd name="connsiteX4-17997" fmla="*/ 12841 w 9517857"/>
              <a:gd name="connsiteY4-17998" fmla="*/ 917763 h 918356"/>
              <a:gd name="connsiteX5-17999" fmla="*/ 93 w 9517857"/>
              <a:gd name="connsiteY5-18000" fmla="*/ 912471 h 918356"/>
              <a:gd name="connsiteX6-18001" fmla="*/ 58674 w 9517857"/>
              <a:gd name="connsiteY6-18002" fmla="*/ 890322 h 918356"/>
              <a:gd name="connsiteX7-18003" fmla="*/ 275005 w 9517857"/>
              <a:gd name="connsiteY7-18004" fmla="*/ 823579 h 918356"/>
              <a:gd name="connsiteX8-18005" fmla="*/ 587824 w 9517857"/>
              <a:gd name="connsiteY8-18006" fmla="*/ 798195 h 918356"/>
              <a:gd name="connsiteX9-18007" fmla="*/ 752936 w 9517857"/>
              <a:gd name="connsiteY9-18008" fmla="*/ 742843 h 918356"/>
              <a:gd name="connsiteX10-18009" fmla="*/ 855732 w 9517857"/>
              <a:gd name="connsiteY10-18010" fmla="*/ 731068 h 918356"/>
              <a:gd name="connsiteX11-18011" fmla="*/ 901402 w 9517857"/>
              <a:gd name="connsiteY11-18012" fmla="*/ 729045 h 918356"/>
              <a:gd name="connsiteX12-18013" fmla="*/ 930946 w 9517857"/>
              <a:gd name="connsiteY12-18014" fmla="*/ 734046 h 918356"/>
              <a:gd name="connsiteX13-18015" fmla="*/ 986250 w 9517857"/>
              <a:gd name="connsiteY13-18016" fmla="*/ 713530 h 918356"/>
              <a:gd name="connsiteX14-18017" fmla="*/ 1013752 w 9517857"/>
              <a:gd name="connsiteY14-18018" fmla="*/ 713361 h 918356"/>
              <a:gd name="connsiteX15-18019" fmla="*/ 1023734 w 9517857"/>
              <a:gd name="connsiteY15-18020" fmla="*/ 718571 h 918356"/>
              <a:gd name="connsiteX16-18021" fmla="*/ 1142754 w 9517857"/>
              <a:gd name="connsiteY16-18022" fmla="*/ 725374 h 918356"/>
              <a:gd name="connsiteX17-18023" fmla="*/ 1218120 w 9517857"/>
              <a:gd name="connsiteY17-18024" fmla="*/ 713280 h 918356"/>
              <a:gd name="connsiteX18-18025" fmla="*/ 1397459 w 9517857"/>
              <a:gd name="connsiteY18-18026" fmla="*/ 691190 h 918356"/>
              <a:gd name="connsiteX19-18027" fmla="*/ 1580688 w 9517857"/>
              <a:gd name="connsiteY19-18028" fmla="*/ 693697 h 918356"/>
              <a:gd name="connsiteX20-18029" fmla="*/ 2054652 w 9517857"/>
              <a:gd name="connsiteY20-18030" fmla="*/ 656648 h 918356"/>
              <a:gd name="connsiteX21-18031" fmla="*/ 2135144 w 9517857"/>
              <a:gd name="connsiteY21-18032" fmla="*/ 636501 h 918356"/>
              <a:gd name="connsiteX22-18033" fmla="*/ 2440292 w 9517857"/>
              <a:gd name="connsiteY22-18034" fmla="*/ 593862 h 918356"/>
              <a:gd name="connsiteX23-18035" fmla="*/ 2547829 w 9517857"/>
              <a:gd name="connsiteY23-18036" fmla="*/ 566150 h 918356"/>
              <a:gd name="connsiteX24-18037" fmla="*/ 2693698 w 9517857"/>
              <a:gd name="connsiteY24-18038" fmla="*/ 560029 h 918356"/>
              <a:gd name="connsiteX25-18039" fmla="*/ 2727306 w 9517857"/>
              <a:gd name="connsiteY25-18040" fmla="*/ 550698 h 918356"/>
              <a:gd name="connsiteX26-18041" fmla="*/ 3073635 w 9517857"/>
              <a:gd name="connsiteY26-18042" fmla="*/ 491294 h 918356"/>
              <a:gd name="connsiteX27-18043" fmla="*/ 3222071 w 9517857"/>
              <a:gd name="connsiteY27-18044" fmla="*/ 470559 h 918356"/>
              <a:gd name="connsiteX28-18045" fmla="*/ 3349632 w 9517857"/>
              <a:gd name="connsiteY28-18046" fmla="*/ 432583 h 918356"/>
              <a:gd name="connsiteX29-18047" fmla="*/ 3479593 w 9517857"/>
              <a:gd name="connsiteY29-18048" fmla="*/ 390437 h 918356"/>
              <a:gd name="connsiteX30-18049" fmla="*/ 3651428 w 9517857"/>
              <a:gd name="connsiteY30-18050" fmla="*/ 361807 h 918356"/>
              <a:gd name="connsiteX31-18051" fmla="*/ 3844133 w 9517857"/>
              <a:gd name="connsiteY31-18052" fmla="*/ 360648 h 918356"/>
              <a:gd name="connsiteX32-18053" fmla="*/ 3933803 w 9517857"/>
              <a:gd name="connsiteY32-18054" fmla="*/ 357315 h 918356"/>
              <a:gd name="connsiteX33-18055" fmla="*/ 4266740 w 9517857"/>
              <a:gd name="connsiteY33-18056" fmla="*/ 361454 h 918356"/>
              <a:gd name="connsiteX34-18057" fmla="*/ 4512664 w 9517857"/>
              <a:gd name="connsiteY34-18058" fmla="*/ 319948 h 918356"/>
              <a:gd name="connsiteX35-18059" fmla="*/ 4616423 w 9517857"/>
              <a:gd name="connsiteY35-18060" fmla="*/ 290914 h 918356"/>
              <a:gd name="connsiteX36-18061" fmla="*/ 4689163 w 9517857"/>
              <a:gd name="connsiteY36-18062" fmla="*/ 272812 h 918356"/>
              <a:gd name="connsiteX37-18063" fmla="*/ 4783273 w 9517857"/>
              <a:gd name="connsiteY37-18064" fmla="*/ 248463 h 918356"/>
              <a:gd name="connsiteX38-18065" fmla="*/ 4908371 w 9517857"/>
              <a:gd name="connsiteY38-18066" fmla="*/ 243659 h 918356"/>
              <a:gd name="connsiteX39-18067" fmla="*/ 4981173 w 9517857"/>
              <a:gd name="connsiteY39-18068" fmla="*/ 247103 h 918356"/>
              <a:gd name="connsiteX40-18069" fmla="*/ 5060397 w 9517857"/>
              <a:gd name="connsiteY40-18070" fmla="*/ 263688 h 918356"/>
              <a:gd name="connsiteX41-18071" fmla="*/ 5252996 w 9517857"/>
              <a:gd name="connsiteY41-18072" fmla="*/ 270655 h 918356"/>
              <a:gd name="connsiteX42-18073" fmla="*/ 5358056 w 9517857"/>
              <a:gd name="connsiteY42-18074" fmla="*/ 247248 h 918356"/>
              <a:gd name="connsiteX43-18075" fmla="*/ 5426496 w 9517857"/>
              <a:gd name="connsiteY43-18076" fmla="*/ 235142 h 918356"/>
              <a:gd name="connsiteX44-18077" fmla="*/ 5497161 w 9517857"/>
              <a:gd name="connsiteY44-18078" fmla="*/ 228808 h 918356"/>
              <a:gd name="connsiteX45-18079" fmla="*/ 5826043 w 9517857"/>
              <a:gd name="connsiteY45-18080" fmla="*/ 148073 h 918356"/>
              <a:gd name="connsiteX46-18081" fmla="*/ 6007627 w 9517857"/>
              <a:gd name="connsiteY46-18082" fmla="*/ 147126 h 918356"/>
              <a:gd name="connsiteX47-18083" fmla="*/ 6194152 w 9517857"/>
              <a:gd name="connsiteY47-18084" fmla="*/ 151772 h 918356"/>
              <a:gd name="connsiteX48-18085" fmla="*/ 6281379 w 9517857"/>
              <a:gd name="connsiteY48-18086" fmla="*/ 181626 h 918356"/>
              <a:gd name="connsiteX49-18087" fmla="*/ 6489033 w 9517857"/>
              <a:gd name="connsiteY49-18088" fmla="*/ 167648 h 918356"/>
              <a:gd name="connsiteX50-18089" fmla="*/ 6544700 w 9517857"/>
              <a:gd name="connsiteY50-18090" fmla="*/ 167161 h 918356"/>
              <a:gd name="connsiteX51-18091" fmla="*/ 6648353 w 9517857"/>
              <a:gd name="connsiteY51-18092" fmla="*/ 172250 h 918356"/>
              <a:gd name="connsiteX52-18093" fmla="*/ 6736227 w 9517857"/>
              <a:gd name="connsiteY52-18094" fmla="*/ 173216 h 918356"/>
              <a:gd name="connsiteX53-18095" fmla="*/ 6977218 w 9517857"/>
              <a:gd name="connsiteY53-18096" fmla="*/ 184289 h 918356"/>
              <a:gd name="connsiteX54-18097" fmla="*/ 7065221 w 9517857"/>
              <a:gd name="connsiteY54-18098" fmla="*/ 227531 h 918356"/>
              <a:gd name="connsiteX55-18099" fmla="*/ 7358195 w 9517857"/>
              <a:gd name="connsiteY55-18100" fmla="*/ 251740 h 918356"/>
              <a:gd name="connsiteX56-18101" fmla="*/ 7565449 w 9517857"/>
              <a:gd name="connsiteY56-18102" fmla="*/ 258950 h 918356"/>
              <a:gd name="connsiteX57-18103" fmla="*/ 7599285 w 9517857"/>
              <a:gd name="connsiteY57-18104" fmla="*/ 266021 h 918356"/>
              <a:gd name="connsiteX58-18105" fmla="*/ 7644411 w 9517857"/>
              <a:gd name="connsiteY58-18106" fmla="*/ 258986 h 918356"/>
              <a:gd name="connsiteX59-18107" fmla="*/ 7965805 w 9517857"/>
              <a:gd name="connsiteY59-18108" fmla="*/ 200355 h 918356"/>
              <a:gd name="connsiteX60-18109" fmla="*/ 8147401 w 9517857"/>
              <a:gd name="connsiteY60-18110" fmla="*/ 205617 h 918356"/>
              <a:gd name="connsiteX61-18111" fmla="*/ 8256033 w 9517857"/>
              <a:gd name="connsiteY61-18112" fmla="*/ 193713 h 918356"/>
              <a:gd name="connsiteX62-18113" fmla="*/ 8614948 w 9517857"/>
              <a:gd name="connsiteY62-18114" fmla="*/ 168247 h 918356"/>
              <a:gd name="connsiteX63-18115" fmla="*/ 8715976 w 9517857"/>
              <a:gd name="connsiteY63-18116" fmla="*/ 178374 h 918356"/>
              <a:gd name="connsiteX64-18117" fmla="*/ 8778827 w 9517857"/>
              <a:gd name="connsiteY64-18118" fmla="*/ 172936 h 918356"/>
              <a:gd name="connsiteX65-18119" fmla="*/ 8855248 w 9517857"/>
              <a:gd name="connsiteY65-18120" fmla="*/ 143149 h 918356"/>
              <a:gd name="connsiteX66-18121" fmla="*/ 9010380 w 9517857"/>
              <a:gd name="connsiteY66-18122" fmla="*/ 91891 h 918356"/>
              <a:gd name="connsiteX67-18123" fmla="*/ 9110856 w 9517857"/>
              <a:gd name="connsiteY67-18124" fmla="*/ 70997 h 918356"/>
              <a:gd name="connsiteX68-18125" fmla="*/ 9268817 w 9517857"/>
              <a:gd name="connsiteY68-18126" fmla="*/ 53082 h 918356"/>
              <a:gd name="connsiteX69-18127" fmla="*/ 9316667 w 9517857"/>
              <a:gd name="connsiteY69-18128" fmla="*/ 45047 h 918356"/>
              <a:gd name="connsiteX70-18129" fmla="*/ 9428209 w 9517857"/>
              <a:gd name="connsiteY70-18130" fmla="*/ 29923 h 918356"/>
              <a:gd name="connsiteX71-18131" fmla="*/ 9488916 w 9517857"/>
              <a:gd name="connsiteY71-18132" fmla="*/ 0 h 918356"/>
              <a:gd name="connsiteX0-18133" fmla="*/ 9488916 w 9517857"/>
              <a:gd name="connsiteY0-18134" fmla="*/ 0 h 918356"/>
              <a:gd name="connsiteX1-18135" fmla="*/ 9517857 w 9517857"/>
              <a:gd name="connsiteY1-18136" fmla="*/ 12 h 918356"/>
              <a:gd name="connsiteX2-18137" fmla="*/ 9517857 w 9517857"/>
              <a:gd name="connsiteY2-18138" fmla="*/ 918356 h 918356"/>
              <a:gd name="connsiteX3-18139" fmla="*/ 14604 w 9517857"/>
              <a:gd name="connsiteY3-18140" fmla="*/ 918356 h 918356"/>
              <a:gd name="connsiteX4-18141" fmla="*/ 12841 w 9517857"/>
              <a:gd name="connsiteY4-18142" fmla="*/ 917763 h 918356"/>
              <a:gd name="connsiteX5-18143" fmla="*/ 93 w 9517857"/>
              <a:gd name="connsiteY5-18144" fmla="*/ 912471 h 918356"/>
              <a:gd name="connsiteX6-18145" fmla="*/ 58674 w 9517857"/>
              <a:gd name="connsiteY6-18146" fmla="*/ 890322 h 918356"/>
              <a:gd name="connsiteX7-18147" fmla="*/ 275005 w 9517857"/>
              <a:gd name="connsiteY7-18148" fmla="*/ 823579 h 918356"/>
              <a:gd name="connsiteX8-18149" fmla="*/ 587824 w 9517857"/>
              <a:gd name="connsiteY8-18150" fmla="*/ 798195 h 918356"/>
              <a:gd name="connsiteX9-18151" fmla="*/ 752936 w 9517857"/>
              <a:gd name="connsiteY9-18152" fmla="*/ 742843 h 918356"/>
              <a:gd name="connsiteX10-18153" fmla="*/ 855732 w 9517857"/>
              <a:gd name="connsiteY10-18154" fmla="*/ 731068 h 918356"/>
              <a:gd name="connsiteX11-18155" fmla="*/ 901402 w 9517857"/>
              <a:gd name="connsiteY11-18156" fmla="*/ 729045 h 918356"/>
              <a:gd name="connsiteX12-18157" fmla="*/ 930946 w 9517857"/>
              <a:gd name="connsiteY12-18158" fmla="*/ 734046 h 918356"/>
              <a:gd name="connsiteX13-18159" fmla="*/ 986250 w 9517857"/>
              <a:gd name="connsiteY13-18160" fmla="*/ 713530 h 918356"/>
              <a:gd name="connsiteX14-18161" fmla="*/ 1013752 w 9517857"/>
              <a:gd name="connsiteY14-18162" fmla="*/ 713361 h 918356"/>
              <a:gd name="connsiteX15-18163" fmla="*/ 1023734 w 9517857"/>
              <a:gd name="connsiteY15-18164" fmla="*/ 718571 h 918356"/>
              <a:gd name="connsiteX16-18165" fmla="*/ 1142754 w 9517857"/>
              <a:gd name="connsiteY16-18166" fmla="*/ 725374 h 918356"/>
              <a:gd name="connsiteX17-18167" fmla="*/ 1218120 w 9517857"/>
              <a:gd name="connsiteY17-18168" fmla="*/ 713280 h 918356"/>
              <a:gd name="connsiteX18-18169" fmla="*/ 1580688 w 9517857"/>
              <a:gd name="connsiteY18-18170" fmla="*/ 693697 h 918356"/>
              <a:gd name="connsiteX19-18171" fmla="*/ 2054652 w 9517857"/>
              <a:gd name="connsiteY19-18172" fmla="*/ 656648 h 918356"/>
              <a:gd name="connsiteX20-18173" fmla="*/ 2135144 w 9517857"/>
              <a:gd name="connsiteY20-18174" fmla="*/ 636501 h 918356"/>
              <a:gd name="connsiteX21-18175" fmla="*/ 2440292 w 9517857"/>
              <a:gd name="connsiteY21-18176" fmla="*/ 593862 h 918356"/>
              <a:gd name="connsiteX22-18177" fmla="*/ 2547829 w 9517857"/>
              <a:gd name="connsiteY22-18178" fmla="*/ 566150 h 918356"/>
              <a:gd name="connsiteX23-18179" fmla="*/ 2693698 w 9517857"/>
              <a:gd name="connsiteY23-18180" fmla="*/ 560029 h 918356"/>
              <a:gd name="connsiteX24-18181" fmla="*/ 2727306 w 9517857"/>
              <a:gd name="connsiteY24-18182" fmla="*/ 550698 h 918356"/>
              <a:gd name="connsiteX25-18183" fmla="*/ 3073635 w 9517857"/>
              <a:gd name="connsiteY25-18184" fmla="*/ 491294 h 918356"/>
              <a:gd name="connsiteX26-18185" fmla="*/ 3222071 w 9517857"/>
              <a:gd name="connsiteY26-18186" fmla="*/ 470559 h 918356"/>
              <a:gd name="connsiteX27-18187" fmla="*/ 3349632 w 9517857"/>
              <a:gd name="connsiteY27-18188" fmla="*/ 432583 h 918356"/>
              <a:gd name="connsiteX28-18189" fmla="*/ 3479593 w 9517857"/>
              <a:gd name="connsiteY28-18190" fmla="*/ 390437 h 918356"/>
              <a:gd name="connsiteX29-18191" fmla="*/ 3651428 w 9517857"/>
              <a:gd name="connsiteY29-18192" fmla="*/ 361807 h 918356"/>
              <a:gd name="connsiteX30-18193" fmla="*/ 3844133 w 9517857"/>
              <a:gd name="connsiteY30-18194" fmla="*/ 360648 h 918356"/>
              <a:gd name="connsiteX31-18195" fmla="*/ 3933803 w 9517857"/>
              <a:gd name="connsiteY31-18196" fmla="*/ 357315 h 918356"/>
              <a:gd name="connsiteX32-18197" fmla="*/ 4266740 w 9517857"/>
              <a:gd name="connsiteY32-18198" fmla="*/ 361454 h 918356"/>
              <a:gd name="connsiteX33-18199" fmla="*/ 4512664 w 9517857"/>
              <a:gd name="connsiteY33-18200" fmla="*/ 319948 h 918356"/>
              <a:gd name="connsiteX34-18201" fmla="*/ 4616423 w 9517857"/>
              <a:gd name="connsiteY34-18202" fmla="*/ 290914 h 918356"/>
              <a:gd name="connsiteX35-18203" fmla="*/ 4689163 w 9517857"/>
              <a:gd name="connsiteY35-18204" fmla="*/ 272812 h 918356"/>
              <a:gd name="connsiteX36-18205" fmla="*/ 4783273 w 9517857"/>
              <a:gd name="connsiteY36-18206" fmla="*/ 248463 h 918356"/>
              <a:gd name="connsiteX37-18207" fmla="*/ 4908371 w 9517857"/>
              <a:gd name="connsiteY37-18208" fmla="*/ 243659 h 918356"/>
              <a:gd name="connsiteX38-18209" fmla="*/ 4981173 w 9517857"/>
              <a:gd name="connsiteY38-18210" fmla="*/ 247103 h 918356"/>
              <a:gd name="connsiteX39-18211" fmla="*/ 5060397 w 9517857"/>
              <a:gd name="connsiteY39-18212" fmla="*/ 263688 h 918356"/>
              <a:gd name="connsiteX40-18213" fmla="*/ 5252996 w 9517857"/>
              <a:gd name="connsiteY40-18214" fmla="*/ 270655 h 918356"/>
              <a:gd name="connsiteX41-18215" fmla="*/ 5358056 w 9517857"/>
              <a:gd name="connsiteY41-18216" fmla="*/ 247248 h 918356"/>
              <a:gd name="connsiteX42-18217" fmla="*/ 5426496 w 9517857"/>
              <a:gd name="connsiteY42-18218" fmla="*/ 235142 h 918356"/>
              <a:gd name="connsiteX43-18219" fmla="*/ 5497161 w 9517857"/>
              <a:gd name="connsiteY43-18220" fmla="*/ 228808 h 918356"/>
              <a:gd name="connsiteX44-18221" fmla="*/ 5826043 w 9517857"/>
              <a:gd name="connsiteY44-18222" fmla="*/ 148073 h 918356"/>
              <a:gd name="connsiteX45-18223" fmla="*/ 6007627 w 9517857"/>
              <a:gd name="connsiteY45-18224" fmla="*/ 147126 h 918356"/>
              <a:gd name="connsiteX46-18225" fmla="*/ 6194152 w 9517857"/>
              <a:gd name="connsiteY46-18226" fmla="*/ 151772 h 918356"/>
              <a:gd name="connsiteX47-18227" fmla="*/ 6281379 w 9517857"/>
              <a:gd name="connsiteY47-18228" fmla="*/ 181626 h 918356"/>
              <a:gd name="connsiteX48-18229" fmla="*/ 6489033 w 9517857"/>
              <a:gd name="connsiteY48-18230" fmla="*/ 167648 h 918356"/>
              <a:gd name="connsiteX49-18231" fmla="*/ 6544700 w 9517857"/>
              <a:gd name="connsiteY49-18232" fmla="*/ 167161 h 918356"/>
              <a:gd name="connsiteX50-18233" fmla="*/ 6648353 w 9517857"/>
              <a:gd name="connsiteY50-18234" fmla="*/ 172250 h 918356"/>
              <a:gd name="connsiteX51-18235" fmla="*/ 6736227 w 9517857"/>
              <a:gd name="connsiteY51-18236" fmla="*/ 173216 h 918356"/>
              <a:gd name="connsiteX52-18237" fmla="*/ 6977218 w 9517857"/>
              <a:gd name="connsiteY52-18238" fmla="*/ 184289 h 918356"/>
              <a:gd name="connsiteX53-18239" fmla="*/ 7065221 w 9517857"/>
              <a:gd name="connsiteY53-18240" fmla="*/ 227531 h 918356"/>
              <a:gd name="connsiteX54-18241" fmla="*/ 7358195 w 9517857"/>
              <a:gd name="connsiteY54-18242" fmla="*/ 251740 h 918356"/>
              <a:gd name="connsiteX55-18243" fmla="*/ 7565449 w 9517857"/>
              <a:gd name="connsiteY55-18244" fmla="*/ 258950 h 918356"/>
              <a:gd name="connsiteX56-18245" fmla="*/ 7599285 w 9517857"/>
              <a:gd name="connsiteY56-18246" fmla="*/ 266021 h 918356"/>
              <a:gd name="connsiteX57-18247" fmla="*/ 7644411 w 9517857"/>
              <a:gd name="connsiteY57-18248" fmla="*/ 258986 h 918356"/>
              <a:gd name="connsiteX58-18249" fmla="*/ 7965805 w 9517857"/>
              <a:gd name="connsiteY58-18250" fmla="*/ 200355 h 918356"/>
              <a:gd name="connsiteX59-18251" fmla="*/ 8147401 w 9517857"/>
              <a:gd name="connsiteY59-18252" fmla="*/ 205617 h 918356"/>
              <a:gd name="connsiteX60-18253" fmla="*/ 8256033 w 9517857"/>
              <a:gd name="connsiteY60-18254" fmla="*/ 193713 h 918356"/>
              <a:gd name="connsiteX61-18255" fmla="*/ 8614948 w 9517857"/>
              <a:gd name="connsiteY61-18256" fmla="*/ 168247 h 918356"/>
              <a:gd name="connsiteX62-18257" fmla="*/ 8715976 w 9517857"/>
              <a:gd name="connsiteY62-18258" fmla="*/ 178374 h 918356"/>
              <a:gd name="connsiteX63-18259" fmla="*/ 8778827 w 9517857"/>
              <a:gd name="connsiteY63-18260" fmla="*/ 172936 h 918356"/>
              <a:gd name="connsiteX64-18261" fmla="*/ 8855248 w 9517857"/>
              <a:gd name="connsiteY64-18262" fmla="*/ 143149 h 918356"/>
              <a:gd name="connsiteX65-18263" fmla="*/ 9010380 w 9517857"/>
              <a:gd name="connsiteY65-18264" fmla="*/ 91891 h 918356"/>
              <a:gd name="connsiteX66-18265" fmla="*/ 9110856 w 9517857"/>
              <a:gd name="connsiteY66-18266" fmla="*/ 70997 h 918356"/>
              <a:gd name="connsiteX67-18267" fmla="*/ 9268817 w 9517857"/>
              <a:gd name="connsiteY67-18268" fmla="*/ 53082 h 918356"/>
              <a:gd name="connsiteX68-18269" fmla="*/ 9316667 w 9517857"/>
              <a:gd name="connsiteY68-18270" fmla="*/ 45047 h 918356"/>
              <a:gd name="connsiteX69-18271" fmla="*/ 9428209 w 9517857"/>
              <a:gd name="connsiteY69-18272" fmla="*/ 29923 h 918356"/>
              <a:gd name="connsiteX70-18273" fmla="*/ 9488916 w 9517857"/>
              <a:gd name="connsiteY70-18274" fmla="*/ 0 h 918356"/>
              <a:gd name="connsiteX0-18275" fmla="*/ 9488916 w 9517857"/>
              <a:gd name="connsiteY0-18276" fmla="*/ 0 h 918356"/>
              <a:gd name="connsiteX1-18277" fmla="*/ 9517857 w 9517857"/>
              <a:gd name="connsiteY1-18278" fmla="*/ 12 h 918356"/>
              <a:gd name="connsiteX2-18279" fmla="*/ 9517857 w 9517857"/>
              <a:gd name="connsiteY2-18280" fmla="*/ 918356 h 918356"/>
              <a:gd name="connsiteX3-18281" fmla="*/ 14604 w 9517857"/>
              <a:gd name="connsiteY3-18282" fmla="*/ 918356 h 918356"/>
              <a:gd name="connsiteX4-18283" fmla="*/ 12841 w 9517857"/>
              <a:gd name="connsiteY4-18284" fmla="*/ 917763 h 918356"/>
              <a:gd name="connsiteX5-18285" fmla="*/ 93 w 9517857"/>
              <a:gd name="connsiteY5-18286" fmla="*/ 912471 h 918356"/>
              <a:gd name="connsiteX6-18287" fmla="*/ 58674 w 9517857"/>
              <a:gd name="connsiteY6-18288" fmla="*/ 890322 h 918356"/>
              <a:gd name="connsiteX7-18289" fmla="*/ 275005 w 9517857"/>
              <a:gd name="connsiteY7-18290" fmla="*/ 823579 h 918356"/>
              <a:gd name="connsiteX8-18291" fmla="*/ 587824 w 9517857"/>
              <a:gd name="connsiteY8-18292" fmla="*/ 798195 h 918356"/>
              <a:gd name="connsiteX9-18293" fmla="*/ 752936 w 9517857"/>
              <a:gd name="connsiteY9-18294" fmla="*/ 742843 h 918356"/>
              <a:gd name="connsiteX10-18295" fmla="*/ 855732 w 9517857"/>
              <a:gd name="connsiteY10-18296" fmla="*/ 731068 h 918356"/>
              <a:gd name="connsiteX11-18297" fmla="*/ 901402 w 9517857"/>
              <a:gd name="connsiteY11-18298" fmla="*/ 729045 h 918356"/>
              <a:gd name="connsiteX12-18299" fmla="*/ 930946 w 9517857"/>
              <a:gd name="connsiteY12-18300" fmla="*/ 734046 h 918356"/>
              <a:gd name="connsiteX13-18301" fmla="*/ 986250 w 9517857"/>
              <a:gd name="connsiteY13-18302" fmla="*/ 713530 h 918356"/>
              <a:gd name="connsiteX14-18303" fmla="*/ 1013752 w 9517857"/>
              <a:gd name="connsiteY14-18304" fmla="*/ 713361 h 918356"/>
              <a:gd name="connsiteX15-18305" fmla="*/ 1023734 w 9517857"/>
              <a:gd name="connsiteY15-18306" fmla="*/ 718571 h 918356"/>
              <a:gd name="connsiteX16-18307" fmla="*/ 1142754 w 9517857"/>
              <a:gd name="connsiteY16-18308" fmla="*/ 725374 h 918356"/>
              <a:gd name="connsiteX17-18309" fmla="*/ 1218120 w 9517857"/>
              <a:gd name="connsiteY17-18310" fmla="*/ 713280 h 918356"/>
              <a:gd name="connsiteX18-18311" fmla="*/ 1580688 w 9517857"/>
              <a:gd name="connsiteY18-18312" fmla="*/ 693697 h 918356"/>
              <a:gd name="connsiteX19-18313" fmla="*/ 2054652 w 9517857"/>
              <a:gd name="connsiteY19-18314" fmla="*/ 656648 h 918356"/>
              <a:gd name="connsiteX20-18315" fmla="*/ 2135144 w 9517857"/>
              <a:gd name="connsiteY20-18316" fmla="*/ 636501 h 918356"/>
              <a:gd name="connsiteX21-18317" fmla="*/ 2440292 w 9517857"/>
              <a:gd name="connsiteY21-18318" fmla="*/ 593862 h 918356"/>
              <a:gd name="connsiteX22-18319" fmla="*/ 2547829 w 9517857"/>
              <a:gd name="connsiteY22-18320" fmla="*/ 566150 h 918356"/>
              <a:gd name="connsiteX23-18321" fmla="*/ 2693698 w 9517857"/>
              <a:gd name="connsiteY23-18322" fmla="*/ 560029 h 918356"/>
              <a:gd name="connsiteX24-18323" fmla="*/ 2727306 w 9517857"/>
              <a:gd name="connsiteY24-18324" fmla="*/ 550698 h 918356"/>
              <a:gd name="connsiteX25-18325" fmla="*/ 3073635 w 9517857"/>
              <a:gd name="connsiteY25-18326" fmla="*/ 491294 h 918356"/>
              <a:gd name="connsiteX26-18327" fmla="*/ 3222071 w 9517857"/>
              <a:gd name="connsiteY26-18328" fmla="*/ 470559 h 918356"/>
              <a:gd name="connsiteX27-18329" fmla="*/ 3349632 w 9517857"/>
              <a:gd name="connsiteY27-18330" fmla="*/ 432583 h 918356"/>
              <a:gd name="connsiteX28-18331" fmla="*/ 3479593 w 9517857"/>
              <a:gd name="connsiteY28-18332" fmla="*/ 390437 h 918356"/>
              <a:gd name="connsiteX29-18333" fmla="*/ 3651428 w 9517857"/>
              <a:gd name="connsiteY29-18334" fmla="*/ 361807 h 918356"/>
              <a:gd name="connsiteX30-18335" fmla="*/ 3844133 w 9517857"/>
              <a:gd name="connsiteY30-18336" fmla="*/ 360648 h 918356"/>
              <a:gd name="connsiteX31-18337" fmla="*/ 3933803 w 9517857"/>
              <a:gd name="connsiteY31-18338" fmla="*/ 357315 h 918356"/>
              <a:gd name="connsiteX32-18339" fmla="*/ 4266740 w 9517857"/>
              <a:gd name="connsiteY32-18340" fmla="*/ 361454 h 918356"/>
              <a:gd name="connsiteX33-18341" fmla="*/ 4512664 w 9517857"/>
              <a:gd name="connsiteY33-18342" fmla="*/ 319948 h 918356"/>
              <a:gd name="connsiteX34-18343" fmla="*/ 4616423 w 9517857"/>
              <a:gd name="connsiteY34-18344" fmla="*/ 290914 h 918356"/>
              <a:gd name="connsiteX35-18345" fmla="*/ 4689163 w 9517857"/>
              <a:gd name="connsiteY35-18346" fmla="*/ 272812 h 918356"/>
              <a:gd name="connsiteX36-18347" fmla="*/ 4783273 w 9517857"/>
              <a:gd name="connsiteY36-18348" fmla="*/ 248463 h 918356"/>
              <a:gd name="connsiteX37-18349" fmla="*/ 4908371 w 9517857"/>
              <a:gd name="connsiteY37-18350" fmla="*/ 243659 h 918356"/>
              <a:gd name="connsiteX38-18351" fmla="*/ 4981173 w 9517857"/>
              <a:gd name="connsiteY38-18352" fmla="*/ 247103 h 918356"/>
              <a:gd name="connsiteX39-18353" fmla="*/ 5060397 w 9517857"/>
              <a:gd name="connsiteY39-18354" fmla="*/ 263688 h 918356"/>
              <a:gd name="connsiteX40-18355" fmla="*/ 5252996 w 9517857"/>
              <a:gd name="connsiteY40-18356" fmla="*/ 270655 h 918356"/>
              <a:gd name="connsiteX41-18357" fmla="*/ 5358056 w 9517857"/>
              <a:gd name="connsiteY41-18358" fmla="*/ 247248 h 918356"/>
              <a:gd name="connsiteX42-18359" fmla="*/ 5426496 w 9517857"/>
              <a:gd name="connsiteY42-18360" fmla="*/ 235142 h 918356"/>
              <a:gd name="connsiteX43-18361" fmla="*/ 5497161 w 9517857"/>
              <a:gd name="connsiteY43-18362" fmla="*/ 228808 h 918356"/>
              <a:gd name="connsiteX44-18363" fmla="*/ 5826043 w 9517857"/>
              <a:gd name="connsiteY44-18364" fmla="*/ 148073 h 918356"/>
              <a:gd name="connsiteX45-18365" fmla="*/ 6007627 w 9517857"/>
              <a:gd name="connsiteY45-18366" fmla="*/ 147126 h 918356"/>
              <a:gd name="connsiteX46-18367" fmla="*/ 6194152 w 9517857"/>
              <a:gd name="connsiteY46-18368" fmla="*/ 151772 h 918356"/>
              <a:gd name="connsiteX47-18369" fmla="*/ 6281379 w 9517857"/>
              <a:gd name="connsiteY47-18370" fmla="*/ 181626 h 918356"/>
              <a:gd name="connsiteX48-18371" fmla="*/ 6489033 w 9517857"/>
              <a:gd name="connsiteY48-18372" fmla="*/ 167648 h 918356"/>
              <a:gd name="connsiteX49-18373" fmla="*/ 6544700 w 9517857"/>
              <a:gd name="connsiteY49-18374" fmla="*/ 167161 h 918356"/>
              <a:gd name="connsiteX50-18375" fmla="*/ 6648353 w 9517857"/>
              <a:gd name="connsiteY50-18376" fmla="*/ 172250 h 918356"/>
              <a:gd name="connsiteX51-18377" fmla="*/ 6736227 w 9517857"/>
              <a:gd name="connsiteY51-18378" fmla="*/ 173216 h 918356"/>
              <a:gd name="connsiteX52-18379" fmla="*/ 6977218 w 9517857"/>
              <a:gd name="connsiteY52-18380" fmla="*/ 184289 h 918356"/>
              <a:gd name="connsiteX53-18381" fmla="*/ 7065221 w 9517857"/>
              <a:gd name="connsiteY53-18382" fmla="*/ 227531 h 918356"/>
              <a:gd name="connsiteX54-18383" fmla="*/ 7358195 w 9517857"/>
              <a:gd name="connsiteY54-18384" fmla="*/ 251740 h 918356"/>
              <a:gd name="connsiteX55-18385" fmla="*/ 7565449 w 9517857"/>
              <a:gd name="connsiteY55-18386" fmla="*/ 258950 h 918356"/>
              <a:gd name="connsiteX56-18387" fmla="*/ 7599285 w 9517857"/>
              <a:gd name="connsiteY56-18388" fmla="*/ 266021 h 918356"/>
              <a:gd name="connsiteX57-18389" fmla="*/ 7644411 w 9517857"/>
              <a:gd name="connsiteY57-18390" fmla="*/ 258986 h 918356"/>
              <a:gd name="connsiteX58-18391" fmla="*/ 7965805 w 9517857"/>
              <a:gd name="connsiteY58-18392" fmla="*/ 200355 h 918356"/>
              <a:gd name="connsiteX59-18393" fmla="*/ 8147401 w 9517857"/>
              <a:gd name="connsiteY59-18394" fmla="*/ 205617 h 918356"/>
              <a:gd name="connsiteX60-18395" fmla="*/ 8256033 w 9517857"/>
              <a:gd name="connsiteY60-18396" fmla="*/ 193713 h 918356"/>
              <a:gd name="connsiteX61-18397" fmla="*/ 8614948 w 9517857"/>
              <a:gd name="connsiteY61-18398" fmla="*/ 168247 h 918356"/>
              <a:gd name="connsiteX62-18399" fmla="*/ 8715976 w 9517857"/>
              <a:gd name="connsiteY62-18400" fmla="*/ 178374 h 918356"/>
              <a:gd name="connsiteX63-18401" fmla="*/ 8778827 w 9517857"/>
              <a:gd name="connsiteY63-18402" fmla="*/ 172936 h 918356"/>
              <a:gd name="connsiteX64-18403" fmla="*/ 8855248 w 9517857"/>
              <a:gd name="connsiteY64-18404" fmla="*/ 143149 h 918356"/>
              <a:gd name="connsiteX65-18405" fmla="*/ 9010380 w 9517857"/>
              <a:gd name="connsiteY65-18406" fmla="*/ 91891 h 918356"/>
              <a:gd name="connsiteX66-18407" fmla="*/ 9110856 w 9517857"/>
              <a:gd name="connsiteY66-18408" fmla="*/ 70997 h 918356"/>
              <a:gd name="connsiteX67-18409" fmla="*/ 9268817 w 9517857"/>
              <a:gd name="connsiteY67-18410" fmla="*/ 53082 h 918356"/>
              <a:gd name="connsiteX68-18411" fmla="*/ 9316667 w 9517857"/>
              <a:gd name="connsiteY68-18412" fmla="*/ 45047 h 918356"/>
              <a:gd name="connsiteX69-18413" fmla="*/ 9428209 w 9517857"/>
              <a:gd name="connsiteY69-18414" fmla="*/ 29923 h 918356"/>
              <a:gd name="connsiteX70-18415" fmla="*/ 9488916 w 9517857"/>
              <a:gd name="connsiteY70-18416" fmla="*/ 0 h 918356"/>
              <a:gd name="connsiteX0-18417" fmla="*/ 9488916 w 9517857"/>
              <a:gd name="connsiteY0-18418" fmla="*/ 0 h 918356"/>
              <a:gd name="connsiteX1-18419" fmla="*/ 9517857 w 9517857"/>
              <a:gd name="connsiteY1-18420" fmla="*/ 12 h 918356"/>
              <a:gd name="connsiteX2-18421" fmla="*/ 9517857 w 9517857"/>
              <a:gd name="connsiteY2-18422" fmla="*/ 918356 h 918356"/>
              <a:gd name="connsiteX3-18423" fmla="*/ 14604 w 9517857"/>
              <a:gd name="connsiteY3-18424" fmla="*/ 918356 h 918356"/>
              <a:gd name="connsiteX4-18425" fmla="*/ 12841 w 9517857"/>
              <a:gd name="connsiteY4-18426" fmla="*/ 917763 h 918356"/>
              <a:gd name="connsiteX5-18427" fmla="*/ 93 w 9517857"/>
              <a:gd name="connsiteY5-18428" fmla="*/ 912471 h 918356"/>
              <a:gd name="connsiteX6-18429" fmla="*/ 58674 w 9517857"/>
              <a:gd name="connsiteY6-18430" fmla="*/ 890322 h 918356"/>
              <a:gd name="connsiteX7-18431" fmla="*/ 275005 w 9517857"/>
              <a:gd name="connsiteY7-18432" fmla="*/ 823579 h 918356"/>
              <a:gd name="connsiteX8-18433" fmla="*/ 587824 w 9517857"/>
              <a:gd name="connsiteY8-18434" fmla="*/ 798195 h 918356"/>
              <a:gd name="connsiteX9-18435" fmla="*/ 752936 w 9517857"/>
              <a:gd name="connsiteY9-18436" fmla="*/ 742843 h 918356"/>
              <a:gd name="connsiteX10-18437" fmla="*/ 855732 w 9517857"/>
              <a:gd name="connsiteY10-18438" fmla="*/ 731068 h 918356"/>
              <a:gd name="connsiteX11-18439" fmla="*/ 901402 w 9517857"/>
              <a:gd name="connsiteY11-18440" fmla="*/ 729045 h 918356"/>
              <a:gd name="connsiteX12-18441" fmla="*/ 930946 w 9517857"/>
              <a:gd name="connsiteY12-18442" fmla="*/ 734046 h 918356"/>
              <a:gd name="connsiteX13-18443" fmla="*/ 986250 w 9517857"/>
              <a:gd name="connsiteY13-18444" fmla="*/ 713530 h 918356"/>
              <a:gd name="connsiteX14-18445" fmla="*/ 1013752 w 9517857"/>
              <a:gd name="connsiteY14-18446" fmla="*/ 713361 h 918356"/>
              <a:gd name="connsiteX15-18447" fmla="*/ 1142754 w 9517857"/>
              <a:gd name="connsiteY15-18448" fmla="*/ 725374 h 918356"/>
              <a:gd name="connsiteX16-18449" fmla="*/ 1218120 w 9517857"/>
              <a:gd name="connsiteY16-18450" fmla="*/ 713280 h 918356"/>
              <a:gd name="connsiteX17-18451" fmla="*/ 1580688 w 9517857"/>
              <a:gd name="connsiteY17-18452" fmla="*/ 693697 h 918356"/>
              <a:gd name="connsiteX18-18453" fmla="*/ 2054652 w 9517857"/>
              <a:gd name="connsiteY18-18454" fmla="*/ 656648 h 918356"/>
              <a:gd name="connsiteX19-18455" fmla="*/ 2135144 w 9517857"/>
              <a:gd name="connsiteY19-18456" fmla="*/ 636501 h 918356"/>
              <a:gd name="connsiteX20-18457" fmla="*/ 2440292 w 9517857"/>
              <a:gd name="connsiteY20-18458" fmla="*/ 593862 h 918356"/>
              <a:gd name="connsiteX21-18459" fmla="*/ 2547829 w 9517857"/>
              <a:gd name="connsiteY21-18460" fmla="*/ 566150 h 918356"/>
              <a:gd name="connsiteX22-18461" fmla="*/ 2693698 w 9517857"/>
              <a:gd name="connsiteY22-18462" fmla="*/ 560029 h 918356"/>
              <a:gd name="connsiteX23-18463" fmla="*/ 2727306 w 9517857"/>
              <a:gd name="connsiteY23-18464" fmla="*/ 550698 h 918356"/>
              <a:gd name="connsiteX24-18465" fmla="*/ 3073635 w 9517857"/>
              <a:gd name="connsiteY24-18466" fmla="*/ 491294 h 918356"/>
              <a:gd name="connsiteX25-18467" fmla="*/ 3222071 w 9517857"/>
              <a:gd name="connsiteY25-18468" fmla="*/ 470559 h 918356"/>
              <a:gd name="connsiteX26-18469" fmla="*/ 3349632 w 9517857"/>
              <a:gd name="connsiteY26-18470" fmla="*/ 432583 h 918356"/>
              <a:gd name="connsiteX27-18471" fmla="*/ 3479593 w 9517857"/>
              <a:gd name="connsiteY27-18472" fmla="*/ 390437 h 918356"/>
              <a:gd name="connsiteX28-18473" fmla="*/ 3651428 w 9517857"/>
              <a:gd name="connsiteY28-18474" fmla="*/ 361807 h 918356"/>
              <a:gd name="connsiteX29-18475" fmla="*/ 3844133 w 9517857"/>
              <a:gd name="connsiteY29-18476" fmla="*/ 360648 h 918356"/>
              <a:gd name="connsiteX30-18477" fmla="*/ 3933803 w 9517857"/>
              <a:gd name="connsiteY30-18478" fmla="*/ 357315 h 918356"/>
              <a:gd name="connsiteX31-18479" fmla="*/ 4266740 w 9517857"/>
              <a:gd name="connsiteY31-18480" fmla="*/ 361454 h 918356"/>
              <a:gd name="connsiteX32-18481" fmla="*/ 4512664 w 9517857"/>
              <a:gd name="connsiteY32-18482" fmla="*/ 319948 h 918356"/>
              <a:gd name="connsiteX33-18483" fmla="*/ 4616423 w 9517857"/>
              <a:gd name="connsiteY33-18484" fmla="*/ 290914 h 918356"/>
              <a:gd name="connsiteX34-18485" fmla="*/ 4689163 w 9517857"/>
              <a:gd name="connsiteY34-18486" fmla="*/ 272812 h 918356"/>
              <a:gd name="connsiteX35-18487" fmla="*/ 4783273 w 9517857"/>
              <a:gd name="connsiteY35-18488" fmla="*/ 248463 h 918356"/>
              <a:gd name="connsiteX36-18489" fmla="*/ 4908371 w 9517857"/>
              <a:gd name="connsiteY36-18490" fmla="*/ 243659 h 918356"/>
              <a:gd name="connsiteX37-18491" fmla="*/ 4981173 w 9517857"/>
              <a:gd name="connsiteY37-18492" fmla="*/ 247103 h 918356"/>
              <a:gd name="connsiteX38-18493" fmla="*/ 5060397 w 9517857"/>
              <a:gd name="connsiteY38-18494" fmla="*/ 263688 h 918356"/>
              <a:gd name="connsiteX39-18495" fmla="*/ 5252996 w 9517857"/>
              <a:gd name="connsiteY39-18496" fmla="*/ 270655 h 918356"/>
              <a:gd name="connsiteX40-18497" fmla="*/ 5358056 w 9517857"/>
              <a:gd name="connsiteY40-18498" fmla="*/ 247248 h 918356"/>
              <a:gd name="connsiteX41-18499" fmla="*/ 5426496 w 9517857"/>
              <a:gd name="connsiteY41-18500" fmla="*/ 235142 h 918356"/>
              <a:gd name="connsiteX42-18501" fmla="*/ 5497161 w 9517857"/>
              <a:gd name="connsiteY42-18502" fmla="*/ 228808 h 918356"/>
              <a:gd name="connsiteX43-18503" fmla="*/ 5826043 w 9517857"/>
              <a:gd name="connsiteY43-18504" fmla="*/ 148073 h 918356"/>
              <a:gd name="connsiteX44-18505" fmla="*/ 6007627 w 9517857"/>
              <a:gd name="connsiteY44-18506" fmla="*/ 147126 h 918356"/>
              <a:gd name="connsiteX45-18507" fmla="*/ 6194152 w 9517857"/>
              <a:gd name="connsiteY45-18508" fmla="*/ 151772 h 918356"/>
              <a:gd name="connsiteX46-18509" fmla="*/ 6281379 w 9517857"/>
              <a:gd name="connsiteY46-18510" fmla="*/ 181626 h 918356"/>
              <a:gd name="connsiteX47-18511" fmla="*/ 6489033 w 9517857"/>
              <a:gd name="connsiteY47-18512" fmla="*/ 167648 h 918356"/>
              <a:gd name="connsiteX48-18513" fmla="*/ 6544700 w 9517857"/>
              <a:gd name="connsiteY48-18514" fmla="*/ 167161 h 918356"/>
              <a:gd name="connsiteX49-18515" fmla="*/ 6648353 w 9517857"/>
              <a:gd name="connsiteY49-18516" fmla="*/ 172250 h 918356"/>
              <a:gd name="connsiteX50-18517" fmla="*/ 6736227 w 9517857"/>
              <a:gd name="connsiteY50-18518" fmla="*/ 173216 h 918356"/>
              <a:gd name="connsiteX51-18519" fmla="*/ 6977218 w 9517857"/>
              <a:gd name="connsiteY51-18520" fmla="*/ 184289 h 918356"/>
              <a:gd name="connsiteX52-18521" fmla="*/ 7065221 w 9517857"/>
              <a:gd name="connsiteY52-18522" fmla="*/ 227531 h 918356"/>
              <a:gd name="connsiteX53-18523" fmla="*/ 7358195 w 9517857"/>
              <a:gd name="connsiteY53-18524" fmla="*/ 251740 h 918356"/>
              <a:gd name="connsiteX54-18525" fmla="*/ 7565449 w 9517857"/>
              <a:gd name="connsiteY54-18526" fmla="*/ 258950 h 918356"/>
              <a:gd name="connsiteX55-18527" fmla="*/ 7599285 w 9517857"/>
              <a:gd name="connsiteY55-18528" fmla="*/ 266021 h 918356"/>
              <a:gd name="connsiteX56-18529" fmla="*/ 7644411 w 9517857"/>
              <a:gd name="connsiteY56-18530" fmla="*/ 258986 h 918356"/>
              <a:gd name="connsiteX57-18531" fmla="*/ 7965805 w 9517857"/>
              <a:gd name="connsiteY57-18532" fmla="*/ 200355 h 918356"/>
              <a:gd name="connsiteX58-18533" fmla="*/ 8147401 w 9517857"/>
              <a:gd name="connsiteY58-18534" fmla="*/ 205617 h 918356"/>
              <a:gd name="connsiteX59-18535" fmla="*/ 8256033 w 9517857"/>
              <a:gd name="connsiteY59-18536" fmla="*/ 193713 h 918356"/>
              <a:gd name="connsiteX60-18537" fmla="*/ 8614948 w 9517857"/>
              <a:gd name="connsiteY60-18538" fmla="*/ 168247 h 918356"/>
              <a:gd name="connsiteX61-18539" fmla="*/ 8715976 w 9517857"/>
              <a:gd name="connsiteY61-18540" fmla="*/ 178374 h 918356"/>
              <a:gd name="connsiteX62-18541" fmla="*/ 8778827 w 9517857"/>
              <a:gd name="connsiteY62-18542" fmla="*/ 172936 h 918356"/>
              <a:gd name="connsiteX63-18543" fmla="*/ 8855248 w 9517857"/>
              <a:gd name="connsiteY63-18544" fmla="*/ 143149 h 918356"/>
              <a:gd name="connsiteX64-18545" fmla="*/ 9010380 w 9517857"/>
              <a:gd name="connsiteY64-18546" fmla="*/ 91891 h 918356"/>
              <a:gd name="connsiteX65-18547" fmla="*/ 9110856 w 9517857"/>
              <a:gd name="connsiteY65-18548" fmla="*/ 70997 h 918356"/>
              <a:gd name="connsiteX66-18549" fmla="*/ 9268817 w 9517857"/>
              <a:gd name="connsiteY66-18550" fmla="*/ 53082 h 918356"/>
              <a:gd name="connsiteX67-18551" fmla="*/ 9316667 w 9517857"/>
              <a:gd name="connsiteY67-18552" fmla="*/ 45047 h 918356"/>
              <a:gd name="connsiteX68-18553" fmla="*/ 9428209 w 9517857"/>
              <a:gd name="connsiteY68-18554" fmla="*/ 29923 h 918356"/>
              <a:gd name="connsiteX69-18555" fmla="*/ 9488916 w 9517857"/>
              <a:gd name="connsiteY69-18556" fmla="*/ 0 h 918356"/>
              <a:gd name="connsiteX0-18557" fmla="*/ 9488916 w 9517857"/>
              <a:gd name="connsiteY0-18558" fmla="*/ 0 h 918356"/>
              <a:gd name="connsiteX1-18559" fmla="*/ 9517857 w 9517857"/>
              <a:gd name="connsiteY1-18560" fmla="*/ 12 h 918356"/>
              <a:gd name="connsiteX2-18561" fmla="*/ 9517857 w 9517857"/>
              <a:gd name="connsiteY2-18562" fmla="*/ 918356 h 918356"/>
              <a:gd name="connsiteX3-18563" fmla="*/ 14604 w 9517857"/>
              <a:gd name="connsiteY3-18564" fmla="*/ 918356 h 918356"/>
              <a:gd name="connsiteX4-18565" fmla="*/ 12841 w 9517857"/>
              <a:gd name="connsiteY4-18566" fmla="*/ 917763 h 918356"/>
              <a:gd name="connsiteX5-18567" fmla="*/ 93 w 9517857"/>
              <a:gd name="connsiteY5-18568" fmla="*/ 912471 h 918356"/>
              <a:gd name="connsiteX6-18569" fmla="*/ 58674 w 9517857"/>
              <a:gd name="connsiteY6-18570" fmla="*/ 890322 h 918356"/>
              <a:gd name="connsiteX7-18571" fmla="*/ 275005 w 9517857"/>
              <a:gd name="connsiteY7-18572" fmla="*/ 823579 h 918356"/>
              <a:gd name="connsiteX8-18573" fmla="*/ 587824 w 9517857"/>
              <a:gd name="connsiteY8-18574" fmla="*/ 798195 h 918356"/>
              <a:gd name="connsiteX9-18575" fmla="*/ 752936 w 9517857"/>
              <a:gd name="connsiteY9-18576" fmla="*/ 742843 h 918356"/>
              <a:gd name="connsiteX10-18577" fmla="*/ 855732 w 9517857"/>
              <a:gd name="connsiteY10-18578" fmla="*/ 731068 h 918356"/>
              <a:gd name="connsiteX11-18579" fmla="*/ 901402 w 9517857"/>
              <a:gd name="connsiteY11-18580" fmla="*/ 729045 h 918356"/>
              <a:gd name="connsiteX12-18581" fmla="*/ 930946 w 9517857"/>
              <a:gd name="connsiteY12-18582" fmla="*/ 734046 h 918356"/>
              <a:gd name="connsiteX13-18583" fmla="*/ 986250 w 9517857"/>
              <a:gd name="connsiteY13-18584" fmla="*/ 713530 h 918356"/>
              <a:gd name="connsiteX14-18585" fmla="*/ 1013752 w 9517857"/>
              <a:gd name="connsiteY14-18586" fmla="*/ 713361 h 918356"/>
              <a:gd name="connsiteX15-18587" fmla="*/ 1142754 w 9517857"/>
              <a:gd name="connsiteY15-18588" fmla="*/ 725374 h 918356"/>
              <a:gd name="connsiteX16-18589" fmla="*/ 1218120 w 9517857"/>
              <a:gd name="connsiteY16-18590" fmla="*/ 713280 h 918356"/>
              <a:gd name="connsiteX17-18591" fmla="*/ 1580688 w 9517857"/>
              <a:gd name="connsiteY17-18592" fmla="*/ 693697 h 918356"/>
              <a:gd name="connsiteX18-18593" fmla="*/ 2054652 w 9517857"/>
              <a:gd name="connsiteY18-18594" fmla="*/ 656648 h 918356"/>
              <a:gd name="connsiteX19-18595" fmla="*/ 2135144 w 9517857"/>
              <a:gd name="connsiteY19-18596" fmla="*/ 636501 h 918356"/>
              <a:gd name="connsiteX20-18597" fmla="*/ 2440292 w 9517857"/>
              <a:gd name="connsiteY20-18598" fmla="*/ 593862 h 918356"/>
              <a:gd name="connsiteX21-18599" fmla="*/ 2547829 w 9517857"/>
              <a:gd name="connsiteY21-18600" fmla="*/ 566150 h 918356"/>
              <a:gd name="connsiteX22-18601" fmla="*/ 2693698 w 9517857"/>
              <a:gd name="connsiteY22-18602" fmla="*/ 560029 h 918356"/>
              <a:gd name="connsiteX23-18603" fmla="*/ 2727306 w 9517857"/>
              <a:gd name="connsiteY23-18604" fmla="*/ 550698 h 918356"/>
              <a:gd name="connsiteX24-18605" fmla="*/ 3073635 w 9517857"/>
              <a:gd name="connsiteY24-18606" fmla="*/ 491294 h 918356"/>
              <a:gd name="connsiteX25-18607" fmla="*/ 3222071 w 9517857"/>
              <a:gd name="connsiteY25-18608" fmla="*/ 470559 h 918356"/>
              <a:gd name="connsiteX26-18609" fmla="*/ 3349632 w 9517857"/>
              <a:gd name="connsiteY26-18610" fmla="*/ 432583 h 918356"/>
              <a:gd name="connsiteX27-18611" fmla="*/ 3479593 w 9517857"/>
              <a:gd name="connsiteY27-18612" fmla="*/ 390437 h 918356"/>
              <a:gd name="connsiteX28-18613" fmla="*/ 3651428 w 9517857"/>
              <a:gd name="connsiteY28-18614" fmla="*/ 361807 h 918356"/>
              <a:gd name="connsiteX29-18615" fmla="*/ 3844133 w 9517857"/>
              <a:gd name="connsiteY29-18616" fmla="*/ 360648 h 918356"/>
              <a:gd name="connsiteX30-18617" fmla="*/ 3933803 w 9517857"/>
              <a:gd name="connsiteY30-18618" fmla="*/ 357315 h 918356"/>
              <a:gd name="connsiteX31-18619" fmla="*/ 4266740 w 9517857"/>
              <a:gd name="connsiteY31-18620" fmla="*/ 361454 h 918356"/>
              <a:gd name="connsiteX32-18621" fmla="*/ 4512664 w 9517857"/>
              <a:gd name="connsiteY32-18622" fmla="*/ 319948 h 918356"/>
              <a:gd name="connsiteX33-18623" fmla="*/ 4616423 w 9517857"/>
              <a:gd name="connsiteY33-18624" fmla="*/ 290914 h 918356"/>
              <a:gd name="connsiteX34-18625" fmla="*/ 4689163 w 9517857"/>
              <a:gd name="connsiteY34-18626" fmla="*/ 272812 h 918356"/>
              <a:gd name="connsiteX35-18627" fmla="*/ 4783273 w 9517857"/>
              <a:gd name="connsiteY35-18628" fmla="*/ 248463 h 918356"/>
              <a:gd name="connsiteX36-18629" fmla="*/ 4908371 w 9517857"/>
              <a:gd name="connsiteY36-18630" fmla="*/ 243659 h 918356"/>
              <a:gd name="connsiteX37-18631" fmla="*/ 4981173 w 9517857"/>
              <a:gd name="connsiteY37-18632" fmla="*/ 247103 h 918356"/>
              <a:gd name="connsiteX38-18633" fmla="*/ 5060397 w 9517857"/>
              <a:gd name="connsiteY38-18634" fmla="*/ 263688 h 918356"/>
              <a:gd name="connsiteX39-18635" fmla="*/ 5252996 w 9517857"/>
              <a:gd name="connsiteY39-18636" fmla="*/ 270655 h 918356"/>
              <a:gd name="connsiteX40-18637" fmla="*/ 5358056 w 9517857"/>
              <a:gd name="connsiteY40-18638" fmla="*/ 247248 h 918356"/>
              <a:gd name="connsiteX41-18639" fmla="*/ 5426496 w 9517857"/>
              <a:gd name="connsiteY41-18640" fmla="*/ 235142 h 918356"/>
              <a:gd name="connsiteX42-18641" fmla="*/ 5497161 w 9517857"/>
              <a:gd name="connsiteY42-18642" fmla="*/ 228808 h 918356"/>
              <a:gd name="connsiteX43-18643" fmla="*/ 5826043 w 9517857"/>
              <a:gd name="connsiteY43-18644" fmla="*/ 148073 h 918356"/>
              <a:gd name="connsiteX44-18645" fmla="*/ 6007627 w 9517857"/>
              <a:gd name="connsiteY44-18646" fmla="*/ 147126 h 918356"/>
              <a:gd name="connsiteX45-18647" fmla="*/ 6194152 w 9517857"/>
              <a:gd name="connsiteY45-18648" fmla="*/ 151772 h 918356"/>
              <a:gd name="connsiteX46-18649" fmla="*/ 6281379 w 9517857"/>
              <a:gd name="connsiteY46-18650" fmla="*/ 181626 h 918356"/>
              <a:gd name="connsiteX47-18651" fmla="*/ 6489033 w 9517857"/>
              <a:gd name="connsiteY47-18652" fmla="*/ 167648 h 918356"/>
              <a:gd name="connsiteX48-18653" fmla="*/ 6544700 w 9517857"/>
              <a:gd name="connsiteY48-18654" fmla="*/ 167161 h 918356"/>
              <a:gd name="connsiteX49-18655" fmla="*/ 6648353 w 9517857"/>
              <a:gd name="connsiteY49-18656" fmla="*/ 172250 h 918356"/>
              <a:gd name="connsiteX50-18657" fmla="*/ 6736227 w 9517857"/>
              <a:gd name="connsiteY50-18658" fmla="*/ 173216 h 918356"/>
              <a:gd name="connsiteX51-18659" fmla="*/ 6977218 w 9517857"/>
              <a:gd name="connsiteY51-18660" fmla="*/ 184289 h 918356"/>
              <a:gd name="connsiteX52-18661" fmla="*/ 7065221 w 9517857"/>
              <a:gd name="connsiteY52-18662" fmla="*/ 227531 h 918356"/>
              <a:gd name="connsiteX53-18663" fmla="*/ 7358195 w 9517857"/>
              <a:gd name="connsiteY53-18664" fmla="*/ 251740 h 918356"/>
              <a:gd name="connsiteX54-18665" fmla="*/ 7565449 w 9517857"/>
              <a:gd name="connsiteY54-18666" fmla="*/ 258950 h 918356"/>
              <a:gd name="connsiteX55-18667" fmla="*/ 7599285 w 9517857"/>
              <a:gd name="connsiteY55-18668" fmla="*/ 266021 h 918356"/>
              <a:gd name="connsiteX56-18669" fmla="*/ 7644411 w 9517857"/>
              <a:gd name="connsiteY56-18670" fmla="*/ 258986 h 918356"/>
              <a:gd name="connsiteX57-18671" fmla="*/ 7965805 w 9517857"/>
              <a:gd name="connsiteY57-18672" fmla="*/ 200355 h 918356"/>
              <a:gd name="connsiteX58-18673" fmla="*/ 8147401 w 9517857"/>
              <a:gd name="connsiteY58-18674" fmla="*/ 205617 h 918356"/>
              <a:gd name="connsiteX59-18675" fmla="*/ 8256033 w 9517857"/>
              <a:gd name="connsiteY59-18676" fmla="*/ 193713 h 918356"/>
              <a:gd name="connsiteX60-18677" fmla="*/ 8614948 w 9517857"/>
              <a:gd name="connsiteY60-18678" fmla="*/ 168247 h 918356"/>
              <a:gd name="connsiteX61-18679" fmla="*/ 8715976 w 9517857"/>
              <a:gd name="connsiteY61-18680" fmla="*/ 178374 h 918356"/>
              <a:gd name="connsiteX62-18681" fmla="*/ 8778827 w 9517857"/>
              <a:gd name="connsiteY62-18682" fmla="*/ 172936 h 918356"/>
              <a:gd name="connsiteX63-18683" fmla="*/ 8855248 w 9517857"/>
              <a:gd name="connsiteY63-18684" fmla="*/ 143149 h 918356"/>
              <a:gd name="connsiteX64-18685" fmla="*/ 9010380 w 9517857"/>
              <a:gd name="connsiteY64-18686" fmla="*/ 91891 h 918356"/>
              <a:gd name="connsiteX65-18687" fmla="*/ 9110856 w 9517857"/>
              <a:gd name="connsiteY65-18688" fmla="*/ 70997 h 918356"/>
              <a:gd name="connsiteX66-18689" fmla="*/ 9268817 w 9517857"/>
              <a:gd name="connsiteY66-18690" fmla="*/ 53082 h 918356"/>
              <a:gd name="connsiteX67-18691" fmla="*/ 9316667 w 9517857"/>
              <a:gd name="connsiteY67-18692" fmla="*/ 45047 h 918356"/>
              <a:gd name="connsiteX68-18693" fmla="*/ 9428209 w 9517857"/>
              <a:gd name="connsiteY68-18694" fmla="*/ 29923 h 918356"/>
              <a:gd name="connsiteX69-18695" fmla="*/ 9488916 w 9517857"/>
              <a:gd name="connsiteY69-18696" fmla="*/ 0 h 918356"/>
              <a:gd name="connsiteX0-18697" fmla="*/ 9488916 w 9517857"/>
              <a:gd name="connsiteY0-18698" fmla="*/ 0 h 918356"/>
              <a:gd name="connsiteX1-18699" fmla="*/ 9517857 w 9517857"/>
              <a:gd name="connsiteY1-18700" fmla="*/ 12 h 918356"/>
              <a:gd name="connsiteX2-18701" fmla="*/ 9517857 w 9517857"/>
              <a:gd name="connsiteY2-18702" fmla="*/ 918356 h 918356"/>
              <a:gd name="connsiteX3-18703" fmla="*/ 14604 w 9517857"/>
              <a:gd name="connsiteY3-18704" fmla="*/ 918356 h 918356"/>
              <a:gd name="connsiteX4-18705" fmla="*/ 12841 w 9517857"/>
              <a:gd name="connsiteY4-18706" fmla="*/ 917763 h 918356"/>
              <a:gd name="connsiteX5-18707" fmla="*/ 93 w 9517857"/>
              <a:gd name="connsiteY5-18708" fmla="*/ 912471 h 918356"/>
              <a:gd name="connsiteX6-18709" fmla="*/ 275005 w 9517857"/>
              <a:gd name="connsiteY6-18710" fmla="*/ 823579 h 918356"/>
              <a:gd name="connsiteX7-18711" fmla="*/ 587824 w 9517857"/>
              <a:gd name="connsiteY7-18712" fmla="*/ 798195 h 918356"/>
              <a:gd name="connsiteX8-18713" fmla="*/ 752936 w 9517857"/>
              <a:gd name="connsiteY8-18714" fmla="*/ 742843 h 918356"/>
              <a:gd name="connsiteX9-18715" fmla="*/ 855732 w 9517857"/>
              <a:gd name="connsiteY9-18716" fmla="*/ 731068 h 918356"/>
              <a:gd name="connsiteX10-18717" fmla="*/ 901402 w 9517857"/>
              <a:gd name="connsiteY10-18718" fmla="*/ 729045 h 918356"/>
              <a:gd name="connsiteX11-18719" fmla="*/ 930946 w 9517857"/>
              <a:gd name="connsiteY11-18720" fmla="*/ 734046 h 918356"/>
              <a:gd name="connsiteX12-18721" fmla="*/ 986250 w 9517857"/>
              <a:gd name="connsiteY12-18722" fmla="*/ 713530 h 918356"/>
              <a:gd name="connsiteX13-18723" fmla="*/ 1013752 w 9517857"/>
              <a:gd name="connsiteY13-18724" fmla="*/ 713361 h 918356"/>
              <a:gd name="connsiteX14-18725" fmla="*/ 1142754 w 9517857"/>
              <a:gd name="connsiteY14-18726" fmla="*/ 725374 h 918356"/>
              <a:gd name="connsiteX15-18727" fmla="*/ 1218120 w 9517857"/>
              <a:gd name="connsiteY15-18728" fmla="*/ 713280 h 918356"/>
              <a:gd name="connsiteX16-18729" fmla="*/ 1580688 w 9517857"/>
              <a:gd name="connsiteY16-18730" fmla="*/ 693697 h 918356"/>
              <a:gd name="connsiteX17-18731" fmla="*/ 2054652 w 9517857"/>
              <a:gd name="connsiteY17-18732" fmla="*/ 656648 h 918356"/>
              <a:gd name="connsiteX18-18733" fmla="*/ 2135144 w 9517857"/>
              <a:gd name="connsiteY18-18734" fmla="*/ 636501 h 918356"/>
              <a:gd name="connsiteX19-18735" fmla="*/ 2440292 w 9517857"/>
              <a:gd name="connsiteY19-18736" fmla="*/ 593862 h 918356"/>
              <a:gd name="connsiteX20-18737" fmla="*/ 2547829 w 9517857"/>
              <a:gd name="connsiteY20-18738" fmla="*/ 566150 h 918356"/>
              <a:gd name="connsiteX21-18739" fmla="*/ 2693698 w 9517857"/>
              <a:gd name="connsiteY21-18740" fmla="*/ 560029 h 918356"/>
              <a:gd name="connsiteX22-18741" fmla="*/ 2727306 w 9517857"/>
              <a:gd name="connsiteY22-18742" fmla="*/ 550698 h 918356"/>
              <a:gd name="connsiteX23-18743" fmla="*/ 3073635 w 9517857"/>
              <a:gd name="connsiteY23-18744" fmla="*/ 491294 h 918356"/>
              <a:gd name="connsiteX24-18745" fmla="*/ 3222071 w 9517857"/>
              <a:gd name="connsiteY24-18746" fmla="*/ 470559 h 918356"/>
              <a:gd name="connsiteX25-18747" fmla="*/ 3349632 w 9517857"/>
              <a:gd name="connsiteY25-18748" fmla="*/ 432583 h 918356"/>
              <a:gd name="connsiteX26-18749" fmla="*/ 3479593 w 9517857"/>
              <a:gd name="connsiteY26-18750" fmla="*/ 390437 h 918356"/>
              <a:gd name="connsiteX27-18751" fmla="*/ 3651428 w 9517857"/>
              <a:gd name="connsiteY27-18752" fmla="*/ 361807 h 918356"/>
              <a:gd name="connsiteX28-18753" fmla="*/ 3844133 w 9517857"/>
              <a:gd name="connsiteY28-18754" fmla="*/ 360648 h 918356"/>
              <a:gd name="connsiteX29-18755" fmla="*/ 3933803 w 9517857"/>
              <a:gd name="connsiteY29-18756" fmla="*/ 357315 h 918356"/>
              <a:gd name="connsiteX30-18757" fmla="*/ 4266740 w 9517857"/>
              <a:gd name="connsiteY30-18758" fmla="*/ 361454 h 918356"/>
              <a:gd name="connsiteX31-18759" fmla="*/ 4512664 w 9517857"/>
              <a:gd name="connsiteY31-18760" fmla="*/ 319948 h 918356"/>
              <a:gd name="connsiteX32-18761" fmla="*/ 4616423 w 9517857"/>
              <a:gd name="connsiteY32-18762" fmla="*/ 290914 h 918356"/>
              <a:gd name="connsiteX33-18763" fmla="*/ 4689163 w 9517857"/>
              <a:gd name="connsiteY33-18764" fmla="*/ 272812 h 918356"/>
              <a:gd name="connsiteX34-18765" fmla="*/ 4783273 w 9517857"/>
              <a:gd name="connsiteY34-18766" fmla="*/ 248463 h 918356"/>
              <a:gd name="connsiteX35-18767" fmla="*/ 4908371 w 9517857"/>
              <a:gd name="connsiteY35-18768" fmla="*/ 243659 h 918356"/>
              <a:gd name="connsiteX36-18769" fmla="*/ 4981173 w 9517857"/>
              <a:gd name="connsiteY36-18770" fmla="*/ 247103 h 918356"/>
              <a:gd name="connsiteX37-18771" fmla="*/ 5060397 w 9517857"/>
              <a:gd name="connsiteY37-18772" fmla="*/ 263688 h 918356"/>
              <a:gd name="connsiteX38-18773" fmla="*/ 5252996 w 9517857"/>
              <a:gd name="connsiteY38-18774" fmla="*/ 270655 h 918356"/>
              <a:gd name="connsiteX39-18775" fmla="*/ 5358056 w 9517857"/>
              <a:gd name="connsiteY39-18776" fmla="*/ 247248 h 918356"/>
              <a:gd name="connsiteX40-18777" fmla="*/ 5426496 w 9517857"/>
              <a:gd name="connsiteY40-18778" fmla="*/ 235142 h 918356"/>
              <a:gd name="connsiteX41-18779" fmla="*/ 5497161 w 9517857"/>
              <a:gd name="connsiteY41-18780" fmla="*/ 228808 h 918356"/>
              <a:gd name="connsiteX42-18781" fmla="*/ 5826043 w 9517857"/>
              <a:gd name="connsiteY42-18782" fmla="*/ 148073 h 918356"/>
              <a:gd name="connsiteX43-18783" fmla="*/ 6007627 w 9517857"/>
              <a:gd name="connsiteY43-18784" fmla="*/ 147126 h 918356"/>
              <a:gd name="connsiteX44-18785" fmla="*/ 6194152 w 9517857"/>
              <a:gd name="connsiteY44-18786" fmla="*/ 151772 h 918356"/>
              <a:gd name="connsiteX45-18787" fmla="*/ 6281379 w 9517857"/>
              <a:gd name="connsiteY45-18788" fmla="*/ 181626 h 918356"/>
              <a:gd name="connsiteX46-18789" fmla="*/ 6489033 w 9517857"/>
              <a:gd name="connsiteY46-18790" fmla="*/ 167648 h 918356"/>
              <a:gd name="connsiteX47-18791" fmla="*/ 6544700 w 9517857"/>
              <a:gd name="connsiteY47-18792" fmla="*/ 167161 h 918356"/>
              <a:gd name="connsiteX48-18793" fmla="*/ 6648353 w 9517857"/>
              <a:gd name="connsiteY48-18794" fmla="*/ 172250 h 918356"/>
              <a:gd name="connsiteX49-18795" fmla="*/ 6736227 w 9517857"/>
              <a:gd name="connsiteY49-18796" fmla="*/ 173216 h 918356"/>
              <a:gd name="connsiteX50-18797" fmla="*/ 6977218 w 9517857"/>
              <a:gd name="connsiteY50-18798" fmla="*/ 184289 h 918356"/>
              <a:gd name="connsiteX51-18799" fmla="*/ 7065221 w 9517857"/>
              <a:gd name="connsiteY51-18800" fmla="*/ 227531 h 918356"/>
              <a:gd name="connsiteX52-18801" fmla="*/ 7358195 w 9517857"/>
              <a:gd name="connsiteY52-18802" fmla="*/ 251740 h 918356"/>
              <a:gd name="connsiteX53-18803" fmla="*/ 7565449 w 9517857"/>
              <a:gd name="connsiteY53-18804" fmla="*/ 258950 h 918356"/>
              <a:gd name="connsiteX54-18805" fmla="*/ 7599285 w 9517857"/>
              <a:gd name="connsiteY54-18806" fmla="*/ 266021 h 918356"/>
              <a:gd name="connsiteX55-18807" fmla="*/ 7644411 w 9517857"/>
              <a:gd name="connsiteY55-18808" fmla="*/ 258986 h 918356"/>
              <a:gd name="connsiteX56-18809" fmla="*/ 7965805 w 9517857"/>
              <a:gd name="connsiteY56-18810" fmla="*/ 200355 h 918356"/>
              <a:gd name="connsiteX57-18811" fmla="*/ 8147401 w 9517857"/>
              <a:gd name="connsiteY57-18812" fmla="*/ 205617 h 918356"/>
              <a:gd name="connsiteX58-18813" fmla="*/ 8256033 w 9517857"/>
              <a:gd name="connsiteY58-18814" fmla="*/ 193713 h 918356"/>
              <a:gd name="connsiteX59-18815" fmla="*/ 8614948 w 9517857"/>
              <a:gd name="connsiteY59-18816" fmla="*/ 168247 h 918356"/>
              <a:gd name="connsiteX60-18817" fmla="*/ 8715976 w 9517857"/>
              <a:gd name="connsiteY60-18818" fmla="*/ 178374 h 918356"/>
              <a:gd name="connsiteX61-18819" fmla="*/ 8778827 w 9517857"/>
              <a:gd name="connsiteY61-18820" fmla="*/ 172936 h 918356"/>
              <a:gd name="connsiteX62-18821" fmla="*/ 8855248 w 9517857"/>
              <a:gd name="connsiteY62-18822" fmla="*/ 143149 h 918356"/>
              <a:gd name="connsiteX63-18823" fmla="*/ 9010380 w 9517857"/>
              <a:gd name="connsiteY63-18824" fmla="*/ 91891 h 918356"/>
              <a:gd name="connsiteX64-18825" fmla="*/ 9110856 w 9517857"/>
              <a:gd name="connsiteY64-18826" fmla="*/ 70997 h 918356"/>
              <a:gd name="connsiteX65-18827" fmla="*/ 9268817 w 9517857"/>
              <a:gd name="connsiteY65-18828" fmla="*/ 53082 h 918356"/>
              <a:gd name="connsiteX66-18829" fmla="*/ 9316667 w 9517857"/>
              <a:gd name="connsiteY66-18830" fmla="*/ 45047 h 918356"/>
              <a:gd name="connsiteX67-18831" fmla="*/ 9428209 w 9517857"/>
              <a:gd name="connsiteY67-18832" fmla="*/ 29923 h 918356"/>
              <a:gd name="connsiteX68-18833" fmla="*/ 9488916 w 9517857"/>
              <a:gd name="connsiteY68-18834" fmla="*/ 0 h 918356"/>
              <a:gd name="connsiteX0-18835" fmla="*/ 9488916 w 9517857"/>
              <a:gd name="connsiteY0-18836" fmla="*/ 0 h 918356"/>
              <a:gd name="connsiteX1-18837" fmla="*/ 9517857 w 9517857"/>
              <a:gd name="connsiteY1-18838" fmla="*/ 12 h 918356"/>
              <a:gd name="connsiteX2-18839" fmla="*/ 9517857 w 9517857"/>
              <a:gd name="connsiteY2-18840" fmla="*/ 918356 h 918356"/>
              <a:gd name="connsiteX3-18841" fmla="*/ 14604 w 9517857"/>
              <a:gd name="connsiteY3-18842" fmla="*/ 918356 h 918356"/>
              <a:gd name="connsiteX4-18843" fmla="*/ 12841 w 9517857"/>
              <a:gd name="connsiteY4-18844" fmla="*/ 917763 h 918356"/>
              <a:gd name="connsiteX5-18845" fmla="*/ 93 w 9517857"/>
              <a:gd name="connsiteY5-18846" fmla="*/ 912471 h 918356"/>
              <a:gd name="connsiteX6-18847" fmla="*/ 275005 w 9517857"/>
              <a:gd name="connsiteY6-18848" fmla="*/ 823579 h 918356"/>
              <a:gd name="connsiteX7-18849" fmla="*/ 587824 w 9517857"/>
              <a:gd name="connsiteY7-18850" fmla="*/ 798195 h 918356"/>
              <a:gd name="connsiteX8-18851" fmla="*/ 752936 w 9517857"/>
              <a:gd name="connsiteY8-18852" fmla="*/ 742843 h 918356"/>
              <a:gd name="connsiteX9-18853" fmla="*/ 855732 w 9517857"/>
              <a:gd name="connsiteY9-18854" fmla="*/ 731068 h 918356"/>
              <a:gd name="connsiteX10-18855" fmla="*/ 901402 w 9517857"/>
              <a:gd name="connsiteY10-18856" fmla="*/ 729045 h 918356"/>
              <a:gd name="connsiteX11-18857" fmla="*/ 930946 w 9517857"/>
              <a:gd name="connsiteY11-18858" fmla="*/ 734046 h 918356"/>
              <a:gd name="connsiteX12-18859" fmla="*/ 986250 w 9517857"/>
              <a:gd name="connsiteY12-18860" fmla="*/ 713530 h 918356"/>
              <a:gd name="connsiteX13-18861" fmla="*/ 1013752 w 9517857"/>
              <a:gd name="connsiteY13-18862" fmla="*/ 713361 h 918356"/>
              <a:gd name="connsiteX14-18863" fmla="*/ 1142754 w 9517857"/>
              <a:gd name="connsiteY14-18864" fmla="*/ 725374 h 918356"/>
              <a:gd name="connsiteX15-18865" fmla="*/ 1218120 w 9517857"/>
              <a:gd name="connsiteY15-18866" fmla="*/ 713280 h 918356"/>
              <a:gd name="connsiteX16-18867" fmla="*/ 1580688 w 9517857"/>
              <a:gd name="connsiteY16-18868" fmla="*/ 693697 h 918356"/>
              <a:gd name="connsiteX17-18869" fmla="*/ 2054652 w 9517857"/>
              <a:gd name="connsiteY17-18870" fmla="*/ 656648 h 918356"/>
              <a:gd name="connsiteX18-18871" fmla="*/ 2135144 w 9517857"/>
              <a:gd name="connsiteY18-18872" fmla="*/ 636501 h 918356"/>
              <a:gd name="connsiteX19-18873" fmla="*/ 2440292 w 9517857"/>
              <a:gd name="connsiteY19-18874" fmla="*/ 593862 h 918356"/>
              <a:gd name="connsiteX20-18875" fmla="*/ 2547829 w 9517857"/>
              <a:gd name="connsiteY20-18876" fmla="*/ 566150 h 918356"/>
              <a:gd name="connsiteX21-18877" fmla="*/ 2693698 w 9517857"/>
              <a:gd name="connsiteY21-18878" fmla="*/ 560029 h 918356"/>
              <a:gd name="connsiteX22-18879" fmla="*/ 2727306 w 9517857"/>
              <a:gd name="connsiteY22-18880" fmla="*/ 550698 h 918356"/>
              <a:gd name="connsiteX23-18881" fmla="*/ 3073635 w 9517857"/>
              <a:gd name="connsiteY23-18882" fmla="*/ 491294 h 918356"/>
              <a:gd name="connsiteX24-18883" fmla="*/ 3222071 w 9517857"/>
              <a:gd name="connsiteY24-18884" fmla="*/ 470559 h 918356"/>
              <a:gd name="connsiteX25-18885" fmla="*/ 3349632 w 9517857"/>
              <a:gd name="connsiteY25-18886" fmla="*/ 432583 h 918356"/>
              <a:gd name="connsiteX26-18887" fmla="*/ 3479593 w 9517857"/>
              <a:gd name="connsiteY26-18888" fmla="*/ 390437 h 918356"/>
              <a:gd name="connsiteX27-18889" fmla="*/ 3651428 w 9517857"/>
              <a:gd name="connsiteY27-18890" fmla="*/ 361807 h 918356"/>
              <a:gd name="connsiteX28-18891" fmla="*/ 3844133 w 9517857"/>
              <a:gd name="connsiteY28-18892" fmla="*/ 360648 h 918356"/>
              <a:gd name="connsiteX29-18893" fmla="*/ 3933803 w 9517857"/>
              <a:gd name="connsiteY29-18894" fmla="*/ 357315 h 918356"/>
              <a:gd name="connsiteX30-18895" fmla="*/ 4266740 w 9517857"/>
              <a:gd name="connsiteY30-18896" fmla="*/ 361454 h 918356"/>
              <a:gd name="connsiteX31-18897" fmla="*/ 4512664 w 9517857"/>
              <a:gd name="connsiteY31-18898" fmla="*/ 319948 h 918356"/>
              <a:gd name="connsiteX32-18899" fmla="*/ 4616423 w 9517857"/>
              <a:gd name="connsiteY32-18900" fmla="*/ 290914 h 918356"/>
              <a:gd name="connsiteX33-18901" fmla="*/ 4689163 w 9517857"/>
              <a:gd name="connsiteY33-18902" fmla="*/ 272812 h 918356"/>
              <a:gd name="connsiteX34-18903" fmla="*/ 4783273 w 9517857"/>
              <a:gd name="connsiteY34-18904" fmla="*/ 248463 h 918356"/>
              <a:gd name="connsiteX35-18905" fmla="*/ 4908371 w 9517857"/>
              <a:gd name="connsiteY35-18906" fmla="*/ 243659 h 918356"/>
              <a:gd name="connsiteX36-18907" fmla="*/ 4981173 w 9517857"/>
              <a:gd name="connsiteY36-18908" fmla="*/ 247103 h 918356"/>
              <a:gd name="connsiteX37-18909" fmla="*/ 5060397 w 9517857"/>
              <a:gd name="connsiteY37-18910" fmla="*/ 263688 h 918356"/>
              <a:gd name="connsiteX38-18911" fmla="*/ 5252996 w 9517857"/>
              <a:gd name="connsiteY38-18912" fmla="*/ 270655 h 918356"/>
              <a:gd name="connsiteX39-18913" fmla="*/ 5358056 w 9517857"/>
              <a:gd name="connsiteY39-18914" fmla="*/ 247248 h 918356"/>
              <a:gd name="connsiteX40-18915" fmla="*/ 5426496 w 9517857"/>
              <a:gd name="connsiteY40-18916" fmla="*/ 235142 h 918356"/>
              <a:gd name="connsiteX41-18917" fmla="*/ 5497161 w 9517857"/>
              <a:gd name="connsiteY41-18918" fmla="*/ 228808 h 918356"/>
              <a:gd name="connsiteX42-18919" fmla="*/ 5826043 w 9517857"/>
              <a:gd name="connsiteY42-18920" fmla="*/ 148073 h 918356"/>
              <a:gd name="connsiteX43-18921" fmla="*/ 6007627 w 9517857"/>
              <a:gd name="connsiteY43-18922" fmla="*/ 147126 h 918356"/>
              <a:gd name="connsiteX44-18923" fmla="*/ 6194152 w 9517857"/>
              <a:gd name="connsiteY44-18924" fmla="*/ 151772 h 918356"/>
              <a:gd name="connsiteX45-18925" fmla="*/ 6281379 w 9517857"/>
              <a:gd name="connsiteY45-18926" fmla="*/ 181626 h 918356"/>
              <a:gd name="connsiteX46-18927" fmla="*/ 6489033 w 9517857"/>
              <a:gd name="connsiteY46-18928" fmla="*/ 167648 h 918356"/>
              <a:gd name="connsiteX47-18929" fmla="*/ 6544700 w 9517857"/>
              <a:gd name="connsiteY47-18930" fmla="*/ 167161 h 918356"/>
              <a:gd name="connsiteX48-18931" fmla="*/ 6648353 w 9517857"/>
              <a:gd name="connsiteY48-18932" fmla="*/ 172250 h 918356"/>
              <a:gd name="connsiteX49-18933" fmla="*/ 6736227 w 9517857"/>
              <a:gd name="connsiteY49-18934" fmla="*/ 173216 h 918356"/>
              <a:gd name="connsiteX50-18935" fmla="*/ 6977218 w 9517857"/>
              <a:gd name="connsiteY50-18936" fmla="*/ 184289 h 918356"/>
              <a:gd name="connsiteX51-18937" fmla="*/ 7065221 w 9517857"/>
              <a:gd name="connsiteY51-18938" fmla="*/ 227531 h 918356"/>
              <a:gd name="connsiteX52-18939" fmla="*/ 7358195 w 9517857"/>
              <a:gd name="connsiteY52-18940" fmla="*/ 251740 h 918356"/>
              <a:gd name="connsiteX53-18941" fmla="*/ 7565449 w 9517857"/>
              <a:gd name="connsiteY53-18942" fmla="*/ 258950 h 918356"/>
              <a:gd name="connsiteX54-18943" fmla="*/ 7599285 w 9517857"/>
              <a:gd name="connsiteY54-18944" fmla="*/ 266021 h 918356"/>
              <a:gd name="connsiteX55-18945" fmla="*/ 7644411 w 9517857"/>
              <a:gd name="connsiteY55-18946" fmla="*/ 258986 h 918356"/>
              <a:gd name="connsiteX56-18947" fmla="*/ 7965805 w 9517857"/>
              <a:gd name="connsiteY56-18948" fmla="*/ 200355 h 918356"/>
              <a:gd name="connsiteX57-18949" fmla="*/ 8147401 w 9517857"/>
              <a:gd name="connsiteY57-18950" fmla="*/ 205617 h 918356"/>
              <a:gd name="connsiteX58-18951" fmla="*/ 8256033 w 9517857"/>
              <a:gd name="connsiteY58-18952" fmla="*/ 193713 h 918356"/>
              <a:gd name="connsiteX59-18953" fmla="*/ 8614948 w 9517857"/>
              <a:gd name="connsiteY59-18954" fmla="*/ 168247 h 918356"/>
              <a:gd name="connsiteX60-18955" fmla="*/ 8715976 w 9517857"/>
              <a:gd name="connsiteY60-18956" fmla="*/ 178374 h 918356"/>
              <a:gd name="connsiteX61-18957" fmla="*/ 8778827 w 9517857"/>
              <a:gd name="connsiteY61-18958" fmla="*/ 172936 h 918356"/>
              <a:gd name="connsiteX62-18959" fmla="*/ 8855248 w 9517857"/>
              <a:gd name="connsiteY62-18960" fmla="*/ 143149 h 918356"/>
              <a:gd name="connsiteX63-18961" fmla="*/ 9010380 w 9517857"/>
              <a:gd name="connsiteY63-18962" fmla="*/ 91891 h 918356"/>
              <a:gd name="connsiteX64-18963" fmla="*/ 9110856 w 9517857"/>
              <a:gd name="connsiteY64-18964" fmla="*/ 70997 h 918356"/>
              <a:gd name="connsiteX65-18965" fmla="*/ 9268817 w 9517857"/>
              <a:gd name="connsiteY65-18966" fmla="*/ 53082 h 918356"/>
              <a:gd name="connsiteX66-18967" fmla="*/ 9316667 w 9517857"/>
              <a:gd name="connsiteY66-18968" fmla="*/ 45047 h 918356"/>
              <a:gd name="connsiteX67-18969" fmla="*/ 9428209 w 9517857"/>
              <a:gd name="connsiteY67-18970" fmla="*/ 29923 h 918356"/>
              <a:gd name="connsiteX68-18971" fmla="*/ 9488916 w 9517857"/>
              <a:gd name="connsiteY68-18972" fmla="*/ 0 h 918356"/>
              <a:gd name="connsiteX0-18973" fmla="*/ 9488916 w 9517857"/>
              <a:gd name="connsiteY0-18974" fmla="*/ 0 h 918356"/>
              <a:gd name="connsiteX1-18975" fmla="*/ 9517857 w 9517857"/>
              <a:gd name="connsiteY1-18976" fmla="*/ 12 h 918356"/>
              <a:gd name="connsiteX2-18977" fmla="*/ 9517857 w 9517857"/>
              <a:gd name="connsiteY2-18978" fmla="*/ 918356 h 918356"/>
              <a:gd name="connsiteX3-18979" fmla="*/ 14604 w 9517857"/>
              <a:gd name="connsiteY3-18980" fmla="*/ 918356 h 918356"/>
              <a:gd name="connsiteX4-18981" fmla="*/ 12841 w 9517857"/>
              <a:gd name="connsiteY4-18982" fmla="*/ 917763 h 918356"/>
              <a:gd name="connsiteX5-18983" fmla="*/ 93 w 9517857"/>
              <a:gd name="connsiteY5-18984" fmla="*/ 912471 h 918356"/>
              <a:gd name="connsiteX6-18985" fmla="*/ 275005 w 9517857"/>
              <a:gd name="connsiteY6-18986" fmla="*/ 823579 h 918356"/>
              <a:gd name="connsiteX7-18987" fmla="*/ 587824 w 9517857"/>
              <a:gd name="connsiteY7-18988" fmla="*/ 798195 h 918356"/>
              <a:gd name="connsiteX8-18989" fmla="*/ 752936 w 9517857"/>
              <a:gd name="connsiteY8-18990" fmla="*/ 742843 h 918356"/>
              <a:gd name="connsiteX9-18991" fmla="*/ 855732 w 9517857"/>
              <a:gd name="connsiteY9-18992" fmla="*/ 731068 h 918356"/>
              <a:gd name="connsiteX10-18993" fmla="*/ 901402 w 9517857"/>
              <a:gd name="connsiteY10-18994" fmla="*/ 729045 h 918356"/>
              <a:gd name="connsiteX11-18995" fmla="*/ 930946 w 9517857"/>
              <a:gd name="connsiteY11-18996" fmla="*/ 734046 h 918356"/>
              <a:gd name="connsiteX12-18997" fmla="*/ 986250 w 9517857"/>
              <a:gd name="connsiteY12-18998" fmla="*/ 713530 h 918356"/>
              <a:gd name="connsiteX13-18999" fmla="*/ 1013752 w 9517857"/>
              <a:gd name="connsiteY13-19000" fmla="*/ 713361 h 918356"/>
              <a:gd name="connsiteX14-19001" fmla="*/ 1142754 w 9517857"/>
              <a:gd name="connsiteY14-19002" fmla="*/ 725374 h 918356"/>
              <a:gd name="connsiteX15-19003" fmla="*/ 1218120 w 9517857"/>
              <a:gd name="connsiteY15-19004" fmla="*/ 713280 h 918356"/>
              <a:gd name="connsiteX16-19005" fmla="*/ 1580688 w 9517857"/>
              <a:gd name="connsiteY16-19006" fmla="*/ 693697 h 918356"/>
              <a:gd name="connsiteX17-19007" fmla="*/ 2054652 w 9517857"/>
              <a:gd name="connsiteY17-19008" fmla="*/ 656648 h 918356"/>
              <a:gd name="connsiteX18-19009" fmla="*/ 2135144 w 9517857"/>
              <a:gd name="connsiteY18-19010" fmla="*/ 636501 h 918356"/>
              <a:gd name="connsiteX19-19011" fmla="*/ 2440292 w 9517857"/>
              <a:gd name="connsiteY19-19012" fmla="*/ 593862 h 918356"/>
              <a:gd name="connsiteX20-19013" fmla="*/ 2547829 w 9517857"/>
              <a:gd name="connsiteY20-19014" fmla="*/ 566150 h 918356"/>
              <a:gd name="connsiteX21-19015" fmla="*/ 2693698 w 9517857"/>
              <a:gd name="connsiteY21-19016" fmla="*/ 560029 h 918356"/>
              <a:gd name="connsiteX22-19017" fmla="*/ 2727306 w 9517857"/>
              <a:gd name="connsiteY22-19018" fmla="*/ 550698 h 918356"/>
              <a:gd name="connsiteX23-19019" fmla="*/ 3073635 w 9517857"/>
              <a:gd name="connsiteY23-19020" fmla="*/ 491294 h 918356"/>
              <a:gd name="connsiteX24-19021" fmla="*/ 3222071 w 9517857"/>
              <a:gd name="connsiteY24-19022" fmla="*/ 470559 h 918356"/>
              <a:gd name="connsiteX25-19023" fmla="*/ 3349632 w 9517857"/>
              <a:gd name="connsiteY25-19024" fmla="*/ 432583 h 918356"/>
              <a:gd name="connsiteX26-19025" fmla="*/ 3479593 w 9517857"/>
              <a:gd name="connsiteY26-19026" fmla="*/ 390437 h 918356"/>
              <a:gd name="connsiteX27-19027" fmla="*/ 3651428 w 9517857"/>
              <a:gd name="connsiteY27-19028" fmla="*/ 361807 h 918356"/>
              <a:gd name="connsiteX28-19029" fmla="*/ 3844133 w 9517857"/>
              <a:gd name="connsiteY28-19030" fmla="*/ 360648 h 918356"/>
              <a:gd name="connsiteX29-19031" fmla="*/ 3933803 w 9517857"/>
              <a:gd name="connsiteY29-19032" fmla="*/ 357315 h 918356"/>
              <a:gd name="connsiteX30-19033" fmla="*/ 4266740 w 9517857"/>
              <a:gd name="connsiteY30-19034" fmla="*/ 361454 h 918356"/>
              <a:gd name="connsiteX31-19035" fmla="*/ 4512664 w 9517857"/>
              <a:gd name="connsiteY31-19036" fmla="*/ 319948 h 918356"/>
              <a:gd name="connsiteX32-19037" fmla="*/ 4616423 w 9517857"/>
              <a:gd name="connsiteY32-19038" fmla="*/ 290914 h 918356"/>
              <a:gd name="connsiteX33-19039" fmla="*/ 4689163 w 9517857"/>
              <a:gd name="connsiteY33-19040" fmla="*/ 272812 h 918356"/>
              <a:gd name="connsiteX34-19041" fmla="*/ 4783273 w 9517857"/>
              <a:gd name="connsiteY34-19042" fmla="*/ 248463 h 918356"/>
              <a:gd name="connsiteX35-19043" fmla="*/ 4908371 w 9517857"/>
              <a:gd name="connsiteY35-19044" fmla="*/ 243659 h 918356"/>
              <a:gd name="connsiteX36-19045" fmla="*/ 4981173 w 9517857"/>
              <a:gd name="connsiteY36-19046" fmla="*/ 247103 h 918356"/>
              <a:gd name="connsiteX37-19047" fmla="*/ 5060397 w 9517857"/>
              <a:gd name="connsiteY37-19048" fmla="*/ 263688 h 918356"/>
              <a:gd name="connsiteX38-19049" fmla="*/ 5252996 w 9517857"/>
              <a:gd name="connsiteY38-19050" fmla="*/ 270655 h 918356"/>
              <a:gd name="connsiteX39-19051" fmla="*/ 5358056 w 9517857"/>
              <a:gd name="connsiteY39-19052" fmla="*/ 247248 h 918356"/>
              <a:gd name="connsiteX40-19053" fmla="*/ 5426496 w 9517857"/>
              <a:gd name="connsiteY40-19054" fmla="*/ 235142 h 918356"/>
              <a:gd name="connsiteX41-19055" fmla="*/ 5497161 w 9517857"/>
              <a:gd name="connsiteY41-19056" fmla="*/ 228808 h 918356"/>
              <a:gd name="connsiteX42-19057" fmla="*/ 5826043 w 9517857"/>
              <a:gd name="connsiteY42-19058" fmla="*/ 148073 h 918356"/>
              <a:gd name="connsiteX43-19059" fmla="*/ 6007627 w 9517857"/>
              <a:gd name="connsiteY43-19060" fmla="*/ 147126 h 918356"/>
              <a:gd name="connsiteX44-19061" fmla="*/ 6194152 w 9517857"/>
              <a:gd name="connsiteY44-19062" fmla="*/ 151772 h 918356"/>
              <a:gd name="connsiteX45-19063" fmla="*/ 6281379 w 9517857"/>
              <a:gd name="connsiteY45-19064" fmla="*/ 181626 h 918356"/>
              <a:gd name="connsiteX46-19065" fmla="*/ 6489033 w 9517857"/>
              <a:gd name="connsiteY46-19066" fmla="*/ 167648 h 918356"/>
              <a:gd name="connsiteX47-19067" fmla="*/ 6544700 w 9517857"/>
              <a:gd name="connsiteY47-19068" fmla="*/ 167161 h 918356"/>
              <a:gd name="connsiteX48-19069" fmla="*/ 6648353 w 9517857"/>
              <a:gd name="connsiteY48-19070" fmla="*/ 172250 h 918356"/>
              <a:gd name="connsiteX49-19071" fmla="*/ 6736227 w 9517857"/>
              <a:gd name="connsiteY49-19072" fmla="*/ 173216 h 918356"/>
              <a:gd name="connsiteX50-19073" fmla="*/ 6977218 w 9517857"/>
              <a:gd name="connsiteY50-19074" fmla="*/ 184289 h 918356"/>
              <a:gd name="connsiteX51-19075" fmla="*/ 7065221 w 9517857"/>
              <a:gd name="connsiteY51-19076" fmla="*/ 227531 h 918356"/>
              <a:gd name="connsiteX52-19077" fmla="*/ 7358195 w 9517857"/>
              <a:gd name="connsiteY52-19078" fmla="*/ 251740 h 918356"/>
              <a:gd name="connsiteX53-19079" fmla="*/ 7565449 w 9517857"/>
              <a:gd name="connsiteY53-19080" fmla="*/ 258950 h 918356"/>
              <a:gd name="connsiteX54-19081" fmla="*/ 7599285 w 9517857"/>
              <a:gd name="connsiteY54-19082" fmla="*/ 266021 h 918356"/>
              <a:gd name="connsiteX55-19083" fmla="*/ 7644411 w 9517857"/>
              <a:gd name="connsiteY55-19084" fmla="*/ 258986 h 918356"/>
              <a:gd name="connsiteX56-19085" fmla="*/ 7965805 w 9517857"/>
              <a:gd name="connsiteY56-19086" fmla="*/ 200355 h 918356"/>
              <a:gd name="connsiteX57-19087" fmla="*/ 8147401 w 9517857"/>
              <a:gd name="connsiteY57-19088" fmla="*/ 205617 h 918356"/>
              <a:gd name="connsiteX58-19089" fmla="*/ 8256033 w 9517857"/>
              <a:gd name="connsiteY58-19090" fmla="*/ 193713 h 918356"/>
              <a:gd name="connsiteX59-19091" fmla="*/ 8614948 w 9517857"/>
              <a:gd name="connsiteY59-19092" fmla="*/ 168247 h 918356"/>
              <a:gd name="connsiteX60-19093" fmla="*/ 8715976 w 9517857"/>
              <a:gd name="connsiteY60-19094" fmla="*/ 178374 h 918356"/>
              <a:gd name="connsiteX61-19095" fmla="*/ 8778827 w 9517857"/>
              <a:gd name="connsiteY61-19096" fmla="*/ 172936 h 918356"/>
              <a:gd name="connsiteX62-19097" fmla="*/ 8855248 w 9517857"/>
              <a:gd name="connsiteY62-19098" fmla="*/ 143149 h 918356"/>
              <a:gd name="connsiteX63-19099" fmla="*/ 9010380 w 9517857"/>
              <a:gd name="connsiteY63-19100" fmla="*/ 91891 h 918356"/>
              <a:gd name="connsiteX64-19101" fmla="*/ 9110856 w 9517857"/>
              <a:gd name="connsiteY64-19102" fmla="*/ 70997 h 918356"/>
              <a:gd name="connsiteX65-19103" fmla="*/ 9268817 w 9517857"/>
              <a:gd name="connsiteY65-19104" fmla="*/ 53082 h 918356"/>
              <a:gd name="connsiteX66-19105" fmla="*/ 9316667 w 9517857"/>
              <a:gd name="connsiteY66-19106" fmla="*/ 45047 h 918356"/>
              <a:gd name="connsiteX67-19107" fmla="*/ 9428209 w 9517857"/>
              <a:gd name="connsiteY67-19108" fmla="*/ 29923 h 918356"/>
              <a:gd name="connsiteX68-19109" fmla="*/ 9488916 w 9517857"/>
              <a:gd name="connsiteY68-19110" fmla="*/ 0 h 918356"/>
              <a:gd name="connsiteX0-19111" fmla="*/ 9488916 w 9517857"/>
              <a:gd name="connsiteY0-19112" fmla="*/ 0 h 918356"/>
              <a:gd name="connsiteX1-19113" fmla="*/ 9517857 w 9517857"/>
              <a:gd name="connsiteY1-19114" fmla="*/ 12 h 918356"/>
              <a:gd name="connsiteX2-19115" fmla="*/ 9517857 w 9517857"/>
              <a:gd name="connsiteY2-19116" fmla="*/ 918356 h 918356"/>
              <a:gd name="connsiteX3-19117" fmla="*/ 14604 w 9517857"/>
              <a:gd name="connsiteY3-19118" fmla="*/ 918356 h 918356"/>
              <a:gd name="connsiteX4-19119" fmla="*/ 12841 w 9517857"/>
              <a:gd name="connsiteY4-19120" fmla="*/ 917763 h 918356"/>
              <a:gd name="connsiteX5-19121" fmla="*/ 93 w 9517857"/>
              <a:gd name="connsiteY5-19122" fmla="*/ 912471 h 918356"/>
              <a:gd name="connsiteX6-19123" fmla="*/ 275005 w 9517857"/>
              <a:gd name="connsiteY6-19124" fmla="*/ 823579 h 918356"/>
              <a:gd name="connsiteX7-19125" fmla="*/ 587824 w 9517857"/>
              <a:gd name="connsiteY7-19126" fmla="*/ 798195 h 918356"/>
              <a:gd name="connsiteX8-19127" fmla="*/ 752936 w 9517857"/>
              <a:gd name="connsiteY8-19128" fmla="*/ 742843 h 918356"/>
              <a:gd name="connsiteX9-19129" fmla="*/ 855732 w 9517857"/>
              <a:gd name="connsiteY9-19130" fmla="*/ 731068 h 918356"/>
              <a:gd name="connsiteX10-19131" fmla="*/ 901402 w 9517857"/>
              <a:gd name="connsiteY10-19132" fmla="*/ 729045 h 918356"/>
              <a:gd name="connsiteX11-19133" fmla="*/ 930946 w 9517857"/>
              <a:gd name="connsiteY11-19134" fmla="*/ 734046 h 918356"/>
              <a:gd name="connsiteX12-19135" fmla="*/ 986250 w 9517857"/>
              <a:gd name="connsiteY12-19136" fmla="*/ 713530 h 918356"/>
              <a:gd name="connsiteX13-19137" fmla="*/ 1013752 w 9517857"/>
              <a:gd name="connsiteY13-19138" fmla="*/ 713361 h 918356"/>
              <a:gd name="connsiteX14-19139" fmla="*/ 1142754 w 9517857"/>
              <a:gd name="connsiteY14-19140" fmla="*/ 725374 h 918356"/>
              <a:gd name="connsiteX15-19141" fmla="*/ 1218120 w 9517857"/>
              <a:gd name="connsiteY15-19142" fmla="*/ 713280 h 918356"/>
              <a:gd name="connsiteX16-19143" fmla="*/ 1580688 w 9517857"/>
              <a:gd name="connsiteY16-19144" fmla="*/ 693697 h 918356"/>
              <a:gd name="connsiteX17-19145" fmla="*/ 2054652 w 9517857"/>
              <a:gd name="connsiteY17-19146" fmla="*/ 656648 h 918356"/>
              <a:gd name="connsiteX18-19147" fmla="*/ 2440292 w 9517857"/>
              <a:gd name="connsiteY18-19148" fmla="*/ 593862 h 918356"/>
              <a:gd name="connsiteX19-19149" fmla="*/ 2547829 w 9517857"/>
              <a:gd name="connsiteY19-19150" fmla="*/ 566150 h 918356"/>
              <a:gd name="connsiteX20-19151" fmla="*/ 2693698 w 9517857"/>
              <a:gd name="connsiteY20-19152" fmla="*/ 560029 h 918356"/>
              <a:gd name="connsiteX21-19153" fmla="*/ 2727306 w 9517857"/>
              <a:gd name="connsiteY21-19154" fmla="*/ 550698 h 918356"/>
              <a:gd name="connsiteX22-19155" fmla="*/ 3073635 w 9517857"/>
              <a:gd name="connsiteY22-19156" fmla="*/ 491294 h 918356"/>
              <a:gd name="connsiteX23-19157" fmla="*/ 3222071 w 9517857"/>
              <a:gd name="connsiteY23-19158" fmla="*/ 470559 h 918356"/>
              <a:gd name="connsiteX24-19159" fmla="*/ 3349632 w 9517857"/>
              <a:gd name="connsiteY24-19160" fmla="*/ 432583 h 918356"/>
              <a:gd name="connsiteX25-19161" fmla="*/ 3479593 w 9517857"/>
              <a:gd name="connsiteY25-19162" fmla="*/ 390437 h 918356"/>
              <a:gd name="connsiteX26-19163" fmla="*/ 3651428 w 9517857"/>
              <a:gd name="connsiteY26-19164" fmla="*/ 361807 h 918356"/>
              <a:gd name="connsiteX27-19165" fmla="*/ 3844133 w 9517857"/>
              <a:gd name="connsiteY27-19166" fmla="*/ 360648 h 918356"/>
              <a:gd name="connsiteX28-19167" fmla="*/ 3933803 w 9517857"/>
              <a:gd name="connsiteY28-19168" fmla="*/ 357315 h 918356"/>
              <a:gd name="connsiteX29-19169" fmla="*/ 4266740 w 9517857"/>
              <a:gd name="connsiteY29-19170" fmla="*/ 361454 h 918356"/>
              <a:gd name="connsiteX30-19171" fmla="*/ 4512664 w 9517857"/>
              <a:gd name="connsiteY30-19172" fmla="*/ 319948 h 918356"/>
              <a:gd name="connsiteX31-19173" fmla="*/ 4616423 w 9517857"/>
              <a:gd name="connsiteY31-19174" fmla="*/ 290914 h 918356"/>
              <a:gd name="connsiteX32-19175" fmla="*/ 4689163 w 9517857"/>
              <a:gd name="connsiteY32-19176" fmla="*/ 272812 h 918356"/>
              <a:gd name="connsiteX33-19177" fmla="*/ 4783273 w 9517857"/>
              <a:gd name="connsiteY33-19178" fmla="*/ 248463 h 918356"/>
              <a:gd name="connsiteX34-19179" fmla="*/ 4908371 w 9517857"/>
              <a:gd name="connsiteY34-19180" fmla="*/ 243659 h 918356"/>
              <a:gd name="connsiteX35-19181" fmla="*/ 4981173 w 9517857"/>
              <a:gd name="connsiteY35-19182" fmla="*/ 247103 h 918356"/>
              <a:gd name="connsiteX36-19183" fmla="*/ 5060397 w 9517857"/>
              <a:gd name="connsiteY36-19184" fmla="*/ 263688 h 918356"/>
              <a:gd name="connsiteX37-19185" fmla="*/ 5252996 w 9517857"/>
              <a:gd name="connsiteY37-19186" fmla="*/ 270655 h 918356"/>
              <a:gd name="connsiteX38-19187" fmla="*/ 5358056 w 9517857"/>
              <a:gd name="connsiteY38-19188" fmla="*/ 247248 h 918356"/>
              <a:gd name="connsiteX39-19189" fmla="*/ 5426496 w 9517857"/>
              <a:gd name="connsiteY39-19190" fmla="*/ 235142 h 918356"/>
              <a:gd name="connsiteX40-19191" fmla="*/ 5497161 w 9517857"/>
              <a:gd name="connsiteY40-19192" fmla="*/ 228808 h 918356"/>
              <a:gd name="connsiteX41-19193" fmla="*/ 5826043 w 9517857"/>
              <a:gd name="connsiteY41-19194" fmla="*/ 148073 h 918356"/>
              <a:gd name="connsiteX42-19195" fmla="*/ 6007627 w 9517857"/>
              <a:gd name="connsiteY42-19196" fmla="*/ 147126 h 918356"/>
              <a:gd name="connsiteX43-19197" fmla="*/ 6194152 w 9517857"/>
              <a:gd name="connsiteY43-19198" fmla="*/ 151772 h 918356"/>
              <a:gd name="connsiteX44-19199" fmla="*/ 6281379 w 9517857"/>
              <a:gd name="connsiteY44-19200" fmla="*/ 181626 h 918356"/>
              <a:gd name="connsiteX45-19201" fmla="*/ 6489033 w 9517857"/>
              <a:gd name="connsiteY45-19202" fmla="*/ 167648 h 918356"/>
              <a:gd name="connsiteX46-19203" fmla="*/ 6544700 w 9517857"/>
              <a:gd name="connsiteY46-19204" fmla="*/ 167161 h 918356"/>
              <a:gd name="connsiteX47-19205" fmla="*/ 6648353 w 9517857"/>
              <a:gd name="connsiteY47-19206" fmla="*/ 172250 h 918356"/>
              <a:gd name="connsiteX48-19207" fmla="*/ 6736227 w 9517857"/>
              <a:gd name="connsiteY48-19208" fmla="*/ 173216 h 918356"/>
              <a:gd name="connsiteX49-19209" fmla="*/ 6977218 w 9517857"/>
              <a:gd name="connsiteY49-19210" fmla="*/ 184289 h 918356"/>
              <a:gd name="connsiteX50-19211" fmla="*/ 7065221 w 9517857"/>
              <a:gd name="connsiteY50-19212" fmla="*/ 227531 h 918356"/>
              <a:gd name="connsiteX51-19213" fmla="*/ 7358195 w 9517857"/>
              <a:gd name="connsiteY51-19214" fmla="*/ 251740 h 918356"/>
              <a:gd name="connsiteX52-19215" fmla="*/ 7565449 w 9517857"/>
              <a:gd name="connsiteY52-19216" fmla="*/ 258950 h 918356"/>
              <a:gd name="connsiteX53-19217" fmla="*/ 7599285 w 9517857"/>
              <a:gd name="connsiteY53-19218" fmla="*/ 266021 h 918356"/>
              <a:gd name="connsiteX54-19219" fmla="*/ 7644411 w 9517857"/>
              <a:gd name="connsiteY54-19220" fmla="*/ 258986 h 918356"/>
              <a:gd name="connsiteX55-19221" fmla="*/ 7965805 w 9517857"/>
              <a:gd name="connsiteY55-19222" fmla="*/ 200355 h 918356"/>
              <a:gd name="connsiteX56-19223" fmla="*/ 8147401 w 9517857"/>
              <a:gd name="connsiteY56-19224" fmla="*/ 205617 h 918356"/>
              <a:gd name="connsiteX57-19225" fmla="*/ 8256033 w 9517857"/>
              <a:gd name="connsiteY57-19226" fmla="*/ 193713 h 918356"/>
              <a:gd name="connsiteX58-19227" fmla="*/ 8614948 w 9517857"/>
              <a:gd name="connsiteY58-19228" fmla="*/ 168247 h 918356"/>
              <a:gd name="connsiteX59-19229" fmla="*/ 8715976 w 9517857"/>
              <a:gd name="connsiteY59-19230" fmla="*/ 178374 h 918356"/>
              <a:gd name="connsiteX60-19231" fmla="*/ 8778827 w 9517857"/>
              <a:gd name="connsiteY60-19232" fmla="*/ 172936 h 918356"/>
              <a:gd name="connsiteX61-19233" fmla="*/ 8855248 w 9517857"/>
              <a:gd name="connsiteY61-19234" fmla="*/ 143149 h 918356"/>
              <a:gd name="connsiteX62-19235" fmla="*/ 9010380 w 9517857"/>
              <a:gd name="connsiteY62-19236" fmla="*/ 91891 h 918356"/>
              <a:gd name="connsiteX63-19237" fmla="*/ 9110856 w 9517857"/>
              <a:gd name="connsiteY63-19238" fmla="*/ 70997 h 918356"/>
              <a:gd name="connsiteX64-19239" fmla="*/ 9268817 w 9517857"/>
              <a:gd name="connsiteY64-19240" fmla="*/ 53082 h 918356"/>
              <a:gd name="connsiteX65-19241" fmla="*/ 9316667 w 9517857"/>
              <a:gd name="connsiteY65-19242" fmla="*/ 45047 h 918356"/>
              <a:gd name="connsiteX66-19243" fmla="*/ 9428209 w 9517857"/>
              <a:gd name="connsiteY66-19244" fmla="*/ 29923 h 918356"/>
              <a:gd name="connsiteX67-19245" fmla="*/ 9488916 w 9517857"/>
              <a:gd name="connsiteY67-19246" fmla="*/ 0 h 918356"/>
              <a:gd name="connsiteX0-19247" fmla="*/ 9488916 w 9517857"/>
              <a:gd name="connsiteY0-19248" fmla="*/ 0 h 918356"/>
              <a:gd name="connsiteX1-19249" fmla="*/ 9517857 w 9517857"/>
              <a:gd name="connsiteY1-19250" fmla="*/ 12 h 918356"/>
              <a:gd name="connsiteX2-19251" fmla="*/ 9517857 w 9517857"/>
              <a:gd name="connsiteY2-19252" fmla="*/ 918356 h 918356"/>
              <a:gd name="connsiteX3-19253" fmla="*/ 14604 w 9517857"/>
              <a:gd name="connsiteY3-19254" fmla="*/ 918356 h 918356"/>
              <a:gd name="connsiteX4-19255" fmla="*/ 12841 w 9517857"/>
              <a:gd name="connsiteY4-19256" fmla="*/ 917763 h 918356"/>
              <a:gd name="connsiteX5-19257" fmla="*/ 93 w 9517857"/>
              <a:gd name="connsiteY5-19258" fmla="*/ 912471 h 918356"/>
              <a:gd name="connsiteX6-19259" fmla="*/ 275005 w 9517857"/>
              <a:gd name="connsiteY6-19260" fmla="*/ 823579 h 918356"/>
              <a:gd name="connsiteX7-19261" fmla="*/ 587824 w 9517857"/>
              <a:gd name="connsiteY7-19262" fmla="*/ 798195 h 918356"/>
              <a:gd name="connsiteX8-19263" fmla="*/ 752936 w 9517857"/>
              <a:gd name="connsiteY8-19264" fmla="*/ 742843 h 918356"/>
              <a:gd name="connsiteX9-19265" fmla="*/ 855732 w 9517857"/>
              <a:gd name="connsiteY9-19266" fmla="*/ 731068 h 918356"/>
              <a:gd name="connsiteX10-19267" fmla="*/ 901402 w 9517857"/>
              <a:gd name="connsiteY10-19268" fmla="*/ 729045 h 918356"/>
              <a:gd name="connsiteX11-19269" fmla="*/ 930946 w 9517857"/>
              <a:gd name="connsiteY11-19270" fmla="*/ 734046 h 918356"/>
              <a:gd name="connsiteX12-19271" fmla="*/ 986250 w 9517857"/>
              <a:gd name="connsiteY12-19272" fmla="*/ 713530 h 918356"/>
              <a:gd name="connsiteX13-19273" fmla="*/ 1013752 w 9517857"/>
              <a:gd name="connsiteY13-19274" fmla="*/ 713361 h 918356"/>
              <a:gd name="connsiteX14-19275" fmla="*/ 1142754 w 9517857"/>
              <a:gd name="connsiteY14-19276" fmla="*/ 725374 h 918356"/>
              <a:gd name="connsiteX15-19277" fmla="*/ 1218120 w 9517857"/>
              <a:gd name="connsiteY15-19278" fmla="*/ 713280 h 918356"/>
              <a:gd name="connsiteX16-19279" fmla="*/ 1580688 w 9517857"/>
              <a:gd name="connsiteY16-19280" fmla="*/ 693697 h 918356"/>
              <a:gd name="connsiteX17-19281" fmla="*/ 2054652 w 9517857"/>
              <a:gd name="connsiteY17-19282" fmla="*/ 656648 h 918356"/>
              <a:gd name="connsiteX18-19283" fmla="*/ 2440292 w 9517857"/>
              <a:gd name="connsiteY18-19284" fmla="*/ 593862 h 918356"/>
              <a:gd name="connsiteX19-19285" fmla="*/ 2547829 w 9517857"/>
              <a:gd name="connsiteY19-19286" fmla="*/ 566150 h 918356"/>
              <a:gd name="connsiteX20-19287" fmla="*/ 2693698 w 9517857"/>
              <a:gd name="connsiteY20-19288" fmla="*/ 560029 h 918356"/>
              <a:gd name="connsiteX21-19289" fmla="*/ 2727306 w 9517857"/>
              <a:gd name="connsiteY21-19290" fmla="*/ 550698 h 918356"/>
              <a:gd name="connsiteX22-19291" fmla="*/ 3073635 w 9517857"/>
              <a:gd name="connsiteY22-19292" fmla="*/ 491294 h 918356"/>
              <a:gd name="connsiteX23-19293" fmla="*/ 3222071 w 9517857"/>
              <a:gd name="connsiteY23-19294" fmla="*/ 470559 h 918356"/>
              <a:gd name="connsiteX24-19295" fmla="*/ 3349632 w 9517857"/>
              <a:gd name="connsiteY24-19296" fmla="*/ 432583 h 918356"/>
              <a:gd name="connsiteX25-19297" fmla="*/ 3479593 w 9517857"/>
              <a:gd name="connsiteY25-19298" fmla="*/ 390437 h 918356"/>
              <a:gd name="connsiteX26-19299" fmla="*/ 3651428 w 9517857"/>
              <a:gd name="connsiteY26-19300" fmla="*/ 361807 h 918356"/>
              <a:gd name="connsiteX27-19301" fmla="*/ 3844133 w 9517857"/>
              <a:gd name="connsiteY27-19302" fmla="*/ 360648 h 918356"/>
              <a:gd name="connsiteX28-19303" fmla="*/ 3933803 w 9517857"/>
              <a:gd name="connsiteY28-19304" fmla="*/ 357315 h 918356"/>
              <a:gd name="connsiteX29-19305" fmla="*/ 4266740 w 9517857"/>
              <a:gd name="connsiteY29-19306" fmla="*/ 361454 h 918356"/>
              <a:gd name="connsiteX30-19307" fmla="*/ 4512664 w 9517857"/>
              <a:gd name="connsiteY30-19308" fmla="*/ 319948 h 918356"/>
              <a:gd name="connsiteX31-19309" fmla="*/ 4616423 w 9517857"/>
              <a:gd name="connsiteY31-19310" fmla="*/ 290914 h 918356"/>
              <a:gd name="connsiteX32-19311" fmla="*/ 4689163 w 9517857"/>
              <a:gd name="connsiteY32-19312" fmla="*/ 272812 h 918356"/>
              <a:gd name="connsiteX33-19313" fmla="*/ 4783273 w 9517857"/>
              <a:gd name="connsiteY33-19314" fmla="*/ 248463 h 918356"/>
              <a:gd name="connsiteX34-19315" fmla="*/ 4908371 w 9517857"/>
              <a:gd name="connsiteY34-19316" fmla="*/ 243659 h 918356"/>
              <a:gd name="connsiteX35-19317" fmla="*/ 4981173 w 9517857"/>
              <a:gd name="connsiteY35-19318" fmla="*/ 247103 h 918356"/>
              <a:gd name="connsiteX36-19319" fmla="*/ 5060397 w 9517857"/>
              <a:gd name="connsiteY36-19320" fmla="*/ 263688 h 918356"/>
              <a:gd name="connsiteX37-19321" fmla="*/ 5252996 w 9517857"/>
              <a:gd name="connsiteY37-19322" fmla="*/ 270655 h 918356"/>
              <a:gd name="connsiteX38-19323" fmla="*/ 5358056 w 9517857"/>
              <a:gd name="connsiteY38-19324" fmla="*/ 247248 h 918356"/>
              <a:gd name="connsiteX39-19325" fmla="*/ 5426496 w 9517857"/>
              <a:gd name="connsiteY39-19326" fmla="*/ 235142 h 918356"/>
              <a:gd name="connsiteX40-19327" fmla="*/ 5497161 w 9517857"/>
              <a:gd name="connsiteY40-19328" fmla="*/ 228808 h 918356"/>
              <a:gd name="connsiteX41-19329" fmla="*/ 5826043 w 9517857"/>
              <a:gd name="connsiteY41-19330" fmla="*/ 148073 h 918356"/>
              <a:gd name="connsiteX42-19331" fmla="*/ 6007627 w 9517857"/>
              <a:gd name="connsiteY42-19332" fmla="*/ 147126 h 918356"/>
              <a:gd name="connsiteX43-19333" fmla="*/ 6194152 w 9517857"/>
              <a:gd name="connsiteY43-19334" fmla="*/ 151772 h 918356"/>
              <a:gd name="connsiteX44-19335" fmla="*/ 6281379 w 9517857"/>
              <a:gd name="connsiteY44-19336" fmla="*/ 181626 h 918356"/>
              <a:gd name="connsiteX45-19337" fmla="*/ 6489033 w 9517857"/>
              <a:gd name="connsiteY45-19338" fmla="*/ 167648 h 918356"/>
              <a:gd name="connsiteX46-19339" fmla="*/ 6544700 w 9517857"/>
              <a:gd name="connsiteY46-19340" fmla="*/ 167161 h 918356"/>
              <a:gd name="connsiteX47-19341" fmla="*/ 6648353 w 9517857"/>
              <a:gd name="connsiteY47-19342" fmla="*/ 172250 h 918356"/>
              <a:gd name="connsiteX48-19343" fmla="*/ 6736227 w 9517857"/>
              <a:gd name="connsiteY48-19344" fmla="*/ 173216 h 918356"/>
              <a:gd name="connsiteX49-19345" fmla="*/ 6977218 w 9517857"/>
              <a:gd name="connsiteY49-19346" fmla="*/ 184289 h 918356"/>
              <a:gd name="connsiteX50-19347" fmla="*/ 7065221 w 9517857"/>
              <a:gd name="connsiteY50-19348" fmla="*/ 227531 h 918356"/>
              <a:gd name="connsiteX51-19349" fmla="*/ 7358195 w 9517857"/>
              <a:gd name="connsiteY51-19350" fmla="*/ 251740 h 918356"/>
              <a:gd name="connsiteX52-19351" fmla="*/ 7565449 w 9517857"/>
              <a:gd name="connsiteY52-19352" fmla="*/ 258950 h 918356"/>
              <a:gd name="connsiteX53-19353" fmla="*/ 7599285 w 9517857"/>
              <a:gd name="connsiteY53-19354" fmla="*/ 266021 h 918356"/>
              <a:gd name="connsiteX54-19355" fmla="*/ 7644411 w 9517857"/>
              <a:gd name="connsiteY54-19356" fmla="*/ 258986 h 918356"/>
              <a:gd name="connsiteX55-19357" fmla="*/ 7965805 w 9517857"/>
              <a:gd name="connsiteY55-19358" fmla="*/ 200355 h 918356"/>
              <a:gd name="connsiteX56-19359" fmla="*/ 8147401 w 9517857"/>
              <a:gd name="connsiteY56-19360" fmla="*/ 205617 h 918356"/>
              <a:gd name="connsiteX57-19361" fmla="*/ 8256033 w 9517857"/>
              <a:gd name="connsiteY57-19362" fmla="*/ 193713 h 918356"/>
              <a:gd name="connsiteX58-19363" fmla="*/ 8614948 w 9517857"/>
              <a:gd name="connsiteY58-19364" fmla="*/ 168247 h 918356"/>
              <a:gd name="connsiteX59-19365" fmla="*/ 8715976 w 9517857"/>
              <a:gd name="connsiteY59-19366" fmla="*/ 178374 h 918356"/>
              <a:gd name="connsiteX60-19367" fmla="*/ 8778827 w 9517857"/>
              <a:gd name="connsiteY60-19368" fmla="*/ 172936 h 918356"/>
              <a:gd name="connsiteX61-19369" fmla="*/ 8855248 w 9517857"/>
              <a:gd name="connsiteY61-19370" fmla="*/ 143149 h 918356"/>
              <a:gd name="connsiteX62-19371" fmla="*/ 9010380 w 9517857"/>
              <a:gd name="connsiteY62-19372" fmla="*/ 91891 h 918356"/>
              <a:gd name="connsiteX63-19373" fmla="*/ 9110856 w 9517857"/>
              <a:gd name="connsiteY63-19374" fmla="*/ 70997 h 918356"/>
              <a:gd name="connsiteX64-19375" fmla="*/ 9268817 w 9517857"/>
              <a:gd name="connsiteY64-19376" fmla="*/ 53082 h 918356"/>
              <a:gd name="connsiteX65-19377" fmla="*/ 9316667 w 9517857"/>
              <a:gd name="connsiteY65-19378" fmla="*/ 45047 h 918356"/>
              <a:gd name="connsiteX66-19379" fmla="*/ 9428209 w 9517857"/>
              <a:gd name="connsiteY66-19380" fmla="*/ 29923 h 918356"/>
              <a:gd name="connsiteX67-19381" fmla="*/ 9488916 w 9517857"/>
              <a:gd name="connsiteY67-19382" fmla="*/ 0 h 918356"/>
              <a:gd name="connsiteX0-19383" fmla="*/ 9488916 w 9517857"/>
              <a:gd name="connsiteY0-19384" fmla="*/ 0 h 918356"/>
              <a:gd name="connsiteX1-19385" fmla="*/ 9517857 w 9517857"/>
              <a:gd name="connsiteY1-19386" fmla="*/ 12 h 918356"/>
              <a:gd name="connsiteX2-19387" fmla="*/ 9517857 w 9517857"/>
              <a:gd name="connsiteY2-19388" fmla="*/ 918356 h 918356"/>
              <a:gd name="connsiteX3-19389" fmla="*/ 14604 w 9517857"/>
              <a:gd name="connsiteY3-19390" fmla="*/ 918356 h 918356"/>
              <a:gd name="connsiteX4-19391" fmla="*/ 12841 w 9517857"/>
              <a:gd name="connsiteY4-19392" fmla="*/ 917763 h 918356"/>
              <a:gd name="connsiteX5-19393" fmla="*/ 93 w 9517857"/>
              <a:gd name="connsiteY5-19394" fmla="*/ 912471 h 918356"/>
              <a:gd name="connsiteX6-19395" fmla="*/ 275005 w 9517857"/>
              <a:gd name="connsiteY6-19396" fmla="*/ 823579 h 918356"/>
              <a:gd name="connsiteX7-19397" fmla="*/ 587824 w 9517857"/>
              <a:gd name="connsiteY7-19398" fmla="*/ 798195 h 918356"/>
              <a:gd name="connsiteX8-19399" fmla="*/ 752936 w 9517857"/>
              <a:gd name="connsiteY8-19400" fmla="*/ 742843 h 918356"/>
              <a:gd name="connsiteX9-19401" fmla="*/ 855732 w 9517857"/>
              <a:gd name="connsiteY9-19402" fmla="*/ 731068 h 918356"/>
              <a:gd name="connsiteX10-19403" fmla="*/ 901402 w 9517857"/>
              <a:gd name="connsiteY10-19404" fmla="*/ 729045 h 918356"/>
              <a:gd name="connsiteX11-19405" fmla="*/ 930946 w 9517857"/>
              <a:gd name="connsiteY11-19406" fmla="*/ 734046 h 918356"/>
              <a:gd name="connsiteX12-19407" fmla="*/ 986250 w 9517857"/>
              <a:gd name="connsiteY12-19408" fmla="*/ 713530 h 918356"/>
              <a:gd name="connsiteX13-19409" fmla="*/ 1013752 w 9517857"/>
              <a:gd name="connsiteY13-19410" fmla="*/ 713361 h 918356"/>
              <a:gd name="connsiteX14-19411" fmla="*/ 1142754 w 9517857"/>
              <a:gd name="connsiteY14-19412" fmla="*/ 725374 h 918356"/>
              <a:gd name="connsiteX15-19413" fmla="*/ 1218120 w 9517857"/>
              <a:gd name="connsiteY15-19414" fmla="*/ 713280 h 918356"/>
              <a:gd name="connsiteX16-19415" fmla="*/ 1580688 w 9517857"/>
              <a:gd name="connsiteY16-19416" fmla="*/ 693697 h 918356"/>
              <a:gd name="connsiteX17-19417" fmla="*/ 2054652 w 9517857"/>
              <a:gd name="connsiteY17-19418" fmla="*/ 656648 h 918356"/>
              <a:gd name="connsiteX18-19419" fmla="*/ 2440292 w 9517857"/>
              <a:gd name="connsiteY18-19420" fmla="*/ 593862 h 918356"/>
              <a:gd name="connsiteX19-19421" fmla="*/ 2547829 w 9517857"/>
              <a:gd name="connsiteY19-19422" fmla="*/ 566150 h 918356"/>
              <a:gd name="connsiteX20-19423" fmla="*/ 2693698 w 9517857"/>
              <a:gd name="connsiteY20-19424" fmla="*/ 560029 h 918356"/>
              <a:gd name="connsiteX21-19425" fmla="*/ 2727306 w 9517857"/>
              <a:gd name="connsiteY21-19426" fmla="*/ 550698 h 918356"/>
              <a:gd name="connsiteX22-19427" fmla="*/ 3073635 w 9517857"/>
              <a:gd name="connsiteY22-19428" fmla="*/ 491294 h 918356"/>
              <a:gd name="connsiteX23-19429" fmla="*/ 3222071 w 9517857"/>
              <a:gd name="connsiteY23-19430" fmla="*/ 470559 h 918356"/>
              <a:gd name="connsiteX24-19431" fmla="*/ 3349632 w 9517857"/>
              <a:gd name="connsiteY24-19432" fmla="*/ 432583 h 918356"/>
              <a:gd name="connsiteX25-19433" fmla="*/ 3479593 w 9517857"/>
              <a:gd name="connsiteY25-19434" fmla="*/ 390437 h 918356"/>
              <a:gd name="connsiteX26-19435" fmla="*/ 3651428 w 9517857"/>
              <a:gd name="connsiteY26-19436" fmla="*/ 361807 h 918356"/>
              <a:gd name="connsiteX27-19437" fmla="*/ 3844133 w 9517857"/>
              <a:gd name="connsiteY27-19438" fmla="*/ 360648 h 918356"/>
              <a:gd name="connsiteX28-19439" fmla="*/ 3933803 w 9517857"/>
              <a:gd name="connsiteY28-19440" fmla="*/ 357315 h 918356"/>
              <a:gd name="connsiteX29-19441" fmla="*/ 4266740 w 9517857"/>
              <a:gd name="connsiteY29-19442" fmla="*/ 361454 h 918356"/>
              <a:gd name="connsiteX30-19443" fmla="*/ 4512664 w 9517857"/>
              <a:gd name="connsiteY30-19444" fmla="*/ 319948 h 918356"/>
              <a:gd name="connsiteX31-19445" fmla="*/ 4616423 w 9517857"/>
              <a:gd name="connsiteY31-19446" fmla="*/ 290914 h 918356"/>
              <a:gd name="connsiteX32-19447" fmla="*/ 4689163 w 9517857"/>
              <a:gd name="connsiteY32-19448" fmla="*/ 272812 h 918356"/>
              <a:gd name="connsiteX33-19449" fmla="*/ 4783273 w 9517857"/>
              <a:gd name="connsiteY33-19450" fmla="*/ 248463 h 918356"/>
              <a:gd name="connsiteX34-19451" fmla="*/ 4908371 w 9517857"/>
              <a:gd name="connsiteY34-19452" fmla="*/ 243659 h 918356"/>
              <a:gd name="connsiteX35-19453" fmla="*/ 4981173 w 9517857"/>
              <a:gd name="connsiteY35-19454" fmla="*/ 247103 h 918356"/>
              <a:gd name="connsiteX36-19455" fmla="*/ 5060397 w 9517857"/>
              <a:gd name="connsiteY36-19456" fmla="*/ 263688 h 918356"/>
              <a:gd name="connsiteX37-19457" fmla="*/ 5252996 w 9517857"/>
              <a:gd name="connsiteY37-19458" fmla="*/ 270655 h 918356"/>
              <a:gd name="connsiteX38-19459" fmla="*/ 5358056 w 9517857"/>
              <a:gd name="connsiteY38-19460" fmla="*/ 247248 h 918356"/>
              <a:gd name="connsiteX39-19461" fmla="*/ 5426496 w 9517857"/>
              <a:gd name="connsiteY39-19462" fmla="*/ 235142 h 918356"/>
              <a:gd name="connsiteX40-19463" fmla="*/ 5497161 w 9517857"/>
              <a:gd name="connsiteY40-19464" fmla="*/ 228808 h 918356"/>
              <a:gd name="connsiteX41-19465" fmla="*/ 5826043 w 9517857"/>
              <a:gd name="connsiteY41-19466" fmla="*/ 148073 h 918356"/>
              <a:gd name="connsiteX42-19467" fmla="*/ 6007627 w 9517857"/>
              <a:gd name="connsiteY42-19468" fmla="*/ 147126 h 918356"/>
              <a:gd name="connsiteX43-19469" fmla="*/ 6194152 w 9517857"/>
              <a:gd name="connsiteY43-19470" fmla="*/ 151772 h 918356"/>
              <a:gd name="connsiteX44-19471" fmla="*/ 6281379 w 9517857"/>
              <a:gd name="connsiteY44-19472" fmla="*/ 181626 h 918356"/>
              <a:gd name="connsiteX45-19473" fmla="*/ 6489033 w 9517857"/>
              <a:gd name="connsiteY45-19474" fmla="*/ 167648 h 918356"/>
              <a:gd name="connsiteX46-19475" fmla="*/ 6544700 w 9517857"/>
              <a:gd name="connsiteY46-19476" fmla="*/ 167161 h 918356"/>
              <a:gd name="connsiteX47-19477" fmla="*/ 6648353 w 9517857"/>
              <a:gd name="connsiteY47-19478" fmla="*/ 172250 h 918356"/>
              <a:gd name="connsiteX48-19479" fmla="*/ 6736227 w 9517857"/>
              <a:gd name="connsiteY48-19480" fmla="*/ 173216 h 918356"/>
              <a:gd name="connsiteX49-19481" fmla="*/ 6977218 w 9517857"/>
              <a:gd name="connsiteY49-19482" fmla="*/ 184289 h 918356"/>
              <a:gd name="connsiteX50-19483" fmla="*/ 7065221 w 9517857"/>
              <a:gd name="connsiteY50-19484" fmla="*/ 227531 h 918356"/>
              <a:gd name="connsiteX51-19485" fmla="*/ 7358195 w 9517857"/>
              <a:gd name="connsiteY51-19486" fmla="*/ 251740 h 918356"/>
              <a:gd name="connsiteX52-19487" fmla="*/ 7565449 w 9517857"/>
              <a:gd name="connsiteY52-19488" fmla="*/ 258950 h 918356"/>
              <a:gd name="connsiteX53-19489" fmla="*/ 7599285 w 9517857"/>
              <a:gd name="connsiteY53-19490" fmla="*/ 266021 h 918356"/>
              <a:gd name="connsiteX54-19491" fmla="*/ 7644411 w 9517857"/>
              <a:gd name="connsiteY54-19492" fmla="*/ 258986 h 918356"/>
              <a:gd name="connsiteX55-19493" fmla="*/ 7965805 w 9517857"/>
              <a:gd name="connsiteY55-19494" fmla="*/ 200355 h 918356"/>
              <a:gd name="connsiteX56-19495" fmla="*/ 8147401 w 9517857"/>
              <a:gd name="connsiteY56-19496" fmla="*/ 205617 h 918356"/>
              <a:gd name="connsiteX57-19497" fmla="*/ 8256033 w 9517857"/>
              <a:gd name="connsiteY57-19498" fmla="*/ 193713 h 918356"/>
              <a:gd name="connsiteX58-19499" fmla="*/ 8614948 w 9517857"/>
              <a:gd name="connsiteY58-19500" fmla="*/ 168247 h 918356"/>
              <a:gd name="connsiteX59-19501" fmla="*/ 8715976 w 9517857"/>
              <a:gd name="connsiteY59-19502" fmla="*/ 178374 h 918356"/>
              <a:gd name="connsiteX60-19503" fmla="*/ 8778827 w 9517857"/>
              <a:gd name="connsiteY60-19504" fmla="*/ 172936 h 918356"/>
              <a:gd name="connsiteX61-19505" fmla="*/ 8855248 w 9517857"/>
              <a:gd name="connsiteY61-19506" fmla="*/ 143149 h 918356"/>
              <a:gd name="connsiteX62-19507" fmla="*/ 9010380 w 9517857"/>
              <a:gd name="connsiteY62-19508" fmla="*/ 91891 h 918356"/>
              <a:gd name="connsiteX63-19509" fmla="*/ 9110856 w 9517857"/>
              <a:gd name="connsiteY63-19510" fmla="*/ 70997 h 918356"/>
              <a:gd name="connsiteX64-19511" fmla="*/ 9268817 w 9517857"/>
              <a:gd name="connsiteY64-19512" fmla="*/ 53082 h 918356"/>
              <a:gd name="connsiteX65-19513" fmla="*/ 9316667 w 9517857"/>
              <a:gd name="connsiteY65-19514" fmla="*/ 45047 h 918356"/>
              <a:gd name="connsiteX66-19515" fmla="*/ 9428209 w 9517857"/>
              <a:gd name="connsiteY66-19516" fmla="*/ 29923 h 918356"/>
              <a:gd name="connsiteX67-19517" fmla="*/ 9488916 w 9517857"/>
              <a:gd name="connsiteY67-19518" fmla="*/ 0 h 918356"/>
              <a:gd name="connsiteX0-19519" fmla="*/ 9488916 w 9517857"/>
              <a:gd name="connsiteY0-19520" fmla="*/ 0 h 918356"/>
              <a:gd name="connsiteX1-19521" fmla="*/ 9517857 w 9517857"/>
              <a:gd name="connsiteY1-19522" fmla="*/ 12 h 918356"/>
              <a:gd name="connsiteX2-19523" fmla="*/ 9517857 w 9517857"/>
              <a:gd name="connsiteY2-19524" fmla="*/ 918356 h 918356"/>
              <a:gd name="connsiteX3-19525" fmla="*/ 14604 w 9517857"/>
              <a:gd name="connsiteY3-19526" fmla="*/ 918356 h 918356"/>
              <a:gd name="connsiteX4-19527" fmla="*/ 12841 w 9517857"/>
              <a:gd name="connsiteY4-19528" fmla="*/ 917763 h 918356"/>
              <a:gd name="connsiteX5-19529" fmla="*/ 93 w 9517857"/>
              <a:gd name="connsiteY5-19530" fmla="*/ 912471 h 918356"/>
              <a:gd name="connsiteX6-19531" fmla="*/ 275005 w 9517857"/>
              <a:gd name="connsiteY6-19532" fmla="*/ 823579 h 918356"/>
              <a:gd name="connsiteX7-19533" fmla="*/ 587824 w 9517857"/>
              <a:gd name="connsiteY7-19534" fmla="*/ 798195 h 918356"/>
              <a:gd name="connsiteX8-19535" fmla="*/ 752936 w 9517857"/>
              <a:gd name="connsiteY8-19536" fmla="*/ 742843 h 918356"/>
              <a:gd name="connsiteX9-19537" fmla="*/ 855732 w 9517857"/>
              <a:gd name="connsiteY9-19538" fmla="*/ 731068 h 918356"/>
              <a:gd name="connsiteX10-19539" fmla="*/ 901402 w 9517857"/>
              <a:gd name="connsiteY10-19540" fmla="*/ 729045 h 918356"/>
              <a:gd name="connsiteX11-19541" fmla="*/ 930946 w 9517857"/>
              <a:gd name="connsiteY11-19542" fmla="*/ 734046 h 918356"/>
              <a:gd name="connsiteX12-19543" fmla="*/ 986250 w 9517857"/>
              <a:gd name="connsiteY12-19544" fmla="*/ 713530 h 918356"/>
              <a:gd name="connsiteX13-19545" fmla="*/ 1013752 w 9517857"/>
              <a:gd name="connsiteY13-19546" fmla="*/ 713361 h 918356"/>
              <a:gd name="connsiteX14-19547" fmla="*/ 1142754 w 9517857"/>
              <a:gd name="connsiteY14-19548" fmla="*/ 725374 h 918356"/>
              <a:gd name="connsiteX15-19549" fmla="*/ 1218120 w 9517857"/>
              <a:gd name="connsiteY15-19550" fmla="*/ 713280 h 918356"/>
              <a:gd name="connsiteX16-19551" fmla="*/ 1580688 w 9517857"/>
              <a:gd name="connsiteY16-19552" fmla="*/ 693697 h 918356"/>
              <a:gd name="connsiteX17-19553" fmla="*/ 2054652 w 9517857"/>
              <a:gd name="connsiteY17-19554" fmla="*/ 656648 h 918356"/>
              <a:gd name="connsiteX18-19555" fmla="*/ 2440292 w 9517857"/>
              <a:gd name="connsiteY18-19556" fmla="*/ 593862 h 918356"/>
              <a:gd name="connsiteX19-19557" fmla="*/ 2547829 w 9517857"/>
              <a:gd name="connsiteY19-19558" fmla="*/ 566150 h 918356"/>
              <a:gd name="connsiteX20-19559" fmla="*/ 2693698 w 9517857"/>
              <a:gd name="connsiteY20-19560" fmla="*/ 560029 h 918356"/>
              <a:gd name="connsiteX21-19561" fmla="*/ 2727306 w 9517857"/>
              <a:gd name="connsiteY21-19562" fmla="*/ 550698 h 918356"/>
              <a:gd name="connsiteX22-19563" fmla="*/ 3073635 w 9517857"/>
              <a:gd name="connsiteY22-19564" fmla="*/ 491294 h 918356"/>
              <a:gd name="connsiteX23-19565" fmla="*/ 3222071 w 9517857"/>
              <a:gd name="connsiteY23-19566" fmla="*/ 470559 h 918356"/>
              <a:gd name="connsiteX24-19567" fmla="*/ 3349632 w 9517857"/>
              <a:gd name="connsiteY24-19568" fmla="*/ 432583 h 918356"/>
              <a:gd name="connsiteX25-19569" fmla="*/ 3479593 w 9517857"/>
              <a:gd name="connsiteY25-19570" fmla="*/ 390437 h 918356"/>
              <a:gd name="connsiteX26-19571" fmla="*/ 3651428 w 9517857"/>
              <a:gd name="connsiteY26-19572" fmla="*/ 361807 h 918356"/>
              <a:gd name="connsiteX27-19573" fmla="*/ 3844133 w 9517857"/>
              <a:gd name="connsiteY27-19574" fmla="*/ 360648 h 918356"/>
              <a:gd name="connsiteX28-19575" fmla="*/ 3933803 w 9517857"/>
              <a:gd name="connsiteY28-19576" fmla="*/ 357315 h 918356"/>
              <a:gd name="connsiteX29-19577" fmla="*/ 4266740 w 9517857"/>
              <a:gd name="connsiteY29-19578" fmla="*/ 361454 h 918356"/>
              <a:gd name="connsiteX30-19579" fmla="*/ 4512664 w 9517857"/>
              <a:gd name="connsiteY30-19580" fmla="*/ 319948 h 918356"/>
              <a:gd name="connsiteX31-19581" fmla="*/ 4616423 w 9517857"/>
              <a:gd name="connsiteY31-19582" fmla="*/ 290914 h 918356"/>
              <a:gd name="connsiteX32-19583" fmla="*/ 4689163 w 9517857"/>
              <a:gd name="connsiteY32-19584" fmla="*/ 272812 h 918356"/>
              <a:gd name="connsiteX33-19585" fmla="*/ 4783273 w 9517857"/>
              <a:gd name="connsiteY33-19586" fmla="*/ 248463 h 918356"/>
              <a:gd name="connsiteX34-19587" fmla="*/ 4908371 w 9517857"/>
              <a:gd name="connsiteY34-19588" fmla="*/ 243659 h 918356"/>
              <a:gd name="connsiteX35-19589" fmla="*/ 5060397 w 9517857"/>
              <a:gd name="connsiteY35-19590" fmla="*/ 263688 h 918356"/>
              <a:gd name="connsiteX36-19591" fmla="*/ 5252996 w 9517857"/>
              <a:gd name="connsiteY36-19592" fmla="*/ 270655 h 918356"/>
              <a:gd name="connsiteX37-19593" fmla="*/ 5358056 w 9517857"/>
              <a:gd name="connsiteY37-19594" fmla="*/ 247248 h 918356"/>
              <a:gd name="connsiteX38-19595" fmla="*/ 5426496 w 9517857"/>
              <a:gd name="connsiteY38-19596" fmla="*/ 235142 h 918356"/>
              <a:gd name="connsiteX39-19597" fmla="*/ 5497161 w 9517857"/>
              <a:gd name="connsiteY39-19598" fmla="*/ 228808 h 918356"/>
              <a:gd name="connsiteX40-19599" fmla="*/ 5826043 w 9517857"/>
              <a:gd name="connsiteY40-19600" fmla="*/ 148073 h 918356"/>
              <a:gd name="connsiteX41-19601" fmla="*/ 6007627 w 9517857"/>
              <a:gd name="connsiteY41-19602" fmla="*/ 147126 h 918356"/>
              <a:gd name="connsiteX42-19603" fmla="*/ 6194152 w 9517857"/>
              <a:gd name="connsiteY42-19604" fmla="*/ 151772 h 918356"/>
              <a:gd name="connsiteX43-19605" fmla="*/ 6281379 w 9517857"/>
              <a:gd name="connsiteY43-19606" fmla="*/ 181626 h 918356"/>
              <a:gd name="connsiteX44-19607" fmla="*/ 6489033 w 9517857"/>
              <a:gd name="connsiteY44-19608" fmla="*/ 167648 h 918356"/>
              <a:gd name="connsiteX45-19609" fmla="*/ 6544700 w 9517857"/>
              <a:gd name="connsiteY45-19610" fmla="*/ 167161 h 918356"/>
              <a:gd name="connsiteX46-19611" fmla="*/ 6648353 w 9517857"/>
              <a:gd name="connsiteY46-19612" fmla="*/ 172250 h 918356"/>
              <a:gd name="connsiteX47-19613" fmla="*/ 6736227 w 9517857"/>
              <a:gd name="connsiteY47-19614" fmla="*/ 173216 h 918356"/>
              <a:gd name="connsiteX48-19615" fmla="*/ 6977218 w 9517857"/>
              <a:gd name="connsiteY48-19616" fmla="*/ 184289 h 918356"/>
              <a:gd name="connsiteX49-19617" fmla="*/ 7065221 w 9517857"/>
              <a:gd name="connsiteY49-19618" fmla="*/ 227531 h 918356"/>
              <a:gd name="connsiteX50-19619" fmla="*/ 7358195 w 9517857"/>
              <a:gd name="connsiteY50-19620" fmla="*/ 251740 h 918356"/>
              <a:gd name="connsiteX51-19621" fmla="*/ 7565449 w 9517857"/>
              <a:gd name="connsiteY51-19622" fmla="*/ 258950 h 918356"/>
              <a:gd name="connsiteX52-19623" fmla="*/ 7599285 w 9517857"/>
              <a:gd name="connsiteY52-19624" fmla="*/ 266021 h 918356"/>
              <a:gd name="connsiteX53-19625" fmla="*/ 7644411 w 9517857"/>
              <a:gd name="connsiteY53-19626" fmla="*/ 258986 h 918356"/>
              <a:gd name="connsiteX54-19627" fmla="*/ 7965805 w 9517857"/>
              <a:gd name="connsiteY54-19628" fmla="*/ 200355 h 918356"/>
              <a:gd name="connsiteX55-19629" fmla="*/ 8147401 w 9517857"/>
              <a:gd name="connsiteY55-19630" fmla="*/ 205617 h 918356"/>
              <a:gd name="connsiteX56-19631" fmla="*/ 8256033 w 9517857"/>
              <a:gd name="connsiteY56-19632" fmla="*/ 193713 h 918356"/>
              <a:gd name="connsiteX57-19633" fmla="*/ 8614948 w 9517857"/>
              <a:gd name="connsiteY57-19634" fmla="*/ 168247 h 918356"/>
              <a:gd name="connsiteX58-19635" fmla="*/ 8715976 w 9517857"/>
              <a:gd name="connsiteY58-19636" fmla="*/ 178374 h 918356"/>
              <a:gd name="connsiteX59-19637" fmla="*/ 8778827 w 9517857"/>
              <a:gd name="connsiteY59-19638" fmla="*/ 172936 h 918356"/>
              <a:gd name="connsiteX60-19639" fmla="*/ 8855248 w 9517857"/>
              <a:gd name="connsiteY60-19640" fmla="*/ 143149 h 918356"/>
              <a:gd name="connsiteX61-19641" fmla="*/ 9010380 w 9517857"/>
              <a:gd name="connsiteY61-19642" fmla="*/ 91891 h 918356"/>
              <a:gd name="connsiteX62-19643" fmla="*/ 9110856 w 9517857"/>
              <a:gd name="connsiteY62-19644" fmla="*/ 70997 h 918356"/>
              <a:gd name="connsiteX63-19645" fmla="*/ 9268817 w 9517857"/>
              <a:gd name="connsiteY63-19646" fmla="*/ 53082 h 918356"/>
              <a:gd name="connsiteX64-19647" fmla="*/ 9316667 w 9517857"/>
              <a:gd name="connsiteY64-19648" fmla="*/ 45047 h 918356"/>
              <a:gd name="connsiteX65-19649" fmla="*/ 9428209 w 9517857"/>
              <a:gd name="connsiteY65-19650" fmla="*/ 29923 h 918356"/>
              <a:gd name="connsiteX66-19651" fmla="*/ 9488916 w 9517857"/>
              <a:gd name="connsiteY66-19652" fmla="*/ 0 h 918356"/>
              <a:gd name="connsiteX0-19653" fmla="*/ 9488916 w 9517857"/>
              <a:gd name="connsiteY0-19654" fmla="*/ 0 h 918356"/>
              <a:gd name="connsiteX1-19655" fmla="*/ 9517857 w 9517857"/>
              <a:gd name="connsiteY1-19656" fmla="*/ 12 h 918356"/>
              <a:gd name="connsiteX2-19657" fmla="*/ 9517857 w 9517857"/>
              <a:gd name="connsiteY2-19658" fmla="*/ 918356 h 918356"/>
              <a:gd name="connsiteX3-19659" fmla="*/ 14604 w 9517857"/>
              <a:gd name="connsiteY3-19660" fmla="*/ 918356 h 918356"/>
              <a:gd name="connsiteX4-19661" fmla="*/ 12841 w 9517857"/>
              <a:gd name="connsiteY4-19662" fmla="*/ 917763 h 918356"/>
              <a:gd name="connsiteX5-19663" fmla="*/ 93 w 9517857"/>
              <a:gd name="connsiteY5-19664" fmla="*/ 912471 h 918356"/>
              <a:gd name="connsiteX6-19665" fmla="*/ 275005 w 9517857"/>
              <a:gd name="connsiteY6-19666" fmla="*/ 823579 h 918356"/>
              <a:gd name="connsiteX7-19667" fmla="*/ 587824 w 9517857"/>
              <a:gd name="connsiteY7-19668" fmla="*/ 798195 h 918356"/>
              <a:gd name="connsiteX8-19669" fmla="*/ 752936 w 9517857"/>
              <a:gd name="connsiteY8-19670" fmla="*/ 742843 h 918356"/>
              <a:gd name="connsiteX9-19671" fmla="*/ 855732 w 9517857"/>
              <a:gd name="connsiteY9-19672" fmla="*/ 731068 h 918356"/>
              <a:gd name="connsiteX10-19673" fmla="*/ 901402 w 9517857"/>
              <a:gd name="connsiteY10-19674" fmla="*/ 729045 h 918356"/>
              <a:gd name="connsiteX11-19675" fmla="*/ 930946 w 9517857"/>
              <a:gd name="connsiteY11-19676" fmla="*/ 734046 h 918356"/>
              <a:gd name="connsiteX12-19677" fmla="*/ 986250 w 9517857"/>
              <a:gd name="connsiteY12-19678" fmla="*/ 713530 h 918356"/>
              <a:gd name="connsiteX13-19679" fmla="*/ 1013752 w 9517857"/>
              <a:gd name="connsiteY13-19680" fmla="*/ 713361 h 918356"/>
              <a:gd name="connsiteX14-19681" fmla="*/ 1142754 w 9517857"/>
              <a:gd name="connsiteY14-19682" fmla="*/ 725374 h 918356"/>
              <a:gd name="connsiteX15-19683" fmla="*/ 1218120 w 9517857"/>
              <a:gd name="connsiteY15-19684" fmla="*/ 713280 h 918356"/>
              <a:gd name="connsiteX16-19685" fmla="*/ 1580688 w 9517857"/>
              <a:gd name="connsiteY16-19686" fmla="*/ 693697 h 918356"/>
              <a:gd name="connsiteX17-19687" fmla="*/ 2054652 w 9517857"/>
              <a:gd name="connsiteY17-19688" fmla="*/ 656648 h 918356"/>
              <a:gd name="connsiteX18-19689" fmla="*/ 2440292 w 9517857"/>
              <a:gd name="connsiteY18-19690" fmla="*/ 593862 h 918356"/>
              <a:gd name="connsiteX19-19691" fmla="*/ 2547829 w 9517857"/>
              <a:gd name="connsiteY19-19692" fmla="*/ 566150 h 918356"/>
              <a:gd name="connsiteX20-19693" fmla="*/ 2693698 w 9517857"/>
              <a:gd name="connsiteY20-19694" fmla="*/ 560029 h 918356"/>
              <a:gd name="connsiteX21-19695" fmla="*/ 2727306 w 9517857"/>
              <a:gd name="connsiteY21-19696" fmla="*/ 550698 h 918356"/>
              <a:gd name="connsiteX22-19697" fmla="*/ 3073635 w 9517857"/>
              <a:gd name="connsiteY22-19698" fmla="*/ 491294 h 918356"/>
              <a:gd name="connsiteX23-19699" fmla="*/ 3222071 w 9517857"/>
              <a:gd name="connsiteY23-19700" fmla="*/ 470559 h 918356"/>
              <a:gd name="connsiteX24-19701" fmla="*/ 3349632 w 9517857"/>
              <a:gd name="connsiteY24-19702" fmla="*/ 432583 h 918356"/>
              <a:gd name="connsiteX25-19703" fmla="*/ 3479593 w 9517857"/>
              <a:gd name="connsiteY25-19704" fmla="*/ 390437 h 918356"/>
              <a:gd name="connsiteX26-19705" fmla="*/ 3651428 w 9517857"/>
              <a:gd name="connsiteY26-19706" fmla="*/ 361807 h 918356"/>
              <a:gd name="connsiteX27-19707" fmla="*/ 3844133 w 9517857"/>
              <a:gd name="connsiteY27-19708" fmla="*/ 360648 h 918356"/>
              <a:gd name="connsiteX28-19709" fmla="*/ 3933803 w 9517857"/>
              <a:gd name="connsiteY28-19710" fmla="*/ 357315 h 918356"/>
              <a:gd name="connsiteX29-19711" fmla="*/ 4266740 w 9517857"/>
              <a:gd name="connsiteY29-19712" fmla="*/ 361454 h 918356"/>
              <a:gd name="connsiteX30-19713" fmla="*/ 4512664 w 9517857"/>
              <a:gd name="connsiteY30-19714" fmla="*/ 319948 h 918356"/>
              <a:gd name="connsiteX31-19715" fmla="*/ 4616423 w 9517857"/>
              <a:gd name="connsiteY31-19716" fmla="*/ 290914 h 918356"/>
              <a:gd name="connsiteX32-19717" fmla="*/ 4783273 w 9517857"/>
              <a:gd name="connsiteY32-19718" fmla="*/ 248463 h 918356"/>
              <a:gd name="connsiteX33-19719" fmla="*/ 4908371 w 9517857"/>
              <a:gd name="connsiteY33-19720" fmla="*/ 243659 h 918356"/>
              <a:gd name="connsiteX34-19721" fmla="*/ 5060397 w 9517857"/>
              <a:gd name="connsiteY34-19722" fmla="*/ 263688 h 918356"/>
              <a:gd name="connsiteX35-19723" fmla="*/ 5252996 w 9517857"/>
              <a:gd name="connsiteY35-19724" fmla="*/ 270655 h 918356"/>
              <a:gd name="connsiteX36-19725" fmla="*/ 5358056 w 9517857"/>
              <a:gd name="connsiteY36-19726" fmla="*/ 247248 h 918356"/>
              <a:gd name="connsiteX37-19727" fmla="*/ 5426496 w 9517857"/>
              <a:gd name="connsiteY37-19728" fmla="*/ 235142 h 918356"/>
              <a:gd name="connsiteX38-19729" fmla="*/ 5497161 w 9517857"/>
              <a:gd name="connsiteY38-19730" fmla="*/ 228808 h 918356"/>
              <a:gd name="connsiteX39-19731" fmla="*/ 5826043 w 9517857"/>
              <a:gd name="connsiteY39-19732" fmla="*/ 148073 h 918356"/>
              <a:gd name="connsiteX40-19733" fmla="*/ 6007627 w 9517857"/>
              <a:gd name="connsiteY40-19734" fmla="*/ 147126 h 918356"/>
              <a:gd name="connsiteX41-19735" fmla="*/ 6194152 w 9517857"/>
              <a:gd name="connsiteY41-19736" fmla="*/ 151772 h 918356"/>
              <a:gd name="connsiteX42-19737" fmla="*/ 6281379 w 9517857"/>
              <a:gd name="connsiteY42-19738" fmla="*/ 181626 h 918356"/>
              <a:gd name="connsiteX43-19739" fmla="*/ 6489033 w 9517857"/>
              <a:gd name="connsiteY43-19740" fmla="*/ 167648 h 918356"/>
              <a:gd name="connsiteX44-19741" fmla="*/ 6544700 w 9517857"/>
              <a:gd name="connsiteY44-19742" fmla="*/ 167161 h 918356"/>
              <a:gd name="connsiteX45-19743" fmla="*/ 6648353 w 9517857"/>
              <a:gd name="connsiteY45-19744" fmla="*/ 172250 h 918356"/>
              <a:gd name="connsiteX46-19745" fmla="*/ 6736227 w 9517857"/>
              <a:gd name="connsiteY46-19746" fmla="*/ 173216 h 918356"/>
              <a:gd name="connsiteX47-19747" fmla="*/ 6977218 w 9517857"/>
              <a:gd name="connsiteY47-19748" fmla="*/ 184289 h 918356"/>
              <a:gd name="connsiteX48-19749" fmla="*/ 7065221 w 9517857"/>
              <a:gd name="connsiteY48-19750" fmla="*/ 227531 h 918356"/>
              <a:gd name="connsiteX49-19751" fmla="*/ 7358195 w 9517857"/>
              <a:gd name="connsiteY49-19752" fmla="*/ 251740 h 918356"/>
              <a:gd name="connsiteX50-19753" fmla="*/ 7565449 w 9517857"/>
              <a:gd name="connsiteY50-19754" fmla="*/ 258950 h 918356"/>
              <a:gd name="connsiteX51-19755" fmla="*/ 7599285 w 9517857"/>
              <a:gd name="connsiteY51-19756" fmla="*/ 266021 h 918356"/>
              <a:gd name="connsiteX52-19757" fmla="*/ 7644411 w 9517857"/>
              <a:gd name="connsiteY52-19758" fmla="*/ 258986 h 918356"/>
              <a:gd name="connsiteX53-19759" fmla="*/ 7965805 w 9517857"/>
              <a:gd name="connsiteY53-19760" fmla="*/ 200355 h 918356"/>
              <a:gd name="connsiteX54-19761" fmla="*/ 8147401 w 9517857"/>
              <a:gd name="connsiteY54-19762" fmla="*/ 205617 h 918356"/>
              <a:gd name="connsiteX55-19763" fmla="*/ 8256033 w 9517857"/>
              <a:gd name="connsiteY55-19764" fmla="*/ 193713 h 918356"/>
              <a:gd name="connsiteX56-19765" fmla="*/ 8614948 w 9517857"/>
              <a:gd name="connsiteY56-19766" fmla="*/ 168247 h 918356"/>
              <a:gd name="connsiteX57-19767" fmla="*/ 8715976 w 9517857"/>
              <a:gd name="connsiteY57-19768" fmla="*/ 178374 h 918356"/>
              <a:gd name="connsiteX58-19769" fmla="*/ 8778827 w 9517857"/>
              <a:gd name="connsiteY58-19770" fmla="*/ 172936 h 918356"/>
              <a:gd name="connsiteX59-19771" fmla="*/ 8855248 w 9517857"/>
              <a:gd name="connsiteY59-19772" fmla="*/ 143149 h 918356"/>
              <a:gd name="connsiteX60-19773" fmla="*/ 9010380 w 9517857"/>
              <a:gd name="connsiteY60-19774" fmla="*/ 91891 h 918356"/>
              <a:gd name="connsiteX61-19775" fmla="*/ 9110856 w 9517857"/>
              <a:gd name="connsiteY61-19776" fmla="*/ 70997 h 918356"/>
              <a:gd name="connsiteX62-19777" fmla="*/ 9268817 w 9517857"/>
              <a:gd name="connsiteY62-19778" fmla="*/ 53082 h 918356"/>
              <a:gd name="connsiteX63-19779" fmla="*/ 9316667 w 9517857"/>
              <a:gd name="connsiteY63-19780" fmla="*/ 45047 h 918356"/>
              <a:gd name="connsiteX64-19781" fmla="*/ 9428209 w 9517857"/>
              <a:gd name="connsiteY64-19782" fmla="*/ 29923 h 918356"/>
              <a:gd name="connsiteX65-19783" fmla="*/ 9488916 w 9517857"/>
              <a:gd name="connsiteY65-19784" fmla="*/ 0 h 918356"/>
              <a:gd name="connsiteX0-19785" fmla="*/ 9488916 w 9517857"/>
              <a:gd name="connsiteY0-19786" fmla="*/ 0 h 918356"/>
              <a:gd name="connsiteX1-19787" fmla="*/ 9517857 w 9517857"/>
              <a:gd name="connsiteY1-19788" fmla="*/ 12 h 918356"/>
              <a:gd name="connsiteX2-19789" fmla="*/ 9517857 w 9517857"/>
              <a:gd name="connsiteY2-19790" fmla="*/ 918356 h 918356"/>
              <a:gd name="connsiteX3-19791" fmla="*/ 14604 w 9517857"/>
              <a:gd name="connsiteY3-19792" fmla="*/ 918356 h 918356"/>
              <a:gd name="connsiteX4-19793" fmla="*/ 12841 w 9517857"/>
              <a:gd name="connsiteY4-19794" fmla="*/ 917763 h 918356"/>
              <a:gd name="connsiteX5-19795" fmla="*/ 93 w 9517857"/>
              <a:gd name="connsiteY5-19796" fmla="*/ 912471 h 918356"/>
              <a:gd name="connsiteX6-19797" fmla="*/ 275005 w 9517857"/>
              <a:gd name="connsiteY6-19798" fmla="*/ 823579 h 918356"/>
              <a:gd name="connsiteX7-19799" fmla="*/ 587824 w 9517857"/>
              <a:gd name="connsiteY7-19800" fmla="*/ 798195 h 918356"/>
              <a:gd name="connsiteX8-19801" fmla="*/ 752936 w 9517857"/>
              <a:gd name="connsiteY8-19802" fmla="*/ 742843 h 918356"/>
              <a:gd name="connsiteX9-19803" fmla="*/ 855732 w 9517857"/>
              <a:gd name="connsiteY9-19804" fmla="*/ 731068 h 918356"/>
              <a:gd name="connsiteX10-19805" fmla="*/ 901402 w 9517857"/>
              <a:gd name="connsiteY10-19806" fmla="*/ 729045 h 918356"/>
              <a:gd name="connsiteX11-19807" fmla="*/ 930946 w 9517857"/>
              <a:gd name="connsiteY11-19808" fmla="*/ 734046 h 918356"/>
              <a:gd name="connsiteX12-19809" fmla="*/ 986250 w 9517857"/>
              <a:gd name="connsiteY12-19810" fmla="*/ 713530 h 918356"/>
              <a:gd name="connsiteX13-19811" fmla="*/ 1013752 w 9517857"/>
              <a:gd name="connsiteY13-19812" fmla="*/ 713361 h 918356"/>
              <a:gd name="connsiteX14-19813" fmla="*/ 1142754 w 9517857"/>
              <a:gd name="connsiteY14-19814" fmla="*/ 725374 h 918356"/>
              <a:gd name="connsiteX15-19815" fmla="*/ 1218120 w 9517857"/>
              <a:gd name="connsiteY15-19816" fmla="*/ 713280 h 918356"/>
              <a:gd name="connsiteX16-19817" fmla="*/ 1580688 w 9517857"/>
              <a:gd name="connsiteY16-19818" fmla="*/ 693697 h 918356"/>
              <a:gd name="connsiteX17-19819" fmla="*/ 2054652 w 9517857"/>
              <a:gd name="connsiteY17-19820" fmla="*/ 656648 h 918356"/>
              <a:gd name="connsiteX18-19821" fmla="*/ 2440292 w 9517857"/>
              <a:gd name="connsiteY18-19822" fmla="*/ 593862 h 918356"/>
              <a:gd name="connsiteX19-19823" fmla="*/ 2547829 w 9517857"/>
              <a:gd name="connsiteY19-19824" fmla="*/ 566150 h 918356"/>
              <a:gd name="connsiteX20-19825" fmla="*/ 2693698 w 9517857"/>
              <a:gd name="connsiteY20-19826" fmla="*/ 560029 h 918356"/>
              <a:gd name="connsiteX21-19827" fmla="*/ 2727306 w 9517857"/>
              <a:gd name="connsiteY21-19828" fmla="*/ 550698 h 918356"/>
              <a:gd name="connsiteX22-19829" fmla="*/ 3073635 w 9517857"/>
              <a:gd name="connsiteY22-19830" fmla="*/ 491294 h 918356"/>
              <a:gd name="connsiteX23-19831" fmla="*/ 3222071 w 9517857"/>
              <a:gd name="connsiteY23-19832" fmla="*/ 470559 h 918356"/>
              <a:gd name="connsiteX24-19833" fmla="*/ 3349632 w 9517857"/>
              <a:gd name="connsiteY24-19834" fmla="*/ 432583 h 918356"/>
              <a:gd name="connsiteX25-19835" fmla="*/ 3479593 w 9517857"/>
              <a:gd name="connsiteY25-19836" fmla="*/ 390437 h 918356"/>
              <a:gd name="connsiteX26-19837" fmla="*/ 3651428 w 9517857"/>
              <a:gd name="connsiteY26-19838" fmla="*/ 361807 h 918356"/>
              <a:gd name="connsiteX27-19839" fmla="*/ 3844133 w 9517857"/>
              <a:gd name="connsiteY27-19840" fmla="*/ 360648 h 918356"/>
              <a:gd name="connsiteX28-19841" fmla="*/ 3933803 w 9517857"/>
              <a:gd name="connsiteY28-19842" fmla="*/ 357315 h 918356"/>
              <a:gd name="connsiteX29-19843" fmla="*/ 4266740 w 9517857"/>
              <a:gd name="connsiteY29-19844" fmla="*/ 361454 h 918356"/>
              <a:gd name="connsiteX30-19845" fmla="*/ 4512664 w 9517857"/>
              <a:gd name="connsiteY30-19846" fmla="*/ 319948 h 918356"/>
              <a:gd name="connsiteX31-19847" fmla="*/ 4616423 w 9517857"/>
              <a:gd name="connsiteY31-19848" fmla="*/ 290914 h 918356"/>
              <a:gd name="connsiteX32-19849" fmla="*/ 4783273 w 9517857"/>
              <a:gd name="connsiteY32-19850" fmla="*/ 248463 h 918356"/>
              <a:gd name="connsiteX33-19851" fmla="*/ 4908371 w 9517857"/>
              <a:gd name="connsiteY33-19852" fmla="*/ 243659 h 918356"/>
              <a:gd name="connsiteX34-19853" fmla="*/ 5060397 w 9517857"/>
              <a:gd name="connsiteY34-19854" fmla="*/ 263688 h 918356"/>
              <a:gd name="connsiteX35-19855" fmla="*/ 5252996 w 9517857"/>
              <a:gd name="connsiteY35-19856" fmla="*/ 270655 h 918356"/>
              <a:gd name="connsiteX36-19857" fmla="*/ 5358056 w 9517857"/>
              <a:gd name="connsiteY36-19858" fmla="*/ 247248 h 918356"/>
              <a:gd name="connsiteX37-19859" fmla="*/ 5426496 w 9517857"/>
              <a:gd name="connsiteY37-19860" fmla="*/ 235142 h 918356"/>
              <a:gd name="connsiteX38-19861" fmla="*/ 5497161 w 9517857"/>
              <a:gd name="connsiteY38-19862" fmla="*/ 228808 h 918356"/>
              <a:gd name="connsiteX39-19863" fmla="*/ 5826043 w 9517857"/>
              <a:gd name="connsiteY39-19864" fmla="*/ 148073 h 918356"/>
              <a:gd name="connsiteX40-19865" fmla="*/ 6007627 w 9517857"/>
              <a:gd name="connsiteY40-19866" fmla="*/ 147126 h 918356"/>
              <a:gd name="connsiteX41-19867" fmla="*/ 6194152 w 9517857"/>
              <a:gd name="connsiteY41-19868" fmla="*/ 151772 h 918356"/>
              <a:gd name="connsiteX42-19869" fmla="*/ 6281379 w 9517857"/>
              <a:gd name="connsiteY42-19870" fmla="*/ 181626 h 918356"/>
              <a:gd name="connsiteX43-19871" fmla="*/ 6489033 w 9517857"/>
              <a:gd name="connsiteY43-19872" fmla="*/ 167648 h 918356"/>
              <a:gd name="connsiteX44-19873" fmla="*/ 6544700 w 9517857"/>
              <a:gd name="connsiteY44-19874" fmla="*/ 167161 h 918356"/>
              <a:gd name="connsiteX45-19875" fmla="*/ 6648353 w 9517857"/>
              <a:gd name="connsiteY45-19876" fmla="*/ 172250 h 918356"/>
              <a:gd name="connsiteX46-19877" fmla="*/ 6736227 w 9517857"/>
              <a:gd name="connsiteY46-19878" fmla="*/ 173216 h 918356"/>
              <a:gd name="connsiteX47-19879" fmla="*/ 6977218 w 9517857"/>
              <a:gd name="connsiteY47-19880" fmla="*/ 184289 h 918356"/>
              <a:gd name="connsiteX48-19881" fmla="*/ 7065221 w 9517857"/>
              <a:gd name="connsiteY48-19882" fmla="*/ 227531 h 918356"/>
              <a:gd name="connsiteX49-19883" fmla="*/ 7358195 w 9517857"/>
              <a:gd name="connsiteY49-19884" fmla="*/ 251740 h 918356"/>
              <a:gd name="connsiteX50-19885" fmla="*/ 7599285 w 9517857"/>
              <a:gd name="connsiteY50-19886" fmla="*/ 266021 h 918356"/>
              <a:gd name="connsiteX51-19887" fmla="*/ 7644411 w 9517857"/>
              <a:gd name="connsiteY51-19888" fmla="*/ 258986 h 918356"/>
              <a:gd name="connsiteX52-19889" fmla="*/ 7965805 w 9517857"/>
              <a:gd name="connsiteY52-19890" fmla="*/ 200355 h 918356"/>
              <a:gd name="connsiteX53-19891" fmla="*/ 8147401 w 9517857"/>
              <a:gd name="connsiteY53-19892" fmla="*/ 205617 h 918356"/>
              <a:gd name="connsiteX54-19893" fmla="*/ 8256033 w 9517857"/>
              <a:gd name="connsiteY54-19894" fmla="*/ 193713 h 918356"/>
              <a:gd name="connsiteX55-19895" fmla="*/ 8614948 w 9517857"/>
              <a:gd name="connsiteY55-19896" fmla="*/ 168247 h 918356"/>
              <a:gd name="connsiteX56-19897" fmla="*/ 8715976 w 9517857"/>
              <a:gd name="connsiteY56-19898" fmla="*/ 178374 h 918356"/>
              <a:gd name="connsiteX57-19899" fmla="*/ 8778827 w 9517857"/>
              <a:gd name="connsiteY57-19900" fmla="*/ 172936 h 918356"/>
              <a:gd name="connsiteX58-19901" fmla="*/ 8855248 w 9517857"/>
              <a:gd name="connsiteY58-19902" fmla="*/ 143149 h 918356"/>
              <a:gd name="connsiteX59-19903" fmla="*/ 9010380 w 9517857"/>
              <a:gd name="connsiteY59-19904" fmla="*/ 91891 h 918356"/>
              <a:gd name="connsiteX60-19905" fmla="*/ 9110856 w 9517857"/>
              <a:gd name="connsiteY60-19906" fmla="*/ 70997 h 918356"/>
              <a:gd name="connsiteX61-19907" fmla="*/ 9268817 w 9517857"/>
              <a:gd name="connsiteY61-19908" fmla="*/ 53082 h 918356"/>
              <a:gd name="connsiteX62-19909" fmla="*/ 9316667 w 9517857"/>
              <a:gd name="connsiteY62-19910" fmla="*/ 45047 h 918356"/>
              <a:gd name="connsiteX63-19911" fmla="*/ 9428209 w 9517857"/>
              <a:gd name="connsiteY63-19912" fmla="*/ 29923 h 918356"/>
              <a:gd name="connsiteX64-19913" fmla="*/ 9488916 w 9517857"/>
              <a:gd name="connsiteY64-19914" fmla="*/ 0 h 918356"/>
              <a:gd name="connsiteX0-19915" fmla="*/ 9488916 w 9517857"/>
              <a:gd name="connsiteY0-19916" fmla="*/ 0 h 918356"/>
              <a:gd name="connsiteX1-19917" fmla="*/ 9517857 w 9517857"/>
              <a:gd name="connsiteY1-19918" fmla="*/ 12 h 918356"/>
              <a:gd name="connsiteX2-19919" fmla="*/ 9517857 w 9517857"/>
              <a:gd name="connsiteY2-19920" fmla="*/ 918356 h 918356"/>
              <a:gd name="connsiteX3-19921" fmla="*/ 14604 w 9517857"/>
              <a:gd name="connsiteY3-19922" fmla="*/ 918356 h 918356"/>
              <a:gd name="connsiteX4-19923" fmla="*/ 12841 w 9517857"/>
              <a:gd name="connsiteY4-19924" fmla="*/ 917763 h 918356"/>
              <a:gd name="connsiteX5-19925" fmla="*/ 93 w 9517857"/>
              <a:gd name="connsiteY5-19926" fmla="*/ 912471 h 918356"/>
              <a:gd name="connsiteX6-19927" fmla="*/ 275005 w 9517857"/>
              <a:gd name="connsiteY6-19928" fmla="*/ 823579 h 918356"/>
              <a:gd name="connsiteX7-19929" fmla="*/ 587824 w 9517857"/>
              <a:gd name="connsiteY7-19930" fmla="*/ 798195 h 918356"/>
              <a:gd name="connsiteX8-19931" fmla="*/ 752936 w 9517857"/>
              <a:gd name="connsiteY8-19932" fmla="*/ 742843 h 918356"/>
              <a:gd name="connsiteX9-19933" fmla="*/ 855732 w 9517857"/>
              <a:gd name="connsiteY9-19934" fmla="*/ 731068 h 918356"/>
              <a:gd name="connsiteX10-19935" fmla="*/ 901402 w 9517857"/>
              <a:gd name="connsiteY10-19936" fmla="*/ 729045 h 918356"/>
              <a:gd name="connsiteX11-19937" fmla="*/ 930946 w 9517857"/>
              <a:gd name="connsiteY11-19938" fmla="*/ 734046 h 918356"/>
              <a:gd name="connsiteX12-19939" fmla="*/ 986250 w 9517857"/>
              <a:gd name="connsiteY12-19940" fmla="*/ 713530 h 918356"/>
              <a:gd name="connsiteX13-19941" fmla="*/ 1013752 w 9517857"/>
              <a:gd name="connsiteY13-19942" fmla="*/ 713361 h 918356"/>
              <a:gd name="connsiteX14-19943" fmla="*/ 1142754 w 9517857"/>
              <a:gd name="connsiteY14-19944" fmla="*/ 725374 h 918356"/>
              <a:gd name="connsiteX15-19945" fmla="*/ 1218120 w 9517857"/>
              <a:gd name="connsiteY15-19946" fmla="*/ 713280 h 918356"/>
              <a:gd name="connsiteX16-19947" fmla="*/ 1580688 w 9517857"/>
              <a:gd name="connsiteY16-19948" fmla="*/ 693697 h 918356"/>
              <a:gd name="connsiteX17-19949" fmla="*/ 2054652 w 9517857"/>
              <a:gd name="connsiteY17-19950" fmla="*/ 656648 h 918356"/>
              <a:gd name="connsiteX18-19951" fmla="*/ 2440292 w 9517857"/>
              <a:gd name="connsiteY18-19952" fmla="*/ 593862 h 918356"/>
              <a:gd name="connsiteX19-19953" fmla="*/ 2547829 w 9517857"/>
              <a:gd name="connsiteY19-19954" fmla="*/ 566150 h 918356"/>
              <a:gd name="connsiteX20-19955" fmla="*/ 2693698 w 9517857"/>
              <a:gd name="connsiteY20-19956" fmla="*/ 560029 h 918356"/>
              <a:gd name="connsiteX21-19957" fmla="*/ 2727306 w 9517857"/>
              <a:gd name="connsiteY21-19958" fmla="*/ 550698 h 918356"/>
              <a:gd name="connsiteX22-19959" fmla="*/ 3073635 w 9517857"/>
              <a:gd name="connsiteY22-19960" fmla="*/ 491294 h 918356"/>
              <a:gd name="connsiteX23-19961" fmla="*/ 3222071 w 9517857"/>
              <a:gd name="connsiteY23-19962" fmla="*/ 470559 h 918356"/>
              <a:gd name="connsiteX24-19963" fmla="*/ 3349632 w 9517857"/>
              <a:gd name="connsiteY24-19964" fmla="*/ 432583 h 918356"/>
              <a:gd name="connsiteX25-19965" fmla="*/ 3479593 w 9517857"/>
              <a:gd name="connsiteY25-19966" fmla="*/ 390437 h 918356"/>
              <a:gd name="connsiteX26-19967" fmla="*/ 3651428 w 9517857"/>
              <a:gd name="connsiteY26-19968" fmla="*/ 361807 h 918356"/>
              <a:gd name="connsiteX27-19969" fmla="*/ 3844133 w 9517857"/>
              <a:gd name="connsiteY27-19970" fmla="*/ 360648 h 918356"/>
              <a:gd name="connsiteX28-19971" fmla="*/ 3933803 w 9517857"/>
              <a:gd name="connsiteY28-19972" fmla="*/ 357315 h 918356"/>
              <a:gd name="connsiteX29-19973" fmla="*/ 4266740 w 9517857"/>
              <a:gd name="connsiteY29-19974" fmla="*/ 361454 h 918356"/>
              <a:gd name="connsiteX30-19975" fmla="*/ 4512664 w 9517857"/>
              <a:gd name="connsiteY30-19976" fmla="*/ 319948 h 918356"/>
              <a:gd name="connsiteX31-19977" fmla="*/ 4616423 w 9517857"/>
              <a:gd name="connsiteY31-19978" fmla="*/ 290914 h 918356"/>
              <a:gd name="connsiteX32-19979" fmla="*/ 4783273 w 9517857"/>
              <a:gd name="connsiteY32-19980" fmla="*/ 248463 h 918356"/>
              <a:gd name="connsiteX33-19981" fmla="*/ 4908371 w 9517857"/>
              <a:gd name="connsiteY33-19982" fmla="*/ 243659 h 918356"/>
              <a:gd name="connsiteX34-19983" fmla="*/ 5060397 w 9517857"/>
              <a:gd name="connsiteY34-19984" fmla="*/ 263688 h 918356"/>
              <a:gd name="connsiteX35-19985" fmla="*/ 5252996 w 9517857"/>
              <a:gd name="connsiteY35-19986" fmla="*/ 270655 h 918356"/>
              <a:gd name="connsiteX36-19987" fmla="*/ 5358056 w 9517857"/>
              <a:gd name="connsiteY36-19988" fmla="*/ 247248 h 918356"/>
              <a:gd name="connsiteX37-19989" fmla="*/ 5426496 w 9517857"/>
              <a:gd name="connsiteY37-19990" fmla="*/ 235142 h 918356"/>
              <a:gd name="connsiteX38-19991" fmla="*/ 5497161 w 9517857"/>
              <a:gd name="connsiteY38-19992" fmla="*/ 228808 h 918356"/>
              <a:gd name="connsiteX39-19993" fmla="*/ 5826043 w 9517857"/>
              <a:gd name="connsiteY39-19994" fmla="*/ 148073 h 918356"/>
              <a:gd name="connsiteX40-19995" fmla="*/ 6007627 w 9517857"/>
              <a:gd name="connsiteY40-19996" fmla="*/ 147126 h 918356"/>
              <a:gd name="connsiteX41-19997" fmla="*/ 6194152 w 9517857"/>
              <a:gd name="connsiteY41-19998" fmla="*/ 151772 h 918356"/>
              <a:gd name="connsiteX42-19999" fmla="*/ 6281379 w 9517857"/>
              <a:gd name="connsiteY42-20000" fmla="*/ 181626 h 918356"/>
              <a:gd name="connsiteX43-20001" fmla="*/ 6489033 w 9517857"/>
              <a:gd name="connsiteY43-20002" fmla="*/ 167648 h 918356"/>
              <a:gd name="connsiteX44-20003" fmla="*/ 6544700 w 9517857"/>
              <a:gd name="connsiteY44-20004" fmla="*/ 167161 h 918356"/>
              <a:gd name="connsiteX45-20005" fmla="*/ 6648353 w 9517857"/>
              <a:gd name="connsiteY45-20006" fmla="*/ 172250 h 918356"/>
              <a:gd name="connsiteX46-20007" fmla="*/ 6736227 w 9517857"/>
              <a:gd name="connsiteY46-20008" fmla="*/ 173216 h 918356"/>
              <a:gd name="connsiteX47-20009" fmla="*/ 6977218 w 9517857"/>
              <a:gd name="connsiteY47-20010" fmla="*/ 184289 h 918356"/>
              <a:gd name="connsiteX48-20011" fmla="*/ 7065221 w 9517857"/>
              <a:gd name="connsiteY48-20012" fmla="*/ 227531 h 918356"/>
              <a:gd name="connsiteX49-20013" fmla="*/ 7358195 w 9517857"/>
              <a:gd name="connsiteY49-20014" fmla="*/ 251740 h 918356"/>
              <a:gd name="connsiteX50-20015" fmla="*/ 7599285 w 9517857"/>
              <a:gd name="connsiteY50-20016" fmla="*/ 266021 h 918356"/>
              <a:gd name="connsiteX51-20017" fmla="*/ 7644411 w 9517857"/>
              <a:gd name="connsiteY51-20018" fmla="*/ 258986 h 918356"/>
              <a:gd name="connsiteX52-20019" fmla="*/ 7965805 w 9517857"/>
              <a:gd name="connsiteY52-20020" fmla="*/ 200355 h 918356"/>
              <a:gd name="connsiteX53-20021" fmla="*/ 8147401 w 9517857"/>
              <a:gd name="connsiteY53-20022" fmla="*/ 205617 h 918356"/>
              <a:gd name="connsiteX54-20023" fmla="*/ 8256033 w 9517857"/>
              <a:gd name="connsiteY54-20024" fmla="*/ 193713 h 918356"/>
              <a:gd name="connsiteX55-20025" fmla="*/ 8614948 w 9517857"/>
              <a:gd name="connsiteY55-20026" fmla="*/ 168247 h 918356"/>
              <a:gd name="connsiteX56-20027" fmla="*/ 8715976 w 9517857"/>
              <a:gd name="connsiteY56-20028" fmla="*/ 178374 h 918356"/>
              <a:gd name="connsiteX57-20029" fmla="*/ 8778827 w 9517857"/>
              <a:gd name="connsiteY57-20030" fmla="*/ 172936 h 918356"/>
              <a:gd name="connsiteX58-20031" fmla="*/ 8855248 w 9517857"/>
              <a:gd name="connsiteY58-20032" fmla="*/ 143149 h 918356"/>
              <a:gd name="connsiteX59-20033" fmla="*/ 9010380 w 9517857"/>
              <a:gd name="connsiteY59-20034" fmla="*/ 91891 h 918356"/>
              <a:gd name="connsiteX60-20035" fmla="*/ 9110856 w 9517857"/>
              <a:gd name="connsiteY60-20036" fmla="*/ 70997 h 918356"/>
              <a:gd name="connsiteX61-20037" fmla="*/ 9268817 w 9517857"/>
              <a:gd name="connsiteY61-20038" fmla="*/ 53082 h 918356"/>
              <a:gd name="connsiteX62-20039" fmla="*/ 9316667 w 9517857"/>
              <a:gd name="connsiteY62-20040" fmla="*/ 45047 h 918356"/>
              <a:gd name="connsiteX63-20041" fmla="*/ 9428209 w 9517857"/>
              <a:gd name="connsiteY63-20042" fmla="*/ 29923 h 918356"/>
              <a:gd name="connsiteX64-20043" fmla="*/ 9488916 w 9517857"/>
              <a:gd name="connsiteY64-20044" fmla="*/ 0 h 918356"/>
              <a:gd name="connsiteX0-20045" fmla="*/ 9488916 w 9517857"/>
              <a:gd name="connsiteY0-20046" fmla="*/ 0 h 918356"/>
              <a:gd name="connsiteX1-20047" fmla="*/ 9517857 w 9517857"/>
              <a:gd name="connsiteY1-20048" fmla="*/ 12 h 918356"/>
              <a:gd name="connsiteX2-20049" fmla="*/ 9517857 w 9517857"/>
              <a:gd name="connsiteY2-20050" fmla="*/ 918356 h 918356"/>
              <a:gd name="connsiteX3-20051" fmla="*/ 14604 w 9517857"/>
              <a:gd name="connsiteY3-20052" fmla="*/ 918356 h 918356"/>
              <a:gd name="connsiteX4-20053" fmla="*/ 12841 w 9517857"/>
              <a:gd name="connsiteY4-20054" fmla="*/ 917763 h 918356"/>
              <a:gd name="connsiteX5-20055" fmla="*/ 93 w 9517857"/>
              <a:gd name="connsiteY5-20056" fmla="*/ 912471 h 918356"/>
              <a:gd name="connsiteX6-20057" fmla="*/ 275005 w 9517857"/>
              <a:gd name="connsiteY6-20058" fmla="*/ 823579 h 918356"/>
              <a:gd name="connsiteX7-20059" fmla="*/ 587824 w 9517857"/>
              <a:gd name="connsiteY7-20060" fmla="*/ 798195 h 918356"/>
              <a:gd name="connsiteX8-20061" fmla="*/ 752936 w 9517857"/>
              <a:gd name="connsiteY8-20062" fmla="*/ 742843 h 918356"/>
              <a:gd name="connsiteX9-20063" fmla="*/ 855732 w 9517857"/>
              <a:gd name="connsiteY9-20064" fmla="*/ 731068 h 918356"/>
              <a:gd name="connsiteX10-20065" fmla="*/ 901402 w 9517857"/>
              <a:gd name="connsiteY10-20066" fmla="*/ 729045 h 918356"/>
              <a:gd name="connsiteX11-20067" fmla="*/ 930946 w 9517857"/>
              <a:gd name="connsiteY11-20068" fmla="*/ 734046 h 918356"/>
              <a:gd name="connsiteX12-20069" fmla="*/ 986250 w 9517857"/>
              <a:gd name="connsiteY12-20070" fmla="*/ 713530 h 918356"/>
              <a:gd name="connsiteX13-20071" fmla="*/ 1013752 w 9517857"/>
              <a:gd name="connsiteY13-20072" fmla="*/ 713361 h 918356"/>
              <a:gd name="connsiteX14-20073" fmla="*/ 1142754 w 9517857"/>
              <a:gd name="connsiteY14-20074" fmla="*/ 725374 h 918356"/>
              <a:gd name="connsiteX15-20075" fmla="*/ 1218120 w 9517857"/>
              <a:gd name="connsiteY15-20076" fmla="*/ 713280 h 918356"/>
              <a:gd name="connsiteX16-20077" fmla="*/ 1580688 w 9517857"/>
              <a:gd name="connsiteY16-20078" fmla="*/ 693697 h 918356"/>
              <a:gd name="connsiteX17-20079" fmla="*/ 2054652 w 9517857"/>
              <a:gd name="connsiteY17-20080" fmla="*/ 656648 h 918356"/>
              <a:gd name="connsiteX18-20081" fmla="*/ 2440292 w 9517857"/>
              <a:gd name="connsiteY18-20082" fmla="*/ 593862 h 918356"/>
              <a:gd name="connsiteX19-20083" fmla="*/ 2547829 w 9517857"/>
              <a:gd name="connsiteY19-20084" fmla="*/ 566150 h 918356"/>
              <a:gd name="connsiteX20-20085" fmla="*/ 2693698 w 9517857"/>
              <a:gd name="connsiteY20-20086" fmla="*/ 560029 h 918356"/>
              <a:gd name="connsiteX21-20087" fmla="*/ 2727306 w 9517857"/>
              <a:gd name="connsiteY21-20088" fmla="*/ 550698 h 918356"/>
              <a:gd name="connsiteX22-20089" fmla="*/ 3073635 w 9517857"/>
              <a:gd name="connsiteY22-20090" fmla="*/ 491294 h 918356"/>
              <a:gd name="connsiteX23-20091" fmla="*/ 3222071 w 9517857"/>
              <a:gd name="connsiteY23-20092" fmla="*/ 470559 h 918356"/>
              <a:gd name="connsiteX24-20093" fmla="*/ 3349632 w 9517857"/>
              <a:gd name="connsiteY24-20094" fmla="*/ 432583 h 918356"/>
              <a:gd name="connsiteX25-20095" fmla="*/ 3479593 w 9517857"/>
              <a:gd name="connsiteY25-20096" fmla="*/ 390437 h 918356"/>
              <a:gd name="connsiteX26-20097" fmla="*/ 3651428 w 9517857"/>
              <a:gd name="connsiteY26-20098" fmla="*/ 361807 h 918356"/>
              <a:gd name="connsiteX27-20099" fmla="*/ 3844133 w 9517857"/>
              <a:gd name="connsiteY27-20100" fmla="*/ 360648 h 918356"/>
              <a:gd name="connsiteX28-20101" fmla="*/ 3933803 w 9517857"/>
              <a:gd name="connsiteY28-20102" fmla="*/ 357315 h 918356"/>
              <a:gd name="connsiteX29-20103" fmla="*/ 4266740 w 9517857"/>
              <a:gd name="connsiteY29-20104" fmla="*/ 361454 h 918356"/>
              <a:gd name="connsiteX30-20105" fmla="*/ 4512664 w 9517857"/>
              <a:gd name="connsiteY30-20106" fmla="*/ 319948 h 918356"/>
              <a:gd name="connsiteX31-20107" fmla="*/ 4616423 w 9517857"/>
              <a:gd name="connsiteY31-20108" fmla="*/ 290914 h 918356"/>
              <a:gd name="connsiteX32-20109" fmla="*/ 4783273 w 9517857"/>
              <a:gd name="connsiteY32-20110" fmla="*/ 248463 h 918356"/>
              <a:gd name="connsiteX33-20111" fmla="*/ 4908371 w 9517857"/>
              <a:gd name="connsiteY33-20112" fmla="*/ 243659 h 918356"/>
              <a:gd name="connsiteX34-20113" fmla="*/ 5060397 w 9517857"/>
              <a:gd name="connsiteY34-20114" fmla="*/ 263688 h 918356"/>
              <a:gd name="connsiteX35-20115" fmla="*/ 5252996 w 9517857"/>
              <a:gd name="connsiteY35-20116" fmla="*/ 270655 h 918356"/>
              <a:gd name="connsiteX36-20117" fmla="*/ 5358056 w 9517857"/>
              <a:gd name="connsiteY36-20118" fmla="*/ 247248 h 918356"/>
              <a:gd name="connsiteX37-20119" fmla="*/ 5426496 w 9517857"/>
              <a:gd name="connsiteY37-20120" fmla="*/ 235142 h 918356"/>
              <a:gd name="connsiteX38-20121" fmla="*/ 5497161 w 9517857"/>
              <a:gd name="connsiteY38-20122" fmla="*/ 228808 h 918356"/>
              <a:gd name="connsiteX39-20123" fmla="*/ 5826043 w 9517857"/>
              <a:gd name="connsiteY39-20124" fmla="*/ 148073 h 918356"/>
              <a:gd name="connsiteX40-20125" fmla="*/ 6007627 w 9517857"/>
              <a:gd name="connsiteY40-20126" fmla="*/ 147126 h 918356"/>
              <a:gd name="connsiteX41-20127" fmla="*/ 6194152 w 9517857"/>
              <a:gd name="connsiteY41-20128" fmla="*/ 151772 h 918356"/>
              <a:gd name="connsiteX42-20129" fmla="*/ 6281379 w 9517857"/>
              <a:gd name="connsiteY42-20130" fmla="*/ 181626 h 918356"/>
              <a:gd name="connsiteX43-20131" fmla="*/ 6489033 w 9517857"/>
              <a:gd name="connsiteY43-20132" fmla="*/ 167648 h 918356"/>
              <a:gd name="connsiteX44-20133" fmla="*/ 6544700 w 9517857"/>
              <a:gd name="connsiteY44-20134" fmla="*/ 167161 h 918356"/>
              <a:gd name="connsiteX45-20135" fmla="*/ 6648353 w 9517857"/>
              <a:gd name="connsiteY45-20136" fmla="*/ 172250 h 918356"/>
              <a:gd name="connsiteX46-20137" fmla="*/ 6736227 w 9517857"/>
              <a:gd name="connsiteY46-20138" fmla="*/ 173216 h 918356"/>
              <a:gd name="connsiteX47-20139" fmla="*/ 6977218 w 9517857"/>
              <a:gd name="connsiteY47-20140" fmla="*/ 184289 h 918356"/>
              <a:gd name="connsiteX48-20141" fmla="*/ 7065221 w 9517857"/>
              <a:gd name="connsiteY48-20142" fmla="*/ 227531 h 918356"/>
              <a:gd name="connsiteX49-20143" fmla="*/ 7358195 w 9517857"/>
              <a:gd name="connsiteY49-20144" fmla="*/ 251740 h 918356"/>
              <a:gd name="connsiteX50-20145" fmla="*/ 7599285 w 9517857"/>
              <a:gd name="connsiteY50-20146" fmla="*/ 266021 h 918356"/>
              <a:gd name="connsiteX51-20147" fmla="*/ 7644411 w 9517857"/>
              <a:gd name="connsiteY51-20148" fmla="*/ 258986 h 918356"/>
              <a:gd name="connsiteX52-20149" fmla="*/ 7965805 w 9517857"/>
              <a:gd name="connsiteY52-20150" fmla="*/ 200355 h 918356"/>
              <a:gd name="connsiteX53-20151" fmla="*/ 8147401 w 9517857"/>
              <a:gd name="connsiteY53-20152" fmla="*/ 205617 h 918356"/>
              <a:gd name="connsiteX54-20153" fmla="*/ 8256033 w 9517857"/>
              <a:gd name="connsiteY54-20154" fmla="*/ 193713 h 918356"/>
              <a:gd name="connsiteX55-20155" fmla="*/ 8614948 w 9517857"/>
              <a:gd name="connsiteY55-20156" fmla="*/ 168247 h 918356"/>
              <a:gd name="connsiteX56-20157" fmla="*/ 8715976 w 9517857"/>
              <a:gd name="connsiteY56-20158" fmla="*/ 178374 h 918356"/>
              <a:gd name="connsiteX57-20159" fmla="*/ 8778827 w 9517857"/>
              <a:gd name="connsiteY57-20160" fmla="*/ 172936 h 918356"/>
              <a:gd name="connsiteX58-20161" fmla="*/ 8855248 w 9517857"/>
              <a:gd name="connsiteY58-20162" fmla="*/ 143149 h 918356"/>
              <a:gd name="connsiteX59-20163" fmla="*/ 9010380 w 9517857"/>
              <a:gd name="connsiteY59-20164" fmla="*/ 91891 h 918356"/>
              <a:gd name="connsiteX60-20165" fmla="*/ 9110856 w 9517857"/>
              <a:gd name="connsiteY60-20166" fmla="*/ 70997 h 918356"/>
              <a:gd name="connsiteX61-20167" fmla="*/ 9268817 w 9517857"/>
              <a:gd name="connsiteY61-20168" fmla="*/ 53082 h 918356"/>
              <a:gd name="connsiteX62-20169" fmla="*/ 9316667 w 9517857"/>
              <a:gd name="connsiteY62-20170" fmla="*/ 45047 h 918356"/>
              <a:gd name="connsiteX63-20171" fmla="*/ 9428209 w 9517857"/>
              <a:gd name="connsiteY63-20172" fmla="*/ 29923 h 918356"/>
              <a:gd name="connsiteX64-20173" fmla="*/ 9488916 w 9517857"/>
              <a:gd name="connsiteY64-20174" fmla="*/ 0 h 918356"/>
              <a:gd name="connsiteX0-20175" fmla="*/ 9488916 w 9517857"/>
              <a:gd name="connsiteY0-20176" fmla="*/ 0 h 918356"/>
              <a:gd name="connsiteX1-20177" fmla="*/ 9517857 w 9517857"/>
              <a:gd name="connsiteY1-20178" fmla="*/ 12 h 918356"/>
              <a:gd name="connsiteX2-20179" fmla="*/ 9517857 w 9517857"/>
              <a:gd name="connsiteY2-20180" fmla="*/ 918356 h 918356"/>
              <a:gd name="connsiteX3-20181" fmla="*/ 14604 w 9517857"/>
              <a:gd name="connsiteY3-20182" fmla="*/ 918356 h 918356"/>
              <a:gd name="connsiteX4-20183" fmla="*/ 12841 w 9517857"/>
              <a:gd name="connsiteY4-20184" fmla="*/ 917763 h 918356"/>
              <a:gd name="connsiteX5-20185" fmla="*/ 93 w 9517857"/>
              <a:gd name="connsiteY5-20186" fmla="*/ 912471 h 918356"/>
              <a:gd name="connsiteX6-20187" fmla="*/ 275005 w 9517857"/>
              <a:gd name="connsiteY6-20188" fmla="*/ 823579 h 918356"/>
              <a:gd name="connsiteX7-20189" fmla="*/ 587824 w 9517857"/>
              <a:gd name="connsiteY7-20190" fmla="*/ 798195 h 918356"/>
              <a:gd name="connsiteX8-20191" fmla="*/ 752936 w 9517857"/>
              <a:gd name="connsiteY8-20192" fmla="*/ 742843 h 918356"/>
              <a:gd name="connsiteX9-20193" fmla="*/ 855732 w 9517857"/>
              <a:gd name="connsiteY9-20194" fmla="*/ 731068 h 918356"/>
              <a:gd name="connsiteX10-20195" fmla="*/ 901402 w 9517857"/>
              <a:gd name="connsiteY10-20196" fmla="*/ 729045 h 918356"/>
              <a:gd name="connsiteX11-20197" fmla="*/ 930946 w 9517857"/>
              <a:gd name="connsiteY11-20198" fmla="*/ 734046 h 918356"/>
              <a:gd name="connsiteX12-20199" fmla="*/ 986250 w 9517857"/>
              <a:gd name="connsiteY12-20200" fmla="*/ 713530 h 918356"/>
              <a:gd name="connsiteX13-20201" fmla="*/ 1013752 w 9517857"/>
              <a:gd name="connsiteY13-20202" fmla="*/ 713361 h 918356"/>
              <a:gd name="connsiteX14-20203" fmla="*/ 1142754 w 9517857"/>
              <a:gd name="connsiteY14-20204" fmla="*/ 725374 h 918356"/>
              <a:gd name="connsiteX15-20205" fmla="*/ 1218120 w 9517857"/>
              <a:gd name="connsiteY15-20206" fmla="*/ 713280 h 918356"/>
              <a:gd name="connsiteX16-20207" fmla="*/ 1580688 w 9517857"/>
              <a:gd name="connsiteY16-20208" fmla="*/ 693697 h 918356"/>
              <a:gd name="connsiteX17-20209" fmla="*/ 2054652 w 9517857"/>
              <a:gd name="connsiteY17-20210" fmla="*/ 656648 h 918356"/>
              <a:gd name="connsiteX18-20211" fmla="*/ 2440292 w 9517857"/>
              <a:gd name="connsiteY18-20212" fmla="*/ 593862 h 918356"/>
              <a:gd name="connsiteX19-20213" fmla="*/ 2547829 w 9517857"/>
              <a:gd name="connsiteY19-20214" fmla="*/ 566150 h 918356"/>
              <a:gd name="connsiteX20-20215" fmla="*/ 2693698 w 9517857"/>
              <a:gd name="connsiteY20-20216" fmla="*/ 560029 h 918356"/>
              <a:gd name="connsiteX21-20217" fmla="*/ 2727306 w 9517857"/>
              <a:gd name="connsiteY21-20218" fmla="*/ 550698 h 918356"/>
              <a:gd name="connsiteX22-20219" fmla="*/ 3073635 w 9517857"/>
              <a:gd name="connsiteY22-20220" fmla="*/ 491294 h 918356"/>
              <a:gd name="connsiteX23-20221" fmla="*/ 3222071 w 9517857"/>
              <a:gd name="connsiteY23-20222" fmla="*/ 470559 h 918356"/>
              <a:gd name="connsiteX24-20223" fmla="*/ 3349632 w 9517857"/>
              <a:gd name="connsiteY24-20224" fmla="*/ 432583 h 918356"/>
              <a:gd name="connsiteX25-20225" fmla="*/ 3479593 w 9517857"/>
              <a:gd name="connsiteY25-20226" fmla="*/ 390437 h 918356"/>
              <a:gd name="connsiteX26-20227" fmla="*/ 3651428 w 9517857"/>
              <a:gd name="connsiteY26-20228" fmla="*/ 361807 h 918356"/>
              <a:gd name="connsiteX27-20229" fmla="*/ 3844133 w 9517857"/>
              <a:gd name="connsiteY27-20230" fmla="*/ 360648 h 918356"/>
              <a:gd name="connsiteX28-20231" fmla="*/ 3933803 w 9517857"/>
              <a:gd name="connsiteY28-20232" fmla="*/ 357315 h 918356"/>
              <a:gd name="connsiteX29-20233" fmla="*/ 4266740 w 9517857"/>
              <a:gd name="connsiteY29-20234" fmla="*/ 361454 h 918356"/>
              <a:gd name="connsiteX30-20235" fmla="*/ 4512664 w 9517857"/>
              <a:gd name="connsiteY30-20236" fmla="*/ 319948 h 918356"/>
              <a:gd name="connsiteX31-20237" fmla="*/ 4616423 w 9517857"/>
              <a:gd name="connsiteY31-20238" fmla="*/ 290914 h 918356"/>
              <a:gd name="connsiteX32-20239" fmla="*/ 4783273 w 9517857"/>
              <a:gd name="connsiteY32-20240" fmla="*/ 248463 h 918356"/>
              <a:gd name="connsiteX33-20241" fmla="*/ 4908371 w 9517857"/>
              <a:gd name="connsiteY33-20242" fmla="*/ 243659 h 918356"/>
              <a:gd name="connsiteX34-20243" fmla="*/ 5060397 w 9517857"/>
              <a:gd name="connsiteY34-20244" fmla="*/ 263688 h 918356"/>
              <a:gd name="connsiteX35-20245" fmla="*/ 5252996 w 9517857"/>
              <a:gd name="connsiteY35-20246" fmla="*/ 270655 h 918356"/>
              <a:gd name="connsiteX36-20247" fmla="*/ 5358056 w 9517857"/>
              <a:gd name="connsiteY36-20248" fmla="*/ 247248 h 918356"/>
              <a:gd name="connsiteX37-20249" fmla="*/ 5426496 w 9517857"/>
              <a:gd name="connsiteY37-20250" fmla="*/ 235142 h 918356"/>
              <a:gd name="connsiteX38-20251" fmla="*/ 5497161 w 9517857"/>
              <a:gd name="connsiteY38-20252" fmla="*/ 228808 h 918356"/>
              <a:gd name="connsiteX39-20253" fmla="*/ 5826043 w 9517857"/>
              <a:gd name="connsiteY39-20254" fmla="*/ 148073 h 918356"/>
              <a:gd name="connsiteX40-20255" fmla="*/ 6007627 w 9517857"/>
              <a:gd name="connsiteY40-20256" fmla="*/ 147126 h 918356"/>
              <a:gd name="connsiteX41-20257" fmla="*/ 6194152 w 9517857"/>
              <a:gd name="connsiteY41-20258" fmla="*/ 151772 h 918356"/>
              <a:gd name="connsiteX42-20259" fmla="*/ 6281379 w 9517857"/>
              <a:gd name="connsiteY42-20260" fmla="*/ 181626 h 918356"/>
              <a:gd name="connsiteX43-20261" fmla="*/ 6489033 w 9517857"/>
              <a:gd name="connsiteY43-20262" fmla="*/ 167648 h 918356"/>
              <a:gd name="connsiteX44-20263" fmla="*/ 6544700 w 9517857"/>
              <a:gd name="connsiteY44-20264" fmla="*/ 167161 h 918356"/>
              <a:gd name="connsiteX45-20265" fmla="*/ 6633497 w 9517857"/>
              <a:gd name="connsiteY45-20266" fmla="*/ 172250 h 918356"/>
              <a:gd name="connsiteX46-20267" fmla="*/ 6736227 w 9517857"/>
              <a:gd name="connsiteY46-20268" fmla="*/ 173216 h 918356"/>
              <a:gd name="connsiteX47-20269" fmla="*/ 6977218 w 9517857"/>
              <a:gd name="connsiteY47-20270" fmla="*/ 184289 h 918356"/>
              <a:gd name="connsiteX48-20271" fmla="*/ 7065221 w 9517857"/>
              <a:gd name="connsiteY48-20272" fmla="*/ 227531 h 918356"/>
              <a:gd name="connsiteX49-20273" fmla="*/ 7358195 w 9517857"/>
              <a:gd name="connsiteY49-20274" fmla="*/ 251740 h 918356"/>
              <a:gd name="connsiteX50-20275" fmla="*/ 7599285 w 9517857"/>
              <a:gd name="connsiteY50-20276" fmla="*/ 266021 h 918356"/>
              <a:gd name="connsiteX51-20277" fmla="*/ 7644411 w 9517857"/>
              <a:gd name="connsiteY51-20278" fmla="*/ 258986 h 918356"/>
              <a:gd name="connsiteX52-20279" fmla="*/ 7965805 w 9517857"/>
              <a:gd name="connsiteY52-20280" fmla="*/ 200355 h 918356"/>
              <a:gd name="connsiteX53-20281" fmla="*/ 8147401 w 9517857"/>
              <a:gd name="connsiteY53-20282" fmla="*/ 205617 h 918356"/>
              <a:gd name="connsiteX54-20283" fmla="*/ 8256033 w 9517857"/>
              <a:gd name="connsiteY54-20284" fmla="*/ 193713 h 918356"/>
              <a:gd name="connsiteX55-20285" fmla="*/ 8614948 w 9517857"/>
              <a:gd name="connsiteY55-20286" fmla="*/ 168247 h 918356"/>
              <a:gd name="connsiteX56-20287" fmla="*/ 8715976 w 9517857"/>
              <a:gd name="connsiteY56-20288" fmla="*/ 178374 h 918356"/>
              <a:gd name="connsiteX57-20289" fmla="*/ 8778827 w 9517857"/>
              <a:gd name="connsiteY57-20290" fmla="*/ 172936 h 918356"/>
              <a:gd name="connsiteX58-20291" fmla="*/ 8855248 w 9517857"/>
              <a:gd name="connsiteY58-20292" fmla="*/ 143149 h 918356"/>
              <a:gd name="connsiteX59-20293" fmla="*/ 9010380 w 9517857"/>
              <a:gd name="connsiteY59-20294" fmla="*/ 91891 h 918356"/>
              <a:gd name="connsiteX60-20295" fmla="*/ 9110856 w 9517857"/>
              <a:gd name="connsiteY60-20296" fmla="*/ 70997 h 918356"/>
              <a:gd name="connsiteX61-20297" fmla="*/ 9268817 w 9517857"/>
              <a:gd name="connsiteY61-20298" fmla="*/ 53082 h 918356"/>
              <a:gd name="connsiteX62-20299" fmla="*/ 9316667 w 9517857"/>
              <a:gd name="connsiteY62-20300" fmla="*/ 45047 h 918356"/>
              <a:gd name="connsiteX63-20301" fmla="*/ 9428209 w 9517857"/>
              <a:gd name="connsiteY63-20302" fmla="*/ 29923 h 918356"/>
              <a:gd name="connsiteX64-20303" fmla="*/ 9488916 w 9517857"/>
              <a:gd name="connsiteY64-20304" fmla="*/ 0 h 918356"/>
              <a:gd name="connsiteX0-20305" fmla="*/ 9488916 w 9517857"/>
              <a:gd name="connsiteY0-20306" fmla="*/ 0 h 918356"/>
              <a:gd name="connsiteX1-20307" fmla="*/ 9517857 w 9517857"/>
              <a:gd name="connsiteY1-20308" fmla="*/ 12 h 918356"/>
              <a:gd name="connsiteX2-20309" fmla="*/ 9517857 w 9517857"/>
              <a:gd name="connsiteY2-20310" fmla="*/ 918356 h 918356"/>
              <a:gd name="connsiteX3-20311" fmla="*/ 14604 w 9517857"/>
              <a:gd name="connsiteY3-20312" fmla="*/ 918356 h 918356"/>
              <a:gd name="connsiteX4-20313" fmla="*/ 12841 w 9517857"/>
              <a:gd name="connsiteY4-20314" fmla="*/ 917763 h 918356"/>
              <a:gd name="connsiteX5-20315" fmla="*/ 93 w 9517857"/>
              <a:gd name="connsiteY5-20316" fmla="*/ 912471 h 918356"/>
              <a:gd name="connsiteX6-20317" fmla="*/ 275005 w 9517857"/>
              <a:gd name="connsiteY6-20318" fmla="*/ 823579 h 918356"/>
              <a:gd name="connsiteX7-20319" fmla="*/ 587824 w 9517857"/>
              <a:gd name="connsiteY7-20320" fmla="*/ 798195 h 918356"/>
              <a:gd name="connsiteX8-20321" fmla="*/ 752936 w 9517857"/>
              <a:gd name="connsiteY8-20322" fmla="*/ 742843 h 918356"/>
              <a:gd name="connsiteX9-20323" fmla="*/ 855732 w 9517857"/>
              <a:gd name="connsiteY9-20324" fmla="*/ 731068 h 918356"/>
              <a:gd name="connsiteX10-20325" fmla="*/ 901402 w 9517857"/>
              <a:gd name="connsiteY10-20326" fmla="*/ 729045 h 918356"/>
              <a:gd name="connsiteX11-20327" fmla="*/ 930946 w 9517857"/>
              <a:gd name="connsiteY11-20328" fmla="*/ 734046 h 918356"/>
              <a:gd name="connsiteX12-20329" fmla="*/ 986250 w 9517857"/>
              <a:gd name="connsiteY12-20330" fmla="*/ 713530 h 918356"/>
              <a:gd name="connsiteX13-20331" fmla="*/ 1013752 w 9517857"/>
              <a:gd name="connsiteY13-20332" fmla="*/ 713361 h 918356"/>
              <a:gd name="connsiteX14-20333" fmla="*/ 1142754 w 9517857"/>
              <a:gd name="connsiteY14-20334" fmla="*/ 725374 h 918356"/>
              <a:gd name="connsiteX15-20335" fmla="*/ 1218120 w 9517857"/>
              <a:gd name="connsiteY15-20336" fmla="*/ 713280 h 918356"/>
              <a:gd name="connsiteX16-20337" fmla="*/ 1580688 w 9517857"/>
              <a:gd name="connsiteY16-20338" fmla="*/ 693697 h 918356"/>
              <a:gd name="connsiteX17-20339" fmla="*/ 2054652 w 9517857"/>
              <a:gd name="connsiteY17-20340" fmla="*/ 656648 h 918356"/>
              <a:gd name="connsiteX18-20341" fmla="*/ 2440292 w 9517857"/>
              <a:gd name="connsiteY18-20342" fmla="*/ 593862 h 918356"/>
              <a:gd name="connsiteX19-20343" fmla="*/ 2547829 w 9517857"/>
              <a:gd name="connsiteY19-20344" fmla="*/ 566150 h 918356"/>
              <a:gd name="connsiteX20-20345" fmla="*/ 2693698 w 9517857"/>
              <a:gd name="connsiteY20-20346" fmla="*/ 560029 h 918356"/>
              <a:gd name="connsiteX21-20347" fmla="*/ 2727306 w 9517857"/>
              <a:gd name="connsiteY21-20348" fmla="*/ 550698 h 918356"/>
              <a:gd name="connsiteX22-20349" fmla="*/ 3073635 w 9517857"/>
              <a:gd name="connsiteY22-20350" fmla="*/ 491294 h 918356"/>
              <a:gd name="connsiteX23-20351" fmla="*/ 3222071 w 9517857"/>
              <a:gd name="connsiteY23-20352" fmla="*/ 470559 h 918356"/>
              <a:gd name="connsiteX24-20353" fmla="*/ 3349632 w 9517857"/>
              <a:gd name="connsiteY24-20354" fmla="*/ 432583 h 918356"/>
              <a:gd name="connsiteX25-20355" fmla="*/ 3479593 w 9517857"/>
              <a:gd name="connsiteY25-20356" fmla="*/ 390437 h 918356"/>
              <a:gd name="connsiteX26-20357" fmla="*/ 3651428 w 9517857"/>
              <a:gd name="connsiteY26-20358" fmla="*/ 361807 h 918356"/>
              <a:gd name="connsiteX27-20359" fmla="*/ 3844133 w 9517857"/>
              <a:gd name="connsiteY27-20360" fmla="*/ 360648 h 918356"/>
              <a:gd name="connsiteX28-20361" fmla="*/ 3933803 w 9517857"/>
              <a:gd name="connsiteY28-20362" fmla="*/ 357315 h 918356"/>
              <a:gd name="connsiteX29-20363" fmla="*/ 4266740 w 9517857"/>
              <a:gd name="connsiteY29-20364" fmla="*/ 361454 h 918356"/>
              <a:gd name="connsiteX30-20365" fmla="*/ 4512664 w 9517857"/>
              <a:gd name="connsiteY30-20366" fmla="*/ 319948 h 918356"/>
              <a:gd name="connsiteX31-20367" fmla="*/ 4616423 w 9517857"/>
              <a:gd name="connsiteY31-20368" fmla="*/ 290914 h 918356"/>
              <a:gd name="connsiteX32-20369" fmla="*/ 4783273 w 9517857"/>
              <a:gd name="connsiteY32-20370" fmla="*/ 248463 h 918356"/>
              <a:gd name="connsiteX33-20371" fmla="*/ 4908371 w 9517857"/>
              <a:gd name="connsiteY33-20372" fmla="*/ 243659 h 918356"/>
              <a:gd name="connsiteX34-20373" fmla="*/ 5060397 w 9517857"/>
              <a:gd name="connsiteY34-20374" fmla="*/ 263688 h 918356"/>
              <a:gd name="connsiteX35-20375" fmla="*/ 5252996 w 9517857"/>
              <a:gd name="connsiteY35-20376" fmla="*/ 270655 h 918356"/>
              <a:gd name="connsiteX36-20377" fmla="*/ 5358056 w 9517857"/>
              <a:gd name="connsiteY36-20378" fmla="*/ 247248 h 918356"/>
              <a:gd name="connsiteX37-20379" fmla="*/ 5426496 w 9517857"/>
              <a:gd name="connsiteY37-20380" fmla="*/ 235142 h 918356"/>
              <a:gd name="connsiteX38-20381" fmla="*/ 5497161 w 9517857"/>
              <a:gd name="connsiteY38-20382" fmla="*/ 228808 h 918356"/>
              <a:gd name="connsiteX39-20383" fmla="*/ 5826043 w 9517857"/>
              <a:gd name="connsiteY39-20384" fmla="*/ 148073 h 918356"/>
              <a:gd name="connsiteX40-20385" fmla="*/ 6007627 w 9517857"/>
              <a:gd name="connsiteY40-20386" fmla="*/ 147126 h 918356"/>
              <a:gd name="connsiteX41-20387" fmla="*/ 6194152 w 9517857"/>
              <a:gd name="connsiteY41-20388" fmla="*/ 151772 h 918356"/>
              <a:gd name="connsiteX42-20389" fmla="*/ 6281379 w 9517857"/>
              <a:gd name="connsiteY42-20390" fmla="*/ 181626 h 918356"/>
              <a:gd name="connsiteX43-20391" fmla="*/ 6489033 w 9517857"/>
              <a:gd name="connsiteY43-20392" fmla="*/ 167648 h 918356"/>
              <a:gd name="connsiteX44-20393" fmla="*/ 6544700 w 9517857"/>
              <a:gd name="connsiteY44-20394" fmla="*/ 167161 h 918356"/>
              <a:gd name="connsiteX45-20395" fmla="*/ 6736227 w 9517857"/>
              <a:gd name="connsiteY45-20396" fmla="*/ 173216 h 918356"/>
              <a:gd name="connsiteX46-20397" fmla="*/ 6977218 w 9517857"/>
              <a:gd name="connsiteY46-20398" fmla="*/ 184289 h 918356"/>
              <a:gd name="connsiteX47-20399" fmla="*/ 7065221 w 9517857"/>
              <a:gd name="connsiteY47-20400" fmla="*/ 227531 h 918356"/>
              <a:gd name="connsiteX48-20401" fmla="*/ 7358195 w 9517857"/>
              <a:gd name="connsiteY48-20402" fmla="*/ 251740 h 918356"/>
              <a:gd name="connsiteX49-20403" fmla="*/ 7599285 w 9517857"/>
              <a:gd name="connsiteY49-20404" fmla="*/ 266021 h 918356"/>
              <a:gd name="connsiteX50-20405" fmla="*/ 7644411 w 9517857"/>
              <a:gd name="connsiteY50-20406" fmla="*/ 258986 h 918356"/>
              <a:gd name="connsiteX51-20407" fmla="*/ 7965805 w 9517857"/>
              <a:gd name="connsiteY51-20408" fmla="*/ 200355 h 918356"/>
              <a:gd name="connsiteX52-20409" fmla="*/ 8147401 w 9517857"/>
              <a:gd name="connsiteY52-20410" fmla="*/ 205617 h 918356"/>
              <a:gd name="connsiteX53-20411" fmla="*/ 8256033 w 9517857"/>
              <a:gd name="connsiteY53-20412" fmla="*/ 193713 h 918356"/>
              <a:gd name="connsiteX54-20413" fmla="*/ 8614948 w 9517857"/>
              <a:gd name="connsiteY54-20414" fmla="*/ 168247 h 918356"/>
              <a:gd name="connsiteX55-20415" fmla="*/ 8715976 w 9517857"/>
              <a:gd name="connsiteY55-20416" fmla="*/ 178374 h 918356"/>
              <a:gd name="connsiteX56-20417" fmla="*/ 8778827 w 9517857"/>
              <a:gd name="connsiteY56-20418" fmla="*/ 172936 h 918356"/>
              <a:gd name="connsiteX57-20419" fmla="*/ 8855248 w 9517857"/>
              <a:gd name="connsiteY57-20420" fmla="*/ 143149 h 918356"/>
              <a:gd name="connsiteX58-20421" fmla="*/ 9010380 w 9517857"/>
              <a:gd name="connsiteY58-20422" fmla="*/ 91891 h 918356"/>
              <a:gd name="connsiteX59-20423" fmla="*/ 9110856 w 9517857"/>
              <a:gd name="connsiteY59-20424" fmla="*/ 70997 h 918356"/>
              <a:gd name="connsiteX60-20425" fmla="*/ 9268817 w 9517857"/>
              <a:gd name="connsiteY60-20426" fmla="*/ 53082 h 918356"/>
              <a:gd name="connsiteX61-20427" fmla="*/ 9316667 w 9517857"/>
              <a:gd name="connsiteY61-20428" fmla="*/ 45047 h 918356"/>
              <a:gd name="connsiteX62-20429" fmla="*/ 9428209 w 9517857"/>
              <a:gd name="connsiteY62-20430" fmla="*/ 29923 h 918356"/>
              <a:gd name="connsiteX63-20431" fmla="*/ 9488916 w 9517857"/>
              <a:gd name="connsiteY63-20432" fmla="*/ 0 h 918356"/>
              <a:gd name="connsiteX0-20433" fmla="*/ 9488916 w 9517857"/>
              <a:gd name="connsiteY0-20434" fmla="*/ 0 h 918356"/>
              <a:gd name="connsiteX1-20435" fmla="*/ 9517857 w 9517857"/>
              <a:gd name="connsiteY1-20436" fmla="*/ 12 h 918356"/>
              <a:gd name="connsiteX2-20437" fmla="*/ 9517857 w 9517857"/>
              <a:gd name="connsiteY2-20438" fmla="*/ 918356 h 918356"/>
              <a:gd name="connsiteX3-20439" fmla="*/ 14604 w 9517857"/>
              <a:gd name="connsiteY3-20440" fmla="*/ 918356 h 918356"/>
              <a:gd name="connsiteX4-20441" fmla="*/ 12841 w 9517857"/>
              <a:gd name="connsiteY4-20442" fmla="*/ 917763 h 918356"/>
              <a:gd name="connsiteX5-20443" fmla="*/ 93 w 9517857"/>
              <a:gd name="connsiteY5-20444" fmla="*/ 912471 h 918356"/>
              <a:gd name="connsiteX6-20445" fmla="*/ 275005 w 9517857"/>
              <a:gd name="connsiteY6-20446" fmla="*/ 823579 h 918356"/>
              <a:gd name="connsiteX7-20447" fmla="*/ 587824 w 9517857"/>
              <a:gd name="connsiteY7-20448" fmla="*/ 798195 h 918356"/>
              <a:gd name="connsiteX8-20449" fmla="*/ 752936 w 9517857"/>
              <a:gd name="connsiteY8-20450" fmla="*/ 742843 h 918356"/>
              <a:gd name="connsiteX9-20451" fmla="*/ 855732 w 9517857"/>
              <a:gd name="connsiteY9-20452" fmla="*/ 731068 h 918356"/>
              <a:gd name="connsiteX10-20453" fmla="*/ 901402 w 9517857"/>
              <a:gd name="connsiteY10-20454" fmla="*/ 729045 h 918356"/>
              <a:gd name="connsiteX11-20455" fmla="*/ 930946 w 9517857"/>
              <a:gd name="connsiteY11-20456" fmla="*/ 734046 h 918356"/>
              <a:gd name="connsiteX12-20457" fmla="*/ 986250 w 9517857"/>
              <a:gd name="connsiteY12-20458" fmla="*/ 713530 h 918356"/>
              <a:gd name="connsiteX13-20459" fmla="*/ 1013752 w 9517857"/>
              <a:gd name="connsiteY13-20460" fmla="*/ 713361 h 918356"/>
              <a:gd name="connsiteX14-20461" fmla="*/ 1142754 w 9517857"/>
              <a:gd name="connsiteY14-20462" fmla="*/ 725374 h 918356"/>
              <a:gd name="connsiteX15-20463" fmla="*/ 1218120 w 9517857"/>
              <a:gd name="connsiteY15-20464" fmla="*/ 713280 h 918356"/>
              <a:gd name="connsiteX16-20465" fmla="*/ 1580688 w 9517857"/>
              <a:gd name="connsiteY16-20466" fmla="*/ 693697 h 918356"/>
              <a:gd name="connsiteX17-20467" fmla="*/ 2054652 w 9517857"/>
              <a:gd name="connsiteY17-20468" fmla="*/ 656648 h 918356"/>
              <a:gd name="connsiteX18-20469" fmla="*/ 2440292 w 9517857"/>
              <a:gd name="connsiteY18-20470" fmla="*/ 593862 h 918356"/>
              <a:gd name="connsiteX19-20471" fmla="*/ 2547829 w 9517857"/>
              <a:gd name="connsiteY19-20472" fmla="*/ 566150 h 918356"/>
              <a:gd name="connsiteX20-20473" fmla="*/ 2693698 w 9517857"/>
              <a:gd name="connsiteY20-20474" fmla="*/ 560029 h 918356"/>
              <a:gd name="connsiteX21-20475" fmla="*/ 2727306 w 9517857"/>
              <a:gd name="connsiteY21-20476" fmla="*/ 550698 h 918356"/>
              <a:gd name="connsiteX22-20477" fmla="*/ 3073635 w 9517857"/>
              <a:gd name="connsiteY22-20478" fmla="*/ 491294 h 918356"/>
              <a:gd name="connsiteX23-20479" fmla="*/ 3222071 w 9517857"/>
              <a:gd name="connsiteY23-20480" fmla="*/ 470559 h 918356"/>
              <a:gd name="connsiteX24-20481" fmla="*/ 3349632 w 9517857"/>
              <a:gd name="connsiteY24-20482" fmla="*/ 432583 h 918356"/>
              <a:gd name="connsiteX25-20483" fmla="*/ 3479593 w 9517857"/>
              <a:gd name="connsiteY25-20484" fmla="*/ 390437 h 918356"/>
              <a:gd name="connsiteX26-20485" fmla="*/ 3651428 w 9517857"/>
              <a:gd name="connsiteY26-20486" fmla="*/ 361807 h 918356"/>
              <a:gd name="connsiteX27-20487" fmla="*/ 3844133 w 9517857"/>
              <a:gd name="connsiteY27-20488" fmla="*/ 360648 h 918356"/>
              <a:gd name="connsiteX28-20489" fmla="*/ 3933803 w 9517857"/>
              <a:gd name="connsiteY28-20490" fmla="*/ 357315 h 918356"/>
              <a:gd name="connsiteX29-20491" fmla="*/ 4266740 w 9517857"/>
              <a:gd name="connsiteY29-20492" fmla="*/ 361454 h 918356"/>
              <a:gd name="connsiteX30-20493" fmla="*/ 4512664 w 9517857"/>
              <a:gd name="connsiteY30-20494" fmla="*/ 319948 h 918356"/>
              <a:gd name="connsiteX31-20495" fmla="*/ 4616423 w 9517857"/>
              <a:gd name="connsiteY31-20496" fmla="*/ 290914 h 918356"/>
              <a:gd name="connsiteX32-20497" fmla="*/ 4783273 w 9517857"/>
              <a:gd name="connsiteY32-20498" fmla="*/ 248463 h 918356"/>
              <a:gd name="connsiteX33-20499" fmla="*/ 4908371 w 9517857"/>
              <a:gd name="connsiteY33-20500" fmla="*/ 243659 h 918356"/>
              <a:gd name="connsiteX34-20501" fmla="*/ 5060397 w 9517857"/>
              <a:gd name="connsiteY34-20502" fmla="*/ 263688 h 918356"/>
              <a:gd name="connsiteX35-20503" fmla="*/ 5252996 w 9517857"/>
              <a:gd name="connsiteY35-20504" fmla="*/ 270655 h 918356"/>
              <a:gd name="connsiteX36-20505" fmla="*/ 5358056 w 9517857"/>
              <a:gd name="connsiteY36-20506" fmla="*/ 247248 h 918356"/>
              <a:gd name="connsiteX37-20507" fmla="*/ 5426496 w 9517857"/>
              <a:gd name="connsiteY37-20508" fmla="*/ 235142 h 918356"/>
              <a:gd name="connsiteX38-20509" fmla="*/ 5497161 w 9517857"/>
              <a:gd name="connsiteY38-20510" fmla="*/ 228808 h 918356"/>
              <a:gd name="connsiteX39-20511" fmla="*/ 5826043 w 9517857"/>
              <a:gd name="connsiteY39-20512" fmla="*/ 148073 h 918356"/>
              <a:gd name="connsiteX40-20513" fmla="*/ 6007627 w 9517857"/>
              <a:gd name="connsiteY40-20514" fmla="*/ 147126 h 918356"/>
              <a:gd name="connsiteX41-20515" fmla="*/ 6194152 w 9517857"/>
              <a:gd name="connsiteY41-20516" fmla="*/ 151772 h 918356"/>
              <a:gd name="connsiteX42-20517" fmla="*/ 6281379 w 9517857"/>
              <a:gd name="connsiteY42-20518" fmla="*/ 181626 h 918356"/>
              <a:gd name="connsiteX43-20519" fmla="*/ 6489033 w 9517857"/>
              <a:gd name="connsiteY43-20520" fmla="*/ 167648 h 918356"/>
              <a:gd name="connsiteX44-20521" fmla="*/ 6544700 w 9517857"/>
              <a:gd name="connsiteY44-20522" fmla="*/ 167161 h 918356"/>
              <a:gd name="connsiteX45-20523" fmla="*/ 6736227 w 9517857"/>
              <a:gd name="connsiteY45-20524" fmla="*/ 173216 h 918356"/>
              <a:gd name="connsiteX46-20525" fmla="*/ 6977218 w 9517857"/>
              <a:gd name="connsiteY46-20526" fmla="*/ 184289 h 918356"/>
              <a:gd name="connsiteX47-20527" fmla="*/ 7065221 w 9517857"/>
              <a:gd name="connsiteY47-20528" fmla="*/ 227531 h 918356"/>
              <a:gd name="connsiteX48-20529" fmla="*/ 7358195 w 9517857"/>
              <a:gd name="connsiteY48-20530" fmla="*/ 251740 h 918356"/>
              <a:gd name="connsiteX49-20531" fmla="*/ 7599285 w 9517857"/>
              <a:gd name="connsiteY49-20532" fmla="*/ 266021 h 918356"/>
              <a:gd name="connsiteX50-20533" fmla="*/ 7644411 w 9517857"/>
              <a:gd name="connsiteY50-20534" fmla="*/ 258986 h 918356"/>
              <a:gd name="connsiteX51-20535" fmla="*/ 7965805 w 9517857"/>
              <a:gd name="connsiteY51-20536" fmla="*/ 200355 h 918356"/>
              <a:gd name="connsiteX52-20537" fmla="*/ 8147401 w 9517857"/>
              <a:gd name="connsiteY52-20538" fmla="*/ 205617 h 918356"/>
              <a:gd name="connsiteX53-20539" fmla="*/ 8256033 w 9517857"/>
              <a:gd name="connsiteY53-20540" fmla="*/ 193713 h 918356"/>
              <a:gd name="connsiteX54-20541" fmla="*/ 8614948 w 9517857"/>
              <a:gd name="connsiteY54-20542" fmla="*/ 168247 h 918356"/>
              <a:gd name="connsiteX55-20543" fmla="*/ 8715976 w 9517857"/>
              <a:gd name="connsiteY55-20544" fmla="*/ 178374 h 918356"/>
              <a:gd name="connsiteX56-20545" fmla="*/ 8778827 w 9517857"/>
              <a:gd name="connsiteY56-20546" fmla="*/ 172936 h 918356"/>
              <a:gd name="connsiteX57-20547" fmla="*/ 8855248 w 9517857"/>
              <a:gd name="connsiteY57-20548" fmla="*/ 143149 h 918356"/>
              <a:gd name="connsiteX58-20549" fmla="*/ 9010380 w 9517857"/>
              <a:gd name="connsiteY58-20550" fmla="*/ 91891 h 918356"/>
              <a:gd name="connsiteX59-20551" fmla="*/ 9110856 w 9517857"/>
              <a:gd name="connsiteY59-20552" fmla="*/ 70997 h 918356"/>
              <a:gd name="connsiteX60-20553" fmla="*/ 9268817 w 9517857"/>
              <a:gd name="connsiteY60-20554" fmla="*/ 53082 h 918356"/>
              <a:gd name="connsiteX61-20555" fmla="*/ 9316667 w 9517857"/>
              <a:gd name="connsiteY61-20556" fmla="*/ 45047 h 918356"/>
              <a:gd name="connsiteX62-20557" fmla="*/ 9428209 w 9517857"/>
              <a:gd name="connsiteY62-20558" fmla="*/ 29923 h 918356"/>
              <a:gd name="connsiteX63-20559" fmla="*/ 9488916 w 9517857"/>
              <a:gd name="connsiteY63-20560" fmla="*/ 0 h 918356"/>
              <a:gd name="connsiteX0-20561" fmla="*/ 9488916 w 9517857"/>
              <a:gd name="connsiteY0-20562" fmla="*/ 0 h 918356"/>
              <a:gd name="connsiteX1-20563" fmla="*/ 9517857 w 9517857"/>
              <a:gd name="connsiteY1-20564" fmla="*/ 12 h 918356"/>
              <a:gd name="connsiteX2-20565" fmla="*/ 9517857 w 9517857"/>
              <a:gd name="connsiteY2-20566" fmla="*/ 918356 h 918356"/>
              <a:gd name="connsiteX3-20567" fmla="*/ 14604 w 9517857"/>
              <a:gd name="connsiteY3-20568" fmla="*/ 918356 h 918356"/>
              <a:gd name="connsiteX4-20569" fmla="*/ 12841 w 9517857"/>
              <a:gd name="connsiteY4-20570" fmla="*/ 917763 h 918356"/>
              <a:gd name="connsiteX5-20571" fmla="*/ 93 w 9517857"/>
              <a:gd name="connsiteY5-20572" fmla="*/ 912471 h 918356"/>
              <a:gd name="connsiteX6-20573" fmla="*/ 275005 w 9517857"/>
              <a:gd name="connsiteY6-20574" fmla="*/ 823579 h 918356"/>
              <a:gd name="connsiteX7-20575" fmla="*/ 587824 w 9517857"/>
              <a:gd name="connsiteY7-20576" fmla="*/ 798195 h 918356"/>
              <a:gd name="connsiteX8-20577" fmla="*/ 752936 w 9517857"/>
              <a:gd name="connsiteY8-20578" fmla="*/ 742843 h 918356"/>
              <a:gd name="connsiteX9-20579" fmla="*/ 855732 w 9517857"/>
              <a:gd name="connsiteY9-20580" fmla="*/ 731068 h 918356"/>
              <a:gd name="connsiteX10-20581" fmla="*/ 901402 w 9517857"/>
              <a:gd name="connsiteY10-20582" fmla="*/ 729045 h 918356"/>
              <a:gd name="connsiteX11-20583" fmla="*/ 930946 w 9517857"/>
              <a:gd name="connsiteY11-20584" fmla="*/ 734046 h 918356"/>
              <a:gd name="connsiteX12-20585" fmla="*/ 986250 w 9517857"/>
              <a:gd name="connsiteY12-20586" fmla="*/ 713530 h 918356"/>
              <a:gd name="connsiteX13-20587" fmla="*/ 1013752 w 9517857"/>
              <a:gd name="connsiteY13-20588" fmla="*/ 713361 h 918356"/>
              <a:gd name="connsiteX14-20589" fmla="*/ 1142754 w 9517857"/>
              <a:gd name="connsiteY14-20590" fmla="*/ 725374 h 918356"/>
              <a:gd name="connsiteX15-20591" fmla="*/ 1218120 w 9517857"/>
              <a:gd name="connsiteY15-20592" fmla="*/ 713280 h 918356"/>
              <a:gd name="connsiteX16-20593" fmla="*/ 1580688 w 9517857"/>
              <a:gd name="connsiteY16-20594" fmla="*/ 693697 h 918356"/>
              <a:gd name="connsiteX17-20595" fmla="*/ 2054652 w 9517857"/>
              <a:gd name="connsiteY17-20596" fmla="*/ 656648 h 918356"/>
              <a:gd name="connsiteX18-20597" fmla="*/ 2440292 w 9517857"/>
              <a:gd name="connsiteY18-20598" fmla="*/ 593862 h 918356"/>
              <a:gd name="connsiteX19-20599" fmla="*/ 2547829 w 9517857"/>
              <a:gd name="connsiteY19-20600" fmla="*/ 566150 h 918356"/>
              <a:gd name="connsiteX20-20601" fmla="*/ 2693698 w 9517857"/>
              <a:gd name="connsiteY20-20602" fmla="*/ 560029 h 918356"/>
              <a:gd name="connsiteX21-20603" fmla="*/ 2727306 w 9517857"/>
              <a:gd name="connsiteY21-20604" fmla="*/ 550698 h 918356"/>
              <a:gd name="connsiteX22-20605" fmla="*/ 3073635 w 9517857"/>
              <a:gd name="connsiteY22-20606" fmla="*/ 491294 h 918356"/>
              <a:gd name="connsiteX23-20607" fmla="*/ 3222071 w 9517857"/>
              <a:gd name="connsiteY23-20608" fmla="*/ 470559 h 918356"/>
              <a:gd name="connsiteX24-20609" fmla="*/ 3349632 w 9517857"/>
              <a:gd name="connsiteY24-20610" fmla="*/ 432583 h 918356"/>
              <a:gd name="connsiteX25-20611" fmla="*/ 3479593 w 9517857"/>
              <a:gd name="connsiteY25-20612" fmla="*/ 390437 h 918356"/>
              <a:gd name="connsiteX26-20613" fmla="*/ 3651428 w 9517857"/>
              <a:gd name="connsiteY26-20614" fmla="*/ 361807 h 918356"/>
              <a:gd name="connsiteX27-20615" fmla="*/ 3844133 w 9517857"/>
              <a:gd name="connsiteY27-20616" fmla="*/ 360648 h 918356"/>
              <a:gd name="connsiteX28-20617" fmla="*/ 3933803 w 9517857"/>
              <a:gd name="connsiteY28-20618" fmla="*/ 357315 h 918356"/>
              <a:gd name="connsiteX29-20619" fmla="*/ 4266740 w 9517857"/>
              <a:gd name="connsiteY29-20620" fmla="*/ 361454 h 918356"/>
              <a:gd name="connsiteX30-20621" fmla="*/ 4512664 w 9517857"/>
              <a:gd name="connsiteY30-20622" fmla="*/ 319948 h 918356"/>
              <a:gd name="connsiteX31-20623" fmla="*/ 4616423 w 9517857"/>
              <a:gd name="connsiteY31-20624" fmla="*/ 290914 h 918356"/>
              <a:gd name="connsiteX32-20625" fmla="*/ 4783273 w 9517857"/>
              <a:gd name="connsiteY32-20626" fmla="*/ 248463 h 918356"/>
              <a:gd name="connsiteX33-20627" fmla="*/ 4908371 w 9517857"/>
              <a:gd name="connsiteY33-20628" fmla="*/ 243659 h 918356"/>
              <a:gd name="connsiteX34-20629" fmla="*/ 5252996 w 9517857"/>
              <a:gd name="connsiteY34-20630" fmla="*/ 270655 h 918356"/>
              <a:gd name="connsiteX35-20631" fmla="*/ 5358056 w 9517857"/>
              <a:gd name="connsiteY35-20632" fmla="*/ 247248 h 918356"/>
              <a:gd name="connsiteX36-20633" fmla="*/ 5426496 w 9517857"/>
              <a:gd name="connsiteY36-20634" fmla="*/ 235142 h 918356"/>
              <a:gd name="connsiteX37-20635" fmla="*/ 5497161 w 9517857"/>
              <a:gd name="connsiteY37-20636" fmla="*/ 228808 h 918356"/>
              <a:gd name="connsiteX38-20637" fmla="*/ 5826043 w 9517857"/>
              <a:gd name="connsiteY38-20638" fmla="*/ 148073 h 918356"/>
              <a:gd name="connsiteX39-20639" fmla="*/ 6007627 w 9517857"/>
              <a:gd name="connsiteY39-20640" fmla="*/ 147126 h 918356"/>
              <a:gd name="connsiteX40-20641" fmla="*/ 6194152 w 9517857"/>
              <a:gd name="connsiteY40-20642" fmla="*/ 151772 h 918356"/>
              <a:gd name="connsiteX41-20643" fmla="*/ 6281379 w 9517857"/>
              <a:gd name="connsiteY41-20644" fmla="*/ 181626 h 918356"/>
              <a:gd name="connsiteX42-20645" fmla="*/ 6489033 w 9517857"/>
              <a:gd name="connsiteY42-20646" fmla="*/ 167648 h 918356"/>
              <a:gd name="connsiteX43-20647" fmla="*/ 6544700 w 9517857"/>
              <a:gd name="connsiteY43-20648" fmla="*/ 167161 h 918356"/>
              <a:gd name="connsiteX44-20649" fmla="*/ 6736227 w 9517857"/>
              <a:gd name="connsiteY44-20650" fmla="*/ 173216 h 918356"/>
              <a:gd name="connsiteX45-20651" fmla="*/ 6977218 w 9517857"/>
              <a:gd name="connsiteY45-20652" fmla="*/ 184289 h 918356"/>
              <a:gd name="connsiteX46-20653" fmla="*/ 7065221 w 9517857"/>
              <a:gd name="connsiteY46-20654" fmla="*/ 227531 h 918356"/>
              <a:gd name="connsiteX47-20655" fmla="*/ 7358195 w 9517857"/>
              <a:gd name="connsiteY47-20656" fmla="*/ 251740 h 918356"/>
              <a:gd name="connsiteX48-20657" fmla="*/ 7599285 w 9517857"/>
              <a:gd name="connsiteY48-20658" fmla="*/ 266021 h 918356"/>
              <a:gd name="connsiteX49-20659" fmla="*/ 7644411 w 9517857"/>
              <a:gd name="connsiteY49-20660" fmla="*/ 258986 h 918356"/>
              <a:gd name="connsiteX50-20661" fmla="*/ 7965805 w 9517857"/>
              <a:gd name="connsiteY50-20662" fmla="*/ 200355 h 918356"/>
              <a:gd name="connsiteX51-20663" fmla="*/ 8147401 w 9517857"/>
              <a:gd name="connsiteY51-20664" fmla="*/ 205617 h 918356"/>
              <a:gd name="connsiteX52-20665" fmla="*/ 8256033 w 9517857"/>
              <a:gd name="connsiteY52-20666" fmla="*/ 193713 h 918356"/>
              <a:gd name="connsiteX53-20667" fmla="*/ 8614948 w 9517857"/>
              <a:gd name="connsiteY53-20668" fmla="*/ 168247 h 918356"/>
              <a:gd name="connsiteX54-20669" fmla="*/ 8715976 w 9517857"/>
              <a:gd name="connsiteY54-20670" fmla="*/ 178374 h 918356"/>
              <a:gd name="connsiteX55-20671" fmla="*/ 8778827 w 9517857"/>
              <a:gd name="connsiteY55-20672" fmla="*/ 172936 h 918356"/>
              <a:gd name="connsiteX56-20673" fmla="*/ 8855248 w 9517857"/>
              <a:gd name="connsiteY56-20674" fmla="*/ 143149 h 918356"/>
              <a:gd name="connsiteX57-20675" fmla="*/ 9010380 w 9517857"/>
              <a:gd name="connsiteY57-20676" fmla="*/ 91891 h 918356"/>
              <a:gd name="connsiteX58-20677" fmla="*/ 9110856 w 9517857"/>
              <a:gd name="connsiteY58-20678" fmla="*/ 70997 h 918356"/>
              <a:gd name="connsiteX59-20679" fmla="*/ 9268817 w 9517857"/>
              <a:gd name="connsiteY59-20680" fmla="*/ 53082 h 918356"/>
              <a:gd name="connsiteX60-20681" fmla="*/ 9316667 w 9517857"/>
              <a:gd name="connsiteY60-20682" fmla="*/ 45047 h 918356"/>
              <a:gd name="connsiteX61-20683" fmla="*/ 9428209 w 9517857"/>
              <a:gd name="connsiteY61-20684" fmla="*/ 29923 h 918356"/>
              <a:gd name="connsiteX62-20685" fmla="*/ 9488916 w 9517857"/>
              <a:gd name="connsiteY62-20686" fmla="*/ 0 h 918356"/>
              <a:gd name="connsiteX0-20687" fmla="*/ 9488916 w 9517857"/>
              <a:gd name="connsiteY0-20688" fmla="*/ 0 h 918356"/>
              <a:gd name="connsiteX1-20689" fmla="*/ 9517857 w 9517857"/>
              <a:gd name="connsiteY1-20690" fmla="*/ 12 h 918356"/>
              <a:gd name="connsiteX2-20691" fmla="*/ 9517857 w 9517857"/>
              <a:gd name="connsiteY2-20692" fmla="*/ 918356 h 918356"/>
              <a:gd name="connsiteX3-20693" fmla="*/ 14604 w 9517857"/>
              <a:gd name="connsiteY3-20694" fmla="*/ 918356 h 918356"/>
              <a:gd name="connsiteX4-20695" fmla="*/ 12841 w 9517857"/>
              <a:gd name="connsiteY4-20696" fmla="*/ 917763 h 918356"/>
              <a:gd name="connsiteX5-20697" fmla="*/ 93 w 9517857"/>
              <a:gd name="connsiteY5-20698" fmla="*/ 912471 h 918356"/>
              <a:gd name="connsiteX6-20699" fmla="*/ 275005 w 9517857"/>
              <a:gd name="connsiteY6-20700" fmla="*/ 823579 h 918356"/>
              <a:gd name="connsiteX7-20701" fmla="*/ 587824 w 9517857"/>
              <a:gd name="connsiteY7-20702" fmla="*/ 798195 h 918356"/>
              <a:gd name="connsiteX8-20703" fmla="*/ 752936 w 9517857"/>
              <a:gd name="connsiteY8-20704" fmla="*/ 742843 h 918356"/>
              <a:gd name="connsiteX9-20705" fmla="*/ 855732 w 9517857"/>
              <a:gd name="connsiteY9-20706" fmla="*/ 731068 h 918356"/>
              <a:gd name="connsiteX10-20707" fmla="*/ 901402 w 9517857"/>
              <a:gd name="connsiteY10-20708" fmla="*/ 729045 h 918356"/>
              <a:gd name="connsiteX11-20709" fmla="*/ 930946 w 9517857"/>
              <a:gd name="connsiteY11-20710" fmla="*/ 734046 h 918356"/>
              <a:gd name="connsiteX12-20711" fmla="*/ 986250 w 9517857"/>
              <a:gd name="connsiteY12-20712" fmla="*/ 713530 h 918356"/>
              <a:gd name="connsiteX13-20713" fmla="*/ 1013752 w 9517857"/>
              <a:gd name="connsiteY13-20714" fmla="*/ 713361 h 918356"/>
              <a:gd name="connsiteX14-20715" fmla="*/ 1142754 w 9517857"/>
              <a:gd name="connsiteY14-20716" fmla="*/ 725374 h 918356"/>
              <a:gd name="connsiteX15-20717" fmla="*/ 1218120 w 9517857"/>
              <a:gd name="connsiteY15-20718" fmla="*/ 713280 h 918356"/>
              <a:gd name="connsiteX16-20719" fmla="*/ 1580688 w 9517857"/>
              <a:gd name="connsiteY16-20720" fmla="*/ 693697 h 918356"/>
              <a:gd name="connsiteX17-20721" fmla="*/ 2054652 w 9517857"/>
              <a:gd name="connsiteY17-20722" fmla="*/ 656648 h 918356"/>
              <a:gd name="connsiteX18-20723" fmla="*/ 2440292 w 9517857"/>
              <a:gd name="connsiteY18-20724" fmla="*/ 593862 h 918356"/>
              <a:gd name="connsiteX19-20725" fmla="*/ 2547829 w 9517857"/>
              <a:gd name="connsiteY19-20726" fmla="*/ 566150 h 918356"/>
              <a:gd name="connsiteX20-20727" fmla="*/ 2693698 w 9517857"/>
              <a:gd name="connsiteY20-20728" fmla="*/ 560029 h 918356"/>
              <a:gd name="connsiteX21-20729" fmla="*/ 2727306 w 9517857"/>
              <a:gd name="connsiteY21-20730" fmla="*/ 550698 h 918356"/>
              <a:gd name="connsiteX22-20731" fmla="*/ 3073635 w 9517857"/>
              <a:gd name="connsiteY22-20732" fmla="*/ 491294 h 918356"/>
              <a:gd name="connsiteX23-20733" fmla="*/ 3222071 w 9517857"/>
              <a:gd name="connsiteY23-20734" fmla="*/ 470559 h 918356"/>
              <a:gd name="connsiteX24-20735" fmla="*/ 3349632 w 9517857"/>
              <a:gd name="connsiteY24-20736" fmla="*/ 432583 h 918356"/>
              <a:gd name="connsiteX25-20737" fmla="*/ 3479593 w 9517857"/>
              <a:gd name="connsiteY25-20738" fmla="*/ 390437 h 918356"/>
              <a:gd name="connsiteX26-20739" fmla="*/ 3651428 w 9517857"/>
              <a:gd name="connsiteY26-20740" fmla="*/ 361807 h 918356"/>
              <a:gd name="connsiteX27-20741" fmla="*/ 3844133 w 9517857"/>
              <a:gd name="connsiteY27-20742" fmla="*/ 360648 h 918356"/>
              <a:gd name="connsiteX28-20743" fmla="*/ 3933803 w 9517857"/>
              <a:gd name="connsiteY28-20744" fmla="*/ 357315 h 918356"/>
              <a:gd name="connsiteX29-20745" fmla="*/ 4266740 w 9517857"/>
              <a:gd name="connsiteY29-20746" fmla="*/ 361454 h 918356"/>
              <a:gd name="connsiteX30-20747" fmla="*/ 4512664 w 9517857"/>
              <a:gd name="connsiteY30-20748" fmla="*/ 319948 h 918356"/>
              <a:gd name="connsiteX31-20749" fmla="*/ 4616423 w 9517857"/>
              <a:gd name="connsiteY31-20750" fmla="*/ 290914 h 918356"/>
              <a:gd name="connsiteX32-20751" fmla="*/ 4783273 w 9517857"/>
              <a:gd name="connsiteY32-20752" fmla="*/ 248463 h 918356"/>
              <a:gd name="connsiteX33-20753" fmla="*/ 4908371 w 9517857"/>
              <a:gd name="connsiteY33-20754" fmla="*/ 243659 h 918356"/>
              <a:gd name="connsiteX34-20755" fmla="*/ 5252996 w 9517857"/>
              <a:gd name="connsiteY34-20756" fmla="*/ 270655 h 918356"/>
              <a:gd name="connsiteX35-20757" fmla="*/ 5358056 w 9517857"/>
              <a:gd name="connsiteY35-20758" fmla="*/ 247248 h 918356"/>
              <a:gd name="connsiteX36-20759" fmla="*/ 5426496 w 9517857"/>
              <a:gd name="connsiteY36-20760" fmla="*/ 235142 h 918356"/>
              <a:gd name="connsiteX37-20761" fmla="*/ 5497161 w 9517857"/>
              <a:gd name="connsiteY37-20762" fmla="*/ 228808 h 918356"/>
              <a:gd name="connsiteX38-20763" fmla="*/ 5826043 w 9517857"/>
              <a:gd name="connsiteY38-20764" fmla="*/ 148073 h 918356"/>
              <a:gd name="connsiteX39-20765" fmla="*/ 6007627 w 9517857"/>
              <a:gd name="connsiteY39-20766" fmla="*/ 147126 h 918356"/>
              <a:gd name="connsiteX40-20767" fmla="*/ 6194152 w 9517857"/>
              <a:gd name="connsiteY40-20768" fmla="*/ 151772 h 918356"/>
              <a:gd name="connsiteX41-20769" fmla="*/ 6281379 w 9517857"/>
              <a:gd name="connsiteY41-20770" fmla="*/ 181626 h 918356"/>
              <a:gd name="connsiteX42-20771" fmla="*/ 6489033 w 9517857"/>
              <a:gd name="connsiteY42-20772" fmla="*/ 167648 h 918356"/>
              <a:gd name="connsiteX43-20773" fmla="*/ 6544700 w 9517857"/>
              <a:gd name="connsiteY43-20774" fmla="*/ 167161 h 918356"/>
              <a:gd name="connsiteX44-20775" fmla="*/ 6736227 w 9517857"/>
              <a:gd name="connsiteY44-20776" fmla="*/ 173216 h 918356"/>
              <a:gd name="connsiteX45-20777" fmla="*/ 6977218 w 9517857"/>
              <a:gd name="connsiteY45-20778" fmla="*/ 184289 h 918356"/>
              <a:gd name="connsiteX46-20779" fmla="*/ 7065221 w 9517857"/>
              <a:gd name="connsiteY46-20780" fmla="*/ 227531 h 918356"/>
              <a:gd name="connsiteX47-20781" fmla="*/ 7358195 w 9517857"/>
              <a:gd name="connsiteY47-20782" fmla="*/ 251740 h 918356"/>
              <a:gd name="connsiteX48-20783" fmla="*/ 7599285 w 9517857"/>
              <a:gd name="connsiteY48-20784" fmla="*/ 266021 h 918356"/>
              <a:gd name="connsiteX49-20785" fmla="*/ 7644411 w 9517857"/>
              <a:gd name="connsiteY49-20786" fmla="*/ 258986 h 918356"/>
              <a:gd name="connsiteX50-20787" fmla="*/ 7965805 w 9517857"/>
              <a:gd name="connsiteY50-20788" fmla="*/ 200355 h 918356"/>
              <a:gd name="connsiteX51-20789" fmla="*/ 8147401 w 9517857"/>
              <a:gd name="connsiteY51-20790" fmla="*/ 205617 h 918356"/>
              <a:gd name="connsiteX52-20791" fmla="*/ 8256033 w 9517857"/>
              <a:gd name="connsiteY52-20792" fmla="*/ 193713 h 918356"/>
              <a:gd name="connsiteX53-20793" fmla="*/ 8614948 w 9517857"/>
              <a:gd name="connsiteY53-20794" fmla="*/ 168247 h 918356"/>
              <a:gd name="connsiteX54-20795" fmla="*/ 8715976 w 9517857"/>
              <a:gd name="connsiteY54-20796" fmla="*/ 178374 h 918356"/>
              <a:gd name="connsiteX55-20797" fmla="*/ 8778827 w 9517857"/>
              <a:gd name="connsiteY55-20798" fmla="*/ 172936 h 918356"/>
              <a:gd name="connsiteX56-20799" fmla="*/ 8855248 w 9517857"/>
              <a:gd name="connsiteY56-20800" fmla="*/ 143149 h 918356"/>
              <a:gd name="connsiteX57-20801" fmla="*/ 9010380 w 9517857"/>
              <a:gd name="connsiteY57-20802" fmla="*/ 91891 h 918356"/>
              <a:gd name="connsiteX58-20803" fmla="*/ 9110856 w 9517857"/>
              <a:gd name="connsiteY58-20804" fmla="*/ 70997 h 918356"/>
              <a:gd name="connsiteX59-20805" fmla="*/ 9268817 w 9517857"/>
              <a:gd name="connsiteY59-20806" fmla="*/ 53082 h 918356"/>
              <a:gd name="connsiteX60-20807" fmla="*/ 9316667 w 9517857"/>
              <a:gd name="connsiteY60-20808" fmla="*/ 45047 h 918356"/>
              <a:gd name="connsiteX61-20809" fmla="*/ 9428209 w 9517857"/>
              <a:gd name="connsiteY61-20810" fmla="*/ 29923 h 918356"/>
              <a:gd name="connsiteX62-20811" fmla="*/ 9488916 w 9517857"/>
              <a:gd name="connsiteY62-20812" fmla="*/ 0 h 918356"/>
              <a:gd name="connsiteX0-20813" fmla="*/ 9488916 w 9517857"/>
              <a:gd name="connsiteY0-20814" fmla="*/ 0 h 918356"/>
              <a:gd name="connsiteX1-20815" fmla="*/ 9517857 w 9517857"/>
              <a:gd name="connsiteY1-20816" fmla="*/ 12 h 918356"/>
              <a:gd name="connsiteX2-20817" fmla="*/ 9517857 w 9517857"/>
              <a:gd name="connsiteY2-20818" fmla="*/ 918356 h 918356"/>
              <a:gd name="connsiteX3-20819" fmla="*/ 14604 w 9517857"/>
              <a:gd name="connsiteY3-20820" fmla="*/ 918356 h 918356"/>
              <a:gd name="connsiteX4-20821" fmla="*/ 12841 w 9517857"/>
              <a:gd name="connsiteY4-20822" fmla="*/ 917763 h 918356"/>
              <a:gd name="connsiteX5-20823" fmla="*/ 93 w 9517857"/>
              <a:gd name="connsiteY5-20824" fmla="*/ 912471 h 918356"/>
              <a:gd name="connsiteX6-20825" fmla="*/ 275005 w 9517857"/>
              <a:gd name="connsiteY6-20826" fmla="*/ 823579 h 918356"/>
              <a:gd name="connsiteX7-20827" fmla="*/ 587824 w 9517857"/>
              <a:gd name="connsiteY7-20828" fmla="*/ 798195 h 918356"/>
              <a:gd name="connsiteX8-20829" fmla="*/ 752936 w 9517857"/>
              <a:gd name="connsiteY8-20830" fmla="*/ 742843 h 918356"/>
              <a:gd name="connsiteX9-20831" fmla="*/ 855732 w 9517857"/>
              <a:gd name="connsiteY9-20832" fmla="*/ 731068 h 918356"/>
              <a:gd name="connsiteX10-20833" fmla="*/ 901402 w 9517857"/>
              <a:gd name="connsiteY10-20834" fmla="*/ 729045 h 918356"/>
              <a:gd name="connsiteX11-20835" fmla="*/ 930946 w 9517857"/>
              <a:gd name="connsiteY11-20836" fmla="*/ 734046 h 918356"/>
              <a:gd name="connsiteX12-20837" fmla="*/ 986250 w 9517857"/>
              <a:gd name="connsiteY12-20838" fmla="*/ 713530 h 918356"/>
              <a:gd name="connsiteX13-20839" fmla="*/ 1013752 w 9517857"/>
              <a:gd name="connsiteY13-20840" fmla="*/ 713361 h 918356"/>
              <a:gd name="connsiteX14-20841" fmla="*/ 1142754 w 9517857"/>
              <a:gd name="connsiteY14-20842" fmla="*/ 725374 h 918356"/>
              <a:gd name="connsiteX15-20843" fmla="*/ 1218120 w 9517857"/>
              <a:gd name="connsiteY15-20844" fmla="*/ 713280 h 918356"/>
              <a:gd name="connsiteX16-20845" fmla="*/ 1580688 w 9517857"/>
              <a:gd name="connsiteY16-20846" fmla="*/ 693697 h 918356"/>
              <a:gd name="connsiteX17-20847" fmla="*/ 2054652 w 9517857"/>
              <a:gd name="connsiteY17-20848" fmla="*/ 656648 h 918356"/>
              <a:gd name="connsiteX18-20849" fmla="*/ 2440292 w 9517857"/>
              <a:gd name="connsiteY18-20850" fmla="*/ 593862 h 918356"/>
              <a:gd name="connsiteX19-20851" fmla="*/ 2547829 w 9517857"/>
              <a:gd name="connsiteY19-20852" fmla="*/ 566150 h 918356"/>
              <a:gd name="connsiteX20-20853" fmla="*/ 2693698 w 9517857"/>
              <a:gd name="connsiteY20-20854" fmla="*/ 560029 h 918356"/>
              <a:gd name="connsiteX21-20855" fmla="*/ 2727306 w 9517857"/>
              <a:gd name="connsiteY21-20856" fmla="*/ 550698 h 918356"/>
              <a:gd name="connsiteX22-20857" fmla="*/ 3073635 w 9517857"/>
              <a:gd name="connsiteY22-20858" fmla="*/ 491294 h 918356"/>
              <a:gd name="connsiteX23-20859" fmla="*/ 3222071 w 9517857"/>
              <a:gd name="connsiteY23-20860" fmla="*/ 470559 h 918356"/>
              <a:gd name="connsiteX24-20861" fmla="*/ 3349632 w 9517857"/>
              <a:gd name="connsiteY24-20862" fmla="*/ 432583 h 918356"/>
              <a:gd name="connsiteX25-20863" fmla="*/ 3479593 w 9517857"/>
              <a:gd name="connsiteY25-20864" fmla="*/ 390437 h 918356"/>
              <a:gd name="connsiteX26-20865" fmla="*/ 3651428 w 9517857"/>
              <a:gd name="connsiteY26-20866" fmla="*/ 361807 h 918356"/>
              <a:gd name="connsiteX27-20867" fmla="*/ 3844133 w 9517857"/>
              <a:gd name="connsiteY27-20868" fmla="*/ 360648 h 918356"/>
              <a:gd name="connsiteX28-20869" fmla="*/ 3933803 w 9517857"/>
              <a:gd name="connsiteY28-20870" fmla="*/ 357315 h 918356"/>
              <a:gd name="connsiteX29-20871" fmla="*/ 4266740 w 9517857"/>
              <a:gd name="connsiteY29-20872" fmla="*/ 361454 h 918356"/>
              <a:gd name="connsiteX30-20873" fmla="*/ 4512664 w 9517857"/>
              <a:gd name="connsiteY30-20874" fmla="*/ 319948 h 918356"/>
              <a:gd name="connsiteX31-20875" fmla="*/ 4616423 w 9517857"/>
              <a:gd name="connsiteY31-20876" fmla="*/ 290914 h 918356"/>
              <a:gd name="connsiteX32-20877" fmla="*/ 4783273 w 9517857"/>
              <a:gd name="connsiteY32-20878" fmla="*/ 248463 h 918356"/>
              <a:gd name="connsiteX33-20879" fmla="*/ 4908371 w 9517857"/>
              <a:gd name="connsiteY33-20880" fmla="*/ 243659 h 918356"/>
              <a:gd name="connsiteX34-20881" fmla="*/ 5252996 w 9517857"/>
              <a:gd name="connsiteY34-20882" fmla="*/ 270655 h 918356"/>
              <a:gd name="connsiteX35-20883" fmla="*/ 5358056 w 9517857"/>
              <a:gd name="connsiteY35-20884" fmla="*/ 247248 h 918356"/>
              <a:gd name="connsiteX36-20885" fmla="*/ 5426496 w 9517857"/>
              <a:gd name="connsiteY36-20886" fmla="*/ 235142 h 918356"/>
              <a:gd name="connsiteX37-20887" fmla="*/ 5497161 w 9517857"/>
              <a:gd name="connsiteY37-20888" fmla="*/ 228808 h 918356"/>
              <a:gd name="connsiteX38-20889" fmla="*/ 5826043 w 9517857"/>
              <a:gd name="connsiteY38-20890" fmla="*/ 148073 h 918356"/>
              <a:gd name="connsiteX39-20891" fmla="*/ 6007627 w 9517857"/>
              <a:gd name="connsiteY39-20892" fmla="*/ 147126 h 918356"/>
              <a:gd name="connsiteX40-20893" fmla="*/ 6194152 w 9517857"/>
              <a:gd name="connsiteY40-20894" fmla="*/ 151772 h 918356"/>
              <a:gd name="connsiteX41-20895" fmla="*/ 6281379 w 9517857"/>
              <a:gd name="connsiteY41-20896" fmla="*/ 181626 h 918356"/>
              <a:gd name="connsiteX42-20897" fmla="*/ 6489033 w 9517857"/>
              <a:gd name="connsiteY42-20898" fmla="*/ 167648 h 918356"/>
              <a:gd name="connsiteX43-20899" fmla="*/ 6544700 w 9517857"/>
              <a:gd name="connsiteY43-20900" fmla="*/ 167161 h 918356"/>
              <a:gd name="connsiteX44-20901" fmla="*/ 6736227 w 9517857"/>
              <a:gd name="connsiteY44-20902" fmla="*/ 173216 h 918356"/>
              <a:gd name="connsiteX45-20903" fmla="*/ 6977218 w 9517857"/>
              <a:gd name="connsiteY45-20904" fmla="*/ 184289 h 918356"/>
              <a:gd name="connsiteX46-20905" fmla="*/ 7065221 w 9517857"/>
              <a:gd name="connsiteY46-20906" fmla="*/ 227531 h 918356"/>
              <a:gd name="connsiteX47-20907" fmla="*/ 7358195 w 9517857"/>
              <a:gd name="connsiteY47-20908" fmla="*/ 251740 h 918356"/>
              <a:gd name="connsiteX48-20909" fmla="*/ 7599285 w 9517857"/>
              <a:gd name="connsiteY48-20910" fmla="*/ 266021 h 918356"/>
              <a:gd name="connsiteX49-20911" fmla="*/ 7644411 w 9517857"/>
              <a:gd name="connsiteY49-20912" fmla="*/ 258986 h 918356"/>
              <a:gd name="connsiteX50-20913" fmla="*/ 7965805 w 9517857"/>
              <a:gd name="connsiteY50-20914" fmla="*/ 200355 h 918356"/>
              <a:gd name="connsiteX51-20915" fmla="*/ 8147401 w 9517857"/>
              <a:gd name="connsiteY51-20916" fmla="*/ 205617 h 918356"/>
              <a:gd name="connsiteX52-20917" fmla="*/ 8256033 w 9517857"/>
              <a:gd name="connsiteY52-20918" fmla="*/ 193713 h 918356"/>
              <a:gd name="connsiteX53-20919" fmla="*/ 8614948 w 9517857"/>
              <a:gd name="connsiteY53-20920" fmla="*/ 168247 h 918356"/>
              <a:gd name="connsiteX54-20921" fmla="*/ 8715976 w 9517857"/>
              <a:gd name="connsiteY54-20922" fmla="*/ 178374 h 918356"/>
              <a:gd name="connsiteX55-20923" fmla="*/ 8778827 w 9517857"/>
              <a:gd name="connsiteY55-20924" fmla="*/ 172936 h 918356"/>
              <a:gd name="connsiteX56-20925" fmla="*/ 8855248 w 9517857"/>
              <a:gd name="connsiteY56-20926" fmla="*/ 143149 h 918356"/>
              <a:gd name="connsiteX57-20927" fmla="*/ 9010380 w 9517857"/>
              <a:gd name="connsiteY57-20928" fmla="*/ 91891 h 918356"/>
              <a:gd name="connsiteX58-20929" fmla="*/ 9110856 w 9517857"/>
              <a:gd name="connsiteY58-20930" fmla="*/ 70997 h 918356"/>
              <a:gd name="connsiteX59-20931" fmla="*/ 9268817 w 9517857"/>
              <a:gd name="connsiteY59-20932" fmla="*/ 53082 h 918356"/>
              <a:gd name="connsiteX60-20933" fmla="*/ 9316667 w 9517857"/>
              <a:gd name="connsiteY60-20934" fmla="*/ 45047 h 918356"/>
              <a:gd name="connsiteX61-20935" fmla="*/ 9428209 w 9517857"/>
              <a:gd name="connsiteY61-20936" fmla="*/ 29923 h 918356"/>
              <a:gd name="connsiteX62-20937" fmla="*/ 9488916 w 9517857"/>
              <a:gd name="connsiteY62-20938" fmla="*/ 0 h 918356"/>
              <a:gd name="connsiteX0-20939" fmla="*/ 9488916 w 9517857"/>
              <a:gd name="connsiteY0-20940" fmla="*/ 0 h 918356"/>
              <a:gd name="connsiteX1-20941" fmla="*/ 9517857 w 9517857"/>
              <a:gd name="connsiteY1-20942" fmla="*/ 12 h 918356"/>
              <a:gd name="connsiteX2-20943" fmla="*/ 9517857 w 9517857"/>
              <a:gd name="connsiteY2-20944" fmla="*/ 918356 h 918356"/>
              <a:gd name="connsiteX3-20945" fmla="*/ 14604 w 9517857"/>
              <a:gd name="connsiteY3-20946" fmla="*/ 918356 h 918356"/>
              <a:gd name="connsiteX4-20947" fmla="*/ 12841 w 9517857"/>
              <a:gd name="connsiteY4-20948" fmla="*/ 917763 h 918356"/>
              <a:gd name="connsiteX5-20949" fmla="*/ 93 w 9517857"/>
              <a:gd name="connsiteY5-20950" fmla="*/ 912471 h 918356"/>
              <a:gd name="connsiteX6-20951" fmla="*/ 275005 w 9517857"/>
              <a:gd name="connsiteY6-20952" fmla="*/ 823579 h 918356"/>
              <a:gd name="connsiteX7-20953" fmla="*/ 587824 w 9517857"/>
              <a:gd name="connsiteY7-20954" fmla="*/ 798195 h 918356"/>
              <a:gd name="connsiteX8-20955" fmla="*/ 752936 w 9517857"/>
              <a:gd name="connsiteY8-20956" fmla="*/ 742843 h 918356"/>
              <a:gd name="connsiteX9-20957" fmla="*/ 855732 w 9517857"/>
              <a:gd name="connsiteY9-20958" fmla="*/ 731068 h 918356"/>
              <a:gd name="connsiteX10-20959" fmla="*/ 901402 w 9517857"/>
              <a:gd name="connsiteY10-20960" fmla="*/ 729045 h 918356"/>
              <a:gd name="connsiteX11-20961" fmla="*/ 930946 w 9517857"/>
              <a:gd name="connsiteY11-20962" fmla="*/ 734046 h 918356"/>
              <a:gd name="connsiteX12-20963" fmla="*/ 986250 w 9517857"/>
              <a:gd name="connsiteY12-20964" fmla="*/ 713530 h 918356"/>
              <a:gd name="connsiteX13-20965" fmla="*/ 1013752 w 9517857"/>
              <a:gd name="connsiteY13-20966" fmla="*/ 713361 h 918356"/>
              <a:gd name="connsiteX14-20967" fmla="*/ 1142754 w 9517857"/>
              <a:gd name="connsiteY14-20968" fmla="*/ 725374 h 918356"/>
              <a:gd name="connsiteX15-20969" fmla="*/ 1218120 w 9517857"/>
              <a:gd name="connsiteY15-20970" fmla="*/ 713280 h 918356"/>
              <a:gd name="connsiteX16-20971" fmla="*/ 1580688 w 9517857"/>
              <a:gd name="connsiteY16-20972" fmla="*/ 693697 h 918356"/>
              <a:gd name="connsiteX17-20973" fmla="*/ 2054652 w 9517857"/>
              <a:gd name="connsiteY17-20974" fmla="*/ 656648 h 918356"/>
              <a:gd name="connsiteX18-20975" fmla="*/ 2440292 w 9517857"/>
              <a:gd name="connsiteY18-20976" fmla="*/ 593862 h 918356"/>
              <a:gd name="connsiteX19-20977" fmla="*/ 2547829 w 9517857"/>
              <a:gd name="connsiteY19-20978" fmla="*/ 566150 h 918356"/>
              <a:gd name="connsiteX20-20979" fmla="*/ 2693698 w 9517857"/>
              <a:gd name="connsiteY20-20980" fmla="*/ 560029 h 918356"/>
              <a:gd name="connsiteX21-20981" fmla="*/ 2727306 w 9517857"/>
              <a:gd name="connsiteY21-20982" fmla="*/ 550698 h 918356"/>
              <a:gd name="connsiteX22-20983" fmla="*/ 3073635 w 9517857"/>
              <a:gd name="connsiteY22-20984" fmla="*/ 491294 h 918356"/>
              <a:gd name="connsiteX23-20985" fmla="*/ 3222071 w 9517857"/>
              <a:gd name="connsiteY23-20986" fmla="*/ 470559 h 918356"/>
              <a:gd name="connsiteX24-20987" fmla="*/ 3349632 w 9517857"/>
              <a:gd name="connsiteY24-20988" fmla="*/ 432583 h 918356"/>
              <a:gd name="connsiteX25-20989" fmla="*/ 3479593 w 9517857"/>
              <a:gd name="connsiteY25-20990" fmla="*/ 390437 h 918356"/>
              <a:gd name="connsiteX26-20991" fmla="*/ 3651428 w 9517857"/>
              <a:gd name="connsiteY26-20992" fmla="*/ 361807 h 918356"/>
              <a:gd name="connsiteX27-20993" fmla="*/ 3844133 w 9517857"/>
              <a:gd name="connsiteY27-20994" fmla="*/ 360648 h 918356"/>
              <a:gd name="connsiteX28-20995" fmla="*/ 3933803 w 9517857"/>
              <a:gd name="connsiteY28-20996" fmla="*/ 357315 h 918356"/>
              <a:gd name="connsiteX29-20997" fmla="*/ 4266740 w 9517857"/>
              <a:gd name="connsiteY29-20998" fmla="*/ 361454 h 918356"/>
              <a:gd name="connsiteX30-20999" fmla="*/ 4512664 w 9517857"/>
              <a:gd name="connsiteY30-21000" fmla="*/ 319948 h 918356"/>
              <a:gd name="connsiteX31-21001" fmla="*/ 4616423 w 9517857"/>
              <a:gd name="connsiteY31-21002" fmla="*/ 290914 h 918356"/>
              <a:gd name="connsiteX32-21003" fmla="*/ 4783273 w 9517857"/>
              <a:gd name="connsiteY32-21004" fmla="*/ 248463 h 918356"/>
              <a:gd name="connsiteX33-21005" fmla="*/ 4908371 w 9517857"/>
              <a:gd name="connsiteY33-21006" fmla="*/ 243659 h 918356"/>
              <a:gd name="connsiteX34-21007" fmla="*/ 5252996 w 9517857"/>
              <a:gd name="connsiteY34-21008" fmla="*/ 270655 h 918356"/>
              <a:gd name="connsiteX35-21009" fmla="*/ 5358056 w 9517857"/>
              <a:gd name="connsiteY35-21010" fmla="*/ 247248 h 918356"/>
              <a:gd name="connsiteX36-21011" fmla="*/ 5426496 w 9517857"/>
              <a:gd name="connsiteY36-21012" fmla="*/ 235142 h 918356"/>
              <a:gd name="connsiteX37-21013" fmla="*/ 5497161 w 9517857"/>
              <a:gd name="connsiteY37-21014" fmla="*/ 228808 h 918356"/>
              <a:gd name="connsiteX38-21015" fmla="*/ 5826043 w 9517857"/>
              <a:gd name="connsiteY38-21016" fmla="*/ 148073 h 918356"/>
              <a:gd name="connsiteX39-21017" fmla="*/ 6007627 w 9517857"/>
              <a:gd name="connsiteY39-21018" fmla="*/ 147126 h 918356"/>
              <a:gd name="connsiteX40-21019" fmla="*/ 6194152 w 9517857"/>
              <a:gd name="connsiteY40-21020" fmla="*/ 151772 h 918356"/>
              <a:gd name="connsiteX41-21021" fmla="*/ 6281379 w 9517857"/>
              <a:gd name="connsiteY41-21022" fmla="*/ 181626 h 918356"/>
              <a:gd name="connsiteX42-21023" fmla="*/ 6489033 w 9517857"/>
              <a:gd name="connsiteY42-21024" fmla="*/ 167648 h 918356"/>
              <a:gd name="connsiteX43-21025" fmla="*/ 6544700 w 9517857"/>
              <a:gd name="connsiteY43-21026" fmla="*/ 167161 h 918356"/>
              <a:gd name="connsiteX44-21027" fmla="*/ 6736227 w 9517857"/>
              <a:gd name="connsiteY44-21028" fmla="*/ 173216 h 918356"/>
              <a:gd name="connsiteX45-21029" fmla="*/ 6977218 w 9517857"/>
              <a:gd name="connsiteY45-21030" fmla="*/ 184289 h 918356"/>
              <a:gd name="connsiteX46-21031" fmla="*/ 7065221 w 9517857"/>
              <a:gd name="connsiteY46-21032" fmla="*/ 227531 h 918356"/>
              <a:gd name="connsiteX47-21033" fmla="*/ 7358195 w 9517857"/>
              <a:gd name="connsiteY47-21034" fmla="*/ 251740 h 918356"/>
              <a:gd name="connsiteX48-21035" fmla="*/ 7599285 w 9517857"/>
              <a:gd name="connsiteY48-21036" fmla="*/ 266021 h 918356"/>
              <a:gd name="connsiteX49-21037" fmla="*/ 7644411 w 9517857"/>
              <a:gd name="connsiteY49-21038" fmla="*/ 258986 h 918356"/>
              <a:gd name="connsiteX50-21039" fmla="*/ 7965805 w 9517857"/>
              <a:gd name="connsiteY50-21040" fmla="*/ 200355 h 918356"/>
              <a:gd name="connsiteX51-21041" fmla="*/ 8147401 w 9517857"/>
              <a:gd name="connsiteY51-21042" fmla="*/ 205617 h 918356"/>
              <a:gd name="connsiteX52-21043" fmla="*/ 8256033 w 9517857"/>
              <a:gd name="connsiteY52-21044" fmla="*/ 193713 h 918356"/>
              <a:gd name="connsiteX53-21045" fmla="*/ 8614948 w 9517857"/>
              <a:gd name="connsiteY53-21046" fmla="*/ 168247 h 918356"/>
              <a:gd name="connsiteX54-21047" fmla="*/ 8715976 w 9517857"/>
              <a:gd name="connsiteY54-21048" fmla="*/ 178374 h 918356"/>
              <a:gd name="connsiteX55-21049" fmla="*/ 8778827 w 9517857"/>
              <a:gd name="connsiteY55-21050" fmla="*/ 172936 h 918356"/>
              <a:gd name="connsiteX56-21051" fmla="*/ 8855248 w 9517857"/>
              <a:gd name="connsiteY56-21052" fmla="*/ 143149 h 918356"/>
              <a:gd name="connsiteX57-21053" fmla="*/ 9010380 w 9517857"/>
              <a:gd name="connsiteY57-21054" fmla="*/ 91891 h 918356"/>
              <a:gd name="connsiteX58-21055" fmla="*/ 9110856 w 9517857"/>
              <a:gd name="connsiteY58-21056" fmla="*/ 70997 h 918356"/>
              <a:gd name="connsiteX59-21057" fmla="*/ 9268817 w 9517857"/>
              <a:gd name="connsiteY59-21058" fmla="*/ 53082 h 918356"/>
              <a:gd name="connsiteX60-21059" fmla="*/ 9316667 w 9517857"/>
              <a:gd name="connsiteY60-21060" fmla="*/ 45047 h 918356"/>
              <a:gd name="connsiteX61-21061" fmla="*/ 9428209 w 9517857"/>
              <a:gd name="connsiteY61-21062" fmla="*/ 29923 h 918356"/>
              <a:gd name="connsiteX62-21063" fmla="*/ 9488916 w 9517857"/>
              <a:gd name="connsiteY62-21064" fmla="*/ 0 h 918356"/>
              <a:gd name="connsiteX0-21065" fmla="*/ 9488916 w 9517857"/>
              <a:gd name="connsiteY0-21066" fmla="*/ 0 h 918356"/>
              <a:gd name="connsiteX1-21067" fmla="*/ 9517857 w 9517857"/>
              <a:gd name="connsiteY1-21068" fmla="*/ 12 h 918356"/>
              <a:gd name="connsiteX2-21069" fmla="*/ 9517857 w 9517857"/>
              <a:gd name="connsiteY2-21070" fmla="*/ 918356 h 918356"/>
              <a:gd name="connsiteX3-21071" fmla="*/ 14604 w 9517857"/>
              <a:gd name="connsiteY3-21072" fmla="*/ 918356 h 918356"/>
              <a:gd name="connsiteX4-21073" fmla="*/ 12841 w 9517857"/>
              <a:gd name="connsiteY4-21074" fmla="*/ 917763 h 918356"/>
              <a:gd name="connsiteX5-21075" fmla="*/ 93 w 9517857"/>
              <a:gd name="connsiteY5-21076" fmla="*/ 912471 h 918356"/>
              <a:gd name="connsiteX6-21077" fmla="*/ 275005 w 9517857"/>
              <a:gd name="connsiteY6-21078" fmla="*/ 823579 h 918356"/>
              <a:gd name="connsiteX7-21079" fmla="*/ 587824 w 9517857"/>
              <a:gd name="connsiteY7-21080" fmla="*/ 798195 h 918356"/>
              <a:gd name="connsiteX8-21081" fmla="*/ 752936 w 9517857"/>
              <a:gd name="connsiteY8-21082" fmla="*/ 742843 h 918356"/>
              <a:gd name="connsiteX9-21083" fmla="*/ 855732 w 9517857"/>
              <a:gd name="connsiteY9-21084" fmla="*/ 731068 h 918356"/>
              <a:gd name="connsiteX10-21085" fmla="*/ 901402 w 9517857"/>
              <a:gd name="connsiteY10-21086" fmla="*/ 729045 h 918356"/>
              <a:gd name="connsiteX11-21087" fmla="*/ 930946 w 9517857"/>
              <a:gd name="connsiteY11-21088" fmla="*/ 734046 h 918356"/>
              <a:gd name="connsiteX12-21089" fmla="*/ 986250 w 9517857"/>
              <a:gd name="connsiteY12-21090" fmla="*/ 713530 h 918356"/>
              <a:gd name="connsiteX13-21091" fmla="*/ 1013752 w 9517857"/>
              <a:gd name="connsiteY13-21092" fmla="*/ 713361 h 918356"/>
              <a:gd name="connsiteX14-21093" fmla="*/ 1142754 w 9517857"/>
              <a:gd name="connsiteY14-21094" fmla="*/ 725374 h 918356"/>
              <a:gd name="connsiteX15-21095" fmla="*/ 1218120 w 9517857"/>
              <a:gd name="connsiteY15-21096" fmla="*/ 713280 h 918356"/>
              <a:gd name="connsiteX16-21097" fmla="*/ 1580688 w 9517857"/>
              <a:gd name="connsiteY16-21098" fmla="*/ 693697 h 918356"/>
              <a:gd name="connsiteX17-21099" fmla="*/ 2054652 w 9517857"/>
              <a:gd name="connsiteY17-21100" fmla="*/ 656648 h 918356"/>
              <a:gd name="connsiteX18-21101" fmla="*/ 2440292 w 9517857"/>
              <a:gd name="connsiteY18-21102" fmla="*/ 593862 h 918356"/>
              <a:gd name="connsiteX19-21103" fmla="*/ 2547829 w 9517857"/>
              <a:gd name="connsiteY19-21104" fmla="*/ 566150 h 918356"/>
              <a:gd name="connsiteX20-21105" fmla="*/ 2693698 w 9517857"/>
              <a:gd name="connsiteY20-21106" fmla="*/ 560029 h 918356"/>
              <a:gd name="connsiteX21-21107" fmla="*/ 2727306 w 9517857"/>
              <a:gd name="connsiteY21-21108" fmla="*/ 550698 h 918356"/>
              <a:gd name="connsiteX22-21109" fmla="*/ 3073635 w 9517857"/>
              <a:gd name="connsiteY22-21110" fmla="*/ 491294 h 918356"/>
              <a:gd name="connsiteX23-21111" fmla="*/ 3222071 w 9517857"/>
              <a:gd name="connsiteY23-21112" fmla="*/ 470559 h 918356"/>
              <a:gd name="connsiteX24-21113" fmla="*/ 3349632 w 9517857"/>
              <a:gd name="connsiteY24-21114" fmla="*/ 432583 h 918356"/>
              <a:gd name="connsiteX25-21115" fmla="*/ 3479593 w 9517857"/>
              <a:gd name="connsiteY25-21116" fmla="*/ 390437 h 918356"/>
              <a:gd name="connsiteX26-21117" fmla="*/ 3651428 w 9517857"/>
              <a:gd name="connsiteY26-21118" fmla="*/ 361807 h 918356"/>
              <a:gd name="connsiteX27-21119" fmla="*/ 3844133 w 9517857"/>
              <a:gd name="connsiteY27-21120" fmla="*/ 360648 h 918356"/>
              <a:gd name="connsiteX28-21121" fmla="*/ 3933803 w 9517857"/>
              <a:gd name="connsiteY28-21122" fmla="*/ 357315 h 918356"/>
              <a:gd name="connsiteX29-21123" fmla="*/ 4266740 w 9517857"/>
              <a:gd name="connsiteY29-21124" fmla="*/ 361454 h 918356"/>
              <a:gd name="connsiteX30-21125" fmla="*/ 4512664 w 9517857"/>
              <a:gd name="connsiteY30-21126" fmla="*/ 319948 h 918356"/>
              <a:gd name="connsiteX31-21127" fmla="*/ 4616423 w 9517857"/>
              <a:gd name="connsiteY31-21128" fmla="*/ 290914 h 918356"/>
              <a:gd name="connsiteX32-21129" fmla="*/ 4783273 w 9517857"/>
              <a:gd name="connsiteY32-21130" fmla="*/ 248463 h 918356"/>
              <a:gd name="connsiteX33-21131" fmla="*/ 4908371 w 9517857"/>
              <a:gd name="connsiteY33-21132" fmla="*/ 243659 h 918356"/>
              <a:gd name="connsiteX34-21133" fmla="*/ 5252996 w 9517857"/>
              <a:gd name="connsiteY34-21134" fmla="*/ 270655 h 918356"/>
              <a:gd name="connsiteX35-21135" fmla="*/ 5358056 w 9517857"/>
              <a:gd name="connsiteY35-21136" fmla="*/ 247248 h 918356"/>
              <a:gd name="connsiteX36-21137" fmla="*/ 5426496 w 9517857"/>
              <a:gd name="connsiteY36-21138" fmla="*/ 235142 h 918356"/>
              <a:gd name="connsiteX37-21139" fmla="*/ 5497161 w 9517857"/>
              <a:gd name="connsiteY37-21140" fmla="*/ 228808 h 918356"/>
              <a:gd name="connsiteX38-21141" fmla="*/ 5826043 w 9517857"/>
              <a:gd name="connsiteY38-21142" fmla="*/ 148073 h 918356"/>
              <a:gd name="connsiteX39-21143" fmla="*/ 6007627 w 9517857"/>
              <a:gd name="connsiteY39-21144" fmla="*/ 147126 h 918356"/>
              <a:gd name="connsiteX40-21145" fmla="*/ 6194152 w 9517857"/>
              <a:gd name="connsiteY40-21146" fmla="*/ 151772 h 918356"/>
              <a:gd name="connsiteX41-21147" fmla="*/ 6281379 w 9517857"/>
              <a:gd name="connsiteY41-21148" fmla="*/ 181626 h 918356"/>
              <a:gd name="connsiteX42-21149" fmla="*/ 6489033 w 9517857"/>
              <a:gd name="connsiteY42-21150" fmla="*/ 167648 h 918356"/>
              <a:gd name="connsiteX43-21151" fmla="*/ 6544700 w 9517857"/>
              <a:gd name="connsiteY43-21152" fmla="*/ 167161 h 918356"/>
              <a:gd name="connsiteX44-21153" fmla="*/ 6736227 w 9517857"/>
              <a:gd name="connsiteY44-21154" fmla="*/ 173216 h 918356"/>
              <a:gd name="connsiteX45-21155" fmla="*/ 6977218 w 9517857"/>
              <a:gd name="connsiteY45-21156" fmla="*/ 184289 h 918356"/>
              <a:gd name="connsiteX46-21157" fmla="*/ 7065221 w 9517857"/>
              <a:gd name="connsiteY46-21158" fmla="*/ 227531 h 918356"/>
              <a:gd name="connsiteX47-21159" fmla="*/ 7358195 w 9517857"/>
              <a:gd name="connsiteY47-21160" fmla="*/ 251740 h 918356"/>
              <a:gd name="connsiteX48-21161" fmla="*/ 7599285 w 9517857"/>
              <a:gd name="connsiteY48-21162" fmla="*/ 266021 h 918356"/>
              <a:gd name="connsiteX49-21163" fmla="*/ 7644411 w 9517857"/>
              <a:gd name="connsiteY49-21164" fmla="*/ 258986 h 918356"/>
              <a:gd name="connsiteX50-21165" fmla="*/ 7965805 w 9517857"/>
              <a:gd name="connsiteY50-21166" fmla="*/ 200355 h 918356"/>
              <a:gd name="connsiteX51-21167" fmla="*/ 8147401 w 9517857"/>
              <a:gd name="connsiteY51-21168" fmla="*/ 205617 h 918356"/>
              <a:gd name="connsiteX52-21169" fmla="*/ 8256033 w 9517857"/>
              <a:gd name="connsiteY52-21170" fmla="*/ 193713 h 918356"/>
              <a:gd name="connsiteX53-21171" fmla="*/ 8614948 w 9517857"/>
              <a:gd name="connsiteY53-21172" fmla="*/ 168247 h 918356"/>
              <a:gd name="connsiteX54-21173" fmla="*/ 8715976 w 9517857"/>
              <a:gd name="connsiteY54-21174" fmla="*/ 178374 h 918356"/>
              <a:gd name="connsiteX55-21175" fmla="*/ 8778827 w 9517857"/>
              <a:gd name="connsiteY55-21176" fmla="*/ 172936 h 918356"/>
              <a:gd name="connsiteX56-21177" fmla="*/ 8855248 w 9517857"/>
              <a:gd name="connsiteY56-21178" fmla="*/ 143149 h 918356"/>
              <a:gd name="connsiteX57-21179" fmla="*/ 9010380 w 9517857"/>
              <a:gd name="connsiteY57-21180" fmla="*/ 91891 h 918356"/>
              <a:gd name="connsiteX58-21181" fmla="*/ 9110856 w 9517857"/>
              <a:gd name="connsiteY58-21182" fmla="*/ 70997 h 918356"/>
              <a:gd name="connsiteX59-21183" fmla="*/ 9268817 w 9517857"/>
              <a:gd name="connsiteY59-21184" fmla="*/ 53082 h 918356"/>
              <a:gd name="connsiteX60-21185" fmla="*/ 9316667 w 9517857"/>
              <a:gd name="connsiteY60-21186" fmla="*/ 45047 h 918356"/>
              <a:gd name="connsiteX61-21187" fmla="*/ 9428209 w 9517857"/>
              <a:gd name="connsiteY61-21188" fmla="*/ 29923 h 918356"/>
              <a:gd name="connsiteX62-21189" fmla="*/ 9488916 w 9517857"/>
              <a:gd name="connsiteY62-21190" fmla="*/ 0 h 918356"/>
              <a:gd name="connsiteX0-21191" fmla="*/ 9488916 w 9517857"/>
              <a:gd name="connsiteY0-21192" fmla="*/ 0 h 918356"/>
              <a:gd name="connsiteX1-21193" fmla="*/ 9517857 w 9517857"/>
              <a:gd name="connsiteY1-21194" fmla="*/ 12 h 918356"/>
              <a:gd name="connsiteX2-21195" fmla="*/ 9517857 w 9517857"/>
              <a:gd name="connsiteY2-21196" fmla="*/ 918356 h 918356"/>
              <a:gd name="connsiteX3-21197" fmla="*/ 14604 w 9517857"/>
              <a:gd name="connsiteY3-21198" fmla="*/ 918356 h 918356"/>
              <a:gd name="connsiteX4-21199" fmla="*/ 12841 w 9517857"/>
              <a:gd name="connsiteY4-21200" fmla="*/ 917763 h 918356"/>
              <a:gd name="connsiteX5-21201" fmla="*/ 93 w 9517857"/>
              <a:gd name="connsiteY5-21202" fmla="*/ 912471 h 918356"/>
              <a:gd name="connsiteX6-21203" fmla="*/ 275005 w 9517857"/>
              <a:gd name="connsiteY6-21204" fmla="*/ 823579 h 918356"/>
              <a:gd name="connsiteX7-21205" fmla="*/ 587824 w 9517857"/>
              <a:gd name="connsiteY7-21206" fmla="*/ 798195 h 918356"/>
              <a:gd name="connsiteX8-21207" fmla="*/ 752936 w 9517857"/>
              <a:gd name="connsiteY8-21208" fmla="*/ 742843 h 918356"/>
              <a:gd name="connsiteX9-21209" fmla="*/ 855732 w 9517857"/>
              <a:gd name="connsiteY9-21210" fmla="*/ 731068 h 918356"/>
              <a:gd name="connsiteX10-21211" fmla="*/ 901402 w 9517857"/>
              <a:gd name="connsiteY10-21212" fmla="*/ 729045 h 918356"/>
              <a:gd name="connsiteX11-21213" fmla="*/ 930946 w 9517857"/>
              <a:gd name="connsiteY11-21214" fmla="*/ 734046 h 918356"/>
              <a:gd name="connsiteX12-21215" fmla="*/ 986250 w 9517857"/>
              <a:gd name="connsiteY12-21216" fmla="*/ 713530 h 918356"/>
              <a:gd name="connsiteX13-21217" fmla="*/ 1013752 w 9517857"/>
              <a:gd name="connsiteY13-21218" fmla="*/ 713361 h 918356"/>
              <a:gd name="connsiteX14-21219" fmla="*/ 1142754 w 9517857"/>
              <a:gd name="connsiteY14-21220" fmla="*/ 725374 h 918356"/>
              <a:gd name="connsiteX15-21221" fmla="*/ 1218120 w 9517857"/>
              <a:gd name="connsiteY15-21222" fmla="*/ 713280 h 918356"/>
              <a:gd name="connsiteX16-21223" fmla="*/ 1580688 w 9517857"/>
              <a:gd name="connsiteY16-21224" fmla="*/ 693697 h 918356"/>
              <a:gd name="connsiteX17-21225" fmla="*/ 2054652 w 9517857"/>
              <a:gd name="connsiteY17-21226" fmla="*/ 656648 h 918356"/>
              <a:gd name="connsiteX18-21227" fmla="*/ 2440292 w 9517857"/>
              <a:gd name="connsiteY18-21228" fmla="*/ 593862 h 918356"/>
              <a:gd name="connsiteX19-21229" fmla="*/ 2547829 w 9517857"/>
              <a:gd name="connsiteY19-21230" fmla="*/ 566150 h 918356"/>
              <a:gd name="connsiteX20-21231" fmla="*/ 2693698 w 9517857"/>
              <a:gd name="connsiteY20-21232" fmla="*/ 560029 h 918356"/>
              <a:gd name="connsiteX21-21233" fmla="*/ 2727306 w 9517857"/>
              <a:gd name="connsiteY21-21234" fmla="*/ 550698 h 918356"/>
              <a:gd name="connsiteX22-21235" fmla="*/ 3073635 w 9517857"/>
              <a:gd name="connsiteY22-21236" fmla="*/ 491294 h 918356"/>
              <a:gd name="connsiteX23-21237" fmla="*/ 3222071 w 9517857"/>
              <a:gd name="connsiteY23-21238" fmla="*/ 470559 h 918356"/>
              <a:gd name="connsiteX24-21239" fmla="*/ 3349632 w 9517857"/>
              <a:gd name="connsiteY24-21240" fmla="*/ 432583 h 918356"/>
              <a:gd name="connsiteX25-21241" fmla="*/ 3479593 w 9517857"/>
              <a:gd name="connsiteY25-21242" fmla="*/ 390437 h 918356"/>
              <a:gd name="connsiteX26-21243" fmla="*/ 3651428 w 9517857"/>
              <a:gd name="connsiteY26-21244" fmla="*/ 361807 h 918356"/>
              <a:gd name="connsiteX27-21245" fmla="*/ 3844133 w 9517857"/>
              <a:gd name="connsiteY27-21246" fmla="*/ 360648 h 918356"/>
              <a:gd name="connsiteX28-21247" fmla="*/ 3933803 w 9517857"/>
              <a:gd name="connsiteY28-21248" fmla="*/ 357315 h 918356"/>
              <a:gd name="connsiteX29-21249" fmla="*/ 4266740 w 9517857"/>
              <a:gd name="connsiteY29-21250" fmla="*/ 361454 h 918356"/>
              <a:gd name="connsiteX30-21251" fmla="*/ 4512664 w 9517857"/>
              <a:gd name="connsiteY30-21252" fmla="*/ 319948 h 918356"/>
              <a:gd name="connsiteX31-21253" fmla="*/ 4616423 w 9517857"/>
              <a:gd name="connsiteY31-21254" fmla="*/ 290914 h 918356"/>
              <a:gd name="connsiteX32-21255" fmla="*/ 4783273 w 9517857"/>
              <a:gd name="connsiteY32-21256" fmla="*/ 248463 h 918356"/>
              <a:gd name="connsiteX33-21257" fmla="*/ 4908371 w 9517857"/>
              <a:gd name="connsiteY33-21258" fmla="*/ 243659 h 918356"/>
              <a:gd name="connsiteX34-21259" fmla="*/ 5252996 w 9517857"/>
              <a:gd name="connsiteY34-21260" fmla="*/ 270655 h 918356"/>
              <a:gd name="connsiteX35-21261" fmla="*/ 5358056 w 9517857"/>
              <a:gd name="connsiteY35-21262" fmla="*/ 247248 h 918356"/>
              <a:gd name="connsiteX36-21263" fmla="*/ 5426496 w 9517857"/>
              <a:gd name="connsiteY36-21264" fmla="*/ 235142 h 918356"/>
              <a:gd name="connsiteX37-21265" fmla="*/ 5497161 w 9517857"/>
              <a:gd name="connsiteY37-21266" fmla="*/ 228808 h 918356"/>
              <a:gd name="connsiteX38-21267" fmla="*/ 5826043 w 9517857"/>
              <a:gd name="connsiteY38-21268" fmla="*/ 148073 h 918356"/>
              <a:gd name="connsiteX39-21269" fmla="*/ 6007627 w 9517857"/>
              <a:gd name="connsiteY39-21270" fmla="*/ 147126 h 918356"/>
              <a:gd name="connsiteX40-21271" fmla="*/ 6194152 w 9517857"/>
              <a:gd name="connsiteY40-21272" fmla="*/ 151772 h 918356"/>
              <a:gd name="connsiteX41-21273" fmla="*/ 6281379 w 9517857"/>
              <a:gd name="connsiteY41-21274" fmla="*/ 181626 h 918356"/>
              <a:gd name="connsiteX42-21275" fmla="*/ 6489033 w 9517857"/>
              <a:gd name="connsiteY42-21276" fmla="*/ 167648 h 918356"/>
              <a:gd name="connsiteX43-21277" fmla="*/ 6544700 w 9517857"/>
              <a:gd name="connsiteY43-21278" fmla="*/ 167161 h 918356"/>
              <a:gd name="connsiteX44-21279" fmla="*/ 6736227 w 9517857"/>
              <a:gd name="connsiteY44-21280" fmla="*/ 173216 h 918356"/>
              <a:gd name="connsiteX45-21281" fmla="*/ 6977218 w 9517857"/>
              <a:gd name="connsiteY45-21282" fmla="*/ 184289 h 918356"/>
              <a:gd name="connsiteX46-21283" fmla="*/ 7065221 w 9517857"/>
              <a:gd name="connsiteY46-21284" fmla="*/ 227531 h 918356"/>
              <a:gd name="connsiteX47-21285" fmla="*/ 7358195 w 9517857"/>
              <a:gd name="connsiteY47-21286" fmla="*/ 251740 h 918356"/>
              <a:gd name="connsiteX48-21287" fmla="*/ 7599285 w 9517857"/>
              <a:gd name="connsiteY48-21288" fmla="*/ 266021 h 918356"/>
              <a:gd name="connsiteX49-21289" fmla="*/ 7644411 w 9517857"/>
              <a:gd name="connsiteY49-21290" fmla="*/ 258986 h 918356"/>
              <a:gd name="connsiteX50-21291" fmla="*/ 7965805 w 9517857"/>
              <a:gd name="connsiteY50-21292" fmla="*/ 200355 h 918356"/>
              <a:gd name="connsiteX51-21293" fmla="*/ 8147401 w 9517857"/>
              <a:gd name="connsiteY51-21294" fmla="*/ 205617 h 918356"/>
              <a:gd name="connsiteX52-21295" fmla="*/ 8256033 w 9517857"/>
              <a:gd name="connsiteY52-21296" fmla="*/ 193713 h 918356"/>
              <a:gd name="connsiteX53-21297" fmla="*/ 8614948 w 9517857"/>
              <a:gd name="connsiteY53-21298" fmla="*/ 168247 h 918356"/>
              <a:gd name="connsiteX54-21299" fmla="*/ 8715976 w 9517857"/>
              <a:gd name="connsiteY54-21300" fmla="*/ 178374 h 918356"/>
              <a:gd name="connsiteX55-21301" fmla="*/ 8778827 w 9517857"/>
              <a:gd name="connsiteY55-21302" fmla="*/ 172936 h 918356"/>
              <a:gd name="connsiteX56-21303" fmla="*/ 8855248 w 9517857"/>
              <a:gd name="connsiteY56-21304" fmla="*/ 143149 h 918356"/>
              <a:gd name="connsiteX57-21305" fmla="*/ 9010380 w 9517857"/>
              <a:gd name="connsiteY57-21306" fmla="*/ 91891 h 918356"/>
              <a:gd name="connsiteX58-21307" fmla="*/ 9110856 w 9517857"/>
              <a:gd name="connsiteY58-21308" fmla="*/ 70997 h 918356"/>
              <a:gd name="connsiteX59-21309" fmla="*/ 9268817 w 9517857"/>
              <a:gd name="connsiteY59-21310" fmla="*/ 53082 h 918356"/>
              <a:gd name="connsiteX60-21311" fmla="*/ 9316667 w 9517857"/>
              <a:gd name="connsiteY60-21312" fmla="*/ 45047 h 918356"/>
              <a:gd name="connsiteX61-21313" fmla="*/ 9428209 w 9517857"/>
              <a:gd name="connsiteY61-21314" fmla="*/ 29923 h 918356"/>
              <a:gd name="connsiteX62-21315" fmla="*/ 9488916 w 9517857"/>
              <a:gd name="connsiteY62-21316" fmla="*/ 0 h 918356"/>
              <a:gd name="connsiteX0-21317" fmla="*/ 9488916 w 9517857"/>
              <a:gd name="connsiteY0-21318" fmla="*/ 0 h 918356"/>
              <a:gd name="connsiteX1-21319" fmla="*/ 9517857 w 9517857"/>
              <a:gd name="connsiteY1-21320" fmla="*/ 12 h 918356"/>
              <a:gd name="connsiteX2-21321" fmla="*/ 9517857 w 9517857"/>
              <a:gd name="connsiteY2-21322" fmla="*/ 918356 h 918356"/>
              <a:gd name="connsiteX3-21323" fmla="*/ 14604 w 9517857"/>
              <a:gd name="connsiteY3-21324" fmla="*/ 918356 h 918356"/>
              <a:gd name="connsiteX4-21325" fmla="*/ 12841 w 9517857"/>
              <a:gd name="connsiteY4-21326" fmla="*/ 917763 h 918356"/>
              <a:gd name="connsiteX5-21327" fmla="*/ 93 w 9517857"/>
              <a:gd name="connsiteY5-21328" fmla="*/ 912471 h 918356"/>
              <a:gd name="connsiteX6-21329" fmla="*/ 275005 w 9517857"/>
              <a:gd name="connsiteY6-21330" fmla="*/ 823579 h 918356"/>
              <a:gd name="connsiteX7-21331" fmla="*/ 587824 w 9517857"/>
              <a:gd name="connsiteY7-21332" fmla="*/ 798195 h 918356"/>
              <a:gd name="connsiteX8-21333" fmla="*/ 752936 w 9517857"/>
              <a:gd name="connsiteY8-21334" fmla="*/ 742843 h 918356"/>
              <a:gd name="connsiteX9-21335" fmla="*/ 855732 w 9517857"/>
              <a:gd name="connsiteY9-21336" fmla="*/ 731068 h 918356"/>
              <a:gd name="connsiteX10-21337" fmla="*/ 901402 w 9517857"/>
              <a:gd name="connsiteY10-21338" fmla="*/ 729045 h 918356"/>
              <a:gd name="connsiteX11-21339" fmla="*/ 930946 w 9517857"/>
              <a:gd name="connsiteY11-21340" fmla="*/ 734046 h 918356"/>
              <a:gd name="connsiteX12-21341" fmla="*/ 986250 w 9517857"/>
              <a:gd name="connsiteY12-21342" fmla="*/ 713530 h 918356"/>
              <a:gd name="connsiteX13-21343" fmla="*/ 1013752 w 9517857"/>
              <a:gd name="connsiteY13-21344" fmla="*/ 713361 h 918356"/>
              <a:gd name="connsiteX14-21345" fmla="*/ 1142754 w 9517857"/>
              <a:gd name="connsiteY14-21346" fmla="*/ 725374 h 918356"/>
              <a:gd name="connsiteX15-21347" fmla="*/ 1218120 w 9517857"/>
              <a:gd name="connsiteY15-21348" fmla="*/ 713280 h 918356"/>
              <a:gd name="connsiteX16-21349" fmla="*/ 1580688 w 9517857"/>
              <a:gd name="connsiteY16-21350" fmla="*/ 693697 h 918356"/>
              <a:gd name="connsiteX17-21351" fmla="*/ 2054652 w 9517857"/>
              <a:gd name="connsiteY17-21352" fmla="*/ 656648 h 918356"/>
              <a:gd name="connsiteX18-21353" fmla="*/ 2440292 w 9517857"/>
              <a:gd name="connsiteY18-21354" fmla="*/ 593862 h 918356"/>
              <a:gd name="connsiteX19-21355" fmla="*/ 2547829 w 9517857"/>
              <a:gd name="connsiteY19-21356" fmla="*/ 566150 h 918356"/>
              <a:gd name="connsiteX20-21357" fmla="*/ 2693698 w 9517857"/>
              <a:gd name="connsiteY20-21358" fmla="*/ 560029 h 918356"/>
              <a:gd name="connsiteX21-21359" fmla="*/ 2727306 w 9517857"/>
              <a:gd name="connsiteY21-21360" fmla="*/ 550698 h 918356"/>
              <a:gd name="connsiteX22-21361" fmla="*/ 3073635 w 9517857"/>
              <a:gd name="connsiteY22-21362" fmla="*/ 491294 h 918356"/>
              <a:gd name="connsiteX23-21363" fmla="*/ 3222071 w 9517857"/>
              <a:gd name="connsiteY23-21364" fmla="*/ 470559 h 918356"/>
              <a:gd name="connsiteX24-21365" fmla="*/ 3349632 w 9517857"/>
              <a:gd name="connsiteY24-21366" fmla="*/ 432583 h 918356"/>
              <a:gd name="connsiteX25-21367" fmla="*/ 3479593 w 9517857"/>
              <a:gd name="connsiteY25-21368" fmla="*/ 390437 h 918356"/>
              <a:gd name="connsiteX26-21369" fmla="*/ 3651428 w 9517857"/>
              <a:gd name="connsiteY26-21370" fmla="*/ 361807 h 918356"/>
              <a:gd name="connsiteX27-21371" fmla="*/ 3844133 w 9517857"/>
              <a:gd name="connsiteY27-21372" fmla="*/ 360648 h 918356"/>
              <a:gd name="connsiteX28-21373" fmla="*/ 3933803 w 9517857"/>
              <a:gd name="connsiteY28-21374" fmla="*/ 357315 h 918356"/>
              <a:gd name="connsiteX29-21375" fmla="*/ 4266740 w 9517857"/>
              <a:gd name="connsiteY29-21376" fmla="*/ 361454 h 918356"/>
              <a:gd name="connsiteX30-21377" fmla="*/ 4512664 w 9517857"/>
              <a:gd name="connsiteY30-21378" fmla="*/ 319948 h 918356"/>
              <a:gd name="connsiteX31-21379" fmla="*/ 4616423 w 9517857"/>
              <a:gd name="connsiteY31-21380" fmla="*/ 290914 h 918356"/>
              <a:gd name="connsiteX32-21381" fmla="*/ 4783273 w 9517857"/>
              <a:gd name="connsiteY32-21382" fmla="*/ 248463 h 918356"/>
              <a:gd name="connsiteX33-21383" fmla="*/ 4908371 w 9517857"/>
              <a:gd name="connsiteY33-21384" fmla="*/ 243659 h 918356"/>
              <a:gd name="connsiteX34-21385" fmla="*/ 5252996 w 9517857"/>
              <a:gd name="connsiteY34-21386" fmla="*/ 270655 h 918356"/>
              <a:gd name="connsiteX35-21387" fmla="*/ 5358056 w 9517857"/>
              <a:gd name="connsiteY35-21388" fmla="*/ 247248 h 918356"/>
              <a:gd name="connsiteX36-21389" fmla="*/ 5426496 w 9517857"/>
              <a:gd name="connsiteY36-21390" fmla="*/ 235142 h 918356"/>
              <a:gd name="connsiteX37-21391" fmla="*/ 5497161 w 9517857"/>
              <a:gd name="connsiteY37-21392" fmla="*/ 228808 h 918356"/>
              <a:gd name="connsiteX38-21393" fmla="*/ 5798579 w 9517857"/>
              <a:gd name="connsiteY38-21394" fmla="*/ 193378 h 918356"/>
              <a:gd name="connsiteX39-21395" fmla="*/ 6007627 w 9517857"/>
              <a:gd name="connsiteY39-21396" fmla="*/ 147126 h 918356"/>
              <a:gd name="connsiteX40-21397" fmla="*/ 6194152 w 9517857"/>
              <a:gd name="connsiteY40-21398" fmla="*/ 151772 h 918356"/>
              <a:gd name="connsiteX41-21399" fmla="*/ 6281379 w 9517857"/>
              <a:gd name="connsiteY41-21400" fmla="*/ 181626 h 918356"/>
              <a:gd name="connsiteX42-21401" fmla="*/ 6489033 w 9517857"/>
              <a:gd name="connsiteY42-21402" fmla="*/ 167648 h 918356"/>
              <a:gd name="connsiteX43-21403" fmla="*/ 6544700 w 9517857"/>
              <a:gd name="connsiteY43-21404" fmla="*/ 167161 h 918356"/>
              <a:gd name="connsiteX44-21405" fmla="*/ 6736227 w 9517857"/>
              <a:gd name="connsiteY44-21406" fmla="*/ 173216 h 918356"/>
              <a:gd name="connsiteX45-21407" fmla="*/ 6977218 w 9517857"/>
              <a:gd name="connsiteY45-21408" fmla="*/ 184289 h 918356"/>
              <a:gd name="connsiteX46-21409" fmla="*/ 7065221 w 9517857"/>
              <a:gd name="connsiteY46-21410" fmla="*/ 227531 h 918356"/>
              <a:gd name="connsiteX47-21411" fmla="*/ 7358195 w 9517857"/>
              <a:gd name="connsiteY47-21412" fmla="*/ 251740 h 918356"/>
              <a:gd name="connsiteX48-21413" fmla="*/ 7599285 w 9517857"/>
              <a:gd name="connsiteY48-21414" fmla="*/ 266021 h 918356"/>
              <a:gd name="connsiteX49-21415" fmla="*/ 7644411 w 9517857"/>
              <a:gd name="connsiteY49-21416" fmla="*/ 258986 h 918356"/>
              <a:gd name="connsiteX50-21417" fmla="*/ 7965805 w 9517857"/>
              <a:gd name="connsiteY50-21418" fmla="*/ 200355 h 918356"/>
              <a:gd name="connsiteX51-21419" fmla="*/ 8147401 w 9517857"/>
              <a:gd name="connsiteY51-21420" fmla="*/ 205617 h 918356"/>
              <a:gd name="connsiteX52-21421" fmla="*/ 8256033 w 9517857"/>
              <a:gd name="connsiteY52-21422" fmla="*/ 193713 h 918356"/>
              <a:gd name="connsiteX53-21423" fmla="*/ 8614948 w 9517857"/>
              <a:gd name="connsiteY53-21424" fmla="*/ 168247 h 918356"/>
              <a:gd name="connsiteX54-21425" fmla="*/ 8715976 w 9517857"/>
              <a:gd name="connsiteY54-21426" fmla="*/ 178374 h 918356"/>
              <a:gd name="connsiteX55-21427" fmla="*/ 8778827 w 9517857"/>
              <a:gd name="connsiteY55-21428" fmla="*/ 172936 h 918356"/>
              <a:gd name="connsiteX56-21429" fmla="*/ 8855248 w 9517857"/>
              <a:gd name="connsiteY56-21430" fmla="*/ 143149 h 918356"/>
              <a:gd name="connsiteX57-21431" fmla="*/ 9010380 w 9517857"/>
              <a:gd name="connsiteY57-21432" fmla="*/ 91891 h 918356"/>
              <a:gd name="connsiteX58-21433" fmla="*/ 9110856 w 9517857"/>
              <a:gd name="connsiteY58-21434" fmla="*/ 70997 h 918356"/>
              <a:gd name="connsiteX59-21435" fmla="*/ 9268817 w 9517857"/>
              <a:gd name="connsiteY59-21436" fmla="*/ 53082 h 918356"/>
              <a:gd name="connsiteX60-21437" fmla="*/ 9316667 w 9517857"/>
              <a:gd name="connsiteY60-21438" fmla="*/ 45047 h 918356"/>
              <a:gd name="connsiteX61-21439" fmla="*/ 9428209 w 9517857"/>
              <a:gd name="connsiteY61-21440" fmla="*/ 29923 h 918356"/>
              <a:gd name="connsiteX62-21441" fmla="*/ 9488916 w 9517857"/>
              <a:gd name="connsiteY62-21442" fmla="*/ 0 h 918356"/>
              <a:gd name="connsiteX0-21443" fmla="*/ 9488916 w 9517857"/>
              <a:gd name="connsiteY0-21444" fmla="*/ 0 h 918356"/>
              <a:gd name="connsiteX1-21445" fmla="*/ 9517857 w 9517857"/>
              <a:gd name="connsiteY1-21446" fmla="*/ 12 h 918356"/>
              <a:gd name="connsiteX2-21447" fmla="*/ 9517857 w 9517857"/>
              <a:gd name="connsiteY2-21448" fmla="*/ 918356 h 918356"/>
              <a:gd name="connsiteX3-21449" fmla="*/ 14604 w 9517857"/>
              <a:gd name="connsiteY3-21450" fmla="*/ 918356 h 918356"/>
              <a:gd name="connsiteX4-21451" fmla="*/ 12841 w 9517857"/>
              <a:gd name="connsiteY4-21452" fmla="*/ 917763 h 918356"/>
              <a:gd name="connsiteX5-21453" fmla="*/ 93 w 9517857"/>
              <a:gd name="connsiteY5-21454" fmla="*/ 912471 h 918356"/>
              <a:gd name="connsiteX6-21455" fmla="*/ 275005 w 9517857"/>
              <a:gd name="connsiteY6-21456" fmla="*/ 823579 h 918356"/>
              <a:gd name="connsiteX7-21457" fmla="*/ 587824 w 9517857"/>
              <a:gd name="connsiteY7-21458" fmla="*/ 798195 h 918356"/>
              <a:gd name="connsiteX8-21459" fmla="*/ 752936 w 9517857"/>
              <a:gd name="connsiteY8-21460" fmla="*/ 742843 h 918356"/>
              <a:gd name="connsiteX9-21461" fmla="*/ 855732 w 9517857"/>
              <a:gd name="connsiteY9-21462" fmla="*/ 731068 h 918356"/>
              <a:gd name="connsiteX10-21463" fmla="*/ 901402 w 9517857"/>
              <a:gd name="connsiteY10-21464" fmla="*/ 729045 h 918356"/>
              <a:gd name="connsiteX11-21465" fmla="*/ 930946 w 9517857"/>
              <a:gd name="connsiteY11-21466" fmla="*/ 734046 h 918356"/>
              <a:gd name="connsiteX12-21467" fmla="*/ 986250 w 9517857"/>
              <a:gd name="connsiteY12-21468" fmla="*/ 713530 h 918356"/>
              <a:gd name="connsiteX13-21469" fmla="*/ 1013752 w 9517857"/>
              <a:gd name="connsiteY13-21470" fmla="*/ 713361 h 918356"/>
              <a:gd name="connsiteX14-21471" fmla="*/ 1142754 w 9517857"/>
              <a:gd name="connsiteY14-21472" fmla="*/ 725374 h 918356"/>
              <a:gd name="connsiteX15-21473" fmla="*/ 1218120 w 9517857"/>
              <a:gd name="connsiteY15-21474" fmla="*/ 713280 h 918356"/>
              <a:gd name="connsiteX16-21475" fmla="*/ 1580688 w 9517857"/>
              <a:gd name="connsiteY16-21476" fmla="*/ 693697 h 918356"/>
              <a:gd name="connsiteX17-21477" fmla="*/ 2054652 w 9517857"/>
              <a:gd name="connsiteY17-21478" fmla="*/ 656648 h 918356"/>
              <a:gd name="connsiteX18-21479" fmla="*/ 2440292 w 9517857"/>
              <a:gd name="connsiteY18-21480" fmla="*/ 593862 h 918356"/>
              <a:gd name="connsiteX19-21481" fmla="*/ 2547829 w 9517857"/>
              <a:gd name="connsiteY19-21482" fmla="*/ 566150 h 918356"/>
              <a:gd name="connsiteX20-21483" fmla="*/ 2693698 w 9517857"/>
              <a:gd name="connsiteY20-21484" fmla="*/ 560029 h 918356"/>
              <a:gd name="connsiteX21-21485" fmla="*/ 2727306 w 9517857"/>
              <a:gd name="connsiteY21-21486" fmla="*/ 550698 h 918356"/>
              <a:gd name="connsiteX22-21487" fmla="*/ 3073635 w 9517857"/>
              <a:gd name="connsiteY22-21488" fmla="*/ 491294 h 918356"/>
              <a:gd name="connsiteX23-21489" fmla="*/ 3222071 w 9517857"/>
              <a:gd name="connsiteY23-21490" fmla="*/ 470559 h 918356"/>
              <a:gd name="connsiteX24-21491" fmla="*/ 3349632 w 9517857"/>
              <a:gd name="connsiteY24-21492" fmla="*/ 432583 h 918356"/>
              <a:gd name="connsiteX25-21493" fmla="*/ 3479593 w 9517857"/>
              <a:gd name="connsiteY25-21494" fmla="*/ 390437 h 918356"/>
              <a:gd name="connsiteX26-21495" fmla="*/ 3651428 w 9517857"/>
              <a:gd name="connsiteY26-21496" fmla="*/ 361807 h 918356"/>
              <a:gd name="connsiteX27-21497" fmla="*/ 3844133 w 9517857"/>
              <a:gd name="connsiteY27-21498" fmla="*/ 360648 h 918356"/>
              <a:gd name="connsiteX28-21499" fmla="*/ 3933803 w 9517857"/>
              <a:gd name="connsiteY28-21500" fmla="*/ 357315 h 918356"/>
              <a:gd name="connsiteX29-21501" fmla="*/ 4266740 w 9517857"/>
              <a:gd name="connsiteY29-21502" fmla="*/ 361454 h 918356"/>
              <a:gd name="connsiteX30-21503" fmla="*/ 4512664 w 9517857"/>
              <a:gd name="connsiteY30-21504" fmla="*/ 319948 h 918356"/>
              <a:gd name="connsiteX31-21505" fmla="*/ 4616423 w 9517857"/>
              <a:gd name="connsiteY31-21506" fmla="*/ 290914 h 918356"/>
              <a:gd name="connsiteX32-21507" fmla="*/ 4783273 w 9517857"/>
              <a:gd name="connsiteY32-21508" fmla="*/ 248463 h 918356"/>
              <a:gd name="connsiteX33-21509" fmla="*/ 4908371 w 9517857"/>
              <a:gd name="connsiteY33-21510" fmla="*/ 243659 h 918356"/>
              <a:gd name="connsiteX34-21511" fmla="*/ 5252996 w 9517857"/>
              <a:gd name="connsiteY34-21512" fmla="*/ 270655 h 918356"/>
              <a:gd name="connsiteX35-21513" fmla="*/ 5358056 w 9517857"/>
              <a:gd name="connsiteY35-21514" fmla="*/ 247248 h 918356"/>
              <a:gd name="connsiteX36-21515" fmla="*/ 5426496 w 9517857"/>
              <a:gd name="connsiteY36-21516" fmla="*/ 235142 h 918356"/>
              <a:gd name="connsiteX37-21517" fmla="*/ 5497161 w 9517857"/>
              <a:gd name="connsiteY37-21518" fmla="*/ 228808 h 918356"/>
              <a:gd name="connsiteX38-21519" fmla="*/ 5798579 w 9517857"/>
              <a:gd name="connsiteY38-21520" fmla="*/ 193378 h 918356"/>
              <a:gd name="connsiteX39-21521" fmla="*/ 6007628 w 9517857"/>
              <a:gd name="connsiteY39-21522" fmla="*/ 170970 h 918356"/>
              <a:gd name="connsiteX40-21523" fmla="*/ 6194152 w 9517857"/>
              <a:gd name="connsiteY40-21524" fmla="*/ 151772 h 918356"/>
              <a:gd name="connsiteX41-21525" fmla="*/ 6281379 w 9517857"/>
              <a:gd name="connsiteY41-21526" fmla="*/ 181626 h 918356"/>
              <a:gd name="connsiteX42-21527" fmla="*/ 6489033 w 9517857"/>
              <a:gd name="connsiteY42-21528" fmla="*/ 167648 h 918356"/>
              <a:gd name="connsiteX43-21529" fmla="*/ 6544700 w 9517857"/>
              <a:gd name="connsiteY43-21530" fmla="*/ 167161 h 918356"/>
              <a:gd name="connsiteX44-21531" fmla="*/ 6736227 w 9517857"/>
              <a:gd name="connsiteY44-21532" fmla="*/ 173216 h 918356"/>
              <a:gd name="connsiteX45-21533" fmla="*/ 6977218 w 9517857"/>
              <a:gd name="connsiteY45-21534" fmla="*/ 184289 h 918356"/>
              <a:gd name="connsiteX46-21535" fmla="*/ 7065221 w 9517857"/>
              <a:gd name="connsiteY46-21536" fmla="*/ 227531 h 918356"/>
              <a:gd name="connsiteX47-21537" fmla="*/ 7358195 w 9517857"/>
              <a:gd name="connsiteY47-21538" fmla="*/ 251740 h 918356"/>
              <a:gd name="connsiteX48-21539" fmla="*/ 7599285 w 9517857"/>
              <a:gd name="connsiteY48-21540" fmla="*/ 266021 h 918356"/>
              <a:gd name="connsiteX49-21541" fmla="*/ 7644411 w 9517857"/>
              <a:gd name="connsiteY49-21542" fmla="*/ 258986 h 918356"/>
              <a:gd name="connsiteX50-21543" fmla="*/ 7965805 w 9517857"/>
              <a:gd name="connsiteY50-21544" fmla="*/ 200355 h 918356"/>
              <a:gd name="connsiteX51-21545" fmla="*/ 8147401 w 9517857"/>
              <a:gd name="connsiteY51-21546" fmla="*/ 205617 h 918356"/>
              <a:gd name="connsiteX52-21547" fmla="*/ 8256033 w 9517857"/>
              <a:gd name="connsiteY52-21548" fmla="*/ 193713 h 918356"/>
              <a:gd name="connsiteX53-21549" fmla="*/ 8614948 w 9517857"/>
              <a:gd name="connsiteY53-21550" fmla="*/ 168247 h 918356"/>
              <a:gd name="connsiteX54-21551" fmla="*/ 8715976 w 9517857"/>
              <a:gd name="connsiteY54-21552" fmla="*/ 178374 h 918356"/>
              <a:gd name="connsiteX55-21553" fmla="*/ 8778827 w 9517857"/>
              <a:gd name="connsiteY55-21554" fmla="*/ 172936 h 918356"/>
              <a:gd name="connsiteX56-21555" fmla="*/ 8855248 w 9517857"/>
              <a:gd name="connsiteY56-21556" fmla="*/ 143149 h 918356"/>
              <a:gd name="connsiteX57-21557" fmla="*/ 9010380 w 9517857"/>
              <a:gd name="connsiteY57-21558" fmla="*/ 91891 h 918356"/>
              <a:gd name="connsiteX58-21559" fmla="*/ 9110856 w 9517857"/>
              <a:gd name="connsiteY58-21560" fmla="*/ 70997 h 918356"/>
              <a:gd name="connsiteX59-21561" fmla="*/ 9268817 w 9517857"/>
              <a:gd name="connsiteY59-21562" fmla="*/ 53082 h 918356"/>
              <a:gd name="connsiteX60-21563" fmla="*/ 9316667 w 9517857"/>
              <a:gd name="connsiteY60-21564" fmla="*/ 45047 h 918356"/>
              <a:gd name="connsiteX61-21565" fmla="*/ 9428209 w 9517857"/>
              <a:gd name="connsiteY61-21566" fmla="*/ 29923 h 918356"/>
              <a:gd name="connsiteX62-21567" fmla="*/ 9488916 w 9517857"/>
              <a:gd name="connsiteY62-21568" fmla="*/ 0 h 918356"/>
              <a:gd name="connsiteX0-21569" fmla="*/ 9488916 w 9517857"/>
              <a:gd name="connsiteY0-21570" fmla="*/ 0 h 918356"/>
              <a:gd name="connsiteX1-21571" fmla="*/ 9517857 w 9517857"/>
              <a:gd name="connsiteY1-21572" fmla="*/ 12 h 918356"/>
              <a:gd name="connsiteX2-21573" fmla="*/ 9517857 w 9517857"/>
              <a:gd name="connsiteY2-21574" fmla="*/ 918356 h 918356"/>
              <a:gd name="connsiteX3-21575" fmla="*/ 14604 w 9517857"/>
              <a:gd name="connsiteY3-21576" fmla="*/ 918356 h 918356"/>
              <a:gd name="connsiteX4-21577" fmla="*/ 12841 w 9517857"/>
              <a:gd name="connsiteY4-21578" fmla="*/ 917763 h 918356"/>
              <a:gd name="connsiteX5-21579" fmla="*/ 93 w 9517857"/>
              <a:gd name="connsiteY5-21580" fmla="*/ 912471 h 918356"/>
              <a:gd name="connsiteX6-21581" fmla="*/ 275005 w 9517857"/>
              <a:gd name="connsiteY6-21582" fmla="*/ 823579 h 918356"/>
              <a:gd name="connsiteX7-21583" fmla="*/ 587824 w 9517857"/>
              <a:gd name="connsiteY7-21584" fmla="*/ 798195 h 918356"/>
              <a:gd name="connsiteX8-21585" fmla="*/ 752936 w 9517857"/>
              <a:gd name="connsiteY8-21586" fmla="*/ 742843 h 918356"/>
              <a:gd name="connsiteX9-21587" fmla="*/ 855732 w 9517857"/>
              <a:gd name="connsiteY9-21588" fmla="*/ 731068 h 918356"/>
              <a:gd name="connsiteX10-21589" fmla="*/ 901402 w 9517857"/>
              <a:gd name="connsiteY10-21590" fmla="*/ 729045 h 918356"/>
              <a:gd name="connsiteX11-21591" fmla="*/ 930946 w 9517857"/>
              <a:gd name="connsiteY11-21592" fmla="*/ 734046 h 918356"/>
              <a:gd name="connsiteX12-21593" fmla="*/ 986250 w 9517857"/>
              <a:gd name="connsiteY12-21594" fmla="*/ 713530 h 918356"/>
              <a:gd name="connsiteX13-21595" fmla="*/ 1013752 w 9517857"/>
              <a:gd name="connsiteY13-21596" fmla="*/ 713361 h 918356"/>
              <a:gd name="connsiteX14-21597" fmla="*/ 1142754 w 9517857"/>
              <a:gd name="connsiteY14-21598" fmla="*/ 725374 h 918356"/>
              <a:gd name="connsiteX15-21599" fmla="*/ 1218120 w 9517857"/>
              <a:gd name="connsiteY15-21600" fmla="*/ 713280 h 918356"/>
              <a:gd name="connsiteX16-21601" fmla="*/ 1580688 w 9517857"/>
              <a:gd name="connsiteY16-21602" fmla="*/ 693697 h 918356"/>
              <a:gd name="connsiteX17-21603" fmla="*/ 2054652 w 9517857"/>
              <a:gd name="connsiteY17-21604" fmla="*/ 656648 h 918356"/>
              <a:gd name="connsiteX18-21605" fmla="*/ 2440292 w 9517857"/>
              <a:gd name="connsiteY18-21606" fmla="*/ 593862 h 918356"/>
              <a:gd name="connsiteX19-21607" fmla="*/ 2547829 w 9517857"/>
              <a:gd name="connsiteY19-21608" fmla="*/ 566150 h 918356"/>
              <a:gd name="connsiteX20-21609" fmla="*/ 2693698 w 9517857"/>
              <a:gd name="connsiteY20-21610" fmla="*/ 560029 h 918356"/>
              <a:gd name="connsiteX21-21611" fmla="*/ 2727306 w 9517857"/>
              <a:gd name="connsiteY21-21612" fmla="*/ 550698 h 918356"/>
              <a:gd name="connsiteX22-21613" fmla="*/ 3073635 w 9517857"/>
              <a:gd name="connsiteY22-21614" fmla="*/ 491294 h 918356"/>
              <a:gd name="connsiteX23-21615" fmla="*/ 3222071 w 9517857"/>
              <a:gd name="connsiteY23-21616" fmla="*/ 470559 h 918356"/>
              <a:gd name="connsiteX24-21617" fmla="*/ 3349632 w 9517857"/>
              <a:gd name="connsiteY24-21618" fmla="*/ 432583 h 918356"/>
              <a:gd name="connsiteX25-21619" fmla="*/ 3479593 w 9517857"/>
              <a:gd name="connsiteY25-21620" fmla="*/ 390437 h 918356"/>
              <a:gd name="connsiteX26-21621" fmla="*/ 3651428 w 9517857"/>
              <a:gd name="connsiteY26-21622" fmla="*/ 361807 h 918356"/>
              <a:gd name="connsiteX27-21623" fmla="*/ 3844133 w 9517857"/>
              <a:gd name="connsiteY27-21624" fmla="*/ 360648 h 918356"/>
              <a:gd name="connsiteX28-21625" fmla="*/ 3933803 w 9517857"/>
              <a:gd name="connsiteY28-21626" fmla="*/ 357315 h 918356"/>
              <a:gd name="connsiteX29-21627" fmla="*/ 4266740 w 9517857"/>
              <a:gd name="connsiteY29-21628" fmla="*/ 361454 h 918356"/>
              <a:gd name="connsiteX30-21629" fmla="*/ 4512664 w 9517857"/>
              <a:gd name="connsiteY30-21630" fmla="*/ 319948 h 918356"/>
              <a:gd name="connsiteX31-21631" fmla="*/ 4616423 w 9517857"/>
              <a:gd name="connsiteY31-21632" fmla="*/ 290914 h 918356"/>
              <a:gd name="connsiteX32-21633" fmla="*/ 4783273 w 9517857"/>
              <a:gd name="connsiteY32-21634" fmla="*/ 248463 h 918356"/>
              <a:gd name="connsiteX33-21635" fmla="*/ 4908371 w 9517857"/>
              <a:gd name="connsiteY33-21636" fmla="*/ 243659 h 918356"/>
              <a:gd name="connsiteX34-21637" fmla="*/ 5170606 w 9517857"/>
              <a:gd name="connsiteY34-21638" fmla="*/ 246811 h 918356"/>
              <a:gd name="connsiteX35-21639" fmla="*/ 5358056 w 9517857"/>
              <a:gd name="connsiteY35-21640" fmla="*/ 247248 h 918356"/>
              <a:gd name="connsiteX36-21641" fmla="*/ 5426496 w 9517857"/>
              <a:gd name="connsiteY36-21642" fmla="*/ 235142 h 918356"/>
              <a:gd name="connsiteX37-21643" fmla="*/ 5497161 w 9517857"/>
              <a:gd name="connsiteY37-21644" fmla="*/ 228808 h 918356"/>
              <a:gd name="connsiteX38-21645" fmla="*/ 5798579 w 9517857"/>
              <a:gd name="connsiteY38-21646" fmla="*/ 193378 h 918356"/>
              <a:gd name="connsiteX39-21647" fmla="*/ 6007628 w 9517857"/>
              <a:gd name="connsiteY39-21648" fmla="*/ 170970 h 918356"/>
              <a:gd name="connsiteX40-21649" fmla="*/ 6194152 w 9517857"/>
              <a:gd name="connsiteY40-21650" fmla="*/ 151772 h 918356"/>
              <a:gd name="connsiteX41-21651" fmla="*/ 6281379 w 9517857"/>
              <a:gd name="connsiteY41-21652" fmla="*/ 181626 h 918356"/>
              <a:gd name="connsiteX42-21653" fmla="*/ 6489033 w 9517857"/>
              <a:gd name="connsiteY42-21654" fmla="*/ 167648 h 918356"/>
              <a:gd name="connsiteX43-21655" fmla="*/ 6544700 w 9517857"/>
              <a:gd name="connsiteY43-21656" fmla="*/ 167161 h 918356"/>
              <a:gd name="connsiteX44-21657" fmla="*/ 6736227 w 9517857"/>
              <a:gd name="connsiteY44-21658" fmla="*/ 173216 h 918356"/>
              <a:gd name="connsiteX45-21659" fmla="*/ 6977218 w 9517857"/>
              <a:gd name="connsiteY45-21660" fmla="*/ 184289 h 918356"/>
              <a:gd name="connsiteX46-21661" fmla="*/ 7065221 w 9517857"/>
              <a:gd name="connsiteY46-21662" fmla="*/ 227531 h 918356"/>
              <a:gd name="connsiteX47-21663" fmla="*/ 7358195 w 9517857"/>
              <a:gd name="connsiteY47-21664" fmla="*/ 251740 h 918356"/>
              <a:gd name="connsiteX48-21665" fmla="*/ 7599285 w 9517857"/>
              <a:gd name="connsiteY48-21666" fmla="*/ 266021 h 918356"/>
              <a:gd name="connsiteX49-21667" fmla="*/ 7644411 w 9517857"/>
              <a:gd name="connsiteY49-21668" fmla="*/ 258986 h 918356"/>
              <a:gd name="connsiteX50-21669" fmla="*/ 7965805 w 9517857"/>
              <a:gd name="connsiteY50-21670" fmla="*/ 200355 h 918356"/>
              <a:gd name="connsiteX51-21671" fmla="*/ 8147401 w 9517857"/>
              <a:gd name="connsiteY51-21672" fmla="*/ 205617 h 918356"/>
              <a:gd name="connsiteX52-21673" fmla="*/ 8256033 w 9517857"/>
              <a:gd name="connsiteY52-21674" fmla="*/ 193713 h 918356"/>
              <a:gd name="connsiteX53-21675" fmla="*/ 8614948 w 9517857"/>
              <a:gd name="connsiteY53-21676" fmla="*/ 168247 h 918356"/>
              <a:gd name="connsiteX54-21677" fmla="*/ 8715976 w 9517857"/>
              <a:gd name="connsiteY54-21678" fmla="*/ 178374 h 918356"/>
              <a:gd name="connsiteX55-21679" fmla="*/ 8778827 w 9517857"/>
              <a:gd name="connsiteY55-21680" fmla="*/ 172936 h 918356"/>
              <a:gd name="connsiteX56-21681" fmla="*/ 8855248 w 9517857"/>
              <a:gd name="connsiteY56-21682" fmla="*/ 143149 h 918356"/>
              <a:gd name="connsiteX57-21683" fmla="*/ 9010380 w 9517857"/>
              <a:gd name="connsiteY57-21684" fmla="*/ 91891 h 918356"/>
              <a:gd name="connsiteX58-21685" fmla="*/ 9110856 w 9517857"/>
              <a:gd name="connsiteY58-21686" fmla="*/ 70997 h 918356"/>
              <a:gd name="connsiteX59-21687" fmla="*/ 9268817 w 9517857"/>
              <a:gd name="connsiteY59-21688" fmla="*/ 53082 h 918356"/>
              <a:gd name="connsiteX60-21689" fmla="*/ 9316667 w 9517857"/>
              <a:gd name="connsiteY60-21690" fmla="*/ 45047 h 918356"/>
              <a:gd name="connsiteX61-21691" fmla="*/ 9428209 w 9517857"/>
              <a:gd name="connsiteY61-21692" fmla="*/ 29923 h 918356"/>
              <a:gd name="connsiteX62-21693" fmla="*/ 9488916 w 9517857"/>
              <a:gd name="connsiteY62-21694" fmla="*/ 0 h 918356"/>
              <a:gd name="connsiteX0-21695" fmla="*/ 9488916 w 9517857"/>
              <a:gd name="connsiteY0-21696" fmla="*/ 0 h 918356"/>
              <a:gd name="connsiteX1-21697" fmla="*/ 9517857 w 9517857"/>
              <a:gd name="connsiteY1-21698" fmla="*/ 12 h 918356"/>
              <a:gd name="connsiteX2-21699" fmla="*/ 9517857 w 9517857"/>
              <a:gd name="connsiteY2-21700" fmla="*/ 918356 h 918356"/>
              <a:gd name="connsiteX3-21701" fmla="*/ 14604 w 9517857"/>
              <a:gd name="connsiteY3-21702" fmla="*/ 918356 h 918356"/>
              <a:gd name="connsiteX4-21703" fmla="*/ 12841 w 9517857"/>
              <a:gd name="connsiteY4-21704" fmla="*/ 917763 h 918356"/>
              <a:gd name="connsiteX5-21705" fmla="*/ 93 w 9517857"/>
              <a:gd name="connsiteY5-21706" fmla="*/ 912471 h 918356"/>
              <a:gd name="connsiteX6-21707" fmla="*/ 275005 w 9517857"/>
              <a:gd name="connsiteY6-21708" fmla="*/ 823579 h 918356"/>
              <a:gd name="connsiteX7-21709" fmla="*/ 587824 w 9517857"/>
              <a:gd name="connsiteY7-21710" fmla="*/ 798195 h 918356"/>
              <a:gd name="connsiteX8-21711" fmla="*/ 752936 w 9517857"/>
              <a:gd name="connsiteY8-21712" fmla="*/ 742843 h 918356"/>
              <a:gd name="connsiteX9-21713" fmla="*/ 855732 w 9517857"/>
              <a:gd name="connsiteY9-21714" fmla="*/ 731068 h 918356"/>
              <a:gd name="connsiteX10-21715" fmla="*/ 901402 w 9517857"/>
              <a:gd name="connsiteY10-21716" fmla="*/ 729045 h 918356"/>
              <a:gd name="connsiteX11-21717" fmla="*/ 930946 w 9517857"/>
              <a:gd name="connsiteY11-21718" fmla="*/ 734046 h 918356"/>
              <a:gd name="connsiteX12-21719" fmla="*/ 986250 w 9517857"/>
              <a:gd name="connsiteY12-21720" fmla="*/ 713530 h 918356"/>
              <a:gd name="connsiteX13-21721" fmla="*/ 1013752 w 9517857"/>
              <a:gd name="connsiteY13-21722" fmla="*/ 713361 h 918356"/>
              <a:gd name="connsiteX14-21723" fmla="*/ 1142754 w 9517857"/>
              <a:gd name="connsiteY14-21724" fmla="*/ 725374 h 918356"/>
              <a:gd name="connsiteX15-21725" fmla="*/ 1218120 w 9517857"/>
              <a:gd name="connsiteY15-21726" fmla="*/ 713280 h 918356"/>
              <a:gd name="connsiteX16-21727" fmla="*/ 1580688 w 9517857"/>
              <a:gd name="connsiteY16-21728" fmla="*/ 693697 h 918356"/>
              <a:gd name="connsiteX17-21729" fmla="*/ 2054652 w 9517857"/>
              <a:gd name="connsiteY17-21730" fmla="*/ 656648 h 918356"/>
              <a:gd name="connsiteX18-21731" fmla="*/ 2440292 w 9517857"/>
              <a:gd name="connsiteY18-21732" fmla="*/ 593862 h 918356"/>
              <a:gd name="connsiteX19-21733" fmla="*/ 2547829 w 9517857"/>
              <a:gd name="connsiteY19-21734" fmla="*/ 566150 h 918356"/>
              <a:gd name="connsiteX20-21735" fmla="*/ 2693698 w 9517857"/>
              <a:gd name="connsiteY20-21736" fmla="*/ 560029 h 918356"/>
              <a:gd name="connsiteX21-21737" fmla="*/ 2727306 w 9517857"/>
              <a:gd name="connsiteY21-21738" fmla="*/ 550698 h 918356"/>
              <a:gd name="connsiteX22-21739" fmla="*/ 3073635 w 9517857"/>
              <a:gd name="connsiteY22-21740" fmla="*/ 491294 h 918356"/>
              <a:gd name="connsiteX23-21741" fmla="*/ 3222071 w 9517857"/>
              <a:gd name="connsiteY23-21742" fmla="*/ 470559 h 918356"/>
              <a:gd name="connsiteX24-21743" fmla="*/ 3349632 w 9517857"/>
              <a:gd name="connsiteY24-21744" fmla="*/ 432583 h 918356"/>
              <a:gd name="connsiteX25-21745" fmla="*/ 3479593 w 9517857"/>
              <a:gd name="connsiteY25-21746" fmla="*/ 390437 h 918356"/>
              <a:gd name="connsiteX26-21747" fmla="*/ 3651428 w 9517857"/>
              <a:gd name="connsiteY26-21748" fmla="*/ 361807 h 918356"/>
              <a:gd name="connsiteX27-21749" fmla="*/ 3844133 w 9517857"/>
              <a:gd name="connsiteY27-21750" fmla="*/ 360648 h 918356"/>
              <a:gd name="connsiteX28-21751" fmla="*/ 3933803 w 9517857"/>
              <a:gd name="connsiteY28-21752" fmla="*/ 357315 h 918356"/>
              <a:gd name="connsiteX29-21753" fmla="*/ 4266740 w 9517857"/>
              <a:gd name="connsiteY29-21754" fmla="*/ 361454 h 918356"/>
              <a:gd name="connsiteX30-21755" fmla="*/ 4512664 w 9517857"/>
              <a:gd name="connsiteY30-21756" fmla="*/ 319948 h 918356"/>
              <a:gd name="connsiteX31-21757" fmla="*/ 4616423 w 9517857"/>
              <a:gd name="connsiteY31-21758" fmla="*/ 290914 h 918356"/>
              <a:gd name="connsiteX32-21759" fmla="*/ 4783273 w 9517857"/>
              <a:gd name="connsiteY32-21760" fmla="*/ 248463 h 918356"/>
              <a:gd name="connsiteX33-21761" fmla="*/ 4908371 w 9517857"/>
              <a:gd name="connsiteY33-21762" fmla="*/ 243659 h 918356"/>
              <a:gd name="connsiteX34-21763" fmla="*/ 5170606 w 9517857"/>
              <a:gd name="connsiteY34-21764" fmla="*/ 246811 h 918356"/>
              <a:gd name="connsiteX35-21765" fmla="*/ 5358056 w 9517857"/>
              <a:gd name="connsiteY35-21766" fmla="*/ 237711 h 918356"/>
              <a:gd name="connsiteX36-21767" fmla="*/ 5426496 w 9517857"/>
              <a:gd name="connsiteY36-21768" fmla="*/ 235142 h 918356"/>
              <a:gd name="connsiteX37-21769" fmla="*/ 5497161 w 9517857"/>
              <a:gd name="connsiteY37-21770" fmla="*/ 228808 h 918356"/>
              <a:gd name="connsiteX38-21771" fmla="*/ 5798579 w 9517857"/>
              <a:gd name="connsiteY38-21772" fmla="*/ 193378 h 918356"/>
              <a:gd name="connsiteX39-21773" fmla="*/ 6007628 w 9517857"/>
              <a:gd name="connsiteY39-21774" fmla="*/ 170970 h 918356"/>
              <a:gd name="connsiteX40-21775" fmla="*/ 6194152 w 9517857"/>
              <a:gd name="connsiteY40-21776" fmla="*/ 151772 h 918356"/>
              <a:gd name="connsiteX41-21777" fmla="*/ 6281379 w 9517857"/>
              <a:gd name="connsiteY41-21778" fmla="*/ 181626 h 918356"/>
              <a:gd name="connsiteX42-21779" fmla="*/ 6489033 w 9517857"/>
              <a:gd name="connsiteY42-21780" fmla="*/ 167648 h 918356"/>
              <a:gd name="connsiteX43-21781" fmla="*/ 6544700 w 9517857"/>
              <a:gd name="connsiteY43-21782" fmla="*/ 167161 h 918356"/>
              <a:gd name="connsiteX44-21783" fmla="*/ 6736227 w 9517857"/>
              <a:gd name="connsiteY44-21784" fmla="*/ 173216 h 918356"/>
              <a:gd name="connsiteX45-21785" fmla="*/ 6977218 w 9517857"/>
              <a:gd name="connsiteY45-21786" fmla="*/ 184289 h 918356"/>
              <a:gd name="connsiteX46-21787" fmla="*/ 7065221 w 9517857"/>
              <a:gd name="connsiteY46-21788" fmla="*/ 227531 h 918356"/>
              <a:gd name="connsiteX47-21789" fmla="*/ 7358195 w 9517857"/>
              <a:gd name="connsiteY47-21790" fmla="*/ 251740 h 918356"/>
              <a:gd name="connsiteX48-21791" fmla="*/ 7599285 w 9517857"/>
              <a:gd name="connsiteY48-21792" fmla="*/ 266021 h 918356"/>
              <a:gd name="connsiteX49-21793" fmla="*/ 7644411 w 9517857"/>
              <a:gd name="connsiteY49-21794" fmla="*/ 258986 h 918356"/>
              <a:gd name="connsiteX50-21795" fmla="*/ 7965805 w 9517857"/>
              <a:gd name="connsiteY50-21796" fmla="*/ 200355 h 918356"/>
              <a:gd name="connsiteX51-21797" fmla="*/ 8147401 w 9517857"/>
              <a:gd name="connsiteY51-21798" fmla="*/ 205617 h 918356"/>
              <a:gd name="connsiteX52-21799" fmla="*/ 8256033 w 9517857"/>
              <a:gd name="connsiteY52-21800" fmla="*/ 193713 h 918356"/>
              <a:gd name="connsiteX53-21801" fmla="*/ 8614948 w 9517857"/>
              <a:gd name="connsiteY53-21802" fmla="*/ 168247 h 918356"/>
              <a:gd name="connsiteX54-21803" fmla="*/ 8715976 w 9517857"/>
              <a:gd name="connsiteY54-21804" fmla="*/ 178374 h 918356"/>
              <a:gd name="connsiteX55-21805" fmla="*/ 8778827 w 9517857"/>
              <a:gd name="connsiteY55-21806" fmla="*/ 172936 h 918356"/>
              <a:gd name="connsiteX56-21807" fmla="*/ 8855248 w 9517857"/>
              <a:gd name="connsiteY56-21808" fmla="*/ 143149 h 918356"/>
              <a:gd name="connsiteX57-21809" fmla="*/ 9010380 w 9517857"/>
              <a:gd name="connsiteY57-21810" fmla="*/ 91891 h 918356"/>
              <a:gd name="connsiteX58-21811" fmla="*/ 9110856 w 9517857"/>
              <a:gd name="connsiteY58-21812" fmla="*/ 70997 h 918356"/>
              <a:gd name="connsiteX59-21813" fmla="*/ 9268817 w 9517857"/>
              <a:gd name="connsiteY59-21814" fmla="*/ 53082 h 918356"/>
              <a:gd name="connsiteX60-21815" fmla="*/ 9316667 w 9517857"/>
              <a:gd name="connsiteY60-21816" fmla="*/ 45047 h 918356"/>
              <a:gd name="connsiteX61-21817" fmla="*/ 9428209 w 9517857"/>
              <a:gd name="connsiteY61-21818" fmla="*/ 29923 h 918356"/>
              <a:gd name="connsiteX62-21819" fmla="*/ 9488916 w 9517857"/>
              <a:gd name="connsiteY62-21820" fmla="*/ 0 h 918356"/>
              <a:gd name="connsiteX0-21821" fmla="*/ 9488916 w 9517857"/>
              <a:gd name="connsiteY0-21822" fmla="*/ 0 h 918356"/>
              <a:gd name="connsiteX1-21823" fmla="*/ 9517857 w 9517857"/>
              <a:gd name="connsiteY1-21824" fmla="*/ 12 h 918356"/>
              <a:gd name="connsiteX2-21825" fmla="*/ 9517857 w 9517857"/>
              <a:gd name="connsiteY2-21826" fmla="*/ 918356 h 918356"/>
              <a:gd name="connsiteX3-21827" fmla="*/ 14604 w 9517857"/>
              <a:gd name="connsiteY3-21828" fmla="*/ 918356 h 918356"/>
              <a:gd name="connsiteX4-21829" fmla="*/ 12841 w 9517857"/>
              <a:gd name="connsiteY4-21830" fmla="*/ 917763 h 918356"/>
              <a:gd name="connsiteX5-21831" fmla="*/ 93 w 9517857"/>
              <a:gd name="connsiteY5-21832" fmla="*/ 912471 h 918356"/>
              <a:gd name="connsiteX6-21833" fmla="*/ 275005 w 9517857"/>
              <a:gd name="connsiteY6-21834" fmla="*/ 823579 h 918356"/>
              <a:gd name="connsiteX7-21835" fmla="*/ 587824 w 9517857"/>
              <a:gd name="connsiteY7-21836" fmla="*/ 798195 h 918356"/>
              <a:gd name="connsiteX8-21837" fmla="*/ 752936 w 9517857"/>
              <a:gd name="connsiteY8-21838" fmla="*/ 742843 h 918356"/>
              <a:gd name="connsiteX9-21839" fmla="*/ 855732 w 9517857"/>
              <a:gd name="connsiteY9-21840" fmla="*/ 731068 h 918356"/>
              <a:gd name="connsiteX10-21841" fmla="*/ 901402 w 9517857"/>
              <a:gd name="connsiteY10-21842" fmla="*/ 729045 h 918356"/>
              <a:gd name="connsiteX11-21843" fmla="*/ 930946 w 9517857"/>
              <a:gd name="connsiteY11-21844" fmla="*/ 734046 h 918356"/>
              <a:gd name="connsiteX12-21845" fmla="*/ 986250 w 9517857"/>
              <a:gd name="connsiteY12-21846" fmla="*/ 713530 h 918356"/>
              <a:gd name="connsiteX13-21847" fmla="*/ 1013752 w 9517857"/>
              <a:gd name="connsiteY13-21848" fmla="*/ 713361 h 918356"/>
              <a:gd name="connsiteX14-21849" fmla="*/ 1142754 w 9517857"/>
              <a:gd name="connsiteY14-21850" fmla="*/ 725374 h 918356"/>
              <a:gd name="connsiteX15-21851" fmla="*/ 1218120 w 9517857"/>
              <a:gd name="connsiteY15-21852" fmla="*/ 713280 h 918356"/>
              <a:gd name="connsiteX16-21853" fmla="*/ 1580688 w 9517857"/>
              <a:gd name="connsiteY16-21854" fmla="*/ 693697 h 918356"/>
              <a:gd name="connsiteX17-21855" fmla="*/ 2054652 w 9517857"/>
              <a:gd name="connsiteY17-21856" fmla="*/ 656648 h 918356"/>
              <a:gd name="connsiteX18-21857" fmla="*/ 2440292 w 9517857"/>
              <a:gd name="connsiteY18-21858" fmla="*/ 593862 h 918356"/>
              <a:gd name="connsiteX19-21859" fmla="*/ 2547829 w 9517857"/>
              <a:gd name="connsiteY19-21860" fmla="*/ 566150 h 918356"/>
              <a:gd name="connsiteX20-21861" fmla="*/ 2693698 w 9517857"/>
              <a:gd name="connsiteY20-21862" fmla="*/ 560029 h 918356"/>
              <a:gd name="connsiteX21-21863" fmla="*/ 2727306 w 9517857"/>
              <a:gd name="connsiteY21-21864" fmla="*/ 550698 h 918356"/>
              <a:gd name="connsiteX22-21865" fmla="*/ 3073635 w 9517857"/>
              <a:gd name="connsiteY22-21866" fmla="*/ 491294 h 918356"/>
              <a:gd name="connsiteX23-21867" fmla="*/ 3222071 w 9517857"/>
              <a:gd name="connsiteY23-21868" fmla="*/ 470559 h 918356"/>
              <a:gd name="connsiteX24-21869" fmla="*/ 3349632 w 9517857"/>
              <a:gd name="connsiteY24-21870" fmla="*/ 432583 h 918356"/>
              <a:gd name="connsiteX25-21871" fmla="*/ 3479593 w 9517857"/>
              <a:gd name="connsiteY25-21872" fmla="*/ 390437 h 918356"/>
              <a:gd name="connsiteX26-21873" fmla="*/ 3651428 w 9517857"/>
              <a:gd name="connsiteY26-21874" fmla="*/ 361807 h 918356"/>
              <a:gd name="connsiteX27-21875" fmla="*/ 3844133 w 9517857"/>
              <a:gd name="connsiteY27-21876" fmla="*/ 360648 h 918356"/>
              <a:gd name="connsiteX28-21877" fmla="*/ 3933803 w 9517857"/>
              <a:gd name="connsiteY28-21878" fmla="*/ 357315 h 918356"/>
              <a:gd name="connsiteX29-21879" fmla="*/ 4266740 w 9517857"/>
              <a:gd name="connsiteY29-21880" fmla="*/ 361454 h 918356"/>
              <a:gd name="connsiteX30-21881" fmla="*/ 4512664 w 9517857"/>
              <a:gd name="connsiteY30-21882" fmla="*/ 319948 h 918356"/>
              <a:gd name="connsiteX31-21883" fmla="*/ 4616423 w 9517857"/>
              <a:gd name="connsiteY31-21884" fmla="*/ 290914 h 918356"/>
              <a:gd name="connsiteX32-21885" fmla="*/ 4783273 w 9517857"/>
              <a:gd name="connsiteY32-21886" fmla="*/ 248463 h 918356"/>
              <a:gd name="connsiteX33-21887" fmla="*/ 4908371 w 9517857"/>
              <a:gd name="connsiteY33-21888" fmla="*/ 243659 h 918356"/>
              <a:gd name="connsiteX34-21889" fmla="*/ 5170606 w 9517857"/>
              <a:gd name="connsiteY34-21890" fmla="*/ 246811 h 918356"/>
              <a:gd name="connsiteX35-21891" fmla="*/ 5358056 w 9517857"/>
              <a:gd name="connsiteY35-21892" fmla="*/ 237711 h 918356"/>
              <a:gd name="connsiteX36-21893" fmla="*/ 5426496 w 9517857"/>
              <a:gd name="connsiteY36-21894" fmla="*/ 235142 h 918356"/>
              <a:gd name="connsiteX37-21895" fmla="*/ 5497161 w 9517857"/>
              <a:gd name="connsiteY37-21896" fmla="*/ 228808 h 918356"/>
              <a:gd name="connsiteX38-21897" fmla="*/ 5798579 w 9517857"/>
              <a:gd name="connsiteY38-21898" fmla="*/ 193378 h 918356"/>
              <a:gd name="connsiteX39-21899" fmla="*/ 6007628 w 9517857"/>
              <a:gd name="connsiteY39-21900" fmla="*/ 170970 h 918356"/>
              <a:gd name="connsiteX40-21901" fmla="*/ 6194152 w 9517857"/>
              <a:gd name="connsiteY40-21902" fmla="*/ 151772 h 918356"/>
              <a:gd name="connsiteX41-21903" fmla="*/ 6281379 w 9517857"/>
              <a:gd name="connsiteY41-21904" fmla="*/ 181626 h 918356"/>
              <a:gd name="connsiteX42-21905" fmla="*/ 6489033 w 9517857"/>
              <a:gd name="connsiteY42-21906" fmla="*/ 167648 h 918356"/>
              <a:gd name="connsiteX43-21907" fmla="*/ 6544700 w 9517857"/>
              <a:gd name="connsiteY43-21908" fmla="*/ 167161 h 918356"/>
              <a:gd name="connsiteX44-21909" fmla="*/ 6736227 w 9517857"/>
              <a:gd name="connsiteY44-21910" fmla="*/ 173216 h 918356"/>
              <a:gd name="connsiteX45-21911" fmla="*/ 6977218 w 9517857"/>
              <a:gd name="connsiteY45-21912" fmla="*/ 184289 h 918356"/>
              <a:gd name="connsiteX46-21913" fmla="*/ 7065221 w 9517857"/>
              <a:gd name="connsiteY46-21914" fmla="*/ 227531 h 918356"/>
              <a:gd name="connsiteX47-21915" fmla="*/ 7358195 w 9517857"/>
              <a:gd name="connsiteY47-21916" fmla="*/ 251740 h 918356"/>
              <a:gd name="connsiteX48-21917" fmla="*/ 7599285 w 9517857"/>
              <a:gd name="connsiteY48-21918" fmla="*/ 266021 h 918356"/>
              <a:gd name="connsiteX49-21919" fmla="*/ 7644411 w 9517857"/>
              <a:gd name="connsiteY49-21920" fmla="*/ 258986 h 918356"/>
              <a:gd name="connsiteX50-21921" fmla="*/ 7965805 w 9517857"/>
              <a:gd name="connsiteY50-21922" fmla="*/ 200355 h 918356"/>
              <a:gd name="connsiteX51-21923" fmla="*/ 8147401 w 9517857"/>
              <a:gd name="connsiteY51-21924" fmla="*/ 205617 h 918356"/>
              <a:gd name="connsiteX52-21925" fmla="*/ 8256033 w 9517857"/>
              <a:gd name="connsiteY52-21926" fmla="*/ 193713 h 918356"/>
              <a:gd name="connsiteX53-21927" fmla="*/ 8614948 w 9517857"/>
              <a:gd name="connsiteY53-21928" fmla="*/ 168247 h 918356"/>
              <a:gd name="connsiteX54-21929" fmla="*/ 8715976 w 9517857"/>
              <a:gd name="connsiteY54-21930" fmla="*/ 178374 h 918356"/>
              <a:gd name="connsiteX55-21931" fmla="*/ 8778827 w 9517857"/>
              <a:gd name="connsiteY55-21932" fmla="*/ 172936 h 918356"/>
              <a:gd name="connsiteX56-21933" fmla="*/ 8855248 w 9517857"/>
              <a:gd name="connsiteY56-21934" fmla="*/ 143149 h 918356"/>
              <a:gd name="connsiteX57-21935" fmla="*/ 9010380 w 9517857"/>
              <a:gd name="connsiteY57-21936" fmla="*/ 91891 h 918356"/>
              <a:gd name="connsiteX58-21937" fmla="*/ 9110856 w 9517857"/>
              <a:gd name="connsiteY58-21938" fmla="*/ 70997 h 918356"/>
              <a:gd name="connsiteX59-21939" fmla="*/ 9268817 w 9517857"/>
              <a:gd name="connsiteY59-21940" fmla="*/ 53082 h 918356"/>
              <a:gd name="connsiteX60-21941" fmla="*/ 9316667 w 9517857"/>
              <a:gd name="connsiteY60-21942" fmla="*/ 45047 h 918356"/>
              <a:gd name="connsiteX61-21943" fmla="*/ 9428209 w 9517857"/>
              <a:gd name="connsiteY61-21944" fmla="*/ 29923 h 918356"/>
              <a:gd name="connsiteX62-21945" fmla="*/ 9488916 w 9517857"/>
              <a:gd name="connsiteY62-21946" fmla="*/ 0 h 918356"/>
              <a:gd name="connsiteX0-21947" fmla="*/ 9488916 w 9517857"/>
              <a:gd name="connsiteY0-21948" fmla="*/ 0 h 918356"/>
              <a:gd name="connsiteX1-21949" fmla="*/ 9517857 w 9517857"/>
              <a:gd name="connsiteY1-21950" fmla="*/ 12 h 918356"/>
              <a:gd name="connsiteX2-21951" fmla="*/ 9517857 w 9517857"/>
              <a:gd name="connsiteY2-21952" fmla="*/ 918356 h 918356"/>
              <a:gd name="connsiteX3-21953" fmla="*/ 14604 w 9517857"/>
              <a:gd name="connsiteY3-21954" fmla="*/ 918356 h 918356"/>
              <a:gd name="connsiteX4-21955" fmla="*/ 12841 w 9517857"/>
              <a:gd name="connsiteY4-21956" fmla="*/ 917763 h 918356"/>
              <a:gd name="connsiteX5-21957" fmla="*/ 93 w 9517857"/>
              <a:gd name="connsiteY5-21958" fmla="*/ 912471 h 918356"/>
              <a:gd name="connsiteX6-21959" fmla="*/ 275005 w 9517857"/>
              <a:gd name="connsiteY6-21960" fmla="*/ 823579 h 918356"/>
              <a:gd name="connsiteX7-21961" fmla="*/ 587824 w 9517857"/>
              <a:gd name="connsiteY7-21962" fmla="*/ 798195 h 918356"/>
              <a:gd name="connsiteX8-21963" fmla="*/ 752936 w 9517857"/>
              <a:gd name="connsiteY8-21964" fmla="*/ 742843 h 918356"/>
              <a:gd name="connsiteX9-21965" fmla="*/ 855732 w 9517857"/>
              <a:gd name="connsiteY9-21966" fmla="*/ 731068 h 918356"/>
              <a:gd name="connsiteX10-21967" fmla="*/ 901402 w 9517857"/>
              <a:gd name="connsiteY10-21968" fmla="*/ 729045 h 918356"/>
              <a:gd name="connsiteX11-21969" fmla="*/ 930946 w 9517857"/>
              <a:gd name="connsiteY11-21970" fmla="*/ 734046 h 918356"/>
              <a:gd name="connsiteX12-21971" fmla="*/ 986250 w 9517857"/>
              <a:gd name="connsiteY12-21972" fmla="*/ 713530 h 918356"/>
              <a:gd name="connsiteX13-21973" fmla="*/ 1013752 w 9517857"/>
              <a:gd name="connsiteY13-21974" fmla="*/ 713361 h 918356"/>
              <a:gd name="connsiteX14-21975" fmla="*/ 1142754 w 9517857"/>
              <a:gd name="connsiteY14-21976" fmla="*/ 725374 h 918356"/>
              <a:gd name="connsiteX15-21977" fmla="*/ 1218120 w 9517857"/>
              <a:gd name="connsiteY15-21978" fmla="*/ 713280 h 918356"/>
              <a:gd name="connsiteX16-21979" fmla="*/ 1580688 w 9517857"/>
              <a:gd name="connsiteY16-21980" fmla="*/ 693697 h 918356"/>
              <a:gd name="connsiteX17-21981" fmla="*/ 2054652 w 9517857"/>
              <a:gd name="connsiteY17-21982" fmla="*/ 656648 h 918356"/>
              <a:gd name="connsiteX18-21983" fmla="*/ 2440292 w 9517857"/>
              <a:gd name="connsiteY18-21984" fmla="*/ 593862 h 918356"/>
              <a:gd name="connsiteX19-21985" fmla="*/ 2547829 w 9517857"/>
              <a:gd name="connsiteY19-21986" fmla="*/ 566150 h 918356"/>
              <a:gd name="connsiteX20-21987" fmla="*/ 2693698 w 9517857"/>
              <a:gd name="connsiteY20-21988" fmla="*/ 560029 h 918356"/>
              <a:gd name="connsiteX21-21989" fmla="*/ 2727306 w 9517857"/>
              <a:gd name="connsiteY21-21990" fmla="*/ 550698 h 918356"/>
              <a:gd name="connsiteX22-21991" fmla="*/ 3073635 w 9517857"/>
              <a:gd name="connsiteY22-21992" fmla="*/ 491294 h 918356"/>
              <a:gd name="connsiteX23-21993" fmla="*/ 3222071 w 9517857"/>
              <a:gd name="connsiteY23-21994" fmla="*/ 470559 h 918356"/>
              <a:gd name="connsiteX24-21995" fmla="*/ 3349632 w 9517857"/>
              <a:gd name="connsiteY24-21996" fmla="*/ 432583 h 918356"/>
              <a:gd name="connsiteX25-21997" fmla="*/ 3479593 w 9517857"/>
              <a:gd name="connsiteY25-21998" fmla="*/ 390437 h 918356"/>
              <a:gd name="connsiteX26-21999" fmla="*/ 3651428 w 9517857"/>
              <a:gd name="connsiteY26-22000" fmla="*/ 361807 h 918356"/>
              <a:gd name="connsiteX27-22001" fmla="*/ 3844133 w 9517857"/>
              <a:gd name="connsiteY27-22002" fmla="*/ 360648 h 918356"/>
              <a:gd name="connsiteX28-22003" fmla="*/ 3933803 w 9517857"/>
              <a:gd name="connsiteY28-22004" fmla="*/ 357315 h 918356"/>
              <a:gd name="connsiteX29-22005" fmla="*/ 4266740 w 9517857"/>
              <a:gd name="connsiteY29-22006" fmla="*/ 361454 h 918356"/>
              <a:gd name="connsiteX30-22007" fmla="*/ 4512664 w 9517857"/>
              <a:gd name="connsiteY30-22008" fmla="*/ 319948 h 918356"/>
              <a:gd name="connsiteX31-22009" fmla="*/ 4616423 w 9517857"/>
              <a:gd name="connsiteY31-22010" fmla="*/ 290914 h 918356"/>
              <a:gd name="connsiteX32-22011" fmla="*/ 4783273 w 9517857"/>
              <a:gd name="connsiteY32-22012" fmla="*/ 248463 h 918356"/>
              <a:gd name="connsiteX33-22013" fmla="*/ 4908371 w 9517857"/>
              <a:gd name="connsiteY33-22014" fmla="*/ 243659 h 918356"/>
              <a:gd name="connsiteX34-22015" fmla="*/ 5170606 w 9517857"/>
              <a:gd name="connsiteY34-22016" fmla="*/ 246811 h 918356"/>
              <a:gd name="connsiteX35-22017" fmla="*/ 5358056 w 9517857"/>
              <a:gd name="connsiteY35-22018" fmla="*/ 237711 h 918356"/>
              <a:gd name="connsiteX36-22019" fmla="*/ 5426496 w 9517857"/>
              <a:gd name="connsiteY36-22020" fmla="*/ 235142 h 918356"/>
              <a:gd name="connsiteX37-22021" fmla="*/ 5497161 w 9517857"/>
              <a:gd name="connsiteY37-22022" fmla="*/ 228808 h 918356"/>
              <a:gd name="connsiteX38-22023" fmla="*/ 5798579 w 9517857"/>
              <a:gd name="connsiteY38-22024" fmla="*/ 193378 h 918356"/>
              <a:gd name="connsiteX39-22025" fmla="*/ 6007628 w 9517857"/>
              <a:gd name="connsiteY39-22026" fmla="*/ 170970 h 918356"/>
              <a:gd name="connsiteX40-22027" fmla="*/ 6154920 w 9517857"/>
              <a:gd name="connsiteY40-22028" fmla="*/ 173232 h 918356"/>
              <a:gd name="connsiteX41-22029" fmla="*/ 6281379 w 9517857"/>
              <a:gd name="connsiteY41-22030" fmla="*/ 181626 h 918356"/>
              <a:gd name="connsiteX42-22031" fmla="*/ 6489033 w 9517857"/>
              <a:gd name="connsiteY42-22032" fmla="*/ 167648 h 918356"/>
              <a:gd name="connsiteX43-22033" fmla="*/ 6544700 w 9517857"/>
              <a:gd name="connsiteY43-22034" fmla="*/ 167161 h 918356"/>
              <a:gd name="connsiteX44-22035" fmla="*/ 6736227 w 9517857"/>
              <a:gd name="connsiteY44-22036" fmla="*/ 173216 h 918356"/>
              <a:gd name="connsiteX45-22037" fmla="*/ 6977218 w 9517857"/>
              <a:gd name="connsiteY45-22038" fmla="*/ 184289 h 918356"/>
              <a:gd name="connsiteX46-22039" fmla="*/ 7065221 w 9517857"/>
              <a:gd name="connsiteY46-22040" fmla="*/ 227531 h 918356"/>
              <a:gd name="connsiteX47-22041" fmla="*/ 7358195 w 9517857"/>
              <a:gd name="connsiteY47-22042" fmla="*/ 251740 h 918356"/>
              <a:gd name="connsiteX48-22043" fmla="*/ 7599285 w 9517857"/>
              <a:gd name="connsiteY48-22044" fmla="*/ 266021 h 918356"/>
              <a:gd name="connsiteX49-22045" fmla="*/ 7644411 w 9517857"/>
              <a:gd name="connsiteY49-22046" fmla="*/ 258986 h 918356"/>
              <a:gd name="connsiteX50-22047" fmla="*/ 7965805 w 9517857"/>
              <a:gd name="connsiteY50-22048" fmla="*/ 200355 h 918356"/>
              <a:gd name="connsiteX51-22049" fmla="*/ 8147401 w 9517857"/>
              <a:gd name="connsiteY51-22050" fmla="*/ 205617 h 918356"/>
              <a:gd name="connsiteX52-22051" fmla="*/ 8256033 w 9517857"/>
              <a:gd name="connsiteY52-22052" fmla="*/ 193713 h 918356"/>
              <a:gd name="connsiteX53-22053" fmla="*/ 8614948 w 9517857"/>
              <a:gd name="connsiteY53-22054" fmla="*/ 168247 h 918356"/>
              <a:gd name="connsiteX54-22055" fmla="*/ 8715976 w 9517857"/>
              <a:gd name="connsiteY54-22056" fmla="*/ 178374 h 918356"/>
              <a:gd name="connsiteX55-22057" fmla="*/ 8778827 w 9517857"/>
              <a:gd name="connsiteY55-22058" fmla="*/ 172936 h 918356"/>
              <a:gd name="connsiteX56-22059" fmla="*/ 8855248 w 9517857"/>
              <a:gd name="connsiteY56-22060" fmla="*/ 143149 h 918356"/>
              <a:gd name="connsiteX57-22061" fmla="*/ 9010380 w 9517857"/>
              <a:gd name="connsiteY57-22062" fmla="*/ 91891 h 918356"/>
              <a:gd name="connsiteX58-22063" fmla="*/ 9110856 w 9517857"/>
              <a:gd name="connsiteY58-22064" fmla="*/ 70997 h 918356"/>
              <a:gd name="connsiteX59-22065" fmla="*/ 9268817 w 9517857"/>
              <a:gd name="connsiteY59-22066" fmla="*/ 53082 h 918356"/>
              <a:gd name="connsiteX60-22067" fmla="*/ 9316667 w 9517857"/>
              <a:gd name="connsiteY60-22068" fmla="*/ 45047 h 918356"/>
              <a:gd name="connsiteX61-22069" fmla="*/ 9428209 w 9517857"/>
              <a:gd name="connsiteY61-22070" fmla="*/ 29923 h 918356"/>
              <a:gd name="connsiteX62-22071" fmla="*/ 9488916 w 9517857"/>
              <a:gd name="connsiteY62-22072" fmla="*/ 0 h 918356"/>
              <a:gd name="connsiteX0-22073" fmla="*/ 9488916 w 9517857"/>
              <a:gd name="connsiteY0-22074" fmla="*/ 0 h 918356"/>
              <a:gd name="connsiteX1-22075" fmla="*/ 9517857 w 9517857"/>
              <a:gd name="connsiteY1-22076" fmla="*/ 12 h 918356"/>
              <a:gd name="connsiteX2-22077" fmla="*/ 9517857 w 9517857"/>
              <a:gd name="connsiteY2-22078" fmla="*/ 918356 h 918356"/>
              <a:gd name="connsiteX3-22079" fmla="*/ 14604 w 9517857"/>
              <a:gd name="connsiteY3-22080" fmla="*/ 918356 h 918356"/>
              <a:gd name="connsiteX4-22081" fmla="*/ 12841 w 9517857"/>
              <a:gd name="connsiteY4-22082" fmla="*/ 917763 h 918356"/>
              <a:gd name="connsiteX5-22083" fmla="*/ 93 w 9517857"/>
              <a:gd name="connsiteY5-22084" fmla="*/ 912471 h 918356"/>
              <a:gd name="connsiteX6-22085" fmla="*/ 275005 w 9517857"/>
              <a:gd name="connsiteY6-22086" fmla="*/ 823579 h 918356"/>
              <a:gd name="connsiteX7-22087" fmla="*/ 587824 w 9517857"/>
              <a:gd name="connsiteY7-22088" fmla="*/ 798195 h 918356"/>
              <a:gd name="connsiteX8-22089" fmla="*/ 752936 w 9517857"/>
              <a:gd name="connsiteY8-22090" fmla="*/ 742843 h 918356"/>
              <a:gd name="connsiteX9-22091" fmla="*/ 855732 w 9517857"/>
              <a:gd name="connsiteY9-22092" fmla="*/ 731068 h 918356"/>
              <a:gd name="connsiteX10-22093" fmla="*/ 901402 w 9517857"/>
              <a:gd name="connsiteY10-22094" fmla="*/ 729045 h 918356"/>
              <a:gd name="connsiteX11-22095" fmla="*/ 930946 w 9517857"/>
              <a:gd name="connsiteY11-22096" fmla="*/ 734046 h 918356"/>
              <a:gd name="connsiteX12-22097" fmla="*/ 986250 w 9517857"/>
              <a:gd name="connsiteY12-22098" fmla="*/ 713530 h 918356"/>
              <a:gd name="connsiteX13-22099" fmla="*/ 1013752 w 9517857"/>
              <a:gd name="connsiteY13-22100" fmla="*/ 713361 h 918356"/>
              <a:gd name="connsiteX14-22101" fmla="*/ 1142754 w 9517857"/>
              <a:gd name="connsiteY14-22102" fmla="*/ 725374 h 918356"/>
              <a:gd name="connsiteX15-22103" fmla="*/ 1218120 w 9517857"/>
              <a:gd name="connsiteY15-22104" fmla="*/ 713280 h 918356"/>
              <a:gd name="connsiteX16-22105" fmla="*/ 1580688 w 9517857"/>
              <a:gd name="connsiteY16-22106" fmla="*/ 693697 h 918356"/>
              <a:gd name="connsiteX17-22107" fmla="*/ 2054652 w 9517857"/>
              <a:gd name="connsiteY17-22108" fmla="*/ 656648 h 918356"/>
              <a:gd name="connsiteX18-22109" fmla="*/ 2440292 w 9517857"/>
              <a:gd name="connsiteY18-22110" fmla="*/ 593862 h 918356"/>
              <a:gd name="connsiteX19-22111" fmla="*/ 2547829 w 9517857"/>
              <a:gd name="connsiteY19-22112" fmla="*/ 566150 h 918356"/>
              <a:gd name="connsiteX20-22113" fmla="*/ 2693698 w 9517857"/>
              <a:gd name="connsiteY20-22114" fmla="*/ 560029 h 918356"/>
              <a:gd name="connsiteX21-22115" fmla="*/ 2727306 w 9517857"/>
              <a:gd name="connsiteY21-22116" fmla="*/ 550698 h 918356"/>
              <a:gd name="connsiteX22-22117" fmla="*/ 3073635 w 9517857"/>
              <a:gd name="connsiteY22-22118" fmla="*/ 491294 h 918356"/>
              <a:gd name="connsiteX23-22119" fmla="*/ 3222071 w 9517857"/>
              <a:gd name="connsiteY23-22120" fmla="*/ 470559 h 918356"/>
              <a:gd name="connsiteX24-22121" fmla="*/ 3349632 w 9517857"/>
              <a:gd name="connsiteY24-22122" fmla="*/ 432583 h 918356"/>
              <a:gd name="connsiteX25-22123" fmla="*/ 3479593 w 9517857"/>
              <a:gd name="connsiteY25-22124" fmla="*/ 390437 h 918356"/>
              <a:gd name="connsiteX26-22125" fmla="*/ 3651428 w 9517857"/>
              <a:gd name="connsiteY26-22126" fmla="*/ 361807 h 918356"/>
              <a:gd name="connsiteX27-22127" fmla="*/ 3844133 w 9517857"/>
              <a:gd name="connsiteY27-22128" fmla="*/ 360648 h 918356"/>
              <a:gd name="connsiteX28-22129" fmla="*/ 3933803 w 9517857"/>
              <a:gd name="connsiteY28-22130" fmla="*/ 357315 h 918356"/>
              <a:gd name="connsiteX29-22131" fmla="*/ 4266740 w 9517857"/>
              <a:gd name="connsiteY29-22132" fmla="*/ 361454 h 918356"/>
              <a:gd name="connsiteX30-22133" fmla="*/ 4512664 w 9517857"/>
              <a:gd name="connsiteY30-22134" fmla="*/ 319948 h 918356"/>
              <a:gd name="connsiteX31-22135" fmla="*/ 4616423 w 9517857"/>
              <a:gd name="connsiteY31-22136" fmla="*/ 290914 h 918356"/>
              <a:gd name="connsiteX32-22137" fmla="*/ 4783273 w 9517857"/>
              <a:gd name="connsiteY32-22138" fmla="*/ 248463 h 918356"/>
              <a:gd name="connsiteX33-22139" fmla="*/ 4908371 w 9517857"/>
              <a:gd name="connsiteY33-22140" fmla="*/ 243659 h 918356"/>
              <a:gd name="connsiteX34-22141" fmla="*/ 5170606 w 9517857"/>
              <a:gd name="connsiteY34-22142" fmla="*/ 246811 h 918356"/>
              <a:gd name="connsiteX35-22143" fmla="*/ 5358056 w 9517857"/>
              <a:gd name="connsiteY35-22144" fmla="*/ 237711 h 918356"/>
              <a:gd name="connsiteX36-22145" fmla="*/ 5426496 w 9517857"/>
              <a:gd name="connsiteY36-22146" fmla="*/ 235142 h 918356"/>
              <a:gd name="connsiteX37-22147" fmla="*/ 5497161 w 9517857"/>
              <a:gd name="connsiteY37-22148" fmla="*/ 228808 h 918356"/>
              <a:gd name="connsiteX38-22149" fmla="*/ 5798579 w 9517857"/>
              <a:gd name="connsiteY38-22150" fmla="*/ 193378 h 918356"/>
              <a:gd name="connsiteX39-22151" fmla="*/ 6007628 w 9517857"/>
              <a:gd name="connsiteY39-22152" fmla="*/ 170970 h 918356"/>
              <a:gd name="connsiteX40-22153" fmla="*/ 6154920 w 9517857"/>
              <a:gd name="connsiteY40-22154" fmla="*/ 173232 h 918356"/>
              <a:gd name="connsiteX41-22155" fmla="*/ 6281379 w 9517857"/>
              <a:gd name="connsiteY41-22156" fmla="*/ 181626 h 918356"/>
              <a:gd name="connsiteX42-22157" fmla="*/ 6489033 w 9517857"/>
              <a:gd name="connsiteY42-22158" fmla="*/ 167648 h 918356"/>
              <a:gd name="connsiteX43-22159" fmla="*/ 6544700 w 9517857"/>
              <a:gd name="connsiteY43-22160" fmla="*/ 167161 h 918356"/>
              <a:gd name="connsiteX44-22161" fmla="*/ 6736227 w 9517857"/>
              <a:gd name="connsiteY44-22162" fmla="*/ 173216 h 918356"/>
              <a:gd name="connsiteX45-22163" fmla="*/ 6977218 w 9517857"/>
              <a:gd name="connsiteY45-22164" fmla="*/ 184289 h 918356"/>
              <a:gd name="connsiteX46-22165" fmla="*/ 7108378 w 9517857"/>
              <a:gd name="connsiteY46-22166" fmla="*/ 210840 h 918356"/>
              <a:gd name="connsiteX47-22167" fmla="*/ 7358195 w 9517857"/>
              <a:gd name="connsiteY47-22168" fmla="*/ 251740 h 918356"/>
              <a:gd name="connsiteX48-22169" fmla="*/ 7599285 w 9517857"/>
              <a:gd name="connsiteY48-22170" fmla="*/ 266021 h 918356"/>
              <a:gd name="connsiteX49-22171" fmla="*/ 7644411 w 9517857"/>
              <a:gd name="connsiteY49-22172" fmla="*/ 258986 h 918356"/>
              <a:gd name="connsiteX50-22173" fmla="*/ 7965805 w 9517857"/>
              <a:gd name="connsiteY50-22174" fmla="*/ 200355 h 918356"/>
              <a:gd name="connsiteX51-22175" fmla="*/ 8147401 w 9517857"/>
              <a:gd name="connsiteY51-22176" fmla="*/ 205617 h 918356"/>
              <a:gd name="connsiteX52-22177" fmla="*/ 8256033 w 9517857"/>
              <a:gd name="connsiteY52-22178" fmla="*/ 193713 h 918356"/>
              <a:gd name="connsiteX53-22179" fmla="*/ 8614948 w 9517857"/>
              <a:gd name="connsiteY53-22180" fmla="*/ 168247 h 918356"/>
              <a:gd name="connsiteX54-22181" fmla="*/ 8715976 w 9517857"/>
              <a:gd name="connsiteY54-22182" fmla="*/ 178374 h 918356"/>
              <a:gd name="connsiteX55-22183" fmla="*/ 8778827 w 9517857"/>
              <a:gd name="connsiteY55-22184" fmla="*/ 172936 h 918356"/>
              <a:gd name="connsiteX56-22185" fmla="*/ 8855248 w 9517857"/>
              <a:gd name="connsiteY56-22186" fmla="*/ 143149 h 918356"/>
              <a:gd name="connsiteX57-22187" fmla="*/ 9010380 w 9517857"/>
              <a:gd name="connsiteY57-22188" fmla="*/ 91891 h 918356"/>
              <a:gd name="connsiteX58-22189" fmla="*/ 9110856 w 9517857"/>
              <a:gd name="connsiteY58-22190" fmla="*/ 70997 h 918356"/>
              <a:gd name="connsiteX59-22191" fmla="*/ 9268817 w 9517857"/>
              <a:gd name="connsiteY59-22192" fmla="*/ 53082 h 918356"/>
              <a:gd name="connsiteX60-22193" fmla="*/ 9316667 w 9517857"/>
              <a:gd name="connsiteY60-22194" fmla="*/ 45047 h 918356"/>
              <a:gd name="connsiteX61-22195" fmla="*/ 9428209 w 9517857"/>
              <a:gd name="connsiteY61-22196" fmla="*/ 29923 h 918356"/>
              <a:gd name="connsiteX62-22197" fmla="*/ 9488916 w 9517857"/>
              <a:gd name="connsiteY62-22198" fmla="*/ 0 h 918356"/>
              <a:gd name="connsiteX0-22199" fmla="*/ 9488916 w 9517857"/>
              <a:gd name="connsiteY0-22200" fmla="*/ 0 h 918356"/>
              <a:gd name="connsiteX1-22201" fmla="*/ 9517857 w 9517857"/>
              <a:gd name="connsiteY1-22202" fmla="*/ 12 h 918356"/>
              <a:gd name="connsiteX2-22203" fmla="*/ 9517857 w 9517857"/>
              <a:gd name="connsiteY2-22204" fmla="*/ 918356 h 918356"/>
              <a:gd name="connsiteX3-22205" fmla="*/ 14604 w 9517857"/>
              <a:gd name="connsiteY3-22206" fmla="*/ 918356 h 918356"/>
              <a:gd name="connsiteX4-22207" fmla="*/ 12841 w 9517857"/>
              <a:gd name="connsiteY4-22208" fmla="*/ 917763 h 918356"/>
              <a:gd name="connsiteX5-22209" fmla="*/ 93 w 9517857"/>
              <a:gd name="connsiteY5-22210" fmla="*/ 912471 h 918356"/>
              <a:gd name="connsiteX6-22211" fmla="*/ 275005 w 9517857"/>
              <a:gd name="connsiteY6-22212" fmla="*/ 823579 h 918356"/>
              <a:gd name="connsiteX7-22213" fmla="*/ 587824 w 9517857"/>
              <a:gd name="connsiteY7-22214" fmla="*/ 798195 h 918356"/>
              <a:gd name="connsiteX8-22215" fmla="*/ 752936 w 9517857"/>
              <a:gd name="connsiteY8-22216" fmla="*/ 742843 h 918356"/>
              <a:gd name="connsiteX9-22217" fmla="*/ 855732 w 9517857"/>
              <a:gd name="connsiteY9-22218" fmla="*/ 731068 h 918356"/>
              <a:gd name="connsiteX10-22219" fmla="*/ 901402 w 9517857"/>
              <a:gd name="connsiteY10-22220" fmla="*/ 729045 h 918356"/>
              <a:gd name="connsiteX11-22221" fmla="*/ 930946 w 9517857"/>
              <a:gd name="connsiteY11-22222" fmla="*/ 734046 h 918356"/>
              <a:gd name="connsiteX12-22223" fmla="*/ 986250 w 9517857"/>
              <a:gd name="connsiteY12-22224" fmla="*/ 713530 h 918356"/>
              <a:gd name="connsiteX13-22225" fmla="*/ 1013752 w 9517857"/>
              <a:gd name="connsiteY13-22226" fmla="*/ 713361 h 918356"/>
              <a:gd name="connsiteX14-22227" fmla="*/ 1142754 w 9517857"/>
              <a:gd name="connsiteY14-22228" fmla="*/ 725374 h 918356"/>
              <a:gd name="connsiteX15-22229" fmla="*/ 1218120 w 9517857"/>
              <a:gd name="connsiteY15-22230" fmla="*/ 713280 h 918356"/>
              <a:gd name="connsiteX16-22231" fmla="*/ 1580688 w 9517857"/>
              <a:gd name="connsiteY16-22232" fmla="*/ 693697 h 918356"/>
              <a:gd name="connsiteX17-22233" fmla="*/ 2054652 w 9517857"/>
              <a:gd name="connsiteY17-22234" fmla="*/ 656648 h 918356"/>
              <a:gd name="connsiteX18-22235" fmla="*/ 2440292 w 9517857"/>
              <a:gd name="connsiteY18-22236" fmla="*/ 593862 h 918356"/>
              <a:gd name="connsiteX19-22237" fmla="*/ 2547829 w 9517857"/>
              <a:gd name="connsiteY19-22238" fmla="*/ 566150 h 918356"/>
              <a:gd name="connsiteX20-22239" fmla="*/ 2693698 w 9517857"/>
              <a:gd name="connsiteY20-22240" fmla="*/ 560029 h 918356"/>
              <a:gd name="connsiteX21-22241" fmla="*/ 2727306 w 9517857"/>
              <a:gd name="connsiteY21-22242" fmla="*/ 550698 h 918356"/>
              <a:gd name="connsiteX22-22243" fmla="*/ 3073635 w 9517857"/>
              <a:gd name="connsiteY22-22244" fmla="*/ 491294 h 918356"/>
              <a:gd name="connsiteX23-22245" fmla="*/ 3222071 w 9517857"/>
              <a:gd name="connsiteY23-22246" fmla="*/ 470559 h 918356"/>
              <a:gd name="connsiteX24-22247" fmla="*/ 3349632 w 9517857"/>
              <a:gd name="connsiteY24-22248" fmla="*/ 432583 h 918356"/>
              <a:gd name="connsiteX25-22249" fmla="*/ 3479593 w 9517857"/>
              <a:gd name="connsiteY25-22250" fmla="*/ 390437 h 918356"/>
              <a:gd name="connsiteX26-22251" fmla="*/ 3651428 w 9517857"/>
              <a:gd name="connsiteY26-22252" fmla="*/ 361807 h 918356"/>
              <a:gd name="connsiteX27-22253" fmla="*/ 3844133 w 9517857"/>
              <a:gd name="connsiteY27-22254" fmla="*/ 360648 h 918356"/>
              <a:gd name="connsiteX28-22255" fmla="*/ 3933803 w 9517857"/>
              <a:gd name="connsiteY28-22256" fmla="*/ 357315 h 918356"/>
              <a:gd name="connsiteX29-22257" fmla="*/ 4258893 w 9517857"/>
              <a:gd name="connsiteY29-22258" fmla="*/ 347147 h 918356"/>
              <a:gd name="connsiteX30-22259" fmla="*/ 4512664 w 9517857"/>
              <a:gd name="connsiteY30-22260" fmla="*/ 319948 h 918356"/>
              <a:gd name="connsiteX31-22261" fmla="*/ 4616423 w 9517857"/>
              <a:gd name="connsiteY31-22262" fmla="*/ 290914 h 918356"/>
              <a:gd name="connsiteX32-22263" fmla="*/ 4783273 w 9517857"/>
              <a:gd name="connsiteY32-22264" fmla="*/ 248463 h 918356"/>
              <a:gd name="connsiteX33-22265" fmla="*/ 4908371 w 9517857"/>
              <a:gd name="connsiteY33-22266" fmla="*/ 243659 h 918356"/>
              <a:gd name="connsiteX34-22267" fmla="*/ 5170606 w 9517857"/>
              <a:gd name="connsiteY34-22268" fmla="*/ 246811 h 918356"/>
              <a:gd name="connsiteX35-22269" fmla="*/ 5358056 w 9517857"/>
              <a:gd name="connsiteY35-22270" fmla="*/ 237711 h 918356"/>
              <a:gd name="connsiteX36-22271" fmla="*/ 5426496 w 9517857"/>
              <a:gd name="connsiteY36-22272" fmla="*/ 235142 h 918356"/>
              <a:gd name="connsiteX37-22273" fmla="*/ 5497161 w 9517857"/>
              <a:gd name="connsiteY37-22274" fmla="*/ 228808 h 918356"/>
              <a:gd name="connsiteX38-22275" fmla="*/ 5798579 w 9517857"/>
              <a:gd name="connsiteY38-22276" fmla="*/ 193378 h 918356"/>
              <a:gd name="connsiteX39-22277" fmla="*/ 6007628 w 9517857"/>
              <a:gd name="connsiteY39-22278" fmla="*/ 170970 h 918356"/>
              <a:gd name="connsiteX40-22279" fmla="*/ 6154920 w 9517857"/>
              <a:gd name="connsiteY40-22280" fmla="*/ 173232 h 918356"/>
              <a:gd name="connsiteX41-22281" fmla="*/ 6281379 w 9517857"/>
              <a:gd name="connsiteY41-22282" fmla="*/ 181626 h 918356"/>
              <a:gd name="connsiteX42-22283" fmla="*/ 6489033 w 9517857"/>
              <a:gd name="connsiteY42-22284" fmla="*/ 167648 h 918356"/>
              <a:gd name="connsiteX43-22285" fmla="*/ 6544700 w 9517857"/>
              <a:gd name="connsiteY43-22286" fmla="*/ 167161 h 918356"/>
              <a:gd name="connsiteX44-22287" fmla="*/ 6736227 w 9517857"/>
              <a:gd name="connsiteY44-22288" fmla="*/ 173216 h 918356"/>
              <a:gd name="connsiteX45-22289" fmla="*/ 6977218 w 9517857"/>
              <a:gd name="connsiteY45-22290" fmla="*/ 184289 h 918356"/>
              <a:gd name="connsiteX46-22291" fmla="*/ 7108378 w 9517857"/>
              <a:gd name="connsiteY46-22292" fmla="*/ 210840 h 918356"/>
              <a:gd name="connsiteX47-22293" fmla="*/ 7358195 w 9517857"/>
              <a:gd name="connsiteY47-22294" fmla="*/ 251740 h 918356"/>
              <a:gd name="connsiteX48-22295" fmla="*/ 7599285 w 9517857"/>
              <a:gd name="connsiteY48-22296" fmla="*/ 266021 h 918356"/>
              <a:gd name="connsiteX49-22297" fmla="*/ 7644411 w 9517857"/>
              <a:gd name="connsiteY49-22298" fmla="*/ 258986 h 918356"/>
              <a:gd name="connsiteX50-22299" fmla="*/ 7965805 w 9517857"/>
              <a:gd name="connsiteY50-22300" fmla="*/ 200355 h 918356"/>
              <a:gd name="connsiteX51-22301" fmla="*/ 8147401 w 9517857"/>
              <a:gd name="connsiteY51-22302" fmla="*/ 205617 h 918356"/>
              <a:gd name="connsiteX52-22303" fmla="*/ 8256033 w 9517857"/>
              <a:gd name="connsiteY52-22304" fmla="*/ 193713 h 918356"/>
              <a:gd name="connsiteX53-22305" fmla="*/ 8614948 w 9517857"/>
              <a:gd name="connsiteY53-22306" fmla="*/ 168247 h 918356"/>
              <a:gd name="connsiteX54-22307" fmla="*/ 8715976 w 9517857"/>
              <a:gd name="connsiteY54-22308" fmla="*/ 178374 h 918356"/>
              <a:gd name="connsiteX55-22309" fmla="*/ 8778827 w 9517857"/>
              <a:gd name="connsiteY55-22310" fmla="*/ 172936 h 918356"/>
              <a:gd name="connsiteX56-22311" fmla="*/ 8855248 w 9517857"/>
              <a:gd name="connsiteY56-22312" fmla="*/ 143149 h 918356"/>
              <a:gd name="connsiteX57-22313" fmla="*/ 9010380 w 9517857"/>
              <a:gd name="connsiteY57-22314" fmla="*/ 91891 h 918356"/>
              <a:gd name="connsiteX58-22315" fmla="*/ 9110856 w 9517857"/>
              <a:gd name="connsiteY58-22316" fmla="*/ 70997 h 918356"/>
              <a:gd name="connsiteX59-22317" fmla="*/ 9268817 w 9517857"/>
              <a:gd name="connsiteY59-22318" fmla="*/ 53082 h 918356"/>
              <a:gd name="connsiteX60-22319" fmla="*/ 9316667 w 9517857"/>
              <a:gd name="connsiteY60-22320" fmla="*/ 45047 h 918356"/>
              <a:gd name="connsiteX61-22321" fmla="*/ 9428209 w 9517857"/>
              <a:gd name="connsiteY61-22322" fmla="*/ 29923 h 918356"/>
              <a:gd name="connsiteX62-22323" fmla="*/ 9488916 w 9517857"/>
              <a:gd name="connsiteY62-22324" fmla="*/ 0 h 918356"/>
              <a:gd name="connsiteX0-22325" fmla="*/ 9488916 w 9517857"/>
              <a:gd name="connsiteY0-22326" fmla="*/ 0 h 918356"/>
              <a:gd name="connsiteX1-22327" fmla="*/ 9517857 w 9517857"/>
              <a:gd name="connsiteY1-22328" fmla="*/ 12 h 918356"/>
              <a:gd name="connsiteX2-22329" fmla="*/ 9517857 w 9517857"/>
              <a:gd name="connsiteY2-22330" fmla="*/ 918356 h 918356"/>
              <a:gd name="connsiteX3-22331" fmla="*/ 14604 w 9517857"/>
              <a:gd name="connsiteY3-22332" fmla="*/ 918356 h 918356"/>
              <a:gd name="connsiteX4-22333" fmla="*/ 12841 w 9517857"/>
              <a:gd name="connsiteY4-22334" fmla="*/ 917763 h 918356"/>
              <a:gd name="connsiteX5-22335" fmla="*/ 93 w 9517857"/>
              <a:gd name="connsiteY5-22336" fmla="*/ 912471 h 918356"/>
              <a:gd name="connsiteX6-22337" fmla="*/ 275005 w 9517857"/>
              <a:gd name="connsiteY6-22338" fmla="*/ 823579 h 918356"/>
              <a:gd name="connsiteX7-22339" fmla="*/ 587824 w 9517857"/>
              <a:gd name="connsiteY7-22340" fmla="*/ 798195 h 918356"/>
              <a:gd name="connsiteX8-22341" fmla="*/ 752936 w 9517857"/>
              <a:gd name="connsiteY8-22342" fmla="*/ 742843 h 918356"/>
              <a:gd name="connsiteX9-22343" fmla="*/ 855732 w 9517857"/>
              <a:gd name="connsiteY9-22344" fmla="*/ 731068 h 918356"/>
              <a:gd name="connsiteX10-22345" fmla="*/ 901402 w 9517857"/>
              <a:gd name="connsiteY10-22346" fmla="*/ 729045 h 918356"/>
              <a:gd name="connsiteX11-22347" fmla="*/ 930946 w 9517857"/>
              <a:gd name="connsiteY11-22348" fmla="*/ 734046 h 918356"/>
              <a:gd name="connsiteX12-22349" fmla="*/ 986250 w 9517857"/>
              <a:gd name="connsiteY12-22350" fmla="*/ 713530 h 918356"/>
              <a:gd name="connsiteX13-22351" fmla="*/ 1013752 w 9517857"/>
              <a:gd name="connsiteY13-22352" fmla="*/ 713361 h 918356"/>
              <a:gd name="connsiteX14-22353" fmla="*/ 1142754 w 9517857"/>
              <a:gd name="connsiteY14-22354" fmla="*/ 725374 h 918356"/>
              <a:gd name="connsiteX15-22355" fmla="*/ 1218120 w 9517857"/>
              <a:gd name="connsiteY15-22356" fmla="*/ 713280 h 918356"/>
              <a:gd name="connsiteX16-22357" fmla="*/ 1580688 w 9517857"/>
              <a:gd name="connsiteY16-22358" fmla="*/ 693697 h 918356"/>
              <a:gd name="connsiteX17-22359" fmla="*/ 2054652 w 9517857"/>
              <a:gd name="connsiteY17-22360" fmla="*/ 656648 h 918356"/>
              <a:gd name="connsiteX18-22361" fmla="*/ 2440292 w 9517857"/>
              <a:gd name="connsiteY18-22362" fmla="*/ 593862 h 918356"/>
              <a:gd name="connsiteX19-22363" fmla="*/ 2547829 w 9517857"/>
              <a:gd name="connsiteY19-22364" fmla="*/ 566150 h 918356"/>
              <a:gd name="connsiteX20-22365" fmla="*/ 2693698 w 9517857"/>
              <a:gd name="connsiteY20-22366" fmla="*/ 560029 h 918356"/>
              <a:gd name="connsiteX21-22367" fmla="*/ 2727306 w 9517857"/>
              <a:gd name="connsiteY21-22368" fmla="*/ 550698 h 918356"/>
              <a:gd name="connsiteX22-22369" fmla="*/ 3073635 w 9517857"/>
              <a:gd name="connsiteY22-22370" fmla="*/ 491294 h 918356"/>
              <a:gd name="connsiteX23-22371" fmla="*/ 3222071 w 9517857"/>
              <a:gd name="connsiteY23-22372" fmla="*/ 470559 h 918356"/>
              <a:gd name="connsiteX24-22373" fmla="*/ 3349632 w 9517857"/>
              <a:gd name="connsiteY24-22374" fmla="*/ 432583 h 918356"/>
              <a:gd name="connsiteX25-22375" fmla="*/ 3479593 w 9517857"/>
              <a:gd name="connsiteY25-22376" fmla="*/ 390437 h 918356"/>
              <a:gd name="connsiteX26-22377" fmla="*/ 3651428 w 9517857"/>
              <a:gd name="connsiteY26-22378" fmla="*/ 361807 h 918356"/>
              <a:gd name="connsiteX27-22379" fmla="*/ 3844133 w 9517857"/>
              <a:gd name="connsiteY27-22380" fmla="*/ 360648 h 918356"/>
              <a:gd name="connsiteX28-22381" fmla="*/ 3933803 w 9517857"/>
              <a:gd name="connsiteY28-22382" fmla="*/ 357315 h 918356"/>
              <a:gd name="connsiteX29-22383" fmla="*/ 4258893 w 9517857"/>
              <a:gd name="connsiteY29-22384" fmla="*/ 347147 h 918356"/>
              <a:gd name="connsiteX30-22385" fmla="*/ 4512664 w 9517857"/>
              <a:gd name="connsiteY30-22386" fmla="*/ 319948 h 918356"/>
              <a:gd name="connsiteX31-22387" fmla="*/ 4616423 w 9517857"/>
              <a:gd name="connsiteY31-22388" fmla="*/ 290914 h 918356"/>
              <a:gd name="connsiteX32-22389" fmla="*/ 4783273 w 9517857"/>
              <a:gd name="connsiteY32-22390" fmla="*/ 267538 h 918356"/>
              <a:gd name="connsiteX33-22391" fmla="*/ 4908371 w 9517857"/>
              <a:gd name="connsiteY33-22392" fmla="*/ 243659 h 918356"/>
              <a:gd name="connsiteX34-22393" fmla="*/ 5170606 w 9517857"/>
              <a:gd name="connsiteY34-22394" fmla="*/ 246811 h 918356"/>
              <a:gd name="connsiteX35-22395" fmla="*/ 5358056 w 9517857"/>
              <a:gd name="connsiteY35-22396" fmla="*/ 237711 h 918356"/>
              <a:gd name="connsiteX36-22397" fmla="*/ 5426496 w 9517857"/>
              <a:gd name="connsiteY36-22398" fmla="*/ 235142 h 918356"/>
              <a:gd name="connsiteX37-22399" fmla="*/ 5497161 w 9517857"/>
              <a:gd name="connsiteY37-22400" fmla="*/ 228808 h 918356"/>
              <a:gd name="connsiteX38-22401" fmla="*/ 5798579 w 9517857"/>
              <a:gd name="connsiteY38-22402" fmla="*/ 193378 h 918356"/>
              <a:gd name="connsiteX39-22403" fmla="*/ 6007628 w 9517857"/>
              <a:gd name="connsiteY39-22404" fmla="*/ 170970 h 918356"/>
              <a:gd name="connsiteX40-22405" fmla="*/ 6154920 w 9517857"/>
              <a:gd name="connsiteY40-22406" fmla="*/ 173232 h 918356"/>
              <a:gd name="connsiteX41-22407" fmla="*/ 6281379 w 9517857"/>
              <a:gd name="connsiteY41-22408" fmla="*/ 181626 h 918356"/>
              <a:gd name="connsiteX42-22409" fmla="*/ 6489033 w 9517857"/>
              <a:gd name="connsiteY42-22410" fmla="*/ 167648 h 918356"/>
              <a:gd name="connsiteX43-22411" fmla="*/ 6544700 w 9517857"/>
              <a:gd name="connsiteY43-22412" fmla="*/ 167161 h 918356"/>
              <a:gd name="connsiteX44-22413" fmla="*/ 6736227 w 9517857"/>
              <a:gd name="connsiteY44-22414" fmla="*/ 173216 h 918356"/>
              <a:gd name="connsiteX45-22415" fmla="*/ 6977218 w 9517857"/>
              <a:gd name="connsiteY45-22416" fmla="*/ 184289 h 918356"/>
              <a:gd name="connsiteX46-22417" fmla="*/ 7108378 w 9517857"/>
              <a:gd name="connsiteY46-22418" fmla="*/ 210840 h 918356"/>
              <a:gd name="connsiteX47-22419" fmla="*/ 7358195 w 9517857"/>
              <a:gd name="connsiteY47-22420" fmla="*/ 251740 h 918356"/>
              <a:gd name="connsiteX48-22421" fmla="*/ 7599285 w 9517857"/>
              <a:gd name="connsiteY48-22422" fmla="*/ 266021 h 918356"/>
              <a:gd name="connsiteX49-22423" fmla="*/ 7644411 w 9517857"/>
              <a:gd name="connsiteY49-22424" fmla="*/ 258986 h 918356"/>
              <a:gd name="connsiteX50-22425" fmla="*/ 7965805 w 9517857"/>
              <a:gd name="connsiteY50-22426" fmla="*/ 200355 h 918356"/>
              <a:gd name="connsiteX51-22427" fmla="*/ 8147401 w 9517857"/>
              <a:gd name="connsiteY51-22428" fmla="*/ 205617 h 918356"/>
              <a:gd name="connsiteX52-22429" fmla="*/ 8256033 w 9517857"/>
              <a:gd name="connsiteY52-22430" fmla="*/ 193713 h 918356"/>
              <a:gd name="connsiteX53-22431" fmla="*/ 8614948 w 9517857"/>
              <a:gd name="connsiteY53-22432" fmla="*/ 168247 h 918356"/>
              <a:gd name="connsiteX54-22433" fmla="*/ 8715976 w 9517857"/>
              <a:gd name="connsiteY54-22434" fmla="*/ 178374 h 918356"/>
              <a:gd name="connsiteX55-22435" fmla="*/ 8778827 w 9517857"/>
              <a:gd name="connsiteY55-22436" fmla="*/ 172936 h 918356"/>
              <a:gd name="connsiteX56-22437" fmla="*/ 8855248 w 9517857"/>
              <a:gd name="connsiteY56-22438" fmla="*/ 143149 h 918356"/>
              <a:gd name="connsiteX57-22439" fmla="*/ 9010380 w 9517857"/>
              <a:gd name="connsiteY57-22440" fmla="*/ 91891 h 918356"/>
              <a:gd name="connsiteX58-22441" fmla="*/ 9110856 w 9517857"/>
              <a:gd name="connsiteY58-22442" fmla="*/ 70997 h 918356"/>
              <a:gd name="connsiteX59-22443" fmla="*/ 9268817 w 9517857"/>
              <a:gd name="connsiteY59-22444" fmla="*/ 53082 h 918356"/>
              <a:gd name="connsiteX60-22445" fmla="*/ 9316667 w 9517857"/>
              <a:gd name="connsiteY60-22446" fmla="*/ 45047 h 918356"/>
              <a:gd name="connsiteX61-22447" fmla="*/ 9428209 w 9517857"/>
              <a:gd name="connsiteY61-22448" fmla="*/ 29923 h 918356"/>
              <a:gd name="connsiteX62-22449" fmla="*/ 9488916 w 9517857"/>
              <a:gd name="connsiteY62-22450" fmla="*/ 0 h 918356"/>
              <a:gd name="connsiteX0-22451" fmla="*/ 9488916 w 9517857"/>
              <a:gd name="connsiteY0-22452" fmla="*/ 0 h 918356"/>
              <a:gd name="connsiteX1-22453" fmla="*/ 9517857 w 9517857"/>
              <a:gd name="connsiteY1-22454" fmla="*/ 12 h 918356"/>
              <a:gd name="connsiteX2-22455" fmla="*/ 9517857 w 9517857"/>
              <a:gd name="connsiteY2-22456" fmla="*/ 918356 h 918356"/>
              <a:gd name="connsiteX3-22457" fmla="*/ 14604 w 9517857"/>
              <a:gd name="connsiteY3-22458" fmla="*/ 918356 h 918356"/>
              <a:gd name="connsiteX4-22459" fmla="*/ 12841 w 9517857"/>
              <a:gd name="connsiteY4-22460" fmla="*/ 917763 h 918356"/>
              <a:gd name="connsiteX5-22461" fmla="*/ 93 w 9517857"/>
              <a:gd name="connsiteY5-22462" fmla="*/ 912471 h 918356"/>
              <a:gd name="connsiteX6-22463" fmla="*/ 275005 w 9517857"/>
              <a:gd name="connsiteY6-22464" fmla="*/ 823579 h 918356"/>
              <a:gd name="connsiteX7-22465" fmla="*/ 587824 w 9517857"/>
              <a:gd name="connsiteY7-22466" fmla="*/ 798195 h 918356"/>
              <a:gd name="connsiteX8-22467" fmla="*/ 752936 w 9517857"/>
              <a:gd name="connsiteY8-22468" fmla="*/ 742843 h 918356"/>
              <a:gd name="connsiteX9-22469" fmla="*/ 855732 w 9517857"/>
              <a:gd name="connsiteY9-22470" fmla="*/ 731068 h 918356"/>
              <a:gd name="connsiteX10-22471" fmla="*/ 901402 w 9517857"/>
              <a:gd name="connsiteY10-22472" fmla="*/ 729045 h 918356"/>
              <a:gd name="connsiteX11-22473" fmla="*/ 930946 w 9517857"/>
              <a:gd name="connsiteY11-22474" fmla="*/ 734046 h 918356"/>
              <a:gd name="connsiteX12-22475" fmla="*/ 986250 w 9517857"/>
              <a:gd name="connsiteY12-22476" fmla="*/ 713530 h 918356"/>
              <a:gd name="connsiteX13-22477" fmla="*/ 1013752 w 9517857"/>
              <a:gd name="connsiteY13-22478" fmla="*/ 713361 h 918356"/>
              <a:gd name="connsiteX14-22479" fmla="*/ 1142754 w 9517857"/>
              <a:gd name="connsiteY14-22480" fmla="*/ 725374 h 918356"/>
              <a:gd name="connsiteX15-22481" fmla="*/ 1218120 w 9517857"/>
              <a:gd name="connsiteY15-22482" fmla="*/ 713280 h 918356"/>
              <a:gd name="connsiteX16-22483" fmla="*/ 1580688 w 9517857"/>
              <a:gd name="connsiteY16-22484" fmla="*/ 693697 h 918356"/>
              <a:gd name="connsiteX17-22485" fmla="*/ 2054652 w 9517857"/>
              <a:gd name="connsiteY17-22486" fmla="*/ 656648 h 918356"/>
              <a:gd name="connsiteX18-22487" fmla="*/ 2440292 w 9517857"/>
              <a:gd name="connsiteY18-22488" fmla="*/ 593862 h 918356"/>
              <a:gd name="connsiteX19-22489" fmla="*/ 2547829 w 9517857"/>
              <a:gd name="connsiteY19-22490" fmla="*/ 566150 h 918356"/>
              <a:gd name="connsiteX20-22491" fmla="*/ 2693698 w 9517857"/>
              <a:gd name="connsiteY20-22492" fmla="*/ 560029 h 918356"/>
              <a:gd name="connsiteX21-22493" fmla="*/ 2727306 w 9517857"/>
              <a:gd name="connsiteY21-22494" fmla="*/ 550698 h 918356"/>
              <a:gd name="connsiteX22-22495" fmla="*/ 3073635 w 9517857"/>
              <a:gd name="connsiteY22-22496" fmla="*/ 491294 h 918356"/>
              <a:gd name="connsiteX23-22497" fmla="*/ 3222071 w 9517857"/>
              <a:gd name="connsiteY23-22498" fmla="*/ 470559 h 918356"/>
              <a:gd name="connsiteX24-22499" fmla="*/ 3349632 w 9517857"/>
              <a:gd name="connsiteY24-22500" fmla="*/ 432583 h 918356"/>
              <a:gd name="connsiteX25-22501" fmla="*/ 3479593 w 9517857"/>
              <a:gd name="connsiteY25-22502" fmla="*/ 390437 h 918356"/>
              <a:gd name="connsiteX26-22503" fmla="*/ 3651428 w 9517857"/>
              <a:gd name="connsiteY26-22504" fmla="*/ 361807 h 918356"/>
              <a:gd name="connsiteX27-22505" fmla="*/ 3844133 w 9517857"/>
              <a:gd name="connsiteY27-22506" fmla="*/ 360648 h 918356"/>
              <a:gd name="connsiteX28-22507" fmla="*/ 3933803 w 9517857"/>
              <a:gd name="connsiteY28-22508" fmla="*/ 357315 h 918356"/>
              <a:gd name="connsiteX29-22509" fmla="*/ 4258893 w 9517857"/>
              <a:gd name="connsiteY29-22510" fmla="*/ 347147 h 918356"/>
              <a:gd name="connsiteX30-22511" fmla="*/ 4512664 w 9517857"/>
              <a:gd name="connsiteY30-22512" fmla="*/ 319948 h 918356"/>
              <a:gd name="connsiteX31-22513" fmla="*/ 4616423 w 9517857"/>
              <a:gd name="connsiteY31-22514" fmla="*/ 290914 h 918356"/>
              <a:gd name="connsiteX32-22515" fmla="*/ 4783273 w 9517857"/>
              <a:gd name="connsiteY32-22516" fmla="*/ 267538 h 918356"/>
              <a:gd name="connsiteX33-22517" fmla="*/ 4908371 w 9517857"/>
              <a:gd name="connsiteY33-22518" fmla="*/ 243659 h 918356"/>
              <a:gd name="connsiteX34-22519" fmla="*/ 5170607 w 9517857"/>
              <a:gd name="connsiteY34-22520" fmla="*/ 246811 h 918356"/>
              <a:gd name="connsiteX35-22521" fmla="*/ 5358056 w 9517857"/>
              <a:gd name="connsiteY35-22522" fmla="*/ 237711 h 918356"/>
              <a:gd name="connsiteX36-22523" fmla="*/ 5426496 w 9517857"/>
              <a:gd name="connsiteY36-22524" fmla="*/ 235142 h 918356"/>
              <a:gd name="connsiteX37-22525" fmla="*/ 5497161 w 9517857"/>
              <a:gd name="connsiteY37-22526" fmla="*/ 228808 h 918356"/>
              <a:gd name="connsiteX38-22527" fmla="*/ 5798579 w 9517857"/>
              <a:gd name="connsiteY38-22528" fmla="*/ 193378 h 918356"/>
              <a:gd name="connsiteX39-22529" fmla="*/ 6007628 w 9517857"/>
              <a:gd name="connsiteY39-22530" fmla="*/ 170970 h 918356"/>
              <a:gd name="connsiteX40-22531" fmla="*/ 6154920 w 9517857"/>
              <a:gd name="connsiteY40-22532" fmla="*/ 173232 h 918356"/>
              <a:gd name="connsiteX41-22533" fmla="*/ 6281379 w 9517857"/>
              <a:gd name="connsiteY41-22534" fmla="*/ 181626 h 918356"/>
              <a:gd name="connsiteX42-22535" fmla="*/ 6489033 w 9517857"/>
              <a:gd name="connsiteY42-22536" fmla="*/ 167648 h 918356"/>
              <a:gd name="connsiteX43-22537" fmla="*/ 6544700 w 9517857"/>
              <a:gd name="connsiteY43-22538" fmla="*/ 167161 h 918356"/>
              <a:gd name="connsiteX44-22539" fmla="*/ 6736227 w 9517857"/>
              <a:gd name="connsiteY44-22540" fmla="*/ 173216 h 918356"/>
              <a:gd name="connsiteX45-22541" fmla="*/ 6977218 w 9517857"/>
              <a:gd name="connsiteY45-22542" fmla="*/ 184289 h 918356"/>
              <a:gd name="connsiteX46-22543" fmla="*/ 7108378 w 9517857"/>
              <a:gd name="connsiteY46-22544" fmla="*/ 210840 h 918356"/>
              <a:gd name="connsiteX47-22545" fmla="*/ 7358195 w 9517857"/>
              <a:gd name="connsiteY47-22546" fmla="*/ 251740 h 918356"/>
              <a:gd name="connsiteX48-22547" fmla="*/ 7599285 w 9517857"/>
              <a:gd name="connsiteY48-22548" fmla="*/ 266021 h 918356"/>
              <a:gd name="connsiteX49-22549" fmla="*/ 7644411 w 9517857"/>
              <a:gd name="connsiteY49-22550" fmla="*/ 258986 h 918356"/>
              <a:gd name="connsiteX50-22551" fmla="*/ 7965805 w 9517857"/>
              <a:gd name="connsiteY50-22552" fmla="*/ 200355 h 918356"/>
              <a:gd name="connsiteX51-22553" fmla="*/ 8147401 w 9517857"/>
              <a:gd name="connsiteY51-22554" fmla="*/ 205617 h 918356"/>
              <a:gd name="connsiteX52-22555" fmla="*/ 8256033 w 9517857"/>
              <a:gd name="connsiteY52-22556" fmla="*/ 193713 h 918356"/>
              <a:gd name="connsiteX53-22557" fmla="*/ 8614948 w 9517857"/>
              <a:gd name="connsiteY53-22558" fmla="*/ 168247 h 918356"/>
              <a:gd name="connsiteX54-22559" fmla="*/ 8715976 w 9517857"/>
              <a:gd name="connsiteY54-22560" fmla="*/ 178374 h 918356"/>
              <a:gd name="connsiteX55-22561" fmla="*/ 8778827 w 9517857"/>
              <a:gd name="connsiteY55-22562" fmla="*/ 172936 h 918356"/>
              <a:gd name="connsiteX56-22563" fmla="*/ 8855248 w 9517857"/>
              <a:gd name="connsiteY56-22564" fmla="*/ 143149 h 918356"/>
              <a:gd name="connsiteX57-22565" fmla="*/ 9010380 w 9517857"/>
              <a:gd name="connsiteY57-22566" fmla="*/ 91891 h 918356"/>
              <a:gd name="connsiteX58-22567" fmla="*/ 9110856 w 9517857"/>
              <a:gd name="connsiteY58-22568" fmla="*/ 70997 h 918356"/>
              <a:gd name="connsiteX59-22569" fmla="*/ 9268817 w 9517857"/>
              <a:gd name="connsiteY59-22570" fmla="*/ 53082 h 918356"/>
              <a:gd name="connsiteX60-22571" fmla="*/ 9316667 w 9517857"/>
              <a:gd name="connsiteY60-22572" fmla="*/ 45047 h 918356"/>
              <a:gd name="connsiteX61-22573" fmla="*/ 9428209 w 9517857"/>
              <a:gd name="connsiteY61-22574" fmla="*/ 29923 h 918356"/>
              <a:gd name="connsiteX62-22575" fmla="*/ 9488916 w 9517857"/>
              <a:gd name="connsiteY62-22576" fmla="*/ 0 h 918356"/>
              <a:gd name="connsiteX0-22577" fmla="*/ 9488916 w 9517857"/>
              <a:gd name="connsiteY0-22578" fmla="*/ 0 h 918356"/>
              <a:gd name="connsiteX1-22579" fmla="*/ 9517857 w 9517857"/>
              <a:gd name="connsiteY1-22580" fmla="*/ 12 h 918356"/>
              <a:gd name="connsiteX2-22581" fmla="*/ 9517857 w 9517857"/>
              <a:gd name="connsiteY2-22582" fmla="*/ 918356 h 918356"/>
              <a:gd name="connsiteX3-22583" fmla="*/ 14604 w 9517857"/>
              <a:gd name="connsiteY3-22584" fmla="*/ 918356 h 918356"/>
              <a:gd name="connsiteX4-22585" fmla="*/ 12841 w 9517857"/>
              <a:gd name="connsiteY4-22586" fmla="*/ 917763 h 918356"/>
              <a:gd name="connsiteX5-22587" fmla="*/ 93 w 9517857"/>
              <a:gd name="connsiteY5-22588" fmla="*/ 912471 h 918356"/>
              <a:gd name="connsiteX6-22589" fmla="*/ 275005 w 9517857"/>
              <a:gd name="connsiteY6-22590" fmla="*/ 823579 h 918356"/>
              <a:gd name="connsiteX7-22591" fmla="*/ 587824 w 9517857"/>
              <a:gd name="connsiteY7-22592" fmla="*/ 798195 h 918356"/>
              <a:gd name="connsiteX8-22593" fmla="*/ 752936 w 9517857"/>
              <a:gd name="connsiteY8-22594" fmla="*/ 742843 h 918356"/>
              <a:gd name="connsiteX9-22595" fmla="*/ 855732 w 9517857"/>
              <a:gd name="connsiteY9-22596" fmla="*/ 731068 h 918356"/>
              <a:gd name="connsiteX10-22597" fmla="*/ 901402 w 9517857"/>
              <a:gd name="connsiteY10-22598" fmla="*/ 729045 h 918356"/>
              <a:gd name="connsiteX11-22599" fmla="*/ 930946 w 9517857"/>
              <a:gd name="connsiteY11-22600" fmla="*/ 734046 h 918356"/>
              <a:gd name="connsiteX12-22601" fmla="*/ 986250 w 9517857"/>
              <a:gd name="connsiteY12-22602" fmla="*/ 713530 h 918356"/>
              <a:gd name="connsiteX13-22603" fmla="*/ 1013752 w 9517857"/>
              <a:gd name="connsiteY13-22604" fmla="*/ 713361 h 918356"/>
              <a:gd name="connsiteX14-22605" fmla="*/ 1142754 w 9517857"/>
              <a:gd name="connsiteY14-22606" fmla="*/ 725374 h 918356"/>
              <a:gd name="connsiteX15-22607" fmla="*/ 1218120 w 9517857"/>
              <a:gd name="connsiteY15-22608" fmla="*/ 713280 h 918356"/>
              <a:gd name="connsiteX16-22609" fmla="*/ 1580688 w 9517857"/>
              <a:gd name="connsiteY16-22610" fmla="*/ 693697 h 918356"/>
              <a:gd name="connsiteX17-22611" fmla="*/ 2054652 w 9517857"/>
              <a:gd name="connsiteY17-22612" fmla="*/ 656648 h 918356"/>
              <a:gd name="connsiteX18-22613" fmla="*/ 2440292 w 9517857"/>
              <a:gd name="connsiteY18-22614" fmla="*/ 593862 h 918356"/>
              <a:gd name="connsiteX19-22615" fmla="*/ 2547829 w 9517857"/>
              <a:gd name="connsiteY19-22616" fmla="*/ 566150 h 918356"/>
              <a:gd name="connsiteX20-22617" fmla="*/ 2693698 w 9517857"/>
              <a:gd name="connsiteY20-22618" fmla="*/ 560029 h 918356"/>
              <a:gd name="connsiteX21-22619" fmla="*/ 2727306 w 9517857"/>
              <a:gd name="connsiteY21-22620" fmla="*/ 550698 h 918356"/>
              <a:gd name="connsiteX22-22621" fmla="*/ 3073635 w 9517857"/>
              <a:gd name="connsiteY22-22622" fmla="*/ 491294 h 918356"/>
              <a:gd name="connsiteX23-22623" fmla="*/ 3222071 w 9517857"/>
              <a:gd name="connsiteY23-22624" fmla="*/ 470559 h 918356"/>
              <a:gd name="connsiteX24-22625" fmla="*/ 3349632 w 9517857"/>
              <a:gd name="connsiteY24-22626" fmla="*/ 432583 h 918356"/>
              <a:gd name="connsiteX25-22627" fmla="*/ 3479593 w 9517857"/>
              <a:gd name="connsiteY25-22628" fmla="*/ 390437 h 918356"/>
              <a:gd name="connsiteX26-22629" fmla="*/ 3651428 w 9517857"/>
              <a:gd name="connsiteY26-22630" fmla="*/ 361807 h 918356"/>
              <a:gd name="connsiteX27-22631" fmla="*/ 3844133 w 9517857"/>
              <a:gd name="connsiteY27-22632" fmla="*/ 360648 h 918356"/>
              <a:gd name="connsiteX28-22633" fmla="*/ 3933803 w 9517857"/>
              <a:gd name="connsiteY28-22634" fmla="*/ 357315 h 918356"/>
              <a:gd name="connsiteX29-22635" fmla="*/ 4258893 w 9517857"/>
              <a:gd name="connsiteY29-22636" fmla="*/ 347147 h 918356"/>
              <a:gd name="connsiteX30-22637" fmla="*/ 4512664 w 9517857"/>
              <a:gd name="connsiteY30-22638" fmla="*/ 319948 h 918356"/>
              <a:gd name="connsiteX31-22639" fmla="*/ 4616423 w 9517857"/>
              <a:gd name="connsiteY31-22640" fmla="*/ 290914 h 918356"/>
              <a:gd name="connsiteX32-22641" fmla="*/ 4783273 w 9517857"/>
              <a:gd name="connsiteY32-22642" fmla="*/ 267538 h 918356"/>
              <a:gd name="connsiteX33-22643" fmla="*/ 4908371 w 9517857"/>
              <a:gd name="connsiteY33-22644" fmla="*/ 243659 h 918356"/>
              <a:gd name="connsiteX34-22645" fmla="*/ 5170607 w 9517857"/>
              <a:gd name="connsiteY34-22646" fmla="*/ 246811 h 918356"/>
              <a:gd name="connsiteX35-22647" fmla="*/ 5358056 w 9517857"/>
              <a:gd name="connsiteY35-22648" fmla="*/ 237711 h 918356"/>
              <a:gd name="connsiteX36-22649" fmla="*/ 5426496 w 9517857"/>
              <a:gd name="connsiteY36-22650" fmla="*/ 235142 h 918356"/>
              <a:gd name="connsiteX37-22651" fmla="*/ 5497161 w 9517857"/>
              <a:gd name="connsiteY37-22652" fmla="*/ 228808 h 918356"/>
              <a:gd name="connsiteX38-22653" fmla="*/ 5798579 w 9517857"/>
              <a:gd name="connsiteY38-22654" fmla="*/ 193378 h 918356"/>
              <a:gd name="connsiteX39-22655" fmla="*/ 6007628 w 9517857"/>
              <a:gd name="connsiteY39-22656" fmla="*/ 170970 h 918356"/>
              <a:gd name="connsiteX40-22657" fmla="*/ 6154920 w 9517857"/>
              <a:gd name="connsiteY40-22658" fmla="*/ 173232 h 918356"/>
              <a:gd name="connsiteX41-22659" fmla="*/ 6281379 w 9517857"/>
              <a:gd name="connsiteY41-22660" fmla="*/ 181626 h 918356"/>
              <a:gd name="connsiteX42-22661" fmla="*/ 6489033 w 9517857"/>
              <a:gd name="connsiteY42-22662" fmla="*/ 167648 h 918356"/>
              <a:gd name="connsiteX43-22663" fmla="*/ 6544700 w 9517857"/>
              <a:gd name="connsiteY43-22664" fmla="*/ 167161 h 918356"/>
              <a:gd name="connsiteX44-22665" fmla="*/ 6736227 w 9517857"/>
              <a:gd name="connsiteY44-22666" fmla="*/ 173216 h 918356"/>
              <a:gd name="connsiteX45-22667" fmla="*/ 6977218 w 9517857"/>
              <a:gd name="connsiteY45-22668" fmla="*/ 184289 h 918356"/>
              <a:gd name="connsiteX46-22669" fmla="*/ 7108378 w 9517857"/>
              <a:gd name="connsiteY46-22670" fmla="*/ 210840 h 918356"/>
              <a:gd name="connsiteX47-22671" fmla="*/ 7358195 w 9517857"/>
              <a:gd name="connsiteY47-22672" fmla="*/ 251740 h 918356"/>
              <a:gd name="connsiteX48-22673" fmla="*/ 7599285 w 9517857"/>
              <a:gd name="connsiteY48-22674" fmla="*/ 266021 h 918356"/>
              <a:gd name="connsiteX49-22675" fmla="*/ 7644411 w 9517857"/>
              <a:gd name="connsiteY49-22676" fmla="*/ 258986 h 918356"/>
              <a:gd name="connsiteX50-22677" fmla="*/ 7965805 w 9517857"/>
              <a:gd name="connsiteY50-22678" fmla="*/ 200355 h 918356"/>
              <a:gd name="connsiteX51-22679" fmla="*/ 8147401 w 9517857"/>
              <a:gd name="connsiteY51-22680" fmla="*/ 205617 h 918356"/>
              <a:gd name="connsiteX52-22681" fmla="*/ 8256033 w 9517857"/>
              <a:gd name="connsiteY52-22682" fmla="*/ 193713 h 918356"/>
              <a:gd name="connsiteX53-22683" fmla="*/ 8614948 w 9517857"/>
              <a:gd name="connsiteY53-22684" fmla="*/ 168247 h 918356"/>
              <a:gd name="connsiteX54-22685" fmla="*/ 8715976 w 9517857"/>
              <a:gd name="connsiteY54-22686" fmla="*/ 178374 h 918356"/>
              <a:gd name="connsiteX55-22687" fmla="*/ 8778827 w 9517857"/>
              <a:gd name="connsiteY55-22688" fmla="*/ 172936 h 918356"/>
              <a:gd name="connsiteX56-22689" fmla="*/ 8855248 w 9517857"/>
              <a:gd name="connsiteY56-22690" fmla="*/ 143149 h 918356"/>
              <a:gd name="connsiteX57-22691" fmla="*/ 9010380 w 9517857"/>
              <a:gd name="connsiteY57-22692" fmla="*/ 91891 h 918356"/>
              <a:gd name="connsiteX58-22693" fmla="*/ 9110856 w 9517857"/>
              <a:gd name="connsiteY58-22694" fmla="*/ 70997 h 918356"/>
              <a:gd name="connsiteX59-22695" fmla="*/ 9268817 w 9517857"/>
              <a:gd name="connsiteY59-22696" fmla="*/ 53082 h 918356"/>
              <a:gd name="connsiteX60-22697" fmla="*/ 9316667 w 9517857"/>
              <a:gd name="connsiteY60-22698" fmla="*/ 45047 h 918356"/>
              <a:gd name="connsiteX61-22699" fmla="*/ 9428209 w 9517857"/>
              <a:gd name="connsiteY61-22700" fmla="*/ 29923 h 918356"/>
              <a:gd name="connsiteX62-22701" fmla="*/ 9488916 w 9517857"/>
              <a:gd name="connsiteY62-22702" fmla="*/ 0 h 918356"/>
              <a:gd name="connsiteX0-22703" fmla="*/ 9488916 w 9517857"/>
              <a:gd name="connsiteY0-22704" fmla="*/ 0 h 918356"/>
              <a:gd name="connsiteX1-22705" fmla="*/ 9517857 w 9517857"/>
              <a:gd name="connsiteY1-22706" fmla="*/ 12 h 918356"/>
              <a:gd name="connsiteX2-22707" fmla="*/ 9517857 w 9517857"/>
              <a:gd name="connsiteY2-22708" fmla="*/ 918356 h 918356"/>
              <a:gd name="connsiteX3-22709" fmla="*/ 14604 w 9517857"/>
              <a:gd name="connsiteY3-22710" fmla="*/ 918356 h 918356"/>
              <a:gd name="connsiteX4-22711" fmla="*/ 12841 w 9517857"/>
              <a:gd name="connsiteY4-22712" fmla="*/ 917763 h 918356"/>
              <a:gd name="connsiteX5-22713" fmla="*/ 93 w 9517857"/>
              <a:gd name="connsiteY5-22714" fmla="*/ 912471 h 918356"/>
              <a:gd name="connsiteX6-22715" fmla="*/ 275005 w 9517857"/>
              <a:gd name="connsiteY6-22716" fmla="*/ 823579 h 918356"/>
              <a:gd name="connsiteX7-22717" fmla="*/ 587824 w 9517857"/>
              <a:gd name="connsiteY7-22718" fmla="*/ 798195 h 918356"/>
              <a:gd name="connsiteX8-22719" fmla="*/ 752936 w 9517857"/>
              <a:gd name="connsiteY8-22720" fmla="*/ 742843 h 918356"/>
              <a:gd name="connsiteX9-22721" fmla="*/ 855732 w 9517857"/>
              <a:gd name="connsiteY9-22722" fmla="*/ 731068 h 918356"/>
              <a:gd name="connsiteX10-22723" fmla="*/ 901402 w 9517857"/>
              <a:gd name="connsiteY10-22724" fmla="*/ 729045 h 918356"/>
              <a:gd name="connsiteX11-22725" fmla="*/ 930946 w 9517857"/>
              <a:gd name="connsiteY11-22726" fmla="*/ 734046 h 918356"/>
              <a:gd name="connsiteX12-22727" fmla="*/ 986250 w 9517857"/>
              <a:gd name="connsiteY12-22728" fmla="*/ 713530 h 918356"/>
              <a:gd name="connsiteX13-22729" fmla="*/ 1013752 w 9517857"/>
              <a:gd name="connsiteY13-22730" fmla="*/ 713361 h 918356"/>
              <a:gd name="connsiteX14-22731" fmla="*/ 1142754 w 9517857"/>
              <a:gd name="connsiteY14-22732" fmla="*/ 725374 h 918356"/>
              <a:gd name="connsiteX15-22733" fmla="*/ 1218120 w 9517857"/>
              <a:gd name="connsiteY15-22734" fmla="*/ 713280 h 918356"/>
              <a:gd name="connsiteX16-22735" fmla="*/ 1580688 w 9517857"/>
              <a:gd name="connsiteY16-22736" fmla="*/ 693697 h 918356"/>
              <a:gd name="connsiteX17-22737" fmla="*/ 2054652 w 9517857"/>
              <a:gd name="connsiteY17-22738" fmla="*/ 656648 h 918356"/>
              <a:gd name="connsiteX18-22739" fmla="*/ 2440292 w 9517857"/>
              <a:gd name="connsiteY18-22740" fmla="*/ 593862 h 918356"/>
              <a:gd name="connsiteX19-22741" fmla="*/ 2547829 w 9517857"/>
              <a:gd name="connsiteY19-22742" fmla="*/ 566150 h 918356"/>
              <a:gd name="connsiteX20-22743" fmla="*/ 2693698 w 9517857"/>
              <a:gd name="connsiteY20-22744" fmla="*/ 560029 h 918356"/>
              <a:gd name="connsiteX21-22745" fmla="*/ 2727306 w 9517857"/>
              <a:gd name="connsiteY21-22746" fmla="*/ 550698 h 918356"/>
              <a:gd name="connsiteX22-22747" fmla="*/ 3073635 w 9517857"/>
              <a:gd name="connsiteY22-22748" fmla="*/ 491294 h 918356"/>
              <a:gd name="connsiteX23-22749" fmla="*/ 3222071 w 9517857"/>
              <a:gd name="connsiteY23-22750" fmla="*/ 470559 h 918356"/>
              <a:gd name="connsiteX24-22751" fmla="*/ 3349632 w 9517857"/>
              <a:gd name="connsiteY24-22752" fmla="*/ 432583 h 918356"/>
              <a:gd name="connsiteX25-22753" fmla="*/ 3479593 w 9517857"/>
              <a:gd name="connsiteY25-22754" fmla="*/ 390437 h 918356"/>
              <a:gd name="connsiteX26-22755" fmla="*/ 3651428 w 9517857"/>
              <a:gd name="connsiteY26-22756" fmla="*/ 361807 h 918356"/>
              <a:gd name="connsiteX27-22757" fmla="*/ 3844133 w 9517857"/>
              <a:gd name="connsiteY27-22758" fmla="*/ 360648 h 918356"/>
              <a:gd name="connsiteX28-22759" fmla="*/ 3933803 w 9517857"/>
              <a:gd name="connsiteY28-22760" fmla="*/ 357315 h 918356"/>
              <a:gd name="connsiteX29-22761" fmla="*/ 4258893 w 9517857"/>
              <a:gd name="connsiteY29-22762" fmla="*/ 347147 h 918356"/>
              <a:gd name="connsiteX30-22763" fmla="*/ 4512664 w 9517857"/>
              <a:gd name="connsiteY30-22764" fmla="*/ 319948 h 918356"/>
              <a:gd name="connsiteX31-22765" fmla="*/ 4616423 w 9517857"/>
              <a:gd name="connsiteY31-22766" fmla="*/ 290914 h 918356"/>
              <a:gd name="connsiteX32-22767" fmla="*/ 4783273 w 9517857"/>
              <a:gd name="connsiteY32-22768" fmla="*/ 267538 h 918356"/>
              <a:gd name="connsiteX33-22769" fmla="*/ 4939758 w 9517857"/>
              <a:gd name="connsiteY33-22770" fmla="*/ 255581 h 918356"/>
              <a:gd name="connsiteX34-22771" fmla="*/ 5170607 w 9517857"/>
              <a:gd name="connsiteY34-22772" fmla="*/ 246811 h 918356"/>
              <a:gd name="connsiteX35-22773" fmla="*/ 5358056 w 9517857"/>
              <a:gd name="connsiteY35-22774" fmla="*/ 237711 h 918356"/>
              <a:gd name="connsiteX36-22775" fmla="*/ 5426496 w 9517857"/>
              <a:gd name="connsiteY36-22776" fmla="*/ 235142 h 918356"/>
              <a:gd name="connsiteX37-22777" fmla="*/ 5497161 w 9517857"/>
              <a:gd name="connsiteY37-22778" fmla="*/ 228808 h 918356"/>
              <a:gd name="connsiteX38-22779" fmla="*/ 5798579 w 9517857"/>
              <a:gd name="connsiteY38-22780" fmla="*/ 193378 h 918356"/>
              <a:gd name="connsiteX39-22781" fmla="*/ 6007628 w 9517857"/>
              <a:gd name="connsiteY39-22782" fmla="*/ 170970 h 918356"/>
              <a:gd name="connsiteX40-22783" fmla="*/ 6154920 w 9517857"/>
              <a:gd name="connsiteY40-22784" fmla="*/ 173232 h 918356"/>
              <a:gd name="connsiteX41-22785" fmla="*/ 6281379 w 9517857"/>
              <a:gd name="connsiteY41-22786" fmla="*/ 181626 h 918356"/>
              <a:gd name="connsiteX42-22787" fmla="*/ 6489033 w 9517857"/>
              <a:gd name="connsiteY42-22788" fmla="*/ 167648 h 918356"/>
              <a:gd name="connsiteX43-22789" fmla="*/ 6544700 w 9517857"/>
              <a:gd name="connsiteY43-22790" fmla="*/ 167161 h 918356"/>
              <a:gd name="connsiteX44-22791" fmla="*/ 6736227 w 9517857"/>
              <a:gd name="connsiteY44-22792" fmla="*/ 173216 h 918356"/>
              <a:gd name="connsiteX45-22793" fmla="*/ 6977218 w 9517857"/>
              <a:gd name="connsiteY45-22794" fmla="*/ 184289 h 918356"/>
              <a:gd name="connsiteX46-22795" fmla="*/ 7108378 w 9517857"/>
              <a:gd name="connsiteY46-22796" fmla="*/ 210840 h 918356"/>
              <a:gd name="connsiteX47-22797" fmla="*/ 7358195 w 9517857"/>
              <a:gd name="connsiteY47-22798" fmla="*/ 251740 h 918356"/>
              <a:gd name="connsiteX48-22799" fmla="*/ 7599285 w 9517857"/>
              <a:gd name="connsiteY48-22800" fmla="*/ 266021 h 918356"/>
              <a:gd name="connsiteX49-22801" fmla="*/ 7644411 w 9517857"/>
              <a:gd name="connsiteY49-22802" fmla="*/ 258986 h 918356"/>
              <a:gd name="connsiteX50-22803" fmla="*/ 7965805 w 9517857"/>
              <a:gd name="connsiteY50-22804" fmla="*/ 200355 h 918356"/>
              <a:gd name="connsiteX51-22805" fmla="*/ 8147401 w 9517857"/>
              <a:gd name="connsiteY51-22806" fmla="*/ 205617 h 918356"/>
              <a:gd name="connsiteX52-22807" fmla="*/ 8256033 w 9517857"/>
              <a:gd name="connsiteY52-22808" fmla="*/ 193713 h 918356"/>
              <a:gd name="connsiteX53-22809" fmla="*/ 8614948 w 9517857"/>
              <a:gd name="connsiteY53-22810" fmla="*/ 168247 h 918356"/>
              <a:gd name="connsiteX54-22811" fmla="*/ 8715976 w 9517857"/>
              <a:gd name="connsiteY54-22812" fmla="*/ 178374 h 918356"/>
              <a:gd name="connsiteX55-22813" fmla="*/ 8778827 w 9517857"/>
              <a:gd name="connsiteY55-22814" fmla="*/ 172936 h 918356"/>
              <a:gd name="connsiteX56-22815" fmla="*/ 8855248 w 9517857"/>
              <a:gd name="connsiteY56-22816" fmla="*/ 143149 h 918356"/>
              <a:gd name="connsiteX57-22817" fmla="*/ 9010380 w 9517857"/>
              <a:gd name="connsiteY57-22818" fmla="*/ 91891 h 918356"/>
              <a:gd name="connsiteX58-22819" fmla="*/ 9110856 w 9517857"/>
              <a:gd name="connsiteY58-22820" fmla="*/ 70997 h 918356"/>
              <a:gd name="connsiteX59-22821" fmla="*/ 9268817 w 9517857"/>
              <a:gd name="connsiteY59-22822" fmla="*/ 53082 h 918356"/>
              <a:gd name="connsiteX60-22823" fmla="*/ 9316667 w 9517857"/>
              <a:gd name="connsiteY60-22824" fmla="*/ 45047 h 918356"/>
              <a:gd name="connsiteX61-22825" fmla="*/ 9428209 w 9517857"/>
              <a:gd name="connsiteY61-22826" fmla="*/ 29923 h 918356"/>
              <a:gd name="connsiteX62-22827" fmla="*/ 9488916 w 9517857"/>
              <a:gd name="connsiteY62-22828" fmla="*/ 0 h 918356"/>
              <a:gd name="connsiteX0-22829" fmla="*/ 9488916 w 9517857"/>
              <a:gd name="connsiteY0-22830" fmla="*/ 0 h 918356"/>
              <a:gd name="connsiteX1-22831" fmla="*/ 9517857 w 9517857"/>
              <a:gd name="connsiteY1-22832" fmla="*/ 12 h 918356"/>
              <a:gd name="connsiteX2-22833" fmla="*/ 9517857 w 9517857"/>
              <a:gd name="connsiteY2-22834" fmla="*/ 918356 h 918356"/>
              <a:gd name="connsiteX3-22835" fmla="*/ 14604 w 9517857"/>
              <a:gd name="connsiteY3-22836" fmla="*/ 918356 h 918356"/>
              <a:gd name="connsiteX4-22837" fmla="*/ 12841 w 9517857"/>
              <a:gd name="connsiteY4-22838" fmla="*/ 917763 h 918356"/>
              <a:gd name="connsiteX5-22839" fmla="*/ 93 w 9517857"/>
              <a:gd name="connsiteY5-22840" fmla="*/ 912471 h 918356"/>
              <a:gd name="connsiteX6-22841" fmla="*/ 275005 w 9517857"/>
              <a:gd name="connsiteY6-22842" fmla="*/ 823579 h 918356"/>
              <a:gd name="connsiteX7-22843" fmla="*/ 587824 w 9517857"/>
              <a:gd name="connsiteY7-22844" fmla="*/ 798195 h 918356"/>
              <a:gd name="connsiteX8-22845" fmla="*/ 752936 w 9517857"/>
              <a:gd name="connsiteY8-22846" fmla="*/ 742843 h 918356"/>
              <a:gd name="connsiteX9-22847" fmla="*/ 855732 w 9517857"/>
              <a:gd name="connsiteY9-22848" fmla="*/ 731068 h 918356"/>
              <a:gd name="connsiteX10-22849" fmla="*/ 901402 w 9517857"/>
              <a:gd name="connsiteY10-22850" fmla="*/ 729045 h 918356"/>
              <a:gd name="connsiteX11-22851" fmla="*/ 930946 w 9517857"/>
              <a:gd name="connsiteY11-22852" fmla="*/ 734046 h 918356"/>
              <a:gd name="connsiteX12-22853" fmla="*/ 986250 w 9517857"/>
              <a:gd name="connsiteY12-22854" fmla="*/ 713530 h 918356"/>
              <a:gd name="connsiteX13-22855" fmla="*/ 1013752 w 9517857"/>
              <a:gd name="connsiteY13-22856" fmla="*/ 713361 h 918356"/>
              <a:gd name="connsiteX14-22857" fmla="*/ 1142754 w 9517857"/>
              <a:gd name="connsiteY14-22858" fmla="*/ 725374 h 918356"/>
              <a:gd name="connsiteX15-22859" fmla="*/ 1218120 w 9517857"/>
              <a:gd name="connsiteY15-22860" fmla="*/ 713280 h 918356"/>
              <a:gd name="connsiteX16-22861" fmla="*/ 1580688 w 9517857"/>
              <a:gd name="connsiteY16-22862" fmla="*/ 693697 h 918356"/>
              <a:gd name="connsiteX17-22863" fmla="*/ 2054652 w 9517857"/>
              <a:gd name="connsiteY17-22864" fmla="*/ 656648 h 918356"/>
              <a:gd name="connsiteX18-22865" fmla="*/ 2440292 w 9517857"/>
              <a:gd name="connsiteY18-22866" fmla="*/ 593862 h 918356"/>
              <a:gd name="connsiteX19-22867" fmla="*/ 2547829 w 9517857"/>
              <a:gd name="connsiteY19-22868" fmla="*/ 566150 h 918356"/>
              <a:gd name="connsiteX20-22869" fmla="*/ 2693698 w 9517857"/>
              <a:gd name="connsiteY20-22870" fmla="*/ 560029 h 918356"/>
              <a:gd name="connsiteX21-22871" fmla="*/ 2727306 w 9517857"/>
              <a:gd name="connsiteY21-22872" fmla="*/ 550698 h 918356"/>
              <a:gd name="connsiteX22-22873" fmla="*/ 3073635 w 9517857"/>
              <a:gd name="connsiteY22-22874" fmla="*/ 491294 h 918356"/>
              <a:gd name="connsiteX23-22875" fmla="*/ 3222071 w 9517857"/>
              <a:gd name="connsiteY23-22876" fmla="*/ 470559 h 918356"/>
              <a:gd name="connsiteX24-22877" fmla="*/ 3349632 w 9517857"/>
              <a:gd name="connsiteY24-22878" fmla="*/ 432583 h 918356"/>
              <a:gd name="connsiteX25-22879" fmla="*/ 3479593 w 9517857"/>
              <a:gd name="connsiteY25-22880" fmla="*/ 390437 h 918356"/>
              <a:gd name="connsiteX26-22881" fmla="*/ 3651428 w 9517857"/>
              <a:gd name="connsiteY26-22882" fmla="*/ 368960 h 918356"/>
              <a:gd name="connsiteX27-22883" fmla="*/ 3844133 w 9517857"/>
              <a:gd name="connsiteY27-22884" fmla="*/ 360648 h 918356"/>
              <a:gd name="connsiteX28-22885" fmla="*/ 3933803 w 9517857"/>
              <a:gd name="connsiteY28-22886" fmla="*/ 357315 h 918356"/>
              <a:gd name="connsiteX29-22887" fmla="*/ 4258893 w 9517857"/>
              <a:gd name="connsiteY29-22888" fmla="*/ 347147 h 918356"/>
              <a:gd name="connsiteX30-22889" fmla="*/ 4512664 w 9517857"/>
              <a:gd name="connsiteY30-22890" fmla="*/ 319948 h 918356"/>
              <a:gd name="connsiteX31-22891" fmla="*/ 4616423 w 9517857"/>
              <a:gd name="connsiteY31-22892" fmla="*/ 290914 h 918356"/>
              <a:gd name="connsiteX32-22893" fmla="*/ 4783273 w 9517857"/>
              <a:gd name="connsiteY32-22894" fmla="*/ 267538 h 918356"/>
              <a:gd name="connsiteX33-22895" fmla="*/ 4939758 w 9517857"/>
              <a:gd name="connsiteY33-22896" fmla="*/ 255581 h 918356"/>
              <a:gd name="connsiteX34-22897" fmla="*/ 5170607 w 9517857"/>
              <a:gd name="connsiteY34-22898" fmla="*/ 246811 h 918356"/>
              <a:gd name="connsiteX35-22899" fmla="*/ 5358056 w 9517857"/>
              <a:gd name="connsiteY35-22900" fmla="*/ 237711 h 918356"/>
              <a:gd name="connsiteX36-22901" fmla="*/ 5426496 w 9517857"/>
              <a:gd name="connsiteY36-22902" fmla="*/ 235142 h 918356"/>
              <a:gd name="connsiteX37-22903" fmla="*/ 5497161 w 9517857"/>
              <a:gd name="connsiteY37-22904" fmla="*/ 228808 h 918356"/>
              <a:gd name="connsiteX38-22905" fmla="*/ 5798579 w 9517857"/>
              <a:gd name="connsiteY38-22906" fmla="*/ 193378 h 918356"/>
              <a:gd name="connsiteX39-22907" fmla="*/ 6007628 w 9517857"/>
              <a:gd name="connsiteY39-22908" fmla="*/ 170970 h 918356"/>
              <a:gd name="connsiteX40-22909" fmla="*/ 6154920 w 9517857"/>
              <a:gd name="connsiteY40-22910" fmla="*/ 173232 h 918356"/>
              <a:gd name="connsiteX41-22911" fmla="*/ 6281379 w 9517857"/>
              <a:gd name="connsiteY41-22912" fmla="*/ 181626 h 918356"/>
              <a:gd name="connsiteX42-22913" fmla="*/ 6489033 w 9517857"/>
              <a:gd name="connsiteY42-22914" fmla="*/ 167648 h 918356"/>
              <a:gd name="connsiteX43-22915" fmla="*/ 6544700 w 9517857"/>
              <a:gd name="connsiteY43-22916" fmla="*/ 167161 h 918356"/>
              <a:gd name="connsiteX44-22917" fmla="*/ 6736227 w 9517857"/>
              <a:gd name="connsiteY44-22918" fmla="*/ 173216 h 918356"/>
              <a:gd name="connsiteX45-22919" fmla="*/ 6977218 w 9517857"/>
              <a:gd name="connsiteY45-22920" fmla="*/ 184289 h 918356"/>
              <a:gd name="connsiteX46-22921" fmla="*/ 7108378 w 9517857"/>
              <a:gd name="connsiteY46-22922" fmla="*/ 210840 h 918356"/>
              <a:gd name="connsiteX47-22923" fmla="*/ 7358195 w 9517857"/>
              <a:gd name="connsiteY47-22924" fmla="*/ 251740 h 918356"/>
              <a:gd name="connsiteX48-22925" fmla="*/ 7599285 w 9517857"/>
              <a:gd name="connsiteY48-22926" fmla="*/ 266021 h 918356"/>
              <a:gd name="connsiteX49-22927" fmla="*/ 7644411 w 9517857"/>
              <a:gd name="connsiteY49-22928" fmla="*/ 258986 h 918356"/>
              <a:gd name="connsiteX50-22929" fmla="*/ 7965805 w 9517857"/>
              <a:gd name="connsiteY50-22930" fmla="*/ 200355 h 918356"/>
              <a:gd name="connsiteX51-22931" fmla="*/ 8147401 w 9517857"/>
              <a:gd name="connsiteY51-22932" fmla="*/ 205617 h 918356"/>
              <a:gd name="connsiteX52-22933" fmla="*/ 8256033 w 9517857"/>
              <a:gd name="connsiteY52-22934" fmla="*/ 193713 h 918356"/>
              <a:gd name="connsiteX53-22935" fmla="*/ 8614948 w 9517857"/>
              <a:gd name="connsiteY53-22936" fmla="*/ 168247 h 918356"/>
              <a:gd name="connsiteX54-22937" fmla="*/ 8715976 w 9517857"/>
              <a:gd name="connsiteY54-22938" fmla="*/ 178374 h 918356"/>
              <a:gd name="connsiteX55-22939" fmla="*/ 8778827 w 9517857"/>
              <a:gd name="connsiteY55-22940" fmla="*/ 172936 h 918356"/>
              <a:gd name="connsiteX56-22941" fmla="*/ 8855248 w 9517857"/>
              <a:gd name="connsiteY56-22942" fmla="*/ 143149 h 918356"/>
              <a:gd name="connsiteX57-22943" fmla="*/ 9010380 w 9517857"/>
              <a:gd name="connsiteY57-22944" fmla="*/ 91891 h 918356"/>
              <a:gd name="connsiteX58-22945" fmla="*/ 9110856 w 9517857"/>
              <a:gd name="connsiteY58-22946" fmla="*/ 70997 h 918356"/>
              <a:gd name="connsiteX59-22947" fmla="*/ 9268817 w 9517857"/>
              <a:gd name="connsiteY59-22948" fmla="*/ 53082 h 918356"/>
              <a:gd name="connsiteX60-22949" fmla="*/ 9316667 w 9517857"/>
              <a:gd name="connsiteY60-22950" fmla="*/ 45047 h 918356"/>
              <a:gd name="connsiteX61-22951" fmla="*/ 9428209 w 9517857"/>
              <a:gd name="connsiteY61-22952" fmla="*/ 29923 h 918356"/>
              <a:gd name="connsiteX62-22953" fmla="*/ 9488916 w 9517857"/>
              <a:gd name="connsiteY62-22954" fmla="*/ 0 h 918356"/>
              <a:gd name="connsiteX0-22955" fmla="*/ 9488916 w 9517857"/>
              <a:gd name="connsiteY0-22956" fmla="*/ 0 h 918356"/>
              <a:gd name="connsiteX1-22957" fmla="*/ 9517857 w 9517857"/>
              <a:gd name="connsiteY1-22958" fmla="*/ 12 h 918356"/>
              <a:gd name="connsiteX2-22959" fmla="*/ 9517857 w 9517857"/>
              <a:gd name="connsiteY2-22960" fmla="*/ 918356 h 918356"/>
              <a:gd name="connsiteX3-22961" fmla="*/ 14604 w 9517857"/>
              <a:gd name="connsiteY3-22962" fmla="*/ 918356 h 918356"/>
              <a:gd name="connsiteX4-22963" fmla="*/ 12841 w 9517857"/>
              <a:gd name="connsiteY4-22964" fmla="*/ 917763 h 918356"/>
              <a:gd name="connsiteX5-22965" fmla="*/ 93 w 9517857"/>
              <a:gd name="connsiteY5-22966" fmla="*/ 912471 h 918356"/>
              <a:gd name="connsiteX6-22967" fmla="*/ 275005 w 9517857"/>
              <a:gd name="connsiteY6-22968" fmla="*/ 823579 h 918356"/>
              <a:gd name="connsiteX7-22969" fmla="*/ 587824 w 9517857"/>
              <a:gd name="connsiteY7-22970" fmla="*/ 798195 h 918356"/>
              <a:gd name="connsiteX8-22971" fmla="*/ 752936 w 9517857"/>
              <a:gd name="connsiteY8-22972" fmla="*/ 742843 h 918356"/>
              <a:gd name="connsiteX9-22973" fmla="*/ 855732 w 9517857"/>
              <a:gd name="connsiteY9-22974" fmla="*/ 731068 h 918356"/>
              <a:gd name="connsiteX10-22975" fmla="*/ 901402 w 9517857"/>
              <a:gd name="connsiteY10-22976" fmla="*/ 729045 h 918356"/>
              <a:gd name="connsiteX11-22977" fmla="*/ 930946 w 9517857"/>
              <a:gd name="connsiteY11-22978" fmla="*/ 734046 h 918356"/>
              <a:gd name="connsiteX12-22979" fmla="*/ 986250 w 9517857"/>
              <a:gd name="connsiteY12-22980" fmla="*/ 713530 h 918356"/>
              <a:gd name="connsiteX13-22981" fmla="*/ 1013752 w 9517857"/>
              <a:gd name="connsiteY13-22982" fmla="*/ 713361 h 918356"/>
              <a:gd name="connsiteX14-22983" fmla="*/ 1142754 w 9517857"/>
              <a:gd name="connsiteY14-22984" fmla="*/ 725374 h 918356"/>
              <a:gd name="connsiteX15-22985" fmla="*/ 1218120 w 9517857"/>
              <a:gd name="connsiteY15-22986" fmla="*/ 713280 h 918356"/>
              <a:gd name="connsiteX16-22987" fmla="*/ 1580688 w 9517857"/>
              <a:gd name="connsiteY16-22988" fmla="*/ 693697 h 918356"/>
              <a:gd name="connsiteX17-22989" fmla="*/ 2054652 w 9517857"/>
              <a:gd name="connsiteY17-22990" fmla="*/ 656648 h 918356"/>
              <a:gd name="connsiteX18-22991" fmla="*/ 2440292 w 9517857"/>
              <a:gd name="connsiteY18-22992" fmla="*/ 593862 h 918356"/>
              <a:gd name="connsiteX19-22993" fmla="*/ 2547829 w 9517857"/>
              <a:gd name="connsiteY19-22994" fmla="*/ 566150 h 918356"/>
              <a:gd name="connsiteX20-22995" fmla="*/ 2693698 w 9517857"/>
              <a:gd name="connsiteY20-22996" fmla="*/ 560029 h 918356"/>
              <a:gd name="connsiteX21-22997" fmla="*/ 2727306 w 9517857"/>
              <a:gd name="connsiteY21-22998" fmla="*/ 550698 h 918356"/>
              <a:gd name="connsiteX22-22999" fmla="*/ 3073635 w 9517857"/>
              <a:gd name="connsiteY22-23000" fmla="*/ 491294 h 918356"/>
              <a:gd name="connsiteX23-23001" fmla="*/ 3222071 w 9517857"/>
              <a:gd name="connsiteY23-23002" fmla="*/ 470559 h 918356"/>
              <a:gd name="connsiteX24-23003" fmla="*/ 3349632 w 9517857"/>
              <a:gd name="connsiteY24-23004" fmla="*/ 432583 h 918356"/>
              <a:gd name="connsiteX25-23005" fmla="*/ 3479593 w 9517857"/>
              <a:gd name="connsiteY25-23006" fmla="*/ 390437 h 918356"/>
              <a:gd name="connsiteX26-23007" fmla="*/ 3651428 w 9517857"/>
              <a:gd name="connsiteY26-23008" fmla="*/ 368960 h 918356"/>
              <a:gd name="connsiteX27-23009" fmla="*/ 3844133 w 9517857"/>
              <a:gd name="connsiteY27-23010" fmla="*/ 360648 h 918356"/>
              <a:gd name="connsiteX28-23011" fmla="*/ 3933803 w 9517857"/>
              <a:gd name="connsiteY28-23012" fmla="*/ 357315 h 918356"/>
              <a:gd name="connsiteX29-23013" fmla="*/ 4258893 w 9517857"/>
              <a:gd name="connsiteY29-23014" fmla="*/ 347147 h 918356"/>
              <a:gd name="connsiteX30-23015" fmla="*/ 4512664 w 9517857"/>
              <a:gd name="connsiteY30-23016" fmla="*/ 319948 h 918356"/>
              <a:gd name="connsiteX31-23017" fmla="*/ 4616423 w 9517857"/>
              <a:gd name="connsiteY31-23018" fmla="*/ 290914 h 918356"/>
              <a:gd name="connsiteX32-23019" fmla="*/ 4783273 w 9517857"/>
              <a:gd name="connsiteY32-23020" fmla="*/ 267538 h 918356"/>
              <a:gd name="connsiteX33-23021" fmla="*/ 4939758 w 9517857"/>
              <a:gd name="connsiteY33-23022" fmla="*/ 255581 h 918356"/>
              <a:gd name="connsiteX34-23023" fmla="*/ 5170607 w 9517857"/>
              <a:gd name="connsiteY34-23024" fmla="*/ 246811 h 918356"/>
              <a:gd name="connsiteX35-23025" fmla="*/ 5358056 w 9517857"/>
              <a:gd name="connsiteY35-23026" fmla="*/ 237711 h 918356"/>
              <a:gd name="connsiteX36-23027" fmla="*/ 5426496 w 9517857"/>
              <a:gd name="connsiteY36-23028" fmla="*/ 235142 h 918356"/>
              <a:gd name="connsiteX37-23029" fmla="*/ 5497161 w 9517857"/>
              <a:gd name="connsiteY37-23030" fmla="*/ 228808 h 918356"/>
              <a:gd name="connsiteX38-23031" fmla="*/ 5798579 w 9517857"/>
              <a:gd name="connsiteY38-23032" fmla="*/ 193378 h 918356"/>
              <a:gd name="connsiteX39-23033" fmla="*/ 6007628 w 9517857"/>
              <a:gd name="connsiteY39-23034" fmla="*/ 170970 h 918356"/>
              <a:gd name="connsiteX40-23035" fmla="*/ 6154920 w 9517857"/>
              <a:gd name="connsiteY40-23036" fmla="*/ 173232 h 918356"/>
              <a:gd name="connsiteX41-23037" fmla="*/ 6281379 w 9517857"/>
              <a:gd name="connsiteY41-23038" fmla="*/ 181626 h 918356"/>
              <a:gd name="connsiteX42-23039" fmla="*/ 6489033 w 9517857"/>
              <a:gd name="connsiteY42-23040" fmla="*/ 167648 h 918356"/>
              <a:gd name="connsiteX43-23041" fmla="*/ 6544700 w 9517857"/>
              <a:gd name="connsiteY43-23042" fmla="*/ 167161 h 918356"/>
              <a:gd name="connsiteX44-23043" fmla="*/ 6736227 w 9517857"/>
              <a:gd name="connsiteY44-23044" fmla="*/ 173216 h 918356"/>
              <a:gd name="connsiteX45-23045" fmla="*/ 6977218 w 9517857"/>
              <a:gd name="connsiteY45-23046" fmla="*/ 184289 h 918356"/>
              <a:gd name="connsiteX46-23047" fmla="*/ 7108378 w 9517857"/>
              <a:gd name="connsiteY46-23048" fmla="*/ 210840 h 918356"/>
              <a:gd name="connsiteX47-23049" fmla="*/ 7358195 w 9517857"/>
              <a:gd name="connsiteY47-23050" fmla="*/ 251740 h 918356"/>
              <a:gd name="connsiteX48-23051" fmla="*/ 7599285 w 9517857"/>
              <a:gd name="connsiteY48-23052" fmla="*/ 266021 h 918356"/>
              <a:gd name="connsiteX49-23053" fmla="*/ 7644411 w 9517857"/>
              <a:gd name="connsiteY49-23054" fmla="*/ 258986 h 918356"/>
              <a:gd name="connsiteX50-23055" fmla="*/ 7950112 w 9517857"/>
              <a:gd name="connsiteY50-23056" fmla="*/ 226584 h 918356"/>
              <a:gd name="connsiteX51-23057" fmla="*/ 8147401 w 9517857"/>
              <a:gd name="connsiteY51-23058" fmla="*/ 205617 h 918356"/>
              <a:gd name="connsiteX52-23059" fmla="*/ 8256033 w 9517857"/>
              <a:gd name="connsiteY52-23060" fmla="*/ 193713 h 918356"/>
              <a:gd name="connsiteX53-23061" fmla="*/ 8614948 w 9517857"/>
              <a:gd name="connsiteY53-23062" fmla="*/ 168247 h 918356"/>
              <a:gd name="connsiteX54-23063" fmla="*/ 8715976 w 9517857"/>
              <a:gd name="connsiteY54-23064" fmla="*/ 178374 h 918356"/>
              <a:gd name="connsiteX55-23065" fmla="*/ 8778827 w 9517857"/>
              <a:gd name="connsiteY55-23066" fmla="*/ 172936 h 918356"/>
              <a:gd name="connsiteX56-23067" fmla="*/ 8855248 w 9517857"/>
              <a:gd name="connsiteY56-23068" fmla="*/ 143149 h 918356"/>
              <a:gd name="connsiteX57-23069" fmla="*/ 9010380 w 9517857"/>
              <a:gd name="connsiteY57-23070" fmla="*/ 91891 h 918356"/>
              <a:gd name="connsiteX58-23071" fmla="*/ 9110856 w 9517857"/>
              <a:gd name="connsiteY58-23072" fmla="*/ 70997 h 918356"/>
              <a:gd name="connsiteX59-23073" fmla="*/ 9268817 w 9517857"/>
              <a:gd name="connsiteY59-23074" fmla="*/ 53082 h 918356"/>
              <a:gd name="connsiteX60-23075" fmla="*/ 9316667 w 9517857"/>
              <a:gd name="connsiteY60-23076" fmla="*/ 45047 h 918356"/>
              <a:gd name="connsiteX61-23077" fmla="*/ 9428209 w 9517857"/>
              <a:gd name="connsiteY61-23078" fmla="*/ 29923 h 918356"/>
              <a:gd name="connsiteX62-23079" fmla="*/ 9488916 w 9517857"/>
              <a:gd name="connsiteY62-23080" fmla="*/ 0 h 918356"/>
              <a:gd name="connsiteX0-23081" fmla="*/ 9488916 w 9517857"/>
              <a:gd name="connsiteY0-23082" fmla="*/ 0 h 918356"/>
              <a:gd name="connsiteX1-23083" fmla="*/ 9517857 w 9517857"/>
              <a:gd name="connsiteY1-23084" fmla="*/ 12 h 918356"/>
              <a:gd name="connsiteX2-23085" fmla="*/ 9517857 w 9517857"/>
              <a:gd name="connsiteY2-23086" fmla="*/ 918356 h 918356"/>
              <a:gd name="connsiteX3-23087" fmla="*/ 14604 w 9517857"/>
              <a:gd name="connsiteY3-23088" fmla="*/ 918356 h 918356"/>
              <a:gd name="connsiteX4-23089" fmla="*/ 12841 w 9517857"/>
              <a:gd name="connsiteY4-23090" fmla="*/ 917763 h 918356"/>
              <a:gd name="connsiteX5-23091" fmla="*/ 93 w 9517857"/>
              <a:gd name="connsiteY5-23092" fmla="*/ 912471 h 918356"/>
              <a:gd name="connsiteX6-23093" fmla="*/ 275005 w 9517857"/>
              <a:gd name="connsiteY6-23094" fmla="*/ 823579 h 918356"/>
              <a:gd name="connsiteX7-23095" fmla="*/ 587824 w 9517857"/>
              <a:gd name="connsiteY7-23096" fmla="*/ 798195 h 918356"/>
              <a:gd name="connsiteX8-23097" fmla="*/ 752936 w 9517857"/>
              <a:gd name="connsiteY8-23098" fmla="*/ 742843 h 918356"/>
              <a:gd name="connsiteX9-23099" fmla="*/ 855732 w 9517857"/>
              <a:gd name="connsiteY9-23100" fmla="*/ 731068 h 918356"/>
              <a:gd name="connsiteX10-23101" fmla="*/ 901402 w 9517857"/>
              <a:gd name="connsiteY10-23102" fmla="*/ 729045 h 918356"/>
              <a:gd name="connsiteX11-23103" fmla="*/ 930946 w 9517857"/>
              <a:gd name="connsiteY11-23104" fmla="*/ 734046 h 918356"/>
              <a:gd name="connsiteX12-23105" fmla="*/ 986250 w 9517857"/>
              <a:gd name="connsiteY12-23106" fmla="*/ 713530 h 918356"/>
              <a:gd name="connsiteX13-23107" fmla="*/ 1013752 w 9517857"/>
              <a:gd name="connsiteY13-23108" fmla="*/ 713361 h 918356"/>
              <a:gd name="connsiteX14-23109" fmla="*/ 1142754 w 9517857"/>
              <a:gd name="connsiteY14-23110" fmla="*/ 725374 h 918356"/>
              <a:gd name="connsiteX15-23111" fmla="*/ 1218120 w 9517857"/>
              <a:gd name="connsiteY15-23112" fmla="*/ 713280 h 918356"/>
              <a:gd name="connsiteX16-23113" fmla="*/ 1580688 w 9517857"/>
              <a:gd name="connsiteY16-23114" fmla="*/ 693697 h 918356"/>
              <a:gd name="connsiteX17-23115" fmla="*/ 2054652 w 9517857"/>
              <a:gd name="connsiteY17-23116" fmla="*/ 656648 h 918356"/>
              <a:gd name="connsiteX18-23117" fmla="*/ 2440292 w 9517857"/>
              <a:gd name="connsiteY18-23118" fmla="*/ 593862 h 918356"/>
              <a:gd name="connsiteX19-23119" fmla="*/ 2547829 w 9517857"/>
              <a:gd name="connsiteY19-23120" fmla="*/ 566150 h 918356"/>
              <a:gd name="connsiteX20-23121" fmla="*/ 2693698 w 9517857"/>
              <a:gd name="connsiteY20-23122" fmla="*/ 560029 h 918356"/>
              <a:gd name="connsiteX21-23123" fmla="*/ 2727306 w 9517857"/>
              <a:gd name="connsiteY21-23124" fmla="*/ 550698 h 918356"/>
              <a:gd name="connsiteX22-23125" fmla="*/ 3073635 w 9517857"/>
              <a:gd name="connsiteY22-23126" fmla="*/ 491294 h 918356"/>
              <a:gd name="connsiteX23-23127" fmla="*/ 3222071 w 9517857"/>
              <a:gd name="connsiteY23-23128" fmla="*/ 470559 h 918356"/>
              <a:gd name="connsiteX24-23129" fmla="*/ 3349632 w 9517857"/>
              <a:gd name="connsiteY24-23130" fmla="*/ 432583 h 918356"/>
              <a:gd name="connsiteX25-23131" fmla="*/ 3479593 w 9517857"/>
              <a:gd name="connsiteY25-23132" fmla="*/ 390437 h 918356"/>
              <a:gd name="connsiteX26-23133" fmla="*/ 3651428 w 9517857"/>
              <a:gd name="connsiteY26-23134" fmla="*/ 368960 h 918356"/>
              <a:gd name="connsiteX27-23135" fmla="*/ 3844133 w 9517857"/>
              <a:gd name="connsiteY27-23136" fmla="*/ 360648 h 918356"/>
              <a:gd name="connsiteX28-23137" fmla="*/ 3933803 w 9517857"/>
              <a:gd name="connsiteY28-23138" fmla="*/ 357315 h 918356"/>
              <a:gd name="connsiteX29-23139" fmla="*/ 4258893 w 9517857"/>
              <a:gd name="connsiteY29-23140" fmla="*/ 347147 h 918356"/>
              <a:gd name="connsiteX30-23141" fmla="*/ 4512664 w 9517857"/>
              <a:gd name="connsiteY30-23142" fmla="*/ 319948 h 918356"/>
              <a:gd name="connsiteX31-23143" fmla="*/ 4616423 w 9517857"/>
              <a:gd name="connsiteY31-23144" fmla="*/ 290914 h 918356"/>
              <a:gd name="connsiteX32-23145" fmla="*/ 4783273 w 9517857"/>
              <a:gd name="connsiteY32-23146" fmla="*/ 267538 h 918356"/>
              <a:gd name="connsiteX33-23147" fmla="*/ 4939758 w 9517857"/>
              <a:gd name="connsiteY33-23148" fmla="*/ 255581 h 918356"/>
              <a:gd name="connsiteX34-23149" fmla="*/ 5170607 w 9517857"/>
              <a:gd name="connsiteY34-23150" fmla="*/ 246811 h 918356"/>
              <a:gd name="connsiteX35-23151" fmla="*/ 5358056 w 9517857"/>
              <a:gd name="connsiteY35-23152" fmla="*/ 237711 h 918356"/>
              <a:gd name="connsiteX36-23153" fmla="*/ 5426496 w 9517857"/>
              <a:gd name="connsiteY36-23154" fmla="*/ 235142 h 918356"/>
              <a:gd name="connsiteX37-23155" fmla="*/ 5497161 w 9517857"/>
              <a:gd name="connsiteY37-23156" fmla="*/ 228808 h 918356"/>
              <a:gd name="connsiteX38-23157" fmla="*/ 5798579 w 9517857"/>
              <a:gd name="connsiteY38-23158" fmla="*/ 193378 h 918356"/>
              <a:gd name="connsiteX39-23159" fmla="*/ 6007628 w 9517857"/>
              <a:gd name="connsiteY39-23160" fmla="*/ 170970 h 918356"/>
              <a:gd name="connsiteX40-23161" fmla="*/ 6154920 w 9517857"/>
              <a:gd name="connsiteY40-23162" fmla="*/ 173232 h 918356"/>
              <a:gd name="connsiteX41-23163" fmla="*/ 6281379 w 9517857"/>
              <a:gd name="connsiteY41-23164" fmla="*/ 181626 h 918356"/>
              <a:gd name="connsiteX42-23165" fmla="*/ 6489033 w 9517857"/>
              <a:gd name="connsiteY42-23166" fmla="*/ 167648 h 918356"/>
              <a:gd name="connsiteX43-23167" fmla="*/ 6544700 w 9517857"/>
              <a:gd name="connsiteY43-23168" fmla="*/ 167161 h 918356"/>
              <a:gd name="connsiteX44-23169" fmla="*/ 6736227 w 9517857"/>
              <a:gd name="connsiteY44-23170" fmla="*/ 173216 h 918356"/>
              <a:gd name="connsiteX45-23171" fmla="*/ 6977218 w 9517857"/>
              <a:gd name="connsiteY45-23172" fmla="*/ 184289 h 918356"/>
              <a:gd name="connsiteX46-23173" fmla="*/ 7108378 w 9517857"/>
              <a:gd name="connsiteY46-23174" fmla="*/ 210840 h 918356"/>
              <a:gd name="connsiteX47-23175" fmla="*/ 7358195 w 9517857"/>
              <a:gd name="connsiteY47-23176" fmla="*/ 251740 h 918356"/>
              <a:gd name="connsiteX48-23177" fmla="*/ 7599285 w 9517857"/>
              <a:gd name="connsiteY48-23178" fmla="*/ 266021 h 918356"/>
              <a:gd name="connsiteX49-23179" fmla="*/ 7644411 w 9517857"/>
              <a:gd name="connsiteY49-23180" fmla="*/ 258986 h 918356"/>
              <a:gd name="connsiteX50-23181" fmla="*/ 7950112 w 9517857"/>
              <a:gd name="connsiteY50-23182" fmla="*/ 226584 h 918356"/>
              <a:gd name="connsiteX51-23183" fmla="*/ 8147401 w 9517857"/>
              <a:gd name="connsiteY51-23184" fmla="*/ 205617 h 918356"/>
              <a:gd name="connsiteX52-23185" fmla="*/ 8256033 w 9517857"/>
              <a:gd name="connsiteY52-23186" fmla="*/ 193713 h 918356"/>
              <a:gd name="connsiteX53-23187" fmla="*/ 8614948 w 9517857"/>
              <a:gd name="connsiteY53-23188" fmla="*/ 168247 h 918356"/>
              <a:gd name="connsiteX54-23189" fmla="*/ 8715976 w 9517857"/>
              <a:gd name="connsiteY54-23190" fmla="*/ 178374 h 918356"/>
              <a:gd name="connsiteX55-23191" fmla="*/ 8778827 w 9517857"/>
              <a:gd name="connsiteY55-23192" fmla="*/ 172936 h 918356"/>
              <a:gd name="connsiteX56-23193" fmla="*/ 8855248 w 9517857"/>
              <a:gd name="connsiteY56-23194" fmla="*/ 143149 h 918356"/>
              <a:gd name="connsiteX57-23195" fmla="*/ 9010380 w 9517857"/>
              <a:gd name="connsiteY57-23196" fmla="*/ 91891 h 918356"/>
              <a:gd name="connsiteX58-23197" fmla="*/ 9110856 w 9517857"/>
              <a:gd name="connsiteY58-23198" fmla="*/ 70997 h 918356"/>
              <a:gd name="connsiteX59-23199" fmla="*/ 9268817 w 9517857"/>
              <a:gd name="connsiteY59-23200" fmla="*/ 53082 h 918356"/>
              <a:gd name="connsiteX60-23201" fmla="*/ 9316667 w 9517857"/>
              <a:gd name="connsiteY60-23202" fmla="*/ 45047 h 918356"/>
              <a:gd name="connsiteX61-23203" fmla="*/ 9428209 w 9517857"/>
              <a:gd name="connsiteY61-23204" fmla="*/ 29923 h 918356"/>
              <a:gd name="connsiteX62-23205" fmla="*/ 9488916 w 9517857"/>
              <a:gd name="connsiteY62-23206" fmla="*/ 0 h 918356"/>
              <a:gd name="connsiteX0-23207" fmla="*/ 9488916 w 9517857"/>
              <a:gd name="connsiteY0-23208" fmla="*/ 0 h 918356"/>
              <a:gd name="connsiteX1-23209" fmla="*/ 9517857 w 9517857"/>
              <a:gd name="connsiteY1-23210" fmla="*/ 12 h 918356"/>
              <a:gd name="connsiteX2-23211" fmla="*/ 9517857 w 9517857"/>
              <a:gd name="connsiteY2-23212" fmla="*/ 918356 h 918356"/>
              <a:gd name="connsiteX3-23213" fmla="*/ 14604 w 9517857"/>
              <a:gd name="connsiteY3-23214" fmla="*/ 918356 h 918356"/>
              <a:gd name="connsiteX4-23215" fmla="*/ 12841 w 9517857"/>
              <a:gd name="connsiteY4-23216" fmla="*/ 917763 h 918356"/>
              <a:gd name="connsiteX5-23217" fmla="*/ 93 w 9517857"/>
              <a:gd name="connsiteY5-23218" fmla="*/ 912471 h 918356"/>
              <a:gd name="connsiteX6-23219" fmla="*/ 275005 w 9517857"/>
              <a:gd name="connsiteY6-23220" fmla="*/ 823579 h 918356"/>
              <a:gd name="connsiteX7-23221" fmla="*/ 587824 w 9517857"/>
              <a:gd name="connsiteY7-23222" fmla="*/ 798195 h 918356"/>
              <a:gd name="connsiteX8-23223" fmla="*/ 752936 w 9517857"/>
              <a:gd name="connsiteY8-23224" fmla="*/ 742843 h 918356"/>
              <a:gd name="connsiteX9-23225" fmla="*/ 855732 w 9517857"/>
              <a:gd name="connsiteY9-23226" fmla="*/ 731068 h 918356"/>
              <a:gd name="connsiteX10-23227" fmla="*/ 901402 w 9517857"/>
              <a:gd name="connsiteY10-23228" fmla="*/ 729045 h 918356"/>
              <a:gd name="connsiteX11-23229" fmla="*/ 930946 w 9517857"/>
              <a:gd name="connsiteY11-23230" fmla="*/ 734046 h 918356"/>
              <a:gd name="connsiteX12-23231" fmla="*/ 986250 w 9517857"/>
              <a:gd name="connsiteY12-23232" fmla="*/ 713530 h 918356"/>
              <a:gd name="connsiteX13-23233" fmla="*/ 1013752 w 9517857"/>
              <a:gd name="connsiteY13-23234" fmla="*/ 713361 h 918356"/>
              <a:gd name="connsiteX14-23235" fmla="*/ 1142754 w 9517857"/>
              <a:gd name="connsiteY14-23236" fmla="*/ 725374 h 918356"/>
              <a:gd name="connsiteX15-23237" fmla="*/ 1218120 w 9517857"/>
              <a:gd name="connsiteY15-23238" fmla="*/ 713280 h 918356"/>
              <a:gd name="connsiteX16-23239" fmla="*/ 1580688 w 9517857"/>
              <a:gd name="connsiteY16-23240" fmla="*/ 693697 h 918356"/>
              <a:gd name="connsiteX17-23241" fmla="*/ 2054652 w 9517857"/>
              <a:gd name="connsiteY17-23242" fmla="*/ 656648 h 918356"/>
              <a:gd name="connsiteX18-23243" fmla="*/ 2440292 w 9517857"/>
              <a:gd name="connsiteY18-23244" fmla="*/ 593862 h 918356"/>
              <a:gd name="connsiteX19-23245" fmla="*/ 2547829 w 9517857"/>
              <a:gd name="connsiteY19-23246" fmla="*/ 566150 h 918356"/>
              <a:gd name="connsiteX20-23247" fmla="*/ 2693698 w 9517857"/>
              <a:gd name="connsiteY20-23248" fmla="*/ 560029 h 918356"/>
              <a:gd name="connsiteX21-23249" fmla="*/ 2727306 w 9517857"/>
              <a:gd name="connsiteY21-23250" fmla="*/ 550698 h 918356"/>
              <a:gd name="connsiteX22-23251" fmla="*/ 3073635 w 9517857"/>
              <a:gd name="connsiteY22-23252" fmla="*/ 491294 h 918356"/>
              <a:gd name="connsiteX23-23253" fmla="*/ 3222071 w 9517857"/>
              <a:gd name="connsiteY23-23254" fmla="*/ 470559 h 918356"/>
              <a:gd name="connsiteX24-23255" fmla="*/ 3349632 w 9517857"/>
              <a:gd name="connsiteY24-23256" fmla="*/ 432583 h 918356"/>
              <a:gd name="connsiteX25-23257" fmla="*/ 3479593 w 9517857"/>
              <a:gd name="connsiteY25-23258" fmla="*/ 390437 h 918356"/>
              <a:gd name="connsiteX26-23259" fmla="*/ 3651428 w 9517857"/>
              <a:gd name="connsiteY26-23260" fmla="*/ 368960 h 918356"/>
              <a:gd name="connsiteX27-23261" fmla="*/ 3844133 w 9517857"/>
              <a:gd name="connsiteY27-23262" fmla="*/ 360648 h 918356"/>
              <a:gd name="connsiteX28-23263" fmla="*/ 3933803 w 9517857"/>
              <a:gd name="connsiteY28-23264" fmla="*/ 357315 h 918356"/>
              <a:gd name="connsiteX29-23265" fmla="*/ 4258893 w 9517857"/>
              <a:gd name="connsiteY29-23266" fmla="*/ 347147 h 918356"/>
              <a:gd name="connsiteX30-23267" fmla="*/ 4512664 w 9517857"/>
              <a:gd name="connsiteY30-23268" fmla="*/ 319948 h 918356"/>
              <a:gd name="connsiteX31-23269" fmla="*/ 4616423 w 9517857"/>
              <a:gd name="connsiteY31-23270" fmla="*/ 290914 h 918356"/>
              <a:gd name="connsiteX32-23271" fmla="*/ 4783273 w 9517857"/>
              <a:gd name="connsiteY32-23272" fmla="*/ 267538 h 918356"/>
              <a:gd name="connsiteX33-23273" fmla="*/ 4939758 w 9517857"/>
              <a:gd name="connsiteY33-23274" fmla="*/ 255581 h 918356"/>
              <a:gd name="connsiteX34-23275" fmla="*/ 5170607 w 9517857"/>
              <a:gd name="connsiteY34-23276" fmla="*/ 246811 h 918356"/>
              <a:gd name="connsiteX35-23277" fmla="*/ 5358056 w 9517857"/>
              <a:gd name="connsiteY35-23278" fmla="*/ 237711 h 918356"/>
              <a:gd name="connsiteX36-23279" fmla="*/ 5426496 w 9517857"/>
              <a:gd name="connsiteY36-23280" fmla="*/ 235142 h 918356"/>
              <a:gd name="connsiteX37-23281" fmla="*/ 5497161 w 9517857"/>
              <a:gd name="connsiteY37-23282" fmla="*/ 228808 h 918356"/>
              <a:gd name="connsiteX38-23283" fmla="*/ 5798579 w 9517857"/>
              <a:gd name="connsiteY38-23284" fmla="*/ 193378 h 918356"/>
              <a:gd name="connsiteX39-23285" fmla="*/ 6007628 w 9517857"/>
              <a:gd name="connsiteY39-23286" fmla="*/ 170970 h 918356"/>
              <a:gd name="connsiteX40-23287" fmla="*/ 6154920 w 9517857"/>
              <a:gd name="connsiteY40-23288" fmla="*/ 173232 h 918356"/>
              <a:gd name="connsiteX41-23289" fmla="*/ 6281379 w 9517857"/>
              <a:gd name="connsiteY41-23290" fmla="*/ 181626 h 918356"/>
              <a:gd name="connsiteX42-23291" fmla="*/ 6489033 w 9517857"/>
              <a:gd name="connsiteY42-23292" fmla="*/ 167648 h 918356"/>
              <a:gd name="connsiteX43-23293" fmla="*/ 6544700 w 9517857"/>
              <a:gd name="connsiteY43-23294" fmla="*/ 167161 h 918356"/>
              <a:gd name="connsiteX44-23295" fmla="*/ 6736227 w 9517857"/>
              <a:gd name="connsiteY44-23296" fmla="*/ 173216 h 918356"/>
              <a:gd name="connsiteX45-23297" fmla="*/ 6977218 w 9517857"/>
              <a:gd name="connsiteY45-23298" fmla="*/ 184289 h 918356"/>
              <a:gd name="connsiteX46-23299" fmla="*/ 7108378 w 9517857"/>
              <a:gd name="connsiteY46-23300" fmla="*/ 210840 h 918356"/>
              <a:gd name="connsiteX47-23301" fmla="*/ 7358195 w 9517857"/>
              <a:gd name="connsiteY47-23302" fmla="*/ 251740 h 918356"/>
              <a:gd name="connsiteX48-23303" fmla="*/ 7599285 w 9517857"/>
              <a:gd name="connsiteY48-23304" fmla="*/ 266021 h 918356"/>
              <a:gd name="connsiteX49-23305" fmla="*/ 7644411 w 9517857"/>
              <a:gd name="connsiteY49-23306" fmla="*/ 258986 h 918356"/>
              <a:gd name="connsiteX50-23307" fmla="*/ 7950112 w 9517857"/>
              <a:gd name="connsiteY50-23308" fmla="*/ 226584 h 918356"/>
              <a:gd name="connsiteX51-23309" fmla="*/ 8147401 w 9517857"/>
              <a:gd name="connsiteY51-23310" fmla="*/ 205617 h 918356"/>
              <a:gd name="connsiteX52-23311" fmla="*/ 8256033 w 9517857"/>
              <a:gd name="connsiteY52-23312" fmla="*/ 193713 h 918356"/>
              <a:gd name="connsiteX53-23313" fmla="*/ 8614948 w 9517857"/>
              <a:gd name="connsiteY53-23314" fmla="*/ 168247 h 918356"/>
              <a:gd name="connsiteX54-23315" fmla="*/ 8715976 w 9517857"/>
              <a:gd name="connsiteY54-23316" fmla="*/ 178374 h 918356"/>
              <a:gd name="connsiteX55-23317" fmla="*/ 8778827 w 9517857"/>
              <a:gd name="connsiteY55-23318" fmla="*/ 153860 h 918356"/>
              <a:gd name="connsiteX56-23319" fmla="*/ 8855248 w 9517857"/>
              <a:gd name="connsiteY56-23320" fmla="*/ 143149 h 918356"/>
              <a:gd name="connsiteX57-23321" fmla="*/ 9010380 w 9517857"/>
              <a:gd name="connsiteY57-23322" fmla="*/ 91891 h 918356"/>
              <a:gd name="connsiteX58-23323" fmla="*/ 9110856 w 9517857"/>
              <a:gd name="connsiteY58-23324" fmla="*/ 70997 h 918356"/>
              <a:gd name="connsiteX59-23325" fmla="*/ 9268817 w 9517857"/>
              <a:gd name="connsiteY59-23326" fmla="*/ 53082 h 918356"/>
              <a:gd name="connsiteX60-23327" fmla="*/ 9316667 w 9517857"/>
              <a:gd name="connsiteY60-23328" fmla="*/ 45047 h 918356"/>
              <a:gd name="connsiteX61-23329" fmla="*/ 9428209 w 9517857"/>
              <a:gd name="connsiteY61-23330" fmla="*/ 29923 h 918356"/>
              <a:gd name="connsiteX62-23331" fmla="*/ 9488916 w 9517857"/>
              <a:gd name="connsiteY62-23332" fmla="*/ 0 h 918356"/>
              <a:gd name="connsiteX0-23333" fmla="*/ 9488916 w 9517857"/>
              <a:gd name="connsiteY0-23334" fmla="*/ 0 h 918356"/>
              <a:gd name="connsiteX1-23335" fmla="*/ 9517857 w 9517857"/>
              <a:gd name="connsiteY1-23336" fmla="*/ 12 h 918356"/>
              <a:gd name="connsiteX2-23337" fmla="*/ 9517857 w 9517857"/>
              <a:gd name="connsiteY2-23338" fmla="*/ 918356 h 918356"/>
              <a:gd name="connsiteX3-23339" fmla="*/ 14604 w 9517857"/>
              <a:gd name="connsiteY3-23340" fmla="*/ 918356 h 918356"/>
              <a:gd name="connsiteX4-23341" fmla="*/ 12841 w 9517857"/>
              <a:gd name="connsiteY4-23342" fmla="*/ 917763 h 918356"/>
              <a:gd name="connsiteX5-23343" fmla="*/ 93 w 9517857"/>
              <a:gd name="connsiteY5-23344" fmla="*/ 912471 h 918356"/>
              <a:gd name="connsiteX6-23345" fmla="*/ 275005 w 9517857"/>
              <a:gd name="connsiteY6-23346" fmla="*/ 823579 h 918356"/>
              <a:gd name="connsiteX7-23347" fmla="*/ 587824 w 9517857"/>
              <a:gd name="connsiteY7-23348" fmla="*/ 798195 h 918356"/>
              <a:gd name="connsiteX8-23349" fmla="*/ 752936 w 9517857"/>
              <a:gd name="connsiteY8-23350" fmla="*/ 742843 h 918356"/>
              <a:gd name="connsiteX9-23351" fmla="*/ 855732 w 9517857"/>
              <a:gd name="connsiteY9-23352" fmla="*/ 731068 h 918356"/>
              <a:gd name="connsiteX10-23353" fmla="*/ 901402 w 9517857"/>
              <a:gd name="connsiteY10-23354" fmla="*/ 729045 h 918356"/>
              <a:gd name="connsiteX11-23355" fmla="*/ 930946 w 9517857"/>
              <a:gd name="connsiteY11-23356" fmla="*/ 734046 h 918356"/>
              <a:gd name="connsiteX12-23357" fmla="*/ 986250 w 9517857"/>
              <a:gd name="connsiteY12-23358" fmla="*/ 713530 h 918356"/>
              <a:gd name="connsiteX13-23359" fmla="*/ 1013752 w 9517857"/>
              <a:gd name="connsiteY13-23360" fmla="*/ 713361 h 918356"/>
              <a:gd name="connsiteX14-23361" fmla="*/ 1142754 w 9517857"/>
              <a:gd name="connsiteY14-23362" fmla="*/ 725374 h 918356"/>
              <a:gd name="connsiteX15-23363" fmla="*/ 1218120 w 9517857"/>
              <a:gd name="connsiteY15-23364" fmla="*/ 713280 h 918356"/>
              <a:gd name="connsiteX16-23365" fmla="*/ 1580688 w 9517857"/>
              <a:gd name="connsiteY16-23366" fmla="*/ 693697 h 918356"/>
              <a:gd name="connsiteX17-23367" fmla="*/ 2054652 w 9517857"/>
              <a:gd name="connsiteY17-23368" fmla="*/ 656648 h 918356"/>
              <a:gd name="connsiteX18-23369" fmla="*/ 2440292 w 9517857"/>
              <a:gd name="connsiteY18-23370" fmla="*/ 593862 h 918356"/>
              <a:gd name="connsiteX19-23371" fmla="*/ 2547829 w 9517857"/>
              <a:gd name="connsiteY19-23372" fmla="*/ 566150 h 918356"/>
              <a:gd name="connsiteX20-23373" fmla="*/ 2693698 w 9517857"/>
              <a:gd name="connsiteY20-23374" fmla="*/ 560029 h 918356"/>
              <a:gd name="connsiteX21-23375" fmla="*/ 2727306 w 9517857"/>
              <a:gd name="connsiteY21-23376" fmla="*/ 550698 h 918356"/>
              <a:gd name="connsiteX22-23377" fmla="*/ 3073635 w 9517857"/>
              <a:gd name="connsiteY22-23378" fmla="*/ 491294 h 918356"/>
              <a:gd name="connsiteX23-23379" fmla="*/ 3222071 w 9517857"/>
              <a:gd name="connsiteY23-23380" fmla="*/ 470559 h 918356"/>
              <a:gd name="connsiteX24-23381" fmla="*/ 3349632 w 9517857"/>
              <a:gd name="connsiteY24-23382" fmla="*/ 432583 h 918356"/>
              <a:gd name="connsiteX25-23383" fmla="*/ 3479593 w 9517857"/>
              <a:gd name="connsiteY25-23384" fmla="*/ 390437 h 918356"/>
              <a:gd name="connsiteX26-23385" fmla="*/ 3651428 w 9517857"/>
              <a:gd name="connsiteY26-23386" fmla="*/ 368960 h 918356"/>
              <a:gd name="connsiteX27-23387" fmla="*/ 3844133 w 9517857"/>
              <a:gd name="connsiteY27-23388" fmla="*/ 360648 h 918356"/>
              <a:gd name="connsiteX28-23389" fmla="*/ 3933803 w 9517857"/>
              <a:gd name="connsiteY28-23390" fmla="*/ 357315 h 918356"/>
              <a:gd name="connsiteX29-23391" fmla="*/ 4258893 w 9517857"/>
              <a:gd name="connsiteY29-23392" fmla="*/ 347147 h 918356"/>
              <a:gd name="connsiteX30-23393" fmla="*/ 4512664 w 9517857"/>
              <a:gd name="connsiteY30-23394" fmla="*/ 319948 h 918356"/>
              <a:gd name="connsiteX31-23395" fmla="*/ 4616423 w 9517857"/>
              <a:gd name="connsiteY31-23396" fmla="*/ 290914 h 918356"/>
              <a:gd name="connsiteX32-23397" fmla="*/ 4783273 w 9517857"/>
              <a:gd name="connsiteY32-23398" fmla="*/ 267538 h 918356"/>
              <a:gd name="connsiteX33-23399" fmla="*/ 4939758 w 9517857"/>
              <a:gd name="connsiteY33-23400" fmla="*/ 255581 h 918356"/>
              <a:gd name="connsiteX34-23401" fmla="*/ 5170607 w 9517857"/>
              <a:gd name="connsiteY34-23402" fmla="*/ 246811 h 918356"/>
              <a:gd name="connsiteX35-23403" fmla="*/ 5358056 w 9517857"/>
              <a:gd name="connsiteY35-23404" fmla="*/ 237711 h 918356"/>
              <a:gd name="connsiteX36-23405" fmla="*/ 5426496 w 9517857"/>
              <a:gd name="connsiteY36-23406" fmla="*/ 235142 h 918356"/>
              <a:gd name="connsiteX37-23407" fmla="*/ 5497161 w 9517857"/>
              <a:gd name="connsiteY37-23408" fmla="*/ 228808 h 918356"/>
              <a:gd name="connsiteX38-23409" fmla="*/ 5798579 w 9517857"/>
              <a:gd name="connsiteY38-23410" fmla="*/ 193378 h 918356"/>
              <a:gd name="connsiteX39-23411" fmla="*/ 6007628 w 9517857"/>
              <a:gd name="connsiteY39-23412" fmla="*/ 170970 h 918356"/>
              <a:gd name="connsiteX40-23413" fmla="*/ 6154920 w 9517857"/>
              <a:gd name="connsiteY40-23414" fmla="*/ 173232 h 918356"/>
              <a:gd name="connsiteX41-23415" fmla="*/ 6281379 w 9517857"/>
              <a:gd name="connsiteY41-23416" fmla="*/ 181626 h 918356"/>
              <a:gd name="connsiteX42-23417" fmla="*/ 6489033 w 9517857"/>
              <a:gd name="connsiteY42-23418" fmla="*/ 167648 h 918356"/>
              <a:gd name="connsiteX43-23419" fmla="*/ 6544700 w 9517857"/>
              <a:gd name="connsiteY43-23420" fmla="*/ 167161 h 918356"/>
              <a:gd name="connsiteX44-23421" fmla="*/ 6736227 w 9517857"/>
              <a:gd name="connsiteY44-23422" fmla="*/ 173216 h 918356"/>
              <a:gd name="connsiteX45-23423" fmla="*/ 6977218 w 9517857"/>
              <a:gd name="connsiteY45-23424" fmla="*/ 184289 h 918356"/>
              <a:gd name="connsiteX46-23425" fmla="*/ 7108378 w 9517857"/>
              <a:gd name="connsiteY46-23426" fmla="*/ 210840 h 918356"/>
              <a:gd name="connsiteX47-23427" fmla="*/ 7358195 w 9517857"/>
              <a:gd name="connsiteY47-23428" fmla="*/ 251740 h 918356"/>
              <a:gd name="connsiteX48-23429" fmla="*/ 7599285 w 9517857"/>
              <a:gd name="connsiteY48-23430" fmla="*/ 266021 h 918356"/>
              <a:gd name="connsiteX49-23431" fmla="*/ 7644411 w 9517857"/>
              <a:gd name="connsiteY49-23432" fmla="*/ 258986 h 918356"/>
              <a:gd name="connsiteX50-23433" fmla="*/ 7950112 w 9517857"/>
              <a:gd name="connsiteY50-23434" fmla="*/ 226584 h 918356"/>
              <a:gd name="connsiteX51-23435" fmla="*/ 8147401 w 9517857"/>
              <a:gd name="connsiteY51-23436" fmla="*/ 205617 h 918356"/>
              <a:gd name="connsiteX52-23437" fmla="*/ 8256033 w 9517857"/>
              <a:gd name="connsiteY52-23438" fmla="*/ 193713 h 918356"/>
              <a:gd name="connsiteX53-23439" fmla="*/ 8614948 w 9517857"/>
              <a:gd name="connsiteY53-23440" fmla="*/ 168247 h 918356"/>
              <a:gd name="connsiteX54-23441" fmla="*/ 8715976 w 9517857"/>
              <a:gd name="connsiteY54-23442" fmla="*/ 156914 h 918356"/>
              <a:gd name="connsiteX55-23443" fmla="*/ 8778827 w 9517857"/>
              <a:gd name="connsiteY55-23444" fmla="*/ 153860 h 918356"/>
              <a:gd name="connsiteX56-23445" fmla="*/ 8855248 w 9517857"/>
              <a:gd name="connsiteY56-23446" fmla="*/ 143149 h 918356"/>
              <a:gd name="connsiteX57-23447" fmla="*/ 9010380 w 9517857"/>
              <a:gd name="connsiteY57-23448" fmla="*/ 91891 h 918356"/>
              <a:gd name="connsiteX58-23449" fmla="*/ 9110856 w 9517857"/>
              <a:gd name="connsiteY58-23450" fmla="*/ 70997 h 918356"/>
              <a:gd name="connsiteX59-23451" fmla="*/ 9268817 w 9517857"/>
              <a:gd name="connsiteY59-23452" fmla="*/ 53082 h 918356"/>
              <a:gd name="connsiteX60-23453" fmla="*/ 9316667 w 9517857"/>
              <a:gd name="connsiteY60-23454" fmla="*/ 45047 h 918356"/>
              <a:gd name="connsiteX61-23455" fmla="*/ 9428209 w 9517857"/>
              <a:gd name="connsiteY61-23456" fmla="*/ 29923 h 918356"/>
              <a:gd name="connsiteX62-23457" fmla="*/ 9488916 w 9517857"/>
              <a:gd name="connsiteY62-23458" fmla="*/ 0 h 918356"/>
              <a:gd name="connsiteX0-23459" fmla="*/ 9488916 w 9517857"/>
              <a:gd name="connsiteY0-23460" fmla="*/ 0 h 918356"/>
              <a:gd name="connsiteX1-23461" fmla="*/ 9517857 w 9517857"/>
              <a:gd name="connsiteY1-23462" fmla="*/ 12 h 918356"/>
              <a:gd name="connsiteX2-23463" fmla="*/ 9517857 w 9517857"/>
              <a:gd name="connsiteY2-23464" fmla="*/ 918356 h 918356"/>
              <a:gd name="connsiteX3-23465" fmla="*/ 14604 w 9517857"/>
              <a:gd name="connsiteY3-23466" fmla="*/ 918356 h 918356"/>
              <a:gd name="connsiteX4-23467" fmla="*/ 12841 w 9517857"/>
              <a:gd name="connsiteY4-23468" fmla="*/ 917763 h 918356"/>
              <a:gd name="connsiteX5-23469" fmla="*/ 93 w 9517857"/>
              <a:gd name="connsiteY5-23470" fmla="*/ 912471 h 918356"/>
              <a:gd name="connsiteX6-23471" fmla="*/ 275005 w 9517857"/>
              <a:gd name="connsiteY6-23472" fmla="*/ 823579 h 918356"/>
              <a:gd name="connsiteX7-23473" fmla="*/ 587824 w 9517857"/>
              <a:gd name="connsiteY7-23474" fmla="*/ 798195 h 918356"/>
              <a:gd name="connsiteX8-23475" fmla="*/ 752936 w 9517857"/>
              <a:gd name="connsiteY8-23476" fmla="*/ 742843 h 918356"/>
              <a:gd name="connsiteX9-23477" fmla="*/ 855732 w 9517857"/>
              <a:gd name="connsiteY9-23478" fmla="*/ 731068 h 918356"/>
              <a:gd name="connsiteX10-23479" fmla="*/ 901402 w 9517857"/>
              <a:gd name="connsiteY10-23480" fmla="*/ 729045 h 918356"/>
              <a:gd name="connsiteX11-23481" fmla="*/ 930946 w 9517857"/>
              <a:gd name="connsiteY11-23482" fmla="*/ 734046 h 918356"/>
              <a:gd name="connsiteX12-23483" fmla="*/ 986250 w 9517857"/>
              <a:gd name="connsiteY12-23484" fmla="*/ 713530 h 918356"/>
              <a:gd name="connsiteX13-23485" fmla="*/ 1013752 w 9517857"/>
              <a:gd name="connsiteY13-23486" fmla="*/ 713361 h 918356"/>
              <a:gd name="connsiteX14-23487" fmla="*/ 1142754 w 9517857"/>
              <a:gd name="connsiteY14-23488" fmla="*/ 725374 h 918356"/>
              <a:gd name="connsiteX15-23489" fmla="*/ 1218120 w 9517857"/>
              <a:gd name="connsiteY15-23490" fmla="*/ 713280 h 918356"/>
              <a:gd name="connsiteX16-23491" fmla="*/ 1580688 w 9517857"/>
              <a:gd name="connsiteY16-23492" fmla="*/ 693697 h 918356"/>
              <a:gd name="connsiteX17-23493" fmla="*/ 2054652 w 9517857"/>
              <a:gd name="connsiteY17-23494" fmla="*/ 656648 h 918356"/>
              <a:gd name="connsiteX18-23495" fmla="*/ 2440292 w 9517857"/>
              <a:gd name="connsiteY18-23496" fmla="*/ 593862 h 918356"/>
              <a:gd name="connsiteX19-23497" fmla="*/ 2547829 w 9517857"/>
              <a:gd name="connsiteY19-23498" fmla="*/ 566150 h 918356"/>
              <a:gd name="connsiteX20-23499" fmla="*/ 2693698 w 9517857"/>
              <a:gd name="connsiteY20-23500" fmla="*/ 560029 h 918356"/>
              <a:gd name="connsiteX21-23501" fmla="*/ 2727306 w 9517857"/>
              <a:gd name="connsiteY21-23502" fmla="*/ 550698 h 918356"/>
              <a:gd name="connsiteX22-23503" fmla="*/ 3073635 w 9517857"/>
              <a:gd name="connsiteY22-23504" fmla="*/ 491294 h 918356"/>
              <a:gd name="connsiteX23-23505" fmla="*/ 3222071 w 9517857"/>
              <a:gd name="connsiteY23-23506" fmla="*/ 470559 h 918356"/>
              <a:gd name="connsiteX24-23507" fmla="*/ 3349632 w 9517857"/>
              <a:gd name="connsiteY24-23508" fmla="*/ 432583 h 918356"/>
              <a:gd name="connsiteX25-23509" fmla="*/ 3479593 w 9517857"/>
              <a:gd name="connsiteY25-23510" fmla="*/ 390437 h 918356"/>
              <a:gd name="connsiteX26-23511" fmla="*/ 3651428 w 9517857"/>
              <a:gd name="connsiteY26-23512" fmla="*/ 368960 h 918356"/>
              <a:gd name="connsiteX27-23513" fmla="*/ 3844133 w 9517857"/>
              <a:gd name="connsiteY27-23514" fmla="*/ 360648 h 918356"/>
              <a:gd name="connsiteX28-23515" fmla="*/ 3933803 w 9517857"/>
              <a:gd name="connsiteY28-23516" fmla="*/ 357315 h 918356"/>
              <a:gd name="connsiteX29-23517" fmla="*/ 4258893 w 9517857"/>
              <a:gd name="connsiteY29-23518" fmla="*/ 347147 h 918356"/>
              <a:gd name="connsiteX30-23519" fmla="*/ 4512664 w 9517857"/>
              <a:gd name="connsiteY30-23520" fmla="*/ 319948 h 918356"/>
              <a:gd name="connsiteX31-23521" fmla="*/ 4616423 w 9517857"/>
              <a:gd name="connsiteY31-23522" fmla="*/ 290914 h 918356"/>
              <a:gd name="connsiteX32-23523" fmla="*/ 4783273 w 9517857"/>
              <a:gd name="connsiteY32-23524" fmla="*/ 267538 h 918356"/>
              <a:gd name="connsiteX33-23525" fmla="*/ 4939758 w 9517857"/>
              <a:gd name="connsiteY33-23526" fmla="*/ 255581 h 918356"/>
              <a:gd name="connsiteX34-23527" fmla="*/ 5170607 w 9517857"/>
              <a:gd name="connsiteY34-23528" fmla="*/ 246811 h 918356"/>
              <a:gd name="connsiteX35-23529" fmla="*/ 5358056 w 9517857"/>
              <a:gd name="connsiteY35-23530" fmla="*/ 237711 h 918356"/>
              <a:gd name="connsiteX36-23531" fmla="*/ 5426496 w 9517857"/>
              <a:gd name="connsiteY36-23532" fmla="*/ 235142 h 918356"/>
              <a:gd name="connsiteX37-23533" fmla="*/ 5497161 w 9517857"/>
              <a:gd name="connsiteY37-23534" fmla="*/ 228808 h 918356"/>
              <a:gd name="connsiteX38-23535" fmla="*/ 5798579 w 9517857"/>
              <a:gd name="connsiteY38-23536" fmla="*/ 193378 h 918356"/>
              <a:gd name="connsiteX39-23537" fmla="*/ 6007628 w 9517857"/>
              <a:gd name="connsiteY39-23538" fmla="*/ 185277 h 918356"/>
              <a:gd name="connsiteX40-23539" fmla="*/ 6154920 w 9517857"/>
              <a:gd name="connsiteY40-23540" fmla="*/ 173232 h 918356"/>
              <a:gd name="connsiteX41-23541" fmla="*/ 6281379 w 9517857"/>
              <a:gd name="connsiteY41-23542" fmla="*/ 181626 h 918356"/>
              <a:gd name="connsiteX42-23543" fmla="*/ 6489033 w 9517857"/>
              <a:gd name="connsiteY42-23544" fmla="*/ 167648 h 918356"/>
              <a:gd name="connsiteX43-23545" fmla="*/ 6544700 w 9517857"/>
              <a:gd name="connsiteY43-23546" fmla="*/ 167161 h 918356"/>
              <a:gd name="connsiteX44-23547" fmla="*/ 6736227 w 9517857"/>
              <a:gd name="connsiteY44-23548" fmla="*/ 173216 h 918356"/>
              <a:gd name="connsiteX45-23549" fmla="*/ 6977218 w 9517857"/>
              <a:gd name="connsiteY45-23550" fmla="*/ 184289 h 918356"/>
              <a:gd name="connsiteX46-23551" fmla="*/ 7108378 w 9517857"/>
              <a:gd name="connsiteY46-23552" fmla="*/ 210840 h 918356"/>
              <a:gd name="connsiteX47-23553" fmla="*/ 7358195 w 9517857"/>
              <a:gd name="connsiteY47-23554" fmla="*/ 251740 h 918356"/>
              <a:gd name="connsiteX48-23555" fmla="*/ 7599285 w 9517857"/>
              <a:gd name="connsiteY48-23556" fmla="*/ 266021 h 918356"/>
              <a:gd name="connsiteX49-23557" fmla="*/ 7644411 w 9517857"/>
              <a:gd name="connsiteY49-23558" fmla="*/ 258986 h 918356"/>
              <a:gd name="connsiteX50-23559" fmla="*/ 7950112 w 9517857"/>
              <a:gd name="connsiteY50-23560" fmla="*/ 226584 h 918356"/>
              <a:gd name="connsiteX51-23561" fmla="*/ 8147401 w 9517857"/>
              <a:gd name="connsiteY51-23562" fmla="*/ 205617 h 918356"/>
              <a:gd name="connsiteX52-23563" fmla="*/ 8256033 w 9517857"/>
              <a:gd name="connsiteY52-23564" fmla="*/ 193713 h 918356"/>
              <a:gd name="connsiteX53-23565" fmla="*/ 8614948 w 9517857"/>
              <a:gd name="connsiteY53-23566" fmla="*/ 168247 h 918356"/>
              <a:gd name="connsiteX54-23567" fmla="*/ 8715976 w 9517857"/>
              <a:gd name="connsiteY54-23568" fmla="*/ 156914 h 918356"/>
              <a:gd name="connsiteX55-23569" fmla="*/ 8778827 w 9517857"/>
              <a:gd name="connsiteY55-23570" fmla="*/ 153860 h 918356"/>
              <a:gd name="connsiteX56-23571" fmla="*/ 8855248 w 9517857"/>
              <a:gd name="connsiteY56-23572" fmla="*/ 143149 h 918356"/>
              <a:gd name="connsiteX57-23573" fmla="*/ 9010380 w 9517857"/>
              <a:gd name="connsiteY57-23574" fmla="*/ 91891 h 918356"/>
              <a:gd name="connsiteX58-23575" fmla="*/ 9110856 w 9517857"/>
              <a:gd name="connsiteY58-23576" fmla="*/ 70997 h 918356"/>
              <a:gd name="connsiteX59-23577" fmla="*/ 9268817 w 9517857"/>
              <a:gd name="connsiteY59-23578" fmla="*/ 53082 h 918356"/>
              <a:gd name="connsiteX60-23579" fmla="*/ 9316667 w 9517857"/>
              <a:gd name="connsiteY60-23580" fmla="*/ 45047 h 918356"/>
              <a:gd name="connsiteX61-23581" fmla="*/ 9428209 w 9517857"/>
              <a:gd name="connsiteY61-23582" fmla="*/ 29923 h 918356"/>
              <a:gd name="connsiteX62-23583" fmla="*/ 9488916 w 9517857"/>
              <a:gd name="connsiteY62-23584" fmla="*/ 0 h 918356"/>
              <a:gd name="connsiteX0-23585" fmla="*/ 9488916 w 9517857"/>
              <a:gd name="connsiteY0-23586" fmla="*/ 0 h 918356"/>
              <a:gd name="connsiteX1-23587" fmla="*/ 9517857 w 9517857"/>
              <a:gd name="connsiteY1-23588" fmla="*/ 12 h 918356"/>
              <a:gd name="connsiteX2-23589" fmla="*/ 9517857 w 9517857"/>
              <a:gd name="connsiteY2-23590" fmla="*/ 918356 h 918356"/>
              <a:gd name="connsiteX3-23591" fmla="*/ 14604 w 9517857"/>
              <a:gd name="connsiteY3-23592" fmla="*/ 918356 h 918356"/>
              <a:gd name="connsiteX4-23593" fmla="*/ 12841 w 9517857"/>
              <a:gd name="connsiteY4-23594" fmla="*/ 917763 h 918356"/>
              <a:gd name="connsiteX5-23595" fmla="*/ 93 w 9517857"/>
              <a:gd name="connsiteY5-23596" fmla="*/ 912471 h 918356"/>
              <a:gd name="connsiteX6-23597" fmla="*/ 275005 w 9517857"/>
              <a:gd name="connsiteY6-23598" fmla="*/ 823579 h 918356"/>
              <a:gd name="connsiteX7-23599" fmla="*/ 587824 w 9517857"/>
              <a:gd name="connsiteY7-23600" fmla="*/ 798195 h 918356"/>
              <a:gd name="connsiteX8-23601" fmla="*/ 752936 w 9517857"/>
              <a:gd name="connsiteY8-23602" fmla="*/ 742843 h 918356"/>
              <a:gd name="connsiteX9-23603" fmla="*/ 855732 w 9517857"/>
              <a:gd name="connsiteY9-23604" fmla="*/ 731068 h 918356"/>
              <a:gd name="connsiteX10-23605" fmla="*/ 901402 w 9517857"/>
              <a:gd name="connsiteY10-23606" fmla="*/ 729045 h 918356"/>
              <a:gd name="connsiteX11-23607" fmla="*/ 930946 w 9517857"/>
              <a:gd name="connsiteY11-23608" fmla="*/ 734046 h 918356"/>
              <a:gd name="connsiteX12-23609" fmla="*/ 986250 w 9517857"/>
              <a:gd name="connsiteY12-23610" fmla="*/ 713530 h 918356"/>
              <a:gd name="connsiteX13-23611" fmla="*/ 1013752 w 9517857"/>
              <a:gd name="connsiteY13-23612" fmla="*/ 713361 h 918356"/>
              <a:gd name="connsiteX14-23613" fmla="*/ 1142754 w 9517857"/>
              <a:gd name="connsiteY14-23614" fmla="*/ 725374 h 918356"/>
              <a:gd name="connsiteX15-23615" fmla="*/ 1218120 w 9517857"/>
              <a:gd name="connsiteY15-23616" fmla="*/ 713280 h 918356"/>
              <a:gd name="connsiteX16-23617" fmla="*/ 1580688 w 9517857"/>
              <a:gd name="connsiteY16-23618" fmla="*/ 693697 h 918356"/>
              <a:gd name="connsiteX17-23619" fmla="*/ 2054652 w 9517857"/>
              <a:gd name="connsiteY17-23620" fmla="*/ 656648 h 918356"/>
              <a:gd name="connsiteX18-23621" fmla="*/ 2440292 w 9517857"/>
              <a:gd name="connsiteY18-23622" fmla="*/ 593862 h 918356"/>
              <a:gd name="connsiteX19-23623" fmla="*/ 2547829 w 9517857"/>
              <a:gd name="connsiteY19-23624" fmla="*/ 566150 h 918356"/>
              <a:gd name="connsiteX20-23625" fmla="*/ 2693698 w 9517857"/>
              <a:gd name="connsiteY20-23626" fmla="*/ 560029 h 918356"/>
              <a:gd name="connsiteX21-23627" fmla="*/ 2727306 w 9517857"/>
              <a:gd name="connsiteY21-23628" fmla="*/ 550698 h 918356"/>
              <a:gd name="connsiteX22-23629" fmla="*/ 3073635 w 9517857"/>
              <a:gd name="connsiteY22-23630" fmla="*/ 491294 h 918356"/>
              <a:gd name="connsiteX23-23631" fmla="*/ 3222071 w 9517857"/>
              <a:gd name="connsiteY23-23632" fmla="*/ 470559 h 918356"/>
              <a:gd name="connsiteX24-23633" fmla="*/ 3349632 w 9517857"/>
              <a:gd name="connsiteY24-23634" fmla="*/ 432583 h 918356"/>
              <a:gd name="connsiteX25-23635" fmla="*/ 3479593 w 9517857"/>
              <a:gd name="connsiteY25-23636" fmla="*/ 390437 h 918356"/>
              <a:gd name="connsiteX26-23637" fmla="*/ 3651428 w 9517857"/>
              <a:gd name="connsiteY26-23638" fmla="*/ 368960 h 918356"/>
              <a:gd name="connsiteX27-23639" fmla="*/ 3844133 w 9517857"/>
              <a:gd name="connsiteY27-23640" fmla="*/ 360648 h 918356"/>
              <a:gd name="connsiteX28-23641" fmla="*/ 3933803 w 9517857"/>
              <a:gd name="connsiteY28-23642" fmla="*/ 357315 h 918356"/>
              <a:gd name="connsiteX29-23643" fmla="*/ 4258893 w 9517857"/>
              <a:gd name="connsiteY29-23644" fmla="*/ 347147 h 918356"/>
              <a:gd name="connsiteX30-23645" fmla="*/ 4512664 w 9517857"/>
              <a:gd name="connsiteY30-23646" fmla="*/ 319948 h 918356"/>
              <a:gd name="connsiteX31-23647" fmla="*/ 4616423 w 9517857"/>
              <a:gd name="connsiteY31-23648" fmla="*/ 290914 h 918356"/>
              <a:gd name="connsiteX32-23649" fmla="*/ 4783273 w 9517857"/>
              <a:gd name="connsiteY32-23650" fmla="*/ 267538 h 918356"/>
              <a:gd name="connsiteX33-23651" fmla="*/ 4939758 w 9517857"/>
              <a:gd name="connsiteY33-23652" fmla="*/ 255581 h 918356"/>
              <a:gd name="connsiteX34-23653" fmla="*/ 5170607 w 9517857"/>
              <a:gd name="connsiteY34-23654" fmla="*/ 246811 h 918356"/>
              <a:gd name="connsiteX35-23655" fmla="*/ 5358056 w 9517857"/>
              <a:gd name="connsiteY35-23656" fmla="*/ 237711 h 918356"/>
              <a:gd name="connsiteX36-23657" fmla="*/ 5426496 w 9517857"/>
              <a:gd name="connsiteY36-23658" fmla="*/ 235142 h 918356"/>
              <a:gd name="connsiteX37-23659" fmla="*/ 5497161 w 9517857"/>
              <a:gd name="connsiteY37-23660" fmla="*/ 228808 h 918356"/>
              <a:gd name="connsiteX38-23661" fmla="*/ 5798579 w 9517857"/>
              <a:gd name="connsiteY38-23662" fmla="*/ 193378 h 918356"/>
              <a:gd name="connsiteX39-23663" fmla="*/ 6007628 w 9517857"/>
              <a:gd name="connsiteY39-23664" fmla="*/ 185277 h 918356"/>
              <a:gd name="connsiteX40-23665" fmla="*/ 6154920 w 9517857"/>
              <a:gd name="connsiteY40-23666" fmla="*/ 173232 h 918356"/>
              <a:gd name="connsiteX41-23667" fmla="*/ 6281379 w 9517857"/>
              <a:gd name="connsiteY41-23668" fmla="*/ 181626 h 918356"/>
              <a:gd name="connsiteX42-23669" fmla="*/ 6489033 w 9517857"/>
              <a:gd name="connsiteY42-23670" fmla="*/ 167648 h 918356"/>
              <a:gd name="connsiteX43-23671" fmla="*/ 6544700 w 9517857"/>
              <a:gd name="connsiteY43-23672" fmla="*/ 167161 h 918356"/>
              <a:gd name="connsiteX44-23673" fmla="*/ 6736227 w 9517857"/>
              <a:gd name="connsiteY44-23674" fmla="*/ 173216 h 918356"/>
              <a:gd name="connsiteX45-23675" fmla="*/ 6977218 w 9517857"/>
              <a:gd name="connsiteY45-23676" fmla="*/ 184289 h 918356"/>
              <a:gd name="connsiteX46-23677" fmla="*/ 7108378 w 9517857"/>
              <a:gd name="connsiteY46-23678" fmla="*/ 210840 h 918356"/>
              <a:gd name="connsiteX47-23679" fmla="*/ 7358195 w 9517857"/>
              <a:gd name="connsiteY47-23680" fmla="*/ 251740 h 918356"/>
              <a:gd name="connsiteX48-23681" fmla="*/ 7599285 w 9517857"/>
              <a:gd name="connsiteY48-23682" fmla="*/ 266021 h 918356"/>
              <a:gd name="connsiteX49-23683" fmla="*/ 7644411 w 9517857"/>
              <a:gd name="connsiteY49-23684" fmla="*/ 258986 h 918356"/>
              <a:gd name="connsiteX50-23685" fmla="*/ 7950112 w 9517857"/>
              <a:gd name="connsiteY50-23686" fmla="*/ 226584 h 918356"/>
              <a:gd name="connsiteX51-23687" fmla="*/ 8147401 w 9517857"/>
              <a:gd name="connsiteY51-23688" fmla="*/ 205617 h 918356"/>
              <a:gd name="connsiteX52-23689" fmla="*/ 8256033 w 9517857"/>
              <a:gd name="connsiteY52-23690" fmla="*/ 193713 h 918356"/>
              <a:gd name="connsiteX53-23691" fmla="*/ 8614948 w 9517857"/>
              <a:gd name="connsiteY53-23692" fmla="*/ 168247 h 918356"/>
              <a:gd name="connsiteX54-23693" fmla="*/ 8715976 w 9517857"/>
              <a:gd name="connsiteY54-23694" fmla="*/ 156914 h 918356"/>
              <a:gd name="connsiteX55-23695" fmla="*/ 8778827 w 9517857"/>
              <a:gd name="connsiteY55-23696" fmla="*/ 153860 h 918356"/>
              <a:gd name="connsiteX56-23697" fmla="*/ 8855248 w 9517857"/>
              <a:gd name="connsiteY56-23698" fmla="*/ 143149 h 918356"/>
              <a:gd name="connsiteX57-23699" fmla="*/ 9010380 w 9517857"/>
              <a:gd name="connsiteY57-23700" fmla="*/ 91891 h 918356"/>
              <a:gd name="connsiteX58-23701" fmla="*/ 9110856 w 9517857"/>
              <a:gd name="connsiteY58-23702" fmla="*/ 70997 h 918356"/>
              <a:gd name="connsiteX59-23703" fmla="*/ 9268817 w 9517857"/>
              <a:gd name="connsiteY59-23704" fmla="*/ 53082 h 918356"/>
              <a:gd name="connsiteX60-23705" fmla="*/ 9316667 w 9517857"/>
              <a:gd name="connsiteY60-23706" fmla="*/ 45047 h 918356"/>
              <a:gd name="connsiteX61-23707" fmla="*/ 9428209 w 9517857"/>
              <a:gd name="connsiteY61-23708" fmla="*/ 29923 h 918356"/>
              <a:gd name="connsiteX62-23709" fmla="*/ 9488916 w 9517857"/>
              <a:gd name="connsiteY62-23710" fmla="*/ 0 h 918356"/>
              <a:gd name="connsiteX0-23711" fmla="*/ 9488916 w 9517857"/>
              <a:gd name="connsiteY0-23712" fmla="*/ 0 h 918356"/>
              <a:gd name="connsiteX1-23713" fmla="*/ 9517857 w 9517857"/>
              <a:gd name="connsiteY1-23714" fmla="*/ 12 h 918356"/>
              <a:gd name="connsiteX2-23715" fmla="*/ 9517857 w 9517857"/>
              <a:gd name="connsiteY2-23716" fmla="*/ 918356 h 918356"/>
              <a:gd name="connsiteX3-23717" fmla="*/ 14604 w 9517857"/>
              <a:gd name="connsiteY3-23718" fmla="*/ 918356 h 918356"/>
              <a:gd name="connsiteX4-23719" fmla="*/ 12841 w 9517857"/>
              <a:gd name="connsiteY4-23720" fmla="*/ 917763 h 918356"/>
              <a:gd name="connsiteX5-23721" fmla="*/ 93 w 9517857"/>
              <a:gd name="connsiteY5-23722" fmla="*/ 912471 h 918356"/>
              <a:gd name="connsiteX6-23723" fmla="*/ 275005 w 9517857"/>
              <a:gd name="connsiteY6-23724" fmla="*/ 823579 h 918356"/>
              <a:gd name="connsiteX7-23725" fmla="*/ 587824 w 9517857"/>
              <a:gd name="connsiteY7-23726" fmla="*/ 798195 h 918356"/>
              <a:gd name="connsiteX8-23727" fmla="*/ 752936 w 9517857"/>
              <a:gd name="connsiteY8-23728" fmla="*/ 742843 h 918356"/>
              <a:gd name="connsiteX9-23729" fmla="*/ 855732 w 9517857"/>
              <a:gd name="connsiteY9-23730" fmla="*/ 731068 h 918356"/>
              <a:gd name="connsiteX10-23731" fmla="*/ 901402 w 9517857"/>
              <a:gd name="connsiteY10-23732" fmla="*/ 729045 h 918356"/>
              <a:gd name="connsiteX11-23733" fmla="*/ 930946 w 9517857"/>
              <a:gd name="connsiteY11-23734" fmla="*/ 734046 h 918356"/>
              <a:gd name="connsiteX12-23735" fmla="*/ 986250 w 9517857"/>
              <a:gd name="connsiteY12-23736" fmla="*/ 713530 h 918356"/>
              <a:gd name="connsiteX13-23737" fmla="*/ 1013752 w 9517857"/>
              <a:gd name="connsiteY13-23738" fmla="*/ 713361 h 918356"/>
              <a:gd name="connsiteX14-23739" fmla="*/ 1142754 w 9517857"/>
              <a:gd name="connsiteY14-23740" fmla="*/ 725374 h 918356"/>
              <a:gd name="connsiteX15-23741" fmla="*/ 1218120 w 9517857"/>
              <a:gd name="connsiteY15-23742" fmla="*/ 713280 h 918356"/>
              <a:gd name="connsiteX16-23743" fmla="*/ 1580688 w 9517857"/>
              <a:gd name="connsiteY16-23744" fmla="*/ 693697 h 918356"/>
              <a:gd name="connsiteX17-23745" fmla="*/ 2054652 w 9517857"/>
              <a:gd name="connsiteY17-23746" fmla="*/ 656648 h 918356"/>
              <a:gd name="connsiteX18-23747" fmla="*/ 2440292 w 9517857"/>
              <a:gd name="connsiteY18-23748" fmla="*/ 593862 h 918356"/>
              <a:gd name="connsiteX19-23749" fmla="*/ 2547829 w 9517857"/>
              <a:gd name="connsiteY19-23750" fmla="*/ 566150 h 918356"/>
              <a:gd name="connsiteX20-23751" fmla="*/ 2693698 w 9517857"/>
              <a:gd name="connsiteY20-23752" fmla="*/ 560029 h 918356"/>
              <a:gd name="connsiteX21-23753" fmla="*/ 2727306 w 9517857"/>
              <a:gd name="connsiteY21-23754" fmla="*/ 550698 h 918356"/>
              <a:gd name="connsiteX22-23755" fmla="*/ 3073635 w 9517857"/>
              <a:gd name="connsiteY22-23756" fmla="*/ 491294 h 918356"/>
              <a:gd name="connsiteX23-23757" fmla="*/ 3222071 w 9517857"/>
              <a:gd name="connsiteY23-23758" fmla="*/ 470559 h 918356"/>
              <a:gd name="connsiteX24-23759" fmla="*/ 3349632 w 9517857"/>
              <a:gd name="connsiteY24-23760" fmla="*/ 432583 h 918356"/>
              <a:gd name="connsiteX25-23761" fmla="*/ 3479593 w 9517857"/>
              <a:gd name="connsiteY25-23762" fmla="*/ 390437 h 918356"/>
              <a:gd name="connsiteX26-23763" fmla="*/ 3651428 w 9517857"/>
              <a:gd name="connsiteY26-23764" fmla="*/ 368960 h 918356"/>
              <a:gd name="connsiteX27-23765" fmla="*/ 3844133 w 9517857"/>
              <a:gd name="connsiteY27-23766" fmla="*/ 360648 h 918356"/>
              <a:gd name="connsiteX28-23767" fmla="*/ 3933803 w 9517857"/>
              <a:gd name="connsiteY28-23768" fmla="*/ 357315 h 918356"/>
              <a:gd name="connsiteX29-23769" fmla="*/ 4258893 w 9517857"/>
              <a:gd name="connsiteY29-23770" fmla="*/ 347147 h 918356"/>
              <a:gd name="connsiteX30-23771" fmla="*/ 4512664 w 9517857"/>
              <a:gd name="connsiteY30-23772" fmla="*/ 319948 h 918356"/>
              <a:gd name="connsiteX31-23773" fmla="*/ 4616423 w 9517857"/>
              <a:gd name="connsiteY31-23774" fmla="*/ 290914 h 918356"/>
              <a:gd name="connsiteX32-23775" fmla="*/ 4783273 w 9517857"/>
              <a:gd name="connsiteY32-23776" fmla="*/ 267538 h 918356"/>
              <a:gd name="connsiteX33-23777" fmla="*/ 4939758 w 9517857"/>
              <a:gd name="connsiteY33-23778" fmla="*/ 255581 h 918356"/>
              <a:gd name="connsiteX34-23779" fmla="*/ 5170607 w 9517857"/>
              <a:gd name="connsiteY34-23780" fmla="*/ 246811 h 918356"/>
              <a:gd name="connsiteX35-23781" fmla="*/ 5358056 w 9517857"/>
              <a:gd name="connsiteY35-23782" fmla="*/ 237711 h 918356"/>
              <a:gd name="connsiteX36-23783" fmla="*/ 5426496 w 9517857"/>
              <a:gd name="connsiteY36-23784" fmla="*/ 235142 h 918356"/>
              <a:gd name="connsiteX37-23785" fmla="*/ 5497161 w 9517857"/>
              <a:gd name="connsiteY37-23786" fmla="*/ 228808 h 918356"/>
              <a:gd name="connsiteX38-23787" fmla="*/ 5798579 w 9517857"/>
              <a:gd name="connsiteY38-23788" fmla="*/ 193378 h 918356"/>
              <a:gd name="connsiteX39-23789" fmla="*/ 6070402 w 9517857"/>
              <a:gd name="connsiteY39-23790" fmla="*/ 178124 h 918356"/>
              <a:gd name="connsiteX40-23791" fmla="*/ 6154920 w 9517857"/>
              <a:gd name="connsiteY40-23792" fmla="*/ 173232 h 918356"/>
              <a:gd name="connsiteX41-23793" fmla="*/ 6281379 w 9517857"/>
              <a:gd name="connsiteY41-23794" fmla="*/ 181626 h 918356"/>
              <a:gd name="connsiteX42-23795" fmla="*/ 6489033 w 9517857"/>
              <a:gd name="connsiteY42-23796" fmla="*/ 167648 h 918356"/>
              <a:gd name="connsiteX43-23797" fmla="*/ 6544700 w 9517857"/>
              <a:gd name="connsiteY43-23798" fmla="*/ 167161 h 918356"/>
              <a:gd name="connsiteX44-23799" fmla="*/ 6736227 w 9517857"/>
              <a:gd name="connsiteY44-23800" fmla="*/ 173216 h 918356"/>
              <a:gd name="connsiteX45-23801" fmla="*/ 6977218 w 9517857"/>
              <a:gd name="connsiteY45-23802" fmla="*/ 184289 h 918356"/>
              <a:gd name="connsiteX46-23803" fmla="*/ 7108378 w 9517857"/>
              <a:gd name="connsiteY46-23804" fmla="*/ 210840 h 918356"/>
              <a:gd name="connsiteX47-23805" fmla="*/ 7358195 w 9517857"/>
              <a:gd name="connsiteY47-23806" fmla="*/ 251740 h 918356"/>
              <a:gd name="connsiteX48-23807" fmla="*/ 7599285 w 9517857"/>
              <a:gd name="connsiteY48-23808" fmla="*/ 266021 h 918356"/>
              <a:gd name="connsiteX49-23809" fmla="*/ 7644411 w 9517857"/>
              <a:gd name="connsiteY49-23810" fmla="*/ 258986 h 918356"/>
              <a:gd name="connsiteX50-23811" fmla="*/ 7950112 w 9517857"/>
              <a:gd name="connsiteY50-23812" fmla="*/ 226584 h 918356"/>
              <a:gd name="connsiteX51-23813" fmla="*/ 8147401 w 9517857"/>
              <a:gd name="connsiteY51-23814" fmla="*/ 205617 h 918356"/>
              <a:gd name="connsiteX52-23815" fmla="*/ 8256033 w 9517857"/>
              <a:gd name="connsiteY52-23816" fmla="*/ 193713 h 918356"/>
              <a:gd name="connsiteX53-23817" fmla="*/ 8614948 w 9517857"/>
              <a:gd name="connsiteY53-23818" fmla="*/ 168247 h 918356"/>
              <a:gd name="connsiteX54-23819" fmla="*/ 8715976 w 9517857"/>
              <a:gd name="connsiteY54-23820" fmla="*/ 156914 h 918356"/>
              <a:gd name="connsiteX55-23821" fmla="*/ 8778827 w 9517857"/>
              <a:gd name="connsiteY55-23822" fmla="*/ 153860 h 918356"/>
              <a:gd name="connsiteX56-23823" fmla="*/ 8855248 w 9517857"/>
              <a:gd name="connsiteY56-23824" fmla="*/ 143149 h 918356"/>
              <a:gd name="connsiteX57-23825" fmla="*/ 9010380 w 9517857"/>
              <a:gd name="connsiteY57-23826" fmla="*/ 91891 h 918356"/>
              <a:gd name="connsiteX58-23827" fmla="*/ 9110856 w 9517857"/>
              <a:gd name="connsiteY58-23828" fmla="*/ 70997 h 918356"/>
              <a:gd name="connsiteX59-23829" fmla="*/ 9268817 w 9517857"/>
              <a:gd name="connsiteY59-23830" fmla="*/ 53082 h 918356"/>
              <a:gd name="connsiteX60-23831" fmla="*/ 9316667 w 9517857"/>
              <a:gd name="connsiteY60-23832" fmla="*/ 45047 h 918356"/>
              <a:gd name="connsiteX61-23833" fmla="*/ 9428209 w 9517857"/>
              <a:gd name="connsiteY61-23834" fmla="*/ 29923 h 918356"/>
              <a:gd name="connsiteX62-23835" fmla="*/ 9488916 w 9517857"/>
              <a:gd name="connsiteY62-23836" fmla="*/ 0 h 918356"/>
              <a:gd name="connsiteX0-23837" fmla="*/ 9488916 w 9517857"/>
              <a:gd name="connsiteY0-23838" fmla="*/ 0 h 918356"/>
              <a:gd name="connsiteX1-23839" fmla="*/ 9517857 w 9517857"/>
              <a:gd name="connsiteY1-23840" fmla="*/ 12 h 918356"/>
              <a:gd name="connsiteX2-23841" fmla="*/ 9517857 w 9517857"/>
              <a:gd name="connsiteY2-23842" fmla="*/ 918356 h 918356"/>
              <a:gd name="connsiteX3-23843" fmla="*/ 14604 w 9517857"/>
              <a:gd name="connsiteY3-23844" fmla="*/ 918356 h 918356"/>
              <a:gd name="connsiteX4-23845" fmla="*/ 12841 w 9517857"/>
              <a:gd name="connsiteY4-23846" fmla="*/ 917763 h 918356"/>
              <a:gd name="connsiteX5-23847" fmla="*/ 93 w 9517857"/>
              <a:gd name="connsiteY5-23848" fmla="*/ 912471 h 918356"/>
              <a:gd name="connsiteX6-23849" fmla="*/ 275005 w 9517857"/>
              <a:gd name="connsiteY6-23850" fmla="*/ 823579 h 918356"/>
              <a:gd name="connsiteX7-23851" fmla="*/ 587824 w 9517857"/>
              <a:gd name="connsiteY7-23852" fmla="*/ 798195 h 918356"/>
              <a:gd name="connsiteX8-23853" fmla="*/ 752936 w 9517857"/>
              <a:gd name="connsiteY8-23854" fmla="*/ 742843 h 918356"/>
              <a:gd name="connsiteX9-23855" fmla="*/ 855732 w 9517857"/>
              <a:gd name="connsiteY9-23856" fmla="*/ 731068 h 918356"/>
              <a:gd name="connsiteX10-23857" fmla="*/ 901402 w 9517857"/>
              <a:gd name="connsiteY10-23858" fmla="*/ 729045 h 918356"/>
              <a:gd name="connsiteX11-23859" fmla="*/ 930946 w 9517857"/>
              <a:gd name="connsiteY11-23860" fmla="*/ 734046 h 918356"/>
              <a:gd name="connsiteX12-23861" fmla="*/ 986250 w 9517857"/>
              <a:gd name="connsiteY12-23862" fmla="*/ 713530 h 918356"/>
              <a:gd name="connsiteX13-23863" fmla="*/ 1013752 w 9517857"/>
              <a:gd name="connsiteY13-23864" fmla="*/ 713361 h 918356"/>
              <a:gd name="connsiteX14-23865" fmla="*/ 1142754 w 9517857"/>
              <a:gd name="connsiteY14-23866" fmla="*/ 725374 h 918356"/>
              <a:gd name="connsiteX15-23867" fmla="*/ 1218120 w 9517857"/>
              <a:gd name="connsiteY15-23868" fmla="*/ 713280 h 918356"/>
              <a:gd name="connsiteX16-23869" fmla="*/ 1580688 w 9517857"/>
              <a:gd name="connsiteY16-23870" fmla="*/ 693697 h 918356"/>
              <a:gd name="connsiteX17-23871" fmla="*/ 2054652 w 9517857"/>
              <a:gd name="connsiteY17-23872" fmla="*/ 656648 h 918356"/>
              <a:gd name="connsiteX18-23873" fmla="*/ 2440292 w 9517857"/>
              <a:gd name="connsiteY18-23874" fmla="*/ 593862 h 918356"/>
              <a:gd name="connsiteX19-23875" fmla="*/ 2547829 w 9517857"/>
              <a:gd name="connsiteY19-23876" fmla="*/ 566150 h 918356"/>
              <a:gd name="connsiteX20-23877" fmla="*/ 2693698 w 9517857"/>
              <a:gd name="connsiteY20-23878" fmla="*/ 560029 h 918356"/>
              <a:gd name="connsiteX21-23879" fmla="*/ 2727306 w 9517857"/>
              <a:gd name="connsiteY21-23880" fmla="*/ 550698 h 918356"/>
              <a:gd name="connsiteX22-23881" fmla="*/ 3073635 w 9517857"/>
              <a:gd name="connsiteY22-23882" fmla="*/ 491294 h 918356"/>
              <a:gd name="connsiteX23-23883" fmla="*/ 3222071 w 9517857"/>
              <a:gd name="connsiteY23-23884" fmla="*/ 470559 h 918356"/>
              <a:gd name="connsiteX24-23885" fmla="*/ 3349632 w 9517857"/>
              <a:gd name="connsiteY24-23886" fmla="*/ 432583 h 918356"/>
              <a:gd name="connsiteX25-23887" fmla="*/ 3479593 w 9517857"/>
              <a:gd name="connsiteY25-23888" fmla="*/ 390437 h 918356"/>
              <a:gd name="connsiteX26-23889" fmla="*/ 3651428 w 9517857"/>
              <a:gd name="connsiteY26-23890" fmla="*/ 368960 h 918356"/>
              <a:gd name="connsiteX27-23891" fmla="*/ 3844133 w 9517857"/>
              <a:gd name="connsiteY27-23892" fmla="*/ 360648 h 918356"/>
              <a:gd name="connsiteX28-23893" fmla="*/ 3933803 w 9517857"/>
              <a:gd name="connsiteY28-23894" fmla="*/ 357315 h 918356"/>
              <a:gd name="connsiteX29-23895" fmla="*/ 4258893 w 9517857"/>
              <a:gd name="connsiteY29-23896" fmla="*/ 347147 h 918356"/>
              <a:gd name="connsiteX30-23897" fmla="*/ 4512664 w 9517857"/>
              <a:gd name="connsiteY30-23898" fmla="*/ 319948 h 918356"/>
              <a:gd name="connsiteX31-23899" fmla="*/ 4616423 w 9517857"/>
              <a:gd name="connsiteY31-23900" fmla="*/ 290914 h 918356"/>
              <a:gd name="connsiteX32-23901" fmla="*/ 4783273 w 9517857"/>
              <a:gd name="connsiteY32-23902" fmla="*/ 267538 h 918356"/>
              <a:gd name="connsiteX33-23903" fmla="*/ 4939758 w 9517857"/>
              <a:gd name="connsiteY33-23904" fmla="*/ 255581 h 918356"/>
              <a:gd name="connsiteX34-23905" fmla="*/ 5170607 w 9517857"/>
              <a:gd name="connsiteY34-23906" fmla="*/ 246811 h 918356"/>
              <a:gd name="connsiteX35-23907" fmla="*/ 5358056 w 9517857"/>
              <a:gd name="connsiteY35-23908" fmla="*/ 237711 h 918356"/>
              <a:gd name="connsiteX36-23909" fmla="*/ 5426496 w 9517857"/>
              <a:gd name="connsiteY36-23910" fmla="*/ 235142 h 918356"/>
              <a:gd name="connsiteX37-23911" fmla="*/ 5497161 w 9517857"/>
              <a:gd name="connsiteY37-23912" fmla="*/ 228808 h 918356"/>
              <a:gd name="connsiteX38-23913" fmla="*/ 5798579 w 9517857"/>
              <a:gd name="connsiteY38-23914" fmla="*/ 202916 h 918356"/>
              <a:gd name="connsiteX39-23915" fmla="*/ 6070402 w 9517857"/>
              <a:gd name="connsiteY39-23916" fmla="*/ 178124 h 918356"/>
              <a:gd name="connsiteX40-23917" fmla="*/ 6154920 w 9517857"/>
              <a:gd name="connsiteY40-23918" fmla="*/ 173232 h 918356"/>
              <a:gd name="connsiteX41-23919" fmla="*/ 6281379 w 9517857"/>
              <a:gd name="connsiteY41-23920" fmla="*/ 181626 h 918356"/>
              <a:gd name="connsiteX42-23921" fmla="*/ 6489033 w 9517857"/>
              <a:gd name="connsiteY42-23922" fmla="*/ 167648 h 918356"/>
              <a:gd name="connsiteX43-23923" fmla="*/ 6544700 w 9517857"/>
              <a:gd name="connsiteY43-23924" fmla="*/ 167161 h 918356"/>
              <a:gd name="connsiteX44-23925" fmla="*/ 6736227 w 9517857"/>
              <a:gd name="connsiteY44-23926" fmla="*/ 173216 h 918356"/>
              <a:gd name="connsiteX45-23927" fmla="*/ 6977218 w 9517857"/>
              <a:gd name="connsiteY45-23928" fmla="*/ 184289 h 918356"/>
              <a:gd name="connsiteX46-23929" fmla="*/ 7108378 w 9517857"/>
              <a:gd name="connsiteY46-23930" fmla="*/ 210840 h 918356"/>
              <a:gd name="connsiteX47-23931" fmla="*/ 7358195 w 9517857"/>
              <a:gd name="connsiteY47-23932" fmla="*/ 251740 h 918356"/>
              <a:gd name="connsiteX48-23933" fmla="*/ 7599285 w 9517857"/>
              <a:gd name="connsiteY48-23934" fmla="*/ 266021 h 918356"/>
              <a:gd name="connsiteX49-23935" fmla="*/ 7644411 w 9517857"/>
              <a:gd name="connsiteY49-23936" fmla="*/ 258986 h 918356"/>
              <a:gd name="connsiteX50-23937" fmla="*/ 7950112 w 9517857"/>
              <a:gd name="connsiteY50-23938" fmla="*/ 226584 h 918356"/>
              <a:gd name="connsiteX51-23939" fmla="*/ 8147401 w 9517857"/>
              <a:gd name="connsiteY51-23940" fmla="*/ 205617 h 918356"/>
              <a:gd name="connsiteX52-23941" fmla="*/ 8256033 w 9517857"/>
              <a:gd name="connsiteY52-23942" fmla="*/ 193713 h 918356"/>
              <a:gd name="connsiteX53-23943" fmla="*/ 8614948 w 9517857"/>
              <a:gd name="connsiteY53-23944" fmla="*/ 168247 h 918356"/>
              <a:gd name="connsiteX54-23945" fmla="*/ 8715976 w 9517857"/>
              <a:gd name="connsiteY54-23946" fmla="*/ 156914 h 918356"/>
              <a:gd name="connsiteX55-23947" fmla="*/ 8778827 w 9517857"/>
              <a:gd name="connsiteY55-23948" fmla="*/ 153860 h 918356"/>
              <a:gd name="connsiteX56-23949" fmla="*/ 8855248 w 9517857"/>
              <a:gd name="connsiteY56-23950" fmla="*/ 143149 h 918356"/>
              <a:gd name="connsiteX57-23951" fmla="*/ 9010380 w 9517857"/>
              <a:gd name="connsiteY57-23952" fmla="*/ 91891 h 918356"/>
              <a:gd name="connsiteX58-23953" fmla="*/ 9110856 w 9517857"/>
              <a:gd name="connsiteY58-23954" fmla="*/ 70997 h 918356"/>
              <a:gd name="connsiteX59-23955" fmla="*/ 9268817 w 9517857"/>
              <a:gd name="connsiteY59-23956" fmla="*/ 53082 h 918356"/>
              <a:gd name="connsiteX60-23957" fmla="*/ 9316667 w 9517857"/>
              <a:gd name="connsiteY60-23958" fmla="*/ 45047 h 918356"/>
              <a:gd name="connsiteX61-23959" fmla="*/ 9428209 w 9517857"/>
              <a:gd name="connsiteY61-23960" fmla="*/ 29923 h 918356"/>
              <a:gd name="connsiteX62-23961" fmla="*/ 9488916 w 9517857"/>
              <a:gd name="connsiteY62-23962" fmla="*/ 0 h 918356"/>
              <a:gd name="connsiteX0-23963" fmla="*/ 9488916 w 9517857"/>
              <a:gd name="connsiteY0-23964" fmla="*/ 0 h 918356"/>
              <a:gd name="connsiteX1-23965" fmla="*/ 9517857 w 9517857"/>
              <a:gd name="connsiteY1-23966" fmla="*/ 12 h 918356"/>
              <a:gd name="connsiteX2-23967" fmla="*/ 9517857 w 9517857"/>
              <a:gd name="connsiteY2-23968" fmla="*/ 918356 h 918356"/>
              <a:gd name="connsiteX3-23969" fmla="*/ 14604 w 9517857"/>
              <a:gd name="connsiteY3-23970" fmla="*/ 918356 h 918356"/>
              <a:gd name="connsiteX4-23971" fmla="*/ 12841 w 9517857"/>
              <a:gd name="connsiteY4-23972" fmla="*/ 917763 h 918356"/>
              <a:gd name="connsiteX5-23973" fmla="*/ 93 w 9517857"/>
              <a:gd name="connsiteY5-23974" fmla="*/ 912471 h 918356"/>
              <a:gd name="connsiteX6-23975" fmla="*/ 275005 w 9517857"/>
              <a:gd name="connsiteY6-23976" fmla="*/ 823579 h 918356"/>
              <a:gd name="connsiteX7-23977" fmla="*/ 587824 w 9517857"/>
              <a:gd name="connsiteY7-23978" fmla="*/ 798195 h 918356"/>
              <a:gd name="connsiteX8-23979" fmla="*/ 752936 w 9517857"/>
              <a:gd name="connsiteY8-23980" fmla="*/ 742843 h 918356"/>
              <a:gd name="connsiteX9-23981" fmla="*/ 855732 w 9517857"/>
              <a:gd name="connsiteY9-23982" fmla="*/ 731068 h 918356"/>
              <a:gd name="connsiteX10-23983" fmla="*/ 901402 w 9517857"/>
              <a:gd name="connsiteY10-23984" fmla="*/ 729045 h 918356"/>
              <a:gd name="connsiteX11-23985" fmla="*/ 930946 w 9517857"/>
              <a:gd name="connsiteY11-23986" fmla="*/ 734046 h 918356"/>
              <a:gd name="connsiteX12-23987" fmla="*/ 986250 w 9517857"/>
              <a:gd name="connsiteY12-23988" fmla="*/ 713530 h 918356"/>
              <a:gd name="connsiteX13-23989" fmla="*/ 1013752 w 9517857"/>
              <a:gd name="connsiteY13-23990" fmla="*/ 713361 h 918356"/>
              <a:gd name="connsiteX14-23991" fmla="*/ 1142754 w 9517857"/>
              <a:gd name="connsiteY14-23992" fmla="*/ 725374 h 918356"/>
              <a:gd name="connsiteX15-23993" fmla="*/ 1218120 w 9517857"/>
              <a:gd name="connsiteY15-23994" fmla="*/ 713280 h 918356"/>
              <a:gd name="connsiteX16-23995" fmla="*/ 1580688 w 9517857"/>
              <a:gd name="connsiteY16-23996" fmla="*/ 693697 h 918356"/>
              <a:gd name="connsiteX17-23997" fmla="*/ 2054652 w 9517857"/>
              <a:gd name="connsiteY17-23998" fmla="*/ 656648 h 918356"/>
              <a:gd name="connsiteX18-23999" fmla="*/ 2440292 w 9517857"/>
              <a:gd name="connsiteY18-24000" fmla="*/ 593862 h 918356"/>
              <a:gd name="connsiteX19-24001" fmla="*/ 2547829 w 9517857"/>
              <a:gd name="connsiteY19-24002" fmla="*/ 566150 h 918356"/>
              <a:gd name="connsiteX20-24003" fmla="*/ 2693698 w 9517857"/>
              <a:gd name="connsiteY20-24004" fmla="*/ 560029 h 918356"/>
              <a:gd name="connsiteX21-24005" fmla="*/ 2727306 w 9517857"/>
              <a:gd name="connsiteY21-24006" fmla="*/ 550698 h 918356"/>
              <a:gd name="connsiteX22-24007" fmla="*/ 3073635 w 9517857"/>
              <a:gd name="connsiteY22-24008" fmla="*/ 491294 h 918356"/>
              <a:gd name="connsiteX23-24009" fmla="*/ 3222071 w 9517857"/>
              <a:gd name="connsiteY23-24010" fmla="*/ 470559 h 918356"/>
              <a:gd name="connsiteX24-24011" fmla="*/ 3349632 w 9517857"/>
              <a:gd name="connsiteY24-24012" fmla="*/ 432583 h 918356"/>
              <a:gd name="connsiteX25-24013" fmla="*/ 3479593 w 9517857"/>
              <a:gd name="connsiteY25-24014" fmla="*/ 390437 h 918356"/>
              <a:gd name="connsiteX26-24015" fmla="*/ 3651428 w 9517857"/>
              <a:gd name="connsiteY26-24016" fmla="*/ 368960 h 918356"/>
              <a:gd name="connsiteX27-24017" fmla="*/ 3844133 w 9517857"/>
              <a:gd name="connsiteY27-24018" fmla="*/ 360648 h 918356"/>
              <a:gd name="connsiteX28-24019" fmla="*/ 3933803 w 9517857"/>
              <a:gd name="connsiteY28-24020" fmla="*/ 357315 h 918356"/>
              <a:gd name="connsiteX29-24021" fmla="*/ 4258893 w 9517857"/>
              <a:gd name="connsiteY29-24022" fmla="*/ 347147 h 918356"/>
              <a:gd name="connsiteX30-24023" fmla="*/ 4512664 w 9517857"/>
              <a:gd name="connsiteY30-24024" fmla="*/ 319948 h 918356"/>
              <a:gd name="connsiteX31-24025" fmla="*/ 4616423 w 9517857"/>
              <a:gd name="connsiteY31-24026" fmla="*/ 290914 h 918356"/>
              <a:gd name="connsiteX32-24027" fmla="*/ 4783273 w 9517857"/>
              <a:gd name="connsiteY32-24028" fmla="*/ 267538 h 918356"/>
              <a:gd name="connsiteX33-24029" fmla="*/ 4939758 w 9517857"/>
              <a:gd name="connsiteY33-24030" fmla="*/ 255581 h 918356"/>
              <a:gd name="connsiteX34-24031" fmla="*/ 5170607 w 9517857"/>
              <a:gd name="connsiteY34-24032" fmla="*/ 246811 h 918356"/>
              <a:gd name="connsiteX35-24033" fmla="*/ 5358056 w 9517857"/>
              <a:gd name="connsiteY35-24034" fmla="*/ 237711 h 918356"/>
              <a:gd name="connsiteX36-24035" fmla="*/ 5426496 w 9517857"/>
              <a:gd name="connsiteY36-24036" fmla="*/ 235142 h 918356"/>
              <a:gd name="connsiteX37-24037" fmla="*/ 5497161 w 9517857"/>
              <a:gd name="connsiteY37-24038" fmla="*/ 228808 h 918356"/>
              <a:gd name="connsiteX38-24039" fmla="*/ 5798579 w 9517857"/>
              <a:gd name="connsiteY38-24040" fmla="*/ 202916 h 918356"/>
              <a:gd name="connsiteX39-24041" fmla="*/ 6070402 w 9517857"/>
              <a:gd name="connsiteY39-24042" fmla="*/ 178124 h 918356"/>
              <a:gd name="connsiteX40-24043" fmla="*/ 6154920 w 9517857"/>
              <a:gd name="connsiteY40-24044" fmla="*/ 173232 h 918356"/>
              <a:gd name="connsiteX41-24045" fmla="*/ 6281379 w 9517857"/>
              <a:gd name="connsiteY41-24046" fmla="*/ 181626 h 918356"/>
              <a:gd name="connsiteX42-24047" fmla="*/ 6489033 w 9517857"/>
              <a:gd name="connsiteY42-24048" fmla="*/ 167648 h 918356"/>
              <a:gd name="connsiteX43-24049" fmla="*/ 6544700 w 9517857"/>
              <a:gd name="connsiteY43-24050" fmla="*/ 167161 h 918356"/>
              <a:gd name="connsiteX44-24051" fmla="*/ 6736227 w 9517857"/>
              <a:gd name="connsiteY44-24052" fmla="*/ 173216 h 918356"/>
              <a:gd name="connsiteX45-24053" fmla="*/ 6977218 w 9517857"/>
              <a:gd name="connsiteY45-24054" fmla="*/ 184289 h 918356"/>
              <a:gd name="connsiteX46-24055" fmla="*/ 7108378 w 9517857"/>
              <a:gd name="connsiteY46-24056" fmla="*/ 210840 h 918356"/>
              <a:gd name="connsiteX47-24057" fmla="*/ 7358195 w 9517857"/>
              <a:gd name="connsiteY47-24058" fmla="*/ 251740 h 918356"/>
              <a:gd name="connsiteX48-24059" fmla="*/ 7599285 w 9517857"/>
              <a:gd name="connsiteY48-24060" fmla="*/ 266021 h 918356"/>
              <a:gd name="connsiteX49-24061" fmla="*/ 7644411 w 9517857"/>
              <a:gd name="connsiteY49-24062" fmla="*/ 258986 h 918356"/>
              <a:gd name="connsiteX50-24063" fmla="*/ 7950112 w 9517857"/>
              <a:gd name="connsiteY50-24064" fmla="*/ 226584 h 918356"/>
              <a:gd name="connsiteX51-24065" fmla="*/ 8147401 w 9517857"/>
              <a:gd name="connsiteY51-24066" fmla="*/ 205617 h 918356"/>
              <a:gd name="connsiteX52-24067" fmla="*/ 8256033 w 9517857"/>
              <a:gd name="connsiteY52-24068" fmla="*/ 193713 h 918356"/>
              <a:gd name="connsiteX53-24069" fmla="*/ 8614948 w 9517857"/>
              <a:gd name="connsiteY53-24070" fmla="*/ 168247 h 918356"/>
              <a:gd name="connsiteX54-24071" fmla="*/ 8715976 w 9517857"/>
              <a:gd name="connsiteY54-24072" fmla="*/ 156914 h 918356"/>
              <a:gd name="connsiteX55-24073" fmla="*/ 8778827 w 9517857"/>
              <a:gd name="connsiteY55-24074" fmla="*/ 153860 h 918356"/>
              <a:gd name="connsiteX56-24075" fmla="*/ 8855248 w 9517857"/>
              <a:gd name="connsiteY56-24076" fmla="*/ 143149 h 918356"/>
              <a:gd name="connsiteX57-24077" fmla="*/ 9010380 w 9517857"/>
              <a:gd name="connsiteY57-24078" fmla="*/ 91891 h 918356"/>
              <a:gd name="connsiteX58-24079" fmla="*/ 9110856 w 9517857"/>
              <a:gd name="connsiteY58-24080" fmla="*/ 70997 h 918356"/>
              <a:gd name="connsiteX59-24081" fmla="*/ 9268817 w 9517857"/>
              <a:gd name="connsiteY59-24082" fmla="*/ 53082 h 918356"/>
              <a:gd name="connsiteX60-24083" fmla="*/ 9316667 w 9517857"/>
              <a:gd name="connsiteY60-24084" fmla="*/ 45047 h 918356"/>
              <a:gd name="connsiteX61-24085" fmla="*/ 9428209 w 9517857"/>
              <a:gd name="connsiteY61-24086" fmla="*/ 29923 h 918356"/>
              <a:gd name="connsiteX62-24087" fmla="*/ 9488916 w 9517857"/>
              <a:gd name="connsiteY62-24088" fmla="*/ 0 h 918356"/>
              <a:gd name="connsiteX0-24089" fmla="*/ 9488916 w 9517857"/>
              <a:gd name="connsiteY0-24090" fmla="*/ 0 h 918356"/>
              <a:gd name="connsiteX1-24091" fmla="*/ 9517857 w 9517857"/>
              <a:gd name="connsiteY1-24092" fmla="*/ 12 h 918356"/>
              <a:gd name="connsiteX2-24093" fmla="*/ 9517857 w 9517857"/>
              <a:gd name="connsiteY2-24094" fmla="*/ 918356 h 918356"/>
              <a:gd name="connsiteX3-24095" fmla="*/ 14604 w 9517857"/>
              <a:gd name="connsiteY3-24096" fmla="*/ 918356 h 918356"/>
              <a:gd name="connsiteX4-24097" fmla="*/ 12841 w 9517857"/>
              <a:gd name="connsiteY4-24098" fmla="*/ 917763 h 918356"/>
              <a:gd name="connsiteX5-24099" fmla="*/ 93 w 9517857"/>
              <a:gd name="connsiteY5-24100" fmla="*/ 912471 h 918356"/>
              <a:gd name="connsiteX6-24101" fmla="*/ 275005 w 9517857"/>
              <a:gd name="connsiteY6-24102" fmla="*/ 823579 h 918356"/>
              <a:gd name="connsiteX7-24103" fmla="*/ 587824 w 9517857"/>
              <a:gd name="connsiteY7-24104" fmla="*/ 798195 h 918356"/>
              <a:gd name="connsiteX8-24105" fmla="*/ 752936 w 9517857"/>
              <a:gd name="connsiteY8-24106" fmla="*/ 742843 h 918356"/>
              <a:gd name="connsiteX9-24107" fmla="*/ 855732 w 9517857"/>
              <a:gd name="connsiteY9-24108" fmla="*/ 731068 h 918356"/>
              <a:gd name="connsiteX10-24109" fmla="*/ 901402 w 9517857"/>
              <a:gd name="connsiteY10-24110" fmla="*/ 729045 h 918356"/>
              <a:gd name="connsiteX11-24111" fmla="*/ 930946 w 9517857"/>
              <a:gd name="connsiteY11-24112" fmla="*/ 734046 h 918356"/>
              <a:gd name="connsiteX12-24113" fmla="*/ 986250 w 9517857"/>
              <a:gd name="connsiteY12-24114" fmla="*/ 713530 h 918356"/>
              <a:gd name="connsiteX13-24115" fmla="*/ 1013752 w 9517857"/>
              <a:gd name="connsiteY13-24116" fmla="*/ 713361 h 918356"/>
              <a:gd name="connsiteX14-24117" fmla="*/ 1142754 w 9517857"/>
              <a:gd name="connsiteY14-24118" fmla="*/ 725374 h 918356"/>
              <a:gd name="connsiteX15-24119" fmla="*/ 1218120 w 9517857"/>
              <a:gd name="connsiteY15-24120" fmla="*/ 713280 h 918356"/>
              <a:gd name="connsiteX16-24121" fmla="*/ 1580688 w 9517857"/>
              <a:gd name="connsiteY16-24122" fmla="*/ 693697 h 918356"/>
              <a:gd name="connsiteX17-24123" fmla="*/ 2054652 w 9517857"/>
              <a:gd name="connsiteY17-24124" fmla="*/ 656648 h 918356"/>
              <a:gd name="connsiteX18-24125" fmla="*/ 2440292 w 9517857"/>
              <a:gd name="connsiteY18-24126" fmla="*/ 593862 h 918356"/>
              <a:gd name="connsiteX19-24127" fmla="*/ 2547829 w 9517857"/>
              <a:gd name="connsiteY19-24128" fmla="*/ 566150 h 918356"/>
              <a:gd name="connsiteX20-24129" fmla="*/ 2693698 w 9517857"/>
              <a:gd name="connsiteY20-24130" fmla="*/ 560029 h 918356"/>
              <a:gd name="connsiteX21-24131" fmla="*/ 2727306 w 9517857"/>
              <a:gd name="connsiteY21-24132" fmla="*/ 550698 h 918356"/>
              <a:gd name="connsiteX22-24133" fmla="*/ 3073635 w 9517857"/>
              <a:gd name="connsiteY22-24134" fmla="*/ 491294 h 918356"/>
              <a:gd name="connsiteX23-24135" fmla="*/ 3222071 w 9517857"/>
              <a:gd name="connsiteY23-24136" fmla="*/ 470559 h 918356"/>
              <a:gd name="connsiteX24-24137" fmla="*/ 3349632 w 9517857"/>
              <a:gd name="connsiteY24-24138" fmla="*/ 432583 h 918356"/>
              <a:gd name="connsiteX25-24139" fmla="*/ 3479593 w 9517857"/>
              <a:gd name="connsiteY25-24140" fmla="*/ 390437 h 918356"/>
              <a:gd name="connsiteX26-24141" fmla="*/ 3651428 w 9517857"/>
              <a:gd name="connsiteY26-24142" fmla="*/ 368960 h 918356"/>
              <a:gd name="connsiteX27-24143" fmla="*/ 3844133 w 9517857"/>
              <a:gd name="connsiteY27-24144" fmla="*/ 360648 h 918356"/>
              <a:gd name="connsiteX28-24145" fmla="*/ 3933803 w 9517857"/>
              <a:gd name="connsiteY28-24146" fmla="*/ 357315 h 918356"/>
              <a:gd name="connsiteX29-24147" fmla="*/ 4258893 w 9517857"/>
              <a:gd name="connsiteY29-24148" fmla="*/ 347147 h 918356"/>
              <a:gd name="connsiteX30-24149" fmla="*/ 4512664 w 9517857"/>
              <a:gd name="connsiteY30-24150" fmla="*/ 319948 h 918356"/>
              <a:gd name="connsiteX31-24151" fmla="*/ 4616423 w 9517857"/>
              <a:gd name="connsiteY31-24152" fmla="*/ 290914 h 918356"/>
              <a:gd name="connsiteX32-24153" fmla="*/ 4783273 w 9517857"/>
              <a:gd name="connsiteY32-24154" fmla="*/ 267538 h 918356"/>
              <a:gd name="connsiteX33-24155" fmla="*/ 4939758 w 9517857"/>
              <a:gd name="connsiteY33-24156" fmla="*/ 255581 h 918356"/>
              <a:gd name="connsiteX34-24157" fmla="*/ 5170607 w 9517857"/>
              <a:gd name="connsiteY34-24158" fmla="*/ 246811 h 918356"/>
              <a:gd name="connsiteX35-24159" fmla="*/ 5358056 w 9517857"/>
              <a:gd name="connsiteY35-24160" fmla="*/ 237711 h 918356"/>
              <a:gd name="connsiteX36-24161" fmla="*/ 5426496 w 9517857"/>
              <a:gd name="connsiteY36-24162" fmla="*/ 235142 h 918356"/>
              <a:gd name="connsiteX37-24163" fmla="*/ 5552088 w 9517857"/>
              <a:gd name="connsiteY37-24164" fmla="*/ 228808 h 918356"/>
              <a:gd name="connsiteX38-24165" fmla="*/ 5798579 w 9517857"/>
              <a:gd name="connsiteY38-24166" fmla="*/ 202916 h 918356"/>
              <a:gd name="connsiteX39-24167" fmla="*/ 6070402 w 9517857"/>
              <a:gd name="connsiteY39-24168" fmla="*/ 178124 h 918356"/>
              <a:gd name="connsiteX40-24169" fmla="*/ 6154920 w 9517857"/>
              <a:gd name="connsiteY40-24170" fmla="*/ 173232 h 918356"/>
              <a:gd name="connsiteX41-24171" fmla="*/ 6281379 w 9517857"/>
              <a:gd name="connsiteY41-24172" fmla="*/ 181626 h 918356"/>
              <a:gd name="connsiteX42-24173" fmla="*/ 6489033 w 9517857"/>
              <a:gd name="connsiteY42-24174" fmla="*/ 167648 h 918356"/>
              <a:gd name="connsiteX43-24175" fmla="*/ 6544700 w 9517857"/>
              <a:gd name="connsiteY43-24176" fmla="*/ 167161 h 918356"/>
              <a:gd name="connsiteX44-24177" fmla="*/ 6736227 w 9517857"/>
              <a:gd name="connsiteY44-24178" fmla="*/ 173216 h 918356"/>
              <a:gd name="connsiteX45-24179" fmla="*/ 6977218 w 9517857"/>
              <a:gd name="connsiteY45-24180" fmla="*/ 184289 h 918356"/>
              <a:gd name="connsiteX46-24181" fmla="*/ 7108378 w 9517857"/>
              <a:gd name="connsiteY46-24182" fmla="*/ 210840 h 918356"/>
              <a:gd name="connsiteX47-24183" fmla="*/ 7358195 w 9517857"/>
              <a:gd name="connsiteY47-24184" fmla="*/ 251740 h 918356"/>
              <a:gd name="connsiteX48-24185" fmla="*/ 7599285 w 9517857"/>
              <a:gd name="connsiteY48-24186" fmla="*/ 266021 h 918356"/>
              <a:gd name="connsiteX49-24187" fmla="*/ 7644411 w 9517857"/>
              <a:gd name="connsiteY49-24188" fmla="*/ 258986 h 918356"/>
              <a:gd name="connsiteX50-24189" fmla="*/ 7950112 w 9517857"/>
              <a:gd name="connsiteY50-24190" fmla="*/ 226584 h 918356"/>
              <a:gd name="connsiteX51-24191" fmla="*/ 8147401 w 9517857"/>
              <a:gd name="connsiteY51-24192" fmla="*/ 205617 h 918356"/>
              <a:gd name="connsiteX52-24193" fmla="*/ 8256033 w 9517857"/>
              <a:gd name="connsiteY52-24194" fmla="*/ 193713 h 918356"/>
              <a:gd name="connsiteX53-24195" fmla="*/ 8614948 w 9517857"/>
              <a:gd name="connsiteY53-24196" fmla="*/ 168247 h 918356"/>
              <a:gd name="connsiteX54-24197" fmla="*/ 8715976 w 9517857"/>
              <a:gd name="connsiteY54-24198" fmla="*/ 156914 h 918356"/>
              <a:gd name="connsiteX55-24199" fmla="*/ 8778827 w 9517857"/>
              <a:gd name="connsiteY55-24200" fmla="*/ 153860 h 918356"/>
              <a:gd name="connsiteX56-24201" fmla="*/ 8855248 w 9517857"/>
              <a:gd name="connsiteY56-24202" fmla="*/ 143149 h 918356"/>
              <a:gd name="connsiteX57-24203" fmla="*/ 9010380 w 9517857"/>
              <a:gd name="connsiteY57-24204" fmla="*/ 91891 h 918356"/>
              <a:gd name="connsiteX58-24205" fmla="*/ 9110856 w 9517857"/>
              <a:gd name="connsiteY58-24206" fmla="*/ 70997 h 918356"/>
              <a:gd name="connsiteX59-24207" fmla="*/ 9268817 w 9517857"/>
              <a:gd name="connsiteY59-24208" fmla="*/ 53082 h 918356"/>
              <a:gd name="connsiteX60-24209" fmla="*/ 9316667 w 9517857"/>
              <a:gd name="connsiteY60-24210" fmla="*/ 45047 h 918356"/>
              <a:gd name="connsiteX61-24211" fmla="*/ 9428209 w 9517857"/>
              <a:gd name="connsiteY61-24212" fmla="*/ 29923 h 918356"/>
              <a:gd name="connsiteX62-24213" fmla="*/ 9488916 w 9517857"/>
              <a:gd name="connsiteY62-24214" fmla="*/ 0 h 918356"/>
              <a:gd name="connsiteX0-24215" fmla="*/ 9488916 w 9517857"/>
              <a:gd name="connsiteY0-24216" fmla="*/ 0 h 918356"/>
              <a:gd name="connsiteX1-24217" fmla="*/ 9517857 w 9517857"/>
              <a:gd name="connsiteY1-24218" fmla="*/ 12 h 918356"/>
              <a:gd name="connsiteX2-24219" fmla="*/ 9517857 w 9517857"/>
              <a:gd name="connsiteY2-24220" fmla="*/ 918356 h 918356"/>
              <a:gd name="connsiteX3-24221" fmla="*/ 14604 w 9517857"/>
              <a:gd name="connsiteY3-24222" fmla="*/ 918356 h 918356"/>
              <a:gd name="connsiteX4-24223" fmla="*/ 12841 w 9517857"/>
              <a:gd name="connsiteY4-24224" fmla="*/ 917763 h 918356"/>
              <a:gd name="connsiteX5-24225" fmla="*/ 93 w 9517857"/>
              <a:gd name="connsiteY5-24226" fmla="*/ 912471 h 918356"/>
              <a:gd name="connsiteX6-24227" fmla="*/ 275005 w 9517857"/>
              <a:gd name="connsiteY6-24228" fmla="*/ 823579 h 918356"/>
              <a:gd name="connsiteX7-24229" fmla="*/ 587824 w 9517857"/>
              <a:gd name="connsiteY7-24230" fmla="*/ 798195 h 918356"/>
              <a:gd name="connsiteX8-24231" fmla="*/ 752936 w 9517857"/>
              <a:gd name="connsiteY8-24232" fmla="*/ 742843 h 918356"/>
              <a:gd name="connsiteX9-24233" fmla="*/ 855732 w 9517857"/>
              <a:gd name="connsiteY9-24234" fmla="*/ 731068 h 918356"/>
              <a:gd name="connsiteX10-24235" fmla="*/ 901402 w 9517857"/>
              <a:gd name="connsiteY10-24236" fmla="*/ 729045 h 918356"/>
              <a:gd name="connsiteX11-24237" fmla="*/ 930946 w 9517857"/>
              <a:gd name="connsiteY11-24238" fmla="*/ 734046 h 918356"/>
              <a:gd name="connsiteX12-24239" fmla="*/ 986250 w 9517857"/>
              <a:gd name="connsiteY12-24240" fmla="*/ 713530 h 918356"/>
              <a:gd name="connsiteX13-24241" fmla="*/ 1013752 w 9517857"/>
              <a:gd name="connsiteY13-24242" fmla="*/ 713361 h 918356"/>
              <a:gd name="connsiteX14-24243" fmla="*/ 1142754 w 9517857"/>
              <a:gd name="connsiteY14-24244" fmla="*/ 725374 h 918356"/>
              <a:gd name="connsiteX15-24245" fmla="*/ 1218120 w 9517857"/>
              <a:gd name="connsiteY15-24246" fmla="*/ 713280 h 918356"/>
              <a:gd name="connsiteX16-24247" fmla="*/ 1580688 w 9517857"/>
              <a:gd name="connsiteY16-24248" fmla="*/ 693697 h 918356"/>
              <a:gd name="connsiteX17-24249" fmla="*/ 2054652 w 9517857"/>
              <a:gd name="connsiteY17-24250" fmla="*/ 656648 h 918356"/>
              <a:gd name="connsiteX18-24251" fmla="*/ 2440292 w 9517857"/>
              <a:gd name="connsiteY18-24252" fmla="*/ 593862 h 918356"/>
              <a:gd name="connsiteX19-24253" fmla="*/ 2547829 w 9517857"/>
              <a:gd name="connsiteY19-24254" fmla="*/ 566150 h 918356"/>
              <a:gd name="connsiteX20-24255" fmla="*/ 2693698 w 9517857"/>
              <a:gd name="connsiteY20-24256" fmla="*/ 560029 h 918356"/>
              <a:gd name="connsiteX21-24257" fmla="*/ 2727306 w 9517857"/>
              <a:gd name="connsiteY21-24258" fmla="*/ 550698 h 918356"/>
              <a:gd name="connsiteX22-24259" fmla="*/ 3073635 w 9517857"/>
              <a:gd name="connsiteY22-24260" fmla="*/ 491294 h 918356"/>
              <a:gd name="connsiteX23-24261" fmla="*/ 3222071 w 9517857"/>
              <a:gd name="connsiteY23-24262" fmla="*/ 470559 h 918356"/>
              <a:gd name="connsiteX24-24263" fmla="*/ 3349632 w 9517857"/>
              <a:gd name="connsiteY24-24264" fmla="*/ 432583 h 918356"/>
              <a:gd name="connsiteX25-24265" fmla="*/ 3479593 w 9517857"/>
              <a:gd name="connsiteY25-24266" fmla="*/ 390437 h 918356"/>
              <a:gd name="connsiteX26-24267" fmla="*/ 3651428 w 9517857"/>
              <a:gd name="connsiteY26-24268" fmla="*/ 368960 h 918356"/>
              <a:gd name="connsiteX27-24269" fmla="*/ 3844133 w 9517857"/>
              <a:gd name="connsiteY27-24270" fmla="*/ 360648 h 918356"/>
              <a:gd name="connsiteX28-24271" fmla="*/ 3933803 w 9517857"/>
              <a:gd name="connsiteY28-24272" fmla="*/ 357315 h 918356"/>
              <a:gd name="connsiteX29-24273" fmla="*/ 4258893 w 9517857"/>
              <a:gd name="connsiteY29-24274" fmla="*/ 347147 h 918356"/>
              <a:gd name="connsiteX30-24275" fmla="*/ 4512664 w 9517857"/>
              <a:gd name="connsiteY30-24276" fmla="*/ 319948 h 918356"/>
              <a:gd name="connsiteX31-24277" fmla="*/ 4616423 w 9517857"/>
              <a:gd name="connsiteY31-24278" fmla="*/ 290914 h 918356"/>
              <a:gd name="connsiteX32-24279" fmla="*/ 4783273 w 9517857"/>
              <a:gd name="connsiteY32-24280" fmla="*/ 267538 h 918356"/>
              <a:gd name="connsiteX33-24281" fmla="*/ 4939758 w 9517857"/>
              <a:gd name="connsiteY33-24282" fmla="*/ 255581 h 918356"/>
              <a:gd name="connsiteX34-24283" fmla="*/ 5170607 w 9517857"/>
              <a:gd name="connsiteY34-24284" fmla="*/ 246811 h 918356"/>
              <a:gd name="connsiteX35-24285" fmla="*/ 5358056 w 9517857"/>
              <a:gd name="connsiteY35-24286" fmla="*/ 237711 h 918356"/>
              <a:gd name="connsiteX36-24287" fmla="*/ 5426496 w 9517857"/>
              <a:gd name="connsiteY36-24288" fmla="*/ 235142 h 918356"/>
              <a:gd name="connsiteX37-24289" fmla="*/ 5552088 w 9517857"/>
              <a:gd name="connsiteY37-24290" fmla="*/ 228808 h 918356"/>
              <a:gd name="connsiteX38-24291" fmla="*/ 5798579 w 9517857"/>
              <a:gd name="connsiteY38-24292" fmla="*/ 202916 h 918356"/>
              <a:gd name="connsiteX39-24293" fmla="*/ 6070402 w 9517857"/>
              <a:gd name="connsiteY39-24294" fmla="*/ 178124 h 918356"/>
              <a:gd name="connsiteX40-24295" fmla="*/ 6154920 w 9517857"/>
              <a:gd name="connsiteY40-24296" fmla="*/ 173232 h 918356"/>
              <a:gd name="connsiteX41-24297" fmla="*/ 6281379 w 9517857"/>
              <a:gd name="connsiteY41-24298" fmla="*/ 181626 h 918356"/>
              <a:gd name="connsiteX42-24299" fmla="*/ 6489033 w 9517857"/>
              <a:gd name="connsiteY42-24300" fmla="*/ 167648 h 918356"/>
              <a:gd name="connsiteX43-24301" fmla="*/ 6544700 w 9517857"/>
              <a:gd name="connsiteY43-24302" fmla="*/ 167161 h 918356"/>
              <a:gd name="connsiteX44-24303" fmla="*/ 6736227 w 9517857"/>
              <a:gd name="connsiteY44-24304" fmla="*/ 173216 h 918356"/>
              <a:gd name="connsiteX45-24305" fmla="*/ 6977218 w 9517857"/>
              <a:gd name="connsiteY45-24306" fmla="*/ 184289 h 918356"/>
              <a:gd name="connsiteX46-24307" fmla="*/ 7108378 w 9517857"/>
              <a:gd name="connsiteY46-24308" fmla="*/ 210840 h 918356"/>
              <a:gd name="connsiteX47-24309" fmla="*/ 7358195 w 9517857"/>
              <a:gd name="connsiteY47-24310" fmla="*/ 251740 h 918356"/>
              <a:gd name="connsiteX48-24311" fmla="*/ 7599285 w 9517857"/>
              <a:gd name="connsiteY48-24312" fmla="*/ 266021 h 918356"/>
              <a:gd name="connsiteX49-24313" fmla="*/ 7644411 w 9517857"/>
              <a:gd name="connsiteY49-24314" fmla="*/ 258986 h 918356"/>
              <a:gd name="connsiteX50-24315" fmla="*/ 7950112 w 9517857"/>
              <a:gd name="connsiteY50-24316" fmla="*/ 226584 h 918356"/>
              <a:gd name="connsiteX51-24317" fmla="*/ 8147401 w 9517857"/>
              <a:gd name="connsiteY51-24318" fmla="*/ 205617 h 918356"/>
              <a:gd name="connsiteX52-24319" fmla="*/ 8256033 w 9517857"/>
              <a:gd name="connsiteY52-24320" fmla="*/ 193713 h 918356"/>
              <a:gd name="connsiteX53-24321" fmla="*/ 8614948 w 9517857"/>
              <a:gd name="connsiteY53-24322" fmla="*/ 168247 h 918356"/>
              <a:gd name="connsiteX54-24323" fmla="*/ 8715976 w 9517857"/>
              <a:gd name="connsiteY54-24324" fmla="*/ 156914 h 918356"/>
              <a:gd name="connsiteX55-24325" fmla="*/ 8778827 w 9517857"/>
              <a:gd name="connsiteY55-24326" fmla="*/ 153860 h 918356"/>
              <a:gd name="connsiteX56-24327" fmla="*/ 8855248 w 9517857"/>
              <a:gd name="connsiteY56-24328" fmla="*/ 143149 h 918356"/>
              <a:gd name="connsiteX57-24329" fmla="*/ 9010380 w 9517857"/>
              <a:gd name="connsiteY57-24330" fmla="*/ 91891 h 918356"/>
              <a:gd name="connsiteX58-24331" fmla="*/ 9110856 w 9517857"/>
              <a:gd name="connsiteY58-24332" fmla="*/ 70997 h 918356"/>
              <a:gd name="connsiteX59-24333" fmla="*/ 9268817 w 9517857"/>
              <a:gd name="connsiteY59-24334" fmla="*/ 53082 h 918356"/>
              <a:gd name="connsiteX60-24335" fmla="*/ 9316667 w 9517857"/>
              <a:gd name="connsiteY60-24336" fmla="*/ 45047 h 918356"/>
              <a:gd name="connsiteX61-24337" fmla="*/ 9428209 w 9517857"/>
              <a:gd name="connsiteY61-24338" fmla="*/ 29923 h 918356"/>
              <a:gd name="connsiteX62-24339" fmla="*/ 9488916 w 9517857"/>
              <a:gd name="connsiteY62-24340" fmla="*/ 0 h 918356"/>
              <a:gd name="connsiteX0-24341" fmla="*/ 9488916 w 9517857"/>
              <a:gd name="connsiteY0-24342" fmla="*/ 0 h 918356"/>
              <a:gd name="connsiteX1-24343" fmla="*/ 9517857 w 9517857"/>
              <a:gd name="connsiteY1-24344" fmla="*/ 12 h 918356"/>
              <a:gd name="connsiteX2-24345" fmla="*/ 9517857 w 9517857"/>
              <a:gd name="connsiteY2-24346" fmla="*/ 918356 h 918356"/>
              <a:gd name="connsiteX3-24347" fmla="*/ 14604 w 9517857"/>
              <a:gd name="connsiteY3-24348" fmla="*/ 918356 h 918356"/>
              <a:gd name="connsiteX4-24349" fmla="*/ 12841 w 9517857"/>
              <a:gd name="connsiteY4-24350" fmla="*/ 917763 h 918356"/>
              <a:gd name="connsiteX5-24351" fmla="*/ 93 w 9517857"/>
              <a:gd name="connsiteY5-24352" fmla="*/ 912471 h 918356"/>
              <a:gd name="connsiteX6-24353" fmla="*/ 275005 w 9517857"/>
              <a:gd name="connsiteY6-24354" fmla="*/ 823579 h 918356"/>
              <a:gd name="connsiteX7-24355" fmla="*/ 587824 w 9517857"/>
              <a:gd name="connsiteY7-24356" fmla="*/ 798195 h 918356"/>
              <a:gd name="connsiteX8-24357" fmla="*/ 752936 w 9517857"/>
              <a:gd name="connsiteY8-24358" fmla="*/ 742843 h 918356"/>
              <a:gd name="connsiteX9-24359" fmla="*/ 855732 w 9517857"/>
              <a:gd name="connsiteY9-24360" fmla="*/ 731068 h 918356"/>
              <a:gd name="connsiteX10-24361" fmla="*/ 901402 w 9517857"/>
              <a:gd name="connsiteY10-24362" fmla="*/ 729045 h 918356"/>
              <a:gd name="connsiteX11-24363" fmla="*/ 930946 w 9517857"/>
              <a:gd name="connsiteY11-24364" fmla="*/ 734046 h 918356"/>
              <a:gd name="connsiteX12-24365" fmla="*/ 986250 w 9517857"/>
              <a:gd name="connsiteY12-24366" fmla="*/ 713530 h 918356"/>
              <a:gd name="connsiteX13-24367" fmla="*/ 1013752 w 9517857"/>
              <a:gd name="connsiteY13-24368" fmla="*/ 713361 h 918356"/>
              <a:gd name="connsiteX14-24369" fmla="*/ 1142754 w 9517857"/>
              <a:gd name="connsiteY14-24370" fmla="*/ 725374 h 918356"/>
              <a:gd name="connsiteX15-24371" fmla="*/ 1218120 w 9517857"/>
              <a:gd name="connsiteY15-24372" fmla="*/ 713280 h 918356"/>
              <a:gd name="connsiteX16-24373" fmla="*/ 1580688 w 9517857"/>
              <a:gd name="connsiteY16-24374" fmla="*/ 693697 h 918356"/>
              <a:gd name="connsiteX17-24375" fmla="*/ 2054652 w 9517857"/>
              <a:gd name="connsiteY17-24376" fmla="*/ 656648 h 918356"/>
              <a:gd name="connsiteX18-24377" fmla="*/ 2440292 w 9517857"/>
              <a:gd name="connsiteY18-24378" fmla="*/ 593862 h 918356"/>
              <a:gd name="connsiteX19-24379" fmla="*/ 2547829 w 9517857"/>
              <a:gd name="connsiteY19-24380" fmla="*/ 566150 h 918356"/>
              <a:gd name="connsiteX20-24381" fmla="*/ 2693698 w 9517857"/>
              <a:gd name="connsiteY20-24382" fmla="*/ 560029 h 918356"/>
              <a:gd name="connsiteX21-24383" fmla="*/ 2727306 w 9517857"/>
              <a:gd name="connsiteY21-24384" fmla="*/ 550698 h 918356"/>
              <a:gd name="connsiteX22-24385" fmla="*/ 3073635 w 9517857"/>
              <a:gd name="connsiteY22-24386" fmla="*/ 491294 h 918356"/>
              <a:gd name="connsiteX23-24387" fmla="*/ 3222071 w 9517857"/>
              <a:gd name="connsiteY23-24388" fmla="*/ 470559 h 918356"/>
              <a:gd name="connsiteX24-24389" fmla="*/ 3349632 w 9517857"/>
              <a:gd name="connsiteY24-24390" fmla="*/ 432583 h 918356"/>
              <a:gd name="connsiteX25-24391" fmla="*/ 3479593 w 9517857"/>
              <a:gd name="connsiteY25-24392" fmla="*/ 390437 h 918356"/>
              <a:gd name="connsiteX26-24393" fmla="*/ 3651428 w 9517857"/>
              <a:gd name="connsiteY26-24394" fmla="*/ 368960 h 918356"/>
              <a:gd name="connsiteX27-24395" fmla="*/ 3844133 w 9517857"/>
              <a:gd name="connsiteY27-24396" fmla="*/ 360648 h 918356"/>
              <a:gd name="connsiteX28-24397" fmla="*/ 3933803 w 9517857"/>
              <a:gd name="connsiteY28-24398" fmla="*/ 357315 h 918356"/>
              <a:gd name="connsiteX29-24399" fmla="*/ 4258893 w 9517857"/>
              <a:gd name="connsiteY29-24400" fmla="*/ 347147 h 918356"/>
              <a:gd name="connsiteX30-24401" fmla="*/ 4512664 w 9517857"/>
              <a:gd name="connsiteY30-24402" fmla="*/ 319948 h 918356"/>
              <a:gd name="connsiteX31-24403" fmla="*/ 4616423 w 9517857"/>
              <a:gd name="connsiteY31-24404" fmla="*/ 290914 h 918356"/>
              <a:gd name="connsiteX32-24405" fmla="*/ 4783273 w 9517857"/>
              <a:gd name="connsiteY32-24406" fmla="*/ 267538 h 918356"/>
              <a:gd name="connsiteX33-24407" fmla="*/ 4939758 w 9517857"/>
              <a:gd name="connsiteY33-24408" fmla="*/ 255581 h 918356"/>
              <a:gd name="connsiteX34-24409" fmla="*/ 5170607 w 9517857"/>
              <a:gd name="connsiteY34-24410" fmla="*/ 246811 h 918356"/>
              <a:gd name="connsiteX35-24411" fmla="*/ 5358056 w 9517857"/>
              <a:gd name="connsiteY35-24412" fmla="*/ 237711 h 918356"/>
              <a:gd name="connsiteX36-24413" fmla="*/ 5430419 w 9517857"/>
              <a:gd name="connsiteY36-24414" fmla="*/ 220835 h 918356"/>
              <a:gd name="connsiteX37-24415" fmla="*/ 5552088 w 9517857"/>
              <a:gd name="connsiteY37-24416" fmla="*/ 228808 h 918356"/>
              <a:gd name="connsiteX38-24417" fmla="*/ 5798579 w 9517857"/>
              <a:gd name="connsiteY38-24418" fmla="*/ 202916 h 918356"/>
              <a:gd name="connsiteX39-24419" fmla="*/ 6070402 w 9517857"/>
              <a:gd name="connsiteY39-24420" fmla="*/ 178124 h 918356"/>
              <a:gd name="connsiteX40-24421" fmla="*/ 6154920 w 9517857"/>
              <a:gd name="connsiteY40-24422" fmla="*/ 173232 h 918356"/>
              <a:gd name="connsiteX41-24423" fmla="*/ 6281379 w 9517857"/>
              <a:gd name="connsiteY41-24424" fmla="*/ 181626 h 918356"/>
              <a:gd name="connsiteX42-24425" fmla="*/ 6489033 w 9517857"/>
              <a:gd name="connsiteY42-24426" fmla="*/ 167648 h 918356"/>
              <a:gd name="connsiteX43-24427" fmla="*/ 6544700 w 9517857"/>
              <a:gd name="connsiteY43-24428" fmla="*/ 167161 h 918356"/>
              <a:gd name="connsiteX44-24429" fmla="*/ 6736227 w 9517857"/>
              <a:gd name="connsiteY44-24430" fmla="*/ 173216 h 918356"/>
              <a:gd name="connsiteX45-24431" fmla="*/ 6977218 w 9517857"/>
              <a:gd name="connsiteY45-24432" fmla="*/ 184289 h 918356"/>
              <a:gd name="connsiteX46-24433" fmla="*/ 7108378 w 9517857"/>
              <a:gd name="connsiteY46-24434" fmla="*/ 210840 h 918356"/>
              <a:gd name="connsiteX47-24435" fmla="*/ 7358195 w 9517857"/>
              <a:gd name="connsiteY47-24436" fmla="*/ 251740 h 918356"/>
              <a:gd name="connsiteX48-24437" fmla="*/ 7599285 w 9517857"/>
              <a:gd name="connsiteY48-24438" fmla="*/ 266021 h 918356"/>
              <a:gd name="connsiteX49-24439" fmla="*/ 7644411 w 9517857"/>
              <a:gd name="connsiteY49-24440" fmla="*/ 258986 h 918356"/>
              <a:gd name="connsiteX50-24441" fmla="*/ 7950112 w 9517857"/>
              <a:gd name="connsiteY50-24442" fmla="*/ 226584 h 918356"/>
              <a:gd name="connsiteX51-24443" fmla="*/ 8147401 w 9517857"/>
              <a:gd name="connsiteY51-24444" fmla="*/ 205617 h 918356"/>
              <a:gd name="connsiteX52-24445" fmla="*/ 8256033 w 9517857"/>
              <a:gd name="connsiteY52-24446" fmla="*/ 193713 h 918356"/>
              <a:gd name="connsiteX53-24447" fmla="*/ 8614948 w 9517857"/>
              <a:gd name="connsiteY53-24448" fmla="*/ 168247 h 918356"/>
              <a:gd name="connsiteX54-24449" fmla="*/ 8715976 w 9517857"/>
              <a:gd name="connsiteY54-24450" fmla="*/ 156914 h 918356"/>
              <a:gd name="connsiteX55-24451" fmla="*/ 8778827 w 9517857"/>
              <a:gd name="connsiteY55-24452" fmla="*/ 153860 h 918356"/>
              <a:gd name="connsiteX56-24453" fmla="*/ 8855248 w 9517857"/>
              <a:gd name="connsiteY56-24454" fmla="*/ 143149 h 918356"/>
              <a:gd name="connsiteX57-24455" fmla="*/ 9010380 w 9517857"/>
              <a:gd name="connsiteY57-24456" fmla="*/ 91891 h 918356"/>
              <a:gd name="connsiteX58-24457" fmla="*/ 9110856 w 9517857"/>
              <a:gd name="connsiteY58-24458" fmla="*/ 70997 h 918356"/>
              <a:gd name="connsiteX59-24459" fmla="*/ 9268817 w 9517857"/>
              <a:gd name="connsiteY59-24460" fmla="*/ 53082 h 918356"/>
              <a:gd name="connsiteX60-24461" fmla="*/ 9316667 w 9517857"/>
              <a:gd name="connsiteY60-24462" fmla="*/ 45047 h 918356"/>
              <a:gd name="connsiteX61-24463" fmla="*/ 9428209 w 9517857"/>
              <a:gd name="connsiteY61-24464" fmla="*/ 29923 h 918356"/>
              <a:gd name="connsiteX62-24465" fmla="*/ 9488916 w 9517857"/>
              <a:gd name="connsiteY62-24466" fmla="*/ 0 h 918356"/>
              <a:gd name="connsiteX0-24467" fmla="*/ 9488916 w 9517857"/>
              <a:gd name="connsiteY0-24468" fmla="*/ 0 h 918356"/>
              <a:gd name="connsiteX1-24469" fmla="*/ 9517857 w 9517857"/>
              <a:gd name="connsiteY1-24470" fmla="*/ 12 h 918356"/>
              <a:gd name="connsiteX2-24471" fmla="*/ 9517857 w 9517857"/>
              <a:gd name="connsiteY2-24472" fmla="*/ 918356 h 918356"/>
              <a:gd name="connsiteX3-24473" fmla="*/ 14604 w 9517857"/>
              <a:gd name="connsiteY3-24474" fmla="*/ 918356 h 918356"/>
              <a:gd name="connsiteX4-24475" fmla="*/ 12841 w 9517857"/>
              <a:gd name="connsiteY4-24476" fmla="*/ 917763 h 918356"/>
              <a:gd name="connsiteX5-24477" fmla="*/ 93 w 9517857"/>
              <a:gd name="connsiteY5-24478" fmla="*/ 912471 h 918356"/>
              <a:gd name="connsiteX6-24479" fmla="*/ 275005 w 9517857"/>
              <a:gd name="connsiteY6-24480" fmla="*/ 823579 h 918356"/>
              <a:gd name="connsiteX7-24481" fmla="*/ 587824 w 9517857"/>
              <a:gd name="connsiteY7-24482" fmla="*/ 798195 h 918356"/>
              <a:gd name="connsiteX8-24483" fmla="*/ 752936 w 9517857"/>
              <a:gd name="connsiteY8-24484" fmla="*/ 742843 h 918356"/>
              <a:gd name="connsiteX9-24485" fmla="*/ 855732 w 9517857"/>
              <a:gd name="connsiteY9-24486" fmla="*/ 731068 h 918356"/>
              <a:gd name="connsiteX10-24487" fmla="*/ 901402 w 9517857"/>
              <a:gd name="connsiteY10-24488" fmla="*/ 729045 h 918356"/>
              <a:gd name="connsiteX11-24489" fmla="*/ 930946 w 9517857"/>
              <a:gd name="connsiteY11-24490" fmla="*/ 734046 h 918356"/>
              <a:gd name="connsiteX12-24491" fmla="*/ 986250 w 9517857"/>
              <a:gd name="connsiteY12-24492" fmla="*/ 713530 h 918356"/>
              <a:gd name="connsiteX13-24493" fmla="*/ 1013752 w 9517857"/>
              <a:gd name="connsiteY13-24494" fmla="*/ 713361 h 918356"/>
              <a:gd name="connsiteX14-24495" fmla="*/ 1142754 w 9517857"/>
              <a:gd name="connsiteY14-24496" fmla="*/ 725374 h 918356"/>
              <a:gd name="connsiteX15-24497" fmla="*/ 1218120 w 9517857"/>
              <a:gd name="connsiteY15-24498" fmla="*/ 713280 h 918356"/>
              <a:gd name="connsiteX16-24499" fmla="*/ 1580688 w 9517857"/>
              <a:gd name="connsiteY16-24500" fmla="*/ 693697 h 918356"/>
              <a:gd name="connsiteX17-24501" fmla="*/ 2054652 w 9517857"/>
              <a:gd name="connsiteY17-24502" fmla="*/ 656648 h 918356"/>
              <a:gd name="connsiteX18-24503" fmla="*/ 2440292 w 9517857"/>
              <a:gd name="connsiteY18-24504" fmla="*/ 593862 h 918356"/>
              <a:gd name="connsiteX19-24505" fmla="*/ 2547829 w 9517857"/>
              <a:gd name="connsiteY19-24506" fmla="*/ 566150 h 918356"/>
              <a:gd name="connsiteX20-24507" fmla="*/ 2693698 w 9517857"/>
              <a:gd name="connsiteY20-24508" fmla="*/ 560029 h 918356"/>
              <a:gd name="connsiteX21-24509" fmla="*/ 2727306 w 9517857"/>
              <a:gd name="connsiteY21-24510" fmla="*/ 550698 h 918356"/>
              <a:gd name="connsiteX22-24511" fmla="*/ 3073635 w 9517857"/>
              <a:gd name="connsiteY22-24512" fmla="*/ 491294 h 918356"/>
              <a:gd name="connsiteX23-24513" fmla="*/ 3222071 w 9517857"/>
              <a:gd name="connsiteY23-24514" fmla="*/ 470559 h 918356"/>
              <a:gd name="connsiteX24-24515" fmla="*/ 3349632 w 9517857"/>
              <a:gd name="connsiteY24-24516" fmla="*/ 432583 h 918356"/>
              <a:gd name="connsiteX25-24517" fmla="*/ 3479593 w 9517857"/>
              <a:gd name="connsiteY25-24518" fmla="*/ 390437 h 918356"/>
              <a:gd name="connsiteX26-24519" fmla="*/ 3651428 w 9517857"/>
              <a:gd name="connsiteY26-24520" fmla="*/ 368960 h 918356"/>
              <a:gd name="connsiteX27-24521" fmla="*/ 3844133 w 9517857"/>
              <a:gd name="connsiteY27-24522" fmla="*/ 360648 h 918356"/>
              <a:gd name="connsiteX28-24523" fmla="*/ 3933803 w 9517857"/>
              <a:gd name="connsiteY28-24524" fmla="*/ 357315 h 918356"/>
              <a:gd name="connsiteX29-24525" fmla="*/ 4258893 w 9517857"/>
              <a:gd name="connsiteY29-24526" fmla="*/ 347147 h 918356"/>
              <a:gd name="connsiteX30-24527" fmla="*/ 4512664 w 9517857"/>
              <a:gd name="connsiteY30-24528" fmla="*/ 319948 h 918356"/>
              <a:gd name="connsiteX31-24529" fmla="*/ 4616423 w 9517857"/>
              <a:gd name="connsiteY31-24530" fmla="*/ 290914 h 918356"/>
              <a:gd name="connsiteX32-24531" fmla="*/ 4783273 w 9517857"/>
              <a:gd name="connsiteY32-24532" fmla="*/ 267538 h 918356"/>
              <a:gd name="connsiteX33-24533" fmla="*/ 4888755 w 9517857"/>
              <a:gd name="connsiteY33-24534" fmla="*/ 262734 h 918356"/>
              <a:gd name="connsiteX34-24535" fmla="*/ 5170607 w 9517857"/>
              <a:gd name="connsiteY34-24536" fmla="*/ 246811 h 918356"/>
              <a:gd name="connsiteX35-24537" fmla="*/ 5358056 w 9517857"/>
              <a:gd name="connsiteY35-24538" fmla="*/ 237711 h 918356"/>
              <a:gd name="connsiteX36-24539" fmla="*/ 5430419 w 9517857"/>
              <a:gd name="connsiteY36-24540" fmla="*/ 220835 h 918356"/>
              <a:gd name="connsiteX37-24541" fmla="*/ 5552088 w 9517857"/>
              <a:gd name="connsiteY37-24542" fmla="*/ 228808 h 918356"/>
              <a:gd name="connsiteX38-24543" fmla="*/ 5798579 w 9517857"/>
              <a:gd name="connsiteY38-24544" fmla="*/ 202916 h 918356"/>
              <a:gd name="connsiteX39-24545" fmla="*/ 6070402 w 9517857"/>
              <a:gd name="connsiteY39-24546" fmla="*/ 178124 h 918356"/>
              <a:gd name="connsiteX40-24547" fmla="*/ 6154920 w 9517857"/>
              <a:gd name="connsiteY40-24548" fmla="*/ 173232 h 918356"/>
              <a:gd name="connsiteX41-24549" fmla="*/ 6281379 w 9517857"/>
              <a:gd name="connsiteY41-24550" fmla="*/ 181626 h 918356"/>
              <a:gd name="connsiteX42-24551" fmla="*/ 6489033 w 9517857"/>
              <a:gd name="connsiteY42-24552" fmla="*/ 167648 h 918356"/>
              <a:gd name="connsiteX43-24553" fmla="*/ 6544700 w 9517857"/>
              <a:gd name="connsiteY43-24554" fmla="*/ 167161 h 918356"/>
              <a:gd name="connsiteX44-24555" fmla="*/ 6736227 w 9517857"/>
              <a:gd name="connsiteY44-24556" fmla="*/ 173216 h 918356"/>
              <a:gd name="connsiteX45-24557" fmla="*/ 6977218 w 9517857"/>
              <a:gd name="connsiteY45-24558" fmla="*/ 184289 h 918356"/>
              <a:gd name="connsiteX46-24559" fmla="*/ 7108378 w 9517857"/>
              <a:gd name="connsiteY46-24560" fmla="*/ 210840 h 918356"/>
              <a:gd name="connsiteX47-24561" fmla="*/ 7358195 w 9517857"/>
              <a:gd name="connsiteY47-24562" fmla="*/ 251740 h 918356"/>
              <a:gd name="connsiteX48-24563" fmla="*/ 7599285 w 9517857"/>
              <a:gd name="connsiteY48-24564" fmla="*/ 266021 h 918356"/>
              <a:gd name="connsiteX49-24565" fmla="*/ 7644411 w 9517857"/>
              <a:gd name="connsiteY49-24566" fmla="*/ 258986 h 918356"/>
              <a:gd name="connsiteX50-24567" fmla="*/ 7950112 w 9517857"/>
              <a:gd name="connsiteY50-24568" fmla="*/ 226584 h 918356"/>
              <a:gd name="connsiteX51-24569" fmla="*/ 8147401 w 9517857"/>
              <a:gd name="connsiteY51-24570" fmla="*/ 205617 h 918356"/>
              <a:gd name="connsiteX52-24571" fmla="*/ 8256033 w 9517857"/>
              <a:gd name="connsiteY52-24572" fmla="*/ 193713 h 918356"/>
              <a:gd name="connsiteX53-24573" fmla="*/ 8614948 w 9517857"/>
              <a:gd name="connsiteY53-24574" fmla="*/ 168247 h 918356"/>
              <a:gd name="connsiteX54-24575" fmla="*/ 8715976 w 9517857"/>
              <a:gd name="connsiteY54-24576" fmla="*/ 156914 h 918356"/>
              <a:gd name="connsiteX55-24577" fmla="*/ 8778827 w 9517857"/>
              <a:gd name="connsiteY55-24578" fmla="*/ 153860 h 918356"/>
              <a:gd name="connsiteX56-24579" fmla="*/ 8855248 w 9517857"/>
              <a:gd name="connsiteY56-24580" fmla="*/ 143149 h 918356"/>
              <a:gd name="connsiteX57-24581" fmla="*/ 9010380 w 9517857"/>
              <a:gd name="connsiteY57-24582" fmla="*/ 91891 h 918356"/>
              <a:gd name="connsiteX58-24583" fmla="*/ 9110856 w 9517857"/>
              <a:gd name="connsiteY58-24584" fmla="*/ 70997 h 918356"/>
              <a:gd name="connsiteX59-24585" fmla="*/ 9268817 w 9517857"/>
              <a:gd name="connsiteY59-24586" fmla="*/ 53082 h 918356"/>
              <a:gd name="connsiteX60-24587" fmla="*/ 9316667 w 9517857"/>
              <a:gd name="connsiteY60-24588" fmla="*/ 45047 h 918356"/>
              <a:gd name="connsiteX61-24589" fmla="*/ 9428209 w 9517857"/>
              <a:gd name="connsiteY61-24590" fmla="*/ 29923 h 918356"/>
              <a:gd name="connsiteX62-24591" fmla="*/ 9488916 w 9517857"/>
              <a:gd name="connsiteY62-24592" fmla="*/ 0 h 918356"/>
              <a:gd name="connsiteX0-24593" fmla="*/ 9488916 w 9517857"/>
              <a:gd name="connsiteY0-24594" fmla="*/ 0 h 918356"/>
              <a:gd name="connsiteX1-24595" fmla="*/ 9517857 w 9517857"/>
              <a:gd name="connsiteY1-24596" fmla="*/ 12 h 918356"/>
              <a:gd name="connsiteX2-24597" fmla="*/ 9517857 w 9517857"/>
              <a:gd name="connsiteY2-24598" fmla="*/ 918356 h 918356"/>
              <a:gd name="connsiteX3-24599" fmla="*/ 14604 w 9517857"/>
              <a:gd name="connsiteY3-24600" fmla="*/ 918356 h 918356"/>
              <a:gd name="connsiteX4-24601" fmla="*/ 12841 w 9517857"/>
              <a:gd name="connsiteY4-24602" fmla="*/ 917763 h 918356"/>
              <a:gd name="connsiteX5-24603" fmla="*/ 93 w 9517857"/>
              <a:gd name="connsiteY5-24604" fmla="*/ 912471 h 918356"/>
              <a:gd name="connsiteX6-24605" fmla="*/ 275005 w 9517857"/>
              <a:gd name="connsiteY6-24606" fmla="*/ 823579 h 918356"/>
              <a:gd name="connsiteX7-24607" fmla="*/ 579977 w 9517857"/>
              <a:gd name="connsiteY7-24608" fmla="*/ 788658 h 918356"/>
              <a:gd name="connsiteX8-24609" fmla="*/ 752936 w 9517857"/>
              <a:gd name="connsiteY8-24610" fmla="*/ 742843 h 918356"/>
              <a:gd name="connsiteX9-24611" fmla="*/ 855732 w 9517857"/>
              <a:gd name="connsiteY9-24612" fmla="*/ 731068 h 918356"/>
              <a:gd name="connsiteX10-24613" fmla="*/ 901402 w 9517857"/>
              <a:gd name="connsiteY10-24614" fmla="*/ 729045 h 918356"/>
              <a:gd name="connsiteX11-24615" fmla="*/ 930946 w 9517857"/>
              <a:gd name="connsiteY11-24616" fmla="*/ 734046 h 918356"/>
              <a:gd name="connsiteX12-24617" fmla="*/ 986250 w 9517857"/>
              <a:gd name="connsiteY12-24618" fmla="*/ 713530 h 918356"/>
              <a:gd name="connsiteX13-24619" fmla="*/ 1013752 w 9517857"/>
              <a:gd name="connsiteY13-24620" fmla="*/ 713361 h 918356"/>
              <a:gd name="connsiteX14-24621" fmla="*/ 1142754 w 9517857"/>
              <a:gd name="connsiteY14-24622" fmla="*/ 725374 h 918356"/>
              <a:gd name="connsiteX15-24623" fmla="*/ 1218120 w 9517857"/>
              <a:gd name="connsiteY15-24624" fmla="*/ 713280 h 918356"/>
              <a:gd name="connsiteX16-24625" fmla="*/ 1580688 w 9517857"/>
              <a:gd name="connsiteY16-24626" fmla="*/ 693697 h 918356"/>
              <a:gd name="connsiteX17-24627" fmla="*/ 2054652 w 9517857"/>
              <a:gd name="connsiteY17-24628" fmla="*/ 656648 h 918356"/>
              <a:gd name="connsiteX18-24629" fmla="*/ 2440292 w 9517857"/>
              <a:gd name="connsiteY18-24630" fmla="*/ 593862 h 918356"/>
              <a:gd name="connsiteX19-24631" fmla="*/ 2547829 w 9517857"/>
              <a:gd name="connsiteY19-24632" fmla="*/ 566150 h 918356"/>
              <a:gd name="connsiteX20-24633" fmla="*/ 2693698 w 9517857"/>
              <a:gd name="connsiteY20-24634" fmla="*/ 560029 h 918356"/>
              <a:gd name="connsiteX21-24635" fmla="*/ 2727306 w 9517857"/>
              <a:gd name="connsiteY21-24636" fmla="*/ 550698 h 918356"/>
              <a:gd name="connsiteX22-24637" fmla="*/ 3073635 w 9517857"/>
              <a:gd name="connsiteY22-24638" fmla="*/ 491294 h 918356"/>
              <a:gd name="connsiteX23-24639" fmla="*/ 3222071 w 9517857"/>
              <a:gd name="connsiteY23-24640" fmla="*/ 470559 h 918356"/>
              <a:gd name="connsiteX24-24641" fmla="*/ 3349632 w 9517857"/>
              <a:gd name="connsiteY24-24642" fmla="*/ 432583 h 918356"/>
              <a:gd name="connsiteX25-24643" fmla="*/ 3479593 w 9517857"/>
              <a:gd name="connsiteY25-24644" fmla="*/ 390437 h 918356"/>
              <a:gd name="connsiteX26-24645" fmla="*/ 3651428 w 9517857"/>
              <a:gd name="connsiteY26-24646" fmla="*/ 368960 h 918356"/>
              <a:gd name="connsiteX27-24647" fmla="*/ 3844133 w 9517857"/>
              <a:gd name="connsiteY27-24648" fmla="*/ 360648 h 918356"/>
              <a:gd name="connsiteX28-24649" fmla="*/ 3933803 w 9517857"/>
              <a:gd name="connsiteY28-24650" fmla="*/ 357315 h 918356"/>
              <a:gd name="connsiteX29-24651" fmla="*/ 4258893 w 9517857"/>
              <a:gd name="connsiteY29-24652" fmla="*/ 347147 h 918356"/>
              <a:gd name="connsiteX30-24653" fmla="*/ 4512664 w 9517857"/>
              <a:gd name="connsiteY30-24654" fmla="*/ 319948 h 918356"/>
              <a:gd name="connsiteX31-24655" fmla="*/ 4616423 w 9517857"/>
              <a:gd name="connsiteY31-24656" fmla="*/ 290914 h 918356"/>
              <a:gd name="connsiteX32-24657" fmla="*/ 4783273 w 9517857"/>
              <a:gd name="connsiteY32-24658" fmla="*/ 267538 h 918356"/>
              <a:gd name="connsiteX33-24659" fmla="*/ 4888755 w 9517857"/>
              <a:gd name="connsiteY33-24660" fmla="*/ 262734 h 918356"/>
              <a:gd name="connsiteX34-24661" fmla="*/ 5170607 w 9517857"/>
              <a:gd name="connsiteY34-24662" fmla="*/ 246811 h 918356"/>
              <a:gd name="connsiteX35-24663" fmla="*/ 5358056 w 9517857"/>
              <a:gd name="connsiteY35-24664" fmla="*/ 237711 h 918356"/>
              <a:gd name="connsiteX36-24665" fmla="*/ 5430419 w 9517857"/>
              <a:gd name="connsiteY36-24666" fmla="*/ 220835 h 918356"/>
              <a:gd name="connsiteX37-24667" fmla="*/ 5552088 w 9517857"/>
              <a:gd name="connsiteY37-24668" fmla="*/ 228808 h 918356"/>
              <a:gd name="connsiteX38-24669" fmla="*/ 5798579 w 9517857"/>
              <a:gd name="connsiteY38-24670" fmla="*/ 202916 h 918356"/>
              <a:gd name="connsiteX39-24671" fmla="*/ 6070402 w 9517857"/>
              <a:gd name="connsiteY39-24672" fmla="*/ 178124 h 918356"/>
              <a:gd name="connsiteX40-24673" fmla="*/ 6154920 w 9517857"/>
              <a:gd name="connsiteY40-24674" fmla="*/ 173232 h 918356"/>
              <a:gd name="connsiteX41-24675" fmla="*/ 6281379 w 9517857"/>
              <a:gd name="connsiteY41-24676" fmla="*/ 181626 h 918356"/>
              <a:gd name="connsiteX42-24677" fmla="*/ 6489033 w 9517857"/>
              <a:gd name="connsiteY42-24678" fmla="*/ 167648 h 918356"/>
              <a:gd name="connsiteX43-24679" fmla="*/ 6544700 w 9517857"/>
              <a:gd name="connsiteY43-24680" fmla="*/ 167161 h 918356"/>
              <a:gd name="connsiteX44-24681" fmla="*/ 6736227 w 9517857"/>
              <a:gd name="connsiteY44-24682" fmla="*/ 173216 h 918356"/>
              <a:gd name="connsiteX45-24683" fmla="*/ 6977218 w 9517857"/>
              <a:gd name="connsiteY45-24684" fmla="*/ 184289 h 918356"/>
              <a:gd name="connsiteX46-24685" fmla="*/ 7108378 w 9517857"/>
              <a:gd name="connsiteY46-24686" fmla="*/ 210840 h 918356"/>
              <a:gd name="connsiteX47-24687" fmla="*/ 7358195 w 9517857"/>
              <a:gd name="connsiteY47-24688" fmla="*/ 251740 h 918356"/>
              <a:gd name="connsiteX48-24689" fmla="*/ 7599285 w 9517857"/>
              <a:gd name="connsiteY48-24690" fmla="*/ 266021 h 918356"/>
              <a:gd name="connsiteX49-24691" fmla="*/ 7644411 w 9517857"/>
              <a:gd name="connsiteY49-24692" fmla="*/ 258986 h 918356"/>
              <a:gd name="connsiteX50-24693" fmla="*/ 7950112 w 9517857"/>
              <a:gd name="connsiteY50-24694" fmla="*/ 226584 h 918356"/>
              <a:gd name="connsiteX51-24695" fmla="*/ 8147401 w 9517857"/>
              <a:gd name="connsiteY51-24696" fmla="*/ 205617 h 918356"/>
              <a:gd name="connsiteX52-24697" fmla="*/ 8256033 w 9517857"/>
              <a:gd name="connsiteY52-24698" fmla="*/ 193713 h 918356"/>
              <a:gd name="connsiteX53-24699" fmla="*/ 8614948 w 9517857"/>
              <a:gd name="connsiteY53-24700" fmla="*/ 168247 h 918356"/>
              <a:gd name="connsiteX54-24701" fmla="*/ 8715976 w 9517857"/>
              <a:gd name="connsiteY54-24702" fmla="*/ 156914 h 918356"/>
              <a:gd name="connsiteX55-24703" fmla="*/ 8778827 w 9517857"/>
              <a:gd name="connsiteY55-24704" fmla="*/ 153860 h 918356"/>
              <a:gd name="connsiteX56-24705" fmla="*/ 8855248 w 9517857"/>
              <a:gd name="connsiteY56-24706" fmla="*/ 143149 h 918356"/>
              <a:gd name="connsiteX57-24707" fmla="*/ 9010380 w 9517857"/>
              <a:gd name="connsiteY57-24708" fmla="*/ 91891 h 918356"/>
              <a:gd name="connsiteX58-24709" fmla="*/ 9110856 w 9517857"/>
              <a:gd name="connsiteY58-24710" fmla="*/ 70997 h 918356"/>
              <a:gd name="connsiteX59-24711" fmla="*/ 9268817 w 9517857"/>
              <a:gd name="connsiteY59-24712" fmla="*/ 53082 h 918356"/>
              <a:gd name="connsiteX60-24713" fmla="*/ 9316667 w 9517857"/>
              <a:gd name="connsiteY60-24714" fmla="*/ 45047 h 918356"/>
              <a:gd name="connsiteX61-24715" fmla="*/ 9428209 w 9517857"/>
              <a:gd name="connsiteY61-24716" fmla="*/ 29923 h 918356"/>
              <a:gd name="connsiteX62-24717" fmla="*/ 9488916 w 9517857"/>
              <a:gd name="connsiteY62-24718" fmla="*/ 0 h 918356"/>
              <a:gd name="connsiteX0-24719" fmla="*/ 9488916 w 9517857"/>
              <a:gd name="connsiteY0-24720" fmla="*/ 0 h 918356"/>
              <a:gd name="connsiteX1-24721" fmla="*/ 9517857 w 9517857"/>
              <a:gd name="connsiteY1-24722" fmla="*/ 12 h 918356"/>
              <a:gd name="connsiteX2-24723" fmla="*/ 9517857 w 9517857"/>
              <a:gd name="connsiteY2-24724" fmla="*/ 918356 h 918356"/>
              <a:gd name="connsiteX3-24725" fmla="*/ 14604 w 9517857"/>
              <a:gd name="connsiteY3-24726" fmla="*/ 918356 h 918356"/>
              <a:gd name="connsiteX4-24727" fmla="*/ 12841 w 9517857"/>
              <a:gd name="connsiteY4-24728" fmla="*/ 917763 h 918356"/>
              <a:gd name="connsiteX5-24729" fmla="*/ 93 w 9517857"/>
              <a:gd name="connsiteY5-24730" fmla="*/ 912471 h 918356"/>
              <a:gd name="connsiteX6-24731" fmla="*/ 275005 w 9517857"/>
              <a:gd name="connsiteY6-24732" fmla="*/ 823579 h 918356"/>
              <a:gd name="connsiteX7-24733" fmla="*/ 579977 w 9517857"/>
              <a:gd name="connsiteY7-24734" fmla="*/ 788658 h 918356"/>
              <a:gd name="connsiteX8-24735" fmla="*/ 729396 w 9517857"/>
              <a:gd name="connsiteY8-24736" fmla="*/ 757150 h 918356"/>
              <a:gd name="connsiteX9-24737" fmla="*/ 855732 w 9517857"/>
              <a:gd name="connsiteY9-24738" fmla="*/ 731068 h 918356"/>
              <a:gd name="connsiteX10-24739" fmla="*/ 901402 w 9517857"/>
              <a:gd name="connsiteY10-24740" fmla="*/ 729045 h 918356"/>
              <a:gd name="connsiteX11-24741" fmla="*/ 930946 w 9517857"/>
              <a:gd name="connsiteY11-24742" fmla="*/ 734046 h 918356"/>
              <a:gd name="connsiteX12-24743" fmla="*/ 986250 w 9517857"/>
              <a:gd name="connsiteY12-24744" fmla="*/ 713530 h 918356"/>
              <a:gd name="connsiteX13-24745" fmla="*/ 1013752 w 9517857"/>
              <a:gd name="connsiteY13-24746" fmla="*/ 713361 h 918356"/>
              <a:gd name="connsiteX14-24747" fmla="*/ 1142754 w 9517857"/>
              <a:gd name="connsiteY14-24748" fmla="*/ 725374 h 918356"/>
              <a:gd name="connsiteX15-24749" fmla="*/ 1218120 w 9517857"/>
              <a:gd name="connsiteY15-24750" fmla="*/ 713280 h 918356"/>
              <a:gd name="connsiteX16-24751" fmla="*/ 1580688 w 9517857"/>
              <a:gd name="connsiteY16-24752" fmla="*/ 693697 h 918356"/>
              <a:gd name="connsiteX17-24753" fmla="*/ 2054652 w 9517857"/>
              <a:gd name="connsiteY17-24754" fmla="*/ 656648 h 918356"/>
              <a:gd name="connsiteX18-24755" fmla="*/ 2440292 w 9517857"/>
              <a:gd name="connsiteY18-24756" fmla="*/ 593862 h 918356"/>
              <a:gd name="connsiteX19-24757" fmla="*/ 2547829 w 9517857"/>
              <a:gd name="connsiteY19-24758" fmla="*/ 566150 h 918356"/>
              <a:gd name="connsiteX20-24759" fmla="*/ 2693698 w 9517857"/>
              <a:gd name="connsiteY20-24760" fmla="*/ 560029 h 918356"/>
              <a:gd name="connsiteX21-24761" fmla="*/ 2727306 w 9517857"/>
              <a:gd name="connsiteY21-24762" fmla="*/ 550698 h 918356"/>
              <a:gd name="connsiteX22-24763" fmla="*/ 3073635 w 9517857"/>
              <a:gd name="connsiteY22-24764" fmla="*/ 491294 h 918356"/>
              <a:gd name="connsiteX23-24765" fmla="*/ 3222071 w 9517857"/>
              <a:gd name="connsiteY23-24766" fmla="*/ 470559 h 918356"/>
              <a:gd name="connsiteX24-24767" fmla="*/ 3349632 w 9517857"/>
              <a:gd name="connsiteY24-24768" fmla="*/ 432583 h 918356"/>
              <a:gd name="connsiteX25-24769" fmla="*/ 3479593 w 9517857"/>
              <a:gd name="connsiteY25-24770" fmla="*/ 390437 h 918356"/>
              <a:gd name="connsiteX26-24771" fmla="*/ 3651428 w 9517857"/>
              <a:gd name="connsiteY26-24772" fmla="*/ 368960 h 918356"/>
              <a:gd name="connsiteX27-24773" fmla="*/ 3844133 w 9517857"/>
              <a:gd name="connsiteY27-24774" fmla="*/ 360648 h 918356"/>
              <a:gd name="connsiteX28-24775" fmla="*/ 3933803 w 9517857"/>
              <a:gd name="connsiteY28-24776" fmla="*/ 357315 h 918356"/>
              <a:gd name="connsiteX29-24777" fmla="*/ 4258893 w 9517857"/>
              <a:gd name="connsiteY29-24778" fmla="*/ 347147 h 918356"/>
              <a:gd name="connsiteX30-24779" fmla="*/ 4512664 w 9517857"/>
              <a:gd name="connsiteY30-24780" fmla="*/ 319948 h 918356"/>
              <a:gd name="connsiteX31-24781" fmla="*/ 4616423 w 9517857"/>
              <a:gd name="connsiteY31-24782" fmla="*/ 290914 h 918356"/>
              <a:gd name="connsiteX32-24783" fmla="*/ 4783273 w 9517857"/>
              <a:gd name="connsiteY32-24784" fmla="*/ 267538 h 918356"/>
              <a:gd name="connsiteX33-24785" fmla="*/ 4888755 w 9517857"/>
              <a:gd name="connsiteY33-24786" fmla="*/ 262734 h 918356"/>
              <a:gd name="connsiteX34-24787" fmla="*/ 5170607 w 9517857"/>
              <a:gd name="connsiteY34-24788" fmla="*/ 246811 h 918356"/>
              <a:gd name="connsiteX35-24789" fmla="*/ 5358056 w 9517857"/>
              <a:gd name="connsiteY35-24790" fmla="*/ 237711 h 918356"/>
              <a:gd name="connsiteX36-24791" fmla="*/ 5430419 w 9517857"/>
              <a:gd name="connsiteY36-24792" fmla="*/ 220835 h 918356"/>
              <a:gd name="connsiteX37-24793" fmla="*/ 5552088 w 9517857"/>
              <a:gd name="connsiteY37-24794" fmla="*/ 228808 h 918356"/>
              <a:gd name="connsiteX38-24795" fmla="*/ 5798579 w 9517857"/>
              <a:gd name="connsiteY38-24796" fmla="*/ 202916 h 918356"/>
              <a:gd name="connsiteX39-24797" fmla="*/ 6070402 w 9517857"/>
              <a:gd name="connsiteY39-24798" fmla="*/ 178124 h 918356"/>
              <a:gd name="connsiteX40-24799" fmla="*/ 6154920 w 9517857"/>
              <a:gd name="connsiteY40-24800" fmla="*/ 173232 h 918356"/>
              <a:gd name="connsiteX41-24801" fmla="*/ 6281379 w 9517857"/>
              <a:gd name="connsiteY41-24802" fmla="*/ 181626 h 918356"/>
              <a:gd name="connsiteX42-24803" fmla="*/ 6489033 w 9517857"/>
              <a:gd name="connsiteY42-24804" fmla="*/ 167648 h 918356"/>
              <a:gd name="connsiteX43-24805" fmla="*/ 6544700 w 9517857"/>
              <a:gd name="connsiteY43-24806" fmla="*/ 167161 h 918356"/>
              <a:gd name="connsiteX44-24807" fmla="*/ 6736227 w 9517857"/>
              <a:gd name="connsiteY44-24808" fmla="*/ 173216 h 918356"/>
              <a:gd name="connsiteX45-24809" fmla="*/ 6977218 w 9517857"/>
              <a:gd name="connsiteY45-24810" fmla="*/ 184289 h 918356"/>
              <a:gd name="connsiteX46-24811" fmla="*/ 7108378 w 9517857"/>
              <a:gd name="connsiteY46-24812" fmla="*/ 210840 h 918356"/>
              <a:gd name="connsiteX47-24813" fmla="*/ 7358195 w 9517857"/>
              <a:gd name="connsiteY47-24814" fmla="*/ 251740 h 918356"/>
              <a:gd name="connsiteX48-24815" fmla="*/ 7599285 w 9517857"/>
              <a:gd name="connsiteY48-24816" fmla="*/ 266021 h 918356"/>
              <a:gd name="connsiteX49-24817" fmla="*/ 7644411 w 9517857"/>
              <a:gd name="connsiteY49-24818" fmla="*/ 258986 h 918356"/>
              <a:gd name="connsiteX50-24819" fmla="*/ 7950112 w 9517857"/>
              <a:gd name="connsiteY50-24820" fmla="*/ 226584 h 918356"/>
              <a:gd name="connsiteX51-24821" fmla="*/ 8147401 w 9517857"/>
              <a:gd name="connsiteY51-24822" fmla="*/ 205617 h 918356"/>
              <a:gd name="connsiteX52-24823" fmla="*/ 8256033 w 9517857"/>
              <a:gd name="connsiteY52-24824" fmla="*/ 193713 h 918356"/>
              <a:gd name="connsiteX53-24825" fmla="*/ 8614948 w 9517857"/>
              <a:gd name="connsiteY53-24826" fmla="*/ 168247 h 918356"/>
              <a:gd name="connsiteX54-24827" fmla="*/ 8715976 w 9517857"/>
              <a:gd name="connsiteY54-24828" fmla="*/ 156914 h 918356"/>
              <a:gd name="connsiteX55-24829" fmla="*/ 8778827 w 9517857"/>
              <a:gd name="connsiteY55-24830" fmla="*/ 153860 h 918356"/>
              <a:gd name="connsiteX56-24831" fmla="*/ 8855248 w 9517857"/>
              <a:gd name="connsiteY56-24832" fmla="*/ 143149 h 918356"/>
              <a:gd name="connsiteX57-24833" fmla="*/ 9010380 w 9517857"/>
              <a:gd name="connsiteY57-24834" fmla="*/ 91891 h 918356"/>
              <a:gd name="connsiteX58-24835" fmla="*/ 9110856 w 9517857"/>
              <a:gd name="connsiteY58-24836" fmla="*/ 70997 h 918356"/>
              <a:gd name="connsiteX59-24837" fmla="*/ 9268817 w 9517857"/>
              <a:gd name="connsiteY59-24838" fmla="*/ 53082 h 918356"/>
              <a:gd name="connsiteX60-24839" fmla="*/ 9316667 w 9517857"/>
              <a:gd name="connsiteY60-24840" fmla="*/ 45047 h 918356"/>
              <a:gd name="connsiteX61-24841" fmla="*/ 9428209 w 9517857"/>
              <a:gd name="connsiteY61-24842" fmla="*/ 29923 h 918356"/>
              <a:gd name="connsiteX62-24843" fmla="*/ 9488916 w 9517857"/>
              <a:gd name="connsiteY62-24844" fmla="*/ 0 h 918356"/>
              <a:gd name="connsiteX0-24845" fmla="*/ 9488916 w 9517857"/>
              <a:gd name="connsiteY0-24846" fmla="*/ 0 h 918356"/>
              <a:gd name="connsiteX1-24847" fmla="*/ 9517857 w 9517857"/>
              <a:gd name="connsiteY1-24848" fmla="*/ 12 h 918356"/>
              <a:gd name="connsiteX2-24849" fmla="*/ 9517857 w 9517857"/>
              <a:gd name="connsiteY2-24850" fmla="*/ 918356 h 918356"/>
              <a:gd name="connsiteX3-24851" fmla="*/ 14604 w 9517857"/>
              <a:gd name="connsiteY3-24852" fmla="*/ 918356 h 918356"/>
              <a:gd name="connsiteX4-24853" fmla="*/ 12841 w 9517857"/>
              <a:gd name="connsiteY4-24854" fmla="*/ 917763 h 918356"/>
              <a:gd name="connsiteX5-24855" fmla="*/ 93 w 9517857"/>
              <a:gd name="connsiteY5-24856" fmla="*/ 912471 h 918356"/>
              <a:gd name="connsiteX6-24857" fmla="*/ 275005 w 9517857"/>
              <a:gd name="connsiteY6-24858" fmla="*/ 823579 h 918356"/>
              <a:gd name="connsiteX7-24859" fmla="*/ 579977 w 9517857"/>
              <a:gd name="connsiteY7-24860" fmla="*/ 788658 h 918356"/>
              <a:gd name="connsiteX8-24861" fmla="*/ 729396 w 9517857"/>
              <a:gd name="connsiteY8-24862" fmla="*/ 757150 h 918356"/>
              <a:gd name="connsiteX9-24863" fmla="*/ 855732 w 9517857"/>
              <a:gd name="connsiteY9-24864" fmla="*/ 731068 h 918356"/>
              <a:gd name="connsiteX10-24865" fmla="*/ 901402 w 9517857"/>
              <a:gd name="connsiteY10-24866" fmla="*/ 729045 h 918356"/>
              <a:gd name="connsiteX11-24867" fmla="*/ 930946 w 9517857"/>
              <a:gd name="connsiteY11-24868" fmla="*/ 734046 h 918356"/>
              <a:gd name="connsiteX12-24869" fmla="*/ 986250 w 9517857"/>
              <a:gd name="connsiteY12-24870" fmla="*/ 713530 h 918356"/>
              <a:gd name="connsiteX13-24871" fmla="*/ 1052985 w 9517857"/>
              <a:gd name="connsiteY13-24872" fmla="*/ 720515 h 918356"/>
              <a:gd name="connsiteX14-24873" fmla="*/ 1142754 w 9517857"/>
              <a:gd name="connsiteY14-24874" fmla="*/ 725374 h 918356"/>
              <a:gd name="connsiteX15-24875" fmla="*/ 1218120 w 9517857"/>
              <a:gd name="connsiteY15-24876" fmla="*/ 713280 h 918356"/>
              <a:gd name="connsiteX16-24877" fmla="*/ 1580688 w 9517857"/>
              <a:gd name="connsiteY16-24878" fmla="*/ 693697 h 918356"/>
              <a:gd name="connsiteX17-24879" fmla="*/ 2054652 w 9517857"/>
              <a:gd name="connsiteY17-24880" fmla="*/ 656648 h 918356"/>
              <a:gd name="connsiteX18-24881" fmla="*/ 2440292 w 9517857"/>
              <a:gd name="connsiteY18-24882" fmla="*/ 593862 h 918356"/>
              <a:gd name="connsiteX19-24883" fmla="*/ 2547829 w 9517857"/>
              <a:gd name="connsiteY19-24884" fmla="*/ 566150 h 918356"/>
              <a:gd name="connsiteX20-24885" fmla="*/ 2693698 w 9517857"/>
              <a:gd name="connsiteY20-24886" fmla="*/ 560029 h 918356"/>
              <a:gd name="connsiteX21-24887" fmla="*/ 2727306 w 9517857"/>
              <a:gd name="connsiteY21-24888" fmla="*/ 550698 h 918356"/>
              <a:gd name="connsiteX22-24889" fmla="*/ 3073635 w 9517857"/>
              <a:gd name="connsiteY22-24890" fmla="*/ 491294 h 918356"/>
              <a:gd name="connsiteX23-24891" fmla="*/ 3222071 w 9517857"/>
              <a:gd name="connsiteY23-24892" fmla="*/ 470559 h 918356"/>
              <a:gd name="connsiteX24-24893" fmla="*/ 3349632 w 9517857"/>
              <a:gd name="connsiteY24-24894" fmla="*/ 432583 h 918356"/>
              <a:gd name="connsiteX25-24895" fmla="*/ 3479593 w 9517857"/>
              <a:gd name="connsiteY25-24896" fmla="*/ 390437 h 918356"/>
              <a:gd name="connsiteX26-24897" fmla="*/ 3651428 w 9517857"/>
              <a:gd name="connsiteY26-24898" fmla="*/ 368960 h 918356"/>
              <a:gd name="connsiteX27-24899" fmla="*/ 3844133 w 9517857"/>
              <a:gd name="connsiteY27-24900" fmla="*/ 360648 h 918356"/>
              <a:gd name="connsiteX28-24901" fmla="*/ 3933803 w 9517857"/>
              <a:gd name="connsiteY28-24902" fmla="*/ 357315 h 918356"/>
              <a:gd name="connsiteX29-24903" fmla="*/ 4258893 w 9517857"/>
              <a:gd name="connsiteY29-24904" fmla="*/ 347147 h 918356"/>
              <a:gd name="connsiteX30-24905" fmla="*/ 4512664 w 9517857"/>
              <a:gd name="connsiteY30-24906" fmla="*/ 319948 h 918356"/>
              <a:gd name="connsiteX31-24907" fmla="*/ 4616423 w 9517857"/>
              <a:gd name="connsiteY31-24908" fmla="*/ 290914 h 918356"/>
              <a:gd name="connsiteX32-24909" fmla="*/ 4783273 w 9517857"/>
              <a:gd name="connsiteY32-24910" fmla="*/ 267538 h 918356"/>
              <a:gd name="connsiteX33-24911" fmla="*/ 4888755 w 9517857"/>
              <a:gd name="connsiteY33-24912" fmla="*/ 262734 h 918356"/>
              <a:gd name="connsiteX34-24913" fmla="*/ 5170607 w 9517857"/>
              <a:gd name="connsiteY34-24914" fmla="*/ 246811 h 918356"/>
              <a:gd name="connsiteX35-24915" fmla="*/ 5358056 w 9517857"/>
              <a:gd name="connsiteY35-24916" fmla="*/ 237711 h 918356"/>
              <a:gd name="connsiteX36-24917" fmla="*/ 5430419 w 9517857"/>
              <a:gd name="connsiteY36-24918" fmla="*/ 220835 h 918356"/>
              <a:gd name="connsiteX37-24919" fmla="*/ 5552088 w 9517857"/>
              <a:gd name="connsiteY37-24920" fmla="*/ 228808 h 918356"/>
              <a:gd name="connsiteX38-24921" fmla="*/ 5798579 w 9517857"/>
              <a:gd name="connsiteY38-24922" fmla="*/ 202916 h 918356"/>
              <a:gd name="connsiteX39-24923" fmla="*/ 6070402 w 9517857"/>
              <a:gd name="connsiteY39-24924" fmla="*/ 178124 h 918356"/>
              <a:gd name="connsiteX40-24925" fmla="*/ 6154920 w 9517857"/>
              <a:gd name="connsiteY40-24926" fmla="*/ 173232 h 918356"/>
              <a:gd name="connsiteX41-24927" fmla="*/ 6281379 w 9517857"/>
              <a:gd name="connsiteY41-24928" fmla="*/ 181626 h 918356"/>
              <a:gd name="connsiteX42-24929" fmla="*/ 6489033 w 9517857"/>
              <a:gd name="connsiteY42-24930" fmla="*/ 167648 h 918356"/>
              <a:gd name="connsiteX43-24931" fmla="*/ 6544700 w 9517857"/>
              <a:gd name="connsiteY43-24932" fmla="*/ 167161 h 918356"/>
              <a:gd name="connsiteX44-24933" fmla="*/ 6736227 w 9517857"/>
              <a:gd name="connsiteY44-24934" fmla="*/ 173216 h 918356"/>
              <a:gd name="connsiteX45-24935" fmla="*/ 6977218 w 9517857"/>
              <a:gd name="connsiteY45-24936" fmla="*/ 184289 h 918356"/>
              <a:gd name="connsiteX46-24937" fmla="*/ 7108378 w 9517857"/>
              <a:gd name="connsiteY46-24938" fmla="*/ 210840 h 918356"/>
              <a:gd name="connsiteX47-24939" fmla="*/ 7358195 w 9517857"/>
              <a:gd name="connsiteY47-24940" fmla="*/ 251740 h 918356"/>
              <a:gd name="connsiteX48-24941" fmla="*/ 7599285 w 9517857"/>
              <a:gd name="connsiteY48-24942" fmla="*/ 266021 h 918356"/>
              <a:gd name="connsiteX49-24943" fmla="*/ 7644411 w 9517857"/>
              <a:gd name="connsiteY49-24944" fmla="*/ 258986 h 918356"/>
              <a:gd name="connsiteX50-24945" fmla="*/ 7950112 w 9517857"/>
              <a:gd name="connsiteY50-24946" fmla="*/ 226584 h 918356"/>
              <a:gd name="connsiteX51-24947" fmla="*/ 8147401 w 9517857"/>
              <a:gd name="connsiteY51-24948" fmla="*/ 205617 h 918356"/>
              <a:gd name="connsiteX52-24949" fmla="*/ 8256033 w 9517857"/>
              <a:gd name="connsiteY52-24950" fmla="*/ 193713 h 918356"/>
              <a:gd name="connsiteX53-24951" fmla="*/ 8614948 w 9517857"/>
              <a:gd name="connsiteY53-24952" fmla="*/ 168247 h 918356"/>
              <a:gd name="connsiteX54-24953" fmla="*/ 8715976 w 9517857"/>
              <a:gd name="connsiteY54-24954" fmla="*/ 156914 h 918356"/>
              <a:gd name="connsiteX55-24955" fmla="*/ 8778827 w 9517857"/>
              <a:gd name="connsiteY55-24956" fmla="*/ 153860 h 918356"/>
              <a:gd name="connsiteX56-24957" fmla="*/ 8855248 w 9517857"/>
              <a:gd name="connsiteY56-24958" fmla="*/ 143149 h 918356"/>
              <a:gd name="connsiteX57-24959" fmla="*/ 9010380 w 9517857"/>
              <a:gd name="connsiteY57-24960" fmla="*/ 91891 h 918356"/>
              <a:gd name="connsiteX58-24961" fmla="*/ 9110856 w 9517857"/>
              <a:gd name="connsiteY58-24962" fmla="*/ 70997 h 918356"/>
              <a:gd name="connsiteX59-24963" fmla="*/ 9268817 w 9517857"/>
              <a:gd name="connsiteY59-24964" fmla="*/ 53082 h 918356"/>
              <a:gd name="connsiteX60-24965" fmla="*/ 9316667 w 9517857"/>
              <a:gd name="connsiteY60-24966" fmla="*/ 45047 h 918356"/>
              <a:gd name="connsiteX61-24967" fmla="*/ 9428209 w 9517857"/>
              <a:gd name="connsiteY61-24968" fmla="*/ 29923 h 918356"/>
              <a:gd name="connsiteX62-24969" fmla="*/ 9488916 w 9517857"/>
              <a:gd name="connsiteY62-24970" fmla="*/ 0 h 918356"/>
              <a:gd name="connsiteX0-24971" fmla="*/ 9488916 w 9517857"/>
              <a:gd name="connsiteY0-24972" fmla="*/ 0 h 918356"/>
              <a:gd name="connsiteX1-24973" fmla="*/ 9517857 w 9517857"/>
              <a:gd name="connsiteY1-24974" fmla="*/ 12 h 918356"/>
              <a:gd name="connsiteX2-24975" fmla="*/ 9517857 w 9517857"/>
              <a:gd name="connsiteY2-24976" fmla="*/ 918356 h 918356"/>
              <a:gd name="connsiteX3-24977" fmla="*/ 14604 w 9517857"/>
              <a:gd name="connsiteY3-24978" fmla="*/ 918356 h 918356"/>
              <a:gd name="connsiteX4-24979" fmla="*/ 12841 w 9517857"/>
              <a:gd name="connsiteY4-24980" fmla="*/ 917763 h 918356"/>
              <a:gd name="connsiteX5-24981" fmla="*/ 93 w 9517857"/>
              <a:gd name="connsiteY5-24982" fmla="*/ 912471 h 918356"/>
              <a:gd name="connsiteX6-24983" fmla="*/ 275005 w 9517857"/>
              <a:gd name="connsiteY6-24984" fmla="*/ 823579 h 918356"/>
              <a:gd name="connsiteX7-24985" fmla="*/ 579977 w 9517857"/>
              <a:gd name="connsiteY7-24986" fmla="*/ 788658 h 918356"/>
              <a:gd name="connsiteX8-24987" fmla="*/ 729396 w 9517857"/>
              <a:gd name="connsiteY8-24988" fmla="*/ 757150 h 918356"/>
              <a:gd name="connsiteX9-24989" fmla="*/ 855732 w 9517857"/>
              <a:gd name="connsiteY9-24990" fmla="*/ 731068 h 918356"/>
              <a:gd name="connsiteX10-24991" fmla="*/ 901402 w 9517857"/>
              <a:gd name="connsiteY10-24992" fmla="*/ 729045 h 918356"/>
              <a:gd name="connsiteX11-24993" fmla="*/ 930946 w 9517857"/>
              <a:gd name="connsiteY11-24994" fmla="*/ 734046 h 918356"/>
              <a:gd name="connsiteX12-24995" fmla="*/ 986250 w 9517857"/>
              <a:gd name="connsiteY12-24996" fmla="*/ 730221 h 918356"/>
              <a:gd name="connsiteX13-24997" fmla="*/ 1052985 w 9517857"/>
              <a:gd name="connsiteY13-24998" fmla="*/ 720515 h 918356"/>
              <a:gd name="connsiteX14-24999" fmla="*/ 1142754 w 9517857"/>
              <a:gd name="connsiteY14-25000" fmla="*/ 725374 h 918356"/>
              <a:gd name="connsiteX15-25001" fmla="*/ 1218120 w 9517857"/>
              <a:gd name="connsiteY15-25002" fmla="*/ 713280 h 918356"/>
              <a:gd name="connsiteX16-25003" fmla="*/ 1580688 w 9517857"/>
              <a:gd name="connsiteY16-25004" fmla="*/ 693697 h 918356"/>
              <a:gd name="connsiteX17-25005" fmla="*/ 2054652 w 9517857"/>
              <a:gd name="connsiteY17-25006" fmla="*/ 656648 h 918356"/>
              <a:gd name="connsiteX18-25007" fmla="*/ 2440292 w 9517857"/>
              <a:gd name="connsiteY18-25008" fmla="*/ 593862 h 918356"/>
              <a:gd name="connsiteX19-25009" fmla="*/ 2547829 w 9517857"/>
              <a:gd name="connsiteY19-25010" fmla="*/ 566150 h 918356"/>
              <a:gd name="connsiteX20-25011" fmla="*/ 2693698 w 9517857"/>
              <a:gd name="connsiteY20-25012" fmla="*/ 560029 h 918356"/>
              <a:gd name="connsiteX21-25013" fmla="*/ 2727306 w 9517857"/>
              <a:gd name="connsiteY21-25014" fmla="*/ 550698 h 918356"/>
              <a:gd name="connsiteX22-25015" fmla="*/ 3073635 w 9517857"/>
              <a:gd name="connsiteY22-25016" fmla="*/ 491294 h 918356"/>
              <a:gd name="connsiteX23-25017" fmla="*/ 3222071 w 9517857"/>
              <a:gd name="connsiteY23-25018" fmla="*/ 470559 h 918356"/>
              <a:gd name="connsiteX24-25019" fmla="*/ 3349632 w 9517857"/>
              <a:gd name="connsiteY24-25020" fmla="*/ 432583 h 918356"/>
              <a:gd name="connsiteX25-25021" fmla="*/ 3479593 w 9517857"/>
              <a:gd name="connsiteY25-25022" fmla="*/ 390437 h 918356"/>
              <a:gd name="connsiteX26-25023" fmla="*/ 3651428 w 9517857"/>
              <a:gd name="connsiteY26-25024" fmla="*/ 368960 h 918356"/>
              <a:gd name="connsiteX27-25025" fmla="*/ 3844133 w 9517857"/>
              <a:gd name="connsiteY27-25026" fmla="*/ 360648 h 918356"/>
              <a:gd name="connsiteX28-25027" fmla="*/ 3933803 w 9517857"/>
              <a:gd name="connsiteY28-25028" fmla="*/ 357315 h 918356"/>
              <a:gd name="connsiteX29-25029" fmla="*/ 4258893 w 9517857"/>
              <a:gd name="connsiteY29-25030" fmla="*/ 347147 h 918356"/>
              <a:gd name="connsiteX30-25031" fmla="*/ 4512664 w 9517857"/>
              <a:gd name="connsiteY30-25032" fmla="*/ 319948 h 918356"/>
              <a:gd name="connsiteX31-25033" fmla="*/ 4616423 w 9517857"/>
              <a:gd name="connsiteY31-25034" fmla="*/ 290914 h 918356"/>
              <a:gd name="connsiteX32-25035" fmla="*/ 4783273 w 9517857"/>
              <a:gd name="connsiteY32-25036" fmla="*/ 267538 h 918356"/>
              <a:gd name="connsiteX33-25037" fmla="*/ 4888755 w 9517857"/>
              <a:gd name="connsiteY33-25038" fmla="*/ 262734 h 918356"/>
              <a:gd name="connsiteX34-25039" fmla="*/ 5170607 w 9517857"/>
              <a:gd name="connsiteY34-25040" fmla="*/ 246811 h 918356"/>
              <a:gd name="connsiteX35-25041" fmla="*/ 5358056 w 9517857"/>
              <a:gd name="connsiteY35-25042" fmla="*/ 237711 h 918356"/>
              <a:gd name="connsiteX36-25043" fmla="*/ 5430419 w 9517857"/>
              <a:gd name="connsiteY36-25044" fmla="*/ 220835 h 918356"/>
              <a:gd name="connsiteX37-25045" fmla="*/ 5552088 w 9517857"/>
              <a:gd name="connsiteY37-25046" fmla="*/ 228808 h 918356"/>
              <a:gd name="connsiteX38-25047" fmla="*/ 5798579 w 9517857"/>
              <a:gd name="connsiteY38-25048" fmla="*/ 202916 h 918356"/>
              <a:gd name="connsiteX39-25049" fmla="*/ 6070402 w 9517857"/>
              <a:gd name="connsiteY39-25050" fmla="*/ 178124 h 918356"/>
              <a:gd name="connsiteX40-25051" fmla="*/ 6154920 w 9517857"/>
              <a:gd name="connsiteY40-25052" fmla="*/ 173232 h 918356"/>
              <a:gd name="connsiteX41-25053" fmla="*/ 6281379 w 9517857"/>
              <a:gd name="connsiteY41-25054" fmla="*/ 181626 h 918356"/>
              <a:gd name="connsiteX42-25055" fmla="*/ 6489033 w 9517857"/>
              <a:gd name="connsiteY42-25056" fmla="*/ 167648 h 918356"/>
              <a:gd name="connsiteX43-25057" fmla="*/ 6544700 w 9517857"/>
              <a:gd name="connsiteY43-25058" fmla="*/ 167161 h 918356"/>
              <a:gd name="connsiteX44-25059" fmla="*/ 6736227 w 9517857"/>
              <a:gd name="connsiteY44-25060" fmla="*/ 173216 h 918356"/>
              <a:gd name="connsiteX45-25061" fmla="*/ 6977218 w 9517857"/>
              <a:gd name="connsiteY45-25062" fmla="*/ 184289 h 918356"/>
              <a:gd name="connsiteX46-25063" fmla="*/ 7108378 w 9517857"/>
              <a:gd name="connsiteY46-25064" fmla="*/ 210840 h 918356"/>
              <a:gd name="connsiteX47-25065" fmla="*/ 7358195 w 9517857"/>
              <a:gd name="connsiteY47-25066" fmla="*/ 251740 h 918356"/>
              <a:gd name="connsiteX48-25067" fmla="*/ 7599285 w 9517857"/>
              <a:gd name="connsiteY48-25068" fmla="*/ 266021 h 918356"/>
              <a:gd name="connsiteX49-25069" fmla="*/ 7644411 w 9517857"/>
              <a:gd name="connsiteY49-25070" fmla="*/ 258986 h 918356"/>
              <a:gd name="connsiteX50-25071" fmla="*/ 7950112 w 9517857"/>
              <a:gd name="connsiteY50-25072" fmla="*/ 226584 h 918356"/>
              <a:gd name="connsiteX51-25073" fmla="*/ 8147401 w 9517857"/>
              <a:gd name="connsiteY51-25074" fmla="*/ 205617 h 918356"/>
              <a:gd name="connsiteX52-25075" fmla="*/ 8256033 w 9517857"/>
              <a:gd name="connsiteY52-25076" fmla="*/ 193713 h 918356"/>
              <a:gd name="connsiteX53-25077" fmla="*/ 8614948 w 9517857"/>
              <a:gd name="connsiteY53-25078" fmla="*/ 168247 h 918356"/>
              <a:gd name="connsiteX54-25079" fmla="*/ 8715976 w 9517857"/>
              <a:gd name="connsiteY54-25080" fmla="*/ 156914 h 918356"/>
              <a:gd name="connsiteX55-25081" fmla="*/ 8778827 w 9517857"/>
              <a:gd name="connsiteY55-25082" fmla="*/ 153860 h 918356"/>
              <a:gd name="connsiteX56-25083" fmla="*/ 8855248 w 9517857"/>
              <a:gd name="connsiteY56-25084" fmla="*/ 143149 h 918356"/>
              <a:gd name="connsiteX57-25085" fmla="*/ 9010380 w 9517857"/>
              <a:gd name="connsiteY57-25086" fmla="*/ 91891 h 918356"/>
              <a:gd name="connsiteX58-25087" fmla="*/ 9110856 w 9517857"/>
              <a:gd name="connsiteY58-25088" fmla="*/ 70997 h 918356"/>
              <a:gd name="connsiteX59-25089" fmla="*/ 9268817 w 9517857"/>
              <a:gd name="connsiteY59-25090" fmla="*/ 53082 h 918356"/>
              <a:gd name="connsiteX60-25091" fmla="*/ 9316667 w 9517857"/>
              <a:gd name="connsiteY60-25092" fmla="*/ 45047 h 918356"/>
              <a:gd name="connsiteX61-25093" fmla="*/ 9428209 w 9517857"/>
              <a:gd name="connsiteY61-25094" fmla="*/ 29923 h 918356"/>
              <a:gd name="connsiteX62-25095" fmla="*/ 9488916 w 9517857"/>
              <a:gd name="connsiteY62-25096" fmla="*/ 0 h 918356"/>
              <a:gd name="connsiteX0-25097" fmla="*/ 9488916 w 9517857"/>
              <a:gd name="connsiteY0-25098" fmla="*/ 0 h 918356"/>
              <a:gd name="connsiteX1-25099" fmla="*/ 9517857 w 9517857"/>
              <a:gd name="connsiteY1-25100" fmla="*/ 12 h 918356"/>
              <a:gd name="connsiteX2-25101" fmla="*/ 9517857 w 9517857"/>
              <a:gd name="connsiteY2-25102" fmla="*/ 918356 h 918356"/>
              <a:gd name="connsiteX3-25103" fmla="*/ 14604 w 9517857"/>
              <a:gd name="connsiteY3-25104" fmla="*/ 918356 h 918356"/>
              <a:gd name="connsiteX4-25105" fmla="*/ 12841 w 9517857"/>
              <a:gd name="connsiteY4-25106" fmla="*/ 917763 h 918356"/>
              <a:gd name="connsiteX5-25107" fmla="*/ 93 w 9517857"/>
              <a:gd name="connsiteY5-25108" fmla="*/ 912471 h 918356"/>
              <a:gd name="connsiteX6-25109" fmla="*/ 275005 w 9517857"/>
              <a:gd name="connsiteY6-25110" fmla="*/ 823579 h 918356"/>
              <a:gd name="connsiteX7-25111" fmla="*/ 579977 w 9517857"/>
              <a:gd name="connsiteY7-25112" fmla="*/ 788658 h 918356"/>
              <a:gd name="connsiteX8-25113" fmla="*/ 729396 w 9517857"/>
              <a:gd name="connsiteY8-25114" fmla="*/ 757150 h 918356"/>
              <a:gd name="connsiteX9-25115" fmla="*/ 855732 w 9517857"/>
              <a:gd name="connsiteY9-25116" fmla="*/ 731068 h 918356"/>
              <a:gd name="connsiteX10-25117" fmla="*/ 901402 w 9517857"/>
              <a:gd name="connsiteY10-25118" fmla="*/ 729045 h 918356"/>
              <a:gd name="connsiteX11-25119" fmla="*/ 930946 w 9517857"/>
              <a:gd name="connsiteY11-25120" fmla="*/ 734046 h 918356"/>
              <a:gd name="connsiteX12-25121" fmla="*/ 986250 w 9517857"/>
              <a:gd name="connsiteY12-25122" fmla="*/ 730221 h 918356"/>
              <a:gd name="connsiteX13-25123" fmla="*/ 1052985 w 9517857"/>
              <a:gd name="connsiteY13-25124" fmla="*/ 720515 h 918356"/>
              <a:gd name="connsiteX14-25125" fmla="*/ 1142754 w 9517857"/>
              <a:gd name="connsiteY14-25126" fmla="*/ 725374 h 918356"/>
              <a:gd name="connsiteX15-25127" fmla="*/ 1261277 w 9517857"/>
              <a:gd name="connsiteY15-25128" fmla="*/ 718049 h 918356"/>
              <a:gd name="connsiteX16-25129" fmla="*/ 1580688 w 9517857"/>
              <a:gd name="connsiteY16-25130" fmla="*/ 693697 h 918356"/>
              <a:gd name="connsiteX17-25131" fmla="*/ 2054652 w 9517857"/>
              <a:gd name="connsiteY17-25132" fmla="*/ 656648 h 918356"/>
              <a:gd name="connsiteX18-25133" fmla="*/ 2440292 w 9517857"/>
              <a:gd name="connsiteY18-25134" fmla="*/ 593862 h 918356"/>
              <a:gd name="connsiteX19-25135" fmla="*/ 2547829 w 9517857"/>
              <a:gd name="connsiteY19-25136" fmla="*/ 566150 h 918356"/>
              <a:gd name="connsiteX20-25137" fmla="*/ 2693698 w 9517857"/>
              <a:gd name="connsiteY20-25138" fmla="*/ 560029 h 918356"/>
              <a:gd name="connsiteX21-25139" fmla="*/ 2727306 w 9517857"/>
              <a:gd name="connsiteY21-25140" fmla="*/ 550698 h 918356"/>
              <a:gd name="connsiteX22-25141" fmla="*/ 3073635 w 9517857"/>
              <a:gd name="connsiteY22-25142" fmla="*/ 491294 h 918356"/>
              <a:gd name="connsiteX23-25143" fmla="*/ 3222071 w 9517857"/>
              <a:gd name="connsiteY23-25144" fmla="*/ 470559 h 918356"/>
              <a:gd name="connsiteX24-25145" fmla="*/ 3349632 w 9517857"/>
              <a:gd name="connsiteY24-25146" fmla="*/ 432583 h 918356"/>
              <a:gd name="connsiteX25-25147" fmla="*/ 3479593 w 9517857"/>
              <a:gd name="connsiteY25-25148" fmla="*/ 390437 h 918356"/>
              <a:gd name="connsiteX26-25149" fmla="*/ 3651428 w 9517857"/>
              <a:gd name="connsiteY26-25150" fmla="*/ 368960 h 918356"/>
              <a:gd name="connsiteX27-25151" fmla="*/ 3844133 w 9517857"/>
              <a:gd name="connsiteY27-25152" fmla="*/ 360648 h 918356"/>
              <a:gd name="connsiteX28-25153" fmla="*/ 3933803 w 9517857"/>
              <a:gd name="connsiteY28-25154" fmla="*/ 357315 h 918356"/>
              <a:gd name="connsiteX29-25155" fmla="*/ 4258893 w 9517857"/>
              <a:gd name="connsiteY29-25156" fmla="*/ 347147 h 918356"/>
              <a:gd name="connsiteX30-25157" fmla="*/ 4512664 w 9517857"/>
              <a:gd name="connsiteY30-25158" fmla="*/ 319948 h 918356"/>
              <a:gd name="connsiteX31-25159" fmla="*/ 4616423 w 9517857"/>
              <a:gd name="connsiteY31-25160" fmla="*/ 290914 h 918356"/>
              <a:gd name="connsiteX32-25161" fmla="*/ 4783273 w 9517857"/>
              <a:gd name="connsiteY32-25162" fmla="*/ 267538 h 918356"/>
              <a:gd name="connsiteX33-25163" fmla="*/ 4888755 w 9517857"/>
              <a:gd name="connsiteY33-25164" fmla="*/ 262734 h 918356"/>
              <a:gd name="connsiteX34-25165" fmla="*/ 5170607 w 9517857"/>
              <a:gd name="connsiteY34-25166" fmla="*/ 246811 h 918356"/>
              <a:gd name="connsiteX35-25167" fmla="*/ 5358056 w 9517857"/>
              <a:gd name="connsiteY35-25168" fmla="*/ 237711 h 918356"/>
              <a:gd name="connsiteX36-25169" fmla="*/ 5430419 w 9517857"/>
              <a:gd name="connsiteY36-25170" fmla="*/ 220835 h 918356"/>
              <a:gd name="connsiteX37-25171" fmla="*/ 5552088 w 9517857"/>
              <a:gd name="connsiteY37-25172" fmla="*/ 228808 h 918356"/>
              <a:gd name="connsiteX38-25173" fmla="*/ 5798579 w 9517857"/>
              <a:gd name="connsiteY38-25174" fmla="*/ 202916 h 918356"/>
              <a:gd name="connsiteX39-25175" fmla="*/ 6070402 w 9517857"/>
              <a:gd name="connsiteY39-25176" fmla="*/ 178124 h 918356"/>
              <a:gd name="connsiteX40-25177" fmla="*/ 6154920 w 9517857"/>
              <a:gd name="connsiteY40-25178" fmla="*/ 173232 h 918356"/>
              <a:gd name="connsiteX41-25179" fmla="*/ 6281379 w 9517857"/>
              <a:gd name="connsiteY41-25180" fmla="*/ 181626 h 918356"/>
              <a:gd name="connsiteX42-25181" fmla="*/ 6489033 w 9517857"/>
              <a:gd name="connsiteY42-25182" fmla="*/ 167648 h 918356"/>
              <a:gd name="connsiteX43-25183" fmla="*/ 6544700 w 9517857"/>
              <a:gd name="connsiteY43-25184" fmla="*/ 167161 h 918356"/>
              <a:gd name="connsiteX44-25185" fmla="*/ 6736227 w 9517857"/>
              <a:gd name="connsiteY44-25186" fmla="*/ 173216 h 918356"/>
              <a:gd name="connsiteX45-25187" fmla="*/ 6977218 w 9517857"/>
              <a:gd name="connsiteY45-25188" fmla="*/ 184289 h 918356"/>
              <a:gd name="connsiteX46-25189" fmla="*/ 7108378 w 9517857"/>
              <a:gd name="connsiteY46-25190" fmla="*/ 210840 h 918356"/>
              <a:gd name="connsiteX47-25191" fmla="*/ 7358195 w 9517857"/>
              <a:gd name="connsiteY47-25192" fmla="*/ 251740 h 918356"/>
              <a:gd name="connsiteX48-25193" fmla="*/ 7599285 w 9517857"/>
              <a:gd name="connsiteY48-25194" fmla="*/ 266021 h 918356"/>
              <a:gd name="connsiteX49-25195" fmla="*/ 7644411 w 9517857"/>
              <a:gd name="connsiteY49-25196" fmla="*/ 258986 h 918356"/>
              <a:gd name="connsiteX50-25197" fmla="*/ 7950112 w 9517857"/>
              <a:gd name="connsiteY50-25198" fmla="*/ 226584 h 918356"/>
              <a:gd name="connsiteX51-25199" fmla="*/ 8147401 w 9517857"/>
              <a:gd name="connsiteY51-25200" fmla="*/ 205617 h 918356"/>
              <a:gd name="connsiteX52-25201" fmla="*/ 8256033 w 9517857"/>
              <a:gd name="connsiteY52-25202" fmla="*/ 193713 h 918356"/>
              <a:gd name="connsiteX53-25203" fmla="*/ 8614948 w 9517857"/>
              <a:gd name="connsiteY53-25204" fmla="*/ 168247 h 918356"/>
              <a:gd name="connsiteX54-25205" fmla="*/ 8715976 w 9517857"/>
              <a:gd name="connsiteY54-25206" fmla="*/ 156914 h 918356"/>
              <a:gd name="connsiteX55-25207" fmla="*/ 8778827 w 9517857"/>
              <a:gd name="connsiteY55-25208" fmla="*/ 153860 h 918356"/>
              <a:gd name="connsiteX56-25209" fmla="*/ 8855248 w 9517857"/>
              <a:gd name="connsiteY56-25210" fmla="*/ 143149 h 918356"/>
              <a:gd name="connsiteX57-25211" fmla="*/ 9010380 w 9517857"/>
              <a:gd name="connsiteY57-25212" fmla="*/ 91891 h 918356"/>
              <a:gd name="connsiteX58-25213" fmla="*/ 9110856 w 9517857"/>
              <a:gd name="connsiteY58-25214" fmla="*/ 70997 h 918356"/>
              <a:gd name="connsiteX59-25215" fmla="*/ 9268817 w 9517857"/>
              <a:gd name="connsiteY59-25216" fmla="*/ 53082 h 918356"/>
              <a:gd name="connsiteX60-25217" fmla="*/ 9316667 w 9517857"/>
              <a:gd name="connsiteY60-25218" fmla="*/ 45047 h 918356"/>
              <a:gd name="connsiteX61-25219" fmla="*/ 9428209 w 9517857"/>
              <a:gd name="connsiteY61-25220" fmla="*/ 29923 h 918356"/>
              <a:gd name="connsiteX62-25221" fmla="*/ 9488916 w 9517857"/>
              <a:gd name="connsiteY62-25222" fmla="*/ 0 h 918356"/>
              <a:gd name="connsiteX0-25223" fmla="*/ 9488916 w 9517857"/>
              <a:gd name="connsiteY0-25224" fmla="*/ 0 h 918356"/>
              <a:gd name="connsiteX1-25225" fmla="*/ 9517857 w 9517857"/>
              <a:gd name="connsiteY1-25226" fmla="*/ 12 h 918356"/>
              <a:gd name="connsiteX2-25227" fmla="*/ 9517857 w 9517857"/>
              <a:gd name="connsiteY2-25228" fmla="*/ 918356 h 918356"/>
              <a:gd name="connsiteX3-25229" fmla="*/ 14604 w 9517857"/>
              <a:gd name="connsiteY3-25230" fmla="*/ 918356 h 918356"/>
              <a:gd name="connsiteX4-25231" fmla="*/ 12841 w 9517857"/>
              <a:gd name="connsiteY4-25232" fmla="*/ 917763 h 918356"/>
              <a:gd name="connsiteX5-25233" fmla="*/ 93 w 9517857"/>
              <a:gd name="connsiteY5-25234" fmla="*/ 912471 h 918356"/>
              <a:gd name="connsiteX6-25235" fmla="*/ 275005 w 9517857"/>
              <a:gd name="connsiteY6-25236" fmla="*/ 823579 h 918356"/>
              <a:gd name="connsiteX7-25237" fmla="*/ 579977 w 9517857"/>
              <a:gd name="connsiteY7-25238" fmla="*/ 788658 h 918356"/>
              <a:gd name="connsiteX8-25239" fmla="*/ 729396 w 9517857"/>
              <a:gd name="connsiteY8-25240" fmla="*/ 757150 h 918356"/>
              <a:gd name="connsiteX9-25241" fmla="*/ 855732 w 9517857"/>
              <a:gd name="connsiteY9-25242" fmla="*/ 731068 h 918356"/>
              <a:gd name="connsiteX10-25243" fmla="*/ 901402 w 9517857"/>
              <a:gd name="connsiteY10-25244" fmla="*/ 729045 h 918356"/>
              <a:gd name="connsiteX11-25245" fmla="*/ 930946 w 9517857"/>
              <a:gd name="connsiteY11-25246" fmla="*/ 734046 h 918356"/>
              <a:gd name="connsiteX12-25247" fmla="*/ 986250 w 9517857"/>
              <a:gd name="connsiteY12-25248" fmla="*/ 730221 h 918356"/>
              <a:gd name="connsiteX13-25249" fmla="*/ 1052985 w 9517857"/>
              <a:gd name="connsiteY13-25250" fmla="*/ 720515 h 918356"/>
              <a:gd name="connsiteX14-25251" fmla="*/ 1142754 w 9517857"/>
              <a:gd name="connsiteY14-25252" fmla="*/ 725374 h 918356"/>
              <a:gd name="connsiteX15-25253" fmla="*/ 1261277 w 9517857"/>
              <a:gd name="connsiteY15-25254" fmla="*/ 718049 h 918356"/>
              <a:gd name="connsiteX16-25255" fmla="*/ 1580688 w 9517857"/>
              <a:gd name="connsiteY16-25256" fmla="*/ 693697 h 918356"/>
              <a:gd name="connsiteX17-25257" fmla="*/ 2054652 w 9517857"/>
              <a:gd name="connsiteY17-25258" fmla="*/ 656648 h 918356"/>
              <a:gd name="connsiteX18-25259" fmla="*/ 2440292 w 9517857"/>
              <a:gd name="connsiteY18-25260" fmla="*/ 593862 h 918356"/>
              <a:gd name="connsiteX19-25261" fmla="*/ 2547829 w 9517857"/>
              <a:gd name="connsiteY19-25262" fmla="*/ 566150 h 918356"/>
              <a:gd name="connsiteX20-25263" fmla="*/ 2693698 w 9517857"/>
              <a:gd name="connsiteY20-25264" fmla="*/ 560029 h 918356"/>
              <a:gd name="connsiteX21-25265" fmla="*/ 2727306 w 9517857"/>
              <a:gd name="connsiteY21-25266" fmla="*/ 550698 h 918356"/>
              <a:gd name="connsiteX22-25267" fmla="*/ 3073635 w 9517857"/>
              <a:gd name="connsiteY22-25268" fmla="*/ 491294 h 918356"/>
              <a:gd name="connsiteX23-25269" fmla="*/ 3222071 w 9517857"/>
              <a:gd name="connsiteY23-25270" fmla="*/ 470559 h 918356"/>
              <a:gd name="connsiteX24-25271" fmla="*/ 3349632 w 9517857"/>
              <a:gd name="connsiteY24-25272" fmla="*/ 432583 h 918356"/>
              <a:gd name="connsiteX25-25273" fmla="*/ 3479593 w 9517857"/>
              <a:gd name="connsiteY25-25274" fmla="*/ 390437 h 918356"/>
              <a:gd name="connsiteX26-25275" fmla="*/ 3651428 w 9517857"/>
              <a:gd name="connsiteY26-25276" fmla="*/ 368960 h 918356"/>
              <a:gd name="connsiteX27-25277" fmla="*/ 3844133 w 9517857"/>
              <a:gd name="connsiteY27-25278" fmla="*/ 360648 h 918356"/>
              <a:gd name="connsiteX28-25279" fmla="*/ 3933803 w 9517857"/>
              <a:gd name="connsiteY28-25280" fmla="*/ 357315 h 918356"/>
              <a:gd name="connsiteX29-25281" fmla="*/ 4258893 w 9517857"/>
              <a:gd name="connsiteY29-25282" fmla="*/ 347147 h 918356"/>
              <a:gd name="connsiteX30-25283" fmla="*/ 4512664 w 9517857"/>
              <a:gd name="connsiteY30-25284" fmla="*/ 319948 h 918356"/>
              <a:gd name="connsiteX31-25285" fmla="*/ 4616423 w 9517857"/>
              <a:gd name="connsiteY31-25286" fmla="*/ 290914 h 918356"/>
              <a:gd name="connsiteX32-25287" fmla="*/ 4783273 w 9517857"/>
              <a:gd name="connsiteY32-25288" fmla="*/ 267538 h 918356"/>
              <a:gd name="connsiteX33-25289" fmla="*/ 4888755 w 9517857"/>
              <a:gd name="connsiteY33-25290" fmla="*/ 262734 h 918356"/>
              <a:gd name="connsiteX34-25291" fmla="*/ 5170607 w 9517857"/>
              <a:gd name="connsiteY34-25292" fmla="*/ 246811 h 918356"/>
              <a:gd name="connsiteX35-25293" fmla="*/ 5358056 w 9517857"/>
              <a:gd name="connsiteY35-25294" fmla="*/ 237711 h 918356"/>
              <a:gd name="connsiteX36-25295" fmla="*/ 5430419 w 9517857"/>
              <a:gd name="connsiteY36-25296" fmla="*/ 220835 h 918356"/>
              <a:gd name="connsiteX37-25297" fmla="*/ 5552088 w 9517857"/>
              <a:gd name="connsiteY37-25298" fmla="*/ 228808 h 918356"/>
              <a:gd name="connsiteX38-25299" fmla="*/ 5798579 w 9517857"/>
              <a:gd name="connsiteY38-25300" fmla="*/ 202916 h 918356"/>
              <a:gd name="connsiteX39-25301" fmla="*/ 6070402 w 9517857"/>
              <a:gd name="connsiteY39-25302" fmla="*/ 178124 h 918356"/>
              <a:gd name="connsiteX40-25303" fmla="*/ 6154920 w 9517857"/>
              <a:gd name="connsiteY40-25304" fmla="*/ 173232 h 918356"/>
              <a:gd name="connsiteX41-25305" fmla="*/ 6281379 w 9517857"/>
              <a:gd name="connsiteY41-25306" fmla="*/ 181626 h 918356"/>
              <a:gd name="connsiteX42-25307" fmla="*/ 6489033 w 9517857"/>
              <a:gd name="connsiteY42-25308" fmla="*/ 167648 h 918356"/>
              <a:gd name="connsiteX43-25309" fmla="*/ 6544700 w 9517857"/>
              <a:gd name="connsiteY43-25310" fmla="*/ 167161 h 918356"/>
              <a:gd name="connsiteX44-25311" fmla="*/ 6736227 w 9517857"/>
              <a:gd name="connsiteY44-25312" fmla="*/ 173216 h 918356"/>
              <a:gd name="connsiteX45-25313" fmla="*/ 6977218 w 9517857"/>
              <a:gd name="connsiteY45-25314" fmla="*/ 184289 h 918356"/>
              <a:gd name="connsiteX46-25315" fmla="*/ 7108378 w 9517857"/>
              <a:gd name="connsiteY46-25316" fmla="*/ 210840 h 918356"/>
              <a:gd name="connsiteX47-25317" fmla="*/ 7358195 w 9517857"/>
              <a:gd name="connsiteY47-25318" fmla="*/ 251740 h 918356"/>
              <a:gd name="connsiteX48-25319" fmla="*/ 7599285 w 9517857"/>
              <a:gd name="connsiteY48-25320" fmla="*/ 266021 h 918356"/>
              <a:gd name="connsiteX49-25321" fmla="*/ 7644411 w 9517857"/>
              <a:gd name="connsiteY49-25322" fmla="*/ 258986 h 918356"/>
              <a:gd name="connsiteX50-25323" fmla="*/ 7950112 w 9517857"/>
              <a:gd name="connsiteY50-25324" fmla="*/ 226584 h 918356"/>
              <a:gd name="connsiteX51-25325" fmla="*/ 8147401 w 9517857"/>
              <a:gd name="connsiteY51-25326" fmla="*/ 205617 h 918356"/>
              <a:gd name="connsiteX52-25327" fmla="*/ 8256033 w 9517857"/>
              <a:gd name="connsiteY52-25328" fmla="*/ 193713 h 918356"/>
              <a:gd name="connsiteX53-25329" fmla="*/ 8614948 w 9517857"/>
              <a:gd name="connsiteY53-25330" fmla="*/ 168247 h 918356"/>
              <a:gd name="connsiteX54-25331" fmla="*/ 8715976 w 9517857"/>
              <a:gd name="connsiteY54-25332" fmla="*/ 156914 h 918356"/>
              <a:gd name="connsiteX55-25333" fmla="*/ 8778827 w 9517857"/>
              <a:gd name="connsiteY55-25334" fmla="*/ 153860 h 918356"/>
              <a:gd name="connsiteX56-25335" fmla="*/ 8855248 w 9517857"/>
              <a:gd name="connsiteY56-25336" fmla="*/ 143149 h 918356"/>
              <a:gd name="connsiteX57-25337" fmla="*/ 9010380 w 9517857"/>
              <a:gd name="connsiteY57-25338" fmla="*/ 91891 h 918356"/>
              <a:gd name="connsiteX58-25339" fmla="*/ 9110856 w 9517857"/>
              <a:gd name="connsiteY58-25340" fmla="*/ 70997 h 918356"/>
              <a:gd name="connsiteX59-25341" fmla="*/ 9268817 w 9517857"/>
              <a:gd name="connsiteY59-25342" fmla="*/ 53082 h 918356"/>
              <a:gd name="connsiteX60-25343" fmla="*/ 9316667 w 9517857"/>
              <a:gd name="connsiteY60-25344" fmla="*/ 45047 h 918356"/>
              <a:gd name="connsiteX61-25345" fmla="*/ 9428209 w 9517857"/>
              <a:gd name="connsiteY61-25346" fmla="*/ 29923 h 918356"/>
              <a:gd name="connsiteX62-25347" fmla="*/ 9488916 w 9517857"/>
              <a:gd name="connsiteY62-25348" fmla="*/ 0 h 918356"/>
              <a:gd name="connsiteX0-25349" fmla="*/ 9488916 w 9517857"/>
              <a:gd name="connsiteY0-25350" fmla="*/ 0 h 918356"/>
              <a:gd name="connsiteX1-25351" fmla="*/ 9517857 w 9517857"/>
              <a:gd name="connsiteY1-25352" fmla="*/ 12 h 918356"/>
              <a:gd name="connsiteX2-25353" fmla="*/ 9517857 w 9517857"/>
              <a:gd name="connsiteY2-25354" fmla="*/ 918356 h 918356"/>
              <a:gd name="connsiteX3-25355" fmla="*/ 14604 w 9517857"/>
              <a:gd name="connsiteY3-25356" fmla="*/ 918356 h 918356"/>
              <a:gd name="connsiteX4-25357" fmla="*/ 12841 w 9517857"/>
              <a:gd name="connsiteY4-25358" fmla="*/ 917763 h 918356"/>
              <a:gd name="connsiteX5-25359" fmla="*/ 93 w 9517857"/>
              <a:gd name="connsiteY5-25360" fmla="*/ 912471 h 918356"/>
              <a:gd name="connsiteX6-25361" fmla="*/ 275005 w 9517857"/>
              <a:gd name="connsiteY6-25362" fmla="*/ 823579 h 918356"/>
              <a:gd name="connsiteX7-25363" fmla="*/ 579977 w 9517857"/>
              <a:gd name="connsiteY7-25364" fmla="*/ 788658 h 918356"/>
              <a:gd name="connsiteX8-25365" fmla="*/ 729396 w 9517857"/>
              <a:gd name="connsiteY8-25366" fmla="*/ 757150 h 918356"/>
              <a:gd name="connsiteX9-25367" fmla="*/ 855732 w 9517857"/>
              <a:gd name="connsiteY9-25368" fmla="*/ 731068 h 918356"/>
              <a:gd name="connsiteX10-25369" fmla="*/ 901402 w 9517857"/>
              <a:gd name="connsiteY10-25370" fmla="*/ 729045 h 918356"/>
              <a:gd name="connsiteX11-25371" fmla="*/ 930946 w 9517857"/>
              <a:gd name="connsiteY11-25372" fmla="*/ 734046 h 918356"/>
              <a:gd name="connsiteX12-25373" fmla="*/ 986250 w 9517857"/>
              <a:gd name="connsiteY12-25374" fmla="*/ 730221 h 918356"/>
              <a:gd name="connsiteX13-25375" fmla="*/ 1052985 w 9517857"/>
              <a:gd name="connsiteY13-25376" fmla="*/ 720515 h 918356"/>
              <a:gd name="connsiteX14-25377" fmla="*/ 1142754 w 9517857"/>
              <a:gd name="connsiteY14-25378" fmla="*/ 725374 h 918356"/>
              <a:gd name="connsiteX15-25379" fmla="*/ 1261277 w 9517857"/>
              <a:gd name="connsiteY15-25380" fmla="*/ 718049 h 918356"/>
              <a:gd name="connsiteX16-25381" fmla="*/ 1580688 w 9517857"/>
              <a:gd name="connsiteY16-25382" fmla="*/ 693697 h 918356"/>
              <a:gd name="connsiteX17-25383" fmla="*/ 2054652 w 9517857"/>
              <a:gd name="connsiteY17-25384" fmla="*/ 656648 h 918356"/>
              <a:gd name="connsiteX18-25385" fmla="*/ 2440292 w 9517857"/>
              <a:gd name="connsiteY18-25386" fmla="*/ 593862 h 918356"/>
              <a:gd name="connsiteX19-25387" fmla="*/ 2547829 w 9517857"/>
              <a:gd name="connsiteY19-25388" fmla="*/ 566150 h 918356"/>
              <a:gd name="connsiteX20-25389" fmla="*/ 2693698 w 9517857"/>
              <a:gd name="connsiteY20-25390" fmla="*/ 560029 h 918356"/>
              <a:gd name="connsiteX21-25391" fmla="*/ 2727306 w 9517857"/>
              <a:gd name="connsiteY21-25392" fmla="*/ 550698 h 918356"/>
              <a:gd name="connsiteX22-25393" fmla="*/ 3073635 w 9517857"/>
              <a:gd name="connsiteY22-25394" fmla="*/ 491294 h 918356"/>
              <a:gd name="connsiteX23-25395" fmla="*/ 3222071 w 9517857"/>
              <a:gd name="connsiteY23-25396" fmla="*/ 470559 h 918356"/>
              <a:gd name="connsiteX24-25397" fmla="*/ 3349632 w 9517857"/>
              <a:gd name="connsiteY24-25398" fmla="*/ 432583 h 918356"/>
              <a:gd name="connsiteX25-25399" fmla="*/ 3479593 w 9517857"/>
              <a:gd name="connsiteY25-25400" fmla="*/ 390437 h 918356"/>
              <a:gd name="connsiteX26-25401" fmla="*/ 3651428 w 9517857"/>
              <a:gd name="connsiteY26-25402" fmla="*/ 368960 h 918356"/>
              <a:gd name="connsiteX27-25403" fmla="*/ 3844133 w 9517857"/>
              <a:gd name="connsiteY27-25404" fmla="*/ 360648 h 918356"/>
              <a:gd name="connsiteX28-25405" fmla="*/ 3933803 w 9517857"/>
              <a:gd name="connsiteY28-25406" fmla="*/ 357315 h 918356"/>
              <a:gd name="connsiteX29-25407" fmla="*/ 4258893 w 9517857"/>
              <a:gd name="connsiteY29-25408" fmla="*/ 347147 h 918356"/>
              <a:gd name="connsiteX30-25409" fmla="*/ 4512664 w 9517857"/>
              <a:gd name="connsiteY30-25410" fmla="*/ 319948 h 918356"/>
              <a:gd name="connsiteX31-25411" fmla="*/ 4616423 w 9517857"/>
              <a:gd name="connsiteY31-25412" fmla="*/ 290914 h 918356"/>
              <a:gd name="connsiteX32-25413" fmla="*/ 4783273 w 9517857"/>
              <a:gd name="connsiteY32-25414" fmla="*/ 267538 h 918356"/>
              <a:gd name="connsiteX33-25415" fmla="*/ 4888755 w 9517857"/>
              <a:gd name="connsiteY33-25416" fmla="*/ 262734 h 918356"/>
              <a:gd name="connsiteX34-25417" fmla="*/ 5170607 w 9517857"/>
              <a:gd name="connsiteY34-25418" fmla="*/ 246811 h 918356"/>
              <a:gd name="connsiteX35-25419" fmla="*/ 5358056 w 9517857"/>
              <a:gd name="connsiteY35-25420" fmla="*/ 237711 h 918356"/>
              <a:gd name="connsiteX36-25421" fmla="*/ 5430419 w 9517857"/>
              <a:gd name="connsiteY36-25422" fmla="*/ 220835 h 918356"/>
              <a:gd name="connsiteX37-25423" fmla="*/ 5552088 w 9517857"/>
              <a:gd name="connsiteY37-25424" fmla="*/ 228808 h 918356"/>
              <a:gd name="connsiteX38-25425" fmla="*/ 5798579 w 9517857"/>
              <a:gd name="connsiteY38-25426" fmla="*/ 202916 h 918356"/>
              <a:gd name="connsiteX39-25427" fmla="*/ 6070402 w 9517857"/>
              <a:gd name="connsiteY39-25428" fmla="*/ 178124 h 918356"/>
              <a:gd name="connsiteX40-25429" fmla="*/ 6154920 w 9517857"/>
              <a:gd name="connsiteY40-25430" fmla="*/ 173232 h 918356"/>
              <a:gd name="connsiteX41-25431" fmla="*/ 6281379 w 9517857"/>
              <a:gd name="connsiteY41-25432" fmla="*/ 181626 h 918356"/>
              <a:gd name="connsiteX42-25433" fmla="*/ 6489033 w 9517857"/>
              <a:gd name="connsiteY42-25434" fmla="*/ 167648 h 918356"/>
              <a:gd name="connsiteX43-25435" fmla="*/ 6544700 w 9517857"/>
              <a:gd name="connsiteY43-25436" fmla="*/ 167161 h 918356"/>
              <a:gd name="connsiteX44-25437" fmla="*/ 6736227 w 9517857"/>
              <a:gd name="connsiteY44-25438" fmla="*/ 173216 h 918356"/>
              <a:gd name="connsiteX45-25439" fmla="*/ 6977218 w 9517857"/>
              <a:gd name="connsiteY45-25440" fmla="*/ 184289 h 918356"/>
              <a:gd name="connsiteX46-25441" fmla="*/ 7108378 w 9517857"/>
              <a:gd name="connsiteY46-25442" fmla="*/ 210840 h 918356"/>
              <a:gd name="connsiteX47-25443" fmla="*/ 7358195 w 9517857"/>
              <a:gd name="connsiteY47-25444" fmla="*/ 251740 h 918356"/>
              <a:gd name="connsiteX48-25445" fmla="*/ 7599285 w 9517857"/>
              <a:gd name="connsiteY48-25446" fmla="*/ 266021 h 918356"/>
              <a:gd name="connsiteX49-25447" fmla="*/ 7644411 w 9517857"/>
              <a:gd name="connsiteY49-25448" fmla="*/ 258986 h 918356"/>
              <a:gd name="connsiteX50-25449" fmla="*/ 7950112 w 9517857"/>
              <a:gd name="connsiteY50-25450" fmla="*/ 226584 h 918356"/>
              <a:gd name="connsiteX51-25451" fmla="*/ 8147401 w 9517857"/>
              <a:gd name="connsiteY51-25452" fmla="*/ 205617 h 918356"/>
              <a:gd name="connsiteX52-25453" fmla="*/ 8256033 w 9517857"/>
              <a:gd name="connsiteY52-25454" fmla="*/ 193713 h 918356"/>
              <a:gd name="connsiteX53-25455" fmla="*/ 8614948 w 9517857"/>
              <a:gd name="connsiteY53-25456" fmla="*/ 168247 h 918356"/>
              <a:gd name="connsiteX54-25457" fmla="*/ 8715976 w 9517857"/>
              <a:gd name="connsiteY54-25458" fmla="*/ 156914 h 918356"/>
              <a:gd name="connsiteX55-25459" fmla="*/ 8778827 w 9517857"/>
              <a:gd name="connsiteY55-25460" fmla="*/ 153860 h 918356"/>
              <a:gd name="connsiteX56-25461" fmla="*/ 8855248 w 9517857"/>
              <a:gd name="connsiteY56-25462" fmla="*/ 143149 h 918356"/>
              <a:gd name="connsiteX57-25463" fmla="*/ 9010380 w 9517857"/>
              <a:gd name="connsiteY57-25464" fmla="*/ 91891 h 918356"/>
              <a:gd name="connsiteX58-25465" fmla="*/ 9110856 w 9517857"/>
              <a:gd name="connsiteY58-25466" fmla="*/ 70997 h 918356"/>
              <a:gd name="connsiteX59-25467" fmla="*/ 9268817 w 9517857"/>
              <a:gd name="connsiteY59-25468" fmla="*/ 53082 h 918356"/>
              <a:gd name="connsiteX60-25469" fmla="*/ 9316667 w 9517857"/>
              <a:gd name="connsiteY60-25470" fmla="*/ 45047 h 918356"/>
              <a:gd name="connsiteX61-25471" fmla="*/ 9428209 w 9517857"/>
              <a:gd name="connsiteY61-25472" fmla="*/ 29923 h 918356"/>
              <a:gd name="connsiteX62-25473" fmla="*/ 9488916 w 9517857"/>
              <a:gd name="connsiteY62-25474" fmla="*/ 0 h 918356"/>
              <a:gd name="connsiteX0-25475" fmla="*/ 9476702 w 9505643"/>
              <a:gd name="connsiteY0-25476" fmla="*/ 0 h 918356"/>
              <a:gd name="connsiteX1-25477" fmla="*/ 9505643 w 9505643"/>
              <a:gd name="connsiteY1-25478" fmla="*/ 12 h 918356"/>
              <a:gd name="connsiteX2-25479" fmla="*/ 9505643 w 9505643"/>
              <a:gd name="connsiteY2-25480" fmla="*/ 918356 h 918356"/>
              <a:gd name="connsiteX3-25481" fmla="*/ 2390 w 9505643"/>
              <a:gd name="connsiteY3-25482" fmla="*/ 918356 h 918356"/>
              <a:gd name="connsiteX4-25483" fmla="*/ 627 w 9505643"/>
              <a:gd name="connsiteY4-25484" fmla="*/ 917763 h 918356"/>
              <a:gd name="connsiteX5-25485" fmla="*/ 70269 w 9505643"/>
              <a:gd name="connsiteY5-25486" fmla="*/ 881473 h 918356"/>
              <a:gd name="connsiteX6-25487" fmla="*/ 262791 w 9505643"/>
              <a:gd name="connsiteY6-25488" fmla="*/ 823579 h 918356"/>
              <a:gd name="connsiteX7-25489" fmla="*/ 567763 w 9505643"/>
              <a:gd name="connsiteY7-25490" fmla="*/ 788658 h 918356"/>
              <a:gd name="connsiteX8-25491" fmla="*/ 717182 w 9505643"/>
              <a:gd name="connsiteY8-25492" fmla="*/ 757150 h 918356"/>
              <a:gd name="connsiteX9-25493" fmla="*/ 843518 w 9505643"/>
              <a:gd name="connsiteY9-25494" fmla="*/ 731068 h 918356"/>
              <a:gd name="connsiteX10-25495" fmla="*/ 889188 w 9505643"/>
              <a:gd name="connsiteY10-25496" fmla="*/ 729045 h 918356"/>
              <a:gd name="connsiteX11-25497" fmla="*/ 918732 w 9505643"/>
              <a:gd name="connsiteY11-25498" fmla="*/ 734046 h 918356"/>
              <a:gd name="connsiteX12-25499" fmla="*/ 974036 w 9505643"/>
              <a:gd name="connsiteY12-25500" fmla="*/ 730221 h 918356"/>
              <a:gd name="connsiteX13-25501" fmla="*/ 1040771 w 9505643"/>
              <a:gd name="connsiteY13-25502" fmla="*/ 720515 h 918356"/>
              <a:gd name="connsiteX14-25503" fmla="*/ 1130540 w 9505643"/>
              <a:gd name="connsiteY14-25504" fmla="*/ 725374 h 918356"/>
              <a:gd name="connsiteX15-25505" fmla="*/ 1249063 w 9505643"/>
              <a:gd name="connsiteY15-25506" fmla="*/ 718049 h 918356"/>
              <a:gd name="connsiteX16-25507" fmla="*/ 1568474 w 9505643"/>
              <a:gd name="connsiteY16-25508" fmla="*/ 693697 h 918356"/>
              <a:gd name="connsiteX17-25509" fmla="*/ 2042438 w 9505643"/>
              <a:gd name="connsiteY17-25510" fmla="*/ 656648 h 918356"/>
              <a:gd name="connsiteX18-25511" fmla="*/ 2428078 w 9505643"/>
              <a:gd name="connsiteY18-25512" fmla="*/ 593862 h 918356"/>
              <a:gd name="connsiteX19-25513" fmla="*/ 2535615 w 9505643"/>
              <a:gd name="connsiteY19-25514" fmla="*/ 566150 h 918356"/>
              <a:gd name="connsiteX20-25515" fmla="*/ 2681484 w 9505643"/>
              <a:gd name="connsiteY20-25516" fmla="*/ 560029 h 918356"/>
              <a:gd name="connsiteX21-25517" fmla="*/ 2715092 w 9505643"/>
              <a:gd name="connsiteY21-25518" fmla="*/ 550698 h 918356"/>
              <a:gd name="connsiteX22-25519" fmla="*/ 3061421 w 9505643"/>
              <a:gd name="connsiteY22-25520" fmla="*/ 491294 h 918356"/>
              <a:gd name="connsiteX23-25521" fmla="*/ 3209857 w 9505643"/>
              <a:gd name="connsiteY23-25522" fmla="*/ 470559 h 918356"/>
              <a:gd name="connsiteX24-25523" fmla="*/ 3337418 w 9505643"/>
              <a:gd name="connsiteY24-25524" fmla="*/ 432583 h 918356"/>
              <a:gd name="connsiteX25-25525" fmla="*/ 3467379 w 9505643"/>
              <a:gd name="connsiteY25-25526" fmla="*/ 390437 h 918356"/>
              <a:gd name="connsiteX26-25527" fmla="*/ 3639214 w 9505643"/>
              <a:gd name="connsiteY26-25528" fmla="*/ 368960 h 918356"/>
              <a:gd name="connsiteX27-25529" fmla="*/ 3831919 w 9505643"/>
              <a:gd name="connsiteY27-25530" fmla="*/ 360648 h 918356"/>
              <a:gd name="connsiteX28-25531" fmla="*/ 3921589 w 9505643"/>
              <a:gd name="connsiteY28-25532" fmla="*/ 357315 h 918356"/>
              <a:gd name="connsiteX29-25533" fmla="*/ 4246679 w 9505643"/>
              <a:gd name="connsiteY29-25534" fmla="*/ 347147 h 918356"/>
              <a:gd name="connsiteX30-25535" fmla="*/ 4500450 w 9505643"/>
              <a:gd name="connsiteY30-25536" fmla="*/ 319948 h 918356"/>
              <a:gd name="connsiteX31-25537" fmla="*/ 4604209 w 9505643"/>
              <a:gd name="connsiteY31-25538" fmla="*/ 290914 h 918356"/>
              <a:gd name="connsiteX32-25539" fmla="*/ 4771059 w 9505643"/>
              <a:gd name="connsiteY32-25540" fmla="*/ 267538 h 918356"/>
              <a:gd name="connsiteX33-25541" fmla="*/ 4876541 w 9505643"/>
              <a:gd name="connsiteY33-25542" fmla="*/ 262734 h 918356"/>
              <a:gd name="connsiteX34-25543" fmla="*/ 5158393 w 9505643"/>
              <a:gd name="connsiteY34-25544" fmla="*/ 246811 h 918356"/>
              <a:gd name="connsiteX35-25545" fmla="*/ 5345842 w 9505643"/>
              <a:gd name="connsiteY35-25546" fmla="*/ 237711 h 918356"/>
              <a:gd name="connsiteX36-25547" fmla="*/ 5418205 w 9505643"/>
              <a:gd name="connsiteY36-25548" fmla="*/ 220835 h 918356"/>
              <a:gd name="connsiteX37-25549" fmla="*/ 5539874 w 9505643"/>
              <a:gd name="connsiteY37-25550" fmla="*/ 228808 h 918356"/>
              <a:gd name="connsiteX38-25551" fmla="*/ 5786365 w 9505643"/>
              <a:gd name="connsiteY38-25552" fmla="*/ 202916 h 918356"/>
              <a:gd name="connsiteX39-25553" fmla="*/ 6058188 w 9505643"/>
              <a:gd name="connsiteY39-25554" fmla="*/ 178124 h 918356"/>
              <a:gd name="connsiteX40-25555" fmla="*/ 6142706 w 9505643"/>
              <a:gd name="connsiteY40-25556" fmla="*/ 173232 h 918356"/>
              <a:gd name="connsiteX41-25557" fmla="*/ 6269165 w 9505643"/>
              <a:gd name="connsiteY41-25558" fmla="*/ 181626 h 918356"/>
              <a:gd name="connsiteX42-25559" fmla="*/ 6476819 w 9505643"/>
              <a:gd name="connsiteY42-25560" fmla="*/ 167648 h 918356"/>
              <a:gd name="connsiteX43-25561" fmla="*/ 6532486 w 9505643"/>
              <a:gd name="connsiteY43-25562" fmla="*/ 167161 h 918356"/>
              <a:gd name="connsiteX44-25563" fmla="*/ 6724013 w 9505643"/>
              <a:gd name="connsiteY44-25564" fmla="*/ 173216 h 918356"/>
              <a:gd name="connsiteX45-25565" fmla="*/ 6965004 w 9505643"/>
              <a:gd name="connsiteY45-25566" fmla="*/ 184289 h 918356"/>
              <a:gd name="connsiteX46-25567" fmla="*/ 7096164 w 9505643"/>
              <a:gd name="connsiteY46-25568" fmla="*/ 210840 h 918356"/>
              <a:gd name="connsiteX47-25569" fmla="*/ 7345981 w 9505643"/>
              <a:gd name="connsiteY47-25570" fmla="*/ 251740 h 918356"/>
              <a:gd name="connsiteX48-25571" fmla="*/ 7587071 w 9505643"/>
              <a:gd name="connsiteY48-25572" fmla="*/ 266021 h 918356"/>
              <a:gd name="connsiteX49-25573" fmla="*/ 7632197 w 9505643"/>
              <a:gd name="connsiteY49-25574" fmla="*/ 258986 h 918356"/>
              <a:gd name="connsiteX50-25575" fmla="*/ 7937898 w 9505643"/>
              <a:gd name="connsiteY50-25576" fmla="*/ 226584 h 918356"/>
              <a:gd name="connsiteX51-25577" fmla="*/ 8135187 w 9505643"/>
              <a:gd name="connsiteY51-25578" fmla="*/ 205617 h 918356"/>
              <a:gd name="connsiteX52-25579" fmla="*/ 8243819 w 9505643"/>
              <a:gd name="connsiteY52-25580" fmla="*/ 193713 h 918356"/>
              <a:gd name="connsiteX53-25581" fmla="*/ 8602734 w 9505643"/>
              <a:gd name="connsiteY53-25582" fmla="*/ 168247 h 918356"/>
              <a:gd name="connsiteX54-25583" fmla="*/ 8703762 w 9505643"/>
              <a:gd name="connsiteY54-25584" fmla="*/ 156914 h 918356"/>
              <a:gd name="connsiteX55-25585" fmla="*/ 8766613 w 9505643"/>
              <a:gd name="connsiteY55-25586" fmla="*/ 153860 h 918356"/>
              <a:gd name="connsiteX56-25587" fmla="*/ 8843034 w 9505643"/>
              <a:gd name="connsiteY56-25588" fmla="*/ 143149 h 918356"/>
              <a:gd name="connsiteX57-25589" fmla="*/ 8998166 w 9505643"/>
              <a:gd name="connsiteY57-25590" fmla="*/ 91891 h 918356"/>
              <a:gd name="connsiteX58-25591" fmla="*/ 9098642 w 9505643"/>
              <a:gd name="connsiteY58-25592" fmla="*/ 70997 h 918356"/>
              <a:gd name="connsiteX59-25593" fmla="*/ 9256603 w 9505643"/>
              <a:gd name="connsiteY59-25594" fmla="*/ 53082 h 918356"/>
              <a:gd name="connsiteX60-25595" fmla="*/ 9304453 w 9505643"/>
              <a:gd name="connsiteY60-25596" fmla="*/ 45047 h 918356"/>
              <a:gd name="connsiteX61-25597" fmla="*/ 9415995 w 9505643"/>
              <a:gd name="connsiteY61-25598" fmla="*/ 29923 h 918356"/>
              <a:gd name="connsiteX62-25599" fmla="*/ 9476702 w 9505643"/>
              <a:gd name="connsiteY62-25600" fmla="*/ 0 h 918356"/>
              <a:gd name="connsiteX0-25601" fmla="*/ 9476702 w 9505643"/>
              <a:gd name="connsiteY0-25602" fmla="*/ 0 h 918356"/>
              <a:gd name="connsiteX1-25603" fmla="*/ 9505643 w 9505643"/>
              <a:gd name="connsiteY1-25604" fmla="*/ 12 h 918356"/>
              <a:gd name="connsiteX2-25605" fmla="*/ 9505643 w 9505643"/>
              <a:gd name="connsiteY2-25606" fmla="*/ 918356 h 918356"/>
              <a:gd name="connsiteX3-25607" fmla="*/ 2390 w 9505643"/>
              <a:gd name="connsiteY3-25608" fmla="*/ 918356 h 918356"/>
              <a:gd name="connsiteX4-25609" fmla="*/ 627 w 9505643"/>
              <a:gd name="connsiteY4-25610" fmla="*/ 917763 h 918356"/>
              <a:gd name="connsiteX5-25611" fmla="*/ 70269 w 9505643"/>
              <a:gd name="connsiteY5-25612" fmla="*/ 881473 h 918356"/>
              <a:gd name="connsiteX6-25613" fmla="*/ 262791 w 9505643"/>
              <a:gd name="connsiteY6-25614" fmla="*/ 823579 h 918356"/>
              <a:gd name="connsiteX7-25615" fmla="*/ 567763 w 9505643"/>
              <a:gd name="connsiteY7-25616" fmla="*/ 788658 h 918356"/>
              <a:gd name="connsiteX8-25617" fmla="*/ 717182 w 9505643"/>
              <a:gd name="connsiteY8-25618" fmla="*/ 757150 h 918356"/>
              <a:gd name="connsiteX9-25619" fmla="*/ 843518 w 9505643"/>
              <a:gd name="connsiteY9-25620" fmla="*/ 731068 h 918356"/>
              <a:gd name="connsiteX10-25621" fmla="*/ 889188 w 9505643"/>
              <a:gd name="connsiteY10-25622" fmla="*/ 729045 h 918356"/>
              <a:gd name="connsiteX11-25623" fmla="*/ 918732 w 9505643"/>
              <a:gd name="connsiteY11-25624" fmla="*/ 734046 h 918356"/>
              <a:gd name="connsiteX12-25625" fmla="*/ 974036 w 9505643"/>
              <a:gd name="connsiteY12-25626" fmla="*/ 730221 h 918356"/>
              <a:gd name="connsiteX13-25627" fmla="*/ 1040771 w 9505643"/>
              <a:gd name="connsiteY13-25628" fmla="*/ 720515 h 918356"/>
              <a:gd name="connsiteX14-25629" fmla="*/ 1130540 w 9505643"/>
              <a:gd name="connsiteY14-25630" fmla="*/ 725374 h 918356"/>
              <a:gd name="connsiteX15-25631" fmla="*/ 1249063 w 9505643"/>
              <a:gd name="connsiteY15-25632" fmla="*/ 718049 h 918356"/>
              <a:gd name="connsiteX16-25633" fmla="*/ 1568474 w 9505643"/>
              <a:gd name="connsiteY16-25634" fmla="*/ 693697 h 918356"/>
              <a:gd name="connsiteX17-25635" fmla="*/ 2042438 w 9505643"/>
              <a:gd name="connsiteY17-25636" fmla="*/ 656648 h 918356"/>
              <a:gd name="connsiteX18-25637" fmla="*/ 2428078 w 9505643"/>
              <a:gd name="connsiteY18-25638" fmla="*/ 593862 h 918356"/>
              <a:gd name="connsiteX19-25639" fmla="*/ 2535615 w 9505643"/>
              <a:gd name="connsiteY19-25640" fmla="*/ 566150 h 918356"/>
              <a:gd name="connsiteX20-25641" fmla="*/ 2681484 w 9505643"/>
              <a:gd name="connsiteY20-25642" fmla="*/ 560029 h 918356"/>
              <a:gd name="connsiteX21-25643" fmla="*/ 2715092 w 9505643"/>
              <a:gd name="connsiteY21-25644" fmla="*/ 550698 h 918356"/>
              <a:gd name="connsiteX22-25645" fmla="*/ 3061421 w 9505643"/>
              <a:gd name="connsiteY22-25646" fmla="*/ 491294 h 918356"/>
              <a:gd name="connsiteX23-25647" fmla="*/ 3209857 w 9505643"/>
              <a:gd name="connsiteY23-25648" fmla="*/ 470559 h 918356"/>
              <a:gd name="connsiteX24-25649" fmla="*/ 3337418 w 9505643"/>
              <a:gd name="connsiteY24-25650" fmla="*/ 432583 h 918356"/>
              <a:gd name="connsiteX25-25651" fmla="*/ 3467379 w 9505643"/>
              <a:gd name="connsiteY25-25652" fmla="*/ 390437 h 918356"/>
              <a:gd name="connsiteX26-25653" fmla="*/ 3639214 w 9505643"/>
              <a:gd name="connsiteY26-25654" fmla="*/ 368960 h 918356"/>
              <a:gd name="connsiteX27-25655" fmla="*/ 3831919 w 9505643"/>
              <a:gd name="connsiteY27-25656" fmla="*/ 360648 h 918356"/>
              <a:gd name="connsiteX28-25657" fmla="*/ 3921589 w 9505643"/>
              <a:gd name="connsiteY28-25658" fmla="*/ 357315 h 918356"/>
              <a:gd name="connsiteX29-25659" fmla="*/ 4246679 w 9505643"/>
              <a:gd name="connsiteY29-25660" fmla="*/ 347147 h 918356"/>
              <a:gd name="connsiteX30-25661" fmla="*/ 4500450 w 9505643"/>
              <a:gd name="connsiteY30-25662" fmla="*/ 319948 h 918356"/>
              <a:gd name="connsiteX31-25663" fmla="*/ 4604209 w 9505643"/>
              <a:gd name="connsiteY31-25664" fmla="*/ 290914 h 918356"/>
              <a:gd name="connsiteX32-25665" fmla="*/ 4771059 w 9505643"/>
              <a:gd name="connsiteY32-25666" fmla="*/ 267538 h 918356"/>
              <a:gd name="connsiteX33-25667" fmla="*/ 4876541 w 9505643"/>
              <a:gd name="connsiteY33-25668" fmla="*/ 262734 h 918356"/>
              <a:gd name="connsiteX34-25669" fmla="*/ 5158393 w 9505643"/>
              <a:gd name="connsiteY34-25670" fmla="*/ 246811 h 918356"/>
              <a:gd name="connsiteX35-25671" fmla="*/ 5345842 w 9505643"/>
              <a:gd name="connsiteY35-25672" fmla="*/ 237711 h 918356"/>
              <a:gd name="connsiteX36-25673" fmla="*/ 5418205 w 9505643"/>
              <a:gd name="connsiteY36-25674" fmla="*/ 220835 h 918356"/>
              <a:gd name="connsiteX37-25675" fmla="*/ 5539874 w 9505643"/>
              <a:gd name="connsiteY37-25676" fmla="*/ 228808 h 918356"/>
              <a:gd name="connsiteX38-25677" fmla="*/ 5786365 w 9505643"/>
              <a:gd name="connsiteY38-25678" fmla="*/ 202916 h 918356"/>
              <a:gd name="connsiteX39-25679" fmla="*/ 6058188 w 9505643"/>
              <a:gd name="connsiteY39-25680" fmla="*/ 178124 h 918356"/>
              <a:gd name="connsiteX40-25681" fmla="*/ 6142706 w 9505643"/>
              <a:gd name="connsiteY40-25682" fmla="*/ 173232 h 918356"/>
              <a:gd name="connsiteX41-25683" fmla="*/ 6269165 w 9505643"/>
              <a:gd name="connsiteY41-25684" fmla="*/ 181626 h 918356"/>
              <a:gd name="connsiteX42-25685" fmla="*/ 6476819 w 9505643"/>
              <a:gd name="connsiteY42-25686" fmla="*/ 167648 h 918356"/>
              <a:gd name="connsiteX43-25687" fmla="*/ 6532486 w 9505643"/>
              <a:gd name="connsiteY43-25688" fmla="*/ 167161 h 918356"/>
              <a:gd name="connsiteX44-25689" fmla="*/ 6724013 w 9505643"/>
              <a:gd name="connsiteY44-25690" fmla="*/ 173216 h 918356"/>
              <a:gd name="connsiteX45-25691" fmla="*/ 6965004 w 9505643"/>
              <a:gd name="connsiteY45-25692" fmla="*/ 184289 h 918356"/>
              <a:gd name="connsiteX46-25693" fmla="*/ 7096164 w 9505643"/>
              <a:gd name="connsiteY46-25694" fmla="*/ 210840 h 918356"/>
              <a:gd name="connsiteX47-25695" fmla="*/ 7345981 w 9505643"/>
              <a:gd name="connsiteY47-25696" fmla="*/ 251740 h 918356"/>
              <a:gd name="connsiteX48-25697" fmla="*/ 7587071 w 9505643"/>
              <a:gd name="connsiteY48-25698" fmla="*/ 266021 h 918356"/>
              <a:gd name="connsiteX49-25699" fmla="*/ 7632197 w 9505643"/>
              <a:gd name="connsiteY49-25700" fmla="*/ 258986 h 918356"/>
              <a:gd name="connsiteX50-25701" fmla="*/ 7937898 w 9505643"/>
              <a:gd name="connsiteY50-25702" fmla="*/ 226584 h 918356"/>
              <a:gd name="connsiteX51-25703" fmla="*/ 8135187 w 9505643"/>
              <a:gd name="connsiteY51-25704" fmla="*/ 205617 h 918356"/>
              <a:gd name="connsiteX52-25705" fmla="*/ 8243819 w 9505643"/>
              <a:gd name="connsiteY52-25706" fmla="*/ 193713 h 918356"/>
              <a:gd name="connsiteX53-25707" fmla="*/ 8602734 w 9505643"/>
              <a:gd name="connsiteY53-25708" fmla="*/ 168247 h 918356"/>
              <a:gd name="connsiteX54-25709" fmla="*/ 8703762 w 9505643"/>
              <a:gd name="connsiteY54-25710" fmla="*/ 156914 h 918356"/>
              <a:gd name="connsiteX55-25711" fmla="*/ 8766613 w 9505643"/>
              <a:gd name="connsiteY55-25712" fmla="*/ 153860 h 918356"/>
              <a:gd name="connsiteX56-25713" fmla="*/ 8843034 w 9505643"/>
              <a:gd name="connsiteY56-25714" fmla="*/ 143149 h 918356"/>
              <a:gd name="connsiteX57-25715" fmla="*/ 8998166 w 9505643"/>
              <a:gd name="connsiteY57-25716" fmla="*/ 91891 h 918356"/>
              <a:gd name="connsiteX58-25717" fmla="*/ 9098642 w 9505643"/>
              <a:gd name="connsiteY58-25718" fmla="*/ 70997 h 918356"/>
              <a:gd name="connsiteX59-25719" fmla="*/ 9256603 w 9505643"/>
              <a:gd name="connsiteY59-25720" fmla="*/ 53082 h 918356"/>
              <a:gd name="connsiteX60-25721" fmla="*/ 9304453 w 9505643"/>
              <a:gd name="connsiteY60-25722" fmla="*/ 45047 h 918356"/>
              <a:gd name="connsiteX61-25723" fmla="*/ 9415995 w 9505643"/>
              <a:gd name="connsiteY61-25724" fmla="*/ 29923 h 918356"/>
              <a:gd name="connsiteX62-25725" fmla="*/ 9476702 w 9505643"/>
              <a:gd name="connsiteY62-25726" fmla="*/ 0 h 918356"/>
              <a:gd name="connsiteX0-25727" fmla="*/ 9477324 w 9506265"/>
              <a:gd name="connsiteY0-25728" fmla="*/ 0 h 918356"/>
              <a:gd name="connsiteX1-25729" fmla="*/ 9506265 w 9506265"/>
              <a:gd name="connsiteY1-25730" fmla="*/ 12 h 918356"/>
              <a:gd name="connsiteX2-25731" fmla="*/ 9506265 w 9506265"/>
              <a:gd name="connsiteY2-25732" fmla="*/ 918356 h 918356"/>
              <a:gd name="connsiteX3-25733" fmla="*/ 3012 w 9506265"/>
              <a:gd name="connsiteY3-25734" fmla="*/ 918356 h 918356"/>
              <a:gd name="connsiteX4-25735" fmla="*/ 1249 w 9506265"/>
              <a:gd name="connsiteY4-25736" fmla="*/ 917763 h 918356"/>
              <a:gd name="connsiteX5-25737" fmla="*/ 70891 w 9506265"/>
              <a:gd name="connsiteY5-25738" fmla="*/ 881473 h 918356"/>
              <a:gd name="connsiteX6-25739" fmla="*/ 263413 w 9506265"/>
              <a:gd name="connsiteY6-25740" fmla="*/ 842655 h 918356"/>
              <a:gd name="connsiteX7-25741" fmla="*/ 568385 w 9506265"/>
              <a:gd name="connsiteY7-25742" fmla="*/ 788658 h 918356"/>
              <a:gd name="connsiteX8-25743" fmla="*/ 717804 w 9506265"/>
              <a:gd name="connsiteY8-25744" fmla="*/ 757150 h 918356"/>
              <a:gd name="connsiteX9-25745" fmla="*/ 844140 w 9506265"/>
              <a:gd name="connsiteY9-25746" fmla="*/ 731068 h 918356"/>
              <a:gd name="connsiteX10-25747" fmla="*/ 889810 w 9506265"/>
              <a:gd name="connsiteY10-25748" fmla="*/ 729045 h 918356"/>
              <a:gd name="connsiteX11-25749" fmla="*/ 919354 w 9506265"/>
              <a:gd name="connsiteY11-25750" fmla="*/ 734046 h 918356"/>
              <a:gd name="connsiteX12-25751" fmla="*/ 974658 w 9506265"/>
              <a:gd name="connsiteY12-25752" fmla="*/ 730221 h 918356"/>
              <a:gd name="connsiteX13-25753" fmla="*/ 1041393 w 9506265"/>
              <a:gd name="connsiteY13-25754" fmla="*/ 720515 h 918356"/>
              <a:gd name="connsiteX14-25755" fmla="*/ 1131162 w 9506265"/>
              <a:gd name="connsiteY14-25756" fmla="*/ 725374 h 918356"/>
              <a:gd name="connsiteX15-25757" fmla="*/ 1249685 w 9506265"/>
              <a:gd name="connsiteY15-25758" fmla="*/ 718049 h 918356"/>
              <a:gd name="connsiteX16-25759" fmla="*/ 1569096 w 9506265"/>
              <a:gd name="connsiteY16-25760" fmla="*/ 693697 h 918356"/>
              <a:gd name="connsiteX17-25761" fmla="*/ 2043060 w 9506265"/>
              <a:gd name="connsiteY17-25762" fmla="*/ 656648 h 918356"/>
              <a:gd name="connsiteX18-25763" fmla="*/ 2428700 w 9506265"/>
              <a:gd name="connsiteY18-25764" fmla="*/ 593862 h 918356"/>
              <a:gd name="connsiteX19-25765" fmla="*/ 2536237 w 9506265"/>
              <a:gd name="connsiteY19-25766" fmla="*/ 566150 h 918356"/>
              <a:gd name="connsiteX20-25767" fmla="*/ 2682106 w 9506265"/>
              <a:gd name="connsiteY20-25768" fmla="*/ 560029 h 918356"/>
              <a:gd name="connsiteX21-25769" fmla="*/ 2715714 w 9506265"/>
              <a:gd name="connsiteY21-25770" fmla="*/ 550698 h 918356"/>
              <a:gd name="connsiteX22-25771" fmla="*/ 3062043 w 9506265"/>
              <a:gd name="connsiteY22-25772" fmla="*/ 491294 h 918356"/>
              <a:gd name="connsiteX23-25773" fmla="*/ 3210479 w 9506265"/>
              <a:gd name="connsiteY23-25774" fmla="*/ 470559 h 918356"/>
              <a:gd name="connsiteX24-25775" fmla="*/ 3338040 w 9506265"/>
              <a:gd name="connsiteY24-25776" fmla="*/ 432583 h 918356"/>
              <a:gd name="connsiteX25-25777" fmla="*/ 3468001 w 9506265"/>
              <a:gd name="connsiteY25-25778" fmla="*/ 390437 h 918356"/>
              <a:gd name="connsiteX26-25779" fmla="*/ 3639836 w 9506265"/>
              <a:gd name="connsiteY26-25780" fmla="*/ 368960 h 918356"/>
              <a:gd name="connsiteX27-25781" fmla="*/ 3832541 w 9506265"/>
              <a:gd name="connsiteY27-25782" fmla="*/ 360648 h 918356"/>
              <a:gd name="connsiteX28-25783" fmla="*/ 3922211 w 9506265"/>
              <a:gd name="connsiteY28-25784" fmla="*/ 357315 h 918356"/>
              <a:gd name="connsiteX29-25785" fmla="*/ 4247301 w 9506265"/>
              <a:gd name="connsiteY29-25786" fmla="*/ 347147 h 918356"/>
              <a:gd name="connsiteX30-25787" fmla="*/ 4501072 w 9506265"/>
              <a:gd name="connsiteY30-25788" fmla="*/ 319948 h 918356"/>
              <a:gd name="connsiteX31-25789" fmla="*/ 4604831 w 9506265"/>
              <a:gd name="connsiteY31-25790" fmla="*/ 290914 h 918356"/>
              <a:gd name="connsiteX32-25791" fmla="*/ 4771681 w 9506265"/>
              <a:gd name="connsiteY32-25792" fmla="*/ 267538 h 918356"/>
              <a:gd name="connsiteX33-25793" fmla="*/ 4877163 w 9506265"/>
              <a:gd name="connsiteY33-25794" fmla="*/ 262734 h 918356"/>
              <a:gd name="connsiteX34-25795" fmla="*/ 5159015 w 9506265"/>
              <a:gd name="connsiteY34-25796" fmla="*/ 246811 h 918356"/>
              <a:gd name="connsiteX35-25797" fmla="*/ 5346464 w 9506265"/>
              <a:gd name="connsiteY35-25798" fmla="*/ 237711 h 918356"/>
              <a:gd name="connsiteX36-25799" fmla="*/ 5418827 w 9506265"/>
              <a:gd name="connsiteY36-25800" fmla="*/ 220835 h 918356"/>
              <a:gd name="connsiteX37-25801" fmla="*/ 5540496 w 9506265"/>
              <a:gd name="connsiteY37-25802" fmla="*/ 228808 h 918356"/>
              <a:gd name="connsiteX38-25803" fmla="*/ 5786987 w 9506265"/>
              <a:gd name="connsiteY38-25804" fmla="*/ 202916 h 918356"/>
              <a:gd name="connsiteX39-25805" fmla="*/ 6058810 w 9506265"/>
              <a:gd name="connsiteY39-25806" fmla="*/ 178124 h 918356"/>
              <a:gd name="connsiteX40-25807" fmla="*/ 6143328 w 9506265"/>
              <a:gd name="connsiteY40-25808" fmla="*/ 173232 h 918356"/>
              <a:gd name="connsiteX41-25809" fmla="*/ 6269787 w 9506265"/>
              <a:gd name="connsiteY41-25810" fmla="*/ 181626 h 918356"/>
              <a:gd name="connsiteX42-25811" fmla="*/ 6477441 w 9506265"/>
              <a:gd name="connsiteY42-25812" fmla="*/ 167648 h 918356"/>
              <a:gd name="connsiteX43-25813" fmla="*/ 6533108 w 9506265"/>
              <a:gd name="connsiteY43-25814" fmla="*/ 167161 h 918356"/>
              <a:gd name="connsiteX44-25815" fmla="*/ 6724635 w 9506265"/>
              <a:gd name="connsiteY44-25816" fmla="*/ 173216 h 918356"/>
              <a:gd name="connsiteX45-25817" fmla="*/ 6965626 w 9506265"/>
              <a:gd name="connsiteY45-25818" fmla="*/ 184289 h 918356"/>
              <a:gd name="connsiteX46-25819" fmla="*/ 7096786 w 9506265"/>
              <a:gd name="connsiteY46-25820" fmla="*/ 210840 h 918356"/>
              <a:gd name="connsiteX47-25821" fmla="*/ 7346603 w 9506265"/>
              <a:gd name="connsiteY47-25822" fmla="*/ 251740 h 918356"/>
              <a:gd name="connsiteX48-25823" fmla="*/ 7587693 w 9506265"/>
              <a:gd name="connsiteY48-25824" fmla="*/ 266021 h 918356"/>
              <a:gd name="connsiteX49-25825" fmla="*/ 7632819 w 9506265"/>
              <a:gd name="connsiteY49-25826" fmla="*/ 258986 h 918356"/>
              <a:gd name="connsiteX50-25827" fmla="*/ 7938520 w 9506265"/>
              <a:gd name="connsiteY50-25828" fmla="*/ 226584 h 918356"/>
              <a:gd name="connsiteX51-25829" fmla="*/ 8135809 w 9506265"/>
              <a:gd name="connsiteY51-25830" fmla="*/ 205617 h 918356"/>
              <a:gd name="connsiteX52-25831" fmla="*/ 8244441 w 9506265"/>
              <a:gd name="connsiteY52-25832" fmla="*/ 193713 h 918356"/>
              <a:gd name="connsiteX53-25833" fmla="*/ 8603356 w 9506265"/>
              <a:gd name="connsiteY53-25834" fmla="*/ 168247 h 918356"/>
              <a:gd name="connsiteX54-25835" fmla="*/ 8704384 w 9506265"/>
              <a:gd name="connsiteY54-25836" fmla="*/ 156914 h 918356"/>
              <a:gd name="connsiteX55-25837" fmla="*/ 8767235 w 9506265"/>
              <a:gd name="connsiteY55-25838" fmla="*/ 153860 h 918356"/>
              <a:gd name="connsiteX56-25839" fmla="*/ 8843656 w 9506265"/>
              <a:gd name="connsiteY56-25840" fmla="*/ 143149 h 918356"/>
              <a:gd name="connsiteX57-25841" fmla="*/ 8998788 w 9506265"/>
              <a:gd name="connsiteY57-25842" fmla="*/ 91891 h 918356"/>
              <a:gd name="connsiteX58-25843" fmla="*/ 9099264 w 9506265"/>
              <a:gd name="connsiteY58-25844" fmla="*/ 70997 h 918356"/>
              <a:gd name="connsiteX59-25845" fmla="*/ 9257225 w 9506265"/>
              <a:gd name="connsiteY59-25846" fmla="*/ 53082 h 918356"/>
              <a:gd name="connsiteX60-25847" fmla="*/ 9305075 w 9506265"/>
              <a:gd name="connsiteY60-25848" fmla="*/ 45047 h 918356"/>
              <a:gd name="connsiteX61-25849" fmla="*/ 9416617 w 9506265"/>
              <a:gd name="connsiteY61-25850" fmla="*/ 29923 h 918356"/>
              <a:gd name="connsiteX62-25851" fmla="*/ 9477324 w 9506265"/>
              <a:gd name="connsiteY62-25852" fmla="*/ 0 h 918356"/>
              <a:gd name="connsiteX0-25853" fmla="*/ 9477324 w 9506265"/>
              <a:gd name="connsiteY0-25854" fmla="*/ 0 h 918356"/>
              <a:gd name="connsiteX1-25855" fmla="*/ 9506265 w 9506265"/>
              <a:gd name="connsiteY1-25856" fmla="*/ 12 h 918356"/>
              <a:gd name="connsiteX2-25857" fmla="*/ 9506265 w 9506265"/>
              <a:gd name="connsiteY2-25858" fmla="*/ 918356 h 918356"/>
              <a:gd name="connsiteX3-25859" fmla="*/ 3012 w 9506265"/>
              <a:gd name="connsiteY3-25860" fmla="*/ 918356 h 918356"/>
              <a:gd name="connsiteX4-25861" fmla="*/ 1249 w 9506265"/>
              <a:gd name="connsiteY4-25862" fmla="*/ 917763 h 918356"/>
              <a:gd name="connsiteX5-25863" fmla="*/ 70891 w 9506265"/>
              <a:gd name="connsiteY5-25864" fmla="*/ 881473 h 918356"/>
              <a:gd name="connsiteX6-25865" fmla="*/ 263413 w 9506265"/>
              <a:gd name="connsiteY6-25866" fmla="*/ 842655 h 918356"/>
              <a:gd name="connsiteX7-25867" fmla="*/ 540922 w 9506265"/>
              <a:gd name="connsiteY7-25868" fmla="*/ 788658 h 918356"/>
              <a:gd name="connsiteX8-25869" fmla="*/ 717804 w 9506265"/>
              <a:gd name="connsiteY8-25870" fmla="*/ 757150 h 918356"/>
              <a:gd name="connsiteX9-25871" fmla="*/ 844140 w 9506265"/>
              <a:gd name="connsiteY9-25872" fmla="*/ 731068 h 918356"/>
              <a:gd name="connsiteX10-25873" fmla="*/ 889810 w 9506265"/>
              <a:gd name="connsiteY10-25874" fmla="*/ 729045 h 918356"/>
              <a:gd name="connsiteX11-25875" fmla="*/ 919354 w 9506265"/>
              <a:gd name="connsiteY11-25876" fmla="*/ 734046 h 918356"/>
              <a:gd name="connsiteX12-25877" fmla="*/ 974658 w 9506265"/>
              <a:gd name="connsiteY12-25878" fmla="*/ 730221 h 918356"/>
              <a:gd name="connsiteX13-25879" fmla="*/ 1041393 w 9506265"/>
              <a:gd name="connsiteY13-25880" fmla="*/ 720515 h 918356"/>
              <a:gd name="connsiteX14-25881" fmla="*/ 1131162 w 9506265"/>
              <a:gd name="connsiteY14-25882" fmla="*/ 725374 h 918356"/>
              <a:gd name="connsiteX15-25883" fmla="*/ 1249685 w 9506265"/>
              <a:gd name="connsiteY15-25884" fmla="*/ 718049 h 918356"/>
              <a:gd name="connsiteX16-25885" fmla="*/ 1569096 w 9506265"/>
              <a:gd name="connsiteY16-25886" fmla="*/ 693697 h 918356"/>
              <a:gd name="connsiteX17-25887" fmla="*/ 2043060 w 9506265"/>
              <a:gd name="connsiteY17-25888" fmla="*/ 656648 h 918356"/>
              <a:gd name="connsiteX18-25889" fmla="*/ 2428700 w 9506265"/>
              <a:gd name="connsiteY18-25890" fmla="*/ 593862 h 918356"/>
              <a:gd name="connsiteX19-25891" fmla="*/ 2536237 w 9506265"/>
              <a:gd name="connsiteY19-25892" fmla="*/ 566150 h 918356"/>
              <a:gd name="connsiteX20-25893" fmla="*/ 2682106 w 9506265"/>
              <a:gd name="connsiteY20-25894" fmla="*/ 560029 h 918356"/>
              <a:gd name="connsiteX21-25895" fmla="*/ 2715714 w 9506265"/>
              <a:gd name="connsiteY21-25896" fmla="*/ 550698 h 918356"/>
              <a:gd name="connsiteX22-25897" fmla="*/ 3062043 w 9506265"/>
              <a:gd name="connsiteY22-25898" fmla="*/ 491294 h 918356"/>
              <a:gd name="connsiteX23-25899" fmla="*/ 3210479 w 9506265"/>
              <a:gd name="connsiteY23-25900" fmla="*/ 470559 h 918356"/>
              <a:gd name="connsiteX24-25901" fmla="*/ 3338040 w 9506265"/>
              <a:gd name="connsiteY24-25902" fmla="*/ 432583 h 918356"/>
              <a:gd name="connsiteX25-25903" fmla="*/ 3468001 w 9506265"/>
              <a:gd name="connsiteY25-25904" fmla="*/ 390437 h 918356"/>
              <a:gd name="connsiteX26-25905" fmla="*/ 3639836 w 9506265"/>
              <a:gd name="connsiteY26-25906" fmla="*/ 368960 h 918356"/>
              <a:gd name="connsiteX27-25907" fmla="*/ 3832541 w 9506265"/>
              <a:gd name="connsiteY27-25908" fmla="*/ 360648 h 918356"/>
              <a:gd name="connsiteX28-25909" fmla="*/ 3922211 w 9506265"/>
              <a:gd name="connsiteY28-25910" fmla="*/ 357315 h 918356"/>
              <a:gd name="connsiteX29-25911" fmla="*/ 4247301 w 9506265"/>
              <a:gd name="connsiteY29-25912" fmla="*/ 347147 h 918356"/>
              <a:gd name="connsiteX30-25913" fmla="*/ 4501072 w 9506265"/>
              <a:gd name="connsiteY30-25914" fmla="*/ 319948 h 918356"/>
              <a:gd name="connsiteX31-25915" fmla="*/ 4604831 w 9506265"/>
              <a:gd name="connsiteY31-25916" fmla="*/ 290914 h 918356"/>
              <a:gd name="connsiteX32-25917" fmla="*/ 4771681 w 9506265"/>
              <a:gd name="connsiteY32-25918" fmla="*/ 267538 h 918356"/>
              <a:gd name="connsiteX33-25919" fmla="*/ 4877163 w 9506265"/>
              <a:gd name="connsiteY33-25920" fmla="*/ 262734 h 918356"/>
              <a:gd name="connsiteX34-25921" fmla="*/ 5159015 w 9506265"/>
              <a:gd name="connsiteY34-25922" fmla="*/ 246811 h 918356"/>
              <a:gd name="connsiteX35-25923" fmla="*/ 5346464 w 9506265"/>
              <a:gd name="connsiteY35-25924" fmla="*/ 237711 h 918356"/>
              <a:gd name="connsiteX36-25925" fmla="*/ 5418827 w 9506265"/>
              <a:gd name="connsiteY36-25926" fmla="*/ 220835 h 918356"/>
              <a:gd name="connsiteX37-25927" fmla="*/ 5540496 w 9506265"/>
              <a:gd name="connsiteY37-25928" fmla="*/ 228808 h 918356"/>
              <a:gd name="connsiteX38-25929" fmla="*/ 5786987 w 9506265"/>
              <a:gd name="connsiteY38-25930" fmla="*/ 202916 h 918356"/>
              <a:gd name="connsiteX39-25931" fmla="*/ 6058810 w 9506265"/>
              <a:gd name="connsiteY39-25932" fmla="*/ 178124 h 918356"/>
              <a:gd name="connsiteX40-25933" fmla="*/ 6143328 w 9506265"/>
              <a:gd name="connsiteY40-25934" fmla="*/ 173232 h 918356"/>
              <a:gd name="connsiteX41-25935" fmla="*/ 6269787 w 9506265"/>
              <a:gd name="connsiteY41-25936" fmla="*/ 181626 h 918356"/>
              <a:gd name="connsiteX42-25937" fmla="*/ 6477441 w 9506265"/>
              <a:gd name="connsiteY42-25938" fmla="*/ 167648 h 918356"/>
              <a:gd name="connsiteX43-25939" fmla="*/ 6533108 w 9506265"/>
              <a:gd name="connsiteY43-25940" fmla="*/ 167161 h 918356"/>
              <a:gd name="connsiteX44-25941" fmla="*/ 6724635 w 9506265"/>
              <a:gd name="connsiteY44-25942" fmla="*/ 173216 h 918356"/>
              <a:gd name="connsiteX45-25943" fmla="*/ 6965626 w 9506265"/>
              <a:gd name="connsiteY45-25944" fmla="*/ 184289 h 918356"/>
              <a:gd name="connsiteX46-25945" fmla="*/ 7096786 w 9506265"/>
              <a:gd name="connsiteY46-25946" fmla="*/ 210840 h 918356"/>
              <a:gd name="connsiteX47-25947" fmla="*/ 7346603 w 9506265"/>
              <a:gd name="connsiteY47-25948" fmla="*/ 251740 h 918356"/>
              <a:gd name="connsiteX48-25949" fmla="*/ 7587693 w 9506265"/>
              <a:gd name="connsiteY48-25950" fmla="*/ 266021 h 918356"/>
              <a:gd name="connsiteX49-25951" fmla="*/ 7632819 w 9506265"/>
              <a:gd name="connsiteY49-25952" fmla="*/ 258986 h 918356"/>
              <a:gd name="connsiteX50-25953" fmla="*/ 7938520 w 9506265"/>
              <a:gd name="connsiteY50-25954" fmla="*/ 226584 h 918356"/>
              <a:gd name="connsiteX51-25955" fmla="*/ 8135809 w 9506265"/>
              <a:gd name="connsiteY51-25956" fmla="*/ 205617 h 918356"/>
              <a:gd name="connsiteX52-25957" fmla="*/ 8244441 w 9506265"/>
              <a:gd name="connsiteY52-25958" fmla="*/ 193713 h 918356"/>
              <a:gd name="connsiteX53-25959" fmla="*/ 8603356 w 9506265"/>
              <a:gd name="connsiteY53-25960" fmla="*/ 168247 h 918356"/>
              <a:gd name="connsiteX54-25961" fmla="*/ 8704384 w 9506265"/>
              <a:gd name="connsiteY54-25962" fmla="*/ 156914 h 918356"/>
              <a:gd name="connsiteX55-25963" fmla="*/ 8767235 w 9506265"/>
              <a:gd name="connsiteY55-25964" fmla="*/ 153860 h 918356"/>
              <a:gd name="connsiteX56-25965" fmla="*/ 8843656 w 9506265"/>
              <a:gd name="connsiteY56-25966" fmla="*/ 143149 h 918356"/>
              <a:gd name="connsiteX57-25967" fmla="*/ 8998788 w 9506265"/>
              <a:gd name="connsiteY57-25968" fmla="*/ 91891 h 918356"/>
              <a:gd name="connsiteX58-25969" fmla="*/ 9099264 w 9506265"/>
              <a:gd name="connsiteY58-25970" fmla="*/ 70997 h 918356"/>
              <a:gd name="connsiteX59-25971" fmla="*/ 9257225 w 9506265"/>
              <a:gd name="connsiteY59-25972" fmla="*/ 53082 h 918356"/>
              <a:gd name="connsiteX60-25973" fmla="*/ 9305075 w 9506265"/>
              <a:gd name="connsiteY60-25974" fmla="*/ 45047 h 918356"/>
              <a:gd name="connsiteX61-25975" fmla="*/ 9416617 w 9506265"/>
              <a:gd name="connsiteY61-25976" fmla="*/ 29923 h 918356"/>
              <a:gd name="connsiteX62-25977" fmla="*/ 9477324 w 9506265"/>
              <a:gd name="connsiteY62-25978" fmla="*/ 0 h 918356"/>
              <a:gd name="connsiteX0-25979" fmla="*/ 9477324 w 9506265"/>
              <a:gd name="connsiteY0-25980" fmla="*/ 0 h 918356"/>
              <a:gd name="connsiteX1-25981" fmla="*/ 9506265 w 9506265"/>
              <a:gd name="connsiteY1-25982" fmla="*/ 12 h 918356"/>
              <a:gd name="connsiteX2-25983" fmla="*/ 9506265 w 9506265"/>
              <a:gd name="connsiteY2-25984" fmla="*/ 918356 h 918356"/>
              <a:gd name="connsiteX3-25985" fmla="*/ 3012 w 9506265"/>
              <a:gd name="connsiteY3-25986" fmla="*/ 918356 h 918356"/>
              <a:gd name="connsiteX4-25987" fmla="*/ 1249 w 9506265"/>
              <a:gd name="connsiteY4-25988" fmla="*/ 917763 h 918356"/>
              <a:gd name="connsiteX5-25989" fmla="*/ 70891 w 9506265"/>
              <a:gd name="connsiteY5-25990" fmla="*/ 881473 h 918356"/>
              <a:gd name="connsiteX6-25991" fmla="*/ 263413 w 9506265"/>
              <a:gd name="connsiteY6-25992" fmla="*/ 842655 h 918356"/>
              <a:gd name="connsiteX7-25993" fmla="*/ 540922 w 9506265"/>
              <a:gd name="connsiteY7-25994" fmla="*/ 788658 h 918356"/>
              <a:gd name="connsiteX8-25995" fmla="*/ 717804 w 9506265"/>
              <a:gd name="connsiteY8-25996" fmla="*/ 757150 h 918356"/>
              <a:gd name="connsiteX9-25997" fmla="*/ 836293 w 9506265"/>
              <a:gd name="connsiteY9-25998" fmla="*/ 745375 h 918356"/>
              <a:gd name="connsiteX10-25999" fmla="*/ 889810 w 9506265"/>
              <a:gd name="connsiteY10-26000" fmla="*/ 729045 h 918356"/>
              <a:gd name="connsiteX11-26001" fmla="*/ 919354 w 9506265"/>
              <a:gd name="connsiteY11-26002" fmla="*/ 734046 h 918356"/>
              <a:gd name="connsiteX12-26003" fmla="*/ 974658 w 9506265"/>
              <a:gd name="connsiteY12-26004" fmla="*/ 730221 h 918356"/>
              <a:gd name="connsiteX13-26005" fmla="*/ 1041393 w 9506265"/>
              <a:gd name="connsiteY13-26006" fmla="*/ 720515 h 918356"/>
              <a:gd name="connsiteX14-26007" fmla="*/ 1131162 w 9506265"/>
              <a:gd name="connsiteY14-26008" fmla="*/ 725374 h 918356"/>
              <a:gd name="connsiteX15-26009" fmla="*/ 1249685 w 9506265"/>
              <a:gd name="connsiteY15-26010" fmla="*/ 718049 h 918356"/>
              <a:gd name="connsiteX16-26011" fmla="*/ 1569096 w 9506265"/>
              <a:gd name="connsiteY16-26012" fmla="*/ 693697 h 918356"/>
              <a:gd name="connsiteX17-26013" fmla="*/ 2043060 w 9506265"/>
              <a:gd name="connsiteY17-26014" fmla="*/ 656648 h 918356"/>
              <a:gd name="connsiteX18-26015" fmla="*/ 2428700 w 9506265"/>
              <a:gd name="connsiteY18-26016" fmla="*/ 593862 h 918356"/>
              <a:gd name="connsiteX19-26017" fmla="*/ 2536237 w 9506265"/>
              <a:gd name="connsiteY19-26018" fmla="*/ 566150 h 918356"/>
              <a:gd name="connsiteX20-26019" fmla="*/ 2682106 w 9506265"/>
              <a:gd name="connsiteY20-26020" fmla="*/ 560029 h 918356"/>
              <a:gd name="connsiteX21-26021" fmla="*/ 2715714 w 9506265"/>
              <a:gd name="connsiteY21-26022" fmla="*/ 550698 h 918356"/>
              <a:gd name="connsiteX22-26023" fmla="*/ 3062043 w 9506265"/>
              <a:gd name="connsiteY22-26024" fmla="*/ 491294 h 918356"/>
              <a:gd name="connsiteX23-26025" fmla="*/ 3210479 w 9506265"/>
              <a:gd name="connsiteY23-26026" fmla="*/ 470559 h 918356"/>
              <a:gd name="connsiteX24-26027" fmla="*/ 3338040 w 9506265"/>
              <a:gd name="connsiteY24-26028" fmla="*/ 432583 h 918356"/>
              <a:gd name="connsiteX25-26029" fmla="*/ 3468001 w 9506265"/>
              <a:gd name="connsiteY25-26030" fmla="*/ 390437 h 918356"/>
              <a:gd name="connsiteX26-26031" fmla="*/ 3639836 w 9506265"/>
              <a:gd name="connsiteY26-26032" fmla="*/ 368960 h 918356"/>
              <a:gd name="connsiteX27-26033" fmla="*/ 3832541 w 9506265"/>
              <a:gd name="connsiteY27-26034" fmla="*/ 360648 h 918356"/>
              <a:gd name="connsiteX28-26035" fmla="*/ 3922211 w 9506265"/>
              <a:gd name="connsiteY28-26036" fmla="*/ 357315 h 918356"/>
              <a:gd name="connsiteX29-26037" fmla="*/ 4247301 w 9506265"/>
              <a:gd name="connsiteY29-26038" fmla="*/ 347147 h 918356"/>
              <a:gd name="connsiteX30-26039" fmla="*/ 4501072 w 9506265"/>
              <a:gd name="connsiteY30-26040" fmla="*/ 319948 h 918356"/>
              <a:gd name="connsiteX31-26041" fmla="*/ 4604831 w 9506265"/>
              <a:gd name="connsiteY31-26042" fmla="*/ 290914 h 918356"/>
              <a:gd name="connsiteX32-26043" fmla="*/ 4771681 w 9506265"/>
              <a:gd name="connsiteY32-26044" fmla="*/ 267538 h 918356"/>
              <a:gd name="connsiteX33-26045" fmla="*/ 4877163 w 9506265"/>
              <a:gd name="connsiteY33-26046" fmla="*/ 262734 h 918356"/>
              <a:gd name="connsiteX34-26047" fmla="*/ 5159015 w 9506265"/>
              <a:gd name="connsiteY34-26048" fmla="*/ 246811 h 918356"/>
              <a:gd name="connsiteX35-26049" fmla="*/ 5346464 w 9506265"/>
              <a:gd name="connsiteY35-26050" fmla="*/ 237711 h 918356"/>
              <a:gd name="connsiteX36-26051" fmla="*/ 5418827 w 9506265"/>
              <a:gd name="connsiteY36-26052" fmla="*/ 220835 h 918356"/>
              <a:gd name="connsiteX37-26053" fmla="*/ 5540496 w 9506265"/>
              <a:gd name="connsiteY37-26054" fmla="*/ 228808 h 918356"/>
              <a:gd name="connsiteX38-26055" fmla="*/ 5786987 w 9506265"/>
              <a:gd name="connsiteY38-26056" fmla="*/ 202916 h 918356"/>
              <a:gd name="connsiteX39-26057" fmla="*/ 6058810 w 9506265"/>
              <a:gd name="connsiteY39-26058" fmla="*/ 178124 h 918356"/>
              <a:gd name="connsiteX40-26059" fmla="*/ 6143328 w 9506265"/>
              <a:gd name="connsiteY40-26060" fmla="*/ 173232 h 918356"/>
              <a:gd name="connsiteX41-26061" fmla="*/ 6269787 w 9506265"/>
              <a:gd name="connsiteY41-26062" fmla="*/ 181626 h 918356"/>
              <a:gd name="connsiteX42-26063" fmla="*/ 6477441 w 9506265"/>
              <a:gd name="connsiteY42-26064" fmla="*/ 167648 h 918356"/>
              <a:gd name="connsiteX43-26065" fmla="*/ 6533108 w 9506265"/>
              <a:gd name="connsiteY43-26066" fmla="*/ 167161 h 918356"/>
              <a:gd name="connsiteX44-26067" fmla="*/ 6724635 w 9506265"/>
              <a:gd name="connsiteY44-26068" fmla="*/ 173216 h 918356"/>
              <a:gd name="connsiteX45-26069" fmla="*/ 6965626 w 9506265"/>
              <a:gd name="connsiteY45-26070" fmla="*/ 184289 h 918356"/>
              <a:gd name="connsiteX46-26071" fmla="*/ 7096786 w 9506265"/>
              <a:gd name="connsiteY46-26072" fmla="*/ 210840 h 918356"/>
              <a:gd name="connsiteX47-26073" fmla="*/ 7346603 w 9506265"/>
              <a:gd name="connsiteY47-26074" fmla="*/ 251740 h 918356"/>
              <a:gd name="connsiteX48-26075" fmla="*/ 7587693 w 9506265"/>
              <a:gd name="connsiteY48-26076" fmla="*/ 266021 h 918356"/>
              <a:gd name="connsiteX49-26077" fmla="*/ 7632819 w 9506265"/>
              <a:gd name="connsiteY49-26078" fmla="*/ 258986 h 918356"/>
              <a:gd name="connsiteX50-26079" fmla="*/ 7938520 w 9506265"/>
              <a:gd name="connsiteY50-26080" fmla="*/ 226584 h 918356"/>
              <a:gd name="connsiteX51-26081" fmla="*/ 8135809 w 9506265"/>
              <a:gd name="connsiteY51-26082" fmla="*/ 205617 h 918356"/>
              <a:gd name="connsiteX52-26083" fmla="*/ 8244441 w 9506265"/>
              <a:gd name="connsiteY52-26084" fmla="*/ 193713 h 918356"/>
              <a:gd name="connsiteX53-26085" fmla="*/ 8603356 w 9506265"/>
              <a:gd name="connsiteY53-26086" fmla="*/ 168247 h 918356"/>
              <a:gd name="connsiteX54-26087" fmla="*/ 8704384 w 9506265"/>
              <a:gd name="connsiteY54-26088" fmla="*/ 156914 h 918356"/>
              <a:gd name="connsiteX55-26089" fmla="*/ 8767235 w 9506265"/>
              <a:gd name="connsiteY55-26090" fmla="*/ 153860 h 918356"/>
              <a:gd name="connsiteX56-26091" fmla="*/ 8843656 w 9506265"/>
              <a:gd name="connsiteY56-26092" fmla="*/ 143149 h 918356"/>
              <a:gd name="connsiteX57-26093" fmla="*/ 8998788 w 9506265"/>
              <a:gd name="connsiteY57-26094" fmla="*/ 91891 h 918356"/>
              <a:gd name="connsiteX58-26095" fmla="*/ 9099264 w 9506265"/>
              <a:gd name="connsiteY58-26096" fmla="*/ 70997 h 918356"/>
              <a:gd name="connsiteX59-26097" fmla="*/ 9257225 w 9506265"/>
              <a:gd name="connsiteY59-26098" fmla="*/ 53082 h 918356"/>
              <a:gd name="connsiteX60-26099" fmla="*/ 9305075 w 9506265"/>
              <a:gd name="connsiteY60-26100" fmla="*/ 45047 h 918356"/>
              <a:gd name="connsiteX61-26101" fmla="*/ 9416617 w 9506265"/>
              <a:gd name="connsiteY61-26102" fmla="*/ 29923 h 918356"/>
              <a:gd name="connsiteX62-26103" fmla="*/ 9477324 w 9506265"/>
              <a:gd name="connsiteY62-26104" fmla="*/ 0 h 918356"/>
              <a:gd name="connsiteX0-26105" fmla="*/ 9477324 w 9506265"/>
              <a:gd name="connsiteY0-26106" fmla="*/ 0 h 918356"/>
              <a:gd name="connsiteX1-26107" fmla="*/ 9506265 w 9506265"/>
              <a:gd name="connsiteY1-26108" fmla="*/ 12 h 918356"/>
              <a:gd name="connsiteX2-26109" fmla="*/ 9506265 w 9506265"/>
              <a:gd name="connsiteY2-26110" fmla="*/ 918356 h 918356"/>
              <a:gd name="connsiteX3-26111" fmla="*/ 3012 w 9506265"/>
              <a:gd name="connsiteY3-26112" fmla="*/ 918356 h 918356"/>
              <a:gd name="connsiteX4-26113" fmla="*/ 1249 w 9506265"/>
              <a:gd name="connsiteY4-26114" fmla="*/ 917763 h 918356"/>
              <a:gd name="connsiteX5-26115" fmla="*/ 70891 w 9506265"/>
              <a:gd name="connsiteY5-26116" fmla="*/ 881473 h 918356"/>
              <a:gd name="connsiteX6-26117" fmla="*/ 263413 w 9506265"/>
              <a:gd name="connsiteY6-26118" fmla="*/ 842655 h 918356"/>
              <a:gd name="connsiteX7-26119" fmla="*/ 540922 w 9506265"/>
              <a:gd name="connsiteY7-26120" fmla="*/ 788658 h 918356"/>
              <a:gd name="connsiteX8-26121" fmla="*/ 717804 w 9506265"/>
              <a:gd name="connsiteY8-26122" fmla="*/ 757150 h 918356"/>
              <a:gd name="connsiteX9-26123" fmla="*/ 836293 w 9506265"/>
              <a:gd name="connsiteY9-26124" fmla="*/ 745375 h 918356"/>
              <a:gd name="connsiteX10-26125" fmla="*/ 889810 w 9506265"/>
              <a:gd name="connsiteY10-26126" fmla="*/ 729045 h 918356"/>
              <a:gd name="connsiteX11-26127" fmla="*/ 919354 w 9506265"/>
              <a:gd name="connsiteY11-26128" fmla="*/ 734046 h 918356"/>
              <a:gd name="connsiteX12-26129" fmla="*/ 974658 w 9506265"/>
              <a:gd name="connsiteY12-26130" fmla="*/ 730221 h 918356"/>
              <a:gd name="connsiteX13-26131" fmla="*/ 1041393 w 9506265"/>
              <a:gd name="connsiteY13-26132" fmla="*/ 720515 h 918356"/>
              <a:gd name="connsiteX14-26133" fmla="*/ 1131162 w 9506265"/>
              <a:gd name="connsiteY14-26134" fmla="*/ 725374 h 918356"/>
              <a:gd name="connsiteX15-26135" fmla="*/ 1249685 w 9506265"/>
              <a:gd name="connsiteY15-26136" fmla="*/ 718049 h 918356"/>
              <a:gd name="connsiteX16-26137" fmla="*/ 1569096 w 9506265"/>
              <a:gd name="connsiteY16-26138" fmla="*/ 693697 h 918356"/>
              <a:gd name="connsiteX17-26139" fmla="*/ 2043060 w 9506265"/>
              <a:gd name="connsiteY17-26140" fmla="*/ 656648 h 918356"/>
              <a:gd name="connsiteX18-26141" fmla="*/ 2428700 w 9506265"/>
              <a:gd name="connsiteY18-26142" fmla="*/ 593862 h 918356"/>
              <a:gd name="connsiteX19-26143" fmla="*/ 2536237 w 9506265"/>
              <a:gd name="connsiteY19-26144" fmla="*/ 566150 h 918356"/>
              <a:gd name="connsiteX20-26145" fmla="*/ 2682106 w 9506265"/>
              <a:gd name="connsiteY20-26146" fmla="*/ 560029 h 918356"/>
              <a:gd name="connsiteX21-26147" fmla="*/ 2715714 w 9506265"/>
              <a:gd name="connsiteY21-26148" fmla="*/ 550698 h 918356"/>
              <a:gd name="connsiteX22-26149" fmla="*/ 3062043 w 9506265"/>
              <a:gd name="connsiteY22-26150" fmla="*/ 491294 h 918356"/>
              <a:gd name="connsiteX23-26151" fmla="*/ 3210479 w 9506265"/>
              <a:gd name="connsiteY23-26152" fmla="*/ 470559 h 918356"/>
              <a:gd name="connsiteX24-26153" fmla="*/ 3338040 w 9506265"/>
              <a:gd name="connsiteY24-26154" fmla="*/ 432583 h 918356"/>
              <a:gd name="connsiteX25-26155" fmla="*/ 3468001 w 9506265"/>
              <a:gd name="connsiteY25-26156" fmla="*/ 390437 h 918356"/>
              <a:gd name="connsiteX26-26157" fmla="*/ 3639836 w 9506265"/>
              <a:gd name="connsiteY26-26158" fmla="*/ 368960 h 918356"/>
              <a:gd name="connsiteX27-26159" fmla="*/ 3832541 w 9506265"/>
              <a:gd name="connsiteY27-26160" fmla="*/ 360648 h 918356"/>
              <a:gd name="connsiteX28-26161" fmla="*/ 3922211 w 9506265"/>
              <a:gd name="connsiteY28-26162" fmla="*/ 357315 h 918356"/>
              <a:gd name="connsiteX29-26163" fmla="*/ 4247301 w 9506265"/>
              <a:gd name="connsiteY29-26164" fmla="*/ 347147 h 918356"/>
              <a:gd name="connsiteX30-26165" fmla="*/ 4501072 w 9506265"/>
              <a:gd name="connsiteY30-26166" fmla="*/ 319948 h 918356"/>
              <a:gd name="connsiteX31-26167" fmla="*/ 4604831 w 9506265"/>
              <a:gd name="connsiteY31-26168" fmla="*/ 290914 h 918356"/>
              <a:gd name="connsiteX32-26169" fmla="*/ 4771681 w 9506265"/>
              <a:gd name="connsiteY32-26170" fmla="*/ 267538 h 918356"/>
              <a:gd name="connsiteX33-26171" fmla="*/ 4877163 w 9506265"/>
              <a:gd name="connsiteY33-26172" fmla="*/ 262734 h 918356"/>
              <a:gd name="connsiteX34-26173" fmla="*/ 5159015 w 9506265"/>
              <a:gd name="connsiteY34-26174" fmla="*/ 246811 h 918356"/>
              <a:gd name="connsiteX35-26175" fmla="*/ 5346464 w 9506265"/>
              <a:gd name="connsiteY35-26176" fmla="*/ 237711 h 918356"/>
              <a:gd name="connsiteX36-26177" fmla="*/ 5418827 w 9506265"/>
              <a:gd name="connsiteY36-26178" fmla="*/ 220835 h 918356"/>
              <a:gd name="connsiteX37-26179" fmla="*/ 5540496 w 9506265"/>
              <a:gd name="connsiteY37-26180" fmla="*/ 228808 h 918356"/>
              <a:gd name="connsiteX38-26181" fmla="*/ 5786987 w 9506265"/>
              <a:gd name="connsiteY38-26182" fmla="*/ 202916 h 918356"/>
              <a:gd name="connsiteX39-26183" fmla="*/ 6058810 w 9506265"/>
              <a:gd name="connsiteY39-26184" fmla="*/ 178124 h 918356"/>
              <a:gd name="connsiteX40-26185" fmla="*/ 6143328 w 9506265"/>
              <a:gd name="connsiteY40-26186" fmla="*/ 173232 h 918356"/>
              <a:gd name="connsiteX41-26187" fmla="*/ 6269787 w 9506265"/>
              <a:gd name="connsiteY41-26188" fmla="*/ 181626 h 918356"/>
              <a:gd name="connsiteX42-26189" fmla="*/ 6477441 w 9506265"/>
              <a:gd name="connsiteY42-26190" fmla="*/ 167648 h 918356"/>
              <a:gd name="connsiteX43-26191" fmla="*/ 6533108 w 9506265"/>
              <a:gd name="connsiteY43-26192" fmla="*/ 167161 h 918356"/>
              <a:gd name="connsiteX44-26193" fmla="*/ 6724635 w 9506265"/>
              <a:gd name="connsiteY44-26194" fmla="*/ 173216 h 918356"/>
              <a:gd name="connsiteX45-26195" fmla="*/ 6965626 w 9506265"/>
              <a:gd name="connsiteY45-26196" fmla="*/ 184289 h 918356"/>
              <a:gd name="connsiteX46-26197" fmla="*/ 7096786 w 9506265"/>
              <a:gd name="connsiteY46-26198" fmla="*/ 210840 h 918356"/>
              <a:gd name="connsiteX47-26199" fmla="*/ 7346603 w 9506265"/>
              <a:gd name="connsiteY47-26200" fmla="*/ 251740 h 918356"/>
              <a:gd name="connsiteX48-26201" fmla="*/ 7587693 w 9506265"/>
              <a:gd name="connsiteY48-26202" fmla="*/ 266021 h 918356"/>
              <a:gd name="connsiteX49-26203" fmla="*/ 7632819 w 9506265"/>
              <a:gd name="connsiteY49-26204" fmla="*/ 258986 h 918356"/>
              <a:gd name="connsiteX50-26205" fmla="*/ 7938520 w 9506265"/>
              <a:gd name="connsiteY50-26206" fmla="*/ 226584 h 918356"/>
              <a:gd name="connsiteX51-26207" fmla="*/ 8135809 w 9506265"/>
              <a:gd name="connsiteY51-26208" fmla="*/ 205617 h 918356"/>
              <a:gd name="connsiteX52-26209" fmla="*/ 8244441 w 9506265"/>
              <a:gd name="connsiteY52-26210" fmla="*/ 193713 h 918356"/>
              <a:gd name="connsiteX53-26211" fmla="*/ 8603356 w 9506265"/>
              <a:gd name="connsiteY53-26212" fmla="*/ 168247 h 918356"/>
              <a:gd name="connsiteX54-26213" fmla="*/ 8704384 w 9506265"/>
              <a:gd name="connsiteY54-26214" fmla="*/ 156914 h 918356"/>
              <a:gd name="connsiteX55-26215" fmla="*/ 8767235 w 9506265"/>
              <a:gd name="connsiteY55-26216" fmla="*/ 153860 h 918356"/>
              <a:gd name="connsiteX56-26217" fmla="*/ 8843656 w 9506265"/>
              <a:gd name="connsiteY56-26218" fmla="*/ 143149 h 918356"/>
              <a:gd name="connsiteX57-26219" fmla="*/ 8998788 w 9506265"/>
              <a:gd name="connsiteY57-26220" fmla="*/ 91891 h 918356"/>
              <a:gd name="connsiteX58-26221" fmla="*/ 9099264 w 9506265"/>
              <a:gd name="connsiteY58-26222" fmla="*/ 70997 h 918356"/>
              <a:gd name="connsiteX59-26223" fmla="*/ 9257225 w 9506265"/>
              <a:gd name="connsiteY59-26224" fmla="*/ 53082 h 918356"/>
              <a:gd name="connsiteX60-26225" fmla="*/ 9305075 w 9506265"/>
              <a:gd name="connsiteY60-26226" fmla="*/ 45047 h 918356"/>
              <a:gd name="connsiteX61-26227" fmla="*/ 9416617 w 9506265"/>
              <a:gd name="connsiteY61-26228" fmla="*/ 29923 h 918356"/>
              <a:gd name="connsiteX62-26229" fmla="*/ 9477324 w 9506265"/>
              <a:gd name="connsiteY62-26230" fmla="*/ 0 h 918356"/>
              <a:gd name="connsiteX0-26231" fmla="*/ 9477324 w 9506265"/>
              <a:gd name="connsiteY0-26232" fmla="*/ 0 h 918356"/>
              <a:gd name="connsiteX1-26233" fmla="*/ 9506265 w 9506265"/>
              <a:gd name="connsiteY1-26234" fmla="*/ 12 h 918356"/>
              <a:gd name="connsiteX2-26235" fmla="*/ 9506265 w 9506265"/>
              <a:gd name="connsiteY2-26236" fmla="*/ 918356 h 918356"/>
              <a:gd name="connsiteX3-26237" fmla="*/ 3012 w 9506265"/>
              <a:gd name="connsiteY3-26238" fmla="*/ 918356 h 918356"/>
              <a:gd name="connsiteX4-26239" fmla="*/ 1249 w 9506265"/>
              <a:gd name="connsiteY4-26240" fmla="*/ 917763 h 918356"/>
              <a:gd name="connsiteX5-26241" fmla="*/ 70891 w 9506265"/>
              <a:gd name="connsiteY5-26242" fmla="*/ 881473 h 918356"/>
              <a:gd name="connsiteX6-26243" fmla="*/ 263413 w 9506265"/>
              <a:gd name="connsiteY6-26244" fmla="*/ 842655 h 918356"/>
              <a:gd name="connsiteX7-26245" fmla="*/ 540922 w 9506265"/>
              <a:gd name="connsiteY7-26246" fmla="*/ 788658 h 918356"/>
              <a:gd name="connsiteX8-26247" fmla="*/ 717804 w 9506265"/>
              <a:gd name="connsiteY8-26248" fmla="*/ 757150 h 918356"/>
              <a:gd name="connsiteX9-26249" fmla="*/ 836293 w 9506265"/>
              <a:gd name="connsiteY9-26250" fmla="*/ 745375 h 918356"/>
              <a:gd name="connsiteX10-26251" fmla="*/ 889810 w 9506265"/>
              <a:gd name="connsiteY10-26252" fmla="*/ 729045 h 918356"/>
              <a:gd name="connsiteX11-26253" fmla="*/ 919354 w 9506265"/>
              <a:gd name="connsiteY11-26254" fmla="*/ 734046 h 918356"/>
              <a:gd name="connsiteX12-26255" fmla="*/ 974658 w 9506265"/>
              <a:gd name="connsiteY12-26256" fmla="*/ 730221 h 918356"/>
              <a:gd name="connsiteX13-26257" fmla="*/ 1041393 w 9506265"/>
              <a:gd name="connsiteY13-26258" fmla="*/ 720515 h 918356"/>
              <a:gd name="connsiteX14-26259" fmla="*/ 1131162 w 9506265"/>
              <a:gd name="connsiteY14-26260" fmla="*/ 725374 h 918356"/>
              <a:gd name="connsiteX15-26261" fmla="*/ 1249685 w 9506265"/>
              <a:gd name="connsiteY15-26262" fmla="*/ 718049 h 918356"/>
              <a:gd name="connsiteX16-26263" fmla="*/ 1569096 w 9506265"/>
              <a:gd name="connsiteY16-26264" fmla="*/ 693697 h 918356"/>
              <a:gd name="connsiteX17-26265" fmla="*/ 2043060 w 9506265"/>
              <a:gd name="connsiteY17-26266" fmla="*/ 656648 h 918356"/>
              <a:gd name="connsiteX18-26267" fmla="*/ 2428700 w 9506265"/>
              <a:gd name="connsiteY18-26268" fmla="*/ 593862 h 918356"/>
              <a:gd name="connsiteX19-26269" fmla="*/ 2536237 w 9506265"/>
              <a:gd name="connsiteY19-26270" fmla="*/ 566150 h 918356"/>
              <a:gd name="connsiteX20-26271" fmla="*/ 2682106 w 9506265"/>
              <a:gd name="connsiteY20-26272" fmla="*/ 560029 h 918356"/>
              <a:gd name="connsiteX21-26273" fmla="*/ 2715714 w 9506265"/>
              <a:gd name="connsiteY21-26274" fmla="*/ 550698 h 918356"/>
              <a:gd name="connsiteX22-26275" fmla="*/ 3062043 w 9506265"/>
              <a:gd name="connsiteY22-26276" fmla="*/ 491294 h 918356"/>
              <a:gd name="connsiteX23-26277" fmla="*/ 3210479 w 9506265"/>
              <a:gd name="connsiteY23-26278" fmla="*/ 470559 h 918356"/>
              <a:gd name="connsiteX24-26279" fmla="*/ 3338040 w 9506265"/>
              <a:gd name="connsiteY24-26280" fmla="*/ 432583 h 918356"/>
              <a:gd name="connsiteX25-26281" fmla="*/ 3468001 w 9506265"/>
              <a:gd name="connsiteY25-26282" fmla="*/ 390437 h 918356"/>
              <a:gd name="connsiteX26-26283" fmla="*/ 3639836 w 9506265"/>
              <a:gd name="connsiteY26-26284" fmla="*/ 368960 h 918356"/>
              <a:gd name="connsiteX27-26285" fmla="*/ 3832541 w 9506265"/>
              <a:gd name="connsiteY27-26286" fmla="*/ 360648 h 918356"/>
              <a:gd name="connsiteX28-26287" fmla="*/ 3922211 w 9506265"/>
              <a:gd name="connsiteY28-26288" fmla="*/ 357315 h 918356"/>
              <a:gd name="connsiteX29-26289" fmla="*/ 4247301 w 9506265"/>
              <a:gd name="connsiteY29-26290" fmla="*/ 347147 h 918356"/>
              <a:gd name="connsiteX30-26291" fmla="*/ 4501072 w 9506265"/>
              <a:gd name="connsiteY30-26292" fmla="*/ 319948 h 918356"/>
              <a:gd name="connsiteX31-26293" fmla="*/ 4604831 w 9506265"/>
              <a:gd name="connsiteY31-26294" fmla="*/ 290914 h 918356"/>
              <a:gd name="connsiteX32-26295" fmla="*/ 4771681 w 9506265"/>
              <a:gd name="connsiteY32-26296" fmla="*/ 267538 h 918356"/>
              <a:gd name="connsiteX33-26297" fmla="*/ 4877163 w 9506265"/>
              <a:gd name="connsiteY33-26298" fmla="*/ 262734 h 918356"/>
              <a:gd name="connsiteX34-26299" fmla="*/ 5159015 w 9506265"/>
              <a:gd name="connsiteY34-26300" fmla="*/ 246811 h 918356"/>
              <a:gd name="connsiteX35-26301" fmla="*/ 5346464 w 9506265"/>
              <a:gd name="connsiteY35-26302" fmla="*/ 237711 h 918356"/>
              <a:gd name="connsiteX36-26303" fmla="*/ 5540496 w 9506265"/>
              <a:gd name="connsiteY36-26304" fmla="*/ 228808 h 918356"/>
              <a:gd name="connsiteX37-26305" fmla="*/ 5786987 w 9506265"/>
              <a:gd name="connsiteY37-26306" fmla="*/ 202916 h 918356"/>
              <a:gd name="connsiteX38-26307" fmla="*/ 6058810 w 9506265"/>
              <a:gd name="connsiteY38-26308" fmla="*/ 178124 h 918356"/>
              <a:gd name="connsiteX39-26309" fmla="*/ 6143328 w 9506265"/>
              <a:gd name="connsiteY39-26310" fmla="*/ 173232 h 918356"/>
              <a:gd name="connsiteX40-26311" fmla="*/ 6269787 w 9506265"/>
              <a:gd name="connsiteY40-26312" fmla="*/ 181626 h 918356"/>
              <a:gd name="connsiteX41-26313" fmla="*/ 6477441 w 9506265"/>
              <a:gd name="connsiteY41-26314" fmla="*/ 167648 h 918356"/>
              <a:gd name="connsiteX42-26315" fmla="*/ 6533108 w 9506265"/>
              <a:gd name="connsiteY42-26316" fmla="*/ 167161 h 918356"/>
              <a:gd name="connsiteX43-26317" fmla="*/ 6724635 w 9506265"/>
              <a:gd name="connsiteY43-26318" fmla="*/ 173216 h 918356"/>
              <a:gd name="connsiteX44-26319" fmla="*/ 6965626 w 9506265"/>
              <a:gd name="connsiteY44-26320" fmla="*/ 184289 h 918356"/>
              <a:gd name="connsiteX45-26321" fmla="*/ 7096786 w 9506265"/>
              <a:gd name="connsiteY45-26322" fmla="*/ 210840 h 918356"/>
              <a:gd name="connsiteX46-26323" fmla="*/ 7346603 w 9506265"/>
              <a:gd name="connsiteY46-26324" fmla="*/ 251740 h 918356"/>
              <a:gd name="connsiteX47-26325" fmla="*/ 7587693 w 9506265"/>
              <a:gd name="connsiteY47-26326" fmla="*/ 266021 h 918356"/>
              <a:gd name="connsiteX48-26327" fmla="*/ 7632819 w 9506265"/>
              <a:gd name="connsiteY48-26328" fmla="*/ 258986 h 918356"/>
              <a:gd name="connsiteX49-26329" fmla="*/ 7938520 w 9506265"/>
              <a:gd name="connsiteY49-26330" fmla="*/ 226584 h 918356"/>
              <a:gd name="connsiteX50-26331" fmla="*/ 8135809 w 9506265"/>
              <a:gd name="connsiteY50-26332" fmla="*/ 205617 h 918356"/>
              <a:gd name="connsiteX51-26333" fmla="*/ 8244441 w 9506265"/>
              <a:gd name="connsiteY51-26334" fmla="*/ 193713 h 918356"/>
              <a:gd name="connsiteX52-26335" fmla="*/ 8603356 w 9506265"/>
              <a:gd name="connsiteY52-26336" fmla="*/ 168247 h 918356"/>
              <a:gd name="connsiteX53-26337" fmla="*/ 8704384 w 9506265"/>
              <a:gd name="connsiteY53-26338" fmla="*/ 156914 h 918356"/>
              <a:gd name="connsiteX54-26339" fmla="*/ 8767235 w 9506265"/>
              <a:gd name="connsiteY54-26340" fmla="*/ 153860 h 918356"/>
              <a:gd name="connsiteX55-26341" fmla="*/ 8843656 w 9506265"/>
              <a:gd name="connsiteY55-26342" fmla="*/ 143149 h 918356"/>
              <a:gd name="connsiteX56-26343" fmla="*/ 8998788 w 9506265"/>
              <a:gd name="connsiteY56-26344" fmla="*/ 91891 h 918356"/>
              <a:gd name="connsiteX57-26345" fmla="*/ 9099264 w 9506265"/>
              <a:gd name="connsiteY57-26346" fmla="*/ 70997 h 918356"/>
              <a:gd name="connsiteX58-26347" fmla="*/ 9257225 w 9506265"/>
              <a:gd name="connsiteY58-26348" fmla="*/ 53082 h 918356"/>
              <a:gd name="connsiteX59-26349" fmla="*/ 9305075 w 9506265"/>
              <a:gd name="connsiteY59-26350" fmla="*/ 45047 h 918356"/>
              <a:gd name="connsiteX60-26351" fmla="*/ 9416617 w 9506265"/>
              <a:gd name="connsiteY60-26352" fmla="*/ 29923 h 918356"/>
              <a:gd name="connsiteX61-26353" fmla="*/ 9477324 w 9506265"/>
              <a:gd name="connsiteY61-26354" fmla="*/ 0 h 918356"/>
              <a:gd name="connsiteX0-26355" fmla="*/ 9477324 w 9506265"/>
              <a:gd name="connsiteY0-26356" fmla="*/ 0 h 918356"/>
              <a:gd name="connsiteX1-26357" fmla="*/ 9506265 w 9506265"/>
              <a:gd name="connsiteY1-26358" fmla="*/ 12 h 918356"/>
              <a:gd name="connsiteX2-26359" fmla="*/ 9506265 w 9506265"/>
              <a:gd name="connsiteY2-26360" fmla="*/ 918356 h 918356"/>
              <a:gd name="connsiteX3-26361" fmla="*/ 3012 w 9506265"/>
              <a:gd name="connsiteY3-26362" fmla="*/ 918356 h 918356"/>
              <a:gd name="connsiteX4-26363" fmla="*/ 1249 w 9506265"/>
              <a:gd name="connsiteY4-26364" fmla="*/ 917763 h 918356"/>
              <a:gd name="connsiteX5-26365" fmla="*/ 70891 w 9506265"/>
              <a:gd name="connsiteY5-26366" fmla="*/ 881473 h 918356"/>
              <a:gd name="connsiteX6-26367" fmla="*/ 263413 w 9506265"/>
              <a:gd name="connsiteY6-26368" fmla="*/ 842655 h 918356"/>
              <a:gd name="connsiteX7-26369" fmla="*/ 540922 w 9506265"/>
              <a:gd name="connsiteY7-26370" fmla="*/ 788658 h 918356"/>
              <a:gd name="connsiteX8-26371" fmla="*/ 717804 w 9506265"/>
              <a:gd name="connsiteY8-26372" fmla="*/ 757150 h 918356"/>
              <a:gd name="connsiteX9-26373" fmla="*/ 836293 w 9506265"/>
              <a:gd name="connsiteY9-26374" fmla="*/ 745375 h 918356"/>
              <a:gd name="connsiteX10-26375" fmla="*/ 889810 w 9506265"/>
              <a:gd name="connsiteY10-26376" fmla="*/ 729045 h 918356"/>
              <a:gd name="connsiteX11-26377" fmla="*/ 919354 w 9506265"/>
              <a:gd name="connsiteY11-26378" fmla="*/ 734046 h 918356"/>
              <a:gd name="connsiteX12-26379" fmla="*/ 974658 w 9506265"/>
              <a:gd name="connsiteY12-26380" fmla="*/ 730221 h 918356"/>
              <a:gd name="connsiteX13-26381" fmla="*/ 1041393 w 9506265"/>
              <a:gd name="connsiteY13-26382" fmla="*/ 720515 h 918356"/>
              <a:gd name="connsiteX14-26383" fmla="*/ 1131162 w 9506265"/>
              <a:gd name="connsiteY14-26384" fmla="*/ 725374 h 918356"/>
              <a:gd name="connsiteX15-26385" fmla="*/ 1249685 w 9506265"/>
              <a:gd name="connsiteY15-26386" fmla="*/ 718049 h 918356"/>
              <a:gd name="connsiteX16-26387" fmla="*/ 1569096 w 9506265"/>
              <a:gd name="connsiteY16-26388" fmla="*/ 693697 h 918356"/>
              <a:gd name="connsiteX17-26389" fmla="*/ 2043060 w 9506265"/>
              <a:gd name="connsiteY17-26390" fmla="*/ 656648 h 918356"/>
              <a:gd name="connsiteX18-26391" fmla="*/ 2428700 w 9506265"/>
              <a:gd name="connsiteY18-26392" fmla="*/ 593862 h 918356"/>
              <a:gd name="connsiteX19-26393" fmla="*/ 2536237 w 9506265"/>
              <a:gd name="connsiteY19-26394" fmla="*/ 566150 h 918356"/>
              <a:gd name="connsiteX20-26395" fmla="*/ 2682106 w 9506265"/>
              <a:gd name="connsiteY20-26396" fmla="*/ 560029 h 918356"/>
              <a:gd name="connsiteX21-26397" fmla="*/ 2715714 w 9506265"/>
              <a:gd name="connsiteY21-26398" fmla="*/ 550698 h 918356"/>
              <a:gd name="connsiteX22-26399" fmla="*/ 3062043 w 9506265"/>
              <a:gd name="connsiteY22-26400" fmla="*/ 491294 h 918356"/>
              <a:gd name="connsiteX23-26401" fmla="*/ 3210479 w 9506265"/>
              <a:gd name="connsiteY23-26402" fmla="*/ 470559 h 918356"/>
              <a:gd name="connsiteX24-26403" fmla="*/ 3338040 w 9506265"/>
              <a:gd name="connsiteY24-26404" fmla="*/ 432583 h 918356"/>
              <a:gd name="connsiteX25-26405" fmla="*/ 3468001 w 9506265"/>
              <a:gd name="connsiteY25-26406" fmla="*/ 390437 h 918356"/>
              <a:gd name="connsiteX26-26407" fmla="*/ 3639836 w 9506265"/>
              <a:gd name="connsiteY26-26408" fmla="*/ 368960 h 918356"/>
              <a:gd name="connsiteX27-26409" fmla="*/ 3832541 w 9506265"/>
              <a:gd name="connsiteY27-26410" fmla="*/ 360648 h 918356"/>
              <a:gd name="connsiteX28-26411" fmla="*/ 3922211 w 9506265"/>
              <a:gd name="connsiteY28-26412" fmla="*/ 357315 h 918356"/>
              <a:gd name="connsiteX29-26413" fmla="*/ 4247301 w 9506265"/>
              <a:gd name="connsiteY29-26414" fmla="*/ 347147 h 918356"/>
              <a:gd name="connsiteX30-26415" fmla="*/ 4501072 w 9506265"/>
              <a:gd name="connsiteY30-26416" fmla="*/ 319948 h 918356"/>
              <a:gd name="connsiteX31-26417" fmla="*/ 4604831 w 9506265"/>
              <a:gd name="connsiteY31-26418" fmla="*/ 290914 h 918356"/>
              <a:gd name="connsiteX32-26419" fmla="*/ 4771681 w 9506265"/>
              <a:gd name="connsiteY32-26420" fmla="*/ 267538 h 918356"/>
              <a:gd name="connsiteX33-26421" fmla="*/ 4877163 w 9506265"/>
              <a:gd name="connsiteY33-26422" fmla="*/ 262734 h 918356"/>
              <a:gd name="connsiteX34-26423" fmla="*/ 5159015 w 9506265"/>
              <a:gd name="connsiteY34-26424" fmla="*/ 246811 h 918356"/>
              <a:gd name="connsiteX35-26425" fmla="*/ 5346464 w 9506265"/>
              <a:gd name="connsiteY35-26426" fmla="*/ 237711 h 918356"/>
              <a:gd name="connsiteX36-26427" fmla="*/ 5540496 w 9506265"/>
              <a:gd name="connsiteY36-26428" fmla="*/ 228808 h 918356"/>
              <a:gd name="connsiteX37-26429" fmla="*/ 5786987 w 9506265"/>
              <a:gd name="connsiteY37-26430" fmla="*/ 202916 h 918356"/>
              <a:gd name="connsiteX38-26431" fmla="*/ 6058810 w 9506265"/>
              <a:gd name="connsiteY38-26432" fmla="*/ 178124 h 918356"/>
              <a:gd name="connsiteX39-26433" fmla="*/ 6269787 w 9506265"/>
              <a:gd name="connsiteY39-26434" fmla="*/ 181626 h 918356"/>
              <a:gd name="connsiteX40-26435" fmla="*/ 6477441 w 9506265"/>
              <a:gd name="connsiteY40-26436" fmla="*/ 167648 h 918356"/>
              <a:gd name="connsiteX41-26437" fmla="*/ 6533108 w 9506265"/>
              <a:gd name="connsiteY41-26438" fmla="*/ 167161 h 918356"/>
              <a:gd name="connsiteX42-26439" fmla="*/ 6724635 w 9506265"/>
              <a:gd name="connsiteY42-26440" fmla="*/ 173216 h 918356"/>
              <a:gd name="connsiteX43-26441" fmla="*/ 6965626 w 9506265"/>
              <a:gd name="connsiteY43-26442" fmla="*/ 184289 h 918356"/>
              <a:gd name="connsiteX44-26443" fmla="*/ 7096786 w 9506265"/>
              <a:gd name="connsiteY44-26444" fmla="*/ 210840 h 918356"/>
              <a:gd name="connsiteX45-26445" fmla="*/ 7346603 w 9506265"/>
              <a:gd name="connsiteY45-26446" fmla="*/ 251740 h 918356"/>
              <a:gd name="connsiteX46-26447" fmla="*/ 7587693 w 9506265"/>
              <a:gd name="connsiteY46-26448" fmla="*/ 266021 h 918356"/>
              <a:gd name="connsiteX47-26449" fmla="*/ 7632819 w 9506265"/>
              <a:gd name="connsiteY47-26450" fmla="*/ 258986 h 918356"/>
              <a:gd name="connsiteX48-26451" fmla="*/ 7938520 w 9506265"/>
              <a:gd name="connsiteY48-26452" fmla="*/ 226584 h 918356"/>
              <a:gd name="connsiteX49-26453" fmla="*/ 8135809 w 9506265"/>
              <a:gd name="connsiteY49-26454" fmla="*/ 205617 h 918356"/>
              <a:gd name="connsiteX50-26455" fmla="*/ 8244441 w 9506265"/>
              <a:gd name="connsiteY50-26456" fmla="*/ 193713 h 918356"/>
              <a:gd name="connsiteX51-26457" fmla="*/ 8603356 w 9506265"/>
              <a:gd name="connsiteY51-26458" fmla="*/ 168247 h 918356"/>
              <a:gd name="connsiteX52-26459" fmla="*/ 8704384 w 9506265"/>
              <a:gd name="connsiteY52-26460" fmla="*/ 156914 h 918356"/>
              <a:gd name="connsiteX53-26461" fmla="*/ 8767235 w 9506265"/>
              <a:gd name="connsiteY53-26462" fmla="*/ 153860 h 918356"/>
              <a:gd name="connsiteX54-26463" fmla="*/ 8843656 w 9506265"/>
              <a:gd name="connsiteY54-26464" fmla="*/ 143149 h 918356"/>
              <a:gd name="connsiteX55-26465" fmla="*/ 8998788 w 9506265"/>
              <a:gd name="connsiteY55-26466" fmla="*/ 91891 h 918356"/>
              <a:gd name="connsiteX56-26467" fmla="*/ 9099264 w 9506265"/>
              <a:gd name="connsiteY56-26468" fmla="*/ 70997 h 918356"/>
              <a:gd name="connsiteX57-26469" fmla="*/ 9257225 w 9506265"/>
              <a:gd name="connsiteY57-26470" fmla="*/ 53082 h 918356"/>
              <a:gd name="connsiteX58-26471" fmla="*/ 9305075 w 9506265"/>
              <a:gd name="connsiteY58-26472" fmla="*/ 45047 h 918356"/>
              <a:gd name="connsiteX59-26473" fmla="*/ 9416617 w 9506265"/>
              <a:gd name="connsiteY59-26474" fmla="*/ 29923 h 918356"/>
              <a:gd name="connsiteX60-26475" fmla="*/ 9477324 w 9506265"/>
              <a:gd name="connsiteY60-26476" fmla="*/ 0 h 9183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1"/>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a:spLocks noGrp="1" noRot="1" noChangeAspect="1" noMove="1" noResize="1" noEditPoints="1" noAdjustHandles="1" noChangeArrowheads="1" noChangeShapeType="1" noTextEdit="1"/>
          </p:cNvSpPr>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1" fmla="*/ 341286 w 6236326"/>
              <a:gd name="connsiteY0-2" fmla="*/ 0 h 6489347"/>
              <a:gd name="connsiteX1-3" fmla="*/ 6236326 w 6236326"/>
              <a:gd name="connsiteY1-4" fmla="*/ 286166 h 6489347"/>
              <a:gd name="connsiteX2-5" fmla="*/ 5911231 w 6236326"/>
              <a:gd name="connsiteY2-6" fmla="*/ 6489347 h 6489347"/>
              <a:gd name="connsiteX3-7" fmla="*/ 0 w 6236326"/>
              <a:gd name="connsiteY3-8" fmla="*/ 6489347 h 6489347"/>
              <a:gd name="connsiteX4" fmla="*/ 341286 w 6236326"/>
              <a:gd name="connsiteY4" fmla="*/ 0 h 6489347"/>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a:spLocks noGrp="1" noRot="1" noChangeAspect="1" noMove="1" noResize="1" noEditPoints="1" noAdjustHandles="1" noChangeArrowheads="1" noChangeShapeType="1" noTextEdit="1"/>
          </p:cNvSpPr>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1" fmla="*/ 3462 w 5531218"/>
              <a:gd name="connsiteY0-2" fmla="*/ 37414 h 6359756"/>
              <a:gd name="connsiteX1-3" fmla="*/ 702438 w 5531218"/>
              <a:gd name="connsiteY1-4" fmla="*/ 13715 h 6359756"/>
              <a:gd name="connsiteX2-5" fmla="*/ 823165 w 5531218"/>
              <a:gd name="connsiteY2-6" fmla="*/ 0 h 6359756"/>
              <a:gd name="connsiteX3-7" fmla="*/ 860452 w 5531218"/>
              <a:gd name="connsiteY3-8" fmla="*/ 8878 h 6359756"/>
              <a:gd name="connsiteX4-9" fmla="*/ 941930 w 5531218"/>
              <a:gd name="connsiteY4-10" fmla="*/ 16757 h 6359756"/>
              <a:gd name="connsiteX5-11" fmla="*/ 5497275 w 5531218"/>
              <a:gd name="connsiteY5-12" fmla="*/ 16049 h 6359756"/>
              <a:gd name="connsiteX6-13" fmla="*/ 5531218 w 5531218"/>
              <a:gd name="connsiteY6-14" fmla="*/ 99553 h 6359756"/>
              <a:gd name="connsiteX7-15" fmla="*/ 5527789 w 5531218"/>
              <a:gd name="connsiteY7-16" fmla="*/ 3513989 h 6359756"/>
              <a:gd name="connsiteX8-17" fmla="*/ 5527788 w 5531218"/>
              <a:gd name="connsiteY8-18" fmla="*/ 3513989 h 6359756"/>
              <a:gd name="connsiteX9-19" fmla="*/ 5527788 w 5531218"/>
              <a:gd name="connsiteY9-20" fmla="*/ 5205162 h 6359756"/>
              <a:gd name="connsiteX10-21" fmla="*/ 5512128 w 5531218"/>
              <a:gd name="connsiteY10-22" fmla="*/ 6071256 h 6359756"/>
              <a:gd name="connsiteX11-23" fmla="*/ 7232 w 5531218"/>
              <a:gd name="connsiteY11-24" fmla="*/ 6359756 h 6359756"/>
              <a:gd name="connsiteX12-25" fmla="*/ 7095 w 5531218"/>
              <a:gd name="connsiteY12-26" fmla="*/ 6336213 h 6359756"/>
              <a:gd name="connsiteX13-27" fmla="*/ 3462 w 5531218"/>
              <a:gd name="connsiteY13-28" fmla="*/ 37414 h 6359756"/>
              <a:gd name="connsiteX0-29" fmla="*/ 3462 w 5531218"/>
              <a:gd name="connsiteY0-30" fmla="*/ 37414 h 6359756"/>
              <a:gd name="connsiteX1-31" fmla="*/ 702438 w 5531218"/>
              <a:gd name="connsiteY1-32" fmla="*/ 13715 h 6359756"/>
              <a:gd name="connsiteX2-33" fmla="*/ 823165 w 5531218"/>
              <a:gd name="connsiteY2-34" fmla="*/ 0 h 6359756"/>
              <a:gd name="connsiteX3-35" fmla="*/ 860452 w 5531218"/>
              <a:gd name="connsiteY3-36" fmla="*/ 8878 h 6359756"/>
              <a:gd name="connsiteX4-37" fmla="*/ 941930 w 5531218"/>
              <a:gd name="connsiteY4-38" fmla="*/ 16757 h 6359756"/>
              <a:gd name="connsiteX5-39" fmla="*/ 5488087 w 5531218"/>
              <a:gd name="connsiteY5-40" fmla="*/ 45643 h 6359756"/>
              <a:gd name="connsiteX6-41" fmla="*/ 5531218 w 5531218"/>
              <a:gd name="connsiteY6-42" fmla="*/ 99553 h 6359756"/>
              <a:gd name="connsiteX7-43" fmla="*/ 5527789 w 5531218"/>
              <a:gd name="connsiteY7-44" fmla="*/ 3513989 h 6359756"/>
              <a:gd name="connsiteX8-45" fmla="*/ 5527788 w 5531218"/>
              <a:gd name="connsiteY8-46" fmla="*/ 3513989 h 6359756"/>
              <a:gd name="connsiteX9-47" fmla="*/ 5527788 w 5531218"/>
              <a:gd name="connsiteY9-48" fmla="*/ 5205162 h 6359756"/>
              <a:gd name="connsiteX10-49" fmla="*/ 5512128 w 5531218"/>
              <a:gd name="connsiteY10-50" fmla="*/ 6071256 h 6359756"/>
              <a:gd name="connsiteX11-51" fmla="*/ 7232 w 5531218"/>
              <a:gd name="connsiteY11-52" fmla="*/ 6359756 h 6359756"/>
              <a:gd name="connsiteX12-53" fmla="*/ 7095 w 5531218"/>
              <a:gd name="connsiteY12-54" fmla="*/ 6336213 h 6359756"/>
              <a:gd name="connsiteX13-55" fmla="*/ 3462 w 5531218"/>
              <a:gd name="connsiteY13-56" fmla="*/ 37414 h 6359756"/>
              <a:gd name="connsiteX0-57" fmla="*/ 3462 w 5531218"/>
              <a:gd name="connsiteY0-58" fmla="*/ 37414 h 6359756"/>
              <a:gd name="connsiteX1-59" fmla="*/ 702438 w 5531218"/>
              <a:gd name="connsiteY1-60" fmla="*/ 13715 h 6359756"/>
              <a:gd name="connsiteX2-61" fmla="*/ 823165 w 5531218"/>
              <a:gd name="connsiteY2-62" fmla="*/ 0 h 6359756"/>
              <a:gd name="connsiteX3-63" fmla="*/ 860452 w 5531218"/>
              <a:gd name="connsiteY3-64" fmla="*/ 8878 h 6359756"/>
              <a:gd name="connsiteX4-65" fmla="*/ 5488087 w 5531218"/>
              <a:gd name="connsiteY4-66" fmla="*/ 45643 h 6359756"/>
              <a:gd name="connsiteX5-67" fmla="*/ 5531218 w 5531218"/>
              <a:gd name="connsiteY5-68" fmla="*/ 99553 h 6359756"/>
              <a:gd name="connsiteX6-69" fmla="*/ 5527789 w 5531218"/>
              <a:gd name="connsiteY6-70" fmla="*/ 3513989 h 6359756"/>
              <a:gd name="connsiteX7-71" fmla="*/ 5527788 w 5531218"/>
              <a:gd name="connsiteY7-72" fmla="*/ 3513989 h 6359756"/>
              <a:gd name="connsiteX8-73" fmla="*/ 5527788 w 5531218"/>
              <a:gd name="connsiteY8-74" fmla="*/ 5205162 h 6359756"/>
              <a:gd name="connsiteX9-75" fmla="*/ 5512128 w 5531218"/>
              <a:gd name="connsiteY9-76" fmla="*/ 6071256 h 6359756"/>
              <a:gd name="connsiteX10-77" fmla="*/ 7232 w 5531218"/>
              <a:gd name="connsiteY10-78" fmla="*/ 6359756 h 6359756"/>
              <a:gd name="connsiteX11-79" fmla="*/ 7095 w 5531218"/>
              <a:gd name="connsiteY11-80" fmla="*/ 6336213 h 6359756"/>
              <a:gd name="connsiteX12-81" fmla="*/ 3462 w 5531218"/>
              <a:gd name="connsiteY12-82" fmla="*/ 37414 h 6359756"/>
              <a:gd name="connsiteX0-83" fmla="*/ 3462 w 5531218"/>
              <a:gd name="connsiteY0-84" fmla="*/ 37414 h 6359756"/>
              <a:gd name="connsiteX1-85" fmla="*/ 702438 w 5531218"/>
              <a:gd name="connsiteY1-86" fmla="*/ 13715 h 6359756"/>
              <a:gd name="connsiteX2-87" fmla="*/ 823165 w 5531218"/>
              <a:gd name="connsiteY2-88" fmla="*/ 0 h 6359756"/>
              <a:gd name="connsiteX3-89" fmla="*/ 5488087 w 5531218"/>
              <a:gd name="connsiteY3-90" fmla="*/ 45643 h 6359756"/>
              <a:gd name="connsiteX4-91" fmla="*/ 5531218 w 5531218"/>
              <a:gd name="connsiteY4-92" fmla="*/ 99553 h 6359756"/>
              <a:gd name="connsiteX5-93" fmla="*/ 5527789 w 5531218"/>
              <a:gd name="connsiteY5-94" fmla="*/ 3513989 h 6359756"/>
              <a:gd name="connsiteX6-95" fmla="*/ 5527788 w 5531218"/>
              <a:gd name="connsiteY6-96" fmla="*/ 3513989 h 6359756"/>
              <a:gd name="connsiteX7-97" fmla="*/ 5527788 w 5531218"/>
              <a:gd name="connsiteY7-98" fmla="*/ 5205162 h 6359756"/>
              <a:gd name="connsiteX8-99" fmla="*/ 5512128 w 5531218"/>
              <a:gd name="connsiteY8-100" fmla="*/ 6071256 h 6359756"/>
              <a:gd name="connsiteX9-101" fmla="*/ 7232 w 5531218"/>
              <a:gd name="connsiteY9-102" fmla="*/ 6359756 h 6359756"/>
              <a:gd name="connsiteX10-103" fmla="*/ 7095 w 5531218"/>
              <a:gd name="connsiteY10-104" fmla="*/ 6336213 h 6359756"/>
              <a:gd name="connsiteX11-105" fmla="*/ 3462 w 5531218"/>
              <a:gd name="connsiteY11-106" fmla="*/ 37414 h 6359756"/>
              <a:gd name="connsiteX0-107" fmla="*/ 3462 w 5531218"/>
              <a:gd name="connsiteY0-108" fmla="*/ 23699 h 6346041"/>
              <a:gd name="connsiteX1-109" fmla="*/ 702438 w 5531218"/>
              <a:gd name="connsiteY1-110" fmla="*/ 0 h 6346041"/>
              <a:gd name="connsiteX2-111" fmla="*/ 5488087 w 5531218"/>
              <a:gd name="connsiteY2-112" fmla="*/ 31928 h 6346041"/>
              <a:gd name="connsiteX3-113" fmla="*/ 5531218 w 5531218"/>
              <a:gd name="connsiteY3-114" fmla="*/ 85838 h 6346041"/>
              <a:gd name="connsiteX4-115" fmla="*/ 5527789 w 5531218"/>
              <a:gd name="connsiteY4-116" fmla="*/ 3500274 h 6346041"/>
              <a:gd name="connsiteX5-117" fmla="*/ 5527788 w 5531218"/>
              <a:gd name="connsiteY5-118" fmla="*/ 3500274 h 6346041"/>
              <a:gd name="connsiteX6-119" fmla="*/ 5527788 w 5531218"/>
              <a:gd name="connsiteY6-120" fmla="*/ 5191447 h 6346041"/>
              <a:gd name="connsiteX7-121" fmla="*/ 5512128 w 5531218"/>
              <a:gd name="connsiteY7-122" fmla="*/ 6057541 h 6346041"/>
              <a:gd name="connsiteX8-123" fmla="*/ 7232 w 5531218"/>
              <a:gd name="connsiteY8-124" fmla="*/ 6346041 h 6346041"/>
              <a:gd name="connsiteX9-125" fmla="*/ 7095 w 5531218"/>
              <a:gd name="connsiteY9-126" fmla="*/ 6322498 h 6346041"/>
              <a:gd name="connsiteX10-127" fmla="*/ 3462 w 5531218"/>
              <a:gd name="connsiteY10-128" fmla="*/ 23699 h 6346041"/>
              <a:gd name="connsiteX0-129" fmla="*/ 3462 w 5531218"/>
              <a:gd name="connsiteY0-130" fmla="*/ 266 h 6322608"/>
              <a:gd name="connsiteX1-131" fmla="*/ 704722 w 5531218"/>
              <a:gd name="connsiteY1-132" fmla="*/ 15349 h 6322608"/>
              <a:gd name="connsiteX2-133" fmla="*/ 5488087 w 5531218"/>
              <a:gd name="connsiteY2-134" fmla="*/ 8495 h 6322608"/>
              <a:gd name="connsiteX3-135" fmla="*/ 5531218 w 5531218"/>
              <a:gd name="connsiteY3-136" fmla="*/ 62405 h 6322608"/>
              <a:gd name="connsiteX4-137" fmla="*/ 5527789 w 5531218"/>
              <a:gd name="connsiteY4-138" fmla="*/ 3476841 h 6322608"/>
              <a:gd name="connsiteX5-139" fmla="*/ 5527788 w 5531218"/>
              <a:gd name="connsiteY5-140" fmla="*/ 3476841 h 6322608"/>
              <a:gd name="connsiteX6-141" fmla="*/ 5527788 w 5531218"/>
              <a:gd name="connsiteY6-142" fmla="*/ 5168014 h 6322608"/>
              <a:gd name="connsiteX7-143" fmla="*/ 5512128 w 5531218"/>
              <a:gd name="connsiteY7-144" fmla="*/ 6034108 h 6322608"/>
              <a:gd name="connsiteX8-145" fmla="*/ 7232 w 5531218"/>
              <a:gd name="connsiteY8-146" fmla="*/ 6322608 h 6322608"/>
              <a:gd name="connsiteX9-147" fmla="*/ 7095 w 5531218"/>
              <a:gd name="connsiteY9-148" fmla="*/ 6299065 h 6322608"/>
              <a:gd name="connsiteX10-149" fmla="*/ 3462 w 5531218"/>
              <a:gd name="connsiteY10-150" fmla="*/ 266 h 6322608"/>
              <a:gd name="connsiteX0-151" fmla="*/ 3462 w 5531218"/>
              <a:gd name="connsiteY0-152" fmla="*/ 266 h 6322608"/>
              <a:gd name="connsiteX1-153" fmla="*/ 704722 w 5531218"/>
              <a:gd name="connsiteY1-154" fmla="*/ 15349 h 6322608"/>
              <a:gd name="connsiteX2-155" fmla="*/ 5488087 w 5531218"/>
              <a:gd name="connsiteY2-156" fmla="*/ 8495 h 6322608"/>
              <a:gd name="connsiteX3-157" fmla="*/ 5531218 w 5531218"/>
              <a:gd name="connsiteY3-158" fmla="*/ 62405 h 6322608"/>
              <a:gd name="connsiteX4-159" fmla="*/ 5527789 w 5531218"/>
              <a:gd name="connsiteY4-160" fmla="*/ 3476841 h 6322608"/>
              <a:gd name="connsiteX5-161" fmla="*/ 5527788 w 5531218"/>
              <a:gd name="connsiteY5-162" fmla="*/ 3476841 h 6322608"/>
              <a:gd name="connsiteX6-163" fmla="*/ 5527788 w 5531218"/>
              <a:gd name="connsiteY6-164" fmla="*/ 5168014 h 6322608"/>
              <a:gd name="connsiteX7-165" fmla="*/ 5514414 w 5531218"/>
              <a:gd name="connsiteY7-166" fmla="*/ 6072889 h 6322608"/>
              <a:gd name="connsiteX8-167" fmla="*/ 7232 w 5531218"/>
              <a:gd name="connsiteY8-168" fmla="*/ 6322608 h 6322608"/>
              <a:gd name="connsiteX9-169" fmla="*/ 7095 w 5531218"/>
              <a:gd name="connsiteY9-170" fmla="*/ 6299065 h 6322608"/>
              <a:gd name="connsiteX10-171" fmla="*/ 3462 w 5531218"/>
              <a:gd name="connsiteY10-172" fmla="*/ 266 h 6322608"/>
              <a:gd name="connsiteX0-173" fmla="*/ 432622 w 5960378"/>
              <a:gd name="connsiteY0-174" fmla="*/ 266 h 6322608"/>
              <a:gd name="connsiteX1-175" fmla="*/ 1133882 w 5960378"/>
              <a:gd name="connsiteY1-176" fmla="*/ 15349 h 6322608"/>
              <a:gd name="connsiteX2-177" fmla="*/ 5917247 w 5960378"/>
              <a:gd name="connsiteY2-178" fmla="*/ 8495 h 6322608"/>
              <a:gd name="connsiteX3-179" fmla="*/ 5960378 w 5960378"/>
              <a:gd name="connsiteY3-180" fmla="*/ 62405 h 6322608"/>
              <a:gd name="connsiteX4-181" fmla="*/ 5956949 w 5960378"/>
              <a:gd name="connsiteY4-182" fmla="*/ 3476841 h 6322608"/>
              <a:gd name="connsiteX5-183" fmla="*/ 5956948 w 5960378"/>
              <a:gd name="connsiteY5-184" fmla="*/ 3476841 h 6322608"/>
              <a:gd name="connsiteX6-185" fmla="*/ 5956948 w 5960378"/>
              <a:gd name="connsiteY6-186" fmla="*/ 5168014 h 6322608"/>
              <a:gd name="connsiteX7-187" fmla="*/ 5943574 w 5960378"/>
              <a:gd name="connsiteY7-188" fmla="*/ 6072889 h 6322608"/>
              <a:gd name="connsiteX8-189" fmla="*/ 436392 w 5960378"/>
              <a:gd name="connsiteY8-190" fmla="*/ 6322608 h 6322608"/>
              <a:gd name="connsiteX9-191" fmla="*/ 432622 w 5960378"/>
              <a:gd name="connsiteY9-192" fmla="*/ 266 h 6322608"/>
              <a:gd name="connsiteX0-193" fmla="*/ 431811 w 5959567"/>
              <a:gd name="connsiteY0-194" fmla="*/ 266 h 6341998"/>
              <a:gd name="connsiteX1-195" fmla="*/ 1133071 w 5959567"/>
              <a:gd name="connsiteY1-196" fmla="*/ 15349 h 6341998"/>
              <a:gd name="connsiteX2-197" fmla="*/ 5916436 w 5959567"/>
              <a:gd name="connsiteY2-198" fmla="*/ 8495 h 6341998"/>
              <a:gd name="connsiteX3-199" fmla="*/ 5959567 w 5959567"/>
              <a:gd name="connsiteY3-200" fmla="*/ 62405 h 6341998"/>
              <a:gd name="connsiteX4-201" fmla="*/ 5956138 w 5959567"/>
              <a:gd name="connsiteY4-202" fmla="*/ 3476841 h 6341998"/>
              <a:gd name="connsiteX5-203" fmla="*/ 5956137 w 5959567"/>
              <a:gd name="connsiteY5-204" fmla="*/ 3476841 h 6341998"/>
              <a:gd name="connsiteX6-205" fmla="*/ 5956137 w 5959567"/>
              <a:gd name="connsiteY6-206" fmla="*/ 5168014 h 6341998"/>
              <a:gd name="connsiteX7-207" fmla="*/ 5942763 w 5959567"/>
              <a:gd name="connsiteY7-208" fmla="*/ 6072889 h 6341998"/>
              <a:gd name="connsiteX8-209" fmla="*/ 436724 w 5959567"/>
              <a:gd name="connsiteY8-210" fmla="*/ 6341997 h 6341998"/>
              <a:gd name="connsiteX9-211" fmla="*/ 431811 w 5959567"/>
              <a:gd name="connsiteY9-212" fmla="*/ 266 h 6341998"/>
              <a:gd name="connsiteX0-213" fmla="*/ 33489 w 5561245"/>
              <a:gd name="connsiteY0-214" fmla="*/ 266 h 6341997"/>
              <a:gd name="connsiteX1-215" fmla="*/ 734749 w 5561245"/>
              <a:gd name="connsiteY1-216" fmla="*/ 15349 h 6341997"/>
              <a:gd name="connsiteX2-217" fmla="*/ 5518114 w 5561245"/>
              <a:gd name="connsiteY2-218" fmla="*/ 8495 h 6341997"/>
              <a:gd name="connsiteX3-219" fmla="*/ 5561245 w 5561245"/>
              <a:gd name="connsiteY3-220" fmla="*/ 62405 h 6341997"/>
              <a:gd name="connsiteX4-221" fmla="*/ 5557816 w 5561245"/>
              <a:gd name="connsiteY4-222" fmla="*/ 3476841 h 6341997"/>
              <a:gd name="connsiteX5-223" fmla="*/ 5557815 w 5561245"/>
              <a:gd name="connsiteY5-224" fmla="*/ 3476841 h 6341997"/>
              <a:gd name="connsiteX6-225" fmla="*/ 5557815 w 5561245"/>
              <a:gd name="connsiteY6-226" fmla="*/ 5168014 h 6341997"/>
              <a:gd name="connsiteX7-227" fmla="*/ 5544441 w 5561245"/>
              <a:gd name="connsiteY7-228" fmla="*/ 6072889 h 6341997"/>
              <a:gd name="connsiteX8-229" fmla="*/ 38402 w 5561245"/>
              <a:gd name="connsiteY8-230" fmla="*/ 6341997 h 6341997"/>
              <a:gd name="connsiteX9-231" fmla="*/ 33489 w 5561245"/>
              <a:gd name="connsiteY9-232" fmla="*/ 266 h 6341997"/>
              <a:gd name="connsiteX0-233" fmla="*/ 39048 w 5566804"/>
              <a:gd name="connsiteY0-234" fmla="*/ 266 h 6341997"/>
              <a:gd name="connsiteX1-235" fmla="*/ 740308 w 5566804"/>
              <a:gd name="connsiteY1-236" fmla="*/ 15349 h 6341997"/>
              <a:gd name="connsiteX2-237" fmla="*/ 5523673 w 5566804"/>
              <a:gd name="connsiteY2-238" fmla="*/ 8495 h 6341997"/>
              <a:gd name="connsiteX3-239" fmla="*/ 5566804 w 5566804"/>
              <a:gd name="connsiteY3-240" fmla="*/ 62405 h 6341997"/>
              <a:gd name="connsiteX4-241" fmla="*/ 5563375 w 5566804"/>
              <a:gd name="connsiteY4-242" fmla="*/ 3476841 h 6341997"/>
              <a:gd name="connsiteX5-243" fmla="*/ 5563374 w 5566804"/>
              <a:gd name="connsiteY5-244" fmla="*/ 3476841 h 6341997"/>
              <a:gd name="connsiteX6-245" fmla="*/ 5563374 w 5566804"/>
              <a:gd name="connsiteY6-246" fmla="*/ 5168014 h 6341997"/>
              <a:gd name="connsiteX7-247" fmla="*/ 5550000 w 5566804"/>
              <a:gd name="connsiteY7-248" fmla="*/ 6072889 h 6341997"/>
              <a:gd name="connsiteX8-249" fmla="*/ 43961 w 5566804"/>
              <a:gd name="connsiteY8-250" fmla="*/ 6341997 h 6341997"/>
              <a:gd name="connsiteX9-251" fmla="*/ 39048 w 5566804"/>
              <a:gd name="connsiteY9-252" fmla="*/ 266 h 6341997"/>
              <a:gd name="connsiteX0-253" fmla="*/ 3513 w 5531269"/>
              <a:gd name="connsiteY0-254" fmla="*/ 266 h 6341997"/>
              <a:gd name="connsiteX1-255" fmla="*/ 704773 w 5531269"/>
              <a:gd name="connsiteY1-256" fmla="*/ 15349 h 6341997"/>
              <a:gd name="connsiteX2-257" fmla="*/ 5488138 w 5531269"/>
              <a:gd name="connsiteY2-258" fmla="*/ 8495 h 6341997"/>
              <a:gd name="connsiteX3-259" fmla="*/ 5531269 w 5531269"/>
              <a:gd name="connsiteY3-260" fmla="*/ 62405 h 6341997"/>
              <a:gd name="connsiteX4-261" fmla="*/ 5527840 w 5531269"/>
              <a:gd name="connsiteY4-262" fmla="*/ 3476841 h 6341997"/>
              <a:gd name="connsiteX5-263" fmla="*/ 5527839 w 5531269"/>
              <a:gd name="connsiteY5-264" fmla="*/ 3476841 h 6341997"/>
              <a:gd name="connsiteX6-265" fmla="*/ 5527839 w 5531269"/>
              <a:gd name="connsiteY6-266" fmla="*/ 5168014 h 6341997"/>
              <a:gd name="connsiteX7-267" fmla="*/ 5514465 w 5531269"/>
              <a:gd name="connsiteY7-268" fmla="*/ 6072889 h 6341997"/>
              <a:gd name="connsiteX8-269" fmla="*/ 8426 w 5531269"/>
              <a:gd name="connsiteY8-270" fmla="*/ 6341997 h 6341997"/>
              <a:gd name="connsiteX9-271" fmla="*/ 3513 w 5531269"/>
              <a:gd name="connsiteY9-272" fmla="*/ 266 h 6341997"/>
              <a:gd name="connsiteX0-273" fmla="*/ 3513 w 5531269"/>
              <a:gd name="connsiteY0-274" fmla="*/ 266 h 6341997"/>
              <a:gd name="connsiteX1-275" fmla="*/ 704773 w 5531269"/>
              <a:gd name="connsiteY1-276" fmla="*/ 15349 h 6341997"/>
              <a:gd name="connsiteX2-277" fmla="*/ 5488138 w 5531269"/>
              <a:gd name="connsiteY2-278" fmla="*/ 8495 h 6341997"/>
              <a:gd name="connsiteX3-279" fmla="*/ 5531269 w 5531269"/>
              <a:gd name="connsiteY3-280" fmla="*/ 62405 h 6341997"/>
              <a:gd name="connsiteX4-281" fmla="*/ 5527840 w 5531269"/>
              <a:gd name="connsiteY4-282" fmla="*/ 3476841 h 6341997"/>
              <a:gd name="connsiteX5-283" fmla="*/ 5527839 w 5531269"/>
              <a:gd name="connsiteY5-284" fmla="*/ 3476841 h 6341997"/>
              <a:gd name="connsiteX6-285" fmla="*/ 5527839 w 5531269"/>
              <a:gd name="connsiteY6-286" fmla="*/ 5168014 h 6341997"/>
              <a:gd name="connsiteX7-287" fmla="*/ 5503565 w 5531269"/>
              <a:gd name="connsiteY7-288" fmla="*/ 6073398 h 6341997"/>
              <a:gd name="connsiteX8-289" fmla="*/ 8426 w 5531269"/>
              <a:gd name="connsiteY8-290" fmla="*/ 6341997 h 6341997"/>
              <a:gd name="connsiteX9-291" fmla="*/ 3513 w 5531269"/>
              <a:gd name="connsiteY9-292" fmla="*/ 266 h 634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621547" y="759638"/>
            <a:ext cx="6316690" cy="1704196"/>
          </a:xfrm>
        </p:spPr>
        <p:txBody>
          <a:bodyPr anchor="ctr">
            <a:normAutofit/>
          </a:bodyPr>
          <a:lstStyle/>
          <a:p>
            <a:pPr algn="r"/>
            <a:r>
              <a:rPr lang="en-US">
                <a:highlight>
                  <a:srgbClr val="C0C0C0"/>
                </a:highlight>
              </a:rPr>
              <a:t>Meal Type and Deposit Type Booking Distribution</a:t>
            </a:r>
            <a:endParaRPr lang="en-US">
              <a:highlight>
                <a:srgbClr val="C0C0C0"/>
              </a:highlight>
            </a:endParaRPr>
          </a:p>
        </p:txBody>
      </p:sp>
      <p:sp>
        <p:nvSpPr>
          <p:cNvPr id="8" name="Content Placeholder 7"/>
          <p:cNvSpPr>
            <a:spLocks noGrp="1"/>
          </p:cNvSpPr>
          <p:nvPr>
            <p:ph idx="1"/>
          </p:nvPr>
        </p:nvSpPr>
        <p:spPr>
          <a:xfrm>
            <a:off x="6349401" y="2810013"/>
            <a:ext cx="5042497" cy="3520937"/>
          </a:xfrm>
        </p:spPr>
        <p:txBody>
          <a:bodyPr anchor="ctr">
            <a:normAutofit/>
          </a:bodyPr>
          <a:lstStyle/>
          <a:p>
            <a:r>
              <a:rPr lang="en-US"/>
              <a:t>Most of customers choose the meal type category as BB(Bed and Breakfast) that too around all the customers choose the no deposit type.</a:t>
            </a:r>
            <a:endParaRPr lang="en-US"/>
          </a:p>
          <a:p>
            <a:r>
              <a:rPr lang="en-US"/>
              <a:t>This shows the customer behavior that the customers wants to make a booking but they don’t want to pay in advance.</a:t>
            </a:r>
            <a:endParaRPr lang="en-US"/>
          </a:p>
        </p:txBody>
      </p:sp>
      <p:pic>
        <p:nvPicPr>
          <p:cNvPr id="3" name="Picture 4" descr="A graph of a number of numbers&#10;&#10;Description automatically generated"/>
          <p:cNvPicPr>
            <a:picLocks noChangeAspect="1"/>
          </p:cNvPicPr>
          <p:nvPr/>
        </p:nvPicPr>
        <p:blipFill>
          <a:blip r:embed="rId2"/>
          <a:stretch>
            <a:fillRect/>
          </a:stretch>
        </p:blipFill>
        <p:spPr>
          <a:xfrm rot="21446807">
            <a:off x="1228540" y="3937736"/>
            <a:ext cx="3908594" cy="2569901"/>
          </a:xfrm>
          <a:prstGeom prst="rect">
            <a:avLst/>
          </a:prstGeom>
        </p:spPr>
      </p:pic>
      <p:pic>
        <p:nvPicPr>
          <p:cNvPr id="4" name="Picture 4" descr="A graph with purple and red squares&#10;&#10;Description automatically generated"/>
          <p:cNvPicPr>
            <a:picLocks noChangeAspect="1"/>
          </p:cNvPicPr>
          <p:nvPr/>
        </p:nvPicPr>
        <p:blipFill>
          <a:blip r:embed="rId3"/>
          <a:stretch>
            <a:fillRect/>
          </a:stretch>
        </p:blipFill>
        <p:spPr>
          <a:xfrm rot="43046807">
            <a:off x="1113624" y="1161880"/>
            <a:ext cx="3888529" cy="2595593"/>
          </a:xfrm>
          <a:prstGeom prst="rect">
            <a:avLst/>
          </a:prstGeom>
        </p:spPr>
      </p:pic>
      <p:sp>
        <p:nvSpPr>
          <p:cNvPr id="5" name="TextBox 4"/>
          <p:cNvSpPr txBox="1"/>
          <p:nvPr/>
        </p:nvSpPr>
        <p:spPr>
          <a:xfrm>
            <a:off x="1915133" y="1063963"/>
            <a:ext cx="2735904" cy="21279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6" name="TextBox 5"/>
          <p:cNvSpPr txBox="1"/>
          <p:nvPr/>
        </p:nvSpPr>
        <p:spPr>
          <a:xfrm rot="-240000">
            <a:off x="1930351" y="984276"/>
            <a:ext cx="343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a:solidFill>
                  <a:schemeClr val="bg1"/>
                </a:solidFill>
              </a:rPr>
              <a:t>Bookings by Meal Type</a:t>
            </a:r>
            <a:endParaRPr lang="en-US" b="1">
              <a:solidFill>
                <a:schemeClr val="bg1"/>
              </a:solidFill>
            </a:endParaRPr>
          </a:p>
        </p:txBody>
      </p:sp>
      <p:sp>
        <p:nvSpPr>
          <p:cNvPr id="7" name="TextBox 6"/>
          <p:cNvSpPr txBox="1"/>
          <p:nvPr/>
        </p:nvSpPr>
        <p:spPr>
          <a:xfrm rot="-240000">
            <a:off x="2146012" y="3668825"/>
            <a:ext cx="34715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a:solidFill>
                  <a:schemeClr val="bg1"/>
                </a:solidFill>
              </a:rPr>
              <a:t>Booking by Deposit Type</a:t>
            </a:r>
            <a:endParaRPr lang="en-US" b="1">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highlight>
                  <a:srgbClr val="C0C0C0"/>
                </a:highlight>
              </a:rPr>
              <a:t>Top 10 countries by Bookings</a:t>
            </a:r>
            <a:endParaRPr lang="en-US">
              <a:highlight>
                <a:srgbClr val="C0C0C0"/>
              </a:highlight>
            </a:endParaRPr>
          </a:p>
        </p:txBody>
      </p:sp>
      <p:pic>
        <p:nvPicPr>
          <p:cNvPr id="4" name="Picture 4" descr="A graph with text overlay&#10;&#10;Description automatically generated"/>
          <p:cNvPicPr>
            <a:picLocks noGrp="1" noChangeAspect="1"/>
          </p:cNvPicPr>
          <p:nvPr>
            <p:ph idx="1"/>
          </p:nvPr>
        </p:nvPicPr>
        <p:blipFill>
          <a:blip r:embed="rId1"/>
          <a:stretch>
            <a:fillRect/>
          </a:stretch>
        </p:blipFill>
        <p:spPr>
          <a:xfrm>
            <a:off x="1219200" y="2540509"/>
            <a:ext cx="9493250" cy="356161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p:cNvSpPr>
            <a:spLocks noGrp="1" noRot="1" noChangeAspect="1" noMove="1" noResize="1" noEditPoints="1" noAdjustHandles="1" noChangeArrowheads="1" noChangeShapeType="1" noTextEdit="1"/>
          </p:cNvSpPr>
          <p:nvPr/>
        </p:nvSpPr>
        <p:spPr>
          <a:xfrm rot="10800000">
            <a:off x="0" y="0"/>
            <a:ext cx="5675086" cy="6858000"/>
          </a:xfrm>
          <a:custGeom>
            <a:avLst/>
            <a:gdLst>
              <a:gd name="connsiteX0" fmla="*/ 14982 w 6355531"/>
              <a:gd name="connsiteY0" fmla="*/ 0 h 6858000"/>
              <a:gd name="connsiteX1" fmla="*/ 1077543 w 6355531"/>
              <a:gd name="connsiteY1" fmla="*/ 0 h 6858000"/>
              <a:gd name="connsiteX2" fmla="*/ 1307510 w 6355531"/>
              <a:gd name="connsiteY2" fmla="*/ 0 h 6858000"/>
              <a:gd name="connsiteX3" fmla="*/ 6355531 w 6355531"/>
              <a:gd name="connsiteY3" fmla="*/ 0 h 6858000"/>
              <a:gd name="connsiteX4" fmla="*/ 6355531 w 6355531"/>
              <a:gd name="connsiteY4" fmla="*/ 6858000 h 6858000"/>
              <a:gd name="connsiteX5" fmla="*/ 1307510 w 6355531"/>
              <a:gd name="connsiteY5" fmla="*/ 6858000 h 6858000"/>
              <a:gd name="connsiteX6" fmla="*/ 1077543 w 6355531"/>
              <a:gd name="connsiteY6" fmla="*/ 6858000 h 6858000"/>
              <a:gd name="connsiteX7" fmla="*/ 1077543 w 6355531"/>
              <a:gd name="connsiteY7" fmla="*/ 6857951 h 6858000"/>
              <a:gd name="connsiteX8" fmla="*/ 76819 w 6355531"/>
              <a:gd name="connsiteY8" fmla="*/ 6857735 h 6858000"/>
              <a:gd name="connsiteX9" fmla="*/ 112467 w 6355531"/>
              <a:gd name="connsiteY9" fmla="*/ 6776847 h 6858000"/>
              <a:gd name="connsiteX10" fmla="*/ 123670 w 6355531"/>
              <a:gd name="connsiteY10" fmla="*/ 6737706 h 6858000"/>
              <a:gd name="connsiteX11" fmla="*/ 140628 w 6355531"/>
              <a:gd name="connsiteY11" fmla="*/ 6686827 h 6858000"/>
              <a:gd name="connsiteX12" fmla="*/ 151907 w 6355531"/>
              <a:gd name="connsiteY12" fmla="*/ 6633777 h 6858000"/>
              <a:gd name="connsiteX13" fmla="*/ 222869 w 6355531"/>
              <a:gd name="connsiteY13" fmla="*/ 6492130 h 6858000"/>
              <a:gd name="connsiteX14" fmla="*/ 238151 w 6355531"/>
              <a:gd name="connsiteY14" fmla="*/ 6431610 h 6858000"/>
              <a:gd name="connsiteX15" fmla="*/ 256505 w 6355531"/>
              <a:gd name="connsiteY15" fmla="*/ 6294334 h 6858000"/>
              <a:gd name="connsiteX16" fmla="*/ 244595 w 6355531"/>
              <a:gd name="connsiteY16" fmla="*/ 6231403 h 6858000"/>
              <a:gd name="connsiteX17" fmla="*/ 237442 w 6355531"/>
              <a:gd name="connsiteY17" fmla="*/ 6202459 h 6858000"/>
              <a:gd name="connsiteX18" fmla="*/ 236271 w 6355531"/>
              <a:gd name="connsiteY18" fmla="*/ 6153037 h 6858000"/>
              <a:gd name="connsiteX19" fmla="*/ 243660 w 6355531"/>
              <a:gd name="connsiteY19" fmla="*/ 5905303 h 6858000"/>
              <a:gd name="connsiteX20" fmla="*/ 272845 w 6355531"/>
              <a:gd name="connsiteY20" fmla="*/ 5712857 h 6858000"/>
              <a:gd name="connsiteX21" fmla="*/ 301874 w 6355531"/>
              <a:gd name="connsiteY21" fmla="*/ 5660491 h 6858000"/>
              <a:gd name="connsiteX22" fmla="*/ 315524 w 6355531"/>
              <a:gd name="connsiteY22" fmla="*/ 5553910 h 6858000"/>
              <a:gd name="connsiteX23" fmla="*/ 339324 w 6355531"/>
              <a:gd name="connsiteY23" fmla="*/ 5449031 h 6858000"/>
              <a:gd name="connsiteX24" fmla="*/ 375255 w 6355531"/>
              <a:gd name="connsiteY24" fmla="*/ 5341916 h 6858000"/>
              <a:gd name="connsiteX25" fmla="*/ 412645 w 6355531"/>
              <a:gd name="connsiteY25" fmla="*/ 5264214 h 6858000"/>
              <a:gd name="connsiteX26" fmla="*/ 418645 w 6355531"/>
              <a:gd name="connsiteY26" fmla="*/ 5225268 h 6858000"/>
              <a:gd name="connsiteX27" fmla="*/ 426713 w 6355531"/>
              <a:gd name="connsiteY27" fmla="*/ 5159961 h 6858000"/>
              <a:gd name="connsiteX28" fmla="*/ 430230 w 6355531"/>
              <a:gd name="connsiteY28" fmla="*/ 5125185 h 6858000"/>
              <a:gd name="connsiteX29" fmla="*/ 443738 w 6355531"/>
              <a:gd name="connsiteY29" fmla="*/ 5067850 h 6858000"/>
              <a:gd name="connsiteX30" fmla="*/ 446398 w 6355531"/>
              <a:gd name="connsiteY30" fmla="*/ 5060861 h 6858000"/>
              <a:gd name="connsiteX31" fmla="*/ 444701 w 6355531"/>
              <a:gd name="connsiteY31" fmla="*/ 4993030 h 6858000"/>
              <a:gd name="connsiteX32" fmla="*/ 451432 w 6355531"/>
              <a:gd name="connsiteY32" fmla="*/ 4946844 h 6858000"/>
              <a:gd name="connsiteX33" fmla="*/ 462400 w 6355531"/>
              <a:gd name="connsiteY33" fmla="*/ 4858827 h 6858000"/>
              <a:gd name="connsiteX34" fmla="*/ 468151 w 6355531"/>
              <a:gd name="connsiteY34" fmla="*/ 4821170 h 6858000"/>
              <a:gd name="connsiteX35" fmla="*/ 467482 w 6355531"/>
              <a:gd name="connsiteY35" fmla="*/ 4584173 h 6858000"/>
              <a:gd name="connsiteX36" fmla="*/ 459345 w 6355531"/>
              <a:gd name="connsiteY36" fmla="*/ 4375228 h 6858000"/>
              <a:gd name="connsiteX37" fmla="*/ 440498 w 6355531"/>
              <a:gd name="connsiteY37" fmla="*/ 4214165 h 6858000"/>
              <a:gd name="connsiteX38" fmla="*/ 442085 w 6355531"/>
              <a:gd name="connsiteY38" fmla="*/ 4076008 h 6858000"/>
              <a:gd name="connsiteX39" fmla="*/ 430102 w 6355531"/>
              <a:gd name="connsiteY39" fmla="*/ 4033999 h 6858000"/>
              <a:gd name="connsiteX40" fmla="*/ 429834 w 6355531"/>
              <a:gd name="connsiteY40" fmla="*/ 4013953 h 6858000"/>
              <a:gd name="connsiteX41" fmla="*/ 434022 w 6355531"/>
              <a:gd name="connsiteY41" fmla="*/ 3872886 h 6858000"/>
              <a:gd name="connsiteX42" fmla="*/ 444128 w 6355531"/>
              <a:gd name="connsiteY42" fmla="*/ 3813873 h 6858000"/>
              <a:gd name="connsiteX43" fmla="*/ 454742 w 6355531"/>
              <a:gd name="connsiteY43" fmla="*/ 3738082 h 6858000"/>
              <a:gd name="connsiteX44" fmla="*/ 461899 w 6355531"/>
              <a:gd name="connsiteY44" fmla="*/ 3673397 h 6858000"/>
              <a:gd name="connsiteX45" fmla="*/ 461213 w 6355531"/>
              <a:gd name="connsiteY45" fmla="*/ 3637109 h 6858000"/>
              <a:gd name="connsiteX46" fmla="*/ 464567 w 6355531"/>
              <a:gd name="connsiteY46" fmla="*/ 3536883 h 6858000"/>
              <a:gd name="connsiteX47" fmla="*/ 485444 w 6355531"/>
              <a:gd name="connsiteY47" fmla="*/ 3295862 h 6858000"/>
              <a:gd name="connsiteX48" fmla="*/ 468421 w 6355531"/>
              <a:gd name="connsiteY48" fmla="*/ 3158586 h 6858000"/>
              <a:gd name="connsiteX49" fmla="*/ 444464 w 6355531"/>
              <a:gd name="connsiteY49" fmla="*/ 3112365 h 6858000"/>
              <a:gd name="connsiteX50" fmla="*/ 430314 w 6355531"/>
              <a:gd name="connsiteY50" fmla="*/ 3072935 h 6858000"/>
              <a:gd name="connsiteX51" fmla="*/ 406129 w 6355531"/>
              <a:gd name="connsiteY51" fmla="*/ 2958185 h 6858000"/>
              <a:gd name="connsiteX52" fmla="*/ 364512 w 6355531"/>
              <a:gd name="connsiteY52" fmla="*/ 2843952 h 6858000"/>
              <a:gd name="connsiteX53" fmla="*/ 300461 w 6355531"/>
              <a:gd name="connsiteY53" fmla="*/ 2554718 h 6858000"/>
              <a:gd name="connsiteX54" fmla="*/ 272031 w 6355531"/>
              <a:gd name="connsiteY54" fmla="*/ 2447068 h 6858000"/>
              <a:gd name="connsiteX55" fmla="*/ 275996 w 6355531"/>
              <a:gd name="connsiteY55" fmla="*/ 2423438 h 6858000"/>
              <a:gd name="connsiteX56" fmla="*/ 244658 w 6355531"/>
              <a:gd name="connsiteY56" fmla="*/ 2261920 h 6858000"/>
              <a:gd name="connsiteX57" fmla="*/ 234806 w 6355531"/>
              <a:gd name="connsiteY57" fmla="*/ 2195378 h 6858000"/>
              <a:gd name="connsiteX58" fmla="*/ 219430 w 6355531"/>
              <a:gd name="connsiteY58" fmla="*/ 2155135 h 6858000"/>
              <a:gd name="connsiteX59" fmla="*/ 216954 w 6355531"/>
              <a:gd name="connsiteY59" fmla="*/ 2118008 h 6858000"/>
              <a:gd name="connsiteX60" fmla="*/ 217921 w 6355531"/>
              <a:gd name="connsiteY60" fmla="*/ 2050531 h 6858000"/>
              <a:gd name="connsiteX61" fmla="*/ 191603 w 6355531"/>
              <a:gd name="connsiteY61" fmla="*/ 1906352 h 6858000"/>
              <a:gd name="connsiteX62" fmla="*/ 168765 w 6355531"/>
              <a:gd name="connsiteY62" fmla="*/ 1861531 h 6858000"/>
              <a:gd name="connsiteX63" fmla="*/ 123757 w 6355531"/>
              <a:gd name="connsiteY63" fmla="*/ 1732919 h 6858000"/>
              <a:gd name="connsiteX64" fmla="*/ 95931 w 6355531"/>
              <a:gd name="connsiteY64" fmla="*/ 1615777 h 6858000"/>
              <a:gd name="connsiteX65" fmla="*/ 77222 w 6355531"/>
              <a:gd name="connsiteY65" fmla="*/ 1563678 h 6858000"/>
              <a:gd name="connsiteX66" fmla="*/ 82894 w 6355531"/>
              <a:gd name="connsiteY66" fmla="*/ 1477995 h 6858000"/>
              <a:gd name="connsiteX67" fmla="*/ 77431 w 6355531"/>
              <a:gd name="connsiteY67" fmla="*/ 1307086 h 6858000"/>
              <a:gd name="connsiteX68" fmla="*/ 83152 w 6355531"/>
              <a:gd name="connsiteY68" fmla="*/ 1168288 h 6858000"/>
              <a:gd name="connsiteX69" fmla="*/ 65215 w 6355531"/>
              <a:gd name="connsiteY69" fmla="*/ 1088484 h 6858000"/>
              <a:gd name="connsiteX70" fmla="*/ 54242 w 6355531"/>
              <a:gd name="connsiteY70" fmla="*/ 1016103 h 6858000"/>
              <a:gd name="connsiteX71" fmla="*/ 55661 w 6355531"/>
              <a:gd name="connsiteY71" fmla="*/ 954054 h 6858000"/>
              <a:gd name="connsiteX72" fmla="*/ 50658 w 6355531"/>
              <a:gd name="connsiteY72" fmla="*/ 896999 h 6858000"/>
              <a:gd name="connsiteX73" fmla="*/ 11825 w 6355531"/>
              <a:gd name="connsiteY73" fmla="*/ 711705 h 6858000"/>
              <a:gd name="connsiteX74" fmla="*/ 8815 w 6355531"/>
              <a:gd name="connsiteY74" fmla="*/ 619315 h 6858000"/>
              <a:gd name="connsiteX75" fmla="*/ 2635 w 6355531"/>
              <a:gd name="connsiteY75" fmla="*/ 585934 h 6858000"/>
              <a:gd name="connsiteX76" fmla="*/ 1 w 6355531"/>
              <a:gd name="connsiteY76" fmla="*/ 538948 h 6858000"/>
              <a:gd name="connsiteX77" fmla="*/ 3808 w 6355531"/>
              <a:gd name="connsiteY77" fmla="*/ 525163 h 6858000"/>
              <a:gd name="connsiteX78" fmla="*/ 28525 w 6355531"/>
              <a:gd name="connsiteY78" fmla="*/ 393828 h 6858000"/>
              <a:gd name="connsiteX79" fmla="*/ 28359 w 6355531"/>
              <a:gd name="connsiteY79" fmla="*/ 353137 h 6858000"/>
              <a:gd name="connsiteX80" fmla="*/ 33905 w 6355531"/>
              <a:gd name="connsiteY80" fmla="*/ 275771 h 6858000"/>
              <a:gd name="connsiteX81" fmla="*/ 43349 w 6355531"/>
              <a:gd name="connsiteY81" fmla="*/ 236673 h 6858000"/>
              <a:gd name="connsiteX82" fmla="*/ 42417 w 6355531"/>
              <a:gd name="connsiteY82" fmla="*/ 144983 h 6858000"/>
              <a:gd name="connsiteX83" fmla="*/ 32952 w 6355531"/>
              <a:gd name="connsiteY83" fmla="*/ 33857 h 6858000"/>
              <a:gd name="connsiteX0-1" fmla="*/ 14982 w 6355531"/>
              <a:gd name="connsiteY0-2" fmla="*/ 0 h 6858000"/>
              <a:gd name="connsiteX1-3" fmla="*/ 1077543 w 6355531"/>
              <a:gd name="connsiteY1-4" fmla="*/ 0 h 6858000"/>
              <a:gd name="connsiteX2-5" fmla="*/ 6355531 w 6355531"/>
              <a:gd name="connsiteY2-6" fmla="*/ 0 h 6858000"/>
              <a:gd name="connsiteX3-7" fmla="*/ 6355531 w 6355531"/>
              <a:gd name="connsiteY3-8" fmla="*/ 6858000 h 6858000"/>
              <a:gd name="connsiteX4-9" fmla="*/ 1307510 w 6355531"/>
              <a:gd name="connsiteY4-10" fmla="*/ 6858000 h 6858000"/>
              <a:gd name="connsiteX5-11" fmla="*/ 1077543 w 6355531"/>
              <a:gd name="connsiteY5-12" fmla="*/ 6858000 h 6858000"/>
              <a:gd name="connsiteX6-13" fmla="*/ 1077543 w 6355531"/>
              <a:gd name="connsiteY6-14" fmla="*/ 6857951 h 6858000"/>
              <a:gd name="connsiteX7-15" fmla="*/ 76819 w 6355531"/>
              <a:gd name="connsiteY7-16" fmla="*/ 6857735 h 6858000"/>
              <a:gd name="connsiteX8-17" fmla="*/ 112467 w 6355531"/>
              <a:gd name="connsiteY8-18" fmla="*/ 6776847 h 6858000"/>
              <a:gd name="connsiteX9-19" fmla="*/ 123670 w 6355531"/>
              <a:gd name="connsiteY9-20" fmla="*/ 6737706 h 6858000"/>
              <a:gd name="connsiteX10-21" fmla="*/ 140628 w 6355531"/>
              <a:gd name="connsiteY10-22" fmla="*/ 6686827 h 6858000"/>
              <a:gd name="connsiteX11-23" fmla="*/ 151907 w 6355531"/>
              <a:gd name="connsiteY11-24" fmla="*/ 6633777 h 6858000"/>
              <a:gd name="connsiteX12-25" fmla="*/ 222869 w 6355531"/>
              <a:gd name="connsiteY12-26" fmla="*/ 6492130 h 6858000"/>
              <a:gd name="connsiteX13-27" fmla="*/ 238151 w 6355531"/>
              <a:gd name="connsiteY13-28" fmla="*/ 6431610 h 6858000"/>
              <a:gd name="connsiteX14-29" fmla="*/ 256505 w 6355531"/>
              <a:gd name="connsiteY14-30" fmla="*/ 6294334 h 6858000"/>
              <a:gd name="connsiteX15-31" fmla="*/ 244595 w 6355531"/>
              <a:gd name="connsiteY15-32" fmla="*/ 6231403 h 6858000"/>
              <a:gd name="connsiteX16-33" fmla="*/ 237442 w 6355531"/>
              <a:gd name="connsiteY16-34" fmla="*/ 6202459 h 6858000"/>
              <a:gd name="connsiteX17-35" fmla="*/ 236271 w 6355531"/>
              <a:gd name="connsiteY17-36" fmla="*/ 6153037 h 6858000"/>
              <a:gd name="connsiteX18-37" fmla="*/ 243660 w 6355531"/>
              <a:gd name="connsiteY18-38" fmla="*/ 5905303 h 6858000"/>
              <a:gd name="connsiteX19-39" fmla="*/ 272845 w 6355531"/>
              <a:gd name="connsiteY19-40" fmla="*/ 5712857 h 6858000"/>
              <a:gd name="connsiteX20-41" fmla="*/ 301874 w 6355531"/>
              <a:gd name="connsiteY20-42" fmla="*/ 5660491 h 6858000"/>
              <a:gd name="connsiteX21-43" fmla="*/ 315524 w 6355531"/>
              <a:gd name="connsiteY21-44" fmla="*/ 5553910 h 6858000"/>
              <a:gd name="connsiteX22-45" fmla="*/ 339324 w 6355531"/>
              <a:gd name="connsiteY22-46" fmla="*/ 5449031 h 6858000"/>
              <a:gd name="connsiteX23-47" fmla="*/ 375255 w 6355531"/>
              <a:gd name="connsiteY23-48" fmla="*/ 5341916 h 6858000"/>
              <a:gd name="connsiteX24-49" fmla="*/ 412645 w 6355531"/>
              <a:gd name="connsiteY24-50" fmla="*/ 5264214 h 6858000"/>
              <a:gd name="connsiteX25-51" fmla="*/ 418645 w 6355531"/>
              <a:gd name="connsiteY25-52" fmla="*/ 5225268 h 6858000"/>
              <a:gd name="connsiteX26-53" fmla="*/ 426713 w 6355531"/>
              <a:gd name="connsiteY26-54" fmla="*/ 5159961 h 6858000"/>
              <a:gd name="connsiteX27-55" fmla="*/ 430230 w 6355531"/>
              <a:gd name="connsiteY27-56" fmla="*/ 5125185 h 6858000"/>
              <a:gd name="connsiteX28-57" fmla="*/ 443738 w 6355531"/>
              <a:gd name="connsiteY28-58" fmla="*/ 5067850 h 6858000"/>
              <a:gd name="connsiteX29-59" fmla="*/ 446398 w 6355531"/>
              <a:gd name="connsiteY29-60" fmla="*/ 5060861 h 6858000"/>
              <a:gd name="connsiteX30-61" fmla="*/ 444701 w 6355531"/>
              <a:gd name="connsiteY30-62" fmla="*/ 4993030 h 6858000"/>
              <a:gd name="connsiteX31-63" fmla="*/ 451432 w 6355531"/>
              <a:gd name="connsiteY31-64" fmla="*/ 4946844 h 6858000"/>
              <a:gd name="connsiteX32-65" fmla="*/ 462400 w 6355531"/>
              <a:gd name="connsiteY32-66" fmla="*/ 4858827 h 6858000"/>
              <a:gd name="connsiteX33-67" fmla="*/ 468151 w 6355531"/>
              <a:gd name="connsiteY33-68" fmla="*/ 4821170 h 6858000"/>
              <a:gd name="connsiteX34-69" fmla="*/ 467482 w 6355531"/>
              <a:gd name="connsiteY34-70" fmla="*/ 4584173 h 6858000"/>
              <a:gd name="connsiteX35-71" fmla="*/ 459345 w 6355531"/>
              <a:gd name="connsiteY35-72" fmla="*/ 4375228 h 6858000"/>
              <a:gd name="connsiteX36-73" fmla="*/ 440498 w 6355531"/>
              <a:gd name="connsiteY36-74" fmla="*/ 4214165 h 6858000"/>
              <a:gd name="connsiteX37-75" fmla="*/ 442085 w 6355531"/>
              <a:gd name="connsiteY37-76" fmla="*/ 4076008 h 6858000"/>
              <a:gd name="connsiteX38-77" fmla="*/ 430102 w 6355531"/>
              <a:gd name="connsiteY38-78" fmla="*/ 4033999 h 6858000"/>
              <a:gd name="connsiteX39-79" fmla="*/ 429834 w 6355531"/>
              <a:gd name="connsiteY39-80" fmla="*/ 4013953 h 6858000"/>
              <a:gd name="connsiteX40-81" fmla="*/ 434022 w 6355531"/>
              <a:gd name="connsiteY40-82" fmla="*/ 3872886 h 6858000"/>
              <a:gd name="connsiteX41-83" fmla="*/ 444128 w 6355531"/>
              <a:gd name="connsiteY41-84" fmla="*/ 3813873 h 6858000"/>
              <a:gd name="connsiteX42-85" fmla="*/ 454742 w 6355531"/>
              <a:gd name="connsiteY42-86" fmla="*/ 3738082 h 6858000"/>
              <a:gd name="connsiteX43-87" fmla="*/ 461899 w 6355531"/>
              <a:gd name="connsiteY43-88" fmla="*/ 3673397 h 6858000"/>
              <a:gd name="connsiteX44-89" fmla="*/ 461213 w 6355531"/>
              <a:gd name="connsiteY44-90" fmla="*/ 3637109 h 6858000"/>
              <a:gd name="connsiteX45-91" fmla="*/ 464567 w 6355531"/>
              <a:gd name="connsiteY45-92" fmla="*/ 3536883 h 6858000"/>
              <a:gd name="connsiteX46-93" fmla="*/ 485444 w 6355531"/>
              <a:gd name="connsiteY46-94" fmla="*/ 3295862 h 6858000"/>
              <a:gd name="connsiteX47-95" fmla="*/ 468421 w 6355531"/>
              <a:gd name="connsiteY47-96" fmla="*/ 3158586 h 6858000"/>
              <a:gd name="connsiteX48-97" fmla="*/ 444464 w 6355531"/>
              <a:gd name="connsiteY48-98" fmla="*/ 3112365 h 6858000"/>
              <a:gd name="connsiteX49-99" fmla="*/ 430314 w 6355531"/>
              <a:gd name="connsiteY49-100" fmla="*/ 3072935 h 6858000"/>
              <a:gd name="connsiteX50-101" fmla="*/ 406129 w 6355531"/>
              <a:gd name="connsiteY50-102" fmla="*/ 2958185 h 6858000"/>
              <a:gd name="connsiteX51-103" fmla="*/ 364512 w 6355531"/>
              <a:gd name="connsiteY51-104" fmla="*/ 2843952 h 6858000"/>
              <a:gd name="connsiteX52-105" fmla="*/ 300461 w 6355531"/>
              <a:gd name="connsiteY52-106" fmla="*/ 2554718 h 6858000"/>
              <a:gd name="connsiteX53-107" fmla="*/ 272031 w 6355531"/>
              <a:gd name="connsiteY53-108" fmla="*/ 2447068 h 6858000"/>
              <a:gd name="connsiteX54-109" fmla="*/ 275996 w 6355531"/>
              <a:gd name="connsiteY54-110" fmla="*/ 2423438 h 6858000"/>
              <a:gd name="connsiteX55-111" fmla="*/ 244658 w 6355531"/>
              <a:gd name="connsiteY55-112" fmla="*/ 2261920 h 6858000"/>
              <a:gd name="connsiteX56-113" fmla="*/ 234806 w 6355531"/>
              <a:gd name="connsiteY56-114" fmla="*/ 2195378 h 6858000"/>
              <a:gd name="connsiteX57-115" fmla="*/ 219430 w 6355531"/>
              <a:gd name="connsiteY57-116" fmla="*/ 2155135 h 6858000"/>
              <a:gd name="connsiteX58-117" fmla="*/ 216954 w 6355531"/>
              <a:gd name="connsiteY58-118" fmla="*/ 2118008 h 6858000"/>
              <a:gd name="connsiteX59-119" fmla="*/ 217921 w 6355531"/>
              <a:gd name="connsiteY59-120" fmla="*/ 2050531 h 6858000"/>
              <a:gd name="connsiteX60-121" fmla="*/ 191603 w 6355531"/>
              <a:gd name="connsiteY60-122" fmla="*/ 1906352 h 6858000"/>
              <a:gd name="connsiteX61-123" fmla="*/ 168765 w 6355531"/>
              <a:gd name="connsiteY61-124" fmla="*/ 1861531 h 6858000"/>
              <a:gd name="connsiteX62-125" fmla="*/ 123757 w 6355531"/>
              <a:gd name="connsiteY62-126" fmla="*/ 1732919 h 6858000"/>
              <a:gd name="connsiteX63-127" fmla="*/ 95931 w 6355531"/>
              <a:gd name="connsiteY63-128" fmla="*/ 1615777 h 6858000"/>
              <a:gd name="connsiteX64-129" fmla="*/ 77222 w 6355531"/>
              <a:gd name="connsiteY64-130" fmla="*/ 1563678 h 6858000"/>
              <a:gd name="connsiteX65-131" fmla="*/ 82894 w 6355531"/>
              <a:gd name="connsiteY65-132" fmla="*/ 1477995 h 6858000"/>
              <a:gd name="connsiteX66-133" fmla="*/ 77431 w 6355531"/>
              <a:gd name="connsiteY66-134" fmla="*/ 1307086 h 6858000"/>
              <a:gd name="connsiteX67-135" fmla="*/ 83152 w 6355531"/>
              <a:gd name="connsiteY67-136" fmla="*/ 1168288 h 6858000"/>
              <a:gd name="connsiteX68-137" fmla="*/ 65215 w 6355531"/>
              <a:gd name="connsiteY68-138" fmla="*/ 1088484 h 6858000"/>
              <a:gd name="connsiteX69-139" fmla="*/ 54242 w 6355531"/>
              <a:gd name="connsiteY69-140" fmla="*/ 1016103 h 6858000"/>
              <a:gd name="connsiteX70-141" fmla="*/ 55661 w 6355531"/>
              <a:gd name="connsiteY70-142" fmla="*/ 954054 h 6858000"/>
              <a:gd name="connsiteX71-143" fmla="*/ 50658 w 6355531"/>
              <a:gd name="connsiteY71-144" fmla="*/ 896999 h 6858000"/>
              <a:gd name="connsiteX72-145" fmla="*/ 11825 w 6355531"/>
              <a:gd name="connsiteY72-146" fmla="*/ 711705 h 6858000"/>
              <a:gd name="connsiteX73-147" fmla="*/ 8815 w 6355531"/>
              <a:gd name="connsiteY73-148" fmla="*/ 619315 h 6858000"/>
              <a:gd name="connsiteX74-149" fmla="*/ 2635 w 6355531"/>
              <a:gd name="connsiteY74-150" fmla="*/ 585934 h 6858000"/>
              <a:gd name="connsiteX75-151" fmla="*/ 1 w 6355531"/>
              <a:gd name="connsiteY75-152" fmla="*/ 538948 h 6858000"/>
              <a:gd name="connsiteX76-153" fmla="*/ 3808 w 6355531"/>
              <a:gd name="connsiteY76-154" fmla="*/ 525163 h 6858000"/>
              <a:gd name="connsiteX77-155" fmla="*/ 28525 w 6355531"/>
              <a:gd name="connsiteY77-156" fmla="*/ 393828 h 6858000"/>
              <a:gd name="connsiteX78-157" fmla="*/ 28359 w 6355531"/>
              <a:gd name="connsiteY78-158" fmla="*/ 353137 h 6858000"/>
              <a:gd name="connsiteX79-159" fmla="*/ 33905 w 6355531"/>
              <a:gd name="connsiteY79-160" fmla="*/ 275771 h 6858000"/>
              <a:gd name="connsiteX80-161" fmla="*/ 43349 w 6355531"/>
              <a:gd name="connsiteY80-162" fmla="*/ 236673 h 6858000"/>
              <a:gd name="connsiteX81-163" fmla="*/ 42417 w 6355531"/>
              <a:gd name="connsiteY81-164" fmla="*/ 144983 h 6858000"/>
              <a:gd name="connsiteX82-165" fmla="*/ 32952 w 6355531"/>
              <a:gd name="connsiteY82-166" fmla="*/ 33857 h 6858000"/>
              <a:gd name="connsiteX83-167" fmla="*/ 14982 w 6355531"/>
              <a:gd name="connsiteY83-168" fmla="*/ 0 h 6858000"/>
              <a:gd name="connsiteX0-169" fmla="*/ 14982 w 6355531"/>
              <a:gd name="connsiteY0-170" fmla="*/ 0 h 6858000"/>
              <a:gd name="connsiteX1-171" fmla="*/ 6355531 w 6355531"/>
              <a:gd name="connsiteY1-172" fmla="*/ 0 h 6858000"/>
              <a:gd name="connsiteX2-173" fmla="*/ 6355531 w 6355531"/>
              <a:gd name="connsiteY2-174" fmla="*/ 6858000 h 6858000"/>
              <a:gd name="connsiteX3-175" fmla="*/ 1307510 w 6355531"/>
              <a:gd name="connsiteY3-176" fmla="*/ 6858000 h 6858000"/>
              <a:gd name="connsiteX4-177" fmla="*/ 1077543 w 6355531"/>
              <a:gd name="connsiteY4-178" fmla="*/ 6858000 h 6858000"/>
              <a:gd name="connsiteX5-179" fmla="*/ 1077543 w 6355531"/>
              <a:gd name="connsiteY5-180" fmla="*/ 6857951 h 6858000"/>
              <a:gd name="connsiteX6-181" fmla="*/ 76819 w 6355531"/>
              <a:gd name="connsiteY6-182" fmla="*/ 6857735 h 6858000"/>
              <a:gd name="connsiteX7-183" fmla="*/ 112467 w 6355531"/>
              <a:gd name="connsiteY7-184" fmla="*/ 6776847 h 6858000"/>
              <a:gd name="connsiteX8-185" fmla="*/ 123670 w 6355531"/>
              <a:gd name="connsiteY8-186" fmla="*/ 6737706 h 6858000"/>
              <a:gd name="connsiteX9-187" fmla="*/ 140628 w 6355531"/>
              <a:gd name="connsiteY9-188" fmla="*/ 6686827 h 6858000"/>
              <a:gd name="connsiteX10-189" fmla="*/ 151907 w 6355531"/>
              <a:gd name="connsiteY10-190" fmla="*/ 6633777 h 6858000"/>
              <a:gd name="connsiteX11-191" fmla="*/ 222869 w 6355531"/>
              <a:gd name="connsiteY11-192" fmla="*/ 6492130 h 6858000"/>
              <a:gd name="connsiteX12-193" fmla="*/ 238151 w 6355531"/>
              <a:gd name="connsiteY12-194" fmla="*/ 6431610 h 6858000"/>
              <a:gd name="connsiteX13-195" fmla="*/ 256505 w 6355531"/>
              <a:gd name="connsiteY13-196" fmla="*/ 6294334 h 6858000"/>
              <a:gd name="connsiteX14-197" fmla="*/ 244595 w 6355531"/>
              <a:gd name="connsiteY14-198" fmla="*/ 6231403 h 6858000"/>
              <a:gd name="connsiteX15-199" fmla="*/ 237442 w 6355531"/>
              <a:gd name="connsiteY15-200" fmla="*/ 6202459 h 6858000"/>
              <a:gd name="connsiteX16-201" fmla="*/ 236271 w 6355531"/>
              <a:gd name="connsiteY16-202" fmla="*/ 6153037 h 6858000"/>
              <a:gd name="connsiteX17-203" fmla="*/ 243660 w 6355531"/>
              <a:gd name="connsiteY17-204" fmla="*/ 5905303 h 6858000"/>
              <a:gd name="connsiteX18-205" fmla="*/ 272845 w 6355531"/>
              <a:gd name="connsiteY18-206" fmla="*/ 5712857 h 6858000"/>
              <a:gd name="connsiteX19-207" fmla="*/ 301874 w 6355531"/>
              <a:gd name="connsiteY19-208" fmla="*/ 5660491 h 6858000"/>
              <a:gd name="connsiteX20-209" fmla="*/ 315524 w 6355531"/>
              <a:gd name="connsiteY20-210" fmla="*/ 5553910 h 6858000"/>
              <a:gd name="connsiteX21-211" fmla="*/ 339324 w 6355531"/>
              <a:gd name="connsiteY21-212" fmla="*/ 5449031 h 6858000"/>
              <a:gd name="connsiteX22-213" fmla="*/ 375255 w 6355531"/>
              <a:gd name="connsiteY22-214" fmla="*/ 5341916 h 6858000"/>
              <a:gd name="connsiteX23-215" fmla="*/ 412645 w 6355531"/>
              <a:gd name="connsiteY23-216" fmla="*/ 5264214 h 6858000"/>
              <a:gd name="connsiteX24-217" fmla="*/ 418645 w 6355531"/>
              <a:gd name="connsiteY24-218" fmla="*/ 5225268 h 6858000"/>
              <a:gd name="connsiteX25-219" fmla="*/ 426713 w 6355531"/>
              <a:gd name="connsiteY25-220" fmla="*/ 5159961 h 6858000"/>
              <a:gd name="connsiteX26-221" fmla="*/ 430230 w 6355531"/>
              <a:gd name="connsiteY26-222" fmla="*/ 5125185 h 6858000"/>
              <a:gd name="connsiteX27-223" fmla="*/ 443738 w 6355531"/>
              <a:gd name="connsiteY27-224" fmla="*/ 5067850 h 6858000"/>
              <a:gd name="connsiteX28-225" fmla="*/ 446398 w 6355531"/>
              <a:gd name="connsiteY28-226" fmla="*/ 5060861 h 6858000"/>
              <a:gd name="connsiteX29-227" fmla="*/ 444701 w 6355531"/>
              <a:gd name="connsiteY29-228" fmla="*/ 4993030 h 6858000"/>
              <a:gd name="connsiteX30-229" fmla="*/ 451432 w 6355531"/>
              <a:gd name="connsiteY30-230" fmla="*/ 4946844 h 6858000"/>
              <a:gd name="connsiteX31-231" fmla="*/ 462400 w 6355531"/>
              <a:gd name="connsiteY31-232" fmla="*/ 4858827 h 6858000"/>
              <a:gd name="connsiteX32-233" fmla="*/ 468151 w 6355531"/>
              <a:gd name="connsiteY32-234" fmla="*/ 4821170 h 6858000"/>
              <a:gd name="connsiteX33-235" fmla="*/ 467482 w 6355531"/>
              <a:gd name="connsiteY33-236" fmla="*/ 4584173 h 6858000"/>
              <a:gd name="connsiteX34-237" fmla="*/ 459345 w 6355531"/>
              <a:gd name="connsiteY34-238" fmla="*/ 4375228 h 6858000"/>
              <a:gd name="connsiteX35-239" fmla="*/ 440498 w 6355531"/>
              <a:gd name="connsiteY35-240" fmla="*/ 4214165 h 6858000"/>
              <a:gd name="connsiteX36-241" fmla="*/ 442085 w 6355531"/>
              <a:gd name="connsiteY36-242" fmla="*/ 4076008 h 6858000"/>
              <a:gd name="connsiteX37-243" fmla="*/ 430102 w 6355531"/>
              <a:gd name="connsiteY37-244" fmla="*/ 4033999 h 6858000"/>
              <a:gd name="connsiteX38-245" fmla="*/ 429834 w 6355531"/>
              <a:gd name="connsiteY38-246" fmla="*/ 4013953 h 6858000"/>
              <a:gd name="connsiteX39-247" fmla="*/ 434022 w 6355531"/>
              <a:gd name="connsiteY39-248" fmla="*/ 3872886 h 6858000"/>
              <a:gd name="connsiteX40-249" fmla="*/ 444128 w 6355531"/>
              <a:gd name="connsiteY40-250" fmla="*/ 3813873 h 6858000"/>
              <a:gd name="connsiteX41-251" fmla="*/ 454742 w 6355531"/>
              <a:gd name="connsiteY41-252" fmla="*/ 3738082 h 6858000"/>
              <a:gd name="connsiteX42-253" fmla="*/ 461899 w 6355531"/>
              <a:gd name="connsiteY42-254" fmla="*/ 3673397 h 6858000"/>
              <a:gd name="connsiteX43-255" fmla="*/ 461213 w 6355531"/>
              <a:gd name="connsiteY43-256" fmla="*/ 3637109 h 6858000"/>
              <a:gd name="connsiteX44-257" fmla="*/ 464567 w 6355531"/>
              <a:gd name="connsiteY44-258" fmla="*/ 3536883 h 6858000"/>
              <a:gd name="connsiteX45-259" fmla="*/ 485444 w 6355531"/>
              <a:gd name="connsiteY45-260" fmla="*/ 3295862 h 6858000"/>
              <a:gd name="connsiteX46-261" fmla="*/ 468421 w 6355531"/>
              <a:gd name="connsiteY46-262" fmla="*/ 3158586 h 6858000"/>
              <a:gd name="connsiteX47-263" fmla="*/ 444464 w 6355531"/>
              <a:gd name="connsiteY47-264" fmla="*/ 3112365 h 6858000"/>
              <a:gd name="connsiteX48-265" fmla="*/ 430314 w 6355531"/>
              <a:gd name="connsiteY48-266" fmla="*/ 3072935 h 6858000"/>
              <a:gd name="connsiteX49-267" fmla="*/ 406129 w 6355531"/>
              <a:gd name="connsiteY49-268" fmla="*/ 2958185 h 6858000"/>
              <a:gd name="connsiteX50-269" fmla="*/ 364512 w 6355531"/>
              <a:gd name="connsiteY50-270" fmla="*/ 2843952 h 6858000"/>
              <a:gd name="connsiteX51-271" fmla="*/ 300461 w 6355531"/>
              <a:gd name="connsiteY51-272" fmla="*/ 2554718 h 6858000"/>
              <a:gd name="connsiteX52-273" fmla="*/ 272031 w 6355531"/>
              <a:gd name="connsiteY52-274" fmla="*/ 2447068 h 6858000"/>
              <a:gd name="connsiteX53-275" fmla="*/ 275996 w 6355531"/>
              <a:gd name="connsiteY53-276" fmla="*/ 2423438 h 6858000"/>
              <a:gd name="connsiteX54-277" fmla="*/ 244658 w 6355531"/>
              <a:gd name="connsiteY54-278" fmla="*/ 2261920 h 6858000"/>
              <a:gd name="connsiteX55-279" fmla="*/ 234806 w 6355531"/>
              <a:gd name="connsiteY55-280" fmla="*/ 2195378 h 6858000"/>
              <a:gd name="connsiteX56-281" fmla="*/ 219430 w 6355531"/>
              <a:gd name="connsiteY56-282" fmla="*/ 2155135 h 6858000"/>
              <a:gd name="connsiteX57-283" fmla="*/ 216954 w 6355531"/>
              <a:gd name="connsiteY57-284" fmla="*/ 2118008 h 6858000"/>
              <a:gd name="connsiteX58-285" fmla="*/ 217921 w 6355531"/>
              <a:gd name="connsiteY58-286" fmla="*/ 2050531 h 6858000"/>
              <a:gd name="connsiteX59-287" fmla="*/ 191603 w 6355531"/>
              <a:gd name="connsiteY59-288" fmla="*/ 1906352 h 6858000"/>
              <a:gd name="connsiteX60-289" fmla="*/ 168765 w 6355531"/>
              <a:gd name="connsiteY60-290" fmla="*/ 1861531 h 6858000"/>
              <a:gd name="connsiteX61-291" fmla="*/ 123757 w 6355531"/>
              <a:gd name="connsiteY61-292" fmla="*/ 1732919 h 6858000"/>
              <a:gd name="connsiteX62-293" fmla="*/ 95931 w 6355531"/>
              <a:gd name="connsiteY62-294" fmla="*/ 1615777 h 6858000"/>
              <a:gd name="connsiteX63-295" fmla="*/ 77222 w 6355531"/>
              <a:gd name="connsiteY63-296" fmla="*/ 1563678 h 6858000"/>
              <a:gd name="connsiteX64-297" fmla="*/ 82894 w 6355531"/>
              <a:gd name="connsiteY64-298" fmla="*/ 1477995 h 6858000"/>
              <a:gd name="connsiteX65-299" fmla="*/ 77431 w 6355531"/>
              <a:gd name="connsiteY65-300" fmla="*/ 1307086 h 6858000"/>
              <a:gd name="connsiteX66-301" fmla="*/ 83152 w 6355531"/>
              <a:gd name="connsiteY66-302" fmla="*/ 1168288 h 6858000"/>
              <a:gd name="connsiteX67-303" fmla="*/ 65215 w 6355531"/>
              <a:gd name="connsiteY67-304" fmla="*/ 1088484 h 6858000"/>
              <a:gd name="connsiteX68-305" fmla="*/ 54242 w 6355531"/>
              <a:gd name="connsiteY68-306" fmla="*/ 1016103 h 6858000"/>
              <a:gd name="connsiteX69-307" fmla="*/ 55661 w 6355531"/>
              <a:gd name="connsiteY69-308" fmla="*/ 954054 h 6858000"/>
              <a:gd name="connsiteX70-309" fmla="*/ 50658 w 6355531"/>
              <a:gd name="connsiteY70-310" fmla="*/ 896999 h 6858000"/>
              <a:gd name="connsiteX71-311" fmla="*/ 11825 w 6355531"/>
              <a:gd name="connsiteY71-312" fmla="*/ 711705 h 6858000"/>
              <a:gd name="connsiteX72-313" fmla="*/ 8815 w 6355531"/>
              <a:gd name="connsiteY72-314" fmla="*/ 619315 h 6858000"/>
              <a:gd name="connsiteX73-315" fmla="*/ 2635 w 6355531"/>
              <a:gd name="connsiteY73-316" fmla="*/ 585934 h 6858000"/>
              <a:gd name="connsiteX74-317" fmla="*/ 1 w 6355531"/>
              <a:gd name="connsiteY74-318" fmla="*/ 538948 h 6858000"/>
              <a:gd name="connsiteX75-319" fmla="*/ 3808 w 6355531"/>
              <a:gd name="connsiteY75-320" fmla="*/ 525163 h 6858000"/>
              <a:gd name="connsiteX76-321" fmla="*/ 28525 w 6355531"/>
              <a:gd name="connsiteY76-322" fmla="*/ 393828 h 6858000"/>
              <a:gd name="connsiteX77-323" fmla="*/ 28359 w 6355531"/>
              <a:gd name="connsiteY77-324" fmla="*/ 353137 h 6858000"/>
              <a:gd name="connsiteX78-325" fmla="*/ 33905 w 6355531"/>
              <a:gd name="connsiteY78-326" fmla="*/ 275771 h 6858000"/>
              <a:gd name="connsiteX79-327" fmla="*/ 43349 w 6355531"/>
              <a:gd name="connsiteY79-328" fmla="*/ 236673 h 6858000"/>
              <a:gd name="connsiteX80-329" fmla="*/ 42417 w 6355531"/>
              <a:gd name="connsiteY80-330" fmla="*/ 144983 h 6858000"/>
              <a:gd name="connsiteX81-331" fmla="*/ 32952 w 6355531"/>
              <a:gd name="connsiteY81-332" fmla="*/ 33857 h 6858000"/>
              <a:gd name="connsiteX82-333" fmla="*/ 14982 w 6355531"/>
              <a:gd name="connsiteY82-334" fmla="*/ 0 h 6858000"/>
              <a:gd name="connsiteX0-335" fmla="*/ 14982 w 6355531"/>
              <a:gd name="connsiteY0-336" fmla="*/ 0 h 6858000"/>
              <a:gd name="connsiteX1-337" fmla="*/ 6355531 w 6355531"/>
              <a:gd name="connsiteY1-338" fmla="*/ 0 h 6858000"/>
              <a:gd name="connsiteX2-339" fmla="*/ 6355531 w 6355531"/>
              <a:gd name="connsiteY2-340" fmla="*/ 6858000 h 6858000"/>
              <a:gd name="connsiteX3-341" fmla="*/ 1307510 w 6355531"/>
              <a:gd name="connsiteY3-342" fmla="*/ 6858000 h 6858000"/>
              <a:gd name="connsiteX4-343" fmla="*/ 1077543 w 6355531"/>
              <a:gd name="connsiteY4-344" fmla="*/ 6858000 h 6858000"/>
              <a:gd name="connsiteX5-345" fmla="*/ 76819 w 6355531"/>
              <a:gd name="connsiteY5-346" fmla="*/ 6857735 h 6858000"/>
              <a:gd name="connsiteX6-347" fmla="*/ 112467 w 6355531"/>
              <a:gd name="connsiteY6-348" fmla="*/ 6776847 h 6858000"/>
              <a:gd name="connsiteX7-349" fmla="*/ 123670 w 6355531"/>
              <a:gd name="connsiteY7-350" fmla="*/ 6737706 h 6858000"/>
              <a:gd name="connsiteX8-351" fmla="*/ 140628 w 6355531"/>
              <a:gd name="connsiteY8-352" fmla="*/ 6686827 h 6858000"/>
              <a:gd name="connsiteX9-353" fmla="*/ 151907 w 6355531"/>
              <a:gd name="connsiteY9-354" fmla="*/ 6633777 h 6858000"/>
              <a:gd name="connsiteX10-355" fmla="*/ 222869 w 6355531"/>
              <a:gd name="connsiteY10-356" fmla="*/ 6492130 h 6858000"/>
              <a:gd name="connsiteX11-357" fmla="*/ 238151 w 6355531"/>
              <a:gd name="connsiteY11-358" fmla="*/ 6431610 h 6858000"/>
              <a:gd name="connsiteX12-359" fmla="*/ 256505 w 6355531"/>
              <a:gd name="connsiteY12-360" fmla="*/ 6294334 h 6858000"/>
              <a:gd name="connsiteX13-361" fmla="*/ 244595 w 6355531"/>
              <a:gd name="connsiteY13-362" fmla="*/ 6231403 h 6858000"/>
              <a:gd name="connsiteX14-363" fmla="*/ 237442 w 6355531"/>
              <a:gd name="connsiteY14-364" fmla="*/ 6202459 h 6858000"/>
              <a:gd name="connsiteX15-365" fmla="*/ 236271 w 6355531"/>
              <a:gd name="connsiteY15-366" fmla="*/ 6153037 h 6858000"/>
              <a:gd name="connsiteX16-367" fmla="*/ 243660 w 6355531"/>
              <a:gd name="connsiteY16-368" fmla="*/ 5905303 h 6858000"/>
              <a:gd name="connsiteX17-369" fmla="*/ 272845 w 6355531"/>
              <a:gd name="connsiteY17-370" fmla="*/ 5712857 h 6858000"/>
              <a:gd name="connsiteX18-371" fmla="*/ 301874 w 6355531"/>
              <a:gd name="connsiteY18-372" fmla="*/ 5660491 h 6858000"/>
              <a:gd name="connsiteX19-373" fmla="*/ 315524 w 6355531"/>
              <a:gd name="connsiteY19-374" fmla="*/ 5553910 h 6858000"/>
              <a:gd name="connsiteX20-375" fmla="*/ 339324 w 6355531"/>
              <a:gd name="connsiteY20-376" fmla="*/ 5449031 h 6858000"/>
              <a:gd name="connsiteX21-377" fmla="*/ 375255 w 6355531"/>
              <a:gd name="connsiteY21-378" fmla="*/ 5341916 h 6858000"/>
              <a:gd name="connsiteX22-379" fmla="*/ 412645 w 6355531"/>
              <a:gd name="connsiteY22-380" fmla="*/ 5264214 h 6858000"/>
              <a:gd name="connsiteX23-381" fmla="*/ 418645 w 6355531"/>
              <a:gd name="connsiteY23-382" fmla="*/ 5225268 h 6858000"/>
              <a:gd name="connsiteX24-383" fmla="*/ 426713 w 6355531"/>
              <a:gd name="connsiteY24-384" fmla="*/ 5159961 h 6858000"/>
              <a:gd name="connsiteX25-385" fmla="*/ 430230 w 6355531"/>
              <a:gd name="connsiteY25-386" fmla="*/ 5125185 h 6858000"/>
              <a:gd name="connsiteX26-387" fmla="*/ 443738 w 6355531"/>
              <a:gd name="connsiteY26-388" fmla="*/ 5067850 h 6858000"/>
              <a:gd name="connsiteX27-389" fmla="*/ 446398 w 6355531"/>
              <a:gd name="connsiteY27-390" fmla="*/ 5060861 h 6858000"/>
              <a:gd name="connsiteX28-391" fmla="*/ 444701 w 6355531"/>
              <a:gd name="connsiteY28-392" fmla="*/ 4993030 h 6858000"/>
              <a:gd name="connsiteX29-393" fmla="*/ 451432 w 6355531"/>
              <a:gd name="connsiteY29-394" fmla="*/ 4946844 h 6858000"/>
              <a:gd name="connsiteX30-395" fmla="*/ 462400 w 6355531"/>
              <a:gd name="connsiteY30-396" fmla="*/ 4858827 h 6858000"/>
              <a:gd name="connsiteX31-397" fmla="*/ 468151 w 6355531"/>
              <a:gd name="connsiteY31-398" fmla="*/ 4821170 h 6858000"/>
              <a:gd name="connsiteX32-399" fmla="*/ 467482 w 6355531"/>
              <a:gd name="connsiteY32-400" fmla="*/ 4584173 h 6858000"/>
              <a:gd name="connsiteX33-401" fmla="*/ 459345 w 6355531"/>
              <a:gd name="connsiteY33-402" fmla="*/ 4375228 h 6858000"/>
              <a:gd name="connsiteX34-403" fmla="*/ 440498 w 6355531"/>
              <a:gd name="connsiteY34-404" fmla="*/ 4214165 h 6858000"/>
              <a:gd name="connsiteX35-405" fmla="*/ 442085 w 6355531"/>
              <a:gd name="connsiteY35-406" fmla="*/ 4076008 h 6858000"/>
              <a:gd name="connsiteX36-407" fmla="*/ 430102 w 6355531"/>
              <a:gd name="connsiteY36-408" fmla="*/ 4033999 h 6858000"/>
              <a:gd name="connsiteX37-409" fmla="*/ 429834 w 6355531"/>
              <a:gd name="connsiteY37-410" fmla="*/ 4013953 h 6858000"/>
              <a:gd name="connsiteX38-411" fmla="*/ 434022 w 6355531"/>
              <a:gd name="connsiteY38-412" fmla="*/ 3872886 h 6858000"/>
              <a:gd name="connsiteX39-413" fmla="*/ 444128 w 6355531"/>
              <a:gd name="connsiteY39-414" fmla="*/ 3813873 h 6858000"/>
              <a:gd name="connsiteX40-415" fmla="*/ 454742 w 6355531"/>
              <a:gd name="connsiteY40-416" fmla="*/ 3738082 h 6858000"/>
              <a:gd name="connsiteX41-417" fmla="*/ 461899 w 6355531"/>
              <a:gd name="connsiteY41-418" fmla="*/ 3673397 h 6858000"/>
              <a:gd name="connsiteX42-419" fmla="*/ 461213 w 6355531"/>
              <a:gd name="connsiteY42-420" fmla="*/ 3637109 h 6858000"/>
              <a:gd name="connsiteX43-421" fmla="*/ 464567 w 6355531"/>
              <a:gd name="connsiteY43-422" fmla="*/ 3536883 h 6858000"/>
              <a:gd name="connsiteX44-423" fmla="*/ 485444 w 6355531"/>
              <a:gd name="connsiteY44-424" fmla="*/ 3295862 h 6858000"/>
              <a:gd name="connsiteX45-425" fmla="*/ 468421 w 6355531"/>
              <a:gd name="connsiteY45-426" fmla="*/ 3158586 h 6858000"/>
              <a:gd name="connsiteX46-427" fmla="*/ 444464 w 6355531"/>
              <a:gd name="connsiteY46-428" fmla="*/ 3112365 h 6858000"/>
              <a:gd name="connsiteX47-429" fmla="*/ 430314 w 6355531"/>
              <a:gd name="connsiteY47-430" fmla="*/ 3072935 h 6858000"/>
              <a:gd name="connsiteX48-431" fmla="*/ 406129 w 6355531"/>
              <a:gd name="connsiteY48-432" fmla="*/ 2958185 h 6858000"/>
              <a:gd name="connsiteX49-433" fmla="*/ 364512 w 6355531"/>
              <a:gd name="connsiteY49-434" fmla="*/ 2843952 h 6858000"/>
              <a:gd name="connsiteX50-435" fmla="*/ 300461 w 6355531"/>
              <a:gd name="connsiteY50-436" fmla="*/ 2554718 h 6858000"/>
              <a:gd name="connsiteX51-437" fmla="*/ 272031 w 6355531"/>
              <a:gd name="connsiteY51-438" fmla="*/ 2447068 h 6858000"/>
              <a:gd name="connsiteX52-439" fmla="*/ 275996 w 6355531"/>
              <a:gd name="connsiteY52-440" fmla="*/ 2423438 h 6858000"/>
              <a:gd name="connsiteX53-441" fmla="*/ 244658 w 6355531"/>
              <a:gd name="connsiteY53-442" fmla="*/ 2261920 h 6858000"/>
              <a:gd name="connsiteX54-443" fmla="*/ 234806 w 6355531"/>
              <a:gd name="connsiteY54-444" fmla="*/ 2195378 h 6858000"/>
              <a:gd name="connsiteX55-445" fmla="*/ 219430 w 6355531"/>
              <a:gd name="connsiteY55-446" fmla="*/ 2155135 h 6858000"/>
              <a:gd name="connsiteX56-447" fmla="*/ 216954 w 6355531"/>
              <a:gd name="connsiteY56-448" fmla="*/ 2118008 h 6858000"/>
              <a:gd name="connsiteX57-449" fmla="*/ 217921 w 6355531"/>
              <a:gd name="connsiteY57-450" fmla="*/ 2050531 h 6858000"/>
              <a:gd name="connsiteX58-451" fmla="*/ 191603 w 6355531"/>
              <a:gd name="connsiteY58-452" fmla="*/ 1906352 h 6858000"/>
              <a:gd name="connsiteX59-453" fmla="*/ 168765 w 6355531"/>
              <a:gd name="connsiteY59-454" fmla="*/ 1861531 h 6858000"/>
              <a:gd name="connsiteX60-455" fmla="*/ 123757 w 6355531"/>
              <a:gd name="connsiteY60-456" fmla="*/ 1732919 h 6858000"/>
              <a:gd name="connsiteX61-457" fmla="*/ 95931 w 6355531"/>
              <a:gd name="connsiteY61-458" fmla="*/ 1615777 h 6858000"/>
              <a:gd name="connsiteX62-459" fmla="*/ 77222 w 6355531"/>
              <a:gd name="connsiteY62-460" fmla="*/ 1563678 h 6858000"/>
              <a:gd name="connsiteX63-461" fmla="*/ 82894 w 6355531"/>
              <a:gd name="connsiteY63-462" fmla="*/ 1477995 h 6858000"/>
              <a:gd name="connsiteX64-463" fmla="*/ 77431 w 6355531"/>
              <a:gd name="connsiteY64-464" fmla="*/ 1307086 h 6858000"/>
              <a:gd name="connsiteX65-465" fmla="*/ 83152 w 6355531"/>
              <a:gd name="connsiteY65-466" fmla="*/ 1168288 h 6858000"/>
              <a:gd name="connsiteX66-467" fmla="*/ 65215 w 6355531"/>
              <a:gd name="connsiteY66-468" fmla="*/ 1088484 h 6858000"/>
              <a:gd name="connsiteX67-469" fmla="*/ 54242 w 6355531"/>
              <a:gd name="connsiteY67-470" fmla="*/ 1016103 h 6858000"/>
              <a:gd name="connsiteX68-471" fmla="*/ 55661 w 6355531"/>
              <a:gd name="connsiteY68-472" fmla="*/ 954054 h 6858000"/>
              <a:gd name="connsiteX69-473" fmla="*/ 50658 w 6355531"/>
              <a:gd name="connsiteY69-474" fmla="*/ 896999 h 6858000"/>
              <a:gd name="connsiteX70-475" fmla="*/ 11825 w 6355531"/>
              <a:gd name="connsiteY70-476" fmla="*/ 711705 h 6858000"/>
              <a:gd name="connsiteX71-477" fmla="*/ 8815 w 6355531"/>
              <a:gd name="connsiteY71-478" fmla="*/ 619315 h 6858000"/>
              <a:gd name="connsiteX72-479" fmla="*/ 2635 w 6355531"/>
              <a:gd name="connsiteY72-480" fmla="*/ 585934 h 6858000"/>
              <a:gd name="connsiteX73-481" fmla="*/ 1 w 6355531"/>
              <a:gd name="connsiteY73-482" fmla="*/ 538948 h 6858000"/>
              <a:gd name="connsiteX74-483" fmla="*/ 3808 w 6355531"/>
              <a:gd name="connsiteY74-484" fmla="*/ 525163 h 6858000"/>
              <a:gd name="connsiteX75-485" fmla="*/ 28525 w 6355531"/>
              <a:gd name="connsiteY75-486" fmla="*/ 393828 h 6858000"/>
              <a:gd name="connsiteX76-487" fmla="*/ 28359 w 6355531"/>
              <a:gd name="connsiteY76-488" fmla="*/ 353137 h 6858000"/>
              <a:gd name="connsiteX77-489" fmla="*/ 33905 w 6355531"/>
              <a:gd name="connsiteY77-490" fmla="*/ 275771 h 6858000"/>
              <a:gd name="connsiteX78-491" fmla="*/ 43349 w 6355531"/>
              <a:gd name="connsiteY78-492" fmla="*/ 236673 h 6858000"/>
              <a:gd name="connsiteX79-493" fmla="*/ 42417 w 6355531"/>
              <a:gd name="connsiteY79-494" fmla="*/ 144983 h 6858000"/>
              <a:gd name="connsiteX80-495" fmla="*/ 32952 w 6355531"/>
              <a:gd name="connsiteY80-496" fmla="*/ 33857 h 6858000"/>
              <a:gd name="connsiteX81-497" fmla="*/ 14982 w 6355531"/>
              <a:gd name="connsiteY81-498" fmla="*/ 0 h 6858000"/>
              <a:gd name="connsiteX0-499" fmla="*/ 14982 w 6355531"/>
              <a:gd name="connsiteY0-500" fmla="*/ 0 h 6858000"/>
              <a:gd name="connsiteX1-501" fmla="*/ 6355531 w 6355531"/>
              <a:gd name="connsiteY1-502" fmla="*/ 0 h 6858000"/>
              <a:gd name="connsiteX2-503" fmla="*/ 6355531 w 6355531"/>
              <a:gd name="connsiteY2-504" fmla="*/ 6858000 h 6858000"/>
              <a:gd name="connsiteX3-505" fmla="*/ 1077543 w 6355531"/>
              <a:gd name="connsiteY3-506" fmla="*/ 6858000 h 6858000"/>
              <a:gd name="connsiteX4-507" fmla="*/ 76819 w 6355531"/>
              <a:gd name="connsiteY4-508" fmla="*/ 6857735 h 6858000"/>
              <a:gd name="connsiteX5-509" fmla="*/ 112467 w 6355531"/>
              <a:gd name="connsiteY5-510" fmla="*/ 6776847 h 6858000"/>
              <a:gd name="connsiteX6-511" fmla="*/ 123670 w 6355531"/>
              <a:gd name="connsiteY6-512" fmla="*/ 6737706 h 6858000"/>
              <a:gd name="connsiteX7-513" fmla="*/ 140628 w 6355531"/>
              <a:gd name="connsiteY7-514" fmla="*/ 6686827 h 6858000"/>
              <a:gd name="connsiteX8-515" fmla="*/ 151907 w 6355531"/>
              <a:gd name="connsiteY8-516" fmla="*/ 6633777 h 6858000"/>
              <a:gd name="connsiteX9-517" fmla="*/ 222869 w 6355531"/>
              <a:gd name="connsiteY9-518" fmla="*/ 6492130 h 6858000"/>
              <a:gd name="connsiteX10-519" fmla="*/ 238151 w 6355531"/>
              <a:gd name="connsiteY10-520" fmla="*/ 6431610 h 6858000"/>
              <a:gd name="connsiteX11-521" fmla="*/ 256505 w 6355531"/>
              <a:gd name="connsiteY11-522" fmla="*/ 6294334 h 6858000"/>
              <a:gd name="connsiteX12-523" fmla="*/ 244595 w 6355531"/>
              <a:gd name="connsiteY12-524" fmla="*/ 6231403 h 6858000"/>
              <a:gd name="connsiteX13-525" fmla="*/ 237442 w 6355531"/>
              <a:gd name="connsiteY13-526" fmla="*/ 6202459 h 6858000"/>
              <a:gd name="connsiteX14-527" fmla="*/ 236271 w 6355531"/>
              <a:gd name="connsiteY14-528" fmla="*/ 6153037 h 6858000"/>
              <a:gd name="connsiteX15-529" fmla="*/ 243660 w 6355531"/>
              <a:gd name="connsiteY15-530" fmla="*/ 5905303 h 6858000"/>
              <a:gd name="connsiteX16-531" fmla="*/ 272845 w 6355531"/>
              <a:gd name="connsiteY16-532" fmla="*/ 5712857 h 6858000"/>
              <a:gd name="connsiteX17-533" fmla="*/ 301874 w 6355531"/>
              <a:gd name="connsiteY17-534" fmla="*/ 5660491 h 6858000"/>
              <a:gd name="connsiteX18-535" fmla="*/ 315524 w 6355531"/>
              <a:gd name="connsiteY18-536" fmla="*/ 5553910 h 6858000"/>
              <a:gd name="connsiteX19-537" fmla="*/ 339324 w 6355531"/>
              <a:gd name="connsiteY19-538" fmla="*/ 5449031 h 6858000"/>
              <a:gd name="connsiteX20-539" fmla="*/ 375255 w 6355531"/>
              <a:gd name="connsiteY20-540" fmla="*/ 5341916 h 6858000"/>
              <a:gd name="connsiteX21-541" fmla="*/ 412645 w 6355531"/>
              <a:gd name="connsiteY21-542" fmla="*/ 5264214 h 6858000"/>
              <a:gd name="connsiteX22-543" fmla="*/ 418645 w 6355531"/>
              <a:gd name="connsiteY22-544" fmla="*/ 5225268 h 6858000"/>
              <a:gd name="connsiteX23-545" fmla="*/ 426713 w 6355531"/>
              <a:gd name="connsiteY23-546" fmla="*/ 5159961 h 6858000"/>
              <a:gd name="connsiteX24-547" fmla="*/ 430230 w 6355531"/>
              <a:gd name="connsiteY24-548" fmla="*/ 5125185 h 6858000"/>
              <a:gd name="connsiteX25-549" fmla="*/ 443738 w 6355531"/>
              <a:gd name="connsiteY25-550" fmla="*/ 5067850 h 6858000"/>
              <a:gd name="connsiteX26-551" fmla="*/ 446398 w 6355531"/>
              <a:gd name="connsiteY26-552" fmla="*/ 5060861 h 6858000"/>
              <a:gd name="connsiteX27-553" fmla="*/ 444701 w 6355531"/>
              <a:gd name="connsiteY27-554" fmla="*/ 4993030 h 6858000"/>
              <a:gd name="connsiteX28-555" fmla="*/ 451432 w 6355531"/>
              <a:gd name="connsiteY28-556" fmla="*/ 4946844 h 6858000"/>
              <a:gd name="connsiteX29-557" fmla="*/ 462400 w 6355531"/>
              <a:gd name="connsiteY29-558" fmla="*/ 4858827 h 6858000"/>
              <a:gd name="connsiteX30-559" fmla="*/ 468151 w 6355531"/>
              <a:gd name="connsiteY30-560" fmla="*/ 4821170 h 6858000"/>
              <a:gd name="connsiteX31-561" fmla="*/ 467482 w 6355531"/>
              <a:gd name="connsiteY31-562" fmla="*/ 4584173 h 6858000"/>
              <a:gd name="connsiteX32-563" fmla="*/ 459345 w 6355531"/>
              <a:gd name="connsiteY32-564" fmla="*/ 4375228 h 6858000"/>
              <a:gd name="connsiteX33-565" fmla="*/ 440498 w 6355531"/>
              <a:gd name="connsiteY33-566" fmla="*/ 4214165 h 6858000"/>
              <a:gd name="connsiteX34-567" fmla="*/ 442085 w 6355531"/>
              <a:gd name="connsiteY34-568" fmla="*/ 4076008 h 6858000"/>
              <a:gd name="connsiteX35-569" fmla="*/ 430102 w 6355531"/>
              <a:gd name="connsiteY35-570" fmla="*/ 4033999 h 6858000"/>
              <a:gd name="connsiteX36-571" fmla="*/ 429834 w 6355531"/>
              <a:gd name="connsiteY36-572" fmla="*/ 4013953 h 6858000"/>
              <a:gd name="connsiteX37-573" fmla="*/ 434022 w 6355531"/>
              <a:gd name="connsiteY37-574" fmla="*/ 3872886 h 6858000"/>
              <a:gd name="connsiteX38-575" fmla="*/ 444128 w 6355531"/>
              <a:gd name="connsiteY38-576" fmla="*/ 3813873 h 6858000"/>
              <a:gd name="connsiteX39-577" fmla="*/ 454742 w 6355531"/>
              <a:gd name="connsiteY39-578" fmla="*/ 3738082 h 6858000"/>
              <a:gd name="connsiteX40-579" fmla="*/ 461899 w 6355531"/>
              <a:gd name="connsiteY40-580" fmla="*/ 3673397 h 6858000"/>
              <a:gd name="connsiteX41-581" fmla="*/ 461213 w 6355531"/>
              <a:gd name="connsiteY41-582" fmla="*/ 3637109 h 6858000"/>
              <a:gd name="connsiteX42-583" fmla="*/ 464567 w 6355531"/>
              <a:gd name="connsiteY42-584" fmla="*/ 3536883 h 6858000"/>
              <a:gd name="connsiteX43-585" fmla="*/ 485444 w 6355531"/>
              <a:gd name="connsiteY43-586" fmla="*/ 3295862 h 6858000"/>
              <a:gd name="connsiteX44-587" fmla="*/ 468421 w 6355531"/>
              <a:gd name="connsiteY44-588" fmla="*/ 3158586 h 6858000"/>
              <a:gd name="connsiteX45-589" fmla="*/ 444464 w 6355531"/>
              <a:gd name="connsiteY45-590" fmla="*/ 3112365 h 6858000"/>
              <a:gd name="connsiteX46-591" fmla="*/ 430314 w 6355531"/>
              <a:gd name="connsiteY46-592" fmla="*/ 3072935 h 6858000"/>
              <a:gd name="connsiteX47-593" fmla="*/ 406129 w 6355531"/>
              <a:gd name="connsiteY47-594" fmla="*/ 2958185 h 6858000"/>
              <a:gd name="connsiteX48-595" fmla="*/ 364512 w 6355531"/>
              <a:gd name="connsiteY48-596" fmla="*/ 2843952 h 6858000"/>
              <a:gd name="connsiteX49-597" fmla="*/ 300461 w 6355531"/>
              <a:gd name="connsiteY49-598" fmla="*/ 2554718 h 6858000"/>
              <a:gd name="connsiteX50-599" fmla="*/ 272031 w 6355531"/>
              <a:gd name="connsiteY50-600" fmla="*/ 2447068 h 6858000"/>
              <a:gd name="connsiteX51-601" fmla="*/ 275996 w 6355531"/>
              <a:gd name="connsiteY51-602" fmla="*/ 2423438 h 6858000"/>
              <a:gd name="connsiteX52-603" fmla="*/ 244658 w 6355531"/>
              <a:gd name="connsiteY52-604" fmla="*/ 2261920 h 6858000"/>
              <a:gd name="connsiteX53-605" fmla="*/ 234806 w 6355531"/>
              <a:gd name="connsiteY53-606" fmla="*/ 2195378 h 6858000"/>
              <a:gd name="connsiteX54-607" fmla="*/ 219430 w 6355531"/>
              <a:gd name="connsiteY54-608" fmla="*/ 2155135 h 6858000"/>
              <a:gd name="connsiteX55-609" fmla="*/ 216954 w 6355531"/>
              <a:gd name="connsiteY55-610" fmla="*/ 2118008 h 6858000"/>
              <a:gd name="connsiteX56-611" fmla="*/ 217921 w 6355531"/>
              <a:gd name="connsiteY56-612" fmla="*/ 2050531 h 6858000"/>
              <a:gd name="connsiteX57-613" fmla="*/ 191603 w 6355531"/>
              <a:gd name="connsiteY57-614" fmla="*/ 1906352 h 6858000"/>
              <a:gd name="connsiteX58-615" fmla="*/ 168765 w 6355531"/>
              <a:gd name="connsiteY58-616" fmla="*/ 1861531 h 6858000"/>
              <a:gd name="connsiteX59-617" fmla="*/ 123757 w 6355531"/>
              <a:gd name="connsiteY59-618" fmla="*/ 1732919 h 6858000"/>
              <a:gd name="connsiteX60-619" fmla="*/ 95931 w 6355531"/>
              <a:gd name="connsiteY60-620" fmla="*/ 1615777 h 6858000"/>
              <a:gd name="connsiteX61-621" fmla="*/ 77222 w 6355531"/>
              <a:gd name="connsiteY61-622" fmla="*/ 1563678 h 6858000"/>
              <a:gd name="connsiteX62-623" fmla="*/ 82894 w 6355531"/>
              <a:gd name="connsiteY62-624" fmla="*/ 1477995 h 6858000"/>
              <a:gd name="connsiteX63-625" fmla="*/ 77431 w 6355531"/>
              <a:gd name="connsiteY63-626" fmla="*/ 1307086 h 6858000"/>
              <a:gd name="connsiteX64-627" fmla="*/ 83152 w 6355531"/>
              <a:gd name="connsiteY64-628" fmla="*/ 1168288 h 6858000"/>
              <a:gd name="connsiteX65-629" fmla="*/ 65215 w 6355531"/>
              <a:gd name="connsiteY65-630" fmla="*/ 1088484 h 6858000"/>
              <a:gd name="connsiteX66-631" fmla="*/ 54242 w 6355531"/>
              <a:gd name="connsiteY66-632" fmla="*/ 1016103 h 6858000"/>
              <a:gd name="connsiteX67-633" fmla="*/ 55661 w 6355531"/>
              <a:gd name="connsiteY67-634" fmla="*/ 954054 h 6858000"/>
              <a:gd name="connsiteX68-635" fmla="*/ 50658 w 6355531"/>
              <a:gd name="connsiteY68-636" fmla="*/ 896999 h 6858000"/>
              <a:gd name="connsiteX69-637" fmla="*/ 11825 w 6355531"/>
              <a:gd name="connsiteY69-638" fmla="*/ 711705 h 6858000"/>
              <a:gd name="connsiteX70-639" fmla="*/ 8815 w 6355531"/>
              <a:gd name="connsiteY70-640" fmla="*/ 619315 h 6858000"/>
              <a:gd name="connsiteX71-641" fmla="*/ 2635 w 6355531"/>
              <a:gd name="connsiteY71-642" fmla="*/ 585934 h 6858000"/>
              <a:gd name="connsiteX72-643" fmla="*/ 1 w 6355531"/>
              <a:gd name="connsiteY72-644" fmla="*/ 538948 h 6858000"/>
              <a:gd name="connsiteX73-645" fmla="*/ 3808 w 6355531"/>
              <a:gd name="connsiteY73-646" fmla="*/ 525163 h 6858000"/>
              <a:gd name="connsiteX74-647" fmla="*/ 28525 w 6355531"/>
              <a:gd name="connsiteY74-648" fmla="*/ 393828 h 6858000"/>
              <a:gd name="connsiteX75-649" fmla="*/ 28359 w 6355531"/>
              <a:gd name="connsiteY75-650" fmla="*/ 353137 h 6858000"/>
              <a:gd name="connsiteX76-651" fmla="*/ 33905 w 6355531"/>
              <a:gd name="connsiteY76-652" fmla="*/ 275771 h 6858000"/>
              <a:gd name="connsiteX77-653" fmla="*/ 43349 w 6355531"/>
              <a:gd name="connsiteY77-654" fmla="*/ 236673 h 6858000"/>
              <a:gd name="connsiteX78-655" fmla="*/ 42417 w 6355531"/>
              <a:gd name="connsiteY78-656" fmla="*/ 144983 h 6858000"/>
              <a:gd name="connsiteX79-657" fmla="*/ 32952 w 6355531"/>
              <a:gd name="connsiteY79-658" fmla="*/ 33857 h 6858000"/>
              <a:gd name="connsiteX80-659" fmla="*/ 14982 w 6355531"/>
              <a:gd name="connsiteY80-660" fmla="*/ 0 h 6858000"/>
              <a:gd name="connsiteX0-661" fmla="*/ 14982 w 6355531"/>
              <a:gd name="connsiteY0-662" fmla="*/ 0 h 6858000"/>
              <a:gd name="connsiteX1-663" fmla="*/ 6355531 w 6355531"/>
              <a:gd name="connsiteY1-664" fmla="*/ 0 h 6858000"/>
              <a:gd name="connsiteX2-665" fmla="*/ 6355531 w 6355531"/>
              <a:gd name="connsiteY2-666" fmla="*/ 6858000 h 6858000"/>
              <a:gd name="connsiteX3-667" fmla="*/ 76819 w 6355531"/>
              <a:gd name="connsiteY3-668" fmla="*/ 6857735 h 6858000"/>
              <a:gd name="connsiteX4-669" fmla="*/ 112467 w 6355531"/>
              <a:gd name="connsiteY4-670" fmla="*/ 6776847 h 6858000"/>
              <a:gd name="connsiteX5-671" fmla="*/ 123670 w 6355531"/>
              <a:gd name="connsiteY5-672" fmla="*/ 6737706 h 6858000"/>
              <a:gd name="connsiteX6-673" fmla="*/ 140628 w 6355531"/>
              <a:gd name="connsiteY6-674" fmla="*/ 6686827 h 6858000"/>
              <a:gd name="connsiteX7-675" fmla="*/ 151907 w 6355531"/>
              <a:gd name="connsiteY7-676" fmla="*/ 6633777 h 6858000"/>
              <a:gd name="connsiteX8-677" fmla="*/ 222869 w 6355531"/>
              <a:gd name="connsiteY8-678" fmla="*/ 6492130 h 6858000"/>
              <a:gd name="connsiteX9-679" fmla="*/ 238151 w 6355531"/>
              <a:gd name="connsiteY9-680" fmla="*/ 6431610 h 6858000"/>
              <a:gd name="connsiteX10-681" fmla="*/ 256505 w 6355531"/>
              <a:gd name="connsiteY10-682" fmla="*/ 6294334 h 6858000"/>
              <a:gd name="connsiteX11-683" fmla="*/ 244595 w 6355531"/>
              <a:gd name="connsiteY11-684" fmla="*/ 6231403 h 6858000"/>
              <a:gd name="connsiteX12-685" fmla="*/ 237442 w 6355531"/>
              <a:gd name="connsiteY12-686" fmla="*/ 6202459 h 6858000"/>
              <a:gd name="connsiteX13-687" fmla="*/ 236271 w 6355531"/>
              <a:gd name="connsiteY13-688" fmla="*/ 6153037 h 6858000"/>
              <a:gd name="connsiteX14-689" fmla="*/ 243660 w 6355531"/>
              <a:gd name="connsiteY14-690" fmla="*/ 5905303 h 6858000"/>
              <a:gd name="connsiteX15-691" fmla="*/ 272845 w 6355531"/>
              <a:gd name="connsiteY15-692" fmla="*/ 5712857 h 6858000"/>
              <a:gd name="connsiteX16-693" fmla="*/ 301874 w 6355531"/>
              <a:gd name="connsiteY16-694" fmla="*/ 5660491 h 6858000"/>
              <a:gd name="connsiteX17-695" fmla="*/ 315524 w 6355531"/>
              <a:gd name="connsiteY17-696" fmla="*/ 5553910 h 6858000"/>
              <a:gd name="connsiteX18-697" fmla="*/ 339324 w 6355531"/>
              <a:gd name="connsiteY18-698" fmla="*/ 5449031 h 6858000"/>
              <a:gd name="connsiteX19-699" fmla="*/ 375255 w 6355531"/>
              <a:gd name="connsiteY19-700" fmla="*/ 5341916 h 6858000"/>
              <a:gd name="connsiteX20-701" fmla="*/ 412645 w 6355531"/>
              <a:gd name="connsiteY20-702" fmla="*/ 5264214 h 6858000"/>
              <a:gd name="connsiteX21-703" fmla="*/ 418645 w 6355531"/>
              <a:gd name="connsiteY21-704" fmla="*/ 5225268 h 6858000"/>
              <a:gd name="connsiteX22-705" fmla="*/ 426713 w 6355531"/>
              <a:gd name="connsiteY22-706" fmla="*/ 5159961 h 6858000"/>
              <a:gd name="connsiteX23-707" fmla="*/ 430230 w 6355531"/>
              <a:gd name="connsiteY23-708" fmla="*/ 5125185 h 6858000"/>
              <a:gd name="connsiteX24-709" fmla="*/ 443738 w 6355531"/>
              <a:gd name="connsiteY24-710" fmla="*/ 5067850 h 6858000"/>
              <a:gd name="connsiteX25-711" fmla="*/ 446398 w 6355531"/>
              <a:gd name="connsiteY25-712" fmla="*/ 5060861 h 6858000"/>
              <a:gd name="connsiteX26-713" fmla="*/ 444701 w 6355531"/>
              <a:gd name="connsiteY26-714" fmla="*/ 4993030 h 6858000"/>
              <a:gd name="connsiteX27-715" fmla="*/ 451432 w 6355531"/>
              <a:gd name="connsiteY27-716" fmla="*/ 4946844 h 6858000"/>
              <a:gd name="connsiteX28-717" fmla="*/ 462400 w 6355531"/>
              <a:gd name="connsiteY28-718" fmla="*/ 4858827 h 6858000"/>
              <a:gd name="connsiteX29-719" fmla="*/ 468151 w 6355531"/>
              <a:gd name="connsiteY29-720" fmla="*/ 4821170 h 6858000"/>
              <a:gd name="connsiteX30-721" fmla="*/ 467482 w 6355531"/>
              <a:gd name="connsiteY30-722" fmla="*/ 4584173 h 6858000"/>
              <a:gd name="connsiteX31-723" fmla="*/ 459345 w 6355531"/>
              <a:gd name="connsiteY31-724" fmla="*/ 4375228 h 6858000"/>
              <a:gd name="connsiteX32-725" fmla="*/ 440498 w 6355531"/>
              <a:gd name="connsiteY32-726" fmla="*/ 4214165 h 6858000"/>
              <a:gd name="connsiteX33-727" fmla="*/ 442085 w 6355531"/>
              <a:gd name="connsiteY33-728" fmla="*/ 4076008 h 6858000"/>
              <a:gd name="connsiteX34-729" fmla="*/ 430102 w 6355531"/>
              <a:gd name="connsiteY34-730" fmla="*/ 4033999 h 6858000"/>
              <a:gd name="connsiteX35-731" fmla="*/ 429834 w 6355531"/>
              <a:gd name="connsiteY35-732" fmla="*/ 4013953 h 6858000"/>
              <a:gd name="connsiteX36-733" fmla="*/ 434022 w 6355531"/>
              <a:gd name="connsiteY36-734" fmla="*/ 3872886 h 6858000"/>
              <a:gd name="connsiteX37-735" fmla="*/ 444128 w 6355531"/>
              <a:gd name="connsiteY37-736" fmla="*/ 3813873 h 6858000"/>
              <a:gd name="connsiteX38-737" fmla="*/ 454742 w 6355531"/>
              <a:gd name="connsiteY38-738" fmla="*/ 3738082 h 6858000"/>
              <a:gd name="connsiteX39-739" fmla="*/ 461899 w 6355531"/>
              <a:gd name="connsiteY39-740" fmla="*/ 3673397 h 6858000"/>
              <a:gd name="connsiteX40-741" fmla="*/ 461213 w 6355531"/>
              <a:gd name="connsiteY40-742" fmla="*/ 3637109 h 6858000"/>
              <a:gd name="connsiteX41-743" fmla="*/ 464567 w 6355531"/>
              <a:gd name="connsiteY41-744" fmla="*/ 3536883 h 6858000"/>
              <a:gd name="connsiteX42-745" fmla="*/ 485444 w 6355531"/>
              <a:gd name="connsiteY42-746" fmla="*/ 3295862 h 6858000"/>
              <a:gd name="connsiteX43-747" fmla="*/ 468421 w 6355531"/>
              <a:gd name="connsiteY43-748" fmla="*/ 3158586 h 6858000"/>
              <a:gd name="connsiteX44-749" fmla="*/ 444464 w 6355531"/>
              <a:gd name="connsiteY44-750" fmla="*/ 3112365 h 6858000"/>
              <a:gd name="connsiteX45-751" fmla="*/ 430314 w 6355531"/>
              <a:gd name="connsiteY45-752" fmla="*/ 3072935 h 6858000"/>
              <a:gd name="connsiteX46-753" fmla="*/ 406129 w 6355531"/>
              <a:gd name="connsiteY46-754" fmla="*/ 2958185 h 6858000"/>
              <a:gd name="connsiteX47-755" fmla="*/ 364512 w 6355531"/>
              <a:gd name="connsiteY47-756" fmla="*/ 2843952 h 6858000"/>
              <a:gd name="connsiteX48-757" fmla="*/ 300461 w 6355531"/>
              <a:gd name="connsiteY48-758" fmla="*/ 2554718 h 6858000"/>
              <a:gd name="connsiteX49-759" fmla="*/ 272031 w 6355531"/>
              <a:gd name="connsiteY49-760" fmla="*/ 2447068 h 6858000"/>
              <a:gd name="connsiteX50-761" fmla="*/ 275996 w 6355531"/>
              <a:gd name="connsiteY50-762" fmla="*/ 2423438 h 6858000"/>
              <a:gd name="connsiteX51-763" fmla="*/ 244658 w 6355531"/>
              <a:gd name="connsiteY51-764" fmla="*/ 2261920 h 6858000"/>
              <a:gd name="connsiteX52-765" fmla="*/ 234806 w 6355531"/>
              <a:gd name="connsiteY52-766" fmla="*/ 2195378 h 6858000"/>
              <a:gd name="connsiteX53-767" fmla="*/ 219430 w 6355531"/>
              <a:gd name="connsiteY53-768" fmla="*/ 2155135 h 6858000"/>
              <a:gd name="connsiteX54-769" fmla="*/ 216954 w 6355531"/>
              <a:gd name="connsiteY54-770" fmla="*/ 2118008 h 6858000"/>
              <a:gd name="connsiteX55-771" fmla="*/ 217921 w 6355531"/>
              <a:gd name="connsiteY55-772" fmla="*/ 2050531 h 6858000"/>
              <a:gd name="connsiteX56-773" fmla="*/ 191603 w 6355531"/>
              <a:gd name="connsiteY56-774" fmla="*/ 1906352 h 6858000"/>
              <a:gd name="connsiteX57-775" fmla="*/ 168765 w 6355531"/>
              <a:gd name="connsiteY57-776" fmla="*/ 1861531 h 6858000"/>
              <a:gd name="connsiteX58-777" fmla="*/ 123757 w 6355531"/>
              <a:gd name="connsiteY58-778" fmla="*/ 1732919 h 6858000"/>
              <a:gd name="connsiteX59-779" fmla="*/ 95931 w 6355531"/>
              <a:gd name="connsiteY59-780" fmla="*/ 1615777 h 6858000"/>
              <a:gd name="connsiteX60-781" fmla="*/ 77222 w 6355531"/>
              <a:gd name="connsiteY60-782" fmla="*/ 1563678 h 6858000"/>
              <a:gd name="connsiteX61-783" fmla="*/ 82894 w 6355531"/>
              <a:gd name="connsiteY61-784" fmla="*/ 1477995 h 6858000"/>
              <a:gd name="connsiteX62-785" fmla="*/ 77431 w 6355531"/>
              <a:gd name="connsiteY62-786" fmla="*/ 1307086 h 6858000"/>
              <a:gd name="connsiteX63-787" fmla="*/ 83152 w 6355531"/>
              <a:gd name="connsiteY63-788" fmla="*/ 1168288 h 6858000"/>
              <a:gd name="connsiteX64-789" fmla="*/ 65215 w 6355531"/>
              <a:gd name="connsiteY64-790" fmla="*/ 1088484 h 6858000"/>
              <a:gd name="connsiteX65-791" fmla="*/ 54242 w 6355531"/>
              <a:gd name="connsiteY65-792" fmla="*/ 1016103 h 6858000"/>
              <a:gd name="connsiteX66-793" fmla="*/ 55661 w 6355531"/>
              <a:gd name="connsiteY66-794" fmla="*/ 954054 h 6858000"/>
              <a:gd name="connsiteX67-795" fmla="*/ 50658 w 6355531"/>
              <a:gd name="connsiteY67-796" fmla="*/ 896999 h 6858000"/>
              <a:gd name="connsiteX68-797" fmla="*/ 11825 w 6355531"/>
              <a:gd name="connsiteY68-798" fmla="*/ 711705 h 6858000"/>
              <a:gd name="connsiteX69-799" fmla="*/ 8815 w 6355531"/>
              <a:gd name="connsiteY69-800" fmla="*/ 619315 h 6858000"/>
              <a:gd name="connsiteX70-801" fmla="*/ 2635 w 6355531"/>
              <a:gd name="connsiteY70-802" fmla="*/ 585934 h 6858000"/>
              <a:gd name="connsiteX71-803" fmla="*/ 1 w 6355531"/>
              <a:gd name="connsiteY71-804" fmla="*/ 538948 h 6858000"/>
              <a:gd name="connsiteX72-805" fmla="*/ 3808 w 6355531"/>
              <a:gd name="connsiteY72-806" fmla="*/ 525163 h 6858000"/>
              <a:gd name="connsiteX73-807" fmla="*/ 28525 w 6355531"/>
              <a:gd name="connsiteY73-808" fmla="*/ 393828 h 6858000"/>
              <a:gd name="connsiteX74-809" fmla="*/ 28359 w 6355531"/>
              <a:gd name="connsiteY74-810" fmla="*/ 353137 h 6858000"/>
              <a:gd name="connsiteX75-811" fmla="*/ 33905 w 6355531"/>
              <a:gd name="connsiteY75-812" fmla="*/ 275771 h 6858000"/>
              <a:gd name="connsiteX76-813" fmla="*/ 43349 w 6355531"/>
              <a:gd name="connsiteY76-814" fmla="*/ 236673 h 6858000"/>
              <a:gd name="connsiteX77-815" fmla="*/ 42417 w 6355531"/>
              <a:gd name="connsiteY77-816" fmla="*/ 144983 h 6858000"/>
              <a:gd name="connsiteX78-817" fmla="*/ 32952 w 6355531"/>
              <a:gd name="connsiteY78-818" fmla="*/ 33857 h 6858000"/>
              <a:gd name="connsiteX79-819" fmla="*/ 14982 w 6355531"/>
              <a:gd name="connsiteY79-820" fmla="*/ 0 h 6858000"/>
              <a:gd name="connsiteX0-821" fmla="*/ 14982 w 6355531"/>
              <a:gd name="connsiteY0-822" fmla="*/ 0 h 6858000"/>
              <a:gd name="connsiteX1-823" fmla="*/ 6355531 w 6355531"/>
              <a:gd name="connsiteY1-824" fmla="*/ 0 h 6858000"/>
              <a:gd name="connsiteX2-825" fmla="*/ 6355531 w 6355531"/>
              <a:gd name="connsiteY2-826" fmla="*/ 6858000 h 6858000"/>
              <a:gd name="connsiteX3-827" fmla="*/ 76819 w 6355531"/>
              <a:gd name="connsiteY3-828" fmla="*/ 6857735 h 6858000"/>
              <a:gd name="connsiteX4-829" fmla="*/ 112467 w 6355531"/>
              <a:gd name="connsiteY4-830" fmla="*/ 6776847 h 6858000"/>
              <a:gd name="connsiteX5-831" fmla="*/ 123670 w 6355531"/>
              <a:gd name="connsiteY5-832" fmla="*/ 6737706 h 6858000"/>
              <a:gd name="connsiteX6-833" fmla="*/ 140628 w 6355531"/>
              <a:gd name="connsiteY6-834" fmla="*/ 6686827 h 6858000"/>
              <a:gd name="connsiteX7-835" fmla="*/ 151907 w 6355531"/>
              <a:gd name="connsiteY7-836" fmla="*/ 6633777 h 6858000"/>
              <a:gd name="connsiteX8-837" fmla="*/ 222869 w 6355531"/>
              <a:gd name="connsiteY8-838" fmla="*/ 6492130 h 6858000"/>
              <a:gd name="connsiteX9-839" fmla="*/ 238151 w 6355531"/>
              <a:gd name="connsiteY9-840" fmla="*/ 6431610 h 6858000"/>
              <a:gd name="connsiteX10-841" fmla="*/ 256505 w 6355531"/>
              <a:gd name="connsiteY10-842" fmla="*/ 6294334 h 6858000"/>
              <a:gd name="connsiteX11-843" fmla="*/ 244595 w 6355531"/>
              <a:gd name="connsiteY11-844" fmla="*/ 6231403 h 6858000"/>
              <a:gd name="connsiteX12-845" fmla="*/ 237442 w 6355531"/>
              <a:gd name="connsiteY12-846" fmla="*/ 6202459 h 6858000"/>
              <a:gd name="connsiteX13-847" fmla="*/ 236271 w 6355531"/>
              <a:gd name="connsiteY13-848" fmla="*/ 6153037 h 6858000"/>
              <a:gd name="connsiteX14-849" fmla="*/ 243660 w 6355531"/>
              <a:gd name="connsiteY14-850" fmla="*/ 5905303 h 6858000"/>
              <a:gd name="connsiteX15-851" fmla="*/ 272845 w 6355531"/>
              <a:gd name="connsiteY15-852" fmla="*/ 5712857 h 6858000"/>
              <a:gd name="connsiteX16-853" fmla="*/ 301874 w 6355531"/>
              <a:gd name="connsiteY16-854" fmla="*/ 5660491 h 6858000"/>
              <a:gd name="connsiteX17-855" fmla="*/ 315524 w 6355531"/>
              <a:gd name="connsiteY17-856" fmla="*/ 5553910 h 6858000"/>
              <a:gd name="connsiteX18-857" fmla="*/ 339324 w 6355531"/>
              <a:gd name="connsiteY18-858" fmla="*/ 5449031 h 6858000"/>
              <a:gd name="connsiteX19-859" fmla="*/ 375255 w 6355531"/>
              <a:gd name="connsiteY19-860" fmla="*/ 5341916 h 6858000"/>
              <a:gd name="connsiteX20-861" fmla="*/ 412645 w 6355531"/>
              <a:gd name="connsiteY20-862" fmla="*/ 5264214 h 6858000"/>
              <a:gd name="connsiteX21-863" fmla="*/ 418645 w 6355531"/>
              <a:gd name="connsiteY21-864" fmla="*/ 5225268 h 6858000"/>
              <a:gd name="connsiteX22-865" fmla="*/ 426713 w 6355531"/>
              <a:gd name="connsiteY22-866" fmla="*/ 5159961 h 6858000"/>
              <a:gd name="connsiteX23-867" fmla="*/ 430230 w 6355531"/>
              <a:gd name="connsiteY23-868" fmla="*/ 5125185 h 6858000"/>
              <a:gd name="connsiteX24-869" fmla="*/ 443738 w 6355531"/>
              <a:gd name="connsiteY24-870" fmla="*/ 5067850 h 6858000"/>
              <a:gd name="connsiteX25-871" fmla="*/ 446398 w 6355531"/>
              <a:gd name="connsiteY25-872" fmla="*/ 5060861 h 6858000"/>
              <a:gd name="connsiteX26-873" fmla="*/ 444701 w 6355531"/>
              <a:gd name="connsiteY26-874" fmla="*/ 4993030 h 6858000"/>
              <a:gd name="connsiteX27-875" fmla="*/ 451432 w 6355531"/>
              <a:gd name="connsiteY27-876" fmla="*/ 4946844 h 6858000"/>
              <a:gd name="connsiteX28-877" fmla="*/ 462400 w 6355531"/>
              <a:gd name="connsiteY28-878" fmla="*/ 4858827 h 6858000"/>
              <a:gd name="connsiteX29-879" fmla="*/ 468151 w 6355531"/>
              <a:gd name="connsiteY29-880" fmla="*/ 4821170 h 6858000"/>
              <a:gd name="connsiteX30-881" fmla="*/ 467482 w 6355531"/>
              <a:gd name="connsiteY30-882" fmla="*/ 4584173 h 6858000"/>
              <a:gd name="connsiteX31-883" fmla="*/ 459345 w 6355531"/>
              <a:gd name="connsiteY31-884" fmla="*/ 4375228 h 6858000"/>
              <a:gd name="connsiteX32-885" fmla="*/ 440498 w 6355531"/>
              <a:gd name="connsiteY32-886" fmla="*/ 4214165 h 6858000"/>
              <a:gd name="connsiteX33-887" fmla="*/ 442085 w 6355531"/>
              <a:gd name="connsiteY33-888" fmla="*/ 4076008 h 6858000"/>
              <a:gd name="connsiteX34-889" fmla="*/ 430102 w 6355531"/>
              <a:gd name="connsiteY34-890" fmla="*/ 4033999 h 6858000"/>
              <a:gd name="connsiteX35-891" fmla="*/ 429834 w 6355531"/>
              <a:gd name="connsiteY35-892" fmla="*/ 4013953 h 6858000"/>
              <a:gd name="connsiteX36-893" fmla="*/ 434022 w 6355531"/>
              <a:gd name="connsiteY36-894" fmla="*/ 3872886 h 6858000"/>
              <a:gd name="connsiteX37-895" fmla="*/ 444128 w 6355531"/>
              <a:gd name="connsiteY37-896" fmla="*/ 3813873 h 6858000"/>
              <a:gd name="connsiteX38-897" fmla="*/ 454742 w 6355531"/>
              <a:gd name="connsiteY38-898" fmla="*/ 3738082 h 6858000"/>
              <a:gd name="connsiteX39-899" fmla="*/ 461899 w 6355531"/>
              <a:gd name="connsiteY39-900" fmla="*/ 3673397 h 6858000"/>
              <a:gd name="connsiteX40-901" fmla="*/ 461213 w 6355531"/>
              <a:gd name="connsiteY40-902" fmla="*/ 3637109 h 6858000"/>
              <a:gd name="connsiteX41-903" fmla="*/ 464567 w 6355531"/>
              <a:gd name="connsiteY41-904" fmla="*/ 3536883 h 6858000"/>
              <a:gd name="connsiteX42-905" fmla="*/ 485444 w 6355531"/>
              <a:gd name="connsiteY42-906" fmla="*/ 3295862 h 6858000"/>
              <a:gd name="connsiteX43-907" fmla="*/ 468421 w 6355531"/>
              <a:gd name="connsiteY43-908" fmla="*/ 3158586 h 6858000"/>
              <a:gd name="connsiteX44-909" fmla="*/ 444464 w 6355531"/>
              <a:gd name="connsiteY44-910" fmla="*/ 3112365 h 6858000"/>
              <a:gd name="connsiteX45-911" fmla="*/ 430314 w 6355531"/>
              <a:gd name="connsiteY45-912" fmla="*/ 3072935 h 6858000"/>
              <a:gd name="connsiteX46-913" fmla="*/ 406129 w 6355531"/>
              <a:gd name="connsiteY46-914" fmla="*/ 2958185 h 6858000"/>
              <a:gd name="connsiteX47-915" fmla="*/ 364512 w 6355531"/>
              <a:gd name="connsiteY47-916" fmla="*/ 2843952 h 6858000"/>
              <a:gd name="connsiteX48-917" fmla="*/ 300461 w 6355531"/>
              <a:gd name="connsiteY48-918" fmla="*/ 2554718 h 6858000"/>
              <a:gd name="connsiteX49-919" fmla="*/ 272031 w 6355531"/>
              <a:gd name="connsiteY49-920" fmla="*/ 2447068 h 6858000"/>
              <a:gd name="connsiteX50-921" fmla="*/ 275996 w 6355531"/>
              <a:gd name="connsiteY50-922" fmla="*/ 2423438 h 6858000"/>
              <a:gd name="connsiteX51-923" fmla="*/ 244658 w 6355531"/>
              <a:gd name="connsiteY51-924" fmla="*/ 2261920 h 6858000"/>
              <a:gd name="connsiteX52-925" fmla="*/ 234806 w 6355531"/>
              <a:gd name="connsiteY52-926" fmla="*/ 2195378 h 6858000"/>
              <a:gd name="connsiteX53-927" fmla="*/ 219430 w 6355531"/>
              <a:gd name="connsiteY53-928" fmla="*/ 2155135 h 6858000"/>
              <a:gd name="connsiteX54-929" fmla="*/ 216954 w 6355531"/>
              <a:gd name="connsiteY54-930" fmla="*/ 2118008 h 6858000"/>
              <a:gd name="connsiteX55-931" fmla="*/ 217921 w 6355531"/>
              <a:gd name="connsiteY55-932" fmla="*/ 2050531 h 6858000"/>
              <a:gd name="connsiteX56-933" fmla="*/ 191603 w 6355531"/>
              <a:gd name="connsiteY56-934" fmla="*/ 1906352 h 6858000"/>
              <a:gd name="connsiteX57-935" fmla="*/ 168765 w 6355531"/>
              <a:gd name="connsiteY57-936" fmla="*/ 1861531 h 6858000"/>
              <a:gd name="connsiteX58-937" fmla="*/ 123757 w 6355531"/>
              <a:gd name="connsiteY58-938" fmla="*/ 1732919 h 6858000"/>
              <a:gd name="connsiteX59-939" fmla="*/ 95931 w 6355531"/>
              <a:gd name="connsiteY59-940" fmla="*/ 1615777 h 6858000"/>
              <a:gd name="connsiteX60-941" fmla="*/ 77222 w 6355531"/>
              <a:gd name="connsiteY60-942" fmla="*/ 1563678 h 6858000"/>
              <a:gd name="connsiteX61-943" fmla="*/ 82894 w 6355531"/>
              <a:gd name="connsiteY61-944" fmla="*/ 1477995 h 6858000"/>
              <a:gd name="connsiteX62-945" fmla="*/ 77431 w 6355531"/>
              <a:gd name="connsiteY62-946" fmla="*/ 1307086 h 6858000"/>
              <a:gd name="connsiteX63-947" fmla="*/ 83152 w 6355531"/>
              <a:gd name="connsiteY63-948" fmla="*/ 1168288 h 6858000"/>
              <a:gd name="connsiteX64-949" fmla="*/ 65215 w 6355531"/>
              <a:gd name="connsiteY64-950" fmla="*/ 1088484 h 6858000"/>
              <a:gd name="connsiteX65-951" fmla="*/ 54242 w 6355531"/>
              <a:gd name="connsiteY65-952" fmla="*/ 1016103 h 6858000"/>
              <a:gd name="connsiteX66-953" fmla="*/ 50658 w 6355531"/>
              <a:gd name="connsiteY66-954" fmla="*/ 896999 h 6858000"/>
              <a:gd name="connsiteX67-955" fmla="*/ 11825 w 6355531"/>
              <a:gd name="connsiteY67-956" fmla="*/ 711705 h 6858000"/>
              <a:gd name="connsiteX68-957" fmla="*/ 8815 w 6355531"/>
              <a:gd name="connsiteY68-958" fmla="*/ 619315 h 6858000"/>
              <a:gd name="connsiteX69-959" fmla="*/ 2635 w 6355531"/>
              <a:gd name="connsiteY69-960" fmla="*/ 585934 h 6858000"/>
              <a:gd name="connsiteX70-961" fmla="*/ 1 w 6355531"/>
              <a:gd name="connsiteY70-962" fmla="*/ 538948 h 6858000"/>
              <a:gd name="connsiteX71-963" fmla="*/ 3808 w 6355531"/>
              <a:gd name="connsiteY71-964" fmla="*/ 525163 h 6858000"/>
              <a:gd name="connsiteX72-965" fmla="*/ 28525 w 6355531"/>
              <a:gd name="connsiteY72-966" fmla="*/ 393828 h 6858000"/>
              <a:gd name="connsiteX73-967" fmla="*/ 28359 w 6355531"/>
              <a:gd name="connsiteY73-968" fmla="*/ 353137 h 6858000"/>
              <a:gd name="connsiteX74-969" fmla="*/ 33905 w 6355531"/>
              <a:gd name="connsiteY74-970" fmla="*/ 275771 h 6858000"/>
              <a:gd name="connsiteX75-971" fmla="*/ 43349 w 6355531"/>
              <a:gd name="connsiteY75-972" fmla="*/ 236673 h 6858000"/>
              <a:gd name="connsiteX76-973" fmla="*/ 42417 w 6355531"/>
              <a:gd name="connsiteY76-974" fmla="*/ 144983 h 6858000"/>
              <a:gd name="connsiteX77-975" fmla="*/ 32952 w 6355531"/>
              <a:gd name="connsiteY77-976" fmla="*/ 33857 h 6858000"/>
              <a:gd name="connsiteX78-977" fmla="*/ 14982 w 6355531"/>
              <a:gd name="connsiteY78-978" fmla="*/ 0 h 6858000"/>
              <a:gd name="connsiteX0-979" fmla="*/ 13714 w 6354263"/>
              <a:gd name="connsiteY0-980" fmla="*/ 0 h 6858000"/>
              <a:gd name="connsiteX1-981" fmla="*/ 6354263 w 6354263"/>
              <a:gd name="connsiteY1-982" fmla="*/ 0 h 6858000"/>
              <a:gd name="connsiteX2-983" fmla="*/ 6354263 w 6354263"/>
              <a:gd name="connsiteY2-984" fmla="*/ 6858000 h 6858000"/>
              <a:gd name="connsiteX3-985" fmla="*/ 75551 w 6354263"/>
              <a:gd name="connsiteY3-986" fmla="*/ 6857735 h 6858000"/>
              <a:gd name="connsiteX4-987" fmla="*/ 111199 w 6354263"/>
              <a:gd name="connsiteY4-988" fmla="*/ 6776847 h 6858000"/>
              <a:gd name="connsiteX5-989" fmla="*/ 122402 w 6354263"/>
              <a:gd name="connsiteY5-990" fmla="*/ 6737706 h 6858000"/>
              <a:gd name="connsiteX6-991" fmla="*/ 139360 w 6354263"/>
              <a:gd name="connsiteY6-992" fmla="*/ 6686827 h 6858000"/>
              <a:gd name="connsiteX7-993" fmla="*/ 150639 w 6354263"/>
              <a:gd name="connsiteY7-994" fmla="*/ 6633777 h 6858000"/>
              <a:gd name="connsiteX8-995" fmla="*/ 221601 w 6354263"/>
              <a:gd name="connsiteY8-996" fmla="*/ 6492130 h 6858000"/>
              <a:gd name="connsiteX9-997" fmla="*/ 236883 w 6354263"/>
              <a:gd name="connsiteY9-998" fmla="*/ 6431610 h 6858000"/>
              <a:gd name="connsiteX10-999" fmla="*/ 255237 w 6354263"/>
              <a:gd name="connsiteY10-1000" fmla="*/ 6294334 h 6858000"/>
              <a:gd name="connsiteX11-1001" fmla="*/ 243327 w 6354263"/>
              <a:gd name="connsiteY11-1002" fmla="*/ 6231403 h 6858000"/>
              <a:gd name="connsiteX12-1003" fmla="*/ 236174 w 6354263"/>
              <a:gd name="connsiteY12-1004" fmla="*/ 6202459 h 6858000"/>
              <a:gd name="connsiteX13-1005" fmla="*/ 235003 w 6354263"/>
              <a:gd name="connsiteY13-1006" fmla="*/ 6153037 h 6858000"/>
              <a:gd name="connsiteX14-1007" fmla="*/ 242392 w 6354263"/>
              <a:gd name="connsiteY14-1008" fmla="*/ 5905303 h 6858000"/>
              <a:gd name="connsiteX15-1009" fmla="*/ 271577 w 6354263"/>
              <a:gd name="connsiteY15-1010" fmla="*/ 5712857 h 6858000"/>
              <a:gd name="connsiteX16-1011" fmla="*/ 300606 w 6354263"/>
              <a:gd name="connsiteY16-1012" fmla="*/ 5660491 h 6858000"/>
              <a:gd name="connsiteX17-1013" fmla="*/ 314256 w 6354263"/>
              <a:gd name="connsiteY17-1014" fmla="*/ 5553910 h 6858000"/>
              <a:gd name="connsiteX18-1015" fmla="*/ 338056 w 6354263"/>
              <a:gd name="connsiteY18-1016" fmla="*/ 5449031 h 6858000"/>
              <a:gd name="connsiteX19-1017" fmla="*/ 373987 w 6354263"/>
              <a:gd name="connsiteY19-1018" fmla="*/ 5341916 h 6858000"/>
              <a:gd name="connsiteX20-1019" fmla="*/ 411377 w 6354263"/>
              <a:gd name="connsiteY20-1020" fmla="*/ 5264214 h 6858000"/>
              <a:gd name="connsiteX21-1021" fmla="*/ 417377 w 6354263"/>
              <a:gd name="connsiteY21-1022" fmla="*/ 5225268 h 6858000"/>
              <a:gd name="connsiteX22-1023" fmla="*/ 425445 w 6354263"/>
              <a:gd name="connsiteY22-1024" fmla="*/ 5159961 h 6858000"/>
              <a:gd name="connsiteX23-1025" fmla="*/ 428962 w 6354263"/>
              <a:gd name="connsiteY23-1026" fmla="*/ 5125185 h 6858000"/>
              <a:gd name="connsiteX24-1027" fmla="*/ 442470 w 6354263"/>
              <a:gd name="connsiteY24-1028" fmla="*/ 5067850 h 6858000"/>
              <a:gd name="connsiteX25-1029" fmla="*/ 445130 w 6354263"/>
              <a:gd name="connsiteY25-1030" fmla="*/ 5060861 h 6858000"/>
              <a:gd name="connsiteX26-1031" fmla="*/ 443433 w 6354263"/>
              <a:gd name="connsiteY26-1032" fmla="*/ 4993030 h 6858000"/>
              <a:gd name="connsiteX27-1033" fmla="*/ 450164 w 6354263"/>
              <a:gd name="connsiteY27-1034" fmla="*/ 4946844 h 6858000"/>
              <a:gd name="connsiteX28-1035" fmla="*/ 461132 w 6354263"/>
              <a:gd name="connsiteY28-1036" fmla="*/ 4858827 h 6858000"/>
              <a:gd name="connsiteX29-1037" fmla="*/ 466883 w 6354263"/>
              <a:gd name="connsiteY29-1038" fmla="*/ 4821170 h 6858000"/>
              <a:gd name="connsiteX30-1039" fmla="*/ 466214 w 6354263"/>
              <a:gd name="connsiteY30-1040" fmla="*/ 4584173 h 6858000"/>
              <a:gd name="connsiteX31-1041" fmla="*/ 458077 w 6354263"/>
              <a:gd name="connsiteY31-1042" fmla="*/ 4375228 h 6858000"/>
              <a:gd name="connsiteX32-1043" fmla="*/ 439230 w 6354263"/>
              <a:gd name="connsiteY32-1044" fmla="*/ 4214165 h 6858000"/>
              <a:gd name="connsiteX33-1045" fmla="*/ 440817 w 6354263"/>
              <a:gd name="connsiteY33-1046" fmla="*/ 4076008 h 6858000"/>
              <a:gd name="connsiteX34-1047" fmla="*/ 428834 w 6354263"/>
              <a:gd name="connsiteY34-1048" fmla="*/ 4033999 h 6858000"/>
              <a:gd name="connsiteX35-1049" fmla="*/ 428566 w 6354263"/>
              <a:gd name="connsiteY35-1050" fmla="*/ 4013953 h 6858000"/>
              <a:gd name="connsiteX36-1051" fmla="*/ 432754 w 6354263"/>
              <a:gd name="connsiteY36-1052" fmla="*/ 3872886 h 6858000"/>
              <a:gd name="connsiteX37-1053" fmla="*/ 442860 w 6354263"/>
              <a:gd name="connsiteY37-1054" fmla="*/ 3813873 h 6858000"/>
              <a:gd name="connsiteX38-1055" fmla="*/ 453474 w 6354263"/>
              <a:gd name="connsiteY38-1056" fmla="*/ 3738082 h 6858000"/>
              <a:gd name="connsiteX39-1057" fmla="*/ 460631 w 6354263"/>
              <a:gd name="connsiteY39-1058" fmla="*/ 3673397 h 6858000"/>
              <a:gd name="connsiteX40-1059" fmla="*/ 459945 w 6354263"/>
              <a:gd name="connsiteY40-1060" fmla="*/ 3637109 h 6858000"/>
              <a:gd name="connsiteX41-1061" fmla="*/ 463299 w 6354263"/>
              <a:gd name="connsiteY41-1062" fmla="*/ 3536883 h 6858000"/>
              <a:gd name="connsiteX42-1063" fmla="*/ 484176 w 6354263"/>
              <a:gd name="connsiteY42-1064" fmla="*/ 3295862 h 6858000"/>
              <a:gd name="connsiteX43-1065" fmla="*/ 467153 w 6354263"/>
              <a:gd name="connsiteY43-1066" fmla="*/ 3158586 h 6858000"/>
              <a:gd name="connsiteX44-1067" fmla="*/ 443196 w 6354263"/>
              <a:gd name="connsiteY44-1068" fmla="*/ 3112365 h 6858000"/>
              <a:gd name="connsiteX45-1069" fmla="*/ 429046 w 6354263"/>
              <a:gd name="connsiteY45-1070" fmla="*/ 3072935 h 6858000"/>
              <a:gd name="connsiteX46-1071" fmla="*/ 404861 w 6354263"/>
              <a:gd name="connsiteY46-1072" fmla="*/ 2958185 h 6858000"/>
              <a:gd name="connsiteX47-1073" fmla="*/ 363244 w 6354263"/>
              <a:gd name="connsiteY47-1074" fmla="*/ 2843952 h 6858000"/>
              <a:gd name="connsiteX48-1075" fmla="*/ 299193 w 6354263"/>
              <a:gd name="connsiteY48-1076" fmla="*/ 2554718 h 6858000"/>
              <a:gd name="connsiteX49-1077" fmla="*/ 270763 w 6354263"/>
              <a:gd name="connsiteY49-1078" fmla="*/ 2447068 h 6858000"/>
              <a:gd name="connsiteX50-1079" fmla="*/ 274728 w 6354263"/>
              <a:gd name="connsiteY50-1080" fmla="*/ 2423438 h 6858000"/>
              <a:gd name="connsiteX51-1081" fmla="*/ 243390 w 6354263"/>
              <a:gd name="connsiteY51-1082" fmla="*/ 2261920 h 6858000"/>
              <a:gd name="connsiteX52-1083" fmla="*/ 233538 w 6354263"/>
              <a:gd name="connsiteY52-1084" fmla="*/ 2195378 h 6858000"/>
              <a:gd name="connsiteX53-1085" fmla="*/ 218162 w 6354263"/>
              <a:gd name="connsiteY53-1086" fmla="*/ 2155135 h 6858000"/>
              <a:gd name="connsiteX54-1087" fmla="*/ 215686 w 6354263"/>
              <a:gd name="connsiteY54-1088" fmla="*/ 2118008 h 6858000"/>
              <a:gd name="connsiteX55-1089" fmla="*/ 216653 w 6354263"/>
              <a:gd name="connsiteY55-1090" fmla="*/ 2050531 h 6858000"/>
              <a:gd name="connsiteX56-1091" fmla="*/ 190335 w 6354263"/>
              <a:gd name="connsiteY56-1092" fmla="*/ 1906352 h 6858000"/>
              <a:gd name="connsiteX57-1093" fmla="*/ 167497 w 6354263"/>
              <a:gd name="connsiteY57-1094" fmla="*/ 1861531 h 6858000"/>
              <a:gd name="connsiteX58-1095" fmla="*/ 122489 w 6354263"/>
              <a:gd name="connsiteY58-1096" fmla="*/ 1732919 h 6858000"/>
              <a:gd name="connsiteX59-1097" fmla="*/ 94663 w 6354263"/>
              <a:gd name="connsiteY59-1098" fmla="*/ 1615777 h 6858000"/>
              <a:gd name="connsiteX60-1099" fmla="*/ 75954 w 6354263"/>
              <a:gd name="connsiteY60-1100" fmla="*/ 1563678 h 6858000"/>
              <a:gd name="connsiteX61-1101" fmla="*/ 81626 w 6354263"/>
              <a:gd name="connsiteY61-1102" fmla="*/ 1477995 h 6858000"/>
              <a:gd name="connsiteX62-1103" fmla="*/ 76163 w 6354263"/>
              <a:gd name="connsiteY62-1104" fmla="*/ 1307086 h 6858000"/>
              <a:gd name="connsiteX63-1105" fmla="*/ 81884 w 6354263"/>
              <a:gd name="connsiteY63-1106" fmla="*/ 1168288 h 6858000"/>
              <a:gd name="connsiteX64-1107" fmla="*/ 63947 w 6354263"/>
              <a:gd name="connsiteY64-1108" fmla="*/ 1088484 h 6858000"/>
              <a:gd name="connsiteX65-1109" fmla="*/ 52974 w 6354263"/>
              <a:gd name="connsiteY65-1110" fmla="*/ 1016103 h 6858000"/>
              <a:gd name="connsiteX66-1111" fmla="*/ 49390 w 6354263"/>
              <a:gd name="connsiteY66-1112" fmla="*/ 896999 h 6858000"/>
              <a:gd name="connsiteX67-1113" fmla="*/ 10557 w 6354263"/>
              <a:gd name="connsiteY67-1114" fmla="*/ 711705 h 6858000"/>
              <a:gd name="connsiteX68-1115" fmla="*/ 7547 w 6354263"/>
              <a:gd name="connsiteY68-1116" fmla="*/ 619315 h 6858000"/>
              <a:gd name="connsiteX69-1117" fmla="*/ 1367 w 6354263"/>
              <a:gd name="connsiteY69-1118" fmla="*/ 585934 h 6858000"/>
              <a:gd name="connsiteX70-1119" fmla="*/ 2540 w 6354263"/>
              <a:gd name="connsiteY70-1120" fmla="*/ 525163 h 6858000"/>
              <a:gd name="connsiteX71-1121" fmla="*/ 27257 w 6354263"/>
              <a:gd name="connsiteY71-1122" fmla="*/ 393828 h 6858000"/>
              <a:gd name="connsiteX72-1123" fmla="*/ 27091 w 6354263"/>
              <a:gd name="connsiteY72-1124" fmla="*/ 353137 h 6858000"/>
              <a:gd name="connsiteX73-1125" fmla="*/ 32637 w 6354263"/>
              <a:gd name="connsiteY73-1126" fmla="*/ 275771 h 6858000"/>
              <a:gd name="connsiteX74-1127" fmla="*/ 42081 w 6354263"/>
              <a:gd name="connsiteY74-1128" fmla="*/ 236673 h 6858000"/>
              <a:gd name="connsiteX75-1129" fmla="*/ 41149 w 6354263"/>
              <a:gd name="connsiteY75-1130" fmla="*/ 144983 h 6858000"/>
              <a:gd name="connsiteX76-1131" fmla="*/ 31684 w 6354263"/>
              <a:gd name="connsiteY76-1132" fmla="*/ 33857 h 6858000"/>
              <a:gd name="connsiteX77-1133" fmla="*/ 13714 w 6354263"/>
              <a:gd name="connsiteY77-1134" fmla="*/ 0 h 6858000"/>
              <a:gd name="connsiteX0-1135" fmla="*/ 13714 w 6354263"/>
              <a:gd name="connsiteY0-1136" fmla="*/ 0 h 6858000"/>
              <a:gd name="connsiteX1-1137" fmla="*/ 6354263 w 6354263"/>
              <a:gd name="connsiteY1-1138" fmla="*/ 0 h 6858000"/>
              <a:gd name="connsiteX2-1139" fmla="*/ 6354263 w 6354263"/>
              <a:gd name="connsiteY2-1140" fmla="*/ 6858000 h 6858000"/>
              <a:gd name="connsiteX3-1141" fmla="*/ 75551 w 6354263"/>
              <a:gd name="connsiteY3-1142" fmla="*/ 6857735 h 6858000"/>
              <a:gd name="connsiteX4-1143" fmla="*/ 111199 w 6354263"/>
              <a:gd name="connsiteY4-1144" fmla="*/ 6776847 h 6858000"/>
              <a:gd name="connsiteX5-1145" fmla="*/ 122402 w 6354263"/>
              <a:gd name="connsiteY5-1146" fmla="*/ 6737706 h 6858000"/>
              <a:gd name="connsiteX6-1147" fmla="*/ 139360 w 6354263"/>
              <a:gd name="connsiteY6-1148" fmla="*/ 6686827 h 6858000"/>
              <a:gd name="connsiteX7-1149" fmla="*/ 150639 w 6354263"/>
              <a:gd name="connsiteY7-1150" fmla="*/ 6633777 h 6858000"/>
              <a:gd name="connsiteX8-1151" fmla="*/ 221601 w 6354263"/>
              <a:gd name="connsiteY8-1152" fmla="*/ 6492130 h 6858000"/>
              <a:gd name="connsiteX9-1153" fmla="*/ 236883 w 6354263"/>
              <a:gd name="connsiteY9-1154" fmla="*/ 6431610 h 6858000"/>
              <a:gd name="connsiteX10-1155" fmla="*/ 255237 w 6354263"/>
              <a:gd name="connsiteY10-1156" fmla="*/ 6294334 h 6858000"/>
              <a:gd name="connsiteX11-1157" fmla="*/ 243327 w 6354263"/>
              <a:gd name="connsiteY11-1158" fmla="*/ 6231403 h 6858000"/>
              <a:gd name="connsiteX12-1159" fmla="*/ 236174 w 6354263"/>
              <a:gd name="connsiteY12-1160" fmla="*/ 6202459 h 6858000"/>
              <a:gd name="connsiteX13-1161" fmla="*/ 235003 w 6354263"/>
              <a:gd name="connsiteY13-1162" fmla="*/ 6153037 h 6858000"/>
              <a:gd name="connsiteX14-1163" fmla="*/ 242392 w 6354263"/>
              <a:gd name="connsiteY14-1164" fmla="*/ 5905303 h 6858000"/>
              <a:gd name="connsiteX15-1165" fmla="*/ 271577 w 6354263"/>
              <a:gd name="connsiteY15-1166" fmla="*/ 5712857 h 6858000"/>
              <a:gd name="connsiteX16-1167" fmla="*/ 300606 w 6354263"/>
              <a:gd name="connsiteY16-1168" fmla="*/ 5660491 h 6858000"/>
              <a:gd name="connsiteX17-1169" fmla="*/ 314256 w 6354263"/>
              <a:gd name="connsiteY17-1170" fmla="*/ 5553910 h 6858000"/>
              <a:gd name="connsiteX18-1171" fmla="*/ 338056 w 6354263"/>
              <a:gd name="connsiteY18-1172" fmla="*/ 5449031 h 6858000"/>
              <a:gd name="connsiteX19-1173" fmla="*/ 373987 w 6354263"/>
              <a:gd name="connsiteY19-1174" fmla="*/ 5341916 h 6858000"/>
              <a:gd name="connsiteX20-1175" fmla="*/ 411377 w 6354263"/>
              <a:gd name="connsiteY20-1176" fmla="*/ 5264214 h 6858000"/>
              <a:gd name="connsiteX21-1177" fmla="*/ 417377 w 6354263"/>
              <a:gd name="connsiteY21-1178" fmla="*/ 5225268 h 6858000"/>
              <a:gd name="connsiteX22-1179" fmla="*/ 425445 w 6354263"/>
              <a:gd name="connsiteY22-1180" fmla="*/ 5159961 h 6858000"/>
              <a:gd name="connsiteX23-1181" fmla="*/ 428962 w 6354263"/>
              <a:gd name="connsiteY23-1182" fmla="*/ 5125185 h 6858000"/>
              <a:gd name="connsiteX24-1183" fmla="*/ 442470 w 6354263"/>
              <a:gd name="connsiteY24-1184" fmla="*/ 5067850 h 6858000"/>
              <a:gd name="connsiteX25-1185" fmla="*/ 445130 w 6354263"/>
              <a:gd name="connsiteY25-1186" fmla="*/ 5060861 h 6858000"/>
              <a:gd name="connsiteX26-1187" fmla="*/ 443433 w 6354263"/>
              <a:gd name="connsiteY26-1188" fmla="*/ 4993030 h 6858000"/>
              <a:gd name="connsiteX27-1189" fmla="*/ 450164 w 6354263"/>
              <a:gd name="connsiteY27-1190" fmla="*/ 4946844 h 6858000"/>
              <a:gd name="connsiteX28-1191" fmla="*/ 461132 w 6354263"/>
              <a:gd name="connsiteY28-1192" fmla="*/ 4858827 h 6858000"/>
              <a:gd name="connsiteX29-1193" fmla="*/ 466883 w 6354263"/>
              <a:gd name="connsiteY29-1194" fmla="*/ 4821170 h 6858000"/>
              <a:gd name="connsiteX30-1195" fmla="*/ 466214 w 6354263"/>
              <a:gd name="connsiteY30-1196" fmla="*/ 4584173 h 6858000"/>
              <a:gd name="connsiteX31-1197" fmla="*/ 458077 w 6354263"/>
              <a:gd name="connsiteY31-1198" fmla="*/ 4375228 h 6858000"/>
              <a:gd name="connsiteX32-1199" fmla="*/ 439230 w 6354263"/>
              <a:gd name="connsiteY32-1200" fmla="*/ 4214165 h 6858000"/>
              <a:gd name="connsiteX33-1201" fmla="*/ 440817 w 6354263"/>
              <a:gd name="connsiteY33-1202" fmla="*/ 4076008 h 6858000"/>
              <a:gd name="connsiteX34-1203" fmla="*/ 428834 w 6354263"/>
              <a:gd name="connsiteY34-1204" fmla="*/ 4033999 h 6858000"/>
              <a:gd name="connsiteX35-1205" fmla="*/ 428566 w 6354263"/>
              <a:gd name="connsiteY35-1206" fmla="*/ 4013953 h 6858000"/>
              <a:gd name="connsiteX36-1207" fmla="*/ 432754 w 6354263"/>
              <a:gd name="connsiteY36-1208" fmla="*/ 3872886 h 6858000"/>
              <a:gd name="connsiteX37-1209" fmla="*/ 442860 w 6354263"/>
              <a:gd name="connsiteY37-1210" fmla="*/ 3813873 h 6858000"/>
              <a:gd name="connsiteX38-1211" fmla="*/ 453474 w 6354263"/>
              <a:gd name="connsiteY38-1212" fmla="*/ 3738082 h 6858000"/>
              <a:gd name="connsiteX39-1213" fmla="*/ 460631 w 6354263"/>
              <a:gd name="connsiteY39-1214" fmla="*/ 3673397 h 6858000"/>
              <a:gd name="connsiteX40-1215" fmla="*/ 459945 w 6354263"/>
              <a:gd name="connsiteY40-1216" fmla="*/ 3637109 h 6858000"/>
              <a:gd name="connsiteX41-1217" fmla="*/ 463299 w 6354263"/>
              <a:gd name="connsiteY41-1218" fmla="*/ 3536883 h 6858000"/>
              <a:gd name="connsiteX42-1219" fmla="*/ 484176 w 6354263"/>
              <a:gd name="connsiteY42-1220" fmla="*/ 3295862 h 6858000"/>
              <a:gd name="connsiteX43-1221" fmla="*/ 467153 w 6354263"/>
              <a:gd name="connsiteY43-1222" fmla="*/ 3158586 h 6858000"/>
              <a:gd name="connsiteX44-1223" fmla="*/ 443196 w 6354263"/>
              <a:gd name="connsiteY44-1224" fmla="*/ 3112365 h 6858000"/>
              <a:gd name="connsiteX45-1225" fmla="*/ 429046 w 6354263"/>
              <a:gd name="connsiteY45-1226" fmla="*/ 3072935 h 6858000"/>
              <a:gd name="connsiteX46-1227" fmla="*/ 404861 w 6354263"/>
              <a:gd name="connsiteY46-1228" fmla="*/ 2958185 h 6858000"/>
              <a:gd name="connsiteX47-1229" fmla="*/ 363244 w 6354263"/>
              <a:gd name="connsiteY47-1230" fmla="*/ 2843952 h 6858000"/>
              <a:gd name="connsiteX48-1231" fmla="*/ 299193 w 6354263"/>
              <a:gd name="connsiteY48-1232" fmla="*/ 2554718 h 6858000"/>
              <a:gd name="connsiteX49-1233" fmla="*/ 270763 w 6354263"/>
              <a:gd name="connsiteY49-1234" fmla="*/ 2447068 h 6858000"/>
              <a:gd name="connsiteX50-1235" fmla="*/ 274728 w 6354263"/>
              <a:gd name="connsiteY50-1236" fmla="*/ 2423438 h 6858000"/>
              <a:gd name="connsiteX51-1237" fmla="*/ 243390 w 6354263"/>
              <a:gd name="connsiteY51-1238" fmla="*/ 2261920 h 6858000"/>
              <a:gd name="connsiteX52-1239" fmla="*/ 233538 w 6354263"/>
              <a:gd name="connsiteY52-1240" fmla="*/ 2195378 h 6858000"/>
              <a:gd name="connsiteX53-1241" fmla="*/ 218162 w 6354263"/>
              <a:gd name="connsiteY53-1242" fmla="*/ 2155135 h 6858000"/>
              <a:gd name="connsiteX54-1243" fmla="*/ 215686 w 6354263"/>
              <a:gd name="connsiteY54-1244" fmla="*/ 2118008 h 6858000"/>
              <a:gd name="connsiteX55-1245" fmla="*/ 216653 w 6354263"/>
              <a:gd name="connsiteY55-1246" fmla="*/ 2050531 h 6858000"/>
              <a:gd name="connsiteX56-1247" fmla="*/ 190335 w 6354263"/>
              <a:gd name="connsiteY56-1248" fmla="*/ 1906352 h 6858000"/>
              <a:gd name="connsiteX57-1249" fmla="*/ 167497 w 6354263"/>
              <a:gd name="connsiteY57-1250" fmla="*/ 1861531 h 6858000"/>
              <a:gd name="connsiteX58-1251" fmla="*/ 122489 w 6354263"/>
              <a:gd name="connsiteY58-1252" fmla="*/ 1732919 h 6858000"/>
              <a:gd name="connsiteX59-1253" fmla="*/ 94663 w 6354263"/>
              <a:gd name="connsiteY59-1254" fmla="*/ 1615777 h 6858000"/>
              <a:gd name="connsiteX60-1255" fmla="*/ 75954 w 6354263"/>
              <a:gd name="connsiteY60-1256" fmla="*/ 1563678 h 6858000"/>
              <a:gd name="connsiteX61-1257" fmla="*/ 81626 w 6354263"/>
              <a:gd name="connsiteY61-1258" fmla="*/ 1477995 h 6858000"/>
              <a:gd name="connsiteX62-1259" fmla="*/ 76163 w 6354263"/>
              <a:gd name="connsiteY62-1260" fmla="*/ 1307086 h 6858000"/>
              <a:gd name="connsiteX63-1261" fmla="*/ 81884 w 6354263"/>
              <a:gd name="connsiteY63-1262" fmla="*/ 1168288 h 6858000"/>
              <a:gd name="connsiteX64-1263" fmla="*/ 63947 w 6354263"/>
              <a:gd name="connsiteY64-1264" fmla="*/ 1088484 h 6858000"/>
              <a:gd name="connsiteX65-1265" fmla="*/ 52974 w 6354263"/>
              <a:gd name="connsiteY65-1266" fmla="*/ 1016103 h 6858000"/>
              <a:gd name="connsiteX66-1267" fmla="*/ 49390 w 6354263"/>
              <a:gd name="connsiteY66-1268" fmla="*/ 896999 h 6858000"/>
              <a:gd name="connsiteX67-1269" fmla="*/ 10557 w 6354263"/>
              <a:gd name="connsiteY67-1270" fmla="*/ 711705 h 6858000"/>
              <a:gd name="connsiteX68-1271" fmla="*/ 7547 w 6354263"/>
              <a:gd name="connsiteY68-1272" fmla="*/ 619315 h 6858000"/>
              <a:gd name="connsiteX69-1273" fmla="*/ 1367 w 6354263"/>
              <a:gd name="connsiteY69-1274" fmla="*/ 585934 h 6858000"/>
              <a:gd name="connsiteX70-1275" fmla="*/ 2540 w 6354263"/>
              <a:gd name="connsiteY70-1276" fmla="*/ 525163 h 6858000"/>
              <a:gd name="connsiteX71-1277" fmla="*/ 27257 w 6354263"/>
              <a:gd name="connsiteY71-1278" fmla="*/ 393828 h 6858000"/>
              <a:gd name="connsiteX72-1279" fmla="*/ 27091 w 6354263"/>
              <a:gd name="connsiteY72-1280" fmla="*/ 353137 h 6858000"/>
              <a:gd name="connsiteX73-1281" fmla="*/ 32637 w 6354263"/>
              <a:gd name="connsiteY73-1282" fmla="*/ 275771 h 6858000"/>
              <a:gd name="connsiteX74-1283" fmla="*/ 42081 w 6354263"/>
              <a:gd name="connsiteY74-1284" fmla="*/ 236673 h 6858000"/>
              <a:gd name="connsiteX75-1285" fmla="*/ 41149 w 6354263"/>
              <a:gd name="connsiteY75-1286" fmla="*/ 144983 h 6858000"/>
              <a:gd name="connsiteX76-1287" fmla="*/ 31684 w 6354263"/>
              <a:gd name="connsiteY76-1288" fmla="*/ 33857 h 6858000"/>
              <a:gd name="connsiteX77-1289" fmla="*/ 13714 w 6354263"/>
              <a:gd name="connsiteY77-1290" fmla="*/ 0 h 6858000"/>
              <a:gd name="connsiteX0-1291" fmla="*/ 13714 w 6354263"/>
              <a:gd name="connsiteY0-1292" fmla="*/ 0 h 6858000"/>
              <a:gd name="connsiteX1-1293" fmla="*/ 6354263 w 6354263"/>
              <a:gd name="connsiteY1-1294" fmla="*/ 0 h 6858000"/>
              <a:gd name="connsiteX2-1295" fmla="*/ 6354263 w 6354263"/>
              <a:gd name="connsiteY2-1296" fmla="*/ 6858000 h 6858000"/>
              <a:gd name="connsiteX3-1297" fmla="*/ 75551 w 6354263"/>
              <a:gd name="connsiteY3-1298" fmla="*/ 6857735 h 6858000"/>
              <a:gd name="connsiteX4-1299" fmla="*/ 111199 w 6354263"/>
              <a:gd name="connsiteY4-1300" fmla="*/ 6776847 h 6858000"/>
              <a:gd name="connsiteX5-1301" fmla="*/ 122402 w 6354263"/>
              <a:gd name="connsiteY5-1302" fmla="*/ 6737706 h 6858000"/>
              <a:gd name="connsiteX6-1303" fmla="*/ 139360 w 6354263"/>
              <a:gd name="connsiteY6-1304" fmla="*/ 6686827 h 6858000"/>
              <a:gd name="connsiteX7-1305" fmla="*/ 150639 w 6354263"/>
              <a:gd name="connsiteY7-1306" fmla="*/ 6633777 h 6858000"/>
              <a:gd name="connsiteX8-1307" fmla="*/ 221601 w 6354263"/>
              <a:gd name="connsiteY8-1308" fmla="*/ 6492130 h 6858000"/>
              <a:gd name="connsiteX9-1309" fmla="*/ 236883 w 6354263"/>
              <a:gd name="connsiteY9-1310" fmla="*/ 6431610 h 6858000"/>
              <a:gd name="connsiteX10-1311" fmla="*/ 255237 w 6354263"/>
              <a:gd name="connsiteY10-1312" fmla="*/ 6294334 h 6858000"/>
              <a:gd name="connsiteX11-1313" fmla="*/ 243327 w 6354263"/>
              <a:gd name="connsiteY11-1314" fmla="*/ 6231403 h 6858000"/>
              <a:gd name="connsiteX12-1315" fmla="*/ 236174 w 6354263"/>
              <a:gd name="connsiteY12-1316" fmla="*/ 6202459 h 6858000"/>
              <a:gd name="connsiteX13-1317" fmla="*/ 235003 w 6354263"/>
              <a:gd name="connsiteY13-1318" fmla="*/ 6153037 h 6858000"/>
              <a:gd name="connsiteX14-1319" fmla="*/ 242392 w 6354263"/>
              <a:gd name="connsiteY14-1320" fmla="*/ 5905303 h 6858000"/>
              <a:gd name="connsiteX15-1321" fmla="*/ 271577 w 6354263"/>
              <a:gd name="connsiteY15-1322" fmla="*/ 5712857 h 6858000"/>
              <a:gd name="connsiteX16-1323" fmla="*/ 300606 w 6354263"/>
              <a:gd name="connsiteY16-1324" fmla="*/ 5660491 h 6858000"/>
              <a:gd name="connsiteX17-1325" fmla="*/ 314256 w 6354263"/>
              <a:gd name="connsiteY17-1326" fmla="*/ 5553910 h 6858000"/>
              <a:gd name="connsiteX18-1327" fmla="*/ 338056 w 6354263"/>
              <a:gd name="connsiteY18-1328" fmla="*/ 5449031 h 6858000"/>
              <a:gd name="connsiteX19-1329" fmla="*/ 373987 w 6354263"/>
              <a:gd name="connsiteY19-1330" fmla="*/ 5341916 h 6858000"/>
              <a:gd name="connsiteX20-1331" fmla="*/ 411377 w 6354263"/>
              <a:gd name="connsiteY20-1332" fmla="*/ 5264214 h 6858000"/>
              <a:gd name="connsiteX21-1333" fmla="*/ 417377 w 6354263"/>
              <a:gd name="connsiteY21-1334" fmla="*/ 5225268 h 6858000"/>
              <a:gd name="connsiteX22-1335" fmla="*/ 425445 w 6354263"/>
              <a:gd name="connsiteY22-1336" fmla="*/ 5159961 h 6858000"/>
              <a:gd name="connsiteX23-1337" fmla="*/ 428962 w 6354263"/>
              <a:gd name="connsiteY23-1338" fmla="*/ 5125185 h 6858000"/>
              <a:gd name="connsiteX24-1339" fmla="*/ 442470 w 6354263"/>
              <a:gd name="connsiteY24-1340" fmla="*/ 5067850 h 6858000"/>
              <a:gd name="connsiteX25-1341" fmla="*/ 445130 w 6354263"/>
              <a:gd name="connsiteY25-1342" fmla="*/ 5060861 h 6858000"/>
              <a:gd name="connsiteX26-1343" fmla="*/ 443433 w 6354263"/>
              <a:gd name="connsiteY26-1344" fmla="*/ 4993030 h 6858000"/>
              <a:gd name="connsiteX27-1345" fmla="*/ 450164 w 6354263"/>
              <a:gd name="connsiteY27-1346" fmla="*/ 4946844 h 6858000"/>
              <a:gd name="connsiteX28-1347" fmla="*/ 461132 w 6354263"/>
              <a:gd name="connsiteY28-1348" fmla="*/ 4858827 h 6858000"/>
              <a:gd name="connsiteX29-1349" fmla="*/ 466883 w 6354263"/>
              <a:gd name="connsiteY29-1350" fmla="*/ 4821170 h 6858000"/>
              <a:gd name="connsiteX30-1351" fmla="*/ 466214 w 6354263"/>
              <a:gd name="connsiteY30-1352" fmla="*/ 4584173 h 6858000"/>
              <a:gd name="connsiteX31-1353" fmla="*/ 458077 w 6354263"/>
              <a:gd name="connsiteY31-1354" fmla="*/ 4375228 h 6858000"/>
              <a:gd name="connsiteX32-1355" fmla="*/ 439230 w 6354263"/>
              <a:gd name="connsiteY32-1356" fmla="*/ 4214165 h 6858000"/>
              <a:gd name="connsiteX33-1357" fmla="*/ 440817 w 6354263"/>
              <a:gd name="connsiteY33-1358" fmla="*/ 4076008 h 6858000"/>
              <a:gd name="connsiteX34-1359" fmla="*/ 428834 w 6354263"/>
              <a:gd name="connsiteY34-1360" fmla="*/ 4033999 h 6858000"/>
              <a:gd name="connsiteX35-1361" fmla="*/ 428566 w 6354263"/>
              <a:gd name="connsiteY35-1362" fmla="*/ 4013953 h 6858000"/>
              <a:gd name="connsiteX36-1363" fmla="*/ 432754 w 6354263"/>
              <a:gd name="connsiteY36-1364" fmla="*/ 3872886 h 6858000"/>
              <a:gd name="connsiteX37-1365" fmla="*/ 442860 w 6354263"/>
              <a:gd name="connsiteY37-1366" fmla="*/ 3813873 h 6858000"/>
              <a:gd name="connsiteX38-1367" fmla="*/ 453474 w 6354263"/>
              <a:gd name="connsiteY38-1368" fmla="*/ 3738082 h 6858000"/>
              <a:gd name="connsiteX39-1369" fmla="*/ 460631 w 6354263"/>
              <a:gd name="connsiteY39-1370" fmla="*/ 3673397 h 6858000"/>
              <a:gd name="connsiteX40-1371" fmla="*/ 459945 w 6354263"/>
              <a:gd name="connsiteY40-1372" fmla="*/ 3637109 h 6858000"/>
              <a:gd name="connsiteX41-1373" fmla="*/ 463299 w 6354263"/>
              <a:gd name="connsiteY41-1374" fmla="*/ 3536883 h 6858000"/>
              <a:gd name="connsiteX42-1375" fmla="*/ 484176 w 6354263"/>
              <a:gd name="connsiteY42-1376" fmla="*/ 3295862 h 6858000"/>
              <a:gd name="connsiteX43-1377" fmla="*/ 467153 w 6354263"/>
              <a:gd name="connsiteY43-1378" fmla="*/ 3158586 h 6858000"/>
              <a:gd name="connsiteX44-1379" fmla="*/ 443196 w 6354263"/>
              <a:gd name="connsiteY44-1380" fmla="*/ 3112365 h 6858000"/>
              <a:gd name="connsiteX45-1381" fmla="*/ 429046 w 6354263"/>
              <a:gd name="connsiteY45-1382" fmla="*/ 3072935 h 6858000"/>
              <a:gd name="connsiteX46-1383" fmla="*/ 404861 w 6354263"/>
              <a:gd name="connsiteY46-1384" fmla="*/ 2958185 h 6858000"/>
              <a:gd name="connsiteX47-1385" fmla="*/ 363244 w 6354263"/>
              <a:gd name="connsiteY47-1386" fmla="*/ 2843952 h 6858000"/>
              <a:gd name="connsiteX48-1387" fmla="*/ 299193 w 6354263"/>
              <a:gd name="connsiteY48-1388" fmla="*/ 2554718 h 6858000"/>
              <a:gd name="connsiteX49-1389" fmla="*/ 270763 w 6354263"/>
              <a:gd name="connsiteY49-1390" fmla="*/ 2447068 h 6858000"/>
              <a:gd name="connsiteX50-1391" fmla="*/ 274728 w 6354263"/>
              <a:gd name="connsiteY50-1392" fmla="*/ 2423438 h 6858000"/>
              <a:gd name="connsiteX51-1393" fmla="*/ 243390 w 6354263"/>
              <a:gd name="connsiteY51-1394" fmla="*/ 2261920 h 6858000"/>
              <a:gd name="connsiteX52-1395" fmla="*/ 233538 w 6354263"/>
              <a:gd name="connsiteY52-1396" fmla="*/ 2195378 h 6858000"/>
              <a:gd name="connsiteX53-1397" fmla="*/ 218162 w 6354263"/>
              <a:gd name="connsiteY53-1398" fmla="*/ 2155135 h 6858000"/>
              <a:gd name="connsiteX54-1399" fmla="*/ 215686 w 6354263"/>
              <a:gd name="connsiteY54-1400" fmla="*/ 2118008 h 6858000"/>
              <a:gd name="connsiteX55-1401" fmla="*/ 216653 w 6354263"/>
              <a:gd name="connsiteY55-1402" fmla="*/ 2050531 h 6858000"/>
              <a:gd name="connsiteX56-1403" fmla="*/ 190335 w 6354263"/>
              <a:gd name="connsiteY56-1404" fmla="*/ 1906352 h 6858000"/>
              <a:gd name="connsiteX57-1405" fmla="*/ 167497 w 6354263"/>
              <a:gd name="connsiteY57-1406" fmla="*/ 1861531 h 6858000"/>
              <a:gd name="connsiteX58-1407" fmla="*/ 122489 w 6354263"/>
              <a:gd name="connsiteY58-1408" fmla="*/ 1732919 h 6858000"/>
              <a:gd name="connsiteX59-1409" fmla="*/ 94663 w 6354263"/>
              <a:gd name="connsiteY59-1410" fmla="*/ 1615777 h 6858000"/>
              <a:gd name="connsiteX60-1411" fmla="*/ 75954 w 6354263"/>
              <a:gd name="connsiteY60-1412" fmla="*/ 1563678 h 6858000"/>
              <a:gd name="connsiteX61-1413" fmla="*/ 81626 w 6354263"/>
              <a:gd name="connsiteY61-1414" fmla="*/ 1477995 h 6858000"/>
              <a:gd name="connsiteX62-1415" fmla="*/ 76163 w 6354263"/>
              <a:gd name="connsiteY62-1416" fmla="*/ 1307086 h 6858000"/>
              <a:gd name="connsiteX63-1417" fmla="*/ 81884 w 6354263"/>
              <a:gd name="connsiteY63-1418" fmla="*/ 1168288 h 6858000"/>
              <a:gd name="connsiteX64-1419" fmla="*/ 63947 w 6354263"/>
              <a:gd name="connsiteY64-1420" fmla="*/ 1088484 h 6858000"/>
              <a:gd name="connsiteX65-1421" fmla="*/ 52974 w 6354263"/>
              <a:gd name="connsiteY65-1422" fmla="*/ 1016103 h 6858000"/>
              <a:gd name="connsiteX66-1423" fmla="*/ 49390 w 6354263"/>
              <a:gd name="connsiteY66-1424" fmla="*/ 896999 h 6858000"/>
              <a:gd name="connsiteX67-1425" fmla="*/ 10557 w 6354263"/>
              <a:gd name="connsiteY67-1426" fmla="*/ 711705 h 6858000"/>
              <a:gd name="connsiteX68-1427" fmla="*/ 7547 w 6354263"/>
              <a:gd name="connsiteY68-1428" fmla="*/ 619315 h 6858000"/>
              <a:gd name="connsiteX69-1429" fmla="*/ 1367 w 6354263"/>
              <a:gd name="connsiteY69-1430" fmla="*/ 585934 h 6858000"/>
              <a:gd name="connsiteX70-1431" fmla="*/ 2540 w 6354263"/>
              <a:gd name="connsiteY70-1432" fmla="*/ 525163 h 6858000"/>
              <a:gd name="connsiteX71-1433" fmla="*/ 27257 w 6354263"/>
              <a:gd name="connsiteY71-1434" fmla="*/ 393828 h 6858000"/>
              <a:gd name="connsiteX72-1435" fmla="*/ 27091 w 6354263"/>
              <a:gd name="connsiteY72-1436" fmla="*/ 353137 h 6858000"/>
              <a:gd name="connsiteX73-1437" fmla="*/ 32637 w 6354263"/>
              <a:gd name="connsiteY73-1438" fmla="*/ 275771 h 6858000"/>
              <a:gd name="connsiteX74-1439" fmla="*/ 42081 w 6354263"/>
              <a:gd name="connsiteY74-1440" fmla="*/ 236673 h 6858000"/>
              <a:gd name="connsiteX75-1441" fmla="*/ 41149 w 6354263"/>
              <a:gd name="connsiteY75-1442" fmla="*/ 144983 h 6858000"/>
              <a:gd name="connsiteX76-1443" fmla="*/ 31684 w 6354263"/>
              <a:gd name="connsiteY76-1444" fmla="*/ 33857 h 6858000"/>
              <a:gd name="connsiteX77-1445" fmla="*/ 13714 w 6354263"/>
              <a:gd name="connsiteY77-1446" fmla="*/ 0 h 6858000"/>
              <a:gd name="connsiteX0-1447" fmla="*/ 13714 w 6354263"/>
              <a:gd name="connsiteY0-1448" fmla="*/ 0 h 6858000"/>
              <a:gd name="connsiteX1-1449" fmla="*/ 6354263 w 6354263"/>
              <a:gd name="connsiteY1-1450" fmla="*/ 0 h 6858000"/>
              <a:gd name="connsiteX2-1451" fmla="*/ 6354263 w 6354263"/>
              <a:gd name="connsiteY2-1452" fmla="*/ 6858000 h 6858000"/>
              <a:gd name="connsiteX3-1453" fmla="*/ 75551 w 6354263"/>
              <a:gd name="connsiteY3-1454" fmla="*/ 6857735 h 6858000"/>
              <a:gd name="connsiteX4-1455" fmla="*/ 111199 w 6354263"/>
              <a:gd name="connsiteY4-1456" fmla="*/ 6776847 h 6858000"/>
              <a:gd name="connsiteX5-1457" fmla="*/ 122402 w 6354263"/>
              <a:gd name="connsiteY5-1458" fmla="*/ 6737706 h 6858000"/>
              <a:gd name="connsiteX6-1459" fmla="*/ 139360 w 6354263"/>
              <a:gd name="connsiteY6-1460" fmla="*/ 6686827 h 6858000"/>
              <a:gd name="connsiteX7-1461" fmla="*/ 150639 w 6354263"/>
              <a:gd name="connsiteY7-1462" fmla="*/ 6633777 h 6858000"/>
              <a:gd name="connsiteX8-1463" fmla="*/ 221601 w 6354263"/>
              <a:gd name="connsiteY8-1464" fmla="*/ 6492130 h 6858000"/>
              <a:gd name="connsiteX9-1465" fmla="*/ 236883 w 6354263"/>
              <a:gd name="connsiteY9-1466" fmla="*/ 6431610 h 6858000"/>
              <a:gd name="connsiteX10-1467" fmla="*/ 255237 w 6354263"/>
              <a:gd name="connsiteY10-1468" fmla="*/ 6294334 h 6858000"/>
              <a:gd name="connsiteX11-1469" fmla="*/ 243327 w 6354263"/>
              <a:gd name="connsiteY11-1470" fmla="*/ 6231403 h 6858000"/>
              <a:gd name="connsiteX12-1471" fmla="*/ 236174 w 6354263"/>
              <a:gd name="connsiteY12-1472" fmla="*/ 6202459 h 6858000"/>
              <a:gd name="connsiteX13-1473" fmla="*/ 235003 w 6354263"/>
              <a:gd name="connsiteY13-1474" fmla="*/ 6153037 h 6858000"/>
              <a:gd name="connsiteX14-1475" fmla="*/ 242392 w 6354263"/>
              <a:gd name="connsiteY14-1476" fmla="*/ 5905303 h 6858000"/>
              <a:gd name="connsiteX15-1477" fmla="*/ 271577 w 6354263"/>
              <a:gd name="connsiteY15-1478" fmla="*/ 5712857 h 6858000"/>
              <a:gd name="connsiteX16-1479" fmla="*/ 300606 w 6354263"/>
              <a:gd name="connsiteY16-1480" fmla="*/ 5660491 h 6858000"/>
              <a:gd name="connsiteX17-1481" fmla="*/ 314256 w 6354263"/>
              <a:gd name="connsiteY17-1482" fmla="*/ 5553910 h 6858000"/>
              <a:gd name="connsiteX18-1483" fmla="*/ 338056 w 6354263"/>
              <a:gd name="connsiteY18-1484" fmla="*/ 5449031 h 6858000"/>
              <a:gd name="connsiteX19-1485" fmla="*/ 373987 w 6354263"/>
              <a:gd name="connsiteY19-1486" fmla="*/ 5341916 h 6858000"/>
              <a:gd name="connsiteX20-1487" fmla="*/ 411377 w 6354263"/>
              <a:gd name="connsiteY20-1488" fmla="*/ 5264214 h 6858000"/>
              <a:gd name="connsiteX21-1489" fmla="*/ 417377 w 6354263"/>
              <a:gd name="connsiteY21-1490" fmla="*/ 5225268 h 6858000"/>
              <a:gd name="connsiteX22-1491" fmla="*/ 425445 w 6354263"/>
              <a:gd name="connsiteY22-1492" fmla="*/ 5159961 h 6858000"/>
              <a:gd name="connsiteX23-1493" fmla="*/ 428962 w 6354263"/>
              <a:gd name="connsiteY23-1494" fmla="*/ 5125185 h 6858000"/>
              <a:gd name="connsiteX24-1495" fmla="*/ 442470 w 6354263"/>
              <a:gd name="connsiteY24-1496" fmla="*/ 5067850 h 6858000"/>
              <a:gd name="connsiteX25-1497" fmla="*/ 445130 w 6354263"/>
              <a:gd name="connsiteY25-1498" fmla="*/ 5060861 h 6858000"/>
              <a:gd name="connsiteX26-1499" fmla="*/ 443433 w 6354263"/>
              <a:gd name="connsiteY26-1500" fmla="*/ 4993030 h 6858000"/>
              <a:gd name="connsiteX27-1501" fmla="*/ 450164 w 6354263"/>
              <a:gd name="connsiteY27-1502" fmla="*/ 4946844 h 6858000"/>
              <a:gd name="connsiteX28-1503" fmla="*/ 461132 w 6354263"/>
              <a:gd name="connsiteY28-1504" fmla="*/ 4858827 h 6858000"/>
              <a:gd name="connsiteX29-1505" fmla="*/ 466883 w 6354263"/>
              <a:gd name="connsiteY29-1506" fmla="*/ 4821170 h 6858000"/>
              <a:gd name="connsiteX30-1507" fmla="*/ 466214 w 6354263"/>
              <a:gd name="connsiteY30-1508" fmla="*/ 4584173 h 6858000"/>
              <a:gd name="connsiteX31-1509" fmla="*/ 458077 w 6354263"/>
              <a:gd name="connsiteY31-1510" fmla="*/ 4375228 h 6858000"/>
              <a:gd name="connsiteX32-1511" fmla="*/ 439230 w 6354263"/>
              <a:gd name="connsiteY32-1512" fmla="*/ 4214165 h 6858000"/>
              <a:gd name="connsiteX33-1513" fmla="*/ 440817 w 6354263"/>
              <a:gd name="connsiteY33-1514" fmla="*/ 4076008 h 6858000"/>
              <a:gd name="connsiteX34-1515" fmla="*/ 428834 w 6354263"/>
              <a:gd name="connsiteY34-1516" fmla="*/ 4033999 h 6858000"/>
              <a:gd name="connsiteX35-1517" fmla="*/ 428566 w 6354263"/>
              <a:gd name="connsiteY35-1518" fmla="*/ 4013953 h 6858000"/>
              <a:gd name="connsiteX36-1519" fmla="*/ 432754 w 6354263"/>
              <a:gd name="connsiteY36-1520" fmla="*/ 3872886 h 6858000"/>
              <a:gd name="connsiteX37-1521" fmla="*/ 442860 w 6354263"/>
              <a:gd name="connsiteY37-1522" fmla="*/ 3813873 h 6858000"/>
              <a:gd name="connsiteX38-1523" fmla="*/ 453474 w 6354263"/>
              <a:gd name="connsiteY38-1524" fmla="*/ 3738082 h 6858000"/>
              <a:gd name="connsiteX39-1525" fmla="*/ 460631 w 6354263"/>
              <a:gd name="connsiteY39-1526" fmla="*/ 3673397 h 6858000"/>
              <a:gd name="connsiteX40-1527" fmla="*/ 459945 w 6354263"/>
              <a:gd name="connsiteY40-1528" fmla="*/ 3637109 h 6858000"/>
              <a:gd name="connsiteX41-1529" fmla="*/ 463299 w 6354263"/>
              <a:gd name="connsiteY41-1530" fmla="*/ 3536883 h 6858000"/>
              <a:gd name="connsiteX42-1531" fmla="*/ 484176 w 6354263"/>
              <a:gd name="connsiteY42-1532" fmla="*/ 3295862 h 6858000"/>
              <a:gd name="connsiteX43-1533" fmla="*/ 467153 w 6354263"/>
              <a:gd name="connsiteY43-1534" fmla="*/ 3158586 h 6858000"/>
              <a:gd name="connsiteX44-1535" fmla="*/ 443196 w 6354263"/>
              <a:gd name="connsiteY44-1536" fmla="*/ 3112365 h 6858000"/>
              <a:gd name="connsiteX45-1537" fmla="*/ 429046 w 6354263"/>
              <a:gd name="connsiteY45-1538" fmla="*/ 3072935 h 6858000"/>
              <a:gd name="connsiteX46-1539" fmla="*/ 404861 w 6354263"/>
              <a:gd name="connsiteY46-1540" fmla="*/ 2958185 h 6858000"/>
              <a:gd name="connsiteX47-1541" fmla="*/ 363244 w 6354263"/>
              <a:gd name="connsiteY47-1542" fmla="*/ 2843952 h 6858000"/>
              <a:gd name="connsiteX48-1543" fmla="*/ 299193 w 6354263"/>
              <a:gd name="connsiteY48-1544" fmla="*/ 2554718 h 6858000"/>
              <a:gd name="connsiteX49-1545" fmla="*/ 270763 w 6354263"/>
              <a:gd name="connsiteY49-1546" fmla="*/ 2447068 h 6858000"/>
              <a:gd name="connsiteX50-1547" fmla="*/ 274728 w 6354263"/>
              <a:gd name="connsiteY50-1548" fmla="*/ 2423438 h 6858000"/>
              <a:gd name="connsiteX51-1549" fmla="*/ 243390 w 6354263"/>
              <a:gd name="connsiteY51-1550" fmla="*/ 2261920 h 6858000"/>
              <a:gd name="connsiteX52-1551" fmla="*/ 233538 w 6354263"/>
              <a:gd name="connsiteY52-1552" fmla="*/ 2195378 h 6858000"/>
              <a:gd name="connsiteX53-1553" fmla="*/ 218162 w 6354263"/>
              <a:gd name="connsiteY53-1554" fmla="*/ 2155135 h 6858000"/>
              <a:gd name="connsiteX54-1555" fmla="*/ 215686 w 6354263"/>
              <a:gd name="connsiteY54-1556" fmla="*/ 2118008 h 6858000"/>
              <a:gd name="connsiteX55-1557" fmla="*/ 216653 w 6354263"/>
              <a:gd name="connsiteY55-1558" fmla="*/ 2050531 h 6858000"/>
              <a:gd name="connsiteX56-1559" fmla="*/ 190335 w 6354263"/>
              <a:gd name="connsiteY56-1560" fmla="*/ 1906352 h 6858000"/>
              <a:gd name="connsiteX57-1561" fmla="*/ 167497 w 6354263"/>
              <a:gd name="connsiteY57-1562" fmla="*/ 1861531 h 6858000"/>
              <a:gd name="connsiteX58-1563" fmla="*/ 122489 w 6354263"/>
              <a:gd name="connsiteY58-1564" fmla="*/ 1732919 h 6858000"/>
              <a:gd name="connsiteX59-1565" fmla="*/ 94663 w 6354263"/>
              <a:gd name="connsiteY59-1566" fmla="*/ 1615777 h 6858000"/>
              <a:gd name="connsiteX60-1567" fmla="*/ 75954 w 6354263"/>
              <a:gd name="connsiteY60-1568" fmla="*/ 1563678 h 6858000"/>
              <a:gd name="connsiteX61-1569" fmla="*/ 81626 w 6354263"/>
              <a:gd name="connsiteY61-1570" fmla="*/ 1477995 h 6858000"/>
              <a:gd name="connsiteX62-1571" fmla="*/ 76163 w 6354263"/>
              <a:gd name="connsiteY62-1572" fmla="*/ 1307086 h 6858000"/>
              <a:gd name="connsiteX63-1573" fmla="*/ 81884 w 6354263"/>
              <a:gd name="connsiteY63-1574" fmla="*/ 1168288 h 6858000"/>
              <a:gd name="connsiteX64-1575" fmla="*/ 63947 w 6354263"/>
              <a:gd name="connsiteY64-1576" fmla="*/ 1088484 h 6858000"/>
              <a:gd name="connsiteX65-1577" fmla="*/ 52974 w 6354263"/>
              <a:gd name="connsiteY65-1578" fmla="*/ 1016103 h 6858000"/>
              <a:gd name="connsiteX66-1579" fmla="*/ 49390 w 6354263"/>
              <a:gd name="connsiteY66-1580" fmla="*/ 896999 h 6858000"/>
              <a:gd name="connsiteX67-1581" fmla="*/ 10557 w 6354263"/>
              <a:gd name="connsiteY67-1582" fmla="*/ 711705 h 6858000"/>
              <a:gd name="connsiteX68-1583" fmla="*/ 7547 w 6354263"/>
              <a:gd name="connsiteY68-1584" fmla="*/ 619315 h 6858000"/>
              <a:gd name="connsiteX69-1585" fmla="*/ 1367 w 6354263"/>
              <a:gd name="connsiteY69-1586" fmla="*/ 585934 h 6858000"/>
              <a:gd name="connsiteX70-1587" fmla="*/ 2540 w 6354263"/>
              <a:gd name="connsiteY70-1588" fmla="*/ 525163 h 6858000"/>
              <a:gd name="connsiteX71-1589" fmla="*/ 27257 w 6354263"/>
              <a:gd name="connsiteY71-1590" fmla="*/ 393828 h 6858000"/>
              <a:gd name="connsiteX72-1591" fmla="*/ 27091 w 6354263"/>
              <a:gd name="connsiteY72-1592" fmla="*/ 353137 h 6858000"/>
              <a:gd name="connsiteX73-1593" fmla="*/ 42081 w 6354263"/>
              <a:gd name="connsiteY73-1594" fmla="*/ 236673 h 6858000"/>
              <a:gd name="connsiteX74-1595" fmla="*/ 41149 w 6354263"/>
              <a:gd name="connsiteY74-1596" fmla="*/ 144983 h 6858000"/>
              <a:gd name="connsiteX75-1597" fmla="*/ 31684 w 6354263"/>
              <a:gd name="connsiteY75-1598" fmla="*/ 33857 h 6858000"/>
              <a:gd name="connsiteX76-1599" fmla="*/ 13714 w 6354263"/>
              <a:gd name="connsiteY76-1600" fmla="*/ 0 h 6858000"/>
              <a:gd name="connsiteX0-1601" fmla="*/ 13714 w 6354263"/>
              <a:gd name="connsiteY0-1602" fmla="*/ 0 h 6858000"/>
              <a:gd name="connsiteX1-1603" fmla="*/ 6354263 w 6354263"/>
              <a:gd name="connsiteY1-1604" fmla="*/ 0 h 6858000"/>
              <a:gd name="connsiteX2-1605" fmla="*/ 6354263 w 6354263"/>
              <a:gd name="connsiteY2-1606" fmla="*/ 6858000 h 6858000"/>
              <a:gd name="connsiteX3-1607" fmla="*/ 75551 w 6354263"/>
              <a:gd name="connsiteY3-1608" fmla="*/ 6857735 h 6858000"/>
              <a:gd name="connsiteX4-1609" fmla="*/ 111199 w 6354263"/>
              <a:gd name="connsiteY4-1610" fmla="*/ 6776847 h 6858000"/>
              <a:gd name="connsiteX5-1611" fmla="*/ 122402 w 6354263"/>
              <a:gd name="connsiteY5-1612" fmla="*/ 6737706 h 6858000"/>
              <a:gd name="connsiteX6-1613" fmla="*/ 139360 w 6354263"/>
              <a:gd name="connsiteY6-1614" fmla="*/ 6686827 h 6858000"/>
              <a:gd name="connsiteX7-1615" fmla="*/ 150639 w 6354263"/>
              <a:gd name="connsiteY7-1616" fmla="*/ 6633777 h 6858000"/>
              <a:gd name="connsiteX8-1617" fmla="*/ 221601 w 6354263"/>
              <a:gd name="connsiteY8-1618" fmla="*/ 6492130 h 6858000"/>
              <a:gd name="connsiteX9-1619" fmla="*/ 236883 w 6354263"/>
              <a:gd name="connsiteY9-1620" fmla="*/ 6431610 h 6858000"/>
              <a:gd name="connsiteX10-1621" fmla="*/ 255237 w 6354263"/>
              <a:gd name="connsiteY10-1622" fmla="*/ 6294334 h 6858000"/>
              <a:gd name="connsiteX11-1623" fmla="*/ 243327 w 6354263"/>
              <a:gd name="connsiteY11-1624" fmla="*/ 6231403 h 6858000"/>
              <a:gd name="connsiteX12-1625" fmla="*/ 236174 w 6354263"/>
              <a:gd name="connsiteY12-1626" fmla="*/ 6202459 h 6858000"/>
              <a:gd name="connsiteX13-1627" fmla="*/ 235003 w 6354263"/>
              <a:gd name="connsiteY13-1628" fmla="*/ 6153037 h 6858000"/>
              <a:gd name="connsiteX14-1629" fmla="*/ 242392 w 6354263"/>
              <a:gd name="connsiteY14-1630" fmla="*/ 5905303 h 6858000"/>
              <a:gd name="connsiteX15-1631" fmla="*/ 271577 w 6354263"/>
              <a:gd name="connsiteY15-1632" fmla="*/ 5712857 h 6858000"/>
              <a:gd name="connsiteX16-1633" fmla="*/ 300606 w 6354263"/>
              <a:gd name="connsiteY16-1634" fmla="*/ 5660491 h 6858000"/>
              <a:gd name="connsiteX17-1635" fmla="*/ 314256 w 6354263"/>
              <a:gd name="connsiteY17-1636" fmla="*/ 5553910 h 6858000"/>
              <a:gd name="connsiteX18-1637" fmla="*/ 338056 w 6354263"/>
              <a:gd name="connsiteY18-1638" fmla="*/ 5449031 h 6858000"/>
              <a:gd name="connsiteX19-1639" fmla="*/ 373987 w 6354263"/>
              <a:gd name="connsiteY19-1640" fmla="*/ 5341916 h 6858000"/>
              <a:gd name="connsiteX20-1641" fmla="*/ 411377 w 6354263"/>
              <a:gd name="connsiteY20-1642" fmla="*/ 5264214 h 6858000"/>
              <a:gd name="connsiteX21-1643" fmla="*/ 417377 w 6354263"/>
              <a:gd name="connsiteY21-1644" fmla="*/ 5225268 h 6858000"/>
              <a:gd name="connsiteX22-1645" fmla="*/ 425445 w 6354263"/>
              <a:gd name="connsiteY22-1646" fmla="*/ 5159961 h 6858000"/>
              <a:gd name="connsiteX23-1647" fmla="*/ 428962 w 6354263"/>
              <a:gd name="connsiteY23-1648" fmla="*/ 5125185 h 6858000"/>
              <a:gd name="connsiteX24-1649" fmla="*/ 442470 w 6354263"/>
              <a:gd name="connsiteY24-1650" fmla="*/ 5067850 h 6858000"/>
              <a:gd name="connsiteX25-1651" fmla="*/ 445130 w 6354263"/>
              <a:gd name="connsiteY25-1652" fmla="*/ 5060861 h 6858000"/>
              <a:gd name="connsiteX26-1653" fmla="*/ 443433 w 6354263"/>
              <a:gd name="connsiteY26-1654" fmla="*/ 4993030 h 6858000"/>
              <a:gd name="connsiteX27-1655" fmla="*/ 450164 w 6354263"/>
              <a:gd name="connsiteY27-1656" fmla="*/ 4946844 h 6858000"/>
              <a:gd name="connsiteX28-1657" fmla="*/ 461132 w 6354263"/>
              <a:gd name="connsiteY28-1658" fmla="*/ 4858827 h 6858000"/>
              <a:gd name="connsiteX29-1659" fmla="*/ 466883 w 6354263"/>
              <a:gd name="connsiteY29-1660" fmla="*/ 4821170 h 6858000"/>
              <a:gd name="connsiteX30-1661" fmla="*/ 466214 w 6354263"/>
              <a:gd name="connsiteY30-1662" fmla="*/ 4584173 h 6858000"/>
              <a:gd name="connsiteX31-1663" fmla="*/ 458077 w 6354263"/>
              <a:gd name="connsiteY31-1664" fmla="*/ 4375228 h 6858000"/>
              <a:gd name="connsiteX32-1665" fmla="*/ 439230 w 6354263"/>
              <a:gd name="connsiteY32-1666" fmla="*/ 4214165 h 6858000"/>
              <a:gd name="connsiteX33-1667" fmla="*/ 440817 w 6354263"/>
              <a:gd name="connsiteY33-1668" fmla="*/ 4076008 h 6858000"/>
              <a:gd name="connsiteX34-1669" fmla="*/ 428834 w 6354263"/>
              <a:gd name="connsiteY34-1670" fmla="*/ 4033999 h 6858000"/>
              <a:gd name="connsiteX35-1671" fmla="*/ 428566 w 6354263"/>
              <a:gd name="connsiteY35-1672" fmla="*/ 4013953 h 6858000"/>
              <a:gd name="connsiteX36-1673" fmla="*/ 432754 w 6354263"/>
              <a:gd name="connsiteY36-1674" fmla="*/ 3872886 h 6858000"/>
              <a:gd name="connsiteX37-1675" fmla="*/ 442860 w 6354263"/>
              <a:gd name="connsiteY37-1676" fmla="*/ 3813873 h 6858000"/>
              <a:gd name="connsiteX38-1677" fmla="*/ 453474 w 6354263"/>
              <a:gd name="connsiteY38-1678" fmla="*/ 3738082 h 6858000"/>
              <a:gd name="connsiteX39-1679" fmla="*/ 460631 w 6354263"/>
              <a:gd name="connsiteY39-1680" fmla="*/ 3673397 h 6858000"/>
              <a:gd name="connsiteX40-1681" fmla="*/ 459945 w 6354263"/>
              <a:gd name="connsiteY40-1682" fmla="*/ 3637109 h 6858000"/>
              <a:gd name="connsiteX41-1683" fmla="*/ 463299 w 6354263"/>
              <a:gd name="connsiteY41-1684" fmla="*/ 3536883 h 6858000"/>
              <a:gd name="connsiteX42-1685" fmla="*/ 484176 w 6354263"/>
              <a:gd name="connsiteY42-1686" fmla="*/ 3295862 h 6858000"/>
              <a:gd name="connsiteX43-1687" fmla="*/ 467153 w 6354263"/>
              <a:gd name="connsiteY43-1688" fmla="*/ 3158586 h 6858000"/>
              <a:gd name="connsiteX44-1689" fmla="*/ 443196 w 6354263"/>
              <a:gd name="connsiteY44-1690" fmla="*/ 3112365 h 6858000"/>
              <a:gd name="connsiteX45-1691" fmla="*/ 429046 w 6354263"/>
              <a:gd name="connsiteY45-1692" fmla="*/ 3072935 h 6858000"/>
              <a:gd name="connsiteX46-1693" fmla="*/ 404861 w 6354263"/>
              <a:gd name="connsiteY46-1694" fmla="*/ 2958185 h 6858000"/>
              <a:gd name="connsiteX47-1695" fmla="*/ 363244 w 6354263"/>
              <a:gd name="connsiteY47-1696" fmla="*/ 2843952 h 6858000"/>
              <a:gd name="connsiteX48-1697" fmla="*/ 299193 w 6354263"/>
              <a:gd name="connsiteY48-1698" fmla="*/ 2554718 h 6858000"/>
              <a:gd name="connsiteX49-1699" fmla="*/ 270763 w 6354263"/>
              <a:gd name="connsiteY49-1700" fmla="*/ 2447068 h 6858000"/>
              <a:gd name="connsiteX50-1701" fmla="*/ 274728 w 6354263"/>
              <a:gd name="connsiteY50-1702" fmla="*/ 2423438 h 6858000"/>
              <a:gd name="connsiteX51-1703" fmla="*/ 243390 w 6354263"/>
              <a:gd name="connsiteY51-1704" fmla="*/ 2261920 h 6858000"/>
              <a:gd name="connsiteX52-1705" fmla="*/ 233538 w 6354263"/>
              <a:gd name="connsiteY52-1706" fmla="*/ 2195378 h 6858000"/>
              <a:gd name="connsiteX53-1707" fmla="*/ 218162 w 6354263"/>
              <a:gd name="connsiteY53-1708" fmla="*/ 2155135 h 6858000"/>
              <a:gd name="connsiteX54-1709" fmla="*/ 215686 w 6354263"/>
              <a:gd name="connsiteY54-1710" fmla="*/ 2118008 h 6858000"/>
              <a:gd name="connsiteX55-1711" fmla="*/ 216653 w 6354263"/>
              <a:gd name="connsiteY55-1712" fmla="*/ 2050531 h 6858000"/>
              <a:gd name="connsiteX56-1713" fmla="*/ 190335 w 6354263"/>
              <a:gd name="connsiteY56-1714" fmla="*/ 1906352 h 6858000"/>
              <a:gd name="connsiteX57-1715" fmla="*/ 167497 w 6354263"/>
              <a:gd name="connsiteY57-1716" fmla="*/ 1861531 h 6858000"/>
              <a:gd name="connsiteX58-1717" fmla="*/ 122489 w 6354263"/>
              <a:gd name="connsiteY58-1718" fmla="*/ 1732919 h 6858000"/>
              <a:gd name="connsiteX59-1719" fmla="*/ 94663 w 6354263"/>
              <a:gd name="connsiteY59-1720" fmla="*/ 1615777 h 6858000"/>
              <a:gd name="connsiteX60-1721" fmla="*/ 75954 w 6354263"/>
              <a:gd name="connsiteY60-1722" fmla="*/ 1563678 h 6858000"/>
              <a:gd name="connsiteX61-1723" fmla="*/ 81626 w 6354263"/>
              <a:gd name="connsiteY61-1724" fmla="*/ 1477995 h 6858000"/>
              <a:gd name="connsiteX62-1725" fmla="*/ 76163 w 6354263"/>
              <a:gd name="connsiteY62-1726" fmla="*/ 1307086 h 6858000"/>
              <a:gd name="connsiteX63-1727" fmla="*/ 81884 w 6354263"/>
              <a:gd name="connsiteY63-1728" fmla="*/ 1168288 h 6858000"/>
              <a:gd name="connsiteX64-1729" fmla="*/ 63947 w 6354263"/>
              <a:gd name="connsiteY64-1730" fmla="*/ 1088484 h 6858000"/>
              <a:gd name="connsiteX65-1731" fmla="*/ 52974 w 6354263"/>
              <a:gd name="connsiteY65-1732" fmla="*/ 1016103 h 6858000"/>
              <a:gd name="connsiteX66-1733" fmla="*/ 49390 w 6354263"/>
              <a:gd name="connsiteY66-1734" fmla="*/ 896999 h 6858000"/>
              <a:gd name="connsiteX67-1735" fmla="*/ 10557 w 6354263"/>
              <a:gd name="connsiteY67-1736" fmla="*/ 711705 h 6858000"/>
              <a:gd name="connsiteX68-1737" fmla="*/ 7547 w 6354263"/>
              <a:gd name="connsiteY68-1738" fmla="*/ 619315 h 6858000"/>
              <a:gd name="connsiteX69-1739" fmla="*/ 1367 w 6354263"/>
              <a:gd name="connsiteY69-1740" fmla="*/ 585934 h 6858000"/>
              <a:gd name="connsiteX70-1741" fmla="*/ 2540 w 6354263"/>
              <a:gd name="connsiteY70-1742" fmla="*/ 525163 h 6858000"/>
              <a:gd name="connsiteX71-1743" fmla="*/ 27257 w 6354263"/>
              <a:gd name="connsiteY71-1744" fmla="*/ 393828 h 6858000"/>
              <a:gd name="connsiteX72-1745" fmla="*/ 42081 w 6354263"/>
              <a:gd name="connsiteY72-1746" fmla="*/ 236673 h 6858000"/>
              <a:gd name="connsiteX73-1747" fmla="*/ 41149 w 6354263"/>
              <a:gd name="connsiteY73-1748" fmla="*/ 144983 h 6858000"/>
              <a:gd name="connsiteX74-1749" fmla="*/ 31684 w 6354263"/>
              <a:gd name="connsiteY74-1750" fmla="*/ 33857 h 6858000"/>
              <a:gd name="connsiteX75-1751" fmla="*/ 13714 w 6354263"/>
              <a:gd name="connsiteY75-1752" fmla="*/ 0 h 6858000"/>
              <a:gd name="connsiteX0-1753" fmla="*/ 13714 w 6354263"/>
              <a:gd name="connsiteY0-1754" fmla="*/ 0 h 6858000"/>
              <a:gd name="connsiteX1-1755" fmla="*/ 6354263 w 6354263"/>
              <a:gd name="connsiteY1-1756" fmla="*/ 0 h 6858000"/>
              <a:gd name="connsiteX2-1757" fmla="*/ 6354263 w 6354263"/>
              <a:gd name="connsiteY2-1758" fmla="*/ 6858000 h 6858000"/>
              <a:gd name="connsiteX3-1759" fmla="*/ 75551 w 6354263"/>
              <a:gd name="connsiteY3-1760" fmla="*/ 6857735 h 6858000"/>
              <a:gd name="connsiteX4-1761" fmla="*/ 111199 w 6354263"/>
              <a:gd name="connsiteY4-1762" fmla="*/ 6776847 h 6858000"/>
              <a:gd name="connsiteX5-1763" fmla="*/ 122402 w 6354263"/>
              <a:gd name="connsiteY5-1764" fmla="*/ 6737706 h 6858000"/>
              <a:gd name="connsiteX6-1765" fmla="*/ 139360 w 6354263"/>
              <a:gd name="connsiteY6-1766" fmla="*/ 6686827 h 6858000"/>
              <a:gd name="connsiteX7-1767" fmla="*/ 150639 w 6354263"/>
              <a:gd name="connsiteY7-1768" fmla="*/ 6633777 h 6858000"/>
              <a:gd name="connsiteX8-1769" fmla="*/ 221601 w 6354263"/>
              <a:gd name="connsiteY8-1770" fmla="*/ 6492130 h 6858000"/>
              <a:gd name="connsiteX9-1771" fmla="*/ 236883 w 6354263"/>
              <a:gd name="connsiteY9-1772" fmla="*/ 6431610 h 6858000"/>
              <a:gd name="connsiteX10-1773" fmla="*/ 255237 w 6354263"/>
              <a:gd name="connsiteY10-1774" fmla="*/ 6294334 h 6858000"/>
              <a:gd name="connsiteX11-1775" fmla="*/ 243327 w 6354263"/>
              <a:gd name="connsiteY11-1776" fmla="*/ 6231403 h 6858000"/>
              <a:gd name="connsiteX12-1777" fmla="*/ 236174 w 6354263"/>
              <a:gd name="connsiteY12-1778" fmla="*/ 6202459 h 6858000"/>
              <a:gd name="connsiteX13-1779" fmla="*/ 235003 w 6354263"/>
              <a:gd name="connsiteY13-1780" fmla="*/ 6153037 h 6858000"/>
              <a:gd name="connsiteX14-1781" fmla="*/ 242392 w 6354263"/>
              <a:gd name="connsiteY14-1782" fmla="*/ 5905303 h 6858000"/>
              <a:gd name="connsiteX15-1783" fmla="*/ 271577 w 6354263"/>
              <a:gd name="connsiteY15-1784" fmla="*/ 5712857 h 6858000"/>
              <a:gd name="connsiteX16-1785" fmla="*/ 300606 w 6354263"/>
              <a:gd name="connsiteY16-1786" fmla="*/ 5660491 h 6858000"/>
              <a:gd name="connsiteX17-1787" fmla="*/ 314256 w 6354263"/>
              <a:gd name="connsiteY17-1788" fmla="*/ 5553910 h 6858000"/>
              <a:gd name="connsiteX18-1789" fmla="*/ 338056 w 6354263"/>
              <a:gd name="connsiteY18-1790" fmla="*/ 5449031 h 6858000"/>
              <a:gd name="connsiteX19-1791" fmla="*/ 373987 w 6354263"/>
              <a:gd name="connsiteY19-1792" fmla="*/ 5341916 h 6858000"/>
              <a:gd name="connsiteX20-1793" fmla="*/ 411377 w 6354263"/>
              <a:gd name="connsiteY20-1794" fmla="*/ 5264214 h 6858000"/>
              <a:gd name="connsiteX21-1795" fmla="*/ 417377 w 6354263"/>
              <a:gd name="connsiteY21-1796" fmla="*/ 5225268 h 6858000"/>
              <a:gd name="connsiteX22-1797" fmla="*/ 425445 w 6354263"/>
              <a:gd name="connsiteY22-1798" fmla="*/ 5159961 h 6858000"/>
              <a:gd name="connsiteX23-1799" fmla="*/ 428962 w 6354263"/>
              <a:gd name="connsiteY23-1800" fmla="*/ 5125185 h 6858000"/>
              <a:gd name="connsiteX24-1801" fmla="*/ 442470 w 6354263"/>
              <a:gd name="connsiteY24-1802" fmla="*/ 5067850 h 6858000"/>
              <a:gd name="connsiteX25-1803" fmla="*/ 445130 w 6354263"/>
              <a:gd name="connsiteY25-1804" fmla="*/ 5060861 h 6858000"/>
              <a:gd name="connsiteX26-1805" fmla="*/ 443433 w 6354263"/>
              <a:gd name="connsiteY26-1806" fmla="*/ 4993030 h 6858000"/>
              <a:gd name="connsiteX27-1807" fmla="*/ 450164 w 6354263"/>
              <a:gd name="connsiteY27-1808" fmla="*/ 4946844 h 6858000"/>
              <a:gd name="connsiteX28-1809" fmla="*/ 461132 w 6354263"/>
              <a:gd name="connsiteY28-1810" fmla="*/ 4858827 h 6858000"/>
              <a:gd name="connsiteX29-1811" fmla="*/ 466883 w 6354263"/>
              <a:gd name="connsiteY29-1812" fmla="*/ 4821170 h 6858000"/>
              <a:gd name="connsiteX30-1813" fmla="*/ 466214 w 6354263"/>
              <a:gd name="connsiteY30-1814" fmla="*/ 4584173 h 6858000"/>
              <a:gd name="connsiteX31-1815" fmla="*/ 458077 w 6354263"/>
              <a:gd name="connsiteY31-1816" fmla="*/ 4375228 h 6858000"/>
              <a:gd name="connsiteX32-1817" fmla="*/ 439230 w 6354263"/>
              <a:gd name="connsiteY32-1818" fmla="*/ 4214165 h 6858000"/>
              <a:gd name="connsiteX33-1819" fmla="*/ 440817 w 6354263"/>
              <a:gd name="connsiteY33-1820" fmla="*/ 4076008 h 6858000"/>
              <a:gd name="connsiteX34-1821" fmla="*/ 428834 w 6354263"/>
              <a:gd name="connsiteY34-1822" fmla="*/ 4033999 h 6858000"/>
              <a:gd name="connsiteX35-1823" fmla="*/ 428566 w 6354263"/>
              <a:gd name="connsiteY35-1824" fmla="*/ 4013953 h 6858000"/>
              <a:gd name="connsiteX36-1825" fmla="*/ 432754 w 6354263"/>
              <a:gd name="connsiteY36-1826" fmla="*/ 3872886 h 6858000"/>
              <a:gd name="connsiteX37-1827" fmla="*/ 442860 w 6354263"/>
              <a:gd name="connsiteY37-1828" fmla="*/ 3813873 h 6858000"/>
              <a:gd name="connsiteX38-1829" fmla="*/ 453474 w 6354263"/>
              <a:gd name="connsiteY38-1830" fmla="*/ 3738082 h 6858000"/>
              <a:gd name="connsiteX39-1831" fmla="*/ 460631 w 6354263"/>
              <a:gd name="connsiteY39-1832" fmla="*/ 3673397 h 6858000"/>
              <a:gd name="connsiteX40-1833" fmla="*/ 459945 w 6354263"/>
              <a:gd name="connsiteY40-1834" fmla="*/ 3637109 h 6858000"/>
              <a:gd name="connsiteX41-1835" fmla="*/ 463299 w 6354263"/>
              <a:gd name="connsiteY41-1836" fmla="*/ 3536883 h 6858000"/>
              <a:gd name="connsiteX42-1837" fmla="*/ 484176 w 6354263"/>
              <a:gd name="connsiteY42-1838" fmla="*/ 3295862 h 6858000"/>
              <a:gd name="connsiteX43-1839" fmla="*/ 467153 w 6354263"/>
              <a:gd name="connsiteY43-1840" fmla="*/ 3158586 h 6858000"/>
              <a:gd name="connsiteX44-1841" fmla="*/ 443196 w 6354263"/>
              <a:gd name="connsiteY44-1842" fmla="*/ 3112365 h 6858000"/>
              <a:gd name="connsiteX45-1843" fmla="*/ 429046 w 6354263"/>
              <a:gd name="connsiteY45-1844" fmla="*/ 3072935 h 6858000"/>
              <a:gd name="connsiteX46-1845" fmla="*/ 404861 w 6354263"/>
              <a:gd name="connsiteY46-1846" fmla="*/ 2958185 h 6858000"/>
              <a:gd name="connsiteX47-1847" fmla="*/ 363244 w 6354263"/>
              <a:gd name="connsiteY47-1848" fmla="*/ 2843952 h 6858000"/>
              <a:gd name="connsiteX48-1849" fmla="*/ 299193 w 6354263"/>
              <a:gd name="connsiteY48-1850" fmla="*/ 2554718 h 6858000"/>
              <a:gd name="connsiteX49-1851" fmla="*/ 270763 w 6354263"/>
              <a:gd name="connsiteY49-1852" fmla="*/ 2447068 h 6858000"/>
              <a:gd name="connsiteX50-1853" fmla="*/ 274728 w 6354263"/>
              <a:gd name="connsiteY50-1854" fmla="*/ 2423438 h 6858000"/>
              <a:gd name="connsiteX51-1855" fmla="*/ 243390 w 6354263"/>
              <a:gd name="connsiteY51-1856" fmla="*/ 2261920 h 6858000"/>
              <a:gd name="connsiteX52-1857" fmla="*/ 233538 w 6354263"/>
              <a:gd name="connsiteY52-1858" fmla="*/ 2195378 h 6858000"/>
              <a:gd name="connsiteX53-1859" fmla="*/ 218162 w 6354263"/>
              <a:gd name="connsiteY53-1860" fmla="*/ 2155135 h 6858000"/>
              <a:gd name="connsiteX54-1861" fmla="*/ 215686 w 6354263"/>
              <a:gd name="connsiteY54-1862" fmla="*/ 2118008 h 6858000"/>
              <a:gd name="connsiteX55-1863" fmla="*/ 216653 w 6354263"/>
              <a:gd name="connsiteY55-1864" fmla="*/ 2050531 h 6858000"/>
              <a:gd name="connsiteX56-1865" fmla="*/ 190335 w 6354263"/>
              <a:gd name="connsiteY56-1866" fmla="*/ 1906352 h 6858000"/>
              <a:gd name="connsiteX57-1867" fmla="*/ 167497 w 6354263"/>
              <a:gd name="connsiteY57-1868" fmla="*/ 1861531 h 6858000"/>
              <a:gd name="connsiteX58-1869" fmla="*/ 122489 w 6354263"/>
              <a:gd name="connsiteY58-1870" fmla="*/ 1732919 h 6858000"/>
              <a:gd name="connsiteX59-1871" fmla="*/ 94663 w 6354263"/>
              <a:gd name="connsiteY59-1872" fmla="*/ 1615777 h 6858000"/>
              <a:gd name="connsiteX60-1873" fmla="*/ 75954 w 6354263"/>
              <a:gd name="connsiteY60-1874" fmla="*/ 1563678 h 6858000"/>
              <a:gd name="connsiteX61-1875" fmla="*/ 81626 w 6354263"/>
              <a:gd name="connsiteY61-1876" fmla="*/ 1477995 h 6858000"/>
              <a:gd name="connsiteX62-1877" fmla="*/ 76163 w 6354263"/>
              <a:gd name="connsiteY62-1878" fmla="*/ 1307086 h 6858000"/>
              <a:gd name="connsiteX63-1879" fmla="*/ 81884 w 6354263"/>
              <a:gd name="connsiteY63-1880" fmla="*/ 1168288 h 6858000"/>
              <a:gd name="connsiteX64-1881" fmla="*/ 63947 w 6354263"/>
              <a:gd name="connsiteY64-1882" fmla="*/ 1088484 h 6858000"/>
              <a:gd name="connsiteX65-1883" fmla="*/ 52974 w 6354263"/>
              <a:gd name="connsiteY65-1884" fmla="*/ 1016103 h 6858000"/>
              <a:gd name="connsiteX66-1885" fmla="*/ 49390 w 6354263"/>
              <a:gd name="connsiteY66-1886" fmla="*/ 896999 h 6858000"/>
              <a:gd name="connsiteX67-1887" fmla="*/ 10557 w 6354263"/>
              <a:gd name="connsiteY67-1888" fmla="*/ 711705 h 6858000"/>
              <a:gd name="connsiteX68-1889" fmla="*/ 7547 w 6354263"/>
              <a:gd name="connsiteY68-1890" fmla="*/ 619315 h 6858000"/>
              <a:gd name="connsiteX69-1891" fmla="*/ 1367 w 6354263"/>
              <a:gd name="connsiteY69-1892" fmla="*/ 585934 h 6858000"/>
              <a:gd name="connsiteX70-1893" fmla="*/ 2540 w 6354263"/>
              <a:gd name="connsiteY70-1894" fmla="*/ 525163 h 6858000"/>
              <a:gd name="connsiteX71-1895" fmla="*/ 27257 w 6354263"/>
              <a:gd name="connsiteY71-1896" fmla="*/ 393828 h 6858000"/>
              <a:gd name="connsiteX72-1897" fmla="*/ 42081 w 6354263"/>
              <a:gd name="connsiteY72-1898" fmla="*/ 236673 h 6858000"/>
              <a:gd name="connsiteX73-1899" fmla="*/ 41149 w 6354263"/>
              <a:gd name="connsiteY73-1900" fmla="*/ 144983 h 6858000"/>
              <a:gd name="connsiteX74-1901" fmla="*/ 31684 w 6354263"/>
              <a:gd name="connsiteY74-1902" fmla="*/ 33857 h 6858000"/>
              <a:gd name="connsiteX75-1903" fmla="*/ 13714 w 6354263"/>
              <a:gd name="connsiteY75-1904" fmla="*/ 0 h 6858000"/>
              <a:gd name="connsiteX0-1905" fmla="*/ 13714 w 6354263"/>
              <a:gd name="connsiteY0-1906" fmla="*/ 0 h 6858000"/>
              <a:gd name="connsiteX1-1907" fmla="*/ 6354263 w 6354263"/>
              <a:gd name="connsiteY1-1908" fmla="*/ 0 h 6858000"/>
              <a:gd name="connsiteX2-1909" fmla="*/ 6354263 w 6354263"/>
              <a:gd name="connsiteY2-1910" fmla="*/ 6858000 h 6858000"/>
              <a:gd name="connsiteX3-1911" fmla="*/ 75551 w 6354263"/>
              <a:gd name="connsiteY3-1912" fmla="*/ 6857735 h 6858000"/>
              <a:gd name="connsiteX4-1913" fmla="*/ 111199 w 6354263"/>
              <a:gd name="connsiteY4-1914" fmla="*/ 6776847 h 6858000"/>
              <a:gd name="connsiteX5-1915" fmla="*/ 122402 w 6354263"/>
              <a:gd name="connsiteY5-1916" fmla="*/ 6737706 h 6858000"/>
              <a:gd name="connsiteX6-1917" fmla="*/ 139360 w 6354263"/>
              <a:gd name="connsiteY6-1918" fmla="*/ 6686827 h 6858000"/>
              <a:gd name="connsiteX7-1919" fmla="*/ 150639 w 6354263"/>
              <a:gd name="connsiteY7-1920" fmla="*/ 6633777 h 6858000"/>
              <a:gd name="connsiteX8-1921" fmla="*/ 221601 w 6354263"/>
              <a:gd name="connsiteY8-1922" fmla="*/ 6492130 h 6858000"/>
              <a:gd name="connsiteX9-1923" fmla="*/ 236883 w 6354263"/>
              <a:gd name="connsiteY9-1924" fmla="*/ 6431610 h 6858000"/>
              <a:gd name="connsiteX10-1925" fmla="*/ 255237 w 6354263"/>
              <a:gd name="connsiteY10-1926" fmla="*/ 6294334 h 6858000"/>
              <a:gd name="connsiteX11-1927" fmla="*/ 243327 w 6354263"/>
              <a:gd name="connsiteY11-1928" fmla="*/ 6231403 h 6858000"/>
              <a:gd name="connsiteX12-1929" fmla="*/ 236174 w 6354263"/>
              <a:gd name="connsiteY12-1930" fmla="*/ 6202459 h 6858000"/>
              <a:gd name="connsiteX13-1931" fmla="*/ 235003 w 6354263"/>
              <a:gd name="connsiteY13-1932" fmla="*/ 6153037 h 6858000"/>
              <a:gd name="connsiteX14-1933" fmla="*/ 242392 w 6354263"/>
              <a:gd name="connsiteY14-1934" fmla="*/ 5905303 h 6858000"/>
              <a:gd name="connsiteX15-1935" fmla="*/ 271577 w 6354263"/>
              <a:gd name="connsiteY15-1936" fmla="*/ 5712857 h 6858000"/>
              <a:gd name="connsiteX16-1937" fmla="*/ 300606 w 6354263"/>
              <a:gd name="connsiteY16-1938" fmla="*/ 5660491 h 6858000"/>
              <a:gd name="connsiteX17-1939" fmla="*/ 314256 w 6354263"/>
              <a:gd name="connsiteY17-1940" fmla="*/ 5553910 h 6858000"/>
              <a:gd name="connsiteX18-1941" fmla="*/ 338056 w 6354263"/>
              <a:gd name="connsiteY18-1942" fmla="*/ 5449031 h 6858000"/>
              <a:gd name="connsiteX19-1943" fmla="*/ 373987 w 6354263"/>
              <a:gd name="connsiteY19-1944" fmla="*/ 5341916 h 6858000"/>
              <a:gd name="connsiteX20-1945" fmla="*/ 411377 w 6354263"/>
              <a:gd name="connsiteY20-1946" fmla="*/ 5264214 h 6858000"/>
              <a:gd name="connsiteX21-1947" fmla="*/ 417377 w 6354263"/>
              <a:gd name="connsiteY21-1948" fmla="*/ 5225268 h 6858000"/>
              <a:gd name="connsiteX22-1949" fmla="*/ 425445 w 6354263"/>
              <a:gd name="connsiteY22-1950" fmla="*/ 5159961 h 6858000"/>
              <a:gd name="connsiteX23-1951" fmla="*/ 428962 w 6354263"/>
              <a:gd name="connsiteY23-1952" fmla="*/ 5125185 h 6858000"/>
              <a:gd name="connsiteX24-1953" fmla="*/ 442470 w 6354263"/>
              <a:gd name="connsiteY24-1954" fmla="*/ 5067850 h 6858000"/>
              <a:gd name="connsiteX25-1955" fmla="*/ 445130 w 6354263"/>
              <a:gd name="connsiteY25-1956" fmla="*/ 5060861 h 6858000"/>
              <a:gd name="connsiteX26-1957" fmla="*/ 443433 w 6354263"/>
              <a:gd name="connsiteY26-1958" fmla="*/ 4993030 h 6858000"/>
              <a:gd name="connsiteX27-1959" fmla="*/ 450164 w 6354263"/>
              <a:gd name="connsiteY27-1960" fmla="*/ 4946844 h 6858000"/>
              <a:gd name="connsiteX28-1961" fmla="*/ 461132 w 6354263"/>
              <a:gd name="connsiteY28-1962" fmla="*/ 4858827 h 6858000"/>
              <a:gd name="connsiteX29-1963" fmla="*/ 466883 w 6354263"/>
              <a:gd name="connsiteY29-1964" fmla="*/ 4821170 h 6858000"/>
              <a:gd name="connsiteX30-1965" fmla="*/ 466214 w 6354263"/>
              <a:gd name="connsiteY30-1966" fmla="*/ 4584173 h 6858000"/>
              <a:gd name="connsiteX31-1967" fmla="*/ 458077 w 6354263"/>
              <a:gd name="connsiteY31-1968" fmla="*/ 4375228 h 6858000"/>
              <a:gd name="connsiteX32-1969" fmla="*/ 439230 w 6354263"/>
              <a:gd name="connsiteY32-1970" fmla="*/ 4214165 h 6858000"/>
              <a:gd name="connsiteX33-1971" fmla="*/ 440817 w 6354263"/>
              <a:gd name="connsiteY33-1972" fmla="*/ 4076008 h 6858000"/>
              <a:gd name="connsiteX34-1973" fmla="*/ 428834 w 6354263"/>
              <a:gd name="connsiteY34-1974" fmla="*/ 4033999 h 6858000"/>
              <a:gd name="connsiteX35-1975" fmla="*/ 428566 w 6354263"/>
              <a:gd name="connsiteY35-1976" fmla="*/ 4013953 h 6858000"/>
              <a:gd name="connsiteX36-1977" fmla="*/ 432754 w 6354263"/>
              <a:gd name="connsiteY36-1978" fmla="*/ 3872886 h 6858000"/>
              <a:gd name="connsiteX37-1979" fmla="*/ 442860 w 6354263"/>
              <a:gd name="connsiteY37-1980" fmla="*/ 3813873 h 6858000"/>
              <a:gd name="connsiteX38-1981" fmla="*/ 453474 w 6354263"/>
              <a:gd name="connsiteY38-1982" fmla="*/ 3738082 h 6858000"/>
              <a:gd name="connsiteX39-1983" fmla="*/ 460631 w 6354263"/>
              <a:gd name="connsiteY39-1984" fmla="*/ 3673397 h 6858000"/>
              <a:gd name="connsiteX40-1985" fmla="*/ 459945 w 6354263"/>
              <a:gd name="connsiteY40-1986" fmla="*/ 3637109 h 6858000"/>
              <a:gd name="connsiteX41-1987" fmla="*/ 463299 w 6354263"/>
              <a:gd name="connsiteY41-1988" fmla="*/ 3536883 h 6858000"/>
              <a:gd name="connsiteX42-1989" fmla="*/ 484176 w 6354263"/>
              <a:gd name="connsiteY42-1990" fmla="*/ 3295862 h 6858000"/>
              <a:gd name="connsiteX43-1991" fmla="*/ 467153 w 6354263"/>
              <a:gd name="connsiteY43-1992" fmla="*/ 3158586 h 6858000"/>
              <a:gd name="connsiteX44-1993" fmla="*/ 443196 w 6354263"/>
              <a:gd name="connsiteY44-1994" fmla="*/ 3112365 h 6858000"/>
              <a:gd name="connsiteX45-1995" fmla="*/ 429046 w 6354263"/>
              <a:gd name="connsiteY45-1996" fmla="*/ 3072935 h 6858000"/>
              <a:gd name="connsiteX46-1997" fmla="*/ 404861 w 6354263"/>
              <a:gd name="connsiteY46-1998" fmla="*/ 2958185 h 6858000"/>
              <a:gd name="connsiteX47-1999" fmla="*/ 363244 w 6354263"/>
              <a:gd name="connsiteY47-2000" fmla="*/ 2843952 h 6858000"/>
              <a:gd name="connsiteX48-2001" fmla="*/ 299193 w 6354263"/>
              <a:gd name="connsiteY48-2002" fmla="*/ 2554718 h 6858000"/>
              <a:gd name="connsiteX49-2003" fmla="*/ 270763 w 6354263"/>
              <a:gd name="connsiteY49-2004" fmla="*/ 2447068 h 6858000"/>
              <a:gd name="connsiteX50-2005" fmla="*/ 274728 w 6354263"/>
              <a:gd name="connsiteY50-2006" fmla="*/ 2423438 h 6858000"/>
              <a:gd name="connsiteX51-2007" fmla="*/ 243390 w 6354263"/>
              <a:gd name="connsiteY51-2008" fmla="*/ 2261920 h 6858000"/>
              <a:gd name="connsiteX52-2009" fmla="*/ 233538 w 6354263"/>
              <a:gd name="connsiteY52-2010" fmla="*/ 2195378 h 6858000"/>
              <a:gd name="connsiteX53-2011" fmla="*/ 218162 w 6354263"/>
              <a:gd name="connsiteY53-2012" fmla="*/ 2155135 h 6858000"/>
              <a:gd name="connsiteX54-2013" fmla="*/ 215686 w 6354263"/>
              <a:gd name="connsiteY54-2014" fmla="*/ 2118008 h 6858000"/>
              <a:gd name="connsiteX55-2015" fmla="*/ 216653 w 6354263"/>
              <a:gd name="connsiteY55-2016" fmla="*/ 2050531 h 6858000"/>
              <a:gd name="connsiteX56-2017" fmla="*/ 190335 w 6354263"/>
              <a:gd name="connsiteY56-2018" fmla="*/ 1906352 h 6858000"/>
              <a:gd name="connsiteX57-2019" fmla="*/ 167497 w 6354263"/>
              <a:gd name="connsiteY57-2020" fmla="*/ 1861531 h 6858000"/>
              <a:gd name="connsiteX58-2021" fmla="*/ 122489 w 6354263"/>
              <a:gd name="connsiteY58-2022" fmla="*/ 1732919 h 6858000"/>
              <a:gd name="connsiteX59-2023" fmla="*/ 94663 w 6354263"/>
              <a:gd name="connsiteY59-2024" fmla="*/ 1615777 h 6858000"/>
              <a:gd name="connsiteX60-2025" fmla="*/ 75954 w 6354263"/>
              <a:gd name="connsiteY60-2026" fmla="*/ 1563678 h 6858000"/>
              <a:gd name="connsiteX61-2027" fmla="*/ 81626 w 6354263"/>
              <a:gd name="connsiteY61-2028" fmla="*/ 1477995 h 6858000"/>
              <a:gd name="connsiteX62-2029" fmla="*/ 76163 w 6354263"/>
              <a:gd name="connsiteY62-2030" fmla="*/ 1307086 h 6858000"/>
              <a:gd name="connsiteX63-2031" fmla="*/ 81884 w 6354263"/>
              <a:gd name="connsiteY63-2032" fmla="*/ 1168288 h 6858000"/>
              <a:gd name="connsiteX64-2033" fmla="*/ 63947 w 6354263"/>
              <a:gd name="connsiteY64-2034" fmla="*/ 1088484 h 6858000"/>
              <a:gd name="connsiteX65-2035" fmla="*/ 52974 w 6354263"/>
              <a:gd name="connsiteY65-2036" fmla="*/ 1016103 h 6858000"/>
              <a:gd name="connsiteX66-2037" fmla="*/ 49390 w 6354263"/>
              <a:gd name="connsiteY66-2038" fmla="*/ 896999 h 6858000"/>
              <a:gd name="connsiteX67-2039" fmla="*/ 10557 w 6354263"/>
              <a:gd name="connsiteY67-2040" fmla="*/ 711705 h 6858000"/>
              <a:gd name="connsiteX68-2041" fmla="*/ 7547 w 6354263"/>
              <a:gd name="connsiteY68-2042" fmla="*/ 619315 h 6858000"/>
              <a:gd name="connsiteX69-2043" fmla="*/ 1367 w 6354263"/>
              <a:gd name="connsiteY69-2044" fmla="*/ 585934 h 6858000"/>
              <a:gd name="connsiteX70-2045" fmla="*/ 2540 w 6354263"/>
              <a:gd name="connsiteY70-2046" fmla="*/ 525163 h 6858000"/>
              <a:gd name="connsiteX71-2047" fmla="*/ 27257 w 6354263"/>
              <a:gd name="connsiteY71-2048" fmla="*/ 393828 h 6858000"/>
              <a:gd name="connsiteX72-2049" fmla="*/ 42081 w 6354263"/>
              <a:gd name="connsiteY72-2050" fmla="*/ 236673 h 6858000"/>
              <a:gd name="connsiteX73-2051" fmla="*/ 41149 w 6354263"/>
              <a:gd name="connsiteY73-2052" fmla="*/ 144983 h 6858000"/>
              <a:gd name="connsiteX74-2053" fmla="*/ 31684 w 6354263"/>
              <a:gd name="connsiteY74-2054" fmla="*/ 33857 h 6858000"/>
              <a:gd name="connsiteX75-2055" fmla="*/ 13714 w 6354263"/>
              <a:gd name="connsiteY75-2056" fmla="*/ 0 h 6858000"/>
              <a:gd name="connsiteX0-2057" fmla="*/ 13714 w 6354263"/>
              <a:gd name="connsiteY0-2058" fmla="*/ 0 h 6858000"/>
              <a:gd name="connsiteX1-2059" fmla="*/ 6354263 w 6354263"/>
              <a:gd name="connsiteY1-2060" fmla="*/ 0 h 6858000"/>
              <a:gd name="connsiteX2-2061" fmla="*/ 6354263 w 6354263"/>
              <a:gd name="connsiteY2-2062" fmla="*/ 6858000 h 6858000"/>
              <a:gd name="connsiteX3-2063" fmla="*/ 75551 w 6354263"/>
              <a:gd name="connsiteY3-2064" fmla="*/ 6857735 h 6858000"/>
              <a:gd name="connsiteX4-2065" fmla="*/ 111199 w 6354263"/>
              <a:gd name="connsiteY4-2066" fmla="*/ 6776847 h 6858000"/>
              <a:gd name="connsiteX5-2067" fmla="*/ 122402 w 6354263"/>
              <a:gd name="connsiteY5-2068" fmla="*/ 6737706 h 6858000"/>
              <a:gd name="connsiteX6-2069" fmla="*/ 139360 w 6354263"/>
              <a:gd name="connsiteY6-2070" fmla="*/ 6686827 h 6858000"/>
              <a:gd name="connsiteX7-2071" fmla="*/ 150639 w 6354263"/>
              <a:gd name="connsiteY7-2072" fmla="*/ 6633777 h 6858000"/>
              <a:gd name="connsiteX8-2073" fmla="*/ 221601 w 6354263"/>
              <a:gd name="connsiteY8-2074" fmla="*/ 6492130 h 6858000"/>
              <a:gd name="connsiteX9-2075" fmla="*/ 236883 w 6354263"/>
              <a:gd name="connsiteY9-2076" fmla="*/ 6431610 h 6858000"/>
              <a:gd name="connsiteX10-2077" fmla="*/ 255237 w 6354263"/>
              <a:gd name="connsiteY10-2078" fmla="*/ 6294334 h 6858000"/>
              <a:gd name="connsiteX11-2079" fmla="*/ 243327 w 6354263"/>
              <a:gd name="connsiteY11-2080" fmla="*/ 6231403 h 6858000"/>
              <a:gd name="connsiteX12-2081" fmla="*/ 236174 w 6354263"/>
              <a:gd name="connsiteY12-2082" fmla="*/ 6202459 h 6858000"/>
              <a:gd name="connsiteX13-2083" fmla="*/ 235003 w 6354263"/>
              <a:gd name="connsiteY13-2084" fmla="*/ 6153037 h 6858000"/>
              <a:gd name="connsiteX14-2085" fmla="*/ 242392 w 6354263"/>
              <a:gd name="connsiteY14-2086" fmla="*/ 5905303 h 6858000"/>
              <a:gd name="connsiteX15-2087" fmla="*/ 271577 w 6354263"/>
              <a:gd name="connsiteY15-2088" fmla="*/ 5712857 h 6858000"/>
              <a:gd name="connsiteX16-2089" fmla="*/ 300606 w 6354263"/>
              <a:gd name="connsiteY16-2090" fmla="*/ 5660491 h 6858000"/>
              <a:gd name="connsiteX17-2091" fmla="*/ 314256 w 6354263"/>
              <a:gd name="connsiteY17-2092" fmla="*/ 5553910 h 6858000"/>
              <a:gd name="connsiteX18-2093" fmla="*/ 338056 w 6354263"/>
              <a:gd name="connsiteY18-2094" fmla="*/ 5449031 h 6858000"/>
              <a:gd name="connsiteX19-2095" fmla="*/ 373987 w 6354263"/>
              <a:gd name="connsiteY19-2096" fmla="*/ 5341916 h 6858000"/>
              <a:gd name="connsiteX20-2097" fmla="*/ 411377 w 6354263"/>
              <a:gd name="connsiteY20-2098" fmla="*/ 5264214 h 6858000"/>
              <a:gd name="connsiteX21-2099" fmla="*/ 417377 w 6354263"/>
              <a:gd name="connsiteY21-2100" fmla="*/ 5225268 h 6858000"/>
              <a:gd name="connsiteX22-2101" fmla="*/ 425445 w 6354263"/>
              <a:gd name="connsiteY22-2102" fmla="*/ 5159961 h 6858000"/>
              <a:gd name="connsiteX23-2103" fmla="*/ 428962 w 6354263"/>
              <a:gd name="connsiteY23-2104" fmla="*/ 5125185 h 6858000"/>
              <a:gd name="connsiteX24-2105" fmla="*/ 442470 w 6354263"/>
              <a:gd name="connsiteY24-2106" fmla="*/ 5067850 h 6858000"/>
              <a:gd name="connsiteX25-2107" fmla="*/ 445130 w 6354263"/>
              <a:gd name="connsiteY25-2108" fmla="*/ 5060861 h 6858000"/>
              <a:gd name="connsiteX26-2109" fmla="*/ 443433 w 6354263"/>
              <a:gd name="connsiteY26-2110" fmla="*/ 4993030 h 6858000"/>
              <a:gd name="connsiteX27-2111" fmla="*/ 450164 w 6354263"/>
              <a:gd name="connsiteY27-2112" fmla="*/ 4946844 h 6858000"/>
              <a:gd name="connsiteX28-2113" fmla="*/ 461132 w 6354263"/>
              <a:gd name="connsiteY28-2114" fmla="*/ 4858827 h 6858000"/>
              <a:gd name="connsiteX29-2115" fmla="*/ 466883 w 6354263"/>
              <a:gd name="connsiteY29-2116" fmla="*/ 4821170 h 6858000"/>
              <a:gd name="connsiteX30-2117" fmla="*/ 466214 w 6354263"/>
              <a:gd name="connsiteY30-2118" fmla="*/ 4584173 h 6858000"/>
              <a:gd name="connsiteX31-2119" fmla="*/ 458077 w 6354263"/>
              <a:gd name="connsiteY31-2120" fmla="*/ 4375228 h 6858000"/>
              <a:gd name="connsiteX32-2121" fmla="*/ 439230 w 6354263"/>
              <a:gd name="connsiteY32-2122" fmla="*/ 4214165 h 6858000"/>
              <a:gd name="connsiteX33-2123" fmla="*/ 440817 w 6354263"/>
              <a:gd name="connsiteY33-2124" fmla="*/ 4076008 h 6858000"/>
              <a:gd name="connsiteX34-2125" fmla="*/ 428834 w 6354263"/>
              <a:gd name="connsiteY34-2126" fmla="*/ 4033999 h 6858000"/>
              <a:gd name="connsiteX35-2127" fmla="*/ 428566 w 6354263"/>
              <a:gd name="connsiteY35-2128" fmla="*/ 4013953 h 6858000"/>
              <a:gd name="connsiteX36-2129" fmla="*/ 432754 w 6354263"/>
              <a:gd name="connsiteY36-2130" fmla="*/ 3872886 h 6858000"/>
              <a:gd name="connsiteX37-2131" fmla="*/ 442860 w 6354263"/>
              <a:gd name="connsiteY37-2132" fmla="*/ 3813873 h 6858000"/>
              <a:gd name="connsiteX38-2133" fmla="*/ 453474 w 6354263"/>
              <a:gd name="connsiteY38-2134" fmla="*/ 3738082 h 6858000"/>
              <a:gd name="connsiteX39-2135" fmla="*/ 460631 w 6354263"/>
              <a:gd name="connsiteY39-2136" fmla="*/ 3673397 h 6858000"/>
              <a:gd name="connsiteX40-2137" fmla="*/ 459945 w 6354263"/>
              <a:gd name="connsiteY40-2138" fmla="*/ 3637109 h 6858000"/>
              <a:gd name="connsiteX41-2139" fmla="*/ 463299 w 6354263"/>
              <a:gd name="connsiteY41-2140" fmla="*/ 3536883 h 6858000"/>
              <a:gd name="connsiteX42-2141" fmla="*/ 484176 w 6354263"/>
              <a:gd name="connsiteY42-2142" fmla="*/ 3295862 h 6858000"/>
              <a:gd name="connsiteX43-2143" fmla="*/ 467153 w 6354263"/>
              <a:gd name="connsiteY43-2144" fmla="*/ 3158586 h 6858000"/>
              <a:gd name="connsiteX44-2145" fmla="*/ 443196 w 6354263"/>
              <a:gd name="connsiteY44-2146" fmla="*/ 3112365 h 6858000"/>
              <a:gd name="connsiteX45-2147" fmla="*/ 429046 w 6354263"/>
              <a:gd name="connsiteY45-2148" fmla="*/ 3072935 h 6858000"/>
              <a:gd name="connsiteX46-2149" fmla="*/ 404861 w 6354263"/>
              <a:gd name="connsiteY46-2150" fmla="*/ 2958185 h 6858000"/>
              <a:gd name="connsiteX47-2151" fmla="*/ 363244 w 6354263"/>
              <a:gd name="connsiteY47-2152" fmla="*/ 2843952 h 6858000"/>
              <a:gd name="connsiteX48-2153" fmla="*/ 299193 w 6354263"/>
              <a:gd name="connsiteY48-2154" fmla="*/ 2554718 h 6858000"/>
              <a:gd name="connsiteX49-2155" fmla="*/ 270763 w 6354263"/>
              <a:gd name="connsiteY49-2156" fmla="*/ 2447068 h 6858000"/>
              <a:gd name="connsiteX50-2157" fmla="*/ 274728 w 6354263"/>
              <a:gd name="connsiteY50-2158" fmla="*/ 2423438 h 6858000"/>
              <a:gd name="connsiteX51-2159" fmla="*/ 243390 w 6354263"/>
              <a:gd name="connsiteY51-2160" fmla="*/ 2261920 h 6858000"/>
              <a:gd name="connsiteX52-2161" fmla="*/ 218162 w 6354263"/>
              <a:gd name="connsiteY52-2162" fmla="*/ 2155135 h 6858000"/>
              <a:gd name="connsiteX53-2163" fmla="*/ 215686 w 6354263"/>
              <a:gd name="connsiteY53-2164" fmla="*/ 2118008 h 6858000"/>
              <a:gd name="connsiteX54-2165" fmla="*/ 216653 w 6354263"/>
              <a:gd name="connsiteY54-2166" fmla="*/ 2050531 h 6858000"/>
              <a:gd name="connsiteX55-2167" fmla="*/ 190335 w 6354263"/>
              <a:gd name="connsiteY55-2168" fmla="*/ 1906352 h 6858000"/>
              <a:gd name="connsiteX56-2169" fmla="*/ 167497 w 6354263"/>
              <a:gd name="connsiteY56-2170" fmla="*/ 1861531 h 6858000"/>
              <a:gd name="connsiteX57-2171" fmla="*/ 122489 w 6354263"/>
              <a:gd name="connsiteY57-2172" fmla="*/ 1732919 h 6858000"/>
              <a:gd name="connsiteX58-2173" fmla="*/ 94663 w 6354263"/>
              <a:gd name="connsiteY58-2174" fmla="*/ 1615777 h 6858000"/>
              <a:gd name="connsiteX59-2175" fmla="*/ 75954 w 6354263"/>
              <a:gd name="connsiteY59-2176" fmla="*/ 1563678 h 6858000"/>
              <a:gd name="connsiteX60-2177" fmla="*/ 81626 w 6354263"/>
              <a:gd name="connsiteY60-2178" fmla="*/ 1477995 h 6858000"/>
              <a:gd name="connsiteX61-2179" fmla="*/ 76163 w 6354263"/>
              <a:gd name="connsiteY61-2180" fmla="*/ 1307086 h 6858000"/>
              <a:gd name="connsiteX62-2181" fmla="*/ 81884 w 6354263"/>
              <a:gd name="connsiteY62-2182" fmla="*/ 1168288 h 6858000"/>
              <a:gd name="connsiteX63-2183" fmla="*/ 63947 w 6354263"/>
              <a:gd name="connsiteY63-2184" fmla="*/ 1088484 h 6858000"/>
              <a:gd name="connsiteX64-2185" fmla="*/ 52974 w 6354263"/>
              <a:gd name="connsiteY64-2186" fmla="*/ 1016103 h 6858000"/>
              <a:gd name="connsiteX65-2187" fmla="*/ 49390 w 6354263"/>
              <a:gd name="connsiteY65-2188" fmla="*/ 896999 h 6858000"/>
              <a:gd name="connsiteX66-2189" fmla="*/ 10557 w 6354263"/>
              <a:gd name="connsiteY66-2190" fmla="*/ 711705 h 6858000"/>
              <a:gd name="connsiteX67-2191" fmla="*/ 7547 w 6354263"/>
              <a:gd name="connsiteY67-2192" fmla="*/ 619315 h 6858000"/>
              <a:gd name="connsiteX68-2193" fmla="*/ 1367 w 6354263"/>
              <a:gd name="connsiteY68-2194" fmla="*/ 585934 h 6858000"/>
              <a:gd name="connsiteX69-2195" fmla="*/ 2540 w 6354263"/>
              <a:gd name="connsiteY69-2196" fmla="*/ 525163 h 6858000"/>
              <a:gd name="connsiteX70-2197" fmla="*/ 27257 w 6354263"/>
              <a:gd name="connsiteY70-2198" fmla="*/ 393828 h 6858000"/>
              <a:gd name="connsiteX71-2199" fmla="*/ 42081 w 6354263"/>
              <a:gd name="connsiteY71-2200" fmla="*/ 236673 h 6858000"/>
              <a:gd name="connsiteX72-2201" fmla="*/ 41149 w 6354263"/>
              <a:gd name="connsiteY72-2202" fmla="*/ 144983 h 6858000"/>
              <a:gd name="connsiteX73-2203" fmla="*/ 31684 w 6354263"/>
              <a:gd name="connsiteY73-2204" fmla="*/ 33857 h 6858000"/>
              <a:gd name="connsiteX74-2205" fmla="*/ 13714 w 6354263"/>
              <a:gd name="connsiteY74-2206" fmla="*/ 0 h 6858000"/>
              <a:gd name="connsiteX0-2207" fmla="*/ 13714 w 6354263"/>
              <a:gd name="connsiteY0-2208" fmla="*/ 0 h 6858000"/>
              <a:gd name="connsiteX1-2209" fmla="*/ 6354263 w 6354263"/>
              <a:gd name="connsiteY1-2210" fmla="*/ 0 h 6858000"/>
              <a:gd name="connsiteX2-2211" fmla="*/ 6354263 w 6354263"/>
              <a:gd name="connsiteY2-2212" fmla="*/ 6858000 h 6858000"/>
              <a:gd name="connsiteX3-2213" fmla="*/ 75551 w 6354263"/>
              <a:gd name="connsiteY3-2214" fmla="*/ 6857735 h 6858000"/>
              <a:gd name="connsiteX4-2215" fmla="*/ 111199 w 6354263"/>
              <a:gd name="connsiteY4-2216" fmla="*/ 6776847 h 6858000"/>
              <a:gd name="connsiteX5-2217" fmla="*/ 122402 w 6354263"/>
              <a:gd name="connsiteY5-2218" fmla="*/ 6737706 h 6858000"/>
              <a:gd name="connsiteX6-2219" fmla="*/ 139360 w 6354263"/>
              <a:gd name="connsiteY6-2220" fmla="*/ 6686827 h 6858000"/>
              <a:gd name="connsiteX7-2221" fmla="*/ 150639 w 6354263"/>
              <a:gd name="connsiteY7-2222" fmla="*/ 6633777 h 6858000"/>
              <a:gd name="connsiteX8-2223" fmla="*/ 221601 w 6354263"/>
              <a:gd name="connsiteY8-2224" fmla="*/ 6492130 h 6858000"/>
              <a:gd name="connsiteX9-2225" fmla="*/ 236883 w 6354263"/>
              <a:gd name="connsiteY9-2226" fmla="*/ 6431610 h 6858000"/>
              <a:gd name="connsiteX10-2227" fmla="*/ 255237 w 6354263"/>
              <a:gd name="connsiteY10-2228" fmla="*/ 6294334 h 6858000"/>
              <a:gd name="connsiteX11-2229" fmla="*/ 243327 w 6354263"/>
              <a:gd name="connsiteY11-2230" fmla="*/ 6231403 h 6858000"/>
              <a:gd name="connsiteX12-2231" fmla="*/ 236174 w 6354263"/>
              <a:gd name="connsiteY12-2232" fmla="*/ 6202459 h 6858000"/>
              <a:gd name="connsiteX13-2233" fmla="*/ 235003 w 6354263"/>
              <a:gd name="connsiteY13-2234" fmla="*/ 6153037 h 6858000"/>
              <a:gd name="connsiteX14-2235" fmla="*/ 242392 w 6354263"/>
              <a:gd name="connsiteY14-2236" fmla="*/ 5905303 h 6858000"/>
              <a:gd name="connsiteX15-2237" fmla="*/ 271577 w 6354263"/>
              <a:gd name="connsiteY15-2238" fmla="*/ 5712857 h 6858000"/>
              <a:gd name="connsiteX16-2239" fmla="*/ 300606 w 6354263"/>
              <a:gd name="connsiteY16-2240" fmla="*/ 5660491 h 6858000"/>
              <a:gd name="connsiteX17-2241" fmla="*/ 314256 w 6354263"/>
              <a:gd name="connsiteY17-2242" fmla="*/ 5553910 h 6858000"/>
              <a:gd name="connsiteX18-2243" fmla="*/ 338056 w 6354263"/>
              <a:gd name="connsiteY18-2244" fmla="*/ 5449031 h 6858000"/>
              <a:gd name="connsiteX19-2245" fmla="*/ 373987 w 6354263"/>
              <a:gd name="connsiteY19-2246" fmla="*/ 5341916 h 6858000"/>
              <a:gd name="connsiteX20-2247" fmla="*/ 411377 w 6354263"/>
              <a:gd name="connsiteY20-2248" fmla="*/ 5264214 h 6858000"/>
              <a:gd name="connsiteX21-2249" fmla="*/ 417377 w 6354263"/>
              <a:gd name="connsiteY21-2250" fmla="*/ 5225268 h 6858000"/>
              <a:gd name="connsiteX22-2251" fmla="*/ 425445 w 6354263"/>
              <a:gd name="connsiteY22-2252" fmla="*/ 5159961 h 6858000"/>
              <a:gd name="connsiteX23-2253" fmla="*/ 428962 w 6354263"/>
              <a:gd name="connsiteY23-2254" fmla="*/ 5125185 h 6858000"/>
              <a:gd name="connsiteX24-2255" fmla="*/ 442470 w 6354263"/>
              <a:gd name="connsiteY24-2256" fmla="*/ 5067850 h 6858000"/>
              <a:gd name="connsiteX25-2257" fmla="*/ 445130 w 6354263"/>
              <a:gd name="connsiteY25-2258" fmla="*/ 5060861 h 6858000"/>
              <a:gd name="connsiteX26-2259" fmla="*/ 443433 w 6354263"/>
              <a:gd name="connsiteY26-2260" fmla="*/ 4993030 h 6858000"/>
              <a:gd name="connsiteX27-2261" fmla="*/ 450164 w 6354263"/>
              <a:gd name="connsiteY27-2262" fmla="*/ 4946844 h 6858000"/>
              <a:gd name="connsiteX28-2263" fmla="*/ 461132 w 6354263"/>
              <a:gd name="connsiteY28-2264" fmla="*/ 4858827 h 6858000"/>
              <a:gd name="connsiteX29-2265" fmla="*/ 466883 w 6354263"/>
              <a:gd name="connsiteY29-2266" fmla="*/ 4821170 h 6858000"/>
              <a:gd name="connsiteX30-2267" fmla="*/ 466214 w 6354263"/>
              <a:gd name="connsiteY30-2268" fmla="*/ 4584173 h 6858000"/>
              <a:gd name="connsiteX31-2269" fmla="*/ 458077 w 6354263"/>
              <a:gd name="connsiteY31-2270" fmla="*/ 4375228 h 6858000"/>
              <a:gd name="connsiteX32-2271" fmla="*/ 439230 w 6354263"/>
              <a:gd name="connsiteY32-2272" fmla="*/ 4214165 h 6858000"/>
              <a:gd name="connsiteX33-2273" fmla="*/ 440817 w 6354263"/>
              <a:gd name="connsiteY33-2274" fmla="*/ 4076008 h 6858000"/>
              <a:gd name="connsiteX34-2275" fmla="*/ 428834 w 6354263"/>
              <a:gd name="connsiteY34-2276" fmla="*/ 4033999 h 6858000"/>
              <a:gd name="connsiteX35-2277" fmla="*/ 428566 w 6354263"/>
              <a:gd name="connsiteY35-2278" fmla="*/ 4013953 h 6858000"/>
              <a:gd name="connsiteX36-2279" fmla="*/ 432754 w 6354263"/>
              <a:gd name="connsiteY36-2280" fmla="*/ 3872886 h 6858000"/>
              <a:gd name="connsiteX37-2281" fmla="*/ 453474 w 6354263"/>
              <a:gd name="connsiteY37-2282" fmla="*/ 3738082 h 6858000"/>
              <a:gd name="connsiteX38-2283" fmla="*/ 460631 w 6354263"/>
              <a:gd name="connsiteY38-2284" fmla="*/ 3673397 h 6858000"/>
              <a:gd name="connsiteX39-2285" fmla="*/ 459945 w 6354263"/>
              <a:gd name="connsiteY39-2286" fmla="*/ 3637109 h 6858000"/>
              <a:gd name="connsiteX40-2287" fmla="*/ 463299 w 6354263"/>
              <a:gd name="connsiteY40-2288" fmla="*/ 3536883 h 6858000"/>
              <a:gd name="connsiteX41-2289" fmla="*/ 484176 w 6354263"/>
              <a:gd name="connsiteY41-2290" fmla="*/ 3295862 h 6858000"/>
              <a:gd name="connsiteX42-2291" fmla="*/ 467153 w 6354263"/>
              <a:gd name="connsiteY42-2292" fmla="*/ 3158586 h 6858000"/>
              <a:gd name="connsiteX43-2293" fmla="*/ 443196 w 6354263"/>
              <a:gd name="connsiteY43-2294" fmla="*/ 3112365 h 6858000"/>
              <a:gd name="connsiteX44-2295" fmla="*/ 429046 w 6354263"/>
              <a:gd name="connsiteY44-2296" fmla="*/ 3072935 h 6858000"/>
              <a:gd name="connsiteX45-2297" fmla="*/ 404861 w 6354263"/>
              <a:gd name="connsiteY45-2298" fmla="*/ 2958185 h 6858000"/>
              <a:gd name="connsiteX46-2299" fmla="*/ 363244 w 6354263"/>
              <a:gd name="connsiteY46-2300" fmla="*/ 2843952 h 6858000"/>
              <a:gd name="connsiteX47-2301" fmla="*/ 299193 w 6354263"/>
              <a:gd name="connsiteY47-2302" fmla="*/ 2554718 h 6858000"/>
              <a:gd name="connsiteX48-2303" fmla="*/ 270763 w 6354263"/>
              <a:gd name="connsiteY48-2304" fmla="*/ 2447068 h 6858000"/>
              <a:gd name="connsiteX49-2305" fmla="*/ 274728 w 6354263"/>
              <a:gd name="connsiteY49-2306" fmla="*/ 2423438 h 6858000"/>
              <a:gd name="connsiteX50-2307" fmla="*/ 243390 w 6354263"/>
              <a:gd name="connsiteY50-2308" fmla="*/ 2261920 h 6858000"/>
              <a:gd name="connsiteX51-2309" fmla="*/ 218162 w 6354263"/>
              <a:gd name="connsiteY51-2310" fmla="*/ 2155135 h 6858000"/>
              <a:gd name="connsiteX52-2311" fmla="*/ 215686 w 6354263"/>
              <a:gd name="connsiteY52-2312" fmla="*/ 2118008 h 6858000"/>
              <a:gd name="connsiteX53-2313" fmla="*/ 216653 w 6354263"/>
              <a:gd name="connsiteY53-2314" fmla="*/ 2050531 h 6858000"/>
              <a:gd name="connsiteX54-2315" fmla="*/ 190335 w 6354263"/>
              <a:gd name="connsiteY54-2316" fmla="*/ 1906352 h 6858000"/>
              <a:gd name="connsiteX55-2317" fmla="*/ 167497 w 6354263"/>
              <a:gd name="connsiteY55-2318" fmla="*/ 1861531 h 6858000"/>
              <a:gd name="connsiteX56-2319" fmla="*/ 122489 w 6354263"/>
              <a:gd name="connsiteY56-2320" fmla="*/ 1732919 h 6858000"/>
              <a:gd name="connsiteX57-2321" fmla="*/ 94663 w 6354263"/>
              <a:gd name="connsiteY57-2322" fmla="*/ 1615777 h 6858000"/>
              <a:gd name="connsiteX58-2323" fmla="*/ 75954 w 6354263"/>
              <a:gd name="connsiteY58-2324" fmla="*/ 1563678 h 6858000"/>
              <a:gd name="connsiteX59-2325" fmla="*/ 81626 w 6354263"/>
              <a:gd name="connsiteY59-2326" fmla="*/ 1477995 h 6858000"/>
              <a:gd name="connsiteX60-2327" fmla="*/ 76163 w 6354263"/>
              <a:gd name="connsiteY60-2328" fmla="*/ 1307086 h 6858000"/>
              <a:gd name="connsiteX61-2329" fmla="*/ 81884 w 6354263"/>
              <a:gd name="connsiteY61-2330" fmla="*/ 1168288 h 6858000"/>
              <a:gd name="connsiteX62-2331" fmla="*/ 63947 w 6354263"/>
              <a:gd name="connsiteY62-2332" fmla="*/ 1088484 h 6858000"/>
              <a:gd name="connsiteX63-2333" fmla="*/ 52974 w 6354263"/>
              <a:gd name="connsiteY63-2334" fmla="*/ 1016103 h 6858000"/>
              <a:gd name="connsiteX64-2335" fmla="*/ 49390 w 6354263"/>
              <a:gd name="connsiteY64-2336" fmla="*/ 896999 h 6858000"/>
              <a:gd name="connsiteX65-2337" fmla="*/ 10557 w 6354263"/>
              <a:gd name="connsiteY65-2338" fmla="*/ 711705 h 6858000"/>
              <a:gd name="connsiteX66-2339" fmla="*/ 7547 w 6354263"/>
              <a:gd name="connsiteY66-2340" fmla="*/ 619315 h 6858000"/>
              <a:gd name="connsiteX67-2341" fmla="*/ 1367 w 6354263"/>
              <a:gd name="connsiteY67-2342" fmla="*/ 585934 h 6858000"/>
              <a:gd name="connsiteX68-2343" fmla="*/ 2540 w 6354263"/>
              <a:gd name="connsiteY68-2344" fmla="*/ 525163 h 6858000"/>
              <a:gd name="connsiteX69-2345" fmla="*/ 27257 w 6354263"/>
              <a:gd name="connsiteY69-2346" fmla="*/ 393828 h 6858000"/>
              <a:gd name="connsiteX70-2347" fmla="*/ 42081 w 6354263"/>
              <a:gd name="connsiteY70-2348" fmla="*/ 236673 h 6858000"/>
              <a:gd name="connsiteX71-2349" fmla="*/ 41149 w 6354263"/>
              <a:gd name="connsiteY71-2350" fmla="*/ 144983 h 6858000"/>
              <a:gd name="connsiteX72-2351" fmla="*/ 31684 w 6354263"/>
              <a:gd name="connsiteY72-2352" fmla="*/ 33857 h 6858000"/>
              <a:gd name="connsiteX73-2353" fmla="*/ 13714 w 6354263"/>
              <a:gd name="connsiteY73-2354" fmla="*/ 0 h 6858000"/>
              <a:gd name="connsiteX0-2355" fmla="*/ 13714 w 6354263"/>
              <a:gd name="connsiteY0-2356" fmla="*/ 0 h 6858000"/>
              <a:gd name="connsiteX1-2357" fmla="*/ 6354263 w 6354263"/>
              <a:gd name="connsiteY1-2358" fmla="*/ 0 h 6858000"/>
              <a:gd name="connsiteX2-2359" fmla="*/ 6354263 w 6354263"/>
              <a:gd name="connsiteY2-2360" fmla="*/ 6858000 h 6858000"/>
              <a:gd name="connsiteX3-2361" fmla="*/ 75551 w 6354263"/>
              <a:gd name="connsiteY3-2362" fmla="*/ 6857735 h 6858000"/>
              <a:gd name="connsiteX4-2363" fmla="*/ 111199 w 6354263"/>
              <a:gd name="connsiteY4-2364" fmla="*/ 6776847 h 6858000"/>
              <a:gd name="connsiteX5-2365" fmla="*/ 122402 w 6354263"/>
              <a:gd name="connsiteY5-2366" fmla="*/ 6737706 h 6858000"/>
              <a:gd name="connsiteX6-2367" fmla="*/ 139360 w 6354263"/>
              <a:gd name="connsiteY6-2368" fmla="*/ 6686827 h 6858000"/>
              <a:gd name="connsiteX7-2369" fmla="*/ 150639 w 6354263"/>
              <a:gd name="connsiteY7-2370" fmla="*/ 6633777 h 6858000"/>
              <a:gd name="connsiteX8-2371" fmla="*/ 221601 w 6354263"/>
              <a:gd name="connsiteY8-2372" fmla="*/ 6492130 h 6858000"/>
              <a:gd name="connsiteX9-2373" fmla="*/ 236883 w 6354263"/>
              <a:gd name="connsiteY9-2374" fmla="*/ 6431610 h 6858000"/>
              <a:gd name="connsiteX10-2375" fmla="*/ 255237 w 6354263"/>
              <a:gd name="connsiteY10-2376" fmla="*/ 6294334 h 6858000"/>
              <a:gd name="connsiteX11-2377" fmla="*/ 243327 w 6354263"/>
              <a:gd name="connsiteY11-2378" fmla="*/ 6231403 h 6858000"/>
              <a:gd name="connsiteX12-2379" fmla="*/ 236174 w 6354263"/>
              <a:gd name="connsiteY12-2380" fmla="*/ 6202459 h 6858000"/>
              <a:gd name="connsiteX13-2381" fmla="*/ 235003 w 6354263"/>
              <a:gd name="connsiteY13-2382" fmla="*/ 6153037 h 6858000"/>
              <a:gd name="connsiteX14-2383" fmla="*/ 242392 w 6354263"/>
              <a:gd name="connsiteY14-2384" fmla="*/ 5905303 h 6858000"/>
              <a:gd name="connsiteX15-2385" fmla="*/ 271577 w 6354263"/>
              <a:gd name="connsiteY15-2386" fmla="*/ 5712857 h 6858000"/>
              <a:gd name="connsiteX16-2387" fmla="*/ 300606 w 6354263"/>
              <a:gd name="connsiteY16-2388" fmla="*/ 5660491 h 6858000"/>
              <a:gd name="connsiteX17-2389" fmla="*/ 314256 w 6354263"/>
              <a:gd name="connsiteY17-2390" fmla="*/ 5553910 h 6858000"/>
              <a:gd name="connsiteX18-2391" fmla="*/ 338056 w 6354263"/>
              <a:gd name="connsiteY18-2392" fmla="*/ 5449031 h 6858000"/>
              <a:gd name="connsiteX19-2393" fmla="*/ 373987 w 6354263"/>
              <a:gd name="connsiteY19-2394" fmla="*/ 5341916 h 6858000"/>
              <a:gd name="connsiteX20-2395" fmla="*/ 411377 w 6354263"/>
              <a:gd name="connsiteY20-2396" fmla="*/ 5264214 h 6858000"/>
              <a:gd name="connsiteX21-2397" fmla="*/ 417377 w 6354263"/>
              <a:gd name="connsiteY21-2398" fmla="*/ 5225268 h 6858000"/>
              <a:gd name="connsiteX22-2399" fmla="*/ 425445 w 6354263"/>
              <a:gd name="connsiteY22-2400" fmla="*/ 5159961 h 6858000"/>
              <a:gd name="connsiteX23-2401" fmla="*/ 428962 w 6354263"/>
              <a:gd name="connsiteY23-2402" fmla="*/ 5125185 h 6858000"/>
              <a:gd name="connsiteX24-2403" fmla="*/ 442470 w 6354263"/>
              <a:gd name="connsiteY24-2404" fmla="*/ 5067850 h 6858000"/>
              <a:gd name="connsiteX25-2405" fmla="*/ 443433 w 6354263"/>
              <a:gd name="connsiteY25-2406" fmla="*/ 4993030 h 6858000"/>
              <a:gd name="connsiteX26-2407" fmla="*/ 450164 w 6354263"/>
              <a:gd name="connsiteY26-2408" fmla="*/ 4946844 h 6858000"/>
              <a:gd name="connsiteX27-2409" fmla="*/ 461132 w 6354263"/>
              <a:gd name="connsiteY27-2410" fmla="*/ 4858827 h 6858000"/>
              <a:gd name="connsiteX28-2411" fmla="*/ 466883 w 6354263"/>
              <a:gd name="connsiteY28-2412" fmla="*/ 4821170 h 6858000"/>
              <a:gd name="connsiteX29-2413" fmla="*/ 466214 w 6354263"/>
              <a:gd name="connsiteY29-2414" fmla="*/ 4584173 h 6858000"/>
              <a:gd name="connsiteX30-2415" fmla="*/ 458077 w 6354263"/>
              <a:gd name="connsiteY30-2416" fmla="*/ 4375228 h 6858000"/>
              <a:gd name="connsiteX31-2417" fmla="*/ 439230 w 6354263"/>
              <a:gd name="connsiteY31-2418" fmla="*/ 4214165 h 6858000"/>
              <a:gd name="connsiteX32-2419" fmla="*/ 440817 w 6354263"/>
              <a:gd name="connsiteY32-2420" fmla="*/ 4076008 h 6858000"/>
              <a:gd name="connsiteX33-2421" fmla="*/ 428834 w 6354263"/>
              <a:gd name="connsiteY33-2422" fmla="*/ 4033999 h 6858000"/>
              <a:gd name="connsiteX34-2423" fmla="*/ 428566 w 6354263"/>
              <a:gd name="connsiteY34-2424" fmla="*/ 4013953 h 6858000"/>
              <a:gd name="connsiteX35-2425" fmla="*/ 432754 w 6354263"/>
              <a:gd name="connsiteY35-2426" fmla="*/ 3872886 h 6858000"/>
              <a:gd name="connsiteX36-2427" fmla="*/ 453474 w 6354263"/>
              <a:gd name="connsiteY36-2428" fmla="*/ 3738082 h 6858000"/>
              <a:gd name="connsiteX37-2429" fmla="*/ 460631 w 6354263"/>
              <a:gd name="connsiteY37-2430" fmla="*/ 3673397 h 6858000"/>
              <a:gd name="connsiteX38-2431" fmla="*/ 459945 w 6354263"/>
              <a:gd name="connsiteY38-2432" fmla="*/ 3637109 h 6858000"/>
              <a:gd name="connsiteX39-2433" fmla="*/ 463299 w 6354263"/>
              <a:gd name="connsiteY39-2434" fmla="*/ 3536883 h 6858000"/>
              <a:gd name="connsiteX40-2435" fmla="*/ 484176 w 6354263"/>
              <a:gd name="connsiteY40-2436" fmla="*/ 3295862 h 6858000"/>
              <a:gd name="connsiteX41-2437" fmla="*/ 467153 w 6354263"/>
              <a:gd name="connsiteY41-2438" fmla="*/ 3158586 h 6858000"/>
              <a:gd name="connsiteX42-2439" fmla="*/ 443196 w 6354263"/>
              <a:gd name="connsiteY42-2440" fmla="*/ 3112365 h 6858000"/>
              <a:gd name="connsiteX43-2441" fmla="*/ 429046 w 6354263"/>
              <a:gd name="connsiteY43-2442" fmla="*/ 3072935 h 6858000"/>
              <a:gd name="connsiteX44-2443" fmla="*/ 404861 w 6354263"/>
              <a:gd name="connsiteY44-2444" fmla="*/ 2958185 h 6858000"/>
              <a:gd name="connsiteX45-2445" fmla="*/ 363244 w 6354263"/>
              <a:gd name="connsiteY45-2446" fmla="*/ 2843952 h 6858000"/>
              <a:gd name="connsiteX46-2447" fmla="*/ 299193 w 6354263"/>
              <a:gd name="connsiteY46-2448" fmla="*/ 2554718 h 6858000"/>
              <a:gd name="connsiteX47-2449" fmla="*/ 270763 w 6354263"/>
              <a:gd name="connsiteY47-2450" fmla="*/ 2447068 h 6858000"/>
              <a:gd name="connsiteX48-2451" fmla="*/ 274728 w 6354263"/>
              <a:gd name="connsiteY48-2452" fmla="*/ 2423438 h 6858000"/>
              <a:gd name="connsiteX49-2453" fmla="*/ 243390 w 6354263"/>
              <a:gd name="connsiteY49-2454" fmla="*/ 2261920 h 6858000"/>
              <a:gd name="connsiteX50-2455" fmla="*/ 218162 w 6354263"/>
              <a:gd name="connsiteY50-2456" fmla="*/ 2155135 h 6858000"/>
              <a:gd name="connsiteX51-2457" fmla="*/ 215686 w 6354263"/>
              <a:gd name="connsiteY51-2458" fmla="*/ 2118008 h 6858000"/>
              <a:gd name="connsiteX52-2459" fmla="*/ 216653 w 6354263"/>
              <a:gd name="connsiteY52-2460" fmla="*/ 2050531 h 6858000"/>
              <a:gd name="connsiteX53-2461" fmla="*/ 190335 w 6354263"/>
              <a:gd name="connsiteY53-2462" fmla="*/ 1906352 h 6858000"/>
              <a:gd name="connsiteX54-2463" fmla="*/ 167497 w 6354263"/>
              <a:gd name="connsiteY54-2464" fmla="*/ 1861531 h 6858000"/>
              <a:gd name="connsiteX55-2465" fmla="*/ 122489 w 6354263"/>
              <a:gd name="connsiteY55-2466" fmla="*/ 1732919 h 6858000"/>
              <a:gd name="connsiteX56-2467" fmla="*/ 94663 w 6354263"/>
              <a:gd name="connsiteY56-2468" fmla="*/ 1615777 h 6858000"/>
              <a:gd name="connsiteX57-2469" fmla="*/ 75954 w 6354263"/>
              <a:gd name="connsiteY57-2470" fmla="*/ 1563678 h 6858000"/>
              <a:gd name="connsiteX58-2471" fmla="*/ 81626 w 6354263"/>
              <a:gd name="connsiteY58-2472" fmla="*/ 1477995 h 6858000"/>
              <a:gd name="connsiteX59-2473" fmla="*/ 76163 w 6354263"/>
              <a:gd name="connsiteY59-2474" fmla="*/ 1307086 h 6858000"/>
              <a:gd name="connsiteX60-2475" fmla="*/ 81884 w 6354263"/>
              <a:gd name="connsiteY60-2476" fmla="*/ 1168288 h 6858000"/>
              <a:gd name="connsiteX61-2477" fmla="*/ 63947 w 6354263"/>
              <a:gd name="connsiteY61-2478" fmla="*/ 1088484 h 6858000"/>
              <a:gd name="connsiteX62-2479" fmla="*/ 52974 w 6354263"/>
              <a:gd name="connsiteY62-2480" fmla="*/ 1016103 h 6858000"/>
              <a:gd name="connsiteX63-2481" fmla="*/ 49390 w 6354263"/>
              <a:gd name="connsiteY63-2482" fmla="*/ 896999 h 6858000"/>
              <a:gd name="connsiteX64-2483" fmla="*/ 10557 w 6354263"/>
              <a:gd name="connsiteY64-2484" fmla="*/ 711705 h 6858000"/>
              <a:gd name="connsiteX65-2485" fmla="*/ 7547 w 6354263"/>
              <a:gd name="connsiteY65-2486" fmla="*/ 619315 h 6858000"/>
              <a:gd name="connsiteX66-2487" fmla="*/ 1367 w 6354263"/>
              <a:gd name="connsiteY66-2488" fmla="*/ 585934 h 6858000"/>
              <a:gd name="connsiteX67-2489" fmla="*/ 2540 w 6354263"/>
              <a:gd name="connsiteY67-2490" fmla="*/ 525163 h 6858000"/>
              <a:gd name="connsiteX68-2491" fmla="*/ 27257 w 6354263"/>
              <a:gd name="connsiteY68-2492" fmla="*/ 393828 h 6858000"/>
              <a:gd name="connsiteX69-2493" fmla="*/ 42081 w 6354263"/>
              <a:gd name="connsiteY69-2494" fmla="*/ 236673 h 6858000"/>
              <a:gd name="connsiteX70-2495" fmla="*/ 41149 w 6354263"/>
              <a:gd name="connsiteY70-2496" fmla="*/ 144983 h 6858000"/>
              <a:gd name="connsiteX71-2497" fmla="*/ 31684 w 6354263"/>
              <a:gd name="connsiteY71-2498" fmla="*/ 33857 h 6858000"/>
              <a:gd name="connsiteX72-2499" fmla="*/ 13714 w 6354263"/>
              <a:gd name="connsiteY72-2500" fmla="*/ 0 h 6858000"/>
              <a:gd name="connsiteX0-2501" fmla="*/ 13714 w 6354263"/>
              <a:gd name="connsiteY0-2502" fmla="*/ 0 h 6858000"/>
              <a:gd name="connsiteX1-2503" fmla="*/ 6354263 w 6354263"/>
              <a:gd name="connsiteY1-2504" fmla="*/ 0 h 6858000"/>
              <a:gd name="connsiteX2-2505" fmla="*/ 6354263 w 6354263"/>
              <a:gd name="connsiteY2-2506" fmla="*/ 6858000 h 6858000"/>
              <a:gd name="connsiteX3-2507" fmla="*/ 75551 w 6354263"/>
              <a:gd name="connsiteY3-2508" fmla="*/ 6857735 h 6858000"/>
              <a:gd name="connsiteX4-2509" fmla="*/ 111199 w 6354263"/>
              <a:gd name="connsiteY4-2510" fmla="*/ 6776847 h 6858000"/>
              <a:gd name="connsiteX5-2511" fmla="*/ 122402 w 6354263"/>
              <a:gd name="connsiteY5-2512" fmla="*/ 6737706 h 6858000"/>
              <a:gd name="connsiteX6-2513" fmla="*/ 139360 w 6354263"/>
              <a:gd name="connsiteY6-2514" fmla="*/ 6686827 h 6858000"/>
              <a:gd name="connsiteX7-2515" fmla="*/ 150639 w 6354263"/>
              <a:gd name="connsiteY7-2516" fmla="*/ 6633777 h 6858000"/>
              <a:gd name="connsiteX8-2517" fmla="*/ 221601 w 6354263"/>
              <a:gd name="connsiteY8-2518" fmla="*/ 6492130 h 6858000"/>
              <a:gd name="connsiteX9-2519" fmla="*/ 236883 w 6354263"/>
              <a:gd name="connsiteY9-2520" fmla="*/ 6431610 h 6858000"/>
              <a:gd name="connsiteX10-2521" fmla="*/ 255237 w 6354263"/>
              <a:gd name="connsiteY10-2522" fmla="*/ 6294334 h 6858000"/>
              <a:gd name="connsiteX11-2523" fmla="*/ 243327 w 6354263"/>
              <a:gd name="connsiteY11-2524" fmla="*/ 6231403 h 6858000"/>
              <a:gd name="connsiteX12-2525" fmla="*/ 236174 w 6354263"/>
              <a:gd name="connsiteY12-2526" fmla="*/ 6202459 h 6858000"/>
              <a:gd name="connsiteX13-2527" fmla="*/ 235003 w 6354263"/>
              <a:gd name="connsiteY13-2528" fmla="*/ 6153037 h 6858000"/>
              <a:gd name="connsiteX14-2529" fmla="*/ 242392 w 6354263"/>
              <a:gd name="connsiteY14-2530" fmla="*/ 5905303 h 6858000"/>
              <a:gd name="connsiteX15-2531" fmla="*/ 271577 w 6354263"/>
              <a:gd name="connsiteY15-2532" fmla="*/ 5712857 h 6858000"/>
              <a:gd name="connsiteX16-2533" fmla="*/ 300606 w 6354263"/>
              <a:gd name="connsiteY16-2534" fmla="*/ 5660491 h 6858000"/>
              <a:gd name="connsiteX17-2535" fmla="*/ 314256 w 6354263"/>
              <a:gd name="connsiteY17-2536" fmla="*/ 5553910 h 6858000"/>
              <a:gd name="connsiteX18-2537" fmla="*/ 338056 w 6354263"/>
              <a:gd name="connsiteY18-2538" fmla="*/ 5449031 h 6858000"/>
              <a:gd name="connsiteX19-2539" fmla="*/ 373987 w 6354263"/>
              <a:gd name="connsiteY19-2540" fmla="*/ 5341916 h 6858000"/>
              <a:gd name="connsiteX20-2541" fmla="*/ 411377 w 6354263"/>
              <a:gd name="connsiteY20-2542" fmla="*/ 5264214 h 6858000"/>
              <a:gd name="connsiteX21-2543" fmla="*/ 417377 w 6354263"/>
              <a:gd name="connsiteY21-2544" fmla="*/ 5225268 h 6858000"/>
              <a:gd name="connsiteX22-2545" fmla="*/ 425445 w 6354263"/>
              <a:gd name="connsiteY22-2546" fmla="*/ 5159961 h 6858000"/>
              <a:gd name="connsiteX23-2547" fmla="*/ 428962 w 6354263"/>
              <a:gd name="connsiteY23-2548" fmla="*/ 5125185 h 6858000"/>
              <a:gd name="connsiteX24-2549" fmla="*/ 443433 w 6354263"/>
              <a:gd name="connsiteY24-2550" fmla="*/ 4993030 h 6858000"/>
              <a:gd name="connsiteX25-2551" fmla="*/ 450164 w 6354263"/>
              <a:gd name="connsiteY25-2552" fmla="*/ 4946844 h 6858000"/>
              <a:gd name="connsiteX26-2553" fmla="*/ 461132 w 6354263"/>
              <a:gd name="connsiteY26-2554" fmla="*/ 4858827 h 6858000"/>
              <a:gd name="connsiteX27-2555" fmla="*/ 466883 w 6354263"/>
              <a:gd name="connsiteY27-2556" fmla="*/ 4821170 h 6858000"/>
              <a:gd name="connsiteX28-2557" fmla="*/ 466214 w 6354263"/>
              <a:gd name="connsiteY28-2558" fmla="*/ 4584173 h 6858000"/>
              <a:gd name="connsiteX29-2559" fmla="*/ 458077 w 6354263"/>
              <a:gd name="connsiteY29-2560" fmla="*/ 4375228 h 6858000"/>
              <a:gd name="connsiteX30-2561" fmla="*/ 439230 w 6354263"/>
              <a:gd name="connsiteY30-2562" fmla="*/ 4214165 h 6858000"/>
              <a:gd name="connsiteX31-2563" fmla="*/ 440817 w 6354263"/>
              <a:gd name="connsiteY31-2564" fmla="*/ 4076008 h 6858000"/>
              <a:gd name="connsiteX32-2565" fmla="*/ 428834 w 6354263"/>
              <a:gd name="connsiteY32-2566" fmla="*/ 4033999 h 6858000"/>
              <a:gd name="connsiteX33-2567" fmla="*/ 428566 w 6354263"/>
              <a:gd name="connsiteY33-2568" fmla="*/ 4013953 h 6858000"/>
              <a:gd name="connsiteX34-2569" fmla="*/ 432754 w 6354263"/>
              <a:gd name="connsiteY34-2570" fmla="*/ 3872886 h 6858000"/>
              <a:gd name="connsiteX35-2571" fmla="*/ 453474 w 6354263"/>
              <a:gd name="connsiteY35-2572" fmla="*/ 3738082 h 6858000"/>
              <a:gd name="connsiteX36-2573" fmla="*/ 460631 w 6354263"/>
              <a:gd name="connsiteY36-2574" fmla="*/ 3673397 h 6858000"/>
              <a:gd name="connsiteX37-2575" fmla="*/ 459945 w 6354263"/>
              <a:gd name="connsiteY37-2576" fmla="*/ 3637109 h 6858000"/>
              <a:gd name="connsiteX38-2577" fmla="*/ 463299 w 6354263"/>
              <a:gd name="connsiteY38-2578" fmla="*/ 3536883 h 6858000"/>
              <a:gd name="connsiteX39-2579" fmla="*/ 484176 w 6354263"/>
              <a:gd name="connsiteY39-2580" fmla="*/ 3295862 h 6858000"/>
              <a:gd name="connsiteX40-2581" fmla="*/ 467153 w 6354263"/>
              <a:gd name="connsiteY40-2582" fmla="*/ 3158586 h 6858000"/>
              <a:gd name="connsiteX41-2583" fmla="*/ 443196 w 6354263"/>
              <a:gd name="connsiteY41-2584" fmla="*/ 3112365 h 6858000"/>
              <a:gd name="connsiteX42-2585" fmla="*/ 429046 w 6354263"/>
              <a:gd name="connsiteY42-2586" fmla="*/ 3072935 h 6858000"/>
              <a:gd name="connsiteX43-2587" fmla="*/ 404861 w 6354263"/>
              <a:gd name="connsiteY43-2588" fmla="*/ 2958185 h 6858000"/>
              <a:gd name="connsiteX44-2589" fmla="*/ 363244 w 6354263"/>
              <a:gd name="connsiteY44-2590" fmla="*/ 2843952 h 6858000"/>
              <a:gd name="connsiteX45-2591" fmla="*/ 299193 w 6354263"/>
              <a:gd name="connsiteY45-2592" fmla="*/ 2554718 h 6858000"/>
              <a:gd name="connsiteX46-2593" fmla="*/ 270763 w 6354263"/>
              <a:gd name="connsiteY46-2594" fmla="*/ 2447068 h 6858000"/>
              <a:gd name="connsiteX47-2595" fmla="*/ 274728 w 6354263"/>
              <a:gd name="connsiteY47-2596" fmla="*/ 2423438 h 6858000"/>
              <a:gd name="connsiteX48-2597" fmla="*/ 243390 w 6354263"/>
              <a:gd name="connsiteY48-2598" fmla="*/ 2261920 h 6858000"/>
              <a:gd name="connsiteX49-2599" fmla="*/ 218162 w 6354263"/>
              <a:gd name="connsiteY49-2600" fmla="*/ 2155135 h 6858000"/>
              <a:gd name="connsiteX50-2601" fmla="*/ 215686 w 6354263"/>
              <a:gd name="connsiteY50-2602" fmla="*/ 2118008 h 6858000"/>
              <a:gd name="connsiteX51-2603" fmla="*/ 216653 w 6354263"/>
              <a:gd name="connsiteY51-2604" fmla="*/ 2050531 h 6858000"/>
              <a:gd name="connsiteX52-2605" fmla="*/ 190335 w 6354263"/>
              <a:gd name="connsiteY52-2606" fmla="*/ 1906352 h 6858000"/>
              <a:gd name="connsiteX53-2607" fmla="*/ 167497 w 6354263"/>
              <a:gd name="connsiteY53-2608" fmla="*/ 1861531 h 6858000"/>
              <a:gd name="connsiteX54-2609" fmla="*/ 122489 w 6354263"/>
              <a:gd name="connsiteY54-2610" fmla="*/ 1732919 h 6858000"/>
              <a:gd name="connsiteX55-2611" fmla="*/ 94663 w 6354263"/>
              <a:gd name="connsiteY55-2612" fmla="*/ 1615777 h 6858000"/>
              <a:gd name="connsiteX56-2613" fmla="*/ 75954 w 6354263"/>
              <a:gd name="connsiteY56-2614" fmla="*/ 1563678 h 6858000"/>
              <a:gd name="connsiteX57-2615" fmla="*/ 81626 w 6354263"/>
              <a:gd name="connsiteY57-2616" fmla="*/ 1477995 h 6858000"/>
              <a:gd name="connsiteX58-2617" fmla="*/ 76163 w 6354263"/>
              <a:gd name="connsiteY58-2618" fmla="*/ 1307086 h 6858000"/>
              <a:gd name="connsiteX59-2619" fmla="*/ 81884 w 6354263"/>
              <a:gd name="connsiteY59-2620" fmla="*/ 1168288 h 6858000"/>
              <a:gd name="connsiteX60-2621" fmla="*/ 63947 w 6354263"/>
              <a:gd name="connsiteY60-2622" fmla="*/ 1088484 h 6858000"/>
              <a:gd name="connsiteX61-2623" fmla="*/ 52974 w 6354263"/>
              <a:gd name="connsiteY61-2624" fmla="*/ 1016103 h 6858000"/>
              <a:gd name="connsiteX62-2625" fmla="*/ 49390 w 6354263"/>
              <a:gd name="connsiteY62-2626" fmla="*/ 896999 h 6858000"/>
              <a:gd name="connsiteX63-2627" fmla="*/ 10557 w 6354263"/>
              <a:gd name="connsiteY63-2628" fmla="*/ 711705 h 6858000"/>
              <a:gd name="connsiteX64-2629" fmla="*/ 7547 w 6354263"/>
              <a:gd name="connsiteY64-2630" fmla="*/ 619315 h 6858000"/>
              <a:gd name="connsiteX65-2631" fmla="*/ 1367 w 6354263"/>
              <a:gd name="connsiteY65-2632" fmla="*/ 585934 h 6858000"/>
              <a:gd name="connsiteX66-2633" fmla="*/ 2540 w 6354263"/>
              <a:gd name="connsiteY66-2634" fmla="*/ 525163 h 6858000"/>
              <a:gd name="connsiteX67-2635" fmla="*/ 27257 w 6354263"/>
              <a:gd name="connsiteY67-2636" fmla="*/ 393828 h 6858000"/>
              <a:gd name="connsiteX68-2637" fmla="*/ 42081 w 6354263"/>
              <a:gd name="connsiteY68-2638" fmla="*/ 236673 h 6858000"/>
              <a:gd name="connsiteX69-2639" fmla="*/ 41149 w 6354263"/>
              <a:gd name="connsiteY69-2640" fmla="*/ 144983 h 6858000"/>
              <a:gd name="connsiteX70-2641" fmla="*/ 31684 w 6354263"/>
              <a:gd name="connsiteY70-2642" fmla="*/ 33857 h 6858000"/>
              <a:gd name="connsiteX71-2643" fmla="*/ 13714 w 6354263"/>
              <a:gd name="connsiteY71-2644" fmla="*/ 0 h 6858000"/>
              <a:gd name="connsiteX0-2645" fmla="*/ 13714 w 6354263"/>
              <a:gd name="connsiteY0-2646" fmla="*/ 0 h 6858000"/>
              <a:gd name="connsiteX1-2647" fmla="*/ 6354263 w 6354263"/>
              <a:gd name="connsiteY1-2648" fmla="*/ 0 h 6858000"/>
              <a:gd name="connsiteX2-2649" fmla="*/ 6354263 w 6354263"/>
              <a:gd name="connsiteY2-2650" fmla="*/ 6858000 h 6858000"/>
              <a:gd name="connsiteX3-2651" fmla="*/ 75551 w 6354263"/>
              <a:gd name="connsiteY3-2652" fmla="*/ 6857735 h 6858000"/>
              <a:gd name="connsiteX4-2653" fmla="*/ 111199 w 6354263"/>
              <a:gd name="connsiteY4-2654" fmla="*/ 6776847 h 6858000"/>
              <a:gd name="connsiteX5-2655" fmla="*/ 122402 w 6354263"/>
              <a:gd name="connsiteY5-2656" fmla="*/ 6737706 h 6858000"/>
              <a:gd name="connsiteX6-2657" fmla="*/ 139360 w 6354263"/>
              <a:gd name="connsiteY6-2658" fmla="*/ 6686827 h 6858000"/>
              <a:gd name="connsiteX7-2659" fmla="*/ 150639 w 6354263"/>
              <a:gd name="connsiteY7-2660" fmla="*/ 6633777 h 6858000"/>
              <a:gd name="connsiteX8-2661" fmla="*/ 221601 w 6354263"/>
              <a:gd name="connsiteY8-2662" fmla="*/ 6492130 h 6858000"/>
              <a:gd name="connsiteX9-2663" fmla="*/ 236883 w 6354263"/>
              <a:gd name="connsiteY9-2664" fmla="*/ 6431610 h 6858000"/>
              <a:gd name="connsiteX10-2665" fmla="*/ 255237 w 6354263"/>
              <a:gd name="connsiteY10-2666" fmla="*/ 6294334 h 6858000"/>
              <a:gd name="connsiteX11-2667" fmla="*/ 243327 w 6354263"/>
              <a:gd name="connsiteY11-2668" fmla="*/ 6231403 h 6858000"/>
              <a:gd name="connsiteX12-2669" fmla="*/ 236174 w 6354263"/>
              <a:gd name="connsiteY12-2670" fmla="*/ 6202459 h 6858000"/>
              <a:gd name="connsiteX13-2671" fmla="*/ 235003 w 6354263"/>
              <a:gd name="connsiteY13-2672" fmla="*/ 6153037 h 6858000"/>
              <a:gd name="connsiteX14-2673" fmla="*/ 242392 w 6354263"/>
              <a:gd name="connsiteY14-2674" fmla="*/ 5905303 h 6858000"/>
              <a:gd name="connsiteX15-2675" fmla="*/ 271577 w 6354263"/>
              <a:gd name="connsiteY15-2676" fmla="*/ 5712857 h 6858000"/>
              <a:gd name="connsiteX16-2677" fmla="*/ 300606 w 6354263"/>
              <a:gd name="connsiteY16-2678" fmla="*/ 5660491 h 6858000"/>
              <a:gd name="connsiteX17-2679" fmla="*/ 314256 w 6354263"/>
              <a:gd name="connsiteY17-2680" fmla="*/ 5553910 h 6858000"/>
              <a:gd name="connsiteX18-2681" fmla="*/ 338056 w 6354263"/>
              <a:gd name="connsiteY18-2682" fmla="*/ 5449031 h 6858000"/>
              <a:gd name="connsiteX19-2683" fmla="*/ 373987 w 6354263"/>
              <a:gd name="connsiteY19-2684" fmla="*/ 5341916 h 6858000"/>
              <a:gd name="connsiteX20-2685" fmla="*/ 411377 w 6354263"/>
              <a:gd name="connsiteY20-2686" fmla="*/ 5264214 h 6858000"/>
              <a:gd name="connsiteX21-2687" fmla="*/ 417377 w 6354263"/>
              <a:gd name="connsiteY21-2688" fmla="*/ 5225268 h 6858000"/>
              <a:gd name="connsiteX22-2689" fmla="*/ 425445 w 6354263"/>
              <a:gd name="connsiteY22-2690" fmla="*/ 5159961 h 6858000"/>
              <a:gd name="connsiteX23-2691" fmla="*/ 428962 w 6354263"/>
              <a:gd name="connsiteY23-2692" fmla="*/ 5125185 h 6858000"/>
              <a:gd name="connsiteX24-2693" fmla="*/ 443433 w 6354263"/>
              <a:gd name="connsiteY24-2694" fmla="*/ 4993030 h 6858000"/>
              <a:gd name="connsiteX25-2695" fmla="*/ 450164 w 6354263"/>
              <a:gd name="connsiteY25-2696" fmla="*/ 4946844 h 6858000"/>
              <a:gd name="connsiteX26-2697" fmla="*/ 461132 w 6354263"/>
              <a:gd name="connsiteY26-2698" fmla="*/ 4858827 h 6858000"/>
              <a:gd name="connsiteX27-2699" fmla="*/ 466883 w 6354263"/>
              <a:gd name="connsiteY27-2700" fmla="*/ 4821170 h 6858000"/>
              <a:gd name="connsiteX28-2701" fmla="*/ 466214 w 6354263"/>
              <a:gd name="connsiteY28-2702" fmla="*/ 4584173 h 6858000"/>
              <a:gd name="connsiteX29-2703" fmla="*/ 458077 w 6354263"/>
              <a:gd name="connsiteY29-2704" fmla="*/ 4375228 h 6858000"/>
              <a:gd name="connsiteX30-2705" fmla="*/ 439230 w 6354263"/>
              <a:gd name="connsiteY30-2706" fmla="*/ 4214165 h 6858000"/>
              <a:gd name="connsiteX31-2707" fmla="*/ 440817 w 6354263"/>
              <a:gd name="connsiteY31-2708" fmla="*/ 4076008 h 6858000"/>
              <a:gd name="connsiteX32-2709" fmla="*/ 428834 w 6354263"/>
              <a:gd name="connsiteY32-2710" fmla="*/ 4033999 h 6858000"/>
              <a:gd name="connsiteX33-2711" fmla="*/ 428566 w 6354263"/>
              <a:gd name="connsiteY33-2712" fmla="*/ 4013953 h 6858000"/>
              <a:gd name="connsiteX34-2713" fmla="*/ 432754 w 6354263"/>
              <a:gd name="connsiteY34-2714" fmla="*/ 3872886 h 6858000"/>
              <a:gd name="connsiteX35-2715" fmla="*/ 453474 w 6354263"/>
              <a:gd name="connsiteY35-2716" fmla="*/ 3738082 h 6858000"/>
              <a:gd name="connsiteX36-2717" fmla="*/ 460631 w 6354263"/>
              <a:gd name="connsiteY36-2718" fmla="*/ 3673397 h 6858000"/>
              <a:gd name="connsiteX37-2719" fmla="*/ 459945 w 6354263"/>
              <a:gd name="connsiteY37-2720" fmla="*/ 3637109 h 6858000"/>
              <a:gd name="connsiteX38-2721" fmla="*/ 463299 w 6354263"/>
              <a:gd name="connsiteY38-2722" fmla="*/ 3536883 h 6858000"/>
              <a:gd name="connsiteX39-2723" fmla="*/ 484176 w 6354263"/>
              <a:gd name="connsiteY39-2724" fmla="*/ 3295862 h 6858000"/>
              <a:gd name="connsiteX40-2725" fmla="*/ 467153 w 6354263"/>
              <a:gd name="connsiteY40-2726" fmla="*/ 3158586 h 6858000"/>
              <a:gd name="connsiteX41-2727" fmla="*/ 443196 w 6354263"/>
              <a:gd name="connsiteY41-2728" fmla="*/ 3112365 h 6858000"/>
              <a:gd name="connsiteX42-2729" fmla="*/ 429046 w 6354263"/>
              <a:gd name="connsiteY42-2730" fmla="*/ 3072935 h 6858000"/>
              <a:gd name="connsiteX43-2731" fmla="*/ 404861 w 6354263"/>
              <a:gd name="connsiteY43-2732" fmla="*/ 2958185 h 6858000"/>
              <a:gd name="connsiteX44-2733" fmla="*/ 363244 w 6354263"/>
              <a:gd name="connsiteY44-2734" fmla="*/ 2843952 h 6858000"/>
              <a:gd name="connsiteX45-2735" fmla="*/ 299193 w 6354263"/>
              <a:gd name="connsiteY45-2736" fmla="*/ 2554718 h 6858000"/>
              <a:gd name="connsiteX46-2737" fmla="*/ 270763 w 6354263"/>
              <a:gd name="connsiteY46-2738" fmla="*/ 2447068 h 6858000"/>
              <a:gd name="connsiteX47-2739" fmla="*/ 274728 w 6354263"/>
              <a:gd name="connsiteY47-2740" fmla="*/ 2423438 h 6858000"/>
              <a:gd name="connsiteX48-2741" fmla="*/ 243390 w 6354263"/>
              <a:gd name="connsiteY48-2742" fmla="*/ 2261920 h 6858000"/>
              <a:gd name="connsiteX49-2743" fmla="*/ 218162 w 6354263"/>
              <a:gd name="connsiteY49-2744" fmla="*/ 2155135 h 6858000"/>
              <a:gd name="connsiteX50-2745" fmla="*/ 215686 w 6354263"/>
              <a:gd name="connsiteY50-2746" fmla="*/ 2118008 h 6858000"/>
              <a:gd name="connsiteX51-2747" fmla="*/ 216653 w 6354263"/>
              <a:gd name="connsiteY51-2748" fmla="*/ 2050531 h 6858000"/>
              <a:gd name="connsiteX52-2749" fmla="*/ 190335 w 6354263"/>
              <a:gd name="connsiteY52-2750" fmla="*/ 1906352 h 6858000"/>
              <a:gd name="connsiteX53-2751" fmla="*/ 167497 w 6354263"/>
              <a:gd name="connsiteY53-2752" fmla="*/ 1861531 h 6858000"/>
              <a:gd name="connsiteX54-2753" fmla="*/ 122489 w 6354263"/>
              <a:gd name="connsiteY54-2754" fmla="*/ 1732919 h 6858000"/>
              <a:gd name="connsiteX55-2755" fmla="*/ 94663 w 6354263"/>
              <a:gd name="connsiteY55-2756" fmla="*/ 1615777 h 6858000"/>
              <a:gd name="connsiteX56-2757" fmla="*/ 75954 w 6354263"/>
              <a:gd name="connsiteY56-2758" fmla="*/ 1563678 h 6858000"/>
              <a:gd name="connsiteX57-2759" fmla="*/ 81626 w 6354263"/>
              <a:gd name="connsiteY57-2760" fmla="*/ 1477995 h 6858000"/>
              <a:gd name="connsiteX58-2761" fmla="*/ 76163 w 6354263"/>
              <a:gd name="connsiteY58-2762" fmla="*/ 1307086 h 6858000"/>
              <a:gd name="connsiteX59-2763" fmla="*/ 81884 w 6354263"/>
              <a:gd name="connsiteY59-2764" fmla="*/ 1168288 h 6858000"/>
              <a:gd name="connsiteX60-2765" fmla="*/ 63947 w 6354263"/>
              <a:gd name="connsiteY60-2766" fmla="*/ 1088484 h 6858000"/>
              <a:gd name="connsiteX61-2767" fmla="*/ 52974 w 6354263"/>
              <a:gd name="connsiteY61-2768" fmla="*/ 1016103 h 6858000"/>
              <a:gd name="connsiteX62-2769" fmla="*/ 49390 w 6354263"/>
              <a:gd name="connsiteY62-2770" fmla="*/ 896999 h 6858000"/>
              <a:gd name="connsiteX63-2771" fmla="*/ 10557 w 6354263"/>
              <a:gd name="connsiteY63-2772" fmla="*/ 711705 h 6858000"/>
              <a:gd name="connsiteX64-2773" fmla="*/ 7547 w 6354263"/>
              <a:gd name="connsiteY64-2774" fmla="*/ 619315 h 6858000"/>
              <a:gd name="connsiteX65-2775" fmla="*/ 1367 w 6354263"/>
              <a:gd name="connsiteY65-2776" fmla="*/ 585934 h 6858000"/>
              <a:gd name="connsiteX66-2777" fmla="*/ 2540 w 6354263"/>
              <a:gd name="connsiteY66-2778" fmla="*/ 525163 h 6858000"/>
              <a:gd name="connsiteX67-2779" fmla="*/ 27257 w 6354263"/>
              <a:gd name="connsiteY67-2780" fmla="*/ 393828 h 6858000"/>
              <a:gd name="connsiteX68-2781" fmla="*/ 42081 w 6354263"/>
              <a:gd name="connsiteY68-2782" fmla="*/ 236673 h 6858000"/>
              <a:gd name="connsiteX69-2783" fmla="*/ 41149 w 6354263"/>
              <a:gd name="connsiteY69-2784" fmla="*/ 144983 h 6858000"/>
              <a:gd name="connsiteX70-2785" fmla="*/ 31684 w 6354263"/>
              <a:gd name="connsiteY70-2786" fmla="*/ 33857 h 6858000"/>
              <a:gd name="connsiteX71-2787" fmla="*/ 13714 w 6354263"/>
              <a:gd name="connsiteY71-2788" fmla="*/ 0 h 6858000"/>
              <a:gd name="connsiteX0-2789" fmla="*/ 13714 w 6354263"/>
              <a:gd name="connsiteY0-2790" fmla="*/ 0 h 6858000"/>
              <a:gd name="connsiteX1-2791" fmla="*/ 6354263 w 6354263"/>
              <a:gd name="connsiteY1-2792" fmla="*/ 0 h 6858000"/>
              <a:gd name="connsiteX2-2793" fmla="*/ 6354263 w 6354263"/>
              <a:gd name="connsiteY2-2794" fmla="*/ 6858000 h 6858000"/>
              <a:gd name="connsiteX3-2795" fmla="*/ 75551 w 6354263"/>
              <a:gd name="connsiteY3-2796" fmla="*/ 6857735 h 6858000"/>
              <a:gd name="connsiteX4-2797" fmla="*/ 111199 w 6354263"/>
              <a:gd name="connsiteY4-2798" fmla="*/ 6776847 h 6858000"/>
              <a:gd name="connsiteX5-2799" fmla="*/ 122402 w 6354263"/>
              <a:gd name="connsiteY5-2800" fmla="*/ 6737706 h 6858000"/>
              <a:gd name="connsiteX6-2801" fmla="*/ 139360 w 6354263"/>
              <a:gd name="connsiteY6-2802" fmla="*/ 6686827 h 6858000"/>
              <a:gd name="connsiteX7-2803" fmla="*/ 150639 w 6354263"/>
              <a:gd name="connsiteY7-2804" fmla="*/ 6633777 h 6858000"/>
              <a:gd name="connsiteX8-2805" fmla="*/ 221601 w 6354263"/>
              <a:gd name="connsiteY8-2806" fmla="*/ 6492130 h 6858000"/>
              <a:gd name="connsiteX9-2807" fmla="*/ 236883 w 6354263"/>
              <a:gd name="connsiteY9-2808" fmla="*/ 6431610 h 6858000"/>
              <a:gd name="connsiteX10-2809" fmla="*/ 255237 w 6354263"/>
              <a:gd name="connsiteY10-2810" fmla="*/ 6294334 h 6858000"/>
              <a:gd name="connsiteX11-2811" fmla="*/ 243327 w 6354263"/>
              <a:gd name="connsiteY11-2812" fmla="*/ 6231403 h 6858000"/>
              <a:gd name="connsiteX12-2813" fmla="*/ 236174 w 6354263"/>
              <a:gd name="connsiteY12-2814" fmla="*/ 6202459 h 6858000"/>
              <a:gd name="connsiteX13-2815" fmla="*/ 235003 w 6354263"/>
              <a:gd name="connsiteY13-2816" fmla="*/ 6153037 h 6858000"/>
              <a:gd name="connsiteX14-2817" fmla="*/ 242392 w 6354263"/>
              <a:gd name="connsiteY14-2818" fmla="*/ 5905303 h 6858000"/>
              <a:gd name="connsiteX15-2819" fmla="*/ 271577 w 6354263"/>
              <a:gd name="connsiteY15-2820" fmla="*/ 5712857 h 6858000"/>
              <a:gd name="connsiteX16-2821" fmla="*/ 300606 w 6354263"/>
              <a:gd name="connsiteY16-2822" fmla="*/ 5660491 h 6858000"/>
              <a:gd name="connsiteX17-2823" fmla="*/ 314256 w 6354263"/>
              <a:gd name="connsiteY17-2824" fmla="*/ 5553910 h 6858000"/>
              <a:gd name="connsiteX18-2825" fmla="*/ 338056 w 6354263"/>
              <a:gd name="connsiteY18-2826" fmla="*/ 5449031 h 6858000"/>
              <a:gd name="connsiteX19-2827" fmla="*/ 373987 w 6354263"/>
              <a:gd name="connsiteY19-2828" fmla="*/ 5341916 h 6858000"/>
              <a:gd name="connsiteX20-2829" fmla="*/ 411377 w 6354263"/>
              <a:gd name="connsiteY20-2830" fmla="*/ 5264214 h 6858000"/>
              <a:gd name="connsiteX21-2831" fmla="*/ 417377 w 6354263"/>
              <a:gd name="connsiteY21-2832" fmla="*/ 5225268 h 6858000"/>
              <a:gd name="connsiteX22-2833" fmla="*/ 425445 w 6354263"/>
              <a:gd name="connsiteY22-2834" fmla="*/ 5159961 h 6858000"/>
              <a:gd name="connsiteX23-2835" fmla="*/ 428962 w 6354263"/>
              <a:gd name="connsiteY23-2836" fmla="*/ 5125185 h 6858000"/>
              <a:gd name="connsiteX24-2837" fmla="*/ 443433 w 6354263"/>
              <a:gd name="connsiteY24-2838" fmla="*/ 4993030 h 6858000"/>
              <a:gd name="connsiteX25-2839" fmla="*/ 450164 w 6354263"/>
              <a:gd name="connsiteY25-2840" fmla="*/ 4946844 h 6858000"/>
              <a:gd name="connsiteX26-2841" fmla="*/ 461132 w 6354263"/>
              <a:gd name="connsiteY26-2842" fmla="*/ 4858827 h 6858000"/>
              <a:gd name="connsiteX27-2843" fmla="*/ 466883 w 6354263"/>
              <a:gd name="connsiteY27-2844" fmla="*/ 4821170 h 6858000"/>
              <a:gd name="connsiteX28-2845" fmla="*/ 466214 w 6354263"/>
              <a:gd name="connsiteY28-2846" fmla="*/ 4584173 h 6858000"/>
              <a:gd name="connsiteX29-2847" fmla="*/ 458077 w 6354263"/>
              <a:gd name="connsiteY29-2848" fmla="*/ 4375228 h 6858000"/>
              <a:gd name="connsiteX30-2849" fmla="*/ 439230 w 6354263"/>
              <a:gd name="connsiteY30-2850" fmla="*/ 4214165 h 6858000"/>
              <a:gd name="connsiteX31-2851" fmla="*/ 440817 w 6354263"/>
              <a:gd name="connsiteY31-2852" fmla="*/ 4076008 h 6858000"/>
              <a:gd name="connsiteX32-2853" fmla="*/ 428834 w 6354263"/>
              <a:gd name="connsiteY32-2854" fmla="*/ 4033999 h 6858000"/>
              <a:gd name="connsiteX33-2855" fmla="*/ 428566 w 6354263"/>
              <a:gd name="connsiteY33-2856" fmla="*/ 4013953 h 6858000"/>
              <a:gd name="connsiteX34-2857" fmla="*/ 432754 w 6354263"/>
              <a:gd name="connsiteY34-2858" fmla="*/ 3872886 h 6858000"/>
              <a:gd name="connsiteX35-2859" fmla="*/ 453474 w 6354263"/>
              <a:gd name="connsiteY35-2860" fmla="*/ 3738082 h 6858000"/>
              <a:gd name="connsiteX36-2861" fmla="*/ 460631 w 6354263"/>
              <a:gd name="connsiteY36-2862" fmla="*/ 3673397 h 6858000"/>
              <a:gd name="connsiteX37-2863" fmla="*/ 459945 w 6354263"/>
              <a:gd name="connsiteY37-2864" fmla="*/ 3637109 h 6858000"/>
              <a:gd name="connsiteX38-2865" fmla="*/ 463299 w 6354263"/>
              <a:gd name="connsiteY38-2866" fmla="*/ 3536883 h 6858000"/>
              <a:gd name="connsiteX39-2867" fmla="*/ 484176 w 6354263"/>
              <a:gd name="connsiteY39-2868" fmla="*/ 3295862 h 6858000"/>
              <a:gd name="connsiteX40-2869" fmla="*/ 467153 w 6354263"/>
              <a:gd name="connsiteY40-2870" fmla="*/ 3158586 h 6858000"/>
              <a:gd name="connsiteX41-2871" fmla="*/ 443196 w 6354263"/>
              <a:gd name="connsiteY41-2872" fmla="*/ 3112365 h 6858000"/>
              <a:gd name="connsiteX42-2873" fmla="*/ 429046 w 6354263"/>
              <a:gd name="connsiteY42-2874" fmla="*/ 3072935 h 6858000"/>
              <a:gd name="connsiteX43-2875" fmla="*/ 404861 w 6354263"/>
              <a:gd name="connsiteY43-2876" fmla="*/ 2958185 h 6858000"/>
              <a:gd name="connsiteX44-2877" fmla="*/ 363244 w 6354263"/>
              <a:gd name="connsiteY44-2878" fmla="*/ 2843952 h 6858000"/>
              <a:gd name="connsiteX45-2879" fmla="*/ 299193 w 6354263"/>
              <a:gd name="connsiteY45-2880" fmla="*/ 2554718 h 6858000"/>
              <a:gd name="connsiteX46-2881" fmla="*/ 270763 w 6354263"/>
              <a:gd name="connsiteY46-2882" fmla="*/ 2447068 h 6858000"/>
              <a:gd name="connsiteX47-2883" fmla="*/ 274728 w 6354263"/>
              <a:gd name="connsiteY47-2884" fmla="*/ 2423438 h 6858000"/>
              <a:gd name="connsiteX48-2885" fmla="*/ 243390 w 6354263"/>
              <a:gd name="connsiteY48-2886" fmla="*/ 2261920 h 6858000"/>
              <a:gd name="connsiteX49-2887" fmla="*/ 218162 w 6354263"/>
              <a:gd name="connsiteY49-2888" fmla="*/ 2155135 h 6858000"/>
              <a:gd name="connsiteX50-2889" fmla="*/ 215686 w 6354263"/>
              <a:gd name="connsiteY50-2890" fmla="*/ 2118008 h 6858000"/>
              <a:gd name="connsiteX51-2891" fmla="*/ 216653 w 6354263"/>
              <a:gd name="connsiteY51-2892" fmla="*/ 2050531 h 6858000"/>
              <a:gd name="connsiteX52-2893" fmla="*/ 190335 w 6354263"/>
              <a:gd name="connsiteY52-2894" fmla="*/ 1906352 h 6858000"/>
              <a:gd name="connsiteX53-2895" fmla="*/ 167497 w 6354263"/>
              <a:gd name="connsiteY53-2896" fmla="*/ 1861531 h 6858000"/>
              <a:gd name="connsiteX54-2897" fmla="*/ 122489 w 6354263"/>
              <a:gd name="connsiteY54-2898" fmla="*/ 1732919 h 6858000"/>
              <a:gd name="connsiteX55-2899" fmla="*/ 94663 w 6354263"/>
              <a:gd name="connsiteY55-2900" fmla="*/ 1615777 h 6858000"/>
              <a:gd name="connsiteX56-2901" fmla="*/ 75954 w 6354263"/>
              <a:gd name="connsiteY56-2902" fmla="*/ 1563678 h 6858000"/>
              <a:gd name="connsiteX57-2903" fmla="*/ 81626 w 6354263"/>
              <a:gd name="connsiteY57-2904" fmla="*/ 1477995 h 6858000"/>
              <a:gd name="connsiteX58-2905" fmla="*/ 76163 w 6354263"/>
              <a:gd name="connsiteY58-2906" fmla="*/ 1307086 h 6858000"/>
              <a:gd name="connsiteX59-2907" fmla="*/ 81884 w 6354263"/>
              <a:gd name="connsiteY59-2908" fmla="*/ 1168288 h 6858000"/>
              <a:gd name="connsiteX60-2909" fmla="*/ 52974 w 6354263"/>
              <a:gd name="connsiteY60-2910" fmla="*/ 1016103 h 6858000"/>
              <a:gd name="connsiteX61-2911" fmla="*/ 49390 w 6354263"/>
              <a:gd name="connsiteY61-2912" fmla="*/ 896999 h 6858000"/>
              <a:gd name="connsiteX62-2913" fmla="*/ 10557 w 6354263"/>
              <a:gd name="connsiteY62-2914" fmla="*/ 711705 h 6858000"/>
              <a:gd name="connsiteX63-2915" fmla="*/ 7547 w 6354263"/>
              <a:gd name="connsiteY63-2916" fmla="*/ 619315 h 6858000"/>
              <a:gd name="connsiteX64-2917" fmla="*/ 1367 w 6354263"/>
              <a:gd name="connsiteY64-2918" fmla="*/ 585934 h 6858000"/>
              <a:gd name="connsiteX65-2919" fmla="*/ 2540 w 6354263"/>
              <a:gd name="connsiteY65-2920" fmla="*/ 525163 h 6858000"/>
              <a:gd name="connsiteX66-2921" fmla="*/ 27257 w 6354263"/>
              <a:gd name="connsiteY66-2922" fmla="*/ 393828 h 6858000"/>
              <a:gd name="connsiteX67-2923" fmla="*/ 42081 w 6354263"/>
              <a:gd name="connsiteY67-2924" fmla="*/ 236673 h 6858000"/>
              <a:gd name="connsiteX68-2925" fmla="*/ 41149 w 6354263"/>
              <a:gd name="connsiteY68-2926" fmla="*/ 144983 h 6858000"/>
              <a:gd name="connsiteX69-2927" fmla="*/ 31684 w 6354263"/>
              <a:gd name="connsiteY69-2928" fmla="*/ 33857 h 6858000"/>
              <a:gd name="connsiteX70-2929" fmla="*/ 13714 w 6354263"/>
              <a:gd name="connsiteY70-2930" fmla="*/ 0 h 6858000"/>
              <a:gd name="connsiteX0-2931" fmla="*/ 13714 w 6354263"/>
              <a:gd name="connsiteY0-2932" fmla="*/ 0 h 6858000"/>
              <a:gd name="connsiteX1-2933" fmla="*/ 6354263 w 6354263"/>
              <a:gd name="connsiteY1-2934" fmla="*/ 0 h 6858000"/>
              <a:gd name="connsiteX2-2935" fmla="*/ 6354263 w 6354263"/>
              <a:gd name="connsiteY2-2936" fmla="*/ 6858000 h 6858000"/>
              <a:gd name="connsiteX3-2937" fmla="*/ 75551 w 6354263"/>
              <a:gd name="connsiteY3-2938" fmla="*/ 6857735 h 6858000"/>
              <a:gd name="connsiteX4-2939" fmla="*/ 111199 w 6354263"/>
              <a:gd name="connsiteY4-2940" fmla="*/ 6776847 h 6858000"/>
              <a:gd name="connsiteX5-2941" fmla="*/ 122402 w 6354263"/>
              <a:gd name="connsiteY5-2942" fmla="*/ 6737706 h 6858000"/>
              <a:gd name="connsiteX6-2943" fmla="*/ 139360 w 6354263"/>
              <a:gd name="connsiteY6-2944" fmla="*/ 6686827 h 6858000"/>
              <a:gd name="connsiteX7-2945" fmla="*/ 150639 w 6354263"/>
              <a:gd name="connsiteY7-2946" fmla="*/ 6633777 h 6858000"/>
              <a:gd name="connsiteX8-2947" fmla="*/ 221601 w 6354263"/>
              <a:gd name="connsiteY8-2948" fmla="*/ 6492130 h 6858000"/>
              <a:gd name="connsiteX9-2949" fmla="*/ 236883 w 6354263"/>
              <a:gd name="connsiteY9-2950" fmla="*/ 6431610 h 6858000"/>
              <a:gd name="connsiteX10-2951" fmla="*/ 255237 w 6354263"/>
              <a:gd name="connsiteY10-2952" fmla="*/ 6294334 h 6858000"/>
              <a:gd name="connsiteX11-2953" fmla="*/ 243327 w 6354263"/>
              <a:gd name="connsiteY11-2954" fmla="*/ 6231403 h 6858000"/>
              <a:gd name="connsiteX12-2955" fmla="*/ 236174 w 6354263"/>
              <a:gd name="connsiteY12-2956" fmla="*/ 6202459 h 6858000"/>
              <a:gd name="connsiteX13-2957" fmla="*/ 235003 w 6354263"/>
              <a:gd name="connsiteY13-2958" fmla="*/ 6153037 h 6858000"/>
              <a:gd name="connsiteX14-2959" fmla="*/ 242392 w 6354263"/>
              <a:gd name="connsiteY14-2960" fmla="*/ 5905303 h 6858000"/>
              <a:gd name="connsiteX15-2961" fmla="*/ 271577 w 6354263"/>
              <a:gd name="connsiteY15-2962" fmla="*/ 5712857 h 6858000"/>
              <a:gd name="connsiteX16-2963" fmla="*/ 300606 w 6354263"/>
              <a:gd name="connsiteY16-2964" fmla="*/ 5660491 h 6858000"/>
              <a:gd name="connsiteX17-2965" fmla="*/ 314256 w 6354263"/>
              <a:gd name="connsiteY17-2966" fmla="*/ 5553910 h 6858000"/>
              <a:gd name="connsiteX18-2967" fmla="*/ 338056 w 6354263"/>
              <a:gd name="connsiteY18-2968" fmla="*/ 5449031 h 6858000"/>
              <a:gd name="connsiteX19-2969" fmla="*/ 373987 w 6354263"/>
              <a:gd name="connsiteY19-2970" fmla="*/ 5341916 h 6858000"/>
              <a:gd name="connsiteX20-2971" fmla="*/ 411377 w 6354263"/>
              <a:gd name="connsiteY20-2972" fmla="*/ 5264214 h 6858000"/>
              <a:gd name="connsiteX21-2973" fmla="*/ 417377 w 6354263"/>
              <a:gd name="connsiteY21-2974" fmla="*/ 5225268 h 6858000"/>
              <a:gd name="connsiteX22-2975" fmla="*/ 425445 w 6354263"/>
              <a:gd name="connsiteY22-2976" fmla="*/ 5159961 h 6858000"/>
              <a:gd name="connsiteX23-2977" fmla="*/ 428962 w 6354263"/>
              <a:gd name="connsiteY23-2978" fmla="*/ 5125185 h 6858000"/>
              <a:gd name="connsiteX24-2979" fmla="*/ 443433 w 6354263"/>
              <a:gd name="connsiteY24-2980" fmla="*/ 4993030 h 6858000"/>
              <a:gd name="connsiteX25-2981" fmla="*/ 450164 w 6354263"/>
              <a:gd name="connsiteY25-2982" fmla="*/ 4946844 h 6858000"/>
              <a:gd name="connsiteX26-2983" fmla="*/ 461132 w 6354263"/>
              <a:gd name="connsiteY26-2984" fmla="*/ 4858827 h 6858000"/>
              <a:gd name="connsiteX27-2985" fmla="*/ 466883 w 6354263"/>
              <a:gd name="connsiteY27-2986" fmla="*/ 4821170 h 6858000"/>
              <a:gd name="connsiteX28-2987" fmla="*/ 466214 w 6354263"/>
              <a:gd name="connsiteY28-2988" fmla="*/ 4584173 h 6858000"/>
              <a:gd name="connsiteX29-2989" fmla="*/ 458077 w 6354263"/>
              <a:gd name="connsiteY29-2990" fmla="*/ 4375228 h 6858000"/>
              <a:gd name="connsiteX30-2991" fmla="*/ 439230 w 6354263"/>
              <a:gd name="connsiteY30-2992" fmla="*/ 4214165 h 6858000"/>
              <a:gd name="connsiteX31-2993" fmla="*/ 440817 w 6354263"/>
              <a:gd name="connsiteY31-2994" fmla="*/ 4076008 h 6858000"/>
              <a:gd name="connsiteX32-2995" fmla="*/ 428834 w 6354263"/>
              <a:gd name="connsiteY32-2996" fmla="*/ 4033999 h 6858000"/>
              <a:gd name="connsiteX33-2997" fmla="*/ 428566 w 6354263"/>
              <a:gd name="connsiteY33-2998" fmla="*/ 4013953 h 6858000"/>
              <a:gd name="connsiteX34-2999" fmla="*/ 432754 w 6354263"/>
              <a:gd name="connsiteY34-3000" fmla="*/ 3872886 h 6858000"/>
              <a:gd name="connsiteX35-3001" fmla="*/ 453474 w 6354263"/>
              <a:gd name="connsiteY35-3002" fmla="*/ 3738082 h 6858000"/>
              <a:gd name="connsiteX36-3003" fmla="*/ 460631 w 6354263"/>
              <a:gd name="connsiteY36-3004" fmla="*/ 3673397 h 6858000"/>
              <a:gd name="connsiteX37-3005" fmla="*/ 459945 w 6354263"/>
              <a:gd name="connsiteY37-3006" fmla="*/ 3637109 h 6858000"/>
              <a:gd name="connsiteX38-3007" fmla="*/ 463299 w 6354263"/>
              <a:gd name="connsiteY38-3008" fmla="*/ 3536883 h 6858000"/>
              <a:gd name="connsiteX39-3009" fmla="*/ 484176 w 6354263"/>
              <a:gd name="connsiteY39-3010" fmla="*/ 3295862 h 6858000"/>
              <a:gd name="connsiteX40-3011" fmla="*/ 467153 w 6354263"/>
              <a:gd name="connsiteY40-3012" fmla="*/ 3158586 h 6858000"/>
              <a:gd name="connsiteX41-3013" fmla="*/ 443196 w 6354263"/>
              <a:gd name="connsiteY41-3014" fmla="*/ 3112365 h 6858000"/>
              <a:gd name="connsiteX42-3015" fmla="*/ 429046 w 6354263"/>
              <a:gd name="connsiteY42-3016" fmla="*/ 3072935 h 6858000"/>
              <a:gd name="connsiteX43-3017" fmla="*/ 404861 w 6354263"/>
              <a:gd name="connsiteY43-3018" fmla="*/ 2958185 h 6858000"/>
              <a:gd name="connsiteX44-3019" fmla="*/ 363244 w 6354263"/>
              <a:gd name="connsiteY44-3020" fmla="*/ 2843952 h 6858000"/>
              <a:gd name="connsiteX45-3021" fmla="*/ 299193 w 6354263"/>
              <a:gd name="connsiteY45-3022" fmla="*/ 2554718 h 6858000"/>
              <a:gd name="connsiteX46-3023" fmla="*/ 270763 w 6354263"/>
              <a:gd name="connsiteY46-3024" fmla="*/ 2447068 h 6858000"/>
              <a:gd name="connsiteX47-3025" fmla="*/ 274728 w 6354263"/>
              <a:gd name="connsiteY47-3026" fmla="*/ 2423438 h 6858000"/>
              <a:gd name="connsiteX48-3027" fmla="*/ 243390 w 6354263"/>
              <a:gd name="connsiteY48-3028" fmla="*/ 2261920 h 6858000"/>
              <a:gd name="connsiteX49-3029" fmla="*/ 218162 w 6354263"/>
              <a:gd name="connsiteY49-3030" fmla="*/ 2155135 h 6858000"/>
              <a:gd name="connsiteX50-3031" fmla="*/ 215686 w 6354263"/>
              <a:gd name="connsiteY50-3032" fmla="*/ 2118008 h 6858000"/>
              <a:gd name="connsiteX51-3033" fmla="*/ 216653 w 6354263"/>
              <a:gd name="connsiteY51-3034" fmla="*/ 2050531 h 6858000"/>
              <a:gd name="connsiteX52-3035" fmla="*/ 190335 w 6354263"/>
              <a:gd name="connsiteY52-3036" fmla="*/ 1906352 h 6858000"/>
              <a:gd name="connsiteX53-3037" fmla="*/ 167497 w 6354263"/>
              <a:gd name="connsiteY53-3038" fmla="*/ 1861531 h 6858000"/>
              <a:gd name="connsiteX54-3039" fmla="*/ 122489 w 6354263"/>
              <a:gd name="connsiteY54-3040" fmla="*/ 1732919 h 6858000"/>
              <a:gd name="connsiteX55-3041" fmla="*/ 94663 w 6354263"/>
              <a:gd name="connsiteY55-3042" fmla="*/ 1615777 h 6858000"/>
              <a:gd name="connsiteX56-3043" fmla="*/ 75954 w 6354263"/>
              <a:gd name="connsiteY56-3044" fmla="*/ 1563678 h 6858000"/>
              <a:gd name="connsiteX57-3045" fmla="*/ 81626 w 6354263"/>
              <a:gd name="connsiteY57-3046" fmla="*/ 1477995 h 6858000"/>
              <a:gd name="connsiteX58-3047" fmla="*/ 76163 w 6354263"/>
              <a:gd name="connsiteY58-3048" fmla="*/ 1307086 h 6858000"/>
              <a:gd name="connsiteX59-3049" fmla="*/ 81884 w 6354263"/>
              <a:gd name="connsiteY59-3050" fmla="*/ 1168288 h 6858000"/>
              <a:gd name="connsiteX60-3051" fmla="*/ 49390 w 6354263"/>
              <a:gd name="connsiteY60-3052" fmla="*/ 896999 h 6858000"/>
              <a:gd name="connsiteX61-3053" fmla="*/ 10557 w 6354263"/>
              <a:gd name="connsiteY61-3054" fmla="*/ 711705 h 6858000"/>
              <a:gd name="connsiteX62-3055" fmla="*/ 7547 w 6354263"/>
              <a:gd name="connsiteY62-3056" fmla="*/ 619315 h 6858000"/>
              <a:gd name="connsiteX63-3057" fmla="*/ 1367 w 6354263"/>
              <a:gd name="connsiteY63-3058" fmla="*/ 585934 h 6858000"/>
              <a:gd name="connsiteX64-3059" fmla="*/ 2540 w 6354263"/>
              <a:gd name="connsiteY64-3060" fmla="*/ 525163 h 6858000"/>
              <a:gd name="connsiteX65-3061" fmla="*/ 27257 w 6354263"/>
              <a:gd name="connsiteY65-3062" fmla="*/ 393828 h 6858000"/>
              <a:gd name="connsiteX66-3063" fmla="*/ 42081 w 6354263"/>
              <a:gd name="connsiteY66-3064" fmla="*/ 236673 h 6858000"/>
              <a:gd name="connsiteX67-3065" fmla="*/ 41149 w 6354263"/>
              <a:gd name="connsiteY67-3066" fmla="*/ 144983 h 6858000"/>
              <a:gd name="connsiteX68-3067" fmla="*/ 31684 w 6354263"/>
              <a:gd name="connsiteY68-3068" fmla="*/ 33857 h 6858000"/>
              <a:gd name="connsiteX69-3069" fmla="*/ 13714 w 6354263"/>
              <a:gd name="connsiteY69-3070" fmla="*/ 0 h 6858000"/>
              <a:gd name="connsiteX0-3071" fmla="*/ 13714 w 6354263"/>
              <a:gd name="connsiteY0-3072" fmla="*/ 0 h 6858000"/>
              <a:gd name="connsiteX1-3073" fmla="*/ 6354263 w 6354263"/>
              <a:gd name="connsiteY1-3074" fmla="*/ 0 h 6858000"/>
              <a:gd name="connsiteX2-3075" fmla="*/ 6354263 w 6354263"/>
              <a:gd name="connsiteY2-3076" fmla="*/ 6858000 h 6858000"/>
              <a:gd name="connsiteX3-3077" fmla="*/ 75551 w 6354263"/>
              <a:gd name="connsiteY3-3078" fmla="*/ 6857735 h 6858000"/>
              <a:gd name="connsiteX4-3079" fmla="*/ 111199 w 6354263"/>
              <a:gd name="connsiteY4-3080" fmla="*/ 6776847 h 6858000"/>
              <a:gd name="connsiteX5-3081" fmla="*/ 122402 w 6354263"/>
              <a:gd name="connsiteY5-3082" fmla="*/ 6737706 h 6858000"/>
              <a:gd name="connsiteX6-3083" fmla="*/ 139360 w 6354263"/>
              <a:gd name="connsiteY6-3084" fmla="*/ 6686827 h 6858000"/>
              <a:gd name="connsiteX7-3085" fmla="*/ 150639 w 6354263"/>
              <a:gd name="connsiteY7-3086" fmla="*/ 6633777 h 6858000"/>
              <a:gd name="connsiteX8-3087" fmla="*/ 221601 w 6354263"/>
              <a:gd name="connsiteY8-3088" fmla="*/ 6492130 h 6858000"/>
              <a:gd name="connsiteX9-3089" fmla="*/ 236883 w 6354263"/>
              <a:gd name="connsiteY9-3090" fmla="*/ 6431610 h 6858000"/>
              <a:gd name="connsiteX10-3091" fmla="*/ 255237 w 6354263"/>
              <a:gd name="connsiteY10-3092" fmla="*/ 6294334 h 6858000"/>
              <a:gd name="connsiteX11-3093" fmla="*/ 243327 w 6354263"/>
              <a:gd name="connsiteY11-3094" fmla="*/ 6231403 h 6858000"/>
              <a:gd name="connsiteX12-3095" fmla="*/ 236174 w 6354263"/>
              <a:gd name="connsiteY12-3096" fmla="*/ 6202459 h 6858000"/>
              <a:gd name="connsiteX13-3097" fmla="*/ 235003 w 6354263"/>
              <a:gd name="connsiteY13-3098" fmla="*/ 6153037 h 6858000"/>
              <a:gd name="connsiteX14-3099" fmla="*/ 242392 w 6354263"/>
              <a:gd name="connsiteY14-3100" fmla="*/ 5905303 h 6858000"/>
              <a:gd name="connsiteX15-3101" fmla="*/ 271577 w 6354263"/>
              <a:gd name="connsiteY15-3102" fmla="*/ 5712857 h 6858000"/>
              <a:gd name="connsiteX16-3103" fmla="*/ 300606 w 6354263"/>
              <a:gd name="connsiteY16-3104" fmla="*/ 5660491 h 6858000"/>
              <a:gd name="connsiteX17-3105" fmla="*/ 314256 w 6354263"/>
              <a:gd name="connsiteY17-3106" fmla="*/ 5553910 h 6858000"/>
              <a:gd name="connsiteX18-3107" fmla="*/ 338056 w 6354263"/>
              <a:gd name="connsiteY18-3108" fmla="*/ 5449031 h 6858000"/>
              <a:gd name="connsiteX19-3109" fmla="*/ 373987 w 6354263"/>
              <a:gd name="connsiteY19-3110" fmla="*/ 5341916 h 6858000"/>
              <a:gd name="connsiteX20-3111" fmla="*/ 411377 w 6354263"/>
              <a:gd name="connsiteY20-3112" fmla="*/ 5264214 h 6858000"/>
              <a:gd name="connsiteX21-3113" fmla="*/ 417377 w 6354263"/>
              <a:gd name="connsiteY21-3114" fmla="*/ 5225268 h 6858000"/>
              <a:gd name="connsiteX22-3115" fmla="*/ 425445 w 6354263"/>
              <a:gd name="connsiteY22-3116" fmla="*/ 5159961 h 6858000"/>
              <a:gd name="connsiteX23-3117" fmla="*/ 428962 w 6354263"/>
              <a:gd name="connsiteY23-3118" fmla="*/ 5125185 h 6858000"/>
              <a:gd name="connsiteX24-3119" fmla="*/ 443433 w 6354263"/>
              <a:gd name="connsiteY24-3120" fmla="*/ 4993030 h 6858000"/>
              <a:gd name="connsiteX25-3121" fmla="*/ 450164 w 6354263"/>
              <a:gd name="connsiteY25-3122" fmla="*/ 4946844 h 6858000"/>
              <a:gd name="connsiteX26-3123" fmla="*/ 461132 w 6354263"/>
              <a:gd name="connsiteY26-3124" fmla="*/ 4858827 h 6858000"/>
              <a:gd name="connsiteX27-3125" fmla="*/ 466883 w 6354263"/>
              <a:gd name="connsiteY27-3126" fmla="*/ 4821170 h 6858000"/>
              <a:gd name="connsiteX28-3127" fmla="*/ 466214 w 6354263"/>
              <a:gd name="connsiteY28-3128" fmla="*/ 4584173 h 6858000"/>
              <a:gd name="connsiteX29-3129" fmla="*/ 458077 w 6354263"/>
              <a:gd name="connsiteY29-3130" fmla="*/ 4375228 h 6858000"/>
              <a:gd name="connsiteX30-3131" fmla="*/ 439230 w 6354263"/>
              <a:gd name="connsiteY30-3132" fmla="*/ 4214165 h 6858000"/>
              <a:gd name="connsiteX31-3133" fmla="*/ 440817 w 6354263"/>
              <a:gd name="connsiteY31-3134" fmla="*/ 4076008 h 6858000"/>
              <a:gd name="connsiteX32-3135" fmla="*/ 428834 w 6354263"/>
              <a:gd name="connsiteY32-3136" fmla="*/ 4033999 h 6858000"/>
              <a:gd name="connsiteX33-3137" fmla="*/ 428566 w 6354263"/>
              <a:gd name="connsiteY33-3138" fmla="*/ 4013953 h 6858000"/>
              <a:gd name="connsiteX34-3139" fmla="*/ 432754 w 6354263"/>
              <a:gd name="connsiteY34-3140" fmla="*/ 3872886 h 6858000"/>
              <a:gd name="connsiteX35-3141" fmla="*/ 453474 w 6354263"/>
              <a:gd name="connsiteY35-3142" fmla="*/ 3738082 h 6858000"/>
              <a:gd name="connsiteX36-3143" fmla="*/ 460631 w 6354263"/>
              <a:gd name="connsiteY36-3144" fmla="*/ 3673397 h 6858000"/>
              <a:gd name="connsiteX37-3145" fmla="*/ 459945 w 6354263"/>
              <a:gd name="connsiteY37-3146" fmla="*/ 3637109 h 6858000"/>
              <a:gd name="connsiteX38-3147" fmla="*/ 463299 w 6354263"/>
              <a:gd name="connsiteY38-3148" fmla="*/ 3536883 h 6858000"/>
              <a:gd name="connsiteX39-3149" fmla="*/ 484176 w 6354263"/>
              <a:gd name="connsiteY39-3150" fmla="*/ 3295862 h 6858000"/>
              <a:gd name="connsiteX40-3151" fmla="*/ 467153 w 6354263"/>
              <a:gd name="connsiteY40-3152" fmla="*/ 3158586 h 6858000"/>
              <a:gd name="connsiteX41-3153" fmla="*/ 443196 w 6354263"/>
              <a:gd name="connsiteY41-3154" fmla="*/ 3112365 h 6858000"/>
              <a:gd name="connsiteX42-3155" fmla="*/ 429046 w 6354263"/>
              <a:gd name="connsiteY42-3156" fmla="*/ 3072935 h 6858000"/>
              <a:gd name="connsiteX43-3157" fmla="*/ 404861 w 6354263"/>
              <a:gd name="connsiteY43-3158" fmla="*/ 2958185 h 6858000"/>
              <a:gd name="connsiteX44-3159" fmla="*/ 363244 w 6354263"/>
              <a:gd name="connsiteY44-3160" fmla="*/ 2843952 h 6858000"/>
              <a:gd name="connsiteX45-3161" fmla="*/ 299193 w 6354263"/>
              <a:gd name="connsiteY45-3162" fmla="*/ 2554718 h 6858000"/>
              <a:gd name="connsiteX46-3163" fmla="*/ 270763 w 6354263"/>
              <a:gd name="connsiteY46-3164" fmla="*/ 2447068 h 6858000"/>
              <a:gd name="connsiteX47-3165" fmla="*/ 274728 w 6354263"/>
              <a:gd name="connsiteY47-3166" fmla="*/ 2423438 h 6858000"/>
              <a:gd name="connsiteX48-3167" fmla="*/ 243390 w 6354263"/>
              <a:gd name="connsiteY48-3168" fmla="*/ 2261920 h 6858000"/>
              <a:gd name="connsiteX49-3169" fmla="*/ 218162 w 6354263"/>
              <a:gd name="connsiteY49-3170" fmla="*/ 2155135 h 6858000"/>
              <a:gd name="connsiteX50-3171" fmla="*/ 215686 w 6354263"/>
              <a:gd name="connsiteY50-3172" fmla="*/ 2118008 h 6858000"/>
              <a:gd name="connsiteX51-3173" fmla="*/ 216653 w 6354263"/>
              <a:gd name="connsiteY51-3174" fmla="*/ 2050531 h 6858000"/>
              <a:gd name="connsiteX52-3175" fmla="*/ 190335 w 6354263"/>
              <a:gd name="connsiteY52-3176" fmla="*/ 1906352 h 6858000"/>
              <a:gd name="connsiteX53-3177" fmla="*/ 167497 w 6354263"/>
              <a:gd name="connsiteY53-3178" fmla="*/ 1861531 h 6858000"/>
              <a:gd name="connsiteX54-3179" fmla="*/ 122489 w 6354263"/>
              <a:gd name="connsiteY54-3180" fmla="*/ 1732919 h 6858000"/>
              <a:gd name="connsiteX55-3181" fmla="*/ 94663 w 6354263"/>
              <a:gd name="connsiteY55-3182" fmla="*/ 1615777 h 6858000"/>
              <a:gd name="connsiteX56-3183" fmla="*/ 75954 w 6354263"/>
              <a:gd name="connsiteY56-3184" fmla="*/ 1563678 h 6858000"/>
              <a:gd name="connsiteX57-3185" fmla="*/ 81626 w 6354263"/>
              <a:gd name="connsiteY57-3186" fmla="*/ 1477995 h 6858000"/>
              <a:gd name="connsiteX58-3187" fmla="*/ 76163 w 6354263"/>
              <a:gd name="connsiteY58-3188" fmla="*/ 1307086 h 6858000"/>
              <a:gd name="connsiteX59-3189" fmla="*/ 81884 w 6354263"/>
              <a:gd name="connsiteY59-3190" fmla="*/ 1168288 h 6858000"/>
              <a:gd name="connsiteX60-3191" fmla="*/ 49390 w 6354263"/>
              <a:gd name="connsiteY60-3192" fmla="*/ 896999 h 6858000"/>
              <a:gd name="connsiteX61-3193" fmla="*/ 10557 w 6354263"/>
              <a:gd name="connsiteY61-3194" fmla="*/ 711705 h 6858000"/>
              <a:gd name="connsiteX62-3195" fmla="*/ 7547 w 6354263"/>
              <a:gd name="connsiteY62-3196" fmla="*/ 619315 h 6858000"/>
              <a:gd name="connsiteX63-3197" fmla="*/ 1367 w 6354263"/>
              <a:gd name="connsiteY63-3198" fmla="*/ 585934 h 6858000"/>
              <a:gd name="connsiteX64-3199" fmla="*/ 2540 w 6354263"/>
              <a:gd name="connsiteY64-3200" fmla="*/ 525163 h 6858000"/>
              <a:gd name="connsiteX65-3201" fmla="*/ 27257 w 6354263"/>
              <a:gd name="connsiteY65-3202" fmla="*/ 393828 h 6858000"/>
              <a:gd name="connsiteX66-3203" fmla="*/ 42081 w 6354263"/>
              <a:gd name="connsiteY66-3204" fmla="*/ 236673 h 6858000"/>
              <a:gd name="connsiteX67-3205" fmla="*/ 41149 w 6354263"/>
              <a:gd name="connsiteY67-3206" fmla="*/ 144983 h 6858000"/>
              <a:gd name="connsiteX68-3207" fmla="*/ 31684 w 6354263"/>
              <a:gd name="connsiteY68-3208" fmla="*/ 33857 h 6858000"/>
              <a:gd name="connsiteX69-3209" fmla="*/ 13714 w 6354263"/>
              <a:gd name="connsiteY69-3210" fmla="*/ 0 h 6858000"/>
              <a:gd name="connsiteX0-3211" fmla="*/ 13714 w 6354263"/>
              <a:gd name="connsiteY0-3212" fmla="*/ 0 h 6858000"/>
              <a:gd name="connsiteX1-3213" fmla="*/ 6354263 w 6354263"/>
              <a:gd name="connsiteY1-3214" fmla="*/ 0 h 6858000"/>
              <a:gd name="connsiteX2-3215" fmla="*/ 6354263 w 6354263"/>
              <a:gd name="connsiteY2-3216" fmla="*/ 6858000 h 6858000"/>
              <a:gd name="connsiteX3-3217" fmla="*/ 75551 w 6354263"/>
              <a:gd name="connsiteY3-3218" fmla="*/ 6857735 h 6858000"/>
              <a:gd name="connsiteX4-3219" fmla="*/ 111199 w 6354263"/>
              <a:gd name="connsiteY4-3220" fmla="*/ 6776847 h 6858000"/>
              <a:gd name="connsiteX5-3221" fmla="*/ 122402 w 6354263"/>
              <a:gd name="connsiteY5-3222" fmla="*/ 6737706 h 6858000"/>
              <a:gd name="connsiteX6-3223" fmla="*/ 139360 w 6354263"/>
              <a:gd name="connsiteY6-3224" fmla="*/ 6686827 h 6858000"/>
              <a:gd name="connsiteX7-3225" fmla="*/ 150639 w 6354263"/>
              <a:gd name="connsiteY7-3226" fmla="*/ 6633777 h 6858000"/>
              <a:gd name="connsiteX8-3227" fmla="*/ 221601 w 6354263"/>
              <a:gd name="connsiteY8-3228" fmla="*/ 6492130 h 6858000"/>
              <a:gd name="connsiteX9-3229" fmla="*/ 236883 w 6354263"/>
              <a:gd name="connsiteY9-3230" fmla="*/ 6431610 h 6858000"/>
              <a:gd name="connsiteX10-3231" fmla="*/ 255237 w 6354263"/>
              <a:gd name="connsiteY10-3232" fmla="*/ 6294334 h 6858000"/>
              <a:gd name="connsiteX11-3233" fmla="*/ 243327 w 6354263"/>
              <a:gd name="connsiteY11-3234" fmla="*/ 6231403 h 6858000"/>
              <a:gd name="connsiteX12-3235" fmla="*/ 236174 w 6354263"/>
              <a:gd name="connsiteY12-3236" fmla="*/ 6202459 h 6858000"/>
              <a:gd name="connsiteX13-3237" fmla="*/ 235003 w 6354263"/>
              <a:gd name="connsiteY13-3238" fmla="*/ 6153037 h 6858000"/>
              <a:gd name="connsiteX14-3239" fmla="*/ 242392 w 6354263"/>
              <a:gd name="connsiteY14-3240" fmla="*/ 5905303 h 6858000"/>
              <a:gd name="connsiteX15-3241" fmla="*/ 271577 w 6354263"/>
              <a:gd name="connsiteY15-3242" fmla="*/ 5712857 h 6858000"/>
              <a:gd name="connsiteX16-3243" fmla="*/ 300606 w 6354263"/>
              <a:gd name="connsiteY16-3244" fmla="*/ 5660491 h 6858000"/>
              <a:gd name="connsiteX17-3245" fmla="*/ 314256 w 6354263"/>
              <a:gd name="connsiteY17-3246" fmla="*/ 5553910 h 6858000"/>
              <a:gd name="connsiteX18-3247" fmla="*/ 338056 w 6354263"/>
              <a:gd name="connsiteY18-3248" fmla="*/ 5449031 h 6858000"/>
              <a:gd name="connsiteX19-3249" fmla="*/ 373987 w 6354263"/>
              <a:gd name="connsiteY19-3250" fmla="*/ 5341916 h 6858000"/>
              <a:gd name="connsiteX20-3251" fmla="*/ 411377 w 6354263"/>
              <a:gd name="connsiteY20-3252" fmla="*/ 5264214 h 6858000"/>
              <a:gd name="connsiteX21-3253" fmla="*/ 417377 w 6354263"/>
              <a:gd name="connsiteY21-3254" fmla="*/ 5225268 h 6858000"/>
              <a:gd name="connsiteX22-3255" fmla="*/ 425445 w 6354263"/>
              <a:gd name="connsiteY22-3256" fmla="*/ 5159961 h 6858000"/>
              <a:gd name="connsiteX23-3257" fmla="*/ 428962 w 6354263"/>
              <a:gd name="connsiteY23-3258" fmla="*/ 5125185 h 6858000"/>
              <a:gd name="connsiteX24-3259" fmla="*/ 443433 w 6354263"/>
              <a:gd name="connsiteY24-3260" fmla="*/ 4993030 h 6858000"/>
              <a:gd name="connsiteX25-3261" fmla="*/ 450164 w 6354263"/>
              <a:gd name="connsiteY25-3262" fmla="*/ 4946844 h 6858000"/>
              <a:gd name="connsiteX26-3263" fmla="*/ 461132 w 6354263"/>
              <a:gd name="connsiteY26-3264" fmla="*/ 4858827 h 6858000"/>
              <a:gd name="connsiteX27-3265" fmla="*/ 466883 w 6354263"/>
              <a:gd name="connsiteY27-3266" fmla="*/ 4821170 h 6858000"/>
              <a:gd name="connsiteX28-3267" fmla="*/ 466214 w 6354263"/>
              <a:gd name="connsiteY28-3268" fmla="*/ 4584173 h 6858000"/>
              <a:gd name="connsiteX29-3269" fmla="*/ 458077 w 6354263"/>
              <a:gd name="connsiteY29-3270" fmla="*/ 4375228 h 6858000"/>
              <a:gd name="connsiteX30-3271" fmla="*/ 439230 w 6354263"/>
              <a:gd name="connsiteY30-3272" fmla="*/ 4214165 h 6858000"/>
              <a:gd name="connsiteX31-3273" fmla="*/ 440817 w 6354263"/>
              <a:gd name="connsiteY31-3274" fmla="*/ 4076008 h 6858000"/>
              <a:gd name="connsiteX32-3275" fmla="*/ 428834 w 6354263"/>
              <a:gd name="connsiteY32-3276" fmla="*/ 4033999 h 6858000"/>
              <a:gd name="connsiteX33-3277" fmla="*/ 428566 w 6354263"/>
              <a:gd name="connsiteY33-3278" fmla="*/ 4013953 h 6858000"/>
              <a:gd name="connsiteX34-3279" fmla="*/ 432754 w 6354263"/>
              <a:gd name="connsiteY34-3280" fmla="*/ 3872886 h 6858000"/>
              <a:gd name="connsiteX35-3281" fmla="*/ 453474 w 6354263"/>
              <a:gd name="connsiteY35-3282" fmla="*/ 3738082 h 6858000"/>
              <a:gd name="connsiteX36-3283" fmla="*/ 460631 w 6354263"/>
              <a:gd name="connsiteY36-3284" fmla="*/ 3673397 h 6858000"/>
              <a:gd name="connsiteX37-3285" fmla="*/ 459945 w 6354263"/>
              <a:gd name="connsiteY37-3286" fmla="*/ 3637109 h 6858000"/>
              <a:gd name="connsiteX38-3287" fmla="*/ 463299 w 6354263"/>
              <a:gd name="connsiteY38-3288" fmla="*/ 3536883 h 6858000"/>
              <a:gd name="connsiteX39-3289" fmla="*/ 484176 w 6354263"/>
              <a:gd name="connsiteY39-3290" fmla="*/ 3295862 h 6858000"/>
              <a:gd name="connsiteX40-3291" fmla="*/ 467153 w 6354263"/>
              <a:gd name="connsiteY40-3292" fmla="*/ 3158586 h 6858000"/>
              <a:gd name="connsiteX41-3293" fmla="*/ 443196 w 6354263"/>
              <a:gd name="connsiteY41-3294" fmla="*/ 3112365 h 6858000"/>
              <a:gd name="connsiteX42-3295" fmla="*/ 429046 w 6354263"/>
              <a:gd name="connsiteY42-3296" fmla="*/ 3072935 h 6858000"/>
              <a:gd name="connsiteX43-3297" fmla="*/ 404861 w 6354263"/>
              <a:gd name="connsiteY43-3298" fmla="*/ 2958185 h 6858000"/>
              <a:gd name="connsiteX44-3299" fmla="*/ 363244 w 6354263"/>
              <a:gd name="connsiteY44-3300" fmla="*/ 2843952 h 6858000"/>
              <a:gd name="connsiteX45-3301" fmla="*/ 299193 w 6354263"/>
              <a:gd name="connsiteY45-3302" fmla="*/ 2554718 h 6858000"/>
              <a:gd name="connsiteX46-3303" fmla="*/ 270763 w 6354263"/>
              <a:gd name="connsiteY46-3304" fmla="*/ 2447068 h 6858000"/>
              <a:gd name="connsiteX47-3305" fmla="*/ 274728 w 6354263"/>
              <a:gd name="connsiteY47-3306" fmla="*/ 2423438 h 6858000"/>
              <a:gd name="connsiteX48-3307" fmla="*/ 243390 w 6354263"/>
              <a:gd name="connsiteY48-3308" fmla="*/ 2261920 h 6858000"/>
              <a:gd name="connsiteX49-3309" fmla="*/ 218162 w 6354263"/>
              <a:gd name="connsiteY49-3310" fmla="*/ 2155135 h 6858000"/>
              <a:gd name="connsiteX50-3311" fmla="*/ 215686 w 6354263"/>
              <a:gd name="connsiteY50-3312" fmla="*/ 2118008 h 6858000"/>
              <a:gd name="connsiteX51-3313" fmla="*/ 216653 w 6354263"/>
              <a:gd name="connsiteY51-3314" fmla="*/ 2050531 h 6858000"/>
              <a:gd name="connsiteX52-3315" fmla="*/ 190335 w 6354263"/>
              <a:gd name="connsiteY52-3316" fmla="*/ 1906352 h 6858000"/>
              <a:gd name="connsiteX53-3317" fmla="*/ 167497 w 6354263"/>
              <a:gd name="connsiteY53-3318" fmla="*/ 1861531 h 6858000"/>
              <a:gd name="connsiteX54-3319" fmla="*/ 122489 w 6354263"/>
              <a:gd name="connsiteY54-3320" fmla="*/ 1732919 h 6858000"/>
              <a:gd name="connsiteX55-3321" fmla="*/ 94663 w 6354263"/>
              <a:gd name="connsiteY55-3322" fmla="*/ 1615777 h 6858000"/>
              <a:gd name="connsiteX56-3323" fmla="*/ 75954 w 6354263"/>
              <a:gd name="connsiteY56-3324" fmla="*/ 1563678 h 6858000"/>
              <a:gd name="connsiteX57-3325" fmla="*/ 81626 w 6354263"/>
              <a:gd name="connsiteY57-3326" fmla="*/ 1477995 h 6858000"/>
              <a:gd name="connsiteX58-3327" fmla="*/ 76163 w 6354263"/>
              <a:gd name="connsiteY58-3328" fmla="*/ 1307086 h 6858000"/>
              <a:gd name="connsiteX59-3329" fmla="*/ 81884 w 6354263"/>
              <a:gd name="connsiteY59-3330" fmla="*/ 1168288 h 6858000"/>
              <a:gd name="connsiteX60-3331" fmla="*/ 10557 w 6354263"/>
              <a:gd name="connsiteY60-3332" fmla="*/ 711705 h 6858000"/>
              <a:gd name="connsiteX61-3333" fmla="*/ 7547 w 6354263"/>
              <a:gd name="connsiteY61-3334" fmla="*/ 619315 h 6858000"/>
              <a:gd name="connsiteX62-3335" fmla="*/ 1367 w 6354263"/>
              <a:gd name="connsiteY62-3336" fmla="*/ 585934 h 6858000"/>
              <a:gd name="connsiteX63-3337" fmla="*/ 2540 w 6354263"/>
              <a:gd name="connsiteY63-3338" fmla="*/ 525163 h 6858000"/>
              <a:gd name="connsiteX64-3339" fmla="*/ 27257 w 6354263"/>
              <a:gd name="connsiteY64-3340" fmla="*/ 393828 h 6858000"/>
              <a:gd name="connsiteX65-3341" fmla="*/ 42081 w 6354263"/>
              <a:gd name="connsiteY65-3342" fmla="*/ 236673 h 6858000"/>
              <a:gd name="connsiteX66-3343" fmla="*/ 41149 w 6354263"/>
              <a:gd name="connsiteY66-3344" fmla="*/ 144983 h 6858000"/>
              <a:gd name="connsiteX67-3345" fmla="*/ 31684 w 6354263"/>
              <a:gd name="connsiteY67-3346" fmla="*/ 33857 h 6858000"/>
              <a:gd name="connsiteX68-3347" fmla="*/ 13714 w 6354263"/>
              <a:gd name="connsiteY68-3348" fmla="*/ 0 h 6858000"/>
              <a:gd name="connsiteX0-3349" fmla="*/ 13714 w 6354263"/>
              <a:gd name="connsiteY0-3350" fmla="*/ 0 h 6858000"/>
              <a:gd name="connsiteX1-3351" fmla="*/ 6354263 w 6354263"/>
              <a:gd name="connsiteY1-3352" fmla="*/ 0 h 6858000"/>
              <a:gd name="connsiteX2-3353" fmla="*/ 6354263 w 6354263"/>
              <a:gd name="connsiteY2-3354" fmla="*/ 6858000 h 6858000"/>
              <a:gd name="connsiteX3-3355" fmla="*/ 75551 w 6354263"/>
              <a:gd name="connsiteY3-3356" fmla="*/ 6857735 h 6858000"/>
              <a:gd name="connsiteX4-3357" fmla="*/ 111199 w 6354263"/>
              <a:gd name="connsiteY4-3358" fmla="*/ 6776847 h 6858000"/>
              <a:gd name="connsiteX5-3359" fmla="*/ 122402 w 6354263"/>
              <a:gd name="connsiteY5-3360" fmla="*/ 6737706 h 6858000"/>
              <a:gd name="connsiteX6-3361" fmla="*/ 139360 w 6354263"/>
              <a:gd name="connsiteY6-3362" fmla="*/ 6686827 h 6858000"/>
              <a:gd name="connsiteX7-3363" fmla="*/ 150639 w 6354263"/>
              <a:gd name="connsiteY7-3364" fmla="*/ 6633777 h 6858000"/>
              <a:gd name="connsiteX8-3365" fmla="*/ 221601 w 6354263"/>
              <a:gd name="connsiteY8-3366" fmla="*/ 6492130 h 6858000"/>
              <a:gd name="connsiteX9-3367" fmla="*/ 236883 w 6354263"/>
              <a:gd name="connsiteY9-3368" fmla="*/ 6431610 h 6858000"/>
              <a:gd name="connsiteX10-3369" fmla="*/ 255237 w 6354263"/>
              <a:gd name="connsiteY10-3370" fmla="*/ 6294334 h 6858000"/>
              <a:gd name="connsiteX11-3371" fmla="*/ 243327 w 6354263"/>
              <a:gd name="connsiteY11-3372" fmla="*/ 6231403 h 6858000"/>
              <a:gd name="connsiteX12-3373" fmla="*/ 236174 w 6354263"/>
              <a:gd name="connsiteY12-3374" fmla="*/ 6202459 h 6858000"/>
              <a:gd name="connsiteX13-3375" fmla="*/ 235003 w 6354263"/>
              <a:gd name="connsiteY13-3376" fmla="*/ 6153037 h 6858000"/>
              <a:gd name="connsiteX14-3377" fmla="*/ 242392 w 6354263"/>
              <a:gd name="connsiteY14-3378" fmla="*/ 5905303 h 6858000"/>
              <a:gd name="connsiteX15-3379" fmla="*/ 271577 w 6354263"/>
              <a:gd name="connsiteY15-3380" fmla="*/ 5712857 h 6858000"/>
              <a:gd name="connsiteX16-3381" fmla="*/ 300606 w 6354263"/>
              <a:gd name="connsiteY16-3382" fmla="*/ 5660491 h 6858000"/>
              <a:gd name="connsiteX17-3383" fmla="*/ 314256 w 6354263"/>
              <a:gd name="connsiteY17-3384" fmla="*/ 5553910 h 6858000"/>
              <a:gd name="connsiteX18-3385" fmla="*/ 338056 w 6354263"/>
              <a:gd name="connsiteY18-3386" fmla="*/ 5449031 h 6858000"/>
              <a:gd name="connsiteX19-3387" fmla="*/ 373987 w 6354263"/>
              <a:gd name="connsiteY19-3388" fmla="*/ 5341916 h 6858000"/>
              <a:gd name="connsiteX20-3389" fmla="*/ 411377 w 6354263"/>
              <a:gd name="connsiteY20-3390" fmla="*/ 5264214 h 6858000"/>
              <a:gd name="connsiteX21-3391" fmla="*/ 417377 w 6354263"/>
              <a:gd name="connsiteY21-3392" fmla="*/ 5225268 h 6858000"/>
              <a:gd name="connsiteX22-3393" fmla="*/ 425445 w 6354263"/>
              <a:gd name="connsiteY22-3394" fmla="*/ 5159961 h 6858000"/>
              <a:gd name="connsiteX23-3395" fmla="*/ 428962 w 6354263"/>
              <a:gd name="connsiteY23-3396" fmla="*/ 5125185 h 6858000"/>
              <a:gd name="connsiteX24-3397" fmla="*/ 443433 w 6354263"/>
              <a:gd name="connsiteY24-3398" fmla="*/ 4993030 h 6858000"/>
              <a:gd name="connsiteX25-3399" fmla="*/ 450164 w 6354263"/>
              <a:gd name="connsiteY25-3400" fmla="*/ 4946844 h 6858000"/>
              <a:gd name="connsiteX26-3401" fmla="*/ 461132 w 6354263"/>
              <a:gd name="connsiteY26-3402" fmla="*/ 4858827 h 6858000"/>
              <a:gd name="connsiteX27-3403" fmla="*/ 466883 w 6354263"/>
              <a:gd name="connsiteY27-3404" fmla="*/ 4821170 h 6858000"/>
              <a:gd name="connsiteX28-3405" fmla="*/ 466214 w 6354263"/>
              <a:gd name="connsiteY28-3406" fmla="*/ 4584173 h 6858000"/>
              <a:gd name="connsiteX29-3407" fmla="*/ 458077 w 6354263"/>
              <a:gd name="connsiteY29-3408" fmla="*/ 4375228 h 6858000"/>
              <a:gd name="connsiteX30-3409" fmla="*/ 439230 w 6354263"/>
              <a:gd name="connsiteY30-3410" fmla="*/ 4214165 h 6858000"/>
              <a:gd name="connsiteX31-3411" fmla="*/ 440817 w 6354263"/>
              <a:gd name="connsiteY31-3412" fmla="*/ 4076008 h 6858000"/>
              <a:gd name="connsiteX32-3413" fmla="*/ 428834 w 6354263"/>
              <a:gd name="connsiteY32-3414" fmla="*/ 4033999 h 6858000"/>
              <a:gd name="connsiteX33-3415" fmla="*/ 428566 w 6354263"/>
              <a:gd name="connsiteY33-3416" fmla="*/ 4013953 h 6858000"/>
              <a:gd name="connsiteX34-3417" fmla="*/ 432754 w 6354263"/>
              <a:gd name="connsiteY34-3418" fmla="*/ 3872886 h 6858000"/>
              <a:gd name="connsiteX35-3419" fmla="*/ 453474 w 6354263"/>
              <a:gd name="connsiteY35-3420" fmla="*/ 3738082 h 6858000"/>
              <a:gd name="connsiteX36-3421" fmla="*/ 460631 w 6354263"/>
              <a:gd name="connsiteY36-3422" fmla="*/ 3673397 h 6858000"/>
              <a:gd name="connsiteX37-3423" fmla="*/ 459945 w 6354263"/>
              <a:gd name="connsiteY37-3424" fmla="*/ 3637109 h 6858000"/>
              <a:gd name="connsiteX38-3425" fmla="*/ 463299 w 6354263"/>
              <a:gd name="connsiteY38-3426" fmla="*/ 3536883 h 6858000"/>
              <a:gd name="connsiteX39-3427" fmla="*/ 484176 w 6354263"/>
              <a:gd name="connsiteY39-3428" fmla="*/ 3295862 h 6858000"/>
              <a:gd name="connsiteX40-3429" fmla="*/ 467153 w 6354263"/>
              <a:gd name="connsiteY40-3430" fmla="*/ 3158586 h 6858000"/>
              <a:gd name="connsiteX41-3431" fmla="*/ 443196 w 6354263"/>
              <a:gd name="connsiteY41-3432" fmla="*/ 3112365 h 6858000"/>
              <a:gd name="connsiteX42-3433" fmla="*/ 429046 w 6354263"/>
              <a:gd name="connsiteY42-3434" fmla="*/ 3072935 h 6858000"/>
              <a:gd name="connsiteX43-3435" fmla="*/ 404861 w 6354263"/>
              <a:gd name="connsiteY43-3436" fmla="*/ 2958185 h 6858000"/>
              <a:gd name="connsiteX44-3437" fmla="*/ 363244 w 6354263"/>
              <a:gd name="connsiteY44-3438" fmla="*/ 2843952 h 6858000"/>
              <a:gd name="connsiteX45-3439" fmla="*/ 299193 w 6354263"/>
              <a:gd name="connsiteY45-3440" fmla="*/ 2554718 h 6858000"/>
              <a:gd name="connsiteX46-3441" fmla="*/ 270763 w 6354263"/>
              <a:gd name="connsiteY46-3442" fmla="*/ 2447068 h 6858000"/>
              <a:gd name="connsiteX47-3443" fmla="*/ 274728 w 6354263"/>
              <a:gd name="connsiteY47-3444" fmla="*/ 2423438 h 6858000"/>
              <a:gd name="connsiteX48-3445" fmla="*/ 243390 w 6354263"/>
              <a:gd name="connsiteY48-3446" fmla="*/ 2261920 h 6858000"/>
              <a:gd name="connsiteX49-3447" fmla="*/ 218162 w 6354263"/>
              <a:gd name="connsiteY49-3448" fmla="*/ 2155135 h 6858000"/>
              <a:gd name="connsiteX50-3449" fmla="*/ 215686 w 6354263"/>
              <a:gd name="connsiteY50-3450" fmla="*/ 2118008 h 6858000"/>
              <a:gd name="connsiteX51-3451" fmla="*/ 216653 w 6354263"/>
              <a:gd name="connsiteY51-3452" fmla="*/ 2050531 h 6858000"/>
              <a:gd name="connsiteX52-3453" fmla="*/ 190335 w 6354263"/>
              <a:gd name="connsiteY52-3454" fmla="*/ 1906352 h 6858000"/>
              <a:gd name="connsiteX53-3455" fmla="*/ 167497 w 6354263"/>
              <a:gd name="connsiteY53-3456" fmla="*/ 1861531 h 6858000"/>
              <a:gd name="connsiteX54-3457" fmla="*/ 122489 w 6354263"/>
              <a:gd name="connsiteY54-3458" fmla="*/ 1732919 h 6858000"/>
              <a:gd name="connsiteX55-3459" fmla="*/ 94663 w 6354263"/>
              <a:gd name="connsiteY55-3460" fmla="*/ 1615777 h 6858000"/>
              <a:gd name="connsiteX56-3461" fmla="*/ 75954 w 6354263"/>
              <a:gd name="connsiteY56-3462" fmla="*/ 1563678 h 6858000"/>
              <a:gd name="connsiteX57-3463" fmla="*/ 81626 w 6354263"/>
              <a:gd name="connsiteY57-3464" fmla="*/ 1477995 h 6858000"/>
              <a:gd name="connsiteX58-3465" fmla="*/ 76163 w 6354263"/>
              <a:gd name="connsiteY58-3466" fmla="*/ 1307086 h 6858000"/>
              <a:gd name="connsiteX59-3467" fmla="*/ 81884 w 6354263"/>
              <a:gd name="connsiteY59-3468" fmla="*/ 1168288 h 6858000"/>
              <a:gd name="connsiteX60-3469" fmla="*/ 10557 w 6354263"/>
              <a:gd name="connsiteY60-3470" fmla="*/ 711705 h 6858000"/>
              <a:gd name="connsiteX61-3471" fmla="*/ 7547 w 6354263"/>
              <a:gd name="connsiteY61-3472" fmla="*/ 619315 h 6858000"/>
              <a:gd name="connsiteX62-3473" fmla="*/ 1367 w 6354263"/>
              <a:gd name="connsiteY62-3474" fmla="*/ 585934 h 6858000"/>
              <a:gd name="connsiteX63-3475" fmla="*/ 2540 w 6354263"/>
              <a:gd name="connsiteY63-3476" fmla="*/ 525163 h 6858000"/>
              <a:gd name="connsiteX64-3477" fmla="*/ 27257 w 6354263"/>
              <a:gd name="connsiteY64-3478" fmla="*/ 393828 h 6858000"/>
              <a:gd name="connsiteX65-3479" fmla="*/ 42081 w 6354263"/>
              <a:gd name="connsiteY65-3480" fmla="*/ 236673 h 6858000"/>
              <a:gd name="connsiteX66-3481" fmla="*/ 41149 w 6354263"/>
              <a:gd name="connsiteY66-3482" fmla="*/ 144983 h 6858000"/>
              <a:gd name="connsiteX67-3483" fmla="*/ 31684 w 6354263"/>
              <a:gd name="connsiteY67-3484" fmla="*/ 33857 h 6858000"/>
              <a:gd name="connsiteX68-3485" fmla="*/ 13714 w 6354263"/>
              <a:gd name="connsiteY68-3486" fmla="*/ 0 h 6858000"/>
              <a:gd name="connsiteX0-3487" fmla="*/ 13714 w 6354263"/>
              <a:gd name="connsiteY0-3488" fmla="*/ 0 h 6858000"/>
              <a:gd name="connsiteX1-3489" fmla="*/ 6354263 w 6354263"/>
              <a:gd name="connsiteY1-3490" fmla="*/ 0 h 6858000"/>
              <a:gd name="connsiteX2-3491" fmla="*/ 6354263 w 6354263"/>
              <a:gd name="connsiteY2-3492" fmla="*/ 6858000 h 6858000"/>
              <a:gd name="connsiteX3-3493" fmla="*/ 75551 w 6354263"/>
              <a:gd name="connsiteY3-3494" fmla="*/ 6857735 h 6858000"/>
              <a:gd name="connsiteX4-3495" fmla="*/ 111199 w 6354263"/>
              <a:gd name="connsiteY4-3496" fmla="*/ 6776847 h 6858000"/>
              <a:gd name="connsiteX5-3497" fmla="*/ 122402 w 6354263"/>
              <a:gd name="connsiteY5-3498" fmla="*/ 6737706 h 6858000"/>
              <a:gd name="connsiteX6-3499" fmla="*/ 139360 w 6354263"/>
              <a:gd name="connsiteY6-3500" fmla="*/ 6686827 h 6858000"/>
              <a:gd name="connsiteX7-3501" fmla="*/ 150639 w 6354263"/>
              <a:gd name="connsiteY7-3502" fmla="*/ 6633777 h 6858000"/>
              <a:gd name="connsiteX8-3503" fmla="*/ 221601 w 6354263"/>
              <a:gd name="connsiteY8-3504" fmla="*/ 6492130 h 6858000"/>
              <a:gd name="connsiteX9-3505" fmla="*/ 236883 w 6354263"/>
              <a:gd name="connsiteY9-3506" fmla="*/ 6431610 h 6858000"/>
              <a:gd name="connsiteX10-3507" fmla="*/ 255237 w 6354263"/>
              <a:gd name="connsiteY10-3508" fmla="*/ 6294334 h 6858000"/>
              <a:gd name="connsiteX11-3509" fmla="*/ 243327 w 6354263"/>
              <a:gd name="connsiteY11-3510" fmla="*/ 6231403 h 6858000"/>
              <a:gd name="connsiteX12-3511" fmla="*/ 236174 w 6354263"/>
              <a:gd name="connsiteY12-3512" fmla="*/ 6202459 h 6858000"/>
              <a:gd name="connsiteX13-3513" fmla="*/ 235003 w 6354263"/>
              <a:gd name="connsiteY13-3514" fmla="*/ 6153037 h 6858000"/>
              <a:gd name="connsiteX14-3515" fmla="*/ 242392 w 6354263"/>
              <a:gd name="connsiteY14-3516" fmla="*/ 5905303 h 6858000"/>
              <a:gd name="connsiteX15-3517" fmla="*/ 271577 w 6354263"/>
              <a:gd name="connsiteY15-3518" fmla="*/ 5712857 h 6858000"/>
              <a:gd name="connsiteX16-3519" fmla="*/ 300606 w 6354263"/>
              <a:gd name="connsiteY16-3520" fmla="*/ 5660491 h 6858000"/>
              <a:gd name="connsiteX17-3521" fmla="*/ 314256 w 6354263"/>
              <a:gd name="connsiteY17-3522" fmla="*/ 5553910 h 6858000"/>
              <a:gd name="connsiteX18-3523" fmla="*/ 338056 w 6354263"/>
              <a:gd name="connsiteY18-3524" fmla="*/ 5449031 h 6858000"/>
              <a:gd name="connsiteX19-3525" fmla="*/ 373987 w 6354263"/>
              <a:gd name="connsiteY19-3526" fmla="*/ 5341916 h 6858000"/>
              <a:gd name="connsiteX20-3527" fmla="*/ 411377 w 6354263"/>
              <a:gd name="connsiteY20-3528" fmla="*/ 5264214 h 6858000"/>
              <a:gd name="connsiteX21-3529" fmla="*/ 417377 w 6354263"/>
              <a:gd name="connsiteY21-3530" fmla="*/ 5225268 h 6858000"/>
              <a:gd name="connsiteX22-3531" fmla="*/ 425445 w 6354263"/>
              <a:gd name="connsiteY22-3532" fmla="*/ 5159961 h 6858000"/>
              <a:gd name="connsiteX23-3533" fmla="*/ 428962 w 6354263"/>
              <a:gd name="connsiteY23-3534" fmla="*/ 5125185 h 6858000"/>
              <a:gd name="connsiteX24-3535" fmla="*/ 443433 w 6354263"/>
              <a:gd name="connsiteY24-3536" fmla="*/ 4993030 h 6858000"/>
              <a:gd name="connsiteX25-3537" fmla="*/ 450164 w 6354263"/>
              <a:gd name="connsiteY25-3538" fmla="*/ 4946844 h 6858000"/>
              <a:gd name="connsiteX26-3539" fmla="*/ 461132 w 6354263"/>
              <a:gd name="connsiteY26-3540" fmla="*/ 4858827 h 6858000"/>
              <a:gd name="connsiteX27-3541" fmla="*/ 466883 w 6354263"/>
              <a:gd name="connsiteY27-3542" fmla="*/ 4821170 h 6858000"/>
              <a:gd name="connsiteX28-3543" fmla="*/ 466214 w 6354263"/>
              <a:gd name="connsiteY28-3544" fmla="*/ 4584173 h 6858000"/>
              <a:gd name="connsiteX29-3545" fmla="*/ 458077 w 6354263"/>
              <a:gd name="connsiteY29-3546" fmla="*/ 4375228 h 6858000"/>
              <a:gd name="connsiteX30-3547" fmla="*/ 439230 w 6354263"/>
              <a:gd name="connsiteY30-3548" fmla="*/ 4214165 h 6858000"/>
              <a:gd name="connsiteX31-3549" fmla="*/ 440817 w 6354263"/>
              <a:gd name="connsiteY31-3550" fmla="*/ 4076008 h 6858000"/>
              <a:gd name="connsiteX32-3551" fmla="*/ 428834 w 6354263"/>
              <a:gd name="connsiteY32-3552" fmla="*/ 4033999 h 6858000"/>
              <a:gd name="connsiteX33-3553" fmla="*/ 428566 w 6354263"/>
              <a:gd name="connsiteY33-3554" fmla="*/ 4013953 h 6858000"/>
              <a:gd name="connsiteX34-3555" fmla="*/ 432754 w 6354263"/>
              <a:gd name="connsiteY34-3556" fmla="*/ 3872886 h 6858000"/>
              <a:gd name="connsiteX35-3557" fmla="*/ 453474 w 6354263"/>
              <a:gd name="connsiteY35-3558" fmla="*/ 3738082 h 6858000"/>
              <a:gd name="connsiteX36-3559" fmla="*/ 460631 w 6354263"/>
              <a:gd name="connsiteY36-3560" fmla="*/ 3673397 h 6858000"/>
              <a:gd name="connsiteX37-3561" fmla="*/ 459945 w 6354263"/>
              <a:gd name="connsiteY37-3562" fmla="*/ 3637109 h 6858000"/>
              <a:gd name="connsiteX38-3563" fmla="*/ 463299 w 6354263"/>
              <a:gd name="connsiteY38-3564" fmla="*/ 3536883 h 6858000"/>
              <a:gd name="connsiteX39-3565" fmla="*/ 484176 w 6354263"/>
              <a:gd name="connsiteY39-3566" fmla="*/ 3295862 h 6858000"/>
              <a:gd name="connsiteX40-3567" fmla="*/ 467153 w 6354263"/>
              <a:gd name="connsiteY40-3568" fmla="*/ 3158586 h 6858000"/>
              <a:gd name="connsiteX41-3569" fmla="*/ 443196 w 6354263"/>
              <a:gd name="connsiteY41-3570" fmla="*/ 3112365 h 6858000"/>
              <a:gd name="connsiteX42-3571" fmla="*/ 429046 w 6354263"/>
              <a:gd name="connsiteY42-3572" fmla="*/ 3072935 h 6858000"/>
              <a:gd name="connsiteX43-3573" fmla="*/ 404861 w 6354263"/>
              <a:gd name="connsiteY43-3574" fmla="*/ 2958185 h 6858000"/>
              <a:gd name="connsiteX44-3575" fmla="*/ 363244 w 6354263"/>
              <a:gd name="connsiteY44-3576" fmla="*/ 2843952 h 6858000"/>
              <a:gd name="connsiteX45-3577" fmla="*/ 299193 w 6354263"/>
              <a:gd name="connsiteY45-3578" fmla="*/ 2554718 h 6858000"/>
              <a:gd name="connsiteX46-3579" fmla="*/ 270763 w 6354263"/>
              <a:gd name="connsiteY46-3580" fmla="*/ 2447068 h 6858000"/>
              <a:gd name="connsiteX47-3581" fmla="*/ 274728 w 6354263"/>
              <a:gd name="connsiteY47-3582" fmla="*/ 2423438 h 6858000"/>
              <a:gd name="connsiteX48-3583" fmla="*/ 243390 w 6354263"/>
              <a:gd name="connsiteY48-3584" fmla="*/ 2261920 h 6858000"/>
              <a:gd name="connsiteX49-3585" fmla="*/ 218162 w 6354263"/>
              <a:gd name="connsiteY49-3586" fmla="*/ 2155135 h 6858000"/>
              <a:gd name="connsiteX50-3587" fmla="*/ 215686 w 6354263"/>
              <a:gd name="connsiteY50-3588" fmla="*/ 2118008 h 6858000"/>
              <a:gd name="connsiteX51-3589" fmla="*/ 216653 w 6354263"/>
              <a:gd name="connsiteY51-3590" fmla="*/ 2050531 h 6858000"/>
              <a:gd name="connsiteX52-3591" fmla="*/ 190335 w 6354263"/>
              <a:gd name="connsiteY52-3592" fmla="*/ 1906352 h 6858000"/>
              <a:gd name="connsiteX53-3593" fmla="*/ 167497 w 6354263"/>
              <a:gd name="connsiteY53-3594" fmla="*/ 1861531 h 6858000"/>
              <a:gd name="connsiteX54-3595" fmla="*/ 122489 w 6354263"/>
              <a:gd name="connsiteY54-3596" fmla="*/ 1732919 h 6858000"/>
              <a:gd name="connsiteX55-3597" fmla="*/ 94663 w 6354263"/>
              <a:gd name="connsiteY55-3598" fmla="*/ 1615777 h 6858000"/>
              <a:gd name="connsiteX56-3599" fmla="*/ 75954 w 6354263"/>
              <a:gd name="connsiteY56-3600" fmla="*/ 1563678 h 6858000"/>
              <a:gd name="connsiteX57-3601" fmla="*/ 81626 w 6354263"/>
              <a:gd name="connsiteY57-3602" fmla="*/ 1477995 h 6858000"/>
              <a:gd name="connsiteX58-3603" fmla="*/ 76163 w 6354263"/>
              <a:gd name="connsiteY58-3604" fmla="*/ 1307086 h 6858000"/>
              <a:gd name="connsiteX59-3605" fmla="*/ 81884 w 6354263"/>
              <a:gd name="connsiteY59-3606" fmla="*/ 1168288 h 6858000"/>
              <a:gd name="connsiteX60-3607" fmla="*/ 10557 w 6354263"/>
              <a:gd name="connsiteY60-3608" fmla="*/ 711705 h 6858000"/>
              <a:gd name="connsiteX61-3609" fmla="*/ 7547 w 6354263"/>
              <a:gd name="connsiteY61-3610" fmla="*/ 619315 h 6858000"/>
              <a:gd name="connsiteX62-3611" fmla="*/ 1367 w 6354263"/>
              <a:gd name="connsiteY62-3612" fmla="*/ 585934 h 6858000"/>
              <a:gd name="connsiteX63-3613" fmla="*/ 2540 w 6354263"/>
              <a:gd name="connsiteY63-3614" fmla="*/ 525163 h 6858000"/>
              <a:gd name="connsiteX64-3615" fmla="*/ 27257 w 6354263"/>
              <a:gd name="connsiteY64-3616" fmla="*/ 393828 h 6858000"/>
              <a:gd name="connsiteX65-3617" fmla="*/ 42081 w 6354263"/>
              <a:gd name="connsiteY65-3618" fmla="*/ 236673 h 6858000"/>
              <a:gd name="connsiteX66-3619" fmla="*/ 41149 w 6354263"/>
              <a:gd name="connsiteY66-3620" fmla="*/ 144983 h 6858000"/>
              <a:gd name="connsiteX67-3621" fmla="*/ 31684 w 6354263"/>
              <a:gd name="connsiteY67-3622" fmla="*/ 33857 h 6858000"/>
              <a:gd name="connsiteX68-3623" fmla="*/ 13714 w 6354263"/>
              <a:gd name="connsiteY68-3624" fmla="*/ 0 h 6858000"/>
              <a:gd name="connsiteX0-3625" fmla="*/ 13714 w 6354263"/>
              <a:gd name="connsiteY0-3626" fmla="*/ 0 h 6858000"/>
              <a:gd name="connsiteX1-3627" fmla="*/ 6354263 w 6354263"/>
              <a:gd name="connsiteY1-3628" fmla="*/ 0 h 6858000"/>
              <a:gd name="connsiteX2-3629" fmla="*/ 6354263 w 6354263"/>
              <a:gd name="connsiteY2-3630" fmla="*/ 6858000 h 6858000"/>
              <a:gd name="connsiteX3-3631" fmla="*/ 75551 w 6354263"/>
              <a:gd name="connsiteY3-3632" fmla="*/ 6857735 h 6858000"/>
              <a:gd name="connsiteX4-3633" fmla="*/ 111199 w 6354263"/>
              <a:gd name="connsiteY4-3634" fmla="*/ 6776847 h 6858000"/>
              <a:gd name="connsiteX5-3635" fmla="*/ 122402 w 6354263"/>
              <a:gd name="connsiteY5-3636" fmla="*/ 6737706 h 6858000"/>
              <a:gd name="connsiteX6-3637" fmla="*/ 139360 w 6354263"/>
              <a:gd name="connsiteY6-3638" fmla="*/ 6686827 h 6858000"/>
              <a:gd name="connsiteX7-3639" fmla="*/ 150639 w 6354263"/>
              <a:gd name="connsiteY7-3640" fmla="*/ 6633777 h 6858000"/>
              <a:gd name="connsiteX8-3641" fmla="*/ 221601 w 6354263"/>
              <a:gd name="connsiteY8-3642" fmla="*/ 6492130 h 6858000"/>
              <a:gd name="connsiteX9-3643" fmla="*/ 236883 w 6354263"/>
              <a:gd name="connsiteY9-3644" fmla="*/ 6431610 h 6858000"/>
              <a:gd name="connsiteX10-3645" fmla="*/ 255237 w 6354263"/>
              <a:gd name="connsiteY10-3646" fmla="*/ 6294334 h 6858000"/>
              <a:gd name="connsiteX11-3647" fmla="*/ 243327 w 6354263"/>
              <a:gd name="connsiteY11-3648" fmla="*/ 6231403 h 6858000"/>
              <a:gd name="connsiteX12-3649" fmla="*/ 236174 w 6354263"/>
              <a:gd name="connsiteY12-3650" fmla="*/ 6202459 h 6858000"/>
              <a:gd name="connsiteX13-3651" fmla="*/ 235003 w 6354263"/>
              <a:gd name="connsiteY13-3652" fmla="*/ 6153037 h 6858000"/>
              <a:gd name="connsiteX14-3653" fmla="*/ 242392 w 6354263"/>
              <a:gd name="connsiteY14-3654" fmla="*/ 5905303 h 6858000"/>
              <a:gd name="connsiteX15-3655" fmla="*/ 271577 w 6354263"/>
              <a:gd name="connsiteY15-3656" fmla="*/ 5712857 h 6858000"/>
              <a:gd name="connsiteX16-3657" fmla="*/ 314256 w 6354263"/>
              <a:gd name="connsiteY16-3658" fmla="*/ 5553910 h 6858000"/>
              <a:gd name="connsiteX17-3659" fmla="*/ 338056 w 6354263"/>
              <a:gd name="connsiteY17-3660" fmla="*/ 5449031 h 6858000"/>
              <a:gd name="connsiteX18-3661" fmla="*/ 373987 w 6354263"/>
              <a:gd name="connsiteY18-3662" fmla="*/ 5341916 h 6858000"/>
              <a:gd name="connsiteX19-3663" fmla="*/ 411377 w 6354263"/>
              <a:gd name="connsiteY19-3664" fmla="*/ 5264214 h 6858000"/>
              <a:gd name="connsiteX20-3665" fmla="*/ 417377 w 6354263"/>
              <a:gd name="connsiteY20-3666" fmla="*/ 5225268 h 6858000"/>
              <a:gd name="connsiteX21-3667" fmla="*/ 425445 w 6354263"/>
              <a:gd name="connsiteY21-3668" fmla="*/ 5159961 h 6858000"/>
              <a:gd name="connsiteX22-3669" fmla="*/ 428962 w 6354263"/>
              <a:gd name="connsiteY22-3670" fmla="*/ 5125185 h 6858000"/>
              <a:gd name="connsiteX23-3671" fmla="*/ 443433 w 6354263"/>
              <a:gd name="connsiteY23-3672" fmla="*/ 4993030 h 6858000"/>
              <a:gd name="connsiteX24-3673" fmla="*/ 450164 w 6354263"/>
              <a:gd name="connsiteY24-3674" fmla="*/ 4946844 h 6858000"/>
              <a:gd name="connsiteX25-3675" fmla="*/ 461132 w 6354263"/>
              <a:gd name="connsiteY25-3676" fmla="*/ 4858827 h 6858000"/>
              <a:gd name="connsiteX26-3677" fmla="*/ 466883 w 6354263"/>
              <a:gd name="connsiteY26-3678" fmla="*/ 4821170 h 6858000"/>
              <a:gd name="connsiteX27-3679" fmla="*/ 466214 w 6354263"/>
              <a:gd name="connsiteY27-3680" fmla="*/ 4584173 h 6858000"/>
              <a:gd name="connsiteX28-3681" fmla="*/ 458077 w 6354263"/>
              <a:gd name="connsiteY28-3682" fmla="*/ 4375228 h 6858000"/>
              <a:gd name="connsiteX29-3683" fmla="*/ 439230 w 6354263"/>
              <a:gd name="connsiteY29-3684" fmla="*/ 4214165 h 6858000"/>
              <a:gd name="connsiteX30-3685" fmla="*/ 440817 w 6354263"/>
              <a:gd name="connsiteY30-3686" fmla="*/ 4076008 h 6858000"/>
              <a:gd name="connsiteX31-3687" fmla="*/ 428834 w 6354263"/>
              <a:gd name="connsiteY31-3688" fmla="*/ 4033999 h 6858000"/>
              <a:gd name="connsiteX32-3689" fmla="*/ 428566 w 6354263"/>
              <a:gd name="connsiteY32-3690" fmla="*/ 4013953 h 6858000"/>
              <a:gd name="connsiteX33-3691" fmla="*/ 432754 w 6354263"/>
              <a:gd name="connsiteY33-3692" fmla="*/ 3872886 h 6858000"/>
              <a:gd name="connsiteX34-3693" fmla="*/ 453474 w 6354263"/>
              <a:gd name="connsiteY34-3694" fmla="*/ 3738082 h 6858000"/>
              <a:gd name="connsiteX35-3695" fmla="*/ 460631 w 6354263"/>
              <a:gd name="connsiteY35-3696" fmla="*/ 3673397 h 6858000"/>
              <a:gd name="connsiteX36-3697" fmla="*/ 459945 w 6354263"/>
              <a:gd name="connsiteY36-3698" fmla="*/ 3637109 h 6858000"/>
              <a:gd name="connsiteX37-3699" fmla="*/ 463299 w 6354263"/>
              <a:gd name="connsiteY37-3700" fmla="*/ 3536883 h 6858000"/>
              <a:gd name="connsiteX38-3701" fmla="*/ 484176 w 6354263"/>
              <a:gd name="connsiteY38-3702" fmla="*/ 3295862 h 6858000"/>
              <a:gd name="connsiteX39-3703" fmla="*/ 467153 w 6354263"/>
              <a:gd name="connsiteY39-3704" fmla="*/ 3158586 h 6858000"/>
              <a:gd name="connsiteX40-3705" fmla="*/ 443196 w 6354263"/>
              <a:gd name="connsiteY40-3706" fmla="*/ 3112365 h 6858000"/>
              <a:gd name="connsiteX41-3707" fmla="*/ 429046 w 6354263"/>
              <a:gd name="connsiteY41-3708" fmla="*/ 3072935 h 6858000"/>
              <a:gd name="connsiteX42-3709" fmla="*/ 404861 w 6354263"/>
              <a:gd name="connsiteY42-3710" fmla="*/ 2958185 h 6858000"/>
              <a:gd name="connsiteX43-3711" fmla="*/ 363244 w 6354263"/>
              <a:gd name="connsiteY43-3712" fmla="*/ 2843952 h 6858000"/>
              <a:gd name="connsiteX44-3713" fmla="*/ 299193 w 6354263"/>
              <a:gd name="connsiteY44-3714" fmla="*/ 2554718 h 6858000"/>
              <a:gd name="connsiteX45-3715" fmla="*/ 270763 w 6354263"/>
              <a:gd name="connsiteY45-3716" fmla="*/ 2447068 h 6858000"/>
              <a:gd name="connsiteX46-3717" fmla="*/ 274728 w 6354263"/>
              <a:gd name="connsiteY46-3718" fmla="*/ 2423438 h 6858000"/>
              <a:gd name="connsiteX47-3719" fmla="*/ 243390 w 6354263"/>
              <a:gd name="connsiteY47-3720" fmla="*/ 2261920 h 6858000"/>
              <a:gd name="connsiteX48-3721" fmla="*/ 218162 w 6354263"/>
              <a:gd name="connsiteY48-3722" fmla="*/ 2155135 h 6858000"/>
              <a:gd name="connsiteX49-3723" fmla="*/ 215686 w 6354263"/>
              <a:gd name="connsiteY49-3724" fmla="*/ 2118008 h 6858000"/>
              <a:gd name="connsiteX50-3725" fmla="*/ 216653 w 6354263"/>
              <a:gd name="connsiteY50-3726" fmla="*/ 2050531 h 6858000"/>
              <a:gd name="connsiteX51-3727" fmla="*/ 190335 w 6354263"/>
              <a:gd name="connsiteY51-3728" fmla="*/ 1906352 h 6858000"/>
              <a:gd name="connsiteX52-3729" fmla="*/ 167497 w 6354263"/>
              <a:gd name="connsiteY52-3730" fmla="*/ 1861531 h 6858000"/>
              <a:gd name="connsiteX53-3731" fmla="*/ 122489 w 6354263"/>
              <a:gd name="connsiteY53-3732" fmla="*/ 1732919 h 6858000"/>
              <a:gd name="connsiteX54-3733" fmla="*/ 94663 w 6354263"/>
              <a:gd name="connsiteY54-3734" fmla="*/ 1615777 h 6858000"/>
              <a:gd name="connsiteX55-3735" fmla="*/ 75954 w 6354263"/>
              <a:gd name="connsiteY55-3736" fmla="*/ 1563678 h 6858000"/>
              <a:gd name="connsiteX56-3737" fmla="*/ 81626 w 6354263"/>
              <a:gd name="connsiteY56-3738" fmla="*/ 1477995 h 6858000"/>
              <a:gd name="connsiteX57-3739" fmla="*/ 76163 w 6354263"/>
              <a:gd name="connsiteY57-3740" fmla="*/ 1307086 h 6858000"/>
              <a:gd name="connsiteX58-3741" fmla="*/ 81884 w 6354263"/>
              <a:gd name="connsiteY58-3742" fmla="*/ 1168288 h 6858000"/>
              <a:gd name="connsiteX59-3743" fmla="*/ 10557 w 6354263"/>
              <a:gd name="connsiteY59-3744" fmla="*/ 711705 h 6858000"/>
              <a:gd name="connsiteX60-3745" fmla="*/ 7547 w 6354263"/>
              <a:gd name="connsiteY60-3746" fmla="*/ 619315 h 6858000"/>
              <a:gd name="connsiteX61-3747" fmla="*/ 1367 w 6354263"/>
              <a:gd name="connsiteY61-3748" fmla="*/ 585934 h 6858000"/>
              <a:gd name="connsiteX62-3749" fmla="*/ 2540 w 6354263"/>
              <a:gd name="connsiteY62-3750" fmla="*/ 525163 h 6858000"/>
              <a:gd name="connsiteX63-3751" fmla="*/ 27257 w 6354263"/>
              <a:gd name="connsiteY63-3752" fmla="*/ 393828 h 6858000"/>
              <a:gd name="connsiteX64-3753" fmla="*/ 42081 w 6354263"/>
              <a:gd name="connsiteY64-3754" fmla="*/ 236673 h 6858000"/>
              <a:gd name="connsiteX65-3755" fmla="*/ 41149 w 6354263"/>
              <a:gd name="connsiteY65-3756" fmla="*/ 144983 h 6858000"/>
              <a:gd name="connsiteX66-3757" fmla="*/ 31684 w 6354263"/>
              <a:gd name="connsiteY66-3758" fmla="*/ 33857 h 6858000"/>
              <a:gd name="connsiteX67-3759" fmla="*/ 13714 w 6354263"/>
              <a:gd name="connsiteY67-3760" fmla="*/ 0 h 6858000"/>
              <a:gd name="connsiteX0-3761" fmla="*/ 13714 w 6354263"/>
              <a:gd name="connsiteY0-3762" fmla="*/ 0 h 6858000"/>
              <a:gd name="connsiteX1-3763" fmla="*/ 6354263 w 6354263"/>
              <a:gd name="connsiteY1-3764" fmla="*/ 0 h 6858000"/>
              <a:gd name="connsiteX2-3765" fmla="*/ 6354263 w 6354263"/>
              <a:gd name="connsiteY2-3766" fmla="*/ 6858000 h 6858000"/>
              <a:gd name="connsiteX3-3767" fmla="*/ 75551 w 6354263"/>
              <a:gd name="connsiteY3-3768" fmla="*/ 6857735 h 6858000"/>
              <a:gd name="connsiteX4-3769" fmla="*/ 111199 w 6354263"/>
              <a:gd name="connsiteY4-3770" fmla="*/ 6776847 h 6858000"/>
              <a:gd name="connsiteX5-3771" fmla="*/ 122402 w 6354263"/>
              <a:gd name="connsiteY5-3772" fmla="*/ 6737706 h 6858000"/>
              <a:gd name="connsiteX6-3773" fmla="*/ 139360 w 6354263"/>
              <a:gd name="connsiteY6-3774" fmla="*/ 6686827 h 6858000"/>
              <a:gd name="connsiteX7-3775" fmla="*/ 150639 w 6354263"/>
              <a:gd name="connsiteY7-3776" fmla="*/ 6633777 h 6858000"/>
              <a:gd name="connsiteX8-3777" fmla="*/ 221601 w 6354263"/>
              <a:gd name="connsiteY8-3778" fmla="*/ 6492130 h 6858000"/>
              <a:gd name="connsiteX9-3779" fmla="*/ 236883 w 6354263"/>
              <a:gd name="connsiteY9-3780" fmla="*/ 6431610 h 6858000"/>
              <a:gd name="connsiteX10-3781" fmla="*/ 255237 w 6354263"/>
              <a:gd name="connsiteY10-3782" fmla="*/ 6294334 h 6858000"/>
              <a:gd name="connsiteX11-3783" fmla="*/ 243327 w 6354263"/>
              <a:gd name="connsiteY11-3784" fmla="*/ 6231403 h 6858000"/>
              <a:gd name="connsiteX12-3785" fmla="*/ 236174 w 6354263"/>
              <a:gd name="connsiteY12-3786" fmla="*/ 6202459 h 6858000"/>
              <a:gd name="connsiteX13-3787" fmla="*/ 235003 w 6354263"/>
              <a:gd name="connsiteY13-3788" fmla="*/ 6153037 h 6858000"/>
              <a:gd name="connsiteX14-3789" fmla="*/ 242392 w 6354263"/>
              <a:gd name="connsiteY14-3790" fmla="*/ 5905303 h 6858000"/>
              <a:gd name="connsiteX15-3791" fmla="*/ 271577 w 6354263"/>
              <a:gd name="connsiteY15-3792" fmla="*/ 5712857 h 6858000"/>
              <a:gd name="connsiteX16-3793" fmla="*/ 338056 w 6354263"/>
              <a:gd name="connsiteY16-3794" fmla="*/ 5449031 h 6858000"/>
              <a:gd name="connsiteX17-3795" fmla="*/ 373987 w 6354263"/>
              <a:gd name="connsiteY17-3796" fmla="*/ 5341916 h 6858000"/>
              <a:gd name="connsiteX18-3797" fmla="*/ 411377 w 6354263"/>
              <a:gd name="connsiteY18-3798" fmla="*/ 5264214 h 6858000"/>
              <a:gd name="connsiteX19-3799" fmla="*/ 417377 w 6354263"/>
              <a:gd name="connsiteY19-3800" fmla="*/ 5225268 h 6858000"/>
              <a:gd name="connsiteX20-3801" fmla="*/ 425445 w 6354263"/>
              <a:gd name="connsiteY20-3802" fmla="*/ 5159961 h 6858000"/>
              <a:gd name="connsiteX21-3803" fmla="*/ 428962 w 6354263"/>
              <a:gd name="connsiteY21-3804" fmla="*/ 5125185 h 6858000"/>
              <a:gd name="connsiteX22-3805" fmla="*/ 443433 w 6354263"/>
              <a:gd name="connsiteY22-3806" fmla="*/ 4993030 h 6858000"/>
              <a:gd name="connsiteX23-3807" fmla="*/ 450164 w 6354263"/>
              <a:gd name="connsiteY23-3808" fmla="*/ 4946844 h 6858000"/>
              <a:gd name="connsiteX24-3809" fmla="*/ 461132 w 6354263"/>
              <a:gd name="connsiteY24-3810" fmla="*/ 4858827 h 6858000"/>
              <a:gd name="connsiteX25-3811" fmla="*/ 466883 w 6354263"/>
              <a:gd name="connsiteY25-3812" fmla="*/ 4821170 h 6858000"/>
              <a:gd name="connsiteX26-3813" fmla="*/ 466214 w 6354263"/>
              <a:gd name="connsiteY26-3814" fmla="*/ 4584173 h 6858000"/>
              <a:gd name="connsiteX27-3815" fmla="*/ 458077 w 6354263"/>
              <a:gd name="connsiteY27-3816" fmla="*/ 4375228 h 6858000"/>
              <a:gd name="connsiteX28-3817" fmla="*/ 439230 w 6354263"/>
              <a:gd name="connsiteY28-3818" fmla="*/ 4214165 h 6858000"/>
              <a:gd name="connsiteX29-3819" fmla="*/ 440817 w 6354263"/>
              <a:gd name="connsiteY29-3820" fmla="*/ 4076008 h 6858000"/>
              <a:gd name="connsiteX30-3821" fmla="*/ 428834 w 6354263"/>
              <a:gd name="connsiteY30-3822" fmla="*/ 4033999 h 6858000"/>
              <a:gd name="connsiteX31-3823" fmla="*/ 428566 w 6354263"/>
              <a:gd name="connsiteY31-3824" fmla="*/ 4013953 h 6858000"/>
              <a:gd name="connsiteX32-3825" fmla="*/ 432754 w 6354263"/>
              <a:gd name="connsiteY32-3826" fmla="*/ 3872886 h 6858000"/>
              <a:gd name="connsiteX33-3827" fmla="*/ 453474 w 6354263"/>
              <a:gd name="connsiteY33-3828" fmla="*/ 3738082 h 6858000"/>
              <a:gd name="connsiteX34-3829" fmla="*/ 460631 w 6354263"/>
              <a:gd name="connsiteY34-3830" fmla="*/ 3673397 h 6858000"/>
              <a:gd name="connsiteX35-3831" fmla="*/ 459945 w 6354263"/>
              <a:gd name="connsiteY35-3832" fmla="*/ 3637109 h 6858000"/>
              <a:gd name="connsiteX36-3833" fmla="*/ 463299 w 6354263"/>
              <a:gd name="connsiteY36-3834" fmla="*/ 3536883 h 6858000"/>
              <a:gd name="connsiteX37-3835" fmla="*/ 484176 w 6354263"/>
              <a:gd name="connsiteY37-3836" fmla="*/ 3295862 h 6858000"/>
              <a:gd name="connsiteX38-3837" fmla="*/ 467153 w 6354263"/>
              <a:gd name="connsiteY38-3838" fmla="*/ 3158586 h 6858000"/>
              <a:gd name="connsiteX39-3839" fmla="*/ 443196 w 6354263"/>
              <a:gd name="connsiteY39-3840" fmla="*/ 3112365 h 6858000"/>
              <a:gd name="connsiteX40-3841" fmla="*/ 429046 w 6354263"/>
              <a:gd name="connsiteY40-3842" fmla="*/ 3072935 h 6858000"/>
              <a:gd name="connsiteX41-3843" fmla="*/ 404861 w 6354263"/>
              <a:gd name="connsiteY41-3844" fmla="*/ 2958185 h 6858000"/>
              <a:gd name="connsiteX42-3845" fmla="*/ 363244 w 6354263"/>
              <a:gd name="connsiteY42-3846" fmla="*/ 2843952 h 6858000"/>
              <a:gd name="connsiteX43-3847" fmla="*/ 299193 w 6354263"/>
              <a:gd name="connsiteY43-3848" fmla="*/ 2554718 h 6858000"/>
              <a:gd name="connsiteX44-3849" fmla="*/ 270763 w 6354263"/>
              <a:gd name="connsiteY44-3850" fmla="*/ 2447068 h 6858000"/>
              <a:gd name="connsiteX45-3851" fmla="*/ 274728 w 6354263"/>
              <a:gd name="connsiteY45-3852" fmla="*/ 2423438 h 6858000"/>
              <a:gd name="connsiteX46-3853" fmla="*/ 243390 w 6354263"/>
              <a:gd name="connsiteY46-3854" fmla="*/ 2261920 h 6858000"/>
              <a:gd name="connsiteX47-3855" fmla="*/ 218162 w 6354263"/>
              <a:gd name="connsiteY47-3856" fmla="*/ 2155135 h 6858000"/>
              <a:gd name="connsiteX48-3857" fmla="*/ 215686 w 6354263"/>
              <a:gd name="connsiteY48-3858" fmla="*/ 2118008 h 6858000"/>
              <a:gd name="connsiteX49-3859" fmla="*/ 216653 w 6354263"/>
              <a:gd name="connsiteY49-3860" fmla="*/ 2050531 h 6858000"/>
              <a:gd name="connsiteX50-3861" fmla="*/ 190335 w 6354263"/>
              <a:gd name="connsiteY50-3862" fmla="*/ 1906352 h 6858000"/>
              <a:gd name="connsiteX51-3863" fmla="*/ 167497 w 6354263"/>
              <a:gd name="connsiteY51-3864" fmla="*/ 1861531 h 6858000"/>
              <a:gd name="connsiteX52-3865" fmla="*/ 122489 w 6354263"/>
              <a:gd name="connsiteY52-3866" fmla="*/ 1732919 h 6858000"/>
              <a:gd name="connsiteX53-3867" fmla="*/ 94663 w 6354263"/>
              <a:gd name="connsiteY53-3868" fmla="*/ 1615777 h 6858000"/>
              <a:gd name="connsiteX54-3869" fmla="*/ 75954 w 6354263"/>
              <a:gd name="connsiteY54-3870" fmla="*/ 1563678 h 6858000"/>
              <a:gd name="connsiteX55-3871" fmla="*/ 81626 w 6354263"/>
              <a:gd name="connsiteY55-3872" fmla="*/ 1477995 h 6858000"/>
              <a:gd name="connsiteX56-3873" fmla="*/ 76163 w 6354263"/>
              <a:gd name="connsiteY56-3874" fmla="*/ 1307086 h 6858000"/>
              <a:gd name="connsiteX57-3875" fmla="*/ 81884 w 6354263"/>
              <a:gd name="connsiteY57-3876" fmla="*/ 1168288 h 6858000"/>
              <a:gd name="connsiteX58-3877" fmla="*/ 10557 w 6354263"/>
              <a:gd name="connsiteY58-3878" fmla="*/ 711705 h 6858000"/>
              <a:gd name="connsiteX59-3879" fmla="*/ 7547 w 6354263"/>
              <a:gd name="connsiteY59-3880" fmla="*/ 619315 h 6858000"/>
              <a:gd name="connsiteX60-3881" fmla="*/ 1367 w 6354263"/>
              <a:gd name="connsiteY60-3882" fmla="*/ 585934 h 6858000"/>
              <a:gd name="connsiteX61-3883" fmla="*/ 2540 w 6354263"/>
              <a:gd name="connsiteY61-3884" fmla="*/ 525163 h 6858000"/>
              <a:gd name="connsiteX62-3885" fmla="*/ 27257 w 6354263"/>
              <a:gd name="connsiteY62-3886" fmla="*/ 393828 h 6858000"/>
              <a:gd name="connsiteX63-3887" fmla="*/ 42081 w 6354263"/>
              <a:gd name="connsiteY63-3888" fmla="*/ 236673 h 6858000"/>
              <a:gd name="connsiteX64-3889" fmla="*/ 41149 w 6354263"/>
              <a:gd name="connsiteY64-3890" fmla="*/ 144983 h 6858000"/>
              <a:gd name="connsiteX65-3891" fmla="*/ 31684 w 6354263"/>
              <a:gd name="connsiteY65-3892" fmla="*/ 33857 h 6858000"/>
              <a:gd name="connsiteX66-3893" fmla="*/ 13714 w 6354263"/>
              <a:gd name="connsiteY66-3894" fmla="*/ 0 h 6858000"/>
              <a:gd name="connsiteX0-3895" fmla="*/ 13714 w 6354263"/>
              <a:gd name="connsiteY0-3896" fmla="*/ 0 h 6858000"/>
              <a:gd name="connsiteX1-3897" fmla="*/ 6354263 w 6354263"/>
              <a:gd name="connsiteY1-3898" fmla="*/ 0 h 6858000"/>
              <a:gd name="connsiteX2-3899" fmla="*/ 6354263 w 6354263"/>
              <a:gd name="connsiteY2-3900" fmla="*/ 6858000 h 6858000"/>
              <a:gd name="connsiteX3-3901" fmla="*/ 75551 w 6354263"/>
              <a:gd name="connsiteY3-3902" fmla="*/ 6857735 h 6858000"/>
              <a:gd name="connsiteX4-3903" fmla="*/ 111199 w 6354263"/>
              <a:gd name="connsiteY4-3904" fmla="*/ 6776847 h 6858000"/>
              <a:gd name="connsiteX5-3905" fmla="*/ 122402 w 6354263"/>
              <a:gd name="connsiteY5-3906" fmla="*/ 6737706 h 6858000"/>
              <a:gd name="connsiteX6-3907" fmla="*/ 139360 w 6354263"/>
              <a:gd name="connsiteY6-3908" fmla="*/ 6686827 h 6858000"/>
              <a:gd name="connsiteX7-3909" fmla="*/ 150639 w 6354263"/>
              <a:gd name="connsiteY7-3910" fmla="*/ 6633777 h 6858000"/>
              <a:gd name="connsiteX8-3911" fmla="*/ 221601 w 6354263"/>
              <a:gd name="connsiteY8-3912" fmla="*/ 6492130 h 6858000"/>
              <a:gd name="connsiteX9-3913" fmla="*/ 236883 w 6354263"/>
              <a:gd name="connsiteY9-3914" fmla="*/ 6431610 h 6858000"/>
              <a:gd name="connsiteX10-3915" fmla="*/ 255237 w 6354263"/>
              <a:gd name="connsiteY10-3916" fmla="*/ 6294334 h 6858000"/>
              <a:gd name="connsiteX11-3917" fmla="*/ 243327 w 6354263"/>
              <a:gd name="connsiteY11-3918" fmla="*/ 6231403 h 6858000"/>
              <a:gd name="connsiteX12-3919" fmla="*/ 236174 w 6354263"/>
              <a:gd name="connsiteY12-3920" fmla="*/ 6202459 h 6858000"/>
              <a:gd name="connsiteX13-3921" fmla="*/ 235003 w 6354263"/>
              <a:gd name="connsiteY13-3922" fmla="*/ 6153037 h 6858000"/>
              <a:gd name="connsiteX14-3923" fmla="*/ 242392 w 6354263"/>
              <a:gd name="connsiteY14-3924" fmla="*/ 5905303 h 6858000"/>
              <a:gd name="connsiteX15-3925" fmla="*/ 271577 w 6354263"/>
              <a:gd name="connsiteY15-3926" fmla="*/ 5712857 h 6858000"/>
              <a:gd name="connsiteX16-3927" fmla="*/ 338056 w 6354263"/>
              <a:gd name="connsiteY16-3928" fmla="*/ 5449031 h 6858000"/>
              <a:gd name="connsiteX17-3929" fmla="*/ 373987 w 6354263"/>
              <a:gd name="connsiteY17-3930" fmla="*/ 5341916 h 6858000"/>
              <a:gd name="connsiteX18-3931" fmla="*/ 411377 w 6354263"/>
              <a:gd name="connsiteY18-3932" fmla="*/ 5264214 h 6858000"/>
              <a:gd name="connsiteX19-3933" fmla="*/ 417377 w 6354263"/>
              <a:gd name="connsiteY19-3934" fmla="*/ 5225268 h 6858000"/>
              <a:gd name="connsiteX20-3935" fmla="*/ 425445 w 6354263"/>
              <a:gd name="connsiteY20-3936" fmla="*/ 5159961 h 6858000"/>
              <a:gd name="connsiteX21-3937" fmla="*/ 428962 w 6354263"/>
              <a:gd name="connsiteY21-3938" fmla="*/ 5125185 h 6858000"/>
              <a:gd name="connsiteX22-3939" fmla="*/ 443433 w 6354263"/>
              <a:gd name="connsiteY22-3940" fmla="*/ 4993030 h 6858000"/>
              <a:gd name="connsiteX23-3941" fmla="*/ 450164 w 6354263"/>
              <a:gd name="connsiteY23-3942" fmla="*/ 4946844 h 6858000"/>
              <a:gd name="connsiteX24-3943" fmla="*/ 461132 w 6354263"/>
              <a:gd name="connsiteY24-3944" fmla="*/ 4858827 h 6858000"/>
              <a:gd name="connsiteX25-3945" fmla="*/ 466883 w 6354263"/>
              <a:gd name="connsiteY25-3946" fmla="*/ 4821170 h 6858000"/>
              <a:gd name="connsiteX26-3947" fmla="*/ 466214 w 6354263"/>
              <a:gd name="connsiteY26-3948" fmla="*/ 4584173 h 6858000"/>
              <a:gd name="connsiteX27-3949" fmla="*/ 458077 w 6354263"/>
              <a:gd name="connsiteY27-3950" fmla="*/ 4375228 h 6858000"/>
              <a:gd name="connsiteX28-3951" fmla="*/ 439230 w 6354263"/>
              <a:gd name="connsiteY28-3952" fmla="*/ 4214165 h 6858000"/>
              <a:gd name="connsiteX29-3953" fmla="*/ 440817 w 6354263"/>
              <a:gd name="connsiteY29-3954" fmla="*/ 4076008 h 6858000"/>
              <a:gd name="connsiteX30-3955" fmla="*/ 428834 w 6354263"/>
              <a:gd name="connsiteY30-3956" fmla="*/ 4033999 h 6858000"/>
              <a:gd name="connsiteX31-3957" fmla="*/ 428566 w 6354263"/>
              <a:gd name="connsiteY31-3958" fmla="*/ 4013953 h 6858000"/>
              <a:gd name="connsiteX32-3959" fmla="*/ 432754 w 6354263"/>
              <a:gd name="connsiteY32-3960" fmla="*/ 3872886 h 6858000"/>
              <a:gd name="connsiteX33-3961" fmla="*/ 453474 w 6354263"/>
              <a:gd name="connsiteY33-3962" fmla="*/ 3738082 h 6858000"/>
              <a:gd name="connsiteX34-3963" fmla="*/ 460631 w 6354263"/>
              <a:gd name="connsiteY34-3964" fmla="*/ 3673397 h 6858000"/>
              <a:gd name="connsiteX35-3965" fmla="*/ 459945 w 6354263"/>
              <a:gd name="connsiteY35-3966" fmla="*/ 3637109 h 6858000"/>
              <a:gd name="connsiteX36-3967" fmla="*/ 463299 w 6354263"/>
              <a:gd name="connsiteY36-3968" fmla="*/ 3536883 h 6858000"/>
              <a:gd name="connsiteX37-3969" fmla="*/ 484176 w 6354263"/>
              <a:gd name="connsiteY37-3970" fmla="*/ 3295862 h 6858000"/>
              <a:gd name="connsiteX38-3971" fmla="*/ 467153 w 6354263"/>
              <a:gd name="connsiteY38-3972" fmla="*/ 3158586 h 6858000"/>
              <a:gd name="connsiteX39-3973" fmla="*/ 443196 w 6354263"/>
              <a:gd name="connsiteY39-3974" fmla="*/ 3112365 h 6858000"/>
              <a:gd name="connsiteX40-3975" fmla="*/ 429046 w 6354263"/>
              <a:gd name="connsiteY40-3976" fmla="*/ 3072935 h 6858000"/>
              <a:gd name="connsiteX41-3977" fmla="*/ 404861 w 6354263"/>
              <a:gd name="connsiteY41-3978" fmla="*/ 2958185 h 6858000"/>
              <a:gd name="connsiteX42-3979" fmla="*/ 363244 w 6354263"/>
              <a:gd name="connsiteY42-3980" fmla="*/ 2843952 h 6858000"/>
              <a:gd name="connsiteX43-3981" fmla="*/ 299193 w 6354263"/>
              <a:gd name="connsiteY43-3982" fmla="*/ 2554718 h 6858000"/>
              <a:gd name="connsiteX44-3983" fmla="*/ 270763 w 6354263"/>
              <a:gd name="connsiteY44-3984" fmla="*/ 2447068 h 6858000"/>
              <a:gd name="connsiteX45-3985" fmla="*/ 274728 w 6354263"/>
              <a:gd name="connsiteY45-3986" fmla="*/ 2423438 h 6858000"/>
              <a:gd name="connsiteX46-3987" fmla="*/ 243390 w 6354263"/>
              <a:gd name="connsiteY46-3988" fmla="*/ 2261920 h 6858000"/>
              <a:gd name="connsiteX47-3989" fmla="*/ 218162 w 6354263"/>
              <a:gd name="connsiteY47-3990" fmla="*/ 2155135 h 6858000"/>
              <a:gd name="connsiteX48-3991" fmla="*/ 215686 w 6354263"/>
              <a:gd name="connsiteY48-3992" fmla="*/ 2118008 h 6858000"/>
              <a:gd name="connsiteX49-3993" fmla="*/ 216653 w 6354263"/>
              <a:gd name="connsiteY49-3994" fmla="*/ 2050531 h 6858000"/>
              <a:gd name="connsiteX50-3995" fmla="*/ 190335 w 6354263"/>
              <a:gd name="connsiteY50-3996" fmla="*/ 1906352 h 6858000"/>
              <a:gd name="connsiteX51-3997" fmla="*/ 167497 w 6354263"/>
              <a:gd name="connsiteY51-3998" fmla="*/ 1861531 h 6858000"/>
              <a:gd name="connsiteX52-3999" fmla="*/ 122489 w 6354263"/>
              <a:gd name="connsiteY52-4000" fmla="*/ 1732919 h 6858000"/>
              <a:gd name="connsiteX53-4001" fmla="*/ 94663 w 6354263"/>
              <a:gd name="connsiteY53-4002" fmla="*/ 1615777 h 6858000"/>
              <a:gd name="connsiteX54-4003" fmla="*/ 75954 w 6354263"/>
              <a:gd name="connsiteY54-4004" fmla="*/ 1563678 h 6858000"/>
              <a:gd name="connsiteX55-4005" fmla="*/ 81626 w 6354263"/>
              <a:gd name="connsiteY55-4006" fmla="*/ 1477995 h 6858000"/>
              <a:gd name="connsiteX56-4007" fmla="*/ 76163 w 6354263"/>
              <a:gd name="connsiteY56-4008" fmla="*/ 1307086 h 6858000"/>
              <a:gd name="connsiteX57-4009" fmla="*/ 81884 w 6354263"/>
              <a:gd name="connsiteY57-4010" fmla="*/ 1168288 h 6858000"/>
              <a:gd name="connsiteX58-4011" fmla="*/ 10557 w 6354263"/>
              <a:gd name="connsiteY58-4012" fmla="*/ 711705 h 6858000"/>
              <a:gd name="connsiteX59-4013" fmla="*/ 7547 w 6354263"/>
              <a:gd name="connsiteY59-4014" fmla="*/ 619315 h 6858000"/>
              <a:gd name="connsiteX60-4015" fmla="*/ 1367 w 6354263"/>
              <a:gd name="connsiteY60-4016" fmla="*/ 585934 h 6858000"/>
              <a:gd name="connsiteX61-4017" fmla="*/ 2540 w 6354263"/>
              <a:gd name="connsiteY61-4018" fmla="*/ 525163 h 6858000"/>
              <a:gd name="connsiteX62-4019" fmla="*/ 27257 w 6354263"/>
              <a:gd name="connsiteY62-4020" fmla="*/ 393828 h 6858000"/>
              <a:gd name="connsiteX63-4021" fmla="*/ 42081 w 6354263"/>
              <a:gd name="connsiteY63-4022" fmla="*/ 236673 h 6858000"/>
              <a:gd name="connsiteX64-4023" fmla="*/ 41149 w 6354263"/>
              <a:gd name="connsiteY64-4024" fmla="*/ 144983 h 6858000"/>
              <a:gd name="connsiteX65-4025" fmla="*/ 31684 w 6354263"/>
              <a:gd name="connsiteY65-4026" fmla="*/ 33857 h 6858000"/>
              <a:gd name="connsiteX66-4027" fmla="*/ 13714 w 6354263"/>
              <a:gd name="connsiteY66-4028" fmla="*/ 0 h 6858000"/>
              <a:gd name="connsiteX0-4029" fmla="*/ 13714 w 6354263"/>
              <a:gd name="connsiteY0-4030" fmla="*/ 0 h 6858000"/>
              <a:gd name="connsiteX1-4031" fmla="*/ 6354263 w 6354263"/>
              <a:gd name="connsiteY1-4032" fmla="*/ 0 h 6858000"/>
              <a:gd name="connsiteX2-4033" fmla="*/ 6354263 w 6354263"/>
              <a:gd name="connsiteY2-4034" fmla="*/ 6858000 h 6858000"/>
              <a:gd name="connsiteX3-4035" fmla="*/ 75551 w 6354263"/>
              <a:gd name="connsiteY3-4036" fmla="*/ 6857735 h 6858000"/>
              <a:gd name="connsiteX4-4037" fmla="*/ 111199 w 6354263"/>
              <a:gd name="connsiteY4-4038" fmla="*/ 6776847 h 6858000"/>
              <a:gd name="connsiteX5-4039" fmla="*/ 122402 w 6354263"/>
              <a:gd name="connsiteY5-4040" fmla="*/ 6737706 h 6858000"/>
              <a:gd name="connsiteX6-4041" fmla="*/ 139360 w 6354263"/>
              <a:gd name="connsiteY6-4042" fmla="*/ 6686827 h 6858000"/>
              <a:gd name="connsiteX7-4043" fmla="*/ 150639 w 6354263"/>
              <a:gd name="connsiteY7-4044" fmla="*/ 6633777 h 6858000"/>
              <a:gd name="connsiteX8-4045" fmla="*/ 221601 w 6354263"/>
              <a:gd name="connsiteY8-4046" fmla="*/ 6492130 h 6858000"/>
              <a:gd name="connsiteX9-4047" fmla="*/ 236883 w 6354263"/>
              <a:gd name="connsiteY9-4048" fmla="*/ 6431610 h 6858000"/>
              <a:gd name="connsiteX10-4049" fmla="*/ 255237 w 6354263"/>
              <a:gd name="connsiteY10-4050" fmla="*/ 6294334 h 6858000"/>
              <a:gd name="connsiteX11-4051" fmla="*/ 243327 w 6354263"/>
              <a:gd name="connsiteY11-4052" fmla="*/ 6231403 h 6858000"/>
              <a:gd name="connsiteX12-4053" fmla="*/ 236174 w 6354263"/>
              <a:gd name="connsiteY12-4054" fmla="*/ 6202459 h 6858000"/>
              <a:gd name="connsiteX13-4055" fmla="*/ 235003 w 6354263"/>
              <a:gd name="connsiteY13-4056" fmla="*/ 6153037 h 6858000"/>
              <a:gd name="connsiteX14-4057" fmla="*/ 242392 w 6354263"/>
              <a:gd name="connsiteY14-4058" fmla="*/ 5905303 h 6858000"/>
              <a:gd name="connsiteX15-4059" fmla="*/ 271577 w 6354263"/>
              <a:gd name="connsiteY15-4060" fmla="*/ 5712857 h 6858000"/>
              <a:gd name="connsiteX16-4061" fmla="*/ 338056 w 6354263"/>
              <a:gd name="connsiteY16-4062" fmla="*/ 5449031 h 6858000"/>
              <a:gd name="connsiteX17-4063" fmla="*/ 373987 w 6354263"/>
              <a:gd name="connsiteY17-4064" fmla="*/ 5341916 h 6858000"/>
              <a:gd name="connsiteX18-4065" fmla="*/ 411377 w 6354263"/>
              <a:gd name="connsiteY18-4066" fmla="*/ 5264214 h 6858000"/>
              <a:gd name="connsiteX19-4067" fmla="*/ 417377 w 6354263"/>
              <a:gd name="connsiteY19-4068" fmla="*/ 5225268 h 6858000"/>
              <a:gd name="connsiteX20-4069" fmla="*/ 425445 w 6354263"/>
              <a:gd name="connsiteY20-4070" fmla="*/ 5159961 h 6858000"/>
              <a:gd name="connsiteX21-4071" fmla="*/ 428962 w 6354263"/>
              <a:gd name="connsiteY21-4072" fmla="*/ 5125185 h 6858000"/>
              <a:gd name="connsiteX22-4073" fmla="*/ 443433 w 6354263"/>
              <a:gd name="connsiteY22-4074" fmla="*/ 4993030 h 6858000"/>
              <a:gd name="connsiteX23-4075" fmla="*/ 450164 w 6354263"/>
              <a:gd name="connsiteY23-4076" fmla="*/ 4946844 h 6858000"/>
              <a:gd name="connsiteX24-4077" fmla="*/ 461132 w 6354263"/>
              <a:gd name="connsiteY24-4078" fmla="*/ 4858827 h 6858000"/>
              <a:gd name="connsiteX25-4079" fmla="*/ 466883 w 6354263"/>
              <a:gd name="connsiteY25-4080" fmla="*/ 4821170 h 6858000"/>
              <a:gd name="connsiteX26-4081" fmla="*/ 458077 w 6354263"/>
              <a:gd name="connsiteY26-4082" fmla="*/ 4375228 h 6858000"/>
              <a:gd name="connsiteX27-4083" fmla="*/ 439230 w 6354263"/>
              <a:gd name="connsiteY27-4084" fmla="*/ 4214165 h 6858000"/>
              <a:gd name="connsiteX28-4085" fmla="*/ 440817 w 6354263"/>
              <a:gd name="connsiteY28-4086" fmla="*/ 4076008 h 6858000"/>
              <a:gd name="connsiteX29-4087" fmla="*/ 428834 w 6354263"/>
              <a:gd name="connsiteY29-4088" fmla="*/ 4033999 h 6858000"/>
              <a:gd name="connsiteX30-4089" fmla="*/ 428566 w 6354263"/>
              <a:gd name="connsiteY30-4090" fmla="*/ 4013953 h 6858000"/>
              <a:gd name="connsiteX31-4091" fmla="*/ 432754 w 6354263"/>
              <a:gd name="connsiteY31-4092" fmla="*/ 3872886 h 6858000"/>
              <a:gd name="connsiteX32-4093" fmla="*/ 453474 w 6354263"/>
              <a:gd name="connsiteY32-4094" fmla="*/ 3738082 h 6858000"/>
              <a:gd name="connsiteX33-4095" fmla="*/ 460631 w 6354263"/>
              <a:gd name="connsiteY33-4096" fmla="*/ 3673397 h 6858000"/>
              <a:gd name="connsiteX34-4097" fmla="*/ 459945 w 6354263"/>
              <a:gd name="connsiteY34-4098" fmla="*/ 3637109 h 6858000"/>
              <a:gd name="connsiteX35-4099" fmla="*/ 463299 w 6354263"/>
              <a:gd name="connsiteY35-4100" fmla="*/ 3536883 h 6858000"/>
              <a:gd name="connsiteX36-4101" fmla="*/ 484176 w 6354263"/>
              <a:gd name="connsiteY36-4102" fmla="*/ 3295862 h 6858000"/>
              <a:gd name="connsiteX37-4103" fmla="*/ 467153 w 6354263"/>
              <a:gd name="connsiteY37-4104" fmla="*/ 3158586 h 6858000"/>
              <a:gd name="connsiteX38-4105" fmla="*/ 443196 w 6354263"/>
              <a:gd name="connsiteY38-4106" fmla="*/ 3112365 h 6858000"/>
              <a:gd name="connsiteX39-4107" fmla="*/ 429046 w 6354263"/>
              <a:gd name="connsiteY39-4108" fmla="*/ 3072935 h 6858000"/>
              <a:gd name="connsiteX40-4109" fmla="*/ 404861 w 6354263"/>
              <a:gd name="connsiteY40-4110" fmla="*/ 2958185 h 6858000"/>
              <a:gd name="connsiteX41-4111" fmla="*/ 363244 w 6354263"/>
              <a:gd name="connsiteY41-4112" fmla="*/ 2843952 h 6858000"/>
              <a:gd name="connsiteX42-4113" fmla="*/ 299193 w 6354263"/>
              <a:gd name="connsiteY42-4114" fmla="*/ 2554718 h 6858000"/>
              <a:gd name="connsiteX43-4115" fmla="*/ 270763 w 6354263"/>
              <a:gd name="connsiteY43-4116" fmla="*/ 2447068 h 6858000"/>
              <a:gd name="connsiteX44-4117" fmla="*/ 274728 w 6354263"/>
              <a:gd name="connsiteY44-4118" fmla="*/ 2423438 h 6858000"/>
              <a:gd name="connsiteX45-4119" fmla="*/ 243390 w 6354263"/>
              <a:gd name="connsiteY45-4120" fmla="*/ 2261920 h 6858000"/>
              <a:gd name="connsiteX46-4121" fmla="*/ 218162 w 6354263"/>
              <a:gd name="connsiteY46-4122" fmla="*/ 2155135 h 6858000"/>
              <a:gd name="connsiteX47-4123" fmla="*/ 215686 w 6354263"/>
              <a:gd name="connsiteY47-4124" fmla="*/ 2118008 h 6858000"/>
              <a:gd name="connsiteX48-4125" fmla="*/ 216653 w 6354263"/>
              <a:gd name="connsiteY48-4126" fmla="*/ 2050531 h 6858000"/>
              <a:gd name="connsiteX49-4127" fmla="*/ 190335 w 6354263"/>
              <a:gd name="connsiteY49-4128" fmla="*/ 1906352 h 6858000"/>
              <a:gd name="connsiteX50-4129" fmla="*/ 167497 w 6354263"/>
              <a:gd name="connsiteY50-4130" fmla="*/ 1861531 h 6858000"/>
              <a:gd name="connsiteX51-4131" fmla="*/ 122489 w 6354263"/>
              <a:gd name="connsiteY51-4132" fmla="*/ 1732919 h 6858000"/>
              <a:gd name="connsiteX52-4133" fmla="*/ 94663 w 6354263"/>
              <a:gd name="connsiteY52-4134" fmla="*/ 1615777 h 6858000"/>
              <a:gd name="connsiteX53-4135" fmla="*/ 75954 w 6354263"/>
              <a:gd name="connsiteY53-4136" fmla="*/ 1563678 h 6858000"/>
              <a:gd name="connsiteX54-4137" fmla="*/ 81626 w 6354263"/>
              <a:gd name="connsiteY54-4138" fmla="*/ 1477995 h 6858000"/>
              <a:gd name="connsiteX55-4139" fmla="*/ 76163 w 6354263"/>
              <a:gd name="connsiteY55-4140" fmla="*/ 1307086 h 6858000"/>
              <a:gd name="connsiteX56-4141" fmla="*/ 81884 w 6354263"/>
              <a:gd name="connsiteY56-4142" fmla="*/ 1168288 h 6858000"/>
              <a:gd name="connsiteX57-4143" fmla="*/ 10557 w 6354263"/>
              <a:gd name="connsiteY57-4144" fmla="*/ 711705 h 6858000"/>
              <a:gd name="connsiteX58-4145" fmla="*/ 7547 w 6354263"/>
              <a:gd name="connsiteY58-4146" fmla="*/ 619315 h 6858000"/>
              <a:gd name="connsiteX59-4147" fmla="*/ 1367 w 6354263"/>
              <a:gd name="connsiteY59-4148" fmla="*/ 585934 h 6858000"/>
              <a:gd name="connsiteX60-4149" fmla="*/ 2540 w 6354263"/>
              <a:gd name="connsiteY60-4150" fmla="*/ 525163 h 6858000"/>
              <a:gd name="connsiteX61-4151" fmla="*/ 27257 w 6354263"/>
              <a:gd name="connsiteY61-4152" fmla="*/ 393828 h 6858000"/>
              <a:gd name="connsiteX62-4153" fmla="*/ 42081 w 6354263"/>
              <a:gd name="connsiteY62-4154" fmla="*/ 236673 h 6858000"/>
              <a:gd name="connsiteX63-4155" fmla="*/ 41149 w 6354263"/>
              <a:gd name="connsiteY63-4156" fmla="*/ 144983 h 6858000"/>
              <a:gd name="connsiteX64-4157" fmla="*/ 31684 w 6354263"/>
              <a:gd name="connsiteY64-4158" fmla="*/ 33857 h 6858000"/>
              <a:gd name="connsiteX65-4159" fmla="*/ 13714 w 6354263"/>
              <a:gd name="connsiteY65-4160" fmla="*/ 0 h 6858000"/>
              <a:gd name="connsiteX0-4161" fmla="*/ 13714 w 6354263"/>
              <a:gd name="connsiteY0-4162" fmla="*/ 0 h 6858000"/>
              <a:gd name="connsiteX1-4163" fmla="*/ 6354263 w 6354263"/>
              <a:gd name="connsiteY1-4164" fmla="*/ 0 h 6858000"/>
              <a:gd name="connsiteX2-4165" fmla="*/ 6354263 w 6354263"/>
              <a:gd name="connsiteY2-4166" fmla="*/ 6858000 h 6858000"/>
              <a:gd name="connsiteX3-4167" fmla="*/ 75551 w 6354263"/>
              <a:gd name="connsiteY3-4168" fmla="*/ 6857735 h 6858000"/>
              <a:gd name="connsiteX4-4169" fmla="*/ 111199 w 6354263"/>
              <a:gd name="connsiteY4-4170" fmla="*/ 6776847 h 6858000"/>
              <a:gd name="connsiteX5-4171" fmla="*/ 122402 w 6354263"/>
              <a:gd name="connsiteY5-4172" fmla="*/ 6737706 h 6858000"/>
              <a:gd name="connsiteX6-4173" fmla="*/ 139360 w 6354263"/>
              <a:gd name="connsiteY6-4174" fmla="*/ 6686827 h 6858000"/>
              <a:gd name="connsiteX7-4175" fmla="*/ 150639 w 6354263"/>
              <a:gd name="connsiteY7-4176" fmla="*/ 6633777 h 6858000"/>
              <a:gd name="connsiteX8-4177" fmla="*/ 221601 w 6354263"/>
              <a:gd name="connsiteY8-4178" fmla="*/ 6492130 h 6858000"/>
              <a:gd name="connsiteX9-4179" fmla="*/ 236883 w 6354263"/>
              <a:gd name="connsiteY9-4180" fmla="*/ 6431610 h 6858000"/>
              <a:gd name="connsiteX10-4181" fmla="*/ 255237 w 6354263"/>
              <a:gd name="connsiteY10-4182" fmla="*/ 6294334 h 6858000"/>
              <a:gd name="connsiteX11-4183" fmla="*/ 243327 w 6354263"/>
              <a:gd name="connsiteY11-4184" fmla="*/ 6231403 h 6858000"/>
              <a:gd name="connsiteX12-4185" fmla="*/ 236174 w 6354263"/>
              <a:gd name="connsiteY12-4186" fmla="*/ 6202459 h 6858000"/>
              <a:gd name="connsiteX13-4187" fmla="*/ 235003 w 6354263"/>
              <a:gd name="connsiteY13-4188" fmla="*/ 6153037 h 6858000"/>
              <a:gd name="connsiteX14-4189" fmla="*/ 242392 w 6354263"/>
              <a:gd name="connsiteY14-4190" fmla="*/ 5905303 h 6858000"/>
              <a:gd name="connsiteX15-4191" fmla="*/ 271577 w 6354263"/>
              <a:gd name="connsiteY15-4192" fmla="*/ 5712857 h 6858000"/>
              <a:gd name="connsiteX16-4193" fmla="*/ 338056 w 6354263"/>
              <a:gd name="connsiteY16-4194" fmla="*/ 5449031 h 6858000"/>
              <a:gd name="connsiteX17-4195" fmla="*/ 373987 w 6354263"/>
              <a:gd name="connsiteY17-4196" fmla="*/ 5341916 h 6858000"/>
              <a:gd name="connsiteX18-4197" fmla="*/ 411377 w 6354263"/>
              <a:gd name="connsiteY18-4198" fmla="*/ 5264214 h 6858000"/>
              <a:gd name="connsiteX19-4199" fmla="*/ 417377 w 6354263"/>
              <a:gd name="connsiteY19-4200" fmla="*/ 5225268 h 6858000"/>
              <a:gd name="connsiteX20-4201" fmla="*/ 425445 w 6354263"/>
              <a:gd name="connsiteY20-4202" fmla="*/ 5159961 h 6858000"/>
              <a:gd name="connsiteX21-4203" fmla="*/ 428962 w 6354263"/>
              <a:gd name="connsiteY21-4204" fmla="*/ 5125185 h 6858000"/>
              <a:gd name="connsiteX22-4205" fmla="*/ 443433 w 6354263"/>
              <a:gd name="connsiteY22-4206" fmla="*/ 4993030 h 6858000"/>
              <a:gd name="connsiteX23-4207" fmla="*/ 450164 w 6354263"/>
              <a:gd name="connsiteY23-4208" fmla="*/ 4946844 h 6858000"/>
              <a:gd name="connsiteX24-4209" fmla="*/ 461132 w 6354263"/>
              <a:gd name="connsiteY24-4210" fmla="*/ 4858827 h 6858000"/>
              <a:gd name="connsiteX25-4211" fmla="*/ 466883 w 6354263"/>
              <a:gd name="connsiteY25-4212" fmla="*/ 4808488 h 6858000"/>
              <a:gd name="connsiteX26-4213" fmla="*/ 458077 w 6354263"/>
              <a:gd name="connsiteY26-4214" fmla="*/ 4375228 h 6858000"/>
              <a:gd name="connsiteX27-4215" fmla="*/ 439230 w 6354263"/>
              <a:gd name="connsiteY27-4216" fmla="*/ 4214165 h 6858000"/>
              <a:gd name="connsiteX28-4217" fmla="*/ 440817 w 6354263"/>
              <a:gd name="connsiteY28-4218" fmla="*/ 4076008 h 6858000"/>
              <a:gd name="connsiteX29-4219" fmla="*/ 428834 w 6354263"/>
              <a:gd name="connsiteY29-4220" fmla="*/ 4033999 h 6858000"/>
              <a:gd name="connsiteX30-4221" fmla="*/ 428566 w 6354263"/>
              <a:gd name="connsiteY30-4222" fmla="*/ 4013953 h 6858000"/>
              <a:gd name="connsiteX31-4223" fmla="*/ 432754 w 6354263"/>
              <a:gd name="connsiteY31-4224" fmla="*/ 3872886 h 6858000"/>
              <a:gd name="connsiteX32-4225" fmla="*/ 453474 w 6354263"/>
              <a:gd name="connsiteY32-4226" fmla="*/ 3738082 h 6858000"/>
              <a:gd name="connsiteX33-4227" fmla="*/ 460631 w 6354263"/>
              <a:gd name="connsiteY33-4228" fmla="*/ 3673397 h 6858000"/>
              <a:gd name="connsiteX34-4229" fmla="*/ 459945 w 6354263"/>
              <a:gd name="connsiteY34-4230" fmla="*/ 3637109 h 6858000"/>
              <a:gd name="connsiteX35-4231" fmla="*/ 463299 w 6354263"/>
              <a:gd name="connsiteY35-4232" fmla="*/ 3536883 h 6858000"/>
              <a:gd name="connsiteX36-4233" fmla="*/ 484176 w 6354263"/>
              <a:gd name="connsiteY36-4234" fmla="*/ 3295862 h 6858000"/>
              <a:gd name="connsiteX37-4235" fmla="*/ 467153 w 6354263"/>
              <a:gd name="connsiteY37-4236" fmla="*/ 3158586 h 6858000"/>
              <a:gd name="connsiteX38-4237" fmla="*/ 443196 w 6354263"/>
              <a:gd name="connsiteY38-4238" fmla="*/ 3112365 h 6858000"/>
              <a:gd name="connsiteX39-4239" fmla="*/ 429046 w 6354263"/>
              <a:gd name="connsiteY39-4240" fmla="*/ 3072935 h 6858000"/>
              <a:gd name="connsiteX40-4241" fmla="*/ 404861 w 6354263"/>
              <a:gd name="connsiteY40-4242" fmla="*/ 2958185 h 6858000"/>
              <a:gd name="connsiteX41-4243" fmla="*/ 363244 w 6354263"/>
              <a:gd name="connsiteY41-4244" fmla="*/ 2843952 h 6858000"/>
              <a:gd name="connsiteX42-4245" fmla="*/ 299193 w 6354263"/>
              <a:gd name="connsiteY42-4246" fmla="*/ 2554718 h 6858000"/>
              <a:gd name="connsiteX43-4247" fmla="*/ 270763 w 6354263"/>
              <a:gd name="connsiteY43-4248" fmla="*/ 2447068 h 6858000"/>
              <a:gd name="connsiteX44-4249" fmla="*/ 274728 w 6354263"/>
              <a:gd name="connsiteY44-4250" fmla="*/ 2423438 h 6858000"/>
              <a:gd name="connsiteX45-4251" fmla="*/ 243390 w 6354263"/>
              <a:gd name="connsiteY45-4252" fmla="*/ 2261920 h 6858000"/>
              <a:gd name="connsiteX46-4253" fmla="*/ 218162 w 6354263"/>
              <a:gd name="connsiteY46-4254" fmla="*/ 2155135 h 6858000"/>
              <a:gd name="connsiteX47-4255" fmla="*/ 215686 w 6354263"/>
              <a:gd name="connsiteY47-4256" fmla="*/ 2118008 h 6858000"/>
              <a:gd name="connsiteX48-4257" fmla="*/ 216653 w 6354263"/>
              <a:gd name="connsiteY48-4258" fmla="*/ 2050531 h 6858000"/>
              <a:gd name="connsiteX49-4259" fmla="*/ 190335 w 6354263"/>
              <a:gd name="connsiteY49-4260" fmla="*/ 1906352 h 6858000"/>
              <a:gd name="connsiteX50-4261" fmla="*/ 167497 w 6354263"/>
              <a:gd name="connsiteY50-4262" fmla="*/ 1861531 h 6858000"/>
              <a:gd name="connsiteX51-4263" fmla="*/ 122489 w 6354263"/>
              <a:gd name="connsiteY51-4264" fmla="*/ 1732919 h 6858000"/>
              <a:gd name="connsiteX52-4265" fmla="*/ 94663 w 6354263"/>
              <a:gd name="connsiteY52-4266" fmla="*/ 1615777 h 6858000"/>
              <a:gd name="connsiteX53-4267" fmla="*/ 75954 w 6354263"/>
              <a:gd name="connsiteY53-4268" fmla="*/ 1563678 h 6858000"/>
              <a:gd name="connsiteX54-4269" fmla="*/ 81626 w 6354263"/>
              <a:gd name="connsiteY54-4270" fmla="*/ 1477995 h 6858000"/>
              <a:gd name="connsiteX55-4271" fmla="*/ 76163 w 6354263"/>
              <a:gd name="connsiteY55-4272" fmla="*/ 1307086 h 6858000"/>
              <a:gd name="connsiteX56-4273" fmla="*/ 81884 w 6354263"/>
              <a:gd name="connsiteY56-4274" fmla="*/ 1168288 h 6858000"/>
              <a:gd name="connsiteX57-4275" fmla="*/ 10557 w 6354263"/>
              <a:gd name="connsiteY57-4276" fmla="*/ 711705 h 6858000"/>
              <a:gd name="connsiteX58-4277" fmla="*/ 7547 w 6354263"/>
              <a:gd name="connsiteY58-4278" fmla="*/ 619315 h 6858000"/>
              <a:gd name="connsiteX59-4279" fmla="*/ 1367 w 6354263"/>
              <a:gd name="connsiteY59-4280" fmla="*/ 585934 h 6858000"/>
              <a:gd name="connsiteX60-4281" fmla="*/ 2540 w 6354263"/>
              <a:gd name="connsiteY60-4282" fmla="*/ 525163 h 6858000"/>
              <a:gd name="connsiteX61-4283" fmla="*/ 27257 w 6354263"/>
              <a:gd name="connsiteY61-4284" fmla="*/ 393828 h 6858000"/>
              <a:gd name="connsiteX62-4285" fmla="*/ 42081 w 6354263"/>
              <a:gd name="connsiteY62-4286" fmla="*/ 236673 h 6858000"/>
              <a:gd name="connsiteX63-4287" fmla="*/ 41149 w 6354263"/>
              <a:gd name="connsiteY63-4288" fmla="*/ 144983 h 6858000"/>
              <a:gd name="connsiteX64-4289" fmla="*/ 31684 w 6354263"/>
              <a:gd name="connsiteY64-4290" fmla="*/ 33857 h 6858000"/>
              <a:gd name="connsiteX65-4291" fmla="*/ 13714 w 6354263"/>
              <a:gd name="connsiteY65-4292" fmla="*/ 0 h 6858000"/>
              <a:gd name="connsiteX0-4293" fmla="*/ 13714 w 6354263"/>
              <a:gd name="connsiteY0-4294" fmla="*/ 0 h 6858000"/>
              <a:gd name="connsiteX1-4295" fmla="*/ 6354263 w 6354263"/>
              <a:gd name="connsiteY1-4296" fmla="*/ 0 h 6858000"/>
              <a:gd name="connsiteX2-4297" fmla="*/ 6354263 w 6354263"/>
              <a:gd name="connsiteY2-4298" fmla="*/ 6858000 h 6858000"/>
              <a:gd name="connsiteX3-4299" fmla="*/ 75551 w 6354263"/>
              <a:gd name="connsiteY3-4300" fmla="*/ 6857735 h 6858000"/>
              <a:gd name="connsiteX4-4301" fmla="*/ 111199 w 6354263"/>
              <a:gd name="connsiteY4-4302" fmla="*/ 6776847 h 6858000"/>
              <a:gd name="connsiteX5-4303" fmla="*/ 122402 w 6354263"/>
              <a:gd name="connsiteY5-4304" fmla="*/ 6737706 h 6858000"/>
              <a:gd name="connsiteX6-4305" fmla="*/ 139360 w 6354263"/>
              <a:gd name="connsiteY6-4306" fmla="*/ 6686827 h 6858000"/>
              <a:gd name="connsiteX7-4307" fmla="*/ 150639 w 6354263"/>
              <a:gd name="connsiteY7-4308" fmla="*/ 6633777 h 6858000"/>
              <a:gd name="connsiteX8-4309" fmla="*/ 221601 w 6354263"/>
              <a:gd name="connsiteY8-4310" fmla="*/ 6492130 h 6858000"/>
              <a:gd name="connsiteX9-4311" fmla="*/ 236883 w 6354263"/>
              <a:gd name="connsiteY9-4312" fmla="*/ 6431610 h 6858000"/>
              <a:gd name="connsiteX10-4313" fmla="*/ 255237 w 6354263"/>
              <a:gd name="connsiteY10-4314" fmla="*/ 6294334 h 6858000"/>
              <a:gd name="connsiteX11-4315" fmla="*/ 243327 w 6354263"/>
              <a:gd name="connsiteY11-4316" fmla="*/ 6231403 h 6858000"/>
              <a:gd name="connsiteX12-4317" fmla="*/ 236174 w 6354263"/>
              <a:gd name="connsiteY12-4318" fmla="*/ 6202459 h 6858000"/>
              <a:gd name="connsiteX13-4319" fmla="*/ 235003 w 6354263"/>
              <a:gd name="connsiteY13-4320" fmla="*/ 6153037 h 6858000"/>
              <a:gd name="connsiteX14-4321" fmla="*/ 242392 w 6354263"/>
              <a:gd name="connsiteY14-4322" fmla="*/ 5905303 h 6858000"/>
              <a:gd name="connsiteX15-4323" fmla="*/ 271577 w 6354263"/>
              <a:gd name="connsiteY15-4324" fmla="*/ 5712857 h 6858000"/>
              <a:gd name="connsiteX16-4325" fmla="*/ 338056 w 6354263"/>
              <a:gd name="connsiteY16-4326" fmla="*/ 5449031 h 6858000"/>
              <a:gd name="connsiteX17-4327" fmla="*/ 373987 w 6354263"/>
              <a:gd name="connsiteY17-4328" fmla="*/ 5341916 h 6858000"/>
              <a:gd name="connsiteX18-4329" fmla="*/ 411377 w 6354263"/>
              <a:gd name="connsiteY18-4330" fmla="*/ 5264214 h 6858000"/>
              <a:gd name="connsiteX19-4331" fmla="*/ 417377 w 6354263"/>
              <a:gd name="connsiteY19-4332" fmla="*/ 5225268 h 6858000"/>
              <a:gd name="connsiteX20-4333" fmla="*/ 425445 w 6354263"/>
              <a:gd name="connsiteY20-4334" fmla="*/ 5159961 h 6858000"/>
              <a:gd name="connsiteX21-4335" fmla="*/ 428962 w 6354263"/>
              <a:gd name="connsiteY21-4336" fmla="*/ 5125185 h 6858000"/>
              <a:gd name="connsiteX22-4337" fmla="*/ 443433 w 6354263"/>
              <a:gd name="connsiteY22-4338" fmla="*/ 4993030 h 6858000"/>
              <a:gd name="connsiteX23-4339" fmla="*/ 450164 w 6354263"/>
              <a:gd name="connsiteY23-4340" fmla="*/ 4946844 h 6858000"/>
              <a:gd name="connsiteX24-4341" fmla="*/ 461132 w 6354263"/>
              <a:gd name="connsiteY24-4342" fmla="*/ 4858827 h 6858000"/>
              <a:gd name="connsiteX25-4343" fmla="*/ 466883 w 6354263"/>
              <a:gd name="connsiteY25-4344" fmla="*/ 4808488 h 6858000"/>
              <a:gd name="connsiteX26-4345" fmla="*/ 458077 w 6354263"/>
              <a:gd name="connsiteY26-4346" fmla="*/ 4375228 h 6858000"/>
              <a:gd name="connsiteX27-4347" fmla="*/ 439230 w 6354263"/>
              <a:gd name="connsiteY27-4348" fmla="*/ 4214165 h 6858000"/>
              <a:gd name="connsiteX28-4349" fmla="*/ 440817 w 6354263"/>
              <a:gd name="connsiteY28-4350" fmla="*/ 4076008 h 6858000"/>
              <a:gd name="connsiteX29-4351" fmla="*/ 428834 w 6354263"/>
              <a:gd name="connsiteY29-4352" fmla="*/ 4033999 h 6858000"/>
              <a:gd name="connsiteX30-4353" fmla="*/ 428566 w 6354263"/>
              <a:gd name="connsiteY30-4354" fmla="*/ 4013953 h 6858000"/>
              <a:gd name="connsiteX31-4355" fmla="*/ 432754 w 6354263"/>
              <a:gd name="connsiteY31-4356" fmla="*/ 3872886 h 6858000"/>
              <a:gd name="connsiteX32-4357" fmla="*/ 453474 w 6354263"/>
              <a:gd name="connsiteY32-4358" fmla="*/ 3738082 h 6858000"/>
              <a:gd name="connsiteX33-4359" fmla="*/ 460631 w 6354263"/>
              <a:gd name="connsiteY33-4360" fmla="*/ 3673397 h 6858000"/>
              <a:gd name="connsiteX34-4361" fmla="*/ 459945 w 6354263"/>
              <a:gd name="connsiteY34-4362" fmla="*/ 3637109 h 6858000"/>
              <a:gd name="connsiteX35-4363" fmla="*/ 463299 w 6354263"/>
              <a:gd name="connsiteY35-4364" fmla="*/ 3536883 h 6858000"/>
              <a:gd name="connsiteX36-4365" fmla="*/ 484176 w 6354263"/>
              <a:gd name="connsiteY36-4366" fmla="*/ 3295862 h 6858000"/>
              <a:gd name="connsiteX37-4367" fmla="*/ 467153 w 6354263"/>
              <a:gd name="connsiteY37-4368" fmla="*/ 3158586 h 6858000"/>
              <a:gd name="connsiteX38-4369" fmla="*/ 443196 w 6354263"/>
              <a:gd name="connsiteY38-4370" fmla="*/ 3112365 h 6858000"/>
              <a:gd name="connsiteX39-4371" fmla="*/ 429046 w 6354263"/>
              <a:gd name="connsiteY39-4372" fmla="*/ 3072935 h 6858000"/>
              <a:gd name="connsiteX40-4373" fmla="*/ 404861 w 6354263"/>
              <a:gd name="connsiteY40-4374" fmla="*/ 2958185 h 6858000"/>
              <a:gd name="connsiteX41-4375" fmla="*/ 363244 w 6354263"/>
              <a:gd name="connsiteY41-4376" fmla="*/ 2843952 h 6858000"/>
              <a:gd name="connsiteX42-4377" fmla="*/ 299193 w 6354263"/>
              <a:gd name="connsiteY42-4378" fmla="*/ 2554718 h 6858000"/>
              <a:gd name="connsiteX43-4379" fmla="*/ 270763 w 6354263"/>
              <a:gd name="connsiteY43-4380" fmla="*/ 2447068 h 6858000"/>
              <a:gd name="connsiteX44-4381" fmla="*/ 274728 w 6354263"/>
              <a:gd name="connsiteY44-4382" fmla="*/ 2423438 h 6858000"/>
              <a:gd name="connsiteX45-4383" fmla="*/ 243390 w 6354263"/>
              <a:gd name="connsiteY45-4384" fmla="*/ 2261920 h 6858000"/>
              <a:gd name="connsiteX46-4385" fmla="*/ 218162 w 6354263"/>
              <a:gd name="connsiteY46-4386" fmla="*/ 2155135 h 6858000"/>
              <a:gd name="connsiteX47-4387" fmla="*/ 215686 w 6354263"/>
              <a:gd name="connsiteY47-4388" fmla="*/ 2118008 h 6858000"/>
              <a:gd name="connsiteX48-4389" fmla="*/ 216653 w 6354263"/>
              <a:gd name="connsiteY48-4390" fmla="*/ 2050531 h 6858000"/>
              <a:gd name="connsiteX49-4391" fmla="*/ 190335 w 6354263"/>
              <a:gd name="connsiteY49-4392" fmla="*/ 1906352 h 6858000"/>
              <a:gd name="connsiteX50-4393" fmla="*/ 167497 w 6354263"/>
              <a:gd name="connsiteY50-4394" fmla="*/ 1861531 h 6858000"/>
              <a:gd name="connsiteX51-4395" fmla="*/ 122489 w 6354263"/>
              <a:gd name="connsiteY51-4396" fmla="*/ 1732919 h 6858000"/>
              <a:gd name="connsiteX52-4397" fmla="*/ 94663 w 6354263"/>
              <a:gd name="connsiteY52-4398" fmla="*/ 1615777 h 6858000"/>
              <a:gd name="connsiteX53-4399" fmla="*/ 75954 w 6354263"/>
              <a:gd name="connsiteY53-4400" fmla="*/ 1563678 h 6858000"/>
              <a:gd name="connsiteX54-4401" fmla="*/ 81626 w 6354263"/>
              <a:gd name="connsiteY54-4402" fmla="*/ 1477995 h 6858000"/>
              <a:gd name="connsiteX55-4403" fmla="*/ 76163 w 6354263"/>
              <a:gd name="connsiteY55-4404" fmla="*/ 1307086 h 6858000"/>
              <a:gd name="connsiteX56-4405" fmla="*/ 81884 w 6354263"/>
              <a:gd name="connsiteY56-4406" fmla="*/ 1168288 h 6858000"/>
              <a:gd name="connsiteX57-4407" fmla="*/ 10557 w 6354263"/>
              <a:gd name="connsiteY57-4408" fmla="*/ 711705 h 6858000"/>
              <a:gd name="connsiteX58-4409" fmla="*/ 7547 w 6354263"/>
              <a:gd name="connsiteY58-4410" fmla="*/ 619315 h 6858000"/>
              <a:gd name="connsiteX59-4411" fmla="*/ 1367 w 6354263"/>
              <a:gd name="connsiteY59-4412" fmla="*/ 585934 h 6858000"/>
              <a:gd name="connsiteX60-4413" fmla="*/ 2540 w 6354263"/>
              <a:gd name="connsiteY60-4414" fmla="*/ 525163 h 6858000"/>
              <a:gd name="connsiteX61-4415" fmla="*/ 27257 w 6354263"/>
              <a:gd name="connsiteY61-4416" fmla="*/ 393828 h 6858000"/>
              <a:gd name="connsiteX62-4417" fmla="*/ 42081 w 6354263"/>
              <a:gd name="connsiteY62-4418" fmla="*/ 236673 h 6858000"/>
              <a:gd name="connsiteX63-4419" fmla="*/ 41149 w 6354263"/>
              <a:gd name="connsiteY63-4420" fmla="*/ 144983 h 6858000"/>
              <a:gd name="connsiteX64-4421" fmla="*/ 31684 w 6354263"/>
              <a:gd name="connsiteY64-4422" fmla="*/ 33857 h 6858000"/>
              <a:gd name="connsiteX65-4423" fmla="*/ 13714 w 6354263"/>
              <a:gd name="connsiteY65-4424" fmla="*/ 0 h 6858000"/>
              <a:gd name="connsiteX0-4425" fmla="*/ 13714 w 6354263"/>
              <a:gd name="connsiteY0-4426" fmla="*/ 0 h 6858000"/>
              <a:gd name="connsiteX1-4427" fmla="*/ 6354263 w 6354263"/>
              <a:gd name="connsiteY1-4428" fmla="*/ 0 h 6858000"/>
              <a:gd name="connsiteX2-4429" fmla="*/ 6354263 w 6354263"/>
              <a:gd name="connsiteY2-4430" fmla="*/ 6858000 h 6858000"/>
              <a:gd name="connsiteX3-4431" fmla="*/ 75551 w 6354263"/>
              <a:gd name="connsiteY3-4432" fmla="*/ 6857735 h 6858000"/>
              <a:gd name="connsiteX4-4433" fmla="*/ 111199 w 6354263"/>
              <a:gd name="connsiteY4-4434" fmla="*/ 6776847 h 6858000"/>
              <a:gd name="connsiteX5-4435" fmla="*/ 122402 w 6354263"/>
              <a:gd name="connsiteY5-4436" fmla="*/ 6737706 h 6858000"/>
              <a:gd name="connsiteX6-4437" fmla="*/ 139360 w 6354263"/>
              <a:gd name="connsiteY6-4438" fmla="*/ 6686827 h 6858000"/>
              <a:gd name="connsiteX7-4439" fmla="*/ 150639 w 6354263"/>
              <a:gd name="connsiteY7-4440" fmla="*/ 6633777 h 6858000"/>
              <a:gd name="connsiteX8-4441" fmla="*/ 221601 w 6354263"/>
              <a:gd name="connsiteY8-4442" fmla="*/ 6492130 h 6858000"/>
              <a:gd name="connsiteX9-4443" fmla="*/ 236883 w 6354263"/>
              <a:gd name="connsiteY9-4444" fmla="*/ 6431610 h 6858000"/>
              <a:gd name="connsiteX10-4445" fmla="*/ 255237 w 6354263"/>
              <a:gd name="connsiteY10-4446" fmla="*/ 6294334 h 6858000"/>
              <a:gd name="connsiteX11-4447" fmla="*/ 243327 w 6354263"/>
              <a:gd name="connsiteY11-4448" fmla="*/ 6231403 h 6858000"/>
              <a:gd name="connsiteX12-4449" fmla="*/ 236174 w 6354263"/>
              <a:gd name="connsiteY12-4450" fmla="*/ 6202459 h 6858000"/>
              <a:gd name="connsiteX13-4451" fmla="*/ 235003 w 6354263"/>
              <a:gd name="connsiteY13-4452" fmla="*/ 6153037 h 6858000"/>
              <a:gd name="connsiteX14-4453" fmla="*/ 242392 w 6354263"/>
              <a:gd name="connsiteY14-4454" fmla="*/ 5905303 h 6858000"/>
              <a:gd name="connsiteX15-4455" fmla="*/ 271577 w 6354263"/>
              <a:gd name="connsiteY15-4456" fmla="*/ 5712857 h 6858000"/>
              <a:gd name="connsiteX16-4457" fmla="*/ 338056 w 6354263"/>
              <a:gd name="connsiteY16-4458" fmla="*/ 5449031 h 6858000"/>
              <a:gd name="connsiteX17-4459" fmla="*/ 373987 w 6354263"/>
              <a:gd name="connsiteY17-4460" fmla="*/ 5341916 h 6858000"/>
              <a:gd name="connsiteX18-4461" fmla="*/ 411377 w 6354263"/>
              <a:gd name="connsiteY18-4462" fmla="*/ 5264214 h 6858000"/>
              <a:gd name="connsiteX19-4463" fmla="*/ 417377 w 6354263"/>
              <a:gd name="connsiteY19-4464" fmla="*/ 5225268 h 6858000"/>
              <a:gd name="connsiteX20-4465" fmla="*/ 425445 w 6354263"/>
              <a:gd name="connsiteY20-4466" fmla="*/ 5159961 h 6858000"/>
              <a:gd name="connsiteX21-4467" fmla="*/ 428962 w 6354263"/>
              <a:gd name="connsiteY21-4468" fmla="*/ 5125185 h 6858000"/>
              <a:gd name="connsiteX22-4469" fmla="*/ 443433 w 6354263"/>
              <a:gd name="connsiteY22-4470" fmla="*/ 4993030 h 6858000"/>
              <a:gd name="connsiteX23-4471" fmla="*/ 450164 w 6354263"/>
              <a:gd name="connsiteY23-4472" fmla="*/ 4946844 h 6858000"/>
              <a:gd name="connsiteX24-4473" fmla="*/ 461132 w 6354263"/>
              <a:gd name="connsiteY24-4474" fmla="*/ 4858827 h 6858000"/>
              <a:gd name="connsiteX25-4475" fmla="*/ 466883 w 6354263"/>
              <a:gd name="connsiteY25-4476" fmla="*/ 4808488 h 6858000"/>
              <a:gd name="connsiteX26-4477" fmla="*/ 458077 w 6354263"/>
              <a:gd name="connsiteY26-4478" fmla="*/ 4375228 h 6858000"/>
              <a:gd name="connsiteX27-4479" fmla="*/ 439230 w 6354263"/>
              <a:gd name="connsiteY27-4480" fmla="*/ 4214165 h 6858000"/>
              <a:gd name="connsiteX28-4481" fmla="*/ 440817 w 6354263"/>
              <a:gd name="connsiteY28-4482" fmla="*/ 4076008 h 6858000"/>
              <a:gd name="connsiteX29-4483" fmla="*/ 428834 w 6354263"/>
              <a:gd name="connsiteY29-4484" fmla="*/ 4033999 h 6858000"/>
              <a:gd name="connsiteX30-4485" fmla="*/ 428566 w 6354263"/>
              <a:gd name="connsiteY30-4486" fmla="*/ 4013953 h 6858000"/>
              <a:gd name="connsiteX31-4487" fmla="*/ 432754 w 6354263"/>
              <a:gd name="connsiteY31-4488" fmla="*/ 3872886 h 6858000"/>
              <a:gd name="connsiteX32-4489" fmla="*/ 453474 w 6354263"/>
              <a:gd name="connsiteY32-4490" fmla="*/ 3738082 h 6858000"/>
              <a:gd name="connsiteX33-4491" fmla="*/ 460631 w 6354263"/>
              <a:gd name="connsiteY33-4492" fmla="*/ 3673397 h 6858000"/>
              <a:gd name="connsiteX34-4493" fmla="*/ 459945 w 6354263"/>
              <a:gd name="connsiteY34-4494" fmla="*/ 3637109 h 6858000"/>
              <a:gd name="connsiteX35-4495" fmla="*/ 463299 w 6354263"/>
              <a:gd name="connsiteY35-4496" fmla="*/ 3536883 h 6858000"/>
              <a:gd name="connsiteX36-4497" fmla="*/ 484176 w 6354263"/>
              <a:gd name="connsiteY36-4498" fmla="*/ 3295862 h 6858000"/>
              <a:gd name="connsiteX37-4499" fmla="*/ 467153 w 6354263"/>
              <a:gd name="connsiteY37-4500" fmla="*/ 3158586 h 6858000"/>
              <a:gd name="connsiteX38-4501" fmla="*/ 443196 w 6354263"/>
              <a:gd name="connsiteY38-4502" fmla="*/ 3112365 h 6858000"/>
              <a:gd name="connsiteX39-4503" fmla="*/ 429046 w 6354263"/>
              <a:gd name="connsiteY39-4504" fmla="*/ 3072935 h 6858000"/>
              <a:gd name="connsiteX40-4505" fmla="*/ 404861 w 6354263"/>
              <a:gd name="connsiteY40-4506" fmla="*/ 2958185 h 6858000"/>
              <a:gd name="connsiteX41-4507" fmla="*/ 363244 w 6354263"/>
              <a:gd name="connsiteY41-4508" fmla="*/ 2843952 h 6858000"/>
              <a:gd name="connsiteX42-4509" fmla="*/ 299193 w 6354263"/>
              <a:gd name="connsiteY42-4510" fmla="*/ 2554718 h 6858000"/>
              <a:gd name="connsiteX43-4511" fmla="*/ 270763 w 6354263"/>
              <a:gd name="connsiteY43-4512" fmla="*/ 2447068 h 6858000"/>
              <a:gd name="connsiteX44-4513" fmla="*/ 274728 w 6354263"/>
              <a:gd name="connsiteY44-4514" fmla="*/ 2423438 h 6858000"/>
              <a:gd name="connsiteX45-4515" fmla="*/ 243390 w 6354263"/>
              <a:gd name="connsiteY45-4516" fmla="*/ 2261920 h 6858000"/>
              <a:gd name="connsiteX46-4517" fmla="*/ 218162 w 6354263"/>
              <a:gd name="connsiteY46-4518" fmla="*/ 2155135 h 6858000"/>
              <a:gd name="connsiteX47-4519" fmla="*/ 215686 w 6354263"/>
              <a:gd name="connsiteY47-4520" fmla="*/ 2118008 h 6858000"/>
              <a:gd name="connsiteX48-4521" fmla="*/ 216653 w 6354263"/>
              <a:gd name="connsiteY48-4522" fmla="*/ 2050531 h 6858000"/>
              <a:gd name="connsiteX49-4523" fmla="*/ 190335 w 6354263"/>
              <a:gd name="connsiteY49-4524" fmla="*/ 1906352 h 6858000"/>
              <a:gd name="connsiteX50-4525" fmla="*/ 167497 w 6354263"/>
              <a:gd name="connsiteY50-4526" fmla="*/ 1861531 h 6858000"/>
              <a:gd name="connsiteX51-4527" fmla="*/ 122489 w 6354263"/>
              <a:gd name="connsiteY51-4528" fmla="*/ 1732919 h 6858000"/>
              <a:gd name="connsiteX52-4529" fmla="*/ 94663 w 6354263"/>
              <a:gd name="connsiteY52-4530" fmla="*/ 1615777 h 6858000"/>
              <a:gd name="connsiteX53-4531" fmla="*/ 75954 w 6354263"/>
              <a:gd name="connsiteY53-4532" fmla="*/ 1563678 h 6858000"/>
              <a:gd name="connsiteX54-4533" fmla="*/ 81626 w 6354263"/>
              <a:gd name="connsiteY54-4534" fmla="*/ 1477995 h 6858000"/>
              <a:gd name="connsiteX55-4535" fmla="*/ 76163 w 6354263"/>
              <a:gd name="connsiteY55-4536" fmla="*/ 1307086 h 6858000"/>
              <a:gd name="connsiteX56-4537" fmla="*/ 81884 w 6354263"/>
              <a:gd name="connsiteY56-4538" fmla="*/ 1168288 h 6858000"/>
              <a:gd name="connsiteX57-4539" fmla="*/ 10557 w 6354263"/>
              <a:gd name="connsiteY57-4540" fmla="*/ 711705 h 6858000"/>
              <a:gd name="connsiteX58-4541" fmla="*/ 7547 w 6354263"/>
              <a:gd name="connsiteY58-4542" fmla="*/ 619315 h 6858000"/>
              <a:gd name="connsiteX59-4543" fmla="*/ 1367 w 6354263"/>
              <a:gd name="connsiteY59-4544" fmla="*/ 585934 h 6858000"/>
              <a:gd name="connsiteX60-4545" fmla="*/ 2540 w 6354263"/>
              <a:gd name="connsiteY60-4546" fmla="*/ 525163 h 6858000"/>
              <a:gd name="connsiteX61-4547" fmla="*/ 27257 w 6354263"/>
              <a:gd name="connsiteY61-4548" fmla="*/ 393828 h 6858000"/>
              <a:gd name="connsiteX62-4549" fmla="*/ 42081 w 6354263"/>
              <a:gd name="connsiteY62-4550" fmla="*/ 236673 h 6858000"/>
              <a:gd name="connsiteX63-4551" fmla="*/ 41149 w 6354263"/>
              <a:gd name="connsiteY63-4552" fmla="*/ 144983 h 6858000"/>
              <a:gd name="connsiteX64-4553" fmla="*/ 31684 w 6354263"/>
              <a:gd name="connsiteY64-4554" fmla="*/ 33857 h 6858000"/>
              <a:gd name="connsiteX65-4555" fmla="*/ 13714 w 6354263"/>
              <a:gd name="connsiteY65-4556" fmla="*/ 0 h 6858000"/>
              <a:gd name="connsiteX0-4557" fmla="*/ 13714 w 6354263"/>
              <a:gd name="connsiteY0-4558" fmla="*/ 0 h 6858000"/>
              <a:gd name="connsiteX1-4559" fmla="*/ 6354263 w 6354263"/>
              <a:gd name="connsiteY1-4560" fmla="*/ 0 h 6858000"/>
              <a:gd name="connsiteX2-4561" fmla="*/ 6354263 w 6354263"/>
              <a:gd name="connsiteY2-4562" fmla="*/ 6858000 h 6858000"/>
              <a:gd name="connsiteX3-4563" fmla="*/ 75551 w 6354263"/>
              <a:gd name="connsiteY3-4564" fmla="*/ 6857735 h 6858000"/>
              <a:gd name="connsiteX4-4565" fmla="*/ 111199 w 6354263"/>
              <a:gd name="connsiteY4-4566" fmla="*/ 6776847 h 6858000"/>
              <a:gd name="connsiteX5-4567" fmla="*/ 122402 w 6354263"/>
              <a:gd name="connsiteY5-4568" fmla="*/ 6737706 h 6858000"/>
              <a:gd name="connsiteX6-4569" fmla="*/ 139360 w 6354263"/>
              <a:gd name="connsiteY6-4570" fmla="*/ 6686827 h 6858000"/>
              <a:gd name="connsiteX7-4571" fmla="*/ 150639 w 6354263"/>
              <a:gd name="connsiteY7-4572" fmla="*/ 6633777 h 6858000"/>
              <a:gd name="connsiteX8-4573" fmla="*/ 221601 w 6354263"/>
              <a:gd name="connsiteY8-4574" fmla="*/ 6492130 h 6858000"/>
              <a:gd name="connsiteX9-4575" fmla="*/ 236883 w 6354263"/>
              <a:gd name="connsiteY9-4576" fmla="*/ 6431610 h 6858000"/>
              <a:gd name="connsiteX10-4577" fmla="*/ 255237 w 6354263"/>
              <a:gd name="connsiteY10-4578" fmla="*/ 6294334 h 6858000"/>
              <a:gd name="connsiteX11-4579" fmla="*/ 243327 w 6354263"/>
              <a:gd name="connsiteY11-4580" fmla="*/ 6231403 h 6858000"/>
              <a:gd name="connsiteX12-4581" fmla="*/ 236174 w 6354263"/>
              <a:gd name="connsiteY12-4582" fmla="*/ 6202459 h 6858000"/>
              <a:gd name="connsiteX13-4583" fmla="*/ 235003 w 6354263"/>
              <a:gd name="connsiteY13-4584" fmla="*/ 6153037 h 6858000"/>
              <a:gd name="connsiteX14-4585" fmla="*/ 242392 w 6354263"/>
              <a:gd name="connsiteY14-4586" fmla="*/ 5905303 h 6858000"/>
              <a:gd name="connsiteX15-4587" fmla="*/ 271577 w 6354263"/>
              <a:gd name="connsiteY15-4588" fmla="*/ 5712857 h 6858000"/>
              <a:gd name="connsiteX16-4589" fmla="*/ 338056 w 6354263"/>
              <a:gd name="connsiteY16-4590" fmla="*/ 5449031 h 6858000"/>
              <a:gd name="connsiteX17-4591" fmla="*/ 373987 w 6354263"/>
              <a:gd name="connsiteY17-4592" fmla="*/ 5341916 h 6858000"/>
              <a:gd name="connsiteX18-4593" fmla="*/ 411377 w 6354263"/>
              <a:gd name="connsiteY18-4594" fmla="*/ 5264214 h 6858000"/>
              <a:gd name="connsiteX19-4595" fmla="*/ 417377 w 6354263"/>
              <a:gd name="connsiteY19-4596" fmla="*/ 5225268 h 6858000"/>
              <a:gd name="connsiteX20-4597" fmla="*/ 425445 w 6354263"/>
              <a:gd name="connsiteY20-4598" fmla="*/ 5159961 h 6858000"/>
              <a:gd name="connsiteX21-4599" fmla="*/ 428962 w 6354263"/>
              <a:gd name="connsiteY21-4600" fmla="*/ 5125185 h 6858000"/>
              <a:gd name="connsiteX22-4601" fmla="*/ 443433 w 6354263"/>
              <a:gd name="connsiteY22-4602" fmla="*/ 4993030 h 6858000"/>
              <a:gd name="connsiteX23-4603" fmla="*/ 450164 w 6354263"/>
              <a:gd name="connsiteY23-4604" fmla="*/ 4946844 h 6858000"/>
              <a:gd name="connsiteX24-4605" fmla="*/ 461132 w 6354263"/>
              <a:gd name="connsiteY24-4606" fmla="*/ 4858827 h 6858000"/>
              <a:gd name="connsiteX25-4607" fmla="*/ 466883 w 6354263"/>
              <a:gd name="connsiteY25-4608" fmla="*/ 4808488 h 6858000"/>
              <a:gd name="connsiteX26-4609" fmla="*/ 458077 w 6354263"/>
              <a:gd name="connsiteY26-4610" fmla="*/ 4375228 h 6858000"/>
              <a:gd name="connsiteX27-4611" fmla="*/ 439230 w 6354263"/>
              <a:gd name="connsiteY27-4612" fmla="*/ 4214165 h 6858000"/>
              <a:gd name="connsiteX28-4613" fmla="*/ 440817 w 6354263"/>
              <a:gd name="connsiteY28-4614" fmla="*/ 4076008 h 6858000"/>
              <a:gd name="connsiteX29-4615" fmla="*/ 428834 w 6354263"/>
              <a:gd name="connsiteY29-4616" fmla="*/ 4033999 h 6858000"/>
              <a:gd name="connsiteX30-4617" fmla="*/ 428566 w 6354263"/>
              <a:gd name="connsiteY30-4618" fmla="*/ 4013953 h 6858000"/>
              <a:gd name="connsiteX31-4619" fmla="*/ 432754 w 6354263"/>
              <a:gd name="connsiteY31-4620" fmla="*/ 3872886 h 6858000"/>
              <a:gd name="connsiteX32-4621" fmla="*/ 453474 w 6354263"/>
              <a:gd name="connsiteY32-4622" fmla="*/ 3738082 h 6858000"/>
              <a:gd name="connsiteX33-4623" fmla="*/ 460631 w 6354263"/>
              <a:gd name="connsiteY33-4624" fmla="*/ 3673397 h 6858000"/>
              <a:gd name="connsiteX34-4625" fmla="*/ 459945 w 6354263"/>
              <a:gd name="connsiteY34-4626" fmla="*/ 3637109 h 6858000"/>
              <a:gd name="connsiteX35-4627" fmla="*/ 463299 w 6354263"/>
              <a:gd name="connsiteY35-4628" fmla="*/ 3536883 h 6858000"/>
              <a:gd name="connsiteX36-4629" fmla="*/ 484176 w 6354263"/>
              <a:gd name="connsiteY36-4630" fmla="*/ 3295862 h 6858000"/>
              <a:gd name="connsiteX37-4631" fmla="*/ 467153 w 6354263"/>
              <a:gd name="connsiteY37-4632" fmla="*/ 3158586 h 6858000"/>
              <a:gd name="connsiteX38-4633" fmla="*/ 429046 w 6354263"/>
              <a:gd name="connsiteY38-4634" fmla="*/ 3072935 h 6858000"/>
              <a:gd name="connsiteX39-4635" fmla="*/ 404861 w 6354263"/>
              <a:gd name="connsiteY39-4636" fmla="*/ 2958185 h 6858000"/>
              <a:gd name="connsiteX40-4637" fmla="*/ 363244 w 6354263"/>
              <a:gd name="connsiteY40-4638" fmla="*/ 2843952 h 6858000"/>
              <a:gd name="connsiteX41-4639" fmla="*/ 299193 w 6354263"/>
              <a:gd name="connsiteY41-4640" fmla="*/ 2554718 h 6858000"/>
              <a:gd name="connsiteX42-4641" fmla="*/ 270763 w 6354263"/>
              <a:gd name="connsiteY42-4642" fmla="*/ 2447068 h 6858000"/>
              <a:gd name="connsiteX43-4643" fmla="*/ 274728 w 6354263"/>
              <a:gd name="connsiteY43-4644" fmla="*/ 2423438 h 6858000"/>
              <a:gd name="connsiteX44-4645" fmla="*/ 243390 w 6354263"/>
              <a:gd name="connsiteY44-4646" fmla="*/ 2261920 h 6858000"/>
              <a:gd name="connsiteX45-4647" fmla="*/ 218162 w 6354263"/>
              <a:gd name="connsiteY45-4648" fmla="*/ 2155135 h 6858000"/>
              <a:gd name="connsiteX46-4649" fmla="*/ 215686 w 6354263"/>
              <a:gd name="connsiteY46-4650" fmla="*/ 2118008 h 6858000"/>
              <a:gd name="connsiteX47-4651" fmla="*/ 216653 w 6354263"/>
              <a:gd name="connsiteY47-4652" fmla="*/ 2050531 h 6858000"/>
              <a:gd name="connsiteX48-4653" fmla="*/ 190335 w 6354263"/>
              <a:gd name="connsiteY48-4654" fmla="*/ 1906352 h 6858000"/>
              <a:gd name="connsiteX49-4655" fmla="*/ 167497 w 6354263"/>
              <a:gd name="connsiteY49-4656" fmla="*/ 1861531 h 6858000"/>
              <a:gd name="connsiteX50-4657" fmla="*/ 122489 w 6354263"/>
              <a:gd name="connsiteY50-4658" fmla="*/ 1732919 h 6858000"/>
              <a:gd name="connsiteX51-4659" fmla="*/ 94663 w 6354263"/>
              <a:gd name="connsiteY51-4660" fmla="*/ 1615777 h 6858000"/>
              <a:gd name="connsiteX52-4661" fmla="*/ 75954 w 6354263"/>
              <a:gd name="connsiteY52-4662" fmla="*/ 1563678 h 6858000"/>
              <a:gd name="connsiteX53-4663" fmla="*/ 81626 w 6354263"/>
              <a:gd name="connsiteY53-4664" fmla="*/ 1477995 h 6858000"/>
              <a:gd name="connsiteX54-4665" fmla="*/ 76163 w 6354263"/>
              <a:gd name="connsiteY54-4666" fmla="*/ 1307086 h 6858000"/>
              <a:gd name="connsiteX55-4667" fmla="*/ 81884 w 6354263"/>
              <a:gd name="connsiteY55-4668" fmla="*/ 1168288 h 6858000"/>
              <a:gd name="connsiteX56-4669" fmla="*/ 10557 w 6354263"/>
              <a:gd name="connsiteY56-4670" fmla="*/ 711705 h 6858000"/>
              <a:gd name="connsiteX57-4671" fmla="*/ 7547 w 6354263"/>
              <a:gd name="connsiteY57-4672" fmla="*/ 619315 h 6858000"/>
              <a:gd name="connsiteX58-4673" fmla="*/ 1367 w 6354263"/>
              <a:gd name="connsiteY58-4674" fmla="*/ 585934 h 6858000"/>
              <a:gd name="connsiteX59-4675" fmla="*/ 2540 w 6354263"/>
              <a:gd name="connsiteY59-4676" fmla="*/ 525163 h 6858000"/>
              <a:gd name="connsiteX60-4677" fmla="*/ 27257 w 6354263"/>
              <a:gd name="connsiteY60-4678" fmla="*/ 393828 h 6858000"/>
              <a:gd name="connsiteX61-4679" fmla="*/ 42081 w 6354263"/>
              <a:gd name="connsiteY61-4680" fmla="*/ 236673 h 6858000"/>
              <a:gd name="connsiteX62-4681" fmla="*/ 41149 w 6354263"/>
              <a:gd name="connsiteY62-4682" fmla="*/ 144983 h 6858000"/>
              <a:gd name="connsiteX63-4683" fmla="*/ 31684 w 6354263"/>
              <a:gd name="connsiteY63-4684" fmla="*/ 33857 h 6858000"/>
              <a:gd name="connsiteX64-4685" fmla="*/ 13714 w 6354263"/>
              <a:gd name="connsiteY64-4686" fmla="*/ 0 h 6858000"/>
              <a:gd name="connsiteX0-4687" fmla="*/ 13714 w 6354263"/>
              <a:gd name="connsiteY0-4688" fmla="*/ 0 h 6858000"/>
              <a:gd name="connsiteX1-4689" fmla="*/ 6354263 w 6354263"/>
              <a:gd name="connsiteY1-4690" fmla="*/ 0 h 6858000"/>
              <a:gd name="connsiteX2-4691" fmla="*/ 6354263 w 6354263"/>
              <a:gd name="connsiteY2-4692" fmla="*/ 6858000 h 6858000"/>
              <a:gd name="connsiteX3-4693" fmla="*/ 75551 w 6354263"/>
              <a:gd name="connsiteY3-4694" fmla="*/ 6857735 h 6858000"/>
              <a:gd name="connsiteX4-4695" fmla="*/ 111199 w 6354263"/>
              <a:gd name="connsiteY4-4696" fmla="*/ 6776847 h 6858000"/>
              <a:gd name="connsiteX5-4697" fmla="*/ 122402 w 6354263"/>
              <a:gd name="connsiteY5-4698" fmla="*/ 6737706 h 6858000"/>
              <a:gd name="connsiteX6-4699" fmla="*/ 139360 w 6354263"/>
              <a:gd name="connsiteY6-4700" fmla="*/ 6686827 h 6858000"/>
              <a:gd name="connsiteX7-4701" fmla="*/ 150639 w 6354263"/>
              <a:gd name="connsiteY7-4702" fmla="*/ 6633777 h 6858000"/>
              <a:gd name="connsiteX8-4703" fmla="*/ 221601 w 6354263"/>
              <a:gd name="connsiteY8-4704" fmla="*/ 6492130 h 6858000"/>
              <a:gd name="connsiteX9-4705" fmla="*/ 236883 w 6354263"/>
              <a:gd name="connsiteY9-4706" fmla="*/ 6431610 h 6858000"/>
              <a:gd name="connsiteX10-4707" fmla="*/ 255237 w 6354263"/>
              <a:gd name="connsiteY10-4708" fmla="*/ 6294334 h 6858000"/>
              <a:gd name="connsiteX11-4709" fmla="*/ 243327 w 6354263"/>
              <a:gd name="connsiteY11-4710" fmla="*/ 6231403 h 6858000"/>
              <a:gd name="connsiteX12-4711" fmla="*/ 236174 w 6354263"/>
              <a:gd name="connsiteY12-4712" fmla="*/ 6202459 h 6858000"/>
              <a:gd name="connsiteX13-4713" fmla="*/ 235003 w 6354263"/>
              <a:gd name="connsiteY13-4714" fmla="*/ 6153037 h 6858000"/>
              <a:gd name="connsiteX14-4715" fmla="*/ 242392 w 6354263"/>
              <a:gd name="connsiteY14-4716" fmla="*/ 5905303 h 6858000"/>
              <a:gd name="connsiteX15-4717" fmla="*/ 271577 w 6354263"/>
              <a:gd name="connsiteY15-4718" fmla="*/ 5712857 h 6858000"/>
              <a:gd name="connsiteX16-4719" fmla="*/ 338056 w 6354263"/>
              <a:gd name="connsiteY16-4720" fmla="*/ 5449031 h 6858000"/>
              <a:gd name="connsiteX17-4721" fmla="*/ 373987 w 6354263"/>
              <a:gd name="connsiteY17-4722" fmla="*/ 5341916 h 6858000"/>
              <a:gd name="connsiteX18-4723" fmla="*/ 411377 w 6354263"/>
              <a:gd name="connsiteY18-4724" fmla="*/ 5264214 h 6858000"/>
              <a:gd name="connsiteX19-4725" fmla="*/ 417377 w 6354263"/>
              <a:gd name="connsiteY19-4726" fmla="*/ 5225268 h 6858000"/>
              <a:gd name="connsiteX20-4727" fmla="*/ 425445 w 6354263"/>
              <a:gd name="connsiteY20-4728" fmla="*/ 5159961 h 6858000"/>
              <a:gd name="connsiteX21-4729" fmla="*/ 428962 w 6354263"/>
              <a:gd name="connsiteY21-4730" fmla="*/ 5125185 h 6858000"/>
              <a:gd name="connsiteX22-4731" fmla="*/ 443433 w 6354263"/>
              <a:gd name="connsiteY22-4732" fmla="*/ 4993030 h 6858000"/>
              <a:gd name="connsiteX23-4733" fmla="*/ 450164 w 6354263"/>
              <a:gd name="connsiteY23-4734" fmla="*/ 4946844 h 6858000"/>
              <a:gd name="connsiteX24-4735" fmla="*/ 461132 w 6354263"/>
              <a:gd name="connsiteY24-4736" fmla="*/ 4858827 h 6858000"/>
              <a:gd name="connsiteX25-4737" fmla="*/ 466883 w 6354263"/>
              <a:gd name="connsiteY25-4738" fmla="*/ 4808488 h 6858000"/>
              <a:gd name="connsiteX26-4739" fmla="*/ 458077 w 6354263"/>
              <a:gd name="connsiteY26-4740" fmla="*/ 4375228 h 6858000"/>
              <a:gd name="connsiteX27-4741" fmla="*/ 439230 w 6354263"/>
              <a:gd name="connsiteY27-4742" fmla="*/ 4214165 h 6858000"/>
              <a:gd name="connsiteX28-4743" fmla="*/ 440817 w 6354263"/>
              <a:gd name="connsiteY28-4744" fmla="*/ 4076008 h 6858000"/>
              <a:gd name="connsiteX29-4745" fmla="*/ 428834 w 6354263"/>
              <a:gd name="connsiteY29-4746" fmla="*/ 4033999 h 6858000"/>
              <a:gd name="connsiteX30-4747" fmla="*/ 428566 w 6354263"/>
              <a:gd name="connsiteY30-4748" fmla="*/ 4013953 h 6858000"/>
              <a:gd name="connsiteX31-4749" fmla="*/ 432754 w 6354263"/>
              <a:gd name="connsiteY31-4750" fmla="*/ 3872886 h 6858000"/>
              <a:gd name="connsiteX32-4751" fmla="*/ 453474 w 6354263"/>
              <a:gd name="connsiteY32-4752" fmla="*/ 3738082 h 6858000"/>
              <a:gd name="connsiteX33-4753" fmla="*/ 460631 w 6354263"/>
              <a:gd name="connsiteY33-4754" fmla="*/ 3673397 h 6858000"/>
              <a:gd name="connsiteX34-4755" fmla="*/ 459945 w 6354263"/>
              <a:gd name="connsiteY34-4756" fmla="*/ 3637109 h 6858000"/>
              <a:gd name="connsiteX35-4757" fmla="*/ 463299 w 6354263"/>
              <a:gd name="connsiteY35-4758" fmla="*/ 3536883 h 6858000"/>
              <a:gd name="connsiteX36-4759" fmla="*/ 484176 w 6354263"/>
              <a:gd name="connsiteY36-4760" fmla="*/ 3295862 h 6858000"/>
              <a:gd name="connsiteX37-4761" fmla="*/ 467153 w 6354263"/>
              <a:gd name="connsiteY37-4762" fmla="*/ 3158586 h 6858000"/>
              <a:gd name="connsiteX38-4763" fmla="*/ 429046 w 6354263"/>
              <a:gd name="connsiteY38-4764" fmla="*/ 3072935 h 6858000"/>
              <a:gd name="connsiteX39-4765" fmla="*/ 404861 w 6354263"/>
              <a:gd name="connsiteY39-4766" fmla="*/ 2958185 h 6858000"/>
              <a:gd name="connsiteX40-4767" fmla="*/ 363244 w 6354263"/>
              <a:gd name="connsiteY40-4768" fmla="*/ 2843952 h 6858000"/>
              <a:gd name="connsiteX41-4769" fmla="*/ 299193 w 6354263"/>
              <a:gd name="connsiteY41-4770" fmla="*/ 2554718 h 6858000"/>
              <a:gd name="connsiteX42-4771" fmla="*/ 270763 w 6354263"/>
              <a:gd name="connsiteY42-4772" fmla="*/ 2447068 h 6858000"/>
              <a:gd name="connsiteX43-4773" fmla="*/ 274728 w 6354263"/>
              <a:gd name="connsiteY43-4774" fmla="*/ 2423438 h 6858000"/>
              <a:gd name="connsiteX44-4775" fmla="*/ 243390 w 6354263"/>
              <a:gd name="connsiteY44-4776" fmla="*/ 2261920 h 6858000"/>
              <a:gd name="connsiteX45-4777" fmla="*/ 218162 w 6354263"/>
              <a:gd name="connsiteY45-4778" fmla="*/ 2155135 h 6858000"/>
              <a:gd name="connsiteX46-4779" fmla="*/ 215686 w 6354263"/>
              <a:gd name="connsiteY46-4780" fmla="*/ 2118008 h 6858000"/>
              <a:gd name="connsiteX47-4781" fmla="*/ 216653 w 6354263"/>
              <a:gd name="connsiteY47-4782" fmla="*/ 2050531 h 6858000"/>
              <a:gd name="connsiteX48-4783" fmla="*/ 167497 w 6354263"/>
              <a:gd name="connsiteY48-4784" fmla="*/ 1861531 h 6858000"/>
              <a:gd name="connsiteX49-4785" fmla="*/ 122489 w 6354263"/>
              <a:gd name="connsiteY49-4786" fmla="*/ 1732919 h 6858000"/>
              <a:gd name="connsiteX50-4787" fmla="*/ 94663 w 6354263"/>
              <a:gd name="connsiteY50-4788" fmla="*/ 1615777 h 6858000"/>
              <a:gd name="connsiteX51-4789" fmla="*/ 75954 w 6354263"/>
              <a:gd name="connsiteY51-4790" fmla="*/ 1563678 h 6858000"/>
              <a:gd name="connsiteX52-4791" fmla="*/ 81626 w 6354263"/>
              <a:gd name="connsiteY52-4792" fmla="*/ 1477995 h 6858000"/>
              <a:gd name="connsiteX53-4793" fmla="*/ 76163 w 6354263"/>
              <a:gd name="connsiteY53-4794" fmla="*/ 1307086 h 6858000"/>
              <a:gd name="connsiteX54-4795" fmla="*/ 81884 w 6354263"/>
              <a:gd name="connsiteY54-4796" fmla="*/ 1168288 h 6858000"/>
              <a:gd name="connsiteX55-4797" fmla="*/ 10557 w 6354263"/>
              <a:gd name="connsiteY55-4798" fmla="*/ 711705 h 6858000"/>
              <a:gd name="connsiteX56-4799" fmla="*/ 7547 w 6354263"/>
              <a:gd name="connsiteY56-4800" fmla="*/ 619315 h 6858000"/>
              <a:gd name="connsiteX57-4801" fmla="*/ 1367 w 6354263"/>
              <a:gd name="connsiteY57-4802" fmla="*/ 585934 h 6858000"/>
              <a:gd name="connsiteX58-4803" fmla="*/ 2540 w 6354263"/>
              <a:gd name="connsiteY58-4804" fmla="*/ 525163 h 6858000"/>
              <a:gd name="connsiteX59-4805" fmla="*/ 27257 w 6354263"/>
              <a:gd name="connsiteY59-4806" fmla="*/ 393828 h 6858000"/>
              <a:gd name="connsiteX60-4807" fmla="*/ 42081 w 6354263"/>
              <a:gd name="connsiteY60-4808" fmla="*/ 236673 h 6858000"/>
              <a:gd name="connsiteX61-4809" fmla="*/ 41149 w 6354263"/>
              <a:gd name="connsiteY61-4810" fmla="*/ 144983 h 6858000"/>
              <a:gd name="connsiteX62-4811" fmla="*/ 31684 w 6354263"/>
              <a:gd name="connsiteY62-4812" fmla="*/ 33857 h 6858000"/>
              <a:gd name="connsiteX63-4813" fmla="*/ 13714 w 6354263"/>
              <a:gd name="connsiteY63-4814" fmla="*/ 0 h 6858000"/>
              <a:gd name="connsiteX0-4815" fmla="*/ 13714 w 6354263"/>
              <a:gd name="connsiteY0-4816" fmla="*/ 0 h 6858000"/>
              <a:gd name="connsiteX1-4817" fmla="*/ 6354263 w 6354263"/>
              <a:gd name="connsiteY1-4818" fmla="*/ 0 h 6858000"/>
              <a:gd name="connsiteX2-4819" fmla="*/ 6354263 w 6354263"/>
              <a:gd name="connsiteY2-4820" fmla="*/ 6858000 h 6858000"/>
              <a:gd name="connsiteX3-4821" fmla="*/ 75551 w 6354263"/>
              <a:gd name="connsiteY3-4822" fmla="*/ 6857735 h 6858000"/>
              <a:gd name="connsiteX4-4823" fmla="*/ 111199 w 6354263"/>
              <a:gd name="connsiteY4-4824" fmla="*/ 6776847 h 6858000"/>
              <a:gd name="connsiteX5-4825" fmla="*/ 122402 w 6354263"/>
              <a:gd name="connsiteY5-4826" fmla="*/ 6737706 h 6858000"/>
              <a:gd name="connsiteX6-4827" fmla="*/ 139360 w 6354263"/>
              <a:gd name="connsiteY6-4828" fmla="*/ 6686827 h 6858000"/>
              <a:gd name="connsiteX7-4829" fmla="*/ 150639 w 6354263"/>
              <a:gd name="connsiteY7-4830" fmla="*/ 6633777 h 6858000"/>
              <a:gd name="connsiteX8-4831" fmla="*/ 221601 w 6354263"/>
              <a:gd name="connsiteY8-4832" fmla="*/ 6492130 h 6858000"/>
              <a:gd name="connsiteX9-4833" fmla="*/ 236883 w 6354263"/>
              <a:gd name="connsiteY9-4834" fmla="*/ 6431610 h 6858000"/>
              <a:gd name="connsiteX10-4835" fmla="*/ 255237 w 6354263"/>
              <a:gd name="connsiteY10-4836" fmla="*/ 6294334 h 6858000"/>
              <a:gd name="connsiteX11-4837" fmla="*/ 243327 w 6354263"/>
              <a:gd name="connsiteY11-4838" fmla="*/ 6231403 h 6858000"/>
              <a:gd name="connsiteX12-4839" fmla="*/ 236174 w 6354263"/>
              <a:gd name="connsiteY12-4840" fmla="*/ 6202459 h 6858000"/>
              <a:gd name="connsiteX13-4841" fmla="*/ 235003 w 6354263"/>
              <a:gd name="connsiteY13-4842" fmla="*/ 6153037 h 6858000"/>
              <a:gd name="connsiteX14-4843" fmla="*/ 242392 w 6354263"/>
              <a:gd name="connsiteY14-4844" fmla="*/ 5905303 h 6858000"/>
              <a:gd name="connsiteX15-4845" fmla="*/ 271577 w 6354263"/>
              <a:gd name="connsiteY15-4846" fmla="*/ 5712857 h 6858000"/>
              <a:gd name="connsiteX16-4847" fmla="*/ 338056 w 6354263"/>
              <a:gd name="connsiteY16-4848" fmla="*/ 5449031 h 6858000"/>
              <a:gd name="connsiteX17-4849" fmla="*/ 373987 w 6354263"/>
              <a:gd name="connsiteY17-4850" fmla="*/ 5341916 h 6858000"/>
              <a:gd name="connsiteX18-4851" fmla="*/ 411377 w 6354263"/>
              <a:gd name="connsiteY18-4852" fmla="*/ 5264214 h 6858000"/>
              <a:gd name="connsiteX19-4853" fmla="*/ 417377 w 6354263"/>
              <a:gd name="connsiteY19-4854" fmla="*/ 5225268 h 6858000"/>
              <a:gd name="connsiteX20-4855" fmla="*/ 425445 w 6354263"/>
              <a:gd name="connsiteY20-4856" fmla="*/ 5159961 h 6858000"/>
              <a:gd name="connsiteX21-4857" fmla="*/ 428962 w 6354263"/>
              <a:gd name="connsiteY21-4858" fmla="*/ 5125185 h 6858000"/>
              <a:gd name="connsiteX22-4859" fmla="*/ 443433 w 6354263"/>
              <a:gd name="connsiteY22-4860" fmla="*/ 4993030 h 6858000"/>
              <a:gd name="connsiteX23-4861" fmla="*/ 450164 w 6354263"/>
              <a:gd name="connsiteY23-4862" fmla="*/ 4946844 h 6858000"/>
              <a:gd name="connsiteX24-4863" fmla="*/ 461132 w 6354263"/>
              <a:gd name="connsiteY24-4864" fmla="*/ 4858827 h 6858000"/>
              <a:gd name="connsiteX25-4865" fmla="*/ 466883 w 6354263"/>
              <a:gd name="connsiteY25-4866" fmla="*/ 4808488 h 6858000"/>
              <a:gd name="connsiteX26-4867" fmla="*/ 458077 w 6354263"/>
              <a:gd name="connsiteY26-4868" fmla="*/ 4375228 h 6858000"/>
              <a:gd name="connsiteX27-4869" fmla="*/ 439230 w 6354263"/>
              <a:gd name="connsiteY27-4870" fmla="*/ 4214165 h 6858000"/>
              <a:gd name="connsiteX28-4871" fmla="*/ 440817 w 6354263"/>
              <a:gd name="connsiteY28-4872" fmla="*/ 4076008 h 6858000"/>
              <a:gd name="connsiteX29-4873" fmla="*/ 428834 w 6354263"/>
              <a:gd name="connsiteY29-4874" fmla="*/ 4033999 h 6858000"/>
              <a:gd name="connsiteX30-4875" fmla="*/ 428566 w 6354263"/>
              <a:gd name="connsiteY30-4876" fmla="*/ 4013953 h 6858000"/>
              <a:gd name="connsiteX31-4877" fmla="*/ 432754 w 6354263"/>
              <a:gd name="connsiteY31-4878" fmla="*/ 3872886 h 6858000"/>
              <a:gd name="connsiteX32-4879" fmla="*/ 453474 w 6354263"/>
              <a:gd name="connsiteY32-4880" fmla="*/ 3738082 h 6858000"/>
              <a:gd name="connsiteX33-4881" fmla="*/ 460631 w 6354263"/>
              <a:gd name="connsiteY33-4882" fmla="*/ 3673397 h 6858000"/>
              <a:gd name="connsiteX34-4883" fmla="*/ 459945 w 6354263"/>
              <a:gd name="connsiteY34-4884" fmla="*/ 3637109 h 6858000"/>
              <a:gd name="connsiteX35-4885" fmla="*/ 463299 w 6354263"/>
              <a:gd name="connsiteY35-4886" fmla="*/ 3536883 h 6858000"/>
              <a:gd name="connsiteX36-4887" fmla="*/ 484176 w 6354263"/>
              <a:gd name="connsiteY36-4888" fmla="*/ 3295862 h 6858000"/>
              <a:gd name="connsiteX37-4889" fmla="*/ 467153 w 6354263"/>
              <a:gd name="connsiteY37-4890" fmla="*/ 3158586 h 6858000"/>
              <a:gd name="connsiteX38-4891" fmla="*/ 429046 w 6354263"/>
              <a:gd name="connsiteY38-4892" fmla="*/ 3072935 h 6858000"/>
              <a:gd name="connsiteX39-4893" fmla="*/ 404861 w 6354263"/>
              <a:gd name="connsiteY39-4894" fmla="*/ 2958185 h 6858000"/>
              <a:gd name="connsiteX40-4895" fmla="*/ 363244 w 6354263"/>
              <a:gd name="connsiteY40-4896" fmla="*/ 2843952 h 6858000"/>
              <a:gd name="connsiteX41-4897" fmla="*/ 299193 w 6354263"/>
              <a:gd name="connsiteY41-4898" fmla="*/ 2554718 h 6858000"/>
              <a:gd name="connsiteX42-4899" fmla="*/ 270763 w 6354263"/>
              <a:gd name="connsiteY42-4900" fmla="*/ 2447068 h 6858000"/>
              <a:gd name="connsiteX43-4901" fmla="*/ 274728 w 6354263"/>
              <a:gd name="connsiteY43-4902" fmla="*/ 2423438 h 6858000"/>
              <a:gd name="connsiteX44-4903" fmla="*/ 243390 w 6354263"/>
              <a:gd name="connsiteY44-4904" fmla="*/ 2261920 h 6858000"/>
              <a:gd name="connsiteX45-4905" fmla="*/ 218162 w 6354263"/>
              <a:gd name="connsiteY45-4906" fmla="*/ 2155135 h 6858000"/>
              <a:gd name="connsiteX46-4907" fmla="*/ 215686 w 6354263"/>
              <a:gd name="connsiteY46-4908" fmla="*/ 2118008 h 6858000"/>
              <a:gd name="connsiteX47-4909" fmla="*/ 216653 w 6354263"/>
              <a:gd name="connsiteY47-4910" fmla="*/ 2050531 h 6858000"/>
              <a:gd name="connsiteX48-4911" fmla="*/ 167497 w 6354263"/>
              <a:gd name="connsiteY48-4912" fmla="*/ 1861531 h 6858000"/>
              <a:gd name="connsiteX49-4913" fmla="*/ 122489 w 6354263"/>
              <a:gd name="connsiteY49-4914" fmla="*/ 1732919 h 6858000"/>
              <a:gd name="connsiteX50-4915" fmla="*/ 94663 w 6354263"/>
              <a:gd name="connsiteY50-4916" fmla="*/ 1615777 h 6858000"/>
              <a:gd name="connsiteX51-4917" fmla="*/ 75954 w 6354263"/>
              <a:gd name="connsiteY51-4918" fmla="*/ 1563678 h 6858000"/>
              <a:gd name="connsiteX52-4919" fmla="*/ 81626 w 6354263"/>
              <a:gd name="connsiteY52-4920" fmla="*/ 1477995 h 6858000"/>
              <a:gd name="connsiteX53-4921" fmla="*/ 76163 w 6354263"/>
              <a:gd name="connsiteY53-4922" fmla="*/ 1307086 h 6858000"/>
              <a:gd name="connsiteX54-4923" fmla="*/ 81884 w 6354263"/>
              <a:gd name="connsiteY54-4924" fmla="*/ 1168288 h 6858000"/>
              <a:gd name="connsiteX55-4925" fmla="*/ 10557 w 6354263"/>
              <a:gd name="connsiteY55-4926" fmla="*/ 711705 h 6858000"/>
              <a:gd name="connsiteX56-4927" fmla="*/ 7547 w 6354263"/>
              <a:gd name="connsiteY56-4928" fmla="*/ 619315 h 6858000"/>
              <a:gd name="connsiteX57-4929" fmla="*/ 1367 w 6354263"/>
              <a:gd name="connsiteY57-4930" fmla="*/ 585934 h 6858000"/>
              <a:gd name="connsiteX58-4931" fmla="*/ 2540 w 6354263"/>
              <a:gd name="connsiteY58-4932" fmla="*/ 525163 h 6858000"/>
              <a:gd name="connsiteX59-4933" fmla="*/ 27257 w 6354263"/>
              <a:gd name="connsiteY59-4934" fmla="*/ 393828 h 6858000"/>
              <a:gd name="connsiteX60-4935" fmla="*/ 42081 w 6354263"/>
              <a:gd name="connsiteY60-4936" fmla="*/ 236673 h 6858000"/>
              <a:gd name="connsiteX61-4937" fmla="*/ 41149 w 6354263"/>
              <a:gd name="connsiteY61-4938" fmla="*/ 144983 h 6858000"/>
              <a:gd name="connsiteX62-4939" fmla="*/ 31684 w 6354263"/>
              <a:gd name="connsiteY62-4940" fmla="*/ 33857 h 6858000"/>
              <a:gd name="connsiteX63-4941" fmla="*/ 13714 w 6354263"/>
              <a:gd name="connsiteY63-4942" fmla="*/ 0 h 6858000"/>
              <a:gd name="connsiteX0-4943" fmla="*/ 13714 w 6354263"/>
              <a:gd name="connsiteY0-4944" fmla="*/ 0 h 6858000"/>
              <a:gd name="connsiteX1-4945" fmla="*/ 6354263 w 6354263"/>
              <a:gd name="connsiteY1-4946" fmla="*/ 0 h 6858000"/>
              <a:gd name="connsiteX2-4947" fmla="*/ 6354263 w 6354263"/>
              <a:gd name="connsiteY2-4948" fmla="*/ 6858000 h 6858000"/>
              <a:gd name="connsiteX3-4949" fmla="*/ 75551 w 6354263"/>
              <a:gd name="connsiteY3-4950" fmla="*/ 6857735 h 6858000"/>
              <a:gd name="connsiteX4-4951" fmla="*/ 111199 w 6354263"/>
              <a:gd name="connsiteY4-4952" fmla="*/ 6776847 h 6858000"/>
              <a:gd name="connsiteX5-4953" fmla="*/ 122402 w 6354263"/>
              <a:gd name="connsiteY5-4954" fmla="*/ 6737706 h 6858000"/>
              <a:gd name="connsiteX6-4955" fmla="*/ 139360 w 6354263"/>
              <a:gd name="connsiteY6-4956" fmla="*/ 6686827 h 6858000"/>
              <a:gd name="connsiteX7-4957" fmla="*/ 150639 w 6354263"/>
              <a:gd name="connsiteY7-4958" fmla="*/ 6633777 h 6858000"/>
              <a:gd name="connsiteX8-4959" fmla="*/ 221601 w 6354263"/>
              <a:gd name="connsiteY8-4960" fmla="*/ 6492130 h 6858000"/>
              <a:gd name="connsiteX9-4961" fmla="*/ 236883 w 6354263"/>
              <a:gd name="connsiteY9-4962" fmla="*/ 6431610 h 6858000"/>
              <a:gd name="connsiteX10-4963" fmla="*/ 255237 w 6354263"/>
              <a:gd name="connsiteY10-4964" fmla="*/ 6294334 h 6858000"/>
              <a:gd name="connsiteX11-4965" fmla="*/ 243327 w 6354263"/>
              <a:gd name="connsiteY11-4966" fmla="*/ 6231403 h 6858000"/>
              <a:gd name="connsiteX12-4967" fmla="*/ 236174 w 6354263"/>
              <a:gd name="connsiteY12-4968" fmla="*/ 6202459 h 6858000"/>
              <a:gd name="connsiteX13-4969" fmla="*/ 235003 w 6354263"/>
              <a:gd name="connsiteY13-4970" fmla="*/ 6153037 h 6858000"/>
              <a:gd name="connsiteX14-4971" fmla="*/ 242392 w 6354263"/>
              <a:gd name="connsiteY14-4972" fmla="*/ 5905303 h 6858000"/>
              <a:gd name="connsiteX15-4973" fmla="*/ 271577 w 6354263"/>
              <a:gd name="connsiteY15-4974" fmla="*/ 5712857 h 6858000"/>
              <a:gd name="connsiteX16-4975" fmla="*/ 338056 w 6354263"/>
              <a:gd name="connsiteY16-4976" fmla="*/ 5449031 h 6858000"/>
              <a:gd name="connsiteX17-4977" fmla="*/ 373987 w 6354263"/>
              <a:gd name="connsiteY17-4978" fmla="*/ 5341916 h 6858000"/>
              <a:gd name="connsiteX18-4979" fmla="*/ 411377 w 6354263"/>
              <a:gd name="connsiteY18-4980" fmla="*/ 5264214 h 6858000"/>
              <a:gd name="connsiteX19-4981" fmla="*/ 417377 w 6354263"/>
              <a:gd name="connsiteY19-4982" fmla="*/ 5225268 h 6858000"/>
              <a:gd name="connsiteX20-4983" fmla="*/ 425445 w 6354263"/>
              <a:gd name="connsiteY20-4984" fmla="*/ 5159961 h 6858000"/>
              <a:gd name="connsiteX21-4985" fmla="*/ 428962 w 6354263"/>
              <a:gd name="connsiteY21-4986" fmla="*/ 5125185 h 6858000"/>
              <a:gd name="connsiteX22-4987" fmla="*/ 443433 w 6354263"/>
              <a:gd name="connsiteY22-4988" fmla="*/ 4993030 h 6858000"/>
              <a:gd name="connsiteX23-4989" fmla="*/ 450164 w 6354263"/>
              <a:gd name="connsiteY23-4990" fmla="*/ 4946844 h 6858000"/>
              <a:gd name="connsiteX24-4991" fmla="*/ 461132 w 6354263"/>
              <a:gd name="connsiteY24-4992" fmla="*/ 4858827 h 6858000"/>
              <a:gd name="connsiteX25-4993" fmla="*/ 466883 w 6354263"/>
              <a:gd name="connsiteY25-4994" fmla="*/ 4808488 h 6858000"/>
              <a:gd name="connsiteX26-4995" fmla="*/ 458077 w 6354263"/>
              <a:gd name="connsiteY26-4996" fmla="*/ 4375228 h 6858000"/>
              <a:gd name="connsiteX27-4997" fmla="*/ 439230 w 6354263"/>
              <a:gd name="connsiteY27-4998" fmla="*/ 4214165 h 6858000"/>
              <a:gd name="connsiteX28-4999" fmla="*/ 440817 w 6354263"/>
              <a:gd name="connsiteY28-5000" fmla="*/ 4076008 h 6858000"/>
              <a:gd name="connsiteX29-5001" fmla="*/ 428834 w 6354263"/>
              <a:gd name="connsiteY29-5002" fmla="*/ 4033999 h 6858000"/>
              <a:gd name="connsiteX30-5003" fmla="*/ 428566 w 6354263"/>
              <a:gd name="connsiteY30-5004" fmla="*/ 4013953 h 6858000"/>
              <a:gd name="connsiteX31-5005" fmla="*/ 432754 w 6354263"/>
              <a:gd name="connsiteY31-5006" fmla="*/ 3872886 h 6858000"/>
              <a:gd name="connsiteX32-5007" fmla="*/ 453474 w 6354263"/>
              <a:gd name="connsiteY32-5008" fmla="*/ 3738082 h 6858000"/>
              <a:gd name="connsiteX33-5009" fmla="*/ 460631 w 6354263"/>
              <a:gd name="connsiteY33-5010" fmla="*/ 3673397 h 6858000"/>
              <a:gd name="connsiteX34-5011" fmla="*/ 459945 w 6354263"/>
              <a:gd name="connsiteY34-5012" fmla="*/ 3637109 h 6858000"/>
              <a:gd name="connsiteX35-5013" fmla="*/ 463299 w 6354263"/>
              <a:gd name="connsiteY35-5014" fmla="*/ 3536883 h 6858000"/>
              <a:gd name="connsiteX36-5015" fmla="*/ 484176 w 6354263"/>
              <a:gd name="connsiteY36-5016" fmla="*/ 3295862 h 6858000"/>
              <a:gd name="connsiteX37-5017" fmla="*/ 467153 w 6354263"/>
              <a:gd name="connsiteY37-5018" fmla="*/ 3158586 h 6858000"/>
              <a:gd name="connsiteX38-5019" fmla="*/ 429046 w 6354263"/>
              <a:gd name="connsiteY38-5020" fmla="*/ 3072935 h 6858000"/>
              <a:gd name="connsiteX39-5021" fmla="*/ 404861 w 6354263"/>
              <a:gd name="connsiteY39-5022" fmla="*/ 2958185 h 6858000"/>
              <a:gd name="connsiteX40-5023" fmla="*/ 363244 w 6354263"/>
              <a:gd name="connsiteY40-5024" fmla="*/ 2843952 h 6858000"/>
              <a:gd name="connsiteX41-5025" fmla="*/ 299193 w 6354263"/>
              <a:gd name="connsiteY41-5026" fmla="*/ 2554718 h 6858000"/>
              <a:gd name="connsiteX42-5027" fmla="*/ 270763 w 6354263"/>
              <a:gd name="connsiteY42-5028" fmla="*/ 2447068 h 6858000"/>
              <a:gd name="connsiteX43-5029" fmla="*/ 274728 w 6354263"/>
              <a:gd name="connsiteY43-5030" fmla="*/ 2423438 h 6858000"/>
              <a:gd name="connsiteX44-5031" fmla="*/ 243390 w 6354263"/>
              <a:gd name="connsiteY44-5032" fmla="*/ 2261920 h 6858000"/>
              <a:gd name="connsiteX45-5033" fmla="*/ 218162 w 6354263"/>
              <a:gd name="connsiteY45-5034" fmla="*/ 2155135 h 6858000"/>
              <a:gd name="connsiteX46-5035" fmla="*/ 215686 w 6354263"/>
              <a:gd name="connsiteY46-5036" fmla="*/ 2118008 h 6858000"/>
              <a:gd name="connsiteX47-5037" fmla="*/ 216653 w 6354263"/>
              <a:gd name="connsiteY47-5038" fmla="*/ 2050531 h 6858000"/>
              <a:gd name="connsiteX48-5039" fmla="*/ 122489 w 6354263"/>
              <a:gd name="connsiteY48-5040" fmla="*/ 1732919 h 6858000"/>
              <a:gd name="connsiteX49-5041" fmla="*/ 94663 w 6354263"/>
              <a:gd name="connsiteY49-5042" fmla="*/ 1615777 h 6858000"/>
              <a:gd name="connsiteX50-5043" fmla="*/ 75954 w 6354263"/>
              <a:gd name="connsiteY50-5044" fmla="*/ 1563678 h 6858000"/>
              <a:gd name="connsiteX51-5045" fmla="*/ 81626 w 6354263"/>
              <a:gd name="connsiteY51-5046" fmla="*/ 1477995 h 6858000"/>
              <a:gd name="connsiteX52-5047" fmla="*/ 76163 w 6354263"/>
              <a:gd name="connsiteY52-5048" fmla="*/ 1307086 h 6858000"/>
              <a:gd name="connsiteX53-5049" fmla="*/ 81884 w 6354263"/>
              <a:gd name="connsiteY53-5050" fmla="*/ 1168288 h 6858000"/>
              <a:gd name="connsiteX54-5051" fmla="*/ 10557 w 6354263"/>
              <a:gd name="connsiteY54-5052" fmla="*/ 711705 h 6858000"/>
              <a:gd name="connsiteX55-5053" fmla="*/ 7547 w 6354263"/>
              <a:gd name="connsiteY55-5054" fmla="*/ 619315 h 6858000"/>
              <a:gd name="connsiteX56-5055" fmla="*/ 1367 w 6354263"/>
              <a:gd name="connsiteY56-5056" fmla="*/ 585934 h 6858000"/>
              <a:gd name="connsiteX57-5057" fmla="*/ 2540 w 6354263"/>
              <a:gd name="connsiteY57-5058" fmla="*/ 525163 h 6858000"/>
              <a:gd name="connsiteX58-5059" fmla="*/ 27257 w 6354263"/>
              <a:gd name="connsiteY58-5060" fmla="*/ 393828 h 6858000"/>
              <a:gd name="connsiteX59-5061" fmla="*/ 42081 w 6354263"/>
              <a:gd name="connsiteY59-5062" fmla="*/ 236673 h 6858000"/>
              <a:gd name="connsiteX60-5063" fmla="*/ 41149 w 6354263"/>
              <a:gd name="connsiteY60-5064" fmla="*/ 144983 h 6858000"/>
              <a:gd name="connsiteX61-5065" fmla="*/ 31684 w 6354263"/>
              <a:gd name="connsiteY61-5066" fmla="*/ 33857 h 6858000"/>
              <a:gd name="connsiteX62-5067" fmla="*/ 13714 w 6354263"/>
              <a:gd name="connsiteY62-5068" fmla="*/ 0 h 6858000"/>
              <a:gd name="connsiteX0-5069" fmla="*/ 13714 w 6354263"/>
              <a:gd name="connsiteY0-5070" fmla="*/ 0 h 6858000"/>
              <a:gd name="connsiteX1-5071" fmla="*/ 6354263 w 6354263"/>
              <a:gd name="connsiteY1-5072" fmla="*/ 0 h 6858000"/>
              <a:gd name="connsiteX2-5073" fmla="*/ 6354263 w 6354263"/>
              <a:gd name="connsiteY2-5074" fmla="*/ 6858000 h 6858000"/>
              <a:gd name="connsiteX3-5075" fmla="*/ 75551 w 6354263"/>
              <a:gd name="connsiteY3-5076" fmla="*/ 6857735 h 6858000"/>
              <a:gd name="connsiteX4-5077" fmla="*/ 111199 w 6354263"/>
              <a:gd name="connsiteY4-5078" fmla="*/ 6776847 h 6858000"/>
              <a:gd name="connsiteX5-5079" fmla="*/ 122402 w 6354263"/>
              <a:gd name="connsiteY5-5080" fmla="*/ 6737706 h 6858000"/>
              <a:gd name="connsiteX6-5081" fmla="*/ 139360 w 6354263"/>
              <a:gd name="connsiteY6-5082" fmla="*/ 6686827 h 6858000"/>
              <a:gd name="connsiteX7-5083" fmla="*/ 150639 w 6354263"/>
              <a:gd name="connsiteY7-5084" fmla="*/ 6633777 h 6858000"/>
              <a:gd name="connsiteX8-5085" fmla="*/ 221601 w 6354263"/>
              <a:gd name="connsiteY8-5086" fmla="*/ 6492130 h 6858000"/>
              <a:gd name="connsiteX9-5087" fmla="*/ 236883 w 6354263"/>
              <a:gd name="connsiteY9-5088" fmla="*/ 6431610 h 6858000"/>
              <a:gd name="connsiteX10-5089" fmla="*/ 255237 w 6354263"/>
              <a:gd name="connsiteY10-5090" fmla="*/ 6294334 h 6858000"/>
              <a:gd name="connsiteX11-5091" fmla="*/ 243327 w 6354263"/>
              <a:gd name="connsiteY11-5092" fmla="*/ 6231403 h 6858000"/>
              <a:gd name="connsiteX12-5093" fmla="*/ 236174 w 6354263"/>
              <a:gd name="connsiteY12-5094" fmla="*/ 6202459 h 6858000"/>
              <a:gd name="connsiteX13-5095" fmla="*/ 235003 w 6354263"/>
              <a:gd name="connsiteY13-5096" fmla="*/ 6153037 h 6858000"/>
              <a:gd name="connsiteX14-5097" fmla="*/ 242392 w 6354263"/>
              <a:gd name="connsiteY14-5098" fmla="*/ 5905303 h 6858000"/>
              <a:gd name="connsiteX15-5099" fmla="*/ 271577 w 6354263"/>
              <a:gd name="connsiteY15-5100" fmla="*/ 5712857 h 6858000"/>
              <a:gd name="connsiteX16-5101" fmla="*/ 338056 w 6354263"/>
              <a:gd name="connsiteY16-5102" fmla="*/ 5449031 h 6858000"/>
              <a:gd name="connsiteX17-5103" fmla="*/ 373987 w 6354263"/>
              <a:gd name="connsiteY17-5104" fmla="*/ 5341916 h 6858000"/>
              <a:gd name="connsiteX18-5105" fmla="*/ 411377 w 6354263"/>
              <a:gd name="connsiteY18-5106" fmla="*/ 5264214 h 6858000"/>
              <a:gd name="connsiteX19-5107" fmla="*/ 417377 w 6354263"/>
              <a:gd name="connsiteY19-5108" fmla="*/ 5225268 h 6858000"/>
              <a:gd name="connsiteX20-5109" fmla="*/ 425445 w 6354263"/>
              <a:gd name="connsiteY20-5110" fmla="*/ 5159961 h 6858000"/>
              <a:gd name="connsiteX21-5111" fmla="*/ 428962 w 6354263"/>
              <a:gd name="connsiteY21-5112" fmla="*/ 5125185 h 6858000"/>
              <a:gd name="connsiteX22-5113" fmla="*/ 443433 w 6354263"/>
              <a:gd name="connsiteY22-5114" fmla="*/ 4993030 h 6858000"/>
              <a:gd name="connsiteX23-5115" fmla="*/ 450164 w 6354263"/>
              <a:gd name="connsiteY23-5116" fmla="*/ 4946844 h 6858000"/>
              <a:gd name="connsiteX24-5117" fmla="*/ 461132 w 6354263"/>
              <a:gd name="connsiteY24-5118" fmla="*/ 4858827 h 6858000"/>
              <a:gd name="connsiteX25-5119" fmla="*/ 466883 w 6354263"/>
              <a:gd name="connsiteY25-5120" fmla="*/ 4808488 h 6858000"/>
              <a:gd name="connsiteX26-5121" fmla="*/ 458077 w 6354263"/>
              <a:gd name="connsiteY26-5122" fmla="*/ 4375228 h 6858000"/>
              <a:gd name="connsiteX27-5123" fmla="*/ 439230 w 6354263"/>
              <a:gd name="connsiteY27-5124" fmla="*/ 4214165 h 6858000"/>
              <a:gd name="connsiteX28-5125" fmla="*/ 440817 w 6354263"/>
              <a:gd name="connsiteY28-5126" fmla="*/ 4076008 h 6858000"/>
              <a:gd name="connsiteX29-5127" fmla="*/ 428834 w 6354263"/>
              <a:gd name="connsiteY29-5128" fmla="*/ 4033999 h 6858000"/>
              <a:gd name="connsiteX30-5129" fmla="*/ 428566 w 6354263"/>
              <a:gd name="connsiteY30-5130" fmla="*/ 4013953 h 6858000"/>
              <a:gd name="connsiteX31-5131" fmla="*/ 432754 w 6354263"/>
              <a:gd name="connsiteY31-5132" fmla="*/ 3872886 h 6858000"/>
              <a:gd name="connsiteX32-5133" fmla="*/ 453474 w 6354263"/>
              <a:gd name="connsiteY32-5134" fmla="*/ 3738082 h 6858000"/>
              <a:gd name="connsiteX33-5135" fmla="*/ 460631 w 6354263"/>
              <a:gd name="connsiteY33-5136" fmla="*/ 3673397 h 6858000"/>
              <a:gd name="connsiteX34-5137" fmla="*/ 459945 w 6354263"/>
              <a:gd name="connsiteY34-5138" fmla="*/ 3637109 h 6858000"/>
              <a:gd name="connsiteX35-5139" fmla="*/ 463299 w 6354263"/>
              <a:gd name="connsiteY35-5140" fmla="*/ 3536883 h 6858000"/>
              <a:gd name="connsiteX36-5141" fmla="*/ 484176 w 6354263"/>
              <a:gd name="connsiteY36-5142" fmla="*/ 3295862 h 6858000"/>
              <a:gd name="connsiteX37-5143" fmla="*/ 467153 w 6354263"/>
              <a:gd name="connsiteY37-5144" fmla="*/ 3158586 h 6858000"/>
              <a:gd name="connsiteX38-5145" fmla="*/ 429046 w 6354263"/>
              <a:gd name="connsiteY38-5146" fmla="*/ 3072935 h 6858000"/>
              <a:gd name="connsiteX39-5147" fmla="*/ 404861 w 6354263"/>
              <a:gd name="connsiteY39-5148" fmla="*/ 2958185 h 6858000"/>
              <a:gd name="connsiteX40-5149" fmla="*/ 363244 w 6354263"/>
              <a:gd name="connsiteY40-5150" fmla="*/ 2843952 h 6858000"/>
              <a:gd name="connsiteX41-5151" fmla="*/ 299193 w 6354263"/>
              <a:gd name="connsiteY41-5152" fmla="*/ 2554718 h 6858000"/>
              <a:gd name="connsiteX42-5153" fmla="*/ 270763 w 6354263"/>
              <a:gd name="connsiteY42-5154" fmla="*/ 2447068 h 6858000"/>
              <a:gd name="connsiteX43-5155" fmla="*/ 274728 w 6354263"/>
              <a:gd name="connsiteY43-5156" fmla="*/ 2423438 h 6858000"/>
              <a:gd name="connsiteX44-5157" fmla="*/ 243390 w 6354263"/>
              <a:gd name="connsiteY44-5158" fmla="*/ 2261920 h 6858000"/>
              <a:gd name="connsiteX45-5159" fmla="*/ 218162 w 6354263"/>
              <a:gd name="connsiteY45-5160" fmla="*/ 2155135 h 6858000"/>
              <a:gd name="connsiteX46-5161" fmla="*/ 215686 w 6354263"/>
              <a:gd name="connsiteY46-5162" fmla="*/ 2118008 h 6858000"/>
              <a:gd name="connsiteX47-5163" fmla="*/ 216653 w 6354263"/>
              <a:gd name="connsiteY47-5164" fmla="*/ 2050531 h 6858000"/>
              <a:gd name="connsiteX48-5165" fmla="*/ 122489 w 6354263"/>
              <a:gd name="connsiteY48-5166" fmla="*/ 1732919 h 6858000"/>
              <a:gd name="connsiteX49-5167" fmla="*/ 94663 w 6354263"/>
              <a:gd name="connsiteY49-5168" fmla="*/ 1615777 h 6858000"/>
              <a:gd name="connsiteX50-5169" fmla="*/ 75954 w 6354263"/>
              <a:gd name="connsiteY50-5170" fmla="*/ 1563678 h 6858000"/>
              <a:gd name="connsiteX51-5171" fmla="*/ 81626 w 6354263"/>
              <a:gd name="connsiteY51-5172" fmla="*/ 1477995 h 6858000"/>
              <a:gd name="connsiteX52-5173" fmla="*/ 76163 w 6354263"/>
              <a:gd name="connsiteY52-5174" fmla="*/ 1307086 h 6858000"/>
              <a:gd name="connsiteX53-5175" fmla="*/ 81884 w 6354263"/>
              <a:gd name="connsiteY53-5176" fmla="*/ 1168288 h 6858000"/>
              <a:gd name="connsiteX54-5177" fmla="*/ 10557 w 6354263"/>
              <a:gd name="connsiteY54-5178" fmla="*/ 711705 h 6858000"/>
              <a:gd name="connsiteX55-5179" fmla="*/ 7547 w 6354263"/>
              <a:gd name="connsiteY55-5180" fmla="*/ 619315 h 6858000"/>
              <a:gd name="connsiteX56-5181" fmla="*/ 1367 w 6354263"/>
              <a:gd name="connsiteY56-5182" fmla="*/ 585934 h 6858000"/>
              <a:gd name="connsiteX57-5183" fmla="*/ 2540 w 6354263"/>
              <a:gd name="connsiteY57-5184" fmla="*/ 525163 h 6858000"/>
              <a:gd name="connsiteX58-5185" fmla="*/ 27257 w 6354263"/>
              <a:gd name="connsiteY58-5186" fmla="*/ 393828 h 6858000"/>
              <a:gd name="connsiteX59-5187" fmla="*/ 42081 w 6354263"/>
              <a:gd name="connsiteY59-5188" fmla="*/ 236673 h 6858000"/>
              <a:gd name="connsiteX60-5189" fmla="*/ 41149 w 6354263"/>
              <a:gd name="connsiteY60-5190" fmla="*/ 144983 h 6858000"/>
              <a:gd name="connsiteX61-5191" fmla="*/ 31684 w 6354263"/>
              <a:gd name="connsiteY61-5192" fmla="*/ 33857 h 6858000"/>
              <a:gd name="connsiteX62-5193" fmla="*/ 13714 w 6354263"/>
              <a:gd name="connsiteY62-5194" fmla="*/ 0 h 6858000"/>
              <a:gd name="connsiteX0-5195" fmla="*/ 13714 w 6354263"/>
              <a:gd name="connsiteY0-5196" fmla="*/ 0 h 6858000"/>
              <a:gd name="connsiteX1-5197" fmla="*/ 6354263 w 6354263"/>
              <a:gd name="connsiteY1-5198" fmla="*/ 0 h 6858000"/>
              <a:gd name="connsiteX2-5199" fmla="*/ 6354263 w 6354263"/>
              <a:gd name="connsiteY2-5200" fmla="*/ 6858000 h 6858000"/>
              <a:gd name="connsiteX3-5201" fmla="*/ 75551 w 6354263"/>
              <a:gd name="connsiteY3-5202" fmla="*/ 6857735 h 6858000"/>
              <a:gd name="connsiteX4-5203" fmla="*/ 111199 w 6354263"/>
              <a:gd name="connsiteY4-5204" fmla="*/ 6776847 h 6858000"/>
              <a:gd name="connsiteX5-5205" fmla="*/ 122402 w 6354263"/>
              <a:gd name="connsiteY5-5206" fmla="*/ 6737706 h 6858000"/>
              <a:gd name="connsiteX6-5207" fmla="*/ 139360 w 6354263"/>
              <a:gd name="connsiteY6-5208" fmla="*/ 6686827 h 6858000"/>
              <a:gd name="connsiteX7-5209" fmla="*/ 150639 w 6354263"/>
              <a:gd name="connsiteY7-5210" fmla="*/ 6633777 h 6858000"/>
              <a:gd name="connsiteX8-5211" fmla="*/ 221601 w 6354263"/>
              <a:gd name="connsiteY8-5212" fmla="*/ 6492130 h 6858000"/>
              <a:gd name="connsiteX9-5213" fmla="*/ 236883 w 6354263"/>
              <a:gd name="connsiteY9-5214" fmla="*/ 6431610 h 6858000"/>
              <a:gd name="connsiteX10-5215" fmla="*/ 255237 w 6354263"/>
              <a:gd name="connsiteY10-5216" fmla="*/ 6294334 h 6858000"/>
              <a:gd name="connsiteX11-5217" fmla="*/ 243327 w 6354263"/>
              <a:gd name="connsiteY11-5218" fmla="*/ 6231403 h 6858000"/>
              <a:gd name="connsiteX12-5219" fmla="*/ 236174 w 6354263"/>
              <a:gd name="connsiteY12-5220" fmla="*/ 6202459 h 6858000"/>
              <a:gd name="connsiteX13-5221" fmla="*/ 235003 w 6354263"/>
              <a:gd name="connsiteY13-5222" fmla="*/ 6153037 h 6858000"/>
              <a:gd name="connsiteX14-5223" fmla="*/ 242392 w 6354263"/>
              <a:gd name="connsiteY14-5224" fmla="*/ 5905303 h 6858000"/>
              <a:gd name="connsiteX15-5225" fmla="*/ 271577 w 6354263"/>
              <a:gd name="connsiteY15-5226" fmla="*/ 5712857 h 6858000"/>
              <a:gd name="connsiteX16-5227" fmla="*/ 338056 w 6354263"/>
              <a:gd name="connsiteY16-5228" fmla="*/ 5449031 h 6858000"/>
              <a:gd name="connsiteX17-5229" fmla="*/ 373987 w 6354263"/>
              <a:gd name="connsiteY17-5230" fmla="*/ 5341916 h 6858000"/>
              <a:gd name="connsiteX18-5231" fmla="*/ 411377 w 6354263"/>
              <a:gd name="connsiteY18-5232" fmla="*/ 5264214 h 6858000"/>
              <a:gd name="connsiteX19-5233" fmla="*/ 417377 w 6354263"/>
              <a:gd name="connsiteY19-5234" fmla="*/ 5225268 h 6858000"/>
              <a:gd name="connsiteX20-5235" fmla="*/ 425445 w 6354263"/>
              <a:gd name="connsiteY20-5236" fmla="*/ 5159961 h 6858000"/>
              <a:gd name="connsiteX21-5237" fmla="*/ 428962 w 6354263"/>
              <a:gd name="connsiteY21-5238" fmla="*/ 5125185 h 6858000"/>
              <a:gd name="connsiteX22-5239" fmla="*/ 443433 w 6354263"/>
              <a:gd name="connsiteY22-5240" fmla="*/ 4993030 h 6858000"/>
              <a:gd name="connsiteX23-5241" fmla="*/ 450164 w 6354263"/>
              <a:gd name="connsiteY23-5242" fmla="*/ 4946844 h 6858000"/>
              <a:gd name="connsiteX24-5243" fmla="*/ 461132 w 6354263"/>
              <a:gd name="connsiteY24-5244" fmla="*/ 4858827 h 6858000"/>
              <a:gd name="connsiteX25-5245" fmla="*/ 466883 w 6354263"/>
              <a:gd name="connsiteY25-5246" fmla="*/ 4808488 h 6858000"/>
              <a:gd name="connsiteX26-5247" fmla="*/ 458077 w 6354263"/>
              <a:gd name="connsiteY26-5248" fmla="*/ 4375228 h 6858000"/>
              <a:gd name="connsiteX27-5249" fmla="*/ 439230 w 6354263"/>
              <a:gd name="connsiteY27-5250" fmla="*/ 4214165 h 6858000"/>
              <a:gd name="connsiteX28-5251" fmla="*/ 440817 w 6354263"/>
              <a:gd name="connsiteY28-5252" fmla="*/ 4076008 h 6858000"/>
              <a:gd name="connsiteX29-5253" fmla="*/ 428834 w 6354263"/>
              <a:gd name="connsiteY29-5254" fmla="*/ 4033999 h 6858000"/>
              <a:gd name="connsiteX30-5255" fmla="*/ 428566 w 6354263"/>
              <a:gd name="connsiteY30-5256" fmla="*/ 4013953 h 6858000"/>
              <a:gd name="connsiteX31-5257" fmla="*/ 432754 w 6354263"/>
              <a:gd name="connsiteY31-5258" fmla="*/ 3872886 h 6858000"/>
              <a:gd name="connsiteX32-5259" fmla="*/ 453474 w 6354263"/>
              <a:gd name="connsiteY32-5260" fmla="*/ 3738082 h 6858000"/>
              <a:gd name="connsiteX33-5261" fmla="*/ 460631 w 6354263"/>
              <a:gd name="connsiteY33-5262" fmla="*/ 3673397 h 6858000"/>
              <a:gd name="connsiteX34-5263" fmla="*/ 459945 w 6354263"/>
              <a:gd name="connsiteY34-5264" fmla="*/ 3637109 h 6858000"/>
              <a:gd name="connsiteX35-5265" fmla="*/ 463299 w 6354263"/>
              <a:gd name="connsiteY35-5266" fmla="*/ 3536883 h 6858000"/>
              <a:gd name="connsiteX36-5267" fmla="*/ 484176 w 6354263"/>
              <a:gd name="connsiteY36-5268" fmla="*/ 3295862 h 6858000"/>
              <a:gd name="connsiteX37-5269" fmla="*/ 467153 w 6354263"/>
              <a:gd name="connsiteY37-5270" fmla="*/ 3158586 h 6858000"/>
              <a:gd name="connsiteX38-5271" fmla="*/ 429046 w 6354263"/>
              <a:gd name="connsiteY38-5272" fmla="*/ 3072935 h 6858000"/>
              <a:gd name="connsiteX39-5273" fmla="*/ 404861 w 6354263"/>
              <a:gd name="connsiteY39-5274" fmla="*/ 2958185 h 6858000"/>
              <a:gd name="connsiteX40-5275" fmla="*/ 363244 w 6354263"/>
              <a:gd name="connsiteY40-5276" fmla="*/ 2843952 h 6858000"/>
              <a:gd name="connsiteX41-5277" fmla="*/ 299193 w 6354263"/>
              <a:gd name="connsiteY41-5278" fmla="*/ 2554718 h 6858000"/>
              <a:gd name="connsiteX42-5279" fmla="*/ 270763 w 6354263"/>
              <a:gd name="connsiteY42-5280" fmla="*/ 2447068 h 6858000"/>
              <a:gd name="connsiteX43-5281" fmla="*/ 274728 w 6354263"/>
              <a:gd name="connsiteY43-5282" fmla="*/ 2423438 h 6858000"/>
              <a:gd name="connsiteX44-5283" fmla="*/ 243390 w 6354263"/>
              <a:gd name="connsiteY44-5284" fmla="*/ 2261920 h 6858000"/>
              <a:gd name="connsiteX45-5285" fmla="*/ 218162 w 6354263"/>
              <a:gd name="connsiteY45-5286" fmla="*/ 2155135 h 6858000"/>
              <a:gd name="connsiteX46-5287" fmla="*/ 215686 w 6354263"/>
              <a:gd name="connsiteY46-5288" fmla="*/ 2118008 h 6858000"/>
              <a:gd name="connsiteX47-5289" fmla="*/ 216653 w 6354263"/>
              <a:gd name="connsiteY47-5290" fmla="*/ 2050531 h 6858000"/>
              <a:gd name="connsiteX48-5291" fmla="*/ 122489 w 6354263"/>
              <a:gd name="connsiteY48-5292" fmla="*/ 1732919 h 6858000"/>
              <a:gd name="connsiteX49-5293" fmla="*/ 94663 w 6354263"/>
              <a:gd name="connsiteY49-5294" fmla="*/ 1615777 h 6858000"/>
              <a:gd name="connsiteX50-5295" fmla="*/ 75954 w 6354263"/>
              <a:gd name="connsiteY50-5296" fmla="*/ 1563678 h 6858000"/>
              <a:gd name="connsiteX51-5297" fmla="*/ 81626 w 6354263"/>
              <a:gd name="connsiteY51-5298" fmla="*/ 1477995 h 6858000"/>
              <a:gd name="connsiteX52-5299" fmla="*/ 76163 w 6354263"/>
              <a:gd name="connsiteY52-5300" fmla="*/ 1307086 h 6858000"/>
              <a:gd name="connsiteX53-5301" fmla="*/ 81884 w 6354263"/>
              <a:gd name="connsiteY53-5302" fmla="*/ 1168288 h 6858000"/>
              <a:gd name="connsiteX54-5303" fmla="*/ 10557 w 6354263"/>
              <a:gd name="connsiteY54-5304" fmla="*/ 711705 h 6858000"/>
              <a:gd name="connsiteX55-5305" fmla="*/ 7547 w 6354263"/>
              <a:gd name="connsiteY55-5306" fmla="*/ 619315 h 6858000"/>
              <a:gd name="connsiteX56-5307" fmla="*/ 1367 w 6354263"/>
              <a:gd name="connsiteY56-5308" fmla="*/ 585934 h 6858000"/>
              <a:gd name="connsiteX57-5309" fmla="*/ 2540 w 6354263"/>
              <a:gd name="connsiteY57-5310" fmla="*/ 525163 h 6858000"/>
              <a:gd name="connsiteX58-5311" fmla="*/ 27257 w 6354263"/>
              <a:gd name="connsiteY58-5312" fmla="*/ 393828 h 6858000"/>
              <a:gd name="connsiteX59-5313" fmla="*/ 42081 w 6354263"/>
              <a:gd name="connsiteY59-5314" fmla="*/ 236673 h 6858000"/>
              <a:gd name="connsiteX60-5315" fmla="*/ 41149 w 6354263"/>
              <a:gd name="connsiteY60-5316" fmla="*/ 144983 h 6858000"/>
              <a:gd name="connsiteX61-5317" fmla="*/ 31684 w 6354263"/>
              <a:gd name="connsiteY61-5318" fmla="*/ 33857 h 6858000"/>
              <a:gd name="connsiteX62-5319" fmla="*/ 13714 w 6354263"/>
              <a:gd name="connsiteY62-5320" fmla="*/ 0 h 6858000"/>
              <a:gd name="connsiteX0-5321" fmla="*/ 12347 w 6352896"/>
              <a:gd name="connsiteY0-5322" fmla="*/ 0 h 6858000"/>
              <a:gd name="connsiteX1-5323" fmla="*/ 6352896 w 6352896"/>
              <a:gd name="connsiteY1-5324" fmla="*/ 0 h 6858000"/>
              <a:gd name="connsiteX2-5325" fmla="*/ 6352896 w 6352896"/>
              <a:gd name="connsiteY2-5326" fmla="*/ 6858000 h 6858000"/>
              <a:gd name="connsiteX3-5327" fmla="*/ 74184 w 6352896"/>
              <a:gd name="connsiteY3-5328" fmla="*/ 6857735 h 6858000"/>
              <a:gd name="connsiteX4-5329" fmla="*/ 109832 w 6352896"/>
              <a:gd name="connsiteY4-5330" fmla="*/ 6776847 h 6858000"/>
              <a:gd name="connsiteX5-5331" fmla="*/ 121035 w 6352896"/>
              <a:gd name="connsiteY5-5332" fmla="*/ 6737706 h 6858000"/>
              <a:gd name="connsiteX6-5333" fmla="*/ 137993 w 6352896"/>
              <a:gd name="connsiteY6-5334" fmla="*/ 6686827 h 6858000"/>
              <a:gd name="connsiteX7-5335" fmla="*/ 149272 w 6352896"/>
              <a:gd name="connsiteY7-5336" fmla="*/ 6633777 h 6858000"/>
              <a:gd name="connsiteX8-5337" fmla="*/ 220234 w 6352896"/>
              <a:gd name="connsiteY8-5338" fmla="*/ 6492130 h 6858000"/>
              <a:gd name="connsiteX9-5339" fmla="*/ 235516 w 6352896"/>
              <a:gd name="connsiteY9-5340" fmla="*/ 6431610 h 6858000"/>
              <a:gd name="connsiteX10-5341" fmla="*/ 253870 w 6352896"/>
              <a:gd name="connsiteY10-5342" fmla="*/ 6294334 h 6858000"/>
              <a:gd name="connsiteX11-5343" fmla="*/ 241960 w 6352896"/>
              <a:gd name="connsiteY11-5344" fmla="*/ 6231403 h 6858000"/>
              <a:gd name="connsiteX12-5345" fmla="*/ 234807 w 6352896"/>
              <a:gd name="connsiteY12-5346" fmla="*/ 6202459 h 6858000"/>
              <a:gd name="connsiteX13-5347" fmla="*/ 233636 w 6352896"/>
              <a:gd name="connsiteY13-5348" fmla="*/ 6153037 h 6858000"/>
              <a:gd name="connsiteX14-5349" fmla="*/ 241025 w 6352896"/>
              <a:gd name="connsiteY14-5350" fmla="*/ 5905303 h 6858000"/>
              <a:gd name="connsiteX15-5351" fmla="*/ 270210 w 6352896"/>
              <a:gd name="connsiteY15-5352" fmla="*/ 5712857 h 6858000"/>
              <a:gd name="connsiteX16-5353" fmla="*/ 336689 w 6352896"/>
              <a:gd name="connsiteY16-5354" fmla="*/ 5449031 h 6858000"/>
              <a:gd name="connsiteX17-5355" fmla="*/ 372620 w 6352896"/>
              <a:gd name="connsiteY17-5356" fmla="*/ 5341916 h 6858000"/>
              <a:gd name="connsiteX18-5357" fmla="*/ 410010 w 6352896"/>
              <a:gd name="connsiteY18-5358" fmla="*/ 5264214 h 6858000"/>
              <a:gd name="connsiteX19-5359" fmla="*/ 416010 w 6352896"/>
              <a:gd name="connsiteY19-5360" fmla="*/ 5225268 h 6858000"/>
              <a:gd name="connsiteX20-5361" fmla="*/ 424078 w 6352896"/>
              <a:gd name="connsiteY20-5362" fmla="*/ 5159961 h 6858000"/>
              <a:gd name="connsiteX21-5363" fmla="*/ 427595 w 6352896"/>
              <a:gd name="connsiteY21-5364" fmla="*/ 5125185 h 6858000"/>
              <a:gd name="connsiteX22-5365" fmla="*/ 442066 w 6352896"/>
              <a:gd name="connsiteY22-5366" fmla="*/ 4993030 h 6858000"/>
              <a:gd name="connsiteX23-5367" fmla="*/ 448797 w 6352896"/>
              <a:gd name="connsiteY23-5368" fmla="*/ 4946844 h 6858000"/>
              <a:gd name="connsiteX24-5369" fmla="*/ 459765 w 6352896"/>
              <a:gd name="connsiteY24-5370" fmla="*/ 4858827 h 6858000"/>
              <a:gd name="connsiteX25-5371" fmla="*/ 465516 w 6352896"/>
              <a:gd name="connsiteY25-5372" fmla="*/ 4808488 h 6858000"/>
              <a:gd name="connsiteX26-5373" fmla="*/ 456710 w 6352896"/>
              <a:gd name="connsiteY26-5374" fmla="*/ 4375228 h 6858000"/>
              <a:gd name="connsiteX27-5375" fmla="*/ 437863 w 6352896"/>
              <a:gd name="connsiteY27-5376" fmla="*/ 4214165 h 6858000"/>
              <a:gd name="connsiteX28-5377" fmla="*/ 439450 w 6352896"/>
              <a:gd name="connsiteY28-5378" fmla="*/ 4076008 h 6858000"/>
              <a:gd name="connsiteX29-5379" fmla="*/ 427467 w 6352896"/>
              <a:gd name="connsiteY29-5380" fmla="*/ 4033999 h 6858000"/>
              <a:gd name="connsiteX30-5381" fmla="*/ 427199 w 6352896"/>
              <a:gd name="connsiteY30-5382" fmla="*/ 4013953 h 6858000"/>
              <a:gd name="connsiteX31-5383" fmla="*/ 431387 w 6352896"/>
              <a:gd name="connsiteY31-5384" fmla="*/ 3872886 h 6858000"/>
              <a:gd name="connsiteX32-5385" fmla="*/ 452107 w 6352896"/>
              <a:gd name="connsiteY32-5386" fmla="*/ 3738082 h 6858000"/>
              <a:gd name="connsiteX33-5387" fmla="*/ 459264 w 6352896"/>
              <a:gd name="connsiteY33-5388" fmla="*/ 3673397 h 6858000"/>
              <a:gd name="connsiteX34-5389" fmla="*/ 458578 w 6352896"/>
              <a:gd name="connsiteY34-5390" fmla="*/ 3637109 h 6858000"/>
              <a:gd name="connsiteX35-5391" fmla="*/ 461932 w 6352896"/>
              <a:gd name="connsiteY35-5392" fmla="*/ 3536883 h 6858000"/>
              <a:gd name="connsiteX36-5393" fmla="*/ 482809 w 6352896"/>
              <a:gd name="connsiteY36-5394" fmla="*/ 3295862 h 6858000"/>
              <a:gd name="connsiteX37-5395" fmla="*/ 465786 w 6352896"/>
              <a:gd name="connsiteY37-5396" fmla="*/ 3158586 h 6858000"/>
              <a:gd name="connsiteX38-5397" fmla="*/ 427679 w 6352896"/>
              <a:gd name="connsiteY38-5398" fmla="*/ 3072935 h 6858000"/>
              <a:gd name="connsiteX39-5399" fmla="*/ 403494 w 6352896"/>
              <a:gd name="connsiteY39-5400" fmla="*/ 2958185 h 6858000"/>
              <a:gd name="connsiteX40-5401" fmla="*/ 361877 w 6352896"/>
              <a:gd name="connsiteY40-5402" fmla="*/ 2843952 h 6858000"/>
              <a:gd name="connsiteX41-5403" fmla="*/ 297826 w 6352896"/>
              <a:gd name="connsiteY41-5404" fmla="*/ 2554718 h 6858000"/>
              <a:gd name="connsiteX42-5405" fmla="*/ 269396 w 6352896"/>
              <a:gd name="connsiteY42-5406" fmla="*/ 2447068 h 6858000"/>
              <a:gd name="connsiteX43-5407" fmla="*/ 273361 w 6352896"/>
              <a:gd name="connsiteY43-5408" fmla="*/ 2423438 h 6858000"/>
              <a:gd name="connsiteX44-5409" fmla="*/ 242023 w 6352896"/>
              <a:gd name="connsiteY44-5410" fmla="*/ 2261920 h 6858000"/>
              <a:gd name="connsiteX45-5411" fmla="*/ 216795 w 6352896"/>
              <a:gd name="connsiteY45-5412" fmla="*/ 2155135 h 6858000"/>
              <a:gd name="connsiteX46-5413" fmla="*/ 214319 w 6352896"/>
              <a:gd name="connsiteY46-5414" fmla="*/ 2118008 h 6858000"/>
              <a:gd name="connsiteX47-5415" fmla="*/ 215286 w 6352896"/>
              <a:gd name="connsiteY47-5416" fmla="*/ 2050531 h 6858000"/>
              <a:gd name="connsiteX48-5417" fmla="*/ 121122 w 6352896"/>
              <a:gd name="connsiteY48-5418" fmla="*/ 1732919 h 6858000"/>
              <a:gd name="connsiteX49-5419" fmla="*/ 93296 w 6352896"/>
              <a:gd name="connsiteY49-5420" fmla="*/ 1615777 h 6858000"/>
              <a:gd name="connsiteX50-5421" fmla="*/ 74587 w 6352896"/>
              <a:gd name="connsiteY50-5422" fmla="*/ 1563678 h 6858000"/>
              <a:gd name="connsiteX51-5423" fmla="*/ 80259 w 6352896"/>
              <a:gd name="connsiteY51-5424" fmla="*/ 1477995 h 6858000"/>
              <a:gd name="connsiteX52-5425" fmla="*/ 74796 w 6352896"/>
              <a:gd name="connsiteY52-5426" fmla="*/ 1307086 h 6858000"/>
              <a:gd name="connsiteX53-5427" fmla="*/ 80517 w 6352896"/>
              <a:gd name="connsiteY53-5428" fmla="*/ 1168288 h 6858000"/>
              <a:gd name="connsiteX54-5429" fmla="*/ 9190 w 6352896"/>
              <a:gd name="connsiteY54-5430" fmla="*/ 711705 h 6858000"/>
              <a:gd name="connsiteX55-5431" fmla="*/ 6180 w 6352896"/>
              <a:gd name="connsiteY55-5432" fmla="*/ 619315 h 6858000"/>
              <a:gd name="connsiteX56-5433" fmla="*/ 0 w 6352896"/>
              <a:gd name="connsiteY56-5434" fmla="*/ 585934 h 6858000"/>
              <a:gd name="connsiteX57-5435" fmla="*/ 25890 w 6352896"/>
              <a:gd name="connsiteY57-5436" fmla="*/ 393828 h 6858000"/>
              <a:gd name="connsiteX58-5437" fmla="*/ 40714 w 6352896"/>
              <a:gd name="connsiteY58-5438" fmla="*/ 236673 h 6858000"/>
              <a:gd name="connsiteX59-5439" fmla="*/ 39782 w 6352896"/>
              <a:gd name="connsiteY59-5440" fmla="*/ 144983 h 6858000"/>
              <a:gd name="connsiteX60-5441" fmla="*/ 30317 w 6352896"/>
              <a:gd name="connsiteY60-5442" fmla="*/ 33857 h 6858000"/>
              <a:gd name="connsiteX61-5443" fmla="*/ 12347 w 6352896"/>
              <a:gd name="connsiteY61-5444" fmla="*/ 0 h 6858000"/>
              <a:gd name="connsiteX0-5445" fmla="*/ 6167 w 6346716"/>
              <a:gd name="connsiteY0-5446" fmla="*/ 0 h 6858000"/>
              <a:gd name="connsiteX1-5447" fmla="*/ 6346716 w 6346716"/>
              <a:gd name="connsiteY1-5448" fmla="*/ 0 h 6858000"/>
              <a:gd name="connsiteX2-5449" fmla="*/ 6346716 w 6346716"/>
              <a:gd name="connsiteY2-5450" fmla="*/ 6858000 h 6858000"/>
              <a:gd name="connsiteX3-5451" fmla="*/ 68004 w 6346716"/>
              <a:gd name="connsiteY3-5452" fmla="*/ 6857735 h 6858000"/>
              <a:gd name="connsiteX4-5453" fmla="*/ 103652 w 6346716"/>
              <a:gd name="connsiteY4-5454" fmla="*/ 6776847 h 6858000"/>
              <a:gd name="connsiteX5-5455" fmla="*/ 114855 w 6346716"/>
              <a:gd name="connsiteY5-5456" fmla="*/ 6737706 h 6858000"/>
              <a:gd name="connsiteX6-5457" fmla="*/ 131813 w 6346716"/>
              <a:gd name="connsiteY6-5458" fmla="*/ 6686827 h 6858000"/>
              <a:gd name="connsiteX7-5459" fmla="*/ 143092 w 6346716"/>
              <a:gd name="connsiteY7-5460" fmla="*/ 6633777 h 6858000"/>
              <a:gd name="connsiteX8-5461" fmla="*/ 214054 w 6346716"/>
              <a:gd name="connsiteY8-5462" fmla="*/ 6492130 h 6858000"/>
              <a:gd name="connsiteX9-5463" fmla="*/ 229336 w 6346716"/>
              <a:gd name="connsiteY9-5464" fmla="*/ 6431610 h 6858000"/>
              <a:gd name="connsiteX10-5465" fmla="*/ 247690 w 6346716"/>
              <a:gd name="connsiteY10-5466" fmla="*/ 6294334 h 6858000"/>
              <a:gd name="connsiteX11-5467" fmla="*/ 235780 w 6346716"/>
              <a:gd name="connsiteY11-5468" fmla="*/ 6231403 h 6858000"/>
              <a:gd name="connsiteX12-5469" fmla="*/ 228627 w 6346716"/>
              <a:gd name="connsiteY12-5470" fmla="*/ 6202459 h 6858000"/>
              <a:gd name="connsiteX13-5471" fmla="*/ 227456 w 6346716"/>
              <a:gd name="connsiteY13-5472" fmla="*/ 6153037 h 6858000"/>
              <a:gd name="connsiteX14-5473" fmla="*/ 234845 w 6346716"/>
              <a:gd name="connsiteY14-5474" fmla="*/ 5905303 h 6858000"/>
              <a:gd name="connsiteX15-5475" fmla="*/ 264030 w 6346716"/>
              <a:gd name="connsiteY15-5476" fmla="*/ 5712857 h 6858000"/>
              <a:gd name="connsiteX16-5477" fmla="*/ 330509 w 6346716"/>
              <a:gd name="connsiteY16-5478" fmla="*/ 5449031 h 6858000"/>
              <a:gd name="connsiteX17-5479" fmla="*/ 366440 w 6346716"/>
              <a:gd name="connsiteY17-5480" fmla="*/ 5341916 h 6858000"/>
              <a:gd name="connsiteX18-5481" fmla="*/ 403830 w 6346716"/>
              <a:gd name="connsiteY18-5482" fmla="*/ 5264214 h 6858000"/>
              <a:gd name="connsiteX19-5483" fmla="*/ 409830 w 6346716"/>
              <a:gd name="connsiteY19-5484" fmla="*/ 5225268 h 6858000"/>
              <a:gd name="connsiteX20-5485" fmla="*/ 417898 w 6346716"/>
              <a:gd name="connsiteY20-5486" fmla="*/ 5159961 h 6858000"/>
              <a:gd name="connsiteX21-5487" fmla="*/ 421415 w 6346716"/>
              <a:gd name="connsiteY21-5488" fmla="*/ 5125185 h 6858000"/>
              <a:gd name="connsiteX22-5489" fmla="*/ 435886 w 6346716"/>
              <a:gd name="connsiteY22-5490" fmla="*/ 4993030 h 6858000"/>
              <a:gd name="connsiteX23-5491" fmla="*/ 442617 w 6346716"/>
              <a:gd name="connsiteY23-5492" fmla="*/ 4946844 h 6858000"/>
              <a:gd name="connsiteX24-5493" fmla="*/ 453585 w 6346716"/>
              <a:gd name="connsiteY24-5494" fmla="*/ 4858827 h 6858000"/>
              <a:gd name="connsiteX25-5495" fmla="*/ 459336 w 6346716"/>
              <a:gd name="connsiteY25-5496" fmla="*/ 4808488 h 6858000"/>
              <a:gd name="connsiteX26-5497" fmla="*/ 450530 w 6346716"/>
              <a:gd name="connsiteY26-5498" fmla="*/ 4375228 h 6858000"/>
              <a:gd name="connsiteX27-5499" fmla="*/ 431683 w 6346716"/>
              <a:gd name="connsiteY27-5500" fmla="*/ 4214165 h 6858000"/>
              <a:gd name="connsiteX28-5501" fmla="*/ 433270 w 6346716"/>
              <a:gd name="connsiteY28-5502" fmla="*/ 4076008 h 6858000"/>
              <a:gd name="connsiteX29-5503" fmla="*/ 421287 w 6346716"/>
              <a:gd name="connsiteY29-5504" fmla="*/ 4033999 h 6858000"/>
              <a:gd name="connsiteX30-5505" fmla="*/ 421019 w 6346716"/>
              <a:gd name="connsiteY30-5506" fmla="*/ 4013953 h 6858000"/>
              <a:gd name="connsiteX31-5507" fmla="*/ 425207 w 6346716"/>
              <a:gd name="connsiteY31-5508" fmla="*/ 3872886 h 6858000"/>
              <a:gd name="connsiteX32-5509" fmla="*/ 445927 w 6346716"/>
              <a:gd name="connsiteY32-5510" fmla="*/ 3738082 h 6858000"/>
              <a:gd name="connsiteX33-5511" fmla="*/ 453084 w 6346716"/>
              <a:gd name="connsiteY33-5512" fmla="*/ 3673397 h 6858000"/>
              <a:gd name="connsiteX34-5513" fmla="*/ 452398 w 6346716"/>
              <a:gd name="connsiteY34-5514" fmla="*/ 3637109 h 6858000"/>
              <a:gd name="connsiteX35-5515" fmla="*/ 455752 w 6346716"/>
              <a:gd name="connsiteY35-5516" fmla="*/ 3536883 h 6858000"/>
              <a:gd name="connsiteX36-5517" fmla="*/ 476629 w 6346716"/>
              <a:gd name="connsiteY36-5518" fmla="*/ 3295862 h 6858000"/>
              <a:gd name="connsiteX37-5519" fmla="*/ 459606 w 6346716"/>
              <a:gd name="connsiteY37-5520" fmla="*/ 3158586 h 6858000"/>
              <a:gd name="connsiteX38-5521" fmla="*/ 421499 w 6346716"/>
              <a:gd name="connsiteY38-5522" fmla="*/ 3072935 h 6858000"/>
              <a:gd name="connsiteX39-5523" fmla="*/ 397314 w 6346716"/>
              <a:gd name="connsiteY39-5524" fmla="*/ 2958185 h 6858000"/>
              <a:gd name="connsiteX40-5525" fmla="*/ 355697 w 6346716"/>
              <a:gd name="connsiteY40-5526" fmla="*/ 2843952 h 6858000"/>
              <a:gd name="connsiteX41-5527" fmla="*/ 291646 w 6346716"/>
              <a:gd name="connsiteY41-5528" fmla="*/ 2554718 h 6858000"/>
              <a:gd name="connsiteX42-5529" fmla="*/ 263216 w 6346716"/>
              <a:gd name="connsiteY42-5530" fmla="*/ 2447068 h 6858000"/>
              <a:gd name="connsiteX43-5531" fmla="*/ 267181 w 6346716"/>
              <a:gd name="connsiteY43-5532" fmla="*/ 2423438 h 6858000"/>
              <a:gd name="connsiteX44-5533" fmla="*/ 235843 w 6346716"/>
              <a:gd name="connsiteY44-5534" fmla="*/ 2261920 h 6858000"/>
              <a:gd name="connsiteX45-5535" fmla="*/ 210615 w 6346716"/>
              <a:gd name="connsiteY45-5536" fmla="*/ 2155135 h 6858000"/>
              <a:gd name="connsiteX46-5537" fmla="*/ 208139 w 6346716"/>
              <a:gd name="connsiteY46-5538" fmla="*/ 2118008 h 6858000"/>
              <a:gd name="connsiteX47-5539" fmla="*/ 209106 w 6346716"/>
              <a:gd name="connsiteY47-5540" fmla="*/ 2050531 h 6858000"/>
              <a:gd name="connsiteX48-5541" fmla="*/ 114942 w 6346716"/>
              <a:gd name="connsiteY48-5542" fmla="*/ 1732919 h 6858000"/>
              <a:gd name="connsiteX49-5543" fmla="*/ 87116 w 6346716"/>
              <a:gd name="connsiteY49-5544" fmla="*/ 1615777 h 6858000"/>
              <a:gd name="connsiteX50-5545" fmla="*/ 68407 w 6346716"/>
              <a:gd name="connsiteY50-5546" fmla="*/ 1563678 h 6858000"/>
              <a:gd name="connsiteX51-5547" fmla="*/ 74079 w 6346716"/>
              <a:gd name="connsiteY51-5548" fmla="*/ 1477995 h 6858000"/>
              <a:gd name="connsiteX52-5549" fmla="*/ 68616 w 6346716"/>
              <a:gd name="connsiteY52-5550" fmla="*/ 1307086 h 6858000"/>
              <a:gd name="connsiteX53-5551" fmla="*/ 74337 w 6346716"/>
              <a:gd name="connsiteY53-5552" fmla="*/ 1168288 h 6858000"/>
              <a:gd name="connsiteX54-5553" fmla="*/ 3010 w 6346716"/>
              <a:gd name="connsiteY54-5554" fmla="*/ 711705 h 6858000"/>
              <a:gd name="connsiteX55-5555" fmla="*/ 0 w 6346716"/>
              <a:gd name="connsiteY55-5556" fmla="*/ 619315 h 6858000"/>
              <a:gd name="connsiteX56-5557" fmla="*/ 19710 w 6346716"/>
              <a:gd name="connsiteY56-5558" fmla="*/ 393828 h 6858000"/>
              <a:gd name="connsiteX57-5559" fmla="*/ 34534 w 6346716"/>
              <a:gd name="connsiteY57-5560" fmla="*/ 236673 h 6858000"/>
              <a:gd name="connsiteX58-5561" fmla="*/ 33602 w 6346716"/>
              <a:gd name="connsiteY58-5562" fmla="*/ 144983 h 6858000"/>
              <a:gd name="connsiteX59-5563" fmla="*/ 24137 w 6346716"/>
              <a:gd name="connsiteY59-5564" fmla="*/ 33857 h 6858000"/>
              <a:gd name="connsiteX60-5565" fmla="*/ 6167 w 6346716"/>
              <a:gd name="connsiteY60-5566" fmla="*/ 0 h 6858000"/>
              <a:gd name="connsiteX0-5567" fmla="*/ 8704 w 6349253"/>
              <a:gd name="connsiteY0-5568" fmla="*/ 0 h 6858000"/>
              <a:gd name="connsiteX1-5569" fmla="*/ 6349253 w 6349253"/>
              <a:gd name="connsiteY1-5570" fmla="*/ 0 h 6858000"/>
              <a:gd name="connsiteX2-5571" fmla="*/ 6349253 w 6349253"/>
              <a:gd name="connsiteY2-5572" fmla="*/ 6858000 h 6858000"/>
              <a:gd name="connsiteX3-5573" fmla="*/ 70541 w 6349253"/>
              <a:gd name="connsiteY3-5574" fmla="*/ 6857735 h 6858000"/>
              <a:gd name="connsiteX4-5575" fmla="*/ 106189 w 6349253"/>
              <a:gd name="connsiteY4-5576" fmla="*/ 6776847 h 6858000"/>
              <a:gd name="connsiteX5-5577" fmla="*/ 117392 w 6349253"/>
              <a:gd name="connsiteY5-5578" fmla="*/ 6737706 h 6858000"/>
              <a:gd name="connsiteX6-5579" fmla="*/ 134350 w 6349253"/>
              <a:gd name="connsiteY6-5580" fmla="*/ 6686827 h 6858000"/>
              <a:gd name="connsiteX7-5581" fmla="*/ 145629 w 6349253"/>
              <a:gd name="connsiteY7-5582" fmla="*/ 6633777 h 6858000"/>
              <a:gd name="connsiteX8-5583" fmla="*/ 216591 w 6349253"/>
              <a:gd name="connsiteY8-5584" fmla="*/ 6492130 h 6858000"/>
              <a:gd name="connsiteX9-5585" fmla="*/ 231873 w 6349253"/>
              <a:gd name="connsiteY9-5586" fmla="*/ 6431610 h 6858000"/>
              <a:gd name="connsiteX10-5587" fmla="*/ 250227 w 6349253"/>
              <a:gd name="connsiteY10-5588" fmla="*/ 6294334 h 6858000"/>
              <a:gd name="connsiteX11-5589" fmla="*/ 238317 w 6349253"/>
              <a:gd name="connsiteY11-5590" fmla="*/ 6231403 h 6858000"/>
              <a:gd name="connsiteX12-5591" fmla="*/ 231164 w 6349253"/>
              <a:gd name="connsiteY12-5592" fmla="*/ 6202459 h 6858000"/>
              <a:gd name="connsiteX13-5593" fmla="*/ 229993 w 6349253"/>
              <a:gd name="connsiteY13-5594" fmla="*/ 6153037 h 6858000"/>
              <a:gd name="connsiteX14-5595" fmla="*/ 237382 w 6349253"/>
              <a:gd name="connsiteY14-5596" fmla="*/ 5905303 h 6858000"/>
              <a:gd name="connsiteX15-5597" fmla="*/ 266567 w 6349253"/>
              <a:gd name="connsiteY15-5598" fmla="*/ 5712857 h 6858000"/>
              <a:gd name="connsiteX16-5599" fmla="*/ 333046 w 6349253"/>
              <a:gd name="connsiteY16-5600" fmla="*/ 5449031 h 6858000"/>
              <a:gd name="connsiteX17-5601" fmla="*/ 368977 w 6349253"/>
              <a:gd name="connsiteY17-5602" fmla="*/ 5341916 h 6858000"/>
              <a:gd name="connsiteX18-5603" fmla="*/ 406367 w 6349253"/>
              <a:gd name="connsiteY18-5604" fmla="*/ 5264214 h 6858000"/>
              <a:gd name="connsiteX19-5605" fmla="*/ 412367 w 6349253"/>
              <a:gd name="connsiteY19-5606" fmla="*/ 5225268 h 6858000"/>
              <a:gd name="connsiteX20-5607" fmla="*/ 420435 w 6349253"/>
              <a:gd name="connsiteY20-5608" fmla="*/ 5159961 h 6858000"/>
              <a:gd name="connsiteX21-5609" fmla="*/ 423952 w 6349253"/>
              <a:gd name="connsiteY21-5610" fmla="*/ 5125185 h 6858000"/>
              <a:gd name="connsiteX22-5611" fmla="*/ 438423 w 6349253"/>
              <a:gd name="connsiteY22-5612" fmla="*/ 4993030 h 6858000"/>
              <a:gd name="connsiteX23-5613" fmla="*/ 445154 w 6349253"/>
              <a:gd name="connsiteY23-5614" fmla="*/ 4946844 h 6858000"/>
              <a:gd name="connsiteX24-5615" fmla="*/ 456122 w 6349253"/>
              <a:gd name="connsiteY24-5616" fmla="*/ 4858827 h 6858000"/>
              <a:gd name="connsiteX25-5617" fmla="*/ 461873 w 6349253"/>
              <a:gd name="connsiteY25-5618" fmla="*/ 4808488 h 6858000"/>
              <a:gd name="connsiteX26-5619" fmla="*/ 453067 w 6349253"/>
              <a:gd name="connsiteY26-5620" fmla="*/ 4375228 h 6858000"/>
              <a:gd name="connsiteX27-5621" fmla="*/ 434220 w 6349253"/>
              <a:gd name="connsiteY27-5622" fmla="*/ 4214165 h 6858000"/>
              <a:gd name="connsiteX28-5623" fmla="*/ 435807 w 6349253"/>
              <a:gd name="connsiteY28-5624" fmla="*/ 4076008 h 6858000"/>
              <a:gd name="connsiteX29-5625" fmla="*/ 423824 w 6349253"/>
              <a:gd name="connsiteY29-5626" fmla="*/ 4033999 h 6858000"/>
              <a:gd name="connsiteX30-5627" fmla="*/ 423556 w 6349253"/>
              <a:gd name="connsiteY30-5628" fmla="*/ 4013953 h 6858000"/>
              <a:gd name="connsiteX31-5629" fmla="*/ 427744 w 6349253"/>
              <a:gd name="connsiteY31-5630" fmla="*/ 3872886 h 6858000"/>
              <a:gd name="connsiteX32-5631" fmla="*/ 448464 w 6349253"/>
              <a:gd name="connsiteY32-5632" fmla="*/ 3738082 h 6858000"/>
              <a:gd name="connsiteX33-5633" fmla="*/ 455621 w 6349253"/>
              <a:gd name="connsiteY33-5634" fmla="*/ 3673397 h 6858000"/>
              <a:gd name="connsiteX34-5635" fmla="*/ 454935 w 6349253"/>
              <a:gd name="connsiteY34-5636" fmla="*/ 3637109 h 6858000"/>
              <a:gd name="connsiteX35-5637" fmla="*/ 458289 w 6349253"/>
              <a:gd name="connsiteY35-5638" fmla="*/ 3536883 h 6858000"/>
              <a:gd name="connsiteX36-5639" fmla="*/ 479166 w 6349253"/>
              <a:gd name="connsiteY36-5640" fmla="*/ 3295862 h 6858000"/>
              <a:gd name="connsiteX37-5641" fmla="*/ 462143 w 6349253"/>
              <a:gd name="connsiteY37-5642" fmla="*/ 3158586 h 6858000"/>
              <a:gd name="connsiteX38-5643" fmla="*/ 424036 w 6349253"/>
              <a:gd name="connsiteY38-5644" fmla="*/ 3072935 h 6858000"/>
              <a:gd name="connsiteX39-5645" fmla="*/ 399851 w 6349253"/>
              <a:gd name="connsiteY39-5646" fmla="*/ 2958185 h 6858000"/>
              <a:gd name="connsiteX40-5647" fmla="*/ 358234 w 6349253"/>
              <a:gd name="connsiteY40-5648" fmla="*/ 2843952 h 6858000"/>
              <a:gd name="connsiteX41-5649" fmla="*/ 294183 w 6349253"/>
              <a:gd name="connsiteY41-5650" fmla="*/ 2554718 h 6858000"/>
              <a:gd name="connsiteX42-5651" fmla="*/ 265753 w 6349253"/>
              <a:gd name="connsiteY42-5652" fmla="*/ 2447068 h 6858000"/>
              <a:gd name="connsiteX43-5653" fmla="*/ 269718 w 6349253"/>
              <a:gd name="connsiteY43-5654" fmla="*/ 2423438 h 6858000"/>
              <a:gd name="connsiteX44-5655" fmla="*/ 238380 w 6349253"/>
              <a:gd name="connsiteY44-5656" fmla="*/ 2261920 h 6858000"/>
              <a:gd name="connsiteX45-5657" fmla="*/ 213152 w 6349253"/>
              <a:gd name="connsiteY45-5658" fmla="*/ 2155135 h 6858000"/>
              <a:gd name="connsiteX46-5659" fmla="*/ 210676 w 6349253"/>
              <a:gd name="connsiteY46-5660" fmla="*/ 2118008 h 6858000"/>
              <a:gd name="connsiteX47-5661" fmla="*/ 211643 w 6349253"/>
              <a:gd name="connsiteY47-5662" fmla="*/ 2050531 h 6858000"/>
              <a:gd name="connsiteX48-5663" fmla="*/ 117479 w 6349253"/>
              <a:gd name="connsiteY48-5664" fmla="*/ 1732919 h 6858000"/>
              <a:gd name="connsiteX49-5665" fmla="*/ 89653 w 6349253"/>
              <a:gd name="connsiteY49-5666" fmla="*/ 1615777 h 6858000"/>
              <a:gd name="connsiteX50-5667" fmla="*/ 70944 w 6349253"/>
              <a:gd name="connsiteY50-5668" fmla="*/ 1563678 h 6858000"/>
              <a:gd name="connsiteX51-5669" fmla="*/ 76616 w 6349253"/>
              <a:gd name="connsiteY51-5670" fmla="*/ 1477995 h 6858000"/>
              <a:gd name="connsiteX52-5671" fmla="*/ 71153 w 6349253"/>
              <a:gd name="connsiteY52-5672" fmla="*/ 1307086 h 6858000"/>
              <a:gd name="connsiteX53-5673" fmla="*/ 76874 w 6349253"/>
              <a:gd name="connsiteY53-5674" fmla="*/ 1168288 h 6858000"/>
              <a:gd name="connsiteX54-5675" fmla="*/ 5547 w 6349253"/>
              <a:gd name="connsiteY54-5676" fmla="*/ 711705 h 6858000"/>
              <a:gd name="connsiteX55-5677" fmla="*/ 0 w 6349253"/>
              <a:gd name="connsiteY55-5678" fmla="*/ 657363 h 6858000"/>
              <a:gd name="connsiteX56-5679" fmla="*/ 22247 w 6349253"/>
              <a:gd name="connsiteY56-5680" fmla="*/ 393828 h 6858000"/>
              <a:gd name="connsiteX57-5681" fmla="*/ 37071 w 6349253"/>
              <a:gd name="connsiteY57-5682" fmla="*/ 236673 h 6858000"/>
              <a:gd name="connsiteX58-5683" fmla="*/ 36139 w 6349253"/>
              <a:gd name="connsiteY58-5684" fmla="*/ 144983 h 6858000"/>
              <a:gd name="connsiteX59-5685" fmla="*/ 26674 w 6349253"/>
              <a:gd name="connsiteY59-5686" fmla="*/ 33857 h 6858000"/>
              <a:gd name="connsiteX60-5687" fmla="*/ 8704 w 6349253"/>
              <a:gd name="connsiteY60-5688" fmla="*/ 0 h 6858000"/>
              <a:gd name="connsiteX0-5689" fmla="*/ 11360 w 6351909"/>
              <a:gd name="connsiteY0-5690" fmla="*/ 0 h 6858000"/>
              <a:gd name="connsiteX1-5691" fmla="*/ 6351909 w 6351909"/>
              <a:gd name="connsiteY1-5692" fmla="*/ 0 h 6858000"/>
              <a:gd name="connsiteX2-5693" fmla="*/ 6351909 w 6351909"/>
              <a:gd name="connsiteY2-5694" fmla="*/ 6858000 h 6858000"/>
              <a:gd name="connsiteX3-5695" fmla="*/ 73197 w 6351909"/>
              <a:gd name="connsiteY3-5696" fmla="*/ 6857735 h 6858000"/>
              <a:gd name="connsiteX4-5697" fmla="*/ 108845 w 6351909"/>
              <a:gd name="connsiteY4-5698" fmla="*/ 6776847 h 6858000"/>
              <a:gd name="connsiteX5-5699" fmla="*/ 120048 w 6351909"/>
              <a:gd name="connsiteY5-5700" fmla="*/ 6737706 h 6858000"/>
              <a:gd name="connsiteX6-5701" fmla="*/ 137006 w 6351909"/>
              <a:gd name="connsiteY6-5702" fmla="*/ 6686827 h 6858000"/>
              <a:gd name="connsiteX7-5703" fmla="*/ 148285 w 6351909"/>
              <a:gd name="connsiteY7-5704" fmla="*/ 6633777 h 6858000"/>
              <a:gd name="connsiteX8-5705" fmla="*/ 219247 w 6351909"/>
              <a:gd name="connsiteY8-5706" fmla="*/ 6492130 h 6858000"/>
              <a:gd name="connsiteX9-5707" fmla="*/ 234529 w 6351909"/>
              <a:gd name="connsiteY9-5708" fmla="*/ 6431610 h 6858000"/>
              <a:gd name="connsiteX10-5709" fmla="*/ 252883 w 6351909"/>
              <a:gd name="connsiteY10-5710" fmla="*/ 6294334 h 6858000"/>
              <a:gd name="connsiteX11-5711" fmla="*/ 240973 w 6351909"/>
              <a:gd name="connsiteY11-5712" fmla="*/ 6231403 h 6858000"/>
              <a:gd name="connsiteX12-5713" fmla="*/ 233820 w 6351909"/>
              <a:gd name="connsiteY12-5714" fmla="*/ 6202459 h 6858000"/>
              <a:gd name="connsiteX13-5715" fmla="*/ 232649 w 6351909"/>
              <a:gd name="connsiteY13-5716" fmla="*/ 6153037 h 6858000"/>
              <a:gd name="connsiteX14-5717" fmla="*/ 240038 w 6351909"/>
              <a:gd name="connsiteY14-5718" fmla="*/ 5905303 h 6858000"/>
              <a:gd name="connsiteX15-5719" fmla="*/ 269223 w 6351909"/>
              <a:gd name="connsiteY15-5720" fmla="*/ 5712857 h 6858000"/>
              <a:gd name="connsiteX16-5721" fmla="*/ 335702 w 6351909"/>
              <a:gd name="connsiteY16-5722" fmla="*/ 5449031 h 6858000"/>
              <a:gd name="connsiteX17-5723" fmla="*/ 371633 w 6351909"/>
              <a:gd name="connsiteY17-5724" fmla="*/ 5341916 h 6858000"/>
              <a:gd name="connsiteX18-5725" fmla="*/ 409023 w 6351909"/>
              <a:gd name="connsiteY18-5726" fmla="*/ 5264214 h 6858000"/>
              <a:gd name="connsiteX19-5727" fmla="*/ 415023 w 6351909"/>
              <a:gd name="connsiteY19-5728" fmla="*/ 5225268 h 6858000"/>
              <a:gd name="connsiteX20-5729" fmla="*/ 423091 w 6351909"/>
              <a:gd name="connsiteY20-5730" fmla="*/ 5159961 h 6858000"/>
              <a:gd name="connsiteX21-5731" fmla="*/ 426608 w 6351909"/>
              <a:gd name="connsiteY21-5732" fmla="*/ 5125185 h 6858000"/>
              <a:gd name="connsiteX22-5733" fmla="*/ 441079 w 6351909"/>
              <a:gd name="connsiteY22-5734" fmla="*/ 4993030 h 6858000"/>
              <a:gd name="connsiteX23-5735" fmla="*/ 447810 w 6351909"/>
              <a:gd name="connsiteY23-5736" fmla="*/ 4946844 h 6858000"/>
              <a:gd name="connsiteX24-5737" fmla="*/ 458778 w 6351909"/>
              <a:gd name="connsiteY24-5738" fmla="*/ 4858827 h 6858000"/>
              <a:gd name="connsiteX25-5739" fmla="*/ 464529 w 6351909"/>
              <a:gd name="connsiteY25-5740" fmla="*/ 4808488 h 6858000"/>
              <a:gd name="connsiteX26-5741" fmla="*/ 455723 w 6351909"/>
              <a:gd name="connsiteY26-5742" fmla="*/ 4375228 h 6858000"/>
              <a:gd name="connsiteX27-5743" fmla="*/ 436876 w 6351909"/>
              <a:gd name="connsiteY27-5744" fmla="*/ 4214165 h 6858000"/>
              <a:gd name="connsiteX28-5745" fmla="*/ 438463 w 6351909"/>
              <a:gd name="connsiteY28-5746" fmla="*/ 4076008 h 6858000"/>
              <a:gd name="connsiteX29-5747" fmla="*/ 426480 w 6351909"/>
              <a:gd name="connsiteY29-5748" fmla="*/ 4033999 h 6858000"/>
              <a:gd name="connsiteX30-5749" fmla="*/ 426212 w 6351909"/>
              <a:gd name="connsiteY30-5750" fmla="*/ 4013953 h 6858000"/>
              <a:gd name="connsiteX31-5751" fmla="*/ 430400 w 6351909"/>
              <a:gd name="connsiteY31-5752" fmla="*/ 3872886 h 6858000"/>
              <a:gd name="connsiteX32-5753" fmla="*/ 451120 w 6351909"/>
              <a:gd name="connsiteY32-5754" fmla="*/ 3738082 h 6858000"/>
              <a:gd name="connsiteX33-5755" fmla="*/ 458277 w 6351909"/>
              <a:gd name="connsiteY33-5756" fmla="*/ 3673397 h 6858000"/>
              <a:gd name="connsiteX34-5757" fmla="*/ 457591 w 6351909"/>
              <a:gd name="connsiteY34-5758" fmla="*/ 3637109 h 6858000"/>
              <a:gd name="connsiteX35-5759" fmla="*/ 460945 w 6351909"/>
              <a:gd name="connsiteY35-5760" fmla="*/ 3536883 h 6858000"/>
              <a:gd name="connsiteX36-5761" fmla="*/ 481822 w 6351909"/>
              <a:gd name="connsiteY36-5762" fmla="*/ 3295862 h 6858000"/>
              <a:gd name="connsiteX37-5763" fmla="*/ 464799 w 6351909"/>
              <a:gd name="connsiteY37-5764" fmla="*/ 3158586 h 6858000"/>
              <a:gd name="connsiteX38-5765" fmla="*/ 426692 w 6351909"/>
              <a:gd name="connsiteY38-5766" fmla="*/ 3072935 h 6858000"/>
              <a:gd name="connsiteX39-5767" fmla="*/ 402507 w 6351909"/>
              <a:gd name="connsiteY39-5768" fmla="*/ 2958185 h 6858000"/>
              <a:gd name="connsiteX40-5769" fmla="*/ 360890 w 6351909"/>
              <a:gd name="connsiteY40-5770" fmla="*/ 2843952 h 6858000"/>
              <a:gd name="connsiteX41-5771" fmla="*/ 296839 w 6351909"/>
              <a:gd name="connsiteY41-5772" fmla="*/ 2554718 h 6858000"/>
              <a:gd name="connsiteX42-5773" fmla="*/ 268409 w 6351909"/>
              <a:gd name="connsiteY42-5774" fmla="*/ 2447068 h 6858000"/>
              <a:gd name="connsiteX43-5775" fmla="*/ 272374 w 6351909"/>
              <a:gd name="connsiteY43-5776" fmla="*/ 2423438 h 6858000"/>
              <a:gd name="connsiteX44-5777" fmla="*/ 241036 w 6351909"/>
              <a:gd name="connsiteY44-5778" fmla="*/ 2261920 h 6858000"/>
              <a:gd name="connsiteX45-5779" fmla="*/ 215808 w 6351909"/>
              <a:gd name="connsiteY45-5780" fmla="*/ 2155135 h 6858000"/>
              <a:gd name="connsiteX46-5781" fmla="*/ 213332 w 6351909"/>
              <a:gd name="connsiteY46-5782" fmla="*/ 2118008 h 6858000"/>
              <a:gd name="connsiteX47-5783" fmla="*/ 214299 w 6351909"/>
              <a:gd name="connsiteY47-5784" fmla="*/ 2050531 h 6858000"/>
              <a:gd name="connsiteX48-5785" fmla="*/ 120135 w 6351909"/>
              <a:gd name="connsiteY48-5786" fmla="*/ 1732919 h 6858000"/>
              <a:gd name="connsiteX49-5787" fmla="*/ 92309 w 6351909"/>
              <a:gd name="connsiteY49-5788" fmla="*/ 1615777 h 6858000"/>
              <a:gd name="connsiteX50-5789" fmla="*/ 73600 w 6351909"/>
              <a:gd name="connsiteY50-5790" fmla="*/ 1563678 h 6858000"/>
              <a:gd name="connsiteX51-5791" fmla="*/ 79272 w 6351909"/>
              <a:gd name="connsiteY51-5792" fmla="*/ 1477995 h 6858000"/>
              <a:gd name="connsiteX52-5793" fmla="*/ 73809 w 6351909"/>
              <a:gd name="connsiteY52-5794" fmla="*/ 1307086 h 6858000"/>
              <a:gd name="connsiteX53-5795" fmla="*/ 79530 w 6351909"/>
              <a:gd name="connsiteY53-5796" fmla="*/ 1168288 h 6858000"/>
              <a:gd name="connsiteX54-5797" fmla="*/ 593 w 6351909"/>
              <a:gd name="connsiteY54-5798" fmla="*/ 716778 h 6858000"/>
              <a:gd name="connsiteX55-5799" fmla="*/ 2656 w 6351909"/>
              <a:gd name="connsiteY55-5800" fmla="*/ 657363 h 6858000"/>
              <a:gd name="connsiteX56-5801" fmla="*/ 24903 w 6351909"/>
              <a:gd name="connsiteY56-5802" fmla="*/ 393828 h 6858000"/>
              <a:gd name="connsiteX57-5803" fmla="*/ 39727 w 6351909"/>
              <a:gd name="connsiteY57-5804" fmla="*/ 236673 h 6858000"/>
              <a:gd name="connsiteX58-5805" fmla="*/ 38795 w 6351909"/>
              <a:gd name="connsiteY58-5806" fmla="*/ 144983 h 6858000"/>
              <a:gd name="connsiteX59-5807" fmla="*/ 29330 w 6351909"/>
              <a:gd name="connsiteY59-5808" fmla="*/ 33857 h 6858000"/>
              <a:gd name="connsiteX60-5809" fmla="*/ 11360 w 6351909"/>
              <a:gd name="connsiteY60-5810" fmla="*/ 0 h 6858000"/>
              <a:gd name="connsiteX0-5811" fmla="*/ 11778 w 6352327"/>
              <a:gd name="connsiteY0-5812" fmla="*/ 0 h 6858000"/>
              <a:gd name="connsiteX1-5813" fmla="*/ 6352327 w 6352327"/>
              <a:gd name="connsiteY1-5814" fmla="*/ 0 h 6858000"/>
              <a:gd name="connsiteX2-5815" fmla="*/ 6352327 w 6352327"/>
              <a:gd name="connsiteY2-5816" fmla="*/ 6858000 h 6858000"/>
              <a:gd name="connsiteX3-5817" fmla="*/ 73615 w 6352327"/>
              <a:gd name="connsiteY3-5818" fmla="*/ 6857735 h 6858000"/>
              <a:gd name="connsiteX4-5819" fmla="*/ 109263 w 6352327"/>
              <a:gd name="connsiteY4-5820" fmla="*/ 6776847 h 6858000"/>
              <a:gd name="connsiteX5-5821" fmla="*/ 120466 w 6352327"/>
              <a:gd name="connsiteY5-5822" fmla="*/ 6737706 h 6858000"/>
              <a:gd name="connsiteX6-5823" fmla="*/ 137424 w 6352327"/>
              <a:gd name="connsiteY6-5824" fmla="*/ 6686827 h 6858000"/>
              <a:gd name="connsiteX7-5825" fmla="*/ 148703 w 6352327"/>
              <a:gd name="connsiteY7-5826" fmla="*/ 6633777 h 6858000"/>
              <a:gd name="connsiteX8-5827" fmla="*/ 219665 w 6352327"/>
              <a:gd name="connsiteY8-5828" fmla="*/ 6492130 h 6858000"/>
              <a:gd name="connsiteX9-5829" fmla="*/ 234947 w 6352327"/>
              <a:gd name="connsiteY9-5830" fmla="*/ 6431610 h 6858000"/>
              <a:gd name="connsiteX10-5831" fmla="*/ 253301 w 6352327"/>
              <a:gd name="connsiteY10-5832" fmla="*/ 6294334 h 6858000"/>
              <a:gd name="connsiteX11-5833" fmla="*/ 241391 w 6352327"/>
              <a:gd name="connsiteY11-5834" fmla="*/ 6231403 h 6858000"/>
              <a:gd name="connsiteX12-5835" fmla="*/ 234238 w 6352327"/>
              <a:gd name="connsiteY12-5836" fmla="*/ 6202459 h 6858000"/>
              <a:gd name="connsiteX13-5837" fmla="*/ 233067 w 6352327"/>
              <a:gd name="connsiteY13-5838" fmla="*/ 6153037 h 6858000"/>
              <a:gd name="connsiteX14-5839" fmla="*/ 240456 w 6352327"/>
              <a:gd name="connsiteY14-5840" fmla="*/ 5905303 h 6858000"/>
              <a:gd name="connsiteX15-5841" fmla="*/ 269641 w 6352327"/>
              <a:gd name="connsiteY15-5842" fmla="*/ 5712857 h 6858000"/>
              <a:gd name="connsiteX16-5843" fmla="*/ 336120 w 6352327"/>
              <a:gd name="connsiteY16-5844" fmla="*/ 5449031 h 6858000"/>
              <a:gd name="connsiteX17-5845" fmla="*/ 372051 w 6352327"/>
              <a:gd name="connsiteY17-5846" fmla="*/ 5341916 h 6858000"/>
              <a:gd name="connsiteX18-5847" fmla="*/ 409441 w 6352327"/>
              <a:gd name="connsiteY18-5848" fmla="*/ 5264214 h 6858000"/>
              <a:gd name="connsiteX19-5849" fmla="*/ 415441 w 6352327"/>
              <a:gd name="connsiteY19-5850" fmla="*/ 5225268 h 6858000"/>
              <a:gd name="connsiteX20-5851" fmla="*/ 423509 w 6352327"/>
              <a:gd name="connsiteY20-5852" fmla="*/ 5159961 h 6858000"/>
              <a:gd name="connsiteX21-5853" fmla="*/ 427026 w 6352327"/>
              <a:gd name="connsiteY21-5854" fmla="*/ 5125185 h 6858000"/>
              <a:gd name="connsiteX22-5855" fmla="*/ 441497 w 6352327"/>
              <a:gd name="connsiteY22-5856" fmla="*/ 4993030 h 6858000"/>
              <a:gd name="connsiteX23-5857" fmla="*/ 448228 w 6352327"/>
              <a:gd name="connsiteY23-5858" fmla="*/ 4946844 h 6858000"/>
              <a:gd name="connsiteX24-5859" fmla="*/ 459196 w 6352327"/>
              <a:gd name="connsiteY24-5860" fmla="*/ 4858827 h 6858000"/>
              <a:gd name="connsiteX25-5861" fmla="*/ 464947 w 6352327"/>
              <a:gd name="connsiteY25-5862" fmla="*/ 4808488 h 6858000"/>
              <a:gd name="connsiteX26-5863" fmla="*/ 456141 w 6352327"/>
              <a:gd name="connsiteY26-5864" fmla="*/ 4375228 h 6858000"/>
              <a:gd name="connsiteX27-5865" fmla="*/ 437294 w 6352327"/>
              <a:gd name="connsiteY27-5866" fmla="*/ 4214165 h 6858000"/>
              <a:gd name="connsiteX28-5867" fmla="*/ 438881 w 6352327"/>
              <a:gd name="connsiteY28-5868" fmla="*/ 4076008 h 6858000"/>
              <a:gd name="connsiteX29-5869" fmla="*/ 426898 w 6352327"/>
              <a:gd name="connsiteY29-5870" fmla="*/ 4033999 h 6858000"/>
              <a:gd name="connsiteX30-5871" fmla="*/ 426630 w 6352327"/>
              <a:gd name="connsiteY30-5872" fmla="*/ 4013953 h 6858000"/>
              <a:gd name="connsiteX31-5873" fmla="*/ 430818 w 6352327"/>
              <a:gd name="connsiteY31-5874" fmla="*/ 3872886 h 6858000"/>
              <a:gd name="connsiteX32-5875" fmla="*/ 451538 w 6352327"/>
              <a:gd name="connsiteY32-5876" fmla="*/ 3738082 h 6858000"/>
              <a:gd name="connsiteX33-5877" fmla="*/ 458695 w 6352327"/>
              <a:gd name="connsiteY33-5878" fmla="*/ 3673397 h 6858000"/>
              <a:gd name="connsiteX34-5879" fmla="*/ 458009 w 6352327"/>
              <a:gd name="connsiteY34-5880" fmla="*/ 3637109 h 6858000"/>
              <a:gd name="connsiteX35-5881" fmla="*/ 461363 w 6352327"/>
              <a:gd name="connsiteY35-5882" fmla="*/ 3536883 h 6858000"/>
              <a:gd name="connsiteX36-5883" fmla="*/ 482240 w 6352327"/>
              <a:gd name="connsiteY36-5884" fmla="*/ 3295862 h 6858000"/>
              <a:gd name="connsiteX37-5885" fmla="*/ 465217 w 6352327"/>
              <a:gd name="connsiteY37-5886" fmla="*/ 3158586 h 6858000"/>
              <a:gd name="connsiteX38-5887" fmla="*/ 427110 w 6352327"/>
              <a:gd name="connsiteY38-5888" fmla="*/ 3072935 h 6858000"/>
              <a:gd name="connsiteX39-5889" fmla="*/ 402925 w 6352327"/>
              <a:gd name="connsiteY39-5890" fmla="*/ 2958185 h 6858000"/>
              <a:gd name="connsiteX40-5891" fmla="*/ 361308 w 6352327"/>
              <a:gd name="connsiteY40-5892" fmla="*/ 2843952 h 6858000"/>
              <a:gd name="connsiteX41-5893" fmla="*/ 297257 w 6352327"/>
              <a:gd name="connsiteY41-5894" fmla="*/ 2554718 h 6858000"/>
              <a:gd name="connsiteX42-5895" fmla="*/ 268827 w 6352327"/>
              <a:gd name="connsiteY42-5896" fmla="*/ 2447068 h 6858000"/>
              <a:gd name="connsiteX43-5897" fmla="*/ 272792 w 6352327"/>
              <a:gd name="connsiteY43-5898" fmla="*/ 2423438 h 6858000"/>
              <a:gd name="connsiteX44-5899" fmla="*/ 241454 w 6352327"/>
              <a:gd name="connsiteY44-5900" fmla="*/ 2261920 h 6858000"/>
              <a:gd name="connsiteX45-5901" fmla="*/ 216226 w 6352327"/>
              <a:gd name="connsiteY45-5902" fmla="*/ 2155135 h 6858000"/>
              <a:gd name="connsiteX46-5903" fmla="*/ 213750 w 6352327"/>
              <a:gd name="connsiteY46-5904" fmla="*/ 2118008 h 6858000"/>
              <a:gd name="connsiteX47-5905" fmla="*/ 214717 w 6352327"/>
              <a:gd name="connsiteY47-5906" fmla="*/ 2050531 h 6858000"/>
              <a:gd name="connsiteX48-5907" fmla="*/ 120553 w 6352327"/>
              <a:gd name="connsiteY48-5908" fmla="*/ 1732919 h 6858000"/>
              <a:gd name="connsiteX49-5909" fmla="*/ 92727 w 6352327"/>
              <a:gd name="connsiteY49-5910" fmla="*/ 1615777 h 6858000"/>
              <a:gd name="connsiteX50-5911" fmla="*/ 74018 w 6352327"/>
              <a:gd name="connsiteY50-5912" fmla="*/ 1563678 h 6858000"/>
              <a:gd name="connsiteX51-5913" fmla="*/ 79690 w 6352327"/>
              <a:gd name="connsiteY51-5914" fmla="*/ 1477995 h 6858000"/>
              <a:gd name="connsiteX52-5915" fmla="*/ 74227 w 6352327"/>
              <a:gd name="connsiteY52-5916" fmla="*/ 1307086 h 6858000"/>
              <a:gd name="connsiteX53-5917" fmla="*/ 79948 w 6352327"/>
              <a:gd name="connsiteY53-5918" fmla="*/ 1168288 h 6858000"/>
              <a:gd name="connsiteX54-5919" fmla="*/ 1011 w 6352327"/>
              <a:gd name="connsiteY54-5920" fmla="*/ 716778 h 6858000"/>
              <a:gd name="connsiteX55-5921" fmla="*/ 3074 w 6352327"/>
              <a:gd name="connsiteY55-5922" fmla="*/ 657363 h 6858000"/>
              <a:gd name="connsiteX56-5923" fmla="*/ 25321 w 6352327"/>
              <a:gd name="connsiteY56-5924" fmla="*/ 393828 h 6858000"/>
              <a:gd name="connsiteX57-5925" fmla="*/ 40145 w 6352327"/>
              <a:gd name="connsiteY57-5926" fmla="*/ 236673 h 6858000"/>
              <a:gd name="connsiteX58-5927" fmla="*/ 39213 w 6352327"/>
              <a:gd name="connsiteY58-5928" fmla="*/ 144983 h 6858000"/>
              <a:gd name="connsiteX59-5929" fmla="*/ 29748 w 6352327"/>
              <a:gd name="connsiteY59-5930" fmla="*/ 33857 h 6858000"/>
              <a:gd name="connsiteX60-5931" fmla="*/ 11778 w 6352327"/>
              <a:gd name="connsiteY60-5932" fmla="*/ 0 h 6858000"/>
              <a:gd name="connsiteX0-5933" fmla="*/ 11361 w 6351910"/>
              <a:gd name="connsiteY0-5934" fmla="*/ 0 h 6858000"/>
              <a:gd name="connsiteX1-5935" fmla="*/ 6351910 w 6351910"/>
              <a:gd name="connsiteY1-5936" fmla="*/ 0 h 6858000"/>
              <a:gd name="connsiteX2-5937" fmla="*/ 6351910 w 6351910"/>
              <a:gd name="connsiteY2-5938" fmla="*/ 6858000 h 6858000"/>
              <a:gd name="connsiteX3-5939" fmla="*/ 73198 w 6351910"/>
              <a:gd name="connsiteY3-5940" fmla="*/ 6857735 h 6858000"/>
              <a:gd name="connsiteX4-5941" fmla="*/ 108846 w 6351910"/>
              <a:gd name="connsiteY4-5942" fmla="*/ 6776847 h 6858000"/>
              <a:gd name="connsiteX5-5943" fmla="*/ 120049 w 6351910"/>
              <a:gd name="connsiteY5-5944" fmla="*/ 6737706 h 6858000"/>
              <a:gd name="connsiteX6-5945" fmla="*/ 137007 w 6351910"/>
              <a:gd name="connsiteY6-5946" fmla="*/ 6686827 h 6858000"/>
              <a:gd name="connsiteX7-5947" fmla="*/ 148286 w 6351910"/>
              <a:gd name="connsiteY7-5948" fmla="*/ 6633777 h 6858000"/>
              <a:gd name="connsiteX8-5949" fmla="*/ 219248 w 6351910"/>
              <a:gd name="connsiteY8-5950" fmla="*/ 6492130 h 6858000"/>
              <a:gd name="connsiteX9-5951" fmla="*/ 234530 w 6351910"/>
              <a:gd name="connsiteY9-5952" fmla="*/ 6431610 h 6858000"/>
              <a:gd name="connsiteX10-5953" fmla="*/ 252884 w 6351910"/>
              <a:gd name="connsiteY10-5954" fmla="*/ 6294334 h 6858000"/>
              <a:gd name="connsiteX11-5955" fmla="*/ 240974 w 6351910"/>
              <a:gd name="connsiteY11-5956" fmla="*/ 6231403 h 6858000"/>
              <a:gd name="connsiteX12-5957" fmla="*/ 233821 w 6351910"/>
              <a:gd name="connsiteY12-5958" fmla="*/ 6202459 h 6858000"/>
              <a:gd name="connsiteX13-5959" fmla="*/ 232650 w 6351910"/>
              <a:gd name="connsiteY13-5960" fmla="*/ 6153037 h 6858000"/>
              <a:gd name="connsiteX14-5961" fmla="*/ 240039 w 6351910"/>
              <a:gd name="connsiteY14-5962" fmla="*/ 5905303 h 6858000"/>
              <a:gd name="connsiteX15-5963" fmla="*/ 269224 w 6351910"/>
              <a:gd name="connsiteY15-5964" fmla="*/ 5712857 h 6858000"/>
              <a:gd name="connsiteX16-5965" fmla="*/ 335703 w 6351910"/>
              <a:gd name="connsiteY16-5966" fmla="*/ 5449031 h 6858000"/>
              <a:gd name="connsiteX17-5967" fmla="*/ 371634 w 6351910"/>
              <a:gd name="connsiteY17-5968" fmla="*/ 5341916 h 6858000"/>
              <a:gd name="connsiteX18-5969" fmla="*/ 409024 w 6351910"/>
              <a:gd name="connsiteY18-5970" fmla="*/ 5264214 h 6858000"/>
              <a:gd name="connsiteX19-5971" fmla="*/ 415024 w 6351910"/>
              <a:gd name="connsiteY19-5972" fmla="*/ 5225268 h 6858000"/>
              <a:gd name="connsiteX20-5973" fmla="*/ 423092 w 6351910"/>
              <a:gd name="connsiteY20-5974" fmla="*/ 5159961 h 6858000"/>
              <a:gd name="connsiteX21-5975" fmla="*/ 426609 w 6351910"/>
              <a:gd name="connsiteY21-5976" fmla="*/ 5125185 h 6858000"/>
              <a:gd name="connsiteX22-5977" fmla="*/ 441080 w 6351910"/>
              <a:gd name="connsiteY22-5978" fmla="*/ 4993030 h 6858000"/>
              <a:gd name="connsiteX23-5979" fmla="*/ 447811 w 6351910"/>
              <a:gd name="connsiteY23-5980" fmla="*/ 4946844 h 6858000"/>
              <a:gd name="connsiteX24-5981" fmla="*/ 458779 w 6351910"/>
              <a:gd name="connsiteY24-5982" fmla="*/ 4858827 h 6858000"/>
              <a:gd name="connsiteX25-5983" fmla="*/ 464530 w 6351910"/>
              <a:gd name="connsiteY25-5984" fmla="*/ 4808488 h 6858000"/>
              <a:gd name="connsiteX26-5985" fmla="*/ 455724 w 6351910"/>
              <a:gd name="connsiteY26-5986" fmla="*/ 4375228 h 6858000"/>
              <a:gd name="connsiteX27-5987" fmla="*/ 436877 w 6351910"/>
              <a:gd name="connsiteY27-5988" fmla="*/ 4214165 h 6858000"/>
              <a:gd name="connsiteX28-5989" fmla="*/ 438464 w 6351910"/>
              <a:gd name="connsiteY28-5990" fmla="*/ 4076008 h 6858000"/>
              <a:gd name="connsiteX29-5991" fmla="*/ 426481 w 6351910"/>
              <a:gd name="connsiteY29-5992" fmla="*/ 4033999 h 6858000"/>
              <a:gd name="connsiteX30-5993" fmla="*/ 426213 w 6351910"/>
              <a:gd name="connsiteY30-5994" fmla="*/ 4013953 h 6858000"/>
              <a:gd name="connsiteX31-5995" fmla="*/ 430401 w 6351910"/>
              <a:gd name="connsiteY31-5996" fmla="*/ 3872886 h 6858000"/>
              <a:gd name="connsiteX32-5997" fmla="*/ 451121 w 6351910"/>
              <a:gd name="connsiteY32-5998" fmla="*/ 3738082 h 6858000"/>
              <a:gd name="connsiteX33-5999" fmla="*/ 458278 w 6351910"/>
              <a:gd name="connsiteY33-6000" fmla="*/ 3673397 h 6858000"/>
              <a:gd name="connsiteX34-6001" fmla="*/ 457592 w 6351910"/>
              <a:gd name="connsiteY34-6002" fmla="*/ 3637109 h 6858000"/>
              <a:gd name="connsiteX35-6003" fmla="*/ 460946 w 6351910"/>
              <a:gd name="connsiteY35-6004" fmla="*/ 3536883 h 6858000"/>
              <a:gd name="connsiteX36-6005" fmla="*/ 481823 w 6351910"/>
              <a:gd name="connsiteY36-6006" fmla="*/ 3295862 h 6858000"/>
              <a:gd name="connsiteX37-6007" fmla="*/ 464800 w 6351910"/>
              <a:gd name="connsiteY37-6008" fmla="*/ 3158586 h 6858000"/>
              <a:gd name="connsiteX38-6009" fmla="*/ 426693 w 6351910"/>
              <a:gd name="connsiteY38-6010" fmla="*/ 3072935 h 6858000"/>
              <a:gd name="connsiteX39-6011" fmla="*/ 402508 w 6351910"/>
              <a:gd name="connsiteY39-6012" fmla="*/ 2958185 h 6858000"/>
              <a:gd name="connsiteX40-6013" fmla="*/ 360891 w 6351910"/>
              <a:gd name="connsiteY40-6014" fmla="*/ 2843952 h 6858000"/>
              <a:gd name="connsiteX41-6015" fmla="*/ 296840 w 6351910"/>
              <a:gd name="connsiteY41-6016" fmla="*/ 2554718 h 6858000"/>
              <a:gd name="connsiteX42-6017" fmla="*/ 268410 w 6351910"/>
              <a:gd name="connsiteY42-6018" fmla="*/ 2447068 h 6858000"/>
              <a:gd name="connsiteX43-6019" fmla="*/ 272375 w 6351910"/>
              <a:gd name="connsiteY43-6020" fmla="*/ 2423438 h 6858000"/>
              <a:gd name="connsiteX44-6021" fmla="*/ 241037 w 6351910"/>
              <a:gd name="connsiteY44-6022" fmla="*/ 2261920 h 6858000"/>
              <a:gd name="connsiteX45-6023" fmla="*/ 215809 w 6351910"/>
              <a:gd name="connsiteY45-6024" fmla="*/ 2155135 h 6858000"/>
              <a:gd name="connsiteX46-6025" fmla="*/ 213333 w 6351910"/>
              <a:gd name="connsiteY46-6026" fmla="*/ 2118008 h 6858000"/>
              <a:gd name="connsiteX47-6027" fmla="*/ 214300 w 6351910"/>
              <a:gd name="connsiteY47-6028" fmla="*/ 2050531 h 6858000"/>
              <a:gd name="connsiteX48-6029" fmla="*/ 120136 w 6351910"/>
              <a:gd name="connsiteY48-6030" fmla="*/ 1732919 h 6858000"/>
              <a:gd name="connsiteX49-6031" fmla="*/ 92310 w 6351910"/>
              <a:gd name="connsiteY49-6032" fmla="*/ 1615777 h 6858000"/>
              <a:gd name="connsiteX50-6033" fmla="*/ 73601 w 6351910"/>
              <a:gd name="connsiteY50-6034" fmla="*/ 1563678 h 6858000"/>
              <a:gd name="connsiteX51-6035" fmla="*/ 79273 w 6351910"/>
              <a:gd name="connsiteY51-6036" fmla="*/ 1477995 h 6858000"/>
              <a:gd name="connsiteX52-6037" fmla="*/ 73810 w 6351910"/>
              <a:gd name="connsiteY52-6038" fmla="*/ 1307086 h 6858000"/>
              <a:gd name="connsiteX53-6039" fmla="*/ 79531 w 6351910"/>
              <a:gd name="connsiteY53-6040" fmla="*/ 1168288 h 6858000"/>
              <a:gd name="connsiteX54-6041" fmla="*/ 594 w 6351910"/>
              <a:gd name="connsiteY54-6042" fmla="*/ 716778 h 6858000"/>
              <a:gd name="connsiteX55-6043" fmla="*/ 2657 w 6351910"/>
              <a:gd name="connsiteY55-6044" fmla="*/ 657363 h 6858000"/>
              <a:gd name="connsiteX56-6045" fmla="*/ 24904 w 6351910"/>
              <a:gd name="connsiteY56-6046" fmla="*/ 393828 h 6858000"/>
              <a:gd name="connsiteX57-6047" fmla="*/ 39728 w 6351910"/>
              <a:gd name="connsiteY57-6048" fmla="*/ 236673 h 6858000"/>
              <a:gd name="connsiteX58-6049" fmla="*/ 38796 w 6351910"/>
              <a:gd name="connsiteY58-6050" fmla="*/ 144983 h 6858000"/>
              <a:gd name="connsiteX59-6051" fmla="*/ 29331 w 6351910"/>
              <a:gd name="connsiteY59-6052" fmla="*/ 33857 h 6858000"/>
              <a:gd name="connsiteX60-6053" fmla="*/ 11361 w 6351910"/>
              <a:gd name="connsiteY60-6054" fmla="*/ 0 h 6858000"/>
              <a:gd name="connsiteX0-6055" fmla="*/ 11361 w 6351910"/>
              <a:gd name="connsiteY0-6056" fmla="*/ 0 h 6858000"/>
              <a:gd name="connsiteX1-6057" fmla="*/ 6351910 w 6351910"/>
              <a:gd name="connsiteY1-6058" fmla="*/ 0 h 6858000"/>
              <a:gd name="connsiteX2-6059" fmla="*/ 6351910 w 6351910"/>
              <a:gd name="connsiteY2-6060" fmla="*/ 6858000 h 6858000"/>
              <a:gd name="connsiteX3-6061" fmla="*/ 73198 w 6351910"/>
              <a:gd name="connsiteY3-6062" fmla="*/ 6857735 h 6858000"/>
              <a:gd name="connsiteX4-6063" fmla="*/ 108846 w 6351910"/>
              <a:gd name="connsiteY4-6064" fmla="*/ 6776847 h 6858000"/>
              <a:gd name="connsiteX5-6065" fmla="*/ 120049 w 6351910"/>
              <a:gd name="connsiteY5-6066" fmla="*/ 6737706 h 6858000"/>
              <a:gd name="connsiteX6-6067" fmla="*/ 137007 w 6351910"/>
              <a:gd name="connsiteY6-6068" fmla="*/ 6686827 h 6858000"/>
              <a:gd name="connsiteX7-6069" fmla="*/ 148286 w 6351910"/>
              <a:gd name="connsiteY7-6070" fmla="*/ 6633777 h 6858000"/>
              <a:gd name="connsiteX8-6071" fmla="*/ 219248 w 6351910"/>
              <a:gd name="connsiteY8-6072" fmla="*/ 6492130 h 6858000"/>
              <a:gd name="connsiteX9-6073" fmla="*/ 234530 w 6351910"/>
              <a:gd name="connsiteY9-6074" fmla="*/ 6431610 h 6858000"/>
              <a:gd name="connsiteX10-6075" fmla="*/ 252884 w 6351910"/>
              <a:gd name="connsiteY10-6076" fmla="*/ 6294334 h 6858000"/>
              <a:gd name="connsiteX11-6077" fmla="*/ 240974 w 6351910"/>
              <a:gd name="connsiteY11-6078" fmla="*/ 6231403 h 6858000"/>
              <a:gd name="connsiteX12-6079" fmla="*/ 233821 w 6351910"/>
              <a:gd name="connsiteY12-6080" fmla="*/ 6202459 h 6858000"/>
              <a:gd name="connsiteX13-6081" fmla="*/ 232650 w 6351910"/>
              <a:gd name="connsiteY13-6082" fmla="*/ 6153037 h 6858000"/>
              <a:gd name="connsiteX14-6083" fmla="*/ 240039 w 6351910"/>
              <a:gd name="connsiteY14-6084" fmla="*/ 5905303 h 6858000"/>
              <a:gd name="connsiteX15-6085" fmla="*/ 269224 w 6351910"/>
              <a:gd name="connsiteY15-6086" fmla="*/ 5712857 h 6858000"/>
              <a:gd name="connsiteX16-6087" fmla="*/ 335703 w 6351910"/>
              <a:gd name="connsiteY16-6088" fmla="*/ 5449031 h 6858000"/>
              <a:gd name="connsiteX17-6089" fmla="*/ 371634 w 6351910"/>
              <a:gd name="connsiteY17-6090" fmla="*/ 5341916 h 6858000"/>
              <a:gd name="connsiteX18-6091" fmla="*/ 409024 w 6351910"/>
              <a:gd name="connsiteY18-6092" fmla="*/ 5264214 h 6858000"/>
              <a:gd name="connsiteX19-6093" fmla="*/ 415024 w 6351910"/>
              <a:gd name="connsiteY19-6094" fmla="*/ 5225268 h 6858000"/>
              <a:gd name="connsiteX20-6095" fmla="*/ 423092 w 6351910"/>
              <a:gd name="connsiteY20-6096" fmla="*/ 5159961 h 6858000"/>
              <a:gd name="connsiteX21-6097" fmla="*/ 426609 w 6351910"/>
              <a:gd name="connsiteY21-6098" fmla="*/ 5125185 h 6858000"/>
              <a:gd name="connsiteX22-6099" fmla="*/ 441080 w 6351910"/>
              <a:gd name="connsiteY22-6100" fmla="*/ 4993030 h 6858000"/>
              <a:gd name="connsiteX23-6101" fmla="*/ 447811 w 6351910"/>
              <a:gd name="connsiteY23-6102" fmla="*/ 4946844 h 6858000"/>
              <a:gd name="connsiteX24-6103" fmla="*/ 458779 w 6351910"/>
              <a:gd name="connsiteY24-6104" fmla="*/ 4858827 h 6858000"/>
              <a:gd name="connsiteX25-6105" fmla="*/ 464530 w 6351910"/>
              <a:gd name="connsiteY25-6106" fmla="*/ 4808488 h 6858000"/>
              <a:gd name="connsiteX26-6107" fmla="*/ 455724 w 6351910"/>
              <a:gd name="connsiteY26-6108" fmla="*/ 4375228 h 6858000"/>
              <a:gd name="connsiteX27-6109" fmla="*/ 436877 w 6351910"/>
              <a:gd name="connsiteY27-6110" fmla="*/ 4214165 h 6858000"/>
              <a:gd name="connsiteX28-6111" fmla="*/ 438464 w 6351910"/>
              <a:gd name="connsiteY28-6112" fmla="*/ 4076008 h 6858000"/>
              <a:gd name="connsiteX29-6113" fmla="*/ 426213 w 6351910"/>
              <a:gd name="connsiteY29-6114" fmla="*/ 4013953 h 6858000"/>
              <a:gd name="connsiteX30-6115" fmla="*/ 430401 w 6351910"/>
              <a:gd name="connsiteY30-6116" fmla="*/ 3872886 h 6858000"/>
              <a:gd name="connsiteX31-6117" fmla="*/ 451121 w 6351910"/>
              <a:gd name="connsiteY31-6118" fmla="*/ 3738082 h 6858000"/>
              <a:gd name="connsiteX32-6119" fmla="*/ 458278 w 6351910"/>
              <a:gd name="connsiteY32-6120" fmla="*/ 3673397 h 6858000"/>
              <a:gd name="connsiteX33-6121" fmla="*/ 457592 w 6351910"/>
              <a:gd name="connsiteY33-6122" fmla="*/ 3637109 h 6858000"/>
              <a:gd name="connsiteX34-6123" fmla="*/ 460946 w 6351910"/>
              <a:gd name="connsiteY34-6124" fmla="*/ 3536883 h 6858000"/>
              <a:gd name="connsiteX35-6125" fmla="*/ 481823 w 6351910"/>
              <a:gd name="connsiteY35-6126" fmla="*/ 3295862 h 6858000"/>
              <a:gd name="connsiteX36-6127" fmla="*/ 464800 w 6351910"/>
              <a:gd name="connsiteY36-6128" fmla="*/ 3158586 h 6858000"/>
              <a:gd name="connsiteX37-6129" fmla="*/ 426693 w 6351910"/>
              <a:gd name="connsiteY37-6130" fmla="*/ 3072935 h 6858000"/>
              <a:gd name="connsiteX38-6131" fmla="*/ 402508 w 6351910"/>
              <a:gd name="connsiteY38-6132" fmla="*/ 2958185 h 6858000"/>
              <a:gd name="connsiteX39-6133" fmla="*/ 360891 w 6351910"/>
              <a:gd name="connsiteY39-6134" fmla="*/ 2843952 h 6858000"/>
              <a:gd name="connsiteX40-6135" fmla="*/ 296840 w 6351910"/>
              <a:gd name="connsiteY40-6136" fmla="*/ 2554718 h 6858000"/>
              <a:gd name="connsiteX41-6137" fmla="*/ 268410 w 6351910"/>
              <a:gd name="connsiteY41-6138" fmla="*/ 2447068 h 6858000"/>
              <a:gd name="connsiteX42-6139" fmla="*/ 272375 w 6351910"/>
              <a:gd name="connsiteY42-6140" fmla="*/ 2423438 h 6858000"/>
              <a:gd name="connsiteX43-6141" fmla="*/ 241037 w 6351910"/>
              <a:gd name="connsiteY43-6142" fmla="*/ 2261920 h 6858000"/>
              <a:gd name="connsiteX44-6143" fmla="*/ 215809 w 6351910"/>
              <a:gd name="connsiteY44-6144" fmla="*/ 2155135 h 6858000"/>
              <a:gd name="connsiteX45-6145" fmla="*/ 213333 w 6351910"/>
              <a:gd name="connsiteY45-6146" fmla="*/ 2118008 h 6858000"/>
              <a:gd name="connsiteX46-6147" fmla="*/ 214300 w 6351910"/>
              <a:gd name="connsiteY46-6148" fmla="*/ 2050531 h 6858000"/>
              <a:gd name="connsiteX47-6149" fmla="*/ 120136 w 6351910"/>
              <a:gd name="connsiteY47-6150" fmla="*/ 1732919 h 6858000"/>
              <a:gd name="connsiteX48-6151" fmla="*/ 92310 w 6351910"/>
              <a:gd name="connsiteY48-6152" fmla="*/ 1615777 h 6858000"/>
              <a:gd name="connsiteX49-6153" fmla="*/ 73601 w 6351910"/>
              <a:gd name="connsiteY49-6154" fmla="*/ 1563678 h 6858000"/>
              <a:gd name="connsiteX50-6155" fmla="*/ 79273 w 6351910"/>
              <a:gd name="connsiteY50-6156" fmla="*/ 1477995 h 6858000"/>
              <a:gd name="connsiteX51-6157" fmla="*/ 73810 w 6351910"/>
              <a:gd name="connsiteY51-6158" fmla="*/ 1307086 h 6858000"/>
              <a:gd name="connsiteX52-6159" fmla="*/ 79531 w 6351910"/>
              <a:gd name="connsiteY52-6160" fmla="*/ 1168288 h 6858000"/>
              <a:gd name="connsiteX53-6161" fmla="*/ 594 w 6351910"/>
              <a:gd name="connsiteY53-6162" fmla="*/ 716778 h 6858000"/>
              <a:gd name="connsiteX54-6163" fmla="*/ 2657 w 6351910"/>
              <a:gd name="connsiteY54-6164" fmla="*/ 657363 h 6858000"/>
              <a:gd name="connsiteX55-6165" fmla="*/ 24904 w 6351910"/>
              <a:gd name="connsiteY55-6166" fmla="*/ 393828 h 6858000"/>
              <a:gd name="connsiteX56-6167" fmla="*/ 39728 w 6351910"/>
              <a:gd name="connsiteY56-6168" fmla="*/ 236673 h 6858000"/>
              <a:gd name="connsiteX57-6169" fmla="*/ 38796 w 6351910"/>
              <a:gd name="connsiteY57-6170" fmla="*/ 144983 h 6858000"/>
              <a:gd name="connsiteX58-6171" fmla="*/ 29331 w 6351910"/>
              <a:gd name="connsiteY58-6172" fmla="*/ 33857 h 6858000"/>
              <a:gd name="connsiteX59-6173" fmla="*/ 11361 w 6351910"/>
              <a:gd name="connsiteY59-6174" fmla="*/ 0 h 6858000"/>
              <a:gd name="connsiteX0-6175" fmla="*/ 11361 w 6351910"/>
              <a:gd name="connsiteY0-6176" fmla="*/ 0 h 6858000"/>
              <a:gd name="connsiteX1-6177" fmla="*/ 6351910 w 6351910"/>
              <a:gd name="connsiteY1-6178" fmla="*/ 0 h 6858000"/>
              <a:gd name="connsiteX2-6179" fmla="*/ 6351910 w 6351910"/>
              <a:gd name="connsiteY2-6180" fmla="*/ 6858000 h 6858000"/>
              <a:gd name="connsiteX3-6181" fmla="*/ 73198 w 6351910"/>
              <a:gd name="connsiteY3-6182" fmla="*/ 6857735 h 6858000"/>
              <a:gd name="connsiteX4-6183" fmla="*/ 108846 w 6351910"/>
              <a:gd name="connsiteY4-6184" fmla="*/ 6776847 h 6858000"/>
              <a:gd name="connsiteX5-6185" fmla="*/ 120049 w 6351910"/>
              <a:gd name="connsiteY5-6186" fmla="*/ 6737706 h 6858000"/>
              <a:gd name="connsiteX6-6187" fmla="*/ 137007 w 6351910"/>
              <a:gd name="connsiteY6-6188" fmla="*/ 6686827 h 6858000"/>
              <a:gd name="connsiteX7-6189" fmla="*/ 148286 w 6351910"/>
              <a:gd name="connsiteY7-6190" fmla="*/ 6633777 h 6858000"/>
              <a:gd name="connsiteX8-6191" fmla="*/ 219248 w 6351910"/>
              <a:gd name="connsiteY8-6192" fmla="*/ 6492130 h 6858000"/>
              <a:gd name="connsiteX9-6193" fmla="*/ 234530 w 6351910"/>
              <a:gd name="connsiteY9-6194" fmla="*/ 6431610 h 6858000"/>
              <a:gd name="connsiteX10-6195" fmla="*/ 252884 w 6351910"/>
              <a:gd name="connsiteY10-6196" fmla="*/ 6294334 h 6858000"/>
              <a:gd name="connsiteX11-6197" fmla="*/ 240974 w 6351910"/>
              <a:gd name="connsiteY11-6198" fmla="*/ 6231403 h 6858000"/>
              <a:gd name="connsiteX12-6199" fmla="*/ 233821 w 6351910"/>
              <a:gd name="connsiteY12-6200" fmla="*/ 6202459 h 6858000"/>
              <a:gd name="connsiteX13-6201" fmla="*/ 232650 w 6351910"/>
              <a:gd name="connsiteY13-6202" fmla="*/ 6153037 h 6858000"/>
              <a:gd name="connsiteX14-6203" fmla="*/ 240039 w 6351910"/>
              <a:gd name="connsiteY14-6204" fmla="*/ 5905303 h 6858000"/>
              <a:gd name="connsiteX15-6205" fmla="*/ 269224 w 6351910"/>
              <a:gd name="connsiteY15-6206" fmla="*/ 5712857 h 6858000"/>
              <a:gd name="connsiteX16-6207" fmla="*/ 335703 w 6351910"/>
              <a:gd name="connsiteY16-6208" fmla="*/ 5449031 h 6858000"/>
              <a:gd name="connsiteX17-6209" fmla="*/ 371634 w 6351910"/>
              <a:gd name="connsiteY17-6210" fmla="*/ 5341916 h 6858000"/>
              <a:gd name="connsiteX18-6211" fmla="*/ 409024 w 6351910"/>
              <a:gd name="connsiteY18-6212" fmla="*/ 5264214 h 6858000"/>
              <a:gd name="connsiteX19-6213" fmla="*/ 415024 w 6351910"/>
              <a:gd name="connsiteY19-6214" fmla="*/ 5225268 h 6858000"/>
              <a:gd name="connsiteX20-6215" fmla="*/ 423092 w 6351910"/>
              <a:gd name="connsiteY20-6216" fmla="*/ 5159961 h 6858000"/>
              <a:gd name="connsiteX21-6217" fmla="*/ 426609 w 6351910"/>
              <a:gd name="connsiteY21-6218" fmla="*/ 5125185 h 6858000"/>
              <a:gd name="connsiteX22-6219" fmla="*/ 441080 w 6351910"/>
              <a:gd name="connsiteY22-6220" fmla="*/ 4993030 h 6858000"/>
              <a:gd name="connsiteX23-6221" fmla="*/ 447811 w 6351910"/>
              <a:gd name="connsiteY23-6222" fmla="*/ 4946844 h 6858000"/>
              <a:gd name="connsiteX24-6223" fmla="*/ 458779 w 6351910"/>
              <a:gd name="connsiteY24-6224" fmla="*/ 4858827 h 6858000"/>
              <a:gd name="connsiteX25-6225" fmla="*/ 464530 w 6351910"/>
              <a:gd name="connsiteY25-6226" fmla="*/ 4808488 h 6858000"/>
              <a:gd name="connsiteX26-6227" fmla="*/ 455724 w 6351910"/>
              <a:gd name="connsiteY26-6228" fmla="*/ 4375228 h 6858000"/>
              <a:gd name="connsiteX27-6229" fmla="*/ 436877 w 6351910"/>
              <a:gd name="connsiteY27-6230" fmla="*/ 4214165 h 6858000"/>
              <a:gd name="connsiteX28-6231" fmla="*/ 438464 w 6351910"/>
              <a:gd name="connsiteY28-6232" fmla="*/ 4076008 h 6858000"/>
              <a:gd name="connsiteX29-6233" fmla="*/ 430401 w 6351910"/>
              <a:gd name="connsiteY29-6234" fmla="*/ 3872886 h 6858000"/>
              <a:gd name="connsiteX30-6235" fmla="*/ 451121 w 6351910"/>
              <a:gd name="connsiteY30-6236" fmla="*/ 3738082 h 6858000"/>
              <a:gd name="connsiteX31-6237" fmla="*/ 458278 w 6351910"/>
              <a:gd name="connsiteY31-6238" fmla="*/ 3673397 h 6858000"/>
              <a:gd name="connsiteX32-6239" fmla="*/ 457592 w 6351910"/>
              <a:gd name="connsiteY32-6240" fmla="*/ 3637109 h 6858000"/>
              <a:gd name="connsiteX33-6241" fmla="*/ 460946 w 6351910"/>
              <a:gd name="connsiteY33-6242" fmla="*/ 3536883 h 6858000"/>
              <a:gd name="connsiteX34-6243" fmla="*/ 481823 w 6351910"/>
              <a:gd name="connsiteY34-6244" fmla="*/ 3295862 h 6858000"/>
              <a:gd name="connsiteX35-6245" fmla="*/ 464800 w 6351910"/>
              <a:gd name="connsiteY35-6246" fmla="*/ 3158586 h 6858000"/>
              <a:gd name="connsiteX36-6247" fmla="*/ 426693 w 6351910"/>
              <a:gd name="connsiteY36-6248" fmla="*/ 3072935 h 6858000"/>
              <a:gd name="connsiteX37-6249" fmla="*/ 402508 w 6351910"/>
              <a:gd name="connsiteY37-6250" fmla="*/ 2958185 h 6858000"/>
              <a:gd name="connsiteX38-6251" fmla="*/ 360891 w 6351910"/>
              <a:gd name="connsiteY38-6252" fmla="*/ 2843952 h 6858000"/>
              <a:gd name="connsiteX39-6253" fmla="*/ 296840 w 6351910"/>
              <a:gd name="connsiteY39-6254" fmla="*/ 2554718 h 6858000"/>
              <a:gd name="connsiteX40-6255" fmla="*/ 268410 w 6351910"/>
              <a:gd name="connsiteY40-6256" fmla="*/ 2447068 h 6858000"/>
              <a:gd name="connsiteX41-6257" fmla="*/ 272375 w 6351910"/>
              <a:gd name="connsiteY41-6258" fmla="*/ 2423438 h 6858000"/>
              <a:gd name="connsiteX42-6259" fmla="*/ 241037 w 6351910"/>
              <a:gd name="connsiteY42-6260" fmla="*/ 2261920 h 6858000"/>
              <a:gd name="connsiteX43-6261" fmla="*/ 215809 w 6351910"/>
              <a:gd name="connsiteY43-6262" fmla="*/ 2155135 h 6858000"/>
              <a:gd name="connsiteX44-6263" fmla="*/ 213333 w 6351910"/>
              <a:gd name="connsiteY44-6264" fmla="*/ 2118008 h 6858000"/>
              <a:gd name="connsiteX45-6265" fmla="*/ 214300 w 6351910"/>
              <a:gd name="connsiteY45-6266" fmla="*/ 2050531 h 6858000"/>
              <a:gd name="connsiteX46-6267" fmla="*/ 120136 w 6351910"/>
              <a:gd name="connsiteY46-6268" fmla="*/ 1732919 h 6858000"/>
              <a:gd name="connsiteX47-6269" fmla="*/ 92310 w 6351910"/>
              <a:gd name="connsiteY47-6270" fmla="*/ 1615777 h 6858000"/>
              <a:gd name="connsiteX48-6271" fmla="*/ 73601 w 6351910"/>
              <a:gd name="connsiteY48-6272" fmla="*/ 1563678 h 6858000"/>
              <a:gd name="connsiteX49-6273" fmla="*/ 79273 w 6351910"/>
              <a:gd name="connsiteY49-6274" fmla="*/ 1477995 h 6858000"/>
              <a:gd name="connsiteX50-6275" fmla="*/ 73810 w 6351910"/>
              <a:gd name="connsiteY50-6276" fmla="*/ 1307086 h 6858000"/>
              <a:gd name="connsiteX51-6277" fmla="*/ 79531 w 6351910"/>
              <a:gd name="connsiteY51-6278" fmla="*/ 1168288 h 6858000"/>
              <a:gd name="connsiteX52-6279" fmla="*/ 594 w 6351910"/>
              <a:gd name="connsiteY52-6280" fmla="*/ 716778 h 6858000"/>
              <a:gd name="connsiteX53-6281" fmla="*/ 2657 w 6351910"/>
              <a:gd name="connsiteY53-6282" fmla="*/ 657363 h 6858000"/>
              <a:gd name="connsiteX54-6283" fmla="*/ 24904 w 6351910"/>
              <a:gd name="connsiteY54-6284" fmla="*/ 393828 h 6858000"/>
              <a:gd name="connsiteX55-6285" fmla="*/ 39728 w 6351910"/>
              <a:gd name="connsiteY55-6286" fmla="*/ 236673 h 6858000"/>
              <a:gd name="connsiteX56-6287" fmla="*/ 38796 w 6351910"/>
              <a:gd name="connsiteY56-6288" fmla="*/ 144983 h 6858000"/>
              <a:gd name="connsiteX57-6289" fmla="*/ 29331 w 6351910"/>
              <a:gd name="connsiteY57-6290" fmla="*/ 33857 h 6858000"/>
              <a:gd name="connsiteX58-6291" fmla="*/ 11361 w 6351910"/>
              <a:gd name="connsiteY58-6292" fmla="*/ 0 h 6858000"/>
              <a:gd name="connsiteX0-6293" fmla="*/ 11361 w 6351910"/>
              <a:gd name="connsiteY0-6294" fmla="*/ 0 h 6858000"/>
              <a:gd name="connsiteX1-6295" fmla="*/ 6351910 w 6351910"/>
              <a:gd name="connsiteY1-6296" fmla="*/ 0 h 6858000"/>
              <a:gd name="connsiteX2-6297" fmla="*/ 6351910 w 6351910"/>
              <a:gd name="connsiteY2-6298" fmla="*/ 6858000 h 6858000"/>
              <a:gd name="connsiteX3-6299" fmla="*/ 73198 w 6351910"/>
              <a:gd name="connsiteY3-6300" fmla="*/ 6857735 h 6858000"/>
              <a:gd name="connsiteX4-6301" fmla="*/ 108846 w 6351910"/>
              <a:gd name="connsiteY4-6302" fmla="*/ 6776847 h 6858000"/>
              <a:gd name="connsiteX5-6303" fmla="*/ 120049 w 6351910"/>
              <a:gd name="connsiteY5-6304" fmla="*/ 6737706 h 6858000"/>
              <a:gd name="connsiteX6-6305" fmla="*/ 137007 w 6351910"/>
              <a:gd name="connsiteY6-6306" fmla="*/ 6686827 h 6858000"/>
              <a:gd name="connsiteX7-6307" fmla="*/ 148286 w 6351910"/>
              <a:gd name="connsiteY7-6308" fmla="*/ 6633777 h 6858000"/>
              <a:gd name="connsiteX8-6309" fmla="*/ 219248 w 6351910"/>
              <a:gd name="connsiteY8-6310" fmla="*/ 6492130 h 6858000"/>
              <a:gd name="connsiteX9-6311" fmla="*/ 234530 w 6351910"/>
              <a:gd name="connsiteY9-6312" fmla="*/ 6431610 h 6858000"/>
              <a:gd name="connsiteX10-6313" fmla="*/ 252884 w 6351910"/>
              <a:gd name="connsiteY10-6314" fmla="*/ 6294334 h 6858000"/>
              <a:gd name="connsiteX11-6315" fmla="*/ 240974 w 6351910"/>
              <a:gd name="connsiteY11-6316" fmla="*/ 6231403 h 6858000"/>
              <a:gd name="connsiteX12-6317" fmla="*/ 233821 w 6351910"/>
              <a:gd name="connsiteY12-6318" fmla="*/ 6202459 h 6858000"/>
              <a:gd name="connsiteX13-6319" fmla="*/ 232650 w 6351910"/>
              <a:gd name="connsiteY13-6320" fmla="*/ 6153037 h 6858000"/>
              <a:gd name="connsiteX14-6321" fmla="*/ 240039 w 6351910"/>
              <a:gd name="connsiteY14-6322" fmla="*/ 5905303 h 6858000"/>
              <a:gd name="connsiteX15-6323" fmla="*/ 269224 w 6351910"/>
              <a:gd name="connsiteY15-6324" fmla="*/ 5712857 h 6858000"/>
              <a:gd name="connsiteX16-6325" fmla="*/ 335703 w 6351910"/>
              <a:gd name="connsiteY16-6326" fmla="*/ 5449031 h 6858000"/>
              <a:gd name="connsiteX17-6327" fmla="*/ 371634 w 6351910"/>
              <a:gd name="connsiteY17-6328" fmla="*/ 5341916 h 6858000"/>
              <a:gd name="connsiteX18-6329" fmla="*/ 409024 w 6351910"/>
              <a:gd name="connsiteY18-6330" fmla="*/ 5264214 h 6858000"/>
              <a:gd name="connsiteX19-6331" fmla="*/ 415024 w 6351910"/>
              <a:gd name="connsiteY19-6332" fmla="*/ 5225268 h 6858000"/>
              <a:gd name="connsiteX20-6333" fmla="*/ 423092 w 6351910"/>
              <a:gd name="connsiteY20-6334" fmla="*/ 5159961 h 6858000"/>
              <a:gd name="connsiteX21-6335" fmla="*/ 426609 w 6351910"/>
              <a:gd name="connsiteY21-6336" fmla="*/ 5125185 h 6858000"/>
              <a:gd name="connsiteX22-6337" fmla="*/ 441080 w 6351910"/>
              <a:gd name="connsiteY22-6338" fmla="*/ 4993030 h 6858000"/>
              <a:gd name="connsiteX23-6339" fmla="*/ 447811 w 6351910"/>
              <a:gd name="connsiteY23-6340" fmla="*/ 4946844 h 6858000"/>
              <a:gd name="connsiteX24-6341" fmla="*/ 458779 w 6351910"/>
              <a:gd name="connsiteY24-6342" fmla="*/ 4858827 h 6858000"/>
              <a:gd name="connsiteX25-6343" fmla="*/ 464530 w 6351910"/>
              <a:gd name="connsiteY25-6344" fmla="*/ 4808488 h 6858000"/>
              <a:gd name="connsiteX26-6345" fmla="*/ 455724 w 6351910"/>
              <a:gd name="connsiteY26-6346" fmla="*/ 4375228 h 6858000"/>
              <a:gd name="connsiteX27-6347" fmla="*/ 436877 w 6351910"/>
              <a:gd name="connsiteY27-6348" fmla="*/ 4214165 h 6858000"/>
              <a:gd name="connsiteX28-6349" fmla="*/ 430401 w 6351910"/>
              <a:gd name="connsiteY28-6350" fmla="*/ 3872886 h 6858000"/>
              <a:gd name="connsiteX29-6351" fmla="*/ 451121 w 6351910"/>
              <a:gd name="connsiteY29-6352" fmla="*/ 3738082 h 6858000"/>
              <a:gd name="connsiteX30-6353" fmla="*/ 458278 w 6351910"/>
              <a:gd name="connsiteY30-6354" fmla="*/ 3673397 h 6858000"/>
              <a:gd name="connsiteX31-6355" fmla="*/ 457592 w 6351910"/>
              <a:gd name="connsiteY31-6356" fmla="*/ 3637109 h 6858000"/>
              <a:gd name="connsiteX32-6357" fmla="*/ 460946 w 6351910"/>
              <a:gd name="connsiteY32-6358" fmla="*/ 3536883 h 6858000"/>
              <a:gd name="connsiteX33-6359" fmla="*/ 481823 w 6351910"/>
              <a:gd name="connsiteY33-6360" fmla="*/ 3295862 h 6858000"/>
              <a:gd name="connsiteX34-6361" fmla="*/ 464800 w 6351910"/>
              <a:gd name="connsiteY34-6362" fmla="*/ 3158586 h 6858000"/>
              <a:gd name="connsiteX35-6363" fmla="*/ 426693 w 6351910"/>
              <a:gd name="connsiteY35-6364" fmla="*/ 3072935 h 6858000"/>
              <a:gd name="connsiteX36-6365" fmla="*/ 402508 w 6351910"/>
              <a:gd name="connsiteY36-6366" fmla="*/ 2958185 h 6858000"/>
              <a:gd name="connsiteX37-6367" fmla="*/ 360891 w 6351910"/>
              <a:gd name="connsiteY37-6368" fmla="*/ 2843952 h 6858000"/>
              <a:gd name="connsiteX38-6369" fmla="*/ 296840 w 6351910"/>
              <a:gd name="connsiteY38-6370" fmla="*/ 2554718 h 6858000"/>
              <a:gd name="connsiteX39-6371" fmla="*/ 268410 w 6351910"/>
              <a:gd name="connsiteY39-6372" fmla="*/ 2447068 h 6858000"/>
              <a:gd name="connsiteX40-6373" fmla="*/ 272375 w 6351910"/>
              <a:gd name="connsiteY40-6374" fmla="*/ 2423438 h 6858000"/>
              <a:gd name="connsiteX41-6375" fmla="*/ 241037 w 6351910"/>
              <a:gd name="connsiteY41-6376" fmla="*/ 2261920 h 6858000"/>
              <a:gd name="connsiteX42-6377" fmla="*/ 215809 w 6351910"/>
              <a:gd name="connsiteY42-6378" fmla="*/ 2155135 h 6858000"/>
              <a:gd name="connsiteX43-6379" fmla="*/ 213333 w 6351910"/>
              <a:gd name="connsiteY43-6380" fmla="*/ 2118008 h 6858000"/>
              <a:gd name="connsiteX44-6381" fmla="*/ 214300 w 6351910"/>
              <a:gd name="connsiteY44-6382" fmla="*/ 2050531 h 6858000"/>
              <a:gd name="connsiteX45-6383" fmla="*/ 120136 w 6351910"/>
              <a:gd name="connsiteY45-6384" fmla="*/ 1732919 h 6858000"/>
              <a:gd name="connsiteX46-6385" fmla="*/ 92310 w 6351910"/>
              <a:gd name="connsiteY46-6386" fmla="*/ 1615777 h 6858000"/>
              <a:gd name="connsiteX47-6387" fmla="*/ 73601 w 6351910"/>
              <a:gd name="connsiteY47-6388" fmla="*/ 1563678 h 6858000"/>
              <a:gd name="connsiteX48-6389" fmla="*/ 79273 w 6351910"/>
              <a:gd name="connsiteY48-6390" fmla="*/ 1477995 h 6858000"/>
              <a:gd name="connsiteX49-6391" fmla="*/ 73810 w 6351910"/>
              <a:gd name="connsiteY49-6392" fmla="*/ 1307086 h 6858000"/>
              <a:gd name="connsiteX50-6393" fmla="*/ 79531 w 6351910"/>
              <a:gd name="connsiteY50-6394" fmla="*/ 1168288 h 6858000"/>
              <a:gd name="connsiteX51-6395" fmla="*/ 594 w 6351910"/>
              <a:gd name="connsiteY51-6396" fmla="*/ 716778 h 6858000"/>
              <a:gd name="connsiteX52-6397" fmla="*/ 2657 w 6351910"/>
              <a:gd name="connsiteY52-6398" fmla="*/ 657363 h 6858000"/>
              <a:gd name="connsiteX53-6399" fmla="*/ 24904 w 6351910"/>
              <a:gd name="connsiteY53-6400" fmla="*/ 393828 h 6858000"/>
              <a:gd name="connsiteX54-6401" fmla="*/ 39728 w 6351910"/>
              <a:gd name="connsiteY54-6402" fmla="*/ 236673 h 6858000"/>
              <a:gd name="connsiteX55-6403" fmla="*/ 38796 w 6351910"/>
              <a:gd name="connsiteY55-6404" fmla="*/ 144983 h 6858000"/>
              <a:gd name="connsiteX56-6405" fmla="*/ 29331 w 6351910"/>
              <a:gd name="connsiteY56-6406" fmla="*/ 33857 h 6858000"/>
              <a:gd name="connsiteX57-6407" fmla="*/ 11361 w 6351910"/>
              <a:gd name="connsiteY57-6408" fmla="*/ 0 h 6858000"/>
              <a:gd name="connsiteX0-6409" fmla="*/ 11361 w 6351910"/>
              <a:gd name="connsiteY0-6410" fmla="*/ 0 h 6858000"/>
              <a:gd name="connsiteX1-6411" fmla="*/ 6351910 w 6351910"/>
              <a:gd name="connsiteY1-6412" fmla="*/ 0 h 6858000"/>
              <a:gd name="connsiteX2-6413" fmla="*/ 6351910 w 6351910"/>
              <a:gd name="connsiteY2-6414" fmla="*/ 6858000 h 6858000"/>
              <a:gd name="connsiteX3-6415" fmla="*/ 73198 w 6351910"/>
              <a:gd name="connsiteY3-6416" fmla="*/ 6857735 h 6858000"/>
              <a:gd name="connsiteX4-6417" fmla="*/ 108846 w 6351910"/>
              <a:gd name="connsiteY4-6418" fmla="*/ 6776847 h 6858000"/>
              <a:gd name="connsiteX5-6419" fmla="*/ 120049 w 6351910"/>
              <a:gd name="connsiteY5-6420" fmla="*/ 6737706 h 6858000"/>
              <a:gd name="connsiteX6-6421" fmla="*/ 137007 w 6351910"/>
              <a:gd name="connsiteY6-6422" fmla="*/ 6686827 h 6858000"/>
              <a:gd name="connsiteX7-6423" fmla="*/ 148286 w 6351910"/>
              <a:gd name="connsiteY7-6424" fmla="*/ 6633777 h 6858000"/>
              <a:gd name="connsiteX8-6425" fmla="*/ 219248 w 6351910"/>
              <a:gd name="connsiteY8-6426" fmla="*/ 6492130 h 6858000"/>
              <a:gd name="connsiteX9-6427" fmla="*/ 234530 w 6351910"/>
              <a:gd name="connsiteY9-6428" fmla="*/ 6431610 h 6858000"/>
              <a:gd name="connsiteX10-6429" fmla="*/ 252884 w 6351910"/>
              <a:gd name="connsiteY10-6430" fmla="*/ 6294334 h 6858000"/>
              <a:gd name="connsiteX11-6431" fmla="*/ 240974 w 6351910"/>
              <a:gd name="connsiteY11-6432" fmla="*/ 6231403 h 6858000"/>
              <a:gd name="connsiteX12-6433" fmla="*/ 233821 w 6351910"/>
              <a:gd name="connsiteY12-6434" fmla="*/ 6202459 h 6858000"/>
              <a:gd name="connsiteX13-6435" fmla="*/ 232650 w 6351910"/>
              <a:gd name="connsiteY13-6436" fmla="*/ 6153037 h 6858000"/>
              <a:gd name="connsiteX14-6437" fmla="*/ 240039 w 6351910"/>
              <a:gd name="connsiteY14-6438" fmla="*/ 5905303 h 6858000"/>
              <a:gd name="connsiteX15-6439" fmla="*/ 269224 w 6351910"/>
              <a:gd name="connsiteY15-6440" fmla="*/ 5712857 h 6858000"/>
              <a:gd name="connsiteX16-6441" fmla="*/ 335703 w 6351910"/>
              <a:gd name="connsiteY16-6442" fmla="*/ 5449031 h 6858000"/>
              <a:gd name="connsiteX17-6443" fmla="*/ 371634 w 6351910"/>
              <a:gd name="connsiteY17-6444" fmla="*/ 5341916 h 6858000"/>
              <a:gd name="connsiteX18-6445" fmla="*/ 409024 w 6351910"/>
              <a:gd name="connsiteY18-6446" fmla="*/ 5264214 h 6858000"/>
              <a:gd name="connsiteX19-6447" fmla="*/ 415024 w 6351910"/>
              <a:gd name="connsiteY19-6448" fmla="*/ 5225268 h 6858000"/>
              <a:gd name="connsiteX20-6449" fmla="*/ 423092 w 6351910"/>
              <a:gd name="connsiteY20-6450" fmla="*/ 5159961 h 6858000"/>
              <a:gd name="connsiteX21-6451" fmla="*/ 426609 w 6351910"/>
              <a:gd name="connsiteY21-6452" fmla="*/ 5125185 h 6858000"/>
              <a:gd name="connsiteX22-6453" fmla="*/ 441080 w 6351910"/>
              <a:gd name="connsiteY22-6454" fmla="*/ 4993030 h 6858000"/>
              <a:gd name="connsiteX23-6455" fmla="*/ 447811 w 6351910"/>
              <a:gd name="connsiteY23-6456" fmla="*/ 4946844 h 6858000"/>
              <a:gd name="connsiteX24-6457" fmla="*/ 458779 w 6351910"/>
              <a:gd name="connsiteY24-6458" fmla="*/ 4858827 h 6858000"/>
              <a:gd name="connsiteX25-6459" fmla="*/ 464530 w 6351910"/>
              <a:gd name="connsiteY25-6460" fmla="*/ 4808488 h 6858000"/>
              <a:gd name="connsiteX26-6461" fmla="*/ 455724 w 6351910"/>
              <a:gd name="connsiteY26-6462" fmla="*/ 4375228 h 6858000"/>
              <a:gd name="connsiteX27-6463" fmla="*/ 436877 w 6351910"/>
              <a:gd name="connsiteY27-6464" fmla="*/ 4214165 h 6858000"/>
              <a:gd name="connsiteX28-6465" fmla="*/ 430401 w 6351910"/>
              <a:gd name="connsiteY28-6466" fmla="*/ 3872886 h 6858000"/>
              <a:gd name="connsiteX29-6467" fmla="*/ 451121 w 6351910"/>
              <a:gd name="connsiteY29-6468" fmla="*/ 3738082 h 6858000"/>
              <a:gd name="connsiteX30-6469" fmla="*/ 458278 w 6351910"/>
              <a:gd name="connsiteY30-6470" fmla="*/ 3673397 h 6858000"/>
              <a:gd name="connsiteX31-6471" fmla="*/ 457592 w 6351910"/>
              <a:gd name="connsiteY31-6472" fmla="*/ 3637109 h 6858000"/>
              <a:gd name="connsiteX32-6473" fmla="*/ 460946 w 6351910"/>
              <a:gd name="connsiteY32-6474" fmla="*/ 3536883 h 6858000"/>
              <a:gd name="connsiteX33-6475" fmla="*/ 481823 w 6351910"/>
              <a:gd name="connsiteY33-6476" fmla="*/ 3295862 h 6858000"/>
              <a:gd name="connsiteX34-6477" fmla="*/ 464800 w 6351910"/>
              <a:gd name="connsiteY34-6478" fmla="*/ 3158586 h 6858000"/>
              <a:gd name="connsiteX35-6479" fmla="*/ 426693 w 6351910"/>
              <a:gd name="connsiteY35-6480" fmla="*/ 3072935 h 6858000"/>
              <a:gd name="connsiteX36-6481" fmla="*/ 402508 w 6351910"/>
              <a:gd name="connsiteY36-6482" fmla="*/ 2958185 h 6858000"/>
              <a:gd name="connsiteX37-6483" fmla="*/ 360891 w 6351910"/>
              <a:gd name="connsiteY37-6484" fmla="*/ 2843952 h 6858000"/>
              <a:gd name="connsiteX38-6485" fmla="*/ 296840 w 6351910"/>
              <a:gd name="connsiteY38-6486" fmla="*/ 2554718 h 6858000"/>
              <a:gd name="connsiteX39-6487" fmla="*/ 268410 w 6351910"/>
              <a:gd name="connsiteY39-6488" fmla="*/ 2447068 h 6858000"/>
              <a:gd name="connsiteX40-6489" fmla="*/ 272375 w 6351910"/>
              <a:gd name="connsiteY40-6490" fmla="*/ 2423438 h 6858000"/>
              <a:gd name="connsiteX41-6491" fmla="*/ 241037 w 6351910"/>
              <a:gd name="connsiteY41-6492" fmla="*/ 2261920 h 6858000"/>
              <a:gd name="connsiteX42-6493" fmla="*/ 215809 w 6351910"/>
              <a:gd name="connsiteY42-6494" fmla="*/ 2155135 h 6858000"/>
              <a:gd name="connsiteX43-6495" fmla="*/ 213333 w 6351910"/>
              <a:gd name="connsiteY43-6496" fmla="*/ 2118008 h 6858000"/>
              <a:gd name="connsiteX44-6497" fmla="*/ 214300 w 6351910"/>
              <a:gd name="connsiteY44-6498" fmla="*/ 2050531 h 6858000"/>
              <a:gd name="connsiteX45-6499" fmla="*/ 120136 w 6351910"/>
              <a:gd name="connsiteY45-6500" fmla="*/ 1732919 h 6858000"/>
              <a:gd name="connsiteX46-6501" fmla="*/ 92310 w 6351910"/>
              <a:gd name="connsiteY46-6502" fmla="*/ 1615777 h 6858000"/>
              <a:gd name="connsiteX47-6503" fmla="*/ 73601 w 6351910"/>
              <a:gd name="connsiteY47-6504" fmla="*/ 1563678 h 6858000"/>
              <a:gd name="connsiteX48-6505" fmla="*/ 79273 w 6351910"/>
              <a:gd name="connsiteY48-6506" fmla="*/ 1477995 h 6858000"/>
              <a:gd name="connsiteX49-6507" fmla="*/ 73810 w 6351910"/>
              <a:gd name="connsiteY49-6508" fmla="*/ 1307086 h 6858000"/>
              <a:gd name="connsiteX50-6509" fmla="*/ 79531 w 6351910"/>
              <a:gd name="connsiteY50-6510" fmla="*/ 1168288 h 6858000"/>
              <a:gd name="connsiteX51-6511" fmla="*/ 594 w 6351910"/>
              <a:gd name="connsiteY51-6512" fmla="*/ 716778 h 6858000"/>
              <a:gd name="connsiteX52-6513" fmla="*/ 2657 w 6351910"/>
              <a:gd name="connsiteY52-6514" fmla="*/ 657363 h 6858000"/>
              <a:gd name="connsiteX53-6515" fmla="*/ 24904 w 6351910"/>
              <a:gd name="connsiteY53-6516" fmla="*/ 393828 h 6858000"/>
              <a:gd name="connsiteX54-6517" fmla="*/ 39728 w 6351910"/>
              <a:gd name="connsiteY54-6518" fmla="*/ 236673 h 6858000"/>
              <a:gd name="connsiteX55-6519" fmla="*/ 38796 w 6351910"/>
              <a:gd name="connsiteY55-6520" fmla="*/ 144983 h 6858000"/>
              <a:gd name="connsiteX56-6521" fmla="*/ 29331 w 6351910"/>
              <a:gd name="connsiteY56-6522" fmla="*/ 33857 h 6858000"/>
              <a:gd name="connsiteX57-6523" fmla="*/ 11361 w 6351910"/>
              <a:gd name="connsiteY57-6524" fmla="*/ 0 h 6858000"/>
              <a:gd name="connsiteX0-6525" fmla="*/ 11361 w 6351910"/>
              <a:gd name="connsiteY0-6526" fmla="*/ 0 h 6858000"/>
              <a:gd name="connsiteX1-6527" fmla="*/ 6351910 w 6351910"/>
              <a:gd name="connsiteY1-6528" fmla="*/ 0 h 6858000"/>
              <a:gd name="connsiteX2-6529" fmla="*/ 6351910 w 6351910"/>
              <a:gd name="connsiteY2-6530" fmla="*/ 6858000 h 6858000"/>
              <a:gd name="connsiteX3-6531" fmla="*/ 73198 w 6351910"/>
              <a:gd name="connsiteY3-6532" fmla="*/ 6857735 h 6858000"/>
              <a:gd name="connsiteX4-6533" fmla="*/ 108846 w 6351910"/>
              <a:gd name="connsiteY4-6534" fmla="*/ 6776847 h 6858000"/>
              <a:gd name="connsiteX5-6535" fmla="*/ 120049 w 6351910"/>
              <a:gd name="connsiteY5-6536" fmla="*/ 6737706 h 6858000"/>
              <a:gd name="connsiteX6-6537" fmla="*/ 137007 w 6351910"/>
              <a:gd name="connsiteY6-6538" fmla="*/ 6686827 h 6858000"/>
              <a:gd name="connsiteX7-6539" fmla="*/ 148286 w 6351910"/>
              <a:gd name="connsiteY7-6540" fmla="*/ 6633777 h 6858000"/>
              <a:gd name="connsiteX8-6541" fmla="*/ 219248 w 6351910"/>
              <a:gd name="connsiteY8-6542" fmla="*/ 6492130 h 6858000"/>
              <a:gd name="connsiteX9-6543" fmla="*/ 234530 w 6351910"/>
              <a:gd name="connsiteY9-6544" fmla="*/ 6431610 h 6858000"/>
              <a:gd name="connsiteX10-6545" fmla="*/ 252884 w 6351910"/>
              <a:gd name="connsiteY10-6546" fmla="*/ 6294334 h 6858000"/>
              <a:gd name="connsiteX11-6547" fmla="*/ 240974 w 6351910"/>
              <a:gd name="connsiteY11-6548" fmla="*/ 6231403 h 6858000"/>
              <a:gd name="connsiteX12-6549" fmla="*/ 233821 w 6351910"/>
              <a:gd name="connsiteY12-6550" fmla="*/ 6202459 h 6858000"/>
              <a:gd name="connsiteX13-6551" fmla="*/ 232650 w 6351910"/>
              <a:gd name="connsiteY13-6552" fmla="*/ 6153037 h 6858000"/>
              <a:gd name="connsiteX14-6553" fmla="*/ 240039 w 6351910"/>
              <a:gd name="connsiteY14-6554" fmla="*/ 5905303 h 6858000"/>
              <a:gd name="connsiteX15-6555" fmla="*/ 269224 w 6351910"/>
              <a:gd name="connsiteY15-6556" fmla="*/ 5712857 h 6858000"/>
              <a:gd name="connsiteX16-6557" fmla="*/ 335703 w 6351910"/>
              <a:gd name="connsiteY16-6558" fmla="*/ 5449031 h 6858000"/>
              <a:gd name="connsiteX17-6559" fmla="*/ 371634 w 6351910"/>
              <a:gd name="connsiteY17-6560" fmla="*/ 5341916 h 6858000"/>
              <a:gd name="connsiteX18-6561" fmla="*/ 409024 w 6351910"/>
              <a:gd name="connsiteY18-6562" fmla="*/ 5264214 h 6858000"/>
              <a:gd name="connsiteX19-6563" fmla="*/ 415024 w 6351910"/>
              <a:gd name="connsiteY19-6564" fmla="*/ 5225268 h 6858000"/>
              <a:gd name="connsiteX20-6565" fmla="*/ 423092 w 6351910"/>
              <a:gd name="connsiteY20-6566" fmla="*/ 5159961 h 6858000"/>
              <a:gd name="connsiteX21-6567" fmla="*/ 426609 w 6351910"/>
              <a:gd name="connsiteY21-6568" fmla="*/ 5125185 h 6858000"/>
              <a:gd name="connsiteX22-6569" fmla="*/ 441080 w 6351910"/>
              <a:gd name="connsiteY22-6570" fmla="*/ 4993030 h 6858000"/>
              <a:gd name="connsiteX23-6571" fmla="*/ 447811 w 6351910"/>
              <a:gd name="connsiteY23-6572" fmla="*/ 4946844 h 6858000"/>
              <a:gd name="connsiteX24-6573" fmla="*/ 458779 w 6351910"/>
              <a:gd name="connsiteY24-6574" fmla="*/ 4858827 h 6858000"/>
              <a:gd name="connsiteX25-6575" fmla="*/ 464530 w 6351910"/>
              <a:gd name="connsiteY25-6576" fmla="*/ 4808488 h 6858000"/>
              <a:gd name="connsiteX26-6577" fmla="*/ 455724 w 6351910"/>
              <a:gd name="connsiteY26-6578" fmla="*/ 4375228 h 6858000"/>
              <a:gd name="connsiteX27-6579" fmla="*/ 436877 w 6351910"/>
              <a:gd name="connsiteY27-6580" fmla="*/ 4214165 h 6858000"/>
              <a:gd name="connsiteX28-6581" fmla="*/ 430401 w 6351910"/>
              <a:gd name="connsiteY28-6582" fmla="*/ 3872886 h 6858000"/>
              <a:gd name="connsiteX29-6583" fmla="*/ 451121 w 6351910"/>
              <a:gd name="connsiteY29-6584" fmla="*/ 3738082 h 6858000"/>
              <a:gd name="connsiteX30-6585" fmla="*/ 458278 w 6351910"/>
              <a:gd name="connsiteY30-6586" fmla="*/ 3673397 h 6858000"/>
              <a:gd name="connsiteX31-6587" fmla="*/ 457592 w 6351910"/>
              <a:gd name="connsiteY31-6588" fmla="*/ 3637109 h 6858000"/>
              <a:gd name="connsiteX32-6589" fmla="*/ 460946 w 6351910"/>
              <a:gd name="connsiteY32-6590" fmla="*/ 3536883 h 6858000"/>
              <a:gd name="connsiteX33-6591" fmla="*/ 481823 w 6351910"/>
              <a:gd name="connsiteY33-6592" fmla="*/ 3295862 h 6858000"/>
              <a:gd name="connsiteX34-6593" fmla="*/ 464800 w 6351910"/>
              <a:gd name="connsiteY34-6594" fmla="*/ 3158586 h 6858000"/>
              <a:gd name="connsiteX35-6595" fmla="*/ 426693 w 6351910"/>
              <a:gd name="connsiteY35-6596" fmla="*/ 3072935 h 6858000"/>
              <a:gd name="connsiteX36-6597" fmla="*/ 402508 w 6351910"/>
              <a:gd name="connsiteY36-6598" fmla="*/ 2958185 h 6858000"/>
              <a:gd name="connsiteX37-6599" fmla="*/ 360891 w 6351910"/>
              <a:gd name="connsiteY37-6600" fmla="*/ 2843952 h 6858000"/>
              <a:gd name="connsiteX38-6601" fmla="*/ 296840 w 6351910"/>
              <a:gd name="connsiteY38-6602" fmla="*/ 2554718 h 6858000"/>
              <a:gd name="connsiteX39-6603" fmla="*/ 268410 w 6351910"/>
              <a:gd name="connsiteY39-6604" fmla="*/ 2447068 h 6858000"/>
              <a:gd name="connsiteX40-6605" fmla="*/ 272375 w 6351910"/>
              <a:gd name="connsiteY40-6606" fmla="*/ 2423438 h 6858000"/>
              <a:gd name="connsiteX41-6607" fmla="*/ 241037 w 6351910"/>
              <a:gd name="connsiteY41-6608" fmla="*/ 2261920 h 6858000"/>
              <a:gd name="connsiteX42-6609" fmla="*/ 215809 w 6351910"/>
              <a:gd name="connsiteY42-6610" fmla="*/ 2155135 h 6858000"/>
              <a:gd name="connsiteX43-6611" fmla="*/ 213333 w 6351910"/>
              <a:gd name="connsiteY43-6612" fmla="*/ 2118008 h 6858000"/>
              <a:gd name="connsiteX44-6613" fmla="*/ 214300 w 6351910"/>
              <a:gd name="connsiteY44-6614" fmla="*/ 2050531 h 6858000"/>
              <a:gd name="connsiteX45-6615" fmla="*/ 120136 w 6351910"/>
              <a:gd name="connsiteY45-6616" fmla="*/ 1732919 h 6858000"/>
              <a:gd name="connsiteX46-6617" fmla="*/ 92310 w 6351910"/>
              <a:gd name="connsiteY46-6618" fmla="*/ 1615777 h 6858000"/>
              <a:gd name="connsiteX47-6619" fmla="*/ 73601 w 6351910"/>
              <a:gd name="connsiteY47-6620" fmla="*/ 1563678 h 6858000"/>
              <a:gd name="connsiteX48-6621" fmla="*/ 79273 w 6351910"/>
              <a:gd name="connsiteY48-6622" fmla="*/ 1477995 h 6858000"/>
              <a:gd name="connsiteX49-6623" fmla="*/ 73810 w 6351910"/>
              <a:gd name="connsiteY49-6624" fmla="*/ 1307086 h 6858000"/>
              <a:gd name="connsiteX50-6625" fmla="*/ 79531 w 6351910"/>
              <a:gd name="connsiteY50-6626" fmla="*/ 1168288 h 6858000"/>
              <a:gd name="connsiteX51-6627" fmla="*/ 594 w 6351910"/>
              <a:gd name="connsiteY51-6628" fmla="*/ 716778 h 6858000"/>
              <a:gd name="connsiteX52-6629" fmla="*/ 2657 w 6351910"/>
              <a:gd name="connsiteY52-6630" fmla="*/ 657363 h 6858000"/>
              <a:gd name="connsiteX53-6631" fmla="*/ 24904 w 6351910"/>
              <a:gd name="connsiteY53-6632" fmla="*/ 393828 h 6858000"/>
              <a:gd name="connsiteX54-6633" fmla="*/ 39728 w 6351910"/>
              <a:gd name="connsiteY54-6634" fmla="*/ 236673 h 6858000"/>
              <a:gd name="connsiteX55-6635" fmla="*/ 38796 w 6351910"/>
              <a:gd name="connsiteY55-6636" fmla="*/ 144983 h 6858000"/>
              <a:gd name="connsiteX56-6637" fmla="*/ 29331 w 6351910"/>
              <a:gd name="connsiteY56-6638" fmla="*/ 33857 h 6858000"/>
              <a:gd name="connsiteX57-6639" fmla="*/ 11361 w 6351910"/>
              <a:gd name="connsiteY57-6640" fmla="*/ 0 h 6858000"/>
              <a:gd name="connsiteX0-6641" fmla="*/ 11361 w 6351910"/>
              <a:gd name="connsiteY0-6642" fmla="*/ 0 h 6858000"/>
              <a:gd name="connsiteX1-6643" fmla="*/ 6351910 w 6351910"/>
              <a:gd name="connsiteY1-6644" fmla="*/ 0 h 6858000"/>
              <a:gd name="connsiteX2-6645" fmla="*/ 6351910 w 6351910"/>
              <a:gd name="connsiteY2-6646" fmla="*/ 6858000 h 6858000"/>
              <a:gd name="connsiteX3-6647" fmla="*/ 73198 w 6351910"/>
              <a:gd name="connsiteY3-6648" fmla="*/ 6857735 h 6858000"/>
              <a:gd name="connsiteX4-6649" fmla="*/ 108846 w 6351910"/>
              <a:gd name="connsiteY4-6650" fmla="*/ 6776847 h 6858000"/>
              <a:gd name="connsiteX5-6651" fmla="*/ 120049 w 6351910"/>
              <a:gd name="connsiteY5-6652" fmla="*/ 6737706 h 6858000"/>
              <a:gd name="connsiteX6-6653" fmla="*/ 137007 w 6351910"/>
              <a:gd name="connsiteY6-6654" fmla="*/ 6686827 h 6858000"/>
              <a:gd name="connsiteX7-6655" fmla="*/ 148286 w 6351910"/>
              <a:gd name="connsiteY7-6656" fmla="*/ 6633777 h 6858000"/>
              <a:gd name="connsiteX8-6657" fmla="*/ 219248 w 6351910"/>
              <a:gd name="connsiteY8-6658" fmla="*/ 6492130 h 6858000"/>
              <a:gd name="connsiteX9-6659" fmla="*/ 234530 w 6351910"/>
              <a:gd name="connsiteY9-6660" fmla="*/ 6431610 h 6858000"/>
              <a:gd name="connsiteX10-6661" fmla="*/ 252884 w 6351910"/>
              <a:gd name="connsiteY10-6662" fmla="*/ 6294334 h 6858000"/>
              <a:gd name="connsiteX11-6663" fmla="*/ 240974 w 6351910"/>
              <a:gd name="connsiteY11-6664" fmla="*/ 6231403 h 6858000"/>
              <a:gd name="connsiteX12-6665" fmla="*/ 233821 w 6351910"/>
              <a:gd name="connsiteY12-6666" fmla="*/ 6202459 h 6858000"/>
              <a:gd name="connsiteX13-6667" fmla="*/ 232650 w 6351910"/>
              <a:gd name="connsiteY13-6668" fmla="*/ 6153037 h 6858000"/>
              <a:gd name="connsiteX14-6669" fmla="*/ 240039 w 6351910"/>
              <a:gd name="connsiteY14-6670" fmla="*/ 5905303 h 6858000"/>
              <a:gd name="connsiteX15-6671" fmla="*/ 269224 w 6351910"/>
              <a:gd name="connsiteY15-6672" fmla="*/ 5712857 h 6858000"/>
              <a:gd name="connsiteX16-6673" fmla="*/ 335703 w 6351910"/>
              <a:gd name="connsiteY16-6674" fmla="*/ 5449031 h 6858000"/>
              <a:gd name="connsiteX17-6675" fmla="*/ 371634 w 6351910"/>
              <a:gd name="connsiteY17-6676" fmla="*/ 5341916 h 6858000"/>
              <a:gd name="connsiteX18-6677" fmla="*/ 409024 w 6351910"/>
              <a:gd name="connsiteY18-6678" fmla="*/ 5264214 h 6858000"/>
              <a:gd name="connsiteX19-6679" fmla="*/ 415024 w 6351910"/>
              <a:gd name="connsiteY19-6680" fmla="*/ 5225268 h 6858000"/>
              <a:gd name="connsiteX20-6681" fmla="*/ 423092 w 6351910"/>
              <a:gd name="connsiteY20-6682" fmla="*/ 5159961 h 6858000"/>
              <a:gd name="connsiteX21-6683" fmla="*/ 426609 w 6351910"/>
              <a:gd name="connsiteY21-6684" fmla="*/ 5125185 h 6858000"/>
              <a:gd name="connsiteX22-6685" fmla="*/ 441080 w 6351910"/>
              <a:gd name="connsiteY22-6686" fmla="*/ 4993030 h 6858000"/>
              <a:gd name="connsiteX23-6687" fmla="*/ 447811 w 6351910"/>
              <a:gd name="connsiteY23-6688" fmla="*/ 4946844 h 6858000"/>
              <a:gd name="connsiteX24-6689" fmla="*/ 458779 w 6351910"/>
              <a:gd name="connsiteY24-6690" fmla="*/ 4858827 h 6858000"/>
              <a:gd name="connsiteX25-6691" fmla="*/ 464530 w 6351910"/>
              <a:gd name="connsiteY25-6692" fmla="*/ 4808488 h 6858000"/>
              <a:gd name="connsiteX26-6693" fmla="*/ 455724 w 6351910"/>
              <a:gd name="connsiteY26-6694" fmla="*/ 4375228 h 6858000"/>
              <a:gd name="connsiteX27-6695" fmla="*/ 436877 w 6351910"/>
              <a:gd name="connsiteY27-6696" fmla="*/ 4214165 h 6858000"/>
              <a:gd name="connsiteX28-6697" fmla="*/ 430401 w 6351910"/>
              <a:gd name="connsiteY28-6698" fmla="*/ 3872886 h 6858000"/>
              <a:gd name="connsiteX29-6699" fmla="*/ 451121 w 6351910"/>
              <a:gd name="connsiteY29-6700" fmla="*/ 3738082 h 6858000"/>
              <a:gd name="connsiteX30-6701" fmla="*/ 458278 w 6351910"/>
              <a:gd name="connsiteY30-6702" fmla="*/ 3673397 h 6858000"/>
              <a:gd name="connsiteX31-6703" fmla="*/ 457592 w 6351910"/>
              <a:gd name="connsiteY31-6704" fmla="*/ 3637109 h 6858000"/>
              <a:gd name="connsiteX32-6705" fmla="*/ 460946 w 6351910"/>
              <a:gd name="connsiteY32-6706" fmla="*/ 3536883 h 6858000"/>
              <a:gd name="connsiteX33-6707" fmla="*/ 481823 w 6351910"/>
              <a:gd name="connsiteY33-6708" fmla="*/ 3295862 h 6858000"/>
              <a:gd name="connsiteX34-6709" fmla="*/ 464800 w 6351910"/>
              <a:gd name="connsiteY34-6710" fmla="*/ 3158586 h 6858000"/>
              <a:gd name="connsiteX35-6711" fmla="*/ 426693 w 6351910"/>
              <a:gd name="connsiteY35-6712" fmla="*/ 3072935 h 6858000"/>
              <a:gd name="connsiteX36-6713" fmla="*/ 402508 w 6351910"/>
              <a:gd name="connsiteY36-6714" fmla="*/ 2958185 h 6858000"/>
              <a:gd name="connsiteX37-6715" fmla="*/ 360891 w 6351910"/>
              <a:gd name="connsiteY37-6716" fmla="*/ 2843952 h 6858000"/>
              <a:gd name="connsiteX38-6717" fmla="*/ 296840 w 6351910"/>
              <a:gd name="connsiteY38-6718" fmla="*/ 2554718 h 6858000"/>
              <a:gd name="connsiteX39-6719" fmla="*/ 268410 w 6351910"/>
              <a:gd name="connsiteY39-6720" fmla="*/ 2447068 h 6858000"/>
              <a:gd name="connsiteX40-6721" fmla="*/ 272375 w 6351910"/>
              <a:gd name="connsiteY40-6722" fmla="*/ 2423438 h 6858000"/>
              <a:gd name="connsiteX41-6723" fmla="*/ 241037 w 6351910"/>
              <a:gd name="connsiteY41-6724" fmla="*/ 2261920 h 6858000"/>
              <a:gd name="connsiteX42-6725" fmla="*/ 215809 w 6351910"/>
              <a:gd name="connsiteY42-6726" fmla="*/ 2155135 h 6858000"/>
              <a:gd name="connsiteX43-6727" fmla="*/ 213333 w 6351910"/>
              <a:gd name="connsiteY43-6728" fmla="*/ 2118008 h 6858000"/>
              <a:gd name="connsiteX44-6729" fmla="*/ 214300 w 6351910"/>
              <a:gd name="connsiteY44-6730" fmla="*/ 2050531 h 6858000"/>
              <a:gd name="connsiteX45-6731" fmla="*/ 120136 w 6351910"/>
              <a:gd name="connsiteY45-6732" fmla="*/ 1732919 h 6858000"/>
              <a:gd name="connsiteX46-6733" fmla="*/ 92310 w 6351910"/>
              <a:gd name="connsiteY46-6734" fmla="*/ 1615777 h 6858000"/>
              <a:gd name="connsiteX47-6735" fmla="*/ 73601 w 6351910"/>
              <a:gd name="connsiteY47-6736" fmla="*/ 1563678 h 6858000"/>
              <a:gd name="connsiteX48-6737" fmla="*/ 79273 w 6351910"/>
              <a:gd name="connsiteY48-6738" fmla="*/ 1477995 h 6858000"/>
              <a:gd name="connsiteX49-6739" fmla="*/ 73810 w 6351910"/>
              <a:gd name="connsiteY49-6740" fmla="*/ 1307086 h 6858000"/>
              <a:gd name="connsiteX50-6741" fmla="*/ 79531 w 6351910"/>
              <a:gd name="connsiteY50-6742" fmla="*/ 1168288 h 6858000"/>
              <a:gd name="connsiteX51-6743" fmla="*/ 594 w 6351910"/>
              <a:gd name="connsiteY51-6744" fmla="*/ 716778 h 6858000"/>
              <a:gd name="connsiteX52-6745" fmla="*/ 2657 w 6351910"/>
              <a:gd name="connsiteY52-6746" fmla="*/ 657363 h 6858000"/>
              <a:gd name="connsiteX53-6747" fmla="*/ 24904 w 6351910"/>
              <a:gd name="connsiteY53-6748" fmla="*/ 393828 h 6858000"/>
              <a:gd name="connsiteX54-6749" fmla="*/ 39728 w 6351910"/>
              <a:gd name="connsiteY54-6750" fmla="*/ 236673 h 6858000"/>
              <a:gd name="connsiteX55-6751" fmla="*/ 38796 w 6351910"/>
              <a:gd name="connsiteY55-6752" fmla="*/ 144983 h 6858000"/>
              <a:gd name="connsiteX56-6753" fmla="*/ 29331 w 6351910"/>
              <a:gd name="connsiteY56-6754" fmla="*/ 33857 h 6858000"/>
              <a:gd name="connsiteX57-6755" fmla="*/ 11361 w 6351910"/>
              <a:gd name="connsiteY57-6756" fmla="*/ 0 h 6858000"/>
              <a:gd name="connsiteX0-6757" fmla="*/ 11361 w 6351910"/>
              <a:gd name="connsiteY0-6758" fmla="*/ 0 h 6858000"/>
              <a:gd name="connsiteX1-6759" fmla="*/ 6351910 w 6351910"/>
              <a:gd name="connsiteY1-6760" fmla="*/ 0 h 6858000"/>
              <a:gd name="connsiteX2-6761" fmla="*/ 6351910 w 6351910"/>
              <a:gd name="connsiteY2-6762" fmla="*/ 6858000 h 6858000"/>
              <a:gd name="connsiteX3-6763" fmla="*/ 73198 w 6351910"/>
              <a:gd name="connsiteY3-6764" fmla="*/ 6857735 h 6858000"/>
              <a:gd name="connsiteX4-6765" fmla="*/ 108846 w 6351910"/>
              <a:gd name="connsiteY4-6766" fmla="*/ 6776847 h 6858000"/>
              <a:gd name="connsiteX5-6767" fmla="*/ 120049 w 6351910"/>
              <a:gd name="connsiteY5-6768" fmla="*/ 6737706 h 6858000"/>
              <a:gd name="connsiteX6-6769" fmla="*/ 137007 w 6351910"/>
              <a:gd name="connsiteY6-6770" fmla="*/ 6686827 h 6858000"/>
              <a:gd name="connsiteX7-6771" fmla="*/ 148286 w 6351910"/>
              <a:gd name="connsiteY7-6772" fmla="*/ 6633777 h 6858000"/>
              <a:gd name="connsiteX8-6773" fmla="*/ 219248 w 6351910"/>
              <a:gd name="connsiteY8-6774" fmla="*/ 6492130 h 6858000"/>
              <a:gd name="connsiteX9-6775" fmla="*/ 234530 w 6351910"/>
              <a:gd name="connsiteY9-6776" fmla="*/ 6431610 h 6858000"/>
              <a:gd name="connsiteX10-6777" fmla="*/ 252884 w 6351910"/>
              <a:gd name="connsiteY10-6778" fmla="*/ 6294334 h 6858000"/>
              <a:gd name="connsiteX11-6779" fmla="*/ 240974 w 6351910"/>
              <a:gd name="connsiteY11-6780" fmla="*/ 6231403 h 6858000"/>
              <a:gd name="connsiteX12-6781" fmla="*/ 233821 w 6351910"/>
              <a:gd name="connsiteY12-6782" fmla="*/ 6202459 h 6858000"/>
              <a:gd name="connsiteX13-6783" fmla="*/ 232650 w 6351910"/>
              <a:gd name="connsiteY13-6784" fmla="*/ 6153037 h 6858000"/>
              <a:gd name="connsiteX14-6785" fmla="*/ 240039 w 6351910"/>
              <a:gd name="connsiteY14-6786" fmla="*/ 5905303 h 6858000"/>
              <a:gd name="connsiteX15-6787" fmla="*/ 335703 w 6351910"/>
              <a:gd name="connsiteY15-6788" fmla="*/ 5449031 h 6858000"/>
              <a:gd name="connsiteX16-6789" fmla="*/ 371634 w 6351910"/>
              <a:gd name="connsiteY16-6790" fmla="*/ 5341916 h 6858000"/>
              <a:gd name="connsiteX17-6791" fmla="*/ 409024 w 6351910"/>
              <a:gd name="connsiteY17-6792" fmla="*/ 5264214 h 6858000"/>
              <a:gd name="connsiteX18-6793" fmla="*/ 415024 w 6351910"/>
              <a:gd name="connsiteY18-6794" fmla="*/ 5225268 h 6858000"/>
              <a:gd name="connsiteX19-6795" fmla="*/ 423092 w 6351910"/>
              <a:gd name="connsiteY19-6796" fmla="*/ 5159961 h 6858000"/>
              <a:gd name="connsiteX20-6797" fmla="*/ 426609 w 6351910"/>
              <a:gd name="connsiteY20-6798" fmla="*/ 5125185 h 6858000"/>
              <a:gd name="connsiteX21-6799" fmla="*/ 441080 w 6351910"/>
              <a:gd name="connsiteY21-6800" fmla="*/ 4993030 h 6858000"/>
              <a:gd name="connsiteX22-6801" fmla="*/ 447811 w 6351910"/>
              <a:gd name="connsiteY22-6802" fmla="*/ 4946844 h 6858000"/>
              <a:gd name="connsiteX23-6803" fmla="*/ 458779 w 6351910"/>
              <a:gd name="connsiteY23-6804" fmla="*/ 4858827 h 6858000"/>
              <a:gd name="connsiteX24-6805" fmla="*/ 464530 w 6351910"/>
              <a:gd name="connsiteY24-6806" fmla="*/ 4808488 h 6858000"/>
              <a:gd name="connsiteX25-6807" fmla="*/ 455724 w 6351910"/>
              <a:gd name="connsiteY25-6808" fmla="*/ 4375228 h 6858000"/>
              <a:gd name="connsiteX26-6809" fmla="*/ 436877 w 6351910"/>
              <a:gd name="connsiteY26-6810" fmla="*/ 4214165 h 6858000"/>
              <a:gd name="connsiteX27-6811" fmla="*/ 430401 w 6351910"/>
              <a:gd name="connsiteY27-6812" fmla="*/ 3872886 h 6858000"/>
              <a:gd name="connsiteX28-6813" fmla="*/ 451121 w 6351910"/>
              <a:gd name="connsiteY28-6814" fmla="*/ 3738082 h 6858000"/>
              <a:gd name="connsiteX29-6815" fmla="*/ 458278 w 6351910"/>
              <a:gd name="connsiteY29-6816" fmla="*/ 3673397 h 6858000"/>
              <a:gd name="connsiteX30-6817" fmla="*/ 457592 w 6351910"/>
              <a:gd name="connsiteY30-6818" fmla="*/ 3637109 h 6858000"/>
              <a:gd name="connsiteX31-6819" fmla="*/ 460946 w 6351910"/>
              <a:gd name="connsiteY31-6820" fmla="*/ 3536883 h 6858000"/>
              <a:gd name="connsiteX32-6821" fmla="*/ 481823 w 6351910"/>
              <a:gd name="connsiteY32-6822" fmla="*/ 3295862 h 6858000"/>
              <a:gd name="connsiteX33-6823" fmla="*/ 464800 w 6351910"/>
              <a:gd name="connsiteY33-6824" fmla="*/ 3158586 h 6858000"/>
              <a:gd name="connsiteX34-6825" fmla="*/ 426693 w 6351910"/>
              <a:gd name="connsiteY34-6826" fmla="*/ 3072935 h 6858000"/>
              <a:gd name="connsiteX35-6827" fmla="*/ 402508 w 6351910"/>
              <a:gd name="connsiteY35-6828" fmla="*/ 2958185 h 6858000"/>
              <a:gd name="connsiteX36-6829" fmla="*/ 360891 w 6351910"/>
              <a:gd name="connsiteY36-6830" fmla="*/ 2843952 h 6858000"/>
              <a:gd name="connsiteX37-6831" fmla="*/ 296840 w 6351910"/>
              <a:gd name="connsiteY37-6832" fmla="*/ 2554718 h 6858000"/>
              <a:gd name="connsiteX38-6833" fmla="*/ 268410 w 6351910"/>
              <a:gd name="connsiteY38-6834" fmla="*/ 2447068 h 6858000"/>
              <a:gd name="connsiteX39-6835" fmla="*/ 272375 w 6351910"/>
              <a:gd name="connsiteY39-6836" fmla="*/ 2423438 h 6858000"/>
              <a:gd name="connsiteX40-6837" fmla="*/ 241037 w 6351910"/>
              <a:gd name="connsiteY40-6838" fmla="*/ 2261920 h 6858000"/>
              <a:gd name="connsiteX41-6839" fmla="*/ 215809 w 6351910"/>
              <a:gd name="connsiteY41-6840" fmla="*/ 2155135 h 6858000"/>
              <a:gd name="connsiteX42-6841" fmla="*/ 213333 w 6351910"/>
              <a:gd name="connsiteY42-6842" fmla="*/ 2118008 h 6858000"/>
              <a:gd name="connsiteX43-6843" fmla="*/ 214300 w 6351910"/>
              <a:gd name="connsiteY43-6844" fmla="*/ 2050531 h 6858000"/>
              <a:gd name="connsiteX44-6845" fmla="*/ 120136 w 6351910"/>
              <a:gd name="connsiteY44-6846" fmla="*/ 1732919 h 6858000"/>
              <a:gd name="connsiteX45-6847" fmla="*/ 92310 w 6351910"/>
              <a:gd name="connsiteY45-6848" fmla="*/ 1615777 h 6858000"/>
              <a:gd name="connsiteX46-6849" fmla="*/ 73601 w 6351910"/>
              <a:gd name="connsiteY46-6850" fmla="*/ 1563678 h 6858000"/>
              <a:gd name="connsiteX47-6851" fmla="*/ 79273 w 6351910"/>
              <a:gd name="connsiteY47-6852" fmla="*/ 1477995 h 6858000"/>
              <a:gd name="connsiteX48-6853" fmla="*/ 73810 w 6351910"/>
              <a:gd name="connsiteY48-6854" fmla="*/ 1307086 h 6858000"/>
              <a:gd name="connsiteX49-6855" fmla="*/ 79531 w 6351910"/>
              <a:gd name="connsiteY49-6856" fmla="*/ 1168288 h 6858000"/>
              <a:gd name="connsiteX50-6857" fmla="*/ 594 w 6351910"/>
              <a:gd name="connsiteY50-6858" fmla="*/ 716778 h 6858000"/>
              <a:gd name="connsiteX51-6859" fmla="*/ 2657 w 6351910"/>
              <a:gd name="connsiteY51-6860" fmla="*/ 657363 h 6858000"/>
              <a:gd name="connsiteX52-6861" fmla="*/ 24904 w 6351910"/>
              <a:gd name="connsiteY52-6862" fmla="*/ 393828 h 6858000"/>
              <a:gd name="connsiteX53-6863" fmla="*/ 39728 w 6351910"/>
              <a:gd name="connsiteY53-6864" fmla="*/ 236673 h 6858000"/>
              <a:gd name="connsiteX54-6865" fmla="*/ 38796 w 6351910"/>
              <a:gd name="connsiteY54-6866" fmla="*/ 144983 h 6858000"/>
              <a:gd name="connsiteX55-6867" fmla="*/ 29331 w 6351910"/>
              <a:gd name="connsiteY55-6868" fmla="*/ 33857 h 6858000"/>
              <a:gd name="connsiteX56-6869" fmla="*/ 11361 w 6351910"/>
              <a:gd name="connsiteY56-6870" fmla="*/ 0 h 6858000"/>
              <a:gd name="connsiteX0-6871" fmla="*/ 11361 w 6351910"/>
              <a:gd name="connsiteY0-6872" fmla="*/ 0 h 6858000"/>
              <a:gd name="connsiteX1-6873" fmla="*/ 6351910 w 6351910"/>
              <a:gd name="connsiteY1-6874" fmla="*/ 0 h 6858000"/>
              <a:gd name="connsiteX2-6875" fmla="*/ 6351910 w 6351910"/>
              <a:gd name="connsiteY2-6876" fmla="*/ 6858000 h 6858000"/>
              <a:gd name="connsiteX3-6877" fmla="*/ 73198 w 6351910"/>
              <a:gd name="connsiteY3-6878" fmla="*/ 6857735 h 6858000"/>
              <a:gd name="connsiteX4-6879" fmla="*/ 108846 w 6351910"/>
              <a:gd name="connsiteY4-6880" fmla="*/ 6776847 h 6858000"/>
              <a:gd name="connsiteX5-6881" fmla="*/ 120049 w 6351910"/>
              <a:gd name="connsiteY5-6882" fmla="*/ 6737706 h 6858000"/>
              <a:gd name="connsiteX6-6883" fmla="*/ 137007 w 6351910"/>
              <a:gd name="connsiteY6-6884" fmla="*/ 6686827 h 6858000"/>
              <a:gd name="connsiteX7-6885" fmla="*/ 148286 w 6351910"/>
              <a:gd name="connsiteY7-6886" fmla="*/ 6633777 h 6858000"/>
              <a:gd name="connsiteX8-6887" fmla="*/ 219248 w 6351910"/>
              <a:gd name="connsiteY8-6888" fmla="*/ 6492130 h 6858000"/>
              <a:gd name="connsiteX9-6889" fmla="*/ 234530 w 6351910"/>
              <a:gd name="connsiteY9-6890" fmla="*/ 6431610 h 6858000"/>
              <a:gd name="connsiteX10-6891" fmla="*/ 252884 w 6351910"/>
              <a:gd name="connsiteY10-6892" fmla="*/ 6294334 h 6858000"/>
              <a:gd name="connsiteX11-6893" fmla="*/ 240974 w 6351910"/>
              <a:gd name="connsiteY11-6894" fmla="*/ 6231403 h 6858000"/>
              <a:gd name="connsiteX12-6895" fmla="*/ 233821 w 6351910"/>
              <a:gd name="connsiteY12-6896" fmla="*/ 6202459 h 6858000"/>
              <a:gd name="connsiteX13-6897" fmla="*/ 232650 w 6351910"/>
              <a:gd name="connsiteY13-6898" fmla="*/ 6153037 h 6858000"/>
              <a:gd name="connsiteX14-6899" fmla="*/ 240039 w 6351910"/>
              <a:gd name="connsiteY14-6900" fmla="*/ 5905303 h 6858000"/>
              <a:gd name="connsiteX15-6901" fmla="*/ 335703 w 6351910"/>
              <a:gd name="connsiteY15-6902" fmla="*/ 5449031 h 6858000"/>
              <a:gd name="connsiteX16-6903" fmla="*/ 371634 w 6351910"/>
              <a:gd name="connsiteY16-6904" fmla="*/ 5341916 h 6858000"/>
              <a:gd name="connsiteX17-6905" fmla="*/ 409024 w 6351910"/>
              <a:gd name="connsiteY17-6906" fmla="*/ 5264214 h 6858000"/>
              <a:gd name="connsiteX18-6907" fmla="*/ 415024 w 6351910"/>
              <a:gd name="connsiteY18-6908" fmla="*/ 5225268 h 6858000"/>
              <a:gd name="connsiteX19-6909" fmla="*/ 423092 w 6351910"/>
              <a:gd name="connsiteY19-6910" fmla="*/ 5159961 h 6858000"/>
              <a:gd name="connsiteX20-6911" fmla="*/ 426609 w 6351910"/>
              <a:gd name="connsiteY20-6912" fmla="*/ 5125185 h 6858000"/>
              <a:gd name="connsiteX21-6913" fmla="*/ 441080 w 6351910"/>
              <a:gd name="connsiteY21-6914" fmla="*/ 4993030 h 6858000"/>
              <a:gd name="connsiteX22-6915" fmla="*/ 447811 w 6351910"/>
              <a:gd name="connsiteY22-6916" fmla="*/ 4946844 h 6858000"/>
              <a:gd name="connsiteX23-6917" fmla="*/ 458779 w 6351910"/>
              <a:gd name="connsiteY23-6918" fmla="*/ 4858827 h 6858000"/>
              <a:gd name="connsiteX24-6919" fmla="*/ 464530 w 6351910"/>
              <a:gd name="connsiteY24-6920" fmla="*/ 4808488 h 6858000"/>
              <a:gd name="connsiteX25-6921" fmla="*/ 455724 w 6351910"/>
              <a:gd name="connsiteY25-6922" fmla="*/ 4375228 h 6858000"/>
              <a:gd name="connsiteX26-6923" fmla="*/ 436877 w 6351910"/>
              <a:gd name="connsiteY26-6924" fmla="*/ 4214165 h 6858000"/>
              <a:gd name="connsiteX27-6925" fmla="*/ 430401 w 6351910"/>
              <a:gd name="connsiteY27-6926" fmla="*/ 3872886 h 6858000"/>
              <a:gd name="connsiteX28-6927" fmla="*/ 451121 w 6351910"/>
              <a:gd name="connsiteY28-6928" fmla="*/ 3738082 h 6858000"/>
              <a:gd name="connsiteX29-6929" fmla="*/ 458278 w 6351910"/>
              <a:gd name="connsiteY29-6930" fmla="*/ 3673397 h 6858000"/>
              <a:gd name="connsiteX30-6931" fmla="*/ 457592 w 6351910"/>
              <a:gd name="connsiteY30-6932" fmla="*/ 3637109 h 6858000"/>
              <a:gd name="connsiteX31-6933" fmla="*/ 460946 w 6351910"/>
              <a:gd name="connsiteY31-6934" fmla="*/ 3536883 h 6858000"/>
              <a:gd name="connsiteX32-6935" fmla="*/ 481823 w 6351910"/>
              <a:gd name="connsiteY32-6936" fmla="*/ 3295862 h 6858000"/>
              <a:gd name="connsiteX33-6937" fmla="*/ 464800 w 6351910"/>
              <a:gd name="connsiteY33-6938" fmla="*/ 3158586 h 6858000"/>
              <a:gd name="connsiteX34-6939" fmla="*/ 426693 w 6351910"/>
              <a:gd name="connsiteY34-6940" fmla="*/ 3072935 h 6858000"/>
              <a:gd name="connsiteX35-6941" fmla="*/ 402508 w 6351910"/>
              <a:gd name="connsiteY35-6942" fmla="*/ 2958185 h 6858000"/>
              <a:gd name="connsiteX36-6943" fmla="*/ 360891 w 6351910"/>
              <a:gd name="connsiteY36-6944" fmla="*/ 2843952 h 6858000"/>
              <a:gd name="connsiteX37-6945" fmla="*/ 296840 w 6351910"/>
              <a:gd name="connsiteY37-6946" fmla="*/ 2554718 h 6858000"/>
              <a:gd name="connsiteX38-6947" fmla="*/ 268410 w 6351910"/>
              <a:gd name="connsiteY38-6948" fmla="*/ 2447068 h 6858000"/>
              <a:gd name="connsiteX39-6949" fmla="*/ 272375 w 6351910"/>
              <a:gd name="connsiteY39-6950" fmla="*/ 2423438 h 6858000"/>
              <a:gd name="connsiteX40-6951" fmla="*/ 241037 w 6351910"/>
              <a:gd name="connsiteY40-6952" fmla="*/ 2261920 h 6858000"/>
              <a:gd name="connsiteX41-6953" fmla="*/ 215809 w 6351910"/>
              <a:gd name="connsiteY41-6954" fmla="*/ 2155135 h 6858000"/>
              <a:gd name="connsiteX42-6955" fmla="*/ 213333 w 6351910"/>
              <a:gd name="connsiteY42-6956" fmla="*/ 2118008 h 6858000"/>
              <a:gd name="connsiteX43-6957" fmla="*/ 214300 w 6351910"/>
              <a:gd name="connsiteY43-6958" fmla="*/ 2050531 h 6858000"/>
              <a:gd name="connsiteX44-6959" fmla="*/ 120136 w 6351910"/>
              <a:gd name="connsiteY44-6960" fmla="*/ 1732919 h 6858000"/>
              <a:gd name="connsiteX45-6961" fmla="*/ 92310 w 6351910"/>
              <a:gd name="connsiteY45-6962" fmla="*/ 1615777 h 6858000"/>
              <a:gd name="connsiteX46-6963" fmla="*/ 73601 w 6351910"/>
              <a:gd name="connsiteY46-6964" fmla="*/ 1563678 h 6858000"/>
              <a:gd name="connsiteX47-6965" fmla="*/ 79273 w 6351910"/>
              <a:gd name="connsiteY47-6966" fmla="*/ 1477995 h 6858000"/>
              <a:gd name="connsiteX48-6967" fmla="*/ 73810 w 6351910"/>
              <a:gd name="connsiteY48-6968" fmla="*/ 1307086 h 6858000"/>
              <a:gd name="connsiteX49-6969" fmla="*/ 79531 w 6351910"/>
              <a:gd name="connsiteY49-6970" fmla="*/ 1168288 h 6858000"/>
              <a:gd name="connsiteX50-6971" fmla="*/ 594 w 6351910"/>
              <a:gd name="connsiteY50-6972" fmla="*/ 716778 h 6858000"/>
              <a:gd name="connsiteX51-6973" fmla="*/ 2657 w 6351910"/>
              <a:gd name="connsiteY51-6974" fmla="*/ 657363 h 6858000"/>
              <a:gd name="connsiteX52-6975" fmla="*/ 24904 w 6351910"/>
              <a:gd name="connsiteY52-6976" fmla="*/ 393828 h 6858000"/>
              <a:gd name="connsiteX53-6977" fmla="*/ 39728 w 6351910"/>
              <a:gd name="connsiteY53-6978" fmla="*/ 236673 h 6858000"/>
              <a:gd name="connsiteX54-6979" fmla="*/ 38796 w 6351910"/>
              <a:gd name="connsiteY54-6980" fmla="*/ 144983 h 6858000"/>
              <a:gd name="connsiteX55-6981" fmla="*/ 29331 w 6351910"/>
              <a:gd name="connsiteY55-6982" fmla="*/ 33857 h 6858000"/>
              <a:gd name="connsiteX56-6983" fmla="*/ 11361 w 6351910"/>
              <a:gd name="connsiteY56-6984" fmla="*/ 0 h 6858000"/>
              <a:gd name="connsiteX0-6985" fmla="*/ 11361 w 6351910"/>
              <a:gd name="connsiteY0-6986" fmla="*/ 0 h 6858000"/>
              <a:gd name="connsiteX1-6987" fmla="*/ 6351910 w 6351910"/>
              <a:gd name="connsiteY1-6988" fmla="*/ 0 h 6858000"/>
              <a:gd name="connsiteX2-6989" fmla="*/ 6351910 w 6351910"/>
              <a:gd name="connsiteY2-6990" fmla="*/ 6858000 h 6858000"/>
              <a:gd name="connsiteX3-6991" fmla="*/ 73198 w 6351910"/>
              <a:gd name="connsiteY3-6992" fmla="*/ 6857735 h 6858000"/>
              <a:gd name="connsiteX4-6993" fmla="*/ 108846 w 6351910"/>
              <a:gd name="connsiteY4-6994" fmla="*/ 6776847 h 6858000"/>
              <a:gd name="connsiteX5-6995" fmla="*/ 120049 w 6351910"/>
              <a:gd name="connsiteY5-6996" fmla="*/ 6737706 h 6858000"/>
              <a:gd name="connsiteX6-6997" fmla="*/ 137007 w 6351910"/>
              <a:gd name="connsiteY6-6998" fmla="*/ 6686827 h 6858000"/>
              <a:gd name="connsiteX7-6999" fmla="*/ 140922 w 6351910"/>
              <a:gd name="connsiteY7-7000" fmla="*/ 6684885 h 6858000"/>
              <a:gd name="connsiteX8-7001" fmla="*/ 148286 w 6351910"/>
              <a:gd name="connsiteY8-7002" fmla="*/ 6633777 h 6858000"/>
              <a:gd name="connsiteX9-7003" fmla="*/ 219248 w 6351910"/>
              <a:gd name="connsiteY9-7004" fmla="*/ 6492130 h 6858000"/>
              <a:gd name="connsiteX10-7005" fmla="*/ 234530 w 6351910"/>
              <a:gd name="connsiteY10-7006" fmla="*/ 6431610 h 6858000"/>
              <a:gd name="connsiteX11-7007" fmla="*/ 252884 w 6351910"/>
              <a:gd name="connsiteY11-7008" fmla="*/ 6294334 h 6858000"/>
              <a:gd name="connsiteX12-7009" fmla="*/ 240974 w 6351910"/>
              <a:gd name="connsiteY12-7010" fmla="*/ 6231403 h 6858000"/>
              <a:gd name="connsiteX13-7011" fmla="*/ 233821 w 6351910"/>
              <a:gd name="connsiteY13-7012" fmla="*/ 6202459 h 6858000"/>
              <a:gd name="connsiteX14-7013" fmla="*/ 232650 w 6351910"/>
              <a:gd name="connsiteY14-7014" fmla="*/ 6153037 h 6858000"/>
              <a:gd name="connsiteX15-7015" fmla="*/ 240039 w 6351910"/>
              <a:gd name="connsiteY15-7016" fmla="*/ 5905303 h 6858000"/>
              <a:gd name="connsiteX16-7017" fmla="*/ 335703 w 6351910"/>
              <a:gd name="connsiteY16-7018" fmla="*/ 5449031 h 6858000"/>
              <a:gd name="connsiteX17-7019" fmla="*/ 371634 w 6351910"/>
              <a:gd name="connsiteY17-7020" fmla="*/ 5341916 h 6858000"/>
              <a:gd name="connsiteX18-7021" fmla="*/ 409024 w 6351910"/>
              <a:gd name="connsiteY18-7022" fmla="*/ 5264214 h 6858000"/>
              <a:gd name="connsiteX19-7023" fmla="*/ 415024 w 6351910"/>
              <a:gd name="connsiteY19-7024" fmla="*/ 5225268 h 6858000"/>
              <a:gd name="connsiteX20-7025" fmla="*/ 423092 w 6351910"/>
              <a:gd name="connsiteY20-7026" fmla="*/ 5159961 h 6858000"/>
              <a:gd name="connsiteX21-7027" fmla="*/ 426609 w 6351910"/>
              <a:gd name="connsiteY21-7028" fmla="*/ 5125185 h 6858000"/>
              <a:gd name="connsiteX22-7029" fmla="*/ 441080 w 6351910"/>
              <a:gd name="connsiteY22-7030" fmla="*/ 4993030 h 6858000"/>
              <a:gd name="connsiteX23-7031" fmla="*/ 447811 w 6351910"/>
              <a:gd name="connsiteY23-7032" fmla="*/ 4946844 h 6858000"/>
              <a:gd name="connsiteX24-7033" fmla="*/ 458779 w 6351910"/>
              <a:gd name="connsiteY24-7034" fmla="*/ 4858827 h 6858000"/>
              <a:gd name="connsiteX25-7035" fmla="*/ 464530 w 6351910"/>
              <a:gd name="connsiteY25-7036" fmla="*/ 4808488 h 6858000"/>
              <a:gd name="connsiteX26-7037" fmla="*/ 455724 w 6351910"/>
              <a:gd name="connsiteY26-7038" fmla="*/ 4375228 h 6858000"/>
              <a:gd name="connsiteX27-7039" fmla="*/ 436877 w 6351910"/>
              <a:gd name="connsiteY27-7040" fmla="*/ 4214165 h 6858000"/>
              <a:gd name="connsiteX28-7041" fmla="*/ 430401 w 6351910"/>
              <a:gd name="connsiteY28-7042" fmla="*/ 3872886 h 6858000"/>
              <a:gd name="connsiteX29-7043" fmla="*/ 451121 w 6351910"/>
              <a:gd name="connsiteY29-7044" fmla="*/ 3738082 h 6858000"/>
              <a:gd name="connsiteX30-7045" fmla="*/ 458278 w 6351910"/>
              <a:gd name="connsiteY30-7046" fmla="*/ 3673397 h 6858000"/>
              <a:gd name="connsiteX31-7047" fmla="*/ 457592 w 6351910"/>
              <a:gd name="connsiteY31-7048" fmla="*/ 3637109 h 6858000"/>
              <a:gd name="connsiteX32-7049" fmla="*/ 460946 w 6351910"/>
              <a:gd name="connsiteY32-7050" fmla="*/ 3536883 h 6858000"/>
              <a:gd name="connsiteX33-7051" fmla="*/ 481823 w 6351910"/>
              <a:gd name="connsiteY33-7052" fmla="*/ 3295862 h 6858000"/>
              <a:gd name="connsiteX34-7053" fmla="*/ 464800 w 6351910"/>
              <a:gd name="connsiteY34-7054" fmla="*/ 3158586 h 6858000"/>
              <a:gd name="connsiteX35-7055" fmla="*/ 426693 w 6351910"/>
              <a:gd name="connsiteY35-7056" fmla="*/ 3072935 h 6858000"/>
              <a:gd name="connsiteX36-7057" fmla="*/ 402508 w 6351910"/>
              <a:gd name="connsiteY36-7058" fmla="*/ 2958185 h 6858000"/>
              <a:gd name="connsiteX37-7059" fmla="*/ 360891 w 6351910"/>
              <a:gd name="connsiteY37-7060" fmla="*/ 2843952 h 6858000"/>
              <a:gd name="connsiteX38-7061" fmla="*/ 296840 w 6351910"/>
              <a:gd name="connsiteY38-7062" fmla="*/ 2554718 h 6858000"/>
              <a:gd name="connsiteX39-7063" fmla="*/ 268410 w 6351910"/>
              <a:gd name="connsiteY39-7064" fmla="*/ 2447068 h 6858000"/>
              <a:gd name="connsiteX40-7065" fmla="*/ 272375 w 6351910"/>
              <a:gd name="connsiteY40-7066" fmla="*/ 2423438 h 6858000"/>
              <a:gd name="connsiteX41-7067" fmla="*/ 241037 w 6351910"/>
              <a:gd name="connsiteY41-7068" fmla="*/ 2261920 h 6858000"/>
              <a:gd name="connsiteX42-7069" fmla="*/ 215809 w 6351910"/>
              <a:gd name="connsiteY42-7070" fmla="*/ 2155135 h 6858000"/>
              <a:gd name="connsiteX43-7071" fmla="*/ 213333 w 6351910"/>
              <a:gd name="connsiteY43-7072" fmla="*/ 2118008 h 6858000"/>
              <a:gd name="connsiteX44-7073" fmla="*/ 214300 w 6351910"/>
              <a:gd name="connsiteY44-7074" fmla="*/ 2050531 h 6858000"/>
              <a:gd name="connsiteX45-7075" fmla="*/ 120136 w 6351910"/>
              <a:gd name="connsiteY45-7076" fmla="*/ 1732919 h 6858000"/>
              <a:gd name="connsiteX46-7077" fmla="*/ 92310 w 6351910"/>
              <a:gd name="connsiteY46-7078" fmla="*/ 1615777 h 6858000"/>
              <a:gd name="connsiteX47-7079" fmla="*/ 73601 w 6351910"/>
              <a:gd name="connsiteY47-7080" fmla="*/ 1563678 h 6858000"/>
              <a:gd name="connsiteX48-7081" fmla="*/ 79273 w 6351910"/>
              <a:gd name="connsiteY48-7082" fmla="*/ 1477995 h 6858000"/>
              <a:gd name="connsiteX49-7083" fmla="*/ 73810 w 6351910"/>
              <a:gd name="connsiteY49-7084" fmla="*/ 1307086 h 6858000"/>
              <a:gd name="connsiteX50-7085" fmla="*/ 79531 w 6351910"/>
              <a:gd name="connsiteY50-7086" fmla="*/ 1168288 h 6858000"/>
              <a:gd name="connsiteX51-7087" fmla="*/ 594 w 6351910"/>
              <a:gd name="connsiteY51-7088" fmla="*/ 716778 h 6858000"/>
              <a:gd name="connsiteX52-7089" fmla="*/ 2657 w 6351910"/>
              <a:gd name="connsiteY52-7090" fmla="*/ 657363 h 6858000"/>
              <a:gd name="connsiteX53-7091" fmla="*/ 24904 w 6351910"/>
              <a:gd name="connsiteY53-7092" fmla="*/ 393828 h 6858000"/>
              <a:gd name="connsiteX54-7093" fmla="*/ 39728 w 6351910"/>
              <a:gd name="connsiteY54-7094" fmla="*/ 236673 h 6858000"/>
              <a:gd name="connsiteX55-7095" fmla="*/ 38796 w 6351910"/>
              <a:gd name="connsiteY55-7096" fmla="*/ 144983 h 6858000"/>
              <a:gd name="connsiteX56-7097" fmla="*/ 29331 w 6351910"/>
              <a:gd name="connsiteY56-7098" fmla="*/ 33857 h 6858000"/>
              <a:gd name="connsiteX57-7099" fmla="*/ 11361 w 6351910"/>
              <a:gd name="connsiteY57-7100" fmla="*/ 0 h 6858000"/>
              <a:gd name="connsiteX0-7101" fmla="*/ 11361 w 6351910"/>
              <a:gd name="connsiteY0-7102" fmla="*/ 0 h 6858000"/>
              <a:gd name="connsiteX1-7103" fmla="*/ 6351910 w 6351910"/>
              <a:gd name="connsiteY1-7104" fmla="*/ 0 h 6858000"/>
              <a:gd name="connsiteX2-7105" fmla="*/ 6351910 w 6351910"/>
              <a:gd name="connsiteY2-7106" fmla="*/ 6858000 h 6858000"/>
              <a:gd name="connsiteX3-7107" fmla="*/ 73198 w 6351910"/>
              <a:gd name="connsiteY3-7108" fmla="*/ 6857735 h 6858000"/>
              <a:gd name="connsiteX4-7109" fmla="*/ 108846 w 6351910"/>
              <a:gd name="connsiteY4-7110" fmla="*/ 6776847 h 6858000"/>
              <a:gd name="connsiteX5-7111" fmla="*/ 120049 w 6351910"/>
              <a:gd name="connsiteY5-7112" fmla="*/ 6737706 h 6858000"/>
              <a:gd name="connsiteX6-7113" fmla="*/ 137007 w 6351910"/>
              <a:gd name="connsiteY6-7114" fmla="*/ 6686827 h 6858000"/>
              <a:gd name="connsiteX7-7115" fmla="*/ 148286 w 6351910"/>
              <a:gd name="connsiteY7-7116" fmla="*/ 6633777 h 6858000"/>
              <a:gd name="connsiteX8-7117" fmla="*/ 219248 w 6351910"/>
              <a:gd name="connsiteY8-7118" fmla="*/ 6492130 h 6858000"/>
              <a:gd name="connsiteX9-7119" fmla="*/ 234530 w 6351910"/>
              <a:gd name="connsiteY9-7120" fmla="*/ 6431610 h 6858000"/>
              <a:gd name="connsiteX10-7121" fmla="*/ 252884 w 6351910"/>
              <a:gd name="connsiteY10-7122" fmla="*/ 6294334 h 6858000"/>
              <a:gd name="connsiteX11-7123" fmla="*/ 240974 w 6351910"/>
              <a:gd name="connsiteY11-7124" fmla="*/ 6231403 h 6858000"/>
              <a:gd name="connsiteX12-7125" fmla="*/ 233821 w 6351910"/>
              <a:gd name="connsiteY12-7126" fmla="*/ 6202459 h 6858000"/>
              <a:gd name="connsiteX13-7127" fmla="*/ 232650 w 6351910"/>
              <a:gd name="connsiteY13-7128" fmla="*/ 6153037 h 6858000"/>
              <a:gd name="connsiteX14-7129" fmla="*/ 240039 w 6351910"/>
              <a:gd name="connsiteY14-7130" fmla="*/ 5905303 h 6858000"/>
              <a:gd name="connsiteX15-7131" fmla="*/ 335703 w 6351910"/>
              <a:gd name="connsiteY15-7132" fmla="*/ 5449031 h 6858000"/>
              <a:gd name="connsiteX16-7133" fmla="*/ 371634 w 6351910"/>
              <a:gd name="connsiteY16-7134" fmla="*/ 5341916 h 6858000"/>
              <a:gd name="connsiteX17-7135" fmla="*/ 409024 w 6351910"/>
              <a:gd name="connsiteY17-7136" fmla="*/ 5264214 h 6858000"/>
              <a:gd name="connsiteX18-7137" fmla="*/ 415024 w 6351910"/>
              <a:gd name="connsiteY18-7138" fmla="*/ 5225268 h 6858000"/>
              <a:gd name="connsiteX19-7139" fmla="*/ 423092 w 6351910"/>
              <a:gd name="connsiteY19-7140" fmla="*/ 5159961 h 6858000"/>
              <a:gd name="connsiteX20-7141" fmla="*/ 426609 w 6351910"/>
              <a:gd name="connsiteY20-7142" fmla="*/ 5125185 h 6858000"/>
              <a:gd name="connsiteX21-7143" fmla="*/ 441080 w 6351910"/>
              <a:gd name="connsiteY21-7144" fmla="*/ 4993030 h 6858000"/>
              <a:gd name="connsiteX22-7145" fmla="*/ 447811 w 6351910"/>
              <a:gd name="connsiteY22-7146" fmla="*/ 4946844 h 6858000"/>
              <a:gd name="connsiteX23-7147" fmla="*/ 458779 w 6351910"/>
              <a:gd name="connsiteY23-7148" fmla="*/ 4858827 h 6858000"/>
              <a:gd name="connsiteX24-7149" fmla="*/ 464530 w 6351910"/>
              <a:gd name="connsiteY24-7150" fmla="*/ 4808488 h 6858000"/>
              <a:gd name="connsiteX25-7151" fmla="*/ 455724 w 6351910"/>
              <a:gd name="connsiteY25-7152" fmla="*/ 4375228 h 6858000"/>
              <a:gd name="connsiteX26-7153" fmla="*/ 436877 w 6351910"/>
              <a:gd name="connsiteY26-7154" fmla="*/ 4214165 h 6858000"/>
              <a:gd name="connsiteX27-7155" fmla="*/ 430401 w 6351910"/>
              <a:gd name="connsiteY27-7156" fmla="*/ 3872886 h 6858000"/>
              <a:gd name="connsiteX28-7157" fmla="*/ 451121 w 6351910"/>
              <a:gd name="connsiteY28-7158" fmla="*/ 3738082 h 6858000"/>
              <a:gd name="connsiteX29-7159" fmla="*/ 458278 w 6351910"/>
              <a:gd name="connsiteY29-7160" fmla="*/ 3673397 h 6858000"/>
              <a:gd name="connsiteX30-7161" fmla="*/ 457592 w 6351910"/>
              <a:gd name="connsiteY30-7162" fmla="*/ 3637109 h 6858000"/>
              <a:gd name="connsiteX31-7163" fmla="*/ 460946 w 6351910"/>
              <a:gd name="connsiteY31-7164" fmla="*/ 3536883 h 6858000"/>
              <a:gd name="connsiteX32-7165" fmla="*/ 481823 w 6351910"/>
              <a:gd name="connsiteY32-7166" fmla="*/ 3295862 h 6858000"/>
              <a:gd name="connsiteX33-7167" fmla="*/ 464800 w 6351910"/>
              <a:gd name="connsiteY33-7168" fmla="*/ 3158586 h 6858000"/>
              <a:gd name="connsiteX34-7169" fmla="*/ 426693 w 6351910"/>
              <a:gd name="connsiteY34-7170" fmla="*/ 3072935 h 6858000"/>
              <a:gd name="connsiteX35-7171" fmla="*/ 402508 w 6351910"/>
              <a:gd name="connsiteY35-7172" fmla="*/ 2958185 h 6858000"/>
              <a:gd name="connsiteX36-7173" fmla="*/ 360891 w 6351910"/>
              <a:gd name="connsiteY36-7174" fmla="*/ 2843952 h 6858000"/>
              <a:gd name="connsiteX37-7175" fmla="*/ 296840 w 6351910"/>
              <a:gd name="connsiteY37-7176" fmla="*/ 2554718 h 6858000"/>
              <a:gd name="connsiteX38-7177" fmla="*/ 268410 w 6351910"/>
              <a:gd name="connsiteY38-7178" fmla="*/ 2447068 h 6858000"/>
              <a:gd name="connsiteX39-7179" fmla="*/ 272375 w 6351910"/>
              <a:gd name="connsiteY39-7180" fmla="*/ 2423438 h 6858000"/>
              <a:gd name="connsiteX40-7181" fmla="*/ 241037 w 6351910"/>
              <a:gd name="connsiteY40-7182" fmla="*/ 2261920 h 6858000"/>
              <a:gd name="connsiteX41-7183" fmla="*/ 215809 w 6351910"/>
              <a:gd name="connsiteY41-7184" fmla="*/ 2155135 h 6858000"/>
              <a:gd name="connsiteX42-7185" fmla="*/ 213333 w 6351910"/>
              <a:gd name="connsiteY42-7186" fmla="*/ 2118008 h 6858000"/>
              <a:gd name="connsiteX43-7187" fmla="*/ 214300 w 6351910"/>
              <a:gd name="connsiteY43-7188" fmla="*/ 2050531 h 6858000"/>
              <a:gd name="connsiteX44-7189" fmla="*/ 120136 w 6351910"/>
              <a:gd name="connsiteY44-7190" fmla="*/ 1732919 h 6858000"/>
              <a:gd name="connsiteX45-7191" fmla="*/ 92310 w 6351910"/>
              <a:gd name="connsiteY45-7192" fmla="*/ 1615777 h 6858000"/>
              <a:gd name="connsiteX46-7193" fmla="*/ 73601 w 6351910"/>
              <a:gd name="connsiteY46-7194" fmla="*/ 1563678 h 6858000"/>
              <a:gd name="connsiteX47-7195" fmla="*/ 79273 w 6351910"/>
              <a:gd name="connsiteY47-7196" fmla="*/ 1477995 h 6858000"/>
              <a:gd name="connsiteX48-7197" fmla="*/ 73810 w 6351910"/>
              <a:gd name="connsiteY48-7198" fmla="*/ 1307086 h 6858000"/>
              <a:gd name="connsiteX49-7199" fmla="*/ 79531 w 6351910"/>
              <a:gd name="connsiteY49-7200" fmla="*/ 1168288 h 6858000"/>
              <a:gd name="connsiteX50-7201" fmla="*/ 594 w 6351910"/>
              <a:gd name="connsiteY50-7202" fmla="*/ 716778 h 6858000"/>
              <a:gd name="connsiteX51-7203" fmla="*/ 2657 w 6351910"/>
              <a:gd name="connsiteY51-7204" fmla="*/ 657363 h 6858000"/>
              <a:gd name="connsiteX52-7205" fmla="*/ 24904 w 6351910"/>
              <a:gd name="connsiteY52-7206" fmla="*/ 393828 h 6858000"/>
              <a:gd name="connsiteX53-7207" fmla="*/ 39728 w 6351910"/>
              <a:gd name="connsiteY53-7208" fmla="*/ 236673 h 6858000"/>
              <a:gd name="connsiteX54-7209" fmla="*/ 38796 w 6351910"/>
              <a:gd name="connsiteY54-7210" fmla="*/ 144983 h 6858000"/>
              <a:gd name="connsiteX55-7211" fmla="*/ 29331 w 6351910"/>
              <a:gd name="connsiteY55-7212" fmla="*/ 33857 h 6858000"/>
              <a:gd name="connsiteX56-7213" fmla="*/ 11361 w 6351910"/>
              <a:gd name="connsiteY56-7214" fmla="*/ 0 h 6858000"/>
              <a:gd name="connsiteX0-7215" fmla="*/ 390209 w 6730758"/>
              <a:gd name="connsiteY0-7216" fmla="*/ 0 h 6858000"/>
              <a:gd name="connsiteX1-7217" fmla="*/ 6730758 w 6730758"/>
              <a:gd name="connsiteY1-7218" fmla="*/ 0 h 6858000"/>
              <a:gd name="connsiteX2-7219" fmla="*/ 6730758 w 6730758"/>
              <a:gd name="connsiteY2-7220" fmla="*/ 6858000 h 6858000"/>
              <a:gd name="connsiteX3-7221" fmla="*/ 452046 w 6730758"/>
              <a:gd name="connsiteY3-7222" fmla="*/ 6857735 h 6858000"/>
              <a:gd name="connsiteX4-7223" fmla="*/ 498897 w 6730758"/>
              <a:gd name="connsiteY4-7224" fmla="*/ 6737706 h 6858000"/>
              <a:gd name="connsiteX5-7225" fmla="*/ 515855 w 6730758"/>
              <a:gd name="connsiteY5-7226" fmla="*/ 6686827 h 6858000"/>
              <a:gd name="connsiteX6-7227" fmla="*/ 527134 w 6730758"/>
              <a:gd name="connsiteY6-7228" fmla="*/ 6633777 h 6858000"/>
              <a:gd name="connsiteX7-7229" fmla="*/ 598096 w 6730758"/>
              <a:gd name="connsiteY7-7230" fmla="*/ 6492130 h 6858000"/>
              <a:gd name="connsiteX8-7231" fmla="*/ 613378 w 6730758"/>
              <a:gd name="connsiteY8-7232" fmla="*/ 6431610 h 6858000"/>
              <a:gd name="connsiteX9-7233" fmla="*/ 631732 w 6730758"/>
              <a:gd name="connsiteY9-7234" fmla="*/ 6294334 h 6858000"/>
              <a:gd name="connsiteX10-7235" fmla="*/ 619822 w 6730758"/>
              <a:gd name="connsiteY10-7236" fmla="*/ 6231403 h 6858000"/>
              <a:gd name="connsiteX11-7237" fmla="*/ 612669 w 6730758"/>
              <a:gd name="connsiteY11-7238" fmla="*/ 6202459 h 6858000"/>
              <a:gd name="connsiteX12-7239" fmla="*/ 611498 w 6730758"/>
              <a:gd name="connsiteY12-7240" fmla="*/ 6153037 h 6858000"/>
              <a:gd name="connsiteX13-7241" fmla="*/ 618887 w 6730758"/>
              <a:gd name="connsiteY13-7242" fmla="*/ 5905303 h 6858000"/>
              <a:gd name="connsiteX14-7243" fmla="*/ 714551 w 6730758"/>
              <a:gd name="connsiteY14-7244" fmla="*/ 5449031 h 6858000"/>
              <a:gd name="connsiteX15-7245" fmla="*/ 750482 w 6730758"/>
              <a:gd name="connsiteY15-7246" fmla="*/ 5341916 h 6858000"/>
              <a:gd name="connsiteX16-7247" fmla="*/ 787872 w 6730758"/>
              <a:gd name="connsiteY16-7248" fmla="*/ 5264214 h 6858000"/>
              <a:gd name="connsiteX17-7249" fmla="*/ 793872 w 6730758"/>
              <a:gd name="connsiteY17-7250" fmla="*/ 5225268 h 6858000"/>
              <a:gd name="connsiteX18-7251" fmla="*/ 801940 w 6730758"/>
              <a:gd name="connsiteY18-7252" fmla="*/ 5159961 h 6858000"/>
              <a:gd name="connsiteX19-7253" fmla="*/ 805457 w 6730758"/>
              <a:gd name="connsiteY19-7254" fmla="*/ 5125185 h 6858000"/>
              <a:gd name="connsiteX20-7255" fmla="*/ 819928 w 6730758"/>
              <a:gd name="connsiteY20-7256" fmla="*/ 4993030 h 6858000"/>
              <a:gd name="connsiteX21-7257" fmla="*/ 826659 w 6730758"/>
              <a:gd name="connsiteY21-7258" fmla="*/ 4946844 h 6858000"/>
              <a:gd name="connsiteX22-7259" fmla="*/ 837627 w 6730758"/>
              <a:gd name="connsiteY22-7260" fmla="*/ 4858827 h 6858000"/>
              <a:gd name="connsiteX23-7261" fmla="*/ 843378 w 6730758"/>
              <a:gd name="connsiteY23-7262" fmla="*/ 4808488 h 6858000"/>
              <a:gd name="connsiteX24-7263" fmla="*/ 834572 w 6730758"/>
              <a:gd name="connsiteY24-7264" fmla="*/ 4375228 h 6858000"/>
              <a:gd name="connsiteX25-7265" fmla="*/ 815725 w 6730758"/>
              <a:gd name="connsiteY25-7266" fmla="*/ 4214165 h 6858000"/>
              <a:gd name="connsiteX26-7267" fmla="*/ 809249 w 6730758"/>
              <a:gd name="connsiteY26-7268" fmla="*/ 3872886 h 6858000"/>
              <a:gd name="connsiteX27-7269" fmla="*/ 829969 w 6730758"/>
              <a:gd name="connsiteY27-7270" fmla="*/ 3738082 h 6858000"/>
              <a:gd name="connsiteX28-7271" fmla="*/ 837126 w 6730758"/>
              <a:gd name="connsiteY28-7272" fmla="*/ 3673397 h 6858000"/>
              <a:gd name="connsiteX29-7273" fmla="*/ 836440 w 6730758"/>
              <a:gd name="connsiteY29-7274" fmla="*/ 3637109 h 6858000"/>
              <a:gd name="connsiteX30-7275" fmla="*/ 839794 w 6730758"/>
              <a:gd name="connsiteY30-7276" fmla="*/ 3536883 h 6858000"/>
              <a:gd name="connsiteX31-7277" fmla="*/ 860671 w 6730758"/>
              <a:gd name="connsiteY31-7278" fmla="*/ 3295862 h 6858000"/>
              <a:gd name="connsiteX32-7279" fmla="*/ 843648 w 6730758"/>
              <a:gd name="connsiteY32-7280" fmla="*/ 3158586 h 6858000"/>
              <a:gd name="connsiteX33-7281" fmla="*/ 805541 w 6730758"/>
              <a:gd name="connsiteY33-7282" fmla="*/ 3072935 h 6858000"/>
              <a:gd name="connsiteX34-7283" fmla="*/ 781356 w 6730758"/>
              <a:gd name="connsiteY34-7284" fmla="*/ 2958185 h 6858000"/>
              <a:gd name="connsiteX35-7285" fmla="*/ 739739 w 6730758"/>
              <a:gd name="connsiteY35-7286" fmla="*/ 2843952 h 6858000"/>
              <a:gd name="connsiteX36-7287" fmla="*/ 675688 w 6730758"/>
              <a:gd name="connsiteY36-7288" fmla="*/ 2554718 h 6858000"/>
              <a:gd name="connsiteX37-7289" fmla="*/ 647258 w 6730758"/>
              <a:gd name="connsiteY37-7290" fmla="*/ 2447068 h 6858000"/>
              <a:gd name="connsiteX38-7291" fmla="*/ 651223 w 6730758"/>
              <a:gd name="connsiteY38-7292" fmla="*/ 2423438 h 6858000"/>
              <a:gd name="connsiteX39-7293" fmla="*/ 619885 w 6730758"/>
              <a:gd name="connsiteY39-7294" fmla="*/ 2261920 h 6858000"/>
              <a:gd name="connsiteX40-7295" fmla="*/ 594657 w 6730758"/>
              <a:gd name="connsiteY40-7296" fmla="*/ 2155135 h 6858000"/>
              <a:gd name="connsiteX41-7297" fmla="*/ 592181 w 6730758"/>
              <a:gd name="connsiteY41-7298" fmla="*/ 2118008 h 6858000"/>
              <a:gd name="connsiteX42-7299" fmla="*/ 593148 w 6730758"/>
              <a:gd name="connsiteY42-7300" fmla="*/ 2050531 h 6858000"/>
              <a:gd name="connsiteX43-7301" fmla="*/ 498984 w 6730758"/>
              <a:gd name="connsiteY43-7302" fmla="*/ 1732919 h 6858000"/>
              <a:gd name="connsiteX44-7303" fmla="*/ 471158 w 6730758"/>
              <a:gd name="connsiteY44-7304" fmla="*/ 1615777 h 6858000"/>
              <a:gd name="connsiteX45-7305" fmla="*/ 452449 w 6730758"/>
              <a:gd name="connsiteY45-7306" fmla="*/ 1563678 h 6858000"/>
              <a:gd name="connsiteX46-7307" fmla="*/ 458121 w 6730758"/>
              <a:gd name="connsiteY46-7308" fmla="*/ 1477995 h 6858000"/>
              <a:gd name="connsiteX47-7309" fmla="*/ 452658 w 6730758"/>
              <a:gd name="connsiteY47-7310" fmla="*/ 1307086 h 6858000"/>
              <a:gd name="connsiteX48-7311" fmla="*/ 458379 w 6730758"/>
              <a:gd name="connsiteY48-7312" fmla="*/ 1168288 h 6858000"/>
              <a:gd name="connsiteX49-7313" fmla="*/ 379442 w 6730758"/>
              <a:gd name="connsiteY49-7314" fmla="*/ 716778 h 6858000"/>
              <a:gd name="connsiteX50-7315" fmla="*/ 381505 w 6730758"/>
              <a:gd name="connsiteY50-7316" fmla="*/ 657363 h 6858000"/>
              <a:gd name="connsiteX51-7317" fmla="*/ 403752 w 6730758"/>
              <a:gd name="connsiteY51-7318" fmla="*/ 393828 h 6858000"/>
              <a:gd name="connsiteX52-7319" fmla="*/ 418576 w 6730758"/>
              <a:gd name="connsiteY52-7320" fmla="*/ 236673 h 6858000"/>
              <a:gd name="connsiteX53-7321" fmla="*/ 417644 w 6730758"/>
              <a:gd name="connsiteY53-7322" fmla="*/ 144983 h 6858000"/>
              <a:gd name="connsiteX54-7323" fmla="*/ 408179 w 6730758"/>
              <a:gd name="connsiteY54-7324" fmla="*/ 33857 h 6858000"/>
              <a:gd name="connsiteX55-7325" fmla="*/ 390209 w 6730758"/>
              <a:gd name="connsiteY55-7326" fmla="*/ 0 h 6858000"/>
              <a:gd name="connsiteX0-7327" fmla="*/ 11361 w 6351910"/>
              <a:gd name="connsiteY0-7328" fmla="*/ 0 h 6858000"/>
              <a:gd name="connsiteX1-7329" fmla="*/ 6351910 w 6351910"/>
              <a:gd name="connsiteY1-7330" fmla="*/ 0 h 6858000"/>
              <a:gd name="connsiteX2-7331" fmla="*/ 6351910 w 6351910"/>
              <a:gd name="connsiteY2-7332" fmla="*/ 6858000 h 6858000"/>
              <a:gd name="connsiteX3-7333" fmla="*/ 73198 w 6351910"/>
              <a:gd name="connsiteY3-7334" fmla="*/ 6857735 h 6858000"/>
              <a:gd name="connsiteX4-7335" fmla="*/ 120049 w 6351910"/>
              <a:gd name="connsiteY4-7336" fmla="*/ 6737706 h 6858000"/>
              <a:gd name="connsiteX5-7337" fmla="*/ 137007 w 6351910"/>
              <a:gd name="connsiteY5-7338" fmla="*/ 6686827 h 6858000"/>
              <a:gd name="connsiteX6-7339" fmla="*/ 148286 w 6351910"/>
              <a:gd name="connsiteY6-7340" fmla="*/ 6633777 h 6858000"/>
              <a:gd name="connsiteX7-7341" fmla="*/ 219248 w 6351910"/>
              <a:gd name="connsiteY7-7342" fmla="*/ 6492130 h 6858000"/>
              <a:gd name="connsiteX8-7343" fmla="*/ 234530 w 6351910"/>
              <a:gd name="connsiteY8-7344" fmla="*/ 6431610 h 6858000"/>
              <a:gd name="connsiteX9-7345" fmla="*/ 252884 w 6351910"/>
              <a:gd name="connsiteY9-7346" fmla="*/ 6294334 h 6858000"/>
              <a:gd name="connsiteX10-7347" fmla="*/ 240974 w 6351910"/>
              <a:gd name="connsiteY10-7348" fmla="*/ 6231403 h 6858000"/>
              <a:gd name="connsiteX11-7349" fmla="*/ 233821 w 6351910"/>
              <a:gd name="connsiteY11-7350" fmla="*/ 6202459 h 6858000"/>
              <a:gd name="connsiteX12-7351" fmla="*/ 232650 w 6351910"/>
              <a:gd name="connsiteY12-7352" fmla="*/ 6153037 h 6858000"/>
              <a:gd name="connsiteX13-7353" fmla="*/ 240039 w 6351910"/>
              <a:gd name="connsiteY13-7354" fmla="*/ 5905303 h 6858000"/>
              <a:gd name="connsiteX14-7355" fmla="*/ 335703 w 6351910"/>
              <a:gd name="connsiteY14-7356" fmla="*/ 5449031 h 6858000"/>
              <a:gd name="connsiteX15-7357" fmla="*/ 371634 w 6351910"/>
              <a:gd name="connsiteY15-7358" fmla="*/ 5341916 h 6858000"/>
              <a:gd name="connsiteX16-7359" fmla="*/ 409024 w 6351910"/>
              <a:gd name="connsiteY16-7360" fmla="*/ 5264214 h 6858000"/>
              <a:gd name="connsiteX17-7361" fmla="*/ 415024 w 6351910"/>
              <a:gd name="connsiteY17-7362" fmla="*/ 5225268 h 6858000"/>
              <a:gd name="connsiteX18-7363" fmla="*/ 423092 w 6351910"/>
              <a:gd name="connsiteY18-7364" fmla="*/ 5159961 h 6858000"/>
              <a:gd name="connsiteX19-7365" fmla="*/ 426609 w 6351910"/>
              <a:gd name="connsiteY19-7366" fmla="*/ 5125185 h 6858000"/>
              <a:gd name="connsiteX20-7367" fmla="*/ 441080 w 6351910"/>
              <a:gd name="connsiteY20-7368" fmla="*/ 4993030 h 6858000"/>
              <a:gd name="connsiteX21-7369" fmla="*/ 447811 w 6351910"/>
              <a:gd name="connsiteY21-7370" fmla="*/ 4946844 h 6858000"/>
              <a:gd name="connsiteX22-7371" fmla="*/ 458779 w 6351910"/>
              <a:gd name="connsiteY22-7372" fmla="*/ 4858827 h 6858000"/>
              <a:gd name="connsiteX23-7373" fmla="*/ 464530 w 6351910"/>
              <a:gd name="connsiteY23-7374" fmla="*/ 4808488 h 6858000"/>
              <a:gd name="connsiteX24-7375" fmla="*/ 455724 w 6351910"/>
              <a:gd name="connsiteY24-7376" fmla="*/ 4375228 h 6858000"/>
              <a:gd name="connsiteX25-7377" fmla="*/ 436877 w 6351910"/>
              <a:gd name="connsiteY25-7378" fmla="*/ 4214165 h 6858000"/>
              <a:gd name="connsiteX26-7379" fmla="*/ 430401 w 6351910"/>
              <a:gd name="connsiteY26-7380" fmla="*/ 3872886 h 6858000"/>
              <a:gd name="connsiteX27-7381" fmla="*/ 451121 w 6351910"/>
              <a:gd name="connsiteY27-7382" fmla="*/ 3738082 h 6858000"/>
              <a:gd name="connsiteX28-7383" fmla="*/ 458278 w 6351910"/>
              <a:gd name="connsiteY28-7384" fmla="*/ 3673397 h 6858000"/>
              <a:gd name="connsiteX29-7385" fmla="*/ 457592 w 6351910"/>
              <a:gd name="connsiteY29-7386" fmla="*/ 3637109 h 6858000"/>
              <a:gd name="connsiteX30-7387" fmla="*/ 460946 w 6351910"/>
              <a:gd name="connsiteY30-7388" fmla="*/ 3536883 h 6858000"/>
              <a:gd name="connsiteX31-7389" fmla="*/ 481823 w 6351910"/>
              <a:gd name="connsiteY31-7390" fmla="*/ 3295862 h 6858000"/>
              <a:gd name="connsiteX32-7391" fmla="*/ 464800 w 6351910"/>
              <a:gd name="connsiteY32-7392" fmla="*/ 3158586 h 6858000"/>
              <a:gd name="connsiteX33-7393" fmla="*/ 426693 w 6351910"/>
              <a:gd name="connsiteY33-7394" fmla="*/ 3072935 h 6858000"/>
              <a:gd name="connsiteX34-7395" fmla="*/ 402508 w 6351910"/>
              <a:gd name="connsiteY34-7396" fmla="*/ 2958185 h 6858000"/>
              <a:gd name="connsiteX35-7397" fmla="*/ 360891 w 6351910"/>
              <a:gd name="connsiteY35-7398" fmla="*/ 2843952 h 6858000"/>
              <a:gd name="connsiteX36-7399" fmla="*/ 296840 w 6351910"/>
              <a:gd name="connsiteY36-7400" fmla="*/ 2554718 h 6858000"/>
              <a:gd name="connsiteX37-7401" fmla="*/ 268410 w 6351910"/>
              <a:gd name="connsiteY37-7402" fmla="*/ 2447068 h 6858000"/>
              <a:gd name="connsiteX38-7403" fmla="*/ 272375 w 6351910"/>
              <a:gd name="connsiteY38-7404" fmla="*/ 2423438 h 6858000"/>
              <a:gd name="connsiteX39-7405" fmla="*/ 241037 w 6351910"/>
              <a:gd name="connsiteY39-7406" fmla="*/ 2261920 h 6858000"/>
              <a:gd name="connsiteX40-7407" fmla="*/ 215809 w 6351910"/>
              <a:gd name="connsiteY40-7408" fmla="*/ 2155135 h 6858000"/>
              <a:gd name="connsiteX41-7409" fmla="*/ 213333 w 6351910"/>
              <a:gd name="connsiteY41-7410" fmla="*/ 2118008 h 6858000"/>
              <a:gd name="connsiteX42-7411" fmla="*/ 214300 w 6351910"/>
              <a:gd name="connsiteY42-7412" fmla="*/ 2050531 h 6858000"/>
              <a:gd name="connsiteX43-7413" fmla="*/ 120136 w 6351910"/>
              <a:gd name="connsiteY43-7414" fmla="*/ 1732919 h 6858000"/>
              <a:gd name="connsiteX44-7415" fmla="*/ 92310 w 6351910"/>
              <a:gd name="connsiteY44-7416" fmla="*/ 1615777 h 6858000"/>
              <a:gd name="connsiteX45-7417" fmla="*/ 73601 w 6351910"/>
              <a:gd name="connsiteY45-7418" fmla="*/ 1563678 h 6858000"/>
              <a:gd name="connsiteX46-7419" fmla="*/ 79273 w 6351910"/>
              <a:gd name="connsiteY46-7420" fmla="*/ 1477995 h 6858000"/>
              <a:gd name="connsiteX47-7421" fmla="*/ 73810 w 6351910"/>
              <a:gd name="connsiteY47-7422" fmla="*/ 1307086 h 6858000"/>
              <a:gd name="connsiteX48-7423" fmla="*/ 79531 w 6351910"/>
              <a:gd name="connsiteY48-7424" fmla="*/ 1168288 h 6858000"/>
              <a:gd name="connsiteX49-7425" fmla="*/ 594 w 6351910"/>
              <a:gd name="connsiteY49-7426" fmla="*/ 716778 h 6858000"/>
              <a:gd name="connsiteX50-7427" fmla="*/ 2657 w 6351910"/>
              <a:gd name="connsiteY50-7428" fmla="*/ 657363 h 6858000"/>
              <a:gd name="connsiteX51-7429" fmla="*/ 24904 w 6351910"/>
              <a:gd name="connsiteY51-7430" fmla="*/ 393828 h 6858000"/>
              <a:gd name="connsiteX52-7431" fmla="*/ 39728 w 6351910"/>
              <a:gd name="connsiteY52-7432" fmla="*/ 236673 h 6858000"/>
              <a:gd name="connsiteX53-7433" fmla="*/ 38796 w 6351910"/>
              <a:gd name="connsiteY53-7434" fmla="*/ 144983 h 6858000"/>
              <a:gd name="connsiteX54-7435" fmla="*/ 29331 w 6351910"/>
              <a:gd name="connsiteY54-7436" fmla="*/ 33857 h 6858000"/>
              <a:gd name="connsiteX55-7437" fmla="*/ 11361 w 6351910"/>
              <a:gd name="connsiteY55-7438" fmla="*/ 0 h 6858000"/>
              <a:gd name="connsiteX0-7439" fmla="*/ 11361 w 6351910"/>
              <a:gd name="connsiteY0-7440" fmla="*/ 0 h 6858000"/>
              <a:gd name="connsiteX1-7441" fmla="*/ 6351910 w 6351910"/>
              <a:gd name="connsiteY1-7442" fmla="*/ 0 h 6858000"/>
              <a:gd name="connsiteX2-7443" fmla="*/ 6351910 w 6351910"/>
              <a:gd name="connsiteY2-7444" fmla="*/ 6858000 h 6858000"/>
              <a:gd name="connsiteX3-7445" fmla="*/ 73198 w 6351910"/>
              <a:gd name="connsiteY3-7446" fmla="*/ 6857735 h 6858000"/>
              <a:gd name="connsiteX4-7447" fmla="*/ 120049 w 6351910"/>
              <a:gd name="connsiteY4-7448" fmla="*/ 6737706 h 6858000"/>
              <a:gd name="connsiteX5-7449" fmla="*/ 137007 w 6351910"/>
              <a:gd name="connsiteY5-7450" fmla="*/ 6686827 h 6858000"/>
              <a:gd name="connsiteX6-7451" fmla="*/ 148286 w 6351910"/>
              <a:gd name="connsiteY6-7452" fmla="*/ 6633777 h 6858000"/>
              <a:gd name="connsiteX7-7453" fmla="*/ 219248 w 6351910"/>
              <a:gd name="connsiteY7-7454" fmla="*/ 6492130 h 6858000"/>
              <a:gd name="connsiteX8-7455" fmla="*/ 234530 w 6351910"/>
              <a:gd name="connsiteY8-7456" fmla="*/ 6431610 h 6858000"/>
              <a:gd name="connsiteX9-7457" fmla="*/ 252884 w 6351910"/>
              <a:gd name="connsiteY9-7458" fmla="*/ 6294334 h 6858000"/>
              <a:gd name="connsiteX10-7459" fmla="*/ 240974 w 6351910"/>
              <a:gd name="connsiteY10-7460" fmla="*/ 6231403 h 6858000"/>
              <a:gd name="connsiteX11-7461" fmla="*/ 233821 w 6351910"/>
              <a:gd name="connsiteY11-7462" fmla="*/ 6202459 h 6858000"/>
              <a:gd name="connsiteX12-7463" fmla="*/ 232650 w 6351910"/>
              <a:gd name="connsiteY12-7464" fmla="*/ 6153037 h 6858000"/>
              <a:gd name="connsiteX13-7465" fmla="*/ 240039 w 6351910"/>
              <a:gd name="connsiteY13-7466" fmla="*/ 5905303 h 6858000"/>
              <a:gd name="connsiteX14-7467" fmla="*/ 335703 w 6351910"/>
              <a:gd name="connsiteY14-7468" fmla="*/ 5449031 h 6858000"/>
              <a:gd name="connsiteX15-7469" fmla="*/ 371634 w 6351910"/>
              <a:gd name="connsiteY15-7470" fmla="*/ 5341916 h 6858000"/>
              <a:gd name="connsiteX16-7471" fmla="*/ 409024 w 6351910"/>
              <a:gd name="connsiteY16-7472" fmla="*/ 5264214 h 6858000"/>
              <a:gd name="connsiteX17-7473" fmla="*/ 415024 w 6351910"/>
              <a:gd name="connsiteY17-7474" fmla="*/ 5225268 h 6858000"/>
              <a:gd name="connsiteX18-7475" fmla="*/ 423092 w 6351910"/>
              <a:gd name="connsiteY18-7476" fmla="*/ 5159961 h 6858000"/>
              <a:gd name="connsiteX19-7477" fmla="*/ 426609 w 6351910"/>
              <a:gd name="connsiteY19-7478" fmla="*/ 5125185 h 6858000"/>
              <a:gd name="connsiteX20-7479" fmla="*/ 441080 w 6351910"/>
              <a:gd name="connsiteY20-7480" fmla="*/ 4993030 h 6858000"/>
              <a:gd name="connsiteX21-7481" fmla="*/ 447811 w 6351910"/>
              <a:gd name="connsiteY21-7482" fmla="*/ 4946844 h 6858000"/>
              <a:gd name="connsiteX22-7483" fmla="*/ 458779 w 6351910"/>
              <a:gd name="connsiteY22-7484" fmla="*/ 4858827 h 6858000"/>
              <a:gd name="connsiteX23-7485" fmla="*/ 464530 w 6351910"/>
              <a:gd name="connsiteY23-7486" fmla="*/ 4808488 h 6858000"/>
              <a:gd name="connsiteX24-7487" fmla="*/ 455724 w 6351910"/>
              <a:gd name="connsiteY24-7488" fmla="*/ 4375228 h 6858000"/>
              <a:gd name="connsiteX25-7489" fmla="*/ 436877 w 6351910"/>
              <a:gd name="connsiteY25-7490" fmla="*/ 4214165 h 6858000"/>
              <a:gd name="connsiteX26-7491" fmla="*/ 430401 w 6351910"/>
              <a:gd name="connsiteY26-7492" fmla="*/ 3872886 h 6858000"/>
              <a:gd name="connsiteX27-7493" fmla="*/ 451121 w 6351910"/>
              <a:gd name="connsiteY27-7494" fmla="*/ 3738082 h 6858000"/>
              <a:gd name="connsiteX28-7495" fmla="*/ 458278 w 6351910"/>
              <a:gd name="connsiteY28-7496" fmla="*/ 3673397 h 6858000"/>
              <a:gd name="connsiteX29-7497" fmla="*/ 457592 w 6351910"/>
              <a:gd name="connsiteY29-7498" fmla="*/ 3637109 h 6858000"/>
              <a:gd name="connsiteX30-7499" fmla="*/ 460946 w 6351910"/>
              <a:gd name="connsiteY30-7500" fmla="*/ 3536883 h 6858000"/>
              <a:gd name="connsiteX31-7501" fmla="*/ 481823 w 6351910"/>
              <a:gd name="connsiteY31-7502" fmla="*/ 3295862 h 6858000"/>
              <a:gd name="connsiteX32-7503" fmla="*/ 464800 w 6351910"/>
              <a:gd name="connsiteY32-7504" fmla="*/ 3158586 h 6858000"/>
              <a:gd name="connsiteX33-7505" fmla="*/ 426693 w 6351910"/>
              <a:gd name="connsiteY33-7506" fmla="*/ 3072935 h 6858000"/>
              <a:gd name="connsiteX34-7507" fmla="*/ 402508 w 6351910"/>
              <a:gd name="connsiteY34-7508" fmla="*/ 2958185 h 6858000"/>
              <a:gd name="connsiteX35-7509" fmla="*/ 360891 w 6351910"/>
              <a:gd name="connsiteY35-7510" fmla="*/ 2843952 h 6858000"/>
              <a:gd name="connsiteX36-7511" fmla="*/ 296840 w 6351910"/>
              <a:gd name="connsiteY36-7512" fmla="*/ 2554718 h 6858000"/>
              <a:gd name="connsiteX37-7513" fmla="*/ 268410 w 6351910"/>
              <a:gd name="connsiteY37-7514" fmla="*/ 2447068 h 6858000"/>
              <a:gd name="connsiteX38-7515" fmla="*/ 272375 w 6351910"/>
              <a:gd name="connsiteY38-7516" fmla="*/ 2423438 h 6858000"/>
              <a:gd name="connsiteX39-7517" fmla="*/ 241037 w 6351910"/>
              <a:gd name="connsiteY39-7518" fmla="*/ 2261920 h 6858000"/>
              <a:gd name="connsiteX40-7519" fmla="*/ 215809 w 6351910"/>
              <a:gd name="connsiteY40-7520" fmla="*/ 2155135 h 6858000"/>
              <a:gd name="connsiteX41-7521" fmla="*/ 213333 w 6351910"/>
              <a:gd name="connsiteY41-7522" fmla="*/ 2118008 h 6858000"/>
              <a:gd name="connsiteX42-7523" fmla="*/ 214300 w 6351910"/>
              <a:gd name="connsiteY42-7524" fmla="*/ 2050531 h 6858000"/>
              <a:gd name="connsiteX43-7525" fmla="*/ 120136 w 6351910"/>
              <a:gd name="connsiteY43-7526" fmla="*/ 1732919 h 6858000"/>
              <a:gd name="connsiteX44-7527" fmla="*/ 92310 w 6351910"/>
              <a:gd name="connsiteY44-7528" fmla="*/ 1615777 h 6858000"/>
              <a:gd name="connsiteX45-7529" fmla="*/ 88820 w 6351910"/>
              <a:gd name="connsiteY45-7530" fmla="*/ 1525631 h 6858000"/>
              <a:gd name="connsiteX46-7531" fmla="*/ 79273 w 6351910"/>
              <a:gd name="connsiteY46-7532" fmla="*/ 1477995 h 6858000"/>
              <a:gd name="connsiteX47-7533" fmla="*/ 73810 w 6351910"/>
              <a:gd name="connsiteY47-7534" fmla="*/ 1307086 h 6858000"/>
              <a:gd name="connsiteX48-7535" fmla="*/ 79531 w 6351910"/>
              <a:gd name="connsiteY48-7536" fmla="*/ 1168288 h 6858000"/>
              <a:gd name="connsiteX49-7537" fmla="*/ 594 w 6351910"/>
              <a:gd name="connsiteY49-7538" fmla="*/ 716778 h 6858000"/>
              <a:gd name="connsiteX50-7539" fmla="*/ 2657 w 6351910"/>
              <a:gd name="connsiteY50-7540" fmla="*/ 657363 h 6858000"/>
              <a:gd name="connsiteX51-7541" fmla="*/ 24904 w 6351910"/>
              <a:gd name="connsiteY51-7542" fmla="*/ 393828 h 6858000"/>
              <a:gd name="connsiteX52-7543" fmla="*/ 39728 w 6351910"/>
              <a:gd name="connsiteY52-7544" fmla="*/ 236673 h 6858000"/>
              <a:gd name="connsiteX53-7545" fmla="*/ 38796 w 6351910"/>
              <a:gd name="connsiteY53-7546" fmla="*/ 144983 h 6858000"/>
              <a:gd name="connsiteX54-7547" fmla="*/ 29331 w 6351910"/>
              <a:gd name="connsiteY54-7548" fmla="*/ 33857 h 6858000"/>
              <a:gd name="connsiteX55-7549" fmla="*/ 11361 w 6351910"/>
              <a:gd name="connsiteY55-7550"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6351910" h="6858000">
                <a:moveTo>
                  <a:pt x="11361" y="0"/>
                </a:moveTo>
                <a:lnTo>
                  <a:pt x="6351910" y="0"/>
                </a:lnTo>
                <a:lnTo>
                  <a:pt x="6351910" y="6858000"/>
                </a:lnTo>
                <a:lnTo>
                  <a:pt x="73198" y="6857735"/>
                </a:lnTo>
                <a:cubicBezTo>
                  <a:pt x="112558" y="6789493"/>
                  <a:pt x="109414" y="6766191"/>
                  <a:pt x="120049" y="6737706"/>
                </a:cubicBezTo>
                <a:cubicBezTo>
                  <a:pt x="125933" y="6708183"/>
                  <a:pt x="134098" y="6708238"/>
                  <a:pt x="137007" y="6686827"/>
                </a:cubicBezTo>
                <a:cubicBezTo>
                  <a:pt x="141713" y="6669506"/>
                  <a:pt x="134579" y="6666226"/>
                  <a:pt x="148286" y="6633777"/>
                </a:cubicBezTo>
                <a:cubicBezTo>
                  <a:pt x="173899" y="6560846"/>
                  <a:pt x="202890" y="6530190"/>
                  <a:pt x="219248" y="6492130"/>
                </a:cubicBezTo>
                <a:cubicBezTo>
                  <a:pt x="220498" y="6486906"/>
                  <a:pt x="231301" y="6432771"/>
                  <a:pt x="234530" y="6431610"/>
                </a:cubicBezTo>
                <a:cubicBezTo>
                  <a:pt x="240137" y="6398644"/>
                  <a:pt x="251810" y="6327702"/>
                  <a:pt x="252884" y="6294334"/>
                </a:cubicBezTo>
                <a:cubicBezTo>
                  <a:pt x="251967" y="6280685"/>
                  <a:pt x="242960" y="6244334"/>
                  <a:pt x="240974" y="6231403"/>
                </a:cubicBezTo>
                <a:lnTo>
                  <a:pt x="233821" y="6202459"/>
                </a:lnTo>
                <a:cubicBezTo>
                  <a:pt x="232633" y="6196814"/>
                  <a:pt x="235867" y="6158095"/>
                  <a:pt x="232650" y="6153037"/>
                </a:cubicBezTo>
                <a:cubicBezTo>
                  <a:pt x="252737" y="5948729"/>
                  <a:pt x="212718" y="6172289"/>
                  <a:pt x="240039" y="5905303"/>
                </a:cubicBezTo>
                <a:cubicBezTo>
                  <a:pt x="267360" y="5638317"/>
                  <a:pt x="313771" y="5542929"/>
                  <a:pt x="335703" y="5449031"/>
                </a:cubicBezTo>
                <a:cubicBezTo>
                  <a:pt x="367089" y="5399411"/>
                  <a:pt x="359414" y="5372719"/>
                  <a:pt x="371634" y="5341916"/>
                </a:cubicBezTo>
                <a:cubicBezTo>
                  <a:pt x="382048" y="5319908"/>
                  <a:pt x="398345" y="5282101"/>
                  <a:pt x="409024" y="5264214"/>
                </a:cubicBezTo>
                <a:cubicBezTo>
                  <a:pt x="417843" y="5246757"/>
                  <a:pt x="410286" y="5238662"/>
                  <a:pt x="415024" y="5225268"/>
                </a:cubicBezTo>
                <a:lnTo>
                  <a:pt x="423092" y="5159961"/>
                </a:lnTo>
                <a:lnTo>
                  <a:pt x="426609" y="5125185"/>
                </a:lnTo>
                <a:cubicBezTo>
                  <a:pt x="457509" y="5064389"/>
                  <a:pt x="437546" y="5022753"/>
                  <a:pt x="441080" y="4993030"/>
                </a:cubicBezTo>
                <a:lnTo>
                  <a:pt x="447811" y="4946844"/>
                </a:lnTo>
                <a:lnTo>
                  <a:pt x="458779" y="4858827"/>
                </a:lnTo>
                <a:lnTo>
                  <a:pt x="464530" y="4808488"/>
                </a:lnTo>
                <a:cubicBezTo>
                  <a:pt x="486849" y="4590918"/>
                  <a:pt x="442578" y="4537272"/>
                  <a:pt x="455724" y="4375228"/>
                </a:cubicBezTo>
                <a:cubicBezTo>
                  <a:pt x="453435" y="4334791"/>
                  <a:pt x="442883" y="4270639"/>
                  <a:pt x="436877" y="4214165"/>
                </a:cubicBezTo>
                <a:cubicBezTo>
                  <a:pt x="447876" y="4102539"/>
                  <a:pt x="397589" y="4101885"/>
                  <a:pt x="430401" y="3872886"/>
                </a:cubicBezTo>
                <a:cubicBezTo>
                  <a:pt x="434552" y="3826908"/>
                  <a:pt x="451548" y="3804305"/>
                  <a:pt x="451121" y="3738082"/>
                </a:cubicBezTo>
                <a:cubicBezTo>
                  <a:pt x="438816" y="3716230"/>
                  <a:pt x="454592" y="3707883"/>
                  <a:pt x="458278" y="3673397"/>
                </a:cubicBezTo>
                <a:cubicBezTo>
                  <a:pt x="463902" y="3659407"/>
                  <a:pt x="450211" y="3649813"/>
                  <a:pt x="457592" y="3637109"/>
                </a:cubicBezTo>
                <a:cubicBezTo>
                  <a:pt x="450903" y="3605834"/>
                  <a:pt x="460390" y="3573837"/>
                  <a:pt x="460946" y="3536883"/>
                </a:cubicBezTo>
                <a:cubicBezTo>
                  <a:pt x="460222" y="3353802"/>
                  <a:pt x="481181" y="3358911"/>
                  <a:pt x="481823" y="3295862"/>
                </a:cubicBezTo>
                <a:cubicBezTo>
                  <a:pt x="481241" y="3249684"/>
                  <a:pt x="471630" y="3189169"/>
                  <a:pt x="464800" y="3158586"/>
                </a:cubicBezTo>
                <a:lnTo>
                  <a:pt x="426693" y="3072935"/>
                </a:lnTo>
                <a:cubicBezTo>
                  <a:pt x="439297" y="3016612"/>
                  <a:pt x="410147" y="3011906"/>
                  <a:pt x="402508" y="2958185"/>
                </a:cubicBezTo>
                <a:cubicBezTo>
                  <a:pt x="387236" y="2895670"/>
                  <a:pt x="381205" y="2913847"/>
                  <a:pt x="360891" y="2843952"/>
                </a:cubicBezTo>
                <a:cubicBezTo>
                  <a:pt x="320697" y="2799104"/>
                  <a:pt x="323332" y="2611979"/>
                  <a:pt x="296840" y="2554718"/>
                </a:cubicBezTo>
                <a:cubicBezTo>
                  <a:pt x="283808" y="2502065"/>
                  <a:pt x="275266" y="2468551"/>
                  <a:pt x="268410" y="2447068"/>
                </a:cubicBezTo>
                <a:cubicBezTo>
                  <a:pt x="269066" y="2440064"/>
                  <a:pt x="270469" y="2430607"/>
                  <a:pt x="272375" y="2423438"/>
                </a:cubicBezTo>
                <a:cubicBezTo>
                  <a:pt x="264311" y="2329118"/>
                  <a:pt x="251483" y="2315759"/>
                  <a:pt x="241037" y="2261920"/>
                </a:cubicBezTo>
                <a:cubicBezTo>
                  <a:pt x="231609" y="2217203"/>
                  <a:pt x="220426" y="2179120"/>
                  <a:pt x="215809" y="2155135"/>
                </a:cubicBezTo>
                <a:cubicBezTo>
                  <a:pt x="225523" y="2141929"/>
                  <a:pt x="198180" y="2121310"/>
                  <a:pt x="213333" y="2118008"/>
                </a:cubicBezTo>
                <a:cubicBezTo>
                  <a:pt x="218181" y="2086447"/>
                  <a:pt x="213734" y="2072196"/>
                  <a:pt x="214300" y="2050531"/>
                </a:cubicBezTo>
                <a:cubicBezTo>
                  <a:pt x="191158" y="1910256"/>
                  <a:pt x="135395" y="1894155"/>
                  <a:pt x="120136" y="1732919"/>
                </a:cubicBezTo>
                <a:cubicBezTo>
                  <a:pt x="100853" y="1665766"/>
                  <a:pt x="100066" y="1643984"/>
                  <a:pt x="92310" y="1615777"/>
                </a:cubicBezTo>
                <a:cubicBezTo>
                  <a:pt x="85095" y="1591298"/>
                  <a:pt x="95565" y="1544014"/>
                  <a:pt x="88820" y="1525631"/>
                </a:cubicBezTo>
                <a:cubicBezTo>
                  <a:pt x="86648" y="1502667"/>
                  <a:pt x="80587" y="1509646"/>
                  <a:pt x="79273" y="1477995"/>
                </a:cubicBezTo>
                <a:cubicBezTo>
                  <a:pt x="86452" y="1404274"/>
                  <a:pt x="73767" y="1358704"/>
                  <a:pt x="73810" y="1307086"/>
                </a:cubicBezTo>
                <a:cubicBezTo>
                  <a:pt x="83255" y="1258551"/>
                  <a:pt x="70305" y="1217137"/>
                  <a:pt x="79531" y="1168288"/>
                </a:cubicBezTo>
                <a:cubicBezTo>
                  <a:pt x="66060" y="901651"/>
                  <a:pt x="-7309" y="869148"/>
                  <a:pt x="594" y="716778"/>
                </a:cubicBezTo>
                <a:cubicBezTo>
                  <a:pt x="-409" y="685981"/>
                  <a:pt x="3660" y="688160"/>
                  <a:pt x="2657" y="657363"/>
                </a:cubicBezTo>
                <a:cubicBezTo>
                  <a:pt x="-9779" y="622139"/>
                  <a:pt x="29293" y="566671"/>
                  <a:pt x="24904" y="393828"/>
                </a:cubicBezTo>
                <a:cubicBezTo>
                  <a:pt x="11203" y="358429"/>
                  <a:pt x="29804" y="247710"/>
                  <a:pt x="39728" y="236673"/>
                </a:cubicBezTo>
                <a:cubicBezTo>
                  <a:pt x="43247" y="190527"/>
                  <a:pt x="41195" y="179672"/>
                  <a:pt x="38796" y="144983"/>
                </a:cubicBezTo>
                <a:cubicBezTo>
                  <a:pt x="25998" y="119338"/>
                  <a:pt x="30356" y="69086"/>
                  <a:pt x="29331" y="33857"/>
                </a:cubicBezTo>
                <a:lnTo>
                  <a:pt x="11361"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p:cNvSpPr>
            <a:spLocks noGrp="1" noRot="1" noChangeAspect="1" noMove="1" noResize="1" noEditPoints="1" noAdjustHandles="1" noChangeArrowheads="1" noChangeShapeType="1" noTextEdit="1"/>
          </p:cNvSpPr>
          <p:nvPr/>
        </p:nvSpPr>
        <p:spPr>
          <a:xfrm>
            <a:off x="0" y="283594"/>
            <a:ext cx="8045508" cy="5888606"/>
          </a:xfrm>
          <a:custGeom>
            <a:avLst/>
            <a:gdLst>
              <a:gd name="connsiteX0" fmla="*/ 7872094 w 8045508"/>
              <a:gd name="connsiteY0" fmla="*/ 0 h 5888606"/>
              <a:gd name="connsiteX1" fmla="*/ 8045508 w 8045508"/>
              <a:gd name="connsiteY1" fmla="*/ 5641285 h 5888606"/>
              <a:gd name="connsiteX2" fmla="*/ 0 w 8045508"/>
              <a:gd name="connsiteY2" fmla="*/ 5888606 h 5888606"/>
              <a:gd name="connsiteX3" fmla="*/ 0 w 8045508"/>
              <a:gd name="connsiteY3" fmla="*/ 241990 h 5888606"/>
            </a:gdLst>
            <a:ahLst/>
            <a:cxnLst>
              <a:cxn ang="0">
                <a:pos x="connsiteX0" y="connsiteY0"/>
              </a:cxn>
              <a:cxn ang="0">
                <a:pos x="connsiteX1" y="connsiteY1"/>
              </a:cxn>
              <a:cxn ang="0">
                <a:pos x="connsiteX2" y="connsiteY2"/>
              </a:cxn>
              <a:cxn ang="0">
                <a:pos x="connsiteX3" y="connsiteY3"/>
              </a:cxn>
            </a:cxnLst>
            <a:rect l="l" t="t" r="r" b="b"/>
            <a:pathLst>
              <a:path w="8045508" h="5888606">
                <a:moveTo>
                  <a:pt x="7872094" y="0"/>
                </a:moveTo>
                <a:lnTo>
                  <a:pt x="8045508" y="5641285"/>
                </a:lnTo>
                <a:lnTo>
                  <a:pt x="0" y="5888606"/>
                </a:lnTo>
                <a:lnTo>
                  <a:pt x="0" y="241990"/>
                </a:lnTo>
                <a:close/>
              </a:path>
            </a:pathLst>
          </a:custGeom>
          <a:solidFill>
            <a:srgbClr val="EFEEE9"/>
          </a:solidFill>
          <a:ln w="12700" cap="flat" cmpd="sng" algn="ctr">
            <a:noFill/>
            <a:prstDash val="solid"/>
            <a:miter lim="800000"/>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p:cNvSpPr>
            <a:spLocks noGrp="1" noRot="1" noChangeAspect="1" noMove="1" noResize="1" noEditPoints="1" noAdjustHandles="1" noChangeArrowheads="1" noChangeShapeType="1" noTextEdit="1"/>
          </p:cNvSpPr>
          <p:nvPr/>
        </p:nvSpPr>
        <p:spPr>
          <a:xfrm rot="21362643">
            <a:off x="-184877" y="413301"/>
            <a:ext cx="8129899" cy="5642668"/>
          </a:xfrm>
          <a:custGeom>
            <a:avLst/>
            <a:gdLst>
              <a:gd name="connsiteX0" fmla="*/ 8131698 w 8131698"/>
              <a:gd name="connsiteY0" fmla="*/ 258027 h 5618388"/>
              <a:gd name="connsiteX1" fmla="*/ 7969897 w 8131698"/>
              <a:gd name="connsiteY1" fmla="*/ 4064141 h 5618388"/>
              <a:gd name="connsiteX2" fmla="*/ 7895858 w 8131698"/>
              <a:gd name="connsiteY2" fmla="*/ 5580768 h 5618388"/>
              <a:gd name="connsiteX3" fmla="*/ 7883876 w 8131698"/>
              <a:gd name="connsiteY3" fmla="*/ 5618388 h 5618388"/>
              <a:gd name="connsiteX4" fmla="*/ 7818250 w 8131698"/>
              <a:gd name="connsiteY4" fmla="*/ 5614152 h 5618388"/>
              <a:gd name="connsiteX5" fmla="*/ 7005703 w 8131698"/>
              <a:gd name="connsiteY5" fmla="*/ 5586308 h 5618388"/>
              <a:gd name="connsiteX6" fmla="*/ 6934800 w 8131698"/>
              <a:gd name="connsiteY6" fmla="*/ 5586308 h 5618388"/>
              <a:gd name="connsiteX7" fmla="*/ 6934693 w 8131698"/>
              <a:gd name="connsiteY7" fmla="*/ 5586553 h 5618388"/>
              <a:gd name="connsiteX8" fmla="*/ 6886428 w 8131698"/>
              <a:gd name="connsiteY8" fmla="*/ 5592602 h 5618388"/>
              <a:gd name="connsiteX9" fmla="*/ 6754639 w 8131698"/>
              <a:gd name="connsiteY9" fmla="*/ 5588895 h 5618388"/>
              <a:gd name="connsiteX10" fmla="*/ 6737264 w 8131698"/>
              <a:gd name="connsiteY10" fmla="*/ 5586308 h 5618388"/>
              <a:gd name="connsiteX11" fmla="*/ 6690997 w 8131698"/>
              <a:gd name="connsiteY11" fmla="*/ 5586308 h 5618388"/>
              <a:gd name="connsiteX12" fmla="*/ 6690600 w 8131698"/>
              <a:gd name="connsiteY12" fmla="*/ 5586328 h 5618388"/>
              <a:gd name="connsiteX13" fmla="*/ 6676724 w 8131698"/>
              <a:gd name="connsiteY13" fmla="*/ 5590147 h 5618388"/>
              <a:gd name="connsiteX14" fmla="*/ 6648599 w 8131698"/>
              <a:gd name="connsiteY14" fmla="*/ 5596072 h 5618388"/>
              <a:gd name="connsiteX15" fmla="*/ 6460542 w 8131698"/>
              <a:gd name="connsiteY15" fmla="*/ 5600767 h 5618388"/>
              <a:gd name="connsiteX16" fmla="*/ 6396575 w 8131698"/>
              <a:gd name="connsiteY16" fmla="*/ 5595183 h 5618388"/>
              <a:gd name="connsiteX17" fmla="*/ 6320434 w 8131698"/>
              <a:gd name="connsiteY17" fmla="*/ 5588696 h 5618388"/>
              <a:gd name="connsiteX18" fmla="*/ 6301347 w 8131698"/>
              <a:gd name="connsiteY18" fmla="*/ 5586308 h 5618388"/>
              <a:gd name="connsiteX19" fmla="*/ 5274476 w 8131698"/>
              <a:gd name="connsiteY19" fmla="*/ 5586308 h 5618388"/>
              <a:gd name="connsiteX20" fmla="*/ 5274476 w 8131698"/>
              <a:gd name="connsiteY20" fmla="*/ 5560587 h 5618388"/>
              <a:gd name="connsiteX21" fmla="*/ 5199102 w 8131698"/>
              <a:gd name="connsiteY21" fmla="*/ 5557824 h 5618388"/>
              <a:gd name="connsiteX22" fmla="*/ 54573 w 8131698"/>
              <a:gd name="connsiteY22" fmla="*/ 5366007 h 5618388"/>
              <a:gd name="connsiteX23" fmla="*/ 0 w 8131698"/>
              <a:gd name="connsiteY23" fmla="*/ 5362432 h 5618388"/>
              <a:gd name="connsiteX24" fmla="*/ 370836 w 8131698"/>
              <a:gd name="connsiteY24" fmla="*/ 0 h 5618388"/>
              <a:gd name="connsiteX0-1" fmla="*/ 8131698 w 8131698"/>
              <a:gd name="connsiteY0-2" fmla="*/ 258027 h 5618388"/>
              <a:gd name="connsiteX1-3" fmla="*/ 7969897 w 8131698"/>
              <a:gd name="connsiteY1-4" fmla="*/ 4064141 h 5618388"/>
              <a:gd name="connsiteX2-5" fmla="*/ 7895858 w 8131698"/>
              <a:gd name="connsiteY2-6" fmla="*/ 5580768 h 5618388"/>
              <a:gd name="connsiteX3-7" fmla="*/ 7883876 w 8131698"/>
              <a:gd name="connsiteY3-8" fmla="*/ 5618388 h 5618388"/>
              <a:gd name="connsiteX4-9" fmla="*/ 7818250 w 8131698"/>
              <a:gd name="connsiteY4-10" fmla="*/ 5614152 h 5618388"/>
              <a:gd name="connsiteX5-11" fmla="*/ 7005703 w 8131698"/>
              <a:gd name="connsiteY5-12" fmla="*/ 5586308 h 5618388"/>
              <a:gd name="connsiteX6-13" fmla="*/ 6934800 w 8131698"/>
              <a:gd name="connsiteY6-14" fmla="*/ 5586308 h 5618388"/>
              <a:gd name="connsiteX7-15" fmla="*/ 6934693 w 8131698"/>
              <a:gd name="connsiteY7-16" fmla="*/ 5586553 h 5618388"/>
              <a:gd name="connsiteX8-17" fmla="*/ 6886428 w 8131698"/>
              <a:gd name="connsiteY8-18" fmla="*/ 5592602 h 5618388"/>
              <a:gd name="connsiteX9-19" fmla="*/ 6754639 w 8131698"/>
              <a:gd name="connsiteY9-20" fmla="*/ 5588895 h 5618388"/>
              <a:gd name="connsiteX10-21" fmla="*/ 6737264 w 8131698"/>
              <a:gd name="connsiteY10-22" fmla="*/ 5586308 h 5618388"/>
              <a:gd name="connsiteX11-23" fmla="*/ 6690997 w 8131698"/>
              <a:gd name="connsiteY11-24" fmla="*/ 5586308 h 5618388"/>
              <a:gd name="connsiteX12-25" fmla="*/ 6690600 w 8131698"/>
              <a:gd name="connsiteY12-26" fmla="*/ 5586328 h 5618388"/>
              <a:gd name="connsiteX13-27" fmla="*/ 6676724 w 8131698"/>
              <a:gd name="connsiteY13-28" fmla="*/ 5590147 h 5618388"/>
              <a:gd name="connsiteX14-29" fmla="*/ 6648599 w 8131698"/>
              <a:gd name="connsiteY14-30" fmla="*/ 5596072 h 5618388"/>
              <a:gd name="connsiteX15-31" fmla="*/ 6460542 w 8131698"/>
              <a:gd name="connsiteY15-32" fmla="*/ 5600767 h 5618388"/>
              <a:gd name="connsiteX16-33" fmla="*/ 6396575 w 8131698"/>
              <a:gd name="connsiteY16-34" fmla="*/ 5595183 h 5618388"/>
              <a:gd name="connsiteX17-35" fmla="*/ 6320434 w 8131698"/>
              <a:gd name="connsiteY17-36" fmla="*/ 5588696 h 5618388"/>
              <a:gd name="connsiteX18-37" fmla="*/ 6301347 w 8131698"/>
              <a:gd name="connsiteY18-38" fmla="*/ 5586308 h 5618388"/>
              <a:gd name="connsiteX19-39" fmla="*/ 5274476 w 8131698"/>
              <a:gd name="connsiteY19-40" fmla="*/ 5560587 h 5618388"/>
              <a:gd name="connsiteX20-41" fmla="*/ 5199102 w 8131698"/>
              <a:gd name="connsiteY20-42" fmla="*/ 5557824 h 5618388"/>
              <a:gd name="connsiteX21-43" fmla="*/ 54573 w 8131698"/>
              <a:gd name="connsiteY21-44" fmla="*/ 5366007 h 5618388"/>
              <a:gd name="connsiteX22-45" fmla="*/ 0 w 8131698"/>
              <a:gd name="connsiteY22-46" fmla="*/ 5362432 h 5618388"/>
              <a:gd name="connsiteX23-47" fmla="*/ 370836 w 8131698"/>
              <a:gd name="connsiteY23-48" fmla="*/ 0 h 5618388"/>
              <a:gd name="connsiteX24-49" fmla="*/ 8131698 w 8131698"/>
              <a:gd name="connsiteY24-50" fmla="*/ 258027 h 5618388"/>
              <a:gd name="connsiteX0-51" fmla="*/ 8131698 w 8131698"/>
              <a:gd name="connsiteY0-52" fmla="*/ 258027 h 5618388"/>
              <a:gd name="connsiteX1-53" fmla="*/ 7969897 w 8131698"/>
              <a:gd name="connsiteY1-54" fmla="*/ 4064141 h 5618388"/>
              <a:gd name="connsiteX2-55" fmla="*/ 7895858 w 8131698"/>
              <a:gd name="connsiteY2-56" fmla="*/ 5580768 h 5618388"/>
              <a:gd name="connsiteX3-57" fmla="*/ 7883876 w 8131698"/>
              <a:gd name="connsiteY3-58" fmla="*/ 5618388 h 5618388"/>
              <a:gd name="connsiteX4-59" fmla="*/ 7818250 w 8131698"/>
              <a:gd name="connsiteY4-60" fmla="*/ 5614152 h 5618388"/>
              <a:gd name="connsiteX5-61" fmla="*/ 7005703 w 8131698"/>
              <a:gd name="connsiteY5-62" fmla="*/ 5586308 h 5618388"/>
              <a:gd name="connsiteX6-63" fmla="*/ 6934800 w 8131698"/>
              <a:gd name="connsiteY6-64" fmla="*/ 5586308 h 5618388"/>
              <a:gd name="connsiteX7-65" fmla="*/ 6934693 w 8131698"/>
              <a:gd name="connsiteY7-66" fmla="*/ 5586553 h 5618388"/>
              <a:gd name="connsiteX8-67" fmla="*/ 6886428 w 8131698"/>
              <a:gd name="connsiteY8-68" fmla="*/ 5592602 h 5618388"/>
              <a:gd name="connsiteX9-69" fmla="*/ 6754639 w 8131698"/>
              <a:gd name="connsiteY9-70" fmla="*/ 5588895 h 5618388"/>
              <a:gd name="connsiteX10-71" fmla="*/ 6737264 w 8131698"/>
              <a:gd name="connsiteY10-72" fmla="*/ 5586308 h 5618388"/>
              <a:gd name="connsiteX11-73" fmla="*/ 6690997 w 8131698"/>
              <a:gd name="connsiteY11-74" fmla="*/ 5586308 h 5618388"/>
              <a:gd name="connsiteX12-75" fmla="*/ 6690600 w 8131698"/>
              <a:gd name="connsiteY12-76" fmla="*/ 5586328 h 5618388"/>
              <a:gd name="connsiteX13-77" fmla="*/ 6676724 w 8131698"/>
              <a:gd name="connsiteY13-78" fmla="*/ 5590147 h 5618388"/>
              <a:gd name="connsiteX14-79" fmla="*/ 6648599 w 8131698"/>
              <a:gd name="connsiteY14-80" fmla="*/ 5596072 h 5618388"/>
              <a:gd name="connsiteX15-81" fmla="*/ 6460542 w 8131698"/>
              <a:gd name="connsiteY15-82" fmla="*/ 5600767 h 5618388"/>
              <a:gd name="connsiteX16-83" fmla="*/ 6396575 w 8131698"/>
              <a:gd name="connsiteY16-84" fmla="*/ 5595183 h 5618388"/>
              <a:gd name="connsiteX17-85" fmla="*/ 6320434 w 8131698"/>
              <a:gd name="connsiteY17-86" fmla="*/ 5588696 h 5618388"/>
              <a:gd name="connsiteX18-87" fmla="*/ 6301347 w 8131698"/>
              <a:gd name="connsiteY18-88" fmla="*/ 5586308 h 5618388"/>
              <a:gd name="connsiteX19-89" fmla="*/ 5199102 w 8131698"/>
              <a:gd name="connsiteY19-90" fmla="*/ 5557824 h 5618388"/>
              <a:gd name="connsiteX20-91" fmla="*/ 54573 w 8131698"/>
              <a:gd name="connsiteY20-92" fmla="*/ 5366007 h 5618388"/>
              <a:gd name="connsiteX21-93" fmla="*/ 0 w 8131698"/>
              <a:gd name="connsiteY21-94" fmla="*/ 5362432 h 5618388"/>
              <a:gd name="connsiteX22-95" fmla="*/ 370836 w 8131698"/>
              <a:gd name="connsiteY22-96" fmla="*/ 0 h 5618388"/>
              <a:gd name="connsiteX23-97" fmla="*/ 8131698 w 8131698"/>
              <a:gd name="connsiteY23-98" fmla="*/ 258027 h 5618388"/>
              <a:gd name="connsiteX0-99" fmla="*/ 8131698 w 8131698"/>
              <a:gd name="connsiteY0-100" fmla="*/ 258027 h 5618388"/>
              <a:gd name="connsiteX1-101" fmla="*/ 7969897 w 8131698"/>
              <a:gd name="connsiteY1-102" fmla="*/ 4064141 h 5618388"/>
              <a:gd name="connsiteX2-103" fmla="*/ 7895858 w 8131698"/>
              <a:gd name="connsiteY2-104" fmla="*/ 5580768 h 5618388"/>
              <a:gd name="connsiteX3-105" fmla="*/ 7883876 w 8131698"/>
              <a:gd name="connsiteY3-106" fmla="*/ 5618388 h 5618388"/>
              <a:gd name="connsiteX4-107" fmla="*/ 7818250 w 8131698"/>
              <a:gd name="connsiteY4-108" fmla="*/ 5614152 h 5618388"/>
              <a:gd name="connsiteX5-109" fmla="*/ 7005703 w 8131698"/>
              <a:gd name="connsiteY5-110" fmla="*/ 5586308 h 5618388"/>
              <a:gd name="connsiteX6-111" fmla="*/ 6934800 w 8131698"/>
              <a:gd name="connsiteY6-112" fmla="*/ 5586308 h 5618388"/>
              <a:gd name="connsiteX7-113" fmla="*/ 6934693 w 8131698"/>
              <a:gd name="connsiteY7-114" fmla="*/ 5586553 h 5618388"/>
              <a:gd name="connsiteX8-115" fmla="*/ 6886428 w 8131698"/>
              <a:gd name="connsiteY8-116" fmla="*/ 5592602 h 5618388"/>
              <a:gd name="connsiteX9-117" fmla="*/ 6754639 w 8131698"/>
              <a:gd name="connsiteY9-118" fmla="*/ 5588895 h 5618388"/>
              <a:gd name="connsiteX10-119" fmla="*/ 6737264 w 8131698"/>
              <a:gd name="connsiteY10-120" fmla="*/ 5586308 h 5618388"/>
              <a:gd name="connsiteX11-121" fmla="*/ 6690997 w 8131698"/>
              <a:gd name="connsiteY11-122" fmla="*/ 5586308 h 5618388"/>
              <a:gd name="connsiteX12-123" fmla="*/ 6690600 w 8131698"/>
              <a:gd name="connsiteY12-124" fmla="*/ 5586328 h 5618388"/>
              <a:gd name="connsiteX13-125" fmla="*/ 6676724 w 8131698"/>
              <a:gd name="connsiteY13-126" fmla="*/ 5590147 h 5618388"/>
              <a:gd name="connsiteX14-127" fmla="*/ 6648599 w 8131698"/>
              <a:gd name="connsiteY14-128" fmla="*/ 5596072 h 5618388"/>
              <a:gd name="connsiteX15-129" fmla="*/ 6460542 w 8131698"/>
              <a:gd name="connsiteY15-130" fmla="*/ 5600767 h 5618388"/>
              <a:gd name="connsiteX16-131" fmla="*/ 6396575 w 8131698"/>
              <a:gd name="connsiteY16-132" fmla="*/ 5595183 h 5618388"/>
              <a:gd name="connsiteX17-133" fmla="*/ 6320434 w 8131698"/>
              <a:gd name="connsiteY17-134" fmla="*/ 5588696 h 5618388"/>
              <a:gd name="connsiteX18-135" fmla="*/ 6301347 w 8131698"/>
              <a:gd name="connsiteY18-136" fmla="*/ 5586308 h 5618388"/>
              <a:gd name="connsiteX19-137" fmla="*/ 54573 w 8131698"/>
              <a:gd name="connsiteY19-138" fmla="*/ 5366007 h 5618388"/>
              <a:gd name="connsiteX20-139" fmla="*/ 0 w 8131698"/>
              <a:gd name="connsiteY20-140" fmla="*/ 5362432 h 5618388"/>
              <a:gd name="connsiteX21-141" fmla="*/ 370836 w 8131698"/>
              <a:gd name="connsiteY21-142" fmla="*/ 0 h 5618388"/>
              <a:gd name="connsiteX22-143" fmla="*/ 8131698 w 8131698"/>
              <a:gd name="connsiteY22-144" fmla="*/ 258027 h 5618388"/>
              <a:gd name="connsiteX0-145" fmla="*/ 8131698 w 8131698"/>
              <a:gd name="connsiteY0-146" fmla="*/ 258027 h 5618388"/>
              <a:gd name="connsiteX1-147" fmla="*/ 7969897 w 8131698"/>
              <a:gd name="connsiteY1-148" fmla="*/ 4064141 h 5618388"/>
              <a:gd name="connsiteX2-149" fmla="*/ 7895858 w 8131698"/>
              <a:gd name="connsiteY2-150" fmla="*/ 5580768 h 5618388"/>
              <a:gd name="connsiteX3-151" fmla="*/ 7883876 w 8131698"/>
              <a:gd name="connsiteY3-152" fmla="*/ 5618388 h 5618388"/>
              <a:gd name="connsiteX4-153" fmla="*/ 7818250 w 8131698"/>
              <a:gd name="connsiteY4-154" fmla="*/ 5614152 h 5618388"/>
              <a:gd name="connsiteX5-155" fmla="*/ 7005703 w 8131698"/>
              <a:gd name="connsiteY5-156" fmla="*/ 5586308 h 5618388"/>
              <a:gd name="connsiteX6-157" fmla="*/ 6934800 w 8131698"/>
              <a:gd name="connsiteY6-158" fmla="*/ 5586308 h 5618388"/>
              <a:gd name="connsiteX7-159" fmla="*/ 6934693 w 8131698"/>
              <a:gd name="connsiteY7-160" fmla="*/ 5586553 h 5618388"/>
              <a:gd name="connsiteX8-161" fmla="*/ 6886428 w 8131698"/>
              <a:gd name="connsiteY8-162" fmla="*/ 5592602 h 5618388"/>
              <a:gd name="connsiteX9-163" fmla="*/ 6754639 w 8131698"/>
              <a:gd name="connsiteY9-164" fmla="*/ 5588895 h 5618388"/>
              <a:gd name="connsiteX10-165" fmla="*/ 6737264 w 8131698"/>
              <a:gd name="connsiteY10-166" fmla="*/ 5586308 h 5618388"/>
              <a:gd name="connsiteX11-167" fmla="*/ 6690997 w 8131698"/>
              <a:gd name="connsiteY11-168" fmla="*/ 5586308 h 5618388"/>
              <a:gd name="connsiteX12-169" fmla="*/ 6690600 w 8131698"/>
              <a:gd name="connsiteY12-170" fmla="*/ 5586328 h 5618388"/>
              <a:gd name="connsiteX13-171" fmla="*/ 6676724 w 8131698"/>
              <a:gd name="connsiteY13-172" fmla="*/ 5590147 h 5618388"/>
              <a:gd name="connsiteX14-173" fmla="*/ 6648599 w 8131698"/>
              <a:gd name="connsiteY14-174" fmla="*/ 5596072 h 5618388"/>
              <a:gd name="connsiteX15-175" fmla="*/ 6460542 w 8131698"/>
              <a:gd name="connsiteY15-176" fmla="*/ 5600767 h 5618388"/>
              <a:gd name="connsiteX16-177" fmla="*/ 6396575 w 8131698"/>
              <a:gd name="connsiteY16-178" fmla="*/ 5595183 h 5618388"/>
              <a:gd name="connsiteX17-179" fmla="*/ 6301347 w 8131698"/>
              <a:gd name="connsiteY17-180" fmla="*/ 5586308 h 5618388"/>
              <a:gd name="connsiteX18-181" fmla="*/ 54573 w 8131698"/>
              <a:gd name="connsiteY18-182" fmla="*/ 5366007 h 5618388"/>
              <a:gd name="connsiteX19-183" fmla="*/ 0 w 8131698"/>
              <a:gd name="connsiteY19-184" fmla="*/ 5362432 h 5618388"/>
              <a:gd name="connsiteX20-185" fmla="*/ 370836 w 8131698"/>
              <a:gd name="connsiteY20-186" fmla="*/ 0 h 5618388"/>
              <a:gd name="connsiteX21-187" fmla="*/ 8131698 w 8131698"/>
              <a:gd name="connsiteY21-188" fmla="*/ 258027 h 5618388"/>
              <a:gd name="connsiteX0-189" fmla="*/ 8131698 w 8131698"/>
              <a:gd name="connsiteY0-190" fmla="*/ 258027 h 5618388"/>
              <a:gd name="connsiteX1-191" fmla="*/ 7969897 w 8131698"/>
              <a:gd name="connsiteY1-192" fmla="*/ 4064141 h 5618388"/>
              <a:gd name="connsiteX2-193" fmla="*/ 7895858 w 8131698"/>
              <a:gd name="connsiteY2-194" fmla="*/ 5580768 h 5618388"/>
              <a:gd name="connsiteX3-195" fmla="*/ 7883876 w 8131698"/>
              <a:gd name="connsiteY3-196" fmla="*/ 5618388 h 5618388"/>
              <a:gd name="connsiteX4-197" fmla="*/ 7818250 w 8131698"/>
              <a:gd name="connsiteY4-198" fmla="*/ 5614152 h 5618388"/>
              <a:gd name="connsiteX5-199" fmla="*/ 7005703 w 8131698"/>
              <a:gd name="connsiteY5-200" fmla="*/ 5586308 h 5618388"/>
              <a:gd name="connsiteX6-201" fmla="*/ 6934800 w 8131698"/>
              <a:gd name="connsiteY6-202" fmla="*/ 5586308 h 5618388"/>
              <a:gd name="connsiteX7-203" fmla="*/ 6934693 w 8131698"/>
              <a:gd name="connsiteY7-204" fmla="*/ 5586553 h 5618388"/>
              <a:gd name="connsiteX8-205" fmla="*/ 6886428 w 8131698"/>
              <a:gd name="connsiteY8-206" fmla="*/ 5592602 h 5618388"/>
              <a:gd name="connsiteX9-207" fmla="*/ 6754639 w 8131698"/>
              <a:gd name="connsiteY9-208" fmla="*/ 5588895 h 5618388"/>
              <a:gd name="connsiteX10-209" fmla="*/ 6737264 w 8131698"/>
              <a:gd name="connsiteY10-210" fmla="*/ 5586308 h 5618388"/>
              <a:gd name="connsiteX11-211" fmla="*/ 6690997 w 8131698"/>
              <a:gd name="connsiteY11-212" fmla="*/ 5586308 h 5618388"/>
              <a:gd name="connsiteX12-213" fmla="*/ 6690600 w 8131698"/>
              <a:gd name="connsiteY12-214" fmla="*/ 5586328 h 5618388"/>
              <a:gd name="connsiteX13-215" fmla="*/ 6676724 w 8131698"/>
              <a:gd name="connsiteY13-216" fmla="*/ 5590147 h 5618388"/>
              <a:gd name="connsiteX14-217" fmla="*/ 6648599 w 8131698"/>
              <a:gd name="connsiteY14-218" fmla="*/ 5596072 h 5618388"/>
              <a:gd name="connsiteX15-219" fmla="*/ 6460542 w 8131698"/>
              <a:gd name="connsiteY15-220" fmla="*/ 5600767 h 5618388"/>
              <a:gd name="connsiteX16-221" fmla="*/ 6301347 w 8131698"/>
              <a:gd name="connsiteY16-222" fmla="*/ 5586308 h 5618388"/>
              <a:gd name="connsiteX17-223" fmla="*/ 54573 w 8131698"/>
              <a:gd name="connsiteY17-224" fmla="*/ 5366007 h 5618388"/>
              <a:gd name="connsiteX18-225" fmla="*/ 0 w 8131698"/>
              <a:gd name="connsiteY18-226" fmla="*/ 5362432 h 5618388"/>
              <a:gd name="connsiteX19-227" fmla="*/ 370836 w 8131698"/>
              <a:gd name="connsiteY19-228" fmla="*/ 0 h 5618388"/>
              <a:gd name="connsiteX20-229" fmla="*/ 8131698 w 8131698"/>
              <a:gd name="connsiteY20-230" fmla="*/ 258027 h 5618388"/>
              <a:gd name="connsiteX0-231" fmla="*/ 8131698 w 8131698"/>
              <a:gd name="connsiteY0-232" fmla="*/ 258027 h 5618388"/>
              <a:gd name="connsiteX1-233" fmla="*/ 7969897 w 8131698"/>
              <a:gd name="connsiteY1-234" fmla="*/ 4064141 h 5618388"/>
              <a:gd name="connsiteX2-235" fmla="*/ 7895858 w 8131698"/>
              <a:gd name="connsiteY2-236" fmla="*/ 5580768 h 5618388"/>
              <a:gd name="connsiteX3-237" fmla="*/ 7883876 w 8131698"/>
              <a:gd name="connsiteY3-238" fmla="*/ 5618388 h 5618388"/>
              <a:gd name="connsiteX4-239" fmla="*/ 7818250 w 8131698"/>
              <a:gd name="connsiteY4-240" fmla="*/ 5614152 h 5618388"/>
              <a:gd name="connsiteX5-241" fmla="*/ 7005703 w 8131698"/>
              <a:gd name="connsiteY5-242" fmla="*/ 5586308 h 5618388"/>
              <a:gd name="connsiteX6-243" fmla="*/ 6934800 w 8131698"/>
              <a:gd name="connsiteY6-244" fmla="*/ 5586308 h 5618388"/>
              <a:gd name="connsiteX7-245" fmla="*/ 6934693 w 8131698"/>
              <a:gd name="connsiteY7-246" fmla="*/ 5586553 h 5618388"/>
              <a:gd name="connsiteX8-247" fmla="*/ 6886428 w 8131698"/>
              <a:gd name="connsiteY8-248" fmla="*/ 5592602 h 5618388"/>
              <a:gd name="connsiteX9-249" fmla="*/ 6754639 w 8131698"/>
              <a:gd name="connsiteY9-250" fmla="*/ 5588895 h 5618388"/>
              <a:gd name="connsiteX10-251" fmla="*/ 6737264 w 8131698"/>
              <a:gd name="connsiteY10-252" fmla="*/ 5586308 h 5618388"/>
              <a:gd name="connsiteX11-253" fmla="*/ 6690997 w 8131698"/>
              <a:gd name="connsiteY11-254" fmla="*/ 5586308 h 5618388"/>
              <a:gd name="connsiteX12-255" fmla="*/ 6690600 w 8131698"/>
              <a:gd name="connsiteY12-256" fmla="*/ 5586328 h 5618388"/>
              <a:gd name="connsiteX13-257" fmla="*/ 6676724 w 8131698"/>
              <a:gd name="connsiteY13-258" fmla="*/ 5590147 h 5618388"/>
              <a:gd name="connsiteX14-259" fmla="*/ 6648599 w 8131698"/>
              <a:gd name="connsiteY14-260" fmla="*/ 5596072 h 5618388"/>
              <a:gd name="connsiteX15-261" fmla="*/ 6301347 w 8131698"/>
              <a:gd name="connsiteY15-262" fmla="*/ 5586308 h 5618388"/>
              <a:gd name="connsiteX16-263" fmla="*/ 54573 w 8131698"/>
              <a:gd name="connsiteY16-264" fmla="*/ 5366007 h 5618388"/>
              <a:gd name="connsiteX17-265" fmla="*/ 0 w 8131698"/>
              <a:gd name="connsiteY17-266" fmla="*/ 5362432 h 5618388"/>
              <a:gd name="connsiteX18-267" fmla="*/ 370836 w 8131698"/>
              <a:gd name="connsiteY18-268" fmla="*/ 0 h 5618388"/>
              <a:gd name="connsiteX19-269" fmla="*/ 8131698 w 8131698"/>
              <a:gd name="connsiteY19-270" fmla="*/ 258027 h 5618388"/>
              <a:gd name="connsiteX0-271" fmla="*/ 8131698 w 8131698"/>
              <a:gd name="connsiteY0-272" fmla="*/ 258027 h 5618388"/>
              <a:gd name="connsiteX1-273" fmla="*/ 7969897 w 8131698"/>
              <a:gd name="connsiteY1-274" fmla="*/ 4064141 h 5618388"/>
              <a:gd name="connsiteX2-275" fmla="*/ 7895858 w 8131698"/>
              <a:gd name="connsiteY2-276" fmla="*/ 5580768 h 5618388"/>
              <a:gd name="connsiteX3-277" fmla="*/ 7883876 w 8131698"/>
              <a:gd name="connsiteY3-278" fmla="*/ 5618388 h 5618388"/>
              <a:gd name="connsiteX4-279" fmla="*/ 7818250 w 8131698"/>
              <a:gd name="connsiteY4-280" fmla="*/ 5614152 h 5618388"/>
              <a:gd name="connsiteX5-281" fmla="*/ 7005703 w 8131698"/>
              <a:gd name="connsiteY5-282" fmla="*/ 5586308 h 5618388"/>
              <a:gd name="connsiteX6-283" fmla="*/ 6934800 w 8131698"/>
              <a:gd name="connsiteY6-284" fmla="*/ 5586308 h 5618388"/>
              <a:gd name="connsiteX7-285" fmla="*/ 6934693 w 8131698"/>
              <a:gd name="connsiteY7-286" fmla="*/ 5586553 h 5618388"/>
              <a:gd name="connsiteX8-287" fmla="*/ 6886428 w 8131698"/>
              <a:gd name="connsiteY8-288" fmla="*/ 5592602 h 5618388"/>
              <a:gd name="connsiteX9-289" fmla="*/ 6754639 w 8131698"/>
              <a:gd name="connsiteY9-290" fmla="*/ 5588895 h 5618388"/>
              <a:gd name="connsiteX10-291" fmla="*/ 6737264 w 8131698"/>
              <a:gd name="connsiteY10-292" fmla="*/ 5586308 h 5618388"/>
              <a:gd name="connsiteX11-293" fmla="*/ 6690997 w 8131698"/>
              <a:gd name="connsiteY11-294" fmla="*/ 5586308 h 5618388"/>
              <a:gd name="connsiteX12-295" fmla="*/ 6690600 w 8131698"/>
              <a:gd name="connsiteY12-296" fmla="*/ 5586328 h 5618388"/>
              <a:gd name="connsiteX13-297" fmla="*/ 6676724 w 8131698"/>
              <a:gd name="connsiteY13-298" fmla="*/ 5590147 h 5618388"/>
              <a:gd name="connsiteX14-299" fmla="*/ 6301347 w 8131698"/>
              <a:gd name="connsiteY14-300" fmla="*/ 5586308 h 5618388"/>
              <a:gd name="connsiteX15-301" fmla="*/ 54573 w 8131698"/>
              <a:gd name="connsiteY15-302" fmla="*/ 5366007 h 5618388"/>
              <a:gd name="connsiteX16-303" fmla="*/ 0 w 8131698"/>
              <a:gd name="connsiteY16-304" fmla="*/ 5362432 h 5618388"/>
              <a:gd name="connsiteX17-305" fmla="*/ 370836 w 8131698"/>
              <a:gd name="connsiteY17-306" fmla="*/ 0 h 5618388"/>
              <a:gd name="connsiteX18-307" fmla="*/ 8131698 w 8131698"/>
              <a:gd name="connsiteY18-308" fmla="*/ 258027 h 5618388"/>
              <a:gd name="connsiteX0-309" fmla="*/ 8131698 w 8131698"/>
              <a:gd name="connsiteY0-310" fmla="*/ 258027 h 5618388"/>
              <a:gd name="connsiteX1-311" fmla="*/ 7969897 w 8131698"/>
              <a:gd name="connsiteY1-312" fmla="*/ 4064141 h 5618388"/>
              <a:gd name="connsiteX2-313" fmla="*/ 7895858 w 8131698"/>
              <a:gd name="connsiteY2-314" fmla="*/ 5580768 h 5618388"/>
              <a:gd name="connsiteX3-315" fmla="*/ 7883876 w 8131698"/>
              <a:gd name="connsiteY3-316" fmla="*/ 5618388 h 5618388"/>
              <a:gd name="connsiteX4-317" fmla="*/ 7818250 w 8131698"/>
              <a:gd name="connsiteY4-318" fmla="*/ 5614152 h 5618388"/>
              <a:gd name="connsiteX5-319" fmla="*/ 7005703 w 8131698"/>
              <a:gd name="connsiteY5-320" fmla="*/ 5586308 h 5618388"/>
              <a:gd name="connsiteX6-321" fmla="*/ 6934800 w 8131698"/>
              <a:gd name="connsiteY6-322" fmla="*/ 5586308 h 5618388"/>
              <a:gd name="connsiteX7-323" fmla="*/ 6934693 w 8131698"/>
              <a:gd name="connsiteY7-324" fmla="*/ 5586553 h 5618388"/>
              <a:gd name="connsiteX8-325" fmla="*/ 6754639 w 8131698"/>
              <a:gd name="connsiteY8-326" fmla="*/ 5588895 h 5618388"/>
              <a:gd name="connsiteX9-327" fmla="*/ 6737264 w 8131698"/>
              <a:gd name="connsiteY9-328" fmla="*/ 5586308 h 5618388"/>
              <a:gd name="connsiteX10-329" fmla="*/ 6690997 w 8131698"/>
              <a:gd name="connsiteY10-330" fmla="*/ 5586308 h 5618388"/>
              <a:gd name="connsiteX11-331" fmla="*/ 6690600 w 8131698"/>
              <a:gd name="connsiteY11-332" fmla="*/ 5586328 h 5618388"/>
              <a:gd name="connsiteX12-333" fmla="*/ 6676724 w 8131698"/>
              <a:gd name="connsiteY12-334" fmla="*/ 5590147 h 5618388"/>
              <a:gd name="connsiteX13-335" fmla="*/ 6301347 w 8131698"/>
              <a:gd name="connsiteY13-336" fmla="*/ 5586308 h 5618388"/>
              <a:gd name="connsiteX14-337" fmla="*/ 54573 w 8131698"/>
              <a:gd name="connsiteY14-338" fmla="*/ 5366007 h 5618388"/>
              <a:gd name="connsiteX15-339" fmla="*/ 0 w 8131698"/>
              <a:gd name="connsiteY15-340" fmla="*/ 5362432 h 5618388"/>
              <a:gd name="connsiteX16-341" fmla="*/ 370836 w 8131698"/>
              <a:gd name="connsiteY16-342" fmla="*/ 0 h 5618388"/>
              <a:gd name="connsiteX17-343" fmla="*/ 8131698 w 8131698"/>
              <a:gd name="connsiteY17-344" fmla="*/ 258027 h 5618388"/>
              <a:gd name="connsiteX0-345" fmla="*/ 8131698 w 8131698"/>
              <a:gd name="connsiteY0-346" fmla="*/ 258027 h 5618388"/>
              <a:gd name="connsiteX1-347" fmla="*/ 7969897 w 8131698"/>
              <a:gd name="connsiteY1-348" fmla="*/ 4064141 h 5618388"/>
              <a:gd name="connsiteX2-349" fmla="*/ 7895858 w 8131698"/>
              <a:gd name="connsiteY2-350" fmla="*/ 5580768 h 5618388"/>
              <a:gd name="connsiteX3-351" fmla="*/ 7883876 w 8131698"/>
              <a:gd name="connsiteY3-352" fmla="*/ 5618388 h 5618388"/>
              <a:gd name="connsiteX4-353" fmla="*/ 7818250 w 8131698"/>
              <a:gd name="connsiteY4-354" fmla="*/ 5614152 h 5618388"/>
              <a:gd name="connsiteX5-355" fmla="*/ 7005703 w 8131698"/>
              <a:gd name="connsiteY5-356" fmla="*/ 5586308 h 5618388"/>
              <a:gd name="connsiteX6-357" fmla="*/ 6934800 w 8131698"/>
              <a:gd name="connsiteY6-358" fmla="*/ 5586308 h 5618388"/>
              <a:gd name="connsiteX7-359" fmla="*/ 6934693 w 8131698"/>
              <a:gd name="connsiteY7-360" fmla="*/ 5586553 h 5618388"/>
              <a:gd name="connsiteX8-361" fmla="*/ 6754639 w 8131698"/>
              <a:gd name="connsiteY8-362" fmla="*/ 5588895 h 5618388"/>
              <a:gd name="connsiteX9-363" fmla="*/ 6690997 w 8131698"/>
              <a:gd name="connsiteY9-364" fmla="*/ 5586308 h 5618388"/>
              <a:gd name="connsiteX10-365" fmla="*/ 6690600 w 8131698"/>
              <a:gd name="connsiteY10-366" fmla="*/ 5586328 h 5618388"/>
              <a:gd name="connsiteX11-367" fmla="*/ 6676724 w 8131698"/>
              <a:gd name="connsiteY11-368" fmla="*/ 5590147 h 5618388"/>
              <a:gd name="connsiteX12-369" fmla="*/ 6301347 w 8131698"/>
              <a:gd name="connsiteY12-370" fmla="*/ 5586308 h 5618388"/>
              <a:gd name="connsiteX13-371" fmla="*/ 54573 w 8131698"/>
              <a:gd name="connsiteY13-372" fmla="*/ 5366007 h 5618388"/>
              <a:gd name="connsiteX14-373" fmla="*/ 0 w 8131698"/>
              <a:gd name="connsiteY14-374" fmla="*/ 5362432 h 5618388"/>
              <a:gd name="connsiteX15-375" fmla="*/ 370836 w 8131698"/>
              <a:gd name="connsiteY15-376" fmla="*/ 0 h 5618388"/>
              <a:gd name="connsiteX16-377" fmla="*/ 8131698 w 8131698"/>
              <a:gd name="connsiteY16-378" fmla="*/ 258027 h 5618388"/>
              <a:gd name="connsiteX0-379" fmla="*/ 8131698 w 8131698"/>
              <a:gd name="connsiteY0-380" fmla="*/ 258027 h 5618388"/>
              <a:gd name="connsiteX1-381" fmla="*/ 7969897 w 8131698"/>
              <a:gd name="connsiteY1-382" fmla="*/ 4064141 h 5618388"/>
              <a:gd name="connsiteX2-383" fmla="*/ 7895858 w 8131698"/>
              <a:gd name="connsiteY2-384" fmla="*/ 5580768 h 5618388"/>
              <a:gd name="connsiteX3-385" fmla="*/ 7883876 w 8131698"/>
              <a:gd name="connsiteY3-386" fmla="*/ 5618388 h 5618388"/>
              <a:gd name="connsiteX4-387" fmla="*/ 7818250 w 8131698"/>
              <a:gd name="connsiteY4-388" fmla="*/ 5614152 h 5618388"/>
              <a:gd name="connsiteX5-389" fmla="*/ 7005703 w 8131698"/>
              <a:gd name="connsiteY5-390" fmla="*/ 5586308 h 5618388"/>
              <a:gd name="connsiteX6-391" fmla="*/ 6934800 w 8131698"/>
              <a:gd name="connsiteY6-392" fmla="*/ 5586308 h 5618388"/>
              <a:gd name="connsiteX7-393" fmla="*/ 6934693 w 8131698"/>
              <a:gd name="connsiteY7-394" fmla="*/ 5586553 h 5618388"/>
              <a:gd name="connsiteX8-395" fmla="*/ 6690997 w 8131698"/>
              <a:gd name="connsiteY8-396" fmla="*/ 5586308 h 5618388"/>
              <a:gd name="connsiteX9-397" fmla="*/ 6690600 w 8131698"/>
              <a:gd name="connsiteY9-398" fmla="*/ 5586328 h 5618388"/>
              <a:gd name="connsiteX10-399" fmla="*/ 6676724 w 8131698"/>
              <a:gd name="connsiteY10-400" fmla="*/ 5590147 h 5618388"/>
              <a:gd name="connsiteX11-401" fmla="*/ 6301347 w 8131698"/>
              <a:gd name="connsiteY11-402" fmla="*/ 5586308 h 5618388"/>
              <a:gd name="connsiteX12-403" fmla="*/ 54573 w 8131698"/>
              <a:gd name="connsiteY12-404" fmla="*/ 5366007 h 5618388"/>
              <a:gd name="connsiteX13-405" fmla="*/ 0 w 8131698"/>
              <a:gd name="connsiteY13-406" fmla="*/ 5362432 h 5618388"/>
              <a:gd name="connsiteX14-407" fmla="*/ 370836 w 8131698"/>
              <a:gd name="connsiteY14-408" fmla="*/ 0 h 5618388"/>
              <a:gd name="connsiteX15-409" fmla="*/ 8131698 w 8131698"/>
              <a:gd name="connsiteY15-410" fmla="*/ 258027 h 5618388"/>
              <a:gd name="connsiteX0-411" fmla="*/ 8131698 w 8131698"/>
              <a:gd name="connsiteY0-412" fmla="*/ 258027 h 5618388"/>
              <a:gd name="connsiteX1-413" fmla="*/ 7969897 w 8131698"/>
              <a:gd name="connsiteY1-414" fmla="*/ 4064141 h 5618388"/>
              <a:gd name="connsiteX2-415" fmla="*/ 7895858 w 8131698"/>
              <a:gd name="connsiteY2-416" fmla="*/ 5580768 h 5618388"/>
              <a:gd name="connsiteX3-417" fmla="*/ 7883876 w 8131698"/>
              <a:gd name="connsiteY3-418" fmla="*/ 5618388 h 5618388"/>
              <a:gd name="connsiteX4-419" fmla="*/ 7818250 w 8131698"/>
              <a:gd name="connsiteY4-420" fmla="*/ 5614152 h 5618388"/>
              <a:gd name="connsiteX5-421" fmla="*/ 7005703 w 8131698"/>
              <a:gd name="connsiteY5-422" fmla="*/ 5586308 h 5618388"/>
              <a:gd name="connsiteX6-423" fmla="*/ 6934800 w 8131698"/>
              <a:gd name="connsiteY6-424" fmla="*/ 5586308 h 5618388"/>
              <a:gd name="connsiteX7-425" fmla="*/ 6934693 w 8131698"/>
              <a:gd name="connsiteY7-426" fmla="*/ 5586553 h 5618388"/>
              <a:gd name="connsiteX8-427" fmla="*/ 6690997 w 8131698"/>
              <a:gd name="connsiteY8-428" fmla="*/ 5586308 h 5618388"/>
              <a:gd name="connsiteX9-429" fmla="*/ 6690600 w 8131698"/>
              <a:gd name="connsiteY9-430" fmla="*/ 5586328 h 5618388"/>
              <a:gd name="connsiteX10-431" fmla="*/ 6301347 w 8131698"/>
              <a:gd name="connsiteY10-432" fmla="*/ 5586308 h 5618388"/>
              <a:gd name="connsiteX11-433" fmla="*/ 54573 w 8131698"/>
              <a:gd name="connsiteY11-434" fmla="*/ 5366007 h 5618388"/>
              <a:gd name="connsiteX12-435" fmla="*/ 0 w 8131698"/>
              <a:gd name="connsiteY12-436" fmla="*/ 5362432 h 5618388"/>
              <a:gd name="connsiteX13-437" fmla="*/ 370836 w 8131698"/>
              <a:gd name="connsiteY13-438" fmla="*/ 0 h 5618388"/>
              <a:gd name="connsiteX14-439" fmla="*/ 8131698 w 8131698"/>
              <a:gd name="connsiteY14-440" fmla="*/ 258027 h 5618388"/>
              <a:gd name="connsiteX0-441" fmla="*/ 8131698 w 8131698"/>
              <a:gd name="connsiteY0-442" fmla="*/ 258027 h 5618388"/>
              <a:gd name="connsiteX1-443" fmla="*/ 7969897 w 8131698"/>
              <a:gd name="connsiteY1-444" fmla="*/ 4064141 h 5618388"/>
              <a:gd name="connsiteX2-445" fmla="*/ 7895858 w 8131698"/>
              <a:gd name="connsiteY2-446" fmla="*/ 5580768 h 5618388"/>
              <a:gd name="connsiteX3-447" fmla="*/ 7883876 w 8131698"/>
              <a:gd name="connsiteY3-448" fmla="*/ 5618388 h 5618388"/>
              <a:gd name="connsiteX4-449" fmla="*/ 7818250 w 8131698"/>
              <a:gd name="connsiteY4-450" fmla="*/ 5614152 h 5618388"/>
              <a:gd name="connsiteX5-451" fmla="*/ 7005703 w 8131698"/>
              <a:gd name="connsiteY5-452" fmla="*/ 5586308 h 5618388"/>
              <a:gd name="connsiteX6-453" fmla="*/ 6934800 w 8131698"/>
              <a:gd name="connsiteY6-454" fmla="*/ 5586308 h 5618388"/>
              <a:gd name="connsiteX7-455" fmla="*/ 6934693 w 8131698"/>
              <a:gd name="connsiteY7-456" fmla="*/ 5586553 h 5618388"/>
              <a:gd name="connsiteX8-457" fmla="*/ 6690997 w 8131698"/>
              <a:gd name="connsiteY8-458" fmla="*/ 5586308 h 5618388"/>
              <a:gd name="connsiteX9-459" fmla="*/ 6301347 w 8131698"/>
              <a:gd name="connsiteY9-460" fmla="*/ 5586308 h 5618388"/>
              <a:gd name="connsiteX10-461" fmla="*/ 54573 w 8131698"/>
              <a:gd name="connsiteY10-462" fmla="*/ 5366007 h 5618388"/>
              <a:gd name="connsiteX11-463" fmla="*/ 0 w 8131698"/>
              <a:gd name="connsiteY11-464" fmla="*/ 5362432 h 5618388"/>
              <a:gd name="connsiteX12-465" fmla="*/ 370836 w 8131698"/>
              <a:gd name="connsiteY12-466" fmla="*/ 0 h 5618388"/>
              <a:gd name="connsiteX13-467" fmla="*/ 8131698 w 8131698"/>
              <a:gd name="connsiteY13-468" fmla="*/ 258027 h 5618388"/>
              <a:gd name="connsiteX0-469" fmla="*/ 8131698 w 8131698"/>
              <a:gd name="connsiteY0-470" fmla="*/ 258027 h 5618388"/>
              <a:gd name="connsiteX1-471" fmla="*/ 7969897 w 8131698"/>
              <a:gd name="connsiteY1-472" fmla="*/ 4064141 h 5618388"/>
              <a:gd name="connsiteX2-473" fmla="*/ 7895858 w 8131698"/>
              <a:gd name="connsiteY2-474" fmla="*/ 5580768 h 5618388"/>
              <a:gd name="connsiteX3-475" fmla="*/ 7883876 w 8131698"/>
              <a:gd name="connsiteY3-476" fmla="*/ 5618388 h 5618388"/>
              <a:gd name="connsiteX4-477" fmla="*/ 7818250 w 8131698"/>
              <a:gd name="connsiteY4-478" fmla="*/ 5614152 h 5618388"/>
              <a:gd name="connsiteX5-479" fmla="*/ 7005703 w 8131698"/>
              <a:gd name="connsiteY5-480" fmla="*/ 5586308 h 5618388"/>
              <a:gd name="connsiteX6-481" fmla="*/ 6934800 w 8131698"/>
              <a:gd name="connsiteY6-482" fmla="*/ 5586308 h 5618388"/>
              <a:gd name="connsiteX7-483" fmla="*/ 6934693 w 8131698"/>
              <a:gd name="connsiteY7-484" fmla="*/ 5586553 h 5618388"/>
              <a:gd name="connsiteX8-485" fmla="*/ 6690997 w 8131698"/>
              <a:gd name="connsiteY8-486" fmla="*/ 5586308 h 5618388"/>
              <a:gd name="connsiteX9-487" fmla="*/ 54573 w 8131698"/>
              <a:gd name="connsiteY9-488" fmla="*/ 5366007 h 5618388"/>
              <a:gd name="connsiteX10-489" fmla="*/ 0 w 8131698"/>
              <a:gd name="connsiteY10-490" fmla="*/ 5362432 h 5618388"/>
              <a:gd name="connsiteX11-491" fmla="*/ 370836 w 8131698"/>
              <a:gd name="connsiteY11-492" fmla="*/ 0 h 5618388"/>
              <a:gd name="connsiteX12-493" fmla="*/ 8131698 w 8131698"/>
              <a:gd name="connsiteY12-494" fmla="*/ 258027 h 5618388"/>
              <a:gd name="connsiteX0-495" fmla="*/ 8131698 w 8131698"/>
              <a:gd name="connsiteY0-496" fmla="*/ 258027 h 5618388"/>
              <a:gd name="connsiteX1-497" fmla="*/ 7969897 w 8131698"/>
              <a:gd name="connsiteY1-498" fmla="*/ 4064141 h 5618388"/>
              <a:gd name="connsiteX2-499" fmla="*/ 7895858 w 8131698"/>
              <a:gd name="connsiteY2-500" fmla="*/ 5580768 h 5618388"/>
              <a:gd name="connsiteX3-501" fmla="*/ 7883876 w 8131698"/>
              <a:gd name="connsiteY3-502" fmla="*/ 5618388 h 5618388"/>
              <a:gd name="connsiteX4-503" fmla="*/ 7818250 w 8131698"/>
              <a:gd name="connsiteY4-504" fmla="*/ 5614152 h 5618388"/>
              <a:gd name="connsiteX5-505" fmla="*/ 7005703 w 8131698"/>
              <a:gd name="connsiteY5-506" fmla="*/ 5586308 h 5618388"/>
              <a:gd name="connsiteX6-507" fmla="*/ 6934800 w 8131698"/>
              <a:gd name="connsiteY6-508" fmla="*/ 5586308 h 5618388"/>
              <a:gd name="connsiteX7-509" fmla="*/ 6934693 w 8131698"/>
              <a:gd name="connsiteY7-510" fmla="*/ 5586553 h 5618388"/>
              <a:gd name="connsiteX8-511" fmla="*/ 6690997 w 8131698"/>
              <a:gd name="connsiteY8-512" fmla="*/ 5586308 h 5618388"/>
              <a:gd name="connsiteX9-513" fmla="*/ 0 w 8131698"/>
              <a:gd name="connsiteY9-514" fmla="*/ 5362432 h 5618388"/>
              <a:gd name="connsiteX10-515" fmla="*/ 370836 w 8131698"/>
              <a:gd name="connsiteY10-516" fmla="*/ 0 h 5618388"/>
              <a:gd name="connsiteX11-517" fmla="*/ 8131698 w 8131698"/>
              <a:gd name="connsiteY11-518" fmla="*/ 258027 h 5618388"/>
              <a:gd name="connsiteX0-519" fmla="*/ 8129899 w 8129899"/>
              <a:gd name="connsiteY0-520" fmla="*/ 258027 h 5618388"/>
              <a:gd name="connsiteX1-521" fmla="*/ 7968098 w 8129899"/>
              <a:gd name="connsiteY1-522" fmla="*/ 4064141 h 5618388"/>
              <a:gd name="connsiteX2-523" fmla="*/ 7894059 w 8129899"/>
              <a:gd name="connsiteY2-524" fmla="*/ 5580768 h 5618388"/>
              <a:gd name="connsiteX3-525" fmla="*/ 7882077 w 8129899"/>
              <a:gd name="connsiteY3-526" fmla="*/ 5618388 h 5618388"/>
              <a:gd name="connsiteX4-527" fmla="*/ 7816451 w 8129899"/>
              <a:gd name="connsiteY4-528" fmla="*/ 5614152 h 5618388"/>
              <a:gd name="connsiteX5-529" fmla="*/ 7003904 w 8129899"/>
              <a:gd name="connsiteY5-530" fmla="*/ 5586308 h 5618388"/>
              <a:gd name="connsiteX6-531" fmla="*/ 6933001 w 8129899"/>
              <a:gd name="connsiteY6-532" fmla="*/ 5586308 h 5618388"/>
              <a:gd name="connsiteX7-533" fmla="*/ 6932894 w 8129899"/>
              <a:gd name="connsiteY7-534" fmla="*/ 5586553 h 5618388"/>
              <a:gd name="connsiteX8-535" fmla="*/ 6689198 w 8129899"/>
              <a:gd name="connsiteY8-536" fmla="*/ 5586308 h 5618388"/>
              <a:gd name="connsiteX9-537" fmla="*/ 0 w 8129899"/>
              <a:gd name="connsiteY9-538" fmla="*/ 5336421 h 5618388"/>
              <a:gd name="connsiteX10-539" fmla="*/ 369037 w 8129899"/>
              <a:gd name="connsiteY10-540" fmla="*/ 0 h 5618388"/>
              <a:gd name="connsiteX11-541" fmla="*/ 8129899 w 8129899"/>
              <a:gd name="connsiteY11-542" fmla="*/ 258027 h 5618388"/>
              <a:gd name="connsiteX0-543" fmla="*/ 8129899 w 8129899"/>
              <a:gd name="connsiteY0-544" fmla="*/ 282307 h 5642668"/>
              <a:gd name="connsiteX1-545" fmla="*/ 7968098 w 8129899"/>
              <a:gd name="connsiteY1-546" fmla="*/ 4088421 h 5642668"/>
              <a:gd name="connsiteX2-547" fmla="*/ 7894059 w 8129899"/>
              <a:gd name="connsiteY2-548" fmla="*/ 5605048 h 5642668"/>
              <a:gd name="connsiteX3-549" fmla="*/ 7882077 w 8129899"/>
              <a:gd name="connsiteY3-550" fmla="*/ 5642668 h 5642668"/>
              <a:gd name="connsiteX4-551" fmla="*/ 7816451 w 8129899"/>
              <a:gd name="connsiteY4-552" fmla="*/ 5638432 h 5642668"/>
              <a:gd name="connsiteX5-553" fmla="*/ 7003904 w 8129899"/>
              <a:gd name="connsiteY5-554" fmla="*/ 5610588 h 5642668"/>
              <a:gd name="connsiteX6-555" fmla="*/ 6933001 w 8129899"/>
              <a:gd name="connsiteY6-556" fmla="*/ 5610588 h 5642668"/>
              <a:gd name="connsiteX7-557" fmla="*/ 6932894 w 8129899"/>
              <a:gd name="connsiteY7-558" fmla="*/ 5610833 h 5642668"/>
              <a:gd name="connsiteX8-559" fmla="*/ 6689198 w 8129899"/>
              <a:gd name="connsiteY8-560" fmla="*/ 5610588 h 5642668"/>
              <a:gd name="connsiteX9-561" fmla="*/ 0 w 8129899"/>
              <a:gd name="connsiteY9-562" fmla="*/ 5360701 h 5642668"/>
              <a:gd name="connsiteX10-563" fmla="*/ 370716 w 8129899"/>
              <a:gd name="connsiteY10-564" fmla="*/ 0 h 5642668"/>
              <a:gd name="connsiteX11-565" fmla="*/ 8129899 w 8129899"/>
              <a:gd name="connsiteY11-566" fmla="*/ 282307 h 56426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8129899" h="5642668">
                <a:moveTo>
                  <a:pt x="8129899" y="282307"/>
                </a:moveTo>
                <a:cubicBezTo>
                  <a:pt x="8095447" y="692312"/>
                  <a:pt x="8004356" y="3282852"/>
                  <a:pt x="7968098" y="4088421"/>
                </a:cubicBezTo>
                <a:lnTo>
                  <a:pt x="7894059" y="5605048"/>
                </a:lnTo>
                <a:lnTo>
                  <a:pt x="7882077" y="5642668"/>
                </a:lnTo>
                <a:cubicBezTo>
                  <a:pt x="7867919" y="5642175"/>
                  <a:pt x="7830611" y="5638926"/>
                  <a:pt x="7816451" y="5638432"/>
                </a:cubicBezTo>
                <a:lnTo>
                  <a:pt x="7003904" y="5610588"/>
                </a:lnTo>
                <a:lnTo>
                  <a:pt x="6933001" y="5610588"/>
                </a:lnTo>
                <a:cubicBezTo>
                  <a:pt x="6932965" y="5610670"/>
                  <a:pt x="6932930" y="5610751"/>
                  <a:pt x="6932894" y="5610833"/>
                </a:cubicBezTo>
                <a:lnTo>
                  <a:pt x="6689198" y="5610588"/>
                </a:lnTo>
                <a:lnTo>
                  <a:pt x="0" y="5360701"/>
                </a:lnTo>
                <a:lnTo>
                  <a:pt x="370716" y="0"/>
                </a:lnTo>
                <a:lnTo>
                  <a:pt x="8129899" y="2823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with a number of numbers&#10;&#10;Description automatically generated"/>
          <p:cNvPicPr>
            <a:picLocks noGrp="1" noChangeAspect="1"/>
          </p:cNvPicPr>
          <p:nvPr>
            <p:ph idx="1"/>
          </p:nvPr>
        </p:nvPicPr>
        <p:blipFill>
          <a:blip r:embed="rId2"/>
          <a:stretch>
            <a:fillRect/>
          </a:stretch>
        </p:blipFill>
        <p:spPr>
          <a:xfrm rot="21480000">
            <a:off x="298437" y="1293790"/>
            <a:ext cx="7353639" cy="3915813"/>
          </a:xfrm>
          <a:prstGeom prst="rect">
            <a:avLst/>
          </a:prstGeom>
        </p:spPr>
      </p:pic>
      <p:sp>
        <p:nvSpPr>
          <p:cNvPr id="2" name="Title 1"/>
          <p:cNvSpPr>
            <a:spLocks noGrp="1"/>
          </p:cNvSpPr>
          <p:nvPr>
            <p:ph type="title"/>
          </p:nvPr>
        </p:nvSpPr>
        <p:spPr>
          <a:xfrm>
            <a:off x="7712469" y="2034085"/>
            <a:ext cx="3031162" cy="2907196"/>
          </a:xfrm>
        </p:spPr>
        <p:txBody>
          <a:bodyPr vert="horz" lIns="91440" tIns="45720" rIns="91440" bIns="45720" rtlCol="0" anchor="b">
            <a:normAutofit/>
          </a:bodyPr>
          <a:lstStyle/>
          <a:p>
            <a:pPr algn="r"/>
            <a:r>
              <a:rPr lang="en-US">
                <a:highlight>
                  <a:srgbClr val="C0C0C0"/>
                </a:highlight>
              </a:rPr>
              <a:t>Lead time Distribution</a:t>
            </a:r>
            <a:endParaRPr lang="en-US">
              <a:highlight>
                <a:srgbClr val="C0C0C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of a chart&#10;&#10;Description automatically generated"/>
          <p:cNvPicPr>
            <a:picLocks noChangeAspect="1"/>
          </p:cNvPicPr>
          <p:nvPr/>
        </p:nvPicPr>
        <p:blipFill>
          <a:blip r:embed="rId2"/>
          <a:stretch>
            <a:fillRect/>
          </a:stretch>
        </p:blipFill>
        <p:spPr>
          <a:xfrm rot="21532266">
            <a:off x="127003" y="836500"/>
            <a:ext cx="6312174" cy="5160204"/>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Distribution of Lead time by Hotel type </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t>Around 50% population for both the hotels does booking in around 30 days advance but in resort hotel we can see lead time spread is more, showing that the resort hotel bookings are made in more advance than the city hotel.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graph&#10;&#10;Description automatically generated"/>
          <p:cNvPicPr>
            <a:picLocks noChangeAspect="1"/>
          </p:cNvPicPr>
          <p:nvPr/>
        </p:nvPicPr>
        <p:blipFill>
          <a:blip r:embed="rId2"/>
          <a:stretch>
            <a:fillRect/>
          </a:stretch>
        </p:blipFill>
        <p:spPr>
          <a:xfrm rot="21532266">
            <a:off x="127003" y="1972692"/>
            <a:ext cx="6312174" cy="2887819"/>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Cancellation by lead time</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t>Most successful booking having lead time less than equal to 7 days for Both hotel .</a:t>
            </a:r>
            <a:endParaRPr lang="en-US"/>
          </a:p>
          <a:p>
            <a:r>
              <a:rPr lang="en-US"/>
              <a:t>Both Hotel faces great cancellation which have lead time greater than 30 days.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p:cNvSpPr>
            <a:spLocks noGrp="1" noRot="1" noChangeAspect="1" noMove="1" noResize="1" noEditPoints="1" noAdjustHandles="1" noChangeArrowheads="1" noChangeShapeType="1" noTextEdit="1"/>
          </p:cNvSpPr>
          <p:nvPr/>
        </p:nvSpPr>
        <p:spPr>
          <a:xfrm>
            <a:off x="1" y="0"/>
            <a:ext cx="4193628"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1" fmla="*/ 0 w 6128435"/>
              <a:gd name="connsiteY0-2" fmla="*/ 0 h 6858000"/>
              <a:gd name="connsiteX1-3" fmla="*/ 4965888 w 6128435"/>
              <a:gd name="connsiteY1-4" fmla="*/ 0 h 6858000"/>
              <a:gd name="connsiteX2-5" fmla="*/ 4967767 w 6128435"/>
              <a:gd name="connsiteY2-6" fmla="*/ 7930 h 6858000"/>
              <a:gd name="connsiteX3-7" fmla="*/ 4979444 w 6128435"/>
              <a:gd name="connsiteY3-8" fmla="*/ 43921 h 6858000"/>
              <a:gd name="connsiteX4-9" fmla="*/ 5021173 w 6128435"/>
              <a:gd name="connsiteY4-10" fmla="*/ 123738 h 6858000"/>
              <a:gd name="connsiteX5-11" fmla="*/ 5075458 w 6128435"/>
              <a:gd name="connsiteY5-12" fmla="*/ 264355 h 6858000"/>
              <a:gd name="connsiteX6-13" fmla="*/ 5081175 w 6128435"/>
              <a:gd name="connsiteY6-14" fmla="*/ 277448 h 6858000"/>
              <a:gd name="connsiteX7-15" fmla="*/ 5097011 w 6128435"/>
              <a:gd name="connsiteY7-16" fmla="*/ 355616 h 6858000"/>
              <a:gd name="connsiteX8-17" fmla="*/ 5130982 w 6128435"/>
              <a:gd name="connsiteY8-18" fmla="*/ 412030 h 6858000"/>
              <a:gd name="connsiteX9-19" fmla="*/ 5153000 w 6128435"/>
              <a:gd name="connsiteY9-20" fmla="*/ 507134 h 6858000"/>
              <a:gd name="connsiteX10-21" fmla="*/ 5171282 w 6128435"/>
              <a:gd name="connsiteY10-22" fmla="*/ 602071 h 6858000"/>
              <a:gd name="connsiteX11-23" fmla="*/ 5176196 w 6128435"/>
              <a:gd name="connsiteY11-24" fmla="*/ 636822 h 6858000"/>
              <a:gd name="connsiteX12-25" fmla="*/ 5201957 w 6128435"/>
              <a:gd name="connsiteY12-26" fmla="*/ 736835 h 6858000"/>
              <a:gd name="connsiteX13-27" fmla="*/ 5185452 w 6128435"/>
              <a:gd name="connsiteY13-28" fmla="*/ 745392 h 6858000"/>
              <a:gd name="connsiteX14-29" fmla="*/ 5189051 w 6128435"/>
              <a:gd name="connsiteY14-30" fmla="*/ 782518 h 6858000"/>
              <a:gd name="connsiteX15-31" fmla="*/ 5210428 w 6128435"/>
              <a:gd name="connsiteY15-32" fmla="*/ 815772 h 6858000"/>
              <a:gd name="connsiteX16-33" fmla="*/ 5221088 w 6128435"/>
              <a:gd name="connsiteY16-34" fmla="*/ 860193 h 6858000"/>
              <a:gd name="connsiteX17-35" fmla="*/ 5227653 w 6128435"/>
              <a:gd name="connsiteY17-36" fmla="*/ 886709 h 6858000"/>
              <a:gd name="connsiteX18-37" fmla="*/ 5230806 w 6128435"/>
              <a:gd name="connsiteY18-38" fmla="*/ 961354 h 6858000"/>
              <a:gd name="connsiteX19-39" fmla="*/ 5201018 w 6128435"/>
              <a:gd name="connsiteY19-40" fmla="*/ 1095027 h 6858000"/>
              <a:gd name="connsiteX20-41" fmla="*/ 5202153 w 6128435"/>
              <a:gd name="connsiteY20-42" fmla="*/ 1133224 h 6858000"/>
              <a:gd name="connsiteX21-43" fmla="*/ 5207370 w 6128435"/>
              <a:gd name="connsiteY21-44" fmla="*/ 1138097 h 6858000"/>
              <a:gd name="connsiteX22-45" fmla="*/ 5189234 w 6128435"/>
              <a:gd name="connsiteY22-46" fmla="*/ 1193495 h 6858000"/>
              <a:gd name="connsiteX23-47" fmla="*/ 5202769 w 6128435"/>
              <a:gd name="connsiteY23-48" fmla="*/ 1269450 h 6858000"/>
              <a:gd name="connsiteX24-49" fmla="*/ 5225968 w 6128435"/>
              <a:gd name="connsiteY24-50" fmla="*/ 1357994 h 6858000"/>
              <a:gd name="connsiteX25-51" fmla="*/ 5233819 w 6128435"/>
              <a:gd name="connsiteY25-52" fmla="*/ 1380922 h 6858000"/>
              <a:gd name="connsiteX26-53" fmla="*/ 5237226 w 6128435"/>
              <a:gd name="connsiteY26-54" fmla="*/ 1441327 h 6858000"/>
              <a:gd name="connsiteX27-55" fmla="*/ 5244434 w 6128435"/>
              <a:gd name="connsiteY27-56" fmla="*/ 1580810 h 6858000"/>
              <a:gd name="connsiteX28-57" fmla="*/ 5251453 w 6128435"/>
              <a:gd name="connsiteY28-58" fmla="*/ 1583934 h 6858000"/>
              <a:gd name="connsiteX29-59" fmla="*/ 5253136 w 6128435"/>
              <a:gd name="connsiteY29-60" fmla="*/ 1595457 h 6858000"/>
              <a:gd name="connsiteX30-61" fmla="*/ 5254863 w 6128435"/>
              <a:gd name="connsiteY30-62" fmla="*/ 1598311 h 6858000"/>
              <a:gd name="connsiteX31-63" fmla="*/ 5263491 w 6128435"/>
              <a:gd name="connsiteY31-64" fmla="*/ 1614889 h 6858000"/>
              <a:gd name="connsiteX32-65" fmla="*/ 5250095 w 6128435"/>
              <a:gd name="connsiteY32-66" fmla="*/ 1655519 h 6858000"/>
              <a:gd name="connsiteX33-67" fmla="*/ 5259788 w 6128435"/>
              <a:gd name="connsiteY33-68" fmla="*/ 1701198 h 6858000"/>
              <a:gd name="connsiteX34-69" fmla="*/ 5255696 w 6128435"/>
              <a:gd name="connsiteY34-70" fmla="*/ 1880842 h 6858000"/>
              <a:gd name="connsiteX35-71" fmla="*/ 5280947 w 6128435"/>
              <a:gd name="connsiteY35-72" fmla="*/ 1904438 h 6858000"/>
              <a:gd name="connsiteX36-73" fmla="*/ 5288486 w 6128435"/>
              <a:gd name="connsiteY36-74" fmla="*/ 1976575 h 6858000"/>
              <a:gd name="connsiteX37-75" fmla="*/ 5252592 w 6128435"/>
              <a:gd name="connsiteY37-76" fmla="*/ 2092210 h 6858000"/>
              <a:gd name="connsiteX38-77" fmla="*/ 5264303 w 6128435"/>
              <a:gd name="connsiteY38-78" fmla="*/ 2225157 h 6858000"/>
              <a:gd name="connsiteX39-79" fmla="*/ 5254949 w 6128435"/>
              <a:gd name="connsiteY39-80" fmla="*/ 2236160 h 6858000"/>
              <a:gd name="connsiteX40-81" fmla="*/ 5250104 w 6128435"/>
              <a:gd name="connsiteY40-82" fmla="*/ 2249166 h 6858000"/>
              <a:gd name="connsiteX41-83" fmla="*/ 5251214 w 6128435"/>
              <a:gd name="connsiteY41-84" fmla="*/ 2250944 h 6858000"/>
              <a:gd name="connsiteX42-85" fmla="*/ 5250644 w 6128435"/>
              <a:gd name="connsiteY42-86" fmla="*/ 2266619 h 6858000"/>
              <a:gd name="connsiteX43-87" fmla="*/ 5247111 w 6128435"/>
              <a:gd name="connsiteY43-88" fmla="*/ 2269679 h 6858000"/>
              <a:gd name="connsiteX44-89" fmla="*/ 5245653 w 6128435"/>
              <a:gd name="connsiteY44-90" fmla="*/ 2280317 h 6858000"/>
              <a:gd name="connsiteX45-91" fmla="*/ 5239901 w 6128435"/>
              <a:gd name="connsiteY45-92" fmla="*/ 2300961 h 6858000"/>
              <a:gd name="connsiteX46-93" fmla="*/ 5241522 w 6128435"/>
              <a:gd name="connsiteY46-94" fmla="*/ 2305114 h 6858000"/>
              <a:gd name="connsiteX47-95" fmla="*/ 5237050 w 6128435"/>
              <a:gd name="connsiteY47-96" fmla="*/ 2336703 h 6858000"/>
              <a:gd name="connsiteX48-97" fmla="*/ 5238267 w 6128435"/>
              <a:gd name="connsiteY48-98" fmla="*/ 2337277 h 6858000"/>
              <a:gd name="connsiteX49-99" fmla="*/ 5242602 w 6128435"/>
              <a:gd name="connsiteY49-100" fmla="*/ 2346782 h 6858000"/>
              <a:gd name="connsiteX50-101" fmla="*/ 5247963 w 6128435"/>
              <a:gd name="connsiteY50-102" fmla="*/ 2364638 h 6858000"/>
              <a:gd name="connsiteX51-103" fmla="*/ 5276175 w 6128435"/>
              <a:gd name="connsiteY51-104" fmla="*/ 2407515 h 6858000"/>
              <a:gd name="connsiteX52-105" fmla="*/ 5271650 w 6128435"/>
              <a:gd name="connsiteY52-106" fmla="*/ 2440467 h 6858000"/>
              <a:gd name="connsiteX53-107" fmla="*/ 5271438 w 6128435"/>
              <a:gd name="connsiteY53-108" fmla="*/ 2447186 h 6858000"/>
              <a:gd name="connsiteX54-109" fmla="*/ 5271722 w 6128435"/>
              <a:gd name="connsiteY54-110" fmla="*/ 2447359 h 6858000"/>
              <a:gd name="connsiteX55-111" fmla="*/ 5272069 w 6128435"/>
              <a:gd name="connsiteY55-112" fmla="*/ 2454523 h 6858000"/>
              <a:gd name="connsiteX56-113" fmla="*/ 5271049 w 6128435"/>
              <a:gd name="connsiteY56-114" fmla="*/ 2459442 h 6858000"/>
              <a:gd name="connsiteX57-115" fmla="*/ 5270636 w 6128435"/>
              <a:gd name="connsiteY57-116" fmla="*/ 2472481 h 6858000"/>
              <a:gd name="connsiteX58-117" fmla="*/ 5272406 w 6128435"/>
              <a:gd name="connsiteY58-118" fmla="*/ 2477221 h 6858000"/>
              <a:gd name="connsiteX59-119" fmla="*/ 5307538 w 6128435"/>
              <a:gd name="connsiteY59-120" fmla="*/ 2514685 h 6858000"/>
              <a:gd name="connsiteX60-121" fmla="*/ 5337604 w 6128435"/>
              <a:gd name="connsiteY60-122" fmla="*/ 2597632 h 6858000"/>
              <a:gd name="connsiteX61-123" fmla="*/ 5407503 w 6128435"/>
              <a:gd name="connsiteY61-124" fmla="*/ 2786290 h 6858000"/>
              <a:gd name="connsiteX62-125" fmla="*/ 5407356 w 6128435"/>
              <a:gd name="connsiteY62-126" fmla="*/ 2787545 h 6858000"/>
              <a:gd name="connsiteX63-127" fmla="*/ 5411130 w 6128435"/>
              <a:gd name="connsiteY63-128" fmla="*/ 2788640 h 6858000"/>
              <a:gd name="connsiteX64-129" fmla="*/ 5416439 w 6128435"/>
              <a:gd name="connsiteY64-130" fmla="*/ 2805666 h 6858000"/>
              <a:gd name="connsiteX65-131" fmla="*/ 5416589 w 6128435"/>
              <a:gd name="connsiteY65-132" fmla="*/ 2810822 h 6858000"/>
              <a:gd name="connsiteX66-133" fmla="*/ 5418542 w 6128435"/>
              <a:gd name="connsiteY66-134" fmla="*/ 2817745 h 6858000"/>
              <a:gd name="connsiteX67-135" fmla="*/ 5418847 w 6128435"/>
              <a:gd name="connsiteY67-136" fmla="*/ 2817825 h 6858000"/>
              <a:gd name="connsiteX68-137" fmla="*/ 5423364 w 6128435"/>
              <a:gd name="connsiteY68-138" fmla="*/ 2858292 h 6858000"/>
              <a:gd name="connsiteX69-139" fmla="*/ 5479298 w 6128435"/>
              <a:gd name="connsiteY69-140" fmla="*/ 2947791 h 6858000"/>
              <a:gd name="connsiteX70-141" fmla="*/ 5481770 w 6128435"/>
              <a:gd name="connsiteY70-142" fmla="*/ 2951352 h 6858000"/>
              <a:gd name="connsiteX71-143" fmla="*/ 5481013 w 6128435"/>
              <a:gd name="connsiteY71-144" fmla="*/ 2973461 h 6858000"/>
              <a:gd name="connsiteX72-145" fmla="*/ 5482045 w 6128435"/>
              <a:gd name="connsiteY72-146" fmla="*/ 2984371 h 6858000"/>
              <a:gd name="connsiteX73-147" fmla="*/ 5479405 w 6128435"/>
              <a:gd name="connsiteY73-148" fmla="*/ 2988507 h 6858000"/>
              <a:gd name="connsiteX74-149" fmla="*/ 5482415 w 6128435"/>
              <a:gd name="connsiteY74-150" fmla="*/ 3004079 h 6858000"/>
              <a:gd name="connsiteX75-151" fmla="*/ 5483865 w 6128435"/>
              <a:gd name="connsiteY75-152" fmla="*/ 3005467 h 6858000"/>
              <a:gd name="connsiteX76-153" fmla="*/ 5482236 w 6128435"/>
              <a:gd name="connsiteY76-154" fmla="*/ 3019791 h 6858000"/>
              <a:gd name="connsiteX77-155" fmla="*/ 5475895 w 6128435"/>
              <a:gd name="connsiteY77-156" fmla="*/ 3033578 h 6858000"/>
              <a:gd name="connsiteX78-157" fmla="*/ 5477595 w 6128435"/>
              <a:gd name="connsiteY78-158" fmla="*/ 3250534 h 6858000"/>
              <a:gd name="connsiteX79-159" fmla="*/ 5532836 w 6128435"/>
              <a:gd name="connsiteY79-160" fmla="*/ 3353840 h 6858000"/>
              <a:gd name="connsiteX80-161" fmla="*/ 5561229 w 6128435"/>
              <a:gd name="connsiteY80-162" fmla="*/ 3395784 h 6858000"/>
              <a:gd name="connsiteX81-163" fmla="*/ 5589758 w 6128435"/>
              <a:gd name="connsiteY81-164" fmla="*/ 3506453 h 6858000"/>
              <a:gd name="connsiteX82-165" fmla="*/ 5596144 w 6128435"/>
              <a:gd name="connsiteY82-166" fmla="*/ 3534624 h 6858000"/>
              <a:gd name="connsiteX83-167" fmla="*/ 5597750 w 6128435"/>
              <a:gd name="connsiteY83-168" fmla="*/ 3534129 h 6858000"/>
              <a:gd name="connsiteX84-169" fmla="*/ 5599700 w 6128435"/>
              <a:gd name="connsiteY84-170" fmla="*/ 3547221 h 6858000"/>
              <a:gd name="connsiteX85-171" fmla="*/ 5615031 w 6128435"/>
              <a:gd name="connsiteY85-172" fmla="*/ 3557482 h 6858000"/>
              <a:gd name="connsiteX86-173" fmla="*/ 5618377 w 6128435"/>
              <a:gd name="connsiteY86-174" fmla="*/ 3588431 h 6858000"/>
              <a:gd name="connsiteX87-175" fmla="*/ 5612155 w 6128435"/>
              <a:gd name="connsiteY87-176" fmla="*/ 3589869 h 6858000"/>
              <a:gd name="connsiteX88-177" fmla="*/ 5620843 w 6128435"/>
              <a:gd name="connsiteY88-178" fmla="*/ 3606745 h 6858000"/>
              <a:gd name="connsiteX89-179" fmla="*/ 5655472 w 6128435"/>
              <a:gd name="connsiteY89-180" fmla="*/ 3678877 h 6858000"/>
              <a:gd name="connsiteX90-181" fmla="*/ 5680448 w 6128435"/>
              <a:gd name="connsiteY90-182" fmla="*/ 3717760 h 6858000"/>
              <a:gd name="connsiteX91-183" fmla="*/ 5683015 w 6128435"/>
              <a:gd name="connsiteY91-184" fmla="*/ 3762025 h 6858000"/>
              <a:gd name="connsiteX92-185" fmla="*/ 5696643 w 6128435"/>
              <a:gd name="connsiteY92-186" fmla="*/ 3773888 h 6858000"/>
              <a:gd name="connsiteX93-187" fmla="*/ 5699203 w 6128435"/>
              <a:gd name="connsiteY93-188" fmla="*/ 3775823 h 6858000"/>
              <a:gd name="connsiteX94-189" fmla="*/ 5704824 w 6128435"/>
              <a:gd name="connsiteY94-190" fmla="*/ 3785966 h 6858000"/>
              <a:gd name="connsiteX95-191" fmla="*/ 5712204 w 6128435"/>
              <a:gd name="connsiteY95-192" fmla="*/ 3785830 h 6858000"/>
              <a:gd name="connsiteX96-193" fmla="*/ 5724816 w 6128435"/>
              <a:gd name="connsiteY96-194" fmla="*/ 3798949 h 6858000"/>
              <a:gd name="connsiteX97-195" fmla="*/ 5733539 w 6128435"/>
              <a:gd name="connsiteY97-196" fmla="*/ 3818457 h 6858000"/>
              <a:gd name="connsiteX98-197" fmla="*/ 5768491 w 6128435"/>
              <a:gd name="connsiteY98-198" fmla="*/ 3914399 h 6858000"/>
              <a:gd name="connsiteX99-199" fmla="*/ 5793123 w 6128435"/>
              <a:gd name="connsiteY99-200" fmla="*/ 3969952 h 6858000"/>
              <a:gd name="connsiteX100-201" fmla="*/ 5808321 w 6128435"/>
              <a:gd name="connsiteY100-202" fmla="*/ 3988153 h 6858000"/>
              <a:gd name="connsiteX101-203" fmla="*/ 5825621 w 6128435"/>
              <a:gd name="connsiteY101-204" fmla="*/ 4015525 h 6858000"/>
              <a:gd name="connsiteX102-205" fmla="*/ 5860672 w 6128435"/>
              <a:gd name="connsiteY102-206" fmla="*/ 4061579 h 6858000"/>
              <a:gd name="connsiteX103-207" fmla="*/ 5872173 w 6128435"/>
              <a:gd name="connsiteY103-208" fmla="*/ 4088497 h 6858000"/>
              <a:gd name="connsiteX104-209" fmla="*/ 5883705 w 6128435"/>
              <a:gd name="connsiteY104-210" fmla="*/ 4101899 h 6858000"/>
              <a:gd name="connsiteX105-211" fmla="*/ 5885314 w 6128435"/>
              <a:gd name="connsiteY105-212" fmla="*/ 4108387 h 6858000"/>
              <a:gd name="connsiteX106-213" fmla="*/ 5894095 w 6128435"/>
              <a:gd name="connsiteY106-214" fmla="*/ 4128857 h 6858000"/>
              <a:gd name="connsiteX107-215" fmla="*/ 5898339 w 6128435"/>
              <a:gd name="connsiteY107-216" fmla="*/ 4140800 h 6858000"/>
              <a:gd name="connsiteX108-217" fmla="*/ 5899734 w 6128435"/>
              <a:gd name="connsiteY108-218" fmla="*/ 4145632 h 6858000"/>
              <a:gd name="connsiteX109-219" fmla="*/ 5897098 w 6128435"/>
              <a:gd name="connsiteY109-220" fmla="*/ 4157819 h 6858000"/>
              <a:gd name="connsiteX110-221" fmla="*/ 5904495 w 6128435"/>
              <a:gd name="connsiteY110-222" fmla="*/ 4170854 h 6858000"/>
              <a:gd name="connsiteX111-223" fmla="*/ 5903513 w 6128435"/>
              <a:gd name="connsiteY111-224" fmla="*/ 4187661 h 6858000"/>
              <a:gd name="connsiteX112-225" fmla="*/ 5909911 w 6128435"/>
              <a:gd name="connsiteY112-226" fmla="*/ 4189970 h 6858000"/>
              <a:gd name="connsiteX113-227" fmla="*/ 5917114 w 6128435"/>
              <a:gd name="connsiteY113-228" fmla="*/ 4213096 h 6858000"/>
              <a:gd name="connsiteX114-229" fmla="*/ 5921153 w 6128435"/>
              <a:gd name="connsiteY114-230" fmla="*/ 4236222 h 6858000"/>
              <a:gd name="connsiteX115-231" fmla="*/ 5924233 w 6128435"/>
              <a:gd name="connsiteY115-232" fmla="*/ 4242060 h 6858000"/>
              <a:gd name="connsiteX116-233" fmla="*/ 5923742 w 6128435"/>
              <a:gd name="connsiteY116-234" fmla="*/ 4265435 h 6858000"/>
              <a:gd name="connsiteX117-235" fmla="*/ 5928910 w 6128435"/>
              <a:gd name="connsiteY117-236" fmla="*/ 4300973 h 6858000"/>
              <a:gd name="connsiteX118-237" fmla="*/ 5939320 w 6128435"/>
              <a:gd name="connsiteY118-238" fmla="*/ 4340435 h 6858000"/>
              <a:gd name="connsiteX119-239" fmla="*/ 5936924 w 6128435"/>
              <a:gd name="connsiteY119-240" fmla="*/ 4353034 h 6858000"/>
              <a:gd name="connsiteX120-241" fmla="*/ 5946705 w 6128435"/>
              <a:gd name="connsiteY120-242" fmla="*/ 4428051 h 6858000"/>
              <a:gd name="connsiteX121-243" fmla="*/ 5949261 w 6128435"/>
              <a:gd name="connsiteY121-244" fmla="*/ 4449185 h 6858000"/>
              <a:gd name="connsiteX122-245" fmla="*/ 5957504 w 6128435"/>
              <a:gd name="connsiteY122-246" fmla="*/ 4465911 h 6858000"/>
              <a:gd name="connsiteX123-247" fmla="*/ 5964689 w 6128435"/>
              <a:gd name="connsiteY123-248" fmla="*/ 4468532 h 6858000"/>
              <a:gd name="connsiteX124-249" fmla="*/ 5967062 w 6128435"/>
              <a:gd name="connsiteY124-250" fmla="*/ 4479923 h 6858000"/>
              <a:gd name="connsiteX125-251" fmla="*/ 5968960 w 6128435"/>
              <a:gd name="connsiteY125-252" fmla="*/ 4482655 h 6858000"/>
              <a:gd name="connsiteX126-253" fmla="*/ 5978567 w 6128435"/>
              <a:gd name="connsiteY126-254" fmla="*/ 4498605 h 6858000"/>
              <a:gd name="connsiteX127-255" fmla="*/ 5967676 w 6128435"/>
              <a:gd name="connsiteY127-256" fmla="*/ 4540140 h 6858000"/>
              <a:gd name="connsiteX128-257" fmla="*/ 5980106 w 6128435"/>
              <a:gd name="connsiteY128-258" fmla="*/ 4585087 h 6858000"/>
              <a:gd name="connsiteX129-259" fmla="*/ 5986918 w 6128435"/>
              <a:gd name="connsiteY129-260" fmla="*/ 4764836 h 6858000"/>
              <a:gd name="connsiteX130-261" fmla="*/ 6013516 w 6128435"/>
              <a:gd name="connsiteY130-262" fmla="*/ 4786619 h 6858000"/>
              <a:gd name="connsiteX131-263" fmla="*/ 6025404 w 6128435"/>
              <a:gd name="connsiteY131-264" fmla="*/ 4858148 h 6858000"/>
              <a:gd name="connsiteX132-265" fmla="*/ 6007749 w 6128435"/>
              <a:gd name="connsiteY132-266" fmla="*/ 4964715 h 6858000"/>
              <a:gd name="connsiteX133-267" fmla="*/ 6005269 w 6128435"/>
              <a:gd name="connsiteY133-268" fmla="*/ 5150567 h 6858000"/>
              <a:gd name="connsiteX134-269" fmla="*/ 6001127 w 6128435"/>
              <a:gd name="connsiteY134-270" fmla="*/ 5164609 h 6858000"/>
              <a:gd name="connsiteX135-271" fmla="*/ 5996647 w 6128435"/>
              <a:gd name="connsiteY135-272" fmla="*/ 5185640 h 6858000"/>
              <a:gd name="connsiteX136-273" fmla="*/ 5998514 w 6128435"/>
              <a:gd name="connsiteY136-274" fmla="*/ 5189673 h 6858000"/>
              <a:gd name="connsiteX137-275" fmla="*/ 5995970 w 6128435"/>
              <a:gd name="connsiteY137-276" fmla="*/ 5221547 h 6858000"/>
              <a:gd name="connsiteX138-277" fmla="*/ 5997218 w 6128435"/>
              <a:gd name="connsiteY138-278" fmla="*/ 5222031 h 6858000"/>
              <a:gd name="connsiteX139-279" fmla="*/ 6002116 w 6128435"/>
              <a:gd name="connsiteY139-280" fmla="*/ 5231223 h 6858000"/>
              <a:gd name="connsiteX140-281" fmla="*/ 6008541 w 6128435"/>
              <a:gd name="connsiteY140-282" fmla="*/ 5248680 h 6858000"/>
              <a:gd name="connsiteX141-283" fmla="*/ 6039260 w 6128435"/>
              <a:gd name="connsiteY141-284" fmla="*/ 5289518 h 6858000"/>
              <a:gd name="connsiteX142-285" fmla="*/ 6036748 w 6128435"/>
              <a:gd name="connsiteY142-286" fmla="*/ 5322752 h 6858000"/>
              <a:gd name="connsiteX143-287" fmla="*/ 6036943 w 6128435"/>
              <a:gd name="connsiteY143-288" fmla="*/ 5329480 h 6858000"/>
              <a:gd name="connsiteX144-289" fmla="*/ 6037236 w 6128435"/>
              <a:gd name="connsiteY144-290" fmla="*/ 5329634 h 6858000"/>
              <a:gd name="connsiteX145-291" fmla="*/ 6038019 w 6128435"/>
              <a:gd name="connsiteY145-292" fmla="*/ 5336764 h 6858000"/>
              <a:gd name="connsiteX146-293" fmla="*/ 6037298 w 6128435"/>
              <a:gd name="connsiteY146-294" fmla="*/ 5341753 h 6858000"/>
              <a:gd name="connsiteX147-295" fmla="*/ 6037677 w 6128435"/>
              <a:gd name="connsiteY147-296" fmla="*/ 5354807 h 6858000"/>
              <a:gd name="connsiteX148-297" fmla="*/ 6039728 w 6128435"/>
              <a:gd name="connsiteY148-298" fmla="*/ 5359416 h 6858000"/>
              <a:gd name="connsiteX149-299" fmla="*/ 6043311 w 6128435"/>
              <a:gd name="connsiteY149-300" fmla="*/ 5361407 h 6858000"/>
              <a:gd name="connsiteX150-301" fmla="*/ 6042954 w 6128435"/>
              <a:gd name="connsiteY150-302" fmla="*/ 5362576 h 6858000"/>
              <a:gd name="connsiteX151-303" fmla="*/ 6053435 w 6128435"/>
              <a:gd name="connsiteY151-304" fmla="*/ 5387547 h 6858000"/>
              <a:gd name="connsiteX152-305" fmla="*/ 6065933 w 6128435"/>
              <a:gd name="connsiteY152-306" fmla="*/ 5443002 h 6858000"/>
              <a:gd name="connsiteX153-307" fmla="*/ 6068640 w 6128435"/>
              <a:gd name="connsiteY153-308" fmla="*/ 5474503 h 6858000"/>
              <a:gd name="connsiteX154-309" fmla="*/ 6080922 w 6128435"/>
              <a:gd name="connsiteY154-310" fmla="*/ 5561070 h 6858000"/>
              <a:gd name="connsiteX155-311" fmla="*/ 6096949 w 6128435"/>
              <a:gd name="connsiteY155-312" fmla="*/ 5648179 h 6858000"/>
              <a:gd name="connsiteX156-313" fmla="*/ 6125703 w 6128435"/>
              <a:gd name="connsiteY156-314" fmla="*/ 5692894 h 6858000"/>
              <a:gd name="connsiteX157-315" fmla="*/ 6126670 w 6128435"/>
              <a:gd name="connsiteY157-316" fmla="*/ 5697882 h 6858000"/>
              <a:gd name="connsiteX158-317" fmla="*/ 6124061 w 6128435"/>
              <a:gd name="connsiteY158-318" fmla="*/ 5710294 h 6858000"/>
              <a:gd name="connsiteX159-319" fmla="*/ 6122213 w 6128435"/>
              <a:gd name="connsiteY159-320" fmla="*/ 5714762 h 6858000"/>
              <a:gd name="connsiteX160-321" fmla="*/ 6121353 w 6128435"/>
              <a:gd name="connsiteY160-322" fmla="*/ 5721725 h 6858000"/>
              <a:gd name="connsiteX161-323" fmla="*/ 6121607 w 6128435"/>
              <a:gd name="connsiteY161-324" fmla="*/ 5721959 h 6858000"/>
              <a:gd name="connsiteX162-325" fmla="*/ 6120262 w 6128435"/>
              <a:gd name="connsiteY162-326" fmla="*/ 5728358 h 6858000"/>
              <a:gd name="connsiteX163-327" fmla="*/ 6110194 w 6128435"/>
              <a:gd name="connsiteY163-328" fmla="*/ 5758853 h 6858000"/>
              <a:gd name="connsiteX164-329" fmla="*/ 6127519 w 6128435"/>
              <a:gd name="connsiteY164-330" fmla="*/ 5865775 h 6858000"/>
              <a:gd name="connsiteX165-331" fmla="*/ 6128435 w 6128435"/>
              <a:gd name="connsiteY165-332" fmla="*/ 5870164 h 6858000"/>
              <a:gd name="connsiteX166-333" fmla="*/ 6119217 w 6128435"/>
              <a:gd name="connsiteY166-334" fmla="*/ 5888542 h 6858000"/>
              <a:gd name="connsiteX167-335" fmla="*/ 6115966 w 6128435"/>
              <a:gd name="connsiteY167-336" fmla="*/ 5898387 h 6858000"/>
              <a:gd name="connsiteX168-337" fmla="*/ 6111924 w 6128435"/>
              <a:gd name="connsiteY168-338" fmla="*/ 5900444 h 6858000"/>
              <a:gd name="connsiteX169-339" fmla="*/ 6108716 w 6128435"/>
              <a:gd name="connsiteY169-340" fmla="*/ 5915345 h 6858000"/>
              <a:gd name="connsiteX170-341" fmla="*/ 6109524 w 6128435"/>
              <a:gd name="connsiteY170-342" fmla="*/ 5917328 h 6858000"/>
              <a:gd name="connsiteX171-343" fmla="*/ 6102493 w 6128435"/>
              <a:gd name="connsiteY171-344" fmla="*/ 5928602 h 6858000"/>
              <a:gd name="connsiteX172-345" fmla="*/ 6056863 w 6128435"/>
              <a:gd name="connsiteY172-346" fmla="*/ 6000643 h 6858000"/>
              <a:gd name="connsiteX173-347" fmla="*/ 6045436 w 6128435"/>
              <a:gd name="connsiteY173-348" fmla="*/ 6124480 h 6858000"/>
              <a:gd name="connsiteX174-349" fmla="*/ 6030489 w 6128435"/>
              <a:gd name="connsiteY174-350" fmla="*/ 6317666 h 6858000"/>
              <a:gd name="connsiteX175-351" fmla="*/ 6007492 w 6128435"/>
              <a:gd name="connsiteY175-352" fmla="*/ 6440818 h 6858000"/>
              <a:gd name="connsiteX176-353" fmla="*/ 6009467 w 6128435"/>
              <a:gd name="connsiteY176-354" fmla="*/ 6487076 h 6858000"/>
              <a:gd name="connsiteX177-355" fmla="*/ 5995064 w 6128435"/>
              <a:gd name="connsiteY177-356" fmla="*/ 6540791 h 6858000"/>
              <a:gd name="connsiteX178-357" fmla="*/ 5996309 w 6128435"/>
              <a:gd name="connsiteY178-358" fmla="*/ 6543961 h 6858000"/>
              <a:gd name="connsiteX179-359" fmla="*/ 5996048 w 6128435"/>
              <a:gd name="connsiteY179-360" fmla="*/ 6555444 h 6858000"/>
              <a:gd name="connsiteX180-361" fmla="*/ 6002524 w 6128435"/>
              <a:gd name="connsiteY180-362" fmla="*/ 6560188 h 6858000"/>
              <a:gd name="connsiteX181-363" fmla="*/ 6006823 w 6128435"/>
              <a:gd name="connsiteY181-364" fmla="*/ 6578546 h 6858000"/>
              <a:gd name="connsiteX182-365" fmla="*/ 6004510 w 6128435"/>
              <a:gd name="connsiteY182-366" fmla="*/ 6599256 h 6858000"/>
              <a:gd name="connsiteX183-367" fmla="*/ 5986207 w 6128435"/>
              <a:gd name="connsiteY183-368" fmla="*/ 6695855 h 6858000"/>
              <a:gd name="connsiteX184-369" fmla="*/ 5979428 w 6128435"/>
              <a:gd name="connsiteY184-370" fmla="*/ 6754678 h 6858000"/>
              <a:gd name="connsiteX185-371" fmla="*/ 5983398 w 6128435"/>
              <a:gd name="connsiteY185-372" fmla="*/ 6778641 h 6858000"/>
              <a:gd name="connsiteX186-373" fmla="*/ 5984543 w 6128435"/>
              <a:gd name="connsiteY186-374" fmla="*/ 6811016 h 6858000"/>
              <a:gd name="connsiteX187-375" fmla="*/ 5981802 w 6128435"/>
              <a:gd name="connsiteY187-376" fmla="*/ 6838578 h 6858000"/>
              <a:gd name="connsiteX188-377" fmla="*/ 5979671 w 6128435"/>
              <a:gd name="connsiteY188-378" fmla="*/ 6858000 h 6858000"/>
              <a:gd name="connsiteX189-379" fmla="*/ 0 w 6128435"/>
              <a:gd name="connsiteY189-380" fmla="*/ 6858000 h 6858000"/>
              <a:gd name="connsiteX190-381" fmla="*/ 0 w 6128435"/>
              <a:gd name="connsiteY190-382" fmla="*/ 0 h 6858000"/>
              <a:gd name="connsiteX0-383" fmla="*/ 0 w 6128435"/>
              <a:gd name="connsiteY0-384" fmla="*/ 0 h 6858000"/>
              <a:gd name="connsiteX1-385" fmla="*/ 4965888 w 6128435"/>
              <a:gd name="connsiteY1-386" fmla="*/ 0 h 6858000"/>
              <a:gd name="connsiteX2-387" fmla="*/ 4967767 w 6128435"/>
              <a:gd name="connsiteY2-388" fmla="*/ 7930 h 6858000"/>
              <a:gd name="connsiteX3-389" fmla="*/ 4979444 w 6128435"/>
              <a:gd name="connsiteY3-390" fmla="*/ 43921 h 6858000"/>
              <a:gd name="connsiteX4-391" fmla="*/ 5021173 w 6128435"/>
              <a:gd name="connsiteY4-392" fmla="*/ 123738 h 6858000"/>
              <a:gd name="connsiteX5-393" fmla="*/ 5075458 w 6128435"/>
              <a:gd name="connsiteY5-394" fmla="*/ 264355 h 6858000"/>
              <a:gd name="connsiteX6-395" fmla="*/ 5081175 w 6128435"/>
              <a:gd name="connsiteY6-396" fmla="*/ 277448 h 6858000"/>
              <a:gd name="connsiteX7-397" fmla="*/ 5097011 w 6128435"/>
              <a:gd name="connsiteY7-398" fmla="*/ 355616 h 6858000"/>
              <a:gd name="connsiteX8-399" fmla="*/ 5130982 w 6128435"/>
              <a:gd name="connsiteY8-400" fmla="*/ 412030 h 6858000"/>
              <a:gd name="connsiteX9-401" fmla="*/ 5153000 w 6128435"/>
              <a:gd name="connsiteY9-402" fmla="*/ 507134 h 6858000"/>
              <a:gd name="connsiteX10-403" fmla="*/ 5171282 w 6128435"/>
              <a:gd name="connsiteY10-404" fmla="*/ 602071 h 6858000"/>
              <a:gd name="connsiteX11-405" fmla="*/ 5176196 w 6128435"/>
              <a:gd name="connsiteY11-406" fmla="*/ 636822 h 6858000"/>
              <a:gd name="connsiteX12-407" fmla="*/ 5201957 w 6128435"/>
              <a:gd name="connsiteY12-408" fmla="*/ 736835 h 6858000"/>
              <a:gd name="connsiteX13-409" fmla="*/ 5185452 w 6128435"/>
              <a:gd name="connsiteY13-410" fmla="*/ 745392 h 6858000"/>
              <a:gd name="connsiteX14-411" fmla="*/ 5189051 w 6128435"/>
              <a:gd name="connsiteY14-412" fmla="*/ 782518 h 6858000"/>
              <a:gd name="connsiteX15-413" fmla="*/ 5210428 w 6128435"/>
              <a:gd name="connsiteY15-414" fmla="*/ 815772 h 6858000"/>
              <a:gd name="connsiteX16-415" fmla="*/ 5221088 w 6128435"/>
              <a:gd name="connsiteY16-416" fmla="*/ 860193 h 6858000"/>
              <a:gd name="connsiteX17-417" fmla="*/ 5227653 w 6128435"/>
              <a:gd name="connsiteY17-418" fmla="*/ 886709 h 6858000"/>
              <a:gd name="connsiteX18-419" fmla="*/ 5230806 w 6128435"/>
              <a:gd name="connsiteY18-420" fmla="*/ 961354 h 6858000"/>
              <a:gd name="connsiteX19-421" fmla="*/ 5201018 w 6128435"/>
              <a:gd name="connsiteY19-422" fmla="*/ 1095027 h 6858000"/>
              <a:gd name="connsiteX20-423" fmla="*/ 5202153 w 6128435"/>
              <a:gd name="connsiteY20-424" fmla="*/ 1133224 h 6858000"/>
              <a:gd name="connsiteX21-425" fmla="*/ 5207370 w 6128435"/>
              <a:gd name="connsiteY21-426" fmla="*/ 1138097 h 6858000"/>
              <a:gd name="connsiteX22-427" fmla="*/ 5189234 w 6128435"/>
              <a:gd name="connsiteY22-428" fmla="*/ 1193495 h 6858000"/>
              <a:gd name="connsiteX23-429" fmla="*/ 5202769 w 6128435"/>
              <a:gd name="connsiteY23-430" fmla="*/ 1269450 h 6858000"/>
              <a:gd name="connsiteX24-431" fmla="*/ 5225968 w 6128435"/>
              <a:gd name="connsiteY24-432" fmla="*/ 1357994 h 6858000"/>
              <a:gd name="connsiteX25-433" fmla="*/ 5233819 w 6128435"/>
              <a:gd name="connsiteY25-434" fmla="*/ 1380922 h 6858000"/>
              <a:gd name="connsiteX26-435" fmla="*/ 5237226 w 6128435"/>
              <a:gd name="connsiteY26-436" fmla="*/ 1441327 h 6858000"/>
              <a:gd name="connsiteX27-437" fmla="*/ 5244434 w 6128435"/>
              <a:gd name="connsiteY27-438" fmla="*/ 1580810 h 6858000"/>
              <a:gd name="connsiteX28-439" fmla="*/ 5251453 w 6128435"/>
              <a:gd name="connsiteY28-440" fmla="*/ 1583934 h 6858000"/>
              <a:gd name="connsiteX29-441" fmla="*/ 5253136 w 6128435"/>
              <a:gd name="connsiteY29-442" fmla="*/ 1595457 h 6858000"/>
              <a:gd name="connsiteX30-443" fmla="*/ 5254863 w 6128435"/>
              <a:gd name="connsiteY30-444" fmla="*/ 1598311 h 6858000"/>
              <a:gd name="connsiteX31-445" fmla="*/ 5263491 w 6128435"/>
              <a:gd name="connsiteY31-446" fmla="*/ 1614889 h 6858000"/>
              <a:gd name="connsiteX32-447" fmla="*/ 5250095 w 6128435"/>
              <a:gd name="connsiteY32-448" fmla="*/ 1655519 h 6858000"/>
              <a:gd name="connsiteX33-449" fmla="*/ 5259788 w 6128435"/>
              <a:gd name="connsiteY33-450" fmla="*/ 1701198 h 6858000"/>
              <a:gd name="connsiteX34-451" fmla="*/ 5255696 w 6128435"/>
              <a:gd name="connsiteY34-452" fmla="*/ 1880842 h 6858000"/>
              <a:gd name="connsiteX35-453" fmla="*/ 5280947 w 6128435"/>
              <a:gd name="connsiteY35-454" fmla="*/ 1904438 h 6858000"/>
              <a:gd name="connsiteX36-455" fmla="*/ 5288486 w 6128435"/>
              <a:gd name="connsiteY36-456" fmla="*/ 1976575 h 6858000"/>
              <a:gd name="connsiteX37-457" fmla="*/ 5252592 w 6128435"/>
              <a:gd name="connsiteY37-458" fmla="*/ 2092210 h 6858000"/>
              <a:gd name="connsiteX38-459" fmla="*/ 5264303 w 6128435"/>
              <a:gd name="connsiteY38-460" fmla="*/ 2225157 h 6858000"/>
              <a:gd name="connsiteX39-461" fmla="*/ 5254949 w 6128435"/>
              <a:gd name="connsiteY39-462" fmla="*/ 2236160 h 6858000"/>
              <a:gd name="connsiteX40-463" fmla="*/ 5250104 w 6128435"/>
              <a:gd name="connsiteY40-464" fmla="*/ 2249166 h 6858000"/>
              <a:gd name="connsiteX41-465" fmla="*/ 5251214 w 6128435"/>
              <a:gd name="connsiteY41-466" fmla="*/ 2250944 h 6858000"/>
              <a:gd name="connsiteX42-467" fmla="*/ 5250644 w 6128435"/>
              <a:gd name="connsiteY42-468" fmla="*/ 2266619 h 6858000"/>
              <a:gd name="connsiteX43-469" fmla="*/ 5247111 w 6128435"/>
              <a:gd name="connsiteY43-470" fmla="*/ 2269679 h 6858000"/>
              <a:gd name="connsiteX44-471" fmla="*/ 5245653 w 6128435"/>
              <a:gd name="connsiteY44-472" fmla="*/ 2280317 h 6858000"/>
              <a:gd name="connsiteX45-473" fmla="*/ 5239901 w 6128435"/>
              <a:gd name="connsiteY45-474" fmla="*/ 2300961 h 6858000"/>
              <a:gd name="connsiteX46-475" fmla="*/ 5241522 w 6128435"/>
              <a:gd name="connsiteY46-476" fmla="*/ 2305114 h 6858000"/>
              <a:gd name="connsiteX47-477" fmla="*/ 5237050 w 6128435"/>
              <a:gd name="connsiteY47-478" fmla="*/ 2336703 h 6858000"/>
              <a:gd name="connsiteX48-479" fmla="*/ 5238267 w 6128435"/>
              <a:gd name="connsiteY48-480" fmla="*/ 2337277 h 6858000"/>
              <a:gd name="connsiteX49-481" fmla="*/ 5242602 w 6128435"/>
              <a:gd name="connsiteY49-482" fmla="*/ 2346782 h 6858000"/>
              <a:gd name="connsiteX50-483" fmla="*/ 5247963 w 6128435"/>
              <a:gd name="connsiteY50-484" fmla="*/ 2364638 h 6858000"/>
              <a:gd name="connsiteX51-485" fmla="*/ 5276175 w 6128435"/>
              <a:gd name="connsiteY51-486" fmla="*/ 2407515 h 6858000"/>
              <a:gd name="connsiteX52-487" fmla="*/ 5271650 w 6128435"/>
              <a:gd name="connsiteY52-488" fmla="*/ 2440467 h 6858000"/>
              <a:gd name="connsiteX53-489" fmla="*/ 5271438 w 6128435"/>
              <a:gd name="connsiteY53-490" fmla="*/ 2447186 h 6858000"/>
              <a:gd name="connsiteX54-491" fmla="*/ 5271722 w 6128435"/>
              <a:gd name="connsiteY54-492" fmla="*/ 2447359 h 6858000"/>
              <a:gd name="connsiteX55-493" fmla="*/ 5272069 w 6128435"/>
              <a:gd name="connsiteY55-494" fmla="*/ 2454523 h 6858000"/>
              <a:gd name="connsiteX56-495" fmla="*/ 5271049 w 6128435"/>
              <a:gd name="connsiteY56-496" fmla="*/ 2459442 h 6858000"/>
              <a:gd name="connsiteX57-497" fmla="*/ 5270636 w 6128435"/>
              <a:gd name="connsiteY57-498" fmla="*/ 2472481 h 6858000"/>
              <a:gd name="connsiteX58-499" fmla="*/ 5272406 w 6128435"/>
              <a:gd name="connsiteY58-500" fmla="*/ 2477221 h 6858000"/>
              <a:gd name="connsiteX59-501" fmla="*/ 5307538 w 6128435"/>
              <a:gd name="connsiteY59-502" fmla="*/ 2514685 h 6858000"/>
              <a:gd name="connsiteX60-503" fmla="*/ 5337604 w 6128435"/>
              <a:gd name="connsiteY60-504" fmla="*/ 2597632 h 6858000"/>
              <a:gd name="connsiteX61-505" fmla="*/ 5407503 w 6128435"/>
              <a:gd name="connsiteY61-506" fmla="*/ 2786290 h 6858000"/>
              <a:gd name="connsiteX62-507" fmla="*/ 5407356 w 6128435"/>
              <a:gd name="connsiteY62-508" fmla="*/ 2787545 h 6858000"/>
              <a:gd name="connsiteX63-509" fmla="*/ 5411130 w 6128435"/>
              <a:gd name="connsiteY63-510" fmla="*/ 2788640 h 6858000"/>
              <a:gd name="connsiteX64-511" fmla="*/ 5416439 w 6128435"/>
              <a:gd name="connsiteY64-512" fmla="*/ 2805666 h 6858000"/>
              <a:gd name="connsiteX65-513" fmla="*/ 5416589 w 6128435"/>
              <a:gd name="connsiteY65-514" fmla="*/ 2810822 h 6858000"/>
              <a:gd name="connsiteX66-515" fmla="*/ 5418542 w 6128435"/>
              <a:gd name="connsiteY66-516" fmla="*/ 2817745 h 6858000"/>
              <a:gd name="connsiteX67-517" fmla="*/ 5418847 w 6128435"/>
              <a:gd name="connsiteY67-518" fmla="*/ 2817825 h 6858000"/>
              <a:gd name="connsiteX68-519" fmla="*/ 5423364 w 6128435"/>
              <a:gd name="connsiteY68-520" fmla="*/ 2858292 h 6858000"/>
              <a:gd name="connsiteX69-521" fmla="*/ 5479298 w 6128435"/>
              <a:gd name="connsiteY69-522" fmla="*/ 2947791 h 6858000"/>
              <a:gd name="connsiteX70-523" fmla="*/ 5481770 w 6128435"/>
              <a:gd name="connsiteY70-524" fmla="*/ 2951352 h 6858000"/>
              <a:gd name="connsiteX71-525" fmla="*/ 5481013 w 6128435"/>
              <a:gd name="connsiteY71-526" fmla="*/ 2973461 h 6858000"/>
              <a:gd name="connsiteX72-527" fmla="*/ 5482045 w 6128435"/>
              <a:gd name="connsiteY72-528" fmla="*/ 2984371 h 6858000"/>
              <a:gd name="connsiteX73-529" fmla="*/ 5479405 w 6128435"/>
              <a:gd name="connsiteY73-530" fmla="*/ 2988507 h 6858000"/>
              <a:gd name="connsiteX74-531" fmla="*/ 5482415 w 6128435"/>
              <a:gd name="connsiteY74-532" fmla="*/ 3004079 h 6858000"/>
              <a:gd name="connsiteX75-533" fmla="*/ 5483865 w 6128435"/>
              <a:gd name="connsiteY75-534" fmla="*/ 3005467 h 6858000"/>
              <a:gd name="connsiteX76-535" fmla="*/ 5482236 w 6128435"/>
              <a:gd name="connsiteY76-536" fmla="*/ 3019791 h 6858000"/>
              <a:gd name="connsiteX77-537" fmla="*/ 5475895 w 6128435"/>
              <a:gd name="connsiteY77-538" fmla="*/ 3033578 h 6858000"/>
              <a:gd name="connsiteX78-539" fmla="*/ 5477595 w 6128435"/>
              <a:gd name="connsiteY78-540" fmla="*/ 3250534 h 6858000"/>
              <a:gd name="connsiteX79-541" fmla="*/ 5532836 w 6128435"/>
              <a:gd name="connsiteY79-542" fmla="*/ 3353840 h 6858000"/>
              <a:gd name="connsiteX80-543" fmla="*/ 5561229 w 6128435"/>
              <a:gd name="connsiteY80-544" fmla="*/ 3395784 h 6858000"/>
              <a:gd name="connsiteX81-545" fmla="*/ 5589758 w 6128435"/>
              <a:gd name="connsiteY81-546" fmla="*/ 3506453 h 6858000"/>
              <a:gd name="connsiteX82-547" fmla="*/ 5596144 w 6128435"/>
              <a:gd name="connsiteY82-548" fmla="*/ 3534624 h 6858000"/>
              <a:gd name="connsiteX83-549" fmla="*/ 5597750 w 6128435"/>
              <a:gd name="connsiteY83-550" fmla="*/ 3534129 h 6858000"/>
              <a:gd name="connsiteX84-551" fmla="*/ 5599700 w 6128435"/>
              <a:gd name="connsiteY84-552" fmla="*/ 3547221 h 6858000"/>
              <a:gd name="connsiteX85-553" fmla="*/ 5615031 w 6128435"/>
              <a:gd name="connsiteY85-554" fmla="*/ 3557482 h 6858000"/>
              <a:gd name="connsiteX86-555" fmla="*/ 5618377 w 6128435"/>
              <a:gd name="connsiteY86-556" fmla="*/ 3588431 h 6858000"/>
              <a:gd name="connsiteX87-557" fmla="*/ 5612155 w 6128435"/>
              <a:gd name="connsiteY87-558" fmla="*/ 3589869 h 6858000"/>
              <a:gd name="connsiteX88-559" fmla="*/ 5620843 w 6128435"/>
              <a:gd name="connsiteY88-560" fmla="*/ 3606745 h 6858000"/>
              <a:gd name="connsiteX89-561" fmla="*/ 5655472 w 6128435"/>
              <a:gd name="connsiteY89-562" fmla="*/ 3678877 h 6858000"/>
              <a:gd name="connsiteX90-563" fmla="*/ 5680448 w 6128435"/>
              <a:gd name="connsiteY90-564" fmla="*/ 3717760 h 6858000"/>
              <a:gd name="connsiteX91-565" fmla="*/ 5683015 w 6128435"/>
              <a:gd name="connsiteY91-566" fmla="*/ 3762025 h 6858000"/>
              <a:gd name="connsiteX92-567" fmla="*/ 5696643 w 6128435"/>
              <a:gd name="connsiteY92-568" fmla="*/ 3773888 h 6858000"/>
              <a:gd name="connsiteX93-569" fmla="*/ 5699203 w 6128435"/>
              <a:gd name="connsiteY93-570" fmla="*/ 3775823 h 6858000"/>
              <a:gd name="connsiteX94-571" fmla="*/ 5704824 w 6128435"/>
              <a:gd name="connsiteY94-572" fmla="*/ 3785966 h 6858000"/>
              <a:gd name="connsiteX95-573" fmla="*/ 5712204 w 6128435"/>
              <a:gd name="connsiteY95-574" fmla="*/ 3785830 h 6858000"/>
              <a:gd name="connsiteX96-575" fmla="*/ 5724816 w 6128435"/>
              <a:gd name="connsiteY96-576" fmla="*/ 3798949 h 6858000"/>
              <a:gd name="connsiteX97-577" fmla="*/ 5733539 w 6128435"/>
              <a:gd name="connsiteY97-578" fmla="*/ 3818457 h 6858000"/>
              <a:gd name="connsiteX98-579" fmla="*/ 5768491 w 6128435"/>
              <a:gd name="connsiteY98-580" fmla="*/ 3914399 h 6858000"/>
              <a:gd name="connsiteX99-581" fmla="*/ 5793123 w 6128435"/>
              <a:gd name="connsiteY99-582" fmla="*/ 3969952 h 6858000"/>
              <a:gd name="connsiteX100-583" fmla="*/ 5808321 w 6128435"/>
              <a:gd name="connsiteY100-584" fmla="*/ 3988153 h 6858000"/>
              <a:gd name="connsiteX101-585" fmla="*/ 5825621 w 6128435"/>
              <a:gd name="connsiteY101-586" fmla="*/ 4015525 h 6858000"/>
              <a:gd name="connsiteX102-587" fmla="*/ 5860672 w 6128435"/>
              <a:gd name="connsiteY102-588" fmla="*/ 4061579 h 6858000"/>
              <a:gd name="connsiteX103-589" fmla="*/ 5872173 w 6128435"/>
              <a:gd name="connsiteY103-590" fmla="*/ 4088497 h 6858000"/>
              <a:gd name="connsiteX104-591" fmla="*/ 5883705 w 6128435"/>
              <a:gd name="connsiteY104-592" fmla="*/ 4101899 h 6858000"/>
              <a:gd name="connsiteX105-593" fmla="*/ 5885314 w 6128435"/>
              <a:gd name="connsiteY105-594" fmla="*/ 4108387 h 6858000"/>
              <a:gd name="connsiteX106-595" fmla="*/ 5894095 w 6128435"/>
              <a:gd name="connsiteY106-596" fmla="*/ 4128857 h 6858000"/>
              <a:gd name="connsiteX107-597" fmla="*/ 5898339 w 6128435"/>
              <a:gd name="connsiteY107-598" fmla="*/ 4140800 h 6858000"/>
              <a:gd name="connsiteX108-599" fmla="*/ 5899734 w 6128435"/>
              <a:gd name="connsiteY108-600" fmla="*/ 4145632 h 6858000"/>
              <a:gd name="connsiteX109-601" fmla="*/ 5897098 w 6128435"/>
              <a:gd name="connsiteY109-602" fmla="*/ 4157819 h 6858000"/>
              <a:gd name="connsiteX110-603" fmla="*/ 5904495 w 6128435"/>
              <a:gd name="connsiteY110-604" fmla="*/ 4170854 h 6858000"/>
              <a:gd name="connsiteX111-605" fmla="*/ 5903513 w 6128435"/>
              <a:gd name="connsiteY111-606" fmla="*/ 4187661 h 6858000"/>
              <a:gd name="connsiteX112-607" fmla="*/ 5909911 w 6128435"/>
              <a:gd name="connsiteY112-608" fmla="*/ 4189970 h 6858000"/>
              <a:gd name="connsiteX113-609" fmla="*/ 5917114 w 6128435"/>
              <a:gd name="connsiteY113-610" fmla="*/ 4213096 h 6858000"/>
              <a:gd name="connsiteX114-611" fmla="*/ 5921153 w 6128435"/>
              <a:gd name="connsiteY114-612" fmla="*/ 4236222 h 6858000"/>
              <a:gd name="connsiteX115-613" fmla="*/ 5924233 w 6128435"/>
              <a:gd name="connsiteY115-614" fmla="*/ 4242060 h 6858000"/>
              <a:gd name="connsiteX116-615" fmla="*/ 5923742 w 6128435"/>
              <a:gd name="connsiteY116-616" fmla="*/ 4265435 h 6858000"/>
              <a:gd name="connsiteX117-617" fmla="*/ 5928910 w 6128435"/>
              <a:gd name="connsiteY117-618" fmla="*/ 4300973 h 6858000"/>
              <a:gd name="connsiteX118-619" fmla="*/ 5939320 w 6128435"/>
              <a:gd name="connsiteY118-620" fmla="*/ 4340435 h 6858000"/>
              <a:gd name="connsiteX119-621" fmla="*/ 5946705 w 6128435"/>
              <a:gd name="connsiteY119-622" fmla="*/ 4428051 h 6858000"/>
              <a:gd name="connsiteX120-623" fmla="*/ 5949261 w 6128435"/>
              <a:gd name="connsiteY120-624" fmla="*/ 4449185 h 6858000"/>
              <a:gd name="connsiteX121-625" fmla="*/ 5957504 w 6128435"/>
              <a:gd name="connsiteY121-626" fmla="*/ 4465911 h 6858000"/>
              <a:gd name="connsiteX122-627" fmla="*/ 5964689 w 6128435"/>
              <a:gd name="connsiteY122-628" fmla="*/ 4468532 h 6858000"/>
              <a:gd name="connsiteX123-629" fmla="*/ 5967062 w 6128435"/>
              <a:gd name="connsiteY123-630" fmla="*/ 4479923 h 6858000"/>
              <a:gd name="connsiteX124-631" fmla="*/ 5968960 w 6128435"/>
              <a:gd name="connsiteY124-632" fmla="*/ 4482655 h 6858000"/>
              <a:gd name="connsiteX125-633" fmla="*/ 5978567 w 6128435"/>
              <a:gd name="connsiteY125-634" fmla="*/ 4498605 h 6858000"/>
              <a:gd name="connsiteX126-635" fmla="*/ 5967676 w 6128435"/>
              <a:gd name="connsiteY126-636" fmla="*/ 4540140 h 6858000"/>
              <a:gd name="connsiteX127-637" fmla="*/ 5980106 w 6128435"/>
              <a:gd name="connsiteY127-638" fmla="*/ 4585087 h 6858000"/>
              <a:gd name="connsiteX128-639" fmla="*/ 5986918 w 6128435"/>
              <a:gd name="connsiteY128-640" fmla="*/ 4764836 h 6858000"/>
              <a:gd name="connsiteX129-641" fmla="*/ 6013516 w 6128435"/>
              <a:gd name="connsiteY129-642" fmla="*/ 4786619 h 6858000"/>
              <a:gd name="connsiteX130-643" fmla="*/ 6025404 w 6128435"/>
              <a:gd name="connsiteY130-644" fmla="*/ 4858148 h 6858000"/>
              <a:gd name="connsiteX131-645" fmla="*/ 6007749 w 6128435"/>
              <a:gd name="connsiteY131-646" fmla="*/ 4964715 h 6858000"/>
              <a:gd name="connsiteX132-647" fmla="*/ 6005269 w 6128435"/>
              <a:gd name="connsiteY132-648" fmla="*/ 5150567 h 6858000"/>
              <a:gd name="connsiteX133-649" fmla="*/ 6001127 w 6128435"/>
              <a:gd name="connsiteY133-650" fmla="*/ 5164609 h 6858000"/>
              <a:gd name="connsiteX134-651" fmla="*/ 5996647 w 6128435"/>
              <a:gd name="connsiteY134-652" fmla="*/ 5185640 h 6858000"/>
              <a:gd name="connsiteX135-653" fmla="*/ 5998514 w 6128435"/>
              <a:gd name="connsiteY135-654" fmla="*/ 5189673 h 6858000"/>
              <a:gd name="connsiteX136-655" fmla="*/ 5995970 w 6128435"/>
              <a:gd name="connsiteY136-656" fmla="*/ 5221547 h 6858000"/>
              <a:gd name="connsiteX137-657" fmla="*/ 5997218 w 6128435"/>
              <a:gd name="connsiteY137-658" fmla="*/ 5222031 h 6858000"/>
              <a:gd name="connsiteX138-659" fmla="*/ 6002116 w 6128435"/>
              <a:gd name="connsiteY138-660" fmla="*/ 5231223 h 6858000"/>
              <a:gd name="connsiteX139-661" fmla="*/ 6008541 w 6128435"/>
              <a:gd name="connsiteY139-662" fmla="*/ 5248680 h 6858000"/>
              <a:gd name="connsiteX140-663" fmla="*/ 6039260 w 6128435"/>
              <a:gd name="connsiteY140-664" fmla="*/ 5289518 h 6858000"/>
              <a:gd name="connsiteX141-665" fmla="*/ 6036748 w 6128435"/>
              <a:gd name="connsiteY141-666" fmla="*/ 5322752 h 6858000"/>
              <a:gd name="connsiteX142-667" fmla="*/ 6036943 w 6128435"/>
              <a:gd name="connsiteY142-668" fmla="*/ 5329480 h 6858000"/>
              <a:gd name="connsiteX143-669" fmla="*/ 6037236 w 6128435"/>
              <a:gd name="connsiteY143-670" fmla="*/ 5329634 h 6858000"/>
              <a:gd name="connsiteX144-671" fmla="*/ 6038019 w 6128435"/>
              <a:gd name="connsiteY144-672" fmla="*/ 5336764 h 6858000"/>
              <a:gd name="connsiteX145-673" fmla="*/ 6037298 w 6128435"/>
              <a:gd name="connsiteY145-674" fmla="*/ 5341753 h 6858000"/>
              <a:gd name="connsiteX146-675" fmla="*/ 6037677 w 6128435"/>
              <a:gd name="connsiteY146-676" fmla="*/ 5354807 h 6858000"/>
              <a:gd name="connsiteX147-677" fmla="*/ 6039728 w 6128435"/>
              <a:gd name="connsiteY147-678" fmla="*/ 5359416 h 6858000"/>
              <a:gd name="connsiteX148-679" fmla="*/ 6043311 w 6128435"/>
              <a:gd name="connsiteY148-680" fmla="*/ 5361407 h 6858000"/>
              <a:gd name="connsiteX149-681" fmla="*/ 6042954 w 6128435"/>
              <a:gd name="connsiteY149-682" fmla="*/ 5362576 h 6858000"/>
              <a:gd name="connsiteX150-683" fmla="*/ 6053435 w 6128435"/>
              <a:gd name="connsiteY150-684" fmla="*/ 5387547 h 6858000"/>
              <a:gd name="connsiteX151-685" fmla="*/ 6065933 w 6128435"/>
              <a:gd name="connsiteY151-686" fmla="*/ 5443002 h 6858000"/>
              <a:gd name="connsiteX152-687" fmla="*/ 6068640 w 6128435"/>
              <a:gd name="connsiteY152-688" fmla="*/ 5474503 h 6858000"/>
              <a:gd name="connsiteX153-689" fmla="*/ 6080922 w 6128435"/>
              <a:gd name="connsiteY153-690" fmla="*/ 5561070 h 6858000"/>
              <a:gd name="connsiteX154-691" fmla="*/ 6096949 w 6128435"/>
              <a:gd name="connsiteY154-692" fmla="*/ 5648179 h 6858000"/>
              <a:gd name="connsiteX155-693" fmla="*/ 6125703 w 6128435"/>
              <a:gd name="connsiteY155-694" fmla="*/ 5692894 h 6858000"/>
              <a:gd name="connsiteX156-695" fmla="*/ 6126670 w 6128435"/>
              <a:gd name="connsiteY156-696" fmla="*/ 5697882 h 6858000"/>
              <a:gd name="connsiteX157-697" fmla="*/ 6124061 w 6128435"/>
              <a:gd name="connsiteY157-698" fmla="*/ 5710294 h 6858000"/>
              <a:gd name="connsiteX158-699" fmla="*/ 6122213 w 6128435"/>
              <a:gd name="connsiteY158-700" fmla="*/ 5714762 h 6858000"/>
              <a:gd name="connsiteX159-701" fmla="*/ 6121353 w 6128435"/>
              <a:gd name="connsiteY159-702" fmla="*/ 5721725 h 6858000"/>
              <a:gd name="connsiteX160-703" fmla="*/ 6121607 w 6128435"/>
              <a:gd name="connsiteY160-704" fmla="*/ 5721959 h 6858000"/>
              <a:gd name="connsiteX161-705" fmla="*/ 6120262 w 6128435"/>
              <a:gd name="connsiteY161-706" fmla="*/ 5728358 h 6858000"/>
              <a:gd name="connsiteX162-707" fmla="*/ 6110194 w 6128435"/>
              <a:gd name="connsiteY162-708" fmla="*/ 5758853 h 6858000"/>
              <a:gd name="connsiteX163-709" fmla="*/ 6127519 w 6128435"/>
              <a:gd name="connsiteY163-710" fmla="*/ 5865775 h 6858000"/>
              <a:gd name="connsiteX164-711" fmla="*/ 6128435 w 6128435"/>
              <a:gd name="connsiteY164-712" fmla="*/ 5870164 h 6858000"/>
              <a:gd name="connsiteX165-713" fmla="*/ 6119217 w 6128435"/>
              <a:gd name="connsiteY165-714" fmla="*/ 5888542 h 6858000"/>
              <a:gd name="connsiteX166-715" fmla="*/ 6115966 w 6128435"/>
              <a:gd name="connsiteY166-716" fmla="*/ 5898387 h 6858000"/>
              <a:gd name="connsiteX167-717" fmla="*/ 6111924 w 6128435"/>
              <a:gd name="connsiteY167-718" fmla="*/ 5900444 h 6858000"/>
              <a:gd name="connsiteX168-719" fmla="*/ 6108716 w 6128435"/>
              <a:gd name="connsiteY168-720" fmla="*/ 5915345 h 6858000"/>
              <a:gd name="connsiteX169-721" fmla="*/ 6109524 w 6128435"/>
              <a:gd name="connsiteY169-722" fmla="*/ 5917328 h 6858000"/>
              <a:gd name="connsiteX170-723" fmla="*/ 6102493 w 6128435"/>
              <a:gd name="connsiteY170-724" fmla="*/ 5928602 h 6858000"/>
              <a:gd name="connsiteX171-725" fmla="*/ 6056863 w 6128435"/>
              <a:gd name="connsiteY171-726" fmla="*/ 6000643 h 6858000"/>
              <a:gd name="connsiteX172-727" fmla="*/ 6045436 w 6128435"/>
              <a:gd name="connsiteY172-728" fmla="*/ 6124480 h 6858000"/>
              <a:gd name="connsiteX173-729" fmla="*/ 6030489 w 6128435"/>
              <a:gd name="connsiteY173-730" fmla="*/ 6317666 h 6858000"/>
              <a:gd name="connsiteX174-731" fmla="*/ 6007492 w 6128435"/>
              <a:gd name="connsiteY174-732" fmla="*/ 6440818 h 6858000"/>
              <a:gd name="connsiteX175-733" fmla="*/ 6009467 w 6128435"/>
              <a:gd name="connsiteY175-734" fmla="*/ 6487076 h 6858000"/>
              <a:gd name="connsiteX176-735" fmla="*/ 5995064 w 6128435"/>
              <a:gd name="connsiteY176-736" fmla="*/ 6540791 h 6858000"/>
              <a:gd name="connsiteX177-737" fmla="*/ 5996309 w 6128435"/>
              <a:gd name="connsiteY177-738" fmla="*/ 6543961 h 6858000"/>
              <a:gd name="connsiteX178-739" fmla="*/ 5996048 w 6128435"/>
              <a:gd name="connsiteY178-740" fmla="*/ 6555444 h 6858000"/>
              <a:gd name="connsiteX179-741" fmla="*/ 6002524 w 6128435"/>
              <a:gd name="connsiteY179-742" fmla="*/ 6560188 h 6858000"/>
              <a:gd name="connsiteX180-743" fmla="*/ 6006823 w 6128435"/>
              <a:gd name="connsiteY180-744" fmla="*/ 6578546 h 6858000"/>
              <a:gd name="connsiteX181-745" fmla="*/ 6004510 w 6128435"/>
              <a:gd name="connsiteY181-746" fmla="*/ 6599256 h 6858000"/>
              <a:gd name="connsiteX182-747" fmla="*/ 5986207 w 6128435"/>
              <a:gd name="connsiteY182-748" fmla="*/ 6695855 h 6858000"/>
              <a:gd name="connsiteX183-749" fmla="*/ 5979428 w 6128435"/>
              <a:gd name="connsiteY183-750" fmla="*/ 6754678 h 6858000"/>
              <a:gd name="connsiteX184-751" fmla="*/ 5983398 w 6128435"/>
              <a:gd name="connsiteY184-752" fmla="*/ 6778641 h 6858000"/>
              <a:gd name="connsiteX185-753" fmla="*/ 5984543 w 6128435"/>
              <a:gd name="connsiteY185-754" fmla="*/ 6811016 h 6858000"/>
              <a:gd name="connsiteX186-755" fmla="*/ 5981802 w 6128435"/>
              <a:gd name="connsiteY186-756" fmla="*/ 6838578 h 6858000"/>
              <a:gd name="connsiteX187-757" fmla="*/ 5979671 w 6128435"/>
              <a:gd name="connsiteY187-758" fmla="*/ 6858000 h 6858000"/>
              <a:gd name="connsiteX188-759" fmla="*/ 0 w 6128435"/>
              <a:gd name="connsiteY188-760" fmla="*/ 6858000 h 6858000"/>
              <a:gd name="connsiteX189-761" fmla="*/ 0 w 6128435"/>
              <a:gd name="connsiteY189-762" fmla="*/ 0 h 6858000"/>
              <a:gd name="connsiteX0-763" fmla="*/ 0 w 6128435"/>
              <a:gd name="connsiteY0-764" fmla="*/ 0 h 6858000"/>
              <a:gd name="connsiteX1-765" fmla="*/ 4965888 w 6128435"/>
              <a:gd name="connsiteY1-766" fmla="*/ 0 h 6858000"/>
              <a:gd name="connsiteX2-767" fmla="*/ 4967767 w 6128435"/>
              <a:gd name="connsiteY2-768" fmla="*/ 7930 h 6858000"/>
              <a:gd name="connsiteX3-769" fmla="*/ 4979444 w 6128435"/>
              <a:gd name="connsiteY3-770" fmla="*/ 43921 h 6858000"/>
              <a:gd name="connsiteX4-771" fmla="*/ 5021173 w 6128435"/>
              <a:gd name="connsiteY4-772" fmla="*/ 123738 h 6858000"/>
              <a:gd name="connsiteX5-773" fmla="*/ 5075458 w 6128435"/>
              <a:gd name="connsiteY5-774" fmla="*/ 264355 h 6858000"/>
              <a:gd name="connsiteX6-775" fmla="*/ 5081175 w 6128435"/>
              <a:gd name="connsiteY6-776" fmla="*/ 277448 h 6858000"/>
              <a:gd name="connsiteX7-777" fmla="*/ 5097011 w 6128435"/>
              <a:gd name="connsiteY7-778" fmla="*/ 355616 h 6858000"/>
              <a:gd name="connsiteX8-779" fmla="*/ 5130982 w 6128435"/>
              <a:gd name="connsiteY8-780" fmla="*/ 412030 h 6858000"/>
              <a:gd name="connsiteX9-781" fmla="*/ 5153000 w 6128435"/>
              <a:gd name="connsiteY9-782" fmla="*/ 507134 h 6858000"/>
              <a:gd name="connsiteX10-783" fmla="*/ 5171282 w 6128435"/>
              <a:gd name="connsiteY10-784" fmla="*/ 602071 h 6858000"/>
              <a:gd name="connsiteX11-785" fmla="*/ 5176196 w 6128435"/>
              <a:gd name="connsiteY11-786" fmla="*/ 636822 h 6858000"/>
              <a:gd name="connsiteX12-787" fmla="*/ 5201957 w 6128435"/>
              <a:gd name="connsiteY12-788" fmla="*/ 736835 h 6858000"/>
              <a:gd name="connsiteX13-789" fmla="*/ 5185452 w 6128435"/>
              <a:gd name="connsiteY13-790" fmla="*/ 745392 h 6858000"/>
              <a:gd name="connsiteX14-791" fmla="*/ 5189051 w 6128435"/>
              <a:gd name="connsiteY14-792" fmla="*/ 782518 h 6858000"/>
              <a:gd name="connsiteX15-793" fmla="*/ 5210428 w 6128435"/>
              <a:gd name="connsiteY15-794" fmla="*/ 815772 h 6858000"/>
              <a:gd name="connsiteX16-795" fmla="*/ 5221088 w 6128435"/>
              <a:gd name="connsiteY16-796" fmla="*/ 860193 h 6858000"/>
              <a:gd name="connsiteX17-797" fmla="*/ 5227653 w 6128435"/>
              <a:gd name="connsiteY17-798" fmla="*/ 886709 h 6858000"/>
              <a:gd name="connsiteX18-799" fmla="*/ 5230806 w 6128435"/>
              <a:gd name="connsiteY18-800" fmla="*/ 961354 h 6858000"/>
              <a:gd name="connsiteX19-801" fmla="*/ 5201018 w 6128435"/>
              <a:gd name="connsiteY19-802" fmla="*/ 1095027 h 6858000"/>
              <a:gd name="connsiteX20-803" fmla="*/ 5202153 w 6128435"/>
              <a:gd name="connsiteY20-804" fmla="*/ 1133224 h 6858000"/>
              <a:gd name="connsiteX21-805" fmla="*/ 5207370 w 6128435"/>
              <a:gd name="connsiteY21-806" fmla="*/ 1138097 h 6858000"/>
              <a:gd name="connsiteX22-807" fmla="*/ 5189234 w 6128435"/>
              <a:gd name="connsiteY22-808" fmla="*/ 1193495 h 6858000"/>
              <a:gd name="connsiteX23-809" fmla="*/ 5202769 w 6128435"/>
              <a:gd name="connsiteY23-810" fmla="*/ 1269450 h 6858000"/>
              <a:gd name="connsiteX24-811" fmla="*/ 5225968 w 6128435"/>
              <a:gd name="connsiteY24-812" fmla="*/ 1357994 h 6858000"/>
              <a:gd name="connsiteX25-813" fmla="*/ 5233819 w 6128435"/>
              <a:gd name="connsiteY25-814" fmla="*/ 1380922 h 6858000"/>
              <a:gd name="connsiteX26-815" fmla="*/ 5237226 w 6128435"/>
              <a:gd name="connsiteY26-816" fmla="*/ 1441327 h 6858000"/>
              <a:gd name="connsiteX27-817" fmla="*/ 5244434 w 6128435"/>
              <a:gd name="connsiteY27-818" fmla="*/ 1580810 h 6858000"/>
              <a:gd name="connsiteX28-819" fmla="*/ 5251453 w 6128435"/>
              <a:gd name="connsiteY28-820" fmla="*/ 1583934 h 6858000"/>
              <a:gd name="connsiteX29-821" fmla="*/ 5253136 w 6128435"/>
              <a:gd name="connsiteY29-822" fmla="*/ 1595457 h 6858000"/>
              <a:gd name="connsiteX30-823" fmla="*/ 5254863 w 6128435"/>
              <a:gd name="connsiteY30-824" fmla="*/ 1598311 h 6858000"/>
              <a:gd name="connsiteX31-825" fmla="*/ 5263491 w 6128435"/>
              <a:gd name="connsiteY31-826" fmla="*/ 1614889 h 6858000"/>
              <a:gd name="connsiteX32-827" fmla="*/ 5250095 w 6128435"/>
              <a:gd name="connsiteY32-828" fmla="*/ 1655519 h 6858000"/>
              <a:gd name="connsiteX33-829" fmla="*/ 5259788 w 6128435"/>
              <a:gd name="connsiteY33-830" fmla="*/ 1701198 h 6858000"/>
              <a:gd name="connsiteX34-831" fmla="*/ 5255696 w 6128435"/>
              <a:gd name="connsiteY34-832" fmla="*/ 1880842 h 6858000"/>
              <a:gd name="connsiteX35-833" fmla="*/ 5280947 w 6128435"/>
              <a:gd name="connsiteY35-834" fmla="*/ 1904438 h 6858000"/>
              <a:gd name="connsiteX36-835" fmla="*/ 5288486 w 6128435"/>
              <a:gd name="connsiteY36-836" fmla="*/ 1976575 h 6858000"/>
              <a:gd name="connsiteX37-837" fmla="*/ 5252592 w 6128435"/>
              <a:gd name="connsiteY37-838" fmla="*/ 2092210 h 6858000"/>
              <a:gd name="connsiteX38-839" fmla="*/ 5264303 w 6128435"/>
              <a:gd name="connsiteY38-840" fmla="*/ 2225157 h 6858000"/>
              <a:gd name="connsiteX39-841" fmla="*/ 5254949 w 6128435"/>
              <a:gd name="connsiteY39-842" fmla="*/ 2236160 h 6858000"/>
              <a:gd name="connsiteX40-843" fmla="*/ 5250104 w 6128435"/>
              <a:gd name="connsiteY40-844" fmla="*/ 2249166 h 6858000"/>
              <a:gd name="connsiteX41-845" fmla="*/ 5251214 w 6128435"/>
              <a:gd name="connsiteY41-846" fmla="*/ 2250944 h 6858000"/>
              <a:gd name="connsiteX42-847" fmla="*/ 5250644 w 6128435"/>
              <a:gd name="connsiteY42-848" fmla="*/ 2266619 h 6858000"/>
              <a:gd name="connsiteX43-849" fmla="*/ 5247111 w 6128435"/>
              <a:gd name="connsiteY43-850" fmla="*/ 2269679 h 6858000"/>
              <a:gd name="connsiteX44-851" fmla="*/ 5245653 w 6128435"/>
              <a:gd name="connsiteY44-852" fmla="*/ 2280317 h 6858000"/>
              <a:gd name="connsiteX45-853" fmla="*/ 5239901 w 6128435"/>
              <a:gd name="connsiteY45-854" fmla="*/ 2300961 h 6858000"/>
              <a:gd name="connsiteX46-855" fmla="*/ 5241522 w 6128435"/>
              <a:gd name="connsiteY46-856" fmla="*/ 2305114 h 6858000"/>
              <a:gd name="connsiteX47-857" fmla="*/ 5237050 w 6128435"/>
              <a:gd name="connsiteY47-858" fmla="*/ 2336703 h 6858000"/>
              <a:gd name="connsiteX48-859" fmla="*/ 5238267 w 6128435"/>
              <a:gd name="connsiteY48-860" fmla="*/ 2337277 h 6858000"/>
              <a:gd name="connsiteX49-861" fmla="*/ 5242602 w 6128435"/>
              <a:gd name="connsiteY49-862" fmla="*/ 2346782 h 6858000"/>
              <a:gd name="connsiteX50-863" fmla="*/ 5247963 w 6128435"/>
              <a:gd name="connsiteY50-864" fmla="*/ 2364638 h 6858000"/>
              <a:gd name="connsiteX51-865" fmla="*/ 5276175 w 6128435"/>
              <a:gd name="connsiteY51-866" fmla="*/ 2407515 h 6858000"/>
              <a:gd name="connsiteX52-867" fmla="*/ 5271650 w 6128435"/>
              <a:gd name="connsiteY52-868" fmla="*/ 2440467 h 6858000"/>
              <a:gd name="connsiteX53-869" fmla="*/ 5271438 w 6128435"/>
              <a:gd name="connsiteY53-870" fmla="*/ 2447186 h 6858000"/>
              <a:gd name="connsiteX54-871" fmla="*/ 5271722 w 6128435"/>
              <a:gd name="connsiteY54-872" fmla="*/ 2447359 h 6858000"/>
              <a:gd name="connsiteX55-873" fmla="*/ 5272069 w 6128435"/>
              <a:gd name="connsiteY55-874" fmla="*/ 2454523 h 6858000"/>
              <a:gd name="connsiteX56-875" fmla="*/ 5271049 w 6128435"/>
              <a:gd name="connsiteY56-876" fmla="*/ 2459442 h 6858000"/>
              <a:gd name="connsiteX57-877" fmla="*/ 5270636 w 6128435"/>
              <a:gd name="connsiteY57-878" fmla="*/ 2472481 h 6858000"/>
              <a:gd name="connsiteX58-879" fmla="*/ 5272406 w 6128435"/>
              <a:gd name="connsiteY58-880" fmla="*/ 2477221 h 6858000"/>
              <a:gd name="connsiteX59-881" fmla="*/ 5307538 w 6128435"/>
              <a:gd name="connsiteY59-882" fmla="*/ 2514685 h 6858000"/>
              <a:gd name="connsiteX60-883" fmla="*/ 5337604 w 6128435"/>
              <a:gd name="connsiteY60-884" fmla="*/ 2597632 h 6858000"/>
              <a:gd name="connsiteX61-885" fmla="*/ 5407503 w 6128435"/>
              <a:gd name="connsiteY61-886" fmla="*/ 2786290 h 6858000"/>
              <a:gd name="connsiteX62-887" fmla="*/ 5407356 w 6128435"/>
              <a:gd name="connsiteY62-888" fmla="*/ 2787545 h 6858000"/>
              <a:gd name="connsiteX63-889" fmla="*/ 5411130 w 6128435"/>
              <a:gd name="connsiteY63-890" fmla="*/ 2788640 h 6858000"/>
              <a:gd name="connsiteX64-891" fmla="*/ 5416439 w 6128435"/>
              <a:gd name="connsiteY64-892" fmla="*/ 2805666 h 6858000"/>
              <a:gd name="connsiteX65-893" fmla="*/ 5416589 w 6128435"/>
              <a:gd name="connsiteY65-894" fmla="*/ 2810822 h 6858000"/>
              <a:gd name="connsiteX66-895" fmla="*/ 5418542 w 6128435"/>
              <a:gd name="connsiteY66-896" fmla="*/ 2817745 h 6858000"/>
              <a:gd name="connsiteX67-897" fmla="*/ 5418847 w 6128435"/>
              <a:gd name="connsiteY67-898" fmla="*/ 2817825 h 6858000"/>
              <a:gd name="connsiteX68-899" fmla="*/ 5423364 w 6128435"/>
              <a:gd name="connsiteY68-900" fmla="*/ 2858292 h 6858000"/>
              <a:gd name="connsiteX69-901" fmla="*/ 5479298 w 6128435"/>
              <a:gd name="connsiteY69-902" fmla="*/ 2947791 h 6858000"/>
              <a:gd name="connsiteX70-903" fmla="*/ 5481770 w 6128435"/>
              <a:gd name="connsiteY70-904" fmla="*/ 2951352 h 6858000"/>
              <a:gd name="connsiteX71-905" fmla="*/ 5481013 w 6128435"/>
              <a:gd name="connsiteY71-906" fmla="*/ 2973461 h 6858000"/>
              <a:gd name="connsiteX72-907" fmla="*/ 5482045 w 6128435"/>
              <a:gd name="connsiteY72-908" fmla="*/ 2984371 h 6858000"/>
              <a:gd name="connsiteX73-909" fmla="*/ 5479405 w 6128435"/>
              <a:gd name="connsiteY73-910" fmla="*/ 2988507 h 6858000"/>
              <a:gd name="connsiteX74-911" fmla="*/ 5482415 w 6128435"/>
              <a:gd name="connsiteY74-912" fmla="*/ 3004079 h 6858000"/>
              <a:gd name="connsiteX75-913" fmla="*/ 5483865 w 6128435"/>
              <a:gd name="connsiteY75-914" fmla="*/ 3005467 h 6858000"/>
              <a:gd name="connsiteX76-915" fmla="*/ 5482236 w 6128435"/>
              <a:gd name="connsiteY76-916" fmla="*/ 3019791 h 6858000"/>
              <a:gd name="connsiteX77-917" fmla="*/ 5475895 w 6128435"/>
              <a:gd name="connsiteY77-918" fmla="*/ 3033578 h 6858000"/>
              <a:gd name="connsiteX78-919" fmla="*/ 5477595 w 6128435"/>
              <a:gd name="connsiteY78-920" fmla="*/ 3250534 h 6858000"/>
              <a:gd name="connsiteX79-921" fmla="*/ 5532836 w 6128435"/>
              <a:gd name="connsiteY79-922" fmla="*/ 3353840 h 6858000"/>
              <a:gd name="connsiteX80-923" fmla="*/ 5561229 w 6128435"/>
              <a:gd name="connsiteY80-924" fmla="*/ 3395784 h 6858000"/>
              <a:gd name="connsiteX81-925" fmla="*/ 5589758 w 6128435"/>
              <a:gd name="connsiteY81-926" fmla="*/ 3506453 h 6858000"/>
              <a:gd name="connsiteX82-927" fmla="*/ 5596144 w 6128435"/>
              <a:gd name="connsiteY82-928" fmla="*/ 3534624 h 6858000"/>
              <a:gd name="connsiteX83-929" fmla="*/ 5597750 w 6128435"/>
              <a:gd name="connsiteY83-930" fmla="*/ 3534129 h 6858000"/>
              <a:gd name="connsiteX84-931" fmla="*/ 5599700 w 6128435"/>
              <a:gd name="connsiteY84-932" fmla="*/ 3547221 h 6858000"/>
              <a:gd name="connsiteX85-933" fmla="*/ 5615031 w 6128435"/>
              <a:gd name="connsiteY85-934" fmla="*/ 3557482 h 6858000"/>
              <a:gd name="connsiteX86-935" fmla="*/ 5618377 w 6128435"/>
              <a:gd name="connsiteY86-936" fmla="*/ 3588431 h 6858000"/>
              <a:gd name="connsiteX87-937" fmla="*/ 5612155 w 6128435"/>
              <a:gd name="connsiteY87-938" fmla="*/ 3589869 h 6858000"/>
              <a:gd name="connsiteX88-939" fmla="*/ 5620843 w 6128435"/>
              <a:gd name="connsiteY88-940" fmla="*/ 3606745 h 6858000"/>
              <a:gd name="connsiteX89-941" fmla="*/ 5655472 w 6128435"/>
              <a:gd name="connsiteY89-942" fmla="*/ 3678877 h 6858000"/>
              <a:gd name="connsiteX90-943" fmla="*/ 5680448 w 6128435"/>
              <a:gd name="connsiteY90-944" fmla="*/ 3717760 h 6858000"/>
              <a:gd name="connsiteX91-945" fmla="*/ 5683015 w 6128435"/>
              <a:gd name="connsiteY91-946" fmla="*/ 3762025 h 6858000"/>
              <a:gd name="connsiteX92-947" fmla="*/ 5696643 w 6128435"/>
              <a:gd name="connsiteY92-948" fmla="*/ 3773888 h 6858000"/>
              <a:gd name="connsiteX93-949" fmla="*/ 5699203 w 6128435"/>
              <a:gd name="connsiteY93-950" fmla="*/ 3775823 h 6858000"/>
              <a:gd name="connsiteX94-951" fmla="*/ 5704824 w 6128435"/>
              <a:gd name="connsiteY94-952" fmla="*/ 3785966 h 6858000"/>
              <a:gd name="connsiteX95-953" fmla="*/ 5712204 w 6128435"/>
              <a:gd name="connsiteY95-954" fmla="*/ 3785830 h 6858000"/>
              <a:gd name="connsiteX96-955" fmla="*/ 5724816 w 6128435"/>
              <a:gd name="connsiteY96-956" fmla="*/ 3798949 h 6858000"/>
              <a:gd name="connsiteX97-957" fmla="*/ 5733539 w 6128435"/>
              <a:gd name="connsiteY97-958" fmla="*/ 3818457 h 6858000"/>
              <a:gd name="connsiteX98-959" fmla="*/ 5768491 w 6128435"/>
              <a:gd name="connsiteY98-960" fmla="*/ 3914399 h 6858000"/>
              <a:gd name="connsiteX99-961" fmla="*/ 5793123 w 6128435"/>
              <a:gd name="connsiteY99-962" fmla="*/ 3969952 h 6858000"/>
              <a:gd name="connsiteX100-963" fmla="*/ 5808321 w 6128435"/>
              <a:gd name="connsiteY100-964" fmla="*/ 3988153 h 6858000"/>
              <a:gd name="connsiteX101-965" fmla="*/ 5825621 w 6128435"/>
              <a:gd name="connsiteY101-966" fmla="*/ 4015525 h 6858000"/>
              <a:gd name="connsiteX102-967" fmla="*/ 5860672 w 6128435"/>
              <a:gd name="connsiteY102-968" fmla="*/ 4061579 h 6858000"/>
              <a:gd name="connsiteX103-969" fmla="*/ 5872173 w 6128435"/>
              <a:gd name="connsiteY103-970" fmla="*/ 4088497 h 6858000"/>
              <a:gd name="connsiteX104-971" fmla="*/ 5883705 w 6128435"/>
              <a:gd name="connsiteY104-972" fmla="*/ 4101899 h 6858000"/>
              <a:gd name="connsiteX105-973" fmla="*/ 5885314 w 6128435"/>
              <a:gd name="connsiteY105-974" fmla="*/ 4108387 h 6858000"/>
              <a:gd name="connsiteX106-975" fmla="*/ 5894095 w 6128435"/>
              <a:gd name="connsiteY106-976" fmla="*/ 4128857 h 6858000"/>
              <a:gd name="connsiteX107-977" fmla="*/ 5898339 w 6128435"/>
              <a:gd name="connsiteY107-978" fmla="*/ 4140800 h 6858000"/>
              <a:gd name="connsiteX108-979" fmla="*/ 5899734 w 6128435"/>
              <a:gd name="connsiteY108-980" fmla="*/ 4145632 h 6858000"/>
              <a:gd name="connsiteX109-981" fmla="*/ 5897098 w 6128435"/>
              <a:gd name="connsiteY109-982" fmla="*/ 4157819 h 6858000"/>
              <a:gd name="connsiteX110-983" fmla="*/ 5904495 w 6128435"/>
              <a:gd name="connsiteY110-984" fmla="*/ 4170854 h 6858000"/>
              <a:gd name="connsiteX111-985" fmla="*/ 5903513 w 6128435"/>
              <a:gd name="connsiteY111-986" fmla="*/ 4187661 h 6858000"/>
              <a:gd name="connsiteX112-987" fmla="*/ 5917114 w 6128435"/>
              <a:gd name="connsiteY112-988" fmla="*/ 4213096 h 6858000"/>
              <a:gd name="connsiteX113-989" fmla="*/ 5921153 w 6128435"/>
              <a:gd name="connsiteY113-990" fmla="*/ 4236222 h 6858000"/>
              <a:gd name="connsiteX114-991" fmla="*/ 5924233 w 6128435"/>
              <a:gd name="connsiteY114-992" fmla="*/ 4242060 h 6858000"/>
              <a:gd name="connsiteX115-993" fmla="*/ 5923742 w 6128435"/>
              <a:gd name="connsiteY115-994" fmla="*/ 4265435 h 6858000"/>
              <a:gd name="connsiteX116-995" fmla="*/ 5928910 w 6128435"/>
              <a:gd name="connsiteY116-996" fmla="*/ 4300973 h 6858000"/>
              <a:gd name="connsiteX117-997" fmla="*/ 5939320 w 6128435"/>
              <a:gd name="connsiteY117-998" fmla="*/ 4340435 h 6858000"/>
              <a:gd name="connsiteX118-999" fmla="*/ 5946705 w 6128435"/>
              <a:gd name="connsiteY118-1000" fmla="*/ 4428051 h 6858000"/>
              <a:gd name="connsiteX119-1001" fmla="*/ 5949261 w 6128435"/>
              <a:gd name="connsiteY119-1002" fmla="*/ 4449185 h 6858000"/>
              <a:gd name="connsiteX120-1003" fmla="*/ 5957504 w 6128435"/>
              <a:gd name="connsiteY120-1004" fmla="*/ 4465911 h 6858000"/>
              <a:gd name="connsiteX121-1005" fmla="*/ 5964689 w 6128435"/>
              <a:gd name="connsiteY121-1006" fmla="*/ 4468532 h 6858000"/>
              <a:gd name="connsiteX122-1007" fmla="*/ 5967062 w 6128435"/>
              <a:gd name="connsiteY122-1008" fmla="*/ 4479923 h 6858000"/>
              <a:gd name="connsiteX123-1009" fmla="*/ 5968960 w 6128435"/>
              <a:gd name="connsiteY123-1010" fmla="*/ 4482655 h 6858000"/>
              <a:gd name="connsiteX124-1011" fmla="*/ 5978567 w 6128435"/>
              <a:gd name="connsiteY124-1012" fmla="*/ 4498605 h 6858000"/>
              <a:gd name="connsiteX125-1013" fmla="*/ 5967676 w 6128435"/>
              <a:gd name="connsiteY125-1014" fmla="*/ 4540140 h 6858000"/>
              <a:gd name="connsiteX126-1015" fmla="*/ 5980106 w 6128435"/>
              <a:gd name="connsiteY126-1016" fmla="*/ 4585087 h 6858000"/>
              <a:gd name="connsiteX127-1017" fmla="*/ 5986918 w 6128435"/>
              <a:gd name="connsiteY127-1018" fmla="*/ 4764836 h 6858000"/>
              <a:gd name="connsiteX128-1019" fmla="*/ 6013516 w 6128435"/>
              <a:gd name="connsiteY128-1020" fmla="*/ 4786619 h 6858000"/>
              <a:gd name="connsiteX129-1021" fmla="*/ 6025404 w 6128435"/>
              <a:gd name="connsiteY129-1022" fmla="*/ 4858148 h 6858000"/>
              <a:gd name="connsiteX130-1023" fmla="*/ 6007749 w 6128435"/>
              <a:gd name="connsiteY130-1024" fmla="*/ 4964715 h 6858000"/>
              <a:gd name="connsiteX131-1025" fmla="*/ 6005269 w 6128435"/>
              <a:gd name="connsiteY131-1026" fmla="*/ 5150567 h 6858000"/>
              <a:gd name="connsiteX132-1027" fmla="*/ 6001127 w 6128435"/>
              <a:gd name="connsiteY132-1028" fmla="*/ 5164609 h 6858000"/>
              <a:gd name="connsiteX133-1029" fmla="*/ 5996647 w 6128435"/>
              <a:gd name="connsiteY133-1030" fmla="*/ 5185640 h 6858000"/>
              <a:gd name="connsiteX134-1031" fmla="*/ 5998514 w 6128435"/>
              <a:gd name="connsiteY134-1032" fmla="*/ 5189673 h 6858000"/>
              <a:gd name="connsiteX135-1033" fmla="*/ 5995970 w 6128435"/>
              <a:gd name="connsiteY135-1034" fmla="*/ 5221547 h 6858000"/>
              <a:gd name="connsiteX136-1035" fmla="*/ 5997218 w 6128435"/>
              <a:gd name="connsiteY136-1036" fmla="*/ 5222031 h 6858000"/>
              <a:gd name="connsiteX137-1037" fmla="*/ 6002116 w 6128435"/>
              <a:gd name="connsiteY137-1038" fmla="*/ 5231223 h 6858000"/>
              <a:gd name="connsiteX138-1039" fmla="*/ 6008541 w 6128435"/>
              <a:gd name="connsiteY138-1040" fmla="*/ 5248680 h 6858000"/>
              <a:gd name="connsiteX139-1041" fmla="*/ 6039260 w 6128435"/>
              <a:gd name="connsiteY139-1042" fmla="*/ 5289518 h 6858000"/>
              <a:gd name="connsiteX140-1043" fmla="*/ 6036748 w 6128435"/>
              <a:gd name="connsiteY140-1044" fmla="*/ 5322752 h 6858000"/>
              <a:gd name="connsiteX141-1045" fmla="*/ 6036943 w 6128435"/>
              <a:gd name="connsiteY141-1046" fmla="*/ 5329480 h 6858000"/>
              <a:gd name="connsiteX142-1047" fmla="*/ 6037236 w 6128435"/>
              <a:gd name="connsiteY142-1048" fmla="*/ 5329634 h 6858000"/>
              <a:gd name="connsiteX143-1049" fmla="*/ 6038019 w 6128435"/>
              <a:gd name="connsiteY143-1050" fmla="*/ 5336764 h 6858000"/>
              <a:gd name="connsiteX144-1051" fmla="*/ 6037298 w 6128435"/>
              <a:gd name="connsiteY144-1052" fmla="*/ 5341753 h 6858000"/>
              <a:gd name="connsiteX145-1053" fmla="*/ 6037677 w 6128435"/>
              <a:gd name="connsiteY145-1054" fmla="*/ 5354807 h 6858000"/>
              <a:gd name="connsiteX146-1055" fmla="*/ 6039728 w 6128435"/>
              <a:gd name="connsiteY146-1056" fmla="*/ 5359416 h 6858000"/>
              <a:gd name="connsiteX147-1057" fmla="*/ 6043311 w 6128435"/>
              <a:gd name="connsiteY147-1058" fmla="*/ 5361407 h 6858000"/>
              <a:gd name="connsiteX148-1059" fmla="*/ 6042954 w 6128435"/>
              <a:gd name="connsiteY148-1060" fmla="*/ 5362576 h 6858000"/>
              <a:gd name="connsiteX149-1061" fmla="*/ 6053435 w 6128435"/>
              <a:gd name="connsiteY149-1062" fmla="*/ 5387547 h 6858000"/>
              <a:gd name="connsiteX150-1063" fmla="*/ 6065933 w 6128435"/>
              <a:gd name="connsiteY150-1064" fmla="*/ 5443002 h 6858000"/>
              <a:gd name="connsiteX151-1065" fmla="*/ 6068640 w 6128435"/>
              <a:gd name="connsiteY151-1066" fmla="*/ 5474503 h 6858000"/>
              <a:gd name="connsiteX152-1067" fmla="*/ 6080922 w 6128435"/>
              <a:gd name="connsiteY152-1068" fmla="*/ 5561070 h 6858000"/>
              <a:gd name="connsiteX153-1069" fmla="*/ 6096949 w 6128435"/>
              <a:gd name="connsiteY153-1070" fmla="*/ 5648179 h 6858000"/>
              <a:gd name="connsiteX154-1071" fmla="*/ 6125703 w 6128435"/>
              <a:gd name="connsiteY154-1072" fmla="*/ 5692894 h 6858000"/>
              <a:gd name="connsiteX155-1073" fmla="*/ 6126670 w 6128435"/>
              <a:gd name="connsiteY155-1074" fmla="*/ 5697882 h 6858000"/>
              <a:gd name="connsiteX156-1075" fmla="*/ 6124061 w 6128435"/>
              <a:gd name="connsiteY156-1076" fmla="*/ 5710294 h 6858000"/>
              <a:gd name="connsiteX157-1077" fmla="*/ 6122213 w 6128435"/>
              <a:gd name="connsiteY157-1078" fmla="*/ 5714762 h 6858000"/>
              <a:gd name="connsiteX158-1079" fmla="*/ 6121353 w 6128435"/>
              <a:gd name="connsiteY158-1080" fmla="*/ 5721725 h 6858000"/>
              <a:gd name="connsiteX159-1081" fmla="*/ 6121607 w 6128435"/>
              <a:gd name="connsiteY159-1082" fmla="*/ 5721959 h 6858000"/>
              <a:gd name="connsiteX160-1083" fmla="*/ 6120262 w 6128435"/>
              <a:gd name="connsiteY160-1084" fmla="*/ 5728358 h 6858000"/>
              <a:gd name="connsiteX161-1085" fmla="*/ 6110194 w 6128435"/>
              <a:gd name="connsiteY161-1086" fmla="*/ 5758853 h 6858000"/>
              <a:gd name="connsiteX162-1087" fmla="*/ 6127519 w 6128435"/>
              <a:gd name="connsiteY162-1088" fmla="*/ 5865775 h 6858000"/>
              <a:gd name="connsiteX163-1089" fmla="*/ 6128435 w 6128435"/>
              <a:gd name="connsiteY163-1090" fmla="*/ 5870164 h 6858000"/>
              <a:gd name="connsiteX164-1091" fmla="*/ 6119217 w 6128435"/>
              <a:gd name="connsiteY164-1092" fmla="*/ 5888542 h 6858000"/>
              <a:gd name="connsiteX165-1093" fmla="*/ 6115966 w 6128435"/>
              <a:gd name="connsiteY165-1094" fmla="*/ 5898387 h 6858000"/>
              <a:gd name="connsiteX166-1095" fmla="*/ 6111924 w 6128435"/>
              <a:gd name="connsiteY166-1096" fmla="*/ 5900444 h 6858000"/>
              <a:gd name="connsiteX167-1097" fmla="*/ 6108716 w 6128435"/>
              <a:gd name="connsiteY167-1098" fmla="*/ 5915345 h 6858000"/>
              <a:gd name="connsiteX168-1099" fmla="*/ 6109524 w 6128435"/>
              <a:gd name="connsiteY168-1100" fmla="*/ 5917328 h 6858000"/>
              <a:gd name="connsiteX169-1101" fmla="*/ 6102493 w 6128435"/>
              <a:gd name="connsiteY169-1102" fmla="*/ 5928602 h 6858000"/>
              <a:gd name="connsiteX170-1103" fmla="*/ 6056863 w 6128435"/>
              <a:gd name="connsiteY170-1104" fmla="*/ 6000643 h 6858000"/>
              <a:gd name="connsiteX171-1105" fmla="*/ 6045436 w 6128435"/>
              <a:gd name="connsiteY171-1106" fmla="*/ 6124480 h 6858000"/>
              <a:gd name="connsiteX172-1107" fmla="*/ 6030489 w 6128435"/>
              <a:gd name="connsiteY172-1108" fmla="*/ 6317666 h 6858000"/>
              <a:gd name="connsiteX173-1109" fmla="*/ 6007492 w 6128435"/>
              <a:gd name="connsiteY173-1110" fmla="*/ 6440818 h 6858000"/>
              <a:gd name="connsiteX174-1111" fmla="*/ 6009467 w 6128435"/>
              <a:gd name="connsiteY174-1112" fmla="*/ 6487076 h 6858000"/>
              <a:gd name="connsiteX175-1113" fmla="*/ 5995064 w 6128435"/>
              <a:gd name="connsiteY175-1114" fmla="*/ 6540791 h 6858000"/>
              <a:gd name="connsiteX176-1115" fmla="*/ 5996309 w 6128435"/>
              <a:gd name="connsiteY176-1116" fmla="*/ 6543961 h 6858000"/>
              <a:gd name="connsiteX177-1117" fmla="*/ 5996048 w 6128435"/>
              <a:gd name="connsiteY177-1118" fmla="*/ 6555444 h 6858000"/>
              <a:gd name="connsiteX178-1119" fmla="*/ 6002524 w 6128435"/>
              <a:gd name="connsiteY178-1120" fmla="*/ 6560188 h 6858000"/>
              <a:gd name="connsiteX179-1121" fmla="*/ 6006823 w 6128435"/>
              <a:gd name="connsiteY179-1122" fmla="*/ 6578546 h 6858000"/>
              <a:gd name="connsiteX180-1123" fmla="*/ 6004510 w 6128435"/>
              <a:gd name="connsiteY180-1124" fmla="*/ 6599256 h 6858000"/>
              <a:gd name="connsiteX181-1125" fmla="*/ 5986207 w 6128435"/>
              <a:gd name="connsiteY181-1126" fmla="*/ 6695855 h 6858000"/>
              <a:gd name="connsiteX182-1127" fmla="*/ 5979428 w 6128435"/>
              <a:gd name="connsiteY182-1128" fmla="*/ 6754678 h 6858000"/>
              <a:gd name="connsiteX183-1129" fmla="*/ 5983398 w 6128435"/>
              <a:gd name="connsiteY183-1130" fmla="*/ 6778641 h 6858000"/>
              <a:gd name="connsiteX184-1131" fmla="*/ 5984543 w 6128435"/>
              <a:gd name="connsiteY184-1132" fmla="*/ 6811016 h 6858000"/>
              <a:gd name="connsiteX185-1133" fmla="*/ 5981802 w 6128435"/>
              <a:gd name="connsiteY185-1134" fmla="*/ 6838578 h 6858000"/>
              <a:gd name="connsiteX186-1135" fmla="*/ 5979671 w 6128435"/>
              <a:gd name="connsiteY186-1136" fmla="*/ 6858000 h 6858000"/>
              <a:gd name="connsiteX187-1137" fmla="*/ 0 w 6128435"/>
              <a:gd name="connsiteY187-1138" fmla="*/ 6858000 h 6858000"/>
              <a:gd name="connsiteX188-1139" fmla="*/ 0 w 6128435"/>
              <a:gd name="connsiteY188-1140" fmla="*/ 0 h 6858000"/>
              <a:gd name="connsiteX0-1141" fmla="*/ 0 w 6128435"/>
              <a:gd name="connsiteY0-1142" fmla="*/ 0 h 6858000"/>
              <a:gd name="connsiteX1-1143" fmla="*/ 4965888 w 6128435"/>
              <a:gd name="connsiteY1-1144" fmla="*/ 0 h 6858000"/>
              <a:gd name="connsiteX2-1145" fmla="*/ 4967767 w 6128435"/>
              <a:gd name="connsiteY2-1146" fmla="*/ 7930 h 6858000"/>
              <a:gd name="connsiteX3-1147" fmla="*/ 4979444 w 6128435"/>
              <a:gd name="connsiteY3-1148" fmla="*/ 43921 h 6858000"/>
              <a:gd name="connsiteX4-1149" fmla="*/ 5021173 w 6128435"/>
              <a:gd name="connsiteY4-1150" fmla="*/ 123738 h 6858000"/>
              <a:gd name="connsiteX5-1151" fmla="*/ 5075458 w 6128435"/>
              <a:gd name="connsiteY5-1152" fmla="*/ 264355 h 6858000"/>
              <a:gd name="connsiteX6-1153" fmla="*/ 5081175 w 6128435"/>
              <a:gd name="connsiteY6-1154" fmla="*/ 277448 h 6858000"/>
              <a:gd name="connsiteX7-1155" fmla="*/ 5097011 w 6128435"/>
              <a:gd name="connsiteY7-1156" fmla="*/ 355616 h 6858000"/>
              <a:gd name="connsiteX8-1157" fmla="*/ 5130982 w 6128435"/>
              <a:gd name="connsiteY8-1158" fmla="*/ 412030 h 6858000"/>
              <a:gd name="connsiteX9-1159" fmla="*/ 5153000 w 6128435"/>
              <a:gd name="connsiteY9-1160" fmla="*/ 507134 h 6858000"/>
              <a:gd name="connsiteX10-1161" fmla="*/ 5171282 w 6128435"/>
              <a:gd name="connsiteY10-1162" fmla="*/ 602071 h 6858000"/>
              <a:gd name="connsiteX11-1163" fmla="*/ 5176196 w 6128435"/>
              <a:gd name="connsiteY11-1164" fmla="*/ 636822 h 6858000"/>
              <a:gd name="connsiteX12-1165" fmla="*/ 5201957 w 6128435"/>
              <a:gd name="connsiteY12-1166" fmla="*/ 736835 h 6858000"/>
              <a:gd name="connsiteX13-1167" fmla="*/ 5185452 w 6128435"/>
              <a:gd name="connsiteY13-1168" fmla="*/ 745392 h 6858000"/>
              <a:gd name="connsiteX14-1169" fmla="*/ 5189051 w 6128435"/>
              <a:gd name="connsiteY14-1170" fmla="*/ 782518 h 6858000"/>
              <a:gd name="connsiteX15-1171" fmla="*/ 5210428 w 6128435"/>
              <a:gd name="connsiteY15-1172" fmla="*/ 815772 h 6858000"/>
              <a:gd name="connsiteX16-1173" fmla="*/ 5221088 w 6128435"/>
              <a:gd name="connsiteY16-1174" fmla="*/ 860193 h 6858000"/>
              <a:gd name="connsiteX17-1175" fmla="*/ 5227653 w 6128435"/>
              <a:gd name="connsiteY17-1176" fmla="*/ 886709 h 6858000"/>
              <a:gd name="connsiteX18-1177" fmla="*/ 5230806 w 6128435"/>
              <a:gd name="connsiteY18-1178" fmla="*/ 961354 h 6858000"/>
              <a:gd name="connsiteX19-1179" fmla="*/ 5201018 w 6128435"/>
              <a:gd name="connsiteY19-1180" fmla="*/ 1095027 h 6858000"/>
              <a:gd name="connsiteX20-1181" fmla="*/ 5202153 w 6128435"/>
              <a:gd name="connsiteY20-1182" fmla="*/ 1133224 h 6858000"/>
              <a:gd name="connsiteX21-1183" fmla="*/ 5207370 w 6128435"/>
              <a:gd name="connsiteY21-1184" fmla="*/ 1138097 h 6858000"/>
              <a:gd name="connsiteX22-1185" fmla="*/ 5189234 w 6128435"/>
              <a:gd name="connsiteY22-1186" fmla="*/ 1193495 h 6858000"/>
              <a:gd name="connsiteX23-1187" fmla="*/ 5202769 w 6128435"/>
              <a:gd name="connsiteY23-1188" fmla="*/ 1269450 h 6858000"/>
              <a:gd name="connsiteX24-1189" fmla="*/ 5225968 w 6128435"/>
              <a:gd name="connsiteY24-1190" fmla="*/ 1357994 h 6858000"/>
              <a:gd name="connsiteX25-1191" fmla="*/ 5233819 w 6128435"/>
              <a:gd name="connsiteY25-1192" fmla="*/ 1380922 h 6858000"/>
              <a:gd name="connsiteX26-1193" fmla="*/ 5237226 w 6128435"/>
              <a:gd name="connsiteY26-1194" fmla="*/ 1441327 h 6858000"/>
              <a:gd name="connsiteX27-1195" fmla="*/ 5244434 w 6128435"/>
              <a:gd name="connsiteY27-1196" fmla="*/ 1580810 h 6858000"/>
              <a:gd name="connsiteX28-1197" fmla="*/ 5251453 w 6128435"/>
              <a:gd name="connsiteY28-1198" fmla="*/ 1583934 h 6858000"/>
              <a:gd name="connsiteX29-1199" fmla="*/ 5253136 w 6128435"/>
              <a:gd name="connsiteY29-1200" fmla="*/ 1595457 h 6858000"/>
              <a:gd name="connsiteX30-1201" fmla="*/ 5254863 w 6128435"/>
              <a:gd name="connsiteY30-1202" fmla="*/ 1598311 h 6858000"/>
              <a:gd name="connsiteX31-1203" fmla="*/ 5263491 w 6128435"/>
              <a:gd name="connsiteY31-1204" fmla="*/ 1614889 h 6858000"/>
              <a:gd name="connsiteX32-1205" fmla="*/ 5250095 w 6128435"/>
              <a:gd name="connsiteY32-1206" fmla="*/ 1655519 h 6858000"/>
              <a:gd name="connsiteX33-1207" fmla="*/ 5259788 w 6128435"/>
              <a:gd name="connsiteY33-1208" fmla="*/ 1701198 h 6858000"/>
              <a:gd name="connsiteX34-1209" fmla="*/ 5255696 w 6128435"/>
              <a:gd name="connsiteY34-1210" fmla="*/ 1880842 h 6858000"/>
              <a:gd name="connsiteX35-1211" fmla="*/ 5280947 w 6128435"/>
              <a:gd name="connsiteY35-1212" fmla="*/ 1904438 h 6858000"/>
              <a:gd name="connsiteX36-1213" fmla="*/ 5288486 w 6128435"/>
              <a:gd name="connsiteY36-1214" fmla="*/ 1976575 h 6858000"/>
              <a:gd name="connsiteX37-1215" fmla="*/ 5252592 w 6128435"/>
              <a:gd name="connsiteY37-1216" fmla="*/ 2092210 h 6858000"/>
              <a:gd name="connsiteX38-1217" fmla="*/ 5264303 w 6128435"/>
              <a:gd name="connsiteY38-1218" fmla="*/ 2225157 h 6858000"/>
              <a:gd name="connsiteX39-1219" fmla="*/ 5254949 w 6128435"/>
              <a:gd name="connsiteY39-1220" fmla="*/ 2236160 h 6858000"/>
              <a:gd name="connsiteX40-1221" fmla="*/ 5250104 w 6128435"/>
              <a:gd name="connsiteY40-1222" fmla="*/ 2249166 h 6858000"/>
              <a:gd name="connsiteX41-1223" fmla="*/ 5251214 w 6128435"/>
              <a:gd name="connsiteY41-1224" fmla="*/ 2250944 h 6858000"/>
              <a:gd name="connsiteX42-1225" fmla="*/ 5250644 w 6128435"/>
              <a:gd name="connsiteY42-1226" fmla="*/ 2266619 h 6858000"/>
              <a:gd name="connsiteX43-1227" fmla="*/ 5247111 w 6128435"/>
              <a:gd name="connsiteY43-1228" fmla="*/ 2269679 h 6858000"/>
              <a:gd name="connsiteX44-1229" fmla="*/ 5245653 w 6128435"/>
              <a:gd name="connsiteY44-1230" fmla="*/ 2280317 h 6858000"/>
              <a:gd name="connsiteX45-1231" fmla="*/ 5239901 w 6128435"/>
              <a:gd name="connsiteY45-1232" fmla="*/ 2300961 h 6858000"/>
              <a:gd name="connsiteX46-1233" fmla="*/ 5241522 w 6128435"/>
              <a:gd name="connsiteY46-1234" fmla="*/ 2305114 h 6858000"/>
              <a:gd name="connsiteX47-1235" fmla="*/ 5237050 w 6128435"/>
              <a:gd name="connsiteY47-1236" fmla="*/ 2336703 h 6858000"/>
              <a:gd name="connsiteX48-1237" fmla="*/ 5238267 w 6128435"/>
              <a:gd name="connsiteY48-1238" fmla="*/ 2337277 h 6858000"/>
              <a:gd name="connsiteX49-1239" fmla="*/ 5242602 w 6128435"/>
              <a:gd name="connsiteY49-1240" fmla="*/ 2346782 h 6858000"/>
              <a:gd name="connsiteX50-1241" fmla="*/ 5247963 w 6128435"/>
              <a:gd name="connsiteY50-1242" fmla="*/ 2364638 h 6858000"/>
              <a:gd name="connsiteX51-1243" fmla="*/ 5276175 w 6128435"/>
              <a:gd name="connsiteY51-1244" fmla="*/ 2407515 h 6858000"/>
              <a:gd name="connsiteX52-1245" fmla="*/ 5271650 w 6128435"/>
              <a:gd name="connsiteY52-1246" fmla="*/ 2440467 h 6858000"/>
              <a:gd name="connsiteX53-1247" fmla="*/ 5271438 w 6128435"/>
              <a:gd name="connsiteY53-1248" fmla="*/ 2447186 h 6858000"/>
              <a:gd name="connsiteX54-1249" fmla="*/ 5271722 w 6128435"/>
              <a:gd name="connsiteY54-1250" fmla="*/ 2447359 h 6858000"/>
              <a:gd name="connsiteX55-1251" fmla="*/ 5272069 w 6128435"/>
              <a:gd name="connsiteY55-1252" fmla="*/ 2454523 h 6858000"/>
              <a:gd name="connsiteX56-1253" fmla="*/ 5271049 w 6128435"/>
              <a:gd name="connsiteY56-1254" fmla="*/ 2459442 h 6858000"/>
              <a:gd name="connsiteX57-1255" fmla="*/ 5270636 w 6128435"/>
              <a:gd name="connsiteY57-1256" fmla="*/ 2472481 h 6858000"/>
              <a:gd name="connsiteX58-1257" fmla="*/ 5272406 w 6128435"/>
              <a:gd name="connsiteY58-1258" fmla="*/ 2477221 h 6858000"/>
              <a:gd name="connsiteX59-1259" fmla="*/ 5307538 w 6128435"/>
              <a:gd name="connsiteY59-1260" fmla="*/ 2514685 h 6858000"/>
              <a:gd name="connsiteX60-1261" fmla="*/ 5337604 w 6128435"/>
              <a:gd name="connsiteY60-1262" fmla="*/ 2597632 h 6858000"/>
              <a:gd name="connsiteX61-1263" fmla="*/ 5407503 w 6128435"/>
              <a:gd name="connsiteY61-1264" fmla="*/ 2786290 h 6858000"/>
              <a:gd name="connsiteX62-1265" fmla="*/ 5407356 w 6128435"/>
              <a:gd name="connsiteY62-1266" fmla="*/ 2787545 h 6858000"/>
              <a:gd name="connsiteX63-1267" fmla="*/ 5411130 w 6128435"/>
              <a:gd name="connsiteY63-1268" fmla="*/ 2788640 h 6858000"/>
              <a:gd name="connsiteX64-1269" fmla="*/ 5416439 w 6128435"/>
              <a:gd name="connsiteY64-1270" fmla="*/ 2805666 h 6858000"/>
              <a:gd name="connsiteX65-1271" fmla="*/ 5416589 w 6128435"/>
              <a:gd name="connsiteY65-1272" fmla="*/ 2810822 h 6858000"/>
              <a:gd name="connsiteX66-1273" fmla="*/ 5418542 w 6128435"/>
              <a:gd name="connsiteY66-1274" fmla="*/ 2817745 h 6858000"/>
              <a:gd name="connsiteX67-1275" fmla="*/ 5418847 w 6128435"/>
              <a:gd name="connsiteY67-1276" fmla="*/ 2817825 h 6858000"/>
              <a:gd name="connsiteX68-1277" fmla="*/ 5423364 w 6128435"/>
              <a:gd name="connsiteY68-1278" fmla="*/ 2858292 h 6858000"/>
              <a:gd name="connsiteX69-1279" fmla="*/ 5479298 w 6128435"/>
              <a:gd name="connsiteY69-1280" fmla="*/ 2947791 h 6858000"/>
              <a:gd name="connsiteX70-1281" fmla="*/ 5481770 w 6128435"/>
              <a:gd name="connsiteY70-1282" fmla="*/ 2951352 h 6858000"/>
              <a:gd name="connsiteX71-1283" fmla="*/ 5481013 w 6128435"/>
              <a:gd name="connsiteY71-1284" fmla="*/ 2973461 h 6858000"/>
              <a:gd name="connsiteX72-1285" fmla="*/ 5482045 w 6128435"/>
              <a:gd name="connsiteY72-1286" fmla="*/ 2984371 h 6858000"/>
              <a:gd name="connsiteX73-1287" fmla="*/ 5479405 w 6128435"/>
              <a:gd name="connsiteY73-1288" fmla="*/ 2988507 h 6858000"/>
              <a:gd name="connsiteX74-1289" fmla="*/ 5482415 w 6128435"/>
              <a:gd name="connsiteY74-1290" fmla="*/ 3004079 h 6858000"/>
              <a:gd name="connsiteX75-1291" fmla="*/ 5483865 w 6128435"/>
              <a:gd name="connsiteY75-1292" fmla="*/ 3005467 h 6858000"/>
              <a:gd name="connsiteX76-1293" fmla="*/ 5482236 w 6128435"/>
              <a:gd name="connsiteY76-1294" fmla="*/ 3019791 h 6858000"/>
              <a:gd name="connsiteX77-1295" fmla="*/ 5475895 w 6128435"/>
              <a:gd name="connsiteY77-1296" fmla="*/ 3033578 h 6858000"/>
              <a:gd name="connsiteX78-1297" fmla="*/ 5477595 w 6128435"/>
              <a:gd name="connsiteY78-1298" fmla="*/ 3250534 h 6858000"/>
              <a:gd name="connsiteX79-1299" fmla="*/ 5532836 w 6128435"/>
              <a:gd name="connsiteY79-1300" fmla="*/ 3353840 h 6858000"/>
              <a:gd name="connsiteX80-1301" fmla="*/ 5561229 w 6128435"/>
              <a:gd name="connsiteY80-1302" fmla="*/ 3395784 h 6858000"/>
              <a:gd name="connsiteX81-1303" fmla="*/ 5589758 w 6128435"/>
              <a:gd name="connsiteY81-1304" fmla="*/ 3506453 h 6858000"/>
              <a:gd name="connsiteX82-1305" fmla="*/ 5596144 w 6128435"/>
              <a:gd name="connsiteY82-1306" fmla="*/ 3534624 h 6858000"/>
              <a:gd name="connsiteX83-1307" fmla="*/ 5597750 w 6128435"/>
              <a:gd name="connsiteY83-1308" fmla="*/ 3534129 h 6858000"/>
              <a:gd name="connsiteX84-1309" fmla="*/ 5599700 w 6128435"/>
              <a:gd name="connsiteY84-1310" fmla="*/ 3547221 h 6858000"/>
              <a:gd name="connsiteX85-1311" fmla="*/ 5615031 w 6128435"/>
              <a:gd name="connsiteY85-1312" fmla="*/ 3557482 h 6858000"/>
              <a:gd name="connsiteX86-1313" fmla="*/ 5618377 w 6128435"/>
              <a:gd name="connsiteY86-1314" fmla="*/ 3588431 h 6858000"/>
              <a:gd name="connsiteX87-1315" fmla="*/ 5612155 w 6128435"/>
              <a:gd name="connsiteY87-1316" fmla="*/ 3589869 h 6858000"/>
              <a:gd name="connsiteX88-1317" fmla="*/ 5620843 w 6128435"/>
              <a:gd name="connsiteY88-1318" fmla="*/ 3606745 h 6858000"/>
              <a:gd name="connsiteX89-1319" fmla="*/ 5655472 w 6128435"/>
              <a:gd name="connsiteY89-1320" fmla="*/ 3678877 h 6858000"/>
              <a:gd name="connsiteX90-1321" fmla="*/ 5680448 w 6128435"/>
              <a:gd name="connsiteY90-1322" fmla="*/ 3717760 h 6858000"/>
              <a:gd name="connsiteX91-1323" fmla="*/ 5683015 w 6128435"/>
              <a:gd name="connsiteY91-1324" fmla="*/ 3762025 h 6858000"/>
              <a:gd name="connsiteX92-1325" fmla="*/ 5696643 w 6128435"/>
              <a:gd name="connsiteY92-1326" fmla="*/ 3773888 h 6858000"/>
              <a:gd name="connsiteX93-1327" fmla="*/ 5699203 w 6128435"/>
              <a:gd name="connsiteY93-1328" fmla="*/ 3775823 h 6858000"/>
              <a:gd name="connsiteX94-1329" fmla="*/ 5704824 w 6128435"/>
              <a:gd name="connsiteY94-1330" fmla="*/ 3785966 h 6858000"/>
              <a:gd name="connsiteX95-1331" fmla="*/ 5712204 w 6128435"/>
              <a:gd name="connsiteY95-1332" fmla="*/ 3785830 h 6858000"/>
              <a:gd name="connsiteX96-1333" fmla="*/ 5724816 w 6128435"/>
              <a:gd name="connsiteY96-1334" fmla="*/ 3798949 h 6858000"/>
              <a:gd name="connsiteX97-1335" fmla="*/ 5733539 w 6128435"/>
              <a:gd name="connsiteY97-1336" fmla="*/ 3818457 h 6858000"/>
              <a:gd name="connsiteX98-1337" fmla="*/ 5768491 w 6128435"/>
              <a:gd name="connsiteY98-1338" fmla="*/ 3914399 h 6858000"/>
              <a:gd name="connsiteX99-1339" fmla="*/ 5793123 w 6128435"/>
              <a:gd name="connsiteY99-1340" fmla="*/ 3969952 h 6858000"/>
              <a:gd name="connsiteX100-1341" fmla="*/ 5808321 w 6128435"/>
              <a:gd name="connsiteY100-1342" fmla="*/ 3988153 h 6858000"/>
              <a:gd name="connsiteX101-1343" fmla="*/ 5825621 w 6128435"/>
              <a:gd name="connsiteY101-1344" fmla="*/ 4015525 h 6858000"/>
              <a:gd name="connsiteX102-1345" fmla="*/ 5860672 w 6128435"/>
              <a:gd name="connsiteY102-1346" fmla="*/ 4061579 h 6858000"/>
              <a:gd name="connsiteX103-1347" fmla="*/ 5872173 w 6128435"/>
              <a:gd name="connsiteY103-1348" fmla="*/ 4088497 h 6858000"/>
              <a:gd name="connsiteX104-1349" fmla="*/ 5883705 w 6128435"/>
              <a:gd name="connsiteY104-1350" fmla="*/ 4101899 h 6858000"/>
              <a:gd name="connsiteX105-1351" fmla="*/ 5885314 w 6128435"/>
              <a:gd name="connsiteY105-1352" fmla="*/ 4108387 h 6858000"/>
              <a:gd name="connsiteX106-1353" fmla="*/ 5894095 w 6128435"/>
              <a:gd name="connsiteY106-1354" fmla="*/ 4128857 h 6858000"/>
              <a:gd name="connsiteX107-1355" fmla="*/ 5898339 w 6128435"/>
              <a:gd name="connsiteY107-1356" fmla="*/ 4140800 h 6858000"/>
              <a:gd name="connsiteX108-1357" fmla="*/ 5899734 w 6128435"/>
              <a:gd name="connsiteY108-1358" fmla="*/ 4145632 h 6858000"/>
              <a:gd name="connsiteX109-1359" fmla="*/ 5897098 w 6128435"/>
              <a:gd name="connsiteY109-1360" fmla="*/ 4157819 h 6858000"/>
              <a:gd name="connsiteX110-1361" fmla="*/ 5903513 w 6128435"/>
              <a:gd name="connsiteY110-1362" fmla="*/ 4187661 h 6858000"/>
              <a:gd name="connsiteX111-1363" fmla="*/ 5917114 w 6128435"/>
              <a:gd name="connsiteY111-1364" fmla="*/ 4213096 h 6858000"/>
              <a:gd name="connsiteX112-1365" fmla="*/ 5921153 w 6128435"/>
              <a:gd name="connsiteY112-1366" fmla="*/ 4236222 h 6858000"/>
              <a:gd name="connsiteX113-1367" fmla="*/ 5924233 w 6128435"/>
              <a:gd name="connsiteY113-1368" fmla="*/ 4242060 h 6858000"/>
              <a:gd name="connsiteX114-1369" fmla="*/ 5923742 w 6128435"/>
              <a:gd name="connsiteY114-1370" fmla="*/ 4265435 h 6858000"/>
              <a:gd name="connsiteX115-1371" fmla="*/ 5928910 w 6128435"/>
              <a:gd name="connsiteY115-1372" fmla="*/ 4300973 h 6858000"/>
              <a:gd name="connsiteX116-1373" fmla="*/ 5939320 w 6128435"/>
              <a:gd name="connsiteY116-1374" fmla="*/ 4340435 h 6858000"/>
              <a:gd name="connsiteX117-1375" fmla="*/ 5946705 w 6128435"/>
              <a:gd name="connsiteY117-1376" fmla="*/ 4428051 h 6858000"/>
              <a:gd name="connsiteX118-1377" fmla="*/ 5949261 w 6128435"/>
              <a:gd name="connsiteY118-1378" fmla="*/ 4449185 h 6858000"/>
              <a:gd name="connsiteX119-1379" fmla="*/ 5957504 w 6128435"/>
              <a:gd name="connsiteY119-1380" fmla="*/ 4465911 h 6858000"/>
              <a:gd name="connsiteX120-1381" fmla="*/ 5964689 w 6128435"/>
              <a:gd name="connsiteY120-1382" fmla="*/ 4468532 h 6858000"/>
              <a:gd name="connsiteX121-1383" fmla="*/ 5967062 w 6128435"/>
              <a:gd name="connsiteY121-1384" fmla="*/ 4479923 h 6858000"/>
              <a:gd name="connsiteX122-1385" fmla="*/ 5968960 w 6128435"/>
              <a:gd name="connsiteY122-1386" fmla="*/ 4482655 h 6858000"/>
              <a:gd name="connsiteX123-1387" fmla="*/ 5978567 w 6128435"/>
              <a:gd name="connsiteY123-1388" fmla="*/ 4498605 h 6858000"/>
              <a:gd name="connsiteX124-1389" fmla="*/ 5967676 w 6128435"/>
              <a:gd name="connsiteY124-1390" fmla="*/ 4540140 h 6858000"/>
              <a:gd name="connsiteX125-1391" fmla="*/ 5980106 w 6128435"/>
              <a:gd name="connsiteY125-1392" fmla="*/ 4585087 h 6858000"/>
              <a:gd name="connsiteX126-1393" fmla="*/ 5986918 w 6128435"/>
              <a:gd name="connsiteY126-1394" fmla="*/ 4764836 h 6858000"/>
              <a:gd name="connsiteX127-1395" fmla="*/ 6013516 w 6128435"/>
              <a:gd name="connsiteY127-1396" fmla="*/ 4786619 h 6858000"/>
              <a:gd name="connsiteX128-1397" fmla="*/ 6025404 w 6128435"/>
              <a:gd name="connsiteY128-1398" fmla="*/ 4858148 h 6858000"/>
              <a:gd name="connsiteX129-1399" fmla="*/ 6007749 w 6128435"/>
              <a:gd name="connsiteY129-1400" fmla="*/ 4964715 h 6858000"/>
              <a:gd name="connsiteX130-1401" fmla="*/ 6005269 w 6128435"/>
              <a:gd name="connsiteY130-1402" fmla="*/ 5150567 h 6858000"/>
              <a:gd name="connsiteX131-1403" fmla="*/ 6001127 w 6128435"/>
              <a:gd name="connsiteY131-1404" fmla="*/ 5164609 h 6858000"/>
              <a:gd name="connsiteX132-1405" fmla="*/ 5996647 w 6128435"/>
              <a:gd name="connsiteY132-1406" fmla="*/ 5185640 h 6858000"/>
              <a:gd name="connsiteX133-1407" fmla="*/ 5998514 w 6128435"/>
              <a:gd name="connsiteY133-1408" fmla="*/ 5189673 h 6858000"/>
              <a:gd name="connsiteX134-1409" fmla="*/ 5995970 w 6128435"/>
              <a:gd name="connsiteY134-1410" fmla="*/ 5221547 h 6858000"/>
              <a:gd name="connsiteX135-1411" fmla="*/ 5997218 w 6128435"/>
              <a:gd name="connsiteY135-1412" fmla="*/ 5222031 h 6858000"/>
              <a:gd name="connsiteX136-1413" fmla="*/ 6002116 w 6128435"/>
              <a:gd name="connsiteY136-1414" fmla="*/ 5231223 h 6858000"/>
              <a:gd name="connsiteX137-1415" fmla="*/ 6008541 w 6128435"/>
              <a:gd name="connsiteY137-1416" fmla="*/ 5248680 h 6858000"/>
              <a:gd name="connsiteX138-1417" fmla="*/ 6039260 w 6128435"/>
              <a:gd name="connsiteY138-1418" fmla="*/ 5289518 h 6858000"/>
              <a:gd name="connsiteX139-1419" fmla="*/ 6036748 w 6128435"/>
              <a:gd name="connsiteY139-1420" fmla="*/ 5322752 h 6858000"/>
              <a:gd name="connsiteX140-1421" fmla="*/ 6036943 w 6128435"/>
              <a:gd name="connsiteY140-1422" fmla="*/ 5329480 h 6858000"/>
              <a:gd name="connsiteX141-1423" fmla="*/ 6037236 w 6128435"/>
              <a:gd name="connsiteY141-1424" fmla="*/ 5329634 h 6858000"/>
              <a:gd name="connsiteX142-1425" fmla="*/ 6038019 w 6128435"/>
              <a:gd name="connsiteY142-1426" fmla="*/ 5336764 h 6858000"/>
              <a:gd name="connsiteX143-1427" fmla="*/ 6037298 w 6128435"/>
              <a:gd name="connsiteY143-1428" fmla="*/ 5341753 h 6858000"/>
              <a:gd name="connsiteX144-1429" fmla="*/ 6037677 w 6128435"/>
              <a:gd name="connsiteY144-1430" fmla="*/ 5354807 h 6858000"/>
              <a:gd name="connsiteX145-1431" fmla="*/ 6039728 w 6128435"/>
              <a:gd name="connsiteY145-1432" fmla="*/ 5359416 h 6858000"/>
              <a:gd name="connsiteX146-1433" fmla="*/ 6043311 w 6128435"/>
              <a:gd name="connsiteY146-1434" fmla="*/ 5361407 h 6858000"/>
              <a:gd name="connsiteX147-1435" fmla="*/ 6042954 w 6128435"/>
              <a:gd name="connsiteY147-1436" fmla="*/ 5362576 h 6858000"/>
              <a:gd name="connsiteX148-1437" fmla="*/ 6053435 w 6128435"/>
              <a:gd name="connsiteY148-1438" fmla="*/ 5387547 h 6858000"/>
              <a:gd name="connsiteX149-1439" fmla="*/ 6065933 w 6128435"/>
              <a:gd name="connsiteY149-1440" fmla="*/ 5443002 h 6858000"/>
              <a:gd name="connsiteX150-1441" fmla="*/ 6068640 w 6128435"/>
              <a:gd name="connsiteY150-1442" fmla="*/ 5474503 h 6858000"/>
              <a:gd name="connsiteX151-1443" fmla="*/ 6080922 w 6128435"/>
              <a:gd name="connsiteY151-1444" fmla="*/ 5561070 h 6858000"/>
              <a:gd name="connsiteX152-1445" fmla="*/ 6096949 w 6128435"/>
              <a:gd name="connsiteY152-1446" fmla="*/ 5648179 h 6858000"/>
              <a:gd name="connsiteX153-1447" fmla="*/ 6125703 w 6128435"/>
              <a:gd name="connsiteY153-1448" fmla="*/ 5692894 h 6858000"/>
              <a:gd name="connsiteX154-1449" fmla="*/ 6126670 w 6128435"/>
              <a:gd name="connsiteY154-1450" fmla="*/ 5697882 h 6858000"/>
              <a:gd name="connsiteX155-1451" fmla="*/ 6124061 w 6128435"/>
              <a:gd name="connsiteY155-1452" fmla="*/ 5710294 h 6858000"/>
              <a:gd name="connsiteX156-1453" fmla="*/ 6122213 w 6128435"/>
              <a:gd name="connsiteY156-1454" fmla="*/ 5714762 h 6858000"/>
              <a:gd name="connsiteX157-1455" fmla="*/ 6121353 w 6128435"/>
              <a:gd name="connsiteY157-1456" fmla="*/ 5721725 h 6858000"/>
              <a:gd name="connsiteX158-1457" fmla="*/ 6121607 w 6128435"/>
              <a:gd name="connsiteY158-1458" fmla="*/ 5721959 h 6858000"/>
              <a:gd name="connsiteX159-1459" fmla="*/ 6120262 w 6128435"/>
              <a:gd name="connsiteY159-1460" fmla="*/ 5728358 h 6858000"/>
              <a:gd name="connsiteX160-1461" fmla="*/ 6110194 w 6128435"/>
              <a:gd name="connsiteY160-1462" fmla="*/ 5758853 h 6858000"/>
              <a:gd name="connsiteX161-1463" fmla="*/ 6127519 w 6128435"/>
              <a:gd name="connsiteY161-1464" fmla="*/ 5865775 h 6858000"/>
              <a:gd name="connsiteX162-1465" fmla="*/ 6128435 w 6128435"/>
              <a:gd name="connsiteY162-1466" fmla="*/ 5870164 h 6858000"/>
              <a:gd name="connsiteX163-1467" fmla="*/ 6119217 w 6128435"/>
              <a:gd name="connsiteY163-1468" fmla="*/ 5888542 h 6858000"/>
              <a:gd name="connsiteX164-1469" fmla="*/ 6115966 w 6128435"/>
              <a:gd name="connsiteY164-1470" fmla="*/ 5898387 h 6858000"/>
              <a:gd name="connsiteX165-1471" fmla="*/ 6111924 w 6128435"/>
              <a:gd name="connsiteY165-1472" fmla="*/ 5900444 h 6858000"/>
              <a:gd name="connsiteX166-1473" fmla="*/ 6108716 w 6128435"/>
              <a:gd name="connsiteY166-1474" fmla="*/ 5915345 h 6858000"/>
              <a:gd name="connsiteX167-1475" fmla="*/ 6109524 w 6128435"/>
              <a:gd name="connsiteY167-1476" fmla="*/ 5917328 h 6858000"/>
              <a:gd name="connsiteX168-1477" fmla="*/ 6102493 w 6128435"/>
              <a:gd name="connsiteY168-1478" fmla="*/ 5928602 h 6858000"/>
              <a:gd name="connsiteX169-1479" fmla="*/ 6056863 w 6128435"/>
              <a:gd name="connsiteY169-1480" fmla="*/ 6000643 h 6858000"/>
              <a:gd name="connsiteX170-1481" fmla="*/ 6045436 w 6128435"/>
              <a:gd name="connsiteY170-1482" fmla="*/ 6124480 h 6858000"/>
              <a:gd name="connsiteX171-1483" fmla="*/ 6030489 w 6128435"/>
              <a:gd name="connsiteY171-1484" fmla="*/ 6317666 h 6858000"/>
              <a:gd name="connsiteX172-1485" fmla="*/ 6007492 w 6128435"/>
              <a:gd name="connsiteY172-1486" fmla="*/ 6440818 h 6858000"/>
              <a:gd name="connsiteX173-1487" fmla="*/ 6009467 w 6128435"/>
              <a:gd name="connsiteY173-1488" fmla="*/ 6487076 h 6858000"/>
              <a:gd name="connsiteX174-1489" fmla="*/ 5995064 w 6128435"/>
              <a:gd name="connsiteY174-1490" fmla="*/ 6540791 h 6858000"/>
              <a:gd name="connsiteX175-1491" fmla="*/ 5996309 w 6128435"/>
              <a:gd name="connsiteY175-1492" fmla="*/ 6543961 h 6858000"/>
              <a:gd name="connsiteX176-1493" fmla="*/ 5996048 w 6128435"/>
              <a:gd name="connsiteY176-1494" fmla="*/ 6555444 h 6858000"/>
              <a:gd name="connsiteX177-1495" fmla="*/ 6002524 w 6128435"/>
              <a:gd name="connsiteY177-1496" fmla="*/ 6560188 h 6858000"/>
              <a:gd name="connsiteX178-1497" fmla="*/ 6006823 w 6128435"/>
              <a:gd name="connsiteY178-1498" fmla="*/ 6578546 h 6858000"/>
              <a:gd name="connsiteX179-1499" fmla="*/ 6004510 w 6128435"/>
              <a:gd name="connsiteY179-1500" fmla="*/ 6599256 h 6858000"/>
              <a:gd name="connsiteX180-1501" fmla="*/ 5986207 w 6128435"/>
              <a:gd name="connsiteY180-1502" fmla="*/ 6695855 h 6858000"/>
              <a:gd name="connsiteX181-1503" fmla="*/ 5979428 w 6128435"/>
              <a:gd name="connsiteY181-1504" fmla="*/ 6754678 h 6858000"/>
              <a:gd name="connsiteX182-1505" fmla="*/ 5983398 w 6128435"/>
              <a:gd name="connsiteY182-1506" fmla="*/ 6778641 h 6858000"/>
              <a:gd name="connsiteX183-1507" fmla="*/ 5984543 w 6128435"/>
              <a:gd name="connsiteY183-1508" fmla="*/ 6811016 h 6858000"/>
              <a:gd name="connsiteX184-1509" fmla="*/ 5981802 w 6128435"/>
              <a:gd name="connsiteY184-1510" fmla="*/ 6838578 h 6858000"/>
              <a:gd name="connsiteX185-1511" fmla="*/ 5979671 w 6128435"/>
              <a:gd name="connsiteY185-1512" fmla="*/ 6858000 h 6858000"/>
              <a:gd name="connsiteX186-1513" fmla="*/ 0 w 6128435"/>
              <a:gd name="connsiteY186-1514" fmla="*/ 6858000 h 6858000"/>
              <a:gd name="connsiteX187-1515" fmla="*/ 0 w 6128435"/>
              <a:gd name="connsiteY187-1516" fmla="*/ 0 h 6858000"/>
              <a:gd name="connsiteX0-1517" fmla="*/ 0 w 6128435"/>
              <a:gd name="connsiteY0-1518" fmla="*/ 0 h 6858000"/>
              <a:gd name="connsiteX1-1519" fmla="*/ 4965888 w 6128435"/>
              <a:gd name="connsiteY1-1520" fmla="*/ 0 h 6858000"/>
              <a:gd name="connsiteX2-1521" fmla="*/ 4967767 w 6128435"/>
              <a:gd name="connsiteY2-1522" fmla="*/ 7930 h 6858000"/>
              <a:gd name="connsiteX3-1523" fmla="*/ 4979444 w 6128435"/>
              <a:gd name="connsiteY3-1524" fmla="*/ 43921 h 6858000"/>
              <a:gd name="connsiteX4-1525" fmla="*/ 5021173 w 6128435"/>
              <a:gd name="connsiteY4-1526" fmla="*/ 123738 h 6858000"/>
              <a:gd name="connsiteX5-1527" fmla="*/ 5075458 w 6128435"/>
              <a:gd name="connsiteY5-1528" fmla="*/ 264355 h 6858000"/>
              <a:gd name="connsiteX6-1529" fmla="*/ 5081175 w 6128435"/>
              <a:gd name="connsiteY6-1530" fmla="*/ 277448 h 6858000"/>
              <a:gd name="connsiteX7-1531" fmla="*/ 5097011 w 6128435"/>
              <a:gd name="connsiteY7-1532" fmla="*/ 355616 h 6858000"/>
              <a:gd name="connsiteX8-1533" fmla="*/ 5130982 w 6128435"/>
              <a:gd name="connsiteY8-1534" fmla="*/ 412030 h 6858000"/>
              <a:gd name="connsiteX9-1535" fmla="*/ 5153000 w 6128435"/>
              <a:gd name="connsiteY9-1536" fmla="*/ 507134 h 6858000"/>
              <a:gd name="connsiteX10-1537" fmla="*/ 5171282 w 6128435"/>
              <a:gd name="connsiteY10-1538" fmla="*/ 602071 h 6858000"/>
              <a:gd name="connsiteX11-1539" fmla="*/ 5176196 w 6128435"/>
              <a:gd name="connsiteY11-1540" fmla="*/ 636822 h 6858000"/>
              <a:gd name="connsiteX12-1541" fmla="*/ 5201957 w 6128435"/>
              <a:gd name="connsiteY12-1542" fmla="*/ 736835 h 6858000"/>
              <a:gd name="connsiteX13-1543" fmla="*/ 5185452 w 6128435"/>
              <a:gd name="connsiteY13-1544" fmla="*/ 745392 h 6858000"/>
              <a:gd name="connsiteX14-1545" fmla="*/ 5189051 w 6128435"/>
              <a:gd name="connsiteY14-1546" fmla="*/ 782518 h 6858000"/>
              <a:gd name="connsiteX15-1547" fmla="*/ 5210428 w 6128435"/>
              <a:gd name="connsiteY15-1548" fmla="*/ 815772 h 6858000"/>
              <a:gd name="connsiteX16-1549" fmla="*/ 5221088 w 6128435"/>
              <a:gd name="connsiteY16-1550" fmla="*/ 860193 h 6858000"/>
              <a:gd name="connsiteX17-1551" fmla="*/ 5227653 w 6128435"/>
              <a:gd name="connsiteY17-1552" fmla="*/ 886709 h 6858000"/>
              <a:gd name="connsiteX18-1553" fmla="*/ 5230806 w 6128435"/>
              <a:gd name="connsiteY18-1554" fmla="*/ 961354 h 6858000"/>
              <a:gd name="connsiteX19-1555" fmla="*/ 5201018 w 6128435"/>
              <a:gd name="connsiteY19-1556" fmla="*/ 1095027 h 6858000"/>
              <a:gd name="connsiteX20-1557" fmla="*/ 5202153 w 6128435"/>
              <a:gd name="connsiteY20-1558" fmla="*/ 1133224 h 6858000"/>
              <a:gd name="connsiteX21-1559" fmla="*/ 5207370 w 6128435"/>
              <a:gd name="connsiteY21-1560" fmla="*/ 1138097 h 6858000"/>
              <a:gd name="connsiteX22-1561" fmla="*/ 5189234 w 6128435"/>
              <a:gd name="connsiteY22-1562" fmla="*/ 1193495 h 6858000"/>
              <a:gd name="connsiteX23-1563" fmla="*/ 5202769 w 6128435"/>
              <a:gd name="connsiteY23-1564" fmla="*/ 1269450 h 6858000"/>
              <a:gd name="connsiteX24-1565" fmla="*/ 5225968 w 6128435"/>
              <a:gd name="connsiteY24-1566" fmla="*/ 1357994 h 6858000"/>
              <a:gd name="connsiteX25-1567" fmla="*/ 5233819 w 6128435"/>
              <a:gd name="connsiteY25-1568" fmla="*/ 1380922 h 6858000"/>
              <a:gd name="connsiteX26-1569" fmla="*/ 5237226 w 6128435"/>
              <a:gd name="connsiteY26-1570" fmla="*/ 1441327 h 6858000"/>
              <a:gd name="connsiteX27-1571" fmla="*/ 5244434 w 6128435"/>
              <a:gd name="connsiteY27-1572" fmla="*/ 1580810 h 6858000"/>
              <a:gd name="connsiteX28-1573" fmla="*/ 5251453 w 6128435"/>
              <a:gd name="connsiteY28-1574" fmla="*/ 1583934 h 6858000"/>
              <a:gd name="connsiteX29-1575" fmla="*/ 5253136 w 6128435"/>
              <a:gd name="connsiteY29-1576" fmla="*/ 1595457 h 6858000"/>
              <a:gd name="connsiteX30-1577" fmla="*/ 5254863 w 6128435"/>
              <a:gd name="connsiteY30-1578" fmla="*/ 1598311 h 6858000"/>
              <a:gd name="connsiteX31-1579" fmla="*/ 5263491 w 6128435"/>
              <a:gd name="connsiteY31-1580" fmla="*/ 1614889 h 6858000"/>
              <a:gd name="connsiteX32-1581" fmla="*/ 5250095 w 6128435"/>
              <a:gd name="connsiteY32-1582" fmla="*/ 1655519 h 6858000"/>
              <a:gd name="connsiteX33-1583" fmla="*/ 5259788 w 6128435"/>
              <a:gd name="connsiteY33-1584" fmla="*/ 1701198 h 6858000"/>
              <a:gd name="connsiteX34-1585" fmla="*/ 5255696 w 6128435"/>
              <a:gd name="connsiteY34-1586" fmla="*/ 1880842 h 6858000"/>
              <a:gd name="connsiteX35-1587" fmla="*/ 5280947 w 6128435"/>
              <a:gd name="connsiteY35-1588" fmla="*/ 1904438 h 6858000"/>
              <a:gd name="connsiteX36-1589" fmla="*/ 5288486 w 6128435"/>
              <a:gd name="connsiteY36-1590" fmla="*/ 1976575 h 6858000"/>
              <a:gd name="connsiteX37-1591" fmla="*/ 5252592 w 6128435"/>
              <a:gd name="connsiteY37-1592" fmla="*/ 2092210 h 6858000"/>
              <a:gd name="connsiteX38-1593" fmla="*/ 5264303 w 6128435"/>
              <a:gd name="connsiteY38-1594" fmla="*/ 2225157 h 6858000"/>
              <a:gd name="connsiteX39-1595" fmla="*/ 5254949 w 6128435"/>
              <a:gd name="connsiteY39-1596" fmla="*/ 2236160 h 6858000"/>
              <a:gd name="connsiteX40-1597" fmla="*/ 5250104 w 6128435"/>
              <a:gd name="connsiteY40-1598" fmla="*/ 2249166 h 6858000"/>
              <a:gd name="connsiteX41-1599" fmla="*/ 5251214 w 6128435"/>
              <a:gd name="connsiteY41-1600" fmla="*/ 2250944 h 6858000"/>
              <a:gd name="connsiteX42-1601" fmla="*/ 5250644 w 6128435"/>
              <a:gd name="connsiteY42-1602" fmla="*/ 2266619 h 6858000"/>
              <a:gd name="connsiteX43-1603" fmla="*/ 5247111 w 6128435"/>
              <a:gd name="connsiteY43-1604" fmla="*/ 2269679 h 6858000"/>
              <a:gd name="connsiteX44-1605" fmla="*/ 5245653 w 6128435"/>
              <a:gd name="connsiteY44-1606" fmla="*/ 2280317 h 6858000"/>
              <a:gd name="connsiteX45-1607" fmla="*/ 5239901 w 6128435"/>
              <a:gd name="connsiteY45-1608" fmla="*/ 2300961 h 6858000"/>
              <a:gd name="connsiteX46-1609" fmla="*/ 5241522 w 6128435"/>
              <a:gd name="connsiteY46-1610" fmla="*/ 2305114 h 6858000"/>
              <a:gd name="connsiteX47-1611" fmla="*/ 5237050 w 6128435"/>
              <a:gd name="connsiteY47-1612" fmla="*/ 2336703 h 6858000"/>
              <a:gd name="connsiteX48-1613" fmla="*/ 5238267 w 6128435"/>
              <a:gd name="connsiteY48-1614" fmla="*/ 2337277 h 6858000"/>
              <a:gd name="connsiteX49-1615" fmla="*/ 5242602 w 6128435"/>
              <a:gd name="connsiteY49-1616" fmla="*/ 2346782 h 6858000"/>
              <a:gd name="connsiteX50-1617" fmla="*/ 5247963 w 6128435"/>
              <a:gd name="connsiteY50-1618" fmla="*/ 2364638 h 6858000"/>
              <a:gd name="connsiteX51-1619" fmla="*/ 5276175 w 6128435"/>
              <a:gd name="connsiteY51-1620" fmla="*/ 2407515 h 6858000"/>
              <a:gd name="connsiteX52-1621" fmla="*/ 5271650 w 6128435"/>
              <a:gd name="connsiteY52-1622" fmla="*/ 2440467 h 6858000"/>
              <a:gd name="connsiteX53-1623" fmla="*/ 5271438 w 6128435"/>
              <a:gd name="connsiteY53-1624" fmla="*/ 2447186 h 6858000"/>
              <a:gd name="connsiteX54-1625" fmla="*/ 5271722 w 6128435"/>
              <a:gd name="connsiteY54-1626" fmla="*/ 2447359 h 6858000"/>
              <a:gd name="connsiteX55-1627" fmla="*/ 5272069 w 6128435"/>
              <a:gd name="connsiteY55-1628" fmla="*/ 2454523 h 6858000"/>
              <a:gd name="connsiteX56-1629" fmla="*/ 5271049 w 6128435"/>
              <a:gd name="connsiteY56-1630" fmla="*/ 2459442 h 6858000"/>
              <a:gd name="connsiteX57-1631" fmla="*/ 5270636 w 6128435"/>
              <a:gd name="connsiteY57-1632" fmla="*/ 2472481 h 6858000"/>
              <a:gd name="connsiteX58-1633" fmla="*/ 5272406 w 6128435"/>
              <a:gd name="connsiteY58-1634" fmla="*/ 2477221 h 6858000"/>
              <a:gd name="connsiteX59-1635" fmla="*/ 5307538 w 6128435"/>
              <a:gd name="connsiteY59-1636" fmla="*/ 2514685 h 6858000"/>
              <a:gd name="connsiteX60-1637" fmla="*/ 5337604 w 6128435"/>
              <a:gd name="connsiteY60-1638" fmla="*/ 2597632 h 6858000"/>
              <a:gd name="connsiteX61-1639" fmla="*/ 5407503 w 6128435"/>
              <a:gd name="connsiteY61-1640" fmla="*/ 2786290 h 6858000"/>
              <a:gd name="connsiteX62-1641" fmla="*/ 5407356 w 6128435"/>
              <a:gd name="connsiteY62-1642" fmla="*/ 2787545 h 6858000"/>
              <a:gd name="connsiteX63-1643" fmla="*/ 5411130 w 6128435"/>
              <a:gd name="connsiteY63-1644" fmla="*/ 2788640 h 6858000"/>
              <a:gd name="connsiteX64-1645" fmla="*/ 5416439 w 6128435"/>
              <a:gd name="connsiteY64-1646" fmla="*/ 2805666 h 6858000"/>
              <a:gd name="connsiteX65-1647" fmla="*/ 5416589 w 6128435"/>
              <a:gd name="connsiteY65-1648" fmla="*/ 2810822 h 6858000"/>
              <a:gd name="connsiteX66-1649" fmla="*/ 5418542 w 6128435"/>
              <a:gd name="connsiteY66-1650" fmla="*/ 2817745 h 6858000"/>
              <a:gd name="connsiteX67-1651" fmla="*/ 5418847 w 6128435"/>
              <a:gd name="connsiteY67-1652" fmla="*/ 2817825 h 6858000"/>
              <a:gd name="connsiteX68-1653" fmla="*/ 5423364 w 6128435"/>
              <a:gd name="connsiteY68-1654" fmla="*/ 2858292 h 6858000"/>
              <a:gd name="connsiteX69-1655" fmla="*/ 5479298 w 6128435"/>
              <a:gd name="connsiteY69-1656" fmla="*/ 2947791 h 6858000"/>
              <a:gd name="connsiteX70-1657" fmla="*/ 5481770 w 6128435"/>
              <a:gd name="connsiteY70-1658" fmla="*/ 2951352 h 6858000"/>
              <a:gd name="connsiteX71-1659" fmla="*/ 5481013 w 6128435"/>
              <a:gd name="connsiteY71-1660" fmla="*/ 2973461 h 6858000"/>
              <a:gd name="connsiteX72-1661" fmla="*/ 5482045 w 6128435"/>
              <a:gd name="connsiteY72-1662" fmla="*/ 2984371 h 6858000"/>
              <a:gd name="connsiteX73-1663" fmla="*/ 5479405 w 6128435"/>
              <a:gd name="connsiteY73-1664" fmla="*/ 2988507 h 6858000"/>
              <a:gd name="connsiteX74-1665" fmla="*/ 5482415 w 6128435"/>
              <a:gd name="connsiteY74-1666" fmla="*/ 3004079 h 6858000"/>
              <a:gd name="connsiteX75-1667" fmla="*/ 5483865 w 6128435"/>
              <a:gd name="connsiteY75-1668" fmla="*/ 3005467 h 6858000"/>
              <a:gd name="connsiteX76-1669" fmla="*/ 5482236 w 6128435"/>
              <a:gd name="connsiteY76-1670" fmla="*/ 3019791 h 6858000"/>
              <a:gd name="connsiteX77-1671" fmla="*/ 5475895 w 6128435"/>
              <a:gd name="connsiteY77-1672" fmla="*/ 3033578 h 6858000"/>
              <a:gd name="connsiteX78-1673" fmla="*/ 5477595 w 6128435"/>
              <a:gd name="connsiteY78-1674" fmla="*/ 3250534 h 6858000"/>
              <a:gd name="connsiteX79-1675" fmla="*/ 5532836 w 6128435"/>
              <a:gd name="connsiteY79-1676" fmla="*/ 3353840 h 6858000"/>
              <a:gd name="connsiteX80-1677" fmla="*/ 5561229 w 6128435"/>
              <a:gd name="connsiteY80-1678" fmla="*/ 3395784 h 6858000"/>
              <a:gd name="connsiteX81-1679" fmla="*/ 5589758 w 6128435"/>
              <a:gd name="connsiteY81-1680" fmla="*/ 3506453 h 6858000"/>
              <a:gd name="connsiteX82-1681" fmla="*/ 5596144 w 6128435"/>
              <a:gd name="connsiteY82-1682" fmla="*/ 3534624 h 6858000"/>
              <a:gd name="connsiteX83-1683" fmla="*/ 5597750 w 6128435"/>
              <a:gd name="connsiteY83-1684" fmla="*/ 3534129 h 6858000"/>
              <a:gd name="connsiteX84-1685" fmla="*/ 5599700 w 6128435"/>
              <a:gd name="connsiteY84-1686" fmla="*/ 3547221 h 6858000"/>
              <a:gd name="connsiteX85-1687" fmla="*/ 5615031 w 6128435"/>
              <a:gd name="connsiteY85-1688" fmla="*/ 3557482 h 6858000"/>
              <a:gd name="connsiteX86-1689" fmla="*/ 5618377 w 6128435"/>
              <a:gd name="connsiteY86-1690" fmla="*/ 3588431 h 6858000"/>
              <a:gd name="connsiteX87-1691" fmla="*/ 5612155 w 6128435"/>
              <a:gd name="connsiteY87-1692" fmla="*/ 3589869 h 6858000"/>
              <a:gd name="connsiteX88-1693" fmla="*/ 5620843 w 6128435"/>
              <a:gd name="connsiteY88-1694" fmla="*/ 3606745 h 6858000"/>
              <a:gd name="connsiteX89-1695" fmla="*/ 5655472 w 6128435"/>
              <a:gd name="connsiteY89-1696" fmla="*/ 3678877 h 6858000"/>
              <a:gd name="connsiteX90-1697" fmla="*/ 5680448 w 6128435"/>
              <a:gd name="connsiteY90-1698" fmla="*/ 3717760 h 6858000"/>
              <a:gd name="connsiteX91-1699" fmla="*/ 5683015 w 6128435"/>
              <a:gd name="connsiteY91-1700" fmla="*/ 3762025 h 6858000"/>
              <a:gd name="connsiteX92-1701" fmla="*/ 5696643 w 6128435"/>
              <a:gd name="connsiteY92-1702" fmla="*/ 3773888 h 6858000"/>
              <a:gd name="connsiteX93-1703" fmla="*/ 5699203 w 6128435"/>
              <a:gd name="connsiteY93-1704" fmla="*/ 3775823 h 6858000"/>
              <a:gd name="connsiteX94-1705" fmla="*/ 5704824 w 6128435"/>
              <a:gd name="connsiteY94-1706" fmla="*/ 3785966 h 6858000"/>
              <a:gd name="connsiteX95-1707" fmla="*/ 5712204 w 6128435"/>
              <a:gd name="connsiteY95-1708" fmla="*/ 3785830 h 6858000"/>
              <a:gd name="connsiteX96-1709" fmla="*/ 5724816 w 6128435"/>
              <a:gd name="connsiteY96-1710" fmla="*/ 3798949 h 6858000"/>
              <a:gd name="connsiteX97-1711" fmla="*/ 5733539 w 6128435"/>
              <a:gd name="connsiteY97-1712" fmla="*/ 3818457 h 6858000"/>
              <a:gd name="connsiteX98-1713" fmla="*/ 5768491 w 6128435"/>
              <a:gd name="connsiteY98-1714" fmla="*/ 3914399 h 6858000"/>
              <a:gd name="connsiteX99-1715" fmla="*/ 5793123 w 6128435"/>
              <a:gd name="connsiteY99-1716" fmla="*/ 3969952 h 6858000"/>
              <a:gd name="connsiteX100-1717" fmla="*/ 5808321 w 6128435"/>
              <a:gd name="connsiteY100-1718" fmla="*/ 3988153 h 6858000"/>
              <a:gd name="connsiteX101-1719" fmla="*/ 5825621 w 6128435"/>
              <a:gd name="connsiteY101-1720" fmla="*/ 4015525 h 6858000"/>
              <a:gd name="connsiteX102-1721" fmla="*/ 5860672 w 6128435"/>
              <a:gd name="connsiteY102-1722" fmla="*/ 4061579 h 6858000"/>
              <a:gd name="connsiteX103-1723" fmla="*/ 5872173 w 6128435"/>
              <a:gd name="connsiteY103-1724" fmla="*/ 4088497 h 6858000"/>
              <a:gd name="connsiteX104-1725" fmla="*/ 5883705 w 6128435"/>
              <a:gd name="connsiteY104-1726" fmla="*/ 4101899 h 6858000"/>
              <a:gd name="connsiteX105-1727" fmla="*/ 5885314 w 6128435"/>
              <a:gd name="connsiteY105-1728" fmla="*/ 4108387 h 6858000"/>
              <a:gd name="connsiteX106-1729" fmla="*/ 5894095 w 6128435"/>
              <a:gd name="connsiteY106-1730" fmla="*/ 4128857 h 6858000"/>
              <a:gd name="connsiteX107-1731" fmla="*/ 5898339 w 6128435"/>
              <a:gd name="connsiteY107-1732" fmla="*/ 4140800 h 6858000"/>
              <a:gd name="connsiteX108-1733" fmla="*/ 5899734 w 6128435"/>
              <a:gd name="connsiteY108-1734" fmla="*/ 4145632 h 6858000"/>
              <a:gd name="connsiteX109-1735" fmla="*/ 5897098 w 6128435"/>
              <a:gd name="connsiteY109-1736" fmla="*/ 4157819 h 6858000"/>
              <a:gd name="connsiteX110-1737" fmla="*/ 5903513 w 6128435"/>
              <a:gd name="connsiteY110-1738" fmla="*/ 4187661 h 6858000"/>
              <a:gd name="connsiteX111-1739" fmla="*/ 5917114 w 6128435"/>
              <a:gd name="connsiteY111-1740" fmla="*/ 4213096 h 6858000"/>
              <a:gd name="connsiteX112-1741" fmla="*/ 5921153 w 6128435"/>
              <a:gd name="connsiteY112-1742" fmla="*/ 4236222 h 6858000"/>
              <a:gd name="connsiteX113-1743" fmla="*/ 5924233 w 6128435"/>
              <a:gd name="connsiteY113-1744" fmla="*/ 4242060 h 6858000"/>
              <a:gd name="connsiteX114-1745" fmla="*/ 5928910 w 6128435"/>
              <a:gd name="connsiteY114-1746" fmla="*/ 4300973 h 6858000"/>
              <a:gd name="connsiteX115-1747" fmla="*/ 5939320 w 6128435"/>
              <a:gd name="connsiteY115-1748" fmla="*/ 4340435 h 6858000"/>
              <a:gd name="connsiteX116-1749" fmla="*/ 5946705 w 6128435"/>
              <a:gd name="connsiteY116-1750" fmla="*/ 4428051 h 6858000"/>
              <a:gd name="connsiteX117-1751" fmla="*/ 5949261 w 6128435"/>
              <a:gd name="connsiteY117-1752" fmla="*/ 4449185 h 6858000"/>
              <a:gd name="connsiteX118-1753" fmla="*/ 5957504 w 6128435"/>
              <a:gd name="connsiteY118-1754" fmla="*/ 4465911 h 6858000"/>
              <a:gd name="connsiteX119-1755" fmla="*/ 5964689 w 6128435"/>
              <a:gd name="connsiteY119-1756" fmla="*/ 4468532 h 6858000"/>
              <a:gd name="connsiteX120-1757" fmla="*/ 5967062 w 6128435"/>
              <a:gd name="connsiteY120-1758" fmla="*/ 4479923 h 6858000"/>
              <a:gd name="connsiteX121-1759" fmla="*/ 5968960 w 6128435"/>
              <a:gd name="connsiteY121-1760" fmla="*/ 4482655 h 6858000"/>
              <a:gd name="connsiteX122-1761" fmla="*/ 5978567 w 6128435"/>
              <a:gd name="connsiteY122-1762" fmla="*/ 4498605 h 6858000"/>
              <a:gd name="connsiteX123-1763" fmla="*/ 5967676 w 6128435"/>
              <a:gd name="connsiteY123-1764" fmla="*/ 4540140 h 6858000"/>
              <a:gd name="connsiteX124-1765" fmla="*/ 5980106 w 6128435"/>
              <a:gd name="connsiteY124-1766" fmla="*/ 4585087 h 6858000"/>
              <a:gd name="connsiteX125-1767" fmla="*/ 5986918 w 6128435"/>
              <a:gd name="connsiteY125-1768" fmla="*/ 4764836 h 6858000"/>
              <a:gd name="connsiteX126-1769" fmla="*/ 6013516 w 6128435"/>
              <a:gd name="connsiteY126-1770" fmla="*/ 4786619 h 6858000"/>
              <a:gd name="connsiteX127-1771" fmla="*/ 6025404 w 6128435"/>
              <a:gd name="connsiteY127-1772" fmla="*/ 4858148 h 6858000"/>
              <a:gd name="connsiteX128-1773" fmla="*/ 6007749 w 6128435"/>
              <a:gd name="connsiteY128-1774" fmla="*/ 4964715 h 6858000"/>
              <a:gd name="connsiteX129-1775" fmla="*/ 6005269 w 6128435"/>
              <a:gd name="connsiteY129-1776" fmla="*/ 5150567 h 6858000"/>
              <a:gd name="connsiteX130-1777" fmla="*/ 6001127 w 6128435"/>
              <a:gd name="connsiteY130-1778" fmla="*/ 5164609 h 6858000"/>
              <a:gd name="connsiteX131-1779" fmla="*/ 5996647 w 6128435"/>
              <a:gd name="connsiteY131-1780" fmla="*/ 5185640 h 6858000"/>
              <a:gd name="connsiteX132-1781" fmla="*/ 5998514 w 6128435"/>
              <a:gd name="connsiteY132-1782" fmla="*/ 5189673 h 6858000"/>
              <a:gd name="connsiteX133-1783" fmla="*/ 5995970 w 6128435"/>
              <a:gd name="connsiteY133-1784" fmla="*/ 5221547 h 6858000"/>
              <a:gd name="connsiteX134-1785" fmla="*/ 5997218 w 6128435"/>
              <a:gd name="connsiteY134-1786" fmla="*/ 5222031 h 6858000"/>
              <a:gd name="connsiteX135-1787" fmla="*/ 6002116 w 6128435"/>
              <a:gd name="connsiteY135-1788" fmla="*/ 5231223 h 6858000"/>
              <a:gd name="connsiteX136-1789" fmla="*/ 6008541 w 6128435"/>
              <a:gd name="connsiteY136-1790" fmla="*/ 5248680 h 6858000"/>
              <a:gd name="connsiteX137-1791" fmla="*/ 6039260 w 6128435"/>
              <a:gd name="connsiteY137-1792" fmla="*/ 5289518 h 6858000"/>
              <a:gd name="connsiteX138-1793" fmla="*/ 6036748 w 6128435"/>
              <a:gd name="connsiteY138-1794" fmla="*/ 5322752 h 6858000"/>
              <a:gd name="connsiteX139-1795" fmla="*/ 6036943 w 6128435"/>
              <a:gd name="connsiteY139-1796" fmla="*/ 5329480 h 6858000"/>
              <a:gd name="connsiteX140-1797" fmla="*/ 6037236 w 6128435"/>
              <a:gd name="connsiteY140-1798" fmla="*/ 5329634 h 6858000"/>
              <a:gd name="connsiteX141-1799" fmla="*/ 6038019 w 6128435"/>
              <a:gd name="connsiteY141-1800" fmla="*/ 5336764 h 6858000"/>
              <a:gd name="connsiteX142-1801" fmla="*/ 6037298 w 6128435"/>
              <a:gd name="connsiteY142-1802" fmla="*/ 5341753 h 6858000"/>
              <a:gd name="connsiteX143-1803" fmla="*/ 6037677 w 6128435"/>
              <a:gd name="connsiteY143-1804" fmla="*/ 5354807 h 6858000"/>
              <a:gd name="connsiteX144-1805" fmla="*/ 6039728 w 6128435"/>
              <a:gd name="connsiteY144-1806" fmla="*/ 5359416 h 6858000"/>
              <a:gd name="connsiteX145-1807" fmla="*/ 6043311 w 6128435"/>
              <a:gd name="connsiteY145-1808" fmla="*/ 5361407 h 6858000"/>
              <a:gd name="connsiteX146-1809" fmla="*/ 6042954 w 6128435"/>
              <a:gd name="connsiteY146-1810" fmla="*/ 5362576 h 6858000"/>
              <a:gd name="connsiteX147-1811" fmla="*/ 6053435 w 6128435"/>
              <a:gd name="connsiteY147-1812" fmla="*/ 5387547 h 6858000"/>
              <a:gd name="connsiteX148-1813" fmla="*/ 6065933 w 6128435"/>
              <a:gd name="connsiteY148-1814" fmla="*/ 5443002 h 6858000"/>
              <a:gd name="connsiteX149-1815" fmla="*/ 6068640 w 6128435"/>
              <a:gd name="connsiteY149-1816" fmla="*/ 5474503 h 6858000"/>
              <a:gd name="connsiteX150-1817" fmla="*/ 6080922 w 6128435"/>
              <a:gd name="connsiteY150-1818" fmla="*/ 5561070 h 6858000"/>
              <a:gd name="connsiteX151-1819" fmla="*/ 6096949 w 6128435"/>
              <a:gd name="connsiteY151-1820" fmla="*/ 5648179 h 6858000"/>
              <a:gd name="connsiteX152-1821" fmla="*/ 6125703 w 6128435"/>
              <a:gd name="connsiteY152-1822" fmla="*/ 5692894 h 6858000"/>
              <a:gd name="connsiteX153-1823" fmla="*/ 6126670 w 6128435"/>
              <a:gd name="connsiteY153-1824" fmla="*/ 5697882 h 6858000"/>
              <a:gd name="connsiteX154-1825" fmla="*/ 6124061 w 6128435"/>
              <a:gd name="connsiteY154-1826" fmla="*/ 5710294 h 6858000"/>
              <a:gd name="connsiteX155-1827" fmla="*/ 6122213 w 6128435"/>
              <a:gd name="connsiteY155-1828" fmla="*/ 5714762 h 6858000"/>
              <a:gd name="connsiteX156-1829" fmla="*/ 6121353 w 6128435"/>
              <a:gd name="connsiteY156-1830" fmla="*/ 5721725 h 6858000"/>
              <a:gd name="connsiteX157-1831" fmla="*/ 6121607 w 6128435"/>
              <a:gd name="connsiteY157-1832" fmla="*/ 5721959 h 6858000"/>
              <a:gd name="connsiteX158-1833" fmla="*/ 6120262 w 6128435"/>
              <a:gd name="connsiteY158-1834" fmla="*/ 5728358 h 6858000"/>
              <a:gd name="connsiteX159-1835" fmla="*/ 6110194 w 6128435"/>
              <a:gd name="connsiteY159-1836" fmla="*/ 5758853 h 6858000"/>
              <a:gd name="connsiteX160-1837" fmla="*/ 6127519 w 6128435"/>
              <a:gd name="connsiteY160-1838" fmla="*/ 5865775 h 6858000"/>
              <a:gd name="connsiteX161-1839" fmla="*/ 6128435 w 6128435"/>
              <a:gd name="connsiteY161-1840" fmla="*/ 5870164 h 6858000"/>
              <a:gd name="connsiteX162-1841" fmla="*/ 6119217 w 6128435"/>
              <a:gd name="connsiteY162-1842" fmla="*/ 5888542 h 6858000"/>
              <a:gd name="connsiteX163-1843" fmla="*/ 6115966 w 6128435"/>
              <a:gd name="connsiteY163-1844" fmla="*/ 5898387 h 6858000"/>
              <a:gd name="connsiteX164-1845" fmla="*/ 6111924 w 6128435"/>
              <a:gd name="connsiteY164-1846" fmla="*/ 5900444 h 6858000"/>
              <a:gd name="connsiteX165-1847" fmla="*/ 6108716 w 6128435"/>
              <a:gd name="connsiteY165-1848" fmla="*/ 5915345 h 6858000"/>
              <a:gd name="connsiteX166-1849" fmla="*/ 6109524 w 6128435"/>
              <a:gd name="connsiteY166-1850" fmla="*/ 5917328 h 6858000"/>
              <a:gd name="connsiteX167-1851" fmla="*/ 6102493 w 6128435"/>
              <a:gd name="connsiteY167-1852" fmla="*/ 5928602 h 6858000"/>
              <a:gd name="connsiteX168-1853" fmla="*/ 6056863 w 6128435"/>
              <a:gd name="connsiteY168-1854" fmla="*/ 6000643 h 6858000"/>
              <a:gd name="connsiteX169-1855" fmla="*/ 6045436 w 6128435"/>
              <a:gd name="connsiteY169-1856" fmla="*/ 6124480 h 6858000"/>
              <a:gd name="connsiteX170-1857" fmla="*/ 6030489 w 6128435"/>
              <a:gd name="connsiteY170-1858" fmla="*/ 6317666 h 6858000"/>
              <a:gd name="connsiteX171-1859" fmla="*/ 6007492 w 6128435"/>
              <a:gd name="connsiteY171-1860" fmla="*/ 6440818 h 6858000"/>
              <a:gd name="connsiteX172-1861" fmla="*/ 6009467 w 6128435"/>
              <a:gd name="connsiteY172-1862" fmla="*/ 6487076 h 6858000"/>
              <a:gd name="connsiteX173-1863" fmla="*/ 5995064 w 6128435"/>
              <a:gd name="connsiteY173-1864" fmla="*/ 6540791 h 6858000"/>
              <a:gd name="connsiteX174-1865" fmla="*/ 5996309 w 6128435"/>
              <a:gd name="connsiteY174-1866" fmla="*/ 6543961 h 6858000"/>
              <a:gd name="connsiteX175-1867" fmla="*/ 5996048 w 6128435"/>
              <a:gd name="connsiteY175-1868" fmla="*/ 6555444 h 6858000"/>
              <a:gd name="connsiteX176-1869" fmla="*/ 6002524 w 6128435"/>
              <a:gd name="connsiteY176-1870" fmla="*/ 6560188 h 6858000"/>
              <a:gd name="connsiteX177-1871" fmla="*/ 6006823 w 6128435"/>
              <a:gd name="connsiteY177-1872" fmla="*/ 6578546 h 6858000"/>
              <a:gd name="connsiteX178-1873" fmla="*/ 6004510 w 6128435"/>
              <a:gd name="connsiteY178-1874" fmla="*/ 6599256 h 6858000"/>
              <a:gd name="connsiteX179-1875" fmla="*/ 5986207 w 6128435"/>
              <a:gd name="connsiteY179-1876" fmla="*/ 6695855 h 6858000"/>
              <a:gd name="connsiteX180-1877" fmla="*/ 5979428 w 6128435"/>
              <a:gd name="connsiteY180-1878" fmla="*/ 6754678 h 6858000"/>
              <a:gd name="connsiteX181-1879" fmla="*/ 5983398 w 6128435"/>
              <a:gd name="connsiteY181-1880" fmla="*/ 6778641 h 6858000"/>
              <a:gd name="connsiteX182-1881" fmla="*/ 5984543 w 6128435"/>
              <a:gd name="connsiteY182-1882" fmla="*/ 6811016 h 6858000"/>
              <a:gd name="connsiteX183-1883" fmla="*/ 5981802 w 6128435"/>
              <a:gd name="connsiteY183-1884" fmla="*/ 6838578 h 6858000"/>
              <a:gd name="connsiteX184-1885" fmla="*/ 5979671 w 6128435"/>
              <a:gd name="connsiteY184-1886" fmla="*/ 6858000 h 6858000"/>
              <a:gd name="connsiteX185-1887" fmla="*/ 0 w 6128435"/>
              <a:gd name="connsiteY185-1888" fmla="*/ 6858000 h 6858000"/>
              <a:gd name="connsiteX186-1889" fmla="*/ 0 w 6128435"/>
              <a:gd name="connsiteY186-1890" fmla="*/ 0 h 6858000"/>
              <a:gd name="connsiteX0-1891" fmla="*/ 0 w 6128435"/>
              <a:gd name="connsiteY0-1892" fmla="*/ 0 h 6858000"/>
              <a:gd name="connsiteX1-1893" fmla="*/ 4965888 w 6128435"/>
              <a:gd name="connsiteY1-1894" fmla="*/ 0 h 6858000"/>
              <a:gd name="connsiteX2-1895" fmla="*/ 4967767 w 6128435"/>
              <a:gd name="connsiteY2-1896" fmla="*/ 7930 h 6858000"/>
              <a:gd name="connsiteX3-1897" fmla="*/ 4979444 w 6128435"/>
              <a:gd name="connsiteY3-1898" fmla="*/ 43921 h 6858000"/>
              <a:gd name="connsiteX4-1899" fmla="*/ 5021173 w 6128435"/>
              <a:gd name="connsiteY4-1900" fmla="*/ 123738 h 6858000"/>
              <a:gd name="connsiteX5-1901" fmla="*/ 5075458 w 6128435"/>
              <a:gd name="connsiteY5-1902" fmla="*/ 264355 h 6858000"/>
              <a:gd name="connsiteX6-1903" fmla="*/ 5081175 w 6128435"/>
              <a:gd name="connsiteY6-1904" fmla="*/ 277448 h 6858000"/>
              <a:gd name="connsiteX7-1905" fmla="*/ 5097011 w 6128435"/>
              <a:gd name="connsiteY7-1906" fmla="*/ 355616 h 6858000"/>
              <a:gd name="connsiteX8-1907" fmla="*/ 5130982 w 6128435"/>
              <a:gd name="connsiteY8-1908" fmla="*/ 412030 h 6858000"/>
              <a:gd name="connsiteX9-1909" fmla="*/ 5153000 w 6128435"/>
              <a:gd name="connsiteY9-1910" fmla="*/ 507134 h 6858000"/>
              <a:gd name="connsiteX10-1911" fmla="*/ 5171282 w 6128435"/>
              <a:gd name="connsiteY10-1912" fmla="*/ 602071 h 6858000"/>
              <a:gd name="connsiteX11-1913" fmla="*/ 5176196 w 6128435"/>
              <a:gd name="connsiteY11-1914" fmla="*/ 636822 h 6858000"/>
              <a:gd name="connsiteX12-1915" fmla="*/ 5201957 w 6128435"/>
              <a:gd name="connsiteY12-1916" fmla="*/ 736835 h 6858000"/>
              <a:gd name="connsiteX13-1917" fmla="*/ 5185452 w 6128435"/>
              <a:gd name="connsiteY13-1918" fmla="*/ 745392 h 6858000"/>
              <a:gd name="connsiteX14-1919" fmla="*/ 5189051 w 6128435"/>
              <a:gd name="connsiteY14-1920" fmla="*/ 782518 h 6858000"/>
              <a:gd name="connsiteX15-1921" fmla="*/ 5210428 w 6128435"/>
              <a:gd name="connsiteY15-1922" fmla="*/ 815772 h 6858000"/>
              <a:gd name="connsiteX16-1923" fmla="*/ 5221088 w 6128435"/>
              <a:gd name="connsiteY16-1924" fmla="*/ 860193 h 6858000"/>
              <a:gd name="connsiteX17-1925" fmla="*/ 5227653 w 6128435"/>
              <a:gd name="connsiteY17-1926" fmla="*/ 886709 h 6858000"/>
              <a:gd name="connsiteX18-1927" fmla="*/ 5230806 w 6128435"/>
              <a:gd name="connsiteY18-1928" fmla="*/ 961354 h 6858000"/>
              <a:gd name="connsiteX19-1929" fmla="*/ 5201018 w 6128435"/>
              <a:gd name="connsiteY19-1930" fmla="*/ 1095027 h 6858000"/>
              <a:gd name="connsiteX20-1931" fmla="*/ 5202153 w 6128435"/>
              <a:gd name="connsiteY20-1932" fmla="*/ 1133224 h 6858000"/>
              <a:gd name="connsiteX21-1933" fmla="*/ 5207370 w 6128435"/>
              <a:gd name="connsiteY21-1934" fmla="*/ 1138097 h 6858000"/>
              <a:gd name="connsiteX22-1935" fmla="*/ 5189234 w 6128435"/>
              <a:gd name="connsiteY22-1936" fmla="*/ 1193495 h 6858000"/>
              <a:gd name="connsiteX23-1937" fmla="*/ 5202769 w 6128435"/>
              <a:gd name="connsiteY23-1938" fmla="*/ 1269450 h 6858000"/>
              <a:gd name="connsiteX24-1939" fmla="*/ 5225968 w 6128435"/>
              <a:gd name="connsiteY24-1940" fmla="*/ 1357994 h 6858000"/>
              <a:gd name="connsiteX25-1941" fmla="*/ 5233819 w 6128435"/>
              <a:gd name="connsiteY25-1942" fmla="*/ 1380922 h 6858000"/>
              <a:gd name="connsiteX26-1943" fmla="*/ 5237226 w 6128435"/>
              <a:gd name="connsiteY26-1944" fmla="*/ 1441327 h 6858000"/>
              <a:gd name="connsiteX27-1945" fmla="*/ 5244434 w 6128435"/>
              <a:gd name="connsiteY27-1946" fmla="*/ 1580810 h 6858000"/>
              <a:gd name="connsiteX28-1947" fmla="*/ 5251453 w 6128435"/>
              <a:gd name="connsiteY28-1948" fmla="*/ 1583934 h 6858000"/>
              <a:gd name="connsiteX29-1949" fmla="*/ 5253136 w 6128435"/>
              <a:gd name="connsiteY29-1950" fmla="*/ 1595457 h 6858000"/>
              <a:gd name="connsiteX30-1951" fmla="*/ 5254863 w 6128435"/>
              <a:gd name="connsiteY30-1952" fmla="*/ 1598311 h 6858000"/>
              <a:gd name="connsiteX31-1953" fmla="*/ 5263491 w 6128435"/>
              <a:gd name="connsiteY31-1954" fmla="*/ 1614889 h 6858000"/>
              <a:gd name="connsiteX32-1955" fmla="*/ 5250095 w 6128435"/>
              <a:gd name="connsiteY32-1956" fmla="*/ 1655519 h 6858000"/>
              <a:gd name="connsiteX33-1957" fmla="*/ 5259788 w 6128435"/>
              <a:gd name="connsiteY33-1958" fmla="*/ 1701198 h 6858000"/>
              <a:gd name="connsiteX34-1959" fmla="*/ 5255696 w 6128435"/>
              <a:gd name="connsiteY34-1960" fmla="*/ 1880842 h 6858000"/>
              <a:gd name="connsiteX35-1961" fmla="*/ 5280947 w 6128435"/>
              <a:gd name="connsiteY35-1962" fmla="*/ 1904438 h 6858000"/>
              <a:gd name="connsiteX36-1963" fmla="*/ 5288486 w 6128435"/>
              <a:gd name="connsiteY36-1964" fmla="*/ 1976575 h 6858000"/>
              <a:gd name="connsiteX37-1965" fmla="*/ 5252592 w 6128435"/>
              <a:gd name="connsiteY37-1966" fmla="*/ 2092210 h 6858000"/>
              <a:gd name="connsiteX38-1967" fmla="*/ 5264303 w 6128435"/>
              <a:gd name="connsiteY38-1968" fmla="*/ 2225157 h 6858000"/>
              <a:gd name="connsiteX39-1969" fmla="*/ 5254949 w 6128435"/>
              <a:gd name="connsiteY39-1970" fmla="*/ 2236160 h 6858000"/>
              <a:gd name="connsiteX40-1971" fmla="*/ 5250104 w 6128435"/>
              <a:gd name="connsiteY40-1972" fmla="*/ 2249166 h 6858000"/>
              <a:gd name="connsiteX41-1973" fmla="*/ 5251214 w 6128435"/>
              <a:gd name="connsiteY41-1974" fmla="*/ 2250944 h 6858000"/>
              <a:gd name="connsiteX42-1975" fmla="*/ 5250644 w 6128435"/>
              <a:gd name="connsiteY42-1976" fmla="*/ 2266619 h 6858000"/>
              <a:gd name="connsiteX43-1977" fmla="*/ 5247111 w 6128435"/>
              <a:gd name="connsiteY43-1978" fmla="*/ 2269679 h 6858000"/>
              <a:gd name="connsiteX44-1979" fmla="*/ 5245653 w 6128435"/>
              <a:gd name="connsiteY44-1980" fmla="*/ 2280317 h 6858000"/>
              <a:gd name="connsiteX45-1981" fmla="*/ 5239901 w 6128435"/>
              <a:gd name="connsiteY45-1982" fmla="*/ 2300961 h 6858000"/>
              <a:gd name="connsiteX46-1983" fmla="*/ 5241522 w 6128435"/>
              <a:gd name="connsiteY46-1984" fmla="*/ 2305114 h 6858000"/>
              <a:gd name="connsiteX47-1985" fmla="*/ 5237050 w 6128435"/>
              <a:gd name="connsiteY47-1986" fmla="*/ 2336703 h 6858000"/>
              <a:gd name="connsiteX48-1987" fmla="*/ 5238267 w 6128435"/>
              <a:gd name="connsiteY48-1988" fmla="*/ 2337277 h 6858000"/>
              <a:gd name="connsiteX49-1989" fmla="*/ 5242602 w 6128435"/>
              <a:gd name="connsiteY49-1990" fmla="*/ 2346782 h 6858000"/>
              <a:gd name="connsiteX50-1991" fmla="*/ 5247963 w 6128435"/>
              <a:gd name="connsiteY50-1992" fmla="*/ 2364638 h 6858000"/>
              <a:gd name="connsiteX51-1993" fmla="*/ 5276175 w 6128435"/>
              <a:gd name="connsiteY51-1994" fmla="*/ 2407515 h 6858000"/>
              <a:gd name="connsiteX52-1995" fmla="*/ 5271650 w 6128435"/>
              <a:gd name="connsiteY52-1996" fmla="*/ 2440467 h 6858000"/>
              <a:gd name="connsiteX53-1997" fmla="*/ 5271438 w 6128435"/>
              <a:gd name="connsiteY53-1998" fmla="*/ 2447186 h 6858000"/>
              <a:gd name="connsiteX54-1999" fmla="*/ 5271722 w 6128435"/>
              <a:gd name="connsiteY54-2000" fmla="*/ 2447359 h 6858000"/>
              <a:gd name="connsiteX55-2001" fmla="*/ 5272069 w 6128435"/>
              <a:gd name="connsiteY55-2002" fmla="*/ 2454523 h 6858000"/>
              <a:gd name="connsiteX56-2003" fmla="*/ 5271049 w 6128435"/>
              <a:gd name="connsiteY56-2004" fmla="*/ 2459442 h 6858000"/>
              <a:gd name="connsiteX57-2005" fmla="*/ 5270636 w 6128435"/>
              <a:gd name="connsiteY57-2006" fmla="*/ 2472481 h 6858000"/>
              <a:gd name="connsiteX58-2007" fmla="*/ 5272406 w 6128435"/>
              <a:gd name="connsiteY58-2008" fmla="*/ 2477221 h 6858000"/>
              <a:gd name="connsiteX59-2009" fmla="*/ 5307538 w 6128435"/>
              <a:gd name="connsiteY59-2010" fmla="*/ 2514685 h 6858000"/>
              <a:gd name="connsiteX60-2011" fmla="*/ 5337604 w 6128435"/>
              <a:gd name="connsiteY60-2012" fmla="*/ 2597632 h 6858000"/>
              <a:gd name="connsiteX61-2013" fmla="*/ 5407503 w 6128435"/>
              <a:gd name="connsiteY61-2014" fmla="*/ 2786290 h 6858000"/>
              <a:gd name="connsiteX62-2015" fmla="*/ 5407356 w 6128435"/>
              <a:gd name="connsiteY62-2016" fmla="*/ 2787545 h 6858000"/>
              <a:gd name="connsiteX63-2017" fmla="*/ 5411130 w 6128435"/>
              <a:gd name="connsiteY63-2018" fmla="*/ 2788640 h 6858000"/>
              <a:gd name="connsiteX64-2019" fmla="*/ 5416439 w 6128435"/>
              <a:gd name="connsiteY64-2020" fmla="*/ 2805666 h 6858000"/>
              <a:gd name="connsiteX65-2021" fmla="*/ 5416589 w 6128435"/>
              <a:gd name="connsiteY65-2022" fmla="*/ 2810822 h 6858000"/>
              <a:gd name="connsiteX66-2023" fmla="*/ 5418542 w 6128435"/>
              <a:gd name="connsiteY66-2024" fmla="*/ 2817745 h 6858000"/>
              <a:gd name="connsiteX67-2025" fmla="*/ 5418847 w 6128435"/>
              <a:gd name="connsiteY67-2026" fmla="*/ 2817825 h 6858000"/>
              <a:gd name="connsiteX68-2027" fmla="*/ 5423364 w 6128435"/>
              <a:gd name="connsiteY68-2028" fmla="*/ 2858292 h 6858000"/>
              <a:gd name="connsiteX69-2029" fmla="*/ 5479298 w 6128435"/>
              <a:gd name="connsiteY69-2030" fmla="*/ 2947791 h 6858000"/>
              <a:gd name="connsiteX70-2031" fmla="*/ 5481770 w 6128435"/>
              <a:gd name="connsiteY70-2032" fmla="*/ 2951352 h 6858000"/>
              <a:gd name="connsiteX71-2033" fmla="*/ 5481013 w 6128435"/>
              <a:gd name="connsiteY71-2034" fmla="*/ 2973461 h 6858000"/>
              <a:gd name="connsiteX72-2035" fmla="*/ 5482045 w 6128435"/>
              <a:gd name="connsiteY72-2036" fmla="*/ 2984371 h 6858000"/>
              <a:gd name="connsiteX73-2037" fmla="*/ 5479405 w 6128435"/>
              <a:gd name="connsiteY73-2038" fmla="*/ 2988507 h 6858000"/>
              <a:gd name="connsiteX74-2039" fmla="*/ 5482415 w 6128435"/>
              <a:gd name="connsiteY74-2040" fmla="*/ 3004079 h 6858000"/>
              <a:gd name="connsiteX75-2041" fmla="*/ 5483865 w 6128435"/>
              <a:gd name="connsiteY75-2042" fmla="*/ 3005467 h 6858000"/>
              <a:gd name="connsiteX76-2043" fmla="*/ 5482236 w 6128435"/>
              <a:gd name="connsiteY76-2044" fmla="*/ 3019791 h 6858000"/>
              <a:gd name="connsiteX77-2045" fmla="*/ 5475895 w 6128435"/>
              <a:gd name="connsiteY77-2046" fmla="*/ 3033578 h 6858000"/>
              <a:gd name="connsiteX78-2047" fmla="*/ 5477595 w 6128435"/>
              <a:gd name="connsiteY78-2048" fmla="*/ 3250534 h 6858000"/>
              <a:gd name="connsiteX79-2049" fmla="*/ 5532836 w 6128435"/>
              <a:gd name="connsiteY79-2050" fmla="*/ 3353840 h 6858000"/>
              <a:gd name="connsiteX80-2051" fmla="*/ 5561229 w 6128435"/>
              <a:gd name="connsiteY80-2052" fmla="*/ 3395784 h 6858000"/>
              <a:gd name="connsiteX81-2053" fmla="*/ 5589758 w 6128435"/>
              <a:gd name="connsiteY81-2054" fmla="*/ 3506453 h 6858000"/>
              <a:gd name="connsiteX82-2055" fmla="*/ 5596144 w 6128435"/>
              <a:gd name="connsiteY82-2056" fmla="*/ 3534624 h 6858000"/>
              <a:gd name="connsiteX83-2057" fmla="*/ 5597750 w 6128435"/>
              <a:gd name="connsiteY83-2058" fmla="*/ 3534129 h 6858000"/>
              <a:gd name="connsiteX84-2059" fmla="*/ 5599700 w 6128435"/>
              <a:gd name="connsiteY84-2060" fmla="*/ 3547221 h 6858000"/>
              <a:gd name="connsiteX85-2061" fmla="*/ 5615031 w 6128435"/>
              <a:gd name="connsiteY85-2062" fmla="*/ 3557482 h 6858000"/>
              <a:gd name="connsiteX86-2063" fmla="*/ 5618377 w 6128435"/>
              <a:gd name="connsiteY86-2064" fmla="*/ 3588431 h 6858000"/>
              <a:gd name="connsiteX87-2065" fmla="*/ 5612155 w 6128435"/>
              <a:gd name="connsiteY87-2066" fmla="*/ 3589869 h 6858000"/>
              <a:gd name="connsiteX88-2067" fmla="*/ 5620843 w 6128435"/>
              <a:gd name="connsiteY88-2068" fmla="*/ 3606745 h 6858000"/>
              <a:gd name="connsiteX89-2069" fmla="*/ 5655472 w 6128435"/>
              <a:gd name="connsiteY89-2070" fmla="*/ 3678877 h 6858000"/>
              <a:gd name="connsiteX90-2071" fmla="*/ 5680448 w 6128435"/>
              <a:gd name="connsiteY90-2072" fmla="*/ 3717760 h 6858000"/>
              <a:gd name="connsiteX91-2073" fmla="*/ 5683015 w 6128435"/>
              <a:gd name="connsiteY91-2074" fmla="*/ 3762025 h 6858000"/>
              <a:gd name="connsiteX92-2075" fmla="*/ 5696643 w 6128435"/>
              <a:gd name="connsiteY92-2076" fmla="*/ 3773888 h 6858000"/>
              <a:gd name="connsiteX93-2077" fmla="*/ 5699203 w 6128435"/>
              <a:gd name="connsiteY93-2078" fmla="*/ 3775823 h 6858000"/>
              <a:gd name="connsiteX94-2079" fmla="*/ 5704824 w 6128435"/>
              <a:gd name="connsiteY94-2080" fmla="*/ 3785966 h 6858000"/>
              <a:gd name="connsiteX95-2081" fmla="*/ 5712204 w 6128435"/>
              <a:gd name="connsiteY95-2082" fmla="*/ 3785830 h 6858000"/>
              <a:gd name="connsiteX96-2083" fmla="*/ 5724816 w 6128435"/>
              <a:gd name="connsiteY96-2084" fmla="*/ 3798949 h 6858000"/>
              <a:gd name="connsiteX97-2085" fmla="*/ 5733539 w 6128435"/>
              <a:gd name="connsiteY97-2086" fmla="*/ 3818457 h 6858000"/>
              <a:gd name="connsiteX98-2087" fmla="*/ 5768491 w 6128435"/>
              <a:gd name="connsiteY98-2088" fmla="*/ 3914399 h 6858000"/>
              <a:gd name="connsiteX99-2089" fmla="*/ 5793123 w 6128435"/>
              <a:gd name="connsiteY99-2090" fmla="*/ 3969952 h 6858000"/>
              <a:gd name="connsiteX100-2091" fmla="*/ 5808321 w 6128435"/>
              <a:gd name="connsiteY100-2092" fmla="*/ 3988153 h 6858000"/>
              <a:gd name="connsiteX101-2093" fmla="*/ 5825621 w 6128435"/>
              <a:gd name="connsiteY101-2094" fmla="*/ 4015525 h 6858000"/>
              <a:gd name="connsiteX102-2095" fmla="*/ 5860672 w 6128435"/>
              <a:gd name="connsiteY102-2096" fmla="*/ 4061579 h 6858000"/>
              <a:gd name="connsiteX103-2097" fmla="*/ 5872173 w 6128435"/>
              <a:gd name="connsiteY103-2098" fmla="*/ 4088497 h 6858000"/>
              <a:gd name="connsiteX104-2099" fmla="*/ 5883705 w 6128435"/>
              <a:gd name="connsiteY104-2100" fmla="*/ 4101899 h 6858000"/>
              <a:gd name="connsiteX105-2101" fmla="*/ 5885314 w 6128435"/>
              <a:gd name="connsiteY105-2102" fmla="*/ 4108387 h 6858000"/>
              <a:gd name="connsiteX106-2103" fmla="*/ 5894095 w 6128435"/>
              <a:gd name="connsiteY106-2104" fmla="*/ 4128857 h 6858000"/>
              <a:gd name="connsiteX107-2105" fmla="*/ 5898339 w 6128435"/>
              <a:gd name="connsiteY107-2106" fmla="*/ 4140800 h 6858000"/>
              <a:gd name="connsiteX108-2107" fmla="*/ 5899734 w 6128435"/>
              <a:gd name="connsiteY108-2108" fmla="*/ 4145632 h 6858000"/>
              <a:gd name="connsiteX109-2109" fmla="*/ 5897098 w 6128435"/>
              <a:gd name="connsiteY109-2110" fmla="*/ 4157819 h 6858000"/>
              <a:gd name="connsiteX110-2111" fmla="*/ 5903513 w 6128435"/>
              <a:gd name="connsiteY110-2112" fmla="*/ 4187661 h 6858000"/>
              <a:gd name="connsiteX111-2113" fmla="*/ 5917114 w 6128435"/>
              <a:gd name="connsiteY111-2114" fmla="*/ 4213096 h 6858000"/>
              <a:gd name="connsiteX112-2115" fmla="*/ 5921153 w 6128435"/>
              <a:gd name="connsiteY112-2116" fmla="*/ 4236222 h 6858000"/>
              <a:gd name="connsiteX113-2117" fmla="*/ 5924233 w 6128435"/>
              <a:gd name="connsiteY113-2118" fmla="*/ 4242060 h 6858000"/>
              <a:gd name="connsiteX114-2119" fmla="*/ 5928910 w 6128435"/>
              <a:gd name="connsiteY114-2120" fmla="*/ 4300973 h 6858000"/>
              <a:gd name="connsiteX115-2121" fmla="*/ 5939320 w 6128435"/>
              <a:gd name="connsiteY115-2122" fmla="*/ 4340435 h 6858000"/>
              <a:gd name="connsiteX116-2123" fmla="*/ 5946705 w 6128435"/>
              <a:gd name="connsiteY116-2124" fmla="*/ 4428051 h 6858000"/>
              <a:gd name="connsiteX117-2125" fmla="*/ 5949261 w 6128435"/>
              <a:gd name="connsiteY117-2126" fmla="*/ 4449185 h 6858000"/>
              <a:gd name="connsiteX118-2127" fmla="*/ 5957504 w 6128435"/>
              <a:gd name="connsiteY118-2128" fmla="*/ 4465911 h 6858000"/>
              <a:gd name="connsiteX119-2129" fmla="*/ 5964689 w 6128435"/>
              <a:gd name="connsiteY119-2130" fmla="*/ 4468532 h 6858000"/>
              <a:gd name="connsiteX120-2131" fmla="*/ 5967062 w 6128435"/>
              <a:gd name="connsiteY120-2132" fmla="*/ 4479923 h 6858000"/>
              <a:gd name="connsiteX121-2133" fmla="*/ 5968960 w 6128435"/>
              <a:gd name="connsiteY121-2134" fmla="*/ 4482655 h 6858000"/>
              <a:gd name="connsiteX122-2135" fmla="*/ 5978567 w 6128435"/>
              <a:gd name="connsiteY122-2136" fmla="*/ 4498605 h 6858000"/>
              <a:gd name="connsiteX123-2137" fmla="*/ 5967676 w 6128435"/>
              <a:gd name="connsiteY123-2138" fmla="*/ 4540140 h 6858000"/>
              <a:gd name="connsiteX124-2139" fmla="*/ 5980106 w 6128435"/>
              <a:gd name="connsiteY124-2140" fmla="*/ 4585087 h 6858000"/>
              <a:gd name="connsiteX125-2141" fmla="*/ 5998138 w 6128435"/>
              <a:gd name="connsiteY125-2142" fmla="*/ 4697518 h 6858000"/>
              <a:gd name="connsiteX126-2143" fmla="*/ 6013516 w 6128435"/>
              <a:gd name="connsiteY126-2144" fmla="*/ 4786619 h 6858000"/>
              <a:gd name="connsiteX127-2145" fmla="*/ 6025404 w 6128435"/>
              <a:gd name="connsiteY127-2146" fmla="*/ 4858148 h 6858000"/>
              <a:gd name="connsiteX128-2147" fmla="*/ 6007749 w 6128435"/>
              <a:gd name="connsiteY128-2148" fmla="*/ 4964715 h 6858000"/>
              <a:gd name="connsiteX129-2149" fmla="*/ 6005269 w 6128435"/>
              <a:gd name="connsiteY129-2150" fmla="*/ 5150567 h 6858000"/>
              <a:gd name="connsiteX130-2151" fmla="*/ 6001127 w 6128435"/>
              <a:gd name="connsiteY130-2152" fmla="*/ 5164609 h 6858000"/>
              <a:gd name="connsiteX131-2153" fmla="*/ 5996647 w 6128435"/>
              <a:gd name="connsiteY131-2154" fmla="*/ 5185640 h 6858000"/>
              <a:gd name="connsiteX132-2155" fmla="*/ 5998514 w 6128435"/>
              <a:gd name="connsiteY132-2156" fmla="*/ 5189673 h 6858000"/>
              <a:gd name="connsiteX133-2157" fmla="*/ 5995970 w 6128435"/>
              <a:gd name="connsiteY133-2158" fmla="*/ 5221547 h 6858000"/>
              <a:gd name="connsiteX134-2159" fmla="*/ 5997218 w 6128435"/>
              <a:gd name="connsiteY134-2160" fmla="*/ 5222031 h 6858000"/>
              <a:gd name="connsiteX135-2161" fmla="*/ 6002116 w 6128435"/>
              <a:gd name="connsiteY135-2162" fmla="*/ 5231223 h 6858000"/>
              <a:gd name="connsiteX136-2163" fmla="*/ 6008541 w 6128435"/>
              <a:gd name="connsiteY136-2164" fmla="*/ 5248680 h 6858000"/>
              <a:gd name="connsiteX137-2165" fmla="*/ 6039260 w 6128435"/>
              <a:gd name="connsiteY137-2166" fmla="*/ 5289518 h 6858000"/>
              <a:gd name="connsiteX138-2167" fmla="*/ 6036748 w 6128435"/>
              <a:gd name="connsiteY138-2168" fmla="*/ 5322752 h 6858000"/>
              <a:gd name="connsiteX139-2169" fmla="*/ 6036943 w 6128435"/>
              <a:gd name="connsiteY139-2170" fmla="*/ 5329480 h 6858000"/>
              <a:gd name="connsiteX140-2171" fmla="*/ 6037236 w 6128435"/>
              <a:gd name="connsiteY140-2172" fmla="*/ 5329634 h 6858000"/>
              <a:gd name="connsiteX141-2173" fmla="*/ 6038019 w 6128435"/>
              <a:gd name="connsiteY141-2174" fmla="*/ 5336764 h 6858000"/>
              <a:gd name="connsiteX142-2175" fmla="*/ 6037298 w 6128435"/>
              <a:gd name="connsiteY142-2176" fmla="*/ 5341753 h 6858000"/>
              <a:gd name="connsiteX143-2177" fmla="*/ 6037677 w 6128435"/>
              <a:gd name="connsiteY143-2178" fmla="*/ 5354807 h 6858000"/>
              <a:gd name="connsiteX144-2179" fmla="*/ 6039728 w 6128435"/>
              <a:gd name="connsiteY144-2180" fmla="*/ 5359416 h 6858000"/>
              <a:gd name="connsiteX145-2181" fmla="*/ 6043311 w 6128435"/>
              <a:gd name="connsiteY145-2182" fmla="*/ 5361407 h 6858000"/>
              <a:gd name="connsiteX146-2183" fmla="*/ 6042954 w 6128435"/>
              <a:gd name="connsiteY146-2184" fmla="*/ 5362576 h 6858000"/>
              <a:gd name="connsiteX147-2185" fmla="*/ 6053435 w 6128435"/>
              <a:gd name="connsiteY147-2186" fmla="*/ 5387547 h 6858000"/>
              <a:gd name="connsiteX148-2187" fmla="*/ 6065933 w 6128435"/>
              <a:gd name="connsiteY148-2188" fmla="*/ 5443002 h 6858000"/>
              <a:gd name="connsiteX149-2189" fmla="*/ 6068640 w 6128435"/>
              <a:gd name="connsiteY149-2190" fmla="*/ 5474503 h 6858000"/>
              <a:gd name="connsiteX150-2191" fmla="*/ 6080922 w 6128435"/>
              <a:gd name="connsiteY150-2192" fmla="*/ 5561070 h 6858000"/>
              <a:gd name="connsiteX151-2193" fmla="*/ 6096949 w 6128435"/>
              <a:gd name="connsiteY151-2194" fmla="*/ 5648179 h 6858000"/>
              <a:gd name="connsiteX152-2195" fmla="*/ 6125703 w 6128435"/>
              <a:gd name="connsiteY152-2196" fmla="*/ 5692894 h 6858000"/>
              <a:gd name="connsiteX153-2197" fmla="*/ 6126670 w 6128435"/>
              <a:gd name="connsiteY153-2198" fmla="*/ 5697882 h 6858000"/>
              <a:gd name="connsiteX154-2199" fmla="*/ 6124061 w 6128435"/>
              <a:gd name="connsiteY154-2200" fmla="*/ 5710294 h 6858000"/>
              <a:gd name="connsiteX155-2201" fmla="*/ 6122213 w 6128435"/>
              <a:gd name="connsiteY155-2202" fmla="*/ 5714762 h 6858000"/>
              <a:gd name="connsiteX156-2203" fmla="*/ 6121353 w 6128435"/>
              <a:gd name="connsiteY156-2204" fmla="*/ 5721725 h 6858000"/>
              <a:gd name="connsiteX157-2205" fmla="*/ 6121607 w 6128435"/>
              <a:gd name="connsiteY157-2206" fmla="*/ 5721959 h 6858000"/>
              <a:gd name="connsiteX158-2207" fmla="*/ 6120262 w 6128435"/>
              <a:gd name="connsiteY158-2208" fmla="*/ 5728358 h 6858000"/>
              <a:gd name="connsiteX159-2209" fmla="*/ 6110194 w 6128435"/>
              <a:gd name="connsiteY159-2210" fmla="*/ 5758853 h 6858000"/>
              <a:gd name="connsiteX160-2211" fmla="*/ 6127519 w 6128435"/>
              <a:gd name="connsiteY160-2212" fmla="*/ 5865775 h 6858000"/>
              <a:gd name="connsiteX161-2213" fmla="*/ 6128435 w 6128435"/>
              <a:gd name="connsiteY161-2214" fmla="*/ 5870164 h 6858000"/>
              <a:gd name="connsiteX162-2215" fmla="*/ 6119217 w 6128435"/>
              <a:gd name="connsiteY162-2216" fmla="*/ 5888542 h 6858000"/>
              <a:gd name="connsiteX163-2217" fmla="*/ 6115966 w 6128435"/>
              <a:gd name="connsiteY163-2218" fmla="*/ 5898387 h 6858000"/>
              <a:gd name="connsiteX164-2219" fmla="*/ 6111924 w 6128435"/>
              <a:gd name="connsiteY164-2220" fmla="*/ 5900444 h 6858000"/>
              <a:gd name="connsiteX165-2221" fmla="*/ 6108716 w 6128435"/>
              <a:gd name="connsiteY165-2222" fmla="*/ 5915345 h 6858000"/>
              <a:gd name="connsiteX166-2223" fmla="*/ 6109524 w 6128435"/>
              <a:gd name="connsiteY166-2224" fmla="*/ 5917328 h 6858000"/>
              <a:gd name="connsiteX167-2225" fmla="*/ 6102493 w 6128435"/>
              <a:gd name="connsiteY167-2226" fmla="*/ 5928602 h 6858000"/>
              <a:gd name="connsiteX168-2227" fmla="*/ 6056863 w 6128435"/>
              <a:gd name="connsiteY168-2228" fmla="*/ 6000643 h 6858000"/>
              <a:gd name="connsiteX169-2229" fmla="*/ 6045436 w 6128435"/>
              <a:gd name="connsiteY169-2230" fmla="*/ 6124480 h 6858000"/>
              <a:gd name="connsiteX170-2231" fmla="*/ 6030489 w 6128435"/>
              <a:gd name="connsiteY170-2232" fmla="*/ 6317666 h 6858000"/>
              <a:gd name="connsiteX171-2233" fmla="*/ 6007492 w 6128435"/>
              <a:gd name="connsiteY171-2234" fmla="*/ 6440818 h 6858000"/>
              <a:gd name="connsiteX172-2235" fmla="*/ 6009467 w 6128435"/>
              <a:gd name="connsiteY172-2236" fmla="*/ 6487076 h 6858000"/>
              <a:gd name="connsiteX173-2237" fmla="*/ 5995064 w 6128435"/>
              <a:gd name="connsiteY173-2238" fmla="*/ 6540791 h 6858000"/>
              <a:gd name="connsiteX174-2239" fmla="*/ 5996309 w 6128435"/>
              <a:gd name="connsiteY174-2240" fmla="*/ 6543961 h 6858000"/>
              <a:gd name="connsiteX175-2241" fmla="*/ 5996048 w 6128435"/>
              <a:gd name="connsiteY175-2242" fmla="*/ 6555444 h 6858000"/>
              <a:gd name="connsiteX176-2243" fmla="*/ 6002524 w 6128435"/>
              <a:gd name="connsiteY176-2244" fmla="*/ 6560188 h 6858000"/>
              <a:gd name="connsiteX177-2245" fmla="*/ 6006823 w 6128435"/>
              <a:gd name="connsiteY177-2246" fmla="*/ 6578546 h 6858000"/>
              <a:gd name="connsiteX178-2247" fmla="*/ 6004510 w 6128435"/>
              <a:gd name="connsiteY178-2248" fmla="*/ 6599256 h 6858000"/>
              <a:gd name="connsiteX179-2249" fmla="*/ 5986207 w 6128435"/>
              <a:gd name="connsiteY179-2250" fmla="*/ 6695855 h 6858000"/>
              <a:gd name="connsiteX180-2251" fmla="*/ 5979428 w 6128435"/>
              <a:gd name="connsiteY180-2252" fmla="*/ 6754678 h 6858000"/>
              <a:gd name="connsiteX181-2253" fmla="*/ 5983398 w 6128435"/>
              <a:gd name="connsiteY181-2254" fmla="*/ 6778641 h 6858000"/>
              <a:gd name="connsiteX182-2255" fmla="*/ 5984543 w 6128435"/>
              <a:gd name="connsiteY182-2256" fmla="*/ 6811016 h 6858000"/>
              <a:gd name="connsiteX183-2257" fmla="*/ 5981802 w 6128435"/>
              <a:gd name="connsiteY183-2258" fmla="*/ 6838578 h 6858000"/>
              <a:gd name="connsiteX184-2259" fmla="*/ 5979671 w 6128435"/>
              <a:gd name="connsiteY184-2260" fmla="*/ 6858000 h 6858000"/>
              <a:gd name="connsiteX185-2261" fmla="*/ 0 w 6128435"/>
              <a:gd name="connsiteY185-2262" fmla="*/ 6858000 h 6858000"/>
              <a:gd name="connsiteX186-2263" fmla="*/ 0 w 6128435"/>
              <a:gd name="connsiteY186-2264" fmla="*/ 0 h 6858000"/>
              <a:gd name="connsiteX0-2265" fmla="*/ 0 w 6128435"/>
              <a:gd name="connsiteY0-2266" fmla="*/ 0 h 6858000"/>
              <a:gd name="connsiteX1-2267" fmla="*/ 4965888 w 6128435"/>
              <a:gd name="connsiteY1-2268" fmla="*/ 0 h 6858000"/>
              <a:gd name="connsiteX2-2269" fmla="*/ 4967767 w 6128435"/>
              <a:gd name="connsiteY2-2270" fmla="*/ 7930 h 6858000"/>
              <a:gd name="connsiteX3-2271" fmla="*/ 4979444 w 6128435"/>
              <a:gd name="connsiteY3-2272" fmla="*/ 43921 h 6858000"/>
              <a:gd name="connsiteX4-2273" fmla="*/ 5021173 w 6128435"/>
              <a:gd name="connsiteY4-2274" fmla="*/ 123738 h 6858000"/>
              <a:gd name="connsiteX5-2275" fmla="*/ 5075458 w 6128435"/>
              <a:gd name="connsiteY5-2276" fmla="*/ 264355 h 6858000"/>
              <a:gd name="connsiteX6-2277" fmla="*/ 5081175 w 6128435"/>
              <a:gd name="connsiteY6-2278" fmla="*/ 277448 h 6858000"/>
              <a:gd name="connsiteX7-2279" fmla="*/ 5097011 w 6128435"/>
              <a:gd name="connsiteY7-2280" fmla="*/ 355616 h 6858000"/>
              <a:gd name="connsiteX8-2281" fmla="*/ 5130982 w 6128435"/>
              <a:gd name="connsiteY8-2282" fmla="*/ 412030 h 6858000"/>
              <a:gd name="connsiteX9-2283" fmla="*/ 5153000 w 6128435"/>
              <a:gd name="connsiteY9-2284" fmla="*/ 507134 h 6858000"/>
              <a:gd name="connsiteX10-2285" fmla="*/ 5171282 w 6128435"/>
              <a:gd name="connsiteY10-2286" fmla="*/ 602071 h 6858000"/>
              <a:gd name="connsiteX11-2287" fmla="*/ 5176196 w 6128435"/>
              <a:gd name="connsiteY11-2288" fmla="*/ 636822 h 6858000"/>
              <a:gd name="connsiteX12-2289" fmla="*/ 5201957 w 6128435"/>
              <a:gd name="connsiteY12-2290" fmla="*/ 736835 h 6858000"/>
              <a:gd name="connsiteX13-2291" fmla="*/ 5185452 w 6128435"/>
              <a:gd name="connsiteY13-2292" fmla="*/ 745392 h 6858000"/>
              <a:gd name="connsiteX14-2293" fmla="*/ 5189051 w 6128435"/>
              <a:gd name="connsiteY14-2294" fmla="*/ 782518 h 6858000"/>
              <a:gd name="connsiteX15-2295" fmla="*/ 5210428 w 6128435"/>
              <a:gd name="connsiteY15-2296" fmla="*/ 815772 h 6858000"/>
              <a:gd name="connsiteX16-2297" fmla="*/ 5221088 w 6128435"/>
              <a:gd name="connsiteY16-2298" fmla="*/ 860193 h 6858000"/>
              <a:gd name="connsiteX17-2299" fmla="*/ 5227653 w 6128435"/>
              <a:gd name="connsiteY17-2300" fmla="*/ 886709 h 6858000"/>
              <a:gd name="connsiteX18-2301" fmla="*/ 5230806 w 6128435"/>
              <a:gd name="connsiteY18-2302" fmla="*/ 961354 h 6858000"/>
              <a:gd name="connsiteX19-2303" fmla="*/ 5201018 w 6128435"/>
              <a:gd name="connsiteY19-2304" fmla="*/ 1095027 h 6858000"/>
              <a:gd name="connsiteX20-2305" fmla="*/ 5202153 w 6128435"/>
              <a:gd name="connsiteY20-2306" fmla="*/ 1133224 h 6858000"/>
              <a:gd name="connsiteX21-2307" fmla="*/ 5207370 w 6128435"/>
              <a:gd name="connsiteY21-2308" fmla="*/ 1138097 h 6858000"/>
              <a:gd name="connsiteX22-2309" fmla="*/ 5189234 w 6128435"/>
              <a:gd name="connsiteY22-2310" fmla="*/ 1193495 h 6858000"/>
              <a:gd name="connsiteX23-2311" fmla="*/ 5202769 w 6128435"/>
              <a:gd name="connsiteY23-2312" fmla="*/ 1269450 h 6858000"/>
              <a:gd name="connsiteX24-2313" fmla="*/ 5225968 w 6128435"/>
              <a:gd name="connsiteY24-2314" fmla="*/ 1357994 h 6858000"/>
              <a:gd name="connsiteX25-2315" fmla="*/ 5233819 w 6128435"/>
              <a:gd name="connsiteY25-2316" fmla="*/ 1380922 h 6858000"/>
              <a:gd name="connsiteX26-2317" fmla="*/ 5237226 w 6128435"/>
              <a:gd name="connsiteY26-2318" fmla="*/ 1441327 h 6858000"/>
              <a:gd name="connsiteX27-2319" fmla="*/ 5244434 w 6128435"/>
              <a:gd name="connsiteY27-2320" fmla="*/ 1580810 h 6858000"/>
              <a:gd name="connsiteX28-2321" fmla="*/ 5251453 w 6128435"/>
              <a:gd name="connsiteY28-2322" fmla="*/ 1583934 h 6858000"/>
              <a:gd name="connsiteX29-2323" fmla="*/ 5253136 w 6128435"/>
              <a:gd name="connsiteY29-2324" fmla="*/ 1595457 h 6858000"/>
              <a:gd name="connsiteX30-2325" fmla="*/ 5254863 w 6128435"/>
              <a:gd name="connsiteY30-2326" fmla="*/ 1598311 h 6858000"/>
              <a:gd name="connsiteX31-2327" fmla="*/ 5263491 w 6128435"/>
              <a:gd name="connsiteY31-2328" fmla="*/ 1614889 h 6858000"/>
              <a:gd name="connsiteX32-2329" fmla="*/ 5250095 w 6128435"/>
              <a:gd name="connsiteY32-2330" fmla="*/ 1655519 h 6858000"/>
              <a:gd name="connsiteX33-2331" fmla="*/ 5259788 w 6128435"/>
              <a:gd name="connsiteY33-2332" fmla="*/ 1701198 h 6858000"/>
              <a:gd name="connsiteX34-2333" fmla="*/ 5255696 w 6128435"/>
              <a:gd name="connsiteY34-2334" fmla="*/ 1880842 h 6858000"/>
              <a:gd name="connsiteX35-2335" fmla="*/ 5280947 w 6128435"/>
              <a:gd name="connsiteY35-2336" fmla="*/ 1904438 h 6858000"/>
              <a:gd name="connsiteX36-2337" fmla="*/ 5288486 w 6128435"/>
              <a:gd name="connsiteY36-2338" fmla="*/ 1976575 h 6858000"/>
              <a:gd name="connsiteX37-2339" fmla="*/ 5252592 w 6128435"/>
              <a:gd name="connsiteY37-2340" fmla="*/ 2092210 h 6858000"/>
              <a:gd name="connsiteX38-2341" fmla="*/ 5264303 w 6128435"/>
              <a:gd name="connsiteY38-2342" fmla="*/ 2225157 h 6858000"/>
              <a:gd name="connsiteX39-2343" fmla="*/ 5254949 w 6128435"/>
              <a:gd name="connsiteY39-2344" fmla="*/ 2236160 h 6858000"/>
              <a:gd name="connsiteX40-2345" fmla="*/ 5250104 w 6128435"/>
              <a:gd name="connsiteY40-2346" fmla="*/ 2249166 h 6858000"/>
              <a:gd name="connsiteX41-2347" fmla="*/ 5251214 w 6128435"/>
              <a:gd name="connsiteY41-2348" fmla="*/ 2250944 h 6858000"/>
              <a:gd name="connsiteX42-2349" fmla="*/ 5250644 w 6128435"/>
              <a:gd name="connsiteY42-2350" fmla="*/ 2266619 h 6858000"/>
              <a:gd name="connsiteX43-2351" fmla="*/ 5247111 w 6128435"/>
              <a:gd name="connsiteY43-2352" fmla="*/ 2269679 h 6858000"/>
              <a:gd name="connsiteX44-2353" fmla="*/ 5245653 w 6128435"/>
              <a:gd name="connsiteY44-2354" fmla="*/ 2280317 h 6858000"/>
              <a:gd name="connsiteX45-2355" fmla="*/ 5239901 w 6128435"/>
              <a:gd name="connsiteY45-2356" fmla="*/ 2300961 h 6858000"/>
              <a:gd name="connsiteX46-2357" fmla="*/ 5241522 w 6128435"/>
              <a:gd name="connsiteY46-2358" fmla="*/ 2305114 h 6858000"/>
              <a:gd name="connsiteX47-2359" fmla="*/ 5237050 w 6128435"/>
              <a:gd name="connsiteY47-2360" fmla="*/ 2336703 h 6858000"/>
              <a:gd name="connsiteX48-2361" fmla="*/ 5238267 w 6128435"/>
              <a:gd name="connsiteY48-2362" fmla="*/ 2337277 h 6858000"/>
              <a:gd name="connsiteX49-2363" fmla="*/ 5242602 w 6128435"/>
              <a:gd name="connsiteY49-2364" fmla="*/ 2346782 h 6858000"/>
              <a:gd name="connsiteX50-2365" fmla="*/ 5247963 w 6128435"/>
              <a:gd name="connsiteY50-2366" fmla="*/ 2364638 h 6858000"/>
              <a:gd name="connsiteX51-2367" fmla="*/ 5276175 w 6128435"/>
              <a:gd name="connsiteY51-2368" fmla="*/ 2407515 h 6858000"/>
              <a:gd name="connsiteX52-2369" fmla="*/ 5271650 w 6128435"/>
              <a:gd name="connsiteY52-2370" fmla="*/ 2440467 h 6858000"/>
              <a:gd name="connsiteX53-2371" fmla="*/ 5271438 w 6128435"/>
              <a:gd name="connsiteY53-2372" fmla="*/ 2447186 h 6858000"/>
              <a:gd name="connsiteX54-2373" fmla="*/ 5271722 w 6128435"/>
              <a:gd name="connsiteY54-2374" fmla="*/ 2447359 h 6858000"/>
              <a:gd name="connsiteX55-2375" fmla="*/ 5272069 w 6128435"/>
              <a:gd name="connsiteY55-2376" fmla="*/ 2454523 h 6858000"/>
              <a:gd name="connsiteX56-2377" fmla="*/ 5271049 w 6128435"/>
              <a:gd name="connsiteY56-2378" fmla="*/ 2459442 h 6858000"/>
              <a:gd name="connsiteX57-2379" fmla="*/ 5270636 w 6128435"/>
              <a:gd name="connsiteY57-2380" fmla="*/ 2472481 h 6858000"/>
              <a:gd name="connsiteX58-2381" fmla="*/ 5272406 w 6128435"/>
              <a:gd name="connsiteY58-2382" fmla="*/ 2477221 h 6858000"/>
              <a:gd name="connsiteX59-2383" fmla="*/ 5307538 w 6128435"/>
              <a:gd name="connsiteY59-2384" fmla="*/ 2514685 h 6858000"/>
              <a:gd name="connsiteX60-2385" fmla="*/ 5337604 w 6128435"/>
              <a:gd name="connsiteY60-2386" fmla="*/ 2597632 h 6858000"/>
              <a:gd name="connsiteX61-2387" fmla="*/ 5407503 w 6128435"/>
              <a:gd name="connsiteY61-2388" fmla="*/ 2786290 h 6858000"/>
              <a:gd name="connsiteX62-2389" fmla="*/ 5407356 w 6128435"/>
              <a:gd name="connsiteY62-2390" fmla="*/ 2787545 h 6858000"/>
              <a:gd name="connsiteX63-2391" fmla="*/ 5411130 w 6128435"/>
              <a:gd name="connsiteY63-2392" fmla="*/ 2788640 h 6858000"/>
              <a:gd name="connsiteX64-2393" fmla="*/ 5416439 w 6128435"/>
              <a:gd name="connsiteY64-2394" fmla="*/ 2805666 h 6858000"/>
              <a:gd name="connsiteX65-2395" fmla="*/ 5416589 w 6128435"/>
              <a:gd name="connsiteY65-2396" fmla="*/ 2810822 h 6858000"/>
              <a:gd name="connsiteX66-2397" fmla="*/ 5418542 w 6128435"/>
              <a:gd name="connsiteY66-2398" fmla="*/ 2817745 h 6858000"/>
              <a:gd name="connsiteX67-2399" fmla="*/ 5418847 w 6128435"/>
              <a:gd name="connsiteY67-2400" fmla="*/ 2817825 h 6858000"/>
              <a:gd name="connsiteX68-2401" fmla="*/ 5423364 w 6128435"/>
              <a:gd name="connsiteY68-2402" fmla="*/ 2858292 h 6858000"/>
              <a:gd name="connsiteX69-2403" fmla="*/ 5479298 w 6128435"/>
              <a:gd name="connsiteY69-2404" fmla="*/ 2947791 h 6858000"/>
              <a:gd name="connsiteX70-2405" fmla="*/ 5481770 w 6128435"/>
              <a:gd name="connsiteY70-2406" fmla="*/ 2951352 h 6858000"/>
              <a:gd name="connsiteX71-2407" fmla="*/ 5481013 w 6128435"/>
              <a:gd name="connsiteY71-2408" fmla="*/ 2973461 h 6858000"/>
              <a:gd name="connsiteX72-2409" fmla="*/ 5482045 w 6128435"/>
              <a:gd name="connsiteY72-2410" fmla="*/ 2984371 h 6858000"/>
              <a:gd name="connsiteX73-2411" fmla="*/ 5479405 w 6128435"/>
              <a:gd name="connsiteY73-2412" fmla="*/ 2988507 h 6858000"/>
              <a:gd name="connsiteX74-2413" fmla="*/ 5482415 w 6128435"/>
              <a:gd name="connsiteY74-2414" fmla="*/ 3004079 h 6858000"/>
              <a:gd name="connsiteX75-2415" fmla="*/ 5483865 w 6128435"/>
              <a:gd name="connsiteY75-2416" fmla="*/ 3005467 h 6858000"/>
              <a:gd name="connsiteX76-2417" fmla="*/ 5482236 w 6128435"/>
              <a:gd name="connsiteY76-2418" fmla="*/ 3019791 h 6858000"/>
              <a:gd name="connsiteX77-2419" fmla="*/ 5475895 w 6128435"/>
              <a:gd name="connsiteY77-2420" fmla="*/ 3033578 h 6858000"/>
              <a:gd name="connsiteX78-2421" fmla="*/ 5477595 w 6128435"/>
              <a:gd name="connsiteY78-2422" fmla="*/ 3250534 h 6858000"/>
              <a:gd name="connsiteX79-2423" fmla="*/ 5532836 w 6128435"/>
              <a:gd name="connsiteY79-2424" fmla="*/ 3353840 h 6858000"/>
              <a:gd name="connsiteX80-2425" fmla="*/ 5561229 w 6128435"/>
              <a:gd name="connsiteY80-2426" fmla="*/ 3395784 h 6858000"/>
              <a:gd name="connsiteX81-2427" fmla="*/ 5589758 w 6128435"/>
              <a:gd name="connsiteY81-2428" fmla="*/ 3506453 h 6858000"/>
              <a:gd name="connsiteX82-2429" fmla="*/ 5596144 w 6128435"/>
              <a:gd name="connsiteY82-2430" fmla="*/ 3534624 h 6858000"/>
              <a:gd name="connsiteX83-2431" fmla="*/ 5597750 w 6128435"/>
              <a:gd name="connsiteY83-2432" fmla="*/ 3534129 h 6858000"/>
              <a:gd name="connsiteX84-2433" fmla="*/ 5599700 w 6128435"/>
              <a:gd name="connsiteY84-2434" fmla="*/ 3547221 h 6858000"/>
              <a:gd name="connsiteX85-2435" fmla="*/ 5615031 w 6128435"/>
              <a:gd name="connsiteY85-2436" fmla="*/ 3557482 h 6858000"/>
              <a:gd name="connsiteX86-2437" fmla="*/ 5618377 w 6128435"/>
              <a:gd name="connsiteY86-2438" fmla="*/ 3588431 h 6858000"/>
              <a:gd name="connsiteX87-2439" fmla="*/ 5612155 w 6128435"/>
              <a:gd name="connsiteY87-2440" fmla="*/ 3589869 h 6858000"/>
              <a:gd name="connsiteX88-2441" fmla="*/ 5620843 w 6128435"/>
              <a:gd name="connsiteY88-2442" fmla="*/ 3606745 h 6858000"/>
              <a:gd name="connsiteX89-2443" fmla="*/ 5655472 w 6128435"/>
              <a:gd name="connsiteY89-2444" fmla="*/ 3678877 h 6858000"/>
              <a:gd name="connsiteX90-2445" fmla="*/ 5680448 w 6128435"/>
              <a:gd name="connsiteY90-2446" fmla="*/ 3717760 h 6858000"/>
              <a:gd name="connsiteX91-2447" fmla="*/ 5683015 w 6128435"/>
              <a:gd name="connsiteY91-2448" fmla="*/ 3762025 h 6858000"/>
              <a:gd name="connsiteX92-2449" fmla="*/ 5696643 w 6128435"/>
              <a:gd name="connsiteY92-2450" fmla="*/ 3773888 h 6858000"/>
              <a:gd name="connsiteX93-2451" fmla="*/ 5699203 w 6128435"/>
              <a:gd name="connsiteY93-2452" fmla="*/ 3775823 h 6858000"/>
              <a:gd name="connsiteX94-2453" fmla="*/ 5704824 w 6128435"/>
              <a:gd name="connsiteY94-2454" fmla="*/ 3785966 h 6858000"/>
              <a:gd name="connsiteX95-2455" fmla="*/ 5712204 w 6128435"/>
              <a:gd name="connsiteY95-2456" fmla="*/ 3785830 h 6858000"/>
              <a:gd name="connsiteX96-2457" fmla="*/ 5724816 w 6128435"/>
              <a:gd name="connsiteY96-2458" fmla="*/ 3798949 h 6858000"/>
              <a:gd name="connsiteX97-2459" fmla="*/ 5733539 w 6128435"/>
              <a:gd name="connsiteY97-2460" fmla="*/ 3818457 h 6858000"/>
              <a:gd name="connsiteX98-2461" fmla="*/ 5768491 w 6128435"/>
              <a:gd name="connsiteY98-2462" fmla="*/ 3914399 h 6858000"/>
              <a:gd name="connsiteX99-2463" fmla="*/ 5793123 w 6128435"/>
              <a:gd name="connsiteY99-2464" fmla="*/ 3969952 h 6858000"/>
              <a:gd name="connsiteX100-2465" fmla="*/ 5808321 w 6128435"/>
              <a:gd name="connsiteY100-2466" fmla="*/ 3988153 h 6858000"/>
              <a:gd name="connsiteX101-2467" fmla="*/ 5825621 w 6128435"/>
              <a:gd name="connsiteY101-2468" fmla="*/ 4015525 h 6858000"/>
              <a:gd name="connsiteX102-2469" fmla="*/ 5860672 w 6128435"/>
              <a:gd name="connsiteY102-2470" fmla="*/ 4061579 h 6858000"/>
              <a:gd name="connsiteX103-2471" fmla="*/ 5872173 w 6128435"/>
              <a:gd name="connsiteY103-2472" fmla="*/ 4088497 h 6858000"/>
              <a:gd name="connsiteX104-2473" fmla="*/ 5883705 w 6128435"/>
              <a:gd name="connsiteY104-2474" fmla="*/ 4101899 h 6858000"/>
              <a:gd name="connsiteX105-2475" fmla="*/ 5885314 w 6128435"/>
              <a:gd name="connsiteY105-2476" fmla="*/ 4108387 h 6858000"/>
              <a:gd name="connsiteX106-2477" fmla="*/ 5894095 w 6128435"/>
              <a:gd name="connsiteY106-2478" fmla="*/ 4128857 h 6858000"/>
              <a:gd name="connsiteX107-2479" fmla="*/ 5898339 w 6128435"/>
              <a:gd name="connsiteY107-2480" fmla="*/ 4140800 h 6858000"/>
              <a:gd name="connsiteX108-2481" fmla="*/ 5899734 w 6128435"/>
              <a:gd name="connsiteY108-2482" fmla="*/ 4145632 h 6858000"/>
              <a:gd name="connsiteX109-2483" fmla="*/ 5897098 w 6128435"/>
              <a:gd name="connsiteY109-2484" fmla="*/ 4157819 h 6858000"/>
              <a:gd name="connsiteX110-2485" fmla="*/ 5903513 w 6128435"/>
              <a:gd name="connsiteY110-2486" fmla="*/ 4187661 h 6858000"/>
              <a:gd name="connsiteX111-2487" fmla="*/ 5917114 w 6128435"/>
              <a:gd name="connsiteY111-2488" fmla="*/ 4213096 h 6858000"/>
              <a:gd name="connsiteX112-2489" fmla="*/ 5921153 w 6128435"/>
              <a:gd name="connsiteY112-2490" fmla="*/ 4236222 h 6858000"/>
              <a:gd name="connsiteX113-2491" fmla="*/ 5924233 w 6128435"/>
              <a:gd name="connsiteY113-2492" fmla="*/ 4242060 h 6858000"/>
              <a:gd name="connsiteX114-2493" fmla="*/ 5928910 w 6128435"/>
              <a:gd name="connsiteY114-2494" fmla="*/ 4300973 h 6858000"/>
              <a:gd name="connsiteX115-2495" fmla="*/ 5939320 w 6128435"/>
              <a:gd name="connsiteY115-2496" fmla="*/ 4340435 h 6858000"/>
              <a:gd name="connsiteX116-2497" fmla="*/ 5946705 w 6128435"/>
              <a:gd name="connsiteY116-2498" fmla="*/ 4428051 h 6858000"/>
              <a:gd name="connsiteX117-2499" fmla="*/ 5949261 w 6128435"/>
              <a:gd name="connsiteY117-2500" fmla="*/ 4449185 h 6858000"/>
              <a:gd name="connsiteX118-2501" fmla="*/ 5957504 w 6128435"/>
              <a:gd name="connsiteY118-2502" fmla="*/ 4465911 h 6858000"/>
              <a:gd name="connsiteX119-2503" fmla="*/ 5964689 w 6128435"/>
              <a:gd name="connsiteY119-2504" fmla="*/ 4468532 h 6858000"/>
              <a:gd name="connsiteX120-2505" fmla="*/ 5967062 w 6128435"/>
              <a:gd name="connsiteY120-2506" fmla="*/ 4479923 h 6858000"/>
              <a:gd name="connsiteX121-2507" fmla="*/ 5968960 w 6128435"/>
              <a:gd name="connsiteY121-2508" fmla="*/ 4482655 h 6858000"/>
              <a:gd name="connsiteX122-2509" fmla="*/ 5978567 w 6128435"/>
              <a:gd name="connsiteY122-2510" fmla="*/ 4498605 h 6858000"/>
              <a:gd name="connsiteX123-2511" fmla="*/ 5980106 w 6128435"/>
              <a:gd name="connsiteY123-2512" fmla="*/ 4585087 h 6858000"/>
              <a:gd name="connsiteX124-2513" fmla="*/ 5998138 w 6128435"/>
              <a:gd name="connsiteY124-2514" fmla="*/ 4697518 h 6858000"/>
              <a:gd name="connsiteX125-2515" fmla="*/ 6013516 w 6128435"/>
              <a:gd name="connsiteY125-2516" fmla="*/ 4786619 h 6858000"/>
              <a:gd name="connsiteX126-2517" fmla="*/ 6025404 w 6128435"/>
              <a:gd name="connsiteY126-2518" fmla="*/ 4858148 h 6858000"/>
              <a:gd name="connsiteX127-2519" fmla="*/ 6007749 w 6128435"/>
              <a:gd name="connsiteY127-2520" fmla="*/ 4964715 h 6858000"/>
              <a:gd name="connsiteX128-2521" fmla="*/ 6005269 w 6128435"/>
              <a:gd name="connsiteY128-2522" fmla="*/ 5150567 h 6858000"/>
              <a:gd name="connsiteX129-2523" fmla="*/ 6001127 w 6128435"/>
              <a:gd name="connsiteY129-2524" fmla="*/ 5164609 h 6858000"/>
              <a:gd name="connsiteX130-2525" fmla="*/ 5996647 w 6128435"/>
              <a:gd name="connsiteY130-2526" fmla="*/ 5185640 h 6858000"/>
              <a:gd name="connsiteX131-2527" fmla="*/ 5998514 w 6128435"/>
              <a:gd name="connsiteY131-2528" fmla="*/ 5189673 h 6858000"/>
              <a:gd name="connsiteX132-2529" fmla="*/ 5995970 w 6128435"/>
              <a:gd name="connsiteY132-2530" fmla="*/ 5221547 h 6858000"/>
              <a:gd name="connsiteX133-2531" fmla="*/ 5997218 w 6128435"/>
              <a:gd name="connsiteY133-2532" fmla="*/ 5222031 h 6858000"/>
              <a:gd name="connsiteX134-2533" fmla="*/ 6002116 w 6128435"/>
              <a:gd name="connsiteY134-2534" fmla="*/ 5231223 h 6858000"/>
              <a:gd name="connsiteX135-2535" fmla="*/ 6008541 w 6128435"/>
              <a:gd name="connsiteY135-2536" fmla="*/ 5248680 h 6858000"/>
              <a:gd name="connsiteX136-2537" fmla="*/ 6039260 w 6128435"/>
              <a:gd name="connsiteY136-2538" fmla="*/ 5289518 h 6858000"/>
              <a:gd name="connsiteX137-2539" fmla="*/ 6036748 w 6128435"/>
              <a:gd name="connsiteY137-2540" fmla="*/ 5322752 h 6858000"/>
              <a:gd name="connsiteX138-2541" fmla="*/ 6036943 w 6128435"/>
              <a:gd name="connsiteY138-2542" fmla="*/ 5329480 h 6858000"/>
              <a:gd name="connsiteX139-2543" fmla="*/ 6037236 w 6128435"/>
              <a:gd name="connsiteY139-2544" fmla="*/ 5329634 h 6858000"/>
              <a:gd name="connsiteX140-2545" fmla="*/ 6038019 w 6128435"/>
              <a:gd name="connsiteY140-2546" fmla="*/ 5336764 h 6858000"/>
              <a:gd name="connsiteX141-2547" fmla="*/ 6037298 w 6128435"/>
              <a:gd name="connsiteY141-2548" fmla="*/ 5341753 h 6858000"/>
              <a:gd name="connsiteX142-2549" fmla="*/ 6037677 w 6128435"/>
              <a:gd name="connsiteY142-2550" fmla="*/ 5354807 h 6858000"/>
              <a:gd name="connsiteX143-2551" fmla="*/ 6039728 w 6128435"/>
              <a:gd name="connsiteY143-2552" fmla="*/ 5359416 h 6858000"/>
              <a:gd name="connsiteX144-2553" fmla="*/ 6043311 w 6128435"/>
              <a:gd name="connsiteY144-2554" fmla="*/ 5361407 h 6858000"/>
              <a:gd name="connsiteX145-2555" fmla="*/ 6042954 w 6128435"/>
              <a:gd name="connsiteY145-2556" fmla="*/ 5362576 h 6858000"/>
              <a:gd name="connsiteX146-2557" fmla="*/ 6053435 w 6128435"/>
              <a:gd name="connsiteY146-2558" fmla="*/ 5387547 h 6858000"/>
              <a:gd name="connsiteX147-2559" fmla="*/ 6065933 w 6128435"/>
              <a:gd name="connsiteY147-2560" fmla="*/ 5443002 h 6858000"/>
              <a:gd name="connsiteX148-2561" fmla="*/ 6068640 w 6128435"/>
              <a:gd name="connsiteY148-2562" fmla="*/ 5474503 h 6858000"/>
              <a:gd name="connsiteX149-2563" fmla="*/ 6080922 w 6128435"/>
              <a:gd name="connsiteY149-2564" fmla="*/ 5561070 h 6858000"/>
              <a:gd name="connsiteX150-2565" fmla="*/ 6096949 w 6128435"/>
              <a:gd name="connsiteY150-2566" fmla="*/ 5648179 h 6858000"/>
              <a:gd name="connsiteX151-2567" fmla="*/ 6125703 w 6128435"/>
              <a:gd name="connsiteY151-2568" fmla="*/ 5692894 h 6858000"/>
              <a:gd name="connsiteX152-2569" fmla="*/ 6126670 w 6128435"/>
              <a:gd name="connsiteY152-2570" fmla="*/ 5697882 h 6858000"/>
              <a:gd name="connsiteX153-2571" fmla="*/ 6124061 w 6128435"/>
              <a:gd name="connsiteY153-2572" fmla="*/ 5710294 h 6858000"/>
              <a:gd name="connsiteX154-2573" fmla="*/ 6122213 w 6128435"/>
              <a:gd name="connsiteY154-2574" fmla="*/ 5714762 h 6858000"/>
              <a:gd name="connsiteX155-2575" fmla="*/ 6121353 w 6128435"/>
              <a:gd name="connsiteY155-2576" fmla="*/ 5721725 h 6858000"/>
              <a:gd name="connsiteX156-2577" fmla="*/ 6121607 w 6128435"/>
              <a:gd name="connsiteY156-2578" fmla="*/ 5721959 h 6858000"/>
              <a:gd name="connsiteX157-2579" fmla="*/ 6120262 w 6128435"/>
              <a:gd name="connsiteY157-2580" fmla="*/ 5728358 h 6858000"/>
              <a:gd name="connsiteX158-2581" fmla="*/ 6110194 w 6128435"/>
              <a:gd name="connsiteY158-2582" fmla="*/ 5758853 h 6858000"/>
              <a:gd name="connsiteX159-2583" fmla="*/ 6127519 w 6128435"/>
              <a:gd name="connsiteY159-2584" fmla="*/ 5865775 h 6858000"/>
              <a:gd name="connsiteX160-2585" fmla="*/ 6128435 w 6128435"/>
              <a:gd name="connsiteY160-2586" fmla="*/ 5870164 h 6858000"/>
              <a:gd name="connsiteX161-2587" fmla="*/ 6119217 w 6128435"/>
              <a:gd name="connsiteY161-2588" fmla="*/ 5888542 h 6858000"/>
              <a:gd name="connsiteX162-2589" fmla="*/ 6115966 w 6128435"/>
              <a:gd name="connsiteY162-2590" fmla="*/ 5898387 h 6858000"/>
              <a:gd name="connsiteX163-2591" fmla="*/ 6111924 w 6128435"/>
              <a:gd name="connsiteY163-2592" fmla="*/ 5900444 h 6858000"/>
              <a:gd name="connsiteX164-2593" fmla="*/ 6108716 w 6128435"/>
              <a:gd name="connsiteY164-2594" fmla="*/ 5915345 h 6858000"/>
              <a:gd name="connsiteX165-2595" fmla="*/ 6109524 w 6128435"/>
              <a:gd name="connsiteY165-2596" fmla="*/ 5917328 h 6858000"/>
              <a:gd name="connsiteX166-2597" fmla="*/ 6102493 w 6128435"/>
              <a:gd name="connsiteY166-2598" fmla="*/ 5928602 h 6858000"/>
              <a:gd name="connsiteX167-2599" fmla="*/ 6056863 w 6128435"/>
              <a:gd name="connsiteY167-2600" fmla="*/ 6000643 h 6858000"/>
              <a:gd name="connsiteX168-2601" fmla="*/ 6045436 w 6128435"/>
              <a:gd name="connsiteY168-2602" fmla="*/ 6124480 h 6858000"/>
              <a:gd name="connsiteX169-2603" fmla="*/ 6030489 w 6128435"/>
              <a:gd name="connsiteY169-2604" fmla="*/ 6317666 h 6858000"/>
              <a:gd name="connsiteX170-2605" fmla="*/ 6007492 w 6128435"/>
              <a:gd name="connsiteY170-2606" fmla="*/ 6440818 h 6858000"/>
              <a:gd name="connsiteX171-2607" fmla="*/ 6009467 w 6128435"/>
              <a:gd name="connsiteY171-2608" fmla="*/ 6487076 h 6858000"/>
              <a:gd name="connsiteX172-2609" fmla="*/ 5995064 w 6128435"/>
              <a:gd name="connsiteY172-2610" fmla="*/ 6540791 h 6858000"/>
              <a:gd name="connsiteX173-2611" fmla="*/ 5996309 w 6128435"/>
              <a:gd name="connsiteY173-2612" fmla="*/ 6543961 h 6858000"/>
              <a:gd name="connsiteX174-2613" fmla="*/ 5996048 w 6128435"/>
              <a:gd name="connsiteY174-2614" fmla="*/ 6555444 h 6858000"/>
              <a:gd name="connsiteX175-2615" fmla="*/ 6002524 w 6128435"/>
              <a:gd name="connsiteY175-2616" fmla="*/ 6560188 h 6858000"/>
              <a:gd name="connsiteX176-2617" fmla="*/ 6006823 w 6128435"/>
              <a:gd name="connsiteY176-2618" fmla="*/ 6578546 h 6858000"/>
              <a:gd name="connsiteX177-2619" fmla="*/ 6004510 w 6128435"/>
              <a:gd name="connsiteY177-2620" fmla="*/ 6599256 h 6858000"/>
              <a:gd name="connsiteX178-2621" fmla="*/ 5986207 w 6128435"/>
              <a:gd name="connsiteY178-2622" fmla="*/ 6695855 h 6858000"/>
              <a:gd name="connsiteX179-2623" fmla="*/ 5979428 w 6128435"/>
              <a:gd name="connsiteY179-2624" fmla="*/ 6754678 h 6858000"/>
              <a:gd name="connsiteX180-2625" fmla="*/ 5983398 w 6128435"/>
              <a:gd name="connsiteY180-2626" fmla="*/ 6778641 h 6858000"/>
              <a:gd name="connsiteX181-2627" fmla="*/ 5984543 w 6128435"/>
              <a:gd name="connsiteY181-2628" fmla="*/ 6811016 h 6858000"/>
              <a:gd name="connsiteX182-2629" fmla="*/ 5981802 w 6128435"/>
              <a:gd name="connsiteY182-2630" fmla="*/ 6838578 h 6858000"/>
              <a:gd name="connsiteX183-2631" fmla="*/ 5979671 w 6128435"/>
              <a:gd name="connsiteY183-2632" fmla="*/ 6858000 h 6858000"/>
              <a:gd name="connsiteX184-2633" fmla="*/ 0 w 6128435"/>
              <a:gd name="connsiteY184-2634" fmla="*/ 6858000 h 6858000"/>
              <a:gd name="connsiteX185-2635" fmla="*/ 0 w 6128435"/>
              <a:gd name="connsiteY185-2636" fmla="*/ 0 h 6858000"/>
              <a:gd name="connsiteX0-2637" fmla="*/ 0 w 6128435"/>
              <a:gd name="connsiteY0-2638" fmla="*/ 0 h 6858000"/>
              <a:gd name="connsiteX1-2639" fmla="*/ 4965888 w 6128435"/>
              <a:gd name="connsiteY1-2640" fmla="*/ 0 h 6858000"/>
              <a:gd name="connsiteX2-2641" fmla="*/ 4967767 w 6128435"/>
              <a:gd name="connsiteY2-2642" fmla="*/ 7930 h 6858000"/>
              <a:gd name="connsiteX3-2643" fmla="*/ 4979444 w 6128435"/>
              <a:gd name="connsiteY3-2644" fmla="*/ 43921 h 6858000"/>
              <a:gd name="connsiteX4-2645" fmla="*/ 5021173 w 6128435"/>
              <a:gd name="connsiteY4-2646" fmla="*/ 123738 h 6858000"/>
              <a:gd name="connsiteX5-2647" fmla="*/ 5075458 w 6128435"/>
              <a:gd name="connsiteY5-2648" fmla="*/ 264355 h 6858000"/>
              <a:gd name="connsiteX6-2649" fmla="*/ 5081175 w 6128435"/>
              <a:gd name="connsiteY6-2650" fmla="*/ 277448 h 6858000"/>
              <a:gd name="connsiteX7-2651" fmla="*/ 5097011 w 6128435"/>
              <a:gd name="connsiteY7-2652" fmla="*/ 355616 h 6858000"/>
              <a:gd name="connsiteX8-2653" fmla="*/ 5130982 w 6128435"/>
              <a:gd name="connsiteY8-2654" fmla="*/ 412030 h 6858000"/>
              <a:gd name="connsiteX9-2655" fmla="*/ 5153000 w 6128435"/>
              <a:gd name="connsiteY9-2656" fmla="*/ 507134 h 6858000"/>
              <a:gd name="connsiteX10-2657" fmla="*/ 5171282 w 6128435"/>
              <a:gd name="connsiteY10-2658" fmla="*/ 602071 h 6858000"/>
              <a:gd name="connsiteX11-2659" fmla="*/ 5176196 w 6128435"/>
              <a:gd name="connsiteY11-2660" fmla="*/ 636822 h 6858000"/>
              <a:gd name="connsiteX12-2661" fmla="*/ 5201957 w 6128435"/>
              <a:gd name="connsiteY12-2662" fmla="*/ 736835 h 6858000"/>
              <a:gd name="connsiteX13-2663" fmla="*/ 5185452 w 6128435"/>
              <a:gd name="connsiteY13-2664" fmla="*/ 745392 h 6858000"/>
              <a:gd name="connsiteX14-2665" fmla="*/ 5189051 w 6128435"/>
              <a:gd name="connsiteY14-2666" fmla="*/ 782518 h 6858000"/>
              <a:gd name="connsiteX15-2667" fmla="*/ 5210428 w 6128435"/>
              <a:gd name="connsiteY15-2668" fmla="*/ 815772 h 6858000"/>
              <a:gd name="connsiteX16-2669" fmla="*/ 5221088 w 6128435"/>
              <a:gd name="connsiteY16-2670" fmla="*/ 860193 h 6858000"/>
              <a:gd name="connsiteX17-2671" fmla="*/ 5227653 w 6128435"/>
              <a:gd name="connsiteY17-2672" fmla="*/ 886709 h 6858000"/>
              <a:gd name="connsiteX18-2673" fmla="*/ 5230806 w 6128435"/>
              <a:gd name="connsiteY18-2674" fmla="*/ 961354 h 6858000"/>
              <a:gd name="connsiteX19-2675" fmla="*/ 5201018 w 6128435"/>
              <a:gd name="connsiteY19-2676" fmla="*/ 1095027 h 6858000"/>
              <a:gd name="connsiteX20-2677" fmla="*/ 5202153 w 6128435"/>
              <a:gd name="connsiteY20-2678" fmla="*/ 1133224 h 6858000"/>
              <a:gd name="connsiteX21-2679" fmla="*/ 5207370 w 6128435"/>
              <a:gd name="connsiteY21-2680" fmla="*/ 1138097 h 6858000"/>
              <a:gd name="connsiteX22-2681" fmla="*/ 5189234 w 6128435"/>
              <a:gd name="connsiteY22-2682" fmla="*/ 1193495 h 6858000"/>
              <a:gd name="connsiteX23-2683" fmla="*/ 5202769 w 6128435"/>
              <a:gd name="connsiteY23-2684" fmla="*/ 1269450 h 6858000"/>
              <a:gd name="connsiteX24-2685" fmla="*/ 5225968 w 6128435"/>
              <a:gd name="connsiteY24-2686" fmla="*/ 1357994 h 6858000"/>
              <a:gd name="connsiteX25-2687" fmla="*/ 5233819 w 6128435"/>
              <a:gd name="connsiteY25-2688" fmla="*/ 1380922 h 6858000"/>
              <a:gd name="connsiteX26-2689" fmla="*/ 5237226 w 6128435"/>
              <a:gd name="connsiteY26-2690" fmla="*/ 1441327 h 6858000"/>
              <a:gd name="connsiteX27-2691" fmla="*/ 5244434 w 6128435"/>
              <a:gd name="connsiteY27-2692" fmla="*/ 1580810 h 6858000"/>
              <a:gd name="connsiteX28-2693" fmla="*/ 5251453 w 6128435"/>
              <a:gd name="connsiteY28-2694" fmla="*/ 1583934 h 6858000"/>
              <a:gd name="connsiteX29-2695" fmla="*/ 5253136 w 6128435"/>
              <a:gd name="connsiteY29-2696" fmla="*/ 1595457 h 6858000"/>
              <a:gd name="connsiteX30-2697" fmla="*/ 5254863 w 6128435"/>
              <a:gd name="connsiteY30-2698" fmla="*/ 1598311 h 6858000"/>
              <a:gd name="connsiteX31-2699" fmla="*/ 5263491 w 6128435"/>
              <a:gd name="connsiteY31-2700" fmla="*/ 1614889 h 6858000"/>
              <a:gd name="connsiteX32-2701" fmla="*/ 5250095 w 6128435"/>
              <a:gd name="connsiteY32-2702" fmla="*/ 1655519 h 6858000"/>
              <a:gd name="connsiteX33-2703" fmla="*/ 5259788 w 6128435"/>
              <a:gd name="connsiteY33-2704" fmla="*/ 1701198 h 6858000"/>
              <a:gd name="connsiteX34-2705" fmla="*/ 5255696 w 6128435"/>
              <a:gd name="connsiteY34-2706" fmla="*/ 1880842 h 6858000"/>
              <a:gd name="connsiteX35-2707" fmla="*/ 5280947 w 6128435"/>
              <a:gd name="connsiteY35-2708" fmla="*/ 1904438 h 6858000"/>
              <a:gd name="connsiteX36-2709" fmla="*/ 5252592 w 6128435"/>
              <a:gd name="connsiteY36-2710" fmla="*/ 2092210 h 6858000"/>
              <a:gd name="connsiteX37-2711" fmla="*/ 5264303 w 6128435"/>
              <a:gd name="connsiteY37-2712" fmla="*/ 2225157 h 6858000"/>
              <a:gd name="connsiteX38-2713" fmla="*/ 5254949 w 6128435"/>
              <a:gd name="connsiteY38-2714" fmla="*/ 2236160 h 6858000"/>
              <a:gd name="connsiteX39-2715" fmla="*/ 5250104 w 6128435"/>
              <a:gd name="connsiteY39-2716" fmla="*/ 2249166 h 6858000"/>
              <a:gd name="connsiteX40-2717" fmla="*/ 5251214 w 6128435"/>
              <a:gd name="connsiteY40-2718" fmla="*/ 2250944 h 6858000"/>
              <a:gd name="connsiteX41-2719" fmla="*/ 5250644 w 6128435"/>
              <a:gd name="connsiteY41-2720" fmla="*/ 2266619 h 6858000"/>
              <a:gd name="connsiteX42-2721" fmla="*/ 5247111 w 6128435"/>
              <a:gd name="connsiteY42-2722" fmla="*/ 2269679 h 6858000"/>
              <a:gd name="connsiteX43-2723" fmla="*/ 5245653 w 6128435"/>
              <a:gd name="connsiteY43-2724" fmla="*/ 2280317 h 6858000"/>
              <a:gd name="connsiteX44-2725" fmla="*/ 5239901 w 6128435"/>
              <a:gd name="connsiteY44-2726" fmla="*/ 2300961 h 6858000"/>
              <a:gd name="connsiteX45-2727" fmla="*/ 5241522 w 6128435"/>
              <a:gd name="connsiteY45-2728" fmla="*/ 2305114 h 6858000"/>
              <a:gd name="connsiteX46-2729" fmla="*/ 5237050 w 6128435"/>
              <a:gd name="connsiteY46-2730" fmla="*/ 2336703 h 6858000"/>
              <a:gd name="connsiteX47-2731" fmla="*/ 5238267 w 6128435"/>
              <a:gd name="connsiteY47-2732" fmla="*/ 2337277 h 6858000"/>
              <a:gd name="connsiteX48-2733" fmla="*/ 5242602 w 6128435"/>
              <a:gd name="connsiteY48-2734" fmla="*/ 2346782 h 6858000"/>
              <a:gd name="connsiteX49-2735" fmla="*/ 5247963 w 6128435"/>
              <a:gd name="connsiteY49-2736" fmla="*/ 2364638 h 6858000"/>
              <a:gd name="connsiteX50-2737" fmla="*/ 5276175 w 6128435"/>
              <a:gd name="connsiteY50-2738" fmla="*/ 2407515 h 6858000"/>
              <a:gd name="connsiteX51-2739" fmla="*/ 5271650 w 6128435"/>
              <a:gd name="connsiteY51-2740" fmla="*/ 2440467 h 6858000"/>
              <a:gd name="connsiteX52-2741" fmla="*/ 5271438 w 6128435"/>
              <a:gd name="connsiteY52-2742" fmla="*/ 2447186 h 6858000"/>
              <a:gd name="connsiteX53-2743" fmla="*/ 5271722 w 6128435"/>
              <a:gd name="connsiteY53-2744" fmla="*/ 2447359 h 6858000"/>
              <a:gd name="connsiteX54-2745" fmla="*/ 5272069 w 6128435"/>
              <a:gd name="connsiteY54-2746" fmla="*/ 2454523 h 6858000"/>
              <a:gd name="connsiteX55-2747" fmla="*/ 5271049 w 6128435"/>
              <a:gd name="connsiteY55-2748" fmla="*/ 2459442 h 6858000"/>
              <a:gd name="connsiteX56-2749" fmla="*/ 5270636 w 6128435"/>
              <a:gd name="connsiteY56-2750" fmla="*/ 2472481 h 6858000"/>
              <a:gd name="connsiteX57-2751" fmla="*/ 5272406 w 6128435"/>
              <a:gd name="connsiteY57-2752" fmla="*/ 2477221 h 6858000"/>
              <a:gd name="connsiteX58-2753" fmla="*/ 5307538 w 6128435"/>
              <a:gd name="connsiteY58-2754" fmla="*/ 2514685 h 6858000"/>
              <a:gd name="connsiteX59-2755" fmla="*/ 5337604 w 6128435"/>
              <a:gd name="connsiteY59-2756" fmla="*/ 2597632 h 6858000"/>
              <a:gd name="connsiteX60-2757" fmla="*/ 5407503 w 6128435"/>
              <a:gd name="connsiteY60-2758" fmla="*/ 2786290 h 6858000"/>
              <a:gd name="connsiteX61-2759" fmla="*/ 5407356 w 6128435"/>
              <a:gd name="connsiteY61-2760" fmla="*/ 2787545 h 6858000"/>
              <a:gd name="connsiteX62-2761" fmla="*/ 5411130 w 6128435"/>
              <a:gd name="connsiteY62-2762" fmla="*/ 2788640 h 6858000"/>
              <a:gd name="connsiteX63-2763" fmla="*/ 5416439 w 6128435"/>
              <a:gd name="connsiteY63-2764" fmla="*/ 2805666 h 6858000"/>
              <a:gd name="connsiteX64-2765" fmla="*/ 5416589 w 6128435"/>
              <a:gd name="connsiteY64-2766" fmla="*/ 2810822 h 6858000"/>
              <a:gd name="connsiteX65-2767" fmla="*/ 5418542 w 6128435"/>
              <a:gd name="connsiteY65-2768" fmla="*/ 2817745 h 6858000"/>
              <a:gd name="connsiteX66-2769" fmla="*/ 5418847 w 6128435"/>
              <a:gd name="connsiteY66-2770" fmla="*/ 2817825 h 6858000"/>
              <a:gd name="connsiteX67-2771" fmla="*/ 5423364 w 6128435"/>
              <a:gd name="connsiteY67-2772" fmla="*/ 2858292 h 6858000"/>
              <a:gd name="connsiteX68-2773" fmla="*/ 5479298 w 6128435"/>
              <a:gd name="connsiteY68-2774" fmla="*/ 2947791 h 6858000"/>
              <a:gd name="connsiteX69-2775" fmla="*/ 5481770 w 6128435"/>
              <a:gd name="connsiteY69-2776" fmla="*/ 2951352 h 6858000"/>
              <a:gd name="connsiteX70-2777" fmla="*/ 5481013 w 6128435"/>
              <a:gd name="connsiteY70-2778" fmla="*/ 2973461 h 6858000"/>
              <a:gd name="connsiteX71-2779" fmla="*/ 5482045 w 6128435"/>
              <a:gd name="connsiteY71-2780" fmla="*/ 2984371 h 6858000"/>
              <a:gd name="connsiteX72-2781" fmla="*/ 5479405 w 6128435"/>
              <a:gd name="connsiteY72-2782" fmla="*/ 2988507 h 6858000"/>
              <a:gd name="connsiteX73-2783" fmla="*/ 5482415 w 6128435"/>
              <a:gd name="connsiteY73-2784" fmla="*/ 3004079 h 6858000"/>
              <a:gd name="connsiteX74-2785" fmla="*/ 5483865 w 6128435"/>
              <a:gd name="connsiteY74-2786" fmla="*/ 3005467 h 6858000"/>
              <a:gd name="connsiteX75-2787" fmla="*/ 5482236 w 6128435"/>
              <a:gd name="connsiteY75-2788" fmla="*/ 3019791 h 6858000"/>
              <a:gd name="connsiteX76-2789" fmla="*/ 5475895 w 6128435"/>
              <a:gd name="connsiteY76-2790" fmla="*/ 3033578 h 6858000"/>
              <a:gd name="connsiteX77-2791" fmla="*/ 5477595 w 6128435"/>
              <a:gd name="connsiteY77-2792" fmla="*/ 3250534 h 6858000"/>
              <a:gd name="connsiteX78-2793" fmla="*/ 5532836 w 6128435"/>
              <a:gd name="connsiteY78-2794" fmla="*/ 3353840 h 6858000"/>
              <a:gd name="connsiteX79-2795" fmla="*/ 5561229 w 6128435"/>
              <a:gd name="connsiteY79-2796" fmla="*/ 3395784 h 6858000"/>
              <a:gd name="connsiteX80-2797" fmla="*/ 5589758 w 6128435"/>
              <a:gd name="connsiteY80-2798" fmla="*/ 3506453 h 6858000"/>
              <a:gd name="connsiteX81-2799" fmla="*/ 5596144 w 6128435"/>
              <a:gd name="connsiteY81-2800" fmla="*/ 3534624 h 6858000"/>
              <a:gd name="connsiteX82-2801" fmla="*/ 5597750 w 6128435"/>
              <a:gd name="connsiteY82-2802" fmla="*/ 3534129 h 6858000"/>
              <a:gd name="connsiteX83-2803" fmla="*/ 5599700 w 6128435"/>
              <a:gd name="connsiteY83-2804" fmla="*/ 3547221 h 6858000"/>
              <a:gd name="connsiteX84-2805" fmla="*/ 5615031 w 6128435"/>
              <a:gd name="connsiteY84-2806" fmla="*/ 3557482 h 6858000"/>
              <a:gd name="connsiteX85-2807" fmla="*/ 5618377 w 6128435"/>
              <a:gd name="connsiteY85-2808" fmla="*/ 3588431 h 6858000"/>
              <a:gd name="connsiteX86-2809" fmla="*/ 5612155 w 6128435"/>
              <a:gd name="connsiteY86-2810" fmla="*/ 3589869 h 6858000"/>
              <a:gd name="connsiteX87-2811" fmla="*/ 5620843 w 6128435"/>
              <a:gd name="connsiteY87-2812" fmla="*/ 3606745 h 6858000"/>
              <a:gd name="connsiteX88-2813" fmla="*/ 5655472 w 6128435"/>
              <a:gd name="connsiteY88-2814" fmla="*/ 3678877 h 6858000"/>
              <a:gd name="connsiteX89-2815" fmla="*/ 5680448 w 6128435"/>
              <a:gd name="connsiteY89-2816" fmla="*/ 3717760 h 6858000"/>
              <a:gd name="connsiteX90-2817" fmla="*/ 5683015 w 6128435"/>
              <a:gd name="connsiteY90-2818" fmla="*/ 3762025 h 6858000"/>
              <a:gd name="connsiteX91-2819" fmla="*/ 5696643 w 6128435"/>
              <a:gd name="connsiteY91-2820" fmla="*/ 3773888 h 6858000"/>
              <a:gd name="connsiteX92-2821" fmla="*/ 5699203 w 6128435"/>
              <a:gd name="connsiteY92-2822" fmla="*/ 3775823 h 6858000"/>
              <a:gd name="connsiteX93-2823" fmla="*/ 5704824 w 6128435"/>
              <a:gd name="connsiteY93-2824" fmla="*/ 3785966 h 6858000"/>
              <a:gd name="connsiteX94-2825" fmla="*/ 5712204 w 6128435"/>
              <a:gd name="connsiteY94-2826" fmla="*/ 3785830 h 6858000"/>
              <a:gd name="connsiteX95-2827" fmla="*/ 5724816 w 6128435"/>
              <a:gd name="connsiteY95-2828" fmla="*/ 3798949 h 6858000"/>
              <a:gd name="connsiteX96-2829" fmla="*/ 5733539 w 6128435"/>
              <a:gd name="connsiteY96-2830" fmla="*/ 3818457 h 6858000"/>
              <a:gd name="connsiteX97-2831" fmla="*/ 5768491 w 6128435"/>
              <a:gd name="connsiteY97-2832" fmla="*/ 3914399 h 6858000"/>
              <a:gd name="connsiteX98-2833" fmla="*/ 5793123 w 6128435"/>
              <a:gd name="connsiteY98-2834" fmla="*/ 3969952 h 6858000"/>
              <a:gd name="connsiteX99-2835" fmla="*/ 5808321 w 6128435"/>
              <a:gd name="connsiteY99-2836" fmla="*/ 3988153 h 6858000"/>
              <a:gd name="connsiteX100-2837" fmla="*/ 5825621 w 6128435"/>
              <a:gd name="connsiteY100-2838" fmla="*/ 4015525 h 6858000"/>
              <a:gd name="connsiteX101-2839" fmla="*/ 5860672 w 6128435"/>
              <a:gd name="connsiteY101-2840" fmla="*/ 4061579 h 6858000"/>
              <a:gd name="connsiteX102-2841" fmla="*/ 5872173 w 6128435"/>
              <a:gd name="connsiteY102-2842" fmla="*/ 4088497 h 6858000"/>
              <a:gd name="connsiteX103-2843" fmla="*/ 5883705 w 6128435"/>
              <a:gd name="connsiteY103-2844" fmla="*/ 4101899 h 6858000"/>
              <a:gd name="connsiteX104-2845" fmla="*/ 5885314 w 6128435"/>
              <a:gd name="connsiteY104-2846" fmla="*/ 4108387 h 6858000"/>
              <a:gd name="connsiteX105-2847" fmla="*/ 5894095 w 6128435"/>
              <a:gd name="connsiteY105-2848" fmla="*/ 4128857 h 6858000"/>
              <a:gd name="connsiteX106-2849" fmla="*/ 5898339 w 6128435"/>
              <a:gd name="connsiteY106-2850" fmla="*/ 4140800 h 6858000"/>
              <a:gd name="connsiteX107-2851" fmla="*/ 5899734 w 6128435"/>
              <a:gd name="connsiteY107-2852" fmla="*/ 4145632 h 6858000"/>
              <a:gd name="connsiteX108-2853" fmla="*/ 5897098 w 6128435"/>
              <a:gd name="connsiteY108-2854" fmla="*/ 4157819 h 6858000"/>
              <a:gd name="connsiteX109-2855" fmla="*/ 5903513 w 6128435"/>
              <a:gd name="connsiteY109-2856" fmla="*/ 4187661 h 6858000"/>
              <a:gd name="connsiteX110-2857" fmla="*/ 5917114 w 6128435"/>
              <a:gd name="connsiteY110-2858" fmla="*/ 4213096 h 6858000"/>
              <a:gd name="connsiteX111-2859" fmla="*/ 5921153 w 6128435"/>
              <a:gd name="connsiteY111-2860" fmla="*/ 4236222 h 6858000"/>
              <a:gd name="connsiteX112-2861" fmla="*/ 5924233 w 6128435"/>
              <a:gd name="connsiteY112-2862" fmla="*/ 4242060 h 6858000"/>
              <a:gd name="connsiteX113-2863" fmla="*/ 5928910 w 6128435"/>
              <a:gd name="connsiteY113-2864" fmla="*/ 4300973 h 6858000"/>
              <a:gd name="connsiteX114-2865" fmla="*/ 5939320 w 6128435"/>
              <a:gd name="connsiteY114-2866" fmla="*/ 4340435 h 6858000"/>
              <a:gd name="connsiteX115-2867" fmla="*/ 5946705 w 6128435"/>
              <a:gd name="connsiteY115-2868" fmla="*/ 4428051 h 6858000"/>
              <a:gd name="connsiteX116-2869" fmla="*/ 5949261 w 6128435"/>
              <a:gd name="connsiteY116-2870" fmla="*/ 4449185 h 6858000"/>
              <a:gd name="connsiteX117-2871" fmla="*/ 5957504 w 6128435"/>
              <a:gd name="connsiteY117-2872" fmla="*/ 4465911 h 6858000"/>
              <a:gd name="connsiteX118-2873" fmla="*/ 5964689 w 6128435"/>
              <a:gd name="connsiteY118-2874" fmla="*/ 4468532 h 6858000"/>
              <a:gd name="connsiteX119-2875" fmla="*/ 5967062 w 6128435"/>
              <a:gd name="connsiteY119-2876" fmla="*/ 4479923 h 6858000"/>
              <a:gd name="connsiteX120-2877" fmla="*/ 5968960 w 6128435"/>
              <a:gd name="connsiteY120-2878" fmla="*/ 4482655 h 6858000"/>
              <a:gd name="connsiteX121-2879" fmla="*/ 5978567 w 6128435"/>
              <a:gd name="connsiteY121-2880" fmla="*/ 4498605 h 6858000"/>
              <a:gd name="connsiteX122-2881" fmla="*/ 5980106 w 6128435"/>
              <a:gd name="connsiteY122-2882" fmla="*/ 4585087 h 6858000"/>
              <a:gd name="connsiteX123-2883" fmla="*/ 5998138 w 6128435"/>
              <a:gd name="connsiteY123-2884" fmla="*/ 4697518 h 6858000"/>
              <a:gd name="connsiteX124-2885" fmla="*/ 6013516 w 6128435"/>
              <a:gd name="connsiteY124-2886" fmla="*/ 4786619 h 6858000"/>
              <a:gd name="connsiteX125-2887" fmla="*/ 6025404 w 6128435"/>
              <a:gd name="connsiteY125-2888" fmla="*/ 4858148 h 6858000"/>
              <a:gd name="connsiteX126-2889" fmla="*/ 6007749 w 6128435"/>
              <a:gd name="connsiteY126-2890" fmla="*/ 4964715 h 6858000"/>
              <a:gd name="connsiteX127-2891" fmla="*/ 6005269 w 6128435"/>
              <a:gd name="connsiteY127-2892" fmla="*/ 5150567 h 6858000"/>
              <a:gd name="connsiteX128-2893" fmla="*/ 6001127 w 6128435"/>
              <a:gd name="connsiteY128-2894" fmla="*/ 5164609 h 6858000"/>
              <a:gd name="connsiteX129-2895" fmla="*/ 5996647 w 6128435"/>
              <a:gd name="connsiteY129-2896" fmla="*/ 5185640 h 6858000"/>
              <a:gd name="connsiteX130-2897" fmla="*/ 5998514 w 6128435"/>
              <a:gd name="connsiteY130-2898" fmla="*/ 5189673 h 6858000"/>
              <a:gd name="connsiteX131-2899" fmla="*/ 5995970 w 6128435"/>
              <a:gd name="connsiteY131-2900" fmla="*/ 5221547 h 6858000"/>
              <a:gd name="connsiteX132-2901" fmla="*/ 5997218 w 6128435"/>
              <a:gd name="connsiteY132-2902" fmla="*/ 5222031 h 6858000"/>
              <a:gd name="connsiteX133-2903" fmla="*/ 6002116 w 6128435"/>
              <a:gd name="connsiteY133-2904" fmla="*/ 5231223 h 6858000"/>
              <a:gd name="connsiteX134-2905" fmla="*/ 6008541 w 6128435"/>
              <a:gd name="connsiteY134-2906" fmla="*/ 5248680 h 6858000"/>
              <a:gd name="connsiteX135-2907" fmla="*/ 6039260 w 6128435"/>
              <a:gd name="connsiteY135-2908" fmla="*/ 5289518 h 6858000"/>
              <a:gd name="connsiteX136-2909" fmla="*/ 6036748 w 6128435"/>
              <a:gd name="connsiteY136-2910" fmla="*/ 5322752 h 6858000"/>
              <a:gd name="connsiteX137-2911" fmla="*/ 6036943 w 6128435"/>
              <a:gd name="connsiteY137-2912" fmla="*/ 5329480 h 6858000"/>
              <a:gd name="connsiteX138-2913" fmla="*/ 6037236 w 6128435"/>
              <a:gd name="connsiteY138-2914" fmla="*/ 5329634 h 6858000"/>
              <a:gd name="connsiteX139-2915" fmla="*/ 6038019 w 6128435"/>
              <a:gd name="connsiteY139-2916" fmla="*/ 5336764 h 6858000"/>
              <a:gd name="connsiteX140-2917" fmla="*/ 6037298 w 6128435"/>
              <a:gd name="connsiteY140-2918" fmla="*/ 5341753 h 6858000"/>
              <a:gd name="connsiteX141-2919" fmla="*/ 6037677 w 6128435"/>
              <a:gd name="connsiteY141-2920" fmla="*/ 5354807 h 6858000"/>
              <a:gd name="connsiteX142-2921" fmla="*/ 6039728 w 6128435"/>
              <a:gd name="connsiteY142-2922" fmla="*/ 5359416 h 6858000"/>
              <a:gd name="connsiteX143-2923" fmla="*/ 6043311 w 6128435"/>
              <a:gd name="connsiteY143-2924" fmla="*/ 5361407 h 6858000"/>
              <a:gd name="connsiteX144-2925" fmla="*/ 6042954 w 6128435"/>
              <a:gd name="connsiteY144-2926" fmla="*/ 5362576 h 6858000"/>
              <a:gd name="connsiteX145-2927" fmla="*/ 6053435 w 6128435"/>
              <a:gd name="connsiteY145-2928" fmla="*/ 5387547 h 6858000"/>
              <a:gd name="connsiteX146-2929" fmla="*/ 6065933 w 6128435"/>
              <a:gd name="connsiteY146-2930" fmla="*/ 5443002 h 6858000"/>
              <a:gd name="connsiteX147-2931" fmla="*/ 6068640 w 6128435"/>
              <a:gd name="connsiteY147-2932" fmla="*/ 5474503 h 6858000"/>
              <a:gd name="connsiteX148-2933" fmla="*/ 6080922 w 6128435"/>
              <a:gd name="connsiteY148-2934" fmla="*/ 5561070 h 6858000"/>
              <a:gd name="connsiteX149-2935" fmla="*/ 6096949 w 6128435"/>
              <a:gd name="connsiteY149-2936" fmla="*/ 5648179 h 6858000"/>
              <a:gd name="connsiteX150-2937" fmla="*/ 6125703 w 6128435"/>
              <a:gd name="connsiteY150-2938" fmla="*/ 5692894 h 6858000"/>
              <a:gd name="connsiteX151-2939" fmla="*/ 6126670 w 6128435"/>
              <a:gd name="connsiteY151-2940" fmla="*/ 5697882 h 6858000"/>
              <a:gd name="connsiteX152-2941" fmla="*/ 6124061 w 6128435"/>
              <a:gd name="connsiteY152-2942" fmla="*/ 5710294 h 6858000"/>
              <a:gd name="connsiteX153-2943" fmla="*/ 6122213 w 6128435"/>
              <a:gd name="connsiteY153-2944" fmla="*/ 5714762 h 6858000"/>
              <a:gd name="connsiteX154-2945" fmla="*/ 6121353 w 6128435"/>
              <a:gd name="connsiteY154-2946" fmla="*/ 5721725 h 6858000"/>
              <a:gd name="connsiteX155-2947" fmla="*/ 6121607 w 6128435"/>
              <a:gd name="connsiteY155-2948" fmla="*/ 5721959 h 6858000"/>
              <a:gd name="connsiteX156-2949" fmla="*/ 6120262 w 6128435"/>
              <a:gd name="connsiteY156-2950" fmla="*/ 5728358 h 6858000"/>
              <a:gd name="connsiteX157-2951" fmla="*/ 6110194 w 6128435"/>
              <a:gd name="connsiteY157-2952" fmla="*/ 5758853 h 6858000"/>
              <a:gd name="connsiteX158-2953" fmla="*/ 6127519 w 6128435"/>
              <a:gd name="connsiteY158-2954" fmla="*/ 5865775 h 6858000"/>
              <a:gd name="connsiteX159-2955" fmla="*/ 6128435 w 6128435"/>
              <a:gd name="connsiteY159-2956" fmla="*/ 5870164 h 6858000"/>
              <a:gd name="connsiteX160-2957" fmla="*/ 6119217 w 6128435"/>
              <a:gd name="connsiteY160-2958" fmla="*/ 5888542 h 6858000"/>
              <a:gd name="connsiteX161-2959" fmla="*/ 6115966 w 6128435"/>
              <a:gd name="connsiteY161-2960" fmla="*/ 5898387 h 6858000"/>
              <a:gd name="connsiteX162-2961" fmla="*/ 6111924 w 6128435"/>
              <a:gd name="connsiteY162-2962" fmla="*/ 5900444 h 6858000"/>
              <a:gd name="connsiteX163-2963" fmla="*/ 6108716 w 6128435"/>
              <a:gd name="connsiteY163-2964" fmla="*/ 5915345 h 6858000"/>
              <a:gd name="connsiteX164-2965" fmla="*/ 6109524 w 6128435"/>
              <a:gd name="connsiteY164-2966" fmla="*/ 5917328 h 6858000"/>
              <a:gd name="connsiteX165-2967" fmla="*/ 6102493 w 6128435"/>
              <a:gd name="connsiteY165-2968" fmla="*/ 5928602 h 6858000"/>
              <a:gd name="connsiteX166-2969" fmla="*/ 6056863 w 6128435"/>
              <a:gd name="connsiteY166-2970" fmla="*/ 6000643 h 6858000"/>
              <a:gd name="connsiteX167-2971" fmla="*/ 6045436 w 6128435"/>
              <a:gd name="connsiteY167-2972" fmla="*/ 6124480 h 6858000"/>
              <a:gd name="connsiteX168-2973" fmla="*/ 6030489 w 6128435"/>
              <a:gd name="connsiteY168-2974" fmla="*/ 6317666 h 6858000"/>
              <a:gd name="connsiteX169-2975" fmla="*/ 6007492 w 6128435"/>
              <a:gd name="connsiteY169-2976" fmla="*/ 6440818 h 6858000"/>
              <a:gd name="connsiteX170-2977" fmla="*/ 6009467 w 6128435"/>
              <a:gd name="connsiteY170-2978" fmla="*/ 6487076 h 6858000"/>
              <a:gd name="connsiteX171-2979" fmla="*/ 5995064 w 6128435"/>
              <a:gd name="connsiteY171-2980" fmla="*/ 6540791 h 6858000"/>
              <a:gd name="connsiteX172-2981" fmla="*/ 5996309 w 6128435"/>
              <a:gd name="connsiteY172-2982" fmla="*/ 6543961 h 6858000"/>
              <a:gd name="connsiteX173-2983" fmla="*/ 5996048 w 6128435"/>
              <a:gd name="connsiteY173-2984" fmla="*/ 6555444 h 6858000"/>
              <a:gd name="connsiteX174-2985" fmla="*/ 6002524 w 6128435"/>
              <a:gd name="connsiteY174-2986" fmla="*/ 6560188 h 6858000"/>
              <a:gd name="connsiteX175-2987" fmla="*/ 6006823 w 6128435"/>
              <a:gd name="connsiteY175-2988" fmla="*/ 6578546 h 6858000"/>
              <a:gd name="connsiteX176-2989" fmla="*/ 6004510 w 6128435"/>
              <a:gd name="connsiteY176-2990" fmla="*/ 6599256 h 6858000"/>
              <a:gd name="connsiteX177-2991" fmla="*/ 5986207 w 6128435"/>
              <a:gd name="connsiteY177-2992" fmla="*/ 6695855 h 6858000"/>
              <a:gd name="connsiteX178-2993" fmla="*/ 5979428 w 6128435"/>
              <a:gd name="connsiteY178-2994" fmla="*/ 6754678 h 6858000"/>
              <a:gd name="connsiteX179-2995" fmla="*/ 5983398 w 6128435"/>
              <a:gd name="connsiteY179-2996" fmla="*/ 6778641 h 6858000"/>
              <a:gd name="connsiteX180-2997" fmla="*/ 5984543 w 6128435"/>
              <a:gd name="connsiteY180-2998" fmla="*/ 6811016 h 6858000"/>
              <a:gd name="connsiteX181-2999" fmla="*/ 5981802 w 6128435"/>
              <a:gd name="connsiteY181-3000" fmla="*/ 6838578 h 6858000"/>
              <a:gd name="connsiteX182-3001" fmla="*/ 5979671 w 6128435"/>
              <a:gd name="connsiteY182-3002" fmla="*/ 6858000 h 6858000"/>
              <a:gd name="connsiteX183-3003" fmla="*/ 0 w 6128435"/>
              <a:gd name="connsiteY183-3004" fmla="*/ 6858000 h 6858000"/>
              <a:gd name="connsiteX184-3005" fmla="*/ 0 w 6128435"/>
              <a:gd name="connsiteY184-3006" fmla="*/ 0 h 6858000"/>
              <a:gd name="connsiteX0-3007" fmla="*/ 0 w 6128435"/>
              <a:gd name="connsiteY0-3008" fmla="*/ 0 h 6858000"/>
              <a:gd name="connsiteX1-3009" fmla="*/ 4965888 w 6128435"/>
              <a:gd name="connsiteY1-3010" fmla="*/ 0 h 6858000"/>
              <a:gd name="connsiteX2-3011" fmla="*/ 4967767 w 6128435"/>
              <a:gd name="connsiteY2-3012" fmla="*/ 7930 h 6858000"/>
              <a:gd name="connsiteX3-3013" fmla="*/ 4979444 w 6128435"/>
              <a:gd name="connsiteY3-3014" fmla="*/ 43921 h 6858000"/>
              <a:gd name="connsiteX4-3015" fmla="*/ 5021173 w 6128435"/>
              <a:gd name="connsiteY4-3016" fmla="*/ 123738 h 6858000"/>
              <a:gd name="connsiteX5-3017" fmla="*/ 5075458 w 6128435"/>
              <a:gd name="connsiteY5-3018" fmla="*/ 264355 h 6858000"/>
              <a:gd name="connsiteX6-3019" fmla="*/ 5081175 w 6128435"/>
              <a:gd name="connsiteY6-3020" fmla="*/ 277448 h 6858000"/>
              <a:gd name="connsiteX7-3021" fmla="*/ 5097011 w 6128435"/>
              <a:gd name="connsiteY7-3022" fmla="*/ 355616 h 6858000"/>
              <a:gd name="connsiteX8-3023" fmla="*/ 5130982 w 6128435"/>
              <a:gd name="connsiteY8-3024" fmla="*/ 412030 h 6858000"/>
              <a:gd name="connsiteX9-3025" fmla="*/ 5153000 w 6128435"/>
              <a:gd name="connsiteY9-3026" fmla="*/ 507134 h 6858000"/>
              <a:gd name="connsiteX10-3027" fmla="*/ 5171282 w 6128435"/>
              <a:gd name="connsiteY10-3028" fmla="*/ 602071 h 6858000"/>
              <a:gd name="connsiteX11-3029" fmla="*/ 5176196 w 6128435"/>
              <a:gd name="connsiteY11-3030" fmla="*/ 636822 h 6858000"/>
              <a:gd name="connsiteX12-3031" fmla="*/ 5201957 w 6128435"/>
              <a:gd name="connsiteY12-3032" fmla="*/ 736835 h 6858000"/>
              <a:gd name="connsiteX13-3033" fmla="*/ 5185452 w 6128435"/>
              <a:gd name="connsiteY13-3034" fmla="*/ 745392 h 6858000"/>
              <a:gd name="connsiteX14-3035" fmla="*/ 5189051 w 6128435"/>
              <a:gd name="connsiteY14-3036" fmla="*/ 782518 h 6858000"/>
              <a:gd name="connsiteX15-3037" fmla="*/ 5210428 w 6128435"/>
              <a:gd name="connsiteY15-3038" fmla="*/ 815772 h 6858000"/>
              <a:gd name="connsiteX16-3039" fmla="*/ 5221088 w 6128435"/>
              <a:gd name="connsiteY16-3040" fmla="*/ 860193 h 6858000"/>
              <a:gd name="connsiteX17-3041" fmla="*/ 5227653 w 6128435"/>
              <a:gd name="connsiteY17-3042" fmla="*/ 886709 h 6858000"/>
              <a:gd name="connsiteX18-3043" fmla="*/ 5230806 w 6128435"/>
              <a:gd name="connsiteY18-3044" fmla="*/ 961354 h 6858000"/>
              <a:gd name="connsiteX19-3045" fmla="*/ 5201018 w 6128435"/>
              <a:gd name="connsiteY19-3046" fmla="*/ 1095027 h 6858000"/>
              <a:gd name="connsiteX20-3047" fmla="*/ 5202153 w 6128435"/>
              <a:gd name="connsiteY20-3048" fmla="*/ 1133224 h 6858000"/>
              <a:gd name="connsiteX21-3049" fmla="*/ 5207370 w 6128435"/>
              <a:gd name="connsiteY21-3050" fmla="*/ 1138097 h 6858000"/>
              <a:gd name="connsiteX22-3051" fmla="*/ 5189234 w 6128435"/>
              <a:gd name="connsiteY22-3052" fmla="*/ 1193495 h 6858000"/>
              <a:gd name="connsiteX23-3053" fmla="*/ 5202769 w 6128435"/>
              <a:gd name="connsiteY23-3054" fmla="*/ 1269450 h 6858000"/>
              <a:gd name="connsiteX24-3055" fmla="*/ 5225968 w 6128435"/>
              <a:gd name="connsiteY24-3056" fmla="*/ 1357994 h 6858000"/>
              <a:gd name="connsiteX25-3057" fmla="*/ 5233819 w 6128435"/>
              <a:gd name="connsiteY25-3058" fmla="*/ 1380922 h 6858000"/>
              <a:gd name="connsiteX26-3059" fmla="*/ 5237226 w 6128435"/>
              <a:gd name="connsiteY26-3060" fmla="*/ 1441327 h 6858000"/>
              <a:gd name="connsiteX27-3061" fmla="*/ 5244434 w 6128435"/>
              <a:gd name="connsiteY27-3062" fmla="*/ 1580810 h 6858000"/>
              <a:gd name="connsiteX28-3063" fmla="*/ 5251453 w 6128435"/>
              <a:gd name="connsiteY28-3064" fmla="*/ 1583934 h 6858000"/>
              <a:gd name="connsiteX29-3065" fmla="*/ 5253136 w 6128435"/>
              <a:gd name="connsiteY29-3066" fmla="*/ 1595457 h 6858000"/>
              <a:gd name="connsiteX30-3067" fmla="*/ 5254863 w 6128435"/>
              <a:gd name="connsiteY30-3068" fmla="*/ 1598311 h 6858000"/>
              <a:gd name="connsiteX31-3069" fmla="*/ 5263491 w 6128435"/>
              <a:gd name="connsiteY31-3070" fmla="*/ 1614889 h 6858000"/>
              <a:gd name="connsiteX32-3071" fmla="*/ 5250095 w 6128435"/>
              <a:gd name="connsiteY32-3072" fmla="*/ 1655519 h 6858000"/>
              <a:gd name="connsiteX33-3073" fmla="*/ 5259788 w 6128435"/>
              <a:gd name="connsiteY33-3074" fmla="*/ 1701198 h 6858000"/>
              <a:gd name="connsiteX34-3075" fmla="*/ 5255696 w 6128435"/>
              <a:gd name="connsiteY34-3076" fmla="*/ 1880842 h 6858000"/>
              <a:gd name="connsiteX35-3077" fmla="*/ 5252592 w 6128435"/>
              <a:gd name="connsiteY35-3078" fmla="*/ 2092210 h 6858000"/>
              <a:gd name="connsiteX36-3079" fmla="*/ 5264303 w 6128435"/>
              <a:gd name="connsiteY36-3080" fmla="*/ 2225157 h 6858000"/>
              <a:gd name="connsiteX37-3081" fmla="*/ 5254949 w 6128435"/>
              <a:gd name="connsiteY37-3082" fmla="*/ 2236160 h 6858000"/>
              <a:gd name="connsiteX38-3083" fmla="*/ 5250104 w 6128435"/>
              <a:gd name="connsiteY38-3084" fmla="*/ 2249166 h 6858000"/>
              <a:gd name="connsiteX39-3085" fmla="*/ 5251214 w 6128435"/>
              <a:gd name="connsiteY39-3086" fmla="*/ 2250944 h 6858000"/>
              <a:gd name="connsiteX40-3087" fmla="*/ 5250644 w 6128435"/>
              <a:gd name="connsiteY40-3088" fmla="*/ 2266619 h 6858000"/>
              <a:gd name="connsiteX41-3089" fmla="*/ 5247111 w 6128435"/>
              <a:gd name="connsiteY41-3090" fmla="*/ 2269679 h 6858000"/>
              <a:gd name="connsiteX42-3091" fmla="*/ 5245653 w 6128435"/>
              <a:gd name="connsiteY42-3092" fmla="*/ 2280317 h 6858000"/>
              <a:gd name="connsiteX43-3093" fmla="*/ 5239901 w 6128435"/>
              <a:gd name="connsiteY43-3094" fmla="*/ 2300961 h 6858000"/>
              <a:gd name="connsiteX44-3095" fmla="*/ 5241522 w 6128435"/>
              <a:gd name="connsiteY44-3096" fmla="*/ 2305114 h 6858000"/>
              <a:gd name="connsiteX45-3097" fmla="*/ 5237050 w 6128435"/>
              <a:gd name="connsiteY45-3098" fmla="*/ 2336703 h 6858000"/>
              <a:gd name="connsiteX46-3099" fmla="*/ 5238267 w 6128435"/>
              <a:gd name="connsiteY46-3100" fmla="*/ 2337277 h 6858000"/>
              <a:gd name="connsiteX47-3101" fmla="*/ 5242602 w 6128435"/>
              <a:gd name="connsiteY47-3102" fmla="*/ 2346782 h 6858000"/>
              <a:gd name="connsiteX48-3103" fmla="*/ 5247963 w 6128435"/>
              <a:gd name="connsiteY48-3104" fmla="*/ 2364638 h 6858000"/>
              <a:gd name="connsiteX49-3105" fmla="*/ 5276175 w 6128435"/>
              <a:gd name="connsiteY49-3106" fmla="*/ 2407515 h 6858000"/>
              <a:gd name="connsiteX50-3107" fmla="*/ 5271650 w 6128435"/>
              <a:gd name="connsiteY50-3108" fmla="*/ 2440467 h 6858000"/>
              <a:gd name="connsiteX51-3109" fmla="*/ 5271438 w 6128435"/>
              <a:gd name="connsiteY51-3110" fmla="*/ 2447186 h 6858000"/>
              <a:gd name="connsiteX52-3111" fmla="*/ 5271722 w 6128435"/>
              <a:gd name="connsiteY52-3112" fmla="*/ 2447359 h 6858000"/>
              <a:gd name="connsiteX53-3113" fmla="*/ 5272069 w 6128435"/>
              <a:gd name="connsiteY53-3114" fmla="*/ 2454523 h 6858000"/>
              <a:gd name="connsiteX54-3115" fmla="*/ 5271049 w 6128435"/>
              <a:gd name="connsiteY54-3116" fmla="*/ 2459442 h 6858000"/>
              <a:gd name="connsiteX55-3117" fmla="*/ 5270636 w 6128435"/>
              <a:gd name="connsiteY55-3118" fmla="*/ 2472481 h 6858000"/>
              <a:gd name="connsiteX56-3119" fmla="*/ 5272406 w 6128435"/>
              <a:gd name="connsiteY56-3120" fmla="*/ 2477221 h 6858000"/>
              <a:gd name="connsiteX57-3121" fmla="*/ 5307538 w 6128435"/>
              <a:gd name="connsiteY57-3122" fmla="*/ 2514685 h 6858000"/>
              <a:gd name="connsiteX58-3123" fmla="*/ 5337604 w 6128435"/>
              <a:gd name="connsiteY58-3124" fmla="*/ 2597632 h 6858000"/>
              <a:gd name="connsiteX59-3125" fmla="*/ 5407503 w 6128435"/>
              <a:gd name="connsiteY59-3126" fmla="*/ 2786290 h 6858000"/>
              <a:gd name="connsiteX60-3127" fmla="*/ 5407356 w 6128435"/>
              <a:gd name="connsiteY60-3128" fmla="*/ 2787545 h 6858000"/>
              <a:gd name="connsiteX61-3129" fmla="*/ 5411130 w 6128435"/>
              <a:gd name="connsiteY61-3130" fmla="*/ 2788640 h 6858000"/>
              <a:gd name="connsiteX62-3131" fmla="*/ 5416439 w 6128435"/>
              <a:gd name="connsiteY62-3132" fmla="*/ 2805666 h 6858000"/>
              <a:gd name="connsiteX63-3133" fmla="*/ 5416589 w 6128435"/>
              <a:gd name="connsiteY63-3134" fmla="*/ 2810822 h 6858000"/>
              <a:gd name="connsiteX64-3135" fmla="*/ 5418542 w 6128435"/>
              <a:gd name="connsiteY64-3136" fmla="*/ 2817745 h 6858000"/>
              <a:gd name="connsiteX65-3137" fmla="*/ 5418847 w 6128435"/>
              <a:gd name="connsiteY65-3138" fmla="*/ 2817825 h 6858000"/>
              <a:gd name="connsiteX66-3139" fmla="*/ 5423364 w 6128435"/>
              <a:gd name="connsiteY66-3140" fmla="*/ 2858292 h 6858000"/>
              <a:gd name="connsiteX67-3141" fmla="*/ 5479298 w 6128435"/>
              <a:gd name="connsiteY67-3142" fmla="*/ 2947791 h 6858000"/>
              <a:gd name="connsiteX68-3143" fmla="*/ 5481770 w 6128435"/>
              <a:gd name="connsiteY68-3144" fmla="*/ 2951352 h 6858000"/>
              <a:gd name="connsiteX69-3145" fmla="*/ 5481013 w 6128435"/>
              <a:gd name="connsiteY69-3146" fmla="*/ 2973461 h 6858000"/>
              <a:gd name="connsiteX70-3147" fmla="*/ 5482045 w 6128435"/>
              <a:gd name="connsiteY70-3148" fmla="*/ 2984371 h 6858000"/>
              <a:gd name="connsiteX71-3149" fmla="*/ 5479405 w 6128435"/>
              <a:gd name="connsiteY71-3150" fmla="*/ 2988507 h 6858000"/>
              <a:gd name="connsiteX72-3151" fmla="*/ 5482415 w 6128435"/>
              <a:gd name="connsiteY72-3152" fmla="*/ 3004079 h 6858000"/>
              <a:gd name="connsiteX73-3153" fmla="*/ 5483865 w 6128435"/>
              <a:gd name="connsiteY73-3154" fmla="*/ 3005467 h 6858000"/>
              <a:gd name="connsiteX74-3155" fmla="*/ 5482236 w 6128435"/>
              <a:gd name="connsiteY74-3156" fmla="*/ 3019791 h 6858000"/>
              <a:gd name="connsiteX75-3157" fmla="*/ 5475895 w 6128435"/>
              <a:gd name="connsiteY75-3158" fmla="*/ 3033578 h 6858000"/>
              <a:gd name="connsiteX76-3159" fmla="*/ 5477595 w 6128435"/>
              <a:gd name="connsiteY76-3160" fmla="*/ 3250534 h 6858000"/>
              <a:gd name="connsiteX77-3161" fmla="*/ 5532836 w 6128435"/>
              <a:gd name="connsiteY77-3162" fmla="*/ 3353840 h 6858000"/>
              <a:gd name="connsiteX78-3163" fmla="*/ 5561229 w 6128435"/>
              <a:gd name="connsiteY78-3164" fmla="*/ 3395784 h 6858000"/>
              <a:gd name="connsiteX79-3165" fmla="*/ 5589758 w 6128435"/>
              <a:gd name="connsiteY79-3166" fmla="*/ 3506453 h 6858000"/>
              <a:gd name="connsiteX80-3167" fmla="*/ 5596144 w 6128435"/>
              <a:gd name="connsiteY80-3168" fmla="*/ 3534624 h 6858000"/>
              <a:gd name="connsiteX81-3169" fmla="*/ 5597750 w 6128435"/>
              <a:gd name="connsiteY81-3170" fmla="*/ 3534129 h 6858000"/>
              <a:gd name="connsiteX82-3171" fmla="*/ 5599700 w 6128435"/>
              <a:gd name="connsiteY82-3172" fmla="*/ 3547221 h 6858000"/>
              <a:gd name="connsiteX83-3173" fmla="*/ 5615031 w 6128435"/>
              <a:gd name="connsiteY83-3174" fmla="*/ 3557482 h 6858000"/>
              <a:gd name="connsiteX84-3175" fmla="*/ 5618377 w 6128435"/>
              <a:gd name="connsiteY84-3176" fmla="*/ 3588431 h 6858000"/>
              <a:gd name="connsiteX85-3177" fmla="*/ 5612155 w 6128435"/>
              <a:gd name="connsiteY85-3178" fmla="*/ 3589869 h 6858000"/>
              <a:gd name="connsiteX86-3179" fmla="*/ 5620843 w 6128435"/>
              <a:gd name="connsiteY86-3180" fmla="*/ 3606745 h 6858000"/>
              <a:gd name="connsiteX87-3181" fmla="*/ 5655472 w 6128435"/>
              <a:gd name="connsiteY87-3182" fmla="*/ 3678877 h 6858000"/>
              <a:gd name="connsiteX88-3183" fmla="*/ 5680448 w 6128435"/>
              <a:gd name="connsiteY88-3184" fmla="*/ 3717760 h 6858000"/>
              <a:gd name="connsiteX89-3185" fmla="*/ 5683015 w 6128435"/>
              <a:gd name="connsiteY89-3186" fmla="*/ 3762025 h 6858000"/>
              <a:gd name="connsiteX90-3187" fmla="*/ 5696643 w 6128435"/>
              <a:gd name="connsiteY90-3188" fmla="*/ 3773888 h 6858000"/>
              <a:gd name="connsiteX91-3189" fmla="*/ 5699203 w 6128435"/>
              <a:gd name="connsiteY91-3190" fmla="*/ 3775823 h 6858000"/>
              <a:gd name="connsiteX92-3191" fmla="*/ 5704824 w 6128435"/>
              <a:gd name="connsiteY92-3192" fmla="*/ 3785966 h 6858000"/>
              <a:gd name="connsiteX93-3193" fmla="*/ 5712204 w 6128435"/>
              <a:gd name="connsiteY93-3194" fmla="*/ 3785830 h 6858000"/>
              <a:gd name="connsiteX94-3195" fmla="*/ 5724816 w 6128435"/>
              <a:gd name="connsiteY94-3196" fmla="*/ 3798949 h 6858000"/>
              <a:gd name="connsiteX95-3197" fmla="*/ 5733539 w 6128435"/>
              <a:gd name="connsiteY95-3198" fmla="*/ 3818457 h 6858000"/>
              <a:gd name="connsiteX96-3199" fmla="*/ 5768491 w 6128435"/>
              <a:gd name="connsiteY96-3200" fmla="*/ 3914399 h 6858000"/>
              <a:gd name="connsiteX97-3201" fmla="*/ 5793123 w 6128435"/>
              <a:gd name="connsiteY97-3202" fmla="*/ 3969952 h 6858000"/>
              <a:gd name="connsiteX98-3203" fmla="*/ 5808321 w 6128435"/>
              <a:gd name="connsiteY98-3204" fmla="*/ 3988153 h 6858000"/>
              <a:gd name="connsiteX99-3205" fmla="*/ 5825621 w 6128435"/>
              <a:gd name="connsiteY99-3206" fmla="*/ 4015525 h 6858000"/>
              <a:gd name="connsiteX100-3207" fmla="*/ 5860672 w 6128435"/>
              <a:gd name="connsiteY100-3208" fmla="*/ 4061579 h 6858000"/>
              <a:gd name="connsiteX101-3209" fmla="*/ 5872173 w 6128435"/>
              <a:gd name="connsiteY101-3210" fmla="*/ 4088497 h 6858000"/>
              <a:gd name="connsiteX102-3211" fmla="*/ 5883705 w 6128435"/>
              <a:gd name="connsiteY102-3212" fmla="*/ 4101899 h 6858000"/>
              <a:gd name="connsiteX103-3213" fmla="*/ 5885314 w 6128435"/>
              <a:gd name="connsiteY103-3214" fmla="*/ 4108387 h 6858000"/>
              <a:gd name="connsiteX104-3215" fmla="*/ 5894095 w 6128435"/>
              <a:gd name="connsiteY104-3216" fmla="*/ 4128857 h 6858000"/>
              <a:gd name="connsiteX105-3217" fmla="*/ 5898339 w 6128435"/>
              <a:gd name="connsiteY105-3218" fmla="*/ 4140800 h 6858000"/>
              <a:gd name="connsiteX106-3219" fmla="*/ 5899734 w 6128435"/>
              <a:gd name="connsiteY106-3220" fmla="*/ 4145632 h 6858000"/>
              <a:gd name="connsiteX107-3221" fmla="*/ 5897098 w 6128435"/>
              <a:gd name="connsiteY107-3222" fmla="*/ 4157819 h 6858000"/>
              <a:gd name="connsiteX108-3223" fmla="*/ 5903513 w 6128435"/>
              <a:gd name="connsiteY108-3224" fmla="*/ 4187661 h 6858000"/>
              <a:gd name="connsiteX109-3225" fmla="*/ 5917114 w 6128435"/>
              <a:gd name="connsiteY109-3226" fmla="*/ 4213096 h 6858000"/>
              <a:gd name="connsiteX110-3227" fmla="*/ 5921153 w 6128435"/>
              <a:gd name="connsiteY110-3228" fmla="*/ 4236222 h 6858000"/>
              <a:gd name="connsiteX111-3229" fmla="*/ 5924233 w 6128435"/>
              <a:gd name="connsiteY111-3230" fmla="*/ 4242060 h 6858000"/>
              <a:gd name="connsiteX112-3231" fmla="*/ 5928910 w 6128435"/>
              <a:gd name="connsiteY112-3232" fmla="*/ 4300973 h 6858000"/>
              <a:gd name="connsiteX113-3233" fmla="*/ 5939320 w 6128435"/>
              <a:gd name="connsiteY113-3234" fmla="*/ 4340435 h 6858000"/>
              <a:gd name="connsiteX114-3235" fmla="*/ 5946705 w 6128435"/>
              <a:gd name="connsiteY114-3236" fmla="*/ 4428051 h 6858000"/>
              <a:gd name="connsiteX115-3237" fmla="*/ 5949261 w 6128435"/>
              <a:gd name="connsiteY115-3238" fmla="*/ 4449185 h 6858000"/>
              <a:gd name="connsiteX116-3239" fmla="*/ 5957504 w 6128435"/>
              <a:gd name="connsiteY116-3240" fmla="*/ 4465911 h 6858000"/>
              <a:gd name="connsiteX117-3241" fmla="*/ 5964689 w 6128435"/>
              <a:gd name="connsiteY117-3242" fmla="*/ 4468532 h 6858000"/>
              <a:gd name="connsiteX118-3243" fmla="*/ 5967062 w 6128435"/>
              <a:gd name="connsiteY118-3244" fmla="*/ 4479923 h 6858000"/>
              <a:gd name="connsiteX119-3245" fmla="*/ 5968960 w 6128435"/>
              <a:gd name="connsiteY119-3246" fmla="*/ 4482655 h 6858000"/>
              <a:gd name="connsiteX120-3247" fmla="*/ 5978567 w 6128435"/>
              <a:gd name="connsiteY120-3248" fmla="*/ 4498605 h 6858000"/>
              <a:gd name="connsiteX121-3249" fmla="*/ 5980106 w 6128435"/>
              <a:gd name="connsiteY121-3250" fmla="*/ 4585087 h 6858000"/>
              <a:gd name="connsiteX122-3251" fmla="*/ 5998138 w 6128435"/>
              <a:gd name="connsiteY122-3252" fmla="*/ 4697518 h 6858000"/>
              <a:gd name="connsiteX123-3253" fmla="*/ 6013516 w 6128435"/>
              <a:gd name="connsiteY123-3254" fmla="*/ 4786619 h 6858000"/>
              <a:gd name="connsiteX124-3255" fmla="*/ 6025404 w 6128435"/>
              <a:gd name="connsiteY124-3256" fmla="*/ 4858148 h 6858000"/>
              <a:gd name="connsiteX125-3257" fmla="*/ 6007749 w 6128435"/>
              <a:gd name="connsiteY125-3258" fmla="*/ 4964715 h 6858000"/>
              <a:gd name="connsiteX126-3259" fmla="*/ 6005269 w 6128435"/>
              <a:gd name="connsiteY126-3260" fmla="*/ 5150567 h 6858000"/>
              <a:gd name="connsiteX127-3261" fmla="*/ 6001127 w 6128435"/>
              <a:gd name="connsiteY127-3262" fmla="*/ 5164609 h 6858000"/>
              <a:gd name="connsiteX128-3263" fmla="*/ 5996647 w 6128435"/>
              <a:gd name="connsiteY128-3264" fmla="*/ 5185640 h 6858000"/>
              <a:gd name="connsiteX129-3265" fmla="*/ 5998514 w 6128435"/>
              <a:gd name="connsiteY129-3266" fmla="*/ 5189673 h 6858000"/>
              <a:gd name="connsiteX130-3267" fmla="*/ 5995970 w 6128435"/>
              <a:gd name="connsiteY130-3268" fmla="*/ 5221547 h 6858000"/>
              <a:gd name="connsiteX131-3269" fmla="*/ 5997218 w 6128435"/>
              <a:gd name="connsiteY131-3270" fmla="*/ 5222031 h 6858000"/>
              <a:gd name="connsiteX132-3271" fmla="*/ 6002116 w 6128435"/>
              <a:gd name="connsiteY132-3272" fmla="*/ 5231223 h 6858000"/>
              <a:gd name="connsiteX133-3273" fmla="*/ 6008541 w 6128435"/>
              <a:gd name="connsiteY133-3274" fmla="*/ 5248680 h 6858000"/>
              <a:gd name="connsiteX134-3275" fmla="*/ 6039260 w 6128435"/>
              <a:gd name="connsiteY134-3276" fmla="*/ 5289518 h 6858000"/>
              <a:gd name="connsiteX135-3277" fmla="*/ 6036748 w 6128435"/>
              <a:gd name="connsiteY135-3278" fmla="*/ 5322752 h 6858000"/>
              <a:gd name="connsiteX136-3279" fmla="*/ 6036943 w 6128435"/>
              <a:gd name="connsiteY136-3280" fmla="*/ 5329480 h 6858000"/>
              <a:gd name="connsiteX137-3281" fmla="*/ 6037236 w 6128435"/>
              <a:gd name="connsiteY137-3282" fmla="*/ 5329634 h 6858000"/>
              <a:gd name="connsiteX138-3283" fmla="*/ 6038019 w 6128435"/>
              <a:gd name="connsiteY138-3284" fmla="*/ 5336764 h 6858000"/>
              <a:gd name="connsiteX139-3285" fmla="*/ 6037298 w 6128435"/>
              <a:gd name="connsiteY139-3286" fmla="*/ 5341753 h 6858000"/>
              <a:gd name="connsiteX140-3287" fmla="*/ 6037677 w 6128435"/>
              <a:gd name="connsiteY140-3288" fmla="*/ 5354807 h 6858000"/>
              <a:gd name="connsiteX141-3289" fmla="*/ 6039728 w 6128435"/>
              <a:gd name="connsiteY141-3290" fmla="*/ 5359416 h 6858000"/>
              <a:gd name="connsiteX142-3291" fmla="*/ 6043311 w 6128435"/>
              <a:gd name="connsiteY142-3292" fmla="*/ 5361407 h 6858000"/>
              <a:gd name="connsiteX143-3293" fmla="*/ 6042954 w 6128435"/>
              <a:gd name="connsiteY143-3294" fmla="*/ 5362576 h 6858000"/>
              <a:gd name="connsiteX144-3295" fmla="*/ 6053435 w 6128435"/>
              <a:gd name="connsiteY144-3296" fmla="*/ 5387547 h 6858000"/>
              <a:gd name="connsiteX145-3297" fmla="*/ 6065933 w 6128435"/>
              <a:gd name="connsiteY145-3298" fmla="*/ 5443002 h 6858000"/>
              <a:gd name="connsiteX146-3299" fmla="*/ 6068640 w 6128435"/>
              <a:gd name="connsiteY146-3300" fmla="*/ 5474503 h 6858000"/>
              <a:gd name="connsiteX147-3301" fmla="*/ 6080922 w 6128435"/>
              <a:gd name="connsiteY147-3302" fmla="*/ 5561070 h 6858000"/>
              <a:gd name="connsiteX148-3303" fmla="*/ 6096949 w 6128435"/>
              <a:gd name="connsiteY148-3304" fmla="*/ 5648179 h 6858000"/>
              <a:gd name="connsiteX149-3305" fmla="*/ 6125703 w 6128435"/>
              <a:gd name="connsiteY149-3306" fmla="*/ 5692894 h 6858000"/>
              <a:gd name="connsiteX150-3307" fmla="*/ 6126670 w 6128435"/>
              <a:gd name="connsiteY150-3308" fmla="*/ 5697882 h 6858000"/>
              <a:gd name="connsiteX151-3309" fmla="*/ 6124061 w 6128435"/>
              <a:gd name="connsiteY151-3310" fmla="*/ 5710294 h 6858000"/>
              <a:gd name="connsiteX152-3311" fmla="*/ 6122213 w 6128435"/>
              <a:gd name="connsiteY152-3312" fmla="*/ 5714762 h 6858000"/>
              <a:gd name="connsiteX153-3313" fmla="*/ 6121353 w 6128435"/>
              <a:gd name="connsiteY153-3314" fmla="*/ 5721725 h 6858000"/>
              <a:gd name="connsiteX154-3315" fmla="*/ 6121607 w 6128435"/>
              <a:gd name="connsiteY154-3316" fmla="*/ 5721959 h 6858000"/>
              <a:gd name="connsiteX155-3317" fmla="*/ 6120262 w 6128435"/>
              <a:gd name="connsiteY155-3318" fmla="*/ 5728358 h 6858000"/>
              <a:gd name="connsiteX156-3319" fmla="*/ 6110194 w 6128435"/>
              <a:gd name="connsiteY156-3320" fmla="*/ 5758853 h 6858000"/>
              <a:gd name="connsiteX157-3321" fmla="*/ 6127519 w 6128435"/>
              <a:gd name="connsiteY157-3322" fmla="*/ 5865775 h 6858000"/>
              <a:gd name="connsiteX158-3323" fmla="*/ 6128435 w 6128435"/>
              <a:gd name="connsiteY158-3324" fmla="*/ 5870164 h 6858000"/>
              <a:gd name="connsiteX159-3325" fmla="*/ 6119217 w 6128435"/>
              <a:gd name="connsiteY159-3326" fmla="*/ 5888542 h 6858000"/>
              <a:gd name="connsiteX160-3327" fmla="*/ 6115966 w 6128435"/>
              <a:gd name="connsiteY160-3328" fmla="*/ 5898387 h 6858000"/>
              <a:gd name="connsiteX161-3329" fmla="*/ 6111924 w 6128435"/>
              <a:gd name="connsiteY161-3330" fmla="*/ 5900444 h 6858000"/>
              <a:gd name="connsiteX162-3331" fmla="*/ 6108716 w 6128435"/>
              <a:gd name="connsiteY162-3332" fmla="*/ 5915345 h 6858000"/>
              <a:gd name="connsiteX163-3333" fmla="*/ 6109524 w 6128435"/>
              <a:gd name="connsiteY163-3334" fmla="*/ 5917328 h 6858000"/>
              <a:gd name="connsiteX164-3335" fmla="*/ 6102493 w 6128435"/>
              <a:gd name="connsiteY164-3336" fmla="*/ 5928602 h 6858000"/>
              <a:gd name="connsiteX165-3337" fmla="*/ 6056863 w 6128435"/>
              <a:gd name="connsiteY165-3338" fmla="*/ 6000643 h 6858000"/>
              <a:gd name="connsiteX166-3339" fmla="*/ 6045436 w 6128435"/>
              <a:gd name="connsiteY166-3340" fmla="*/ 6124480 h 6858000"/>
              <a:gd name="connsiteX167-3341" fmla="*/ 6030489 w 6128435"/>
              <a:gd name="connsiteY167-3342" fmla="*/ 6317666 h 6858000"/>
              <a:gd name="connsiteX168-3343" fmla="*/ 6007492 w 6128435"/>
              <a:gd name="connsiteY168-3344" fmla="*/ 6440818 h 6858000"/>
              <a:gd name="connsiteX169-3345" fmla="*/ 6009467 w 6128435"/>
              <a:gd name="connsiteY169-3346" fmla="*/ 6487076 h 6858000"/>
              <a:gd name="connsiteX170-3347" fmla="*/ 5995064 w 6128435"/>
              <a:gd name="connsiteY170-3348" fmla="*/ 6540791 h 6858000"/>
              <a:gd name="connsiteX171-3349" fmla="*/ 5996309 w 6128435"/>
              <a:gd name="connsiteY171-3350" fmla="*/ 6543961 h 6858000"/>
              <a:gd name="connsiteX172-3351" fmla="*/ 5996048 w 6128435"/>
              <a:gd name="connsiteY172-3352" fmla="*/ 6555444 h 6858000"/>
              <a:gd name="connsiteX173-3353" fmla="*/ 6002524 w 6128435"/>
              <a:gd name="connsiteY173-3354" fmla="*/ 6560188 h 6858000"/>
              <a:gd name="connsiteX174-3355" fmla="*/ 6006823 w 6128435"/>
              <a:gd name="connsiteY174-3356" fmla="*/ 6578546 h 6858000"/>
              <a:gd name="connsiteX175-3357" fmla="*/ 6004510 w 6128435"/>
              <a:gd name="connsiteY175-3358" fmla="*/ 6599256 h 6858000"/>
              <a:gd name="connsiteX176-3359" fmla="*/ 5986207 w 6128435"/>
              <a:gd name="connsiteY176-3360" fmla="*/ 6695855 h 6858000"/>
              <a:gd name="connsiteX177-3361" fmla="*/ 5979428 w 6128435"/>
              <a:gd name="connsiteY177-3362" fmla="*/ 6754678 h 6858000"/>
              <a:gd name="connsiteX178-3363" fmla="*/ 5983398 w 6128435"/>
              <a:gd name="connsiteY178-3364" fmla="*/ 6778641 h 6858000"/>
              <a:gd name="connsiteX179-3365" fmla="*/ 5984543 w 6128435"/>
              <a:gd name="connsiteY179-3366" fmla="*/ 6811016 h 6858000"/>
              <a:gd name="connsiteX180-3367" fmla="*/ 5981802 w 6128435"/>
              <a:gd name="connsiteY180-3368" fmla="*/ 6838578 h 6858000"/>
              <a:gd name="connsiteX181-3369" fmla="*/ 5979671 w 6128435"/>
              <a:gd name="connsiteY181-3370" fmla="*/ 6858000 h 6858000"/>
              <a:gd name="connsiteX182-3371" fmla="*/ 0 w 6128435"/>
              <a:gd name="connsiteY182-3372" fmla="*/ 6858000 h 6858000"/>
              <a:gd name="connsiteX183-3373" fmla="*/ 0 w 6128435"/>
              <a:gd name="connsiteY183-3374" fmla="*/ 0 h 6858000"/>
              <a:gd name="connsiteX0-3375" fmla="*/ 0 w 6128435"/>
              <a:gd name="connsiteY0-3376" fmla="*/ 0 h 6858000"/>
              <a:gd name="connsiteX1-3377" fmla="*/ 4965888 w 6128435"/>
              <a:gd name="connsiteY1-3378" fmla="*/ 0 h 6858000"/>
              <a:gd name="connsiteX2-3379" fmla="*/ 4967767 w 6128435"/>
              <a:gd name="connsiteY2-3380" fmla="*/ 7930 h 6858000"/>
              <a:gd name="connsiteX3-3381" fmla="*/ 4979444 w 6128435"/>
              <a:gd name="connsiteY3-3382" fmla="*/ 43921 h 6858000"/>
              <a:gd name="connsiteX4-3383" fmla="*/ 5021173 w 6128435"/>
              <a:gd name="connsiteY4-3384" fmla="*/ 123738 h 6858000"/>
              <a:gd name="connsiteX5-3385" fmla="*/ 5075458 w 6128435"/>
              <a:gd name="connsiteY5-3386" fmla="*/ 264355 h 6858000"/>
              <a:gd name="connsiteX6-3387" fmla="*/ 5081175 w 6128435"/>
              <a:gd name="connsiteY6-3388" fmla="*/ 277448 h 6858000"/>
              <a:gd name="connsiteX7-3389" fmla="*/ 5097011 w 6128435"/>
              <a:gd name="connsiteY7-3390" fmla="*/ 355616 h 6858000"/>
              <a:gd name="connsiteX8-3391" fmla="*/ 5130982 w 6128435"/>
              <a:gd name="connsiteY8-3392" fmla="*/ 412030 h 6858000"/>
              <a:gd name="connsiteX9-3393" fmla="*/ 5153000 w 6128435"/>
              <a:gd name="connsiteY9-3394" fmla="*/ 507134 h 6858000"/>
              <a:gd name="connsiteX10-3395" fmla="*/ 5171282 w 6128435"/>
              <a:gd name="connsiteY10-3396" fmla="*/ 602071 h 6858000"/>
              <a:gd name="connsiteX11-3397" fmla="*/ 5176196 w 6128435"/>
              <a:gd name="connsiteY11-3398" fmla="*/ 636822 h 6858000"/>
              <a:gd name="connsiteX12-3399" fmla="*/ 5201957 w 6128435"/>
              <a:gd name="connsiteY12-3400" fmla="*/ 736835 h 6858000"/>
              <a:gd name="connsiteX13-3401" fmla="*/ 5185452 w 6128435"/>
              <a:gd name="connsiteY13-3402" fmla="*/ 745392 h 6858000"/>
              <a:gd name="connsiteX14-3403" fmla="*/ 5189051 w 6128435"/>
              <a:gd name="connsiteY14-3404" fmla="*/ 782518 h 6858000"/>
              <a:gd name="connsiteX15-3405" fmla="*/ 5210428 w 6128435"/>
              <a:gd name="connsiteY15-3406" fmla="*/ 815772 h 6858000"/>
              <a:gd name="connsiteX16-3407" fmla="*/ 5221088 w 6128435"/>
              <a:gd name="connsiteY16-3408" fmla="*/ 860193 h 6858000"/>
              <a:gd name="connsiteX17-3409" fmla="*/ 5227653 w 6128435"/>
              <a:gd name="connsiteY17-3410" fmla="*/ 886709 h 6858000"/>
              <a:gd name="connsiteX18-3411" fmla="*/ 5230806 w 6128435"/>
              <a:gd name="connsiteY18-3412" fmla="*/ 961354 h 6858000"/>
              <a:gd name="connsiteX19-3413" fmla="*/ 5201018 w 6128435"/>
              <a:gd name="connsiteY19-3414" fmla="*/ 1095027 h 6858000"/>
              <a:gd name="connsiteX20-3415" fmla="*/ 5202153 w 6128435"/>
              <a:gd name="connsiteY20-3416" fmla="*/ 1133224 h 6858000"/>
              <a:gd name="connsiteX21-3417" fmla="*/ 5207370 w 6128435"/>
              <a:gd name="connsiteY21-3418" fmla="*/ 1138097 h 6858000"/>
              <a:gd name="connsiteX22-3419" fmla="*/ 5189234 w 6128435"/>
              <a:gd name="connsiteY22-3420" fmla="*/ 1193495 h 6858000"/>
              <a:gd name="connsiteX23-3421" fmla="*/ 5202769 w 6128435"/>
              <a:gd name="connsiteY23-3422" fmla="*/ 1269450 h 6858000"/>
              <a:gd name="connsiteX24-3423" fmla="*/ 5225968 w 6128435"/>
              <a:gd name="connsiteY24-3424" fmla="*/ 1357994 h 6858000"/>
              <a:gd name="connsiteX25-3425" fmla="*/ 5233819 w 6128435"/>
              <a:gd name="connsiteY25-3426" fmla="*/ 1380922 h 6858000"/>
              <a:gd name="connsiteX26-3427" fmla="*/ 5237226 w 6128435"/>
              <a:gd name="connsiteY26-3428" fmla="*/ 1441327 h 6858000"/>
              <a:gd name="connsiteX27-3429" fmla="*/ 5244434 w 6128435"/>
              <a:gd name="connsiteY27-3430" fmla="*/ 1580810 h 6858000"/>
              <a:gd name="connsiteX28-3431" fmla="*/ 5251453 w 6128435"/>
              <a:gd name="connsiteY28-3432" fmla="*/ 1583934 h 6858000"/>
              <a:gd name="connsiteX29-3433" fmla="*/ 5253136 w 6128435"/>
              <a:gd name="connsiteY29-3434" fmla="*/ 1595457 h 6858000"/>
              <a:gd name="connsiteX30-3435" fmla="*/ 5254863 w 6128435"/>
              <a:gd name="connsiteY30-3436" fmla="*/ 1598311 h 6858000"/>
              <a:gd name="connsiteX31-3437" fmla="*/ 5263491 w 6128435"/>
              <a:gd name="connsiteY31-3438" fmla="*/ 1614889 h 6858000"/>
              <a:gd name="connsiteX32-3439" fmla="*/ 5250095 w 6128435"/>
              <a:gd name="connsiteY32-3440" fmla="*/ 1655519 h 6858000"/>
              <a:gd name="connsiteX33-3441" fmla="*/ 5259788 w 6128435"/>
              <a:gd name="connsiteY33-3442" fmla="*/ 1701198 h 6858000"/>
              <a:gd name="connsiteX34-3443" fmla="*/ 5272526 w 6128435"/>
              <a:gd name="connsiteY34-3444" fmla="*/ 1936940 h 6858000"/>
              <a:gd name="connsiteX35-3445" fmla="*/ 5252592 w 6128435"/>
              <a:gd name="connsiteY35-3446" fmla="*/ 2092210 h 6858000"/>
              <a:gd name="connsiteX36-3447" fmla="*/ 5264303 w 6128435"/>
              <a:gd name="connsiteY36-3448" fmla="*/ 2225157 h 6858000"/>
              <a:gd name="connsiteX37-3449" fmla="*/ 5254949 w 6128435"/>
              <a:gd name="connsiteY37-3450" fmla="*/ 2236160 h 6858000"/>
              <a:gd name="connsiteX38-3451" fmla="*/ 5250104 w 6128435"/>
              <a:gd name="connsiteY38-3452" fmla="*/ 2249166 h 6858000"/>
              <a:gd name="connsiteX39-3453" fmla="*/ 5251214 w 6128435"/>
              <a:gd name="connsiteY39-3454" fmla="*/ 2250944 h 6858000"/>
              <a:gd name="connsiteX40-3455" fmla="*/ 5250644 w 6128435"/>
              <a:gd name="connsiteY40-3456" fmla="*/ 2266619 h 6858000"/>
              <a:gd name="connsiteX41-3457" fmla="*/ 5247111 w 6128435"/>
              <a:gd name="connsiteY41-3458" fmla="*/ 2269679 h 6858000"/>
              <a:gd name="connsiteX42-3459" fmla="*/ 5245653 w 6128435"/>
              <a:gd name="connsiteY42-3460" fmla="*/ 2280317 h 6858000"/>
              <a:gd name="connsiteX43-3461" fmla="*/ 5239901 w 6128435"/>
              <a:gd name="connsiteY43-3462" fmla="*/ 2300961 h 6858000"/>
              <a:gd name="connsiteX44-3463" fmla="*/ 5241522 w 6128435"/>
              <a:gd name="connsiteY44-3464" fmla="*/ 2305114 h 6858000"/>
              <a:gd name="connsiteX45-3465" fmla="*/ 5237050 w 6128435"/>
              <a:gd name="connsiteY45-3466" fmla="*/ 2336703 h 6858000"/>
              <a:gd name="connsiteX46-3467" fmla="*/ 5238267 w 6128435"/>
              <a:gd name="connsiteY46-3468" fmla="*/ 2337277 h 6858000"/>
              <a:gd name="connsiteX47-3469" fmla="*/ 5242602 w 6128435"/>
              <a:gd name="connsiteY47-3470" fmla="*/ 2346782 h 6858000"/>
              <a:gd name="connsiteX48-3471" fmla="*/ 5247963 w 6128435"/>
              <a:gd name="connsiteY48-3472" fmla="*/ 2364638 h 6858000"/>
              <a:gd name="connsiteX49-3473" fmla="*/ 5276175 w 6128435"/>
              <a:gd name="connsiteY49-3474" fmla="*/ 2407515 h 6858000"/>
              <a:gd name="connsiteX50-3475" fmla="*/ 5271650 w 6128435"/>
              <a:gd name="connsiteY50-3476" fmla="*/ 2440467 h 6858000"/>
              <a:gd name="connsiteX51-3477" fmla="*/ 5271438 w 6128435"/>
              <a:gd name="connsiteY51-3478" fmla="*/ 2447186 h 6858000"/>
              <a:gd name="connsiteX52-3479" fmla="*/ 5271722 w 6128435"/>
              <a:gd name="connsiteY52-3480" fmla="*/ 2447359 h 6858000"/>
              <a:gd name="connsiteX53-3481" fmla="*/ 5272069 w 6128435"/>
              <a:gd name="connsiteY53-3482" fmla="*/ 2454523 h 6858000"/>
              <a:gd name="connsiteX54-3483" fmla="*/ 5271049 w 6128435"/>
              <a:gd name="connsiteY54-3484" fmla="*/ 2459442 h 6858000"/>
              <a:gd name="connsiteX55-3485" fmla="*/ 5270636 w 6128435"/>
              <a:gd name="connsiteY55-3486" fmla="*/ 2472481 h 6858000"/>
              <a:gd name="connsiteX56-3487" fmla="*/ 5272406 w 6128435"/>
              <a:gd name="connsiteY56-3488" fmla="*/ 2477221 h 6858000"/>
              <a:gd name="connsiteX57-3489" fmla="*/ 5307538 w 6128435"/>
              <a:gd name="connsiteY57-3490" fmla="*/ 2514685 h 6858000"/>
              <a:gd name="connsiteX58-3491" fmla="*/ 5337604 w 6128435"/>
              <a:gd name="connsiteY58-3492" fmla="*/ 2597632 h 6858000"/>
              <a:gd name="connsiteX59-3493" fmla="*/ 5407503 w 6128435"/>
              <a:gd name="connsiteY59-3494" fmla="*/ 2786290 h 6858000"/>
              <a:gd name="connsiteX60-3495" fmla="*/ 5407356 w 6128435"/>
              <a:gd name="connsiteY60-3496" fmla="*/ 2787545 h 6858000"/>
              <a:gd name="connsiteX61-3497" fmla="*/ 5411130 w 6128435"/>
              <a:gd name="connsiteY61-3498" fmla="*/ 2788640 h 6858000"/>
              <a:gd name="connsiteX62-3499" fmla="*/ 5416439 w 6128435"/>
              <a:gd name="connsiteY62-3500" fmla="*/ 2805666 h 6858000"/>
              <a:gd name="connsiteX63-3501" fmla="*/ 5416589 w 6128435"/>
              <a:gd name="connsiteY63-3502" fmla="*/ 2810822 h 6858000"/>
              <a:gd name="connsiteX64-3503" fmla="*/ 5418542 w 6128435"/>
              <a:gd name="connsiteY64-3504" fmla="*/ 2817745 h 6858000"/>
              <a:gd name="connsiteX65-3505" fmla="*/ 5418847 w 6128435"/>
              <a:gd name="connsiteY65-3506" fmla="*/ 2817825 h 6858000"/>
              <a:gd name="connsiteX66-3507" fmla="*/ 5423364 w 6128435"/>
              <a:gd name="connsiteY66-3508" fmla="*/ 2858292 h 6858000"/>
              <a:gd name="connsiteX67-3509" fmla="*/ 5479298 w 6128435"/>
              <a:gd name="connsiteY67-3510" fmla="*/ 2947791 h 6858000"/>
              <a:gd name="connsiteX68-3511" fmla="*/ 5481770 w 6128435"/>
              <a:gd name="connsiteY68-3512" fmla="*/ 2951352 h 6858000"/>
              <a:gd name="connsiteX69-3513" fmla="*/ 5481013 w 6128435"/>
              <a:gd name="connsiteY69-3514" fmla="*/ 2973461 h 6858000"/>
              <a:gd name="connsiteX70-3515" fmla="*/ 5482045 w 6128435"/>
              <a:gd name="connsiteY70-3516" fmla="*/ 2984371 h 6858000"/>
              <a:gd name="connsiteX71-3517" fmla="*/ 5479405 w 6128435"/>
              <a:gd name="connsiteY71-3518" fmla="*/ 2988507 h 6858000"/>
              <a:gd name="connsiteX72-3519" fmla="*/ 5482415 w 6128435"/>
              <a:gd name="connsiteY72-3520" fmla="*/ 3004079 h 6858000"/>
              <a:gd name="connsiteX73-3521" fmla="*/ 5483865 w 6128435"/>
              <a:gd name="connsiteY73-3522" fmla="*/ 3005467 h 6858000"/>
              <a:gd name="connsiteX74-3523" fmla="*/ 5482236 w 6128435"/>
              <a:gd name="connsiteY74-3524" fmla="*/ 3019791 h 6858000"/>
              <a:gd name="connsiteX75-3525" fmla="*/ 5475895 w 6128435"/>
              <a:gd name="connsiteY75-3526" fmla="*/ 3033578 h 6858000"/>
              <a:gd name="connsiteX76-3527" fmla="*/ 5477595 w 6128435"/>
              <a:gd name="connsiteY76-3528" fmla="*/ 3250534 h 6858000"/>
              <a:gd name="connsiteX77-3529" fmla="*/ 5532836 w 6128435"/>
              <a:gd name="connsiteY77-3530" fmla="*/ 3353840 h 6858000"/>
              <a:gd name="connsiteX78-3531" fmla="*/ 5561229 w 6128435"/>
              <a:gd name="connsiteY78-3532" fmla="*/ 3395784 h 6858000"/>
              <a:gd name="connsiteX79-3533" fmla="*/ 5589758 w 6128435"/>
              <a:gd name="connsiteY79-3534" fmla="*/ 3506453 h 6858000"/>
              <a:gd name="connsiteX80-3535" fmla="*/ 5596144 w 6128435"/>
              <a:gd name="connsiteY80-3536" fmla="*/ 3534624 h 6858000"/>
              <a:gd name="connsiteX81-3537" fmla="*/ 5597750 w 6128435"/>
              <a:gd name="connsiteY81-3538" fmla="*/ 3534129 h 6858000"/>
              <a:gd name="connsiteX82-3539" fmla="*/ 5599700 w 6128435"/>
              <a:gd name="connsiteY82-3540" fmla="*/ 3547221 h 6858000"/>
              <a:gd name="connsiteX83-3541" fmla="*/ 5615031 w 6128435"/>
              <a:gd name="connsiteY83-3542" fmla="*/ 3557482 h 6858000"/>
              <a:gd name="connsiteX84-3543" fmla="*/ 5618377 w 6128435"/>
              <a:gd name="connsiteY84-3544" fmla="*/ 3588431 h 6858000"/>
              <a:gd name="connsiteX85-3545" fmla="*/ 5612155 w 6128435"/>
              <a:gd name="connsiteY85-3546" fmla="*/ 3589869 h 6858000"/>
              <a:gd name="connsiteX86-3547" fmla="*/ 5620843 w 6128435"/>
              <a:gd name="connsiteY86-3548" fmla="*/ 3606745 h 6858000"/>
              <a:gd name="connsiteX87-3549" fmla="*/ 5655472 w 6128435"/>
              <a:gd name="connsiteY87-3550" fmla="*/ 3678877 h 6858000"/>
              <a:gd name="connsiteX88-3551" fmla="*/ 5680448 w 6128435"/>
              <a:gd name="connsiteY88-3552" fmla="*/ 3717760 h 6858000"/>
              <a:gd name="connsiteX89-3553" fmla="*/ 5683015 w 6128435"/>
              <a:gd name="connsiteY89-3554" fmla="*/ 3762025 h 6858000"/>
              <a:gd name="connsiteX90-3555" fmla="*/ 5696643 w 6128435"/>
              <a:gd name="connsiteY90-3556" fmla="*/ 3773888 h 6858000"/>
              <a:gd name="connsiteX91-3557" fmla="*/ 5699203 w 6128435"/>
              <a:gd name="connsiteY91-3558" fmla="*/ 3775823 h 6858000"/>
              <a:gd name="connsiteX92-3559" fmla="*/ 5704824 w 6128435"/>
              <a:gd name="connsiteY92-3560" fmla="*/ 3785966 h 6858000"/>
              <a:gd name="connsiteX93-3561" fmla="*/ 5712204 w 6128435"/>
              <a:gd name="connsiteY93-3562" fmla="*/ 3785830 h 6858000"/>
              <a:gd name="connsiteX94-3563" fmla="*/ 5724816 w 6128435"/>
              <a:gd name="connsiteY94-3564" fmla="*/ 3798949 h 6858000"/>
              <a:gd name="connsiteX95-3565" fmla="*/ 5733539 w 6128435"/>
              <a:gd name="connsiteY95-3566" fmla="*/ 3818457 h 6858000"/>
              <a:gd name="connsiteX96-3567" fmla="*/ 5768491 w 6128435"/>
              <a:gd name="connsiteY96-3568" fmla="*/ 3914399 h 6858000"/>
              <a:gd name="connsiteX97-3569" fmla="*/ 5793123 w 6128435"/>
              <a:gd name="connsiteY97-3570" fmla="*/ 3969952 h 6858000"/>
              <a:gd name="connsiteX98-3571" fmla="*/ 5808321 w 6128435"/>
              <a:gd name="connsiteY98-3572" fmla="*/ 3988153 h 6858000"/>
              <a:gd name="connsiteX99-3573" fmla="*/ 5825621 w 6128435"/>
              <a:gd name="connsiteY99-3574" fmla="*/ 4015525 h 6858000"/>
              <a:gd name="connsiteX100-3575" fmla="*/ 5860672 w 6128435"/>
              <a:gd name="connsiteY100-3576" fmla="*/ 4061579 h 6858000"/>
              <a:gd name="connsiteX101-3577" fmla="*/ 5872173 w 6128435"/>
              <a:gd name="connsiteY101-3578" fmla="*/ 4088497 h 6858000"/>
              <a:gd name="connsiteX102-3579" fmla="*/ 5883705 w 6128435"/>
              <a:gd name="connsiteY102-3580" fmla="*/ 4101899 h 6858000"/>
              <a:gd name="connsiteX103-3581" fmla="*/ 5885314 w 6128435"/>
              <a:gd name="connsiteY103-3582" fmla="*/ 4108387 h 6858000"/>
              <a:gd name="connsiteX104-3583" fmla="*/ 5894095 w 6128435"/>
              <a:gd name="connsiteY104-3584" fmla="*/ 4128857 h 6858000"/>
              <a:gd name="connsiteX105-3585" fmla="*/ 5898339 w 6128435"/>
              <a:gd name="connsiteY105-3586" fmla="*/ 4140800 h 6858000"/>
              <a:gd name="connsiteX106-3587" fmla="*/ 5899734 w 6128435"/>
              <a:gd name="connsiteY106-3588" fmla="*/ 4145632 h 6858000"/>
              <a:gd name="connsiteX107-3589" fmla="*/ 5897098 w 6128435"/>
              <a:gd name="connsiteY107-3590" fmla="*/ 4157819 h 6858000"/>
              <a:gd name="connsiteX108-3591" fmla="*/ 5903513 w 6128435"/>
              <a:gd name="connsiteY108-3592" fmla="*/ 4187661 h 6858000"/>
              <a:gd name="connsiteX109-3593" fmla="*/ 5917114 w 6128435"/>
              <a:gd name="connsiteY109-3594" fmla="*/ 4213096 h 6858000"/>
              <a:gd name="connsiteX110-3595" fmla="*/ 5921153 w 6128435"/>
              <a:gd name="connsiteY110-3596" fmla="*/ 4236222 h 6858000"/>
              <a:gd name="connsiteX111-3597" fmla="*/ 5924233 w 6128435"/>
              <a:gd name="connsiteY111-3598" fmla="*/ 4242060 h 6858000"/>
              <a:gd name="connsiteX112-3599" fmla="*/ 5928910 w 6128435"/>
              <a:gd name="connsiteY112-3600" fmla="*/ 4300973 h 6858000"/>
              <a:gd name="connsiteX113-3601" fmla="*/ 5939320 w 6128435"/>
              <a:gd name="connsiteY113-3602" fmla="*/ 4340435 h 6858000"/>
              <a:gd name="connsiteX114-3603" fmla="*/ 5946705 w 6128435"/>
              <a:gd name="connsiteY114-3604" fmla="*/ 4428051 h 6858000"/>
              <a:gd name="connsiteX115-3605" fmla="*/ 5949261 w 6128435"/>
              <a:gd name="connsiteY115-3606" fmla="*/ 4449185 h 6858000"/>
              <a:gd name="connsiteX116-3607" fmla="*/ 5957504 w 6128435"/>
              <a:gd name="connsiteY116-3608" fmla="*/ 4465911 h 6858000"/>
              <a:gd name="connsiteX117-3609" fmla="*/ 5964689 w 6128435"/>
              <a:gd name="connsiteY117-3610" fmla="*/ 4468532 h 6858000"/>
              <a:gd name="connsiteX118-3611" fmla="*/ 5967062 w 6128435"/>
              <a:gd name="connsiteY118-3612" fmla="*/ 4479923 h 6858000"/>
              <a:gd name="connsiteX119-3613" fmla="*/ 5968960 w 6128435"/>
              <a:gd name="connsiteY119-3614" fmla="*/ 4482655 h 6858000"/>
              <a:gd name="connsiteX120-3615" fmla="*/ 5978567 w 6128435"/>
              <a:gd name="connsiteY120-3616" fmla="*/ 4498605 h 6858000"/>
              <a:gd name="connsiteX121-3617" fmla="*/ 5980106 w 6128435"/>
              <a:gd name="connsiteY121-3618" fmla="*/ 4585087 h 6858000"/>
              <a:gd name="connsiteX122-3619" fmla="*/ 5998138 w 6128435"/>
              <a:gd name="connsiteY122-3620" fmla="*/ 4697518 h 6858000"/>
              <a:gd name="connsiteX123-3621" fmla="*/ 6013516 w 6128435"/>
              <a:gd name="connsiteY123-3622" fmla="*/ 4786619 h 6858000"/>
              <a:gd name="connsiteX124-3623" fmla="*/ 6025404 w 6128435"/>
              <a:gd name="connsiteY124-3624" fmla="*/ 4858148 h 6858000"/>
              <a:gd name="connsiteX125-3625" fmla="*/ 6007749 w 6128435"/>
              <a:gd name="connsiteY125-3626" fmla="*/ 4964715 h 6858000"/>
              <a:gd name="connsiteX126-3627" fmla="*/ 6005269 w 6128435"/>
              <a:gd name="connsiteY126-3628" fmla="*/ 5150567 h 6858000"/>
              <a:gd name="connsiteX127-3629" fmla="*/ 6001127 w 6128435"/>
              <a:gd name="connsiteY127-3630" fmla="*/ 5164609 h 6858000"/>
              <a:gd name="connsiteX128-3631" fmla="*/ 5996647 w 6128435"/>
              <a:gd name="connsiteY128-3632" fmla="*/ 5185640 h 6858000"/>
              <a:gd name="connsiteX129-3633" fmla="*/ 5998514 w 6128435"/>
              <a:gd name="connsiteY129-3634" fmla="*/ 5189673 h 6858000"/>
              <a:gd name="connsiteX130-3635" fmla="*/ 5995970 w 6128435"/>
              <a:gd name="connsiteY130-3636" fmla="*/ 5221547 h 6858000"/>
              <a:gd name="connsiteX131-3637" fmla="*/ 5997218 w 6128435"/>
              <a:gd name="connsiteY131-3638" fmla="*/ 5222031 h 6858000"/>
              <a:gd name="connsiteX132-3639" fmla="*/ 6002116 w 6128435"/>
              <a:gd name="connsiteY132-3640" fmla="*/ 5231223 h 6858000"/>
              <a:gd name="connsiteX133-3641" fmla="*/ 6008541 w 6128435"/>
              <a:gd name="connsiteY133-3642" fmla="*/ 5248680 h 6858000"/>
              <a:gd name="connsiteX134-3643" fmla="*/ 6039260 w 6128435"/>
              <a:gd name="connsiteY134-3644" fmla="*/ 5289518 h 6858000"/>
              <a:gd name="connsiteX135-3645" fmla="*/ 6036748 w 6128435"/>
              <a:gd name="connsiteY135-3646" fmla="*/ 5322752 h 6858000"/>
              <a:gd name="connsiteX136-3647" fmla="*/ 6036943 w 6128435"/>
              <a:gd name="connsiteY136-3648" fmla="*/ 5329480 h 6858000"/>
              <a:gd name="connsiteX137-3649" fmla="*/ 6037236 w 6128435"/>
              <a:gd name="connsiteY137-3650" fmla="*/ 5329634 h 6858000"/>
              <a:gd name="connsiteX138-3651" fmla="*/ 6038019 w 6128435"/>
              <a:gd name="connsiteY138-3652" fmla="*/ 5336764 h 6858000"/>
              <a:gd name="connsiteX139-3653" fmla="*/ 6037298 w 6128435"/>
              <a:gd name="connsiteY139-3654" fmla="*/ 5341753 h 6858000"/>
              <a:gd name="connsiteX140-3655" fmla="*/ 6037677 w 6128435"/>
              <a:gd name="connsiteY140-3656" fmla="*/ 5354807 h 6858000"/>
              <a:gd name="connsiteX141-3657" fmla="*/ 6039728 w 6128435"/>
              <a:gd name="connsiteY141-3658" fmla="*/ 5359416 h 6858000"/>
              <a:gd name="connsiteX142-3659" fmla="*/ 6043311 w 6128435"/>
              <a:gd name="connsiteY142-3660" fmla="*/ 5361407 h 6858000"/>
              <a:gd name="connsiteX143-3661" fmla="*/ 6042954 w 6128435"/>
              <a:gd name="connsiteY143-3662" fmla="*/ 5362576 h 6858000"/>
              <a:gd name="connsiteX144-3663" fmla="*/ 6053435 w 6128435"/>
              <a:gd name="connsiteY144-3664" fmla="*/ 5387547 h 6858000"/>
              <a:gd name="connsiteX145-3665" fmla="*/ 6065933 w 6128435"/>
              <a:gd name="connsiteY145-3666" fmla="*/ 5443002 h 6858000"/>
              <a:gd name="connsiteX146-3667" fmla="*/ 6068640 w 6128435"/>
              <a:gd name="connsiteY146-3668" fmla="*/ 5474503 h 6858000"/>
              <a:gd name="connsiteX147-3669" fmla="*/ 6080922 w 6128435"/>
              <a:gd name="connsiteY147-3670" fmla="*/ 5561070 h 6858000"/>
              <a:gd name="connsiteX148-3671" fmla="*/ 6096949 w 6128435"/>
              <a:gd name="connsiteY148-3672" fmla="*/ 5648179 h 6858000"/>
              <a:gd name="connsiteX149-3673" fmla="*/ 6125703 w 6128435"/>
              <a:gd name="connsiteY149-3674" fmla="*/ 5692894 h 6858000"/>
              <a:gd name="connsiteX150-3675" fmla="*/ 6126670 w 6128435"/>
              <a:gd name="connsiteY150-3676" fmla="*/ 5697882 h 6858000"/>
              <a:gd name="connsiteX151-3677" fmla="*/ 6124061 w 6128435"/>
              <a:gd name="connsiteY151-3678" fmla="*/ 5710294 h 6858000"/>
              <a:gd name="connsiteX152-3679" fmla="*/ 6122213 w 6128435"/>
              <a:gd name="connsiteY152-3680" fmla="*/ 5714762 h 6858000"/>
              <a:gd name="connsiteX153-3681" fmla="*/ 6121353 w 6128435"/>
              <a:gd name="connsiteY153-3682" fmla="*/ 5721725 h 6858000"/>
              <a:gd name="connsiteX154-3683" fmla="*/ 6121607 w 6128435"/>
              <a:gd name="connsiteY154-3684" fmla="*/ 5721959 h 6858000"/>
              <a:gd name="connsiteX155-3685" fmla="*/ 6120262 w 6128435"/>
              <a:gd name="connsiteY155-3686" fmla="*/ 5728358 h 6858000"/>
              <a:gd name="connsiteX156-3687" fmla="*/ 6110194 w 6128435"/>
              <a:gd name="connsiteY156-3688" fmla="*/ 5758853 h 6858000"/>
              <a:gd name="connsiteX157-3689" fmla="*/ 6127519 w 6128435"/>
              <a:gd name="connsiteY157-3690" fmla="*/ 5865775 h 6858000"/>
              <a:gd name="connsiteX158-3691" fmla="*/ 6128435 w 6128435"/>
              <a:gd name="connsiteY158-3692" fmla="*/ 5870164 h 6858000"/>
              <a:gd name="connsiteX159-3693" fmla="*/ 6119217 w 6128435"/>
              <a:gd name="connsiteY159-3694" fmla="*/ 5888542 h 6858000"/>
              <a:gd name="connsiteX160-3695" fmla="*/ 6115966 w 6128435"/>
              <a:gd name="connsiteY160-3696" fmla="*/ 5898387 h 6858000"/>
              <a:gd name="connsiteX161-3697" fmla="*/ 6111924 w 6128435"/>
              <a:gd name="connsiteY161-3698" fmla="*/ 5900444 h 6858000"/>
              <a:gd name="connsiteX162-3699" fmla="*/ 6108716 w 6128435"/>
              <a:gd name="connsiteY162-3700" fmla="*/ 5915345 h 6858000"/>
              <a:gd name="connsiteX163-3701" fmla="*/ 6109524 w 6128435"/>
              <a:gd name="connsiteY163-3702" fmla="*/ 5917328 h 6858000"/>
              <a:gd name="connsiteX164-3703" fmla="*/ 6102493 w 6128435"/>
              <a:gd name="connsiteY164-3704" fmla="*/ 5928602 h 6858000"/>
              <a:gd name="connsiteX165-3705" fmla="*/ 6056863 w 6128435"/>
              <a:gd name="connsiteY165-3706" fmla="*/ 6000643 h 6858000"/>
              <a:gd name="connsiteX166-3707" fmla="*/ 6045436 w 6128435"/>
              <a:gd name="connsiteY166-3708" fmla="*/ 6124480 h 6858000"/>
              <a:gd name="connsiteX167-3709" fmla="*/ 6030489 w 6128435"/>
              <a:gd name="connsiteY167-3710" fmla="*/ 6317666 h 6858000"/>
              <a:gd name="connsiteX168-3711" fmla="*/ 6007492 w 6128435"/>
              <a:gd name="connsiteY168-3712" fmla="*/ 6440818 h 6858000"/>
              <a:gd name="connsiteX169-3713" fmla="*/ 6009467 w 6128435"/>
              <a:gd name="connsiteY169-3714" fmla="*/ 6487076 h 6858000"/>
              <a:gd name="connsiteX170-3715" fmla="*/ 5995064 w 6128435"/>
              <a:gd name="connsiteY170-3716" fmla="*/ 6540791 h 6858000"/>
              <a:gd name="connsiteX171-3717" fmla="*/ 5996309 w 6128435"/>
              <a:gd name="connsiteY171-3718" fmla="*/ 6543961 h 6858000"/>
              <a:gd name="connsiteX172-3719" fmla="*/ 5996048 w 6128435"/>
              <a:gd name="connsiteY172-3720" fmla="*/ 6555444 h 6858000"/>
              <a:gd name="connsiteX173-3721" fmla="*/ 6002524 w 6128435"/>
              <a:gd name="connsiteY173-3722" fmla="*/ 6560188 h 6858000"/>
              <a:gd name="connsiteX174-3723" fmla="*/ 6006823 w 6128435"/>
              <a:gd name="connsiteY174-3724" fmla="*/ 6578546 h 6858000"/>
              <a:gd name="connsiteX175-3725" fmla="*/ 6004510 w 6128435"/>
              <a:gd name="connsiteY175-3726" fmla="*/ 6599256 h 6858000"/>
              <a:gd name="connsiteX176-3727" fmla="*/ 5986207 w 6128435"/>
              <a:gd name="connsiteY176-3728" fmla="*/ 6695855 h 6858000"/>
              <a:gd name="connsiteX177-3729" fmla="*/ 5979428 w 6128435"/>
              <a:gd name="connsiteY177-3730" fmla="*/ 6754678 h 6858000"/>
              <a:gd name="connsiteX178-3731" fmla="*/ 5983398 w 6128435"/>
              <a:gd name="connsiteY178-3732" fmla="*/ 6778641 h 6858000"/>
              <a:gd name="connsiteX179-3733" fmla="*/ 5984543 w 6128435"/>
              <a:gd name="connsiteY179-3734" fmla="*/ 6811016 h 6858000"/>
              <a:gd name="connsiteX180-3735" fmla="*/ 5981802 w 6128435"/>
              <a:gd name="connsiteY180-3736" fmla="*/ 6838578 h 6858000"/>
              <a:gd name="connsiteX181-3737" fmla="*/ 5979671 w 6128435"/>
              <a:gd name="connsiteY181-3738" fmla="*/ 6858000 h 6858000"/>
              <a:gd name="connsiteX182-3739" fmla="*/ 0 w 6128435"/>
              <a:gd name="connsiteY182-3740" fmla="*/ 6858000 h 6858000"/>
              <a:gd name="connsiteX183-3741" fmla="*/ 0 w 6128435"/>
              <a:gd name="connsiteY183-3742" fmla="*/ 0 h 6858000"/>
              <a:gd name="connsiteX0-3743" fmla="*/ 0 w 6128435"/>
              <a:gd name="connsiteY0-3744" fmla="*/ 0 h 6858000"/>
              <a:gd name="connsiteX1-3745" fmla="*/ 4965888 w 6128435"/>
              <a:gd name="connsiteY1-3746" fmla="*/ 0 h 6858000"/>
              <a:gd name="connsiteX2-3747" fmla="*/ 4967767 w 6128435"/>
              <a:gd name="connsiteY2-3748" fmla="*/ 7930 h 6858000"/>
              <a:gd name="connsiteX3-3749" fmla="*/ 4979444 w 6128435"/>
              <a:gd name="connsiteY3-3750" fmla="*/ 43921 h 6858000"/>
              <a:gd name="connsiteX4-3751" fmla="*/ 5021173 w 6128435"/>
              <a:gd name="connsiteY4-3752" fmla="*/ 123738 h 6858000"/>
              <a:gd name="connsiteX5-3753" fmla="*/ 5075458 w 6128435"/>
              <a:gd name="connsiteY5-3754" fmla="*/ 264355 h 6858000"/>
              <a:gd name="connsiteX6-3755" fmla="*/ 5081175 w 6128435"/>
              <a:gd name="connsiteY6-3756" fmla="*/ 277448 h 6858000"/>
              <a:gd name="connsiteX7-3757" fmla="*/ 5097011 w 6128435"/>
              <a:gd name="connsiteY7-3758" fmla="*/ 355616 h 6858000"/>
              <a:gd name="connsiteX8-3759" fmla="*/ 5130982 w 6128435"/>
              <a:gd name="connsiteY8-3760" fmla="*/ 412030 h 6858000"/>
              <a:gd name="connsiteX9-3761" fmla="*/ 5153000 w 6128435"/>
              <a:gd name="connsiteY9-3762" fmla="*/ 507134 h 6858000"/>
              <a:gd name="connsiteX10-3763" fmla="*/ 5171282 w 6128435"/>
              <a:gd name="connsiteY10-3764" fmla="*/ 602071 h 6858000"/>
              <a:gd name="connsiteX11-3765" fmla="*/ 5176196 w 6128435"/>
              <a:gd name="connsiteY11-3766" fmla="*/ 636822 h 6858000"/>
              <a:gd name="connsiteX12-3767" fmla="*/ 5201957 w 6128435"/>
              <a:gd name="connsiteY12-3768" fmla="*/ 736835 h 6858000"/>
              <a:gd name="connsiteX13-3769" fmla="*/ 5185452 w 6128435"/>
              <a:gd name="connsiteY13-3770" fmla="*/ 745392 h 6858000"/>
              <a:gd name="connsiteX14-3771" fmla="*/ 5189051 w 6128435"/>
              <a:gd name="connsiteY14-3772" fmla="*/ 782518 h 6858000"/>
              <a:gd name="connsiteX15-3773" fmla="*/ 5210428 w 6128435"/>
              <a:gd name="connsiteY15-3774" fmla="*/ 815772 h 6858000"/>
              <a:gd name="connsiteX16-3775" fmla="*/ 5221088 w 6128435"/>
              <a:gd name="connsiteY16-3776" fmla="*/ 860193 h 6858000"/>
              <a:gd name="connsiteX17-3777" fmla="*/ 5227653 w 6128435"/>
              <a:gd name="connsiteY17-3778" fmla="*/ 886709 h 6858000"/>
              <a:gd name="connsiteX18-3779" fmla="*/ 5230806 w 6128435"/>
              <a:gd name="connsiteY18-3780" fmla="*/ 961354 h 6858000"/>
              <a:gd name="connsiteX19-3781" fmla="*/ 5201018 w 6128435"/>
              <a:gd name="connsiteY19-3782" fmla="*/ 1095027 h 6858000"/>
              <a:gd name="connsiteX20-3783" fmla="*/ 5202153 w 6128435"/>
              <a:gd name="connsiteY20-3784" fmla="*/ 1133224 h 6858000"/>
              <a:gd name="connsiteX21-3785" fmla="*/ 5207370 w 6128435"/>
              <a:gd name="connsiteY21-3786" fmla="*/ 1138097 h 6858000"/>
              <a:gd name="connsiteX22-3787" fmla="*/ 5189234 w 6128435"/>
              <a:gd name="connsiteY22-3788" fmla="*/ 1193495 h 6858000"/>
              <a:gd name="connsiteX23-3789" fmla="*/ 5202769 w 6128435"/>
              <a:gd name="connsiteY23-3790" fmla="*/ 1269450 h 6858000"/>
              <a:gd name="connsiteX24-3791" fmla="*/ 5225968 w 6128435"/>
              <a:gd name="connsiteY24-3792" fmla="*/ 1357994 h 6858000"/>
              <a:gd name="connsiteX25-3793" fmla="*/ 5233819 w 6128435"/>
              <a:gd name="connsiteY25-3794" fmla="*/ 1380922 h 6858000"/>
              <a:gd name="connsiteX26-3795" fmla="*/ 5237226 w 6128435"/>
              <a:gd name="connsiteY26-3796" fmla="*/ 1441327 h 6858000"/>
              <a:gd name="connsiteX27-3797" fmla="*/ 5244434 w 6128435"/>
              <a:gd name="connsiteY27-3798" fmla="*/ 1580810 h 6858000"/>
              <a:gd name="connsiteX28-3799" fmla="*/ 5251453 w 6128435"/>
              <a:gd name="connsiteY28-3800" fmla="*/ 1583934 h 6858000"/>
              <a:gd name="connsiteX29-3801" fmla="*/ 5253136 w 6128435"/>
              <a:gd name="connsiteY29-3802" fmla="*/ 1595457 h 6858000"/>
              <a:gd name="connsiteX30-3803" fmla="*/ 5254863 w 6128435"/>
              <a:gd name="connsiteY30-3804" fmla="*/ 1598311 h 6858000"/>
              <a:gd name="connsiteX31-3805" fmla="*/ 5263491 w 6128435"/>
              <a:gd name="connsiteY31-3806" fmla="*/ 1614889 h 6858000"/>
              <a:gd name="connsiteX32-3807" fmla="*/ 5250095 w 6128435"/>
              <a:gd name="connsiteY32-3808" fmla="*/ 1655519 h 6858000"/>
              <a:gd name="connsiteX33-3809" fmla="*/ 5259788 w 6128435"/>
              <a:gd name="connsiteY33-3810" fmla="*/ 1768516 h 6858000"/>
              <a:gd name="connsiteX34-3811" fmla="*/ 5272526 w 6128435"/>
              <a:gd name="connsiteY34-3812" fmla="*/ 1936940 h 6858000"/>
              <a:gd name="connsiteX35-3813" fmla="*/ 5252592 w 6128435"/>
              <a:gd name="connsiteY35-3814" fmla="*/ 2092210 h 6858000"/>
              <a:gd name="connsiteX36-3815" fmla="*/ 5264303 w 6128435"/>
              <a:gd name="connsiteY36-3816" fmla="*/ 2225157 h 6858000"/>
              <a:gd name="connsiteX37-3817" fmla="*/ 5254949 w 6128435"/>
              <a:gd name="connsiteY37-3818" fmla="*/ 2236160 h 6858000"/>
              <a:gd name="connsiteX38-3819" fmla="*/ 5250104 w 6128435"/>
              <a:gd name="connsiteY38-3820" fmla="*/ 2249166 h 6858000"/>
              <a:gd name="connsiteX39-3821" fmla="*/ 5251214 w 6128435"/>
              <a:gd name="connsiteY39-3822" fmla="*/ 2250944 h 6858000"/>
              <a:gd name="connsiteX40-3823" fmla="*/ 5250644 w 6128435"/>
              <a:gd name="connsiteY40-3824" fmla="*/ 2266619 h 6858000"/>
              <a:gd name="connsiteX41-3825" fmla="*/ 5247111 w 6128435"/>
              <a:gd name="connsiteY41-3826" fmla="*/ 2269679 h 6858000"/>
              <a:gd name="connsiteX42-3827" fmla="*/ 5245653 w 6128435"/>
              <a:gd name="connsiteY42-3828" fmla="*/ 2280317 h 6858000"/>
              <a:gd name="connsiteX43-3829" fmla="*/ 5239901 w 6128435"/>
              <a:gd name="connsiteY43-3830" fmla="*/ 2300961 h 6858000"/>
              <a:gd name="connsiteX44-3831" fmla="*/ 5241522 w 6128435"/>
              <a:gd name="connsiteY44-3832" fmla="*/ 2305114 h 6858000"/>
              <a:gd name="connsiteX45-3833" fmla="*/ 5237050 w 6128435"/>
              <a:gd name="connsiteY45-3834" fmla="*/ 2336703 h 6858000"/>
              <a:gd name="connsiteX46-3835" fmla="*/ 5238267 w 6128435"/>
              <a:gd name="connsiteY46-3836" fmla="*/ 2337277 h 6858000"/>
              <a:gd name="connsiteX47-3837" fmla="*/ 5242602 w 6128435"/>
              <a:gd name="connsiteY47-3838" fmla="*/ 2346782 h 6858000"/>
              <a:gd name="connsiteX48-3839" fmla="*/ 5247963 w 6128435"/>
              <a:gd name="connsiteY48-3840" fmla="*/ 2364638 h 6858000"/>
              <a:gd name="connsiteX49-3841" fmla="*/ 5276175 w 6128435"/>
              <a:gd name="connsiteY49-3842" fmla="*/ 2407515 h 6858000"/>
              <a:gd name="connsiteX50-3843" fmla="*/ 5271650 w 6128435"/>
              <a:gd name="connsiteY50-3844" fmla="*/ 2440467 h 6858000"/>
              <a:gd name="connsiteX51-3845" fmla="*/ 5271438 w 6128435"/>
              <a:gd name="connsiteY51-3846" fmla="*/ 2447186 h 6858000"/>
              <a:gd name="connsiteX52-3847" fmla="*/ 5271722 w 6128435"/>
              <a:gd name="connsiteY52-3848" fmla="*/ 2447359 h 6858000"/>
              <a:gd name="connsiteX53-3849" fmla="*/ 5272069 w 6128435"/>
              <a:gd name="connsiteY53-3850" fmla="*/ 2454523 h 6858000"/>
              <a:gd name="connsiteX54-3851" fmla="*/ 5271049 w 6128435"/>
              <a:gd name="connsiteY54-3852" fmla="*/ 2459442 h 6858000"/>
              <a:gd name="connsiteX55-3853" fmla="*/ 5270636 w 6128435"/>
              <a:gd name="connsiteY55-3854" fmla="*/ 2472481 h 6858000"/>
              <a:gd name="connsiteX56-3855" fmla="*/ 5272406 w 6128435"/>
              <a:gd name="connsiteY56-3856" fmla="*/ 2477221 h 6858000"/>
              <a:gd name="connsiteX57-3857" fmla="*/ 5307538 w 6128435"/>
              <a:gd name="connsiteY57-3858" fmla="*/ 2514685 h 6858000"/>
              <a:gd name="connsiteX58-3859" fmla="*/ 5337604 w 6128435"/>
              <a:gd name="connsiteY58-3860" fmla="*/ 2597632 h 6858000"/>
              <a:gd name="connsiteX59-3861" fmla="*/ 5407503 w 6128435"/>
              <a:gd name="connsiteY59-3862" fmla="*/ 2786290 h 6858000"/>
              <a:gd name="connsiteX60-3863" fmla="*/ 5407356 w 6128435"/>
              <a:gd name="connsiteY60-3864" fmla="*/ 2787545 h 6858000"/>
              <a:gd name="connsiteX61-3865" fmla="*/ 5411130 w 6128435"/>
              <a:gd name="connsiteY61-3866" fmla="*/ 2788640 h 6858000"/>
              <a:gd name="connsiteX62-3867" fmla="*/ 5416439 w 6128435"/>
              <a:gd name="connsiteY62-3868" fmla="*/ 2805666 h 6858000"/>
              <a:gd name="connsiteX63-3869" fmla="*/ 5416589 w 6128435"/>
              <a:gd name="connsiteY63-3870" fmla="*/ 2810822 h 6858000"/>
              <a:gd name="connsiteX64-3871" fmla="*/ 5418542 w 6128435"/>
              <a:gd name="connsiteY64-3872" fmla="*/ 2817745 h 6858000"/>
              <a:gd name="connsiteX65-3873" fmla="*/ 5418847 w 6128435"/>
              <a:gd name="connsiteY65-3874" fmla="*/ 2817825 h 6858000"/>
              <a:gd name="connsiteX66-3875" fmla="*/ 5423364 w 6128435"/>
              <a:gd name="connsiteY66-3876" fmla="*/ 2858292 h 6858000"/>
              <a:gd name="connsiteX67-3877" fmla="*/ 5479298 w 6128435"/>
              <a:gd name="connsiteY67-3878" fmla="*/ 2947791 h 6858000"/>
              <a:gd name="connsiteX68-3879" fmla="*/ 5481770 w 6128435"/>
              <a:gd name="connsiteY68-3880" fmla="*/ 2951352 h 6858000"/>
              <a:gd name="connsiteX69-3881" fmla="*/ 5481013 w 6128435"/>
              <a:gd name="connsiteY69-3882" fmla="*/ 2973461 h 6858000"/>
              <a:gd name="connsiteX70-3883" fmla="*/ 5482045 w 6128435"/>
              <a:gd name="connsiteY70-3884" fmla="*/ 2984371 h 6858000"/>
              <a:gd name="connsiteX71-3885" fmla="*/ 5479405 w 6128435"/>
              <a:gd name="connsiteY71-3886" fmla="*/ 2988507 h 6858000"/>
              <a:gd name="connsiteX72-3887" fmla="*/ 5482415 w 6128435"/>
              <a:gd name="connsiteY72-3888" fmla="*/ 3004079 h 6858000"/>
              <a:gd name="connsiteX73-3889" fmla="*/ 5483865 w 6128435"/>
              <a:gd name="connsiteY73-3890" fmla="*/ 3005467 h 6858000"/>
              <a:gd name="connsiteX74-3891" fmla="*/ 5482236 w 6128435"/>
              <a:gd name="connsiteY74-3892" fmla="*/ 3019791 h 6858000"/>
              <a:gd name="connsiteX75-3893" fmla="*/ 5475895 w 6128435"/>
              <a:gd name="connsiteY75-3894" fmla="*/ 3033578 h 6858000"/>
              <a:gd name="connsiteX76-3895" fmla="*/ 5477595 w 6128435"/>
              <a:gd name="connsiteY76-3896" fmla="*/ 3250534 h 6858000"/>
              <a:gd name="connsiteX77-3897" fmla="*/ 5532836 w 6128435"/>
              <a:gd name="connsiteY77-3898" fmla="*/ 3353840 h 6858000"/>
              <a:gd name="connsiteX78-3899" fmla="*/ 5561229 w 6128435"/>
              <a:gd name="connsiteY78-3900" fmla="*/ 3395784 h 6858000"/>
              <a:gd name="connsiteX79-3901" fmla="*/ 5589758 w 6128435"/>
              <a:gd name="connsiteY79-3902" fmla="*/ 3506453 h 6858000"/>
              <a:gd name="connsiteX80-3903" fmla="*/ 5596144 w 6128435"/>
              <a:gd name="connsiteY80-3904" fmla="*/ 3534624 h 6858000"/>
              <a:gd name="connsiteX81-3905" fmla="*/ 5597750 w 6128435"/>
              <a:gd name="connsiteY81-3906" fmla="*/ 3534129 h 6858000"/>
              <a:gd name="connsiteX82-3907" fmla="*/ 5599700 w 6128435"/>
              <a:gd name="connsiteY82-3908" fmla="*/ 3547221 h 6858000"/>
              <a:gd name="connsiteX83-3909" fmla="*/ 5615031 w 6128435"/>
              <a:gd name="connsiteY83-3910" fmla="*/ 3557482 h 6858000"/>
              <a:gd name="connsiteX84-3911" fmla="*/ 5618377 w 6128435"/>
              <a:gd name="connsiteY84-3912" fmla="*/ 3588431 h 6858000"/>
              <a:gd name="connsiteX85-3913" fmla="*/ 5612155 w 6128435"/>
              <a:gd name="connsiteY85-3914" fmla="*/ 3589869 h 6858000"/>
              <a:gd name="connsiteX86-3915" fmla="*/ 5620843 w 6128435"/>
              <a:gd name="connsiteY86-3916" fmla="*/ 3606745 h 6858000"/>
              <a:gd name="connsiteX87-3917" fmla="*/ 5655472 w 6128435"/>
              <a:gd name="connsiteY87-3918" fmla="*/ 3678877 h 6858000"/>
              <a:gd name="connsiteX88-3919" fmla="*/ 5680448 w 6128435"/>
              <a:gd name="connsiteY88-3920" fmla="*/ 3717760 h 6858000"/>
              <a:gd name="connsiteX89-3921" fmla="*/ 5683015 w 6128435"/>
              <a:gd name="connsiteY89-3922" fmla="*/ 3762025 h 6858000"/>
              <a:gd name="connsiteX90-3923" fmla="*/ 5696643 w 6128435"/>
              <a:gd name="connsiteY90-3924" fmla="*/ 3773888 h 6858000"/>
              <a:gd name="connsiteX91-3925" fmla="*/ 5699203 w 6128435"/>
              <a:gd name="connsiteY91-3926" fmla="*/ 3775823 h 6858000"/>
              <a:gd name="connsiteX92-3927" fmla="*/ 5704824 w 6128435"/>
              <a:gd name="connsiteY92-3928" fmla="*/ 3785966 h 6858000"/>
              <a:gd name="connsiteX93-3929" fmla="*/ 5712204 w 6128435"/>
              <a:gd name="connsiteY93-3930" fmla="*/ 3785830 h 6858000"/>
              <a:gd name="connsiteX94-3931" fmla="*/ 5724816 w 6128435"/>
              <a:gd name="connsiteY94-3932" fmla="*/ 3798949 h 6858000"/>
              <a:gd name="connsiteX95-3933" fmla="*/ 5733539 w 6128435"/>
              <a:gd name="connsiteY95-3934" fmla="*/ 3818457 h 6858000"/>
              <a:gd name="connsiteX96-3935" fmla="*/ 5768491 w 6128435"/>
              <a:gd name="connsiteY96-3936" fmla="*/ 3914399 h 6858000"/>
              <a:gd name="connsiteX97-3937" fmla="*/ 5793123 w 6128435"/>
              <a:gd name="connsiteY97-3938" fmla="*/ 3969952 h 6858000"/>
              <a:gd name="connsiteX98-3939" fmla="*/ 5808321 w 6128435"/>
              <a:gd name="connsiteY98-3940" fmla="*/ 3988153 h 6858000"/>
              <a:gd name="connsiteX99-3941" fmla="*/ 5825621 w 6128435"/>
              <a:gd name="connsiteY99-3942" fmla="*/ 4015525 h 6858000"/>
              <a:gd name="connsiteX100-3943" fmla="*/ 5860672 w 6128435"/>
              <a:gd name="connsiteY100-3944" fmla="*/ 4061579 h 6858000"/>
              <a:gd name="connsiteX101-3945" fmla="*/ 5872173 w 6128435"/>
              <a:gd name="connsiteY101-3946" fmla="*/ 4088497 h 6858000"/>
              <a:gd name="connsiteX102-3947" fmla="*/ 5883705 w 6128435"/>
              <a:gd name="connsiteY102-3948" fmla="*/ 4101899 h 6858000"/>
              <a:gd name="connsiteX103-3949" fmla="*/ 5885314 w 6128435"/>
              <a:gd name="connsiteY103-3950" fmla="*/ 4108387 h 6858000"/>
              <a:gd name="connsiteX104-3951" fmla="*/ 5894095 w 6128435"/>
              <a:gd name="connsiteY104-3952" fmla="*/ 4128857 h 6858000"/>
              <a:gd name="connsiteX105-3953" fmla="*/ 5898339 w 6128435"/>
              <a:gd name="connsiteY105-3954" fmla="*/ 4140800 h 6858000"/>
              <a:gd name="connsiteX106-3955" fmla="*/ 5899734 w 6128435"/>
              <a:gd name="connsiteY106-3956" fmla="*/ 4145632 h 6858000"/>
              <a:gd name="connsiteX107-3957" fmla="*/ 5897098 w 6128435"/>
              <a:gd name="connsiteY107-3958" fmla="*/ 4157819 h 6858000"/>
              <a:gd name="connsiteX108-3959" fmla="*/ 5903513 w 6128435"/>
              <a:gd name="connsiteY108-3960" fmla="*/ 4187661 h 6858000"/>
              <a:gd name="connsiteX109-3961" fmla="*/ 5917114 w 6128435"/>
              <a:gd name="connsiteY109-3962" fmla="*/ 4213096 h 6858000"/>
              <a:gd name="connsiteX110-3963" fmla="*/ 5921153 w 6128435"/>
              <a:gd name="connsiteY110-3964" fmla="*/ 4236222 h 6858000"/>
              <a:gd name="connsiteX111-3965" fmla="*/ 5924233 w 6128435"/>
              <a:gd name="connsiteY111-3966" fmla="*/ 4242060 h 6858000"/>
              <a:gd name="connsiteX112-3967" fmla="*/ 5928910 w 6128435"/>
              <a:gd name="connsiteY112-3968" fmla="*/ 4300973 h 6858000"/>
              <a:gd name="connsiteX113-3969" fmla="*/ 5939320 w 6128435"/>
              <a:gd name="connsiteY113-3970" fmla="*/ 4340435 h 6858000"/>
              <a:gd name="connsiteX114-3971" fmla="*/ 5946705 w 6128435"/>
              <a:gd name="connsiteY114-3972" fmla="*/ 4428051 h 6858000"/>
              <a:gd name="connsiteX115-3973" fmla="*/ 5949261 w 6128435"/>
              <a:gd name="connsiteY115-3974" fmla="*/ 4449185 h 6858000"/>
              <a:gd name="connsiteX116-3975" fmla="*/ 5957504 w 6128435"/>
              <a:gd name="connsiteY116-3976" fmla="*/ 4465911 h 6858000"/>
              <a:gd name="connsiteX117-3977" fmla="*/ 5964689 w 6128435"/>
              <a:gd name="connsiteY117-3978" fmla="*/ 4468532 h 6858000"/>
              <a:gd name="connsiteX118-3979" fmla="*/ 5967062 w 6128435"/>
              <a:gd name="connsiteY118-3980" fmla="*/ 4479923 h 6858000"/>
              <a:gd name="connsiteX119-3981" fmla="*/ 5968960 w 6128435"/>
              <a:gd name="connsiteY119-3982" fmla="*/ 4482655 h 6858000"/>
              <a:gd name="connsiteX120-3983" fmla="*/ 5978567 w 6128435"/>
              <a:gd name="connsiteY120-3984" fmla="*/ 4498605 h 6858000"/>
              <a:gd name="connsiteX121-3985" fmla="*/ 5980106 w 6128435"/>
              <a:gd name="connsiteY121-3986" fmla="*/ 4585087 h 6858000"/>
              <a:gd name="connsiteX122-3987" fmla="*/ 5998138 w 6128435"/>
              <a:gd name="connsiteY122-3988" fmla="*/ 4697518 h 6858000"/>
              <a:gd name="connsiteX123-3989" fmla="*/ 6013516 w 6128435"/>
              <a:gd name="connsiteY123-3990" fmla="*/ 4786619 h 6858000"/>
              <a:gd name="connsiteX124-3991" fmla="*/ 6025404 w 6128435"/>
              <a:gd name="connsiteY124-3992" fmla="*/ 4858148 h 6858000"/>
              <a:gd name="connsiteX125-3993" fmla="*/ 6007749 w 6128435"/>
              <a:gd name="connsiteY125-3994" fmla="*/ 4964715 h 6858000"/>
              <a:gd name="connsiteX126-3995" fmla="*/ 6005269 w 6128435"/>
              <a:gd name="connsiteY126-3996" fmla="*/ 5150567 h 6858000"/>
              <a:gd name="connsiteX127-3997" fmla="*/ 6001127 w 6128435"/>
              <a:gd name="connsiteY127-3998" fmla="*/ 5164609 h 6858000"/>
              <a:gd name="connsiteX128-3999" fmla="*/ 5996647 w 6128435"/>
              <a:gd name="connsiteY128-4000" fmla="*/ 5185640 h 6858000"/>
              <a:gd name="connsiteX129-4001" fmla="*/ 5998514 w 6128435"/>
              <a:gd name="connsiteY129-4002" fmla="*/ 5189673 h 6858000"/>
              <a:gd name="connsiteX130-4003" fmla="*/ 5995970 w 6128435"/>
              <a:gd name="connsiteY130-4004" fmla="*/ 5221547 h 6858000"/>
              <a:gd name="connsiteX131-4005" fmla="*/ 5997218 w 6128435"/>
              <a:gd name="connsiteY131-4006" fmla="*/ 5222031 h 6858000"/>
              <a:gd name="connsiteX132-4007" fmla="*/ 6002116 w 6128435"/>
              <a:gd name="connsiteY132-4008" fmla="*/ 5231223 h 6858000"/>
              <a:gd name="connsiteX133-4009" fmla="*/ 6008541 w 6128435"/>
              <a:gd name="connsiteY133-4010" fmla="*/ 5248680 h 6858000"/>
              <a:gd name="connsiteX134-4011" fmla="*/ 6039260 w 6128435"/>
              <a:gd name="connsiteY134-4012" fmla="*/ 5289518 h 6858000"/>
              <a:gd name="connsiteX135-4013" fmla="*/ 6036748 w 6128435"/>
              <a:gd name="connsiteY135-4014" fmla="*/ 5322752 h 6858000"/>
              <a:gd name="connsiteX136-4015" fmla="*/ 6036943 w 6128435"/>
              <a:gd name="connsiteY136-4016" fmla="*/ 5329480 h 6858000"/>
              <a:gd name="connsiteX137-4017" fmla="*/ 6037236 w 6128435"/>
              <a:gd name="connsiteY137-4018" fmla="*/ 5329634 h 6858000"/>
              <a:gd name="connsiteX138-4019" fmla="*/ 6038019 w 6128435"/>
              <a:gd name="connsiteY138-4020" fmla="*/ 5336764 h 6858000"/>
              <a:gd name="connsiteX139-4021" fmla="*/ 6037298 w 6128435"/>
              <a:gd name="connsiteY139-4022" fmla="*/ 5341753 h 6858000"/>
              <a:gd name="connsiteX140-4023" fmla="*/ 6037677 w 6128435"/>
              <a:gd name="connsiteY140-4024" fmla="*/ 5354807 h 6858000"/>
              <a:gd name="connsiteX141-4025" fmla="*/ 6039728 w 6128435"/>
              <a:gd name="connsiteY141-4026" fmla="*/ 5359416 h 6858000"/>
              <a:gd name="connsiteX142-4027" fmla="*/ 6043311 w 6128435"/>
              <a:gd name="connsiteY142-4028" fmla="*/ 5361407 h 6858000"/>
              <a:gd name="connsiteX143-4029" fmla="*/ 6042954 w 6128435"/>
              <a:gd name="connsiteY143-4030" fmla="*/ 5362576 h 6858000"/>
              <a:gd name="connsiteX144-4031" fmla="*/ 6053435 w 6128435"/>
              <a:gd name="connsiteY144-4032" fmla="*/ 5387547 h 6858000"/>
              <a:gd name="connsiteX145-4033" fmla="*/ 6065933 w 6128435"/>
              <a:gd name="connsiteY145-4034" fmla="*/ 5443002 h 6858000"/>
              <a:gd name="connsiteX146-4035" fmla="*/ 6068640 w 6128435"/>
              <a:gd name="connsiteY146-4036" fmla="*/ 5474503 h 6858000"/>
              <a:gd name="connsiteX147-4037" fmla="*/ 6080922 w 6128435"/>
              <a:gd name="connsiteY147-4038" fmla="*/ 5561070 h 6858000"/>
              <a:gd name="connsiteX148-4039" fmla="*/ 6096949 w 6128435"/>
              <a:gd name="connsiteY148-4040" fmla="*/ 5648179 h 6858000"/>
              <a:gd name="connsiteX149-4041" fmla="*/ 6125703 w 6128435"/>
              <a:gd name="connsiteY149-4042" fmla="*/ 5692894 h 6858000"/>
              <a:gd name="connsiteX150-4043" fmla="*/ 6126670 w 6128435"/>
              <a:gd name="connsiteY150-4044" fmla="*/ 5697882 h 6858000"/>
              <a:gd name="connsiteX151-4045" fmla="*/ 6124061 w 6128435"/>
              <a:gd name="connsiteY151-4046" fmla="*/ 5710294 h 6858000"/>
              <a:gd name="connsiteX152-4047" fmla="*/ 6122213 w 6128435"/>
              <a:gd name="connsiteY152-4048" fmla="*/ 5714762 h 6858000"/>
              <a:gd name="connsiteX153-4049" fmla="*/ 6121353 w 6128435"/>
              <a:gd name="connsiteY153-4050" fmla="*/ 5721725 h 6858000"/>
              <a:gd name="connsiteX154-4051" fmla="*/ 6121607 w 6128435"/>
              <a:gd name="connsiteY154-4052" fmla="*/ 5721959 h 6858000"/>
              <a:gd name="connsiteX155-4053" fmla="*/ 6120262 w 6128435"/>
              <a:gd name="connsiteY155-4054" fmla="*/ 5728358 h 6858000"/>
              <a:gd name="connsiteX156-4055" fmla="*/ 6110194 w 6128435"/>
              <a:gd name="connsiteY156-4056" fmla="*/ 5758853 h 6858000"/>
              <a:gd name="connsiteX157-4057" fmla="*/ 6127519 w 6128435"/>
              <a:gd name="connsiteY157-4058" fmla="*/ 5865775 h 6858000"/>
              <a:gd name="connsiteX158-4059" fmla="*/ 6128435 w 6128435"/>
              <a:gd name="connsiteY158-4060" fmla="*/ 5870164 h 6858000"/>
              <a:gd name="connsiteX159-4061" fmla="*/ 6119217 w 6128435"/>
              <a:gd name="connsiteY159-4062" fmla="*/ 5888542 h 6858000"/>
              <a:gd name="connsiteX160-4063" fmla="*/ 6115966 w 6128435"/>
              <a:gd name="connsiteY160-4064" fmla="*/ 5898387 h 6858000"/>
              <a:gd name="connsiteX161-4065" fmla="*/ 6111924 w 6128435"/>
              <a:gd name="connsiteY161-4066" fmla="*/ 5900444 h 6858000"/>
              <a:gd name="connsiteX162-4067" fmla="*/ 6108716 w 6128435"/>
              <a:gd name="connsiteY162-4068" fmla="*/ 5915345 h 6858000"/>
              <a:gd name="connsiteX163-4069" fmla="*/ 6109524 w 6128435"/>
              <a:gd name="connsiteY163-4070" fmla="*/ 5917328 h 6858000"/>
              <a:gd name="connsiteX164-4071" fmla="*/ 6102493 w 6128435"/>
              <a:gd name="connsiteY164-4072" fmla="*/ 5928602 h 6858000"/>
              <a:gd name="connsiteX165-4073" fmla="*/ 6056863 w 6128435"/>
              <a:gd name="connsiteY165-4074" fmla="*/ 6000643 h 6858000"/>
              <a:gd name="connsiteX166-4075" fmla="*/ 6045436 w 6128435"/>
              <a:gd name="connsiteY166-4076" fmla="*/ 6124480 h 6858000"/>
              <a:gd name="connsiteX167-4077" fmla="*/ 6030489 w 6128435"/>
              <a:gd name="connsiteY167-4078" fmla="*/ 6317666 h 6858000"/>
              <a:gd name="connsiteX168-4079" fmla="*/ 6007492 w 6128435"/>
              <a:gd name="connsiteY168-4080" fmla="*/ 6440818 h 6858000"/>
              <a:gd name="connsiteX169-4081" fmla="*/ 6009467 w 6128435"/>
              <a:gd name="connsiteY169-4082" fmla="*/ 6487076 h 6858000"/>
              <a:gd name="connsiteX170-4083" fmla="*/ 5995064 w 6128435"/>
              <a:gd name="connsiteY170-4084" fmla="*/ 6540791 h 6858000"/>
              <a:gd name="connsiteX171-4085" fmla="*/ 5996309 w 6128435"/>
              <a:gd name="connsiteY171-4086" fmla="*/ 6543961 h 6858000"/>
              <a:gd name="connsiteX172-4087" fmla="*/ 5996048 w 6128435"/>
              <a:gd name="connsiteY172-4088" fmla="*/ 6555444 h 6858000"/>
              <a:gd name="connsiteX173-4089" fmla="*/ 6002524 w 6128435"/>
              <a:gd name="connsiteY173-4090" fmla="*/ 6560188 h 6858000"/>
              <a:gd name="connsiteX174-4091" fmla="*/ 6006823 w 6128435"/>
              <a:gd name="connsiteY174-4092" fmla="*/ 6578546 h 6858000"/>
              <a:gd name="connsiteX175-4093" fmla="*/ 6004510 w 6128435"/>
              <a:gd name="connsiteY175-4094" fmla="*/ 6599256 h 6858000"/>
              <a:gd name="connsiteX176-4095" fmla="*/ 5986207 w 6128435"/>
              <a:gd name="connsiteY176-4096" fmla="*/ 6695855 h 6858000"/>
              <a:gd name="connsiteX177-4097" fmla="*/ 5979428 w 6128435"/>
              <a:gd name="connsiteY177-4098" fmla="*/ 6754678 h 6858000"/>
              <a:gd name="connsiteX178-4099" fmla="*/ 5983398 w 6128435"/>
              <a:gd name="connsiteY178-4100" fmla="*/ 6778641 h 6858000"/>
              <a:gd name="connsiteX179-4101" fmla="*/ 5984543 w 6128435"/>
              <a:gd name="connsiteY179-4102" fmla="*/ 6811016 h 6858000"/>
              <a:gd name="connsiteX180-4103" fmla="*/ 5981802 w 6128435"/>
              <a:gd name="connsiteY180-4104" fmla="*/ 6838578 h 6858000"/>
              <a:gd name="connsiteX181-4105" fmla="*/ 5979671 w 6128435"/>
              <a:gd name="connsiteY181-4106" fmla="*/ 6858000 h 6858000"/>
              <a:gd name="connsiteX182-4107" fmla="*/ 0 w 6128435"/>
              <a:gd name="connsiteY182-4108" fmla="*/ 6858000 h 6858000"/>
              <a:gd name="connsiteX183-4109" fmla="*/ 0 w 6128435"/>
              <a:gd name="connsiteY183-4110" fmla="*/ 0 h 6858000"/>
              <a:gd name="connsiteX0-4111" fmla="*/ 0 w 6128435"/>
              <a:gd name="connsiteY0-4112" fmla="*/ 0 h 6858000"/>
              <a:gd name="connsiteX1-4113" fmla="*/ 4965888 w 6128435"/>
              <a:gd name="connsiteY1-4114" fmla="*/ 0 h 6858000"/>
              <a:gd name="connsiteX2-4115" fmla="*/ 4967767 w 6128435"/>
              <a:gd name="connsiteY2-4116" fmla="*/ 7930 h 6858000"/>
              <a:gd name="connsiteX3-4117" fmla="*/ 4979444 w 6128435"/>
              <a:gd name="connsiteY3-4118" fmla="*/ 43921 h 6858000"/>
              <a:gd name="connsiteX4-4119" fmla="*/ 5021173 w 6128435"/>
              <a:gd name="connsiteY4-4120" fmla="*/ 123738 h 6858000"/>
              <a:gd name="connsiteX5-4121" fmla="*/ 5075458 w 6128435"/>
              <a:gd name="connsiteY5-4122" fmla="*/ 264355 h 6858000"/>
              <a:gd name="connsiteX6-4123" fmla="*/ 5081175 w 6128435"/>
              <a:gd name="connsiteY6-4124" fmla="*/ 277448 h 6858000"/>
              <a:gd name="connsiteX7-4125" fmla="*/ 5097011 w 6128435"/>
              <a:gd name="connsiteY7-4126" fmla="*/ 355616 h 6858000"/>
              <a:gd name="connsiteX8-4127" fmla="*/ 5130982 w 6128435"/>
              <a:gd name="connsiteY8-4128" fmla="*/ 412030 h 6858000"/>
              <a:gd name="connsiteX9-4129" fmla="*/ 5153000 w 6128435"/>
              <a:gd name="connsiteY9-4130" fmla="*/ 507134 h 6858000"/>
              <a:gd name="connsiteX10-4131" fmla="*/ 5171282 w 6128435"/>
              <a:gd name="connsiteY10-4132" fmla="*/ 602071 h 6858000"/>
              <a:gd name="connsiteX11-4133" fmla="*/ 5176196 w 6128435"/>
              <a:gd name="connsiteY11-4134" fmla="*/ 636822 h 6858000"/>
              <a:gd name="connsiteX12-4135" fmla="*/ 5201957 w 6128435"/>
              <a:gd name="connsiteY12-4136" fmla="*/ 736835 h 6858000"/>
              <a:gd name="connsiteX13-4137" fmla="*/ 5185452 w 6128435"/>
              <a:gd name="connsiteY13-4138" fmla="*/ 745392 h 6858000"/>
              <a:gd name="connsiteX14-4139" fmla="*/ 5189051 w 6128435"/>
              <a:gd name="connsiteY14-4140" fmla="*/ 782518 h 6858000"/>
              <a:gd name="connsiteX15-4141" fmla="*/ 5210428 w 6128435"/>
              <a:gd name="connsiteY15-4142" fmla="*/ 815772 h 6858000"/>
              <a:gd name="connsiteX16-4143" fmla="*/ 5221088 w 6128435"/>
              <a:gd name="connsiteY16-4144" fmla="*/ 860193 h 6858000"/>
              <a:gd name="connsiteX17-4145" fmla="*/ 5227653 w 6128435"/>
              <a:gd name="connsiteY17-4146" fmla="*/ 886709 h 6858000"/>
              <a:gd name="connsiteX18-4147" fmla="*/ 5230806 w 6128435"/>
              <a:gd name="connsiteY18-4148" fmla="*/ 961354 h 6858000"/>
              <a:gd name="connsiteX19-4149" fmla="*/ 5201018 w 6128435"/>
              <a:gd name="connsiteY19-4150" fmla="*/ 1095027 h 6858000"/>
              <a:gd name="connsiteX20-4151" fmla="*/ 5202153 w 6128435"/>
              <a:gd name="connsiteY20-4152" fmla="*/ 1133224 h 6858000"/>
              <a:gd name="connsiteX21-4153" fmla="*/ 5207370 w 6128435"/>
              <a:gd name="connsiteY21-4154" fmla="*/ 1138097 h 6858000"/>
              <a:gd name="connsiteX22-4155" fmla="*/ 5189234 w 6128435"/>
              <a:gd name="connsiteY22-4156" fmla="*/ 1193495 h 6858000"/>
              <a:gd name="connsiteX23-4157" fmla="*/ 5202769 w 6128435"/>
              <a:gd name="connsiteY23-4158" fmla="*/ 1269450 h 6858000"/>
              <a:gd name="connsiteX24-4159" fmla="*/ 5225968 w 6128435"/>
              <a:gd name="connsiteY24-4160" fmla="*/ 1357994 h 6858000"/>
              <a:gd name="connsiteX25-4161" fmla="*/ 5233819 w 6128435"/>
              <a:gd name="connsiteY25-4162" fmla="*/ 1380922 h 6858000"/>
              <a:gd name="connsiteX26-4163" fmla="*/ 5237226 w 6128435"/>
              <a:gd name="connsiteY26-4164" fmla="*/ 1441327 h 6858000"/>
              <a:gd name="connsiteX27-4165" fmla="*/ 5244434 w 6128435"/>
              <a:gd name="connsiteY27-4166" fmla="*/ 1580810 h 6858000"/>
              <a:gd name="connsiteX28-4167" fmla="*/ 5251453 w 6128435"/>
              <a:gd name="connsiteY28-4168" fmla="*/ 1583934 h 6858000"/>
              <a:gd name="connsiteX29-4169" fmla="*/ 5253136 w 6128435"/>
              <a:gd name="connsiteY29-4170" fmla="*/ 1595457 h 6858000"/>
              <a:gd name="connsiteX30-4171" fmla="*/ 5254863 w 6128435"/>
              <a:gd name="connsiteY30-4172" fmla="*/ 1598311 h 6858000"/>
              <a:gd name="connsiteX31-4173" fmla="*/ 5263491 w 6128435"/>
              <a:gd name="connsiteY31-4174" fmla="*/ 1614889 h 6858000"/>
              <a:gd name="connsiteX32-4175" fmla="*/ 5261314 w 6128435"/>
              <a:gd name="connsiteY32-4176" fmla="*/ 1689177 h 6858000"/>
              <a:gd name="connsiteX33-4177" fmla="*/ 5259788 w 6128435"/>
              <a:gd name="connsiteY33-4178" fmla="*/ 1768516 h 6858000"/>
              <a:gd name="connsiteX34-4179" fmla="*/ 5272526 w 6128435"/>
              <a:gd name="connsiteY34-4180" fmla="*/ 1936940 h 6858000"/>
              <a:gd name="connsiteX35-4181" fmla="*/ 5252592 w 6128435"/>
              <a:gd name="connsiteY35-4182" fmla="*/ 2092210 h 6858000"/>
              <a:gd name="connsiteX36-4183" fmla="*/ 5264303 w 6128435"/>
              <a:gd name="connsiteY36-4184" fmla="*/ 2225157 h 6858000"/>
              <a:gd name="connsiteX37-4185" fmla="*/ 5254949 w 6128435"/>
              <a:gd name="connsiteY37-4186" fmla="*/ 2236160 h 6858000"/>
              <a:gd name="connsiteX38-4187" fmla="*/ 5250104 w 6128435"/>
              <a:gd name="connsiteY38-4188" fmla="*/ 2249166 h 6858000"/>
              <a:gd name="connsiteX39-4189" fmla="*/ 5251214 w 6128435"/>
              <a:gd name="connsiteY39-4190" fmla="*/ 2250944 h 6858000"/>
              <a:gd name="connsiteX40-4191" fmla="*/ 5250644 w 6128435"/>
              <a:gd name="connsiteY40-4192" fmla="*/ 2266619 h 6858000"/>
              <a:gd name="connsiteX41-4193" fmla="*/ 5247111 w 6128435"/>
              <a:gd name="connsiteY41-4194" fmla="*/ 2269679 h 6858000"/>
              <a:gd name="connsiteX42-4195" fmla="*/ 5245653 w 6128435"/>
              <a:gd name="connsiteY42-4196" fmla="*/ 2280317 h 6858000"/>
              <a:gd name="connsiteX43-4197" fmla="*/ 5239901 w 6128435"/>
              <a:gd name="connsiteY43-4198" fmla="*/ 2300961 h 6858000"/>
              <a:gd name="connsiteX44-4199" fmla="*/ 5241522 w 6128435"/>
              <a:gd name="connsiteY44-4200" fmla="*/ 2305114 h 6858000"/>
              <a:gd name="connsiteX45-4201" fmla="*/ 5237050 w 6128435"/>
              <a:gd name="connsiteY45-4202" fmla="*/ 2336703 h 6858000"/>
              <a:gd name="connsiteX46-4203" fmla="*/ 5238267 w 6128435"/>
              <a:gd name="connsiteY46-4204" fmla="*/ 2337277 h 6858000"/>
              <a:gd name="connsiteX47-4205" fmla="*/ 5242602 w 6128435"/>
              <a:gd name="connsiteY47-4206" fmla="*/ 2346782 h 6858000"/>
              <a:gd name="connsiteX48-4207" fmla="*/ 5247963 w 6128435"/>
              <a:gd name="connsiteY48-4208" fmla="*/ 2364638 h 6858000"/>
              <a:gd name="connsiteX49-4209" fmla="*/ 5276175 w 6128435"/>
              <a:gd name="connsiteY49-4210" fmla="*/ 2407515 h 6858000"/>
              <a:gd name="connsiteX50-4211" fmla="*/ 5271650 w 6128435"/>
              <a:gd name="connsiteY50-4212" fmla="*/ 2440467 h 6858000"/>
              <a:gd name="connsiteX51-4213" fmla="*/ 5271438 w 6128435"/>
              <a:gd name="connsiteY51-4214" fmla="*/ 2447186 h 6858000"/>
              <a:gd name="connsiteX52-4215" fmla="*/ 5271722 w 6128435"/>
              <a:gd name="connsiteY52-4216" fmla="*/ 2447359 h 6858000"/>
              <a:gd name="connsiteX53-4217" fmla="*/ 5272069 w 6128435"/>
              <a:gd name="connsiteY53-4218" fmla="*/ 2454523 h 6858000"/>
              <a:gd name="connsiteX54-4219" fmla="*/ 5271049 w 6128435"/>
              <a:gd name="connsiteY54-4220" fmla="*/ 2459442 h 6858000"/>
              <a:gd name="connsiteX55-4221" fmla="*/ 5270636 w 6128435"/>
              <a:gd name="connsiteY55-4222" fmla="*/ 2472481 h 6858000"/>
              <a:gd name="connsiteX56-4223" fmla="*/ 5272406 w 6128435"/>
              <a:gd name="connsiteY56-4224" fmla="*/ 2477221 h 6858000"/>
              <a:gd name="connsiteX57-4225" fmla="*/ 5307538 w 6128435"/>
              <a:gd name="connsiteY57-4226" fmla="*/ 2514685 h 6858000"/>
              <a:gd name="connsiteX58-4227" fmla="*/ 5337604 w 6128435"/>
              <a:gd name="connsiteY58-4228" fmla="*/ 2597632 h 6858000"/>
              <a:gd name="connsiteX59-4229" fmla="*/ 5407503 w 6128435"/>
              <a:gd name="connsiteY59-4230" fmla="*/ 2786290 h 6858000"/>
              <a:gd name="connsiteX60-4231" fmla="*/ 5407356 w 6128435"/>
              <a:gd name="connsiteY60-4232" fmla="*/ 2787545 h 6858000"/>
              <a:gd name="connsiteX61-4233" fmla="*/ 5411130 w 6128435"/>
              <a:gd name="connsiteY61-4234" fmla="*/ 2788640 h 6858000"/>
              <a:gd name="connsiteX62-4235" fmla="*/ 5416439 w 6128435"/>
              <a:gd name="connsiteY62-4236" fmla="*/ 2805666 h 6858000"/>
              <a:gd name="connsiteX63-4237" fmla="*/ 5416589 w 6128435"/>
              <a:gd name="connsiteY63-4238" fmla="*/ 2810822 h 6858000"/>
              <a:gd name="connsiteX64-4239" fmla="*/ 5418542 w 6128435"/>
              <a:gd name="connsiteY64-4240" fmla="*/ 2817745 h 6858000"/>
              <a:gd name="connsiteX65-4241" fmla="*/ 5418847 w 6128435"/>
              <a:gd name="connsiteY65-4242" fmla="*/ 2817825 h 6858000"/>
              <a:gd name="connsiteX66-4243" fmla="*/ 5423364 w 6128435"/>
              <a:gd name="connsiteY66-4244" fmla="*/ 2858292 h 6858000"/>
              <a:gd name="connsiteX67-4245" fmla="*/ 5479298 w 6128435"/>
              <a:gd name="connsiteY67-4246" fmla="*/ 2947791 h 6858000"/>
              <a:gd name="connsiteX68-4247" fmla="*/ 5481770 w 6128435"/>
              <a:gd name="connsiteY68-4248" fmla="*/ 2951352 h 6858000"/>
              <a:gd name="connsiteX69-4249" fmla="*/ 5481013 w 6128435"/>
              <a:gd name="connsiteY69-4250" fmla="*/ 2973461 h 6858000"/>
              <a:gd name="connsiteX70-4251" fmla="*/ 5482045 w 6128435"/>
              <a:gd name="connsiteY70-4252" fmla="*/ 2984371 h 6858000"/>
              <a:gd name="connsiteX71-4253" fmla="*/ 5479405 w 6128435"/>
              <a:gd name="connsiteY71-4254" fmla="*/ 2988507 h 6858000"/>
              <a:gd name="connsiteX72-4255" fmla="*/ 5482415 w 6128435"/>
              <a:gd name="connsiteY72-4256" fmla="*/ 3004079 h 6858000"/>
              <a:gd name="connsiteX73-4257" fmla="*/ 5483865 w 6128435"/>
              <a:gd name="connsiteY73-4258" fmla="*/ 3005467 h 6858000"/>
              <a:gd name="connsiteX74-4259" fmla="*/ 5482236 w 6128435"/>
              <a:gd name="connsiteY74-4260" fmla="*/ 3019791 h 6858000"/>
              <a:gd name="connsiteX75-4261" fmla="*/ 5475895 w 6128435"/>
              <a:gd name="connsiteY75-4262" fmla="*/ 3033578 h 6858000"/>
              <a:gd name="connsiteX76-4263" fmla="*/ 5477595 w 6128435"/>
              <a:gd name="connsiteY76-4264" fmla="*/ 3250534 h 6858000"/>
              <a:gd name="connsiteX77-4265" fmla="*/ 5532836 w 6128435"/>
              <a:gd name="connsiteY77-4266" fmla="*/ 3353840 h 6858000"/>
              <a:gd name="connsiteX78-4267" fmla="*/ 5561229 w 6128435"/>
              <a:gd name="connsiteY78-4268" fmla="*/ 3395784 h 6858000"/>
              <a:gd name="connsiteX79-4269" fmla="*/ 5589758 w 6128435"/>
              <a:gd name="connsiteY79-4270" fmla="*/ 3506453 h 6858000"/>
              <a:gd name="connsiteX80-4271" fmla="*/ 5596144 w 6128435"/>
              <a:gd name="connsiteY80-4272" fmla="*/ 3534624 h 6858000"/>
              <a:gd name="connsiteX81-4273" fmla="*/ 5597750 w 6128435"/>
              <a:gd name="connsiteY81-4274" fmla="*/ 3534129 h 6858000"/>
              <a:gd name="connsiteX82-4275" fmla="*/ 5599700 w 6128435"/>
              <a:gd name="connsiteY82-4276" fmla="*/ 3547221 h 6858000"/>
              <a:gd name="connsiteX83-4277" fmla="*/ 5615031 w 6128435"/>
              <a:gd name="connsiteY83-4278" fmla="*/ 3557482 h 6858000"/>
              <a:gd name="connsiteX84-4279" fmla="*/ 5618377 w 6128435"/>
              <a:gd name="connsiteY84-4280" fmla="*/ 3588431 h 6858000"/>
              <a:gd name="connsiteX85-4281" fmla="*/ 5612155 w 6128435"/>
              <a:gd name="connsiteY85-4282" fmla="*/ 3589869 h 6858000"/>
              <a:gd name="connsiteX86-4283" fmla="*/ 5620843 w 6128435"/>
              <a:gd name="connsiteY86-4284" fmla="*/ 3606745 h 6858000"/>
              <a:gd name="connsiteX87-4285" fmla="*/ 5655472 w 6128435"/>
              <a:gd name="connsiteY87-4286" fmla="*/ 3678877 h 6858000"/>
              <a:gd name="connsiteX88-4287" fmla="*/ 5680448 w 6128435"/>
              <a:gd name="connsiteY88-4288" fmla="*/ 3717760 h 6858000"/>
              <a:gd name="connsiteX89-4289" fmla="*/ 5683015 w 6128435"/>
              <a:gd name="connsiteY89-4290" fmla="*/ 3762025 h 6858000"/>
              <a:gd name="connsiteX90-4291" fmla="*/ 5696643 w 6128435"/>
              <a:gd name="connsiteY90-4292" fmla="*/ 3773888 h 6858000"/>
              <a:gd name="connsiteX91-4293" fmla="*/ 5699203 w 6128435"/>
              <a:gd name="connsiteY91-4294" fmla="*/ 3775823 h 6858000"/>
              <a:gd name="connsiteX92-4295" fmla="*/ 5704824 w 6128435"/>
              <a:gd name="connsiteY92-4296" fmla="*/ 3785966 h 6858000"/>
              <a:gd name="connsiteX93-4297" fmla="*/ 5712204 w 6128435"/>
              <a:gd name="connsiteY93-4298" fmla="*/ 3785830 h 6858000"/>
              <a:gd name="connsiteX94-4299" fmla="*/ 5724816 w 6128435"/>
              <a:gd name="connsiteY94-4300" fmla="*/ 3798949 h 6858000"/>
              <a:gd name="connsiteX95-4301" fmla="*/ 5733539 w 6128435"/>
              <a:gd name="connsiteY95-4302" fmla="*/ 3818457 h 6858000"/>
              <a:gd name="connsiteX96-4303" fmla="*/ 5768491 w 6128435"/>
              <a:gd name="connsiteY96-4304" fmla="*/ 3914399 h 6858000"/>
              <a:gd name="connsiteX97-4305" fmla="*/ 5793123 w 6128435"/>
              <a:gd name="connsiteY97-4306" fmla="*/ 3969952 h 6858000"/>
              <a:gd name="connsiteX98-4307" fmla="*/ 5808321 w 6128435"/>
              <a:gd name="connsiteY98-4308" fmla="*/ 3988153 h 6858000"/>
              <a:gd name="connsiteX99-4309" fmla="*/ 5825621 w 6128435"/>
              <a:gd name="connsiteY99-4310" fmla="*/ 4015525 h 6858000"/>
              <a:gd name="connsiteX100-4311" fmla="*/ 5860672 w 6128435"/>
              <a:gd name="connsiteY100-4312" fmla="*/ 4061579 h 6858000"/>
              <a:gd name="connsiteX101-4313" fmla="*/ 5872173 w 6128435"/>
              <a:gd name="connsiteY101-4314" fmla="*/ 4088497 h 6858000"/>
              <a:gd name="connsiteX102-4315" fmla="*/ 5883705 w 6128435"/>
              <a:gd name="connsiteY102-4316" fmla="*/ 4101899 h 6858000"/>
              <a:gd name="connsiteX103-4317" fmla="*/ 5885314 w 6128435"/>
              <a:gd name="connsiteY103-4318" fmla="*/ 4108387 h 6858000"/>
              <a:gd name="connsiteX104-4319" fmla="*/ 5894095 w 6128435"/>
              <a:gd name="connsiteY104-4320" fmla="*/ 4128857 h 6858000"/>
              <a:gd name="connsiteX105-4321" fmla="*/ 5898339 w 6128435"/>
              <a:gd name="connsiteY105-4322" fmla="*/ 4140800 h 6858000"/>
              <a:gd name="connsiteX106-4323" fmla="*/ 5899734 w 6128435"/>
              <a:gd name="connsiteY106-4324" fmla="*/ 4145632 h 6858000"/>
              <a:gd name="connsiteX107-4325" fmla="*/ 5897098 w 6128435"/>
              <a:gd name="connsiteY107-4326" fmla="*/ 4157819 h 6858000"/>
              <a:gd name="connsiteX108-4327" fmla="*/ 5903513 w 6128435"/>
              <a:gd name="connsiteY108-4328" fmla="*/ 4187661 h 6858000"/>
              <a:gd name="connsiteX109-4329" fmla="*/ 5917114 w 6128435"/>
              <a:gd name="connsiteY109-4330" fmla="*/ 4213096 h 6858000"/>
              <a:gd name="connsiteX110-4331" fmla="*/ 5921153 w 6128435"/>
              <a:gd name="connsiteY110-4332" fmla="*/ 4236222 h 6858000"/>
              <a:gd name="connsiteX111-4333" fmla="*/ 5924233 w 6128435"/>
              <a:gd name="connsiteY111-4334" fmla="*/ 4242060 h 6858000"/>
              <a:gd name="connsiteX112-4335" fmla="*/ 5928910 w 6128435"/>
              <a:gd name="connsiteY112-4336" fmla="*/ 4300973 h 6858000"/>
              <a:gd name="connsiteX113-4337" fmla="*/ 5939320 w 6128435"/>
              <a:gd name="connsiteY113-4338" fmla="*/ 4340435 h 6858000"/>
              <a:gd name="connsiteX114-4339" fmla="*/ 5946705 w 6128435"/>
              <a:gd name="connsiteY114-4340" fmla="*/ 4428051 h 6858000"/>
              <a:gd name="connsiteX115-4341" fmla="*/ 5949261 w 6128435"/>
              <a:gd name="connsiteY115-4342" fmla="*/ 4449185 h 6858000"/>
              <a:gd name="connsiteX116-4343" fmla="*/ 5957504 w 6128435"/>
              <a:gd name="connsiteY116-4344" fmla="*/ 4465911 h 6858000"/>
              <a:gd name="connsiteX117-4345" fmla="*/ 5964689 w 6128435"/>
              <a:gd name="connsiteY117-4346" fmla="*/ 4468532 h 6858000"/>
              <a:gd name="connsiteX118-4347" fmla="*/ 5967062 w 6128435"/>
              <a:gd name="connsiteY118-4348" fmla="*/ 4479923 h 6858000"/>
              <a:gd name="connsiteX119-4349" fmla="*/ 5968960 w 6128435"/>
              <a:gd name="connsiteY119-4350" fmla="*/ 4482655 h 6858000"/>
              <a:gd name="connsiteX120-4351" fmla="*/ 5978567 w 6128435"/>
              <a:gd name="connsiteY120-4352" fmla="*/ 4498605 h 6858000"/>
              <a:gd name="connsiteX121-4353" fmla="*/ 5980106 w 6128435"/>
              <a:gd name="connsiteY121-4354" fmla="*/ 4585087 h 6858000"/>
              <a:gd name="connsiteX122-4355" fmla="*/ 5998138 w 6128435"/>
              <a:gd name="connsiteY122-4356" fmla="*/ 4697518 h 6858000"/>
              <a:gd name="connsiteX123-4357" fmla="*/ 6013516 w 6128435"/>
              <a:gd name="connsiteY123-4358" fmla="*/ 4786619 h 6858000"/>
              <a:gd name="connsiteX124-4359" fmla="*/ 6025404 w 6128435"/>
              <a:gd name="connsiteY124-4360" fmla="*/ 4858148 h 6858000"/>
              <a:gd name="connsiteX125-4361" fmla="*/ 6007749 w 6128435"/>
              <a:gd name="connsiteY125-4362" fmla="*/ 4964715 h 6858000"/>
              <a:gd name="connsiteX126-4363" fmla="*/ 6005269 w 6128435"/>
              <a:gd name="connsiteY126-4364" fmla="*/ 5150567 h 6858000"/>
              <a:gd name="connsiteX127-4365" fmla="*/ 6001127 w 6128435"/>
              <a:gd name="connsiteY127-4366" fmla="*/ 5164609 h 6858000"/>
              <a:gd name="connsiteX128-4367" fmla="*/ 5996647 w 6128435"/>
              <a:gd name="connsiteY128-4368" fmla="*/ 5185640 h 6858000"/>
              <a:gd name="connsiteX129-4369" fmla="*/ 5998514 w 6128435"/>
              <a:gd name="connsiteY129-4370" fmla="*/ 5189673 h 6858000"/>
              <a:gd name="connsiteX130-4371" fmla="*/ 5995970 w 6128435"/>
              <a:gd name="connsiteY130-4372" fmla="*/ 5221547 h 6858000"/>
              <a:gd name="connsiteX131-4373" fmla="*/ 5997218 w 6128435"/>
              <a:gd name="connsiteY131-4374" fmla="*/ 5222031 h 6858000"/>
              <a:gd name="connsiteX132-4375" fmla="*/ 6002116 w 6128435"/>
              <a:gd name="connsiteY132-4376" fmla="*/ 5231223 h 6858000"/>
              <a:gd name="connsiteX133-4377" fmla="*/ 6008541 w 6128435"/>
              <a:gd name="connsiteY133-4378" fmla="*/ 5248680 h 6858000"/>
              <a:gd name="connsiteX134-4379" fmla="*/ 6039260 w 6128435"/>
              <a:gd name="connsiteY134-4380" fmla="*/ 5289518 h 6858000"/>
              <a:gd name="connsiteX135-4381" fmla="*/ 6036748 w 6128435"/>
              <a:gd name="connsiteY135-4382" fmla="*/ 5322752 h 6858000"/>
              <a:gd name="connsiteX136-4383" fmla="*/ 6036943 w 6128435"/>
              <a:gd name="connsiteY136-4384" fmla="*/ 5329480 h 6858000"/>
              <a:gd name="connsiteX137-4385" fmla="*/ 6037236 w 6128435"/>
              <a:gd name="connsiteY137-4386" fmla="*/ 5329634 h 6858000"/>
              <a:gd name="connsiteX138-4387" fmla="*/ 6038019 w 6128435"/>
              <a:gd name="connsiteY138-4388" fmla="*/ 5336764 h 6858000"/>
              <a:gd name="connsiteX139-4389" fmla="*/ 6037298 w 6128435"/>
              <a:gd name="connsiteY139-4390" fmla="*/ 5341753 h 6858000"/>
              <a:gd name="connsiteX140-4391" fmla="*/ 6037677 w 6128435"/>
              <a:gd name="connsiteY140-4392" fmla="*/ 5354807 h 6858000"/>
              <a:gd name="connsiteX141-4393" fmla="*/ 6039728 w 6128435"/>
              <a:gd name="connsiteY141-4394" fmla="*/ 5359416 h 6858000"/>
              <a:gd name="connsiteX142-4395" fmla="*/ 6043311 w 6128435"/>
              <a:gd name="connsiteY142-4396" fmla="*/ 5361407 h 6858000"/>
              <a:gd name="connsiteX143-4397" fmla="*/ 6042954 w 6128435"/>
              <a:gd name="connsiteY143-4398" fmla="*/ 5362576 h 6858000"/>
              <a:gd name="connsiteX144-4399" fmla="*/ 6053435 w 6128435"/>
              <a:gd name="connsiteY144-4400" fmla="*/ 5387547 h 6858000"/>
              <a:gd name="connsiteX145-4401" fmla="*/ 6065933 w 6128435"/>
              <a:gd name="connsiteY145-4402" fmla="*/ 5443002 h 6858000"/>
              <a:gd name="connsiteX146-4403" fmla="*/ 6068640 w 6128435"/>
              <a:gd name="connsiteY146-4404" fmla="*/ 5474503 h 6858000"/>
              <a:gd name="connsiteX147-4405" fmla="*/ 6080922 w 6128435"/>
              <a:gd name="connsiteY147-4406" fmla="*/ 5561070 h 6858000"/>
              <a:gd name="connsiteX148-4407" fmla="*/ 6096949 w 6128435"/>
              <a:gd name="connsiteY148-4408" fmla="*/ 5648179 h 6858000"/>
              <a:gd name="connsiteX149-4409" fmla="*/ 6125703 w 6128435"/>
              <a:gd name="connsiteY149-4410" fmla="*/ 5692894 h 6858000"/>
              <a:gd name="connsiteX150-4411" fmla="*/ 6126670 w 6128435"/>
              <a:gd name="connsiteY150-4412" fmla="*/ 5697882 h 6858000"/>
              <a:gd name="connsiteX151-4413" fmla="*/ 6124061 w 6128435"/>
              <a:gd name="connsiteY151-4414" fmla="*/ 5710294 h 6858000"/>
              <a:gd name="connsiteX152-4415" fmla="*/ 6122213 w 6128435"/>
              <a:gd name="connsiteY152-4416" fmla="*/ 5714762 h 6858000"/>
              <a:gd name="connsiteX153-4417" fmla="*/ 6121353 w 6128435"/>
              <a:gd name="connsiteY153-4418" fmla="*/ 5721725 h 6858000"/>
              <a:gd name="connsiteX154-4419" fmla="*/ 6121607 w 6128435"/>
              <a:gd name="connsiteY154-4420" fmla="*/ 5721959 h 6858000"/>
              <a:gd name="connsiteX155-4421" fmla="*/ 6120262 w 6128435"/>
              <a:gd name="connsiteY155-4422" fmla="*/ 5728358 h 6858000"/>
              <a:gd name="connsiteX156-4423" fmla="*/ 6110194 w 6128435"/>
              <a:gd name="connsiteY156-4424" fmla="*/ 5758853 h 6858000"/>
              <a:gd name="connsiteX157-4425" fmla="*/ 6127519 w 6128435"/>
              <a:gd name="connsiteY157-4426" fmla="*/ 5865775 h 6858000"/>
              <a:gd name="connsiteX158-4427" fmla="*/ 6128435 w 6128435"/>
              <a:gd name="connsiteY158-4428" fmla="*/ 5870164 h 6858000"/>
              <a:gd name="connsiteX159-4429" fmla="*/ 6119217 w 6128435"/>
              <a:gd name="connsiteY159-4430" fmla="*/ 5888542 h 6858000"/>
              <a:gd name="connsiteX160-4431" fmla="*/ 6115966 w 6128435"/>
              <a:gd name="connsiteY160-4432" fmla="*/ 5898387 h 6858000"/>
              <a:gd name="connsiteX161-4433" fmla="*/ 6111924 w 6128435"/>
              <a:gd name="connsiteY161-4434" fmla="*/ 5900444 h 6858000"/>
              <a:gd name="connsiteX162-4435" fmla="*/ 6108716 w 6128435"/>
              <a:gd name="connsiteY162-4436" fmla="*/ 5915345 h 6858000"/>
              <a:gd name="connsiteX163-4437" fmla="*/ 6109524 w 6128435"/>
              <a:gd name="connsiteY163-4438" fmla="*/ 5917328 h 6858000"/>
              <a:gd name="connsiteX164-4439" fmla="*/ 6102493 w 6128435"/>
              <a:gd name="connsiteY164-4440" fmla="*/ 5928602 h 6858000"/>
              <a:gd name="connsiteX165-4441" fmla="*/ 6056863 w 6128435"/>
              <a:gd name="connsiteY165-4442" fmla="*/ 6000643 h 6858000"/>
              <a:gd name="connsiteX166-4443" fmla="*/ 6045436 w 6128435"/>
              <a:gd name="connsiteY166-4444" fmla="*/ 6124480 h 6858000"/>
              <a:gd name="connsiteX167-4445" fmla="*/ 6030489 w 6128435"/>
              <a:gd name="connsiteY167-4446" fmla="*/ 6317666 h 6858000"/>
              <a:gd name="connsiteX168-4447" fmla="*/ 6007492 w 6128435"/>
              <a:gd name="connsiteY168-4448" fmla="*/ 6440818 h 6858000"/>
              <a:gd name="connsiteX169-4449" fmla="*/ 6009467 w 6128435"/>
              <a:gd name="connsiteY169-4450" fmla="*/ 6487076 h 6858000"/>
              <a:gd name="connsiteX170-4451" fmla="*/ 5995064 w 6128435"/>
              <a:gd name="connsiteY170-4452" fmla="*/ 6540791 h 6858000"/>
              <a:gd name="connsiteX171-4453" fmla="*/ 5996309 w 6128435"/>
              <a:gd name="connsiteY171-4454" fmla="*/ 6543961 h 6858000"/>
              <a:gd name="connsiteX172-4455" fmla="*/ 5996048 w 6128435"/>
              <a:gd name="connsiteY172-4456" fmla="*/ 6555444 h 6858000"/>
              <a:gd name="connsiteX173-4457" fmla="*/ 6002524 w 6128435"/>
              <a:gd name="connsiteY173-4458" fmla="*/ 6560188 h 6858000"/>
              <a:gd name="connsiteX174-4459" fmla="*/ 6006823 w 6128435"/>
              <a:gd name="connsiteY174-4460" fmla="*/ 6578546 h 6858000"/>
              <a:gd name="connsiteX175-4461" fmla="*/ 6004510 w 6128435"/>
              <a:gd name="connsiteY175-4462" fmla="*/ 6599256 h 6858000"/>
              <a:gd name="connsiteX176-4463" fmla="*/ 5986207 w 6128435"/>
              <a:gd name="connsiteY176-4464" fmla="*/ 6695855 h 6858000"/>
              <a:gd name="connsiteX177-4465" fmla="*/ 5979428 w 6128435"/>
              <a:gd name="connsiteY177-4466" fmla="*/ 6754678 h 6858000"/>
              <a:gd name="connsiteX178-4467" fmla="*/ 5983398 w 6128435"/>
              <a:gd name="connsiteY178-4468" fmla="*/ 6778641 h 6858000"/>
              <a:gd name="connsiteX179-4469" fmla="*/ 5984543 w 6128435"/>
              <a:gd name="connsiteY179-4470" fmla="*/ 6811016 h 6858000"/>
              <a:gd name="connsiteX180-4471" fmla="*/ 5981802 w 6128435"/>
              <a:gd name="connsiteY180-4472" fmla="*/ 6838578 h 6858000"/>
              <a:gd name="connsiteX181-4473" fmla="*/ 5979671 w 6128435"/>
              <a:gd name="connsiteY181-4474" fmla="*/ 6858000 h 6858000"/>
              <a:gd name="connsiteX182-4475" fmla="*/ 0 w 6128435"/>
              <a:gd name="connsiteY182-4476" fmla="*/ 6858000 h 6858000"/>
              <a:gd name="connsiteX183-4477" fmla="*/ 0 w 6128435"/>
              <a:gd name="connsiteY183-4478" fmla="*/ 0 h 6858000"/>
              <a:gd name="connsiteX0-4479" fmla="*/ 0 w 6128435"/>
              <a:gd name="connsiteY0-4480" fmla="*/ 0 h 6858000"/>
              <a:gd name="connsiteX1-4481" fmla="*/ 4965888 w 6128435"/>
              <a:gd name="connsiteY1-4482" fmla="*/ 0 h 6858000"/>
              <a:gd name="connsiteX2-4483" fmla="*/ 4967767 w 6128435"/>
              <a:gd name="connsiteY2-4484" fmla="*/ 7930 h 6858000"/>
              <a:gd name="connsiteX3-4485" fmla="*/ 4979444 w 6128435"/>
              <a:gd name="connsiteY3-4486" fmla="*/ 43921 h 6858000"/>
              <a:gd name="connsiteX4-4487" fmla="*/ 5021173 w 6128435"/>
              <a:gd name="connsiteY4-4488" fmla="*/ 123738 h 6858000"/>
              <a:gd name="connsiteX5-4489" fmla="*/ 5075458 w 6128435"/>
              <a:gd name="connsiteY5-4490" fmla="*/ 264355 h 6858000"/>
              <a:gd name="connsiteX6-4491" fmla="*/ 5081175 w 6128435"/>
              <a:gd name="connsiteY6-4492" fmla="*/ 277448 h 6858000"/>
              <a:gd name="connsiteX7-4493" fmla="*/ 5097011 w 6128435"/>
              <a:gd name="connsiteY7-4494" fmla="*/ 355616 h 6858000"/>
              <a:gd name="connsiteX8-4495" fmla="*/ 5130982 w 6128435"/>
              <a:gd name="connsiteY8-4496" fmla="*/ 412030 h 6858000"/>
              <a:gd name="connsiteX9-4497" fmla="*/ 5153000 w 6128435"/>
              <a:gd name="connsiteY9-4498" fmla="*/ 507134 h 6858000"/>
              <a:gd name="connsiteX10-4499" fmla="*/ 5171282 w 6128435"/>
              <a:gd name="connsiteY10-4500" fmla="*/ 602071 h 6858000"/>
              <a:gd name="connsiteX11-4501" fmla="*/ 5176196 w 6128435"/>
              <a:gd name="connsiteY11-4502" fmla="*/ 636822 h 6858000"/>
              <a:gd name="connsiteX12-4503" fmla="*/ 5201957 w 6128435"/>
              <a:gd name="connsiteY12-4504" fmla="*/ 736835 h 6858000"/>
              <a:gd name="connsiteX13-4505" fmla="*/ 5185452 w 6128435"/>
              <a:gd name="connsiteY13-4506" fmla="*/ 745392 h 6858000"/>
              <a:gd name="connsiteX14-4507" fmla="*/ 5189051 w 6128435"/>
              <a:gd name="connsiteY14-4508" fmla="*/ 782518 h 6858000"/>
              <a:gd name="connsiteX15-4509" fmla="*/ 5210428 w 6128435"/>
              <a:gd name="connsiteY15-4510" fmla="*/ 815772 h 6858000"/>
              <a:gd name="connsiteX16-4511" fmla="*/ 5221088 w 6128435"/>
              <a:gd name="connsiteY16-4512" fmla="*/ 860193 h 6858000"/>
              <a:gd name="connsiteX17-4513" fmla="*/ 5227653 w 6128435"/>
              <a:gd name="connsiteY17-4514" fmla="*/ 886709 h 6858000"/>
              <a:gd name="connsiteX18-4515" fmla="*/ 5230806 w 6128435"/>
              <a:gd name="connsiteY18-4516" fmla="*/ 961354 h 6858000"/>
              <a:gd name="connsiteX19-4517" fmla="*/ 5201018 w 6128435"/>
              <a:gd name="connsiteY19-4518" fmla="*/ 1095027 h 6858000"/>
              <a:gd name="connsiteX20-4519" fmla="*/ 5202153 w 6128435"/>
              <a:gd name="connsiteY20-4520" fmla="*/ 1133224 h 6858000"/>
              <a:gd name="connsiteX21-4521" fmla="*/ 5207370 w 6128435"/>
              <a:gd name="connsiteY21-4522" fmla="*/ 1138097 h 6858000"/>
              <a:gd name="connsiteX22-4523" fmla="*/ 5189234 w 6128435"/>
              <a:gd name="connsiteY22-4524" fmla="*/ 1193495 h 6858000"/>
              <a:gd name="connsiteX23-4525" fmla="*/ 5202769 w 6128435"/>
              <a:gd name="connsiteY23-4526" fmla="*/ 1269450 h 6858000"/>
              <a:gd name="connsiteX24-4527" fmla="*/ 5225968 w 6128435"/>
              <a:gd name="connsiteY24-4528" fmla="*/ 1357994 h 6858000"/>
              <a:gd name="connsiteX25-4529" fmla="*/ 5233819 w 6128435"/>
              <a:gd name="connsiteY25-4530" fmla="*/ 1380922 h 6858000"/>
              <a:gd name="connsiteX26-4531" fmla="*/ 5237226 w 6128435"/>
              <a:gd name="connsiteY26-4532" fmla="*/ 1441327 h 6858000"/>
              <a:gd name="connsiteX27-4533" fmla="*/ 5244434 w 6128435"/>
              <a:gd name="connsiteY27-4534" fmla="*/ 1580810 h 6858000"/>
              <a:gd name="connsiteX28-4535" fmla="*/ 5251453 w 6128435"/>
              <a:gd name="connsiteY28-4536" fmla="*/ 1583934 h 6858000"/>
              <a:gd name="connsiteX29-4537" fmla="*/ 5253136 w 6128435"/>
              <a:gd name="connsiteY29-4538" fmla="*/ 1595457 h 6858000"/>
              <a:gd name="connsiteX30-4539" fmla="*/ 5254863 w 6128435"/>
              <a:gd name="connsiteY30-4540" fmla="*/ 1598311 h 6858000"/>
              <a:gd name="connsiteX31-4541" fmla="*/ 5263491 w 6128435"/>
              <a:gd name="connsiteY31-4542" fmla="*/ 1642938 h 6858000"/>
              <a:gd name="connsiteX32-4543" fmla="*/ 5261314 w 6128435"/>
              <a:gd name="connsiteY32-4544" fmla="*/ 1689177 h 6858000"/>
              <a:gd name="connsiteX33-4545" fmla="*/ 5259788 w 6128435"/>
              <a:gd name="connsiteY33-4546" fmla="*/ 1768516 h 6858000"/>
              <a:gd name="connsiteX34-4547" fmla="*/ 5272526 w 6128435"/>
              <a:gd name="connsiteY34-4548" fmla="*/ 1936940 h 6858000"/>
              <a:gd name="connsiteX35-4549" fmla="*/ 5252592 w 6128435"/>
              <a:gd name="connsiteY35-4550" fmla="*/ 2092210 h 6858000"/>
              <a:gd name="connsiteX36-4551" fmla="*/ 5264303 w 6128435"/>
              <a:gd name="connsiteY36-4552" fmla="*/ 2225157 h 6858000"/>
              <a:gd name="connsiteX37-4553" fmla="*/ 5254949 w 6128435"/>
              <a:gd name="connsiteY37-4554" fmla="*/ 2236160 h 6858000"/>
              <a:gd name="connsiteX38-4555" fmla="*/ 5250104 w 6128435"/>
              <a:gd name="connsiteY38-4556" fmla="*/ 2249166 h 6858000"/>
              <a:gd name="connsiteX39-4557" fmla="*/ 5251214 w 6128435"/>
              <a:gd name="connsiteY39-4558" fmla="*/ 2250944 h 6858000"/>
              <a:gd name="connsiteX40-4559" fmla="*/ 5250644 w 6128435"/>
              <a:gd name="connsiteY40-4560" fmla="*/ 2266619 h 6858000"/>
              <a:gd name="connsiteX41-4561" fmla="*/ 5247111 w 6128435"/>
              <a:gd name="connsiteY41-4562" fmla="*/ 2269679 h 6858000"/>
              <a:gd name="connsiteX42-4563" fmla="*/ 5245653 w 6128435"/>
              <a:gd name="connsiteY42-4564" fmla="*/ 2280317 h 6858000"/>
              <a:gd name="connsiteX43-4565" fmla="*/ 5239901 w 6128435"/>
              <a:gd name="connsiteY43-4566" fmla="*/ 2300961 h 6858000"/>
              <a:gd name="connsiteX44-4567" fmla="*/ 5241522 w 6128435"/>
              <a:gd name="connsiteY44-4568" fmla="*/ 2305114 h 6858000"/>
              <a:gd name="connsiteX45-4569" fmla="*/ 5237050 w 6128435"/>
              <a:gd name="connsiteY45-4570" fmla="*/ 2336703 h 6858000"/>
              <a:gd name="connsiteX46-4571" fmla="*/ 5238267 w 6128435"/>
              <a:gd name="connsiteY46-4572" fmla="*/ 2337277 h 6858000"/>
              <a:gd name="connsiteX47-4573" fmla="*/ 5242602 w 6128435"/>
              <a:gd name="connsiteY47-4574" fmla="*/ 2346782 h 6858000"/>
              <a:gd name="connsiteX48-4575" fmla="*/ 5247963 w 6128435"/>
              <a:gd name="connsiteY48-4576" fmla="*/ 2364638 h 6858000"/>
              <a:gd name="connsiteX49-4577" fmla="*/ 5276175 w 6128435"/>
              <a:gd name="connsiteY49-4578" fmla="*/ 2407515 h 6858000"/>
              <a:gd name="connsiteX50-4579" fmla="*/ 5271650 w 6128435"/>
              <a:gd name="connsiteY50-4580" fmla="*/ 2440467 h 6858000"/>
              <a:gd name="connsiteX51-4581" fmla="*/ 5271438 w 6128435"/>
              <a:gd name="connsiteY51-4582" fmla="*/ 2447186 h 6858000"/>
              <a:gd name="connsiteX52-4583" fmla="*/ 5271722 w 6128435"/>
              <a:gd name="connsiteY52-4584" fmla="*/ 2447359 h 6858000"/>
              <a:gd name="connsiteX53-4585" fmla="*/ 5272069 w 6128435"/>
              <a:gd name="connsiteY53-4586" fmla="*/ 2454523 h 6858000"/>
              <a:gd name="connsiteX54-4587" fmla="*/ 5271049 w 6128435"/>
              <a:gd name="connsiteY54-4588" fmla="*/ 2459442 h 6858000"/>
              <a:gd name="connsiteX55-4589" fmla="*/ 5270636 w 6128435"/>
              <a:gd name="connsiteY55-4590" fmla="*/ 2472481 h 6858000"/>
              <a:gd name="connsiteX56-4591" fmla="*/ 5272406 w 6128435"/>
              <a:gd name="connsiteY56-4592" fmla="*/ 2477221 h 6858000"/>
              <a:gd name="connsiteX57-4593" fmla="*/ 5307538 w 6128435"/>
              <a:gd name="connsiteY57-4594" fmla="*/ 2514685 h 6858000"/>
              <a:gd name="connsiteX58-4595" fmla="*/ 5337604 w 6128435"/>
              <a:gd name="connsiteY58-4596" fmla="*/ 2597632 h 6858000"/>
              <a:gd name="connsiteX59-4597" fmla="*/ 5407503 w 6128435"/>
              <a:gd name="connsiteY59-4598" fmla="*/ 2786290 h 6858000"/>
              <a:gd name="connsiteX60-4599" fmla="*/ 5407356 w 6128435"/>
              <a:gd name="connsiteY60-4600" fmla="*/ 2787545 h 6858000"/>
              <a:gd name="connsiteX61-4601" fmla="*/ 5411130 w 6128435"/>
              <a:gd name="connsiteY61-4602" fmla="*/ 2788640 h 6858000"/>
              <a:gd name="connsiteX62-4603" fmla="*/ 5416439 w 6128435"/>
              <a:gd name="connsiteY62-4604" fmla="*/ 2805666 h 6858000"/>
              <a:gd name="connsiteX63-4605" fmla="*/ 5416589 w 6128435"/>
              <a:gd name="connsiteY63-4606" fmla="*/ 2810822 h 6858000"/>
              <a:gd name="connsiteX64-4607" fmla="*/ 5418542 w 6128435"/>
              <a:gd name="connsiteY64-4608" fmla="*/ 2817745 h 6858000"/>
              <a:gd name="connsiteX65-4609" fmla="*/ 5418847 w 6128435"/>
              <a:gd name="connsiteY65-4610" fmla="*/ 2817825 h 6858000"/>
              <a:gd name="connsiteX66-4611" fmla="*/ 5423364 w 6128435"/>
              <a:gd name="connsiteY66-4612" fmla="*/ 2858292 h 6858000"/>
              <a:gd name="connsiteX67-4613" fmla="*/ 5479298 w 6128435"/>
              <a:gd name="connsiteY67-4614" fmla="*/ 2947791 h 6858000"/>
              <a:gd name="connsiteX68-4615" fmla="*/ 5481770 w 6128435"/>
              <a:gd name="connsiteY68-4616" fmla="*/ 2951352 h 6858000"/>
              <a:gd name="connsiteX69-4617" fmla="*/ 5481013 w 6128435"/>
              <a:gd name="connsiteY69-4618" fmla="*/ 2973461 h 6858000"/>
              <a:gd name="connsiteX70-4619" fmla="*/ 5482045 w 6128435"/>
              <a:gd name="connsiteY70-4620" fmla="*/ 2984371 h 6858000"/>
              <a:gd name="connsiteX71-4621" fmla="*/ 5479405 w 6128435"/>
              <a:gd name="connsiteY71-4622" fmla="*/ 2988507 h 6858000"/>
              <a:gd name="connsiteX72-4623" fmla="*/ 5482415 w 6128435"/>
              <a:gd name="connsiteY72-4624" fmla="*/ 3004079 h 6858000"/>
              <a:gd name="connsiteX73-4625" fmla="*/ 5483865 w 6128435"/>
              <a:gd name="connsiteY73-4626" fmla="*/ 3005467 h 6858000"/>
              <a:gd name="connsiteX74-4627" fmla="*/ 5482236 w 6128435"/>
              <a:gd name="connsiteY74-4628" fmla="*/ 3019791 h 6858000"/>
              <a:gd name="connsiteX75-4629" fmla="*/ 5475895 w 6128435"/>
              <a:gd name="connsiteY75-4630" fmla="*/ 3033578 h 6858000"/>
              <a:gd name="connsiteX76-4631" fmla="*/ 5477595 w 6128435"/>
              <a:gd name="connsiteY76-4632" fmla="*/ 3250534 h 6858000"/>
              <a:gd name="connsiteX77-4633" fmla="*/ 5532836 w 6128435"/>
              <a:gd name="connsiteY77-4634" fmla="*/ 3353840 h 6858000"/>
              <a:gd name="connsiteX78-4635" fmla="*/ 5561229 w 6128435"/>
              <a:gd name="connsiteY78-4636" fmla="*/ 3395784 h 6858000"/>
              <a:gd name="connsiteX79-4637" fmla="*/ 5589758 w 6128435"/>
              <a:gd name="connsiteY79-4638" fmla="*/ 3506453 h 6858000"/>
              <a:gd name="connsiteX80-4639" fmla="*/ 5596144 w 6128435"/>
              <a:gd name="connsiteY80-4640" fmla="*/ 3534624 h 6858000"/>
              <a:gd name="connsiteX81-4641" fmla="*/ 5597750 w 6128435"/>
              <a:gd name="connsiteY81-4642" fmla="*/ 3534129 h 6858000"/>
              <a:gd name="connsiteX82-4643" fmla="*/ 5599700 w 6128435"/>
              <a:gd name="connsiteY82-4644" fmla="*/ 3547221 h 6858000"/>
              <a:gd name="connsiteX83-4645" fmla="*/ 5615031 w 6128435"/>
              <a:gd name="connsiteY83-4646" fmla="*/ 3557482 h 6858000"/>
              <a:gd name="connsiteX84-4647" fmla="*/ 5618377 w 6128435"/>
              <a:gd name="connsiteY84-4648" fmla="*/ 3588431 h 6858000"/>
              <a:gd name="connsiteX85-4649" fmla="*/ 5612155 w 6128435"/>
              <a:gd name="connsiteY85-4650" fmla="*/ 3589869 h 6858000"/>
              <a:gd name="connsiteX86-4651" fmla="*/ 5620843 w 6128435"/>
              <a:gd name="connsiteY86-4652" fmla="*/ 3606745 h 6858000"/>
              <a:gd name="connsiteX87-4653" fmla="*/ 5655472 w 6128435"/>
              <a:gd name="connsiteY87-4654" fmla="*/ 3678877 h 6858000"/>
              <a:gd name="connsiteX88-4655" fmla="*/ 5680448 w 6128435"/>
              <a:gd name="connsiteY88-4656" fmla="*/ 3717760 h 6858000"/>
              <a:gd name="connsiteX89-4657" fmla="*/ 5683015 w 6128435"/>
              <a:gd name="connsiteY89-4658" fmla="*/ 3762025 h 6858000"/>
              <a:gd name="connsiteX90-4659" fmla="*/ 5696643 w 6128435"/>
              <a:gd name="connsiteY90-4660" fmla="*/ 3773888 h 6858000"/>
              <a:gd name="connsiteX91-4661" fmla="*/ 5699203 w 6128435"/>
              <a:gd name="connsiteY91-4662" fmla="*/ 3775823 h 6858000"/>
              <a:gd name="connsiteX92-4663" fmla="*/ 5704824 w 6128435"/>
              <a:gd name="connsiteY92-4664" fmla="*/ 3785966 h 6858000"/>
              <a:gd name="connsiteX93-4665" fmla="*/ 5712204 w 6128435"/>
              <a:gd name="connsiteY93-4666" fmla="*/ 3785830 h 6858000"/>
              <a:gd name="connsiteX94-4667" fmla="*/ 5724816 w 6128435"/>
              <a:gd name="connsiteY94-4668" fmla="*/ 3798949 h 6858000"/>
              <a:gd name="connsiteX95-4669" fmla="*/ 5733539 w 6128435"/>
              <a:gd name="connsiteY95-4670" fmla="*/ 3818457 h 6858000"/>
              <a:gd name="connsiteX96-4671" fmla="*/ 5768491 w 6128435"/>
              <a:gd name="connsiteY96-4672" fmla="*/ 3914399 h 6858000"/>
              <a:gd name="connsiteX97-4673" fmla="*/ 5793123 w 6128435"/>
              <a:gd name="connsiteY97-4674" fmla="*/ 3969952 h 6858000"/>
              <a:gd name="connsiteX98-4675" fmla="*/ 5808321 w 6128435"/>
              <a:gd name="connsiteY98-4676" fmla="*/ 3988153 h 6858000"/>
              <a:gd name="connsiteX99-4677" fmla="*/ 5825621 w 6128435"/>
              <a:gd name="connsiteY99-4678" fmla="*/ 4015525 h 6858000"/>
              <a:gd name="connsiteX100-4679" fmla="*/ 5860672 w 6128435"/>
              <a:gd name="connsiteY100-4680" fmla="*/ 4061579 h 6858000"/>
              <a:gd name="connsiteX101-4681" fmla="*/ 5872173 w 6128435"/>
              <a:gd name="connsiteY101-4682" fmla="*/ 4088497 h 6858000"/>
              <a:gd name="connsiteX102-4683" fmla="*/ 5883705 w 6128435"/>
              <a:gd name="connsiteY102-4684" fmla="*/ 4101899 h 6858000"/>
              <a:gd name="connsiteX103-4685" fmla="*/ 5885314 w 6128435"/>
              <a:gd name="connsiteY103-4686" fmla="*/ 4108387 h 6858000"/>
              <a:gd name="connsiteX104-4687" fmla="*/ 5894095 w 6128435"/>
              <a:gd name="connsiteY104-4688" fmla="*/ 4128857 h 6858000"/>
              <a:gd name="connsiteX105-4689" fmla="*/ 5898339 w 6128435"/>
              <a:gd name="connsiteY105-4690" fmla="*/ 4140800 h 6858000"/>
              <a:gd name="connsiteX106-4691" fmla="*/ 5899734 w 6128435"/>
              <a:gd name="connsiteY106-4692" fmla="*/ 4145632 h 6858000"/>
              <a:gd name="connsiteX107-4693" fmla="*/ 5897098 w 6128435"/>
              <a:gd name="connsiteY107-4694" fmla="*/ 4157819 h 6858000"/>
              <a:gd name="connsiteX108-4695" fmla="*/ 5903513 w 6128435"/>
              <a:gd name="connsiteY108-4696" fmla="*/ 4187661 h 6858000"/>
              <a:gd name="connsiteX109-4697" fmla="*/ 5917114 w 6128435"/>
              <a:gd name="connsiteY109-4698" fmla="*/ 4213096 h 6858000"/>
              <a:gd name="connsiteX110-4699" fmla="*/ 5921153 w 6128435"/>
              <a:gd name="connsiteY110-4700" fmla="*/ 4236222 h 6858000"/>
              <a:gd name="connsiteX111-4701" fmla="*/ 5924233 w 6128435"/>
              <a:gd name="connsiteY111-4702" fmla="*/ 4242060 h 6858000"/>
              <a:gd name="connsiteX112-4703" fmla="*/ 5928910 w 6128435"/>
              <a:gd name="connsiteY112-4704" fmla="*/ 4300973 h 6858000"/>
              <a:gd name="connsiteX113-4705" fmla="*/ 5939320 w 6128435"/>
              <a:gd name="connsiteY113-4706" fmla="*/ 4340435 h 6858000"/>
              <a:gd name="connsiteX114-4707" fmla="*/ 5946705 w 6128435"/>
              <a:gd name="connsiteY114-4708" fmla="*/ 4428051 h 6858000"/>
              <a:gd name="connsiteX115-4709" fmla="*/ 5949261 w 6128435"/>
              <a:gd name="connsiteY115-4710" fmla="*/ 4449185 h 6858000"/>
              <a:gd name="connsiteX116-4711" fmla="*/ 5957504 w 6128435"/>
              <a:gd name="connsiteY116-4712" fmla="*/ 4465911 h 6858000"/>
              <a:gd name="connsiteX117-4713" fmla="*/ 5964689 w 6128435"/>
              <a:gd name="connsiteY117-4714" fmla="*/ 4468532 h 6858000"/>
              <a:gd name="connsiteX118-4715" fmla="*/ 5967062 w 6128435"/>
              <a:gd name="connsiteY118-4716" fmla="*/ 4479923 h 6858000"/>
              <a:gd name="connsiteX119-4717" fmla="*/ 5968960 w 6128435"/>
              <a:gd name="connsiteY119-4718" fmla="*/ 4482655 h 6858000"/>
              <a:gd name="connsiteX120-4719" fmla="*/ 5978567 w 6128435"/>
              <a:gd name="connsiteY120-4720" fmla="*/ 4498605 h 6858000"/>
              <a:gd name="connsiteX121-4721" fmla="*/ 5980106 w 6128435"/>
              <a:gd name="connsiteY121-4722" fmla="*/ 4585087 h 6858000"/>
              <a:gd name="connsiteX122-4723" fmla="*/ 5998138 w 6128435"/>
              <a:gd name="connsiteY122-4724" fmla="*/ 4697518 h 6858000"/>
              <a:gd name="connsiteX123-4725" fmla="*/ 6013516 w 6128435"/>
              <a:gd name="connsiteY123-4726" fmla="*/ 4786619 h 6858000"/>
              <a:gd name="connsiteX124-4727" fmla="*/ 6025404 w 6128435"/>
              <a:gd name="connsiteY124-4728" fmla="*/ 4858148 h 6858000"/>
              <a:gd name="connsiteX125-4729" fmla="*/ 6007749 w 6128435"/>
              <a:gd name="connsiteY125-4730" fmla="*/ 4964715 h 6858000"/>
              <a:gd name="connsiteX126-4731" fmla="*/ 6005269 w 6128435"/>
              <a:gd name="connsiteY126-4732" fmla="*/ 5150567 h 6858000"/>
              <a:gd name="connsiteX127-4733" fmla="*/ 6001127 w 6128435"/>
              <a:gd name="connsiteY127-4734" fmla="*/ 5164609 h 6858000"/>
              <a:gd name="connsiteX128-4735" fmla="*/ 5996647 w 6128435"/>
              <a:gd name="connsiteY128-4736" fmla="*/ 5185640 h 6858000"/>
              <a:gd name="connsiteX129-4737" fmla="*/ 5998514 w 6128435"/>
              <a:gd name="connsiteY129-4738" fmla="*/ 5189673 h 6858000"/>
              <a:gd name="connsiteX130-4739" fmla="*/ 5995970 w 6128435"/>
              <a:gd name="connsiteY130-4740" fmla="*/ 5221547 h 6858000"/>
              <a:gd name="connsiteX131-4741" fmla="*/ 5997218 w 6128435"/>
              <a:gd name="connsiteY131-4742" fmla="*/ 5222031 h 6858000"/>
              <a:gd name="connsiteX132-4743" fmla="*/ 6002116 w 6128435"/>
              <a:gd name="connsiteY132-4744" fmla="*/ 5231223 h 6858000"/>
              <a:gd name="connsiteX133-4745" fmla="*/ 6008541 w 6128435"/>
              <a:gd name="connsiteY133-4746" fmla="*/ 5248680 h 6858000"/>
              <a:gd name="connsiteX134-4747" fmla="*/ 6039260 w 6128435"/>
              <a:gd name="connsiteY134-4748" fmla="*/ 5289518 h 6858000"/>
              <a:gd name="connsiteX135-4749" fmla="*/ 6036748 w 6128435"/>
              <a:gd name="connsiteY135-4750" fmla="*/ 5322752 h 6858000"/>
              <a:gd name="connsiteX136-4751" fmla="*/ 6036943 w 6128435"/>
              <a:gd name="connsiteY136-4752" fmla="*/ 5329480 h 6858000"/>
              <a:gd name="connsiteX137-4753" fmla="*/ 6037236 w 6128435"/>
              <a:gd name="connsiteY137-4754" fmla="*/ 5329634 h 6858000"/>
              <a:gd name="connsiteX138-4755" fmla="*/ 6038019 w 6128435"/>
              <a:gd name="connsiteY138-4756" fmla="*/ 5336764 h 6858000"/>
              <a:gd name="connsiteX139-4757" fmla="*/ 6037298 w 6128435"/>
              <a:gd name="connsiteY139-4758" fmla="*/ 5341753 h 6858000"/>
              <a:gd name="connsiteX140-4759" fmla="*/ 6037677 w 6128435"/>
              <a:gd name="connsiteY140-4760" fmla="*/ 5354807 h 6858000"/>
              <a:gd name="connsiteX141-4761" fmla="*/ 6039728 w 6128435"/>
              <a:gd name="connsiteY141-4762" fmla="*/ 5359416 h 6858000"/>
              <a:gd name="connsiteX142-4763" fmla="*/ 6043311 w 6128435"/>
              <a:gd name="connsiteY142-4764" fmla="*/ 5361407 h 6858000"/>
              <a:gd name="connsiteX143-4765" fmla="*/ 6042954 w 6128435"/>
              <a:gd name="connsiteY143-4766" fmla="*/ 5362576 h 6858000"/>
              <a:gd name="connsiteX144-4767" fmla="*/ 6053435 w 6128435"/>
              <a:gd name="connsiteY144-4768" fmla="*/ 5387547 h 6858000"/>
              <a:gd name="connsiteX145-4769" fmla="*/ 6065933 w 6128435"/>
              <a:gd name="connsiteY145-4770" fmla="*/ 5443002 h 6858000"/>
              <a:gd name="connsiteX146-4771" fmla="*/ 6068640 w 6128435"/>
              <a:gd name="connsiteY146-4772" fmla="*/ 5474503 h 6858000"/>
              <a:gd name="connsiteX147-4773" fmla="*/ 6080922 w 6128435"/>
              <a:gd name="connsiteY147-4774" fmla="*/ 5561070 h 6858000"/>
              <a:gd name="connsiteX148-4775" fmla="*/ 6096949 w 6128435"/>
              <a:gd name="connsiteY148-4776" fmla="*/ 5648179 h 6858000"/>
              <a:gd name="connsiteX149-4777" fmla="*/ 6125703 w 6128435"/>
              <a:gd name="connsiteY149-4778" fmla="*/ 5692894 h 6858000"/>
              <a:gd name="connsiteX150-4779" fmla="*/ 6126670 w 6128435"/>
              <a:gd name="connsiteY150-4780" fmla="*/ 5697882 h 6858000"/>
              <a:gd name="connsiteX151-4781" fmla="*/ 6124061 w 6128435"/>
              <a:gd name="connsiteY151-4782" fmla="*/ 5710294 h 6858000"/>
              <a:gd name="connsiteX152-4783" fmla="*/ 6122213 w 6128435"/>
              <a:gd name="connsiteY152-4784" fmla="*/ 5714762 h 6858000"/>
              <a:gd name="connsiteX153-4785" fmla="*/ 6121353 w 6128435"/>
              <a:gd name="connsiteY153-4786" fmla="*/ 5721725 h 6858000"/>
              <a:gd name="connsiteX154-4787" fmla="*/ 6121607 w 6128435"/>
              <a:gd name="connsiteY154-4788" fmla="*/ 5721959 h 6858000"/>
              <a:gd name="connsiteX155-4789" fmla="*/ 6120262 w 6128435"/>
              <a:gd name="connsiteY155-4790" fmla="*/ 5728358 h 6858000"/>
              <a:gd name="connsiteX156-4791" fmla="*/ 6110194 w 6128435"/>
              <a:gd name="connsiteY156-4792" fmla="*/ 5758853 h 6858000"/>
              <a:gd name="connsiteX157-4793" fmla="*/ 6127519 w 6128435"/>
              <a:gd name="connsiteY157-4794" fmla="*/ 5865775 h 6858000"/>
              <a:gd name="connsiteX158-4795" fmla="*/ 6128435 w 6128435"/>
              <a:gd name="connsiteY158-4796" fmla="*/ 5870164 h 6858000"/>
              <a:gd name="connsiteX159-4797" fmla="*/ 6119217 w 6128435"/>
              <a:gd name="connsiteY159-4798" fmla="*/ 5888542 h 6858000"/>
              <a:gd name="connsiteX160-4799" fmla="*/ 6115966 w 6128435"/>
              <a:gd name="connsiteY160-4800" fmla="*/ 5898387 h 6858000"/>
              <a:gd name="connsiteX161-4801" fmla="*/ 6111924 w 6128435"/>
              <a:gd name="connsiteY161-4802" fmla="*/ 5900444 h 6858000"/>
              <a:gd name="connsiteX162-4803" fmla="*/ 6108716 w 6128435"/>
              <a:gd name="connsiteY162-4804" fmla="*/ 5915345 h 6858000"/>
              <a:gd name="connsiteX163-4805" fmla="*/ 6109524 w 6128435"/>
              <a:gd name="connsiteY163-4806" fmla="*/ 5917328 h 6858000"/>
              <a:gd name="connsiteX164-4807" fmla="*/ 6102493 w 6128435"/>
              <a:gd name="connsiteY164-4808" fmla="*/ 5928602 h 6858000"/>
              <a:gd name="connsiteX165-4809" fmla="*/ 6056863 w 6128435"/>
              <a:gd name="connsiteY165-4810" fmla="*/ 6000643 h 6858000"/>
              <a:gd name="connsiteX166-4811" fmla="*/ 6045436 w 6128435"/>
              <a:gd name="connsiteY166-4812" fmla="*/ 6124480 h 6858000"/>
              <a:gd name="connsiteX167-4813" fmla="*/ 6030489 w 6128435"/>
              <a:gd name="connsiteY167-4814" fmla="*/ 6317666 h 6858000"/>
              <a:gd name="connsiteX168-4815" fmla="*/ 6007492 w 6128435"/>
              <a:gd name="connsiteY168-4816" fmla="*/ 6440818 h 6858000"/>
              <a:gd name="connsiteX169-4817" fmla="*/ 6009467 w 6128435"/>
              <a:gd name="connsiteY169-4818" fmla="*/ 6487076 h 6858000"/>
              <a:gd name="connsiteX170-4819" fmla="*/ 5995064 w 6128435"/>
              <a:gd name="connsiteY170-4820" fmla="*/ 6540791 h 6858000"/>
              <a:gd name="connsiteX171-4821" fmla="*/ 5996309 w 6128435"/>
              <a:gd name="connsiteY171-4822" fmla="*/ 6543961 h 6858000"/>
              <a:gd name="connsiteX172-4823" fmla="*/ 5996048 w 6128435"/>
              <a:gd name="connsiteY172-4824" fmla="*/ 6555444 h 6858000"/>
              <a:gd name="connsiteX173-4825" fmla="*/ 6002524 w 6128435"/>
              <a:gd name="connsiteY173-4826" fmla="*/ 6560188 h 6858000"/>
              <a:gd name="connsiteX174-4827" fmla="*/ 6006823 w 6128435"/>
              <a:gd name="connsiteY174-4828" fmla="*/ 6578546 h 6858000"/>
              <a:gd name="connsiteX175-4829" fmla="*/ 6004510 w 6128435"/>
              <a:gd name="connsiteY175-4830" fmla="*/ 6599256 h 6858000"/>
              <a:gd name="connsiteX176-4831" fmla="*/ 5986207 w 6128435"/>
              <a:gd name="connsiteY176-4832" fmla="*/ 6695855 h 6858000"/>
              <a:gd name="connsiteX177-4833" fmla="*/ 5979428 w 6128435"/>
              <a:gd name="connsiteY177-4834" fmla="*/ 6754678 h 6858000"/>
              <a:gd name="connsiteX178-4835" fmla="*/ 5983398 w 6128435"/>
              <a:gd name="connsiteY178-4836" fmla="*/ 6778641 h 6858000"/>
              <a:gd name="connsiteX179-4837" fmla="*/ 5984543 w 6128435"/>
              <a:gd name="connsiteY179-4838" fmla="*/ 6811016 h 6858000"/>
              <a:gd name="connsiteX180-4839" fmla="*/ 5981802 w 6128435"/>
              <a:gd name="connsiteY180-4840" fmla="*/ 6838578 h 6858000"/>
              <a:gd name="connsiteX181-4841" fmla="*/ 5979671 w 6128435"/>
              <a:gd name="connsiteY181-4842" fmla="*/ 6858000 h 6858000"/>
              <a:gd name="connsiteX182-4843" fmla="*/ 0 w 6128435"/>
              <a:gd name="connsiteY182-4844" fmla="*/ 6858000 h 6858000"/>
              <a:gd name="connsiteX183-4845" fmla="*/ 0 w 6128435"/>
              <a:gd name="connsiteY183-4846" fmla="*/ 0 h 6858000"/>
              <a:gd name="connsiteX0-4847" fmla="*/ 0 w 6128435"/>
              <a:gd name="connsiteY0-4848" fmla="*/ 0 h 6858000"/>
              <a:gd name="connsiteX1-4849" fmla="*/ 4965888 w 6128435"/>
              <a:gd name="connsiteY1-4850" fmla="*/ 0 h 6858000"/>
              <a:gd name="connsiteX2-4851" fmla="*/ 4967767 w 6128435"/>
              <a:gd name="connsiteY2-4852" fmla="*/ 7930 h 6858000"/>
              <a:gd name="connsiteX3-4853" fmla="*/ 4979444 w 6128435"/>
              <a:gd name="connsiteY3-4854" fmla="*/ 43921 h 6858000"/>
              <a:gd name="connsiteX4-4855" fmla="*/ 5021173 w 6128435"/>
              <a:gd name="connsiteY4-4856" fmla="*/ 123738 h 6858000"/>
              <a:gd name="connsiteX5-4857" fmla="*/ 5075458 w 6128435"/>
              <a:gd name="connsiteY5-4858" fmla="*/ 264355 h 6858000"/>
              <a:gd name="connsiteX6-4859" fmla="*/ 5081175 w 6128435"/>
              <a:gd name="connsiteY6-4860" fmla="*/ 277448 h 6858000"/>
              <a:gd name="connsiteX7-4861" fmla="*/ 5097011 w 6128435"/>
              <a:gd name="connsiteY7-4862" fmla="*/ 355616 h 6858000"/>
              <a:gd name="connsiteX8-4863" fmla="*/ 5130982 w 6128435"/>
              <a:gd name="connsiteY8-4864" fmla="*/ 412030 h 6858000"/>
              <a:gd name="connsiteX9-4865" fmla="*/ 5153000 w 6128435"/>
              <a:gd name="connsiteY9-4866" fmla="*/ 507134 h 6858000"/>
              <a:gd name="connsiteX10-4867" fmla="*/ 5171282 w 6128435"/>
              <a:gd name="connsiteY10-4868" fmla="*/ 602071 h 6858000"/>
              <a:gd name="connsiteX11-4869" fmla="*/ 5176196 w 6128435"/>
              <a:gd name="connsiteY11-4870" fmla="*/ 636822 h 6858000"/>
              <a:gd name="connsiteX12-4871" fmla="*/ 5201957 w 6128435"/>
              <a:gd name="connsiteY12-4872" fmla="*/ 736835 h 6858000"/>
              <a:gd name="connsiteX13-4873" fmla="*/ 5185452 w 6128435"/>
              <a:gd name="connsiteY13-4874" fmla="*/ 745392 h 6858000"/>
              <a:gd name="connsiteX14-4875" fmla="*/ 5189051 w 6128435"/>
              <a:gd name="connsiteY14-4876" fmla="*/ 782518 h 6858000"/>
              <a:gd name="connsiteX15-4877" fmla="*/ 5210428 w 6128435"/>
              <a:gd name="connsiteY15-4878" fmla="*/ 815772 h 6858000"/>
              <a:gd name="connsiteX16-4879" fmla="*/ 5221088 w 6128435"/>
              <a:gd name="connsiteY16-4880" fmla="*/ 860193 h 6858000"/>
              <a:gd name="connsiteX17-4881" fmla="*/ 5227653 w 6128435"/>
              <a:gd name="connsiteY17-4882" fmla="*/ 886709 h 6858000"/>
              <a:gd name="connsiteX18-4883" fmla="*/ 5230806 w 6128435"/>
              <a:gd name="connsiteY18-4884" fmla="*/ 961354 h 6858000"/>
              <a:gd name="connsiteX19-4885" fmla="*/ 5201018 w 6128435"/>
              <a:gd name="connsiteY19-4886" fmla="*/ 1095027 h 6858000"/>
              <a:gd name="connsiteX20-4887" fmla="*/ 5202153 w 6128435"/>
              <a:gd name="connsiteY20-4888" fmla="*/ 1133224 h 6858000"/>
              <a:gd name="connsiteX21-4889" fmla="*/ 5207370 w 6128435"/>
              <a:gd name="connsiteY21-4890" fmla="*/ 1138097 h 6858000"/>
              <a:gd name="connsiteX22-4891" fmla="*/ 5189234 w 6128435"/>
              <a:gd name="connsiteY22-4892" fmla="*/ 1193495 h 6858000"/>
              <a:gd name="connsiteX23-4893" fmla="*/ 5202769 w 6128435"/>
              <a:gd name="connsiteY23-4894" fmla="*/ 1269450 h 6858000"/>
              <a:gd name="connsiteX24-4895" fmla="*/ 5225968 w 6128435"/>
              <a:gd name="connsiteY24-4896" fmla="*/ 1357994 h 6858000"/>
              <a:gd name="connsiteX25-4897" fmla="*/ 5233819 w 6128435"/>
              <a:gd name="connsiteY25-4898" fmla="*/ 1380922 h 6858000"/>
              <a:gd name="connsiteX26-4899" fmla="*/ 5237226 w 6128435"/>
              <a:gd name="connsiteY26-4900" fmla="*/ 1441327 h 6858000"/>
              <a:gd name="connsiteX27-4901" fmla="*/ 5244434 w 6128435"/>
              <a:gd name="connsiteY27-4902" fmla="*/ 1580810 h 6858000"/>
              <a:gd name="connsiteX28-4903" fmla="*/ 5251453 w 6128435"/>
              <a:gd name="connsiteY28-4904" fmla="*/ 1583934 h 6858000"/>
              <a:gd name="connsiteX29-4905" fmla="*/ 5253136 w 6128435"/>
              <a:gd name="connsiteY29-4906" fmla="*/ 1595457 h 6858000"/>
              <a:gd name="connsiteX30-4907" fmla="*/ 5254863 w 6128435"/>
              <a:gd name="connsiteY30-4908" fmla="*/ 1598311 h 6858000"/>
              <a:gd name="connsiteX31-4909" fmla="*/ 5263491 w 6128435"/>
              <a:gd name="connsiteY31-4910" fmla="*/ 1642938 h 6858000"/>
              <a:gd name="connsiteX32-4911" fmla="*/ 5261314 w 6128435"/>
              <a:gd name="connsiteY32-4912" fmla="*/ 1689177 h 6858000"/>
              <a:gd name="connsiteX33-4913" fmla="*/ 5259788 w 6128435"/>
              <a:gd name="connsiteY33-4914" fmla="*/ 1768516 h 6858000"/>
              <a:gd name="connsiteX34-4915" fmla="*/ 5272526 w 6128435"/>
              <a:gd name="connsiteY34-4916" fmla="*/ 1936940 h 6858000"/>
              <a:gd name="connsiteX35-4917" fmla="*/ 5252592 w 6128435"/>
              <a:gd name="connsiteY35-4918" fmla="*/ 2092210 h 6858000"/>
              <a:gd name="connsiteX36-4919" fmla="*/ 5264303 w 6128435"/>
              <a:gd name="connsiteY36-4920" fmla="*/ 2225157 h 6858000"/>
              <a:gd name="connsiteX37-4921" fmla="*/ 5254949 w 6128435"/>
              <a:gd name="connsiteY37-4922" fmla="*/ 2236160 h 6858000"/>
              <a:gd name="connsiteX38-4923" fmla="*/ 5250104 w 6128435"/>
              <a:gd name="connsiteY38-4924" fmla="*/ 2249166 h 6858000"/>
              <a:gd name="connsiteX39-4925" fmla="*/ 5251214 w 6128435"/>
              <a:gd name="connsiteY39-4926" fmla="*/ 2250944 h 6858000"/>
              <a:gd name="connsiteX40-4927" fmla="*/ 5250644 w 6128435"/>
              <a:gd name="connsiteY40-4928" fmla="*/ 2266619 h 6858000"/>
              <a:gd name="connsiteX41-4929" fmla="*/ 5247111 w 6128435"/>
              <a:gd name="connsiteY41-4930" fmla="*/ 2269679 h 6858000"/>
              <a:gd name="connsiteX42-4931" fmla="*/ 5245653 w 6128435"/>
              <a:gd name="connsiteY42-4932" fmla="*/ 2280317 h 6858000"/>
              <a:gd name="connsiteX43-4933" fmla="*/ 5239901 w 6128435"/>
              <a:gd name="connsiteY43-4934" fmla="*/ 2300961 h 6858000"/>
              <a:gd name="connsiteX44-4935" fmla="*/ 5241522 w 6128435"/>
              <a:gd name="connsiteY44-4936" fmla="*/ 2305114 h 6858000"/>
              <a:gd name="connsiteX45-4937" fmla="*/ 5237050 w 6128435"/>
              <a:gd name="connsiteY45-4938" fmla="*/ 2336703 h 6858000"/>
              <a:gd name="connsiteX46-4939" fmla="*/ 5238267 w 6128435"/>
              <a:gd name="connsiteY46-4940" fmla="*/ 2337277 h 6858000"/>
              <a:gd name="connsiteX47-4941" fmla="*/ 5242602 w 6128435"/>
              <a:gd name="connsiteY47-4942" fmla="*/ 2346782 h 6858000"/>
              <a:gd name="connsiteX48-4943" fmla="*/ 5247963 w 6128435"/>
              <a:gd name="connsiteY48-4944" fmla="*/ 2364638 h 6858000"/>
              <a:gd name="connsiteX49-4945" fmla="*/ 5271650 w 6128435"/>
              <a:gd name="connsiteY49-4946" fmla="*/ 2440467 h 6858000"/>
              <a:gd name="connsiteX50-4947" fmla="*/ 5271438 w 6128435"/>
              <a:gd name="connsiteY50-4948" fmla="*/ 2447186 h 6858000"/>
              <a:gd name="connsiteX51-4949" fmla="*/ 5271722 w 6128435"/>
              <a:gd name="connsiteY51-4950" fmla="*/ 2447359 h 6858000"/>
              <a:gd name="connsiteX52-4951" fmla="*/ 5272069 w 6128435"/>
              <a:gd name="connsiteY52-4952" fmla="*/ 2454523 h 6858000"/>
              <a:gd name="connsiteX53-4953" fmla="*/ 5271049 w 6128435"/>
              <a:gd name="connsiteY53-4954" fmla="*/ 2459442 h 6858000"/>
              <a:gd name="connsiteX54-4955" fmla="*/ 5270636 w 6128435"/>
              <a:gd name="connsiteY54-4956" fmla="*/ 2472481 h 6858000"/>
              <a:gd name="connsiteX55-4957" fmla="*/ 5272406 w 6128435"/>
              <a:gd name="connsiteY55-4958" fmla="*/ 2477221 h 6858000"/>
              <a:gd name="connsiteX56-4959" fmla="*/ 5307538 w 6128435"/>
              <a:gd name="connsiteY56-4960" fmla="*/ 2514685 h 6858000"/>
              <a:gd name="connsiteX57-4961" fmla="*/ 5337604 w 6128435"/>
              <a:gd name="connsiteY57-4962" fmla="*/ 2597632 h 6858000"/>
              <a:gd name="connsiteX58-4963" fmla="*/ 5407503 w 6128435"/>
              <a:gd name="connsiteY58-4964" fmla="*/ 2786290 h 6858000"/>
              <a:gd name="connsiteX59-4965" fmla="*/ 5407356 w 6128435"/>
              <a:gd name="connsiteY59-4966" fmla="*/ 2787545 h 6858000"/>
              <a:gd name="connsiteX60-4967" fmla="*/ 5411130 w 6128435"/>
              <a:gd name="connsiteY60-4968" fmla="*/ 2788640 h 6858000"/>
              <a:gd name="connsiteX61-4969" fmla="*/ 5416439 w 6128435"/>
              <a:gd name="connsiteY61-4970" fmla="*/ 2805666 h 6858000"/>
              <a:gd name="connsiteX62-4971" fmla="*/ 5416589 w 6128435"/>
              <a:gd name="connsiteY62-4972" fmla="*/ 2810822 h 6858000"/>
              <a:gd name="connsiteX63-4973" fmla="*/ 5418542 w 6128435"/>
              <a:gd name="connsiteY63-4974" fmla="*/ 2817745 h 6858000"/>
              <a:gd name="connsiteX64-4975" fmla="*/ 5418847 w 6128435"/>
              <a:gd name="connsiteY64-4976" fmla="*/ 2817825 h 6858000"/>
              <a:gd name="connsiteX65-4977" fmla="*/ 5423364 w 6128435"/>
              <a:gd name="connsiteY65-4978" fmla="*/ 2858292 h 6858000"/>
              <a:gd name="connsiteX66-4979" fmla="*/ 5479298 w 6128435"/>
              <a:gd name="connsiteY66-4980" fmla="*/ 2947791 h 6858000"/>
              <a:gd name="connsiteX67-4981" fmla="*/ 5481770 w 6128435"/>
              <a:gd name="connsiteY67-4982" fmla="*/ 2951352 h 6858000"/>
              <a:gd name="connsiteX68-4983" fmla="*/ 5481013 w 6128435"/>
              <a:gd name="connsiteY68-4984" fmla="*/ 2973461 h 6858000"/>
              <a:gd name="connsiteX69-4985" fmla="*/ 5482045 w 6128435"/>
              <a:gd name="connsiteY69-4986" fmla="*/ 2984371 h 6858000"/>
              <a:gd name="connsiteX70-4987" fmla="*/ 5479405 w 6128435"/>
              <a:gd name="connsiteY70-4988" fmla="*/ 2988507 h 6858000"/>
              <a:gd name="connsiteX71-4989" fmla="*/ 5482415 w 6128435"/>
              <a:gd name="connsiteY71-4990" fmla="*/ 3004079 h 6858000"/>
              <a:gd name="connsiteX72-4991" fmla="*/ 5483865 w 6128435"/>
              <a:gd name="connsiteY72-4992" fmla="*/ 3005467 h 6858000"/>
              <a:gd name="connsiteX73-4993" fmla="*/ 5482236 w 6128435"/>
              <a:gd name="connsiteY73-4994" fmla="*/ 3019791 h 6858000"/>
              <a:gd name="connsiteX74-4995" fmla="*/ 5475895 w 6128435"/>
              <a:gd name="connsiteY74-4996" fmla="*/ 3033578 h 6858000"/>
              <a:gd name="connsiteX75-4997" fmla="*/ 5477595 w 6128435"/>
              <a:gd name="connsiteY75-4998" fmla="*/ 3250534 h 6858000"/>
              <a:gd name="connsiteX76-4999" fmla="*/ 5532836 w 6128435"/>
              <a:gd name="connsiteY76-5000" fmla="*/ 3353840 h 6858000"/>
              <a:gd name="connsiteX77-5001" fmla="*/ 5561229 w 6128435"/>
              <a:gd name="connsiteY77-5002" fmla="*/ 3395784 h 6858000"/>
              <a:gd name="connsiteX78-5003" fmla="*/ 5589758 w 6128435"/>
              <a:gd name="connsiteY78-5004" fmla="*/ 3506453 h 6858000"/>
              <a:gd name="connsiteX79-5005" fmla="*/ 5596144 w 6128435"/>
              <a:gd name="connsiteY79-5006" fmla="*/ 3534624 h 6858000"/>
              <a:gd name="connsiteX80-5007" fmla="*/ 5597750 w 6128435"/>
              <a:gd name="connsiteY80-5008" fmla="*/ 3534129 h 6858000"/>
              <a:gd name="connsiteX81-5009" fmla="*/ 5599700 w 6128435"/>
              <a:gd name="connsiteY81-5010" fmla="*/ 3547221 h 6858000"/>
              <a:gd name="connsiteX82-5011" fmla="*/ 5615031 w 6128435"/>
              <a:gd name="connsiteY82-5012" fmla="*/ 3557482 h 6858000"/>
              <a:gd name="connsiteX83-5013" fmla="*/ 5618377 w 6128435"/>
              <a:gd name="connsiteY83-5014" fmla="*/ 3588431 h 6858000"/>
              <a:gd name="connsiteX84-5015" fmla="*/ 5612155 w 6128435"/>
              <a:gd name="connsiteY84-5016" fmla="*/ 3589869 h 6858000"/>
              <a:gd name="connsiteX85-5017" fmla="*/ 5620843 w 6128435"/>
              <a:gd name="connsiteY85-5018" fmla="*/ 3606745 h 6858000"/>
              <a:gd name="connsiteX86-5019" fmla="*/ 5655472 w 6128435"/>
              <a:gd name="connsiteY86-5020" fmla="*/ 3678877 h 6858000"/>
              <a:gd name="connsiteX87-5021" fmla="*/ 5680448 w 6128435"/>
              <a:gd name="connsiteY87-5022" fmla="*/ 3717760 h 6858000"/>
              <a:gd name="connsiteX88-5023" fmla="*/ 5683015 w 6128435"/>
              <a:gd name="connsiteY88-5024" fmla="*/ 3762025 h 6858000"/>
              <a:gd name="connsiteX89-5025" fmla="*/ 5696643 w 6128435"/>
              <a:gd name="connsiteY89-5026" fmla="*/ 3773888 h 6858000"/>
              <a:gd name="connsiteX90-5027" fmla="*/ 5699203 w 6128435"/>
              <a:gd name="connsiteY90-5028" fmla="*/ 3775823 h 6858000"/>
              <a:gd name="connsiteX91-5029" fmla="*/ 5704824 w 6128435"/>
              <a:gd name="connsiteY91-5030" fmla="*/ 3785966 h 6858000"/>
              <a:gd name="connsiteX92-5031" fmla="*/ 5712204 w 6128435"/>
              <a:gd name="connsiteY92-5032" fmla="*/ 3785830 h 6858000"/>
              <a:gd name="connsiteX93-5033" fmla="*/ 5724816 w 6128435"/>
              <a:gd name="connsiteY93-5034" fmla="*/ 3798949 h 6858000"/>
              <a:gd name="connsiteX94-5035" fmla="*/ 5733539 w 6128435"/>
              <a:gd name="connsiteY94-5036" fmla="*/ 3818457 h 6858000"/>
              <a:gd name="connsiteX95-5037" fmla="*/ 5768491 w 6128435"/>
              <a:gd name="connsiteY95-5038" fmla="*/ 3914399 h 6858000"/>
              <a:gd name="connsiteX96-5039" fmla="*/ 5793123 w 6128435"/>
              <a:gd name="connsiteY96-5040" fmla="*/ 3969952 h 6858000"/>
              <a:gd name="connsiteX97-5041" fmla="*/ 5808321 w 6128435"/>
              <a:gd name="connsiteY97-5042" fmla="*/ 3988153 h 6858000"/>
              <a:gd name="connsiteX98-5043" fmla="*/ 5825621 w 6128435"/>
              <a:gd name="connsiteY98-5044" fmla="*/ 4015525 h 6858000"/>
              <a:gd name="connsiteX99-5045" fmla="*/ 5860672 w 6128435"/>
              <a:gd name="connsiteY99-5046" fmla="*/ 4061579 h 6858000"/>
              <a:gd name="connsiteX100-5047" fmla="*/ 5872173 w 6128435"/>
              <a:gd name="connsiteY100-5048" fmla="*/ 4088497 h 6858000"/>
              <a:gd name="connsiteX101-5049" fmla="*/ 5883705 w 6128435"/>
              <a:gd name="connsiteY101-5050" fmla="*/ 4101899 h 6858000"/>
              <a:gd name="connsiteX102-5051" fmla="*/ 5885314 w 6128435"/>
              <a:gd name="connsiteY102-5052" fmla="*/ 4108387 h 6858000"/>
              <a:gd name="connsiteX103-5053" fmla="*/ 5894095 w 6128435"/>
              <a:gd name="connsiteY103-5054" fmla="*/ 4128857 h 6858000"/>
              <a:gd name="connsiteX104-5055" fmla="*/ 5898339 w 6128435"/>
              <a:gd name="connsiteY104-5056" fmla="*/ 4140800 h 6858000"/>
              <a:gd name="connsiteX105-5057" fmla="*/ 5899734 w 6128435"/>
              <a:gd name="connsiteY105-5058" fmla="*/ 4145632 h 6858000"/>
              <a:gd name="connsiteX106-5059" fmla="*/ 5897098 w 6128435"/>
              <a:gd name="connsiteY106-5060" fmla="*/ 4157819 h 6858000"/>
              <a:gd name="connsiteX107-5061" fmla="*/ 5903513 w 6128435"/>
              <a:gd name="connsiteY107-5062" fmla="*/ 4187661 h 6858000"/>
              <a:gd name="connsiteX108-5063" fmla="*/ 5917114 w 6128435"/>
              <a:gd name="connsiteY108-5064" fmla="*/ 4213096 h 6858000"/>
              <a:gd name="connsiteX109-5065" fmla="*/ 5921153 w 6128435"/>
              <a:gd name="connsiteY109-5066" fmla="*/ 4236222 h 6858000"/>
              <a:gd name="connsiteX110-5067" fmla="*/ 5924233 w 6128435"/>
              <a:gd name="connsiteY110-5068" fmla="*/ 4242060 h 6858000"/>
              <a:gd name="connsiteX111-5069" fmla="*/ 5928910 w 6128435"/>
              <a:gd name="connsiteY111-5070" fmla="*/ 4300973 h 6858000"/>
              <a:gd name="connsiteX112-5071" fmla="*/ 5939320 w 6128435"/>
              <a:gd name="connsiteY112-5072" fmla="*/ 4340435 h 6858000"/>
              <a:gd name="connsiteX113-5073" fmla="*/ 5946705 w 6128435"/>
              <a:gd name="connsiteY113-5074" fmla="*/ 4428051 h 6858000"/>
              <a:gd name="connsiteX114-5075" fmla="*/ 5949261 w 6128435"/>
              <a:gd name="connsiteY114-5076" fmla="*/ 4449185 h 6858000"/>
              <a:gd name="connsiteX115-5077" fmla="*/ 5957504 w 6128435"/>
              <a:gd name="connsiteY115-5078" fmla="*/ 4465911 h 6858000"/>
              <a:gd name="connsiteX116-5079" fmla="*/ 5964689 w 6128435"/>
              <a:gd name="connsiteY116-5080" fmla="*/ 4468532 h 6858000"/>
              <a:gd name="connsiteX117-5081" fmla="*/ 5967062 w 6128435"/>
              <a:gd name="connsiteY117-5082" fmla="*/ 4479923 h 6858000"/>
              <a:gd name="connsiteX118-5083" fmla="*/ 5968960 w 6128435"/>
              <a:gd name="connsiteY118-5084" fmla="*/ 4482655 h 6858000"/>
              <a:gd name="connsiteX119-5085" fmla="*/ 5978567 w 6128435"/>
              <a:gd name="connsiteY119-5086" fmla="*/ 4498605 h 6858000"/>
              <a:gd name="connsiteX120-5087" fmla="*/ 5980106 w 6128435"/>
              <a:gd name="connsiteY120-5088" fmla="*/ 4585087 h 6858000"/>
              <a:gd name="connsiteX121-5089" fmla="*/ 5998138 w 6128435"/>
              <a:gd name="connsiteY121-5090" fmla="*/ 4697518 h 6858000"/>
              <a:gd name="connsiteX122-5091" fmla="*/ 6013516 w 6128435"/>
              <a:gd name="connsiteY122-5092" fmla="*/ 4786619 h 6858000"/>
              <a:gd name="connsiteX123-5093" fmla="*/ 6025404 w 6128435"/>
              <a:gd name="connsiteY123-5094" fmla="*/ 4858148 h 6858000"/>
              <a:gd name="connsiteX124-5095" fmla="*/ 6007749 w 6128435"/>
              <a:gd name="connsiteY124-5096" fmla="*/ 4964715 h 6858000"/>
              <a:gd name="connsiteX125-5097" fmla="*/ 6005269 w 6128435"/>
              <a:gd name="connsiteY125-5098" fmla="*/ 5150567 h 6858000"/>
              <a:gd name="connsiteX126-5099" fmla="*/ 6001127 w 6128435"/>
              <a:gd name="connsiteY126-5100" fmla="*/ 5164609 h 6858000"/>
              <a:gd name="connsiteX127-5101" fmla="*/ 5996647 w 6128435"/>
              <a:gd name="connsiteY127-5102" fmla="*/ 5185640 h 6858000"/>
              <a:gd name="connsiteX128-5103" fmla="*/ 5998514 w 6128435"/>
              <a:gd name="connsiteY128-5104" fmla="*/ 5189673 h 6858000"/>
              <a:gd name="connsiteX129-5105" fmla="*/ 5995970 w 6128435"/>
              <a:gd name="connsiteY129-5106" fmla="*/ 5221547 h 6858000"/>
              <a:gd name="connsiteX130-5107" fmla="*/ 5997218 w 6128435"/>
              <a:gd name="connsiteY130-5108" fmla="*/ 5222031 h 6858000"/>
              <a:gd name="connsiteX131-5109" fmla="*/ 6002116 w 6128435"/>
              <a:gd name="connsiteY131-5110" fmla="*/ 5231223 h 6858000"/>
              <a:gd name="connsiteX132-5111" fmla="*/ 6008541 w 6128435"/>
              <a:gd name="connsiteY132-5112" fmla="*/ 5248680 h 6858000"/>
              <a:gd name="connsiteX133-5113" fmla="*/ 6039260 w 6128435"/>
              <a:gd name="connsiteY133-5114" fmla="*/ 5289518 h 6858000"/>
              <a:gd name="connsiteX134-5115" fmla="*/ 6036748 w 6128435"/>
              <a:gd name="connsiteY134-5116" fmla="*/ 5322752 h 6858000"/>
              <a:gd name="connsiteX135-5117" fmla="*/ 6036943 w 6128435"/>
              <a:gd name="connsiteY135-5118" fmla="*/ 5329480 h 6858000"/>
              <a:gd name="connsiteX136-5119" fmla="*/ 6037236 w 6128435"/>
              <a:gd name="connsiteY136-5120" fmla="*/ 5329634 h 6858000"/>
              <a:gd name="connsiteX137-5121" fmla="*/ 6038019 w 6128435"/>
              <a:gd name="connsiteY137-5122" fmla="*/ 5336764 h 6858000"/>
              <a:gd name="connsiteX138-5123" fmla="*/ 6037298 w 6128435"/>
              <a:gd name="connsiteY138-5124" fmla="*/ 5341753 h 6858000"/>
              <a:gd name="connsiteX139-5125" fmla="*/ 6037677 w 6128435"/>
              <a:gd name="connsiteY139-5126" fmla="*/ 5354807 h 6858000"/>
              <a:gd name="connsiteX140-5127" fmla="*/ 6039728 w 6128435"/>
              <a:gd name="connsiteY140-5128" fmla="*/ 5359416 h 6858000"/>
              <a:gd name="connsiteX141-5129" fmla="*/ 6043311 w 6128435"/>
              <a:gd name="connsiteY141-5130" fmla="*/ 5361407 h 6858000"/>
              <a:gd name="connsiteX142-5131" fmla="*/ 6042954 w 6128435"/>
              <a:gd name="connsiteY142-5132" fmla="*/ 5362576 h 6858000"/>
              <a:gd name="connsiteX143-5133" fmla="*/ 6053435 w 6128435"/>
              <a:gd name="connsiteY143-5134" fmla="*/ 5387547 h 6858000"/>
              <a:gd name="connsiteX144-5135" fmla="*/ 6065933 w 6128435"/>
              <a:gd name="connsiteY144-5136" fmla="*/ 5443002 h 6858000"/>
              <a:gd name="connsiteX145-5137" fmla="*/ 6068640 w 6128435"/>
              <a:gd name="connsiteY145-5138" fmla="*/ 5474503 h 6858000"/>
              <a:gd name="connsiteX146-5139" fmla="*/ 6080922 w 6128435"/>
              <a:gd name="connsiteY146-5140" fmla="*/ 5561070 h 6858000"/>
              <a:gd name="connsiteX147-5141" fmla="*/ 6096949 w 6128435"/>
              <a:gd name="connsiteY147-5142" fmla="*/ 5648179 h 6858000"/>
              <a:gd name="connsiteX148-5143" fmla="*/ 6125703 w 6128435"/>
              <a:gd name="connsiteY148-5144" fmla="*/ 5692894 h 6858000"/>
              <a:gd name="connsiteX149-5145" fmla="*/ 6126670 w 6128435"/>
              <a:gd name="connsiteY149-5146" fmla="*/ 5697882 h 6858000"/>
              <a:gd name="connsiteX150-5147" fmla="*/ 6124061 w 6128435"/>
              <a:gd name="connsiteY150-5148" fmla="*/ 5710294 h 6858000"/>
              <a:gd name="connsiteX151-5149" fmla="*/ 6122213 w 6128435"/>
              <a:gd name="connsiteY151-5150" fmla="*/ 5714762 h 6858000"/>
              <a:gd name="connsiteX152-5151" fmla="*/ 6121353 w 6128435"/>
              <a:gd name="connsiteY152-5152" fmla="*/ 5721725 h 6858000"/>
              <a:gd name="connsiteX153-5153" fmla="*/ 6121607 w 6128435"/>
              <a:gd name="connsiteY153-5154" fmla="*/ 5721959 h 6858000"/>
              <a:gd name="connsiteX154-5155" fmla="*/ 6120262 w 6128435"/>
              <a:gd name="connsiteY154-5156" fmla="*/ 5728358 h 6858000"/>
              <a:gd name="connsiteX155-5157" fmla="*/ 6110194 w 6128435"/>
              <a:gd name="connsiteY155-5158" fmla="*/ 5758853 h 6858000"/>
              <a:gd name="connsiteX156-5159" fmla="*/ 6127519 w 6128435"/>
              <a:gd name="connsiteY156-5160" fmla="*/ 5865775 h 6858000"/>
              <a:gd name="connsiteX157-5161" fmla="*/ 6128435 w 6128435"/>
              <a:gd name="connsiteY157-5162" fmla="*/ 5870164 h 6858000"/>
              <a:gd name="connsiteX158-5163" fmla="*/ 6119217 w 6128435"/>
              <a:gd name="connsiteY158-5164" fmla="*/ 5888542 h 6858000"/>
              <a:gd name="connsiteX159-5165" fmla="*/ 6115966 w 6128435"/>
              <a:gd name="connsiteY159-5166" fmla="*/ 5898387 h 6858000"/>
              <a:gd name="connsiteX160-5167" fmla="*/ 6111924 w 6128435"/>
              <a:gd name="connsiteY160-5168" fmla="*/ 5900444 h 6858000"/>
              <a:gd name="connsiteX161-5169" fmla="*/ 6108716 w 6128435"/>
              <a:gd name="connsiteY161-5170" fmla="*/ 5915345 h 6858000"/>
              <a:gd name="connsiteX162-5171" fmla="*/ 6109524 w 6128435"/>
              <a:gd name="connsiteY162-5172" fmla="*/ 5917328 h 6858000"/>
              <a:gd name="connsiteX163-5173" fmla="*/ 6102493 w 6128435"/>
              <a:gd name="connsiteY163-5174" fmla="*/ 5928602 h 6858000"/>
              <a:gd name="connsiteX164-5175" fmla="*/ 6056863 w 6128435"/>
              <a:gd name="connsiteY164-5176" fmla="*/ 6000643 h 6858000"/>
              <a:gd name="connsiteX165-5177" fmla="*/ 6045436 w 6128435"/>
              <a:gd name="connsiteY165-5178" fmla="*/ 6124480 h 6858000"/>
              <a:gd name="connsiteX166-5179" fmla="*/ 6030489 w 6128435"/>
              <a:gd name="connsiteY166-5180" fmla="*/ 6317666 h 6858000"/>
              <a:gd name="connsiteX167-5181" fmla="*/ 6007492 w 6128435"/>
              <a:gd name="connsiteY167-5182" fmla="*/ 6440818 h 6858000"/>
              <a:gd name="connsiteX168-5183" fmla="*/ 6009467 w 6128435"/>
              <a:gd name="connsiteY168-5184" fmla="*/ 6487076 h 6858000"/>
              <a:gd name="connsiteX169-5185" fmla="*/ 5995064 w 6128435"/>
              <a:gd name="connsiteY169-5186" fmla="*/ 6540791 h 6858000"/>
              <a:gd name="connsiteX170-5187" fmla="*/ 5996309 w 6128435"/>
              <a:gd name="connsiteY170-5188" fmla="*/ 6543961 h 6858000"/>
              <a:gd name="connsiteX171-5189" fmla="*/ 5996048 w 6128435"/>
              <a:gd name="connsiteY171-5190" fmla="*/ 6555444 h 6858000"/>
              <a:gd name="connsiteX172-5191" fmla="*/ 6002524 w 6128435"/>
              <a:gd name="connsiteY172-5192" fmla="*/ 6560188 h 6858000"/>
              <a:gd name="connsiteX173-5193" fmla="*/ 6006823 w 6128435"/>
              <a:gd name="connsiteY173-5194" fmla="*/ 6578546 h 6858000"/>
              <a:gd name="connsiteX174-5195" fmla="*/ 6004510 w 6128435"/>
              <a:gd name="connsiteY174-5196" fmla="*/ 6599256 h 6858000"/>
              <a:gd name="connsiteX175-5197" fmla="*/ 5986207 w 6128435"/>
              <a:gd name="connsiteY175-5198" fmla="*/ 6695855 h 6858000"/>
              <a:gd name="connsiteX176-5199" fmla="*/ 5979428 w 6128435"/>
              <a:gd name="connsiteY176-5200" fmla="*/ 6754678 h 6858000"/>
              <a:gd name="connsiteX177-5201" fmla="*/ 5983398 w 6128435"/>
              <a:gd name="connsiteY177-5202" fmla="*/ 6778641 h 6858000"/>
              <a:gd name="connsiteX178-5203" fmla="*/ 5984543 w 6128435"/>
              <a:gd name="connsiteY178-5204" fmla="*/ 6811016 h 6858000"/>
              <a:gd name="connsiteX179-5205" fmla="*/ 5981802 w 6128435"/>
              <a:gd name="connsiteY179-5206" fmla="*/ 6838578 h 6858000"/>
              <a:gd name="connsiteX180-5207" fmla="*/ 5979671 w 6128435"/>
              <a:gd name="connsiteY180-5208" fmla="*/ 6858000 h 6858000"/>
              <a:gd name="connsiteX181-5209" fmla="*/ 0 w 6128435"/>
              <a:gd name="connsiteY181-5210" fmla="*/ 6858000 h 6858000"/>
              <a:gd name="connsiteX182-5211" fmla="*/ 0 w 6128435"/>
              <a:gd name="connsiteY182-5212" fmla="*/ 0 h 6858000"/>
              <a:gd name="connsiteX0-5213" fmla="*/ 0 w 6128435"/>
              <a:gd name="connsiteY0-5214" fmla="*/ 0 h 6858000"/>
              <a:gd name="connsiteX1-5215" fmla="*/ 4965888 w 6128435"/>
              <a:gd name="connsiteY1-5216" fmla="*/ 0 h 6858000"/>
              <a:gd name="connsiteX2-5217" fmla="*/ 4967767 w 6128435"/>
              <a:gd name="connsiteY2-5218" fmla="*/ 7930 h 6858000"/>
              <a:gd name="connsiteX3-5219" fmla="*/ 4979444 w 6128435"/>
              <a:gd name="connsiteY3-5220" fmla="*/ 43921 h 6858000"/>
              <a:gd name="connsiteX4-5221" fmla="*/ 5021173 w 6128435"/>
              <a:gd name="connsiteY4-5222" fmla="*/ 123738 h 6858000"/>
              <a:gd name="connsiteX5-5223" fmla="*/ 5075458 w 6128435"/>
              <a:gd name="connsiteY5-5224" fmla="*/ 264355 h 6858000"/>
              <a:gd name="connsiteX6-5225" fmla="*/ 5081175 w 6128435"/>
              <a:gd name="connsiteY6-5226" fmla="*/ 277448 h 6858000"/>
              <a:gd name="connsiteX7-5227" fmla="*/ 5097011 w 6128435"/>
              <a:gd name="connsiteY7-5228" fmla="*/ 355616 h 6858000"/>
              <a:gd name="connsiteX8-5229" fmla="*/ 5130982 w 6128435"/>
              <a:gd name="connsiteY8-5230" fmla="*/ 412030 h 6858000"/>
              <a:gd name="connsiteX9-5231" fmla="*/ 5153000 w 6128435"/>
              <a:gd name="connsiteY9-5232" fmla="*/ 507134 h 6858000"/>
              <a:gd name="connsiteX10-5233" fmla="*/ 5171282 w 6128435"/>
              <a:gd name="connsiteY10-5234" fmla="*/ 602071 h 6858000"/>
              <a:gd name="connsiteX11-5235" fmla="*/ 5176196 w 6128435"/>
              <a:gd name="connsiteY11-5236" fmla="*/ 636822 h 6858000"/>
              <a:gd name="connsiteX12-5237" fmla="*/ 5201957 w 6128435"/>
              <a:gd name="connsiteY12-5238" fmla="*/ 736835 h 6858000"/>
              <a:gd name="connsiteX13-5239" fmla="*/ 5185452 w 6128435"/>
              <a:gd name="connsiteY13-5240" fmla="*/ 745392 h 6858000"/>
              <a:gd name="connsiteX14-5241" fmla="*/ 5189051 w 6128435"/>
              <a:gd name="connsiteY14-5242" fmla="*/ 782518 h 6858000"/>
              <a:gd name="connsiteX15-5243" fmla="*/ 5210428 w 6128435"/>
              <a:gd name="connsiteY15-5244" fmla="*/ 815772 h 6858000"/>
              <a:gd name="connsiteX16-5245" fmla="*/ 5221088 w 6128435"/>
              <a:gd name="connsiteY16-5246" fmla="*/ 860193 h 6858000"/>
              <a:gd name="connsiteX17-5247" fmla="*/ 5227653 w 6128435"/>
              <a:gd name="connsiteY17-5248" fmla="*/ 886709 h 6858000"/>
              <a:gd name="connsiteX18-5249" fmla="*/ 5230806 w 6128435"/>
              <a:gd name="connsiteY18-5250" fmla="*/ 961354 h 6858000"/>
              <a:gd name="connsiteX19-5251" fmla="*/ 5201018 w 6128435"/>
              <a:gd name="connsiteY19-5252" fmla="*/ 1095027 h 6858000"/>
              <a:gd name="connsiteX20-5253" fmla="*/ 5202153 w 6128435"/>
              <a:gd name="connsiteY20-5254" fmla="*/ 1133224 h 6858000"/>
              <a:gd name="connsiteX21-5255" fmla="*/ 5207370 w 6128435"/>
              <a:gd name="connsiteY21-5256" fmla="*/ 1138097 h 6858000"/>
              <a:gd name="connsiteX22-5257" fmla="*/ 5189234 w 6128435"/>
              <a:gd name="connsiteY22-5258" fmla="*/ 1193495 h 6858000"/>
              <a:gd name="connsiteX23-5259" fmla="*/ 5202769 w 6128435"/>
              <a:gd name="connsiteY23-5260" fmla="*/ 1269450 h 6858000"/>
              <a:gd name="connsiteX24-5261" fmla="*/ 5225968 w 6128435"/>
              <a:gd name="connsiteY24-5262" fmla="*/ 1357994 h 6858000"/>
              <a:gd name="connsiteX25-5263" fmla="*/ 5233819 w 6128435"/>
              <a:gd name="connsiteY25-5264" fmla="*/ 1380922 h 6858000"/>
              <a:gd name="connsiteX26-5265" fmla="*/ 5237226 w 6128435"/>
              <a:gd name="connsiteY26-5266" fmla="*/ 1441327 h 6858000"/>
              <a:gd name="connsiteX27-5267" fmla="*/ 5244434 w 6128435"/>
              <a:gd name="connsiteY27-5268" fmla="*/ 1580810 h 6858000"/>
              <a:gd name="connsiteX28-5269" fmla="*/ 5251453 w 6128435"/>
              <a:gd name="connsiteY28-5270" fmla="*/ 1583934 h 6858000"/>
              <a:gd name="connsiteX29-5271" fmla="*/ 5253136 w 6128435"/>
              <a:gd name="connsiteY29-5272" fmla="*/ 1595457 h 6858000"/>
              <a:gd name="connsiteX30-5273" fmla="*/ 5254863 w 6128435"/>
              <a:gd name="connsiteY30-5274" fmla="*/ 1598311 h 6858000"/>
              <a:gd name="connsiteX31-5275" fmla="*/ 5263491 w 6128435"/>
              <a:gd name="connsiteY31-5276" fmla="*/ 1642938 h 6858000"/>
              <a:gd name="connsiteX32-5277" fmla="*/ 5261314 w 6128435"/>
              <a:gd name="connsiteY32-5278" fmla="*/ 1689177 h 6858000"/>
              <a:gd name="connsiteX33-5279" fmla="*/ 5259788 w 6128435"/>
              <a:gd name="connsiteY33-5280" fmla="*/ 1768516 h 6858000"/>
              <a:gd name="connsiteX34-5281" fmla="*/ 5272526 w 6128435"/>
              <a:gd name="connsiteY34-5282" fmla="*/ 1936940 h 6858000"/>
              <a:gd name="connsiteX35-5283" fmla="*/ 5252592 w 6128435"/>
              <a:gd name="connsiteY35-5284" fmla="*/ 2092210 h 6858000"/>
              <a:gd name="connsiteX36-5285" fmla="*/ 5264303 w 6128435"/>
              <a:gd name="connsiteY36-5286" fmla="*/ 2225157 h 6858000"/>
              <a:gd name="connsiteX37-5287" fmla="*/ 5254949 w 6128435"/>
              <a:gd name="connsiteY37-5288" fmla="*/ 2236160 h 6858000"/>
              <a:gd name="connsiteX38-5289" fmla="*/ 5250104 w 6128435"/>
              <a:gd name="connsiteY38-5290" fmla="*/ 2249166 h 6858000"/>
              <a:gd name="connsiteX39-5291" fmla="*/ 5251214 w 6128435"/>
              <a:gd name="connsiteY39-5292" fmla="*/ 2250944 h 6858000"/>
              <a:gd name="connsiteX40-5293" fmla="*/ 5250644 w 6128435"/>
              <a:gd name="connsiteY40-5294" fmla="*/ 2266619 h 6858000"/>
              <a:gd name="connsiteX41-5295" fmla="*/ 5247111 w 6128435"/>
              <a:gd name="connsiteY41-5296" fmla="*/ 2269679 h 6858000"/>
              <a:gd name="connsiteX42-5297" fmla="*/ 5245653 w 6128435"/>
              <a:gd name="connsiteY42-5298" fmla="*/ 2280317 h 6858000"/>
              <a:gd name="connsiteX43-5299" fmla="*/ 5239901 w 6128435"/>
              <a:gd name="connsiteY43-5300" fmla="*/ 2300961 h 6858000"/>
              <a:gd name="connsiteX44-5301" fmla="*/ 5241522 w 6128435"/>
              <a:gd name="connsiteY44-5302" fmla="*/ 2305114 h 6858000"/>
              <a:gd name="connsiteX45-5303" fmla="*/ 5237050 w 6128435"/>
              <a:gd name="connsiteY45-5304" fmla="*/ 2336703 h 6858000"/>
              <a:gd name="connsiteX46-5305" fmla="*/ 5238267 w 6128435"/>
              <a:gd name="connsiteY46-5306" fmla="*/ 2337277 h 6858000"/>
              <a:gd name="connsiteX47-5307" fmla="*/ 5242602 w 6128435"/>
              <a:gd name="connsiteY47-5308" fmla="*/ 2346782 h 6858000"/>
              <a:gd name="connsiteX48-5309" fmla="*/ 5247963 w 6128435"/>
              <a:gd name="connsiteY48-5310" fmla="*/ 2364638 h 6858000"/>
              <a:gd name="connsiteX49-5311" fmla="*/ 5271650 w 6128435"/>
              <a:gd name="connsiteY49-5312" fmla="*/ 2440467 h 6858000"/>
              <a:gd name="connsiteX50-5313" fmla="*/ 5271438 w 6128435"/>
              <a:gd name="connsiteY50-5314" fmla="*/ 2447186 h 6858000"/>
              <a:gd name="connsiteX51-5315" fmla="*/ 5271722 w 6128435"/>
              <a:gd name="connsiteY51-5316" fmla="*/ 2447359 h 6858000"/>
              <a:gd name="connsiteX52-5317" fmla="*/ 5272069 w 6128435"/>
              <a:gd name="connsiteY52-5318" fmla="*/ 2454523 h 6858000"/>
              <a:gd name="connsiteX53-5319" fmla="*/ 5271049 w 6128435"/>
              <a:gd name="connsiteY53-5320" fmla="*/ 2459442 h 6858000"/>
              <a:gd name="connsiteX54-5321" fmla="*/ 5270636 w 6128435"/>
              <a:gd name="connsiteY54-5322" fmla="*/ 2472481 h 6858000"/>
              <a:gd name="connsiteX55-5323" fmla="*/ 5307538 w 6128435"/>
              <a:gd name="connsiteY55-5324" fmla="*/ 2514685 h 6858000"/>
              <a:gd name="connsiteX56-5325" fmla="*/ 5337604 w 6128435"/>
              <a:gd name="connsiteY56-5326" fmla="*/ 2597632 h 6858000"/>
              <a:gd name="connsiteX57-5327" fmla="*/ 5407503 w 6128435"/>
              <a:gd name="connsiteY57-5328" fmla="*/ 2786290 h 6858000"/>
              <a:gd name="connsiteX58-5329" fmla="*/ 5407356 w 6128435"/>
              <a:gd name="connsiteY58-5330" fmla="*/ 2787545 h 6858000"/>
              <a:gd name="connsiteX59-5331" fmla="*/ 5411130 w 6128435"/>
              <a:gd name="connsiteY59-5332" fmla="*/ 2788640 h 6858000"/>
              <a:gd name="connsiteX60-5333" fmla="*/ 5416439 w 6128435"/>
              <a:gd name="connsiteY60-5334" fmla="*/ 2805666 h 6858000"/>
              <a:gd name="connsiteX61-5335" fmla="*/ 5416589 w 6128435"/>
              <a:gd name="connsiteY61-5336" fmla="*/ 2810822 h 6858000"/>
              <a:gd name="connsiteX62-5337" fmla="*/ 5418542 w 6128435"/>
              <a:gd name="connsiteY62-5338" fmla="*/ 2817745 h 6858000"/>
              <a:gd name="connsiteX63-5339" fmla="*/ 5418847 w 6128435"/>
              <a:gd name="connsiteY63-5340" fmla="*/ 2817825 h 6858000"/>
              <a:gd name="connsiteX64-5341" fmla="*/ 5423364 w 6128435"/>
              <a:gd name="connsiteY64-5342" fmla="*/ 2858292 h 6858000"/>
              <a:gd name="connsiteX65-5343" fmla="*/ 5479298 w 6128435"/>
              <a:gd name="connsiteY65-5344" fmla="*/ 2947791 h 6858000"/>
              <a:gd name="connsiteX66-5345" fmla="*/ 5481770 w 6128435"/>
              <a:gd name="connsiteY66-5346" fmla="*/ 2951352 h 6858000"/>
              <a:gd name="connsiteX67-5347" fmla="*/ 5481013 w 6128435"/>
              <a:gd name="connsiteY67-5348" fmla="*/ 2973461 h 6858000"/>
              <a:gd name="connsiteX68-5349" fmla="*/ 5482045 w 6128435"/>
              <a:gd name="connsiteY68-5350" fmla="*/ 2984371 h 6858000"/>
              <a:gd name="connsiteX69-5351" fmla="*/ 5479405 w 6128435"/>
              <a:gd name="connsiteY69-5352" fmla="*/ 2988507 h 6858000"/>
              <a:gd name="connsiteX70-5353" fmla="*/ 5482415 w 6128435"/>
              <a:gd name="connsiteY70-5354" fmla="*/ 3004079 h 6858000"/>
              <a:gd name="connsiteX71-5355" fmla="*/ 5483865 w 6128435"/>
              <a:gd name="connsiteY71-5356" fmla="*/ 3005467 h 6858000"/>
              <a:gd name="connsiteX72-5357" fmla="*/ 5482236 w 6128435"/>
              <a:gd name="connsiteY72-5358" fmla="*/ 3019791 h 6858000"/>
              <a:gd name="connsiteX73-5359" fmla="*/ 5475895 w 6128435"/>
              <a:gd name="connsiteY73-5360" fmla="*/ 3033578 h 6858000"/>
              <a:gd name="connsiteX74-5361" fmla="*/ 5477595 w 6128435"/>
              <a:gd name="connsiteY74-5362" fmla="*/ 3250534 h 6858000"/>
              <a:gd name="connsiteX75-5363" fmla="*/ 5532836 w 6128435"/>
              <a:gd name="connsiteY75-5364" fmla="*/ 3353840 h 6858000"/>
              <a:gd name="connsiteX76-5365" fmla="*/ 5561229 w 6128435"/>
              <a:gd name="connsiteY76-5366" fmla="*/ 3395784 h 6858000"/>
              <a:gd name="connsiteX77-5367" fmla="*/ 5589758 w 6128435"/>
              <a:gd name="connsiteY77-5368" fmla="*/ 3506453 h 6858000"/>
              <a:gd name="connsiteX78-5369" fmla="*/ 5596144 w 6128435"/>
              <a:gd name="connsiteY78-5370" fmla="*/ 3534624 h 6858000"/>
              <a:gd name="connsiteX79-5371" fmla="*/ 5597750 w 6128435"/>
              <a:gd name="connsiteY79-5372" fmla="*/ 3534129 h 6858000"/>
              <a:gd name="connsiteX80-5373" fmla="*/ 5599700 w 6128435"/>
              <a:gd name="connsiteY80-5374" fmla="*/ 3547221 h 6858000"/>
              <a:gd name="connsiteX81-5375" fmla="*/ 5615031 w 6128435"/>
              <a:gd name="connsiteY81-5376" fmla="*/ 3557482 h 6858000"/>
              <a:gd name="connsiteX82-5377" fmla="*/ 5618377 w 6128435"/>
              <a:gd name="connsiteY82-5378" fmla="*/ 3588431 h 6858000"/>
              <a:gd name="connsiteX83-5379" fmla="*/ 5612155 w 6128435"/>
              <a:gd name="connsiteY83-5380" fmla="*/ 3589869 h 6858000"/>
              <a:gd name="connsiteX84-5381" fmla="*/ 5620843 w 6128435"/>
              <a:gd name="connsiteY84-5382" fmla="*/ 3606745 h 6858000"/>
              <a:gd name="connsiteX85-5383" fmla="*/ 5655472 w 6128435"/>
              <a:gd name="connsiteY85-5384" fmla="*/ 3678877 h 6858000"/>
              <a:gd name="connsiteX86-5385" fmla="*/ 5680448 w 6128435"/>
              <a:gd name="connsiteY86-5386" fmla="*/ 3717760 h 6858000"/>
              <a:gd name="connsiteX87-5387" fmla="*/ 5683015 w 6128435"/>
              <a:gd name="connsiteY87-5388" fmla="*/ 3762025 h 6858000"/>
              <a:gd name="connsiteX88-5389" fmla="*/ 5696643 w 6128435"/>
              <a:gd name="connsiteY88-5390" fmla="*/ 3773888 h 6858000"/>
              <a:gd name="connsiteX89-5391" fmla="*/ 5699203 w 6128435"/>
              <a:gd name="connsiteY89-5392" fmla="*/ 3775823 h 6858000"/>
              <a:gd name="connsiteX90-5393" fmla="*/ 5704824 w 6128435"/>
              <a:gd name="connsiteY90-5394" fmla="*/ 3785966 h 6858000"/>
              <a:gd name="connsiteX91-5395" fmla="*/ 5712204 w 6128435"/>
              <a:gd name="connsiteY91-5396" fmla="*/ 3785830 h 6858000"/>
              <a:gd name="connsiteX92-5397" fmla="*/ 5724816 w 6128435"/>
              <a:gd name="connsiteY92-5398" fmla="*/ 3798949 h 6858000"/>
              <a:gd name="connsiteX93-5399" fmla="*/ 5733539 w 6128435"/>
              <a:gd name="connsiteY93-5400" fmla="*/ 3818457 h 6858000"/>
              <a:gd name="connsiteX94-5401" fmla="*/ 5768491 w 6128435"/>
              <a:gd name="connsiteY94-5402" fmla="*/ 3914399 h 6858000"/>
              <a:gd name="connsiteX95-5403" fmla="*/ 5793123 w 6128435"/>
              <a:gd name="connsiteY95-5404" fmla="*/ 3969952 h 6858000"/>
              <a:gd name="connsiteX96-5405" fmla="*/ 5808321 w 6128435"/>
              <a:gd name="connsiteY96-5406" fmla="*/ 3988153 h 6858000"/>
              <a:gd name="connsiteX97-5407" fmla="*/ 5825621 w 6128435"/>
              <a:gd name="connsiteY97-5408" fmla="*/ 4015525 h 6858000"/>
              <a:gd name="connsiteX98-5409" fmla="*/ 5860672 w 6128435"/>
              <a:gd name="connsiteY98-5410" fmla="*/ 4061579 h 6858000"/>
              <a:gd name="connsiteX99-5411" fmla="*/ 5872173 w 6128435"/>
              <a:gd name="connsiteY99-5412" fmla="*/ 4088497 h 6858000"/>
              <a:gd name="connsiteX100-5413" fmla="*/ 5883705 w 6128435"/>
              <a:gd name="connsiteY100-5414" fmla="*/ 4101899 h 6858000"/>
              <a:gd name="connsiteX101-5415" fmla="*/ 5885314 w 6128435"/>
              <a:gd name="connsiteY101-5416" fmla="*/ 4108387 h 6858000"/>
              <a:gd name="connsiteX102-5417" fmla="*/ 5894095 w 6128435"/>
              <a:gd name="connsiteY102-5418" fmla="*/ 4128857 h 6858000"/>
              <a:gd name="connsiteX103-5419" fmla="*/ 5898339 w 6128435"/>
              <a:gd name="connsiteY103-5420" fmla="*/ 4140800 h 6858000"/>
              <a:gd name="connsiteX104-5421" fmla="*/ 5899734 w 6128435"/>
              <a:gd name="connsiteY104-5422" fmla="*/ 4145632 h 6858000"/>
              <a:gd name="connsiteX105-5423" fmla="*/ 5897098 w 6128435"/>
              <a:gd name="connsiteY105-5424" fmla="*/ 4157819 h 6858000"/>
              <a:gd name="connsiteX106-5425" fmla="*/ 5903513 w 6128435"/>
              <a:gd name="connsiteY106-5426" fmla="*/ 4187661 h 6858000"/>
              <a:gd name="connsiteX107-5427" fmla="*/ 5917114 w 6128435"/>
              <a:gd name="connsiteY107-5428" fmla="*/ 4213096 h 6858000"/>
              <a:gd name="connsiteX108-5429" fmla="*/ 5921153 w 6128435"/>
              <a:gd name="connsiteY108-5430" fmla="*/ 4236222 h 6858000"/>
              <a:gd name="connsiteX109-5431" fmla="*/ 5924233 w 6128435"/>
              <a:gd name="connsiteY109-5432" fmla="*/ 4242060 h 6858000"/>
              <a:gd name="connsiteX110-5433" fmla="*/ 5928910 w 6128435"/>
              <a:gd name="connsiteY110-5434" fmla="*/ 4300973 h 6858000"/>
              <a:gd name="connsiteX111-5435" fmla="*/ 5939320 w 6128435"/>
              <a:gd name="connsiteY111-5436" fmla="*/ 4340435 h 6858000"/>
              <a:gd name="connsiteX112-5437" fmla="*/ 5946705 w 6128435"/>
              <a:gd name="connsiteY112-5438" fmla="*/ 4428051 h 6858000"/>
              <a:gd name="connsiteX113-5439" fmla="*/ 5949261 w 6128435"/>
              <a:gd name="connsiteY113-5440" fmla="*/ 4449185 h 6858000"/>
              <a:gd name="connsiteX114-5441" fmla="*/ 5957504 w 6128435"/>
              <a:gd name="connsiteY114-5442" fmla="*/ 4465911 h 6858000"/>
              <a:gd name="connsiteX115-5443" fmla="*/ 5964689 w 6128435"/>
              <a:gd name="connsiteY115-5444" fmla="*/ 4468532 h 6858000"/>
              <a:gd name="connsiteX116-5445" fmla="*/ 5967062 w 6128435"/>
              <a:gd name="connsiteY116-5446" fmla="*/ 4479923 h 6858000"/>
              <a:gd name="connsiteX117-5447" fmla="*/ 5968960 w 6128435"/>
              <a:gd name="connsiteY117-5448" fmla="*/ 4482655 h 6858000"/>
              <a:gd name="connsiteX118-5449" fmla="*/ 5978567 w 6128435"/>
              <a:gd name="connsiteY118-5450" fmla="*/ 4498605 h 6858000"/>
              <a:gd name="connsiteX119-5451" fmla="*/ 5980106 w 6128435"/>
              <a:gd name="connsiteY119-5452" fmla="*/ 4585087 h 6858000"/>
              <a:gd name="connsiteX120-5453" fmla="*/ 5998138 w 6128435"/>
              <a:gd name="connsiteY120-5454" fmla="*/ 4697518 h 6858000"/>
              <a:gd name="connsiteX121-5455" fmla="*/ 6013516 w 6128435"/>
              <a:gd name="connsiteY121-5456" fmla="*/ 4786619 h 6858000"/>
              <a:gd name="connsiteX122-5457" fmla="*/ 6025404 w 6128435"/>
              <a:gd name="connsiteY122-5458" fmla="*/ 4858148 h 6858000"/>
              <a:gd name="connsiteX123-5459" fmla="*/ 6007749 w 6128435"/>
              <a:gd name="connsiteY123-5460" fmla="*/ 4964715 h 6858000"/>
              <a:gd name="connsiteX124-5461" fmla="*/ 6005269 w 6128435"/>
              <a:gd name="connsiteY124-5462" fmla="*/ 5150567 h 6858000"/>
              <a:gd name="connsiteX125-5463" fmla="*/ 6001127 w 6128435"/>
              <a:gd name="connsiteY125-5464" fmla="*/ 5164609 h 6858000"/>
              <a:gd name="connsiteX126-5465" fmla="*/ 5996647 w 6128435"/>
              <a:gd name="connsiteY126-5466" fmla="*/ 5185640 h 6858000"/>
              <a:gd name="connsiteX127-5467" fmla="*/ 5998514 w 6128435"/>
              <a:gd name="connsiteY127-5468" fmla="*/ 5189673 h 6858000"/>
              <a:gd name="connsiteX128-5469" fmla="*/ 5995970 w 6128435"/>
              <a:gd name="connsiteY128-5470" fmla="*/ 5221547 h 6858000"/>
              <a:gd name="connsiteX129-5471" fmla="*/ 5997218 w 6128435"/>
              <a:gd name="connsiteY129-5472" fmla="*/ 5222031 h 6858000"/>
              <a:gd name="connsiteX130-5473" fmla="*/ 6002116 w 6128435"/>
              <a:gd name="connsiteY130-5474" fmla="*/ 5231223 h 6858000"/>
              <a:gd name="connsiteX131-5475" fmla="*/ 6008541 w 6128435"/>
              <a:gd name="connsiteY131-5476" fmla="*/ 5248680 h 6858000"/>
              <a:gd name="connsiteX132-5477" fmla="*/ 6039260 w 6128435"/>
              <a:gd name="connsiteY132-5478" fmla="*/ 5289518 h 6858000"/>
              <a:gd name="connsiteX133-5479" fmla="*/ 6036748 w 6128435"/>
              <a:gd name="connsiteY133-5480" fmla="*/ 5322752 h 6858000"/>
              <a:gd name="connsiteX134-5481" fmla="*/ 6036943 w 6128435"/>
              <a:gd name="connsiteY134-5482" fmla="*/ 5329480 h 6858000"/>
              <a:gd name="connsiteX135-5483" fmla="*/ 6037236 w 6128435"/>
              <a:gd name="connsiteY135-5484" fmla="*/ 5329634 h 6858000"/>
              <a:gd name="connsiteX136-5485" fmla="*/ 6038019 w 6128435"/>
              <a:gd name="connsiteY136-5486" fmla="*/ 5336764 h 6858000"/>
              <a:gd name="connsiteX137-5487" fmla="*/ 6037298 w 6128435"/>
              <a:gd name="connsiteY137-5488" fmla="*/ 5341753 h 6858000"/>
              <a:gd name="connsiteX138-5489" fmla="*/ 6037677 w 6128435"/>
              <a:gd name="connsiteY138-5490" fmla="*/ 5354807 h 6858000"/>
              <a:gd name="connsiteX139-5491" fmla="*/ 6039728 w 6128435"/>
              <a:gd name="connsiteY139-5492" fmla="*/ 5359416 h 6858000"/>
              <a:gd name="connsiteX140-5493" fmla="*/ 6043311 w 6128435"/>
              <a:gd name="connsiteY140-5494" fmla="*/ 5361407 h 6858000"/>
              <a:gd name="connsiteX141-5495" fmla="*/ 6042954 w 6128435"/>
              <a:gd name="connsiteY141-5496" fmla="*/ 5362576 h 6858000"/>
              <a:gd name="connsiteX142-5497" fmla="*/ 6053435 w 6128435"/>
              <a:gd name="connsiteY142-5498" fmla="*/ 5387547 h 6858000"/>
              <a:gd name="connsiteX143-5499" fmla="*/ 6065933 w 6128435"/>
              <a:gd name="connsiteY143-5500" fmla="*/ 5443002 h 6858000"/>
              <a:gd name="connsiteX144-5501" fmla="*/ 6068640 w 6128435"/>
              <a:gd name="connsiteY144-5502" fmla="*/ 5474503 h 6858000"/>
              <a:gd name="connsiteX145-5503" fmla="*/ 6080922 w 6128435"/>
              <a:gd name="connsiteY145-5504" fmla="*/ 5561070 h 6858000"/>
              <a:gd name="connsiteX146-5505" fmla="*/ 6096949 w 6128435"/>
              <a:gd name="connsiteY146-5506" fmla="*/ 5648179 h 6858000"/>
              <a:gd name="connsiteX147-5507" fmla="*/ 6125703 w 6128435"/>
              <a:gd name="connsiteY147-5508" fmla="*/ 5692894 h 6858000"/>
              <a:gd name="connsiteX148-5509" fmla="*/ 6126670 w 6128435"/>
              <a:gd name="connsiteY148-5510" fmla="*/ 5697882 h 6858000"/>
              <a:gd name="connsiteX149-5511" fmla="*/ 6124061 w 6128435"/>
              <a:gd name="connsiteY149-5512" fmla="*/ 5710294 h 6858000"/>
              <a:gd name="connsiteX150-5513" fmla="*/ 6122213 w 6128435"/>
              <a:gd name="connsiteY150-5514" fmla="*/ 5714762 h 6858000"/>
              <a:gd name="connsiteX151-5515" fmla="*/ 6121353 w 6128435"/>
              <a:gd name="connsiteY151-5516" fmla="*/ 5721725 h 6858000"/>
              <a:gd name="connsiteX152-5517" fmla="*/ 6121607 w 6128435"/>
              <a:gd name="connsiteY152-5518" fmla="*/ 5721959 h 6858000"/>
              <a:gd name="connsiteX153-5519" fmla="*/ 6120262 w 6128435"/>
              <a:gd name="connsiteY153-5520" fmla="*/ 5728358 h 6858000"/>
              <a:gd name="connsiteX154-5521" fmla="*/ 6110194 w 6128435"/>
              <a:gd name="connsiteY154-5522" fmla="*/ 5758853 h 6858000"/>
              <a:gd name="connsiteX155-5523" fmla="*/ 6127519 w 6128435"/>
              <a:gd name="connsiteY155-5524" fmla="*/ 5865775 h 6858000"/>
              <a:gd name="connsiteX156-5525" fmla="*/ 6128435 w 6128435"/>
              <a:gd name="connsiteY156-5526" fmla="*/ 5870164 h 6858000"/>
              <a:gd name="connsiteX157-5527" fmla="*/ 6119217 w 6128435"/>
              <a:gd name="connsiteY157-5528" fmla="*/ 5888542 h 6858000"/>
              <a:gd name="connsiteX158-5529" fmla="*/ 6115966 w 6128435"/>
              <a:gd name="connsiteY158-5530" fmla="*/ 5898387 h 6858000"/>
              <a:gd name="connsiteX159-5531" fmla="*/ 6111924 w 6128435"/>
              <a:gd name="connsiteY159-5532" fmla="*/ 5900444 h 6858000"/>
              <a:gd name="connsiteX160-5533" fmla="*/ 6108716 w 6128435"/>
              <a:gd name="connsiteY160-5534" fmla="*/ 5915345 h 6858000"/>
              <a:gd name="connsiteX161-5535" fmla="*/ 6109524 w 6128435"/>
              <a:gd name="connsiteY161-5536" fmla="*/ 5917328 h 6858000"/>
              <a:gd name="connsiteX162-5537" fmla="*/ 6102493 w 6128435"/>
              <a:gd name="connsiteY162-5538" fmla="*/ 5928602 h 6858000"/>
              <a:gd name="connsiteX163-5539" fmla="*/ 6056863 w 6128435"/>
              <a:gd name="connsiteY163-5540" fmla="*/ 6000643 h 6858000"/>
              <a:gd name="connsiteX164-5541" fmla="*/ 6045436 w 6128435"/>
              <a:gd name="connsiteY164-5542" fmla="*/ 6124480 h 6858000"/>
              <a:gd name="connsiteX165-5543" fmla="*/ 6030489 w 6128435"/>
              <a:gd name="connsiteY165-5544" fmla="*/ 6317666 h 6858000"/>
              <a:gd name="connsiteX166-5545" fmla="*/ 6007492 w 6128435"/>
              <a:gd name="connsiteY166-5546" fmla="*/ 6440818 h 6858000"/>
              <a:gd name="connsiteX167-5547" fmla="*/ 6009467 w 6128435"/>
              <a:gd name="connsiteY167-5548" fmla="*/ 6487076 h 6858000"/>
              <a:gd name="connsiteX168-5549" fmla="*/ 5995064 w 6128435"/>
              <a:gd name="connsiteY168-5550" fmla="*/ 6540791 h 6858000"/>
              <a:gd name="connsiteX169-5551" fmla="*/ 5996309 w 6128435"/>
              <a:gd name="connsiteY169-5552" fmla="*/ 6543961 h 6858000"/>
              <a:gd name="connsiteX170-5553" fmla="*/ 5996048 w 6128435"/>
              <a:gd name="connsiteY170-5554" fmla="*/ 6555444 h 6858000"/>
              <a:gd name="connsiteX171-5555" fmla="*/ 6002524 w 6128435"/>
              <a:gd name="connsiteY171-5556" fmla="*/ 6560188 h 6858000"/>
              <a:gd name="connsiteX172-5557" fmla="*/ 6006823 w 6128435"/>
              <a:gd name="connsiteY172-5558" fmla="*/ 6578546 h 6858000"/>
              <a:gd name="connsiteX173-5559" fmla="*/ 6004510 w 6128435"/>
              <a:gd name="connsiteY173-5560" fmla="*/ 6599256 h 6858000"/>
              <a:gd name="connsiteX174-5561" fmla="*/ 5986207 w 6128435"/>
              <a:gd name="connsiteY174-5562" fmla="*/ 6695855 h 6858000"/>
              <a:gd name="connsiteX175-5563" fmla="*/ 5979428 w 6128435"/>
              <a:gd name="connsiteY175-5564" fmla="*/ 6754678 h 6858000"/>
              <a:gd name="connsiteX176-5565" fmla="*/ 5983398 w 6128435"/>
              <a:gd name="connsiteY176-5566" fmla="*/ 6778641 h 6858000"/>
              <a:gd name="connsiteX177-5567" fmla="*/ 5984543 w 6128435"/>
              <a:gd name="connsiteY177-5568" fmla="*/ 6811016 h 6858000"/>
              <a:gd name="connsiteX178-5569" fmla="*/ 5981802 w 6128435"/>
              <a:gd name="connsiteY178-5570" fmla="*/ 6838578 h 6858000"/>
              <a:gd name="connsiteX179-5571" fmla="*/ 5979671 w 6128435"/>
              <a:gd name="connsiteY179-5572" fmla="*/ 6858000 h 6858000"/>
              <a:gd name="connsiteX180-5573" fmla="*/ 0 w 6128435"/>
              <a:gd name="connsiteY180-5574" fmla="*/ 6858000 h 6858000"/>
              <a:gd name="connsiteX181-5575" fmla="*/ 0 w 6128435"/>
              <a:gd name="connsiteY181-5576" fmla="*/ 0 h 6858000"/>
              <a:gd name="connsiteX0-5577" fmla="*/ 0 w 6128435"/>
              <a:gd name="connsiteY0-5578" fmla="*/ 0 h 6858000"/>
              <a:gd name="connsiteX1-5579" fmla="*/ 4965888 w 6128435"/>
              <a:gd name="connsiteY1-5580" fmla="*/ 0 h 6858000"/>
              <a:gd name="connsiteX2-5581" fmla="*/ 4967767 w 6128435"/>
              <a:gd name="connsiteY2-5582" fmla="*/ 7930 h 6858000"/>
              <a:gd name="connsiteX3-5583" fmla="*/ 4979444 w 6128435"/>
              <a:gd name="connsiteY3-5584" fmla="*/ 43921 h 6858000"/>
              <a:gd name="connsiteX4-5585" fmla="*/ 5021173 w 6128435"/>
              <a:gd name="connsiteY4-5586" fmla="*/ 123738 h 6858000"/>
              <a:gd name="connsiteX5-5587" fmla="*/ 5075458 w 6128435"/>
              <a:gd name="connsiteY5-5588" fmla="*/ 264355 h 6858000"/>
              <a:gd name="connsiteX6-5589" fmla="*/ 5081175 w 6128435"/>
              <a:gd name="connsiteY6-5590" fmla="*/ 277448 h 6858000"/>
              <a:gd name="connsiteX7-5591" fmla="*/ 5097011 w 6128435"/>
              <a:gd name="connsiteY7-5592" fmla="*/ 355616 h 6858000"/>
              <a:gd name="connsiteX8-5593" fmla="*/ 5130982 w 6128435"/>
              <a:gd name="connsiteY8-5594" fmla="*/ 412030 h 6858000"/>
              <a:gd name="connsiteX9-5595" fmla="*/ 5153000 w 6128435"/>
              <a:gd name="connsiteY9-5596" fmla="*/ 507134 h 6858000"/>
              <a:gd name="connsiteX10-5597" fmla="*/ 5171282 w 6128435"/>
              <a:gd name="connsiteY10-5598" fmla="*/ 602071 h 6858000"/>
              <a:gd name="connsiteX11-5599" fmla="*/ 5176196 w 6128435"/>
              <a:gd name="connsiteY11-5600" fmla="*/ 636822 h 6858000"/>
              <a:gd name="connsiteX12-5601" fmla="*/ 5201957 w 6128435"/>
              <a:gd name="connsiteY12-5602" fmla="*/ 736835 h 6858000"/>
              <a:gd name="connsiteX13-5603" fmla="*/ 5185452 w 6128435"/>
              <a:gd name="connsiteY13-5604" fmla="*/ 745392 h 6858000"/>
              <a:gd name="connsiteX14-5605" fmla="*/ 5189051 w 6128435"/>
              <a:gd name="connsiteY14-5606" fmla="*/ 782518 h 6858000"/>
              <a:gd name="connsiteX15-5607" fmla="*/ 5210428 w 6128435"/>
              <a:gd name="connsiteY15-5608" fmla="*/ 815772 h 6858000"/>
              <a:gd name="connsiteX16-5609" fmla="*/ 5221088 w 6128435"/>
              <a:gd name="connsiteY16-5610" fmla="*/ 860193 h 6858000"/>
              <a:gd name="connsiteX17-5611" fmla="*/ 5227653 w 6128435"/>
              <a:gd name="connsiteY17-5612" fmla="*/ 886709 h 6858000"/>
              <a:gd name="connsiteX18-5613" fmla="*/ 5230806 w 6128435"/>
              <a:gd name="connsiteY18-5614" fmla="*/ 961354 h 6858000"/>
              <a:gd name="connsiteX19-5615" fmla="*/ 5201018 w 6128435"/>
              <a:gd name="connsiteY19-5616" fmla="*/ 1095027 h 6858000"/>
              <a:gd name="connsiteX20-5617" fmla="*/ 5202153 w 6128435"/>
              <a:gd name="connsiteY20-5618" fmla="*/ 1133224 h 6858000"/>
              <a:gd name="connsiteX21-5619" fmla="*/ 5207370 w 6128435"/>
              <a:gd name="connsiteY21-5620" fmla="*/ 1138097 h 6858000"/>
              <a:gd name="connsiteX22-5621" fmla="*/ 5189234 w 6128435"/>
              <a:gd name="connsiteY22-5622" fmla="*/ 1193495 h 6858000"/>
              <a:gd name="connsiteX23-5623" fmla="*/ 5202769 w 6128435"/>
              <a:gd name="connsiteY23-5624" fmla="*/ 1269450 h 6858000"/>
              <a:gd name="connsiteX24-5625" fmla="*/ 5225968 w 6128435"/>
              <a:gd name="connsiteY24-5626" fmla="*/ 1357994 h 6858000"/>
              <a:gd name="connsiteX25-5627" fmla="*/ 5233819 w 6128435"/>
              <a:gd name="connsiteY25-5628" fmla="*/ 1380922 h 6858000"/>
              <a:gd name="connsiteX26-5629" fmla="*/ 5237226 w 6128435"/>
              <a:gd name="connsiteY26-5630" fmla="*/ 1441327 h 6858000"/>
              <a:gd name="connsiteX27-5631" fmla="*/ 5244434 w 6128435"/>
              <a:gd name="connsiteY27-5632" fmla="*/ 1580810 h 6858000"/>
              <a:gd name="connsiteX28-5633" fmla="*/ 5251453 w 6128435"/>
              <a:gd name="connsiteY28-5634" fmla="*/ 1583934 h 6858000"/>
              <a:gd name="connsiteX29-5635" fmla="*/ 5253136 w 6128435"/>
              <a:gd name="connsiteY29-5636" fmla="*/ 1595457 h 6858000"/>
              <a:gd name="connsiteX30-5637" fmla="*/ 5254863 w 6128435"/>
              <a:gd name="connsiteY30-5638" fmla="*/ 1598311 h 6858000"/>
              <a:gd name="connsiteX31-5639" fmla="*/ 5263491 w 6128435"/>
              <a:gd name="connsiteY31-5640" fmla="*/ 1642938 h 6858000"/>
              <a:gd name="connsiteX32-5641" fmla="*/ 5261314 w 6128435"/>
              <a:gd name="connsiteY32-5642" fmla="*/ 1689177 h 6858000"/>
              <a:gd name="connsiteX33-5643" fmla="*/ 5259788 w 6128435"/>
              <a:gd name="connsiteY33-5644" fmla="*/ 1768516 h 6858000"/>
              <a:gd name="connsiteX34-5645" fmla="*/ 5272526 w 6128435"/>
              <a:gd name="connsiteY34-5646" fmla="*/ 1936940 h 6858000"/>
              <a:gd name="connsiteX35-5647" fmla="*/ 5252592 w 6128435"/>
              <a:gd name="connsiteY35-5648" fmla="*/ 2092210 h 6858000"/>
              <a:gd name="connsiteX36-5649" fmla="*/ 5264303 w 6128435"/>
              <a:gd name="connsiteY36-5650" fmla="*/ 2225157 h 6858000"/>
              <a:gd name="connsiteX37-5651" fmla="*/ 5254949 w 6128435"/>
              <a:gd name="connsiteY37-5652" fmla="*/ 2236160 h 6858000"/>
              <a:gd name="connsiteX38-5653" fmla="*/ 5250104 w 6128435"/>
              <a:gd name="connsiteY38-5654" fmla="*/ 2249166 h 6858000"/>
              <a:gd name="connsiteX39-5655" fmla="*/ 5251214 w 6128435"/>
              <a:gd name="connsiteY39-5656" fmla="*/ 2250944 h 6858000"/>
              <a:gd name="connsiteX40-5657" fmla="*/ 5250644 w 6128435"/>
              <a:gd name="connsiteY40-5658" fmla="*/ 2266619 h 6858000"/>
              <a:gd name="connsiteX41-5659" fmla="*/ 5247111 w 6128435"/>
              <a:gd name="connsiteY41-5660" fmla="*/ 2269679 h 6858000"/>
              <a:gd name="connsiteX42-5661" fmla="*/ 5245653 w 6128435"/>
              <a:gd name="connsiteY42-5662" fmla="*/ 2280317 h 6858000"/>
              <a:gd name="connsiteX43-5663" fmla="*/ 5239901 w 6128435"/>
              <a:gd name="connsiteY43-5664" fmla="*/ 2300961 h 6858000"/>
              <a:gd name="connsiteX44-5665" fmla="*/ 5241522 w 6128435"/>
              <a:gd name="connsiteY44-5666" fmla="*/ 2305114 h 6858000"/>
              <a:gd name="connsiteX45-5667" fmla="*/ 5237050 w 6128435"/>
              <a:gd name="connsiteY45-5668" fmla="*/ 2336703 h 6858000"/>
              <a:gd name="connsiteX46-5669" fmla="*/ 5238267 w 6128435"/>
              <a:gd name="connsiteY46-5670" fmla="*/ 2337277 h 6858000"/>
              <a:gd name="connsiteX47-5671" fmla="*/ 5242602 w 6128435"/>
              <a:gd name="connsiteY47-5672" fmla="*/ 2346782 h 6858000"/>
              <a:gd name="connsiteX48-5673" fmla="*/ 5247963 w 6128435"/>
              <a:gd name="connsiteY48-5674" fmla="*/ 2364638 h 6858000"/>
              <a:gd name="connsiteX49-5675" fmla="*/ 5271650 w 6128435"/>
              <a:gd name="connsiteY49-5676" fmla="*/ 2440467 h 6858000"/>
              <a:gd name="connsiteX50-5677" fmla="*/ 5271438 w 6128435"/>
              <a:gd name="connsiteY50-5678" fmla="*/ 2447186 h 6858000"/>
              <a:gd name="connsiteX51-5679" fmla="*/ 5271722 w 6128435"/>
              <a:gd name="connsiteY51-5680" fmla="*/ 2447359 h 6858000"/>
              <a:gd name="connsiteX52-5681" fmla="*/ 5272069 w 6128435"/>
              <a:gd name="connsiteY52-5682" fmla="*/ 2454523 h 6858000"/>
              <a:gd name="connsiteX53-5683" fmla="*/ 5271049 w 6128435"/>
              <a:gd name="connsiteY53-5684" fmla="*/ 2459442 h 6858000"/>
              <a:gd name="connsiteX54-5685" fmla="*/ 5307538 w 6128435"/>
              <a:gd name="connsiteY54-5686" fmla="*/ 2514685 h 6858000"/>
              <a:gd name="connsiteX55-5687" fmla="*/ 5337604 w 6128435"/>
              <a:gd name="connsiteY55-5688" fmla="*/ 2597632 h 6858000"/>
              <a:gd name="connsiteX56-5689" fmla="*/ 5407503 w 6128435"/>
              <a:gd name="connsiteY56-5690" fmla="*/ 2786290 h 6858000"/>
              <a:gd name="connsiteX57-5691" fmla="*/ 5407356 w 6128435"/>
              <a:gd name="connsiteY57-5692" fmla="*/ 2787545 h 6858000"/>
              <a:gd name="connsiteX58-5693" fmla="*/ 5411130 w 6128435"/>
              <a:gd name="connsiteY58-5694" fmla="*/ 2788640 h 6858000"/>
              <a:gd name="connsiteX59-5695" fmla="*/ 5416439 w 6128435"/>
              <a:gd name="connsiteY59-5696" fmla="*/ 2805666 h 6858000"/>
              <a:gd name="connsiteX60-5697" fmla="*/ 5416589 w 6128435"/>
              <a:gd name="connsiteY60-5698" fmla="*/ 2810822 h 6858000"/>
              <a:gd name="connsiteX61-5699" fmla="*/ 5418542 w 6128435"/>
              <a:gd name="connsiteY61-5700" fmla="*/ 2817745 h 6858000"/>
              <a:gd name="connsiteX62-5701" fmla="*/ 5418847 w 6128435"/>
              <a:gd name="connsiteY62-5702" fmla="*/ 2817825 h 6858000"/>
              <a:gd name="connsiteX63-5703" fmla="*/ 5423364 w 6128435"/>
              <a:gd name="connsiteY63-5704" fmla="*/ 2858292 h 6858000"/>
              <a:gd name="connsiteX64-5705" fmla="*/ 5479298 w 6128435"/>
              <a:gd name="connsiteY64-5706" fmla="*/ 2947791 h 6858000"/>
              <a:gd name="connsiteX65-5707" fmla="*/ 5481770 w 6128435"/>
              <a:gd name="connsiteY65-5708" fmla="*/ 2951352 h 6858000"/>
              <a:gd name="connsiteX66-5709" fmla="*/ 5481013 w 6128435"/>
              <a:gd name="connsiteY66-5710" fmla="*/ 2973461 h 6858000"/>
              <a:gd name="connsiteX67-5711" fmla="*/ 5482045 w 6128435"/>
              <a:gd name="connsiteY67-5712" fmla="*/ 2984371 h 6858000"/>
              <a:gd name="connsiteX68-5713" fmla="*/ 5479405 w 6128435"/>
              <a:gd name="connsiteY68-5714" fmla="*/ 2988507 h 6858000"/>
              <a:gd name="connsiteX69-5715" fmla="*/ 5482415 w 6128435"/>
              <a:gd name="connsiteY69-5716" fmla="*/ 3004079 h 6858000"/>
              <a:gd name="connsiteX70-5717" fmla="*/ 5483865 w 6128435"/>
              <a:gd name="connsiteY70-5718" fmla="*/ 3005467 h 6858000"/>
              <a:gd name="connsiteX71-5719" fmla="*/ 5482236 w 6128435"/>
              <a:gd name="connsiteY71-5720" fmla="*/ 3019791 h 6858000"/>
              <a:gd name="connsiteX72-5721" fmla="*/ 5475895 w 6128435"/>
              <a:gd name="connsiteY72-5722" fmla="*/ 3033578 h 6858000"/>
              <a:gd name="connsiteX73-5723" fmla="*/ 5477595 w 6128435"/>
              <a:gd name="connsiteY73-5724" fmla="*/ 3250534 h 6858000"/>
              <a:gd name="connsiteX74-5725" fmla="*/ 5532836 w 6128435"/>
              <a:gd name="connsiteY74-5726" fmla="*/ 3353840 h 6858000"/>
              <a:gd name="connsiteX75-5727" fmla="*/ 5561229 w 6128435"/>
              <a:gd name="connsiteY75-5728" fmla="*/ 3395784 h 6858000"/>
              <a:gd name="connsiteX76-5729" fmla="*/ 5589758 w 6128435"/>
              <a:gd name="connsiteY76-5730" fmla="*/ 3506453 h 6858000"/>
              <a:gd name="connsiteX77-5731" fmla="*/ 5596144 w 6128435"/>
              <a:gd name="connsiteY77-5732" fmla="*/ 3534624 h 6858000"/>
              <a:gd name="connsiteX78-5733" fmla="*/ 5597750 w 6128435"/>
              <a:gd name="connsiteY78-5734" fmla="*/ 3534129 h 6858000"/>
              <a:gd name="connsiteX79-5735" fmla="*/ 5599700 w 6128435"/>
              <a:gd name="connsiteY79-5736" fmla="*/ 3547221 h 6858000"/>
              <a:gd name="connsiteX80-5737" fmla="*/ 5615031 w 6128435"/>
              <a:gd name="connsiteY80-5738" fmla="*/ 3557482 h 6858000"/>
              <a:gd name="connsiteX81-5739" fmla="*/ 5618377 w 6128435"/>
              <a:gd name="connsiteY81-5740" fmla="*/ 3588431 h 6858000"/>
              <a:gd name="connsiteX82-5741" fmla="*/ 5612155 w 6128435"/>
              <a:gd name="connsiteY82-5742" fmla="*/ 3589869 h 6858000"/>
              <a:gd name="connsiteX83-5743" fmla="*/ 5620843 w 6128435"/>
              <a:gd name="connsiteY83-5744" fmla="*/ 3606745 h 6858000"/>
              <a:gd name="connsiteX84-5745" fmla="*/ 5655472 w 6128435"/>
              <a:gd name="connsiteY84-5746" fmla="*/ 3678877 h 6858000"/>
              <a:gd name="connsiteX85-5747" fmla="*/ 5680448 w 6128435"/>
              <a:gd name="connsiteY85-5748" fmla="*/ 3717760 h 6858000"/>
              <a:gd name="connsiteX86-5749" fmla="*/ 5683015 w 6128435"/>
              <a:gd name="connsiteY86-5750" fmla="*/ 3762025 h 6858000"/>
              <a:gd name="connsiteX87-5751" fmla="*/ 5696643 w 6128435"/>
              <a:gd name="connsiteY87-5752" fmla="*/ 3773888 h 6858000"/>
              <a:gd name="connsiteX88-5753" fmla="*/ 5699203 w 6128435"/>
              <a:gd name="connsiteY88-5754" fmla="*/ 3775823 h 6858000"/>
              <a:gd name="connsiteX89-5755" fmla="*/ 5704824 w 6128435"/>
              <a:gd name="connsiteY89-5756" fmla="*/ 3785966 h 6858000"/>
              <a:gd name="connsiteX90-5757" fmla="*/ 5712204 w 6128435"/>
              <a:gd name="connsiteY90-5758" fmla="*/ 3785830 h 6858000"/>
              <a:gd name="connsiteX91-5759" fmla="*/ 5724816 w 6128435"/>
              <a:gd name="connsiteY91-5760" fmla="*/ 3798949 h 6858000"/>
              <a:gd name="connsiteX92-5761" fmla="*/ 5733539 w 6128435"/>
              <a:gd name="connsiteY92-5762" fmla="*/ 3818457 h 6858000"/>
              <a:gd name="connsiteX93-5763" fmla="*/ 5768491 w 6128435"/>
              <a:gd name="connsiteY93-5764" fmla="*/ 3914399 h 6858000"/>
              <a:gd name="connsiteX94-5765" fmla="*/ 5793123 w 6128435"/>
              <a:gd name="connsiteY94-5766" fmla="*/ 3969952 h 6858000"/>
              <a:gd name="connsiteX95-5767" fmla="*/ 5808321 w 6128435"/>
              <a:gd name="connsiteY95-5768" fmla="*/ 3988153 h 6858000"/>
              <a:gd name="connsiteX96-5769" fmla="*/ 5825621 w 6128435"/>
              <a:gd name="connsiteY96-5770" fmla="*/ 4015525 h 6858000"/>
              <a:gd name="connsiteX97-5771" fmla="*/ 5860672 w 6128435"/>
              <a:gd name="connsiteY97-5772" fmla="*/ 4061579 h 6858000"/>
              <a:gd name="connsiteX98-5773" fmla="*/ 5872173 w 6128435"/>
              <a:gd name="connsiteY98-5774" fmla="*/ 4088497 h 6858000"/>
              <a:gd name="connsiteX99-5775" fmla="*/ 5883705 w 6128435"/>
              <a:gd name="connsiteY99-5776" fmla="*/ 4101899 h 6858000"/>
              <a:gd name="connsiteX100-5777" fmla="*/ 5885314 w 6128435"/>
              <a:gd name="connsiteY100-5778" fmla="*/ 4108387 h 6858000"/>
              <a:gd name="connsiteX101-5779" fmla="*/ 5894095 w 6128435"/>
              <a:gd name="connsiteY101-5780" fmla="*/ 4128857 h 6858000"/>
              <a:gd name="connsiteX102-5781" fmla="*/ 5898339 w 6128435"/>
              <a:gd name="connsiteY102-5782" fmla="*/ 4140800 h 6858000"/>
              <a:gd name="connsiteX103-5783" fmla="*/ 5899734 w 6128435"/>
              <a:gd name="connsiteY103-5784" fmla="*/ 4145632 h 6858000"/>
              <a:gd name="connsiteX104-5785" fmla="*/ 5897098 w 6128435"/>
              <a:gd name="connsiteY104-5786" fmla="*/ 4157819 h 6858000"/>
              <a:gd name="connsiteX105-5787" fmla="*/ 5903513 w 6128435"/>
              <a:gd name="connsiteY105-5788" fmla="*/ 4187661 h 6858000"/>
              <a:gd name="connsiteX106-5789" fmla="*/ 5917114 w 6128435"/>
              <a:gd name="connsiteY106-5790" fmla="*/ 4213096 h 6858000"/>
              <a:gd name="connsiteX107-5791" fmla="*/ 5921153 w 6128435"/>
              <a:gd name="connsiteY107-5792" fmla="*/ 4236222 h 6858000"/>
              <a:gd name="connsiteX108-5793" fmla="*/ 5924233 w 6128435"/>
              <a:gd name="connsiteY108-5794" fmla="*/ 4242060 h 6858000"/>
              <a:gd name="connsiteX109-5795" fmla="*/ 5928910 w 6128435"/>
              <a:gd name="connsiteY109-5796" fmla="*/ 4300973 h 6858000"/>
              <a:gd name="connsiteX110-5797" fmla="*/ 5939320 w 6128435"/>
              <a:gd name="connsiteY110-5798" fmla="*/ 4340435 h 6858000"/>
              <a:gd name="connsiteX111-5799" fmla="*/ 5946705 w 6128435"/>
              <a:gd name="connsiteY111-5800" fmla="*/ 4428051 h 6858000"/>
              <a:gd name="connsiteX112-5801" fmla="*/ 5949261 w 6128435"/>
              <a:gd name="connsiteY112-5802" fmla="*/ 4449185 h 6858000"/>
              <a:gd name="connsiteX113-5803" fmla="*/ 5957504 w 6128435"/>
              <a:gd name="connsiteY113-5804" fmla="*/ 4465911 h 6858000"/>
              <a:gd name="connsiteX114-5805" fmla="*/ 5964689 w 6128435"/>
              <a:gd name="connsiteY114-5806" fmla="*/ 4468532 h 6858000"/>
              <a:gd name="connsiteX115-5807" fmla="*/ 5967062 w 6128435"/>
              <a:gd name="connsiteY115-5808" fmla="*/ 4479923 h 6858000"/>
              <a:gd name="connsiteX116-5809" fmla="*/ 5968960 w 6128435"/>
              <a:gd name="connsiteY116-5810" fmla="*/ 4482655 h 6858000"/>
              <a:gd name="connsiteX117-5811" fmla="*/ 5978567 w 6128435"/>
              <a:gd name="connsiteY117-5812" fmla="*/ 4498605 h 6858000"/>
              <a:gd name="connsiteX118-5813" fmla="*/ 5980106 w 6128435"/>
              <a:gd name="connsiteY118-5814" fmla="*/ 4585087 h 6858000"/>
              <a:gd name="connsiteX119-5815" fmla="*/ 5998138 w 6128435"/>
              <a:gd name="connsiteY119-5816" fmla="*/ 4697518 h 6858000"/>
              <a:gd name="connsiteX120-5817" fmla="*/ 6013516 w 6128435"/>
              <a:gd name="connsiteY120-5818" fmla="*/ 4786619 h 6858000"/>
              <a:gd name="connsiteX121-5819" fmla="*/ 6025404 w 6128435"/>
              <a:gd name="connsiteY121-5820" fmla="*/ 4858148 h 6858000"/>
              <a:gd name="connsiteX122-5821" fmla="*/ 6007749 w 6128435"/>
              <a:gd name="connsiteY122-5822" fmla="*/ 4964715 h 6858000"/>
              <a:gd name="connsiteX123-5823" fmla="*/ 6005269 w 6128435"/>
              <a:gd name="connsiteY123-5824" fmla="*/ 5150567 h 6858000"/>
              <a:gd name="connsiteX124-5825" fmla="*/ 6001127 w 6128435"/>
              <a:gd name="connsiteY124-5826" fmla="*/ 5164609 h 6858000"/>
              <a:gd name="connsiteX125-5827" fmla="*/ 5996647 w 6128435"/>
              <a:gd name="connsiteY125-5828" fmla="*/ 5185640 h 6858000"/>
              <a:gd name="connsiteX126-5829" fmla="*/ 5998514 w 6128435"/>
              <a:gd name="connsiteY126-5830" fmla="*/ 5189673 h 6858000"/>
              <a:gd name="connsiteX127-5831" fmla="*/ 5995970 w 6128435"/>
              <a:gd name="connsiteY127-5832" fmla="*/ 5221547 h 6858000"/>
              <a:gd name="connsiteX128-5833" fmla="*/ 5997218 w 6128435"/>
              <a:gd name="connsiteY128-5834" fmla="*/ 5222031 h 6858000"/>
              <a:gd name="connsiteX129-5835" fmla="*/ 6002116 w 6128435"/>
              <a:gd name="connsiteY129-5836" fmla="*/ 5231223 h 6858000"/>
              <a:gd name="connsiteX130-5837" fmla="*/ 6008541 w 6128435"/>
              <a:gd name="connsiteY130-5838" fmla="*/ 5248680 h 6858000"/>
              <a:gd name="connsiteX131-5839" fmla="*/ 6039260 w 6128435"/>
              <a:gd name="connsiteY131-5840" fmla="*/ 5289518 h 6858000"/>
              <a:gd name="connsiteX132-5841" fmla="*/ 6036748 w 6128435"/>
              <a:gd name="connsiteY132-5842" fmla="*/ 5322752 h 6858000"/>
              <a:gd name="connsiteX133-5843" fmla="*/ 6036943 w 6128435"/>
              <a:gd name="connsiteY133-5844" fmla="*/ 5329480 h 6858000"/>
              <a:gd name="connsiteX134-5845" fmla="*/ 6037236 w 6128435"/>
              <a:gd name="connsiteY134-5846" fmla="*/ 5329634 h 6858000"/>
              <a:gd name="connsiteX135-5847" fmla="*/ 6038019 w 6128435"/>
              <a:gd name="connsiteY135-5848" fmla="*/ 5336764 h 6858000"/>
              <a:gd name="connsiteX136-5849" fmla="*/ 6037298 w 6128435"/>
              <a:gd name="connsiteY136-5850" fmla="*/ 5341753 h 6858000"/>
              <a:gd name="connsiteX137-5851" fmla="*/ 6037677 w 6128435"/>
              <a:gd name="connsiteY137-5852" fmla="*/ 5354807 h 6858000"/>
              <a:gd name="connsiteX138-5853" fmla="*/ 6039728 w 6128435"/>
              <a:gd name="connsiteY138-5854" fmla="*/ 5359416 h 6858000"/>
              <a:gd name="connsiteX139-5855" fmla="*/ 6043311 w 6128435"/>
              <a:gd name="connsiteY139-5856" fmla="*/ 5361407 h 6858000"/>
              <a:gd name="connsiteX140-5857" fmla="*/ 6042954 w 6128435"/>
              <a:gd name="connsiteY140-5858" fmla="*/ 5362576 h 6858000"/>
              <a:gd name="connsiteX141-5859" fmla="*/ 6053435 w 6128435"/>
              <a:gd name="connsiteY141-5860" fmla="*/ 5387547 h 6858000"/>
              <a:gd name="connsiteX142-5861" fmla="*/ 6065933 w 6128435"/>
              <a:gd name="connsiteY142-5862" fmla="*/ 5443002 h 6858000"/>
              <a:gd name="connsiteX143-5863" fmla="*/ 6068640 w 6128435"/>
              <a:gd name="connsiteY143-5864" fmla="*/ 5474503 h 6858000"/>
              <a:gd name="connsiteX144-5865" fmla="*/ 6080922 w 6128435"/>
              <a:gd name="connsiteY144-5866" fmla="*/ 5561070 h 6858000"/>
              <a:gd name="connsiteX145-5867" fmla="*/ 6096949 w 6128435"/>
              <a:gd name="connsiteY145-5868" fmla="*/ 5648179 h 6858000"/>
              <a:gd name="connsiteX146-5869" fmla="*/ 6125703 w 6128435"/>
              <a:gd name="connsiteY146-5870" fmla="*/ 5692894 h 6858000"/>
              <a:gd name="connsiteX147-5871" fmla="*/ 6126670 w 6128435"/>
              <a:gd name="connsiteY147-5872" fmla="*/ 5697882 h 6858000"/>
              <a:gd name="connsiteX148-5873" fmla="*/ 6124061 w 6128435"/>
              <a:gd name="connsiteY148-5874" fmla="*/ 5710294 h 6858000"/>
              <a:gd name="connsiteX149-5875" fmla="*/ 6122213 w 6128435"/>
              <a:gd name="connsiteY149-5876" fmla="*/ 5714762 h 6858000"/>
              <a:gd name="connsiteX150-5877" fmla="*/ 6121353 w 6128435"/>
              <a:gd name="connsiteY150-5878" fmla="*/ 5721725 h 6858000"/>
              <a:gd name="connsiteX151-5879" fmla="*/ 6121607 w 6128435"/>
              <a:gd name="connsiteY151-5880" fmla="*/ 5721959 h 6858000"/>
              <a:gd name="connsiteX152-5881" fmla="*/ 6120262 w 6128435"/>
              <a:gd name="connsiteY152-5882" fmla="*/ 5728358 h 6858000"/>
              <a:gd name="connsiteX153-5883" fmla="*/ 6110194 w 6128435"/>
              <a:gd name="connsiteY153-5884" fmla="*/ 5758853 h 6858000"/>
              <a:gd name="connsiteX154-5885" fmla="*/ 6127519 w 6128435"/>
              <a:gd name="connsiteY154-5886" fmla="*/ 5865775 h 6858000"/>
              <a:gd name="connsiteX155-5887" fmla="*/ 6128435 w 6128435"/>
              <a:gd name="connsiteY155-5888" fmla="*/ 5870164 h 6858000"/>
              <a:gd name="connsiteX156-5889" fmla="*/ 6119217 w 6128435"/>
              <a:gd name="connsiteY156-5890" fmla="*/ 5888542 h 6858000"/>
              <a:gd name="connsiteX157-5891" fmla="*/ 6115966 w 6128435"/>
              <a:gd name="connsiteY157-5892" fmla="*/ 5898387 h 6858000"/>
              <a:gd name="connsiteX158-5893" fmla="*/ 6111924 w 6128435"/>
              <a:gd name="connsiteY158-5894" fmla="*/ 5900444 h 6858000"/>
              <a:gd name="connsiteX159-5895" fmla="*/ 6108716 w 6128435"/>
              <a:gd name="connsiteY159-5896" fmla="*/ 5915345 h 6858000"/>
              <a:gd name="connsiteX160-5897" fmla="*/ 6109524 w 6128435"/>
              <a:gd name="connsiteY160-5898" fmla="*/ 5917328 h 6858000"/>
              <a:gd name="connsiteX161-5899" fmla="*/ 6102493 w 6128435"/>
              <a:gd name="connsiteY161-5900" fmla="*/ 5928602 h 6858000"/>
              <a:gd name="connsiteX162-5901" fmla="*/ 6056863 w 6128435"/>
              <a:gd name="connsiteY162-5902" fmla="*/ 6000643 h 6858000"/>
              <a:gd name="connsiteX163-5903" fmla="*/ 6045436 w 6128435"/>
              <a:gd name="connsiteY163-5904" fmla="*/ 6124480 h 6858000"/>
              <a:gd name="connsiteX164-5905" fmla="*/ 6030489 w 6128435"/>
              <a:gd name="connsiteY164-5906" fmla="*/ 6317666 h 6858000"/>
              <a:gd name="connsiteX165-5907" fmla="*/ 6007492 w 6128435"/>
              <a:gd name="connsiteY165-5908" fmla="*/ 6440818 h 6858000"/>
              <a:gd name="connsiteX166-5909" fmla="*/ 6009467 w 6128435"/>
              <a:gd name="connsiteY166-5910" fmla="*/ 6487076 h 6858000"/>
              <a:gd name="connsiteX167-5911" fmla="*/ 5995064 w 6128435"/>
              <a:gd name="connsiteY167-5912" fmla="*/ 6540791 h 6858000"/>
              <a:gd name="connsiteX168-5913" fmla="*/ 5996309 w 6128435"/>
              <a:gd name="connsiteY168-5914" fmla="*/ 6543961 h 6858000"/>
              <a:gd name="connsiteX169-5915" fmla="*/ 5996048 w 6128435"/>
              <a:gd name="connsiteY169-5916" fmla="*/ 6555444 h 6858000"/>
              <a:gd name="connsiteX170-5917" fmla="*/ 6002524 w 6128435"/>
              <a:gd name="connsiteY170-5918" fmla="*/ 6560188 h 6858000"/>
              <a:gd name="connsiteX171-5919" fmla="*/ 6006823 w 6128435"/>
              <a:gd name="connsiteY171-5920" fmla="*/ 6578546 h 6858000"/>
              <a:gd name="connsiteX172-5921" fmla="*/ 6004510 w 6128435"/>
              <a:gd name="connsiteY172-5922" fmla="*/ 6599256 h 6858000"/>
              <a:gd name="connsiteX173-5923" fmla="*/ 5986207 w 6128435"/>
              <a:gd name="connsiteY173-5924" fmla="*/ 6695855 h 6858000"/>
              <a:gd name="connsiteX174-5925" fmla="*/ 5979428 w 6128435"/>
              <a:gd name="connsiteY174-5926" fmla="*/ 6754678 h 6858000"/>
              <a:gd name="connsiteX175-5927" fmla="*/ 5983398 w 6128435"/>
              <a:gd name="connsiteY175-5928" fmla="*/ 6778641 h 6858000"/>
              <a:gd name="connsiteX176-5929" fmla="*/ 5984543 w 6128435"/>
              <a:gd name="connsiteY176-5930" fmla="*/ 6811016 h 6858000"/>
              <a:gd name="connsiteX177-5931" fmla="*/ 5981802 w 6128435"/>
              <a:gd name="connsiteY177-5932" fmla="*/ 6838578 h 6858000"/>
              <a:gd name="connsiteX178-5933" fmla="*/ 5979671 w 6128435"/>
              <a:gd name="connsiteY178-5934" fmla="*/ 6858000 h 6858000"/>
              <a:gd name="connsiteX179-5935" fmla="*/ 0 w 6128435"/>
              <a:gd name="connsiteY179-5936" fmla="*/ 6858000 h 6858000"/>
              <a:gd name="connsiteX180-5937" fmla="*/ 0 w 6128435"/>
              <a:gd name="connsiteY180-5938" fmla="*/ 0 h 6858000"/>
              <a:gd name="connsiteX0-5939" fmla="*/ 0 w 6128435"/>
              <a:gd name="connsiteY0-5940" fmla="*/ 0 h 6858000"/>
              <a:gd name="connsiteX1-5941" fmla="*/ 4965888 w 6128435"/>
              <a:gd name="connsiteY1-5942" fmla="*/ 0 h 6858000"/>
              <a:gd name="connsiteX2-5943" fmla="*/ 4967767 w 6128435"/>
              <a:gd name="connsiteY2-5944" fmla="*/ 7930 h 6858000"/>
              <a:gd name="connsiteX3-5945" fmla="*/ 4979444 w 6128435"/>
              <a:gd name="connsiteY3-5946" fmla="*/ 43921 h 6858000"/>
              <a:gd name="connsiteX4-5947" fmla="*/ 5021173 w 6128435"/>
              <a:gd name="connsiteY4-5948" fmla="*/ 123738 h 6858000"/>
              <a:gd name="connsiteX5-5949" fmla="*/ 5075458 w 6128435"/>
              <a:gd name="connsiteY5-5950" fmla="*/ 264355 h 6858000"/>
              <a:gd name="connsiteX6-5951" fmla="*/ 5081175 w 6128435"/>
              <a:gd name="connsiteY6-5952" fmla="*/ 277448 h 6858000"/>
              <a:gd name="connsiteX7-5953" fmla="*/ 5097011 w 6128435"/>
              <a:gd name="connsiteY7-5954" fmla="*/ 355616 h 6858000"/>
              <a:gd name="connsiteX8-5955" fmla="*/ 5130982 w 6128435"/>
              <a:gd name="connsiteY8-5956" fmla="*/ 412030 h 6858000"/>
              <a:gd name="connsiteX9-5957" fmla="*/ 5153000 w 6128435"/>
              <a:gd name="connsiteY9-5958" fmla="*/ 507134 h 6858000"/>
              <a:gd name="connsiteX10-5959" fmla="*/ 5171282 w 6128435"/>
              <a:gd name="connsiteY10-5960" fmla="*/ 602071 h 6858000"/>
              <a:gd name="connsiteX11-5961" fmla="*/ 5176196 w 6128435"/>
              <a:gd name="connsiteY11-5962" fmla="*/ 636822 h 6858000"/>
              <a:gd name="connsiteX12-5963" fmla="*/ 5201957 w 6128435"/>
              <a:gd name="connsiteY12-5964" fmla="*/ 736835 h 6858000"/>
              <a:gd name="connsiteX13-5965" fmla="*/ 5185452 w 6128435"/>
              <a:gd name="connsiteY13-5966" fmla="*/ 745392 h 6858000"/>
              <a:gd name="connsiteX14-5967" fmla="*/ 5189051 w 6128435"/>
              <a:gd name="connsiteY14-5968" fmla="*/ 782518 h 6858000"/>
              <a:gd name="connsiteX15-5969" fmla="*/ 5210428 w 6128435"/>
              <a:gd name="connsiteY15-5970" fmla="*/ 815772 h 6858000"/>
              <a:gd name="connsiteX16-5971" fmla="*/ 5221088 w 6128435"/>
              <a:gd name="connsiteY16-5972" fmla="*/ 860193 h 6858000"/>
              <a:gd name="connsiteX17-5973" fmla="*/ 5227653 w 6128435"/>
              <a:gd name="connsiteY17-5974" fmla="*/ 886709 h 6858000"/>
              <a:gd name="connsiteX18-5975" fmla="*/ 5230806 w 6128435"/>
              <a:gd name="connsiteY18-5976" fmla="*/ 961354 h 6858000"/>
              <a:gd name="connsiteX19-5977" fmla="*/ 5201018 w 6128435"/>
              <a:gd name="connsiteY19-5978" fmla="*/ 1095027 h 6858000"/>
              <a:gd name="connsiteX20-5979" fmla="*/ 5202153 w 6128435"/>
              <a:gd name="connsiteY20-5980" fmla="*/ 1133224 h 6858000"/>
              <a:gd name="connsiteX21-5981" fmla="*/ 5207370 w 6128435"/>
              <a:gd name="connsiteY21-5982" fmla="*/ 1138097 h 6858000"/>
              <a:gd name="connsiteX22-5983" fmla="*/ 5189234 w 6128435"/>
              <a:gd name="connsiteY22-5984" fmla="*/ 1193495 h 6858000"/>
              <a:gd name="connsiteX23-5985" fmla="*/ 5202769 w 6128435"/>
              <a:gd name="connsiteY23-5986" fmla="*/ 1269450 h 6858000"/>
              <a:gd name="connsiteX24-5987" fmla="*/ 5225968 w 6128435"/>
              <a:gd name="connsiteY24-5988" fmla="*/ 1357994 h 6858000"/>
              <a:gd name="connsiteX25-5989" fmla="*/ 5233819 w 6128435"/>
              <a:gd name="connsiteY25-5990" fmla="*/ 1380922 h 6858000"/>
              <a:gd name="connsiteX26-5991" fmla="*/ 5237226 w 6128435"/>
              <a:gd name="connsiteY26-5992" fmla="*/ 1441327 h 6858000"/>
              <a:gd name="connsiteX27-5993" fmla="*/ 5244434 w 6128435"/>
              <a:gd name="connsiteY27-5994" fmla="*/ 1580810 h 6858000"/>
              <a:gd name="connsiteX28-5995" fmla="*/ 5251453 w 6128435"/>
              <a:gd name="connsiteY28-5996" fmla="*/ 1583934 h 6858000"/>
              <a:gd name="connsiteX29-5997" fmla="*/ 5253136 w 6128435"/>
              <a:gd name="connsiteY29-5998" fmla="*/ 1595457 h 6858000"/>
              <a:gd name="connsiteX30-5999" fmla="*/ 5254863 w 6128435"/>
              <a:gd name="connsiteY30-6000" fmla="*/ 1598311 h 6858000"/>
              <a:gd name="connsiteX31-6001" fmla="*/ 5263491 w 6128435"/>
              <a:gd name="connsiteY31-6002" fmla="*/ 1642938 h 6858000"/>
              <a:gd name="connsiteX32-6003" fmla="*/ 5261314 w 6128435"/>
              <a:gd name="connsiteY32-6004" fmla="*/ 1689177 h 6858000"/>
              <a:gd name="connsiteX33-6005" fmla="*/ 5259788 w 6128435"/>
              <a:gd name="connsiteY33-6006" fmla="*/ 1768516 h 6858000"/>
              <a:gd name="connsiteX34-6007" fmla="*/ 5272526 w 6128435"/>
              <a:gd name="connsiteY34-6008" fmla="*/ 1936940 h 6858000"/>
              <a:gd name="connsiteX35-6009" fmla="*/ 5252592 w 6128435"/>
              <a:gd name="connsiteY35-6010" fmla="*/ 2092210 h 6858000"/>
              <a:gd name="connsiteX36-6011" fmla="*/ 5264303 w 6128435"/>
              <a:gd name="connsiteY36-6012" fmla="*/ 2225157 h 6858000"/>
              <a:gd name="connsiteX37-6013" fmla="*/ 5254949 w 6128435"/>
              <a:gd name="connsiteY37-6014" fmla="*/ 2236160 h 6858000"/>
              <a:gd name="connsiteX38-6015" fmla="*/ 5250104 w 6128435"/>
              <a:gd name="connsiteY38-6016" fmla="*/ 2249166 h 6858000"/>
              <a:gd name="connsiteX39-6017" fmla="*/ 5251214 w 6128435"/>
              <a:gd name="connsiteY39-6018" fmla="*/ 2250944 h 6858000"/>
              <a:gd name="connsiteX40-6019" fmla="*/ 5250644 w 6128435"/>
              <a:gd name="connsiteY40-6020" fmla="*/ 2266619 h 6858000"/>
              <a:gd name="connsiteX41-6021" fmla="*/ 5247111 w 6128435"/>
              <a:gd name="connsiteY41-6022" fmla="*/ 2269679 h 6858000"/>
              <a:gd name="connsiteX42-6023" fmla="*/ 5245653 w 6128435"/>
              <a:gd name="connsiteY42-6024" fmla="*/ 2280317 h 6858000"/>
              <a:gd name="connsiteX43-6025" fmla="*/ 5239901 w 6128435"/>
              <a:gd name="connsiteY43-6026" fmla="*/ 2300961 h 6858000"/>
              <a:gd name="connsiteX44-6027" fmla="*/ 5241522 w 6128435"/>
              <a:gd name="connsiteY44-6028" fmla="*/ 2305114 h 6858000"/>
              <a:gd name="connsiteX45-6029" fmla="*/ 5237050 w 6128435"/>
              <a:gd name="connsiteY45-6030" fmla="*/ 2336703 h 6858000"/>
              <a:gd name="connsiteX46-6031" fmla="*/ 5238267 w 6128435"/>
              <a:gd name="connsiteY46-6032" fmla="*/ 2337277 h 6858000"/>
              <a:gd name="connsiteX47-6033" fmla="*/ 5242602 w 6128435"/>
              <a:gd name="connsiteY47-6034" fmla="*/ 2346782 h 6858000"/>
              <a:gd name="connsiteX48-6035" fmla="*/ 5271650 w 6128435"/>
              <a:gd name="connsiteY48-6036" fmla="*/ 2440467 h 6858000"/>
              <a:gd name="connsiteX49-6037" fmla="*/ 5271438 w 6128435"/>
              <a:gd name="connsiteY49-6038" fmla="*/ 2447186 h 6858000"/>
              <a:gd name="connsiteX50-6039" fmla="*/ 5271722 w 6128435"/>
              <a:gd name="connsiteY50-6040" fmla="*/ 2447359 h 6858000"/>
              <a:gd name="connsiteX51-6041" fmla="*/ 5272069 w 6128435"/>
              <a:gd name="connsiteY51-6042" fmla="*/ 2454523 h 6858000"/>
              <a:gd name="connsiteX52-6043" fmla="*/ 5271049 w 6128435"/>
              <a:gd name="connsiteY52-6044" fmla="*/ 2459442 h 6858000"/>
              <a:gd name="connsiteX53-6045" fmla="*/ 5307538 w 6128435"/>
              <a:gd name="connsiteY53-6046" fmla="*/ 2514685 h 6858000"/>
              <a:gd name="connsiteX54-6047" fmla="*/ 5337604 w 6128435"/>
              <a:gd name="connsiteY54-6048" fmla="*/ 2597632 h 6858000"/>
              <a:gd name="connsiteX55-6049" fmla="*/ 5407503 w 6128435"/>
              <a:gd name="connsiteY55-6050" fmla="*/ 2786290 h 6858000"/>
              <a:gd name="connsiteX56-6051" fmla="*/ 5407356 w 6128435"/>
              <a:gd name="connsiteY56-6052" fmla="*/ 2787545 h 6858000"/>
              <a:gd name="connsiteX57-6053" fmla="*/ 5411130 w 6128435"/>
              <a:gd name="connsiteY57-6054" fmla="*/ 2788640 h 6858000"/>
              <a:gd name="connsiteX58-6055" fmla="*/ 5416439 w 6128435"/>
              <a:gd name="connsiteY58-6056" fmla="*/ 2805666 h 6858000"/>
              <a:gd name="connsiteX59-6057" fmla="*/ 5416589 w 6128435"/>
              <a:gd name="connsiteY59-6058" fmla="*/ 2810822 h 6858000"/>
              <a:gd name="connsiteX60-6059" fmla="*/ 5418542 w 6128435"/>
              <a:gd name="connsiteY60-6060" fmla="*/ 2817745 h 6858000"/>
              <a:gd name="connsiteX61-6061" fmla="*/ 5418847 w 6128435"/>
              <a:gd name="connsiteY61-6062" fmla="*/ 2817825 h 6858000"/>
              <a:gd name="connsiteX62-6063" fmla="*/ 5423364 w 6128435"/>
              <a:gd name="connsiteY62-6064" fmla="*/ 2858292 h 6858000"/>
              <a:gd name="connsiteX63-6065" fmla="*/ 5479298 w 6128435"/>
              <a:gd name="connsiteY63-6066" fmla="*/ 2947791 h 6858000"/>
              <a:gd name="connsiteX64-6067" fmla="*/ 5481770 w 6128435"/>
              <a:gd name="connsiteY64-6068" fmla="*/ 2951352 h 6858000"/>
              <a:gd name="connsiteX65-6069" fmla="*/ 5481013 w 6128435"/>
              <a:gd name="connsiteY65-6070" fmla="*/ 2973461 h 6858000"/>
              <a:gd name="connsiteX66-6071" fmla="*/ 5482045 w 6128435"/>
              <a:gd name="connsiteY66-6072" fmla="*/ 2984371 h 6858000"/>
              <a:gd name="connsiteX67-6073" fmla="*/ 5479405 w 6128435"/>
              <a:gd name="connsiteY67-6074" fmla="*/ 2988507 h 6858000"/>
              <a:gd name="connsiteX68-6075" fmla="*/ 5482415 w 6128435"/>
              <a:gd name="connsiteY68-6076" fmla="*/ 3004079 h 6858000"/>
              <a:gd name="connsiteX69-6077" fmla="*/ 5483865 w 6128435"/>
              <a:gd name="connsiteY69-6078" fmla="*/ 3005467 h 6858000"/>
              <a:gd name="connsiteX70-6079" fmla="*/ 5482236 w 6128435"/>
              <a:gd name="connsiteY70-6080" fmla="*/ 3019791 h 6858000"/>
              <a:gd name="connsiteX71-6081" fmla="*/ 5475895 w 6128435"/>
              <a:gd name="connsiteY71-6082" fmla="*/ 3033578 h 6858000"/>
              <a:gd name="connsiteX72-6083" fmla="*/ 5477595 w 6128435"/>
              <a:gd name="connsiteY72-6084" fmla="*/ 3250534 h 6858000"/>
              <a:gd name="connsiteX73-6085" fmla="*/ 5532836 w 6128435"/>
              <a:gd name="connsiteY73-6086" fmla="*/ 3353840 h 6858000"/>
              <a:gd name="connsiteX74-6087" fmla="*/ 5561229 w 6128435"/>
              <a:gd name="connsiteY74-6088" fmla="*/ 3395784 h 6858000"/>
              <a:gd name="connsiteX75-6089" fmla="*/ 5589758 w 6128435"/>
              <a:gd name="connsiteY75-6090" fmla="*/ 3506453 h 6858000"/>
              <a:gd name="connsiteX76-6091" fmla="*/ 5596144 w 6128435"/>
              <a:gd name="connsiteY76-6092" fmla="*/ 3534624 h 6858000"/>
              <a:gd name="connsiteX77-6093" fmla="*/ 5597750 w 6128435"/>
              <a:gd name="connsiteY77-6094" fmla="*/ 3534129 h 6858000"/>
              <a:gd name="connsiteX78-6095" fmla="*/ 5599700 w 6128435"/>
              <a:gd name="connsiteY78-6096" fmla="*/ 3547221 h 6858000"/>
              <a:gd name="connsiteX79-6097" fmla="*/ 5615031 w 6128435"/>
              <a:gd name="connsiteY79-6098" fmla="*/ 3557482 h 6858000"/>
              <a:gd name="connsiteX80-6099" fmla="*/ 5618377 w 6128435"/>
              <a:gd name="connsiteY80-6100" fmla="*/ 3588431 h 6858000"/>
              <a:gd name="connsiteX81-6101" fmla="*/ 5612155 w 6128435"/>
              <a:gd name="connsiteY81-6102" fmla="*/ 3589869 h 6858000"/>
              <a:gd name="connsiteX82-6103" fmla="*/ 5620843 w 6128435"/>
              <a:gd name="connsiteY82-6104" fmla="*/ 3606745 h 6858000"/>
              <a:gd name="connsiteX83-6105" fmla="*/ 5655472 w 6128435"/>
              <a:gd name="connsiteY83-6106" fmla="*/ 3678877 h 6858000"/>
              <a:gd name="connsiteX84-6107" fmla="*/ 5680448 w 6128435"/>
              <a:gd name="connsiteY84-6108" fmla="*/ 3717760 h 6858000"/>
              <a:gd name="connsiteX85-6109" fmla="*/ 5683015 w 6128435"/>
              <a:gd name="connsiteY85-6110" fmla="*/ 3762025 h 6858000"/>
              <a:gd name="connsiteX86-6111" fmla="*/ 5696643 w 6128435"/>
              <a:gd name="connsiteY86-6112" fmla="*/ 3773888 h 6858000"/>
              <a:gd name="connsiteX87-6113" fmla="*/ 5699203 w 6128435"/>
              <a:gd name="connsiteY87-6114" fmla="*/ 3775823 h 6858000"/>
              <a:gd name="connsiteX88-6115" fmla="*/ 5704824 w 6128435"/>
              <a:gd name="connsiteY88-6116" fmla="*/ 3785966 h 6858000"/>
              <a:gd name="connsiteX89-6117" fmla="*/ 5712204 w 6128435"/>
              <a:gd name="connsiteY89-6118" fmla="*/ 3785830 h 6858000"/>
              <a:gd name="connsiteX90-6119" fmla="*/ 5724816 w 6128435"/>
              <a:gd name="connsiteY90-6120" fmla="*/ 3798949 h 6858000"/>
              <a:gd name="connsiteX91-6121" fmla="*/ 5733539 w 6128435"/>
              <a:gd name="connsiteY91-6122" fmla="*/ 3818457 h 6858000"/>
              <a:gd name="connsiteX92-6123" fmla="*/ 5768491 w 6128435"/>
              <a:gd name="connsiteY92-6124" fmla="*/ 3914399 h 6858000"/>
              <a:gd name="connsiteX93-6125" fmla="*/ 5793123 w 6128435"/>
              <a:gd name="connsiteY93-6126" fmla="*/ 3969952 h 6858000"/>
              <a:gd name="connsiteX94-6127" fmla="*/ 5808321 w 6128435"/>
              <a:gd name="connsiteY94-6128" fmla="*/ 3988153 h 6858000"/>
              <a:gd name="connsiteX95-6129" fmla="*/ 5825621 w 6128435"/>
              <a:gd name="connsiteY95-6130" fmla="*/ 4015525 h 6858000"/>
              <a:gd name="connsiteX96-6131" fmla="*/ 5860672 w 6128435"/>
              <a:gd name="connsiteY96-6132" fmla="*/ 4061579 h 6858000"/>
              <a:gd name="connsiteX97-6133" fmla="*/ 5872173 w 6128435"/>
              <a:gd name="connsiteY97-6134" fmla="*/ 4088497 h 6858000"/>
              <a:gd name="connsiteX98-6135" fmla="*/ 5883705 w 6128435"/>
              <a:gd name="connsiteY98-6136" fmla="*/ 4101899 h 6858000"/>
              <a:gd name="connsiteX99-6137" fmla="*/ 5885314 w 6128435"/>
              <a:gd name="connsiteY99-6138" fmla="*/ 4108387 h 6858000"/>
              <a:gd name="connsiteX100-6139" fmla="*/ 5894095 w 6128435"/>
              <a:gd name="connsiteY100-6140" fmla="*/ 4128857 h 6858000"/>
              <a:gd name="connsiteX101-6141" fmla="*/ 5898339 w 6128435"/>
              <a:gd name="connsiteY101-6142" fmla="*/ 4140800 h 6858000"/>
              <a:gd name="connsiteX102-6143" fmla="*/ 5899734 w 6128435"/>
              <a:gd name="connsiteY102-6144" fmla="*/ 4145632 h 6858000"/>
              <a:gd name="connsiteX103-6145" fmla="*/ 5897098 w 6128435"/>
              <a:gd name="connsiteY103-6146" fmla="*/ 4157819 h 6858000"/>
              <a:gd name="connsiteX104-6147" fmla="*/ 5903513 w 6128435"/>
              <a:gd name="connsiteY104-6148" fmla="*/ 4187661 h 6858000"/>
              <a:gd name="connsiteX105-6149" fmla="*/ 5917114 w 6128435"/>
              <a:gd name="connsiteY105-6150" fmla="*/ 4213096 h 6858000"/>
              <a:gd name="connsiteX106-6151" fmla="*/ 5921153 w 6128435"/>
              <a:gd name="connsiteY106-6152" fmla="*/ 4236222 h 6858000"/>
              <a:gd name="connsiteX107-6153" fmla="*/ 5924233 w 6128435"/>
              <a:gd name="connsiteY107-6154" fmla="*/ 4242060 h 6858000"/>
              <a:gd name="connsiteX108-6155" fmla="*/ 5928910 w 6128435"/>
              <a:gd name="connsiteY108-6156" fmla="*/ 4300973 h 6858000"/>
              <a:gd name="connsiteX109-6157" fmla="*/ 5939320 w 6128435"/>
              <a:gd name="connsiteY109-6158" fmla="*/ 4340435 h 6858000"/>
              <a:gd name="connsiteX110-6159" fmla="*/ 5946705 w 6128435"/>
              <a:gd name="connsiteY110-6160" fmla="*/ 4428051 h 6858000"/>
              <a:gd name="connsiteX111-6161" fmla="*/ 5949261 w 6128435"/>
              <a:gd name="connsiteY111-6162" fmla="*/ 4449185 h 6858000"/>
              <a:gd name="connsiteX112-6163" fmla="*/ 5957504 w 6128435"/>
              <a:gd name="connsiteY112-6164" fmla="*/ 4465911 h 6858000"/>
              <a:gd name="connsiteX113-6165" fmla="*/ 5964689 w 6128435"/>
              <a:gd name="connsiteY113-6166" fmla="*/ 4468532 h 6858000"/>
              <a:gd name="connsiteX114-6167" fmla="*/ 5967062 w 6128435"/>
              <a:gd name="connsiteY114-6168" fmla="*/ 4479923 h 6858000"/>
              <a:gd name="connsiteX115-6169" fmla="*/ 5968960 w 6128435"/>
              <a:gd name="connsiteY115-6170" fmla="*/ 4482655 h 6858000"/>
              <a:gd name="connsiteX116-6171" fmla="*/ 5978567 w 6128435"/>
              <a:gd name="connsiteY116-6172" fmla="*/ 4498605 h 6858000"/>
              <a:gd name="connsiteX117-6173" fmla="*/ 5980106 w 6128435"/>
              <a:gd name="connsiteY117-6174" fmla="*/ 4585087 h 6858000"/>
              <a:gd name="connsiteX118-6175" fmla="*/ 5998138 w 6128435"/>
              <a:gd name="connsiteY118-6176" fmla="*/ 4697518 h 6858000"/>
              <a:gd name="connsiteX119-6177" fmla="*/ 6013516 w 6128435"/>
              <a:gd name="connsiteY119-6178" fmla="*/ 4786619 h 6858000"/>
              <a:gd name="connsiteX120-6179" fmla="*/ 6025404 w 6128435"/>
              <a:gd name="connsiteY120-6180" fmla="*/ 4858148 h 6858000"/>
              <a:gd name="connsiteX121-6181" fmla="*/ 6007749 w 6128435"/>
              <a:gd name="connsiteY121-6182" fmla="*/ 4964715 h 6858000"/>
              <a:gd name="connsiteX122-6183" fmla="*/ 6005269 w 6128435"/>
              <a:gd name="connsiteY122-6184" fmla="*/ 5150567 h 6858000"/>
              <a:gd name="connsiteX123-6185" fmla="*/ 6001127 w 6128435"/>
              <a:gd name="connsiteY123-6186" fmla="*/ 5164609 h 6858000"/>
              <a:gd name="connsiteX124-6187" fmla="*/ 5996647 w 6128435"/>
              <a:gd name="connsiteY124-6188" fmla="*/ 5185640 h 6858000"/>
              <a:gd name="connsiteX125-6189" fmla="*/ 5998514 w 6128435"/>
              <a:gd name="connsiteY125-6190" fmla="*/ 5189673 h 6858000"/>
              <a:gd name="connsiteX126-6191" fmla="*/ 5995970 w 6128435"/>
              <a:gd name="connsiteY126-6192" fmla="*/ 5221547 h 6858000"/>
              <a:gd name="connsiteX127-6193" fmla="*/ 5997218 w 6128435"/>
              <a:gd name="connsiteY127-6194" fmla="*/ 5222031 h 6858000"/>
              <a:gd name="connsiteX128-6195" fmla="*/ 6002116 w 6128435"/>
              <a:gd name="connsiteY128-6196" fmla="*/ 5231223 h 6858000"/>
              <a:gd name="connsiteX129-6197" fmla="*/ 6008541 w 6128435"/>
              <a:gd name="connsiteY129-6198" fmla="*/ 5248680 h 6858000"/>
              <a:gd name="connsiteX130-6199" fmla="*/ 6039260 w 6128435"/>
              <a:gd name="connsiteY130-6200" fmla="*/ 5289518 h 6858000"/>
              <a:gd name="connsiteX131-6201" fmla="*/ 6036748 w 6128435"/>
              <a:gd name="connsiteY131-6202" fmla="*/ 5322752 h 6858000"/>
              <a:gd name="connsiteX132-6203" fmla="*/ 6036943 w 6128435"/>
              <a:gd name="connsiteY132-6204" fmla="*/ 5329480 h 6858000"/>
              <a:gd name="connsiteX133-6205" fmla="*/ 6037236 w 6128435"/>
              <a:gd name="connsiteY133-6206" fmla="*/ 5329634 h 6858000"/>
              <a:gd name="connsiteX134-6207" fmla="*/ 6038019 w 6128435"/>
              <a:gd name="connsiteY134-6208" fmla="*/ 5336764 h 6858000"/>
              <a:gd name="connsiteX135-6209" fmla="*/ 6037298 w 6128435"/>
              <a:gd name="connsiteY135-6210" fmla="*/ 5341753 h 6858000"/>
              <a:gd name="connsiteX136-6211" fmla="*/ 6037677 w 6128435"/>
              <a:gd name="connsiteY136-6212" fmla="*/ 5354807 h 6858000"/>
              <a:gd name="connsiteX137-6213" fmla="*/ 6039728 w 6128435"/>
              <a:gd name="connsiteY137-6214" fmla="*/ 5359416 h 6858000"/>
              <a:gd name="connsiteX138-6215" fmla="*/ 6043311 w 6128435"/>
              <a:gd name="connsiteY138-6216" fmla="*/ 5361407 h 6858000"/>
              <a:gd name="connsiteX139-6217" fmla="*/ 6042954 w 6128435"/>
              <a:gd name="connsiteY139-6218" fmla="*/ 5362576 h 6858000"/>
              <a:gd name="connsiteX140-6219" fmla="*/ 6053435 w 6128435"/>
              <a:gd name="connsiteY140-6220" fmla="*/ 5387547 h 6858000"/>
              <a:gd name="connsiteX141-6221" fmla="*/ 6065933 w 6128435"/>
              <a:gd name="connsiteY141-6222" fmla="*/ 5443002 h 6858000"/>
              <a:gd name="connsiteX142-6223" fmla="*/ 6068640 w 6128435"/>
              <a:gd name="connsiteY142-6224" fmla="*/ 5474503 h 6858000"/>
              <a:gd name="connsiteX143-6225" fmla="*/ 6080922 w 6128435"/>
              <a:gd name="connsiteY143-6226" fmla="*/ 5561070 h 6858000"/>
              <a:gd name="connsiteX144-6227" fmla="*/ 6096949 w 6128435"/>
              <a:gd name="connsiteY144-6228" fmla="*/ 5648179 h 6858000"/>
              <a:gd name="connsiteX145-6229" fmla="*/ 6125703 w 6128435"/>
              <a:gd name="connsiteY145-6230" fmla="*/ 5692894 h 6858000"/>
              <a:gd name="connsiteX146-6231" fmla="*/ 6126670 w 6128435"/>
              <a:gd name="connsiteY146-6232" fmla="*/ 5697882 h 6858000"/>
              <a:gd name="connsiteX147-6233" fmla="*/ 6124061 w 6128435"/>
              <a:gd name="connsiteY147-6234" fmla="*/ 5710294 h 6858000"/>
              <a:gd name="connsiteX148-6235" fmla="*/ 6122213 w 6128435"/>
              <a:gd name="connsiteY148-6236" fmla="*/ 5714762 h 6858000"/>
              <a:gd name="connsiteX149-6237" fmla="*/ 6121353 w 6128435"/>
              <a:gd name="connsiteY149-6238" fmla="*/ 5721725 h 6858000"/>
              <a:gd name="connsiteX150-6239" fmla="*/ 6121607 w 6128435"/>
              <a:gd name="connsiteY150-6240" fmla="*/ 5721959 h 6858000"/>
              <a:gd name="connsiteX151-6241" fmla="*/ 6120262 w 6128435"/>
              <a:gd name="connsiteY151-6242" fmla="*/ 5728358 h 6858000"/>
              <a:gd name="connsiteX152-6243" fmla="*/ 6110194 w 6128435"/>
              <a:gd name="connsiteY152-6244" fmla="*/ 5758853 h 6858000"/>
              <a:gd name="connsiteX153-6245" fmla="*/ 6127519 w 6128435"/>
              <a:gd name="connsiteY153-6246" fmla="*/ 5865775 h 6858000"/>
              <a:gd name="connsiteX154-6247" fmla="*/ 6128435 w 6128435"/>
              <a:gd name="connsiteY154-6248" fmla="*/ 5870164 h 6858000"/>
              <a:gd name="connsiteX155-6249" fmla="*/ 6119217 w 6128435"/>
              <a:gd name="connsiteY155-6250" fmla="*/ 5888542 h 6858000"/>
              <a:gd name="connsiteX156-6251" fmla="*/ 6115966 w 6128435"/>
              <a:gd name="connsiteY156-6252" fmla="*/ 5898387 h 6858000"/>
              <a:gd name="connsiteX157-6253" fmla="*/ 6111924 w 6128435"/>
              <a:gd name="connsiteY157-6254" fmla="*/ 5900444 h 6858000"/>
              <a:gd name="connsiteX158-6255" fmla="*/ 6108716 w 6128435"/>
              <a:gd name="connsiteY158-6256" fmla="*/ 5915345 h 6858000"/>
              <a:gd name="connsiteX159-6257" fmla="*/ 6109524 w 6128435"/>
              <a:gd name="connsiteY159-6258" fmla="*/ 5917328 h 6858000"/>
              <a:gd name="connsiteX160-6259" fmla="*/ 6102493 w 6128435"/>
              <a:gd name="connsiteY160-6260" fmla="*/ 5928602 h 6858000"/>
              <a:gd name="connsiteX161-6261" fmla="*/ 6056863 w 6128435"/>
              <a:gd name="connsiteY161-6262" fmla="*/ 6000643 h 6858000"/>
              <a:gd name="connsiteX162-6263" fmla="*/ 6045436 w 6128435"/>
              <a:gd name="connsiteY162-6264" fmla="*/ 6124480 h 6858000"/>
              <a:gd name="connsiteX163-6265" fmla="*/ 6030489 w 6128435"/>
              <a:gd name="connsiteY163-6266" fmla="*/ 6317666 h 6858000"/>
              <a:gd name="connsiteX164-6267" fmla="*/ 6007492 w 6128435"/>
              <a:gd name="connsiteY164-6268" fmla="*/ 6440818 h 6858000"/>
              <a:gd name="connsiteX165-6269" fmla="*/ 6009467 w 6128435"/>
              <a:gd name="connsiteY165-6270" fmla="*/ 6487076 h 6858000"/>
              <a:gd name="connsiteX166-6271" fmla="*/ 5995064 w 6128435"/>
              <a:gd name="connsiteY166-6272" fmla="*/ 6540791 h 6858000"/>
              <a:gd name="connsiteX167-6273" fmla="*/ 5996309 w 6128435"/>
              <a:gd name="connsiteY167-6274" fmla="*/ 6543961 h 6858000"/>
              <a:gd name="connsiteX168-6275" fmla="*/ 5996048 w 6128435"/>
              <a:gd name="connsiteY168-6276" fmla="*/ 6555444 h 6858000"/>
              <a:gd name="connsiteX169-6277" fmla="*/ 6002524 w 6128435"/>
              <a:gd name="connsiteY169-6278" fmla="*/ 6560188 h 6858000"/>
              <a:gd name="connsiteX170-6279" fmla="*/ 6006823 w 6128435"/>
              <a:gd name="connsiteY170-6280" fmla="*/ 6578546 h 6858000"/>
              <a:gd name="connsiteX171-6281" fmla="*/ 6004510 w 6128435"/>
              <a:gd name="connsiteY171-6282" fmla="*/ 6599256 h 6858000"/>
              <a:gd name="connsiteX172-6283" fmla="*/ 5986207 w 6128435"/>
              <a:gd name="connsiteY172-6284" fmla="*/ 6695855 h 6858000"/>
              <a:gd name="connsiteX173-6285" fmla="*/ 5979428 w 6128435"/>
              <a:gd name="connsiteY173-6286" fmla="*/ 6754678 h 6858000"/>
              <a:gd name="connsiteX174-6287" fmla="*/ 5983398 w 6128435"/>
              <a:gd name="connsiteY174-6288" fmla="*/ 6778641 h 6858000"/>
              <a:gd name="connsiteX175-6289" fmla="*/ 5984543 w 6128435"/>
              <a:gd name="connsiteY175-6290" fmla="*/ 6811016 h 6858000"/>
              <a:gd name="connsiteX176-6291" fmla="*/ 5981802 w 6128435"/>
              <a:gd name="connsiteY176-6292" fmla="*/ 6838578 h 6858000"/>
              <a:gd name="connsiteX177-6293" fmla="*/ 5979671 w 6128435"/>
              <a:gd name="connsiteY177-6294" fmla="*/ 6858000 h 6858000"/>
              <a:gd name="connsiteX178-6295" fmla="*/ 0 w 6128435"/>
              <a:gd name="connsiteY178-6296" fmla="*/ 6858000 h 6858000"/>
              <a:gd name="connsiteX179-6297" fmla="*/ 0 w 6128435"/>
              <a:gd name="connsiteY179-6298" fmla="*/ 0 h 6858000"/>
              <a:gd name="connsiteX0-6299" fmla="*/ 0 w 6128435"/>
              <a:gd name="connsiteY0-6300" fmla="*/ 0 h 6858000"/>
              <a:gd name="connsiteX1-6301" fmla="*/ 4965888 w 6128435"/>
              <a:gd name="connsiteY1-6302" fmla="*/ 0 h 6858000"/>
              <a:gd name="connsiteX2-6303" fmla="*/ 4967767 w 6128435"/>
              <a:gd name="connsiteY2-6304" fmla="*/ 7930 h 6858000"/>
              <a:gd name="connsiteX3-6305" fmla="*/ 4979444 w 6128435"/>
              <a:gd name="connsiteY3-6306" fmla="*/ 43921 h 6858000"/>
              <a:gd name="connsiteX4-6307" fmla="*/ 5021173 w 6128435"/>
              <a:gd name="connsiteY4-6308" fmla="*/ 123738 h 6858000"/>
              <a:gd name="connsiteX5-6309" fmla="*/ 5075458 w 6128435"/>
              <a:gd name="connsiteY5-6310" fmla="*/ 264355 h 6858000"/>
              <a:gd name="connsiteX6-6311" fmla="*/ 5081175 w 6128435"/>
              <a:gd name="connsiteY6-6312" fmla="*/ 277448 h 6858000"/>
              <a:gd name="connsiteX7-6313" fmla="*/ 5097011 w 6128435"/>
              <a:gd name="connsiteY7-6314" fmla="*/ 355616 h 6858000"/>
              <a:gd name="connsiteX8-6315" fmla="*/ 5130982 w 6128435"/>
              <a:gd name="connsiteY8-6316" fmla="*/ 412030 h 6858000"/>
              <a:gd name="connsiteX9-6317" fmla="*/ 5153000 w 6128435"/>
              <a:gd name="connsiteY9-6318" fmla="*/ 507134 h 6858000"/>
              <a:gd name="connsiteX10-6319" fmla="*/ 5171282 w 6128435"/>
              <a:gd name="connsiteY10-6320" fmla="*/ 602071 h 6858000"/>
              <a:gd name="connsiteX11-6321" fmla="*/ 5176196 w 6128435"/>
              <a:gd name="connsiteY11-6322" fmla="*/ 636822 h 6858000"/>
              <a:gd name="connsiteX12-6323" fmla="*/ 5201957 w 6128435"/>
              <a:gd name="connsiteY12-6324" fmla="*/ 736835 h 6858000"/>
              <a:gd name="connsiteX13-6325" fmla="*/ 5185452 w 6128435"/>
              <a:gd name="connsiteY13-6326" fmla="*/ 745392 h 6858000"/>
              <a:gd name="connsiteX14-6327" fmla="*/ 5189051 w 6128435"/>
              <a:gd name="connsiteY14-6328" fmla="*/ 782518 h 6858000"/>
              <a:gd name="connsiteX15-6329" fmla="*/ 5210428 w 6128435"/>
              <a:gd name="connsiteY15-6330" fmla="*/ 815772 h 6858000"/>
              <a:gd name="connsiteX16-6331" fmla="*/ 5221088 w 6128435"/>
              <a:gd name="connsiteY16-6332" fmla="*/ 860193 h 6858000"/>
              <a:gd name="connsiteX17-6333" fmla="*/ 5227653 w 6128435"/>
              <a:gd name="connsiteY17-6334" fmla="*/ 886709 h 6858000"/>
              <a:gd name="connsiteX18-6335" fmla="*/ 5230806 w 6128435"/>
              <a:gd name="connsiteY18-6336" fmla="*/ 961354 h 6858000"/>
              <a:gd name="connsiteX19-6337" fmla="*/ 5201018 w 6128435"/>
              <a:gd name="connsiteY19-6338" fmla="*/ 1095027 h 6858000"/>
              <a:gd name="connsiteX20-6339" fmla="*/ 5202153 w 6128435"/>
              <a:gd name="connsiteY20-6340" fmla="*/ 1133224 h 6858000"/>
              <a:gd name="connsiteX21-6341" fmla="*/ 5207370 w 6128435"/>
              <a:gd name="connsiteY21-6342" fmla="*/ 1138097 h 6858000"/>
              <a:gd name="connsiteX22-6343" fmla="*/ 5189234 w 6128435"/>
              <a:gd name="connsiteY22-6344" fmla="*/ 1193495 h 6858000"/>
              <a:gd name="connsiteX23-6345" fmla="*/ 5202769 w 6128435"/>
              <a:gd name="connsiteY23-6346" fmla="*/ 1269450 h 6858000"/>
              <a:gd name="connsiteX24-6347" fmla="*/ 5225968 w 6128435"/>
              <a:gd name="connsiteY24-6348" fmla="*/ 1357994 h 6858000"/>
              <a:gd name="connsiteX25-6349" fmla="*/ 5233819 w 6128435"/>
              <a:gd name="connsiteY25-6350" fmla="*/ 1380922 h 6858000"/>
              <a:gd name="connsiteX26-6351" fmla="*/ 5237226 w 6128435"/>
              <a:gd name="connsiteY26-6352" fmla="*/ 1441327 h 6858000"/>
              <a:gd name="connsiteX27-6353" fmla="*/ 5244434 w 6128435"/>
              <a:gd name="connsiteY27-6354" fmla="*/ 1580810 h 6858000"/>
              <a:gd name="connsiteX28-6355" fmla="*/ 5251453 w 6128435"/>
              <a:gd name="connsiteY28-6356" fmla="*/ 1583934 h 6858000"/>
              <a:gd name="connsiteX29-6357" fmla="*/ 5253136 w 6128435"/>
              <a:gd name="connsiteY29-6358" fmla="*/ 1595457 h 6858000"/>
              <a:gd name="connsiteX30-6359" fmla="*/ 5254863 w 6128435"/>
              <a:gd name="connsiteY30-6360" fmla="*/ 1598311 h 6858000"/>
              <a:gd name="connsiteX31-6361" fmla="*/ 5263491 w 6128435"/>
              <a:gd name="connsiteY31-6362" fmla="*/ 1642938 h 6858000"/>
              <a:gd name="connsiteX32-6363" fmla="*/ 5261314 w 6128435"/>
              <a:gd name="connsiteY32-6364" fmla="*/ 1689177 h 6858000"/>
              <a:gd name="connsiteX33-6365" fmla="*/ 5259788 w 6128435"/>
              <a:gd name="connsiteY33-6366" fmla="*/ 1768516 h 6858000"/>
              <a:gd name="connsiteX34-6367" fmla="*/ 5272526 w 6128435"/>
              <a:gd name="connsiteY34-6368" fmla="*/ 1936940 h 6858000"/>
              <a:gd name="connsiteX35-6369" fmla="*/ 5252592 w 6128435"/>
              <a:gd name="connsiteY35-6370" fmla="*/ 2092210 h 6858000"/>
              <a:gd name="connsiteX36-6371" fmla="*/ 5264303 w 6128435"/>
              <a:gd name="connsiteY36-6372" fmla="*/ 2225157 h 6858000"/>
              <a:gd name="connsiteX37-6373" fmla="*/ 5254949 w 6128435"/>
              <a:gd name="connsiteY37-6374" fmla="*/ 2236160 h 6858000"/>
              <a:gd name="connsiteX38-6375" fmla="*/ 5250104 w 6128435"/>
              <a:gd name="connsiteY38-6376" fmla="*/ 2249166 h 6858000"/>
              <a:gd name="connsiteX39-6377" fmla="*/ 5251214 w 6128435"/>
              <a:gd name="connsiteY39-6378" fmla="*/ 2250944 h 6858000"/>
              <a:gd name="connsiteX40-6379" fmla="*/ 5250644 w 6128435"/>
              <a:gd name="connsiteY40-6380" fmla="*/ 2266619 h 6858000"/>
              <a:gd name="connsiteX41-6381" fmla="*/ 5247111 w 6128435"/>
              <a:gd name="connsiteY41-6382" fmla="*/ 2269679 h 6858000"/>
              <a:gd name="connsiteX42-6383" fmla="*/ 5245653 w 6128435"/>
              <a:gd name="connsiteY42-6384" fmla="*/ 2280317 h 6858000"/>
              <a:gd name="connsiteX43-6385" fmla="*/ 5239901 w 6128435"/>
              <a:gd name="connsiteY43-6386" fmla="*/ 2300961 h 6858000"/>
              <a:gd name="connsiteX44-6387" fmla="*/ 5241522 w 6128435"/>
              <a:gd name="connsiteY44-6388" fmla="*/ 2305114 h 6858000"/>
              <a:gd name="connsiteX45-6389" fmla="*/ 5237050 w 6128435"/>
              <a:gd name="connsiteY45-6390" fmla="*/ 2336703 h 6858000"/>
              <a:gd name="connsiteX46-6391" fmla="*/ 5238267 w 6128435"/>
              <a:gd name="connsiteY46-6392" fmla="*/ 2337277 h 6858000"/>
              <a:gd name="connsiteX47-6393" fmla="*/ 5271650 w 6128435"/>
              <a:gd name="connsiteY47-6394" fmla="*/ 2440467 h 6858000"/>
              <a:gd name="connsiteX48-6395" fmla="*/ 5271438 w 6128435"/>
              <a:gd name="connsiteY48-6396" fmla="*/ 2447186 h 6858000"/>
              <a:gd name="connsiteX49-6397" fmla="*/ 5271722 w 6128435"/>
              <a:gd name="connsiteY49-6398" fmla="*/ 2447359 h 6858000"/>
              <a:gd name="connsiteX50-6399" fmla="*/ 5272069 w 6128435"/>
              <a:gd name="connsiteY50-6400" fmla="*/ 2454523 h 6858000"/>
              <a:gd name="connsiteX51-6401" fmla="*/ 5271049 w 6128435"/>
              <a:gd name="connsiteY51-6402" fmla="*/ 2459442 h 6858000"/>
              <a:gd name="connsiteX52-6403" fmla="*/ 5307538 w 6128435"/>
              <a:gd name="connsiteY52-6404" fmla="*/ 2514685 h 6858000"/>
              <a:gd name="connsiteX53-6405" fmla="*/ 5337604 w 6128435"/>
              <a:gd name="connsiteY53-6406" fmla="*/ 2597632 h 6858000"/>
              <a:gd name="connsiteX54-6407" fmla="*/ 5407503 w 6128435"/>
              <a:gd name="connsiteY54-6408" fmla="*/ 2786290 h 6858000"/>
              <a:gd name="connsiteX55-6409" fmla="*/ 5407356 w 6128435"/>
              <a:gd name="connsiteY55-6410" fmla="*/ 2787545 h 6858000"/>
              <a:gd name="connsiteX56-6411" fmla="*/ 5411130 w 6128435"/>
              <a:gd name="connsiteY56-6412" fmla="*/ 2788640 h 6858000"/>
              <a:gd name="connsiteX57-6413" fmla="*/ 5416439 w 6128435"/>
              <a:gd name="connsiteY57-6414" fmla="*/ 2805666 h 6858000"/>
              <a:gd name="connsiteX58-6415" fmla="*/ 5416589 w 6128435"/>
              <a:gd name="connsiteY58-6416" fmla="*/ 2810822 h 6858000"/>
              <a:gd name="connsiteX59-6417" fmla="*/ 5418542 w 6128435"/>
              <a:gd name="connsiteY59-6418" fmla="*/ 2817745 h 6858000"/>
              <a:gd name="connsiteX60-6419" fmla="*/ 5418847 w 6128435"/>
              <a:gd name="connsiteY60-6420" fmla="*/ 2817825 h 6858000"/>
              <a:gd name="connsiteX61-6421" fmla="*/ 5423364 w 6128435"/>
              <a:gd name="connsiteY61-6422" fmla="*/ 2858292 h 6858000"/>
              <a:gd name="connsiteX62-6423" fmla="*/ 5479298 w 6128435"/>
              <a:gd name="connsiteY62-6424" fmla="*/ 2947791 h 6858000"/>
              <a:gd name="connsiteX63-6425" fmla="*/ 5481770 w 6128435"/>
              <a:gd name="connsiteY63-6426" fmla="*/ 2951352 h 6858000"/>
              <a:gd name="connsiteX64-6427" fmla="*/ 5481013 w 6128435"/>
              <a:gd name="connsiteY64-6428" fmla="*/ 2973461 h 6858000"/>
              <a:gd name="connsiteX65-6429" fmla="*/ 5482045 w 6128435"/>
              <a:gd name="connsiteY65-6430" fmla="*/ 2984371 h 6858000"/>
              <a:gd name="connsiteX66-6431" fmla="*/ 5479405 w 6128435"/>
              <a:gd name="connsiteY66-6432" fmla="*/ 2988507 h 6858000"/>
              <a:gd name="connsiteX67-6433" fmla="*/ 5482415 w 6128435"/>
              <a:gd name="connsiteY67-6434" fmla="*/ 3004079 h 6858000"/>
              <a:gd name="connsiteX68-6435" fmla="*/ 5483865 w 6128435"/>
              <a:gd name="connsiteY68-6436" fmla="*/ 3005467 h 6858000"/>
              <a:gd name="connsiteX69-6437" fmla="*/ 5482236 w 6128435"/>
              <a:gd name="connsiteY69-6438" fmla="*/ 3019791 h 6858000"/>
              <a:gd name="connsiteX70-6439" fmla="*/ 5475895 w 6128435"/>
              <a:gd name="connsiteY70-6440" fmla="*/ 3033578 h 6858000"/>
              <a:gd name="connsiteX71-6441" fmla="*/ 5477595 w 6128435"/>
              <a:gd name="connsiteY71-6442" fmla="*/ 3250534 h 6858000"/>
              <a:gd name="connsiteX72-6443" fmla="*/ 5532836 w 6128435"/>
              <a:gd name="connsiteY72-6444" fmla="*/ 3353840 h 6858000"/>
              <a:gd name="connsiteX73-6445" fmla="*/ 5561229 w 6128435"/>
              <a:gd name="connsiteY73-6446" fmla="*/ 3395784 h 6858000"/>
              <a:gd name="connsiteX74-6447" fmla="*/ 5589758 w 6128435"/>
              <a:gd name="connsiteY74-6448" fmla="*/ 3506453 h 6858000"/>
              <a:gd name="connsiteX75-6449" fmla="*/ 5596144 w 6128435"/>
              <a:gd name="connsiteY75-6450" fmla="*/ 3534624 h 6858000"/>
              <a:gd name="connsiteX76-6451" fmla="*/ 5597750 w 6128435"/>
              <a:gd name="connsiteY76-6452" fmla="*/ 3534129 h 6858000"/>
              <a:gd name="connsiteX77-6453" fmla="*/ 5599700 w 6128435"/>
              <a:gd name="connsiteY77-6454" fmla="*/ 3547221 h 6858000"/>
              <a:gd name="connsiteX78-6455" fmla="*/ 5615031 w 6128435"/>
              <a:gd name="connsiteY78-6456" fmla="*/ 3557482 h 6858000"/>
              <a:gd name="connsiteX79-6457" fmla="*/ 5618377 w 6128435"/>
              <a:gd name="connsiteY79-6458" fmla="*/ 3588431 h 6858000"/>
              <a:gd name="connsiteX80-6459" fmla="*/ 5612155 w 6128435"/>
              <a:gd name="connsiteY80-6460" fmla="*/ 3589869 h 6858000"/>
              <a:gd name="connsiteX81-6461" fmla="*/ 5620843 w 6128435"/>
              <a:gd name="connsiteY81-6462" fmla="*/ 3606745 h 6858000"/>
              <a:gd name="connsiteX82-6463" fmla="*/ 5655472 w 6128435"/>
              <a:gd name="connsiteY82-6464" fmla="*/ 3678877 h 6858000"/>
              <a:gd name="connsiteX83-6465" fmla="*/ 5680448 w 6128435"/>
              <a:gd name="connsiteY83-6466" fmla="*/ 3717760 h 6858000"/>
              <a:gd name="connsiteX84-6467" fmla="*/ 5683015 w 6128435"/>
              <a:gd name="connsiteY84-6468" fmla="*/ 3762025 h 6858000"/>
              <a:gd name="connsiteX85-6469" fmla="*/ 5696643 w 6128435"/>
              <a:gd name="connsiteY85-6470" fmla="*/ 3773888 h 6858000"/>
              <a:gd name="connsiteX86-6471" fmla="*/ 5699203 w 6128435"/>
              <a:gd name="connsiteY86-6472" fmla="*/ 3775823 h 6858000"/>
              <a:gd name="connsiteX87-6473" fmla="*/ 5704824 w 6128435"/>
              <a:gd name="connsiteY87-6474" fmla="*/ 3785966 h 6858000"/>
              <a:gd name="connsiteX88-6475" fmla="*/ 5712204 w 6128435"/>
              <a:gd name="connsiteY88-6476" fmla="*/ 3785830 h 6858000"/>
              <a:gd name="connsiteX89-6477" fmla="*/ 5724816 w 6128435"/>
              <a:gd name="connsiteY89-6478" fmla="*/ 3798949 h 6858000"/>
              <a:gd name="connsiteX90-6479" fmla="*/ 5733539 w 6128435"/>
              <a:gd name="connsiteY90-6480" fmla="*/ 3818457 h 6858000"/>
              <a:gd name="connsiteX91-6481" fmla="*/ 5768491 w 6128435"/>
              <a:gd name="connsiteY91-6482" fmla="*/ 3914399 h 6858000"/>
              <a:gd name="connsiteX92-6483" fmla="*/ 5793123 w 6128435"/>
              <a:gd name="connsiteY92-6484" fmla="*/ 3969952 h 6858000"/>
              <a:gd name="connsiteX93-6485" fmla="*/ 5808321 w 6128435"/>
              <a:gd name="connsiteY93-6486" fmla="*/ 3988153 h 6858000"/>
              <a:gd name="connsiteX94-6487" fmla="*/ 5825621 w 6128435"/>
              <a:gd name="connsiteY94-6488" fmla="*/ 4015525 h 6858000"/>
              <a:gd name="connsiteX95-6489" fmla="*/ 5860672 w 6128435"/>
              <a:gd name="connsiteY95-6490" fmla="*/ 4061579 h 6858000"/>
              <a:gd name="connsiteX96-6491" fmla="*/ 5872173 w 6128435"/>
              <a:gd name="connsiteY96-6492" fmla="*/ 4088497 h 6858000"/>
              <a:gd name="connsiteX97-6493" fmla="*/ 5883705 w 6128435"/>
              <a:gd name="connsiteY97-6494" fmla="*/ 4101899 h 6858000"/>
              <a:gd name="connsiteX98-6495" fmla="*/ 5885314 w 6128435"/>
              <a:gd name="connsiteY98-6496" fmla="*/ 4108387 h 6858000"/>
              <a:gd name="connsiteX99-6497" fmla="*/ 5894095 w 6128435"/>
              <a:gd name="connsiteY99-6498" fmla="*/ 4128857 h 6858000"/>
              <a:gd name="connsiteX100-6499" fmla="*/ 5898339 w 6128435"/>
              <a:gd name="connsiteY100-6500" fmla="*/ 4140800 h 6858000"/>
              <a:gd name="connsiteX101-6501" fmla="*/ 5899734 w 6128435"/>
              <a:gd name="connsiteY101-6502" fmla="*/ 4145632 h 6858000"/>
              <a:gd name="connsiteX102-6503" fmla="*/ 5897098 w 6128435"/>
              <a:gd name="connsiteY102-6504" fmla="*/ 4157819 h 6858000"/>
              <a:gd name="connsiteX103-6505" fmla="*/ 5903513 w 6128435"/>
              <a:gd name="connsiteY103-6506" fmla="*/ 4187661 h 6858000"/>
              <a:gd name="connsiteX104-6507" fmla="*/ 5917114 w 6128435"/>
              <a:gd name="connsiteY104-6508" fmla="*/ 4213096 h 6858000"/>
              <a:gd name="connsiteX105-6509" fmla="*/ 5921153 w 6128435"/>
              <a:gd name="connsiteY105-6510" fmla="*/ 4236222 h 6858000"/>
              <a:gd name="connsiteX106-6511" fmla="*/ 5924233 w 6128435"/>
              <a:gd name="connsiteY106-6512" fmla="*/ 4242060 h 6858000"/>
              <a:gd name="connsiteX107-6513" fmla="*/ 5928910 w 6128435"/>
              <a:gd name="connsiteY107-6514" fmla="*/ 4300973 h 6858000"/>
              <a:gd name="connsiteX108-6515" fmla="*/ 5939320 w 6128435"/>
              <a:gd name="connsiteY108-6516" fmla="*/ 4340435 h 6858000"/>
              <a:gd name="connsiteX109-6517" fmla="*/ 5946705 w 6128435"/>
              <a:gd name="connsiteY109-6518" fmla="*/ 4428051 h 6858000"/>
              <a:gd name="connsiteX110-6519" fmla="*/ 5949261 w 6128435"/>
              <a:gd name="connsiteY110-6520" fmla="*/ 4449185 h 6858000"/>
              <a:gd name="connsiteX111-6521" fmla="*/ 5957504 w 6128435"/>
              <a:gd name="connsiteY111-6522" fmla="*/ 4465911 h 6858000"/>
              <a:gd name="connsiteX112-6523" fmla="*/ 5964689 w 6128435"/>
              <a:gd name="connsiteY112-6524" fmla="*/ 4468532 h 6858000"/>
              <a:gd name="connsiteX113-6525" fmla="*/ 5967062 w 6128435"/>
              <a:gd name="connsiteY113-6526" fmla="*/ 4479923 h 6858000"/>
              <a:gd name="connsiteX114-6527" fmla="*/ 5968960 w 6128435"/>
              <a:gd name="connsiteY114-6528" fmla="*/ 4482655 h 6858000"/>
              <a:gd name="connsiteX115-6529" fmla="*/ 5978567 w 6128435"/>
              <a:gd name="connsiteY115-6530" fmla="*/ 4498605 h 6858000"/>
              <a:gd name="connsiteX116-6531" fmla="*/ 5980106 w 6128435"/>
              <a:gd name="connsiteY116-6532" fmla="*/ 4585087 h 6858000"/>
              <a:gd name="connsiteX117-6533" fmla="*/ 5998138 w 6128435"/>
              <a:gd name="connsiteY117-6534" fmla="*/ 4697518 h 6858000"/>
              <a:gd name="connsiteX118-6535" fmla="*/ 6013516 w 6128435"/>
              <a:gd name="connsiteY118-6536" fmla="*/ 4786619 h 6858000"/>
              <a:gd name="connsiteX119-6537" fmla="*/ 6025404 w 6128435"/>
              <a:gd name="connsiteY119-6538" fmla="*/ 4858148 h 6858000"/>
              <a:gd name="connsiteX120-6539" fmla="*/ 6007749 w 6128435"/>
              <a:gd name="connsiteY120-6540" fmla="*/ 4964715 h 6858000"/>
              <a:gd name="connsiteX121-6541" fmla="*/ 6005269 w 6128435"/>
              <a:gd name="connsiteY121-6542" fmla="*/ 5150567 h 6858000"/>
              <a:gd name="connsiteX122-6543" fmla="*/ 6001127 w 6128435"/>
              <a:gd name="connsiteY122-6544" fmla="*/ 5164609 h 6858000"/>
              <a:gd name="connsiteX123-6545" fmla="*/ 5996647 w 6128435"/>
              <a:gd name="connsiteY123-6546" fmla="*/ 5185640 h 6858000"/>
              <a:gd name="connsiteX124-6547" fmla="*/ 5998514 w 6128435"/>
              <a:gd name="connsiteY124-6548" fmla="*/ 5189673 h 6858000"/>
              <a:gd name="connsiteX125-6549" fmla="*/ 5995970 w 6128435"/>
              <a:gd name="connsiteY125-6550" fmla="*/ 5221547 h 6858000"/>
              <a:gd name="connsiteX126-6551" fmla="*/ 5997218 w 6128435"/>
              <a:gd name="connsiteY126-6552" fmla="*/ 5222031 h 6858000"/>
              <a:gd name="connsiteX127-6553" fmla="*/ 6002116 w 6128435"/>
              <a:gd name="connsiteY127-6554" fmla="*/ 5231223 h 6858000"/>
              <a:gd name="connsiteX128-6555" fmla="*/ 6008541 w 6128435"/>
              <a:gd name="connsiteY128-6556" fmla="*/ 5248680 h 6858000"/>
              <a:gd name="connsiteX129-6557" fmla="*/ 6039260 w 6128435"/>
              <a:gd name="connsiteY129-6558" fmla="*/ 5289518 h 6858000"/>
              <a:gd name="connsiteX130-6559" fmla="*/ 6036748 w 6128435"/>
              <a:gd name="connsiteY130-6560" fmla="*/ 5322752 h 6858000"/>
              <a:gd name="connsiteX131-6561" fmla="*/ 6036943 w 6128435"/>
              <a:gd name="connsiteY131-6562" fmla="*/ 5329480 h 6858000"/>
              <a:gd name="connsiteX132-6563" fmla="*/ 6037236 w 6128435"/>
              <a:gd name="connsiteY132-6564" fmla="*/ 5329634 h 6858000"/>
              <a:gd name="connsiteX133-6565" fmla="*/ 6038019 w 6128435"/>
              <a:gd name="connsiteY133-6566" fmla="*/ 5336764 h 6858000"/>
              <a:gd name="connsiteX134-6567" fmla="*/ 6037298 w 6128435"/>
              <a:gd name="connsiteY134-6568" fmla="*/ 5341753 h 6858000"/>
              <a:gd name="connsiteX135-6569" fmla="*/ 6037677 w 6128435"/>
              <a:gd name="connsiteY135-6570" fmla="*/ 5354807 h 6858000"/>
              <a:gd name="connsiteX136-6571" fmla="*/ 6039728 w 6128435"/>
              <a:gd name="connsiteY136-6572" fmla="*/ 5359416 h 6858000"/>
              <a:gd name="connsiteX137-6573" fmla="*/ 6043311 w 6128435"/>
              <a:gd name="connsiteY137-6574" fmla="*/ 5361407 h 6858000"/>
              <a:gd name="connsiteX138-6575" fmla="*/ 6042954 w 6128435"/>
              <a:gd name="connsiteY138-6576" fmla="*/ 5362576 h 6858000"/>
              <a:gd name="connsiteX139-6577" fmla="*/ 6053435 w 6128435"/>
              <a:gd name="connsiteY139-6578" fmla="*/ 5387547 h 6858000"/>
              <a:gd name="connsiteX140-6579" fmla="*/ 6065933 w 6128435"/>
              <a:gd name="connsiteY140-6580" fmla="*/ 5443002 h 6858000"/>
              <a:gd name="connsiteX141-6581" fmla="*/ 6068640 w 6128435"/>
              <a:gd name="connsiteY141-6582" fmla="*/ 5474503 h 6858000"/>
              <a:gd name="connsiteX142-6583" fmla="*/ 6080922 w 6128435"/>
              <a:gd name="connsiteY142-6584" fmla="*/ 5561070 h 6858000"/>
              <a:gd name="connsiteX143-6585" fmla="*/ 6096949 w 6128435"/>
              <a:gd name="connsiteY143-6586" fmla="*/ 5648179 h 6858000"/>
              <a:gd name="connsiteX144-6587" fmla="*/ 6125703 w 6128435"/>
              <a:gd name="connsiteY144-6588" fmla="*/ 5692894 h 6858000"/>
              <a:gd name="connsiteX145-6589" fmla="*/ 6126670 w 6128435"/>
              <a:gd name="connsiteY145-6590" fmla="*/ 5697882 h 6858000"/>
              <a:gd name="connsiteX146-6591" fmla="*/ 6124061 w 6128435"/>
              <a:gd name="connsiteY146-6592" fmla="*/ 5710294 h 6858000"/>
              <a:gd name="connsiteX147-6593" fmla="*/ 6122213 w 6128435"/>
              <a:gd name="connsiteY147-6594" fmla="*/ 5714762 h 6858000"/>
              <a:gd name="connsiteX148-6595" fmla="*/ 6121353 w 6128435"/>
              <a:gd name="connsiteY148-6596" fmla="*/ 5721725 h 6858000"/>
              <a:gd name="connsiteX149-6597" fmla="*/ 6121607 w 6128435"/>
              <a:gd name="connsiteY149-6598" fmla="*/ 5721959 h 6858000"/>
              <a:gd name="connsiteX150-6599" fmla="*/ 6120262 w 6128435"/>
              <a:gd name="connsiteY150-6600" fmla="*/ 5728358 h 6858000"/>
              <a:gd name="connsiteX151-6601" fmla="*/ 6110194 w 6128435"/>
              <a:gd name="connsiteY151-6602" fmla="*/ 5758853 h 6858000"/>
              <a:gd name="connsiteX152-6603" fmla="*/ 6127519 w 6128435"/>
              <a:gd name="connsiteY152-6604" fmla="*/ 5865775 h 6858000"/>
              <a:gd name="connsiteX153-6605" fmla="*/ 6128435 w 6128435"/>
              <a:gd name="connsiteY153-6606" fmla="*/ 5870164 h 6858000"/>
              <a:gd name="connsiteX154-6607" fmla="*/ 6119217 w 6128435"/>
              <a:gd name="connsiteY154-6608" fmla="*/ 5888542 h 6858000"/>
              <a:gd name="connsiteX155-6609" fmla="*/ 6115966 w 6128435"/>
              <a:gd name="connsiteY155-6610" fmla="*/ 5898387 h 6858000"/>
              <a:gd name="connsiteX156-6611" fmla="*/ 6111924 w 6128435"/>
              <a:gd name="connsiteY156-6612" fmla="*/ 5900444 h 6858000"/>
              <a:gd name="connsiteX157-6613" fmla="*/ 6108716 w 6128435"/>
              <a:gd name="connsiteY157-6614" fmla="*/ 5915345 h 6858000"/>
              <a:gd name="connsiteX158-6615" fmla="*/ 6109524 w 6128435"/>
              <a:gd name="connsiteY158-6616" fmla="*/ 5917328 h 6858000"/>
              <a:gd name="connsiteX159-6617" fmla="*/ 6102493 w 6128435"/>
              <a:gd name="connsiteY159-6618" fmla="*/ 5928602 h 6858000"/>
              <a:gd name="connsiteX160-6619" fmla="*/ 6056863 w 6128435"/>
              <a:gd name="connsiteY160-6620" fmla="*/ 6000643 h 6858000"/>
              <a:gd name="connsiteX161-6621" fmla="*/ 6045436 w 6128435"/>
              <a:gd name="connsiteY161-6622" fmla="*/ 6124480 h 6858000"/>
              <a:gd name="connsiteX162-6623" fmla="*/ 6030489 w 6128435"/>
              <a:gd name="connsiteY162-6624" fmla="*/ 6317666 h 6858000"/>
              <a:gd name="connsiteX163-6625" fmla="*/ 6007492 w 6128435"/>
              <a:gd name="connsiteY163-6626" fmla="*/ 6440818 h 6858000"/>
              <a:gd name="connsiteX164-6627" fmla="*/ 6009467 w 6128435"/>
              <a:gd name="connsiteY164-6628" fmla="*/ 6487076 h 6858000"/>
              <a:gd name="connsiteX165-6629" fmla="*/ 5995064 w 6128435"/>
              <a:gd name="connsiteY165-6630" fmla="*/ 6540791 h 6858000"/>
              <a:gd name="connsiteX166-6631" fmla="*/ 5996309 w 6128435"/>
              <a:gd name="connsiteY166-6632" fmla="*/ 6543961 h 6858000"/>
              <a:gd name="connsiteX167-6633" fmla="*/ 5996048 w 6128435"/>
              <a:gd name="connsiteY167-6634" fmla="*/ 6555444 h 6858000"/>
              <a:gd name="connsiteX168-6635" fmla="*/ 6002524 w 6128435"/>
              <a:gd name="connsiteY168-6636" fmla="*/ 6560188 h 6858000"/>
              <a:gd name="connsiteX169-6637" fmla="*/ 6006823 w 6128435"/>
              <a:gd name="connsiteY169-6638" fmla="*/ 6578546 h 6858000"/>
              <a:gd name="connsiteX170-6639" fmla="*/ 6004510 w 6128435"/>
              <a:gd name="connsiteY170-6640" fmla="*/ 6599256 h 6858000"/>
              <a:gd name="connsiteX171-6641" fmla="*/ 5986207 w 6128435"/>
              <a:gd name="connsiteY171-6642" fmla="*/ 6695855 h 6858000"/>
              <a:gd name="connsiteX172-6643" fmla="*/ 5979428 w 6128435"/>
              <a:gd name="connsiteY172-6644" fmla="*/ 6754678 h 6858000"/>
              <a:gd name="connsiteX173-6645" fmla="*/ 5983398 w 6128435"/>
              <a:gd name="connsiteY173-6646" fmla="*/ 6778641 h 6858000"/>
              <a:gd name="connsiteX174-6647" fmla="*/ 5984543 w 6128435"/>
              <a:gd name="connsiteY174-6648" fmla="*/ 6811016 h 6858000"/>
              <a:gd name="connsiteX175-6649" fmla="*/ 5981802 w 6128435"/>
              <a:gd name="connsiteY175-6650" fmla="*/ 6838578 h 6858000"/>
              <a:gd name="connsiteX176-6651" fmla="*/ 5979671 w 6128435"/>
              <a:gd name="connsiteY176-6652" fmla="*/ 6858000 h 6858000"/>
              <a:gd name="connsiteX177-6653" fmla="*/ 0 w 6128435"/>
              <a:gd name="connsiteY177-6654" fmla="*/ 6858000 h 6858000"/>
              <a:gd name="connsiteX178-6655" fmla="*/ 0 w 6128435"/>
              <a:gd name="connsiteY178-6656" fmla="*/ 0 h 6858000"/>
              <a:gd name="connsiteX0-6657" fmla="*/ 0 w 6128435"/>
              <a:gd name="connsiteY0-6658" fmla="*/ 0 h 6858000"/>
              <a:gd name="connsiteX1-6659" fmla="*/ 4965888 w 6128435"/>
              <a:gd name="connsiteY1-6660" fmla="*/ 0 h 6858000"/>
              <a:gd name="connsiteX2-6661" fmla="*/ 4967767 w 6128435"/>
              <a:gd name="connsiteY2-6662" fmla="*/ 7930 h 6858000"/>
              <a:gd name="connsiteX3-6663" fmla="*/ 4979444 w 6128435"/>
              <a:gd name="connsiteY3-6664" fmla="*/ 43921 h 6858000"/>
              <a:gd name="connsiteX4-6665" fmla="*/ 5021173 w 6128435"/>
              <a:gd name="connsiteY4-6666" fmla="*/ 123738 h 6858000"/>
              <a:gd name="connsiteX5-6667" fmla="*/ 5075458 w 6128435"/>
              <a:gd name="connsiteY5-6668" fmla="*/ 264355 h 6858000"/>
              <a:gd name="connsiteX6-6669" fmla="*/ 5081175 w 6128435"/>
              <a:gd name="connsiteY6-6670" fmla="*/ 277448 h 6858000"/>
              <a:gd name="connsiteX7-6671" fmla="*/ 5097011 w 6128435"/>
              <a:gd name="connsiteY7-6672" fmla="*/ 355616 h 6858000"/>
              <a:gd name="connsiteX8-6673" fmla="*/ 5130982 w 6128435"/>
              <a:gd name="connsiteY8-6674" fmla="*/ 412030 h 6858000"/>
              <a:gd name="connsiteX9-6675" fmla="*/ 5153000 w 6128435"/>
              <a:gd name="connsiteY9-6676" fmla="*/ 507134 h 6858000"/>
              <a:gd name="connsiteX10-6677" fmla="*/ 5171282 w 6128435"/>
              <a:gd name="connsiteY10-6678" fmla="*/ 602071 h 6858000"/>
              <a:gd name="connsiteX11-6679" fmla="*/ 5176196 w 6128435"/>
              <a:gd name="connsiteY11-6680" fmla="*/ 636822 h 6858000"/>
              <a:gd name="connsiteX12-6681" fmla="*/ 5201957 w 6128435"/>
              <a:gd name="connsiteY12-6682" fmla="*/ 736835 h 6858000"/>
              <a:gd name="connsiteX13-6683" fmla="*/ 5185452 w 6128435"/>
              <a:gd name="connsiteY13-6684" fmla="*/ 745392 h 6858000"/>
              <a:gd name="connsiteX14-6685" fmla="*/ 5189051 w 6128435"/>
              <a:gd name="connsiteY14-6686" fmla="*/ 782518 h 6858000"/>
              <a:gd name="connsiteX15-6687" fmla="*/ 5210428 w 6128435"/>
              <a:gd name="connsiteY15-6688" fmla="*/ 815772 h 6858000"/>
              <a:gd name="connsiteX16-6689" fmla="*/ 5221088 w 6128435"/>
              <a:gd name="connsiteY16-6690" fmla="*/ 860193 h 6858000"/>
              <a:gd name="connsiteX17-6691" fmla="*/ 5227653 w 6128435"/>
              <a:gd name="connsiteY17-6692" fmla="*/ 886709 h 6858000"/>
              <a:gd name="connsiteX18-6693" fmla="*/ 5230806 w 6128435"/>
              <a:gd name="connsiteY18-6694" fmla="*/ 961354 h 6858000"/>
              <a:gd name="connsiteX19-6695" fmla="*/ 5201018 w 6128435"/>
              <a:gd name="connsiteY19-6696" fmla="*/ 1095027 h 6858000"/>
              <a:gd name="connsiteX20-6697" fmla="*/ 5202153 w 6128435"/>
              <a:gd name="connsiteY20-6698" fmla="*/ 1133224 h 6858000"/>
              <a:gd name="connsiteX21-6699" fmla="*/ 5207370 w 6128435"/>
              <a:gd name="connsiteY21-6700" fmla="*/ 1138097 h 6858000"/>
              <a:gd name="connsiteX22-6701" fmla="*/ 5189234 w 6128435"/>
              <a:gd name="connsiteY22-6702" fmla="*/ 1193495 h 6858000"/>
              <a:gd name="connsiteX23-6703" fmla="*/ 5202769 w 6128435"/>
              <a:gd name="connsiteY23-6704" fmla="*/ 1269450 h 6858000"/>
              <a:gd name="connsiteX24-6705" fmla="*/ 5225968 w 6128435"/>
              <a:gd name="connsiteY24-6706" fmla="*/ 1357994 h 6858000"/>
              <a:gd name="connsiteX25-6707" fmla="*/ 5233819 w 6128435"/>
              <a:gd name="connsiteY25-6708" fmla="*/ 1380922 h 6858000"/>
              <a:gd name="connsiteX26-6709" fmla="*/ 5237226 w 6128435"/>
              <a:gd name="connsiteY26-6710" fmla="*/ 1441327 h 6858000"/>
              <a:gd name="connsiteX27-6711" fmla="*/ 5244434 w 6128435"/>
              <a:gd name="connsiteY27-6712" fmla="*/ 1580810 h 6858000"/>
              <a:gd name="connsiteX28-6713" fmla="*/ 5251453 w 6128435"/>
              <a:gd name="connsiteY28-6714" fmla="*/ 1583934 h 6858000"/>
              <a:gd name="connsiteX29-6715" fmla="*/ 5253136 w 6128435"/>
              <a:gd name="connsiteY29-6716" fmla="*/ 1595457 h 6858000"/>
              <a:gd name="connsiteX30-6717" fmla="*/ 5254863 w 6128435"/>
              <a:gd name="connsiteY30-6718" fmla="*/ 1598311 h 6858000"/>
              <a:gd name="connsiteX31-6719" fmla="*/ 5263491 w 6128435"/>
              <a:gd name="connsiteY31-6720" fmla="*/ 1642938 h 6858000"/>
              <a:gd name="connsiteX32-6721" fmla="*/ 5261314 w 6128435"/>
              <a:gd name="connsiteY32-6722" fmla="*/ 1689177 h 6858000"/>
              <a:gd name="connsiteX33-6723" fmla="*/ 5259788 w 6128435"/>
              <a:gd name="connsiteY33-6724" fmla="*/ 1768516 h 6858000"/>
              <a:gd name="connsiteX34-6725" fmla="*/ 5272526 w 6128435"/>
              <a:gd name="connsiteY34-6726" fmla="*/ 1936940 h 6858000"/>
              <a:gd name="connsiteX35-6727" fmla="*/ 5252592 w 6128435"/>
              <a:gd name="connsiteY35-6728" fmla="*/ 2092210 h 6858000"/>
              <a:gd name="connsiteX36-6729" fmla="*/ 5264303 w 6128435"/>
              <a:gd name="connsiteY36-6730" fmla="*/ 2225157 h 6858000"/>
              <a:gd name="connsiteX37-6731" fmla="*/ 5254949 w 6128435"/>
              <a:gd name="connsiteY37-6732" fmla="*/ 2236160 h 6858000"/>
              <a:gd name="connsiteX38-6733" fmla="*/ 5250104 w 6128435"/>
              <a:gd name="connsiteY38-6734" fmla="*/ 2249166 h 6858000"/>
              <a:gd name="connsiteX39-6735" fmla="*/ 5251214 w 6128435"/>
              <a:gd name="connsiteY39-6736" fmla="*/ 2250944 h 6858000"/>
              <a:gd name="connsiteX40-6737" fmla="*/ 5250644 w 6128435"/>
              <a:gd name="connsiteY40-6738" fmla="*/ 2266619 h 6858000"/>
              <a:gd name="connsiteX41-6739" fmla="*/ 5247111 w 6128435"/>
              <a:gd name="connsiteY41-6740" fmla="*/ 2269679 h 6858000"/>
              <a:gd name="connsiteX42-6741" fmla="*/ 5245653 w 6128435"/>
              <a:gd name="connsiteY42-6742" fmla="*/ 2280317 h 6858000"/>
              <a:gd name="connsiteX43-6743" fmla="*/ 5239901 w 6128435"/>
              <a:gd name="connsiteY43-6744" fmla="*/ 2300961 h 6858000"/>
              <a:gd name="connsiteX44-6745" fmla="*/ 5241522 w 6128435"/>
              <a:gd name="connsiteY44-6746" fmla="*/ 2305114 h 6858000"/>
              <a:gd name="connsiteX45-6747" fmla="*/ 5237050 w 6128435"/>
              <a:gd name="connsiteY45-6748" fmla="*/ 2336703 h 6858000"/>
              <a:gd name="connsiteX46-6749" fmla="*/ 5271650 w 6128435"/>
              <a:gd name="connsiteY46-6750" fmla="*/ 2440467 h 6858000"/>
              <a:gd name="connsiteX47-6751" fmla="*/ 5271438 w 6128435"/>
              <a:gd name="connsiteY47-6752" fmla="*/ 2447186 h 6858000"/>
              <a:gd name="connsiteX48-6753" fmla="*/ 5271722 w 6128435"/>
              <a:gd name="connsiteY48-6754" fmla="*/ 2447359 h 6858000"/>
              <a:gd name="connsiteX49-6755" fmla="*/ 5272069 w 6128435"/>
              <a:gd name="connsiteY49-6756" fmla="*/ 2454523 h 6858000"/>
              <a:gd name="connsiteX50-6757" fmla="*/ 5271049 w 6128435"/>
              <a:gd name="connsiteY50-6758" fmla="*/ 2459442 h 6858000"/>
              <a:gd name="connsiteX51-6759" fmla="*/ 5307538 w 6128435"/>
              <a:gd name="connsiteY51-6760" fmla="*/ 2514685 h 6858000"/>
              <a:gd name="connsiteX52-6761" fmla="*/ 5337604 w 6128435"/>
              <a:gd name="connsiteY52-6762" fmla="*/ 2597632 h 6858000"/>
              <a:gd name="connsiteX53-6763" fmla="*/ 5407503 w 6128435"/>
              <a:gd name="connsiteY53-6764" fmla="*/ 2786290 h 6858000"/>
              <a:gd name="connsiteX54-6765" fmla="*/ 5407356 w 6128435"/>
              <a:gd name="connsiteY54-6766" fmla="*/ 2787545 h 6858000"/>
              <a:gd name="connsiteX55-6767" fmla="*/ 5411130 w 6128435"/>
              <a:gd name="connsiteY55-6768" fmla="*/ 2788640 h 6858000"/>
              <a:gd name="connsiteX56-6769" fmla="*/ 5416439 w 6128435"/>
              <a:gd name="connsiteY56-6770" fmla="*/ 2805666 h 6858000"/>
              <a:gd name="connsiteX57-6771" fmla="*/ 5416589 w 6128435"/>
              <a:gd name="connsiteY57-6772" fmla="*/ 2810822 h 6858000"/>
              <a:gd name="connsiteX58-6773" fmla="*/ 5418542 w 6128435"/>
              <a:gd name="connsiteY58-6774" fmla="*/ 2817745 h 6858000"/>
              <a:gd name="connsiteX59-6775" fmla="*/ 5418847 w 6128435"/>
              <a:gd name="connsiteY59-6776" fmla="*/ 2817825 h 6858000"/>
              <a:gd name="connsiteX60-6777" fmla="*/ 5423364 w 6128435"/>
              <a:gd name="connsiteY60-6778" fmla="*/ 2858292 h 6858000"/>
              <a:gd name="connsiteX61-6779" fmla="*/ 5479298 w 6128435"/>
              <a:gd name="connsiteY61-6780" fmla="*/ 2947791 h 6858000"/>
              <a:gd name="connsiteX62-6781" fmla="*/ 5481770 w 6128435"/>
              <a:gd name="connsiteY62-6782" fmla="*/ 2951352 h 6858000"/>
              <a:gd name="connsiteX63-6783" fmla="*/ 5481013 w 6128435"/>
              <a:gd name="connsiteY63-6784" fmla="*/ 2973461 h 6858000"/>
              <a:gd name="connsiteX64-6785" fmla="*/ 5482045 w 6128435"/>
              <a:gd name="connsiteY64-6786" fmla="*/ 2984371 h 6858000"/>
              <a:gd name="connsiteX65-6787" fmla="*/ 5479405 w 6128435"/>
              <a:gd name="connsiteY65-6788" fmla="*/ 2988507 h 6858000"/>
              <a:gd name="connsiteX66-6789" fmla="*/ 5482415 w 6128435"/>
              <a:gd name="connsiteY66-6790" fmla="*/ 3004079 h 6858000"/>
              <a:gd name="connsiteX67-6791" fmla="*/ 5483865 w 6128435"/>
              <a:gd name="connsiteY67-6792" fmla="*/ 3005467 h 6858000"/>
              <a:gd name="connsiteX68-6793" fmla="*/ 5482236 w 6128435"/>
              <a:gd name="connsiteY68-6794" fmla="*/ 3019791 h 6858000"/>
              <a:gd name="connsiteX69-6795" fmla="*/ 5475895 w 6128435"/>
              <a:gd name="connsiteY69-6796" fmla="*/ 3033578 h 6858000"/>
              <a:gd name="connsiteX70-6797" fmla="*/ 5477595 w 6128435"/>
              <a:gd name="connsiteY70-6798" fmla="*/ 3250534 h 6858000"/>
              <a:gd name="connsiteX71-6799" fmla="*/ 5532836 w 6128435"/>
              <a:gd name="connsiteY71-6800" fmla="*/ 3353840 h 6858000"/>
              <a:gd name="connsiteX72-6801" fmla="*/ 5561229 w 6128435"/>
              <a:gd name="connsiteY72-6802" fmla="*/ 3395784 h 6858000"/>
              <a:gd name="connsiteX73-6803" fmla="*/ 5589758 w 6128435"/>
              <a:gd name="connsiteY73-6804" fmla="*/ 3506453 h 6858000"/>
              <a:gd name="connsiteX74-6805" fmla="*/ 5596144 w 6128435"/>
              <a:gd name="connsiteY74-6806" fmla="*/ 3534624 h 6858000"/>
              <a:gd name="connsiteX75-6807" fmla="*/ 5597750 w 6128435"/>
              <a:gd name="connsiteY75-6808" fmla="*/ 3534129 h 6858000"/>
              <a:gd name="connsiteX76-6809" fmla="*/ 5599700 w 6128435"/>
              <a:gd name="connsiteY76-6810" fmla="*/ 3547221 h 6858000"/>
              <a:gd name="connsiteX77-6811" fmla="*/ 5615031 w 6128435"/>
              <a:gd name="connsiteY77-6812" fmla="*/ 3557482 h 6858000"/>
              <a:gd name="connsiteX78-6813" fmla="*/ 5618377 w 6128435"/>
              <a:gd name="connsiteY78-6814" fmla="*/ 3588431 h 6858000"/>
              <a:gd name="connsiteX79-6815" fmla="*/ 5612155 w 6128435"/>
              <a:gd name="connsiteY79-6816" fmla="*/ 3589869 h 6858000"/>
              <a:gd name="connsiteX80-6817" fmla="*/ 5620843 w 6128435"/>
              <a:gd name="connsiteY80-6818" fmla="*/ 3606745 h 6858000"/>
              <a:gd name="connsiteX81-6819" fmla="*/ 5655472 w 6128435"/>
              <a:gd name="connsiteY81-6820" fmla="*/ 3678877 h 6858000"/>
              <a:gd name="connsiteX82-6821" fmla="*/ 5680448 w 6128435"/>
              <a:gd name="connsiteY82-6822" fmla="*/ 3717760 h 6858000"/>
              <a:gd name="connsiteX83-6823" fmla="*/ 5683015 w 6128435"/>
              <a:gd name="connsiteY83-6824" fmla="*/ 3762025 h 6858000"/>
              <a:gd name="connsiteX84-6825" fmla="*/ 5696643 w 6128435"/>
              <a:gd name="connsiteY84-6826" fmla="*/ 3773888 h 6858000"/>
              <a:gd name="connsiteX85-6827" fmla="*/ 5699203 w 6128435"/>
              <a:gd name="connsiteY85-6828" fmla="*/ 3775823 h 6858000"/>
              <a:gd name="connsiteX86-6829" fmla="*/ 5704824 w 6128435"/>
              <a:gd name="connsiteY86-6830" fmla="*/ 3785966 h 6858000"/>
              <a:gd name="connsiteX87-6831" fmla="*/ 5712204 w 6128435"/>
              <a:gd name="connsiteY87-6832" fmla="*/ 3785830 h 6858000"/>
              <a:gd name="connsiteX88-6833" fmla="*/ 5724816 w 6128435"/>
              <a:gd name="connsiteY88-6834" fmla="*/ 3798949 h 6858000"/>
              <a:gd name="connsiteX89-6835" fmla="*/ 5733539 w 6128435"/>
              <a:gd name="connsiteY89-6836" fmla="*/ 3818457 h 6858000"/>
              <a:gd name="connsiteX90-6837" fmla="*/ 5768491 w 6128435"/>
              <a:gd name="connsiteY90-6838" fmla="*/ 3914399 h 6858000"/>
              <a:gd name="connsiteX91-6839" fmla="*/ 5793123 w 6128435"/>
              <a:gd name="connsiteY91-6840" fmla="*/ 3969952 h 6858000"/>
              <a:gd name="connsiteX92-6841" fmla="*/ 5808321 w 6128435"/>
              <a:gd name="connsiteY92-6842" fmla="*/ 3988153 h 6858000"/>
              <a:gd name="connsiteX93-6843" fmla="*/ 5825621 w 6128435"/>
              <a:gd name="connsiteY93-6844" fmla="*/ 4015525 h 6858000"/>
              <a:gd name="connsiteX94-6845" fmla="*/ 5860672 w 6128435"/>
              <a:gd name="connsiteY94-6846" fmla="*/ 4061579 h 6858000"/>
              <a:gd name="connsiteX95-6847" fmla="*/ 5872173 w 6128435"/>
              <a:gd name="connsiteY95-6848" fmla="*/ 4088497 h 6858000"/>
              <a:gd name="connsiteX96-6849" fmla="*/ 5883705 w 6128435"/>
              <a:gd name="connsiteY96-6850" fmla="*/ 4101899 h 6858000"/>
              <a:gd name="connsiteX97-6851" fmla="*/ 5885314 w 6128435"/>
              <a:gd name="connsiteY97-6852" fmla="*/ 4108387 h 6858000"/>
              <a:gd name="connsiteX98-6853" fmla="*/ 5894095 w 6128435"/>
              <a:gd name="connsiteY98-6854" fmla="*/ 4128857 h 6858000"/>
              <a:gd name="connsiteX99-6855" fmla="*/ 5898339 w 6128435"/>
              <a:gd name="connsiteY99-6856" fmla="*/ 4140800 h 6858000"/>
              <a:gd name="connsiteX100-6857" fmla="*/ 5899734 w 6128435"/>
              <a:gd name="connsiteY100-6858" fmla="*/ 4145632 h 6858000"/>
              <a:gd name="connsiteX101-6859" fmla="*/ 5897098 w 6128435"/>
              <a:gd name="connsiteY101-6860" fmla="*/ 4157819 h 6858000"/>
              <a:gd name="connsiteX102-6861" fmla="*/ 5903513 w 6128435"/>
              <a:gd name="connsiteY102-6862" fmla="*/ 4187661 h 6858000"/>
              <a:gd name="connsiteX103-6863" fmla="*/ 5917114 w 6128435"/>
              <a:gd name="connsiteY103-6864" fmla="*/ 4213096 h 6858000"/>
              <a:gd name="connsiteX104-6865" fmla="*/ 5921153 w 6128435"/>
              <a:gd name="connsiteY104-6866" fmla="*/ 4236222 h 6858000"/>
              <a:gd name="connsiteX105-6867" fmla="*/ 5924233 w 6128435"/>
              <a:gd name="connsiteY105-6868" fmla="*/ 4242060 h 6858000"/>
              <a:gd name="connsiteX106-6869" fmla="*/ 5928910 w 6128435"/>
              <a:gd name="connsiteY106-6870" fmla="*/ 4300973 h 6858000"/>
              <a:gd name="connsiteX107-6871" fmla="*/ 5939320 w 6128435"/>
              <a:gd name="connsiteY107-6872" fmla="*/ 4340435 h 6858000"/>
              <a:gd name="connsiteX108-6873" fmla="*/ 5946705 w 6128435"/>
              <a:gd name="connsiteY108-6874" fmla="*/ 4428051 h 6858000"/>
              <a:gd name="connsiteX109-6875" fmla="*/ 5949261 w 6128435"/>
              <a:gd name="connsiteY109-6876" fmla="*/ 4449185 h 6858000"/>
              <a:gd name="connsiteX110-6877" fmla="*/ 5957504 w 6128435"/>
              <a:gd name="connsiteY110-6878" fmla="*/ 4465911 h 6858000"/>
              <a:gd name="connsiteX111-6879" fmla="*/ 5964689 w 6128435"/>
              <a:gd name="connsiteY111-6880" fmla="*/ 4468532 h 6858000"/>
              <a:gd name="connsiteX112-6881" fmla="*/ 5967062 w 6128435"/>
              <a:gd name="connsiteY112-6882" fmla="*/ 4479923 h 6858000"/>
              <a:gd name="connsiteX113-6883" fmla="*/ 5968960 w 6128435"/>
              <a:gd name="connsiteY113-6884" fmla="*/ 4482655 h 6858000"/>
              <a:gd name="connsiteX114-6885" fmla="*/ 5978567 w 6128435"/>
              <a:gd name="connsiteY114-6886" fmla="*/ 4498605 h 6858000"/>
              <a:gd name="connsiteX115-6887" fmla="*/ 5980106 w 6128435"/>
              <a:gd name="connsiteY115-6888" fmla="*/ 4585087 h 6858000"/>
              <a:gd name="connsiteX116-6889" fmla="*/ 5998138 w 6128435"/>
              <a:gd name="connsiteY116-6890" fmla="*/ 4697518 h 6858000"/>
              <a:gd name="connsiteX117-6891" fmla="*/ 6013516 w 6128435"/>
              <a:gd name="connsiteY117-6892" fmla="*/ 4786619 h 6858000"/>
              <a:gd name="connsiteX118-6893" fmla="*/ 6025404 w 6128435"/>
              <a:gd name="connsiteY118-6894" fmla="*/ 4858148 h 6858000"/>
              <a:gd name="connsiteX119-6895" fmla="*/ 6007749 w 6128435"/>
              <a:gd name="connsiteY119-6896" fmla="*/ 4964715 h 6858000"/>
              <a:gd name="connsiteX120-6897" fmla="*/ 6005269 w 6128435"/>
              <a:gd name="connsiteY120-6898" fmla="*/ 5150567 h 6858000"/>
              <a:gd name="connsiteX121-6899" fmla="*/ 6001127 w 6128435"/>
              <a:gd name="connsiteY121-6900" fmla="*/ 5164609 h 6858000"/>
              <a:gd name="connsiteX122-6901" fmla="*/ 5996647 w 6128435"/>
              <a:gd name="connsiteY122-6902" fmla="*/ 5185640 h 6858000"/>
              <a:gd name="connsiteX123-6903" fmla="*/ 5998514 w 6128435"/>
              <a:gd name="connsiteY123-6904" fmla="*/ 5189673 h 6858000"/>
              <a:gd name="connsiteX124-6905" fmla="*/ 5995970 w 6128435"/>
              <a:gd name="connsiteY124-6906" fmla="*/ 5221547 h 6858000"/>
              <a:gd name="connsiteX125-6907" fmla="*/ 5997218 w 6128435"/>
              <a:gd name="connsiteY125-6908" fmla="*/ 5222031 h 6858000"/>
              <a:gd name="connsiteX126-6909" fmla="*/ 6002116 w 6128435"/>
              <a:gd name="connsiteY126-6910" fmla="*/ 5231223 h 6858000"/>
              <a:gd name="connsiteX127-6911" fmla="*/ 6008541 w 6128435"/>
              <a:gd name="connsiteY127-6912" fmla="*/ 5248680 h 6858000"/>
              <a:gd name="connsiteX128-6913" fmla="*/ 6039260 w 6128435"/>
              <a:gd name="connsiteY128-6914" fmla="*/ 5289518 h 6858000"/>
              <a:gd name="connsiteX129-6915" fmla="*/ 6036748 w 6128435"/>
              <a:gd name="connsiteY129-6916" fmla="*/ 5322752 h 6858000"/>
              <a:gd name="connsiteX130-6917" fmla="*/ 6036943 w 6128435"/>
              <a:gd name="connsiteY130-6918" fmla="*/ 5329480 h 6858000"/>
              <a:gd name="connsiteX131-6919" fmla="*/ 6037236 w 6128435"/>
              <a:gd name="connsiteY131-6920" fmla="*/ 5329634 h 6858000"/>
              <a:gd name="connsiteX132-6921" fmla="*/ 6038019 w 6128435"/>
              <a:gd name="connsiteY132-6922" fmla="*/ 5336764 h 6858000"/>
              <a:gd name="connsiteX133-6923" fmla="*/ 6037298 w 6128435"/>
              <a:gd name="connsiteY133-6924" fmla="*/ 5341753 h 6858000"/>
              <a:gd name="connsiteX134-6925" fmla="*/ 6037677 w 6128435"/>
              <a:gd name="connsiteY134-6926" fmla="*/ 5354807 h 6858000"/>
              <a:gd name="connsiteX135-6927" fmla="*/ 6039728 w 6128435"/>
              <a:gd name="connsiteY135-6928" fmla="*/ 5359416 h 6858000"/>
              <a:gd name="connsiteX136-6929" fmla="*/ 6043311 w 6128435"/>
              <a:gd name="connsiteY136-6930" fmla="*/ 5361407 h 6858000"/>
              <a:gd name="connsiteX137-6931" fmla="*/ 6042954 w 6128435"/>
              <a:gd name="connsiteY137-6932" fmla="*/ 5362576 h 6858000"/>
              <a:gd name="connsiteX138-6933" fmla="*/ 6053435 w 6128435"/>
              <a:gd name="connsiteY138-6934" fmla="*/ 5387547 h 6858000"/>
              <a:gd name="connsiteX139-6935" fmla="*/ 6065933 w 6128435"/>
              <a:gd name="connsiteY139-6936" fmla="*/ 5443002 h 6858000"/>
              <a:gd name="connsiteX140-6937" fmla="*/ 6068640 w 6128435"/>
              <a:gd name="connsiteY140-6938" fmla="*/ 5474503 h 6858000"/>
              <a:gd name="connsiteX141-6939" fmla="*/ 6080922 w 6128435"/>
              <a:gd name="connsiteY141-6940" fmla="*/ 5561070 h 6858000"/>
              <a:gd name="connsiteX142-6941" fmla="*/ 6096949 w 6128435"/>
              <a:gd name="connsiteY142-6942" fmla="*/ 5648179 h 6858000"/>
              <a:gd name="connsiteX143-6943" fmla="*/ 6125703 w 6128435"/>
              <a:gd name="connsiteY143-6944" fmla="*/ 5692894 h 6858000"/>
              <a:gd name="connsiteX144-6945" fmla="*/ 6126670 w 6128435"/>
              <a:gd name="connsiteY144-6946" fmla="*/ 5697882 h 6858000"/>
              <a:gd name="connsiteX145-6947" fmla="*/ 6124061 w 6128435"/>
              <a:gd name="connsiteY145-6948" fmla="*/ 5710294 h 6858000"/>
              <a:gd name="connsiteX146-6949" fmla="*/ 6122213 w 6128435"/>
              <a:gd name="connsiteY146-6950" fmla="*/ 5714762 h 6858000"/>
              <a:gd name="connsiteX147-6951" fmla="*/ 6121353 w 6128435"/>
              <a:gd name="connsiteY147-6952" fmla="*/ 5721725 h 6858000"/>
              <a:gd name="connsiteX148-6953" fmla="*/ 6121607 w 6128435"/>
              <a:gd name="connsiteY148-6954" fmla="*/ 5721959 h 6858000"/>
              <a:gd name="connsiteX149-6955" fmla="*/ 6120262 w 6128435"/>
              <a:gd name="connsiteY149-6956" fmla="*/ 5728358 h 6858000"/>
              <a:gd name="connsiteX150-6957" fmla="*/ 6110194 w 6128435"/>
              <a:gd name="connsiteY150-6958" fmla="*/ 5758853 h 6858000"/>
              <a:gd name="connsiteX151-6959" fmla="*/ 6127519 w 6128435"/>
              <a:gd name="connsiteY151-6960" fmla="*/ 5865775 h 6858000"/>
              <a:gd name="connsiteX152-6961" fmla="*/ 6128435 w 6128435"/>
              <a:gd name="connsiteY152-6962" fmla="*/ 5870164 h 6858000"/>
              <a:gd name="connsiteX153-6963" fmla="*/ 6119217 w 6128435"/>
              <a:gd name="connsiteY153-6964" fmla="*/ 5888542 h 6858000"/>
              <a:gd name="connsiteX154-6965" fmla="*/ 6115966 w 6128435"/>
              <a:gd name="connsiteY154-6966" fmla="*/ 5898387 h 6858000"/>
              <a:gd name="connsiteX155-6967" fmla="*/ 6111924 w 6128435"/>
              <a:gd name="connsiteY155-6968" fmla="*/ 5900444 h 6858000"/>
              <a:gd name="connsiteX156-6969" fmla="*/ 6108716 w 6128435"/>
              <a:gd name="connsiteY156-6970" fmla="*/ 5915345 h 6858000"/>
              <a:gd name="connsiteX157-6971" fmla="*/ 6109524 w 6128435"/>
              <a:gd name="connsiteY157-6972" fmla="*/ 5917328 h 6858000"/>
              <a:gd name="connsiteX158-6973" fmla="*/ 6102493 w 6128435"/>
              <a:gd name="connsiteY158-6974" fmla="*/ 5928602 h 6858000"/>
              <a:gd name="connsiteX159-6975" fmla="*/ 6056863 w 6128435"/>
              <a:gd name="connsiteY159-6976" fmla="*/ 6000643 h 6858000"/>
              <a:gd name="connsiteX160-6977" fmla="*/ 6045436 w 6128435"/>
              <a:gd name="connsiteY160-6978" fmla="*/ 6124480 h 6858000"/>
              <a:gd name="connsiteX161-6979" fmla="*/ 6030489 w 6128435"/>
              <a:gd name="connsiteY161-6980" fmla="*/ 6317666 h 6858000"/>
              <a:gd name="connsiteX162-6981" fmla="*/ 6007492 w 6128435"/>
              <a:gd name="connsiteY162-6982" fmla="*/ 6440818 h 6858000"/>
              <a:gd name="connsiteX163-6983" fmla="*/ 6009467 w 6128435"/>
              <a:gd name="connsiteY163-6984" fmla="*/ 6487076 h 6858000"/>
              <a:gd name="connsiteX164-6985" fmla="*/ 5995064 w 6128435"/>
              <a:gd name="connsiteY164-6986" fmla="*/ 6540791 h 6858000"/>
              <a:gd name="connsiteX165-6987" fmla="*/ 5996309 w 6128435"/>
              <a:gd name="connsiteY165-6988" fmla="*/ 6543961 h 6858000"/>
              <a:gd name="connsiteX166-6989" fmla="*/ 5996048 w 6128435"/>
              <a:gd name="connsiteY166-6990" fmla="*/ 6555444 h 6858000"/>
              <a:gd name="connsiteX167-6991" fmla="*/ 6002524 w 6128435"/>
              <a:gd name="connsiteY167-6992" fmla="*/ 6560188 h 6858000"/>
              <a:gd name="connsiteX168-6993" fmla="*/ 6006823 w 6128435"/>
              <a:gd name="connsiteY168-6994" fmla="*/ 6578546 h 6858000"/>
              <a:gd name="connsiteX169-6995" fmla="*/ 6004510 w 6128435"/>
              <a:gd name="connsiteY169-6996" fmla="*/ 6599256 h 6858000"/>
              <a:gd name="connsiteX170-6997" fmla="*/ 5986207 w 6128435"/>
              <a:gd name="connsiteY170-6998" fmla="*/ 6695855 h 6858000"/>
              <a:gd name="connsiteX171-6999" fmla="*/ 5979428 w 6128435"/>
              <a:gd name="connsiteY171-7000" fmla="*/ 6754678 h 6858000"/>
              <a:gd name="connsiteX172-7001" fmla="*/ 5983398 w 6128435"/>
              <a:gd name="connsiteY172-7002" fmla="*/ 6778641 h 6858000"/>
              <a:gd name="connsiteX173-7003" fmla="*/ 5984543 w 6128435"/>
              <a:gd name="connsiteY173-7004" fmla="*/ 6811016 h 6858000"/>
              <a:gd name="connsiteX174-7005" fmla="*/ 5981802 w 6128435"/>
              <a:gd name="connsiteY174-7006" fmla="*/ 6838578 h 6858000"/>
              <a:gd name="connsiteX175-7007" fmla="*/ 5979671 w 6128435"/>
              <a:gd name="connsiteY175-7008" fmla="*/ 6858000 h 6858000"/>
              <a:gd name="connsiteX176-7009" fmla="*/ 0 w 6128435"/>
              <a:gd name="connsiteY176-7010" fmla="*/ 6858000 h 6858000"/>
              <a:gd name="connsiteX177-7011" fmla="*/ 0 w 6128435"/>
              <a:gd name="connsiteY177-7012" fmla="*/ 0 h 6858000"/>
              <a:gd name="connsiteX0-7013" fmla="*/ 0 w 6128435"/>
              <a:gd name="connsiteY0-7014" fmla="*/ 0 h 6858000"/>
              <a:gd name="connsiteX1-7015" fmla="*/ 4965888 w 6128435"/>
              <a:gd name="connsiteY1-7016" fmla="*/ 0 h 6858000"/>
              <a:gd name="connsiteX2-7017" fmla="*/ 4967767 w 6128435"/>
              <a:gd name="connsiteY2-7018" fmla="*/ 7930 h 6858000"/>
              <a:gd name="connsiteX3-7019" fmla="*/ 4979444 w 6128435"/>
              <a:gd name="connsiteY3-7020" fmla="*/ 43921 h 6858000"/>
              <a:gd name="connsiteX4-7021" fmla="*/ 5021173 w 6128435"/>
              <a:gd name="connsiteY4-7022" fmla="*/ 123738 h 6858000"/>
              <a:gd name="connsiteX5-7023" fmla="*/ 5075458 w 6128435"/>
              <a:gd name="connsiteY5-7024" fmla="*/ 264355 h 6858000"/>
              <a:gd name="connsiteX6-7025" fmla="*/ 5081175 w 6128435"/>
              <a:gd name="connsiteY6-7026" fmla="*/ 277448 h 6858000"/>
              <a:gd name="connsiteX7-7027" fmla="*/ 5097011 w 6128435"/>
              <a:gd name="connsiteY7-7028" fmla="*/ 355616 h 6858000"/>
              <a:gd name="connsiteX8-7029" fmla="*/ 5130982 w 6128435"/>
              <a:gd name="connsiteY8-7030" fmla="*/ 412030 h 6858000"/>
              <a:gd name="connsiteX9-7031" fmla="*/ 5153000 w 6128435"/>
              <a:gd name="connsiteY9-7032" fmla="*/ 507134 h 6858000"/>
              <a:gd name="connsiteX10-7033" fmla="*/ 5171282 w 6128435"/>
              <a:gd name="connsiteY10-7034" fmla="*/ 602071 h 6858000"/>
              <a:gd name="connsiteX11-7035" fmla="*/ 5176196 w 6128435"/>
              <a:gd name="connsiteY11-7036" fmla="*/ 636822 h 6858000"/>
              <a:gd name="connsiteX12-7037" fmla="*/ 5201957 w 6128435"/>
              <a:gd name="connsiteY12-7038" fmla="*/ 736835 h 6858000"/>
              <a:gd name="connsiteX13-7039" fmla="*/ 5185452 w 6128435"/>
              <a:gd name="connsiteY13-7040" fmla="*/ 745392 h 6858000"/>
              <a:gd name="connsiteX14-7041" fmla="*/ 5189051 w 6128435"/>
              <a:gd name="connsiteY14-7042" fmla="*/ 782518 h 6858000"/>
              <a:gd name="connsiteX15-7043" fmla="*/ 5210428 w 6128435"/>
              <a:gd name="connsiteY15-7044" fmla="*/ 815772 h 6858000"/>
              <a:gd name="connsiteX16-7045" fmla="*/ 5221088 w 6128435"/>
              <a:gd name="connsiteY16-7046" fmla="*/ 860193 h 6858000"/>
              <a:gd name="connsiteX17-7047" fmla="*/ 5227653 w 6128435"/>
              <a:gd name="connsiteY17-7048" fmla="*/ 886709 h 6858000"/>
              <a:gd name="connsiteX18-7049" fmla="*/ 5230806 w 6128435"/>
              <a:gd name="connsiteY18-7050" fmla="*/ 961354 h 6858000"/>
              <a:gd name="connsiteX19-7051" fmla="*/ 5201018 w 6128435"/>
              <a:gd name="connsiteY19-7052" fmla="*/ 1095027 h 6858000"/>
              <a:gd name="connsiteX20-7053" fmla="*/ 5202153 w 6128435"/>
              <a:gd name="connsiteY20-7054" fmla="*/ 1133224 h 6858000"/>
              <a:gd name="connsiteX21-7055" fmla="*/ 5207370 w 6128435"/>
              <a:gd name="connsiteY21-7056" fmla="*/ 1138097 h 6858000"/>
              <a:gd name="connsiteX22-7057" fmla="*/ 5189234 w 6128435"/>
              <a:gd name="connsiteY22-7058" fmla="*/ 1193495 h 6858000"/>
              <a:gd name="connsiteX23-7059" fmla="*/ 5202769 w 6128435"/>
              <a:gd name="connsiteY23-7060" fmla="*/ 1269450 h 6858000"/>
              <a:gd name="connsiteX24-7061" fmla="*/ 5225968 w 6128435"/>
              <a:gd name="connsiteY24-7062" fmla="*/ 1357994 h 6858000"/>
              <a:gd name="connsiteX25-7063" fmla="*/ 5233819 w 6128435"/>
              <a:gd name="connsiteY25-7064" fmla="*/ 1380922 h 6858000"/>
              <a:gd name="connsiteX26-7065" fmla="*/ 5237226 w 6128435"/>
              <a:gd name="connsiteY26-7066" fmla="*/ 1441327 h 6858000"/>
              <a:gd name="connsiteX27-7067" fmla="*/ 5244434 w 6128435"/>
              <a:gd name="connsiteY27-7068" fmla="*/ 1580810 h 6858000"/>
              <a:gd name="connsiteX28-7069" fmla="*/ 5251453 w 6128435"/>
              <a:gd name="connsiteY28-7070" fmla="*/ 1583934 h 6858000"/>
              <a:gd name="connsiteX29-7071" fmla="*/ 5253136 w 6128435"/>
              <a:gd name="connsiteY29-7072" fmla="*/ 1595457 h 6858000"/>
              <a:gd name="connsiteX30-7073" fmla="*/ 5254863 w 6128435"/>
              <a:gd name="connsiteY30-7074" fmla="*/ 1598311 h 6858000"/>
              <a:gd name="connsiteX31-7075" fmla="*/ 5263491 w 6128435"/>
              <a:gd name="connsiteY31-7076" fmla="*/ 1642938 h 6858000"/>
              <a:gd name="connsiteX32-7077" fmla="*/ 5261314 w 6128435"/>
              <a:gd name="connsiteY32-7078" fmla="*/ 1689177 h 6858000"/>
              <a:gd name="connsiteX33-7079" fmla="*/ 5259788 w 6128435"/>
              <a:gd name="connsiteY33-7080" fmla="*/ 1768516 h 6858000"/>
              <a:gd name="connsiteX34-7081" fmla="*/ 5272526 w 6128435"/>
              <a:gd name="connsiteY34-7082" fmla="*/ 1936940 h 6858000"/>
              <a:gd name="connsiteX35-7083" fmla="*/ 5252592 w 6128435"/>
              <a:gd name="connsiteY35-7084" fmla="*/ 2092210 h 6858000"/>
              <a:gd name="connsiteX36-7085" fmla="*/ 5264303 w 6128435"/>
              <a:gd name="connsiteY36-7086" fmla="*/ 2225157 h 6858000"/>
              <a:gd name="connsiteX37-7087" fmla="*/ 5254949 w 6128435"/>
              <a:gd name="connsiteY37-7088" fmla="*/ 2236160 h 6858000"/>
              <a:gd name="connsiteX38-7089" fmla="*/ 5250104 w 6128435"/>
              <a:gd name="connsiteY38-7090" fmla="*/ 2249166 h 6858000"/>
              <a:gd name="connsiteX39-7091" fmla="*/ 5251214 w 6128435"/>
              <a:gd name="connsiteY39-7092" fmla="*/ 2250944 h 6858000"/>
              <a:gd name="connsiteX40-7093" fmla="*/ 5250644 w 6128435"/>
              <a:gd name="connsiteY40-7094" fmla="*/ 2266619 h 6858000"/>
              <a:gd name="connsiteX41-7095" fmla="*/ 5247111 w 6128435"/>
              <a:gd name="connsiteY41-7096" fmla="*/ 2269679 h 6858000"/>
              <a:gd name="connsiteX42-7097" fmla="*/ 5245653 w 6128435"/>
              <a:gd name="connsiteY42-7098" fmla="*/ 2280317 h 6858000"/>
              <a:gd name="connsiteX43-7099" fmla="*/ 5239901 w 6128435"/>
              <a:gd name="connsiteY43-7100" fmla="*/ 2300961 h 6858000"/>
              <a:gd name="connsiteX44-7101" fmla="*/ 5241522 w 6128435"/>
              <a:gd name="connsiteY44-7102" fmla="*/ 2305114 h 6858000"/>
              <a:gd name="connsiteX45-7103" fmla="*/ 5298758 w 6128435"/>
              <a:gd name="connsiteY45-7104" fmla="*/ 2375971 h 6858000"/>
              <a:gd name="connsiteX46-7105" fmla="*/ 5271650 w 6128435"/>
              <a:gd name="connsiteY46-7106" fmla="*/ 2440467 h 6858000"/>
              <a:gd name="connsiteX47-7107" fmla="*/ 5271438 w 6128435"/>
              <a:gd name="connsiteY47-7108" fmla="*/ 2447186 h 6858000"/>
              <a:gd name="connsiteX48-7109" fmla="*/ 5271722 w 6128435"/>
              <a:gd name="connsiteY48-7110" fmla="*/ 2447359 h 6858000"/>
              <a:gd name="connsiteX49-7111" fmla="*/ 5272069 w 6128435"/>
              <a:gd name="connsiteY49-7112" fmla="*/ 2454523 h 6858000"/>
              <a:gd name="connsiteX50-7113" fmla="*/ 5271049 w 6128435"/>
              <a:gd name="connsiteY50-7114" fmla="*/ 2459442 h 6858000"/>
              <a:gd name="connsiteX51-7115" fmla="*/ 5307538 w 6128435"/>
              <a:gd name="connsiteY51-7116" fmla="*/ 2514685 h 6858000"/>
              <a:gd name="connsiteX52-7117" fmla="*/ 5337604 w 6128435"/>
              <a:gd name="connsiteY52-7118" fmla="*/ 2597632 h 6858000"/>
              <a:gd name="connsiteX53-7119" fmla="*/ 5407503 w 6128435"/>
              <a:gd name="connsiteY53-7120" fmla="*/ 2786290 h 6858000"/>
              <a:gd name="connsiteX54-7121" fmla="*/ 5407356 w 6128435"/>
              <a:gd name="connsiteY54-7122" fmla="*/ 2787545 h 6858000"/>
              <a:gd name="connsiteX55-7123" fmla="*/ 5411130 w 6128435"/>
              <a:gd name="connsiteY55-7124" fmla="*/ 2788640 h 6858000"/>
              <a:gd name="connsiteX56-7125" fmla="*/ 5416439 w 6128435"/>
              <a:gd name="connsiteY56-7126" fmla="*/ 2805666 h 6858000"/>
              <a:gd name="connsiteX57-7127" fmla="*/ 5416589 w 6128435"/>
              <a:gd name="connsiteY57-7128" fmla="*/ 2810822 h 6858000"/>
              <a:gd name="connsiteX58-7129" fmla="*/ 5418542 w 6128435"/>
              <a:gd name="connsiteY58-7130" fmla="*/ 2817745 h 6858000"/>
              <a:gd name="connsiteX59-7131" fmla="*/ 5418847 w 6128435"/>
              <a:gd name="connsiteY59-7132" fmla="*/ 2817825 h 6858000"/>
              <a:gd name="connsiteX60-7133" fmla="*/ 5423364 w 6128435"/>
              <a:gd name="connsiteY60-7134" fmla="*/ 2858292 h 6858000"/>
              <a:gd name="connsiteX61-7135" fmla="*/ 5479298 w 6128435"/>
              <a:gd name="connsiteY61-7136" fmla="*/ 2947791 h 6858000"/>
              <a:gd name="connsiteX62-7137" fmla="*/ 5481770 w 6128435"/>
              <a:gd name="connsiteY62-7138" fmla="*/ 2951352 h 6858000"/>
              <a:gd name="connsiteX63-7139" fmla="*/ 5481013 w 6128435"/>
              <a:gd name="connsiteY63-7140" fmla="*/ 2973461 h 6858000"/>
              <a:gd name="connsiteX64-7141" fmla="*/ 5482045 w 6128435"/>
              <a:gd name="connsiteY64-7142" fmla="*/ 2984371 h 6858000"/>
              <a:gd name="connsiteX65-7143" fmla="*/ 5479405 w 6128435"/>
              <a:gd name="connsiteY65-7144" fmla="*/ 2988507 h 6858000"/>
              <a:gd name="connsiteX66-7145" fmla="*/ 5482415 w 6128435"/>
              <a:gd name="connsiteY66-7146" fmla="*/ 3004079 h 6858000"/>
              <a:gd name="connsiteX67-7147" fmla="*/ 5483865 w 6128435"/>
              <a:gd name="connsiteY67-7148" fmla="*/ 3005467 h 6858000"/>
              <a:gd name="connsiteX68-7149" fmla="*/ 5482236 w 6128435"/>
              <a:gd name="connsiteY68-7150" fmla="*/ 3019791 h 6858000"/>
              <a:gd name="connsiteX69-7151" fmla="*/ 5475895 w 6128435"/>
              <a:gd name="connsiteY69-7152" fmla="*/ 3033578 h 6858000"/>
              <a:gd name="connsiteX70-7153" fmla="*/ 5477595 w 6128435"/>
              <a:gd name="connsiteY70-7154" fmla="*/ 3250534 h 6858000"/>
              <a:gd name="connsiteX71-7155" fmla="*/ 5532836 w 6128435"/>
              <a:gd name="connsiteY71-7156" fmla="*/ 3353840 h 6858000"/>
              <a:gd name="connsiteX72-7157" fmla="*/ 5561229 w 6128435"/>
              <a:gd name="connsiteY72-7158" fmla="*/ 3395784 h 6858000"/>
              <a:gd name="connsiteX73-7159" fmla="*/ 5589758 w 6128435"/>
              <a:gd name="connsiteY73-7160" fmla="*/ 3506453 h 6858000"/>
              <a:gd name="connsiteX74-7161" fmla="*/ 5596144 w 6128435"/>
              <a:gd name="connsiteY74-7162" fmla="*/ 3534624 h 6858000"/>
              <a:gd name="connsiteX75-7163" fmla="*/ 5597750 w 6128435"/>
              <a:gd name="connsiteY75-7164" fmla="*/ 3534129 h 6858000"/>
              <a:gd name="connsiteX76-7165" fmla="*/ 5599700 w 6128435"/>
              <a:gd name="connsiteY76-7166" fmla="*/ 3547221 h 6858000"/>
              <a:gd name="connsiteX77-7167" fmla="*/ 5615031 w 6128435"/>
              <a:gd name="connsiteY77-7168" fmla="*/ 3557482 h 6858000"/>
              <a:gd name="connsiteX78-7169" fmla="*/ 5618377 w 6128435"/>
              <a:gd name="connsiteY78-7170" fmla="*/ 3588431 h 6858000"/>
              <a:gd name="connsiteX79-7171" fmla="*/ 5612155 w 6128435"/>
              <a:gd name="connsiteY79-7172" fmla="*/ 3589869 h 6858000"/>
              <a:gd name="connsiteX80-7173" fmla="*/ 5620843 w 6128435"/>
              <a:gd name="connsiteY80-7174" fmla="*/ 3606745 h 6858000"/>
              <a:gd name="connsiteX81-7175" fmla="*/ 5655472 w 6128435"/>
              <a:gd name="connsiteY81-7176" fmla="*/ 3678877 h 6858000"/>
              <a:gd name="connsiteX82-7177" fmla="*/ 5680448 w 6128435"/>
              <a:gd name="connsiteY82-7178" fmla="*/ 3717760 h 6858000"/>
              <a:gd name="connsiteX83-7179" fmla="*/ 5683015 w 6128435"/>
              <a:gd name="connsiteY83-7180" fmla="*/ 3762025 h 6858000"/>
              <a:gd name="connsiteX84-7181" fmla="*/ 5696643 w 6128435"/>
              <a:gd name="connsiteY84-7182" fmla="*/ 3773888 h 6858000"/>
              <a:gd name="connsiteX85-7183" fmla="*/ 5699203 w 6128435"/>
              <a:gd name="connsiteY85-7184" fmla="*/ 3775823 h 6858000"/>
              <a:gd name="connsiteX86-7185" fmla="*/ 5704824 w 6128435"/>
              <a:gd name="connsiteY86-7186" fmla="*/ 3785966 h 6858000"/>
              <a:gd name="connsiteX87-7187" fmla="*/ 5712204 w 6128435"/>
              <a:gd name="connsiteY87-7188" fmla="*/ 3785830 h 6858000"/>
              <a:gd name="connsiteX88-7189" fmla="*/ 5724816 w 6128435"/>
              <a:gd name="connsiteY88-7190" fmla="*/ 3798949 h 6858000"/>
              <a:gd name="connsiteX89-7191" fmla="*/ 5733539 w 6128435"/>
              <a:gd name="connsiteY89-7192" fmla="*/ 3818457 h 6858000"/>
              <a:gd name="connsiteX90-7193" fmla="*/ 5768491 w 6128435"/>
              <a:gd name="connsiteY90-7194" fmla="*/ 3914399 h 6858000"/>
              <a:gd name="connsiteX91-7195" fmla="*/ 5793123 w 6128435"/>
              <a:gd name="connsiteY91-7196" fmla="*/ 3969952 h 6858000"/>
              <a:gd name="connsiteX92-7197" fmla="*/ 5808321 w 6128435"/>
              <a:gd name="connsiteY92-7198" fmla="*/ 3988153 h 6858000"/>
              <a:gd name="connsiteX93-7199" fmla="*/ 5825621 w 6128435"/>
              <a:gd name="connsiteY93-7200" fmla="*/ 4015525 h 6858000"/>
              <a:gd name="connsiteX94-7201" fmla="*/ 5860672 w 6128435"/>
              <a:gd name="connsiteY94-7202" fmla="*/ 4061579 h 6858000"/>
              <a:gd name="connsiteX95-7203" fmla="*/ 5872173 w 6128435"/>
              <a:gd name="connsiteY95-7204" fmla="*/ 4088497 h 6858000"/>
              <a:gd name="connsiteX96-7205" fmla="*/ 5883705 w 6128435"/>
              <a:gd name="connsiteY96-7206" fmla="*/ 4101899 h 6858000"/>
              <a:gd name="connsiteX97-7207" fmla="*/ 5885314 w 6128435"/>
              <a:gd name="connsiteY97-7208" fmla="*/ 4108387 h 6858000"/>
              <a:gd name="connsiteX98-7209" fmla="*/ 5894095 w 6128435"/>
              <a:gd name="connsiteY98-7210" fmla="*/ 4128857 h 6858000"/>
              <a:gd name="connsiteX99-7211" fmla="*/ 5898339 w 6128435"/>
              <a:gd name="connsiteY99-7212" fmla="*/ 4140800 h 6858000"/>
              <a:gd name="connsiteX100-7213" fmla="*/ 5899734 w 6128435"/>
              <a:gd name="connsiteY100-7214" fmla="*/ 4145632 h 6858000"/>
              <a:gd name="connsiteX101-7215" fmla="*/ 5897098 w 6128435"/>
              <a:gd name="connsiteY101-7216" fmla="*/ 4157819 h 6858000"/>
              <a:gd name="connsiteX102-7217" fmla="*/ 5903513 w 6128435"/>
              <a:gd name="connsiteY102-7218" fmla="*/ 4187661 h 6858000"/>
              <a:gd name="connsiteX103-7219" fmla="*/ 5917114 w 6128435"/>
              <a:gd name="connsiteY103-7220" fmla="*/ 4213096 h 6858000"/>
              <a:gd name="connsiteX104-7221" fmla="*/ 5921153 w 6128435"/>
              <a:gd name="connsiteY104-7222" fmla="*/ 4236222 h 6858000"/>
              <a:gd name="connsiteX105-7223" fmla="*/ 5924233 w 6128435"/>
              <a:gd name="connsiteY105-7224" fmla="*/ 4242060 h 6858000"/>
              <a:gd name="connsiteX106-7225" fmla="*/ 5928910 w 6128435"/>
              <a:gd name="connsiteY106-7226" fmla="*/ 4300973 h 6858000"/>
              <a:gd name="connsiteX107-7227" fmla="*/ 5939320 w 6128435"/>
              <a:gd name="connsiteY107-7228" fmla="*/ 4340435 h 6858000"/>
              <a:gd name="connsiteX108-7229" fmla="*/ 5946705 w 6128435"/>
              <a:gd name="connsiteY108-7230" fmla="*/ 4428051 h 6858000"/>
              <a:gd name="connsiteX109-7231" fmla="*/ 5949261 w 6128435"/>
              <a:gd name="connsiteY109-7232" fmla="*/ 4449185 h 6858000"/>
              <a:gd name="connsiteX110-7233" fmla="*/ 5957504 w 6128435"/>
              <a:gd name="connsiteY110-7234" fmla="*/ 4465911 h 6858000"/>
              <a:gd name="connsiteX111-7235" fmla="*/ 5964689 w 6128435"/>
              <a:gd name="connsiteY111-7236" fmla="*/ 4468532 h 6858000"/>
              <a:gd name="connsiteX112-7237" fmla="*/ 5967062 w 6128435"/>
              <a:gd name="connsiteY112-7238" fmla="*/ 4479923 h 6858000"/>
              <a:gd name="connsiteX113-7239" fmla="*/ 5968960 w 6128435"/>
              <a:gd name="connsiteY113-7240" fmla="*/ 4482655 h 6858000"/>
              <a:gd name="connsiteX114-7241" fmla="*/ 5978567 w 6128435"/>
              <a:gd name="connsiteY114-7242" fmla="*/ 4498605 h 6858000"/>
              <a:gd name="connsiteX115-7243" fmla="*/ 5980106 w 6128435"/>
              <a:gd name="connsiteY115-7244" fmla="*/ 4585087 h 6858000"/>
              <a:gd name="connsiteX116-7245" fmla="*/ 5998138 w 6128435"/>
              <a:gd name="connsiteY116-7246" fmla="*/ 4697518 h 6858000"/>
              <a:gd name="connsiteX117-7247" fmla="*/ 6013516 w 6128435"/>
              <a:gd name="connsiteY117-7248" fmla="*/ 4786619 h 6858000"/>
              <a:gd name="connsiteX118-7249" fmla="*/ 6025404 w 6128435"/>
              <a:gd name="connsiteY118-7250" fmla="*/ 4858148 h 6858000"/>
              <a:gd name="connsiteX119-7251" fmla="*/ 6007749 w 6128435"/>
              <a:gd name="connsiteY119-7252" fmla="*/ 4964715 h 6858000"/>
              <a:gd name="connsiteX120-7253" fmla="*/ 6005269 w 6128435"/>
              <a:gd name="connsiteY120-7254" fmla="*/ 5150567 h 6858000"/>
              <a:gd name="connsiteX121-7255" fmla="*/ 6001127 w 6128435"/>
              <a:gd name="connsiteY121-7256" fmla="*/ 5164609 h 6858000"/>
              <a:gd name="connsiteX122-7257" fmla="*/ 5996647 w 6128435"/>
              <a:gd name="connsiteY122-7258" fmla="*/ 5185640 h 6858000"/>
              <a:gd name="connsiteX123-7259" fmla="*/ 5998514 w 6128435"/>
              <a:gd name="connsiteY123-7260" fmla="*/ 5189673 h 6858000"/>
              <a:gd name="connsiteX124-7261" fmla="*/ 5995970 w 6128435"/>
              <a:gd name="connsiteY124-7262" fmla="*/ 5221547 h 6858000"/>
              <a:gd name="connsiteX125-7263" fmla="*/ 5997218 w 6128435"/>
              <a:gd name="connsiteY125-7264" fmla="*/ 5222031 h 6858000"/>
              <a:gd name="connsiteX126-7265" fmla="*/ 6002116 w 6128435"/>
              <a:gd name="connsiteY126-7266" fmla="*/ 5231223 h 6858000"/>
              <a:gd name="connsiteX127-7267" fmla="*/ 6008541 w 6128435"/>
              <a:gd name="connsiteY127-7268" fmla="*/ 5248680 h 6858000"/>
              <a:gd name="connsiteX128-7269" fmla="*/ 6039260 w 6128435"/>
              <a:gd name="connsiteY128-7270" fmla="*/ 5289518 h 6858000"/>
              <a:gd name="connsiteX129-7271" fmla="*/ 6036748 w 6128435"/>
              <a:gd name="connsiteY129-7272" fmla="*/ 5322752 h 6858000"/>
              <a:gd name="connsiteX130-7273" fmla="*/ 6036943 w 6128435"/>
              <a:gd name="connsiteY130-7274" fmla="*/ 5329480 h 6858000"/>
              <a:gd name="connsiteX131-7275" fmla="*/ 6037236 w 6128435"/>
              <a:gd name="connsiteY131-7276" fmla="*/ 5329634 h 6858000"/>
              <a:gd name="connsiteX132-7277" fmla="*/ 6038019 w 6128435"/>
              <a:gd name="connsiteY132-7278" fmla="*/ 5336764 h 6858000"/>
              <a:gd name="connsiteX133-7279" fmla="*/ 6037298 w 6128435"/>
              <a:gd name="connsiteY133-7280" fmla="*/ 5341753 h 6858000"/>
              <a:gd name="connsiteX134-7281" fmla="*/ 6037677 w 6128435"/>
              <a:gd name="connsiteY134-7282" fmla="*/ 5354807 h 6858000"/>
              <a:gd name="connsiteX135-7283" fmla="*/ 6039728 w 6128435"/>
              <a:gd name="connsiteY135-7284" fmla="*/ 5359416 h 6858000"/>
              <a:gd name="connsiteX136-7285" fmla="*/ 6043311 w 6128435"/>
              <a:gd name="connsiteY136-7286" fmla="*/ 5361407 h 6858000"/>
              <a:gd name="connsiteX137-7287" fmla="*/ 6042954 w 6128435"/>
              <a:gd name="connsiteY137-7288" fmla="*/ 5362576 h 6858000"/>
              <a:gd name="connsiteX138-7289" fmla="*/ 6053435 w 6128435"/>
              <a:gd name="connsiteY138-7290" fmla="*/ 5387547 h 6858000"/>
              <a:gd name="connsiteX139-7291" fmla="*/ 6065933 w 6128435"/>
              <a:gd name="connsiteY139-7292" fmla="*/ 5443002 h 6858000"/>
              <a:gd name="connsiteX140-7293" fmla="*/ 6068640 w 6128435"/>
              <a:gd name="connsiteY140-7294" fmla="*/ 5474503 h 6858000"/>
              <a:gd name="connsiteX141-7295" fmla="*/ 6080922 w 6128435"/>
              <a:gd name="connsiteY141-7296" fmla="*/ 5561070 h 6858000"/>
              <a:gd name="connsiteX142-7297" fmla="*/ 6096949 w 6128435"/>
              <a:gd name="connsiteY142-7298" fmla="*/ 5648179 h 6858000"/>
              <a:gd name="connsiteX143-7299" fmla="*/ 6125703 w 6128435"/>
              <a:gd name="connsiteY143-7300" fmla="*/ 5692894 h 6858000"/>
              <a:gd name="connsiteX144-7301" fmla="*/ 6126670 w 6128435"/>
              <a:gd name="connsiteY144-7302" fmla="*/ 5697882 h 6858000"/>
              <a:gd name="connsiteX145-7303" fmla="*/ 6124061 w 6128435"/>
              <a:gd name="connsiteY145-7304" fmla="*/ 5710294 h 6858000"/>
              <a:gd name="connsiteX146-7305" fmla="*/ 6122213 w 6128435"/>
              <a:gd name="connsiteY146-7306" fmla="*/ 5714762 h 6858000"/>
              <a:gd name="connsiteX147-7307" fmla="*/ 6121353 w 6128435"/>
              <a:gd name="connsiteY147-7308" fmla="*/ 5721725 h 6858000"/>
              <a:gd name="connsiteX148-7309" fmla="*/ 6121607 w 6128435"/>
              <a:gd name="connsiteY148-7310" fmla="*/ 5721959 h 6858000"/>
              <a:gd name="connsiteX149-7311" fmla="*/ 6120262 w 6128435"/>
              <a:gd name="connsiteY149-7312" fmla="*/ 5728358 h 6858000"/>
              <a:gd name="connsiteX150-7313" fmla="*/ 6110194 w 6128435"/>
              <a:gd name="connsiteY150-7314" fmla="*/ 5758853 h 6858000"/>
              <a:gd name="connsiteX151-7315" fmla="*/ 6127519 w 6128435"/>
              <a:gd name="connsiteY151-7316" fmla="*/ 5865775 h 6858000"/>
              <a:gd name="connsiteX152-7317" fmla="*/ 6128435 w 6128435"/>
              <a:gd name="connsiteY152-7318" fmla="*/ 5870164 h 6858000"/>
              <a:gd name="connsiteX153-7319" fmla="*/ 6119217 w 6128435"/>
              <a:gd name="connsiteY153-7320" fmla="*/ 5888542 h 6858000"/>
              <a:gd name="connsiteX154-7321" fmla="*/ 6115966 w 6128435"/>
              <a:gd name="connsiteY154-7322" fmla="*/ 5898387 h 6858000"/>
              <a:gd name="connsiteX155-7323" fmla="*/ 6111924 w 6128435"/>
              <a:gd name="connsiteY155-7324" fmla="*/ 5900444 h 6858000"/>
              <a:gd name="connsiteX156-7325" fmla="*/ 6108716 w 6128435"/>
              <a:gd name="connsiteY156-7326" fmla="*/ 5915345 h 6858000"/>
              <a:gd name="connsiteX157-7327" fmla="*/ 6109524 w 6128435"/>
              <a:gd name="connsiteY157-7328" fmla="*/ 5917328 h 6858000"/>
              <a:gd name="connsiteX158-7329" fmla="*/ 6102493 w 6128435"/>
              <a:gd name="connsiteY158-7330" fmla="*/ 5928602 h 6858000"/>
              <a:gd name="connsiteX159-7331" fmla="*/ 6056863 w 6128435"/>
              <a:gd name="connsiteY159-7332" fmla="*/ 6000643 h 6858000"/>
              <a:gd name="connsiteX160-7333" fmla="*/ 6045436 w 6128435"/>
              <a:gd name="connsiteY160-7334" fmla="*/ 6124480 h 6858000"/>
              <a:gd name="connsiteX161-7335" fmla="*/ 6030489 w 6128435"/>
              <a:gd name="connsiteY161-7336" fmla="*/ 6317666 h 6858000"/>
              <a:gd name="connsiteX162-7337" fmla="*/ 6007492 w 6128435"/>
              <a:gd name="connsiteY162-7338" fmla="*/ 6440818 h 6858000"/>
              <a:gd name="connsiteX163-7339" fmla="*/ 6009467 w 6128435"/>
              <a:gd name="connsiteY163-7340" fmla="*/ 6487076 h 6858000"/>
              <a:gd name="connsiteX164-7341" fmla="*/ 5995064 w 6128435"/>
              <a:gd name="connsiteY164-7342" fmla="*/ 6540791 h 6858000"/>
              <a:gd name="connsiteX165-7343" fmla="*/ 5996309 w 6128435"/>
              <a:gd name="connsiteY165-7344" fmla="*/ 6543961 h 6858000"/>
              <a:gd name="connsiteX166-7345" fmla="*/ 5996048 w 6128435"/>
              <a:gd name="connsiteY166-7346" fmla="*/ 6555444 h 6858000"/>
              <a:gd name="connsiteX167-7347" fmla="*/ 6002524 w 6128435"/>
              <a:gd name="connsiteY167-7348" fmla="*/ 6560188 h 6858000"/>
              <a:gd name="connsiteX168-7349" fmla="*/ 6006823 w 6128435"/>
              <a:gd name="connsiteY168-7350" fmla="*/ 6578546 h 6858000"/>
              <a:gd name="connsiteX169-7351" fmla="*/ 6004510 w 6128435"/>
              <a:gd name="connsiteY169-7352" fmla="*/ 6599256 h 6858000"/>
              <a:gd name="connsiteX170-7353" fmla="*/ 5986207 w 6128435"/>
              <a:gd name="connsiteY170-7354" fmla="*/ 6695855 h 6858000"/>
              <a:gd name="connsiteX171-7355" fmla="*/ 5979428 w 6128435"/>
              <a:gd name="connsiteY171-7356" fmla="*/ 6754678 h 6858000"/>
              <a:gd name="connsiteX172-7357" fmla="*/ 5983398 w 6128435"/>
              <a:gd name="connsiteY172-7358" fmla="*/ 6778641 h 6858000"/>
              <a:gd name="connsiteX173-7359" fmla="*/ 5984543 w 6128435"/>
              <a:gd name="connsiteY173-7360" fmla="*/ 6811016 h 6858000"/>
              <a:gd name="connsiteX174-7361" fmla="*/ 5981802 w 6128435"/>
              <a:gd name="connsiteY174-7362" fmla="*/ 6838578 h 6858000"/>
              <a:gd name="connsiteX175-7363" fmla="*/ 5979671 w 6128435"/>
              <a:gd name="connsiteY175-7364" fmla="*/ 6858000 h 6858000"/>
              <a:gd name="connsiteX176-7365" fmla="*/ 0 w 6128435"/>
              <a:gd name="connsiteY176-7366" fmla="*/ 6858000 h 6858000"/>
              <a:gd name="connsiteX177-7367" fmla="*/ 0 w 6128435"/>
              <a:gd name="connsiteY177-7368" fmla="*/ 0 h 6858000"/>
              <a:gd name="connsiteX0-7369" fmla="*/ 0 w 6128435"/>
              <a:gd name="connsiteY0-7370" fmla="*/ 0 h 6858000"/>
              <a:gd name="connsiteX1-7371" fmla="*/ 4965888 w 6128435"/>
              <a:gd name="connsiteY1-7372" fmla="*/ 0 h 6858000"/>
              <a:gd name="connsiteX2-7373" fmla="*/ 4967767 w 6128435"/>
              <a:gd name="connsiteY2-7374" fmla="*/ 7930 h 6858000"/>
              <a:gd name="connsiteX3-7375" fmla="*/ 4979444 w 6128435"/>
              <a:gd name="connsiteY3-7376" fmla="*/ 43921 h 6858000"/>
              <a:gd name="connsiteX4-7377" fmla="*/ 5021173 w 6128435"/>
              <a:gd name="connsiteY4-7378" fmla="*/ 123738 h 6858000"/>
              <a:gd name="connsiteX5-7379" fmla="*/ 5075458 w 6128435"/>
              <a:gd name="connsiteY5-7380" fmla="*/ 264355 h 6858000"/>
              <a:gd name="connsiteX6-7381" fmla="*/ 5081175 w 6128435"/>
              <a:gd name="connsiteY6-7382" fmla="*/ 277448 h 6858000"/>
              <a:gd name="connsiteX7-7383" fmla="*/ 5097011 w 6128435"/>
              <a:gd name="connsiteY7-7384" fmla="*/ 355616 h 6858000"/>
              <a:gd name="connsiteX8-7385" fmla="*/ 5130982 w 6128435"/>
              <a:gd name="connsiteY8-7386" fmla="*/ 412030 h 6858000"/>
              <a:gd name="connsiteX9-7387" fmla="*/ 5153000 w 6128435"/>
              <a:gd name="connsiteY9-7388" fmla="*/ 507134 h 6858000"/>
              <a:gd name="connsiteX10-7389" fmla="*/ 5171282 w 6128435"/>
              <a:gd name="connsiteY10-7390" fmla="*/ 602071 h 6858000"/>
              <a:gd name="connsiteX11-7391" fmla="*/ 5176196 w 6128435"/>
              <a:gd name="connsiteY11-7392" fmla="*/ 636822 h 6858000"/>
              <a:gd name="connsiteX12-7393" fmla="*/ 5201957 w 6128435"/>
              <a:gd name="connsiteY12-7394" fmla="*/ 736835 h 6858000"/>
              <a:gd name="connsiteX13-7395" fmla="*/ 5185452 w 6128435"/>
              <a:gd name="connsiteY13-7396" fmla="*/ 745392 h 6858000"/>
              <a:gd name="connsiteX14-7397" fmla="*/ 5189051 w 6128435"/>
              <a:gd name="connsiteY14-7398" fmla="*/ 782518 h 6858000"/>
              <a:gd name="connsiteX15-7399" fmla="*/ 5210428 w 6128435"/>
              <a:gd name="connsiteY15-7400" fmla="*/ 815772 h 6858000"/>
              <a:gd name="connsiteX16-7401" fmla="*/ 5221088 w 6128435"/>
              <a:gd name="connsiteY16-7402" fmla="*/ 860193 h 6858000"/>
              <a:gd name="connsiteX17-7403" fmla="*/ 5227653 w 6128435"/>
              <a:gd name="connsiteY17-7404" fmla="*/ 886709 h 6858000"/>
              <a:gd name="connsiteX18-7405" fmla="*/ 5230806 w 6128435"/>
              <a:gd name="connsiteY18-7406" fmla="*/ 961354 h 6858000"/>
              <a:gd name="connsiteX19-7407" fmla="*/ 5201018 w 6128435"/>
              <a:gd name="connsiteY19-7408" fmla="*/ 1095027 h 6858000"/>
              <a:gd name="connsiteX20-7409" fmla="*/ 5202153 w 6128435"/>
              <a:gd name="connsiteY20-7410" fmla="*/ 1133224 h 6858000"/>
              <a:gd name="connsiteX21-7411" fmla="*/ 5207370 w 6128435"/>
              <a:gd name="connsiteY21-7412" fmla="*/ 1138097 h 6858000"/>
              <a:gd name="connsiteX22-7413" fmla="*/ 5189234 w 6128435"/>
              <a:gd name="connsiteY22-7414" fmla="*/ 1193495 h 6858000"/>
              <a:gd name="connsiteX23-7415" fmla="*/ 5202769 w 6128435"/>
              <a:gd name="connsiteY23-7416" fmla="*/ 1269450 h 6858000"/>
              <a:gd name="connsiteX24-7417" fmla="*/ 5225968 w 6128435"/>
              <a:gd name="connsiteY24-7418" fmla="*/ 1357994 h 6858000"/>
              <a:gd name="connsiteX25-7419" fmla="*/ 5233819 w 6128435"/>
              <a:gd name="connsiteY25-7420" fmla="*/ 1380922 h 6858000"/>
              <a:gd name="connsiteX26-7421" fmla="*/ 5237226 w 6128435"/>
              <a:gd name="connsiteY26-7422" fmla="*/ 1441327 h 6858000"/>
              <a:gd name="connsiteX27-7423" fmla="*/ 5244434 w 6128435"/>
              <a:gd name="connsiteY27-7424" fmla="*/ 1580810 h 6858000"/>
              <a:gd name="connsiteX28-7425" fmla="*/ 5251453 w 6128435"/>
              <a:gd name="connsiteY28-7426" fmla="*/ 1583934 h 6858000"/>
              <a:gd name="connsiteX29-7427" fmla="*/ 5253136 w 6128435"/>
              <a:gd name="connsiteY29-7428" fmla="*/ 1595457 h 6858000"/>
              <a:gd name="connsiteX30-7429" fmla="*/ 5254863 w 6128435"/>
              <a:gd name="connsiteY30-7430" fmla="*/ 1598311 h 6858000"/>
              <a:gd name="connsiteX31-7431" fmla="*/ 5263491 w 6128435"/>
              <a:gd name="connsiteY31-7432" fmla="*/ 1642938 h 6858000"/>
              <a:gd name="connsiteX32-7433" fmla="*/ 5261314 w 6128435"/>
              <a:gd name="connsiteY32-7434" fmla="*/ 1689177 h 6858000"/>
              <a:gd name="connsiteX33-7435" fmla="*/ 5259788 w 6128435"/>
              <a:gd name="connsiteY33-7436" fmla="*/ 1768516 h 6858000"/>
              <a:gd name="connsiteX34-7437" fmla="*/ 5272526 w 6128435"/>
              <a:gd name="connsiteY34-7438" fmla="*/ 1936940 h 6858000"/>
              <a:gd name="connsiteX35-7439" fmla="*/ 5252592 w 6128435"/>
              <a:gd name="connsiteY35-7440" fmla="*/ 2092210 h 6858000"/>
              <a:gd name="connsiteX36-7441" fmla="*/ 5264303 w 6128435"/>
              <a:gd name="connsiteY36-7442" fmla="*/ 2225157 h 6858000"/>
              <a:gd name="connsiteX37-7443" fmla="*/ 5254949 w 6128435"/>
              <a:gd name="connsiteY37-7444" fmla="*/ 2236160 h 6858000"/>
              <a:gd name="connsiteX38-7445" fmla="*/ 5250104 w 6128435"/>
              <a:gd name="connsiteY38-7446" fmla="*/ 2249166 h 6858000"/>
              <a:gd name="connsiteX39-7447" fmla="*/ 5251214 w 6128435"/>
              <a:gd name="connsiteY39-7448" fmla="*/ 2250944 h 6858000"/>
              <a:gd name="connsiteX40-7449" fmla="*/ 5250644 w 6128435"/>
              <a:gd name="connsiteY40-7450" fmla="*/ 2266619 h 6858000"/>
              <a:gd name="connsiteX41-7451" fmla="*/ 5247111 w 6128435"/>
              <a:gd name="connsiteY41-7452" fmla="*/ 2269679 h 6858000"/>
              <a:gd name="connsiteX42-7453" fmla="*/ 5245653 w 6128435"/>
              <a:gd name="connsiteY42-7454" fmla="*/ 2280317 h 6858000"/>
              <a:gd name="connsiteX43-7455" fmla="*/ 5239901 w 6128435"/>
              <a:gd name="connsiteY43-7456" fmla="*/ 2300961 h 6858000"/>
              <a:gd name="connsiteX44-7457" fmla="*/ 5298758 w 6128435"/>
              <a:gd name="connsiteY44-7458" fmla="*/ 2375971 h 6858000"/>
              <a:gd name="connsiteX45-7459" fmla="*/ 5271650 w 6128435"/>
              <a:gd name="connsiteY45-7460" fmla="*/ 2440467 h 6858000"/>
              <a:gd name="connsiteX46-7461" fmla="*/ 5271438 w 6128435"/>
              <a:gd name="connsiteY46-7462" fmla="*/ 2447186 h 6858000"/>
              <a:gd name="connsiteX47-7463" fmla="*/ 5271722 w 6128435"/>
              <a:gd name="connsiteY47-7464" fmla="*/ 2447359 h 6858000"/>
              <a:gd name="connsiteX48-7465" fmla="*/ 5272069 w 6128435"/>
              <a:gd name="connsiteY48-7466" fmla="*/ 2454523 h 6858000"/>
              <a:gd name="connsiteX49-7467" fmla="*/ 5271049 w 6128435"/>
              <a:gd name="connsiteY49-7468" fmla="*/ 2459442 h 6858000"/>
              <a:gd name="connsiteX50-7469" fmla="*/ 5307538 w 6128435"/>
              <a:gd name="connsiteY50-7470" fmla="*/ 2514685 h 6858000"/>
              <a:gd name="connsiteX51-7471" fmla="*/ 5337604 w 6128435"/>
              <a:gd name="connsiteY51-7472" fmla="*/ 2597632 h 6858000"/>
              <a:gd name="connsiteX52-7473" fmla="*/ 5407503 w 6128435"/>
              <a:gd name="connsiteY52-7474" fmla="*/ 2786290 h 6858000"/>
              <a:gd name="connsiteX53-7475" fmla="*/ 5407356 w 6128435"/>
              <a:gd name="connsiteY53-7476" fmla="*/ 2787545 h 6858000"/>
              <a:gd name="connsiteX54-7477" fmla="*/ 5411130 w 6128435"/>
              <a:gd name="connsiteY54-7478" fmla="*/ 2788640 h 6858000"/>
              <a:gd name="connsiteX55-7479" fmla="*/ 5416439 w 6128435"/>
              <a:gd name="connsiteY55-7480" fmla="*/ 2805666 h 6858000"/>
              <a:gd name="connsiteX56-7481" fmla="*/ 5416589 w 6128435"/>
              <a:gd name="connsiteY56-7482" fmla="*/ 2810822 h 6858000"/>
              <a:gd name="connsiteX57-7483" fmla="*/ 5418542 w 6128435"/>
              <a:gd name="connsiteY57-7484" fmla="*/ 2817745 h 6858000"/>
              <a:gd name="connsiteX58-7485" fmla="*/ 5418847 w 6128435"/>
              <a:gd name="connsiteY58-7486" fmla="*/ 2817825 h 6858000"/>
              <a:gd name="connsiteX59-7487" fmla="*/ 5423364 w 6128435"/>
              <a:gd name="connsiteY59-7488" fmla="*/ 2858292 h 6858000"/>
              <a:gd name="connsiteX60-7489" fmla="*/ 5479298 w 6128435"/>
              <a:gd name="connsiteY60-7490" fmla="*/ 2947791 h 6858000"/>
              <a:gd name="connsiteX61-7491" fmla="*/ 5481770 w 6128435"/>
              <a:gd name="connsiteY61-7492" fmla="*/ 2951352 h 6858000"/>
              <a:gd name="connsiteX62-7493" fmla="*/ 5481013 w 6128435"/>
              <a:gd name="connsiteY62-7494" fmla="*/ 2973461 h 6858000"/>
              <a:gd name="connsiteX63-7495" fmla="*/ 5482045 w 6128435"/>
              <a:gd name="connsiteY63-7496" fmla="*/ 2984371 h 6858000"/>
              <a:gd name="connsiteX64-7497" fmla="*/ 5479405 w 6128435"/>
              <a:gd name="connsiteY64-7498" fmla="*/ 2988507 h 6858000"/>
              <a:gd name="connsiteX65-7499" fmla="*/ 5482415 w 6128435"/>
              <a:gd name="connsiteY65-7500" fmla="*/ 3004079 h 6858000"/>
              <a:gd name="connsiteX66-7501" fmla="*/ 5483865 w 6128435"/>
              <a:gd name="connsiteY66-7502" fmla="*/ 3005467 h 6858000"/>
              <a:gd name="connsiteX67-7503" fmla="*/ 5482236 w 6128435"/>
              <a:gd name="connsiteY67-7504" fmla="*/ 3019791 h 6858000"/>
              <a:gd name="connsiteX68-7505" fmla="*/ 5475895 w 6128435"/>
              <a:gd name="connsiteY68-7506" fmla="*/ 3033578 h 6858000"/>
              <a:gd name="connsiteX69-7507" fmla="*/ 5477595 w 6128435"/>
              <a:gd name="connsiteY69-7508" fmla="*/ 3250534 h 6858000"/>
              <a:gd name="connsiteX70-7509" fmla="*/ 5532836 w 6128435"/>
              <a:gd name="connsiteY70-7510" fmla="*/ 3353840 h 6858000"/>
              <a:gd name="connsiteX71-7511" fmla="*/ 5561229 w 6128435"/>
              <a:gd name="connsiteY71-7512" fmla="*/ 3395784 h 6858000"/>
              <a:gd name="connsiteX72-7513" fmla="*/ 5589758 w 6128435"/>
              <a:gd name="connsiteY72-7514" fmla="*/ 3506453 h 6858000"/>
              <a:gd name="connsiteX73-7515" fmla="*/ 5596144 w 6128435"/>
              <a:gd name="connsiteY73-7516" fmla="*/ 3534624 h 6858000"/>
              <a:gd name="connsiteX74-7517" fmla="*/ 5597750 w 6128435"/>
              <a:gd name="connsiteY74-7518" fmla="*/ 3534129 h 6858000"/>
              <a:gd name="connsiteX75-7519" fmla="*/ 5599700 w 6128435"/>
              <a:gd name="connsiteY75-7520" fmla="*/ 3547221 h 6858000"/>
              <a:gd name="connsiteX76-7521" fmla="*/ 5615031 w 6128435"/>
              <a:gd name="connsiteY76-7522" fmla="*/ 3557482 h 6858000"/>
              <a:gd name="connsiteX77-7523" fmla="*/ 5618377 w 6128435"/>
              <a:gd name="connsiteY77-7524" fmla="*/ 3588431 h 6858000"/>
              <a:gd name="connsiteX78-7525" fmla="*/ 5612155 w 6128435"/>
              <a:gd name="connsiteY78-7526" fmla="*/ 3589869 h 6858000"/>
              <a:gd name="connsiteX79-7527" fmla="*/ 5620843 w 6128435"/>
              <a:gd name="connsiteY79-7528" fmla="*/ 3606745 h 6858000"/>
              <a:gd name="connsiteX80-7529" fmla="*/ 5655472 w 6128435"/>
              <a:gd name="connsiteY80-7530" fmla="*/ 3678877 h 6858000"/>
              <a:gd name="connsiteX81-7531" fmla="*/ 5680448 w 6128435"/>
              <a:gd name="connsiteY81-7532" fmla="*/ 3717760 h 6858000"/>
              <a:gd name="connsiteX82-7533" fmla="*/ 5683015 w 6128435"/>
              <a:gd name="connsiteY82-7534" fmla="*/ 3762025 h 6858000"/>
              <a:gd name="connsiteX83-7535" fmla="*/ 5696643 w 6128435"/>
              <a:gd name="connsiteY83-7536" fmla="*/ 3773888 h 6858000"/>
              <a:gd name="connsiteX84-7537" fmla="*/ 5699203 w 6128435"/>
              <a:gd name="connsiteY84-7538" fmla="*/ 3775823 h 6858000"/>
              <a:gd name="connsiteX85-7539" fmla="*/ 5704824 w 6128435"/>
              <a:gd name="connsiteY85-7540" fmla="*/ 3785966 h 6858000"/>
              <a:gd name="connsiteX86-7541" fmla="*/ 5712204 w 6128435"/>
              <a:gd name="connsiteY86-7542" fmla="*/ 3785830 h 6858000"/>
              <a:gd name="connsiteX87-7543" fmla="*/ 5724816 w 6128435"/>
              <a:gd name="connsiteY87-7544" fmla="*/ 3798949 h 6858000"/>
              <a:gd name="connsiteX88-7545" fmla="*/ 5733539 w 6128435"/>
              <a:gd name="connsiteY88-7546" fmla="*/ 3818457 h 6858000"/>
              <a:gd name="connsiteX89-7547" fmla="*/ 5768491 w 6128435"/>
              <a:gd name="connsiteY89-7548" fmla="*/ 3914399 h 6858000"/>
              <a:gd name="connsiteX90-7549" fmla="*/ 5793123 w 6128435"/>
              <a:gd name="connsiteY90-7550" fmla="*/ 3969952 h 6858000"/>
              <a:gd name="connsiteX91-7551" fmla="*/ 5808321 w 6128435"/>
              <a:gd name="connsiteY91-7552" fmla="*/ 3988153 h 6858000"/>
              <a:gd name="connsiteX92-7553" fmla="*/ 5825621 w 6128435"/>
              <a:gd name="connsiteY92-7554" fmla="*/ 4015525 h 6858000"/>
              <a:gd name="connsiteX93-7555" fmla="*/ 5860672 w 6128435"/>
              <a:gd name="connsiteY93-7556" fmla="*/ 4061579 h 6858000"/>
              <a:gd name="connsiteX94-7557" fmla="*/ 5872173 w 6128435"/>
              <a:gd name="connsiteY94-7558" fmla="*/ 4088497 h 6858000"/>
              <a:gd name="connsiteX95-7559" fmla="*/ 5883705 w 6128435"/>
              <a:gd name="connsiteY95-7560" fmla="*/ 4101899 h 6858000"/>
              <a:gd name="connsiteX96-7561" fmla="*/ 5885314 w 6128435"/>
              <a:gd name="connsiteY96-7562" fmla="*/ 4108387 h 6858000"/>
              <a:gd name="connsiteX97-7563" fmla="*/ 5894095 w 6128435"/>
              <a:gd name="connsiteY97-7564" fmla="*/ 4128857 h 6858000"/>
              <a:gd name="connsiteX98-7565" fmla="*/ 5898339 w 6128435"/>
              <a:gd name="connsiteY98-7566" fmla="*/ 4140800 h 6858000"/>
              <a:gd name="connsiteX99-7567" fmla="*/ 5899734 w 6128435"/>
              <a:gd name="connsiteY99-7568" fmla="*/ 4145632 h 6858000"/>
              <a:gd name="connsiteX100-7569" fmla="*/ 5897098 w 6128435"/>
              <a:gd name="connsiteY100-7570" fmla="*/ 4157819 h 6858000"/>
              <a:gd name="connsiteX101-7571" fmla="*/ 5903513 w 6128435"/>
              <a:gd name="connsiteY101-7572" fmla="*/ 4187661 h 6858000"/>
              <a:gd name="connsiteX102-7573" fmla="*/ 5917114 w 6128435"/>
              <a:gd name="connsiteY102-7574" fmla="*/ 4213096 h 6858000"/>
              <a:gd name="connsiteX103-7575" fmla="*/ 5921153 w 6128435"/>
              <a:gd name="connsiteY103-7576" fmla="*/ 4236222 h 6858000"/>
              <a:gd name="connsiteX104-7577" fmla="*/ 5924233 w 6128435"/>
              <a:gd name="connsiteY104-7578" fmla="*/ 4242060 h 6858000"/>
              <a:gd name="connsiteX105-7579" fmla="*/ 5928910 w 6128435"/>
              <a:gd name="connsiteY105-7580" fmla="*/ 4300973 h 6858000"/>
              <a:gd name="connsiteX106-7581" fmla="*/ 5939320 w 6128435"/>
              <a:gd name="connsiteY106-7582" fmla="*/ 4340435 h 6858000"/>
              <a:gd name="connsiteX107-7583" fmla="*/ 5946705 w 6128435"/>
              <a:gd name="connsiteY107-7584" fmla="*/ 4428051 h 6858000"/>
              <a:gd name="connsiteX108-7585" fmla="*/ 5949261 w 6128435"/>
              <a:gd name="connsiteY108-7586" fmla="*/ 4449185 h 6858000"/>
              <a:gd name="connsiteX109-7587" fmla="*/ 5957504 w 6128435"/>
              <a:gd name="connsiteY109-7588" fmla="*/ 4465911 h 6858000"/>
              <a:gd name="connsiteX110-7589" fmla="*/ 5964689 w 6128435"/>
              <a:gd name="connsiteY110-7590" fmla="*/ 4468532 h 6858000"/>
              <a:gd name="connsiteX111-7591" fmla="*/ 5967062 w 6128435"/>
              <a:gd name="connsiteY111-7592" fmla="*/ 4479923 h 6858000"/>
              <a:gd name="connsiteX112-7593" fmla="*/ 5968960 w 6128435"/>
              <a:gd name="connsiteY112-7594" fmla="*/ 4482655 h 6858000"/>
              <a:gd name="connsiteX113-7595" fmla="*/ 5978567 w 6128435"/>
              <a:gd name="connsiteY113-7596" fmla="*/ 4498605 h 6858000"/>
              <a:gd name="connsiteX114-7597" fmla="*/ 5980106 w 6128435"/>
              <a:gd name="connsiteY114-7598" fmla="*/ 4585087 h 6858000"/>
              <a:gd name="connsiteX115-7599" fmla="*/ 5998138 w 6128435"/>
              <a:gd name="connsiteY115-7600" fmla="*/ 4697518 h 6858000"/>
              <a:gd name="connsiteX116-7601" fmla="*/ 6013516 w 6128435"/>
              <a:gd name="connsiteY116-7602" fmla="*/ 4786619 h 6858000"/>
              <a:gd name="connsiteX117-7603" fmla="*/ 6025404 w 6128435"/>
              <a:gd name="connsiteY117-7604" fmla="*/ 4858148 h 6858000"/>
              <a:gd name="connsiteX118-7605" fmla="*/ 6007749 w 6128435"/>
              <a:gd name="connsiteY118-7606" fmla="*/ 4964715 h 6858000"/>
              <a:gd name="connsiteX119-7607" fmla="*/ 6005269 w 6128435"/>
              <a:gd name="connsiteY119-7608" fmla="*/ 5150567 h 6858000"/>
              <a:gd name="connsiteX120-7609" fmla="*/ 6001127 w 6128435"/>
              <a:gd name="connsiteY120-7610" fmla="*/ 5164609 h 6858000"/>
              <a:gd name="connsiteX121-7611" fmla="*/ 5996647 w 6128435"/>
              <a:gd name="connsiteY121-7612" fmla="*/ 5185640 h 6858000"/>
              <a:gd name="connsiteX122-7613" fmla="*/ 5998514 w 6128435"/>
              <a:gd name="connsiteY122-7614" fmla="*/ 5189673 h 6858000"/>
              <a:gd name="connsiteX123-7615" fmla="*/ 5995970 w 6128435"/>
              <a:gd name="connsiteY123-7616" fmla="*/ 5221547 h 6858000"/>
              <a:gd name="connsiteX124-7617" fmla="*/ 5997218 w 6128435"/>
              <a:gd name="connsiteY124-7618" fmla="*/ 5222031 h 6858000"/>
              <a:gd name="connsiteX125-7619" fmla="*/ 6002116 w 6128435"/>
              <a:gd name="connsiteY125-7620" fmla="*/ 5231223 h 6858000"/>
              <a:gd name="connsiteX126-7621" fmla="*/ 6008541 w 6128435"/>
              <a:gd name="connsiteY126-7622" fmla="*/ 5248680 h 6858000"/>
              <a:gd name="connsiteX127-7623" fmla="*/ 6039260 w 6128435"/>
              <a:gd name="connsiteY127-7624" fmla="*/ 5289518 h 6858000"/>
              <a:gd name="connsiteX128-7625" fmla="*/ 6036748 w 6128435"/>
              <a:gd name="connsiteY128-7626" fmla="*/ 5322752 h 6858000"/>
              <a:gd name="connsiteX129-7627" fmla="*/ 6036943 w 6128435"/>
              <a:gd name="connsiteY129-7628" fmla="*/ 5329480 h 6858000"/>
              <a:gd name="connsiteX130-7629" fmla="*/ 6037236 w 6128435"/>
              <a:gd name="connsiteY130-7630" fmla="*/ 5329634 h 6858000"/>
              <a:gd name="connsiteX131-7631" fmla="*/ 6038019 w 6128435"/>
              <a:gd name="connsiteY131-7632" fmla="*/ 5336764 h 6858000"/>
              <a:gd name="connsiteX132-7633" fmla="*/ 6037298 w 6128435"/>
              <a:gd name="connsiteY132-7634" fmla="*/ 5341753 h 6858000"/>
              <a:gd name="connsiteX133-7635" fmla="*/ 6037677 w 6128435"/>
              <a:gd name="connsiteY133-7636" fmla="*/ 5354807 h 6858000"/>
              <a:gd name="connsiteX134-7637" fmla="*/ 6039728 w 6128435"/>
              <a:gd name="connsiteY134-7638" fmla="*/ 5359416 h 6858000"/>
              <a:gd name="connsiteX135-7639" fmla="*/ 6043311 w 6128435"/>
              <a:gd name="connsiteY135-7640" fmla="*/ 5361407 h 6858000"/>
              <a:gd name="connsiteX136-7641" fmla="*/ 6042954 w 6128435"/>
              <a:gd name="connsiteY136-7642" fmla="*/ 5362576 h 6858000"/>
              <a:gd name="connsiteX137-7643" fmla="*/ 6053435 w 6128435"/>
              <a:gd name="connsiteY137-7644" fmla="*/ 5387547 h 6858000"/>
              <a:gd name="connsiteX138-7645" fmla="*/ 6065933 w 6128435"/>
              <a:gd name="connsiteY138-7646" fmla="*/ 5443002 h 6858000"/>
              <a:gd name="connsiteX139-7647" fmla="*/ 6068640 w 6128435"/>
              <a:gd name="connsiteY139-7648" fmla="*/ 5474503 h 6858000"/>
              <a:gd name="connsiteX140-7649" fmla="*/ 6080922 w 6128435"/>
              <a:gd name="connsiteY140-7650" fmla="*/ 5561070 h 6858000"/>
              <a:gd name="connsiteX141-7651" fmla="*/ 6096949 w 6128435"/>
              <a:gd name="connsiteY141-7652" fmla="*/ 5648179 h 6858000"/>
              <a:gd name="connsiteX142-7653" fmla="*/ 6125703 w 6128435"/>
              <a:gd name="connsiteY142-7654" fmla="*/ 5692894 h 6858000"/>
              <a:gd name="connsiteX143-7655" fmla="*/ 6126670 w 6128435"/>
              <a:gd name="connsiteY143-7656" fmla="*/ 5697882 h 6858000"/>
              <a:gd name="connsiteX144-7657" fmla="*/ 6124061 w 6128435"/>
              <a:gd name="connsiteY144-7658" fmla="*/ 5710294 h 6858000"/>
              <a:gd name="connsiteX145-7659" fmla="*/ 6122213 w 6128435"/>
              <a:gd name="connsiteY145-7660" fmla="*/ 5714762 h 6858000"/>
              <a:gd name="connsiteX146-7661" fmla="*/ 6121353 w 6128435"/>
              <a:gd name="connsiteY146-7662" fmla="*/ 5721725 h 6858000"/>
              <a:gd name="connsiteX147-7663" fmla="*/ 6121607 w 6128435"/>
              <a:gd name="connsiteY147-7664" fmla="*/ 5721959 h 6858000"/>
              <a:gd name="connsiteX148-7665" fmla="*/ 6120262 w 6128435"/>
              <a:gd name="connsiteY148-7666" fmla="*/ 5728358 h 6858000"/>
              <a:gd name="connsiteX149-7667" fmla="*/ 6110194 w 6128435"/>
              <a:gd name="connsiteY149-7668" fmla="*/ 5758853 h 6858000"/>
              <a:gd name="connsiteX150-7669" fmla="*/ 6127519 w 6128435"/>
              <a:gd name="connsiteY150-7670" fmla="*/ 5865775 h 6858000"/>
              <a:gd name="connsiteX151-7671" fmla="*/ 6128435 w 6128435"/>
              <a:gd name="connsiteY151-7672" fmla="*/ 5870164 h 6858000"/>
              <a:gd name="connsiteX152-7673" fmla="*/ 6119217 w 6128435"/>
              <a:gd name="connsiteY152-7674" fmla="*/ 5888542 h 6858000"/>
              <a:gd name="connsiteX153-7675" fmla="*/ 6115966 w 6128435"/>
              <a:gd name="connsiteY153-7676" fmla="*/ 5898387 h 6858000"/>
              <a:gd name="connsiteX154-7677" fmla="*/ 6111924 w 6128435"/>
              <a:gd name="connsiteY154-7678" fmla="*/ 5900444 h 6858000"/>
              <a:gd name="connsiteX155-7679" fmla="*/ 6108716 w 6128435"/>
              <a:gd name="connsiteY155-7680" fmla="*/ 5915345 h 6858000"/>
              <a:gd name="connsiteX156-7681" fmla="*/ 6109524 w 6128435"/>
              <a:gd name="connsiteY156-7682" fmla="*/ 5917328 h 6858000"/>
              <a:gd name="connsiteX157-7683" fmla="*/ 6102493 w 6128435"/>
              <a:gd name="connsiteY157-7684" fmla="*/ 5928602 h 6858000"/>
              <a:gd name="connsiteX158-7685" fmla="*/ 6056863 w 6128435"/>
              <a:gd name="connsiteY158-7686" fmla="*/ 6000643 h 6858000"/>
              <a:gd name="connsiteX159-7687" fmla="*/ 6045436 w 6128435"/>
              <a:gd name="connsiteY159-7688" fmla="*/ 6124480 h 6858000"/>
              <a:gd name="connsiteX160-7689" fmla="*/ 6030489 w 6128435"/>
              <a:gd name="connsiteY160-7690" fmla="*/ 6317666 h 6858000"/>
              <a:gd name="connsiteX161-7691" fmla="*/ 6007492 w 6128435"/>
              <a:gd name="connsiteY161-7692" fmla="*/ 6440818 h 6858000"/>
              <a:gd name="connsiteX162-7693" fmla="*/ 6009467 w 6128435"/>
              <a:gd name="connsiteY162-7694" fmla="*/ 6487076 h 6858000"/>
              <a:gd name="connsiteX163-7695" fmla="*/ 5995064 w 6128435"/>
              <a:gd name="connsiteY163-7696" fmla="*/ 6540791 h 6858000"/>
              <a:gd name="connsiteX164-7697" fmla="*/ 5996309 w 6128435"/>
              <a:gd name="connsiteY164-7698" fmla="*/ 6543961 h 6858000"/>
              <a:gd name="connsiteX165-7699" fmla="*/ 5996048 w 6128435"/>
              <a:gd name="connsiteY165-7700" fmla="*/ 6555444 h 6858000"/>
              <a:gd name="connsiteX166-7701" fmla="*/ 6002524 w 6128435"/>
              <a:gd name="connsiteY166-7702" fmla="*/ 6560188 h 6858000"/>
              <a:gd name="connsiteX167-7703" fmla="*/ 6006823 w 6128435"/>
              <a:gd name="connsiteY167-7704" fmla="*/ 6578546 h 6858000"/>
              <a:gd name="connsiteX168-7705" fmla="*/ 6004510 w 6128435"/>
              <a:gd name="connsiteY168-7706" fmla="*/ 6599256 h 6858000"/>
              <a:gd name="connsiteX169-7707" fmla="*/ 5986207 w 6128435"/>
              <a:gd name="connsiteY169-7708" fmla="*/ 6695855 h 6858000"/>
              <a:gd name="connsiteX170-7709" fmla="*/ 5979428 w 6128435"/>
              <a:gd name="connsiteY170-7710" fmla="*/ 6754678 h 6858000"/>
              <a:gd name="connsiteX171-7711" fmla="*/ 5983398 w 6128435"/>
              <a:gd name="connsiteY171-7712" fmla="*/ 6778641 h 6858000"/>
              <a:gd name="connsiteX172-7713" fmla="*/ 5984543 w 6128435"/>
              <a:gd name="connsiteY172-7714" fmla="*/ 6811016 h 6858000"/>
              <a:gd name="connsiteX173-7715" fmla="*/ 5981802 w 6128435"/>
              <a:gd name="connsiteY173-7716" fmla="*/ 6838578 h 6858000"/>
              <a:gd name="connsiteX174-7717" fmla="*/ 5979671 w 6128435"/>
              <a:gd name="connsiteY174-7718" fmla="*/ 6858000 h 6858000"/>
              <a:gd name="connsiteX175-7719" fmla="*/ 0 w 6128435"/>
              <a:gd name="connsiteY175-7720" fmla="*/ 6858000 h 6858000"/>
              <a:gd name="connsiteX176-7721" fmla="*/ 0 w 6128435"/>
              <a:gd name="connsiteY176-7722" fmla="*/ 0 h 6858000"/>
              <a:gd name="connsiteX0-7723" fmla="*/ 0 w 6128435"/>
              <a:gd name="connsiteY0-7724" fmla="*/ 0 h 6858000"/>
              <a:gd name="connsiteX1-7725" fmla="*/ 4965888 w 6128435"/>
              <a:gd name="connsiteY1-7726" fmla="*/ 0 h 6858000"/>
              <a:gd name="connsiteX2-7727" fmla="*/ 4967767 w 6128435"/>
              <a:gd name="connsiteY2-7728" fmla="*/ 7930 h 6858000"/>
              <a:gd name="connsiteX3-7729" fmla="*/ 4979444 w 6128435"/>
              <a:gd name="connsiteY3-7730" fmla="*/ 43921 h 6858000"/>
              <a:gd name="connsiteX4-7731" fmla="*/ 5021173 w 6128435"/>
              <a:gd name="connsiteY4-7732" fmla="*/ 123738 h 6858000"/>
              <a:gd name="connsiteX5-7733" fmla="*/ 5075458 w 6128435"/>
              <a:gd name="connsiteY5-7734" fmla="*/ 264355 h 6858000"/>
              <a:gd name="connsiteX6-7735" fmla="*/ 5081175 w 6128435"/>
              <a:gd name="connsiteY6-7736" fmla="*/ 277448 h 6858000"/>
              <a:gd name="connsiteX7-7737" fmla="*/ 5097011 w 6128435"/>
              <a:gd name="connsiteY7-7738" fmla="*/ 355616 h 6858000"/>
              <a:gd name="connsiteX8-7739" fmla="*/ 5130982 w 6128435"/>
              <a:gd name="connsiteY8-7740" fmla="*/ 412030 h 6858000"/>
              <a:gd name="connsiteX9-7741" fmla="*/ 5153000 w 6128435"/>
              <a:gd name="connsiteY9-7742" fmla="*/ 507134 h 6858000"/>
              <a:gd name="connsiteX10-7743" fmla="*/ 5171282 w 6128435"/>
              <a:gd name="connsiteY10-7744" fmla="*/ 602071 h 6858000"/>
              <a:gd name="connsiteX11-7745" fmla="*/ 5176196 w 6128435"/>
              <a:gd name="connsiteY11-7746" fmla="*/ 636822 h 6858000"/>
              <a:gd name="connsiteX12-7747" fmla="*/ 5201957 w 6128435"/>
              <a:gd name="connsiteY12-7748" fmla="*/ 736835 h 6858000"/>
              <a:gd name="connsiteX13-7749" fmla="*/ 5185452 w 6128435"/>
              <a:gd name="connsiteY13-7750" fmla="*/ 745392 h 6858000"/>
              <a:gd name="connsiteX14-7751" fmla="*/ 5189051 w 6128435"/>
              <a:gd name="connsiteY14-7752" fmla="*/ 782518 h 6858000"/>
              <a:gd name="connsiteX15-7753" fmla="*/ 5210428 w 6128435"/>
              <a:gd name="connsiteY15-7754" fmla="*/ 815772 h 6858000"/>
              <a:gd name="connsiteX16-7755" fmla="*/ 5221088 w 6128435"/>
              <a:gd name="connsiteY16-7756" fmla="*/ 860193 h 6858000"/>
              <a:gd name="connsiteX17-7757" fmla="*/ 5227653 w 6128435"/>
              <a:gd name="connsiteY17-7758" fmla="*/ 886709 h 6858000"/>
              <a:gd name="connsiteX18-7759" fmla="*/ 5230806 w 6128435"/>
              <a:gd name="connsiteY18-7760" fmla="*/ 961354 h 6858000"/>
              <a:gd name="connsiteX19-7761" fmla="*/ 5201018 w 6128435"/>
              <a:gd name="connsiteY19-7762" fmla="*/ 1095027 h 6858000"/>
              <a:gd name="connsiteX20-7763" fmla="*/ 5202153 w 6128435"/>
              <a:gd name="connsiteY20-7764" fmla="*/ 1133224 h 6858000"/>
              <a:gd name="connsiteX21-7765" fmla="*/ 5207370 w 6128435"/>
              <a:gd name="connsiteY21-7766" fmla="*/ 1138097 h 6858000"/>
              <a:gd name="connsiteX22-7767" fmla="*/ 5189234 w 6128435"/>
              <a:gd name="connsiteY22-7768" fmla="*/ 1193495 h 6858000"/>
              <a:gd name="connsiteX23-7769" fmla="*/ 5202769 w 6128435"/>
              <a:gd name="connsiteY23-7770" fmla="*/ 1269450 h 6858000"/>
              <a:gd name="connsiteX24-7771" fmla="*/ 5225968 w 6128435"/>
              <a:gd name="connsiteY24-7772" fmla="*/ 1357994 h 6858000"/>
              <a:gd name="connsiteX25-7773" fmla="*/ 5233819 w 6128435"/>
              <a:gd name="connsiteY25-7774" fmla="*/ 1380922 h 6858000"/>
              <a:gd name="connsiteX26-7775" fmla="*/ 5237226 w 6128435"/>
              <a:gd name="connsiteY26-7776" fmla="*/ 1441327 h 6858000"/>
              <a:gd name="connsiteX27-7777" fmla="*/ 5244434 w 6128435"/>
              <a:gd name="connsiteY27-7778" fmla="*/ 1580810 h 6858000"/>
              <a:gd name="connsiteX28-7779" fmla="*/ 5251453 w 6128435"/>
              <a:gd name="connsiteY28-7780" fmla="*/ 1583934 h 6858000"/>
              <a:gd name="connsiteX29-7781" fmla="*/ 5253136 w 6128435"/>
              <a:gd name="connsiteY29-7782" fmla="*/ 1595457 h 6858000"/>
              <a:gd name="connsiteX30-7783" fmla="*/ 5254863 w 6128435"/>
              <a:gd name="connsiteY30-7784" fmla="*/ 1598311 h 6858000"/>
              <a:gd name="connsiteX31-7785" fmla="*/ 5263491 w 6128435"/>
              <a:gd name="connsiteY31-7786" fmla="*/ 1642938 h 6858000"/>
              <a:gd name="connsiteX32-7787" fmla="*/ 5261314 w 6128435"/>
              <a:gd name="connsiteY32-7788" fmla="*/ 1689177 h 6858000"/>
              <a:gd name="connsiteX33-7789" fmla="*/ 5259788 w 6128435"/>
              <a:gd name="connsiteY33-7790" fmla="*/ 1768516 h 6858000"/>
              <a:gd name="connsiteX34-7791" fmla="*/ 5272526 w 6128435"/>
              <a:gd name="connsiteY34-7792" fmla="*/ 1936940 h 6858000"/>
              <a:gd name="connsiteX35-7793" fmla="*/ 5252592 w 6128435"/>
              <a:gd name="connsiteY35-7794" fmla="*/ 2092210 h 6858000"/>
              <a:gd name="connsiteX36-7795" fmla="*/ 5264303 w 6128435"/>
              <a:gd name="connsiteY36-7796" fmla="*/ 2225157 h 6858000"/>
              <a:gd name="connsiteX37-7797" fmla="*/ 5254949 w 6128435"/>
              <a:gd name="connsiteY37-7798" fmla="*/ 2236160 h 6858000"/>
              <a:gd name="connsiteX38-7799" fmla="*/ 5250104 w 6128435"/>
              <a:gd name="connsiteY38-7800" fmla="*/ 2249166 h 6858000"/>
              <a:gd name="connsiteX39-7801" fmla="*/ 5251214 w 6128435"/>
              <a:gd name="connsiteY39-7802" fmla="*/ 2250944 h 6858000"/>
              <a:gd name="connsiteX40-7803" fmla="*/ 5250644 w 6128435"/>
              <a:gd name="connsiteY40-7804" fmla="*/ 2266619 h 6858000"/>
              <a:gd name="connsiteX41-7805" fmla="*/ 5247111 w 6128435"/>
              <a:gd name="connsiteY41-7806" fmla="*/ 2269679 h 6858000"/>
              <a:gd name="connsiteX42-7807" fmla="*/ 5245653 w 6128435"/>
              <a:gd name="connsiteY42-7808" fmla="*/ 2280317 h 6858000"/>
              <a:gd name="connsiteX43-7809" fmla="*/ 5239901 w 6128435"/>
              <a:gd name="connsiteY43-7810" fmla="*/ 2300961 h 6858000"/>
              <a:gd name="connsiteX44-7811" fmla="*/ 5271650 w 6128435"/>
              <a:gd name="connsiteY44-7812" fmla="*/ 2440467 h 6858000"/>
              <a:gd name="connsiteX45-7813" fmla="*/ 5271438 w 6128435"/>
              <a:gd name="connsiteY45-7814" fmla="*/ 2447186 h 6858000"/>
              <a:gd name="connsiteX46-7815" fmla="*/ 5271722 w 6128435"/>
              <a:gd name="connsiteY46-7816" fmla="*/ 2447359 h 6858000"/>
              <a:gd name="connsiteX47-7817" fmla="*/ 5272069 w 6128435"/>
              <a:gd name="connsiteY47-7818" fmla="*/ 2454523 h 6858000"/>
              <a:gd name="connsiteX48-7819" fmla="*/ 5271049 w 6128435"/>
              <a:gd name="connsiteY48-7820" fmla="*/ 2459442 h 6858000"/>
              <a:gd name="connsiteX49-7821" fmla="*/ 5307538 w 6128435"/>
              <a:gd name="connsiteY49-7822" fmla="*/ 2514685 h 6858000"/>
              <a:gd name="connsiteX50-7823" fmla="*/ 5337604 w 6128435"/>
              <a:gd name="connsiteY50-7824" fmla="*/ 2597632 h 6858000"/>
              <a:gd name="connsiteX51-7825" fmla="*/ 5407503 w 6128435"/>
              <a:gd name="connsiteY51-7826" fmla="*/ 2786290 h 6858000"/>
              <a:gd name="connsiteX52-7827" fmla="*/ 5407356 w 6128435"/>
              <a:gd name="connsiteY52-7828" fmla="*/ 2787545 h 6858000"/>
              <a:gd name="connsiteX53-7829" fmla="*/ 5411130 w 6128435"/>
              <a:gd name="connsiteY53-7830" fmla="*/ 2788640 h 6858000"/>
              <a:gd name="connsiteX54-7831" fmla="*/ 5416439 w 6128435"/>
              <a:gd name="connsiteY54-7832" fmla="*/ 2805666 h 6858000"/>
              <a:gd name="connsiteX55-7833" fmla="*/ 5416589 w 6128435"/>
              <a:gd name="connsiteY55-7834" fmla="*/ 2810822 h 6858000"/>
              <a:gd name="connsiteX56-7835" fmla="*/ 5418542 w 6128435"/>
              <a:gd name="connsiteY56-7836" fmla="*/ 2817745 h 6858000"/>
              <a:gd name="connsiteX57-7837" fmla="*/ 5418847 w 6128435"/>
              <a:gd name="connsiteY57-7838" fmla="*/ 2817825 h 6858000"/>
              <a:gd name="connsiteX58-7839" fmla="*/ 5423364 w 6128435"/>
              <a:gd name="connsiteY58-7840" fmla="*/ 2858292 h 6858000"/>
              <a:gd name="connsiteX59-7841" fmla="*/ 5479298 w 6128435"/>
              <a:gd name="connsiteY59-7842" fmla="*/ 2947791 h 6858000"/>
              <a:gd name="connsiteX60-7843" fmla="*/ 5481770 w 6128435"/>
              <a:gd name="connsiteY60-7844" fmla="*/ 2951352 h 6858000"/>
              <a:gd name="connsiteX61-7845" fmla="*/ 5481013 w 6128435"/>
              <a:gd name="connsiteY61-7846" fmla="*/ 2973461 h 6858000"/>
              <a:gd name="connsiteX62-7847" fmla="*/ 5482045 w 6128435"/>
              <a:gd name="connsiteY62-7848" fmla="*/ 2984371 h 6858000"/>
              <a:gd name="connsiteX63-7849" fmla="*/ 5479405 w 6128435"/>
              <a:gd name="connsiteY63-7850" fmla="*/ 2988507 h 6858000"/>
              <a:gd name="connsiteX64-7851" fmla="*/ 5482415 w 6128435"/>
              <a:gd name="connsiteY64-7852" fmla="*/ 3004079 h 6858000"/>
              <a:gd name="connsiteX65-7853" fmla="*/ 5483865 w 6128435"/>
              <a:gd name="connsiteY65-7854" fmla="*/ 3005467 h 6858000"/>
              <a:gd name="connsiteX66-7855" fmla="*/ 5482236 w 6128435"/>
              <a:gd name="connsiteY66-7856" fmla="*/ 3019791 h 6858000"/>
              <a:gd name="connsiteX67-7857" fmla="*/ 5475895 w 6128435"/>
              <a:gd name="connsiteY67-7858" fmla="*/ 3033578 h 6858000"/>
              <a:gd name="connsiteX68-7859" fmla="*/ 5477595 w 6128435"/>
              <a:gd name="connsiteY68-7860" fmla="*/ 3250534 h 6858000"/>
              <a:gd name="connsiteX69-7861" fmla="*/ 5532836 w 6128435"/>
              <a:gd name="connsiteY69-7862" fmla="*/ 3353840 h 6858000"/>
              <a:gd name="connsiteX70-7863" fmla="*/ 5561229 w 6128435"/>
              <a:gd name="connsiteY70-7864" fmla="*/ 3395784 h 6858000"/>
              <a:gd name="connsiteX71-7865" fmla="*/ 5589758 w 6128435"/>
              <a:gd name="connsiteY71-7866" fmla="*/ 3506453 h 6858000"/>
              <a:gd name="connsiteX72-7867" fmla="*/ 5596144 w 6128435"/>
              <a:gd name="connsiteY72-7868" fmla="*/ 3534624 h 6858000"/>
              <a:gd name="connsiteX73-7869" fmla="*/ 5597750 w 6128435"/>
              <a:gd name="connsiteY73-7870" fmla="*/ 3534129 h 6858000"/>
              <a:gd name="connsiteX74-7871" fmla="*/ 5599700 w 6128435"/>
              <a:gd name="connsiteY74-7872" fmla="*/ 3547221 h 6858000"/>
              <a:gd name="connsiteX75-7873" fmla="*/ 5615031 w 6128435"/>
              <a:gd name="connsiteY75-7874" fmla="*/ 3557482 h 6858000"/>
              <a:gd name="connsiteX76-7875" fmla="*/ 5618377 w 6128435"/>
              <a:gd name="connsiteY76-7876" fmla="*/ 3588431 h 6858000"/>
              <a:gd name="connsiteX77-7877" fmla="*/ 5612155 w 6128435"/>
              <a:gd name="connsiteY77-7878" fmla="*/ 3589869 h 6858000"/>
              <a:gd name="connsiteX78-7879" fmla="*/ 5620843 w 6128435"/>
              <a:gd name="connsiteY78-7880" fmla="*/ 3606745 h 6858000"/>
              <a:gd name="connsiteX79-7881" fmla="*/ 5655472 w 6128435"/>
              <a:gd name="connsiteY79-7882" fmla="*/ 3678877 h 6858000"/>
              <a:gd name="connsiteX80-7883" fmla="*/ 5680448 w 6128435"/>
              <a:gd name="connsiteY80-7884" fmla="*/ 3717760 h 6858000"/>
              <a:gd name="connsiteX81-7885" fmla="*/ 5683015 w 6128435"/>
              <a:gd name="connsiteY81-7886" fmla="*/ 3762025 h 6858000"/>
              <a:gd name="connsiteX82-7887" fmla="*/ 5696643 w 6128435"/>
              <a:gd name="connsiteY82-7888" fmla="*/ 3773888 h 6858000"/>
              <a:gd name="connsiteX83-7889" fmla="*/ 5699203 w 6128435"/>
              <a:gd name="connsiteY83-7890" fmla="*/ 3775823 h 6858000"/>
              <a:gd name="connsiteX84-7891" fmla="*/ 5704824 w 6128435"/>
              <a:gd name="connsiteY84-7892" fmla="*/ 3785966 h 6858000"/>
              <a:gd name="connsiteX85-7893" fmla="*/ 5712204 w 6128435"/>
              <a:gd name="connsiteY85-7894" fmla="*/ 3785830 h 6858000"/>
              <a:gd name="connsiteX86-7895" fmla="*/ 5724816 w 6128435"/>
              <a:gd name="connsiteY86-7896" fmla="*/ 3798949 h 6858000"/>
              <a:gd name="connsiteX87-7897" fmla="*/ 5733539 w 6128435"/>
              <a:gd name="connsiteY87-7898" fmla="*/ 3818457 h 6858000"/>
              <a:gd name="connsiteX88-7899" fmla="*/ 5768491 w 6128435"/>
              <a:gd name="connsiteY88-7900" fmla="*/ 3914399 h 6858000"/>
              <a:gd name="connsiteX89-7901" fmla="*/ 5793123 w 6128435"/>
              <a:gd name="connsiteY89-7902" fmla="*/ 3969952 h 6858000"/>
              <a:gd name="connsiteX90-7903" fmla="*/ 5808321 w 6128435"/>
              <a:gd name="connsiteY90-7904" fmla="*/ 3988153 h 6858000"/>
              <a:gd name="connsiteX91-7905" fmla="*/ 5825621 w 6128435"/>
              <a:gd name="connsiteY91-7906" fmla="*/ 4015525 h 6858000"/>
              <a:gd name="connsiteX92-7907" fmla="*/ 5860672 w 6128435"/>
              <a:gd name="connsiteY92-7908" fmla="*/ 4061579 h 6858000"/>
              <a:gd name="connsiteX93-7909" fmla="*/ 5872173 w 6128435"/>
              <a:gd name="connsiteY93-7910" fmla="*/ 4088497 h 6858000"/>
              <a:gd name="connsiteX94-7911" fmla="*/ 5883705 w 6128435"/>
              <a:gd name="connsiteY94-7912" fmla="*/ 4101899 h 6858000"/>
              <a:gd name="connsiteX95-7913" fmla="*/ 5885314 w 6128435"/>
              <a:gd name="connsiteY95-7914" fmla="*/ 4108387 h 6858000"/>
              <a:gd name="connsiteX96-7915" fmla="*/ 5894095 w 6128435"/>
              <a:gd name="connsiteY96-7916" fmla="*/ 4128857 h 6858000"/>
              <a:gd name="connsiteX97-7917" fmla="*/ 5898339 w 6128435"/>
              <a:gd name="connsiteY97-7918" fmla="*/ 4140800 h 6858000"/>
              <a:gd name="connsiteX98-7919" fmla="*/ 5899734 w 6128435"/>
              <a:gd name="connsiteY98-7920" fmla="*/ 4145632 h 6858000"/>
              <a:gd name="connsiteX99-7921" fmla="*/ 5897098 w 6128435"/>
              <a:gd name="connsiteY99-7922" fmla="*/ 4157819 h 6858000"/>
              <a:gd name="connsiteX100-7923" fmla="*/ 5903513 w 6128435"/>
              <a:gd name="connsiteY100-7924" fmla="*/ 4187661 h 6858000"/>
              <a:gd name="connsiteX101-7925" fmla="*/ 5917114 w 6128435"/>
              <a:gd name="connsiteY101-7926" fmla="*/ 4213096 h 6858000"/>
              <a:gd name="connsiteX102-7927" fmla="*/ 5921153 w 6128435"/>
              <a:gd name="connsiteY102-7928" fmla="*/ 4236222 h 6858000"/>
              <a:gd name="connsiteX103-7929" fmla="*/ 5924233 w 6128435"/>
              <a:gd name="connsiteY103-7930" fmla="*/ 4242060 h 6858000"/>
              <a:gd name="connsiteX104-7931" fmla="*/ 5928910 w 6128435"/>
              <a:gd name="connsiteY104-7932" fmla="*/ 4300973 h 6858000"/>
              <a:gd name="connsiteX105-7933" fmla="*/ 5939320 w 6128435"/>
              <a:gd name="connsiteY105-7934" fmla="*/ 4340435 h 6858000"/>
              <a:gd name="connsiteX106-7935" fmla="*/ 5946705 w 6128435"/>
              <a:gd name="connsiteY106-7936" fmla="*/ 4428051 h 6858000"/>
              <a:gd name="connsiteX107-7937" fmla="*/ 5949261 w 6128435"/>
              <a:gd name="connsiteY107-7938" fmla="*/ 4449185 h 6858000"/>
              <a:gd name="connsiteX108-7939" fmla="*/ 5957504 w 6128435"/>
              <a:gd name="connsiteY108-7940" fmla="*/ 4465911 h 6858000"/>
              <a:gd name="connsiteX109-7941" fmla="*/ 5964689 w 6128435"/>
              <a:gd name="connsiteY109-7942" fmla="*/ 4468532 h 6858000"/>
              <a:gd name="connsiteX110-7943" fmla="*/ 5967062 w 6128435"/>
              <a:gd name="connsiteY110-7944" fmla="*/ 4479923 h 6858000"/>
              <a:gd name="connsiteX111-7945" fmla="*/ 5968960 w 6128435"/>
              <a:gd name="connsiteY111-7946" fmla="*/ 4482655 h 6858000"/>
              <a:gd name="connsiteX112-7947" fmla="*/ 5978567 w 6128435"/>
              <a:gd name="connsiteY112-7948" fmla="*/ 4498605 h 6858000"/>
              <a:gd name="connsiteX113-7949" fmla="*/ 5980106 w 6128435"/>
              <a:gd name="connsiteY113-7950" fmla="*/ 4585087 h 6858000"/>
              <a:gd name="connsiteX114-7951" fmla="*/ 5998138 w 6128435"/>
              <a:gd name="connsiteY114-7952" fmla="*/ 4697518 h 6858000"/>
              <a:gd name="connsiteX115-7953" fmla="*/ 6013516 w 6128435"/>
              <a:gd name="connsiteY115-7954" fmla="*/ 4786619 h 6858000"/>
              <a:gd name="connsiteX116-7955" fmla="*/ 6025404 w 6128435"/>
              <a:gd name="connsiteY116-7956" fmla="*/ 4858148 h 6858000"/>
              <a:gd name="connsiteX117-7957" fmla="*/ 6007749 w 6128435"/>
              <a:gd name="connsiteY117-7958" fmla="*/ 4964715 h 6858000"/>
              <a:gd name="connsiteX118-7959" fmla="*/ 6005269 w 6128435"/>
              <a:gd name="connsiteY118-7960" fmla="*/ 5150567 h 6858000"/>
              <a:gd name="connsiteX119-7961" fmla="*/ 6001127 w 6128435"/>
              <a:gd name="connsiteY119-7962" fmla="*/ 5164609 h 6858000"/>
              <a:gd name="connsiteX120-7963" fmla="*/ 5996647 w 6128435"/>
              <a:gd name="connsiteY120-7964" fmla="*/ 5185640 h 6858000"/>
              <a:gd name="connsiteX121-7965" fmla="*/ 5998514 w 6128435"/>
              <a:gd name="connsiteY121-7966" fmla="*/ 5189673 h 6858000"/>
              <a:gd name="connsiteX122-7967" fmla="*/ 5995970 w 6128435"/>
              <a:gd name="connsiteY122-7968" fmla="*/ 5221547 h 6858000"/>
              <a:gd name="connsiteX123-7969" fmla="*/ 5997218 w 6128435"/>
              <a:gd name="connsiteY123-7970" fmla="*/ 5222031 h 6858000"/>
              <a:gd name="connsiteX124-7971" fmla="*/ 6002116 w 6128435"/>
              <a:gd name="connsiteY124-7972" fmla="*/ 5231223 h 6858000"/>
              <a:gd name="connsiteX125-7973" fmla="*/ 6008541 w 6128435"/>
              <a:gd name="connsiteY125-7974" fmla="*/ 5248680 h 6858000"/>
              <a:gd name="connsiteX126-7975" fmla="*/ 6039260 w 6128435"/>
              <a:gd name="connsiteY126-7976" fmla="*/ 5289518 h 6858000"/>
              <a:gd name="connsiteX127-7977" fmla="*/ 6036748 w 6128435"/>
              <a:gd name="connsiteY127-7978" fmla="*/ 5322752 h 6858000"/>
              <a:gd name="connsiteX128-7979" fmla="*/ 6036943 w 6128435"/>
              <a:gd name="connsiteY128-7980" fmla="*/ 5329480 h 6858000"/>
              <a:gd name="connsiteX129-7981" fmla="*/ 6037236 w 6128435"/>
              <a:gd name="connsiteY129-7982" fmla="*/ 5329634 h 6858000"/>
              <a:gd name="connsiteX130-7983" fmla="*/ 6038019 w 6128435"/>
              <a:gd name="connsiteY130-7984" fmla="*/ 5336764 h 6858000"/>
              <a:gd name="connsiteX131-7985" fmla="*/ 6037298 w 6128435"/>
              <a:gd name="connsiteY131-7986" fmla="*/ 5341753 h 6858000"/>
              <a:gd name="connsiteX132-7987" fmla="*/ 6037677 w 6128435"/>
              <a:gd name="connsiteY132-7988" fmla="*/ 5354807 h 6858000"/>
              <a:gd name="connsiteX133-7989" fmla="*/ 6039728 w 6128435"/>
              <a:gd name="connsiteY133-7990" fmla="*/ 5359416 h 6858000"/>
              <a:gd name="connsiteX134-7991" fmla="*/ 6043311 w 6128435"/>
              <a:gd name="connsiteY134-7992" fmla="*/ 5361407 h 6858000"/>
              <a:gd name="connsiteX135-7993" fmla="*/ 6042954 w 6128435"/>
              <a:gd name="connsiteY135-7994" fmla="*/ 5362576 h 6858000"/>
              <a:gd name="connsiteX136-7995" fmla="*/ 6053435 w 6128435"/>
              <a:gd name="connsiteY136-7996" fmla="*/ 5387547 h 6858000"/>
              <a:gd name="connsiteX137-7997" fmla="*/ 6065933 w 6128435"/>
              <a:gd name="connsiteY137-7998" fmla="*/ 5443002 h 6858000"/>
              <a:gd name="connsiteX138-7999" fmla="*/ 6068640 w 6128435"/>
              <a:gd name="connsiteY138-8000" fmla="*/ 5474503 h 6858000"/>
              <a:gd name="connsiteX139-8001" fmla="*/ 6080922 w 6128435"/>
              <a:gd name="connsiteY139-8002" fmla="*/ 5561070 h 6858000"/>
              <a:gd name="connsiteX140-8003" fmla="*/ 6096949 w 6128435"/>
              <a:gd name="connsiteY140-8004" fmla="*/ 5648179 h 6858000"/>
              <a:gd name="connsiteX141-8005" fmla="*/ 6125703 w 6128435"/>
              <a:gd name="connsiteY141-8006" fmla="*/ 5692894 h 6858000"/>
              <a:gd name="connsiteX142-8007" fmla="*/ 6126670 w 6128435"/>
              <a:gd name="connsiteY142-8008" fmla="*/ 5697882 h 6858000"/>
              <a:gd name="connsiteX143-8009" fmla="*/ 6124061 w 6128435"/>
              <a:gd name="connsiteY143-8010" fmla="*/ 5710294 h 6858000"/>
              <a:gd name="connsiteX144-8011" fmla="*/ 6122213 w 6128435"/>
              <a:gd name="connsiteY144-8012" fmla="*/ 5714762 h 6858000"/>
              <a:gd name="connsiteX145-8013" fmla="*/ 6121353 w 6128435"/>
              <a:gd name="connsiteY145-8014" fmla="*/ 5721725 h 6858000"/>
              <a:gd name="connsiteX146-8015" fmla="*/ 6121607 w 6128435"/>
              <a:gd name="connsiteY146-8016" fmla="*/ 5721959 h 6858000"/>
              <a:gd name="connsiteX147-8017" fmla="*/ 6120262 w 6128435"/>
              <a:gd name="connsiteY147-8018" fmla="*/ 5728358 h 6858000"/>
              <a:gd name="connsiteX148-8019" fmla="*/ 6110194 w 6128435"/>
              <a:gd name="connsiteY148-8020" fmla="*/ 5758853 h 6858000"/>
              <a:gd name="connsiteX149-8021" fmla="*/ 6127519 w 6128435"/>
              <a:gd name="connsiteY149-8022" fmla="*/ 5865775 h 6858000"/>
              <a:gd name="connsiteX150-8023" fmla="*/ 6128435 w 6128435"/>
              <a:gd name="connsiteY150-8024" fmla="*/ 5870164 h 6858000"/>
              <a:gd name="connsiteX151-8025" fmla="*/ 6119217 w 6128435"/>
              <a:gd name="connsiteY151-8026" fmla="*/ 5888542 h 6858000"/>
              <a:gd name="connsiteX152-8027" fmla="*/ 6115966 w 6128435"/>
              <a:gd name="connsiteY152-8028" fmla="*/ 5898387 h 6858000"/>
              <a:gd name="connsiteX153-8029" fmla="*/ 6111924 w 6128435"/>
              <a:gd name="connsiteY153-8030" fmla="*/ 5900444 h 6858000"/>
              <a:gd name="connsiteX154-8031" fmla="*/ 6108716 w 6128435"/>
              <a:gd name="connsiteY154-8032" fmla="*/ 5915345 h 6858000"/>
              <a:gd name="connsiteX155-8033" fmla="*/ 6109524 w 6128435"/>
              <a:gd name="connsiteY155-8034" fmla="*/ 5917328 h 6858000"/>
              <a:gd name="connsiteX156-8035" fmla="*/ 6102493 w 6128435"/>
              <a:gd name="connsiteY156-8036" fmla="*/ 5928602 h 6858000"/>
              <a:gd name="connsiteX157-8037" fmla="*/ 6056863 w 6128435"/>
              <a:gd name="connsiteY157-8038" fmla="*/ 6000643 h 6858000"/>
              <a:gd name="connsiteX158-8039" fmla="*/ 6045436 w 6128435"/>
              <a:gd name="connsiteY158-8040" fmla="*/ 6124480 h 6858000"/>
              <a:gd name="connsiteX159-8041" fmla="*/ 6030489 w 6128435"/>
              <a:gd name="connsiteY159-8042" fmla="*/ 6317666 h 6858000"/>
              <a:gd name="connsiteX160-8043" fmla="*/ 6007492 w 6128435"/>
              <a:gd name="connsiteY160-8044" fmla="*/ 6440818 h 6858000"/>
              <a:gd name="connsiteX161-8045" fmla="*/ 6009467 w 6128435"/>
              <a:gd name="connsiteY161-8046" fmla="*/ 6487076 h 6858000"/>
              <a:gd name="connsiteX162-8047" fmla="*/ 5995064 w 6128435"/>
              <a:gd name="connsiteY162-8048" fmla="*/ 6540791 h 6858000"/>
              <a:gd name="connsiteX163-8049" fmla="*/ 5996309 w 6128435"/>
              <a:gd name="connsiteY163-8050" fmla="*/ 6543961 h 6858000"/>
              <a:gd name="connsiteX164-8051" fmla="*/ 5996048 w 6128435"/>
              <a:gd name="connsiteY164-8052" fmla="*/ 6555444 h 6858000"/>
              <a:gd name="connsiteX165-8053" fmla="*/ 6002524 w 6128435"/>
              <a:gd name="connsiteY165-8054" fmla="*/ 6560188 h 6858000"/>
              <a:gd name="connsiteX166-8055" fmla="*/ 6006823 w 6128435"/>
              <a:gd name="connsiteY166-8056" fmla="*/ 6578546 h 6858000"/>
              <a:gd name="connsiteX167-8057" fmla="*/ 6004510 w 6128435"/>
              <a:gd name="connsiteY167-8058" fmla="*/ 6599256 h 6858000"/>
              <a:gd name="connsiteX168-8059" fmla="*/ 5986207 w 6128435"/>
              <a:gd name="connsiteY168-8060" fmla="*/ 6695855 h 6858000"/>
              <a:gd name="connsiteX169-8061" fmla="*/ 5979428 w 6128435"/>
              <a:gd name="connsiteY169-8062" fmla="*/ 6754678 h 6858000"/>
              <a:gd name="connsiteX170-8063" fmla="*/ 5983398 w 6128435"/>
              <a:gd name="connsiteY170-8064" fmla="*/ 6778641 h 6858000"/>
              <a:gd name="connsiteX171-8065" fmla="*/ 5984543 w 6128435"/>
              <a:gd name="connsiteY171-8066" fmla="*/ 6811016 h 6858000"/>
              <a:gd name="connsiteX172-8067" fmla="*/ 5981802 w 6128435"/>
              <a:gd name="connsiteY172-8068" fmla="*/ 6838578 h 6858000"/>
              <a:gd name="connsiteX173-8069" fmla="*/ 5979671 w 6128435"/>
              <a:gd name="connsiteY173-8070" fmla="*/ 6858000 h 6858000"/>
              <a:gd name="connsiteX174-8071" fmla="*/ 0 w 6128435"/>
              <a:gd name="connsiteY174-8072" fmla="*/ 6858000 h 6858000"/>
              <a:gd name="connsiteX175-8073" fmla="*/ 0 w 6128435"/>
              <a:gd name="connsiteY175-8074" fmla="*/ 0 h 6858000"/>
              <a:gd name="connsiteX0-8075" fmla="*/ 0 w 6128435"/>
              <a:gd name="connsiteY0-8076" fmla="*/ 0 h 6858000"/>
              <a:gd name="connsiteX1-8077" fmla="*/ 4965888 w 6128435"/>
              <a:gd name="connsiteY1-8078" fmla="*/ 0 h 6858000"/>
              <a:gd name="connsiteX2-8079" fmla="*/ 4967767 w 6128435"/>
              <a:gd name="connsiteY2-8080" fmla="*/ 7930 h 6858000"/>
              <a:gd name="connsiteX3-8081" fmla="*/ 4979444 w 6128435"/>
              <a:gd name="connsiteY3-8082" fmla="*/ 43921 h 6858000"/>
              <a:gd name="connsiteX4-8083" fmla="*/ 5021173 w 6128435"/>
              <a:gd name="connsiteY4-8084" fmla="*/ 123738 h 6858000"/>
              <a:gd name="connsiteX5-8085" fmla="*/ 5075458 w 6128435"/>
              <a:gd name="connsiteY5-8086" fmla="*/ 264355 h 6858000"/>
              <a:gd name="connsiteX6-8087" fmla="*/ 5081175 w 6128435"/>
              <a:gd name="connsiteY6-8088" fmla="*/ 277448 h 6858000"/>
              <a:gd name="connsiteX7-8089" fmla="*/ 5097011 w 6128435"/>
              <a:gd name="connsiteY7-8090" fmla="*/ 355616 h 6858000"/>
              <a:gd name="connsiteX8-8091" fmla="*/ 5130982 w 6128435"/>
              <a:gd name="connsiteY8-8092" fmla="*/ 412030 h 6858000"/>
              <a:gd name="connsiteX9-8093" fmla="*/ 5153000 w 6128435"/>
              <a:gd name="connsiteY9-8094" fmla="*/ 507134 h 6858000"/>
              <a:gd name="connsiteX10-8095" fmla="*/ 5171282 w 6128435"/>
              <a:gd name="connsiteY10-8096" fmla="*/ 602071 h 6858000"/>
              <a:gd name="connsiteX11-8097" fmla="*/ 5176196 w 6128435"/>
              <a:gd name="connsiteY11-8098" fmla="*/ 636822 h 6858000"/>
              <a:gd name="connsiteX12-8099" fmla="*/ 5201957 w 6128435"/>
              <a:gd name="connsiteY12-8100" fmla="*/ 736835 h 6858000"/>
              <a:gd name="connsiteX13-8101" fmla="*/ 5185452 w 6128435"/>
              <a:gd name="connsiteY13-8102" fmla="*/ 745392 h 6858000"/>
              <a:gd name="connsiteX14-8103" fmla="*/ 5189051 w 6128435"/>
              <a:gd name="connsiteY14-8104" fmla="*/ 782518 h 6858000"/>
              <a:gd name="connsiteX15-8105" fmla="*/ 5210428 w 6128435"/>
              <a:gd name="connsiteY15-8106" fmla="*/ 815772 h 6858000"/>
              <a:gd name="connsiteX16-8107" fmla="*/ 5221088 w 6128435"/>
              <a:gd name="connsiteY16-8108" fmla="*/ 860193 h 6858000"/>
              <a:gd name="connsiteX17-8109" fmla="*/ 5227653 w 6128435"/>
              <a:gd name="connsiteY17-8110" fmla="*/ 886709 h 6858000"/>
              <a:gd name="connsiteX18-8111" fmla="*/ 5230806 w 6128435"/>
              <a:gd name="connsiteY18-8112" fmla="*/ 961354 h 6858000"/>
              <a:gd name="connsiteX19-8113" fmla="*/ 5201018 w 6128435"/>
              <a:gd name="connsiteY19-8114" fmla="*/ 1095027 h 6858000"/>
              <a:gd name="connsiteX20-8115" fmla="*/ 5202153 w 6128435"/>
              <a:gd name="connsiteY20-8116" fmla="*/ 1133224 h 6858000"/>
              <a:gd name="connsiteX21-8117" fmla="*/ 5207370 w 6128435"/>
              <a:gd name="connsiteY21-8118" fmla="*/ 1138097 h 6858000"/>
              <a:gd name="connsiteX22-8119" fmla="*/ 5189234 w 6128435"/>
              <a:gd name="connsiteY22-8120" fmla="*/ 1193495 h 6858000"/>
              <a:gd name="connsiteX23-8121" fmla="*/ 5202769 w 6128435"/>
              <a:gd name="connsiteY23-8122" fmla="*/ 1269450 h 6858000"/>
              <a:gd name="connsiteX24-8123" fmla="*/ 5225968 w 6128435"/>
              <a:gd name="connsiteY24-8124" fmla="*/ 1357994 h 6858000"/>
              <a:gd name="connsiteX25-8125" fmla="*/ 5233819 w 6128435"/>
              <a:gd name="connsiteY25-8126" fmla="*/ 1380922 h 6858000"/>
              <a:gd name="connsiteX26-8127" fmla="*/ 5237226 w 6128435"/>
              <a:gd name="connsiteY26-8128" fmla="*/ 1441327 h 6858000"/>
              <a:gd name="connsiteX27-8129" fmla="*/ 5244434 w 6128435"/>
              <a:gd name="connsiteY27-8130" fmla="*/ 1580810 h 6858000"/>
              <a:gd name="connsiteX28-8131" fmla="*/ 5251453 w 6128435"/>
              <a:gd name="connsiteY28-8132" fmla="*/ 1583934 h 6858000"/>
              <a:gd name="connsiteX29-8133" fmla="*/ 5253136 w 6128435"/>
              <a:gd name="connsiteY29-8134" fmla="*/ 1595457 h 6858000"/>
              <a:gd name="connsiteX30-8135" fmla="*/ 5254863 w 6128435"/>
              <a:gd name="connsiteY30-8136" fmla="*/ 1598311 h 6858000"/>
              <a:gd name="connsiteX31-8137" fmla="*/ 5263491 w 6128435"/>
              <a:gd name="connsiteY31-8138" fmla="*/ 1642938 h 6858000"/>
              <a:gd name="connsiteX32-8139" fmla="*/ 5261314 w 6128435"/>
              <a:gd name="connsiteY32-8140" fmla="*/ 1689177 h 6858000"/>
              <a:gd name="connsiteX33-8141" fmla="*/ 5259788 w 6128435"/>
              <a:gd name="connsiteY33-8142" fmla="*/ 1768516 h 6858000"/>
              <a:gd name="connsiteX34-8143" fmla="*/ 5272526 w 6128435"/>
              <a:gd name="connsiteY34-8144" fmla="*/ 1936940 h 6858000"/>
              <a:gd name="connsiteX35-8145" fmla="*/ 5252592 w 6128435"/>
              <a:gd name="connsiteY35-8146" fmla="*/ 2092210 h 6858000"/>
              <a:gd name="connsiteX36-8147" fmla="*/ 5264303 w 6128435"/>
              <a:gd name="connsiteY36-8148" fmla="*/ 2225157 h 6858000"/>
              <a:gd name="connsiteX37-8149" fmla="*/ 5254949 w 6128435"/>
              <a:gd name="connsiteY37-8150" fmla="*/ 2236160 h 6858000"/>
              <a:gd name="connsiteX38-8151" fmla="*/ 5250104 w 6128435"/>
              <a:gd name="connsiteY38-8152" fmla="*/ 2249166 h 6858000"/>
              <a:gd name="connsiteX39-8153" fmla="*/ 5251214 w 6128435"/>
              <a:gd name="connsiteY39-8154" fmla="*/ 2250944 h 6858000"/>
              <a:gd name="connsiteX40-8155" fmla="*/ 5250644 w 6128435"/>
              <a:gd name="connsiteY40-8156" fmla="*/ 2266619 h 6858000"/>
              <a:gd name="connsiteX41-8157" fmla="*/ 5247111 w 6128435"/>
              <a:gd name="connsiteY41-8158" fmla="*/ 2269679 h 6858000"/>
              <a:gd name="connsiteX42-8159" fmla="*/ 5245653 w 6128435"/>
              <a:gd name="connsiteY42-8160" fmla="*/ 2280317 h 6858000"/>
              <a:gd name="connsiteX43-8161" fmla="*/ 5239901 w 6128435"/>
              <a:gd name="connsiteY43-8162" fmla="*/ 2300961 h 6858000"/>
              <a:gd name="connsiteX44-8163" fmla="*/ 5271650 w 6128435"/>
              <a:gd name="connsiteY44-8164" fmla="*/ 2440467 h 6858000"/>
              <a:gd name="connsiteX45-8165" fmla="*/ 5271438 w 6128435"/>
              <a:gd name="connsiteY45-8166" fmla="*/ 2447186 h 6858000"/>
              <a:gd name="connsiteX46-8167" fmla="*/ 5271722 w 6128435"/>
              <a:gd name="connsiteY46-8168" fmla="*/ 2447359 h 6858000"/>
              <a:gd name="connsiteX47-8169" fmla="*/ 5272069 w 6128435"/>
              <a:gd name="connsiteY47-8170" fmla="*/ 2454523 h 6858000"/>
              <a:gd name="connsiteX48-8171" fmla="*/ 5192511 w 6128435"/>
              <a:gd name="connsiteY48-8172" fmla="*/ 2549199 h 6858000"/>
              <a:gd name="connsiteX49-8173" fmla="*/ 5307538 w 6128435"/>
              <a:gd name="connsiteY49-8174" fmla="*/ 2514685 h 6858000"/>
              <a:gd name="connsiteX50-8175" fmla="*/ 5337604 w 6128435"/>
              <a:gd name="connsiteY50-8176" fmla="*/ 2597632 h 6858000"/>
              <a:gd name="connsiteX51-8177" fmla="*/ 5407503 w 6128435"/>
              <a:gd name="connsiteY51-8178" fmla="*/ 2786290 h 6858000"/>
              <a:gd name="connsiteX52-8179" fmla="*/ 5407356 w 6128435"/>
              <a:gd name="connsiteY52-8180" fmla="*/ 2787545 h 6858000"/>
              <a:gd name="connsiteX53-8181" fmla="*/ 5411130 w 6128435"/>
              <a:gd name="connsiteY53-8182" fmla="*/ 2788640 h 6858000"/>
              <a:gd name="connsiteX54-8183" fmla="*/ 5416439 w 6128435"/>
              <a:gd name="connsiteY54-8184" fmla="*/ 2805666 h 6858000"/>
              <a:gd name="connsiteX55-8185" fmla="*/ 5416589 w 6128435"/>
              <a:gd name="connsiteY55-8186" fmla="*/ 2810822 h 6858000"/>
              <a:gd name="connsiteX56-8187" fmla="*/ 5418542 w 6128435"/>
              <a:gd name="connsiteY56-8188" fmla="*/ 2817745 h 6858000"/>
              <a:gd name="connsiteX57-8189" fmla="*/ 5418847 w 6128435"/>
              <a:gd name="connsiteY57-8190" fmla="*/ 2817825 h 6858000"/>
              <a:gd name="connsiteX58-8191" fmla="*/ 5423364 w 6128435"/>
              <a:gd name="connsiteY58-8192" fmla="*/ 2858292 h 6858000"/>
              <a:gd name="connsiteX59-8193" fmla="*/ 5479298 w 6128435"/>
              <a:gd name="connsiteY59-8194" fmla="*/ 2947791 h 6858000"/>
              <a:gd name="connsiteX60-8195" fmla="*/ 5481770 w 6128435"/>
              <a:gd name="connsiteY60-8196" fmla="*/ 2951352 h 6858000"/>
              <a:gd name="connsiteX61-8197" fmla="*/ 5481013 w 6128435"/>
              <a:gd name="connsiteY61-8198" fmla="*/ 2973461 h 6858000"/>
              <a:gd name="connsiteX62-8199" fmla="*/ 5482045 w 6128435"/>
              <a:gd name="connsiteY62-8200" fmla="*/ 2984371 h 6858000"/>
              <a:gd name="connsiteX63-8201" fmla="*/ 5479405 w 6128435"/>
              <a:gd name="connsiteY63-8202" fmla="*/ 2988507 h 6858000"/>
              <a:gd name="connsiteX64-8203" fmla="*/ 5482415 w 6128435"/>
              <a:gd name="connsiteY64-8204" fmla="*/ 3004079 h 6858000"/>
              <a:gd name="connsiteX65-8205" fmla="*/ 5483865 w 6128435"/>
              <a:gd name="connsiteY65-8206" fmla="*/ 3005467 h 6858000"/>
              <a:gd name="connsiteX66-8207" fmla="*/ 5482236 w 6128435"/>
              <a:gd name="connsiteY66-8208" fmla="*/ 3019791 h 6858000"/>
              <a:gd name="connsiteX67-8209" fmla="*/ 5475895 w 6128435"/>
              <a:gd name="connsiteY67-8210" fmla="*/ 3033578 h 6858000"/>
              <a:gd name="connsiteX68-8211" fmla="*/ 5477595 w 6128435"/>
              <a:gd name="connsiteY68-8212" fmla="*/ 3250534 h 6858000"/>
              <a:gd name="connsiteX69-8213" fmla="*/ 5532836 w 6128435"/>
              <a:gd name="connsiteY69-8214" fmla="*/ 3353840 h 6858000"/>
              <a:gd name="connsiteX70-8215" fmla="*/ 5561229 w 6128435"/>
              <a:gd name="connsiteY70-8216" fmla="*/ 3395784 h 6858000"/>
              <a:gd name="connsiteX71-8217" fmla="*/ 5589758 w 6128435"/>
              <a:gd name="connsiteY71-8218" fmla="*/ 3506453 h 6858000"/>
              <a:gd name="connsiteX72-8219" fmla="*/ 5596144 w 6128435"/>
              <a:gd name="connsiteY72-8220" fmla="*/ 3534624 h 6858000"/>
              <a:gd name="connsiteX73-8221" fmla="*/ 5597750 w 6128435"/>
              <a:gd name="connsiteY73-8222" fmla="*/ 3534129 h 6858000"/>
              <a:gd name="connsiteX74-8223" fmla="*/ 5599700 w 6128435"/>
              <a:gd name="connsiteY74-8224" fmla="*/ 3547221 h 6858000"/>
              <a:gd name="connsiteX75-8225" fmla="*/ 5615031 w 6128435"/>
              <a:gd name="connsiteY75-8226" fmla="*/ 3557482 h 6858000"/>
              <a:gd name="connsiteX76-8227" fmla="*/ 5618377 w 6128435"/>
              <a:gd name="connsiteY76-8228" fmla="*/ 3588431 h 6858000"/>
              <a:gd name="connsiteX77-8229" fmla="*/ 5612155 w 6128435"/>
              <a:gd name="connsiteY77-8230" fmla="*/ 3589869 h 6858000"/>
              <a:gd name="connsiteX78-8231" fmla="*/ 5620843 w 6128435"/>
              <a:gd name="connsiteY78-8232" fmla="*/ 3606745 h 6858000"/>
              <a:gd name="connsiteX79-8233" fmla="*/ 5655472 w 6128435"/>
              <a:gd name="connsiteY79-8234" fmla="*/ 3678877 h 6858000"/>
              <a:gd name="connsiteX80-8235" fmla="*/ 5680448 w 6128435"/>
              <a:gd name="connsiteY80-8236" fmla="*/ 3717760 h 6858000"/>
              <a:gd name="connsiteX81-8237" fmla="*/ 5683015 w 6128435"/>
              <a:gd name="connsiteY81-8238" fmla="*/ 3762025 h 6858000"/>
              <a:gd name="connsiteX82-8239" fmla="*/ 5696643 w 6128435"/>
              <a:gd name="connsiteY82-8240" fmla="*/ 3773888 h 6858000"/>
              <a:gd name="connsiteX83-8241" fmla="*/ 5699203 w 6128435"/>
              <a:gd name="connsiteY83-8242" fmla="*/ 3775823 h 6858000"/>
              <a:gd name="connsiteX84-8243" fmla="*/ 5704824 w 6128435"/>
              <a:gd name="connsiteY84-8244" fmla="*/ 3785966 h 6858000"/>
              <a:gd name="connsiteX85-8245" fmla="*/ 5712204 w 6128435"/>
              <a:gd name="connsiteY85-8246" fmla="*/ 3785830 h 6858000"/>
              <a:gd name="connsiteX86-8247" fmla="*/ 5724816 w 6128435"/>
              <a:gd name="connsiteY86-8248" fmla="*/ 3798949 h 6858000"/>
              <a:gd name="connsiteX87-8249" fmla="*/ 5733539 w 6128435"/>
              <a:gd name="connsiteY87-8250" fmla="*/ 3818457 h 6858000"/>
              <a:gd name="connsiteX88-8251" fmla="*/ 5768491 w 6128435"/>
              <a:gd name="connsiteY88-8252" fmla="*/ 3914399 h 6858000"/>
              <a:gd name="connsiteX89-8253" fmla="*/ 5793123 w 6128435"/>
              <a:gd name="connsiteY89-8254" fmla="*/ 3969952 h 6858000"/>
              <a:gd name="connsiteX90-8255" fmla="*/ 5808321 w 6128435"/>
              <a:gd name="connsiteY90-8256" fmla="*/ 3988153 h 6858000"/>
              <a:gd name="connsiteX91-8257" fmla="*/ 5825621 w 6128435"/>
              <a:gd name="connsiteY91-8258" fmla="*/ 4015525 h 6858000"/>
              <a:gd name="connsiteX92-8259" fmla="*/ 5860672 w 6128435"/>
              <a:gd name="connsiteY92-8260" fmla="*/ 4061579 h 6858000"/>
              <a:gd name="connsiteX93-8261" fmla="*/ 5872173 w 6128435"/>
              <a:gd name="connsiteY93-8262" fmla="*/ 4088497 h 6858000"/>
              <a:gd name="connsiteX94-8263" fmla="*/ 5883705 w 6128435"/>
              <a:gd name="connsiteY94-8264" fmla="*/ 4101899 h 6858000"/>
              <a:gd name="connsiteX95-8265" fmla="*/ 5885314 w 6128435"/>
              <a:gd name="connsiteY95-8266" fmla="*/ 4108387 h 6858000"/>
              <a:gd name="connsiteX96-8267" fmla="*/ 5894095 w 6128435"/>
              <a:gd name="connsiteY96-8268" fmla="*/ 4128857 h 6858000"/>
              <a:gd name="connsiteX97-8269" fmla="*/ 5898339 w 6128435"/>
              <a:gd name="connsiteY97-8270" fmla="*/ 4140800 h 6858000"/>
              <a:gd name="connsiteX98-8271" fmla="*/ 5899734 w 6128435"/>
              <a:gd name="connsiteY98-8272" fmla="*/ 4145632 h 6858000"/>
              <a:gd name="connsiteX99-8273" fmla="*/ 5897098 w 6128435"/>
              <a:gd name="connsiteY99-8274" fmla="*/ 4157819 h 6858000"/>
              <a:gd name="connsiteX100-8275" fmla="*/ 5903513 w 6128435"/>
              <a:gd name="connsiteY100-8276" fmla="*/ 4187661 h 6858000"/>
              <a:gd name="connsiteX101-8277" fmla="*/ 5917114 w 6128435"/>
              <a:gd name="connsiteY101-8278" fmla="*/ 4213096 h 6858000"/>
              <a:gd name="connsiteX102-8279" fmla="*/ 5921153 w 6128435"/>
              <a:gd name="connsiteY102-8280" fmla="*/ 4236222 h 6858000"/>
              <a:gd name="connsiteX103-8281" fmla="*/ 5924233 w 6128435"/>
              <a:gd name="connsiteY103-8282" fmla="*/ 4242060 h 6858000"/>
              <a:gd name="connsiteX104-8283" fmla="*/ 5928910 w 6128435"/>
              <a:gd name="connsiteY104-8284" fmla="*/ 4300973 h 6858000"/>
              <a:gd name="connsiteX105-8285" fmla="*/ 5939320 w 6128435"/>
              <a:gd name="connsiteY105-8286" fmla="*/ 4340435 h 6858000"/>
              <a:gd name="connsiteX106-8287" fmla="*/ 5946705 w 6128435"/>
              <a:gd name="connsiteY106-8288" fmla="*/ 4428051 h 6858000"/>
              <a:gd name="connsiteX107-8289" fmla="*/ 5949261 w 6128435"/>
              <a:gd name="connsiteY107-8290" fmla="*/ 4449185 h 6858000"/>
              <a:gd name="connsiteX108-8291" fmla="*/ 5957504 w 6128435"/>
              <a:gd name="connsiteY108-8292" fmla="*/ 4465911 h 6858000"/>
              <a:gd name="connsiteX109-8293" fmla="*/ 5964689 w 6128435"/>
              <a:gd name="connsiteY109-8294" fmla="*/ 4468532 h 6858000"/>
              <a:gd name="connsiteX110-8295" fmla="*/ 5967062 w 6128435"/>
              <a:gd name="connsiteY110-8296" fmla="*/ 4479923 h 6858000"/>
              <a:gd name="connsiteX111-8297" fmla="*/ 5968960 w 6128435"/>
              <a:gd name="connsiteY111-8298" fmla="*/ 4482655 h 6858000"/>
              <a:gd name="connsiteX112-8299" fmla="*/ 5978567 w 6128435"/>
              <a:gd name="connsiteY112-8300" fmla="*/ 4498605 h 6858000"/>
              <a:gd name="connsiteX113-8301" fmla="*/ 5980106 w 6128435"/>
              <a:gd name="connsiteY113-8302" fmla="*/ 4585087 h 6858000"/>
              <a:gd name="connsiteX114-8303" fmla="*/ 5998138 w 6128435"/>
              <a:gd name="connsiteY114-8304" fmla="*/ 4697518 h 6858000"/>
              <a:gd name="connsiteX115-8305" fmla="*/ 6013516 w 6128435"/>
              <a:gd name="connsiteY115-8306" fmla="*/ 4786619 h 6858000"/>
              <a:gd name="connsiteX116-8307" fmla="*/ 6025404 w 6128435"/>
              <a:gd name="connsiteY116-8308" fmla="*/ 4858148 h 6858000"/>
              <a:gd name="connsiteX117-8309" fmla="*/ 6007749 w 6128435"/>
              <a:gd name="connsiteY117-8310" fmla="*/ 4964715 h 6858000"/>
              <a:gd name="connsiteX118-8311" fmla="*/ 6005269 w 6128435"/>
              <a:gd name="connsiteY118-8312" fmla="*/ 5150567 h 6858000"/>
              <a:gd name="connsiteX119-8313" fmla="*/ 6001127 w 6128435"/>
              <a:gd name="connsiteY119-8314" fmla="*/ 5164609 h 6858000"/>
              <a:gd name="connsiteX120-8315" fmla="*/ 5996647 w 6128435"/>
              <a:gd name="connsiteY120-8316" fmla="*/ 5185640 h 6858000"/>
              <a:gd name="connsiteX121-8317" fmla="*/ 5998514 w 6128435"/>
              <a:gd name="connsiteY121-8318" fmla="*/ 5189673 h 6858000"/>
              <a:gd name="connsiteX122-8319" fmla="*/ 5995970 w 6128435"/>
              <a:gd name="connsiteY122-8320" fmla="*/ 5221547 h 6858000"/>
              <a:gd name="connsiteX123-8321" fmla="*/ 5997218 w 6128435"/>
              <a:gd name="connsiteY123-8322" fmla="*/ 5222031 h 6858000"/>
              <a:gd name="connsiteX124-8323" fmla="*/ 6002116 w 6128435"/>
              <a:gd name="connsiteY124-8324" fmla="*/ 5231223 h 6858000"/>
              <a:gd name="connsiteX125-8325" fmla="*/ 6008541 w 6128435"/>
              <a:gd name="connsiteY125-8326" fmla="*/ 5248680 h 6858000"/>
              <a:gd name="connsiteX126-8327" fmla="*/ 6039260 w 6128435"/>
              <a:gd name="connsiteY126-8328" fmla="*/ 5289518 h 6858000"/>
              <a:gd name="connsiteX127-8329" fmla="*/ 6036748 w 6128435"/>
              <a:gd name="connsiteY127-8330" fmla="*/ 5322752 h 6858000"/>
              <a:gd name="connsiteX128-8331" fmla="*/ 6036943 w 6128435"/>
              <a:gd name="connsiteY128-8332" fmla="*/ 5329480 h 6858000"/>
              <a:gd name="connsiteX129-8333" fmla="*/ 6037236 w 6128435"/>
              <a:gd name="connsiteY129-8334" fmla="*/ 5329634 h 6858000"/>
              <a:gd name="connsiteX130-8335" fmla="*/ 6038019 w 6128435"/>
              <a:gd name="connsiteY130-8336" fmla="*/ 5336764 h 6858000"/>
              <a:gd name="connsiteX131-8337" fmla="*/ 6037298 w 6128435"/>
              <a:gd name="connsiteY131-8338" fmla="*/ 5341753 h 6858000"/>
              <a:gd name="connsiteX132-8339" fmla="*/ 6037677 w 6128435"/>
              <a:gd name="connsiteY132-8340" fmla="*/ 5354807 h 6858000"/>
              <a:gd name="connsiteX133-8341" fmla="*/ 6039728 w 6128435"/>
              <a:gd name="connsiteY133-8342" fmla="*/ 5359416 h 6858000"/>
              <a:gd name="connsiteX134-8343" fmla="*/ 6043311 w 6128435"/>
              <a:gd name="connsiteY134-8344" fmla="*/ 5361407 h 6858000"/>
              <a:gd name="connsiteX135-8345" fmla="*/ 6042954 w 6128435"/>
              <a:gd name="connsiteY135-8346" fmla="*/ 5362576 h 6858000"/>
              <a:gd name="connsiteX136-8347" fmla="*/ 6053435 w 6128435"/>
              <a:gd name="connsiteY136-8348" fmla="*/ 5387547 h 6858000"/>
              <a:gd name="connsiteX137-8349" fmla="*/ 6065933 w 6128435"/>
              <a:gd name="connsiteY137-8350" fmla="*/ 5443002 h 6858000"/>
              <a:gd name="connsiteX138-8351" fmla="*/ 6068640 w 6128435"/>
              <a:gd name="connsiteY138-8352" fmla="*/ 5474503 h 6858000"/>
              <a:gd name="connsiteX139-8353" fmla="*/ 6080922 w 6128435"/>
              <a:gd name="connsiteY139-8354" fmla="*/ 5561070 h 6858000"/>
              <a:gd name="connsiteX140-8355" fmla="*/ 6096949 w 6128435"/>
              <a:gd name="connsiteY140-8356" fmla="*/ 5648179 h 6858000"/>
              <a:gd name="connsiteX141-8357" fmla="*/ 6125703 w 6128435"/>
              <a:gd name="connsiteY141-8358" fmla="*/ 5692894 h 6858000"/>
              <a:gd name="connsiteX142-8359" fmla="*/ 6126670 w 6128435"/>
              <a:gd name="connsiteY142-8360" fmla="*/ 5697882 h 6858000"/>
              <a:gd name="connsiteX143-8361" fmla="*/ 6124061 w 6128435"/>
              <a:gd name="connsiteY143-8362" fmla="*/ 5710294 h 6858000"/>
              <a:gd name="connsiteX144-8363" fmla="*/ 6122213 w 6128435"/>
              <a:gd name="connsiteY144-8364" fmla="*/ 5714762 h 6858000"/>
              <a:gd name="connsiteX145-8365" fmla="*/ 6121353 w 6128435"/>
              <a:gd name="connsiteY145-8366" fmla="*/ 5721725 h 6858000"/>
              <a:gd name="connsiteX146-8367" fmla="*/ 6121607 w 6128435"/>
              <a:gd name="connsiteY146-8368" fmla="*/ 5721959 h 6858000"/>
              <a:gd name="connsiteX147-8369" fmla="*/ 6120262 w 6128435"/>
              <a:gd name="connsiteY147-8370" fmla="*/ 5728358 h 6858000"/>
              <a:gd name="connsiteX148-8371" fmla="*/ 6110194 w 6128435"/>
              <a:gd name="connsiteY148-8372" fmla="*/ 5758853 h 6858000"/>
              <a:gd name="connsiteX149-8373" fmla="*/ 6127519 w 6128435"/>
              <a:gd name="connsiteY149-8374" fmla="*/ 5865775 h 6858000"/>
              <a:gd name="connsiteX150-8375" fmla="*/ 6128435 w 6128435"/>
              <a:gd name="connsiteY150-8376" fmla="*/ 5870164 h 6858000"/>
              <a:gd name="connsiteX151-8377" fmla="*/ 6119217 w 6128435"/>
              <a:gd name="connsiteY151-8378" fmla="*/ 5888542 h 6858000"/>
              <a:gd name="connsiteX152-8379" fmla="*/ 6115966 w 6128435"/>
              <a:gd name="connsiteY152-8380" fmla="*/ 5898387 h 6858000"/>
              <a:gd name="connsiteX153-8381" fmla="*/ 6111924 w 6128435"/>
              <a:gd name="connsiteY153-8382" fmla="*/ 5900444 h 6858000"/>
              <a:gd name="connsiteX154-8383" fmla="*/ 6108716 w 6128435"/>
              <a:gd name="connsiteY154-8384" fmla="*/ 5915345 h 6858000"/>
              <a:gd name="connsiteX155-8385" fmla="*/ 6109524 w 6128435"/>
              <a:gd name="connsiteY155-8386" fmla="*/ 5917328 h 6858000"/>
              <a:gd name="connsiteX156-8387" fmla="*/ 6102493 w 6128435"/>
              <a:gd name="connsiteY156-8388" fmla="*/ 5928602 h 6858000"/>
              <a:gd name="connsiteX157-8389" fmla="*/ 6056863 w 6128435"/>
              <a:gd name="connsiteY157-8390" fmla="*/ 6000643 h 6858000"/>
              <a:gd name="connsiteX158-8391" fmla="*/ 6045436 w 6128435"/>
              <a:gd name="connsiteY158-8392" fmla="*/ 6124480 h 6858000"/>
              <a:gd name="connsiteX159-8393" fmla="*/ 6030489 w 6128435"/>
              <a:gd name="connsiteY159-8394" fmla="*/ 6317666 h 6858000"/>
              <a:gd name="connsiteX160-8395" fmla="*/ 6007492 w 6128435"/>
              <a:gd name="connsiteY160-8396" fmla="*/ 6440818 h 6858000"/>
              <a:gd name="connsiteX161-8397" fmla="*/ 6009467 w 6128435"/>
              <a:gd name="connsiteY161-8398" fmla="*/ 6487076 h 6858000"/>
              <a:gd name="connsiteX162-8399" fmla="*/ 5995064 w 6128435"/>
              <a:gd name="connsiteY162-8400" fmla="*/ 6540791 h 6858000"/>
              <a:gd name="connsiteX163-8401" fmla="*/ 5996309 w 6128435"/>
              <a:gd name="connsiteY163-8402" fmla="*/ 6543961 h 6858000"/>
              <a:gd name="connsiteX164-8403" fmla="*/ 5996048 w 6128435"/>
              <a:gd name="connsiteY164-8404" fmla="*/ 6555444 h 6858000"/>
              <a:gd name="connsiteX165-8405" fmla="*/ 6002524 w 6128435"/>
              <a:gd name="connsiteY165-8406" fmla="*/ 6560188 h 6858000"/>
              <a:gd name="connsiteX166-8407" fmla="*/ 6006823 w 6128435"/>
              <a:gd name="connsiteY166-8408" fmla="*/ 6578546 h 6858000"/>
              <a:gd name="connsiteX167-8409" fmla="*/ 6004510 w 6128435"/>
              <a:gd name="connsiteY167-8410" fmla="*/ 6599256 h 6858000"/>
              <a:gd name="connsiteX168-8411" fmla="*/ 5986207 w 6128435"/>
              <a:gd name="connsiteY168-8412" fmla="*/ 6695855 h 6858000"/>
              <a:gd name="connsiteX169-8413" fmla="*/ 5979428 w 6128435"/>
              <a:gd name="connsiteY169-8414" fmla="*/ 6754678 h 6858000"/>
              <a:gd name="connsiteX170-8415" fmla="*/ 5983398 w 6128435"/>
              <a:gd name="connsiteY170-8416" fmla="*/ 6778641 h 6858000"/>
              <a:gd name="connsiteX171-8417" fmla="*/ 5984543 w 6128435"/>
              <a:gd name="connsiteY171-8418" fmla="*/ 6811016 h 6858000"/>
              <a:gd name="connsiteX172-8419" fmla="*/ 5981802 w 6128435"/>
              <a:gd name="connsiteY172-8420" fmla="*/ 6838578 h 6858000"/>
              <a:gd name="connsiteX173-8421" fmla="*/ 5979671 w 6128435"/>
              <a:gd name="connsiteY173-8422" fmla="*/ 6858000 h 6858000"/>
              <a:gd name="connsiteX174-8423" fmla="*/ 0 w 6128435"/>
              <a:gd name="connsiteY174-8424" fmla="*/ 6858000 h 6858000"/>
              <a:gd name="connsiteX175-8425" fmla="*/ 0 w 6128435"/>
              <a:gd name="connsiteY175-8426" fmla="*/ 0 h 6858000"/>
              <a:gd name="connsiteX0-8427" fmla="*/ 0 w 6128435"/>
              <a:gd name="connsiteY0-8428" fmla="*/ 0 h 6858000"/>
              <a:gd name="connsiteX1-8429" fmla="*/ 4965888 w 6128435"/>
              <a:gd name="connsiteY1-8430" fmla="*/ 0 h 6858000"/>
              <a:gd name="connsiteX2-8431" fmla="*/ 4967767 w 6128435"/>
              <a:gd name="connsiteY2-8432" fmla="*/ 7930 h 6858000"/>
              <a:gd name="connsiteX3-8433" fmla="*/ 4979444 w 6128435"/>
              <a:gd name="connsiteY3-8434" fmla="*/ 43921 h 6858000"/>
              <a:gd name="connsiteX4-8435" fmla="*/ 5021173 w 6128435"/>
              <a:gd name="connsiteY4-8436" fmla="*/ 123738 h 6858000"/>
              <a:gd name="connsiteX5-8437" fmla="*/ 5075458 w 6128435"/>
              <a:gd name="connsiteY5-8438" fmla="*/ 264355 h 6858000"/>
              <a:gd name="connsiteX6-8439" fmla="*/ 5081175 w 6128435"/>
              <a:gd name="connsiteY6-8440" fmla="*/ 277448 h 6858000"/>
              <a:gd name="connsiteX7-8441" fmla="*/ 5097011 w 6128435"/>
              <a:gd name="connsiteY7-8442" fmla="*/ 355616 h 6858000"/>
              <a:gd name="connsiteX8-8443" fmla="*/ 5130982 w 6128435"/>
              <a:gd name="connsiteY8-8444" fmla="*/ 412030 h 6858000"/>
              <a:gd name="connsiteX9-8445" fmla="*/ 5153000 w 6128435"/>
              <a:gd name="connsiteY9-8446" fmla="*/ 507134 h 6858000"/>
              <a:gd name="connsiteX10-8447" fmla="*/ 5171282 w 6128435"/>
              <a:gd name="connsiteY10-8448" fmla="*/ 602071 h 6858000"/>
              <a:gd name="connsiteX11-8449" fmla="*/ 5176196 w 6128435"/>
              <a:gd name="connsiteY11-8450" fmla="*/ 636822 h 6858000"/>
              <a:gd name="connsiteX12-8451" fmla="*/ 5201957 w 6128435"/>
              <a:gd name="connsiteY12-8452" fmla="*/ 736835 h 6858000"/>
              <a:gd name="connsiteX13-8453" fmla="*/ 5185452 w 6128435"/>
              <a:gd name="connsiteY13-8454" fmla="*/ 745392 h 6858000"/>
              <a:gd name="connsiteX14-8455" fmla="*/ 5189051 w 6128435"/>
              <a:gd name="connsiteY14-8456" fmla="*/ 782518 h 6858000"/>
              <a:gd name="connsiteX15-8457" fmla="*/ 5210428 w 6128435"/>
              <a:gd name="connsiteY15-8458" fmla="*/ 815772 h 6858000"/>
              <a:gd name="connsiteX16-8459" fmla="*/ 5221088 w 6128435"/>
              <a:gd name="connsiteY16-8460" fmla="*/ 860193 h 6858000"/>
              <a:gd name="connsiteX17-8461" fmla="*/ 5227653 w 6128435"/>
              <a:gd name="connsiteY17-8462" fmla="*/ 886709 h 6858000"/>
              <a:gd name="connsiteX18-8463" fmla="*/ 5230806 w 6128435"/>
              <a:gd name="connsiteY18-8464" fmla="*/ 961354 h 6858000"/>
              <a:gd name="connsiteX19-8465" fmla="*/ 5201018 w 6128435"/>
              <a:gd name="connsiteY19-8466" fmla="*/ 1095027 h 6858000"/>
              <a:gd name="connsiteX20-8467" fmla="*/ 5202153 w 6128435"/>
              <a:gd name="connsiteY20-8468" fmla="*/ 1133224 h 6858000"/>
              <a:gd name="connsiteX21-8469" fmla="*/ 5207370 w 6128435"/>
              <a:gd name="connsiteY21-8470" fmla="*/ 1138097 h 6858000"/>
              <a:gd name="connsiteX22-8471" fmla="*/ 5189234 w 6128435"/>
              <a:gd name="connsiteY22-8472" fmla="*/ 1193495 h 6858000"/>
              <a:gd name="connsiteX23-8473" fmla="*/ 5202769 w 6128435"/>
              <a:gd name="connsiteY23-8474" fmla="*/ 1269450 h 6858000"/>
              <a:gd name="connsiteX24-8475" fmla="*/ 5225968 w 6128435"/>
              <a:gd name="connsiteY24-8476" fmla="*/ 1357994 h 6858000"/>
              <a:gd name="connsiteX25-8477" fmla="*/ 5233819 w 6128435"/>
              <a:gd name="connsiteY25-8478" fmla="*/ 1380922 h 6858000"/>
              <a:gd name="connsiteX26-8479" fmla="*/ 5237226 w 6128435"/>
              <a:gd name="connsiteY26-8480" fmla="*/ 1441327 h 6858000"/>
              <a:gd name="connsiteX27-8481" fmla="*/ 5244434 w 6128435"/>
              <a:gd name="connsiteY27-8482" fmla="*/ 1580810 h 6858000"/>
              <a:gd name="connsiteX28-8483" fmla="*/ 5251453 w 6128435"/>
              <a:gd name="connsiteY28-8484" fmla="*/ 1583934 h 6858000"/>
              <a:gd name="connsiteX29-8485" fmla="*/ 5253136 w 6128435"/>
              <a:gd name="connsiteY29-8486" fmla="*/ 1595457 h 6858000"/>
              <a:gd name="connsiteX30-8487" fmla="*/ 5254863 w 6128435"/>
              <a:gd name="connsiteY30-8488" fmla="*/ 1598311 h 6858000"/>
              <a:gd name="connsiteX31-8489" fmla="*/ 5263491 w 6128435"/>
              <a:gd name="connsiteY31-8490" fmla="*/ 1642938 h 6858000"/>
              <a:gd name="connsiteX32-8491" fmla="*/ 5261314 w 6128435"/>
              <a:gd name="connsiteY32-8492" fmla="*/ 1689177 h 6858000"/>
              <a:gd name="connsiteX33-8493" fmla="*/ 5259788 w 6128435"/>
              <a:gd name="connsiteY33-8494" fmla="*/ 1768516 h 6858000"/>
              <a:gd name="connsiteX34-8495" fmla="*/ 5272526 w 6128435"/>
              <a:gd name="connsiteY34-8496" fmla="*/ 1936940 h 6858000"/>
              <a:gd name="connsiteX35-8497" fmla="*/ 5252592 w 6128435"/>
              <a:gd name="connsiteY35-8498" fmla="*/ 2092210 h 6858000"/>
              <a:gd name="connsiteX36-8499" fmla="*/ 5264303 w 6128435"/>
              <a:gd name="connsiteY36-8500" fmla="*/ 2225157 h 6858000"/>
              <a:gd name="connsiteX37-8501" fmla="*/ 5254949 w 6128435"/>
              <a:gd name="connsiteY37-8502" fmla="*/ 2236160 h 6858000"/>
              <a:gd name="connsiteX38-8503" fmla="*/ 5250104 w 6128435"/>
              <a:gd name="connsiteY38-8504" fmla="*/ 2249166 h 6858000"/>
              <a:gd name="connsiteX39-8505" fmla="*/ 5251214 w 6128435"/>
              <a:gd name="connsiteY39-8506" fmla="*/ 2250944 h 6858000"/>
              <a:gd name="connsiteX40-8507" fmla="*/ 5250644 w 6128435"/>
              <a:gd name="connsiteY40-8508" fmla="*/ 2266619 h 6858000"/>
              <a:gd name="connsiteX41-8509" fmla="*/ 5247111 w 6128435"/>
              <a:gd name="connsiteY41-8510" fmla="*/ 2269679 h 6858000"/>
              <a:gd name="connsiteX42-8511" fmla="*/ 5245653 w 6128435"/>
              <a:gd name="connsiteY42-8512" fmla="*/ 2280317 h 6858000"/>
              <a:gd name="connsiteX43-8513" fmla="*/ 5239901 w 6128435"/>
              <a:gd name="connsiteY43-8514" fmla="*/ 2300961 h 6858000"/>
              <a:gd name="connsiteX44-8515" fmla="*/ 5271650 w 6128435"/>
              <a:gd name="connsiteY44-8516" fmla="*/ 2440467 h 6858000"/>
              <a:gd name="connsiteX45-8517" fmla="*/ 5271438 w 6128435"/>
              <a:gd name="connsiteY45-8518" fmla="*/ 2447186 h 6858000"/>
              <a:gd name="connsiteX46-8519" fmla="*/ 5271722 w 6128435"/>
              <a:gd name="connsiteY46-8520" fmla="*/ 2447359 h 6858000"/>
              <a:gd name="connsiteX47-8521" fmla="*/ 5148653 w 6128435"/>
              <a:gd name="connsiteY47-8522" fmla="*/ 2460132 h 6858000"/>
              <a:gd name="connsiteX48-8523" fmla="*/ 5192511 w 6128435"/>
              <a:gd name="connsiteY48-8524" fmla="*/ 2549199 h 6858000"/>
              <a:gd name="connsiteX49-8525" fmla="*/ 5307538 w 6128435"/>
              <a:gd name="connsiteY49-8526" fmla="*/ 2514685 h 6858000"/>
              <a:gd name="connsiteX50-8527" fmla="*/ 5337604 w 6128435"/>
              <a:gd name="connsiteY50-8528" fmla="*/ 2597632 h 6858000"/>
              <a:gd name="connsiteX51-8529" fmla="*/ 5407503 w 6128435"/>
              <a:gd name="connsiteY51-8530" fmla="*/ 2786290 h 6858000"/>
              <a:gd name="connsiteX52-8531" fmla="*/ 5407356 w 6128435"/>
              <a:gd name="connsiteY52-8532" fmla="*/ 2787545 h 6858000"/>
              <a:gd name="connsiteX53-8533" fmla="*/ 5411130 w 6128435"/>
              <a:gd name="connsiteY53-8534" fmla="*/ 2788640 h 6858000"/>
              <a:gd name="connsiteX54-8535" fmla="*/ 5416439 w 6128435"/>
              <a:gd name="connsiteY54-8536" fmla="*/ 2805666 h 6858000"/>
              <a:gd name="connsiteX55-8537" fmla="*/ 5416589 w 6128435"/>
              <a:gd name="connsiteY55-8538" fmla="*/ 2810822 h 6858000"/>
              <a:gd name="connsiteX56-8539" fmla="*/ 5418542 w 6128435"/>
              <a:gd name="connsiteY56-8540" fmla="*/ 2817745 h 6858000"/>
              <a:gd name="connsiteX57-8541" fmla="*/ 5418847 w 6128435"/>
              <a:gd name="connsiteY57-8542" fmla="*/ 2817825 h 6858000"/>
              <a:gd name="connsiteX58-8543" fmla="*/ 5423364 w 6128435"/>
              <a:gd name="connsiteY58-8544" fmla="*/ 2858292 h 6858000"/>
              <a:gd name="connsiteX59-8545" fmla="*/ 5479298 w 6128435"/>
              <a:gd name="connsiteY59-8546" fmla="*/ 2947791 h 6858000"/>
              <a:gd name="connsiteX60-8547" fmla="*/ 5481770 w 6128435"/>
              <a:gd name="connsiteY60-8548" fmla="*/ 2951352 h 6858000"/>
              <a:gd name="connsiteX61-8549" fmla="*/ 5481013 w 6128435"/>
              <a:gd name="connsiteY61-8550" fmla="*/ 2973461 h 6858000"/>
              <a:gd name="connsiteX62-8551" fmla="*/ 5482045 w 6128435"/>
              <a:gd name="connsiteY62-8552" fmla="*/ 2984371 h 6858000"/>
              <a:gd name="connsiteX63-8553" fmla="*/ 5479405 w 6128435"/>
              <a:gd name="connsiteY63-8554" fmla="*/ 2988507 h 6858000"/>
              <a:gd name="connsiteX64-8555" fmla="*/ 5482415 w 6128435"/>
              <a:gd name="connsiteY64-8556" fmla="*/ 3004079 h 6858000"/>
              <a:gd name="connsiteX65-8557" fmla="*/ 5483865 w 6128435"/>
              <a:gd name="connsiteY65-8558" fmla="*/ 3005467 h 6858000"/>
              <a:gd name="connsiteX66-8559" fmla="*/ 5482236 w 6128435"/>
              <a:gd name="connsiteY66-8560" fmla="*/ 3019791 h 6858000"/>
              <a:gd name="connsiteX67-8561" fmla="*/ 5475895 w 6128435"/>
              <a:gd name="connsiteY67-8562" fmla="*/ 3033578 h 6858000"/>
              <a:gd name="connsiteX68-8563" fmla="*/ 5477595 w 6128435"/>
              <a:gd name="connsiteY68-8564" fmla="*/ 3250534 h 6858000"/>
              <a:gd name="connsiteX69-8565" fmla="*/ 5532836 w 6128435"/>
              <a:gd name="connsiteY69-8566" fmla="*/ 3353840 h 6858000"/>
              <a:gd name="connsiteX70-8567" fmla="*/ 5561229 w 6128435"/>
              <a:gd name="connsiteY70-8568" fmla="*/ 3395784 h 6858000"/>
              <a:gd name="connsiteX71-8569" fmla="*/ 5589758 w 6128435"/>
              <a:gd name="connsiteY71-8570" fmla="*/ 3506453 h 6858000"/>
              <a:gd name="connsiteX72-8571" fmla="*/ 5596144 w 6128435"/>
              <a:gd name="connsiteY72-8572" fmla="*/ 3534624 h 6858000"/>
              <a:gd name="connsiteX73-8573" fmla="*/ 5597750 w 6128435"/>
              <a:gd name="connsiteY73-8574" fmla="*/ 3534129 h 6858000"/>
              <a:gd name="connsiteX74-8575" fmla="*/ 5599700 w 6128435"/>
              <a:gd name="connsiteY74-8576" fmla="*/ 3547221 h 6858000"/>
              <a:gd name="connsiteX75-8577" fmla="*/ 5615031 w 6128435"/>
              <a:gd name="connsiteY75-8578" fmla="*/ 3557482 h 6858000"/>
              <a:gd name="connsiteX76-8579" fmla="*/ 5618377 w 6128435"/>
              <a:gd name="connsiteY76-8580" fmla="*/ 3588431 h 6858000"/>
              <a:gd name="connsiteX77-8581" fmla="*/ 5612155 w 6128435"/>
              <a:gd name="connsiteY77-8582" fmla="*/ 3589869 h 6858000"/>
              <a:gd name="connsiteX78-8583" fmla="*/ 5620843 w 6128435"/>
              <a:gd name="connsiteY78-8584" fmla="*/ 3606745 h 6858000"/>
              <a:gd name="connsiteX79-8585" fmla="*/ 5655472 w 6128435"/>
              <a:gd name="connsiteY79-8586" fmla="*/ 3678877 h 6858000"/>
              <a:gd name="connsiteX80-8587" fmla="*/ 5680448 w 6128435"/>
              <a:gd name="connsiteY80-8588" fmla="*/ 3717760 h 6858000"/>
              <a:gd name="connsiteX81-8589" fmla="*/ 5683015 w 6128435"/>
              <a:gd name="connsiteY81-8590" fmla="*/ 3762025 h 6858000"/>
              <a:gd name="connsiteX82-8591" fmla="*/ 5696643 w 6128435"/>
              <a:gd name="connsiteY82-8592" fmla="*/ 3773888 h 6858000"/>
              <a:gd name="connsiteX83-8593" fmla="*/ 5699203 w 6128435"/>
              <a:gd name="connsiteY83-8594" fmla="*/ 3775823 h 6858000"/>
              <a:gd name="connsiteX84-8595" fmla="*/ 5704824 w 6128435"/>
              <a:gd name="connsiteY84-8596" fmla="*/ 3785966 h 6858000"/>
              <a:gd name="connsiteX85-8597" fmla="*/ 5712204 w 6128435"/>
              <a:gd name="connsiteY85-8598" fmla="*/ 3785830 h 6858000"/>
              <a:gd name="connsiteX86-8599" fmla="*/ 5724816 w 6128435"/>
              <a:gd name="connsiteY86-8600" fmla="*/ 3798949 h 6858000"/>
              <a:gd name="connsiteX87-8601" fmla="*/ 5733539 w 6128435"/>
              <a:gd name="connsiteY87-8602" fmla="*/ 3818457 h 6858000"/>
              <a:gd name="connsiteX88-8603" fmla="*/ 5768491 w 6128435"/>
              <a:gd name="connsiteY88-8604" fmla="*/ 3914399 h 6858000"/>
              <a:gd name="connsiteX89-8605" fmla="*/ 5793123 w 6128435"/>
              <a:gd name="connsiteY89-8606" fmla="*/ 3969952 h 6858000"/>
              <a:gd name="connsiteX90-8607" fmla="*/ 5808321 w 6128435"/>
              <a:gd name="connsiteY90-8608" fmla="*/ 3988153 h 6858000"/>
              <a:gd name="connsiteX91-8609" fmla="*/ 5825621 w 6128435"/>
              <a:gd name="connsiteY91-8610" fmla="*/ 4015525 h 6858000"/>
              <a:gd name="connsiteX92-8611" fmla="*/ 5860672 w 6128435"/>
              <a:gd name="connsiteY92-8612" fmla="*/ 4061579 h 6858000"/>
              <a:gd name="connsiteX93-8613" fmla="*/ 5872173 w 6128435"/>
              <a:gd name="connsiteY93-8614" fmla="*/ 4088497 h 6858000"/>
              <a:gd name="connsiteX94-8615" fmla="*/ 5883705 w 6128435"/>
              <a:gd name="connsiteY94-8616" fmla="*/ 4101899 h 6858000"/>
              <a:gd name="connsiteX95-8617" fmla="*/ 5885314 w 6128435"/>
              <a:gd name="connsiteY95-8618" fmla="*/ 4108387 h 6858000"/>
              <a:gd name="connsiteX96-8619" fmla="*/ 5894095 w 6128435"/>
              <a:gd name="connsiteY96-8620" fmla="*/ 4128857 h 6858000"/>
              <a:gd name="connsiteX97-8621" fmla="*/ 5898339 w 6128435"/>
              <a:gd name="connsiteY97-8622" fmla="*/ 4140800 h 6858000"/>
              <a:gd name="connsiteX98-8623" fmla="*/ 5899734 w 6128435"/>
              <a:gd name="connsiteY98-8624" fmla="*/ 4145632 h 6858000"/>
              <a:gd name="connsiteX99-8625" fmla="*/ 5897098 w 6128435"/>
              <a:gd name="connsiteY99-8626" fmla="*/ 4157819 h 6858000"/>
              <a:gd name="connsiteX100-8627" fmla="*/ 5903513 w 6128435"/>
              <a:gd name="connsiteY100-8628" fmla="*/ 4187661 h 6858000"/>
              <a:gd name="connsiteX101-8629" fmla="*/ 5917114 w 6128435"/>
              <a:gd name="connsiteY101-8630" fmla="*/ 4213096 h 6858000"/>
              <a:gd name="connsiteX102-8631" fmla="*/ 5921153 w 6128435"/>
              <a:gd name="connsiteY102-8632" fmla="*/ 4236222 h 6858000"/>
              <a:gd name="connsiteX103-8633" fmla="*/ 5924233 w 6128435"/>
              <a:gd name="connsiteY103-8634" fmla="*/ 4242060 h 6858000"/>
              <a:gd name="connsiteX104-8635" fmla="*/ 5928910 w 6128435"/>
              <a:gd name="connsiteY104-8636" fmla="*/ 4300973 h 6858000"/>
              <a:gd name="connsiteX105-8637" fmla="*/ 5939320 w 6128435"/>
              <a:gd name="connsiteY105-8638" fmla="*/ 4340435 h 6858000"/>
              <a:gd name="connsiteX106-8639" fmla="*/ 5946705 w 6128435"/>
              <a:gd name="connsiteY106-8640" fmla="*/ 4428051 h 6858000"/>
              <a:gd name="connsiteX107-8641" fmla="*/ 5949261 w 6128435"/>
              <a:gd name="connsiteY107-8642" fmla="*/ 4449185 h 6858000"/>
              <a:gd name="connsiteX108-8643" fmla="*/ 5957504 w 6128435"/>
              <a:gd name="connsiteY108-8644" fmla="*/ 4465911 h 6858000"/>
              <a:gd name="connsiteX109-8645" fmla="*/ 5964689 w 6128435"/>
              <a:gd name="connsiteY109-8646" fmla="*/ 4468532 h 6858000"/>
              <a:gd name="connsiteX110-8647" fmla="*/ 5967062 w 6128435"/>
              <a:gd name="connsiteY110-8648" fmla="*/ 4479923 h 6858000"/>
              <a:gd name="connsiteX111-8649" fmla="*/ 5968960 w 6128435"/>
              <a:gd name="connsiteY111-8650" fmla="*/ 4482655 h 6858000"/>
              <a:gd name="connsiteX112-8651" fmla="*/ 5978567 w 6128435"/>
              <a:gd name="connsiteY112-8652" fmla="*/ 4498605 h 6858000"/>
              <a:gd name="connsiteX113-8653" fmla="*/ 5980106 w 6128435"/>
              <a:gd name="connsiteY113-8654" fmla="*/ 4585087 h 6858000"/>
              <a:gd name="connsiteX114-8655" fmla="*/ 5998138 w 6128435"/>
              <a:gd name="connsiteY114-8656" fmla="*/ 4697518 h 6858000"/>
              <a:gd name="connsiteX115-8657" fmla="*/ 6013516 w 6128435"/>
              <a:gd name="connsiteY115-8658" fmla="*/ 4786619 h 6858000"/>
              <a:gd name="connsiteX116-8659" fmla="*/ 6025404 w 6128435"/>
              <a:gd name="connsiteY116-8660" fmla="*/ 4858148 h 6858000"/>
              <a:gd name="connsiteX117-8661" fmla="*/ 6007749 w 6128435"/>
              <a:gd name="connsiteY117-8662" fmla="*/ 4964715 h 6858000"/>
              <a:gd name="connsiteX118-8663" fmla="*/ 6005269 w 6128435"/>
              <a:gd name="connsiteY118-8664" fmla="*/ 5150567 h 6858000"/>
              <a:gd name="connsiteX119-8665" fmla="*/ 6001127 w 6128435"/>
              <a:gd name="connsiteY119-8666" fmla="*/ 5164609 h 6858000"/>
              <a:gd name="connsiteX120-8667" fmla="*/ 5996647 w 6128435"/>
              <a:gd name="connsiteY120-8668" fmla="*/ 5185640 h 6858000"/>
              <a:gd name="connsiteX121-8669" fmla="*/ 5998514 w 6128435"/>
              <a:gd name="connsiteY121-8670" fmla="*/ 5189673 h 6858000"/>
              <a:gd name="connsiteX122-8671" fmla="*/ 5995970 w 6128435"/>
              <a:gd name="connsiteY122-8672" fmla="*/ 5221547 h 6858000"/>
              <a:gd name="connsiteX123-8673" fmla="*/ 5997218 w 6128435"/>
              <a:gd name="connsiteY123-8674" fmla="*/ 5222031 h 6858000"/>
              <a:gd name="connsiteX124-8675" fmla="*/ 6002116 w 6128435"/>
              <a:gd name="connsiteY124-8676" fmla="*/ 5231223 h 6858000"/>
              <a:gd name="connsiteX125-8677" fmla="*/ 6008541 w 6128435"/>
              <a:gd name="connsiteY125-8678" fmla="*/ 5248680 h 6858000"/>
              <a:gd name="connsiteX126-8679" fmla="*/ 6039260 w 6128435"/>
              <a:gd name="connsiteY126-8680" fmla="*/ 5289518 h 6858000"/>
              <a:gd name="connsiteX127-8681" fmla="*/ 6036748 w 6128435"/>
              <a:gd name="connsiteY127-8682" fmla="*/ 5322752 h 6858000"/>
              <a:gd name="connsiteX128-8683" fmla="*/ 6036943 w 6128435"/>
              <a:gd name="connsiteY128-8684" fmla="*/ 5329480 h 6858000"/>
              <a:gd name="connsiteX129-8685" fmla="*/ 6037236 w 6128435"/>
              <a:gd name="connsiteY129-8686" fmla="*/ 5329634 h 6858000"/>
              <a:gd name="connsiteX130-8687" fmla="*/ 6038019 w 6128435"/>
              <a:gd name="connsiteY130-8688" fmla="*/ 5336764 h 6858000"/>
              <a:gd name="connsiteX131-8689" fmla="*/ 6037298 w 6128435"/>
              <a:gd name="connsiteY131-8690" fmla="*/ 5341753 h 6858000"/>
              <a:gd name="connsiteX132-8691" fmla="*/ 6037677 w 6128435"/>
              <a:gd name="connsiteY132-8692" fmla="*/ 5354807 h 6858000"/>
              <a:gd name="connsiteX133-8693" fmla="*/ 6039728 w 6128435"/>
              <a:gd name="connsiteY133-8694" fmla="*/ 5359416 h 6858000"/>
              <a:gd name="connsiteX134-8695" fmla="*/ 6043311 w 6128435"/>
              <a:gd name="connsiteY134-8696" fmla="*/ 5361407 h 6858000"/>
              <a:gd name="connsiteX135-8697" fmla="*/ 6042954 w 6128435"/>
              <a:gd name="connsiteY135-8698" fmla="*/ 5362576 h 6858000"/>
              <a:gd name="connsiteX136-8699" fmla="*/ 6053435 w 6128435"/>
              <a:gd name="connsiteY136-8700" fmla="*/ 5387547 h 6858000"/>
              <a:gd name="connsiteX137-8701" fmla="*/ 6065933 w 6128435"/>
              <a:gd name="connsiteY137-8702" fmla="*/ 5443002 h 6858000"/>
              <a:gd name="connsiteX138-8703" fmla="*/ 6068640 w 6128435"/>
              <a:gd name="connsiteY138-8704" fmla="*/ 5474503 h 6858000"/>
              <a:gd name="connsiteX139-8705" fmla="*/ 6080922 w 6128435"/>
              <a:gd name="connsiteY139-8706" fmla="*/ 5561070 h 6858000"/>
              <a:gd name="connsiteX140-8707" fmla="*/ 6096949 w 6128435"/>
              <a:gd name="connsiteY140-8708" fmla="*/ 5648179 h 6858000"/>
              <a:gd name="connsiteX141-8709" fmla="*/ 6125703 w 6128435"/>
              <a:gd name="connsiteY141-8710" fmla="*/ 5692894 h 6858000"/>
              <a:gd name="connsiteX142-8711" fmla="*/ 6126670 w 6128435"/>
              <a:gd name="connsiteY142-8712" fmla="*/ 5697882 h 6858000"/>
              <a:gd name="connsiteX143-8713" fmla="*/ 6124061 w 6128435"/>
              <a:gd name="connsiteY143-8714" fmla="*/ 5710294 h 6858000"/>
              <a:gd name="connsiteX144-8715" fmla="*/ 6122213 w 6128435"/>
              <a:gd name="connsiteY144-8716" fmla="*/ 5714762 h 6858000"/>
              <a:gd name="connsiteX145-8717" fmla="*/ 6121353 w 6128435"/>
              <a:gd name="connsiteY145-8718" fmla="*/ 5721725 h 6858000"/>
              <a:gd name="connsiteX146-8719" fmla="*/ 6121607 w 6128435"/>
              <a:gd name="connsiteY146-8720" fmla="*/ 5721959 h 6858000"/>
              <a:gd name="connsiteX147-8721" fmla="*/ 6120262 w 6128435"/>
              <a:gd name="connsiteY147-8722" fmla="*/ 5728358 h 6858000"/>
              <a:gd name="connsiteX148-8723" fmla="*/ 6110194 w 6128435"/>
              <a:gd name="connsiteY148-8724" fmla="*/ 5758853 h 6858000"/>
              <a:gd name="connsiteX149-8725" fmla="*/ 6127519 w 6128435"/>
              <a:gd name="connsiteY149-8726" fmla="*/ 5865775 h 6858000"/>
              <a:gd name="connsiteX150-8727" fmla="*/ 6128435 w 6128435"/>
              <a:gd name="connsiteY150-8728" fmla="*/ 5870164 h 6858000"/>
              <a:gd name="connsiteX151-8729" fmla="*/ 6119217 w 6128435"/>
              <a:gd name="connsiteY151-8730" fmla="*/ 5888542 h 6858000"/>
              <a:gd name="connsiteX152-8731" fmla="*/ 6115966 w 6128435"/>
              <a:gd name="connsiteY152-8732" fmla="*/ 5898387 h 6858000"/>
              <a:gd name="connsiteX153-8733" fmla="*/ 6111924 w 6128435"/>
              <a:gd name="connsiteY153-8734" fmla="*/ 5900444 h 6858000"/>
              <a:gd name="connsiteX154-8735" fmla="*/ 6108716 w 6128435"/>
              <a:gd name="connsiteY154-8736" fmla="*/ 5915345 h 6858000"/>
              <a:gd name="connsiteX155-8737" fmla="*/ 6109524 w 6128435"/>
              <a:gd name="connsiteY155-8738" fmla="*/ 5917328 h 6858000"/>
              <a:gd name="connsiteX156-8739" fmla="*/ 6102493 w 6128435"/>
              <a:gd name="connsiteY156-8740" fmla="*/ 5928602 h 6858000"/>
              <a:gd name="connsiteX157-8741" fmla="*/ 6056863 w 6128435"/>
              <a:gd name="connsiteY157-8742" fmla="*/ 6000643 h 6858000"/>
              <a:gd name="connsiteX158-8743" fmla="*/ 6045436 w 6128435"/>
              <a:gd name="connsiteY158-8744" fmla="*/ 6124480 h 6858000"/>
              <a:gd name="connsiteX159-8745" fmla="*/ 6030489 w 6128435"/>
              <a:gd name="connsiteY159-8746" fmla="*/ 6317666 h 6858000"/>
              <a:gd name="connsiteX160-8747" fmla="*/ 6007492 w 6128435"/>
              <a:gd name="connsiteY160-8748" fmla="*/ 6440818 h 6858000"/>
              <a:gd name="connsiteX161-8749" fmla="*/ 6009467 w 6128435"/>
              <a:gd name="connsiteY161-8750" fmla="*/ 6487076 h 6858000"/>
              <a:gd name="connsiteX162-8751" fmla="*/ 5995064 w 6128435"/>
              <a:gd name="connsiteY162-8752" fmla="*/ 6540791 h 6858000"/>
              <a:gd name="connsiteX163-8753" fmla="*/ 5996309 w 6128435"/>
              <a:gd name="connsiteY163-8754" fmla="*/ 6543961 h 6858000"/>
              <a:gd name="connsiteX164-8755" fmla="*/ 5996048 w 6128435"/>
              <a:gd name="connsiteY164-8756" fmla="*/ 6555444 h 6858000"/>
              <a:gd name="connsiteX165-8757" fmla="*/ 6002524 w 6128435"/>
              <a:gd name="connsiteY165-8758" fmla="*/ 6560188 h 6858000"/>
              <a:gd name="connsiteX166-8759" fmla="*/ 6006823 w 6128435"/>
              <a:gd name="connsiteY166-8760" fmla="*/ 6578546 h 6858000"/>
              <a:gd name="connsiteX167-8761" fmla="*/ 6004510 w 6128435"/>
              <a:gd name="connsiteY167-8762" fmla="*/ 6599256 h 6858000"/>
              <a:gd name="connsiteX168-8763" fmla="*/ 5986207 w 6128435"/>
              <a:gd name="connsiteY168-8764" fmla="*/ 6695855 h 6858000"/>
              <a:gd name="connsiteX169-8765" fmla="*/ 5979428 w 6128435"/>
              <a:gd name="connsiteY169-8766" fmla="*/ 6754678 h 6858000"/>
              <a:gd name="connsiteX170-8767" fmla="*/ 5983398 w 6128435"/>
              <a:gd name="connsiteY170-8768" fmla="*/ 6778641 h 6858000"/>
              <a:gd name="connsiteX171-8769" fmla="*/ 5984543 w 6128435"/>
              <a:gd name="connsiteY171-8770" fmla="*/ 6811016 h 6858000"/>
              <a:gd name="connsiteX172-8771" fmla="*/ 5981802 w 6128435"/>
              <a:gd name="connsiteY172-8772" fmla="*/ 6838578 h 6858000"/>
              <a:gd name="connsiteX173-8773" fmla="*/ 5979671 w 6128435"/>
              <a:gd name="connsiteY173-8774" fmla="*/ 6858000 h 6858000"/>
              <a:gd name="connsiteX174-8775" fmla="*/ 0 w 6128435"/>
              <a:gd name="connsiteY174-8776" fmla="*/ 6858000 h 6858000"/>
              <a:gd name="connsiteX175-8777" fmla="*/ 0 w 6128435"/>
              <a:gd name="connsiteY175-8778" fmla="*/ 0 h 6858000"/>
              <a:gd name="connsiteX0-8779" fmla="*/ 0 w 6128435"/>
              <a:gd name="connsiteY0-8780" fmla="*/ 0 h 6858000"/>
              <a:gd name="connsiteX1-8781" fmla="*/ 4965888 w 6128435"/>
              <a:gd name="connsiteY1-8782" fmla="*/ 0 h 6858000"/>
              <a:gd name="connsiteX2-8783" fmla="*/ 4967767 w 6128435"/>
              <a:gd name="connsiteY2-8784" fmla="*/ 7930 h 6858000"/>
              <a:gd name="connsiteX3-8785" fmla="*/ 4979444 w 6128435"/>
              <a:gd name="connsiteY3-8786" fmla="*/ 43921 h 6858000"/>
              <a:gd name="connsiteX4-8787" fmla="*/ 5021173 w 6128435"/>
              <a:gd name="connsiteY4-8788" fmla="*/ 123738 h 6858000"/>
              <a:gd name="connsiteX5-8789" fmla="*/ 5075458 w 6128435"/>
              <a:gd name="connsiteY5-8790" fmla="*/ 264355 h 6858000"/>
              <a:gd name="connsiteX6-8791" fmla="*/ 5081175 w 6128435"/>
              <a:gd name="connsiteY6-8792" fmla="*/ 277448 h 6858000"/>
              <a:gd name="connsiteX7-8793" fmla="*/ 5097011 w 6128435"/>
              <a:gd name="connsiteY7-8794" fmla="*/ 355616 h 6858000"/>
              <a:gd name="connsiteX8-8795" fmla="*/ 5130982 w 6128435"/>
              <a:gd name="connsiteY8-8796" fmla="*/ 412030 h 6858000"/>
              <a:gd name="connsiteX9-8797" fmla="*/ 5153000 w 6128435"/>
              <a:gd name="connsiteY9-8798" fmla="*/ 507134 h 6858000"/>
              <a:gd name="connsiteX10-8799" fmla="*/ 5171282 w 6128435"/>
              <a:gd name="connsiteY10-8800" fmla="*/ 602071 h 6858000"/>
              <a:gd name="connsiteX11-8801" fmla="*/ 5176196 w 6128435"/>
              <a:gd name="connsiteY11-8802" fmla="*/ 636822 h 6858000"/>
              <a:gd name="connsiteX12-8803" fmla="*/ 5201957 w 6128435"/>
              <a:gd name="connsiteY12-8804" fmla="*/ 736835 h 6858000"/>
              <a:gd name="connsiteX13-8805" fmla="*/ 5185452 w 6128435"/>
              <a:gd name="connsiteY13-8806" fmla="*/ 745392 h 6858000"/>
              <a:gd name="connsiteX14-8807" fmla="*/ 5189051 w 6128435"/>
              <a:gd name="connsiteY14-8808" fmla="*/ 782518 h 6858000"/>
              <a:gd name="connsiteX15-8809" fmla="*/ 5210428 w 6128435"/>
              <a:gd name="connsiteY15-8810" fmla="*/ 815772 h 6858000"/>
              <a:gd name="connsiteX16-8811" fmla="*/ 5221088 w 6128435"/>
              <a:gd name="connsiteY16-8812" fmla="*/ 860193 h 6858000"/>
              <a:gd name="connsiteX17-8813" fmla="*/ 5227653 w 6128435"/>
              <a:gd name="connsiteY17-8814" fmla="*/ 886709 h 6858000"/>
              <a:gd name="connsiteX18-8815" fmla="*/ 5230806 w 6128435"/>
              <a:gd name="connsiteY18-8816" fmla="*/ 961354 h 6858000"/>
              <a:gd name="connsiteX19-8817" fmla="*/ 5201018 w 6128435"/>
              <a:gd name="connsiteY19-8818" fmla="*/ 1095027 h 6858000"/>
              <a:gd name="connsiteX20-8819" fmla="*/ 5202153 w 6128435"/>
              <a:gd name="connsiteY20-8820" fmla="*/ 1133224 h 6858000"/>
              <a:gd name="connsiteX21-8821" fmla="*/ 5207370 w 6128435"/>
              <a:gd name="connsiteY21-8822" fmla="*/ 1138097 h 6858000"/>
              <a:gd name="connsiteX22-8823" fmla="*/ 5189234 w 6128435"/>
              <a:gd name="connsiteY22-8824" fmla="*/ 1193495 h 6858000"/>
              <a:gd name="connsiteX23-8825" fmla="*/ 5202769 w 6128435"/>
              <a:gd name="connsiteY23-8826" fmla="*/ 1269450 h 6858000"/>
              <a:gd name="connsiteX24-8827" fmla="*/ 5225968 w 6128435"/>
              <a:gd name="connsiteY24-8828" fmla="*/ 1357994 h 6858000"/>
              <a:gd name="connsiteX25-8829" fmla="*/ 5233819 w 6128435"/>
              <a:gd name="connsiteY25-8830" fmla="*/ 1380922 h 6858000"/>
              <a:gd name="connsiteX26-8831" fmla="*/ 5237226 w 6128435"/>
              <a:gd name="connsiteY26-8832" fmla="*/ 1441327 h 6858000"/>
              <a:gd name="connsiteX27-8833" fmla="*/ 5244434 w 6128435"/>
              <a:gd name="connsiteY27-8834" fmla="*/ 1580810 h 6858000"/>
              <a:gd name="connsiteX28-8835" fmla="*/ 5251453 w 6128435"/>
              <a:gd name="connsiteY28-8836" fmla="*/ 1583934 h 6858000"/>
              <a:gd name="connsiteX29-8837" fmla="*/ 5253136 w 6128435"/>
              <a:gd name="connsiteY29-8838" fmla="*/ 1595457 h 6858000"/>
              <a:gd name="connsiteX30-8839" fmla="*/ 5254863 w 6128435"/>
              <a:gd name="connsiteY30-8840" fmla="*/ 1598311 h 6858000"/>
              <a:gd name="connsiteX31-8841" fmla="*/ 5263491 w 6128435"/>
              <a:gd name="connsiteY31-8842" fmla="*/ 1642938 h 6858000"/>
              <a:gd name="connsiteX32-8843" fmla="*/ 5261314 w 6128435"/>
              <a:gd name="connsiteY32-8844" fmla="*/ 1689177 h 6858000"/>
              <a:gd name="connsiteX33-8845" fmla="*/ 5259788 w 6128435"/>
              <a:gd name="connsiteY33-8846" fmla="*/ 1768516 h 6858000"/>
              <a:gd name="connsiteX34-8847" fmla="*/ 5272526 w 6128435"/>
              <a:gd name="connsiteY34-8848" fmla="*/ 1936940 h 6858000"/>
              <a:gd name="connsiteX35-8849" fmla="*/ 5252592 w 6128435"/>
              <a:gd name="connsiteY35-8850" fmla="*/ 2092210 h 6858000"/>
              <a:gd name="connsiteX36-8851" fmla="*/ 5264303 w 6128435"/>
              <a:gd name="connsiteY36-8852" fmla="*/ 2225157 h 6858000"/>
              <a:gd name="connsiteX37-8853" fmla="*/ 5254949 w 6128435"/>
              <a:gd name="connsiteY37-8854" fmla="*/ 2236160 h 6858000"/>
              <a:gd name="connsiteX38-8855" fmla="*/ 5250104 w 6128435"/>
              <a:gd name="connsiteY38-8856" fmla="*/ 2249166 h 6858000"/>
              <a:gd name="connsiteX39-8857" fmla="*/ 5251214 w 6128435"/>
              <a:gd name="connsiteY39-8858" fmla="*/ 2250944 h 6858000"/>
              <a:gd name="connsiteX40-8859" fmla="*/ 5250644 w 6128435"/>
              <a:gd name="connsiteY40-8860" fmla="*/ 2266619 h 6858000"/>
              <a:gd name="connsiteX41-8861" fmla="*/ 5247111 w 6128435"/>
              <a:gd name="connsiteY41-8862" fmla="*/ 2269679 h 6858000"/>
              <a:gd name="connsiteX42-8863" fmla="*/ 5245653 w 6128435"/>
              <a:gd name="connsiteY42-8864" fmla="*/ 2280317 h 6858000"/>
              <a:gd name="connsiteX43-8865" fmla="*/ 5239901 w 6128435"/>
              <a:gd name="connsiteY43-8866" fmla="*/ 2300961 h 6858000"/>
              <a:gd name="connsiteX44-8867" fmla="*/ 5271650 w 6128435"/>
              <a:gd name="connsiteY44-8868" fmla="*/ 2440467 h 6858000"/>
              <a:gd name="connsiteX45-8869" fmla="*/ 5271438 w 6128435"/>
              <a:gd name="connsiteY45-8870" fmla="*/ 2447186 h 6858000"/>
              <a:gd name="connsiteX46-8871" fmla="*/ 5271722 w 6128435"/>
              <a:gd name="connsiteY46-8872" fmla="*/ 2447359 h 6858000"/>
              <a:gd name="connsiteX47-8873" fmla="*/ 5148653 w 6128435"/>
              <a:gd name="connsiteY47-8874" fmla="*/ 2460132 h 6858000"/>
              <a:gd name="connsiteX48-8875" fmla="*/ 5192511 w 6128435"/>
              <a:gd name="connsiteY48-8876" fmla="*/ 2549199 h 6858000"/>
              <a:gd name="connsiteX49-8877" fmla="*/ 5307538 w 6128435"/>
              <a:gd name="connsiteY49-8878" fmla="*/ 2514685 h 6858000"/>
              <a:gd name="connsiteX50-8879" fmla="*/ 5337604 w 6128435"/>
              <a:gd name="connsiteY50-8880" fmla="*/ 2597632 h 6858000"/>
              <a:gd name="connsiteX51-8881" fmla="*/ 5407503 w 6128435"/>
              <a:gd name="connsiteY51-8882" fmla="*/ 2786290 h 6858000"/>
              <a:gd name="connsiteX52-8883" fmla="*/ 5407356 w 6128435"/>
              <a:gd name="connsiteY52-8884" fmla="*/ 2787545 h 6858000"/>
              <a:gd name="connsiteX53-8885" fmla="*/ 5411130 w 6128435"/>
              <a:gd name="connsiteY53-8886" fmla="*/ 2788640 h 6858000"/>
              <a:gd name="connsiteX54-8887" fmla="*/ 5416439 w 6128435"/>
              <a:gd name="connsiteY54-8888" fmla="*/ 2805666 h 6858000"/>
              <a:gd name="connsiteX55-8889" fmla="*/ 5416589 w 6128435"/>
              <a:gd name="connsiteY55-8890" fmla="*/ 2810822 h 6858000"/>
              <a:gd name="connsiteX56-8891" fmla="*/ 5418542 w 6128435"/>
              <a:gd name="connsiteY56-8892" fmla="*/ 2817745 h 6858000"/>
              <a:gd name="connsiteX57-8893" fmla="*/ 5418847 w 6128435"/>
              <a:gd name="connsiteY57-8894" fmla="*/ 2817825 h 6858000"/>
              <a:gd name="connsiteX58-8895" fmla="*/ 5423364 w 6128435"/>
              <a:gd name="connsiteY58-8896" fmla="*/ 2858292 h 6858000"/>
              <a:gd name="connsiteX59-8897" fmla="*/ 5479298 w 6128435"/>
              <a:gd name="connsiteY59-8898" fmla="*/ 2947791 h 6858000"/>
              <a:gd name="connsiteX60-8899" fmla="*/ 5481770 w 6128435"/>
              <a:gd name="connsiteY60-8900" fmla="*/ 2951352 h 6858000"/>
              <a:gd name="connsiteX61-8901" fmla="*/ 5481013 w 6128435"/>
              <a:gd name="connsiteY61-8902" fmla="*/ 2973461 h 6858000"/>
              <a:gd name="connsiteX62-8903" fmla="*/ 5482045 w 6128435"/>
              <a:gd name="connsiteY62-8904" fmla="*/ 2984371 h 6858000"/>
              <a:gd name="connsiteX63-8905" fmla="*/ 5479405 w 6128435"/>
              <a:gd name="connsiteY63-8906" fmla="*/ 2988507 h 6858000"/>
              <a:gd name="connsiteX64-8907" fmla="*/ 5482415 w 6128435"/>
              <a:gd name="connsiteY64-8908" fmla="*/ 3004079 h 6858000"/>
              <a:gd name="connsiteX65-8909" fmla="*/ 5483865 w 6128435"/>
              <a:gd name="connsiteY65-8910" fmla="*/ 3005467 h 6858000"/>
              <a:gd name="connsiteX66-8911" fmla="*/ 5482236 w 6128435"/>
              <a:gd name="connsiteY66-8912" fmla="*/ 3019791 h 6858000"/>
              <a:gd name="connsiteX67-8913" fmla="*/ 5475895 w 6128435"/>
              <a:gd name="connsiteY67-8914" fmla="*/ 3033578 h 6858000"/>
              <a:gd name="connsiteX68-8915" fmla="*/ 5477595 w 6128435"/>
              <a:gd name="connsiteY68-8916" fmla="*/ 3250534 h 6858000"/>
              <a:gd name="connsiteX69-8917" fmla="*/ 5532836 w 6128435"/>
              <a:gd name="connsiteY69-8918" fmla="*/ 3353840 h 6858000"/>
              <a:gd name="connsiteX70-8919" fmla="*/ 5561229 w 6128435"/>
              <a:gd name="connsiteY70-8920" fmla="*/ 3395784 h 6858000"/>
              <a:gd name="connsiteX71-8921" fmla="*/ 5589758 w 6128435"/>
              <a:gd name="connsiteY71-8922" fmla="*/ 3506453 h 6858000"/>
              <a:gd name="connsiteX72-8923" fmla="*/ 5596144 w 6128435"/>
              <a:gd name="connsiteY72-8924" fmla="*/ 3534624 h 6858000"/>
              <a:gd name="connsiteX73-8925" fmla="*/ 5597750 w 6128435"/>
              <a:gd name="connsiteY73-8926" fmla="*/ 3534129 h 6858000"/>
              <a:gd name="connsiteX74-8927" fmla="*/ 5599700 w 6128435"/>
              <a:gd name="connsiteY74-8928" fmla="*/ 3547221 h 6858000"/>
              <a:gd name="connsiteX75-8929" fmla="*/ 5615031 w 6128435"/>
              <a:gd name="connsiteY75-8930" fmla="*/ 3557482 h 6858000"/>
              <a:gd name="connsiteX76-8931" fmla="*/ 5618377 w 6128435"/>
              <a:gd name="connsiteY76-8932" fmla="*/ 3588431 h 6858000"/>
              <a:gd name="connsiteX77-8933" fmla="*/ 5612155 w 6128435"/>
              <a:gd name="connsiteY77-8934" fmla="*/ 3589869 h 6858000"/>
              <a:gd name="connsiteX78-8935" fmla="*/ 5620843 w 6128435"/>
              <a:gd name="connsiteY78-8936" fmla="*/ 3606745 h 6858000"/>
              <a:gd name="connsiteX79-8937" fmla="*/ 5655472 w 6128435"/>
              <a:gd name="connsiteY79-8938" fmla="*/ 3678877 h 6858000"/>
              <a:gd name="connsiteX80-8939" fmla="*/ 5680448 w 6128435"/>
              <a:gd name="connsiteY80-8940" fmla="*/ 3717760 h 6858000"/>
              <a:gd name="connsiteX81-8941" fmla="*/ 5683015 w 6128435"/>
              <a:gd name="connsiteY81-8942" fmla="*/ 3762025 h 6858000"/>
              <a:gd name="connsiteX82-8943" fmla="*/ 5696643 w 6128435"/>
              <a:gd name="connsiteY82-8944" fmla="*/ 3773888 h 6858000"/>
              <a:gd name="connsiteX83-8945" fmla="*/ 5699203 w 6128435"/>
              <a:gd name="connsiteY83-8946" fmla="*/ 3775823 h 6858000"/>
              <a:gd name="connsiteX84-8947" fmla="*/ 5704824 w 6128435"/>
              <a:gd name="connsiteY84-8948" fmla="*/ 3785966 h 6858000"/>
              <a:gd name="connsiteX85-8949" fmla="*/ 5712204 w 6128435"/>
              <a:gd name="connsiteY85-8950" fmla="*/ 3785830 h 6858000"/>
              <a:gd name="connsiteX86-8951" fmla="*/ 5724816 w 6128435"/>
              <a:gd name="connsiteY86-8952" fmla="*/ 3798949 h 6858000"/>
              <a:gd name="connsiteX87-8953" fmla="*/ 5733539 w 6128435"/>
              <a:gd name="connsiteY87-8954" fmla="*/ 3818457 h 6858000"/>
              <a:gd name="connsiteX88-8955" fmla="*/ 5768491 w 6128435"/>
              <a:gd name="connsiteY88-8956" fmla="*/ 3914399 h 6858000"/>
              <a:gd name="connsiteX89-8957" fmla="*/ 5793123 w 6128435"/>
              <a:gd name="connsiteY89-8958" fmla="*/ 3969952 h 6858000"/>
              <a:gd name="connsiteX90-8959" fmla="*/ 5808321 w 6128435"/>
              <a:gd name="connsiteY90-8960" fmla="*/ 3988153 h 6858000"/>
              <a:gd name="connsiteX91-8961" fmla="*/ 5825621 w 6128435"/>
              <a:gd name="connsiteY91-8962" fmla="*/ 4015525 h 6858000"/>
              <a:gd name="connsiteX92-8963" fmla="*/ 5860672 w 6128435"/>
              <a:gd name="connsiteY92-8964" fmla="*/ 4061579 h 6858000"/>
              <a:gd name="connsiteX93-8965" fmla="*/ 5872173 w 6128435"/>
              <a:gd name="connsiteY93-8966" fmla="*/ 4088497 h 6858000"/>
              <a:gd name="connsiteX94-8967" fmla="*/ 5883705 w 6128435"/>
              <a:gd name="connsiteY94-8968" fmla="*/ 4101899 h 6858000"/>
              <a:gd name="connsiteX95-8969" fmla="*/ 5885314 w 6128435"/>
              <a:gd name="connsiteY95-8970" fmla="*/ 4108387 h 6858000"/>
              <a:gd name="connsiteX96-8971" fmla="*/ 5894095 w 6128435"/>
              <a:gd name="connsiteY96-8972" fmla="*/ 4128857 h 6858000"/>
              <a:gd name="connsiteX97-8973" fmla="*/ 5898339 w 6128435"/>
              <a:gd name="connsiteY97-8974" fmla="*/ 4140800 h 6858000"/>
              <a:gd name="connsiteX98-8975" fmla="*/ 5899734 w 6128435"/>
              <a:gd name="connsiteY98-8976" fmla="*/ 4145632 h 6858000"/>
              <a:gd name="connsiteX99-8977" fmla="*/ 5897098 w 6128435"/>
              <a:gd name="connsiteY99-8978" fmla="*/ 4157819 h 6858000"/>
              <a:gd name="connsiteX100-8979" fmla="*/ 5903513 w 6128435"/>
              <a:gd name="connsiteY100-8980" fmla="*/ 4187661 h 6858000"/>
              <a:gd name="connsiteX101-8981" fmla="*/ 5917114 w 6128435"/>
              <a:gd name="connsiteY101-8982" fmla="*/ 4213096 h 6858000"/>
              <a:gd name="connsiteX102-8983" fmla="*/ 5921153 w 6128435"/>
              <a:gd name="connsiteY102-8984" fmla="*/ 4236222 h 6858000"/>
              <a:gd name="connsiteX103-8985" fmla="*/ 5924233 w 6128435"/>
              <a:gd name="connsiteY103-8986" fmla="*/ 4242060 h 6858000"/>
              <a:gd name="connsiteX104-8987" fmla="*/ 5928910 w 6128435"/>
              <a:gd name="connsiteY104-8988" fmla="*/ 4300973 h 6858000"/>
              <a:gd name="connsiteX105-8989" fmla="*/ 5939320 w 6128435"/>
              <a:gd name="connsiteY105-8990" fmla="*/ 4340435 h 6858000"/>
              <a:gd name="connsiteX106-8991" fmla="*/ 5946705 w 6128435"/>
              <a:gd name="connsiteY106-8992" fmla="*/ 4428051 h 6858000"/>
              <a:gd name="connsiteX107-8993" fmla="*/ 5949261 w 6128435"/>
              <a:gd name="connsiteY107-8994" fmla="*/ 4449185 h 6858000"/>
              <a:gd name="connsiteX108-8995" fmla="*/ 5957504 w 6128435"/>
              <a:gd name="connsiteY108-8996" fmla="*/ 4465911 h 6858000"/>
              <a:gd name="connsiteX109-8997" fmla="*/ 5964689 w 6128435"/>
              <a:gd name="connsiteY109-8998" fmla="*/ 4468532 h 6858000"/>
              <a:gd name="connsiteX110-8999" fmla="*/ 5967062 w 6128435"/>
              <a:gd name="connsiteY110-9000" fmla="*/ 4479923 h 6858000"/>
              <a:gd name="connsiteX111-9001" fmla="*/ 5968960 w 6128435"/>
              <a:gd name="connsiteY111-9002" fmla="*/ 4482655 h 6858000"/>
              <a:gd name="connsiteX112-9003" fmla="*/ 5978567 w 6128435"/>
              <a:gd name="connsiteY112-9004" fmla="*/ 4498605 h 6858000"/>
              <a:gd name="connsiteX113-9005" fmla="*/ 5980106 w 6128435"/>
              <a:gd name="connsiteY113-9006" fmla="*/ 4585087 h 6858000"/>
              <a:gd name="connsiteX114-9007" fmla="*/ 5998138 w 6128435"/>
              <a:gd name="connsiteY114-9008" fmla="*/ 4697518 h 6858000"/>
              <a:gd name="connsiteX115-9009" fmla="*/ 6013516 w 6128435"/>
              <a:gd name="connsiteY115-9010" fmla="*/ 4786619 h 6858000"/>
              <a:gd name="connsiteX116-9011" fmla="*/ 6025404 w 6128435"/>
              <a:gd name="connsiteY116-9012" fmla="*/ 4858148 h 6858000"/>
              <a:gd name="connsiteX117-9013" fmla="*/ 6007749 w 6128435"/>
              <a:gd name="connsiteY117-9014" fmla="*/ 4964715 h 6858000"/>
              <a:gd name="connsiteX118-9015" fmla="*/ 6005269 w 6128435"/>
              <a:gd name="connsiteY118-9016" fmla="*/ 5150567 h 6858000"/>
              <a:gd name="connsiteX119-9017" fmla="*/ 6001127 w 6128435"/>
              <a:gd name="connsiteY119-9018" fmla="*/ 5164609 h 6858000"/>
              <a:gd name="connsiteX120-9019" fmla="*/ 5996647 w 6128435"/>
              <a:gd name="connsiteY120-9020" fmla="*/ 5185640 h 6858000"/>
              <a:gd name="connsiteX121-9021" fmla="*/ 5998514 w 6128435"/>
              <a:gd name="connsiteY121-9022" fmla="*/ 5189673 h 6858000"/>
              <a:gd name="connsiteX122-9023" fmla="*/ 5995970 w 6128435"/>
              <a:gd name="connsiteY122-9024" fmla="*/ 5221547 h 6858000"/>
              <a:gd name="connsiteX123-9025" fmla="*/ 5997218 w 6128435"/>
              <a:gd name="connsiteY123-9026" fmla="*/ 5222031 h 6858000"/>
              <a:gd name="connsiteX124-9027" fmla="*/ 6002116 w 6128435"/>
              <a:gd name="connsiteY124-9028" fmla="*/ 5231223 h 6858000"/>
              <a:gd name="connsiteX125-9029" fmla="*/ 6008541 w 6128435"/>
              <a:gd name="connsiteY125-9030" fmla="*/ 5248680 h 6858000"/>
              <a:gd name="connsiteX126-9031" fmla="*/ 6039260 w 6128435"/>
              <a:gd name="connsiteY126-9032" fmla="*/ 5289518 h 6858000"/>
              <a:gd name="connsiteX127-9033" fmla="*/ 6036748 w 6128435"/>
              <a:gd name="connsiteY127-9034" fmla="*/ 5322752 h 6858000"/>
              <a:gd name="connsiteX128-9035" fmla="*/ 6036943 w 6128435"/>
              <a:gd name="connsiteY128-9036" fmla="*/ 5329480 h 6858000"/>
              <a:gd name="connsiteX129-9037" fmla="*/ 6037236 w 6128435"/>
              <a:gd name="connsiteY129-9038" fmla="*/ 5329634 h 6858000"/>
              <a:gd name="connsiteX130-9039" fmla="*/ 6038019 w 6128435"/>
              <a:gd name="connsiteY130-9040" fmla="*/ 5336764 h 6858000"/>
              <a:gd name="connsiteX131-9041" fmla="*/ 6037298 w 6128435"/>
              <a:gd name="connsiteY131-9042" fmla="*/ 5341753 h 6858000"/>
              <a:gd name="connsiteX132-9043" fmla="*/ 6037677 w 6128435"/>
              <a:gd name="connsiteY132-9044" fmla="*/ 5354807 h 6858000"/>
              <a:gd name="connsiteX133-9045" fmla="*/ 6039728 w 6128435"/>
              <a:gd name="connsiteY133-9046" fmla="*/ 5359416 h 6858000"/>
              <a:gd name="connsiteX134-9047" fmla="*/ 6043311 w 6128435"/>
              <a:gd name="connsiteY134-9048" fmla="*/ 5361407 h 6858000"/>
              <a:gd name="connsiteX135-9049" fmla="*/ 6042954 w 6128435"/>
              <a:gd name="connsiteY135-9050" fmla="*/ 5362576 h 6858000"/>
              <a:gd name="connsiteX136-9051" fmla="*/ 6053435 w 6128435"/>
              <a:gd name="connsiteY136-9052" fmla="*/ 5387547 h 6858000"/>
              <a:gd name="connsiteX137-9053" fmla="*/ 6065933 w 6128435"/>
              <a:gd name="connsiteY137-9054" fmla="*/ 5443002 h 6858000"/>
              <a:gd name="connsiteX138-9055" fmla="*/ 6068640 w 6128435"/>
              <a:gd name="connsiteY138-9056" fmla="*/ 5474503 h 6858000"/>
              <a:gd name="connsiteX139-9057" fmla="*/ 6080922 w 6128435"/>
              <a:gd name="connsiteY139-9058" fmla="*/ 5561070 h 6858000"/>
              <a:gd name="connsiteX140-9059" fmla="*/ 6096949 w 6128435"/>
              <a:gd name="connsiteY140-9060" fmla="*/ 5648179 h 6858000"/>
              <a:gd name="connsiteX141-9061" fmla="*/ 6125703 w 6128435"/>
              <a:gd name="connsiteY141-9062" fmla="*/ 5692894 h 6858000"/>
              <a:gd name="connsiteX142-9063" fmla="*/ 6126670 w 6128435"/>
              <a:gd name="connsiteY142-9064" fmla="*/ 5697882 h 6858000"/>
              <a:gd name="connsiteX143-9065" fmla="*/ 6124061 w 6128435"/>
              <a:gd name="connsiteY143-9066" fmla="*/ 5710294 h 6858000"/>
              <a:gd name="connsiteX144-9067" fmla="*/ 6122213 w 6128435"/>
              <a:gd name="connsiteY144-9068" fmla="*/ 5714762 h 6858000"/>
              <a:gd name="connsiteX145-9069" fmla="*/ 6121353 w 6128435"/>
              <a:gd name="connsiteY145-9070" fmla="*/ 5721725 h 6858000"/>
              <a:gd name="connsiteX146-9071" fmla="*/ 6121607 w 6128435"/>
              <a:gd name="connsiteY146-9072" fmla="*/ 5721959 h 6858000"/>
              <a:gd name="connsiteX147-9073" fmla="*/ 6120262 w 6128435"/>
              <a:gd name="connsiteY147-9074" fmla="*/ 5728358 h 6858000"/>
              <a:gd name="connsiteX148-9075" fmla="*/ 6110194 w 6128435"/>
              <a:gd name="connsiteY148-9076" fmla="*/ 5758853 h 6858000"/>
              <a:gd name="connsiteX149-9077" fmla="*/ 6127519 w 6128435"/>
              <a:gd name="connsiteY149-9078" fmla="*/ 5865775 h 6858000"/>
              <a:gd name="connsiteX150-9079" fmla="*/ 6128435 w 6128435"/>
              <a:gd name="connsiteY150-9080" fmla="*/ 5870164 h 6858000"/>
              <a:gd name="connsiteX151-9081" fmla="*/ 6119217 w 6128435"/>
              <a:gd name="connsiteY151-9082" fmla="*/ 5888542 h 6858000"/>
              <a:gd name="connsiteX152-9083" fmla="*/ 6115966 w 6128435"/>
              <a:gd name="connsiteY152-9084" fmla="*/ 5898387 h 6858000"/>
              <a:gd name="connsiteX153-9085" fmla="*/ 6111924 w 6128435"/>
              <a:gd name="connsiteY153-9086" fmla="*/ 5900444 h 6858000"/>
              <a:gd name="connsiteX154-9087" fmla="*/ 6108716 w 6128435"/>
              <a:gd name="connsiteY154-9088" fmla="*/ 5915345 h 6858000"/>
              <a:gd name="connsiteX155-9089" fmla="*/ 6109524 w 6128435"/>
              <a:gd name="connsiteY155-9090" fmla="*/ 5917328 h 6858000"/>
              <a:gd name="connsiteX156-9091" fmla="*/ 6102493 w 6128435"/>
              <a:gd name="connsiteY156-9092" fmla="*/ 5928602 h 6858000"/>
              <a:gd name="connsiteX157-9093" fmla="*/ 6056863 w 6128435"/>
              <a:gd name="connsiteY157-9094" fmla="*/ 6000643 h 6858000"/>
              <a:gd name="connsiteX158-9095" fmla="*/ 6045436 w 6128435"/>
              <a:gd name="connsiteY158-9096" fmla="*/ 6124480 h 6858000"/>
              <a:gd name="connsiteX159-9097" fmla="*/ 6030489 w 6128435"/>
              <a:gd name="connsiteY159-9098" fmla="*/ 6317666 h 6858000"/>
              <a:gd name="connsiteX160-9099" fmla="*/ 6007492 w 6128435"/>
              <a:gd name="connsiteY160-9100" fmla="*/ 6440818 h 6858000"/>
              <a:gd name="connsiteX161-9101" fmla="*/ 6009467 w 6128435"/>
              <a:gd name="connsiteY161-9102" fmla="*/ 6487076 h 6858000"/>
              <a:gd name="connsiteX162-9103" fmla="*/ 5995064 w 6128435"/>
              <a:gd name="connsiteY162-9104" fmla="*/ 6540791 h 6858000"/>
              <a:gd name="connsiteX163-9105" fmla="*/ 5996309 w 6128435"/>
              <a:gd name="connsiteY163-9106" fmla="*/ 6543961 h 6858000"/>
              <a:gd name="connsiteX164-9107" fmla="*/ 5996048 w 6128435"/>
              <a:gd name="connsiteY164-9108" fmla="*/ 6555444 h 6858000"/>
              <a:gd name="connsiteX165-9109" fmla="*/ 6002524 w 6128435"/>
              <a:gd name="connsiteY165-9110" fmla="*/ 6560188 h 6858000"/>
              <a:gd name="connsiteX166-9111" fmla="*/ 6006823 w 6128435"/>
              <a:gd name="connsiteY166-9112" fmla="*/ 6578546 h 6858000"/>
              <a:gd name="connsiteX167-9113" fmla="*/ 6004510 w 6128435"/>
              <a:gd name="connsiteY167-9114" fmla="*/ 6599256 h 6858000"/>
              <a:gd name="connsiteX168-9115" fmla="*/ 5986207 w 6128435"/>
              <a:gd name="connsiteY168-9116" fmla="*/ 6695855 h 6858000"/>
              <a:gd name="connsiteX169-9117" fmla="*/ 5979428 w 6128435"/>
              <a:gd name="connsiteY169-9118" fmla="*/ 6754678 h 6858000"/>
              <a:gd name="connsiteX170-9119" fmla="*/ 5983398 w 6128435"/>
              <a:gd name="connsiteY170-9120" fmla="*/ 6778641 h 6858000"/>
              <a:gd name="connsiteX171-9121" fmla="*/ 5984543 w 6128435"/>
              <a:gd name="connsiteY171-9122" fmla="*/ 6811016 h 6858000"/>
              <a:gd name="connsiteX172-9123" fmla="*/ 5981802 w 6128435"/>
              <a:gd name="connsiteY172-9124" fmla="*/ 6838578 h 6858000"/>
              <a:gd name="connsiteX173-9125" fmla="*/ 5979671 w 6128435"/>
              <a:gd name="connsiteY173-9126" fmla="*/ 6858000 h 6858000"/>
              <a:gd name="connsiteX174-9127" fmla="*/ 0 w 6128435"/>
              <a:gd name="connsiteY174-9128" fmla="*/ 6858000 h 6858000"/>
              <a:gd name="connsiteX175-9129" fmla="*/ 0 w 6128435"/>
              <a:gd name="connsiteY175-9130" fmla="*/ 0 h 6858000"/>
              <a:gd name="connsiteX0-9131" fmla="*/ 0 w 6128435"/>
              <a:gd name="connsiteY0-9132" fmla="*/ 0 h 6858000"/>
              <a:gd name="connsiteX1-9133" fmla="*/ 4965888 w 6128435"/>
              <a:gd name="connsiteY1-9134" fmla="*/ 0 h 6858000"/>
              <a:gd name="connsiteX2-9135" fmla="*/ 4967767 w 6128435"/>
              <a:gd name="connsiteY2-9136" fmla="*/ 7930 h 6858000"/>
              <a:gd name="connsiteX3-9137" fmla="*/ 4979444 w 6128435"/>
              <a:gd name="connsiteY3-9138" fmla="*/ 43921 h 6858000"/>
              <a:gd name="connsiteX4-9139" fmla="*/ 5021173 w 6128435"/>
              <a:gd name="connsiteY4-9140" fmla="*/ 123738 h 6858000"/>
              <a:gd name="connsiteX5-9141" fmla="*/ 5075458 w 6128435"/>
              <a:gd name="connsiteY5-9142" fmla="*/ 264355 h 6858000"/>
              <a:gd name="connsiteX6-9143" fmla="*/ 5081175 w 6128435"/>
              <a:gd name="connsiteY6-9144" fmla="*/ 277448 h 6858000"/>
              <a:gd name="connsiteX7-9145" fmla="*/ 5097011 w 6128435"/>
              <a:gd name="connsiteY7-9146" fmla="*/ 355616 h 6858000"/>
              <a:gd name="connsiteX8-9147" fmla="*/ 5130982 w 6128435"/>
              <a:gd name="connsiteY8-9148" fmla="*/ 412030 h 6858000"/>
              <a:gd name="connsiteX9-9149" fmla="*/ 5153000 w 6128435"/>
              <a:gd name="connsiteY9-9150" fmla="*/ 507134 h 6858000"/>
              <a:gd name="connsiteX10-9151" fmla="*/ 5171282 w 6128435"/>
              <a:gd name="connsiteY10-9152" fmla="*/ 602071 h 6858000"/>
              <a:gd name="connsiteX11-9153" fmla="*/ 5176196 w 6128435"/>
              <a:gd name="connsiteY11-9154" fmla="*/ 636822 h 6858000"/>
              <a:gd name="connsiteX12-9155" fmla="*/ 5201957 w 6128435"/>
              <a:gd name="connsiteY12-9156" fmla="*/ 736835 h 6858000"/>
              <a:gd name="connsiteX13-9157" fmla="*/ 5185452 w 6128435"/>
              <a:gd name="connsiteY13-9158" fmla="*/ 745392 h 6858000"/>
              <a:gd name="connsiteX14-9159" fmla="*/ 5189051 w 6128435"/>
              <a:gd name="connsiteY14-9160" fmla="*/ 782518 h 6858000"/>
              <a:gd name="connsiteX15-9161" fmla="*/ 5210428 w 6128435"/>
              <a:gd name="connsiteY15-9162" fmla="*/ 815772 h 6858000"/>
              <a:gd name="connsiteX16-9163" fmla="*/ 5221088 w 6128435"/>
              <a:gd name="connsiteY16-9164" fmla="*/ 860193 h 6858000"/>
              <a:gd name="connsiteX17-9165" fmla="*/ 5227653 w 6128435"/>
              <a:gd name="connsiteY17-9166" fmla="*/ 886709 h 6858000"/>
              <a:gd name="connsiteX18-9167" fmla="*/ 5230806 w 6128435"/>
              <a:gd name="connsiteY18-9168" fmla="*/ 961354 h 6858000"/>
              <a:gd name="connsiteX19-9169" fmla="*/ 5201018 w 6128435"/>
              <a:gd name="connsiteY19-9170" fmla="*/ 1095027 h 6858000"/>
              <a:gd name="connsiteX20-9171" fmla="*/ 5202153 w 6128435"/>
              <a:gd name="connsiteY20-9172" fmla="*/ 1133224 h 6858000"/>
              <a:gd name="connsiteX21-9173" fmla="*/ 5207370 w 6128435"/>
              <a:gd name="connsiteY21-9174" fmla="*/ 1138097 h 6858000"/>
              <a:gd name="connsiteX22-9175" fmla="*/ 5189234 w 6128435"/>
              <a:gd name="connsiteY22-9176" fmla="*/ 1193495 h 6858000"/>
              <a:gd name="connsiteX23-9177" fmla="*/ 5202769 w 6128435"/>
              <a:gd name="connsiteY23-9178" fmla="*/ 1269450 h 6858000"/>
              <a:gd name="connsiteX24-9179" fmla="*/ 5225968 w 6128435"/>
              <a:gd name="connsiteY24-9180" fmla="*/ 1357994 h 6858000"/>
              <a:gd name="connsiteX25-9181" fmla="*/ 5233819 w 6128435"/>
              <a:gd name="connsiteY25-9182" fmla="*/ 1380922 h 6858000"/>
              <a:gd name="connsiteX26-9183" fmla="*/ 5237226 w 6128435"/>
              <a:gd name="connsiteY26-9184" fmla="*/ 1441327 h 6858000"/>
              <a:gd name="connsiteX27-9185" fmla="*/ 5244434 w 6128435"/>
              <a:gd name="connsiteY27-9186" fmla="*/ 1580810 h 6858000"/>
              <a:gd name="connsiteX28-9187" fmla="*/ 5251453 w 6128435"/>
              <a:gd name="connsiteY28-9188" fmla="*/ 1583934 h 6858000"/>
              <a:gd name="connsiteX29-9189" fmla="*/ 5253136 w 6128435"/>
              <a:gd name="connsiteY29-9190" fmla="*/ 1595457 h 6858000"/>
              <a:gd name="connsiteX30-9191" fmla="*/ 5254863 w 6128435"/>
              <a:gd name="connsiteY30-9192" fmla="*/ 1598311 h 6858000"/>
              <a:gd name="connsiteX31-9193" fmla="*/ 5263491 w 6128435"/>
              <a:gd name="connsiteY31-9194" fmla="*/ 1642938 h 6858000"/>
              <a:gd name="connsiteX32-9195" fmla="*/ 5261314 w 6128435"/>
              <a:gd name="connsiteY32-9196" fmla="*/ 1689177 h 6858000"/>
              <a:gd name="connsiteX33-9197" fmla="*/ 5259788 w 6128435"/>
              <a:gd name="connsiteY33-9198" fmla="*/ 1768516 h 6858000"/>
              <a:gd name="connsiteX34-9199" fmla="*/ 5272526 w 6128435"/>
              <a:gd name="connsiteY34-9200" fmla="*/ 1936940 h 6858000"/>
              <a:gd name="connsiteX35-9201" fmla="*/ 5252592 w 6128435"/>
              <a:gd name="connsiteY35-9202" fmla="*/ 2092210 h 6858000"/>
              <a:gd name="connsiteX36-9203" fmla="*/ 5264303 w 6128435"/>
              <a:gd name="connsiteY36-9204" fmla="*/ 2225157 h 6858000"/>
              <a:gd name="connsiteX37-9205" fmla="*/ 5254949 w 6128435"/>
              <a:gd name="connsiteY37-9206" fmla="*/ 2236160 h 6858000"/>
              <a:gd name="connsiteX38-9207" fmla="*/ 5250104 w 6128435"/>
              <a:gd name="connsiteY38-9208" fmla="*/ 2249166 h 6858000"/>
              <a:gd name="connsiteX39-9209" fmla="*/ 5251214 w 6128435"/>
              <a:gd name="connsiteY39-9210" fmla="*/ 2250944 h 6858000"/>
              <a:gd name="connsiteX40-9211" fmla="*/ 5250644 w 6128435"/>
              <a:gd name="connsiteY40-9212" fmla="*/ 2266619 h 6858000"/>
              <a:gd name="connsiteX41-9213" fmla="*/ 5247111 w 6128435"/>
              <a:gd name="connsiteY41-9214" fmla="*/ 2269679 h 6858000"/>
              <a:gd name="connsiteX42-9215" fmla="*/ 5245653 w 6128435"/>
              <a:gd name="connsiteY42-9216" fmla="*/ 2280317 h 6858000"/>
              <a:gd name="connsiteX43-9217" fmla="*/ 5239901 w 6128435"/>
              <a:gd name="connsiteY43-9218" fmla="*/ 2300961 h 6858000"/>
              <a:gd name="connsiteX44-9219" fmla="*/ 5271650 w 6128435"/>
              <a:gd name="connsiteY44-9220" fmla="*/ 2440467 h 6858000"/>
              <a:gd name="connsiteX45-9221" fmla="*/ 5271438 w 6128435"/>
              <a:gd name="connsiteY45-9222" fmla="*/ 2447186 h 6858000"/>
              <a:gd name="connsiteX46-9223" fmla="*/ 5148653 w 6128435"/>
              <a:gd name="connsiteY46-9224" fmla="*/ 2460132 h 6858000"/>
              <a:gd name="connsiteX47-9225" fmla="*/ 5192511 w 6128435"/>
              <a:gd name="connsiteY47-9226" fmla="*/ 2549199 h 6858000"/>
              <a:gd name="connsiteX48-9227" fmla="*/ 5307538 w 6128435"/>
              <a:gd name="connsiteY48-9228" fmla="*/ 2514685 h 6858000"/>
              <a:gd name="connsiteX49-9229" fmla="*/ 5337604 w 6128435"/>
              <a:gd name="connsiteY49-9230" fmla="*/ 2597632 h 6858000"/>
              <a:gd name="connsiteX50-9231" fmla="*/ 5407503 w 6128435"/>
              <a:gd name="connsiteY50-9232" fmla="*/ 2786290 h 6858000"/>
              <a:gd name="connsiteX51-9233" fmla="*/ 5407356 w 6128435"/>
              <a:gd name="connsiteY51-9234" fmla="*/ 2787545 h 6858000"/>
              <a:gd name="connsiteX52-9235" fmla="*/ 5411130 w 6128435"/>
              <a:gd name="connsiteY52-9236" fmla="*/ 2788640 h 6858000"/>
              <a:gd name="connsiteX53-9237" fmla="*/ 5416439 w 6128435"/>
              <a:gd name="connsiteY53-9238" fmla="*/ 2805666 h 6858000"/>
              <a:gd name="connsiteX54-9239" fmla="*/ 5416589 w 6128435"/>
              <a:gd name="connsiteY54-9240" fmla="*/ 2810822 h 6858000"/>
              <a:gd name="connsiteX55-9241" fmla="*/ 5418542 w 6128435"/>
              <a:gd name="connsiteY55-9242" fmla="*/ 2817745 h 6858000"/>
              <a:gd name="connsiteX56-9243" fmla="*/ 5418847 w 6128435"/>
              <a:gd name="connsiteY56-9244" fmla="*/ 2817825 h 6858000"/>
              <a:gd name="connsiteX57-9245" fmla="*/ 5423364 w 6128435"/>
              <a:gd name="connsiteY57-9246" fmla="*/ 2858292 h 6858000"/>
              <a:gd name="connsiteX58-9247" fmla="*/ 5479298 w 6128435"/>
              <a:gd name="connsiteY58-9248" fmla="*/ 2947791 h 6858000"/>
              <a:gd name="connsiteX59-9249" fmla="*/ 5481770 w 6128435"/>
              <a:gd name="connsiteY59-9250" fmla="*/ 2951352 h 6858000"/>
              <a:gd name="connsiteX60-9251" fmla="*/ 5481013 w 6128435"/>
              <a:gd name="connsiteY60-9252" fmla="*/ 2973461 h 6858000"/>
              <a:gd name="connsiteX61-9253" fmla="*/ 5482045 w 6128435"/>
              <a:gd name="connsiteY61-9254" fmla="*/ 2984371 h 6858000"/>
              <a:gd name="connsiteX62-9255" fmla="*/ 5479405 w 6128435"/>
              <a:gd name="connsiteY62-9256" fmla="*/ 2988507 h 6858000"/>
              <a:gd name="connsiteX63-9257" fmla="*/ 5482415 w 6128435"/>
              <a:gd name="connsiteY63-9258" fmla="*/ 3004079 h 6858000"/>
              <a:gd name="connsiteX64-9259" fmla="*/ 5483865 w 6128435"/>
              <a:gd name="connsiteY64-9260" fmla="*/ 3005467 h 6858000"/>
              <a:gd name="connsiteX65-9261" fmla="*/ 5482236 w 6128435"/>
              <a:gd name="connsiteY65-9262" fmla="*/ 3019791 h 6858000"/>
              <a:gd name="connsiteX66-9263" fmla="*/ 5475895 w 6128435"/>
              <a:gd name="connsiteY66-9264" fmla="*/ 3033578 h 6858000"/>
              <a:gd name="connsiteX67-9265" fmla="*/ 5477595 w 6128435"/>
              <a:gd name="connsiteY67-9266" fmla="*/ 3250534 h 6858000"/>
              <a:gd name="connsiteX68-9267" fmla="*/ 5532836 w 6128435"/>
              <a:gd name="connsiteY68-9268" fmla="*/ 3353840 h 6858000"/>
              <a:gd name="connsiteX69-9269" fmla="*/ 5561229 w 6128435"/>
              <a:gd name="connsiteY69-9270" fmla="*/ 3395784 h 6858000"/>
              <a:gd name="connsiteX70-9271" fmla="*/ 5589758 w 6128435"/>
              <a:gd name="connsiteY70-9272" fmla="*/ 3506453 h 6858000"/>
              <a:gd name="connsiteX71-9273" fmla="*/ 5596144 w 6128435"/>
              <a:gd name="connsiteY71-9274" fmla="*/ 3534624 h 6858000"/>
              <a:gd name="connsiteX72-9275" fmla="*/ 5597750 w 6128435"/>
              <a:gd name="connsiteY72-9276" fmla="*/ 3534129 h 6858000"/>
              <a:gd name="connsiteX73-9277" fmla="*/ 5599700 w 6128435"/>
              <a:gd name="connsiteY73-9278" fmla="*/ 3547221 h 6858000"/>
              <a:gd name="connsiteX74-9279" fmla="*/ 5615031 w 6128435"/>
              <a:gd name="connsiteY74-9280" fmla="*/ 3557482 h 6858000"/>
              <a:gd name="connsiteX75-9281" fmla="*/ 5618377 w 6128435"/>
              <a:gd name="connsiteY75-9282" fmla="*/ 3588431 h 6858000"/>
              <a:gd name="connsiteX76-9283" fmla="*/ 5612155 w 6128435"/>
              <a:gd name="connsiteY76-9284" fmla="*/ 3589869 h 6858000"/>
              <a:gd name="connsiteX77-9285" fmla="*/ 5620843 w 6128435"/>
              <a:gd name="connsiteY77-9286" fmla="*/ 3606745 h 6858000"/>
              <a:gd name="connsiteX78-9287" fmla="*/ 5655472 w 6128435"/>
              <a:gd name="connsiteY78-9288" fmla="*/ 3678877 h 6858000"/>
              <a:gd name="connsiteX79-9289" fmla="*/ 5680448 w 6128435"/>
              <a:gd name="connsiteY79-9290" fmla="*/ 3717760 h 6858000"/>
              <a:gd name="connsiteX80-9291" fmla="*/ 5683015 w 6128435"/>
              <a:gd name="connsiteY80-9292" fmla="*/ 3762025 h 6858000"/>
              <a:gd name="connsiteX81-9293" fmla="*/ 5696643 w 6128435"/>
              <a:gd name="connsiteY81-9294" fmla="*/ 3773888 h 6858000"/>
              <a:gd name="connsiteX82-9295" fmla="*/ 5699203 w 6128435"/>
              <a:gd name="connsiteY82-9296" fmla="*/ 3775823 h 6858000"/>
              <a:gd name="connsiteX83-9297" fmla="*/ 5704824 w 6128435"/>
              <a:gd name="connsiteY83-9298" fmla="*/ 3785966 h 6858000"/>
              <a:gd name="connsiteX84-9299" fmla="*/ 5712204 w 6128435"/>
              <a:gd name="connsiteY84-9300" fmla="*/ 3785830 h 6858000"/>
              <a:gd name="connsiteX85-9301" fmla="*/ 5724816 w 6128435"/>
              <a:gd name="connsiteY85-9302" fmla="*/ 3798949 h 6858000"/>
              <a:gd name="connsiteX86-9303" fmla="*/ 5733539 w 6128435"/>
              <a:gd name="connsiteY86-9304" fmla="*/ 3818457 h 6858000"/>
              <a:gd name="connsiteX87-9305" fmla="*/ 5768491 w 6128435"/>
              <a:gd name="connsiteY87-9306" fmla="*/ 3914399 h 6858000"/>
              <a:gd name="connsiteX88-9307" fmla="*/ 5793123 w 6128435"/>
              <a:gd name="connsiteY88-9308" fmla="*/ 3969952 h 6858000"/>
              <a:gd name="connsiteX89-9309" fmla="*/ 5808321 w 6128435"/>
              <a:gd name="connsiteY89-9310" fmla="*/ 3988153 h 6858000"/>
              <a:gd name="connsiteX90-9311" fmla="*/ 5825621 w 6128435"/>
              <a:gd name="connsiteY90-9312" fmla="*/ 4015525 h 6858000"/>
              <a:gd name="connsiteX91-9313" fmla="*/ 5860672 w 6128435"/>
              <a:gd name="connsiteY91-9314" fmla="*/ 4061579 h 6858000"/>
              <a:gd name="connsiteX92-9315" fmla="*/ 5872173 w 6128435"/>
              <a:gd name="connsiteY92-9316" fmla="*/ 4088497 h 6858000"/>
              <a:gd name="connsiteX93-9317" fmla="*/ 5883705 w 6128435"/>
              <a:gd name="connsiteY93-9318" fmla="*/ 4101899 h 6858000"/>
              <a:gd name="connsiteX94-9319" fmla="*/ 5885314 w 6128435"/>
              <a:gd name="connsiteY94-9320" fmla="*/ 4108387 h 6858000"/>
              <a:gd name="connsiteX95-9321" fmla="*/ 5894095 w 6128435"/>
              <a:gd name="connsiteY95-9322" fmla="*/ 4128857 h 6858000"/>
              <a:gd name="connsiteX96-9323" fmla="*/ 5898339 w 6128435"/>
              <a:gd name="connsiteY96-9324" fmla="*/ 4140800 h 6858000"/>
              <a:gd name="connsiteX97-9325" fmla="*/ 5899734 w 6128435"/>
              <a:gd name="connsiteY97-9326" fmla="*/ 4145632 h 6858000"/>
              <a:gd name="connsiteX98-9327" fmla="*/ 5897098 w 6128435"/>
              <a:gd name="connsiteY98-9328" fmla="*/ 4157819 h 6858000"/>
              <a:gd name="connsiteX99-9329" fmla="*/ 5903513 w 6128435"/>
              <a:gd name="connsiteY99-9330" fmla="*/ 4187661 h 6858000"/>
              <a:gd name="connsiteX100-9331" fmla="*/ 5917114 w 6128435"/>
              <a:gd name="connsiteY100-9332" fmla="*/ 4213096 h 6858000"/>
              <a:gd name="connsiteX101-9333" fmla="*/ 5921153 w 6128435"/>
              <a:gd name="connsiteY101-9334" fmla="*/ 4236222 h 6858000"/>
              <a:gd name="connsiteX102-9335" fmla="*/ 5924233 w 6128435"/>
              <a:gd name="connsiteY102-9336" fmla="*/ 4242060 h 6858000"/>
              <a:gd name="connsiteX103-9337" fmla="*/ 5928910 w 6128435"/>
              <a:gd name="connsiteY103-9338" fmla="*/ 4300973 h 6858000"/>
              <a:gd name="connsiteX104-9339" fmla="*/ 5939320 w 6128435"/>
              <a:gd name="connsiteY104-9340" fmla="*/ 4340435 h 6858000"/>
              <a:gd name="connsiteX105-9341" fmla="*/ 5946705 w 6128435"/>
              <a:gd name="connsiteY105-9342" fmla="*/ 4428051 h 6858000"/>
              <a:gd name="connsiteX106-9343" fmla="*/ 5949261 w 6128435"/>
              <a:gd name="connsiteY106-9344" fmla="*/ 4449185 h 6858000"/>
              <a:gd name="connsiteX107-9345" fmla="*/ 5957504 w 6128435"/>
              <a:gd name="connsiteY107-9346" fmla="*/ 4465911 h 6858000"/>
              <a:gd name="connsiteX108-9347" fmla="*/ 5964689 w 6128435"/>
              <a:gd name="connsiteY108-9348" fmla="*/ 4468532 h 6858000"/>
              <a:gd name="connsiteX109-9349" fmla="*/ 5967062 w 6128435"/>
              <a:gd name="connsiteY109-9350" fmla="*/ 4479923 h 6858000"/>
              <a:gd name="connsiteX110-9351" fmla="*/ 5968960 w 6128435"/>
              <a:gd name="connsiteY110-9352" fmla="*/ 4482655 h 6858000"/>
              <a:gd name="connsiteX111-9353" fmla="*/ 5978567 w 6128435"/>
              <a:gd name="connsiteY111-9354" fmla="*/ 4498605 h 6858000"/>
              <a:gd name="connsiteX112-9355" fmla="*/ 5980106 w 6128435"/>
              <a:gd name="connsiteY112-9356" fmla="*/ 4585087 h 6858000"/>
              <a:gd name="connsiteX113-9357" fmla="*/ 5998138 w 6128435"/>
              <a:gd name="connsiteY113-9358" fmla="*/ 4697518 h 6858000"/>
              <a:gd name="connsiteX114-9359" fmla="*/ 6013516 w 6128435"/>
              <a:gd name="connsiteY114-9360" fmla="*/ 4786619 h 6858000"/>
              <a:gd name="connsiteX115-9361" fmla="*/ 6025404 w 6128435"/>
              <a:gd name="connsiteY115-9362" fmla="*/ 4858148 h 6858000"/>
              <a:gd name="connsiteX116-9363" fmla="*/ 6007749 w 6128435"/>
              <a:gd name="connsiteY116-9364" fmla="*/ 4964715 h 6858000"/>
              <a:gd name="connsiteX117-9365" fmla="*/ 6005269 w 6128435"/>
              <a:gd name="connsiteY117-9366" fmla="*/ 5150567 h 6858000"/>
              <a:gd name="connsiteX118-9367" fmla="*/ 6001127 w 6128435"/>
              <a:gd name="connsiteY118-9368" fmla="*/ 5164609 h 6858000"/>
              <a:gd name="connsiteX119-9369" fmla="*/ 5996647 w 6128435"/>
              <a:gd name="connsiteY119-9370" fmla="*/ 5185640 h 6858000"/>
              <a:gd name="connsiteX120-9371" fmla="*/ 5998514 w 6128435"/>
              <a:gd name="connsiteY120-9372" fmla="*/ 5189673 h 6858000"/>
              <a:gd name="connsiteX121-9373" fmla="*/ 5995970 w 6128435"/>
              <a:gd name="connsiteY121-9374" fmla="*/ 5221547 h 6858000"/>
              <a:gd name="connsiteX122-9375" fmla="*/ 5997218 w 6128435"/>
              <a:gd name="connsiteY122-9376" fmla="*/ 5222031 h 6858000"/>
              <a:gd name="connsiteX123-9377" fmla="*/ 6002116 w 6128435"/>
              <a:gd name="connsiteY123-9378" fmla="*/ 5231223 h 6858000"/>
              <a:gd name="connsiteX124-9379" fmla="*/ 6008541 w 6128435"/>
              <a:gd name="connsiteY124-9380" fmla="*/ 5248680 h 6858000"/>
              <a:gd name="connsiteX125-9381" fmla="*/ 6039260 w 6128435"/>
              <a:gd name="connsiteY125-9382" fmla="*/ 5289518 h 6858000"/>
              <a:gd name="connsiteX126-9383" fmla="*/ 6036748 w 6128435"/>
              <a:gd name="connsiteY126-9384" fmla="*/ 5322752 h 6858000"/>
              <a:gd name="connsiteX127-9385" fmla="*/ 6036943 w 6128435"/>
              <a:gd name="connsiteY127-9386" fmla="*/ 5329480 h 6858000"/>
              <a:gd name="connsiteX128-9387" fmla="*/ 6037236 w 6128435"/>
              <a:gd name="connsiteY128-9388" fmla="*/ 5329634 h 6858000"/>
              <a:gd name="connsiteX129-9389" fmla="*/ 6038019 w 6128435"/>
              <a:gd name="connsiteY129-9390" fmla="*/ 5336764 h 6858000"/>
              <a:gd name="connsiteX130-9391" fmla="*/ 6037298 w 6128435"/>
              <a:gd name="connsiteY130-9392" fmla="*/ 5341753 h 6858000"/>
              <a:gd name="connsiteX131-9393" fmla="*/ 6037677 w 6128435"/>
              <a:gd name="connsiteY131-9394" fmla="*/ 5354807 h 6858000"/>
              <a:gd name="connsiteX132-9395" fmla="*/ 6039728 w 6128435"/>
              <a:gd name="connsiteY132-9396" fmla="*/ 5359416 h 6858000"/>
              <a:gd name="connsiteX133-9397" fmla="*/ 6043311 w 6128435"/>
              <a:gd name="connsiteY133-9398" fmla="*/ 5361407 h 6858000"/>
              <a:gd name="connsiteX134-9399" fmla="*/ 6042954 w 6128435"/>
              <a:gd name="connsiteY134-9400" fmla="*/ 5362576 h 6858000"/>
              <a:gd name="connsiteX135-9401" fmla="*/ 6053435 w 6128435"/>
              <a:gd name="connsiteY135-9402" fmla="*/ 5387547 h 6858000"/>
              <a:gd name="connsiteX136-9403" fmla="*/ 6065933 w 6128435"/>
              <a:gd name="connsiteY136-9404" fmla="*/ 5443002 h 6858000"/>
              <a:gd name="connsiteX137-9405" fmla="*/ 6068640 w 6128435"/>
              <a:gd name="connsiteY137-9406" fmla="*/ 5474503 h 6858000"/>
              <a:gd name="connsiteX138-9407" fmla="*/ 6080922 w 6128435"/>
              <a:gd name="connsiteY138-9408" fmla="*/ 5561070 h 6858000"/>
              <a:gd name="connsiteX139-9409" fmla="*/ 6096949 w 6128435"/>
              <a:gd name="connsiteY139-9410" fmla="*/ 5648179 h 6858000"/>
              <a:gd name="connsiteX140-9411" fmla="*/ 6125703 w 6128435"/>
              <a:gd name="connsiteY140-9412" fmla="*/ 5692894 h 6858000"/>
              <a:gd name="connsiteX141-9413" fmla="*/ 6126670 w 6128435"/>
              <a:gd name="connsiteY141-9414" fmla="*/ 5697882 h 6858000"/>
              <a:gd name="connsiteX142-9415" fmla="*/ 6124061 w 6128435"/>
              <a:gd name="connsiteY142-9416" fmla="*/ 5710294 h 6858000"/>
              <a:gd name="connsiteX143-9417" fmla="*/ 6122213 w 6128435"/>
              <a:gd name="connsiteY143-9418" fmla="*/ 5714762 h 6858000"/>
              <a:gd name="connsiteX144-9419" fmla="*/ 6121353 w 6128435"/>
              <a:gd name="connsiteY144-9420" fmla="*/ 5721725 h 6858000"/>
              <a:gd name="connsiteX145-9421" fmla="*/ 6121607 w 6128435"/>
              <a:gd name="connsiteY145-9422" fmla="*/ 5721959 h 6858000"/>
              <a:gd name="connsiteX146-9423" fmla="*/ 6120262 w 6128435"/>
              <a:gd name="connsiteY146-9424" fmla="*/ 5728358 h 6858000"/>
              <a:gd name="connsiteX147-9425" fmla="*/ 6110194 w 6128435"/>
              <a:gd name="connsiteY147-9426" fmla="*/ 5758853 h 6858000"/>
              <a:gd name="connsiteX148-9427" fmla="*/ 6127519 w 6128435"/>
              <a:gd name="connsiteY148-9428" fmla="*/ 5865775 h 6858000"/>
              <a:gd name="connsiteX149-9429" fmla="*/ 6128435 w 6128435"/>
              <a:gd name="connsiteY149-9430" fmla="*/ 5870164 h 6858000"/>
              <a:gd name="connsiteX150-9431" fmla="*/ 6119217 w 6128435"/>
              <a:gd name="connsiteY150-9432" fmla="*/ 5888542 h 6858000"/>
              <a:gd name="connsiteX151-9433" fmla="*/ 6115966 w 6128435"/>
              <a:gd name="connsiteY151-9434" fmla="*/ 5898387 h 6858000"/>
              <a:gd name="connsiteX152-9435" fmla="*/ 6111924 w 6128435"/>
              <a:gd name="connsiteY152-9436" fmla="*/ 5900444 h 6858000"/>
              <a:gd name="connsiteX153-9437" fmla="*/ 6108716 w 6128435"/>
              <a:gd name="connsiteY153-9438" fmla="*/ 5915345 h 6858000"/>
              <a:gd name="connsiteX154-9439" fmla="*/ 6109524 w 6128435"/>
              <a:gd name="connsiteY154-9440" fmla="*/ 5917328 h 6858000"/>
              <a:gd name="connsiteX155-9441" fmla="*/ 6102493 w 6128435"/>
              <a:gd name="connsiteY155-9442" fmla="*/ 5928602 h 6858000"/>
              <a:gd name="connsiteX156-9443" fmla="*/ 6056863 w 6128435"/>
              <a:gd name="connsiteY156-9444" fmla="*/ 6000643 h 6858000"/>
              <a:gd name="connsiteX157-9445" fmla="*/ 6045436 w 6128435"/>
              <a:gd name="connsiteY157-9446" fmla="*/ 6124480 h 6858000"/>
              <a:gd name="connsiteX158-9447" fmla="*/ 6030489 w 6128435"/>
              <a:gd name="connsiteY158-9448" fmla="*/ 6317666 h 6858000"/>
              <a:gd name="connsiteX159-9449" fmla="*/ 6007492 w 6128435"/>
              <a:gd name="connsiteY159-9450" fmla="*/ 6440818 h 6858000"/>
              <a:gd name="connsiteX160-9451" fmla="*/ 6009467 w 6128435"/>
              <a:gd name="connsiteY160-9452" fmla="*/ 6487076 h 6858000"/>
              <a:gd name="connsiteX161-9453" fmla="*/ 5995064 w 6128435"/>
              <a:gd name="connsiteY161-9454" fmla="*/ 6540791 h 6858000"/>
              <a:gd name="connsiteX162-9455" fmla="*/ 5996309 w 6128435"/>
              <a:gd name="connsiteY162-9456" fmla="*/ 6543961 h 6858000"/>
              <a:gd name="connsiteX163-9457" fmla="*/ 5996048 w 6128435"/>
              <a:gd name="connsiteY163-9458" fmla="*/ 6555444 h 6858000"/>
              <a:gd name="connsiteX164-9459" fmla="*/ 6002524 w 6128435"/>
              <a:gd name="connsiteY164-9460" fmla="*/ 6560188 h 6858000"/>
              <a:gd name="connsiteX165-9461" fmla="*/ 6006823 w 6128435"/>
              <a:gd name="connsiteY165-9462" fmla="*/ 6578546 h 6858000"/>
              <a:gd name="connsiteX166-9463" fmla="*/ 6004510 w 6128435"/>
              <a:gd name="connsiteY166-9464" fmla="*/ 6599256 h 6858000"/>
              <a:gd name="connsiteX167-9465" fmla="*/ 5986207 w 6128435"/>
              <a:gd name="connsiteY167-9466" fmla="*/ 6695855 h 6858000"/>
              <a:gd name="connsiteX168-9467" fmla="*/ 5979428 w 6128435"/>
              <a:gd name="connsiteY168-9468" fmla="*/ 6754678 h 6858000"/>
              <a:gd name="connsiteX169-9469" fmla="*/ 5983398 w 6128435"/>
              <a:gd name="connsiteY169-9470" fmla="*/ 6778641 h 6858000"/>
              <a:gd name="connsiteX170-9471" fmla="*/ 5984543 w 6128435"/>
              <a:gd name="connsiteY170-9472" fmla="*/ 6811016 h 6858000"/>
              <a:gd name="connsiteX171-9473" fmla="*/ 5981802 w 6128435"/>
              <a:gd name="connsiteY171-9474" fmla="*/ 6838578 h 6858000"/>
              <a:gd name="connsiteX172-9475" fmla="*/ 5979671 w 6128435"/>
              <a:gd name="connsiteY172-9476" fmla="*/ 6858000 h 6858000"/>
              <a:gd name="connsiteX173-9477" fmla="*/ 0 w 6128435"/>
              <a:gd name="connsiteY173-9478" fmla="*/ 6858000 h 6858000"/>
              <a:gd name="connsiteX174-9479" fmla="*/ 0 w 6128435"/>
              <a:gd name="connsiteY174-9480" fmla="*/ 0 h 6858000"/>
              <a:gd name="connsiteX0-9481" fmla="*/ 0 w 6128435"/>
              <a:gd name="connsiteY0-9482" fmla="*/ 0 h 6858000"/>
              <a:gd name="connsiteX1-9483" fmla="*/ 4965888 w 6128435"/>
              <a:gd name="connsiteY1-9484" fmla="*/ 0 h 6858000"/>
              <a:gd name="connsiteX2-9485" fmla="*/ 4967767 w 6128435"/>
              <a:gd name="connsiteY2-9486" fmla="*/ 7930 h 6858000"/>
              <a:gd name="connsiteX3-9487" fmla="*/ 4979444 w 6128435"/>
              <a:gd name="connsiteY3-9488" fmla="*/ 43921 h 6858000"/>
              <a:gd name="connsiteX4-9489" fmla="*/ 5021173 w 6128435"/>
              <a:gd name="connsiteY4-9490" fmla="*/ 123738 h 6858000"/>
              <a:gd name="connsiteX5-9491" fmla="*/ 5075458 w 6128435"/>
              <a:gd name="connsiteY5-9492" fmla="*/ 264355 h 6858000"/>
              <a:gd name="connsiteX6-9493" fmla="*/ 5081175 w 6128435"/>
              <a:gd name="connsiteY6-9494" fmla="*/ 277448 h 6858000"/>
              <a:gd name="connsiteX7-9495" fmla="*/ 5097011 w 6128435"/>
              <a:gd name="connsiteY7-9496" fmla="*/ 355616 h 6858000"/>
              <a:gd name="connsiteX8-9497" fmla="*/ 5130982 w 6128435"/>
              <a:gd name="connsiteY8-9498" fmla="*/ 412030 h 6858000"/>
              <a:gd name="connsiteX9-9499" fmla="*/ 5153000 w 6128435"/>
              <a:gd name="connsiteY9-9500" fmla="*/ 507134 h 6858000"/>
              <a:gd name="connsiteX10-9501" fmla="*/ 5171282 w 6128435"/>
              <a:gd name="connsiteY10-9502" fmla="*/ 602071 h 6858000"/>
              <a:gd name="connsiteX11-9503" fmla="*/ 5176196 w 6128435"/>
              <a:gd name="connsiteY11-9504" fmla="*/ 636822 h 6858000"/>
              <a:gd name="connsiteX12-9505" fmla="*/ 5201957 w 6128435"/>
              <a:gd name="connsiteY12-9506" fmla="*/ 736835 h 6858000"/>
              <a:gd name="connsiteX13-9507" fmla="*/ 5185452 w 6128435"/>
              <a:gd name="connsiteY13-9508" fmla="*/ 745392 h 6858000"/>
              <a:gd name="connsiteX14-9509" fmla="*/ 5189051 w 6128435"/>
              <a:gd name="connsiteY14-9510" fmla="*/ 782518 h 6858000"/>
              <a:gd name="connsiteX15-9511" fmla="*/ 5210428 w 6128435"/>
              <a:gd name="connsiteY15-9512" fmla="*/ 815772 h 6858000"/>
              <a:gd name="connsiteX16-9513" fmla="*/ 5221088 w 6128435"/>
              <a:gd name="connsiteY16-9514" fmla="*/ 860193 h 6858000"/>
              <a:gd name="connsiteX17-9515" fmla="*/ 5227653 w 6128435"/>
              <a:gd name="connsiteY17-9516" fmla="*/ 886709 h 6858000"/>
              <a:gd name="connsiteX18-9517" fmla="*/ 5230806 w 6128435"/>
              <a:gd name="connsiteY18-9518" fmla="*/ 961354 h 6858000"/>
              <a:gd name="connsiteX19-9519" fmla="*/ 5201018 w 6128435"/>
              <a:gd name="connsiteY19-9520" fmla="*/ 1095027 h 6858000"/>
              <a:gd name="connsiteX20-9521" fmla="*/ 5202153 w 6128435"/>
              <a:gd name="connsiteY20-9522" fmla="*/ 1133224 h 6858000"/>
              <a:gd name="connsiteX21-9523" fmla="*/ 5207370 w 6128435"/>
              <a:gd name="connsiteY21-9524" fmla="*/ 1138097 h 6858000"/>
              <a:gd name="connsiteX22-9525" fmla="*/ 5189234 w 6128435"/>
              <a:gd name="connsiteY22-9526" fmla="*/ 1193495 h 6858000"/>
              <a:gd name="connsiteX23-9527" fmla="*/ 5202769 w 6128435"/>
              <a:gd name="connsiteY23-9528" fmla="*/ 1269450 h 6858000"/>
              <a:gd name="connsiteX24-9529" fmla="*/ 5225968 w 6128435"/>
              <a:gd name="connsiteY24-9530" fmla="*/ 1357994 h 6858000"/>
              <a:gd name="connsiteX25-9531" fmla="*/ 5233819 w 6128435"/>
              <a:gd name="connsiteY25-9532" fmla="*/ 1380922 h 6858000"/>
              <a:gd name="connsiteX26-9533" fmla="*/ 5237226 w 6128435"/>
              <a:gd name="connsiteY26-9534" fmla="*/ 1441327 h 6858000"/>
              <a:gd name="connsiteX27-9535" fmla="*/ 5244434 w 6128435"/>
              <a:gd name="connsiteY27-9536" fmla="*/ 1580810 h 6858000"/>
              <a:gd name="connsiteX28-9537" fmla="*/ 5251453 w 6128435"/>
              <a:gd name="connsiteY28-9538" fmla="*/ 1583934 h 6858000"/>
              <a:gd name="connsiteX29-9539" fmla="*/ 5253136 w 6128435"/>
              <a:gd name="connsiteY29-9540" fmla="*/ 1595457 h 6858000"/>
              <a:gd name="connsiteX30-9541" fmla="*/ 5254863 w 6128435"/>
              <a:gd name="connsiteY30-9542" fmla="*/ 1598311 h 6858000"/>
              <a:gd name="connsiteX31-9543" fmla="*/ 5263491 w 6128435"/>
              <a:gd name="connsiteY31-9544" fmla="*/ 1642938 h 6858000"/>
              <a:gd name="connsiteX32-9545" fmla="*/ 5261314 w 6128435"/>
              <a:gd name="connsiteY32-9546" fmla="*/ 1689177 h 6858000"/>
              <a:gd name="connsiteX33-9547" fmla="*/ 5259788 w 6128435"/>
              <a:gd name="connsiteY33-9548" fmla="*/ 1768516 h 6858000"/>
              <a:gd name="connsiteX34-9549" fmla="*/ 5272526 w 6128435"/>
              <a:gd name="connsiteY34-9550" fmla="*/ 1936940 h 6858000"/>
              <a:gd name="connsiteX35-9551" fmla="*/ 5252592 w 6128435"/>
              <a:gd name="connsiteY35-9552" fmla="*/ 2092210 h 6858000"/>
              <a:gd name="connsiteX36-9553" fmla="*/ 5264303 w 6128435"/>
              <a:gd name="connsiteY36-9554" fmla="*/ 2225157 h 6858000"/>
              <a:gd name="connsiteX37-9555" fmla="*/ 5254949 w 6128435"/>
              <a:gd name="connsiteY37-9556" fmla="*/ 2236160 h 6858000"/>
              <a:gd name="connsiteX38-9557" fmla="*/ 5250104 w 6128435"/>
              <a:gd name="connsiteY38-9558" fmla="*/ 2249166 h 6858000"/>
              <a:gd name="connsiteX39-9559" fmla="*/ 5251214 w 6128435"/>
              <a:gd name="connsiteY39-9560" fmla="*/ 2250944 h 6858000"/>
              <a:gd name="connsiteX40-9561" fmla="*/ 5250644 w 6128435"/>
              <a:gd name="connsiteY40-9562" fmla="*/ 2266619 h 6858000"/>
              <a:gd name="connsiteX41-9563" fmla="*/ 5247111 w 6128435"/>
              <a:gd name="connsiteY41-9564" fmla="*/ 2269679 h 6858000"/>
              <a:gd name="connsiteX42-9565" fmla="*/ 5245653 w 6128435"/>
              <a:gd name="connsiteY42-9566" fmla="*/ 2280317 h 6858000"/>
              <a:gd name="connsiteX43-9567" fmla="*/ 5239901 w 6128435"/>
              <a:gd name="connsiteY43-9568" fmla="*/ 2300961 h 6858000"/>
              <a:gd name="connsiteX44-9569" fmla="*/ 5271650 w 6128435"/>
              <a:gd name="connsiteY44-9570" fmla="*/ 2440467 h 6858000"/>
              <a:gd name="connsiteX45-9571" fmla="*/ 5204120 w 6128435"/>
              <a:gd name="connsiteY45-9572" fmla="*/ 2435967 h 6858000"/>
              <a:gd name="connsiteX46-9573" fmla="*/ 5148653 w 6128435"/>
              <a:gd name="connsiteY46-9574" fmla="*/ 2460132 h 6858000"/>
              <a:gd name="connsiteX47-9575" fmla="*/ 5192511 w 6128435"/>
              <a:gd name="connsiteY47-9576" fmla="*/ 2549199 h 6858000"/>
              <a:gd name="connsiteX48-9577" fmla="*/ 5307538 w 6128435"/>
              <a:gd name="connsiteY48-9578" fmla="*/ 2514685 h 6858000"/>
              <a:gd name="connsiteX49-9579" fmla="*/ 5337604 w 6128435"/>
              <a:gd name="connsiteY49-9580" fmla="*/ 2597632 h 6858000"/>
              <a:gd name="connsiteX50-9581" fmla="*/ 5407503 w 6128435"/>
              <a:gd name="connsiteY50-9582" fmla="*/ 2786290 h 6858000"/>
              <a:gd name="connsiteX51-9583" fmla="*/ 5407356 w 6128435"/>
              <a:gd name="connsiteY51-9584" fmla="*/ 2787545 h 6858000"/>
              <a:gd name="connsiteX52-9585" fmla="*/ 5411130 w 6128435"/>
              <a:gd name="connsiteY52-9586" fmla="*/ 2788640 h 6858000"/>
              <a:gd name="connsiteX53-9587" fmla="*/ 5416439 w 6128435"/>
              <a:gd name="connsiteY53-9588" fmla="*/ 2805666 h 6858000"/>
              <a:gd name="connsiteX54-9589" fmla="*/ 5416589 w 6128435"/>
              <a:gd name="connsiteY54-9590" fmla="*/ 2810822 h 6858000"/>
              <a:gd name="connsiteX55-9591" fmla="*/ 5418542 w 6128435"/>
              <a:gd name="connsiteY55-9592" fmla="*/ 2817745 h 6858000"/>
              <a:gd name="connsiteX56-9593" fmla="*/ 5418847 w 6128435"/>
              <a:gd name="connsiteY56-9594" fmla="*/ 2817825 h 6858000"/>
              <a:gd name="connsiteX57-9595" fmla="*/ 5423364 w 6128435"/>
              <a:gd name="connsiteY57-9596" fmla="*/ 2858292 h 6858000"/>
              <a:gd name="connsiteX58-9597" fmla="*/ 5479298 w 6128435"/>
              <a:gd name="connsiteY58-9598" fmla="*/ 2947791 h 6858000"/>
              <a:gd name="connsiteX59-9599" fmla="*/ 5481770 w 6128435"/>
              <a:gd name="connsiteY59-9600" fmla="*/ 2951352 h 6858000"/>
              <a:gd name="connsiteX60-9601" fmla="*/ 5481013 w 6128435"/>
              <a:gd name="connsiteY60-9602" fmla="*/ 2973461 h 6858000"/>
              <a:gd name="connsiteX61-9603" fmla="*/ 5482045 w 6128435"/>
              <a:gd name="connsiteY61-9604" fmla="*/ 2984371 h 6858000"/>
              <a:gd name="connsiteX62-9605" fmla="*/ 5479405 w 6128435"/>
              <a:gd name="connsiteY62-9606" fmla="*/ 2988507 h 6858000"/>
              <a:gd name="connsiteX63-9607" fmla="*/ 5482415 w 6128435"/>
              <a:gd name="connsiteY63-9608" fmla="*/ 3004079 h 6858000"/>
              <a:gd name="connsiteX64-9609" fmla="*/ 5483865 w 6128435"/>
              <a:gd name="connsiteY64-9610" fmla="*/ 3005467 h 6858000"/>
              <a:gd name="connsiteX65-9611" fmla="*/ 5482236 w 6128435"/>
              <a:gd name="connsiteY65-9612" fmla="*/ 3019791 h 6858000"/>
              <a:gd name="connsiteX66-9613" fmla="*/ 5475895 w 6128435"/>
              <a:gd name="connsiteY66-9614" fmla="*/ 3033578 h 6858000"/>
              <a:gd name="connsiteX67-9615" fmla="*/ 5477595 w 6128435"/>
              <a:gd name="connsiteY67-9616" fmla="*/ 3250534 h 6858000"/>
              <a:gd name="connsiteX68-9617" fmla="*/ 5532836 w 6128435"/>
              <a:gd name="connsiteY68-9618" fmla="*/ 3353840 h 6858000"/>
              <a:gd name="connsiteX69-9619" fmla="*/ 5561229 w 6128435"/>
              <a:gd name="connsiteY69-9620" fmla="*/ 3395784 h 6858000"/>
              <a:gd name="connsiteX70-9621" fmla="*/ 5589758 w 6128435"/>
              <a:gd name="connsiteY70-9622" fmla="*/ 3506453 h 6858000"/>
              <a:gd name="connsiteX71-9623" fmla="*/ 5596144 w 6128435"/>
              <a:gd name="connsiteY71-9624" fmla="*/ 3534624 h 6858000"/>
              <a:gd name="connsiteX72-9625" fmla="*/ 5597750 w 6128435"/>
              <a:gd name="connsiteY72-9626" fmla="*/ 3534129 h 6858000"/>
              <a:gd name="connsiteX73-9627" fmla="*/ 5599700 w 6128435"/>
              <a:gd name="connsiteY73-9628" fmla="*/ 3547221 h 6858000"/>
              <a:gd name="connsiteX74-9629" fmla="*/ 5615031 w 6128435"/>
              <a:gd name="connsiteY74-9630" fmla="*/ 3557482 h 6858000"/>
              <a:gd name="connsiteX75-9631" fmla="*/ 5618377 w 6128435"/>
              <a:gd name="connsiteY75-9632" fmla="*/ 3588431 h 6858000"/>
              <a:gd name="connsiteX76-9633" fmla="*/ 5612155 w 6128435"/>
              <a:gd name="connsiteY76-9634" fmla="*/ 3589869 h 6858000"/>
              <a:gd name="connsiteX77-9635" fmla="*/ 5620843 w 6128435"/>
              <a:gd name="connsiteY77-9636" fmla="*/ 3606745 h 6858000"/>
              <a:gd name="connsiteX78-9637" fmla="*/ 5655472 w 6128435"/>
              <a:gd name="connsiteY78-9638" fmla="*/ 3678877 h 6858000"/>
              <a:gd name="connsiteX79-9639" fmla="*/ 5680448 w 6128435"/>
              <a:gd name="connsiteY79-9640" fmla="*/ 3717760 h 6858000"/>
              <a:gd name="connsiteX80-9641" fmla="*/ 5683015 w 6128435"/>
              <a:gd name="connsiteY80-9642" fmla="*/ 3762025 h 6858000"/>
              <a:gd name="connsiteX81-9643" fmla="*/ 5696643 w 6128435"/>
              <a:gd name="connsiteY81-9644" fmla="*/ 3773888 h 6858000"/>
              <a:gd name="connsiteX82-9645" fmla="*/ 5699203 w 6128435"/>
              <a:gd name="connsiteY82-9646" fmla="*/ 3775823 h 6858000"/>
              <a:gd name="connsiteX83-9647" fmla="*/ 5704824 w 6128435"/>
              <a:gd name="connsiteY83-9648" fmla="*/ 3785966 h 6858000"/>
              <a:gd name="connsiteX84-9649" fmla="*/ 5712204 w 6128435"/>
              <a:gd name="connsiteY84-9650" fmla="*/ 3785830 h 6858000"/>
              <a:gd name="connsiteX85-9651" fmla="*/ 5724816 w 6128435"/>
              <a:gd name="connsiteY85-9652" fmla="*/ 3798949 h 6858000"/>
              <a:gd name="connsiteX86-9653" fmla="*/ 5733539 w 6128435"/>
              <a:gd name="connsiteY86-9654" fmla="*/ 3818457 h 6858000"/>
              <a:gd name="connsiteX87-9655" fmla="*/ 5768491 w 6128435"/>
              <a:gd name="connsiteY87-9656" fmla="*/ 3914399 h 6858000"/>
              <a:gd name="connsiteX88-9657" fmla="*/ 5793123 w 6128435"/>
              <a:gd name="connsiteY88-9658" fmla="*/ 3969952 h 6858000"/>
              <a:gd name="connsiteX89-9659" fmla="*/ 5808321 w 6128435"/>
              <a:gd name="connsiteY89-9660" fmla="*/ 3988153 h 6858000"/>
              <a:gd name="connsiteX90-9661" fmla="*/ 5825621 w 6128435"/>
              <a:gd name="connsiteY90-9662" fmla="*/ 4015525 h 6858000"/>
              <a:gd name="connsiteX91-9663" fmla="*/ 5860672 w 6128435"/>
              <a:gd name="connsiteY91-9664" fmla="*/ 4061579 h 6858000"/>
              <a:gd name="connsiteX92-9665" fmla="*/ 5872173 w 6128435"/>
              <a:gd name="connsiteY92-9666" fmla="*/ 4088497 h 6858000"/>
              <a:gd name="connsiteX93-9667" fmla="*/ 5883705 w 6128435"/>
              <a:gd name="connsiteY93-9668" fmla="*/ 4101899 h 6858000"/>
              <a:gd name="connsiteX94-9669" fmla="*/ 5885314 w 6128435"/>
              <a:gd name="connsiteY94-9670" fmla="*/ 4108387 h 6858000"/>
              <a:gd name="connsiteX95-9671" fmla="*/ 5894095 w 6128435"/>
              <a:gd name="connsiteY95-9672" fmla="*/ 4128857 h 6858000"/>
              <a:gd name="connsiteX96-9673" fmla="*/ 5898339 w 6128435"/>
              <a:gd name="connsiteY96-9674" fmla="*/ 4140800 h 6858000"/>
              <a:gd name="connsiteX97-9675" fmla="*/ 5899734 w 6128435"/>
              <a:gd name="connsiteY97-9676" fmla="*/ 4145632 h 6858000"/>
              <a:gd name="connsiteX98-9677" fmla="*/ 5897098 w 6128435"/>
              <a:gd name="connsiteY98-9678" fmla="*/ 4157819 h 6858000"/>
              <a:gd name="connsiteX99-9679" fmla="*/ 5903513 w 6128435"/>
              <a:gd name="connsiteY99-9680" fmla="*/ 4187661 h 6858000"/>
              <a:gd name="connsiteX100-9681" fmla="*/ 5917114 w 6128435"/>
              <a:gd name="connsiteY100-9682" fmla="*/ 4213096 h 6858000"/>
              <a:gd name="connsiteX101-9683" fmla="*/ 5921153 w 6128435"/>
              <a:gd name="connsiteY101-9684" fmla="*/ 4236222 h 6858000"/>
              <a:gd name="connsiteX102-9685" fmla="*/ 5924233 w 6128435"/>
              <a:gd name="connsiteY102-9686" fmla="*/ 4242060 h 6858000"/>
              <a:gd name="connsiteX103-9687" fmla="*/ 5928910 w 6128435"/>
              <a:gd name="connsiteY103-9688" fmla="*/ 4300973 h 6858000"/>
              <a:gd name="connsiteX104-9689" fmla="*/ 5939320 w 6128435"/>
              <a:gd name="connsiteY104-9690" fmla="*/ 4340435 h 6858000"/>
              <a:gd name="connsiteX105-9691" fmla="*/ 5946705 w 6128435"/>
              <a:gd name="connsiteY105-9692" fmla="*/ 4428051 h 6858000"/>
              <a:gd name="connsiteX106-9693" fmla="*/ 5949261 w 6128435"/>
              <a:gd name="connsiteY106-9694" fmla="*/ 4449185 h 6858000"/>
              <a:gd name="connsiteX107-9695" fmla="*/ 5957504 w 6128435"/>
              <a:gd name="connsiteY107-9696" fmla="*/ 4465911 h 6858000"/>
              <a:gd name="connsiteX108-9697" fmla="*/ 5964689 w 6128435"/>
              <a:gd name="connsiteY108-9698" fmla="*/ 4468532 h 6858000"/>
              <a:gd name="connsiteX109-9699" fmla="*/ 5967062 w 6128435"/>
              <a:gd name="connsiteY109-9700" fmla="*/ 4479923 h 6858000"/>
              <a:gd name="connsiteX110-9701" fmla="*/ 5968960 w 6128435"/>
              <a:gd name="connsiteY110-9702" fmla="*/ 4482655 h 6858000"/>
              <a:gd name="connsiteX111-9703" fmla="*/ 5978567 w 6128435"/>
              <a:gd name="connsiteY111-9704" fmla="*/ 4498605 h 6858000"/>
              <a:gd name="connsiteX112-9705" fmla="*/ 5980106 w 6128435"/>
              <a:gd name="connsiteY112-9706" fmla="*/ 4585087 h 6858000"/>
              <a:gd name="connsiteX113-9707" fmla="*/ 5998138 w 6128435"/>
              <a:gd name="connsiteY113-9708" fmla="*/ 4697518 h 6858000"/>
              <a:gd name="connsiteX114-9709" fmla="*/ 6013516 w 6128435"/>
              <a:gd name="connsiteY114-9710" fmla="*/ 4786619 h 6858000"/>
              <a:gd name="connsiteX115-9711" fmla="*/ 6025404 w 6128435"/>
              <a:gd name="connsiteY115-9712" fmla="*/ 4858148 h 6858000"/>
              <a:gd name="connsiteX116-9713" fmla="*/ 6007749 w 6128435"/>
              <a:gd name="connsiteY116-9714" fmla="*/ 4964715 h 6858000"/>
              <a:gd name="connsiteX117-9715" fmla="*/ 6005269 w 6128435"/>
              <a:gd name="connsiteY117-9716" fmla="*/ 5150567 h 6858000"/>
              <a:gd name="connsiteX118-9717" fmla="*/ 6001127 w 6128435"/>
              <a:gd name="connsiteY118-9718" fmla="*/ 5164609 h 6858000"/>
              <a:gd name="connsiteX119-9719" fmla="*/ 5996647 w 6128435"/>
              <a:gd name="connsiteY119-9720" fmla="*/ 5185640 h 6858000"/>
              <a:gd name="connsiteX120-9721" fmla="*/ 5998514 w 6128435"/>
              <a:gd name="connsiteY120-9722" fmla="*/ 5189673 h 6858000"/>
              <a:gd name="connsiteX121-9723" fmla="*/ 5995970 w 6128435"/>
              <a:gd name="connsiteY121-9724" fmla="*/ 5221547 h 6858000"/>
              <a:gd name="connsiteX122-9725" fmla="*/ 5997218 w 6128435"/>
              <a:gd name="connsiteY122-9726" fmla="*/ 5222031 h 6858000"/>
              <a:gd name="connsiteX123-9727" fmla="*/ 6002116 w 6128435"/>
              <a:gd name="connsiteY123-9728" fmla="*/ 5231223 h 6858000"/>
              <a:gd name="connsiteX124-9729" fmla="*/ 6008541 w 6128435"/>
              <a:gd name="connsiteY124-9730" fmla="*/ 5248680 h 6858000"/>
              <a:gd name="connsiteX125-9731" fmla="*/ 6039260 w 6128435"/>
              <a:gd name="connsiteY125-9732" fmla="*/ 5289518 h 6858000"/>
              <a:gd name="connsiteX126-9733" fmla="*/ 6036748 w 6128435"/>
              <a:gd name="connsiteY126-9734" fmla="*/ 5322752 h 6858000"/>
              <a:gd name="connsiteX127-9735" fmla="*/ 6036943 w 6128435"/>
              <a:gd name="connsiteY127-9736" fmla="*/ 5329480 h 6858000"/>
              <a:gd name="connsiteX128-9737" fmla="*/ 6037236 w 6128435"/>
              <a:gd name="connsiteY128-9738" fmla="*/ 5329634 h 6858000"/>
              <a:gd name="connsiteX129-9739" fmla="*/ 6038019 w 6128435"/>
              <a:gd name="connsiteY129-9740" fmla="*/ 5336764 h 6858000"/>
              <a:gd name="connsiteX130-9741" fmla="*/ 6037298 w 6128435"/>
              <a:gd name="connsiteY130-9742" fmla="*/ 5341753 h 6858000"/>
              <a:gd name="connsiteX131-9743" fmla="*/ 6037677 w 6128435"/>
              <a:gd name="connsiteY131-9744" fmla="*/ 5354807 h 6858000"/>
              <a:gd name="connsiteX132-9745" fmla="*/ 6039728 w 6128435"/>
              <a:gd name="connsiteY132-9746" fmla="*/ 5359416 h 6858000"/>
              <a:gd name="connsiteX133-9747" fmla="*/ 6043311 w 6128435"/>
              <a:gd name="connsiteY133-9748" fmla="*/ 5361407 h 6858000"/>
              <a:gd name="connsiteX134-9749" fmla="*/ 6042954 w 6128435"/>
              <a:gd name="connsiteY134-9750" fmla="*/ 5362576 h 6858000"/>
              <a:gd name="connsiteX135-9751" fmla="*/ 6053435 w 6128435"/>
              <a:gd name="connsiteY135-9752" fmla="*/ 5387547 h 6858000"/>
              <a:gd name="connsiteX136-9753" fmla="*/ 6065933 w 6128435"/>
              <a:gd name="connsiteY136-9754" fmla="*/ 5443002 h 6858000"/>
              <a:gd name="connsiteX137-9755" fmla="*/ 6068640 w 6128435"/>
              <a:gd name="connsiteY137-9756" fmla="*/ 5474503 h 6858000"/>
              <a:gd name="connsiteX138-9757" fmla="*/ 6080922 w 6128435"/>
              <a:gd name="connsiteY138-9758" fmla="*/ 5561070 h 6858000"/>
              <a:gd name="connsiteX139-9759" fmla="*/ 6096949 w 6128435"/>
              <a:gd name="connsiteY139-9760" fmla="*/ 5648179 h 6858000"/>
              <a:gd name="connsiteX140-9761" fmla="*/ 6125703 w 6128435"/>
              <a:gd name="connsiteY140-9762" fmla="*/ 5692894 h 6858000"/>
              <a:gd name="connsiteX141-9763" fmla="*/ 6126670 w 6128435"/>
              <a:gd name="connsiteY141-9764" fmla="*/ 5697882 h 6858000"/>
              <a:gd name="connsiteX142-9765" fmla="*/ 6124061 w 6128435"/>
              <a:gd name="connsiteY142-9766" fmla="*/ 5710294 h 6858000"/>
              <a:gd name="connsiteX143-9767" fmla="*/ 6122213 w 6128435"/>
              <a:gd name="connsiteY143-9768" fmla="*/ 5714762 h 6858000"/>
              <a:gd name="connsiteX144-9769" fmla="*/ 6121353 w 6128435"/>
              <a:gd name="connsiteY144-9770" fmla="*/ 5721725 h 6858000"/>
              <a:gd name="connsiteX145-9771" fmla="*/ 6121607 w 6128435"/>
              <a:gd name="connsiteY145-9772" fmla="*/ 5721959 h 6858000"/>
              <a:gd name="connsiteX146-9773" fmla="*/ 6120262 w 6128435"/>
              <a:gd name="connsiteY146-9774" fmla="*/ 5728358 h 6858000"/>
              <a:gd name="connsiteX147-9775" fmla="*/ 6110194 w 6128435"/>
              <a:gd name="connsiteY147-9776" fmla="*/ 5758853 h 6858000"/>
              <a:gd name="connsiteX148-9777" fmla="*/ 6127519 w 6128435"/>
              <a:gd name="connsiteY148-9778" fmla="*/ 5865775 h 6858000"/>
              <a:gd name="connsiteX149-9779" fmla="*/ 6128435 w 6128435"/>
              <a:gd name="connsiteY149-9780" fmla="*/ 5870164 h 6858000"/>
              <a:gd name="connsiteX150-9781" fmla="*/ 6119217 w 6128435"/>
              <a:gd name="connsiteY150-9782" fmla="*/ 5888542 h 6858000"/>
              <a:gd name="connsiteX151-9783" fmla="*/ 6115966 w 6128435"/>
              <a:gd name="connsiteY151-9784" fmla="*/ 5898387 h 6858000"/>
              <a:gd name="connsiteX152-9785" fmla="*/ 6111924 w 6128435"/>
              <a:gd name="connsiteY152-9786" fmla="*/ 5900444 h 6858000"/>
              <a:gd name="connsiteX153-9787" fmla="*/ 6108716 w 6128435"/>
              <a:gd name="connsiteY153-9788" fmla="*/ 5915345 h 6858000"/>
              <a:gd name="connsiteX154-9789" fmla="*/ 6109524 w 6128435"/>
              <a:gd name="connsiteY154-9790" fmla="*/ 5917328 h 6858000"/>
              <a:gd name="connsiteX155-9791" fmla="*/ 6102493 w 6128435"/>
              <a:gd name="connsiteY155-9792" fmla="*/ 5928602 h 6858000"/>
              <a:gd name="connsiteX156-9793" fmla="*/ 6056863 w 6128435"/>
              <a:gd name="connsiteY156-9794" fmla="*/ 6000643 h 6858000"/>
              <a:gd name="connsiteX157-9795" fmla="*/ 6045436 w 6128435"/>
              <a:gd name="connsiteY157-9796" fmla="*/ 6124480 h 6858000"/>
              <a:gd name="connsiteX158-9797" fmla="*/ 6030489 w 6128435"/>
              <a:gd name="connsiteY158-9798" fmla="*/ 6317666 h 6858000"/>
              <a:gd name="connsiteX159-9799" fmla="*/ 6007492 w 6128435"/>
              <a:gd name="connsiteY159-9800" fmla="*/ 6440818 h 6858000"/>
              <a:gd name="connsiteX160-9801" fmla="*/ 6009467 w 6128435"/>
              <a:gd name="connsiteY160-9802" fmla="*/ 6487076 h 6858000"/>
              <a:gd name="connsiteX161-9803" fmla="*/ 5995064 w 6128435"/>
              <a:gd name="connsiteY161-9804" fmla="*/ 6540791 h 6858000"/>
              <a:gd name="connsiteX162-9805" fmla="*/ 5996309 w 6128435"/>
              <a:gd name="connsiteY162-9806" fmla="*/ 6543961 h 6858000"/>
              <a:gd name="connsiteX163-9807" fmla="*/ 5996048 w 6128435"/>
              <a:gd name="connsiteY163-9808" fmla="*/ 6555444 h 6858000"/>
              <a:gd name="connsiteX164-9809" fmla="*/ 6002524 w 6128435"/>
              <a:gd name="connsiteY164-9810" fmla="*/ 6560188 h 6858000"/>
              <a:gd name="connsiteX165-9811" fmla="*/ 6006823 w 6128435"/>
              <a:gd name="connsiteY165-9812" fmla="*/ 6578546 h 6858000"/>
              <a:gd name="connsiteX166-9813" fmla="*/ 6004510 w 6128435"/>
              <a:gd name="connsiteY166-9814" fmla="*/ 6599256 h 6858000"/>
              <a:gd name="connsiteX167-9815" fmla="*/ 5986207 w 6128435"/>
              <a:gd name="connsiteY167-9816" fmla="*/ 6695855 h 6858000"/>
              <a:gd name="connsiteX168-9817" fmla="*/ 5979428 w 6128435"/>
              <a:gd name="connsiteY168-9818" fmla="*/ 6754678 h 6858000"/>
              <a:gd name="connsiteX169-9819" fmla="*/ 5983398 w 6128435"/>
              <a:gd name="connsiteY169-9820" fmla="*/ 6778641 h 6858000"/>
              <a:gd name="connsiteX170-9821" fmla="*/ 5984543 w 6128435"/>
              <a:gd name="connsiteY170-9822" fmla="*/ 6811016 h 6858000"/>
              <a:gd name="connsiteX171-9823" fmla="*/ 5981802 w 6128435"/>
              <a:gd name="connsiteY171-9824" fmla="*/ 6838578 h 6858000"/>
              <a:gd name="connsiteX172-9825" fmla="*/ 5979671 w 6128435"/>
              <a:gd name="connsiteY172-9826" fmla="*/ 6858000 h 6858000"/>
              <a:gd name="connsiteX173-9827" fmla="*/ 0 w 6128435"/>
              <a:gd name="connsiteY173-9828" fmla="*/ 6858000 h 6858000"/>
              <a:gd name="connsiteX174-9829" fmla="*/ 0 w 6128435"/>
              <a:gd name="connsiteY174-9830" fmla="*/ 0 h 6858000"/>
              <a:gd name="connsiteX0-9831" fmla="*/ 0 w 6128435"/>
              <a:gd name="connsiteY0-9832" fmla="*/ 0 h 6858000"/>
              <a:gd name="connsiteX1-9833" fmla="*/ 4965888 w 6128435"/>
              <a:gd name="connsiteY1-9834" fmla="*/ 0 h 6858000"/>
              <a:gd name="connsiteX2-9835" fmla="*/ 4967767 w 6128435"/>
              <a:gd name="connsiteY2-9836" fmla="*/ 7930 h 6858000"/>
              <a:gd name="connsiteX3-9837" fmla="*/ 4979444 w 6128435"/>
              <a:gd name="connsiteY3-9838" fmla="*/ 43921 h 6858000"/>
              <a:gd name="connsiteX4-9839" fmla="*/ 5021173 w 6128435"/>
              <a:gd name="connsiteY4-9840" fmla="*/ 123738 h 6858000"/>
              <a:gd name="connsiteX5-9841" fmla="*/ 5075458 w 6128435"/>
              <a:gd name="connsiteY5-9842" fmla="*/ 264355 h 6858000"/>
              <a:gd name="connsiteX6-9843" fmla="*/ 5081175 w 6128435"/>
              <a:gd name="connsiteY6-9844" fmla="*/ 277448 h 6858000"/>
              <a:gd name="connsiteX7-9845" fmla="*/ 5097011 w 6128435"/>
              <a:gd name="connsiteY7-9846" fmla="*/ 355616 h 6858000"/>
              <a:gd name="connsiteX8-9847" fmla="*/ 5130982 w 6128435"/>
              <a:gd name="connsiteY8-9848" fmla="*/ 412030 h 6858000"/>
              <a:gd name="connsiteX9-9849" fmla="*/ 5153000 w 6128435"/>
              <a:gd name="connsiteY9-9850" fmla="*/ 507134 h 6858000"/>
              <a:gd name="connsiteX10-9851" fmla="*/ 5171282 w 6128435"/>
              <a:gd name="connsiteY10-9852" fmla="*/ 602071 h 6858000"/>
              <a:gd name="connsiteX11-9853" fmla="*/ 5176196 w 6128435"/>
              <a:gd name="connsiteY11-9854" fmla="*/ 636822 h 6858000"/>
              <a:gd name="connsiteX12-9855" fmla="*/ 5201957 w 6128435"/>
              <a:gd name="connsiteY12-9856" fmla="*/ 736835 h 6858000"/>
              <a:gd name="connsiteX13-9857" fmla="*/ 5185452 w 6128435"/>
              <a:gd name="connsiteY13-9858" fmla="*/ 745392 h 6858000"/>
              <a:gd name="connsiteX14-9859" fmla="*/ 5189051 w 6128435"/>
              <a:gd name="connsiteY14-9860" fmla="*/ 782518 h 6858000"/>
              <a:gd name="connsiteX15-9861" fmla="*/ 5210428 w 6128435"/>
              <a:gd name="connsiteY15-9862" fmla="*/ 815772 h 6858000"/>
              <a:gd name="connsiteX16-9863" fmla="*/ 5221088 w 6128435"/>
              <a:gd name="connsiteY16-9864" fmla="*/ 860193 h 6858000"/>
              <a:gd name="connsiteX17-9865" fmla="*/ 5227653 w 6128435"/>
              <a:gd name="connsiteY17-9866" fmla="*/ 886709 h 6858000"/>
              <a:gd name="connsiteX18-9867" fmla="*/ 5230806 w 6128435"/>
              <a:gd name="connsiteY18-9868" fmla="*/ 961354 h 6858000"/>
              <a:gd name="connsiteX19-9869" fmla="*/ 5201018 w 6128435"/>
              <a:gd name="connsiteY19-9870" fmla="*/ 1095027 h 6858000"/>
              <a:gd name="connsiteX20-9871" fmla="*/ 5202153 w 6128435"/>
              <a:gd name="connsiteY20-9872" fmla="*/ 1133224 h 6858000"/>
              <a:gd name="connsiteX21-9873" fmla="*/ 5207370 w 6128435"/>
              <a:gd name="connsiteY21-9874" fmla="*/ 1138097 h 6858000"/>
              <a:gd name="connsiteX22-9875" fmla="*/ 5189234 w 6128435"/>
              <a:gd name="connsiteY22-9876" fmla="*/ 1193495 h 6858000"/>
              <a:gd name="connsiteX23-9877" fmla="*/ 5202769 w 6128435"/>
              <a:gd name="connsiteY23-9878" fmla="*/ 1269450 h 6858000"/>
              <a:gd name="connsiteX24-9879" fmla="*/ 5225968 w 6128435"/>
              <a:gd name="connsiteY24-9880" fmla="*/ 1357994 h 6858000"/>
              <a:gd name="connsiteX25-9881" fmla="*/ 5233819 w 6128435"/>
              <a:gd name="connsiteY25-9882" fmla="*/ 1380922 h 6858000"/>
              <a:gd name="connsiteX26-9883" fmla="*/ 5237226 w 6128435"/>
              <a:gd name="connsiteY26-9884" fmla="*/ 1441327 h 6858000"/>
              <a:gd name="connsiteX27-9885" fmla="*/ 5244434 w 6128435"/>
              <a:gd name="connsiteY27-9886" fmla="*/ 1580810 h 6858000"/>
              <a:gd name="connsiteX28-9887" fmla="*/ 5251453 w 6128435"/>
              <a:gd name="connsiteY28-9888" fmla="*/ 1583934 h 6858000"/>
              <a:gd name="connsiteX29-9889" fmla="*/ 5253136 w 6128435"/>
              <a:gd name="connsiteY29-9890" fmla="*/ 1595457 h 6858000"/>
              <a:gd name="connsiteX30-9891" fmla="*/ 5254863 w 6128435"/>
              <a:gd name="connsiteY30-9892" fmla="*/ 1598311 h 6858000"/>
              <a:gd name="connsiteX31-9893" fmla="*/ 5263491 w 6128435"/>
              <a:gd name="connsiteY31-9894" fmla="*/ 1642938 h 6858000"/>
              <a:gd name="connsiteX32-9895" fmla="*/ 5261314 w 6128435"/>
              <a:gd name="connsiteY32-9896" fmla="*/ 1689177 h 6858000"/>
              <a:gd name="connsiteX33-9897" fmla="*/ 5259788 w 6128435"/>
              <a:gd name="connsiteY33-9898" fmla="*/ 1768516 h 6858000"/>
              <a:gd name="connsiteX34-9899" fmla="*/ 5272526 w 6128435"/>
              <a:gd name="connsiteY34-9900" fmla="*/ 1936940 h 6858000"/>
              <a:gd name="connsiteX35-9901" fmla="*/ 5252592 w 6128435"/>
              <a:gd name="connsiteY35-9902" fmla="*/ 2092210 h 6858000"/>
              <a:gd name="connsiteX36-9903" fmla="*/ 5264303 w 6128435"/>
              <a:gd name="connsiteY36-9904" fmla="*/ 2225157 h 6858000"/>
              <a:gd name="connsiteX37-9905" fmla="*/ 5254949 w 6128435"/>
              <a:gd name="connsiteY37-9906" fmla="*/ 2236160 h 6858000"/>
              <a:gd name="connsiteX38-9907" fmla="*/ 5250104 w 6128435"/>
              <a:gd name="connsiteY38-9908" fmla="*/ 2249166 h 6858000"/>
              <a:gd name="connsiteX39-9909" fmla="*/ 5251214 w 6128435"/>
              <a:gd name="connsiteY39-9910" fmla="*/ 2250944 h 6858000"/>
              <a:gd name="connsiteX40-9911" fmla="*/ 5250644 w 6128435"/>
              <a:gd name="connsiteY40-9912" fmla="*/ 2266619 h 6858000"/>
              <a:gd name="connsiteX41-9913" fmla="*/ 5247111 w 6128435"/>
              <a:gd name="connsiteY41-9914" fmla="*/ 2269679 h 6858000"/>
              <a:gd name="connsiteX42-9915" fmla="*/ 5245653 w 6128435"/>
              <a:gd name="connsiteY42-9916" fmla="*/ 2280317 h 6858000"/>
              <a:gd name="connsiteX43-9917" fmla="*/ 5239901 w 6128435"/>
              <a:gd name="connsiteY43-9918" fmla="*/ 2300961 h 6858000"/>
              <a:gd name="connsiteX44-9919" fmla="*/ 5204120 w 6128435"/>
              <a:gd name="connsiteY44-9920" fmla="*/ 2435967 h 6858000"/>
              <a:gd name="connsiteX45-9921" fmla="*/ 5148653 w 6128435"/>
              <a:gd name="connsiteY45-9922" fmla="*/ 2460132 h 6858000"/>
              <a:gd name="connsiteX46-9923" fmla="*/ 5192511 w 6128435"/>
              <a:gd name="connsiteY46-9924" fmla="*/ 2549199 h 6858000"/>
              <a:gd name="connsiteX47-9925" fmla="*/ 5307538 w 6128435"/>
              <a:gd name="connsiteY47-9926" fmla="*/ 2514685 h 6858000"/>
              <a:gd name="connsiteX48-9927" fmla="*/ 5337604 w 6128435"/>
              <a:gd name="connsiteY48-9928" fmla="*/ 2597632 h 6858000"/>
              <a:gd name="connsiteX49-9929" fmla="*/ 5407503 w 6128435"/>
              <a:gd name="connsiteY49-9930" fmla="*/ 2786290 h 6858000"/>
              <a:gd name="connsiteX50-9931" fmla="*/ 5407356 w 6128435"/>
              <a:gd name="connsiteY50-9932" fmla="*/ 2787545 h 6858000"/>
              <a:gd name="connsiteX51-9933" fmla="*/ 5411130 w 6128435"/>
              <a:gd name="connsiteY51-9934" fmla="*/ 2788640 h 6858000"/>
              <a:gd name="connsiteX52-9935" fmla="*/ 5416439 w 6128435"/>
              <a:gd name="connsiteY52-9936" fmla="*/ 2805666 h 6858000"/>
              <a:gd name="connsiteX53-9937" fmla="*/ 5416589 w 6128435"/>
              <a:gd name="connsiteY53-9938" fmla="*/ 2810822 h 6858000"/>
              <a:gd name="connsiteX54-9939" fmla="*/ 5418542 w 6128435"/>
              <a:gd name="connsiteY54-9940" fmla="*/ 2817745 h 6858000"/>
              <a:gd name="connsiteX55-9941" fmla="*/ 5418847 w 6128435"/>
              <a:gd name="connsiteY55-9942" fmla="*/ 2817825 h 6858000"/>
              <a:gd name="connsiteX56-9943" fmla="*/ 5423364 w 6128435"/>
              <a:gd name="connsiteY56-9944" fmla="*/ 2858292 h 6858000"/>
              <a:gd name="connsiteX57-9945" fmla="*/ 5479298 w 6128435"/>
              <a:gd name="connsiteY57-9946" fmla="*/ 2947791 h 6858000"/>
              <a:gd name="connsiteX58-9947" fmla="*/ 5481770 w 6128435"/>
              <a:gd name="connsiteY58-9948" fmla="*/ 2951352 h 6858000"/>
              <a:gd name="connsiteX59-9949" fmla="*/ 5481013 w 6128435"/>
              <a:gd name="connsiteY59-9950" fmla="*/ 2973461 h 6858000"/>
              <a:gd name="connsiteX60-9951" fmla="*/ 5482045 w 6128435"/>
              <a:gd name="connsiteY60-9952" fmla="*/ 2984371 h 6858000"/>
              <a:gd name="connsiteX61-9953" fmla="*/ 5479405 w 6128435"/>
              <a:gd name="connsiteY61-9954" fmla="*/ 2988507 h 6858000"/>
              <a:gd name="connsiteX62-9955" fmla="*/ 5482415 w 6128435"/>
              <a:gd name="connsiteY62-9956" fmla="*/ 3004079 h 6858000"/>
              <a:gd name="connsiteX63-9957" fmla="*/ 5483865 w 6128435"/>
              <a:gd name="connsiteY63-9958" fmla="*/ 3005467 h 6858000"/>
              <a:gd name="connsiteX64-9959" fmla="*/ 5482236 w 6128435"/>
              <a:gd name="connsiteY64-9960" fmla="*/ 3019791 h 6858000"/>
              <a:gd name="connsiteX65-9961" fmla="*/ 5475895 w 6128435"/>
              <a:gd name="connsiteY65-9962" fmla="*/ 3033578 h 6858000"/>
              <a:gd name="connsiteX66-9963" fmla="*/ 5477595 w 6128435"/>
              <a:gd name="connsiteY66-9964" fmla="*/ 3250534 h 6858000"/>
              <a:gd name="connsiteX67-9965" fmla="*/ 5532836 w 6128435"/>
              <a:gd name="connsiteY67-9966" fmla="*/ 3353840 h 6858000"/>
              <a:gd name="connsiteX68-9967" fmla="*/ 5561229 w 6128435"/>
              <a:gd name="connsiteY68-9968" fmla="*/ 3395784 h 6858000"/>
              <a:gd name="connsiteX69-9969" fmla="*/ 5589758 w 6128435"/>
              <a:gd name="connsiteY69-9970" fmla="*/ 3506453 h 6858000"/>
              <a:gd name="connsiteX70-9971" fmla="*/ 5596144 w 6128435"/>
              <a:gd name="connsiteY70-9972" fmla="*/ 3534624 h 6858000"/>
              <a:gd name="connsiteX71-9973" fmla="*/ 5597750 w 6128435"/>
              <a:gd name="connsiteY71-9974" fmla="*/ 3534129 h 6858000"/>
              <a:gd name="connsiteX72-9975" fmla="*/ 5599700 w 6128435"/>
              <a:gd name="connsiteY72-9976" fmla="*/ 3547221 h 6858000"/>
              <a:gd name="connsiteX73-9977" fmla="*/ 5615031 w 6128435"/>
              <a:gd name="connsiteY73-9978" fmla="*/ 3557482 h 6858000"/>
              <a:gd name="connsiteX74-9979" fmla="*/ 5618377 w 6128435"/>
              <a:gd name="connsiteY74-9980" fmla="*/ 3588431 h 6858000"/>
              <a:gd name="connsiteX75-9981" fmla="*/ 5612155 w 6128435"/>
              <a:gd name="connsiteY75-9982" fmla="*/ 3589869 h 6858000"/>
              <a:gd name="connsiteX76-9983" fmla="*/ 5620843 w 6128435"/>
              <a:gd name="connsiteY76-9984" fmla="*/ 3606745 h 6858000"/>
              <a:gd name="connsiteX77-9985" fmla="*/ 5655472 w 6128435"/>
              <a:gd name="connsiteY77-9986" fmla="*/ 3678877 h 6858000"/>
              <a:gd name="connsiteX78-9987" fmla="*/ 5680448 w 6128435"/>
              <a:gd name="connsiteY78-9988" fmla="*/ 3717760 h 6858000"/>
              <a:gd name="connsiteX79-9989" fmla="*/ 5683015 w 6128435"/>
              <a:gd name="connsiteY79-9990" fmla="*/ 3762025 h 6858000"/>
              <a:gd name="connsiteX80-9991" fmla="*/ 5696643 w 6128435"/>
              <a:gd name="connsiteY80-9992" fmla="*/ 3773888 h 6858000"/>
              <a:gd name="connsiteX81-9993" fmla="*/ 5699203 w 6128435"/>
              <a:gd name="connsiteY81-9994" fmla="*/ 3775823 h 6858000"/>
              <a:gd name="connsiteX82-9995" fmla="*/ 5704824 w 6128435"/>
              <a:gd name="connsiteY82-9996" fmla="*/ 3785966 h 6858000"/>
              <a:gd name="connsiteX83-9997" fmla="*/ 5712204 w 6128435"/>
              <a:gd name="connsiteY83-9998" fmla="*/ 3785830 h 6858000"/>
              <a:gd name="connsiteX84-9999" fmla="*/ 5724816 w 6128435"/>
              <a:gd name="connsiteY84-10000" fmla="*/ 3798949 h 6858000"/>
              <a:gd name="connsiteX85-10001" fmla="*/ 5733539 w 6128435"/>
              <a:gd name="connsiteY85-10002" fmla="*/ 3818457 h 6858000"/>
              <a:gd name="connsiteX86-10003" fmla="*/ 5768491 w 6128435"/>
              <a:gd name="connsiteY86-10004" fmla="*/ 3914399 h 6858000"/>
              <a:gd name="connsiteX87-10005" fmla="*/ 5793123 w 6128435"/>
              <a:gd name="connsiteY87-10006" fmla="*/ 3969952 h 6858000"/>
              <a:gd name="connsiteX88-10007" fmla="*/ 5808321 w 6128435"/>
              <a:gd name="connsiteY88-10008" fmla="*/ 3988153 h 6858000"/>
              <a:gd name="connsiteX89-10009" fmla="*/ 5825621 w 6128435"/>
              <a:gd name="connsiteY89-10010" fmla="*/ 4015525 h 6858000"/>
              <a:gd name="connsiteX90-10011" fmla="*/ 5860672 w 6128435"/>
              <a:gd name="connsiteY90-10012" fmla="*/ 4061579 h 6858000"/>
              <a:gd name="connsiteX91-10013" fmla="*/ 5872173 w 6128435"/>
              <a:gd name="connsiteY91-10014" fmla="*/ 4088497 h 6858000"/>
              <a:gd name="connsiteX92-10015" fmla="*/ 5883705 w 6128435"/>
              <a:gd name="connsiteY92-10016" fmla="*/ 4101899 h 6858000"/>
              <a:gd name="connsiteX93-10017" fmla="*/ 5885314 w 6128435"/>
              <a:gd name="connsiteY93-10018" fmla="*/ 4108387 h 6858000"/>
              <a:gd name="connsiteX94-10019" fmla="*/ 5894095 w 6128435"/>
              <a:gd name="connsiteY94-10020" fmla="*/ 4128857 h 6858000"/>
              <a:gd name="connsiteX95-10021" fmla="*/ 5898339 w 6128435"/>
              <a:gd name="connsiteY95-10022" fmla="*/ 4140800 h 6858000"/>
              <a:gd name="connsiteX96-10023" fmla="*/ 5899734 w 6128435"/>
              <a:gd name="connsiteY96-10024" fmla="*/ 4145632 h 6858000"/>
              <a:gd name="connsiteX97-10025" fmla="*/ 5897098 w 6128435"/>
              <a:gd name="connsiteY97-10026" fmla="*/ 4157819 h 6858000"/>
              <a:gd name="connsiteX98-10027" fmla="*/ 5903513 w 6128435"/>
              <a:gd name="connsiteY98-10028" fmla="*/ 4187661 h 6858000"/>
              <a:gd name="connsiteX99-10029" fmla="*/ 5917114 w 6128435"/>
              <a:gd name="connsiteY99-10030" fmla="*/ 4213096 h 6858000"/>
              <a:gd name="connsiteX100-10031" fmla="*/ 5921153 w 6128435"/>
              <a:gd name="connsiteY100-10032" fmla="*/ 4236222 h 6858000"/>
              <a:gd name="connsiteX101-10033" fmla="*/ 5924233 w 6128435"/>
              <a:gd name="connsiteY101-10034" fmla="*/ 4242060 h 6858000"/>
              <a:gd name="connsiteX102-10035" fmla="*/ 5928910 w 6128435"/>
              <a:gd name="connsiteY102-10036" fmla="*/ 4300973 h 6858000"/>
              <a:gd name="connsiteX103-10037" fmla="*/ 5939320 w 6128435"/>
              <a:gd name="connsiteY103-10038" fmla="*/ 4340435 h 6858000"/>
              <a:gd name="connsiteX104-10039" fmla="*/ 5946705 w 6128435"/>
              <a:gd name="connsiteY104-10040" fmla="*/ 4428051 h 6858000"/>
              <a:gd name="connsiteX105-10041" fmla="*/ 5949261 w 6128435"/>
              <a:gd name="connsiteY105-10042" fmla="*/ 4449185 h 6858000"/>
              <a:gd name="connsiteX106-10043" fmla="*/ 5957504 w 6128435"/>
              <a:gd name="connsiteY106-10044" fmla="*/ 4465911 h 6858000"/>
              <a:gd name="connsiteX107-10045" fmla="*/ 5964689 w 6128435"/>
              <a:gd name="connsiteY107-10046" fmla="*/ 4468532 h 6858000"/>
              <a:gd name="connsiteX108-10047" fmla="*/ 5967062 w 6128435"/>
              <a:gd name="connsiteY108-10048" fmla="*/ 4479923 h 6858000"/>
              <a:gd name="connsiteX109-10049" fmla="*/ 5968960 w 6128435"/>
              <a:gd name="connsiteY109-10050" fmla="*/ 4482655 h 6858000"/>
              <a:gd name="connsiteX110-10051" fmla="*/ 5978567 w 6128435"/>
              <a:gd name="connsiteY110-10052" fmla="*/ 4498605 h 6858000"/>
              <a:gd name="connsiteX111-10053" fmla="*/ 5980106 w 6128435"/>
              <a:gd name="connsiteY111-10054" fmla="*/ 4585087 h 6858000"/>
              <a:gd name="connsiteX112-10055" fmla="*/ 5998138 w 6128435"/>
              <a:gd name="connsiteY112-10056" fmla="*/ 4697518 h 6858000"/>
              <a:gd name="connsiteX113-10057" fmla="*/ 6013516 w 6128435"/>
              <a:gd name="connsiteY113-10058" fmla="*/ 4786619 h 6858000"/>
              <a:gd name="connsiteX114-10059" fmla="*/ 6025404 w 6128435"/>
              <a:gd name="connsiteY114-10060" fmla="*/ 4858148 h 6858000"/>
              <a:gd name="connsiteX115-10061" fmla="*/ 6007749 w 6128435"/>
              <a:gd name="connsiteY115-10062" fmla="*/ 4964715 h 6858000"/>
              <a:gd name="connsiteX116-10063" fmla="*/ 6005269 w 6128435"/>
              <a:gd name="connsiteY116-10064" fmla="*/ 5150567 h 6858000"/>
              <a:gd name="connsiteX117-10065" fmla="*/ 6001127 w 6128435"/>
              <a:gd name="connsiteY117-10066" fmla="*/ 5164609 h 6858000"/>
              <a:gd name="connsiteX118-10067" fmla="*/ 5996647 w 6128435"/>
              <a:gd name="connsiteY118-10068" fmla="*/ 5185640 h 6858000"/>
              <a:gd name="connsiteX119-10069" fmla="*/ 5998514 w 6128435"/>
              <a:gd name="connsiteY119-10070" fmla="*/ 5189673 h 6858000"/>
              <a:gd name="connsiteX120-10071" fmla="*/ 5995970 w 6128435"/>
              <a:gd name="connsiteY120-10072" fmla="*/ 5221547 h 6858000"/>
              <a:gd name="connsiteX121-10073" fmla="*/ 5997218 w 6128435"/>
              <a:gd name="connsiteY121-10074" fmla="*/ 5222031 h 6858000"/>
              <a:gd name="connsiteX122-10075" fmla="*/ 6002116 w 6128435"/>
              <a:gd name="connsiteY122-10076" fmla="*/ 5231223 h 6858000"/>
              <a:gd name="connsiteX123-10077" fmla="*/ 6008541 w 6128435"/>
              <a:gd name="connsiteY123-10078" fmla="*/ 5248680 h 6858000"/>
              <a:gd name="connsiteX124-10079" fmla="*/ 6039260 w 6128435"/>
              <a:gd name="connsiteY124-10080" fmla="*/ 5289518 h 6858000"/>
              <a:gd name="connsiteX125-10081" fmla="*/ 6036748 w 6128435"/>
              <a:gd name="connsiteY125-10082" fmla="*/ 5322752 h 6858000"/>
              <a:gd name="connsiteX126-10083" fmla="*/ 6036943 w 6128435"/>
              <a:gd name="connsiteY126-10084" fmla="*/ 5329480 h 6858000"/>
              <a:gd name="connsiteX127-10085" fmla="*/ 6037236 w 6128435"/>
              <a:gd name="connsiteY127-10086" fmla="*/ 5329634 h 6858000"/>
              <a:gd name="connsiteX128-10087" fmla="*/ 6038019 w 6128435"/>
              <a:gd name="connsiteY128-10088" fmla="*/ 5336764 h 6858000"/>
              <a:gd name="connsiteX129-10089" fmla="*/ 6037298 w 6128435"/>
              <a:gd name="connsiteY129-10090" fmla="*/ 5341753 h 6858000"/>
              <a:gd name="connsiteX130-10091" fmla="*/ 6037677 w 6128435"/>
              <a:gd name="connsiteY130-10092" fmla="*/ 5354807 h 6858000"/>
              <a:gd name="connsiteX131-10093" fmla="*/ 6039728 w 6128435"/>
              <a:gd name="connsiteY131-10094" fmla="*/ 5359416 h 6858000"/>
              <a:gd name="connsiteX132-10095" fmla="*/ 6043311 w 6128435"/>
              <a:gd name="connsiteY132-10096" fmla="*/ 5361407 h 6858000"/>
              <a:gd name="connsiteX133-10097" fmla="*/ 6042954 w 6128435"/>
              <a:gd name="connsiteY133-10098" fmla="*/ 5362576 h 6858000"/>
              <a:gd name="connsiteX134-10099" fmla="*/ 6053435 w 6128435"/>
              <a:gd name="connsiteY134-10100" fmla="*/ 5387547 h 6858000"/>
              <a:gd name="connsiteX135-10101" fmla="*/ 6065933 w 6128435"/>
              <a:gd name="connsiteY135-10102" fmla="*/ 5443002 h 6858000"/>
              <a:gd name="connsiteX136-10103" fmla="*/ 6068640 w 6128435"/>
              <a:gd name="connsiteY136-10104" fmla="*/ 5474503 h 6858000"/>
              <a:gd name="connsiteX137-10105" fmla="*/ 6080922 w 6128435"/>
              <a:gd name="connsiteY137-10106" fmla="*/ 5561070 h 6858000"/>
              <a:gd name="connsiteX138-10107" fmla="*/ 6096949 w 6128435"/>
              <a:gd name="connsiteY138-10108" fmla="*/ 5648179 h 6858000"/>
              <a:gd name="connsiteX139-10109" fmla="*/ 6125703 w 6128435"/>
              <a:gd name="connsiteY139-10110" fmla="*/ 5692894 h 6858000"/>
              <a:gd name="connsiteX140-10111" fmla="*/ 6126670 w 6128435"/>
              <a:gd name="connsiteY140-10112" fmla="*/ 5697882 h 6858000"/>
              <a:gd name="connsiteX141-10113" fmla="*/ 6124061 w 6128435"/>
              <a:gd name="connsiteY141-10114" fmla="*/ 5710294 h 6858000"/>
              <a:gd name="connsiteX142-10115" fmla="*/ 6122213 w 6128435"/>
              <a:gd name="connsiteY142-10116" fmla="*/ 5714762 h 6858000"/>
              <a:gd name="connsiteX143-10117" fmla="*/ 6121353 w 6128435"/>
              <a:gd name="connsiteY143-10118" fmla="*/ 5721725 h 6858000"/>
              <a:gd name="connsiteX144-10119" fmla="*/ 6121607 w 6128435"/>
              <a:gd name="connsiteY144-10120" fmla="*/ 5721959 h 6858000"/>
              <a:gd name="connsiteX145-10121" fmla="*/ 6120262 w 6128435"/>
              <a:gd name="connsiteY145-10122" fmla="*/ 5728358 h 6858000"/>
              <a:gd name="connsiteX146-10123" fmla="*/ 6110194 w 6128435"/>
              <a:gd name="connsiteY146-10124" fmla="*/ 5758853 h 6858000"/>
              <a:gd name="connsiteX147-10125" fmla="*/ 6127519 w 6128435"/>
              <a:gd name="connsiteY147-10126" fmla="*/ 5865775 h 6858000"/>
              <a:gd name="connsiteX148-10127" fmla="*/ 6128435 w 6128435"/>
              <a:gd name="connsiteY148-10128" fmla="*/ 5870164 h 6858000"/>
              <a:gd name="connsiteX149-10129" fmla="*/ 6119217 w 6128435"/>
              <a:gd name="connsiteY149-10130" fmla="*/ 5888542 h 6858000"/>
              <a:gd name="connsiteX150-10131" fmla="*/ 6115966 w 6128435"/>
              <a:gd name="connsiteY150-10132" fmla="*/ 5898387 h 6858000"/>
              <a:gd name="connsiteX151-10133" fmla="*/ 6111924 w 6128435"/>
              <a:gd name="connsiteY151-10134" fmla="*/ 5900444 h 6858000"/>
              <a:gd name="connsiteX152-10135" fmla="*/ 6108716 w 6128435"/>
              <a:gd name="connsiteY152-10136" fmla="*/ 5915345 h 6858000"/>
              <a:gd name="connsiteX153-10137" fmla="*/ 6109524 w 6128435"/>
              <a:gd name="connsiteY153-10138" fmla="*/ 5917328 h 6858000"/>
              <a:gd name="connsiteX154-10139" fmla="*/ 6102493 w 6128435"/>
              <a:gd name="connsiteY154-10140" fmla="*/ 5928602 h 6858000"/>
              <a:gd name="connsiteX155-10141" fmla="*/ 6056863 w 6128435"/>
              <a:gd name="connsiteY155-10142" fmla="*/ 6000643 h 6858000"/>
              <a:gd name="connsiteX156-10143" fmla="*/ 6045436 w 6128435"/>
              <a:gd name="connsiteY156-10144" fmla="*/ 6124480 h 6858000"/>
              <a:gd name="connsiteX157-10145" fmla="*/ 6030489 w 6128435"/>
              <a:gd name="connsiteY157-10146" fmla="*/ 6317666 h 6858000"/>
              <a:gd name="connsiteX158-10147" fmla="*/ 6007492 w 6128435"/>
              <a:gd name="connsiteY158-10148" fmla="*/ 6440818 h 6858000"/>
              <a:gd name="connsiteX159-10149" fmla="*/ 6009467 w 6128435"/>
              <a:gd name="connsiteY159-10150" fmla="*/ 6487076 h 6858000"/>
              <a:gd name="connsiteX160-10151" fmla="*/ 5995064 w 6128435"/>
              <a:gd name="connsiteY160-10152" fmla="*/ 6540791 h 6858000"/>
              <a:gd name="connsiteX161-10153" fmla="*/ 5996309 w 6128435"/>
              <a:gd name="connsiteY161-10154" fmla="*/ 6543961 h 6858000"/>
              <a:gd name="connsiteX162-10155" fmla="*/ 5996048 w 6128435"/>
              <a:gd name="connsiteY162-10156" fmla="*/ 6555444 h 6858000"/>
              <a:gd name="connsiteX163-10157" fmla="*/ 6002524 w 6128435"/>
              <a:gd name="connsiteY163-10158" fmla="*/ 6560188 h 6858000"/>
              <a:gd name="connsiteX164-10159" fmla="*/ 6006823 w 6128435"/>
              <a:gd name="connsiteY164-10160" fmla="*/ 6578546 h 6858000"/>
              <a:gd name="connsiteX165-10161" fmla="*/ 6004510 w 6128435"/>
              <a:gd name="connsiteY165-10162" fmla="*/ 6599256 h 6858000"/>
              <a:gd name="connsiteX166-10163" fmla="*/ 5986207 w 6128435"/>
              <a:gd name="connsiteY166-10164" fmla="*/ 6695855 h 6858000"/>
              <a:gd name="connsiteX167-10165" fmla="*/ 5979428 w 6128435"/>
              <a:gd name="connsiteY167-10166" fmla="*/ 6754678 h 6858000"/>
              <a:gd name="connsiteX168-10167" fmla="*/ 5983398 w 6128435"/>
              <a:gd name="connsiteY168-10168" fmla="*/ 6778641 h 6858000"/>
              <a:gd name="connsiteX169-10169" fmla="*/ 5984543 w 6128435"/>
              <a:gd name="connsiteY169-10170" fmla="*/ 6811016 h 6858000"/>
              <a:gd name="connsiteX170-10171" fmla="*/ 5981802 w 6128435"/>
              <a:gd name="connsiteY170-10172" fmla="*/ 6838578 h 6858000"/>
              <a:gd name="connsiteX171-10173" fmla="*/ 5979671 w 6128435"/>
              <a:gd name="connsiteY171-10174" fmla="*/ 6858000 h 6858000"/>
              <a:gd name="connsiteX172-10175" fmla="*/ 0 w 6128435"/>
              <a:gd name="connsiteY172-10176" fmla="*/ 6858000 h 6858000"/>
              <a:gd name="connsiteX173-10177" fmla="*/ 0 w 6128435"/>
              <a:gd name="connsiteY173-10178" fmla="*/ 0 h 6858000"/>
              <a:gd name="connsiteX0-10179" fmla="*/ 0 w 6128435"/>
              <a:gd name="connsiteY0-10180" fmla="*/ 0 h 6858000"/>
              <a:gd name="connsiteX1-10181" fmla="*/ 4965888 w 6128435"/>
              <a:gd name="connsiteY1-10182" fmla="*/ 0 h 6858000"/>
              <a:gd name="connsiteX2-10183" fmla="*/ 4967767 w 6128435"/>
              <a:gd name="connsiteY2-10184" fmla="*/ 7930 h 6858000"/>
              <a:gd name="connsiteX3-10185" fmla="*/ 4979444 w 6128435"/>
              <a:gd name="connsiteY3-10186" fmla="*/ 43921 h 6858000"/>
              <a:gd name="connsiteX4-10187" fmla="*/ 5021173 w 6128435"/>
              <a:gd name="connsiteY4-10188" fmla="*/ 123738 h 6858000"/>
              <a:gd name="connsiteX5-10189" fmla="*/ 5075458 w 6128435"/>
              <a:gd name="connsiteY5-10190" fmla="*/ 264355 h 6858000"/>
              <a:gd name="connsiteX6-10191" fmla="*/ 5081175 w 6128435"/>
              <a:gd name="connsiteY6-10192" fmla="*/ 277448 h 6858000"/>
              <a:gd name="connsiteX7-10193" fmla="*/ 5097011 w 6128435"/>
              <a:gd name="connsiteY7-10194" fmla="*/ 355616 h 6858000"/>
              <a:gd name="connsiteX8-10195" fmla="*/ 5130982 w 6128435"/>
              <a:gd name="connsiteY8-10196" fmla="*/ 412030 h 6858000"/>
              <a:gd name="connsiteX9-10197" fmla="*/ 5153000 w 6128435"/>
              <a:gd name="connsiteY9-10198" fmla="*/ 507134 h 6858000"/>
              <a:gd name="connsiteX10-10199" fmla="*/ 5171282 w 6128435"/>
              <a:gd name="connsiteY10-10200" fmla="*/ 602071 h 6858000"/>
              <a:gd name="connsiteX11-10201" fmla="*/ 5176196 w 6128435"/>
              <a:gd name="connsiteY11-10202" fmla="*/ 636822 h 6858000"/>
              <a:gd name="connsiteX12-10203" fmla="*/ 5201957 w 6128435"/>
              <a:gd name="connsiteY12-10204" fmla="*/ 736835 h 6858000"/>
              <a:gd name="connsiteX13-10205" fmla="*/ 5185452 w 6128435"/>
              <a:gd name="connsiteY13-10206" fmla="*/ 745392 h 6858000"/>
              <a:gd name="connsiteX14-10207" fmla="*/ 5189051 w 6128435"/>
              <a:gd name="connsiteY14-10208" fmla="*/ 782518 h 6858000"/>
              <a:gd name="connsiteX15-10209" fmla="*/ 5210428 w 6128435"/>
              <a:gd name="connsiteY15-10210" fmla="*/ 815772 h 6858000"/>
              <a:gd name="connsiteX16-10211" fmla="*/ 5221088 w 6128435"/>
              <a:gd name="connsiteY16-10212" fmla="*/ 860193 h 6858000"/>
              <a:gd name="connsiteX17-10213" fmla="*/ 5227653 w 6128435"/>
              <a:gd name="connsiteY17-10214" fmla="*/ 886709 h 6858000"/>
              <a:gd name="connsiteX18-10215" fmla="*/ 5230806 w 6128435"/>
              <a:gd name="connsiteY18-10216" fmla="*/ 961354 h 6858000"/>
              <a:gd name="connsiteX19-10217" fmla="*/ 5201018 w 6128435"/>
              <a:gd name="connsiteY19-10218" fmla="*/ 1095027 h 6858000"/>
              <a:gd name="connsiteX20-10219" fmla="*/ 5202153 w 6128435"/>
              <a:gd name="connsiteY20-10220" fmla="*/ 1133224 h 6858000"/>
              <a:gd name="connsiteX21-10221" fmla="*/ 5207370 w 6128435"/>
              <a:gd name="connsiteY21-10222" fmla="*/ 1138097 h 6858000"/>
              <a:gd name="connsiteX22-10223" fmla="*/ 5189234 w 6128435"/>
              <a:gd name="connsiteY22-10224" fmla="*/ 1193495 h 6858000"/>
              <a:gd name="connsiteX23-10225" fmla="*/ 5202769 w 6128435"/>
              <a:gd name="connsiteY23-10226" fmla="*/ 1269450 h 6858000"/>
              <a:gd name="connsiteX24-10227" fmla="*/ 5225968 w 6128435"/>
              <a:gd name="connsiteY24-10228" fmla="*/ 1357994 h 6858000"/>
              <a:gd name="connsiteX25-10229" fmla="*/ 5233819 w 6128435"/>
              <a:gd name="connsiteY25-10230" fmla="*/ 1380922 h 6858000"/>
              <a:gd name="connsiteX26-10231" fmla="*/ 5237226 w 6128435"/>
              <a:gd name="connsiteY26-10232" fmla="*/ 1441327 h 6858000"/>
              <a:gd name="connsiteX27-10233" fmla="*/ 5244434 w 6128435"/>
              <a:gd name="connsiteY27-10234" fmla="*/ 1580810 h 6858000"/>
              <a:gd name="connsiteX28-10235" fmla="*/ 5251453 w 6128435"/>
              <a:gd name="connsiteY28-10236" fmla="*/ 1583934 h 6858000"/>
              <a:gd name="connsiteX29-10237" fmla="*/ 5253136 w 6128435"/>
              <a:gd name="connsiteY29-10238" fmla="*/ 1595457 h 6858000"/>
              <a:gd name="connsiteX30-10239" fmla="*/ 5254863 w 6128435"/>
              <a:gd name="connsiteY30-10240" fmla="*/ 1598311 h 6858000"/>
              <a:gd name="connsiteX31-10241" fmla="*/ 5263491 w 6128435"/>
              <a:gd name="connsiteY31-10242" fmla="*/ 1642938 h 6858000"/>
              <a:gd name="connsiteX32-10243" fmla="*/ 5261314 w 6128435"/>
              <a:gd name="connsiteY32-10244" fmla="*/ 1689177 h 6858000"/>
              <a:gd name="connsiteX33-10245" fmla="*/ 5259788 w 6128435"/>
              <a:gd name="connsiteY33-10246" fmla="*/ 1768516 h 6858000"/>
              <a:gd name="connsiteX34-10247" fmla="*/ 5272526 w 6128435"/>
              <a:gd name="connsiteY34-10248" fmla="*/ 1936940 h 6858000"/>
              <a:gd name="connsiteX35-10249" fmla="*/ 5252592 w 6128435"/>
              <a:gd name="connsiteY35-10250" fmla="*/ 2092210 h 6858000"/>
              <a:gd name="connsiteX36-10251" fmla="*/ 5264303 w 6128435"/>
              <a:gd name="connsiteY36-10252" fmla="*/ 2225157 h 6858000"/>
              <a:gd name="connsiteX37-10253" fmla="*/ 5254949 w 6128435"/>
              <a:gd name="connsiteY37-10254" fmla="*/ 2236160 h 6858000"/>
              <a:gd name="connsiteX38-10255" fmla="*/ 5250104 w 6128435"/>
              <a:gd name="connsiteY38-10256" fmla="*/ 2249166 h 6858000"/>
              <a:gd name="connsiteX39-10257" fmla="*/ 5251214 w 6128435"/>
              <a:gd name="connsiteY39-10258" fmla="*/ 2250944 h 6858000"/>
              <a:gd name="connsiteX40-10259" fmla="*/ 5250644 w 6128435"/>
              <a:gd name="connsiteY40-10260" fmla="*/ 2266619 h 6858000"/>
              <a:gd name="connsiteX41-10261" fmla="*/ 5247111 w 6128435"/>
              <a:gd name="connsiteY41-10262" fmla="*/ 2269679 h 6858000"/>
              <a:gd name="connsiteX42-10263" fmla="*/ 5245653 w 6128435"/>
              <a:gd name="connsiteY42-10264" fmla="*/ 2280317 h 6858000"/>
              <a:gd name="connsiteX43-10265" fmla="*/ 5239901 w 6128435"/>
              <a:gd name="connsiteY43-10266" fmla="*/ 2300961 h 6858000"/>
              <a:gd name="connsiteX44-10267" fmla="*/ 5293877 w 6128435"/>
              <a:gd name="connsiteY44-10268" fmla="*/ 2368649 h 6858000"/>
              <a:gd name="connsiteX45-10269" fmla="*/ 5148653 w 6128435"/>
              <a:gd name="connsiteY45-10270" fmla="*/ 2460132 h 6858000"/>
              <a:gd name="connsiteX46-10271" fmla="*/ 5192511 w 6128435"/>
              <a:gd name="connsiteY46-10272" fmla="*/ 2549199 h 6858000"/>
              <a:gd name="connsiteX47-10273" fmla="*/ 5307538 w 6128435"/>
              <a:gd name="connsiteY47-10274" fmla="*/ 2514685 h 6858000"/>
              <a:gd name="connsiteX48-10275" fmla="*/ 5337604 w 6128435"/>
              <a:gd name="connsiteY48-10276" fmla="*/ 2597632 h 6858000"/>
              <a:gd name="connsiteX49-10277" fmla="*/ 5407503 w 6128435"/>
              <a:gd name="connsiteY49-10278" fmla="*/ 2786290 h 6858000"/>
              <a:gd name="connsiteX50-10279" fmla="*/ 5407356 w 6128435"/>
              <a:gd name="connsiteY50-10280" fmla="*/ 2787545 h 6858000"/>
              <a:gd name="connsiteX51-10281" fmla="*/ 5411130 w 6128435"/>
              <a:gd name="connsiteY51-10282" fmla="*/ 2788640 h 6858000"/>
              <a:gd name="connsiteX52-10283" fmla="*/ 5416439 w 6128435"/>
              <a:gd name="connsiteY52-10284" fmla="*/ 2805666 h 6858000"/>
              <a:gd name="connsiteX53-10285" fmla="*/ 5416589 w 6128435"/>
              <a:gd name="connsiteY53-10286" fmla="*/ 2810822 h 6858000"/>
              <a:gd name="connsiteX54-10287" fmla="*/ 5418542 w 6128435"/>
              <a:gd name="connsiteY54-10288" fmla="*/ 2817745 h 6858000"/>
              <a:gd name="connsiteX55-10289" fmla="*/ 5418847 w 6128435"/>
              <a:gd name="connsiteY55-10290" fmla="*/ 2817825 h 6858000"/>
              <a:gd name="connsiteX56-10291" fmla="*/ 5423364 w 6128435"/>
              <a:gd name="connsiteY56-10292" fmla="*/ 2858292 h 6858000"/>
              <a:gd name="connsiteX57-10293" fmla="*/ 5479298 w 6128435"/>
              <a:gd name="connsiteY57-10294" fmla="*/ 2947791 h 6858000"/>
              <a:gd name="connsiteX58-10295" fmla="*/ 5481770 w 6128435"/>
              <a:gd name="connsiteY58-10296" fmla="*/ 2951352 h 6858000"/>
              <a:gd name="connsiteX59-10297" fmla="*/ 5481013 w 6128435"/>
              <a:gd name="connsiteY59-10298" fmla="*/ 2973461 h 6858000"/>
              <a:gd name="connsiteX60-10299" fmla="*/ 5482045 w 6128435"/>
              <a:gd name="connsiteY60-10300" fmla="*/ 2984371 h 6858000"/>
              <a:gd name="connsiteX61-10301" fmla="*/ 5479405 w 6128435"/>
              <a:gd name="connsiteY61-10302" fmla="*/ 2988507 h 6858000"/>
              <a:gd name="connsiteX62-10303" fmla="*/ 5482415 w 6128435"/>
              <a:gd name="connsiteY62-10304" fmla="*/ 3004079 h 6858000"/>
              <a:gd name="connsiteX63-10305" fmla="*/ 5483865 w 6128435"/>
              <a:gd name="connsiteY63-10306" fmla="*/ 3005467 h 6858000"/>
              <a:gd name="connsiteX64-10307" fmla="*/ 5482236 w 6128435"/>
              <a:gd name="connsiteY64-10308" fmla="*/ 3019791 h 6858000"/>
              <a:gd name="connsiteX65-10309" fmla="*/ 5475895 w 6128435"/>
              <a:gd name="connsiteY65-10310" fmla="*/ 3033578 h 6858000"/>
              <a:gd name="connsiteX66-10311" fmla="*/ 5477595 w 6128435"/>
              <a:gd name="connsiteY66-10312" fmla="*/ 3250534 h 6858000"/>
              <a:gd name="connsiteX67-10313" fmla="*/ 5532836 w 6128435"/>
              <a:gd name="connsiteY67-10314" fmla="*/ 3353840 h 6858000"/>
              <a:gd name="connsiteX68-10315" fmla="*/ 5561229 w 6128435"/>
              <a:gd name="connsiteY68-10316" fmla="*/ 3395784 h 6858000"/>
              <a:gd name="connsiteX69-10317" fmla="*/ 5589758 w 6128435"/>
              <a:gd name="connsiteY69-10318" fmla="*/ 3506453 h 6858000"/>
              <a:gd name="connsiteX70-10319" fmla="*/ 5596144 w 6128435"/>
              <a:gd name="connsiteY70-10320" fmla="*/ 3534624 h 6858000"/>
              <a:gd name="connsiteX71-10321" fmla="*/ 5597750 w 6128435"/>
              <a:gd name="connsiteY71-10322" fmla="*/ 3534129 h 6858000"/>
              <a:gd name="connsiteX72-10323" fmla="*/ 5599700 w 6128435"/>
              <a:gd name="connsiteY72-10324" fmla="*/ 3547221 h 6858000"/>
              <a:gd name="connsiteX73-10325" fmla="*/ 5615031 w 6128435"/>
              <a:gd name="connsiteY73-10326" fmla="*/ 3557482 h 6858000"/>
              <a:gd name="connsiteX74-10327" fmla="*/ 5618377 w 6128435"/>
              <a:gd name="connsiteY74-10328" fmla="*/ 3588431 h 6858000"/>
              <a:gd name="connsiteX75-10329" fmla="*/ 5612155 w 6128435"/>
              <a:gd name="connsiteY75-10330" fmla="*/ 3589869 h 6858000"/>
              <a:gd name="connsiteX76-10331" fmla="*/ 5620843 w 6128435"/>
              <a:gd name="connsiteY76-10332" fmla="*/ 3606745 h 6858000"/>
              <a:gd name="connsiteX77-10333" fmla="*/ 5655472 w 6128435"/>
              <a:gd name="connsiteY77-10334" fmla="*/ 3678877 h 6858000"/>
              <a:gd name="connsiteX78-10335" fmla="*/ 5680448 w 6128435"/>
              <a:gd name="connsiteY78-10336" fmla="*/ 3717760 h 6858000"/>
              <a:gd name="connsiteX79-10337" fmla="*/ 5683015 w 6128435"/>
              <a:gd name="connsiteY79-10338" fmla="*/ 3762025 h 6858000"/>
              <a:gd name="connsiteX80-10339" fmla="*/ 5696643 w 6128435"/>
              <a:gd name="connsiteY80-10340" fmla="*/ 3773888 h 6858000"/>
              <a:gd name="connsiteX81-10341" fmla="*/ 5699203 w 6128435"/>
              <a:gd name="connsiteY81-10342" fmla="*/ 3775823 h 6858000"/>
              <a:gd name="connsiteX82-10343" fmla="*/ 5704824 w 6128435"/>
              <a:gd name="connsiteY82-10344" fmla="*/ 3785966 h 6858000"/>
              <a:gd name="connsiteX83-10345" fmla="*/ 5712204 w 6128435"/>
              <a:gd name="connsiteY83-10346" fmla="*/ 3785830 h 6858000"/>
              <a:gd name="connsiteX84-10347" fmla="*/ 5724816 w 6128435"/>
              <a:gd name="connsiteY84-10348" fmla="*/ 3798949 h 6858000"/>
              <a:gd name="connsiteX85-10349" fmla="*/ 5733539 w 6128435"/>
              <a:gd name="connsiteY85-10350" fmla="*/ 3818457 h 6858000"/>
              <a:gd name="connsiteX86-10351" fmla="*/ 5768491 w 6128435"/>
              <a:gd name="connsiteY86-10352" fmla="*/ 3914399 h 6858000"/>
              <a:gd name="connsiteX87-10353" fmla="*/ 5793123 w 6128435"/>
              <a:gd name="connsiteY87-10354" fmla="*/ 3969952 h 6858000"/>
              <a:gd name="connsiteX88-10355" fmla="*/ 5808321 w 6128435"/>
              <a:gd name="connsiteY88-10356" fmla="*/ 3988153 h 6858000"/>
              <a:gd name="connsiteX89-10357" fmla="*/ 5825621 w 6128435"/>
              <a:gd name="connsiteY89-10358" fmla="*/ 4015525 h 6858000"/>
              <a:gd name="connsiteX90-10359" fmla="*/ 5860672 w 6128435"/>
              <a:gd name="connsiteY90-10360" fmla="*/ 4061579 h 6858000"/>
              <a:gd name="connsiteX91-10361" fmla="*/ 5872173 w 6128435"/>
              <a:gd name="connsiteY91-10362" fmla="*/ 4088497 h 6858000"/>
              <a:gd name="connsiteX92-10363" fmla="*/ 5883705 w 6128435"/>
              <a:gd name="connsiteY92-10364" fmla="*/ 4101899 h 6858000"/>
              <a:gd name="connsiteX93-10365" fmla="*/ 5885314 w 6128435"/>
              <a:gd name="connsiteY93-10366" fmla="*/ 4108387 h 6858000"/>
              <a:gd name="connsiteX94-10367" fmla="*/ 5894095 w 6128435"/>
              <a:gd name="connsiteY94-10368" fmla="*/ 4128857 h 6858000"/>
              <a:gd name="connsiteX95-10369" fmla="*/ 5898339 w 6128435"/>
              <a:gd name="connsiteY95-10370" fmla="*/ 4140800 h 6858000"/>
              <a:gd name="connsiteX96-10371" fmla="*/ 5899734 w 6128435"/>
              <a:gd name="connsiteY96-10372" fmla="*/ 4145632 h 6858000"/>
              <a:gd name="connsiteX97-10373" fmla="*/ 5897098 w 6128435"/>
              <a:gd name="connsiteY97-10374" fmla="*/ 4157819 h 6858000"/>
              <a:gd name="connsiteX98-10375" fmla="*/ 5903513 w 6128435"/>
              <a:gd name="connsiteY98-10376" fmla="*/ 4187661 h 6858000"/>
              <a:gd name="connsiteX99-10377" fmla="*/ 5917114 w 6128435"/>
              <a:gd name="connsiteY99-10378" fmla="*/ 4213096 h 6858000"/>
              <a:gd name="connsiteX100-10379" fmla="*/ 5921153 w 6128435"/>
              <a:gd name="connsiteY100-10380" fmla="*/ 4236222 h 6858000"/>
              <a:gd name="connsiteX101-10381" fmla="*/ 5924233 w 6128435"/>
              <a:gd name="connsiteY101-10382" fmla="*/ 4242060 h 6858000"/>
              <a:gd name="connsiteX102-10383" fmla="*/ 5928910 w 6128435"/>
              <a:gd name="connsiteY102-10384" fmla="*/ 4300973 h 6858000"/>
              <a:gd name="connsiteX103-10385" fmla="*/ 5939320 w 6128435"/>
              <a:gd name="connsiteY103-10386" fmla="*/ 4340435 h 6858000"/>
              <a:gd name="connsiteX104-10387" fmla="*/ 5946705 w 6128435"/>
              <a:gd name="connsiteY104-10388" fmla="*/ 4428051 h 6858000"/>
              <a:gd name="connsiteX105-10389" fmla="*/ 5949261 w 6128435"/>
              <a:gd name="connsiteY105-10390" fmla="*/ 4449185 h 6858000"/>
              <a:gd name="connsiteX106-10391" fmla="*/ 5957504 w 6128435"/>
              <a:gd name="connsiteY106-10392" fmla="*/ 4465911 h 6858000"/>
              <a:gd name="connsiteX107-10393" fmla="*/ 5964689 w 6128435"/>
              <a:gd name="connsiteY107-10394" fmla="*/ 4468532 h 6858000"/>
              <a:gd name="connsiteX108-10395" fmla="*/ 5967062 w 6128435"/>
              <a:gd name="connsiteY108-10396" fmla="*/ 4479923 h 6858000"/>
              <a:gd name="connsiteX109-10397" fmla="*/ 5968960 w 6128435"/>
              <a:gd name="connsiteY109-10398" fmla="*/ 4482655 h 6858000"/>
              <a:gd name="connsiteX110-10399" fmla="*/ 5978567 w 6128435"/>
              <a:gd name="connsiteY110-10400" fmla="*/ 4498605 h 6858000"/>
              <a:gd name="connsiteX111-10401" fmla="*/ 5980106 w 6128435"/>
              <a:gd name="connsiteY111-10402" fmla="*/ 4585087 h 6858000"/>
              <a:gd name="connsiteX112-10403" fmla="*/ 5998138 w 6128435"/>
              <a:gd name="connsiteY112-10404" fmla="*/ 4697518 h 6858000"/>
              <a:gd name="connsiteX113-10405" fmla="*/ 6013516 w 6128435"/>
              <a:gd name="connsiteY113-10406" fmla="*/ 4786619 h 6858000"/>
              <a:gd name="connsiteX114-10407" fmla="*/ 6025404 w 6128435"/>
              <a:gd name="connsiteY114-10408" fmla="*/ 4858148 h 6858000"/>
              <a:gd name="connsiteX115-10409" fmla="*/ 6007749 w 6128435"/>
              <a:gd name="connsiteY115-10410" fmla="*/ 4964715 h 6858000"/>
              <a:gd name="connsiteX116-10411" fmla="*/ 6005269 w 6128435"/>
              <a:gd name="connsiteY116-10412" fmla="*/ 5150567 h 6858000"/>
              <a:gd name="connsiteX117-10413" fmla="*/ 6001127 w 6128435"/>
              <a:gd name="connsiteY117-10414" fmla="*/ 5164609 h 6858000"/>
              <a:gd name="connsiteX118-10415" fmla="*/ 5996647 w 6128435"/>
              <a:gd name="connsiteY118-10416" fmla="*/ 5185640 h 6858000"/>
              <a:gd name="connsiteX119-10417" fmla="*/ 5998514 w 6128435"/>
              <a:gd name="connsiteY119-10418" fmla="*/ 5189673 h 6858000"/>
              <a:gd name="connsiteX120-10419" fmla="*/ 5995970 w 6128435"/>
              <a:gd name="connsiteY120-10420" fmla="*/ 5221547 h 6858000"/>
              <a:gd name="connsiteX121-10421" fmla="*/ 5997218 w 6128435"/>
              <a:gd name="connsiteY121-10422" fmla="*/ 5222031 h 6858000"/>
              <a:gd name="connsiteX122-10423" fmla="*/ 6002116 w 6128435"/>
              <a:gd name="connsiteY122-10424" fmla="*/ 5231223 h 6858000"/>
              <a:gd name="connsiteX123-10425" fmla="*/ 6008541 w 6128435"/>
              <a:gd name="connsiteY123-10426" fmla="*/ 5248680 h 6858000"/>
              <a:gd name="connsiteX124-10427" fmla="*/ 6039260 w 6128435"/>
              <a:gd name="connsiteY124-10428" fmla="*/ 5289518 h 6858000"/>
              <a:gd name="connsiteX125-10429" fmla="*/ 6036748 w 6128435"/>
              <a:gd name="connsiteY125-10430" fmla="*/ 5322752 h 6858000"/>
              <a:gd name="connsiteX126-10431" fmla="*/ 6036943 w 6128435"/>
              <a:gd name="connsiteY126-10432" fmla="*/ 5329480 h 6858000"/>
              <a:gd name="connsiteX127-10433" fmla="*/ 6037236 w 6128435"/>
              <a:gd name="connsiteY127-10434" fmla="*/ 5329634 h 6858000"/>
              <a:gd name="connsiteX128-10435" fmla="*/ 6038019 w 6128435"/>
              <a:gd name="connsiteY128-10436" fmla="*/ 5336764 h 6858000"/>
              <a:gd name="connsiteX129-10437" fmla="*/ 6037298 w 6128435"/>
              <a:gd name="connsiteY129-10438" fmla="*/ 5341753 h 6858000"/>
              <a:gd name="connsiteX130-10439" fmla="*/ 6037677 w 6128435"/>
              <a:gd name="connsiteY130-10440" fmla="*/ 5354807 h 6858000"/>
              <a:gd name="connsiteX131-10441" fmla="*/ 6039728 w 6128435"/>
              <a:gd name="connsiteY131-10442" fmla="*/ 5359416 h 6858000"/>
              <a:gd name="connsiteX132-10443" fmla="*/ 6043311 w 6128435"/>
              <a:gd name="connsiteY132-10444" fmla="*/ 5361407 h 6858000"/>
              <a:gd name="connsiteX133-10445" fmla="*/ 6042954 w 6128435"/>
              <a:gd name="connsiteY133-10446" fmla="*/ 5362576 h 6858000"/>
              <a:gd name="connsiteX134-10447" fmla="*/ 6053435 w 6128435"/>
              <a:gd name="connsiteY134-10448" fmla="*/ 5387547 h 6858000"/>
              <a:gd name="connsiteX135-10449" fmla="*/ 6065933 w 6128435"/>
              <a:gd name="connsiteY135-10450" fmla="*/ 5443002 h 6858000"/>
              <a:gd name="connsiteX136-10451" fmla="*/ 6068640 w 6128435"/>
              <a:gd name="connsiteY136-10452" fmla="*/ 5474503 h 6858000"/>
              <a:gd name="connsiteX137-10453" fmla="*/ 6080922 w 6128435"/>
              <a:gd name="connsiteY137-10454" fmla="*/ 5561070 h 6858000"/>
              <a:gd name="connsiteX138-10455" fmla="*/ 6096949 w 6128435"/>
              <a:gd name="connsiteY138-10456" fmla="*/ 5648179 h 6858000"/>
              <a:gd name="connsiteX139-10457" fmla="*/ 6125703 w 6128435"/>
              <a:gd name="connsiteY139-10458" fmla="*/ 5692894 h 6858000"/>
              <a:gd name="connsiteX140-10459" fmla="*/ 6126670 w 6128435"/>
              <a:gd name="connsiteY140-10460" fmla="*/ 5697882 h 6858000"/>
              <a:gd name="connsiteX141-10461" fmla="*/ 6124061 w 6128435"/>
              <a:gd name="connsiteY141-10462" fmla="*/ 5710294 h 6858000"/>
              <a:gd name="connsiteX142-10463" fmla="*/ 6122213 w 6128435"/>
              <a:gd name="connsiteY142-10464" fmla="*/ 5714762 h 6858000"/>
              <a:gd name="connsiteX143-10465" fmla="*/ 6121353 w 6128435"/>
              <a:gd name="connsiteY143-10466" fmla="*/ 5721725 h 6858000"/>
              <a:gd name="connsiteX144-10467" fmla="*/ 6121607 w 6128435"/>
              <a:gd name="connsiteY144-10468" fmla="*/ 5721959 h 6858000"/>
              <a:gd name="connsiteX145-10469" fmla="*/ 6120262 w 6128435"/>
              <a:gd name="connsiteY145-10470" fmla="*/ 5728358 h 6858000"/>
              <a:gd name="connsiteX146-10471" fmla="*/ 6110194 w 6128435"/>
              <a:gd name="connsiteY146-10472" fmla="*/ 5758853 h 6858000"/>
              <a:gd name="connsiteX147-10473" fmla="*/ 6127519 w 6128435"/>
              <a:gd name="connsiteY147-10474" fmla="*/ 5865775 h 6858000"/>
              <a:gd name="connsiteX148-10475" fmla="*/ 6128435 w 6128435"/>
              <a:gd name="connsiteY148-10476" fmla="*/ 5870164 h 6858000"/>
              <a:gd name="connsiteX149-10477" fmla="*/ 6119217 w 6128435"/>
              <a:gd name="connsiteY149-10478" fmla="*/ 5888542 h 6858000"/>
              <a:gd name="connsiteX150-10479" fmla="*/ 6115966 w 6128435"/>
              <a:gd name="connsiteY150-10480" fmla="*/ 5898387 h 6858000"/>
              <a:gd name="connsiteX151-10481" fmla="*/ 6111924 w 6128435"/>
              <a:gd name="connsiteY151-10482" fmla="*/ 5900444 h 6858000"/>
              <a:gd name="connsiteX152-10483" fmla="*/ 6108716 w 6128435"/>
              <a:gd name="connsiteY152-10484" fmla="*/ 5915345 h 6858000"/>
              <a:gd name="connsiteX153-10485" fmla="*/ 6109524 w 6128435"/>
              <a:gd name="connsiteY153-10486" fmla="*/ 5917328 h 6858000"/>
              <a:gd name="connsiteX154-10487" fmla="*/ 6102493 w 6128435"/>
              <a:gd name="connsiteY154-10488" fmla="*/ 5928602 h 6858000"/>
              <a:gd name="connsiteX155-10489" fmla="*/ 6056863 w 6128435"/>
              <a:gd name="connsiteY155-10490" fmla="*/ 6000643 h 6858000"/>
              <a:gd name="connsiteX156-10491" fmla="*/ 6045436 w 6128435"/>
              <a:gd name="connsiteY156-10492" fmla="*/ 6124480 h 6858000"/>
              <a:gd name="connsiteX157-10493" fmla="*/ 6030489 w 6128435"/>
              <a:gd name="connsiteY157-10494" fmla="*/ 6317666 h 6858000"/>
              <a:gd name="connsiteX158-10495" fmla="*/ 6007492 w 6128435"/>
              <a:gd name="connsiteY158-10496" fmla="*/ 6440818 h 6858000"/>
              <a:gd name="connsiteX159-10497" fmla="*/ 6009467 w 6128435"/>
              <a:gd name="connsiteY159-10498" fmla="*/ 6487076 h 6858000"/>
              <a:gd name="connsiteX160-10499" fmla="*/ 5995064 w 6128435"/>
              <a:gd name="connsiteY160-10500" fmla="*/ 6540791 h 6858000"/>
              <a:gd name="connsiteX161-10501" fmla="*/ 5996309 w 6128435"/>
              <a:gd name="connsiteY161-10502" fmla="*/ 6543961 h 6858000"/>
              <a:gd name="connsiteX162-10503" fmla="*/ 5996048 w 6128435"/>
              <a:gd name="connsiteY162-10504" fmla="*/ 6555444 h 6858000"/>
              <a:gd name="connsiteX163-10505" fmla="*/ 6002524 w 6128435"/>
              <a:gd name="connsiteY163-10506" fmla="*/ 6560188 h 6858000"/>
              <a:gd name="connsiteX164-10507" fmla="*/ 6006823 w 6128435"/>
              <a:gd name="connsiteY164-10508" fmla="*/ 6578546 h 6858000"/>
              <a:gd name="connsiteX165-10509" fmla="*/ 6004510 w 6128435"/>
              <a:gd name="connsiteY165-10510" fmla="*/ 6599256 h 6858000"/>
              <a:gd name="connsiteX166-10511" fmla="*/ 5986207 w 6128435"/>
              <a:gd name="connsiteY166-10512" fmla="*/ 6695855 h 6858000"/>
              <a:gd name="connsiteX167-10513" fmla="*/ 5979428 w 6128435"/>
              <a:gd name="connsiteY167-10514" fmla="*/ 6754678 h 6858000"/>
              <a:gd name="connsiteX168-10515" fmla="*/ 5983398 w 6128435"/>
              <a:gd name="connsiteY168-10516" fmla="*/ 6778641 h 6858000"/>
              <a:gd name="connsiteX169-10517" fmla="*/ 5984543 w 6128435"/>
              <a:gd name="connsiteY169-10518" fmla="*/ 6811016 h 6858000"/>
              <a:gd name="connsiteX170-10519" fmla="*/ 5981802 w 6128435"/>
              <a:gd name="connsiteY170-10520" fmla="*/ 6838578 h 6858000"/>
              <a:gd name="connsiteX171-10521" fmla="*/ 5979671 w 6128435"/>
              <a:gd name="connsiteY171-10522" fmla="*/ 6858000 h 6858000"/>
              <a:gd name="connsiteX172-10523" fmla="*/ 0 w 6128435"/>
              <a:gd name="connsiteY172-10524" fmla="*/ 6858000 h 6858000"/>
              <a:gd name="connsiteX173-10525" fmla="*/ 0 w 6128435"/>
              <a:gd name="connsiteY173-10526" fmla="*/ 0 h 6858000"/>
              <a:gd name="connsiteX0-10527" fmla="*/ 0 w 6128435"/>
              <a:gd name="connsiteY0-10528" fmla="*/ 0 h 6858000"/>
              <a:gd name="connsiteX1-10529" fmla="*/ 4965888 w 6128435"/>
              <a:gd name="connsiteY1-10530" fmla="*/ 0 h 6858000"/>
              <a:gd name="connsiteX2-10531" fmla="*/ 4967767 w 6128435"/>
              <a:gd name="connsiteY2-10532" fmla="*/ 7930 h 6858000"/>
              <a:gd name="connsiteX3-10533" fmla="*/ 4979444 w 6128435"/>
              <a:gd name="connsiteY3-10534" fmla="*/ 43921 h 6858000"/>
              <a:gd name="connsiteX4-10535" fmla="*/ 5021173 w 6128435"/>
              <a:gd name="connsiteY4-10536" fmla="*/ 123738 h 6858000"/>
              <a:gd name="connsiteX5-10537" fmla="*/ 5075458 w 6128435"/>
              <a:gd name="connsiteY5-10538" fmla="*/ 264355 h 6858000"/>
              <a:gd name="connsiteX6-10539" fmla="*/ 5081175 w 6128435"/>
              <a:gd name="connsiteY6-10540" fmla="*/ 277448 h 6858000"/>
              <a:gd name="connsiteX7-10541" fmla="*/ 5097011 w 6128435"/>
              <a:gd name="connsiteY7-10542" fmla="*/ 355616 h 6858000"/>
              <a:gd name="connsiteX8-10543" fmla="*/ 5130982 w 6128435"/>
              <a:gd name="connsiteY8-10544" fmla="*/ 412030 h 6858000"/>
              <a:gd name="connsiteX9-10545" fmla="*/ 5153000 w 6128435"/>
              <a:gd name="connsiteY9-10546" fmla="*/ 507134 h 6858000"/>
              <a:gd name="connsiteX10-10547" fmla="*/ 5171282 w 6128435"/>
              <a:gd name="connsiteY10-10548" fmla="*/ 602071 h 6858000"/>
              <a:gd name="connsiteX11-10549" fmla="*/ 5176196 w 6128435"/>
              <a:gd name="connsiteY11-10550" fmla="*/ 636822 h 6858000"/>
              <a:gd name="connsiteX12-10551" fmla="*/ 5201957 w 6128435"/>
              <a:gd name="connsiteY12-10552" fmla="*/ 736835 h 6858000"/>
              <a:gd name="connsiteX13-10553" fmla="*/ 5185452 w 6128435"/>
              <a:gd name="connsiteY13-10554" fmla="*/ 745392 h 6858000"/>
              <a:gd name="connsiteX14-10555" fmla="*/ 5189051 w 6128435"/>
              <a:gd name="connsiteY14-10556" fmla="*/ 782518 h 6858000"/>
              <a:gd name="connsiteX15-10557" fmla="*/ 5210428 w 6128435"/>
              <a:gd name="connsiteY15-10558" fmla="*/ 815772 h 6858000"/>
              <a:gd name="connsiteX16-10559" fmla="*/ 5221088 w 6128435"/>
              <a:gd name="connsiteY16-10560" fmla="*/ 860193 h 6858000"/>
              <a:gd name="connsiteX17-10561" fmla="*/ 5227653 w 6128435"/>
              <a:gd name="connsiteY17-10562" fmla="*/ 886709 h 6858000"/>
              <a:gd name="connsiteX18-10563" fmla="*/ 5230806 w 6128435"/>
              <a:gd name="connsiteY18-10564" fmla="*/ 961354 h 6858000"/>
              <a:gd name="connsiteX19-10565" fmla="*/ 5201018 w 6128435"/>
              <a:gd name="connsiteY19-10566" fmla="*/ 1095027 h 6858000"/>
              <a:gd name="connsiteX20-10567" fmla="*/ 5202153 w 6128435"/>
              <a:gd name="connsiteY20-10568" fmla="*/ 1133224 h 6858000"/>
              <a:gd name="connsiteX21-10569" fmla="*/ 5207370 w 6128435"/>
              <a:gd name="connsiteY21-10570" fmla="*/ 1138097 h 6858000"/>
              <a:gd name="connsiteX22-10571" fmla="*/ 5189234 w 6128435"/>
              <a:gd name="connsiteY22-10572" fmla="*/ 1193495 h 6858000"/>
              <a:gd name="connsiteX23-10573" fmla="*/ 5202769 w 6128435"/>
              <a:gd name="connsiteY23-10574" fmla="*/ 1269450 h 6858000"/>
              <a:gd name="connsiteX24-10575" fmla="*/ 5225968 w 6128435"/>
              <a:gd name="connsiteY24-10576" fmla="*/ 1357994 h 6858000"/>
              <a:gd name="connsiteX25-10577" fmla="*/ 5233819 w 6128435"/>
              <a:gd name="connsiteY25-10578" fmla="*/ 1380922 h 6858000"/>
              <a:gd name="connsiteX26-10579" fmla="*/ 5237226 w 6128435"/>
              <a:gd name="connsiteY26-10580" fmla="*/ 1441327 h 6858000"/>
              <a:gd name="connsiteX27-10581" fmla="*/ 5244434 w 6128435"/>
              <a:gd name="connsiteY27-10582" fmla="*/ 1580810 h 6858000"/>
              <a:gd name="connsiteX28-10583" fmla="*/ 5251453 w 6128435"/>
              <a:gd name="connsiteY28-10584" fmla="*/ 1583934 h 6858000"/>
              <a:gd name="connsiteX29-10585" fmla="*/ 5253136 w 6128435"/>
              <a:gd name="connsiteY29-10586" fmla="*/ 1595457 h 6858000"/>
              <a:gd name="connsiteX30-10587" fmla="*/ 5254863 w 6128435"/>
              <a:gd name="connsiteY30-10588" fmla="*/ 1598311 h 6858000"/>
              <a:gd name="connsiteX31-10589" fmla="*/ 5263491 w 6128435"/>
              <a:gd name="connsiteY31-10590" fmla="*/ 1642938 h 6858000"/>
              <a:gd name="connsiteX32-10591" fmla="*/ 5261314 w 6128435"/>
              <a:gd name="connsiteY32-10592" fmla="*/ 1689177 h 6858000"/>
              <a:gd name="connsiteX33-10593" fmla="*/ 5259788 w 6128435"/>
              <a:gd name="connsiteY33-10594" fmla="*/ 1768516 h 6858000"/>
              <a:gd name="connsiteX34-10595" fmla="*/ 5272526 w 6128435"/>
              <a:gd name="connsiteY34-10596" fmla="*/ 1936940 h 6858000"/>
              <a:gd name="connsiteX35-10597" fmla="*/ 5252592 w 6128435"/>
              <a:gd name="connsiteY35-10598" fmla="*/ 2092210 h 6858000"/>
              <a:gd name="connsiteX36-10599" fmla="*/ 5264303 w 6128435"/>
              <a:gd name="connsiteY36-10600" fmla="*/ 2225157 h 6858000"/>
              <a:gd name="connsiteX37-10601" fmla="*/ 5254949 w 6128435"/>
              <a:gd name="connsiteY37-10602" fmla="*/ 2236160 h 6858000"/>
              <a:gd name="connsiteX38-10603" fmla="*/ 5250104 w 6128435"/>
              <a:gd name="connsiteY38-10604" fmla="*/ 2249166 h 6858000"/>
              <a:gd name="connsiteX39-10605" fmla="*/ 5251214 w 6128435"/>
              <a:gd name="connsiteY39-10606" fmla="*/ 2250944 h 6858000"/>
              <a:gd name="connsiteX40-10607" fmla="*/ 5250644 w 6128435"/>
              <a:gd name="connsiteY40-10608" fmla="*/ 2266619 h 6858000"/>
              <a:gd name="connsiteX41-10609" fmla="*/ 5247111 w 6128435"/>
              <a:gd name="connsiteY41-10610" fmla="*/ 2269679 h 6858000"/>
              <a:gd name="connsiteX42-10611" fmla="*/ 5245653 w 6128435"/>
              <a:gd name="connsiteY42-10612" fmla="*/ 2280317 h 6858000"/>
              <a:gd name="connsiteX43-10613" fmla="*/ 5239901 w 6128435"/>
              <a:gd name="connsiteY43-10614" fmla="*/ 2300961 h 6858000"/>
              <a:gd name="connsiteX44-10615" fmla="*/ 5293877 w 6128435"/>
              <a:gd name="connsiteY44-10616" fmla="*/ 2368649 h 6858000"/>
              <a:gd name="connsiteX45-10617" fmla="*/ 5311338 w 6128435"/>
              <a:gd name="connsiteY45-10618" fmla="*/ 2404034 h 6858000"/>
              <a:gd name="connsiteX46-10619" fmla="*/ 5192511 w 6128435"/>
              <a:gd name="connsiteY46-10620" fmla="*/ 2549199 h 6858000"/>
              <a:gd name="connsiteX47-10621" fmla="*/ 5307538 w 6128435"/>
              <a:gd name="connsiteY47-10622" fmla="*/ 2514685 h 6858000"/>
              <a:gd name="connsiteX48-10623" fmla="*/ 5337604 w 6128435"/>
              <a:gd name="connsiteY48-10624" fmla="*/ 2597632 h 6858000"/>
              <a:gd name="connsiteX49-10625" fmla="*/ 5407503 w 6128435"/>
              <a:gd name="connsiteY49-10626" fmla="*/ 2786290 h 6858000"/>
              <a:gd name="connsiteX50-10627" fmla="*/ 5407356 w 6128435"/>
              <a:gd name="connsiteY50-10628" fmla="*/ 2787545 h 6858000"/>
              <a:gd name="connsiteX51-10629" fmla="*/ 5411130 w 6128435"/>
              <a:gd name="connsiteY51-10630" fmla="*/ 2788640 h 6858000"/>
              <a:gd name="connsiteX52-10631" fmla="*/ 5416439 w 6128435"/>
              <a:gd name="connsiteY52-10632" fmla="*/ 2805666 h 6858000"/>
              <a:gd name="connsiteX53-10633" fmla="*/ 5416589 w 6128435"/>
              <a:gd name="connsiteY53-10634" fmla="*/ 2810822 h 6858000"/>
              <a:gd name="connsiteX54-10635" fmla="*/ 5418542 w 6128435"/>
              <a:gd name="connsiteY54-10636" fmla="*/ 2817745 h 6858000"/>
              <a:gd name="connsiteX55-10637" fmla="*/ 5418847 w 6128435"/>
              <a:gd name="connsiteY55-10638" fmla="*/ 2817825 h 6858000"/>
              <a:gd name="connsiteX56-10639" fmla="*/ 5423364 w 6128435"/>
              <a:gd name="connsiteY56-10640" fmla="*/ 2858292 h 6858000"/>
              <a:gd name="connsiteX57-10641" fmla="*/ 5479298 w 6128435"/>
              <a:gd name="connsiteY57-10642" fmla="*/ 2947791 h 6858000"/>
              <a:gd name="connsiteX58-10643" fmla="*/ 5481770 w 6128435"/>
              <a:gd name="connsiteY58-10644" fmla="*/ 2951352 h 6858000"/>
              <a:gd name="connsiteX59-10645" fmla="*/ 5481013 w 6128435"/>
              <a:gd name="connsiteY59-10646" fmla="*/ 2973461 h 6858000"/>
              <a:gd name="connsiteX60-10647" fmla="*/ 5482045 w 6128435"/>
              <a:gd name="connsiteY60-10648" fmla="*/ 2984371 h 6858000"/>
              <a:gd name="connsiteX61-10649" fmla="*/ 5479405 w 6128435"/>
              <a:gd name="connsiteY61-10650" fmla="*/ 2988507 h 6858000"/>
              <a:gd name="connsiteX62-10651" fmla="*/ 5482415 w 6128435"/>
              <a:gd name="connsiteY62-10652" fmla="*/ 3004079 h 6858000"/>
              <a:gd name="connsiteX63-10653" fmla="*/ 5483865 w 6128435"/>
              <a:gd name="connsiteY63-10654" fmla="*/ 3005467 h 6858000"/>
              <a:gd name="connsiteX64-10655" fmla="*/ 5482236 w 6128435"/>
              <a:gd name="connsiteY64-10656" fmla="*/ 3019791 h 6858000"/>
              <a:gd name="connsiteX65-10657" fmla="*/ 5475895 w 6128435"/>
              <a:gd name="connsiteY65-10658" fmla="*/ 3033578 h 6858000"/>
              <a:gd name="connsiteX66-10659" fmla="*/ 5477595 w 6128435"/>
              <a:gd name="connsiteY66-10660" fmla="*/ 3250534 h 6858000"/>
              <a:gd name="connsiteX67-10661" fmla="*/ 5532836 w 6128435"/>
              <a:gd name="connsiteY67-10662" fmla="*/ 3353840 h 6858000"/>
              <a:gd name="connsiteX68-10663" fmla="*/ 5561229 w 6128435"/>
              <a:gd name="connsiteY68-10664" fmla="*/ 3395784 h 6858000"/>
              <a:gd name="connsiteX69-10665" fmla="*/ 5589758 w 6128435"/>
              <a:gd name="connsiteY69-10666" fmla="*/ 3506453 h 6858000"/>
              <a:gd name="connsiteX70-10667" fmla="*/ 5596144 w 6128435"/>
              <a:gd name="connsiteY70-10668" fmla="*/ 3534624 h 6858000"/>
              <a:gd name="connsiteX71-10669" fmla="*/ 5597750 w 6128435"/>
              <a:gd name="connsiteY71-10670" fmla="*/ 3534129 h 6858000"/>
              <a:gd name="connsiteX72-10671" fmla="*/ 5599700 w 6128435"/>
              <a:gd name="connsiteY72-10672" fmla="*/ 3547221 h 6858000"/>
              <a:gd name="connsiteX73-10673" fmla="*/ 5615031 w 6128435"/>
              <a:gd name="connsiteY73-10674" fmla="*/ 3557482 h 6858000"/>
              <a:gd name="connsiteX74-10675" fmla="*/ 5618377 w 6128435"/>
              <a:gd name="connsiteY74-10676" fmla="*/ 3588431 h 6858000"/>
              <a:gd name="connsiteX75-10677" fmla="*/ 5612155 w 6128435"/>
              <a:gd name="connsiteY75-10678" fmla="*/ 3589869 h 6858000"/>
              <a:gd name="connsiteX76-10679" fmla="*/ 5620843 w 6128435"/>
              <a:gd name="connsiteY76-10680" fmla="*/ 3606745 h 6858000"/>
              <a:gd name="connsiteX77-10681" fmla="*/ 5655472 w 6128435"/>
              <a:gd name="connsiteY77-10682" fmla="*/ 3678877 h 6858000"/>
              <a:gd name="connsiteX78-10683" fmla="*/ 5680448 w 6128435"/>
              <a:gd name="connsiteY78-10684" fmla="*/ 3717760 h 6858000"/>
              <a:gd name="connsiteX79-10685" fmla="*/ 5683015 w 6128435"/>
              <a:gd name="connsiteY79-10686" fmla="*/ 3762025 h 6858000"/>
              <a:gd name="connsiteX80-10687" fmla="*/ 5696643 w 6128435"/>
              <a:gd name="connsiteY80-10688" fmla="*/ 3773888 h 6858000"/>
              <a:gd name="connsiteX81-10689" fmla="*/ 5699203 w 6128435"/>
              <a:gd name="connsiteY81-10690" fmla="*/ 3775823 h 6858000"/>
              <a:gd name="connsiteX82-10691" fmla="*/ 5704824 w 6128435"/>
              <a:gd name="connsiteY82-10692" fmla="*/ 3785966 h 6858000"/>
              <a:gd name="connsiteX83-10693" fmla="*/ 5712204 w 6128435"/>
              <a:gd name="connsiteY83-10694" fmla="*/ 3785830 h 6858000"/>
              <a:gd name="connsiteX84-10695" fmla="*/ 5724816 w 6128435"/>
              <a:gd name="connsiteY84-10696" fmla="*/ 3798949 h 6858000"/>
              <a:gd name="connsiteX85-10697" fmla="*/ 5733539 w 6128435"/>
              <a:gd name="connsiteY85-10698" fmla="*/ 3818457 h 6858000"/>
              <a:gd name="connsiteX86-10699" fmla="*/ 5768491 w 6128435"/>
              <a:gd name="connsiteY86-10700" fmla="*/ 3914399 h 6858000"/>
              <a:gd name="connsiteX87-10701" fmla="*/ 5793123 w 6128435"/>
              <a:gd name="connsiteY87-10702" fmla="*/ 3969952 h 6858000"/>
              <a:gd name="connsiteX88-10703" fmla="*/ 5808321 w 6128435"/>
              <a:gd name="connsiteY88-10704" fmla="*/ 3988153 h 6858000"/>
              <a:gd name="connsiteX89-10705" fmla="*/ 5825621 w 6128435"/>
              <a:gd name="connsiteY89-10706" fmla="*/ 4015525 h 6858000"/>
              <a:gd name="connsiteX90-10707" fmla="*/ 5860672 w 6128435"/>
              <a:gd name="connsiteY90-10708" fmla="*/ 4061579 h 6858000"/>
              <a:gd name="connsiteX91-10709" fmla="*/ 5872173 w 6128435"/>
              <a:gd name="connsiteY91-10710" fmla="*/ 4088497 h 6858000"/>
              <a:gd name="connsiteX92-10711" fmla="*/ 5883705 w 6128435"/>
              <a:gd name="connsiteY92-10712" fmla="*/ 4101899 h 6858000"/>
              <a:gd name="connsiteX93-10713" fmla="*/ 5885314 w 6128435"/>
              <a:gd name="connsiteY93-10714" fmla="*/ 4108387 h 6858000"/>
              <a:gd name="connsiteX94-10715" fmla="*/ 5894095 w 6128435"/>
              <a:gd name="connsiteY94-10716" fmla="*/ 4128857 h 6858000"/>
              <a:gd name="connsiteX95-10717" fmla="*/ 5898339 w 6128435"/>
              <a:gd name="connsiteY95-10718" fmla="*/ 4140800 h 6858000"/>
              <a:gd name="connsiteX96-10719" fmla="*/ 5899734 w 6128435"/>
              <a:gd name="connsiteY96-10720" fmla="*/ 4145632 h 6858000"/>
              <a:gd name="connsiteX97-10721" fmla="*/ 5897098 w 6128435"/>
              <a:gd name="connsiteY97-10722" fmla="*/ 4157819 h 6858000"/>
              <a:gd name="connsiteX98-10723" fmla="*/ 5903513 w 6128435"/>
              <a:gd name="connsiteY98-10724" fmla="*/ 4187661 h 6858000"/>
              <a:gd name="connsiteX99-10725" fmla="*/ 5917114 w 6128435"/>
              <a:gd name="connsiteY99-10726" fmla="*/ 4213096 h 6858000"/>
              <a:gd name="connsiteX100-10727" fmla="*/ 5921153 w 6128435"/>
              <a:gd name="connsiteY100-10728" fmla="*/ 4236222 h 6858000"/>
              <a:gd name="connsiteX101-10729" fmla="*/ 5924233 w 6128435"/>
              <a:gd name="connsiteY101-10730" fmla="*/ 4242060 h 6858000"/>
              <a:gd name="connsiteX102-10731" fmla="*/ 5928910 w 6128435"/>
              <a:gd name="connsiteY102-10732" fmla="*/ 4300973 h 6858000"/>
              <a:gd name="connsiteX103-10733" fmla="*/ 5939320 w 6128435"/>
              <a:gd name="connsiteY103-10734" fmla="*/ 4340435 h 6858000"/>
              <a:gd name="connsiteX104-10735" fmla="*/ 5946705 w 6128435"/>
              <a:gd name="connsiteY104-10736" fmla="*/ 4428051 h 6858000"/>
              <a:gd name="connsiteX105-10737" fmla="*/ 5949261 w 6128435"/>
              <a:gd name="connsiteY105-10738" fmla="*/ 4449185 h 6858000"/>
              <a:gd name="connsiteX106-10739" fmla="*/ 5957504 w 6128435"/>
              <a:gd name="connsiteY106-10740" fmla="*/ 4465911 h 6858000"/>
              <a:gd name="connsiteX107-10741" fmla="*/ 5964689 w 6128435"/>
              <a:gd name="connsiteY107-10742" fmla="*/ 4468532 h 6858000"/>
              <a:gd name="connsiteX108-10743" fmla="*/ 5967062 w 6128435"/>
              <a:gd name="connsiteY108-10744" fmla="*/ 4479923 h 6858000"/>
              <a:gd name="connsiteX109-10745" fmla="*/ 5968960 w 6128435"/>
              <a:gd name="connsiteY109-10746" fmla="*/ 4482655 h 6858000"/>
              <a:gd name="connsiteX110-10747" fmla="*/ 5978567 w 6128435"/>
              <a:gd name="connsiteY110-10748" fmla="*/ 4498605 h 6858000"/>
              <a:gd name="connsiteX111-10749" fmla="*/ 5980106 w 6128435"/>
              <a:gd name="connsiteY111-10750" fmla="*/ 4585087 h 6858000"/>
              <a:gd name="connsiteX112-10751" fmla="*/ 5998138 w 6128435"/>
              <a:gd name="connsiteY112-10752" fmla="*/ 4697518 h 6858000"/>
              <a:gd name="connsiteX113-10753" fmla="*/ 6013516 w 6128435"/>
              <a:gd name="connsiteY113-10754" fmla="*/ 4786619 h 6858000"/>
              <a:gd name="connsiteX114-10755" fmla="*/ 6025404 w 6128435"/>
              <a:gd name="connsiteY114-10756" fmla="*/ 4858148 h 6858000"/>
              <a:gd name="connsiteX115-10757" fmla="*/ 6007749 w 6128435"/>
              <a:gd name="connsiteY115-10758" fmla="*/ 4964715 h 6858000"/>
              <a:gd name="connsiteX116-10759" fmla="*/ 6005269 w 6128435"/>
              <a:gd name="connsiteY116-10760" fmla="*/ 5150567 h 6858000"/>
              <a:gd name="connsiteX117-10761" fmla="*/ 6001127 w 6128435"/>
              <a:gd name="connsiteY117-10762" fmla="*/ 5164609 h 6858000"/>
              <a:gd name="connsiteX118-10763" fmla="*/ 5996647 w 6128435"/>
              <a:gd name="connsiteY118-10764" fmla="*/ 5185640 h 6858000"/>
              <a:gd name="connsiteX119-10765" fmla="*/ 5998514 w 6128435"/>
              <a:gd name="connsiteY119-10766" fmla="*/ 5189673 h 6858000"/>
              <a:gd name="connsiteX120-10767" fmla="*/ 5995970 w 6128435"/>
              <a:gd name="connsiteY120-10768" fmla="*/ 5221547 h 6858000"/>
              <a:gd name="connsiteX121-10769" fmla="*/ 5997218 w 6128435"/>
              <a:gd name="connsiteY121-10770" fmla="*/ 5222031 h 6858000"/>
              <a:gd name="connsiteX122-10771" fmla="*/ 6002116 w 6128435"/>
              <a:gd name="connsiteY122-10772" fmla="*/ 5231223 h 6858000"/>
              <a:gd name="connsiteX123-10773" fmla="*/ 6008541 w 6128435"/>
              <a:gd name="connsiteY123-10774" fmla="*/ 5248680 h 6858000"/>
              <a:gd name="connsiteX124-10775" fmla="*/ 6039260 w 6128435"/>
              <a:gd name="connsiteY124-10776" fmla="*/ 5289518 h 6858000"/>
              <a:gd name="connsiteX125-10777" fmla="*/ 6036748 w 6128435"/>
              <a:gd name="connsiteY125-10778" fmla="*/ 5322752 h 6858000"/>
              <a:gd name="connsiteX126-10779" fmla="*/ 6036943 w 6128435"/>
              <a:gd name="connsiteY126-10780" fmla="*/ 5329480 h 6858000"/>
              <a:gd name="connsiteX127-10781" fmla="*/ 6037236 w 6128435"/>
              <a:gd name="connsiteY127-10782" fmla="*/ 5329634 h 6858000"/>
              <a:gd name="connsiteX128-10783" fmla="*/ 6038019 w 6128435"/>
              <a:gd name="connsiteY128-10784" fmla="*/ 5336764 h 6858000"/>
              <a:gd name="connsiteX129-10785" fmla="*/ 6037298 w 6128435"/>
              <a:gd name="connsiteY129-10786" fmla="*/ 5341753 h 6858000"/>
              <a:gd name="connsiteX130-10787" fmla="*/ 6037677 w 6128435"/>
              <a:gd name="connsiteY130-10788" fmla="*/ 5354807 h 6858000"/>
              <a:gd name="connsiteX131-10789" fmla="*/ 6039728 w 6128435"/>
              <a:gd name="connsiteY131-10790" fmla="*/ 5359416 h 6858000"/>
              <a:gd name="connsiteX132-10791" fmla="*/ 6043311 w 6128435"/>
              <a:gd name="connsiteY132-10792" fmla="*/ 5361407 h 6858000"/>
              <a:gd name="connsiteX133-10793" fmla="*/ 6042954 w 6128435"/>
              <a:gd name="connsiteY133-10794" fmla="*/ 5362576 h 6858000"/>
              <a:gd name="connsiteX134-10795" fmla="*/ 6053435 w 6128435"/>
              <a:gd name="connsiteY134-10796" fmla="*/ 5387547 h 6858000"/>
              <a:gd name="connsiteX135-10797" fmla="*/ 6065933 w 6128435"/>
              <a:gd name="connsiteY135-10798" fmla="*/ 5443002 h 6858000"/>
              <a:gd name="connsiteX136-10799" fmla="*/ 6068640 w 6128435"/>
              <a:gd name="connsiteY136-10800" fmla="*/ 5474503 h 6858000"/>
              <a:gd name="connsiteX137-10801" fmla="*/ 6080922 w 6128435"/>
              <a:gd name="connsiteY137-10802" fmla="*/ 5561070 h 6858000"/>
              <a:gd name="connsiteX138-10803" fmla="*/ 6096949 w 6128435"/>
              <a:gd name="connsiteY138-10804" fmla="*/ 5648179 h 6858000"/>
              <a:gd name="connsiteX139-10805" fmla="*/ 6125703 w 6128435"/>
              <a:gd name="connsiteY139-10806" fmla="*/ 5692894 h 6858000"/>
              <a:gd name="connsiteX140-10807" fmla="*/ 6126670 w 6128435"/>
              <a:gd name="connsiteY140-10808" fmla="*/ 5697882 h 6858000"/>
              <a:gd name="connsiteX141-10809" fmla="*/ 6124061 w 6128435"/>
              <a:gd name="connsiteY141-10810" fmla="*/ 5710294 h 6858000"/>
              <a:gd name="connsiteX142-10811" fmla="*/ 6122213 w 6128435"/>
              <a:gd name="connsiteY142-10812" fmla="*/ 5714762 h 6858000"/>
              <a:gd name="connsiteX143-10813" fmla="*/ 6121353 w 6128435"/>
              <a:gd name="connsiteY143-10814" fmla="*/ 5721725 h 6858000"/>
              <a:gd name="connsiteX144-10815" fmla="*/ 6121607 w 6128435"/>
              <a:gd name="connsiteY144-10816" fmla="*/ 5721959 h 6858000"/>
              <a:gd name="connsiteX145-10817" fmla="*/ 6120262 w 6128435"/>
              <a:gd name="connsiteY145-10818" fmla="*/ 5728358 h 6858000"/>
              <a:gd name="connsiteX146-10819" fmla="*/ 6110194 w 6128435"/>
              <a:gd name="connsiteY146-10820" fmla="*/ 5758853 h 6858000"/>
              <a:gd name="connsiteX147-10821" fmla="*/ 6127519 w 6128435"/>
              <a:gd name="connsiteY147-10822" fmla="*/ 5865775 h 6858000"/>
              <a:gd name="connsiteX148-10823" fmla="*/ 6128435 w 6128435"/>
              <a:gd name="connsiteY148-10824" fmla="*/ 5870164 h 6858000"/>
              <a:gd name="connsiteX149-10825" fmla="*/ 6119217 w 6128435"/>
              <a:gd name="connsiteY149-10826" fmla="*/ 5888542 h 6858000"/>
              <a:gd name="connsiteX150-10827" fmla="*/ 6115966 w 6128435"/>
              <a:gd name="connsiteY150-10828" fmla="*/ 5898387 h 6858000"/>
              <a:gd name="connsiteX151-10829" fmla="*/ 6111924 w 6128435"/>
              <a:gd name="connsiteY151-10830" fmla="*/ 5900444 h 6858000"/>
              <a:gd name="connsiteX152-10831" fmla="*/ 6108716 w 6128435"/>
              <a:gd name="connsiteY152-10832" fmla="*/ 5915345 h 6858000"/>
              <a:gd name="connsiteX153-10833" fmla="*/ 6109524 w 6128435"/>
              <a:gd name="connsiteY153-10834" fmla="*/ 5917328 h 6858000"/>
              <a:gd name="connsiteX154-10835" fmla="*/ 6102493 w 6128435"/>
              <a:gd name="connsiteY154-10836" fmla="*/ 5928602 h 6858000"/>
              <a:gd name="connsiteX155-10837" fmla="*/ 6056863 w 6128435"/>
              <a:gd name="connsiteY155-10838" fmla="*/ 6000643 h 6858000"/>
              <a:gd name="connsiteX156-10839" fmla="*/ 6045436 w 6128435"/>
              <a:gd name="connsiteY156-10840" fmla="*/ 6124480 h 6858000"/>
              <a:gd name="connsiteX157-10841" fmla="*/ 6030489 w 6128435"/>
              <a:gd name="connsiteY157-10842" fmla="*/ 6317666 h 6858000"/>
              <a:gd name="connsiteX158-10843" fmla="*/ 6007492 w 6128435"/>
              <a:gd name="connsiteY158-10844" fmla="*/ 6440818 h 6858000"/>
              <a:gd name="connsiteX159-10845" fmla="*/ 6009467 w 6128435"/>
              <a:gd name="connsiteY159-10846" fmla="*/ 6487076 h 6858000"/>
              <a:gd name="connsiteX160-10847" fmla="*/ 5995064 w 6128435"/>
              <a:gd name="connsiteY160-10848" fmla="*/ 6540791 h 6858000"/>
              <a:gd name="connsiteX161-10849" fmla="*/ 5996309 w 6128435"/>
              <a:gd name="connsiteY161-10850" fmla="*/ 6543961 h 6858000"/>
              <a:gd name="connsiteX162-10851" fmla="*/ 5996048 w 6128435"/>
              <a:gd name="connsiteY162-10852" fmla="*/ 6555444 h 6858000"/>
              <a:gd name="connsiteX163-10853" fmla="*/ 6002524 w 6128435"/>
              <a:gd name="connsiteY163-10854" fmla="*/ 6560188 h 6858000"/>
              <a:gd name="connsiteX164-10855" fmla="*/ 6006823 w 6128435"/>
              <a:gd name="connsiteY164-10856" fmla="*/ 6578546 h 6858000"/>
              <a:gd name="connsiteX165-10857" fmla="*/ 6004510 w 6128435"/>
              <a:gd name="connsiteY165-10858" fmla="*/ 6599256 h 6858000"/>
              <a:gd name="connsiteX166-10859" fmla="*/ 5986207 w 6128435"/>
              <a:gd name="connsiteY166-10860" fmla="*/ 6695855 h 6858000"/>
              <a:gd name="connsiteX167-10861" fmla="*/ 5979428 w 6128435"/>
              <a:gd name="connsiteY167-10862" fmla="*/ 6754678 h 6858000"/>
              <a:gd name="connsiteX168-10863" fmla="*/ 5983398 w 6128435"/>
              <a:gd name="connsiteY168-10864" fmla="*/ 6778641 h 6858000"/>
              <a:gd name="connsiteX169-10865" fmla="*/ 5984543 w 6128435"/>
              <a:gd name="connsiteY169-10866" fmla="*/ 6811016 h 6858000"/>
              <a:gd name="connsiteX170-10867" fmla="*/ 5981802 w 6128435"/>
              <a:gd name="connsiteY170-10868" fmla="*/ 6838578 h 6858000"/>
              <a:gd name="connsiteX171-10869" fmla="*/ 5979671 w 6128435"/>
              <a:gd name="connsiteY171-10870" fmla="*/ 6858000 h 6858000"/>
              <a:gd name="connsiteX172-10871" fmla="*/ 0 w 6128435"/>
              <a:gd name="connsiteY172-10872" fmla="*/ 6858000 h 6858000"/>
              <a:gd name="connsiteX173-10873" fmla="*/ 0 w 6128435"/>
              <a:gd name="connsiteY173-10874" fmla="*/ 0 h 6858000"/>
              <a:gd name="connsiteX0-10875" fmla="*/ 0 w 6128435"/>
              <a:gd name="connsiteY0-10876" fmla="*/ 0 h 6858000"/>
              <a:gd name="connsiteX1-10877" fmla="*/ 4965888 w 6128435"/>
              <a:gd name="connsiteY1-10878" fmla="*/ 0 h 6858000"/>
              <a:gd name="connsiteX2-10879" fmla="*/ 4967767 w 6128435"/>
              <a:gd name="connsiteY2-10880" fmla="*/ 7930 h 6858000"/>
              <a:gd name="connsiteX3-10881" fmla="*/ 4979444 w 6128435"/>
              <a:gd name="connsiteY3-10882" fmla="*/ 43921 h 6858000"/>
              <a:gd name="connsiteX4-10883" fmla="*/ 5021173 w 6128435"/>
              <a:gd name="connsiteY4-10884" fmla="*/ 123738 h 6858000"/>
              <a:gd name="connsiteX5-10885" fmla="*/ 5075458 w 6128435"/>
              <a:gd name="connsiteY5-10886" fmla="*/ 264355 h 6858000"/>
              <a:gd name="connsiteX6-10887" fmla="*/ 5081175 w 6128435"/>
              <a:gd name="connsiteY6-10888" fmla="*/ 277448 h 6858000"/>
              <a:gd name="connsiteX7-10889" fmla="*/ 5097011 w 6128435"/>
              <a:gd name="connsiteY7-10890" fmla="*/ 355616 h 6858000"/>
              <a:gd name="connsiteX8-10891" fmla="*/ 5130982 w 6128435"/>
              <a:gd name="connsiteY8-10892" fmla="*/ 412030 h 6858000"/>
              <a:gd name="connsiteX9-10893" fmla="*/ 5153000 w 6128435"/>
              <a:gd name="connsiteY9-10894" fmla="*/ 507134 h 6858000"/>
              <a:gd name="connsiteX10-10895" fmla="*/ 5171282 w 6128435"/>
              <a:gd name="connsiteY10-10896" fmla="*/ 602071 h 6858000"/>
              <a:gd name="connsiteX11-10897" fmla="*/ 5176196 w 6128435"/>
              <a:gd name="connsiteY11-10898" fmla="*/ 636822 h 6858000"/>
              <a:gd name="connsiteX12-10899" fmla="*/ 5201957 w 6128435"/>
              <a:gd name="connsiteY12-10900" fmla="*/ 736835 h 6858000"/>
              <a:gd name="connsiteX13-10901" fmla="*/ 5185452 w 6128435"/>
              <a:gd name="connsiteY13-10902" fmla="*/ 745392 h 6858000"/>
              <a:gd name="connsiteX14-10903" fmla="*/ 5189051 w 6128435"/>
              <a:gd name="connsiteY14-10904" fmla="*/ 782518 h 6858000"/>
              <a:gd name="connsiteX15-10905" fmla="*/ 5210428 w 6128435"/>
              <a:gd name="connsiteY15-10906" fmla="*/ 815772 h 6858000"/>
              <a:gd name="connsiteX16-10907" fmla="*/ 5221088 w 6128435"/>
              <a:gd name="connsiteY16-10908" fmla="*/ 860193 h 6858000"/>
              <a:gd name="connsiteX17-10909" fmla="*/ 5227653 w 6128435"/>
              <a:gd name="connsiteY17-10910" fmla="*/ 886709 h 6858000"/>
              <a:gd name="connsiteX18-10911" fmla="*/ 5230806 w 6128435"/>
              <a:gd name="connsiteY18-10912" fmla="*/ 961354 h 6858000"/>
              <a:gd name="connsiteX19-10913" fmla="*/ 5201018 w 6128435"/>
              <a:gd name="connsiteY19-10914" fmla="*/ 1095027 h 6858000"/>
              <a:gd name="connsiteX20-10915" fmla="*/ 5202153 w 6128435"/>
              <a:gd name="connsiteY20-10916" fmla="*/ 1133224 h 6858000"/>
              <a:gd name="connsiteX21-10917" fmla="*/ 5207370 w 6128435"/>
              <a:gd name="connsiteY21-10918" fmla="*/ 1138097 h 6858000"/>
              <a:gd name="connsiteX22-10919" fmla="*/ 5189234 w 6128435"/>
              <a:gd name="connsiteY22-10920" fmla="*/ 1193495 h 6858000"/>
              <a:gd name="connsiteX23-10921" fmla="*/ 5202769 w 6128435"/>
              <a:gd name="connsiteY23-10922" fmla="*/ 1269450 h 6858000"/>
              <a:gd name="connsiteX24-10923" fmla="*/ 5225968 w 6128435"/>
              <a:gd name="connsiteY24-10924" fmla="*/ 1357994 h 6858000"/>
              <a:gd name="connsiteX25-10925" fmla="*/ 5233819 w 6128435"/>
              <a:gd name="connsiteY25-10926" fmla="*/ 1380922 h 6858000"/>
              <a:gd name="connsiteX26-10927" fmla="*/ 5237226 w 6128435"/>
              <a:gd name="connsiteY26-10928" fmla="*/ 1441327 h 6858000"/>
              <a:gd name="connsiteX27-10929" fmla="*/ 5244434 w 6128435"/>
              <a:gd name="connsiteY27-10930" fmla="*/ 1580810 h 6858000"/>
              <a:gd name="connsiteX28-10931" fmla="*/ 5251453 w 6128435"/>
              <a:gd name="connsiteY28-10932" fmla="*/ 1583934 h 6858000"/>
              <a:gd name="connsiteX29-10933" fmla="*/ 5253136 w 6128435"/>
              <a:gd name="connsiteY29-10934" fmla="*/ 1595457 h 6858000"/>
              <a:gd name="connsiteX30-10935" fmla="*/ 5254863 w 6128435"/>
              <a:gd name="connsiteY30-10936" fmla="*/ 1598311 h 6858000"/>
              <a:gd name="connsiteX31-10937" fmla="*/ 5263491 w 6128435"/>
              <a:gd name="connsiteY31-10938" fmla="*/ 1642938 h 6858000"/>
              <a:gd name="connsiteX32-10939" fmla="*/ 5261314 w 6128435"/>
              <a:gd name="connsiteY32-10940" fmla="*/ 1689177 h 6858000"/>
              <a:gd name="connsiteX33-10941" fmla="*/ 5259788 w 6128435"/>
              <a:gd name="connsiteY33-10942" fmla="*/ 1768516 h 6858000"/>
              <a:gd name="connsiteX34-10943" fmla="*/ 5272526 w 6128435"/>
              <a:gd name="connsiteY34-10944" fmla="*/ 1936940 h 6858000"/>
              <a:gd name="connsiteX35-10945" fmla="*/ 5252592 w 6128435"/>
              <a:gd name="connsiteY35-10946" fmla="*/ 2092210 h 6858000"/>
              <a:gd name="connsiteX36-10947" fmla="*/ 5264303 w 6128435"/>
              <a:gd name="connsiteY36-10948" fmla="*/ 2225157 h 6858000"/>
              <a:gd name="connsiteX37-10949" fmla="*/ 5254949 w 6128435"/>
              <a:gd name="connsiteY37-10950" fmla="*/ 2236160 h 6858000"/>
              <a:gd name="connsiteX38-10951" fmla="*/ 5250104 w 6128435"/>
              <a:gd name="connsiteY38-10952" fmla="*/ 2249166 h 6858000"/>
              <a:gd name="connsiteX39-10953" fmla="*/ 5251214 w 6128435"/>
              <a:gd name="connsiteY39-10954" fmla="*/ 2250944 h 6858000"/>
              <a:gd name="connsiteX40-10955" fmla="*/ 5250644 w 6128435"/>
              <a:gd name="connsiteY40-10956" fmla="*/ 2266619 h 6858000"/>
              <a:gd name="connsiteX41-10957" fmla="*/ 5247111 w 6128435"/>
              <a:gd name="connsiteY41-10958" fmla="*/ 2269679 h 6858000"/>
              <a:gd name="connsiteX42-10959" fmla="*/ 5245653 w 6128435"/>
              <a:gd name="connsiteY42-10960" fmla="*/ 2280317 h 6858000"/>
              <a:gd name="connsiteX43-10961" fmla="*/ 5239901 w 6128435"/>
              <a:gd name="connsiteY43-10962" fmla="*/ 2300961 h 6858000"/>
              <a:gd name="connsiteX44-10963" fmla="*/ 5293877 w 6128435"/>
              <a:gd name="connsiteY44-10964" fmla="*/ 2368649 h 6858000"/>
              <a:gd name="connsiteX45-10965" fmla="*/ 5311338 w 6128435"/>
              <a:gd name="connsiteY45-10966" fmla="*/ 2404034 h 6858000"/>
              <a:gd name="connsiteX46-10967" fmla="*/ 5338366 w 6128435"/>
              <a:gd name="connsiteY46-10968" fmla="*/ 2465052 h 6858000"/>
              <a:gd name="connsiteX47-10969" fmla="*/ 5307538 w 6128435"/>
              <a:gd name="connsiteY47-10970" fmla="*/ 2514685 h 6858000"/>
              <a:gd name="connsiteX48-10971" fmla="*/ 5337604 w 6128435"/>
              <a:gd name="connsiteY48-10972" fmla="*/ 2597632 h 6858000"/>
              <a:gd name="connsiteX49-10973" fmla="*/ 5407503 w 6128435"/>
              <a:gd name="connsiteY49-10974" fmla="*/ 2786290 h 6858000"/>
              <a:gd name="connsiteX50-10975" fmla="*/ 5407356 w 6128435"/>
              <a:gd name="connsiteY50-10976" fmla="*/ 2787545 h 6858000"/>
              <a:gd name="connsiteX51-10977" fmla="*/ 5411130 w 6128435"/>
              <a:gd name="connsiteY51-10978" fmla="*/ 2788640 h 6858000"/>
              <a:gd name="connsiteX52-10979" fmla="*/ 5416439 w 6128435"/>
              <a:gd name="connsiteY52-10980" fmla="*/ 2805666 h 6858000"/>
              <a:gd name="connsiteX53-10981" fmla="*/ 5416589 w 6128435"/>
              <a:gd name="connsiteY53-10982" fmla="*/ 2810822 h 6858000"/>
              <a:gd name="connsiteX54-10983" fmla="*/ 5418542 w 6128435"/>
              <a:gd name="connsiteY54-10984" fmla="*/ 2817745 h 6858000"/>
              <a:gd name="connsiteX55-10985" fmla="*/ 5418847 w 6128435"/>
              <a:gd name="connsiteY55-10986" fmla="*/ 2817825 h 6858000"/>
              <a:gd name="connsiteX56-10987" fmla="*/ 5423364 w 6128435"/>
              <a:gd name="connsiteY56-10988" fmla="*/ 2858292 h 6858000"/>
              <a:gd name="connsiteX57-10989" fmla="*/ 5479298 w 6128435"/>
              <a:gd name="connsiteY57-10990" fmla="*/ 2947791 h 6858000"/>
              <a:gd name="connsiteX58-10991" fmla="*/ 5481770 w 6128435"/>
              <a:gd name="connsiteY58-10992" fmla="*/ 2951352 h 6858000"/>
              <a:gd name="connsiteX59-10993" fmla="*/ 5481013 w 6128435"/>
              <a:gd name="connsiteY59-10994" fmla="*/ 2973461 h 6858000"/>
              <a:gd name="connsiteX60-10995" fmla="*/ 5482045 w 6128435"/>
              <a:gd name="connsiteY60-10996" fmla="*/ 2984371 h 6858000"/>
              <a:gd name="connsiteX61-10997" fmla="*/ 5479405 w 6128435"/>
              <a:gd name="connsiteY61-10998" fmla="*/ 2988507 h 6858000"/>
              <a:gd name="connsiteX62-10999" fmla="*/ 5482415 w 6128435"/>
              <a:gd name="connsiteY62-11000" fmla="*/ 3004079 h 6858000"/>
              <a:gd name="connsiteX63-11001" fmla="*/ 5483865 w 6128435"/>
              <a:gd name="connsiteY63-11002" fmla="*/ 3005467 h 6858000"/>
              <a:gd name="connsiteX64-11003" fmla="*/ 5482236 w 6128435"/>
              <a:gd name="connsiteY64-11004" fmla="*/ 3019791 h 6858000"/>
              <a:gd name="connsiteX65-11005" fmla="*/ 5475895 w 6128435"/>
              <a:gd name="connsiteY65-11006" fmla="*/ 3033578 h 6858000"/>
              <a:gd name="connsiteX66-11007" fmla="*/ 5477595 w 6128435"/>
              <a:gd name="connsiteY66-11008" fmla="*/ 3250534 h 6858000"/>
              <a:gd name="connsiteX67-11009" fmla="*/ 5532836 w 6128435"/>
              <a:gd name="connsiteY67-11010" fmla="*/ 3353840 h 6858000"/>
              <a:gd name="connsiteX68-11011" fmla="*/ 5561229 w 6128435"/>
              <a:gd name="connsiteY68-11012" fmla="*/ 3395784 h 6858000"/>
              <a:gd name="connsiteX69-11013" fmla="*/ 5589758 w 6128435"/>
              <a:gd name="connsiteY69-11014" fmla="*/ 3506453 h 6858000"/>
              <a:gd name="connsiteX70-11015" fmla="*/ 5596144 w 6128435"/>
              <a:gd name="connsiteY70-11016" fmla="*/ 3534624 h 6858000"/>
              <a:gd name="connsiteX71-11017" fmla="*/ 5597750 w 6128435"/>
              <a:gd name="connsiteY71-11018" fmla="*/ 3534129 h 6858000"/>
              <a:gd name="connsiteX72-11019" fmla="*/ 5599700 w 6128435"/>
              <a:gd name="connsiteY72-11020" fmla="*/ 3547221 h 6858000"/>
              <a:gd name="connsiteX73-11021" fmla="*/ 5615031 w 6128435"/>
              <a:gd name="connsiteY73-11022" fmla="*/ 3557482 h 6858000"/>
              <a:gd name="connsiteX74-11023" fmla="*/ 5618377 w 6128435"/>
              <a:gd name="connsiteY74-11024" fmla="*/ 3588431 h 6858000"/>
              <a:gd name="connsiteX75-11025" fmla="*/ 5612155 w 6128435"/>
              <a:gd name="connsiteY75-11026" fmla="*/ 3589869 h 6858000"/>
              <a:gd name="connsiteX76-11027" fmla="*/ 5620843 w 6128435"/>
              <a:gd name="connsiteY76-11028" fmla="*/ 3606745 h 6858000"/>
              <a:gd name="connsiteX77-11029" fmla="*/ 5655472 w 6128435"/>
              <a:gd name="connsiteY77-11030" fmla="*/ 3678877 h 6858000"/>
              <a:gd name="connsiteX78-11031" fmla="*/ 5680448 w 6128435"/>
              <a:gd name="connsiteY78-11032" fmla="*/ 3717760 h 6858000"/>
              <a:gd name="connsiteX79-11033" fmla="*/ 5683015 w 6128435"/>
              <a:gd name="connsiteY79-11034" fmla="*/ 3762025 h 6858000"/>
              <a:gd name="connsiteX80-11035" fmla="*/ 5696643 w 6128435"/>
              <a:gd name="connsiteY80-11036" fmla="*/ 3773888 h 6858000"/>
              <a:gd name="connsiteX81-11037" fmla="*/ 5699203 w 6128435"/>
              <a:gd name="connsiteY81-11038" fmla="*/ 3775823 h 6858000"/>
              <a:gd name="connsiteX82-11039" fmla="*/ 5704824 w 6128435"/>
              <a:gd name="connsiteY82-11040" fmla="*/ 3785966 h 6858000"/>
              <a:gd name="connsiteX83-11041" fmla="*/ 5712204 w 6128435"/>
              <a:gd name="connsiteY83-11042" fmla="*/ 3785830 h 6858000"/>
              <a:gd name="connsiteX84-11043" fmla="*/ 5724816 w 6128435"/>
              <a:gd name="connsiteY84-11044" fmla="*/ 3798949 h 6858000"/>
              <a:gd name="connsiteX85-11045" fmla="*/ 5733539 w 6128435"/>
              <a:gd name="connsiteY85-11046" fmla="*/ 3818457 h 6858000"/>
              <a:gd name="connsiteX86-11047" fmla="*/ 5768491 w 6128435"/>
              <a:gd name="connsiteY86-11048" fmla="*/ 3914399 h 6858000"/>
              <a:gd name="connsiteX87-11049" fmla="*/ 5793123 w 6128435"/>
              <a:gd name="connsiteY87-11050" fmla="*/ 3969952 h 6858000"/>
              <a:gd name="connsiteX88-11051" fmla="*/ 5808321 w 6128435"/>
              <a:gd name="connsiteY88-11052" fmla="*/ 3988153 h 6858000"/>
              <a:gd name="connsiteX89-11053" fmla="*/ 5825621 w 6128435"/>
              <a:gd name="connsiteY89-11054" fmla="*/ 4015525 h 6858000"/>
              <a:gd name="connsiteX90-11055" fmla="*/ 5860672 w 6128435"/>
              <a:gd name="connsiteY90-11056" fmla="*/ 4061579 h 6858000"/>
              <a:gd name="connsiteX91-11057" fmla="*/ 5872173 w 6128435"/>
              <a:gd name="connsiteY91-11058" fmla="*/ 4088497 h 6858000"/>
              <a:gd name="connsiteX92-11059" fmla="*/ 5883705 w 6128435"/>
              <a:gd name="connsiteY92-11060" fmla="*/ 4101899 h 6858000"/>
              <a:gd name="connsiteX93-11061" fmla="*/ 5885314 w 6128435"/>
              <a:gd name="connsiteY93-11062" fmla="*/ 4108387 h 6858000"/>
              <a:gd name="connsiteX94-11063" fmla="*/ 5894095 w 6128435"/>
              <a:gd name="connsiteY94-11064" fmla="*/ 4128857 h 6858000"/>
              <a:gd name="connsiteX95-11065" fmla="*/ 5898339 w 6128435"/>
              <a:gd name="connsiteY95-11066" fmla="*/ 4140800 h 6858000"/>
              <a:gd name="connsiteX96-11067" fmla="*/ 5899734 w 6128435"/>
              <a:gd name="connsiteY96-11068" fmla="*/ 4145632 h 6858000"/>
              <a:gd name="connsiteX97-11069" fmla="*/ 5897098 w 6128435"/>
              <a:gd name="connsiteY97-11070" fmla="*/ 4157819 h 6858000"/>
              <a:gd name="connsiteX98-11071" fmla="*/ 5903513 w 6128435"/>
              <a:gd name="connsiteY98-11072" fmla="*/ 4187661 h 6858000"/>
              <a:gd name="connsiteX99-11073" fmla="*/ 5917114 w 6128435"/>
              <a:gd name="connsiteY99-11074" fmla="*/ 4213096 h 6858000"/>
              <a:gd name="connsiteX100-11075" fmla="*/ 5921153 w 6128435"/>
              <a:gd name="connsiteY100-11076" fmla="*/ 4236222 h 6858000"/>
              <a:gd name="connsiteX101-11077" fmla="*/ 5924233 w 6128435"/>
              <a:gd name="connsiteY101-11078" fmla="*/ 4242060 h 6858000"/>
              <a:gd name="connsiteX102-11079" fmla="*/ 5928910 w 6128435"/>
              <a:gd name="connsiteY102-11080" fmla="*/ 4300973 h 6858000"/>
              <a:gd name="connsiteX103-11081" fmla="*/ 5939320 w 6128435"/>
              <a:gd name="connsiteY103-11082" fmla="*/ 4340435 h 6858000"/>
              <a:gd name="connsiteX104-11083" fmla="*/ 5946705 w 6128435"/>
              <a:gd name="connsiteY104-11084" fmla="*/ 4428051 h 6858000"/>
              <a:gd name="connsiteX105-11085" fmla="*/ 5949261 w 6128435"/>
              <a:gd name="connsiteY105-11086" fmla="*/ 4449185 h 6858000"/>
              <a:gd name="connsiteX106-11087" fmla="*/ 5957504 w 6128435"/>
              <a:gd name="connsiteY106-11088" fmla="*/ 4465911 h 6858000"/>
              <a:gd name="connsiteX107-11089" fmla="*/ 5964689 w 6128435"/>
              <a:gd name="connsiteY107-11090" fmla="*/ 4468532 h 6858000"/>
              <a:gd name="connsiteX108-11091" fmla="*/ 5967062 w 6128435"/>
              <a:gd name="connsiteY108-11092" fmla="*/ 4479923 h 6858000"/>
              <a:gd name="connsiteX109-11093" fmla="*/ 5968960 w 6128435"/>
              <a:gd name="connsiteY109-11094" fmla="*/ 4482655 h 6858000"/>
              <a:gd name="connsiteX110-11095" fmla="*/ 5978567 w 6128435"/>
              <a:gd name="connsiteY110-11096" fmla="*/ 4498605 h 6858000"/>
              <a:gd name="connsiteX111-11097" fmla="*/ 5980106 w 6128435"/>
              <a:gd name="connsiteY111-11098" fmla="*/ 4585087 h 6858000"/>
              <a:gd name="connsiteX112-11099" fmla="*/ 5998138 w 6128435"/>
              <a:gd name="connsiteY112-11100" fmla="*/ 4697518 h 6858000"/>
              <a:gd name="connsiteX113-11101" fmla="*/ 6013516 w 6128435"/>
              <a:gd name="connsiteY113-11102" fmla="*/ 4786619 h 6858000"/>
              <a:gd name="connsiteX114-11103" fmla="*/ 6025404 w 6128435"/>
              <a:gd name="connsiteY114-11104" fmla="*/ 4858148 h 6858000"/>
              <a:gd name="connsiteX115-11105" fmla="*/ 6007749 w 6128435"/>
              <a:gd name="connsiteY115-11106" fmla="*/ 4964715 h 6858000"/>
              <a:gd name="connsiteX116-11107" fmla="*/ 6005269 w 6128435"/>
              <a:gd name="connsiteY116-11108" fmla="*/ 5150567 h 6858000"/>
              <a:gd name="connsiteX117-11109" fmla="*/ 6001127 w 6128435"/>
              <a:gd name="connsiteY117-11110" fmla="*/ 5164609 h 6858000"/>
              <a:gd name="connsiteX118-11111" fmla="*/ 5996647 w 6128435"/>
              <a:gd name="connsiteY118-11112" fmla="*/ 5185640 h 6858000"/>
              <a:gd name="connsiteX119-11113" fmla="*/ 5998514 w 6128435"/>
              <a:gd name="connsiteY119-11114" fmla="*/ 5189673 h 6858000"/>
              <a:gd name="connsiteX120-11115" fmla="*/ 5995970 w 6128435"/>
              <a:gd name="connsiteY120-11116" fmla="*/ 5221547 h 6858000"/>
              <a:gd name="connsiteX121-11117" fmla="*/ 5997218 w 6128435"/>
              <a:gd name="connsiteY121-11118" fmla="*/ 5222031 h 6858000"/>
              <a:gd name="connsiteX122-11119" fmla="*/ 6002116 w 6128435"/>
              <a:gd name="connsiteY122-11120" fmla="*/ 5231223 h 6858000"/>
              <a:gd name="connsiteX123-11121" fmla="*/ 6008541 w 6128435"/>
              <a:gd name="connsiteY123-11122" fmla="*/ 5248680 h 6858000"/>
              <a:gd name="connsiteX124-11123" fmla="*/ 6039260 w 6128435"/>
              <a:gd name="connsiteY124-11124" fmla="*/ 5289518 h 6858000"/>
              <a:gd name="connsiteX125-11125" fmla="*/ 6036748 w 6128435"/>
              <a:gd name="connsiteY125-11126" fmla="*/ 5322752 h 6858000"/>
              <a:gd name="connsiteX126-11127" fmla="*/ 6036943 w 6128435"/>
              <a:gd name="connsiteY126-11128" fmla="*/ 5329480 h 6858000"/>
              <a:gd name="connsiteX127-11129" fmla="*/ 6037236 w 6128435"/>
              <a:gd name="connsiteY127-11130" fmla="*/ 5329634 h 6858000"/>
              <a:gd name="connsiteX128-11131" fmla="*/ 6038019 w 6128435"/>
              <a:gd name="connsiteY128-11132" fmla="*/ 5336764 h 6858000"/>
              <a:gd name="connsiteX129-11133" fmla="*/ 6037298 w 6128435"/>
              <a:gd name="connsiteY129-11134" fmla="*/ 5341753 h 6858000"/>
              <a:gd name="connsiteX130-11135" fmla="*/ 6037677 w 6128435"/>
              <a:gd name="connsiteY130-11136" fmla="*/ 5354807 h 6858000"/>
              <a:gd name="connsiteX131-11137" fmla="*/ 6039728 w 6128435"/>
              <a:gd name="connsiteY131-11138" fmla="*/ 5359416 h 6858000"/>
              <a:gd name="connsiteX132-11139" fmla="*/ 6043311 w 6128435"/>
              <a:gd name="connsiteY132-11140" fmla="*/ 5361407 h 6858000"/>
              <a:gd name="connsiteX133-11141" fmla="*/ 6042954 w 6128435"/>
              <a:gd name="connsiteY133-11142" fmla="*/ 5362576 h 6858000"/>
              <a:gd name="connsiteX134-11143" fmla="*/ 6053435 w 6128435"/>
              <a:gd name="connsiteY134-11144" fmla="*/ 5387547 h 6858000"/>
              <a:gd name="connsiteX135-11145" fmla="*/ 6065933 w 6128435"/>
              <a:gd name="connsiteY135-11146" fmla="*/ 5443002 h 6858000"/>
              <a:gd name="connsiteX136-11147" fmla="*/ 6068640 w 6128435"/>
              <a:gd name="connsiteY136-11148" fmla="*/ 5474503 h 6858000"/>
              <a:gd name="connsiteX137-11149" fmla="*/ 6080922 w 6128435"/>
              <a:gd name="connsiteY137-11150" fmla="*/ 5561070 h 6858000"/>
              <a:gd name="connsiteX138-11151" fmla="*/ 6096949 w 6128435"/>
              <a:gd name="connsiteY138-11152" fmla="*/ 5648179 h 6858000"/>
              <a:gd name="connsiteX139-11153" fmla="*/ 6125703 w 6128435"/>
              <a:gd name="connsiteY139-11154" fmla="*/ 5692894 h 6858000"/>
              <a:gd name="connsiteX140-11155" fmla="*/ 6126670 w 6128435"/>
              <a:gd name="connsiteY140-11156" fmla="*/ 5697882 h 6858000"/>
              <a:gd name="connsiteX141-11157" fmla="*/ 6124061 w 6128435"/>
              <a:gd name="connsiteY141-11158" fmla="*/ 5710294 h 6858000"/>
              <a:gd name="connsiteX142-11159" fmla="*/ 6122213 w 6128435"/>
              <a:gd name="connsiteY142-11160" fmla="*/ 5714762 h 6858000"/>
              <a:gd name="connsiteX143-11161" fmla="*/ 6121353 w 6128435"/>
              <a:gd name="connsiteY143-11162" fmla="*/ 5721725 h 6858000"/>
              <a:gd name="connsiteX144-11163" fmla="*/ 6121607 w 6128435"/>
              <a:gd name="connsiteY144-11164" fmla="*/ 5721959 h 6858000"/>
              <a:gd name="connsiteX145-11165" fmla="*/ 6120262 w 6128435"/>
              <a:gd name="connsiteY145-11166" fmla="*/ 5728358 h 6858000"/>
              <a:gd name="connsiteX146-11167" fmla="*/ 6110194 w 6128435"/>
              <a:gd name="connsiteY146-11168" fmla="*/ 5758853 h 6858000"/>
              <a:gd name="connsiteX147-11169" fmla="*/ 6127519 w 6128435"/>
              <a:gd name="connsiteY147-11170" fmla="*/ 5865775 h 6858000"/>
              <a:gd name="connsiteX148-11171" fmla="*/ 6128435 w 6128435"/>
              <a:gd name="connsiteY148-11172" fmla="*/ 5870164 h 6858000"/>
              <a:gd name="connsiteX149-11173" fmla="*/ 6119217 w 6128435"/>
              <a:gd name="connsiteY149-11174" fmla="*/ 5888542 h 6858000"/>
              <a:gd name="connsiteX150-11175" fmla="*/ 6115966 w 6128435"/>
              <a:gd name="connsiteY150-11176" fmla="*/ 5898387 h 6858000"/>
              <a:gd name="connsiteX151-11177" fmla="*/ 6111924 w 6128435"/>
              <a:gd name="connsiteY151-11178" fmla="*/ 5900444 h 6858000"/>
              <a:gd name="connsiteX152-11179" fmla="*/ 6108716 w 6128435"/>
              <a:gd name="connsiteY152-11180" fmla="*/ 5915345 h 6858000"/>
              <a:gd name="connsiteX153-11181" fmla="*/ 6109524 w 6128435"/>
              <a:gd name="connsiteY153-11182" fmla="*/ 5917328 h 6858000"/>
              <a:gd name="connsiteX154-11183" fmla="*/ 6102493 w 6128435"/>
              <a:gd name="connsiteY154-11184" fmla="*/ 5928602 h 6858000"/>
              <a:gd name="connsiteX155-11185" fmla="*/ 6056863 w 6128435"/>
              <a:gd name="connsiteY155-11186" fmla="*/ 6000643 h 6858000"/>
              <a:gd name="connsiteX156-11187" fmla="*/ 6045436 w 6128435"/>
              <a:gd name="connsiteY156-11188" fmla="*/ 6124480 h 6858000"/>
              <a:gd name="connsiteX157-11189" fmla="*/ 6030489 w 6128435"/>
              <a:gd name="connsiteY157-11190" fmla="*/ 6317666 h 6858000"/>
              <a:gd name="connsiteX158-11191" fmla="*/ 6007492 w 6128435"/>
              <a:gd name="connsiteY158-11192" fmla="*/ 6440818 h 6858000"/>
              <a:gd name="connsiteX159-11193" fmla="*/ 6009467 w 6128435"/>
              <a:gd name="connsiteY159-11194" fmla="*/ 6487076 h 6858000"/>
              <a:gd name="connsiteX160-11195" fmla="*/ 5995064 w 6128435"/>
              <a:gd name="connsiteY160-11196" fmla="*/ 6540791 h 6858000"/>
              <a:gd name="connsiteX161-11197" fmla="*/ 5996309 w 6128435"/>
              <a:gd name="connsiteY161-11198" fmla="*/ 6543961 h 6858000"/>
              <a:gd name="connsiteX162-11199" fmla="*/ 5996048 w 6128435"/>
              <a:gd name="connsiteY162-11200" fmla="*/ 6555444 h 6858000"/>
              <a:gd name="connsiteX163-11201" fmla="*/ 6002524 w 6128435"/>
              <a:gd name="connsiteY163-11202" fmla="*/ 6560188 h 6858000"/>
              <a:gd name="connsiteX164-11203" fmla="*/ 6006823 w 6128435"/>
              <a:gd name="connsiteY164-11204" fmla="*/ 6578546 h 6858000"/>
              <a:gd name="connsiteX165-11205" fmla="*/ 6004510 w 6128435"/>
              <a:gd name="connsiteY165-11206" fmla="*/ 6599256 h 6858000"/>
              <a:gd name="connsiteX166-11207" fmla="*/ 5986207 w 6128435"/>
              <a:gd name="connsiteY166-11208" fmla="*/ 6695855 h 6858000"/>
              <a:gd name="connsiteX167-11209" fmla="*/ 5979428 w 6128435"/>
              <a:gd name="connsiteY167-11210" fmla="*/ 6754678 h 6858000"/>
              <a:gd name="connsiteX168-11211" fmla="*/ 5983398 w 6128435"/>
              <a:gd name="connsiteY168-11212" fmla="*/ 6778641 h 6858000"/>
              <a:gd name="connsiteX169-11213" fmla="*/ 5984543 w 6128435"/>
              <a:gd name="connsiteY169-11214" fmla="*/ 6811016 h 6858000"/>
              <a:gd name="connsiteX170-11215" fmla="*/ 5981802 w 6128435"/>
              <a:gd name="connsiteY170-11216" fmla="*/ 6838578 h 6858000"/>
              <a:gd name="connsiteX171-11217" fmla="*/ 5979671 w 6128435"/>
              <a:gd name="connsiteY171-11218" fmla="*/ 6858000 h 6858000"/>
              <a:gd name="connsiteX172-11219" fmla="*/ 0 w 6128435"/>
              <a:gd name="connsiteY172-11220" fmla="*/ 6858000 h 6858000"/>
              <a:gd name="connsiteX173-11221" fmla="*/ 0 w 6128435"/>
              <a:gd name="connsiteY173-11222" fmla="*/ 0 h 6858000"/>
              <a:gd name="connsiteX0-11223" fmla="*/ 0 w 6128435"/>
              <a:gd name="connsiteY0-11224" fmla="*/ 0 h 6858000"/>
              <a:gd name="connsiteX1-11225" fmla="*/ 4965888 w 6128435"/>
              <a:gd name="connsiteY1-11226" fmla="*/ 0 h 6858000"/>
              <a:gd name="connsiteX2-11227" fmla="*/ 4967767 w 6128435"/>
              <a:gd name="connsiteY2-11228" fmla="*/ 7930 h 6858000"/>
              <a:gd name="connsiteX3-11229" fmla="*/ 4979444 w 6128435"/>
              <a:gd name="connsiteY3-11230" fmla="*/ 43921 h 6858000"/>
              <a:gd name="connsiteX4-11231" fmla="*/ 5021173 w 6128435"/>
              <a:gd name="connsiteY4-11232" fmla="*/ 123738 h 6858000"/>
              <a:gd name="connsiteX5-11233" fmla="*/ 5075458 w 6128435"/>
              <a:gd name="connsiteY5-11234" fmla="*/ 264355 h 6858000"/>
              <a:gd name="connsiteX6-11235" fmla="*/ 5081175 w 6128435"/>
              <a:gd name="connsiteY6-11236" fmla="*/ 277448 h 6858000"/>
              <a:gd name="connsiteX7-11237" fmla="*/ 5097011 w 6128435"/>
              <a:gd name="connsiteY7-11238" fmla="*/ 355616 h 6858000"/>
              <a:gd name="connsiteX8-11239" fmla="*/ 5130982 w 6128435"/>
              <a:gd name="connsiteY8-11240" fmla="*/ 412030 h 6858000"/>
              <a:gd name="connsiteX9-11241" fmla="*/ 5153000 w 6128435"/>
              <a:gd name="connsiteY9-11242" fmla="*/ 507134 h 6858000"/>
              <a:gd name="connsiteX10-11243" fmla="*/ 5171282 w 6128435"/>
              <a:gd name="connsiteY10-11244" fmla="*/ 602071 h 6858000"/>
              <a:gd name="connsiteX11-11245" fmla="*/ 5176196 w 6128435"/>
              <a:gd name="connsiteY11-11246" fmla="*/ 636822 h 6858000"/>
              <a:gd name="connsiteX12-11247" fmla="*/ 5201957 w 6128435"/>
              <a:gd name="connsiteY12-11248" fmla="*/ 736835 h 6858000"/>
              <a:gd name="connsiteX13-11249" fmla="*/ 5185452 w 6128435"/>
              <a:gd name="connsiteY13-11250" fmla="*/ 745392 h 6858000"/>
              <a:gd name="connsiteX14-11251" fmla="*/ 5189051 w 6128435"/>
              <a:gd name="connsiteY14-11252" fmla="*/ 782518 h 6858000"/>
              <a:gd name="connsiteX15-11253" fmla="*/ 5210428 w 6128435"/>
              <a:gd name="connsiteY15-11254" fmla="*/ 815772 h 6858000"/>
              <a:gd name="connsiteX16-11255" fmla="*/ 5221088 w 6128435"/>
              <a:gd name="connsiteY16-11256" fmla="*/ 860193 h 6858000"/>
              <a:gd name="connsiteX17-11257" fmla="*/ 5227653 w 6128435"/>
              <a:gd name="connsiteY17-11258" fmla="*/ 886709 h 6858000"/>
              <a:gd name="connsiteX18-11259" fmla="*/ 5230806 w 6128435"/>
              <a:gd name="connsiteY18-11260" fmla="*/ 961354 h 6858000"/>
              <a:gd name="connsiteX19-11261" fmla="*/ 5201018 w 6128435"/>
              <a:gd name="connsiteY19-11262" fmla="*/ 1095027 h 6858000"/>
              <a:gd name="connsiteX20-11263" fmla="*/ 5202153 w 6128435"/>
              <a:gd name="connsiteY20-11264" fmla="*/ 1133224 h 6858000"/>
              <a:gd name="connsiteX21-11265" fmla="*/ 5207370 w 6128435"/>
              <a:gd name="connsiteY21-11266" fmla="*/ 1138097 h 6858000"/>
              <a:gd name="connsiteX22-11267" fmla="*/ 5189234 w 6128435"/>
              <a:gd name="connsiteY22-11268" fmla="*/ 1193495 h 6858000"/>
              <a:gd name="connsiteX23-11269" fmla="*/ 5202769 w 6128435"/>
              <a:gd name="connsiteY23-11270" fmla="*/ 1269450 h 6858000"/>
              <a:gd name="connsiteX24-11271" fmla="*/ 5225968 w 6128435"/>
              <a:gd name="connsiteY24-11272" fmla="*/ 1357994 h 6858000"/>
              <a:gd name="connsiteX25-11273" fmla="*/ 5233819 w 6128435"/>
              <a:gd name="connsiteY25-11274" fmla="*/ 1380922 h 6858000"/>
              <a:gd name="connsiteX26-11275" fmla="*/ 5237226 w 6128435"/>
              <a:gd name="connsiteY26-11276" fmla="*/ 1441327 h 6858000"/>
              <a:gd name="connsiteX27-11277" fmla="*/ 5244434 w 6128435"/>
              <a:gd name="connsiteY27-11278" fmla="*/ 1580810 h 6858000"/>
              <a:gd name="connsiteX28-11279" fmla="*/ 5251453 w 6128435"/>
              <a:gd name="connsiteY28-11280" fmla="*/ 1583934 h 6858000"/>
              <a:gd name="connsiteX29-11281" fmla="*/ 5253136 w 6128435"/>
              <a:gd name="connsiteY29-11282" fmla="*/ 1595457 h 6858000"/>
              <a:gd name="connsiteX30-11283" fmla="*/ 5254863 w 6128435"/>
              <a:gd name="connsiteY30-11284" fmla="*/ 1598311 h 6858000"/>
              <a:gd name="connsiteX31-11285" fmla="*/ 5263491 w 6128435"/>
              <a:gd name="connsiteY31-11286" fmla="*/ 1642938 h 6858000"/>
              <a:gd name="connsiteX32-11287" fmla="*/ 5261314 w 6128435"/>
              <a:gd name="connsiteY32-11288" fmla="*/ 1689177 h 6858000"/>
              <a:gd name="connsiteX33-11289" fmla="*/ 5259788 w 6128435"/>
              <a:gd name="connsiteY33-11290" fmla="*/ 1768516 h 6858000"/>
              <a:gd name="connsiteX34-11291" fmla="*/ 5272526 w 6128435"/>
              <a:gd name="connsiteY34-11292" fmla="*/ 1936940 h 6858000"/>
              <a:gd name="connsiteX35-11293" fmla="*/ 5252592 w 6128435"/>
              <a:gd name="connsiteY35-11294" fmla="*/ 2092210 h 6858000"/>
              <a:gd name="connsiteX36-11295" fmla="*/ 5264303 w 6128435"/>
              <a:gd name="connsiteY36-11296" fmla="*/ 2225157 h 6858000"/>
              <a:gd name="connsiteX37-11297" fmla="*/ 5254949 w 6128435"/>
              <a:gd name="connsiteY37-11298" fmla="*/ 2236160 h 6858000"/>
              <a:gd name="connsiteX38-11299" fmla="*/ 5250104 w 6128435"/>
              <a:gd name="connsiteY38-11300" fmla="*/ 2249166 h 6858000"/>
              <a:gd name="connsiteX39-11301" fmla="*/ 5251214 w 6128435"/>
              <a:gd name="connsiteY39-11302" fmla="*/ 2250944 h 6858000"/>
              <a:gd name="connsiteX40-11303" fmla="*/ 5250644 w 6128435"/>
              <a:gd name="connsiteY40-11304" fmla="*/ 2266619 h 6858000"/>
              <a:gd name="connsiteX41-11305" fmla="*/ 5247111 w 6128435"/>
              <a:gd name="connsiteY41-11306" fmla="*/ 2269679 h 6858000"/>
              <a:gd name="connsiteX42-11307" fmla="*/ 5245653 w 6128435"/>
              <a:gd name="connsiteY42-11308" fmla="*/ 2280317 h 6858000"/>
              <a:gd name="connsiteX43-11309" fmla="*/ 5239901 w 6128435"/>
              <a:gd name="connsiteY43-11310" fmla="*/ 2300961 h 6858000"/>
              <a:gd name="connsiteX44-11311" fmla="*/ 5293877 w 6128435"/>
              <a:gd name="connsiteY44-11312" fmla="*/ 2368649 h 6858000"/>
              <a:gd name="connsiteX45-11313" fmla="*/ 5311338 w 6128435"/>
              <a:gd name="connsiteY45-11314" fmla="*/ 2404034 h 6858000"/>
              <a:gd name="connsiteX46-11315" fmla="*/ 5338366 w 6128435"/>
              <a:gd name="connsiteY46-11316" fmla="*/ 2465052 h 6858000"/>
              <a:gd name="connsiteX47-11317" fmla="*/ 5337604 w 6128435"/>
              <a:gd name="connsiteY47-11318" fmla="*/ 2597632 h 6858000"/>
              <a:gd name="connsiteX48-11319" fmla="*/ 5407503 w 6128435"/>
              <a:gd name="connsiteY48-11320" fmla="*/ 2786290 h 6858000"/>
              <a:gd name="connsiteX49-11321" fmla="*/ 5407356 w 6128435"/>
              <a:gd name="connsiteY49-11322" fmla="*/ 2787545 h 6858000"/>
              <a:gd name="connsiteX50-11323" fmla="*/ 5411130 w 6128435"/>
              <a:gd name="connsiteY50-11324" fmla="*/ 2788640 h 6858000"/>
              <a:gd name="connsiteX51-11325" fmla="*/ 5416439 w 6128435"/>
              <a:gd name="connsiteY51-11326" fmla="*/ 2805666 h 6858000"/>
              <a:gd name="connsiteX52-11327" fmla="*/ 5416589 w 6128435"/>
              <a:gd name="connsiteY52-11328" fmla="*/ 2810822 h 6858000"/>
              <a:gd name="connsiteX53-11329" fmla="*/ 5418542 w 6128435"/>
              <a:gd name="connsiteY53-11330" fmla="*/ 2817745 h 6858000"/>
              <a:gd name="connsiteX54-11331" fmla="*/ 5418847 w 6128435"/>
              <a:gd name="connsiteY54-11332" fmla="*/ 2817825 h 6858000"/>
              <a:gd name="connsiteX55-11333" fmla="*/ 5423364 w 6128435"/>
              <a:gd name="connsiteY55-11334" fmla="*/ 2858292 h 6858000"/>
              <a:gd name="connsiteX56-11335" fmla="*/ 5479298 w 6128435"/>
              <a:gd name="connsiteY56-11336" fmla="*/ 2947791 h 6858000"/>
              <a:gd name="connsiteX57-11337" fmla="*/ 5481770 w 6128435"/>
              <a:gd name="connsiteY57-11338" fmla="*/ 2951352 h 6858000"/>
              <a:gd name="connsiteX58-11339" fmla="*/ 5481013 w 6128435"/>
              <a:gd name="connsiteY58-11340" fmla="*/ 2973461 h 6858000"/>
              <a:gd name="connsiteX59-11341" fmla="*/ 5482045 w 6128435"/>
              <a:gd name="connsiteY59-11342" fmla="*/ 2984371 h 6858000"/>
              <a:gd name="connsiteX60-11343" fmla="*/ 5479405 w 6128435"/>
              <a:gd name="connsiteY60-11344" fmla="*/ 2988507 h 6858000"/>
              <a:gd name="connsiteX61-11345" fmla="*/ 5482415 w 6128435"/>
              <a:gd name="connsiteY61-11346" fmla="*/ 3004079 h 6858000"/>
              <a:gd name="connsiteX62-11347" fmla="*/ 5483865 w 6128435"/>
              <a:gd name="connsiteY62-11348" fmla="*/ 3005467 h 6858000"/>
              <a:gd name="connsiteX63-11349" fmla="*/ 5482236 w 6128435"/>
              <a:gd name="connsiteY63-11350" fmla="*/ 3019791 h 6858000"/>
              <a:gd name="connsiteX64-11351" fmla="*/ 5475895 w 6128435"/>
              <a:gd name="connsiteY64-11352" fmla="*/ 3033578 h 6858000"/>
              <a:gd name="connsiteX65-11353" fmla="*/ 5477595 w 6128435"/>
              <a:gd name="connsiteY65-11354" fmla="*/ 3250534 h 6858000"/>
              <a:gd name="connsiteX66-11355" fmla="*/ 5532836 w 6128435"/>
              <a:gd name="connsiteY66-11356" fmla="*/ 3353840 h 6858000"/>
              <a:gd name="connsiteX67-11357" fmla="*/ 5561229 w 6128435"/>
              <a:gd name="connsiteY67-11358" fmla="*/ 3395784 h 6858000"/>
              <a:gd name="connsiteX68-11359" fmla="*/ 5589758 w 6128435"/>
              <a:gd name="connsiteY68-11360" fmla="*/ 3506453 h 6858000"/>
              <a:gd name="connsiteX69-11361" fmla="*/ 5596144 w 6128435"/>
              <a:gd name="connsiteY69-11362" fmla="*/ 3534624 h 6858000"/>
              <a:gd name="connsiteX70-11363" fmla="*/ 5597750 w 6128435"/>
              <a:gd name="connsiteY70-11364" fmla="*/ 3534129 h 6858000"/>
              <a:gd name="connsiteX71-11365" fmla="*/ 5599700 w 6128435"/>
              <a:gd name="connsiteY71-11366" fmla="*/ 3547221 h 6858000"/>
              <a:gd name="connsiteX72-11367" fmla="*/ 5615031 w 6128435"/>
              <a:gd name="connsiteY72-11368" fmla="*/ 3557482 h 6858000"/>
              <a:gd name="connsiteX73-11369" fmla="*/ 5618377 w 6128435"/>
              <a:gd name="connsiteY73-11370" fmla="*/ 3588431 h 6858000"/>
              <a:gd name="connsiteX74-11371" fmla="*/ 5612155 w 6128435"/>
              <a:gd name="connsiteY74-11372" fmla="*/ 3589869 h 6858000"/>
              <a:gd name="connsiteX75-11373" fmla="*/ 5620843 w 6128435"/>
              <a:gd name="connsiteY75-11374" fmla="*/ 3606745 h 6858000"/>
              <a:gd name="connsiteX76-11375" fmla="*/ 5655472 w 6128435"/>
              <a:gd name="connsiteY76-11376" fmla="*/ 3678877 h 6858000"/>
              <a:gd name="connsiteX77-11377" fmla="*/ 5680448 w 6128435"/>
              <a:gd name="connsiteY77-11378" fmla="*/ 3717760 h 6858000"/>
              <a:gd name="connsiteX78-11379" fmla="*/ 5683015 w 6128435"/>
              <a:gd name="connsiteY78-11380" fmla="*/ 3762025 h 6858000"/>
              <a:gd name="connsiteX79-11381" fmla="*/ 5696643 w 6128435"/>
              <a:gd name="connsiteY79-11382" fmla="*/ 3773888 h 6858000"/>
              <a:gd name="connsiteX80-11383" fmla="*/ 5699203 w 6128435"/>
              <a:gd name="connsiteY80-11384" fmla="*/ 3775823 h 6858000"/>
              <a:gd name="connsiteX81-11385" fmla="*/ 5704824 w 6128435"/>
              <a:gd name="connsiteY81-11386" fmla="*/ 3785966 h 6858000"/>
              <a:gd name="connsiteX82-11387" fmla="*/ 5712204 w 6128435"/>
              <a:gd name="connsiteY82-11388" fmla="*/ 3785830 h 6858000"/>
              <a:gd name="connsiteX83-11389" fmla="*/ 5724816 w 6128435"/>
              <a:gd name="connsiteY83-11390" fmla="*/ 3798949 h 6858000"/>
              <a:gd name="connsiteX84-11391" fmla="*/ 5733539 w 6128435"/>
              <a:gd name="connsiteY84-11392" fmla="*/ 3818457 h 6858000"/>
              <a:gd name="connsiteX85-11393" fmla="*/ 5768491 w 6128435"/>
              <a:gd name="connsiteY85-11394" fmla="*/ 3914399 h 6858000"/>
              <a:gd name="connsiteX86-11395" fmla="*/ 5793123 w 6128435"/>
              <a:gd name="connsiteY86-11396" fmla="*/ 3969952 h 6858000"/>
              <a:gd name="connsiteX87-11397" fmla="*/ 5808321 w 6128435"/>
              <a:gd name="connsiteY87-11398" fmla="*/ 3988153 h 6858000"/>
              <a:gd name="connsiteX88-11399" fmla="*/ 5825621 w 6128435"/>
              <a:gd name="connsiteY88-11400" fmla="*/ 4015525 h 6858000"/>
              <a:gd name="connsiteX89-11401" fmla="*/ 5860672 w 6128435"/>
              <a:gd name="connsiteY89-11402" fmla="*/ 4061579 h 6858000"/>
              <a:gd name="connsiteX90-11403" fmla="*/ 5872173 w 6128435"/>
              <a:gd name="connsiteY90-11404" fmla="*/ 4088497 h 6858000"/>
              <a:gd name="connsiteX91-11405" fmla="*/ 5883705 w 6128435"/>
              <a:gd name="connsiteY91-11406" fmla="*/ 4101899 h 6858000"/>
              <a:gd name="connsiteX92-11407" fmla="*/ 5885314 w 6128435"/>
              <a:gd name="connsiteY92-11408" fmla="*/ 4108387 h 6858000"/>
              <a:gd name="connsiteX93-11409" fmla="*/ 5894095 w 6128435"/>
              <a:gd name="connsiteY93-11410" fmla="*/ 4128857 h 6858000"/>
              <a:gd name="connsiteX94-11411" fmla="*/ 5898339 w 6128435"/>
              <a:gd name="connsiteY94-11412" fmla="*/ 4140800 h 6858000"/>
              <a:gd name="connsiteX95-11413" fmla="*/ 5899734 w 6128435"/>
              <a:gd name="connsiteY95-11414" fmla="*/ 4145632 h 6858000"/>
              <a:gd name="connsiteX96-11415" fmla="*/ 5897098 w 6128435"/>
              <a:gd name="connsiteY96-11416" fmla="*/ 4157819 h 6858000"/>
              <a:gd name="connsiteX97-11417" fmla="*/ 5903513 w 6128435"/>
              <a:gd name="connsiteY97-11418" fmla="*/ 4187661 h 6858000"/>
              <a:gd name="connsiteX98-11419" fmla="*/ 5917114 w 6128435"/>
              <a:gd name="connsiteY98-11420" fmla="*/ 4213096 h 6858000"/>
              <a:gd name="connsiteX99-11421" fmla="*/ 5921153 w 6128435"/>
              <a:gd name="connsiteY99-11422" fmla="*/ 4236222 h 6858000"/>
              <a:gd name="connsiteX100-11423" fmla="*/ 5924233 w 6128435"/>
              <a:gd name="connsiteY100-11424" fmla="*/ 4242060 h 6858000"/>
              <a:gd name="connsiteX101-11425" fmla="*/ 5928910 w 6128435"/>
              <a:gd name="connsiteY101-11426" fmla="*/ 4300973 h 6858000"/>
              <a:gd name="connsiteX102-11427" fmla="*/ 5939320 w 6128435"/>
              <a:gd name="connsiteY102-11428" fmla="*/ 4340435 h 6858000"/>
              <a:gd name="connsiteX103-11429" fmla="*/ 5946705 w 6128435"/>
              <a:gd name="connsiteY103-11430" fmla="*/ 4428051 h 6858000"/>
              <a:gd name="connsiteX104-11431" fmla="*/ 5949261 w 6128435"/>
              <a:gd name="connsiteY104-11432" fmla="*/ 4449185 h 6858000"/>
              <a:gd name="connsiteX105-11433" fmla="*/ 5957504 w 6128435"/>
              <a:gd name="connsiteY105-11434" fmla="*/ 4465911 h 6858000"/>
              <a:gd name="connsiteX106-11435" fmla="*/ 5964689 w 6128435"/>
              <a:gd name="connsiteY106-11436" fmla="*/ 4468532 h 6858000"/>
              <a:gd name="connsiteX107-11437" fmla="*/ 5967062 w 6128435"/>
              <a:gd name="connsiteY107-11438" fmla="*/ 4479923 h 6858000"/>
              <a:gd name="connsiteX108-11439" fmla="*/ 5968960 w 6128435"/>
              <a:gd name="connsiteY108-11440" fmla="*/ 4482655 h 6858000"/>
              <a:gd name="connsiteX109-11441" fmla="*/ 5978567 w 6128435"/>
              <a:gd name="connsiteY109-11442" fmla="*/ 4498605 h 6858000"/>
              <a:gd name="connsiteX110-11443" fmla="*/ 5980106 w 6128435"/>
              <a:gd name="connsiteY110-11444" fmla="*/ 4585087 h 6858000"/>
              <a:gd name="connsiteX111-11445" fmla="*/ 5998138 w 6128435"/>
              <a:gd name="connsiteY111-11446" fmla="*/ 4697518 h 6858000"/>
              <a:gd name="connsiteX112-11447" fmla="*/ 6013516 w 6128435"/>
              <a:gd name="connsiteY112-11448" fmla="*/ 4786619 h 6858000"/>
              <a:gd name="connsiteX113-11449" fmla="*/ 6025404 w 6128435"/>
              <a:gd name="connsiteY113-11450" fmla="*/ 4858148 h 6858000"/>
              <a:gd name="connsiteX114-11451" fmla="*/ 6007749 w 6128435"/>
              <a:gd name="connsiteY114-11452" fmla="*/ 4964715 h 6858000"/>
              <a:gd name="connsiteX115-11453" fmla="*/ 6005269 w 6128435"/>
              <a:gd name="connsiteY115-11454" fmla="*/ 5150567 h 6858000"/>
              <a:gd name="connsiteX116-11455" fmla="*/ 6001127 w 6128435"/>
              <a:gd name="connsiteY116-11456" fmla="*/ 5164609 h 6858000"/>
              <a:gd name="connsiteX117-11457" fmla="*/ 5996647 w 6128435"/>
              <a:gd name="connsiteY117-11458" fmla="*/ 5185640 h 6858000"/>
              <a:gd name="connsiteX118-11459" fmla="*/ 5998514 w 6128435"/>
              <a:gd name="connsiteY118-11460" fmla="*/ 5189673 h 6858000"/>
              <a:gd name="connsiteX119-11461" fmla="*/ 5995970 w 6128435"/>
              <a:gd name="connsiteY119-11462" fmla="*/ 5221547 h 6858000"/>
              <a:gd name="connsiteX120-11463" fmla="*/ 5997218 w 6128435"/>
              <a:gd name="connsiteY120-11464" fmla="*/ 5222031 h 6858000"/>
              <a:gd name="connsiteX121-11465" fmla="*/ 6002116 w 6128435"/>
              <a:gd name="connsiteY121-11466" fmla="*/ 5231223 h 6858000"/>
              <a:gd name="connsiteX122-11467" fmla="*/ 6008541 w 6128435"/>
              <a:gd name="connsiteY122-11468" fmla="*/ 5248680 h 6858000"/>
              <a:gd name="connsiteX123-11469" fmla="*/ 6039260 w 6128435"/>
              <a:gd name="connsiteY123-11470" fmla="*/ 5289518 h 6858000"/>
              <a:gd name="connsiteX124-11471" fmla="*/ 6036748 w 6128435"/>
              <a:gd name="connsiteY124-11472" fmla="*/ 5322752 h 6858000"/>
              <a:gd name="connsiteX125-11473" fmla="*/ 6036943 w 6128435"/>
              <a:gd name="connsiteY125-11474" fmla="*/ 5329480 h 6858000"/>
              <a:gd name="connsiteX126-11475" fmla="*/ 6037236 w 6128435"/>
              <a:gd name="connsiteY126-11476" fmla="*/ 5329634 h 6858000"/>
              <a:gd name="connsiteX127-11477" fmla="*/ 6038019 w 6128435"/>
              <a:gd name="connsiteY127-11478" fmla="*/ 5336764 h 6858000"/>
              <a:gd name="connsiteX128-11479" fmla="*/ 6037298 w 6128435"/>
              <a:gd name="connsiteY128-11480" fmla="*/ 5341753 h 6858000"/>
              <a:gd name="connsiteX129-11481" fmla="*/ 6037677 w 6128435"/>
              <a:gd name="connsiteY129-11482" fmla="*/ 5354807 h 6858000"/>
              <a:gd name="connsiteX130-11483" fmla="*/ 6039728 w 6128435"/>
              <a:gd name="connsiteY130-11484" fmla="*/ 5359416 h 6858000"/>
              <a:gd name="connsiteX131-11485" fmla="*/ 6043311 w 6128435"/>
              <a:gd name="connsiteY131-11486" fmla="*/ 5361407 h 6858000"/>
              <a:gd name="connsiteX132-11487" fmla="*/ 6042954 w 6128435"/>
              <a:gd name="connsiteY132-11488" fmla="*/ 5362576 h 6858000"/>
              <a:gd name="connsiteX133-11489" fmla="*/ 6053435 w 6128435"/>
              <a:gd name="connsiteY133-11490" fmla="*/ 5387547 h 6858000"/>
              <a:gd name="connsiteX134-11491" fmla="*/ 6065933 w 6128435"/>
              <a:gd name="connsiteY134-11492" fmla="*/ 5443002 h 6858000"/>
              <a:gd name="connsiteX135-11493" fmla="*/ 6068640 w 6128435"/>
              <a:gd name="connsiteY135-11494" fmla="*/ 5474503 h 6858000"/>
              <a:gd name="connsiteX136-11495" fmla="*/ 6080922 w 6128435"/>
              <a:gd name="connsiteY136-11496" fmla="*/ 5561070 h 6858000"/>
              <a:gd name="connsiteX137-11497" fmla="*/ 6096949 w 6128435"/>
              <a:gd name="connsiteY137-11498" fmla="*/ 5648179 h 6858000"/>
              <a:gd name="connsiteX138-11499" fmla="*/ 6125703 w 6128435"/>
              <a:gd name="connsiteY138-11500" fmla="*/ 5692894 h 6858000"/>
              <a:gd name="connsiteX139-11501" fmla="*/ 6126670 w 6128435"/>
              <a:gd name="connsiteY139-11502" fmla="*/ 5697882 h 6858000"/>
              <a:gd name="connsiteX140-11503" fmla="*/ 6124061 w 6128435"/>
              <a:gd name="connsiteY140-11504" fmla="*/ 5710294 h 6858000"/>
              <a:gd name="connsiteX141-11505" fmla="*/ 6122213 w 6128435"/>
              <a:gd name="connsiteY141-11506" fmla="*/ 5714762 h 6858000"/>
              <a:gd name="connsiteX142-11507" fmla="*/ 6121353 w 6128435"/>
              <a:gd name="connsiteY142-11508" fmla="*/ 5721725 h 6858000"/>
              <a:gd name="connsiteX143-11509" fmla="*/ 6121607 w 6128435"/>
              <a:gd name="connsiteY143-11510" fmla="*/ 5721959 h 6858000"/>
              <a:gd name="connsiteX144-11511" fmla="*/ 6120262 w 6128435"/>
              <a:gd name="connsiteY144-11512" fmla="*/ 5728358 h 6858000"/>
              <a:gd name="connsiteX145-11513" fmla="*/ 6110194 w 6128435"/>
              <a:gd name="connsiteY145-11514" fmla="*/ 5758853 h 6858000"/>
              <a:gd name="connsiteX146-11515" fmla="*/ 6127519 w 6128435"/>
              <a:gd name="connsiteY146-11516" fmla="*/ 5865775 h 6858000"/>
              <a:gd name="connsiteX147-11517" fmla="*/ 6128435 w 6128435"/>
              <a:gd name="connsiteY147-11518" fmla="*/ 5870164 h 6858000"/>
              <a:gd name="connsiteX148-11519" fmla="*/ 6119217 w 6128435"/>
              <a:gd name="connsiteY148-11520" fmla="*/ 5888542 h 6858000"/>
              <a:gd name="connsiteX149-11521" fmla="*/ 6115966 w 6128435"/>
              <a:gd name="connsiteY149-11522" fmla="*/ 5898387 h 6858000"/>
              <a:gd name="connsiteX150-11523" fmla="*/ 6111924 w 6128435"/>
              <a:gd name="connsiteY150-11524" fmla="*/ 5900444 h 6858000"/>
              <a:gd name="connsiteX151-11525" fmla="*/ 6108716 w 6128435"/>
              <a:gd name="connsiteY151-11526" fmla="*/ 5915345 h 6858000"/>
              <a:gd name="connsiteX152-11527" fmla="*/ 6109524 w 6128435"/>
              <a:gd name="connsiteY152-11528" fmla="*/ 5917328 h 6858000"/>
              <a:gd name="connsiteX153-11529" fmla="*/ 6102493 w 6128435"/>
              <a:gd name="connsiteY153-11530" fmla="*/ 5928602 h 6858000"/>
              <a:gd name="connsiteX154-11531" fmla="*/ 6056863 w 6128435"/>
              <a:gd name="connsiteY154-11532" fmla="*/ 6000643 h 6858000"/>
              <a:gd name="connsiteX155-11533" fmla="*/ 6045436 w 6128435"/>
              <a:gd name="connsiteY155-11534" fmla="*/ 6124480 h 6858000"/>
              <a:gd name="connsiteX156-11535" fmla="*/ 6030489 w 6128435"/>
              <a:gd name="connsiteY156-11536" fmla="*/ 6317666 h 6858000"/>
              <a:gd name="connsiteX157-11537" fmla="*/ 6007492 w 6128435"/>
              <a:gd name="connsiteY157-11538" fmla="*/ 6440818 h 6858000"/>
              <a:gd name="connsiteX158-11539" fmla="*/ 6009467 w 6128435"/>
              <a:gd name="connsiteY158-11540" fmla="*/ 6487076 h 6858000"/>
              <a:gd name="connsiteX159-11541" fmla="*/ 5995064 w 6128435"/>
              <a:gd name="connsiteY159-11542" fmla="*/ 6540791 h 6858000"/>
              <a:gd name="connsiteX160-11543" fmla="*/ 5996309 w 6128435"/>
              <a:gd name="connsiteY160-11544" fmla="*/ 6543961 h 6858000"/>
              <a:gd name="connsiteX161-11545" fmla="*/ 5996048 w 6128435"/>
              <a:gd name="connsiteY161-11546" fmla="*/ 6555444 h 6858000"/>
              <a:gd name="connsiteX162-11547" fmla="*/ 6002524 w 6128435"/>
              <a:gd name="connsiteY162-11548" fmla="*/ 6560188 h 6858000"/>
              <a:gd name="connsiteX163-11549" fmla="*/ 6006823 w 6128435"/>
              <a:gd name="connsiteY163-11550" fmla="*/ 6578546 h 6858000"/>
              <a:gd name="connsiteX164-11551" fmla="*/ 6004510 w 6128435"/>
              <a:gd name="connsiteY164-11552" fmla="*/ 6599256 h 6858000"/>
              <a:gd name="connsiteX165-11553" fmla="*/ 5986207 w 6128435"/>
              <a:gd name="connsiteY165-11554" fmla="*/ 6695855 h 6858000"/>
              <a:gd name="connsiteX166-11555" fmla="*/ 5979428 w 6128435"/>
              <a:gd name="connsiteY166-11556" fmla="*/ 6754678 h 6858000"/>
              <a:gd name="connsiteX167-11557" fmla="*/ 5983398 w 6128435"/>
              <a:gd name="connsiteY167-11558" fmla="*/ 6778641 h 6858000"/>
              <a:gd name="connsiteX168-11559" fmla="*/ 5984543 w 6128435"/>
              <a:gd name="connsiteY168-11560" fmla="*/ 6811016 h 6858000"/>
              <a:gd name="connsiteX169-11561" fmla="*/ 5981802 w 6128435"/>
              <a:gd name="connsiteY169-11562" fmla="*/ 6838578 h 6858000"/>
              <a:gd name="connsiteX170-11563" fmla="*/ 5979671 w 6128435"/>
              <a:gd name="connsiteY170-11564" fmla="*/ 6858000 h 6858000"/>
              <a:gd name="connsiteX171-11565" fmla="*/ 0 w 6128435"/>
              <a:gd name="connsiteY171-11566" fmla="*/ 6858000 h 6858000"/>
              <a:gd name="connsiteX172-11567" fmla="*/ 0 w 6128435"/>
              <a:gd name="connsiteY172-11568" fmla="*/ 0 h 6858000"/>
              <a:gd name="connsiteX0-11569" fmla="*/ 0 w 6128435"/>
              <a:gd name="connsiteY0-11570" fmla="*/ 0 h 6858000"/>
              <a:gd name="connsiteX1-11571" fmla="*/ 4965888 w 6128435"/>
              <a:gd name="connsiteY1-11572" fmla="*/ 0 h 6858000"/>
              <a:gd name="connsiteX2-11573" fmla="*/ 4967767 w 6128435"/>
              <a:gd name="connsiteY2-11574" fmla="*/ 7930 h 6858000"/>
              <a:gd name="connsiteX3-11575" fmla="*/ 4979444 w 6128435"/>
              <a:gd name="connsiteY3-11576" fmla="*/ 43921 h 6858000"/>
              <a:gd name="connsiteX4-11577" fmla="*/ 5021173 w 6128435"/>
              <a:gd name="connsiteY4-11578" fmla="*/ 123738 h 6858000"/>
              <a:gd name="connsiteX5-11579" fmla="*/ 5075458 w 6128435"/>
              <a:gd name="connsiteY5-11580" fmla="*/ 264355 h 6858000"/>
              <a:gd name="connsiteX6-11581" fmla="*/ 5081175 w 6128435"/>
              <a:gd name="connsiteY6-11582" fmla="*/ 277448 h 6858000"/>
              <a:gd name="connsiteX7-11583" fmla="*/ 5097011 w 6128435"/>
              <a:gd name="connsiteY7-11584" fmla="*/ 355616 h 6858000"/>
              <a:gd name="connsiteX8-11585" fmla="*/ 5130982 w 6128435"/>
              <a:gd name="connsiteY8-11586" fmla="*/ 412030 h 6858000"/>
              <a:gd name="connsiteX9-11587" fmla="*/ 5153000 w 6128435"/>
              <a:gd name="connsiteY9-11588" fmla="*/ 507134 h 6858000"/>
              <a:gd name="connsiteX10-11589" fmla="*/ 5171282 w 6128435"/>
              <a:gd name="connsiteY10-11590" fmla="*/ 602071 h 6858000"/>
              <a:gd name="connsiteX11-11591" fmla="*/ 5176196 w 6128435"/>
              <a:gd name="connsiteY11-11592" fmla="*/ 636822 h 6858000"/>
              <a:gd name="connsiteX12-11593" fmla="*/ 5201957 w 6128435"/>
              <a:gd name="connsiteY12-11594" fmla="*/ 736835 h 6858000"/>
              <a:gd name="connsiteX13-11595" fmla="*/ 5185452 w 6128435"/>
              <a:gd name="connsiteY13-11596" fmla="*/ 745392 h 6858000"/>
              <a:gd name="connsiteX14-11597" fmla="*/ 5189051 w 6128435"/>
              <a:gd name="connsiteY14-11598" fmla="*/ 782518 h 6858000"/>
              <a:gd name="connsiteX15-11599" fmla="*/ 5210428 w 6128435"/>
              <a:gd name="connsiteY15-11600" fmla="*/ 815772 h 6858000"/>
              <a:gd name="connsiteX16-11601" fmla="*/ 5221088 w 6128435"/>
              <a:gd name="connsiteY16-11602" fmla="*/ 860193 h 6858000"/>
              <a:gd name="connsiteX17-11603" fmla="*/ 5227653 w 6128435"/>
              <a:gd name="connsiteY17-11604" fmla="*/ 886709 h 6858000"/>
              <a:gd name="connsiteX18-11605" fmla="*/ 5230806 w 6128435"/>
              <a:gd name="connsiteY18-11606" fmla="*/ 961354 h 6858000"/>
              <a:gd name="connsiteX19-11607" fmla="*/ 5201018 w 6128435"/>
              <a:gd name="connsiteY19-11608" fmla="*/ 1095027 h 6858000"/>
              <a:gd name="connsiteX20-11609" fmla="*/ 5202153 w 6128435"/>
              <a:gd name="connsiteY20-11610" fmla="*/ 1133224 h 6858000"/>
              <a:gd name="connsiteX21-11611" fmla="*/ 5207370 w 6128435"/>
              <a:gd name="connsiteY21-11612" fmla="*/ 1138097 h 6858000"/>
              <a:gd name="connsiteX22-11613" fmla="*/ 5189234 w 6128435"/>
              <a:gd name="connsiteY22-11614" fmla="*/ 1193495 h 6858000"/>
              <a:gd name="connsiteX23-11615" fmla="*/ 5202769 w 6128435"/>
              <a:gd name="connsiteY23-11616" fmla="*/ 1269450 h 6858000"/>
              <a:gd name="connsiteX24-11617" fmla="*/ 5225968 w 6128435"/>
              <a:gd name="connsiteY24-11618" fmla="*/ 1357994 h 6858000"/>
              <a:gd name="connsiteX25-11619" fmla="*/ 5233819 w 6128435"/>
              <a:gd name="connsiteY25-11620" fmla="*/ 1380922 h 6858000"/>
              <a:gd name="connsiteX26-11621" fmla="*/ 5237226 w 6128435"/>
              <a:gd name="connsiteY26-11622" fmla="*/ 1441327 h 6858000"/>
              <a:gd name="connsiteX27-11623" fmla="*/ 5244434 w 6128435"/>
              <a:gd name="connsiteY27-11624" fmla="*/ 1580810 h 6858000"/>
              <a:gd name="connsiteX28-11625" fmla="*/ 5251453 w 6128435"/>
              <a:gd name="connsiteY28-11626" fmla="*/ 1583934 h 6858000"/>
              <a:gd name="connsiteX29-11627" fmla="*/ 5253136 w 6128435"/>
              <a:gd name="connsiteY29-11628" fmla="*/ 1595457 h 6858000"/>
              <a:gd name="connsiteX30-11629" fmla="*/ 5254863 w 6128435"/>
              <a:gd name="connsiteY30-11630" fmla="*/ 1598311 h 6858000"/>
              <a:gd name="connsiteX31-11631" fmla="*/ 5263491 w 6128435"/>
              <a:gd name="connsiteY31-11632" fmla="*/ 1642938 h 6858000"/>
              <a:gd name="connsiteX32-11633" fmla="*/ 5261314 w 6128435"/>
              <a:gd name="connsiteY32-11634" fmla="*/ 1689177 h 6858000"/>
              <a:gd name="connsiteX33-11635" fmla="*/ 5259788 w 6128435"/>
              <a:gd name="connsiteY33-11636" fmla="*/ 1768516 h 6858000"/>
              <a:gd name="connsiteX34-11637" fmla="*/ 5272526 w 6128435"/>
              <a:gd name="connsiteY34-11638" fmla="*/ 1936940 h 6858000"/>
              <a:gd name="connsiteX35-11639" fmla="*/ 5252592 w 6128435"/>
              <a:gd name="connsiteY35-11640" fmla="*/ 2092210 h 6858000"/>
              <a:gd name="connsiteX36-11641" fmla="*/ 5264303 w 6128435"/>
              <a:gd name="connsiteY36-11642" fmla="*/ 2225157 h 6858000"/>
              <a:gd name="connsiteX37-11643" fmla="*/ 5254949 w 6128435"/>
              <a:gd name="connsiteY37-11644" fmla="*/ 2236160 h 6858000"/>
              <a:gd name="connsiteX38-11645" fmla="*/ 5250104 w 6128435"/>
              <a:gd name="connsiteY38-11646" fmla="*/ 2249166 h 6858000"/>
              <a:gd name="connsiteX39-11647" fmla="*/ 5251214 w 6128435"/>
              <a:gd name="connsiteY39-11648" fmla="*/ 2250944 h 6858000"/>
              <a:gd name="connsiteX40-11649" fmla="*/ 5250644 w 6128435"/>
              <a:gd name="connsiteY40-11650" fmla="*/ 2266619 h 6858000"/>
              <a:gd name="connsiteX41-11651" fmla="*/ 5247111 w 6128435"/>
              <a:gd name="connsiteY41-11652" fmla="*/ 2269679 h 6858000"/>
              <a:gd name="connsiteX42-11653" fmla="*/ 5245653 w 6128435"/>
              <a:gd name="connsiteY42-11654" fmla="*/ 2280317 h 6858000"/>
              <a:gd name="connsiteX43-11655" fmla="*/ 5239901 w 6128435"/>
              <a:gd name="connsiteY43-11656" fmla="*/ 2300961 h 6858000"/>
              <a:gd name="connsiteX44-11657" fmla="*/ 5293877 w 6128435"/>
              <a:gd name="connsiteY44-11658" fmla="*/ 2368649 h 6858000"/>
              <a:gd name="connsiteX45-11659" fmla="*/ 5311338 w 6128435"/>
              <a:gd name="connsiteY45-11660" fmla="*/ 2404034 h 6858000"/>
              <a:gd name="connsiteX46-11661" fmla="*/ 5338366 w 6128435"/>
              <a:gd name="connsiteY46-11662" fmla="*/ 2465052 h 6858000"/>
              <a:gd name="connsiteX47-11663" fmla="*/ 5371263 w 6128435"/>
              <a:gd name="connsiteY47-11664" fmla="*/ 2586413 h 6858000"/>
              <a:gd name="connsiteX48-11665" fmla="*/ 5407503 w 6128435"/>
              <a:gd name="connsiteY48-11666" fmla="*/ 2786290 h 6858000"/>
              <a:gd name="connsiteX49-11667" fmla="*/ 5407356 w 6128435"/>
              <a:gd name="connsiteY49-11668" fmla="*/ 2787545 h 6858000"/>
              <a:gd name="connsiteX50-11669" fmla="*/ 5411130 w 6128435"/>
              <a:gd name="connsiteY50-11670" fmla="*/ 2788640 h 6858000"/>
              <a:gd name="connsiteX51-11671" fmla="*/ 5416439 w 6128435"/>
              <a:gd name="connsiteY51-11672" fmla="*/ 2805666 h 6858000"/>
              <a:gd name="connsiteX52-11673" fmla="*/ 5416589 w 6128435"/>
              <a:gd name="connsiteY52-11674" fmla="*/ 2810822 h 6858000"/>
              <a:gd name="connsiteX53-11675" fmla="*/ 5418542 w 6128435"/>
              <a:gd name="connsiteY53-11676" fmla="*/ 2817745 h 6858000"/>
              <a:gd name="connsiteX54-11677" fmla="*/ 5418847 w 6128435"/>
              <a:gd name="connsiteY54-11678" fmla="*/ 2817825 h 6858000"/>
              <a:gd name="connsiteX55-11679" fmla="*/ 5423364 w 6128435"/>
              <a:gd name="connsiteY55-11680" fmla="*/ 2858292 h 6858000"/>
              <a:gd name="connsiteX56-11681" fmla="*/ 5479298 w 6128435"/>
              <a:gd name="connsiteY56-11682" fmla="*/ 2947791 h 6858000"/>
              <a:gd name="connsiteX57-11683" fmla="*/ 5481770 w 6128435"/>
              <a:gd name="connsiteY57-11684" fmla="*/ 2951352 h 6858000"/>
              <a:gd name="connsiteX58-11685" fmla="*/ 5481013 w 6128435"/>
              <a:gd name="connsiteY58-11686" fmla="*/ 2973461 h 6858000"/>
              <a:gd name="connsiteX59-11687" fmla="*/ 5482045 w 6128435"/>
              <a:gd name="connsiteY59-11688" fmla="*/ 2984371 h 6858000"/>
              <a:gd name="connsiteX60-11689" fmla="*/ 5479405 w 6128435"/>
              <a:gd name="connsiteY60-11690" fmla="*/ 2988507 h 6858000"/>
              <a:gd name="connsiteX61-11691" fmla="*/ 5482415 w 6128435"/>
              <a:gd name="connsiteY61-11692" fmla="*/ 3004079 h 6858000"/>
              <a:gd name="connsiteX62-11693" fmla="*/ 5483865 w 6128435"/>
              <a:gd name="connsiteY62-11694" fmla="*/ 3005467 h 6858000"/>
              <a:gd name="connsiteX63-11695" fmla="*/ 5482236 w 6128435"/>
              <a:gd name="connsiteY63-11696" fmla="*/ 3019791 h 6858000"/>
              <a:gd name="connsiteX64-11697" fmla="*/ 5475895 w 6128435"/>
              <a:gd name="connsiteY64-11698" fmla="*/ 3033578 h 6858000"/>
              <a:gd name="connsiteX65-11699" fmla="*/ 5477595 w 6128435"/>
              <a:gd name="connsiteY65-11700" fmla="*/ 3250534 h 6858000"/>
              <a:gd name="connsiteX66-11701" fmla="*/ 5532836 w 6128435"/>
              <a:gd name="connsiteY66-11702" fmla="*/ 3353840 h 6858000"/>
              <a:gd name="connsiteX67-11703" fmla="*/ 5561229 w 6128435"/>
              <a:gd name="connsiteY67-11704" fmla="*/ 3395784 h 6858000"/>
              <a:gd name="connsiteX68-11705" fmla="*/ 5589758 w 6128435"/>
              <a:gd name="connsiteY68-11706" fmla="*/ 3506453 h 6858000"/>
              <a:gd name="connsiteX69-11707" fmla="*/ 5596144 w 6128435"/>
              <a:gd name="connsiteY69-11708" fmla="*/ 3534624 h 6858000"/>
              <a:gd name="connsiteX70-11709" fmla="*/ 5597750 w 6128435"/>
              <a:gd name="connsiteY70-11710" fmla="*/ 3534129 h 6858000"/>
              <a:gd name="connsiteX71-11711" fmla="*/ 5599700 w 6128435"/>
              <a:gd name="connsiteY71-11712" fmla="*/ 3547221 h 6858000"/>
              <a:gd name="connsiteX72-11713" fmla="*/ 5615031 w 6128435"/>
              <a:gd name="connsiteY72-11714" fmla="*/ 3557482 h 6858000"/>
              <a:gd name="connsiteX73-11715" fmla="*/ 5618377 w 6128435"/>
              <a:gd name="connsiteY73-11716" fmla="*/ 3588431 h 6858000"/>
              <a:gd name="connsiteX74-11717" fmla="*/ 5612155 w 6128435"/>
              <a:gd name="connsiteY74-11718" fmla="*/ 3589869 h 6858000"/>
              <a:gd name="connsiteX75-11719" fmla="*/ 5620843 w 6128435"/>
              <a:gd name="connsiteY75-11720" fmla="*/ 3606745 h 6858000"/>
              <a:gd name="connsiteX76-11721" fmla="*/ 5655472 w 6128435"/>
              <a:gd name="connsiteY76-11722" fmla="*/ 3678877 h 6858000"/>
              <a:gd name="connsiteX77-11723" fmla="*/ 5680448 w 6128435"/>
              <a:gd name="connsiteY77-11724" fmla="*/ 3717760 h 6858000"/>
              <a:gd name="connsiteX78-11725" fmla="*/ 5683015 w 6128435"/>
              <a:gd name="connsiteY78-11726" fmla="*/ 3762025 h 6858000"/>
              <a:gd name="connsiteX79-11727" fmla="*/ 5696643 w 6128435"/>
              <a:gd name="connsiteY79-11728" fmla="*/ 3773888 h 6858000"/>
              <a:gd name="connsiteX80-11729" fmla="*/ 5699203 w 6128435"/>
              <a:gd name="connsiteY80-11730" fmla="*/ 3775823 h 6858000"/>
              <a:gd name="connsiteX81-11731" fmla="*/ 5704824 w 6128435"/>
              <a:gd name="connsiteY81-11732" fmla="*/ 3785966 h 6858000"/>
              <a:gd name="connsiteX82-11733" fmla="*/ 5712204 w 6128435"/>
              <a:gd name="connsiteY82-11734" fmla="*/ 3785830 h 6858000"/>
              <a:gd name="connsiteX83-11735" fmla="*/ 5724816 w 6128435"/>
              <a:gd name="connsiteY83-11736" fmla="*/ 3798949 h 6858000"/>
              <a:gd name="connsiteX84-11737" fmla="*/ 5733539 w 6128435"/>
              <a:gd name="connsiteY84-11738" fmla="*/ 3818457 h 6858000"/>
              <a:gd name="connsiteX85-11739" fmla="*/ 5768491 w 6128435"/>
              <a:gd name="connsiteY85-11740" fmla="*/ 3914399 h 6858000"/>
              <a:gd name="connsiteX86-11741" fmla="*/ 5793123 w 6128435"/>
              <a:gd name="connsiteY86-11742" fmla="*/ 3969952 h 6858000"/>
              <a:gd name="connsiteX87-11743" fmla="*/ 5808321 w 6128435"/>
              <a:gd name="connsiteY87-11744" fmla="*/ 3988153 h 6858000"/>
              <a:gd name="connsiteX88-11745" fmla="*/ 5825621 w 6128435"/>
              <a:gd name="connsiteY88-11746" fmla="*/ 4015525 h 6858000"/>
              <a:gd name="connsiteX89-11747" fmla="*/ 5860672 w 6128435"/>
              <a:gd name="connsiteY89-11748" fmla="*/ 4061579 h 6858000"/>
              <a:gd name="connsiteX90-11749" fmla="*/ 5872173 w 6128435"/>
              <a:gd name="connsiteY90-11750" fmla="*/ 4088497 h 6858000"/>
              <a:gd name="connsiteX91-11751" fmla="*/ 5883705 w 6128435"/>
              <a:gd name="connsiteY91-11752" fmla="*/ 4101899 h 6858000"/>
              <a:gd name="connsiteX92-11753" fmla="*/ 5885314 w 6128435"/>
              <a:gd name="connsiteY92-11754" fmla="*/ 4108387 h 6858000"/>
              <a:gd name="connsiteX93-11755" fmla="*/ 5894095 w 6128435"/>
              <a:gd name="connsiteY93-11756" fmla="*/ 4128857 h 6858000"/>
              <a:gd name="connsiteX94-11757" fmla="*/ 5898339 w 6128435"/>
              <a:gd name="connsiteY94-11758" fmla="*/ 4140800 h 6858000"/>
              <a:gd name="connsiteX95-11759" fmla="*/ 5899734 w 6128435"/>
              <a:gd name="connsiteY95-11760" fmla="*/ 4145632 h 6858000"/>
              <a:gd name="connsiteX96-11761" fmla="*/ 5897098 w 6128435"/>
              <a:gd name="connsiteY96-11762" fmla="*/ 4157819 h 6858000"/>
              <a:gd name="connsiteX97-11763" fmla="*/ 5903513 w 6128435"/>
              <a:gd name="connsiteY97-11764" fmla="*/ 4187661 h 6858000"/>
              <a:gd name="connsiteX98-11765" fmla="*/ 5917114 w 6128435"/>
              <a:gd name="connsiteY98-11766" fmla="*/ 4213096 h 6858000"/>
              <a:gd name="connsiteX99-11767" fmla="*/ 5921153 w 6128435"/>
              <a:gd name="connsiteY99-11768" fmla="*/ 4236222 h 6858000"/>
              <a:gd name="connsiteX100-11769" fmla="*/ 5924233 w 6128435"/>
              <a:gd name="connsiteY100-11770" fmla="*/ 4242060 h 6858000"/>
              <a:gd name="connsiteX101-11771" fmla="*/ 5928910 w 6128435"/>
              <a:gd name="connsiteY101-11772" fmla="*/ 4300973 h 6858000"/>
              <a:gd name="connsiteX102-11773" fmla="*/ 5939320 w 6128435"/>
              <a:gd name="connsiteY102-11774" fmla="*/ 4340435 h 6858000"/>
              <a:gd name="connsiteX103-11775" fmla="*/ 5946705 w 6128435"/>
              <a:gd name="connsiteY103-11776" fmla="*/ 4428051 h 6858000"/>
              <a:gd name="connsiteX104-11777" fmla="*/ 5949261 w 6128435"/>
              <a:gd name="connsiteY104-11778" fmla="*/ 4449185 h 6858000"/>
              <a:gd name="connsiteX105-11779" fmla="*/ 5957504 w 6128435"/>
              <a:gd name="connsiteY105-11780" fmla="*/ 4465911 h 6858000"/>
              <a:gd name="connsiteX106-11781" fmla="*/ 5964689 w 6128435"/>
              <a:gd name="connsiteY106-11782" fmla="*/ 4468532 h 6858000"/>
              <a:gd name="connsiteX107-11783" fmla="*/ 5967062 w 6128435"/>
              <a:gd name="connsiteY107-11784" fmla="*/ 4479923 h 6858000"/>
              <a:gd name="connsiteX108-11785" fmla="*/ 5968960 w 6128435"/>
              <a:gd name="connsiteY108-11786" fmla="*/ 4482655 h 6858000"/>
              <a:gd name="connsiteX109-11787" fmla="*/ 5978567 w 6128435"/>
              <a:gd name="connsiteY109-11788" fmla="*/ 4498605 h 6858000"/>
              <a:gd name="connsiteX110-11789" fmla="*/ 5980106 w 6128435"/>
              <a:gd name="connsiteY110-11790" fmla="*/ 4585087 h 6858000"/>
              <a:gd name="connsiteX111-11791" fmla="*/ 5998138 w 6128435"/>
              <a:gd name="connsiteY111-11792" fmla="*/ 4697518 h 6858000"/>
              <a:gd name="connsiteX112-11793" fmla="*/ 6013516 w 6128435"/>
              <a:gd name="connsiteY112-11794" fmla="*/ 4786619 h 6858000"/>
              <a:gd name="connsiteX113-11795" fmla="*/ 6025404 w 6128435"/>
              <a:gd name="connsiteY113-11796" fmla="*/ 4858148 h 6858000"/>
              <a:gd name="connsiteX114-11797" fmla="*/ 6007749 w 6128435"/>
              <a:gd name="connsiteY114-11798" fmla="*/ 4964715 h 6858000"/>
              <a:gd name="connsiteX115-11799" fmla="*/ 6005269 w 6128435"/>
              <a:gd name="connsiteY115-11800" fmla="*/ 5150567 h 6858000"/>
              <a:gd name="connsiteX116-11801" fmla="*/ 6001127 w 6128435"/>
              <a:gd name="connsiteY116-11802" fmla="*/ 5164609 h 6858000"/>
              <a:gd name="connsiteX117-11803" fmla="*/ 5996647 w 6128435"/>
              <a:gd name="connsiteY117-11804" fmla="*/ 5185640 h 6858000"/>
              <a:gd name="connsiteX118-11805" fmla="*/ 5998514 w 6128435"/>
              <a:gd name="connsiteY118-11806" fmla="*/ 5189673 h 6858000"/>
              <a:gd name="connsiteX119-11807" fmla="*/ 5995970 w 6128435"/>
              <a:gd name="connsiteY119-11808" fmla="*/ 5221547 h 6858000"/>
              <a:gd name="connsiteX120-11809" fmla="*/ 5997218 w 6128435"/>
              <a:gd name="connsiteY120-11810" fmla="*/ 5222031 h 6858000"/>
              <a:gd name="connsiteX121-11811" fmla="*/ 6002116 w 6128435"/>
              <a:gd name="connsiteY121-11812" fmla="*/ 5231223 h 6858000"/>
              <a:gd name="connsiteX122-11813" fmla="*/ 6008541 w 6128435"/>
              <a:gd name="connsiteY122-11814" fmla="*/ 5248680 h 6858000"/>
              <a:gd name="connsiteX123-11815" fmla="*/ 6039260 w 6128435"/>
              <a:gd name="connsiteY123-11816" fmla="*/ 5289518 h 6858000"/>
              <a:gd name="connsiteX124-11817" fmla="*/ 6036748 w 6128435"/>
              <a:gd name="connsiteY124-11818" fmla="*/ 5322752 h 6858000"/>
              <a:gd name="connsiteX125-11819" fmla="*/ 6036943 w 6128435"/>
              <a:gd name="connsiteY125-11820" fmla="*/ 5329480 h 6858000"/>
              <a:gd name="connsiteX126-11821" fmla="*/ 6037236 w 6128435"/>
              <a:gd name="connsiteY126-11822" fmla="*/ 5329634 h 6858000"/>
              <a:gd name="connsiteX127-11823" fmla="*/ 6038019 w 6128435"/>
              <a:gd name="connsiteY127-11824" fmla="*/ 5336764 h 6858000"/>
              <a:gd name="connsiteX128-11825" fmla="*/ 6037298 w 6128435"/>
              <a:gd name="connsiteY128-11826" fmla="*/ 5341753 h 6858000"/>
              <a:gd name="connsiteX129-11827" fmla="*/ 6037677 w 6128435"/>
              <a:gd name="connsiteY129-11828" fmla="*/ 5354807 h 6858000"/>
              <a:gd name="connsiteX130-11829" fmla="*/ 6039728 w 6128435"/>
              <a:gd name="connsiteY130-11830" fmla="*/ 5359416 h 6858000"/>
              <a:gd name="connsiteX131-11831" fmla="*/ 6043311 w 6128435"/>
              <a:gd name="connsiteY131-11832" fmla="*/ 5361407 h 6858000"/>
              <a:gd name="connsiteX132-11833" fmla="*/ 6042954 w 6128435"/>
              <a:gd name="connsiteY132-11834" fmla="*/ 5362576 h 6858000"/>
              <a:gd name="connsiteX133-11835" fmla="*/ 6053435 w 6128435"/>
              <a:gd name="connsiteY133-11836" fmla="*/ 5387547 h 6858000"/>
              <a:gd name="connsiteX134-11837" fmla="*/ 6065933 w 6128435"/>
              <a:gd name="connsiteY134-11838" fmla="*/ 5443002 h 6858000"/>
              <a:gd name="connsiteX135-11839" fmla="*/ 6068640 w 6128435"/>
              <a:gd name="connsiteY135-11840" fmla="*/ 5474503 h 6858000"/>
              <a:gd name="connsiteX136-11841" fmla="*/ 6080922 w 6128435"/>
              <a:gd name="connsiteY136-11842" fmla="*/ 5561070 h 6858000"/>
              <a:gd name="connsiteX137-11843" fmla="*/ 6096949 w 6128435"/>
              <a:gd name="connsiteY137-11844" fmla="*/ 5648179 h 6858000"/>
              <a:gd name="connsiteX138-11845" fmla="*/ 6125703 w 6128435"/>
              <a:gd name="connsiteY138-11846" fmla="*/ 5692894 h 6858000"/>
              <a:gd name="connsiteX139-11847" fmla="*/ 6126670 w 6128435"/>
              <a:gd name="connsiteY139-11848" fmla="*/ 5697882 h 6858000"/>
              <a:gd name="connsiteX140-11849" fmla="*/ 6124061 w 6128435"/>
              <a:gd name="connsiteY140-11850" fmla="*/ 5710294 h 6858000"/>
              <a:gd name="connsiteX141-11851" fmla="*/ 6122213 w 6128435"/>
              <a:gd name="connsiteY141-11852" fmla="*/ 5714762 h 6858000"/>
              <a:gd name="connsiteX142-11853" fmla="*/ 6121353 w 6128435"/>
              <a:gd name="connsiteY142-11854" fmla="*/ 5721725 h 6858000"/>
              <a:gd name="connsiteX143-11855" fmla="*/ 6121607 w 6128435"/>
              <a:gd name="connsiteY143-11856" fmla="*/ 5721959 h 6858000"/>
              <a:gd name="connsiteX144-11857" fmla="*/ 6120262 w 6128435"/>
              <a:gd name="connsiteY144-11858" fmla="*/ 5728358 h 6858000"/>
              <a:gd name="connsiteX145-11859" fmla="*/ 6110194 w 6128435"/>
              <a:gd name="connsiteY145-11860" fmla="*/ 5758853 h 6858000"/>
              <a:gd name="connsiteX146-11861" fmla="*/ 6127519 w 6128435"/>
              <a:gd name="connsiteY146-11862" fmla="*/ 5865775 h 6858000"/>
              <a:gd name="connsiteX147-11863" fmla="*/ 6128435 w 6128435"/>
              <a:gd name="connsiteY147-11864" fmla="*/ 5870164 h 6858000"/>
              <a:gd name="connsiteX148-11865" fmla="*/ 6119217 w 6128435"/>
              <a:gd name="connsiteY148-11866" fmla="*/ 5888542 h 6858000"/>
              <a:gd name="connsiteX149-11867" fmla="*/ 6115966 w 6128435"/>
              <a:gd name="connsiteY149-11868" fmla="*/ 5898387 h 6858000"/>
              <a:gd name="connsiteX150-11869" fmla="*/ 6111924 w 6128435"/>
              <a:gd name="connsiteY150-11870" fmla="*/ 5900444 h 6858000"/>
              <a:gd name="connsiteX151-11871" fmla="*/ 6108716 w 6128435"/>
              <a:gd name="connsiteY151-11872" fmla="*/ 5915345 h 6858000"/>
              <a:gd name="connsiteX152-11873" fmla="*/ 6109524 w 6128435"/>
              <a:gd name="connsiteY152-11874" fmla="*/ 5917328 h 6858000"/>
              <a:gd name="connsiteX153-11875" fmla="*/ 6102493 w 6128435"/>
              <a:gd name="connsiteY153-11876" fmla="*/ 5928602 h 6858000"/>
              <a:gd name="connsiteX154-11877" fmla="*/ 6056863 w 6128435"/>
              <a:gd name="connsiteY154-11878" fmla="*/ 6000643 h 6858000"/>
              <a:gd name="connsiteX155-11879" fmla="*/ 6045436 w 6128435"/>
              <a:gd name="connsiteY155-11880" fmla="*/ 6124480 h 6858000"/>
              <a:gd name="connsiteX156-11881" fmla="*/ 6030489 w 6128435"/>
              <a:gd name="connsiteY156-11882" fmla="*/ 6317666 h 6858000"/>
              <a:gd name="connsiteX157-11883" fmla="*/ 6007492 w 6128435"/>
              <a:gd name="connsiteY157-11884" fmla="*/ 6440818 h 6858000"/>
              <a:gd name="connsiteX158-11885" fmla="*/ 6009467 w 6128435"/>
              <a:gd name="connsiteY158-11886" fmla="*/ 6487076 h 6858000"/>
              <a:gd name="connsiteX159-11887" fmla="*/ 5995064 w 6128435"/>
              <a:gd name="connsiteY159-11888" fmla="*/ 6540791 h 6858000"/>
              <a:gd name="connsiteX160-11889" fmla="*/ 5996309 w 6128435"/>
              <a:gd name="connsiteY160-11890" fmla="*/ 6543961 h 6858000"/>
              <a:gd name="connsiteX161-11891" fmla="*/ 5996048 w 6128435"/>
              <a:gd name="connsiteY161-11892" fmla="*/ 6555444 h 6858000"/>
              <a:gd name="connsiteX162-11893" fmla="*/ 6002524 w 6128435"/>
              <a:gd name="connsiteY162-11894" fmla="*/ 6560188 h 6858000"/>
              <a:gd name="connsiteX163-11895" fmla="*/ 6006823 w 6128435"/>
              <a:gd name="connsiteY163-11896" fmla="*/ 6578546 h 6858000"/>
              <a:gd name="connsiteX164-11897" fmla="*/ 6004510 w 6128435"/>
              <a:gd name="connsiteY164-11898" fmla="*/ 6599256 h 6858000"/>
              <a:gd name="connsiteX165-11899" fmla="*/ 5986207 w 6128435"/>
              <a:gd name="connsiteY165-11900" fmla="*/ 6695855 h 6858000"/>
              <a:gd name="connsiteX166-11901" fmla="*/ 5979428 w 6128435"/>
              <a:gd name="connsiteY166-11902" fmla="*/ 6754678 h 6858000"/>
              <a:gd name="connsiteX167-11903" fmla="*/ 5983398 w 6128435"/>
              <a:gd name="connsiteY167-11904" fmla="*/ 6778641 h 6858000"/>
              <a:gd name="connsiteX168-11905" fmla="*/ 5984543 w 6128435"/>
              <a:gd name="connsiteY168-11906" fmla="*/ 6811016 h 6858000"/>
              <a:gd name="connsiteX169-11907" fmla="*/ 5981802 w 6128435"/>
              <a:gd name="connsiteY169-11908" fmla="*/ 6838578 h 6858000"/>
              <a:gd name="connsiteX170-11909" fmla="*/ 5979671 w 6128435"/>
              <a:gd name="connsiteY170-11910" fmla="*/ 6858000 h 6858000"/>
              <a:gd name="connsiteX171-11911" fmla="*/ 0 w 6128435"/>
              <a:gd name="connsiteY171-11912" fmla="*/ 6858000 h 6858000"/>
              <a:gd name="connsiteX172-11913" fmla="*/ 0 w 6128435"/>
              <a:gd name="connsiteY172-11914" fmla="*/ 0 h 6858000"/>
              <a:gd name="connsiteX0-11915" fmla="*/ 0 w 6128435"/>
              <a:gd name="connsiteY0-11916" fmla="*/ 0 h 6858000"/>
              <a:gd name="connsiteX1-11917" fmla="*/ 4965888 w 6128435"/>
              <a:gd name="connsiteY1-11918" fmla="*/ 0 h 6858000"/>
              <a:gd name="connsiteX2-11919" fmla="*/ 4967767 w 6128435"/>
              <a:gd name="connsiteY2-11920" fmla="*/ 7930 h 6858000"/>
              <a:gd name="connsiteX3-11921" fmla="*/ 4979444 w 6128435"/>
              <a:gd name="connsiteY3-11922" fmla="*/ 43921 h 6858000"/>
              <a:gd name="connsiteX4-11923" fmla="*/ 5021173 w 6128435"/>
              <a:gd name="connsiteY4-11924" fmla="*/ 123738 h 6858000"/>
              <a:gd name="connsiteX5-11925" fmla="*/ 5075458 w 6128435"/>
              <a:gd name="connsiteY5-11926" fmla="*/ 264355 h 6858000"/>
              <a:gd name="connsiteX6-11927" fmla="*/ 5081175 w 6128435"/>
              <a:gd name="connsiteY6-11928" fmla="*/ 277448 h 6858000"/>
              <a:gd name="connsiteX7-11929" fmla="*/ 5097011 w 6128435"/>
              <a:gd name="connsiteY7-11930" fmla="*/ 355616 h 6858000"/>
              <a:gd name="connsiteX8-11931" fmla="*/ 5130982 w 6128435"/>
              <a:gd name="connsiteY8-11932" fmla="*/ 412030 h 6858000"/>
              <a:gd name="connsiteX9-11933" fmla="*/ 5153000 w 6128435"/>
              <a:gd name="connsiteY9-11934" fmla="*/ 507134 h 6858000"/>
              <a:gd name="connsiteX10-11935" fmla="*/ 5171282 w 6128435"/>
              <a:gd name="connsiteY10-11936" fmla="*/ 602071 h 6858000"/>
              <a:gd name="connsiteX11-11937" fmla="*/ 5176196 w 6128435"/>
              <a:gd name="connsiteY11-11938" fmla="*/ 636822 h 6858000"/>
              <a:gd name="connsiteX12-11939" fmla="*/ 5201957 w 6128435"/>
              <a:gd name="connsiteY12-11940" fmla="*/ 736835 h 6858000"/>
              <a:gd name="connsiteX13-11941" fmla="*/ 5185452 w 6128435"/>
              <a:gd name="connsiteY13-11942" fmla="*/ 745392 h 6858000"/>
              <a:gd name="connsiteX14-11943" fmla="*/ 5189051 w 6128435"/>
              <a:gd name="connsiteY14-11944" fmla="*/ 782518 h 6858000"/>
              <a:gd name="connsiteX15-11945" fmla="*/ 5210428 w 6128435"/>
              <a:gd name="connsiteY15-11946" fmla="*/ 815772 h 6858000"/>
              <a:gd name="connsiteX16-11947" fmla="*/ 5221088 w 6128435"/>
              <a:gd name="connsiteY16-11948" fmla="*/ 860193 h 6858000"/>
              <a:gd name="connsiteX17-11949" fmla="*/ 5227653 w 6128435"/>
              <a:gd name="connsiteY17-11950" fmla="*/ 886709 h 6858000"/>
              <a:gd name="connsiteX18-11951" fmla="*/ 5230806 w 6128435"/>
              <a:gd name="connsiteY18-11952" fmla="*/ 961354 h 6858000"/>
              <a:gd name="connsiteX19-11953" fmla="*/ 5201018 w 6128435"/>
              <a:gd name="connsiteY19-11954" fmla="*/ 1095027 h 6858000"/>
              <a:gd name="connsiteX20-11955" fmla="*/ 5202153 w 6128435"/>
              <a:gd name="connsiteY20-11956" fmla="*/ 1133224 h 6858000"/>
              <a:gd name="connsiteX21-11957" fmla="*/ 5207370 w 6128435"/>
              <a:gd name="connsiteY21-11958" fmla="*/ 1138097 h 6858000"/>
              <a:gd name="connsiteX22-11959" fmla="*/ 5189234 w 6128435"/>
              <a:gd name="connsiteY22-11960" fmla="*/ 1193495 h 6858000"/>
              <a:gd name="connsiteX23-11961" fmla="*/ 5202769 w 6128435"/>
              <a:gd name="connsiteY23-11962" fmla="*/ 1269450 h 6858000"/>
              <a:gd name="connsiteX24-11963" fmla="*/ 5225968 w 6128435"/>
              <a:gd name="connsiteY24-11964" fmla="*/ 1357994 h 6858000"/>
              <a:gd name="connsiteX25-11965" fmla="*/ 5233819 w 6128435"/>
              <a:gd name="connsiteY25-11966" fmla="*/ 1380922 h 6858000"/>
              <a:gd name="connsiteX26-11967" fmla="*/ 5237226 w 6128435"/>
              <a:gd name="connsiteY26-11968" fmla="*/ 1441327 h 6858000"/>
              <a:gd name="connsiteX27-11969" fmla="*/ 5244434 w 6128435"/>
              <a:gd name="connsiteY27-11970" fmla="*/ 1580810 h 6858000"/>
              <a:gd name="connsiteX28-11971" fmla="*/ 5251453 w 6128435"/>
              <a:gd name="connsiteY28-11972" fmla="*/ 1583934 h 6858000"/>
              <a:gd name="connsiteX29-11973" fmla="*/ 5253136 w 6128435"/>
              <a:gd name="connsiteY29-11974" fmla="*/ 1595457 h 6858000"/>
              <a:gd name="connsiteX30-11975" fmla="*/ 5254863 w 6128435"/>
              <a:gd name="connsiteY30-11976" fmla="*/ 1598311 h 6858000"/>
              <a:gd name="connsiteX31-11977" fmla="*/ 5263491 w 6128435"/>
              <a:gd name="connsiteY31-11978" fmla="*/ 1642938 h 6858000"/>
              <a:gd name="connsiteX32-11979" fmla="*/ 5261314 w 6128435"/>
              <a:gd name="connsiteY32-11980" fmla="*/ 1689177 h 6858000"/>
              <a:gd name="connsiteX33-11981" fmla="*/ 5259788 w 6128435"/>
              <a:gd name="connsiteY33-11982" fmla="*/ 1768516 h 6858000"/>
              <a:gd name="connsiteX34-11983" fmla="*/ 5272526 w 6128435"/>
              <a:gd name="connsiteY34-11984" fmla="*/ 1936940 h 6858000"/>
              <a:gd name="connsiteX35-11985" fmla="*/ 5252592 w 6128435"/>
              <a:gd name="connsiteY35-11986" fmla="*/ 2092210 h 6858000"/>
              <a:gd name="connsiteX36-11987" fmla="*/ 5264303 w 6128435"/>
              <a:gd name="connsiteY36-11988" fmla="*/ 2225157 h 6858000"/>
              <a:gd name="connsiteX37-11989" fmla="*/ 5254949 w 6128435"/>
              <a:gd name="connsiteY37-11990" fmla="*/ 2236160 h 6858000"/>
              <a:gd name="connsiteX38-11991" fmla="*/ 5250104 w 6128435"/>
              <a:gd name="connsiteY38-11992" fmla="*/ 2249166 h 6858000"/>
              <a:gd name="connsiteX39-11993" fmla="*/ 5251214 w 6128435"/>
              <a:gd name="connsiteY39-11994" fmla="*/ 2250944 h 6858000"/>
              <a:gd name="connsiteX40-11995" fmla="*/ 5250644 w 6128435"/>
              <a:gd name="connsiteY40-11996" fmla="*/ 2266619 h 6858000"/>
              <a:gd name="connsiteX41-11997" fmla="*/ 5247111 w 6128435"/>
              <a:gd name="connsiteY41-11998" fmla="*/ 2269679 h 6858000"/>
              <a:gd name="connsiteX42-11999" fmla="*/ 5245653 w 6128435"/>
              <a:gd name="connsiteY42-12000" fmla="*/ 2280317 h 6858000"/>
              <a:gd name="connsiteX43-12001" fmla="*/ 5293877 w 6128435"/>
              <a:gd name="connsiteY43-12002" fmla="*/ 2368649 h 6858000"/>
              <a:gd name="connsiteX44-12003" fmla="*/ 5311338 w 6128435"/>
              <a:gd name="connsiteY44-12004" fmla="*/ 2404034 h 6858000"/>
              <a:gd name="connsiteX45-12005" fmla="*/ 5338366 w 6128435"/>
              <a:gd name="connsiteY45-12006" fmla="*/ 2465052 h 6858000"/>
              <a:gd name="connsiteX46-12007" fmla="*/ 5371263 w 6128435"/>
              <a:gd name="connsiteY46-12008" fmla="*/ 2586413 h 6858000"/>
              <a:gd name="connsiteX47-12009" fmla="*/ 5407503 w 6128435"/>
              <a:gd name="connsiteY47-12010" fmla="*/ 2786290 h 6858000"/>
              <a:gd name="connsiteX48-12011" fmla="*/ 5407356 w 6128435"/>
              <a:gd name="connsiteY48-12012" fmla="*/ 2787545 h 6858000"/>
              <a:gd name="connsiteX49-12013" fmla="*/ 5411130 w 6128435"/>
              <a:gd name="connsiteY49-12014" fmla="*/ 2788640 h 6858000"/>
              <a:gd name="connsiteX50-12015" fmla="*/ 5416439 w 6128435"/>
              <a:gd name="connsiteY50-12016" fmla="*/ 2805666 h 6858000"/>
              <a:gd name="connsiteX51-12017" fmla="*/ 5416589 w 6128435"/>
              <a:gd name="connsiteY51-12018" fmla="*/ 2810822 h 6858000"/>
              <a:gd name="connsiteX52-12019" fmla="*/ 5418542 w 6128435"/>
              <a:gd name="connsiteY52-12020" fmla="*/ 2817745 h 6858000"/>
              <a:gd name="connsiteX53-12021" fmla="*/ 5418847 w 6128435"/>
              <a:gd name="connsiteY53-12022" fmla="*/ 2817825 h 6858000"/>
              <a:gd name="connsiteX54-12023" fmla="*/ 5423364 w 6128435"/>
              <a:gd name="connsiteY54-12024" fmla="*/ 2858292 h 6858000"/>
              <a:gd name="connsiteX55-12025" fmla="*/ 5479298 w 6128435"/>
              <a:gd name="connsiteY55-12026" fmla="*/ 2947791 h 6858000"/>
              <a:gd name="connsiteX56-12027" fmla="*/ 5481770 w 6128435"/>
              <a:gd name="connsiteY56-12028" fmla="*/ 2951352 h 6858000"/>
              <a:gd name="connsiteX57-12029" fmla="*/ 5481013 w 6128435"/>
              <a:gd name="connsiteY57-12030" fmla="*/ 2973461 h 6858000"/>
              <a:gd name="connsiteX58-12031" fmla="*/ 5482045 w 6128435"/>
              <a:gd name="connsiteY58-12032" fmla="*/ 2984371 h 6858000"/>
              <a:gd name="connsiteX59-12033" fmla="*/ 5479405 w 6128435"/>
              <a:gd name="connsiteY59-12034" fmla="*/ 2988507 h 6858000"/>
              <a:gd name="connsiteX60-12035" fmla="*/ 5482415 w 6128435"/>
              <a:gd name="connsiteY60-12036" fmla="*/ 3004079 h 6858000"/>
              <a:gd name="connsiteX61-12037" fmla="*/ 5483865 w 6128435"/>
              <a:gd name="connsiteY61-12038" fmla="*/ 3005467 h 6858000"/>
              <a:gd name="connsiteX62-12039" fmla="*/ 5482236 w 6128435"/>
              <a:gd name="connsiteY62-12040" fmla="*/ 3019791 h 6858000"/>
              <a:gd name="connsiteX63-12041" fmla="*/ 5475895 w 6128435"/>
              <a:gd name="connsiteY63-12042" fmla="*/ 3033578 h 6858000"/>
              <a:gd name="connsiteX64-12043" fmla="*/ 5477595 w 6128435"/>
              <a:gd name="connsiteY64-12044" fmla="*/ 3250534 h 6858000"/>
              <a:gd name="connsiteX65-12045" fmla="*/ 5532836 w 6128435"/>
              <a:gd name="connsiteY65-12046" fmla="*/ 3353840 h 6858000"/>
              <a:gd name="connsiteX66-12047" fmla="*/ 5561229 w 6128435"/>
              <a:gd name="connsiteY66-12048" fmla="*/ 3395784 h 6858000"/>
              <a:gd name="connsiteX67-12049" fmla="*/ 5589758 w 6128435"/>
              <a:gd name="connsiteY67-12050" fmla="*/ 3506453 h 6858000"/>
              <a:gd name="connsiteX68-12051" fmla="*/ 5596144 w 6128435"/>
              <a:gd name="connsiteY68-12052" fmla="*/ 3534624 h 6858000"/>
              <a:gd name="connsiteX69-12053" fmla="*/ 5597750 w 6128435"/>
              <a:gd name="connsiteY69-12054" fmla="*/ 3534129 h 6858000"/>
              <a:gd name="connsiteX70-12055" fmla="*/ 5599700 w 6128435"/>
              <a:gd name="connsiteY70-12056" fmla="*/ 3547221 h 6858000"/>
              <a:gd name="connsiteX71-12057" fmla="*/ 5615031 w 6128435"/>
              <a:gd name="connsiteY71-12058" fmla="*/ 3557482 h 6858000"/>
              <a:gd name="connsiteX72-12059" fmla="*/ 5618377 w 6128435"/>
              <a:gd name="connsiteY72-12060" fmla="*/ 3588431 h 6858000"/>
              <a:gd name="connsiteX73-12061" fmla="*/ 5612155 w 6128435"/>
              <a:gd name="connsiteY73-12062" fmla="*/ 3589869 h 6858000"/>
              <a:gd name="connsiteX74-12063" fmla="*/ 5620843 w 6128435"/>
              <a:gd name="connsiteY74-12064" fmla="*/ 3606745 h 6858000"/>
              <a:gd name="connsiteX75-12065" fmla="*/ 5655472 w 6128435"/>
              <a:gd name="connsiteY75-12066" fmla="*/ 3678877 h 6858000"/>
              <a:gd name="connsiteX76-12067" fmla="*/ 5680448 w 6128435"/>
              <a:gd name="connsiteY76-12068" fmla="*/ 3717760 h 6858000"/>
              <a:gd name="connsiteX77-12069" fmla="*/ 5683015 w 6128435"/>
              <a:gd name="connsiteY77-12070" fmla="*/ 3762025 h 6858000"/>
              <a:gd name="connsiteX78-12071" fmla="*/ 5696643 w 6128435"/>
              <a:gd name="connsiteY78-12072" fmla="*/ 3773888 h 6858000"/>
              <a:gd name="connsiteX79-12073" fmla="*/ 5699203 w 6128435"/>
              <a:gd name="connsiteY79-12074" fmla="*/ 3775823 h 6858000"/>
              <a:gd name="connsiteX80-12075" fmla="*/ 5704824 w 6128435"/>
              <a:gd name="connsiteY80-12076" fmla="*/ 3785966 h 6858000"/>
              <a:gd name="connsiteX81-12077" fmla="*/ 5712204 w 6128435"/>
              <a:gd name="connsiteY81-12078" fmla="*/ 3785830 h 6858000"/>
              <a:gd name="connsiteX82-12079" fmla="*/ 5724816 w 6128435"/>
              <a:gd name="connsiteY82-12080" fmla="*/ 3798949 h 6858000"/>
              <a:gd name="connsiteX83-12081" fmla="*/ 5733539 w 6128435"/>
              <a:gd name="connsiteY83-12082" fmla="*/ 3818457 h 6858000"/>
              <a:gd name="connsiteX84-12083" fmla="*/ 5768491 w 6128435"/>
              <a:gd name="connsiteY84-12084" fmla="*/ 3914399 h 6858000"/>
              <a:gd name="connsiteX85-12085" fmla="*/ 5793123 w 6128435"/>
              <a:gd name="connsiteY85-12086" fmla="*/ 3969952 h 6858000"/>
              <a:gd name="connsiteX86-12087" fmla="*/ 5808321 w 6128435"/>
              <a:gd name="connsiteY86-12088" fmla="*/ 3988153 h 6858000"/>
              <a:gd name="connsiteX87-12089" fmla="*/ 5825621 w 6128435"/>
              <a:gd name="connsiteY87-12090" fmla="*/ 4015525 h 6858000"/>
              <a:gd name="connsiteX88-12091" fmla="*/ 5860672 w 6128435"/>
              <a:gd name="connsiteY88-12092" fmla="*/ 4061579 h 6858000"/>
              <a:gd name="connsiteX89-12093" fmla="*/ 5872173 w 6128435"/>
              <a:gd name="connsiteY89-12094" fmla="*/ 4088497 h 6858000"/>
              <a:gd name="connsiteX90-12095" fmla="*/ 5883705 w 6128435"/>
              <a:gd name="connsiteY90-12096" fmla="*/ 4101899 h 6858000"/>
              <a:gd name="connsiteX91-12097" fmla="*/ 5885314 w 6128435"/>
              <a:gd name="connsiteY91-12098" fmla="*/ 4108387 h 6858000"/>
              <a:gd name="connsiteX92-12099" fmla="*/ 5894095 w 6128435"/>
              <a:gd name="connsiteY92-12100" fmla="*/ 4128857 h 6858000"/>
              <a:gd name="connsiteX93-12101" fmla="*/ 5898339 w 6128435"/>
              <a:gd name="connsiteY93-12102" fmla="*/ 4140800 h 6858000"/>
              <a:gd name="connsiteX94-12103" fmla="*/ 5899734 w 6128435"/>
              <a:gd name="connsiteY94-12104" fmla="*/ 4145632 h 6858000"/>
              <a:gd name="connsiteX95-12105" fmla="*/ 5897098 w 6128435"/>
              <a:gd name="connsiteY95-12106" fmla="*/ 4157819 h 6858000"/>
              <a:gd name="connsiteX96-12107" fmla="*/ 5903513 w 6128435"/>
              <a:gd name="connsiteY96-12108" fmla="*/ 4187661 h 6858000"/>
              <a:gd name="connsiteX97-12109" fmla="*/ 5917114 w 6128435"/>
              <a:gd name="connsiteY97-12110" fmla="*/ 4213096 h 6858000"/>
              <a:gd name="connsiteX98-12111" fmla="*/ 5921153 w 6128435"/>
              <a:gd name="connsiteY98-12112" fmla="*/ 4236222 h 6858000"/>
              <a:gd name="connsiteX99-12113" fmla="*/ 5924233 w 6128435"/>
              <a:gd name="connsiteY99-12114" fmla="*/ 4242060 h 6858000"/>
              <a:gd name="connsiteX100-12115" fmla="*/ 5928910 w 6128435"/>
              <a:gd name="connsiteY100-12116" fmla="*/ 4300973 h 6858000"/>
              <a:gd name="connsiteX101-12117" fmla="*/ 5939320 w 6128435"/>
              <a:gd name="connsiteY101-12118" fmla="*/ 4340435 h 6858000"/>
              <a:gd name="connsiteX102-12119" fmla="*/ 5946705 w 6128435"/>
              <a:gd name="connsiteY102-12120" fmla="*/ 4428051 h 6858000"/>
              <a:gd name="connsiteX103-12121" fmla="*/ 5949261 w 6128435"/>
              <a:gd name="connsiteY103-12122" fmla="*/ 4449185 h 6858000"/>
              <a:gd name="connsiteX104-12123" fmla="*/ 5957504 w 6128435"/>
              <a:gd name="connsiteY104-12124" fmla="*/ 4465911 h 6858000"/>
              <a:gd name="connsiteX105-12125" fmla="*/ 5964689 w 6128435"/>
              <a:gd name="connsiteY105-12126" fmla="*/ 4468532 h 6858000"/>
              <a:gd name="connsiteX106-12127" fmla="*/ 5967062 w 6128435"/>
              <a:gd name="connsiteY106-12128" fmla="*/ 4479923 h 6858000"/>
              <a:gd name="connsiteX107-12129" fmla="*/ 5968960 w 6128435"/>
              <a:gd name="connsiteY107-12130" fmla="*/ 4482655 h 6858000"/>
              <a:gd name="connsiteX108-12131" fmla="*/ 5978567 w 6128435"/>
              <a:gd name="connsiteY108-12132" fmla="*/ 4498605 h 6858000"/>
              <a:gd name="connsiteX109-12133" fmla="*/ 5980106 w 6128435"/>
              <a:gd name="connsiteY109-12134" fmla="*/ 4585087 h 6858000"/>
              <a:gd name="connsiteX110-12135" fmla="*/ 5998138 w 6128435"/>
              <a:gd name="connsiteY110-12136" fmla="*/ 4697518 h 6858000"/>
              <a:gd name="connsiteX111-12137" fmla="*/ 6013516 w 6128435"/>
              <a:gd name="connsiteY111-12138" fmla="*/ 4786619 h 6858000"/>
              <a:gd name="connsiteX112-12139" fmla="*/ 6025404 w 6128435"/>
              <a:gd name="connsiteY112-12140" fmla="*/ 4858148 h 6858000"/>
              <a:gd name="connsiteX113-12141" fmla="*/ 6007749 w 6128435"/>
              <a:gd name="connsiteY113-12142" fmla="*/ 4964715 h 6858000"/>
              <a:gd name="connsiteX114-12143" fmla="*/ 6005269 w 6128435"/>
              <a:gd name="connsiteY114-12144" fmla="*/ 5150567 h 6858000"/>
              <a:gd name="connsiteX115-12145" fmla="*/ 6001127 w 6128435"/>
              <a:gd name="connsiteY115-12146" fmla="*/ 5164609 h 6858000"/>
              <a:gd name="connsiteX116-12147" fmla="*/ 5996647 w 6128435"/>
              <a:gd name="connsiteY116-12148" fmla="*/ 5185640 h 6858000"/>
              <a:gd name="connsiteX117-12149" fmla="*/ 5998514 w 6128435"/>
              <a:gd name="connsiteY117-12150" fmla="*/ 5189673 h 6858000"/>
              <a:gd name="connsiteX118-12151" fmla="*/ 5995970 w 6128435"/>
              <a:gd name="connsiteY118-12152" fmla="*/ 5221547 h 6858000"/>
              <a:gd name="connsiteX119-12153" fmla="*/ 5997218 w 6128435"/>
              <a:gd name="connsiteY119-12154" fmla="*/ 5222031 h 6858000"/>
              <a:gd name="connsiteX120-12155" fmla="*/ 6002116 w 6128435"/>
              <a:gd name="connsiteY120-12156" fmla="*/ 5231223 h 6858000"/>
              <a:gd name="connsiteX121-12157" fmla="*/ 6008541 w 6128435"/>
              <a:gd name="connsiteY121-12158" fmla="*/ 5248680 h 6858000"/>
              <a:gd name="connsiteX122-12159" fmla="*/ 6039260 w 6128435"/>
              <a:gd name="connsiteY122-12160" fmla="*/ 5289518 h 6858000"/>
              <a:gd name="connsiteX123-12161" fmla="*/ 6036748 w 6128435"/>
              <a:gd name="connsiteY123-12162" fmla="*/ 5322752 h 6858000"/>
              <a:gd name="connsiteX124-12163" fmla="*/ 6036943 w 6128435"/>
              <a:gd name="connsiteY124-12164" fmla="*/ 5329480 h 6858000"/>
              <a:gd name="connsiteX125-12165" fmla="*/ 6037236 w 6128435"/>
              <a:gd name="connsiteY125-12166" fmla="*/ 5329634 h 6858000"/>
              <a:gd name="connsiteX126-12167" fmla="*/ 6038019 w 6128435"/>
              <a:gd name="connsiteY126-12168" fmla="*/ 5336764 h 6858000"/>
              <a:gd name="connsiteX127-12169" fmla="*/ 6037298 w 6128435"/>
              <a:gd name="connsiteY127-12170" fmla="*/ 5341753 h 6858000"/>
              <a:gd name="connsiteX128-12171" fmla="*/ 6037677 w 6128435"/>
              <a:gd name="connsiteY128-12172" fmla="*/ 5354807 h 6858000"/>
              <a:gd name="connsiteX129-12173" fmla="*/ 6039728 w 6128435"/>
              <a:gd name="connsiteY129-12174" fmla="*/ 5359416 h 6858000"/>
              <a:gd name="connsiteX130-12175" fmla="*/ 6043311 w 6128435"/>
              <a:gd name="connsiteY130-12176" fmla="*/ 5361407 h 6858000"/>
              <a:gd name="connsiteX131-12177" fmla="*/ 6042954 w 6128435"/>
              <a:gd name="connsiteY131-12178" fmla="*/ 5362576 h 6858000"/>
              <a:gd name="connsiteX132-12179" fmla="*/ 6053435 w 6128435"/>
              <a:gd name="connsiteY132-12180" fmla="*/ 5387547 h 6858000"/>
              <a:gd name="connsiteX133-12181" fmla="*/ 6065933 w 6128435"/>
              <a:gd name="connsiteY133-12182" fmla="*/ 5443002 h 6858000"/>
              <a:gd name="connsiteX134-12183" fmla="*/ 6068640 w 6128435"/>
              <a:gd name="connsiteY134-12184" fmla="*/ 5474503 h 6858000"/>
              <a:gd name="connsiteX135-12185" fmla="*/ 6080922 w 6128435"/>
              <a:gd name="connsiteY135-12186" fmla="*/ 5561070 h 6858000"/>
              <a:gd name="connsiteX136-12187" fmla="*/ 6096949 w 6128435"/>
              <a:gd name="connsiteY136-12188" fmla="*/ 5648179 h 6858000"/>
              <a:gd name="connsiteX137-12189" fmla="*/ 6125703 w 6128435"/>
              <a:gd name="connsiteY137-12190" fmla="*/ 5692894 h 6858000"/>
              <a:gd name="connsiteX138-12191" fmla="*/ 6126670 w 6128435"/>
              <a:gd name="connsiteY138-12192" fmla="*/ 5697882 h 6858000"/>
              <a:gd name="connsiteX139-12193" fmla="*/ 6124061 w 6128435"/>
              <a:gd name="connsiteY139-12194" fmla="*/ 5710294 h 6858000"/>
              <a:gd name="connsiteX140-12195" fmla="*/ 6122213 w 6128435"/>
              <a:gd name="connsiteY140-12196" fmla="*/ 5714762 h 6858000"/>
              <a:gd name="connsiteX141-12197" fmla="*/ 6121353 w 6128435"/>
              <a:gd name="connsiteY141-12198" fmla="*/ 5721725 h 6858000"/>
              <a:gd name="connsiteX142-12199" fmla="*/ 6121607 w 6128435"/>
              <a:gd name="connsiteY142-12200" fmla="*/ 5721959 h 6858000"/>
              <a:gd name="connsiteX143-12201" fmla="*/ 6120262 w 6128435"/>
              <a:gd name="connsiteY143-12202" fmla="*/ 5728358 h 6858000"/>
              <a:gd name="connsiteX144-12203" fmla="*/ 6110194 w 6128435"/>
              <a:gd name="connsiteY144-12204" fmla="*/ 5758853 h 6858000"/>
              <a:gd name="connsiteX145-12205" fmla="*/ 6127519 w 6128435"/>
              <a:gd name="connsiteY145-12206" fmla="*/ 5865775 h 6858000"/>
              <a:gd name="connsiteX146-12207" fmla="*/ 6128435 w 6128435"/>
              <a:gd name="connsiteY146-12208" fmla="*/ 5870164 h 6858000"/>
              <a:gd name="connsiteX147-12209" fmla="*/ 6119217 w 6128435"/>
              <a:gd name="connsiteY147-12210" fmla="*/ 5888542 h 6858000"/>
              <a:gd name="connsiteX148-12211" fmla="*/ 6115966 w 6128435"/>
              <a:gd name="connsiteY148-12212" fmla="*/ 5898387 h 6858000"/>
              <a:gd name="connsiteX149-12213" fmla="*/ 6111924 w 6128435"/>
              <a:gd name="connsiteY149-12214" fmla="*/ 5900444 h 6858000"/>
              <a:gd name="connsiteX150-12215" fmla="*/ 6108716 w 6128435"/>
              <a:gd name="connsiteY150-12216" fmla="*/ 5915345 h 6858000"/>
              <a:gd name="connsiteX151-12217" fmla="*/ 6109524 w 6128435"/>
              <a:gd name="connsiteY151-12218" fmla="*/ 5917328 h 6858000"/>
              <a:gd name="connsiteX152-12219" fmla="*/ 6102493 w 6128435"/>
              <a:gd name="connsiteY152-12220" fmla="*/ 5928602 h 6858000"/>
              <a:gd name="connsiteX153-12221" fmla="*/ 6056863 w 6128435"/>
              <a:gd name="connsiteY153-12222" fmla="*/ 6000643 h 6858000"/>
              <a:gd name="connsiteX154-12223" fmla="*/ 6045436 w 6128435"/>
              <a:gd name="connsiteY154-12224" fmla="*/ 6124480 h 6858000"/>
              <a:gd name="connsiteX155-12225" fmla="*/ 6030489 w 6128435"/>
              <a:gd name="connsiteY155-12226" fmla="*/ 6317666 h 6858000"/>
              <a:gd name="connsiteX156-12227" fmla="*/ 6007492 w 6128435"/>
              <a:gd name="connsiteY156-12228" fmla="*/ 6440818 h 6858000"/>
              <a:gd name="connsiteX157-12229" fmla="*/ 6009467 w 6128435"/>
              <a:gd name="connsiteY157-12230" fmla="*/ 6487076 h 6858000"/>
              <a:gd name="connsiteX158-12231" fmla="*/ 5995064 w 6128435"/>
              <a:gd name="connsiteY158-12232" fmla="*/ 6540791 h 6858000"/>
              <a:gd name="connsiteX159-12233" fmla="*/ 5996309 w 6128435"/>
              <a:gd name="connsiteY159-12234" fmla="*/ 6543961 h 6858000"/>
              <a:gd name="connsiteX160-12235" fmla="*/ 5996048 w 6128435"/>
              <a:gd name="connsiteY160-12236" fmla="*/ 6555444 h 6858000"/>
              <a:gd name="connsiteX161-12237" fmla="*/ 6002524 w 6128435"/>
              <a:gd name="connsiteY161-12238" fmla="*/ 6560188 h 6858000"/>
              <a:gd name="connsiteX162-12239" fmla="*/ 6006823 w 6128435"/>
              <a:gd name="connsiteY162-12240" fmla="*/ 6578546 h 6858000"/>
              <a:gd name="connsiteX163-12241" fmla="*/ 6004510 w 6128435"/>
              <a:gd name="connsiteY163-12242" fmla="*/ 6599256 h 6858000"/>
              <a:gd name="connsiteX164-12243" fmla="*/ 5986207 w 6128435"/>
              <a:gd name="connsiteY164-12244" fmla="*/ 6695855 h 6858000"/>
              <a:gd name="connsiteX165-12245" fmla="*/ 5979428 w 6128435"/>
              <a:gd name="connsiteY165-12246" fmla="*/ 6754678 h 6858000"/>
              <a:gd name="connsiteX166-12247" fmla="*/ 5983398 w 6128435"/>
              <a:gd name="connsiteY166-12248" fmla="*/ 6778641 h 6858000"/>
              <a:gd name="connsiteX167-12249" fmla="*/ 5984543 w 6128435"/>
              <a:gd name="connsiteY167-12250" fmla="*/ 6811016 h 6858000"/>
              <a:gd name="connsiteX168-12251" fmla="*/ 5981802 w 6128435"/>
              <a:gd name="connsiteY168-12252" fmla="*/ 6838578 h 6858000"/>
              <a:gd name="connsiteX169-12253" fmla="*/ 5979671 w 6128435"/>
              <a:gd name="connsiteY169-12254" fmla="*/ 6858000 h 6858000"/>
              <a:gd name="connsiteX170-12255" fmla="*/ 0 w 6128435"/>
              <a:gd name="connsiteY170-12256" fmla="*/ 6858000 h 6858000"/>
              <a:gd name="connsiteX171-12257" fmla="*/ 0 w 6128435"/>
              <a:gd name="connsiteY171-12258" fmla="*/ 0 h 6858000"/>
              <a:gd name="connsiteX0-12259" fmla="*/ 0 w 6128435"/>
              <a:gd name="connsiteY0-12260" fmla="*/ 0 h 6858000"/>
              <a:gd name="connsiteX1-12261" fmla="*/ 4965888 w 6128435"/>
              <a:gd name="connsiteY1-12262" fmla="*/ 0 h 6858000"/>
              <a:gd name="connsiteX2-12263" fmla="*/ 4967767 w 6128435"/>
              <a:gd name="connsiteY2-12264" fmla="*/ 7930 h 6858000"/>
              <a:gd name="connsiteX3-12265" fmla="*/ 4979444 w 6128435"/>
              <a:gd name="connsiteY3-12266" fmla="*/ 43921 h 6858000"/>
              <a:gd name="connsiteX4-12267" fmla="*/ 5021173 w 6128435"/>
              <a:gd name="connsiteY4-12268" fmla="*/ 123738 h 6858000"/>
              <a:gd name="connsiteX5-12269" fmla="*/ 5075458 w 6128435"/>
              <a:gd name="connsiteY5-12270" fmla="*/ 264355 h 6858000"/>
              <a:gd name="connsiteX6-12271" fmla="*/ 5081175 w 6128435"/>
              <a:gd name="connsiteY6-12272" fmla="*/ 277448 h 6858000"/>
              <a:gd name="connsiteX7-12273" fmla="*/ 5097011 w 6128435"/>
              <a:gd name="connsiteY7-12274" fmla="*/ 355616 h 6858000"/>
              <a:gd name="connsiteX8-12275" fmla="*/ 5130982 w 6128435"/>
              <a:gd name="connsiteY8-12276" fmla="*/ 412030 h 6858000"/>
              <a:gd name="connsiteX9-12277" fmla="*/ 5153000 w 6128435"/>
              <a:gd name="connsiteY9-12278" fmla="*/ 507134 h 6858000"/>
              <a:gd name="connsiteX10-12279" fmla="*/ 5171282 w 6128435"/>
              <a:gd name="connsiteY10-12280" fmla="*/ 602071 h 6858000"/>
              <a:gd name="connsiteX11-12281" fmla="*/ 5176196 w 6128435"/>
              <a:gd name="connsiteY11-12282" fmla="*/ 636822 h 6858000"/>
              <a:gd name="connsiteX12-12283" fmla="*/ 5201957 w 6128435"/>
              <a:gd name="connsiteY12-12284" fmla="*/ 736835 h 6858000"/>
              <a:gd name="connsiteX13-12285" fmla="*/ 5185452 w 6128435"/>
              <a:gd name="connsiteY13-12286" fmla="*/ 745392 h 6858000"/>
              <a:gd name="connsiteX14-12287" fmla="*/ 5189051 w 6128435"/>
              <a:gd name="connsiteY14-12288" fmla="*/ 782518 h 6858000"/>
              <a:gd name="connsiteX15-12289" fmla="*/ 5210428 w 6128435"/>
              <a:gd name="connsiteY15-12290" fmla="*/ 815772 h 6858000"/>
              <a:gd name="connsiteX16-12291" fmla="*/ 5221088 w 6128435"/>
              <a:gd name="connsiteY16-12292" fmla="*/ 860193 h 6858000"/>
              <a:gd name="connsiteX17-12293" fmla="*/ 5227653 w 6128435"/>
              <a:gd name="connsiteY17-12294" fmla="*/ 886709 h 6858000"/>
              <a:gd name="connsiteX18-12295" fmla="*/ 5230806 w 6128435"/>
              <a:gd name="connsiteY18-12296" fmla="*/ 961354 h 6858000"/>
              <a:gd name="connsiteX19-12297" fmla="*/ 5201018 w 6128435"/>
              <a:gd name="connsiteY19-12298" fmla="*/ 1095027 h 6858000"/>
              <a:gd name="connsiteX20-12299" fmla="*/ 5202153 w 6128435"/>
              <a:gd name="connsiteY20-12300" fmla="*/ 1133224 h 6858000"/>
              <a:gd name="connsiteX21-12301" fmla="*/ 5207370 w 6128435"/>
              <a:gd name="connsiteY21-12302" fmla="*/ 1138097 h 6858000"/>
              <a:gd name="connsiteX22-12303" fmla="*/ 5189234 w 6128435"/>
              <a:gd name="connsiteY22-12304" fmla="*/ 1193495 h 6858000"/>
              <a:gd name="connsiteX23-12305" fmla="*/ 5202769 w 6128435"/>
              <a:gd name="connsiteY23-12306" fmla="*/ 1269450 h 6858000"/>
              <a:gd name="connsiteX24-12307" fmla="*/ 5225968 w 6128435"/>
              <a:gd name="connsiteY24-12308" fmla="*/ 1357994 h 6858000"/>
              <a:gd name="connsiteX25-12309" fmla="*/ 5233819 w 6128435"/>
              <a:gd name="connsiteY25-12310" fmla="*/ 1380922 h 6858000"/>
              <a:gd name="connsiteX26-12311" fmla="*/ 5237226 w 6128435"/>
              <a:gd name="connsiteY26-12312" fmla="*/ 1441327 h 6858000"/>
              <a:gd name="connsiteX27-12313" fmla="*/ 5244434 w 6128435"/>
              <a:gd name="connsiteY27-12314" fmla="*/ 1580810 h 6858000"/>
              <a:gd name="connsiteX28-12315" fmla="*/ 5251453 w 6128435"/>
              <a:gd name="connsiteY28-12316" fmla="*/ 1583934 h 6858000"/>
              <a:gd name="connsiteX29-12317" fmla="*/ 5253136 w 6128435"/>
              <a:gd name="connsiteY29-12318" fmla="*/ 1595457 h 6858000"/>
              <a:gd name="connsiteX30-12319" fmla="*/ 5254863 w 6128435"/>
              <a:gd name="connsiteY30-12320" fmla="*/ 1598311 h 6858000"/>
              <a:gd name="connsiteX31-12321" fmla="*/ 5263491 w 6128435"/>
              <a:gd name="connsiteY31-12322" fmla="*/ 1642938 h 6858000"/>
              <a:gd name="connsiteX32-12323" fmla="*/ 5261314 w 6128435"/>
              <a:gd name="connsiteY32-12324" fmla="*/ 1689177 h 6858000"/>
              <a:gd name="connsiteX33-12325" fmla="*/ 5259788 w 6128435"/>
              <a:gd name="connsiteY33-12326" fmla="*/ 1768516 h 6858000"/>
              <a:gd name="connsiteX34-12327" fmla="*/ 5272526 w 6128435"/>
              <a:gd name="connsiteY34-12328" fmla="*/ 1936940 h 6858000"/>
              <a:gd name="connsiteX35-12329" fmla="*/ 5252592 w 6128435"/>
              <a:gd name="connsiteY35-12330" fmla="*/ 2092210 h 6858000"/>
              <a:gd name="connsiteX36-12331" fmla="*/ 5264303 w 6128435"/>
              <a:gd name="connsiteY36-12332" fmla="*/ 2225157 h 6858000"/>
              <a:gd name="connsiteX37-12333" fmla="*/ 5254949 w 6128435"/>
              <a:gd name="connsiteY37-12334" fmla="*/ 2236160 h 6858000"/>
              <a:gd name="connsiteX38-12335" fmla="*/ 5250104 w 6128435"/>
              <a:gd name="connsiteY38-12336" fmla="*/ 2249166 h 6858000"/>
              <a:gd name="connsiteX39-12337" fmla="*/ 5251214 w 6128435"/>
              <a:gd name="connsiteY39-12338" fmla="*/ 2250944 h 6858000"/>
              <a:gd name="connsiteX40-12339" fmla="*/ 5250644 w 6128435"/>
              <a:gd name="connsiteY40-12340" fmla="*/ 2266619 h 6858000"/>
              <a:gd name="connsiteX41-12341" fmla="*/ 5247111 w 6128435"/>
              <a:gd name="connsiteY41-12342" fmla="*/ 2269679 h 6858000"/>
              <a:gd name="connsiteX42-12343" fmla="*/ 5279312 w 6128435"/>
              <a:gd name="connsiteY42-12344" fmla="*/ 2302757 h 6858000"/>
              <a:gd name="connsiteX43-12345" fmla="*/ 5293877 w 6128435"/>
              <a:gd name="connsiteY43-12346" fmla="*/ 2368649 h 6858000"/>
              <a:gd name="connsiteX44-12347" fmla="*/ 5311338 w 6128435"/>
              <a:gd name="connsiteY44-12348" fmla="*/ 2404034 h 6858000"/>
              <a:gd name="connsiteX45-12349" fmla="*/ 5338366 w 6128435"/>
              <a:gd name="connsiteY45-12350" fmla="*/ 2465052 h 6858000"/>
              <a:gd name="connsiteX46-12351" fmla="*/ 5371263 w 6128435"/>
              <a:gd name="connsiteY46-12352" fmla="*/ 2586413 h 6858000"/>
              <a:gd name="connsiteX47-12353" fmla="*/ 5407503 w 6128435"/>
              <a:gd name="connsiteY47-12354" fmla="*/ 2786290 h 6858000"/>
              <a:gd name="connsiteX48-12355" fmla="*/ 5407356 w 6128435"/>
              <a:gd name="connsiteY48-12356" fmla="*/ 2787545 h 6858000"/>
              <a:gd name="connsiteX49-12357" fmla="*/ 5411130 w 6128435"/>
              <a:gd name="connsiteY49-12358" fmla="*/ 2788640 h 6858000"/>
              <a:gd name="connsiteX50-12359" fmla="*/ 5416439 w 6128435"/>
              <a:gd name="connsiteY50-12360" fmla="*/ 2805666 h 6858000"/>
              <a:gd name="connsiteX51-12361" fmla="*/ 5416589 w 6128435"/>
              <a:gd name="connsiteY51-12362" fmla="*/ 2810822 h 6858000"/>
              <a:gd name="connsiteX52-12363" fmla="*/ 5418542 w 6128435"/>
              <a:gd name="connsiteY52-12364" fmla="*/ 2817745 h 6858000"/>
              <a:gd name="connsiteX53-12365" fmla="*/ 5418847 w 6128435"/>
              <a:gd name="connsiteY53-12366" fmla="*/ 2817825 h 6858000"/>
              <a:gd name="connsiteX54-12367" fmla="*/ 5423364 w 6128435"/>
              <a:gd name="connsiteY54-12368" fmla="*/ 2858292 h 6858000"/>
              <a:gd name="connsiteX55-12369" fmla="*/ 5479298 w 6128435"/>
              <a:gd name="connsiteY55-12370" fmla="*/ 2947791 h 6858000"/>
              <a:gd name="connsiteX56-12371" fmla="*/ 5481770 w 6128435"/>
              <a:gd name="connsiteY56-12372" fmla="*/ 2951352 h 6858000"/>
              <a:gd name="connsiteX57-12373" fmla="*/ 5481013 w 6128435"/>
              <a:gd name="connsiteY57-12374" fmla="*/ 2973461 h 6858000"/>
              <a:gd name="connsiteX58-12375" fmla="*/ 5482045 w 6128435"/>
              <a:gd name="connsiteY58-12376" fmla="*/ 2984371 h 6858000"/>
              <a:gd name="connsiteX59-12377" fmla="*/ 5479405 w 6128435"/>
              <a:gd name="connsiteY59-12378" fmla="*/ 2988507 h 6858000"/>
              <a:gd name="connsiteX60-12379" fmla="*/ 5482415 w 6128435"/>
              <a:gd name="connsiteY60-12380" fmla="*/ 3004079 h 6858000"/>
              <a:gd name="connsiteX61-12381" fmla="*/ 5483865 w 6128435"/>
              <a:gd name="connsiteY61-12382" fmla="*/ 3005467 h 6858000"/>
              <a:gd name="connsiteX62-12383" fmla="*/ 5482236 w 6128435"/>
              <a:gd name="connsiteY62-12384" fmla="*/ 3019791 h 6858000"/>
              <a:gd name="connsiteX63-12385" fmla="*/ 5475895 w 6128435"/>
              <a:gd name="connsiteY63-12386" fmla="*/ 3033578 h 6858000"/>
              <a:gd name="connsiteX64-12387" fmla="*/ 5477595 w 6128435"/>
              <a:gd name="connsiteY64-12388" fmla="*/ 3250534 h 6858000"/>
              <a:gd name="connsiteX65-12389" fmla="*/ 5532836 w 6128435"/>
              <a:gd name="connsiteY65-12390" fmla="*/ 3353840 h 6858000"/>
              <a:gd name="connsiteX66-12391" fmla="*/ 5561229 w 6128435"/>
              <a:gd name="connsiteY66-12392" fmla="*/ 3395784 h 6858000"/>
              <a:gd name="connsiteX67-12393" fmla="*/ 5589758 w 6128435"/>
              <a:gd name="connsiteY67-12394" fmla="*/ 3506453 h 6858000"/>
              <a:gd name="connsiteX68-12395" fmla="*/ 5596144 w 6128435"/>
              <a:gd name="connsiteY68-12396" fmla="*/ 3534624 h 6858000"/>
              <a:gd name="connsiteX69-12397" fmla="*/ 5597750 w 6128435"/>
              <a:gd name="connsiteY69-12398" fmla="*/ 3534129 h 6858000"/>
              <a:gd name="connsiteX70-12399" fmla="*/ 5599700 w 6128435"/>
              <a:gd name="connsiteY70-12400" fmla="*/ 3547221 h 6858000"/>
              <a:gd name="connsiteX71-12401" fmla="*/ 5615031 w 6128435"/>
              <a:gd name="connsiteY71-12402" fmla="*/ 3557482 h 6858000"/>
              <a:gd name="connsiteX72-12403" fmla="*/ 5618377 w 6128435"/>
              <a:gd name="connsiteY72-12404" fmla="*/ 3588431 h 6858000"/>
              <a:gd name="connsiteX73-12405" fmla="*/ 5612155 w 6128435"/>
              <a:gd name="connsiteY73-12406" fmla="*/ 3589869 h 6858000"/>
              <a:gd name="connsiteX74-12407" fmla="*/ 5620843 w 6128435"/>
              <a:gd name="connsiteY74-12408" fmla="*/ 3606745 h 6858000"/>
              <a:gd name="connsiteX75-12409" fmla="*/ 5655472 w 6128435"/>
              <a:gd name="connsiteY75-12410" fmla="*/ 3678877 h 6858000"/>
              <a:gd name="connsiteX76-12411" fmla="*/ 5680448 w 6128435"/>
              <a:gd name="connsiteY76-12412" fmla="*/ 3717760 h 6858000"/>
              <a:gd name="connsiteX77-12413" fmla="*/ 5683015 w 6128435"/>
              <a:gd name="connsiteY77-12414" fmla="*/ 3762025 h 6858000"/>
              <a:gd name="connsiteX78-12415" fmla="*/ 5696643 w 6128435"/>
              <a:gd name="connsiteY78-12416" fmla="*/ 3773888 h 6858000"/>
              <a:gd name="connsiteX79-12417" fmla="*/ 5699203 w 6128435"/>
              <a:gd name="connsiteY79-12418" fmla="*/ 3775823 h 6858000"/>
              <a:gd name="connsiteX80-12419" fmla="*/ 5704824 w 6128435"/>
              <a:gd name="connsiteY80-12420" fmla="*/ 3785966 h 6858000"/>
              <a:gd name="connsiteX81-12421" fmla="*/ 5712204 w 6128435"/>
              <a:gd name="connsiteY81-12422" fmla="*/ 3785830 h 6858000"/>
              <a:gd name="connsiteX82-12423" fmla="*/ 5724816 w 6128435"/>
              <a:gd name="connsiteY82-12424" fmla="*/ 3798949 h 6858000"/>
              <a:gd name="connsiteX83-12425" fmla="*/ 5733539 w 6128435"/>
              <a:gd name="connsiteY83-12426" fmla="*/ 3818457 h 6858000"/>
              <a:gd name="connsiteX84-12427" fmla="*/ 5768491 w 6128435"/>
              <a:gd name="connsiteY84-12428" fmla="*/ 3914399 h 6858000"/>
              <a:gd name="connsiteX85-12429" fmla="*/ 5793123 w 6128435"/>
              <a:gd name="connsiteY85-12430" fmla="*/ 3969952 h 6858000"/>
              <a:gd name="connsiteX86-12431" fmla="*/ 5808321 w 6128435"/>
              <a:gd name="connsiteY86-12432" fmla="*/ 3988153 h 6858000"/>
              <a:gd name="connsiteX87-12433" fmla="*/ 5825621 w 6128435"/>
              <a:gd name="connsiteY87-12434" fmla="*/ 4015525 h 6858000"/>
              <a:gd name="connsiteX88-12435" fmla="*/ 5860672 w 6128435"/>
              <a:gd name="connsiteY88-12436" fmla="*/ 4061579 h 6858000"/>
              <a:gd name="connsiteX89-12437" fmla="*/ 5872173 w 6128435"/>
              <a:gd name="connsiteY89-12438" fmla="*/ 4088497 h 6858000"/>
              <a:gd name="connsiteX90-12439" fmla="*/ 5883705 w 6128435"/>
              <a:gd name="connsiteY90-12440" fmla="*/ 4101899 h 6858000"/>
              <a:gd name="connsiteX91-12441" fmla="*/ 5885314 w 6128435"/>
              <a:gd name="connsiteY91-12442" fmla="*/ 4108387 h 6858000"/>
              <a:gd name="connsiteX92-12443" fmla="*/ 5894095 w 6128435"/>
              <a:gd name="connsiteY92-12444" fmla="*/ 4128857 h 6858000"/>
              <a:gd name="connsiteX93-12445" fmla="*/ 5898339 w 6128435"/>
              <a:gd name="connsiteY93-12446" fmla="*/ 4140800 h 6858000"/>
              <a:gd name="connsiteX94-12447" fmla="*/ 5899734 w 6128435"/>
              <a:gd name="connsiteY94-12448" fmla="*/ 4145632 h 6858000"/>
              <a:gd name="connsiteX95-12449" fmla="*/ 5897098 w 6128435"/>
              <a:gd name="connsiteY95-12450" fmla="*/ 4157819 h 6858000"/>
              <a:gd name="connsiteX96-12451" fmla="*/ 5903513 w 6128435"/>
              <a:gd name="connsiteY96-12452" fmla="*/ 4187661 h 6858000"/>
              <a:gd name="connsiteX97-12453" fmla="*/ 5917114 w 6128435"/>
              <a:gd name="connsiteY97-12454" fmla="*/ 4213096 h 6858000"/>
              <a:gd name="connsiteX98-12455" fmla="*/ 5921153 w 6128435"/>
              <a:gd name="connsiteY98-12456" fmla="*/ 4236222 h 6858000"/>
              <a:gd name="connsiteX99-12457" fmla="*/ 5924233 w 6128435"/>
              <a:gd name="connsiteY99-12458" fmla="*/ 4242060 h 6858000"/>
              <a:gd name="connsiteX100-12459" fmla="*/ 5928910 w 6128435"/>
              <a:gd name="connsiteY100-12460" fmla="*/ 4300973 h 6858000"/>
              <a:gd name="connsiteX101-12461" fmla="*/ 5939320 w 6128435"/>
              <a:gd name="connsiteY101-12462" fmla="*/ 4340435 h 6858000"/>
              <a:gd name="connsiteX102-12463" fmla="*/ 5946705 w 6128435"/>
              <a:gd name="connsiteY102-12464" fmla="*/ 4428051 h 6858000"/>
              <a:gd name="connsiteX103-12465" fmla="*/ 5949261 w 6128435"/>
              <a:gd name="connsiteY103-12466" fmla="*/ 4449185 h 6858000"/>
              <a:gd name="connsiteX104-12467" fmla="*/ 5957504 w 6128435"/>
              <a:gd name="connsiteY104-12468" fmla="*/ 4465911 h 6858000"/>
              <a:gd name="connsiteX105-12469" fmla="*/ 5964689 w 6128435"/>
              <a:gd name="connsiteY105-12470" fmla="*/ 4468532 h 6858000"/>
              <a:gd name="connsiteX106-12471" fmla="*/ 5967062 w 6128435"/>
              <a:gd name="connsiteY106-12472" fmla="*/ 4479923 h 6858000"/>
              <a:gd name="connsiteX107-12473" fmla="*/ 5968960 w 6128435"/>
              <a:gd name="connsiteY107-12474" fmla="*/ 4482655 h 6858000"/>
              <a:gd name="connsiteX108-12475" fmla="*/ 5978567 w 6128435"/>
              <a:gd name="connsiteY108-12476" fmla="*/ 4498605 h 6858000"/>
              <a:gd name="connsiteX109-12477" fmla="*/ 5980106 w 6128435"/>
              <a:gd name="connsiteY109-12478" fmla="*/ 4585087 h 6858000"/>
              <a:gd name="connsiteX110-12479" fmla="*/ 5998138 w 6128435"/>
              <a:gd name="connsiteY110-12480" fmla="*/ 4697518 h 6858000"/>
              <a:gd name="connsiteX111-12481" fmla="*/ 6013516 w 6128435"/>
              <a:gd name="connsiteY111-12482" fmla="*/ 4786619 h 6858000"/>
              <a:gd name="connsiteX112-12483" fmla="*/ 6025404 w 6128435"/>
              <a:gd name="connsiteY112-12484" fmla="*/ 4858148 h 6858000"/>
              <a:gd name="connsiteX113-12485" fmla="*/ 6007749 w 6128435"/>
              <a:gd name="connsiteY113-12486" fmla="*/ 4964715 h 6858000"/>
              <a:gd name="connsiteX114-12487" fmla="*/ 6005269 w 6128435"/>
              <a:gd name="connsiteY114-12488" fmla="*/ 5150567 h 6858000"/>
              <a:gd name="connsiteX115-12489" fmla="*/ 6001127 w 6128435"/>
              <a:gd name="connsiteY115-12490" fmla="*/ 5164609 h 6858000"/>
              <a:gd name="connsiteX116-12491" fmla="*/ 5996647 w 6128435"/>
              <a:gd name="connsiteY116-12492" fmla="*/ 5185640 h 6858000"/>
              <a:gd name="connsiteX117-12493" fmla="*/ 5998514 w 6128435"/>
              <a:gd name="connsiteY117-12494" fmla="*/ 5189673 h 6858000"/>
              <a:gd name="connsiteX118-12495" fmla="*/ 5995970 w 6128435"/>
              <a:gd name="connsiteY118-12496" fmla="*/ 5221547 h 6858000"/>
              <a:gd name="connsiteX119-12497" fmla="*/ 5997218 w 6128435"/>
              <a:gd name="connsiteY119-12498" fmla="*/ 5222031 h 6858000"/>
              <a:gd name="connsiteX120-12499" fmla="*/ 6002116 w 6128435"/>
              <a:gd name="connsiteY120-12500" fmla="*/ 5231223 h 6858000"/>
              <a:gd name="connsiteX121-12501" fmla="*/ 6008541 w 6128435"/>
              <a:gd name="connsiteY121-12502" fmla="*/ 5248680 h 6858000"/>
              <a:gd name="connsiteX122-12503" fmla="*/ 6039260 w 6128435"/>
              <a:gd name="connsiteY122-12504" fmla="*/ 5289518 h 6858000"/>
              <a:gd name="connsiteX123-12505" fmla="*/ 6036748 w 6128435"/>
              <a:gd name="connsiteY123-12506" fmla="*/ 5322752 h 6858000"/>
              <a:gd name="connsiteX124-12507" fmla="*/ 6036943 w 6128435"/>
              <a:gd name="connsiteY124-12508" fmla="*/ 5329480 h 6858000"/>
              <a:gd name="connsiteX125-12509" fmla="*/ 6037236 w 6128435"/>
              <a:gd name="connsiteY125-12510" fmla="*/ 5329634 h 6858000"/>
              <a:gd name="connsiteX126-12511" fmla="*/ 6038019 w 6128435"/>
              <a:gd name="connsiteY126-12512" fmla="*/ 5336764 h 6858000"/>
              <a:gd name="connsiteX127-12513" fmla="*/ 6037298 w 6128435"/>
              <a:gd name="connsiteY127-12514" fmla="*/ 5341753 h 6858000"/>
              <a:gd name="connsiteX128-12515" fmla="*/ 6037677 w 6128435"/>
              <a:gd name="connsiteY128-12516" fmla="*/ 5354807 h 6858000"/>
              <a:gd name="connsiteX129-12517" fmla="*/ 6039728 w 6128435"/>
              <a:gd name="connsiteY129-12518" fmla="*/ 5359416 h 6858000"/>
              <a:gd name="connsiteX130-12519" fmla="*/ 6043311 w 6128435"/>
              <a:gd name="connsiteY130-12520" fmla="*/ 5361407 h 6858000"/>
              <a:gd name="connsiteX131-12521" fmla="*/ 6042954 w 6128435"/>
              <a:gd name="connsiteY131-12522" fmla="*/ 5362576 h 6858000"/>
              <a:gd name="connsiteX132-12523" fmla="*/ 6053435 w 6128435"/>
              <a:gd name="connsiteY132-12524" fmla="*/ 5387547 h 6858000"/>
              <a:gd name="connsiteX133-12525" fmla="*/ 6065933 w 6128435"/>
              <a:gd name="connsiteY133-12526" fmla="*/ 5443002 h 6858000"/>
              <a:gd name="connsiteX134-12527" fmla="*/ 6068640 w 6128435"/>
              <a:gd name="connsiteY134-12528" fmla="*/ 5474503 h 6858000"/>
              <a:gd name="connsiteX135-12529" fmla="*/ 6080922 w 6128435"/>
              <a:gd name="connsiteY135-12530" fmla="*/ 5561070 h 6858000"/>
              <a:gd name="connsiteX136-12531" fmla="*/ 6096949 w 6128435"/>
              <a:gd name="connsiteY136-12532" fmla="*/ 5648179 h 6858000"/>
              <a:gd name="connsiteX137-12533" fmla="*/ 6125703 w 6128435"/>
              <a:gd name="connsiteY137-12534" fmla="*/ 5692894 h 6858000"/>
              <a:gd name="connsiteX138-12535" fmla="*/ 6126670 w 6128435"/>
              <a:gd name="connsiteY138-12536" fmla="*/ 5697882 h 6858000"/>
              <a:gd name="connsiteX139-12537" fmla="*/ 6124061 w 6128435"/>
              <a:gd name="connsiteY139-12538" fmla="*/ 5710294 h 6858000"/>
              <a:gd name="connsiteX140-12539" fmla="*/ 6122213 w 6128435"/>
              <a:gd name="connsiteY140-12540" fmla="*/ 5714762 h 6858000"/>
              <a:gd name="connsiteX141-12541" fmla="*/ 6121353 w 6128435"/>
              <a:gd name="connsiteY141-12542" fmla="*/ 5721725 h 6858000"/>
              <a:gd name="connsiteX142-12543" fmla="*/ 6121607 w 6128435"/>
              <a:gd name="connsiteY142-12544" fmla="*/ 5721959 h 6858000"/>
              <a:gd name="connsiteX143-12545" fmla="*/ 6120262 w 6128435"/>
              <a:gd name="connsiteY143-12546" fmla="*/ 5728358 h 6858000"/>
              <a:gd name="connsiteX144-12547" fmla="*/ 6110194 w 6128435"/>
              <a:gd name="connsiteY144-12548" fmla="*/ 5758853 h 6858000"/>
              <a:gd name="connsiteX145-12549" fmla="*/ 6127519 w 6128435"/>
              <a:gd name="connsiteY145-12550" fmla="*/ 5865775 h 6858000"/>
              <a:gd name="connsiteX146-12551" fmla="*/ 6128435 w 6128435"/>
              <a:gd name="connsiteY146-12552" fmla="*/ 5870164 h 6858000"/>
              <a:gd name="connsiteX147-12553" fmla="*/ 6119217 w 6128435"/>
              <a:gd name="connsiteY147-12554" fmla="*/ 5888542 h 6858000"/>
              <a:gd name="connsiteX148-12555" fmla="*/ 6115966 w 6128435"/>
              <a:gd name="connsiteY148-12556" fmla="*/ 5898387 h 6858000"/>
              <a:gd name="connsiteX149-12557" fmla="*/ 6111924 w 6128435"/>
              <a:gd name="connsiteY149-12558" fmla="*/ 5900444 h 6858000"/>
              <a:gd name="connsiteX150-12559" fmla="*/ 6108716 w 6128435"/>
              <a:gd name="connsiteY150-12560" fmla="*/ 5915345 h 6858000"/>
              <a:gd name="connsiteX151-12561" fmla="*/ 6109524 w 6128435"/>
              <a:gd name="connsiteY151-12562" fmla="*/ 5917328 h 6858000"/>
              <a:gd name="connsiteX152-12563" fmla="*/ 6102493 w 6128435"/>
              <a:gd name="connsiteY152-12564" fmla="*/ 5928602 h 6858000"/>
              <a:gd name="connsiteX153-12565" fmla="*/ 6056863 w 6128435"/>
              <a:gd name="connsiteY153-12566" fmla="*/ 6000643 h 6858000"/>
              <a:gd name="connsiteX154-12567" fmla="*/ 6045436 w 6128435"/>
              <a:gd name="connsiteY154-12568" fmla="*/ 6124480 h 6858000"/>
              <a:gd name="connsiteX155-12569" fmla="*/ 6030489 w 6128435"/>
              <a:gd name="connsiteY155-12570" fmla="*/ 6317666 h 6858000"/>
              <a:gd name="connsiteX156-12571" fmla="*/ 6007492 w 6128435"/>
              <a:gd name="connsiteY156-12572" fmla="*/ 6440818 h 6858000"/>
              <a:gd name="connsiteX157-12573" fmla="*/ 6009467 w 6128435"/>
              <a:gd name="connsiteY157-12574" fmla="*/ 6487076 h 6858000"/>
              <a:gd name="connsiteX158-12575" fmla="*/ 5995064 w 6128435"/>
              <a:gd name="connsiteY158-12576" fmla="*/ 6540791 h 6858000"/>
              <a:gd name="connsiteX159-12577" fmla="*/ 5996309 w 6128435"/>
              <a:gd name="connsiteY159-12578" fmla="*/ 6543961 h 6858000"/>
              <a:gd name="connsiteX160-12579" fmla="*/ 5996048 w 6128435"/>
              <a:gd name="connsiteY160-12580" fmla="*/ 6555444 h 6858000"/>
              <a:gd name="connsiteX161-12581" fmla="*/ 6002524 w 6128435"/>
              <a:gd name="connsiteY161-12582" fmla="*/ 6560188 h 6858000"/>
              <a:gd name="connsiteX162-12583" fmla="*/ 6006823 w 6128435"/>
              <a:gd name="connsiteY162-12584" fmla="*/ 6578546 h 6858000"/>
              <a:gd name="connsiteX163-12585" fmla="*/ 6004510 w 6128435"/>
              <a:gd name="connsiteY163-12586" fmla="*/ 6599256 h 6858000"/>
              <a:gd name="connsiteX164-12587" fmla="*/ 5986207 w 6128435"/>
              <a:gd name="connsiteY164-12588" fmla="*/ 6695855 h 6858000"/>
              <a:gd name="connsiteX165-12589" fmla="*/ 5979428 w 6128435"/>
              <a:gd name="connsiteY165-12590" fmla="*/ 6754678 h 6858000"/>
              <a:gd name="connsiteX166-12591" fmla="*/ 5983398 w 6128435"/>
              <a:gd name="connsiteY166-12592" fmla="*/ 6778641 h 6858000"/>
              <a:gd name="connsiteX167-12593" fmla="*/ 5984543 w 6128435"/>
              <a:gd name="connsiteY167-12594" fmla="*/ 6811016 h 6858000"/>
              <a:gd name="connsiteX168-12595" fmla="*/ 5981802 w 6128435"/>
              <a:gd name="connsiteY168-12596" fmla="*/ 6838578 h 6858000"/>
              <a:gd name="connsiteX169-12597" fmla="*/ 5979671 w 6128435"/>
              <a:gd name="connsiteY169-12598" fmla="*/ 6858000 h 6858000"/>
              <a:gd name="connsiteX170-12599" fmla="*/ 0 w 6128435"/>
              <a:gd name="connsiteY170-12600" fmla="*/ 6858000 h 6858000"/>
              <a:gd name="connsiteX171-12601" fmla="*/ 0 w 6128435"/>
              <a:gd name="connsiteY171-12602" fmla="*/ 0 h 6858000"/>
              <a:gd name="connsiteX0-12603" fmla="*/ 0 w 6128435"/>
              <a:gd name="connsiteY0-12604" fmla="*/ 0 h 6858000"/>
              <a:gd name="connsiteX1-12605" fmla="*/ 4965888 w 6128435"/>
              <a:gd name="connsiteY1-12606" fmla="*/ 0 h 6858000"/>
              <a:gd name="connsiteX2-12607" fmla="*/ 4967767 w 6128435"/>
              <a:gd name="connsiteY2-12608" fmla="*/ 7930 h 6858000"/>
              <a:gd name="connsiteX3-12609" fmla="*/ 4979444 w 6128435"/>
              <a:gd name="connsiteY3-12610" fmla="*/ 43921 h 6858000"/>
              <a:gd name="connsiteX4-12611" fmla="*/ 5021173 w 6128435"/>
              <a:gd name="connsiteY4-12612" fmla="*/ 123738 h 6858000"/>
              <a:gd name="connsiteX5-12613" fmla="*/ 5075458 w 6128435"/>
              <a:gd name="connsiteY5-12614" fmla="*/ 264355 h 6858000"/>
              <a:gd name="connsiteX6-12615" fmla="*/ 5081175 w 6128435"/>
              <a:gd name="connsiteY6-12616" fmla="*/ 277448 h 6858000"/>
              <a:gd name="connsiteX7-12617" fmla="*/ 5097011 w 6128435"/>
              <a:gd name="connsiteY7-12618" fmla="*/ 355616 h 6858000"/>
              <a:gd name="connsiteX8-12619" fmla="*/ 5130982 w 6128435"/>
              <a:gd name="connsiteY8-12620" fmla="*/ 412030 h 6858000"/>
              <a:gd name="connsiteX9-12621" fmla="*/ 5153000 w 6128435"/>
              <a:gd name="connsiteY9-12622" fmla="*/ 507134 h 6858000"/>
              <a:gd name="connsiteX10-12623" fmla="*/ 5171282 w 6128435"/>
              <a:gd name="connsiteY10-12624" fmla="*/ 602071 h 6858000"/>
              <a:gd name="connsiteX11-12625" fmla="*/ 5176196 w 6128435"/>
              <a:gd name="connsiteY11-12626" fmla="*/ 636822 h 6858000"/>
              <a:gd name="connsiteX12-12627" fmla="*/ 5201957 w 6128435"/>
              <a:gd name="connsiteY12-12628" fmla="*/ 736835 h 6858000"/>
              <a:gd name="connsiteX13-12629" fmla="*/ 5185452 w 6128435"/>
              <a:gd name="connsiteY13-12630" fmla="*/ 745392 h 6858000"/>
              <a:gd name="connsiteX14-12631" fmla="*/ 5189051 w 6128435"/>
              <a:gd name="connsiteY14-12632" fmla="*/ 782518 h 6858000"/>
              <a:gd name="connsiteX15-12633" fmla="*/ 5210428 w 6128435"/>
              <a:gd name="connsiteY15-12634" fmla="*/ 815772 h 6858000"/>
              <a:gd name="connsiteX16-12635" fmla="*/ 5221088 w 6128435"/>
              <a:gd name="connsiteY16-12636" fmla="*/ 860193 h 6858000"/>
              <a:gd name="connsiteX17-12637" fmla="*/ 5227653 w 6128435"/>
              <a:gd name="connsiteY17-12638" fmla="*/ 886709 h 6858000"/>
              <a:gd name="connsiteX18-12639" fmla="*/ 5230806 w 6128435"/>
              <a:gd name="connsiteY18-12640" fmla="*/ 961354 h 6858000"/>
              <a:gd name="connsiteX19-12641" fmla="*/ 5201018 w 6128435"/>
              <a:gd name="connsiteY19-12642" fmla="*/ 1095027 h 6858000"/>
              <a:gd name="connsiteX20-12643" fmla="*/ 5202153 w 6128435"/>
              <a:gd name="connsiteY20-12644" fmla="*/ 1133224 h 6858000"/>
              <a:gd name="connsiteX21-12645" fmla="*/ 5207370 w 6128435"/>
              <a:gd name="connsiteY21-12646" fmla="*/ 1138097 h 6858000"/>
              <a:gd name="connsiteX22-12647" fmla="*/ 5189234 w 6128435"/>
              <a:gd name="connsiteY22-12648" fmla="*/ 1193495 h 6858000"/>
              <a:gd name="connsiteX23-12649" fmla="*/ 5202769 w 6128435"/>
              <a:gd name="connsiteY23-12650" fmla="*/ 1269450 h 6858000"/>
              <a:gd name="connsiteX24-12651" fmla="*/ 5225968 w 6128435"/>
              <a:gd name="connsiteY24-12652" fmla="*/ 1357994 h 6858000"/>
              <a:gd name="connsiteX25-12653" fmla="*/ 5233819 w 6128435"/>
              <a:gd name="connsiteY25-12654" fmla="*/ 1380922 h 6858000"/>
              <a:gd name="connsiteX26-12655" fmla="*/ 5237226 w 6128435"/>
              <a:gd name="connsiteY26-12656" fmla="*/ 1441327 h 6858000"/>
              <a:gd name="connsiteX27-12657" fmla="*/ 5244434 w 6128435"/>
              <a:gd name="connsiteY27-12658" fmla="*/ 1580810 h 6858000"/>
              <a:gd name="connsiteX28-12659" fmla="*/ 5251453 w 6128435"/>
              <a:gd name="connsiteY28-12660" fmla="*/ 1583934 h 6858000"/>
              <a:gd name="connsiteX29-12661" fmla="*/ 5253136 w 6128435"/>
              <a:gd name="connsiteY29-12662" fmla="*/ 1595457 h 6858000"/>
              <a:gd name="connsiteX30-12663" fmla="*/ 5254863 w 6128435"/>
              <a:gd name="connsiteY30-12664" fmla="*/ 1598311 h 6858000"/>
              <a:gd name="connsiteX31-12665" fmla="*/ 5263491 w 6128435"/>
              <a:gd name="connsiteY31-12666" fmla="*/ 1642938 h 6858000"/>
              <a:gd name="connsiteX32-12667" fmla="*/ 5261314 w 6128435"/>
              <a:gd name="connsiteY32-12668" fmla="*/ 1689177 h 6858000"/>
              <a:gd name="connsiteX33-12669" fmla="*/ 5259788 w 6128435"/>
              <a:gd name="connsiteY33-12670" fmla="*/ 1768516 h 6858000"/>
              <a:gd name="connsiteX34-12671" fmla="*/ 5255696 w 6128435"/>
              <a:gd name="connsiteY34-12672" fmla="*/ 1953770 h 6858000"/>
              <a:gd name="connsiteX35-12673" fmla="*/ 5252592 w 6128435"/>
              <a:gd name="connsiteY35-12674" fmla="*/ 2092210 h 6858000"/>
              <a:gd name="connsiteX36-12675" fmla="*/ 5264303 w 6128435"/>
              <a:gd name="connsiteY36-12676" fmla="*/ 2225157 h 6858000"/>
              <a:gd name="connsiteX37-12677" fmla="*/ 5254949 w 6128435"/>
              <a:gd name="connsiteY37-12678" fmla="*/ 2236160 h 6858000"/>
              <a:gd name="connsiteX38-12679" fmla="*/ 5250104 w 6128435"/>
              <a:gd name="connsiteY38-12680" fmla="*/ 2249166 h 6858000"/>
              <a:gd name="connsiteX39-12681" fmla="*/ 5251214 w 6128435"/>
              <a:gd name="connsiteY39-12682" fmla="*/ 2250944 h 6858000"/>
              <a:gd name="connsiteX40-12683" fmla="*/ 5250644 w 6128435"/>
              <a:gd name="connsiteY40-12684" fmla="*/ 2266619 h 6858000"/>
              <a:gd name="connsiteX41-12685" fmla="*/ 5247111 w 6128435"/>
              <a:gd name="connsiteY41-12686" fmla="*/ 2269679 h 6858000"/>
              <a:gd name="connsiteX42-12687" fmla="*/ 5279312 w 6128435"/>
              <a:gd name="connsiteY42-12688" fmla="*/ 2302757 h 6858000"/>
              <a:gd name="connsiteX43-12689" fmla="*/ 5293877 w 6128435"/>
              <a:gd name="connsiteY43-12690" fmla="*/ 2368649 h 6858000"/>
              <a:gd name="connsiteX44-12691" fmla="*/ 5311338 w 6128435"/>
              <a:gd name="connsiteY44-12692" fmla="*/ 2404034 h 6858000"/>
              <a:gd name="connsiteX45-12693" fmla="*/ 5338366 w 6128435"/>
              <a:gd name="connsiteY45-12694" fmla="*/ 2465052 h 6858000"/>
              <a:gd name="connsiteX46-12695" fmla="*/ 5371263 w 6128435"/>
              <a:gd name="connsiteY46-12696" fmla="*/ 2586413 h 6858000"/>
              <a:gd name="connsiteX47-12697" fmla="*/ 5407503 w 6128435"/>
              <a:gd name="connsiteY47-12698" fmla="*/ 2786290 h 6858000"/>
              <a:gd name="connsiteX48-12699" fmla="*/ 5407356 w 6128435"/>
              <a:gd name="connsiteY48-12700" fmla="*/ 2787545 h 6858000"/>
              <a:gd name="connsiteX49-12701" fmla="*/ 5411130 w 6128435"/>
              <a:gd name="connsiteY49-12702" fmla="*/ 2788640 h 6858000"/>
              <a:gd name="connsiteX50-12703" fmla="*/ 5416439 w 6128435"/>
              <a:gd name="connsiteY50-12704" fmla="*/ 2805666 h 6858000"/>
              <a:gd name="connsiteX51-12705" fmla="*/ 5416589 w 6128435"/>
              <a:gd name="connsiteY51-12706" fmla="*/ 2810822 h 6858000"/>
              <a:gd name="connsiteX52-12707" fmla="*/ 5418542 w 6128435"/>
              <a:gd name="connsiteY52-12708" fmla="*/ 2817745 h 6858000"/>
              <a:gd name="connsiteX53-12709" fmla="*/ 5418847 w 6128435"/>
              <a:gd name="connsiteY53-12710" fmla="*/ 2817825 h 6858000"/>
              <a:gd name="connsiteX54-12711" fmla="*/ 5423364 w 6128435"/>
              <a:gd name="connsiteY54-12712" fmla="*/ 2858292 h 6858000"/>
              <a:gd name="connsiteX55-12713" fmla="*/ 5479298 w 6128435"/>
              <a:gd name="connsiteY55-12714" fmla="*/ 2947791 h 6858000"/>
              <a:gd name="connsiteX56-12715" fmla="*/ 5481770 w 6128435"/>
              <a:gd name="connsiteY56-12716" fmla="*/ 2951352 h 6858000"/>
              <a:gd name="connsiteX57-12717" fmla="*/ 5481013 w 6128435"/>
              <a:gd name="connsiteY57-12718" fmla="*/ 2973461 h 6858000"/>
              <a:gd name="connsiteX58-12719" fmla="*/ 5482045 w 6128435"/>
              <a:gd name="connsiteY58-12720" fmla="*/ 2984371 h 6858000"/>
              <a:gd name="connsiteX59-12721" fmla="*/ 5479405 w 6128435"/>
              <a:gd name="connsiteY59-12722" fmla="*/ 2988507 h 6858000"/>
              <a:gd name="connsiteX60-12723" fmla="*/ 5482415 w 6128435"/>
              <a:gd name="connsiteY60-12724" fmla="*/ 3004079 h 6858000"/>
              <a:gd name="connsiteX61-12725" fmla="*/ 5483865 w 6128435"/>
              <a:gd name="connsiteY61-12726" fmla="*/ 3005467 h 6858000"/>
              <a:gd name="connsiteX62-12727" fmla="*/ 5482236 w 6128435"/>
              <a:gd name="connsiteY62-12728" fmla="*/ 3019791 h 6858000"/>
              <a:gd name="connsiteX63-12729" fmla="*/ 5475895 w 6128435"/>
              <a:gd name="connsiteY63-12730" fmla="*/ 3033578 h 6858000"/>
              <a:gd name="connsiteX64-12731" fmla="*/ 5477595 w 6128435"/>
              <a:gd name="connsiteY64-12732" fmla="*/ 3250534 h 6858000"/>
              <a:gd name="connsiteX65-12733" fmla="*/ 5532836 w 6128435"/>
              <a:gd name="connsiteY65-12734" fmla="*/ 3353840 h 6858000"/>
              <a:gd name="connsiteX66-12735" fmla="*/ 5561229 w 6128435"/>
              <a:gd name="connsiteY66-12736" fmla="*/ 3395784 h 6858000"/>
              <a:gd name="connsiteX67-12737" fmla="*/ 5589758 w 6128435"/>
              <a:gd name="connsiteY67-12738" fmla="*/ 3506453 h 6858000"/>
              <a:gd name="connsiteX68-12739" fmla="*/ 5596144 w 6128435"/>
              <a:gd name="connsiteY68-12740" fmla="*/ 3534624 h 6858000"/>
              <a:gd name="connsiteX69-12741" fmla="*/ 5597750 w 6128435"/>
              <a:gd name="connsiteY69-12742" fmla="*/ 3534129 h 6858000"/>
              <a:gd name="connsiteX70-12743" fmla="*/ 5599700 w 6128435"/>
              <a:gd name="connsiteY70-12744" fmla="*/ 3547221 h 6858000"/>
              <a:gd name="connsiteX71-12745" fmla="*/ 5615031 w 6128435"/>
              <a:gd name="connsiteY71-12746" fmla="*/ 3557482 h 6858000"/>
              <a:gd name="connsiteX72-12747" fmla="*/ 5618377 w 6128435"/>
              <a:gd name="connsiteY72-12748" fmla="*/ 3588431 h 6858000"/>
              <a:gd name="connsiteX73-12749" fmla="*/ 5612155 w 6128435"/>
              <a:gd name="connsiteY73-12750" fmla="*/ 3589869 h 6858000"/>
              <a:gd name="connsiteX74-12751" fmla="*/ 5620843 w 6128435"/>
              <a:gd name="connsiteY74-12752" fmla="*/ 3606745 h 6858000"/>
              <a:gd name="connsiteX75-12753" fmla="*/ 5655472 w 6128435"/>
              <a:gd name="connsiteY75-12754" fmla="*/ 3678877 h 6858000"/>
              <a:gd name="connsiteX76-12755" fmla="*/ 5680448 w 6128435"/>
              <a:gd name="connsiteY76-12756" fmla="*/ 3717760 h 6858000"/>
              <a:gd name="connsiteX77-12757" fmla="*/ 5683015 w 6128435"/>
              <a:gd name="connsiteY77-12758" fmla="*/ 3762025 h 6858000"/>
              <a:gd name="connsiteX78-12759" fmla="*/ 5696643 w 6128435"/>
              <a:gd name="connsiteY78-12760" fmla="*/ 3773888 h 6858000"/>
              <a:gd name="connsiteX79-12761" fmla="*/ 5699203 w 6128435"/>
              <a:gd name="connsiteY79-12762" fmla="*/ 3775823 h 6858000"/>
              <a:gd name="connsiteX80-12763" fmla="*/ 5704824 w 6128435"/>
              <a:gd name="connsiteY80-12764" fmla="*/ 3785966 h 6858000"/>
              <a:gd name="connsiteX81-12765" fmla="*/ 5712204 w 6128435"/>
              <a:gd name="connsiteY81-12766" fmla="*/ 3785830 h 6858000"/>
              <a:gd name="connsiteX82-12767" fmla="*/ 5724816 w 6128435"/>
              <a:gd name="connsiteY82-12768" fmla="*/ 3798949 h 6858000"/>
              <a:gd name="connsiteX83-12769" fmla="*/ 5733539 w 6128435"/>
              <a:gd name="connsiteY83-12770" fmla="*/ 3818457 h 6858000"/>
              <a:gd name="connsiteX84-12771" fmla="*/ 5768491 w 6128435"/>
              <a:gd name="connsiteY84-12772" fmla="*/ 3914399 h 6858000"/>
              <a:gd name="connsiteX85-12773" fmla="*/ 5793123 w 6128435"/>
              <a:gd name="connsiteY85-12774" fmla="*/ 3969952 h 6858000"/>
              <a:gd name="connsiteX86-12775" fmla="*/ 5808321 w 6128435"/>
              <a:gd name="connsiteY86-12776" fmla="*/ 3988153 h 6858000"/>
              <a:gd name="connsiteX87-12777" fmla="*/ 5825621 w 6128435"/>
              <a:gd name="connsiteY87-12778" fmla="*/ 4015525 h 6858000"/>
              <a:gd name="connsiteX88-12779" fmla="*/ 5860672 w 6128435"/>
              <a:gd name="connsiteY88-12780" fmla="*/ 4061579 h 6858000"/>
              <a:gd name="connsiteX89-12781" fmla="*/ 5872173 w 6128435"/>
              <a:gd name="connsiteY89-12782" fmla="*/ 4088497 h 6858000"/>
              <a:gd name="connsiteX90-12783" fmla="*/ 5883705 w 6128435"/>
              <a:gd name="connsiteY90-12784" fmla="*/ 4101899 h 6858000"/>
              <a:gd name="connsiteX91-12785" fmla="*/ 5885314 w 6128435"/>
              <a:gd name="connsiteY91-12786" fmla="*/ 4108387 h 6858000"/>
              <a:gd name="connsiteX92-12787" fmla="*/ 5894095 w 6128435"/>
              <a:gd name="connsiteY92-12788" fmla="*/ 4128857 h 6858000"/>
              <a:gd name="connsiteX93-12789" fmla="*/ 5898339 w 6128435"/>
              <a:gd name="connsiteY93-12790" fmla="*/ 4140800 h 6858000"/>
              <a:gd name="connsiteX94-12791" fmla="*/ 5899734 w 6128435"/>
              <a:gd name="connsiteY94-12792" fmla="*/ 4145632 h 6858000"/>
              <a:gd name="connsiteX95-12793" fmla="*/ 5897098 w 6128435"/>
              <a:gd name="connsiteY95-12794" fmla="*/ 4157819 h 6858000"/>
              <a:gd name="connsiteX96-12795" fmla="*/ 5903513 w 6128435"/>
              <a:gd name="connsiteY96-12796" fmla="*/ 4187661 h 6858000"/>
              <a:gd name="connsiteX97-12797" fmla="*/ 5917114 w 6128435"/>
              <a:gd name="connsiteY97-12798" fmla="*/ 4213096 h 6858000"/>
              <a:gd name="connsiteX98-12799" fmla="*/ 5921153 w 6128435"/>
              <a:gd name="connsiteY98-12800" fmla="*/ 4236222 h 6858000"/>
              <a:gd name="connsiteX99-12801" fmla="*/ 5924233 w 6128435"/>
              <a:gd name="connsiteY99-12802" fmla="*/ 4242060 h 6858000"/>
              <a:gd name="connsiteX100-12803" fmla="*/ 5928910 w 6128435"/>
              <a:gd name="connsiteY100-12804" fmla="*/ 4300973 h 6858000"/>
              <a:gd name="connsiteX101-12805" fmla="*/ 5939320 w 6128435"/>
              <a:gd name="connsiteY101-12806" fmla="*/ 4340435 h 6858000"/>
              <a:gd name="connsiteX102-12807" fmla="*/ 5946705 w 6128435"/>
              <a:gd name="connsiteY102-12808" fmla="*/ 4428051 h 6858000"/>
              <a:gd name="connsiteX103-12809" fmla="*/ 5949261 w 6128435"/>
              <a:gd name="connsiteY103-12810" fmla="*/ 4449185 h 6858000"/>
              <a:gd name="connsiteX104-12811" fmla="*/ 5957504 w 6128435"/>
              <a:gd name="connsiteY104-12812" fmla="*/ 4465911 h 6858000"/>
              <a:gd name="connsiteX105-12813" fmla="*/ 5964689 w 6128435"/>
              <a:gd name="connsiteY105-12814" fmla="*/ 4468532 h 6858000"/>
              <a:gd name="connsiteX106-12815" fmla="*/ 5967062 w 6128435"/>
              <a:gd name="connsiteY106-12816" fmla="*/ 4479923 h 6858000"/>
              <a:gd name="connsiteX107-12817" fmla="*/ 5968960 w 6128435"/>
              <a:gd name="connsiteY107-12818" fmla="*/ 4482655 h 6858000"/>
              <a:gd name="connsiteX108-12819" fmla="*/ 5978567 w 6128435"/>
              <a:gd name="connsiteY108-12820" fmla="*/ 4498605 h 6858000"/>
              <a:gd name="connsiteX109-12821" fmla="*/ 5980106 w 6128435"/>
              <a:gd name="connsiteY109-12822" fmla="*/ 4585087 h 6858000"/>
              <a:gd name="connsiteX110-12823" fmla="*/ 5998138 w 6128435"/>
              <a:gd name="connsiteY110-12824" fmla="*/ 4697518 h 6858000"/>
              <a:gd name="connsiteX111-12825" fmla="*/ 6013516 w 6128435"/>
              <a:gd name="connsiteY111-12826" fmla="*/ 4786619 h 6858000"/>
              <a:gd name="connsiteX112-12827" fmla="*/ 6025404 w 6128435"/>
              <a:gd name="connsiteY112-12828" fmla="*/ 4858148 h 6858000"/>
              <a:gd name="connsiteX113-12829" fmla="*/ 6007749 w 6128435"/>
              <a:gd name="connsiteY113-12830" fmla="*/ 4964715 h 6858000"/>
              <a:gd name="connsiteX114-12831" fmla="*/ 6005269 w 6128435"/>
              <a:gd name="connsiteY114-12832" fmla="*/ 5150567 h 6858000"/>
              <a:gd name="connsiteX115-12833" fmla="*/ 6001127 w 6128435"/>
              <a:gd name="connsiteY115-12834" fmla="*/ 5164609 h 6858000"/>
              <a:gd name="connsiteX116-12835" fmla="*/ 5996647 w 6128435"/>
              <a:gd name="connsiteY116-12836" fmla="*/ 5185640 h 6858000"/>
              <a:gd name="connsiteX117-12837" fmla="*/ 5998514 w 6128435"/>
              <a:gd name="connsiteY117-12838" fmla="*/ 5189673 h 6858000"/>
              <a:gd name="connsiteX118-12839" fmla="*/ 5995970 w 6128435"/>
              <a:gd name="connsiteY118-12840" fmla="*/ 5221547 h 6858000"/>
              <a:gd name="connsiteX119-12841" fmla="*/ 5997218 w 6128435"/>
              <a:gd name="connsiteY119-12842" fmla="*/ 5222031 h 6858000"/>
              <a:gd name="connsiteX120-12843" fmla="*/ 6002116 w 6128435"/>
              <a:gd name="connsiteY120-12844" fmla="*/ 5231223 h 6858000"/>
              <a:gd name="connsiteX121-12845" fmla="*/ 6008541 w 6128435"/>
              <a:gd name="connsiteY121-12846" fmla="*/ 5248680 h 6858000"/>
              <a:gd name="connsiteX122-12847" fmla="*/ 6039260 w 6128435"/>
              <a:gd name="connsiteY122-12848" fmla="*/ 5289518 h 6858000"/>
              <a:gd name="connsiteX123-12849" fmla="*/ 6036748 w 6128435"/>
              <a:gd name="connsiteY123-12850" fmla="*/ 5322752 h 6858000"/>
              <a:gd name="connsiteX124-12851" fmla="*/ 6036943 w 6128435"/>
              <a:gd name="connsiteY124-12852" fmla="*/ 5329480 h 6858000"/>
              <a:gd name="connsiteX125-12853" fmla="*/ 6037236 w 6128435"/>
              <a:gd name="connsiteY125-12854" fmla="*/ 5329634 h 6858000"/>
              <a:gd name="connsiteX126-12855" fmla="*/ 6038019 w 6128435"/>
              <a:gd name="connsiteY126-12856" fmla="*/ 5336764 h 6858000"/>
              <a:gd name="connsiteX127-12857" fmla="*/ 6037298 w 6128435"/>
              <a:gd name="connsiteY127-12858" fmla="*/ 5341753 h 6858000"/>
              <a:gd name="connsiteX128-12859" fmla="*/ 6037677 w 6128435"/>
              <a:gd name="connsiteY128-12860" fmla="*/ 5354807 h 6858000"/>
              <a:gd name="connsiteX129-12861" fmla="*/ 6039728 w 6128435"/>
              <a:gd name="connsiteY129-12862" fmla="*/ 5359416 h 6858000"/>
              <a:gd name="connsiteX130-12863" fmla="*/ 6043311 w 6128435"/>
              <a:gd name="connsiteY130-12864" fmla="*/ 5361407 h 6858000"/>
              <a:gd name="connsiteX131-12865" fmla="*/ 6042954 w 6128435"/>
              <a:gd name="connsiteY131-12866" fmla="*/ 5362576 h 6858000"/>
              <a:gd name="connsiteX132-12867" fmla="*/ 6053435 w 6128435"/>
              <a:gd name="connsiteY132-12868" fmla="*/ 5387547 h 6858000"/>
              <a:gd name="connsiteX133-12869" fmla="*/ 6065933 w 6128435"/>
              <a:gd name="connsiteY133-12870" fmla="*/ 5443002 h 6858000"/>
              <a:gd name="connsiteX134-12871" fmla="*/ 6068640 w 6128435"/>
              <a:gd name="connsiteY134-12872" fmla="*/ 5474503 h 6858000"/>
              <a:gd name="connsiteX135-12873" fmla="*/ 6080922 w 6128435"/>
              <a:gd name="connsiteY135-12874" fmla="*/ 5561070 h 6858000"/>
              <a:gd name="connsiteX136-12875" fmla="*/ 6096949 w 6128435"/>
              <a:gd name="connsiteY136-12876" fmla="*/ 5648179 h 6858000"/>
              <a:gd name="connsiteX137-12877" fmla="*/ 6125703 w 6128435"/>
              <a:gd name="connsiteY137-12878" fmla="*/ 5692894 h 6858000"/>
              <a:gd name="connsiteX138-12879" fmla="*/ 6126670 w 6128435"/>
              <a:gd name="connsiteY138-12880" fmla="*/ 5697882 h 6858000"/>
              <a:gd name="connsiteX139-12881" fmla="*/ 6124061 w 6128435"/>
              <a:gd name="connsiteY139-12882" fmla="*/ 5710294 h 6858000"/>
              <a:gd name="connsiteX140-12883" fmla="*/ 6122213 w 6128435"/>
              <a:gd name="connsiteY140-12884" fmla="*/ 5714762 h 6858000"/>
              <a:gd name="connsiteX141-12885" fmla="*/ 6121353 w 6128435"/>
              <a:gd name="connsiteY141-12886" fmla="*/ 5721725 h 6858000"/>
              <a:gd name="connsiteX142-12887" fmla="*/ 6121607 w 6128435"/>
              <a:gd name="connsiteY142-12888" fmla="*/ 5721959 h 6858000"/>
              <a:gd name="connsiteX143-12889" fmla="*/ 6120262 w 6128435"/>
              <a:gd name="connsiteY143-12890" fmla="*/ 5728358 h 6858000"/>
              <a:gd name="connsiteX144-12891" fmla="*/ 6110194 w 6128435"/>
              <a:gd name="connsiteY144-12892" fmla="*/ 5758853 h 6858000"/>
              <a:gd name="connsiteX145-12893" fmla="*/ 6127519 w 6128435"/>
              <a:gd name="connsiteY145-12894" fmla="*/ 5865775 h 6858000"/>
              <a:gd name="connsiteX146-12895" fmla="*/ 6128435 w 6128435"/>
              <a:gd name="connsiteY146-12896" fmla="*/ 5870164 h 6858000"/>
              <a:gd name="connsiteX147-12897" fmla="*/ 6119217 w 6128435"/>
              <a:gd name="connsiteY147-12898" fmla="*/ 5888542 h 6858000"/>
              <a:gd name="connsiteX148-12899" fmla="*/ 6115966 w 6128435"/>
              <a:gd name="connsiteY148-12900" fmla="*/ 5898387 h 6858000"/>
              <a:gd name="connsiteX149-12901" fmla="*/ 6111924 w 6128435"/>
              <a:gd name="connsiteY149-12902" fmla="*/ 5900444 h 6858000"/>
              <a:gd name="connsiteX150-12903" fmla="*/ 6108716 w 6128435"/>
              <a:gd name="connsiteY150-12904" fmla="*/ 5915345 h 6858000"/>
              <a:gd name="connsiteX151-12905" fmla="*/ 6109524 w 6128435"/>
              <a:gd name="connsiteY151-12906" fmla="*/ 5917328 h 6858000"/>
              <a:gd name="connsiteX152-12907" fmla="*/ 6102493 w 6128435"/>
              <a:gd name="connsiteY152-12908" fmla="*/ 5928602 h 6858000"/>
              <a:gd name="connsiteX153-12909" fmla="*/ 6056863 w 6128435"/>
              <a:gd name="connsiteY153-12910" fmla="*/ 6000643 h 6858000"/>
              <a:gd name="connsiteX154-12911" fmla="*/ 6045436 w 6128435"/>
              <a:gd name="connsiteY154-12912" fmla="*/ 6124480 h 6858000"/>
              <a:gd name="connsiteX155-12913" fmla="*/ 6030489 w 6128435"/>
              <a:gd name="connsiteY155-12914" fmla="*/ 6317666 h 6858000"/>
              <a:gd name="connsiteX156-12915" fmla="*/ 6007492 w 6128435"/>
              <a:gd name="connsiteY156-12916" fmla="*/ 6440818 h 6858000"/>
              <a:gd name="connsiteX157-12917" fmla="*/ 6009467 w 6128435"/>
              <a:gd name="connsiteY157-12918" fmla="*/ 6487076 h 6858000"/>
              <a:gd name="connsiteX158-12919" fmla="*/ 5995064 w 6128435"/>
              <a:gd name="connsiteY158-12920" fmla="*/ 6540791 h 6858000"/>
              <a:gd name="connsiteX159-12921" fmla="*/ 5996309 w 6128435"/>
              <a:gd name="connsiteY159-12922" fmla="*/ 6543961 h 6858000"/>
              <a:gd name="connsiteX160-12923" fmla="*/ 5996048 w 6128435"/>
              <a:gd name="connsiteY160-12924" fmla="*/ 6555444 h 6858000"/>
              <a:gd name="connsiteX161-12925" fmla="*/ 6002524 w 6128435"/>
              <a:gd name="connsiteY161-12926" fmla="*/ 6560188 h 6858000"/>
              <a:gd name="connsiteX162-12927" fmla="*/ 6006823 w 6128435"/>
              <a:gd name="connsiteY162-12928" fmla="*/ 6578546 h 6858000"/>
              <a:gd name="connsiteX163-12929" fmla="*/ 6004510 w 6128435"/>
              <a:gd name="connsiteY163-12930" fmla="*/ 6599256 h 6858000"/>
              <a:gd name="connsiteX164-12931" fmla="*/ 5986207 w 6128435"/>
              <a:gd name="connsiteY164-12932" fmla="*/ 6695855 h 6858000"/>
              <a:gd name="connsiteX165-12933" fmla="*/ 5979428 w 6128435"/>
              <a:gd name="connsiteY165-12934" fmla="*/ 6754678 h 6858000"/>
              <a:gd name="connsiteX166-12935" fmla="*/ 5983398 w 6128435"/>
              <a:gd name="connsiteY166-12936" fmla="*/ 6778641 h 6858000"/>
              <a:gd name="connsiteX167-12937" fmla="*/ 5984543 w 6128435"/>
              <a:gd name="connsiteY167-12938" fmla="*/ 6811016 h 6858000"/>
              <a:gd name="connsiteX168-12939" fmla="*/ 5981802 w 6128435"/>
              <a:gd name="connsiteY168-12940" fmla="*/ 6838578 h 6858000"/>
              <a:gd name="connsiteX169-12941" fmla="*/ 5979671 w 6128435"/>
              <a:gd name="connsiteY169-12942" fmla="*/ 6858000 h 6858000"/>
              <a:gd name="connsiteX170-12943" fmla="*/ 0 w 6128435"/>
              <a:gd name="connsiteY170-12944" fmla="*/ 6858000 h 6858000"/>
              <a:gd name="connsiteX171-12945" fmla="*/ 0 w 6128435"/>
              <a:gd name="connsiteY171-12946" fmla="*/ 0 h 6858000"/>
              <a:gd name="connsiteX0-12947" fmla="*/ 0 w 6128435"/>
              <a:gd name="connsiteY0-12948" fmla="*/ 0 h 6858000"/>
              <a:gd name="connsiteX1-12949" fmla="*/ 4965888 w 6128435"/>
              <a:gd name="connsiteY1-12950" fmla="*/ 0 h 6858000"/>
              <a:gd name="connsiteX2-12951" fmla="*/ 4967767 w 6128435"/>
              <a:gd name="connsiteY2-12952" fmla="*/ 7930 h 6858000"/>
              <a:gd name="connsiteX3-12953" fmla="*/ 4979444 w 6128435"/>
              <a:gd name="connsiteY3-12954" fmla="*/ 43921 h 6858000"/>
              <a:gd name="connsiteX4-12955" fmla="*/ 5021173 w 6128435"/>
              <a:gd name="connsiteY4-12956" fmla="*/ 123738 h 6858000"/>
              <a:gd name="connsiteX5-12957" fmla="*/ 5075458 w 6128435"/>
              <a:gd name="connsiteY5-12958" fmla="*/ 264355 h 6858000"/>
              <a:gd name="connsiteX6-12959" fmla="*/ 5081175 w 6128435"/>
              <a:gd name="connsiteY6-12960" fmla="*/ 277448 h 6858000"/>
              <a:gd name="connsiteX7-12961" fmla="*/ 5097011 w 6128435"/>
              <a:gd name="connsiteY7-12962" fmla="*/ 355616 h 6858000"/>
              <a:gd name="connsiteX8-12963" fmla="*/ 5130982 w 6128435"/>
              <a:gd name="connsiteY8-12964" fmla="*/ 412030 h 6858000"/>
              <a:gd name="connsiteX9-12965" fmla="*/ 5153000 w 6128435"/>
              <a:gd name="connsiteY9-12966" fmla="*/ 507134 h 6858000"/>
              <a:gd name="connsiteX10-12967" fmla="*/ 5171282 w 6128435"/>
              <a:gd name="connsiteY10-12968" fmla="*/ 602071 h 6858000"/>
              <a:gd name="connsiteX11-12969" fmla="*/ 5176196 w 6128435"/>
              <a:gd name="connsiteY11-12970" fmla="*/ 636822 h 6858000"/>
              <a:gd name="connsiteX12-12971" fmla="*/ 5201957 w 6128435"/>
              <a:gd name="connsiteY12-12972" fmla="*/ 736835 h 6858000"/>
              <a:gd name="connsiteX13-12973" fmla="*/ 5185452 w 6128435"/>
              <a:gd name="connsiteY13-12974" fmla="*/ 745392 h 6858000"/>
              <a:gd name="connsiteX14-12975" fmla="*/ 5189051 w 6128435"/>
              <a:gd name="connsiteY14-12976" fmla="*/ 782518 h 6858000"/>
              <a:gd name="connsiteX15-12977" fmla="*/ 5210428 w 6128435"/>
              <a:gd name="connsiteY15-12978" fmla="*/ 815772 h 6858000"/>
              <a:gd name="connsiteX16-12979" fmla="*/ 5221088 w 6128435"/>
              <a:gd name="connsiteY16-12980" fmla="*/ 860193 h 6858000"/>
              <a:gd name="connsiteX17-12981" fmla="*/ 5227653 w 6128435"/>
              <a:gd name="connsiteY17-12982" fmla="*/ 886709 h 6858000"/>
              <a:gd name="connsiteX18-12983" fmla="*/ 5230806 w 6128435"/>
              <a:gd name="connsiteY18-12984" fmla="*/ 961354 h 6858000"/>
              <a:gd name="connsiteX19-12985" fmla="*/ 5201018 w 6128435"/>
              <a:gd name="connsiteY19-12986" fmla="*/ 1095027 h 6858000"/>
              <a:gd name="connsiteX20-12987" fmla="*/ 5202153 w 6128435"/>
              <a:gd name="connsiteY20-12988" fmla="*/ 1133224 h 6858000"/>
              <a:gd name="connsiteX21-12989" fmla="*/ 5207370 w 6128435"/>
              <a:gd name="connsiteY21-12990" fmla="*/ 1138097 h 6858000"/>
              <a:gd name="connsiteX22-12991" fmla="*/ 5189234 w 6128435"/>
              <a:gd name="connsiteY22-12992" fmla="*/ 1193495 h 6858000"/>
              <a:gd name="connsiteX23-12993" fmla="*/ 5202769 w 6128435"/>
              <a:gd name="connsiteY23-12994" fmla="*/ 1269450 h 6858000"/>
              <a:gd name="connsiteX24-12995" fmla="*/ 5225968 w 6128435"/>
              <a:gd name="connsiteY24-12996" fmla="*/ 1357994 h 6858000"/>
              <a:gd name="connsiteX25-12997" fmla="*/ 5233819 w 6128435"/>
              <a:gd name="connsiteY25-12998" fmla="*/ 1380922 h 6858000"/>
              <a:gd name="connsiteX26-12999" fmla="*/ 5237226 w 6128435"/>
              <a:gd name="connsiteY26-13000" fmla="*/ 1441327 h 6858000"/>
              <a:gd name="connsiteX27-13001" fmla="*/ 5244434 w 6128435"/>
              <a:gd name="connsiteY27-13002" fmla="*/ 1580810 h 6858000"/>
              <a:gd name="connsiteX28-13003" fmla="*/ 5251453 w 6128435"/>
              <a:gd name="connsiteY28-13004" fmla="*/ 1583934 h 6858000"/>
              <a:gd name="connsiteX29-13005" fmla="*/ 5253136 w 6128435"/>
              <a:gd name="connsiteY29-13006" fmla="*/ 1595457 h 6858000"/>
              <a:gd name="connsiteX30-13007" fmla="*/ 5254863 w 6128435"/>
              <a:gd name="connsiteY30-13008" fmla="*/ 1598311 h 6858000"/>
              <a:gd name="connsiteX31-13009" fmla="*/ 5263491 w 6128435"/>
              <a:gd name="connsiteY31-13010" fmla="*/ 1642938 h 6858000"/>
              <a:gd name="connsiteX32-13011" fmla="*/ 5261314 w 6128435"/>
              <a:gd name="connsiteY32-13012" fmla="*/ 1689177 h 6858000"/>
              <a:gd name="connsiteX33-13013" fmla="*/ 5259788 w 6128435"/>
              <a:gd name="connsiteY33-13014" fmla="*/ 1768516 h 6858000"/>
              <a:gd name="connsiteX34-13015" fmla="*/ 5255696 w 6128435"/>
              <a:gd name="connsiteY34-13016" fmla="*/ 1953770 h 6858000"/>
              <a:gd name="connsiteX35-13017" fmla="*/ 5252592 w 6128435"/>
              <a:gd name="connsiteY35-13018" fmla="*/ 2092210 h 6858000"/>
              <a:gd name="connsiteX36-13019" fmla="*/ 5264303 w 6128435"/>
              <a:gd name="connsiteY36-13020" fmla="*/ 2225157 h 6858000"/>
              <a:gd name="connsiteX37-13021" fmla="*/ 5254949 w 6128435"/>
              <a:gd name="connsiteY37-13022" fmla="*/ 2236160 h 6858000"/>
              <a:gd name="connsiteX38-13023" fmla="*/ 5250104 w 6128435"/>
              <a:gd name="connsiteY38-13024" fmla="*/ 2249166 h 6858000"/>
              <a:gd name="connsiteX39-13025" fmla="*/ 5251214 w 6128435"/>
              <a:gd name="connsiteY39-13026" fmla="*/ 2250944 h 6858000"/>
              <a:gd name="connsiteX40-13027" fmla="*/ 5250644 w 6128435"/>
              <a:gd name="connsiteY40-13028" fmla="*/ 2266619 h 6858000"/>
              <a:gd name="connsiteX41-13029" fmla="*/ 5247111 w 6128435"/>
              <a:gd name="connsiteY41-13030" fmla="*/ 2269679 h 6858000"/>
              <a:gd name="connsiteX42-13031" fmla="*/ 5279312 w 6128435"/>
              <a:gd name="connsiteY42-13032" fmla="*/ 2302757 h 6858000"/>
              <a:gd name="connsiteX43-13033" fmla="*/ 5293877 w 6128435"/>
              <a:gd name="connsiteY43-13034" fmla="*/ 2368649 h 6858000"/>
              <a:gd name="connsiteX44-13035" fmla="*/ 5311338 w 6128435"/>
              <a:gd name="connsiteY44-13036" fmla="*/ 2404034 h 6858000"/>
              <a:gd name="connsiteX45-13037" fmla="*/ 5338366 w 6128435"/>
              <a:gd name="connsiteY45-13038" fmla="*/ 2465052 h 6858000"/>
              <a:gd name="connsiteX46-13039" fmla="*/ 5371263 w 6128435"/>
              <a:gd name="connsiteY46-13040" fmla="*/ 2586413 h 6858000"/>
              <a:gd name="connsiteX47-13041" fmla="*/ 5407503 w 6128435"/>
              <a:gd name="connsiteY47-13042" fmla="*/ 2786290 h 6858000"/>
              <a:gd name="connsiteX48-13043" fmla="*/ 5407356 w 6128435"/>
              <a:gd name="connsiteY48-13044" fmla="*/ 2787545 h 6858000"/>
              <a:gd name="connsiteX49-13045" fmla="*/ 5411130 w 6128435"/>
              <a:gd name="connsiteY49-13046" fmla="*/ 2788640 h 6858000"/>
              <a:gd name="connsiteX50-13047" fmla="*/ 5416439 w 6128435"/>
              <a:gd name="connsiteY50-13048" fmla="*/ 2805666 h 6858000"/>
              <a:gd name="connsiteX51-13049" fmla="*/ 5416589 w 6128435"/>
              <a:gd name="connsiteY51-13050" fmla="*/ 2810822 h 6858000"/>
              <a:gd name="connsiteX52-13051" fmla="*/ 5418542 w 6128435"/>
              <a:gd name="connsiteY52-13052" fmla="*/ 2817745 h 6858000"/>
              <a:gd name="connsiteX53-13053" fmla="*/ 5418847 w 6128435"/>
              <a:gd name="connsiteY53-13054" fmla="*/ 2817825 h 6858000"/>
              <a:gd name="connsiteX54-13055" fmla="*/ 5423364 w 6128435"/>
              <a:gd name="connsiteY54-13056" fmla="*/ 2858292 h 6858000"/>
              <a:gd name="connsiteX55-13057" fmla="*/ 5479298 w 6128435"/>
              <a:gd name="connsiteY55-13058" fmla="*/ 2947791 h 6858000"/>
              <a:gd name="connsiteX56-13059" fmla="*/ 5481770 w 6128435"/>
              <a:gd name="connsiteY56-13060" fmla="*/ 2951352 h 6858000"/>
              <a:gd name="connsiteX57-13061" fmla="*/ 5481013 w 6128435"/>
              <a:gd name="connsiteY57-13062" fmla="*/ 2973461 h 6858000"/>
              <a:gd name="connsiteX58-13063" fmla="*/ 5482045 w 6128435"/>
              <a:gd name="connsiteY58-13064" fmla="*/ 2984371 h 6858000"/>
              <a:gd name="connsiteX59-13065" fmla="*/ 5479405 w 6128435"/>
              <a:gd name="connsiteY59-13066" fmla="*/ 2988507 h 6858000"/>
              <a:gd name="connsiteX60-13067" fmla="*/ 5482415 w 6128435"/>
              <a:gd name="connsiteY60-13068" fmla="*/ 3004079 h 6858000"/>
              <a:gd name="connsiteX61-13069" fmla="*/ 5483865 w 6128435"/>
              <a:gd name="connsiteY61-13070" fmla="*/ 3005467 h 6858000"/>
              <a:gd name="connsiteX62-13071" fmla="*/ 5482236 w 6128435"/>
              <a:gd name="connsiteY62-13072" fmla="*/ 3019791 h 6858000"/>
              <a:gd name="connsiteX63-13073" fmla="*/ 5481505 w 6128435"/>
              <a:gd name="connsiteY63-13074" fmla="*/ 3095286 h 6858000"/>
              <a:gd name="connsiteX64-13075" fmla="*/ 5477595 w 6128435"/>
              <a:gd name="connsiteY64-13076" fmla="*/ 3250534 h 6858000"/>
              <a:gd name="connsiteX65-13077" fmla="*/ 5532836 w 6128435"/>
              <a:gd name="connsiteY65-13078" fmla="*/ 3353840 h 6858000"/>
              <a:gd name="connsiteX66-13079" fmla="*/ 5561229 w 6128435"/>
              <a:gd name="connsiteY66-13080" fmla="*/ 3395784 h 6858000"/>
              <a:gd name="connsiteX67-13081" fmla="*/ 5589758 w 6128435"/>
              <a:gd name="connsiteY67-13082" fmla="*/ 3506453 h 6858000"/>
              <a:gd name="connsiteX68-13083" fmla="*/ 5596144 w 6128435"/>
              <a:gd name="connsiteY68-13084" fmla="*/ 3534624 h 6858000"/>
              <a:gd name="connsiteX69-13085" fmla="*/ 5597750 w 6128435"/>
              <a:gd name="connsiteY69-13086" fmla="*/ 3534129 h 6858000"/>
              <a:gd name="connsiteX70-13087" fmla="*/ 5599700 w 6128435"/>
              <a:gd name="connsiteY70-13088" fmla="*/ 3547221 h 6858000"/>
              <a:gd name="connsiteX71-13089" fmla="*/ 5615031 w 6128435"/>
              <a:gd name="connsiteY71-13090" fmla="*/ 3557482 h 6858000"/>
              <a:gd name="connsiteX72-13091" fmla="*/ 5618377 w 6128435"/>
              <a:gd name="connsiteY72-13092" fmla="*/ 3588431 h 6858000"/>
              <a:gd name="connsiteX73-13093" fmla="*/ 5612155 w 6128435"/>
              <a:gd name="connsiteY73-13094" fmla="*/ 3589869 h 6858000"/>
              <a:gd name="connsiteX74-13095" fmla="*/ 5620843 w 6128435"/>
              <a:gd name="connsiteY74-13096" fmla="*/ 3606745 h 6858000"/>
              <a:gd name="connsiteX75-13097" fmla="*/ 5655472 w 6128435"/>
              <a:gd name="connsiteY75-13098" fmla="*/ 3678877 h 6858000"/>
              <a:gd name="connsiteX76-13099" fmla="*/ 5680448 w 6128435"/>
              <a:gd name="connsiteY76-13100" fmla="*/ 3717760 h 6858000"/>
              <a:gd name="connsiteX77-13101" fmla="*/ 5683015 w 6128435"/>
              <a:gd name="connsiteY77-13102" fmla="*/ 3762025 h 6858000"/>
              <a:gd name="connsiteX78-13103" fmla="*/ 5696643 w 6128435"/>
              <a:gd name="connsiteY78-13104" fmla="*/ 3773888 h 6858000"/>
              <a:gd name="connsiteX79-13105" fmla="*/ 5699203 w 6128435"/>
              <a:gd name="connsiteY79-13106" fmla="*/ 3775823 h 6858000"/>
              <a:gd name="connsiteX80-13107" fmla="*/ 5704824 w 6128435"/>
              <a:gd name="connsiteY80-13108" fmla="*/ 3785966 h 6858000"/>
              <a:gd name="connsiteX81-13109" fmla="*/ 5712204 w 6128435"/>
              <a:gd name="connsiteY81-13110" fmla="*/ 3785830 h 6858000"/>
              <a:gd name="connsiteX82-13111" fmla="*/ 5724816 w 6128435"/>
              <a:gd name="connsiteY82-13112" fmla="*/ 3798949 h 6858000"/>
              <a:gd name="connsiteX83-13113" fmla="*/ 5733539 w 6128435"/>
              <a:gd name="connsiteY83-13114" fmla="*/ 3818457 h 6858000"/>
              <a:gd name="connsiteX84-13115" fmla="*/ 5768491 w 6128435"/>
              <a:gd name="connsiteY84-13116" fmla="*/ 3914399 h 6858000"/>
              <a:gd name="connsiteX85-13117" fmla="*/ 5793123 w 6128435"/>
              <a:gd name="connsiteY85-13118" fmla="*/ 3969952 h 6858000"/>
              <a:gd name="connsiteX86-13119" fmla="*/ 5808321 w 6128435"/>
              <a:gd name="connsiteY86-13120" fmla="*/ 3988153 h 6858000"/>
              <a:gd name="connsiteX87-13121" fmla="*/ 5825621 w 6128435"/>
              <a:gd name="connsiteY87-13122" fmla="*/ 4015525 h 6858000"/>
              <a:gd name="connsiteX88-13123" fmla="*/ 5860672 w 6128435"/>
              <a:gd name="connsiteY88-13124" fmla="*/ 4061579 h 6858000"/>
              <a:gd name="connsiteX89-13125" fmla="*/ 5872173 w 6128435"/>
              <a:gd name="connsiteY89-13126" fmla="*/ 4088497 h 6858000"/>
              <a:gd name="connsiteX90-13127" fmla="*/ 5883705 w 6128435"/>
              <a:gd name="connsiteY90-13128" fmla="*/ 4101899 h 6858000"/>
              <a:gd name="connsiteX91-13129" fmla="*/ 5885314 w 6128435"/>
              <a:gd name="connsiteY91-13130" fmla="*/ 4108387 h 6858000"/>
              <a:gd name="connsiteX92-13131" fmla="*/ 5894095 w 6128435"/>
              <a:gd name="connsiteY92-13132" fmla="*/ 4128857 h 6858000"/>
              <a:gd name="connsiteX93-13133" fmla="*/ 5898339 w 6128435"/>
              <a:gd name="connsiteY93-13134" fmla="*/ 4140800 h 6858000"/>
              <a:gd name="connsiteX94-13135" fmla="*/ 5899734 w 6128435"/>
              <a:gd name="connsiteY94-13136" fmla="*/ 4145632 h 6858000"/>
              <a:gd name="connsiteX95-13137" fmla="*/ 5897098 w 6128435"/>
              <a:gd name="connsiteY95-13138" fmla="*/ 4157819 h 6858000"/>
              <a:gd name="connsiteX96-13139" fmla="*/ 5903513 w 6128435"/>
              <a:gd name="connsiteY96-13140" fmla="*/ 4187661 h 6858000"/>
              <a:gd name="connsiteX97-13141" fmla="*/ 5917114 w 6128435"/>
              <a:gd name="connsiteY97-13142" fmla="*/ 4213096 h 6858000"/>
              <a:gd name="connsiteX98-13143" fmla="*/ 5921153 w 6128435"/>
              <a:gd name="connsiteY98-13144" fmla="*/ 4236222 h 6858000"/>
              <a:gd name="connsiteX99-13145" fmla="*/ 5924233 w 6128435"/>
              <a:gd name="connsiteY99-13146" fmla="*/ 4242060 h 6858000"/>
              <a:gd name="connsiteX100-13147" fmla="*/ 5928910 w 6128435"/>
              <a:gd name="connsiteY100-13148" fmla="*/ 4300973 h 6858000"/>
              <a:gd name="connsiteX101-13149" fmla="*/ 5939320 w 6128435"/>
              <a:gd name="connsiteY101-13150" fmla="*/ 4340435 h 6858000"/>
              <a:gd name="connsiteX102-13151" fmla="*/ 5946705 w 6128435"/>
              <a:gd name="connsiteY102-13152" fmla="*/ 4428051 h 6858000"/>
              <a:gd name="connsiteX103-13153" fmla="*/ 5949261 w 6128435"/>
              <a:gd name="connsiteY103-13154" fmla="*/ 4449185 h 6858000"/>
              <a:gd name="connsiteX104-13155" fmla="*/ 5957504 w 6128435"/>
              <a:gd name="connsiteY104-13156" fmla="*/ 4465911 h 6858000"/>
              <a:gd name="connsiteX105-13157" fmla="*/ 5964689 w 6128435"/>
              <a:gd name="connsiteY105-13158" fmla="*/ 4468532 h 6858000"/>
              <a:gd name="connsiteX106-13159" fmla="*/ 5967062 w 6128435"/>
              <a:gd name="connsiteY106-13160" fmla="*/ 4479923 h 6858000"/>
              <a:gd name="connsiteX107-13161" fmla="*/ 5968960 w 6128435"/>
              <a:gd name="connsiteY107-13162" fmla="*/ 4482655 h 6858000"/>
              <a:gd name="connsiteX108-13163" fmla="*/ 5978567 w 6128435"/>
              <a:gd name="connsiteY108-13164" fmla="*/ 4498605 h 6858000"/>
              <a:gd name="connsiteX109-13165" fmla="*/ 5980106 w 6128435"/>
              <a:gd name="connsiteY109-13166" fmla="*/ 4585087 h 6858000"/>
              <a:gd name="connsiteX110-13167" fmla="*/ 5998138 w 6128435"/>
              <a:gd name="connsiteY110-13168" fmla="*/ 4697518 h 6858000"/>
              <a:gd name="connsiteX111-13169" fmla="*/ 6013516 w 6128435"/>
              <a:gd name="connsiteY111-13170" fmla="*/ 4786619 h 6858000"/>
              <a:gd name="connsiteX112-13171" fmla="*/ 6025404 w 6128435"/>
              <a:gd name="connsiteY112-13172" fmla="*/ 4858148 h 6858000"/>
              <a:gd name="connsiteX113-13173" fmla="*/ 6007749 w 6128435"/>
              <a:gd name="connsiteY113-13174" fmla="*/ 4964715 h 6858000"/>
              <a:gd name="connsiteX114-13175" fmla="*/ 6005269 w 6128435"/>
              <a:gd name="connsiteY114-13176" fmla="*/ 5150567 h 6858000"/>
              <a:gd name="connsiteX115-13177" fmla="*/ 6001127 w 6128435"/>
              <a:gd name="connsiteY115-13178" fmla="*/ 5164609 h 6858000"/>
              <a:gd name="connsiteX116-13179" fmla="*/ 5996647 w 6128435"/>
              <a:gd name="connsiteY116-13180" fmla="*/ 5185640 h 6858000"/>
              <a:gd name="connsiteX117-13181" fmla="*/ 5998514 w 6128435"/>
              <a:gd name="connsiteY117-13182" fmla="*/ 5189673 h 6858000"/>
              <a:gd name="connsiteX118-13183" fmla="*/ 5995970 w 6128435"/>
              <a:gd name="connsiteY118-13184" fmla="*/ 5221547 h 6858000"/>
              <a:gd name="connsiteX119-13185" fmla="*/ 5997218 w 6128435"/>
              <a:gd name="connsiteY119-13186" fmla="*/ 5222031 h 6858000"/>
              <a:gd name="connsiteX120-13187" fmla="*/ 6002116 w 6128435"/>
              <a:gd name="connsiteY120-13188" fmla="*/ 5231223 h 6858000"/>
              <a:gd name="connsiteX121-13189" fmla="*/ 6008541 w 6128435"/>
              <a:gd name="connsiteY121-13190" fmla="*/ 5248680 h 6858000"/>
              <a:gd name="connsiteX122-13191" fmla="*/ 6039260 w 6128435"/>
              <a:gd name="connsiteY122-13192" fmla="*/ 5289518 h 6858000"/>
              <a:gd name="connsiteX123-13193" fmla="*/ 6036748 w 6128435"/>
              <a:gd name="connsiteY123-13194" fmla="*/ 5322752 h 6858000"/>
              <a:gd name="connsiteX124-13195" fmla="*/ 6036943 w 6128435"/>
              <a:gd name="connsiteY124-13196" fmla="*/ 5329480 h 6858000"/>
              <a:gd name="connsiteX125-13197" fmla="*/ 6037236 w 6128435"/>
              <a:gd name="connsiteY125-13198" fmla="*/ 5329634 h 6858000"/>
              <a:gd name="connsiteX126-13199" fmla="*/ 6038019 w 6128435"/>
              <a:gd name="connsiteY126-13200" fmla="*/ 5336764 h 6858000"/>
              <a:gd name="connsiteX127-13201" fmla="*/ 6037298 w 6128435"/>
              <a:gd name="connsiteY127-13202" fmla="*/ 5341753 h 6858000"/>
              <a:gd name="connsiteX128-13203" fmla="*/ 6037677 w 6128435"/>
              <a:gd name="connsiteY128-13204" fmla="*/ 5354807 h 6858000"/>
              <a:gd name="connsiteX129-13205" fmla="*/ 6039728 w 6128435"/>
              <a:gd name="connsiteY129-13206" fmla="*/ 5359416 h 6858000"/>
              <a:gd name="connsiteX130-13207" fmla="*/ 6043311 w 6128435"/>
              <a:gd name="connsiteY130-13208" fmla="*/ 5361407 h 6858000"/>
              <a:gd name="connsiteX131-13209" fmla="*/ 6042954 w 6128435"/>
              <a:gd name="connsiteY131-13210" fmla="*/ 5362576 h 6858000"/>
              <a:gd name="connsiteX132-13211" fmla="*/ 6053435 w 6128435"/>
              <a:gd name="connsiteY132-13212" fmla="*/ 5387547 h 6858000"/>
              <a:gd name="connsiteX133-13213" fmla="*/ 6065933 w 6128435"/>
              <a:gd name="connsiteY133-13214" fmla="*/ 5443002 h 6858000"/>
              <a:gd name="connsiteX134-13215" fmla="*/ 6068640 w 6128435"/>
              <a:gd name="connsiteY134-13216" fmla="*/ 5474503 h 6858000"/>
              <a:gd name="connsiteX135-13217" fmla="*/ 6080922 w 6128435"/>
              <a:gd name="connsiteY135-13218" fmla="*/ 5561070 h 6858000"/>
              <a:gd name="connsiteX136-13219" fmla="*/ 6096949 w 6128435"/>
              <a:gd name="connsiteY136-13220" fmla="*/ 5648179 h 6858000"/>
              <a:gd name="connsiteX137-13221" fmla="*/ 6125703 w 6128435"/>
              <a:gd name="connsiteY137-13222" fmla="*/ 5692894 h 6858000"/>
              <a:gd name="connsiteX138-13223" fmla="*/ 6126670 w 6128435"/>
              <a:gd name="connsiteY138-13224" fmla="*/ 5697882 h 6858000"/>
              <a:gd name="connsiteX139-13225" fmla="*/ 6124061 w 6128435"/>
              <a:gd name="connsiteY139-13226" fmla="*/ 5710294 h 6858000"/>
              <a:gd name="connsiteX140-13227" fmla="*/ 6122213 w 6128435"/>
              <a:gd name="connsiteY140-13228" fmla="*/ 5714762 h 6858000"/>
              <a:gd name="connsiteX141-13229" fmla="*/ 6121353 w 6128435"/>
              <a:gd name="connsiteY141-13230" fmla="*/ 5721725 h 6858000"/>
              <a:gd name="connsiteX142-13231" fmla="*/ 6121607 w 6128435"/>
              <a:gd name="connsiteY142-13232" fmla="*/ 5721959 h 6858000"/>
              <a:gd name="connsiteX143-13233" fmla="*/ 6120262 w 6128435"/>
              <a:gd name="connsiteY143-13234" fmla="*/ 5728358 h 6858000"/>
              <a:gd name="connsiteX144-13235" fmla="*/ 6110194 w 6128435"/>
              <a:gd name="connsiteY144-13236" fmla="*/ 5758853 h 6858000"/>
              <a:gd name="connsiteX145-13237" fmla="*/ 6127519 w 6128435"/>
              <a:gd name="connsiteY145-13238" fmla="*/ 5865775 h 6858000"/>
              <a:gd name="connsiteX146-13239" fmla="*/ 6128435 w 6128435"/>
              <a:gd name="connsiteY146-13240" fmla="*/ 5870164 h 6858000"/>
              <a:gd name="connsiteX147-13241" fmla="*/ 6119217 w 6128435"/>
              <a:gd name="connsiteY147-13242" fmla="*/ 5888542 h 6858000"/>
              <a:gd name="connsiteX148-13243" fmla="*/ 6115966 w 6128435"/>
              <a:gd name="connsiteY148-13244" fmla="*/ 5898387 h 6858000"/>
              <a:gd name="connsiteX149-13245" fmla="*/ 6111924 w 6128435"/>
              <a:gd name="connsiteY149-13246" fmla="*/ 5900444 h 6858000"/>
              <a:gd name="connsiteX150-13247" fmla="*/ 6108716 w 6128435"/>
              <a:gd name="connsiteY150-13248" fmla="*/ 5915345 h 6858000"/>
              <a:gd name="connsiteX151-13249" fmla="*/ 6109524 w 6128435"/>
              <a:gd name="connsiteY151-13250" fmla="*/ 5917328 h 6858000"/>
              <a:gd name="connsiteX152-13251" fmla="*/ 6102493 w 6128435"/>
              <a:gd name="connsiteY152-13252" fmla="*/ 5928602 h 6858000"/>
              <a:gd name="connsiteX153-13253" fmla="*/ 6056863 w 6128435"/>
              <a:gd name="connsiteY153-13254" fmla="*/ 6000643 h 6858000"/>
              <a:gd name="connsiteX154-13255" fmla="*/ 6045436 w 6128435"/>
              <a:gd name="connsiteY154-13256" fmla="*/ 6124480 h 6858000"/>
              <a:gd name="connsiteX155-13257" fmla="*/ 6030489 w 6128435"/>
              <a:gd name="connsiteY155-13258" fmla="*/ 6317666 h 6858000"/>
              <a:gd name="connsiteX156-13259" fmla="*/ 6007492 w 6128435"/>
              <a:gd name="connsiteY156-13260" fmla="*/ 6440818 h 6858000"/>
              <a:gd name="connsiteX157-13261" fmla="*/ 6009467 w 6128435"/>
              <a:gd name="connsiteY157-13262" fmla="*/ 6487076 h 6858000"/>
              <a:gd name="connsiteX158-13263" fmla="*/ 5995064 w 6128435"/>
              <a:gd name="connsiteY158-13264" fmla="*/ 6540791 h 6858000"/>
              <a:gd name="connsiteX159-13265" fmla="*/ 5996309 w 6128435"/>
              <a:gd name="connsiteY159-13266" fmla="*/ 6543961 h 6858000"/>
              <a:gd name="connsiteX160-13267" fmla="*/ 5996048 w 6128435"/>
              <a:gd name="connsiteY160-13268" fmla="*/ 6555444 h 6858000"/>
              <a:gd name="connsiteX161-13269" fmla="*/ 6002524 w 6128435"/>
              <a:gd name="connsiteY161-13270" fmla="*/ 6560188 h 6858000"/>
              <a:gd name="connsiteX162-13271" fmla="*/ 6006823 w 6128435"/>
              <a:gd name="connsiteY162-13272" fmla="*/ 6578546 h 6858000"/>
              <a:gd name="connsiteX163-13273" fmla="*/ 6004510 w 6128435"/>
              <a:gd name="connsiteY163-13274" fmla="*/ 6599256 h 6858000"/>
              <a:gd name="connsiteX164-13275" fmla="*/ 5986207 w 6128435"/>
              <a:gd name="connsiteY164-13276" fmla="*/ 6695855 h 6858000"/>
              <a:gd name="connsiteX165-13277" fmla="*/ 5979428 w 6128435"/>
              <a:gd name="connsiteY165-13278" fmla="*/ 6754678 h 6858000"/>
              <a:gd name="connsiteX166-13279" fmla="*/ 5983398 w 6128435"/>
              <a:gd name="connsiteY166-13280" fmla="*/ 6778641 h 6858000"/>
              <a:gd name="connsiteX167-13281" fmla="*/ 5984543 w 6128435"/>
              <a:gd name="connsiteY167-13282" fmla="*/ 6811016 h 6858000"/>
              <a:gd name="connsiteX168-13283" fmla="*/ 5981802 w 6128435"/>
              <a:gd name="connsiteY168-13284" fmla="*/ 6838578 h 6858000"/>
              <a:gd name="connsiteX169-13285" fmla="*/ 5979671 w 6128435"/>
              <a:gd name="connsiteY169-13286" fmla="*/ 6858000 h 6858000"/>
              <a:gd name="connsiteX170-13287" fmla="*/ 0 w 6128435"/>
              <a:gd name="connsiteY170-13288" fmla="*/ 6858000 h 6858000"/>
              <a:gd name="connsiteX171-13289" fmla="*/ 0 w 6128435"/>
              <a:gd name="connsiteY171-13290" fmla="*/ 0 h 6858000"/>
              <a:gd name="connsiteX0-13291" fmla="*/ 0 w 6128435"/>
              <a:gd name="connsiteY0-13292" fmla="*/ 0 h 6858000"/>
              <a:gd name="connsiteX1-13293" fmla="*/ 4965888 w 6128435"/>
              <a:gd name="connsiteY1-13294" fmla="*/ 0 h 6858000"/>
              <a:gd name="connsiteX2-13295" fmla="*/ 4967767 w 6128435"/>
              <a:gd name="connsiteY2-13296" fmla="*/ 7930 h 6858000"/>
              <a:gd name="connsiteX3-13297" fmla="*/ 4979444 w 6128435"/>
              <a:gd name="connsiteY3-13298" fmla="*/ 43921 h 6858000"/>
              <a:gd name="connsiteX4-13299" fmla="*/ 5021173 w 6128435"/>
              <a:gd name="connsiteY4-13300" fmla="*/ 123738 h 6858000"/>
              <a:gd name="connsiteX5-13301" fmla="*/ 5075458 w 6128435"/>
              <a:gd name="connsiteY5-13302" fmla="*/ 264355 h 6858000"/>
              <a:gd name="connsiteX6-13303" fmla="*/ 5081175 w 6128435"/>
              <a:gd name="connsiteY6-13304" fmla="*/ 277448 h 6858000"/>
              <a:gd name="connsiteX7-13305" fmla="*/ 5097011 w 6128435"/>
              <a:gd name="connsiteY7-13306" fmla="*/ 355616 h 6858000"/>
              <a:gd name="connsiteX8-13307" fmla="*/ 5130982 w 6128435"/>
              <a:gd name="connsiteY8-13308" fmla="*/ 412030 h 6858000"/>
              <a:gd name="connsiteX9-13309" fmla="*/ 5153000 w 6128435"/>
              <a:gd name="connsiteY9-13310" fmla="*/ 507134 h 6858000"/>
              <a:gd name="connsiteX10-13311" fmla="*/ 5171282 w 6128435"/>
              <a:gd name="connsiteY10-13312" fmla="*/ 602071 h 6858000"/>
              <a:gd name="connsiteX11-13313" fmla="*/ 5176196 w 6128435"/>
              <a:gd name="connsiteY11-13314" fmla="*/ 636822 h 6858000"/>
              <a:gd name="connsiteX12-13315" fmla="*/ 5201957 w 6128435"/>
              <a:gd name="connsiteY12-13316" fmla="*/ 736835 h 6858000"/>
              <a:gd name="connsiteX13-13317" fmla="*/ 5185452 w 6128435"/>
              <a:gd name="connsiteY13-13318" fmla="*/ 745392 h 6858000"/>
              <a:gd name="connsiteX14-13319" fmla="*/ 5189051 w 6128435"/>
              <a:gd name="connsiteY14-13320" fmla="*/ 782518 h 6858000"/>
              <a:gd name="connsiteX15-13321" fmla="*/ 5210428 w 6128435"/>
              <a:gd name="connsiteY15-13322" fmla="*/ 815772 h 6858000"/>
              <a:gd name="connsiteX16-13323" fmla="*/ 5221088 w 6128435"/>
              <a:gd name="connsiteY16-13324" fmla="*/ 860193 h 6858000"/>
              <a:gd name="connsiteX17-13325" fmla="*/ 5227653 w 6128435"/>
              <a:gd name="connsiteY17-13326" fmla="*/ 886709 h 6858000"/>
              <a:gd name="connsiteX18-13327" fmla="*/ 5230806 w 6128435"/>
              <a:gd name="connsiteY18-13328" fmla="*/ 961354 h 6858000"/>
              <a:gd name="connsiteX19-13329" fmla="*/ 5201018 w 6128435"/>
              <a:gd name="connsiteY19-13330" fmla="*/ 1095027 h 6858000"/>
              <a:gd name="connsiteX20-13331" fmla="*/ 5202153 w 6128435"/>
              <a:gd name="connsiteY20-13332" fmla="*/ 1133224 h 6858000"/>
              <a:gd name="connsiteX21-13333" fmla="*/ 5207370 w 6128435"/>
              <a:gd name="connsiteY21-13334" fmla="*/ 1138097 h 6858000"/>
              <a:gd name="connsiteX22-13335" fmla="*/ 5189234 w 6128435"/>
              <a:gd name="connsiteY22-13336" fmla="*/ 1193495 h 6858000"/>
              <a:gd name="connsiteX23-13337" fmla="*/ 5202769 w 6128435"/>
              <a:gd name="connsiteY23-13338" fmla="*/ 1269450 h 6858000"/>
              <a:gd name="connsiteX24-13339" fmla="*/ 5225968 w 6128435"/>
              <a:gd name="connsiteY24-13340" fmla="*/ 1357994 h 6858000"/>
              <a:gd name="connsiteX25-13341" fmla="*/ 5233819 w 6128435"/>
              <a:gd name="connsiteY25-13342" fmla="*/ 1380922 h 6858000"/>
              <a:gd name="connsiteX26-13343" fmla="*/ 5237226 w 6128435"/>
              <a:gd name="connsiteY26-13344" fmla="*/ 1441327 h 6858000"/>
              <a:gd name="connsiteX27-13345" fmla="*/ 5244434 w 6128435"/>
              <a:gd name="connsiteY27-13346" fmla="*/ 1580810 h 6858000"/>
              <a:gd name="connsiteX28-13347" fmla="*/ 5251453 w 6128435"/>
              <a:gd name="connsiteY28-13348" fmla="*/ 1583934 h 6858000"/>
              <a:gd name="connsiteX29-13349" fmla="*/ 5253136 w 6128435"/>
              <a:gd name="connsiteY29-13350" fmla="*/ 1595457 h 6858000"/>
              <a:gd name="connsiteX30-13351" fmla="*/ 5254863 w 6128435"/>
              <a:gd name="connsiteY30-13352" fmla="*/ 1598311 h 6858000"/>
              <a:gd name="connsiteX31-13353" fmla="*/ 5263491 w 6128435"/>
              <a:gd name="connsiteY31-13354" fmla="*/ 1642938 h 6858000"/>
              <a:gd name="connsiteX32-13355" fmla="*/ 5261314 w 6128435"/>
              <a:gd name="connsiteY32-13356" fmla="*/ 1689177 h 6858000"/>
              <a:gd name="connsiteX33-13357" fmla="*/ 5259788 w 6128435"/>
              <a:gd name="connsiteY33-13358" fmla="*/ 1768516 h 6858000"/>
              <a:gd name="connsiteX34-13359" fmla="*/ 5255696 w 6128435"/>
              <a:gd name="connsiteY34-13360" fmla="*/ 1953770 h 6858000"/>
              <a:gd name="connsiteX35-13361" fmla="*/ 5252592 w 6128435"/>
              <a:gd name="connsiteY35-13362" fmla="*/ 2092210 h 6858000"/>
              <a:gd name="connsiteX36-13363" fmla="*/ 5264303 w 6128435"/>
              <a:gd name="connsiteY36-13364" fmla="*/ 2225157 h 6858000"/>
              <a:gd name="connsiteX37-13365" fmla="*/ 5254949 w 6128435"/>
              <a:gd name="connsiteY37-13366" fmla="*/ 2236160 h 6858000"/>
              <a:gd name="connsiteX38-13367" fmla="*/ 5250104 w 6128435"/>
              <a:gd name="connsiteY38-13368" fmla="*/ 2249166 h 6858000"/>
              <a:gd name="connsiteX39-13369" fmla="*/ 5251214 w 6128435"/>
              <a:gd name="connsiteY39-13370" fmla="*/ 2250944 h 6858000"/>
              <a:gd name="connsiteX40-13371" fmla="*/ 5250644 w 6128435"/>
              <a:gd name="connsiteY40-13372" fmla="*/ 2266619 h 6858000"/>
              <a:gd name="connsiteX41-13373" fmla="*/ 5247111 w 6128435"/>
              <a:gd name="connsiteY41-13374" fmla="*/ 2269679 h 6858000"/>
              <a:gd name="connsiteX42-13375" fmla="*/ 5279312 w 6128435"/>
              <a:gd name="connsiteY42-13376" fmla="*/ 2302757 h 6858000"/>
              <a:gd name="connsiteX43-13377" fmla="*/ 5293877 w 6128435"/>
              <a:gd name="connsiteY43-13378" fmla="*/ 2368649 h 6858000"/>
              <a:gd name="connsiteX44-13379" fmla="*/ 5311338 w 6128435"/>
              <a:gd name="connsiteY44-13380" fmla="*/ 2404034 h 6858000"/>
              <a:gd name="connsiteX45-13381" fmla="*/ 5338366 w 6128435"/>
              <a:gd name="connsiteY45-13382" fmla="*/ 2465052 h 6858000"/>
              <a:gd name="connsiteX46-13383" fmla="*/ 5371263 w 6128435"/>
              <a:gd name="connsiteY46-13384" fmla="*/ 2586413 h 6858000"/>
              <a:gd name="connsiteX47-13385" fmla="*/ 5407503 w 6128435"/>
              <a:gd name="connsiteY47-13386" fmla="*/ 2786290 h 6858000"/>
              <a:gd name="connsiteX48-13387" fmla="*/ 5407356 w 6128435"/>
              <a:gd name="connsiteY48-13388" fmla="*/ 2787545 h 6858000"/>
              <a:gd name="connsiteX49-13389" fmla="*/ 5411130 w 6128435"/>
              <a:gd name="connsiteY49-13390" fmla="*/ 2788640 h 6858000"/>
              <a:gd name="connsiteX50-13391" fmla="*/ 5416439 w 6128435"/>
              <a:gd name="connsiteY50-13392" fmla="*/ 2805666 h 6858000"/>
              <a:gd name="connsiteX51-13393" fmla="*/ 5416589 w 6128435"/>
              <a:gd name="connsiteY51-13394" fmla="*/ 2810822 h 6858000"/>
              <a:gd name="connsiteX52-13395" fmla="*/ 5418542 w 6128435"/>
              <a:gd name="connsiteY52-13396" fmla="*/ 2817745 h 6858000"/>
              <a:gd name="connsiteX53-13397" fmla="*/ 5418847 w 6128435"/>
              <a:gd name="connsiteY53-13398" fmla="*/ 2817825 h 6858000"/>
              <a:gd name="connsiteX54-13399" fmla="*/ 5423364 w 6128435"/>
              <a:gd name="connsiteY54-13400" fmla="*/ 2858292 h 6858000"/>
              <a:gd name="connsiteX55-13401" fmla="*/ 5479298 w 6128435"/>
              <a:gd name="connsiteY55-13402" fmla="*/ 2947791 h 6858000"/>
              <a:gd name="connsiteX56-13403" fmla="*/ 5481770 w 6128435"/>
              <a:gd name="connsiteY56-13404" fmla="*/ 2951352 h 6858000"/>
              <a:gd name="connsiteX57-13405" fmla="*/ 5482045 w 6128435"/>
              <a:gd name="connsiteY57-13406" fmla="*/ 2984371 h 6858000"/>
              <a:gd name="connsiteX58-13407" fmla="*/ 5479405 w 6128435"/>
              <a:gd name="connsiteY58-13408" fmla="*/ 2988507 h 6858000"/>
              <a:gd name="connsiteX59-13409" fmla="*/ 5482415 w 6128435"/>
              <a:gd name="connsiteY59-13410" fmla="*/ 3004079 h 6858000"/>
              <a:gd name="connsiteX60-13411" fmla="*/ 5483865 w 6128435"/>
              <a:gd name="connsiteY60-13412" fmla="*/ 3005467 h 6858000"/>
              <a:gd name="connsiteX61-13413" fmla="*/ 5482236 w 6128435"/>
              <a:gd name="connsiteY61-13414" fmla="*/ 3019791 h 6858000"/>
              <a:gd name="connsiteX62-13415" fmla="*/ 5481505 w 6128435"/>
              <a:gd name="connsiteY62-13416" fmla="*/ 3095286 h 6858000"/>
              <a:gd name="connsiteX63-13417" fmla="*/ 5477595 w 6128435"/>
              <a:gd name="connsiteY63-13418" fmla="*/ 3250534 h 6858000"/>
              <a:gd name="connsiteX64-13419" fmla="*/ 5532836 w 6128435"/>
              <a:gd name="connsiteY64-13420" fmla="*/ 3353840 h 6858000"/>
              <a:gd name="connsiteX65-13421" fmla="*/ 5561229 w 6128435"/>
              <a:gd name="connsiteY65-13422" fmla="*/ 3395784 h 6858000"/>
              <a:gd name="connsiteX66-13423" fmla="*/ 5589758 w 6128435"/>
              <a:gd name="connsiteY66-13424" fmla="*/ 3506453 h 6858000"/>
              <a:gd name="connsiteX67-13425" fmla="*/ 5596144 w 6128435"/>
              <a:gd name="connsiteY67-13426" fmla="*/ 3534624 h 6858000"/>
              <a:gd name="connsiteX68-13427" fmla="*/ 5597750 w 6128435"/>
              <a:gd name="connsiteY68-13428" fmla="*/ 3534129 h 6858000"/>
              <a:gd name="connsiteX69-13429" fmla="*/ 5599700 w 6128435"/>
              <a:gd name="connsiteY69-13430" fmla="*/ 3547221 h 6858000"/>
              <a:gd name="connsiteX70-13431" fmla="*/ 5615031 w 6128435"/>
              <a:gd name="connsiteY70-13432" fmla="*/ 3557482 h 6858000"/>
              <a:gd name="connsiteX71-13433" fmla="*/ 5618377 w 6128435"/>
              <a:gd name="connsiteY71-13434" fmla="*/ 3588431 h 6858000"/>
              <a:gd name="connsiteX72-13435" fmla="*/ 5612155 w 6128435"/>
              <a:gd name="connsiteY72-13436" fmla="*/ 3589869 h 6858000"/>
              <a:gd name="connsiteX73-13437" fmla="*/ 5620843 w 6128435"/>
              <a:gd name="connsiteY73-13438" fmla="*/ 3606745 h 6858000"/>
              <a:gd name="connsiteX74-13439" fmla="*/ 5655472 w 6128435"/>
              <a:gd name="connsiteY74-13440" fmla="*/ 3678877 h 6858000"/>
              <a:gd name="connsiteX75-13441" fmla="*/ 5680448 w 6128435"/>
              <a:gd name="connsiteY75-13442" fmla="*/ 3717760 h 6858000"/>
              <a:gd name="connsiteX76-13443" fmla="*/ 5683015 w 6128435"/>
              <a:gd name="connsiteY76-13444" fmla="*/ 3762025 h 6858000"/>
              <a:gd name="connsiteX77-13445" fmla="*/ 5696643 w 6128435"/>
              <a:gd name="connsiteY77-13446" fmla="*/ 3773888 h 6858000"/>
              <a:gd name="connsiteX78-13447" fmla="*/ 5699203 w 6128435"/>
              <a:gd name="connsiteY78-13448" fmla="*/ 3775823 h 6858000"/>
              <a:gd name="connsiteX79-13449" fmla="*/ 5704824 w 6128435"/>
              <a:gd name="connsiteY79-13450" fmla="*/ 3785966 h 6858000"/>
              <a:gd name="connsiteX80-13451" fmla="*/ 5712204 w 6128435"/>
              <a:gd name="connsiteY80-13452" fmla="*/ 3785830 h 6858000"/>
              <a:gd name="connsiteX81-13453" fmla="*/ 5724816 w 6128435"/>
              <a:gd name="connsiteY81-13454" fmla="*/ 3798949 h 6858000"/>
              <a:gd name="connsiteX82-13455" fmla="*/ 5733539 w 6128435"/>
              <a:gd name="connsiteY82-13456" fmla="*/ 3818457 h 6858000"/>
              <a:gd name="connsiteX83-13457" fmla="*/ 5768491 w 6128435"/>
              <a:gd name="connsiteY83-13458" fmla="*/ 3914399 h 6858000"/>
              <a:gd name="connsiteX84-13459" fmla="*/ 5793123 w 6128435"/>
              <a:gd name="connsiteY84-13460" fmla="*/ 3969952 h 6858000"/>
              <a:gd name="connsiteX85-13461" fmla="*/ 5808321 w 6128435"/>
              <a:gd name="connsiteY85-13462" fmla="*/ 3988153 h 6858000"/>
              <a:gd name="connsiteX86-13463" fmla="*/ 5825621 w 6128435"/>
              <a:gd name="connsiteY86-13464" fmla="*/ 4015525 h 6858000"/>
              <a:gd name="connsiteX87-13465" fmla="*/ 5860672 w 6128435"/>
              <a:gd name="connsiteY87-13466" fmla="*/ 4061579 h 6858000"/>
              <a:gd name="connsiteX88-13467" fmla="*/ 5872173 w 6128435"/>
              <a:gd name="connsiteY88-13468" fmla="*/ 4088497 h 6858000"/>
              <a:gd name="connsiteX89-13469" fmla="*/ 5883705 w 6128435"/>
              <a:gd name="connsiteY89-13470" fmla="*/ 4101899 h 6858000"/>
              <a:gd name="connsiteX90-13471" fmla="*/ 5885314 w 6128435"/>
              <a:gd name="connsiteY90-13472" fmla="*/ 4108387 h 6858000"/>
              <a:gd name="connsiteX91-13473" fmla="*/ 5894095 w 6128435"/>
              <a:gd name="connsiteY91-13474" fmla="*/ 4128857 h 6858000"/>
              <a:gd name="connsiteX92-13475" fmla="*/ 5898339 w 6128435"/>
              <a:gd name="connsiteY92-13476" fmla="*/ 4140800 h 6858000"/>
              <a:gd name="connsiteX93-13477" fmla="*/ 5899734 w 6128435"/>
              <a:gd name="connsiteY93-13478" fmla="*/ 4145632 h 6858000"/>
              <a:gd name="connsiteX94-13479" fmla="*/ 5897098 w 6128435"/>
              <a:gd name="connsiteY94-13480" fmla="*/ 4157819 h 6858000"/>
              <a:gd name="connsiteX95-13481" fmla="*/ 5903513 w 6128435"/>
              <a:gd name="connsiteY95-13482" fmla="*/ 4187661 h 6858000"/>
              <a:gd name="connsiteX96-13483" fmla="*/ 5917114 w 6128435"/>
              <a:gd name="connsiteY96-13484" fmla="*/ 4213096 h 6858000"/>
              <a:gd name="connsiteX97-13485" fmla="*/ 5921153 w 6128435"/>
              <a:gd name="connsiteY97-13486" fmla="*/ 4236222 h 6858000"/>
              <a:gd name="connsiteX98-13487" fmla="*/ 5924233 w 6128435"/>
              <a:gd name="connsiteY98-13488" fmla="*/ 4242060 h 6858000"/>
              <a:gd name="connsiteX99-13489" fmla="*/ 5928910 w 6128435"/>
              <a:gd name="connsiteY99-13490" fmla="*/ 4300973 h 6858000"/>
              <a:gd name="connsiteX100-13491" fmla="*/ 5939320 w 6128435"/>
              <a:gd name="connsiteY100-13492" fmla="*/ 4340435 h 6858000"/>
              <a:gd name="connsiteX101-13493" fmla="*/ 5946705 w 6128435"/>
              <a:gd name="connsiteY101-13494" fmla="*/ 4428051 h 6858000"/>
              <a:gd name="connsiteX102-13495" fmla="*/ 5949261 w 6128435"/>
              <a:gd name="connsiteY102-13496" fmla="*/ 4449185 h 6858000"/>
              <a:gd name="connsiteX103-13497" fmla="*/ 5957504 w 6128435"/>
              <a:gd name="connsiteY103-13498" fmla="*/ 4465911 h 6858000"/>
              <a:gd name="connsiteX104-13499" fmla="*/ 5964689 w 6128435"/>
              <a:gd name="connsiteY104-13500" fmla="*/ 4468532 h 6858000"/>
              <a:gd name="connsiteX105-13501" fmla="*/ 5967062 w 6128435"/>
              <a:gd name="connsiteY105-13502" fmla="*/ 4479923 h 6858000"/>
              <a:gd name="connsiteX106-13503" fmla="*/ 5968960 w 6128435"/>
              <a:gd name="connsiteY106-13504" fmla="*/ 4482655 h 6858000"/>
              <a:gd name="connsiteX107-13505" fmla="*/ 5978567 w 6128435"/>
              <a:gd name="connsiteY107-13506" fmla="*/ 4498605 h 6858000"/>
              <a:gd name="connsiteX108-13507" fmla="*/ 5980106 w 6128435"/>
              <a:gd name="connsiteY108-13508" fmla="*/ 4585087 h 6858000"/>
              <a:gd name="connsiteX109-13509" fmla="*/ 5998138 w 6128435"/>
              <a:gd name="connsiteY109-13510" fmla="*/ 4697518 h 6858000"/>
              <a:gd name="connsiteX110-13511" fmla="*/ 6013516 w 6128435"/>
              <a:gd name="connsiteY110-13512" fmla="*/ 4786619 h 6858000"/>
              <a:gd name="connsiteX111-13513" fmla="*/ 6025404 w 6128435"/>
              <a:gd name="connsiteY111-13514" fmla="*/ 4858148 h 6858000"/>
              <a:gd name="connsiteX112-13515" fmla="*/ 6007749 w 6128435"/>
              <a:gd name="connsiteY112-13516" fmla="*/ 4964715 h 6858000"/>
              <a:gd name="connsiteX113-13517" fmla="*/ 6005269 w 6128435"/>
              <a:gd name="connsiteY113-13518" fmla="*/ 5150567 h 6858000"/>
              <a:gd name="connsiteX114-13519" fmla="*/ 6001127 w 6128435"/>
              <a:gd name="connsiteY114-13520" fmla="*/ 5164609 h 6858000"/>
              <a:gd name="connsiteX115-13521" fmla="*/ 5996647 w 6128435"/>
              <a:gd name="connsiteY115-13522" fmla="*/ 5185640 h 6858000"/>
              <a:gd name="connsiteX116-13523" fmla="*/ 5998514 w 6128435"/>
              <a:gd name="connsiteY116-13524" fmla="*/ 5189673 h 6858000"/>
              <a:gd name="connsiteX117-13525" fmla="*/ 5995970 w 6128435"/>
              <a:gd name="connsiteY117-13526" fmla="*/ 5221547 h 6858000"/>
              <a:gd name="connsiteX118-13527" fmla="*/ 5997218 w 6128435"/>
              <a:gd name="connsiteY118-13528" fmla="*/ 5222031 h 6858000"/>
              <a:gd name="connsiteX119-13529" fmla="*/ 6002116 w 6128435"/>
              <a:gd name="connsiteY119-13530" fmla="*/ 5231223 h 6858000"/>
              <a:gd name="connsiteX120-13531" fmla="*/ 6008541 w 6128435"/>
              <a:gd name="connsiteY120-13532" fmla="*/ 5248680 h 6858000"/>
              <a:gd name="connsiteX121-13533" fmla="*/ 6039260 w 6128435"/>
              <a:gd name="connsiteY121-13534" fmla="*/ 5289518 h 6858000"/>
              <a:gd name="connsiteX122-13535" fmla="*/ 6036748 w 6128435"/>
              <a:gd name="connsiteY122-13536" fmla="*/ 5322752 h 6858000"/>
              <a:gd name="connsiteX123-13537" fmla="*/ 6036943 w 6128435"/>
              <a:gd name="connsiteY123-13538" fmla="*/ 5329480 h 6858000"/>
              <a:gd name="connsiteX124-13539" fmla="*/ 6037236 w 6128435"/>
              <a:gd name="connsiteY124-13540" fmla="*/ 5329634 h 6858000"/>
              <a:gd name="connsiteX125-13541" fmla="*/ 6038019 w 6128435"/>
              <a:gd name="connsiteY125-13542" fmla="*/ 5336764 h 6858000"/>
              <a:gd name="connsiteX126-13543" fmla="*/ 6037298 w 6128435"/>
              <a:gd name="connsiteY126-13544" fmla="*/ 5341753 h 6858000"/>
              <a:gd name="connsiteX127-13545" fmla="*/ 6037677 w 6128435"/>
              <a:gd name="connsiteY127-13546" fmla="*/ 5354807 h 6858000"/>
              <a:gd name="connsiteX128-13547" fmla="*/ 6039728 w 6128435"/>
              <a:gd name="connsiteY128-13548" fmla="*/ 5359416 h 6858000"/>
              <a:gd name="connsiteX129-13549" fmla="*/ 6043311 w 6128435"/>
              <a:gd name="connsiteY129-13550" fmla="*/ 5361407 h 6858000"/>
              <a:gd name="connsiteX130-13551" fmla="*/ 6042954 w 6128435"/>
              <a:gd name="connsiteY130-13552" fmla="*/ 5362576 h 6858000"/>
              <a:gd name="connsiteX131-13553" fmla="*/ 6053435 w 6128435"/>
              <a:gd name="connsiteY131-13554" fmla="*/ 5387547 h 6858000"/>
              <a:gd name="connsiteX132-13555" fmla="*/ 6065933 w 6128435"/>
              <a:gd name="connsiteY132-13556" fmla="*/ 5443002 h 6858000"/>
              <a:gd name="connsiteX133-13557" fmla="*/ 6068640 w 6128435"/>
              <a:gd name="connsiteY133-13558" fmla="*/ 5474503 h 6858000"/>
              <a:gd name="connsiteX134-13559" fmla="*/ 6080922 w 6128435"/>
              <a:gd name="connsiteY134-13560" fmla="*/ 5561070 h 6858000"/>
              <a:gd name="connsiteX135-13561" fmla="*/ 6096949 w 6128435"/>
              <a:gd name="connsiteY135-13562" fmla="*/ 5648179 h 6858000"/>
              <a:gd name="connsiteX136-13563" fmla="*/ 6125703 w 6128435"/>
              <a:gd name="connsiteY136-13564" fmla="*/ 5692894 h 6858000"/>
              <a:gd name="connsiteX137-13565" fmla="*/ 6126670 w 6128435"/>
              <a:gd name="connsiteY137-13566" fmla="*/ 5697882 h 6858000"/>
              <a:gd name="connsiteX138-13567" fmla="*/ 6124061 w 6128435"/>
              <a:gd name="connsiteY138-13568" fmla="*/ 5710294 h 6858000"/>
              <a:gd name="connsiteX139-13569" fmla="*/ 6122213 w 6128435"/>
              <a:gd name="connsiteY139-13570" fmla="*/ 5714762 h 6858000"/>
              <a:gd name="connsiteX140-13571" fmla="*/ 6121353 w 6128435"/>
              <a:gd name="connsiteY140-13572" fmla="*/ 5721725 h 6858000"/>
              <a:gd name="connsiteX141-13573" fmla="*/ 6121607 w 6128435"/>
              <a:gd name="connsiteY141-13574" fmla="*/ 5721959 h 6858000"/>
              <a:gd name="connsiteX142-13575" fmla="*/ 6120262 w 6128435"/>
              <a:gd name="connsiteY142-13576" fmla="*/ 5728358 h 6858000"/>
              <a:gd name="connsiteX143-13577" fmla="*/ 6110194 w 6128435"/>
              <a:gd name="connsiteY143-13578" fmla="*/ 5758853 h 6858000"/>
              <a:gd name="connsiteX144-13579" fmla="*/ 6127519 w 6128435"/>
              <a:gd name="connsiteY144-13580" fmla="*/ 5865775 h 6858000"/>
              <a:gd name="connsiteX145-13581" fmla="*/ 6128435 w 6128435"/>
              <a:gd name="connsiteY145-13582" fmla="*/ 5870164 h 6858000"/>
              <a:gd name="connsiteX146-13583" fmla="*/ 6119217 w 6128435"/>
              <a:gd name="connsiteY146-13584" fmla="*/ 5888542 h 6858000"/>
              <a:gd name="connsiteX147-13585" fmla="*/ 6115966 w 6128435"/>
              <a:gd name="connsiteY147-13586" fmla="*/ 5898387 h 6858000"/>
              <a:gd name="connsiteX148-13587" fmla="*/ 6111924 w 6128435"/>
              <a:gd name="connsiteY148-13588" fmla="*/ 5900444 h 6858000"/>
              <a:gd name="connsiteX149-13589" fmla="*/ 6108716 w 6128435"/>
              <a:gd name="connsiteY149-13590" fmla="*/ 5915345 h 6858000"/>
              <a:gd name="connsiteX150-13591" fmla="*/ 6109524 w 6128435"/>
              <a:gd name="connsiteY150-13592" fmla="*/ 5917328 h 6858000"/>
              <a:gd name="connsiteX151-13593" fmla="*/ 6102493 w 6128435"/>
              <a:gd name="connsiteY151-13594" fmla="*/ 5928602 h 6858000"/>
              <a:gd name="connsiteX152-13595" fmla="*/ 6056863 w 6128435"/>
              <a:gd name="connsiteY152-13596" fmla="*/ 6000643 h 6858000"/>
              <a:gd name="connsiteX153-13597" fmla="*/ 6045436 w 6128435"/>
              <a:gd name="connsiteY153-13598" fmla="*/ 6124480 h 6858000"/>
              <a:gd name="connsiteX154-13599" fmla="*/ 6030489 w 6128435"/>
              <a:gd name="connsiteY154-13600" fmla="*/ 6317666 h 6858000"/>
              <a:gd name="connsiteX155-13601" fmla="*/ 6007492 w 6128435"/>
              <a:gd name="connsiteY155-13602" fmla="*/ 6440818 h 6858000"/>
              <a:gd name="connsiteX156-13603" fmla="*/ 6009467 w 6128435"/>
              <a:gd name="connsiteY156-13604" fmla="*/ 6487076 h 6858000"/>
              <a:gd name="connsiteX157-13605" fmla="*/ 5995064 w 6128435"/>
              <a:gd name="connsiteY157-13606" fmla="*/ 6540791 h 6858000"/>
              <a:gd name="connsiteX158-13607" fmla="*/ 5996309 w 6128435"/>
              <a:gd name="connsiteY158-13608" fmla="*/ 6543961 h 6858000"/>
              <a:gd name="connsiteX159-13609" fmla="*/ 5996048 w 6128435"/>
              <a:gd name="connsiteY159-13610" fmla="*/ 6555444 h 6858000"/>
              <a:gd name="connsiteX160-13611" fmla="*/ 6002524 w 6128435"/>
              <a:gd name="connsiteY160-13612" fmla="*/ 6560188 h 6858000"/>
              <a:gd name="connsiteX161-13613" fmla="*/ 6006823 w 6128435"/>
              <a:gd name="connsiteY161-13614" fmla="*/ 6578546 h 6858000"/>
              <a:gd name="connsiteX162-13615" fmla="*/ 6004510 w 6128435"/>
              <a:gd name="connsiteY162-13616" fmla="*/ 6599256 h 6858000"/>
              <a:gd name="connsiteX163-13617" fmla="*/ 5986207 w 6128435"/>
              <a:gd name="connsiteY163-13618" fmla="*/ 6695855 h 6858000"/>
              <a:gd name="connsiteX164-13619" fmla="*/ 5979428 w 6128435"/>
              <a:gd name="connsiteY164-13620" fmla="*/ 6754678 h 6858000"/>
              <a:gd name="connsiteX165-13621" fmla="*/ 5983398 w 6128435"/>
              <a:gd name="connsiteY165-13622" fmla="*/ 6778641 h 6858000"/>
              <a:gd name="connsiteX166-13623" fmla="*/ 5984543 w 6128435"/>
              <a:gd name="connsiteY166-13624" fmla="*/ 6811016 h 6858000"/>
              <a:gd name="connsiteX167-13625" fmla="*/ 5981802 w 6128435"/>
              <a:gd name="connsiteY167-13626" fmla="*/ 6838578 h 6858000"/>
              <a:gd name="connsiteX168-13627" fmla="*/ 5979671 w 6128435"/>
              <a:gd name="connsiteY168-13628" fmla="*/ 6858000 h 6858000"/>
              <a:gd name="connsiteX169-13629" fmla="*/ 0 w 6128435"/>
              <a:gd name="connsiteY169-13630" fmla="*/ 6858000 h 6858000"/>
              <a:gd name="connsiteX170-13631" fmla="*/ 0 w 6128435"/>
              <a:gd name="connsiteY170-13632" fmla="*/ 0 h 6858000"/>
              <a:gd name="connsiteX0-13633" fmla="*/ 0 w 6128435"/>
              <a:gd name="connsiteY0-13634" fmla="*/ 0 h 6858000"/>
              <a:gd name="connsiteX1-13635" fmla="*/ 4965888 w 6128435"/>
              <a:gd name="connsiteY1-13636" fmla="*/ 0 h 6858000"/>
              <a:gd name="connsiteX2-13637" fmla="*/ 4967767 w 6128435"/>
              <a:gd name="connsiteY2-13638" fmla="*/ 7930 h 6858000"/>
              <a:gd name="connsiteX3-13639" fmla="*/ 4979444 w 6128435"/>
              <a:gd name="connsiteY3-13640" fmla="*/ 43921 h 6858000"/>
              <a:gd name="connsiteX4-13641" fmla="*/ 5021173 w 6128435"/>
              <a:gd name="connsiteY4-13642" fmla="*/ 123738 h 6858000"/>
              <a:gd name="connsiteX5-13643" fmla="*/ 5075458 w 6128435"/>
              <a:gd name="connsiteY5-13644" fmla="*/ 264355 h 6858000"/>
              <a:gd name="connsiteX6-13645" fmla="*/ 5081175 w 6128435"/>
              <a:gd name="connsiteY6-13646" fmla="*/ 277448 h 6858000"/>
              <a:gd name="connsiteX7-13647" fmla="*/ 5097011 w 6128435"/>
              <a:gd name="connsiteY7-13648" fmla="*/ 355616 h 6858000"/>
              <a:gd name="connsiteX8-13649" fmla="*/ 5130982 w 6128435"/>
              <a:gd name="connsiteY8-13650" fmla="*/ 412030 h 6858000"/>
              <a:gd name="connsiteX9-13651" fmla="*/ 5153000 w 6128435"/>
              <a:gd name="connsiteY9-13652" fmla="*/ 507134 h 6858000"/>
              <a:gd name="connsiteX10-13653" fmla="*/ 5171282 w 6128435"/>
              <a:gd name="connsiteY10-13654" fmla="*/ 602071 h 6858000"/>
              <a:gd name="connsiteX11-13655" fmla="*/ 5176196 w 6128435"/>
              <a:gd name="connsiteY11-13656" fmla="*/ 636822 h 6858000"/>
              <a:gd name="connsiteX12-13657" fmla="*/ 5201957 w 6128435"/>
              <a:gd name="connsiteY12-13658" fmla="*/ 736835 h 6858000"/>
              <a:gd name="connsiteX13-13659" fmla="*/ 5185452 w 6128435"/>
              <a:gd name="connsiteY13-13660" fmla="*/ 745392 h 6858000"/>
              <a:gd name="connsiteX14-13661" fmla="*/ 5189051 w 6128435"/>
              <a:gd name="connsiteY14-13662" fmla="*/ 782518 h 6858000"/>
              <a:gd name="connsiteX15-13663" fmla="*/ 5210428 w 6128435"/>
              <a:gd name="connsiteY15-13664" fmla="*/ 815772 h 6858000"/>
              <a:gd name="connsiteX16-13665" fmla="*/ 5221088 w 6128435"/>
              <a:gd name="connsiteY16-13666" fmla="*/ 860193 h 6858000"/>
              <a:gd name="connsiteX17-13667" fmla="*/ 5227653 w 6128435"/>
              <a:gd name="connsiteY17-13668" fmla="*/ 886709 h 6858000"/>
              <a:gd name="connsiteX18-13669" fmla="*/ 5230806 w 6128435"/>
              <a:gd name="connsiteY18-13670" fmla="*/ 961354 h 6858000"/>
              <a:gd name="connsiteX19-13671" fmla="*/ 5201018 w 6128435"/>
              <a:gd name="connsiteY19-13672" fmla="*/ 1095027 h 6858000"/>
              <a:gd name="connsiteX20-13673" fmla="*/ 5202153 w 6128435"/>
              <a:gd name="connsiteY20-13674" fmla="*/ 1133224 h 6858000"/>
              <a:gd name="connsiteX21-13675" fmla="*/ 5207370 w 6128435"/>
              <a:gd name="connsiteY21-13676" fmla="*/ 1138097 h 6858000"/>
              <a:gd name="connsiteX22-13677" fmla="*/ 5189234 w 6128435"/>
              <a:gd name="connsiteY22-13678" fmla="*/ 1193495 h 6858000"/>
              <a:gd name="connsiteX23-13679" fmla="*/ 5202769 w 6128435"/>
              <a:gd name="connsiteY23-13680" fmla="*/ 1269450 h 6858000"/>
              <a:gd name="connsiteX24-13681" fmla="*/ 5225968 w 6128435"/>
              <a:gd name="connsiteY24-13682" fmla="*/ 1357994 h 6858000"/>
              <a:gd name="connsiteX25-13683" fmla="*/ 5233819 w 6128435"/>
              <a:gd name="connsiteY25-13684" fmla="*/ 1380922 h 6858000"/>
              <a:gd name="connsiteX26-13685" fmla="*/ 5237226 w 6128435"/>
              <a:gd name="connsiteY26-13686" fmla="*/ 1441327 h 6858000"/>
              <a:gd name="connsiteX27-13687" fmla="*/ 5244434 w 6128435"/>
              <a:gd name="connsiteY27-13688" fmla="*/ 1580810 h 6858000"/>
              <a:gd name="connsiteX28-13689" fmla="*/ 5251453 w 6128435"/>
              <a:gd name="connsiteY28-13690" fmla="*/ 1583934 h 6858000"/>
              <a:gd name="connsiteX29-13691" fmla="*/ 5253136 w 6128435"/>
              <a:gd name="connsiteY29-13692" fmla="*/ 1595457 h 6858000"/>
              <a:gd name="connsiteX30-13693" fmla="*/ 5254863 w 6128435"/>
              <a:gd name="connsiteY30-13694" fmla="*/ 1598311 h 6858000"/>
              <a:gd name="connsiteX31-13695" fmla="*/ 5263491 w 6128435"/>
              <a:gd name="connsiteY31-13696" fmla="*/ 1642938 h 6858000"/>
              <a:gd name="connsiteX32-13697" fmla="*/ 5261314 w 6128435"/>
              <a:gd name="connsiteY32-13698" fmla="*/ 1689177 h 6858000"/>
              <a:gd name="connsiteX33-13699" fmla="*/ 5259788 w 6128435"/>
              <a:gd name="connsiteY33-13700" fmla="*/ 1768516 h 6858000"/>
              <a:gd name="connsiteX34-13701" fmla="*/ 5255696 w 6128435"/>
              <a:gd name="connsiteY34-13702" fmla="*/ 1953770 h 6858000"/>
              <a:gd name="connsiteX35-13703" fmla="*/ 5252592 w 6128435"/>
              <a:gd name="connsiteY35-13704" fmla="*/ 2092210 h 6858000"/>
              <a:gd name="connsiteX36-13705" fmla="*/ 5264303 w 6128435"/>
              <a:gd name="connsiteY36-13706" fmla="*/ 2225157 h 6858000"/>
              <a:gd name="connsiteX37-13707" fmla="*/ 5254949 w 6128435"/>
              <a:gd name="connsiteY37-13708" fmla="*/ 2236160 h 6858000"/>
              <a:gd name="connsiteX38-13709" fmla="*/ 5250104 w 6128435"/>
              <a:gd name="connsiteY38-13710" fmla="*/ 2249166 h 6858000"/>
              <a:gd name="connsiteX39-13711" fmla="*/ 5251214 w 6128435"/>
              <a:gd name="connsiteY39-13712" fmla="*/ 2250944 h 6858000"/>
              <a:gd name="connsiteX40-13713" fmla="*/ 5250644 w 6128435"/>
              <a:gd name="connsiteY40-13714" fmla="*/ 2266619 h 6858000"/>
              <a:gd name="connsiteX41-13715" fmla="*/ 5247111 w 6128435"/>
              <a:gd name="connsiteY41-13716" fmla="*/ 2269679 h 6858000"/>
              <a:gd name="connsiteX42-13717" fmla="*/ 5279312 w 6128435"/>
              <a:gd name="connsiteY42-13718" fmla="*/ 2302757 h 6858000"/>
              <a:gd name="connsiteX43-13719" fmla="*/ 5293877 w 6128435"/>
              <a:gd name="connsiteY43-13720" fmla="*/ 2368649 h 6858000"/>
              <a:gd name="connsiteX44-13721" fmla="*/ 5311338 w 6128435"/>
              <a:gd name="connsiteY44-13722" fmla="*/ 2404034 h 6858000"/>
              <a:gd name="connsiteX45-13723" fmla="*/ 5338366 w 6128435"/>
              <a:gd name="connsiteY45-13724" fmla="*/ 2465052 h 6858000"/>
              <a:gd name="connsiteX46-13725" fmla="*/ 5371263 w 6128435"/>
              <a:gd name="connsiteY46-13726" fmla="*/ 2586413 h 6858000"/>
              <a:gd name="connsiteX47-13727" fmla="*/ 5407503 w 6128435"/>
              <a:gd name="connsiteY47-13728" fmla="*/ 2786290 h 6858000"/>
              <a:gd name="connsiteX48-13729" fmla="*/ 5407356 w 6128435"/>
              <a:gd name="connsiteY48-13730" fmla="*/ 2787545 h 6858000"/>
              <a:gd name="connsiteX49-13731" fmla="*/ 5411130 w 6128435"/>
              <a:gd name="connsiteY49-13732" fmla="*/ 2788640 h 6858000"/>
              <a:gd name="connsiteX50-13733" fmla="*/ 5416439 w 6128435"/>
              <a:gd name="connsiteY50-13734" fmla="*/ 2805666 h 6858000"/>
              <a:gd name="connsiteX51-13735" fmla="*/ 5416589 w 6128435"/>
              <a:gd name="connsiteY51-13736" fmla="*/ 2810822 h 6858000"/>
              <a:gd name="connsiteX52-13737" fmla="*/ 5418542 w 6128435"/>
              <a:gd name="connsiteY52-13738" fmla="*/ 2817745 h 6858000"/>
              <a:gd name="connsiteX53-13739" fmla="*/ 5418847 w 6128435"/>
              <a:gd name="connsiteY53-13740" fmla="*/ 2817825 h 6858000"/>
              <a:gd name="connsiteX54-13741" fmla="*/ 5423364 w 6128435"/>
              <a:gd name="connsiteY54-13742" fmla="*/ 2858292 h 6858000"/>
              <a:gd name="connsiteX55-13743" fmla="*/ 5479298 w 6128435"/>
              <a:gd name="connsiteY55-13744" fmla="*/ 2947791 h 6858000"/>
              <a:gd name="connsiteX56-13745" fmla="*/ 5481770 w 6128435"/>
              <a:gd name="connsiteY56-13746" fmla="*/ 2951352 h 6858000"/>
              <a:gd name="connsiteX57-13747" fmla="*/ 5482045 w 6128435"/>
              <a:gd name="connsiteY57-13748" fmla="*/ 2984371 h 6858000"/>
              <a:gd name="connsiteX58-13749" fmla="*/ 5482415 w 6128435"/>
              <a:gd name="connsiteY58-13750" fmla="*/ 3004079 h 6858000"/>
              <a:gd name="connsiteX59-13751" fmla="*/ 5483865 w 6128435"/>
              <a:gd name="connsiteY59-13752" fmla="*/ 3005467 h 6858000"/>
              <a:gd name="connsiteX60-13753" fmla="*/ 5482236 w 6128435"/>
              <a:gd name="connsiteY60-13754" fmla="*/ 3019791 h 6858000"/>
              <a:gd name="connsiteX61-13755" fmla="*/ 5481505 w 6128435"/>
              <a:gd name="connsiteY61-13756" fmla="*/ 3095286 h 6858000"/>
              <a:gd name="connsiteX62-13757" fmla="*/ 5477595 w 6128435"/>
              <a:gd name="connsiteY62-13758" fmla="*/ 3250534 h 6858000"/>
              <a:gd name="connsiteX63-13759" fmla="*/ 5532836 w 6128435"/>
              <a:gd name="connsiteY63-13760" fmla="*/ 3353840 h 6858000"/>
              <a:gd name="connsiteX64-13761" fmla="*/ 5561229 w 6128435"/>
              <a:gd name="connsiteY64-13762" fmla="*/ 3395784 h 6858000"/>
              <a:gd name="connsiteX65-13763" fmla="*/ 5589758 w 6128435"/>
              <a:gd name="connsiteY65-13764" fmla="*/ 3506453 h 6858000"/>
              <a:gd name="connsiteX66-13765" fmla="*/ 5596144 w 6128435"/>
              <a:gd name="connsiteY66-13766" fmla="*/ 3534624 h 6858000"/>
              <a:gd name="connsiteX67-13767" fmla="*/ 5597750 w 6128435"/>
              <a:gd name="connsiteY67-13768" fmla="*/ 3534129 h 6858000"/>
              <a:gd name="connsiteX68-13769" fmla="*/ 5599700 w 6128435"/>
              <a:gd name="connsiteY68-13770" fmla="*/ 3547221 h 6858000"/>
              <a:gd name="connsiteX69-13771" fmla="*/ 5615031 w 6128435"/>
              <a:gd name="connsiteY69-13772" fmla="*/ 3557482 h 6858000"/>
              <a:gd name="connsiteX70-13773" fmla="*/ 5618377 w 6128435"/>
              <a:gd name="connsiteY70-13774" fmla="*/ 3588431 h 6858000"/>
              <a:gd name="connsiteX71-13775" fmla="*/ 5612155 w 6128435"/>
              <a:gd name="connsiteY71-13776" fmla="*/ 3589869 h 6858000"/>
              <a:gd name="connsiteX72-13777" fmla="*/ 5620843 w 6128435"/>
              <a:gd name="connsiteY72-13778" fmla="*/ 3606745 h 6858000"/>
              <a:gd name="connsiteX73-13779" fmla="*/ 5655472 w 6128435"/>
              <a:gd name="connsiteY73-13780" fmla="*/ 3678877 h 6858000"/>
              <a:gd name="connsiteX74-13781" fmla="*/ 5680448 w 6128435"/>
              <a:gd name="connsiteY74-13782" fmla="*/ 3717760 h 6858000"/>
              <a:gd name="connsiteX75-13783" fmla="*/ 5683015 w 6128435"/>
              <a:gd name="connsiteY75-13784" fmla="*/ 3762025 h 6858000"/>
              <a:gd name="connsiteX76-13785" fmla="*/ 5696643 w 6128435"/>
              <a:gd name="connsiteY76-13786" fmla="*/ 3773888 h 6858000"/>
              <a:gd name="connsiteX77-13787" fmla="*/ 5699203 w 6128435"/>
              <a:gd name="connsiteY77-13788" fmla="*/ 3775823 h 6858000"/>
              <a:gd name="connsiteX78-13789" fmla="*/ 5704824 w 6128435"/>
              <a:gd name="connsiteY78-13790" fmla="*/ 3785966 h 6858000"/>
              <a:gd name="connsiteX79-13791" fmla="*/ 5712204 w 6128435"/>
              <a:gd name="connsiteY79-13792" fmla="*/ 3785830 h 6858000"/>
              <a:gd name="connsiteX80-13793" fmla="*/ 5724816 w 6128435"/>
              <a:gd name="connsiteY80-13794" fmla="*/ 3798949 h 6858000"/>
              <a:gd name="connsiteX81-13795" fmla="*/ 5733539 w 6128435"/>
              <a:gd name="connsiteY81-13796" fmla="*/ 3818457 h 6858000"/>
              <a:gd name="connsiteX82-13797" fmla="*/ 5768491 w 6128435"/>
              <a:gd name="connsiteY82-13798" fmla="*/ 3914399 h 6858000"/>
              <a:gd name="connsiteX83-13799" fmla="*/ 5793123 w 6128435"/>
              <a:gd name="connsiteY83-13800" fmla="*/ 3969952 h 6858000"/>
              <a:gd name="connsiteX84-13801" fmla="*/ 5808321 w 6128435"/>
              <a:gd name="connsiteY84-13802" fmla="*/ 3988153 h 6858000"/>
              <a:gd name="connsiteX85-13803" fmla="*/ 5825621 w 6128435"/>
              <a:gd name="connsiteY85-13804" fmla="*/ 4015525 h 6858000"/>
              <a:gd name="connsiteX86-13805" fmla="*/ 5860672 w 6128435"/>
              <a:gd name="connsiteY86-13806" fmla="*/ 4061579 h 6858000"/>
              <a:gd name="connsiteX87-13807" fmla="*/ 5872173 w 6128435"/>
              <a:gd name="connsiteY87-13808" fmla="*/ 4088497 h 6858000"/>
              <a:gd name="connsiteX88-13809" fmla="*/ 5883705 w 6128435"/>
              <a:gd name="connsiteY88-13810" fmla="*/ 4101899 h 6858000"/>
              <a:gd name="connsiteX89-13811" fmla="*/ 5885314 w 6128435"/>
              <a:gd name="connsiteY89-13812" fmla="*/ 4108387 h 6858000"/>
              <a:gd name="connsiteX90-13813" fmla="*/ 5894095 w 6128435"/>
              <a:gd name="connsiteY90-13814" fmla="*/ 4128857 h 6858000"/>
              <a:gd name="connsiteX91-13815" fmla="*/ 5898339 w 6128435"/>
              <a:gd name="connsiteY91-13816" fmla="*/ 4140800 h 6858000"/>
              <a:gd name="connsiteX92-13817" fmla="*/ 5899734 w 6128435"/>
              <a:gd name="connsiteY92-13818" fmla="*/ 4145632 h 6858000"/>
              <a:gd name="connsiteX93-13819" fmla="*/ 5897098 w 6128435"/>
              <a:gd name="connsiteY93-13820" fmla="*/ 4157819 h 6858000"/>
              <a:gd name="connsiteX94-13821" fmla="*/ 5903513 w 6128435"/>
              <a:gd name="connsiteY94-13822" fmla="*/ 4187661 h 6858000"/>
              <a:gd name="connsiteX95-13823" fmla="*/ 5917114 w 6128435"/>
              <a:gd name="connsiteY95-13824" fmla="*/ 4213096 h 6858000"/>
              <a:gd name="connsiteX96-13825" fmla="*/ 5921153 w 6128435"/>
              <a:gd name="connsiteY96-13826" fmla="*/ 4236222 h 6858000"/>
              <a:gd name="connsiteX97-13827" fmla="*/ 5924233 w 6128435"/>
              <a:gd name="connsiteY97-13828" fmla="*/ 4242060 h 6858000"/>
              <a:gd name="connsiteX98-13829" fmla="*/ 5928910 w 6128435"/>
              <a:gd name="connsiteY98-13830" fmla="*/ 4300973 h 6858000"/>
              <a:gd name="connsiteX99-13831" fmla="*/ 5939320 w 6128435"/>
              <a:gd name="connsiteY99-13832" fmla="*/ 4340435 h 6858000"/>
              <a:gd name="connsiteX100-13833" fmla="*/ 5946705 w 6128435"/>
              <a:gd name="connsiteY100-13834" fmla="*/ 4428051 h 6858000"/>
              <a:gd name="connsiteX101-13835" fmla="*/ 5949261 w 6128435"/>
              <a:gd name="connsiteY101-13836" fmla="*/ 4449185 h 6858000"/>
              <a:gd name="connsiteX102-13837" fmla="*/ 5957504 w 6128435"/>
              <a:gd name="connsiteY102-13838" fmla="*/ 4465911 h 6858000"/>
              <a:gd name="connsiteX103-13839" fmla="*/ 5964689 w 6128435"/>
              <a:gd name="connsiteY103-13840" fmla="*/ 4468532 h 6858000"/>
              <a:gd name="connsiteX104-13841" fmla="*/ 5967062 w 6128435"/>
              <a:gd name="connsiteY104-13842" fmla="*/ 4479923 h 6858000"/>
              <a:gd name="connsiteX105-13843" fmla="*/ 5968960 w 6128435"/>
              <a:gd name="connsiteY105-13844" fmla="*/ 4482655 h 6858000"/>
              <a:gd name="connsiteX106-13845" fmla="*/ 5978567 w 6128435"/>
              <a:gd name="connsiteY106-13846" fmla="*/ 4498605 h 6858000"/>
              <a:gd name="connsiteX107-13847" fmla="*/ 5980106 w 6128435"/>
              <a:gd name="connsiteY107-13848" fmla="*/ 4585087 h 6858000"/>
              <a:gd name="connsiteX108-13849" fmla="*/ 5998138 w 6128435"/>
              <a:gd name="connsiteY108-13850" fmla="*/ 4697518 h 6858000"/>
              <a:gd name="connsiteX109-13851" fmla="*/ 6013516 w 6128435"/>
              <a:gd name="connsiteY109-13852" fmla="*/ 4786619 h 6858000"/>
              <a:gd name="connsiteX110-13853" fmla="*/ 6025404 w 6128435"/>
              <a:gd name="connsiteY110-13854" fmla="*/ 4858148 h 6858000"/>
              <a:gd name="connsiteX111-13855" fmla="*/ 6007749 w 6128435"/>
              <a:gd name="connsiteY111-13856" fmla="*/ 4964715 h 6858000"/>
              <a:gd name="connsiteX112-13857" fmla="*/ 6005269 w 6128435"/>
              <a:gd name="connsiteY112-13858" fmla="*/ 5150567 h 6858000"/>
              <a:gd name="connsiteX113-13859" fmla="*/ 6001127 w 6128435"/>
              <a:gd name="connsiteY113-13860" fmla="*/ 5164609 h 6858000"/>
              <a:gd name="connsiteX114-13861" fmla="*/ 5996647 w 6128435"/>
              <a:gd name="connsiteY114-13862" fmla="*/ 5185640 h 6858000"/>
              <a:gd name="connsiteX115-13863" fmla="*/ 5998514 w 6128435"/>
              <a:gd name="connsiteY115-13864" fmla="*/ 5189673 h 6858000"/>
              <a:gd name="connsiteX116-13865" fmla="*/ 5995970 w 6128435"/>
              <a:gd name="connsiteY116-13866" fmla="*/ 5221547 h 6858000"/>
              <a:gd name="connsiteX117-13867" fmla="*/ 5997218 w 6128435"/>
              <a:gd name="connsiteY117-13868" fmla="*/ 5222031 h 6858000"/>
              <a:gd name="connsiteX118-13869" fmla="*/ 6002116 w 6128435"/>
              <a:gd name="connsiteY118-13870" fmla="*/ 5231223 h 6858000"/>
              <a:gd name="connsiteX119-13871" fmla="*/ 6008541 w 6128435"/>
              <a:gd name="connsiteY119-13872" fmla="*/ 5248680 h 6858000"/>
              <a:gd name="connsiteX120-13873" fmla="*/ 6039260 w 6128435"/>
              <a:gd name="connsiteY120-13874" fmla="*/ 5289518 h 6858000"/>
              <a:gd name="connsiteX121-13875" fmla="*/ 6036748 w 6128435"/>
              <a:gd name="connsiteY121-13876" fmla="*/ 5322752 h 6858000"/>
              <a:gd name="connsiteX122-13877" fmla="*/ 6036943 w 6128435"/>
              <a:gd name="connsiteY122-13878" fmla="*/ 5329480 h 6858000"/>
              <a:gd name="connsiteX123-13879" fmla="*/ 6037236 w 6128435"/>
              <a:gd name="connsiteY123-13880" fmla="*/ 5329634 h 6858000"/>
              <a:gd name="connsiteX124-13881" fmla="*/ 6038019 w 6128435"/>
              <a:gd name="connsiteY124-13882" fmla="*/ 5336764 h 6858000"/>
              <a:gd name="connsiteX125-13883" fmla="*/ 6037298 w 6128435"/>
              <a:gd name="connsiteY125-13884" fmla="*/ 5341753 h 6858000"/>
              <a:gd name="connsiteX126-13885" fmla="*/ 6037677 w 6128435"/>
              <a:gd name="connsiteY126-13886" fmla="*/ 5354807 h 6858000"/>
              <a:gd name="connsiteX127-13887" fmla="*/ 6039728 w 6128435"/>
              <a:gd name="connsiteY127-13888" fmla="*/ 5359416 h 6858000"/>
              <a:gd name="connsiteX128-13889" fmla="*/ 6043311 w 6128435"/>
              <a:gd name="connsiteY128-13890" fmla="*/ 5361407 h 6858000"/>
              <a:gd name="connsiteX129-13891" fmla="*/ 6042954 w 6128435"/>
              <a:gd name="connsiteY129-13892" fmla="*/ 5362576 h 6858000"/>
              <a:gd name="connsiteX130-13893" fmla="*/ 6053435 w 6128435"/>
              <a:gd name="connsiteY130-13894" fmla="*/ 5387547 h 6858000"/>
              <a:gd name="connsiteX131-13895" fmla="*/ 6065933 w 6128435"/>
              <a:gd name="connsiteY131-13896" fmla="*/ 5443002 h 6858000"/>
              <a:gd name="connsiteX132-13897" fmla="*/ 6068640 w 6128435"/>
              <a:gd name="connsiteY132-13898" fmla="*/ 5474503 h 6858000"/>
              <a:gd name="connsiteX133-13899" fmla="*/ 6080922 w 6128435"/>
              <a:gd name="connsiteY133-13900" fmla="*/ 5561070 h 6858000"/>
              <a:gd name="connsiteX134-13901" fmla="*/ 6096949 w 6128435"/>
              <a:gd name="connsiteY134-13902" fmla="*/ 5648179 h 6858000"/>
              <a:gd name="connsiteX135-13903" fmla="*/ 6125703 w 6128435"/>
              <a:gd name="connsiteY135-13904" fmla="*/ 5692894 h 6858000"/>
              <a:gd name="connsiteX136-13905" fmla="*/ 6126670 w 6128435"/>
              <a:gd name="connsiteY136-13906" fmla="*/ 5697882 h 6858000"/>
              <a:gd name="connsiteX137-13907" fmla="*/ 6124061 w 6128435"/>
              <a:gd name="connsiteY137-13908" fmla="*/ 5710294 h 6858000"/>
              <a:gd name="connsiteX138-13909" fmla="*/ 6122213 w 6128435"/>
              <a:gd name="connsiteY138-13910" fmla="*/ 5714762 h 6858000"/>
              <a:gd name="connsiteX139-13911" fmla="*/ 6121353 w 6128435"/>
              <a:gd name="connsiteY139-13912" fmla="*/ 5721725 h 6858000"/>
              <a:gd name="connsiteX140-13913" fmla="*/ 6121607 w 6128435"/>
              <a:gd name="connsiteY140-13914" fmla="*/ 5721959 h 6858000"/>
              <a:gd name="connsiteX141-13915" fmla="*/ 6120262 w 6128435"/>
              <a:gd name="connsiteY141-13916" fmla="*/ 5728358 h 6858000"/>
              <a:gd name="connsiteX142-13917" fmla="*/ 6110194 w 6128435"/>
              <a:gd name="connsiteY142-13918" fmla="*/ 5758853 h 6858000"/>
              <a:gd name="connsiteX143-13919" fmla="*/ 6127519 w 6128435"/>
              <a:gd name="connsiteY143-13920" fmla="*/ 5865775 h 6858000"/>
              <a:gd name="connsiteX144-13921" fmla="*/ 6128435 w 6128435"/>
              <a:gd name="connsiteY144-13922" fmla="*/ 5870164 h 6858000"/>
              <a:gd name="connsiteX145-13923" fmla="*/ 6119217 w 6128435"/>
              <a:gd name="connsiteY145-13924" fmla="*/ 5888542 h 6858000"/>
              <a:gd name="connsiteX146-13925" fmla="*/ 6115966 w 6128435"/>
              <a:gd name="connsiteY146-13926" fmla="*/ 5898387 h 6858000"/>
              <a:gd name="connsiteX147-13927" fmla="*/ 6111924 w 6128435"/>
              <a:gd name="connsiteY147-13928" fmla="*/ 5900444 h 6858000"/>
              <a:gd name="connsiteX148-13929" fmla="*/ 6108716 w 6128435"/>
              <a:gd name="connsiteY148-13930" fmla="*/ 5915345 h 6858000"/>
              <a:gd name="connsiteX149-13931" fmla="*/ 6109524 w 6128435"/>
              <a:gd name="connsiteY149-13932" fmla="*/ 5917328 h 6858000"/>
              <a:gd name="connsiteX150-13933" fmla="*/ 6102493 w 6128435"/>
              <a:gd name="connsiteY150-13934" fmla="*/ 5928602 h 6858000"/>
              <a:gd name="connsiteX151-13935" fmla="*/ 6056863 w 6128435"/>
              <a:gd name="connsiteY151-13936" fmla="*/ 6000643 h 6858000"/>
              <a:gd name="connsiteX152-13937" fmla="*/ 6045436 w 6128435"/>
              <a:gd name="connsiteY152-13938" fmla="*/ 6124480 h 6858000"/>
              <a:gd name="connsiteX153-13939" fmla="*/ 6030489 w 6128435"/>
              <a:gd name="connsiteY153-13940" fmla="*/ 6317666 h 6858000"/>
              <a:gd name="connsiteX154-13941" fmla="*/ 6007492 w 6128435"/>
              <a:gd name="connsiteY154-13942" fmla="*/ 6440818 h 6858000"/>
              <a:gd name="connsiteX155-13943" fmla="*/ 6009467 w 6128435"/>
              <a:gd name="connsiteY155-13944" fmla="*/ 6487076 h 6858000"/>
              <a:gd name="connsiteX156-13945" fmla="*/ 5995064 w 6128435"/>
              <a:gd name="connsiteY156-13946" fmla="*/ 6540791 h 6858000"/>
              <a:gd name="connsiteX157-13947" fmla="*/ 5996309 w 6128435"/>
              <a:gd name="connsiteY157-13948" fmla="*/ 6543961 h 6858000"/>
              <a:gd name="connsiteX158-13949" fmla="*/ 5996048 w 6128435"/>
              <a:gd name="connsiteY158-13950" fmla="*/ 6555444 h 6858000"/>
              <a:gd name="connsiteX159-13951" fmla="*/ 6002524 w 6128435"/>
              <a:gd name="connsiteY159-13952" fmla="*/ 6560188 h 6858000"/>
              <a:gd name="connsiteX160-13953" fmla="*/ 6006823 w 6128435"/>
              <a:gd name="connsiteY160-13954" fmla="*/ 6578546 h 6858000"/>
              <a:gd name="connsiteX161-13955" fmla="*/ 6004510 w 6128435"/>
              <a:gd name="connsiteY161-13956" fmla="*/ 6599256 h 6858000"/>
              <a:gd name="connsiteX162-13957" fmla="*/ 5986207 w 6128435"/>
              <a:gd name="connsiteY162-13958" fmla="*/ 6695855 h 6858000"/>
              <a:gd name="connsiteX163-13959" fmla="*/ 5979428 w 6128435"/>
              <a:gd name="connsiteY163-13960" fmla="*/ 6754678 h 6858000"/>
              <a:gd name="connsiteX164-13961" fmla="*/ 5983398 w 6128435"/>
              <a:gd name="connsiteY164-13962" fmla="*/ 6778641 h 6858000"/>
              <a:gd name="connsiteX165-13963" fmla="*/ 5984543 w 6128435"/>
              <a:gd name="connsiteY165-13964" fmla="*/ 6811016 h 6858000"/>
              <a:gd name="connsiteX166-13965" fmla="*/ 5981802 w 6128435"/>
              <a:gd name="connsiteY166-13966" fmla="*/ 6838578 h 6858000"/>
              <a:gd name="connsiteX167-13967" fmla="*/ 5979671 w 6128435"/>
              <a:gd name="connsiteY167-13968" fmla="*/ 6858000 h 6858000"/>
              <a:gd name="connsiteX168-13969" fmla="*/ 0 w 6128435"/>
              <a:gd name="connsiteY168-13970" fmla="*/ 6858000 h 6858000"/>
              <a:gd name="connsiteX169-13971" fmla="*/ 0 w 6128435"/>
              <a:gd name="connsiteY169-13972" fmla="*/ 0 h 6858000"/>
              <a:gd name="connsiteX0-13973" fmla="*/ 0 w 6128435"/>
              <a:gd name="connsiteY0-13974" fmla="*/ 0 h 6858000"/>
              <a:gd name="connsiteX1-13975" fmla="*/ 4965888 w 6128435"/>
              <a:gd name="connsiteY1-13976" fmla="*/ 0 h 6858000"/>
              <a:gd name="connsiteX2-13977" fmla="*/ 4967767 w 6128435"/>
              <a:gd name="connsiteY2-13978" fmla="*/ 7930 h 6858000"/>
              <a:gd name="connsiteX3-13979" fmla="*/ 4979444 w 6128435"/>
              <a:gd name="connsiteY3-13980" fmla="*/ 43921 h 6858000"/>
              <a:gd name="connsiteX4-13981" fmla="*/ 5021173 w 6128435"/>
              <a:gd name="connsiteY4-13982" fmla="*/ 123738 h 6858000"/>
              <a:gd name="connsiteX5-13983" fmla="*/ 5075458 w 6128435"/>
              <a:gd name="connsiteY5-13984" fmla="*/ 264355 h 6858000"/>
              <a:gd name="connsiteX6-13985" fmla="*/ 5081175 w 6128435"/>
              <a:gd name="connsiteY6-13986" fmla="*/ 277448 h 6858000"/>
              <a:gd name="connsiteX7-13987" fmla="*/ 5097011 w 6128435"/>
              <a:gd name="connsiteY7-13988" fmla="*/ 355616 h 6858000"/>
              <a:gd name="connsiteX8-13989" fmla="*/ 5130982 w 6128435"/>
              <a:gd name="connsiteY8-13990" fmla="*/ 412030 h 6858000"/>
              <a:gd name="connsiteX9-13991" fmla="*/ 5153000 w 6128435"/>
              <a:gd name="connsiteY9-13992" fmla="*/ 507134 h 6858000"/>
              <a:gd name="connsiteX10-13993" fmla="*/ 5171282 w 6128435"/>
              <a:gd name="connsiteY10-13994" fmla="*/ 602071 h 6858000"/>
              <a:gd name="connsiteX11-13995" fmla="*/ 5176196 w 6128435"/>
              <a:gd name="connsiteY11-13996" fmla="*/ 636822 h 6858000"/>
              <a:gd name="connsiteX12-13997" fmla="*/ 5201957 w 6128435"/>
              <a:gd name="connsiteY12-13998" fmla="*/ 736835 h 6858000"/>
              <a:gd name="connsiteX13-13999" fmla="*/ 5185452 w 6128435"/>
              <a:gd name="connsiteY13-14000" fmla="*/ 745392 h 6858000"/>
              <a:gd name="connsiteX14-14001" fmla="*/ 5189051 w 6128435"/>
              <a:gd name="connsiteY14-14002" fmla="*/ 782518 h 6858000"/>
              <a:gd name="connsiteX15-14003" fmla="*/ 5210428 w 6128435"/>
              <a:gd name="connsiteY15-14004" fmla="*/ 815772 h 6858000"/>
              <a:gd name="connsiteX16-14005" fmla="*/ 5221088 w 6128435"/>
              <a:gd name="connsiteY16-14006" fmla="*/ 860193 h 6858000"/>
              <a:gd name="connsiteX17-14007" fmla="*/ 5227653 w 6128435"/>
              <a:gd name="connsiteY17-14008" fmla="*/ 886709 h 6858000"/>
              <a:gd name="connsiteX18-14009" fmla="*/ 5230806 w 6128435"/>
              <a:gd name="connsiteY18-14010" fmla="*/ 961354 h 6858000"/>
              <a:gd name="connsiteX19-14011" fmla="*/ 5201018 w 6128435"/>
              <a:gd name="connsiteY19-14012" fmla="*/ 1095027 h 6858000"/>
              <a:gd name="connsiteX20-14013" fmla="*/ 5202153 w 6128435"/>
              <a:gd name="connsiteY20-14014" fmla="*/ 1133224 h 6858000"/>
              <a:gd name="connsiteX21-14015" fmla="*/ 5207370 w 6128435"/>
              <a:gd name="connsiteY21-14016" fmla="*/ 1138097 h 6858000"/>
              <a:gd name="connsiteX22-14017" fmla="*/ 5189234 w 6128435"/>
              <a:gd name="connsiteY22-14018" fmla="*/ 1193495 h 6858000"/>
              <a:gd name="connsiteX23-14019" fmla="*/ 5202769 w 6128435"/>
              <a:gd name="connsiteY23-14020" fmla="*/ 1269450 h 6858000"/>
              <a:gd name="connsiteX24-14021" fmla="*/ 5225968 w 6128435"/>
              <a:gd name="connsiteY24-14022" fmla="*/ 1357994 h 6858000"/>
              <a:gd name="connsiteX25-14023" fmla="*/ 5233819 w 6128435"/>
              <a:gd name="connsiteY25-14024" fmla="*/ 1380922 h 6858000"/>
              <a:gd name="connsiteX26-14025" fmla="*/ 5237226 w 6128435"/>
              <a:gd name="connsiteY26-14026" fmla="*/ 1441327 h 6858000"/>
              <a:gd name="connsiteX27-14027" fmla="*/ 5244434 w 6128435"/>
              <a:gd name="connsiteY27-14028" fmla="*/ 1580810 h 6858000"/>
              <a:gd name="connsiteX28-14029" fmla="*/ 5251453 w 6128435"/>
              <a:gd name="connsiteY28-14030" fmla="*/ 1583934 h 6858000"/>
              <a:gd name="connsiteX29-14031" fmla="*/ 5253136 w 6128435"/>
              <a:gd name="connsiteY29-14032" fmla="*/ 1595457 h 6858000"/>
              <a:gd name="connsiteX30-14033" fmla="*/ 5254863 w 6128435"/>
              <a:gd name="connsiteY30-14034" fmla="*/ 1598311 h 6858000"/>
              <a:gd name="connsiteX31-14035" fmla="*/ 5263491 w 6128435"/>
              <a:gd name="connsiteY31-14036" fmla="*/ 1642938 h 6858000"/>
              <a:gd name="connsiteX32-14037" fmla="*/ 5261314 w 6128435"/>
              <a:gd name="connsiteY32-14038" fmla="*/ 1689177 h 6858000"/>
              <a:gd name="connsiteX33-14039" fmla="*/ 5259788 w 6128435"/>
              <a:gd name="connsiteY33-14040" fmla="*/ 1768516 h 6858000"/>
              <a:gd name="connsiteX34-14041" fmla="*/ 5255696 w 6128435"/>
              <a:gd name="connsiteY34-14042" fmla="*/ 1953770 h 6858000"/>
              <a:gd name="connsiteX35-14043" fmla="*/ 5252592 w 6128435"/>
              <a:gd name="connsiteY35-14044" fmla="*/ 2092210 h 6858000"/>
              <a:gd name="connsiteX36-14045" fmla="*/ 5264303 w 6128435"/>
              <a:gd name="connsiteY36-14046" fmla="*/ 2225157 h 6858000"/>
              <a:gd name="connsiteX37-14047" fmla="*/ 5254949 w 6128435"/>
              <a:gd name="connsiteY37-14048" fmla="*/ 2236160 h 6858000"/>
              <a:gd name="connsiteX38-14049" fmla="*/ 5250104 w 6128435"/>
              <a:gd name="connsiteY38-14050" fmla="*/ 2249166 h 6858000"/>
              <a:gd name="connsiteX39-14051" fmla="*/ 5251214 w 6128435"/>
              <a:gd name="connsiteY39-14052" fmla="*/ 2250944 h 6858000"/>
              <a:gd name="connsiteX40-14053" fmla="*/ 5250644 w 6128435"/>
              <a:gd name="connsiteY40-14054" fmla="*/ 2266619 h 6858000"/>
              <a:gd name="connsiteX41-14055" fmla="*/ 5247111 w 6128435"/>
              <a:gd name="connsiteY41-14056" fmla="*/ 2269679 h 6858000"/>
              <a:gd name="connsiteX42-14057" fmla="*/ 5279312 w 6128435"/>
              <a:gd name="connsiteY42-14058" fmla="*/ 2302757 h 6858000"/>
              <a:gd name="connsiteX43-14059" fmla="*/ 5293877 w 6128435"/>
              <a:gd name="connsiteY43-14060" fmla="*/ 2368649 h 6858000"/>
              <a:gd name="connsiteX44-14061" fmla="*/ 5311338 w 6128435"/>
              <a:gd name="connsiteY44-14062" fmla="*/ 2404034 h 6858000"/>
              <a:gd name="connsiteX45-14063" fmla="*/ 5338366 w 6128435"/>
              <a:gd name="connsiteY45-14064" fmla="*/ 2465052 h 6858000"/>
              <a:gd name="connsiteX46-14065" fmla="*/ 5371263 w 6128435"/>
              <a:gd name="connsiteY46-14066" fmla="*/ 2586413 h 6858000"/>
              <a:gd name="connsiteX47-14067" fmla="*/ 5407503 w 6128435"/>
              <a:gd name="connsiteY47-14068" fmla="*/ 2786290 h 6858000"/>
              <a:gd name="connsiteX48-14069" fmla="*/ 5407356 w 6128435"/>
              <a:gd name="connsiteY48-14070" fmla="*/ 2787545 h 6858000"/>
              <a:gd name="connsiteX49-14071" fmla="*/ 5411130 w 6128435"/>
              <a:gd name="connsiteY49-14072" fmla="*/ 2788640 h 6858000"/>
              <a:gd name="connsiteX50-14073" fmla="*/ 5416439 w 6128435"/>
              <a:gd name="connsiteY50-14074" fmla="*/ 2805666 h 6858000"/>
              <a:gd name="connsiteX51-14075" fmla="*/ 5416589 w 6128435"/>
              <a:gd name="connsiteY51-14076" fmla="*/ 2810822 h 6858000"/>
              <a:gd name="connsiteX52-14077" fmla="*/ 5418542 w 6128435"/>
              <a:gd name="connsiteY52-14078" fmla="*/ 2817745 h 6858000"/>
              <a:gd name="connsiteX53-14079" fmla="*/ 5418847 w 6128435"/>
              <a:gd name="connsiteY53-14080" fmla="*/ 2817825 h 6858000"/>
              <a:gd name="connsiteX54-14081" fmla="*/ 5457023 w 6128435"/>
              <a:gd name="connsiteY54-14082" fmla="*/ 2858292 h 6858000"/>
              <a:gd name="connsiteX55-14083" fmla="*/ 5479298 w 6128435"/>
              <a:gd name="connsiteY55-14084" fmla="*/ 2947791 h 6858000"/>
              <a:gd name="connsiteX56-14085" fmla="*/ 5481770 w 6128435"/>
              <a:gd name="connsiteY56-14086" fmla="*/ 2951352 h 6858000"/>
              <a:gd name="connsiteX57-14087" fmla="*/ 5482045 w 6128435"/>
              <a:gd name="connsiteY57-14088" fmla="*/ 2984371 h 6858000"/>
              <a:gd name="connsiteX58-14089" fmla="*/ 5482415 w 6128435"/>
              <a:gd name="connsiteY58-14090" fmla="*/ 3004079 h 6858000"/>
              <a:gd name="connsiteX59-14091" fmla="*/ 5483865 w 6128435"/>
              <a:gd name="connsiteY59-14092" fmla="*/ 3005467 h 6858000"/>
              <a:gd name="connsiteX60-14093" fmla="*/ 5482236 w 6128435"/>
              <a:gd name="connsiteY60-14094" fmla="*/ 3019791 h 6858000"/>
              <a:gd name="connsiteX61-14095" fmla="*/ 5481505 w 6128435"/>
              <a:gd name="connsiteY61-14096" fmla="*/ 3095286 h 6858000"/>
              <a:gd name="connsiteX62-14097" fmla="*/ 5477595 w 6128435"/>
              <a:gd name="connsiteY62-14098" fmla="*/ 3250534 h 6858000"/>
              <a:gd name="connsiteX63-14099" fmla="*/ 5532836 w 6128435"/>
              <a:gd name="connsiteY63-14100" fmla="*/ 3353840 h 6858000"/>
              <a:gd name="connsiteX64-14101" fmla="*/ 5561229 w 6128435"/>
              <a:gd name="connsiteY64-14102" fmla="*/ 3395784 h 6858000"/>
              <a:gd name="connsiteX65-14103" fmla="*/ 5589758 w 6128435"/>
              <a:gd name="connsiteY65-14104" fmla="*/ 3506453 h 6858000"/>
              <a:gd name="connsiteX66-14105" fmla="*/ 5596144 w 6128435"/>
              <a:gd name="connsiteY66-14106" fmla="*/ 3534624 h 6858000"/>
              <a:gd name="connsiteX67-14107" fmla="*/ 5597750 w 6128435"/>
              <a:gd name="connsiteY67-14108" fmla="*/ 3534129 h 6858000"/>
              <a:gd name="connsiteX68-14109" fmla="*/ 5599700 w 6128435"/>
              <a:gd name="connsiteY68-14110" fmla="*/ 3547221 h 6858000"/>
              <a:gd name="connsiteX69-14111" fmla="*/ 5615031 w 6128435"/>
              <a:gd name="connsiteY69-14112" fmla="*/ 3557482 h 6858000"/>
              <a:gd name="connsiteX70-14113" fmla="*/ 5618377 w 6128435"/>
              <a:gd name="connsiteY70-14114" fmla="*/ 3588431 h 6858000"/>
              <a:gd name="connsiteX71-14115" fmla="*/ 5612155 w 6128435"/>
              <a:gd name="connsiteY71-14116" fmla="*/ 3589869 h 6858000"/>
              <a:gd name="connsiteX72-14117" fmla="*/ 5620843 w 6128435"/>
              <a:gd name="connsiteY72-14118" fmla="*/ 3606745 h 6858000"/>
              <a:gd name="connsiteX73-14119" fmla="*/ 5655472 w 6128435"/>
              <a:gd name="connsiteY73-14120" fmla="*/ 3678877 h 6858000"/>
              <a:gd name="connsiteX74-14121" fmla="*/ 5680448 w 6128435"/>
              <a:gd name="connsiteY74-14122" fmla="*/ 3717760 h 6858000"/>
              <a:gd name="connsiteX75-14123" fmla="*/ 5683015 w 6128435"/>
              <a:gd name="connsiteY75-14124" fmla="*/ 3762025 h 6858000"/>
              <a:gd name="connsiteX76-14125" fmla="*/ 5696643 w 6128435"/>
              <a:gd name="connsiteY76-14126" fmla="*/ 3773888 h 6858000"/>
              <a:gd name="connsiteX77-14127" fmla="*/ 5699203 w 6128435"/>
              <a:gd name="connsiteY77-14128" fmla="*/ 3775823 h 6858000"/>
              <a:gd name="connsiteX78-14129" fmla="*/ 5704824 w 6128435"/>
              <a:gd name="connsiteY78-14130" fmla="*/ 3785966 h 6858000"/>
              <a:gd name="connsiteX79-14131" fmla="*/ 5712204 w 6128435"/>
              <a:gd name="connsiteY79-14132" fmla="*/ 3785830 h 6858000"/>
              <a:gd name="connsiteX80-14133" fmla="*/ 5724816 w 6128435"/>
              <a:gd name="connsiteY80-14134" fmla="*/ 3798949 h 6858000"/>
              <a:gd name="connsiteX81-14135" fmla="*/ 5733539 w 6128435"/>
              <a:gd name="connsiteY81-14136" fmla="*/ 3818457 h 6858000"/>
              <a:gd name="connsiteX82-14137" fmla="*/ 5768491 w 6128435"/>
              <a:gd name="connsiteY82-14138" fmla="*/ 3914399 h 6858000"/>
              <a:gd name="connsiteX83-14139" fmla="*/ 5793123 w 6128435"/>
              <a:gd name="connsiteY83-14140" fmla="*/ 3969952 h 6858000"/>
              <a:gd name="connsiteX84-14141" fmla="*/ 5808321 w 6128435"/>
              <a:gd name="connsiteY84-14142" fmla="*/ 3988153 h 6858000"/>
              <a:gd name="connsiteX85-14143" fmla="*/ 5825621 w 6128435"/>
              <a:gd name="connsiteY85-14144" fmla="*/ 4015525 h 6858000"/>
              <a:gd name="connsiteX86-14145" fmla="*/ 5860672 w 6128435"/>
              <a:gd name="connsiteY86-14146" fmla="*/ 4061579 h 6858000"/>
              <a:gd name="connsiteX87-14147" fmla="*/ 5872173 w 6128435"/>
              <a:gd name="connsiteY87-14148" fmla="*/ 4088497 h 6858000"/>
              <a:gd name="connsiteX88-14149" fmla="*/ 5883705 w 6128435"/>
              <a:gd name="connsiteY88-14150" fmla="*/ 4101899 h 6858000"/>
              <a:gd name="connsiteX89-14151" fmla="*/ 5885314 w 6128435"/>
              <a:gd name="connsiteY89-14152" fmla="*/ 4108387 h 6858000"/>
              <a:gd name="connsiteX90-14153" fmla="*/ 5894095 w 6128435"/>
              <a:gd name="connsiteY90-14154" fmla="*/ 4128857 h 6858000"/>
              <a:gd name="connsiteX91-14155" fmla="*/ 5898339 w 6128435"/>
              <a:gd name="connsiteY91-14156" fmla="*/ 4140800 h 6858000"/>
              <a:gd name="connsiteX92-14157" fmla="*/ 5899734 w 6128435"/>
              <a:gd name="connsiteY92-14158" fmla="*/ 4145632 h 6858000"/>
              <a:gd name="connsiteX93-14159" fmla="*/ 5897098 w 6128435"/>
              <a:gd name="connsiteY93-14160" fmla="*/ 4157819 h 6858000"/>
              <a:gd name="connsiteX94-14161" fmla="*/ 5903513 w 6128435"/>
              <a:gd name="connsiteY94-14162" fmla="*/ 4187661 h 6858000"/>
              <a:gd name="connsiteX95-14163" fmla="*/ 5917114 w 6128435"/>
              <a:gd name="connsiteY95-14164" fmla="*/ 4213096 h 6858000"/>
              <a:gd name="connsiteX96-14165" fmla="*/ 5921153 w 6128435"/>
              <a:gd name="connsiteY96-14166" fmla="*/ 4236222 h 6858000"/>
              <a:gd name="connsiteX97-14167" fmla="*/ 5924233 w 6128435"/>
              <a:gd name="connsiteY97-14168" fmla="*/ 4242060 h 6858000"/>
              <a:gd name="connsiteX98-14169" fmla="*/ 5928910 w 6128435"/>
              <a:gd name="connsiteY98-14170" fmla="*/ 4300973 h 6858000"/>
              <a:gd name="connsiteX99-14171" fmla="*/ 5939320 w 6128435"/>
              <a:gd name="connsiteY99-14172" fmla="*/ 4340435 h 6858000"/>
              <a:gd name="connsiteX100-14173" fmla="*/ 5946705 w 6128435"/>
              <a:gd name="connsiteY100-14174" fmla="*/ 4428051 h 6858000"/>
              <a:gd name="connsiteX101-14175" fmla="*/ 5949261 w 6128435"/>
              <a:gd name="connsiteY101-14176" fmla="*/ 4449185 h 6858000"/>
              <a:gd name="connsiteX102-14177" fmla="*/ 5957504 w 6128435"/>
              <a:gd name="connsiteY102-14178" fmla="*/ 4465911 h 6858000"/>
              <a:gd name="connsiteX103-14179" fmla="*/ 5964689 w 6128435"/>
              <a:gd name="connsiteY103-14180" fmla="*/ 4468532 h 6858000"/>
              <a:gd name="connsiteX104-14181" fmla="*/ 5967062 w 6128435"/>
              <a:gd name="connsiteY104-14182" fmla="*/ 4479923 h 6858000"/>
              <a:gd name="connsiteX105-14183" fmla="*/ 5968960 w 6128435"/>
              <a:gd name="connsiteY105-14184" fmla="*/ 4482655 h 6858000"/>
              <a:gd name="connsiteX106-14185" fmla="*/ 5978567 w 6128435"/>
              <a:gd name="connsiteY106-14186" fmla="*/ 4498605 h 6858000"/>
              <a:gd name="connsiteX107-14187" fmla="*/ 5980106 w 6128435"/>
              <a:gd name="connsiteY107-14188" fmla="*/ 4585087 h 6858000"/>
              <a:gd name="connsiteX108-14189" fmla="*/ 5998138 w 6128435"/>
              <a:gd name="connsiteY108-14190" fmla="*/ 4697518 h 6858000"/>
              <a:gd name="connsiteX109-14191" fmla="*/ 6013516 w 6128435"/>
              <a:gd name="connsiteY109-14192" fmla="*/ 4786619 h 6858000"/>
              <a:gd name="connsiteX110-14193" fmla="*/ 6025404 w 6128435"/>
              <a:gd name="connsiteY110-14194" fmla="*/ 4858148 h 6858000"/>
              <a:gd name="connsiteX111-14195" fmla="*/ 6007749 w 6128435"/>
              <a:gd name="connsiteY111-14196" fmla="*/ 4964715 h 6858000"/>
              <a:gd name="connsiteX112-14197" fmla="*/ 6005269 w 6128435"/>
              <a:gd name="connsiteY112-14198" fmla="*/ 5150567 h 6858000"/>
              <a:gd name="connsiteX113-14199" fmla="*/ 6001127 w 6128435"/>
              <a:gd name="connsiteY113-14200" fmla="*/ 5164609 h 6858000"/>
              <a:gd name="connsiteX114-14201" fmla="*/ 5996647 w 6128435"/>
              <a:gd name="connsiteY114-14202" fmla="*/ 5185640 h 6858000"/>
              <a:gd name="connsiteX115-14203" fmla="*/ 5998514 w 6128435"/>
              <a:gd name="connsiteY115-14204" fmla="*/ 5189673 h 6858000"/>
              <a:gd name="connsiteX116-14205" fmla="*/ 5995970 w 6128435"/>
              <a:gd name="connsiteY116-14206" fmla="*/ 5221547 h 6858000"/>
              <a:gd name="connsiteX117-14207" fmla="*/ 5997218 w 6128435"/>
              <a:gd name="connsiteY117-14208" fmla="*/ 5222031 h 6858000"/>
              <a:gd name="connsiteX118-14209" fmla="*/ 6002116 w 6128435"/>
              <a:gd name="connsiteY118-14210" fmla="*/ 5231223 h 6858000"/>
              <a:gd name="connsiteX119-14211" fmla="*/ 6008541 w 6128435"/>
              <a:gd name="connsiteY119-14212" fmla="*/ 5248680 h 6858000"/>
              <a:gd name="connsiteX120-14213" fmla="*/ 6039260 w 6128435"/>
              <a:gd name="connsiteY120-14214" fmla="*/ 5289518 h 6858000"/>
              <a:gd name="connsiteX121-14215" fmla="*/ 6036748 w 6128435"/>
              <a:gd name="connsiteY121-14216" fmla="*/ 5322752 h 6858000"/>
              <a:gd name="connsiteX122-14217" fmla="*/ 6036943 w 6128435"/>
              <a:gd name="connsiteY122-14218" fmla="*/ 5329480 h 6858000"/>
              <a:gd name="connsiteX123-14219" fmla="*/ 6037236 w 6128435"/>
              <a:gd name="connsiteY123-14220" fmla="*/ 5329634 h 6858000"/>
              <a:gd name="connsiteX124-14221" fmla="*/ 6038019 w 6128435"/>
              <a:gd name="connsiteY124-14222" fmla="*/ 5336764 h 6858000"/>
              <a:gd name="connsiteX125-14223" fmla="*/ 6037298 w 6128435"/>
              <a:gd name="connsiteY125-14224" fmla="*/ 5341753 h 6858000"/>
              <a:gd name="connsiteX126-14225" fmla="*/ 6037677 w 6128435"/>
              <a:gd name="connsiteY126-14226" fmla="*/ 5354807 h 6858000"/>
              <a:gd name="connsiteX127-14227" fmla="*/ 6039728 w 6128435"/>
              <a:gd name="connsiteY127-14228" fmla="*/ 5359416 h 6858000"/>
              <a:gd name="connsiteX128-14229" fmla="*/ 6043311 w 6128435"/>
              <a:gd name="connsiteY128-14230" fmla="*/ 5361407 h 6858000"/>
              <a:gd name="connsiteX129-14231" fmla="*/ 6042954 w 6128435"/>
              <a:gd name="connsiteY129-14232" fmla="*/ 5362576 h 6858000"/>
              <a:gd name="connsiteX130-14233" fmla="*/ 6053435 w 6128435"/>
              <a:gd name="connsiteY130-14234" fmla="*/ 5387547 h 6858000"/>
              <a:gd name="connsiteX131-14235" fmla="*/ 6065933 w 6128435"/>
              <a:gd name="connsiteY131-14236" fmla="*/ 5443002 h 6858000"/>
              <a:gd name="connsiteX132-14237" fmla="*/ 6068640 w 6128435"/>
              <a:gd name="connsiteY132-14238" fmla="*/ 5474503 h 6858000"/>
              <a:gd name="connsiteX133-14239" fmla="*/ 6080922 w 6128435"/>
              <a:gd name="connsiteY133-14240" fmla="*/ 5561070 h 6858000"/>
              <a:gd name="connsiteX134-14241" fmla="*/ 6096949 w 6128435"/>
              <a:gd name="connsiteY134-14242" fmla="*/ 5648179 h 6858000"/>
              <a:gd name="connsiteX135-14243" fmla="*/ 6125703 w 6128435"/>
              <a:gd name="connsiteY135-14244" fmla="*/ 5692894 h 6858000"/>
              <a:gd name="connsiteX136-14245" fmla="*/ 6126670 w 6128435"/>
              <a:gd name="connsiteY136-14246" fmla="*/ 5697882 h 6858000"/>
              <a:gd name="connsiteX137-14247" fmla="*/ 6124061 w 6128435"/>
              <a:gd name="connsiteY137-14248" fmla="*/ 5710294 h 6858000"/>
              <a:gd name="connsiteX138-14249" fmla="*/ 6122213 w 6128435"/>
              <a:gd name="connsiteY138-14250" fmla="*/ 5714762 h 6858000"/>
              <a:gd name="connsiteX139-14251" fmla="*/ 6121353 w 6128435"/>
              <a:gd name="connsiteY139-14252" fmla="*/ 5721725 h 6858000"/>
              <a:gd name="connsiteX140-14253" fmla="*/ 6121607 w 6128435"/>
              <a:gd name="connsiteY140-14254" fmla="*/ 5721959 h 6858000"/>
              <a:gd name="connsiteX141-14255" fmla="*/ 6120262 w 6128435"/>
              <a:gd name="connsiteY141-14256" fmla="*/ 5728358 h 6858000"/>
              <a:gd name="connsiteX142-14257" fmla="*/ 6110194 w 6128435"/>
              <a:gd name="connsiteY142-14258" fmla="*/ 5758853 h 6858000"/>
              <a:gd name="connsiteX143-14259" fmla="*/ 6127519 w 6128435"/>
              <a:gd name="connsiteY143-14260" fmla="*/ 5865775 h 6858000"/>
              <a:gd name="connsiteX144-14261" fmla="*/ 6128435 w 6128435"/>
              <a:gd name="connsiteY144-14262" fmla="*/ 5870164 h 6858000"/>
              <a:gd name="connsiteX145-14263" fmla="*/ 6119217 w 6128435"/>
              <a:gd name="connsiteY145-14264" fmla="*/ 5888542 h 6858000"/>
              <a:gd name="connsiteX146-14265" fmla="*/ 6115966 w 6128435"/>
              <a:gd name="connsiteY146-14266" fmla="*/ 5898387 h 6858000"/>
              <a:gd name="connsiteX147-14267" fmla="*/ 6111924 w 6128435"/>
              <a:gd name="connsiteY147-14268" fmla="*/ 5900444 h 6858000"/>
              <a:gd name="connsiteX148-14269" fmla="*/ 6108716 w 6128435"/>
              <a:gd name="connsiteY148-14270" fmla="*/ 5915345 h 6858000"/>
              <a:gd name="connsiteX149-14271" fmla="*/ 6109524 w 6128435"/>
              <a:gd name="connsiteY149-14272" fmla="*/ 5917328 h 6858000"/>
              <a:gd name="connsiteX150-14273" fmla="*/ 6102493 w 6128435"/>
              <a:gd name="connsiteY150-14274" fmla="*/ 5928602 h 6858000"/>
              <a:gd name="connsiteX151-14275" fmla="*/ 6056863 w 6128435"/>
              <a:gd name="connsiteY151-14276" fmla="*/ 6000643 h 6858000"/>
              <a:gd name="connsiteX152-14277" fmla="*/ 6045436 w 6128435"/>
              <a:gd name="connsiteY152-14278" fmla="*/ 6124480 h 6858000"/>
              <a:gd name="connsiteX153-14279" fmla="*/ 6030489 w 6128435"/>
              <a:gd name="connsiteY153-14280" fmla="*/ 6317666 h 6858000"/>
              <a:gd name="connsiteX154-14281" fmla="*/ 6007492 w 6128435"/>
              <a:gd name="connsiteY154-14282" fmla="*/ 6440818 h 6858000"/>
              <a:gd name="connsiteX155-14283" fmla="*/ 6009467 w 6128435"/>
              <a:gd name="connsiteY155-14284" fmla="*/ 6487076 h 6858000"/>
              <a:gd name="connsiteX156-14285" fmla="*/ 5995064 w 6128435"/>
              <a:gd name="connsiteY156-14286" fmla="*/ 6540791 h 6858000"/>
              <a:gd name="connsiteX157-14287" fmla="*/ 5996309 w 6128435"/>
              <a:gd name="connsiteY157-14288" fmla="*/ 6543961 h 6858000"/>
              <a:gd name="connsiteX158-14289" fmla="*/ 5996048 w 6128435"/>
              <a:gd name="connsiteY158-14290" fmla="*/ 6555444 h 6858000"/>
              <a:gd name="connsiteX159-14291" fmla="*/ 6002524 w 6128435"/>
              <a:gd name="connsiteY159-14292" fmla="*/ 6560188 h 6858000"/>
              <a:gd name="connsiteX160-14293" fmla="*/ 6006823 w 6128435"/>
              <a:gd name="connsiteY160-14294" fmla="*/ 6578546 h 6858000"/>
              <a:gd name="connsiteX161-14295" fmla="*/ 6004510 w 6128435"/>
              <a:gd name="connsiteY161-14296" fmla="*/ 6599256 h 6858000"/>
              <a:gd name="connsiteX162-14297" fmla="*/ 5986207 w 6128435"/>
              <a:gd name="connsiteY162-14298" fmla="*/ 6695855 h 6858000"/>
              <a:gd name="connsiteX163-14299" fmla="*/ 5979428 w 6128435"/>
              <a:gd name="connsiteY163-14300" fmla="*/ 6754678 h 6858000"/>
              <a:gd name="connsiteX164-14301" fmla="*/ 5983398 w 6128435"/>
              <a:gd name="connsiteY164-14302" fmla="*/ 6778641 h 6858000"/>
              <a:gd name="connsiteX165-14303" fmla="*/ 5984543 w 6128435"/>
              <a:gd name="connsiteY165-14304" fmla="*/ 6811016 h 6858000"/>
              <a:gd name="connsiteX166-14305" fmla="*/ 5981802 w 6128435"/>
              <a:gd name="connsiteY166-14306" fmla="*/ 6838578 h 6858000"/>
              <a:gd name="connsiteX167-14307" fmla="*/ 5979671 w 6128435"/>
              <a:gd name="connsiteY167-14308" fmla="*/ 6858000 h 6858000"/>
              <a:gd name="connsiteX168-14309" fmla="*/ 0 w 6128435"/>
              <a:gd name="connsiteY168-14310" fmla="*/ 6858000 h 6858000"/>
              <a:gd name="connsiteX169-14311" fmla="*/ 0 w 6128435"/>
              <a:gd name="connsiteY169-14312" fmla="*/ 0 h 6858000"/>
              <a:gd name="connsiteX0-14313" fmla="*/ 0 w 6128435"/>
              <a:gd name="connsiteY0-14314" fmla="*/ 0 h 6858000"/>
              <a:gd name="connsiteX1-14315" fmla="*/ 4965888 w 6128435"/>
              <a:gd name="connsiteY1-14316" fmla="*/ 0 h 6858000"/>
              <a:gd name="connsiteX2-14317" fmla="*/ 4967767 w 6128435"/>
              <a:gd name="connsiteY2-14318" fmla="*/ 7930 h 6858000"/>
              <a:gd name="connsiteX3-14319" fmla="*/ 4979444 w 6128435"/>
              <a:gd name="connsiteY3-14320" fmla="*/ 43921 h 6858000"/>
              <a:gd name="connsiteX4-14321" fmla="*/ 5021173 w 6128435"/>
              <a:gd name="connsiteY4-14322" fmla="*/ 123738 h 6858000"/>
              <a:gd name="connsiteX5-14323" fmla="*/ 5075458 w 6128435"/>
              <a:gd name="connsiteY5-14324" fmla="*/ 264355 h 6858000"/>
              <a:gd name="connsiteX6-14325" fmla="*/ 5081175 w 6128435"/>
              <a:gd name="connsiteY6-14326" fmla="*/ 277448 h 6858000"/>
              <a:gd name="connsiteX7-14327" fmla="*/ 5097011 w 6128435"/>
              <a:gd name="connsiteY7-14328" fmla="*/ 355616 h 6858000"/>
              <a:gd name="connsiteX8-14329" fmla="*/ 5130982 w 6128435"/>
              <a:gd name="connsiteY8-14330" fmla="*/ 412030 h 6858000"/>
              <a:gd name="connsiteX9-14331" fmla="*/ 5153000 w 6128435"/>
              <a:gd name="connsiteY9-14332" fmla="*/ 507134 h 6858000"/>
              <a:gd name="connsiteX10-14333" fmla="*/ 5171282 w 6128435"/>
              <a:gd name="connsiteY10-14334" fmla="*/ 602071 h 6858000"/>
              <a:gd name="connsiteX11-14335" fmla="*/ 5176196 w 6128435"/>
              <a:gd name="connsiteY11-14336" fmla="*/ 636822 h 6858000"/>
              <a:gd name="connsiteX12-14337" fmla="*/ 5201957 w 6128435"/>
              <a:gd name="connsiteY12-14338" fmla="*/ 736835 h 6858000"/>
              <a:gd name="connsiteX13-14339" fmla="*/ 5185452 w 6128435"/>
              <a:gd name="connsiteY13-14340" fmla="*/ 745392 h 6858000"/>
              <a:gd name="connsiteX14-14341" fmla="*/ 5189051 w 6128435"/>
              <a:gd name="connsiteY14-14342" fmla="*/ 782518 h 6858000"/>
              <a:gd name="connsiteX15-14343" fmla="*/ 5210428 w 6128435"/>
              <a:gd name="connsiteY15-14344" fmla="*/ 815772 h 6858000"/>
              <a:gd name="connsiteX16-14345" fmla="*/ 5221088 w 6128435"/>
              <a:gd name="connsiteY16-14346" fmla="*/ 860193 h 6858000"/>
              <a:gd name="connsiteX17-14347" fmla="*/ 5227653 w 6128435"/>
              <a:gd name="connsiteY17-14348" fmla="*/ 886709 h 6858000"/>
              <a:gd name="connsiteX18-14349" fmla="*/ 5230806 w 6128435"/>
              <a:gd name="connsiteY18-14350" fmla="*/ 961354 h 6858000"/>
              <a:gd name="connsiteX19-14351" fmla="*/ 5201018 w 6128435"/>
              <a:gd name="connsiteY19-14352" fmla="*/ 1095027 h 6858000"/>
              <a:gd name="connsiteX20-14353" fmla="*/ 5202153 w 6128435"/>
              <a:gd name="connsiteY20-14354" fmla="*/ 1133224 h 6858000"/>
              <a:gd name="connsiteX21-14355" fmla="*/ 5207370 w 6128435"/>
              <a:gd name="connsiteY21-14356" fmla="*/ 1138097 h 6858000"/>
              <a:gd name="connsiteX22-14357" fmla="*/ 5189234 w 6128435"/>
              <a:gd name="connsiteY22-14358" fmla="*/ 1193495 h 6858000"/>
              <a:gd name="connsiteX23-14359" fmla="*/ 5202769 w 6128435"/>
              <a:gd name="connsiteY23-14360" fmla="*/ 1269450 h 6858000"/>
              <a:gd name="connsiteX24-14361" fmla="*/ 5225968 w 6128435"/>
              <a:gd name="connsiteY24-14362" fmla="*/ 1357994 h 6858000"/>
              <a:gd name="connsiteX25-14363" fmla="*/ 5233819 w 6128435"/>
              <a:gd name="connsiteY25-14364" fmla="*/ 1380922 h 6858000"/>
              <a:gd name="connsiteX26-14365" fmla="*/ 5237226 w 6128435"/>
              <a:gd name="connsiteY26-14366" fmla="*/ 1441327 h 6858000"/>
              <a:gd name="connsiteX27-14367" fmla="*/ 5244434 w 6128435"/>
              <a:gd name="connsiteY27-14368" fmla="*/ 1580810 h 6858000"/>
              <a:gd name="connsiteX28-14369" fmla="*/ 5251453 w 6128435"/>
              <a:gd name="connsiteY28-14370" fmla="*/ 1583934 h 6858000"/>
              <a:gd name="connsiteX29-14371" fmla="*/ 5253136 w 6128435"/>
              <a:gd name="connsiteY29-14372" fmla="*/ 1595457 h 6858000"/>
              <a:gd name="connsiteX30-14373" fmla="*/ 5254863 w 6128435"/>
              <a:gd name="connsiteY30-14374" fmla="*/ 1598311 h 6858000"/>
              <a:gd name="connsiteX31-14375" fmla="*/ 5263491 w 6128435"/>
              <a:gd name="connsiteY31-14376" fmla="*/ 1642938 h 6858000"/>
              <a:gd name="connsiteX32-14377" fmla="*/ 5261314 w 6128435"/>
              <a:gd name="connsiteY32-14378" fmla="*/ 1689177 h 6858000"/>
              <a:gd name="connsiteX33-14379" fmla="*/ 5259788 w 6128435"/>
              <a:gd name="connsiteY33-14380" fmla="*/ 1768516 h 6858000"/>
              <a:gd name="connsiteX34-14381" fmla="*/ 5255696 w 6128435"/>
              <a:gd name="connsiteY34-14382" fmla="*/ 1953770 h 6858000"/>
              <a:gd name="connsiteX35-14383" fmla="*/ 5252592 w 6128435"/>
              <a:gd name="connsiteY35-14384" fmla="*/ 2092210 h 6858000"/>
              <a:gd name="connsiteX36-14385" fmla="*/ 5264303 w 6128435"/>
              <a:gd name="connsiteY36-14386" fmla="*/ 2225157 h 6858000"/>
              <a:gd name="connsiteX37-14387" fmla="*/ 5254949 w 6128435"/>
              <a:gd name="connsiteY37-14388" fmla="*/ 2236160 h 6858000"/>
              <a:gd name="connsiteX38-14389" fmla="*/ 5250104 w 6128435"/>
              <a:gd name="connsiteY38-14390" fmla="*/ 2249166 h 6858000"/>
              <a:gd name="connsiteX39-14391" fmla="*/ 5251214 w 6128435"/>
              <a:gd name="connsiteY39-14392" fmla="*/ 2250944 h 6858000"/>
              <a:gd name="connsiteX40-14393" fmla="*/ 5250644 w 6128435"/>
              <a:gd name="connsiteY40-14394" fmla="*/ 2266619 h 6858000"/>
              <a:gd name="connsiteX41-14395" fmla="*/ 5247111 w 6128435"/>
              <a:gd name="connsiteY41-14396" fmla="*/ 2269679 h 6858000"/>
              <a:gd name="connsiteX42-14397" fmla="*/ 5279312 w 6128435"/>
              <a:gd name="connsiteY42-14398" fmla="*/ 2302757 h 6858000"/>
              <a:gd name="connsiteX43-14399" fmla="*/ 5293877 w 6128435"/>
              <a:gd name="connsiteY43-14400" fmla="*/ 2368649 h 6858000"/>
              <a:gd name="connsiteX44-14401" fmla="*/ 5311338 w 6128435"/>
              <a:gd name="connsiteY44-14402" fmla="*/ 2404034 h 6858000"/>
              <a:gd name="connsiteX45-14403" fmla="*/ 5338366 w 6128435"/>
              <a:gd name="connsiteY45-14404" fmla="*/ 2465052 h 6858000"/>
              <a:gd name="connsiteX46-14405" fmla="*/ 5371263 w 6128435"/>
              <a:gd name="connsiteY46-14406" fmla="*/ 2586413 h 6858000"/>
              <a:gd name="connsiteX47-14407" fmla="*/ 5407503 w 6128435"/>
              <a:gd name="connsiteY47-14408" fmla="*/ 2786290 h 6858000"/>
              <a:gd name="connsiteX48-14409" fmla="*/ 5407356 w 6128435"/>
              <a:gd name="connsiteY48-14410" fmla="*/ 2787545 h 6858000"/>
              <a:gd name="connsiteX49-14411" fmla="*/ 5411130 w 6128435"/>
              <a:gd name="connsiteY49-14412" fmla="*/ 2788640 h 6858000"/>
              <a:gd name="connsiteX50-14413" fmla="*/ 5416439 w 6128435"/>
              <a:gd name="connsiteY50-14414" fmla="*/ 2805666 h 6858000"/>
              <a:gd name="connsiteX51-14415" fmla="*/ 5416589 w 6128435"/>
              <a:gd name="connsiteY51-14416" fmla="*/ 2810822 h 6858000"/>
              <a:gd name="connsiteX52-14417" fmla="*/ 5418542 w 6128435"/>
              <a:gd name="connsiteY52-14418" fmla="*/ 2817745 h 6858000"/>
              <a:gd name="connsiteX53-14419" fmla="*/ 5418847 w 6128435"/>
              <a:gd name="connsiteY53-14420" fmla="*/ 2817825 h 6858000"/>
              <a:gd name="connsiteX54-14421" fmla="*/ 5457023 w 6128435"/>
              <a:gd name="connsiteY54-14422" fmla="*/ 2858292 h 6858000"/>
              <a:gd name="connsiteX55-14423" fmla="*/ 5479298 w 6128435"/>
              <a:gd name="connsiteY55-14424" fmla="*/ 2947791 h 6858000"/>
              <a:gd name="connsiteX56-14425" fmla="*/ 5481770 w 6128435"/>
              <a:gd name="connsiteY56-14426" fmla="*/ 2951352 h 6858000"/>
              <a:gd name="connsiteX57-14427" fmla="*/ 5482045 w 6128435"/>
              <a:gd name="connsiteY57-14428" fmla="*/ 2984371 h 6858000"/>
              <a:gd name="connsiteX58-14429" fmla="*/ 5482415 w 6128435"/>
              <a:gd name="connsiteY58-14430" fmla="*/ 3004079 h 6858000"/>
              <a:gd name="connsiteX59-14431" fmla="*/ 5483865 w 6128435"/>
              <a:gd name="connsiteY59-14432" fmla="*/ 3005467 h 6858000"/>
              <a:gd name="connsiteX60-14433" fmla="*/ 5482236 w 6128435"/>
              <a:gd name="connsiteY60-14434" fmla="*/ 3019791 h 6858000"/>
              <a:gd name="connsiteX61-14435" fmla="*/ 5481505 w 6128435"/>
              <a:gd name="connsiteY61-14436" fmla="*/ 3095286 h 6858000"/>
              <a:gd name="connsiteX62-14437" fmla="*/ 5477595 w 6128435"/>
              <a:gd name="connsiteY62-14438" fmla="*/ 3250534 h 6858000"/>
              <a:gd name="connsiteX63-14439" fmla="*/ 5532836 w 6128435"/>
              <a:gd name="connsiteY63-14440" fmla="*/ 3353840 h 6858000"/>
              <a:gd name="connsiteX64-14441" fmla="*/ 5561229 w 6128435"/>
              <a:gd name="connsiteY64-14442" fmla="*/ 3395784 h 6858000"/>
              <a:gd name="connsiteX65-14443" fmla="*/ 5589758 w 6128435"/>
              <a:gd name="connsiteY65-14444" fmla="*/ 3506453 h 6858000"/>
              <a:gd name="connsiteX66-14445" fmla="*/ 5596144 w 6128435"/>
              <a:gd name="connsiteY66-14446" fmla="*/ 3534624 h 6858000"/>
              <a:gd name="connsiteX67-14447" fmla="*/ 5597750 w 6128435"/>
              <a:gd name="connsiteY67-14448" fmla="*/ 3534129 h 6858000"/>
              <a:gd name="connsiteX68-14449" fmla="*/ 5599700 w 6128435"/>
              <a:gd name="connsiteY68-14450" fmla="*/ 3547221 h 6858000"/>
              <a:gd name="connsiteX69-14451" fmla="*/ 5615031 w 6128435"/>
              <a:gd name="connsiteY69-14452" fmla="*/ 3557482 h 6858000"/>
              <a:gd name="connsiteX70-14453" fmla="*/ 5618377 w 6128435"/>
              <a:gd name="connsiteY70-14454" fmla="*/ 3588431 h 6858000"/>
              <a:gd name="connsiteX71-14455" fmla="*/ 5612155 w 6128435"/>
              <a:gd name="connsiteY71-14456" fmla="*/ 3589869 h 6858000"/>
              <a:gd name="connsiteX72-14457" fmla="*/ 5620843 w 6128435"/>
              <a:gd name="connsiteY72-14458" fmla="*/ 3606745 h 6858000"/>
              <a:gd name="connsiteX73-14459" fmla="*/ 5655472 w 6128435"/>
              <a:gd name="connsiteY73-14460" fmla="*/ 3678877 h 6858000"/>
              <a:gd name="connsiteX74-14461" fmla="*/ 5680448 w 6128435"/>
              <a:gd name="connsiteY74-14462" fmla="*/ 3717760 h 6858000"/>
              <a:gd name="connsiteX75-14463" fmla="*/ 5683015 w 6128435"/>
              <a:gd name="connsiteY75-14464" fmla="*/ 3762025 h 6858000"/>
              <a:gd name="connsiteX76-14465" fmla="*/ 5696643 w 6128435"/>
              <a:gd name="connsiteY76-14466" fmla="*/ 3773888 h 6858000"/>
              <a:gd name="connsiteX77-14467" fmla="*/ 5699203 w 6128435"/>
              <a:gd name="connsiteY77-14468" fmla="*/ 3775823 h 6858000"/>
              <a:gd name="connsiteX78-14469" fmla="*/ 5704824 w 6128435"/>
              <a:gd name="connsiteY78-14470" fmla="*/ 3785966 h 6858000"/>
              <a:gd name="connsiteX79-14471" fmla="*/ 5712204 w 6128435"/>
              <a:gd name="connsiteY79-14472" fmla="*/ 3785830 h 6858000"/>
              <a:gd name="connsiteX80-14473" fmla="*/ 5724816 w 6128435"/>
              <a:gd name="connsiteY80-14474" fmla="*/ 3798949 h 6858000"/>
              <a:gd name="connsiteX81-14475" fmla="*/ 5733539 w 6128435"/>
              <a:gd name="connsiteY81-14476" fmla="*/ 3818457 h 6858000"/>
              <a:gd name="connsiteX82-14477" fmla="*/ 5768491 w 6128435"/>
              <a:gd name="connsiteY82-14478" fmla="*/ 3914399 h 6858000"/>
              <a:gd name="connsiteX83-14479" fmla="*/ 5793123 w 6128435"/>
              <a:gd name="connsiteY83-14480" fmla="*/ 3969952 h 6858000"/>
              <a:gd name="connsiteX84-14481" fmla="*/ 5808321 w 6128435"/>
              <a:gd name="connsiteY84-14482" fmla="*/ 3988153 h 6858000"/>
              <a:gd name="connsiteX85-14483" fmla="*/ 5825621 w 6128435"/>
              <a:gd name="connsiteY85-14484" fmla="*/ 4015525 h 6858000"/>
              <a:gd name="connsiteX86-14485" fmla="*/ 5860672 w 6128435"/>
              <a:gd name="connsiteY86-14486" fmla="*/ 4061579 h 6858000"/>
              <a:gd name="connsiteX87-14487" fmla="*/ 5872173 w 6128435"/>
              <a:gd name="connsiteY87-14488" fmla="*/ 4088497 h 6858000"/>
              <a:gd name="connsiteX88-14489" fmla="*/ 5883705 w 6128435"/>
              <a:gd name="connsiteY88-14490" fmla="*/ 4101899 h 6858000"/>
              <a:gd name="connsiteX89-14491" fmla="*/ 5885314 w 6128435"/>
              <a:gd name="connsiteY89-14492" fmla="*/ 4108387 h 6858000"/>
              <a:gd name="connsiteX90-14493" fmla="*/ 5894095 w 6128435"/>
              <a:gd name="connsiteY90-14494" fmla="*/ 4128857 h 6858000"/>
              <a:gd name="connsiteX91-14495" fmla="*/ 5898339 w 6128435"/>
              <a:gd name="connsiteY91-14496" fmla="*/ 4140800 h 6858000"/>
              <a:gd name="connsiteX92-14497" fmla="*/ 5899734 w 6128435"/>
              <a:gd name="connsiteY92-14498" fmla="*/ 4145632 h 6858000"/>
              <a:gd name="connsiteX93-14499" fmla="*/ 5903513 w 6128435"/>
              <a:gd name="connsiteY93-14500" fmla="*/ 4187661 h 6858000"/>
              <a:gd name="connsiteX94-14501" fmla="*/ 5917114 w 6128435"/>
              <a:gd name="connsiteY94-14502" fmla="*/ 4213096 h 6858000"/>
              <a:gd name="connsiteX95-14503" fmla="*/ 5921153 w 6128435"/>
              <a:gd name="connsiteY95-14504" fmla="*/ 4236222 h 6858000"/>
              <a:gd name="connsiteX96-14505" fmla="*/ 5924233 w 6128435"/>
              <a:gd name="connsiteY96-14506" fmla="*/ 4242060 h 6858000"/>
              <a:gd name="connsiteX97-14507" fmla="*/ 5928910 w 6128435"/>
              <a:gd name="connsiteY97-14508" fmla="*/ 4300973 h 6858000"/>
              <a:gd name="connsiteX98-14509" fmla="*/ 5939320 w 6128435"/>
              <a:gd name="connsiteY98-14510" fmla="*/ 4340435 h 6858000"/>
              <a:gd name="connsiteX99-14511" fmla="*/ 5946705 w 6128435"/>
              <a:gd name="connsiteY99-14512" fmla="*/ 4428051 h 6858000"/>
              <a:gd name="connsiteX100-14513" fmla="*/ 5949261 w 6128435"/>
              <a:gd name="connsiteY100-14514" fmla="*/ 4449185 h 6858000"/>
              <a:gd name="connsiteX101-14515" fmla="*/ 5957504 w 6128435"/>
              <a:gd name="connsiteY101-14516" fmla="*/ 4465911 h 6858000"/>
              <a:gd name="connsiteX102-14517" fmla="*/ 5964689 w 6128435"/>
              <a:gd name="connsiteY102-14518" fmla="*/ 4468532 h 6858000"/>
              <a:gd name="connsiteX103-14519" fmla="*/ 5967062 w 6128435"/>
              <a:gd name="connsiteY103-14520" fmla="*/ 4479923 h 6858000"/>
              <a:gd name="connsiteX104-14521" fmla="*/ 5968960 w 6128435"/>
              <a:gd name="connsiteY104-14522" fmla="*/ 4482655 h 6858000"/>
              <a:gd name="connsiteX105-14523" fmla="*/ 5978567 w 6128435"/>
              <a:gd name="connsiteY105-14524" fmla="*/ 4498605 h 6858000"/>
              <a:gd name="connsiteX106-14525" fmla="*/ 5980106 w 6128435"/>
              <a:gd name="connsiteY106-14526" fmla="*/ 4585087 h 6858000"/>
              <a:gd name="connsiteX107-14527" fmla="*/ 5998138 w 6128435"/>
              <a:gd name="connsiteY107-14528" fmla="*/ 4697518 h 6858000"/>
              <a:gd name="connsiteX108-14529" fmla="*/ 6013516 w 6128435"/>
              <a:gd name="connsiteY108-14530" fmla="*/ 4786619 h 6858000"/>
              <a:gd name="connsiteX109-14531" fmla="*/ 6025404 w 6128435"/>
              <a:gd name="connsiteY109-14532" fmla="*/ 4858148 h 6858000"/>
              <a:gd name="connsiteX110-14533" fmla="*/ 6007749 w 6128435"/>
              <a:gd name="connsiteY110-14534" fmla="*/ 4964715 h 6858000"/>
              <a:gd name="connsiteX111-14535" fmla="*/ 6005269 w 6128435"/>
              <a:gd name="connsiteY111-14536" fmla="*/ 5150567 h 6858000"/>
              <a:gd name="connsiteX112-14537" fmla="*/ 6001127 w 6128435"/>
              <a:gd name="connsiteY112-14538" fmla="*/ 5164609 h 6858000"/>
              <a:gd name="connsiteX113-14539" fmla="*/ 5996647 w 6128435"/>
              <a:gd name="connsiteY113-14540" fmla="*/ 5185640 h 6858000"/>
              <a:gd name="connsiteX114-14541" fmla="*/ 5998514 w 6128435"/>
              <a:gd name="connsiteY114-14542" fmla="*/ 5189673 h 6858000"/>
              <a:gd name="connsiteX115-14543" fmla="*/ 5995970 w 6128435"/>
              <a:gd name="connsiteY115-14544" fmla="*/ 5221547 h 6858000"/>
              <a:gd name="connsiteX116-14545" fmla="*/ 5997218 w 6128435"/>
              <a:gd name="connsiteY116-14546" fmla="*/ 5222031 h 6858000"/>
              <a:gd name="connsiteX117-14547" fmla="*/ 6002116 w 6128435"/>
              <a:gd name="connsiteY117-14548" fmla="*/ 5231223 h 6858000"/>
              <a:gd name="connsiteX118-14549" fmla="*/ 6008541 w 6128435"/>
              <a:gd name="connsiteY118-14550" fmla="*/ 5248680 h 6858000"/>
              <a:gd name="connsiteX119-14551" fmla="*/ 6039260 w 6128435"/>
              <a:gd name="connsiteY119-14552" fmla="*/ 5289518 h 6858000"/>
              <a:gd name="connsiteX120-14553" fmla="*/ 6036748 w 6128435"/>
              <a:gd name="connsiteY120-14554" fmla="*/ 5322752 h 6858000"/>
              <a:gd name="connsiteX121-14555" fmla="*/ 6036943 w 6128435"/>
              <a:gd name="connsiteY121-14556" fmla="*/ 5329480 h 6858000"/>
              <a:gd name="connsiteX122-14557" fmla="*/ 6037236 w 6128435"/>
              <a:gd name="connsiteY122-14558" fmla="*/ 5329634 h 6858000"/>
              <a:gd name="connsiteX123-14559" fmla="*/ 6038019 w 6128435"/>
              <a:gd name="connsiteY123-14560" fmla="*/ 5336764 h 6858000"/>
              <a:gd name="connsiteX124-14561" fmla="*/ 6037298 w 6128435"/>
              <a:gd name="connsiteY124-14562" fmla="*/ 5341753 h 6858000"/>
              <a:gd name="connsiteX125-14563" fmla="*/ 6037677 w 6128435"/>
              <a:gd name="connsiteY125-14564" fmla="*/ 5354807 h 6858000"/>
              <a:gd name="connsiteX126-14565" fmla="*/ 6039728 w 6128435"/>
              <a:gd name="connsiteY126-14566" fmla="*/ 5359416 h 6858000"/>
              <a:gd name="connsiteX127-14567" fmla="*/ 6043311 w 6128435"/>
              <a:gd name="connsiteY127-14568" fmla="*/ 5361407 h 6858000"/>
              <a:gd name="connsiteX128-14569" fmla="*/ 6042954 w 6128435"/>
              <a:gd name="connsiteY128-14570" fmla="*/ 5362576 h 6858000"/>
              <a:gd name="connsiteX129-14571" fmla="*/ 6053435 w 6128435"/>
              <a:gd name="connsiteY129-14572" fmla="*/ 5387547 h 6858000"/>
              <a:gd name="connsiteX130-14573" fmla="*/ 6065933 w 6128435"/>
              <a:gd name="connsiteY130-14574" fmla="*/ 5443002 h 6858000"/>
              <a:gd name="connsiteX131-14575" fmla="*/ 6068640 w 6128435"/>
              <a:gd name="connsiteY131-14576" fmla="*/ 5474503 h 6858000"/>
              <a:gd name="connsiteX132-14577" fmla="*/ 6080922 w 6128435"/>
              <a:gd name="connsiteY132-14578" fmla="*/ 5561070 h 6858000"/>
              <a:gd name="connsiteX133-14579" fmla="*/ 6096949 w 6128435"/>
              <a:gd name="connsiteY133-14580" fmla="*/ 5648179 h 6858000"/>
              <a:gd name="connsiteX134-14581" fmla="*/ 6125703 w 6128435"/>
              <a:gd name="connsiteY134-14582" fmla="*/ 5692894 h 6858000"/>
              <a:gd name="connsiteX135-14583" fmla="*/ 6126670 w 6128435"/>
              <a:gd name="connsiteY135-14584" fmla="*/ 5697882 h 6858000"/>
              <a:gd name="connsiteX136-14585" fmla="*/ 6124061 w 6128435"/>
              <a:gd name="connsiteY136-14586" fmla="*/ 5710294 h 6858000"/>
              <a:gd name="connsiteX137-14587" fmla="*/ 6122213 w 6128435"/>
              <a:gd name="connsiteY137-14588" fmla="*/ 5714762 h 6858000"/>
              <a:gd name="connsiteX138-14589" fmla="*/ 6121353 w 6128435"/>
              <a:gd name="connsiteY138-14590" fmla="*/ 5721725 h 6858000"/>
              <a:gd name="connsiteX139-14591" fmla="*/ 6121607 w 6128435"/>
              <a:gd name="connsiteY139-14592" fmla="*/ 5721959 h 6858000"/>
              <a:gd name="connsiteX140-14593" fmla="*/ 6120262 w 6128435"/>
              <a:gd name="connsiteY140-14594" fmla="*/ 5728358 h 6858000"/>
              <a:gd name="connsiteX141-14595" fmla="*/ 6110194 w 6128435"/>
              <a:gd name="connsiteY141-14596" fmla="*/ 5758853 h 6858000"/>
              <a:gd name="connsiteX142-14597" fmla="*/ 6127519 w 6128435"/>
              <a:gd name="connsiteY142-14598" fmla="*/ 5865775 h 6858000"/>
              <a:gd name="connsiteX143-14599" fmla="*/ 6128435 w 6128435"/>
              <a:gd name="connsiteY143-14600" fmla="*/ 5870164 h 6858000"/>
              <a:gd name="connsiteX144-14601" fmla="*/ 6119217 w 6128435"/>
              <a:gd name="connsiteY144-14602" fmla="*/ 5888542 h 6858000"/>
              <a:gd name="connsiteX145-14603" fmla="*/ 6115966 w 6128435"/>
              <a:gd name="connsiteY145-14604" fmla="*/ 5898387 h 6858000"/>
              <a:gd name="connsiteX146-14605" fmla="*/ 6111924 w 6128435"/>
              <a:gd name="connsiteY146-14606" fmla="*/ 5900444 h 6858000"/>
              <a:gd name="connsiteX147-14607" fmla="*/ 6108716 w 6128435"/>
              <a:gd name="connsiteY147-14608" fmla="*/ 5915345 h 6858000"/>
              <a:gd name="connsiteX148-14609" fmla="*/ 6109524 w 6128435"/>
              <a:gd name="connsiteY148-14610" fmla="*/ 5917328 h 6858000"/>
              <a:gd name="connsiteX149-14611" fmla="*/ 6102493 w 6128435"/>
              <a:gd name="connsiteY149-14612" fmla="*/ 5928602 h 6858000"/>
              <a:gd name="connsiteX150-14613" fmla="*/ 6056863 w 6128435"/>
              <a:gd name="connsiteY150-14614" fmla="*/ 6000643 h 6858000"/>
              <a:gd name="connsiteX151-14615" fmla="*/ 6045436 w 6128435"/>
              <a:gd name="connsiteY151-14616" fmla="*/ 6124480 h 6858000"/>
              <a:gd name="connsiteX152-14617" fmla="*/ 6030489 w 6128435"/>
              <a:gd name="connsiteY152-14618" fmla="*/ 6317666 h 6858000"/>
              <a:gd name="connsiteX153-14619" fmla="*/ 6007492 w 6128435"/>
              <a:gd name="connsiteY153-14620" fmla="*/ 6440818 h 6858000"/>
              <a:gd name="connsiteX154-14621" fmla="*/ 6009467 w 6128435"/>
              <a:gd name="connsiteY154-14622" fmla="*/ 6487076 h 6858000"/>
              <a:gd name="connsiteX155-14623" fmla="*/ 5995064 w 6128435"/>
              <a:gd name="connsiteY155-14624" fmla="*/ 6540791 h 6858000"/>
              <a:gd name="connsiteX156-14625" fmla="*/ 5996309 w 6128435"/>
              <a:gd name="connsiteY156-14626" fmla="*/ 6543961 h 6858000"/>
              <a:gd name="connsiteX157-14627" fmla="*/ 5996048 w 6128435"/>
              <a:gd name="connsiteY157-14628" fmla="*/ 6555444 h 6858000"/>
              <a:gd name="connsiteX158-14629" fmla="*/ 6002524 w 6128435"/>
              <a:gd name="connsiteY158-14630" fmla="*/ 6560188 h 6858000"/>
              <a:gd name="connsiteX159-14631" fmla="*/ 6006823 w 6128435"/>
              <a:gd name="connsiteY159-14632" fmla="*/ 6578546 h 6858000"/>
              <a:gd name="connsiteX160-14633" fmla="*/ 6004510 w 6128435"/>
              <a:gd name="connsiteY160-14634" fmla="*/ 6599256 h 6858000"/>
              <a:gd name="connsiteX161-14635" fmla="*/ 5986207 w 6128435"/>
              <a:gd name="connsiteY161-14636" fmla="*/ 6695855 h 6858000"/>
              <a:gd name="connsiteX162-14637" fmla="*/ 5979428 w 6128435"/>
              <a:gd name="connsiteY162-14638" fmla="*/ 6754678 h 6858000"/>
              <a:gd name="connsiteX163-14639" fmla="*/ 5983398 w 6128435"/>
              <a:gd name="connsiteY163-14640" fmla="*/ 6778641 h 6858000"/>
              <a:gd name="connsiteX164-14641" fmla="*/ 5984543 w 6128435"/>
              <a:gd name="connsiteY164-14642" fmla="*/ 6811016 h 6858000"/>
              <a:gd name="connsiteX165-14643" fmla="*/ 5981802 w 6128435"/>
              <a:gd name="connsiteY165-14644" fmla="*/ 6838578 h 6858000"/>
              <a:gd name="connsiteX166-14645" fmla="*/ 5979671 w 6128435"/>
              <a:gd name="connsiteY166-14646" fmla="*/ 6858000 h 6858000"/>
              <a:gd name="connsiteX167-14647" fmla="*/ 0 w 6128435"/>
              <a:gd name="connsiteY167-14648" fmla="*/ 6858000 h 6858000"/>
              <a:gd name="connsiteX168-14649" fmla="*/ 0 w 6128435"/>
              <a:gd name="connsiteY168-14650" fmla="*/ 0 h 6858000"/>
              <a:gd name="connsiteX0-14651" fmla="*/ 0 w 6128435"/>
              <a:gd name="connsiteY0-14652" fmla="*/ 0 h 6858000"/>
              <a:gd name="connsiteX1-14653" fmla="*/ 4965888 w 6128435"/>
              <a:gd name="connsiteY1-14654" fmla="*/ 0 h 6858000"/>
              <a:gd name="connsiteX2-14655" fmla="*/ 4967767 w 6128435"/>
              <a:gd name="connsiteY2-14656" fmla="*/ 7930 h 6858000"/>
              <a:gd name="connsiteX3-14657" fmla="*/ 4979444 w 6128435"/>
              <a:gd name="connsiteY3-14658" fmla="*/ 43921 h 6858000"/>
              <a:gd name="connsiteX4-14659" fmla="*/ 5021173 w 6128435"/>
              <a:gd name="connsiteY4-14660" fmla="*/ 123738 h 6858000"/>
              <a:gd name="connsiteX5-14661" fmla="*/ 5075458 w 6128435"/>
              <a:gd name="connsiteY5-14662" fmla="*/ 264355 h 6858000"/>
              <a:gd name="connsiteX6-14663" fmla="*/ 5081175 w 6128435"/>
              <a:gd name="connsiteY6-14664" fmla="*/ 277448 h 6858000"/>
              <a:gd name="connsiteX7-14665" fmla="*/ 5097011 w 6128435"/>
              <a:gd name="connsiteY7-14666" fmla="*/ 355616 h 6858000"/>
              <a:gd name="connsiteX8-14667" fmla="*/ 5130982 w 6128435"/>
              <a:gd name="connsiteY8-14668" fmla="*/ 412030 h 6858000"/>
              <a:gd name="connsiteX9-14669" fmla="*/ 5153000 w 6128435"/>
              <a:gd name="connsiteY9-14670" fmla="*/ 507134 h 6858000"/>
              <a:gd name="connsiteX10-14671" fmla="*/ 5171282 w 6128435"/>
              <a:gd name="connsiteY10-14672" fmla="*/ 602071 h 6858000"/>
              <a:gd name="connsiteX11-14673" fmla="*/ 5176196 w 6128435"/>
              <a:gd name="connsiteY11-14674" fmla="*/ 636822 h 6858000"/>
              <a:gd name="connsiteX12-14675" fmla="*/ 5201957 w 6128435"/>
              <a:gd name="connsiteY12-14676" fmla="*/ 736835 h 6858000"/>
              <a:gd name="connsiteX13-14677" fmla="*/ 5189051 w 6128435"/>
              <a:gd name="connsiteY13-14678" fmla="*/ 782518 h 6858000"/>
              <a:gd name="connsiteX14-14679" fmla="*/ 5210428 w 6128435"/>
              <a:gd name="connsiteY14-14680" fmla="*/ 815772 h 6858000"/>
              <a:gd name="connsiteX15-14681" fmla="*/ 5221088 w 6128435"/>
              <a:gd name="connsiteY15-14682" fmla="*/ 860193 h 6858000"/>
              <a:gd name="connsiteX16-14683" fmla="*/ 5227653 w 6128435"/>
              <a:gd name="connsiteY16-14684" fmla="*/ 886709 h 6858000"/>
              <a:gd name="connsiteX17-14685" fmla="*/ 5230806 w 6128435"/>
              <a:gd name="connsiteY17-14686" fmla="*/ 961354 h 6858000"/>
              <a:gd name="connsiteX18-14687" fmla="*/ 5201018 w 6128435"/>
              <a:gd name="connsiteY18-14688" fmla="*/ 1095027 h 6858000"/>
              <a:gd name="connsiteX19-14689" fmla="*/ 5202153 w 6128435"/>
              <a:gd name="connsiteY19-14690" fmla="*/ 1133224 h 6858000"/>
              <a:gd name="connsiteX20-14691" fmla="*/ 5207370 w 6128435"/>
              <a:gd name="connsiteY20-14692" fmla="*/ 1138097 h 6858000"/>
              <a:gd name="connsiteX21-14693" fmla="*/ 5189234 w 6128435"/>
              <a:gd name="connsiteY21-14694" fmla="*/ 1193495 h 6858000"/>
              <a:gd name="connsiteX22-14695" fmla="*/ 5202769 w 6128435"/>
              <a:gd name="connsiteY22-14696" fmla="*/ 1269450 h 6858000"/>
              <a:gd name="connsiteX23-14697" fmla="*/ 5225968 w 6128435"/>
              <a:gd name="connsiteY23-14698" fmla="*/ 1357994 h 6858000"/>
              <a:gd name="connsiteX24-14699" fmla="*/ 5233819 w 6128435"/>
              <a:gd name="connsiteY24-14700" fmla="*/ 1380922 h 6858000"/>
              <a:gd name="connsiteX25-14701" fmla="*/ 5237226 w 6128435"/>
              <a:gd name="connsiteY25-14702" fmla="*/ 1441327 h 6858000"/>
              <a:gd name="connsiteX26-14703" fmla="*/ 5244434 w 6128435"/>
              <a:gd name="connsiteY26-14704" fmla="*/ 1580810 h 6858000"/>
              <a:gd name="connsiteX27-14705" fmla="*/ 5251453 w 6128435"/>
              <a:gd name="connsiteY27-14706" fmla="*/ 1583934 h 6858000"/>
              <a:gd name="connsiteX28-14707" fmla="*/ 5253136 w 6128435"/>
              <a:gd name="connsiteY28-14708" fmla="*/ 1595457 h 6858000"/>
              <a:gd name="connsiteX29-14709" fmla="*/ 5254863 w 6128435"/>
              <a:gd name="connsiteY29-14710" fmla="*/ 1598311 h 6858000"/>
              <a:gd name="connsiteX30-14711" fmla="*/ 5263491 w 6128435"/>
              <a:gd name="connsiteY30-14712" fmla="*/ 1642938 h 6858000"/>
              <a:gd name="connsiteX31-14713" fmla="*/ 5261314 w 6128435"/>
              <a:gd name="connsiteY31-14714" fmla="*/ 1689177 h 6858000"/>
              <a:gd name="connsiteX32-14715" fmla="*/ 5259788 w 6128435"/>
              <a:gd name="connsiteY32-14716" fmla="*/ 1768516 h 6858000"/>
              <a:gd name="connsiteX33-14717" fmla="*/ 5255696 w 6128435"/>
              <a:gd name="connsiteY33-14718" fmla="*/ 1953770 h 6858000"/>
              <a:gd name="connsiteX34-14719" fmla="*/ 5252592 w 6128435"/>
              <a:gd name="connsiteY34-14720" fmla="*/ 2092210 h 6858000"/>
              <a:gd name="connsiteX35-14721" fmla="*/ 5264303 w 6128435"/>
              <a:gd name="connsiteY35-14722" fmla="*/ 2225157 h 6858000"/>
              <a:gd name="connsiteX36-14723" fmla="*/ 5254949 w 6128435"/>
              <a:gd name="connsiteY36-14724" fmla="*/ 2236160 h 6858000"/>
              <a:gd name="connsiteX37-14725" fmla="*/ 5250104 w 6128435"/>
              <a:gd name="connsiteY37-14726" fmla="*/ 2249166 h 6858000"/>
              <a:gd name="connsiteX38-14727" fmla="*/ 5251214 w 6128435"/>
              <a:gd name="connsiteY38-14728" fmla="*/ 2250944 h 6858000"/>
              <a:gd name="connsiteX39-14729" fmla="*/ 5250644 w 6128435"/>
              <a:gd name="connsiteY39-14730" fmla="*/ 2266619 h 6858000"/>
              <a:gd name="connsiteX40-14731" fmla="*/ 5247111 w 6128435"/>
              <a:gd name="connsiteY40-14732" fmla="*/ 2269679 h 6858000"/>
              <a:gd name="connsiteX41-14733" fmla="*/ 5279312 w 6128435"/>
              <a:gd name="connsiteY41-14734" fmla="*/ 2302757 h 6858000"/>
              <a:gd name="connsiteX42-14735" fmla="*/ 5293877 w 6128435"/>
              <a:gd name="connsiteY42-14736" fmla="*/ 2368649 h 6858000"/>
              <a:gd name="connsiteX43-14737" fmla="*/ 5311338 w 6128435"/>
              <a:gd name="connsiteY43-14738" fmla="*/ 2404034 h 6858000"/>
              <a:gd name="connsiteX44-14739" fmla="*/ 5338366 w 6128435"/>
              <a:gd name="connsiteY44-14740" fmla="*/ 2465052 h 6858000"/>
              <a:gd name="connsiteX45-14741" fmla="*/ 5371263 w 6128435"/>
              <a:gd name="connsiteY45-14742" fmla="*/ 2586413 h 6858000"/>
              <a:gd name="connsiteX46-14743" fmla="*/ 5407503 w 6128435"/>
              <a:gd name="connsiteY46-14744" fmla="*/ 2786290 h 6858000"/>
              <a:gd name="connsiteX47-14745" fmla="*/ 5407356 w 6128435"/>
              <a:gd name="connsiteY47-14746" fmla="*/ 2787545 h 6858000"/>
              <a:gd name="connsiteX48-14747" fmla="*/ 5411130 w 6128435"/>
              <a:gd name="connsiteY48-14748" fmla="*/ 2788640 h 6858000"/>
              <a:gd name="connsiteX49-14749" fmla="*/ 5416439 w 6128435"/>
              <a:gd name="connsiteY49-14750" fmla="*/ 2805666 h 6858000"/>
              <a:gd name="connsiteX50-14751" fmla="*/ 5416589 w 6128435"/>
              <a:gd name="connsiteY50-14752" fmla="*/ 2810822 h 6858000"/>
              <a:gd name="connsiteX51-14753" fmla="*/ 5418542 w 6128435"/>
              <a:gd name="connsiteY51-14754" fmla="*/ 2817745 h 6858000"/>
              <a:gd name="connsiteX52-14755" fmla="*/ 5418847 w 6128435"/>
              <a:gd name="connsiteY52-14756" fmla="*/ 2817825 h 6858000"/>
              <a:gd name="connsiteX53-14757" fmla="*/ 5457023 w 6128435"/>
              <a:gd name="connsiteY53-14758" fmla="*/ 2858292 h 6858000"/>
              <a:gd name="connsiteX54-14759" fmla="*/ 5479298 w 6128435"/>
              <a:gd name="connsiteY54-14760" fmla="*/ 2947791 h 6858000"/>
              <a:gd name="connsiteX55-14761" fmla="*/ 5481770 w 6128435"/>
              <a:gd name="connsiteY55-14762" fmla="*/ 2951352 h 6858000"/>
              <a:gd name="connsiteX56-14763" fmla="*/ 5482045 w 6128435"/>
              <a:gd name="connsiteY56-14764" fmla="*/ 2984371 h 6858000"/>
              <a:gd name="connsiteX57-14765" fmla="*/ 5482415 w 6128435"/>
              <a:gd name="connsiteY57-14766" fmla="*/ 3004079 h 6858000"/>
              <a:gd name="connsiteX58-14767" fmla="*/ 5483865 w 6128435"/>
              <a:gd name="connsiteY58-14768" fmla="*/ 3005467 h 6858000"/>
              <a:gd name="connsiteX59-14769" fmla="*/ 5482236 w 6128435"/>
              <a:gd name="connsiteY59-14770" fmla="*/ 3019791 h 6858000"/>
              <a:gd name="connsiteX60-14771" fmla="*/ 5481505 w 6128435"/>
              <a:gd name="connsiteY60-14772" fmla="*/ 3095286 h 6858000"/>
              <a:gd name="connsiteX61-14773" fmla="*/ 5477595 w 6128435"/>
              <a:gd name="connsiteY61-14774" fmla="*/ 3250534 h 6858000"/>
              <a:gd name="connsiteX62-14775" fmla="*/ 5532836 w 6128435"/>
              <a:gd name="connsiteY62-14776" fmla="*/ 3353840 h 6858000"/>
              <a:gd name="connsiteX63-14777" fmla="*/ 5561229 w 6128435"/>
              <a:gd name="connsiteY63-14778" fmla="*/ 3395784 h 6858000"/>
              <a:gd name="connsiteX64-14779" fmla="*/ 5589758 w 6128435"/>
              <a:gd name="connsiteY64-14780" fmla="*/ 3506453 h 6858000"/>
              <a:gd name="connsiteX65-14781" fmla="*/ 5596144 w 6128435"/>
              <a:gd name="connsiteY65-14782" fmla="*/ 3534624 h 6858000"/>
              <a:gd name="connsiteX66-14783" fmla="*/ 5597750 w 6128435"/>
              <a:gd name="connsiteY66-14784" fmla="*/ 3534129 h 6858000"/>
              <a:gd name="connsiteX67-14785" fmla="*/ 5599700 w 6128435"/>
              <a:gd name="connsiteY67-14786" fmla="*/ 3547221 h 6858000"/>
              <a:gd name="connsiteX68-14787" fmla="*/ 5615031 w 6128435"/>
              <a:gd name="connsiteY68-14788" fmla="*/ 3557482 h 6858000"/>
              <a:gd name="connsiteX69-14789" fmla="*/ 5618377 w 6128435"/>
              <a:gd name="connsiteY69-14790" fmla="*/ 3588431 h 6858000"/>
              <a:gd name="connsiteX70-14791" fmla="*/ 5612155 w 6128435"/>
              <a:gd name="connsiteY70-14792" fmla="*/ 3589869 h 6858000"/>
              <a:gd name="connsiteX71-14793" fmla="*/ 5620843 w 6128435"/>
              <a:gd name="connsiteY71-14794" fmla="*/ 3606745 h 6858000"/>
              <a:gd name="connsiteX72-14795" fmla="*/ 5655472 w 6128435"/>
              <a:gd name="connsiteY72-14796" fmla="*/ 3678877 h 6858000"/>
              <a:gd name="connsiteX73-14797" fmla="*/ 5680448 w 6128435"/>
              <a:gd name="connsiteY73-14798" fmla="*/ 3717760 h 6858000"/>
              <a:gd name="connsiteX74-14799" fmla="*/ 5683015 w 6128435"/>
              <a:gd name="connsiteY74-14800" fmla="*/ 3762025 h 6858000"/>
              <a:gd name="connsiteX75-14801" fmla="*/ 5696643 w 6128435"/>
              <a:gd name="connsiteY75-14802" fmla="*/ 3773888 h 6858000"/>
              <a:gd name="connsiteX76-14803" fmla="*/ 5699203 w 6128435"/>
              <a:gd name="connsiteY76-14804" fmla="*/ 3775823 h 6858000"/>
              <a:gd name="connsiteX77-14805" fmla="*/ 5704824 w 6128435"/>
              <a:gd name="connsiteY77-14806" fmla="*/ 3785966 h 6858000"/>
              <a:gd name="connsiteX78-14807" fmla="*/ 5712204 w 6128435"/>
              <a:gd name="connsiteY78-14808" fmla="*/ 3785830 h 6858000"/>
              <a:gd name="connsiteX79-14809" fmla="*/ 5724816 w 6128435"/>
              <a:gd name="connsiteY79-14810" fmla="*/ 3798949 h 6858000"/>
              <a:gd name="connsiteX80-14811" fmla="*/ 5733539 w 6128435"/>
              <a:gd name="connsiteY80-14812" fmla="*/ 3818457 h 6858000"/>
              <a:gd name="connsiteX81-14813" fmla="*/ 5768491 w 6128435"/>
              <a:gd name="connsiteY81-14814" fmla="*/ 3914399 h 6858000"/>
              <a:gd name="connsiteX82-14815" fmla="*/ 5793123 w 6128435"/>
              <a:gd name="connsiteY82-14816" fmla="*/ 3969952 h 6858000"/>
              <a:gd name="connsiteX83-14817" fmla="*/ 5808321 w 6128435"/>
              <a:gd name="connsiteY83-14818" fmla="*/ 3988153 h 6858000"/>
              <a:gd name="connsiteX84-14819" fmla="*/ 5825621 w 6128435"/>
              <a:gd name="connsiteY84-14820" fmla="*/ 4015525 h 6858000"/>
              <a:gd name="connsiteX85-14821" fmla="*/ 5860672 w 6128435"/>
              <a:gd name="connsiteY85-14822" fmla="*/ 4061579 h 6858000"/>
              <a:gd name="connsiteX86-14823" fmla="*/ 5872173 w 6128435"/>
              <a:gd name="connsiteY86-14824" fmla="*/ 4088497 h 6858000"/>
              <a:gd name="connsiteX87-14825" fmla="*/ 5883705 w 6128435"/>
              <a:gd name="connsiteY87-14826" fmla="*/ 4101899 h 6858000"/>
              <a:gd name="connsiteX88-14827" fmla="*/ 5885314 w 6128435"/>
              <a:gd name="connsiteY88-14828" fmla="*/ 4108387 h 6858000"/>
              <a:gd name="connsiteX89-14829" fmla="*/ 5894095 w 6128435"/>
              <a:gd name="connsiteY89-14830" fmla="*/ 4128857 h 6858000"/>
              <a:gd name="connsiteX90-14831" fmla="*/ 5898339 w 6128435"/>
              <a:gd name="connsiteY90-14832" fmla="*/ 4140800 h 6858000"/>
              <a:gd name="connsiteX91-14833" fmla="*/ 5899734 w 6128435"/>
              <a:gd name="connsiteY91-14834" fmla="*/ 4145632 h 6858000"/>
              <a:gd name="connsiteX92-14835" fmla="*/ 5903513 w 6128435"/>
              <a:gd name="connsiteY92-14836" fmla="*/ 4187661 h 6858000"/>
              <a:gd name="connsiteX93-14837" fmla="*/ 5917114 w 6128435"/>
              <a:gd name="connsiteY93-14838" fmla="*/ 4213096 h 6858000"/>
              <a:gd name="connsiteX94-14839" fmla="*/ 5921153 w 6128435"/>
              <a:gd name="connsiteY94-14840" fmla="*/ 4236222 h 6858000"/>
              <a:gd name="connsiteX95-14841" fmla="*/ 5924233 w 6128435"/>
              <a:gd name="connsiteY95-14842" fmla="*/ 4242060 h 6858000"/>
              <a:gd name="connsiteX96-14843" fmla="*/ 5928910 w 6128435"/>
              <a:gd name="connsiteY96-14844" fmla="*/ 4300973 h 6858000"/>
              <a:gd name="connsiteX97-14845" fmla="*/ 5939320 w 6128435"/>
              <a:gd name="connsiteY97-14846" fmla="*/ 4340435 h 6858000"/>
              <a:gd name="connsiteX98-14847" fmla="*/ 5946705 w 6128435"/>
              <a:gd name="connsiteY98-14848" fmla="*/ 4428051 h 6858000"/>
              <a:gd name="connsiteX99-14849" fmla="*/ 5949261 w 6128435"/>
              <a:gd name="connsiteY99-14850" fmla="*/ 4449185 h 6858000"/>
              <a:gd name="connsiteX100-14851" fmla="*/ 5957504 w 6128435"/>
              <a:gd name="connsiteY100-14852" fmla="*/ 4465911 h 6858000"/>
              <a:gd name="connsiteX101-14853" fmla="*/ 5964689 w 6128435"/>
              <a:gd name="connsiteY101-14854" fmla="*/ 4468532 h 6858000"/>
              <a:gd name="connsiteX102-14855" fmla="*/ 5967062 w 6128435"/>
              <a:gd name="connsiteY102-14856" fmla="*/ 4479923 h 6858000"/>
              <a:gd name="connsiteX103-14857" fmla="*/ 5968960 w 6128435"/>
              <a:gd name="connsiteY103-14858" fmla="*/ 4482655 h 6858000"/>
              <a:gd name="connsiteX104-14859" fmla="*/ 5978567 w 6128435"/>
              <a:gd name="connsiteY104-14860" fmla="*/ 4498605 h 6858000"/>
              <a:gd name="connsiteX105-14861" fmla="*/ 5980106 w 6128435"/>
              <a:gd name="connsiteY105-14862" fmla="*/ 4585087 h 6858000"/>
              <a:gd name="connsiteX106-14863" fmla="*/ 5998138 w 6128435"/>
              <a:gd name="connsiteY106-14864" fmla="*/ 4697518 h 6858000"/>
              <a:gd name="connsiteX107-14865" fmla="*/ 6013516 w 6128435"/>
              <a:gd name="connsiteY107-14866" fmla="*/ 4786619 h 6858000"/>
              <a:gd name="connsiteX108-14867" fmla="*/ 6025404 w 6128435"/>
              <a:gd name="connsiteY108-14868" fmla="*/ 4858148 h 6858000"/>
              <a:gd name="connsiteX109-14869" fmla="*/ 6007749 w 6128435"/>
              <a:gd name="connsiteY109-14870" fmla="*/ 4964715 h 6858000"/>
              <a:gd name="connsiteX110-14871" fmla="*/ 6005269 w 6128435"/>
              <a:gd name="connsiteY110-14872" fmla="*/ 5150567 h 6858000"/>
              <a:gd name="connsiteX111-14873" fmla="*/ 6001127 w 6128435"/>
              <a:gd name="connsiteY111-14874" fmla="*/ 5164609 h 6858000"/>
              <a:gd name="connsiteX112-14875" fmla="*/ 5996647 w 6128435"/>
              <a:gd name="connsiteY112-14876" fmla="*/ 5185640 h 6858000"/>
              <a:gd name="connsiteX113-14877" fmla="*/ 5998514 w 6128435"/>
              <a:gd name="connsiteY113-14878" fmla="*/ 5189673 h 6858000"/>
              <a:gd name="connsiteX114-14879" fmla="*/ 5995970 w 6128435"/>
              <a:gd name="connsiteY114-14880" fmla="*/ 5221547 h 6858000"/>
              <a:gd name="connsiteX115-14881" fmla="*/ 5997218 w 6128435"/>
              <a:gd name="connsiteY115-14882" fmla="*/ 5222031 h 6858000"/>
              <a:gd name="connsiteX116-14883" fmla="*/ 6002116 w 6128435"/>
              <a:gd name="connsiteY116-14884" fmla="*/ 5231223 h 6858000"/>
              <a:gd name="connsiteX117-14885" fmla="*/ 6008541 w 6128435"/>
              <a:gd name="connsiteY117-14886" fmla="*/ 5248680 h 6858000"/>
              <a:gd name="connsiteX118-14887" fmla="*/ 6039260 w 6128435"/>
              <a:gd name="connsiteY118-14888" fmla="*/ 5289518 h 6858000"/>
              <a:gd name="connsiteX119-14889" fmla="*/ 6036748 w 6128435"/>
              <a:gd name="connsiteY119-14890" fmla="*/ 5322752 h 6858000"/>
              <a:gd name="connsiteX120-14891" fmla="*/ 6036943 w 6128435"/>
              <a:gd name="connsiteY120-14892" fmla="*/ 5329480 h 6858000"/>
              <a:gd name="connsiteX121-14893" fmla="*/ 6037236 w 6128435"/>
              <a:gd name="connsiteY121-14894" fmla="*/ 5329634 h 6858000"/>
              <a:gd name="connsiteX122-14895" fmla="*/ 6038019 w 6128435"/>
              <a:gd name="connsiteY122-14896" fmla="*/ 5336764 h 6858000"/>
              <a:gd name="connsiteX123-14897" fmla="*/ 6037298 w 6128435"/>
              <a:gd name="connsiteY123-14898" fmla="*/ 5341753 h 6858000"/>
              <a:gd name="connsiteX124-14899" fmla="*/ 6037677 w 6128435"/>
              <a:gd name="connsiteY124-14900" fmla="*/ 5354807 h 6858000"/>
              <a:gd name="connsiteX125-14901" fmla="*/ 6039728 w 6128435"/>
              <a:gd name="connsiteY125-14902" fmla="*/ 5359416 h 6858000"/>
              <a:gd name="connsiteX126-14903" fmla="*/ 6043311 w 6128435"/>
              <a:gd name="connsiteY126-14904" fmla="*/ 5361407 h 6858000"/>
              <a:gd name="connsiteX127-14905" fmla="*/ 6042954 w 6128435"/>
              <a:gd name="connsiteY127-14906" fmla="*/ 5362576 h 6858000"/>
              <a:gd name="connsiteX128-14907" fmla="*/ 6053435 w 6128435"/>
              <a:gd name="connsiteY128-14908" fmla="*/ 5387547 h 6858000"/>
              <a:gd name="connsiteX129-14909" fmla="*/ 6065933 w 6128435"/>
              <a:gd name="connsiteY129-14910" fmla="*/ 5443002 h 6858000"/>
              <a:gd name="connsiteX130-14911" fmla="*/ 6068640 w 6128435"/>
              <a:gd name="connsiteY130-14912" fmla="*/ 5474503 h 6858000"/>
              <a:gd name="connsiteX131-14913" fmla="*/ 6080922 w 6128435"/>
              <a:gd name="connsiteY131-14914" fmla="*/ 5561070 h 6858000"/>
              <a:gd name="connsiteX132-14915" fmla="*/ 6096949 w 6128435"/>
              <a:gd name="connsiteY132-14916" fmla="*/ 5648179 h 6858000"/>
              <a:gd name="connsiteX133-14917" fmla="*/ 6125703 w 6128435"/>
              <a:gd name="connsiteY133-14918" fmla="*/ 5692894 h 6858000"/>
              <a:gd name="connsiteX134-14919" fmla="*/ 6126670 w 6128435"/>
              <a:gd name="connsiteY134-14920" fmla="*/ 5697882 h 6858000"/>
              <a:gd name="connsiteX135-14921" fmla="*/ 6124061 w 6128435"/>
              <a:gd name="connsiteY135-14922" fmla="*/ 5710294 h 6858000"/>
              <a:gd name="connsiteX136-14923" fmla="*/ 6122213 w 6128435"/>
              <a:gd name="connsiteY136-14924" fmla="*/ 5714762 h 6858000"/>
              <a:gd name="connsiteX137-14925" fmla="*/ 6121353 w 6128435"/>
              <a:gd name="connsiteY137-14926" fmla="*/ 5721725 h 6858000"/>
              <a:gd name="connsiteX138-14927" fmla="*/ 6121607 w 6128435"/>
              <a:gd name="connsiteY138-14928" fmla="*/ 5721959 h 6858000"/>
              <a:gd name="connsiteX139-14929" fmla="*/ 6120262 w 6128435"/>
              <a:gd name="connsiteY139-14930" fmla="*/ 5728358 h 6858000"/>
              <a:gd name="connsiteX140-14931" fmla="*/ 6110194 w 6128435"/>
              <a:gd name="connsiteY140-14932" fmla="*/ 5758853 h 6858000"/>
              <a:gd name="connsiteX141-14933" fmla="*/ 6127519 w 6128435"/>
              <a:gd name="connsiteY141-14934" fmla="*/ 5865775 h 6858000"/>
              <a:gd name="connsiteX142-14935" fmla="*/ 6128435 w 6128435"/>
              <a:gd name="connsiteY142-14936" fmla="*/ 5870164 h 6858000"/>
              <a:gd name="connsiteX143-14937" fmla="*/ 6119217 w 6128435"/>
              <a:gd name="connsiteY143-14938" fmla="*/ 5888542 h 6858000"/>
              <a:gd name="connsiteX144-14939" fmla="*/ 6115966 w 6128435"/>
              <a:gd name="connsiteY144-14940" fmla="*/ 5898387 h 6858000"/>
              <a:gd name="connsiteX145-14941" fmla="*/ 6111924 w 6128435"/>
              <a:gd name="connsiteY145-14942" fmla="*/ 5900444 h 6858000"/>
              <a:gd name="connsiteX146-14943" fmla="*/ 6108716 w 6128435"/>
              <a:gd name="connsiteY146-14944" fmla="*/ 5915345 h 6858000"/>
              <a:gd name="connsiteX147-14945" fmla="*/ 6109524 w 6128435"/>
              <a:gd name="connsiteY147-14946" fmla="*/ 5917328 h 6858000"/>
              <a:gd name="connsiteX148-14947" fmla="*/ 6102493 w 6128435"/>
              <a:gd name="connsiteY148-14948" fmla="*/ 5928602 h 6858000"/>
              <a:gd name="connsiteX149-14949" fmla="*/ 6056863 w 6128435"/>
              <a:gd name="connsiteY149-14950" fmla="*/ 6000643 h 6858000"/>
              <a:gd name="connsiteX150-14951" fmla="*/ 6045436 w 6128435"/>
              <a:gd name="connsiteY150-14952" fmla="*/ 6124480 h 6858000"/>
              <a:gd name="connsiteX151-14953" fmla="*/ 6030489 w 6128435"/>
              <a:gd name="connsiteY151-14954" fmla="*/ 6317666 h 6858000"/>
              <a:gd name="connsiteX152-14955" fmla="*/ 6007492 w 6128435"/>
              <a:gd name="connsiteY152-14956" fmla="*/ 6440818 h 6858000"/>
              <a:gd name="connsiteX153-14957" fmla="*/ 6009467 w 6128435"/>
              <a:gd name="connsiteY153-14958" fmla="*/ 6487076 h 6858000"/>
              <a:gd name="connsiteX154-14959" fmla="*/ 5995064 w 6128435"/>
              <a:gd name="connsiteY154-14960" fmla="*/ 6540791 h 6858000"/>
              <a:gd name="connsiteX155-14961" fmla="*/ 5996309 w 6128435"/>
              <a:gd name="connsiteY155-14962" fmla="*/ 6543961 h 6858000"/>
              <a:gd name="connsiteX156-14963" fmla="*/ 5996048 w 6128435"/>
              <a:gd name="connsiteY156-14964" fmla="*/ 6555444 h 6858000"/>
              <a:gd name="connsiteX157-14965" fmla="*/ 6002524 w 6128435"/>
              <a:gd name="connsiteY157-14966" fmla="*/ 6560188 h 6858000"/>
              <a:gd name="connsiteX158-14967" fmla="*/ 6006823 w 6128435"/>
              <a:gd name="connsiteY158-14968" fmla="*/ 6578546 h 6858000"/>
              <a:gd name="connsiteX159-14969" fmla="*/ 6004510 w 6128435"/>
              <a:gd name="connsiteY159-14970" fmla="*/ 6599256 h 6858000"/>
              <a:gd name="connsiteX160-14971" fmla="*/ 5986207 w 6128435"/>
              <a:gd name="connsiteY160-14972" fmla="*/ 6695855 h 6858000"/>
              <a:gd name="connsiteX161-14973" fmla="*/ 5979428 w 6128435"/>
              <a:gd name="connsiteY161-14974" fmla="*/ 6754678 h 6858000"/>
              <a:gd name="connsiteX162-14975" fmla="*/ 5983398 w 6128435"/>
              <a:gd name="connsiteY162-14976" fmla="*/ 6778641 h 6858000"/>
              <a:gd name="connsiteX163-14977" fmla="*/ 5984543 w 6128435"/>
              <a:gd name="connsiteY163-14978" fmla="*/ 6811016 h 6858000"/>
              <a:gd name="connsiteX164-14979" fmla="*/ 5981802 w 6128435"/>
              <a:gd name="connsiteY164-14980" fmla="*/ 6838578 h 6858000"/>
              <a:gd name="connsiteX165-14981" fmla="*/ 5979671 w 6128435"/>
              <a:gd name="connsiteY165-14982" fmla="*/ 6858000 h 6858000"/>
              <a:gd name="connsiteX166-14983" fmla="*/ 0 w 6128435"/>
              <a:gd name="connsiteY166-14984" fmla="*/ 6858000 h 6858000"/>
              <a:gd name="connsiteX167-14985" fmla="*/ 0 w 6128435"/>
              <a:gd name="connsiteY167-14986" fmla="*/ 0 h 6858000"/>
              <a:gd name="connsiteX0-14987" fmla="*/ 0 w 6128435"/>
              <a:gd name="connsiteY0-14988" fmla="*/ 0 h 6858000"/>
              <a:gd name="connsiteX1-14989" fmla="*/ 4965888 w 6128435"/>
              <a:gd name="connsiteY1-14990" fmla="*/ 0 h 6858000"/>
              <a:gd name="connsiteX2-14991" fmla="*/ 4967767 w 6128435"/>
              <a:gd name="connsiteY2-14992" fmla="*/ 7930 h 6858000"/>
              <a:gd name="connsiteX3-14993" fmla="*/ 4979444 w 6128435"/>
              <a:gd name="connsiteY3-14994" fmla="*/ 43921 h 6858000"/>
              <a:gd name="connsiteX4-14995" fmla="*/ 5021173 w 6128435"/>
              <a:gd name="connsiteY4-14996" fmla="*/ 123738 h 6858000"/>
              <a:gd name="connsiteX5-14997" fmla="*/ 5075458 w 6128435"/>
              <a:gd name="connsiteY5-14998" fmla="*/ 264355 h 6858000"/>
              <a:gd name="connsiteX6-14999" fmla="*/ 5081175 w 6128435"/>
              <a:gd name="connsiteY6-15000" fmla="*/ 277448 h 6858000"/>
              <a:gd name="connsiteX7-15001" fmla="*/ 5097011 w 6128435"/>
              <a:gd name="connsiteY7-15002" fmla="*/ 355616 h 6858000"/>
              <a:gd name="connsiteX8-15003" fmla="*/ 5130982 w 6128435"/>
              <a:gd name="connsiteY8-15004" fmla="*/ 412030 h 6858000"/>
              <a:gd name="connsiteX9-15005" fmla="*/ 5153000 w 6128435"/>
              <a:gd name="connsiteY9-15006" fmla="*/ 507134 h 6858000"/>
              <a:gd name="connsiteX10-15007" fmla="*/ 5171282 w 6128435"/>
              <a:gd name="connsiteY10-15008" fmla="*/ 602071 h 6858000"/>
              <a:gd name="connsiteX11-15009" fmla="*/ 5176196 w 6128435"/>
              <a:gd name="connsiteY11-15010" fmla="*/ 636822 h 6858000"/>
              <a:gd name="connsiteX12-15011" fmla="*/ 5189051 w 6128435"/>
              <a:gd name="connsiteY12-15012" fmla="*/ 782518 h 6858000"/>
              <a:gd name="connsiteX13-15013" fmla="*/ 5210428 w 6128435"/>
              <a:gd name="connsiteY13-15014" fmla="*/ 815772 h 6858000"/>
              <a:gd name="connsiteX14-15015" fmla="*/ 5221088 w 6128435"/>
              <a:gd name="connsiteY14-15016" fmla="*/ 860193 h 6858000"/>
              <a:gd name="connsiteX15-15017" fmla="*/ 5227653 w 6128435"/>
              <a:gd name="connsiteY15-15018" fmla="*/ 886709 h 6858000"/>
              <a:gd name="connsiteX16-15019" fmla="*/ 5230806 w 6128435"/>
              <a:gd name="connsiteY16-15020" fmla="*/ 961354 h 6858000"/>
              <a:gd name="connsiteX17-15021" fmla="*/ 5201018 w 6128435"/>
              <a:gd name="connsiteY17-15022" fmla="*/ 1095027 h 6858000"/>
              <a:gd name="connsiteX18-15023" fmla="*/ 5202153 w 6128435"/>
              <a:gd name="connsiteY18-15024" fmla="*/ 1133224 h 6858000"/>
              <a:gd name="connsiteX19-15025" fmla="*/ 5207370 w 6128435"/>
              <a:gd name="connsiteY19-15026" fmla="*/ 1138097 h 6858000"/>
              <a:gd name="connsiteX20-15027" fmla="*/ 5189234 w 6128435"/>
              <a:gd name="connsiteY20-15028" fmla="*/ 1193495 h 6858000"/>
              <a:gd name="connsiteX21-15029" fmla="*/ 5202769 w 6128435"/>
              <a:gd name="connsiteY21-15030" fmla="*/ 1269450 h 6858000"/>
              <a:gd name="connsiteX22-15031" fmla="*/ 5225968 w 6128435"/>
              <a:gd name="connsiteY22-15032" fmla="*/ 1357994 h 6858000"/>
              <a:gd name="connsiteX23-15033" fmla="*/ 5233819 w 6128435"/>
              <a:gd name="connsiteY23-15034" fmla="*/ 1380922 h 6858000"/>
              <a:gd name="connsiteX24-15035" fmla="*/ 5237226 w 6128435"/>
              <a:gd name="connsiteY24-15036" fmla="*/ 1441327 h 6858000"/>
              <a:gd name="connsiteX25-15037" fmla="*/ 5244434 w 6128435"/>
              <a:gd name="connsiteY25-15038" fmla="*/ 1580810 h 6858000"/>
              <a:gd name="connsiteX26-15039" fmla="*/ 5251453 w 6128435"/>
              <a:gd name="connsiteY26-15040" fmla="*/ 1583934 h 6858000"/>
              <a:gd name="connsiteX27-15041" fmla="*/ 5253136 w 6128435"/>
              <a:gd name="connsiteY27-15042" fmla="*/ 1595457 h 6858000"/>
              <a:gd name="connsiteX28-15043" fmla="*/ 5254863 w 6128435"/>
              <a:gd name="connsiteY28-15044" fmla="*/ 1598311 h 6858000"/>
              <a:gd name="connsiteX29-15045" fmla="*/ 5263491 w 6128435"/>
              <a:gd name="connsiteY29-15046" fmla="*/ 1642938 h 6858000"/>
              <a:gd name="connsiteX30-15047" fmla="*/ 5261314 w 6128435"/>
              <a:gd name="connsiteY30-15048" fmla="*/ 1689177 h 6858000"/>
              <a:gd name="connsiteX31-15049" fmla="*/ 5259788 w 6128435"/>
              <a:gd name="connsiteY31-15050" fmla="*/ 1768516 h 6858000"/>
              <a:gd name="connsiteX32-15051" fmla="*/ 5255696 w 6128435"/>
              <a:gd name="connsiteY32-15052" fmla="*/ 1953770 h 6858000"/>
              <a:gd name="connsiteX33-15053" fmla="*/ 5252592 w 6128435"/>
              <a:gd name="connsiteY33-15054" fmla="*/ 2092210 h 6858000"/>
              <a:gd name="connsiteX34-15055" fmla="*/ 5264303 w 6128435"/>
              <a:gd name="connsiteY34-15056" fmla="*/ 2225157 h 6858000"/>
              <a:gd name="connsiteX35-15057" fmla="*/ 5254949 w 6128435"/>
              <a:gd name="connsiteY35-15058" fmla="*/ 2236160 h 6858000"/>
              <a:gd name="connsiteX36-15059" fmla="*/ 5250104 w 6128435"/>
              <a:gd name="connsiteY36-15060" fmla="*/ 2249166 h 6858000"/>
              <a:gd name="connsiteX37-15061" fmla="*/ 5251214 w 6128435"/>
              <a:gd name="connsiteY37-15062" fmla="*/ 2250944 h 6858000"/>
              <a:gd name="connsiteX38-15063" fmla="*/ 5250644 w 6128435"/>
              <a:gd name="connsiteY38-15064" fmla="*/ 2266619 h 6858000"/>
              <a:gd name="connsiteX39-15065" fmla="*/ 5247111 w 6128435"/>
              <a:gd name="connsiteY39-15066" fmla="*/ 2269679 h 6858000"/>
              <a:gd name="connsiteX40-15067" fmla="*/ 5279312 w 6128435"/>
              <a:gd name="connsiteY40-15068" fmla="*/ 2302757 h 6858000"/>
              <a:gd name="connsiteX41-15069" fmla="*/ 5293877 w 6128435"/>
              <a:gd name="connsiteY41-15070" fmla="*/ 2368649 h 6858000"/>
              <a:gd name="connsiteX42-15071" fmla="*/ 5311338 w 6128435"/>
              <a:gd name="connsiteY42-15072" fmla="*/ 2404034 h 6858000"/>
              <a:gd name="connsiteX43-15073" fmla="*/ 5338366 w 6128435"/>
              <a:gd name="connsiteY43-15074" fmla="*/ 2465052 h 6858000"/>
              <a:gd name="connsiteX44-15075" fmla="*/ 5371263 w 6128435"/>
              <a:gd name="connsiteY44-15076" fmla="*/ 2586413 h 6858000"/>
              <a:gd name="connsiteX45-15077" fmla="*/ 5407503 w 6128435"/>
              <a:gd name="connsiteY45-15078" fmla="*/ 2786290 h 6858000"/>
              <a:gd name="connsiteX46-15079" fmla="*/ 5407356 w 6128435"/>
              <a:gd name="connsiteY46-15080" fmla="*/ 2787545 h 6858000"/>
              <a:gd name="connsiteX47-15081" fmla="*/ 5411130 w 6128435"/>
              <a:gd name="connsiteY47-15082" fmla="*/ 2788640 h 6858000"/>
              <a:gd name="connsiteX48-15083" fmla="*/ 5416439 w 6128435"/>
              <a:gd name="connsiteY48-15084" fmla="*/ 2805666 h 6858000"/>
              <a:gd name="connsiteX49-15085" fmla="*/ 5416589 w 6128435"/>
              <a:gd name="connsiteY49-15086" fmla="*/ 2810822 h 6858000"/>
              <a:gd name="connsiteX50-15087" fmla="*/ 5418542 w 6128435"/>
              <a:gd name="connsiteY50-15088" fmla="*/ 2817745 h 6858000"/>
              <a:gd name="connsiteX51-15089" fmla="*/ 5418847 w 6128435"/>
              <a:gd name="connsiteY51-15090" fmla="*/ 2817825 h 6858000"/>
              <a:gd name="connsiteX52-15091" fmla="*/ 5457023 w 6128435"/>
              <a:gd name="connsiteY52-15092" fmla="*/ 2858292 h 6858000"/>
              <a:gd name="connsiteX53-15093" fmla="*/ 5479298 w 6128435"/>
              <a:gd name="connsiteY53-15094" fmla="*/ 2947791 h 6858000"/>
              <a:gd name="connsiteX54-15095" fmla="*/ 5481770 w 6128435"/>
              <a:gd name="connsiteY54-15096" fmla="*/ 2951352 h 6858000"/>
              <a:gd name="connsiteX55-15097" fmla="*/ 5482045 w 6128435"/>
              <a:gd name="connsiteY55-15098" fmla="*/ 2984371 h 6858000"/>
              <a:gd name="connsiteX56-15099" fmla="*/ 5482415 w 6128435"/>
              <a:gd name="connsiteY56-15100" fmla="*/ 3004079 h 6858000"/>
              <a:gd name="connsiteX57-15101" fmla="*/ 5483865 w 6128435"/>
              <a:gd name="connsiteY57-15102" fmla="*/ 3005467 h 6858000"/>
              <a:gd name="connsiteX58-15103" fmla="*/ 5482236 w 6128435"/>
              <a:gd name="connsiteY58-15104" fmla="*/ 3019791 h 6858000"/>
              <a:gd name="connsiteX59-15105" fmla="*/ 5481505 w 6128435"/>
              <a:gd name="connsiteY59-15106" fmla="*/ 3095286 h 6858000"/>
              <a:gd name="connsiteX60-15107" fmla="*/ 5477595 w 6128435"/>
              <a:gd name="connsiteY60-15108" fmla="*/ 3250534 h 6858000"/>
              <a:gd name="connsiteX61-15109" fmla="*/ 5532836 w 6128435"/>
              <a:gd name="connsiteY61-15110" fmla="*/ 3353840 h 6858000"/>
              <a:gd name="connsiteX62-15111" fmla="*/ 5561229 w 6128435"/>
              <a:gd name="connsiteY62-15112" fmla="*/ 3395784 h 6858000"/>
              <a:gd name="connsiteX63-15113" fmla="*/ 5589758 w 6128435"/>
              <a:gd name="connsiteY63-15114" fmla="*/ 3506453 h 6858000"/>
              <a:gd name="connsiteX64-15115" fmla="*/ 5596144 w 6128435"/>
              <a:gd name="connsiteY64-15116" fmla="*/ 3534624 h 6858000"/>
              <a:gd name="connsiteX65-15117" fmla="*/ 5597750 w 6128435"/>
              <a:gd name="connsiteY65-15118" fmla="*/ 3534129 h 6858000"/>
              <a:gd name="connsiteX66-15119" fmla="*/ 5599700 w 6128435"/>
              <a:gd name="connsiteY66-15120" fmla="*/ 3547221 h 6858000"/>
              <a:gd name="connsiteX67-15121" fmla="*/ 5615031 w 6128435"/>
              <a:gd name="connsiteY67-15122" fmla="*/ 3557482 h 6858000"/>
              <a:gd name="connsiteX68-15123" fmla="*/ 5618377 w 6128435"/>
              <a:gd name="connsiteY68-15124" fmla="*/ 3588431 h 6858000"/>
              <a:gd name="connsiteX69-15125" fmla="*/ 5612155 w 6128435"/>
              <a:gd name="connsiteY69-15126" fmla="*/ 3589869 h 6858000"/>
              <a:gd name="connsiteX70-15127" fmla="*/ 5620843 w 6128435"/>
              <a:gd name="connsiteY70-15128" fmla="*/ 3606745 h 6858000"/>
              <a:gd name="connsiteX71-15129" fmla="*/ 5655472 w 6128435"/>
              <a:gd name="connsiteY71-15130" fmla="*/ 3678877 h 6858000"/>
              <a:gd name="connsiteX72-15131" fmla="*/ 5680448 w 6128435"/>
              <a:gd name="connsiteY72-15132" fmla="*/ 3717760 h 6858000"/>
              <a:gd name="connsiteX73-15133" fmla="*/ 5683015 w 6128435"/>
              <a:gd name="connsiteY73-15134" fmla="*/ 3762025 h 6858000"/>
              <a:gd name="connsiteX74-15135" fmla="*/ 5696643 w 6128435"/>
              <a:gd name="connsiteY74-15136" fmla="*/ 3773888 h 6858000"/>
              <a:gd name="connsiteX75-15137" fmla="*/ 5699203 w 6128435"/>
              <a:gd name="connsiteY75-15138" fmla="*/ 3775823 h 6858000"/>
              <a:gd name="connsiteX76-15139" fmla="*/ 5704824 w 6128435"/>
              <a:gd name="connsiteY76-15140" fmla="*/ 3785966 h 6858000"/>
              <a:gd name="connsiteX77-15141" fmla="*/ 5712204 w 6128435"/>
              <a:gd name="connsiteY77-15142" fmla="*/ 3785830 h 6858000"/>
              <a:gd name="connsiteX78-15143" fmla="*/ 5724816 w 6128435"/>
              <a:gd name="connsiteY78-15144" fmla="*/ 3798949 h 6858000"/>
              <a:gd name="connsiteX79-15145" fmla="*/ 5733539 w 6128435"/>
              <a:gd name="connsiteY79-15146" fmla="*/ 3818457 h 6858000"/>
              <a:gd name="connsiteX80-15147" fmla="*/ 5768491 w 6128435"/>
              <a:gd name="connsiteY80-15148" fmla="*/ 3914399 h 6858000"/>
              <a:gd name="connsiteX81-15149" fmla="*/ 5793123 w 6128435"/>
              <a:gd name="connsiteY81-15150" fmla="*/ 3969952 h 6858000"/>
              <a:gd name="connsiteX82-15151" fmla="*/ 5808321 w 6128435"/>
              <a:gd name="connsiteY82-15152" fmla="*/ 3988153 h 6858000"/>
              <a:gd name="connsiteX83-15153" fmla="*/ 5825621 w 6128435"/>
              <a:gd name="connsiteY83-15154" fmla="*/ 4015525 h 6858000"/>
              <a:gd name="connsiteX84-15155" fmla="*/ 5860672 w 6128435"/>
              <a:gd name="connsiteY84-15156" fmla="*/ 4061579 h 6858000"/>
              <a:gd name="connsiteX85-15157" fmla="*/ 5872173 w 6128435"/>
              <a:gd name="connsiteY85-15158" fmla="*/ 4088497 h 6858000"/>
              <a:gd name="connsiteX86-15159" fmla="*/ 5883705 w 6128435"/>
              <a:gd name="connsiteY86-15160" fmla="*/ 4101899 h 6858000"/>
              <a:gd name="connsiteX87-15161" fmla="*/ 5885314 w 6128435"/>
              <a:gd name="connsiteY87-15162" fmla="*/ 4108387 h 6858000"/>
              <a:gd name="connsiteX88-15163" fmla="*/ 5894095 w 6128435"/>
              <a:gd name="connsiteY88-15164" fmla="*/ 4128857 h 6858000"/>
              <a:gd name="connsiteX89-15165" fmla="*/ 5898339 w 6128435"/>
              <a:gd name="connsiteY89-15166" fmla="*/ 4140800 h 6858000"/>
              <a:gd name="connsiteX90-15167" fmla="*/ 5899734 w 6128435"/>
              <a:gd name="connsiteY90-15168" fmla="*/ 4145632 h 6858000"/>
              <a:gd name="connsiteX91-15169" fmla="*/ 5903513 w 6128435"/>
              <a:gd name="connsiteY91-15170" fmla="*/ 4187661 h 6858000"/>
              <a:gd name="connsiteX92-15171" fmla="*/ 5917114 w 6128435"/>
              <a:gd name="connsiteY92-15172" fmla="*/ 4213096 h 6858000"/>
              <a:gd name="connsiteX93-15173" fmla="*/ 5921153 w 6128435"/>
              <a:gd name="connsiteY93-15174" fmla="*/ 4236222 h 6858000"/>
              <a:gd name="connsiteX94-15175" fmla="*/ 5924233 w 6128435"/>
              <a:gd name="connsiteY94-15176" fmla="*/ 4242060 h 6858000"/>
              <a:gd name="connsiteX95-15177" fmla="*/ 5928910 w 6128435"/>
              <a:gd name="connsiteY95-15178" fmla="*/ 4300973 h 6858000"/>
              <a:gd name="connsiteX96-15179" fmla="*/ 5939320 w 6128435"/>
              <a:gd name="connsiteY96-15180" fmla="*/ 4340435 h 6858000"/>
              <a:gd name="connsiteX97-15181" fmla="*/ 5946705 w 6128435"/>
              <a:gd name="connsiteY97-15182" fmla="*/ 4428051 h 6858000"/>
              <a:gd name="connsiteX98-15183" fmla="*/ 5949261 w 6128435"/>
              <a:gd name="connsiteY98-15184" fmla="*/ 4449185 h 6858000"/>
              <a:gd name="connsiteX99-15185" fmla="*/ 5957504 w 6128435"/>
              <a:gd name="connsiteY99-15186" fmla="*/ 4465911 h 6858000"/>
              <a:gd name="connsiteX100-15187" fmla="*/ 5964689 w 6128435"/>
              <a:gd name="connsiteY100-15188" fmla="*/ 4468532 h 6858000"/>
              <a:gd name="connsiteX101-15189" fmla="*/ 5967062 w 6128435"/>
              <a:gd name="connsiteY101-15190" fmla="*/ 4479923 h 6858000"/>
              <a:gd name="connsiteX102-15191" fmla="*/ 5968960 w 6128435"/>
              <a:gd name="connsiteY102-15192" fmla="*/ 4482655 h 6858000"/>
              <a:gd name="connsiteX103-15193" fmla="*/ 5978567 w 6128435"/>
              <a:gd name="connsiteY103-15194" fmla="*/ 4498605 h 6858000"/>
              <a:gd name="connsiteX104-15195" fmla="*/ 5980106 w 6128435"/>
              <a:gd name="connsiteY104-15196" fmla="*/ 4585087 h 6858000"/>
              <a:gd name="connsiteX105-15197" fmla="*/ 5998138 w 6128435"/>
              <a:gd name="connsiteY105-15198" fmla="*/ 4697518 h 6858000"/>
              <a:gd name="connsiteX106-15199" fmla="*/ 6013516 w 6128435"/>
              <a:gd name="connsiteY106-15200" fmla="*/ 4786619 h 6858000"/>
              <a:gd name="connsiteX107-15201" fmla="*/ 6025404 w 6128435"/>
              <a:gd name="connsiteY107-15202" fmla="*/ 4858148 h 6858000"/>
              <a:gd name="connsiteX108-15203" fmla="*/ 6007749 w 6128435"/>
              <a:gd name="connsiteY108-15204" fmla="*/ 4964715 h 6858000"/>
              <a:gd name="connsiteX109-15205" fmla="*/ 6005269 w 6128435"/>
              <a:gd name="connsiteY109-15206" fmla="*/ 5150567 h 6858000"/>
              <a:gd name="connsiteX110-15207" fmla="*/ 6001127 w 6128435"/>
              <a:gd name="connsiteY110-15208" fmla="*/ 5164609 h 6858000"/>
              <a:gd name="connsiteX111-15209" fmla="*/ 5996647 w 6128435"/>
              <a:gd name="connsiteY111-15210" fmla="*/ 5185640 h 6858000"/>
              <a:gd name="connsiteX112-15211" fmla="*/ 5998514 w 6128435"/>
              <a:gd name="connsiteY112-15212" fmla="*/ 5189673 h 6858000"/>
              <a:gd name="connsiteX113-15213" fmla="*/ 5995970 w 6128435"/>
              <a:gd name="connsiteY113-15214" fmla="*/ 5221547 h 6858000"/>
              <a:gd name="connsiteX114-15215" fmla="*/ 5997218 w 6128435"/>
              <a:gd name="connsiteY114-15216" fmla="*/ 5222031 h 6858000"/>
              <a:gd name="connsiteX115-15217" fmla="*/ 6002116 w 6128435"/>
              <a:gd name="connsiteY115-15218" fmla="*/ 5231223 h 6858000"/>
              <a:gd name="connsiteX116-15219" fmla="*/ 6008541 w 6128435"/>
              <a:gd name="connsiteY116-15220" fmla="*/ 5248680 h 6858000"/>
              <a:gd name="connsiteX117-15221" fmla="*/ 6039260 w 6128435"/>
              <a:gd name="connsiteY117-15222" fmla="*/ 5289518 h 6858000"/>
              <a:gd name="connsiteX118-15223" fmla="*/ 6036748 w 6128435"/>
              <a:gd name="connsiteY118-15224" fmla="*/ 5322752 h 6858000"/>
              <a:gd name="connsiteX119-15225" fmla="*/ 6036943 w 6128435"/>
              <a:gd name="connsiteY119-15226" fmla="*/ 5329480 h 6858000"/>
              <a:gd name="connsiteX120-15227" fmla="*/ 6037236 w 6128435"/>
              <a:gd name="connsiteY120-15228" fmla="*/ 5329634 h 6858000"/>
              <a:gd name="connsiteX121-15229" fmla="*/ 6038019 w 6128435"/>
              <a:gd name="connsiteY121-15230" fmla="*/ 5336764 h 6858000"/>
              <a:gd name="connsiteX122-15231" fmla="*/ 6037298 w 6128435"/>
              <a:gd name="connsiteY122-15232" fmla="*/ 5341753 h 6858000"/>
              <a:gd name="connsiteX123-15233" fmla="*/ 6037677 w 6128435"/>
              <a:gd name="connsiteY123-15234" fmla="*/ 5354807 h 6858000"/>
              <a:gd name="connsiteX124-15235" fmla="*/ 6039728 w 6128435"/>
              <a:gd name="connsiteY124-15236" fmla="*/ 5359416 h 6858000"/>
              <a:gd name="connsiteX125-15237" fmla="*/ 6043311 w 6128435"/>
              <a:gd name="connsiteY125-15238" fmla="*/ 5361407 h 6858000"/>
              <a:gd name="connsiteX126-15239" fmla="*/ 6042954 w 6128435"/>
              <a:gd name="connsiteY126-15240" fmla="*/ 5362576 h 6858000"/>
              <a:gd name="connsiteX127-15241" fmla="*/ 6053435 w 6128435"/>
              <a:gd name="connsiteY127-15242" fmla="*/ 5387547 h 6858000"/>
              <a:gd name="connsiteX128-15243" fmla="*/ 6065933 w 6128435"/>
              <a:gd name="connsiteY128-15244" fmla="*/ 5443002 h 6858000"/>
              <a:gd name="connsiteX129-15245" fmla="*/ 6068640 w 6128435"/>
              <a:gd name="connsiteY129-15246" fmla="*/ 5474503 h 6858000"/>
              <a:gd name="connsiteX130-15247" fmla="*/ 6080922 w 6128435"/>
              <a:gd name="connsiteY130-15248" fmla="*/ 5561070 h 6858000"/>
              <a:gd name="connsiteX131-15249" fmla="*/ 6096949 w 6128435"/>
              <a:gd name="connsiteY131-15250" fmla="*/ 5648179 h 6858000"/>
              <a:gd name="connsiteX132-15251" fmla="*/ 6125703 w 6128435"/>
              <a:gd name="connsiteY132-15252" fmla="*/ 5692894 h 6858000"/>
              <a:gd name="connsiteX133-15253" fmla="*/ 6126670 w 6128435"/>
              <a:gd name="connsiteY133-15254" fmla="*/ 5697882 h 6858000"/>
              <a:gd name="connsiteX134-15255" fmla="*/ 6124061 w 6128435"/>
              <a:gd name="connsiteY134-15256" fmla="*/ 5710294 h 6858000"/>
              <a:gd name="connsiteX135-15257" fmla="*/ 6122213 w 6128435"/>
              <a:gd name="connsiteY135-15258" fmla="*/ 5714762 h 6858000"/>
              <a:gd name="connsiteX136-15259" fmla="*/ 6121353 w 6128435"/>
              <a:gd name="connsiteY136-15260" fmla="*/ 5721725 h 6858000"/>
              <a:gd name="connsiteX137-15261" fmla="*/ 6121607 w 6128435"/>
              <a:gd name="connsiteY137-15262" fmla="*/ 5721959 h 6858000"/>
              <a:gd name="connsiteX138-15263" fmla="*/ 6120262 w 6128435"/>
              <a:gd name="connsiteY138-15264" fmla="*/ 5728358 h 6858000"/>
              <a:gd name="connsiteX139-15265" fmla="*/ 6110194 w 6128435"/>
              <a:gd name="connsiteY139-15266" fmla="*/ 5758853 h 6858000"/>
              <a:gd name="connsiteX140-15267" fmla="*/ 6127519 w 6128435"/>
              <a:gd name="connsiteY140-15268" fmla="*/ 5865775 h 6858000"/>
              <a:gd name="connsiteX141-15269" fmla="*/ 6128435 w 6128435"/>
              <a:gd name="connsiteY141-15270" fmla="*/ 5870164 h 6858000"/>
              <a:gd name="connsiteX142-15271" fmla="*/ 6119217 w 6128435"/>
              <a:gd name="connsiteY142-15272" fmla="*/ 5888542 h 6858000"/>
              <a:gd name="connsiteX143-15273" fmla="*/ 6115966 w 6128435"/>
              <a:gd name="connsiteY143-15274" fmla="*/ 5898387 h 6858000"/>
              <a:gd name="connsiteX144-15275" fmla="*/ 6111924 w 6128435"/>
              <a:gd name="connsiteY144-15276" fmla="*/ 5900444 h 6858000"/>
              <a:gd name="connsiteX145-15277" fmla="*/ 6108716 w 6128435"/>
              <a:gd name="connsiteY145-15278" fmla="*/ 5915345 h 6858000"/>
              <a:gd name="connsiteX146-15279" fmla="*/ 6109524 w 6128435"/>
              <a:gd name="connsiteY146-15280" fmla="*/ 5917328 h 6858000"/>
              <a:gd name="connsiteX147-15281" fmla="*/ 6102493 w 6128435"/>
              <a:gd name="connsiteY147-15282" fmla="*/ 5928602 h 6858000"/>
              <a:gd name="connsiteX148-15283" fmla="*/ 6056863 w 6128435"/>
              <a:gd name="connsiteY148-15284" fmla="*/ 6000643 h 6858000"/>
              <a:gd name="connsiteX149-15285" fmla="*/ 6045436 w 6128435"/>
              <a:gd name="connsiteY149-15286" fmla="*/ 6124480 h 6858000"/>
              <a:gd name="connsiteX150-15287" fmla="*/ 6030489 w 6128435"/>
              <a:gd name="connsiteY150-15288" fmla="*/ 6317666 h 6858000"/>
              <a:gd name="connsiteX151-15289" fmla="*/ 6007492 w 6128435"/>
              <a:gd name="connsiteY151-15290" fmla="*/ 6440818 h 6858000"/>
              <a:gd name="connsiteX152-15291" fmla="*/ 6009467 w 6128435"/>
              <a:gd name="connsiteY152-15292" fmla="*/ 6487076 h 6858000"/>
              <a:gd name="connsiteX153-15293" fmla="*/ 5995064 w 6128435"/>
              <a:gd name="connsiteY153-15294" fmla="*/ 6540791 h 6858000"/>
              <a:gd name="connsiteX154-15295" fmla="*/ 5996309 w 6128435"/>
              <a:gd name="connsiteY154-15296" fmla="*/ 6543961 h 6858000"/>
              <a:gd name="connsiteX155-15297" fmla="*/ 5996048 w 6128435"/>
              <a:gd name="connsiteY155-15298" fmla="*/ 6555444 h 6858000"/>
              <a:gd name="connsiteX156-15299" fmla="*/ 6002524 w 6128435"/>
              <a:gd name="connsiteY156-15300" fmla="*/ 6560188 h 6858000"/>
              <a:gd name="connsiteX157-15301" fmla="*/ 6006823 w 6128435"/>
              <a:gd name="connsiteY157-15302" fmla="*/ 6578546 h 6858000"/>
              <a:gd name="connsiteX158-15303" fmla="*/ 6004510 w 6128435"/>
              <a:gd name="connsiteY158-15304" fmla="*/ 6599256 h 6858000"/>
              <a:gd name="connsiteX159-15305" fmla="*/ 5986207 w 6128435"/>
              <a:gd name="connsiteY159-15306" fmla="*/ 6695855 h 6858000"/>
              <a:gd name="connsiteX160-15307" fmla="*/ 5979428 w 6128435"/>
              <a:gd name="connsiteY160-15308" fmla="*/ 6754678 h 6858000"/>
              <a:gd name="connsiteX161-15309" fmla="*/ 5983398 w 6128435"/>
              <a:gd name="connsiteY161-15310" fmla="*/ 6778641 h 6858000"/>
              <a:gd name="connsiteX162-15311" fmla="*/ 5984543 w 6128435"/>
              <a:gd name="connsiteY162-15312" fmla="*/ 6811016 h 6858000"/>
              <a:gd name="connsiteX163-15313" fmla="*/ 5981802 w 6128435"/>
              <a:gd name="connsiteY163-15314" fmla="*/ 6838578 h 6858000"/>
              <a:gd name="connsiteX164-15315" fmla="*/ 5979671 w 6128435"/>
              <a:gd name="connsiteY164-15316" fmla="*/ 6858000 h 6858000"/>
              <a:gd name="connsiteX165-15317" fmla="*/ 0 w 6128435"/>
              <a:gd name="connsiteY165-15318" fmla="*/ 6858000 h 6858000"/>
              <a:gd name="connsiteX166-15319" fmla="*/ 0 w 6128435"/>
              <a:gd name="connsiteY166-15320" fmla="*/ 0 h 6858000"/>
              <a:gd name="connsiteX0-15321" fmla="*/ 0 w 6128435"/>
              <a:gd name="connsiteY0-15322" fmla="*/ 0 h 6858000"/>
              <a:gd name="connsiteX1-15323" fmla="*/ 4965888 w 6128435"/>
              <a:gd name="connsiteY1-15324" fmla="*/ 0 h 6858000"/>
              <a:gd name="connsiteX2-15325" fmla="*/ 4967767 w 6128435"/>
              <a:gd name="connsiteY2-15326" fmla="*/ 7930 h 6858000"/>
              <a:gd name="connsiteX3-15327" fmla="*/ 4979444 w 6128435"/>
              <a:gd name="connsiteY3-15328" fmla="*/ 43921 h 6858000"/>
              <a:gd name="connsiteX4-15329" fmla="*/ 5021173 w 6128435"/>
              <a:gd name="connsiteY4-15330" fmla="*/ 123738 h 6858000"/>
              <a:gd name="connsiteX5-15331" fmla="*/ 5075458 w 6128435"/>
              <a:gd name="connsiteY5-15332" fmla="*/ 264355 h 6858000"/>
              <a:gd name="connsiteX6-15333" fmla="*/ 5081175 w 6128435"/>
              <a:gd name="connsiteY6-15334" fmla="*/ 277448 h 6858000"/>
              <a:gd name="connsiteX7-15335" fmla="*/ 5097011 w 6128435"/>
              <a:gd name="connsiteY7-15336" fmla="*/ 355616 h 6858000"/>
              <a:gd name="connsiteX8-15337" fmla="*/ 5130982 w 6128435"/>
              <a:gd name="connsiteY8-15338" fmla="*/ 412030 h 6858000"/>
              <a:gd name="connsiteX9-15339" fmla="*/ 5153000 w 6128435"/>
              <a:gd name="connsiteY9-15340" fmla="*/ 507134 h 6858000"/>
              <a:gd name="connsiteX10-15341" fmla="*/ 5171282 w 6128435"/>
              <a:gd name="connsiteY10-15342" fmla="*/ 602071 h 6858000"/>
              <a:gd name="connsiteX11-15343" fmla="*/ 5176196 w 6128435"/>
              <a:gd name="connsiteY11-15344" fmla="*/ 636822 h 6858000"/>
              <a:gd name="connsiteX12-15345" fmla="*/ 5189051 w 6128435"/>
              <a:gd name="connsiteY12-15346" fmla="*/ 782518 h 6858000"/>
              <a:gd name="connsiteX13-15347" fmla="*/ 5210428 w 6128435"/>
              <a:gd name="connsiteY13-15348" fmla="*/ 815772 h 6858000"/>
              <a:gd name="connsiteX14-15349" fmla="*/ 5221088 w 6128435"/>
              <a:gd name="connsiteY14-15350" fmla="*/ 860193 h 6858000"/>
              <a:gd name="connsiteX15-15351" fmla="*/ 5230806 w 6128435"/>
              <a:gd name="connsiteY15-15352" fmla="*/ 961354 h 6858000"/>
              <a:gd name="connsiteX16-15353" fmla="*/ 5201018 w 6128435"/>
              <a:gd name="connsiteY16-15354" fmla="*/ 1095027 h 6858000"/>
              <a:gd name="connsiteX17-15355" fmla="*/ 5202153 w 6128435"/>
              <a:gd name="connsiteY17-15356" fmla="*/ 1133224 h 6858000"/>
              <a:gd name="connsiteX18-15357" fmla="*/ 5207370 w 6128435"/>
              <a:gd name="connsiteY18-15358" fmla="*/ 1138097 h 6858000"/>
              <a:gd name="connsiteX19-15359" fmla="*/ 5189234 w 6128435"/>
              <a:gd name="connsiteY19-15360" fmla="*/ 1193495 h 6858000"/>
              <a:gd name="connsiteX20-15361" fmla="*/ 5202769 w 6128435"/>
              <a:gd name="connsiteY20-15362" fmla="*/ 1269450 h 6858000"/>
              <a:gd name="connsiteX21-15363" fmla="*/ 5225968 w 6128435"/>
              <a:gd name="connsiteY21-15364" fmla="*/ 1357994 h 6858000"/>
              <a:gd name="connsiteX22-15365" fmla="*/ 5233819 w 6128435"/>
              <a:gd name="connsiteY22-15366" fmla="*/ 1380922 h 6858000"/>
              <a:gd name="connsiteX23-15367" fmla="*/ 5237226 w 6128435"/>
              <a:gd name="connsiteY23-15368" fmla="*/ 1441327 h 6858000"/>
              <a:gd name="connsiteX24-15369" fmla="*/ 5244434 w 6128435"/>
              <a:gd name="connsiteY24-15370" fmla="*/ 1580810 h 6858000"/>
              <a:gd name="connsiteX25-15371" fmla="*/ 5251453 w 6128435"/>
              <a:gd name="connsiteY25-15372" fmla="*/ 1583934 h 6858000"/>
              <a:gd name="connsiteX26-15373" fmla="*/ 5253136 w 6128435"/>
              <a:gd name="connsiteY26-15374" fmla="*/ 1595457 h 6858000"/>
              <a:gd name="connsiteX27-15375" fmla="*/ 5254863 w 6128435"/>
              <a:gd name="connsiteY27-15376" fmla="*/ 1598311 h 6858000"/>
              <a:gd name="connsiteX28-15377" fmla="*/ 5263491 w 6128435"/>
              <a:gd name="connsiteY28-15378" fmla="*/ 1642938 h 6858000"/>
              <a:gd name="connsiteX29-15379" fmla="*/ 5261314 w 6128435"/>
              <a:gd name="connsiteY29-15380" fmla="*/ 1689177 h 6858000"/>
              <a:gd name="connsiteX30-15381" fmla="*/ 5259788 w 6128435"/>
              <a:gd name="connsiteY30-15382" fmla="*/ 1768516 h 6858000"/>
              <a:gd name="connsiteX31-15383" fmla="*/ 5255696 w 6128435"/>
              <a:gd name="connsiteY31-15384" fmla="*/ 1953770 h 6858000"/>
              <a:gd name="connsiteX32-15385" fmla="*/ 5252592 w 6128435"/>
              <a:gd name="connsiteY32-15386" fmla="*/ 2092210 h 6858000"/>
              <a:gd name="connsiteX33-15387" fmla="*/ 5264303 w 6128435"/>
              <a:gd name="connsiteY33-15388" fmla="*/ 2225157 h 6858000"/>
              <a:gd name="connsiteX34-15389" fmla="*/ 5254949 w 6128435"/>
              <a:gd name="connsiteY34-15390" fmla="*/ 2236160 h 6858000"/>
              <a:gd name="connsiteX35-15391" fmla="*/ 5250104 w 6128435"/>
              <a:gd name="connsiteY35-15392" fmla="*/ 2249166 h 6858000"/>
              <a:gd name="connsiteX36-15393" fmla="*/ 5251214 w 6128435"/>
              <a:gd name="connsiteY36-15394" fmla="*/ 2250944 h 6858000"/>
              <a:gd name="connsiteX37-15395" fmla="*/ 5250644 w 6128435"/>
              <a:gd name="connsiteY37-15396" fmla="*/ 2266619 h 6858000"/>
              <a:gd name="connsiteX38-15397" fmla="*/ 5247111 w 6128435"/>
              <a:gd name="connsiteY38-15398" fmla="*/ 2269679 h 6858000"/>
              <a:gd name="connsiteX39-15399" fmla="*/ 5279312 w 6128435"/>
              <a:gd name="connsiteY39-15400" fmla="*/ 2302757 h 6858000"/>
              <a:gd name="connsiteX40-15401" fmla="*/ 5293877 w 6128435"/>
              <a:gd name="connsiteY40-15402" fmla="*/ 2368649 h 6858000"/>
              <a:gd name="connsiteX41-15403" fmla="*/ 5311338 w 6128435"/>
              <a:gd name="connsiteY41-15404" fmla="*/ 2404034 h 6858000"/>
              <a:gd name="connsiteX42-15405" fmla="*/ 5338366 w 6128435"/>
              <a:gd name="connsiteY42-15406" fmla="*/ 2465052 h 6858000"/>
              <a:gd name="connsiteX43-15407" fmla="*/ 5371263 w 6128435"/>
              <a:gd name="connsiteY43-15408" fmla="*/ 2586413 h 6858000"/>
              <a:gd name="connsiteX44-15409" fmla="*/ 5407503 w 6128435"/>
              <a:gd name="connsiteY44-15410" fmla="*/ 2786290 h 6858000"/>
              <a:gd name="connsiteX45-15411" fmla="*/ 5407356 w 6128435"/>
              <a:gd name="connsiteY45-15412" fmla="*/ 2787545 h 6858000"/>
              <a:gd name="connsiteX46-15413" fmla="*/ 5411130 w 6128435"/>
              <a:gd name="connsiteY46-15414" fmla="*/ 2788640 h 6858000"/>
              <a:gd name="connsiteX47-15415" fmla="*/ 5416439 w 6128435"/>
              <a:gd name="connsiteY47-15416" fmla="*/ 2805666 h 6858000"/>
              <a:gd name="connsiteX48-15417" fmla="*/ 5416589 w 6128435"/>
              <a:gd name="connsiteY48-15418" fmla="*/ 2810822 h 6858000"/>
              <a:gd name="connsiteX49-15419" fmla="*/ 5418542 w 6128435"/>
              <a:gd name="connsiteY49-15420" fmla="*/ 2817745 h 6858000"/>
              <a:gd name="connsiteX50-15421" fmla="*/ 5418847 w 6128435"/>
              <a:gd name="connsiteY50-15422" fmla="*/ 2817825 h 6858000"/>
              <a:gd name="connsiteX51-15423" fmla="*/ 5457023 w 6128435"/>
              <a:gd name="connsiteY51-15424" fmla="*/ 2858292 h 6858000"/>
              <a:gd name="connsiteX52-15425" fmla="*/ 5479298 w 6128435"/>
              <a:gd name="connsiteY52-15426" fmla="*/ 2947791 h 6858000"/>
              <a:gd name="connsiteX53-15427" fmla="*/ 5481770 w 6128435"/>
              <a:gd name="connsiteY53-15428" fmla="*/ 2951352 h 6858000"/>
              <a:gd name="connsiteX54-15429" fmla="*/ 5482045 w 6128435"/>
              <a:gd name="connsiteY54-15430" fmla="*/ 2984371 h 6858000"/>
              <a:gd name="connsiteX55-15431" fmla="*/ 5482415 w 6128435"/>
              <a:gd name="connsiteY55-15432" fmla="*/ 3004079 h 6858000"/>
              <a:gd name="connsiteX56-15433" fmla="*/ 5483865 w 6128435"/>
              <a:gd name="connsiteY56-15434" fmla="*/ 3005467 h 6858000"/>
              <a:gd name="connsiteX57-15435" fmla="*/ 5482236 w 6128435"/>
              <a:gd name="connsiteY57-15436" fmla="*/ 3019791 h 6858000"/>
              <a:gd name="connsiteX58-15437" fmla="*/ 5481505 w 6128435"/>
              <a:gd name="connsiteY58-15438" fmla="*/ 3095286 h 6858000"/>
              <a:gd name="connsiteX59-15439" fmla="*/ 5477595 w 6128435"/>
              <a:gd name="connsiteY59-15440" fmla="*/ 3250534 h 6858000"/>
              <a:gd name="connsiteX60-15441" fmla="*/ 5532836 w 6128435"/>
              <a:gd name="connsiteY60-15442" fmla="*/ 3353840 h 6858000"/>
              <a:gd name="connsiteX61-15443" fmla="*/ 5561229 w 6128435"/>
              <a:gd name="connsiteY61-15444" fmla="*/ 3395784 h 6858000"/>
              <a:gd name="connsiteX62-15445" fmla="*/ 5589758 w 6128435"/>
              <a:gd name="connsiteY62-15446" fmla="*/ 3506453 h 6858000"/>
              <a:gd name="connsiteX63-15447" fmla="*/ 5596144 w 6128435"/>
              <a:gd name="connsiteY63-15448" fmla="*/ 3534624 h 6858000"/>
              <a:gd name="connsiteX64-15449" fmla="*/ 5597750 w 6128435"/>
              <a:gd name="connsiteY64-15450" fmla="*/ 3534129 h 6858000"/>
              <a:gd name="connsiteX65-15451" fmla="*/ 5599700 w 6128435"/>
              <a:gd name="connsiteY65-15452" fmla="*/ 3547221 h 6858000"/>
              <a:gd name="connsiteX66-15453" fmla="*/ 5615031 w 6128435"/>
              <a:gd name="connsiteY66-15454" fmla="*/ 3557482 h 6858000"/>
              <a:gd name="connsiteX67-15455" fmla="*/ 5618377 w 6128435"/>
              <a:gd name="connsiteY67-15456" fmla="*/ 3588431 h 6858000"/>
              <a:gd name="connsiteX68-15457" fmla="*/ 5612155 w 6128435"/>
              <a:gd name="connsiteY68-15458" fmla="*/ 3589869 h 6858000"/>
              <a:gd name="connsiteX69-15459" fmla="*/ 5620843 w 6128435"/>
              <a:gd name="connsiteY69-15460" fmla="*/ 3606745 h 6858000"/>
              <a:gd name="connsiteX70-15461" fmla="*/ 5655472 w 6128435"/>
              <a:gd name="connsiteY70-15462" fmla="*/ 3678877 h 6858000"/>
              <a:gd name="connsiteX71-15463" fmla="*/ 5680448 w 6128435"/>
              <a:gd name="connsiteY71-15464" fmla="*/ 3717760 h 6858000"/>
              <a:gd name="connsiteX72-15465" fmla="*/ 5683015 w 6128435"/>
              <a:gd name="connsiteY72-15466" fmla="*/ 3762025 h 6858000"/>
              <a:gd name="connsiteX73-15467" fmla="*/ 5696643 w 6128435"/>
              <a:gd name="connsiteY73-15468" fmla="*/ 3773888 h 6858000"/>
              <a:gd name="connsiteX74-15469" fmla="*/ 5699203 w 6128435"/>
              <a:gd name="connsiteY74-15470" fmla="*/ 3775823 h 6858000"/>
              <a:gd name="connsiteX75-15471" fmla="*/ 5704824 w 6128435"/>
              <a:gd name="connsiteY75-15472" fmla="*/ 3785966 h 6858000"/>
              <a:gd name="connsiteX76-15473" fmla="*/ 5712204 w 6128435"/>
              <a:gd name="connsiteY76-15474" fmla="*/ 3785830 h 6858000"/>
              <a:gd name="connsiteX77-15475" fmla="*/ 5724816 w 6128435"/>
              <a:gd name="connsiteY77-15476" fmla="*/ 3798949 h 6858000"/>
              <a:gd name="connsiteX78-15477" fmla="*/ 5733539 w 6128435"/>
              <a:gd name="connsiteY78-15478" fmla="*/ 3818457 h 6858000"/>
              <a:gd name="connsiteX79-15479" fmla="*/ 5768491 w 6128435"/>
              <a:gd name="connsiteY79-15480" fmla="*/ 3914399 h 6858000"/>
              <a:gd name="connsiteX80-15481" fmla="*/ 5793123 w 6128435"/>
              <a:gd name="connsiteY80-15482" fmla="*/ 3969952 h 6858000"/>
              <a:gd name="connsiteX81-15483" fmla="*/ 5808321 w 6128435"/>
              <a:gd name="connsiteY81-15484" fmla="*/ 3988153 h 6858000"/>
              <a:gd name="connsiteX82-15485" fmla="*/ 5825621 w 6128435"/>
              <a:gd name="connsiteY82-15486" fmla="*/ 4015525 h 6858000"/>
              <a:gd name="connsiteX83-15487" fmla="*/ 5860672 w 6128435"/>
              <a:gd name="connsiteY83-15488" fmla="*/ 4061579 h 6858000"/>
              <a:gd name="connsiteX84-15489" fmla="*/ 5872173 w 6128435"/>
              <a:gd name="connsiteY84-15490" fmla="*/ 4088497 h 6858000"/>
              <a:gd name="connsiteX85-15491" fmla="*/ 5883705 w 6128435"/>
              <a:gd name="connsiteY85-15492" fmla="*/ 4101899 h 6858000"/>
              <a:gd name="connsiteX86-15493" fmla="*/ 5885314 w 6128435"/>
              <a:gd name="connsiteY86-15494" fmla="*/ 4108387 h 6858000"/>
              <a:gd name="connsiteX87-15495" fmla="*/ 5894095 w 6128435"/>
              <a:gd name="connsiteY87-15496" fmla="*/ 4128857 h 6858000"/>
              <a:gd name="connsiteX88-15497" fmla="*/ 5898339 w 6128435"/>
              <a:gd name="connsiteY88-15498" fmla="*/ 4140800 h 6858000"/>
              <a:gd name="connsiteX89-15499" fmla="*/ 5899734 w 6128435"/>
              <a:gd name="connsiteY89-15500" fmla="*/ 4145632 h 6858000"/>
              <a:gd name="connsiteX90-15501" fmla="*/ 5903513 w 6128435"/>
              <a:gd name="connsiteY90-15502" fmla="*/ 4187661 h 6858000"/>
              <a:gd name="connsiteX91-15503" fmla="*/ 5917114 w 6128435"/>
              <a:gd name="connsiteY91-15504" fmla="*/ 4213096 h 6858000"/>
              <a:gd name="connsiteX92-15505" fmla="*/ 5921153 w 6128435"/>
              <a:gd name="connsiteY92-15506" fmla="*/ 4236222 h 6858000"/>
              <a:gd name="connsiteX93-15507" fmla="*/ 5924233 w 6128435"/>
              <a:gd name="connsiteY93-15508" fmla="*/ 4242060 h 6858000"/>
              <a:gd name="connsiteX94-15509" fmla="*/ 5928910 w 6128435"/>
              <a:gd name="connsiteY94-15510" fmla="*/ 4300973 h 6858000"/>
              <a:gd name="connsiteX95-15511" fmla="*/ 5939320 w 6128435"/>
              <a:gd name="connsiteY95-15512" fmla="*/ 4340435 h 6858000"/>
              <a:gd name="connsiteX96-15513" fmla="*/ 5946705 w 6128435"/>
              <a:gd name="connsiteY96-15514" fmla="*/ 4428051 h 6858000"/>
              <a:gd name="connsiteX97-15515" fmla="*/ 5949261 w 6128435"/>
              <a:gd name="connsiteY97-15516" fmla="*/ 4449185 h 6858000"/>
              <a:gd name="connsiteX98-15517" fmla="*/ 5957504 w 6128435"/>
              <a:gd name="connsiteY98-15518" fmla="*/ 4465911 h 6858000"/>
              <a:gd name="connsiteX99-15519" fmla="*/ 5964689 w 6128435"/>
              <a:gd name="connsiteY99-15520" fmla="*/ 4468532 h 6858000"/>
              <a:gd name="connsiteX100-15521" fmla="*/ 5967062 w 6128435"/>
              <a:gd name="connsiteY100-15522" fmla="*/ 4479923 h 6858000"/>
              <a:gd name="connsiteX101-15523" fmla="*/ 5968960 w 6128435"/>
              <a:gd name="connsiteY101-15524" fmla="*/ 4482655 h 6858000"/>
              <a:gd name="connsiteX102-15525" fmla="*/ 5978567 w 6128435"/>
              <a:gd name="connsiteY102-15526" fmla="*/ 4498605 h 6858000"/>
              <a:gd name="connsiteX103-15527" fmla="*/ 5980106 w 6128435"/>
              <a:gd name="connsiteY103-15528" fmla="*/ 4585087 h 6858000"/>
              <a:gd name="connsiteX104-15529" fmla="*/ 5998138 w 6128435"/>
              <a:gd name="connsiteY104-15530" fmla="*/ 4697518 h 6858000"/>
              <a:gd name="connsiteX105-15531" fmla="*/ 6013516 w 6128435"/>
              <a:gd name="connsiteY105-15532" fmla="*/ 4786619 h 6858000"/>
              <a:gd name="connsiteX106-15533" fmla="*/ 6025404 w 6128435"/>
              <a:gd name="connsiteY106-15534" fmla="*/ 4858148 h 6858000"/>
              <a:gd name="connsiteX107-15535" fmla="*/ 6007749 w 6128435"/>
              <a:gd name="connsiteY107-15536" fmla="*/ 4964715 h 6858000"/>
              <a:gd name="connsiteX108-15537" fmla="*/ 6005269 w 6128435"/>
              <a:gd name="connsiteY108-15538" fmla="*/ 5150567 h 6858000"/>
              <a:gd name="connsiteX109-15539" fmla="*/ 6001127 w 6128435"/>
              <a:gd name="connsiteY109-15540" fmla="*/ 5164609 h 6858000"/>
              <a:gd name="connsiteX110-15541" fmla="*/ 5996647 w 6128435"/>
              <a:gd name="connsiteY110-15542" fmla="*/ 5185640 h 6858000"/>
              <a:gd name="connsiteX111-15543" fmla="*/ 5998514 w 6128435"/>
              <a:gd name="connsiteY111-15544" fmla="*/ 5189673 h 6858000"/>
              <a:gd name="connsiteX112-15545" fmla="*/ 5995970 w 6128435"/>
              <a:gd name="connsiteY112-15546" fmla="*/ 5221547 h 6858000"/>
              <a:gd name="connsiteX113-15547" fmla="*/ 5997218 w 6128435"/>
              <a:gd name="connsiteY113-15548" fmla="*/ 5222031 h 6858000"/>
              <a:gd name="connsiteX114-15549" fmla="*/ 6002116 w 6128435"/>
              <a:gd name="connsiteY114-15550" fmla="*/ 5231223 h 6858000"/>
              <a:gd name="connsiteX115-15551" fmla="*/ 6008541 w 6128435"/>
              <a:gd name="connsiteY115-15552" fmla="*/ 5248680 h 6858000"/>
              <a:gd name="connsiteX116-15553" fmla="*/ 6039260 w 6128435"/>
              <a:gd name="connsiteY116-15554" fmla="*/ 5289518 h 6858000"/>
              <a:gd name="connsiteX117-15555" fmla="*/ 6036748 w 6128435"/>
              <a:gd name="connsiteY117-15556" fmla="*/ 5322752 h 6858000"/>
              <a:gd name="connsiteX118-15557" fmla="*/ 6036943 w 6128435"/>
              <a:gd name="connsiteY118-15558" fmla="*/ 5329480 h 6858000"/>
              <a:gd name="connsiteX119-15559" fmla="*/ 6037236 w 6128435"/>
              <a:gd name="connsiteY119-15560" fmla="*/ 5329634 h 6858000"/>
              <a:gd name="connsiteX120-15561" fmla="*/ 6038019 w 6128435"/>
              <a:gd name="connsiteY120-15562" fmla="*/ 5336764 h 6858000"/>
              <a:gd name="connsiteX121-15563" fmla="*/ 6037298 w 6128435"/>
              <a:gd name="connsiteY121-15564" fmla="*/ 5341753 h 6858000"/>
              <a:gd name="connsiteX122-15565" fmla="*/ 6037677 w 6128435"/>
              <a:gd name="connsiteY122-15566" fmla="*/ 5354807 h 6858000"/>
              <a:gd name="connsiteX123-15567" fmla="*/ 6039728 w 6128435"/>
              <a:gd name="connsiteY123-15568" fmla="*/ 5359416 h 6858000"/>
              <a:gd name="connsiteX124-15569" fmla="*/ 6043311 w 6128435"/>
              <a:gd name="connsiteY124-15570" fmla="*/ 5361407 h 6858000"/>
              <a:gd name="connsiteX125-15571" fmla="*/ 6042954 w 6128435"/>
              <a:gd name="connsiteY125-15572" fmla="*/ 5362576 h 6858000"/>
              <a:gd name="connsiteX126-15573" fmla="*/ 6053435 w 6128435"/>
              <a:gd name="connsiteY126-15574" fmla="*/ 5387547 h 6858000"/>
              <a:gd name="connsiteX127-15575" fmla="*/ 6065933 w 6128435"/>
              <a:gd name="connsiteY127-15576" fmla="*/ 5443002 h 6858000"/>
              <a:gd name="connsiteX128-15577" fmla="*/ 6068640 w 6128435"/>
              <a:gd name="connsiteY128-15578" fmla="*/ 5474503 h 6858000"/>
              <a:gd name="connsiteX129-15579" fmla="*/ 6080922 w 6128435"/>
              <a:gd name="connsiteY129-15580" fmla="*/ 5561070 h 6858000"/>
              <a:gd name="connsiteX130-15581" fmla="*/ 6096949 w 6128435"/>
              <a:gd name="connsiteY130-15582" fmla="*/ 5648179 h 6858000"/>
              <a:gd name="connsiteX131-15583" fmla="*/ 6125703 w 6128435"/>
              <a:gd name="connsiteY131-15584" fmla="*/ 5692894 h 6858000"/>
              <a:gd name="connsiteX132-15585" fmla="*/ 6126670 w 6128435"/>
              <a:gd name="connsiteY132-15586" fmla="*/ 5697882 h 6858000"/>
              <a:gd name="connsiteX133-15587" fmla="*/ 6124061 w 6128435"/>
              <a:gd name="connsiteY133-15588" fmla="*/ 5710294 h 6858000"/>
              <a:gd name="connsiteX134-15589" fmla="*/ 6122213 w 6128435"/>
              <a:gd name="connsiteY134-15590" fmla="*/ 5714762 h 6858000"/>
              <a:gd name="connsiteX135-15591" fmla="*/ 6121353 w 6128435"/>
              <a:gd name="connsiteY135-15592" fmla="*/ 5721725 h 6858000"/>
              <a:gd name="connsiteX136-15593" fmla="*/ 6121607 w 6128435"/>
              <a:gd name="connsiteY136-15594" fmla="*/ 5721959 h 6858000"/>
              <a:gd name="connsiteX137-15595" fmla="*/ 6120262 w 6128435"/>
              <a:gd name="connsiteY137-15596" fmla="*/ 5728358 h 6858000"/>
              <a:gd name="connsiteX138-15597" fmla="*/ 6110194 w 6128435"/>
              <a:gd name="connsiteY138-15598" fmla="*/ 5758853 h 6858000"/>
              <a:gd name="connsiteX139-15599" fmla="*/ 6127519 w 6128435"/>
              <a:gd name="connsiteY139-15600" fmla="*/ 5865775 h 6858000"/>
              <a:gd name="connsiteX140-15601" fmla="*/ 6128435 w 6128435"/>
              <a:gd name="connsiteY140-15602" fmla="*/ 5870164 h 6858000"/>
              <a:gd name="connsiteX141-15603" fmla="*/ 6119217 w 6128435"/>
              <a:gd name="connsiteY141-15604" fmla="*/ 5888542 h 6858000"/>
              <a:gd name="connsiteX142-15605" fmla="*/ 6115966 w 6128435"/>
              <a:gd name="connsiteY142-15606" fmla="*/ 5898387 h 6858000"/>
              <a:gd name="connsiteX143-15607" fmla="*/ 6111924 w 6128435"/>
              <a:gd name="connsiteY143-15608" fmla="*/ 5900444 h 6858000"/>
              <a:gd name="connsiteX144-15609" fmla="*/ 6108716 w 6128435"/>
              <a:gd name="connsiteY144-15610" fmla="*/ 5915345 h 6858000"/>
              <a:gd name="connsiteX145-15611" fmla="*/ 6109524 w 6128435"/>
              <a:gd name="connsiteY145-15612" fmla="*/ 5917328 h 6858000"/>
              <a:gd name="connsiteX146-15613" fmla="*/ 6102493 w 6128435"/>
              <a:gd name="connsiteY146-15614" fmla="*/ 5928602 h 6858000"/>
              <a:gd name="connsiteX147-15615" fmla="*/ 6056863 w 6128435"/>
              <a:gd name="connsiteY147-15616" fmla="*/ 6000643 h 6858000"/>
              <a:gd name="connsiteX148-15617" fmla="*/ 6045436 w 6128435"/>
              <a:gd name="connsiteY148-15618" fmla="*/ 6124480 h 6858000"/>
              <a:gd name="connsiteX149-15619" fmla="*/ 6030489 w 6128435"/>
              <a:gd name="connsiteY149-15620" fmla="*/ 6317666 h 6858000"/>
              <a:gd name="connsiteX150-15621" fmla="*/ 6007492 w 6128435"/>
              <a:gd name="connsiteY150-15622" fmla="*/ 6440818 h 6858000"/>
              <a:gd name="connsiteX151-15623" fmla="*/ 6009467 w 6128435"/>
              <a:gd name="connsiteY151-15624" fmla="*/ 6487076 h 6858000"/>
              <a:gd name="connsiteX152-15625" fmla="*/ 5995064 w 6128435"/>
              <a:gd name="connsiteY152-15626" fmla="*/ 6540791 h 6858000"/>
              <a:gd name="connsiteX153-15627" fmla="*/ 5996309 w 6128435"/>
              <a:gd name="connsiteY153-15628" fmla="*/ 6543961 h 6858000"/>
              <a:gd name="connsiteX154-15629" fmla="*/ 5996048 w 6128435"/>
              <a:gd name="connsiteY154-15630" fmla="*/ 6555444 h 6858000"/>
              <a:gd name="connsiteX155-15631" fmla="*/ 6002524 w 6128435"/>
              <a:gd name="connsiteY155-15632" fmla="*/ 6560188 h 6858000"/>
              <a:gd name="connsiteX156-15633" fmla="*/ 6006823 w 6128435"/>
              <a:gd name="connsiteY156-15634" fmla="*/ 6578546 h 6858000"/>
              <a:gd name="connsiteX157-15635" fmla="*/ 6004510 w 6128435"/>
              <a:gd name="connsiteY157-15636" fmla="*/ 6599256 h 6858000"/>
              <a:gd name="connsiteX158-15637" fmla="*/ 5986207 w 6128435"/>
              <a:gd name="connsiteY158-15638" fmla="*/ 6695855 h 6858000"/>
              <a:gd name="connsiteX159-15639" fmla="*/ 5979428 w 6128435"/>
              <a:gd name="connsiteY159-15640" fmla="*/ 6754678 h 6858000"/>
              <a:gd name="connsiteX160-15641" fmla="*/ 5983398 w 6128435"/>
              <a:gd name="connsiteY160-15642" fmla="*/ 6778641 h 6858000"/>
              <a:gd name="connsiteX161-15643" fmla="*/ 5984543 w 6128435"/>
              <a:gd name="connsiteY161-15644" fmla="*/ 6811016 h 6858000"/>
              <a:gd name="connsiteX162-15645" fmla="*/ 5981802 w 6128435"/>
              <a:gd name="connsiteY162-15646" fmla="*/ 6838578 h 6858000"/>
              <a:gd name="connsiteX163-15647" fmla="*/ 5979671 w 6128435"/>
              <a:gd name="connsiteY163-15648" fmla="*/ 6858000 h 6858000"/>
              <a:gd name="connsiteX164-15649" fmla="*/ 0 w 6128435"/>
              <a:gd name="connsiteY164-15650" fmla="*/ 6858000 h 6858000"/>
              <a:gd name="connsiteX165-15651" fmla="*/ 0 w 6128435"/>
              <a:gd name="connsiteY165-15652" fmla="*/ 0 h 6858000"/>
              <a:gd name="connsiteX0-15653" fmla="*/ 0 w 6128435"/>
              <a:gd name="connsiteY0-15654" fmla="*/ 0 h 6858000"/>
              <a:gd name="connsiteX1-15655" fmla="*/ 4965888 w 6128435"/>
              <a:gd name="connsiteY1-15656" fmla="*/ 0 h 6858000"/>
              <a:gd name="connsiteX2-15657" fmla="*/ 4967767 w 6128435"/>
              <a:gd name="connsiteY2-15658" fmla="*/ 7930 h 6858000"/>
              <a:gd name="connsiteX3-15659" fmla="*/ 4979444 w 6128435"/>
              <a:gd name="connsiteY3-15660" fmla="*/ 43921 h 6858000"/>
              <a:gd name="connsiteX4-15661" fmla="*/ 5021173 w 6128435"/>
              <a:gd name="connsiteY4-15662" fmla="*/ 123738 h 6858000"/>
              <a:gd name="connsiteX5-15663" fmla="*/ 5075458 w 6128435"/>
              <a:gd name="connsiteY5-15664" fmla="*/ 264355 h 6858000"/>
              <a:gd name="connsiteX6-15665" fmla="*/ 5081175 w 6128435"/>
              <a:gd name="connsiteY6-15666" fmla="*/ 277448 h 6858000"/>
              <a:gd name="connsiteX7-15667" fmla="*/ 5097011 w 6128435"/>
              <a:gd name="connsiteY7-15668" fmla="*/ 355616 h 6858000"/>
              <a:gd name="connsiteX8-15669" fmla="*/ 5130982 w 6128435"/>
              <a:gd name="connsiteY8-15670" fmla="*/ 412030 h 6858000"/>
              <a:gd name="connsiteX9-15671" fmla="*/ 5153000 w 6128435"/>
              <a:gd name="connsiteY9-15672" fmla="*/ 507134 h 6858000"/>
              <a:gd name="connsiteX10-15673" fmla="*/ 5171282 w 6128435"/>
              <a:gd name="connsiteY10-15674" fmla="*/ 602071 h 6858000"/>
              <a:gd name="connsiteX11-15675" fmla="*/ 5176196 w 6128435"/>
              <a:gd name="connsiteY11-15676" fmla="*/ 636822 h 6858000"/>
              <a:gd name="connsiteX12-15677" fmla="*/ 5189051 w 6128435"/>
              <a:gd name="connsiteY12-15678" fmla="*/ 782518 h 6858000"/>
              <a:gd name="connsiteX13-15679" fmla="*/ 5210428 w 6128435"/>
              <a:gd name="connsiteY13-15680" fmla="*/ 815772 h 6858000"/>
              <a:gd name="connsiteX14-15681" fmla="*/ 5221088 w 6128435"/>
              <a:gd name="connsiteY14-15682" fmla="*/ 860193 h 6858000"/>
              <a:gd name="connsiteX15-15683" fmla="*/ 5230806 w 6128435"/>
              <a:gd name="connsiteY15-15684" fmla="*/ 961354 h 6858000"/>
              <a:gd name="connsiteX16-15685" fmla="*/ 5201018 w 6128435"/>
              <a:gd name="connsiteY16-15686" fmla="*/ 1095027 h 6858000"/>
              <a:gd name="connsiteX17-15687" fmla="*/ 5202153 w 6128435"/>
              <a:gd name="connsiteY17-15688" fmla="*/ 1133224 h 6858000"/>
              <a:gd name="connsiteX18-15689" fmla="*/ 5207370 w 6128435"/>
              <a:gd name="connsiteY18-15690" fmla="*/ 1138097 h 6858000"/>
              <a:gd name="connsiteX19-15691" fmla="*/ 5189234 w 6128435"/>
              <a:gd name="connsiteY19-15692" fmla="*/ 1193495 h 6858000"/>
              <a:gd name="connsiteX20-15693" fmla="*/ 5202769 w 6128435"/>
              <a:gd name="connsiteY20-15694" fmla="*/ 1269450 h 6858000"/>
              <a:gd name="connsiteX21-15695" fmla="*/ 5225968 w 6128435"/>
              <a:gd name="connsiteY21-15696" fmla="*/ 1357994 h 6858000"/>
              <a:gd name="connsiteX22-15697" fmla="*/ 5233819 w 6128435"/>
              <a:gd name="connsiteY22-15698" fmla="*/ 1380922 h 6858000"/>
              <a:gd name="connsiteX23-15699" fmla="*/ 5237226 w 6128435"/>
              <a:gd name="connsiteY23-15700" fmla="*/ 1441327 h 6858000"/>
              <a:gd name="connsiteX24-15701" fmla="*/ 5244434 w 6128435"/>
              <a:gd name="connsiteY24-15702" fmla="*/ 1580810 h 6858000"/>
              <a:gd name="connsiteX25-15703" fmla="*/ 5251453 w 6128435"/>
              <a:gd name="connsiteY25-15704" fmla="*/ 1583934 h 6858000"/>
              <a:gd name="connsiteX26-15705" fmla="*/ 5253136 w 6128435"/>
              <a:gd name="connsiteY26-15706" fmla="*/ 1595457 h 6858000"/>
              <a:gd name="connsiteX27-15707" fmla="*/ 5263491 w 6128435"/>
              <a:gd name="connsiteY27-15708" fmla="*/ 1642938 h 6858000"/>
              <a:gd name="connsiteX28-15709" fmla="*/ 5261314 w 6128435"/>
              <a:gd name="connsiteY28-15710" fmla="*/ 1689177 h 6858000"/>
              <a:gd name="connsiteX29-15711" fmla="*/ 5259788 w 6128435"/>
              <a:gd name="connsiteY29-15712" fmla="*/ 1768516 h 6858000"/>
              <a:gd name="connsiteX30-15713" fmla="*/ 5255696 w 6128435"/>
              <a:gd name="connsiteY30-15714" fmla="*/ 1953770 h 6858000"/>
              <a:gd name="connsiteX31-15715" fmla="*/ 5252592 w 6128435"/>
              <a:gd name="connsiteY31-15716" fmla="*/ 2092210 h 6858000"/>
              <a:gd name="connsiteX32-15717" fmla="*/ 5264303 w 6128435"/>
              <a:gd name="connsiteY32-15718" fmla="*/ 2225157 h 6858000"/>
              <a:gd name="connsiteX33-15719" fmla="*/ 5254949 w 6128435"/>
              <a:gd name="connsiteY33-15720" fmla="*/ 2236160 h 6858000"/>
              <a:gd name="connsiteX34-15721" fmla="*/ 5250104 w 6128435"/>
              <a:gd name="connsiteY34-15722" fmla="*/ 2249166 h 6858000"/>
              <a:gd name="connsiteX35-15723" fmla="*/ 5251214 w 6128435"/>
              <a:gd name="connsiteY35-15724" fmla="*/ 2250944 h 6858000"/>
              <a:gd name="connsiteX36-15725" fmla="*/ 5250644 w 6128435"/>
              <a:gd name="connsiteY36-15726" fmla="*/ 2266619 h 6858000"/>
              <a:gd name="connsiteX37-15727" fmla="*/ 5247111 w 6128435"/>
              <a:gd name="connsiteY37-15728" fmla="*/ 2269679 h 6858000"/>
              <a:gd name="connsiteX38-15729" fmla="*/ 5279312 w 6128435"/>
              <a:gd name="connsiteY38-15730" fmla="*/ 2302757 h 6858000"/>
              <a:gd name="connsiteX39-15731" fmla="*/ 5293877 w 6128435"/>
              <a:gd name="connsiteY39-15732" fmla="*/ 2368649 h 6858000"/>
              <a:gd name="connsiteX40-15733" fmla="*/ 5311338 w 6128435"/>
              <a:gd name="connsiteY40-15734" fmla="*/ 2404034 h 6858000"/>
              <a:gd name="connsiteX41-15735" fmla="*/ 5338366 w 6128435"/>
              <a:gd name="connsiteY41-15736" fmla="*/ 2465052 h 6858000"/>
              <a:gd name="connsiteX42-15737" fmla="*/ 5371263 w 6128435"/>
              <a:gd name="connsiteY42-15738" fmla="*/ 2586413 h 6858000"/>
              <a:gd name="connsiteX43-15739" fmla="*/ 5407503 w 6128435"/>
              <a:gd name="connsiteY43-15740" fmla="*/ 2786290 h 6858000"/>
              <a:gd name="connsiteX44-15741" fmla="*/ 5407356 w 6128435"/>
              <a:gd name="connsiteY44-15742" fmla="*/ 2787545 h 6858000"/>
              <a:gd name="connsiteX45-15743" fmla="*/ 5411130 w 6128435"/>
              <a:gd name="connsiteY45-15744" fmla="*/ 2788640 h 6858000"/>
              <a:gd name="connsiteX46-15745" fmla="*/ 5416439 w 6128435"/>
              <a:gd name="connsiteY46-15746" fmla="*/ 2805666 h 6858000"/>
              <a:gd name="connsiteX47-15747" fmla="*/ 5416589 w 6128435"/>
              <a:gd name="connsiteY47-15748" fmla="*/ 2810822 h 6858000"/>
              <a:gd name="connsiteX48-15749" fmla="*/ 5418542 w 6128435"/>
              <a:gd name="connsiteY48-15750" fmla="*/ 2817745 h 6858000"/>
              <a:gd name="connsiteX49-15751" fmla="*/ 5418847 w 6128435"/>
              <a:gd name="connsiteY49-15752" fmla="*/ 2817825 h 6858000"/>
              <a:gd name="connsiteX50-15753" fmla="*/ 5457023 w 6128435"/>
              <a:gd name="connsiteY50-15754" fmla="*/ 2858292 h 6858000"/>
              <a:gd name="connsiteX51-15755" fmla="*/ 5479298 w 6128435"/>
              <a:gd name="connsiteY51-15756" fmla="*/ 2947791 h 6858000"/>
              <a:gd name="connsiteX52-15757" fmla="*/ 5481770 w 6128435"/>
              <a:gd name="connsiteY52-15758" fmla="*/ 2951352 h 6858000"/>
              <a:gd name="connsiteX53-15759" fmla="*/ 5482045 w 6128435"/>
              <a:gd name="connsiteY53-15760" fmla="*/ 2984371 h 6858000"/>
              <a:gd name="connsiteX54-15761" fmla="*/ 5482415 w 6128435"/>
              <a:gd name="connsiteY54-15762" fmla="*/ 3004079 h 6858000"/>
              <a:gd name="connsiteX55-15763" fmla="*/ 5483865 w 6128435"/>
              <a:gd name="connsiteY55-15764" fmla="*/ 3005467 h 6858000"/>
              <a:gd name="connsiteX56-15765" fmla="*/ 5482236 w 6128435"/>
              <a:gd name="connsiteY56-15766" fmla="*/ 3019791 h 6858000"/>
              <a:gd name="connsiteX57-15767" fmla="*/ 5481505 w 6128435"/>
              <a:gd name="connsiteY57-15768" fmla="*/ 3095286 h 6858000"/>
              <a:gd name="connsiteX58-15769" fmla="*/ 5477595 w 6128435"/>
              <a:gd name="connsiteY58-15770" fmla="*/ 3250534 h 6858000"/>
              <a:gd name="connsiteX59-15771" fmla="*/ 5532836 w 6128435"/>
              <a:gd name="connsiteY59-15772" fmla="*/ 3353840 h 6858000"/>
              <a:gd name="connsiteX60-15773" fmla="*/ 5561229 w 6128435"/>
              <a:gd name="connsiteY60-15774" fmla="*/ 3395784 h 6858000"/>
              <a:gd name="connsiteX61-15775" fmla="*/ 5589758 w 6128435"/>
              <a:gd name="connsiteY61-15776" fmla="*/ 3506453 h 6858000"/>
              <a:gd name="connsiteX62-15777" fmla="*/ 5596144 w 6128435"/>
              <a:gd name="connsiteY62-15778" fmla="*/ 3534624 h 6858000"/>
              <a:gd name="connsiteX63-15779" fmla="*/ 5597750 w 6128435"/>
              <a:gd name="connsiteY63-15780" fmla="*/ 3534129 h 6858000"/>
              <a:gd name="connsiteX64-15781" fmla="*/ 5599700 w 6128435"/>
              <a:gd name="connsiteY64-15782" fmla="*/ 3547221 h 6858000"/>
              <a:gd name="connsiteX65-15783" fmla="*/ 5615031 w 6128435"/>
              <a:gd name="connsiteY65-15784" fmla="*/ 3557482 h 6858000"/>
              <a:gd name="connsiteX66-15785" fmla="*/ 5618377 w 6128435"/>
              <a:gd name="connsiteY66-15786" fmla="*/ 3588431 h 6858000"/>
              <a:gd name="connsiteX67-15787" fmla="*/ 5612155 w 6128435"/>
              <a:gd name="connsiteY67-15788" fmla="*/ 3589869 h 6858000"/>
              <a:gd name="connsiteX68-15789" fmla="*/ 5620843 w 6128435"/>
              <a:gd name="connsiteY68-15790" fmla="*/ 3606745 h 6858000"/>
              <a:gd name="connsiteX69-15791" fmla="*/ 5655472 w 6128435"/>
              <a:gd name="connsiteY69-15792" fmla="*/ 3678877 h 6858000"/>
              <a:gd name="connsiteX70-15793" fmla="*/ 5680448 w 6128435"/>
              <a:gd name="connsiteY70-15794" fmla="*/ 3717760 h 6858000"/>
              <a:gd name="connsiteX71-15795" fmla="*/ 5683015 w 6128435"/>
              <a:gd name="connsiteY71-15796" fmla="*/ 3762025 h 6858000"/>
              <a:gd name="connsiteX72-15797" fmla="*/ 5696643 w 6128435"/>
              <a:gd name="connsiteY72-15798" fmla="*/ 3773888 h 6858000"/>
              <a:gd name="connsiteX73-15799" fmla="*/ 5699203 w 6128435"/>
              <a:gd name="connsiteY73-15800" fmla="*/ 3775823 h 6858000"/>
              <a:gd name="connsiteX74-15801" fmla="*/ 5704824 w 6128435"/>
              <a:gd name="connsiteY74-15802" fmla="*/ 3785966 h 6858000"/>
              <a:gd name="connsiteX75-15803" fmla="*/ 5712204 w 6128435"/>
              <a:gd name="connsiteY75-15804" fmla="*/ 3785830 h 6858000"/>
              <a:gd name="connsiteX76-15805" fmla="*/ 5724816 w 6128435"/>
              <a:gd name="connsiteY76-15806" fmla="*/ 3798949 h 6858000"/>
              <a:gd name="connsiteX77-15807" fmla="*/ 5733539 w 6128435"/>
              <a:gd name="connsiteY77-15808" fmla="*/ 3818457 h 6858000"/>
              <a:gd name="connsiteX78-15809" fmla="*/ 5768491 w 6128435"/>
              <a:gd name="connsiteY78-15810" fmla="*/ 3914399 h 6858000"/>
              <a:gd name="connsiteX79-15811" fmla="*/ 5793123 w 6128435"/>
              <a:gd name="connsiteY79-15812" fmla="*/ 3969952 h 6858000"/>
              <a:gd name="connsiteX80-15813" fmla="*/ 5808321 w 6128435"/>
              <a:gd name="connsiteY80-15814" fmla="*/ 3988153 h 6858000"/>
              <a:gd name="connsiteX81-15815" fmla="*/ 5825621 w 6128435"/>
              <a:gd name="connsiteY81-15816" fmla="*/ 4015525 h 6858000"/>
              <a:gd name="connsiteX82-15817" fmla="*/ 5860672 w 6128435"/>
              <a:gd name="connsiteY82-15818" fmla="*/ 4061579 h 6858000"/>
              <a:gd name="connsiteX83-15819" fmla="*/ 5872173 w 6128435"/>
              <a:gd name="connsiteY83-15820" fmla="*/ 4088497 h 6858000"/>
              <a:gd name="connsiteX84-15821" fmla="*/ 5883705 w 6128435"/>
              <a:gd name="connsiteY84-15822" fmla="*/ 4101899 h 6858000"/>
              <a:gd name="connsiteX85-15823" fmla="*/ 5885314 w 6128435"/>
              <a:gd name="connsiteY85-15824" fmla="*/ 4108387 h 6858000"/>
              <a:gd name="connsiteX86-15825" fmla="*/ 5894095 w 6128435"/>
              <a:gd name="connsiteY86-15826" fmla="*/ 4128857 h 6858000"/>
              <a:gd name="connsiteX87-15827" fmla="*/ 5898339 w 6128435"/>
              <a:gd name="connsiteY87-15828" fmla="*/ 4140800 h 6858000"/>
              <a:gd name="connsiteX88-15829" fmla="*/ 5899734 w 6128435"/>
              <a:gd name="connsiteY88-15830" fmla="*/ 4145632 h 6858000"/>
              <a:gd name="connsiteX89-15831" fmla="*/ 5903513 w 6128435"/>
              <a:gd name="connsiteY89-15832" fmla="*/ 4187661 h 6858000"/>
              <a:gd name="connsiteX90-15833" fmla="*/ 5917114 w 6128435"/>
              <a:gd name="connsiteY90-15834" fmla="*/ 4213096 h 6858000"/>
              <a:gd name="connsiteX91-15835" fmla="*/ 5921153 w 6128435"/>
              <a:gd name="connsiteY91-15836" fmla="*/ 4236222 h 6858000"/>
              <a:gd name="connsiteX92-15837" fmla="*/ 5924233 w 6128435"/>
              <a:gd name="connsiteY92-15838" fmla="*/ 4242060 h 6858000"/>
              <a:gd name="connsiteX93-15839" fmla="*/ 5928910 w 6128435"/>
              <a:gd name="connsiteY93-15840" fmla="*/ 4300973 h 6858000"/>
              <a:gd name="connsiteX94-15841" fmla="*/ 5939320 w 6128435"/>
              <a:gd name="connsiteY94-15842" fmla="*/ 4340435 h 6858000"/>
              <a:gd name="connsiteX95-15843" fmla="*/ 5946705 w 6128435"/>
              <a:gd name="connsiteY95-15844" fmla="*/ 4428051 h 6858000"/>
              <a:gd name="connsiteX96-15845" fmla="*/ 5949261 w 6128435"/>
              <a:gd name="connsiteY96-15846" fmla="*/ 4449185 h 6858000"/>
              <a:gd name="connsiteX97-15847" fmla="*/ 5957504 w 6128435"/>
              <a:gd name="connsiteY97-15848" fmla="*/ 4465911 h 6858000"/>
              <a:gd name="connsiteX98-15849" fmla="*/ 5964689 w 6128435"/>
              <a:gd name="connsiteY98-15850" fmla="*/ 4468532 h 6858000"/>
              <a:gd name="connsiteX99-15851" fmla="*/ 5967062 w 6128435"/>
              <a:gd name="connsiteY99-15852" fmla="*/ 4479923 h 6858000"/>
              <a:gd name="connsiteX100-15853" fmla="*/ 5968960 w 6128435"/>
              <a:gd name="connsiteY100-15854" fmla="*/ 4482655 h 6858000"/>
              <a:gd name="connsiteX101-15855" fmla="*/ 5978567 w 6128435"/>
              <a:gd name="connsiteY101-15856" fmla="*/ 4498605 h 6858000"/>
              <a:gd name="connsiteX102-15857" fmla="*/ 5980106 w 6128435"/>
              <a:gd name="connsiteY102-15858" fmla="*/ 4585087 h 6858000"/>
              <a:gd name="connsiteX103-15859" fmla="*/ 5998138 w 6128435"/>
              <a:gd name="connsiteY103-15860" fmla="*/ 4697518 h 6858000"/>
              <a:gd name="connsiteX104-15861" fmla="*/ 6013516 w 6128435"/>
              <a:gd name="connsiteY104-15862" fmla="*/ 4786619 h 6858000"/>
              <a:gd name="connsiteX105-15863" fmla="*/ 6025404 w 6128435"/>
              <a:gd name="connsiteY105-15864" fmla="*/ 4858148 h 6858000"/>
              <a:gd name="connsiteX106-15865" fmla="*/ 6007749 w 6128435"/>
              <a:gd name="connsiteY106-15866" fmla="*/ 4964715 h 6858000"/>
              <a:gd name="connsiteX107-15867" fmla="*/ 6005269 w 6128435"/>
              <a:gd name="connsiteY107-15868" fmla="*/ 5150567 h 6858000"/>
              <a:gd name="connsiteX108-15869" fmla="*/ 6001127 w 6128435"/>
              <a:gd name="connsiteY108-15870" fmla="*/ 5164609 h 6858000"/>
              <a:gd name="connsiteX109-15871" fmla="*/ 5996647 w 6128435"/>
              <a:gd name="connsiteY109-15872" fmla="*/ 5185640 h 6858000"/>
              <a:gd name="connsiteX110-15873" fmla="*/ 5998514 w 6128435"/>
              <a:gd name="connsiteY110-15874" fmla="*/ 5189673 h 6858000"/>
              <a:gd name="connsiteX111-15875" fmla="*/ 5995970 w 6128435"/>
              <a:gd name="connsiteY111-15876" fmla="*/ 5221547 h 6858000"/>
              <a:gd name="connsiteX112-15877" fmla="*/ 5997218 w 6128435"/>
              <a:gd name="connsiteY112-15878" fmla="*/ 5222031 h 6858000"/>
              <a:gd name="connsiteX113-15879" fmla="*/ 6002116 w 6128435"/>
              <a:gd name="connsiteY113-15880" fmla="*/ 5231223 h 6858000"/>
              <a:gd name="connsiteX114-15881" fmla="*/ 6008541 w 6128435"/>
              <a:gd name="connsiteY114-15882" fmla="*/ 5248680 h 6858000"/>
              <a:gd name="connsiteX115-15883" fmla="*/ 6039260 w 6128435"/>
              <a:gd name="connsiteY115-15884" fmla="*/ 5289518 h 6858000"/>
              <a:gd name="connsiteX116-15885" fmla="*/ 6036748 w 6128435"/>
              <a:gd name="connsiteY116-15886" fmla="*/ 5322752 h 6858000"/>
              <a:gd name="connsiteX117-15887" fmla="*/ 6036943 w 6128435"/>
              <a:gd name="connsiteY117-15888" fmla="*/ 5329480 h 6858000"/>
              <a:gd name="connsiteX118-15889" fmla="*/ 6037236 w 6128435"/>
              <a:gd name="connsiteY118-15890" fmla="*/ 5329634 h 6858000"/>
              <a:gd name="connsiteX119-15891" fmla="*/ 6038019 w 6128435"/>
              <a:gd name="connsiteY119-15892" fmla="*/ 5336764 h 6858000"/>
              <a:gd name="connsiteX120-15893" fmla="*/ 6037298 w 6128435"/>
              <a:gd name="connsiteY120-15894" fmla="*/ 5341753 h 6858000"/>
              <a:gd name="connsiteX121-15895" fmla="*/ 6037677 w 6128435"/>
              <a:gd name="connsiteY121-15896" fmla="*/ 5354807 h 6858000"/>
              <a:gd name="connsiteX122-15897" fmla="*/ 6039728 w 6128435"/>
              <a:gd name="connsiteY122-15898" fmla="*/ 5359416 h 6858000"/>
              <a:gd name="connsiteX123-15899" fmla="*/ 6043311 w 6128435"/>
              <a:gd name="connsiteY123-15900" fmla="*/ 5361407 h 6858000"/>
              <a:gd name="connsiteX124-15901" fmla="*/ 6042954 w 6128435"/>
              <a:gd name="connsiteY124-15902" fmla="*/ 5362576 h 6858000"/>
              <a:gd name="connsiteX125-15903" fmla="*/ 6053435 w 6128435"/>
              <a:gd name="connsiteY125-15904" fmla="*/ 5387547 h 6858000"/>
              <a:gd name="connsiteX126-15905" fmla="*/ 6065933 w 6128435"/>
              <a:gd name="connsiteY126-15906" fmla="*/ 5443002 h 6858000"/>
              <a:gd name="connsiteX127-15907" fmla="*/ 6068640 w 6128435"/>
              <a:gd name="connsiteY127-15908" fmla="*/ 5474503 h 6858000"/>
              <a:gd name="connsiteX128-15909" fmla="*/ 6080922 w 6128435"/>
              <a:gd name="connsiteY128-15910" fmla="*/ 5561070 h 6858000"/>
              <a:gd name="connsiteX129-15911" fmla="*/ 6096949 w 6128435"/>
              <a:gd name="connsiteY129-15912" fmla="*/ 5648179 h 6858000"/>
              <a:gd name="connsiteX130-15913" fmla="*/ 6125703 w 6128435"/>
              <a:gd name="connsiteY130-15914" fmla="*/ 5692894 h 6858000"/>
              <a:gd name="connsiteX131-15915" fmla="*/ 6126670 w 6128435"/>
              <a:gd name="connsiteY131-15916" fmla="*/ 5697882 h 6858000"/>
              <a:gd name="connsiteX132-15917" fmla="*/ 6124061 w 6128435"/>
              <a:gd name="connsiteY132-15918" fmla="*/ 5710294 h 6858000"/>
              <a:gd name="connsiteX133-15919" fmla="*/ 6122213 w 6128435"/>
              <a:gd name="connsiteY133-15920" fmla="*/ 5714762 h 6858000"/>
              <a:gd name="connsiteX134-15921" fmla="*/ 6121353 w 6128435"/>
              <a:gd name="connsiteY134-15922" fmla="*/ 5721725 h 6858000"/>
              <a:gd name="connsiteX135-15923" fmla="*/ 6121607 w 6128435"/>
              <a:gd name="connsiteY135-15924" fmla="*/ 5721959 h 6858000"/>
              <a:gd name="connsiteX136-15925" fmla="*/ 6120262 w 6128435"/>
              <a:gd name="connsiteY136-15926" fmla="*/ 5728358 h 6858000"/>
              <a:gd name="connsiteX137-15927" fmla="*/ 6110194 w 6128435"/>
              <a:gd name="connsiteY137-15928" fmla="*/ 5758853 h 6858000"/>
              <a:gd name="connsiteX138-15929" fmla="*/ 6127519 w 6128435"/>
              <a:gd name="connsiteY138-15930" fmla="*/ 5865775 h 6858000"/>
              <a:gd name="connsiteX139-15931" fmla="*/ 6128435 w 6128435"/>
              <a:gd name="connsiteY139-15932" fmla="*/ 5870164 h 6858000"/>
              <a:gd name="connsiteX140-15933" fmla="*/ 6119217 w 6128435"/>
              <a:gd name="connsiteY140-15934" fmla="*/ 5888542 h 6858000"/>
              <a:gd name="connsiteX141-15935" fmla="*/ 6115966 w 6128435"/>
              <a:gd name="connsiteY141-15936" fmla="*/ 5898387 h 6858000"/>
              <a:gd name="connsiteX142-15937" fmla="*/ 6111924 w 6128435"/>
              <a:gd name="connsiteY142-15938" fmla="*/ 5900444 h 6858000"/>
              <a:gd name="connsiteX143-15939" fmla="*/ 6108716 w 6128435"/>
              <a:gd name="connsiteY143-15940" fmla="*/ 5915345 h 6858000"/>
              <a:gd name="connsiteX144-15941" fmla="*/ 6109524 w 6128435"/>
              <a:gd name="connsiteY144-15942" fmla="*/ 5917328 h 6858000"/>
              <a:gd name="connsiteX145-15943" fmla="*/ 6102493 w 6128435"/>
              <a:gd name="connsiteY145-15944" fmla="*/ 5928602 h 6858000"/>
              <a:gd name="connsiteX146-15945" fmla="*/ 6056863 w 6128435"/>
              <a:gd name="connsiteY146-15946" fmla="*/ 6000643 h 6858000"/>
              <a:gd name="connsiteX147-15947" fmla="*/ 6045436 w 6128435"/>
              <a:gd name="connsiteY147-15948" fmla="*/ 6124480 h 6858000"/>
              <a:gd name="connsiteX148-15949" fmla="*/ 6030489 w 6128435"/>
              <a:gd name="connsiteY148-15950" fmla="*/ 6317666 h 6858000"/>
              <a:gd name="connsiteX149-15951" fmla="*/ 6007492 w 6128435"/>
              <a:gd name="connsiteY149-15952" fmla="*/ 6440818 h 6858000"/>
              <a:gd name="connsiteX150-15953" fmla="*/ 6009467 w 6128435"/>
              <a:gd name="connsiteY150-15954" fmla="*/ 6487076 h 6858000"/>
              <a:gd name="connsiteX151-15955" fmla="*/ 5995064 w 6128435"/>
              <a:gd name="connsiteY151-15956" fmla="*/ 6540791 h 6858000"/>
              <a:gd name="connsiteX152-15957" fmla="*/ 5996309 w 6128435"/>
              <a:gd name="connsiteY152-15958" fmla="*/ 6543961 h 6858000"/>
              <a:gd name="connsiteX153-15959" fmla="*/ 5996048 w 6128435"/>
              <a:gd name="connsiteY153-15960" fmla="*/ 6555444 h 6858000"/>
              <a:gd name="connsiteX154-15961" fmla="*/ 6002524 w 6128435"/>
              <a:gd name="connsiteY154-15962" fmla="*/ 6560188 h 6858000"/>
              <a:gd name="connsiteX155-15963" fmla="*/ 6006823 w 6128435"/>
              <a:gd name="connsiteY155-15964" fmla="*/ 6578546 h 6858000"/>
              <a:gd name="connsiteX156-15965" fmla="*/ 6004510 w 6128435"/>
              <a:gd name="connsiteY156-15966" fmla="*/ 6599256 h 6858000"/>
              <a:gd name="connsiteX157-15967" fmla="*/ 5986207 w 6128435"/>
              <a:gd name="connsiteY157-15968" fmla="*/ 6695855 h 6858000"/>
              <a:gd name="connsiteX158-15969" fmla="*/ 5979428 w 6128435"/>
              <a:gd name="connsiteY158-15970" fmla="*/ 6754678 h 6858000"/>
              <a:gd name="connsiteX159-15971" fmla="*/ 5983398 w 6128435"/>
              <a:gd name="connsiteY159-15972" fmla="*/ 6778641 h 6858000"/>
              <a:gd name="connsiteX160-15973" fmla="*/ 5984543 w 6128435"/>
              <a:gd name="connsiteY160-15974" fmla="*/ 6811016 h 6858000"/>
              <a:gd name="connsiteX161-15975" fmla="*/ 5981802 w 6128435"/>
              <a:gd name="connsiteY161-15976" fmla="*/ 6838578 h 6858000"/>
              <a:gd name="connsiteX162-15977" fmla="*/ 5979671 w 6128435"/>
              <a:gd name="connsiteY162-15978" fmla="*/ 6858000 h 6858000"/>
              <a:gd name="connsiteX163-15979" fmla="*/ 0 w 6128435"/>
              <a:gd name="connsiteY163-15980" fmla="*/ 6858000 h 6858000"/>
              <a:gd name="connsiteX164-15981" fmla="*/ 0 w 6128435"/>
              <a:gd name="connsiteY164-15982" fmla="*/ 0 h 6858000"/>
              <a:gd name="connsiteX0-15983" fmla="*/ 0 w 6128435"/>
              <a:gd name="connsiteY0-15984" fmla="*/ 0 h 6858000"/>
              <a:gd name="connsiteX1-15985" fmla="*/ 4965888 w 6128435"/>
              <a:gd name="connsiteY1-15986" fmla="*/ 0 h 6858000"/>
              <a:gd name="connsiteX2-15987" fmla="*/ 4967767 w 6128435"/>
              <a:gd name="connsiteY2-15988" fmla="*/ 7930 h 6858000"/>
              <a:gd name="connsiteX3-15989" fmla="*/ 4979444 w 6128435"/>
              <a:gd name="connsiteY3-15990" fmla="*/ 43921 h 6858000"/>
              <a:gd name="connsiteX4-15991" fmla="*/ 5021173 w 6128435"/>
              <a:gd name="connsiteY4-15992" fmla="*/ 123738 h 6858000"/>
              <a:gd name="connsiteX5-15993" fmla="*/ 5075458 w 6128435"/>
              <a:gd name="connsiteY5-15994" fmla="*/ 264355 h 6858000"/>
              <a:gd name="connsiteX6-15995" fmla="*/ 5081175 w 6128435"/>
              <a:gd name="connsiteY6-15996" fmla="*/ 277448 h 6858000"/>
              <a:gd name="connsiteX7-15997" fmla="*/ 5097011 w 6128435"/>
              <a:gd name="connsiteY7-15998" fmla="*/ 355616 h 6858000"/>
              <a:gd name="connsiteX8-15999" fmla="*/ 5130982 w 6128435"/>
              <a:gd name="connsiteY8-16000" fmla="*/ 412030 h 6858000"/>
              <a:gd name="connsiteX9-16001" fmla="*/ 5153000 w 6128435"/>
              <a:gd name="connsiteY9-16002" fmla="*/ 507134 h 6858000"/>
              <a:gd name="connsiteX10-16003" fmla="*/ 5171282 w 6128435"/>
              <a:gd name="connsiteY10-16004" fmla="*/ 602071 h 6858000"/>
              <a:gd name="connsiteX11-16005" fmla="*/ 5176196 w 6128435"/>
              <a:gd name="connsiteY11-16006" fmla="*/ 636822 h 6858000"/>
              <a:gd name="connsiteX12-16007" fmla="*/ 5189051 w 6128435"/>
              <a:gd name="connsiteY12-16008" fmla="*/ 782518 h 6858000"/>
              <a:gd name="connsiteX13-16009" fmla="*/ 5210428 w 6128435"/>
              <a:gd name="connsiteY13-16010" fmla="*/ 815772 h 6858000"/>
              <a:gd name="connsiteX14-16011" fmla="*/ 5221088 w 6128435"/>
              <a:gd name="connsiteY14-16012" fmla="*/ 860193 h 6858000"/>
              <a:gd name="connsiteX15-16013" fmla="*/ 5230806 w 6128435"/>
              <a:gd name="connsiteY15-16014" fmla="*/ 961354 h 6858000"/>
              <a:gd name="connsiteX16-16015" fmla="*/ 5201018 w 6128435"/>
              <a:gd name="connsiteY16-16016" fmla="*/ 1095027 h 6858000"/>
              <a:gd name="connsiteX17-16017" fmla="*/ 5202153 w 6128435"/>
              <a:gd name="connsiteY17-16018" fmla="*/ 1133224 h 6858000"/>
              <a:gd name="connsiteX18-16019" fmla="*/ 5207370 w 6128435"/>
              <a:gd name="connsiteY18-16020" fmla="*/ 1138097 h 6858000"/>
              <a:gd name="connsiteX19-16021" fmla="*/ 5189234 w 6128435"/>
              <a:gd name="connsiteY19-16022" fmla="*/ 1193495 h 6858000"/>
              <a:gd name="connsiteX20-16023" fmla="*/ 5202769 w 6128435"/>
              <a:gd name="connsiteY20-16024" fmla="*/ 1269450 h 6858000"/>
              <a:gd name="connsiteX21-16025" fmla="*/ 5225968 w 6128435"/>
              <a:gd name="connsiteY21-16026" fmla="*/ 1357994 h 6858000"/>
              <a:gd name="connsiteX22-16027" fmla="*/ 5233819 w 6128435"/>
              <a:gd name="connsiteY22-16028" fmla="*/ 1380922 h 6858000"/>
              <a:gd name="connsiteX23-16029" fmla="*/ 5237226 w 6128435"/>
              <a:gd name="connsiteY23-16030" fmla="*/ 1441327 h 6858000"/>
              <a:gd name="connsiteX24-16031" fmla="*/ 5244434 w 6128435"/>
              <a:gd name="connsiteY24-16032" fmla="*/ 1580810 h 6858000"/>
              <a:gd name="connsiteX25-16033" fmla="*/ 5251453 w 6128435"/>
              <a:gd name="connsiteY25-16034" fmla="*/ 1583934 h 6858000"/>
              <a:gd name="connsiteX26-16035" fmla="*/ 5263491 w 6128435"/>
              <a:gd name="connsiteY26-16036" fmla="*/ 1642938 h 6858000"/>
              <a:gd name="connsiteX27-16037" fmla="*/ 5261314 w 6128435"/>
              <a:gd name="connsiteY27-16038" fmla="*/ 1689177 h 6858000"/>
              <a:gd name="connsiteX28-16039" fmla="*/ 5259788 w 6128435"/>
              <a:gd name="connsiteY28-16040" fmla="*/ 1768516 h 6858000"/>
              <a:gd name="connsiteX29-16041" fmla="*/ 5255696 w 6128435"/>
              <a:gd name="connsiteY29-16042" fmla="*/ 1953770 h 6858000"/>
              <a:gd name="connsiteX30-16043" fmla="*/ 5252592 w 6128435"/>
              <a:gd name="connsiteY30-16044" fmla="*/ 2092210 h 6858000"/>
              <a:gd name="connsiteX31-16045" fmla="*/ 5264303 w 6128435"/>
              <a:gd name="connsiteY31-16046" fmla="*/ 2225157 h 6858000"/>
              <a:gd name="connsiteX32-16047" fmla="*/ 5254949 w 6128435"/>
              <a:gd name="connsiteY32-16048" fmla="*/ 2236160 h 6858000"/>
              <a:gd name="connsiteX33-16049" fmla="*/ 5250104 w 6128435"/>
              <a:gd name="connsiteY33-16050" fmla="*/ 2249166 h 6858000"/>
              <a:gd name="connsiteX34-16051" fmla="*/ 5251214 w 6128435"/>
              <a:gd name="connsiteY34-16052" fmla="*/ 2250944 h 6858000"/>
              <a:gd name="connsiteX35-16053" fmla="*/ 5250644 w 6128435"/>
              <a:gd name="connsiteY35-16054" fmla="*/ 2266619 h 6858000"/>
              <a:gd name="connsiteX36-16055" fmla="*/ 5247111 w 6128435"/>
              <a:gd name="connsiteY36-16056" fmla="*/ 2269679 h 6858000"/>
              <a:gd name="connsiteX37-16057" fmla="*/ 5279312 w 6128435"/>
              <a:gd name="connsiteY37-16058" fmla="*/ 2302757 h 6858000"/>
              <a:gd name="connsiteX38-16059" fmla="*/ 5293877 w 6128435"/>
              <a:gd name="connsiteY38-16060" fmla="*/ 2368649 h 6858000"/>
              <a:gd name="connsiteX39-16061" fmla="*/ 5311338 w 6128435"/>
              <a:gd name="connsiteY39-16062" fmla="*/ 2404034 h 6858000"/>
              <a:gd name="connsiteX40-16063" fmla="*/ 5338366 w 6128435"/>
              <a:gd name="connsiteY40-16064" fmla="*/ 2465052 h 6858000"/>
              <a:gd name="connsiteX41-16065" fmla="*/ 5371263 w 6128435"/>
              <a:gd name="connsiteY41-16066" fmla="*/ 2586413 h 6858000"/>
              <a:gd name="connsiteX42-16067" fmla="*/ 5407503 w 6128435"/>
              <a:gd name="connsiteY42-16068" fmla="*/ 2786290 h 6858000"/>
              <a:gd name="connsiteX43-16069" fmla="*/ 5407356 w 6128435"/>
              <a:gd name="connsiteY43-16070" fmla="*/ 2787545 h 6858000"/>
              <a:gd name="connsiteX44-16071" fmla="*/ 5411130 w 6128435"/>
              <a:gd name="connsiteY44-16072" fmla="*/ 2788640 h 6858000"/>
              <a:gd name="connsiteX45-16073" fmla="*/ 5416439 w 6128435"/>
              <a:gd name="connsiteY45-16074" fmla="*/ 2805666 h 6858000"/>
              <a:gd name="connsiteX46-16075" fmla="*/ 5416589 w 6128435"/>
              <a:gd name="connsiteY46-16076" fmla="*/ 2810822 h 6858000"/>
              <a:gd name="connsiteX47-16077" fmla="*/ 5418542 w 6128435"/>
              <a:gd name="connsiteY47-16078" fmla="*/ 2817745 h 6858000"/>
              <a:gd name="connsiteX48-16079" fmla="*/ 5418847 w 6128435"/>
              <a:gd name="connsiteY48-16080" fmla="*/ 2817825 h 6858000"/>
              <a:gd name="connsiteX49-16081" fmla="*/ 5457023 w 6128435"/>
              <a:gd name="connsiteY49-16082" fmla="*/ 2858292 h 6858000"/>
              <a:gd name="connsiteX50-16083" fmla="*/ 5479298 w 6128435"/>
              <a:gd name="connsiteY50-16084" fmla="*/ 2947791 h 6858000"/>
              <a:gd name="connsiteX51-16085" fmla="*/ 5481770 w 6128435"/>
              <a:gd name="connsiteY51-16086" fmla="*/ 2951352 h 6858000"/>
              <a:gd name="connsiteX52-16087" fmla="*/ 5482045 w 6128435"/>
              <a:gd name="connsiteY52-16088" fmla="*/ 2984371 h 6858000"/>
              <a:gd name="connsiteX53-16089" fmla="*/ 5482415 w 6128435"/>
              <a:gd name="connsiteY53-16090" fmla="*/ 3004079 h 6858000"/>
              <a:gd name="connsiteX54-16091" fmla="*/ 5483865 w 6128435"/>
              <a:gd name="connsiteY54-16092" fmla="*/ 3005467 h 6858000"/>
              <a:gd name="connsiteX55-16093" fmla="*/ 5482236 w 6128435"/>
              <a:gd name="connsiteY55-16094" fmla="*/ 3019791 h 6858000"/>
              <a:gd name="connsiteX56-16095" fmla="*/ 5481505 w 6128435"/>
              <a:gd name="connsiteY56-16096" fmla="*/ 3095286 h 6858000"/>
              <a:gd name="connsiteX57-16097" fmla="*/ 5477595 w 6128435"/>
              <a:gd name="connsiteY57-16098" fmla="*/ 3250534 h 6858000"/>
              <a:gd name="connsiteX58-16099" fmla="*/ 5532836 w 6128435"/>
              <a:gd name="connsiteY58-16100" fmla="*/ 3353840 h 6858000"/>
              <a:gd name="connsiteX59-16101" fmla="*/ 5561229 w 6128435"/>
              <a:gd name="connsiteY59-16102" fmla="*/ 3395784 h 6858000"/>
              <a:gd name="connsiteX60-16103" fmla="*/ 5589758 w 6128435"/>
              <a:gd name="connsiteY60-16104" fmla="*/ 3506453 h 6858000"/>
              <a:gd name="connsiteX61-16105" fmla="*/ 5596144 w 6128435"/>
              <a:gd name="connsiteY61-16106" fmla="*/ 3534624 h 6858000"/>
              <a:gd name="connsiteX62-16107" fmla="*/ 5597750 w 6128435"/>
              <a:gd name="connsiteY62-16108" fmla="*/ 3534129 h 6858000"/>
              <a:gd name="connsiteX63-16109" fmla="*/ 5599700 w 6128435"/>
              <a:gd name="connsiteY63-16110" fmla="*/ 3547221 h 6858000"/>
              <a:gd name="connsiteX64-16111" fmla="*/ 5615031 w 6128435"/>
              <a:gd name="connsiteY64-16112" fmla="*/ 3557482 h 6858000"/>
              <a:gd name="connsiteX65-16113" fmla="*/ 5618377 w 6128435"/>
              <a:gd name="connsiteY65-16114" fmla="*/ 3588431 h 6858000"/>
              <a:gd name="connsiteX66-16115" fmla="*/ 5612155 w 6128435"/>
              <a:gd name="connsiteY66-16116" fmla="*/ 3589869 h 6858000"/>
              <a:gd name="connsiteX67-16117" fmla="*/ 5620843 w 6128435"/>
              <a:gd name="connsiteY67-16118" fmla="*/ 3606745 h 6858000"/>
              <a:gd name="connsiteX68-16119" fmla="*/ 5655472 w 6128435"/>
              <a:gd name="connsiteY68-16120" fmla="*/ 3678877 h 6858000"/>
              <a:gd name="connsiteX69-16121" fmla="*/ 5680448 w 6128435"/>
              <a:gd name="connsiteY69-16122" fmla="*/ 3717760 h 6858000"/>
              <a:gd name="connsiteX70-16123" fmla="*/ 5683015 w 6128435"/>
              <a:gd name="connsiteY70-16124" fmla="*/ 3762025 h 6858000"/>
              <a:gd name="connsiteX71-16125" fmla="*/ 5696643 w 6128435"/>
              <a:gd name="connsiteY71-16126" fmla="*/ 3773888 h 6858000"/>
              <a:gd name="connsiteX72-16127" fmla="*/ 5699203 w 6128435"/>
              <a:gd name="connsiteY72-16128" fmla="*/ 3775823 h 6858000"/>
              <a:gd name="connsiteX73-16129" fmla="*/ 5704824 w 6128435"/>
              <a:gd name="connsiteY73-16130" fmla="*/ 3785966 h 6858000"/>
              <a:gd name="connsiteX74-16131" fmla="*/ 5712204 w 6128435"/>
              <a:gd name="connsiteY74-16132" fmla="*/ 3785830 h 6858000"/>
              <a:gd name="connsiteX75-16133" fmla="*/ 5724816 w 6128435"/>
              <a:gd name="connsiteY75-16134" fmla="*/ 3798949 h 6858000"/>
              <a:gd name="connsiteX76-16135" fmla="*/ 5733539 w 6128435"/>
              <a:gd name="connsiteY76-16136" fmla="*/ 3818457 h 6858000"/>
              <a:gd name="connsiteX77-16137" fmla="*/ 5768491 w 6128435"/>
              <a:gd name="connsiteY77-16138" fmla="*/ 3914399 h 6858000"/>
              <a:gd name="connsiteX78-16139" fmla="*/ 5793123 w 6128435"/>
              <a:gd name="connsiteY78-16140" fmla="*/ 3969952 h 6858000"/>
              <a:gd name="connsiteX79-16141" fmla="*/ 5808321 w 6128435"/>
              <a:gd name="connsiteY79-16142" fmla="*/ 3988153 h 6858000"/>
              <a:gd name="connsiteX80-16143" fmla="*/ 5825621 w 6128435"/>
              <a:gd name="connsiteY80-16144" fmla="*/ 4015525 h 6858000"/>
              <a:gd name="connsiteX81-16145" fmla="*/ 5860672 w 6128435"/>
              <a:gd name="connsiteY81-16146" fmla="*/ 4061579 h 6858000"/>
              <a:gd name="connsiteX82-16147" fmla="*/ 5872173 w 6128435"/>
              <a:gd name="connsiteY82-16148" fmla="*/ 4088497 h 6858000"/>
              <a:gd name="connsiteX83-16149" fmla="*/ 5883705 w 6128435"/>
              <a:gd name="connsiteY83-16150" fmla="*/ 4101899 h 6858000"/>
              <a:gd name="connsiteX84-16151" fmla="*/ 5885314 w 6128435"/>
              <a:gd name="connsiteY84-16152" fmla="*/ 4108387 h 6858000"/>
              <a:gd name="connsiteX85-16153" fmla="*/ 5894095 w 6128435"/>
              <a:gd name="connsiteY85-16154" fmla="*/ 4128857 h 6858000"/>
              <a:gd name="connsiteX86-16155" fmla="*/ 5898339 w 6128435"/>
              <a:gd name="connsiteY86-16156" fmla="*/ 4140800 h 6858000"/>
              <a:gd name="connsiteX87-16157" fmla="*/ 5899734 w 6128435"/>
              <a:gd name="connsiteY87-16158" fmla="*/ 4145632 h 6858000"/>
              <a:gd name="connsiteX88-16159" fmla="*/ 5903513 w 6128435"/>
              <a:gd name="connsiteY88-16160" fmla="*/ 4187661 h 6858000"/>
              <a:gd name="connsiteX89-16161" fmla="*/ 5917114 w 6128435"/>
              <a:gd name="connsiteY89-16162" fmla="*/ 4213096 h 6858000"/>
              <a:gd name="connsiteX90-16163" fmla="*/ 5921153 w 6128435"/>
              <a:gd name="connsiteY90-16164" fmla="*/ 4236222 h 6858000"/>
              <a:gd name="connsiteX91-16165" fmla="*/ 5924233 w 6128435"/>
              <a:gd name="connsiteY91-16166" fmla="*/ 4242060 h 6858000"/>
              <a:gd name="connsiteX92-16167" fmla="*/ 5928910 w 6128435"/>
              <a:gd name="connsiteY92-16168" fmla="*/ 4300973 h 6858000"/>
              <a:gd name="connsiteX93-16169" fmla="*/ 5939320 w 6128435"/>
              <a:gd name="connsiteY93-16170" fmla="*/ 4340435 h 6858000"/>
              <a:gd name="connsiteX94-16171" fmla="*/ 5946705 w 6128435"/>
              <a:gd name="connsiteY94-16172" fmla="*/ 4428051 h 6858000"/>
              <a:gd name="connsiteX95-16173" fmla="*/ 5949261 w 6128435"/>
              <a:gd name="connsiteY95-16174" fmla="*/ 4449185 h 6858000"/>
              <a:gd name="connsiteX96-16175" fmla="*/ 5957504 w 6128435"/>
              <a:gd name="connsiteY96-16176" fmla="*/ 4465911 h 6858000"/>
              <a:gd name="connsiteX97-16177" fmla="*/ 5964689 w 6128435"/>
              <a:gd name="connsiteY97-16178" fmla="*/ 4468532 h 6858000"/>
              <a:gd name="connsiteX98-16179" fmla="*/ 5967062 w 6128435"/>
              <a:gd name="connsiteY98-16180" fmla="*/ 4479923 h 6858000"/>
              <a:gd name="connsiteX99-16181" fmla="*/ 5968960 w 6128435"/>
              <a:gd name="connsiteY99-16182" fmla="*/ 4482655 h 6858000"/>
              <a:gd name="connsiteX100-16183" fmla="*/ 5978567 w 6128435"/>
              <a:gd name="connsiteY100-16184" fmla="*/ 4498605 h 6858000"/>
              <a:gd name="connsiteX101-16185" fmla="*/ 5980106 w 6128435"/>
              <a:gd name="connsiteY101-16186" fmla="*/ 4585087 h 6858000"/>
              <a:gd name="connsiteX102-16187" fmla="*/ 5998138 w 6128435"/>
              <a:gd name="connsiteY102-16188" fmla="*/ 4697518 h 6858000"/>
              <a:gd name="connsiteX103-16189" fmla="*/ 6013516 w 6128435"/>
              <a:gd name="connsiteY103-16190" fmla="*/ 4786619 h 6858000"/>
              <a:gd name="connsiteX104-16191" fmla="*/ 6025404 w 6128435"/>
              <a:gd name="connsiteY104-16192" fmla="*/ 4858148 h 6858000"/>
              <a:gd name="connsiteX105-16193" fmla="*/ 6007749 w 6128435"/>
              <a:gd name="connsiteY105-16194" fmla="*/ 4964715 h 6858000"/>
              <a:gd name="connsiteX106-16195" fmla="*/ 6005269 w 6128435"/>
              <a:gd name="connsiteY106-16196" fmla="*/ 5150567 h 6858000"/>
              <a:gd name="connsiteX107-16197" fmla="*/ 6001127 w 6128435"/>
              <a:gd name="connsiteY107-16198" fmla="*/ 5164609 h 6858000"/>
              <a:gd name="connsiteX108-16199" fmla="*/ 5996647 w 6128435"/>
              <a:gd name="connsiteY108-16200" fmla="*/ 5185640 h 6858000"/>
              <a:gd name="connsiteX109-16201" fmla="*/ 5998514 w 6128435"/>
              <a:gd name="connsiteY109-16202" fmla="*/ 5189673 h 6858000"/>
              <a:gd name="connsiteX110-16203" fmla="*/ 5995970 w 6128435"/>
              <a:gd name="connsiteY110-16204" fmla="*/ 5221547 h 6858000"/>
              <a:gd name="connsiteX111-16205" fmla="*/ 5997218 w 6128435"/>
              <a:gd name="connsiteY111-16206" fmla="*/ 5222031 h 6858000"/>
              <a:gd name="connsiteX112-16207" fmla="*/ 6002116 w 6128435"/>
              <a:gd name="connsiteY112-16208" fmla="*/ 5231223 h 6858000"/>
              <a:gd name="connsiteX113-16209" fmla="*/ 6008541 w 6128435"/>
              <a:gd name="connsiteY113-16210" fmla="*/ 5248680 h 6858000"/>
              <a:gd name="connsiteX114-16211" fmla="*/ 6039260 w 6128435"/>
              <a:gd name="connsiteY114-16212" fmla="*/ 5289518 h 6858000"/>
              <a:gd name="connsiteX115-16213" fmla="*/ 6036748 w 6128435"/>
              <a:gd name="connsiteY115-16214" fmla="*/ 5322752 h 6858000"/>
              <a:gd name="connsiteX116-16215" fmla="*/ 6036943 w 6128435"/>
              <a:gd name="connsiteY116-16216" fmla="*/ 5329480 h 6858000"/>
              <a:gd name="connsiteX117-16217" fmla="*/ 6037236 w 6128435"/>
              <a:gd name="connsiteY117-16218" fmla="*/ 5329634 h 6858000"/>
              <a:gd name="connsiteX118-16219" fmla="*/ 6038019 w 6128435"/>
              <a:gd name="connsiteY118-16220" fmla="*/ 5336764 h 6858000"/>
              <a:gd name="connsiteX119-16221" fmla="*/ 6037298 w 6128435"/>
              <a:gd name="connsiteY119-16222" fmla="*/ 5341753 h 6858000"/>
              <a:gd name="connsiteX120-16223" fmla="*/ 6037677 w 6128435"/>
              <a:gd name="connsiteY120-16224" fmla="*/ 5354807 h 6858000"/>
              <a:gd name="connsiteX121-16225" fmla="*/ 6039728 w 6128435"/>
              <a:gd name="connsiteY121-16226" fmla="*/ 5359416 h 6858000"/>
              <a:gd name="connsiteX122-16227" fmla="*/ 6043311 w 6128435"/>
              <a:gd name="connsiteY122-16228" fmla="*/ 5361407 h 6858000"/>
              <a:gd name="connsiteX123-16229" fmla="*/ 6042954 w 6128435"/>
              <a:gd name="connsiteY123-16230" fmla="*/ 5362576 h 6858000"/>
              <a:gd name="connsiteX124-16231" fmla="*/ 6053435 w 6128435"/>
              <a:gd name="connsiteY124-16232" fmla="*/ 5387547 h 6858000"/>
              <a:gd name="connsiteX125-16233" fmla="*/ 6065933 w 6128435"/>
              <a:gd name="connsiteY125-16234" fmla="*/ 5443002 h 6858000"/>
              <a:gd name="connsiteX126-16235" fmla="*/ 6068640 w 6128435"/>
              <a:gd name="connsiteY126-16236" fmla="*/ 5474503 h 6858000"/>
              <a:gd name="connsiteX127-16237" fmla="*/ 6080922 w 6128435"/>
              <a:gd name="connsiteY127-16238" fmla="*/ 5561070 h 6858000"/>
              <a:gd name="connsiteX128-16239" fmla="*/ 6096949 w 6128435"/>
              <a:gd name="connsiteY128-16240" fmla="*/ 5648179 h 6858000"/>
              <a:gd name="connsiteX129-16241" fmla="*/ 6125703 w 6128435"/>
              <a:gd name="connsiteY129-16242" fmla="*/ 5692894 h 6858000"/>
              <a:gd name="connsiteX130-16243" fmla="*/ 6126670 w 6128435"/>
              <a:gd name="connsiteY130-16244" fmla="*/ 5697882 h 6858000"/>
              <a:gd name="connsiteX131-16245" fmla="*/ 6124061 w 6128435"/>
              <a:gd name="connsiteY131-16246" fmla="*/ 5710294 h 6858000"/>
              <a:gd name="connsiteX132-16247" fmla="*/ 6122213 w 6128435"/>
              <a:gd name="connsiteY132-16248" fmla="*/ 5714762 h 6858000"/>
              <a:gd name="connsiteX133-16249" fmla="*/ 6121353 w 6128435"/>
              <a:gd name="connsiteY133-16250" fmla="*/ 5721725 h 6858000"/>
              <a:gd name="connsiteX134-16251" fmla="*/ 6121607 w 6128435"/>
              <a:gd name="connsiteY134-16252" fmla="*/ 5721959 h 6858000"/>
              <a:gd name="connsiteX135-16253" fmla="*/ 6120262 w 6128435"/>
              <a:gd name="connsiteY135-16254" fmla="*/ 5728358 h 6858000"/>
              <a:gd name="connsiteX136-16255" fmla="*/ 6110194 w 6128435"/>
              <a:gd name="connsiteY136-16256" fmla="*/ 5758853 h 6858000"/>
              <a:gd name="connsiteX137-16257" fmla="*/ 6127519 w 6128435"/>
              <a:gd name="connsiteY137-16258" fmla="*/ 5865775 h 6858000"/>
              <a:gd name="connsiteX138-16259" fmla="*/ 6128435 w 6128435"/>
              <a:gd name="connsiteY138-16260" fmla="*/ 5870164 h 6858000"/>
              <a:gd name="connsiteX139-16261" fmla="*/ 6119217 w 6128435"/>
              <a:gd name="connsiteY139-16262" fmla="*/ 5888542 h 6858000"/>
              <a:gd name="connsiteX140-16263" fmla="*/ 6115966 w 6128435"/>
              <a:gd name="connsiteY140-16264" fmla="*/ 5898387 h 6858000"/>
              <a:gd name="connsiteX141-16265" fmla="*/ 6111924 w 6128435"/>
              <a:gd name="connsiteY141-16266" fmla="*/ 5900444 h 6858000"/>
              <a:gd name="connsiteX142-16267" fmla="*/ 6108716 w 6128435"/>
              <a:gd name="connsiteY142-16268" fmla="*/ 5915345 h 6858000"/>
              <a:gd name="connsiteX143-16269" fmla="*/ 6109524 w 6128435"/>
              <a:gd name="connsiteY143-16270" fmla="*/ 5917328 h 6858000"/>
              <a:gd name="connsiteX144-16271" fmla="*/ 6102493 w 6128435"/>
              <a:gd name="connsiteY144-16272" fmla="*/ 5928602 h 6858000"/>
              <a:gd name="connsiteX145-16273" fmla="*/ 6056863 w 6128435"/>
              <a:gd name="connsiteY145-16274" fmla="*/ 6000643 h 6858000"/>
              <a:gd name="connsiteX146-16275" fmla="*/ 6045436 w 6128435"/>
              <a:gd name="connsiteY146-16276" fmla="*/ 6124480 h 6858000"/>
              <a:gd name="connsiteX147-16277" fmla="*/ 6030489 w 6128435"/>
              <a:gd name="connsiteY147-16278" fmla="*/ 6317666 h 6858000"/>
              <a:gd name="connsiteX148-16279" fmla="*/ 6007492 w 6128435"/>
              <a:gd name="connsiteY148-16280" fmla="*/ 6440818 h 6858000"/>
              <a:gd name="connsiteX149-16281" fmla="*/ 6009467 w 6128435"/>
              <a:gd name="connsiteY149-16282" fmla="*/ 6487076 h 6858000"/>
              <a:gd name="connsiteX150-16283" fmla="*/ 5995064 w 6128435"/>
              <a:gd name="connsiteY150-16284" fmla="*/ 6540791 h 6858000"/>
              <a:gd name="connsiteX151-16285" fmla="*/ 5996309 w 6128435"/>
              <a:gd name="connsiteY151-16286" fmla="*/ 6543961 h 6858000"/>
              <a:gd name="connsiteX152-16287" fmla="*/ 5996048 w 6128435"/>
              <a:gd name="connsiteY152-16288" fmla="*/ 6555444 h 6858000"/>
              <a:gd name="connsiteX153-16289" fmla="*/ 6002524 w 6128435"/>
              <a:gd name="connsiteY153-16290" fmla="*/ 6560188 h 6858000"/>
              <a:gd name="connsiteX154-16291" fmla="*/ 6006823 w 6128435"/>
              <a:gd name="connsiteY154-16292" fmla="*/ 6578546 h 6858000"/>
              <a:gd name="connsiteX155-16293" fmla="*/ 6004510 w 6128435"/>
              <a:gd name="connsiteY155-16294" fmla="*/ 6599256 h 6858000"/>
              <a:gd name="connsiteX156-16295" fmla="*/ 5986207 w 6128435"/>
              <a:gd name="connsiteY156-16296" fmla="*/ 6695855 h 6858000"/>
              <a:gd name="connsiteX157-16297" fmla="*/ 5979428 w 6128435"/>
              <a:gd name="connsiteY157-16298" fmla="*/ 6754678 h 6858000"/>
              <a:gd name="connsiteX158-16299" fmla="*/ 5983398 w 6128435"/>
              <a:gd name="connsiteY158-16300" fmla="*/ 6778641 h 6858000"/>
              <a:gd name="connsiteX159-16301" fmla="*/ 5984543 w 6128435"/>
              <a:gd name="connsiteY159-16302" fmla="*/ 6811016 h 6858000"/>
              <a:gd name="connsiteX160-16303" fmla="*/ 5981802 w 6128435"/>
              <a:gd name="connsiteY160-16304" fmla="*/ 6838578 h 6858000"/>
              <a:gd name="connsiteX161-16305" fmla="*/ 5979671 w 6128435"/>
              <a:gd name="connsiteY161-16306" fmla="*/ 6858000 h 6858000"/>
              <a:gd name="connsiteX162-16307" fmla="*/ 0 w 6128435"/>
              <a:gd name="connsiteY162-16308" fmla="*/ 6858000 h 6858000"/>
              <a:gd name="connsiteX163-16309" fmla="*/ 0 w 6128435"/>
              <a:gd name="connsiteY163-16310" fmla="*/ 0 h 6858000"/>
              <a:gd name="connsiteX0-16311" fmla="*/ 0 w 6128435"/>
              <a:gd name="connsiteY0-16312" fmla="*/ 0 h 6858000"/>
              <a:gd name="connsiteX1-16313" fmla="*/ 4965888 w 6128435"/>
              <a:gd name="connsiteY1-16314" fmla="*/ 0 h 6858000"/>
              <a:gd name="connsiteX2-16315" fmla="*/ 4967767 w 6128435"/>
              <a:gd name="connsiteY2-16316" fmla="*/ 7930 h 6858000"/>
              <a:gd name="connsiteX3-16317" fmla="*/ 4979444 w 6128435"/>
              <a:gd name="connsiteY3-16318" fmla="*/ 43921 h 6858000"/>
              <a:gd name="connsiteX4-16319" fmla="*/ 5021173 w 6128435"/>
              <a:gd name="connsiteY4-16320" fmla="*/ 123738 h 6858000"/>
              <a:gd name="connsiteX5-16321" fmla="*/ 5075458 w 6128435"/>
              <a:gd name="connsiteY5-16322" fmla="*/ 264355 h 6858000"/>
              <a:gd name="connsiteX6-16323" fmla="*/ 5081175 w 6128435"/>
              <a:gd name="connsiteY6-16324" fmla="*/ 277448 h 6858000"/>
              <a:gd name="connsiteX7-16325" fmla="*/ 5097011 w 6128435"/>
              <a:gd name="connsiteY7-16326" fmla="*/ 355616 h 6858000"/>
              <a:gd name="connsiteX8-16327" fmla="*/ 5130982 w 6128435"/>
              <a:gd name="connsiteY8-16328" fmla="*/ 412030 h 6858000"/>
              <a:gd name="connsiteX9-16329" fmla="*/ 5153000 w 6128435"/>
              <a:gd name="connsiteY9-16330" fmla="*/ 507134 h 6858000"/>
              <a:gd name="connsiteX10-16331" fmla="*/ 5171282 w 6128435"/>
              <a:gd name="connsiteY10-16332" fmla="*/ 602071 h 6858000"/>
              <a:gd name="connsiteX11-16333" fmla="*/ 5176196 w 6128435"/>
              <a:gd name="connsiteY11-16334" fmla="*/ 636822 h 6858000"/>
              <a:gd name="connsiteX12-16335" fmla="*/ 5189051 w 6128435"/>
              <a:gd name="connsiteY12-16336" fmla="*/ 782518 h 6858000"/>
              <a:gd name="connsiteX13-16337" fmla="*/ 5210428 w 6128435"/>
              <a:gd name="connsiteY13-16338" fmla="*/ 815772 h 6858000"/>
              <a:gd name="connsiteX14-16339" fmla="*/ 5221088 w 6128435"/>
              <a:gd name="connsiteY14-16340" fmla="*/ 860193 h 6858000"/>
              <a:gd name="connsiteX15-16341" fmla="*/ 5230806 w 6128435"/>
              <a:gd name="connsiteY15-16342" fmla="*/ 961354 h 6858000"/>
              <a:gd name="connsiteX16-16343" fmla="*/ 5201018 w 6128435"/>
              <a:gd name="connsiteY16-16344" fmla="*/ 1095027 h 6858000"/>
              <a:gd name="connsiteX17-16345" fmla="*/ 5202153 w 6128435"/>
              <a:gd name="connsiteY17-16346" fmla="*/ 1133224 h 6858000"/>
              <a:gd name="connsiteX18-16347" fmla="*/ 5207370 w 6128435"/>
              <a:gd name="connsiteY18-16348" fmla="*/ 1138097 h 6858000"/>
              <a:gd name="connsiteX19-16349" fmla="*/ 5189234 w 6128435"/>
              <a:gd name="connsiteY19-16350" fmla="*/ 1193495 h 6858000"/>
              <a:gd name="connsiteX20-16351" fmla="*/ 5202769 w 6128435"/>
              <a:gd name="connsiteY20-16352" fmla="*/ 1269450 h 6858000"/>
              <a:gd name="connsiteX21-16353" fmla="*/ 5225968 w 6128435"/>
              <a:gd name="connsiteY21-16354" fmla="*/ 1357994 h 6858000"/>
              <a:gd name="connsiteX22-16355" fmla="*/ 5233819 w 6128435"/>
              <a:gd name="connsiteY22-16356" fmla="*/ 1380922 h 6858000"/>
              <a:gd name="connsiteX23-16357" fmla="*/ 5237226 w 6128435"/>
              <a:gd name="connsiteY23-16358" fmla="*/ 1441327 h 6858000"/>
              <a:gd name="connsiteX24-16359" fmla="*/ 5244434 w 6128435"/>
              <a:gd name="connsiteY24-16360" fmla="*/ 1580810 h 6858000"/>
              <a:gd name="connsiteX25-16361" fmla="*/ 5263491 w 6128435"/>
              <a:gd name="connsiteY25-16362" fmla="*/ 1642938 h 6858000"/>
              <a:gd name="connsiteX26-16363" fmla="*/ 5261314 w 6128435"/>
              <a:gd name="connsiteY26-16364" fmla="*/ 1689177 h 6858000"/>
              <a:gd name="connsiteX27-16365" fmla="*/ 5259788 w 6128435"/>
              <a:gd name="connsiteY27-16366" fmla="*/ 1768516 h 6858000"/>
              <a:gd name="connsiteX28-16367" fmla="*/ 5255696 w 6128435"/>
              <a:gd name="connsiteY28-16368" fmla="*/ 1953770 h 6858000"/>
              <a:gd name="connsiteX29-16369" fmla="*/ 5252592 w 6128435"/>
              <a:gd name="connsiteY29-16370" fmla="*/ 2092210 h 6858000"/>
              <a:gd name="connsiteX30-16371" fmla="*/ 5264303 w 6128435"/>
              <a:gd name="connsiteY30-16372" fmla="*/ 2225157 h 6858000"/>
              <a:gd name="connsiteX31-16373" fmla="*/ 5254949 w 6128435"/>
              <a:gd name="connsiteY31-16374" fmla="*/ 2236160 h 6858000"/>
              <a:gd name="connsiteX32-16375" fmla="*/ 5250104 w 6128435"/>
              <a:gd name="connsiteY32-16376" fmla="*/ 2249166 h 6858000"/>
              <a:gd name="connsiteX33-16377" fmla="*/ 5251214 w 6128435"/>
              <a:gd name="connsiteY33-16378" fmla="*/ 2250944 h 6858000"/>
              <a:gd name="connsiteX34-16379" fmla="*/ 5250644 w 6128435"/>
              <a:gd name="connsiteY34-16380" fmla="*/ 2266619 h 6858000"/>
              <a:gd name="connsiteX35-16381" fmla="*/ 5247111 w 6128435"/>
              <a:gd name="connsiteY35-16382" fmla="*/ 2269679 h 6858000"/>
              <a:gd name="connsiteX36-16383" fmla="*/ 5279312 w 6128435"/>
              <a:gd name="connsiteY36-16384" fmla="*/ 2302757 h 6858000"/>
              <a:gd name="connsiteX37-16385" fmla="*/ 5293877 w 6128435"/>
              <a:gd name="connsiteY37-16386" fmla="*/ 2368649 h 6858000"/>
              <a:gd name="connsiteX38-16387" fmla="*/ 5311338 w 6128435"/>
              <a:gd name="connsiteY38-16388" fmla="*/ 2404034 h 6858000"/>
              <a:gd name="connsiteX39-16389" fmla="*/ 5338366 w 6128435"/>
              <a:gd name="connsiteY39-16390" fmla="*/ 2465052 h 6858000"/>
              <a:gd name="connsiteX40-16391" fmla="*/ 5371263 w 6128435"/>
              <a:gd name="connsiteY40-16392" fmla="*/ 2586413 h 6858000"/>
              <a:gd name="connsiteX41-16393" fmla="*/ 5407503 w 6128435"/>
              <a:gd name="connsiteY41-16394" fmla="*/ 2786290 h 6858000"/>
              <a:gd name="connsiteX42-16395" fmla="*/ 5407356 w 6128435"/>
              <a:gd name="connsiteY42-16396" fmla="*/ 2787545 h 6858000"/>
              <a:gd name="connsiteX43-16397" fmla="*/ 5411130 w 6128435"/>
              <a:gd name="connsiteY43-16398" fmla="*/ 2788640 h 6858000"/>
              <a:gd name="connsiteX44-16399" fmla="*/ 5416439 w 6128435"/>
              <a:gd name="connsiteY44-16400" fmla="*/ 2805666 h 6858000"/>
              <a:gd name="connsiteX45-16401" fmla="*/ 5416589 w 6128435"/>
              <a:gd name="connsiteY45-16402" fmla="*/ 2810822 h 6858000"/>
              <a:gd name="connsiteX46-16403" fmla="*/ 5418542 w 6128435"/>
              <a:gd name="connsiteY46-16404" fmla="*/ 2817745 h 6858000"/>
              <a:gd name="connsiteX47-16405" fmla="*/ 5418847 w 6128435"/>
              <a:gd name="connsiteY47-16406" fmla="*/ 2817825 h 6858000"/>
              <a:gd name="connsiteX48-16407" fmla="*/ 5457023 w 6128435"/>
              <a:gd name="connsiteY48-16408" fmla="*/ 2858292 h 6858000"/>
              <a:gd name="connsiteX49-16409" fmla="*/ 5479298 w 6128435"/>
              <a:gd name="connsiteY49-16410" fmla="*/ 2947791 h 6858000"/>
              <a:gd name="connsiteX50-16411" fmla="*/ 5481770 w 6128435"/>
              <a:gd name="connsiteY50-16412" fmla="*/ 2951352 h 6858000"/>
              <a:gd name="connsiteX51-16413" fmla="*/ 5482045 w 6128435"/>
              <a:gd name="connsiteY51-16414" fmla="*/ 2984371 h 6858000"/>
              <a:gd name="connsiteX52-16415" fmla="*/ 5482415 w 6128435"/>
              <a:gd name="connsiteY52-16416" fmla="*/ 3004079 h 6858000"/>
              <a:gd name="connsiteX53-16417" fmla="*/ 5483865 w 6128435"/>
              <a:gd name="connsiteY53-16418" fmla="*/ 3005467 h 6858000"/>
              <a:gd name="connsiteX54-16419" fmla="*/ 5482236 w 6128435"/>
              <a:gd name="connsiteY54-16420" fmla="*/ 3019791 h 6858000"/>
              <a:gd name="connsiteX55-16421" fmla="*/ 5481505 w 6128435"/>
              <a:gd name="connsiteY55-16422" fmla="*/ 3095286 h 6858000"/>
              <a:gd name="connsiteX56-16423" fmla="*/ 5477595 w 6128435"/>
              <a:gd name="connsiteY56-16424" fmla="*/ 3250534 h 6858000"/>
              <a:gd name="connsiteX57-16425" fmla="*/ 5532836 w 6128435"/>
              <a:gd name="connsiteY57-16426" fmla="*/ 3353840 h 6858000"/>
              <a:gd name="connsiteX58-16427" fmla="*/ 5561229 w 6128435"/>
              <a:gd name="connsiteY58-16428" fmla="*/ 3395784 h 6858000"/>
              <a:gd name="connsiteX59-16429" fmla="*/ 5589758 w 6128435"/>
              <a:gd name="connsiteY59-16430" fmla="*/ 3506453 h 6858000"/>
              <a:gd name="connsiteX60-16431" fmla="*/ 5596144 w 6128435"/>
              <a:gd name="connsiteY60-16432" fmla="*/ 3534624 h 6858000"/>
              <a:gd name="connsiteX61-16433" fmla="*/ 5597750 w 6128435"/>
              <a:gd name="connsiteY61-16434" fmla="*/ 3534129 h 6858000"/>
              <a:gd name="connsiteX62-16435" fmla="*/ 5599700 w 6128435"/>
              <a:gd name="connsiteY62-16436" fmla="*/ 3547221 h 6858000"/>
              <a:gd name="connsiteX63-16437" fmla="*/ 5615031 w 6128435"/>
              <a:gd name="connsiteY63-16438" fmla="*/ 3557482 h 6858000"/>
              <a:gd name="connsiteX64-16439" fmla="*/ 5618377 w 6128435"/>
              <a:gd name="connsiteY64-16440" fmla="*/ 3588431 h 6858000"/>
              <a:gd name="connsiteX65-16441" fmla="*/ 5612155 w 6128435"/>
              <a:gd name="connsiteY65-16442" fmla="*/ 3589869 h 6858000"/>
              <a:gd name="connsiteX66-16443" fmla="*/ 5620843 w 6128435"/>
              <a:gd name="connsiteY66-16444" fmla="*/ 3606745 h 6858000"/>
              <a:gd name="connsiteX67-16445" fmla="*/ 5655472 w 6128435"/>
              <a:gd name="connsiteY67-16446" fmla="*/ 3678877 h 6858000"/>
              <a:gd name="connsiteX68-16447" fmla="*/ 5680448 w 6128435"/>
              <a:gd name="connsiteY68-16448" fmla="*/ 3717760 h 6858000"/>
              <a:gd name="connsiteX69-16449" fmla="*/ 5683015 w 6128435"/>
              <a:gd name="connsiteY69-16450" fmla="*/ 3762025 h 6858000"/>
              <a:gd name="connsiteX70-16451" fmla="*/ 5696643 w 6128435"/>
              <a:gd name="connsiteY70-16452" fmla="*/ 3773888 h 6858000"/>
              <a:gd name="connsiteX71-16453" fmla="*/ 5699203 w 6128435"/>
              <a:gd name="connsiteY71-16454" fmla="*/ 3775823 h 6858000"/>
              <a:gd name="connsiteX72-16455" fmla="*/ 5704824 w 6128435"/>
              <a:gd name="connsiteY72-16456" fmla="*/ 3785966 h 6858000"/>
              <a:gd name="connsiteX73-16457" fmla="*/ 5712204 w 6128435"/>
              <a:gd name="connsiteY73-16458" fmla="*/ 3785830 h 6858000"/>
              <a:gd name="connsiteX74-16459" fmla="*/ 5724816 w 6128435"/>
              <a:gd name="connsiteY74-16460" fmla="*/ 3798949 h 6858000"/>
              <a:gd name="connsiteX75-16461" fmla="*/ 5733539 w 6128435"/>
              <a:gd name="connsiteY75-16462" fmla="*/ 3818457 h 6858000"/>
              <a:gd name="connsiteX76-16463" fmla="*/ 5768491 w 6128435"/>
              <a:gd name="connsiteY76-16464" fmla="*/ 3914399 h 6858000"/>
              <a:gd name="connsiteX77-16465" fmla="*/ 5793123 w 6128435"/>
              <a:gd name="connsiteY77-16466" fmla="*/ 3969952 h 6858000"/>
              <a:gd name="connsiteX78-16467" fmla="*/ 5808321 w 6128435"/>
              <a:gd name="connsiteY78-16468" fmla="*/ 3988153 h 6858000"/>
              <a:gd name="connsiteX79-16469" fmla="*/ 5825621 w 6128435"/>
              <a:gd name="connsiteY79-16470" fmla="*/ 4015525 h 6858000"/>
              <a:gd name="connsiteX80-16471" fmla="*/ 5860672 w 6128435"/>
              <a:gd name="connsiteY80-16472" fmla="*/ 4061579 h 6858000"/>
              <a:gd name="connsiteX81-16473" fmla="*/ 5872173 w 6128435"/>
              <a:gd name="connsiteY81-16474" fmla="*/ 4088497 h 6858000"/>
              <a:gd name="connsiteX82-16475" fmla="*/ 5883705 w 6128435"/>
              <a:gd name="connsiteY82-16476" fmla="*/ 4101899 h 6858000"/>
              <a:gd name="connsiteX83-16477" fmla="*/ 5885314 w 6128435"/>
              <a:gd name="connsiteY83-16478" fmla="*/ 4108387 h 6858000"/>
              <a:gd name="connsiteX84-16479" fmla="*/ 5894095 w 6128435"/>
              <a:gd name="connsiteY84-16480" fmla="*/ 4128857 h 6858000"/>
              <a:gd name="connsiteX85-16481" fmla="*/ 5898339 w 6128435"/>
              <a:gd name="connsiteY85-16482" fmla="*/ 4140800 h 6858000"/>
              <a:gd name="connsiteX86-16483" fmla="*/ 5899734 w 6128435"/>
              <a:gd name="connsiteY86-16484" fmla="*/ 4145632 h 6858000"/>
              <a:gd name="connsiteX87-16485" fmla="*/ 5903513 w 6128435"/>
              <a:gd name="connsiteY87-16486" fmla="*/ 4187661 h 6858000"/>
              <a:gd name="connsiteX88-16487" fmla="*/ 5917114 w 6128435"/>
              <a:gd name="connsiteY88-16488" fmla="*/ 4213096 h 6858000"/>
              <a:gd name="connsiteX89-16489" fmla="*/ 5921153 w 6128435"/>
              <a:gd name="connsiteY89-16490" fmla="*/ 4236222 h 6858000"/>
              <a:gd name="connsiteX90-16491" fmla="*/ 5924233 w 6128435"/>
              <a:gd name="connsiteY90-16492" fmla="*/ 4242060 h 6858000"/>
              <a:gd name="connsiteX91-16493" fmla="*/ 5928910 w 6128435"/>
              <a:gd name="connsiteY91-16494" fmla="*/ 4300973 h 6858000"/>
              <a:gd name="connsiteX92-16495" fmla="*/ 5939320 w 6128435"/>
              <a:gd name="connsiteY92-16496" fmla="*/ 4340435 h 6858000"/>
              <a:gd name="connsiteX93-16497" fmla="*/ 5946705 w 6128435"/>
              <a:gd name="connsiteY93-16498" fmla="*/ 4428051 h 6858000"/>
              <a:gd name="connsiteX94-16499" fmla="*/ 5949261 w 6128435"/>
              <a:gd name="connsiteY94-16500" fmla="*/ 4449185 h 6858000"/>
              <a:gd name="connsiteX95-16501" fmla="*/ 5957504 w 6128435"/>
              <a:gd name="connsiteY95-16502" fmla="*/ 4465911 h 6858000"/>
              <a:gd name="connsiteX96-16503" fmla="*/ 5964689 w 6128435"/>
              <a:gd name="connsiteY96-16504" fmla="*/ 4468532 h 6858000"/>
              <a:gd name="connsiteX97-16505" fmla="*/ 5967062 w 6128435"/>
              <a:gd name="connsiteY97-16506" fmla="*/ 4479923 h 6858000"/>
              <a:gd name="connsiteX98-16507" fmla="*/ 5968960 w 6128435"/>
              <a:gd name="connsiteY98-16508" fmla="*/ 4482655 h 6858000"/>
              <a:gd name="connsiteX99-16509" fmla="*/ 5978567 w 6128435"/>
              <a:gd name="connsiteY99-16510" fmla="*/ 4498605 h 6858000"/>
              <a:gd name="connsiteX100-16511" fmla="*/ 5980106 w 6128435"/>
              <a:gd name="connsiteY100-16512" fmla="*/ 4585087 h 6858000"/>
              <a:gd name="connsiteX101-16513" fmla="*/ 5998138 w 6128435"/>
              <a:gd name="connsiteY101-16514" fmla="*/ 4697518 h 6858000"/>
              <a:gd name="connsiteX102-16515" fmla="*/ 6013516 w 6128435"/>
              <a:gd name="connsiteY102-16516" fmla="*/ 4786619 h 6858000"/>
              <a:gd name="connsiteX103-16517" fmla="*/ 6025404 w 6128435"/>
              <a:gd name="connsiteY103-16518" fmla="*/ 4858148 h 6858000"/>
              <a:gd name="connsiteX104-16519" fmla="*/ 6007749 w 6128435"/>
              <a:gd name="connsiteY104-16520" fmla="*/ 4964715 h 6858000"/>
              <a:gd name="connsiteX105-16521" fmla="*/ 6005269 w 6128435"/>
              <a:gd name="connsiteY105-16522" fmla="*/ 5150567 h 6858000"/>
              <a:gd name="connsiteX106-16523" fmla="*/ 6001127 w 6128435"/>
              <a:gd name="connsiteY106-16524" fmla="*/ 5164609 h 6858000"/>
              <a:gd name="connsiteX107-16525" fmla="*/ 5996647 w 6128435"/>
              <a:gd name="connsiteY107-16526" fmla="*/ 5185640 h 6858000"/>
              <a:gd name="connsiteX108-16527" fmla="*/ 5998514 w 6128435"/>
              <a:gd name="connsiteY108-16528" fmla="*/ 5189673 h 6858000"/>
              <a:gd name="connsiteX109-16529" fmla="*/ 5995970 w 6128435"/>
              <a:gd name="connsiteY109-16530" fmla="*/ 5221547 h 6858000"/>
              <a:gd name="connsiteX110-16531" fmla="*/ 5997218 w 6128435"/>
              <a:gd name="connsiteY110-16532" fmla="*/ 5222031 h 6858000"/>
              <a:gd name="connsiteX111-16533" fmla="*/ 6002116 w 6128435"/>
              <a:gd name="connsiteY111-16534" fmla="*/ 5231223 h 6858000"/>
              <a:gd name="connsiteX112-16535" fmla="*/ 6008541 w 6128435"/>
              <a:gd name="connsiteY112-16536" fmla="*/ 5248680 h 6858000"/>
              <a:gd name="connsiteX113-16537" fmla="*/ 6039260 w 6128435"/>
              <a:gd name="connsiteY113-16538" fmla="*/ 5289518 h 6858000"/>
              <a:gd name="connsiteX114-16539" fmla="*/ 6036748 w 6128435"/>
              <a:gd name="connsiteY114-16540" fmla="*/ 5322752 h 6858000"/>
              <a:gd name="connsiteX115-16541" fmla="*/ 6036943 w 6128435"/>
              <a:gd name="connsiteY115-16542" fmla="*/ 5329480 h 6858000"/>
              <a:gd name="connsiteX116-16543" fmla="*/ 6037236 w 6128435"/>
              <a:gd name="connsiteY116-16544" fmla="*/ 5329634 h 6858000"/>
              <a:gd name="connsiteX117-16545" fmla="*/ 6038019 w 6128435"/>
              <a:gd name="connsiteY117-16546" fmla="*/ 5336764 h 6858000"/>
              <a:gd name="connsiteX118-16547" fmla="*/ 6037298 w 6128435"/>
              <a:gd name="connsiteY118-16548" fmla="*/ 5341753 h 6858000"/>
              <a:gd name="connsiteX119-16549" fmla="*/ 6037677 w 6128435"/>
              <a:gd name="connsiteY119-16550" fmla="*/ 5354807 h 6858000"/>
              <a:gd name="connsiteX120-16551" fmla="*/ 6039728 w 6128435"/>
              <a:gd name="connsiteY120-16552" fmla="*/ 5359416 h 6858000"/>
              <a:gd name="connsiteX121-16553" fmla="*/ 6043311 w 6128435"/>
              <a:gd name="connsiteY121-16554" fmla="*/ 5361407 h 6858000"/>
              <a:gd name="connsiteX122-16555" fmla="*/ 6042954 w 6128435"/>
              <a:gd name="connsiteY122-16556" fmla="*/ 5362576 h 6858000"/>
              <a:gd name="connsiteX123-16557" fmla="*/ 6053435 w 6128435"/>
              <a:gd name="connsiteY123-16558" fmla="*/ 5387547 h 6858000"/>
              <a:gd name="connsiteX124-16559" fmla="*/ 6065933 w 6128435"/>
              <a:gd name="connsiteY124-16560" fmla="*/ 5443002 h 6858000"/>
              <a:gd name="connsiteX125-16561" fmla="*/ 6068640 w 6128435"/>
              <a:gd name="connsiteY125-16562" fmla="*/ 5474503 h 6858000"/>
              <a:gd name="connsiteX126-16563" fmla="*/ 6080922 w 6128435"/>
              <a:gd name="connsiteY126-16564" fmla="*/ 5561070 h 6858000"/>
              <a:gd name="connsiteX127-16565" fmla="*/ 6096949 w 6128435"/>
              <a:gd name="connsiteY127-16566" fmla="*/ 5648179 h 6858000"/>
              <a:gd name="connsiteX128-16567" fmla="*/ 6125703 w 6128435"/>
              <a:gd name="connsiteY128-16568" fmla="*/ 5692894 h 6858000"/>
              <a:gd name="connsiteX129-16569" fmla="*/ 6126670 w 6128435"/>
              <a:gd name="connsiteY129-16570" fmla="*/ 5697882 h 6858000"/>
              <a:gd name="connsiteX130-16571" fmla="*/ 6124061 w 6128435"/>
              <a:gd name="connsiteY130-16572" fmla="*/ 5710294 h 6858000"/>
              <a:gd name="connsiteX131-16573" fmla="*/ 6122213 w 6128435"/>
              <a:gd name="connsiteY131-16574" fmla="*/ 5714762 h 6858000"/>
              <a:gd name="connsiteX132-16575" fmla="*/ 6121353 w 6128435"/>
              <a:gd name="connsiteY132-16576" fmla="*/ 5721725 h 6858000"/>
              <a:gd name="connsiteX133-16577" fmla="*/ 6121607 w 6128435"/>
              <a:gd name="connsiteY133-16578" fmla="*/ 5721959 h 6858000"/>
              <a:gd name="connsiteX134-16579" fmla="*/ 6120262 w 6128435"/>
              <a:gd name="connsiteY134-16580" fmla="*/ 5728358 h 6858000"/>
              <a:gd name="connsiteX135-16581" fmla="*/ 6110194 w 6128435"/>
              <a:gd name="connsiteY135-16582" fmla="*/ 5758853 h 6858000"/>
              <a:gd name="connsiteX136-16583" fmla="*/ 6127519 w 6128435"/>
              <a:gd name="connsiteY136-16584" fmla="*/ 5865775 h 6858000"/>
              <a:gd name="connsiteX137-16585" fmla="*/ 6128435 w 6128435"/>
              <a:gd name="connsiteY137-16586" fmla="*/ 5870164 h 6858000"/>
              <a:gd name="connsiteX138-16587" fmla="*/ 6119217 w 6128435"/>
              <a:gd name="connsiteY138-16588" fmla="*/ 5888542 h 6858000"/>
              <a:gd name="connsiteX139-16589" fmla="*/ 6115966 w 6128435"/>
              <a:gd name="connsiteY139-16590" fmla="*/ 5898387 h 6858000"/>
              <a:gd name="connsiteX140-16591" fmla="*/ 6111924 w 6128435"/>
              <a:gd name="connsiteY140-16592" fmla="*/ 5900444 h 6858000"/>
              <a:gd name="connsiteX141-16593" fmla="*/ 6108716 w 6128435"/>
              <a:gd name="connsiteY141-16594" fmla="*/ 5915345 h 6858000"/>
              <a:gd name="connsiteX142-16595" fmla="*/ 6109524 w 6128435"/>
              <a:gd name="connsiteY142-16596" fmla="*/ 5917328 h 6858000"/>
              <a:gd name="connsiteX143-16597" fmla="*/ 6102493 w 6128435"/>
              <a:gd name="connsiteY143-16598" fmla="*/ 5928602 h 6858000"/>
              <a:gd name="connsiteX144-16599" fmla="*/ 6056863 w 6128435"/>
              <a:gd name="connsiteY144-16600" fmla="*/ 6000643 h 6858000"/>
              <a:gd name="connsiteX145-16601" fmla="*/ 6045436 w 6128435"/>
              <a:gd name="connsiteY145-16602" fmla="*/ 6124480 h 6858000"/>
              <a:gd name="connsiteX146-16603" fmla="*/ 6030489 w 6128435"/>
              <a:gd name="connsiteY146-16604" fmla="*/ 6317666 h 6858000"/>
              <a:gd name="connsiteX147-16605" fmla="*/ 6007492 w 6128435"/>
              <a:gd name="connsiteY147-16606" fmla="*/ 6440818 h 6858000"/>
              <a:gd name="connsiteX148-16607" fmla="*/ 6009467 w 6128435"/>
              <a:gd name="connsiteY148-16608" fmla="*/ 6487076 h 6858000"/>
              <a:gd name="connsiteX149-16609" fmla="*/ 5995064 w 6128435"/>
              <a:gd name="connsiteY149-16610" fmla="*/ 6540791 h 6858000"/>
              <a:gd name="connsiteX150-16611" fmla="*/ 5996309 w 6128435"/>
              <a:gd name="connsiteY150-16612" fmla="*/ 6543961 h 6858000"/>
              <a:gd name="connsiteX151-16613" fmla="*/ 5996048 w 6128435"/>
              <a:gd name="connsiteY151-16614" fmla="*/ 6555444 h 6858000"/>
              <a:gd name="connsiteX152-16615" fmla="*/ 6002524 w 6128435"/>
              <a:gd name="connsiteY152-16616" fmla="*/ 6560188 h 6858000"/>
              <a:gd name="connsiteX153-16617" fmla="*/ 6006823 w 6128435"/>
              <a:gd name="connsiteY153-16618" fmla="*/ 6578546 h 6858000"/>
              <a:gd name="connsiteX154-16619" fmla="*/ 6004510 w 6128435"/>
              <a:gd name="connsiteY154-16620" fmla="*/ 6599256 h 6858000"/>
              <a:gd name="connsiteX155-16621" fmla="*/ 5986207 w 6128435"/>
              <a:gd name="connsiteY155-16622" fmla="*/ 6695855 h 6858000"/>
              <a:gd name="connsiteX156-16623" fmla="*/ 5979428 w 6128435"/>
              <a:gd name="connsiteY156-16624" fmla="*/ 6754678 h 6858000"/>
              <a:gd name="connsiteX157-16625" fmla="*/ 5983398 w 6128435"/>
              <a:gd name="connsiteY157-16626" fmla="*/ 6778641 h 6858000"/>
              <a:gd name="connsiteX158-16627" fmla="*/ 5984543 w 6128435"/>
              <a:gd name="connsiteY158-16628" fmla="*/ 6811016 h 6858000"/>
              <a:gd name="connsiteX159-16629" fmla="*/ 5981802 w 6128435"/>
              <a:gd name="connsiteY159-16630" fmla="*/ 6838578 h 6858000"/>
              <a:gd name="connsiteX160-16631" fmla="*/ 5979671 w 6128435"/>
              <a:gd name="connsiteY160-16632" fmla="*/ 6858000 h 6858000"/>
              <a:gd name="connsiteX161-16633" fmla="*/ 0 w 6128435"/>
              <a:gd name="connsiteY161-16634" fmla="*/ 6858000 h 6858000"/>
              <a:gd name="connsiteX162-16635" fmla="*/ 0 w 6128435"/>
              <a:gd name="connsiteY162-16636" fmla="*/ 0 h 6858000"/>
              <a:gd name="connsiteX0-16637" fmla="*/ 0 w 6128435"/>
              <a:gd name="connsiteY0-16638" fmla="*/ 0 h 6858000"/>
              <a:gd name="connsiteX1-16639" fmla="*/ 4965888 w 6128435"/>
              <a:gd name="connsiteY1-16640" fmla="*/ 0 h 6858000"/>
              <a:gd name="connsiteX2-16641" fmla="*/ 4967767 w 6128435"/>
              <a:gd name="connsiteY2-16642" fmla="*/ 7930 h 6858000"/>
              <a:gd name="connsiteX3-16643" fmla="*/ 4979444 w 6128435"/>
              <a:gd name="connsiteY3-16644" fmla="*/ 43921 h 6858000"/>
              <a:gd name="connsiteX4-16645" fmla="*/ 5021173 w 6128435"/>
              <a:gd name="connsiteY4-16646" fmla="*/ 123738 h 6858000"/>
              <a:gd name="connsiteX5-16647" fmla="*/ 5075458 w 6128435"/>
              <a:gd name="connsiteY5-16648" fmla="*/ 264355 h 6858000"/>
              <a:gd name="connsiteX6-16649" fmla="*/ 5081175 w 6128435"/>
              <a:gd name="connsiteY6-16650" fmla="*/ 277448 h 6858000"/>
              <a:gd name="connsiteX7-16651" fmla="*/ 5097011 w 6128435"/>
              <a:gd name="connsiteY7-16652" fmla="*/ 355616 h 6858000"/>
              <a:gd name="connsiteX8-16653" fmla="*/ 5130982 w 6128435"/>
              <a:gd name="connsiteY8-16654" fmla="*/ 412030 h 6858000"/>
              <a:gd name="connsiteX9-16655" fmla="*/ 5153000 w 6128435"/>
              <a:gd name="connsiteY9-16656" fmla="*/ 507134 h 6858000"/>
              <a:gd name="connsiteX10-16657" fmla="*/ 5171282 w 6128435"/>
              <a:gd name="connsiteY10-16658" fmla="*/ 602071 h 6858000"/>
              <a:gd name="connsiteX11-16659" fmla="*/ 5176196 w 6128435"/>
              <a:gd name="connsiteY11-16660" fmla="*/ 636822 h 6858000"/>
              <a:gd name="connsiteX12-16661" fmla="*/ 5189051 w 6128435"/>
              <a:gd name="connsiteY12-16662" fmla="*/ 782518 h 6858000"/>
              <a:gd name="connsiteX13-16663" fmla="*/ 5210428 w 6128435"/>
              <a:gd name="connsiteY13-16664" fmla="*/ 815772 h 6858000"/>
              <a:gd name="connsiteX14-16665" fmla="*/ 5221088 w 6128435"/>
              <a:gd name="connsiteY14-16666" fmla="*/ 860193 h 6858000"/>
              <a:gd name="connsiteX15-16667" fmla="*/ 5230806 w 6128435"/>
              <a:gd name="connsiteY15-16668" fmla="*/ 961354 h 6858000"/>
              <a:gd name="connsiteX16-16669" fmla="*/ 5201018 w 6128435"/>
              <a:gd name="connsiteY16-16670" fmla="*/ 1095027 h 6858000"/>
              <a:gd name="connsiteX17-16671" fmla="*/ 5202153 w 6128435"/>
              <a:gd name="connsiteY17-16672" fmla="*/ 1133224 h 6858000"/>
              <a:gd name="connsiteX18-16673" fmla="*/ 5207370 w 6128435"/>
              <a:gd name="connsiteY18-16674" fmla="*/ 1138097 h 6858000"/>
              <a:gd name="connsiteX19-16675" fmla="*/ 5189234 w 6128435"/>
              <a:gd name="connsiteY19-16676" fmla="*/ 1193495 h 6858000"/>
              <a:gd name="connsiteX20-16677" fmla="*/ 5202769 w 6128435"/>
              <a:gd name="connsiteY20-16678" fmla="*/ 1269450 h 6858000"/>
              <a:gd name="connsiteX21-16679" fmla="*/ 5225968 w 6128435"/>
              <a:gd name="connsiteY21-16680" fmla="*/ 1357994 h 6858000"/>
              <a:gd name="connsiteX22-16681" fmla="*/ 5233819 w 6128435"/>
              <a:gd name="connsiteY22-16682" fmla="*/ 1380922 h 6858000"/>
              <a:gd name="connsiteX23-16683" fmla="*/ 5237226 w 6128435"/>
              <a:gd name="connsiteY23-16684" fmla="*/ 1441327 h 6858000"/>
              <a:gd name="connsiteX24-16685" fmla="*/ 5255653 w 6128435"/>
              <a:gd name="connsiteY24-16686" fmla="*/ 1524712 h 6858000"/>
              <a:gd name="connsiteX25-16687" fmla="*/ 5263491 w 6128435"/>
              <a:gd name="connsiteY25-16688" fmla="*/ 1642938 h 6858000"/>
              <a:gd name="connsiteX26-16689" fmla="*/ 5261314 w 6128435"/>
              <a:gd name="connsiteY26-16690" fmla="*/ 1689177 h 6858000"/>
              <a:gd name="connsiteX27-16691" fmla="*/ 5259788 w 6128435"/>
              <a:gd name="connsiteY27-16692" fmla="*/ 1768516 h 6858000"/>
              <a:gd name="connsiteX28-16693" fmla="*/ 5255696 w 6128435"/>
              <a:gd name="connsiteY28-16694" fmla="*/ 1953770 h 6858000"/>
              <a:gd name="connsiteX29-16695" fmla="*/ 5252592 w 6128435"/>
              <a:gd name="connsiteY29-16696" fmla="*/ 2092210 h 6858000"/>
              <a:gd name="connsiteX30-16697" fmla="*/ 5264303 w 6128435"/>
              <a:gd name="connsiteY30-16698" fmla="*/ 2225157 h 6858000"/>
              <a:gd name="connsiteX31-16699" fmla="*/ 5254949 w 6128435"/>
              <a:gd name="connsiteY31-16700" fmla="*/ 2236160 h 6858000"/>
              <a:gd name="connsiteX32-16701" fmla="*/ 5250104 w 6128435"/>
              <a:gd name="connsiteY32-16702" fmla="*/ 2249166 h 6858000"/>
              <a:gd name="connsiteX33-16703" fmla="*/ 5251214 w 6128435"/>
              <a:gd name="connsiteY33-16704" fmla="*/ 2250944 h 6858000"/>
              <a:gd name="connsiteX34-16705" fmla="*/ 5250644 w 6128435"/>
              <a:gd name="connsiteY34-16706" fmla="*/ 2266619 h 6858000"/>
              <a:gd name="connsiteX35-16707" fmla="*/ 5247111 w 6128435"/>
              <a:gd name="connsiteY35-16708" fmla="*/ 2269679 h 6858000"/>
              <a:gd name="connsiteX36-16709" fmla="*/ 5279312 w 6128435"/>
              <a:gd name="connsiteY36-16710" fmla="*/ 2302757 h 6858000"/>
              <a:gd name="connsiteX37-16711" fmla="*/ 5293877 w 6128435"/>
              <a:gd name="connsiteY37-16712" fmla="*/ 2368649 h 6858000"/>
              <a:gd name="connsiteX38-16713" fmla="*/ 5311338 w 6128435"/>
              <a:gd name="connsiteY38-16714" fmla="*/ 2404034 h 6858000"/>
              <a:gd name="connsiteX39-16715" fmla="*/ 5338366 w 6128435"/>
              <a:gd name="connsiteY39-16716" fmla="*/ 2465052 h 6858000"/>
              <a:gd name="connsiteX40-16717" fmla="*/ 5371263 w 6128435"/>
              <a:gd name="connsiteY40-16718" fmla="*/ 2586413 h 6858000"/>
              <a:gd name="connsiteX41-16719" fmla="*/ 5407503 w 6128435"/>
              <a:gd name="connsiteY41-16720" fmla="*/ 2786290 h 6858000"/>
              <a:gd name="connsiteX42-16721" fmla="*/ 5407356 w 6128435"/>
              <a:gd name="connsiteY42-16722" fmla="*/ 2787545 h 6858000"/>
              <a:gd name="connsiteX43-16723" fmla="*/ 5411130 w 6128435"/>
              <a:gd name="connsiteY43-16724" fmla="*/ 2788640 h 6858000"/>
              <a:gd name="connsiteX44-16725" fmla="*/ 5416439 w 6128435"/>
              <a:gd name="connsiteY44-16726" fmla="*/ 2805666 h 6858000"/>
              <a:gd name="connsiteX45-16727" fmla="*/ 5416589 w 6128435"/>
              <a:gd name="connsiteY45-16728" fmla="*/ 2810822 h 6858000"/>
              <a:gd name="connsiteX46-16729" fmla="*/ 5418542 w 6128435"/>
              <a:gd name="connsiteY46-16730" fmla="*/ 2817745 h 6858000"/>
              <a:gd name="connsiteX47-16731" fmla="*/ 5418847 w 6128435"/>
              <a:gd name="connsiteY47-16732" fmla="*/ 2817825 h 6858000"/>
              <a:gd name="connsiteX48-16733" fmla="*/ 5457023 w 6128435"/>
              <a:gd name="connsiteY48-16734" fmla="*/ 2858292 h 6858000"/>
              <a:gd name="connsiteX49-16735" fmla="*/ 5479298 w 6128435"/>
              <a:gd name="connsiteY49-16736" fmla="*/ 2947791 h 6858000"/>
              <a:gd name="connsiteX50-16737" fmla="*/ 5481770 w 6128435"/>
              <a:gd name="connsiteY50-16738" fmla="*/ 2951352 h 6858000"/>
              <a:gd name="connsiteX51-16739" fmla="*/ 5482045 w 6128435"/>
              <a:gd name="connsiteY51-16740" fmla="*/ 2984371 h 6858000"/>
              <a:gd name="connsiteX52-16741" fmla="*/ 5482415 w 6128435"/>
              <a:gd name="connsiteY52-16742" fmla="*/ 3004079 h 6858000"/>
              <a:gd name="connsiteX53-16743" fmla="*/ 5483865 w 6128435"/>
              <a:gd name="connsiteY53-16744" fmla="*/ 3005467 h 6858000"/>
              <a:gd name="connsiteX54-16745" fmla="*/ 5482236 w 6128435"/>
              <a:gd name="connsiteY54-16746" fmla="*/ 3019791 h 6858000"/>
              <a:gd name="connsiteX55-16747" fmla="*/ 5481505 w 6128435"/>
              <a:gd name="connsiteY55-16748" fmla="*/ 3095286 h 6858000"/>
              <a:gd name="connsiteX56-16749" fmla="*/ 5477595 w 6128435"/>
              <a:gd name="connsiteY56-16750" fmla="*/ 3250534 h 6858000"/>
              <a:gd name="connsiteX57-16751" fmla="*/ 5532836 w 6128435"/>
              <a:gd name="connsiteY57-16752" fmla="*/ 3353840 h 6858000"/>
              <a:gd name="connsiteX58-16753" fmla="*/ 5561229 w 6128435"/>
              <a:gd name="connsiteY58-16754" fmla="*/ 3395784 h 6858000"/>
              <a:gd name="connsiteX59-16755" fmla="*/ 5589758 w 6128435"/>
              <a:gd name="connsiteY59-16756" fmla="*/ 3506453 h 6858000"/>
              <a:gd name="connsiteX60-16757" fmla="*/ 5596144 w 6128435"/>
              <a:gd name="connsiteY60-16758" fmla="*/ 3534624 h 6858000"/>
              <a:gd name="connsiteX61-16759" fmla="*/ 5597750 w 6128435"/>
              <a:gd name="connsiteY61-16760" fmla="*/ 3534129 h 6858000"/>
              <a:gd name="connsiteX62-16761" fmla="*/ 5599700 w 6128435"/>
              <a:gd name="connsiteY62-16762" fmla="*/ 3547221 h 6858000"/>
              <a:gd name="connsiteX63-16763" fmla="*/ 5615031 w 6128435"/>
              <a:gd name="connsiteY63-16764" fmla="*/ 3557482 h 6858000"/>
              <a:gd name="connsiteX64-16765" fmla="*/ 5618377 w 6128435"/>
              <a:gd name="connsiteY64-16766" fmla="*/ 3588431 h 6858000"/>
              <a:gd name="connsiteX65-16767" fmla="*/ 5612155 w 6128435"/>
              <a:gd name="connsiteY65-16768" fmla="*/ 3589869 h 6858000"/>
              <a:gd name="connsiteX66-16769" fmla="*/ 5620843 w 6128435"/>
              <a:gd name="connsiteY66-16770" fmla="*/ 3606745 h 6858000"/>
              <a:gd name="connsiteX67-16771" fmla="*/ 5655472 w 6128435"/>
              <a:gd name="connsiteY67-16772" fmla="*/ 3678877 h 6858000"/>
              <a:gd name="connsiteX68-16773" fmla="*/ 5680448 w 6128435"/>
              <a:gd name="connsiteY68-16774" fmla="*/ 3717760 h 6858000"/>
              <a:gd name="connsiteX69-16775" fmla="*/ 5683015 w 6128435"/>
              <a:gd name="connsiteY69-16776" fmla="*/ 3762025 h 6858000"/>
              <a:gd name="connsiteX70-16777" fmla="*/ 5696643 w 6128435"/>
              <a:gd name="connsiteY70-16778" fmla="*/ 3773888 h 6858000"/>
              <a:gd name="connsiteX71-16779" fmla="*/ 5699203 w 6128435"/>
              <a:gd name="connsiteY71-16780" fmla="*/ 3775823 h 6858000"/>
              <a:gd name="connsiteX72-16781" fmla="*/ 5704824 w 6128435"/>
              <a:gd name="connsiteY72-16782" fmla="*/ 3785966 h 6858000"/>
              <a:gd name="connsiteX73-16783" fmla="*/ 5712204 w 6128435"/>
              <a:gd name="connsiteY73-16784" fmla="*/ 3785830 h 6858000"/>
              <a:gd name="connsiteX74-16785" fmla="*/ 5724816 w 6128435"/>
              <a:gd name="connsiteY74-16786" fmla="*/ 3798949 h 6858000"/>
              <a:gd name="connsiteX75-16787" fmla="*/ 5733539 w 6128435"/>
              <a:gd name="connsiteY75-16788" fmla="*/ 3818457 h 6858000"/>
              <a:gd name="connsiteX76-16789" fmla="*/ 5768491 w 6128435"/>
              <a:gd name="connsiteY76-16790" fmla="*/ 3914399 h 6858000"/>
              <a:gd name="connsiteX77-16791" fmla="*/ 5793123 w 6128435"/>
              <a:gd name="connsiteY77-16792" fmla="*/ 3969952 h 6858000"/>
              <a:gd name="connsiteX78-16793" fmla="*/ 5808321 w 6128435"/>
              <a:gd name="connsiteY78-16794" fmla="*/ 3988153 h 6858000"/>
              <a:gd name="connsiteX79-16795" fmla="*/ 5825621 w 6128435"/>
              <a:gd name="connsiteY79-16796" fmla="*/ 4015525 h 6858000"/>
              <a:gd name="connsiteX80-16797" fmla="*/ 5860672 w 6128435"/>
              <a:gd name="connsiteY80-16798" fmla="*/ 4061579 h 6858000"/>
              <a:gd name="connsiteX81-16799" fmla="*/ 5872173 w 6128435"/>
              <a:gd name="connsiteY81-16800" fmla="*/ 4088497 h 6858000"/>
              <a:gd name="connsiteX82-16801" fmla="*/ 5883705 w 6128435"/>
              <a:gd name="connsiteY82-16802" fmla="*/ 4101899 h 6858000"/>
              <a:gd name="connsiteX83-16803" fmla="*/ 5885314 w 6128435"/>
              <a:gd name="connsiteY83-16804" fmla="*/ 4108387 h 6858000"/>
              <a:gd name="connsiteX84-16805" fmla="*/ 5894095 w 6128435"/>
              <a:gd name="connsiteY84-16806" fmla="*/ 4128857 h 6858000"/>
              <a:gd name="connsiteX85-16807" fmla="*/ 5898339 w 6128435"/>
              <a:gd name="connsiteY85-16808" fmla="*/ 4140800 h 6858000"/>
              <a:gd name="connsiteX86-16809" fmla="*/ 5899734 w 6128435"/>
              <a:gd name="connsiteY86-16810" fmla="*/ 4145632 h 6858000"/>
              <a:gd name="connsiteX87-16811" fmla="*/ 5903513 w 6128435"/>
              <a:gd name="connsiteY87-16812" fmla="*/ 4187661 h 6858000"/>
              <a:gd name="connsiteX88-16813" fmla="*/ 5917114 w 6128435"/>
              <a:gd name="connsiteY88-16814" fmla="*/ 4213096 h 6858000"/>
              <a:gd name="connsiteX89-16815" fmla="*/ 5921153 w 6128435"/>
              <a:gd name="connsiteY89-16816" fmla="*/ 4236222 h 6858000"/>
              <a:gd name="connsiteX90-16817" fmla="*/ 5924233 w 6128435"/>
              <a:gd name="connsiteY90-16818" fmla="*/ 4242060 h 6858000"/>
              <a:gd name="connsiteX91-16819" fmla="*/ 5928910 w 6128435"/>
              <a:gd name="connsiteY91-16820" fmla="*/ 4300973 h 6858000"/>
              <a:gd name="connsiteX92-16821" fmla="*/ 5939320 w 6128435"/>
              <a:gd name="connsiteY92-16822" fmla="*/ 4340435 h 6858000"/>
              <a:gd name="connsiteX93-16823" fmla="*/ 5946705 w 6128435"/>
              <a:gd name="connsiteY93-16824" fmla="*/ 4428051 h 6858000"/>
              <a:gd name="connsiteX94-16825" fmla="*/ 5949261 w 6128435"/>
              <a:gd name="connsiteY94-16826" fmla="*/ 4449185 h 6858000"/>
              <a:gd name="connsiteX95-16827" fmla="*/ 5957504 w 6128435"/>
              <a:gd name="connsiteY95-16828" fmla="*/ 4465911 h 6858000"/>
              <a:gd name="connsiteX96-16829" fmla="*/ 5964689 w 6128435"/>
              <a:gd name="connsiteY96-16830" fmla="*/ 4468532 h 6858000"/>
              <a:gd name="connsiteX97-16831" fmla="*/ 5967062 w 6128435"/>
              <a:gd name="connsiteY97-16832" fmla="*/ 4479923 h 6858000"/>
              <a:gd name="connsiteX98-16833" fmla="*/ 5968960 w 6128435"/>
              <a:gd name="connsiteY98-16834" fmla="*/ 4482655 h 6858000"/>
              <a:gd name="connsiteX99-16835" fmla="*/ 5978567 w 6128435"/>
              <a:gd name="connsiteY99-16836" fmla="*/ 4498605 h 6858000"/>
              <a:gd name="connsiteX100-16837" fmla="*/ 5980106 w 6128435"/>
              <a:gd name="connsiteY100-16838" fmla="*/ 4585087 h 6858000"/>
              <a:gd name="connsiteX101-16839" fmla="*/ 5998138 w 6128435"/>
              <a:gd name="connsiteY101-16840" fmla="*/ 4697518 h 6858000"/>
              <a:gd name="connsiteX102-16841" fmla="*/ 6013516 w 6128435"/>
              <a:gd name="connsiteY102-16842" fmla="*/ 4786619 h 6858000"/>
              <a:gd name="connsiteX103-16843" fmla="*/ 6025404 w 6128435"/>
              <a:gd name="connsiteY103-16844" fmla="*/ 4858148 h 6858000"/>
              <a:gd name="connsiteX104-16845" fmla="*/ 6007749 w 6128435"/>
              <a:gd name="connsiteY104-16846" fmla="*/ 4964715 h 6858000"/>
              <a:gd name="connsiteX105-16847" fmla="*/ 6005269 w 6128435"/>
              <a:gd name="connsiteY105-16848" fmla="*/ 5150567 h 6858000"/>
              <a:gd name="connsiteX106-16849" fmla="*/ 6001127 w 6128435"/>
              <a:gd name="connsiteY106-16850" fmla="*/ 5164609 h 6858000"/>
              <a:gd name="connsiteX107-16851" fmla="*/ 5996647 w 6128435"/>
              <a:gd name="connsiteY107-16852" fmla="*/ 5185640 h 6858000"/>
              <a:gd name="connsiteX108-16853" fmla="*/ 5998514 w 6128435"/>
              <a:gd name="connsiteY108-16854" fmla="*/ 5189673 h 6858000"/>
              <a:gd name="connsiteX109-16855" fmla="*/ 5995970 w 6128435"/>
              <a:gd name="connsiteY109-16856" fmla="*/ 5221547 h 6858000"/>
              <a:gd name="connsiteX110-16857" fmla="*/ 5997218 w 6128435"/>
              <a:gd name="connsiteY110-16858" fmla="*/ 5222031 h 6858000"/>
              <a:gd name="connsiteX111-16859" fmla="*/ 6002116 w 6128435"/>
              <a:gd name="connsiteY111-16860" fmla="*/ 5231223 h 6858000"/>
              <a:gd name="connsiteX112-16861" fmla="*/ 6008541 w 6128435"/>
              <a:gd name="connsiteY112-16862" fmla="*/ 5248680 h 6858000"/>
              <a:gd name="connsiteX113-16863" fmla="*/ 6039260 w 6128435"/>
              <a:gd name="connsiteY113-16864" fmla="*/ 5289518 h 6858000"/>
              <a:gd name="connsiteX114-16865" fmla="*/ 6036748 w 6128435"/>
              <a:gd name="connsiteY114-16866" fmla="*/ 5322752 h 6858000"/>
              <a:gd name="connsiteX115-16867" fmla="*/ 6036943 w 6128435"/>
              <a:gd name="connsiteY115-16868" fmla="*/ 5329480 h 6858000"/>
              <a:gd name="connsiteX116-16869" fmla="*/ 6037236 w 6128435"/>
              <a:gd name="connsiteY116-16870" fmla="*/ 5329634 h 6858000"/>
              <a:gd name="connsiteX117-16871" fmla="*/ 6038019 w 6128435"/>
              <a:gd name="connsiteY117-16872" fmla="*/ 5336764 h 6858000"/>
              <a:gd name="connsiteX118-16873" fmla="*/ 6037298 w 6128435"/>
              <a:gd name="connsiteY118-16874" fmla="*/ 5341753 h 6858000"/>
              <a:gd name="connsiteX119-16875" fmla="*/ 6037677 w 6128435"/>
              <a:gd name="connsiteY119-16876" fmla="*/ 5354807 h 6858000"/>
              <a:gd name="connsiteX120-16877" fmla="*/ 6039728 w 6128435"/>
              <a:gd name="connsiteY120-16878" fmla="*/ 5359416 h 6858000"/>
              <a:gd name="connsiteX121-16879" fmla="*/ 6043311 w 6128435"/>
              <a:gd name="connsiteY121-16880" fmla="*/ 5361407 h 6858000"/>
              <a:gd name="connsiteX122-16881" fmla="*/ 6042954 w 6128435"/>
              <a:gd name="connsiteY122-16882" fmla="*/ 5362576 h 6858000"/>
              <a:gd name="connsiteX123-16883" fmla="*/ 6053435 w 6128435"/>
              <a:gd name="connsiteY123-16884" fmla="*/ 5387547 h 6858000"/>
              <a:gd name="connsiteX124-16885" fmla="*/ 6065933 w 6128435"/>
              <a:gd name="connsiteY124-16886" fmla="*/ 5443002 h 6858000"/>
              <a:gd name="connsiteX125-16887" fmla="*/ 6068640 w 6128435"/>
              <a:gd name="connsiteY125-16888" fmla="*/ 5474503 h 6858000"/>
              <a:gd name="connsiteX126-16889" fmla="*/ 6080922 w 6128435"/>
              <a:gd name="connsiteY126-16890" fmla="*/ 5561070 h 6858000"/>
              <a:gd name="connsiteX127-16891" fmla="*/ 6096949 w 6128435"/>
              <a:gd name="connsiteY127-16892" fmla="*/ 5648179 h 6858000"/>
              <a:gd name="connsiteX128-16893" fmla="*/ 6125703 w 6128435"/>
              <a:gd name="connsiteY128-16894" fmla="*/ 5692894 h 6858000"/>
              <a:gd name="connsiteX129-16895" fmla="*/ 6126670 w 6128435"/>
              <a:gd name="connsiteY129-16896" fmla="*/ 5697882 h 6858000"/>
              <a:gd name="connsiteX130-16897" fmla="*/ 6124061 w 6128435"/>
              <a:gd name="connsiteY130-16898" fmla="*/ 5710294 h 6858000"/>
              <a:gd name="connsiteX131-16899" fmla="*/ 6122213 w 6128435"/>
              <a:gd name="connsiteY131-16900" fmla="*/ 5714762 h 6858000"/>
              <a:gd name="connsiteX132-16901" fmla="*/ 6121353 w 6128435"/>
              <a:gd name="connsiteY132-16902" fmla="*/ 5721725 h 6858000"/>
              <a:gd name="connsiteX133-16903" fmla="*/ 6121607 w 6128435"/>
              <a:gd name="connsiteY133-16904" fmla="*/ 5721959 h 6858000"/>
              <a:gd name="connsiteX134-16905" fmla="*/ 6120262 w 6128435"/>
              <a:gd name="connsiteY134-16906" fmla="*/ 5728358 h 6858000"/>
              <a:gd name="connsiteX135-16907" fmla="*/ 6110194 w 6128435"/>
              <a:gd name="connsiteY135-16908" fmla="*/ 5758853 h 6858000"/>
              <a:gd name="connsiteX136-16909" fmla="*/ 6127519 w 6128435"/>
              <a:gd name="connsiteY136-16910" fmla="*/ 5865775 h 6858000"/>
              <a:gd name="connsiteX137-16911" fmla="*/ 6128435 w 6128435"/>
              <a:gd name="connsiteY137-16912" fmla="*/ 5870164 h 6858000"/>
              <a:gd name="connsiteX138-16913" fmla="*/ 6119217 w 6128435"/>
              <a:gd name="connsiteY138-16914" fmla="*/ 5888542 h 6858000"/>
              <a:gd name="connsiteX139-16915" fmla="*/ 6115966 w 6128435"/>
              <a:gd name="connsiteY139-16916" fmla="*/ 5898387 h 6858000"/>
              <a:gd name="connsiteX140-16917" fmla="*/ 6111924 w 6128435"/>
              <a:gd name="connsiteY140-16918" fmla="*/ 5900444 h 6858000"/>
              <a:gd name="connsiteX141-16919" fmla="*/ 6108716 w 6128435"/>
              <a:gd name="connsiteY141-16920" fmla="*/ 5915345 h 6858000"/>
              <a:gd name="connsiteX142-16921" fmla="*/ 6109524 w 6128435"/>
              <a:gd name="connsiteY142-16922" fmla="*/ 5917328 h 6858000"/>
              <a:gd name="connsiteX143-16923" fmla="*/ 6102493 w 6128435"/>
              <a:gd name="connsiteY143-16924" fmla="*/ 5928602 h 6858000"/>
              <a:gd name="connsiteX144-16925" fmla="*/ 6056863 w 6128435"/>
              <a:gd name="connsiteY144-16926" fmla="*/ 6000643 h 6858000"/>
              <a:gd name="connsiteX145-16927" fmla="*/ 6045436 w 6128435"/>
              <a:gd name="connsiteY145-16928" fmla="*/ 6124480 h 6858000"/>
              <a:gd name="connsiteX146-16929" fmla="*/ 6030489 w 6128435"/>
              <a:gd name="connsiteY146-16930" fmla="*/ 6317666 h 6858000"/>
              <a:gd name="connsiteX147-16931" fmla="*/ 6007492 w 6128435"/>
              <a:gd name="connsiteY147-16932" fmla="*/ 6440818 h 6858000"/>
              <a:gd name="connsiteX148-16933" fmla="*/ 6009467 w 6128435"/>
              <a:gd name="connsiteY148-16934" fmla="*/ 6487076 h 6858000"/>
              <a:gd name="connsiteX149-16935" fmla="*/ 5995064 w 6128435"/>
              <a:gd name="connsiteY149-16936" fmla="*/ 6540791 h 6858000"/>
              <a:gd name="connsiteX150-16937" fmla="*/ 5996309 w 6128435"/>
              <a:gd name="connsiteY150-16938" fmla="*/ 6543961 h 6858000"/>
              <a:gd name="connsiteX151-16939" fmla="*/ 5996048 w 6128435"/>
              <a:gd name="connsiteY151-16940" fmla="*/ 6555444 h 6858000"/>
              <a:gd name="connsiteX152-16941" fmla="*/ 6002524 w 6128435"/>
              <a:gd name="connsiteY152-16942" fmla="*/ 6560188 h 6858000"/>
              <a:gd name="connsiteX153-16943" fmla="*/ 6006823 w 6128435"/>
              <a:gd name="connsiteY153-16944" fmla="*/ 6578546 h 6858000"/>
              <a:gd name="connsiteX154-16945" fmla="*/ 6004510 w 6128435"/>
              <a:gd name="connsiteY154-16946" fmla="*/ 6599256 h 6858000"/>
              <a:gd name="connsiteX155-16947" fmla="*/ 5986207 w 6128435"/>
              <a:gd name="connsiteY155-16948" fmla="*/ 6695855 h 6858000"/>
              <a:gd name="connsiteX156-16949" fmla="*/ 5979428 w 6128435"/>
              <a:gd name="connsiteY156-16950" fmla="*/ 6754678 h 6858000"/>
              <a:gd name="connsiteX157-16951" fmla="*/ 5983398 w 6128435"/>
              <a:gd name="connsiteY157-16952" fmla="*/ 6778641 h 6858000"/>
              <a:gd name="connsiteX158-16953" fmla="*/ 5984543 w 6128435"/>
              <a:gd name="connsiteY158-16954" fmla="*/ 6811016 h 6858000"/>
              <a:gd name="connsiteX159-16955" fmla="*/ 5981802 w 6128435"/>
              <a:gd name="connsiteY159-16956" fmla="*/ 6838578 h 6858000"/>
              <a:gd name="connsiteX160-16957" fmla="*/ 5979671 w 6128435"/>
              <a:gd name="connsiteY160-16958" fmla="*/ 6858000 h 6858000"/>
              <a:gd name="connsiteX161-16959" fmla="*/ 0 w 6128435"/>
              <a:gd name="connsiteY161-16960" fmla="*/ 6858000 h 6858000"/>
              <a:gd name="connsiteX162-16961" fmla="*/ 0 w 6128435"/>
              <a:gd name="connsiteY162-16962" fmla="*/ 0 h 6858000"/>
              <a:gd name="connsiteX0-16963" fmla="*/ 0 w 6128435"/>
              <a:gd name="connsiteY0-16964" fmla="*/ 0 h 6858000"/>
              <a:gd name="connsiteX1-16965" fmla="*/ 4965888 w 6128435"/>
              <a:gd name="connsiteY1-16966" fmla="*/ 0 h 6858000"/>
              <a:gd name="connsiteX2-16967" fmla="*/ 4967767 w 6128435"/>
              <a:gd name="connsiteY2-16968" fmla="*/ 7930 h 6858000"/>
              <a:gd name="connsiteX3-16969" fmla="*/ 4979444 w 6128435"/>
              <a:gd name="connsiteY3-16970" fmla="*/ 43921 h 6858000"/>
              <a:gd name="connsiteX4-16971" fmla="*/ 5021173 w 6128435"/>
              <a:gd name="connsiteY4-16972" fmla="*/ 123738 h 6858000"/>
              <a:gd name="connsiteX5-16973" fmla="*/ 5075458 w 6128435"/>
              <a:gd name="connsiteY5-16974" fmla="*/ 264355 h 6858000"/>
              <a:gd name="connsiteX6-16975" fmla="*/ 5081175 w 6128435"/>
              <a:gd name="connsiteY6-16976" fmla="*/ 277448 h 6858000"/>
              <a:gd name="connsiteX7-16977" fmla="*/ 5097011 w 6128435"/>
              <a:gd name="connsiteY7-16978" fmla="*/ 355616 h 6858000"/>
              <a:gd name="connsiteX8-16979" fmla="*/ 5130982 w 6128435"/>
              <a:gd name="connsiteY8-16980" fmla="*/ 412030 h 6858000"/>
              <a:gd name="connsiteX9-16981" fmla="*/ 5153000 w 6128435"/>
              <a:gd name="connsiteY9-16982" fmla="*/ 507134 h 6858000"/>
              <a:gd name="connsiteX10-16983" fmla="*/ 5171282 w 6128435"/>
              <a:gd name="connsiteY10-16984" fmla="*/ 602071 h 6858000"/>
              <a:gd name="connsiteX11-16985" fmla="*/ 5176196 w 6128435"/>
              <a:gd name="connsiteY11-16986" fmla="*/ 636822 h 6858000"/>
              <a:gd name="connsiteX12-16987" fmla="*/ 5189051 w 6128435"/>
              <a:gd name="connsiteY12-16988" fmla="*/ 782518 h 6858000"/>
              <a:gd name="connsiteX13-16989" fmla="*/ 5210428 w 6128435"/>
              <a:gd name="connsiteY13-16990" fmla="*/ 815772 h 6858000"/>
              <a:gd name="connsiteX14-16991" fmla="*/ 5221088 w 6128435"/>
              <a:gd name="connsiteY14-16992" fmla="*/ 860193 h 6858000"/>
              <a:gd name="connsiteX15-16993" fmla="*/ 5230806 w 6128435"/>
              <a:gd name="connsiteY15-16994" fmla="*/ 961354 h 6858000"/>
              <a:gd name="connsiteX16-16995" fmla="*/ 5201018 w 6128435"/>
              <a:gd name="connsiteY16-16996" fmla="*/ 1095027 h 6858000"/>
              <a:gd name="connsiteX17-16997" fmla="*/ 5202153 w 6128435"/>
              <a:gd name="connsiteY17-16998" fmla="*/ 1133224 h 6858000"/>
              <a:gd name="connsiteX18-16999" fmla="*/ 5207370 w 6128435"/>
              <a:gd name="connsiteY18-17000" fmla="*/ 1138097 h 6858000"/>
              <a:gd name="connsiteX19-17001" fmla="*/ 5189234 w 6128435"/>
              <a:gd name="connsiteY19-17002" fmla="*/ 1193495 h 6858000"/>
              <a:gd name="connsiteX20-17003" fmla="*/ 5202769 w 6128435"/>
              <a:gd name="connsiteY20-17004" fmla="*/ 1269450 h 6858000"/>
              <a:gd name="connsiteX21-17005" fmla="*/ 5225968 w 6128435"/>
              <a:gd name="connsiteY21-17006" fmla="*/ 1357994 h 6858000"/>
              <a:gd name="connsiteX22-17007" fmla="*/ 5233819 w 6128435"/>
              <a:gd name="connsiteY22-17008" fmla="*/ 1380922 h 6858000"/>
              <a:gd name="connsiteX23-17009" fmla="*/ 5237226 w 6128435"/>
              <a:gd name="connsiteY23-17010" fmla="*/ 1441327 h 6858000"/>
              <a:gd name="connsiteX24-17011" fmla="*/ 5255653 w 6128435"/>
              <a:gd name="connsiteY24-17012" fmla="*/ 1524712 h 6858000"/>
              <a:gd name="connsiteX25-17013" fmla="*/ 5263491 w 6128435"/>
              <a:gd name="connsiteY25-17014" fmla="*/ 1642938 h 6858000"/>
              <a:gd name="connsiteX26-17015" fmla="*/ 5261314 w 6128435"/>
              <a:gd name="connsiteY26-17016" fmla="*/ 1689177 h 6858000"/>
              <a:gd name="connsiteX27-17017" fmla="*/ 5259788 w 6128435"/>
              <a:gd name="connsiteY27-17018" fmla="*/ 1768516 h 6858000"/>
              <a:gd name="connsiteX28-17019" fmla="*/ 5255696 w 6128435"/>
              <a:gd name="connsiteY28-17020" fmla="*/ 1953770 h 6858000"/>
              <a:gd name="connsiteX29-17021" fmla="*/ 5252592 w 6128435"/>
              <a:gd name="connsiteY29-17022" fmla="*/ 2092210 h 6858000"/>
              <a:gd name="connsiteX30-17023" fmla="*/ 5264303 w 6128435"/>
              <a:gd name="connsiteY30-17024" fmla="*/ 2225157 h 6858000"/>
              <a:gd name="connsiteX31-17025" fmla="*/ 5254949 w 6128435"/>
              <a:gd name="connsiteY31-17026" fmla="*/ 2236160 h 6858000"/>
              <a:gd name="connsiteX32-17027" fmla="*/ 5250104 w 6128435"/>
              <a:gd name="connsiteY32-17028" fmla="*/ 2249166 h 6858000"/>
              <a:gd name="connsiteX33-17029" fmla="*/ 5251214 w 6128435"/>
              <a:gd name="connsiteY33-17030" fmla="*/ 2250944 h 6858000"/>
              <a:gd name="connsiteX34-17031" fmla="*/ 5250644 w 6128435"/>
              <a:gd name="connsiteY34-17032" fmla="*/ 2266619 h 6858000"/>
              <a:gd name="connsiteX35-17033" fmla="*/ 5279312 w 6128435"/>
              <a:gd name="connsiteY35-17034" fmla="*/ 2302757 h 6858000"/>
              <a:gd name="connsiteX36-17035" fmla="*/ 5293877 w 6128435"/>
              <a:gd name="connsiteY36-17036" fmla="*/ 2368649 h 6858000"/>
              <a:gd name="connsiteX37-17037" fmla="*/ 5311338 w 6128435"/>
              <a:gd name="connsiteY37-17038" fmla="*/ 2404034 h 6858000"/>
              <a:gd name="connsiteX38-17039" fmla="*/ 5338366 w 6128435"/>
              <a:gd name="connsiteY38-17040" fmla="*/ 2465052 h 6858000"/>
              <a:gd name="connsiteX39-17041" fmla="*/ 5371263 w 6128435"/>
              <a:gd name="connsiteY39-17042" fmla="*/ 2586413 h 6858000"/>
              <a:gd name="connsiteX40-17043" fmla="*/ 5407503 w 6128435"/>
              <a:gd name="connsiteY40-17044" fmla="*/ 2786290 h 6858000"/>
              <a:gd name="connsiteX41-17045" fmla="*/ 5407356 w 6128435"/>
              <a:gd name="connsiteY41-17046" fmla="*/ 2787545 h 6858000"/>
              <a:gd name="connsiteX42-17047" fmla="*/ 5411130 w 6128435"/>
              <a:gd name="connsiteY42-17048" fmla="*/ 2788640 h 6858000"/>
              <a:gd name="connsiteX43-17049" fmla="*/ 5416439 w 6128435"/>
              <a:gd name="connsiteY43-17050" fmla="*/ 2805666 h 6858000"/>
              <a:gd name="connsiteX44-17051" fmla="*/ 5416589 w 6128435"/>
              <a:gd name="connsiteY44-17052" fmla="*/ 2810822 h 6858000"/>
              <a:gd name="connsiteX45-17053" fmla="*/ 5418542 w 6128435"/>
              <a:gd name="connsiteY45-17054" fmla="*/ 2817745 h 6858000"/>
              <a:gd name="connsiteX46-17055" fmla="*/ 5418847 w 6128435"/>
              <a:gd name="connsiteY46-17056" fmla="*/ 2817825 h 6858000"/>
              <a:gd name="connsiteX47-17057" fmla="*/ 5457023 w 6128435"/>
              <a:gd name="connsiteY47-17058" fmla="*/ 2858292 h 6858000"/>
              <a:gd name="connsiteX48-17059" fmla="*/ 5479298 w 6128435"/>
              <a:gd name="connsiteY48-17060" fmla="*/ 2947791 h 6858000"/>
              <a:gd name="connsiteX49-17061" fmla="*/ 5481770 w 6128435"/>
              <a:gd name="connsiteY49-17062" fmla="*/ 2951352 h 6858000"/>
              <a:gd name="connsiteX50-17063" fmla="*/ 5482045 w 6128435"/>
              <a:gd name="connsiteY50-17064" fmla="*/ 2984371 h 6858000"/>
              <a:gd name="connsiteX51-17065" fmla="*/ 5482415 w 6128435"/>
              <a:gd name="connsiteY51-17066" fmla="*/ 3004079 h 6858000"/>
              <a:gd name="connsiteX52-17067" fmla="*/ 5483865 w 6128435"/>
              <a:gd name="connsiteY52-17068" fmla="*/ 3005467 h 6858000"/>
              <a:gd name="connsiteX53-17069" fmla="*/ 5482236 w 6128435"/>
              <a:gd name="connsiteY53-17070" fmla="*/ 3019791 h 6858000"/>
              <a:gd name="connsiteX54-17071" fmla="*/ 5481505 w 6128435"/>
              <a:gd name="connsiteY54-17072" fmla="*/ 3095286 h 6858000"/>
              <a:gd name="connsiteX55-17073" fmla="*/ 5477595 w 6128435"/>
              <a:gd name="connsiteY55-17074" fmla="*/ 3250534 h 6858000"/>
              <a:gd name="connsiteX56-17075" fmla="*/ 5532836 w 6128435"/>
              <a:gd name="connsiteY56-17076" fmla="*/ 3353840 h 6858000"/>
              <a:gd name="connsiteX57-17077" fmla="*/ 5561229 w 6128435"/>
              <a:gd name="connsiteY57-17078" fmla="*/ 3395784 h 6858000"/>
              <a:gd name="connsiteX58-17079" fmla="*/ 5589758 w 6128435"/>
              <a:gd name="connsiteY58-17080" fmla="*/ 3506453 h 6858000"/>
              <a:gd name="connsiteX59-17081" fmla="*/ 5596144 w 6128435"/>
              <a:gd name="connsiteY59-17082" fmla="*/ 3534624 h 6858000"/>
              <a:gd name="connsiteX60-17083" fmla="*/ 5597750 w 6128435"/>
              <a:gd name="connsiteY60-17084" fmla="*/ 3534129 h 6858000"/>
              <a:gd name="connsiteX61-17085" fmla="*/ 5599700 w 6128435"/>
              <a:gd name="connsiteY61-17086" fmla="*/ 3547221 h 6858000"/>
              <a:gd name="connsiteX62-17087" fmla="*/ 5615031 w 6128435"/>
              <a:gd name="connsiteY62-17088" fmla="*/ 3557482 h 6858000"/>
              <a:gd name="connsiteX63-17089" fmla="*/ 5618377 w 6128435"/>
              <a:gd name="connsiteY63-17090" fmla="*/ 3588431 h 6858000"/>
              <a:gd name="connsiteX64-17091" fmla="*/ 5612155 w 6128435"/>
              <a:gd name="connsiteY64-17092" fmla="*/ 3589869 h 6858000"/>
              <a:gd name="connsiteX65-17093" fmla="*/ 5620843 w 6128435"/>
              <a:gd name="connsiteY65-17094" fmla="*/ 3606745 h 6858000"/>
              <a:gd name="connsiteX66-17095" fmla="*/ 5655472 w 6128435"/>
              <a:gd name="connsiteY66-17096" fmla="*/ 3678877 h 6858000"/>
              <a:gd name="connsiteX67-17097" fmla="*/ 5680448 w 6128435"/>
              <a:gd name="connsiteY67-17098" fmla="*/ 3717760 h 6858000"/>
              <a:gd name="connsiteX68-17099" fmla="*/ 5683015 w 6128435"/>
              <a:gd name="connsiteY68-17100" fmla="*/ 3762025 h 6858000"/>
              <a:gd name="connsiteX69-17101" fmla="*/ 5696643 w 6128435"/>
              <a:gd name="connsiteY69-17102" fmla="*/ 3773888 h 6858000"/>
              <a:gd name="connsiteX70-17103" fmla="*/ 5699203 w 6128435"/>
              <a:gd name="connsiteY70-17104" fmla="*/ 3775823 h 6858000"/>
              <a:gd name="connsiteX71-17105" fmla="*/ 5704824 w 6128435"/>
              <a:gd name="connsiteY71-17106" fmla="*/ 3785966 h 6858000"/>
              <a:gd name="connsiteX72-17107" fmla="*/ 5712204 w 6128435"/>
              <a:gd name="connsiteY72-17108" fmla="*/ 3785830 h 6858000"/>
              <a:gd name="connsiteX73-17109" fmla="*/ 5724816 w 6128435"/>
              <a:gd name="connsiteY73-17110" fmla="*/ 3798949 h 6858000"/>
              <a:gd name="connsiteX74-17111" fmla="*/ 5733539 w 6128435"/>
              <a:gd name="connsiteY74-17112" fmla="*/ 3818457 h 6858000"/>
              <a:gd name="connsiteX75-17113" fmla="*/ 5768491 w 6128435"/>
              <a:gd name="connsiteY75-17114" fmla="*/ 3914399 h 6858000"/>
              <a:gd name="connsiteX76-17115" fmla="*/ 5793123 w 6128435"/>
              <a:gd name="connsiteY76-17116" fmla="*/ 3969952 h 6858000"/>
              <a:gd name="connsiteX77-17117" fmla="*/ 5808321 w 6128435"/>
              <a:gd name="connsiteY77-17118" fmla="*/ 3988153 h 6858000"/>
              <a:gd name="connsiteX78-17119" fmla="*/ 5825621 w 6128435"/>
              <a:gd name="connsiteY78-17120" fmla="*/ 4015525 h 6858000"/>
              <a:gd name="connsiteX79-17121" fmla="*/ 5860672 w 6128435"/>
              <a:gd name="connsiteY79-17122" fmla="*/ 4061579 h 6858000"/>
              <a:gd name="connsiteX80-17123" fmla="*/ 5872173 w 6128435"/>
              <a:gd name="connsiteY80-17124" fmla="*/ 4088497 h 6858000"/>
              <a:gd name="connsiteX81-17125" fmla="*/ 5883705 w 6128435"/>
              <a:gd name="connsiteY81-17126" fmla="*/ 4101899 h 6858000"/>
              <a:gd name="connsiteX82-17127" fmla="*/ 5885314 w 6128435"/>
              <a:gd name="connsiteY82-17128" fmla="*/ 4108387 h 6858000"/>
              <a:gd name="connsiteX83-17129" fmla="*/ 5894095 w 6128435"/>
              <a:gd name="connsiteY83-17130" fmla="*/ 4128857 h 6858000"/>
              <a:gd name="connsiteX84-17131" fmla="*/ 5898339 w 6128435"/>
              <a:gd name="connsiteY84-17132" fmla="*/ 4140800 h 6858000"/>
              <a:gd name="connsiteX85-17133" fmla="*/ 5899734 w 6128435"/>
              <a:gd name="connsiteY85-17134" fmla="*/ 4145632 h 6858000"/>
              <a:gd name="connsiteX86-17135" fmla="*/ 5903513 w 6128435"/>
              <a:gd name="connsiteY86-17136" fmla="*/ 4187661 h 6858000"/>
              <a:gd name="connsiteX87-17137" fmla="*/ 5917114 w 6128435"/>
              <a:gd name="connsiteY87-17138" fmla="*/ 4213096 h 6858000"/>
              <a:gd name="connsiteX88-17139" fmla="*/ 5921153 w 6128435"/>
              <a:gd name="connsiteY88-17140" fmla="*/ 4236222 h 6858000"/>
              <a:gd name="connsiteX89-17141" fmla="*/ 5924233 w 6128435"/>
              <a:gd name="connsiteY89-17142" fmla="*/ 4242060 h 6858000"/>
              <a:gd name="connsiteX90-17143" fmla="*/ 5928910 w 6128435"/>
              <a:gd name="connsiteY90-17144" fmla="*/ 4300973 h 6858000"/>
              <a:gd name="connsiteX91-17145" fmla="*/ 5939320 w 6128435"/>
              <a:gd name="connsiteY91-17146" fmla="*/ 4340435 h 6858000"/>
              <a:gd name="connsiteX92-17147" fmla="*/ 5946705 w 6128435"/>
              <a:gd name="connsiteY92-17148" fmla="*/ 4428051 h 6858000"/>
              <a:gd name="connsiteX93-17149" fmla="*/ 5949261 w 6128435"/>
              <a:gd name="connsiteY93-17150" fmla="*/ 4449185 h 6858000"/>
              <a:gd name="connsiteX94-17151" fmla="*/ 5957504 w 6128435"/>
              <a:gd name="connsiteY94-17152" fmla="*/ 4465911 h 6858000"/>
              <a:gd name="connsiteX95-17153" fmla="*/ 5964689 w 6128435"/>
              <a:gd name="connsiteY95-17154" fmla="*/ 4468532 h 6858000"/>
              <a:gd name="connsiteX96-17155" fmla="*/ 5967062 w 6128435"/>
              <a:gd name="connsiteY96-17156" fmla="*/ 4479923 h 6858000"/>
              <a:gd name="connsiteX97-17157" fmla="*/ 5968960 w 6128435"/>
              <a:gd name="connsiteY97-17158" fmla="*/ 4482655 h 6858000"/>
              <a:gd name="connsiteX98-17159" fmla="*/ 5978567 w 6128435"/>
              <a:gd name="connsiteY98-17160" fmla="*/ 4498605 h 6858000"/>
              <a:gd name="connsiteX99-17161" fmla="*/ 5980106 w 6128435"/>
              <a:gd name="connsiteY99-17162" fmla="*/ 4585087 h 6858000"/>
              <a:gd name="connsiteX100-17163" fmla="*/ 5998138 w 6128435"/>
              <a:gd name="connsiteY100-17164" fmla="*/ 4697518 h 6858000"/>
              <a:gd name="connsiteX101-17165" fmla="*/ 6013516 w 6128435"/>
              <a:gd name="connsiteY101-17166" fmla="*/ 4786619 h 6858000"/>
              <a:gd name="connsiteX102-17167" fmla="*/ 6025404 w 6128435"/>
              <a:gd name="connsiteY102-17168" fmla="*/ 4858148 h 6858000"/>
              <a:gd name="connsiteX103-17169" fmla="*/ 6007749 w 6128435"/>
              <a:gd name="connsiteY103-17170" fmla="*/ 4964715 h 6858000"/>
              <a:gd name="connsiteX104-17171" fmla="*/ 6005269 w 6128435"/>
              <a:gd name="connsiteY104-17172" fmla="*/ 5150567 h 6858000"/>
              <a:gd name="connsiteX105-17173" fmla="*/ 6001127 w 6128435"/>
              <a:gd name="connsiteY105-17174" fmla="*/ 5164609 h 6858000"/>
              <a:gd name="connsiteX106-17175" fmla="*/ 5996647 w 6128435"/>
              <a:gd name="connsiteY106-17176" fmla="*/ 5185640 h 6858000"/>
              <a:gd name="connsiteX107-17177" fmla="*/ 5998514 w 6128435"/>
              <a:gd name="connsiteY107-17178" fmla="*/ 5189673 h 6858000"/>
              <a:gd name="connsiteX108-17179" fmla="*/ 5995970 w 6128435"/>
              <a:gd name="connsiteY108-17180" fmla="*/ 5221547 h 6858000"/>
              <a:gd name="connsiteX109-17181" fmla="*/ 5997218 w 6128435"/>
              <a:gd name="connsiteY109-17182" fmla="*/ 5222031 h 6858000"/>
              <a:gd name="connsiteX110-17183" fmla="*/ 6002116 w 6128435"/>
              <a:gd name="connsiteY110-17184" fmla="*/ 5231223 h 6858000"/>
              <a:gd name="connsiteX111-17185" fmla="*/ 6008541 w 6128435"/>
              <a:gd name="connsiteY111-17186" fmla="*/ 5248680 h 6858000"/>
              <a:gd name="connsiteX112-17187" fmla="*/ 6039260 w 6128435"/>
              <a:gd name="connsiteY112-17188" fmla="*/ 5289518 h 6858000"/>
              <a:gd name="connsiteX113-17189" fmla="*/ 6036748 w 6128435"/>
              <a:gd name="connsiteY113-17190" fmla="*/ 5322752 h 6858000"/>
              <a:gd name="connsiteX114-17191" fmla="*/ 6036943 w 6128435"/>
              <a:gd name="connsiteY114-17192" fmla="*/ 5329480 h 6858000"/>
              <a:gd name="connsiteX115-17193" fmla="*/ 6037236 w 6128435"/>
              <a:gd name="connsiteY115-17194" fmla="*/ 5329634 h 6858000"/>
              <a:gd name="connsiteX116-17195" fmla="*/ 6038019 w 6128435"/>
              <a:gd name="connsiteY116-17196" fmla="*/ 5336764 h 6858000"/>
              <a:gd name="connsiteX117-17197" fmla="*/ 6037298 w 6128435"/>
              <a:gd name="connsiteY117-17198" fmla="*/ 5341753 h 6858000"/>
              <a:gd name="connsiteX118-17199" fmla="*/ 6037677 w 6128435"/>
              <a:gd name="connsiteY118-17200" fmla="*/ 5354807 h 6858000"/>
              <a:gd name="connsiteX119-17201" fmla="*/ 6039728 w 6128435"/>
              <a:gd name="connsiteY119-17202" fmla="*/ 5359416 h 6858000"/>
              <a:gd name="connsiteX120-17203" fmla="*/ 6043311 w 6128435"/>
              <a:gd name="connsiteY120-17204" fmla="*/ 5361407 h 6858000"/>
              <a:gd name="connsiteX121-17205" fmla="*/ 6042954 w 6128435"/>
              <a:gd name="connsiteY121-17206" fmla="*/ 5362576 h 6858000"/>
              <a:gd name="connsiteX122-17207" fmla="*/ 6053435 w 6128435"/>
              <a:gd name="connsiteY122-17208" fmla="*/ 5387547 h 6858000"/>
              <a:gd name="connsiteX123-17209" fmla="*/ 6065933 w 6128435"/>
              <a:gd name="connsiteY123-17210" fmla="*/ 5443002 h 6858000"/>
              <a:gd name="connsiteX124-17211" fmla="*/ 6068640 w 6128435"/>
              <a:gd name="connsiteY124-17212" fmla="*/ 5474503 h 6858000"/>
              <a:gd name="connsiteX125-17213" fmla="*/ 6080922 w 6128435"/>
              <a:gd name="connsiteY125-17214" fmla="*/ 5561070 h 6858000"/>
              <a:gd name="connsiteX126-17215" fmla="*/ 6096949 w 6128435"/>
              <a:gd name="connsiteY126-17216" fmla="*/ 5648179 h 6858000"/>
              <a:gd name="connsiteX127-17217" fmla="*/ 6125703 w 6128435"/>
              <a:gd name="connsiteY127-17218" fmla="*/ 5692894 h 6858000"/>
              <a:gd name="connsiteX128-17219" fmla="*/ 6126670 w 6128435"/>
              <a:gd name="connsiteY128-17220" fmla="*/ 5697882 h 6858000"/>
              <a:gd name="connsiteX129-17221" fmla="*/ 6124061 w 6128435"/>
              <a:gd name="connsiteY129-17222" fmla="*/ 5710294 h 6858000"/>
              <a:gd name="connsiteX130-17223" fmla="*/ 6122213 w 6128435"/>
              <a:gd name="connsiteY130-17224" fmla="*/ 5714762 h 6858000"/>
              <a:gd name="connsiteX131-17225" fmla="*/ 6121353 w 6128435"/>
              <a:gd name="connsiteY131-17226" fmla="*/ 5721725 h 6858000"/>
              <a:gd name="connsiteX132-17227" fmla="*/ 6121607 w 6128435"/>
              <a:gd name="connsiteY132-17228" fmla="*/ 5721959 h 6858000"/>
              <a:gd name="connsiteX133-17229" fmla="*/ 6120262 w 6128435"/>
              <a:gd name="connsiteY133-17230" fmla="*/ 5728358 h 6858000"/>
              <a:gd name="connsiteX134-17231" fmla="*/ 6110194 w 6128435"/>
              <a:gd name="connsiteY134-17232" fmla="*/ 5758853 h 6858000"/>
              <a:gd name="connsiteX135-17233" fmla="*/ 6127519 w 6128435"/>
              <a:gd name="connsiteY135-17234" fmla="*/ 5865775 h 6858000"/>
              <a:gd name="connsiteX136-17235" fmla="*/ 6128435 w 6128435"/>
              <a:gd name="connsiteY136-17236" fmla="*/ 5870164 h 6858000"/>
              <a:gd name="connsiteX137-17237" fmla="*/ 6119217 w 6128435"/>
              <a:gd name="connsiteY137-17238" fmla="*/ 5888542 h 6858000"/>
              <a:gd name="connsiteX138-17239" fmla="*/ 6115966 w 6128435"/>
              <a:gd name="connsiteY138-17240" fmla="*/ 5898387 h 6858000"/>
              <a:gd name="connsiteX139-17241" fmla="*/ 6111924 w 6128435"/>
              <a:gd name="connsiteY139-17242" fmla="*/ 5900444 h 6858000"/>
              <a:gd name="connsiteX140-17243" fmla="*/ 6108716 w 6128435"/>
              <a:gd name="connsiteY140-17244" fmla="*/ 5915345 h 6858000"/>
              <a:gd name="connsiteX141-17245" fmla="*/ 6109524 w 6128435"/>
              <a:gd name="connsiteY141-17246" fmla="*/ 5917328 h 6858000"/>
              <a:gd name="connsiteX142-17247" fmla="*/ 6102493 w 6128435"/>
              <a:gd name="connsiteY142-17248" fmla="*/ 5928602 h 6858000"/>
              <a:gd name="connsiteX143-17249" fmla="*/ 6056863 w 6128435"/>
              <a:gd name="connsiteY143-17250" fmla="*/ 6000643 h 6858000"/>
              <a:gd name="connsiteX144-17251" fmla="*/ 6045436 w 6128435"/>
              <a:gd name="connsiteY144-17252" fmla="*/ 6124480 h 6858000"/>
              <a:gd name="connsiteX145-17253" fmla="*/ 6030489 w 6128435"/>
              <a:gd name="connsiteY145-17254" fmla="*/ 6317666 h 6858000"/>
              <a:gd name="connsiteX146-17255" fmla="*/ 6007492 w 6128435"/>
              <a:gd name="connsiteY146-17256" fmla="*/ 6440818 h 6858000"/>
              <a:gd name="connsiteX147-17257" fmla="*/ 6009467 w 6128435"/>
              <a:gd name="connsiteY147-17258" fmla="*/ 6487076 h 6858000"/>
              <a:gd name="connsiteX148-17259" fmla="*/ 5995064 w 6128435"/>
              <a:gd name="connsiteY148-17260" fmla="*/ 6540791 h 6858000"/>
              <a:gd name="connsiteX149-17261" fmla="*/ 5996309 w 6128435"/>
              <a:gd name="connsiteY149-17262" fmla="*/ 6543961 h 6858000"/>
              <a:gd name="connsiteX150-17263" fmla="*/ 5996048 w 6128435"/>
              <a:gd name="connsiteY150-17264" fmla="*/ 6555444 h 6858000"/>
              <a:gd name="connsiteX151-17265" fmla="*/ 6002524 w 6128435"/>
              <a:gd name="connsiteY151-17266" fmla="*/ 6560188 h 6858000"/>
              <a:gd name="connsiteX152-17267" fmla="*/ 6006823 w 6128435"/>
              <a:gd name="connsiteY152-17268" fmla="*/ 6578546 h 6858000"/>
              <a:gd name="connsiteX153-17269" fmla="*/ 6004510 w 6128435"/>
              <a:gd name="connsiteY153-17270" fmla="*/ 6599256 h 6858000"/>
              <a:gd name="connsiteX154-17271" fmla="*/ 5986207 w 6128435"/>
              <a:gd name="connsiteY154-17272" fmla="*/ 6695855 h 6858000"/>
              <a:gd name="connsiteX155-17273" fmla="*/ 5979428 w 6128435"/>
              <a:gd name="connsiteY155-17274" fmla="*/ 6754678 h 6858000"/>
              <a:gd name="connsiteX156-17275" fmla="*/ 5983398 w 6128435"/>
              <a:gd name="connsiteY156-17276" fmla="*/ 6778641 h 6858000"/>
              <a:gd name="connsiteX157-17277" fmla="*/ 5984543 w 6128435"/>
              <a:gd name="connsiteY157-17278" fmla="*/ 6811016 h 6858000"/>
              <a:gd name="connsiteX158-17279" fmla="*/ 5981802 w 6128435"/>
              <a:gd name="connsiteY158-17280" fmla="*/ 6838578 h 6858000"/>
              <a:gd name="connsiteX159-17281" fmla="*/ 5979671 w 6128435"/>
              <a:gd name="connsiteY159-17282" fmla="*/ 6858000 h 6858000"/>
              <a:gd name="connsiteX160-17283" fmla="*/ 0 w 6128435"/>
              <a:gd name="connsiteY160-17284" fmla="*/ 6858000 h 6858000"/>
              <a:gd name="connsiteX161-17285" fmla="*/ 0 w 6128435"/>
              <a:gd name="connsiteY161-17286" fmla="*/ 0 h 6858000"/>
              <a:gd name="connsiteX0-17287" fmla="*/ 0 w 6128435"/>
              <a:gd name="connsiteY0-17288" fmla="*/ 0 h 6858000"/>
              <a:gd name="connsiteX1-17289" fmla="*/ 4965888 w 6128435"/>
              <a:gd name="connsiteY1-17290" fmla="*/ 0 h 6858000"/>
              <a:gd name="connsiteX2-17291" fmla="*/ 4967767 w 6128435"/>
              <a:gd name="connsiteY2-17292" fmla="*/ 7930 h 6858000"/>
              <a:gd name="connsiteX3-17293" fmla="*/ 4979444 w 6128435"/>
              <a:gd name="connsiteY3-17294" fmla="*/ 43921 h 6858000"/>
              <a:gd name="connsiteX4-17295" fmla="*/ 5021173 w 6128435"/>
              <a:gd name="connsiteY4-17296" fmla="*/ 123738 h 6858000"/>
              <a:gd name="connsiteX5-17297" fmla="*/ 5075458 w 6128435"/>
              <a:gd name="connsiteY5-17298" fmla="*/ 264355 h 6858000"/>
              <a:gd name="connsiteX6-17299" fmla="*/ 5081175 w 6128435"/>
              <a:gd name="connsiteY6-17300" fmla="*/ 277448 h 6858000"/>
              <a:gd name="connsiteX7-17301" fmla="*/ 5097011 w 6128435"/>
              <a:gd name="connsiteY7-17302" fmla="*/ 355616 h 6858000"/>
              <a:gd name="connsiteX8-17303" fmla="*/ 5130982 w 6128435"/>
              <a:gd name="connsiteY8-17304" fmla="*/ 412030 h 6858000"/>
              <a:gd name="connsiteX9-17305" fmla="*/ 5153000 w 6128435"/>
              <a:gd name="connsiteY9-17306" fmla="*/ 507134 h 6858000"/>
              <a:gd name="connsiteX10-17307" fmla="*/ 5171282 w 6128435"/>
              <a:gd name="connsiteY10-17308" fmla="*/ 602071 h 6858000"/>
              <a:gd name="connsiteX11-17309" fmla="*/ 5176196 w 6128435"/>
              <a:gd name="connsiteY11-17310" fmla="*/ 636822 h 6858000"/>
              <a:gd name="connsiteX12-17311" fmla="*/ 5189051 w 6128435"/>
              <a:gd name="connsiteY12-17312" fmla="*/ 782518 h 6858000"/>
              <a:gd name="connsiteX13-17313" fmla="*/ 5210428 w 6128435"/>
              <a:gd name="connsiteY13-17314" fmla="*/ 815772 h 6858000"/>
              <a:gd name="connsiteX14-17315" fmla="*/ 5221088 w 6128435"/>
              <a:gd name="connsiteY14-17316" fmla="*/ 860193 h 6858000"/>
              <a:gd name="connsiteX15-17317" fmla="*/ 5230806 w 6128435"/>
              <a:gd name="connsiteY15-17318" fmla="*/ 961354 h 6858000"/>
              <a:gd name="connsiteX16-17319" fmla="*/ 5201018 w 6128435"/>
              <a:gd name="connsiteY16-17320" fmla="*/ 1095027 h 6858000"/>
              <a:gd name="connsiteX17-17321" fmla="*/ 5202153 w 6128435"/>
              <a:gd name="connsiteY17-17322" fmla="*/ 1133224 h 6858000"/>
              <a:gd name="connsiteX18-17323" fmla="*/ 5207370 w 6128435"/>
              <a:gd name="connsiteY18-17324" fmla="*/ 1138097 h 6858000"/>
              <a:gd name="connsiteX19-17325" fmla="*/ 5189234 w 6128435"/>
              <a:gd name="connsiteY19-17326" fmla="*/ 1193495 h 6858000"/>
              <a:gd name="connsiteX20-17327" fmla="*/ 5202769 w 6128435"/>
              <a:gd name="connsiteY20-17328" fmla="*/ 1269450 h 6858000"/>
              <a:gd name="connsiteX21-17329" fmla="*/ 5225968 w 6128435"/>
              <a:gd name="connsiteY21-17330" fmla="*/ 1357994 h 6858000"/>
              <a:gd name="connsiteX22-17331" fmla="*/ 5233819 w 6128435"/>
              <a:gd name="connsiteY22-17332" fmla="*/ 1380922 h 6858000"/>
              <a:gd name="connsiteX23-17333" fmla="*/ 5237226 w 6128435"/>
              <a:gd name="connsiteY23-17334" fmla="*/ 1441327 h 6858000"/>
              <a:gd name="connsiteX24-17335" fmla="*/ 5255653 w 6128435"/>
              <a:gd name="connsiteY24-17336" fmla="*/ 1524712 h 6858000"/>
              <a:gd name="connsiteX25-17337" fmla="*/ 5263491 w 6128435"/>
              <a:gd name="connsiteY25-17338" fmla="*/ 1642938 h 6858000"/>
              <a:gd name="connsiteX26-17339" fmla="*/ 5261314 w 6128435"/>
              <a:gd name="connsiteY26-17340" fmla="*/ 1689177 h 6858000"/>
              <a:gd name="connsiteX27-17341" fmla="*/ 5259788 w 6128435"/>
              <a:gd name="connsiteY27-17342" fmla="*/ 1768516 h 6858000"/>
              <a:gd name="connsiteX28-17343" fmla="*/ 5255696 w 6128435"/>
              <a:gd name="connsiteY28-17344" fmla="*/ 1953770 h 6858000"/>
              <a:gd name="connsiteX29-17345" fmla="*/ 5252592 w 6128435"/>
              <a:gd name="connsiteY29-17346" fmla="*/ 2092210 h 6858000"/>
              <a:gd name="connsiteX30-17347" fmla="*/ 5264303 w 6128435"/>
              <a:gd name="connsiteY30-17348" fmla="*/ 2225157 h 6858000"/>
              <a:gd name="connsiteX31-17349" fmla="*/ 5254949 w 6128435"/>
              <a:gd name="connsiteY31-17350" fmla="*/ 2236160 h 6858000"/>
              <a:gd name="connsiteX32-17351" fmla="*/ 5250104 w 6128435"/>
              <a:gd name="connsiteY32-17352" fmla="*/ 2249166 h 6858000"/>
              <a:gd name="connsiteX33-17353" fmla="*/ 5251214 w 6128435"/>
              <a:gd name="connsiteY33-17354" fmla="*/ 2250944 h 6858000"/>
              <a:gd name="connsiteX34-17355" fmla="*/ 5250644 w 6128435"/>
              <a:gd name="connsiteY34-17356" fmla="*/ 2266619 h 6858000"/>
              <a:gd name="connsiteX35-17357" fmla="*/ 5293877 w 6128435"/>
              <a:gd name="connsiteY35-17358" fmla="*/ 2368649 h 6858000"/>
              <a:gd name="connsiteX36-17359" fmla="*/ 5311338 w 6128435"/>
              <a:gd name="connsiteY36-17360" fmla="*/ 2404034 h 6858000"/>
              <a:gd name="connsiteX37-17361" fmla="*/ 5338366 w 6128435"/>
              <a:gd name="connsiteY37-17362" fmla="*/ 2465052 h 6858000"/>
              <a:gd name="connsiteX38-17363" fmla="*/ 5371263 w 6128435"/>
              <a:gd name="connsiteY38-17364" fmla="*/ 2586413 h 6858000"/>
              <a:gd name="connsiteX39-17365" fmla="*/ 5407503 w 6128435"/>
              <a:gd name="connsiteY39-17366" fmla="*/ 2786290 h 6858000"/>
              <a:gd name="connsiteX40-17367" fmla="*/ 5407356 w 6128435"/>
              <a:gd name="connsiteY40-17368" fmla="*/ 2787545 h 6858000"/>
              <a:gd name="connsiteX41-17369" fmla="*/ 5411130 w 6128435"/>
              <a:gd name="connsiteY41-17370" fmla="*/ 2788640 h 6858000"/>
              <a:gd name="connsiteX42-17371" fmla="*/ 5416439 w 6128435"/>
              <a:gd name="connsiteY42-17372" fmla="*/ 2805666 h 6858000"/>
              <a:gd name="connsiteX43-17373" fmla="*/ 5416589 w 6128435"/>
              <a:gd name="connsiteY43-17374" fmla="*/ 2810822 h 6858000"/>
              <a:gd name="connsiteX44-17375" fmla="*/ 5418542 w 6128435"/>
              <a:gd name="connsiteY44-17376" fmla="*/ 2817745 h 6858000"/>
              <a:gd name="connsiteX45-17377" fmla="*/ 5418847 w 6128435"/>
              <a:gd name="connsiteY45-17378" fmla="*/ 2817825 h 6858000"/>
              <a:gd name="connsiteX46-17379" fmla="*/ 5457023 w 6128435"/>
              <a:gd name="connsiteY46-17380" fmla="*/ 2858292 h 6858000"/>
              <a:gd name="connsiteX47-17381" fmla="*/ 5479298 w 6128435"/>
              <a:gd name="connsiteY47-17382" fmla="*/ 2947791 h 6858000"/>
              <a:gd name="connsiteX48-17383" fmla="*/ 5481770 w 6128435"/>
              <a:gd name="connsiteY48-17384" fmla="*/ 2951352 h 6858000"/>
              <a:gd name="connsiteX49-17385" fmla="*/ 5482045 w 6128435"/>
              <a:gd name="connsiteY49-17386" fmla="*/ 2984371 h 6858000"/>
              <a:gd name="connsiteX50-17387" fmla="*/ 5482415 w 6128435"/>
              <a:gd name="connsiteY50-17388" fmla="*/ 3004079 h 6858000"/>
              <a:gd name="connsiteX51-17389" fmla="*/ 5483865 w 6128435"/>
              <a:gd name="connsiteY51-17390" fmla="*/ 3005467 h 6858000"/>
              <a:gd name="connsiteX52-17391" fmla="*/ 5482236 w 6128435"/>
              <a:gd name="connsiteY52-17392" fmla="*/ 3019791 h 6858000"/>
              <a:gd name="connsiteX53-17393" fmla="*/ 5481505 w 6128435"/>
              <a:gd name="connsiteY53-17394" fmla="*/ 3095286 h 6858000"/>
              <a:gd name="connsiteX54-17395" fmla="*/ 5477595 w 6128435"/>
              <a:gd name="connsiteY54-17396" fmla="*/ 3250534 h 6858000"/>
              <a:gd name="connsiteX55-17397" fmla="*/ 5532836 w 6128435"/>
              <a:gd name="connsiteY55-17398" fmla="*/ 3353840 h 6858000"/>
              <a:gd name="connsiteX56-17399" fmla="*/ 5561229 w 6128435"/>
              <a:gd name="connsiteY56-17400" fmla="*/ 3395784 h 6858000"/>
              <a:gd name="connsiteX57-17401" fmla="*/ 5589758 w 6128435"/>
              <a:gd name="connsiteY57-17402" fmla="*/ 3506453 h 6858000"/>
              <a:gd name="connsiteX58-17403" fmla="*/ 5596144 w 6128435"/>
              <a:gd name="connsiteY58-17404" fmla="*/ 3534624 h 6858000"/>
              <a:gd name="connsiteX59-17405" fmla="*/ 5597750 w 6128435"/>
              <a:gd name="connsiteY59-17406" fmla="*/ 3534129 h 6858000"/>
              <a:gd name="connsiteX60-17407" fmla="*/ 5599700 w 6128435"/>
              <a:gd name="connsiteY60-17408" fmla="*/ 3547221 h 6858000"/>
              <a:gd name="connsiteX61-17409" fmla="*/ 5615031 w 6128435"/>
              <a:gd name="connsiteY61-17410" fmla="*/ 3557482 h 6858000"/>
              <a:gd name="connsiteX62-17411" fmla="*/ 5618377 w 6128435"/>
              <a:gd name="connsiteY62-17412" fmla="*/ 3588431 h 6858000"/>
              <a:gd name="connsiteX63-17413" fmla="*/ 5612155 w 6128435"/>
              <a:gd name="connsiteY63-17414" fmla="*/ 3589869 h 6858000"/>
              <a:gd name="connsiteX64-17415" fmla="*/ 5620843 w 6128435"/>
              <a:gd name="connsiteY64-17416" fmla="*/ 3606745 h 6858000"/>
              <a:gd name="connsiteX65-17417" fmla="*/ 5655472 w 6128435"/>
              <a:gd name="connsiteY65-17418" fmla="*/ 3678877 h 6858000"/>
              <a:gd name="connsiteX66-17419" fmla="*/ 5680448 w 6128435"/>
              <a:gd name="connsiteY66-17420" fmla="*/ 3717760 h 6858000"/>
              <a:gd name="connsiteX67-17421" fmla="*/ 5683015 w 6128435"/>
              <a:gd name="connsiteY67-17422" fmla="*/ 3762025 h 6858000"/>
              <a:gd name="connsiteX68-17423" fmla="*/ 5696643 w 6128435"/>
              <a:gd name="connsiteY68-17424" fmla="*/ 3773888 h 6858000"/>
              <a:gd name="connsiteX69-17425" fmla="*/ 5699203 w 6128435"/>
              <a:gd name="connsiteY69-17426" fmla="*/ 3775823 h 6858000"/>
              <a:gd name="connsiteX70-17427" fmla="*/ 5704824 w 6128435"/>
              <a:gd name="connsiteY70-17428" fmla="*/ 3785966 h 6858000"/>
              <a:gd name="connsiteX71-17429" fmla="*/ 5712204 w 6128435"/>
              <a:gd name="connsiteY71-17430" fmla="*/ 3785830 h 6858000"/>
              <a:gd name="connsiteX72-17431" fmla="*/ 5724816 w 6128435"/>
              <a:gd name="connsiteY72-17432" fmla="*/ 3798949 h 6858000"/>
              <a:gd name="connsiteX73-17433" fmla="*/ 5733539 w 6128435"/>
              <a:gd name="connsiteY73-17434" fmla="*/ 3818457 h 6858000"/>
              <a:gd name="connsiteX74-17435" fmla="*/ 5768491 w 6128435"/>
              <a:gd name="connsiteY74-17436" fmla="*/ 3914399 h 6858000"/>
              <a:gd name="connsiteX75-17437" fmla="*/ 5793123 w 6128435"/>
              <a:gd name="connsiteY75-17438" fmla="*/ 3969952 h 6858000"/>
              <a:gd name="connsiteX76-17439" fmla="*/ 5808321 w 6128435"/>
              <a:gd name="connsiteY76-17440" fmla="*/ 3988153 h 6858000"/>
              <a:gd name="connsiteX77-17441" fmla="*/ 5825621 w 6128435"/>
              <a:gd name="connsiteY77-17442" fmla="*/ 4015525 h 6858000"/>
              <a:gd name="connsiteX78-17443" fmla="*/ 5860672 w 6128435"/>
              <a:gd name="connsiteY78-17444" fmla="*/ 4061579 h 6858000"/>
              <a:gd name="connsiteX79-17445" fmla="*/ 5872173 w 6128435"/>
              <a:gd name="connsiteY79-17446" fmla="*/ 4088497 h 6858000"/>
              <a:gd name="connsiteX80-17447" fmla="*/ 5883705 w 6128435"/>
              <a:gd name="connsiteY80-17448" fmla="*/ 4101899 h 6858000"/>
              <a:gd name="connsiteX81-17449" fmla="*/ 5885314 w 6128435"/>
              <a:gd name="connsiteY81-17450" fmla="*/ 4108387 h 6858000"/>
              <a:gd name="connsiteX82-17451" fmla="*/ 5894095 w 6128435"/>
              <a:gd name="connsiteY82-17452" fmla="*/ 4128857 h 6858000"/>
              <a:gd name="connsiteX83-17453" fmla="*/ 5898339 w 6128435"/>
              <a:gd name="connsiteY83-17454" fmla="*/ 4140800 h 6858000"/>
              <a:gd name="connsiteX84-17455" fmla="*/ 5899734 w 6128435"/>
              <a:gd name="connsiteY84-17456" fmla="*/ 4145632 h 6858000"/>
              <a:gd name="connsiteX85-17457" fmla="*/ 5903513 w 6128435"/>
              <a:gd name="connsiteY85-17458" fmla="*/ 4187661 h 6858000"/>
              <a:gd name="connsiteX86-17459" fmla="*/ 5917114 w 6128435"/>
              <a:gd name="connsiteY86-17460" fmla="*/ 4213096 h 6858000"/>
              <a:gd name="connsiteX87-17461" fmla="*/ 5921153 w 6128435"/>
              <a:gd name="connsiteY87-17462" fmla="*/ 4236222 h 6858000"/>
              <a:gd name="connsiteX88-17463" fmla="*/ 5924233 w 6128435"/>
              <a:gd name="connsiteY88-17464" fmla="*/ 4242060 h 6858000"/>
              <a:gd name="connsiteX89-17465" fmla="*/ 5928910 w 6128435"/>
              <a:gd name="connsiteY89-17466" fmla="*/ 4300973 h 6858000"/>
              <a:gd name="connsiteX90-17467" fmla="*/ 5939320 w 6128435"/>
              <a:gd name="connsiteY90-17468" fmla="*/ 4340435 h 6858000"/>
              <a:gd name="connsiteX91-17469" fmla="*/ 5946705 w 6128435"/>
              <a:gd name="connsiteY91-17470" fmla="*/ 4428051 h 6858000"/>
              <a:gd name="connsiteX92-17471" fmla="*/ 5949261 w 6128435"/>
              <a:gd name="connsiteY92-17472" fmla="*/ 4449185 h 6858000"/>
              <a:gd name="connsiteX93-17473" fmla="*/ 5957504 w 6128435"/>
              <a:gd name="connsiteY93-17474" fmla="*/ 4465911 h 6858000"/>
              <a:gd name="connsiteX94-17475" fmla="*/ 5964689 w 6128435"/>
              <a:gd name="connsiteY94-17476" fmla="*/ 4468532 h 6858000"/>
              <a:gd name="connsiteX95-17477" fmla="*/ 5967062 w 6128435"/>
              <a:gd name="connsiteY95-17478" fmla="*/ 4479923 h 6858000"/>
              <a:gd name="connsiteX96-17479" fmla="*/ 5968960 w 6128435"/>
              <a:gd name="connsiteY96-17480" fmla="*/ 4482655 h 6858000"/>
              <a:gd name="connsiteX97-17481" fmla="*/ 5978567 w 6128435"/>
              <a:gd name="connsiteY97-17482" fmla="*/ 4498605 h 6858000"/>
              <a:gd name="connsiteX98-17483" fmla="*/ 5980106 w 6128435"/>
              <a:gd name="connsiteY98-17484" fmla="*/ 4585087 h 6858000"/>
              <a:gd name="connsiteX99-17485" fmla="*/ 5998138 w 6128435"/>
              <a:gd name="connsiteY99-17486" fmla="*/ 4697518 h 6858000"/>
              <a:gd name="connsiteX100-17487" fmla="*/ 6013516 w 6128435"/>
              <a:gd name="connsiteY100-17488" fmla="*/ 4786619 h 6858000"/>
              <a:gd name="connsiteX101-17489" fmla="*/ 6025404 w 6128435"/>
              <a:gd name="connsiteY101-17490" fmla="*/ 4858148 h 6858000"/>
              <a:gd name="connsiteX102-17491" fmla="*/ 6007749 w 6128435"/>
              <a:gd name="connsiteY102-17492" fmla="*/ 4964715 h 6858000"/>
              <a:gd name="connsiteX103-17493" fmla="*/ 6005269 w 6128435"/>
              <a:gd name="connsiteY103-17494" fmla="*/ 5150567 h 6858000"/>
              <a:gd name="connsiteX104-17495" fmla="*/ 6001127 w 6128435"/>
              <a:gd name="connsiteY104-17496" fmla="*/ 5164609 h 6858000"/>
              <a:gd name="connsiteX105-17497" fmla="*/ 5996647 w 6128435"/>
              <a:gd name="connsiteY105-17498" fmla="*/ 5185640 h 6858000"/>
              <a:gd name="connsiteX106-17499" fmla="*/ 5998514 w 6128435"/>
              <a:gd name="connsiteY106-17500" fmla="*/ 5189673 h 6858000"/>
              <a:gd name="connsiteX107-17501" fmla="*/ 5995970 w 6128435"/>
              <a:gd name="connsiteY107-17502" fmla="*/ 5221547 h 6858000"/>
              <a:gd name="connsiteX108-17503" fmla="*/ 5997218 w 6128435"/>
              <a:gd name="connsiteY108-17504" fmla="*/ 5222031 h 6858000"/>
              <a:gd name="connsiteX109-17505" fmla="*/ 6002116 w 6128435"/>
              <a:gd name="connsiteY109-17506" fmla="*/ 5231223 h 6858000"/>
              <a:gd name="connsiteX110-17507" fmla="*/ 6008541 w 6128435"/>
              <a:gd name="connsiteY110-17508" fmla="*/ 5248680 h 6858000"/>
              <a:gd name="connsiteX111-17509" fmla="*/ 6039260 w 6128435"/>
              <a:gd name="connsiteY111-17510" fmla="*/ 5289518 h 6858000"/>
              <a:gd name="connsiteX112-17511" fmla="*/ 6036748 w 6128435"/>
              <a:gd name="connsiteY112-17512" fmla="*/ 5322752 h 6858000"/>
              <a:gd name="connsiteX113-17513" fmla="*/ 6036943 w 6128435"/>
              <a:gd name="connsiteY113-17514" fmla="*/ 5329480 h 6858000"/>
              <a:gd name="connsiteX114-17515" fmla="*/ 6037236 w 6128435"/>
              <a:gd name="connsiteY114-17516" fmla="*/ 5329634 h 6858000"/>
              <a:gd name="connsiteX115-17517" fmla="*/ 6038019 w 6128435"/>
              <a:gd name="connsiteY115-17518" fmla="*/ 5336764 h 6858000"/>
              <a:gd name="connsiteX116-17519" fmla="*/ 6037298 w 6128435"/>
              <a:gd name="connsiteY116-17520" fmla="*/ 5341753 h 6858000"/>
              <a:gd name="connsiteX117-17521" fmla="*/ 6037677 w 6128435"/>
              <a:gd name="connsiteY117-17522" fmla="*/ 5354807 h 6858000"/>
              <a:gd name="connsiteX118-17523" fmla="*/ 6039728 w 6128435"/>
              <a:gd name="connsiteY118-17524" fmla="*/ 5359416 h 6858000"/>
              <a:gd name="connsiteX119-17525" fmla="*/ 6043311 w 6128435"/>
              <a:gd name="connsiteY119-17526" fmla="*/ 5361407 h 6858000"/>
              <a:gd name="connsiteX120-17527" fmla="*/ 6042954 w 6128435"/>
              <a:gd name="connsiteY120-17528" fmla="*/ 5362576 h 6858000"/>
              <a:gd name="connsiteX121-17529" fmla="*/ 6053435 w 6128435"/>
              <a:gd name="connsiteY121-17530" fmla="*/ 5387547 h 6858000"/>
              <a:gd name="connsiteX122-17531" fmla="*/ 6065933 w 6128435"/>
              <a:gd name="connsiteY122-17532" fmla="*/ 5443002 h 6858000"/>
              <a:gd name="connsiteX123-17533" fmla="*/ 6068640 w 6128435"/>
              <a:gd name="connsiteY123-17534" fmla="*/ 5474503 h 6858000"/>
              <a:gd name="connsiteX124-17535" fmla="*/ 6080922 w 6128435"/>
              <a:gd name="connsiteY124-17536" fmla="*/ 5561070 h 6858000"/>
              <a:gd name="connsiteX125-17537" fmla="*/ 6096949 w 6128435"/>
              <a:gd name="connsiteY125-17538" fmla="*/ 5648179 h 6858000"/>
              <a:gd name="connsiteX126-17539" fmla="*/ 6125703 w 6128435"/>
              <a:gd name="connsiteY126-17540" fmla="*/ 5692894 h 6858000"/>
              <a:gd name="connsiteX127-17541" fmla="*/ 6126670 w 6128435"/>
              <a:gd name="connsiteY127-17542" fmla="*/ 5697882 h 6858000"/>
              <a:gd name="connsiteX128-17543" fmla="*/ 6124061 w 6128435"/>
              <a:gd name="connsiteY128-17544" fmla="*/ 5710294 h 6858000"/>
              <a:gd name="connsiteX129-17545" fmla="*/ 6122213 w 6128435"/>
              <a:gd name="connsiteY129-17546" fmla="*/ 5714762 h 6858000"/>
              <a:gd name="connsiteX130-17547" fmla="*/ 6121353 w 6128435"/>
              <a:gd name="connsiteY130-17548" fmla="*/ 5721725 h 6858000"/>
              <a:gd name="connsiteX131-17549" fmla="*/ 6121607 w 6128435"/>
              <a:gd name="connsiteY131-17550" fmla="*/ 5721959 h 6858000"/>
              <a:gd name="connsiteX132-17551" fmla="*/ 6120262 w 6128435"/>
              <a:gd name="connsiteY132-17552" fmla="*/ 5728358 h 6858000"/>
              <a:gd name="connsiteX133-17553" fmla="*/ 6110194 w 6128435"/>
              <a:gd name="connsiteY133-17554" fmla="*/ 5758853 h 6858000"/>
              <a:gd name="connsiteX134-17555" fmla="*/ 6127519 w 6128435"/>
              <a:gd name="connsiteY134-17556" fmla="*/ 5865775 h 6858000"/>
              <a:gd name="connsiteX135-17557" fmla="*/ 6128435 w 6128435"/>
              <a:gd name="connsiteY135-17558" fmla="*/ 5870164 h 6858000"/>
              <a:gd name="connsiteX136-17559" fmla="*/ 6119217 w 6128435"/>
              <a:gd name="connsiteY136-17560" fmla="*/ 5888542 h 6858000"/>
              <a:gd name="connsiteX137-17561" fmla="*/ 6115966 w 6128435"/>
              <a:gd name="connsiteY137-17562" fmla="*/ 5898387 h 6858000"/>
              <a:gd name="connsiteX138-17563" fmla="*/ 6111924 w 6128435"/>
              <a:gd name="connsiteY138-17564" fmla="*/ 5900444 h 6858000"/>
              <a:gd name="connsiteX139-17565" fmla="*/ 6108716 w 6128435"/>
              <a:gd name="connsiteY139-17566" fmla="*/ 5915345 h 6858000"/>
              <a:gd name="connsiteX140-17567" fmla="*/ 6109524 w 6128435"/>
              <a:gd name="connsiteY140-17568" fmla="*/ 5917328 h 6858000"/>
              <a:gd name="connsiteX141-17569" fmla="*/ 6102493 w 6128435"/>
              <a:gd name="connsiteY141-17570" fmla="*/ 5928602 h 6858000"/>
              <a:gd name="connsiteX142-17571" fmla="*/ 6056863 w 6128435"/>
              <a:gd name="connsiteY142-17572" fmla="*/ 6000643 h 6858000"/>
              <a:gd name="connsiteX143-17573" fmla="*/ 6045436 w 6128435"/>
              <a:gd name="connsiteY143-17574" fmla="*/ 6124480 h 6858000"/>
              <a:gd name="connsiteX144-17575" fmla="*/ 6030489 w 6128435"/>
              <a:gd name="connsiteY144-17576" fmla="*/ 6317666 h 6858000"/>
              <a:gd name="connsiteX145-17577" fmla="*/ 6007492 w 6128435"/>
              <a:gd name="connsiteY145-17578" fmla="*/ 6440818 h 6858000"/>
              <a:gd name="connsiteX146-17579" fmla="*/ 6009467 w 6128435"/>
              <a:gd name="connsiteY146-17580" fmla="*/ 6487076 h 6858000"/>
              <a:gd name="connsiteX147-17581" fmla="*/ 5995064 w 6128435"/>
              <a:gd name="connsiteY147-17582" fmla="*/ 6540791 h 6858000"/>
              <a:gd name="connsiteX148-17583" fmla="*/ 5996309 w 6128435"/>
              <a:gd name="connsiteY148-17584" fmla="*/ 6543961 h 6858000"/>
              <a:gd name="connsiteX149-17585" fmla="*/ 5996048 w 6128435"/>
              <a:gd name="connsiteY149-17586" fmla="*/ 6555444 h 6858000"/>
              <a:gd name="connsiteX150-17587" fmla="*/ 6002524 w 6128435"/>
              <a:gd name="connsiteY150-17588" fmla="*/ 6560188 h 6858000"/>
              <a:gd name="connsiteX151-17589" fmla="*/ 6006823 w 6128435"/>
              <a:gd name="connsiteY151-17590" fmla="*/ 6578546 h 6858000"/>
              <a:gd name="connsiteX152-17591" fmla="*/ 6004510 w 6128435"/>
              <a:gd name="connsiteY152-17592" fmla="*/ 6599256 h 6858000"/>
              <a:gd name="connsiteX153-17593" fmla="*/ 5986207 w 6128435"/>
              <a:gd name="connsiteY153-17594" fmla="*/ 6695855 h 6858000"/>
              <a:gd name="connsiteX154-17595" fmla="*/ 5979428 w 6128435"/>
              <a:gd name="connsiteY154-17596" fmla="*/ 6754678 h 6858000"/>
              <a:gd name="connsiteX155-17597" fmla="*/ 5983398 w 6128435"/>
              <a:gd name="connsiteY155-17598" fmla="*/ 6778641 h 6858000"/>
              <a:gd name="connsiteX156-17599" fmla="*/ 5984543 w 6128435"/>
              <a:gd name="connsiteY156-17600" fmla="*/ 6811016 h 6858000"/>
              <a:gd name="connsiteX157-17601" fmla="*/ 5981802 w 6128435"/>
              <a:gd name="connsiteY157-17602" fmla="*/ 6838578 h 6858000"/>
              <a:gd name="connsiteX158-17603" fmla="*/ 5979671 w 6128435"/>
              <a:gd name="connsiteY158-17604" fmla="*/ 6858000 h 6858000"/>
              <a:gd name="connsiteX159-17605" fmla="*/ 0 w 6128435"/>
              <a:gd name="connsiteY159-17606" fmla="*/ 6858000 h 6858000"/>
              <a:gd name="connsiteX160-17607" fmla="*/ 0 w 6128435"/>
              <a:gd name="connsiteY160-17608" fmla="*/ 0 h 6858000"/>
              <a:gd name="connsiteX0-17609" fmla="*/ 0 w 6128435"/>
              <a:gd name="connsiteY0-17610" fmla="*/ 0 h 6858000"/>
              <a:gd name="connsiteX1-17611" fmla="*/ 4965888 w 6128435"/>
              <a:gd name="connsiteY1-17612" fmla="*/ 0 h 6858000"/>
              <a:gd name="connsiteX2-17613" fmla="*/ 4967767 w 6128435"/>
              <a:gd name="connsiteY2-17614" fmla="*/ 7930 h 6858000"/>
              <a:gd name="connsiteX3-17615" fmla="*/ 4979444 w 6128435"/>
              <a:gd name="connsiteY3-17616" fmla="*/ 43921 h 6858000"/>
              <a:gd name="connsiteX4-17617" fmla="*/ 5021173 w 6128435"/>
              <a:gd name="connsiteY4-17618" fmla="*/ 123738 h 6858000"/>
              <a:gd name="connsiteX5-17619" fmla="*/ 5075458 w 6128435"/>
              <a:gd name="connsiteY5-17620" fmla="*/ 264355 h 6858000"/>
              <a:gd name="connsiteX6-17621" fmla="*/ 5081175 w 6128435"/>
              <a:gd name="connsiteY6-17622" fmla="*/ 277448 h 6858000"/>
              <a:gd name="connsiteX7-17623" fmla="*/ 5097011 w 6128435"/>
              <a:gd name="connsiteY7-17624" fmla="*/ 355616 h 6858000"/>
              <a:gd name="connsiteX8-17625" fmla="*/ 5130982 w 6128435"/>
              <a:gd name="connsiteY8-17626" fmla="*/ 412030 h 6858000"/>
              <a:gd name="connsiteX9-17627" fmla="*/ 5153000 w 6128435"/>
              <a:gd name="connsiteY9-17628" fmla="*/ 507134 h 6858000"/>
              <a:gd name="connsiteX10-17629" fmla="*/ 5171282 w 6128435"/>
              <a:gd name="connsiteY10-17630" fmla="*/ 602071 h 6858000"/>
              <a:gd name="connsiteX11-17631" fmla="*/ 5176196 w 6128435"/>
              <a:gd name="connsiteY11-17632" fmla="*/ 636822 h 6858000"/>
              <a:gd name="connsiteX12-17633" fmla="*/ 5189051 w 6128435"/>
              <a:gd name="connsiteY12-17634" fmla="*/ 782518 h 6858000"/>
              <a:gd name="connsiteX13-17635" fmla="*/ 5210428 w 6128435"/>
              <a:gd name="connsiteY13-17636" fmla="*/ 815772 h 6858000"/>
              <a:gd name="connsiteX14-17637" fmla="*/ 5221088 w 6128435"/>
              <a:gd name="connsiteY14-17638" fmla="*/ 860193 h 6858000"/>
              <a:gd name="connsiteX15-17639" fmla="*/ 5230806 w 6128435"/>
              <a:gd name="connsiteY15-17640" fmla="*/ 961354 h 6858000"/>
              <a:gd name="connsiteX16-17641" fmla="*/ 5201018 w 6128435"/>
              <a:gd name="connsiteY16-17642" fmla="*/ 1095027 h 6858000"/>
              <a:gd name="connsiteX17-17643" fmla="*/ 5202153 w 6128435"/>
              <a:gd name="connsiteY17-17644" fmla="*/ 1133224 h 6858000"/>
              <a:gd name="connsiteX18-17645" fmla="*/ 5207370 w 6128435"/>
              <a:gd name="connsiteY18-17646" fmla="*/ 1138097 h 6858000"/>
              <a:gd name="connsiteX19-17647" fmla="*/ 5189234 w 6128435"/>
              <a:gd name="connsiteY19-17648" fmla="*/ 1193495 h 6858000"/>
              <a:gd name="connsiteX20-17649" fmla="*/ 5202769 w 6128435"/>
              <a:gd name="connsiteY20-17650" fmla="*/ 1269450 h 6858000"/>
              <a:gd name="connsiteX21-17651" fmla="*/ 5225968 w 6128435"/>
              <a:gd name="connsiteY21-17652" fmla="*/ 1357994 h 6858000"/>
              <a:gd name="connsiteX22-17653" fmla="*/ 5233819 w 6128435"/>
              <a:gd name="connsiteY22-17654" fmla="*/ 1380922 h 6858000"/>
              <a:gd name="connsiteX23-17655" fmla="*/ 5237226 w 6128435"/>
              <a:gd name="connsiteY23-17656" fmla="*/ 1441327 h 6858000"/>
              <a:gd name="connsiteX24-17657" fmla="*/ 5255653 w 6128435"/>
              <a:gd name="connsiteY24-17658" fmla="*/ 1524712 h 6858000"/>
              <a:gd name="connsiteX25-17659" fmla="*/ 5263491 w 6128435"/>
              <a:gd name="connsiteY25-17660" fmla="*/ 1642938 h 6858000"/>
              <a:gd name="connsiteX26-17661" fmla="*/ 5261314 w 6128435"/>
              <a:gd name="connsiteY26-17662" fmla="*/ 1689177 h 6858000"/>
              <a:gd name="connsiteX27-17663" fmla="*/ 5259788 w 6128435"/>
              <a:gd name="connsiteY27-17664" fmla="*/ 1768516 h 6858000"/>
              <a:gd name="connsiteX28-17665" fmla="*/ 5255696 w 6128435"/>
              <a:gd name="connsiteY28-17666" fmla="*/ 1953770 h 6858000"/>
              <a:gd name="connsiteX29-17667" fmla="*/ 5252592 w 6128435"/>
              <a:gd name="connsiteY29-17668" fmla="*/ 2092210 h 6858000"/>
              <a:gd name="connsiteX30-17669" fmla="*/ 5264303 w 6128435"/>
              <a:gd name="connsiteY30-17670" fmla="*/ 2225157 h 6858000"/>
              <a:gd name="connsiteX31-17671" fmla="*/ 5254949 w 6128435"/>
              <a:gd name="connsiteY31-17672" fmla="*/ 2236160 h 6858000"/>
              <a:gd name="connsiteX32-17673" fmla="*/ 5250104 w 6128435"/>
              <a:gd name="connsiteY32-17674" fmla="*/ 2249166 h 6858000"/>
              <a:gd name="connsiteX33-17675" fmla="*/ 5251214 w 6128435"/>
              <a:gd name="connsiteY33-17676" fmla="*/ 2250944 h 6858000"/>
              <a:gd name="connsiteX34-17677" fmla="*/ 5250644 w 6128435"/>
              <a:gd name="connsiteY34-17678" fmla="*/ 2266619 h 6858000"/>
              <a:gd name="connsiteX35-17679" fmla="*/ 5293877 w 6128435"/>
              <a:gd name="connsiteY35-17680" fmla="*/ 2368649 h 6858000"/>
              <a:gd name="connsiteX36-17681" fmla="*/ 5311338 w 6128435"/>
              <a:gd name="connsiteY36-17682" fmla="*/ 2404034 h 6858000"/>
              <a:gd name="connsiteX37-17683" fmla="*/ 5338366 w 6128435"/>
              <a:gd name="connsiteY37-17684" fmla="*/ 2465052 h 6858000"/>
              <a:gd name="connsiteX38-17685" fmla="*/ 5371263 w 6128435"/>
              <a:gd name="connsiteY38-17686" fmla="*/ 2586413 h 6858000"/>
              <a:gd name="connsiteX39-17687" fmla="*/ 5407503 w 6128435"/>
              <a:gd name="connsiteY39-17688" fmla="*/ 2786290 h 6858000"/>
              <a:gd name="connsiteX40-17689" fmla="*/ 5407356 w 6128435"/>
              <a:gd name="connsiteY40-17690" fmla="*/ 2787545 h 6858000"/>
              <a:gd name="connsiteX41-17691" fmla="*/ 5411130 w 6128435"/>
              <a:gd name="connsiteY41-17692" fmla="*/ 2788640 h 6858000"/>
              <a:gd name="connsiteX42-17693" fmla="*/ 5416439 w 6128435"/>
              <a:gd name="connsiteY42-17694" fmla="*/ 2805666 h 6858000"/>
              <a:gd name="connsiteX43-17695" fmla="*/ 5416589 w 6128435"/>
              <a:gd name="connsiteY43-17696" fmla="*/ 2810822 h 6858000"/>
              <a:gd name="connsiteX44-17697" fmla="*/ 5418542 w 6128435"/>
              <a:gd name="connsiteY44-17698" fmla="*/ 2817745 h 6858000"/>
              <a:gd name="connsiteX45-17699" fmla="*/ 5418847 w 6128435"/>
              <a:gd name="connsiteY45-17700" fmla="*/ 2817825 h 6858000"/>
              <a:gd name="connsiteX46-17701" fmla="*/ 5457023 w 6128435"/>
              <a:gd name="connsiteY46-17702" fmla="*/ 2858292 h 6858000"/>
              <a:gd name="connsiteX47-17703" fmla="*/ 5479298 w 6128435"/>
              <a:gd name="connsiteY47-17704" fmla="*/ 2947791 h 6858000"/>
              <a:gd name="connsiteX48-17705" fmla="*/ 5481770 w 6128435"/>
              <a:gd name="connsiteY48-17706" fmla="*/ 2951352 h 6858000"/>
              <a:gd name="connsiteX49-17707" fmla="*/ 5482045 w 6128435"/>
              <a:gd name="connsiteY49-17708" fmla="*/ 2984371 h 6858000"/>
              <a:gd name="connsiteX50-17709" fmla="*/ 5482415 w 6128435"/>
              <a:gd name="connsiteY50-17710" fmla="*/ 3004079 h 6858000"/>
              <a:gd name="connsiteX51-17711" fmla="*/ 5483865 w 6128435"/>
              <a:gd name="connsiteY51-17712" fmla="*/ 3005467 h 6858000"/>
              <a:gd name="connsiteX52-17713" fmla="*/ 5481505 w 6128435"/>
              <a:gd name="connsiteY52-17714" fmla="*/ 3095286 h 6858000"/>
              <a:gd name="connsiteX53-17715" fmla="*/ 5477595 w 6128435"/>
              <a:gd name="connsiteY53-17716" fmla="*/ 3250534 h 6858000"/>
              <a:gd name="connsiteX54-17717" fmla="*/ 5532836 w 6128435"/>
              <a:gd name="connsiteY54-17718" fmla="*/ 3353840 h 6858000"/>
              <a:gd name="connsiteX55-17719" fmla="*/ 5561229 w 6128435"/>
              <a:gd name="connsiteY55-17720" fmla="*/ 3395784 h 6858000"/>
              <a:gd name="connsiteX56-17721" fmla="*/ 5589758 w 6128435"/>
              <a:gd name="connsiteY56-17722" fmla="*/ 3506453 h 6858000"/>
              <a:gd name="connsiteX57-17723" fmla="*/ 5596144 w 6128435"/>
              <a:gd name="connsiteY57-17724" fmla="*/ 3534624 h 6858000"/>
              <a:gd name="connsiteX58-17725" fmla="*/ 5597750 w 6128435"/>
              <a:gd name="connsiteY58-17726" fmla="*/ 3534129 h 6858000"/>
              <a:gd name="connsiteX59-17727" fmla="*/ 5599700 w 6128435"/>
              <a:gd name="connsiteY59-17728" fmla="*/ 3547221 h 6858000"/>
              <a:gd name="connsiteX60-17729" fmla="*/ 5615031 w 6128435"/>
              <a:gd name="connsiteY60-17730" fmla="*/ 3557482 h 6858000"/>
              <a:gd name="connsiteX61-17731" fmla="*/ 5618377 w 6128435"/>
              <a:gd name="connsiteY61-17732" fmla="*/ 3588431 h 6858000"/>
              <a:gd name="connsiteX62-17733" fmla="*/ 5612155 w 6128435"/>
              <a:gd name="connsiteY62-17734" fmla="*/ 3589869 h 6858000"/>
              <a:gd name="connsiteX63-17735" fmla="*/ 5620843 w 6128435"/>
              <a:gd name="connsiteY63-17736" fmla="*/ 3606745 h 6858000"/>
              <a:gd name="connsiteX64-17737" fmla="*/ 5655472 w 6128435"/>
              <a:gd name="connsiteY64-17738" fmla="*/ 3678877 h 6858000"/>
              <a:gd name="connsiteX65-17739" fmla="*/ 5680448 w 6128435"/>
              <a:gd name="connsiteY65-17740" fmla="*/ 3717760 h 6858000"/>
              <a:gd name="connsiteX66-17741" fmla="*/ 5683015 w 6128435"/>
              <a:gd name="connsiteY66-17742" fmla="*/ 3762025 h 6858000"/>
              <a:gd name="connsiteX67-17743" fmla="*/ 5696643 w 6128435"/>
              <a:gd name="connsiteY67-17744" fmla="*/ 3773888 h 6858000"/>
              <a:gd name="connsiteX68-17745" fmla="*/ 5699203 w 6128435"/>
              <a:gd name="connsiteY68-17746" fmla="*/ 3775823 h 6858000"/>
              <a:gd name="connsiteX69-17747" fmla="*/ 5704824 w 6128435"/>
              <a:gd name="connsiteY69-17748" fmla="*/ 3785966 h 6858000"/>
              <a:gd name="connsiteX70-17749" fmla="*/ 5712204 w 6128435"/>
              <a:gd name="connsiteY70-17750" fmla="*/ 3785830 h 6858000"/>
              <a:gd name="connsiteX71-17751" fmla="*/ 5724816 w 6128435"/>
              <a:gd name="connsiteY71-17752" fmla="*/ 3798949 h 6858000"/>
              <a:gd name="connsiteX72-17753" fmla="*/ 5733539 w 6128435"/>
              <a:gd name="connsiteY72-17754" fmla="*/ 3818457 h 6858000"/>
              <a:gd name="connsiteX73-17755" fmla="*/ 5768491 w 6128435"/>
              <a:gd name="connsiteY73-17756" fmla="*/ 3914399 h 6858000"/>
              <a:gd name="connsiteX74-17757" fmla="*/ 5793123 w 6128435"/>
              <a:gd name="connsiteY74-17758" fmla="*/ 3969952 h 6858000"/>
              <a:gd name="connsiteX75-17759" fmla="*/ 5808321 w 6128435"/>
              <a:gd name="connsiteY75-17760" fmla="*/ 3988153 h 6858000"/>
              <a:gd name="connsiteX76-17761" fmla="*/ 5825621 w 6128435"/>
              <a:gd name="connsiteY76-17762" fmla="*/ 4015525 h 6858000"/>
              <a:gd name="connsiteX77-17763" fmla="*/ 5860672 w 6128435"/>
              <a:gd name="connsiteY77-17764" fmla="*/ 4061579 h 6858000"/>
              <a:gd name="connsiteX78-17765" fmla="*/ 5872173 w 6128435"/>
              <a:gd name="connsiteY78-17766" fmla="*/ 4088497 h 6858000"/>
              <a:gd name="connsiteX79-17767" fmla="*/ 5883705 w 6128435"/>
              <a:gd name="connsiteY79-17768" fmla="*/ 4101899 h 6858000"/>
              <a:gd name="connsiteX80-17769" fmla="*/ 5885314 w 6128435"/>
              <a:gd name="connsiteY80-17770" fmla="*/ 4108387 h 6858000"/>
              <a:gd name="connsiteX81-17771" fmla="*/ 5894095 w 6128435"/>
              <a:gd name="connsiteY81-17772" fmla="*/ 4128857 h 6858000"/>
              <a:gd name="connsiteX82-17773" fmla="*/ 5898339 w 6128435"/>
              <a:gd name="connsiteY82-17774" fmla="*/ 4140800 h 6858000"/>
              <a:gd name="connsiteX83-17775" fmla="*/ 5899734 w 6128435"/>
              <a:gd name="connsiteY83-17776" fmla="*/ 4145632 h 6858000"/>
              <a:gd name="connsiteX84-17777" fmla="*/ 5903513 w 6128435"/>
              <a:gd name="connsiteY84-17778" fmla="*/ 4187661 h 6858000"/>
              <a:gd name="connsiteX85-17779" fmla="*/ 5917114 w 6128435"/>
              <a:gd name="connsiteY85-17780" fmla="*/ 4213096 h 6858000"/>
              <a:gd name="connsiteX86-17781" fmla="*/ 5921153 w 6128435"/>
              <a:gd name="connsiteY86-17782" fmla="*/ 4236222 h 6858000"/>
              <a:gd name="connsiteX87-17783" fmla="*/ 5924233 w 6128435"/>
              <a:gd name="connsiteY87-17784" fmla="*/ 4242060 h 6858000"/>
              <a:gd name="connsiteX88-17785" fmla="*/ 5928910 w 6128435"/>
              <a:gd name="connsiteY88-17786" fmla="*/ 4300973 h 6858000"/>
              <a:gd name="connsiteX89-17787" fmla="*/ 5939320 w 6128435"/>
              <a:gd name="connsiteY89-17788" fmla="*/ 4340435 h 6858000"/>
              <a:gd name="connsiteX90-17789" fmla="*/ 5946705 w 6128435"/>
              <a:gd name="connsiteY90-17790" fmla="*/ 4428051 h 6858000"/>
              <a:gd name="connsiteX91-17791" fmla="*/ 5949261 w 6128435"/>
              <a:gd name="connsiteY91-17792" fmla="*/ 4449185 h 6858000"/>
              <a:gd name="connsiteX92-17793" fmla="*/ 5957504 w 6128435"/>
              <a:gd name="connsiteY92-17794" fmla="*/ 4465911 h 6858000"/>
              <a:gd name="connsiteX93-17795" fmla="*/ 5964689 w 6128435"/>
              <a:gd name="connsiteY93-17796" fmla="*/ 4468532 h 6858000"/>
              <a:gd name="connsiteX94-17797" fmla="*/ 5967062 w 6128435"/>
              <a:gd name="connsiteY94-17798" fmla="*/ 4479923 h 6858000"/>
              <a:gd name="connsiteX95-17799" fmla="*/ 5968960 w 6128435"/>
              <a:gd name="connsiteY95-17800" fmla="*/ 4482655 h 6858000"/>
              <a:gd name="connsiteX96-17801" fmla="*/ 5978567 w 6128435"/>
              <a:gd name="connsiteY96-17802" fmla="*/ 4498605 h 6858000"/>
              <a:gd name="connsiteX97-17803" fmla="*/ 5980106 w 6128435"/>
              <a:gd name="connsiteY97-17804" fmla="*/ 4585087 h 6858000"/>
              <a:gd name="connsiteX98-17805" fmla="*/ 5998138 w 6128435"/>
              <a:gd name="connsiteY98-17806" fmla="*/ 4697518 h 6858000"/>
              <a:gd name="connsiteX99-17807" fmla="*/ 6013516 w 6128435"/>
              <a:gd name="connsiteY99-17808" fmla="*/ 4786619 h 6858000"/>
              <a:gd name="connsiteX100-17809" fmla="*/ 6025404 w 6128435"/>
              <a:gd name="connsiteY100-17810" fmla="*/ 4858148 h 6858000"/>
              <a:gd name="connsiteX101-17811" fmla="*/ 6007749 w 6128435"/>
              <a:gd name="connsiteY101-17812" fmla="*/ 4964715 h 6858000"/>
              <a:gd name="connsiteX102-17813" fmla="*/ 6005269 w 6128435"/>
              <a:gd name="connsiteY102-17814" fmla="*/ 5150567 h 6858000"/>
              <a:gd name="connsiteX103-17815" fmla="*/ 6001127 w 6128435"/>
              <a:gd name="connsiteY103-17816" fmla="*/ 5164609 h 6858000"/>
              <a:gd name="connsiteX104-17817" fmla="*/ 5996647 w 6128435"/>
              <a:gd name="connsiteY104-17818" fmla="*/ 5185640 h 6858000"/>
              <a:gd name="connsiteX105-17819" fmla="*/ 5998514 w 6128435"/>
              <a:gd name="connsiteY105-17820" fmla="*/ 5189673 h 6858000"/>
              <a:gd name="connsiteX106-17821" fmla="*/ 5995970 w 6128435"/>
              <a:gd name="connsiteY106-17822" fmla="*/ 5221547 h 6858000"/>
              <a:gd name="connsiteX107-17823" fmla="*/ 5997218 w 6128435"/>
              <a:gd name="connsiteY107-17824" fmla="*/ 5222031 h 6858000"/>
              <a:gd name="connsiteX108-17825" fmla="*/ 6002116 w 6128435"/>
              <a:gd name="connsiteY108-17826" fmla="*/ 5231223 h 6858000"/>
              <a:gd name="connsiteX109-17827" fmla="*/ 6008541 w 6128435"/>
              <a:gd name="connsiteY109-17828" fmla="*/ 5248680 h 6858000"/>
              <a:gd name="connsiteX110-17829" fmla="*/ 6039260 w 6128435"/>
              <a:gd name="connsiteY110-17830" fmla="*/ 5289518 h 6858000"/>
              <a:gd name="connsiteX111-17831" fmla="*/ 6036748 w 6128435"/>
              <a:gd name="connsiteY111-17832" fmla="*/ 5322752 h 6858000"/>
              <a:gd name="connsiteX112-17833" fmla="*/ 6036943 w 6128435"/>
              <a:gd name="connsiteY112-17834" fmla="*/ 5329480 h 6858000"/>
              <a:gd name="connsiteX113-17835" fmla="*/ 6037236 w 6128435"/>
              <a:gd name="connsiteY113-17836" fmla="*/ 5329634 h 6858000"/>
              <a:gd name="connsiteX114-17837" fmla="*/ 6038019 w 6128435"/>
              <a:gd name="connsiteY114-17838" fmla="*/ 5336764 h 6858000"/>
              <a:gd name="connsiteX115-17839" fmla="*/ 6037298 w 6128435"/>
              <a:gd name="connsiteY115-17840" fmla="*/ 5341753 h 6858000"/>
              <a:gd name="connsiteX116-17841" fmla="*/ 6037677 w 6128435"/>
              <a:gd name="connsiteY116-17842" fmla="*/ 5354807 h 6858000"/>
              <a:gd name="connsiteX117-17843" fmla="*/ 6039728 w 6128435"/>
              <a:gd name="connsiteY117-17844" fmla="*/ 5359416 h 6858000"/>
              <a:gd name="connsiteX118-17845" fmla="*/ 6043311 w 6128435"/>
              <a:gd name="connsiteY118-17846" fmla="*/ 5361407 h 6858000"/>
              <a:gd name="connsiteX119-17847" fmla="*/ 6042954 w 6128435"/>
              <a:gd name="connsiteY119-17848" fmla="*/ 5362576 h 6858000"/>
              <a:gd name="connsiteX120-17849" fmla="*/ 6053435 w 6128435"/>
              <a:gd name="connsiteY120-17850" fmla="*/ 5387547 h 6858000"/>
              <a:gd name="connsiteX121-17851" fmla="*/ 6065933 w 6128435"/>
              <a:gd name="connsiteY121-17852" fmla="*/ 5443002 h 6858000"/>
              <a:gd name="connsiteX122-17853" fmla="*/ 6068640 w 6128435"/>
              <a:gd name="connsiteY122-17854" fmla="*/ 5474503 h 6858000"/>
              <a:gd name="connsiteX123-17855" fmla="*/ 6080922 w 6128435"/>
              <a:gd name="connsiteY123-17856" fmla="*/ 5561070 h 6858000"/>
              <a:gd name="connsiteX124-17857" fmla="*/ 6096949 w 6128435"/>
              <a:gd name="connsiteY124-17858" fmla="*/ 5648179 h 6858000"/>
              <a:gd name="connsiteX125-17859" fmla="*/ 6125703 w 6128435"/>
              <a:gd name="connsiteY125-17860" fmla="*/ 5692894 h 6858000"/>
              <a:gd name="connsiteX126-17861" fmla="*/ 6126670 w 6128435"/>
              <a:gd name="connsiteY126-17862" fmla="*/ 5697882 h 6858000"/>
              <a:gd name="connsiteX127-17863" fmla="*/ 6124061 w 6128435"/>
              <a:gd name="connsiteY127-17864" fmla="*/ 5710294 h 6858000"/>
              <a:gd name="connsiteX128-17865" fmla="*/ 6122213 w 6128435"/>
              <a:gd name="connsiteY128-17866" fmla="*/ 5714762 h 6858000"/>
              <a:gd name="connsiteX129-17867" fmla="*/ 6121353 w 6128435"/>
              <a:gd name="connsiteY129-17868" fmla="*/ 5721725 h 6858000"/>
              <a:gd name="connsiteX130-17869" fmla="*/ 6121607 w 6128435"/>
              <a:gd name="connsiteY130-17870" fmla="*/ 5721959 h 6858000"/>
              <a:gd name="connsiteX131-17871" fmla="*/ 6120262 w 6128435"/>
              <a:gd name="connsiteY131-17872" fmla="*/ 5728358 h 6858000"/>
              <a:gd name="connsiteX132-17873" fmla="*/ 6110194 w 6128435"/>
              <a:gd name="connsiteY132-17874" fmla="*/ 5758853 h 6858000"/>
              <a:gd name="connsiteX133-17875" fmla="*/ 6127519 w 6128435"/>
              <a:gd name="connsiteY133-17876" fmla="*/ 5865775 h 6858000"/>
              <a:gd name="connsiteX134-17877" fmla="*/ 6128435 w 6128435"/>
              <a:gd name="connsiteY134-17878" fmla="*/ 5870164 h 6858000"/>
              <a:gd name="connsiteX135-17879" fmla="*/ 6119217 w 6128435"/>
              <a:gd name="connsiteY135-17880" fmla="*/ 5888542 h 6858000"/>
              <a:gd name="connsiteX136-17881" fmla="*/ 6115966 w 6128435"/>
              <a:gd name="connsiteY136-17882" fmla="*/ 5898387 h 6858000"/>
              <a:gd name="connsiteX137-17883" fmla="*/ 6111924 w 6128435"/>
              <a:gd name="connsiteY137-17884" fmla="*/ 5900444 h 6858000"/>
              <a:gd name="connsiteX138-17885" fmla="*/ 6108716 w 6128435"/>
              <a:gd name="connsiteY138-17886" fmla="*/ 5915345 h 6858000"/>
              <a:gd name="connsiteX139-17887" fmla="*/ 6109524 w 6128435"/>
              <a:gd name="connsiteY139-17888" fmla="*/ 5917328 h 6858000"/>
              <a:gd name="connsiteX140-17889" fmla="*/ 6102493 w 6128435"/>
              <a:gd name="connsiteY140-17890" fmla="*/ 5928602 h 6858000"/>
              <a:gd name="connsiteX141-17891" fmla="*/ 6056863 w 6128435"/>
              <a:gd name="connsiteY141-17892" fmla="*/ 6000643 h 6858000"/>
              <a:gd name="connsiteX142-17893" fmla="*/ 6045436 w 6128435"/>
              <a:gd name="connsiteY142-17894" fmla="*/ 6124480 h 6858000"/>
              <a:gd name="connsiteX143-17895" fmla="*/ 6030489 w 6128435"/>
              <a:gd name="connsiteY143-17896" fmla="*/ 6317666 h 6858000"/>
              <a:gd name="connsiteX144-17897" fmla="*/ 6007492 w 6128435"/>
              <a:gd name="connsiteY144-17898" fmla="*/ 6440818 h 6858000"/>
              <a:gd name="connsiteX145-17899" fmla="*/ 6009467 w 6128435"/>
              <a:gd name="connsiteY145-17900" fmla="*/ 6487076 h 6858000"/>
              <a:gd name="connsiteX146-17901" fmla="*/ 5995064 w 6128435"/>
              <a:gd name="connsiteY146-17902" fmla="*/ 6540791 h 6858000"/>
              <a:gd name="connsiteX147-17903" fmla="*/ 5996309 w 6128435"/>
              <a:gd name="connsiteY147-17904" fmla="*/ 6543961 h 6858000"/>
              <a:gd name="connsiteX148-17905" fmla="*/ 5996048 w 6128435"/>
              <a:gd name="connsiteY148-17906" fmla="*/ 6555444 h 6858000"/>
              <a:gd name="connsiteX149-17907" fmla="*/ 6002524 w 6128435"/>
              <a:gd name="connsiteY149-17908" fmla="*/ 6560188 h 6858000"/>
              <a:gd name="connsiteX150-17909" fmla="*/ 6006823 w 6128435"/>
              <a:gd name="connsiteY150-17910" fmla="*/ 6578546 h 6858000"/>
              <a:gd name="connsiteX151-17911" fmla="*/ 6004510 w 6128435"/>
              <a:gd name="connsiteY151-17912" fmla="*/ 6599256 h 6858000"/>
              <a:gd name="connsiteX152-17913" fmla="*/ 5986207 w 6128435"/>
              <a:gd name="connsiteY152-17914" fmla="*/ 6695855 h 6858000"/>
              <a:gd name="connsiteX153-17915" fmla="*/ 5979428 w 6128435"/>
              <a:gd name="connsiteY153-17916" fmla="*/ 6754678 h 6858000"/>
              <a:gd name="connsiteX154-17917" fmla="*/ 5983398 w 6128435"/>
              <a:gd name="connsiteY154-17918" fmla="*/ 6778641 h 6858000"/>
              <a:gd name="connsiteX155-17919" fmla="*/ 5984543 w 6128435"/>
              <a:gd name="connsiteY155-17920" fmla="*/ 6811016 h 6858000"/>
              <a:gd name="connsiteX156-17921" fmla="*/ 5981802 w 6128435"/>
              <a:gd name="connsiteY156-17922" fmla="*/ 6838578 h 6858000"/>
              <a:gd name="connsiteX157-17923" fmla="*/ 5979671 w 6128435"/>
              <a:gd name="connsiteY157-17924" fmla="*/ 6858000 h 6858000"/>
              <a:gd name="connsiteX158-17925" fmla="*/ 0 w 6128435"/>
              <a:gd name="connsiteY158-17926" fmla="*/ 6858000 h 6858000"/>
              <a:gd name="connsiteX159-17927" fmla="*/ 0 w 6128435"/>
              <a:gd name="connsiteY159-17928" fmla="*/ 0 h 6858000"/>
              <a:gd name="connsiteX0-17929" fmla="*/ 0 w 6128435"/>
              <a:gd name="connsiteY0-17930" fmla="*/ 0 h 6858000"/>
              <a:gd name="connsiteX1-17931" fmla="*/ 4965888 w 6128435"/>
              <a:gd name="connsiteY1-17932" fmla="*/ 0 h 6858000"/>
              <a:gd name="connsiteX2-17933" fmla="*/ 4967767 w 6128435"/>
              <a:gd name="connsiteY2-17934" fmla="*/ 7930 h 6858000"/>
              <a:gd name="connsiteX3-17935" fmla="*/ 4979444 w 6128435"/>
              <a:gd name="connsiteY3-17936" fmla="*/ 43921 h 6858000"/>
              <a:gd name="connsiteX4-17937" fmla="*/ 5021173 w 6128435"/>
              <a:gd name="connsiteY4-17938" fmla="*/ 123738 h 6858000"/>
              <a:gd name="connsiteX5-17939" fmla="*/ 5075458 w 6128435"/>
              <a:gd name="connsiteY5-17940" fmla="*/ 264355 h 6858000"/>
              <a:gd name="connsiteX6-17941" fmla="*/ 5081175 w 6128435"/>
              <a:gd name="connsiteY6-17942" fmla="*/ 277448 h 6858000"/>
              <a:gd name="connsiteX7-17943" fmla="*/ 5097011 w 6128435"/>
              <a:gd name="connsiteY7-17944" fmla="*/ 355616 h 6858000"/>
              <a:gd name="connsiteX8-17945" fmla="*/ 5130982 w 6128435"/>
              <a:gd name="connsiteY8-17946" fmla="*/ 412030 h 6858000"/>
              <a:gd name="connsiteX9-17947" fmla="*/ 5153000 w 6128435"/>
              <a:gd name="connsiteY9-17948" fmla="*/ 507134 h 6858000"/>
              <a:gd name="connsiteX10-17949" fmla="*/ 5171282 w 6128435"/>
              <a:gd name="connsiteY10-17950" fmla="*/ 602071 h 6858000"/>
              <a:gd name="connsiteX11-17951" fmla="*/ 5176196 w 6128435"/>
              <a:gd name="connsiteY11-17952" fmla="*/ 636822 h 6858000"/>
              <a:gd name="connsiteX12-17953" fmla="*/ 5189051 w 6128435"/>
              <a:gd name="connsiteY12-17954" fmla="*/ 782518 h 6858000"/>
              <a:gd name="connsiteX13-17955" fmla="*/ 5210428 w 6128435"/>
              <a:gd name="connsiteY13-17956" fmla="*/ 815772 h 6858000"/>
              <a:gd name="connsiteX14-17957" fmla="*/ 5221088 w 6128435"/>
              <a:gd name="connsiteY14-17958" fmla="*/ 860193 h 6858000"/>
              <a:gd name="connsiteX15-17959" fmla="*/ 5230806 w 6128435"/>
              <a:gd name="connsiteY15-17960" fmla="*/ 961354 h 6858000"/>
              <a:gd name="connsiteX16-17961" fmla="*/ 5201018 w 6128435"/>
              <a:gd name="connsiteY16-17962" fmla="*/ 1095027 h 6858000"/>
              <a:gd name="connsiteX17-17963" fmla="*/ 5202153 w 6128435"/>
              <a:gd name="connsiteY17-17964" fmla="*/ 1133224 h 6858000"/>
              <a:gd name="connsiteX18-17965" fmla="*/ 5207370 w 6128435"/>
              <a:gd name="connsiteY18-17966" fmla="*/ 1138097 h 6858000"/>
              <a:gd name="connsiteX19-17967" fmla="*/ 5189234 w 6128435"/>
              <a:gd name="connsiteY19-17968" fmla="*/ 1193495 h 6858000"/>
              <a:gd name="connsiteX20-17969" fmla="*/ 5202769 w 6128435"/>
              <a:gd name="connsiteY20-17970" fmla="*/ 1269450 h 6858000"/>
              <a:gd name="connsiteX21-17971" fmla="*/ 5225968 w 6128435"/>
              <a:gd name="connsiteY21-17972" fmla="*/ 1357994 h 6858000"/>
              <a:gd name="connsiteX22-17973" fmla="*/ 5233819 w 6128435"/>
              <a:gd name="connsiteY22-17974" fmla="*/ 1380922 h 6858000"/>
              <a:gd name="connsiteX23-17975" fmla="*/ 5237226 w 6128435"/>
              <a:gd name="connsiteY23-17976" fmla="*/ 1441327 h 6858000"/>
              <a:gd name="connsiteX24-17977" fmla="*/ 5255653 w 6128435"/>
              <a:gd name="connsiteY24-17978" fmla="*/ 1524712 h 6858000"/>
              <a:gd name="connsiteX25-17979" fmla="*/ 5263491 w 6128435"/>
              <a:gd name="connsiteY25-17980" fmla="*/ 1642938 h 6858000"/>
              <a:gd name="connsiteX26-17981" fmla="*/ 5261314 w 6128435"/>
              <a:gd name="connsiteY26-17982" fmla="*/ 1689177 h 6858000"/>
              <a:gd name="connsiteX27-17983" fmla="*/ 5259788 w 6128435"/>
              <a:gd name="connsiteY27-17984" fmla="*/ 1768516 h 6858000"/>
              <a:gd name="connsiteX28-17985" fmla="*/ 5255696 w 6128435"/>
              <a:gd name="connsiteY28-17986" fmla="*/ 1953770 h 6858000"/>
              <a:gd name="connsiteX29-17987" fmla="*/ 5252592 w 6128435"/>
              <a:gd name="connsiteY29-17988" fmla="*/ 2092210 h 6858000"/>
              <a:gd name="connsiteX30-17989" fmla="*/ 5264303 w 6128435"/>
              <a:gd name="connsiteY30-17990" fmla="*/ 2225157 h 6858000"/>
              <a:gd name="connsiteX31-17991" fmla="*/ 5254949 w 6128435"/>
              <a:gd name="connsiteY31-17992" fmla="*/ 2236160 h 6858000"/>
              <a:gd name="connsiteX32-17993" fmla="*/ 5250104 w 6128435"/>
              <a:gd name="connsiteY32-17994" fmla="*/ 2249166 h 6858000"/>
              <a:gd name="connsiteX33-17995" fmla="*/ 5251214 w 6128435"/>
              <a:gd name="connsiteY33-17996" fmla="*/ 2250944 h 6858000"/>
              <a:gd name="connsiteX34-17997" fmla="*/ 5250644 w 6128435"/>
              <a:gd name="connsiteY34-17998" fmla="*/ 2266619 h 6858000"/>
              <a:gd name="connsiteX35-17999" fmla="*/ 5293877 w 6128435"/>
              <a:gd name="connsiteY35-18000" fmla="*/ 2368649 h 6858000"/>
              <a:gd name="connsiteX36-18001" fmla="*/ 5311338 w 6128435"/>
              <a:gd name="connsiteY36-18002" fmla="*/ 2404034 h 6858000"/>
              <a:gd name="connsiteX37-18003" fmla="*/ 5338366 w 6128435"/>
              <a:gd name="connsiteY37-18004" fmla="*/ 2465052 h 6858000"/>
              <a:gd name="connsiteX38-18005" fmla="*/ 5371263 w 6128435"/>
              <a:gd name="connsiteY38-18006" fmla="*/ 2586413 h 6858000"/>
              <a:gd name="connsiteX39-18007" fmla="*/ 5407503 w 6128435"/>
              <a:gd name="connsiteY39-18008" fmla="*/ 2786290 h 6858000"/>
              <a:gd name="connsiteX40-18009" fmla="*/ 5407356 w 6128435"/>
              <a:gd name="connsiteY40-18010" fmla="*/ 2787545 h 6858000"/>
              <a:gd name="connsiteX41-18011" fmla="*/ 5411130 w 6128435"/>
              <a:gd name="connsiteY41-18012" fmla="*/ 2788640 h 6858000"/>
              <a:gd name="connsiteX42-18013" fmla="*/ 5416439 w 6128435"/>
              <a:gd name="connsiteY42-18014" fmla="*/ 2805666 h 6858000"/>
              <a:gd name="connsiteX43-18015" fmla="*/ 5416589 w 6128435"/>
              <a:gd name="connsiteY43-18016" fmla="*/ 2810822 h 6858000"/>
              <a:gd name="connsiteX44-18017" fmla="*/ 5418542 w 6128435"/>
              <a:gd name="connsiteY44-18018" fmla="*/ 2817745 h 6858000"/>
              <a:gd name="connsiteX45-18019" fmla="*/ 5418847 w 6128435"/>
              <a:gd name="connsiteY45-18020" fmla="*/ 2817825 h 6858000"/>
              <a:gd name="connsiteX46-18021" fmla="*/ 5457023 w 6128435"/>
              <a:gd name="connsiteY46-18022" fmla="*/ 2858292 h 6858000"/>
              <a:gd name="connsiteX47-18023" fmla="*/ 5479298 w 6128435"/>
              <a:gd name="connsiteY47-18024" fmla="*/ 2947791 h 6858000"/>
              <a:gd name="connsiteX48-18025" fmla="*/ 5481770 w 6128435"/>
              <a:gd name="connsiteY48-18026" fmla="*/ 2951352 h 6858000"/>
              <a:gd name="connsiteX49-18027" fmla="*/ 5482045 w 6128435"/>
              <a:gd name="connsiteY49-18028" fmla="*/ 2984371 h 6858000"/>
              <a:gd name="connsiteX50-18029" fmla="*/ 5482415 w 6128435"/>
              <a:gd name="connsiteY50-18030" fmla="*/ 3004079 h 6858000"/>
              <a:gd name="connsiteX51-18031" fmla="*/ 5481505 w 6128435"/>
              <a:gd name="connsiteY51-18032" fmla="*/ 3095286 h 6858000"/>
              <a:gd name="connsiteX52-18033" fmla="*/ 5477595 w 6128435"/>
              <a:gd name="connsiteY52-18034" fmla="*/ 3250534 h 6858000"/>
              <a:gd name="connsiteX53-18035" fmla="*/ 5532836 w 6128435"/>
              <a:gd name="connsiteY53-18036" fmla="*/ 3353840 h 6858000"/>
              <a:gd name="connsiteX54-18037" fmla="*/ 5561229 w 6128435"/>
              <a:gd name="connsiteY54-18038" fmla="*/ 3395784 h 6858000"/>
              <a:gd name="connsiteX55-18039" fmla="*/ 5589758 w 6128435"/>
              <a:gd name="connsiteY55-18040" fmla="*/ 3506453 h 6858000"/>
              <a:gd name="connsiteX56-18041" fmla="*/ 5596144 w 6128435"/>
              <a:gd name="connsiteY56-18042" fmla="*/ 3534624 h 6858000"/>
              <a:gd name="connsiteX57-18043" fmla="*/ 5597750 w 6128435"/>
              <a:gd name="connsiteY57-18044" fmla="*/ 3534129 h 6858000"/>
              <a:gd name="connsiteX58-18045" fmla="*/ 5599700 w 6128435"/>
              <a:gd name="connsiteY58-18046" fmla="*/ 3547221 h 6858000"/>
              <a:gd name="connsiteX59-18047" fmla="*/ 5615031 w 6128435"/>
              <a:gd name="connsiteY59-18048" fmla="*/ 3557482 h 6858000"/>
              <a:gd name="connsiteX60-18049" fmla="*/ 5618377 w 6128435"/>
              <a:gd name="connsiteY60-18050" fmla="*/ 3588431 h 6858000"/>
              <a:gd name="connsiteX61-18051" fmla="*/ 5612155 w 6128435"/>
              <a:gd name="connsiteY61-18052" fmla="*/ 3589869 h 6858000"/>
              <a:gd name="connsiteX62-18053" fmla="*/ 5620843 w 6128435"/>
              <a:gd name="connsiteY62-18054" fmla="*/ 3606745 h 6858000"/>
              <a:gd name="connsiteX63-18055" fmla="*/ 5655472 w 6128435"/>
              <a:gd name="connsiteY63-18056" fmla="*/ 3678877 h 6858000"/>
              <a:gd name="connsiteX64-18057" fmla="*/ 5680448 w 6128435"/>
              <a:gd name="connsiteY64-18058" fmla="*/ 3717760 h 6858000"/>
              <a:gd name="connsiteX65-18059" fmla="*/ 5683015 w 6128435"/>
              <a:gd name="connsiteY65-18060" fmla="*/ 3762025 h 6858000"/>
              <a:gd name="connsiteX66-18061" fmla="*/ 5696643 w 6128435"/>
              <a:gd name="connsiteY66-18062" fmla="*/ 3773888 h 6858000"/>
              <a:gd name="connsiteX67-18063" fmla="*/ 5699203 w 6128435"/>
              <a:gd name="connsiteY67-18064" fmla="*/ 3775823 h 6858000"/>
              <a:gd name="connsiteX68-18065" fmla="*/ 5704824 w 6128435"/>
              <a:gd name="connsiteY68-18066" fmla="*/ 3785966 h 6858000"/>
              <a:gd name="connsiteX69-18067" fmla="*/ 5712204 w 6128435"/>
              <a:gd name="connsiteY69-18068" fmla="*/ 3785830 h 6858000"/>
              <a:gd name="connsiteX70-18069" fmla="*/ 5724816 w 6128435"/>
              <a:gd name="connsiteY70-18070" fmla="*/ 3798949 h 6858000"/>
              <a:gd name="connsiteX71-18071" fmla="*/ 5733539 w 6128435"/>
              <a:gd name="connsiteY71-18072" fmla="*/ 3818457 h 6858000"/>
              <a:gd name="connsiteX72-18073" fmla="*/ 5768491 w 6128435"/>
              <a:gd name="connsiteY72-18074" fmla="*/ 3914399 h 6858000"/>
              <a:gd name="connsiteX73-18075" fmla="*/ 5793123 w 6128435"/>
              <a:gd name="connsiteY73-18076" fmla="*/ 3969952 h 6858000"/>
              <a:gd name="connsiteX74-18077" fmla="*/ 5808321 w 6128435"/>
              <a:gd name="connsiteY74-18078" fmla="*/ 3988153 h 6858000"/>
              <a:gd name="connsiteX75-18079" fmla="*/ 5825621 w 6128435"/>
              <a:gd name="connsiteY75-18080" fmla="*/ 4015525 h 6858000"/>
              <a:gd name="connsiteX76-18081" fmla="*/ 5860672 w 6128435"/>
              <a:gd name="connsiteY76-18082" fmla="*/ 4061579 h 6858000"/>
              <a:gd name="connsiteX77-18083" fmla="*/ 5872173 w 6128435"/>
              <a:gd name="connsiteY77-18084" fmla="*/ 4088497 h 6858000"/>
              <a:gd name="connsiteX78-18085" fmla="*/ 5883705 w 6128435"/>
              <a:gd name="connsiteY78-18086" fmla="*/ 4101899 h 6858000"/>
              <a:gd name="connsiteX79-18087" fmla="*/ 5885314 w 6128435"/>
              <a:gd name="connsiteY79-18088" fmla="*/ 4108387 h 6858000"/>
              <a:gd name="connsiteX80-18089" fmla="*/ 5894095 w 6128435"/>
              <a:gd name="connsiteY80-18090" fmla="*/ 4128857 h 6858000"/>
              <a:gd name="connsiteX81-18091" fmla="*/ 5898339 w 6128435"/>
              <a:gd name="connsiteY81-18092" fmla="*/ 4140800 h 6858000"/>
              <a:gd name="connsiteX82-18093" fmla="*/ 5899734 w 6128435"/>
              <a:gd name="connsiteY82-18094" fmla="*/ 4145632 h 6858000"/>
              <a:gd name="connsiteX83-18095" fmla="*/ 5903513 w 6128435"/>
              <a:gd name="connsiteY83-18096" fmla="*/ 4187661 h 6858000"/>
              <a:gd name="connsiteX84-18097" fmla="*/ 5917114 w 6128435"/>
              <a:gd name="connsiteY84-18098" fmla="*/ 4213096 h 6858000"/>
              <a:gd name="connsiteX85-18099" fmla="*/ 5921153 w 6128435"/>
              <a:gd name="connsiteY85-18100" fmla="*/ 4236222 h 6858000"/>
              <a:gd name="connsiteX86-18101" fmla="*/ 5924233 w 6128435"/>
              <a:gd name="connsiteY86-18102" fmla="*/ 4242060 h 6858000"/>
              <a:gd name="connsiteX87-18103" fmla="*/ 5928910 w 6128435"/>
              <a:gd name="connsiteY87-18104" fmla="*/ 4300973 h 6858000"/>
              <a:gd name="connsiteX88-18105" fmla="*/ 5939320 w 6128435"/>
              <a:gd name="connsiteY88-18106" fmla="*/ 4340435 h 6858000"/>
              <a:gd name="connsiteX89-18107" fmla="*/ 5946705 w 6128435"/>
              <a:gd name="connsiteY89-18108" fmla="*/ 4428051 h 6858000"/>
              <a:gd name="connsiteX90-18109" fmla="*/ 5949261 w 6128435"/>
              <a:gd name="connsiteY90-18110" fmla="*/ 4449185 h 6858000"/>
              <a:gd name="connsiteX91-18111" fmla="*/ 5957504 w 6128435"/>
              <a:gd name="connsiteY91-18112" fmla="*/ 4465911 h 6858000"/>
              <a:gd name="connsiteX92-18113" fmla="*/ 5964689 w 6128435"/>
              <a:gd name="connsiteY92-18114" fmla="*/ 4468532 h 6858000"/>
              <a:gd name="connsiteX93-18115" fmla="*/ 5967062 w 6128435"/>
              <a:gd name="connsiteY93-18116" fmla="*/ 4479923 h 6858000"/>
              <a:gd name="connsiteX94-18117" fmla="*/ 5968960 w 6128435"/>
              <a:gd name="connsiteY94-18118" fmla="*/ 4482655 h 6858000"/>
              <a:gd name="connsiteX95-18119" fmla="*/ 5978567 w 6128435"/>
              <a:gd name="connsiteY95-18120" fmla="*/ 4498605 h 6858000"/>
              <a:gd name="connsiteX96-18121" fmla="*/ 5980106 w 6128435"/>
              <a:gd name="connsiteY96-18122" fmla="*/ 4585087 h 6858000"/>
              <a:gd name="connsiteX97-18123" fmla="*/ 5998138 w 6128435"/>
              <a:gd name="connsiteY97-18124" fmla="*/ 4697518 h 6858000"/>
              <a:gd name="connsiteX98-18125" fmla="*/ 6013516 w 6128435"/>
              <a:gd name="connsiteY98-18126" fmla="*/ 4786619 h 6858000"/>
              <a:gd name="connsiteX99-18127" fmla="*/ 6025404 w 6128435"/>
              <a:gd name="connsiteY99-18128" fmla="*/ 4858148 h 6858000"/>
              <a:gd name="connsiteX100-18129" fmla="*/ 6007749 w 6128435"/>
              <a:gd name="connsiteY100-18130" fmla="*/ 4964715 h 6858000"/>
              <a:gd name="connsiteX101-18131" fmla="*/ 6005269 w 6128435"/>
              <a:gd name="connsiteY101-18132" fmla="*/ 5150567 h 6858000"/>
              <a:gd name="connsiteX102-18133" fmla="*/ 6001127 w 6128435"/>
              <a:gd name="connsiteY102-18134" fmla="*/ 5164609 h 6858000"/>
              <a:gd name="connsiteX103-18135" fmla="*/ 5996647 w 6128435"/>
              <a:gd name="connsiteY103-18136" fmla="*/ 5185640 h 6858000"/>
              <a:gd name="connsiteX104-18137" fmla="*/ 5998514 w 6128435"/>
              <a:gd name="connsiteY104-18138" fmla="*/ 5189673 h 6858000"/>
              <a:gd name="connsiteX105-18139" fmla="*/ 5995970 w 6128435"/>
              <a:gd name="connsiteY105-18140" fmla="*/ 5221547 h 6858000"/>
              <a:gd name="connsiteX106-18141" fmla="*/ 5997218 w 6128435"/>
              <a:gd name="connsiteY106-18142" fmla="*/ 5222031 h 6858000"/>
              <a:gd name="connsiteX107-18143" fmla="*/ 6002116 w 6128435"/>
              <a:gd name="connsiteY107-18144" fmla="*/ 5231223 h 6858000"/>
              <a:gd name="connsiteX108-18145" fmla="*/ 6008541 w 6128435"/>
              <a:gd name="connsiteY108-18146" fmla="*/ 5248680 h 6858000"/>
              <a:gd name="connsiteX109-18147" fmla="*/ 6039260 w 6128435"/>
              <a:gd name="connsiteY109-18148" fmla="*/ 5289518 h 6858000"/>
              <a:gd name="connsiteX110-18149" fmla="*/ 6036748 w 6128435"/>
              <a:gd name="connsiteY110-18150" fmla="*/ 5322752 h 6858000"/>
              <a:gd name="connsiteX111-18151" fmla="*/ 6036943 w 6128435"/>
              <a:gd name="connsiteY111-18152" fmla="*/ 5329480 h 6858000"/>
              <a:gd name="connsiteX112-18153" fmla="*/ 6037236 w 6128435"/>
              <a:gd name="connsiteY112-18154" fmla="*/ 5329634 h 6858000"/>
              <a:gd name="connsiteX113-18155" fmla="*/ 6038019 w 6128435"/>
              <a:gd name="connsiteY113-18156" fmla="*/ 5336764 h 6858000"/>
              <a:gd name="connsiteX114-18157" fmla="*/ 6037298 w 6128435"/>
              <a:gd name="connsiteY114-18158" fmla="*/ 5341753 h 6858000"/>
              <a:gd name="connsiteX115-18159" fmla="*/ 6037677 w 6128435"/>
              <a:gd name="connsiteY115-18160" fmla="*/ 5354807 h 6858000"/>
              <a:gd name="connsiteX116-18161" fmla="*/ 6039728 w 6128435"/>
              <a:gd name="connsiteY116-18162" fmla="*/ 5359416 h 6858000"/>
              <a:gd name="connsiteX117-18163" fmla="*/ 6043311 w 6128435"/>
              <a:gd name="connsiteY117-18164" fmla="*/ 5361407 h 6858000"/>
              <a:gd name="connsiteX118-18165" fmla="*/ 6042954 w 6128435"/>
              <a:gd name="connsiteY118-18166" fmla="*/ 5362576 h 6858000"/>
              <a:gd name="connsiteX119-18167" fmla="*/ 6053435 w 6128435"/>
              <a:gd name="connsiteY119-18168" fmla="*/ 5387547 h 6858000"/>
              <a:gd name="connsiteX120-18169" fmla="*/ 6065933 w 6128435"/>
              <a:gd name="connsiteY120-18170" fmla="*/ 5443002 h 6858000"/>
              <a:gd name="connsiteX121-18171" fmla="*/ 6068640 w 6128435"/>
              <a:gd name="connsiteY121-18172" fmla="*/ 5474503 h 6858000"/>
              <a:gd name="connsiteX122-18173" fmla="*/ 6080922 w 6128435"/>
              <a:gd name="connsiteY122-18174" fmla="*/ 5561070 h 6858000"/>
              <a:gd name="connsiteX123-18175" fmla="*/ 6096949 w 6128435"/>
              <a:gd name="connsiteY123-18176" fmla="*/ 5648179 h 6858000"/>
              <a:gd name="connsiteX124-18177" fmla="*/ 6125703 w 6128435"/>
              <a:gd name="connsiteY124-18178" fmla="*/ 5692894 h 6858000"/>
              <a:gd name="connsiteX125-18179" fmla="*/ 6126670 w 6128435"/>
              <a:gd name="connsiteY125-18180" fmla="*/ 5697882 h 6858000"/>
              <a:gd name="connsiteX126-18181" fmla="*/ 6124061 w 6128435"/>
              <a:gd name="connsiteY126-18182" fmla="*/ 5710294 h 6858000"/>
              <a:gd name="connsiteX127-18183" fmla="*/ 6122213 w 6128435"/>
              <a:gd name="connsiteY127-18184" fmla="*/ 5714762 h 6858000"/>
              <a:gd name="connsiteX128-18185" fmla="*/ 6121353 w 6128435"/>
              <a:gd name="connsiteY128-18186" fmla="*/ 5721725 h 6858000"/>
              <a:gd name="connsiteX129-18187" fmla="*/ 6121607 w 6128435"/>
              <a:gd name="connsiteY129-18188" fmla="*/ 5721959 h 6858000"/>
              <a:gd name="connsiteX130-18189" fmla="*/ 6120262 w 6128435"/>
              <a:gd name="connsiteY130-18190" fmla="*/ 5728358 h 6858000"/>
              <a:gd name="connsiteX131-18191" fmla="*/ 6110194 w 6128435"/>
              <a:gd name="connsiteY131-18192" fmla="*/ 5758853 h 6858000"/>
              <a:gd name="connsiteX132-18193" fmla="*/ 6127519 w 6128435"/>
              <a:gd name="connsiteY132-18194" fmla="*/ 5865775 h 6858000"/>
              <a:gd name="connsiteX133-18195" fmla="*/ 6128435 w 6128435"/>
              <a:gd name="connsiteY133-18196" fmla="*/ 5870164 h 6858000"/>
              <a:gd name="connsiteX134-18197" fmla="*/ 6119217 w 6128435"/>
              <a:gd name="connsiteY134-18198" fmla="*/ 5888542 h 6858000"/>
              <a:gd name="connsiteX135-18199" fmla="*/ 6115966 w 6128435"/>
              <a:gd name="connsiteY135-18200" fmla="*/ 5898387 h 6858000"/>
              <a:gd name="connsiteX136-18201" fmla="*/ 6111924 w 6128435"/>
              <a:gd name="connsiteY136-18202" fmla="*/ 5900444 h 6858000"/>
              <a:gd name="connsiteX137-18203" fmla="*/ 6108716 w 6128435"/>
              <a:gd name="connsiteY137-18204" fmla="*/ 5915345 h 6858000"/>
              <a:gd name="connsiteX138-18205" fmla="*/ 6109524 w 6128435"/>
              <a:gd name="connsiteY138-18206" fmla="*/ 5917328 h 6858000"/>
              <a:gd name="connsiteX139-18207" fmla="*/ 6102493 w 6128435"/>
              <a:gd name="connsiteY139-18208" fmla="*/ 5928602 h 6858000"/>
              <a:gd name="connsiteX140-18209" fmla="*/ 6056863 w 6128435"/>
              <a:gd name="connsiteY140-18210" fmla="*/ 6000643 h 6858000"/>
              <a:gd name="connsiteX141-18211" fmla="*/ 6045436 w 6128435"/>
              <a:gd name="connsiteY141-18212" fmla="*/ 6124480 h 6858000"/>
              <a:gd name="connsiteX142-18213" fmla="*/ 6030489 w 6128435"/>
              <a:gd name="connsiteY142-18214" fmla="*/ 6317666 h 6858000"/>
              <a:gd name="connsiteX143-18215" fmla="*/ 6007492 w 6128435"/>
              <a:gd name="connsiteY143-18216" fmla="*/ 6440818 h 6858000"/>
              <a:gd name="connsiteX144-18217" fmla="*/ 6009467 w 6128435"/>
              <a:gd name="connsiteY144-18218" fmla="*/ 6487076 h 6858000"/>
              <a:gd name="connsiteX145-18219" fmla="*/ 5995064 w 6128435"/>
              <a:gd name="connsiteY145-18220" fmla="*/ 6540791 h 6858000"/>
              <a:gd name="connsiteX146-18221" fmla="*/ 5996309 w 6128435"/>
              <a:gd name="connsiteY146-18222" fmla="*/ 6543961 h 6858000"/>
              <a:gd name="connsiteX147-18223" fmla="*/ 5996048 w 6128435"/>
              <a:gd name="connsiteY147-18224" fmla="*/ 6555444 h 6858000"/>
              <a:gd name="connsiteX148-18225" fmla="*/ 6002524 w 6128435"/>
              <a:gd name="connsiteY148-18226" fmla="*/ 6560188 h 6858000"/>
              <a:gd name="connsiteX149-18227" fmla="*/ 6006823 w 6128435"/>
              <a:gd name="connsiteY149-18228" fmla="*/ 6578546 h 6858000"/>
              <a:gd name="connsiteX150-18229" fmla="*/ 6004510 w 6128435"/>
              <a:gd name="connsiteY150-18230" fmla="*/ 6599256 h 6858000"/>
              <a:gd name="connsiteX151-18231" fmla="*/ 5986207 w 6128435"/>
              <a:gd name="connsiteY151-18232" fmla="*/ 6695855 h 6858000"/>
              <a:gd name="connsiteX152-18233" fmla="*/ 5979428 w 6128435"/>
              <a:gd name="connsiteY152-18234" fmla="*/ 6754678 h 6858000"/>
              <a:gd name="connsiteX153-18235" fmla="*/ 5983398 w 6128435"/>
              <a:gd name="connsiteY153-18236" fmla="*/ 6778641 h 6858000"/>
              <a:gd name="connsiteX154-18237" fmla="*/ 5984543 w 6128435"/>
              <a:gd name="connsiteY154-18238" fmla="*/ 6811016 h 6858000"/>
              <a:gd name="connsiteX155-18239" fmla="*/ 5981802 w 6128435"/>
              <a:gd name="connsiteY155-18240" fmla="*/ 6838578 h 6858000"/>
              <a:gd name="connsiteX156-18241" fmla="*/ 5979671 w 6128435"/>
              <a:gd name="connsiteY156-18242" fmla="*/ 6858000 h 6858000"/>
              <a:gd name="connsiteX157-18243" fmla="*/ 0 w 6128435"/>
              <a:gd name="connsiteY157-18244" fmla="*/ 6858000 h 6858000"/>
              <a:gd name="connsiteX158-18245" fmla="*/ 0 w 6128435"/>
              <a:gd name="connsiteY158-18246" fmla="*/ 0 h 6858000"/>
              <a:gd name="connsiteX0-18247" fmla="*/ 0 w 6128435"/>
              <a:gd name="connsiteY0-18248" fmla="*/ 0 h 6858000"/>
              <a:gd name="connsiteX1-18249" fmla="*/ 4965888 w 6128435"/>
              <a:gd name="connsiteY1-18250" fmla="*/ 0 h 6858000"/>
              <a:gd name="connsiteX2-18251" fmla="*/ 4967767 w 6128435"/>
              <a:gd name="connsiteY2-18252" fmla="*/ 7930 h 6858000"/>
              <a:gd name="connsiteX3-18253" fmla="*/ 4979444 w 6128435"/>
              <a:gd name="connsiteY3-18254" fmla="*/ 43921 h 6858000"/>
              <a:gd name="connsiteX4-18255" fmla="*/ 5021173 w 6128435"/>
              <a:gd name="connsiteY4-18256" fmla="*/ 123738 h 6858000"/>
              <a:gd name="connsiteX5-18257" fmla="*/ 5075458 w 6128435"/>
              <a:gd name="connsiteY5-18258" fmla="*/ 264355 h 6858000"/>
              <a:gd name="connsiteX6-18259" fmla="*/ 5081175 w 6128435"/>
              <a:gd name="connsiteY6-18260" fmla="*/ 277448 h 6858000"/>
              <a:gd name="connsiteX7-18261" fmla="*/ 5097011 w 6128435"/>
              <a:gd name="connsiteY7-18262" fmla="*/ 355616 h 6858000"/>
              <a:gd name="connsiteX8-18263" fmla="*/ 5130982 w 6128435"/>
              <a:gd name="connsiteY8-18264" fmla="*/ 412030 h 6858000"/>
              <a:gd name="connsiteX9-18265" fmla="*/ 5153000 w 6128435"/>
              <a:gd name="connsiteY9-18266" fmla="*/ 507134 h 6858000"/>
              <a:gd name="connsiteX10-18267" fmla="*/ 5171282 w 6128435"/>
              <a:gd name="connsiteY10-18268" fmla="*/ 602071 h 6858000"/>
              <a:gd name="connsiteX11-18269" fmla="*/ 5176196 w 6128435"/>
              <a:gd name="connsiteY11-18270" fmla="*/ 636822 h 6858000"/>
              <a:gd name="connsiteX12-18271" fmla="*/ 5189051 w 6128435"/>
              <a:gd name="connsiteY12-18272" fmla="*/ 782518 h 6858000"/>
              <a:gd name="connsiteX13-18273" fmla="*/ 5210428 w 6128435"/>
              <a:gd name="connsiteY13-18274" fmla="*/ 815772 h 6858000"/>
              <a:gd name="connsiteX14-18275" fmla="*/ 5221088 w 6128435"/>
              <a:gd name="connsiteY14-18276" fmla="*/ 860193 h 6858000"/>
              <a:gd name="connsiteX15-18277" fmla="*/ 5230806 w 6128435"/>
              <a:gd name="connsiteY15-18278" fmla="*/ 961354 h 6858000"/>
              <a:gd name="connsiteX16-18279" fmla="*/ 5201018 w 6128435"/>
              <a:gd name="connsiteY16-18280" fmla="*/ 1095027 h 6858000"/>
              <a:gd name="connsiteX17-18281" fmla="*/ 5202153 w 6128435"/>
              <a:gd name="connsiteY17-18282" fmla="*/ 1133224 h 6858000"/>
              <a:gd name="connsiteX18-18283" fmla="*/ 5207370 w 6128435"/>
              <a:gd name="connsiteY18-18284" fmla="*/ 1138097 h 6858000"/>
              <a:gd name="connsiteX19-18285" fmla="*/ 5189234 w 6128435"/>
              <a:gd name="connsiteY19-18286" fmla="*/ 1193495 h 6858000"/>
              <a:gd name="connsiteX20-18287" fmla="*/ 5202769 w 6128435"/>
              <a:gd name="connsiteY20-18288" fmla="*/ 1269450 h 6858000"/>
              <a:gd name="connsiteX21-18289" fmla="*/ 5225968 w 6128435"/>
              <a:gd name="connsiteY21-18290" fmla="*/ 1357994 h 6858000"/>
              <a:gd name="connsiteX22-18291" fmla="*/ 5233819 w 6128435"/>
              <a:gd name="connsiteY22-18292" fmla="*/ 1380922 h 6858000"/>
              <a:gd name="connsiteX23-18293" fmla="*/ 5237226 w 6128435"/>
              <a:gd name="connsiteY23-18294" fmla="*/ 1441327 h 6858000"/>
              <a:gd name="connsiteX24-18295" fmla="*/ 5255653 w 6128435"/>
              <a:gd name="connsiteY24-18296" fmla="*/ 1524712 h 6858000"/>
              <a:gd name="connsiteX25-18297" fmla="*/ 5263491 w 6128435"/>
              <a:gd name="connsiteY25-18298" fmla="*/ 1642938 h 6858000"/>
              <a:gd name="connsiteX26-18299" fmla="*/ 5261314 w 6128435"/>
              <a:gd name="connsiteY26-18300" fmla="*/ 1689177 h 6858000"/>
              <a:gd name="connsiteX27-18301" fmla="*/ 5259788 w 6128435"/>
              <a:gd name="connsiteY27-18302" fmla="*/ 1768516 h 6858000"/>
              <a:gd name="connsiteX28-18303" fmla="*/ 5255696 w 6128435"/>
              <a:gd name="connsiteY28-18304" fmla="*/ 1953770 h 6858000"/>
              <a:gd name="connsiteX29-18305" fmla="*/ 5252592 w 6128435"/>
              <a:gd name="connsiteY29-18306" fmla="*/ 2092210 h 6858000"/>
              <a:gd name="connsiteX30-18307" fmla="*/ 5264303 w 6128435"/>
              <a:gd name="connsiteY30-18308" fmla="*/ 2225157 h 6858000"/>
              <a:gd name="connsiteX31-18309" fmla="*/ 5254949 w 6128435"/>
              <a:gd name="connsiteY31-18310" fmla="*/ 2236160 h 6858000"/>
              <a:gd name="connsiteX32-18311" fmla="*/ 5250104 w 6128435"/>
              <a:gd name="connsiteY32-18312" fmla="*/ 2249166 h 6858000"/>
              <a:gd name="connsiteX33-18313" fmla="*/ 5251214 w 6128435"/>
              <a:gd name="connsiteY33-18314" fmla="*/ 2250944 h 6858000"/>
              <a:gd name="connsiteX34-18315" fmla="*/ 5250644 w 6128435"/>
              <a:gd name="connsiteY34-18316" fmla="*/ 2266619 h 6858000"/>
              <a:gd name="connsiteX35-18317" fmla="*/ 5293877 w 6128435"/>
              <a:gd name="connsiteY35-18318" fmla="*/ 2368649 h 6858000"/>
              <a:gd name="connsiteX36-18319" fmla="*/ 5311338 w 6128435"/>
              <a:gd name="connsiteY36-18320" fmla="*/ 2404034 h 6858000"/>
              <a:gd name="connsiteX37-18321" fmla="*/ 5338366 w 6128435"/>
              <a:gd name="connsiteY37-18322" fmla="*/ 2465052 h 6858000"/>
              <a:gd name="connsiteX38-18323" fmla="*/ 5371263 w 6128435"/>
              <a:gd name="connsiteY38-18324" fmla="*/ 2586413 h 6858000"/>
              <a:gd name="connsiteX39-18325" fmla="*/ 5407503 w 6128435"/>
              <a:gd name="connsiteY39-18326" fmla="*/ 2786290 h 6858000"/>
              <a:gd name="connsiteX40-18327" fmla="*/ 5407356 w 6128435"/>
              <a:gd name="connsiteY40-18328" fmla="*/ 2787545 h 6858000"/>
              <a:gd name="connsiteX41-18329" fmla="*/ 5411130 w 6128435"/>
              <a:gd name="connsiteY41-18330" fmla="*/ 2788640 h 6858000"/>
              <a:gd name="connsiteX42-18331" fmla="*/ 5416439 w 6128435"/>
              <a:gd name="connsiteY42-18332" fmla="*/ 2805666 h 6858000"/>
              <a:gd name="connsiteX43-18333" fmla="*/ 5416589 w 6128435"/>
              <a:gd name="connsiteY43-18334" fmla="*/ 2810822 h 6858000"/>
              <a:gd name="connsiteX44-18335" fmla="*/ 5418542 w 6128435"/>
              <a:gd name="connsiteY44-18336" fmla="*/ 2817745 h 6858000"/>
              <a:gd name="connsiteX45-18337" fmla="*/ 5418847 w 6128435"/>
              <a:gd name="connsiteY45-18338" fmla="*/ 2817825 h 6858000"/>
              <a:gd name="connsiteX46-18339" fmla="*/ 5457023 w 6128435"/>
              <a:gd name="connsiteY46-18340" fmla="*/ 2858292 h 6858000"/>
              <a:gd name="connsiteX47-18341" fmla="*/ 5479298 w 6128435"/>
              <a:gd name="connsiteY47-18342" fmla="*/ 2947791 h 6858000"/>
              <a:gd name="connsiteX48-18343" fmla="*/ 5481770 w 6128435"/>
              <a:gd name="connsiteY48-18344" fmla="*/ 2951352 h 6858000"/>
              <a:gd name="connsiteX49-18345" fmla="*/ 5482045 w 6128435"/>
              <a:gd name="connsiteY49-18346" fmla="*/ 2984371 h 6858000"/>
              <a:gd name="connsiteX50-18347" fmla="*/ 5482415 w 6128435"/>
              <a:gd name="connsiteY50-18348" fmla="*/ 3004079 h 6858000"/>
              <a:gd name="connsiteX51-18349" fmla="*/ 5481505 w 6128435"/>
              <a:gd name="connsiteY51-18350" fmla="*/ 3095286 h 6858000"/>
              <a:gd name="connsiteX52-18351" fmla="*/ 5532836 w 6128435"/>
              <a:gd name="connsiteY52-18352" fmla="*/ 3353840 h 6858000"/>
              <a:gd name="connsiteX53-18353" fmla="*/ 5561229 w 6128435"/>
              <a:gd name="connsiteY53-18354" fmla="*/ 3395784 h 6858000"/>
              <a:gd name="connsiteX54-18355" fmla="*/ 5589758 w 6128435"/>
              <a:gd name="connsiteY54-18356" fmla="*/ 3506453 h 6858000"/>
              <a:gd name="connsiteX55-18357" fmla="*/ 5596144 w 6128435"/>
              <a:gd name="connsiteY55-18358" fmla="*/ 3534624 h 6858000"/>
              <a:gd name="connsiteX56-18359" fmla="*/ 5597750 w 6128435"/>
              <a:gd name="connsiteY56-18360" fmla="*/ 3534129 h 6858000"/>
              <a:gd name="connsiteX57-18361" fmla="*/ 5599700 w 6128435"/>
              <a:gd name="connsiteY57-18362" fmla="*/ 3547221 h 6858000"/>
              <a:gd name="connsiteX58-18363" fmla="*/ 5615031 w 6128435"/>
              <a:gd name="connsiteY58-18364" fmla="*/ 3557482 h 6858000"/>
              <a:gd name="connsiteX59-18365" fmla="*/ 5618377 w 6128435"/>
              <a:gd name="connsiteY59-18366" fmla="*/ 3588431 h 6858000"/>
              <a:gd name="connsiteX60-18367" fmla="*/ 5612155 w 6128435"/>
              <a:gd name="connsiteY60-18368" fmla="*/ 3589869 h 6858000"/>
              <a:gd name="connsiteX61-18369" fmla="*/ 5620843 w 6128435"/>
              <a:gd name="connsiteY61-18370" fmla="*/ 3606745 h 6858000"/>
              <a:gd name="connsiteX62-18371" fmla="*/ 5655472 w 6128435"/>
              <a:gd name="connsiteY62-18372" fmla="*/ 3678877 h 6858000"/>
              <a:gd name="connsiteX63-18373" fmla="*/ 5680448 w 6128435"/>
              <a:gd name="connsiteY63-18374" fmla="*/ 3717760 h 6858000"/>
              <a:gd name="connsiteX64-18375" fmla="*/ 5683015 w 6128435"/>
              <a:gd name="connsiteY64-18376" fmla="*/ 3762025 h 6858000"/>
              <a:gd name="connsiteX65-18377" fmla="*/ 5696643 w 6128435"/>
              <a:gd name="connsiteY65-18378" fmla="*/ 3773888 h 6858000"/>
              <a:gd name="connsiteX66-18379" fmla="*/ 5699203 w 6128435"/>
              <a:gd name="connsiteY66-18380" fmla="*/ 3775823 h 6858000"/>
              <a:gd name="connsiteX67-18381" fmla="*/ 5704824 w 6128435"/>
              <a:gd name="connsiteY67-18382" fmla="*/ 3785966 h 6858000"/>
              <a:gd name="connsiteX68-18383" fmla="*/ 5712204 w 6128435"/>
              <a:gd name="connsiteY68-18384" fmla="*/ 3785830 h 6858000"/>
              <a:gd name="connsiteX69-18385" fmla="*/ 5724816 w 6128435"/>
              <a:gd name="connsiteY69-18386" fmla="*/ 3798949 h 6858000"/>
              <a:gd name="connsiteX70-18387" fmla="*/ 5733539 w 6128435"/>
              <a:gd name="connsiteY70-18388" fmla="*/ 3818457 h 6858000"/>
              <a:gd name="connsiteX71-18389" fmla="*/ 5768491 w 6128435"/>
              <a:gd name="connsiteY71-18390" fmla="*/ 3914399 h 6858000"/>
              <a:gd name="connsiteX72-18391" fmla="*/ 5793123 w 6128435"/>
              <a:gd name="connsiteY72-18392" fmla="*/ 3969952 h 6858000"/>
              <a:gd name="connsiteX73-18393" fmla="*/ 5808321 w 6128435"/>
              <a:gd name="connsiteY73-18394" fmla="*/ 3988153 h 6858000"/>
              <a:gd name="connsiteX74-18395" fmla="*/ 5825621 w 6128435"/>
              <a:gd name="connsiteY74-18396" fmla="*/ 4015525 h 6858000"/>
              <a:gd name="connsiteX75-18397" fmla="*/ 5860672 w 6128435"/>
              <a:gd name="connsiteY75-18398" fmla="*/ 4061579 h 6858000"/>
              <a:gd name="connsiteX76-18399" fmla="*/ 5872173 w 6128435"/>
              <a:gd name="connsiteY76-18400" fmla="*/ 4088497 h 6858000"/>
              <a:gd name="connsiteX77-18401" fmla="*/ 5883705 w 6128435"/>
              <a:gd name="connsiteY77-18402" fmla="*/ 4101899 h 6858000"/>
              <a:gd name="connsiteX78-18403" fmla="*/ 5885314 w 6128435"/>
              <a:gd name="connsiteY78-18404" fmla="*/ 4108387 h 6858000"/>
              <a:gd name="connsiteX79-18405" fmla="*/ 5894095 w 6128435"/>
              <a:gd name="connsiteY79-18406" fmla="*/ 4128857 h 6858000"/>
              <a:gd name="connsiteX80-18407" fmla="*/ 5898339 w 6128435"/>
              <a:gd name="connsiteY80-18408" fmla="*/ 4140800 h 6858000"/>
              <a:gd name="connsiteX81-18409" fmla="*/ 5899734 w 6128435"/>
              <a:gd name="connsiteY81-18410" fmla="*/ 4145632 h 6858000"/>
              <a:gd name="connsiteX82-18411" fmla="*/ 5903513 w 6128435"/>
              <a:gd name="connsiteY82-18412" fmla="*/ 4187661 h 6858000"/>
              <a:gd name="connsiteX83-18413" fmla="*/ 5917114 w 6128435"/>
              <a:gd name="connsiteY83-18414" fmla="*/ 4213096 h 6858000"/>
              <a:gd name="connsiteX84-18415" fmla="*/ 5921153 w 6128435"/>
              <a:gd name="connsiteY84-18416" fmla="*/ 4236222 h 6858000"/>
              <a:gd name="connsiteX85-18417" fmla="*/ 5924233 w 6128435"/>
              <a:gd name="connsiteY85-18418" fmla="*/ 4242060 h 6858000"/>
              <a:gd name="connsiteX86-18419" fmla="*/ 5928910 w 6128435"/>
              <a:gd name="connsiteY86-18420" fmla="*/ 4300973 h 6858000"/>
              <a:gd name="connsiteX87-18421" fmla="*/ 5939320 w 6128435"/>
              <a:gd name="connsiteY87-18422" fmla="*/ 4340435 h 6858000"/>
              <a:gd name="connsiteX88-18423" fmla="*/ 5946705 w 6128435"/>
              <a:gd name="connsiteY88-18424" fmla="*/ 4428051 h 6858000"/>
              <a:gd name="connsiteX89-18425" fmla="*/ 5949261 w 6128435"/>
              <a:gd name="connsiteY89-18426" fmla="*/ 4449185 h 6858000"/>
              <a:gd name="connsiteX90-18427" fmla="*/ 5957504 w 6128435"/>
              <a:gd name="connsiteY90-18428" fmla="*/ 4465911 h 6858000"/>
              <a:gd name="connsiteX91-18429" fmla="*/ 5964689 w 6128435"/>
              <a:gd name="connsiteY91-18430" fmla="*/ 4468532 h 6858000"/>
              <a:gd name="connsiteX92-18431" fmla="*/ 5967062 w 6128435"/>
              <a:gd name="connsiteY92-18432" fmla="*/ 4479923 h 6858000"/>
              <a:gd name="connsiteX93-18433" fmla="*/ 5968960 w 6128435"/>
              <a:gd name="connsiteY93-18434" fmla="*/ 4482655 h 6858000"/>
              <a:gd name="connsiteX94-18435" fmla="*/ 5978567 w 6128435"/>
              <a:gd name="connsiteY94-18436" fmla="*/ 4498605 h 6858000"/>
              <a:gd name="connsiteX95-18437" fmla="*/ 5980106 w 6128435"/>
              <a:gd name="connsiteY95-18438" fmla="*/ 4585087 h 6858000"/>
              <a:gd name="connsiteX96-18439" fmla="*/ 5998138 w 6128435"/>
              <a:gd name="connsiteY96-18440" fmla="*/ 4697518 h 6858000"/>
              <a:gd name="connsiteX97-18441" fmla="*/ 6013516 w 6128435"/>
              <a:gd name="connsiteY97-18442" fmla="*/ 4786619 h 6858000"/>
              <a:gd name="connsiteX98-18443" fmla="*/ 6025404 w 6128435"/>
              <a:gd name="connsiteY98-18444" fmla="*/ 4858148 h 6858000"/>
              <a:gd name="connsiteX99-18445" fmla="*/ 6007749 w 6128435"/>
              <a:gd name="connsiteY99-18446" fmla="*/ 4964715 h 6858000"/>
              <a:gd name="connsiteX100-18447" fmla="*/ 6005269 w 6128435"/>
              <a:gd name="connsiteY100-18448" fmla="*/ 5150567 h 6858000"/>
              <a:gd name="connsiteX101-18449" fmla="*/ 6001127 w 6128435"/>
              <a:gd name="connsiteY101-18450" fmla="*/ 5164609 h 6858000"/>
              <a:gd name="connsiteX102-18451" fmla="*/ 5996647 w 6128435"/>
              <a:gd name="connsiteY102-18452" fmla="*/ 5185640 h 6858000"/>
              <a:gd name="connsiteX103-18453" fmla="*/ 5998514 w 6128435"/>
              <a:gd name="connsiteY103-18454" fmla="*/ 5189673 h 6858000"/>
              <a:gd name="connsiteX104-18455" fmla="*/ 5995970 w 6128435"/>
              <a:gd name="connsiteY104-18456" fmla="*/ 5221547 h 6858000"/>
              <a:gd name="connsiteX105-18457" fmla="*/ 5997218 w 6128435"/>
              <a:gd name="connsiteY105-18458" fmla="*/ 5222031 h 6858000"/>
              <a:gd name="connsiteX106-18459" fmla="*/ 6002116 w 6128435"/>
              <a:gd name="connsiteY106-18460" fmla="*/ 5231223 h 6858000"/>
              <a:gd name="connsiteX107-18461" fmla="*/ 6008541 w 6128435"/>
              <a:gd name="connsiteY107-18462" fmla="*/ 5248680 h 6858000"/>
              <a:gd name="connsiteX108-18463" fmla="*/ 6039260 w 6128435"/>
              <a:gd name="connsiteY108-18464" fmla="*/ 5289518 h 6858000"/>
              <a:gd name="connsiteX109-18465" fmla="*/ 6036748 w 6128435"/>
              <a:gd name="connsiteY109-18466" fmla="*/ 5322752 h 6858000"/>
              <a:gd name="connsiteX110-18467" fmla="*/ 6036943 w 6128435"/>
              <a:gd name="connsiteY110-18468" fmla="*/ 5329480 h 6858000"/>
              <a:gd name="connsiteX111-18469" fmla="*/ 6037236 w 6128435"/>
              <a:gd name="connsiteY111-18470" fmla="*/ 5329634 h 6858000"/>
              <a:gd name="connsiteX112-18471" fmla="*/ 6038019 w 6128435"/>
              <a:gd name="connsiteY112-18472" fmla="*/ 5336764 h 6858000"/>
              <a:gd name="connsiteX113-18473" fmla="*/ 6037298 w 6128435"/>
              <a:gd name="connsiteY113-18474" fmla="*/ 5341753 h 6858000"/>
              <a:gd name="connsiteX114-18475" fmla="*/ 6037677 w 6128435"/>
              <a:gd name="connsiteY114-18476" fmla="*/ 5354807 h 6858000"/>
              <a:gd name="connsiteX115-18477" fmla="*/ 6039728 w 6128435"/>
              <a:gd name="connsiteY115-18478" fmla="*/ 5359416 h 6858000"/>
              <a:gd name="connsiteX116-18479" fmla="*/ 6043311 w 6128435"/>
              <a:gd name="connsiteY116-18480" fmla="*/ 5361407 h 6858000"/>
              <a:gd name="connsiteX117-18481" fmla="*/ 6042954 w 6128435"/>
              <a:gd name="connsiteY117-18482" fmla="*/ 5362576 h 6858000"/>
              <a:gd name="connsiteX118-18483" fmla="*/ 6053435 w 6128435"/>
              <a:gd name="connsiteY118-18484" fmla="*/ 5387547 h 6858000"/>
              <a:gd name="connsiteX119-18485" fmla="*/ 6065933 w 6128435"/>
              <a:gd name="connsiteY119-18486" fmla="*/ 5443002 h 6858000"/>
              <a:gd name="connsiteX120-18487" fmla="*/ 6068640 w 6128435"/>
              <a:gd name="connsiteY120-18488" fmla="*/ 5474503 h 6858000"/>
              <a:gd name="connsiteX121-18489" fmla="*/ 6080922 w 6128435"/>
              <a:gd name="connsiteY121-18490" fmla="*/ 5561070 h 6858000"/>
              <a:gd name="connsiteX122-18491" fmla="*/ 6096949 w 6128435"/>
              <a:gd name="connsiteY122-18492" fmla="*/ 5648179 h 6858000"/>
              <a:gd name="connsiteX123-18493" fmla="*/ 6125703 w 6128435"/>
              <a:gd name="connsiteY123-18494" fmla="*/ 5692894 h 6858000"/>
              <a:gd name="connsiteX124-18495" fmla="*/ 6126670 w 6128435"/>
              <a:gd name="connsiteY124-18496" fmla="*/ 5697882 h 6858000"/>
              <a:gd name="connsiteX125-18497" fmla="*/ 6124061 w 6128435"/>
              <a:gd name="connsiteY125-18498" fmla="*/ 5710294 h 6858000"/>
              <a:gd name="connsiteX126-18499" fmla="*/ 6122213 w 6128435"/>
              <a:gd name="connsiteY126-18500" fmla="*/ 5714762 h 6858000"/>
              <a:gd name="connsiteX127-18501" fmla="*/ 6121353 w 6128435"/>
              <a:gd name="connsiteY127-18502" fmla="*/ 5721725 h 6858000"/>
              <a:gd name="connsiteX128-18503" fmla="*/ 6121607 w 6128435"/>
              <a:gd name="connsiteY128-18504" fmla="*/ 5721959 h 6858000"/>
              <a:gd name="connsiteX129-18505" fmla="*/ 6120262 w 6128435"/>
              <a:gd name="connsiteY129-18506" fmla="*/ 5728358 h 6858000"/>
              <a:gd name="connsiteX130-18507" fmla="*/ 6110194 w 6128435"/>
              <a:gd name="connsiteY130-18508" fmla="*/ 5758853 h 6858000"/>
              <a:gd name="connsiteX131-18509" fmla="*/ 6127519 w 6128435"/>
              <a:gd name="connsiteY131-18510" fmla="*/ 5865775 h 6858000"/>
              <a:gd name="connsiteX132-18511" fmla="*/ 6128435 w 6128435"/>
              <a:gd name="connsiteY132-18512" fmla="*/ 5870164 h 6858000"/>
              <a:gd name="connsiteX133-18513" fmla="*/ 6119217 w 6128435"/>
              <a:gd name="connsiteY133-18514" fmla="*/ 5888542 h 6858000"/>
              <a:gd name="connsiteX134-18515" fmla="*/ 6115966 w 6128435"/>
              <a:gd name="connsiteY134-18516" fmla="*/ 5898387 h 6858000"/>
              <a:gd name="connsiteX135-18517" fmla="*/ 6111924 w 6128435"/>
              <a:gd name="connsiteY135-18518" fmla="*/ 5900444 h 6858000"/>
              <a:gd name="connsiteX136-18519" fmla="*/ 6108716 w 6128435"/>
              <a:gd name="connsiteY136-18520" fmla="*/ 5915345 h 6858000"/>
              <a:gd name="connsiteX137-18521" fmla="*/ 6109524 w 6128435"/>
              <a:gd name="connsiteY137-18522" fmla="*/ 5917328 h 6858000"/>
              <a:gd name="connsiteX138-18523" fmla="*/ 6102493 w 6128435"/>
              <a:gd name="connsiteY138-18524" fmla="*/ 5928602 h 6858000"/>
              <a:gd name="connsiteX139-18525" fmla="*/ 6056863 w 6128435"/>
              <a:gd name="connsiteY139-18526" fmla="*/ 6000643 h 6858000"/>
              <a:gd name="connsiteX140-18527" fmla="*/ 6045436 w 6128435"/>
              <a:gd name="connsiteY140-18528" fmla="*/ 6124480 h 6858000"/>
              <a:gd name="connsiteX141-18529" fmla="*/ 6030489 w 6128435"/>
              <a:gd name="connsiteY141-18530" fmla="*/ 6317666 h 6858000"/>
              <a:gd name="connsiteX142-18531" fmla="*/ 6007492 w 6128435"/>
              <a:gd name="connsiteY142-18532" fmla="*/ 6440818 h 6858000"/>
              <a:gd name="connsiteX143-18533" fmla="*/ 6009467 w 6128435"/>
              <a:gd name="connsiteY143-18534" fmla="*/ 6487076 h 6858000"/>
              <a:gd name="connsiteX144-18535" fmla="*/ 5995064 w 6128435"/>
              <a:gd name="connsiteY144-18536" fmla="*/ 6540791 h 6858000"/>
              <a:gd name="connsiteX145-18537" fmla="*/ 5996309 w 6128435"/>
              <a:gd name="connsiteY145-18538" fmla="*/ 6543961 h 6858000"/>
              <a:gd name="connsiteX146-18539" fmla="*/ 5996048 w 6128435"/>
              <a:gd name="connsiteY146-18540" fmla="*/ 6555444 h 6858000"/>
              <a:gd name="connsiteX147-18541" fmla="*/ 6002524 w 6128435"/>
              <a:gd name="connsiteY147-18542" fmla="*/ 6560188 h 6858000"/>
              <a:gd name="connsiteX148-18543" fmla="*/ 6006823 w 6128435"/>
              <a:gd name="connsiteY148-18544" fmla="*/ 6578546 h 6858000"/>
              <a:gd name="connsiteX149-18545" fmla="*/ 6004510 w 6128435"/>
              <a:gd name="connsiteY149-18546" fmla="*/ 6599256 h 6858000"/>
              <a:gd name="connsiteX150-18547" fmla="*/ 5986207 w 6128435"/>
              <a:gd name="connsiteY150-18548" fmla="*/ 6695855 h 6858000"/>
              <a:gd name="connsiteX151-18549" fmla="*/ 5979428 w 6128435"/>
              <a:gd name="connsiteY151-18550" fmla="*/ 6754678 h 6858000"/>
              <a:gd name="connsiteX152-18551" fmla="*/ 5983398 w 6128435"/>
              <a:gd name="connsiteY152-18552" fmla="*/ 6778641 h 6858000"/>
              <a:gd name="connsiteX153-18553" fmla="*/ 5984543 w 6128435"/>
              <a:gd name="connsiteY153-18554" fmla="*/ 6811016 h 6858000"/>
              <a:gd name="connsiteX154-18555" fmla="*/ 5981802 w 6128435"/>
              <a:gd name="connsiteY154-18556" fmla="*/ 6838578 h 6858000"/>
              <a:gd name="connsiteX155-18557" fmla="*/ 5979671 w 6128435"/>
              <a:gd name="connsiteY155-18558" fmla="*/ 6858000 h 6858000"/>
              <a:gd name="connsiteX156-18559" fmla="*/ 0 w 6128435"/>
              <a:gd name="connsiteY156-18560" fmla="*/ 6858000 h 6858000"/>
              <a:gd name="connsiteX157-18561" fmla="*/ 0 w 6128435"/>
              <a:gd name="connsiteY157-18562" fmla="*/ 0 h 6858000"/>
              <a:gd name="connsiteX0-18563" fmla="*/ 0 w 6128435"/>
              <a:gd name="connsiteY0-18564" fmla="*/ 0 h 6858000"/>
              <a:gd name="connsiteX1-18565" fmla="*/ 4965888 w 6128435"/>
              <a:gd name="connsiteY1-18566" fmla="*/ 0 h 6858000"/>
              <a:gd name="connsiteX2-18567" fmla="*/ 4967767 w 6128435"/>
              <a:gd name="connsiteY2-18568" fmla="*/ 7930 h 6858000"/>
              <a:gd name="connsiteX3-18569" fmla="*/ 4979444 w 6128435"/>
              <a:gd name="connsiteY3-18570" fmla="*/ 43921 h 6858000"/>
              <a:gd name="connsiteX4-18571" fmla="*/ 5021173 w 6128435"/>
              <a:gd name="connsiteY4-18572" fmla="*/ 123738 h 6858000"/>
              <a:gd name="connsiteX5-18573" fmla="*/ 5075458 w 6128435"/>
              <a:gd name="connsiteY5-18574" fmla="*/ 264355 h 6858000"/>
              <a:gd name="connsiteX6-18575" fmla="*/ 5081175 w 6128435"/>
              <a:gd name="connsiteY6-18576" fmla="*/ 277448 h 6858000"/>
              <a:gd name="connsiteX7-18577" fmla="*/ 5097011 w 6128435"/>
              <a:gd name="connsiteY7-18578" fmla="*/ 355616 h 6858000"/>
              <a:gd name="connsiteX8-18579" fmla="*/ 5130982 w 6128435"/>
              <a:gd name="connsiteY8-18580" fmla="*/ 412030 h 6858000"/>
              <a:gd name="connsiteX9-18581" fmla="*/ 5153000 w 6128435"/>
              <a:gd name="connsiteY9-18582" fmla="*/ 507134 h 6858000"/>
              <a:gd name="connsiteX10-18583" fmla="*/ 5171282 w 6128435"/>
              <a:gd name="connsiteY10-18584" fmla="*/ 602071 h 6858000"/>
              <a:gd name="connsiteX11-18585" fmla="*/ 5176196 w 6128435"/>
              <a:gd name="connsiteY11-18586" fmla="*/ 636822 h 6858000"/>
              <a:gd name="connsiteX12-18587" fmla="*/ 5189051 w 6128435"/>
              <a:gd name="connsiteY12-18588" fmla="*/ 782518 h 6858000"/>
              <a:gd name="connsiteX13-18589" fmla="*/ 5210428 w 6128435"/>
              <a:gd name="connsiteY13-18590" fmla="*/ 815772 h 6858000"/>
              <a:gd name="connsiteX14-18591" fmla="*/ 5221088 w 6128435"/>
              <a:gd name="connsiteY14-18592" fmla="*/ 860193 h 6858000"/>
              <a:gd name="connsiteX15-18593" fmla="*/ 5230806 w 6128435"/>
              <a:gd name="connsiteY15-18594" fmla="*/ 961354 h 6858000"/>
              <a:gd name="connsiteX16-18595" fmla="*/ 5201018 w 6128435"/>
              <a:gd name="connsiteY16-18596" fmla="*/ 1095027 h 6858000"/>
              <a:gd name="connsiteX17-18597" fmla="*/ 5202153 w 6128435"/>
              <a:gd name="connsiteY17-18598" fmla="*/ 1133224 h 6858000"/>
              <a:gd name="connsiteX18-18599" fmla="*/ 5207370 w 6128435"/>
              <a:gd name="connsiteY18-18600" fmla="*/ 1138097 h 6858000"/>
              <a:gd name="connsiteX19-18601" fmla="*/ 5189234 w 6128435"/>
              <a:gd name="connsiteY19-18602" fmla="*/ 1193495 h 6858000"/>
              <a:gd name="connsiteX20-18603" fmla="*/ 5202769 w 6128435"/>
              <a:gd name="connsiteY20-18604" fmla="*/ 1269450 h 6858000"/>
              <a:gd name="connsiteX21-18605" fmla="*/ 5225968 w 6128435"/>
              <a:gd name="connsiteY21-18606" fmla="*/ 1357994 h 6858000"/>
              <a:gd name="connsiteX22-18607" fmla="*/ 5233819 w 6128435"/>
              <a:gd name="connsiteY22-18608" fmla="*/ 1380922 h 6858000"/>
              <a:gd name="connsiteX23-18609" fmla="*/ 5237226 w 6128435"/>
              <a:gd name="connsiteY23-18610" fmla="*/ 1441327 h 6858000"/>
              <a:gd name="connsiteX24-18611" fmla="*/ 5255653 w 6128435"/>
              <a:gd name="connsiteY24-18612" fmla="*/ 1524712 h 6858000"/>
              <a:gd name="connsiteX25-18613" fmla="*/ 5263491 w 6128435"/>
              <a:gd name="connsiteY25-18614" fmla="*/ 1642938 h 6858000"/>
              <a:gd name="connsiteX26-18615" fmla="*/ 5261314 w 6128435"/>
              <a:gd name="connsiteY26-18616" fmla="*/ 1689177 h 6858000"/>
              <a:gd name="connsiteX27-18617" fmla="*/ 5259788 w 6128435"/>
              <a:gd name="connsiteY27-18618" fmla="*/ 1768516 h 6858000"/>
              <a:gd name="connsiteX28-18619" fmla="*/ 5255696 w 6128435"/>
              <a:gd name="connsiteY28-18620" fmla="*/ 1953770 h 6858000"/>
              <a:gd name="connsiteX29-18621" fmla="*/ 5252592 w 6128435"/>
              <a:gd name="connsiteY29-18622" fmla="*/ 2092210 h 6858000"/>
              <a:gd name="connsiteX30-18623" fmla="*/ 5264303 w 6128435"/>
              <a:gd name="connsiteY30-18624" fmla="*/ 2225157 h 6858000"/>
              <a:gd name="connsiteX31-18625" fmla="*/ 5254949 w 6128435"/>
              <a:gd name="connsiteY31-18626" fmla="*/ 2236160 h 6858000"/>
              <a:gd name="connsiteX32-18627" fmla="*/ 5250104 w 6128435"/>
              <a:gd name="connsiteY32-18628" fmla="*/ 2249166 h 6858000"/>
              <a:gd name="connsiteX33-18629" fmla="*/ 5251214 w 6128435"/>
              <a:gd name="connsiteY33-18630" fmla="*/ 2250944 h 6858000"/>
              <a:gd name="connsiteX34-18631" fmla="*/ 5250644 w 6128435"/>
              <a:gd name="connsiteY34-18632" fmla="*/ 2266619 h 6858000"/>
              <a:gd name="connsiteX35-18633" fmla="*/ 5293877 w 6128435"/>
              <a:gd name="connsiteY35-18634" fmla="*/ 2368649 h 6858000"/>
              <a:gd name="connsiteX36-18635" fmla="*/ 5311338 w 6128435"/>
              <a:gd name="connsiteY36-18636" fmla="*/ 2404034 h 6858000"/>
              <a:gd name="connsiteX37-18637" fmla="*/ 5338366 w 6128435"/>
              <a:gd name="connsiteY37-18638" fmla="*/ 2465052 h 6858000"/>
              <a:gd name="connsiteX38-18639" fmla="*/ 5371263 w 6128435"/>
              <a:gd name="connsiteY38-18640" fmla="*/ 2586413 h 6858000"/>
              <a:gd name="connsiteX39-18641" fmla="*/ 5407503 w 6128435"/>
              <a:gd name="connsiteY39-18642" fmla="*/ 2786290 h 6858000"/>
              <a:gd name="connsiteX40-18643" fmla="*/ 5407356 w 6128435"/>
              <a:gd name="connsiteY40-18644" fmla="*/ 2787545 h 6858000"/>
              <a:gd name="connsiteX41-18645" fmla="*/ 5411130 w 6128435"/>
              <a:gd name="connsiteY41-18646" fmla="*/ 2788640 h 6858000"/>
              <a:gd name="connsiteX42-18647" fmla="*/ 5416439 w 6128435"/>
              <a:gd name="connsiteY42-18648" fmla="*/ 2805666 h 6858000"/>
              <a:gd name="connsiteX43-18649" fmla="*/ 5416589 w 6128435"/>
              <a:gd name="connsiteY43-18650" fmla="*/ 2810822 h 6858000"/>
              <a:gd name="connsiteX44-18651" fmla="*/ 5418542 w 6128435"/>
              <a:gd name="connsiteY44-18652" fmla="*/ 2817745 h 6858000"/>
              <a:gd name="connsiteX45-18653" fmla="*/ 5418847 w 6128435"/>
              <a:gd name="connsiteY45-18654" fmla="*/ 2817825 h 6858000"/>
              <a:gd name="connsiteX46-18655" fmla="*/ 5457023 w 6128435"/>
              <a:gd name="connsiteY46-18656" fmla="*/ 2858292 h 6858000"/>
              <a:gd name="connsiteX47-18657" fmla="*/ 5479298 w 6128435"/>
              <a:gd name="connsiteY47-18658" fmla="*/ 2947791 h 6858000"/>
              <a:gd name="connsiteX48-18659" fmla="*/ 5481770 w 6128435"/>
              <a:gd name="connsiteY48-18660" fmla="*/ 2951352 h 6858000"/>
              <a:gd name="connsiteX49-18661" fmla="*/ 5482045 w 6128435"/>
              <a:gd name="connsiteY49-18662" fmla="*/ 2984371 h 6858000"/>
              <a:gd name="connsiteX50-18663" fmla="*/ 5482415 w 6128435"/>
              <a:gd name="connsiteY50-18664" fmla="*/ 3004079 h 6858000"/>
              <a:gd name="connsiteX51-18665" fmla="*/ 5481505 w 6128435"/>
              <a:gd name="connsiteY51-18666" fmla="*/ 3095286 h 6858000"/>
              <a:gd name="connsiteX52-18667" fmla="*/ 5516007 w 6128435"/>
              <a:gd name="connsiteY52-18668" fmla="*/ 3258473 h 6858000"/>
              <a:gd name="connsiteX53-18669" fmla="*/ 5561229 w 6128435"/>
              <a:gd name="connsiteY53-18670" fmla="*/ 3395784 h 6858000"/>
              <a:gd name="connsiteX54-18671" fmla="*/ 5589758 w 6128435"/>
              <a:gd name="connsiteY54-18672" fmla="*/ 3506453 h 6858000"/>
              <a:gd name="connsiteX55-18673" fmla="*/ 5596144 w 6128435"/>
              <a:gd name="connsiteY55-18674" fmla="*/ 3534624 h 6858000"/>
              <a:gd name="connsiteX56-18675" fmla="*/ 5597750 w 6128435"/>
              <a:gd name="connsiteY56-18676" fmla="*/ 3534129 h 6858000"/>
              <a:gd name="connsiteX57-18677" fmla="*/ 5599700 w 6128435"/>
              <a:gd name="connsiteY57-18678" fmla="*/ 3547221 h 6858000"/>
              <a:gd name="connsiteX58-18679" fmla="*/ 5615031 w 6128435"/>
              <a:gd name="connsiteY58-18680" fmla="*/ 3557482 h 6858000"/>
              <a:gd name="connsiteX59-18681" fmla="*/ 5618377 w 6128435"/>
              <a:gd name="connsiteY59-18682" fmla="*/ 3588431 h 6858000"/>
              <a:gd name="connsiteX60-18683" fmla="*/ 5612155 w 6128435"/>
              <a:gd name="connsiteY60-18684" fmla="*/ 3589869 h 6858000"/>
              <a:gd name="connsiteX61-18685" fmla="*/ 5620843 w 6128435"/>
              <a:gd name="connsiteY61-18686" fmla="*/ 3606745 h 6858000"/>
              <a:gd name="connsiteX62-18687" fmla="*/ 5655472 w 6128435"/>
              <a:gd name="connsiteY62-18688" fmla="*/ 3678877 h 6858000"/>
              <a:gd name="connsiteX63-18689" fmla="*/ 5680448 w 6128435"/>
              <a:gd name="connsiteY63-18690" fmla="*/ 3717760 h 6858000"/>
              <a:gd name="connsiteX64-18691" fmla="*/ 5683015 w 6128435"/>
              <a:gd name="connsiteY64-18692" fmla="*/ 3762025 h 6858000"/>
              <a:gd name="connsiteX65-18693" fmla="*/ 5696643 w 6128435"/>
              <a:gd name="connsiteY65-18694" fmla="*/ 3773888 h 6858000"/>
              <a:gd name="connsiteX66-18695" fmla="*/ 5699203 w 6128435"/>
              <a:gd name="connsiteY66-18696" fmla="*/ 3775823 h 6858000"/>
              <a:gd name="connsiteX67-18697" fmla="*/ 5704824 w 6128435"/>
              <a:gd name="connsiteY67-18698" fmla="*/ 3785966 h 6858000"/>
              <a:gd name="connsiteX68-18699" fmla="*/ 5712204 w 6128435"/>
              <a:gd name="connsiteY68-18700" fmla="*/ 3785830 h 6858000"/>
              <a:gd name="connsiteX69-18701" fmla="*/ 5724816 w 6128435"/>
              <a:gd name="connsiteY69-18702" fmla="*/ 3798949 h 6858000"/>
              <a:gd name="connsiteX70-18703" fmla="*/ 5733539 w 6128435"/>
              <a:gd name="connsiteY70-18704" fmla="*/ 3818457 h 6858000"/>
              <a:gd name="connsiteX71-18705" fmla="*/ 5768491 w 6128435"/>
              <a:gd name="connsiteY71-18706" fmla="*/ 3914399 h 6858000"/>
              <a:gd name="connsiteX72-18707" fmla="*/ 5793123 w 6128435"/>
              <a:gd name="connsiteY72-18708" fmla="*/ 3969952 h 6858000"/>
              <a:gd name="connsiteX73-18709" fmla="*/ 5808321 w 6128435"/>
              <a:gd name="connsiteY73-18710" fmla="*/ 3988153 h 6858000"/>
              <a:gd name="connsiteX74-18711" fmla="*/ 5825621 w 6128435"/>
              <a:gd name="connsiteY74-18712" fmla="*/ 4015525 h 6858000"/>
              <a:gd name="connsiteX75-18713" fmla="*/ 5860672 w 6128435"/>
              <a:gd name="connsiteY75-18714" fmla="*/ 4061579 h 6858000"/>
              <a:gd name="connsiteX76-18715" fmla="*/ 5872173 w 6128435"/>
              <a:gd name="connsiteY76-18716" fmla="*/ 4088497 h 6858000"/>
              <a:gd name="connsiteX77-18717" fmla="*/ 5883705 w 6128435"/>
              <a:gd name="connsiteY77-18718" fmla="*/ 4101899 h 6858000"/>
              <a:gd name="connsiteX78-18719" fmla="*/ 5885314 w 6128435"/>
              <a:gd name="connsiteY78-18720" fmla="*/ 4108387 h 6858000"/>
              <a:gd name="connsiteX79-18721" fmla="*/ 5894095 w 6128435"/>
              <a:gd name="connsiteY79-18722" fmla="*/ 4128857 h 6858000"/>
              <a:gd name="connsiteX80-18723" fmla="*/ 5898339 w 6128435"/>
              <a:gd name="connsiteY80-18724" fmla="*/ 4140800 h 6858000"/>
              <a:gd name="connsiteX81-18725" fmla="*/ 5899734 w 6128435"/>
              <a:gd name="connsiteY81-18726" fmla="*/ 4145632 h 6858000"/>
              <a:gd name="connsiteX82-18727" fmla="*/ 5903513 w 6128435"/>
              <a:gd name="connsiteY82-18728" fmla="*/ 4187661 h 6858000"/>
              <a:gd name="connsiteX83-18729" fmla="*/ 5917114 w 6128435"/>
              <a:gd name="connsiteY83-18730" fmla="*/ 4213096 h 6858000"/>
              <a:gd name="connsiteX84-18731" fmla="*/ 5921153 w 6128435"/>
              <a:gd name="connsiteY84-18732" fmla="*/ 4236222 h 6858000"/>
              <a:gd name="connsiteX85-18733" fmla="*/ 5924233 w 6128435"/>
              <a:gd name="connsiteY85-18734" fmla="*/ 4242060 h 6858000"/>
              <a:gd name="connsiteX86-18735" fmla="*/ 5928910 w 6128435"/>
              <a:gd name="connsiteY86-18736" fmla="*/ 4300973 h 6858000"/>
              <a:gd name="connsiteX87-18737" fmla="*/ 5939320 w 6128435"/>
              <a:gd name="connsiteY87-18738" fmla="*/ 4340435 h 6858000"/>
              <a:gd name="connsiteX88-18739" fmla="*/ 5946705 w 6128435"/>
              <a:gd name="connsiteY88-18740" fmla="*/ 4428051 h 6858000"/>
              <a:gd name="connsiteX89-18741" fmla="*/ 5949261 w 6128435"/>
              <a:gd name="connsiteY89-18742" fmla="*/ 4449185 h 6858000"/>
              <a:gd name="connsiteX90-18743" fmla="*/ 5957504 w 6128435"/>
              <a:gd name="connsiteY90-18744" fmla="*/ 4465911 h 6858000"/>
              <a:gd name="connsiteX91-18745" fmla="*/ 5964689 w 6128435"/>
              <a:gd name="connsiteY91-18746" fmla="*/ 4468532 h 6858000"/>
              <a:gd name="connsiteX92-18747" fmla="*/ 5967062 w 6128435"/>
              <a:gd name="connsiteY92-18748" fmla="*/ 4479923 h 6858000"/>
              <a:gd name="connsiteX93-18749" fmla="*/ 5968960 w 6128435"/>
              <a:gd name="connsiteY93-18750" fmla="*/ 4482655 h 6858000"/>
              <a:gd name="connsiteX94-18751" fmla="*/ 5978567 w 6128435"/>
              <a:gd name="connsiteY94-18752" fmla="*/ 4498605 h 6858000"/>
              <a:gd name="connsiteX95-18753" fmla="*/ 5980106 w 6128435"/>
              <a:gd name="connsiteY95-18754" fmla="*/ 4585087 h 6858000"/>
              <a:gd name="connsiteX96-18755" fmla="*/ 5998138 w 6128435"/>
              <a:gd name="connsiteY96-18756" fmla="*/ 4697518 h 6858000"/>
              <a:gd name="connsiteX97-18757" fmla="*/ 6013516 w 6128435"/>
              <a:gd name="connsiteY97-18758" fmla="*/ 4786619 h 6858000"/>
              <a:gd name="connsiteX98-18759" fmla="*/ 6025404 w 6128435"/>
              <a:gd name="connsiteY98-18760" fmla="*/ 4858148 h 6858000"/>
              <a:gd name="connsiteX99-18761" fmla="*/ 6007749 w 6128435"/>
              <a:gd name="connsiteY99-18762" fmla="*/ 4964715 h 6858000"/>
              <a:gd name="connsiteX100-18763" fmla="*/ 6005269 w 6128435"/>
              <a:gd name="connsiteY100-18764" fmla="*/ 5150567 h 6858000"/>
              <a:gd name="connsiteX101-18765" fmla="*/ 6001127 w 6128435"/>
              <a:gd name="connsiteY101-18766" fmla="*/ 5164609 h 6858000"/>
              <a:gd name="connsiteX102-18767" fmla="*/ 5996647 w 6128435"/>
              <a:gd name="connsiteY102-18768" fmla="*/ 5185640 h 6858000"/>
              <a:gd name="connsiteX103-18769" fmla="*/ 5998514 w 6128435"/>
              <a:gd name="connsiteY103-18770" fmla="*/ 5189673 h 6858000"/>
              <a:gd name="connsiteX104-18771" fmla="*/ 5995970 w 6128435"/>
              <a:gd name="connsiteY104-18772" fmla="*/ 5221547 h 6858000"/>
              <a:gd name="connsiteX105-18773" fmla="*/ 5997218 w 6128435"/>
              <a:gd name="connsiteY105-18774" fmla="*/ 5222031 h 6858000"/>
              <a:gd name="connsiteX106-18775" fmla="*/ 6002116 w 6128435"/>
              <a:gd name="connsiteY106-18776" fmla="*/ 5231223 h 6858000"/>
              <a:gd name="connsiteX107-18777" fmla="*/ 6008541 w 6128435"/>
              <a:gd name="connsiteY107-18778" fmla="*/ 5248680 h 6858000"/>
              <a:gd name="connsiteX108-18779" fmla="*/ 6039260 w 6128435"/>
              <a:gd name="connsiteY108-18780" fmla="*/ 5289518 h 6858000"/>
              <a:gd name="connsiteX109-18781" fmla="*/ 6036748 w 6128435"/>
              <a:gd name="connsiteY109-18782" fmla="*/ 5322752 h 6858000"/>
              <a:gd name="connsiteX110-18783" fmla="*/ 6036943 w 6128435"/>
              <a:gd name="connsiteY110-18784" fmla="*/ 5329480 h 6858000"/>
              <a:gd name="connsiteX111-18785" fmla="*/ 6037236 w 6128435"/>
              <a:gd name="connsiteY111-18786" fmla="*/ 5329634 h 6858000"/>
              <a:gd name="connsiteX112-18787" fmla="*/ 6038019 w 6128435"/>
              <a:gd name="connsiteY112-18788" fmla="*/ 5336764 h 6858000"/>
              <a:gd name="connsiteX113-18789" fmla="*/ 6037298 w 6128435"/>
              <a:gd name="connsiteY113-18790" fmla="*/ 5341753 h 6858000"/>
              <a:gd name="connsiteX114-18791" fmla="*/ 6037677 w 6128435"/>
              <a:gd name="connsiteY114-18792" fmla="*/ 5354807 h 6858000"/>
              <a:gd name="connsiteX115-18793" fmla="*/ 6039728 w 6128435"/>
              <a:gd name="connsiteY115-18794" fmla="*/ 5359416 h 6858000"/>
              <a:gd name="connsiteX116-18795" fmla="*/ 6043311 w 6128435"/>
              <a:gd name="connsiteY116-18796" fmla="*/ 5361407 h 6858000"/>
              <a:gd name="connsiteX117-18797" fmla="*/ 6042954 w 6128435"/>
              <a:gd name="connsiteY117-18798" fmla="*/ 5362576 h 6858000"/>
              <a:gd name="connsiteX118-18799" fmla="*/ 6053435 w 6128435"/>
              <a:gd name="connsiteY118-18800" fmla="*/ 5387547 h 6858000"/>
              <a:gd name="connsiteX119-18801" fmla="*/ 6065933 w 6128435"/>
              <a:gd name="connsiteY119-18802" fmla="*/ 5443002 h 6858000"/>
              <a:gd name="connsiteX120-18803" fmla="*/ 6068640 w 6128435"/>
              <a:gd name="connsiteY120-18804" fmla="*/ 5474503 h 6858000"/>
              <a:gd name="connsiteX121-18805" fmla="*/ 6080922 w 6128435"/>
              <a:gd name="connsiteY121-18806" fmla="*/ 5561070 h 6858000"/>
              <a:gd name="connsiteX122-18807" fmla="*/ 6096949 w 6128435"/>
              <a:gd name="connsiteY122-18808" fmla="*/ 5648179 h 6858000"/>
              <a:gd name="connsiteX123-18809" fmla="*/ 6125703 w 6128435"/>
              <a:gd name="connsiteY123-18810" fmla="*/ 5692894 h 6858000"/>
              <a:gd name="connsiteX124-18811" fmla="*/ 6126670 w 6128435"/>
              <a:gd name="connsiteY124-18812" fmla="*/ 5697882 h 6858000"/>
              <a:gd name="connsiteX125-18813" fmla="*/ 6124061 w 6128435"/>
              <a:gd name="connsiteY125-18814" fmla="*/ 5710294 h 6858000"/>
              <a:gd name="connsiteX126-18815" fmla="*/ 6122213 w 6128435"/>
              <a:gd name="connsiteY126-18816" fmla="*/ 5714762 h 6858000"/>
              <a:gd name="connsiteX127-18817" fmla="*/ 6121353 w 6128435"/>
              <a:gd name="connsiteY127-18818" fmla="*/ 5721725 h 6858000"/>
              <a:gd name="connsiteX128-18819" fmla="*/ 6121607 w 6128435"/>
              <a:gd name="connsiteY128-18820" fmla="*/ 5721959 h 6858000"/>
              <a:gd name="connsiteX129-18821" fmla="*/ 6120262 w 6128435"/>
              <a:gd name="connsiteY129-18822" fmla="*/ 5728358 h 6858000"/>
              <a:gd name="connsiteX130-18823" fmla="*/ 6110194 w 6128435"/>
              <a:gd name="connsiteY130-18824" fmla="*/ 5758853 h 6858000"/>
              <a:gd name="connsiteX131-18825" fmla="*/ 6127519 w 6128435"/>
              <a:gd name="connsiteY131-18826" fmla="*/ 5865775 h 6858000"/>
              <a:gd name="connsiteX132-18827" fmla="*/ 6128435 w 6128435"/>
              <a:gd name="connsiteY132-18828" fmla="*/ 5870164 h 6858000"/>
              <a:gd name="connsiteX133-18829" fmla="*/ 6119217 w 6128435"/>
              <a:gd name="connsiteY133-18830" fmla="*/ 5888542 h 6858000"/>
              <a:gd name="connsiteX134-18831" fmla="*/ 6115966 w 6128435"/>
              <a:gd name="connsiteY134-18832" fmla="*/ 5898387 h 6858000"/>
              <a:gd name="connsiteX135-18833" fmla="*/ 6111924 w 6128435"/>
              <a:gd name="connsiteY135-18834" fmla="*/ 5900444 h 6858000"/>
              <a:gd name="connsiteX136-18835" fmla="*/ 6108716 w 6128435"/>
              <a:gd name="connsiteY136-18836" fmla="*/ 5915345 h 6858000"/>
              <a:gd name="connsiteX137-18837" fmla="*/ 6109524 w 6128435"/>
              <a:gd name="connsiteY137-18838" fmla="*/ 5917328 h 6858000"/>
              <a:gd name="connsiteX138-18839" fmla="*/ 6102493 w 6128435"/>
              <a:gd name="connsiteY138-18840" fmla="*/ 5928602 h 6858000"/>
              <a:gd name="connsiteX139-18841" fmla="*/ 6056863 w 6128435"/>
              <a:gd name="connsiteY139-18842" fmla="*/ 6000643 h 6858000"/>
              <a:gd name="connsiteX140-18843" fmla="*/ 6045436 w 6128435"/>
              <a:gd name="connsiteY140-18844" fmla="*/ 6124480 h 6858000"/>
              <a:gd name="connsiteX141-18845" fmla="*/ 6030489 w 6128435"/>
              <a:gd name="connsiteY141-18846" fmla="*/ 6317666 h 6858000"/>
              <a:gd name="connsiteX142-18847" fmla="*/ 6007492 w 6128435"/>
              <a:gd name="connsiteY142-18848" fmla="*/ 6440818 h 6858000"/>
              <a:gd name="connsiteX143-18849" fmla="*/ 6009467 w 6128435"/>
              <a:gd name="connsiteY143-18850" fmla="*/ 6487076 h 6858000"/>
              <a:gd name="connsiteX144-18851" fmla="*/ 5995064 w 6128435"/>
              <a:gd name="connsiteY144-18852" fmla="*/ 6540791 h 6858000"/>
              <a:gd name="connsiteX145-18853" fmla="*/ 5996309 w 6128435"/>
              <a:gd name="connsiteY145-18854" fmla="*/ 6543961 h 6858000"/>
              <a:gd name="connsiteX146-18855" fmla="*/ 5996048 w 6128435"/>
              <a:gd name="connsiteY146-18856" fmla="*/ 6555444 h 6858000"/>
              <a:gd name="connsiteX147-18857" fmla="*/ 6002524 w 6128435"/>
              <a:gd name="connsiteY147-18858" fmla="*/ 6560188 h 6858000"/>
              <a:gd name="connsiteX148-18859" fmla="*/ 6006823 w 6128435"/>
              <a:gd name="connsiteY148-18860" fmla="*/ 6578546 h 6858000"/>
              <a:gd name="connsiteX149-18861" fmla="*/ 6004510 w 6128435"/>
              <a:gd name="connsiteY149-18862" fmla="*/ 6599256 h 6858000"/>
              <a:gd name="connsiteX150-18863" fmla="*/ 5986207 w 6128435"/>
              <a:gd name="connsiteY150-18864" fmla="*/ 6695855 h 6858000"/>
              <a:gd name="connsiteX151-18865" fmla="*/ 5979428 w 6128435"/>
              <a:gd name="connsiteY151-18866" fmla="*/ 6754678 h 6858000"/>
              <a:gd name="connsiteX152-18867" fmla="*/ 5983398 w 6128435"/>
              <a:gd name="connsiteY152-18868" fmla="*/ 6778641 h 6858000"/>
              <a:gd name="connsiteX153-18869" fmla="*/ 5984543 w 6128435"/>
              <a:gd name="connsiteY153-18870" fmla="*/ 6811016 h 6858000"/>
              <a:gd name="connsiteX154-18871" fmla="*/ 5981802 w 6128435"/>
              <a:gd name="connsiteY154-18872" fmla="*/ 6838578 h 6858000"/>
              <a:gd name="connsiteX155-18873" fmla="*/ 5979671 w 6128435"/>
              <a:gd name="connsiteY155-18874" fmla="*/ 6858000 h 6858000"/>
              <a:gd name="connsiteX156-18875" fmla="*/ 0 w 6128435"/>
              <a:gd name="connsiteY156-18876" fmla="*/ 6858000 h 6858000"/>
              <a:gd name="connsiteX157-18877" fmla="*/ 0 w 6128435"/>
              <a:gd name="connsiteY157-18878" fmla="*/ 0 h 6858000"/>
              <a:gd name="connsiteX0-18879" fmla="*/ 0 w 6128435"/>
              <a:gd name="connsiteY0-18880" fmla="*/ 0 h 6858000"/>
              <a:gd name="connsiteX1-18881" fmla="*/ 4965888 w 6128435"/>
              <a:gd name="connsiteY1-18882" fmla="*/ 0 h 6858000"/>
              <a:gd name="connsiteX2-18883" fmla="*/ 4967767 w 6128435"/>
              <a:gd name="connsiteY2-18884" fmla="*/ 7930 h 6858000"/>
              <a:gd name="connsiteX3-18885" fmla="*/ 4979444 w 6128435"/>
              <a:gd name="connsiteY3-18886" fmla="*/ 43921 h 6858000"/>
              <a:gd name="connsiteX4-18887" fmla="*/ 5021173 w 6128435"/>
              <a:gd name="connsiteY4-18888" fmla="*/ 123738 h 6858000"/>
              <a:gd name="connsiteX5-18889" fmla="*/ 5075458 w 6128435"/>
              <a:gd name="connsiteY5-18890" fmla="*/ 264355 h 6858000"/>
              <a:gd name="connsiteX6-18891" fmla="*/ 5081175 w 6128435"/>
              <a:gd name="connsiteY6-18892" fmla="*/ 277448 h 6858000"/>
              <a:gd name="connsiteX7-18893" fmla="*/ 5097011 w 6128435"/>
              <a:gd name="connsiteY7-18894" fmla="*/ 355616 h 6858000"/>
              <a:gd name="connsiteX8-18895" fmla="*/ 5130982 w 6128435"/>
              <a:gd name="connsiteY8-18896" fmla="*/ 412030 h 6858000"/>
              <a:gd name="connsiteX9-18897" fmla="*/ 5153000 w 6128435"/>
              <a:gd name="connsiteY9-18898" fmla="*/ 507134 h 6858000"/>
              <a:gd name="connsiteX10-18899" fmla="*/ 5171282 w 6128435"/>
              <a:gd name="connsiteY10-18900" fmla="*/ 602071 h 6858000"/>
              <a:gd name="connsiteX11-18901" fmla="*/ 5176196 w 6128435"/>
              <a:gd name="connsiteY11-18902" fmla="*/ 636822 h 6858000"/>
              <a:gd name="connsiteX12-18903" fmla="*/ 5189051 w 6128435"/>
              <a:gd name="connsiteY12-18904" fmla="*/ 782518 h 6858000"/>
              <a:gd name="connsiteX13-18905" fmla="*/ 5210428 w 6128435"/>
              <a:gd name="connsiteY13-18906" fmla="*/ 815772 h 6858000"/>
              <a:gd name="connsiteX14-18907" fmla="*/ 5221088 w 6128435"/>
              <a:gd name="connsiteY14-18908" fmla="*/ 860193 h 6858000"/>
              <a:gd name="connsiteX15-18909" fmla="*/ 5230806 w 6128435"/>
              <a:gd name="connsiteY15-18910" fmla="*/ 961354 h 6858000"/>
              <a:gd name="connsiteX16-18911" fmla="*/ 5201018 w 6128435"/>
              <a:gd name="connsiteY16-18912" fmla="*/ 1095027 h 6858000"/>
              <a:gd name="connsiteX17-18913" fmla="*/ 5202153 w 6128435"/>
              <a:gd name="connsiteY17-18914" fmla="*/ 1133224 h 6858000"/>
              <a:gd name="connsiteX18-18915" fmla="*/ 5207370 w 6128435"/>
              <a:gd name="connsiteY18-18916" fmla="*/ 1138097 h 6858000"/>
              <a:gd name="connsiteX19-18917" fmla="*/ 5189234 w 6128435"/>
              <a:gd name="connsiteY19-18918" fmla="*/ 1193495 h 6858000"/>
              <a:gd name="connsiteX20-18919" fmla="*/ 5202769 w 6128435"/>
              <a:gd name="connsiteY20-18920" fmla="*/ 1269450 h 6858000"/>
              <a:gd name="connsiteX21-18921" fmla="*/ 5225968 w 6128435"/>
              <a:gd name="connsiteY21-18922" fmla="*/ 1357994 h 6858000"/>
              <a:gd name="connsiteX22-18923" fmla="*/ 5233819 w 6128435"/>
              <a:gd name="connsiteY22-18924" fmla="*/ 1380922 h 6858000"/>
              <a:gd name="connsiteX23-18925" fmla="*/ 5237226 w 6128435"/>
              <a:gd name="connsiteY23-18926" fmla="*/ 1441327 h 6858000"/>
              <a:gd name="connsiteX24-18927" fmla="*/ 5255653 w 6128435"/>
              <a:gd name="connsiteY24-18928" fmla="*/ 1524712 h 6858000"/>
              <a:gd name="connsiteX25-18929" fmla="*/ 5263491 w 6128435"/>
              <a:gd name="connsiteY25-18930" fmla="*/ 1642938 h 6858000"/>
              <a:gd name="connsiteX26-18931" fmla="*/ 5261314 w 6128435"/>
              <a:gd name="connsiteY26-18932" fmla="*/ 1689177 h 6858000"/>
              <a:gd name="connsiteX27-18933" fmla="*/ 5259788 w 6128435"/>
              <a:gd name="connsiteY27-18934" fmla="*/ 1768516 h 6858000"/>
              <a:gd name="connsiteX28-18935" fmla="*/ 5255696 w 6128435"/>
              <a:gd name="connsiteY28-18936" fmla="*/ 1953770 h 6858000"/>
              <a:gd name="connsiteX29-18937" fmla="*/ 5252592 w 6128435"/>
              <a:gd name="connsiteY29-18938" fmla="*/ 2092210 h 6858000"/>
              <a:gd name="connsiteX30-18939" fmla="*/ 5264303 w 6128435"/>
              <a:gd name="connsiteY30-18940" fmla="*/ 2225157 h 6858000"/>
              <a:gd name="connsiteX31-18941" fmla="*/ 5254949 w 6128435"/>
              <a:gd name="connsiteY31-18942" fmla="*/ 2236160 h 6858000"/>
              <a:gd name="connsiteX32-18943" fmla="*/ 5250104 w 6128435"/>
              <a:gd name="connsiteY32-18944" fmla="*/ 2249166 h 6858000"/>
              <a:gd name="connsiteX33-18945" fmla="*/ 5251214 w 6128435"/>
              <a:gd name="connsiteY33-18946" fmla="*/ 2250944 h 6858000"/>
              <a:gd name="connsiteX34-18947" fmla="*/ 5250644 w 6128435"/>
              <a:gd name="connsiteY34-18948" fmla="*/ 2266619 h 6858000"/>
              <a:gd name="connsiteX35-18949" fmla="*/ 5293877 w 6128435"/>
              <a:gd name="connsiteY35-18950" fmla="*/ 2368649 h 6858000"/>
              <a:gd name="connsiteX36-18951" fmla="*/ 5311338 w 6128435"/>
              <a:gd name="connsiteY36-18952" fmla="*/ 2404034 h 6858000"/>
              <a:gd name="connsiteX37-18953" fmla="*/ 5338366 w 6128435"/>
              <a:gd name="connsiteY37-18954" fmla="*/ 2465052 h 6858000"/>
              <a:gd name="connsiteX38-18955" fmla="*/ 5371263 w 6128435"/>
              <a:gd name="connsiteY38-18956" fmla="*/ 2586413 h 6858000"/>
              <a:gd name="connsiteX39-18957" fmla="*/ 5407503 w 6128435"/>
              <a:gd name="connsiteY39-18958" fmla="*/ 2786290 h 6858000"/>
              <a:gd name="connsiteX40-18959" fmla="*/ 5407356 w 6128435"/>
              <a:gd name="connsiteY40-18960" fmla="*/ 2787545 h 6858000"/>
              <a:gd name="connsiteX41-18961" fmla="*/ 5411130 w 6128435"/>
              <a:gd name="connsiteY41-18962" fmla="*/ 2788640 h 6858000"/>
              <a:gd name="connsiteX42-18963" fmla="*/ 5416439 w 6128435"/>
              <a:gd name="connsiteY42-18964" fmla="*/ 2805666 h 6858000"/>
              <a:gd name="connsiteX43-18965" fmla="*/ 5416589 w 6128435"/>
              <a:gd name="connsiteY43-18966" fmla="*/ 2810822 h 6858000"/>
              <a:gd name="connsiteX44-18967" fmla="*/ 5418542 w 6128435"/>
              <a:gd name="connsiteY44-18968" fmla="*/ 2817745 h 6858000"/>
              <a:gd name="connsiteX45-18969" fmla="*/ 5418847 w 6128435"/>
              <a:gd name="connsiteY45-18970" fmla="*/ 2817825 h 6858000"/>
              <a:gd name="connsiteX46-18971" fmla="*/ 5457023 w 6128435"/>
              <a:gd name="connsiteY46-18972" fmla="*/ 2858292 h 6858000"/>
              <a:gd name="connsiteX47-18973" fmla="*/ 5479298 w 6128435"/>
              <a:gd name="connsiteY47-18974" fmla="*/ 2947791 h 6858000"/>
              <a:gd name="connsiteX48-18975" fmla="*/ 5481770 w 6128435"/>
              <a:gd name="connsiteY48-18976" fmla="*/ 2951352 h 6858000"/>
              <a:gd name="connsiteX49-18977" fmla="*/ 5482045 w 6128435"/>
              <a:gd name="connsiteY49-18978" fmla="*/ 2984371 h 6858000"/>
              <a:gd name="connsiteX50-18979" fmla="*/ 5482415 w 6128435"/>
              <a:gd name="connsiteY50-18980" fmla="*/ 3004079 h 6858000"/>
              <a:gd name="connsiteX51-18981" fmla="*/ 5481505 w 6128435"/>
              <a:gd name="connsiteY51-18982" fmla="*/ 3095286 h 6858000"/>
              <a:gd name="connsiteX52-18983" fmla="*/ 5516007 w 6128435"/>
              <a:gd name="connsiteY52-18984" fmla="*/ 3258473 h 6858000"/>
              <a:gd name="connsiteX53-18985" fmla="*/ 5566839 w 6128435"/>
              <a:gd name="connsiteY53-18986" fmla="*/ 3345295 h 6858000"/>
              <a:gd name="connsiteX54-18987" fmla="*/ 5589758 w 6128435"/>
              <a:gd name="connsiteY54-18988" fmla="*/ 3506453 h 6858000"/>
              <a:gd name="connsiteX55-18989" fmla="*/ 5596144 w 6128435"/>
              <a:gd name="connsiteY55-18990" fmla="*/ 3534624 h 6858000"/>
              <a:gd name="connsiteX56-18991" fmla="*/ 5597750 w 6128435"/>
              <a:gd name="connsiteY56-18992" fmla="*/ 3534129 h 6858000"/>
              <a:gd name="connsiteX57-18993" fmla="*/ 5599700 w 6128435"/>
              <a:gd name="connsiteY57-18994" fmla="*/ 3547221 h 6858000"/>
              <a:gd name="connsiteX58-18995" fmla="*/ 5615031 w 6128435"/>
              <a:gd name="connsiteY58-18996" fmla="*/ 3557482 h 6858000"/>
              <a:gd name="connsiteX59-18997" fmla="*/ 5618377 w 6128435"/>
              <a:gd name="connsiteY59-18998" fmla="*/ 3588431 h 6858000"/>
              <a:gd name="connsiteX60-18999" fmla="*/ 5612155 w 6128435"/>
              <a:gd name="connsiteY60-19000" fmla="*/ 3589869 h 6858000"/>
              <a:gd name="connsiteX61-19001" fmla="*/ 5620843 w 6128435"/>
              <a:gd name="connsiteY61-19002" fmla="*/ 3606745 h 6858000"/>
              <a:gd name="connsiteX62-19003" fmla="*/ 5655472 w 6128435"/>
              <a:gd name="connsiteY62-19004" fmla="*/ 3678877 h 6858000"/>
              <a:gd name="connsiteX63-19005" fmla="*/ 5680448 w 6128435"/>
              <a:gd name="connsiteY63-19006" fmla="*/ 3717760 h 6858000"/>
              <a:gd name="connsiteX64-19007" fmla="*/ 5683015 w 6128435"/>
              <a:gd name="connsiteY64-19008" fmla="*/ 3762025 h 6858000"/>
              <a:gd name="connsiteX65-19009" fmla="*/ 5696643 w 6128435"/>
              <a:gd name="connsiteY65-19010" fmla="*/ 3773888 h 6858000"/>
              <a:gd name="connsiteX66-19011" fmla="*/ 5699203 w 6128435"/>
              <a:gd name="connsiteY66-19012" fmla="*/ 3775823 h 6858000"/>
              <a:gd name="connsiteX67-19013" fmla="*/ 5704824 w 6128435"/>
              <a:gd name="connsiteY67-19014" fmla="*/ 3785966 h 6858000"/>
              <a:gd name="connsiteX68-19015" fmla="*/ 5712204 w 6128435"/>
              <a:gd name="connsiteY68-19016" fmla="*/ 3785830 h 6858000"/>
              <a:gd name="connsiteX69-19017" fmla="*/ 5724816 w 6128435"/>
              <a:gd name="connsiteY69-19018" fmla="*/ 3798949 h 6858000"/>
              <a:gd name="connsiteX70-19019" fmla="*/ 5733539 w 6128435"/>
              <a:gd name="connsiteY70-19020" fmla="*/ 3818457 h 6858000"/>
              <a:gd name="connsiteX71-19021" fmla="*/ 5768491 w 6128435"/>
              <a:gd name="connsiteY71-19022" fmla="*/ 3914399 h 6858000"/>
              <a:gd name="connsiteX72-19023" fmla="*/ 5793123 w 6128435"/>
              <a:gd name="connsiteY72-19024" fmla="*/ 3969952 h 6858000"/>
              <a:gd name="connsiteX73-19025" fmla="*/ 5808321 w 6128435"/>
              <a:gd name="connsiteY73-19026" fmla="*/ 3988153 h 6858000"/>
              <a:gd name="connsiteX74-19027" fmla="*/ 5825621 w 6128435"/>
              <a:gd name="connsiteY74-19028" fmla="*/ 4015525 h 6858000"/>
              <a:gd name="connsiteX75-19029" fmla="*/ 5860672 w 6128435"/>
              <a:gd name="connsiteY75-19030" fmla="*/ 4061579 h 6858000"/>
              <a:gd name="connsiteX76-19031" fmla="*/ 5872173 w 6128435"/>
              <a:gd name="connsiteY76-19032" fmla="*/ 4088497 h 6858000"/>
              <a:gd name="connsiteX77-19033" fmla="*/ 5883705 w 6128435"/>
              <a:gd name="connsiteY77-19034" fmla="*/ 4101899 h 6858000"/>
              <a:gd name="connsiteX78-19035" fmla="*/ 5885314 w 6128435"/>
              <a:gd name="connsiteY78-19036" fmla="*/ 4108387 h 6858000"/>
              <a:gd name="connsiteX79-19037" fmla="*/ 5894095 w 6128435"/>
              <a:gd name="connsiteY79-19038" fmla="*/ 4128857 h 6858000"/>
              <a:gd name="connsiteX80-19039" fmla="*/ 5898339 w 6128435"/>
              <a:gd name="connsiteY80-19040" fmla="*/ 4140800 h 6858000"/>
              <a:gd name="connsiteX81-19041" fmla="*/ 5899734 w 6128435"/>
              <a:gd name="connsiteY81-19042" fmla="*/ 4145632 h 6858000"/>
              <a:gd name="connsiteX82-19043" fmla="*/ 5903513 w 6128435"/>
              <a:gd name="connsiteY82-19044" fmla="*/ 4187661 h 6858000"/>
              <a:gd name="connsiteX83-19045" fmla="*/ 5917114 w 6128435"/>
              <a:gd name="connsiteY83-19046" fmla="*/ 4213096 h 6858000"/>
              <a:gd name="connsiteX84-19047" fmla="*/ 5921153 w 6128435"/>
              <a:gd name="connsiteY84-19048" fmla="*/ 4236222 h 6858000"/>
              <a:gd name="connsiteX85-19049" fmla="*/ 5924233 w 6128435"/>
              <a:gd name="connsiteY85-19050" fmla="*/ 4242060 h 6858000"/>
              <a:gd name="connsiteX86-19051" fmla="*/ 5928910 w 6128435"/>
              <a:gd name="connsiteY86-19052" fmla="*/ 4300973 h 6858000"/>
              <a:gd name="connsiteX87-19053" fmla="*/ 5939320 w 6128435"/>
              <a:gd name="connsiteY87-19054" fmla="*/ 4340435 h 6858000"/>
              <a:gd name="connsiteX88-19055" fmla="*/ 5946705 w 6128435"/>
              <a:gd name="connsiteY88-19056" fmla="*/ 4428051 h 6858000"/>
              <a:gd name="connsiteX89-19057" fmla="*/ 5949261 w 6128435"/>
              <a:gd name="connsiteY89-19058" fmla="*/ 4449185 h 6858000"/>
              <a:gd name="connsiteX90-19059" fmla="*/ 5957504 w 6128435"/>
              <a:gd name="connsiteY90-19060" fmla="*/ 4465911 h 6858000"/>
              <a:gd name="connsiteX91-19061" fmla="*/ 5964689 w 6128435"/>
              <a:gd name="connsiteY91-19062" fmla="*/ 4468532 h 6858000"/>
              <a:gd name="connsiteX92-19063" fmla="*/ 5967062 w 6128435"/>
              <a:gd name="connsiteY92-19064" fmla="*/ 4479923 h 6858000"/>
              <a:gd name="connsiteX93-19065" fmla="*/ 5968960 w 6128435"/>
              <a:gd name="connsiteY93-19066" fmla="*/ 4482655 h 6858000"/>
              <a:gd name="connsiteX94-19067" fmla="*/ 5978567 w 6128435"/>
              <a:gd name="connsiteY94-19068" fmla="*/ 4498605 h 6858000"/>
              <a:gd name="connsiteX95-19069" fmla="*/ 5980106 w 6128435"/>
              <a:gd name="connsiteY95-19070" fmla="*/ 4585087 h 6858000"/>
              <a:gd name="connsiteX96-19071" fmla="*/ 5998138 w 6128435"/>
              <a:gd name="connsiteY96-19072" fmla="*/ 4697518 h 6858000"/>
              <a:gd name="connsiteX97-19073" fmla="*/ 6013516 w 6128435"/>
              <a:gd name="connsiteY97-19074" fmla="*/ 4786619 h 6858000"/>
              <a:gd name="connsiteX98-19075" fmla="*/ 6025404 w 6128435"/>
              <a:gd name="connsiteY98-19076" fmla="*/ 4858148 h 6858000"/>
              <a:gd name="connsiteX99-19077" fmla="*/ 6007749 w 6128435"/>
              <a:gd name="connsiteY99-19078" fmla="*/ 4964715 h 6858000"/>
              <a:gd name="connsiteX100-19079" fmla="*/ 6005269 w 6128435"/>
              <a:gd name="connsiteY100-19080" fmla="*/ 5150567 h 6858000"/>
              <a:gd name="connsiteX101-19081" fmla="*/ 6001127 w 6128435"/>
              <a:gd name="connsiteY101-19082" fmla="*/ 5164609 h 6858000"/>
              <a:gd name="connsiteX102-19083" fmla="*/ 5996647 w 6128435"/>
              <a:gd name="connsiteY102-19084" fmla="*/ 5185640 h 6858000"/>
              <a:gd name="connsiteX103-19085" fmla="*/ 5998514 w 6128435"/>
              <a:gd name="connsiteY103-19086" fmla="*/ 5189673 h 6858000"/>
              <a:gd name="connsiteX104-19087" fmla="*/ 5995970 w 6128435"/>
              <a:gd name="connsiteY104-19088" fmla="*/ 5221547 h 6858000"/>
              <a:gd name="connsiteX105-19089" fmla="*/ 5997218 w 6128435"/>
              <a:gd name="connsiteY105-19090" fmla="*/ 5222031 h 6858000"/>
              <a:gd name="connsiteX106-19091" fmla="*/ 6002116 w 6128435"/>
              <a:gd name="connsiteY106-19092" fmla="*/ 5231223 h 6858000"/>
              <a:gd name="connsiteX107-19093" fmla="*/ 6008541 w 6128435"/>
              <a:gd name="connsiteY107-19094" fmla="*/ 5248680 h 6858000"/>
              <a:gd name="connsiteX108-19095" fmla="*/ 6039260 w 6128435"/>
              <a:gd name="connsiteY108-19096" fmla="*/ 5289518 h 6858000"/>
              <a:gd name="connsiteX109-19097" fmla="*/ 6036748 w 6128435"/>
              <a:gd name="connsiteY109-19098" fmla="*/ 5322752 h 6858000"/>
              <a:gd name="connsiteX110-19099" fmla="*/ 6036943 w 6128435"/>
              <a:gd name="connsiteY110-19100" fmla="*/ 5329480 h 6858000"/>
              <a:gd name="connsiteX111-19101" fmla="*/ 6037236 w 6128435"/>
              <a:gd name="connsiteY111-19102" fmla="*/ 5329634 h 6858000"/>
              <a:gd name="connsiteX112-19103" fmla="*/ 6038019 w 6128435"/>
              <a:gd name="connsiteY112-19104" fmla="*/ 5336764 h 6858000"/>
              <a:gd name="connsiteX113-19105" fmla="*/ 6037298 w 6128435"/>
              <a:gd name="connsiteY113-19106" fmla="*/ 5341753 h 6858000"/>
              <a:gd name="connsiteX114-19107" fmla="*/ 6037677 w 6128435"/>
              <a:gd name="connsiteY114-19108" fmla="*/ 5354807 h 6858000"/>
              <a:gd name="connsiteX115-19109" fmla="*/ 6039728 w 6128435"/>
              <a:gd name="connsiteY115-19110" fmla="*/ 5359416 h 6858000"/>
              <a:gd name="connsiteX116-19111" fmla="*/ 6043311 w 6128435"/>
              <a:gd name="connsiteY116-19112" fmla="*/ 5361407 h 6858000"/>
              <a:gd name="connsiteX117-19113" fmla="*/ 6042954 w 6128435"/>
              <a:gd name="connsiteY117-19114" fmla="*/ 5362576 h 6858000"/>
              <a:gd name="connsiteX118-19115" fmla="*/ 6053435 w 6128435"/>
              <a:gd name="connsiteY118-19116" fmla="*/ 5387547 h 6858000"/>
              <a:gd name="connsiteX119-19117" fmla="*/ 6065933 w 6128435"/>
              <a:gd name="connsiteY119-19118" fmla="*/ 5443002 h 6858000"/>
              <a:gd name="connsiteX120-19119" fmla="*/ 6068640 w 6128435"/>
              <a:gd name="connsiteY120-19120" fmla="*/ 5474503 h 6858000"/>
              <a:gd name="connsiteX121-19121" fmla="*/ 6080922 w 6128435"/>
              <a:gd name="connsiteY121-19122" fmla="*/ 5561070 h 6858000"/>
              <a:gd name="connsiteX122-19123" fmla="*/ 6096949 w 6128435"/>
              <a:gd name="connsiteY122-19124" fmla="*/ 5648179 h 6858000"/>
              <a:gd name="connsiteX123-19125" fmla="*/ 6125703 w 6128435"/>
              <a:gd name="connsiteY123-19126" fmla="*/ 5692894 h 6858000"/>
              <a:gd name="connsiteX124-19127" fmla="*/ 6126670 w 6128435"/>
              <a:gd name="connsiteY124-19128" fmla="*/ 5697882 h 6858000"/>
              <a:gd name="connsiteX125-19129" fmla="*/ 6124061 w 6128435"/>
              <a:gd name="connsiteY125-19130" fmla="*/ 5710294 h 6858000"/>
              <a:gd name="connsiteX126-19131" fmla="*/ 6122213 w 6128435"/>
              <a:gd name="connsiteY126-19132" fmla="*/ 5714762 h 6858000"/>
              <a:gd name="connsiteX127-19133" fmla="*/ 6121353 w 6128435"/>
              <a:gd name="connsiteY127-19134" fmla="*/ 5721725 h 6858000"/>
              <a:gd name="connsiteX128-19135" fmla="*/ 6121607 w 6128435"/>
              <a:gd name="connsiteY128-19136" fmla="*/ 5721959 h 6858000"/>
              <a:gd name="connsiteX129-19137" fmla="*/ 6120262 w 6128435"/>
              <a:gd name="connsiteY129-19138" fmla="*/ 5728358 h 6858000"/>
              <a:gd name="connsiteX130-19139" fmla="*/ 6110194 w 6128435"/>
              <a:gd name="connsiteY130-19140" fmla="*/ 5758853 h 6858000"/>
              <a:gd name="connsiteX131-19141" fmla="*/ 6127519 w 6128435"/>
              <a:gd name="connsiteY131-19142" fmla="*/ 5865775 h 6858000"/>
              <a:gd name="connsiteX132-19143" fmla="*/ 6128435 w 6128435"/>
              <a:gd name="connsiteY132-19144" fmla="*/ 5870164 h 6858000"/>
              <a:gd name="connsiteX133-19145" fmla="*/ 6119217 w 6128435"/>
              <a:gd name="connsiteY133-19146" fmla="*/ 5888542 h 6858000"/>
              <a:gd name="connsiteX134-19147" fmla="*/ 6115966 w 6128435"/>
              <a:gd name="connsiteY134-19148" fmla="*/ 5898387 h 6858000"/>
              <a:gd name="connsiteX135-19149" fmla="*/ 6111924 w 6128435"/>
              <a:gd name="connsiteY135-19150" fmla="*/ 5900444 h 6858000"/>
              <a:gd name="connsiteX136-19151" fmla="*/ 6108716 w 6128435"/>
              <a:gd name="connsiteY136-19152" fmla="*/ 5915345 h 6858000"/>
              <a:gd name="connsiteX137-19153" fmla="*/ 6109524 w 6128435"/>
              <a:gd name="connsiteY137-19154" fmla="*/ 5917328 h 6858000"/>
              <a:gd name="connsiteX138-19155" fmla="*/ 6102493 w 6128435"/>
              <a:gd name="connsiteY138-19156" fmla="*/ 5928602 h 6858000"/>
              <a:gd name="connsiteX139-19157" fmla="*/ 6056863 w 6128435"/>
              <a:gd name="connsiteY139-19158" fmla="*/ 6000643 h 6858000"/>
              <a:gd name="connsiteX140-19159" fmla="*/ 6045436 w 6128435"/>
              <a:gd name="connsiteY140-19160" fmla="*/ 6124480 h 6858000"/>
              <a:gd name="connsiteX141-19161" fmla="*/ 6030489 w 6128435"/>
              <a:gd name="connsiteY141-19162" fmla="*/ 6317666 h 6858000"/>
              <a:gd name="connsiteX142-19163" fmla="*/ 6007492 w 6128435"/>
              <a:gd name="connsiteY142-19164" fmla="*/ 6440818 h 6858000"/>
              <a:gd name="connsiteX143-19165" fmla="*/ 6009467 w 6128435"/>
              <a:gd name="connsiteY143-19166" fmla="*/ 6487076 h 6858000"/>
              <a:gd name="connsiteX144-19167" fmla="*/ 5995064 w 6128435"/>
              <a:gd name="connsiteY144-19168" fmla="*/ 6540791 h 6858000"/>
              <a:gd name="connsiteX145-19169" fmla="*/ 5996309 w 6128435"/>
              <a:gd name="connsiteY145-19170" fmla="*/ 6543961 h 6858000"/>
              <a:gd name="connsiteX146-19171" fmla="*/ 5996048 w 6128435"/>
              <a:gd name="connsiteY146-19172" fmla="*/ 6555444 h 6858000"/>
              <a:gd name="connsiteX147-19173" fmla="*/ 6002524 w 6128435"/>
              <a:gd name="connsiteY147-19174" fmla="*/ 6560188 h 6858000"/>
              <a:gd name="connsiteX148-19175" fmla="*/ 6006823 w 6128435"/>
              <a:gd name="connsiteY148-19176" fmla="*/ 6578546 h 6858000"/>
              <a:gd name="connsiteX149-19177" fmla="*/ 6004510 w 6128435"/>
              <a:gd name="connsiteY149-19178" fmla="*/ 6599256 h 6858000"/>
              <a:gd name="connsiteX150-19179" fmla="*/ 5986207 w 6128435"/>
              <a:gd name="connsiteY150-19180" fmla="*/ 6695855 h 6858000"/>
              <a:gd name="connsiteX151-19181" fmla="*/ 5979428 w 6128435"/>
              <a:gd name="connsiteY151-19182" fmla="*/ 6754678 h 6858000"/>
              <a:gd name="connsiteX152-19183" fmla="*/ 5983398 w 6128435"/>
              <a:gd name="connsiteY152-19184" fmla="*/ 6778641 h 6858000"/>
              <a:gd name="connsiteX153-19185" fmla="*/ 5984543 w 6128435"/>
              <a:gd name="connsiteY153-19186" fmla="*/ 6811016 h 6858000"/>
              <a:gd name="connsiteX154-19187" fmla="*/ 5981802 w 6128435"/>
              <a:gd name="connsiteY154-19188" fmla="*/ 6838578 h 6858000"/>
              <a:gd name="connsiteX155-19189" fmla="*/ 5979671 w 6128435"/>
              <a:gd name="connsiteY155-19190" fmla="*/ 6858000 h 6858000"/>
              <a:gd name="connsiteX156-19191" fmla="*/ 0 w 6128435"/>
              <a:gd name="connsiteY156-19192" fmla="*/ 6858000 h 6858000"/>
              <a:gd name="connsiteX157-19193" fmla="*/ 0 w 6128435"/>
              <a:gd name="connsiteY157-19194" fmla="*/ 0 h 6858000"/>
              <a:gd name="connsiteX0-19195" fmla="*/ 0 w 6128435"/>
              <a:gd name="connsiteY0-19196" fmla="*/ 0 h 6858000"/>
              <a:gd name="connsiteX1-19197" fmla="*/ 4965888 w 6128435"/>
              <a:gd name="connsiteY1-19198" fmla="*/ 0 h 6858000"/>
              <a:gd name="connsiteX2-19199" fmla="*/ 4967767 w 6128435"/>
              <a:gd name="connsiteY2-19200" fmla="*/ 7930 h 6858000"/>
              <a:gd name="connsiteX3-19201" fmla="*/ 4979444 w 6128435"/>
              <a:gd name="connsiteY3-19202" fmla="*/ 43921 h 6858000"/>
              <a:gd name="connsiteX4-19203" fmla="*/ 5021173 w 6128435"/>
              <a:gd name="connsiteY4-19204" fmla="*/ 123738 h 6858000"/>
              <a:gd name="connsiteX5-19205" fmla="*/ 5075458 w 6128435"/>
              <a:gd name="connsiteY5-19206" fmla="*/ 264355 h 6858000"/>
              <a:gd name="connsiteX6-19207" fmla="*/ 5081175 w 6128435"/>
              <a:gd name="connsiteY6-19208" fmla="*/ 277448 h 6858000"/>
              <a:gd name="connsiteX7-19209" fmla="*/ 5097011 w 6128435"/>
              <a:gd name="connsiteY7-19210" fmla="*/ 355616 h 6858000"/>
              <a:gd name="connsiteX8-19211" fmla="*/ 5130982 w 6128435"/>
              <a:gd name="connsiteY8-19212" fmla="*/ 412030 h 6858000"/>
              <a:gd name="connsiteX9-19213" fmla="*/ 5153000 w 6128435"/>
              <a:gd name="connsiteY9-19214" fmla="*/ 507134 h 6858000"/>
              <a:gd name="connsiteX10-19215" fmla="*/ 5171282 w 6128435"/>
              <a:gd name="connsiteY10-19216" fmla="*/ 602071 h 6858000"/>
              <a:gd name="connsiteX11-19217" fmla="*/ 5176196 w 6128435"/>
              <a:gd name="connsiteY11-19218" fmla="*/ 636822 h 6858000"/>
              <a:gd name="connsiteX12-19219" fmla="*/ 5189051 w 6128435"/>
              <a:gd name="connsiteY12-19220" fmla="*/ 782518 h 6858000"/>
              <a:gd name="connsiteX13-19221" fmla="*/ 5210428 w 6128435"/>
              <a:gd name="connsiteY13-19222" fmla="*/ 815772 h 6858000"/>
              <a:gd name="connsiteX14-19223" fmla="*/ 5221088 w 6128435"/>
              <a:gd name="connsiteY14-19224" fmla="*/ 860193 h 6858000"/>
              <a:gd name="connsiteX15-19225" fmla="*/ 5230806 w 6128435"/>
              <a:gd name="connsiteY15-19226" fmla="*/ 961354 h 6858000"/>
              <a:gd name="connsiteX16-19227" fmla="*/ 5201018 w 6128435"/>
              <a:gd name="connsiteY16-19228" fmla="*/ 1095027 h 6858000"/>
              <a:gd name="connsiteX17-19229" fmla="*/ 5202153 w 6128435"/>
              <a:gd name="connsiteY17-19230" fmla="*/ 1133224 h 6858000"/>
              <a:gd name="connsiteX18-19231" fmla="*/ 5207370 w 6128435"/>
              <a:gd name="connsiteY18-19232" fmla="*/ 1138097 h 6858000"/>
              <a:gd name="connsiteX19-19233" fmla="*/ 5189234 w 6128435"/>
              <a:gd name="connsiteY19-19234" fmla="*/ 1193495 h 6858000"/>
              <a:gd name="connsiteX20-19235" fmla="*/ 5202769 w 6128435"/>
              <a:gd name="connsiteY20-19236" fmla="*/ 1269450 h 6858000"/>
              <a:gd name="connsiteX21-19237" fmla="*/ 5225968 w 6128435"/>
              <a:gd name="connsiteY21-19238" fmla="*/ 1357994 h 6858000"/>
              <a:gd name="connsiteX22-19239" fmla="*/ 5233819 w 6128435"/>
              <a:gd name="connsiteY22-19240" fmla="*/ 1380922 h 6858000"/>
              <a:gd name="connsiteX23-19241" fmla="*/ 5237226 w 6128435"/>
              <a:gd name="connsiteY23-19242" fmla="*/ 1441327 h 6858000"/>
              <a:gd name="connsiteX24-19243" fmla="*/ 5255653 w 6128435"/>
              <a:gd name="connsiteY24-19244" fmla="*/ 1524712 h 6858000"/>
              <a:gd name="connsiteX25-19245" fmla="*/ 5263491 w 6128435"/>
              <a:gd name="connsiteY25-19246" fmla="*/ 1642938 h 6858000"/>
              <a:gd name="connsiteX26-19247" fmla="*/ 5261314 w 6128435"/>
              <a:gd name="connsiteY26-19248" fmla="*/ 1689177 h 6858000"/>
              <a:gd name="connsiteX27-19249" fmla="*/ 5259788 w 6128435"/>
              <a:gd name="connsiteY27-19250" fmla="*/ 1768516 h 6858000"/>
              <a:gd name="connsiteX28-19251" fmla="*/ 5255696 w 6128435"/>
              <a:gd name="connsiteY28-19252" fmla="*/ 1953770 h 6858000"/>
              <a:gd name="connsiteX29-19253" fmla="*/ 5252592 w 6128435"/>
              <a:gd name="connsiteY29-19254" fmla="*/ 2092210 h 6858000"/>
              <a:gd name="connsiteX30-19255" fmla="*/ 5264303 w 6128435"/>
              <a:gd name="connsiteY30-19256" fmla="*/ 2225157 h 6858000"/>
              <a:gd name="connsiteX31-19257" fmla="*/ 5254949 w 6128435"/>
              <a:gd name="connsiteY31-19258" fmla="*/ 2236160 h 6858000"/>
              <a:gd name="connsiteX32-19259" fmla="*/ 5250104 w 6128435"/>
              <a:gd name="connsiteY32-19260" fmla="*/ 2249166 h 6858000"/>
              <a:gd name="connsiteX33-19261" fmla="*/ 5251214 w 6128435"/>
              <a:gd name="connsiteY33-19262" fmla="*/ 2250944 h 6858000"/>
              <a:gd name="connsiteX34-19263" fmla="*/ 5250644 w 6128435"/>
              <a:gd name="connsiteY34-19264" fmla="*/ 2266619 h 6858000"/>
              <a:gd name="connsiteX35-19265" fmla="*/ 5293877 w 6128435"/>
              <a:gd name="connsiteY35-19266" fmla="*/ 2368649 h 6858000"/>
              <a:gd name="connsiteX36-19267" fmla="*/ 5311338 w 6128435"/>
              <a:gd name="connsiteY36-19268" fmla="*/ 2404034 h 6858000"/>
              <a:gd name="connsiteX37-19269" fmla="*/ 5338366 w 6128435"/>
              <a:gd name="connsiteY37-19270" fmla="*/ 2465052 h 6858000"/>
              <a:gd name="connsiteX38-19271" fmla="*/ 5371263 w 6128435"/>
              <a:gd name="connsiteY38-19272" fmla="*/ 2586413 h 6858000"/>
              <a:gd name="connsiteX39-19273" fmla="*/ 5407503 w 6128435"/>
              <a:gd name="connsiteY39-19274" fmla="*/ 2786290 h 6858000"/>
              <a:gd name="connsiteX40-19275" fmla="*/ 5407356 w 6128435"/>
              <a:gd name="connsiteY40-19276" fmla="*/ 2787545 h 6858000"/>
              <a:gd name="connsiteX41-19277" fmla="*/ 5411130 w 6128435"/>
              <a:gd name="connsiteY41-19278" fmla="*/ 2788640 h 6858000"/>
              <a:gd name="connsiteX42-19279" fmla="*/ 5416439 w 6128435"/>
              <a:gd name="connsiteY42-19280" fmla="*/ 2805666 h 6858000"/>
              <a:gd name="connsiteX43-19281" fmla="*/ 5416589 w 6128435"/>
              <a:gd name="connsiteY43-19282" fmla="*/ 2810822 h 6858000"/>
              <a:gd name="connsiteX44-19283" fmla="*/ 5418542 w 6128435"/>
              <a:gd name="connsiteY44-19284" fmla="*/ 2817745 h 6858000"/>
              <a:gd name="connsiteX45-19285" fmla="*/ 5418847 w 6128435"/>
              <a:gd name="connsiteY45-19286" fmla="*/ 2817825 h 6858000"/>
              <a:gd name="connsiteX46-19287" fmla="*/ 5457023 w 6128435"/>
              <a:gd name="connsiteY46-19288" fmla="*/ 2858292 h 6858000"/>
              <a:gd name="connsiteX47-19289" fmla="*/ 5479298 w 6128435"/>
              <a:gd name="connsiteY47-19290" fmla="*/ 2947791 h 6858000"/>
              <a:gd name="connsiteX48-19291" fmla="*/ 5481770 w 6128435"/>
              <a:gd name="connsiteY48-19292" fmla="*/ 2951352 h 6858000"/>
              <a:gd name="connsiteX49-19293" fmla="*/ 5482045 w 6128435"/>
              <a:gd name="connsiteY49-19294" fmla="*/ 2984371 h 6858000"/>
              <a:gd name="connsiteX50-19295" fmla="*/ 5482415 w 6128435"/>
              <a:gd name="connsiteY50-19296" fmla="*/ 3004079 h 6858000"/>
              <a:gd name="connsiteX51-19297" fmla="*/ 5503944 w 6128435"/>
              <a:gd name="connsiteY51-19298" fmla="*/ 3123335 h 6858000"/>
              <a:gd name="connsiteX52-19299" fmla="*/ 5516007 w 6128435"/>
              <a:gd name="connsiteY52-19300" fmla="*/ 3258473 h 6858000"/>
              <a:gd name="connsiteX53-19301" fmla="*/ 5566839 w 6128435"/>
              <a:gd name="connsiteY53-19302" fmla="*/ 3345295 h 6858000"/>
              <a:gd name="connsiteX54-19303" fmla="*/ 5589758 w 6128435"/>
              <a:gd name="connsiteY54-19304" fmla="*/ 3506453 h 6858000"/>
              <a:gd name="connsiteX55-19305" fmla="*/ 5596144 w 6128435"/>
              <a:gd name="connsiteY55-19306" fmla="*/ 3534624 h 6858000"/>
              <a:gd name="connsiteX56-19307" fmla="*/ 5597750 w 6128435"/>
              <a:gd name="connsiteY56-19308" fmla="*/ 3534129 h 6858000"/>
              <a:gd name="connsiteX57-19309" fmla="*/ 5599700 w 6128435"/>
              <a:gd name="connsiteY57-19310" fmla="*/ 3547221 h 6858000"/>
              <a:gd name="connsiteX58-19311" fmla="*/ 5615031 w 6128435"/>
              <a:gd name="connsiteY58-19312" fmla="*/ 3557482 h 6858000"/>
              <a:gd name="connsiteX59-19313" fmla="*/ 5618377 w 6128435"/>
              <a:gd name="connsiteY59-19314" fmla="*/ 3588431 h 6858000"/>
              <a:gd name="connsiteX60-19315" fmla="*/ 5612155 w 6128435"/>
              <a:gd name="connsiteY60-19316" fmla="*/ 3589869 h 6858000"/>
              <a:gd name="connsiteX61-19317" fmla="*/ 5620843 w 6128435"/>
              <a:gd name="connsiteY61-19318" fmla="*/ 3606745 h 6858000"/>
              <a:gd name="connsiteX62-19319" fmla="*/ 5655472 w 6128435"/>
              <a:gd name="connsiteY62-19320" fmla="*/ 3678877 h 6858000"/>
              <a:gd name="connsiteX63-19321" fmla="*/ 5680448 w 6128435"/>
              <a:gd name="connsiteY63-19322" fmla="*/ 3717760 h 6858000"/>
              <a:gd name="connsiteX64-19323" fmla="*/ 5683015 w 6128435"/>
              <a:gd name="connsiteY64-19324" fmla="*/ 3762025 h 6858000"/>
              <a:gd name="connsiteX65-19325" fmla="*/ 5696643 w 6128435"/>
              <a:gd name="connsiteY65-19326" fmla="*/ 3773888 h 6858000"/>
              <a:gd name="connsiteX66-19327" fmla="*/ 5699203 w 6128435"/>
              <a:gd name="connsiteY66-19328" fmla="*/ 3775823 h 6858000"/>
              <a:gd name="connsiteX67-19329" fmla="*/ 5704824 w 6128435"/>
              <a:gd name="connsiteY67-19330" fmla="*/ 3785966 h 6858000"/>
              <a:gd name="connsiteX68-19331" fmla="*/ 5712204 w 6128435"/>
              <a:gd name="connsiteY68-19332" fmla="*/ 3785830 h 6858000"/>
              <a:gd name="connsiteX69-19333" fmla="*/ 5724816 w 6128435"/>
              <a:gd name="connsiteY69-19334" fmla="*/ 3798949 h 6858000"/>
              <a:gd name="connsiteX70-19335" fmla="*/ 5733539 w 6128435"/>
              <a:gd name="connsiteY70-19336" fmla="*/ 3818457 h 6858000"/>
              <a:gd name="connsiteX71-19337" fmla="*/ 5768491 w 6128435"/>
              <a:gd name="connsiteY71-19338" fmla="*/ 3914399 h 6858000"/>
              <a:gd name="connsiteX72-19339" fmla="*/ 5793123 w 6128435"/>
              <a:gd name="connsiteY72-19340" fmla="*/ 3969952 h 6858000"/>
              <a:gd name="connsiteX73-19341" fmla="*/ 5808321 w 6128435"/>
              <a:gd name="connsiteY73-19342" fmla="*/ 3988153 h 6858000"/>
              <a:gd name="connsiteX74-19343" fmla="*/ 5825621 w 6128435"/>
              <a:gd name="connsiteY74-19344" fmla="*/ 4015525 h 6858000"/>
              <a:gd name="connsiteX75-19345" fmla="*/ 5860672 w 6128435"/>
              <a:gd name="connsiteY75-19346" fmla="*/ 4061579 h 6858000"/>
              <a:gd name="connsiteX76-19347" fmla="*/ 5872173 w 6128435"/>
              <a:gd name="connsiteY76-19348" fmla="*/ 4088497 h 6858000"/>
              <a:gd name="connsiteX77-19349" fmla="*/ 5883705 w 6128435"/>
              <a:gd name="connsiteY77-19350" fmla="*/ 4101899 h 6858000"/>
              <a:gd name="connsiteX78-19351" fmla="*/ 5885314 w 6128435"/>
              <a:gd name="connsiteY78-19352" fmla="*/ 4108387 h 6858000"/>
              <a:gd name="connsiteX79-19353" fmla="*/ 5894095 w 6128435"/>
              <a:gd name="connsiteY79-19354" fmla="*/ 4128857 h 6858000"/>
              <a:gd name="connsiteX80-19355" fmla="*/ 5898339 w 6128435"/>
              <a:gd name="connsiteY80-19356" fmla="*/ 4140800 h 6858000"/>
              <a:gd name="connsiteX81-19357" fmla="*/ 5899734 w 6128435"/>
              <a:gd name="connsiteY81-19358" fmla="*/ 4145632 h 6858000"/>
              <a:gd name="connsiteX82-19359" fmla="*/ 5903513 w 6128435"/>
              <a:gd name="connsiteY82-19360" fmla="*/ 4187661 h 6858000"/>
              <a:gd name="connsiteX83-19361" fmla="*/ 5917114 w 6128435"/>
              <a:gd name="connsiteY83-19362" fmla="*/ 4213096 h 6858000"/>
              <a:gd name="connsiteX84-19363" fmla="*/ 5921153 w 6128435"/>
              <a:gd name="connsiteY84-19364" fmla="*/ 4236222 h 6858000"/>
              <a:gd name="connsiteX85-19365" fmla="*/ 5924233 w 6128435"/>
              <a:gd name="connsiteY85-19366" fmla="*/ 4242060 h 6858000"/>
              <a:gd name="connsiteX86-19367" fmla="*/ 5928910 w 6128435"/>
              <a:gd name="connsiteY86-19368" fmla="*/ 4300973 h 6858000"/>
              <a:gd name="connsiteX87-19369" fmla="*/ 5939320 w 6128435"/>
              <a:gd name="connsiteY87-19370" fmla="*/ 4340435 h 6858000"/>
              <a:gd name="connsiteX88-19371" fmla="*/ 5946705 w 6128435"/>
              <a:gd name="connsiteY88-19372" fmla="*/ 4428051 h 6858000"/>
              <a:gd name="connsiteX89-19373" fmla="*/ 5949261 w 6128435"/>
              <a:gd name="connsiteY89-19374" fmla="*/ 4449185 h 6858000"/>
              <a:gd name="connsiteX90-19375" fmla="*/ 5957504 w 6128435"/>
              <a:gd name="connsiteY90-19376" fmla="*/ 4465911 h 6858000"/>
              <a:gd name="connsiteX91-19377" fmla="*/ 5964689 w 6128435"/>
              <a:gd name="connsiteY91-19378" fmla="*/ 4468532 h 6858000"/>
              <a:gd name="connsiteX92-19379" fmla="*/ 5967062 w 6128435"/>
              <a:gd name="connsiteY92-19380" fmla="*/ 4479923 h 6858000"/>
              <a:gd name="connsiteX93-19381" fmla="*/ 5968960 w 6128435"/>
              <a:gd name="connsiteY93-19382" fmla="*/ 4482655 h 6858000"/>
              <a:gd name="connsiteX94-19383" fmla="*/ 5978567 w 6128435"/>
              <a:gd name="connsiteY94-19384" fmla="*/ 4498605 h 6858000"/>
              <a:gd name="connsiteX95-19385" fmla="*/ 5980106 w 6128435"/>
              <a:gd name="connsiteY95-19386" fmla="*/ 4585087 h 6858000"/>
              <a:gd name="connsiteX96-19387" fmla="*/ 5998138 w 6128435"/>
              <a:gd name="connsiteY96-19388" fmla="*/ 4697518 h 6858000"/>
              <a:gd name="connsiteX97-19389" fmla="*/ 6013516 w 6128435"/>
              <a:gd name="connsiteY97-19390" fmla="*/ 4786619 h 6858000"/>
              <a:gd name="connsiteX98-19391" fmla="*/ 6025404 w 6128435"/>
              <a:gd name="connsiteY98-19392" fmla="*/ 4858148 h 6858000"/>
              <a:gd name="connsiteX99-19393" fmla="*/ 6007749 w 6128435"/>
              <a:gd name="connsiteY99-19394" fmla="*/ 4964715 h 6858000"/>
              <a:gd name="connsiteX100-19395" fmla="*/ 6005269 w 6128435"/>
              <a:gd name="connsiteY100-19396" fmla="*/ 5150567 h 6858000"/>
              <a:gd name="connsiteX101-19397" fmla="*/ 6001127 w 6128435"/>
              <a:gd name="connsiteY101-19398" fmla="*/ 5164609 h 6858000"/>
              <a:gd name="connsiteX102-19399" fmla="*/ 5996647 w 6128435"/>
              <a:gd name="connsiteY102-19400" fmla="*/ 5185640 h 6858000"/>
              <a:gd name="connsiteX103-19401" fmla="*/ 5998514 w 6128435"/>
              <a:gd name="connsiteY103-19402" fmla="*/ 5189673 h 6858000"/>
              <a:gd name="connsiteX104-19403" fmla="*/ 5995970 w 6128435"/>
              <a:gd name="connsiteY104-19404" fmla="*/ 5221547 h 6858000"/>
              <a:gd name="connsiteX105-19405" fmla="*/ 5997218 w 6128435"/>
              <a:gd name="connsiteY105-19406" fmla="*/ 5222031 h 6858000"/>
              <a:gd name="connsiteX106-19407" fmla="*/ 6002116 w 6128435"/>
              <a:gd name="connsiteY106-19408" fmla="*/ 5231223 h 6858000"/>
              <a:gd name="connsiteX107-19409" fmla="*/ 6008541 w 6128435"/>
              <a:gd name="connsiteY107-19410" fmla="*/ 5248680 h 6858000"/>
              <a:gd name="connsiteX108-19411" fmla="*/ 6039260 w 6128435"/>
              <a:gd name="connsiteY108-19412" fmla="*/ 5289518 h 6858000"/>
              <a:gd name="connsiteX109-19413" fmla="*/ 6036748 w 6128435"/>
              <a:gd name="connsiteY109-19414" fmla="*/ 5322752 h 6858000"/>
              <a:gd name="connsiteX110-19415" fmla="*/ 6036943 w 6128435"/>
              <a:gd name="connsiteY110-19416" fmla="*/ 5329480 h 6858000"/>
              <a:gd name="connsiteX111-19417" fmla="*/ 6037236 w 6128435"/>
              <a:gd name="connsiteY111-19418" fmla="*/ 5329634 h 6858000"/>
              <a:gd name="connsiteX112-19419" fmla="*/ 6038019 w 6128435"/>
              <a:gd name="connsiteY112-19420" fmla="*/ 5336764 h 6858000"/>
              <a:gd name="connsiteX113-19421" fmla="*/ 6037298 w 6128435"/>
              <a:gd name="connsiteY113-19422" fmla="*/ 5341753 h 6858000"/>
              <a:gd name="connsiteX114-19423" fmla="*/ 6037677 w 6128435"/>
              <a:gd name="connsiteY114-19424" fmla="*/ 5354807 h 6858000"/>
              <a:gd name="connsiteX115-19425" fmla="*/ 6039728 w 6128435"/>
              <a:gd name="connsiteY115-19426" fmla="*/ 5359416 h 6858000"/>
              <a:gd name="connsiteX116-19427" fmla="*/ 6043311 w 6128435"/>
              <a:gd name="connsiteY116-19428" fmla="*/ 5361407 h 6858000"/>
              <a:gd name="connsiteX117-19429" fmla="*/ 6042954 w 6128435"/>
              <a:gd name="connsiteY117-19430" fmla="*/ 5362576 h 6858000"/>
              <a:gd name="connsiteX118-19431" fmla="*/ 6053435 w 6128435"/>
              <a:gd name="connsiteY118-19432" fmla="*/ 5387547 h 6858000"/>
              <a:gd name="connsiteX119-19433" fmla="*/ 6065933 w 6128435"/>
              <a:gd name="connsiteY119-19434" fmla="*/ 5443002 h 6858000"/>
              <a:gd name="connsiteX120-19435" fmla="*/ 6068640 w 6128435"/>
              <a:gd name="connsiteY120-19436" fmla="*/ 5474503 h 6858000"/>
              <a:gd name="connsiteX121-19437" fmla="*/ 6080922 w 6128435"/>
              <a:gd name="connsiteY121-19438" fmla="*/ 5561070 h 6858000"/>
              <a:gd name="connsiteX122-19439" fmla="*/ 6096949 w 6128435"/>
              <a:gd name="connsiteY122-19440" fmla="*/ 5648179 h 6858000"/>
              <a:gd name="connsiteX123-19441" fmla="*/ 6125703 w 6128435"/>
              <a:gd name="connsiteY123-19442" fmla="*/ 5692894 h 6858000"/>
              <a:gd name="connsiteX124-19443" fmla="*/ 6126670 w 6128435"/>
              <a:gd name="connsiteY124-19444" fmla="*/ 5697882 h 6858000"/>
              <a:gd name="connsiteX125-19445" fmla="*/ 6124061 w 6128435"/>
              <a:gd name="connsiteY125-19446" fmla="*/ 5710294 h 6858000"/>
              <a:gd name="connsiteX126-19447" fmla="*/ 6122213 w 6128435"/>
              <a:gd name="connsiteY126-19448" fmla="*/ 5714762 h 6858000"/>
              <a:gd name="connsiteX127-19449" fmla="*/ 6121353 w 6128435"/>
              <a:gd name="connsiteY127-19450" fmla="*/ 5721725 h 6858000"/>
              <a:gd name="connsiteX128-19451" fmla="*/ 6121607 w 6128435"/>
              <a:gd name="connsiteY128-19452" fmla="*/ 5721959 h 6858000"/>
              <a:gd name="connsiteX129-19453" fmla="*/ 6120262 w 6128435"/>
              <a:gd name="connsiteY129-19454" fmla="*/ 5728358 h 6858000"/>
              <a:gd name="connsiteX130-19455" fmla="*/ 6110194 w 6128435"/>
              <a:gd name="connsiteY130-19456" fmla="*/ 5758853 h 6858000"/>
              <a:gd name="connsiteX131-19457" fmla="*/ 6127519 w 6128435"/>
              <a:gd name="connsiteY131-19458" fmla="*/ 5865775 h 6858000"/>
              <a:gd name="connsiteX132-19459" fmla="*/ 6128435 w 6128435"/>
              <a:gd name="connsiteY132-19460" fmla="*/ 5870164 h 6858000"/>
              <a:gd name="connsiteX133-19461" fmla="*/ 6119217 w 6128435"/>
              <a:gd name="connsiteY133-19462" fmla="*/ 5888542 h 6858000"/>
              <a:gd name="connsiteX134-19463" fmla="*/ 6115966 w 6128435"/>
              <a:gd name="connsiteY134-19464" fmla="*/ 5898387 h 6858000"/>
              <a:gd name="connsiteX135-19465" fmla="*/ 6111924 w 6128435"/>
              <a:gd name="connsiteY135-19466" fmla="*/ 5900444 h 6858000"/>
              <a:gd name="connsiteX136-19467" fmla="*/ 6108716 w 6128435"/>
              <a:gd name="connsiteY136-19468" fmla="*/ 5915345 h 6858000"/>
              <a:gd name="connsiteX137-19469" fmla="*/ 6109524 w 6128435"/>
              <a:gd name="connsiteY137-19470" fmla="*/ 5917328 h 6858000"/>
              <a:gd name="connsiteX138-19471" fmla="*/ 6102493 w 6128435"/>
              <a:gd name="connsiteY138-19472" fmla="*/ 5928602 h 6858000"/>
              <a:gd name="connsiteX139-19473" fmla="*/ 6056863 w 6128435"/>
              <a:gd name="connsiteY139-19474" fmla="*/ 6000643 h 6858000"/>
              <a:gd name="connsiteX140-19475" fmla="*/ 6045436 w 6128435"/>
              <a:gd name="connsiteY140-19476" fmla="*/ 6124480 h 6858000"/>
              <a:gd name="connsiteX141-19477" fmla="*/ 6030489 w 6128435"/>
              <a:gd name="connsiteY141-19478" fmla="*/ 6317666 h 6858000"/>
              <a:gd name="connsiteX142-19479" fmla="*/ 6007492 w 6128435"/>
              <a:gd name="connsiteY142-19480" fmla="*/ 6440818 h 6858000"/>
              <a:gd name="connsiteX143-19481" fmla="*/ 6009467 w 6128435"/>
              <a:gd name="connsiteY143-19482" fmla="*/ 6487076 h 6858000"/>
              <a:gd name="connsiteX144-19483" fmla="*/ 5995064 w 6128435"/>
              <a:gd name="connsiteY144-19484" fmla="*/ 6540791 h 6858000"/>
              <a:gd name="connsiteX145-19485" fmla="*/ 5996309 w 6128435"/>
              <a:gd name="connsiteY145-19486" fmla="*/ 6543961 h 6858000"/>
              <a:gd name="connsiteX146-19487" fmla="*/ 5996048 w 6128435"/>
              <a:gd name="connsiteY146-19488" fmla="*/ 6555444 h 6858000"/>
              <a:gd name="connsiteX147-19489" fmla="*/ 6002524 w 6128435"/>
              <a:gd name="connsiteY147-19490" fmla="*/ 6560188 h 6858000"/>
              <a:gd name="connsiteX148-19491" fmla="*/ 6006823 w 6128435"/>
              <a:gd name="connsiteY148-19492" fmla="*/ 6578546 h 6858000"/>
              <a:gd name="connsiteX149-19493" fmla="*/ 6004510 w 6128435"/>
              <a:gd name="connsiteY149-19494" fmla="*/ 6599256 h 6858000"/>
              <a:gd name="connsiteX150-19495" fmla="*/ 5986207 w 6128435"/>
              <a:gd name="connsiteY150-19496" fmla="*/ 6695855 h 6858000"/>
              <a:gd name="connsiteX151-19497" fmla="*/ 5979428 w 6128435"/>
              <a:gd name="connsiteY151-19498" fmla="*/ 6754678 h 6858000"/>
              <a:gd name="connsiteX152-19499" fmla="*/ 5983398 w 6128435"/>
              <a:gd name="connsiteY152-19500" fmla="*/ 6778641 h 6858000"/>
              <a:gd name="connsiteX153-19501" fmla="*/ 5984543 w 6128435"/>
              <a:gd name="connsiteY153-19502" fmla="*/ 6811016 h 6858000"/>
              <a:gd name="connsiteX154-19503" fmla="*/ 5981802 w 6128435"/>
              <a:gd name="connsiteY154-19504" fmla="*/ 6838578 h 6858000"/>
              <a:gd name="connsiteX155-19505" fmla="*/ 5979671 w 6128435"/>
              <a:gd name="connsiteY155-19506" fmla="*/ 6858000 h 6858000"/>
              <a:gd name="connsiteX156-19507" fmla="*/ 0 w 6128435"/>
              <a:gd name="connsiteY156-19508" fmla="*/ 6858000 h 6858000"/>
              <a:gd name="connsiteX157-19509" fmla="*/ 0 w 6128435"/>
              <a:gd name="connsiteY157-19510" fmla="*/ 0 h 6858000"/>
              <a:gd name="connsiteX0-19511" fmla="*/ 0 w 6128435"/>
              <a:gd name="connsiteY0-19512" fmla="*/ 0 h 6858000"/>
              <a:gd name="connsiteX1-19513" fmla="*/ 4965888 w 6128435"/>
              <a:gd name="connsiteY1-19514" fmla="*/ 0 h 6858000"/>
              <a:gd name="connsiteX2-19515" fmla="*/ 4967767 w 6128435"/>
              <a:gd name="connsiteY2-19516" fmla="*/ 7930 h 6858000"/>
              <a:gd name="connsiteX3-19517" fmla="*/ 4979444 w 6128435"/>
              <a:gd name="connsiteY3-19518" fmla="*/ 43921 h 6858000"/>
              <a:gd name="connsiteX4-19519" fmla="*/ 5021173 w 6128435"/>
              <a:gd name="connsiteY4-19520" fmla="*/ 123738 h 6858000"/>
              <a:gd name="connsiteX5-19521" fmla="*/ 5075458 w 6128435"/>
              <a:gd name="connsiteY5-19522" fmla="*/ 264355 h 6858000"/>
              <a:gd name="connsiteX6-19523" fmla="*/ 5081175 w 6128435"/>
              <a:gd name="connsiteY6-19524" fmla="*/ 277448 h 6858000"/>
              <a:gd name="connsiteX7-19525" fmla="*/ 5097011 w 6128435"/>
              <a:gd name="connsiteY7-19526" fmla="*/ 355616 h 6858000"/>
              <a:gd name="connsiteX8-19527" fmla="*/ 5130982 w 6128435"/>
              <a:gd name="connsiteY8-19528" fmla="*/ 412030 h 6858000"/>
              <a:gd name="connsiteX9-19529" fmla="*/ 5153000 w 6128435"/>
              <a:gd name="connsiteY9-19530" fmla="*/ 507134 h 6858000"/>
              <a:gd name="connsiteX10-19531" fmla="*/ 5171282 w 6128435"/>
              <a:gd name="connsiteY10-19532" fmla="*/ 602071 h 6858000"/>
              <a:gd name="connsiteX11-19533" fmla="*/ 5176196 w 6128435"/>
              <a:gd name="connsiteY11-19534" fmla="*/ 636822 h 6858000"/>
              <a:gd name="connsiteX12-19535" fmla="*/ 5189051 w 6128435"/>
              <a:gd name="connsiteY12-19536" fmla="*/ 782518 h 6858000"/>
              <a:gd name="connsiteX13-19537" fmla="*/ 5210428 w 6128435"/>
              <a:gd name="connsiteY13-19538" fmla="*/ 815772 h 6858000"/>
              <a:gd name="connsiteX14-19539" fmla="*/ 5221088 w 6128435"/>
              <a:gd name="connsiteY14-19540" fmla="*/ 860193 h 6858000"/>
              <a:gd name="connsiteX15-19541" fmla="*/ 5230806 w 6128435"/>
              <a:gd name="connsiteY15-19542" fmla="*/ 961354 h 6858000"/>
              <a:gd name="connsiteX16-19543" fmla="*/ 5201018 w 6128435"/>
              <a:gd name="connsiteY16-19544" fmla="*/ 1095027 h 6858000"/>
              <a:gd name="connsiteX17-19545" fmla="*/ 5202153 w 6128435"/>
              <a:gd name="connsiteY17-19546" fmla="*/ 1133224 h 6858000"/>
              <a:gd name="connsiteX18-19547" fmla="*/ 5207370 w 6128435"/>
              <a:gd name="connsiteY18-19548" fmla="*/ 1138097 h 6858000"/>
              <a:gd name="connsiteX19-19549" fmla="*/ 5189234 w 6128435"/>
              <a:gd name="connsiteY19-19550" fmla="*/ 1193495 h 6858000"/>
              <a:gd name="connsiteX20-19551" fmla="*/ 5202769 w 6128435"/>
              <a:gd name="connsiteY20-19552" fmla="*/ 1269450 h 6858000"/>
              <a:gd name="connsiteX21-19553" fmla="*/ 5225968 w 6128435"/>
              <a:gd name="connsiteY21-19554" fmla="*/ 1357994 h 6858000"/>
              <a:gd name="connsiteX22-19555" fmla="*/ 5233819 w 6128435"/>
              <a:gd name="connsiteY22-19556" fmla="*/ 1380922 h 6858000"/>
              <a:gd name="connsiteX23-19557" fmla="*/ 5237226 w 6128435"/>
              <a:gd name="connsiteY23-19558" fmla="*/ 1441327 h 6858000"/>
              <a:gd name="connsiteX24-19559" fmla="*/ 5255653 w 6128435"/>
              <a:gd name="connsiteY24-19560" fmla="*/ 1524712 h 6858000"/>
              <a:gd name="connsiteX25-19561" fmla="*/ 5263491 w 6128435"/>
              <a:gd name="connsiteY25-19562" fmla="*/ 1642938 h 6858000"/>
              <a:gd name="connsiteX26-19563" fmla="*/ 5261314 w 6128435"/>
              <a:gd name="connsiteY26-19564" fmla="*/ 1689177 h 6858000"/>
              <a:gd name="connsiteX27-19565" fmla="*/ 5259788 w 6128435"/>
              <a:gd name="connsiteY27-19566" fmla="*/ 1768516 h 6858000"/>
              <a:gd name="connsiteX28-19567" fmla="*/ 5255696 w 6128435"/>
              <a:gd name="connsiteY28-19568" fmla="*/ 1953770 h 6858000"/>
              <a:gd name="connsiteX29-19569" fmla="*/ 5252592 w 6128435"/>
              <a:gd name="connsiteY29-19570" fmla="*/ 2092210 h 6858000"/>
              <a:gd name="connsiteX30-19571" fmla="*/ 5264303 w 6128435"/>
              <a:gd name="connsiteY30-19572" fmla="*/ 2225157 h 6858000"/>
              <a:gd name="connsiteX31-19573" fmla="*/ 5254949 w 6128435"/>
              <a:gd name="connsiteY31-19574" fmla="*/ 2236160 h 6858000"/>
              <a:gd name="connsiteX32-19575" fmla="*/ 5250104 w 6128435"/>
              <a:gd name="connsiteY32-19576" fmla="*/ 2249166 h 6858000"/>
              <a:gd name="connsiteX33-19577" fmla="*/ 5251214 w 6128435"/>
              <a:gd name="connsiteY33-19578" fmla="*/ 2250944 h 6858000"/>
              <a:gd name="connsiteX34-19579" fmla="*/ 5250644 w 6128435"/>
              <a:gd name="connsiteY34-19580" fmla="*/ 2266619 h 6858000"/>
              <a:gd name="connsiteX35-19581" fmla="*/ 5293877 w 6128435"/>
              <a:gd name="connsiteY35-19582" fmla="*/ 2368649 h 6858000"/>
              <a:gd name="connsiteX36-19583" fmla="*/ 5311338 w 6128435"/>
              <a:gd name="connsiteY36-19584" fmla="*/ 2404034 h 6858000"/>
              <a:gd name="connsiteX37-19585" fmla="*/ 5338366 w 6128435"/>
              <a:gd name="connsiteY37-19586" fmla="*/ 2465052 h 6858000"/>
              <a:gd name="connsiteX38-19587" fmla="*/ 5371263 w 6128435"/>
              <a:gd name="connsiteY38-19588" fmla="*/ 2586413 h 6858000"/>
              <a:gd name="connsiteX39-19589" fmla="*/ 5407503 w 6128435"/>
              <a:gd name="connsiteY39-19590" fmla="*/ 2786290 h 6858000"/>
              <a:gd name="connsiteX40-19591" fmla="*/ 5407356 w 6128435"/>
              <a:gd name="connsiteY40-19592" fmla="*/ 2787545 h 6858000"/>
              <a:gd name="connsiteX41-19593" fmla="*/ 5411130 w 6128435"/>
              <a:gd name="connsiteY41-19594" fmla="*/ 2788640 h 6858000"/>
              <a:gd name="connsiteX42-19595" fmla="*/ 5416439 w 6128435"/>
              <a:gd name="connsiteY42-19596" fmla="*/ 2805666 h 6858000"/>
              <a:gd name="connsiteX43-19597" fmla="*/ 5416589 w 6128435"/>
              <a:gd name="connsiteY43-19598" fmla="*/ 2810822 h 6858000"/>
              <a:gd name="connsiteX44-19599" fmla="*/ 5418542 w 6128435"/>
              <a:gd name="connsiteY44-19600" fmla="*/ 2817745 h 6858000"/>
              <a:gd name="connsiteX45-19601" fmla="*/ 5418847 w 6128435"/>
              <a:gd name="connsiteY45-19602" fmla="*/ 2817825 h 6858000"/>
              <a:gd name="connsiteX46-19603" fmla="*/ 5457023 w 6128435"/>
              <a:gd name="connsiteY46-19604" fmla="*/ 2858292 h 6858000"/>
              <a:gd name="connsiteX47-19605" fmla="*/ 5479298 w 6128435"/>
              <a:gd name="connsiteY47-19606" fmla="*/ 2947791 h 6858000"/>
              <a:gd name="connsiteX48-19607" fmla="*/ 5481770 w 6128435"/>
              <a:gd name="connsiteY48-19608" fmla="*/ 2951352 h 6858000"/>
              <a:gd name="connsiteX49-19609" fmla="*/ 5482045 w 6128435"/>
              <a:gd name="connsiteY49-19610" fmla="*/ 2984371 h 6858000"/>
              <a:gd name="connsiteX50-19611" fmla="*/ 5482415 w 6128435"/>
              <a:gd name="connsiteY50-19612" fmla="*/ 3004079 h 6858000"/>
              <a:gd name="connsiteX51-19613" fmla="*/ 5503944 w 6128435"/>
              <a:gd name="connsiteY51-19614" fmla="*/ 3123335 h 6858000"/>
              <a:gd name="connsiteX52-19615" fmla="*/ 5516007 w 6128435"/>
              <a:gd name="connsiteY52-19616" fmla="*/ 3258473 h 6858000"/>
              <a:gd name="connsiteX53-19617" fmla="*/ 5566839 w 6128435"/>
              <a:gd name="connsiteY53-19618" fmla="*/ 3345295 h 6858000"/>
              <a:gd name="connsiteX54-19619" fmla="*/ 5589758 w 6128435"/>
              <a:gd name="connsiteY54-19620" fmla="*/ 3506453 h 6858000"/>
              <a:gd name="connsiteX55-19621" fmla="*/ 5596144 w 6128435"/>
              <a:gd name="connsiteY55-19622" fmla="*/ 3534624 h 6858000"/>
              <a:gd name="connsiteX56-19623" fmla="*/ 5597750 w 6128435"/>
              <a:gd name="connsiteY56-19624" fmla="*/ 3534129 h 6858000"/>
              <a:gd name="connsiteX57-19625" fmla="*/ 5599700 w 6128435"/>
              <a:gd name="connsiteY57-19626" fmla="*/ 3547221 h 6858000"/>
              <a:gd name="connsiteX58-19627" fmla="*/ 5615031 w 6128435"/>
              <a:gd name="connsiteY58-19628" fmla="*/ 3557482 h 6858000"/>
              <a:gd name="connsiteX59-19629" fmla="*/ 5618377 w 6128435"/>
              <a:gd name="connsiteY59-19630" fmla="*/ 3588431 h 6858000"/>
              <a:gd name="connsiteX60-19631" fmla="*/ 5612155 w 6128435"/>
              <a:gd name="connsiteY60-19632" fmla="*/ 3589869 h 6858000"/>
              <a:gd name="connsiteX61-19633" fmla="*/ 5620843 w 6128435"/>
              <a:gd name="connsiteY61-19634" fmla="*/ 3606745 h 6858000"/>
              <a:gd name="connsiteX62-19635" fmla="*/ 5655472 w 6128435"/>
              <a:gd name="connsiteY62-19636" fmla="*/ 3678877 h 6858000"/>
              <a:gd name="connsiteX63-19637" fmla="*/ 5680448 w 6128435"/>
              <a:gd name="connsiteY63-19638" fmla="*/ 3717760 h 6858000"/>
              <a:gd name="connsiteX64-19639" fmla="*/ 5683015 w 6128435"/>
              <a:gd name="connsiteY64-19640" fmla="*/ 3762025 h 6858000"/>
              <a:gd name="connsiteX65-19641" fmla="*/ 5696643 w 6128435"/>
              <a:gd name="connsiteY65-19642" fmla="*/ 3773888 h 6858000"/>
              <a:gd name="connsiteX66-19643" fmla="*/ 5699203 w 6128435"/>
              <a:gd name="connsiteY66-19644" fmla="*/ 3775823 h 6858000"/>
              <a:gd name="connsiteX67-19645" fmla="*/ 5704824 w 6128435"/>
              <a:gd name="connsiteY67-19646" fmla="*/ 3785966 h 6858000"/>
              <a:gd name="connsiteX68-19647" fmla="*/ 5712204 w 6128435"/>
              <a:gd name="connsiteY68-19648" fmla="*/ 3785830 h 6858000"/>
              <a:gd name="connsiteX69-19649" fmla="*/ 5724816 w 6128435"/>
              <a:gd name="connsiteY69-19650" fmla="*/ 3798949 h 6858000"/>
              <a:gd name="connsiteX70-19651" fmla="*/ 5733539 w 6128435"/>
              <a:gd name="connsiteY70-19652" fmla="*/ 3818457 h 6858000"/>
              <a:gd name="connsiteX71-19653" fmla="*/ 5768491 w 6128435"/>
              <a:gd name="connsiteY71-19654" fmla="*/ 3914399 h 6858000"/>
              <a:gd name="connsiteX72-19655" fmla="*/ 5793123 w 6128435"/>
              <a:gd name="connsiteY72-19656" fmla="*/ 3969952 h 6858000"/>
              <a:gd name="connsiteX73-19657" fmla="*/ 5808321 w 6128435"/>
              <a:gd name="connsiteY73-19658" fmla="*/ 3988153 h 6858000"/>
              <a:gd name="connsiteX74-19659" fmla="*/ 5825621 w 6128435"/>
              <a:gd name="connsiteY74-19660" fmla="*/ 4015525 h 6858000"/>
              <a:gd name="connsiteX75-19661" fmla="*/ 5860672 w 6128435"/>
              <a:gd name="connsiteY75-19662" fmla="*/ 4061579 h 6858000"/>
              <a:gd name="connsiteX76-19663" fmla="*/ 5872173 w 6128435"/>
              <a:gd name="connsiteY76-19664" fmla="*/ 4088497 h 6858000"/>
              <a:gd name="connsiteX77-19665" fmla="*/ 5883705 w 6128435"/>
              <a:gd name="connsiteY77-19666" fmla="*/ 4101899 h 6858000"/>
              <a:gd name="connsiteX78-19667" fmla="*/ 5885314 w 6128435"/>
              <a:gd name="connsiteY78-19668" fmla="*/ 4108387 h 6858000"/>
              <a:gd name="connsiteX79-19669" fmla="*/ 5894095 w 6128435"/>
              <a:gd name="connsiteY79-19670" fmla="*/ 4128857 h 6858000"/>
              <a:gd name="connsiteX80-19671" fmla="*/ 5898339 w 6128435"/>
              <a:gd name="connsiteY80-19672" fmla="*/ 4140800 h 6858000"/>
              <a:gd name="connsiteX81-19673" fmla="*/ 5899734 w 6128435"/>
              <a:gd name="connsiteY81-19674" fmla="*/ 4145632 h 6858000"/>
              <a:gd name="connsiteX82-19675" fmla="*/ 5903513 w 6128435"/>
              <a:gd name="connsiteY82-19676" fmla="*/ 4187661 h 6858000"/>
              <a:gd name="connsiteX83-19677" fmla="*/ 5917114 w 6128435"/>
              <a:gd name="connsiteY83-19678" fmla="*/ 4213096 h 6858000"/>
              <a:gd name="connsiteX84-19679" fmla="*/ 5921153 w 6128435"/>
              <a:gd name="connsiteY84-19680" fmla="*/ 4236222 h 6858000"/>
              <a:gd name="connsiteX85-19681" fmla="*/ 5924233 w 6128435"/>
              <a:gd name="connsiteY85-19682" fmla="*/ 4242060 h 6858000"/>
              <a:gd name="connsiteX86-19683" fmla="*/ 5928910 w 6128435"/>
              <a:gd name="connsiteY86-19684" fmla="*/ 4300973 h 6858000"/>
              <a:gd name="connsiteX87-19685" fmla="*/ 5939320 w 6128435"/>
              <a:gd name="connsiteY87-19686" fmla="*/ 4340435 h 6858000"/>
              <a:gd name="connsiteX88-19687" fmla="*/ 5946705 w 6128435"/>
              <a:gd name="connsiteY88-19688" fmla="*/ 4428051 h 6858000"/>
              <a:gd name="connsiteX89-19689" fmla="*/ 5949261 w 6128435"/>
              <a:gd name="connsiteY89-19690" fmla="*/ 4449185 h 6858000"/>
              <a:gd name="connsiteX90-19691" fmla="*/ 5957504 w 6128435"/>
              <a:gd name="connsiteY90-19692" fmla="*/ 4465911 h 6858000"/>
              <a:gd name="connsiteX91-19693" fmla="*/ 5964689 w 6128435"/>
              <a:gd name="connsiteY91-19694" fmla="*/ 4468532 h 6858000"/>
              <a:gd name="connsiteX92-19695" fmla="*/ 5967062 w 6128435"/>
              <a:gd name="connsiteY92-19696" fmla="*/ 4479923 h 6858000"/>
              <a:gd name="connsiteX93-19697" fmla="*/ 5968960 w 6128435"/>
              <a:gd name="connsiteY93-19698" fmla="*/ 4482655 h 6858000"/>
              <a:gd name="connsiteX94-19699" fmla="*/ 5978567 w 6128435"/>
              <a:gd name="connsiteY94-19700" fmla="*/ 4498605 h 6858000"/>
              <a:gd name="connsiteX95-19701" fmla="*/ 5980106 w 6128435"/>
              <a:gd name="connsiteY95-19702" fmla="*/ 4585087 h 6858000"/>
              <a:gd name="connsiteX96-19703" fmla="*/ 5998138 w 6128435"/>
              <a:gd name="connsiteY96-19704" fmla="*/ 4697518 h 6858000"/>
              <a:gd name="connsiteX97-19705" fmla="*/ 6013516 w 6128435"/>
              <a:gd name="connsiteY97-19706" fmla="*/ 4786619 h 6858000"/>
              <a:gd name="connsiteX98-19707" fmla="*/ 6025404 w 6128435"/>
              <a:gd name="connsiteY98-19708" fmla="*/ 4858148 h 6858000"/>
              <a:gd name="connsiteX99-19709" fmla="*/ 6007749 w 6128435"/>
              <a:gd name="connsiteY99-19710" fmla="*/ 4964715 h 6858000"/>
              <a:gd name="connsiteX100-19711" fmla="*/ 6005269 w 6128435"/>
              <a:gd name="connsiteY100-19712" fmla="*/ 5150567 h 6858000"/>
              <a:gd name="connsiteX101-19713" fmla="*/ 6001127 w 6128435"/>
              <a:gd name="connsiteY101-19714" fmla="*/ 5164609 h 6858000"/>
              <a:gd name="connsiteX102-19715" fmla="*/ 5996647 w 6128435"/>
              <a:gd name="connsiteY102-19716" fmla="*/ 5185640 h 6858000"/>
              <a:gd name="connsiteX103-19717" fmla="*/ 5998514 w 6128435"/>
              <a:gd name="connsiteY103-19718" fmla="*/ 5189673 h 6858000"/>
              <a:gd name="connsiteX104-19719" fmla="*/ 5995970 w 6128435"/>
              <a:gd name="connsiteY104-19720" fmla="*/ 5221547 h 6858000"/>
              <a:gd name="connsiteX105-19721" fmla="*/ 5997218 w 6128435"/>
              <a:gd name="connsiteY105-19722" fmla="*/ 5222031 h 6858000"/>
              <a:gd name="connsiteX106-19723" fmla="*/ 6002116 w 6128435"/>
              <a:gd name="connsiteY106-19724" fmla="*/ 5231223 h 6858000"/>
              <a:gd name="connsiteX107-19725" fmla="*/ 6008541 w 6128435"/>
              <a:gd name="connsiteY107-19726" fmla="*/ 5248680 h 6858000"/>
              <a:gd name="connsiteX108-19727" fmla="*/ 6039260 w 6128435"/>
              <a:gd name="connsiteY108-19728" fmla="*/ 5289518 h 6858000"/>
              <a:gd name="connsiteX109-19729" fmla="*/ 6036748 w 6128435"/>
              <a:gd name="connsiteY109-19730" fmla="*/ 5322752 h 6858000"/>
              <a:gd name="connsiteX110-19731" fmla="*/ 6036943 w 6128435"/>
              <a:gd name="connsiteY110-19732" fmla="*/ 5329480 h 6858000"/>
              <a:gd name="connsiteX111-19733" fmla="*/ 6037236 w 6128435"/>
              <a:gd name="connsiteY111-19734" fmla="*/ 5329634 h 6858000"/>
              <a:gd name="connsiteX112-19735" fmla="*/ 6038019 w 6128435"/>
              <a:gd name="connsiteY112-19736" fmla="*/ 5336764 h 6858000"/>
              <a:gd name="connsiteX113-19737" fmla="*/ 6037298 w 6128435"/>
              <a:gd name="connsiteY113-19738" fmla="*/ 5341753 h 6858000"/>
              <a:gd name="connsiteX114-19739" fmla="*/ 6037677 w 6128435"/>
              <a:gd name="connsiteY114-19740" fmla="*/ 5354807 h 6858000"/>
              <a:gd name="connsiteX115-19741" fmla="*/ 6039728 w 6128435"/>
              <a:gd name="connsiteY115-19742" fmla="*/ 5359416 h 6858000"/>
              <a:gd name="connsiteX116-19743" fmla="*/ 6043311 w 6128435"/>
              <a:gd name="connsiteY116-19744" fmla="*/ 5361407 h 6858000"/>
              <a:gd name="connsiteX117-19745" fmla="*/ 6042954 w 6128435"/>
              <a:gd name="connsiteY117-19746" fmla="*/ 5362576 h 6858000"/>
              <a:gd name="connsiteX118-19747" fmla="*/ 6053435 w 6128435"/>
              <a:gd name="connsiteY118-19748" fmla="*/ 5387547 h 6858000"/>
              <a:gd name="connsiteX119-19749" fmla="*/ 6065933 w 6128435"/>
              <a:gd name="connsiteY119-19750" fmla="*/ 5443002 h 6858000"/>
              <a:gd name="connsiteX120-19751" fmla="*/ 6068640 w 6128435"/>
              <a:gd name="connsiteY120-19752" fmla="*/ 5474503 h 6858000"/>
              <a:gd name="connsiteX121-19753" fmla="*/ 6080922 w 6128435"/>
              <a:gd name="connsiteY121-19754" fmla="*/ 5561070 h 6858000"/>
              <a:gd name="connsiteX122-19755" fmla="*/ 6096949 w 6128435"/>
              <a:gd name="connsiteY122-19756" fmla="*/ 5648179 h 6858000"/>
              <a:gd name="connsiteX123-19757" fmla="*/ 6125703 w 6128435"/>
              <a:gd name="connsiteY123-19758" fmla="*/ 5692894 h 6858000"/>
              <a:gd name="connsiteX124-19759" fmla="*/ 6126670 w 6128435"/>
              <a:gd name="connsiteY124-19760" fmla="*/ 5697882 h 6858000"/>
              <a:gd name="connsiteX125-19761" fmla="*/ 6124061 w 6128435"/>
              <a:gd name="connsiteY125-19762" fmla="*/ 5710294 h 6858000"/>
              <a:gd name="connsiteX126-19763" fmla="*/ 6122213 w 6128435"/>
              <a:gd name="connsiteY126-19764" fmla="*/ 5714762 h 6858000"/>
              <a:gd name="connsiteX127-19765" fmla="*/ 6121353 w 6128435"/>
              <a:gd name="connsiteY127-19766" fmla="*/ 5721725 h 6858000"/>
              <a:gd name="connsiteX128-19767" fmla="*/ 6121607 w 6128435"/>
              <a:gd name="connsiteY128-19768" fmla="*/ 5721959 h 6858000"/>
              <a:gd name="connsiteX129-19769" fmla="*/ 6120262 w 6128435"/>
              <a:gd name="connsiteY129-19770" fmla="*/ 5728358 h 6858000"/>
              <a:gd name="connsiteX130-19771" fmla="*/ 6110194 w 6128435"/>
              <a:gd name="connsiteY130-19772" fmla="*/ 5758853 h 6858000"/>
              <a:gd name="connsiteX131-19773" fmla="*/ 6127519 w 6128435"/>
              <a:gd name="connsiteY131-19774" fmla="*/ 5865775 h 6858000"/>
              <a:gd name="connsiteX132-19775" fmla="*/ 6128435 w 6128435"/>
              <a:gd name="connsiteY132-19776" fmla="*/ 5870164 h 6858000"/>
              <a:gd name="connsiteX133-19777" fmla="*/ 6119217 w 6128435"/>
              <a:gd name="connsiteY133-19778" fmla="*/ 5888542 h 6858000"/>
              <a:gd name="connsiteX134-19779" fmla="*/ 6115966 w 6128435"/>
              <a:gd name="connsiteY134-19780" fmla="*/ 5898387 h 6858000"/>
              <a:gd name="connsiteX135-19781" fmla="*/ 6108716 w 6128435"/>
              <a:gd name="connsiteY135-19782" fmla="*/ 5915345 h 6858000"/>
              <a:gd name="connsiteX136-19783" fmla="*/ 6109524 w 6128435"/>
              <a:gd name="connsiteY136-19784" fmla="*/ 5917328 h 6858000"/>
              <a:gd name="connsiteX137-19785" fmla="*/ 6102493 w 6128435"/>
              <a:gd name="connsiteY137-19786" fmla="*/ 5928602 h 6858000"/>
              <a:gd name="connsiteX138-19787" fmla="*/ 6056863 w 6128435"/>
              <a:gd name="connsiteY138-19788" fmla="*/ 6000643 h 6858000"/>
              <a:gd name="connsiteX139-19789" fmla="*/ 6045436 w 6128435"/>
              <a:gd name="connsiteY139-19790" fmla="*/ 6124480 h 6858000"/>
              <a:gd name="connsiteX140-19791" fmla="*/ 6030489 w 6128435"/>
              <a:gd name="connsiteY140-19792" fmla="*/ 6317666 h 6858000"/>
              <a:gd name="connsiteX141-19793" fmla="*/ 6007492 w 6128435"/>
              <a:gd name="connsiteY141-19794" fmla="*/ 6440818 h 6858000"/>
              <a:gd name="connsiteX142-19795" fmla="*/ 6009467 w 6128435"/>
              <a:gd name="connsiteY142-19796" fmla="*/ 6487076 h 6858000"/>
              <a:gd name="connsiteX143-19797" fmla="*/ 5995064 w 6128435"/>
              <a:gd name="connsiteY143-19798" fmla="*/ 6540791 h 6858000"/>
              <a:gd name="connsiteX144-19799" fmla="*/ 5996309 w 6128435"/>
              <a:gd name="connsiteY144-19800" fmla="*/ 6543961 h 6858000"/>
              <a:gd name="connsiteX145-19801" fmla="*/ 5996048 w 6128435"/>
              <a:gd name="connsiteY145-19802" fmla="*/ 6555444 h 6858000"/>
              <a:gd name="connsiteX146-19803" fmla="*/ 6002524 w 6128435"/>
              <a:gd name="connsiteY146-19804" fmla="*/ 6560188 h 6858000"/>
              <a:gd name="connsiteX147-19805" fmla="*/ 6006823 w 6128435"/>
              <a:gd name="connsiteY147-19806" fmla="*/ 6578546 h 6858000"/>
              <a:gd name="connsiteX148-19807" fmla="*/ 6004510 w 6128435"/>
              <a:gd name="connsiteY148-19808" fmla="*/ 6599256 h 6858000"/>
              <a:gd name="connsiteX149-19809" fmla="*/ 5986207 w 6128435"/>
              <a:gd name="connsiteY149-19810" fmla="*/ 6695855 h 6858000"/>
              <a:gd name="connsiteX150-19811" fmla="*/ 5979428 w 6128435"/>
              <a:gd name="connsiteY150-19812" fmla="*/ 6754678 h 6858000"/>
              <a:gd name="connsiteX151-19813" fmla="*/ 5983398 w 6128435"/>
              <a:gd name="connsiteY151-19814" fmla="*/ 6778641 h 6858000"/>
              <a:gd name="connsiteX152-19815" fmla="*/ 5984543 w 6128435"/>
              <a:gd name="connsiteY152-19816" fmla="*/ 6811016 h 6858000"/>
              <a:gd name="connsiteX153-19817" fmla="*/ 5981802 w 6128435"/>
              <a:gd name="connsiteY153-19818" fmla="*/ 6838578 h 6858000"/>
              <a:gd name="connsiteX154-19819" fmla="*/ 5979671 w 6128435"/>
              <a:gd name="connsiteY154-19820" fmla="*/ 6858000 h 6858000"/>
              <a:gd name="connsiteX155-19821" fmla="*/ 0 w 6128435"/>
              <a:gd name="connsiteY155-19822" fmla="*/ 6858000 h 6858000"/>
              <a:gd name="connsiteX156-19823" fmla="*/ 0 w 6128435"/>
              <a:gd name="connsiteY156-19824" fmla="*/ 0 h 6858000"/>
              <a:gd name="connsiteX0-19825" fmla="*/ 0 w 6128435"/>
              <a:gd name="connsiteY0-19826" fmla="*/ 0 h 6858000"/>
              <a:gd name="connsiteX1-19827" fmla="*/ 4965888 w 6128435"/>
              <a:gd name="connsiteY1-19828" fmla="*/ 0 h 6858000"/>
              <a:gd name="connsiteX2-19829" fmla="*/ 4967767 w 6128435"/>
              <a:gd name="connsiteY2-19830" fmla="*/ 7930 h 6858000"/>
              <a:gd name="connsiteX3-19831" fmla="*/ 4979444 w 6128435"/>
              <a:gd name="connsiteY3-19832" fmla="*/ 43921 h 6858000"/>
              <a:gd name="connsiteX4-19833" fmla="*/ 5021173 w 6128435"/>
              <a:gd name="connsiteY4-19834" fmla="*/ 123738 h 6858000"/>
              <a:gd name="connsiteX5-19835" fmla="*/ 5075458 w 6128435"/>
              <a:gd name="connsiteY5-19836" fmla="*/ 264355 h 6858000"/>
              <a:gd name="connsiteX6-19837" fmla="*/ 5081175 w 6128435"/>
              <a:gd name="connsiteY6-19838" fmla="*/ 277448 h 6858000"/>
              <a:gd name="connsiteX7-19839" fmla="*/ 5097011 w 6128435"/>
              <a:gd name="connsiteY7-19840" fmla="*/ 355616 h 6858000"/>
              <a:gd name="connsiteX8-19841" fmla="*/ 5130982 w 6128435"/>
              <a:gd name="connsiteY8-19842" fmla="*/ 412030 h 6858000"/>
              <a:gd name="connsiteX9-19843" fmla="*/ 5153000 w 6128435"/>
              <a:gd name="connsiteY9-19844" fmla="*/ 507134 h 6858000"/>
              <a:gd name="connsiteX10-19845" fmla="*/ 5171282 w 6128435"/>
              <a:gd name="connsiteY10-19846" fmla="*/ 602071 h 6858000"/>
              <a:gd name="connsiteX11-19847" fmla="*/ 5176196 w 6128435"/>
              <a:gd name="connsiteY11-19848" fmla="*/ 636822 h 6858000"/>
              <a:gd name="connsiteX12-19849" fmla="*/ 5189051 w 6128435"/>
              <a:gd name="connsiteY12-19850" fmla="*/ 782518 h 6858000"/>
              <a:gd name="connsiteX13-19851" fmla="*/ 5210428 w 6128435"/>
              <a:gd name="connsiteY13-19852" fmla="*/ 815772 h 6858000"/>
              <a:gd name="connsiteX14-19853" fmla="*/ 5221088 w 6128435"/>
              <a:gd name="connsiteY14-19854" fmla="*/ 860193 h 6858000"/>
              <a:gd name="connsiteX15-19855" fmla="*/ 5230806 w 6128435"/>
              <a:gd name="connsiteY15-19856" fmla="*/ 961354 h 6858000"/>
              <a:gd name="connsiteX16-19857" fmla="*/ 5201018 w 6128435"/>
              <a:gd name="connsiteY16-19858" fmla="*/ 1095027 h 6858000"/>
              <a:gd name="connsiteX17-19859" fmla="*/ 5202153 w 6128435"/>
              <a:gd name="connsiteY17-19860" fmla="*/ 1133224 h 6858000"/>
              <a:gd name="connsiteX18-19861" fmla="*/ 5207370 w 6128435"/>
              <a:gd name="connsiteY18-19862" fmla="*/ 1138097 h 6858000"/>
              <a:gd name="connsiteX19-19863" fmla="*/ 5189234 w 6128435"/>
              <a:gd name="connsiteY19-19864" fmla="*/ 1193495 h 6858000"/>
              <a:gd name="connsiteX20-19865" fmla="*/ 5202769 w 6128435"/>
              <a:gd name="connsiteY20-19866" fmla="*/ 1269450 h 6858000"/>
              <a:gd name="connsiteX21-19867" fmla="*/ 5225968 w 6128435"/>
              <a:gd name="connsiteY21-19868" fmla="*/ 1357994 h 6858000"/>
              <a:gd name="connsiteX22-19869" fmla="*/ 5233819 w 6128435"/>
              <a:gd name="connsiteY22-19870" fmla="*/ 1380922 h 6858000"/>
              <a:gd name="connsiteX23-19871" fmla="*/ 5237226 w 6128435"/>
              <a:gd name="connsiteY23-19872" fmla="*/ 1441327 h 6858000"/>
              <a:gd name="connsiteX24-19873" fmla="*/ 5255653 w 6128435"/>
              <a:gd name="connsiteY24-19874" fmla="*/ 1524712 h 6858000"/>
              <a:gd name="connsiteX25-19875" fmla="*/ 5263491 w 6128435"/>
              <a:gd name="connsiteY25-19876" fmla="*/ 1642938 h 6858000"/>
              <a:gd name="connsiteX26-19877" fmla="*/ 5261314 w 6128435"/>
              <a:gd name="connsiteY26-19878" fmla="*/ 1689177 h 6858000"/>
              <a:gd name="connsiteX27-19879" fmla="*/ 5259788 w 6128435"/>
              <a:gd name="connsiteY27-19880" fmla="*/ 1768516 h 6858000"/>
              <a:gd name="connsiteX28-19881" fmla="*/ 5255696 w 6128435"/>
              <a:gd name="connsiteY28-19882" fmla="*/ 1953770 h 6858000"/>
              <a:gd name="connsiteX29-19883" fmla="*/ 5252592 w 6128435"/>
              <a:gd name="connsiteY29-19884" fmla="*/ 2092210 h 6858000"/>
              <a:gd name="connsiteX30-19885" fmla="*/ 5264303 w 6128435"/>
              <a:gd name="connsiteY30-19886" fmla="*/ 2225157 h 6858000"/>
              <a:gd name="connsiteX31-19887" fmla="*/ 5254949 w 6128435"/>
              <a:gd name="connsiteY31-19888" fmla="*/ 2236160 h 6858000"/>
              <a:gd name="connsiteX32-19889" fmla="*/ 5250104 w 6128435"/>
              <a:gd name="connsiteY32-19890" fmla="*/ 2249166 h 6858000"/>
              <a:gd name="connsiteX33-19891" fmla="*/ 5251214 w 6128435"/>
              <a:gd name="connsiteY33-19892" fmla="*/ 2250944 h 6858000"/>
              <a:gd name="connsiteX34-19893" fmla="*/ 5250644 w 6128435"/>
              <a:gd name="connsiteY34-19894" fmla="*/ 2266619 h 6858000"/>
              <a:gd name="connsiteX35-19895" fmla="*/ 5293877 w 6128435"/>
              <a:gd name="connsiteY35-19896" fmla="*/ 2368649 h 6858000"/>
              <a:gd name="connsiteX36-19897" fmla="*/ 5311338 w 6128435"/>
              <a:gd name="connsiteY36-19898" fmla="*/ 2404034 h 6858000"/>
              <a:gd name="connsiteX37-19899" fmla="*/ 5338366 w 6128435"/>
              <a:gd name="connsiteY37-19900" fmla="*/ 2465052 h 6858000"/>
              <a:gd name="connsiteX38-19901" fmla="*/ 5371263 w 6128435"/>
              <a:gd name="connsiteY38-19902" fmla="*/ 2586413 h 6858000"/>
              <a:gd name="connsiteX39-19903" fmla="*/ 5407503 w 6128435"/>
              <a:gd name="connsiteY39-19904" fmla="*/ 2786290 h 6858000"/>
              <a:gd name="connsiteX40-19905" fmla="*/ 5407356 w 6128435"/>
              <a:gd name="connsiteY40-19906" fmla="*/ 2787545 h 6858000"/>
              <a:gd name="connsiteX41-19907" fmla="*/ 5411130 w 6128435"/>
              <a:gd name="connsiteY41-19908" fmla="*/ 2788640 h 6858000"/>
              <a:gd name="connsiteX42-19909" fmla="*/ 5416439 w 6128435"/>
              <a:gd name="connsiteY42-19910" fmla="*/ 2805666 h 6858000"/>
              <a:gd name="connsiteX43-19911" fmla="*/ 5416589 w 6128435"/>
              <a:gd name="connsiteY43-19912" fmla="*/ 2810822 h 6858000"/>
              <a:gd name="connsiteX44-19913" fmla="*/ 5418542 w 6128435"/>
              <a:gd name="connsiteY44-19914" fmla="*/ 2817745 h 6858000"/>
              <a:gd name="connsiteX45-19915" fmla="*/ 5418847 w 6128435"/>
              <a:gd name="connsiteY45-19916" fmla="*/ 2817825 h 6858000"/>
              <a:gd name="connsiteX46-19917" fmla="*/ 5457023 w 6128435"/>
              <a:gd name="connsiteY46-19918" fmla="*/ 2858292 h 6858000"/>
              <a:gd name="connsiteX47-19919" fmla="*/ 5479298 w 6128435"/>
              <a:gd name="connsiteY47-19920" fmla="*/ 2947791 h 6858000"/>
              <a:gd name="connsiteX48-19921" fmla="*/ 5481770 w 6128435"/>
              <a:gd name="connsiteY48-19922" fmla="*/ 2951352 h 6858000"/>
              <a:gd name="connsiteX49-19923" fmla="*/ 5482045 w 6128435"/>
              <a:gd name="connsiteY49-19924" fmla="*/ 2984371 h 6858000"/>
              <a:gd name="connsiteX50-19925" fmla="*/ 5482415 w 6128435"/>
              <a:gd name="connsiteY50-19926" fmla="*/ 3004079 h 6858000"/>
              <a:gd name="connsiteX51-19927" fmla="*/ 5503944 w 6128435"/>
              <a:gd name="connsiteY51-19928" fmla="*/ 3123335 h 6858000"/>
              <a:gd name="connsiteX52-19929" fmla="*/ 5516007 w 6128435"/>
              <a:gd name="connsiteY52-19930" fmla="*/ 3258473 h 6858000"/>
              <a:gd name="connsiteX53-19931" fmla="*/ 5566839 w 6128435"/>
              <a:gd name="connsiteY53-19932" fmla="*/ 3345295 h 6858000"/>
              <a:gd name="connsiteX54-19933" fmla="*/ 5589758 w 6128435"/>
              <a:gd name="connsiteY54-19934" fmla="*/ 3506453 h 6858000"/>
              <a:gd name="connsiteX55-19935" fmla="*/ 5596144 w 6128435"/>
              <a:gd name="connsiteY55-19936" fmla="*/ 3534624 h 6858000"/>
              <a:gd name="connsiteX56-19937" fmla="*/ 5597750 w 6128435"/>
              <a:gd name="connsiteY56-19938" fmla="*/ 3534129 h 6858000"/>
              <a:gd name="connsiteX57-19939" fmla="*/ 5599700 w 6128435"/>
              <a:gd name="connsiteY57-19940" fmla="*/ 3547221 h 6858000"/>
              <a:gd name="connsiteX58-19941" fmla="*/ 5615031 w 6128435"/>
              <a:gd name="connsiteY58-19942" fmla="*/ 3557482 h 6858000"/>
              <a:gd name="connsiteX59-19943" fmla="*/ 5618377 w 6128435"/>
              <a:gd name="connsiteY59-19944" fmla="*/ 3588431 h 6858000"/>
              <a:gd name="connsiteX60-19945" fmla="*/ 5612155 w 6128435"/>
              <a:gd name="connsiteY60-19946" fmla="*/ 3589869 h 6858000"/>
              <a:gd name="connsiteX61-19947" fmla="*/ 5620843 w 6128435"/>
              <a:gd name="connsiteY61-19948" fmla="*/ 3606745 h 6858000"/>
              <a:gd name="connsiteX62-19949" fmla="*/ 5655472 w 6128435"/>
              <a:gd name="connsiteY62-19950" fmla="*/ 3678877 h 6858000"/>
              <a:gd name="connsiteX63-19951" fmla="*/ 5680448 w 6128435"/>
              <a:gd name="connsiteY63-19952" fmla="*/ 3717760 h 6858000"/>
              <a:gd name="connsiteX64-19953" fmla="*/ 5683015 w 6128435"/>
              <a:gd name="connsiteY64-19954" fmla="*/ 3762025 h 6858000"/>
              <a:gd name="connsiteX65-19955" fmla="*/ 5696643 w 6128435"/>
              <a:gd name="connsiteY65-19956" fmla="*/ 3773888 h 6858000"/>
              <a:gd name="connsiteX66-19957" fmla="*/ 5699203 w 6128435"/>
              <a:gd name="connsiteY66-19958" fmla="*/ 3775823 h 6858000"/>
              <a:gd name="connsiteX67-19959" fmla="*/ 5704824 w 6128435"/>
              <a:gd name="connsiteY67-19960" fmla="*/ 3785966 h 6858000"/>
              <a:gd name="connsiteX68-19961" fmla="*/ 5712204 w 6128435"/>
              <a:gd name="connsiteY68-19962" fmla="*/ 3785830 h 6858000"/>
              <a:gd name="connsiteX69-19963" fmla="*/ 5724816 w 6128435"/>
              <a:gd name="connsiteY69-19964" fmla="*/ 3798949 h 6858000"/>
              <a:gd name="connsiteX70-19965" fmla="*/ 5733539 w 6128435"/>
              <a:gd name="connsiteY70-19966" fmla="*/ 3818457 h 6858000"/>
              <a:gd name="connsiteX71-19967" fmla="*/ 5768491 w 6128435"/>
              <a:gd name="connsiteY71-19968" fmla="*/ 3914399 h 6858000"/>
              <a:gd name="connsiteX72-19969" fmla="*/ 5793123 w 6128435"/>
              <a:gd name="connsiteY72-19970" fmla="*/ 3969952 h 6858000"/>
              <a:gd name="connsiteX73-19971" fmla="*/ 5808321 w 6128435"/>
              <a:gd name="connsiteY73-19972" fmla="*/ 3988153 h 6858000"/>
              <a:gd name="connsiteX74-19973" fmla="*/ 5825621 w 6128435"/>
              <a:gd name="connsiteY74-19974" fmla="*/ 4015525 h 6858000"/>
              <a:gd name="connsiteX75-19975" fmla="*/ 5860672 w 6128435"/>
              <a:gd name="connsiteY75-19976" fmla="*/ 4061579 h 6858000"/>
              <a:gd name="connsiteX76-19977" fmla="*/ 5872173 w 6128435"/>
              <a:gd name="connsiteY76-19978" fmla="*/ 4088497 h 6858000"/>
              <a:gd name="connsiteX77-19979" fmla="*/ 5883705 w 6128435"/>
              <a:gd name="connsiteY77-19980" fmla="*/ 4101899 h 6858000"/>
              <a:gd name="connsiteX78-19981" fmla="*/ 5885314 w 6128435"/>
              <a:gd name="connsiteY78-19982" fmla="*/ 4108387 h 6858000"/>
              <a:gd name="connsiteX79-19983" fmla="*/ 5894095 w 6128435"/>
              <a:gd name="connsiteY79-19984" fmla="*/ 4128857 h 6858000"/>
              <a:gd name="connsiteX80-19985" fmla="*/ 5898339 w 6128435"/>
              <a:gd name="connsiteY80-19986" fmla="*/ 4140800 h 6858000"/>
              <a:gd name="connsiteX81-19987" fmla="*/ 5899734 w 6128435"/>
              <a:gd name="connsiteY81-19988" fmla="*/ 4145632 h 6858000"/>
              <a:gd name="connsiteX82-19989" fmla="*/ 5903513 w 6128435"/>
              <a:gd name="connsiteY82-19990" fmla="*/ 4187661 h 6858000"/>
              <a:gd name="connsiteX83-19991" fmla="*/ 5917114 w 6128435"/>
              <a:gd name="connsiteY83-19992" fmla="*/ 4213096 h 6858000"/>
              <a:gd name="connsiteX84-19993" fmla="*/ 5921153 w 6128435"/>
              <a:gd name="connsiteY84-19994" fmla="*/ 4236222 h 6858000"/>
              <a:gd name="connsiteX85-19995" fmla="*/ 5924233 w 6128435"/>
              <a:gd name="connsiteY85-19996" fmla="*/ 4242060 h 6858000"/>
              <a:gd name="connsiteX86-19997" fmla="*/ 5928910 w 6128435"/>
              <a:gd name="connsiteY86-19998" fmla="*/ 4300973 h 6858000"/>
              <a:gd name="connsiteX87-19999" fmla="*/ 5939320 w 6128435"/>
              <a:gd name="connsiteY87-20000" fmla="*/ 4340435 h 6858000"/>
              <a:gd name="connsiteX88-20001" fmla="*/ 5946705 w 6128435"/>
              <a:gd name="connsiteY88-20002" fmla="*/ 4428051 h 6858000"/>
              <a:gd name="connsiteX89-20003" fmla="*/ 5949261 w 6128435"/>
              <a:gd name="connsiteY89-20004" fmla="*/ 4449185 h 6858000"/>
              <a:gd name="connsiteX90-20005" fmla="*/ 5957504 w 6128435"/>
              <a:gd name="connsiteY90-20006" fmla="*/ 4465911 h 6858000"/>
              <a:gd name="connsiteX91-20007" fmla="*/ 5964689 w 6128435"/>
              <a:gd name="connsiteY91-20008" fmla="*/ 4468532 h 6858000"/>
              <a:gd name="connsiteX92-20009" fmla="*/ 5967062 w 6128435"/>
              <a:gd name="connsiteY92-20010" fmla="*/ 4479923 h 6858000"/>
              <a:gd name="connsiteX93-20011" fmla="*/ 5968960 w 6128435"/>
              <a:gd name="connsiteY93-20012" fmla="*/ 4482655 h 6858000"/>
              <a:gd name="connsiteX94-20013" fmla="*/ 5978567 w 6128435"/>
              <a:gd name="connsiteY94-20014" fmla="*/ 4498605 h 6858000"/>
              <a:gd name="connsiteX95-20015" fmla="*/ 5980106 w 6128435"/>
              <a:gd name="connsiteY95-20016" fmla="*/ 4585087 h 6858000"/>
              <a:gd name="connsiteX96-20017" fmla="*/ 5998138 w 6128435"/>
              <a:gd name="connsiteY96-20018" fmla="*/ 4697518 h 6858000"/>
              <a:gd name="connsiteX97-20019" fmla="*/ 6013516 w 6128435"/>
              <a:gd name="connsiteY97-20020" fmla="*/ 4786619 h 6858000"/>
              <a:gd name="connsiteX98-20021" fmla="*/ 6025404 w 6128435"/>
              <a:gd name="connsiteY98-20022" fmla="*/ 4858148 h 6858000"/>
              <a:gd name="connsiteX99-20023" fmla="*/ 6007749 w 6128435"/>
              <a:gd name="connsiteY99-20024" fmla="*/ 4964715 h 6858000"/>
              <a:gd name="connsiteX100-20025" fmla="*/ 6005269 w 6128435"/>
              <a:gd name="connsiteY100-20026" fmla="*/ 5150567 h 6858000"/>
              <a:gd name="connsiteX101-20027" fmla="*/ 6001127 w 6128435"/>
              <a:gd name="connsiteY101-20028" fmla="*/ 5164609 h 6858000"/>
              <a:gd name="connsiteX102-20029" fmla="*/ 5996647 w 6128435"/>
              <a:gd name="connsiteY102-20030" fmla="*/ 5185640 h 6858000"/>
              <a:gd name="connsiteX103-20031" fmla="*/ 5998514 w 6128435"/>
              <a:gd name="connsiteY103-20032" fmla="*/ 5189673 h 6858000"/>
              <a:gd name="connsiteX104-20033" fmla="*/ 5995970 w 6128435"/>
              <a:gd name="connsiteY104-20034" fmla="*/ 5221547 h 6858000"/>
              <a:gd name="connsiteX105-20035" fmla="*/ 5997218 w 6128435"/>
              <a:gd name="connsiteY105-20036" fmla="*/ 5222031 h 6858000"/>
              <a:gd name="connsiteX106-20037" fmla="*/ 6002116 w 6128435"/>
              <a:gd name="connsiteY106-20038" fmla="*/ 5231223 h 6858000"/>
              <a:gd name="connsiteX107-20039" fmla="*/ 6008541 w 6128435"/>
              <a:gd name="connsiteY107-20040" fmla="*/ 5248680 h 6858000"/>
              <a:gd name="connsiteX108-20041" fmla="*/ 6039260 w 6128435"/>
              <a:gd name="connsiteY108-20042" fmla="*/ 5289518 h 6858000"/>
              <a:gd name="connsiteX109-20043" fmla="*/ 6036748 w 6128435"/>
              <a:gd name="connsiteY109-20044" fmla="*/ 5322752 h 6858000"/>
              <a:gd name="connsiteX110-20045" fmla="*/ 6036943 w 6128435"/>
              <a:gd name="connsiteY110-20046" fmla="*/ 5329480 h 6858000"/>
              <a:gd name="connsiteX111-20047" fmla="*/ 6037236 w 6128435"/>
              <a:gd name="connsiteY111-20048" fmla="*/ 5329634 h 6858000"/>
              <a:gd name="connsiteX112-20049" fmla="*/ 6038019 w 6128435"/>
              <a:gd name="connsiteY112-20050" fmla="*/ 5336764 h 6858000"/>
              <a:gd name="connsiteX113-20051" fmla="*/ 6037298 w 6128435"/>
              <a:gd name="connsiteY113-20052" fmla="*/ 5341753 h 6858000"/>
              <a:gd name="connsiteX114-20053" fmla="*/ 6037677 w 6128435"/>
              <a:gd name="connsiteY114-20054" fmla="*/ 5354807 h 6858000"/>
              <a:gd name="connsiteX115-20055" fmla="*/ 6039728 w 6128435"/>
              <a:gd name="connsiteY115-20056" fmla="*/ 5359416 h 6858000"/>
              <a:gd name="connsiteX116-20057" fmla="*/ 6043311 w 6128435"/>
              <a:gd name="connsiteY116-20058" fmla="*/ 5361407 h 6858000"/>
              <a:gd name="connsiteX117-20059" fmla="*/ 6042954 w 6128435"/>
              <a:gd name="connsiteY117-20060" fmla="*/ 5362576 h 6858000"/>
              <a:gd name="connsiteX118-20061" fmla="*/ 6053435 w 6128435"/>
              <a:gd name="connsiteY118-20062" fmla="*/ 5387547 h 6858000"/>
              <a:gd name="connsiteX119-20063" fmla="*/ 6065933 w 6128435"/>
              <a:gd name="connsiteY119-20064" fmla="*/ 5443002 h 6858000"/>
              <a:gd name="connsiteX120-20065" fmla="*/ 6068640 w 6128435"/>
              <a:gd name="connsiteY120-20066" fmla="*/ 5474503 h 6858000"/>
              <a:gd name="connsiteX121-20067" fmla="*/ 6080922 w 6128435"/>
              <a:gd name="connsiteY121-20068" fmla="*/ 5561070 h 6858000"/>
              <a:gd name="connsiteX122-20069" fmla="*/ 6096949 w 6128435"/>
              <a:gd name="connsiteY122-20070" fmla="*/ 5648179 h 6858000"/>
              <a:gd name="connsiteX123-20071" fmla="*/ 6125703 w 6128435"/>
              <a:gd name="connsiteY123-20072" fmla="*/ 5692894 h 6858000"/>
              <a:gd name="connsiteX124-20073" fmla="*/ 6126670 w 6128435"/>
              <a:gd name="connsiteY124-20074" fmla="*/ 5697882 h 6858000"/>
              <a:gd name="connsiteX125-20075" fmla="*/ 6124061 w 6128435"/>
              <a:gd name="connsiteY125-20076" fmla="*/ 5710294 h 6858000"/>
              <a:gd name="connsiteX126-20077" fmla="*/ 6122213 w 6128435"/>
              <a:gd name="connsiteY126-20078" fmla="*/ 5714762 h 6858000"/>
              <a:gd name="connsiteX127-20079" fmla="*/ 6121353 w 6128435"/>
              <a:gd name="connsiteY127-20080" fmla="*/ 5721725 h 6858000"/>
              <a:gd name="connsiteX128-20081" fmla="*/ 6121607 w 6128435"/>
              <a:gd name="connsiteY128-20082" fmla="*/ 5721959 h 6858000"/>
              <a:gd name="connsiteX129-20083" fmla="*/ 6120262 w 6128435"/>
              <a:gd name="connsiteY129-20084" fmla="*/ 5728358 h 6858000"/>
              <a:gd name="connsiteX130-20085" fmla="*/ 6110194 w 6128435"/>
              <a:gd name="connsiteY130-20086" fmla="*/ 5758853 h 6858000"/>
              <a:gd name="connsiteX131-20087" fmla="*/ 6127519 w 6128435"/>
              <a:gd name="connsiteY131-20088" fmla="*/ 5865775 h 6858000"/>
              <a:gd name="connsiteX132-20089" fmla="*/ 6128435 w 6128435"/>
              <a:gd name="connsiteY132-20090" fmla="*/ 5870164 h 6858000"/>
              <a:gd name="connsiteX133-20091" fmla="*/ 6119217 w 6128435"/>
              <a:gd name="connsiteY133-20092" fmla="*/ 5888542 h 6858000"/>
              <a:gd name="connsiteX134-20093" fmla="*/ 6115966 w 6128435"/>
              <a:gd name="connsiteY134-20094" fmla="*/ 5898387 h 6858000"/>
              <a:gd name="connsiteX135-20095" fmla="*/ 6108716 w 6128435"/>
              <a:gd name="connsiteY135-20096" fmla="*/ 5915345 h 6858000"/>
              <a:gd name="connsiteX136-20097" fmla="*/ 6102493 w 6128435"/>
              <a:gd name="connsiteY136-20098" fmla="*/ 5928602 h 6858000"/>
              <a:gd name="connsiteX137-20099" fmla="*/ 6056863 w 6128435"/>
              <a:gd name="connsiteY137-20100" fmla="*/ 6000643 h 6858000"/>
              <a:gd name="connsiteX138-20101" fmla="*/ 6045436 w 6128435"/>
              <a:gd name="connsiteY138-20102" fmla="*/ 6124480 h 6858000"/>
              <a:gd name="connsiteX139-20103" fmla="*/ 6030489 w 6128435"/>
              <a:gd name="connsiteY139-20104" fmla="*/ 6317666 h 6858000"/>
              <a:gd name="connsiteX140-20105" fmla="*/ 6007492 w 6128435"/>
              <a:gd name="connsiteY140-20106" fmla="*/ 6440818 h 6858000"/>
              <a:gd name="connsiteX141-20107" fmla="*/ 6009467 w 6128435"/>
              <a:gd name="connsiteY141-20108" fmla="*/ 6487076 h 6858000"/>
              <a:gd name="connsiteX142-20109" fmla="*/ 5995064 w 6128435"/>
              <a:gd name="connsiteY142-20110" fmla="*/ 6540791 h 6858000"/>
              <a:gd name="connsiteX143-20111" fmla="*/ 5996309 w 6128435"/>
              <a:gd name="connsiteY143-20112" fmla="*/ 6543961 h 6858000"/>
              <a:gd name="connsiteX144-20113" fmla="*/ 5996048 w 6128435"/>
              <a:gd name="connsiteY144-20114" fmla="*/ 6555444 h 6858000"/>
              <a:gd name="connsiteX145-20115" fmla="*/ 6002524 w 6128435"/>
              <a:gd name="connsiteY145-20116" fmla="*/ 6560188 h 6858000"/>
              <a:gd name="connsiteX146-20117" fmla="*/ 6006823 w 6128435"/>
              <a:gd name="connsiteY146-20118" fmla="*/ 6578546 h 6858000"/>
              <a:gd name="connsiteX147-20119" fmla="*/ 6004510 w 6128435"/>
              <a:gd name="connsiteY147-20120" fmla="*/ 6599256 h 6858000"/>
              <a:gd name="connsiteX148-20121" fmla="*/ 5986207 w 6128435"/>
              <a:gd name="connsiteY148-20122" fmla="*/ 6695855 h 6858000"/>
              <a:gd name="connsiteX149-20123" fmla="*/ 5979428 w 6128435"/>
              <a:gd name="connsiteY149-20124" fmla="*/ 6754678 h 6858000"/>
              <a:gd name="connsiteX150-20125" fmla="*/ 5983398 w 6128435"/>
              <a:gd name="connsiteY150-20126" fmla="*/ 6778641 h 6858000"/>
              <a:gd name="connsiteX151-20127" fmla="*/ 5984543 w 6128435"/>
              <a:gd name="connsiteY151-20128" fmla="*/ 6811016 h 6858000"/>
              <a:gd name="connsiteX152-20129" fmla="*/ 5981802 w 6128435"/>
              <a:gd name="connsiteY152-20130" fmla="*/ 6838578 h 6858000"/>
              <a:gd name="connsiteX153-20131" fmla="*/ 5979671 w 6128435"/>
              <a:gd name="connsiteY153-20132" fmla="*/ 6858000 h 6858000"/>
              <a:gd name="connsiteX154-20133" fmla="*/ 0 w 6128435"/>
              <a:gd name="connsiteY154-20134" fmla="*/ 6858000 h 6858000"/>
              <a:gd name="connsiteX155-20135" fmla="*/ 0 w 6128435"/>
              <a:gd name="connsiteY155-20136" fmla="*/ 0 h 6858000"/>
              <a:gd name="connsiteX0-20137" fmla="*/ 0 w 6128435"/>
              <a:gd name="connsiteY0-20138" fmla="*/ 0 h 6858000"/>
              <a:gd name="connsiteX1-20139" fmla="*/ 4965888 w 6128435"/>
              <a:gd name="connsiteY1-20140" fmla="*/ 0 h 6858000"/>
              <a:gd name="connsiteX2-20141" fmla="*/ 4967767 w 6128435"/>
              <a:gd name="connsiteY2-20142" fmla="*/ 7930 h 6858000"/>
              <a:gd name="connsiteX3-20143" fmla="*/ 4979444 w 6128435"/>
              <a:gd name="connsiteY3-20144" fmla="*/ 43921 h 6858000"/>
              <a:gd name="connsiteX4-20145" fmla="*/ 5021173 w 6128435"/>
              <a:gd name="connsiteY4-20146" fmla="*/ 123738 h 6858000"/>
              <a:gd name="connsiteX5-20147" fmla="*/ 5075458 w 6128435"/>
              <a:gd name="connsiteY5-20148" fmla="*/ 264355 h 6858000"/>
              <a:gd name="connsiteX6-20149" fmla="*/ 5081175 w 6128435"/>
              <a:gd name="connsiteY6-20150" fmla="*/ 277448 h 6858000"/>
              <a:gd name="connsiteX7-20151" fmla="*/ 5097011 w 6128435"/>
              <a:gd name="connsiteY7-20152" fmla="*/ 355616 h 6858000"/>
              <a:gd name="connsiteX8-20153" fmla="*/ 5130982 w 6128435"/>
              <a:gd name="connsiteY8-20154" fmla="*/ 412030 h 6858000"/>
              <a:gd name="connsiteX9-20155" fmla="*/ 5153000 w 6128435"/>
              <a:gd name="connsiteY9-20156" fmla="*/ 507134 h 6858000"/>
              <a:gd name="connsiteX10-20157" fmla="*/ 5171282 w 6128435"/>
              <a:gd name="connsiteY10-20158" fmla="*/ 602071 h 6858000"/>
              <a:gd name="connsiteX11-20159" fmla="*/ 5176196 w 6128435"/>
              <a:gd name="connsiteY11-20160" fmla="*/ 636822 h 6858000"/>
              <a:gd name="connsiteX12-20161" fmla="*/ 5189051 w 6128435"/>
              <a:gd name="connsiteY12-20162" fmla="*/ 782518 h 6858000"/>
              <a:gd name="connsiteX13-20163" fmla="*/ 5210428 w 6128435"/>
              <a:gd name="connsiteY13-20164" fmla="*/ 815772 h 6858000"/>
              <a:gd name="connsiteX14-20165" fmla="*/ 5221088 w 6128435"/>
              <a:gd name="connsiteY14-20166" fmla="*/ 860193 h 6858000"/>
              <a:gd name="connsiteX15-20167" fmla="*/ 5230806 w 6128435"/>
              <a:gd name="connsiteY15-20168" fmla="*/ 961354 h 6858000"/>
              <a:gd name="connsiteX16-20169" fmla="*/ 5201018 w 6128435"/>
              <a:gd name="connsiteY16-20170" fmla="*/ 1095027 h 6858000"/>
              <a:gd name="connsiteX17-20171" fmla="*/ 5202153 w 6128435"/>
              <a:gd name="connsiteY17-20172" fmla="*/ 1133224 h 6858000"/>
              <a:gd name="connsiteX18-20173" fmla="*/ 5207370 w 6128435"/>
              <a:gd name="connsiteY18-20174" fmla="*/ 1138097 h 6858000"/>
              <a:gd name="connsiteX19-20175" fmla="*/ 5189234 w 6128435"/>
              <a:gd name="connsiteY19-20176" fmla="*/ 1193495 h 6858000"/>
              <a:gd name="connsiteX20-20177" fmla="*/ 5202769 w 6128435"/>
              <a:gd name="connsiteY20-20178" fmla="*/ 1269450 h 6858000"/>
              <a:gd name="connsiteX21-20179" fmla="*/ 5225968 w 6128435"/>
              <a:gd name="connsiteY21-20180" fmla="*/ 1357994 h 6858000"/>
              <a:gd name="connsiteX22-20181" fmla="*/ 5233819 w 6128435"/>
              <a:gd name="connsiteY22-20182" fmla="*/ 1380922 h 6858000"/>
              <a:gd name="connsiteX23-20183" fmla="*/ 5237226 w 6128435"/>
              <a:gd name="connsiteY23-20184" fmla="*/ 1441327 h 6858000"/>
              <a:gd name="connsiteX24-20185" fmla="*/ 5255653 w 6128435"/>
              <a:gd name="connsiteY24-20186" fmla="*/ 1524712 h 6858000"/>
              <a:gd name="connsiteX25-20187" fmla="*/ 5263491 w 6128435"/>
              <a:gd name="connsiteY25-20188" fmla="*/ 1642938 h 6858000"/>
              <a:gd name="connsiteX26-20189" fmla="*/ 5261314 w 6128435"/>
              <a:gd name="connsiteY26-20190" fmla="*/ 1689177 h 6858000"/>
              <a:gd name="connsiteX27-20191" fmla="*/ 5259788 w 6128435"/>
              <a:gd name="connsiteY27-20192" fmla="*/ 1768516 h 6858000"/>
              <a:gd name="connsiteX28-20193" fmla="*/ 5255696 w 6128435"/>
              <a:gd name="connsiteY28-20194" fmla="*/ 1953770 h 6858000"/>
              <a:gd name="connsiteX29-20195" fmla="*/ 5252592 w 6128435"/>
              <a:gd name="connsiteY29-20196" fmla="*/ 2092210 h 6858000"/>
              <a:gd name="connsiteX30-20197" fmla="*/ 5264303 w 6128435"/>
              <a:gd name="connsiteY30-20198" fmla="*/ 2225157 h 6858000"/>
              <a:gd name="connsiteX31-20199" fmla="*/ 5254949 w 6128435"/>
              <a:gd name="connsiteY31-20200" fmla="*/ 2236160 h 6858000"/>
              <a:gd name="connsiteX32-20201" fmla="*/ 5250104 w 6128435"/>
              <a:gd name="connsiteY32-20202" fmla="*/ 2249166 h 6858000"/>
              <a:gd name="connsiteX33-20203" fmla="*/ 5251214 w 6128435"/>
              <a:gd name="connsiteY33-20204" fmla="*/ 2250944 h 6858000"/>
              <a:gd name="connsiteX34-20205" fmla="*/ 5250644 w 6128435"/>
              <a:gd name="connsiteY34-20206" fmla="*/ 2266619 h 6858000"/>
              <a:gd name="connsiteX35-20207" fmla="*/ 5293877 w 6128435"/>
              <a:gd name="connsiteY35-20208" fmla="*/ 2368649 h 6858000"/>
              <a:gd name="connsiteX36-20209" fmla="*/ 5311338 w 6128435"/>
              <a:gd name="connsiteY36-20210" fmla="*/ 2404034 h 6858000"/>
              <a:gd name="connsiteX37-20211" fmla="*/ 5338366 w 6128435"/>
              <a:gd name="connsiteY37-20212" fmla="*/ 2465052 h 6858000"/>
              <a:gd name="connsiteX38-20213" fmla="*/ 5371263 w 6128435"/>
              <a:gd name="connsiteY38-20214" fmla="*/ 2586413 h 6858000"/>
              <a:gd name="connsiteX39-20215" fmla="*/ 5407503 w 6128435"/>
              <a:gd name="connsiteY39-20216" fmla="*/ 2786290 h 6858000"/>
              <a:gd name="connsiteX40-20217" fmla="*/ 5407356 w 6128435"/>
              <a:gd name="connsiteY40-20218" fmla="*/ 2787545 h 6858000"/>
              <a:gd name="connsiteX41-20219" fmla="*/ 5411130 w 6128435"/>
              <a:gd name="connsiteY41-20220" fmla="*/ 2788640 h 6858000"/>
              <a:gd name="connsiteX42-20221" fmla="*/ 5416439 w 6128435"/>
              <a:gd name="connsiteY42-20222" fmla="*/ 2805666 h 6858000"/>
              <a:gd name="connsiteX43-20223" fmla="*/ 5416589 w 6128435"/>
              <a:gd name="connsiteY43-20224" fmla="*/ 2810822 h 6858000"/>
              <a:gd name="connsiteX44-20225" fmla="*/ 5418542 w 6128435"/>
              <a:gd name="connsiteY44-20226" fmla="*/ 2817745 h 6858000"/>
              <a:gd name="connsiteX45-20227" fmla="*/ 5418847 w 6128435"/>
              <a:gd name="connsiteY45-20228" fmla="*/ 2817825 h 6858000"/>
              <a:gd name="connsiteX46-20229" fmla="*/ 5457023 w 6128435"/>
              <a:gd name="connsiteY46-20230" fmla="*/ 2858292 h 6858000"/>
              <a:gd name="connsiteX47-20231" fmla="*/ 5479298 w 6128435"/>
              <a:gd name="connsiteY47-20232" fmla="*/ 2947791 h 6858000"/>
              <a:gd name="connsiteX48-20233" fmla="*/ 5481770 w 6128435"/>
              <a:gd name="connsiteY48-20234" fmla="*/ 2951352 h 6858000"/>
              <a:gd name="connsiteX49-20235" fmla="*/ 5482045 w 6128435"/>
              <a:gd name="connsiteY49-20236" fmla="*/ 2984371 h 6858000"/>
              <a:gd name="connsiteX50-20237" fmla="*/ 5482415 w 6128435"/>
              <a:gd name="connsiteY50-20238" fmla="*/ 3004079 h 6858000"/>
              <a:gd name="connsiteX51-20239" fmla="*/ 5503944 w 6128435"/>
              <a:gd name="connsiteY51-20240" fmla="*/ 3123335 h 6858000"/>
              <a:gd name="connsiteX52-20241" fmla="*/ 5516007 w 6128435"/>
              <a:gd name="connsiteY52-20242" fmla="*/ 3258473 h 6858000"/>
              <a:gd name="connsiteX53-20243" fmla="*/ 5566839 w 6128435"/>
              <a:gd name="connsiteY53-20244" fmla="*/ 3345295 h 6858000"/>
              <a:gd name="connsiteX54-20245" fmla="*/ 5589758 w 6128435"/>
              <a:gd name="connsiteY54-20246" fmla="*/ 3506453 h 6858000"/>
              <a:gd name="connsiteX55-20247" fmla="*/ 5596144 w 6128435"/>
              <a:gd name="connsiteY55-20248" fmla="*/ 3534624 h 6858000"/>
              <a:gd name="connsiteX56-20249" fmla="*/ 5597750 w 6128435"/>
              <a:gd name="connsiteY56-20250" fmla="*/ 3534129 h 6858000"/>
              <a:gd name="connsiteX57-20251" fmla="*/ 5599700 w 6128435"/>
              <a:gd name="connsiteY57-20252" fmla="*/ 3547221 h 6858000"/>
              <a:gd name="connsiteX58-20253" fmla="*/ 5615031 w 6128435"/>
              <a:gd name="connsiteY58-20254" fmla="*/ 3557482 h 6858000"/>
              <a:gd name="connsiteX59-20255" fmla="*/ 5618377 w 6128435"/>
              <a:gd name="connsiteY59-20256" fmla="*/ 3588431 h 6858000"/>
              <a:gd name="connsiteX60-20257" fmla="*/ 5612155 w 6128435"/>
              <a:gd name="connsiteY60-20258" fmla="*/ 3589869 h 6858000"/>
              <a:gd name="connsiteX61-20259" fmla="*/ 5620843 w 6128435"/>
              <a:gd name="connsiteY61-20260" fmla="*/ 3606745 h 6858000"/>
              <a:gd name="connsiteX62-20261" fmla="*/ 5655472 w 6128435"/>
              <a:gd name="connsiteY62-20262" fmla="*/ 3678877 h 6858000"/>
              <a:gd name="connsiteX63-20263" fmla="*/ 5680448 w 6128435"/>
              <a:gd name="connsiteY63-20264" fmla="*/ 3717760 h 6858000"/>
              <a:gd name="connsiteX64-20265" fmla="*/ 5683015 w 6128435"/>
              <a:gd name="connsiteY64-20266" fmla="*/ 3762025 h 6858000"/>
              <a:gd name="connsiteX65-20267" fmla="*/ 5696643 w 6128435"/>
              <a:gd name="connsiteY65-20268" fmla="*/ 3773888 h 6858000"/>
              <a:gd name="connsiteX66-20269" fmla="*/ 5699203 w 6128435"/>
              <a:gd name="connsiteY66-20270" fmla="*/ 3775823 h 6858000"/>
              <a:gd name="connsiteX67-20271" fmla="*/ 5704824 w 6128435"/>
              <a:gd name="connsiteY67-20272" fmla="*/ 3785966 h 6858000"/>
              <a:gd name="connsiteX68-20273" fmla="*/ 5712204 w 6128435"/>
              <a:gd name="connsiteY68-20274" fmla="*/ 3785830 h 6858000"/>
              <a:gd name="connsiteX69-20275" fmla="*/ 5724816 w 6128435"/>
              <a:gd name="connsiteY69-20276" fmla="*/ 3798949 h 6858000"/>
              <a:gd name="connsiteX70-20277" fmla="*/ 5733539 w 6128435"/>
              <a:gd name="connsiteY70-20278" fmla="*/ 3818457 h 6858000"/>
              <a:gd name="connsiteX71-20279" fmla="*/ 5768491 w 6128435"/>
              <a:gd name="connsiteY71-20280" fmla="*/ 3914399 h 6858000"/>
              <a:gd name="connsiteX72-20281" fmla="*/ 5793123 w 6128435"/>
              <a:gd name="connsiteY72-20282" fmla="*/ 3969952 h 6858000"/>
              <a:gd name="connsiteX73-20283" fmla="*/ 5808321 w 6128435"/>
              <a:gd name="connsiteY73-20284" fmla="*/ 3988153 h 6858000"/>
              <a:gd name="connsiteX74-20285" fmla="*/ 5825621 w 6128435"/>
              <a:gd name="connsiteY74-20286" fmla="*/ 4015525 h 6858000"/>
              <a:gd name="connsiteX75-20287" fmla="*/ 5860672 w 6128435"/>
              <a:gd name="connsiteY75-20288" fmla="*/ 4061579 h 6858000"/>
              <a:gd name="connsiteX76-20289" fmla="*/ 5872173 w 6128435"/>
              <a:gd name="connsiteY76-20290" fmla="*/ 4088497 h 6858000"/>
              <a:gd name="connsiteX77-20291" fmla="*/ 5883705 w 6128435"/>
              <a:gd name="connsiteY77-20292" fmla="*/ 4101899 h 6858000"/>
              <a:gd name="connsiteX78-20293" fmla="*/ 5885314 w 6128435"/>
              <a:gd name="connsiteY78-20294" fmla="*/ 4108387 h 6858000"/>
              <a:gd name="connsiteX79-20295" fmla="*/ 5894095 w 6128435"/>
              <a:gd name="connsiteY79-20296" fmla="*/ 4128857 h 6858000"/>
              <a:gd name="connsiteX80-20297" fmla="*/ 5898339 w 6128435"/>
              <a:gd name="connsiteY80-20298" fmla="*/ 4140800 h 6858000"/>
              <a:gd name="connsiteX81-20299" fmla="*/ 5899734 w 6128435"/>
              <a:gd name="connsiteY81-20300" fmla="*/ 4145632 h 6858000"/>
              <a:gd name="connsiteX82-20301" fmla="*/ 5903513 w 6128435"/>
              <a:gd name="connsiteY82-20302" fmla="*/ 4187661 h 6858000"/>
              <a:gd name="connsiteX83-20303" fmla="*/ 5917114 w 6128435"/>
              <a:gd name="connsiteY83-20304" fmla="*/ 4213096 h 6858000"/>
              <a:gd name="connsiteX84-20305" fmla="*/ 5921153 w 6128435"/>
              <a:gd name="connsiteY84-20306" fmla="*/ 4236222 h 6858000"/>
              <a:gd name="connsiteX85-20307" fmla="*/ 5924233 w 6128435"/>
              <a:gd name="connsiteY85-20308" fmla="*/ 4242060 h 6858000"/>
              <a:gd name="connsiteX86-20309" fmla="*/ 5928910 w 6128435"/>
              <a:gd name="connsiteY86-20310" fmla="*/ 4300973 h 6858000"/>
              <a:gd name="connsiteX87-20311" fmla="*/ 5939320 w 6128435"/>
              <a:gd name="connsiteY87-20312" fmla="*/ 4340435 h 6858000"/>
              <a:gd name="connsiteX88-20313" fmla="*/ 5946705 w 6128435"/>
              <a:gd name="connsiteY88-20314" fmla="*/ 4428051 h 6858000"/>
              <a:gd name="connsiteX89-20315" fmla="*/ 5949261 w 6128435"/>
              <a:gd name="connsiteY89-20316" fmla="*/ 4449185 h 6858000"/>
              <a:gd name="connsiteX90-20317" fmla="*/ 5957504 w 6128435"/>
              <a:gd name="connsiteY90-20318" fmla="*/ 4465911 h 6858000"/>
              <a:gd name="connsiteX91-20319" fmla="*/ 5964689 w 6128435"/>
              <a:gd name="connsiteY91-20320" fmla="*/ 4468532 h 6858000"/>
              <a:gd name="connsiteX92-20321" fmla="*/ 5967062 w 6128435"/>
              <a:gd name="connsiteY92-20322" fmla="*/ 4479923 h 6858000"/>
              <a:gd name="connsiteX93-20323" fmla="*/ 5968960 w 6128435"/>
              <a:gd name="connsiteY93-20324" fmla="*/ 4482655 h 6858000"/>
              <a:gd name="connsiteX94-20325" fmla="*/ 5978567 w 6128435"/>
              <a:gd name="connsiteY94-20326" fmla="*/ 4498605 h 6858000"/>
              <a:gd name="connsiteX95-20327" fmla="*/ 5980106 w 6128435"/>
              <a:gd name="connsiteY95-20328" fmla="*/ 4585087 h 6858000"/>
              <a:gd name="connsiteX96-20329" fmla="*/ 5998138 w 6128435"/>
              <a:gd name="connsiteY96-20330" fmla="*/ 4697518 h 6858000"/>
              <a:gd name="connsiteX97-20331" fmla="*/ 6013516 w 6128435"/>
              <a:gd name="connsiteY97-20332" fmla="*/ 4786619 h 6858000"/>
              <a:gd name="connsiteX98-20333" fmla="*/ 6025404 w 6128435"/>
              <a:gd name="connsiteY98-20334" fmla="*/ 4858148 h 6858000"/>
              <a:gd name="connsiteX99-20335" fmla="*/ 6007749 w 6128435"/>
              <a:gd name="connsiteY99-20336" fmla="*/ 4964715 h 6858000"/>
              <a:gd name="connsiteX100-20337" fmla="*/ 6005269 w 6128435"/>
              <a:gd name="connsiteY100-20338" fmla="*/ 5150567 h 6858000"/>
              <a:gd name="connsiteX101-20339" fmla="*/ 6001127 w 6128435"/>
              <a:gd name="connsiteY101-20340" fmla="*/ 5164609 h 6858000"/>
              <a:gd name="connsiteX102-20341" fmla="*/ 5996647 w 6128435"/>
              <a:gd name="connsiteY102-20342" fmla="*/ 5185640 h 6858000"/>
              <a:gd name="connsiteX103-20343" fmla="*/ 5998514 w 6128435"/>
              <a:gd name="connsiteY103-20344" fmla="*/ 5189673 h 6858000"/>
              <a:gd name="connsiteX104-20345" fmla="*/ 5995970 w 6128435"/>
              <a:gd name="connsiteY104-20346" fmla="*/ 5221547 h 6858000"/>
              <a:gd name="connsiteX105-20347" fmla="*/ 5997218 w 6128435"/>
              <a:gd name="connsiteY105-20348" fmla="*/ 5222031 h 6858000"/>
              <a:gd name="connsiteX106-20349" fmla="*/ 6002116 w 6128435"/>
              <a:gd name="connsiteY106-20350" fmla="*/ 5231223 h 6858000"/>
              <a:gd name="connsiteX107-20351" fmla="*/ 6008541 w 6128435"/>
              <a:gd name="connsiteY107-20352" fmla="*/ 5248680 h 6858000"/>
              <a:gd name="connsiteX108-20353" fmla="*/ 6039260 w 6128435"/>
              <a:gd name="connsiteY108-20354" fmla="*/ 5289518 h 6858000"/>
              <a:gd name="connsiteX109-20355" fmla="*/ 6036748 w 6128435"/>
              <a:gd name="connsiteY109-20356" fmla="*/ 5322752 h 6858000"/>
              <a:gd name="connsiteX110-20357" fmla="*/ 6036943 w 6128435"/>
              <a:gd name="connsiteY110-20358" fmla="*/ 5329480 h 6858000"/>
              <a:gd name="connsiteX111-20359" fmla="*/ 6037236 w 6128435"/>
              <a:gd name="connsiteY111-20360" fmla="*/ 5329634 h 6858000"/>
              <a:gd name="connsiteX112-20361" fmla="*/ 6038019 w 6128435"/>
              <a:gd name="connsiteY112-20362" fmla="*/ 5336764 h 6858000"/>
              <a:gd name="connsiteX113-20363" fmla="*/ 6037298 w 6128435"/>
              <a:gd name="connsiteY113-20364" fmla="*/ 5341753 h 6858000"/>
              <a:gd name="connsiteX114-20365" fmla="*/ 6037677 w 6128435"/>
              <a:gd name="connsiteY114-20366" fmla="*/ 5354807 h 6858000"/>
              <a:gd name="connsiteX115-20367" fmla="*/ 6039728 w 6128435"/>
              <a:gd name="connsiteY115-20368" fmla="*/ 5359416 h 6858000"/>
              <a:gd name="connsiteX116-20369" fmla="*/ 6043311 w 6128435"/>
              <a:gd name="connsiteY116-20370" fmla="*/ 5361407 h 6858000"/>
              <a:gd name="connsiteX117-20371" fmla="*/ 6042954 w 6128435"/>
              <a:gd name="connsiteY117-20372" fmla="*/ 5362576 h 6858000"/>
              <a:gd name="connsiteX118-20373" fmla="*/ 6053435 w 6128435"/>
              <a:gd name="connsiteY118-20374" fmla="*/ 5387547 h 6858000"/>
              <a:gd name="connsiteX119-20375" fmla="*/ 6065933 w 6128435"/>
              <a:gd name="connsiteY119-20376" fmla="*/ 5443002 h 6858000"/>
              <a:gd name="connsiteX120-20377" fmla="*/ 6068640 w 6128435"/>
              <a:gd name="connsiteY120-20378" fmla="*/ 5474503 h 6858000"/>
              <a:gd name="connsiteX121-20379" fmla="*/ 6080922 w 6128435"/>
              <a:gd name="connsiteY121-20380" fmla="*/ 5561070 h 6858000"/>
              <a:gd name="connsiteX122-20381" fmla="*/ 6096949 w 6128435"/>
              <a:gd name="connsiteY122-20382" fmla="*/ 5648179 h 6858000"/>
              <a:gd name="connsiteX123-20383" fmla="*/ 6125703 w 6128435"/>
              <a:gd name="connsiteY123-20384" fmla="*/ 5692894 h 6858000"/>
              <a:gd name="connsiteX124-20385" fmla="*/ 6126670 w 6128435"/>
              <a:gd name="connsiteY124-20386" fmla="*/ 5697882 h 6858000"/>
              <a:gd name="connsiteX125-20387" fmla="*/ 6124061 w 6128435"/>
              <a:gd name="connsiteY125-20388" fmla="*/ 5710294 h 6858000"/>
              <a:gd name="connsiteX126-20389" fmla="*/ 6122213 w 6128435"/>
              <a:gd name="connsiteY126-20390" fmla="*/ 5714762 h 6858000"/>
              <a:gd name="connsiteX127-20391" fmla="*/ 6121353 w 6128435"/>
              <a:gd name="connsiteY127-20392" fmla="*/ 5721725 h 6858000"/>
              <a:gd name="connsiteX128-20393" fmla="*/ 6121607 w 6128435"/>
              <a:gd name="connsiteY128-20394" fmla="*/ 5721959 h 6858000"/>
              <a:gd name="connsiteX129-20395" fmla="*/ 6120262 w 6128435"/>
              <a:gd name="connsiteY129-20396" fmla="*/ 5728358 h 6858000"/>
              <a:gd name="connsiteX130-20397" fmla="*/ 6110194 w 6128435"/>
              <a:gd name="connsiteY130-20398" fmla="*/ 5758853 h 6858000"/>
              <a:gd name="connsiteX131-20399" fmla="*/ 6127519 w 6128435"/>
              <a:gd name="connsiteY131-20400" fmla="*/ 5865775 h 6858000"/>
              <a:gd name="connsiteX132-20401" fmla="*/ 6128435 w 6128435"/>
              <a:gd name="connsiteY132-20402" fmla="*/ 5870164 h 6858000"/>
              <a:gd name="connsiteX133-20403" fmla="*/ 6119217 w 6128435"/>
              <a:gd name="connsiteY133-20404" fmla="*/ 5888542 h 6858000"/>
              <a:gd name="connsiteX134-20405" fmla="*/ 6115966 w 6128435"/>
              <a:gd name="connsiteY134-20406" fmla="*/ 5898387 h 6858000"/>
              <a:gd name="connsiteX135-20407" fmla="*/ 6102493 w 6128435"/>
              <a:gd name="connsiteY135-20408" fmla="*/ 5928602 h 6858000"/>
              <a:gd name="connsiteX136-20409" fmla="*/ 6056863 w 6128435"/>
              <a:gd name="connsiteY136-20410" fmla="*/ 6000643 h 6858000"/>
              <a:gd name="connsiteX137-20411" fmla="*/ 6045436 w 6128435"/>
              <a:gd name="connsiteY137-20412" fmla="*/ 6124480 h 6858000"/>
              <a:gd name="connsiteX138-20413" fmla="*/ 6030489 w 6128435"/>
              <a:gd name="connsiteY138-20414" fmla="*/ 6317666 h 6858000"/>
              <a:gd name="connsiteX139-20415" fmla="*/ 6007492 w 6128435"/>
              <a:gd name="connsiteY139-20416" fmla="*/ 6440818 h 6858000"/>
              <a:gd name="connsiteX140-20417" fmla="*/ 6009467 w 6128435"/>
              <a:gd name="connsiteY140-20418" fmla="*/ 6487076 h 6858000"/>
              <a:gd name="connsiteX141-20419" fmla="*/ 5995064 w 6128435"/>
              <a:gd name="connsiteY141-20420" fmla="*/ 6540791 h 6858000"/>
              <a:gd name="connsiteX142-20421" fmla="*/ 5996309 w 6128435"/>
              <a:gd name="connsiteY142-20422" fmla="*/ 6543961 h 6858000"/>
              <a:gd name="connsiteX143-20423" fmla="*/ 5996048 w 6128435"/>
              <a:gd name="connsiteY143-20424" fmla="*/ 6555444 h 6858000"/>
              <a:gd name="connsiteX144-20425" fmla="*/ 6002524 w 6128435"/>
              <a:gd name="connsiteY144-20426" fmla="*/ 6560188 h 6858000"/>
              <a:gd name="connsiteX145-20427" fmla="*/ 6006823 w 6128435"/>
              <a:gd name="connsiteY145-20428" fmla="*/ 6578546 h 6858000"/>
              <a:gd name="connsiteX146-20429" fmla="*/ 6004510 w 6128435"/>
              <a:gd name="connsiteY146-20430" fmla="*/ 6599256 h 6858000"/>
              <a:gd name="connsiteX147-20431" fmla="*/ 5986207 w 6128435"/>
              <a:gd name="connsiteY147-20432" fmla="*/ 6695855 h 6858000"/>
              <a:gd name="connsiteX148-20433" fmla="*/ 5979428 w 6128435"/>
              <a:gd name="connsiteY148-20434" fmla="*/ 6754678 h 6858000"/>
              <a:gd name="connsiteX149-20435" fmla="*/ 5983398 w 6128435"/>
              <a:gd name="connsiteY149-20436" fmla="*/ 6778641 h 6858000"/>
              <a:gd name="connsiteX150-20437" fmla="*/ 5984543 w 6128435"/>
              <a:gd name="connsiteY150-20438" fmla="*/ 6811016 h 6858000"/>
              <a:gd name="connsiteX151-20439" fmla="*/ 5981802 w 6128435"/>
              <a:gd name="connsiteY151-20440" fmla="*/ 6838578 h 6858000"/>
              <a:gd name="connsiteX152-20441" fmla="*/ 5979671 w 6128435"/>
              <a:gd name="connsiteY152-20442" fmla="*/ 6858000 h 6858000"/>
              <a:gd name="connsiteX153-20443" fmla="*/ 0 w 6128435"/>
              <a:gd name="connsiteY153-20444" fmla="*/ 6858000 h 6858000"/>
              <a:gd name="connsiteX154-20445" fmla="*/ 0 w 6128435"/>
              <a:gd name="connsiteY154-20446" fmla="*/ 0 h 6858000"/>
              <a:gd name="connsiteX0-20447" fmla="*/ 0 w 6128435"/>
              <a:gd name="connsiteY0-20448" fmla="*/ 0 h 6858000"/>
              <a:gd name="connsiteX1-20449" fmla="*/ 4965888 w 6128435"/>
              <a:gd name="connsiteY1-20450" fmla="*/ 0 h 6858000"/>
              <a:gd name="connsiteX2-20451" fmla="*/ 4967767 w 6128435"/>
              <a:gd name="connsiteY2-20452" fmla="*/ 7930 h 6858000"/>
              <a:gd name="connsiteX3-20453" fmla="*/ 4979444 w 6128435"/>
              <a:gd name="connsiteY3-20454" fmla="*/ 43921 h 6858000"/>
              <a:gd name="connsiteX4-20455" fmla="*/ 5021173 w 6128435"/>
              <a:gd name="connsiteY4-20456" fmla="*/ 123738 h 6858000"/>
              <a:gd name="connsiteX5-20457" fmla="*/ 5075458 w 6128435"/>
              <a:gd name="connsiteY5-20458" fmla="*/ 264355 h 6858000"/>
              <a:gd name="connsiteX6-20459" fmla="*/ 5081175 w 6128435"/>
              <a:gd name="connsiteY6-20460" fmla="*/ 277448 h 6858000"/>
              <a:gd name="connsiteX7-20461" fmla="*/ 5097011 w 6128435"/>
              <a:gd name="connsiteY7-20462" fmla="*/ 355616 h 6858000"/>
              <a:gd name="connsiteX8-20463" fmla="*/ 5130982 w 6128435"/>
              <a:gd name="connsiteY8-20464" fmla="*/ 412030 h 6858000"/>
              <a:gd name="connsiteX9-20465" fmla="*/ 5153000 w 6128435"/>
              <a:gd name="connsiteY9-20466" fmla="*/ 507134 h 6858000"/>
              <a:gd name="connsiteX10-20467" fmla="*/ 5171282 w 6128435"/>
              <a:gd name="connsiteY10-20468" fmla="*/ 602071 h 6858000"/>
              <a:gd name="connsiteX11-20469" fmla="*/ 5176196 w 6128435"/>
              <a:gd name="connsiteY11-20470" fmla="*/ 636822 h 6858000"/>
              <a:gd name="connsiteX12-20471" fmla="*/ 5189051 w 6128435"/>
              <a:gd name="connsiteY12-20472" fmla="*/ 782518 h 6858000"/>
              <a:gd name="connsiteX13-20473" fmla="*/ 5210428 w 6128435"/>
              <a:gd name="connsiteY13-20474" fmla="*/ 815772 h 6858000"/>
              <a:gd name="connsiteX14-20475" fmla="*/ 5221088 w 6128435"/>
              <a:gd name="connsiteY14-20476" fmla="*/ 860193 h 6858000"/>
              <a:gd name="connsiteX15-20477" fmla="*/ 5230806 w 6128435"/>
              <a:gd name="connsiteY15-20478" fmla="*/ 961354 h 6858000"/>
              <a:gd name="connsiteX16-20479" fmla="*/ 5201018 w 6128435"/>
              <a:gd name="connsiteY16-20480" fmla="*/ 1095027 h 6858000"/>
              <a:gd name="connsiteX17-20481" fmla="*/ 5202153 w 6128435"/>
              <a:gd name="connsiteY17-20482" fmla="*/ 1133224 h 6858000"/>
              <a:gd name="connsiteX18-20483" fmla="*/ 5207370 w 6128435"/>
              <a:gd name="connsiteY18-20484" fmla="*/ 1138097 h 6858000"/>
              <a:gd name="connsiteX19-20485" fmla="*/ 5189234 w 6128435"/>
              <a:gd name="connsiteY19-20486" fmla="*/ 1193495 h 6858000"/>
              <a:gd name="connsiteX20-20487" fmla="*/ 5202769 w 6128435"/>
              <a:gd name="connsiteY20-20488" fmla="*/ 1269450 h 6858000"/>
              <a:gd name="connsiteX21-20489" fmla="*/ 5225968 w 6128435"/>
              <a:gd name="connsiteY21-20490" fmla="*/ 1357994 h 6858000"/>
              <a:gd name="connsiteX22-20491" fmla="*/ 5233819 w 6128435"/>
              <a:gd name="connsiteY22-20492" fmla="*/ 1380922 h 6858000"/>
              <a:gd name="connsiteX23-20493" fmla="*/ 5237226 w 6128435"/>
              <a:gd name="connsiteY23-20494" fmla="*/ 1441327 h 6858000"/>
              <a:gd name="connsiteX24-20495" fmla="*/ 5255653 w 6128435"/>
              <a:gd name="connsiteY24-20496" fmla="*/ 1524712 h 6858000"/>
              <a:gd name="connsiteX25-20497" fmla="*/ 5263491 w 6128435"/>
              <a:gd name="connsiteY25-20498" fmla="*/ 1642938 h 6858000"/>
              <a:gd name="connsiteX26-20499" fmla="*/ 5261314 w 6128435"/>
              <a:gd name="connsiteY26-20500" fmla="*/ 1689177 h 6858000"/>
              <a:gd name="connsiteX27-20501" fmla="*/ 5259788 w 6128435"/>
              <a:gd name="connsiteY27-20502" fmla="*/ 1768516 h 6858000"/>
              <a:gd name="connsiteX28-20503" fmla="*/ 5255696 w 6128435"/>
              <a:gd name="connsiteY28-20504" fmla="*/ 1953770 h 6858000"/>
              <a:gd name="connsiteX29-20505" fmla="*/ 5252592 w 6128435"/>
              <a:gd name="connsiteY29-20506" fmla="*/ 2092210 h 6858000"/>
              <a:gd name="connsiteX30-20507" fmla="*/ 5264303 w 6128435"/>
              <a:gd name="connsiteY30-20508" fmla="*/ 2225157 h 6858000"/>
              <a:gd name="connsiteX31-20509" fmla="*/ 5254949 w 6128435"/>
              <a:gd name="connsiteY31-20510" fmla="*/ 2236160 h 6858000"/>
              <a:gd name="connsiteX32-20511" fmla="*/ 5250104 w 6128435"/>
              <a:gd name="connsiteY32-20512" fmla="*/ 2249166 h 6858000"/>
              <a:gd name="connsiteX33-20513" fmla="*/ 5251214 w 6128435"/>
              <a:gd name="connsiteY33-20514" fmla="*/ 2250944 h 6858000"/>
              <a:gd name="connsiteX34-20515" fmla="*/ 5250644 w 6128435"/>
              <a:gd name="connsiteY34-20516" fmla="*/ 2266619 h 6858000"/>
              <a:gd name="connsiteX35-20517" fmla="*/ 5293877 w 6128435"/>
              <a:gd name="connsiteY35-20518" fmla="*/ 2368649 h 6858000"/>
              <a:gd name="connsiteX36-20519" fmla="*/ 5311338 w 6128435"/>
              <a:gd name="connsiteY36-20520" fmla="*/ 2404034 h 6858000"/>
              <a:gd name="connsiteX37-20521" fmla="*/ 5338366 w 6128435"/>
              <a:gd name="connsiteY37-20522" fmla="*/ 2465052 h 6858000"/>
              <a:gd name="connsiteX38-20523" fmla="*/ 5371263 w 6128435"/>
              <a:gd name="connsiteY38-20524" fmla="*/ 2586413 h 6858000"/>
              <a:gd name="connsiteX39-20525" fmla="*/ 5407503 w 6128435"/>
              <a:gd name="connsiteY39-20526" fmla="*/ 2786290 h 6858000"/>
              <a:gd name="connsiteX40-20527" fmla="*/ 5407356 w 6128435"/>
              <a:gd name="connsiteY40-20528" fmla="*/ 2787545 h 6858000"/>
              <a:gd name="connsiteX41-20529" fmla="*/ 5411130 w 6128435"/>
              <a:gd name="connsiteY41-20530" fmla="*/ 2788640 h 6858000"/>
              <a:gd name="connsiteX42-20531" fmla="*/ 5416439 w 6128435"/>
              <a:gd name="connsiteY42-20532" fmla="*/ 2805666 h 6858000"/>
              <a:gd name="connsiteX43-20533" fmla="*/ 5416589 w 6128435"/>
              <a:gd name="connsiteY43-20534" fmla="*/ 2810822 h 6858000"/>
              <a:gd name="connsiteX44-20535" fmla="*/ 5418542 w 6128435"/>
              <a:gd name="connsiteY44-20536" fmla="*/ 2817745 h 6858000"/>
              <a:gd name="connsiteX45-20537" fmla="*/ 5418847 w 6128435"/>
              <a:gd name="connsiteY45-20538" fmla="*/ 2817825 h 6858000"/>
              <a:gd name="connsiteX46-20539" fmla="*/ 5457023 w 6128435"/>
              <a:gd name="connsiteY46-20540" fmla="*/ 2858292 h 6858000"/>
              <a:gd name="connsiteX47-20541" fmla="*/ 5479298 w 6128435"/>
              <a:gd name="connsiteY47-20542" fmla="*/ 2947791 h 6858000"/>
              <a:gd name="connsiteX48-20543" fmla="*/ 5481770 w 6128435"/>
              <a:gd name="connsiteY48-20544" fmla="*/ 2951352 h 6858000"/>
              <a:gd name="connsiteX49-20545" fmla="*/ 5482045 w 6128435"/>
              <a:gd name="connsiteY49-20546" fmla="*/ 2984371 h 6858000"/>
              <a:gd name="connsiteX50-20547" fmla="*/ 5482415 w 6128435"/>
              <a:gd name="connsiteY50-20548" fmla="*/ 3004079 h 6858000"/>
              <a:gd name="connsiteX51-20549" fmla="*/ 5503944 w 6128435"/>
              <a:gd name="connsiteY51-20550" fmla="*/ 3123335 h 6858000"/>
              <a:gd name="connsiteX52-20551" fmla="*/ 5516007 w 6128435"/>
              <a:gd name="connsiteY52-20552" fmla="*/ 3258473 h 6858000"/>
              <a:gd name="connsiteX53-20553" fmla="*/ 5566839 w 6128435"/>
              <a:gd name="connsiteY53-20554" fmla="*/ 3345295 h 6858000"/>
              <a:gd name="connsiteX54-20555" fmla="*/ 5589758 w 6128435"/>
              <a:gd name="connsiteY54-20556" fmla="*/ 3506453 h 6858000"/>
              <a:gd name="connsiteX55-20557" fmla="*/ 5596144 w 6128435"/>
              <a:gd name="connsiteY55-20558" fmla="*/ 3534624 h 6858000"/>
              <a:gd name="connsiteX56-20559" fmla="*/ 5597750 w 6128435"/>
              <a:gd name="connsiteY56-20560" fmla="*/ 3534129 h 6858000"/>
              <a:gd name="connsiteX57-20561" fmla="*/ 5599700 w 6128435"/>
              <a:gd name="connsiteY57-20562" fmla="*/ 3547221 h 6858000"/>
              <a:gd name="connsiteX58-20563" fmla="*/ 5615031 w 6128435"/>
              <a:gd name="connsiteY58-20564" fmla="*/ 3557482 h 6858000"/>
              <a:gd name="connsiteX59-20565" fmla="*/ 5618377 w 6128435"/>
              <a:gd name="connsiteY59-20566" fmla="*/ 3588431 h 6858000"/>
              <a:gd name="connsiteX60-20567" fmla="*/ 5612155 w 6128435"/>
              <a:gd name="connsiteY60-20568" fmla="*/ 3589869 h 6858000"/>
              <a:gd name="connsiteX61-20569" fmla="*/ 5620843 w 6128435"/>
              <a:gd name="connsiteY61-20570" fmla="*/ 3606745 h 6858000"/>
              <a:gd name="connsiteX62-20571" fmla="*/ 5655472 w 6128435"/>
              <a:gd name="connsiteY62-20572" fmla="*/ 3678877 h 6858000"/>
              <a:gd name="connsiteX63-20573" fmla="*/ 5680448 w 6128435"/>
              <a:gd name="connsiteY63-20574" fmla="*/ 3717760 h 6858000"/>
              <a:gd name="connsiteX64-20575" fmla="*/ 5683015 w 6128435"/>
              <a:gd name="connsiteY64-20576" fmla="*/ 3762025 h 6858000"/>
              <a:gd name="connsiteX65-20577" fmla="*/ 5696643 w 6128435"/>
              <a:gd name="connsiteY65-20578" fmla="*/ 3773888 h 6858000"/>
              <a:gd name="connsiteX66-20579" fmla="*/ 5699203 w 6128435"/>
              <a:gd name="connsiteY66-20580" fmla="*/ 3775823 h 6858000"/>
              <a:gd name="connsiteX67-20581" fmla="*/ 5704824 w 6128435"/>
              <a:gd name="connsiteY67-20582" fmla="*/ 3785966 h 6858000"/>
              <a:gd name="connsiteX68-20583" fmla="*/ 5712204 w 6128435"/>
              <a:gd name="connsiteY68-20584" fmla="*/ 3785830 h 6858000"/>
              <a:gd name="connsiteX69-20585" fmla="*/ 5724816 w 6128435"/>
              <a:gd name="connsiteY69-20586" fmla="*/ 3798949 h 6858000"/>
              <a:gd name="connsiteX70-20587" fmla="*/ 5733539 w 6128435"/>
              <a:gd name="connsiteY70-20588" fmla="*/ 3818457 h 6858000"/>
              <a:gd name="connsiteX71-20589" fmla="*/ 5768491 w 6128435"/>
              <a:gd name="connsiteY71-20590" fmla="*/ 3914399 h 6858000"/>
              <a:gd name="connsiteX72-20591" fmla="*/ 5793123 w 6128435"/>
              <a:gd name="connsiteY72-20592" fmla="*/ 3969952 h 6858000"/>
              <a:gd name="connsiteX73-20593" fmla="*/ 5808321 w 6128435"/>
              <a:gd name="connsiteY73-20594" fmla="*/ 3988153 h 6858000"/>
              <a:gd name="connsiteX74-20595" fmla="*/ 5825621 w 6128435"/>
              <a:gd name="connsiteY74-20596" fmla="*/ 4015525 h 6858000"/>
              <a:gd name="connsiteX75-20597" fmla="*/ 5860672 w 6128435"/>
              <a:gd name="connsiteY75-20598" fmla="*/ 4061579 h 6858000"/>
              <a:gd name="connsiteX76-20599" fmla="*/ 5872173 w 6128435"/>
              <a:gd name="connsiteY76-20600" fmla="*/ 4088497 h 6858000"/>
              <a:gd name="connsiteX77-20601" fmla="*/ 5883705 w 6128435"/>
              <a:gd name="connsiteY77-20602" fmla="*/ 4101899 h 6858000"/>
              <a:gd name="connsiteX78-20603" fmla="*/ 5885314 w 6128435"/>
              <a:gd name="connsiteY78-20604" fmla="*/ 4108387 h 6858000"/>
              <a:gd name="connsiteX79-20605" fmla="*/ 5894095 w 6128435"/>
              <a:gd name="connsiteY79-20606" fmla="*/ 4128857 h 6858000"/>
              <a:gd name="connsiteX80-20607" fmla="*/ 5898339 w 6128435"/>
              <a:gd name="connsiteY80-20608" fmla="*/ 4140800 h 6858000"/>
              <a:gd name="connsiteX81-20609" fmla="*/ 5899734 w 6128435"/>
              <a:gd name="connsiteY81-20610" fmla="*/ 4145632 h 6858000"/>
              <a:gd name="connsiteX82-20611" fmla="*/ 5903513 w 6128435"/>
              <a:gd name="connsiteY82-20612" fmla="*/ 4187661 h 6858000"/>
              <a:gd name="connsiteX83-20613" fmla="*/ 5917114 w 6128435"/>
              <a:gd name="connsiteY83-20614" fmla="*/ 4213096 h 6858000"/>
              <a:gd name="connsiteX84-20615" fmla="*/ 5921153 w 6128435"/>
              <a:gd name="connsiteY84-20616" fmla="*/ 4236222 h 6858000"/>
              <a:gd name="connsiteX85-20617" fmla="*/ 5924233 w 6128435"/>
              <a:gd name="connsiteY85-20618" fmla="*/ 4242060 h 6858000"/>
              <a:gd name="connsiteX86-20619" fmla="*/ 5928910 w 6128435"/>
              <a:gd name="connsiteY86-20620" fmla="*/ 4300973 h 6858000"/>
              <a:gd name="connsiteX87-20621" fmla="*/ 5939320 w 6128435"/>
              <a:gd name="connsiteY87-20622" fmla="*/ 4340435 h 6858000"/>
              <a:gd name="connsiteX88-20623" fmla="*/ 5946705 w 6128435"/>
              <a:gd name="connsiteY88-20624" fmla="*/ 4428051 h 6858000"/>
              <a:gd name="connsiteX89-20625" fmla="*/ 5949261 w 6128435"/>
              <a:gd name="connsiteY89-20626" fmla="*/ 4449185 h 6858000"/>
              <a:gd name="connsiteX90-20627" fmla="*/ 5957504 w 6128435"/>
              <a:gd name="connsiteY90-20628" fmla="*/ 4465911 h 6858000"/>
              <a:gd name="connsiteX91-20629" fmla="*/ 5964689 w 6128435"/>
              <a:gd name="connsiteY91-20630" fmla="*/ 4468532 h 6858000"/>
              <a:gd name="connsiteX92-20631" fmla="*/ 5967062 w 6128435"/>
              <a:gd name="connsiteY92-20632" fmla="*/ 4479923 h 6858000"/>
              <a:gd name="connsiteX93-20633" fmla="*/ 5968960 w 6128435"/>
              <a:gd name="connsiteY93-20634" fmla="*/ 4482655 h 6858000"/>
              <a:gd name="connsiteX94-20635" fmla="*/ 5978567 w 6128435"/>
              <a:gd name="connsiteY94-20636" fmla="*/ 4498605 h 6858000"/>
              <a:gd name="connsiteX95-20637" fmla="*/ 5980106 w 6128435"/>
              <a:gd name="connsiteY95-20638" fmla="*/ 4585087 h 6858000"/>
              <a:gd name="connsiteX96-20639" fmla="*/ 5998138 w 6128435"/>
              <a:gd name="connsiteY96-20640" fmla="*/ 4697518 h 6858000"/>
              <a:gd name="connsiteX97-20641" fmla="*/ 6013516 w 6128435"/>
              <a:gd name="connsiteY97-20642" fmla="*/ 4786619 h 6858000"/>
              <a:gd name="connsiteX98-20643" fmla="*/ 6025404 w 6128435"/>
              <a:gd name="connsiteY98-20644" fmla="*/ 4858148 h 6858000"/>
              <a:gd name="connsiteX99-20645" fmla="*/ 6007749 w 6128435"/>
              <a:gd name="connsiteY99-20646" fmla="*/ 4964715 h 6858000"/>
              <a:gd name="connsiteX100-20647" fmla="*/ 6005269 w 6128435"/>
              <a:gd name="connsiteY100-20648" fmla="*/ 5150567 h 6858000"/>
              <a:gd name="connsiteX101-20649" fmla="*/ 6001127 w 6128435"/>
              <a:gd name="connsiteY101-20650" fmla="*/ 5164609 h 6858000"/>
              <a:gd name="connsiteX102-20651" fmla="*/ 5996647 w 6128435"/>
              <a:gd name="connsiteY102-20652" fmla="*/ 5185640 h 6858000"/>
              <a:gd name="connsiteX103-20653" fmla="*/ 5998514 w 6128435"/>
              <a:gd name="connsiteY103-20654" fmla="*/ 5189673 h 6858000"/>
              <a:gd name="connsiteX104-20655" fmla="*/ 5995970 w 6128435"/>
              <a:gd name="connsiteY104-20656" fmla="*/ 5221547 h 6858000"/>
              <a:gd name="connsiteX105-20657" fmla="*/ 5997218 w 6128435"/>
              <a:gd name="connsiteY105-20658" fmla="*/ 5222031 h 6858000"/>
              <a:gd name="connsiteX106-20659" fmla="*/ 6002116 w 6128435"/>
              <a:gd name="connsiteY106-20660" fmla="*/ 5231223 h 6858000"/>
              <a:gd name="connsiteX107-20661" fmla="*/ 6008541 w 6128435"/>
              <a:gd name="connsiteY107-20662" fmla="*/ 5248680 h 6858000"/>
              <a:gd name="connsiteX108-20663" fmla="*/ 6039260 w 6128435"/>
              <a:gd name="connsiteY108-20664" fmla="*/ 5289518 h 6858000"/>
              <a:gd name="connsiteX109-20665" fmla="*/ 6036748 w 6128435"/>
              <a:gd name="connsiteY109-20666" fmla="*/ 5322752 h 6858000"/>
              <a:gd name="connsiteX110-20667" fmla="*/ 6036943 w 6128435"/>
              <a:gd name="connsiteY110-20668" fmla="*/ 5329480 h 6858000"/>
              <a:gd name="connsiteX111-20669" fmla="*/ 6037236 w 6128435"/>
              <a:gd name="connsiteY111-20670" fmla="*/ 5329634 h 6858000"/>
              <a:gd name="connsiteX112-20671" fmla="*/ 6038019 w 6128435"/>
              <a:gd name="connsiteY112-20672" fmla="*/ 5336764 h 6858000"/>
              <a:gd name="connsiteX113-20673" fmla="*/ 6037298 w 6128435"/>
              <a:gd name="connsiteY113-20674" fmla="*/ 5341753 h 6858000"/>
              <a:gd name="connsiteX114-20675" fmla="*/ 6037677 w 6128435"/>
              <a:gd name="connsiteY114-20676" fmla="*/ 5354807 h 6858000"/>
              <a:gd name="connsiteX115-20677" fmla="*/ 6039728 w 6128435"/>
              <a:gd name="connsiteY115-20678" fmla="*/ 5359416 h 6858000"/>
              <a:gd name="connsiteX116-20679" fmla="*/ 6043311 w 6128435"/>
              <a:gd name="connsiteY116-20680" fmla="*/ 5361407 h 6858000"/>
              <a:gd name="connsiteX117-20681" fmla="*/ 6042954 w 6128435"/>
              <a:gd name="connsiteY117-20682" fmla="*/ 5362576 h 6858000"/>
              <a:gd name="connsiteX118-20683" fmla="*/ 6053435 w 6128435"/>
              <a:gd name="connsiteY118-20684" fmla="*/ 5387547 h 6858000"/>
              <a:gd name="connsiteX119-20685" fmla="*/ 6065933 w 6128435"/>
              <a:gd name="connsiteY119-20686" fmla="*/ 5443002 h 6858000"/>
              <a:gd name="connsiteX120-20687" fmla="*/ 6068640 w 6128435"/>
              <a:gd name="connsiteY120-20688" fmla="*/ 5474503 h 6858000"/>
              <a:gd name="connsiteX121-20689" fmla="*/ 6080922 w 6128435"/>
              <a:gd name="connsiteY121-20690" fmla="*/ 5561070 h 6858000"/>
              <a:gd name="connsiteX122-20691" fmla="*/ 6096949 w 6128435"/>
              <a:gd name="connsiteY122-20692" fmla="*/ 5648179 h 6858000"/>
              <a:gd name="connsiteX123-20693" fmla="*/ 6125703 w 6128435"/>
              <a:gd name="connsiteY123-20694" fmla="*/ 5692894 h 6858000"/>
              <a:gd name="connsiteX124-20695" fmla="*/ 6126670 w 6128435"/>
              <a:gd name="connsiteY124-20696" fmla="*/ 5697882 h 6858000"/>
              <a:gd name="connsiteX125-20697" fmla="*/ 6124061 w 6128435"/>
              <a:gd name="connsiteY125-20698" fmla="*/ 5710294 h 6858000"/>
              <a:gd name="connsiteX126-20699" fmla="*/ 6122213 w 6128435"/>
              <a:gd name="connsiteY126-20700" fmla="*/ 5714762 h 6858000"/>
              <a:gd name="connsiteX127-20701" fmla="*/ 6121353 w 6128435"/>
              <a:gd name="connsiteY127-20702" fmla="*/ 5721725 h 6858000"/>
              <a:gd name="connsiteX128-20703" fmla="*/ 6121607 w 6128435"/>
              <a:gd name="connsiteY128-20704" fmla="*/ 5721959 h 6858000"/>
              <a:gd name="connsiteX129-20705" fmla="*/ 6120262 w 6128435"/>
              <a:gd name="connsiteY129-20706" fmla="*/ 5728358 h 6858000"/>
              <a:gd name="connsiteX130-20707" fmla="*/ 6110194 w 6128435"/>
              <a:gd name="connsiteY130-20708" fmla="*/ 5758853 h 6858000"/>
              <a:gd name="connsiteX131-20709" fmla="*/ 6127519 w 6128435"/>
              <a:gd name="connsiteY131-20710" fmla="*/ 5865775 h 6858000"/>
              <a:gd name="connsiteX132-20711" fmla="*/ 6128435 w 6128435"/>
              <a:gd name="connsiteY132-20712" fmla="*/ 5870164 h 6858000"/>
              <a:gd name="connsiteX133-20713" fmla="*/ 6119217 w 6128435"/>
              <a:gd name="connsiteY133-20714" fmla="*/ 5888542 h 6858000"/>
              <a:gd name="connsiteX134-20715" fmla="*/ 6102493 w 6128435"/>
              <a:gd name="connsiteY134-20716" fmla="*/ 5928602 h 6858000"/>
              <a:gd name="connsiteX135-20717" fmla="*/ 6056863 w 6128435"/>
              <a:gd name="connsiteY135-20718" fmla="*/ 6000643 h 6858000"/>
              <a:gd name="connsiteX136-20719" fmla="*/ 6045436 w 6128435"/>
              <a:gd name="connsiteY136-20720" fmla="*/ 6124480 h 6858000"/>
              <a:gd name="connsiteX137-20721" fmla="*/ 6030489 w 6128435"/>
              <a:gd name="connsiteY137-20722" fmla="*/ 6317666 h 6858000"/>
              <a:gd name="connsiteX138-20723" fmla="*/ 6007492 w 6128435"/>
              <a:gd name="connsiteY138-20724" fmla="*/ 6440818 h 6858000"/>
              <a:gd name="connsiteX139-20725" fmla="*/ 6009467 w 6128435"/>
              <a:gd name="connsiteY139-20726" fmla="*/ 6487076 h 6858000"/>
              <a:gd name="connsiteX140-20727" fmla="*/ 5995064 w 6128435"/>
              <a:gd name="connsiteY140-20728" fmla="*/ 6540791 h 6858000"/>
              <a:gd name="connsiteX141-20729" fmla="*/ 5996309 w 6128435"/>
              <a:gd name="connsiteY141-20730" fmla="*/ 6543961 h 6858000"/>
              <a:gd name="connsiteX142-20731" fmla="*/ 5996048 w 6128435"/>
              <a:gd name="connsiteY142-20732" fmla="*/ 6555444 h 6858000"/>
              <a:gd name="connsiteX143-20733" fmla="*/ 6002524 w 6128435"/>
              <a:gd name="connsiteY143-20734" fmla="*/ 6560188 h 6858000"/>
              <a:gd name="connsiteX144-20735" fmla="*/ 6006823 w 6128435"/>
              <a:gd name="connsiteY144-20736" fmla="*/ 6578546 h 6858000"/>
              <a:gd name="connsiteX145-20737" fmla="*/ 6004510 w 6128435"/>
              <a:gd name="connsiteY145-20738" fmla="*/ 6599256 h 6858000"/>
              <a:gd name="connsiteX146-20739" fmla="*/ 5986207 w 6128435"/>
              <a:gd name="connsiteY146-20740" fmla="*/ 6695855 h 6858000"/>
              <a:gd name="connsiteX147-20741" fmla="*/ 5979428 w 6128435"/>
              <a:gd name="connsiteY147-20742" fmla="*/ 6754678 h 6858000"/>
              <a:gd name="connsiteX148-20743" fmla="*/ 5983398 w 6128435"/>
              <a:gd name="connsiteY148-20744" fmla="*/ 6778641 h 6858000"/>
              <a:gd name="connsiteX149-20745" fmla="*/ 5984543 w 6128435"/>
              <a:gd name="connsiteY149-20746" fmla="*/ 6811016 h 6858000"/>
              <a:gd name="connsiteX150-20747" fmla="*/ 5981802 w 6128435"/>
              <a:gd name="connsiteY150-20748" fmla="*/ 6838578 h 6858000"/>
              <a:gd name="connsiteX151-20749" fmla="*/ 5979671 w 6128435"/>
              <a:gd name="connsiteY151-20750" fmla="*/ 6858000 h 6858000"/>
              <a:gd name="connsiteX152-20751" fmla="*/ 0 w 6128435"/>
              <a:gd name="connsiteY152-20752" fmla="*/ 6858000 h 6858000"/>
              <a:gd name="connsiteX153-20753" fmla="*/ 0 w 6128435"/>
              <a:gd name="connsiteY153-20754" fmla="*/ 0 h 6858000"/>
              <a:gd name="connsiteX0-20755" fmla="*/ 0 w 6127519"/>
              <a:gd name="connsiteY0-20756" fmla="*/ 0 h 6858000"/>
              <a:gd name="connsiteX1-20757" fmla="*/ 4965888 w 6127519"/>
              <a:gd name="connsiteY1-20758" fmla="*/ 0 h 6858000"/>
              <a:gd name="connsiteX2-20759" fmla="*/ 4967767 w 6127519"/>
              <a:gd name="connsiteY2-20760" fmla="*/ 7930 h 6858000"/>
              <a:gd name="connsiteX3-20761" fmla="*/ 4979444 w 6127519"/>
              <a:gd name="connsiteY3-20762" fmla="*/ 43921 h 6858000"/>
              <a:gd name="connsiteX4-20763" fmla="*/ 5021173 w 6127519"/>
              <a:gd name="connsiteY4-20764" fmla="*/ 123738 h 6858000"/>
              <a:gd name="connsiteX5-20765" fmla="*/ 5075458 w 6127519"/>
              <a:gd name="connsiteY5-20766" fmla="*/ 264355 h 6858000"/>
              <a:gd name="connsiteX6-20767" fmla="*/ 5081175 w 6127519"/>
              <a:gd name="connsiteY6-20768" fmla="*/ 277448 h 6858000"/>
              <a:gd name="connsiteX7-20769" fmla="*/ 5097011 w 6127519"/>
              <a:gd name="connsiteY7-20770" fmla="*/ 355616 h 6858000"/>
              <a:gd name="connsiteX8-20771" fmla="*/ 5130982 w 6127519"/>
              <a:gd name="connsiteY8-20772" fmla="*/ 412030 h 6858000"/>
              <a:gd name="connsiteX9-20773" fmla="*/ 5153000 w 6127519"/>
              <a:gd name="connsiteY9-20774" fmla="*/ 507134 h 6858000"/>
              <a:gd name="connsiteX10-20775" fmla="*/ 5171282 w 6127519"/>
              <a:gd name="connsiteY10-20776" fmla="*/ 602071 h 6858000"/>
              <a:gd name="connsiteX11-20777" fmla="*/ 5176196 w 6127519"/>
              <a:gd name="connsiteY11-20778" fmla="*/ 636822 h 6858000"/>
              <a:gd name="connsiteX12-20779" fmla="*/ 5189051 w 6127519"/>
              <a:gd name="connsiteY12-20780" fmla="*/ 782518 h 6858000"/>
              <a:gd name="connsiteX13-20781" fmla="*/ 5210428 w 6127519"/>
              <a:gd name="connsiteY13-20782" fmla="*/ 815772 h 6858000"/>
              <a:gd name="connsiteX14-20783" fmla="*/ 5221088 w 6127519"/>
              <a:gd name="connsiteY14-20784" fmla="*/ 860193 h 6858000"/>
              <a:gd name="connsiteX15-20785" fmla="*/ 5230806 w 6127519"/>
              <a:gd name="connsiteY15-20786" fmla="*/ 961354 h 6858000"/>
              <a:gd name="connsiteX16-20787" fmla="*/ 5201018 w 6127519"/>
              <a:gd name="connsiteY16-20788" fmla="*/ 1095027 h 6858000"/>
              <a:gd name="connsiteX17-20789" fmla="*/ 5202153 w 6127519"/>
              <a:gd name="connsiteY17-20790" fmla="*/ 1133224 h 6858000"/>
              <a:gd name="connsiteX18-20791" fmla="*/ 5207370 w 6127519"/>
              <a:gd name="connsiteY18-20792" fmla="*/ 1138097 h 6858000"/>
              <a:gd name="connsiteX19-20793" fmla="*/ 5189234 w 6127519"/>
              <a:gd name="connsiteY19-20794" fmla="*/ 1193495 h 6858000"/>
              <a:gd name="connsiteX20-20795" fmla="*/ 5202769 w 6127519"/>
              <a:gd name="connsiteY20-20796" fmla="*/ 1269450 h 6858000"/>
              <a:gd name="connsiteX21-20797" fmla="*/ 5225968 w 6127519"/>
              <a:gd name="connsiteY21-20798" fmla="*/ 1357994 h 6858000"/>
              <a:gd name="connsiteX22-20799" fmla="*/ 5233819 w 6127519"/>
              <a:gd name="connsiteY22-20800" fmla="*/ 1380922 h 6858000"/>
              <a:gd name="connsiteX23-20801" fmla="*/ 5237226 w 6127519"/>
              <a:gd name="connsiteY23-20802" fmla="*/ 1441327 h 6858000"/>
              <a:gd name="connsiteX24-20803" fmla="*/ 5255653 w 6127519"/>
              <a:gd name="connsiteY24-20804" fmla="*/ 1524712 h 6858000"/>
              <a:gd name="connsiteX25-20805" fmla="*/ 5263491 w 6127519"/>
              <a:gd name="connsiteY25-20806" fmla="*/ 1642938 h 6858000"/>
              <a:gd name="connsiteX26-20807" fmla="*/ 5261314 w 6127519"/>
              <a:gd name="connsiteY26-20808" fmla="*/ 1689177 h 6858000"/>
              <a:gd name="connsiteX27-20809" fmla="*/ 5259788 w 6127519"/>
              <a:gd name="connsiteY27-20810" fmla="*/ 1768516 h 6858000"/>
              <a:gd name="connsiteX28-20811" fmla="*/ 5255696 w 6127519"/>
              <a:gd name="connsiteY28-20812" fmla="*/ 1953770 h 6858000"/>
              <a:gd name="connsiteX29-20813" fmla="*/ 5252592 w 6127519"/>
              <a:gd name="connsiteY29-20814" fmla="*/ 2092210 h 6858000"/>
              <a:gd name="connsiteX30-20815" fmla="*/ 5264303 w 6127519"/>
              <a:gd name="connsiteY30-20816" fmla="*/ 2225157 h 6858000"/>
              <a:gd name="connsiteX31-20817" fmla="*/ 5254949 w 6127519"/>
              <a:gd name="connsiteY31-20818" fmla="*/ 2236160 h 6858000"/>
              <a:gd name="connsiteX32-20819" fmla="*/ 5250104 w 6127519"/>
              <a:gd name="connsiteY32-20820" fmla="*/ 2249166 h 6858000"/>
              <a:gd name="connsiteX33-20821" fmla="*/ 5251214 w 6127519"/>
              <a:gd name="connsiteY33-20822" fmla="*/ 2250944 h 6858000"/>
              <a:gd name="connsiteX34-20823" fmla="*/ 5250644 w 6127519"/>
              <a:gd name="connsiteY34-20824" fmla="*/ 2266619 h 6858000"/>
              <a:gd name="connsiteX35-20825" fmla="*/ 5293877 w 6127519"/>
              <a:gd name="connsiteY35-20826" fmla="*/ 2368649 h 6858000"/>
              <a:gd name="connsiteX36-20827" fmla="*/ 5311338 w 6127519"/>
              <a:gd name="connsiteY36-20828" fmla="*/ 2404034 h 6858000"/>
              <a:gd name="connsiteX37-20829" fmla="*/ 5338366 w 6127519"/>
              <a:gd name="connsiteY37-20830" fmla="*/ 2465052 h 6858000"/>
              <a:gd name="connsiteX38-20831" fmla="*/ 5371263 w 6127519"/>
              <a:gd name="connsiteY38-20832" fmla="*/ 2586413 h 6858000"/>
              <a:gd name="connsiteX39-20833" fmla="*/ 5407503 w 6127519"/>
              <a:gd name="connsiteY39-20834" fmla="*/ 2786290 h 6858000"/>
              <a:gd name="connsiteX40-20835" fmla="*/ 5407356 w 6127519"/>
              <a:gd name="connsiteY40-20836" fmla="*/ 2787545 h 6858000"/>
              <a:gd name="connsiteX41-20837" fmla="*/ 5411130 w 6127519"/>
              <a:gd name="connsiteY41-20838" fmla="*/ 2788640 h 6858000"/>
              <a:gd name="connsiteX42-20839" fmla="*/ 5416439 w 6127519"/>
              <a:gd name="connsiteY42-20840" fmla="*/ 2805666 h 6858000"/>
              <a:gd name="connsiteX43-20841" fmla="*/ 5416589 w 6127519"/>
              <a:gd name="connsiteY43-20842" fmla="*/ 2810822 h 6858000"/>
              <a:gd name="connsiteX44-20843" fmla="*/ 5418542 w 6127519"/>
              <a:gd name="connsiteY44-20844" fmla="*/ 2817745 h 6858000"/>
              <a:gd name="connsiteX45-20845" fmla="*/ 5418847 w 6127519"/>
              <a:gd name="connsiteY45-20846" fmla="*/ 2817825 h 6858000"/>
              <a:gd name="connsiteX46-20847" fmla="*/ 5457023 w 6127519"/>
              <a:gd name="connsiteY46-20848" fmla="*/ 2858292 h 6858000"/>
              <a:gd name="connsiteX47-20849" fmla="*/ 5479298 w 6127519"/>
              <a:gd name="connsiteY47-20850" fmla="*/ 2947791 h 6858000"/>
              <a:gd name="connsiteX48-20851" fmla="*/ 5481770 w 6127519"/>
              <a:gd name="connsiteY48-20852" fmla="*/ 2951352 h 6858000"/>
              <a:gd name="connsiteX49-20853" fmla="*/ 5482045 w 6127519"/>
              <a:gd name="connsiteY49-20854" fmla="*/ 2984371 h 6858000"/>
              <a:gd name="connsiteX50-20855" fmla="*/ 5482415 w 6127519"/>
              <a:gd name="connsiteY50-20856" fmla="*/ 3004079 h 6858000"/>
              <a:gd name="connsiteX51-20857" fmla="*/ 5503944 w 6127519"/>
              <a:gd name="connsiteY51-20858" fmla="*/ 3123335 h 6858000"/>
              <a:gd name="connsiteX52-20859" fmla="*/ 5516007 w 6127519"/>
              <a:gd name="connsiteY52-20860" fmla="*/ 3258473 h 6858000"/>
              <a:gd name="connsiteX53-20861" fmla="*/ 5566839 w 6127519"/>
              <a:gd name="connsiteY53-20862" fmla="*/ 3345295 h 6858000"/>
              <a:gd name="connsiteX54-20863" fmla="*/ 5589758 w 6127519"/>
              <a:gd name="connsiteY54-20864" fmla="*/ 3506453 h 6858000"/>
              <a:gd name="connsiteX55-20865" fmla="*/ 5596144 w 6127519"/>
              <a:gd name="connsiteY55-20866" fmla="*/ 3534624 h 6858000"/>
              <a:gd name="connsiteX56-20867" fmla="*/ 5597750 w 6127519"/>
              <a:gd name="connsiteY56-20868" fmla="*/ 3534129 h 6858000"/>
              <a:gd name="connsiteX57-20869" fmla="*/ 5599700 w 6127519"/>
              <a:gd name="connsiteY57-20870" fmla="*/ 3547221 h 6858000"/>
              <a:gd name="connsiteX58-20871" fmla="*/ 5615031 w 6127519"/>
              <a:gd name="connsiteY58-20872" fmla="*/ 3557482 h 6858000"/>
              <a:gd name="connsiteX59-20873" fmla="*/ 5618377 w 6127519"/>
              <a:gd name="connsiteY59-20874" fmla="*/ 3588431 h 6858000"/>
              <a:gd name="connsiteX60-20875" fmla="*/ 5612155 w 6127519"/>
              <a:gd name="connsiteY60-20876" fmla="*/ 3589869 h 6858000"/>
              <a:gd name="connsiteX61-20877" fmla="*/ 5620843 w 6127519"/>
              <a:gd name="connsiteY61-20878" fmla="*/ 3606745 h 6858000"/>
              <a:gd name="connsiteX62-20879" fmla="*/ 5655472 w 6127519"/>
              <a:gd name="connsiteY62-20880" fmla="*/ 3678877 h 6858000"/>
              <a:gd name="connsiteX63-20881" fmla="*/ 5680448 w 6127519"/>
              <a:gd name="connsiteY63-20882" fmla="*/ 3717760 h 6858000"/>
              <a:gd name="connsiteX64-20883" fmla="*/ 5683015 w 6127519"/>
              <a:gd name="connsiteY64-20884" fmla="*/ 3762025 h 6858000"/>
              <a:gd name="connsiteX65-20885" fmla="*/ 5696643 w 6127519"/>
              <a:gd name="connsiteY65-20886" fmla="*/ 3773888 h 6858000"/>
              <a:gd name="connsiteX66-20887" fmla="*/ 5699203 w 6127519"/>
              <a:gd name="connsiteY66-20888" fmla="*/ 3775823 h 6858000"/>
              <a:gd name="connsiteX67-20889" fmla="*/ 5704824 w 6127519"/>
              <a:gd name="connsiteY67-20890" fmla="*/ 3785966 h 6858000"/>
              <a:gd name="connsiteX68-20891" fmla="*/ 5712204 w 6127519"/>
              <a:gd name="connsiteY68-20892" fmla="*/ 3785830 h 6858000"/>
              <a:gd name="connsiteX69-20893" fmla="*/ 5724816 w 6127519"/>
              <a:gd name="connsiteY69-20894" fmla="*/ 3798949 h 6858000"/>
              <a:gd name="connsiteX70-20895" fmla="*/ 5733539 w 6127519"/>
              <a:gd name="connsiteY70-20896" fmla="*/ 3818457 h 6858000"/>
              <a:gd name="connsiteX71-20897" fmla="*/ 5768491 w 6127519"/>
              <a:gd name="connsiteY71-20898" fmla="*/ 3914399 h 6858000"/>
              <a:gd name="connsiteX72-20899" fmla="*/ 5793123 w 6127519"/>
              <a:gd name="connsiteY72-20900" fmla="*/ 3969952 h 6858000"/>
              <a:gd name="connsiteX73-20901" fmla="*/ 5808321 w 6127519"/>
              <a:gd name="connsiteY73-20902" fmla="*/ 3988153 h 6858000"/>
              <a:gd name="connsiteX74-20903" fmla="*/ 5825621 w 6127519"/>
              <a:gd name="connsiteY74-20904" fmla="*/ 4015525 h 6858000"/>
              <a:gd name="connsiteX75-20905" fmla="*/ 5860672 w 6127519"/>
              <a:gd name="connsiteY75-20906" fmla="*/ 4061579 h 6858000"/>
              <a:gd name="connsiteX76-20907" fmla="*/ 5872173 w 6127519"/>
              <a:gd name="connsiteY76-20908" fmla="*/ 4088497 h 6858000"/>
              <a:gd name="connsiteX77-20909" fmla="*/ 5883705 w 6127519"/>
              <a:gd name="connsiteY77-20910" fmla="*/ 4101899 h 6858000"/>
              <a:gd name="connsiteX78-20911" fmla="*/ 5885314 w 6127519"/>
              <a:gd name="connsiteY78-20912" fmla="*/ 4108387 h 6858000"/>
              <a:gd name="connsiteX79-20913" fmla="*/ 5894095 w 6127519"/>
              <a:gd name="connsiteY79-20914" fmla="*/ 4128857 h 6858000"/>
              <a:gd name="connsiteX80-20915" fmla="*/ 5898339 w 6127519"/>
              <a:gd name="connsiteY80-20916" fmla="*/ 4140800 h 6858000"/>
              <a:gd name="connsiteX81-20917" fmla="*/ 5899734 w 6127519"/>
              <a:gd name="connsiteY81-20918" fmla="*/ 4145632 h 6858000"/>
              <a:gd name="connsiteX82-20919" fmla="*/ 5903513 w 6127519"/>
              <a:gd name="connsiteY82-20920" fmla="*/ 4187661 h 6858000"/>
              <a:gd name="connsiteX83-20921" fmla="*/ 5917114 w 6127519"/>
              <a:gd name="connsiteY83-20922" fmla="*/ 4213096 h 6858000"/>
              <a:gd name="connsiteX84-20923" fmla="*/ 5921153 w 6127519"/>
              <a:gd name="connsiteY84-20924" fmla="*/ 4236222 h 6858000"/>
              <a:gd name="connsiteX85-20925" fmla="*/ 5924233 w 6127519"/>
              <a:gd name="connsiteY85-20926" fmla="*/ 4242060 h 6858000"/>
              <a:gd name="connsiteX86-20927" fmla="*/ 5928910 w 6127519"/>
              <a:gd name="connsiteY86-20928" fmla="*/ 4300973 h 6858000"/>
              <a:gd name="connsiteX87-20929" fmla="*/ 5939320 w 6127519"/>
              <a:gd name="connsiteY87-20930" fmla="*/ 4340435 h 6858000"/>
              <a:gd name="connsiteX88-20931" fmla="*/ 5946705 w 6127519"/>
              <a:gd name="connsiteY88-20932" fmla="*/ 4428051 h 6858000"/>
              <a:gd name="connsiteX89-20933" fmla="*/ 5949261 w 6127519"/>
              <a:gd name="connsiteY89-20934" fmla="*/ 4449185 h 6858000"/>
              <a:gd name="connsiteX90-20935" fmla="*/ 5957504 w 6127519"/>
              <a:gd name="connsiteY90-20936" fmla="*/ 4465911 h 6858000"/>
              <a:gd name="connsiteX91-20937" fmla="*/ 5964689 w 6127519"/>
              <a:gd name="connsiteY91-20938" fmla="*/ 4468532 h 6858000"/>
              <a:gd name="connsiteX92-20939" fmla="*/ 5967062 w 6127519"/>
              <a:gd name="connsiteY92-20940" fmla="*/ 4479923 h 6858000"/>
              <a:gd name="connsiteX93-20941" fmla="*/ 5968960 w 6127519"/>
              <a:gd name="connsiteY93-20942" fmla="*/ 4482655 h 6858000"/>
              <a:gd name="connsiteX94-20943" fmla="*/ 5978567 w 6127519"/>
              <a:gd name="connsiteY94-20944" fmla="*/ 4498605 h 6858000"/>
              <a:gd name="connsiteX95-20945" fmla="*/ 5980106 w 6127519"/>
              <a:gd name="connsiteY95-20946" fmla="*/ 4585087 h 6858000"/>
              <a:gd name="connsiteX96-20947" fmla="*/ 5998138 w 6127519"/>
              <a:gd name="connsiteY96-20948" fmla="*/ 4697518 h 6858000"/>
              <a:gd name="connsiteX97-20949" fmla="*/ 6013516 w 6127519"/>
              <a:gd name="connsiteY97-20950" fmla="*/ 4786619 h 6858000"/>
              <a:gd name="connsiteX98-20951" fmla="*/ 6025404 w 6127519"/>
              <a:gd name="connsiteY98-20952" fmla="*/ 4858148 h 6858000"/>
              <a:gd name="connsiteX99-20953" fmla="*/ 6007749 w 6127519"/>
              <a:gd name="connsiteY99-20954" fmla="*/ 4964715 h 6858000"/>
              <a:gd name="connsiteX100-20955" fmla="*/ 6005269 w 6127519"/>
              <a:gd name="connsiteY100-20956" fmla="*/ 5150567 h 6858000"/>
              <a:gd name="connsiteX101-20957" fmla="*/ 6001127 w 6127519"/>
              <a:gd name="connsiteY101-20958" fmla="*/ 5164609 h 6858000"/>
              <a:gd name="connsiteX102-20959" fmla="*/ 5996647 w 6127519"/>
              <a:gd name="connsiteY102-20960" fmla="*/ 5185640 h 6858000"/>
              <a:gd name="connsiteX103-20961" fmla="*/ 5998514 w 6127519"/>
              <a:gd name="connsiteY103-20962" fmla="*/ 5189673 h 6858000"/>
              <a:gd name="connsiteX104-20963" fmla="*/ 5995970 w 6127519"/>
              <a:gd name="connsiteY104-20964" fmla="*/ 5221547 h 6858000"/>
              <a:gd name="connsiteX105-20965" fmla="*/ 5997218 w 6127519"/>
              <a:gd name="connsiteY105-20966" fmla="*/ 5222031 h 6858000"/>
              <a:gd name="connsiteX106-20967" fmla="*/ 6002116 w 6127519"/>
              <a:gd name="connsiteY106-20968" fmla="*/ 5231223 h 6858000"/>
              <a:gd name="connsiteX107-20969" fmla="*/ 6008541 w 6127519"/>
              <a:gd name="connsiteY107-20970" fmla="*/ 5248680 h 6858000"/>
              <a:gd name="connsiteX108-20971" fmla="*/ 6039260 w 6127519"/>
              <a:gd name="connsiteY108-20972" fmla="*/ 5289518 h 6858000"/>
              <a:gd name="connsiteX109-20973" fmla="*/ 6036748 w 6127519"/>
              <a:gd name="connsiteY109-20974" fmla="*/ 5322752 h 6858000"/>
              <a:gd name="connsiteX110-20975" fmla="*/ 6036943 w 6127519"/>
              <a:gd name="connsiteY110-20976" fmla="*/ 5329480 h 6858000"/>
              <a:gd name="connsiteX111-20977" fmla="*/ 6037236 w 6127519"/>
              <a:gd name="connsiteY111-20978" fmla="*/ 5329634 h 6858000"/>
              <a:gd name="connsiteX112-20979" fmla="*/ 6038019 w 6127519"/>
              <a:gd name="connsiteY112-20980" fmla="*/ 5336764 h 6858000"/>
              <a:gd name="connsiteX113-20981" fmla="*/ 6037298 w 6127519"/>
              <a:gd name="connsiteY113-20982" fmla="*/ 5341753 h 6858000"/>
              <a:gd name="connsiteX114-20983" fmla="*/ 6037677 w 6127519"/>
              <a:gd name="connsiteY114-20984" fmla="*/ 5354807 h 6858000"/>
              <a:gd name="connsiteX115-20985" fmla="*/ 6039728 w 6127519"/>
              <a:gd name="connsiteY115-20986" fmla="*/ 5359416 h 6858000"/>
              <a:gd name="connsiteX116-20987" fmla="*/ 6043311 w 6127519"/>
              <a:gd name="connsiteY116-20988" fmla="*/ 5361407 h 6858000"/>
              <a:gd name="connsiteX117-20989" fmla="*/ 6042954 w 6127519"/>
              <a:gd name="connsiteY117-20990" fmla="*/ 5362576 h 6858000"/>
              <a:gd name="connsiteX118-20991" fmla="*/ 6053435 w 6127519"/>
              <a:gd name="connsiteY118-20992" fmla="*/ 5387547 h 6858000"/>
              <a:gd name="connsiteX119-20993" fmla="*/ 6065933 w 6127519"/>
              <a:gd name="connsiteY119-20994" fmla="*/ 5443002 h 6858000"/>
              <a:gd name="connsiteX120-20995" fmla="*/ 6068640 w 6127519"/>
              <a:gd name="connsiteY120-20996" fmla="*/ 5474503 h 6858000"/>
              <a:gd name="connsiteX121-20997" fmla="*/ 6080922 w 6127519"/>
              <a:gd name="connsiteY121-20998" fmla="*/ 5561070 h 6858000"/>
              <a:gd name="connsiteX122-20999" fmla="*/ 6096949 w 6127519"/>
              <a:gd name="connsiteY122-21000" fmla="*/ 5648179 h 6858000"/>
              <a:gd name="connsiteX123-21001" fmla="*/ 6125703 w 6127519"/>
              <a:gd name="connsiteY123-21002" fmla="*/ 5692894 h 6858000"/>
              <a:gd name="connsiteX124-21003" fmla="*/ 6126670 w 6127519"/>
              <a:gd name="connsiteY124-21004" fmla="*/ 5697882 h 6858000"/>
              <a:gd name="connsiteX125-21005" fmla="*/ 6124061 w 6127519"/>
              <a:gd name="connsiteY125-21006" fmla="*/ 5710294 h 6858000"/>
              <a:gd name="connsiteX126-21007" fmla="*/ 6122213 w 6127519"/>
              <a:gd name="connsiteY126-21008" fmla="*/ 5714762 h 6858000"/>
              <a:gd name="connsiteX127-21009" fmla="*/ 6121353 w 6127519"/>
              <a:gd name="connsiteY127-21010" fmla="*/ 5721725 h 6858000"/>
              <a:gd name="connsiteX128-21011" fmla="*/ 6121607 w 6127519"/>
              <a:gd name="connsiteY128-21012" fmla="*/ 5721959 h 6858000"/>
              <a:gd name="connsiteX129-21013" fmla="*/ 6120262 w 6127519"/>
              <a:gd name="connsiteY129-21014" fmla="*/ 5728358 h 6858000"/>
              <a:gd name="connsiteX130-21015" fmla="*/ 6110194 w 6127519"/>
              <a:gd name="connsiteY130-21016" fmla="*/ 5758853 h 6858000"/>
              <a:gd name="connsiteX131-21017" fmla="*/ 6127519 w 6127519"/>
              <a:gd name="connsiteY131-21018" fmla="*/ 5865775 h 6858000"/>
              <a:gd name="connsiteX132-21019" fmla="*/ 6119217 w 6127519"/>
              <a:gd name="connsiteY132-21020" fmla="*/ 5888542 h 6858000"/>
              <a:gd name="connsiteX133-21021" fmla="*/ 6102493 w 6127519"/>
              <a:gd name="connsiteY133-21022" fmla="*/ 5928602 h 6858000"/>
              <a:gd name="connsiteX134-21023" fmla="*/ 6056863 w 6127519"/>
              <a:gd name="connsiteY134-21024" fmla="*/ 6000643 h 6858000"/>
              <a:gd name="connsiteX135-21025" fmla="*/ 6045436 w 6127519"/>
              <a:gd name="connsiteY135-21026" fmla="*/ 6124480 h 6858000"/>
              <a:gd name="connsiteX136-21027" fmla="*/ 6030489 w 6127519"/>
              <a:gd name="connsiteY136-21028" fmla="*/ 6317666 h 6858000"/>
              <a:gd name="connsiteX137-21029" fmla="*/ 6007492 w 6127519"/>
              <a:gd name="connsiteY137-21030" fmla="*/ 6440818 h 6858000"/>
              <a:gd name="connsiteX138-21031" fmla="*/ 6009467 w 6127519"/>
              <a:gd name="connsiteY138-21032" fmla="*/ 6487076 h 6858000"/>
              <a:gd name="connsiteX139-21033" fmla="*/ 5995064 w 6127519"/>
              <a:gd name="connsiteY139-21034" fmla="*/ 6540791 h 6858000"/>
              <a:gd name="connsiteX140-21035" fmla="*/ 5996309 w 6127519"/>
              <a:gd name="connsiteY140-21036" fmla="*/ 6543961 h 6858000"/>
              <a:gd name="connsiteX141-21037" fmla="*/ 5996048 w 6127519"/>
              <a:gd name="connsiteY141-21038" fmla="*/ 6555444 h 6858000"/>
              <a:gd name="connsiteX142-21039" fmla="*/ 6002524 w 6127519"/>
              <a:gd name="connsiteY142-21040" fmla="*/ 6560188 h 6858000"/>
              <a:gd name="connsiteX143-21041" fmla="*/ 6006823 w 6127519"/>
              <a:gd name="connsiteY143-21042" fmla="*/ 6578546 h 6858000"/>
              <a:gd name="connsiteX144-21043" fmla="*/ 6004510 w 6127519"/>
              <a:gd name="connsiteY144-21044" fmla="*/ 6599256 h 6858000"/>
              <a:gd name="connsiteX145-21045" fmla="*/ 5986207 w 6127519"/>
              <a:gd name="connsiteY145-21046" fmla="*/ 6695855 h 6858000"/>
              <a:gd name="connsiteX146-21047" fmla="*/ 5979428 w 6127519"/>
              <a:gd name="connsiteY146-21048" fmla="*/ 6754678 h 6858000"/>
              <a:gd name="connsiteX147-21049" fmla="*/ 5983398 w 6127519"/>
              <a:gd name="connsiteY147-21050" fmla="*/ 6778641 h 6858000"/>
              <a:gd name="connsiteX148-21051" fmla="*/ 5984543 w 6127519"/>
              <a:gd name="connsiteY148-21052" fmla="*/ 6811016 h 6858000"/>
              <a:gd name="connsiteX149-21053" fmla="*/ 5981802 w 6127519"/>
              <a:gd name="connsiteY149-21054" fmla="*/ 6838578 h 6858000"/>
              <a:gd name="connsiteX150-21055" fmla="*/ 5979671 w 6127519"/>
              <a:gd name="connsiteY150-21056" fmla="*/ 6858000 h 6858000"/>
              <a:gd name="connsiteX151-21057" fmla="*/ 0 w 6127519"/>
              <a:gd name="connsiteY151-21058" fmla="*/ 6858000 h 6858000"/>
              <a:gd name="connsiteX152-21059" fmla="*/ 0 w 6127519"/>
              <a:gd name="connsiteY152-21060" fmla="*/ 0 h 6858000"/>
              <a:gd name="connsiteX0-21061" fmla="*/ 0 w 6127689"/>
              <a:gd name="connsiteY0-21062" fmla="*/ 0 h 6858000"/>
              <a:gd name="connsiteX1-21063" fmla="*/ 4965888 w 6127689"/>
              <a:gd name="connsiteY1-21064" fmla="*/ 0 h 6858000"/>
              <a:gd name="connsiteX2-21065" fmla="*/ 4967767 w 6127689"/>
              <a:gd name="connsiteY2-21066" fmla="*/ 7930 h 6858000"/>
              <a:gd name="connsiteX3-21067" fmla="*/ 4979444 w 6127689"/>
              <a:gd name="connsiteY3-21068" fmla="*/ 43921 h 6858000"/>
              <a:gd name="connsiteX4-21069" fmla="*/ 5021173 w 6127689"/>
              <a:gd name="connsiteY4-21070" fmla="*/ 123738 h 6858000"/>
              <a:gd name="connsiteX5-21071" fmla="*/ 5075458 w 6127689"/>
              <a:gd name="connsiteY5-21072" fmla="*/ 264355 h 6858000"/>
              <a:gd name="connsiteX6-21073" fmla="*/ 5081175 w 6127689"/>
              <a:gd name="connsiteY6-21074" fmla="*/ 277448 h 6858000"/>
              <a:gd name="connsiteX7-21075" fmla="*/ 5097011 w 6127689"/>
              <a:gd name="connsiteY7-21076" fmla="*/ 355616 h 6858000"/>
              <a:gd name="connsiteX8-21077" fmla="*/ 5130982 w 6127689"/>
              <a:gd name="connsiteY8-21078" fmla="*/ 412030 h 6858000"/>
              <a:gd name="connsiteX9-21079" fmla="*/ 5153000 w 6127689"/>
              <a:gd name="connsiteY9-21080" fmla="*/ 507134 h 6858000"/>
              <a:gd name="connsiteX10-21081" fmla="*/ 5171282 w 6127689"/>
              <a:gd name="connsiteY10-21082" fmla="*/ 602071 h 6858000"/>
              <a:gd name="connsiteX11-21083" fmla="*/ 5176196 w 6127689"/>
              <a:gd name="connsiteY11-21084" fmla="*/ 636822 h 6858000"/>
              <a:gd name="connsiteX12-21085" fmla="*/ 5189051 w 6127689"/>
              <a:gd name="connsiteY12-21086" fmla="*/ 782518 h 6858000"/>
              <a:gd name="connsiteX13-21087" fmla="*/ 5210428 w 6127689"/>
              <a:gd name="connsiteY13-21088" fmla="*/ 815772 h 6858000"/>
              <a:gd name="connsiteX14-21089" fmla="*/ 5221088 w 6127689"/>
              <a:gd name="connsiteY14-21090" fmla="*/ 860193 h 6858000"/>
              <a:gd name="connsiteX15-21091" fmla="*/ 5230806 w 6127689"/>
              <a:gd name="connsiteY15-21092" fmla="*/ 961354 h 6858000"/>
              <a:gd name="connsiteX16-21093" fmla="*/ 5201018 w 6127689"/>
              <a:gd name="connsiteY16-21094" fmla="*/ 1095027 h 6858000"/>
              <a:gd name="connsiteX17-21095" fmla="*/ 5202153 w 6127689"/>
              <a:gd name="connsiteY17-21096" fmla="*/ 1133224 h 6858000"/>
              <a:gd name="connsiteX18-21097" fmla="*/ 5207370 w 6127689"/>
              <a:gd name="connsiteY18-21098" fmla="*/ 1138097 h 6858000"/>
              <a:gd name="connsiteX19-21099" fmla="*/ 5189234 w 6127689"/>
              <a:gd name="connsiteY19-21100" fmla="*/ 1193495 h 6858000"/>
              <a:gd name="connsiteX20-21101" fmla="*/ 5202769 w 6127689"/>
              <a:gd name="connsiteY20-21102" fmla="*/ 1269450 h 6858000"/>
              <a:gd name="connsiteX21-21103" fmla="*/ 5225968 w 6127689"/>
              <a:gd name="connsiteY21-21104" fmla="*/ 1357994 h 6858000"/>
              <a:gd name="connsiteX22-21105" fmla="*/ 5233819 w 6127689"/>
              <a:gd name="connsiteY22-21106" fmla="*/ 1380922 h 6858000"/>
              <a:gd name="connsiteX23-21107" fmla="*/ 5237226 w 6127689"/>
              <a:gd name="connsiteY23-21108" fmla="*/ 1441327 h 6858000"/>
              <a:gd name="connsiteX24-21109" fmla="*/ 5255653 w 6127689"/>
              <a:gd name="connsiteY24-21110" fmla="*/ 1524712 h 6858000"/>
              <a:gd name="connsiteX25-21111" fmla="*/ 5263491 w 6127689"/>
              <a:gd name="connsiteY25-21112" fmla="*/ 1642938 h 6858000"/>
              <a:gd name="connsiteX26-21113" fmla="*/ 5261314 w 6127689"/>
              <a:gd name="connsiteY26-21114" fmla="*/ 1689177 h 6858000"/>
              <a:gd name="connsiteX27-21115" fmla="*/ 5259788 w 6127689"/>
              <a:gd name="connsiteY27-21116" fmla="*/ 1768516 h 6858000"/>
              <a:gd name="connsiteX28-21117" fmla="*/ 5255696 w 6127689"/>
              <a:gd name="connsiteY28-21118" fmla="*/ 1953770 h 6858000"/>
              <a:gd name="connsiteX29-21119" fmla="*/ 5252592 w 6127689"/>
              <a:gd name="connsiteY29-21120" fmla="*/ 2092210 h 6858000"/>
              <a:gd name="connsiteX30-21121" fmla="*/ 5264303 w 6127689"/>
              <a:gd name="connsiteY30-21122" fmla="*/ 2225157 h 6858000"/>
              <a:gd name="connsiteX31-21123" fmla="*/ 5254949 w 6127689"/>
              <a:gd name="connsiteY31-21124" fmla="*/ 2236160 h 6858000"/>
              <a:gd name="connsiteX32-21125" fmla="*/ 5250104 w 6127689"/>
              <a:gd name="connsiteY32-21126" fmla="*/ 2249166 h 6858000"/>
              <a:gd name="connsiteX33-21127" fmla="*/ 5251214 w 6127689"/>
              <a:gd name="connsiteY33-21128" fmla="*/ 2250944 h 6858000"/>
              <a:gd name="connsiteX34-21129" fmla="*/ 5250644 w 6127689"/>
              <a:gd name="connsiteY34-21130" fmla="*/ 2266619 h 6858000"/>
              <a:gd name="connsiteX35-21131" fmla="*/ 5293877 w 6127689"/>
              <a:gd name="connsiteY35-21132" fmla="*/ 2368649 h 6858000"/>
              <a:gd name="connsiteX36-21133" fmla="*/ 5311338 w 6127689"/>
              <a:gd name="connsiteY36-21134" fmla="*/ 2404034 h 6858000"/>
              <a:gd name="connsiteX37-21135" fmla="*/ 5338366 w 6127689"/>
              <a:gd name="connsiteY37-21136" fmla="*/ 2465052 h 6858000"/>
              <a:gd name="connsiteX38-21137" fmla="*/ 5371263 w 6127689"/>
              <a:gd name="connsiteY38-21138" fmla="*/ 2586413 h 6858000"/>
              <a:gd name="connsiteX39-21139" fmla="*/ 5407503 w 6127689"/>
              <a:gd name="connsiteY39-21140" fmla="*/ 2786290 h 6858000"/>
              <a:gd name="connsiteX40-21141" fmla="*/ 5407356 w 6127689"/>
              <a:gd name="connsiteY40-21142" fmla="*/ 2787545 h 6858000"/>
              <a:gd name="connsiteX41-21143" fmla="*/ 5411130 w 6127689"/>
              <a:gd name="connsiteY41-21144" fmla="*/ 2788640 h 6858000"/>
              <a:gd name="connsiteX42-21145" fmla="*/ 5416439 w 6127689"/>
              <a:gd name="connsiteY42-21146" fmla="*/ 2805666 h 6858000"/>
              <a:gd name="connsiteX43-21147" fmla="*/ 5416589 w 6127689"/>
              <a:gd name="connsiteY43-21148" fmla="*/ 2810822 h 6858000"/>
              <a:gd name="connsiteX44-21149" fmla="*/ 5418542 w 6127689"/>
              <a:gd name="connsiteY44-21150" fmla="*/ 2817745 h 6858000"/>
              <a:gd name="connsiteX45-21151" fmla="*/ 5418847 w 6127689"/>
              <a:gd name="connsiteY45-21152" fmla="*/ 2817825 h 6858000"/>
              <a:gd name="connsiteX46-21153" fmla="*/ 5457023 w 6127689"/>
              <a:gd name="connsiteY46-21154" fmla="*/ 2858292 h 6858000"/>
              <a:gd name="connsiteX47-21155" fmla="*/ 5479298 w 6127689"/>
              <a:gd name="connsiteY47-21156" fmla="*/ 2947791 h 6858000"/>
              <a:gd name="connsiteX48-21157" fmla="*/ 5481770 w 6127689"/>
              <a:gd name="connsiteY48-21158" fmla="*/ 2951352 h 6858000"/>
              <a:gd name="connsiteX49-21159" fmla="*/ 5482045 w 6127689"/>
              <a:gd name="connsiteY49-21160" fmla="*/ 2984371 h 6858000"/>
              <a:gd name="connsiteX50-21161" fmla="*/ 5482415 w 6127689"/>
              <a:gd name="connsiteY50-21162" fmla="*/ 3004079 h 6858000"/>
              <a:gd name="connsiteX51-21163" fmla="*/ 5503944 w 6127689"/>
              <a:gd name="connsiteY51-21164" fmla="*/ 3123335 h 6858000"/>
              <a:gd name="connsiteX52-21165" fmla="*/ 5516007 w 6127689"/>
              <a:gd name="connsiteY52-21166" fmla="*/ 3258473 h 6858000"/>
              <a:gd name="connsiteX53-21167" fmla="*/ 5566839 w 6127689"/>
              <a:gd name="connsiteY53-21168" fmla="*/ 3345295 h 6858000"/>
              <a:gd name="connsiteX54-21169" fmla="*/ 5589758 w 6127689"/>
              <a:gd name="connsiteY54-21170" fmla="*/ 3506453 h 6858000"/>
              <a:gd name="connsiteX55-21171" fmla="*/ 5596144 w 6127689"/>
              <a:gd name="connsiteY55-21172" fmla="*/ 3534624 h 6858000"/>
              <a:gd name="connsiteX56-21173" fmla="*/ 5597750 w 6127689"/>
              <a:gd name="connsiteY56-21174" fmla="*/ 3534129 h 6858000"/>
              <a:gd name="connsiteX57-21175" fmla="*/ 5599700 w 6127689"/>
              <a:gd name="connsiteY57-21176" fmla="*/ 3547221 h 6858000"/>
              <a:gd name="connsiteX58-21177" fmla="*/ 5615031 w 6127689"/>
              <a:gd name="connsiteY58-21178" fmla="*/ 3557482 h 6858000"/>
              <a:gd name="connsiteX59-21179" fmla="*/ 5618377 w 6127689"/>
              <a:gd name="connsiteY59-21180" fmla="*/ 3588431 h 6858000"/>
              <a:gd name="connsiteX60-21181" fmla="*/ 5612155 w 6127689"/>
              <a:gd name="connsiteY60-21182" fmla="*/ 3589869 h 6858000"/>
              <a:gd name="connsiteX61-21183" fmla="*/ 5620843 w 6127689"/>
              <a:gd name="connsiteY61-21184" fmla="*/ 3606745 h 6858000"/>
              <a:gd name="connsiteX62-21185" fmla="*/ 5655472 w 6127689"/>
              <a:gd name="connsiteY62-21186" fmla="*/ 3678877 h 6858000"/>
              <a:gd name="connsiteX63-21187" fmla="*/ 5680448 w 6127689"/>
              <a:gd name="connsiteY63-21188" fmla="*/ 3717760 h 6858000"/>
              <a:gd name="connsiteX64-21189" fmla="*/ 5683015 w 6127689"/>
              <a:gd name="connsiteY64-21190" fmla="*/ 3762025 h 6858000"/>
              <a:gd name="connsiteX65-21191" fmla="*/ 5696643 w 6127689"/>
              <a:gd name="connsiteY65-21192" fmla="*/ 3773888 h 6858000"/>
              <a:gd name="connsiteX66-21193" fmla="*/ 5699203 w 6127689"/>
              <a:gd name="connsiteY66-21194" fmla="*/ 3775823 h 6858000"/>
              <a:gd name="connsiteX67-21195" fmla="*/ 5704824 w 6127689"/>
              <a:gd name="connsiteY67-21196" fmla="*/ 3785966 h 6858000"/>
              <a:gd name="connsiteX68-21197" fmla="*/ 5712204 w 6127689"/>
              <a:gd name="connsiteY68-21198" fmla="*/ 3785830 h 6858000"/>
              <a:gd name="connsiteX69-21199" fmla="*/ 5724816 w 6127689"/>
              <a:gd name="connsiteY69-21200" fmla="*/ 3798949 h 6858000"/>
              <a:gd name="connsiteX70-21201" fmla="*/ 5733539 w 6127689"/>
              <a:gd name="connsiteY70-21202" fmla="*/ 3818457 h 6858000"/>
              <a:gd name="connsiteX71-21203" fmla="*/ 5768491 w 6127689"/>
              <a:gd name="connsiteY71-21204" fmla="*/ 3914399 h 6858000"/>
              <a:gd name="connsiteX72-21205" fmla="*/ 5793123 w 6127689"/>
              <a:gd name="connsiteY72-21206" fmla="*/ 3969952 h 6858000"/>
              <a:gd name="connsiteX73-21207" fmla="*/ 5808321 w 6127689"/>
              <a:gd name="connsiteY73-21208" fmla="*/ 3988153 h 6858000"/>
              <a:gd name="connsiteX74-21209" fmla="*/ 5825621 w 6127689"/>
              <a:gd name="connsiteY74-21210" fmla="*/ 4015525 h 6858000"/>
              <a:gd name="connsiteX75-21211" fmla="*/ 5860672 w 6127689"/>
              <a:gd name="connsiteY75-21212" fmla="*/ 4061579 h 6858000"/>
              <a:gd name="connsiteX76-21213" fmla="*/ 5872173 w 6127689"/>
              <a:gd name="connsiteY76-21214" fmla="*/ 4088497 h 6858000"/>
              <a:gd name="connsiteX77-21215" fmla="*/ 5883705 w 6127689"/>
              <a:gd name="connsiteY77-21216" fmla="*/ 4101899 h 6858000"/>
              <a:gd name="connsiteX78-21217" fmla="*/ 5885314 w 6127689"/>
              <a:gd name="connsiteY78-21218" fmla="*/ 4108387 h 6858000"/>
              <a:gd name="connsiteX79-21219" fmla="*/ 5894095 w 6127689"/>
              <a:gd name="connsiteY79-21220" fmla="*/ 4128857 h 6858000"/>
              <a:gd name="connsiteX80-21221" fmla="*/ 5898339 w 6127689"/>
              <a:gd name="connsiteY80-21222" fmla="*/ 4140800 h 6858000"/>
              <a:gd name="connsiteX81-21223" fmla="*/ 5899734 w 6127689"/>
              <a:gd name="connsiteY81-21224" fmla="*/ 4145632 h 6858000"/>
              <a:gd name="connsiteX82-21225" fmla="*/ 5903513 w 6127689"/>
              <a:gd name="connsiteY82-21226" fmla="*/ 4187661 h 6858000"/>
              <a:gd name="connsiteX83-21227" fmla="*/ 5917114 w 6127689"/>
              <a:gd name="connsiteY83-21228" fmla="*/ 4213096 h 6858000"/>
              <a:gd name="connsiteX84-21229" fmla="*/ 5921153 w 6127689"/>
              <a:gd name="connsiteY84-21230" fmla="*/ 4236222 h 6858000"/>
              <a:gd name="connsiteX85-21231" fmla="*/ 5924233 w 6127689"/>
              <a:gd name="connsiteY85-21232" fmla="*/ 4242060 h 6858000"/>
              <a:gd name="connsiteX86-21233" fmla="*/ 5928910 w 6127689"/>
              <a:gd name="connsiteY86-21234" fmla="*/ 4300973 h 6858000"/>
              <a:gd name="connsiteX87-21235" fmla="*/ 5939320 w 6127689"/>
              <a:gd name="connsiteY87-21236" fmla="*/ 4340435 h 6858000"/>
              <a:gd name="connsiteX88-21237" fmla="*/ 5946705 w 6127689"/>
              <a:gd name="connsiteY88-21238" fmla="*/ 4428051 h 6858000"/>
              <a:gd name="connsiteX89-21239" fmla="*/ 5949261 w 6127689"/>
              <a:gd name="connsiteY89-21240" fmla="*/ 4449185 h 6858000"/>
              <a:gd name="connsiteX90-21241" fmla="*/ 5957504 w 6127689"/>
              <a:gd name="connsiteY90-21242" fmla="*/ 4465911 h 6858000"/>
              <a:gd name="connsiteX91-21243" fmla="*/ 5964689 w 6127689"/>
              <a:gd name="connsiteY91-21244" fmla="*/ 4468532 h 6858000"/>
              <a:gd name="connsiteX92-21245" fmla="*/ 5967062 w 6127689"/>
              <a:gd name="connsiteY92-21246" fmla="*/ 4479923 h 6858000"/>
              <a:gd name="connsiteX93-21247" fmla="*/ 5968960 w 6127689"/>
              <a:gd name="connsiteY93-21248" fmla="*/ 4482655 h 6858000"/>
              <a:gd name="connsiteX94-21249" fmla="*/ 5978567 w 6127689"/>
              <a:gd name="connsiteY94-21250" fmla="*/ 4498605 h 6858000"/>
              <a:gd name="connsiteX95-21251" fmla="*/ 5980106 w 6127689"/>
              <a:gd name="connsiteY95-21252" fmla="*/ 4585087 h 6858000"/>
              <a:gd name="connsiteX96-21253" fmla="*/ 5998138 w 6127689"/>
              <a:gd name="connsiteY96-21254" fmla="*/ 4697518 h 6858000"/>
              <a:gd name="connsiteX97-21255" fmla="*/ 6013516 w 6127689"/>
              <a:gd name="connsiteY97-21256" fmla="*/ 4786619 h 6858000"/>
              <a:gd name="connsiteX98-21257" fmla="*/ 6025404 w 6127689"/>
              <a:gd name="connsiteY98-21258" fmla="*/ 4858148 h 6858000"/>
              <a:gd name="connsiteX99-21259" fmla="*/ 6007749 w 6127689"/>
              <a:gd name="connsiteY99-21260" fmla="*/ 4964715 h 6858000"/>
              <a:gd name="connsiteX100-21261" fmla="*/ 6005269 w 6127689"/>
              <a:gd name="connsiteY100-21262" fmla="*/ 5150567 h 6858000"/>
              <a:gd name="connsiteX101-21263" fmla="*/ 6001127 w 6127689"/>
              <a:gd name="connsiteY101-21264" fmla="*/ 5164609 h 6858000"/>
              <a:gd name="connsiteX102-21265" fmla="*/ 5996647 w 6127689"/>
              <a:gd name="connsiteY102-21266" fmla="*/ 5185640 h 6858000"/>
              <a:gd name="connsiteX103-21267" fmla="*/ 5998514 w 6127689"/>
              <a:gd name="connsiteY103-21268" fmla="*/ 5189673 h 6858000"/>
              <a:gd name="connsiteX104-21269" fmla="*/ 5995970 w 6127689"/>
              <a:gd name="connsiteY104-21270" fmla="*/ 5221547 h 6858000"/>
              <a:gd name="connsiteX105-21271" fmla="*/ 5997218 w 6127689"/>
              <a:gd name="connsiteY105-21272" fmla="*/ 5222031 h 6858000"/>
              <a:gd name="connsiteX106-21273" fmla="*/ 6002116 w 6127689"/>
              <a:gd name="connsiteY106-21274" fmla="*/ 5231223 h 6858000"/>
              <a:gd name="connsiteX107-21275" fmla="*/ 6008541 w 6127689"/>
              <a:gd name="connsiteY107-21276" fmla="*/ 5248680 h 6858000"/>
              <a:gd name="connsiteX108-21277" fmla="*/ 6039260 w 6127689"/>
              <a:gd name="connsiteY108-21278" fmla="*/ 5289518 h 6858000"/>
              <a:gd name="connsiteX109-21279" fmla="*/ 6036748 w 6127689"/>
              <a:gd name="connsiteY109-21280" fmla="*/ 5322752 h 6858000"/>
              <a:gd name="connsiteX110-21281" fmla="*/ 6036943 w 6127689"/>
              <a:gd name="connsiteY110-21282" fmla="*/ 5329480 h 6858000"/>
              <a:gd name="connsiteX111-21283" fmla="*/ 6037236 w 6127689"/>
              <a:gd name="connsiteY111-21284" fmla="*/ 5329634 h 6858000"/>
              <a:gd name="connsiteX112-21285" fmla="*/ 6038019 w 6127689"/>
              <a:gd name="connsiteY112-21286" fmla="*/ 5336764 h 6858000"/>
              <a:gd name="connsiteX113-21287" fmla="*/ 6037298 w 6127689"/>
              <a:gd name="connsiteY113-21288" fmla="*/ 5341753 h 6858000"/>
              <a:gd name="connsiteX114-21289" fmla="*/ 6037677 w 6127689"/>
              <a:gd name="connsiteY114-21290" fmla="*/ 5354807 h 6858000"/>
              <a:gd name="connsiteX115-21291" fmla="*/ 6039728 w 6127689"/>
              <a:gd name="connsiteY115-21292" fmla="*/ 5359416 h 6858000"/>
              <a:gd name="connsiteX116-21293" fmla="*/ 6043311 w 6127689"/>
              <a:gd name="connsiteY116-21294" fmla="*/ 5361407 h 6858000"/>
              <a:gd name="connsiteX117-21295" fmla="*/ 6042954 w 6127689"/>
              <a:gd name="connsiteY117-21296" fmla="*/ 5362576 h 6858000"/>
              <a:gd name="connsiteX118-21297" fmla="*/ 6053435 w 6127689"/>
              <a:gd name="connsiteY118-21298" fmla="*/ 5387547 h 6858000"/>
              <a:gd name="connsiteX119-21299" fmla="*/ 6065933 w 6127689"/>
              <a:gd name="connsiteY119-21300" fmla="*/ 5443002 h 6858000"/>
              <a:gd name="connsiteX120-21301" fmla="*/ 6068640 w 6127689"/>
              <a:gd name="connsiteY120-21302" fmla="*/ 5474503 h 6858000"/>
              <a:gd name="connsiteX121-21303" fmla="*/ 6080922 w 6127689"/>
              <a:gd name="connsiteY121-21304" fmla="*/ 5561070 h 6858000"/>
              <a:gd name="connsiteX122-21305" fmla="*/ 6096949 w 6127689"/>
              <a:gd name="connsiteY122-21306" fmla="*/ 5648179 h 6858000"/>
              <a:gd name="connsiteX123-21307" fmla="*/ 6125703 w 6127689"/>
              <a:gd name="connsiteY123-21308" fmla="*/ 5692894 h 6858000"/>
              <a:gd name="connsiteX124-21309" fmla="*/ 6126670 w 6127689"/>
              <a:gd name="connsiteY124-21310" fmla="*/ 5697882 h 6858000"/>
              <a:gd name="connsiteX125-21311" fmla="*/ 6124061 w 6127689"/>
              <a:gd name="connsiteY125-21312" fmla="*/ 5710294 h 6858000"/>
              <a:gd name="connsiteX126-21313" fmla="*/ 6122213 w 6127689"/>
              <a:gd name="connsiteY126-21314" fmla="*/ 5714762 h 6858000"/>
              <a:gd name="connsiteX127-21315" fmla="*/ 6121353 w 6127689"/>
              <a:gd name="connsiteY127-21316" fmla="*/ 5721725 h 6858000"/>
              <a:gd name="connsiteX128-21317" fmla="*/ 6121607 w 6127689"/>
              <a:gd name="connsiteY128-21318" fmla="*/ 5721959 h 6858000"/>
              <a:gd name="connsiteX129-21319" fmla="*/ 6120262 w 6127689"/>
              <a:gd name="connsiteY129-21320" fmla="*/ 5728358 h 6858000"/>
              <a:gd name="connsiteX130-21321" fmla="*/ 6127024 w 6127689"/>
              <a:gd name="connsiteY130-21322" fmla="*/ 5786902 h 6858000"/>
              <a:gd name="connsiteX131-21323" fmla="*/ 6127519 w 6127689"/>
              <a:gd name="connsiteY131-21324" fmla="*/ 5865775 h 6858000"/>
              <a:gd name="connsiteX132-21325" fmla="*/ 6119217 w 6127689"/>
              <a:gd name="connsiteY132-21326" fmla="*/ 5888542 h 6858000"/>
              <a:gd name="connsiteX133-21327" fmla="*/ 6102493 w 6127689"/>
              <a:gd name="connsiteY133-21328" fmla="*/ 5928602 h 6858000"/>
              <a:gd name="connsiteX134-21329" fmla="*/ 6056863 w 6127689"/>
              <a:gd name="connsiteY134-21330" fmla="*/ 6000643 h 6858000"/>
              <a:gd name="connsiteX135-21331" fmla="*/ 6045436 w 6127689"/>
              <a:gd name="connsiteY135-21332" fmla="*/ 6124480 h 6858000"/>
              <a:gd name="connsiteX136-21333" fmla="*/ 6030489 w 6127689"/>
              <a:gd name="connsiteY136-21334" fmla="*/ 6317666 h 6858000"/>
              <a:gd name="connsiteX137-21335" fmla="*/ 6007492 w 6127689"/>
              <a:gd name="connsiteY137-21336" fmla="*/ 6440818 h 6858000"/>
              <a:gd name="connsiteX138-21337" fmla="*/ 6009467 w 6127689"/>
              <a:gd name="connsiteY138-21338" fmla="*/ 6487076 h 6858000"/>
              <a:gd name="connsiteX139-21339" fmla="*/ 5995064 w 6127689"/>
              <a:gd name="connsiteY139-21340" fmla="*/ 6540791 h 6858000"/>
              <a:gd name="connsiteX140-21341" fmla="*/ 5996309 w 6127689"/>
              <a:gd name="connsiteY140-21342" fmla="*/ 6543961 h 6858000"/>
              <a:gd name="connsiteX141-21343" fmla="*/ 5996048 w 6127689"/>
              <a:gd name="connsiteY141-21344" fmla="*/ 6555444 h 6858000"/>
              <a:gd name="connsiteX142-21345" fmla="*/ 6002524 w 6127689"/>
              <a:gd name="connsiteY142-21346" fmla="*/ 6560188 h 6858000"/>
              <a:gd name="connsiteX143-21347" fmla="*/ 6006823 w 6127689"/>
              <a:gd name="connsiteY143-21348" fmla="*/ 6578546 h 6858000"/>
              <a:gd name="connsiteX144-21349" fmla="*/ 6004510 w 6127689"/>
              <a:gd name="connsiteY144-21350" fmla="*/ 6599256 h 6858000"/>
              <a:gd name="connsiteX145-21351" fmla="*/ 5986207 w 6127689"/>
              <a:gd name="connsiteY145-21352" fmla="*/ 6695855 h 6858000"/>
              <a:gd name="connsiteX146-21353" fmla="*/ 5979428 w 6127689"/>
              <a:gd name="connsiteY146-21354" fmla="*/ 6754678 h 6858000"/>
              <a:gd name="connsiteX147-21355" fmla="*/ 5983398 w 6127689"/>
              <a:gd name="connsiteY147-21356" fmla="*/ 6778641 h 6858000"/>
              <a:gd name="connsiteX148-21357" fmla="*/ 5984543 w 6127689"/>
              <a:gd name="connsiteY148-21358" fmla="*/ 6811016 h 6858000"/>
              <a:gd name="connsiteX149-21359" fmla="*/ 5981802 w 6127689"/>
              <a:gd name="connsiteY149-21360" fmla="*/ 6838578 h 6858000"/>
              <a:gd name="connsiteX150-21361" fmla="*/ 5979671 w 6127689"/>
              <a:gd name="connsiteY150-21362" fmla="*/ 6858000 h 6858000"/>
              <a:gd name="connsiteX151-21363" fmla="*/ 0 w 6127689"/>
              <a:gd name="connsiteY151-21364" fmla="*/ 6858000 h 6858000"/>
              <a:gd name="connsiteX152-21365" fmla="*/ 0 w 6127689"/>
              <a:gd name="connsiteY152-21366" fmla="*/ 0 h 6858000"/>
              <a:gd name="connsiteX0-21367" fmla="*/ 0 w 6127689"/>
              <a:gd name="connsiteY0-21368" fmla="*/ 0 h 6858000"/>
              <a:gd name="connsiteX1-21369" fmla="*/ 4965888 w 6127689"/>
              <a:gd name="connsiteY1-21370" fmla="*/ 0 h 6858000"/>
              <a:gd name="connsiteX2-21371" fmla="*/ 4967767 w 6127689"/>
              <a:gd name="connsiteY2-21372" fmla="*/ 7930 h 6858000"/>
              <a:gd name="connsiteX3-21373" fmla="*/ 4979444 w 6127689"/>
              <a:gd name="connsiteY3-21374" fmla="*/ 43921 h 6858000"/>
              <a:gd name="connsiteX4-21375" fmla="*/ 5021173 w 6127689"/>
              <a:gd name="connsiteY4-21376" fmla="*/ 123738 h 6858000"/>
              <a:gd name="connsiteX5-21377" fmla="*/ 5075458 w 6127689"/>
              <a:gd name="connsiteY5-21378" fmla="*/ 264355 h 6858000"/>
              <a:gd name="connsiteX6-21379" fmla="*/ 5081175 w 6127689"/>
              <a:gd name="connsiteY6-21380" fmla="*/ 277448 h 6858000"/>
              <a:gd name="connsiteX7-21381" fmla="*/ 5097011 w 6127689"/>
              <a:gd name="connsiteY7-21382" fmla="*/ 355616 h 6858000"/>
              <a:gd name="connsiteX8-21383" fmla="*/ 5130982 w 6127689"/>
              <a:gd name="connsiteY8-21384" fmla="*/ 412030 h 6858000"/>
              <a:gd name="connsiteX9-21385" fmla="*/ 5153000 w 6127689"/>
              <a:gd name="connsiteY9-21386" fmla="*/ 507134 h 6858000"/>
              <a:gd name="connsiteX10-21387" fmla="*/ 5171282 w 6127689"/>
              <a:gd name="connsiteY10-21388" fmla="*/ 602071 h 6858000"/>
              <a:gd name="connsiteX11-21389" fmla="*/ 5176196 w 6127689"/>
              <a:gd name="connsiteY11-21390" fmla="*/ 636822 h 6858000"/>
              <a:gd name="connsiteX12-21391" fmla="*/ 5189051 w 6127689"/>
              <a:gd name="connsiteY12-21392" fmla="*/ 782518 h 6858000"/>
              <a:gd name="connsiteX13-21393" fmla="*/ 5210428 w 6127689"/>
              <a:gd name="connsiteY13-21394" fmla="*/ 815772 h 6858000"/>
              <a:gd name="connsiteX14-21395" fmla="*/ 5221088 w 6127689"/>
              <a:gd name="connsiteY14-21396" fmla="*/ 860193 h 6858000"/>
              <a:gd name="connsiteX15-21397" fmla="*/ 5230806 w 6127689"/>
              <a:gd name="connsiteY15-21398" fmla="*/ 961354 h 6858000"/>
              <a:gd name="connsiteX16-21399" fmla="*/ 5201018 w 6127689"/>
              <a:gd name="connsiteY16-21400" fmla="*/ 1095027 h 6858000"/>
              <a:gd name="connsiteX17-21401" fmla="*/ 5202153 w 6127689"/>
              <a:gd name="connsiteY17-21402" fmla="*/ 1133224 h 6858000"/>
              <a:gd name="connsiteX18-21403" fmla="*/ 5207370 w 6127689"/>
              <a:gd name="connsiteY18-21404" fmla="*/ 1138097 h 6858000"/>
              <a:gd name="connsiteX19-21405" fmla="*/ 5189234 w 6127689"/>
              <a:gd name="connsiteY19-21406" fmla="*/ 1193495 h 6858000"/>
              <a:gd name="connsiteX20-21407" fmla="*/ 5202769 w 6127689"/>
              <a:gd name="connsiteY20-21408" fmla="*/ 1269450 h 6858000"/>
              <a:gd name="connsiteX21-21409" fmla="*/ 5225968 w 6127689"/>
              <a:gd name="connsiteY21-21410" fmla="*/ 1357994 h 6858000"/>
              <a:gd name="connsiteX22-21411" fmla="*/ 5233819 w 6127689"/>
              <a:gd name="connsiteY22-21412" fmla="*/ 1380922 h 6858000"/>
              <a:gd name="connsiteX23-21413" fmla="*/ 5237226 w 6127689"/>
              <a:gd name="connsiteY23-21414" fmla="*/ 1441327 h 6858000"/>
              <a:gd name="connsiteX24-21415" fmla="*/ 5255653 w 6127689"/>
              <a:gd name="connsiteY24-21416" fmla="*/ 1524712 h 6858000"/>
              <a:gd name="connsiteX25-21417" fmla="*/ 5263491 w 6127689"/>
              <a:gd name="connsiteY25-21418" fmla="*/ 1642938 h 6858000"/>
              <a:gd name="connsiteX26-21419" fmla="*/ 5261314 w 6127689"/>
              <a:gd name="connsiteY26-21420" fmla="*/ 1689177 h 6858000"/>
              <a:gd name="connsiteX27-21421" fmla="*/ 5259788 w 6127689"/>
              <a:gd name="connsiteY27-21422" fmla="*/ 1768516 h 6858000"/>
              <a:gd name="connsiteX28-21423" fmla="*/ 5255696 w 6127689"/>
              <a:gd name="connsiteY28-21424" fmla="*/ 1953770 h 6858000"/>
              <a:gd name="connsiteX29-21425" fmla="*/ 5252592 w 6127689"/>
              <a:gd name="connsiteY29-21426" fmla="*/ 2092210 h 6858000"/>
              <a:gd name="connsiteX30-21427" fmla="*/ 5264303 w 6127689"/>
              <a:gd name="connsiteY30-21428" fmla="*/ 2225157 h 6858000"/>
              <a:gd name="connsiteX31-21429" fmla="*/ 5254949 w 6127689"/>
              <a:gd name="connsiteY31-21430" fmla="*/ 2236160 h 6858000"/>
              <a:gd name="connsiteX32-21431" fmla="*/ 5250104 w 6127689"/>
              <a:gd name="connsiteY32-21432" fmla="*/ 2249166 h 6858000"/>
              <a:gd name="connsiteX33-21433" fmla="*/ 5251214 w 6127689"/>
              <a:gd name="connsiteY33-21434" fmla="*/ 2250944 h 6858000"/>
              <a:gd name="connsiteX34-21435" fmla="*/ 5250644 w 6127689"/>
              <a:gd name="connsiteY34-21436" fmla="*/ 2266619 h 6858000"/>
              <a:gd name="connsiteX35-21437" fmla="*/ 5293877 w 6127689"/>
              <a:gd name="connsiteY35-21438" fmla="*/ 2368649 h 6858000"/>
              <a:gd name="connsiteX36-21439" fmla="*/ 5311338 w 6127689"/>
              <a:gd name="connsiteY36-21440" fmla="*/ 2404034 h 6858000"/>
              <a:gd name="connsiteX37-21441" fmla="*/ 5338366 w 6127689"/>
              <a:gd name="connsiteY37-21442" fmla="*/ 2465052 h 6858000"/>
              <a:gd name="connsiteX38-21443" fmla="*/ 5371263 w 6127689"/>
              <a:gd name="connsiteY38-21444" fmla="*/ 2586413 h 6858000"/>
              <a:gd name="connsiteX39-21445" fmla="*/ 5407503 w 6127689"/>
              <a:gd name="connsiteY39-21446" fmla="*/ 2786290 h 6858000"/>
              <a:gd name="connsiteX40-21447" fmla="*/ 5407356 w 6127689"/>
              <a:gd name="connsiteY40-21448" fmla="*/ 2787545 h 6858000"/>
              <a:gd name="connsiteX41-21449" fmla="*/ 5411130 w 6127689"/>
              <a:gd name="connsiteY41-21450" fmla="*/ 2788640 h 6858000"/>
              <a:gd name="connsiteX42-21451" fmla="*/ 5416439 w 6127689"/>
              <a:gd name="connsiteY42-21452" fmla="*/ 2805666 h 6858000"/>
              <a:gd name="connsiteX43-21453" fmla="*/ 5416589 w 6127689"/>
              <a:gd name="connsiteY43-21454" fmla="*/ 2810822 h 6858000"/>
              <a:gd name="connsiteX44-21455" fmla="*/ 5418542 w 6127689"/>
              <a:gd name="connsiteY44-21456" fmla="*/ 2817745 h 6858000"/>
              <a:gd name="connsiteX45-21457" fmla="*/ 5418847 w 6127689"/>
              <a:gd name="connsiteY45-21458" fmla="*/ 2817825 h 6858000"/>
              <a:gd name="connsiteX46-21459" fmla="*/ 5457023 w 6127689"/>
              <a:gd name="connsiteY46-21460" fmla="*/ 2858292 h 6858000"/>
              <a:gd name="connsiteX47-21461" fmla="*/ 5479298 w 6127689"/>
              <a:gd name="connsiteY47-21462" fmla="*/ 2947791 h 6858000"/>
              <a:gd name="connsiteX48-21463" fmla="*/ 5481770 w 6127689"/>
              <a:gd name="connsiteY48-21464" fmla="*/ 2951352 h 6858000"/>
              <a:gd name="connsiteX49-21465" fmla="*/ 5482045 w 6127689"/>
              <a:gd name="connsiteY49-21466" fmla="*/ 2984371 h 6858000"/>
              <a:gd name="connsiteX50-21467" fmla="*/ 5482415 w 6127689"/>
              <a:gd name="connsiteY50-21468" fmla="*/ 3004079 h 6858000"/>
              <a:gd name="connsiteX51-21469" fmla="*/ 5503944 w 6127689"/>
              <a:gd name="connsiteY51-21470" fmla="*/ 3123335 h 6858000"/>
              <a:gd name="connsiteX52-21471" fmla="*/ 5516007 w 6127689"/>
              <a:gd name="connsiteY52-21472" fmla="*/ 3258473 h 6858000"/>
              <a:gd name="connsiteX53-21473" fmla="*/ 5566839 w 6127689"/>
              <a:gd name="connsiteY53-21474" fmla="*/ 3345295 h 6858000"/>
              <a:gd name="connsiteX54-21475" fmla="*/ 5589758 w 6127689"/>
              <a:gd name="connsiteY54-21476" fmla="*/ 3506453 h 6858000"/>
              <a:gd name="connsiteX55-21477" fmla="*/ 5596144 w 6127689"/>
              <a:gd name="connsiteY55-21478" fmla="*/ 3534624 h 6858000"/>
              <a:gd name="connsiteX56-21479" fmla="*/ 5597750 w 6127689"/>
              <a:gd name="connsiteY56-21480" fmla="*/ 3534129 h 6858000"/>
              <a:gd name="connsiteX57-21481" fmla="*/ 5599700 w 6127689"/>
              <a:gd name="connsiteY57-21482" fmla="*/ 3547221 h 6858000"/>
              <a:gd name="connsiteX58-21483" fmla="*/ 5615031 w 6127689"/>
              <a:gd name="connsiteY58-21484" fmla="*/ 3557482 h 6858000"/>
              <a:gd name="connsiteX59-21485" fmla="*/ 5618377 w 6127689"/>
              <a:gd name="connsiteY59-21486" fmla="*/ 3588431 h 6858000"/>
              <a:gd name="connsiteX60-21487" fmla="*/ 5612155 w 6127689"/>
              <a:gd name="connsiteY60-21488" fmla="*/ 3589869 h 6858000"/>
              <a:gd name="connsiteX61-21489" fmla="*/ 5620843 w 6127689"/>
              <a:gd name="connsiteY61-21490" fmla="*/ 3606745 h 6858000"/>
              <a:gd name="connsiteX62-21491" fmla="*/ 5655472 w 6127689"/>
              <a:gd name="connsiteY62-21492" fmla="*/ 3678877 h 6858000"/>
              <a:gd name="connsiteX63-21493" fmla="*/ 5680448 w 6127689"/>
              <a:gd name="connsiteY63-21494" fmla="*/ 3717760 h 6858000"/>
              <a:gd name="connsiteX64-21495" fmla="*/ 5683015 w 6127689"/>
              <a:gd name="connsiteY64-21496" fmla="*/ 3762025 h 6858000"/>
              <a:gd name="connsiteX65-21497" fmla="*/ 5696643 w 6127689"/>
              <a:gd name="connsiteY65-21498" fmla="*/ 3773888 h 6858000"/>
              <a:gd name="connsiteX66-21499" fmla="*/ 5699203 w 6127689"/>
              <a:gd name="connsiteY66-21500" fmla="*/ 3775823 h 6858000"/>
              <a:gd name="connsiteX67-21501" fmla="*/ 5704824 w 6127689"/>
              <a:gd name="connsiteY67-21502" fmla="*/ 3785966 h 6858000"/>
              <a:gd name="connsiteX68-21503" fmla="*/ 5712204 w 6127689"/>
              <a:gd name="connsiteY68-21504" fmla="*/ 3785830 h 6858000"/>
              <a:gd name="connsiteX69-21505" fmla="*/ 5724816 w 6127689"/>
              <a:gd name="connsiteY69-21506" fmla="*/ 3798949 h 6858000"/>
              <a:gd name="connsiteX70-21507" fmla="*/ 5733539 w 6127689"/>
              <a:gd name="connsiteY70-21508" fmla="*/ 3818457 h 6858000"/>
              <a:gd name="connsiteX71-21509" fmla="*/ 5768491 w 6127689"/>
              <a:gd name="connsiteY71-21510" fmla="*/ 3914399 h 6858000"/>
              <a:gd name="connsiteX72-21511" fmla="*/ 5793123 w 6127689"/>
              <a:gd name="connsiteY72-21512" fmla="*/ 3969952 h 6858000"/>
              <a:gd name="connsiteX73-21513" fmla="*/ 5808321 w 6127689"/>
              <a:gd name="connsiteY73-21514" fmla="*/ 3988153 h 6858000"/>
              <a:gd name="connsiteX74-21515" fmla="*/ 5825621 w 6127689"/>
              <a:gd name="connsiteY74-21516" fmla="*/ 4015525 h 6858000"/>
              <a:gd name="connsiteX75-21517" fmla="*/ 5860672 w 6127689"/>
              <a:gd name="connsiteY75-21518" fmla="*/ 4061579 h 6858000"/>
              <a:gd name="connsiteX76-21519" fmla="*/ 5872173 w 6127689"/>
              <a:gd name="connsiteY76-21520" fmla="*/ 4088497 h 6858000"/>
              <a:gd name="connsiteX77-21521" fmla="*/ 5883705 w 6127689"/>
              <a:gd name="connsiteY77-21522" fmla="*/ 4101899 h 6858000"/>
              <a:gd name="connsiteX78-21523" fmla="*/ 5885314 w 6127689"/>
              <a:gd name="connsiteY78-21524" fmla="*/ 4108387 h 6858000"/>
              <a:gd name="connsiteX79-21525" fmla="*/ 5894095 w 6127689"/>
              <a:gd name="connsiteY79-21526" fmla="*/ 4128857 h 6858000"/>
              <a:gd name="connsiteX80-21527" fmla="*/ 5898339 w 6127689"/>
              <a:gd name="connsiteY80-21528" fmla="*/ 4140800 h 6858000"/>
              <a:gd name="connsiteX81-21529" fmla="*/ 5899734 w 6127689"/>
              <a:gd name="connsiteY81-21530" fmla="*/ 4145632 h 6858000"/>
              <a:gd name="connsiteX82-21531" fmla="*/ 5903513 w 6127689"/>
              <a:gd name="connsiteY82-21532" fmla="*/ 4187661 h 6858000"/>
              <a:gd name="connsiteX83-21533" fmla="*/ 5917114 w 6127689"/>
              <a:gd name="connsiteY83-21534" fmla="*/ 4213096 h 6858000"/>
              <a:gd name="connsiteX84-21535" fmla="*/ 5921153 w 6127689"/>
              <a:gd name="connsiteY84-21536" fmla="*/ 4236222 h 6858000"/>
              <a:gd name="connsiteX85-21537" fmla="*/ 5924233 w 6127689"/>
              <a:gd name="connsiteY85-21538" fmla="*/ 4242060 h 6858000"/>
              <a:gd name="connsiteX86-21539" fmla="*/ 5928910 w 6127689"/>
              <a:gd name="connsiteY86-21540" fmla="*/ 4300973 h 6858000"/>
              <a:gd name="connsiteX87-21541" fmla="*/ 5939320 w 6127689"/>
              <a:gd name="connsiteY87-21542" fmla="*/ 4340435 h 6858000"/>
              <a:gd name="connsiteX88-21543" fmla="*/ 5946705 w 6127689"/>
              <a:gd name="connsiteY88-21544" fmla="*/ 4428051 h 6858000"/>
              <a:gd name="connsiteX89-21545" fmla="*/ 5949261 w 6127689"/>
              <a:gd name="connsiteY89-21546" fmla="*/ 4449185 h 6858000"/>
              <a:gd name="connsiteX90-21547" fmla="*/ 5957504 w 6127689"/>
              <a:gd name="connsiteY90-21548" fmla="*/ 4465911 h 6858000"/>
              <a:gd name="connsiteX91-21549" fmla="*/ 5964689 w 6127689"/>
              <a:gd name="connsiteY91-21550" fmla="*/ 4468532 h 6858000"/>
              <a:gd name="connsiteX92-21551" fmla="*/ 5967062 w 6127689"/>
              <a:gd name="connsiteY92-21552" fmla="*/ 4479923 h 6858000"/>
              <a:gd name="connsiteX93-21553" fmla="*/ 5968960 w 6127689"/>
              <a:gd name="connsiteY93-21554" fmla="*/ 4482655 h 6858000"/>
              <a:gd name="connsiteX94-21555" fmla="*/ 5978567 w 6127689"/>
              <a:gd name="connsiteY94-21556" fmla="*/ 4498605 h 6858000"/>
              <a:gd name="connsiteX95-21557" fmla="*/ 5980106 w 6127689"/>
              <a:gd name="connsiteY95-21558" fmla="*/ 4585087 h 6858000"/>
              <a:gd name="connsiteX96-21559" fmla="*/ 5998138 w 6127689"/>
              <a:gd name="connsiteY96-21560" fmla="*/ 4697518 h 6858000"/>
              <a:gd name="connsiteX97-21561" fmla="*/ 6013516 w 6127689"/>
              <a:gd name="connsiteY97-21562" fmla="*/ 4786619 h 6858000"/>
              <a:gd name="connsiteX98-21563" fmla="*/ 6025404 w 6127689"/>
              <a:gd name="connsiteY98-21564" fmla="*/ 4858148 h 6858000"/>
              <a:gd name="connsiteX99-21565" fmla="*/ 6007749 w 6127689"/>
              <a:gd name="connsiteY99-21566" fmla="*/ 4964715 h 6858000"/>
              <a:gd name="connsiteX100-21567" fmla="*/ 6005269 w 6127689"/>
              <a:gd name="connsiteY100-21568" fmla="*/ 5150567 h 6858000"/>
              <a:gd name="connsiteX101-21569" fmla="*/ 6001127 w 6127689"/>
              <a:gd name="connsiteY101-21570" fmla="*/ 5164609 h 6858000"/>
              <a:gd name="connsiteX102-21571" fmla="*/ 5996647 w 6127689"/>
              <a:gd name="connsiteY102-21572" fmla="*/ 5185640 h 6858000"/>
              <a:gd name="connsiteX103-21573" fmla="*/ 5998514 w 6127689"/>
              <a:gd name="connsiteY103-21574" fmla="*/ 5189673 h 6858000"/>
              <a:gd name="connsiteX104-21575" fmla="*/ 5995970 w 6127689"/>
              <a:gd name="connsiteY104-21576" fmla="*/ 5221547 h 6858000"/>
              <a:gd name="connsiteX105-21577" fmla="*/ 5997218 w 6127689"/>
              <a:gd name="connsiteY105-21578" fmla="*/ 5222031 h 6858000"/>
              <a:gd name="connsiteX106-21579" fmla="*/ 6002116 w 6127689"/>
              <a:gd name="connsiteY106-21580" fmla="*/ 5231223 h 6858000"/>
              <a:gd name="connsiteX107-21581" fmla="*/ 6039260 w 6127689"/>
              <a:gd name="connsiteY107-21582" fmla="*/ 5289518 h 6858000"/>
              <a:gd name="connsiteX108-21583" fmla="*/ 6036748 w 6127689"/>
              <a:gd name="connsiteY108-21584" fmla="*/ 5322752 h 6858000"/>
              <a:gd name="connsiteX109-21585" fmla="*/ 6036943 w 6127689"/>
              <a:gd name="connsiteY109-21586" fmla="*/ 5329480 h 6858000"/>
              <a:gd name="connsiteX110-21587" fmla="*/ 6037236 w 6127689"/>
              <a:gd name="connsiteY110-21588" fmla="*/ 5329634 h 6858000"/>
              <a:gd name="connsiteX111-21589" fmla="*/ 6038019 w 6127689"/>
              <a:gd name="connsiteY111-21590" fmla="*/ 5336764 h 6858000"/>
              <a:gd name="connsiteX112-21591" fmla="*/ 6037298 w 6127689"/>
              <a:gd name="connsiteY112-21592" fmla="*/ 5341753 h 6858000"/>
              <a:gd name="connsiteX113-21593" fmla="*/ 6037677 w 6127689"/>
              <a:gd name="connsiteY113-21594" fmla="*/ 5354807 h 6858000"/>
              <a:gd name="connsiteX114-21595" fmla="*/ 6039728 w 6127689"/>
              <a:gd name="connsiteY114-21596" fmla="*/ 5359416 h 6858000"/>
              <a:gd name="connsiteX115-21597" fmla="*/ 6043311 w 6127689"/>
              <a:gd name="connsiteY115-21598" fmla="*/ 5361407 h 6858000"/>
              <a:gd name="connsiteX116-21599" fmla="*/ 6042954 w 6127689"/>
              <a:gd name="connsiteY116-21600" fmla="*/ 5362576 h 6858000"/>
              <a:gd name="connsiteX117-21601" fmla="*/ 6053435 w 6127689"/>
              <a:gd name="connsiteY117-21602" fmla="*/ 5387547 h 6858000"/>
              <a:gd name="connsiteX118-21603" fmla="*/ 6065933 w 6127689"/>
              <a:gd name="connsiteY118-21604" fmla="*/ 5443002 h 6858000"/>
              <a:gd name="connsiteX119-21605" fmla="*/ 6068640 w 6127689"/>
              <a:gd name="connsiteY119-21606" fmla="*/ 5474503 h 6858000"/>
              <a:gd name="connsiteX120-21607" fmla="*/ 6080922 w 6127689"/>
              <a:gd name="connsiteY120-21608" fmla="*/ 5561070 h 6858000"/>
              <a:gd name="connsiteX121-21609" fmla="*/ 6096949 w 6127689"/>
              <a:gd name="connsiteY121-21610" fmla="*/ 5648179 h 6858000"/>
              <a:gd name="connsiteX122-21611" fmla="*/ 6125703 w 6127689"/>
              <a:gd name="connsiteY122-21612" fmla="*/ 5692894 h 6858000"/>
              <a:gd name="connsiteX123-21613" fmla="*/ 6126670 w 6127689"/>
              <a:gd name="connsiteY123-21614" fmla="*/ 5697882 h 6858000"/>
              <a:gd name="connsiteX124-21615" fmla="*/ 6124061 w 6127689"/>
              <a:gd name="connsiteY124-21616" fmla="*/ 5710294 h 6858000"/>
              <a:gd name="connsiteX125-21617" fmla="*/ 6122213 w 6127689"/>
              <a:gd name="connsiteY125-21618" fmla="*/ 5714762 h 6858000"/>
              <a:gd name="connsiteX126-21619" fmla="*/ 6121353 w 6127689"/>
              <a:gd name="connsiteY126-21620" fmla="*/ 5721725 h 6858000"/>
              <a:gd name="connsiteX127-21621" fmla="*/ 6121607 w 6127689"/>
              <a:gd name="connsiteY127-21622" fmla="*/ 5721959 h 6858000"/>
              <a:gd name="connsiteX128-21623" fmla="*/ 6120262 w 6127689"/>
              <a:gd name="connsiteY128-21624" fmla="*/ 5728358 h 6858000"/>
              <a:gd name="connsiteX129-21625" fmla="*/ 6127024 w 6127689"/>
              <a:gd name="connsiteY129-21626" fmla="*/ 5786902 h 6858000"/>
              <a:gd name="connsiteX130-21627" fmla="*/ 6127519 w 6127689"/>
              <a:gd name="connsiteY130-21628" fmla="*/ 5865775 h 6858000"/>
              <a:gd name="connsiteX131-21629" fmla="*/ 6119217 w 6127689"/>
              <a:gd name="connsiteY131-21630" fmla="*/ 5888542 h 6858000"/>
              <a:gd name="connsiteX132-21631" fmla="*/ 6102493 w 6127689"/>
              <a:gd name="connsiteY132-21632" fmla="*/ 5928602 h 6858000"/>
              <a:gd name="connsiteX133-21633" fmla="*/ 6056863 w 6127689"/>
              <a:gd name="connsiteY133-21634" fmla="*/ 6000643 h 6858000"/>
              <a:gd name="connsiteX134-21635" fmla="*/ 6045436 w 6127689"/>
              <a:gd name="connsiteY134-21636" fmla="*/ 6124480 h 6858000"/>
              <a:gd name="connsiteX135-21637" fmla="*/ 6030489 w 6127689"/>
              <a:gd name="connsiteY135-21638" fmla="*/ 6317666 h 6858000"/>
              <a:gd name="connsiteX136-21639" fmla="*/ 6007492 w 6127689"/>
              <a:gd name="connsiteY136-21640" fmla="*/ 6440818 h 6858000"/>
              <a:gd name="connsiteX137-21641" fmla="*/ 6009467 w 6127689"/>
              <a:gd name="connsiteY137-21642" fmla="*/ 6487076 h 6858000"/>
              <a:gd name="connsiteX138-21643" fmla="*/ 5995064 w 6127689"/>
              <a:gd name="connsiteY138-21644" fmla="*/ 6540791 h 6858000"/>
              <a:gd name="connsiteX139-21645" fmla="*/ 5996309 w 6127689"/>
              <a:gd name="connsiteY139-21646" fmla="*/ 6543961 h 6858000"/>
              <a:gd name="connsiteX140-21647" fmla="*/ 5996048 w 6127689"/>
              <a:gd name="connsiteY140-21648" fmla="*/ 6555444 h 6858000"/>
              <a:gd name="connsiteX141-21649" fmla="*/ 6002524 w 6127689"/>
              <a:gd name="connsiteY141-21650" fmla="*/ 6560188 h 6858000"/>
              <a:gd name="connsiteX142-21651" fmla="*/ 6006823 w 6127689"/>
              <a:gd name="connsiteY142-21652" fmla="*/ 6578546 h 6858000"/>
              <a:gd name="connsiteX143-21653" fmla="*/ 6004510 w 6127689"/>
              <a:gd name="connsiteY143-21654" fmla="*/ 6599256 h 6858000"/>
              <a:gd name="connsiteX144-21655" fmla="*/ 5986207 w 6127689"/>
              <a:gd name="connsiteY144-21656" fmla="*/ 6695855 h 6858000"/>
              <a:gd name="connsiteX145-21657" fmla="*/ 5979428 w 6127689"/>
              <a:gd name="connsiteY145-21658" fmla="*/ 6754678 h 6858000"/>
              <a:gd name="connsiteX146-21659" fmla="*/ 5983398 w 6127689"/>
              <a:gd name="connsiteY146-21660" fmla="*/ 6778641 h 6858000"/>
              <a:gd name="connsiteX147-21661" fmla="*/ 5984543 w 6127689"/>
              <a:gd name="connsiteY147-21662" fmla="*/ 6811016 h 6858000"/>
              <a:gd name="connsiteX148-21663" fmla="*/ 5981802 w 6127689"/>
              <a:gd name="connsiteY148-21664" fmla="*/ 6838578 h 6858000"/>
              <a:gd name="connsiteX149-21665" fmla="*/ 5979671 w 6127689"/>
              <a:gd name="connsiteY149-21666" fmla="*/ 6858000 h 6858000"/>
              <a:gd name="connsiteX150-21667" fmla="*/ 0 w 6127689"/>
              <a:gd name="connsiteY150-21668" fmla="*/ 6858000 h 6858000"/>
              <a:gd name="connsiteX151-21669" fmla="*/ 0 w 6127689"/>
              <a:gd name="connsiteY151-21670" fmla="*/ 0 h 6858000"/>
              <a:gd name="connsiteX0-21671" fmla="*/ 0 w 6127689"/>
              <a:gd name="connsiteY0-21672" fmla="*/ 0 h 6858000"/>
              <a:gd name="connsiteX1-21673" fmla="*/ 4965888 w 6127689"/>
              <a:gd name="connsiteY1-21674" fmla="*/ 0 h 6858000"/>
              <a:gd name="connsiteX2-21675" fmla="*/ 4967767 w 6127689"/>
              <a:gd name="connsiteY2-21676" fmla="*/ 7930 h 6858000"/>
              <a:gd name="connsiteX3-21677" fmla="*/ 4979444 w 6127689"/>
              <a:gd name="connsiteY3-21678" fmla="*/ 43921 h 6858000"/>
              <a:gd name="connsiteX4-21679" fmla="*/ 5021173 w 6127689"/>
              <a:gd name="connsiteY4-21680" fmla="*/ 123738 h 6858000"/>
              <a:gd name="connsiteX5-21681" fmla="*/ 5075458 w 6127689"/>
              <a:gd name="connsiteY5-21682" fmla="*/ 264355 h 6858000"/>
              <a:gd name="connsiteX6-21683" fmla="*/ 5081175 w 6127689"/>
              <a:gd name="connsiteY6-21684" fmla="*/ 277448 h 6858000"/>
              <a:gd name="connsiteX7-21685" fmla="*/ 5097011 w 6127689"/>
              <a:gd name="connsiteY7-21686" fmla="*/ 355616 h 6858000"/>
              <a:gd name="connsiteX8-21687" fmla="*/ 5130982 w 6127689"/>
              <a:gd name="connsiteY8-21688" fmla="*/ 412030 h 6858000"/>
              <a:gd name="connsiteX9-21689" fmla="*/ 5153000 w 6127689"/>
              <a:gd name="connsiteY9-21690" fmla="*/ 507134 h 6858000"/>
              <a:gd name="connsiteX10-21691" fmla="*/ 5171282 w 6127689"/>
              <a:gd name="connsiteY10-21692" fmla="*/ 602071 h 6858000"/>
              <a:gd name="connsiteX11-21693" fmla="*/ 5176196 w 6127689"/>
              <a:gd name="connsiteY11-21694" fmla="*/ 636822 h 6858000"/>
              <a:gd name="connsiteX12-21695" fmla="*/ 5189051 w 6127689"/>
              <a:gd name="connsiteY12-21696" fmla="*/ 782518 h 6858000"/>
              <a:gd name="connsiteX13-21697" fmla="*/ 5210428 w 6127689"/>
              <a:gd name="connsiteY13-21698" fmla="*/ 815772 h 6858000"/>
              <a:gd name="connsiteX14-21699" fmla="*/ 5221088 w 6127689"/>
              <a:gd name="connsiteY14-21700" fmla="*/ 860193 h 6858000"/>
              <a:gd name="connsiteX15-21701" fmla="*/ 5230806 w 6127689"/>
              <a:gd name="connsiteY15-21702" fmla="*/ 961354 h 6858000"/>
              <a:gd name="connsiteX16-21703" fmla="*/ 5201018 w 6127689"/>
              <a:gd name="connsiteY16-21704" fmla="*/ 1095027 h 6858000"/>
              <a:gd name="connsiteX17-21705" fmla="*/ 5202153 w 6127689"/>
              <a:gd name="connsiteY17-21706" fmla="*/ 1133224 h 6858000"/>
              <a:gd name="connsiteX18-21707" fmla="*/ 5207370 w 6127689"/>
              <a:gd name="connsiteY18-21708" fmla="*/ 1138097 h 6858000"/>
              <a:gd name="connsiteX19-21709" fmla="*/ 5189234 w 6127689"/>
              <a:gd name="connsiteY19-21710" fmla="*/ 1193495 h 6858000"/>
              <a:gd name="connsiteX20-21711" fmla="*/ 5202769 w 6127689"/>
              <a:gd name="connsiteY20-21712" fmla="*/ 1269450 h 6858000"/>
              <a:gd name="connsiteX21-21713" fmla="*/ 5225968 w 6127689"/>
              <a:gd name="connsiteY21-21714" fmla="*/ 1357994 h 6858000"/>
              <a:gd name="connsiteX22-21715" fmla="*/ 5233819 w 6127689"/>
              <a:gd name="connsiteY22-21716" fmla="*/ 1380922 h 6858000"/>
              <a:gd name="connsiteX23-21717" fmla="*/ 5237226 w 6127689"/>
              <a:gd name="connsiteY23-21718" fmla="*/ 1441327 h 6858000"/>
              <a:gd name="connsiteX24-21719" fmla="*/ 5255653 w 6127689"/>
              <a:gd name="connsiteY24-21720" fmla="*/ 1524712 h 6858000"/>
              <a:gd name="connsiteX25-21721" fmla="*/ 5263491 w 6127689"/>
              <a:gd name="connsiteY25-21722" fmla="*/ 1642938 h 6858000"/>
              <a:gd name="connsiteX26-21723" fmla="*/ 5261314 w 6127689"/>
              <a:gd name="connsiteY26-21724" fmla="*/ 1689177 h 6858000"/>
              <a:gd name="connsiteX27-21725" fmla="*/ 5259788 w 6127689"/>
              <a:gd name="connsiteY27-21726" fmla="*/ 1768516 h 6858000"/>
              <a:gd name="connsiteX28-21727" fmla="*/ 5255696 w 6127689"/>
              <a:gd name="connsiteY28-21728" fmla="*/ 1953770 h 6858000"/>
              <a:gd name="connsiteX29-21729" fmla="*/ 5252592 w 6127689"/>
              <a:gd name="connsiteY29-21730" fmla="*/ 2092210 h 6858000"/>
              <a:gd name="connsiteX30-21731" fmla="*/ 5264303 w 6127689"/>
              <a:gd name="connsiteY30-21732" fmla="*/ 2225157 h 6858000"/>
              <a:gd name="connsiteX31-21733" fmla="*/ 5254949 w 6127689"/>
              <a:gd name="connsiteY31-21734" fmla="*/ 2236160 h 6858000"/>
              <a:gd name="connsiteX32-21735" fmla="*/ 5250104 w 6127689"/>
              <a:gd name="connsiteY32-21736" fmla="*/ 2249166 h 6858000"/>
              <a:gd name="connsiteX33-21737" fmla="*/ 5251214 w 6127689"/>
              <a:gd name="connsiteY33-21738" fmla="*/ 2250944 h 6858000"/>
              <a:gd name="connsiteX34-21739" fmla="*/ 5250644 w 6127689"/>
              <a:gd name="connsiteY34-21740" fmla="*/ 2266619 h 6858000"/>
              <a:gd name="connsiteX35-21741" fmla="*/ 5293877 w 6127689"/>
              <a:gd name="connsiteY35-21742" fmla="*/ 2368649 h 6858000"/>
              <a:gd name="connsiteX36-21743" fmla="*/ 5311338 w 6127689"/>
              <a:gd name="connsiteY36-21744" fmla="*/ 2404034 h 6858000"/>
              <a:gd name="connsiteX37-21745" fmla="*/ 5338366 w 6127689"/>
              <a:gd name="connsiteY37-21746" fmla="*/ 2465052 h 6858000"/>
              <a:gd name="connsiteX38-21747" fmla="*/ 5371263 w 6127689"/>
              <a:gd name="connsiteY38-21748" fmla="*/ 2586413 h 6858000"/>
              <a:gd name="connsiteX39-21749" fmla="*/ 5407503 w 6127689"/>
              <a:gd name="connsiteY39-21750" fmla="*/ 2786290 h 6858000"/>
              <a:gd name="connsiteX40-21751" fmla="*/ 5407356 w 6127689"/>
              <a:gd name="connsiteY40-21752" fmla="*/ 2787545 h 6858000"/>
              <a:gd name="connsiteX41-21753" fmla="*/ 5411130 w 6127689"/>
              <a:gd name="connsiteY41-21754" fmla="*/ 2788640 h 6858000"/>
              <a:gd name="connsiteX42-21755" fmla="*/ 5416439 w 6127689"/>
              <a:gd name="connsiteY42-21756" fmla="*/ 2805666 h 6858000"/>
              <a:gd name="connsiteX43-21757" fmla="*/ 5416589 w 6127689"/>
              <a:gd name="connsiteY43-21758" fmla="*/ 2810822 h 6858000"/>
              <a:gd name="connsiteX44-21759" fmla="*/ 5418542 w 6127689"/>
              <a:gd name="connsiteY44-21760" fmla="*/ 2817745 h 6858000"/>
              <a:gd name="connsiteX45-21761" fmla="*/ 5418847 w 6127689"/>
              <a:gd name="connsiteY45-21762" fmla="*/ 2817825 h 6858000"/>
              <a:gd name="connsiteX46-21763" fmla="*/ 5457023 w 6127689"/>
              <a:gd name="connsiteY46-21764" fmla="*/ 2858292 h 6858000"/>
              <a:gd name="connsiteX47-21765" fmla="*/ 5479298 w 6127689"/>
              <a:gd name="connsiteY47-21766" fmla="*/ 2947791 h 6858000"/>
              <a:gd name="connsiteX48-21767" fmla="*/ 5481770 w 6127689"/>
              <a:gd name="connsiteY48-21768" fmla="*/ 2951352 h 6858000"/>
              <a:gd name="connsiteX49-21769" fmla="*/ 5482045 w 6127689"/>
              <a:gd name="connsiteY49-21770" fmla="*/ 2984371 h 6858000"/>
              <a:gd name="connsiteX50-21771" fmla="*/ 5482415 w 6127689"/>
              <a:gd name="connsiteY50-21772" fmla="*/ 3004079 h 6858000"/>
              <a:gd name="connsiteX51-21773" fmla="*/ 5503944 w 6127689"/>
              <a:gd name="connsiteY51-21774" fmla="*/ 3123335 h 6858000"/>
              <a:gd name="connsiteX52-21775" fmla="*/ 5516007 w 6127689"/>
              <a:gd name="connsiteY52-21776" fmla="*/ 3258473 h 6858000"/>
              <a:gd name="connsiteX53-21777" fmla="*/ 5566839 w 6127689"/>
              <a:gd name="connsiteY53-21778" fmla="*/ 3345295 h 6858000"/>
              <a:gd name="connsiteX54-21779" fmla="*/ 5589758 w 6127689"/>
              <a:gd name="connsiteY54-21780" fmla="*/ 3506453 h 6858000"/>
              <a:gd name="connsiteX55-21781" fmla="*/ 5596144 w 6127689"/>
              <a:gd name="connsiteY55-21782" fmla="*/ 3534624 h 6858000"/>
              <a:gd name="connsiteX56-21783" fmla="*/ 5597750 w 6127689"/>
              <a:gd name="connsiteY56-21784" fmla="*/ 3534129 h 6858000"/>
              <a:gd name="connsiteX57-21785" fmla="*/ 5599700 w 6127689"/>
              <a:gd name="connsiteY57-21786" fmla="*/ 3547221 h 6858000"/>
              <a:gd name="connsiteX58-21787" fmla="*/ 5615031 w 6127689"/>
              <a:gd name="connsiteY58-21788" fmla="*/ 3557482 h 6858000"/>
              <a:gd name="connsiteX59-21789" fmla="*/ 5618377 w 6127689"/>
              <a:gd name="connsiteY59-21790" fmla="*/ 3588431 h 6858000"/>
              <a:gd name="connsiteX60-21791" fmla="*/ 5612155 w 6127689"/>
              <a:gd name="connsiteY60-21792" fmla="*/ 3589869 h 6858000"/>
              <a:gd name="connsiteX61-21793" fmla="*/ 5620843 w 6127689"/>
              <a:gd name="connsiteY61-21794" fmla="*/ 3606745 h 6858000"/>
              <a:gd name="connsiteX62-21795" fmla="*/ 5655472 w 6127689"/>
              <a:gd name="connsiteY62-21796" fmla="*/ 3678877 h 6858000"/>
              <a:gd name="connsiteX63-21797" fmla="*/ 5680448 w 6127689"/>
              <a:gd name="connsiteY63-21798" fmla="*/ 3717760 h 6858000"/>
              <a:gd name="connsiteX64-21799" fmla="*/ 5683015 w 6127689"/>
              <a:gd name="connsiteY64-21800" fmla="*/ 3762025 h 6858000"/>
              <a:gd name="connsiteX65-21801" fmla="*/ 5696643 w 6127689"/>
              <a:gd name="connsiteY65-21802" fmla="*/ 3773888 h 6858000"/>
              <a:gd name="connsiteX66-21803" fmla="*/ 5699203 w 6127689"/>
              <a:gd name="connsiteY66-21804" fmla="*/ 3775823 h 6858000"/>
              <a:gd name="connsiteX67-21805" fmla="*/ 5704824 w 6127689"/>
              <a:gd name="connsiteY67-21806" fmla="*/ 3785966 h 6858000"/>
              <a:gd name="connsiteX68-21807" fmla="*/ 5712204 w 6127689"/>
              <a:gd name="connsiteY68-21808" fmla="*/ 3785830 h 6858000"/>
              <a:gd name="connsiteX69-21809" fmla="*/ 5724816 w 6127689"/>
              <a:gd name="connsiteY69-21810" fmla="*/ 3798949 h 6858000"/>
              <a:gd name="connsiteX70-21811" fmla="*/ 5733539 w 6127689"/>
              <a:gd name="connsiteY70-21812" fmla="*/ 3818457 h 6858000"/>
              <a:gd name="connsiteX71-21813" fmla="*/ 5768491 w 6127689"/>
              <a:gd name="connsiteY71-21814" fmla="*/ 3914399 h 6858000"/>
              <a:gd name="connsiteX72-21815" fmla="*/ 5793123 w 6127689"/>
              <a:gd name="connsiteY72-21816" fmla="*/ 3969952 h 6858000"/>
              <a:gd name="connsiteX73-21817" fmla="*/ 5808321 w 6127689"/>
              <a:gd name="connsiteY73-21818" fmla="*/ 3988153 h 6858000"/>
              <a:gd name="connsiteX74-21819" fmla="*/ 5825621 w 6127689"/>
              <a:gd name="connsiteY74-21820" fmla="*/ 4015525 h 6858000"/>
              <a:gd name="connsiteX75-21821" fmla="*/ 5860672 w 6127689"/>
              <a:gd name="connsiteY75-21822" fmla="*/ 4061579 h 6858000"/>
              <a:gd name="connsiteX76-21823" fmla="*/ 5872173 w 6127689"/>
              <a:gd name="connsiteY76-21824" fmla="*/ 4088497 h 6858000"/>
              <a:gd name="connsiteX77-21825" fmla="*/ 5883705 w 6127689"/>
              <a:gd name="connsiteY77-21826" fmla="*/ 4101899 h 6858000"/>
              <a:gd name="connsiteX78-21827" fmla="*/ 5885314 w 6127689"/>
              <a:gd name="connsiteY78-21828" fmla="*/ 4108387 h 6858000"/>
              <a:gd name="connsiteX79-21829" fmla="*/ 5894095 w 6127689"/>
              <a:gd name="connsiteY79-21830" fmla="*/ 4128857 h 6858000"/>
              <a:gd name="connsiteX80-21831" fmla="*/ 5898339 w 6127689"/>
              <a:gd name="connsiteY80-21832" fmla="*/ 4140800 h 6858000"/>
              <a:gd name="connsiteX81-21833" fmla="*/ 5899734 w 6127689"/>
              <a:gd name="connsiteY81-21834" fmla="*/ 4145632 h 6858000"/>
              <a:gd name="connsiteX82-21835" fmla="*/ 5903513 w 6127689"/>
              <a:gd name="connsiteY82-21836" fmla="*/ 4187661 h 6858000"/>
              <a:gd name="connsiteX83-21837" fmla="*/ 5917114 w 6127689"/>
              <a:gd name="connsiteY83-21838" fmla="*/ 4213096 h 6858000"/>
              <a:gd name="connsiteX84-21839" fmla="*/ 5921153 w 6127689"/>
              <a:gd name="connsiteY84-21840" fmla="*/ 4236222 h 6858000"/>
              <a:gd name="connsiteX85-21841" fmla="*/ 5924233 w 6127689"/>
              <a:gd name="connsiteY85-21842" fmla="*/ 4242060 h 6858000"/>
              <a:gd name="connsiteX86-21843" fmla="*/ 5928910 w 6127689"/>
              <a:gd name="connsiteY86-21844" fmla="*/ 4300973 h 6858000"/>
              <a:gd name="connsiteX87-21845" fmla="*/ 5939320 w 6127689"/>
              <a:gd name="connsiteY87-21846" fmla="*/ 4340435 h 6858000"/>
              <a:gd name="connsiteX88-21847" fmla="*/ 5946705 w 6127689"/>
              <a:gd name="connsiteY88-21848" fmla="*/ 4428051 h 6858000"/>
              <a:gd name="connsiteX89-21849" fmla="*/ 5949261 w 6127689"/>
              <a:gd name="connsiteY89-21850" fmla="*/ 4449185 h 6858000"/>
              <a:gd name="connsiteX90-21851" fmla="*/ 5957504 w 6127689"/>
              <a:gd name="connsiteY90-21852" fmla="*/ 4465911 h 6858000"/>
              <a:gd name="connsiteX91-21853" fmla="*/ 5964689 w 6127689"/>
              <a:gd name="connsiteY91-21854" fmla="*/ 4468532 h 6858000"/>
              <a:gd name="connsiteX92-21855" fmla="*/ 5967062 w 6127689"/>
              <a:gd name="connsiteY92-21856" fmla="*/ 4479923 h 6858000"/>
              <a:gd name="connsiteX93-21857" fmla="*/ 5968960 w 6127689"/>
              <a:gd name="connsiteY93-21858" fmla="*/ 4482655 h 6858000"/>
              <a:gd name="connsiteX94-21859" fmla="*/ 5978567 w 6127689"/>
              <a:gd name="connsiteY94-21860" fmla="*/ 4498605 h 6858000"/>
              <a:gd name="connsiteX95-21861" fmla="*/ 5980106 w 6127689"/>
              <a:gd name="connsiteY95-21862" fmla="*/ 4585087 h 6858000"/>
              <a:gd name="connsiteX96-21863" fmla="*/ 5998138 w 6127689"/>
              <a:gd name="connsiteY96-21864" fmla="*/ 4697518 h 6858000"/>
              <a:gd name="connsiteX97-21865" fmla="*/ 6013516 w 6127689"/>
              <a:gd name="connsiteY97-21866" fmla="*/ 4786619 h 6858000"/>
              <a:gd name="connsiteX98-21867" fmla="*/ 6025404 w 6127689"/>
              <a:gd name="connsiteY98-21868" fmla="*/ 4858148 h 6858000"/>
              <a:gd name="connsiteX99-21869" fmla="*/ 6007749 w 6127689"/>
              <a:gd name="connsiteY99-21870" fmla="*/ 4964715 h 6858000"/>
              <a:gd name="connsiteX100-21871" fmla="*/ 6005269 w 6127689"/>
              <a:gd name="connsiteY100-21872" fmla="*/ 5150567 h 6858000"/>
              <a:gd name="connsiteX101-21873" fmla="*/ 6001127 w 6127689"/>
              <a:gd name="connsiteY101-21874" fmla="*/ 5164609 h 6858000"/>
              <a:gd name="connsiteX102-21875" fmla="*/ 5996647 w 6127689"/>
              <a:gd name="connsiteY102-21876" fmla="*/ 5185640 h 6858000"/>
              <a:gd name="connsiteX103-21877" fmla="*/ 5998514 w 6127689"/>
              <a:gd name="connsiteY103-21878" fmla="*/ 5189673 h 6858000"/>
              <a:gd name="connsiteX104-21879" fmla="*/ 5995970 w 6127689"/>
              <a:gd name="connsiteY104-21880" fmla="*/ 5221547 h 6858000"/>
              <a:gd name="connsiteX105-21881" fmla="*/ 5997218 w 6127689"/>
              <a:gd name="connsiteY105-21882" fmla="*/ 5222031 h 6858000"/>
              <a:gd name="connsiteX106-21883" fmla="*/ 6039260 w 6127689"/>
              <a:gd name="connsiteY106-21884" fmla="*/ 5289518 h 6858000"/>
              <a:gd name="connsiteX107-21885" fmla="*/ 6036748 w 6127689"/>
              <a:gd name="connsiteY107-21886" fmla="*/ 5322752 h 6858000"/>
              <a:gd name="connsiteX108-21887" fmla="*/ 6036943 w 6127689"/>
              <a:gd name="connsiteY108-21888" fmla="*/ 5329480 h 6858000"/>
              <a:gd name="connsiteX109-21889" fmla="*/ 6037236 w 6127689"/>
              <a:gd name="connsiteY109-21890" fmla="*/ 5329634 h 6858000"/>
              <a:gd name="connsiteX110-21891" fmla="*/ 6038019 w 6127689"/>
              <a:gd name="connsiteY110-21892" fmla="*/ 5336764 h 6858000"/>
              <a:gd name="connsiteX111-21893" fmla="*/ 6037298 w 6127689"/>
              <a:gd name="connsiteY111-21894" fmla="*/ 5341753 h 6858000"/>
              <a:gd name="connsiteX112-21895" fmla="*/ 6037677 w 6127689"/>
              <a:gd name="connsiteY112-21896" fmla="*/ 5354807 h 6858000"/>
              <a:gd name="connsiteX113-21897" fmla="*/ 6039728 w 6127689"/>
              <a:gd name="connsiteY113-21898" fmla="*/ 5359416 h 6858000"/>
              <a:gd name="connsiteX114-21899" fmla="*/ 6043311 w 6127689"/>
              <a:gd name="connsiteY114-21900" fmla="*/ 5361407 h 6858000"/>
              <a:gd name="connsiteX115-21901" fmla="*/ 6042954 w 6127689"/>
              <a:gd name="connsiteY115-21902" fmla="*/ 5362576 h 6858000"/>
              <a:gd name="connsiteX116-21903" fmla="*/ 6053435 w 6127689"/>
              <a:gd name="connsiteY116-21904" fmla="*/ 5387547 h 6858000"/>
              <a:gd name="connsiteX117-21905" fmla="*/ 6065933 w 6127689"/>
              <a:gd name="connsiteY117-21906" fmla="*/ 5443002 h 6858000"/>
              <a:gd name="connsiteX118-21907" fmla="*/ 6068640 w 6127689"/>
              <a:gd name="connsiteY118-21908" fmla="*/ 5474503 h 6858000"/>
              <a:gd name="connsiteX119-21909" fmla="*/ 6080922 w 6127689"/>
              <a:gd name="connsiteY119-21910" fmla="*/ 5561070 h 6858000"/>
              <a:gd name="connsiteX120-21911" fmla="*/ 6096949 w 6127689"/>
              <a:gd name="connsiteY120-21912" fmla="*/ 5648179 h 6858000"/>
              <a:gd name="connsiteX121-21913" fmla="*/ 6125703 w 6127689"/>
              <a:gd name="connsiteY121-21914" fmla="*/ 5692894 h 6858000"/>
              <a:gd name="connsiteX122-21915" fmla="*/ 6126670 w 6127689"/>
              <a:gd name="connsiteY122-21916" fmla="*/ 5697882 h 6858000"/>
              <a:gd name="connsiteX123-21917" fmla="*/ 6124061 w 6127689"/>
              <a:gd name="connsiteY123-21918" fmla="*/ 5710294 h 6858000"/>
              <a:gd name="connsiteX124-21919" fmla="*/ 6122213 w 6127689"/>
              <a:gd name="connsiteY124-21920" fmla="*/ 5714762 h 6858000"/>
              <a:gd name="connsiteX125-21921" fmla="*/ 6121353 w 6127689"/>
              <a:gd name="connsiteY125-21922" fmla="*/ 5721725 h 6858000"/>
              <a:gd name="connsiteX126-21923" fmla="*/ 6121607 w 6127689"/>
              <a:gd name="connsiteY126-21924" fmla="*/ 5721959 h 6858000"/>
              <a:gd name="connsiteX127-21925" fmla="*/ 6120262 w 6127689"/>
              <a:gd name="connsiteY127-21926" fmla="*/ 5728358 h 6858000"/>
              <a:gd name="connsiteX128-21927" fmla="*/ 6127024 w 6127689"/>
              <a:gd name="connsiteY128-21928" fmla="*/ 5786902 h 6858000"/>
              <a:gd name="connsiteX129-21929" fmla="*/ 6127519 w 6127689"/>
              <a:gd name="connsiteY129-21930" fmla="*/ 5865775 h 6858000"/>
              <a:gd name="connsiteX130-21931" fmla="*/ 6119217 w 6127689"/>
              <a:gd name="connsiteY130-21932" fmla="*/ 5888542 h 6858000"/>
              <a:gd name="connsiteX131-21933" fmla="*/ 6102493 w 6127689"/>
              <a:gd name="connsiteY131-21934" fmla="*/ 5928602 h 6858000"/>
              <a:gd name="connsiteX132-21935" fmla="*/ 6056863 w 6127689"/>
              <a:gd name="connsiteY132-21936" fmla="*/ 6000643 h 6858000"/>
              <a:gd name="connsiteX133-21937" fmla="*/ 6045436 w 6127689"/>
              <a:gd name="connsiteY133-21938" fmla="*/ 6124480 h 6858000"/>
              <a:gd name="connsiteX134-21939" fmla="*/ 6030489 w 6127689"/>
              <a:gd name="connsiteY134-21940" fmla="*/ 6317666 h 6858000"/>
              <a:gd name="connsiteX135-21941" fmla="*/ 6007492 w 6127689"/>
              <a:gd name="connsiteY135-21942" fmla="*/ 6440818 h 6858000"/>
              <a:gd name="connsiteX136-21943" fmla="*/ 6009467 w 6127689"/>
              <a:gd name="connsiteY136-21944" fmla="*/ 6487076 h 6858000"/>
              <a:gd name="connsiteX137-21945" fmla="*/ 5995064 w 6127689"/>
              <a:gd name="connsiteY137-21946" fmla="*/ 6540791 h 6858000"/>
              <a:gd name="connsiteX138-21947" fmla="*/ 5996309 w 6127689"/>
              <a:gd name="connsiteY138-21948" fmla="*/ 6543961 h 6858000"/>
              <a:gd name="connsiteX139-21949" fmla="*/ 5996048 w 6127689"/>
              <a:gd name="connsiteY139-21950" fmla="*/ 6555444 h 6858000"/>
              <a:gd name="connsiteX140-21951" fmla="*/ 6002524 w 6127689"/>
              <a:gd name="connsiteY140-21952" fmla="*/ 6560188 h 6858000"/>
              <a:gd name="connsiteX141-21953" fmla="*/ 6006823 w 6127689"/>
              <a:gd name="connsiteY141-21954" fmla="*/ 6578546 h 6858000"/>
              <a:gd name="connsiteX142-21955" fmla="*/ 6004510 w 6127689"/>
              <a:gd name="connsiteY142-21956" fmla="*/ 6599256 h 6858000"/>
              <a:gd name="connsiteX143-21957" fmla="*/ 5986207 w 6127689"/>
              <a:gd name="connsiteY143-21958" fmla="*/ 6695855 h 6858000"/>
              <a:gd name="connsiteX144-21959" fmla="*/ 5979428 w 6127689"/>
              <a:gd name="connsiteY144-21960" fmla="*/ 6754678 h 6858000"/>
              <a:gd name="connsiteX145-21961" fmla="*/ 5983398 w 6127689"/>
              <a:gd name="connsiteY145-21962" fmla="*/ 6778641 h 6858000"/>
              <a:gd name="connsiteX146-21963" fmla="*/ 5984543 w 6127689"/>
              <a:gd name="connsiteY146-21964" fmla="*/ 6811016 h 6858000"/>
              <a:gd name="connsiteX147-21965" fmla="*/ 5981802 w 6127689"/>
              <a:gd name="connsiteY147-21966" fmla="*/ 6838578 h 6858000"/>
              <a:gd name="connsiteX148-21967" fmla="*/ 5979671 w 6127689"/>
              <a:gd name="connsiteY148-21968" fmla="*/ 6858000 h 6858000"/>
              <a:gd name="connsiteX149-21969" fmla="*/ 0 w 6127689"/>
              <a:gd name="connsiteY149-21970" fmla="*/ 6858000 h 6858000"/>
              <a:gd name="connsiteX150-21971" fmla="*/ 0 w 6127689"/>
              <a:gd name="connsiteY150-21972" fmla="*/ 0 h 6858000"/>
              <a:gd name="connsiteX0-21973" fmla="*/ 0 w 6127689"/>
              <a:gd name="connsiteY0-21974" fmla="*/ 0 h 6858000"/>
              <a:gd name="connsiteX1-21975" fmla="*/ 4965888 w 6127689"/>
              <a:gd name="connsiteY1-21976" fmla="*/ 0 h 6858000"/>
              <a:gd name="connsiteX2-21977" fmla="*/ 4967767 w 6127689"/>
              <a:gd name="connsiteY2-21978" fmla="*/ 7930 h 6858000"/>
              <a:gd name="connsiteX3-21979" fmla="*/ 4979444 w 6127689"/>
              <a:gd name="connsiteY3-21980" fmla="*/ 43921 h 6858000"/>
              <a:gd name="connsiteX4-21981" fmla="*/ 5021173 w 6127689"/>
              <a:gd name="connsiteY4-21982" fmla="*/ 123738 h 6858000"/>
              <a:gd name="connsiteX5-21983" fmla="*/ 5075458 w 6127689"/>
              <a:gd name="connsiteY5-21984" fmla="*/ 264355 h 6858000"/>
              <a:gd name="connsiteX6-21985" fmla="*/ 5081175 w 6127689"/>
              <a:gd name="connsiteY6-21986" fmla="*/ 277448 h 6858000"/>
              <a:gd name="connsiteX7-21987" fmla="*/ 5097011 w 6127689"/>
              <a:gd name="connsiteY7-21988" fmla="*/ 355616 h 6858000"/>
              <a:gd name="connsiteX8-21989" fmla="*/ 5130982 w 6127689"/>
              <a:gd name="connsiteY8-21990" fmla="*/ 412030 h 6858000"/>
              <a:gd name="connsiteX9-21991" fmla="*/ 5153000 w 6127689"/>
              <a:gd name="connsiteY9-21992" fmla="*/ 507134 h 6858000"/>
              <a:gd name="connsiteX10-21993" fmla="*/ 5171282 w 6127689"/>
              <a:gd name="connsiteY10-21994" fmla="*/ 602071 h 6858000"/>
              <a:gd name="connsiteX11-21995" fmla="*/ 5176196 w 6127689"/>
              <a:gd name="connsiteY11-21996" fmla="*/ 636822 h 6858000"/>
              <a:gd name="connsiteX12-21997" fmla="*/ 5189051 w 6127689"/>
              <a:gd name="connsiteY12-21998" fmla="*/ 782518 h 6858000"/>
              <a:gd name="connsiteX13-21999" fmla="*/ 5210428 w 6127689"/>
              <a:gd name="connsiteY13-22000" fmla="*/ 815772 h 6858000"/>
              <a:gd name="connsiteX14-22001" fmla="*/ 5221088 w 6127689"/>
              <a:gd name="connsiteY14-22002" fmla="*/ 860193 h 6858000"/>
              <a:gd name="connsiteX15-22003" fmla="*/ 5230806 w 6127689"/>
              <a:gd name="connsiteY15-22004" fmla="*/ 961354 h 6858000"/>
              <a:gd name="connsiteX16-22005" fmla="*/ 5201018 w 6127689"/>
              <a:gd name="connsiteY16-22006" fmla="*/ 1095027 h 6858000"/>
              <a:gd name="connsiteX17-22007" fmla="*/ 5202153 w 6127689"/>
              <a:gd name="connsiteY17-22008" fmla="*/ 1133224 h 6858000"/>
              <a:gd name="connsiteX18-22009" fmla="*/ 5207370 w 6127689"/>
              <a:gd name="connsiteY18-22010" fmla="*/ 1138097 h 6858000"/>
              <a:gd name="connsiteX19-22011" fmla="*/ 5189234 w 6127689"/>
              <a:gd name="connsiteY19-22012" fmla="*/ 1193495 h 6858000"/>
              <a:gd name="connsiteX20-22013" fmla="*/ 5202769 w 6127689"/>
              <a:gd name="connsiteY20-22014" fmla="*/ 1269450 h 6858000"/>
              <a:gd name="connsiteX21-22015" fmla="*/ 5225968 w 6127689"/>
              <a:gd name="connsiteY21-22016" fmla="*/ 1357994 h 6858000"/>
              <a:gd name="connsiteX22-22017" fmla="*/ 5233819 w 6127689"/>
              <a:gd name="connsiteY22-22018" fmla="*/ 1380922 h 6858000"/>
              <a:gd name="connsiteX23-22019" fmla="*/ 5237226 w 6127689"/>
              <a:gd name="connsiteY23-22020" fmla="*/ 1441327 h 6858000"/>
              <a:gd name="connsiteX24-22021" fmla="*/ 5255653 w 6127689"/>
              <a:gd name="connsiteY24-22022" fmla="*/ 1524712 h 6858000"/>
              <a:gd name="connsiteX25-22023" fmla="*/ 5263491 w 6127689"/>
              <a:gd name="connsiteY25-22024" fmla="*/ 1642938 h 6858000"/>
              <a:gd name="connsiteX26-22025" fmla="*/ 5261314 w 6127689"/>
              <a:gd name="connsiteY26-22026" fmla="*/ 1689177 h 6858000"/>
              <a:gd name="connsiteX27-22027" fmla="*/ 5259788 w 6127689"/>
              <a:gd name="connsiteY27-22028" fmla="*/ 1768516 h 6858000"/>
              <a:gd name="connsiteX28-22029" fmla="*/ 5255696 w 6127689"/>
              <a:gd name="connsiteY28-22030" fmla="*/ 1953770 h 6858000"/>
              <a:gd name="connsiteX29-22031" fmla="*/ 5252592 w 6127689"/>
              <a:gd name="connsiteY29-22032" fmla="*/ 2092210 h 6858000"/>
              <a:gd name="connsiteX30-22033" fmla="*/ 5264303 w 6127689"/>
              <a:gd name="connsiteY30-22034" fmla="*/ 2225157 h 6858000"/>
              <a:gd name="connsiteX31-22035" fmla="*/ 5254949 w 6127689"/>
              <a:gd name="connsiteY31-22036" fmla="*/ 2236160 h 6858000"/>
              <a:gd name="connsiteX32-22037" fmla="*/ 5250104 w 6127689"/>
              <a:gd name="connsiteY32-22038" fmla="*/ 2249166 h 6858000"/>
              <a:gd name="connsiteX33-22039" fmla="*/ 5251214 w 6127689"/>
              <a:gd name="connsiteY33-22040" fmla="*/ 2250944 h 6858000"/>
              <a:gd name="connsiteX34-22041" fmla="*/ 5250644 w 6127689"/>
              <a:gd name="connsiteY34-22042" fmla="*/ 2266619 h 6858000"/>
              <a:gd name="connsiteX35-22043" fmla="*/ 5293877 w 6127689"/>
              <a:gd name="connsiteY35-22044" fmla="*/ 2368649 h 6858000"/>
              <a:gd name="connsiteX36-22045" fmla="*/ 5311338 w 6127689"/>
              <a:gd name="connsiteY36-22046" fmla="*/ 2404034 h 6858000"/>
              <a:gd name="connsiteX37-22047" fmla="*/ 5338366 w 6127689"/>
              <a:gd name="connsiteY37-22048" fmla="*/ 2465052 h 6858000"/>
              <a:gd name="connsiteX38-22049" fmla="*/ 5371263 w 6127689"/>
              <a:gd name="connsiteY38-22050" fmla="*/ 2586413 h 6858000"/>
              <a:gd name="connsiteX39-22051" fmla="*/ 5407503 w 6127689"/>
              <a:gd name="connsiteY39-22052" fmla="*/ 2786290 h 6858000"/>
              <a:gd name="connsiteX40-22053" fmla="*/ 5407356 w 6127689"/>
              <a:gd name="connsiteY40-22054" fmla="*/ 2787545 h 6858000"/>
              <a:gd name="connsiteX41-22055" fmla="*/ 5411130 w 6127689"/>
              <a:gd name="connsiteY41-22056" fmla="*/ 2788640 h 6858000"/>
              <a:gd name="connsiteX42-22057" fmla="*/ 5416439 w 6127689"/>
              <a:gd name="connsiteY42-22058" fmla="*/ 2805666 h 6858000"/>
              <a:gd name="connsiteX43-22059" fmla="*/ 5416589 w 6127689"/>
              <a:gd name="connsiteY43-22060" fmla="*/ 2810822 h 6858000"/>
              <a:gd name="connsiteX44-22061" fmla="*/ 5418542 w 6127689"/>
              <a:gd name="connsiteY44-22062" fmla="*/ 2817745 h 6858000"/>
              <a:gd name="connsiteX45-22063" fmla="*/ 5418847 w 6127689"/>
              <a:gd name="connsiteY45-22064" fmla="*/ 2817825 h 6858000"/>
              <a:gd name="connsiteX46-22065" fmla="*/ 5457023 w 6127689"/>
              <a:gd name="connsiteY46-22066" fmla="*/ 2858292 h 6858000"/>
              <a:gd name="connsiteX47-22067" fmla="*/ 5479298 w 6127689"/>
              <a:gd name="connsiteY47-22068" fmla="*/ 2947791 h 6858000"/>
              <a:gd name="connsiteX48-22069" fmla="*/ 5481770 w 6127689"/>
              <a:gd name="connsiteY48-22070" fmla="*/ 2951352 h 6858000"/>
              <a:gd name="connsiteX49-22071" fmla="*/ 5482045 w 6127689"/>
              <a:gd name="connsiteY49-22072" fmla="*/ 2984371 h 6858000"/>
              <a:gd name="connsiteX50-22073" fmla="*/ 5482415 w 6127689"/>
              <a:gd name="connsiteY50-22074" fmla="*/ 3004079 h 6858000"/>
              <a:gd name="connsiteX51-22075" fmla="*/ 5503944 w 6127689"/>
              <a:gd name="connsiteY51-22076" fmla="*/ 3123335 h 6858000"/>
              <a:gd name="connsiteX52-22077" fmla="*/ 5516007 w 6127689"/>
              <a:gd name="connsiteY52-22078" fmla="*/ 3258473 h 6858000"/>
              <a:gd name="connsiteX53-22079" fmla="*/ 5566839 w 6127689"/>
              <a:gd name="connsiteY53-22080" fmla="*/ 3345295 h 6858000"/>
              <a:gd name="connsiteX54-22081" fmla="*/ 5589758 w 6127689"/>
              <a:gd name="connsiteY54-22082" fmla="*/ 3506453 h 6858000"/>
              <a:gd name="connsiteX55-22083" fmla="*/ 5596144 w 6127689"/>
              <a:gd name="connsiteY55-22084" fmla="*/ 3534624 h 6858000"/>
              <a:gd name="connsiteX56-22085" fmla="*/ 5597750 w 6127689"/>
              <a:gd name="connsiteY56-22086" fmla="*/ 3534129 h 6858000"/>
              <a:gd name="connsiteX57-22087" fmla="*/ 5599700 w 6127689"/>
              <a:gd name="connsiteY57-22088" fmla="*/ 3547221 h 6858000"/>
              <a:gd name="connsiteX58-22089" fmla="*/ 5615031 w 6127689"/>
              <a:gd name="connsiteY58-22090" fmla="*/ 3557482 h 6858000"/>
              <a:gd name="connsiteX59-22091" fmla="*/ 5618377 w 6127689"/>
              <a:gd name="connsiteY59-22092" fmla="*/ 3588431 h 6858000"/>
              <a:gd name="connsiteX60-22093" fmla="*/ 5612155 w 6127689"/>
              <a:gd name="connsiteY60-22094" fmla="*/ 3589869 h 6858000"/>
              <a:gd name="connsiteX61-22095" fmla="*/ 5620843 w 6127689"/>
              <a:gd name="connsiteY61-22096" fmla="*/ 3606745 h 6858000"/>
              <a:gd name="connsiteX62-22097" fmla="*/ 5655472 w 6127689"/>
              <a:gd name="connsiteY62-22098" fmla="*/ 3678877 h 6858000"/>
              <a:gd name="connsiteX63-22099" fmla="*/ 5680448 w 6127689"/>
              <a:gd name="connsiteY63-22100" fmla="*/ 3717760 h 6858000"/>
              <a:gd name="connsiteX64-22101" fmla="*/ 5683015 w 6127689"/>
              <a:gd name="connsiteY64-22102" fmla="*/ 3762025 h 6858000"/>
              <a:gd name="connsiteX65-22103" fmla="*/ 5696643 w 6127689"/>
              <a:gd name="connsiteY65-22104" fmla="*/ 3773888 h 6858000"/>
              <a:gd name="connsiteX66-22105" fmla="*/ 5699203 w 6127689"/>
              <a:gd name="connsiteY66-22106" fmla="*/ 3775823 h 6858000"/>
              <a:gd name="connsiteX67-22107" fmla="*/ 5704824 w 6127689"/>
              <a:gd name="connsiteY67-22108" fmla="*/ 3785966 h 6858000"/>
              <a:gd name="connsiteX68-22109" fmla="*/ 5712204 w 6127689"/>
              <a:gd name="connsiteY68-22110" fmla="*/ 3785830 h 6858000"/>
              <a:gd name="connsiteX69-22111" fmla="*/ 5724816 w 6127689"/>
              <a:gd name="connsiteY69-22112" fmla="*/ 3798949 h 6858000"/>
              <a:gd name="connsiteX70-22113" fmla="*/ 5733539 w 6127689"/>
              <a:gd name="connsiteY70-22114" fmla="*/ 3818457 h 6858000"/>
              <a:gd name="connsiteX71-22115" fmla="*/ 5768491 w 6127689"/>
              <a:gd name="connsiteY71-22116" fmla="*/ 3914399 h 6858000"/>
              <a:gd name="connsiteX72-22117" fmla="*/ 5793123 w 6127689"/>
              <a:gd name="connsiteY72-22118" fmla="*/ 3969952 h 6858000"/>
              <a:gd name="connsiteX73-22119" fmla="*/ 5808321 w 6127689"/>
              <a:gd name="connsiteY73-22120" fmla="*/ 3988153 h 6858000"/>
              <a:gd name="connsiteX74-22121" fmla="*/ 5825621 w 6127689"/>
              <a:gd name="connsiteY74-22122" fmla="*/ 4015525 h 6858000"/>
              <a:gd name="connsiteX75-22123" fmla="*/ 5860672 w 6127689"/>
              <a:gd name="connsiteY75-22124" fmla="*/ 4061579 h 6858000"/>
              <a:gd name="connsiteX76-22125" fmla="*/ 5872173 w 6127689"/>
              <a:gd name="connsiteY76-22126" fmla="*/ 4088497 h 6858000"/>
              <a:gd name="connsiteX77-22127" fmla="*/ 5883705 w 6127689"/>
              <a:gd name="connsiteY77-22128" fmla="*/ 4101899 h 6858000"/>
              <a:gd name="connsiteX78-22129" fmla="*/ 5885314 w 6127689"/>
              <a:gd name="connsiteY78-22130" fmla="*/ 4108387 h 6858000"/>
              <a:gd name="connsiteX79-22131" fmla="*/ 5894095 w 6127689"/>
              <a:gd name="connsiteY79-22132" fmla="*/ 4128857 h 6858000"/>
              <a:gd name="connsiteX80-22133" fmla="*/ 5898339 w 6127689"/>
              <a:gd name="connsiteY80-22134" fmla="*/ 4140800 h 6858000"/>
              <a:gd name="connsiteX81-22135" fmla="*/ 5899734 w 6127689"/>
              <a:gd name="connsiteY81-22136" fmla="*/ 4145632 h 6858000"/>
              <a:gd name="connsiteX82-22137" fmla="*/ 5903513 w 6127689"/>
              <a:gd name="connsiteY82-22138" fmla="*/ 4187661 h 6858000"/>
              <a:gd name="connsiteX83-22139" fmla="*/ 5917114 w 6127689"/>
              <a:gd name="connsiteY83-22140" fmla="*/ 4213096 h 6858000"/>
              <a:gd name="connsiteX84-22141" fmla="*/ 5921153 w 6127689"/>
              <a:gd name="connsiteY84-22142" fmla="*/ 4236222 h 6858000"/>
              <a:gd name="connsiteX85-22143" fmla="*/ 5924233 w 6127689"/>
              <a:gd name="connsiteY85-22144" fmla="*/ 4242060 h 6858000"/>
              <a:gd name="connsiteX86-22145" fmla="*/ 5928910 w 6127689"/>
              <a:gd name="connsiteY86-22146" fmla="*/ 4300973 h 6858000"/>
              <a:gd name="connsiteX87-22147" fmla="*/ 5939320 w 6127689"/>
              <a:gd name="connsiteY87-22148" fmla="*/ 4340435 h 6858000"/>
              <a:gd name="connsiteX88-22149" fmla="*/ 5946705 w 6127689"/>
              <a:gd name="connsiteY88-22150" fmla="*/ 4428051 h 6858000"/>
              <a:gd name="connsiteX89-22151" fmla="*/ 5949261 w 6127689"/>
              <a:gd name="connsiteY89-22152" fmla="*/ 4449185 h 6858000"/>
              <a:gd name="connsiteX90-22153" fmla="*/ 5957504 w 6127689"/>
              <a:gd name="connsiteY90-22154" fmla="*/ 4465911 h 6858000"/>
              <a:gd name="connsiteX91-22155" fmla="*/ 5964689 w 6127689"/>
              <a:gd name="connsiteY91-22156" fmla="*/ 4468532 h 6858000"/>
              <a:gd name="connsiteX92-22157" fmla="*/ 5967062 w 6127689"/>
              <a:gd name="connsiteY92-22158" fmla="*/ 4479923 h 6858000"/>
              <a:gd name="connsiteX93-22159" fmla="*/ 5968960 w 6127689"/>
              <a:gd name="connsiteY93-22160" fmla="*/ 4482655 h 6858000"/>
              <a:gd name="connsiteX94-22161" fmla="*/ 5978567 w 6127689"/>
              <a:gd name="connsiteY94-22162" fmla="*/ 4498605 h 6858000"/>
              <a:gd name="connsiteX95-22163" fmla="*/ 5980106 w 6127689"/>
              <a:gd name="connsiteY95-22164" fmla="*/ 4585087 h 6858000"/>
              <a:gd name="connsiteX96-22165" fmla="*/ 5998138 w 6127689"/>
              <a:gd name="connsiteY96-22166" fmla="*/ 4697518 h 6858000"/>
              <a:gd name="connsiteX97-22167" fmla="*/ 6013516 w 6127689"/>
              <a:gd name="connsiteY97-22168" fmla="*/ 4786619 h 6858000"/>
              <a:gd name="connsiteX98-22169" fmla="*/ 6025404 w 6127689"/>
              <a:gd name="connsiteY98-22170" fmla="*/ 4858148 h 6858000"/>
              <a:gd name="connsiteX99-22171" fmla="*/ 6007749 w 6127689"/>
              <a:gd name="connsiteY99-22172" fmla="*/ 4964715 h 6858000"/>
              <a:gd name="connsiteX100-22173" fmla="*/ 6005269 w 6127689"/>
              <a:gd name="connsiteY100-22174" fmla="*/ 5150567 h 6858000"/>
              <a:gd name="connsiteX101-22175" fmla="*/ 6001127 w 6127689"/>
              <a:gd name="connsiteY101-22176" fmla="*/ 5164609 h 6858000"/>
              <a:gd name="connsiteX102-22177" fmla="*/ 5996647 w 6127689"/>
              <a:gd name="connsiteY102-22178" fmla="*/ 5185640 h 6858000"/>
              <a:gd name="connsiteX103-22179" fmla="*/ 5998514 w 6127689"/>
              <a:gd name="connsiteY103-22180" fmla="*/ 5189673 h 6858000"/>
              <a:gd name="connsiteX104-22181" fmla="*/ 5995970 w 6127689"/>
              <a:gd name="connsiteY104-22182" fmla="*/ 5221547 h 6858000"/>
              <a:gd name="connsiteX105-22183" fmla="*/ 5997218 w 6127689"/>
              <a:gd name="connsiteY105-22184" fmla="*/ 5222031 h 6858000"/>
              <a:gd name="connsiteX106-22185" fmla="*/ 6036748 w 6127689"/>
              <a:gd name="connsiteY106-22186" fmla="*/ 5322752 h 6858000"/>
              <a:gd name="connsiteX107-22187" fmla="*/ 6036943 w 6127689"/>
              <a:gd name="connsiteY107-22188" fmla="*/ 5329480 h 6858000"/>
              <a:gd name="connsiteX108-22189" fmla="*/ 6037236 w 6127689"/>
              <a:gd name="connsiteY108-22190" fmla="*/ 5329634 h 6858000"/>
              <a:gd name="connsiteX109-22191" fmla="*/ 6038019 w 6127689"/>
              <a:gd name="connsiteY109-22192" fmla="*/ 5336764 h 6858000"/>
              <a:gd name="connsiteX110-22193" fmla="*/ 6037298 w 6127689"/>
              <a:gd name="connsiteY110-22194" fmla="*/ 5341753 h 6858000"/>
              <a:gd name="connsiteX111-22195" fmla="*/ 6037677 w 6127689"/>
              <a:gd name="connsiteY111-22196" fmla="*/ 5354807 h 6858000"/>
              <a:gd name="connsiteX112-22197" fmla="*/ 6039728 w 6127689"/>
              <a:gd name="connsiteY112-22198" fmla="*/ 5359416 h 6858000"/>
              <a:gd name="connsiteX113-22199" fmla="*/ 6043311 w 6127689"/>
              <a:gd name="connsiteY113-22200" fmla="*/ 5361407 h 6858000"/>
              <a:gd name="connsiteX114-22201" fmla="*/ 6042954 w 6127689"/>
              <a:gd name="connsiteY114-22202" fmla="*/ 5362576 h 6858000"/>
              <a:gd name="connsiteX115-22203" fmla="*/ 6053435 w 6127689"/>
              <a:gd name="connsiteY115-22204" fmla="*/ 5387547 h 6858000"/>
              <a:gd name="connsiteX116-22205" fmla="*/ 6065933 w 6127689"/>
              <a:gd name="connsiteY116-22206" fmla="*/ 5443002 h 6858000"/>
              <a:gd name="connsiteX117-22207" fmla="*/ 6068640 w 6127689"/>
              <a:gd name="connsiteY117-22208" fmla="*/ 5474503 h 6858000"/>
              <a:gd name="connsiteX118-22209" fmla="*/ 6080922 w 6127689"/>
              <a:gd name="connsiteY118-22210" fmla="*/ 5561070 h 6858000"/>
              <a:gd name="connsiteX119-22211" fmla="*/ 6096949 w 6127689"/>
              <a:gd name="connsiteY119-22212" fmla="*/ 5648179 h 6858000"/>
              <a:gd name="connsiteX120-22213" fmla="*/ 6125703 w 6127689"/>
              <a:gd name="connsiteY120-22214" fmla="*/ 5692894 h 6858000"/>
              <a:gd name="connsiteX121-22215" fmla="*/ 6126670 w 6127689"/>
              <a:gd name="connsiteY121-22216" fmla="*/ 5697882 h 6858000"/>
              <a:gd name="connsiteX122-22217" fmla="*/ 6124061 w 6127689"/>
              <a:gd name="connsiteY122-22218" fmla="*/ 5710294 h 6858000"/>
              <a:gd name="connsiteX123-22219" fmla="*/ 6122213 w 6127689"/>
              <a:gd name="connsiteY123-22220" fmla="*/ 5714762 h 6858000"/>
              <a:gd name="connsiteX124-22221" fmla="*/ 6121353 w 6127689"/>
              <a:gd name="connsiteY124-22222" fmla="*/ 5721725 h 6858000"/>
              <a:gd name="connsiteX125-22223" fmla="*/ 6121607 w 6127689"/>
              <a:gd name="connsiteY125-22224" fmla="*/ 5721959 h 6858000"/>
              <a:gd name="connsiteX126-22225" fmla="*/ 6120262 w 6127689"/>
              <a:gd name="connsiteY126-22226" fmla="*/ 5728358 h 6858000"/>
              <a:gd name="connsiteX127-22227" fmla="*/ 6127024 w 6127689"/>
              <a:gd name="connsiteY127-22228" fmla="*/ 5786902 h 6858000"/>
              <a:gd name="connsiteX128-22229" fmla="*/ 6127519 w 6127689"/>
              <a:gd name="connsiteY128-22230" fmla="*/ 5865775 h 6858000"/>
              <a:gd name="connsiteX129-22231" fmla="*/ 6119217 w 6127689"/>
              <a:gd name="connsiteY129-22232" fmla="*/ 5888542 h 6858000"/>
              <a:gd name="connsiteX130-22233" fmla="*/ 6102493 w 6127689"/>
              <a:gd name="connsiteY130-22234" fmla="*/ 5928602 h 6858000"/>
              <a:gd name="connsiteX131-22235" fmla="*/ 6056863 w 6127689"/>
              <a:gd name="connsiteY131-22236" fmla="*/ 6000643 h 6858000"/>
              <a:gd name="connsiteX132-22237" fmla="*/ 6045436 w 6127689"/>
              <a:gd name="connsiteY132-22238" fmla="*/ 6124480 h 6858000"/>
              <a:gd name="connsiteX133-22239" fmla="*/ 6030489 w 6127689"/>
              <a:gd name="connsiteY133-22240" fmla="*/ 6317666 h 6858000"/>
              <a:gd name="connsiteX134-22241" fmla="*/ 6007492 w 6127689"/>
              <a:gd name="connsiteY134-22242" fmla="*/ 6440818 h 6858000"/>
              <a:gd name="connsiteX135-22243" fmla="*/ 6009467 w 6127689"/>
              <a:gd name="connsiteY135-22244" fmla="*/ 6487076 h 6858000"/>
              <a:gd name="connsiteX136-22245" fmla="*/ 5995064 w 6127689"/>
              <a:gd name="connsiteY136-22246" fmla="*/ 6540791 h 6858000"/>
              <a:gd name="connsiteX137-22247" fmla="*/ 5996309 w 6127689"/>
              <a:gd name="connsiteY137-22248" fmla="*/ 6543961 h 6858000"/>
              <a:gd name="connsiteX138-22249" fmla="*/ 5996048 w 6127689"/>
              <a:gd name="connsiteY138-22250" fmla="*/ 6555444 h 6858000"/>
              <a:gd name="connsiteX139-22251" fmla="*/ 6002524 w 6127689"/>
              <a:gd name="connsiteY139-22252" fmla="*/ 6560188 h 6858000"/>
              <a:gd name="connsiteX140-22253" fmla="*/ 6006823 w 6127689"/>
              <a:gd name="connsiteY140-22254" fmla="*/ 6578546 h 6858000"/>
              <a:gd name="connsiteX141-22255" fmla="*/ 6004510 w 6127689"/>
              <a:gd name="connsiteY141-22256" fmla="*/ 6599256 h 6858000"/>
              <a:gd name="connsiteX142-22257" fmla="*/ 5986207 w 6127689"/>
              <a:gd name="connsiteY142-22258" fmla="*/ 6695855 h 6858000"/>
              <a:gd name="connsiteX143-22259" fmla="*/ 5979428 w 6127689"/>
              <a:gd name="connsiteY143-22260" fmla="*/ 6754678 h 6858000"/>
              <a:gd name="connsiteX144-22261" fmla="*/ 5983398 w 6127689"/>
              <a:gd name="connsiteY144-22262" fmla="*/ 6778641 h 6858000"/>
              <a:gd name="connsiteX145-22263" fmla="*/ 5984543 w 6127689"/>
              <a:gd name="connsiteY145-22264" fmla="*/ 6811016 h 6858000"/>
              <a:gd name="connsiteX146-22265" fmla="*/ 5981802 w 6127689"/>
              <a:gd name="connsiteY146-22266" fmla="*/ 6838578 h 6858000"/>
              <a:gd name="connsiteX147-22267" fmla="*/ 5979671 w 6127689"/>
              <a:gd name="connsiteY147-22268" fmla="*/ 6858000 h 6858000"/>
              <a:gd name="connsiteX148-22269" fmla="*/ 0 w 6127689"/>
              <a:gd name="connsiteY148-22270" fmla="*/ 6858000 h 6858000"/>
              <a:gd name="connsiteX149-22271" fmla="*/ 0 w 6127689"/>
              <a:gd name="connsiteY149-22272" fmla="*/ 0 h 6858000"/>
              <a:gd name="connsiteX0-22273" fmla="*/ 0 w 6127689"/>
              <a:gd name="connsiteY0-22274" fmla="*/ 0 h 6858000"/>
              <a:gd name="connsiteX1-22275" fmla="*/ 4965888 w 6127689"/>
              <a:gd name="connsiteY1-22276" fmla="*/ 0 h 6858000"/>
              <a:gd name="connsiteX2-22277" fmla="*/ 4967767 w 6127689"/>
              <a:gd name="connsiteY2-22278" fmla="*/ 7930 h 6858000"/>
              <a:gd name="connsiteX3-22279" fmla="*/ 4979444 w 6127689"/>
              <a:gd name="connsiteY3-22280" fmla="*/ 43921 h 6858000"/>
              <a:gd name="connsiteX4-22281" fmla="*/ 5021173 w 6127689"/>
              <a:gd name="connsiteY4-22282" fmla="*/ 123738 h 6858000"/>
              <a:gd name="connsiteX5-22283" fmla="*/ 5075458 w 6127689"/>
              <a:gd name="connsiteY5-22284" fmla="*/ 264355 h 6858000"/>
              <a:gd name="connsiteX6-22285" fmla="*/ 5081175 w 6127689"/>
              <a:gd name="connsiteY6-22286" fmla="*/ 277448 h 6858000"/>
              <a:gd name="connsiteX7-22287" fmla="*/ 5097011 w 6127689"/>
              <a:gd name="connsiteY7-22288" fmla="*/ 355616 h 6858000"/>
              <a:gd name="connsiteX8-22289" fmla="*/ 5130982 w 6127689"/>
              <a:gd name="connsiteY8-22290" fmla="*/ 412030 h 6858000"/>
              <a:gd name="connsiteX9-22291" fmla="*/ 5153000 w 6127689"/>
              <a:gd name="connsiteY9-22292" fmla="*/ 507134 h 6858000"/>
              <a:gd name="connsiteX10-22293" fmla="*/ 5171282 w 6127689"/>
              <a:gd name="connsiteY10-22294" fmla="*/ 602071 h 6858000"/>
              <a:gd name="connsiteX11-22295" fmla="*/ 5176196 w 6127689"/>
              <a:gd name="connsiteY11-22296" fmla="*/ 636822 h 6858000"/>
              <a:gd name="connsiteX12-22297" fmla="*/ 5189051 w 6127689"/>
              <a:gd name="connsiteY12-22298" fmla="*/ 782518 h 6858000"/>
              <a:gd name="connsiteX13-22299" fmla="*/ 5210428 w 6127689"/>
              <a:gd name="connsiteY13-22300" fmla="*/ 815772 h 6858000"/>
              <a:gd name="connsiteX14-22301" fmla="*/ 5221088 w 6127689"/>
              <a:gd name="connsiteY14-22302" fmla="*/ 860193 h 6858000"/>
              <a:gd name="connsiteX15-22303" fmla="*/ 5230806 w 6127689"/>
              <a:gd name="connsiteY15-22304" fmla="*/ 961354 h 6858000"/>
              <a:gd name="connsiteX16-22305" fmla="*/ 5201018 w 6127689"/>
              <a:gd name="connsiteY16-22306" fmla="*/ 1095027 h 6858000"/>
              <a:gd name="connsiteX17-22307" fmla="*/ 5202153 w 6127689"/>
              <a:gd name="connsiteY17-22308" fmla="*/ 1133224 h 6858000"/>
              <a:gd name="connsiteX18-22309" fmla="*/ 5207370 w 6127689"/>
              <a:gd name="connsiteY18-22310" fmla="*/ 1138097 h 6858000"/>
              <a:gd name="connsiteX19-22311" fmla="*/ 5189234 w 6127689"/>
              <a:gd name="connsiteY19-22312" fmla="*/ 1193495 h 6858000"/>
              <a:gd name="connsiteX20-22313" fmla="*/ 5202769 w 6127689"/>
              <a:gd name="connsiteY20-22314" fmla="*/ 1269450 h 6858000"/>
              <a:gd name="connsiteX21-22315" fmla="*/ 5225968 w 6127689"/>
              <a:gd name="connsiteY21-22316" fmla="*/ 1357994 h 6858000"/>
              <a:gd name="connsiteX22-22317" fmla="*/ 5233819 w 6127689"/>
              <a:gd name="connsiteY22-22318" fmla="*/ 1380922 h 6858000"/>
              <a:gd name="connsiteX23-22319" fmla="*/ 5237226 w 6127689"/>
              <a:gd name="connsiteY23-22320" fmla="*/ 1441327 h 6858000"/>
              <a:gd name="connsiteX24-22321" fmla="*/ 5255653 w 6127689"/>
              <a:gd name="connsiteY24-22322" fmla="*/ 1524712 h 6858000"/>
              <a:gd name="connsiteX25-22323" fmla="*/ 5263491 w 6127689"/>
              <a:gd name="connsiteY25-22324" fmla="*/ 1642938 h 6858000"/>
              <a:gd name="connsiteX26-22325" fmla="*/ 5261314 w 6127689"/>
              <a:gd name="connsiteY26-22326" fmla="*/ 1689177 h 6858000"/>
              <a:gd name="connsiteX27-22327" fmla="*/ 5259788 w 6127689"/>
              <a:gd name="connsiteY27-22328" fmla="*/ 1768516 h 6858000"/>
              <a:gd name="connsiteX28-22329" fmla="*/ 5255696 w 6127689"/>
              <a:gd name="connsiteY28-22330" fmla="*/ 1953770 h 6858000"/>
              <a:gd name="connsiteX29-22331" fmla="*/ 5252592 w 6127689"/>
              <a:gd name="connsiteY29-22332" fmla="*/ 2092210 h 6858000"/>
              <a:gd name="connsiteX30-22333" fmla="*/ 5264303 w 6127689"/>
              <a:gd name="connsiteY30-22334" fmla="*/ 2225157 h 6858000"/>
              <a:gd name="connsiteX31-22335" fmla="*/ 5254949 w 6127689"/>
              <a:gd name="connsiteY31-22336" fmla="*/ 2236160 h 6858000"/>
              <a:gd name="connsiteX32-22337" fmla="*/ 5250104 w 6127689"/>
              <a:gd name="connsiteY32-22338" fmla="*/ 2249166 h 6858000"/>
              <a:gd name="connsiteX33-22339" fmla="*/ 5251214 w 6127689"/>
              <a:gd name="connsiteY33-22340" fmla="*/ 2250944 h 6858000"/>
              <a:gd name="connsiteX34-22341" fmla="*/ 5250644 w 6127689"/>
              <a:gd name="connsiteY34-22342" fmla="*/ 2266619 h 6858000"/>
              <a:gd name="connsiteX35-22343" fmla="*/ 5293877 w 6127689"/>
              <a:gd name="connsiteY35-22344" fmla="*/ 2368649 h 6858000"/>
              <a:gd name="connsiteX36-22345" fmla="*/ 5311338 w 6127689"/>
              <a:gd name="connsiteY36-22346" fmla="*/ 2404034 h 6858000"/>
              <a:gd name="connsiteX37-22347" fmla="*/ 5338366 w 6127689"/>
              <a:gd name="connsiteY37-22348" fmla="*/ 2465052 h 6858000"/>
              <a:gd name="connsiteX38-22349" fmla="*/ 5371263 w 6127689"/>
              <a:gd name="connsiteY38-22350" fmla="*/ 2586413 h 6858000"/>
              <a:gd name="connsiteX39-22351" fmla="*/ 5407503 w 6127689"/>
              <a:gd name="connsiteY39-22352" fmla="*/ 2786290 h 6858000"/>
              <a:gd name="connsiteX40-22353" fmla="*/ 5407356 w 6127689"/>
              <a:gd name="connsiteY40-22354" fmla="*/ 2787545 h 6858000"/>
              <a:gd name="connsiteX41-22355" fmla="*/ 5411130 w 6127689"/>
              <a:gd name="connsiteY41-22356" fmla="*/ 2788640 h 6858000"/>
              <a:gd name="connsiteX42-22357" fmla="*/ 5416439 w 6127689"/>
              <a:gd name="connsiteY42-22358" fmla="*/ 2805666 h 6858000"/>
              <a:gd name="connsiteX43-22359" fmla="*/ 5416589 w 6127689"/>
              <a:gd name="connsiteY43-22360" fmla="*/ 2810822 h 6858000"/>
              <a:gd name="connsiteX44-22361" fmla="*/ 5418542 w 6127689"/>
              <a:gd name="connsiteY44-22362" fmla="*/ 2817745 h 6858000"/>
              <a:gd name="connsiteX45-22363" fmla="*/ 5418847 w 6127689"/>
              <a:gd name="connsiteY45-22364" fmla="*/ 2817825 h 6858000"/>
              <a:gd name="connsiteX46-22365" fmla="*/ 5457023 w 6127689"/>
              <a:gd name="connsiteY46-22366" fmla="*/ 2858292 h 6858000"/>
              <a:gd name="connsiteX47-22367" fmla="*/ 5479298 w 6127689"/>
              <a:gd name="connsiteY47-22368" fmla="*/ 2947791 h 6858000"/>
              <a:gd name="connsiteX48-22369" fmla="*/ 5481770 w 6127689"/>
              <a:gd name="connsiteY48-22370" fmla="*/ 2951352 h 6858000"/>
              <a:gd name="connsiteX49-22371" fmla="*/ 5482045 w 6127689"/>
              <a:gd name="connsiteY49-22372" fmla="*/ 2984371 h 6858000"/>
              <a:gd name="connsiteX50-22373" fmla="*/ 5482415 w 6127689"/>
              <a:gd name="connsiteY50-22374" fmla="*/ 3004079 h 6858000"/>
              <a:gd name="connsiteX51-22375" fmla="*/ 5503944 w 6127689"/>
              <a:gd name="connsiteY51-22376" fmla="*/ 3123335 h 6858000"/>
              <a:gd name="connsiteX52-22377" fmla="*/ 5516007 w 6127689"/>
              <a:gd name="connsiteY52-22378" fmla="*/ 3258473 h 6858000"/>
              <a:gd name="connsiteX53-22379" fmla="*/ 5566839 w 6127689"/>
              <a:gd name="connsiteY53-22380" fmla="*/ 3345295 h 6858000"/>
              <a:gd name="connsiteX54-22381" fmla="*/ 5589758 w 6127689"/>
              <a:gd name="connsiteY54-22382" fmla="*/ 3506453 h 6858000"/>
              <a:gd name="connsiteX55-22383" fmla="*/ 5596144 w 6127689"/>
              <a:gd name="connsiteY55-22384" fmla="*/ 3534624 h 6858000"/>
              <a:gd name="connsiteX56-22385" fmla="*/ 5597750 w 6127689"/>
              <a:gd name="connsiteY56-22386" fmla="*/ 3534129 h 6858000"/>
              <a:gd name="connsiteX57-22387" fmla="*/ 5599700 w 6127689"/>
              <a:gd name="connsiteY57-22388" fmla="*/ 3547221 h 6858000"/>
              <a:gd name="connsiteX58-22389" fmla="*/ 5615031 w 6127689"/>
              <a:gd name="connsiteY58-22390" fmla="*/ 3557482 h 6858000"/>
              <a:gd name="connsiteX59-22391" fmla="*/ 5618377 w 6127689"/>
              <a:gd name="connsiteY59-22392" fmla="*/ 3588431 h 6858000"/>
              <a:gd name="connsiteX60-22393" fmla="*/ 5612155 w 6127689"/>
              <a:gd name="connsiteY60-22394" fmla="*/ 3589869 h 6858000"/>
              <a:gd name="connsiteX61-22395" fmla="*/ 5620843 w 6127689"/>
              <a:gd name="connsiteY61-22396" fmla="*/ 3606745 h 6858000"/>
              <a:gd name="connsiteX62-22397" fmla="*/ 5655472 w 6127689"/>
              <a:gd name="connsiteY62-22398" fmla="*/ 3678877 h 6858000"/>
              <a:gd name="connsiteX63-22399" fmla="*/ 5680448 w 6127689"/>
              <a:gd name="connsiteY63-22400" fmla="*/ 3717760 h 6858000"/>
              <a:gd name="connsiteX64-22401" fmla="*/ 5683015 w 6127689"/>
              <a:gd name="connsiteY64-22402" fmla="*/ 3762025 h 6858000"/>
              <a:gd name="connsiteX65-22403" fmla="*/ 5696643 w 6127689"/>
              <a:gd name="connsiteY65-22404" fmla="*/ 3773888 h 6858000"/>
              <a:gd name="connsiteX66-22405" fmla="*/ 5699203 w 6127689"/>
              <a:gd name="connsiteY66-22406" fmla="*/ 3775823 h 6858000"/>
              <a:gd name="connsiteX67-22407" fmla="*/ 5704824 w 6127689"/>
              <a:gd name="connsiteY67-22408" fmla="*/ 3785966 h 6858000"/>
              <a:gd name="connsiteX68-22409" fmla="*/ 5712204 w 6127689"/>
              <a:gd name="connsiteY68-22410" fmla="*/ 3785830 h 6858000"/>
              <a:gd name="connsiteX69-22411" fmla="*/ 5724816 w 6127689"/>
              <a:gd name="connsiteY69-22412" fmla="*/ 3798949 h 6858000"/>
              <a:gd name="connsiteX70-22413" fmla="*/ 5733539 w 6127689"/>
              <a:gd name="connsiteY70-22414" fmla="*/ 3818457 h 6858000"/>
              <a:gd name="connsiteX71-22415" fmla="*/ 5768491 w 6127689"/>
              <a:gd name="connsiteY71-22416" fmla="*/ 3914399 h 6858000"/>
              <a:gd name="connsiteX72-22417" fmla="*/ 5793123 w 6127689"/>
              <a:gd name="connsiteY72-22418" fmla="*/ 3969952 h 6858000"/>
              <a:gd name="connsiteX73-22419" fmla="*/ 5808321 w 6127689"/>
              <a:gd name="connsiteY73-22420" fmla="*/ 3988153 h 6858000"/>
              <a:gd name="connsiteX74-22421" fmla="*/ 5825621 w 6127689"/>
              <a:gd name="connsiteY74-22422" fmla="*/ 4015525 h 6858000"/>
              <a:gd name="connsiteX75-22423" fmla="*/ 5860672 w 6127689"/>
              <a:gd name="connsiteY75-22424" fmla="*/ 4061579 h 6858000"/>
              <a:gd name="connsiteX76-22425" fmla="*/ 5872173 w 6127689"/>
              <a:gd name="connsiteY76-22426" fmla="*/ 4088497 h 6858000"/>
              <a:gd name="connsiteX77-22427" fmla="*/ 5883705 w 6127689"/>
              <a:gd name="connsiteY77-22428" fmla="*/ 4101899 h 6858000"/>
              <a:gd name="connsiteX78-22429" fmla="*/ 5885314 w 6127689"/>
              <a:gd name="connsiteY78-22430" fmla="*/ 4108387 h 6858000"/>
              <a:gd name="connsiteX79-22431" fmla="*/ 5894095 w 6127689"/>
              <a:gd name="connsiteY79-22432" fmla="*/ 4128857 h 6858000"/>
              <a:gd name="connsiteX80-22433" fmla="*/ 5898339 w 6127689"/>
              <a:gd name="connsiteY80-22434" fmla="*/ 4140800 h 6858000"/>
              <a:gd name="connsiteX81-22435" fmla="*/ 5899734 w 6127689"/>
              <a:gd name="connsiteY81-22436" fmla="*/ 4145632 h 6858000"/>
              <a:gd name="connsiteX82-22437" fmla="*/ 5903513 w 6127689"/>
              <a:gd name="connsiteY82-22438" fmla="*/ 4187661 h 6858000"/>
              <a:gd name="connsiteX83-22439" fmla="*/ 5917114 w 6127689"/>
              <a:gd name="connsiteY83-22440" fmla="*/ 4213096 h 6858000"/>
              <a:gd name="connsiteX84-22441" fmla="*/ 5921153 w 6127689"/>
              <a:gd name="connsiteY84-22442" fmla="*/ 4236222 h 6858000"/>
              <a:gd name="connsiteX85-22443" fmla="*/ 5924233 w 6127689"/>
              <a:gd name="connsiteY85-22444" fmla="*/ 4242060 h 6858000"/>
              <a:gd name="connsiteX86-22445" fmla="*/ 5928910 w 6127689"/>
              <a:gd name="connsiteY86-22446" fmla="*/ 4300973 h 6858000"/>
              <a:gd name="connsiteX87-22447" fmla="*/ 5939320 w 6127689"/>
              <a:gd name="connsiteY87-22448" fmla="*/ 4340435 h 6858000"/>
              <a:gd name="connsiteX88-22449" fmla="*/ 5946705 w 6127689"/>
              <a:gd name="connsiteY88-22450" fmla="*/ 4428051 h 6858000"/>
              <a:gd name="connsiteX89-22451" fmla="*/ 5949261 w 6127689"/>
              <a:gd name="connsiteY89-22452" fmla="*/ 4449185 h 6858000"/>
              <a:gd name="connsiteX90-22453" fmla="*/ 5957504 w 6127689"/>
              <a:gd name="connsiteY90-22454" fmla="*/ 4465911 h 6858000"/>
              <a:gd name="connsiteX91-22455" fmla="*/ 5964689 w 6127689"/>
              <a:gd name="connsiteY91-22456" fmla="*/ 4468532 h 6858000"/>
              <a:gd name="connsiteX92-22457" fmla="*/ 5967062 w 6127689"/>
              <a:gd name="connsiteY92-22458" fmla="*/ 4479923 h 6858000"/>
              <a:gd name="connsiteX93-22459" fmla="*/ 5968960 w 6127689"/>
              <a:gd name="connsiteY93-22460" fmla="*/ 4482655 h 6858000"/>
              <a:gd name="connsiteX94-22461" fmla="*/ 5978567 w 6127689"/>
              <a:gd name="connsiteY94-22462" fmla="*/ 4498605 h 6858000"/>
              <a:gd name="connsiteX95-22463" fmla="*/ 5980106 w 6127689"/>
              <a:gd name="connsiteY95-22464" fmla="*/ 4585087 h 6858000"/>
              <a:gd name="connsiteX96-22465" fmla="*/ 5998138 w 6127689"/>
              <a:gd name="connsiteY96-22466" fmla="*/ 4697518 h 6858000"/>
              <a:gd name="connsiteX97-22467" fmla="*/ 6013516 w 6127689"/>
              <a:gd name="connsiteY97-22468" fmla="*/ 4786619 h 6858000"/>
              <a:gd name="connsiteX98-22469" fmla="*/ 6025404 w 6127689"/>
              <a:gd name="connsiteY98-22470" fmla="*/ 4858148 h 6858000"/>
              <a:gd name="connsiteX99-22471" fmla="*/ 6007749 w 6127689"/>
              <a:gd name="connsiteY99-22472" fmla="*/ 4964715 h 6858000"/>
              <a:gd name="connsiteX100-22473" fmla="*/ 6005269 w 6127689"/>
              <a:gd name="connsiteY100-22474" fmla="*/ 5150567 h 6858000"/>
              <a:gd name="connsiteX101-22475" fmla="*/ 6001127 w 6127689"/>
              <a:gd name="connsiteY101-22476" fmla="*/ 5164609 h 6858000"/>
              <a:gd name="connsiteX102-22477" fmla="*/ 5996647 w 6127689"/>
              <a:gd name="connsiteY102-22478" fmla="*/ 5185640 h 6858000"/>
              <a:gd name="connsiteX103-22479" fmla="*/ 5998514 w 6127689"/>
              <a:gd name="connsiteY103-22480" fmla="*/ 5189673 h 6858000"/>
              <a:gd name="connsiteX104-22481" fmla="*/ 5995970 w 6127689"/>
              <a:gd name="connsiteY104-22482" fmla="*/ 5221547 h 6858000"/>
              <a:gd name="connsiteX105-22483" fmla="*/ 6042096 w 6127689"/>
              <a:gd name="connsiteY105-22484" fmla="*/ 5233251 h 6858000"/>
              <a:gd name="connsiteX106-22485" fmla="*/ 6036748 w 6127689"/>
              <a:gd name="connsiteY106-22486" fmla="*/ 5322752 h 6858000"/>
              <a:gd name="connsiteX107-22487" fmla="*/ 6036943 w 6127689"/>
              <a:gd name="connsiteY107-22488" fmla="*/ 5329480 h 6858000"/>
              <a:gd name="connsiteX108-22489" fmla="*/ 6037236 w 6127689"/>
              <a:gd name="connsiteY108-22490" fmla="*/ 5329634 h 6858000"/>
              <a:gd name="connsiteX109-22491" fmla="*/ 6038019 w 6127689"/>
              <a:gd name="connsiteY109-22492" fmla="*/ 5336764 h 6858000"/>
              <a:gd name="connsiteX110-22493" fmla="*/ 6037298 w 6127689"/>
              <a:gd name="connsiteY110-22494" fmla="*/ 5341753 h 6858000"/>
              <a:gd name="connsiteX111-22495" fmla="*/ 6037677 w 6127689"/>
              <a:gd name="connsiteY111-22496" fmla="*/ 5354807 h 6858000"/>
              <a:gd name="connsiteX112-22497" fmla="*/ 6039728 w 6127689"/>
              <a:gd name="connsiteY112-22498" fmla="*/ 5359416 h 6858000"/>
              <a:gd name="connsiteX113-22499" fmla="*/ 6043311 w 6127689"/>
              <a:gd name="connsiteY113-22500" fmla="*/ 5361407 h 6858000"/>
              <a:gd name="connsiteX114-22501" fmla="*/ 6042954 w 6127689"/>
              <a:gd name="connsiteY114-22502" fmla="*/ 5362576 h 6858000"/>
              <a:gd name="connsiteX115-22503" fmla="*/ 6053435 w 6127689"/>
              <a:gd name="connsiteY115-22504" fmla="*/ 5387547 h 6858000"/>
              <a:gd name="connsiteX116-22505" fmla="*/ 6065933 w 6127689"/>
              <a:gd name="connsiteY116-22506" fmla="*/ 5443002 h 6858000"/>
              <a:gd name="connsiteX117-22507" fmla="*/ 6068640 w 6127689"/>
              <a:gd name="connsiteY117-22508" fmla="*/ 5474503 h 6858000"/>
              <a:gd name="connsiteX118-22509" fmla="*/ 6080922 w 6127689"/>
              <a:gd name="connsiteY118-22510" fmla="*/ 5561070 h 6858000"/>
              <a:gd name="connsiteX119-22511" fmla="*/ 6096949 w 6127689"/>
              <a:gd name="connsiteY119-22512" fmla="*/ 5648179 h 6858000"/>
              <a:gd name="connsiteX120-22513" fmla="*/ 6125703 w 6127689"/>
              <a:gd name="connsiteY120-22514" fmla="*/ 5692894 h 6858000"/>
              <a:gd name="connsiteX121-22515" fmla="*/ 6126670 w 6127689"/>
              <a:gd name="connsiteY121-22516" fmla="*/ 5697882 h 6858000"/>
              <a:gd name="connsiteX122-22517" fmla="*/ 6124061 w 6127689"/>
              <a:gd name="connsiteY122-22518" fmla="*/ 5710294 h 6858000"/>
              <a:gd name="connsiteX123-22519" fmla="*/ 6122213 w 6127689"/>
              <a:gd name="connsiteY123-22520" fmla="*/ 5714762 h 6858000"/>
              <a:gd name="connsiteX124-22521" fmla="*/ 6121353 w 6127689"/>
              <a:gd name="connsiteY124-22522" fmla="*/ 5721725 h 6858000"/>
              <a:gd name="connsiteX125-22523" fmla="*/ 6121607 w 6127689"/>
              <a:gd name="connsiteY125-22524" fmla="*/ 5721959 h 6858000"/>
              <a:gd name="connsiteX126-22525" fmla="*/ 6120262 w 6127689"/>
              <a:gd name="connsiteY126-22526" fmla="*/ 5728358 h 6858000"/>
              <a:gd name="connsiteX127-22527" fmla="*/ 6127024 w 6127689"/>
              <a:gd name="connsiteY127-22528" fmla="*/ 5786902 h 6858000"/>
              <a:gd name="connsiteX128-22529" fmla="*/ 6127519 w 6127689"/>
              <a:gd name="connsiteY128-22530" fmla="*/ 5865775 h 6858000"/>
              <a:gd name="connsiteX129-22531" fmla="*/ 6119217 w 6127689"/>
              <a:gd name="connsiteY129-22532" fmla="*/ 5888542 h 6858000"/>
              <a:gd name="connsiteX130-22533" fmla="*/ 6102493 w 6127689"/>
              <a:gd name="connsiteY130-22534" fmla="*/ 5928602 h 6858000"/>
              <a:gd name="connsiteX131-22535" fmla="*/ 6056863 w 6127689"/>
              <a:gd name="connsiteY131-22536" fmla="*/ 6000643 h 6858000"/>
              <a:gd name="connsiteX132-22537" fmla="*/ 6045436 w 6127689"/>
              <a:gd name="connsiteY132-22538" fmla="*/ 6124480 h 6858000"/>
              <a:gd name="connsiteX133-22539" fmla="*/ 6030489 w 6127689"/>
              <a:gd name="connsiteY133-22540" fmla="*/ 6317666 h 6858000"/>
              <a:gd name="connsiteX134-22541" fmla="*/ 6007492 w 6127689"/>
              <a:gd name="connsiteY134-22542" fmla="*/ 6440818 h 6858000"/>
              <a:gd name="connsiteX135-22543" fmla="*/ 6009467 w 6127689"/>
              <a:gd name="connsiteY135-22544" fmla="*/ 6487076 h 6858000"/>
              <a:gd name="connsiteX136-22545" fmla="*/ 5995064 w 6127689"/>
              <a:gd name="connsiteY136-22546" fmla="*/ 6540791 h 6858000"/>
              <a:gd name="connsiteX137-22547" fmla="*/ 5996309 w 6127689"/>
              <a:gd name="connsiteY137-22548" fmla="*/ 6543961 h 6858000"/>
              <a:gd name="connsiteX138-22549" fmla="*/ 5996048 w 6127689"/>
              <a:gd name="connsiteY138-22550" fmla="*/ 6555444 h 6858000"/>
              <a:gd name="connsiteX139-22551" fmla="*/ 6002524 w 6127689"/>
              <a:gd name="connsiteY139-22552" fmla="*/ 6560188 h 6858000"/>
              <a:gd name="connsiteX140-22553" fmla="*/ 6006823 w 6127689"/>
              <a:gd name="connsiteY140-22554" fmla="*/ 6578546 h 6858000"/>
              <a:gd name="connsiteX141-22555" fmla="*/ 6004510 w 6127689"/>
              <a:gd name="connsiteY141-22556" fmla="*/ 6599256 h 6858000"/>
              <a:gd name="connsiteX142-22557" fmla="*/ 5986207 w 6127689"/>
              <a:gd name="connsiteY142-22558" fmla="*/ 6695855 h 6858000"/>
              <a:gd name="connsiteX143-22559" fmla="*/ 5979428 w 6127689"/>
              <a:gd name="connsiteY143-22560" fmla="*/ 6754678 h 6858000"/>
              <a:gd name="connsiteX144-22561" fmla="*/ 5983398 w 6127689"/>
              <a:gd name="connsiteY144-22562" fmla="*/ 6778641 h 6858000"/>
              <a:gd name="connsiteX145-22563" fmla="*/ 5984543 w 6127689"/>
              <a:gd name="connsiteY145-22564" fmla="*/ 6811016 h 6858000"/>
              <a:gd name="connsiteX146-22565" fmla="*/ 5981802 w 6127689"/>
              <a:gd name="connsiteY146-22566" fmla="*/ 6838578 h 6858000"/>
              <a:gd name="connsiteX147-22567" fmla="*/ 5979671 w 6127689"/>
              <a:gd name="connsiteY147-22568" fmla="*/ 6858000 h 6858000"/>
              <a:gd name="connsiteX148-22569" fmla="*/ 0 w 6127689"/>
              <a:gd name="connsiteY148-22570" fmla="*/ 6858000 h 6858000"/>
              <a:gd name="connsiteX149-22571" fmla="*/ 0 w 6127689"/>
              <a:gd name="connsiteY149-22572" fmla="*/ 0 h 6858000"/>
              <a:gd name="connsiteX0-22573" fmla="*/ 0 w 6127689"/>
              <a:gd name="connsiteY0-22574" fmla="*/ 0 h 6858000"/>
              <a:gd name="connsiteX1-22575" fmla="*/ 4965888 w 6127689"/>
              <a:gd name="connsiteY1-22576" fmla="*/ 0 h 6858000"/>
              <a:gd name="connsiteX2-22577" fmla="*/ 4967767 w 6127689"/>
              <a:gd name="connsiteY2-22578" fmla="*/ 7930 h 6858000"/>
              <a:gd name="connsiteX3-22579" fmla="*/ 4979444 w 6127689"/>
              <a:gd name="connsiteY3-22580" fmla="*/ 43921 h 6858000"/>
              <a:gd name="connsiteX4-22581" fmla="*/ 5021173 w 6127689"/>
              <a:gd name="connsiteY4-22582" fmla="*/ 123738 h 6858000"/>
              <a:gd name="connsiteX5-22583" fmla="*/ 5075458 w 6127689"/>
              <a:gd name="connsiteY5-22584" fmla="*/ 264355 h 6858000"/>
              <a:gd name="connsiteX6-22585" fmla="*/ 5081175 w 6127689"/>
              <a:gd name="connsiteY6-22586" fmla="*/ 277448 h 6858000"/>
              <a:gd name="connsiteX7-22587" fmla="*/ 5097011 w 6127689"/>
              <a:gd name="connsiteY7-22588" fmla="*/ 355616 h 6858000"/>
              <a:gd name="connsiteX8-22589" fmla="*/ 5130982 w 6127689"/>
              <a:gd name="connsiteY8-22590" fmla="*/ 412030 h 6858000"/>
              <a:gd name="connsiteX9-22591" fmla="*/ 5153000 w 6127689"/>
              <a:gd name="connsiteY9-22592" fmla="*/ 507134 h 6858000"/>
              <a:gd name="connsiteX10-22593" fmla="*/ 5171282 w 6127689"/>
              <a:gd name="connsiteY10-22594" fmla="*/ 602071 h 6858000"/>
              <a:gd name="connsiteX11-22595" fmla="*/ 5176196 w 6127689"/>
              <a:gd name="connsiteY11-22596" fmla="*/ 636822 h 6858000"/>
              <a:gd name="connsiteX12-22597" fmla="*/ 5189051 w 6127689"/>
              <a:gd name="connsiteY12-22598" fmla="*/ 782518 h 6858000"/>
              <a:gd name="connsiteX13-22599" fmla="*/ 5210428 w 6127689"/>
              <a:gd name="connsiteY13-22600" fmla="*/ 815772 h 6858000"/>
              <a:gd name="connsiteX14-22601" fmla="*/ 5221088 w 6127689"/>
              <a:gd name="connsiteY14-22602" fmla="*/ 860193 h 6858000"/>
              <a:gd name="connsiteX15-22603" fmla="*/ 5230806 w 6127689"/>
              <a:gd name="connsiteY15-22604" fmla="*/ 961354 h 6858000"/>
              <a:gd name="connsiteX16-22605" fmla="*/ 5201018 w 6127689"/>
              <a:gd name="connsiteY16-22606" fmla="*/ 1095027 h 6858000"/>
              <a:gd name="connsiteX17-22607" fmla="*/ 5202153 w 6127689"/>
              <a:gd name="connsiteY17-22608" fmla="*/ 1133224 h 6858000"/>
              <a:gd name="connsiteX18-22609" fmla="*/ 5207370 w 6127689"/>
              <a:gd name="connsiteY18-22610" fmla="*/ 1138097 h 6858000"/>
              <a:gd name="connsiteX19-22611" fmla="*/ 5189234 w 6127689"/>
              <a:gd name="connsiteY19-22612" fmla="*/ 1193495 h 6858000"/>
              <a:gd name="connsiteX20-22613" fmla="*/ 5202769 w 6127689"/>
              <a:gd name="connsiteY20-22614" fmla="*/ 1269450 h 6858000"/>
              <a:gd name="connsiteX21-22615" fmla="*/ 5225968 w 6127689"/>
              <a:gd name="connsiteY21-22616" fmla="*/ 1357994 h 6858000"/>
              <a:gd name="connsiteX22-22617" fmla="*/ 5233819 w 6127689"/>
              <a:gd name="connsiteY22-22618" fmla="*/ 1380922 h 6858000"/>
              <a:gd name="connsiteX23-22619" fmla="*/ 5237226 w 6127689"/>
              <a:gd name="connsiteY23-22620" fmla="*/ 1441327 h 6858000"/>
              <a:gd name="connsiteX24-22621" fmla="*/ 5255653 w 6127689"/>
              <a:gd name="connsiteY24-22622" fmla="*/ 1524712 h 6858000"/>
              <a:gd name="connsiteX25-22623" fmla="*/ 5263491 w 6127689"/>
              <a:gd name="connsiteY25-22624" fmla="*/ 1642938 h 6858000"/>
              <a:gd name="connsiteX26-22625" fmla="*/ 5261314 w 6127689"/>
              <a:gd name="connsiteY26-22626" fmla="*/ 1689177 h 6858000"/>
              <a:gd name="connsiteX27-22627" fmla="*/ 5259788 w 6127689"/>
              <a:gd name="connsiteY27-22628" fmla="*/ 1768516 h 6858000"/>
              <a:gd name="connsiteX28-22629" fmla="*/ 5255696 w 6127689"/>
              <a:gd name="connsiteY28-22630" fmla="*/ 1953770 h 6858000"/>
              <a:gd name="connsiteX29-22631" fmla="*/ 5252592 w 6127689"/>
              <a:gd name="connsiteY29-22632" fmla="*/ 2092210 h 6858000"/>
              <a:gd name="connsiteX30-22633" fmla="*/ 5264303 w 6127689"/>
              <a:gd name="connsiteY30-22634" fmla="*/ 2225157 h 6858000"/>
              <a:gd name="connsiteX31-22635" fmla="*/ 5254949 w 6127689"/>
              <a:gd name="connsiteY31-22636" fmla="*/ 2236160 h 6858000"/>
              <a:gd name="connsiteX32-22637" fmla="*/ 5250104 w 6127689"/>
              <a:gd name="connsiteY32-22638" fmla="*/ 2249166 h 6858000"/>
              <a:gd name="connsiteX33-22639" fmla="*/ 5251214 w 6127689"/>
              <a:gd name="connsiteY33-22640" fmla="*/ 2250944 h 6858000"/>
              <a:gd name="connsiteX34-22641" fmla="*/ 5250644 w 6127689"/>
              <a:gd name="connsiteY34-22642" fmla="*/ 2266619 h 6858000"/>
              <a:gd name="connsiteX35-22643" fmla="*/ 5293877 w 6127689"/>
              <a:gd name="connsiteY35-22644" fmla="*/ 2368649 h 6858000"/>
              <a:gd name="connsiteX36-22645" fmla="*/ 5311338 w 6127689"/>
              <a:gd name="connsiteY36-22646" fmla="*/ 2404034 h 6858000"/>
              <a:gd name="connsiteX37-22647" fmla="*/ 5338366 w 6127689"/>
              <a:gd name="connsiteY37-22648" fmla="*/ 2465052 h 6858000"/>
              <a:gd name="connsiteX38-22649" fmla="*/ 5371263 w 6127689"/>
              <a:gd name="connsiteY38-22650" fmla="*/ 2586413 h 6858000"/>
              <a:gd name="connsiteX39-22651" fmla="*/ 5407503 w 6127689"/>
              <a:gd name="connsiteY39-22652" fmla="*/ 2786290 h 6858000"/>
              <a:gd name="connsiteX40-22653" fmla="*/ 5407356 w 6127689"/>
              <a:gd name="connsiteY40-22654" fmla="*/ 2787545 h 6858000"/>
              <a:gd name="connsiteX41-22655" fmla="*/ 5411130 w 6127689"/>
              <a:gd name="connsiteY41-22656" fmla="*/ 2788640 h 6858000"/>
              <a:gd name="connsiteX42-22657" fmla="*/ 5416439 w 6127689"/>
              <a:gd name="connsiteY42-22658" fmla="*/ 2805666 h 6858000"/>
              <a:gd name="connsiteX43-22659" fmla="*/ 5416589 w 6127689"/>
              <a:gd name="connsiteY43-22660" fmla="*/ 2810822 h 6858000"/>
              <a:gd name="connsiteX44-22661" fmla="*/ 5418542 w 6127689"/>
              <a:gd name="connsiteY44-22662" fmla="*/ 2817745 h 6858000"/>
              <a:gd name="connsiteX45-22663" fmla="*/ 5418847 w 6127689"/>
              <a:gd name="connsiteY45-22664" fmla="*/ 2817825 h 6858000"/>
              <a:gd name="connsiteX46-22665" fmla="*/ 5457023 w 6127689"/>
              <a:gd name="connsiteY46-22666" fmla="*/ 2858292 h 6858000"/>
              <a:gd name="connsiteX47-22667" fmla="*/ 5479298 w 6127689"/>
              <a:gd name="connsiteY47-22668" fmla="*/ 2947791 h 6858000"/>
              <a:gd name="connsiteX48-22669" fmla="*/ 5481770 w 6127689"/>
              <a:gd name="connsiteY48-22670" fmla="*/ 2951352 h 6858000"/>
              <a:gd name="connsiteX49-22671" fmla="*/ 5482045 w 6127689"/>
              <a:gd name="connsiteY49-22672" fmla="*/ 2984371 h 6858000"/>
              <a:gd name="connsiteX50-22673" fmla="*/ 5482415 w 6127689"/>
              <a:gd name="connsiteY50-22674" fmla="*/ 3004079 h 6858000"/>
              <a:gd name="connsiteX51-22675" fmla="*/ 5503944 w 6127689"/>
              <a:gd name="connsiteY51-22676" fmla="*/ 3123335 h 6858000"/>
              <a:gd name="connsiteX52-22677" fmla="*/ 5516007 w 6127689"/>
              <a:gd name="connsiteY52-22678" fmla="*/ 3258473 h 6858000"/>
              <a:gd name="connsiteX53-22679" fmla="*/ 5566839 w 6127689"/>
              <a:gd name="connsiteY53-22680" fmla="*/ 3345295 h 6858000"/>
              <a:gd name="connsiteX54-22681" fmla="*/ 5589758 w 6127689"/>
              <a:gd name="connsiteY54-22682" fmla="*/ 3506453 h 6858000"/>
              <a:gd name="connsiteX55-22683" fmla="*/ 5596144 w 6127689"/>
              <a:gd name="connsiteY55-22684" fmla="*/ 3534624 h 6858000"/>
              <a:gd name="connsiteX56-22685" fmla="*/ 5597750 w 6127689"/>
              <a:gd name="connsiteY56-22686" fmla="*/ 3534129 h 6858000"/>
              <a:gd name="connsiteX57-22687" fmla="*/ 5599700 w 6127689"/>
              <a:gd name="connsiteY57-22688" fmla="*/ 3547221 h 6858000"/>
              <a:gd name="connsiteX58-22689" fmla="*/ 5615031 w 6127689"/>
              <a:gd name="connsiteY58-22690" fmla="*/ 3557482 h 6858000"/>
              <a:gd name="connsiteX59-22691" fmla="*/ 5618377 w 6127689"/>
              <a:gd name="connsiteY59-22692" fmla="*/ 3588431 h 6858000"/>
              <a:gd name="connsiteX60-22693" fmla="*/ 5612155 w 6127689"/>
              <a:gd name="connsiteY60-22694" fmla="*/ 3589869 h 6858000"/>
              <a:gd name="connsiteX61-22695" fmla="*/ 5620843 w 6127689"/>
              <a:gd name="connsiteY61-22696" fmla="*/ 3606745 h 6858000"/>
              <a:gd name="connsiteX62-22697" fmla="*/ 5655472 w 6127689"/>
              <a:gd name="connsiteY62-22698" fmla="*/ 3678877 h 6858000"/>
              <a:gd name="connsiteX63-22699" fmla="*/ 5680448 w 6127689"/>
              <a:gd name="connsiteY63-22700" fmla="*/ 3717760 h 6858000"/>
              <a:gd name="connsiteX64-22701" fmla="*/ 5683015 w 6127689"/>
              <a:gd name="connsiteY64-22702" fmla="*/ 3762025 h 6858000"/>
              <a:gd name="connsiteX65-22703" fmla="*/ 5696643 w 6127689"/>
              <a:gd name="connsiteY65-22704" fmla="*/ 3773888 h 6858000"/>
              <a:gd name="connsiteX66-22705" fmla="*/ 5699203 w 6127689"/>
              <a:gd name="connsiteY66-22706" fmla="*/ 3775823 h 6858000"/>
              <a:gd name="connsiteX67-22707" fmla="*/ 5704824 w 6127689"/>
              <a:gd name="connsiteY67-22708" fmla="*/ 3785966 h 6858000"/>
              <a:gd name="connsiteX68-22709" fmla="*/ 5712204 w 6127689"/>
              <a:gd name="connsiteY68-22710" fmla="*/ 3785830 h 6858000"/>
              <a:gd name="connsiteX69-22711" fmla="*/ 5724816 w 6127689"/>
              <a:gd name="connsiteY69-22712" fmla="*/ 3798949 h 6858000"/>
              <a:gd name="connsiteX70-22713" fmla="*/ 5733539 w 6127689"/>
              <a:gd name="connsiteY70-22714" fmla="*/ 3818457 h 6858000"/>
              <a:gd name="connsiteX71-22715" fmla="*/ 5768491 w 6127689"/>
              <a:gd name="connsiteY71-22716" fmla="*/ 3914399 h 6858000"/>
              <a:gd name="connsiteX72-22717" fmla="*/ 5793123 w 6127689"/>
              <a:gd name="connsiteY72-22718" fmla="*/ 3969952 h 6858000"/>
              <a:gd name="connsiteX73-22719" fmla="*/ 5808321 w 6127689"/>
              <a:gd name="connsiteY73-22720" fmla="*/ 3988153 h 6858000"/>
              <a:gd name="connsiteX74-22721" fmla="*/ 5825621 w 6127689"/>
              <a:gd name="connsiteY74-22722" fmla="*/ 4015525 h 6858000"/>
              <a:gd name="connsiteX75-22723" fmla="*/ 5860672 w 6127689"/>
              <a:gd name="connsiteY75-22724" fmla="*/ 4061579 h 6858000"/>
              <a:gd name="connsiteX76-22725" fmla="*/ 5872173 w 6127689"/>
              <a:gd name="connsiteY76-22726" fmla="*/ 4088497 h 6858000"/>
              <a:gd name="connsiteX77-22727" fmla="*/ 5883705 w 6127689"/>
              <a:gd name="connsiteY77-22728" fmla="*/ 4101899 h 6858000"/>
              <a:gd name="connsiteX78-22729" fmla="*/ 5885314 w 6127689"/>
              <a:gd name="connsiteY78-22730" fmla="*/ 4108387 h 6858000"/>
              <a:gd name="connsiteX79-22731" fmla="*/ 5894095 w 6127689"/>
              <a:gd name="connsiteY79-22732" fmla="*/ 4128857 h 6858000"/>
              <a:gd name="connsiteX80-22733" fmla="*/ 5898339 w 6127689"/>
              <a:gd name="connsiteY80-22734" fmla="*/ 4140800 h 6858000"/>
              <a:gd name="connsiteX81-22735" fmla="*/ 5899734 w 6127689"/>
              <a:gd name="connsiteY81-22736" fmla="*/ 4145632 h 6858000"/>
              <a:gd name="connsiteX82-22737" fmla="*/ 5903513 w 6127689"/>
              <a:gd name="connsiteY82-22738" fmla="*/ 4187661 h 6858000"/>
              <a:gd name="connsiteX83-22739" fmla="*/ 5917114 w 6127689"/>
              <a:gd name="connsiteY83-22740" fmla="*/ 4213096 h 6858000"/>
              <a:gd name="connsiteX84-22741" fmla="*/ 5921153 w 6127689"/>
              <a:gd name="connsiteY84-22742" fmla="*/ 4236222 h 6858000"/>
              <a:gd name="connsiteX85-22743" fmla="*/ 5924233 w 6127689"/>
              <a:gd name="connsiteY85-22744" fmla="*/ 4242060 h 6858000"/>
              <a:gd name="connsiteX86-22745" fmla="*/ 5928910 w 6127689"/>
              <a:gd name="connsiteY86-22746" fmla="*/ 4300973 h 6858000"/>
              <a:gd name="connsiteX87-22747" fmla="*/ 5939320 w 6127689"/>
              <a:gd name="connsiteY87-22748" fmla="*/ 4340435 h 6858000"/>
              <a:gd name="connsiteX88-22749" fmla="*/ 5946705 w 6127689"/>
              <a:gd name="connsiteY88-22750" fmla="*/ 4428051 h 6858000"/>
              <a:gd name="connsiteX89-22751" fmla="*/ 5949261 w 6127689"/>
              <a:gd name="connsiteY89-22752" fmla="*/ 4449185 h 6858000"/>
              <a:gd name="connsiteX90-22753" fmla="*/ 5957504 w 6127689"/>
              <a:gd name="connsiteY90-22754" fmla="*/ 4465911 h 6858000"/>
              <a:gd name="connsiteX91-22755" fmla="*/ 5964689 w 6127689"/>
              <a:gd name="connsiteY91-22756" fmla="*/ 4468532 h 6858000"/>
              <a:gd name="connsiteX92-22757" fmla="*/ 5967062 w 6127689"/>
              <a:gd name="connsiteY92-22758" fmla="*/ 4479923 h 6858000"/>
              <a:gd name="connsiteX93-22759" fmla="*/ 5968960 w 6127689"/>
              <a:gd name="connsiteY93-22760" fmla="*/ 4482655 h 6858000"/>
              <a:gd name="connsiteX94-22761" fmla="*/ 5978567 w 6127689"/>
              <a:gd name="connsiteY94-22762" fmla="*/ 4498605 h 6858000"/>
              <a:gd name="connsiteX95-22763" fmla="*/ 5980106 w 6127689"/>
              <a:gd name="connsiteY95-22764" fmla="*/ 4585087 h 6858000"/>
              <a:gd name="connsiteX96-22765" fmla="*/ 5998138 w 6127689"/>
              <a:gd name="connsiteY96-22766" fmla="*/ 4697518 h 6858000"/>
              <a:gd name="connsiteX97-22767" fmla="*/ 6013516 w 6127689"/>
              <a:gd name="connsiteY97-22768" fmla="*/ 4786619 h 6858000"/>
              <a:gd name="connsiteX98-22769" fmla="*/ 6025404 w 6127689"/>
              <a:gd name="connsiteY98-22770" fmla="*/ 4858148 h 6858000"/>
              <a:gd name="connsiteX99-22771" fmla="*/ 6007749 w 6127689"/>
              <a:gd name="connsiteY99-22772" fmla="*/ 4964715 h 6858000"/>
              <a:gd name="connsiteX100-22773" fmla="*/ 6005269 w 6127689"/>
              <a:gd name="connsiteY100-22774" fmla="*/ 5150567 h 6858000"/>
              <a:gd name="connsiteX101-22775" fmla="*/ 6001127 w 6127689"/>
              <a:gd name="connsiteY101-22776" fmla="*/ 5164609 h 6858000"/>
              <a:gd name="connsiteX102-22777" fmla="*/ 5996647 w 6127689"/>
              <a:gd name="connsiteY102-22778" fmla="*/ 5185640 h 6858000"/>
              <a:gd name="connsiteX103-22779" fmla="*/ 5998514 w 6127689"/>
              <a:gd name="connsiteY103-22780" fmla="*/ 5189673 h 6858000"/>
              <a:gd name="connsiteX104-22781" fmla="*/ 5995970 w 6127689"/>
              <a:gd name="connsiteY104-22782" fmla="*/ 5221547 h 6858000"/>
              <a:gd name="connsiteX105-22783" fmla="*/ 6036748 w 6127689"/>
              <a:gd name="connsiteY105-22784" fmla="*/ 5322752 h 6858000"/>
              <a:gd name="connsiteX106-22785" fmla="*/ 6036943 w 6127689"/>
              <a:gd name="connsiteY106-22786" fmla="*/ 5329480 h 6858000"/>
              <a:gd name="connsiteX107-22787" fmla="*/ 6037236 w 6127689"/>
              <a:gd name="connsiteY107-22788" fmla="*/ 5329634 h 6858000"/>
              <a:gd name="connsiteX108-22789" fmla="*/ 6038019 w 6127689"/>
              <a:gd name="connsiteY108-22790" fmla="*/ 5336764 h 6858000"/>
              <a:gd name="connsiteX109-22791" fmla="*/ 6037298 w 6127689"/>
              <a:gd name="connsiteY109-22792" fmla="*/ 5341753 h 6858000"/>
              <a:gd name="connsiteX110-22793" fmla="*/ 6037677 w 6127689"/>
              <a:gd name="connsiteY110-22794" fmla="*/ 5354807 h 6858000"/>
              <a:gd name="connsiteX111-22795" fmla="*/ 6039728 w 6127689"/>
              <a:gd name="connsiteY111-22796" fmla="*/ 5359416 h 6858000"/>
              <a:gd name="connsiteX112-22797" fmla="*/ 6043311 w 6127689"/>
              <a:gd name="connsiteY112-22798" fmla="*/ 5361407 h 6858000"/>
              <a:gd name="connsiteX113-22799" fmla="*/ 6042954 w 6127689"/>
              <a:gd name="connsiteY113-22800" fmla="*/ 5362576 h 6858000"/>
              <a:gd name="connsiteX114-22801" fmla="*/ 6053435 w 6127689"/>
              <a:gd name="connsiteY114-22802" fmla="*/ 5387547 h 6858000"/>
              <a:gd name="connsiteX115-22803" fmla="*/ 6065933 w 6127689"/>
              <a:gd name="connsiteY115-22804" fmla="*/ 5443002 h 6858000"/>
              <a:gd name="connsiteX116-22805" fmla="*/ 6068640 w 6127689"/>
              <a:gd name="connsiteY116-22806" fmla="*/ 5474503 h 6858000"/>
              <a:gd name="connsiteX117-22807" fmla="*/ 6080922 w 6127689"/>
              <a:gd name="connsiteY117-22808" fmla="*/ 5561070 h 6858000"/>
              <a:gd name="connsiteX118-22809" fmla="*/ 6096949 w 6127689"/>
              <a:gd name="connsiteY118-22810" fmla="*/ 5648179 h 6858000"/>
              <a:gd name="connsiteX119-22811" fmla="*/ 6125703 w 6127689"/>
              <a:gd name="connsiteY119-22812" fmla="*/ 5692894 h 6858000"/>
              <a:gd name="connsiteX120-22813" fmla="*/ 6126670 w 6127689"/>
              <a:gd name="connsiteY120-22814" fmla="*/ 5697882 h 6858000"/>
              <a:gd name="connsiteX121-22815" fmla="*/ 6124061 w 6127689"/>
              <a:gd name="connsiteY121-22816" fmla="*/ 5710294 h 6858000"/>
              <a:gd name="connsiteX122-22817" fmla="*/ 6122213 w 6127689"/>
              <a:gd name="connsiteY122-22818" fmla="*/ 5714762 h 6858000"/>
              <a:gd name="connsiteX123-22819" fmla="*/ 6121353 w 6127689"/>
              <a:gd name="connsiteY123-22820" fmla="*/ 5721725 h 6858000"/>
              <a:gd name="connsiteX124-22821" fmla="*/ 6121607 w 6127689"/>
              <a:gd name="connsiteY124-22822" fmla="*/ 5721959 h 6858000"/>
              <a:gd name="connsiteX125-22823" fmla="*/ 6120262 w 6127689"/>
              <a:gd name="connsiteY125-22824" fmla="*/ 5728358 h 6858000"/>
              <a:gd name="connsiteX126-22825" fmla="*/ 6127024 w 6127689"/>
              <a:gd name="connsiteY126-22826" fmla="*/ 5786902 h 6858000"/>
              <a:gd name="connsiteX127-22827" fmla="*/ 6127519 w 6127689"/>
              <a:gd name="connsiteY127-22828" fmla="*/ 5865775 h 6858000"/>
              <a:gd name="connsiteX128-22829" fmla="*/ 6119217 w 6127689"/>
              <a:gd name="connsiteY128-22830" fmla="*/ 5888542 h 6858000"/>
              <a:gd name="connsiteX129-22831" fmla="*/ 6102493 w 6127689"/>
              <a:gd name="connsiteY129-22832" fmla="*/ 5928602 h 6858000"/>
              <a:gd name="connsiteX130-22833" fmla="*/ 6056863 w 6127689"/>
              <a:gd name="connsiteY130-22834" fmla="*/ 6000643 h 6858000"/>
              <a:gd name="connsiteX131-22835" fmla="*/ 6045436 w 6127689"/>
              <a:gd name="connsiteY131-22836" fmla="*/ 6124480 h 6858000"/>
              <a:gd name="connsiteX132-22837" fmla="*/ 6030489 w 6127689"/>
              <a:gd name="connsiteY132-22838" fmla="*/ 6317666 h 6858000"/>
              <a:gd name="connsiteX133-22839" fmla="*/ 6007492 w 6127689"/>
              <a:gd name="connsiteY133-22840" fmla="*/ 6440818 h 6858000"/>
              <a:gd name="connsiteX134-22841" fmla="*/ 6009467 w 6127689"/>
              <a:gd name="connsiteY134-22842" fmla="*/ 6487076 h 6858000"/>
              <a:gd name="connsiteX135-22843" fmla="*/ 5995064 w 6127689"/>
              <a:gd name="connsiteY135-22844" fmla="*/ 6540791 h 6858000"/>
              <a:gd name="connsiteX136-22845" fmla="*/ 5996309 w 6127689"/>
              <a:gd name="connsiteY136-22846" fmla="*/ 6543961 h 6858000"/>
              <a:gd name="connsiteX137-22847" fmla="*/ 5996048 w 6127689"/>
              <a:gd name="connsiteY137-22848" fmla="*/ 6555444 h 6858000"/>
              <a:gd name="connsiteX138-22849" fmla="*/ 6002524 w 6127689"/>
              <a:gd name="connsiteY138-22850" fmla="*/ 6560188 h 6858000"/>
              <a:gd name="connsiteX139-22851" fmla="*/ 6006823 w 6127689"/>
              <a:gd name="connsiteY139-22852" fmla="*/ 6578546 h 6858000"/>
              <a:gd name="connsiteX140-22853" fmla="*/ 6004510 w 6127689"/>
              <a:gd name="connsiteY140-22854" fmla="*/ 6599256 h 6858000"/>
              <a:gd name="connsiteX141-22855" fmla="*/ 5986207 w 6127689"/>
              <a:gd name="connsiteY141-22856" fmla="*/ 6695855 h 6858000"/>
              <a:gd name="connsiteX142-22857" fmla="*/ 5979428 w 6127689"/>
              <a:gd name="connsiteY142-22858" fmla="*/ 6754678 h 6858000"/>
              <a:gd name="connsiteX143-22859" fmla="*/ 5983398 w 6127689"/>
              <a:gd name="connsiteY143-22860" fmla="*/ 6778641 h 6858000"/>
              <a:gd name="connsiteX144-22861" fmla="*/ 5984543 w 6127689"/>
              <a:gd name="connsiteY144-22862" fmla="*/ 6811016 h 6858000"/>
              <a:gd name="connsiteX145-22863" fmla="*/ 5981802 w 6127689"/>
              <a:gd name="connsiteY145-22864" fmla="*/ 6838578 h 6858000"/>
              <a:gd name="connsiteX146-22865" fmla="*/ 5979671 w 6127689"/>
              <a:gd name="connsiteY146-22866" fmla="*/ 6858000 h 6858000"/>
              <a:gd name="connsiteX147-22867" fmla="*/ 0 w 6127689"/>
              <a:gd name="connsiteY147-22868" fmla="*/ 6858000 h 6858000"/>
              <a:gd name="connsiteX148-22869" fmla="*/ 0 w 6127689"/>
              <a:gd name="connsiteY148-22870" fmla="*/ 0 h 6858000"/>
              <a:gd name="connsiteX0-22871" fmla="*/ 0 w 6127689"/>
              <a:gd name="connsiteY0-22872" fmla="*/ 0 h 6858000"/>
              <a:gd name="connsiteX1-22873" fmla="*/ 4965888 w 6127689"/>
              <a:gd name="connsiteY1-22874" fmla="*/ 0 h 6858000"/>
              <a:gd name="connsiteX2-22875" fmla="*/ 4967767 w 6127689"/>
              <a:gd name="connsiteY2-22876" fmla="*/ 7930 h 6858000"/>
              <a:gd name="connsiteX3-22877" fmla="*/ 4979444 w 6127689"/>
              <a:gd name="connsiteY3-22878" fmla="*/ 43921 h 6858000"/>
              <a:gd name="connsiteX4-22879" fmla="*/ 5021173 w 6127689"/>
              <a:gd name="connsiteY4-22880" fmla="*/ 123738 h 6858000"/>
              <a:gd name="connsiteX5-22881" fmla="*/ 5075458 w 6127689"/>
              <a:gd name="connsiteY5-22882" fmla="*/ 264355 h 6858000"/>
              <a:gd name="connsiteX6-22883" fmla="*/ 5081175 w 6127689"/>
              <a:gd name="connsiteY6-22884" fmla="*/ 277448 h 6858000"/>
              <a:gd name="connsiteX7-22885" fmla="*/ 5097011 w 6127689"/>
              <a:gd name="connsiteY7-22886" fmla="*/ 355616 h 6858000"/>
              <a:gd name="connsiteX8-22887" fmla="*/ 5130982 w 6127689"/>
              <a:gd name="connsiteY8-22888" fmla="*/ 412030 h 6858000"/>
              <a:gd name="connsiteX9-22889" fmla="*/ 5153000 w 6127689"/>
              <a:gd name="connsiteY9-22890" fmla="*/ 507134 h 6858000"/>
              <a:gd name="connsiteX10-22891" fmla="*/ 5171282 w 6127689"/>
              <a:gd name="connsiteY10-22892" fmla="*/ 602071 h 6858000"/>
              <a:gd name="connsiteX11-22893" fmla="*/ 5176196 w 6127689"/>
              <a:gd name="connsiteY11-22894" fmla="*/ 636822 h 6858000"/>
              <a:gd name="connsiteX12-22895" fmla="*/ 5189051 w 6127689"/>
              <a:gd name="connsiteY12-22896" fmla="*/ 782518 h 6858000"/>
              <a:gd name="connsiteX13-22897" fmla="*/ 5210428 w 6127689"/>
              <a:gd name="connsiteY13-22898" fmla="*/ 815772 h 6858000"/>
              <a:gd name="connsiteX14-22899" fmla="*/ 5221088 w 6127689"/>
              <a:gd name="connsiteY14-22900" fmla="*/ 860193 h 6858000"/>
              <a:gd name="connsiteX15-22901" fmla="*/ 5230806 w 6127689"/>
              <a:gd name="connsiteY15-22902" fmla="*/ 961354 h 6858000"/>
              <a:gd name="connsiteX16-22903" fmla="*/ 5201018 w 6127689"/>
              <a:gd name="connsiteY16-22904" fmla="*/ 1095027 h 6858000"/>
              <a:gd name="connsiteX17-22905" fmla="*/ 5202153 w 6127689"/>
              <a:gd name="connsiteY17-22906" fmla="*/ 1133224 h 6858000"/>
              <a:gd name="connsiteX18-22907" fmla="*/ 5207370 w 6127689"/>
              <a:gd name="connsiteY18-22908" fmla="*/ 1138097 h 6858000"/>
              <a:gd name="connsiteX19-22909" fmla="*/ 5189234 w 6127689"/>
              <a:gd name="connsiteY19-22910" fmla="*/ 1193495 h 6858000"/>
              <a:gd name="connsiteX20-22911" fmla="*/ 5202769 w 6127689"/>
              <a:gd name="connsiteY20-22912" fmla="*/ 1269450 h 6858000"/>
              <a:gd name="connsiteX21-22913" fmla="*/ 5225968 w 6127689"/>
              <a:gd name="connsiteY21-22914" fmla="*/ 1357994 h 6858000"/>
              <a:gd name="connsiteX22-22915" fmla="*/ 5233819 w 6127689"/>
              <a:gd name="connsiteY22-22916" fmla="*/ 1380922 h 6858000"/>
              <a:gd name="connsiteX23-22917" fmla="*/ 5237226 w 6127689"/>
              <a:gd name="connsiteY23-22918" fmla="*/ 1441327 h 6858000"/>
              <a:gd name="connsiteX24-22919" fmla="*/ 5255653 w 6127689"/>
              <a:gd name="connsiteY24-22920" fmla="*/ 1524712 h 6858000"/>
              <a:gd name="connsiteX25-22921" fmla="*/ 5263491 w 6127689"/>
              <a:gd name="connsiteY25-22922" fmla="*/ 1642938 h 6858000"/>
              <a:gd name="connsiteX26-22923" fmla="*/ 5261314 w 6127689"/>
              <a:gd name="connsiteY26-22924" fmla="*/ 1689177 h 6858000"/>
              <a:gd name="connsiteX27-22925" fmla="*/ 5259788 w 6127689"/>
              <a:gd name="connsiteY27-22926" fmla="*/ 1768516 h 6858000"/>
              <a:gd name="connsiteX28-22927" fmla="*/ 5255696 w 6127689"/>
              <a:gd name="connsiteY28-22928" fmla="*/ 1953770 h 6858000"/>
              <a:gd name="connsiteX29-22929" fmla="*/ 5252592 w 6127689"/>
              <a:gd name="connsiteY29-22930" fmla="*/ 2092210 h 6858000"/>
              <a:gd name="connsiteX30-22931" fmla="*/ 5264303 w 6127689"/>
              <a:gd name="connsiteY30-22932" fmla="*/ 2225157 h 6858000"/>
              <a:gd name="connsiteX31-22933" fmla="*/ 5254949 w 6127689"/>
              <a:gd name="connsiteY31-22934" fmla="*/ 2236160 h 6858000"/>
              <a:gd name="connsiteX32-22935" fmla="*/ 5250104 w 6127689"/>
              <a:gd name="connsiteY32-22936" fmla="*/ 2249166 h 6858000"/>
              <a:gd name="connsiteX33-22937" fmla="*/ 5251214 w 6127689"/>
              <a:gd name="connsiteY33-22938" fmla="*/ 2250944 h 6858000"/>
              <a:gd name="connsiteX34-22939" fmla="*/ 5250644 w 6127689"/>
              <a:gd name="connsiteY34-22940" fmla="*/ 2266619 h 6858000"/>
              <a:gd name="connsiteX35-22941" fmla="*/ 5293877 w 6127689"/>
              <a:gd name="connsiteY35-22942" fmla="*/ 2368649 h 6858000"/>
              <a:gd name="connsiteX36-22943" fmla="*/ 5311338 w 6127689"/>
              <a:gd name="connsiteY36-22944" fmla="*/ 2404034 h 6858000"/>
              <a:gd name="connsiteX37-22945" fmla="*/ 5338366 w 6127689"/>
              <a:gd name="connsiteY37-22946" fmla="*/ 2465052 h 6858000"/>
              <a:gd name="connsiteX38-22947" fmla="*/ 5371263 w 6127689"/>
              <a:gd name="connsiteY38-22948" fmla="*/ 2586413 h 6858000"/>
              <a:gd name="connsiteX39-22949" fmla="*/ 5407503 w 6127689"/>
              <a:gd name="connsiteY39-22950" fmla="*/ 2786290 h 6858000"/>
              <a:gd name="connsiteX40-22951" fmla="*/ 5407356 w 6127689"/>
              <a:gd name="connsiteY40-22952" fmla="*/ 2787545 h 6858000"/>
              <a:gd name="connsiteX41-22953" fmla="*/ 5411130 w 6127689"/>
              <a:gd name="connsiteY41-22954" fmla="*/ 2788640 h 6858000"/>
              <a:gd name="connsiteX42-22955" fmla="*/ 5416439 w 6127689"/>
              <a:gd name="connsiteY42-22956" fmla="*/ 2805666 h 6858000"/>
              <a:gd name="connsiteX43-22957" fmla="*/ 5416589 w 6127689"/>
              <a:gd name="connsiteY43-22958" fmla="*/ 2810822 h 6858000"/>
              <a:gd name="connsiteX44-22959" fmla="*/ 5418542 w 6127689"/>
              <a:gd name="connsiteY44-22960" fmla="*/ 2817745 h 6858000"/>
              <a:gd name="connsiteX45-22961" fmla="*/ 5418847 w 6127689"/>
              <a:gd name="connsiteY45-22962" fmla="*/ 2817825 h 6858000"/>
              <a:gd name="connsiteX46-22963" fmla="*/ 5457023 w 6127689"/>
              <a:gd name="connsiteY46-22964" fmla="*/ 2858292 h 6858000"/>
              <a:gd name="connsiteX47-22965" fmla="*/ 5479298 w 6127689"/>
              <a:gd name="connsiteY47-22966" fmla="*/ 2947791 h 6858000"/>
              <a:gd name="connsiteX48-22967" fmla="*/ 5481770 w 6127689"/>
              <a:gd name="connsiteY48-22968" fmla="*/ 2951352 h 6858000"/>
              <a:gd name="connsiteX49-22969" fmla="*/ 5482045 w 6127689"/>
              <a:gd name="connsiteY49-22970" fmla="*/ 2984371 h 6858000"/>
              <a:gd name="connsiteX50-22971" fmla="*/ 5482415 w 6127689"/>
              <a:gd name="connsiteY50-22972" fmla="*/ 3004079 h 6858000"/>
              <a:gd name="connsiteX51-22973" fmla="*/ 5503944 w 6127689"/>
              <a:gd name="connsiteY51-22974" fmla="*/ 3123335 h 6858000"/>
              <a:gd name="connsiteX52-22975" fmla="*/ 5516007 w 6127689"/>
              <a:gd name="connsiteY52-22976" fmla="*/ 3258473 h 6858000"/>
              <a:gd name="connsiteX53-22977" fmla="*/ 5566839 w 6127689"/>
              <a:gd name="connsiteY53-22978" fmla="*/ 3345295 h 6858000"/>
              <a:gd name="connsiteX54-22979" fmla="*/ 5589758 w 6127689"/>
              <a:gd name="connsiteY54-22980" fmla="*/ 3506453 h 6858000"/>
              <a:gd name="connsiteX55-22981" fmla="*/ 5596144 w 6127689"/>
              <a:gd name="connsiteY55-22982" fmla="*/ 3534624 h 6858000"/>
              <a:gd name="connsiteX56-22983" fmla="*/ 5597750 w 6127689"/>
              <a:gd name="connsiteY56-22984" fmla="*/ 3534129 h 6858000"/>
              <a:gd name="connsiteX57-22985" fmla="*/ 5599700 w 6127689"/>
              <a:gd name="connsiteY57-22986" fmla="*/ 3547221 h 6858000"/>
              <a:gd name="connsiteX58-22987" fmla="*/ 5615031 w 6127689"/>
              <a:gd name="connsiteY58-22988" fmla="*/ 3557482 h 6858000"/>
              <a:gd name="connsiteX59-22989" fmla="*/ 5618377 w 6127689"/>
              <a:gd name="connsiteY59-22990" fmla="*/ 3588431 h 6858000"/>
              <a:gd name="connsiteX60-22991" fmla="*/ 5612155 w 6127689"/>
              <a:gd name="connsiteY60-22992" fmla="*/ 3589869 h 6858000"/>
              <a:gd name="connsiteX61-22993" fmla="*/ 5620843 w 6127689"/>
              <a:gd name="connsiteY61-22994" fmla="*/ 3606745 h 6858000"/>
              <a:gd name="connsiteX62-22995" fmla="*/ 5655472 w 6127689"/>
              <a:gd name="connsiteY62-22996" fmla="*/ 3678877 h 6858000"/>
              <a:gd name="connsiteX63-22997" fmla="*/ 5680448 w 6127689"/>
              <a:gd name="connsiteY63-22998" fmla="*/ 3717760 h 6858000"/>
              <a:gd name="connsiteX64-22999" fmla="*/ 5683015 w 6127689"/>
              <a:gd name="connsiteY64-23000" fmla="*/ 3762025 h 6858000"/>
              <a:gd name="connsiteX65-23001" fmla="*/ 5696643 w 6127689"/>
              <a:gd name="connsiteY65-23002" fmla="*/ 3773888 h 6858000"/>
              <a:gd name="connsiteX66-23003" fmla="*/ 5699203 w 6127689"/>
              <a:gd name="connsiteY66-23004" fmla="*/ 3775823 h 6858000"/>
              <a:gd name="connsiteX67-23005" fmla="*/ 5704824 w 6127689"/>
              <a:gd name="connsiteY67-23006" fmla="*/ 3785966 h 6858000"/>
              <a:gd name="connsiteX68-23007" fmla="*/ 5712204 w 6127689"/>
              <a:gd name="connsiteY68-23008" fmla="*/ 3785830 h 6858000"/>
              <a:gd name="connsiteX69-23009" fmla="*/ 5724816 w 6127689"/>
              <a:gd name="connsiteY69-23010" fmla="*/ 3798949 h 6858000"/>
              <a:gd name="connsiteX70-23011" fmla="*/ 5733539 w 6127689"/>
              <a:gd name="connsiteY70-23012" fmla="*/ 3818457 h 6858000"/>
              <a:gd name="connsiteX71-23013" fmla="*/ 5768491 w 6127689"/>
              <a:gd name="connsiteY71-23014" fmla="*/ 3914399 h 6858000"/>
              <a:gd name="connsiteX72-23015" fmla="*/ 5793123 w 6127689"/>
              <a:gd name="connsiteY72-23016" fmla="*/ 3969952 h 6858000"/>
              <a:gd name="connsiteX73-23017" fmla="*/ 5808321 w 6127689"/>
              <a:gd name="connsiteY73-23018" fmla="*/ 3988153 h 6858000"/>
              <a:gd name="connsiteX74-23019" fmla="*/ 5825621 w 6127689"/>
              <a:gd name="connsiteY74-23020" fmla="*/ 4015525 h 6858000"/>
              <a:gd name="connsiteX75-23021" fmla="*/ 5860672 w 6127689"/>
              <a:gd name="connsiteY75-23022" fmla="*/ 4061579 h 6858000"/>
              <a:gd name="connsiteX76-23023" fmla="*/ 5872173 w 6127689"/>
              <a:gd name="connsiteY76-23024" fmla="*/ 4088497 h 6858000"/>
              <a:gd name="connsiteX77-23025" fmla="*/ 5883705 w 6127689"/>
              <a:gd name="connsiteY77-23026" fmla="*/ 4101899 h 6858000"/>
              <a:gd name="connsiteX78-23027" fmla="*/ 5885314 w 6127689"/>
              <a:gd name="connsiteY78-23028" fmla="*/ 4108387 h 6858000"/>
              <a:gd name="connsiteX79-23029" fmla="*/ 5894095 w 6127689"/>
              <a:gd name="connsiteY79-23030" fmla="*/ 4128857 h 6858000"/>
              <a:gd name="connsiteX80-23031" fmla="*/ 5898339 w 6127689"/>
              <a:gd name="connsiteY80-23032" fmla="*/ 4140800 h 6858000"/>
              <a:gd name="connsiteX81-23033" fmla="*/ 5899734 w 6127689"/>
              <a:gd name="connsiteY81-23034" fmla="*/ 4145632 h 6858000"/>
              <a:gd name="connsiteX82-23035" fmla="*/ 5903513 w 6127689"/>
              <a:gd name="connsiteY82-23036" fmla="*/ 4187661 h 6858000"/>
              <a:gd name="connsiteX83-23037" fmla="*/ 5917114 w 6127689"/>
              <a:gd name="connsiteY83-23038" fmla="*/ 4213096 h 6858000"/>
              <a:gd name="connsiteX84-23039" fmla="*/ 5921153 w 6127689"/>
              <a:gd name="connsiteY84-23040" fmla="*/ 4236222 h 6858000"/>
              <a:gd name="connsiteX85-23041" fmla="*/ 5924233 w 6127689"/>
              <a:gd name="connsiteY85-23042" fmla="*/ 4242060 h 6858000"/>
              <a:gd name="connsiteX86-23043" fmla="*/ 5928910 w 6127689"/>
              <a:gd name="connsiteY86-23044" fmla="*/ 4300973 h 6858000"/>
              <a:gd name="connsiteX87-23045" fmla="*/ 5939320 w 6127689"/>
              <a:gd name="connsiteY87-23046" fmla="*/ 4340435 h 6858000"/>
              <a:gd name="connsiteX88-23047" fmla="*/ 5946705 w 6127689"/>
              <a:gd name="connsiteY88-23048" fmla="*/ 4428051 h 6858000"/>
              <a:gd name="connsiteX89-23049" fmla="*/ 5949261 w 6127689"/>
              <a:gd name="connsiteY89-23050" fmla="*/ 4449185 h 6858000"/>
              <a:gd name="connsiteX90-23051" fmla="*/ 5957504 w 6127689"/>
              <a:gd name="connsiteY90-23052" fmla="*/ 4465911 h 6858000"/>
              <a:gd name="connsiteX91-23053" fmla="*/ 5964689 w 6127689"/>
              <a:gd name="connsiteY91-23054" fmla="*/ 4468532 h 6858000"/>
              <a:gd name="connsiteX92-23055" fmla="*/ 5967062 w 6127689"/>
              <a:gd name="connsiteY92-23056" fmla="*/ 4479923 h 6858000"/>
              <a:gd name="connsiteX93-23057" fmla="*/ 5968960 w 6127689"/>
              <a:gd name="connsiteY93-23058" fmla="*/ 4482655 h 6858000"/>
              <a:gd name="connsiteX94-23059" fmla="*/ 5978567 w 6127689"/>
              <a:gd name="connsiteY94-23060" fmla="*/ 4498605 h 6858000"/>
              <a:gd name="connsiteX95-23061" fmla="*/ 5980106 w 6127689"/>
              <a:gd name="connsiteY95-23062" fmla="*/ 4585087 h 6858000"/>
              <a:gd name="connsiteX96-23063" fmla="*/ 5998138 w 6127689"/>
              <a:gd name="connsiteY96-23064" fmla="*/ 4697518 h 6858000"/>
              <a:gd name="connsiteX97-23065" fmla="*/ 6013516 w 6127689"/>
              <a:gd name="connsiteY97-23066" fmla="*/ 4786619 h 6858000"/>
              <a:gd name="connsiteX98-23067" fmla="*/ 6025404 w 6127689"/>
              <a:gd name="connsiteY98-23068" fmla="*/ 4858148 h 6858000"/>
              <a:gd name="connsiteX99-23069" fmla="*/ 6007749 w 6127689"/>
              <a:gd name="connsiteY99-23070" fmla="*/ 4964715 h 6858000"/>
              <a:gd name="connsiteX100-23071" fmla="*/ 6005269 w 6127689"/>
              <a:gd name="connsiteY100-23072" fmla="*/ 5150567 h 6858000"/>
              <a:gd name="connsiteX101-23073" fmla="*/ 6001127 w 6127689"/>
              <a:gd name="connsiteY101-23074" fmla="*/ 5164609 h 6858000"/>
              <a:gd name="connsiteX102-23075" fmla="*/ 5996647 w 6127689"/>
              <a:gd name="connsiteY102-23076" fmla="*/ 5185640 h 6858000"/>
              <a:gd name="connsiteX103-23077" fmla="*/ 5998514 w 6127689"/>
              <a:gd name="connsiteY103-23078" fmla="*/ 5189673 h 6858000"/>
              <a:gd name="connsiteX104-23079" fmla="*/ 6018409 w 6127689"/>
              <a:gd name="connsiteY104-23080" fmla="*/ 5227157 h 6858000"/>
              <a:gd name="connsiteX105-23081" fmla="*/ 6036748 w 6127689"/>
              <a:gd name="connsiteY105-23082" fmla="*/ 5322752 h 6858000"/>
              <a:gd name="connsiteX106-23083" fmla="*/ 6036943 w 6127689"/>
              <a:gd name="connsiteY106-23084" fmla="*/ 5329480 h 6858000"/>
              <a:gd name="connsiteX107-23085" fmla="*/ 6037236 w 6127689"/>
              <a:gd name="connsiteY107-23086" fmla="*/ 5329634 h 6858000"/>
              <a:gd name="connsiteX108-23087" fmla="*/ 6038019 w 6127689"/>
              <a:gd name="connsiteY108-23088" fmla="*/ 5336764 h 6858000"/>
              <a:gd name="connsiteX109-23089" fmla="*/ 6037298 w 6127689"/>
              <a:gd name="connsiteY109-23090" fmla="*/ 5341753 h 6858000"/>
              <a:gd name="connsiteX110-23091" fmla="*/ 6037677 w 6127689"/>
              <a:gd name="connsiteY110-23092" fmla="*/ 5354807 h 6858000"/>
              <a:gd name="connsiteX111-23093" fmla="*/ 6039728 w 6127689"/>
              <a:gd name="connsiteY111-23094" fmla="*/ 5359416 h 6858000"/>
              <a:gd name="connsiteX112-23095" fmla="*/ 6043311 w 6127689"/>
              <a:gd name="connsiteY112-23096" fmla="*/ 5361407 h 6858000"/>
              <a:gd name="connsiteX113-23097" fmla="*/ 6042954 w 6127689"/>
              <a:gd name="connsiteY113-23098" fmla="*/ 5362576 h 6858000"/>
              <a:gd name="connsiteX114-23099" fmla="*/ 6053435 w 6127689"/>
              <a:gd name="connsiteY114-23100" fmla="*/ 5387547 h 6858000"/>
              <a:gd name="connsiteX115-23101" fmla="*/ 6065933 w 6127689"/>
              <a:gd name="connsiteY115-23102" fmla="*/ 5443002 h 6858000"/>
              <a:gd name="connsiteX116-23103" fmla="*/ 6068640 w 6127689"/>
              <a:gd name="connsiteY116-23104" fmla="*/ 5474503 h 6858000"/>
              <a:gd name="connsiteX117-23105" fmla="*/ 6080922 w 6127689"/>
              <a:gd name="connsiteY117-23106" fmla="*/ 5561070 h 6858000"/>
              <a:gd name="connsiteX118-23107" fmla="*/ 6096949 w 6127689"/>
              <a:gd name="connsiteY118-23108" fmla="*/ 5648179 h 6858000"/>
              <a:gd name="connsiteX119-23109" fmla="*/ 6125703 w 6127689"/>
              <a:gd name="connsiteY119-23110" fmla="*/ 5692894 h 6858000"/>
              <a:gd name="connsiteX120-23111" fmla="*/ 6126670 w 6127689"/>
              <a:gd name="connsiteY120-23112" fmla="*/ 5697882 h 6858000"/>
              <a:gd name="connsiteX121-23113" fmla="*/ 6124061 w 6127689"/>
              <a:gd name="connsiteY121-23114" fmla="*/ 5710294 h 6858000"/>
              <a:gd name="connsiteX122-23115" fmla="*/ 6122213 w 6127689"/>
              <a:gd name="connsiteY122-23116" fmla="*/ 5714762 h 6858000"/>
              <a:gd name="connsiteX123-23117" fmla="*/ 6121353 w 6127689"/>
              <a:gd name="connsiteY123-23118" fmla="*/ 5721725 h 6858000"/>
              <a:gd name="connsiteX124-23119" fmla="*/ 6121607 w 6127689"/>
              <a:gd name="connsiteY124-23120" fmla="*/ 5721959 h 6858000"/>
              <a:gd name="connsiteX125-23121" fmla="*/ 6120262 w 6127689"/>
              <a:gd name="connsiteY125-23122" fmla="*/ 5728358 h 6858000"/>
              <a:gd name="connsiteX126-23123" fmla="*/ 6127024 w 6127689"/>
              <a:gd name="connsiteY126-23124" fmla="*/ 5786902 h 6858000"/>
              <a:gd name="connsiteX127-23125" fmla="*/ 6127519 w 6127689"/>
              <a:gd name="connsiteY127-23126" fmla="*/ 5865775 h 6858000"/>
              <a:gd name="connsiteX128-23127" fmla="*/ 6119217 w 6127689"/>
              <a:gd name="connsiteY128-23128" fmla="*/ 5888542 h 6858000"/>
              <a:gd name="connsiteX129-23129" fmla="*/ 6102493 w 6127689"/>
              <a:gd name="connsiteY129-23130" fmla="*/ 5928602 h 6858000"/>
              <a:gd name="connsiteX130-23131" fmla="*/ 6056863 w 6127689"/>
              <a:gd name="connsiteY130-23132" fmla="*/ 6000643 h 6858000"/>
              <a:gd name="connsiteX131-23133" fmla="*/ 6045436 w 6127689"/>
              <a:gd name="connsiteY131-23134" fmla="*/ 6124480 h 6858000"/>
              <a:gd name="connsiteX132-23135" fmla="*/ 6030489 w 6127689"/>
              <a:gd name="connsiteY132-23136" fmla="*/ 6317666 h 6858000"/>
              <a:gd name="connsiteX133-23137" fmla="*/ 6007492 w 6127689"/>
              <a:gd name="connsiteY133-23138" fmla="*/ 6440818 h 6858000"/>
              <a:gd name="connsiteX134-23139" fmla="*/ 6009467 w 6127689"/>
              <a:gd name="connsiteY134-23140" fmla="*/ 6487076 h 6858000"/>
              <a:gd name="connsiteX135-23141" fmla="*/ 5995064 w 6127689"/>
              <a:gd name="connsiteY135-23142" fmla="*/ 6540791 h 6858000"/>
              <a:gd name="connsiteX136-23143" fmla="*/ 5996309 w 6127689"/>
              <a:gd name="connsiteY136-23144" fmla="*/ 6543961 h 6858000"/>
              <a:gd name="connsiteX137-23145" fmla="*/ 5996048 w 6127689"/>
              <a:gd name="connsiteY137-23146" fmla="*/ 6555444 h 6858000"/>
              <a:gd name="connsiteX138-23147" fmla="*/ 6002524 w 6127689"/>
              <a:gd name="connsiteY138-23148" fmla="*/ 6560188 h 6858000"/>
              <a:gd name="connsiteX139-23149" fmla="*/ 6006823 w 6127689"/>
              <a:gd name="connsiteY139-23150" fmla="*/ 6578546 h 6858000"/>
              <a:gd name="connsiteX140-23151" fmla="*/ 6004510 w 6127689"/>
              <a:gd name="connsiteY140-23152" fmla="*/ 6599256 h 6858000"/>
              <a:gd name="connsiteX141-23153" fmla="*/ 5986207 w 6127689"/>
              <a:gd name="connsiteY141-23154" fmla="*/ 6695855 h 6858000"/>
              <a:gd name="connsiteX142-23155" fmla="*/ 5979428 w 6127689"/>
              <a:gd name="connsiteY142-23156" fmla="*/ 6754678 h 6858000"/>
              <a:gd name="connsiteX143-23157" fmla="*/ 5983398 w 6127689"/>
              <a:gd name="connsiteY143-23158" fmla="*/ 6778641 h 6858000"/>
              <a:gd name="connsiteX144-23159" fmla="*/ 5984543 w 6127689"/>
              <a:gd name="connsiteY144-23160" fmla="*/ 6811016 h 6858000"/>
              <a:gd name="connsiteX145-23161" fmla="*/ 5981802 w 6127689"/>
              <a:gd name="connsiteY145-23162" fmla="*/ 6838578 h 6858000"/>
              <a:gd name="connsiteX146-23163" fmla="*/ 5979671 w 6127689"/>
              <a:gd name="connsiteY146-23164" fmla="*/ 6858000 h 6858000"/>
              <a:gd name="connsiteX147-23165" fmla="*/ 0 w 6127689"/>
              <a:gd name="connsiteY147-23166" fmla="*/ 6858000 h 6858000"/>
              <a:gd name="connsiteX148-23167" fmla="*/ 0 w 6127689"/>
              <a:gd name="connsiteY148-23168" fmla="*/ 0 h 6858000"/>
              <a:gd name="connsiteX0-23169" fmla="*/ 0 w 6127689"/>
              <a:gd name="connsiteY0-23170" fmla="*/ 0 h 6858000"/>
              <a:gd name="connsiteX1-23171" fmla="*/ 4965888 w 6127689"/>
              <a:gd name="connsiteY1-23172" fmla="*/ 0 h 6858000"/>
              <a:gd name="connsiteX2-23173" fmla="*/ 4967767 w 6127689"/>
              <a:gd name="connsiteY2-23174" fmla="*/ 7930 h 6858000"/>
              <a:gd name="connsiteX3-23175" fmla="*/ 4979444 w 6127689"/>
              <a:gd name="connsiteY3-23176" fmla="*/ 43921 h 6858000"/>
              <a:gd name="connsiteX4-23177" fmla="*/ 5021173 w 6127689"/>
              <a:gd name="connsiteY4-23178" fmla="*/ 123738 h 6858000"/>
              <a:gd name="connsiteX5-23179" fmla="*/ 5075458 w 6127689"/>
              <a:gd name="connsiteY5-23180" fmla="*/ 264355 h 6858000"/>
              <a:gd name="connsiteX6-23181" fmla="*/ 5081175 w 6127689"/>
              <a:gd name="connsiteY6-23182" fmla="*/ 277448 h 6858000"/>
              <a:gd name="connsiteX7-23183" fmla="*/ 5097011 w 6127689"/>
              <a:gd name="connsiteY7-23184" fmla="*/ 355616 h 6858000"/>
              <a:gd name="connsiteX8-23185" fmla="*/ 5130982 w 6127689"/>
              <a:gd name="connsiteY8-23186" fmla="*/ 412030 h 6858000"/>
              <a:gd name="connsiteX9-23187" fmla="*/ 5153000 w 6127689"/>
              <a:gd name="connsiteY9-23188" fmla="*/ 507134 h 6858000"/>
              <a:gd name="connsiteX10-23189" fmla="*/ 5171282 w 6127689"/>
              <a:gd name="connsiteY10-23190" fmla="*/ 602071 h 6858000"/>
              <a:gd name="connsiteX11-23191" fmla="*/ 5176196 w 6127689"/>
              <a:gd name="connsiteY11-23192" fmla="*/ 636822 h 6858000"/>
              <a:gd name="connsiteX12-23193" fmla="*/ 5189051 w 6127689"/>
              <a:gd name="connsiteY12-23194" fmla="*/ 782518 h 6858000"/>
              <a:gd name="connsiteX13-23195" fmla="*/ 5210428 w 6127689"/>
              <a:gd name="connsiteY13-23196" fmla="*/ 815772 h 6858000"/>
              <a:gd name="connsiteX14-23197" fmla="*/ 5221088 w 6127689"/>
              <a:gd name="connsiteY14-23198" fmla="*/ 860193 h 6858000"/>
              <a:gd name="connsiteX15-23199" fmla="*/ 5230806 w 6127689"/>
              <a:gd name="connsiteY15-23200" fmla="*/ 961354 h 6858000"/>
              <a:gd name="connsiteX16-23201" fmla="*/ 5201018 w 6127689"/>
              <a:gd name="connsiteY16-23202" fmla="*/ 1095027 h 6858000"/>
              <a:gd name="connsiteX17-23203" fmla="*/ 5202153 w 6127689"/>
              <a:gd name="connsiteY17-23204" fmla="*/ 1133224 h 6858000"/>
              <a:gd name="connsiteX18-23205" fmla="*/ 5207370 w 6127689"/>
              <a:gd name="connsiteY18-23206" fmla="*/ 1138097 h 6858000"/>
              <a:gd name="connsiteX19-23207" fmla="*/ 5189234 w 6127689"/>
              <a:gd name="connsiteY19-23208" fmla="*/ 1193495 h 6858000"/>
              <a:gd name="connsiteX20-23209" fmla="*/ 5202769 w 6127689"/>
              <a:gd name="connsiteY20-23210" fmla="*/ 1269450 h 6858000"/>
              <a:gd name="connsiteX21-23211" fmla="*/ 5225968 w 6127689"/>
              <a:gd name="connsiteY21-23212" fmla="*/ 1357994 h 6858000"/>
              <a:gd name="connsiteX22-23213" fmla="*/ 5233819 w 6127689"/>
              <a:gd name="connsiteY22-23214" fmla="*/ 1380922 h 6858000"/>
              <a:gd name="connsiteX23-23215" fmla="*/ 5237226 w 6127689"/>
              <a:gd name="connsiteY23-23216" fmla="*/ 1441327 h 6858000"/>
              <a:gd name="connsiteX24-23217" fmla="*/ 5255653 w 6127689"/>
              <a:gd name="connsiteY24-23218" fmla="*/ 1524712 h 6858000"/>
              <a:gd name="connsiteX25-23219" fmla="*/ 5263491 w 6127689"/>
              <a:gd name="connsiteY25-23220" fmla="*/ 1642938 h 6858000"/>
              <a:gd name="connsiteX26-23221" fmla="*/ 5261314 w 6127689"/>
              <a:gd name="connsiteY26-23222" fmla="*/ 1689177 h 6858000"/>
              <a:gd name="connsiteX27-23223" fmla="*/ 5259788 w 6127689"/>
              <a:gd name="connsiteY27-23224" fmla="*/ 1768516 h 6858000"/>
              <a:gd name="connsiteX28-23225" fmla="*/ 5255696 w 6127689"/>
              <a:gd name="connsiteY28-23226" fmla="*/ 1953770 h 6858000"/>
              <a:gd name="connsiteX29-23227" fmla="*/ 5252592 w 6127689"/>
              <a:gd name="connsiteY29-23228" fmla="*/ 2092210 h 6858000"/>
              <a:gd name="connsiteX30-23229" fmla="*/ 5264303 w 6127689"/>
              <a:gd name="connsiteY30-23230" fmla="*/ 2225157 h 6858000"/>
              <a:gd name="connsiteX31-23231" fmla="*/ 5254949 w 6127689"/>
              <a:gd name="connsiteY31-23232" fmla="*/ 2236160 h 6858000"/>
              <a:gd name="connsiteX32-23233" fmla="*/ 5250104 w 6127689"/>
              <a:gd name="connsiteY32-23234" fmla="*/ 2249166 h 6858000"/>
              <a:gd name="connsiteX33-23235" fmla="*/ 5251214 w 6127689"/>
              <a:gd name="connsiteY33-23236" fmla="*/ 2250944 h 6858000"/>
              <a:gd name="connsiteX34-23237" fmla="*/ 5250644 w 6127689"/>
              <a:gd name="connsiteY34-23238" fmla="*/ 2266619 h 6858000"/>
              <a:gd name="connsiteX35-23239" fmla="*/ 5293877 w 6127689"/>
              <a:gd name="connsiteY35-23240" fmla="*/ 2368649 h 6858000"/>
              <a:gd name="connsiteX36-23241" fmla="*/ 5311338 w 6127689"/>
              <a:gd name="connsiteY36-23242" fmla="*/ 2404034 h 6858000"/>
              <a:gd name="connsiteX37-23243" fmla="*/ 5338366 w 6127689"/>
              <a:gd name="connsiteY37-23244" fmla="*/ 2465052 h 6858000"/>
              <a:gd name="connsiteX38-23245" fmla="*/ 5371263 w 6127689"/>
              <a:gd name="connsiteY38-23246" fmla="*/ 2586413 h 6858000"/>
              <a:gd name="connsiteX39-23247" fmla="*/ 5407503 w 6127689"/>
              <a:gd name="connsiteY39-23248" fmla="*/ 2786290 h 6858000"/>
              <a:gd name="connsiteX40-23249" fmla="*/ 5407356 w 6127689"/>
              <a:gd name="connsiteY40-23250" fmla="*/ 2787545 h 6858000"/>
              <a:gd name="connsiteX41-23251" fmla="*/ 5411130 w 6127689"/>
              <a:gd name="connsiteY41-23252" fmla="*/ 2788640 h 6858000"/>
              <a:gd name="connsiteX42-23253" fmla="*/ 5416439 w 6127689"/>
              <a:gd name="connsiteY42-23254" fmla="*/ 2805666 h 6858000"/>
              <a:gd name="connsiteX43-23255" fmla="*/ 5416589 w 6127689"/>
              <a:gd name="connsiteY43-23256" fmla="*/ 2810822 h 6858000"/>
              <a:gd name="connsiteX44-23257" fmla="*/ 5418542 w 6127689"/>
              <a:gd name="connsiteY44-23258" fmla="*/ 2817745 h 6858000"/>
              <a:gd name="connsiteX45-23259" fmla="*/ 5418847 w 6127689"/>
              <a:gd name="connsiteY45-23260" fmla="*/ 2817825 h 6858000"/>
              <a:gd name="connsiteX46-23261" fmla="*/ 5457023 w 6127689"/>
              <a:gd name="connsiteY46-23262" fmla="*/ 2858292 h 6858000"/>
              <a:gd name="connsiteX47-23263" fmla="*/ 5479298 w 6127689"/>
              <a:gd name="connsiteY47-23264" fmla="*/ 2947791 h 6858000"/>
              <a:gd name="connsiteX48-23265" fmla="*/ 5481770 w 6127689"/>
              <a:gd name="connsiteY48-23266" fmla="*/ 2951352 h 6858000"/>
              <a:gd name="connsiteX49-23267" fmla="*/ 5482045 w 6127689"/>
              <a:gd name="connsiteY49-23268" fmla="*/ 2984371 h 6858000"/>
              <a:gd name="connsiteX50-23269" fmla="*/ 5482415 w 6127689"/>
              <a:gd name="connsiteY50-23270" fmla="*/ 3004079 h 6858000"/>
              <a:gd name="connsiteX51-23271" fmla="*/ 5503944 w 6127689"/>
              <a:gd name="connsiteY51-23272" fmla="*/ 3123335 h 6858000"/>
              <a:gd name="connsiteX52-23273" fmla="*/ 5516007 w 6127689"/>
              <a:gd name="connsiteY52-23274" fmla="*/ 3258473 h 6858000"/>
              <a:gd name="connsiteX53-23275" fmla="*/ 5566839 w 6127689"/>
              <a:gd name="connsiteY53-23276" fmla="*/ 3345295 h 6858000"/>
              <a:gd name="connsiteX54-23277" fmla="*/ 5589758 w 6127689"/>
              <a:gd name="connsiteY54-23278" fmla="*/ 3506453 h 6858000"/>
              <a:gd name="connsiteX55-23279" fmla="*/ 5596144 w 6127689"/>
              <a:gd name="connsiteY55-23280" fmla="*/ 3534624 h 6858000"/>
              <a:gd name="connsiteX56-23281" fmla="*/ 5597750 w 6127689"/>
              <a:gd name="connsiteY56-23282" fmla="*/ 3534129 h 6858000"/>
              <a:gd name="connsiteX57-23283" fmla="*/ 5599700 w 6127689"/>
              <a:gd name="connsiteY57-23284" fmla="*/ 3547221 h 6858000"/>
              <a:gd name="connsiteX58-23285" fmla="*/ 5615031 w 6127689"/>
              <a:gd name="connsiteY58-23286" fmla="*/ 3557482 h 6858000"/>
              <a:gd name="connsiteX59-23287" fmla="*/ 5618377 w 6127689"/>
              <a:gd name="connsiteY59-23288" fmla="*/ 3588431 h 6858000"/>
              <a:gd name="connsiteX60-23289" fmla="*/ 5612155 w 6127689"/>
              <a:gd name="connsiteY60-23290" fmla="*/ 3589869 h 6858000"/>
              <a:gd name="connsiteX61-23291" fmla="*/ 5620843 w 6127689"/>
              <a:gd name="connsiteY61-23292" fmla="*/ 3606745 h 6858000"/>
              <a:gd name="connsiteX62-23293" fmla="*/ 5655472 w 6127689"/>
              <a:gd name="connsiteY62-23294" fmla="*/ 3678877 h 6858000"/>
              <a:gd name="connsiteX63-23295" fmla="*/ 5680448 w 6127689"/>
              <a:gd name="connsiteY63-23296" fmla="*/ 3717760 h 6858000"/>
              <a:gd name="connsiteX64-23297" fmla="*/ 5683015 w 6127689"/>
              <a:gd name="connsiteY64-23298" fmla="*/ 3762025 h 6858000"/>
              <a:gd name="connsiteX65-23299" fmla="*/ 5696643 w 6127689"/>
              <a:gd name="connsiteY65-23300" fmla="*/ 3773888 h 6858000"/>
              <a:gd name="connsiteX66-23301" fmla="*/ 5699203 w 6127689"/>
              <a:gd name="connsiteY66-23302" fmla="*/ 3775823 h 6858000"/>
              <a:gd name="connsiteX67-23303" fmla="*/ 5704824 w 6127689"/>
              <a:gd name="connsiteY67-23304" fmla="*/ 3785966 h 6858000"/>
              <a:gd name="connsiteX68-23305" fmla="*/ 5712204 w 6127689"/>
              <a:gd name="connsiteY68-23306" fmla="*/ 3785830 h 6858000"/>
              <a:gd name="connsiteX69-23307" fmla="*/ 5724816 w 6127689"/>
              <a:gd name="connsiteY69-23308" fmla="*/ 3798949 h 6858000"/>
              <a:gd name="connsiteX70-23309" fmla="*/ 5733539 w 6127689"/>
              <a:gd name="connsiteY70-23310" fmla="*/ 3818457 h 6858000"/>
              <a:gd name="connsiteX71-23311" fmla="*/ 5768491 w 6127689"/>
              <a:gd name="connsiteY71-23312" fmla="*/ 3914399 h 6858000"/>
              <a:gd name="connsiteX72-23313" fmla="*/ 5793123 w 6127689"/>
              <a:gd name="connsiteY72-23314" fmla="*/ 3969952 h 6858000"/>
              <a:gd name="connsiteX73-23315" fmla="*/ 5808321 w 6127689"/>
              <a:gd name="connsiteY73-23316" fmla="*/ 3988153 h 6858000"/>
              <a:gd name="connsiteX74-23317" fmla="*/ 5825621 w 6127689"/>
              <a:gd name="connsiteY74-23318" fmla="*/ 4015525 h 6858000"/>
              <a:gd name="connsiteX75-23319" fmla="*/ 5860672 w 6127689"/>
              <a:gd name="connsiteY75-23320" fmla="*/ 4061579 h 6858000"/>
              <a:gd name="connsiteX76-23321" fmla="*/ 5872173 w 6127689"/>
              <a:gd name="connsiteY76-23322" fmla="*/ 4088497 h 6858000"/>
              <a:gd name="connsiteX77-23323" fmla="*/ 5883705 w 6127689"/>
              <a:gd name="connsiteY77-23324" fmla="*/ 4101899 h 6858000"/>
              <a:gd name="connsiteX78-23325" fmla="*/ 5894095 w 6127689"/>
              <a:gd name="connsiteY78-23326" fmla="*/ 4128857 h 6858000"/>
              <a:gd name="connsiteX79-23327" fmla="*/ 5898339 w 6127689"/>
              <a:gd name="connsiteY79-23328" fmla="*/ 4140800 h 6858000"/>
              <a:gd name="connsiteX80-23329" fmla="*/ 5899734 w 6127689"/>
              <a:gd name="connsiteY80-23330" fmla="*/ 4145632 h 6858000"/>
              <a:gd name="connsiteX81-23331" fmla="*/ 5903513 w 6127689"/>
              <a:gd name="connsiteY81-23332" fmla="*/ 4187661 h 6858000"/>
              <a:gd name="connsiteX82-23333" fmla="*/ 5917114 w 6127689"/>
              <a:gd name="connsiteY82-23334" fmla="*/ 4213096 h 6858000"/>
              <a:gd name="connsiteX83-23335" fmla="*/ 5921153 w 6127689"/>
              <a:gd name="connsiteY83-23336" fmla="*/ 4236222 h 6858000"/>
              <a:gd name="connsiteX84-23337" fmla="*/ 5924233 w 6127689"/>
              <a:gd name="connsiteY84-23338" fmla="*/ 4242060 h 6858000"/>
              <a:gd name="connsiteX85-23339" fmla="*/ 5928910 w 6127689"/>
              <a:gd name="connsiteY85-23340" fmla="*/ 4300973 h 6858000"/>
              <a:gd name="connsiteX86-23341" fmla="*/ 5939320 w 6127689"/>
              <a:gd name="connsiteY86-23342" fmla="*/ 4340435 h 6858000"/>
              <a:gd name="connsiteX87-23343" fmla="*/ 5946705 w 6127689"/>
              <a:gd name="connsiteY87-23344" fmla="*/ 4428051 h 6858000"/>
              <a:gd name="connsiteX88-23345" fmla="*/ 5949261 w 6127689"/>
              <a:gd name="connsiteY88-23346" fmla="*/ 4449185 h 6858000"/>
              <a:gd name="connsiteX89-23347" fmla="*/ 5957504 w 6127689"/>
              <a:gd name="connsiteY89-23348" fmla="*/ 4465911 h 6858000"/>
              <a:gd name="connsiteX90-23349" fmla="*/ 5964689 w 6127689"/>
              <a:gd name="connsiteY90-23350" fmla="*/ 4468532 h 6858000"/>
              <a:gd name="connsiteX91-23351" fmla="*/ 5967062 w 6127689"/>
              <a:gd name="connsiteY91-23352" fmla="*/ 4479923 h 6858000"/>
              <a:gd name="connsiteX92-23353" fmla="*/ 5968960 w 6127689"/>
              <a:gd name="connsiteY92-23354" fmla="*/ 4482655 h 6858000"/>
              <a:gd name="connsiteX93-23355" fmla="*/ 5978567 w 6127689"/>
              <a:gd name="connsiteY93-23356" fmla="*/ 4498605 h 6858000"/>
              <a:gd name="connsiteX94-23357" fmla="*/ 5980106 w 6127689"/>
              <a:gd name="connsiteY94-23358" fmla="*/ 4585087 h 6858000"/>
              <a:gd name="connsiteX95-23359" fmla="*/ 5998138 w 6127689"/>
              <a:gd name="connsiteY95-23360" fmla="*/ 4697518 h 6858000"/>
              <a:gd name="connsiteX96-23361" fmla="*/ 6013516 w 6127689"/>
              <a:gd name="connsiteY96-23362" fmla="*/ 4786619 h 6858000"/>
              <a:gd name="connsiteX97-23363" fmla="*/ 6025404 w 6127689"/>
              <a:gd name="connsiteY97-23364" fmla="*/ 4858148 h 6858000"/>
              <a:gd name="connsiteX98-23365" fmla="*/ 6007749 w 6127689"/>
              <a:gd name="connsiteY98-23366" fmla="*/ 4964715 h 6858000"/>
              <a:gd name="connsiteX99-23367" fmla="*/ 6005269 w 6127689"/>
              <a:gd name="connsiteY99-23368" fmla="*/ 5150567 h 6858000"/>
              <a:gd name="connsiteX100-23369" fmla="*/ 6001127 w 6127689"/>
              <a:gd name="connsiteY100-23370" fmla="*/ 5164609 h 6858000"/>
              <a:gd name="connsiteX101-23371" fmla="*/ 5996647 w 6127689"/>
              <a:gd name="connsiteY101-23372" fmla="*/ 5185640 h 6858000"/>
              <a:gd name="connsiteX102-23373" fmla="*/ 5998514 w 6127689"/>
              <a:gd name="connsiteY102-23374" fmla="*/ 5189673 h 6858000"/>
              <a:gd name="connsiteX103-23375" fmla="*/ 6018409 w 6127689"/>
              <a:gd name="connsiteY103-23376" fmla="*/ 5227157 h 6858000"/>
              <a:gd name="connsiteX104-23377" fmla="*/ 6036748 w 6127689"/>
              <a:gd name="connsiteY104-23378" fmla="*/ 5322752 h 6858000"/>
              <a:gd name="connsiteX105-23379" fmla="*/ 6036943 w 6127689"/>
              <a:gd name="connsiteY105-23380" fmla="*/ 5329480 h 6858000"/>
              <a:gd name="connsiteX106-23381" fmla="*/ 6037236 w 6127689"/>
              <a:gd name="connsiteY106-23382" fmla="*/ 5329634 h 6858000"/>
              <a:gd name="connsiteX107-23383" fmla="*/ 6038019 w 6127689"/>
              <a:gd name="connsiteY107-23384" fmla="*/ 5336764 h 6858000"/>
              <a:gd name="connsiteX108-23385" fmla="*/ 6037298 w 6127689"/>
              <a:gd name="connsiteY108-23386" fmla="*/ 5341753 h 6858000"/>
              <a:gd name="connsiteX109-23387" fmla="*/ 6037677 w 6127689"/>
              <a:gd name="connsiteY109-23388" fmla="*/ 5354807 h 6858000"/>
              <a:gd name="connsiteX110-23389" fmla="*/ 6039728 w 6127689"/>
              <a:gd name="connsiteY110-23390" fmla="*/ 5359416 h 6858000"/>
              <a:gd name="connsiteX111-23391" fmla="*/ 6043311 w 6127689"/>
              <a:gd name="connsiteY111-23392" fmla="*/ 5361407 h 6858000"/>
              <a:gd name="connsiteX112-23393" fmla="*/ 6042954 w 6127689"/>
              <a:gd name="connsiteY112-23394" fmla="*/ 5362576 h 6858000"/>
              <a:gd name="connsiteX113-23395" fmla="*/ 6053435 w 6127689"/>
              <a:gd name="connsiteY113-23396" fmla="*/ 5387547 h 6858000"/>
              <a:gd name="connsiteX114-23397" fmla="*/ 6065933 w 6127689"/>
              <a:gd name="connsiteY114-23398" fmla="*/ 5443002 h 6858000"/>
              <a:gd name="connsiteX115-23399" fmla="*/ 6068640 w 6127689"/>
              <a:gd name="connsiteY115-23400" fmla="*/ 5474503 h 6858000"/>
              <a:gd name="connsiteX116-23401" fmla="*/ 6080922 w 6127689"/>
              <a:gd name="connsiteY116-23402" fmla="*/ 5561070 h 6858000"/>
              <a:gd name="connsiteX117-23403" fmla="*/ 6096949 w 6127689"/>
              <a:gd name="connsiteY117-23404" fmla="*/ 5648179 h 6858000"/>
              <a:gd name="connsiteX118-23405" fmla="*/ 6125703 w 6127689"/>
              <a:gd name="connsiteY118-23406" fmla="*/ 5692894 h 6858000"/>
              <a:gd name="connsiteX119-23407" fmla="*/ 6126670 w 6127689"/>
              <a:gd name="connsiteY119-23408" fmla="*/ 5697882 h 6858000"/>
              <a:gd name="connsiteX120-23409" fmla="*/ 6124061 w 6127689"/>
              <a:gd name="connsiteY120-23410" fmla="*/ 5710294 h 6858000"/>
              <a:gd name="connsiteX121-23411" fmla="*/ 6122213 w 6127689"/>
              <a:gd name="connsiteY121-23412" fmla="*/ 5714762 h 6858000"/>
              <a:gd name="connsiteX122-23413" fmla="*/ 6121353 w 6127689"/>
              <a:gd name="connsiteY122-23414" fmla="*/ 5721725 h 6858000"/>
              <a:gd name="connsiteX123-23415" fmla="*/ 6121607 w 6127689"/>
              <a:gd name="connsiteY123-23416" fmla="*/ 5721959 h 6858000"/>
              <a:gd name="connsiteX124-23417" fmla="*/ 6120262 w 6127689"/>
              <a:gd name="connsiteY124-23418" fmla="*/ 5728358 h 6858000"/>
              <a:gd name="connsiteX125-23419" fmla="*/ 6127024 w 6127689"/>
              <a:gd name="connsiteY125-23420" fmla="*/ 5786902 h 6858000"/>
              <a:gd name="connsiteX126-23421" fmla="*/ 6127519 w 6127689"/>
              <a:gd name="connsiteY126-23422" fmla="*/ 5865775 h 6858000"/>
              <a:gd name="connsiteX127-23423" fmla="*/ 6119217 w 6127689"/>
              <a:gd name="connsiteY127-23424" fmla="*/ 5888542 h 6858000"/>
              <a:gd name="connsiteX128-23425" fmla="*/ 6102493 w 6127689"/>
              <a:gd name="connsiteY128-23426" fmla="*/ 5928602 h 6858000"/>
              <a:gd name="connsiteX129-23427" fmla="*/ 6056863 w 6127689"/>
              <a:gd name="connsiteY129-23428" fmla="*/ 6000643 h 6858000"/>
              <a:gd name="connsiteX130-23429" fmla="*/ 6045436 w 6127689"/>
              <a:gd name="connsiteY130-23430" fmla="*/ 6124480 h 6858000"/>
              <a:gd name="connsiteX131-23431" fmla="*/ 6030489 w 6127689"/>
              <a:gd name="connsiteY131-23432" fmla="*/ 6317666 h 6858000"/>
              <a:gd name="connsiteX132-23433" fmla="*/ 6007492 w 6127689"/>
              <a:gd name="connsiteY132-23434" fmla="*/ 6440818 h 6858000"/>
              <a:gd name="connsiteX133-23435" fmla="*/ 6009467 w 6127689"/>
              <a:gd name="connsiteY133-23436" fmla="*/ 6487076 h 6858000"/>
              <a:gd name="connsiteX134-23437" fmla="*/ 5995064 w 6127689"/>
              <a:gd name="connsiteY134-23438" fmla="*/ 6540791 h 6858000"/>
              <a:gd name="connsiteX135-23439" fmla="*/ 5996309 w 6127689"/>
              <a:gd name="connsiteY135-23440" fmla="*/ 6543961 h 6858000"/>
              <a:gd name="connsiteX136-23441" fmla="*/ 5996048 w 6127689"/>
              <a:gd name="connsiteY136-23442" fmla="*/ 6555444 h 6858000"/>
              <a:gd name="connsiteX137-23443" fmla="*/ 6002524 w 6127689"/>
              <a:gd name="connsiteY137-23444" fmla="*/ 6560188 h 6858000"/>
              <a:gd name="connsiteX138-23445" fmla="*/ 6006823 w 6127689"/>
              <a:gd name="connsiteY138-23446" fmla="*/ 6578546 h 6858000"/>
              <a:gd name="connsiteX139-23447" fmla="*/ 6004510 w 6127689"/>
              <a:gd name="connsiteY139-23448" fmla="*/ 6599256 h 6858000"/>
              <a:gd name="connsiteX140-23449" fmla="*/ 5986207 w 6127689"/>
              <a:gd name="connsiteY140-23450" fmla="*/ 6695855 h 6858000"/>
              <a:gd name="connsiteX141-23451" fmla="*/ 5979428 w 6127689"/>
              <a:gd name="connsiteY141-23452" fmla="*/ 6754678 h 6858000"/>
              <a:gd name="connsiteX142-23453" fmla="*/ 5983398 w 6127689"/>
              <a:gd name="connsiteY142-23454" fmla="*/ 6778641 h 6858000"/>
              <a:gd name="connsiteX143-23455" fmla="*/ 5984543 w 6127689"/>
              <a:gd name="connsiteY143-23456" fmla="*/ 6811016 h 6858000"/>
              <a:gd name="connsiteX144-23457" fmla="*/ 5981802 w 6127689"/>
              <a:gd name="connsiteY144-23458" fmla="*/ 6838578 h 6858000"/>
              <a:gd name="connsiteX145-23459" fmla="*/ 5979671 w 6127689"/>
              <a:gd name="connsiteY145-23460" fmla="*/ 6858000 h 6858000"/>
              <a:gd name="connsiteX146-23461" fmla="*/ 0 w 6127689"/>
              <a:gd name="connsiteY146-23462" fmla="*/ 6858000 h 6858000"/>
              <a:gd name="connsiteX147-23463" fmla="*/ 0 w 6127689"/>
              <a:gd name="connsiteY147-23464" fmla="*/ 0 h 6858000"/>
              <a:gd name="connsiteX0-23465" fmla="*/ 0 w 6127689"/>
              <a:gd name="connsiteY0-23466" fmla="*/ 0 h 6858000"/>
              <a:gd name="connsiteX1-23467" fmla="*/ 4965888 w 6127689"/>
              <a:gd name="connsiteY1-23468" fmla="*/ 0 h 6858000"/>
              <a:gd name="connsiteX2-23469" fmla="*/ 4967767 w 6127689"/>
              <a:gd name="connsiteY2-23470" fmla="*/ 7930 h 6858000"/>
              <a:gd name="connsiteX3-23471" fmla="*/ 4979444 w 6127689"/>
              <a:gd name="connsiteY3-23472" fmla="*/ 43921 h 6858000"/>
              <a:gd name="connsiteX4-23473" fmla="*/ 5021173 w 6127689"/>
              <a:gd name="connsiteY4-23474" fmla="*/ 123738 h 6858000"/>
              <a:gd name="connsiteX5-23475" fmla="*/ 5075458 w 6127689"/>
              <a:gd name="connsiteY5-23476" fmla="*/ 264355 h 6858000"/>
              <a:gd name="connsiteX6-23477" fmla="*/ 5081175 w 6127689"/>
              <a:gd name="connsiteY6-23478" fmla="*/ 277448 h 6858000"/>
              <a:gd name="connsiteX7-23479" fmla="*/ 5097011 w 6127689"/>
              <a:gd name="connsiteY7-23480" fmla="*/ 355616 h 6858000"/>
              <a:gd name="connsiteX8-23481" fmla="*/ 5130982 w 6127689"/>
              <a:gd name="connsiteY8-23482" fmla="*/ 412030 h 6858000"/>
              <a:gd name="connsiteX9-23483" fmla="*/ 5153000 w 6127689"/>
              <a:gd name="connsiteY9-23484" fmla="*/ 507134 h 6858000"/>
              <a:gd name="connsiteX10-23485" fmla="*/ 5171282 w 6127689"/>
              <a:gd name="connsiteY10-23486" fmla="*/ 602071 h 6858000"/>
              <a:gd name="connsiteX11-23487" fmla="*/ 5176196 w 6127689"/>
              <a:gd name="connsiteY11-23488" fmla="*/ 636822 h 6858000"/>
              <a:gd name="connsiteX12-23489" fmla="*/ 5189051 w 6127689"/>
              <a:gd name="connsiteY12-23490" fmla="*/ 782518 h 6858000"/>
              <a:gd name="connsiteX13-23491" fmla="*/ 5210428 w 6127689"/>
              <a:gd name="connsiteY13-23492" fmla="*/ 815772 h 6858000"/>
              <a:gd name="connsiteX14-23493" fmla="*/ 5221088 w 6127689"/>
              <a:gd name="connsiteY14-23494" fmla="*/ 860193 h 6858000"/>
              <a:gd name="connsiteX15-23495" fmla="*/ 5230806 w 6127689"/>
              <a:gd name="connsiteY15-23496" fmla="*/ 961354 h 6858000"/>
              <a:gd name="connsiteX16-23497" fmla="*/ 5201018 w 6127689"/>
              <a:gd name="connsiteY16-23498" fmla="*/ 1095027 h 6858000"/>
              <a:gd name="connsiteX17-23499" fmla="*/ 5202153 w 6127689"/>
              <a:gd name="connsiteY17-23500" fmla="*/ 1133224 h 6858000"/>
              <a:gd name="connsiteX18-23501" fmla="*/ 5207370 w 6127689"/>
              <a:gd name="connsiteY18-23502" fmla="*/ 1138097 h 6858000"/>
              <a:gd name="connsiteX19-23503" fmla="*/ 5189234 w 6127689"/>
              <a:gd name="connsiteY19-23504" fmla="*/ 1193495 h 6858000"/>
              <a:gd name="connsiteX20-23505" fmla="*/ 5202769 w 6127689"/>
              <a:gd name="connsiteY20-23506" fmla="*/ 1269450 h 6858000"/>
              <a:gd name="connsiteX21-23507" fmla="*/ 5225968 w 6127689"/>
              <a:gd name="connsiteY21-23508" fmla="*/ 1357994 h 6858000"/>
              <a:gd name="connsiteX22-23509" fmla="*/ 5233819 w 6127689"/>
              <a:gd name="connsiteY22-23510" fmla="*/ 1380922 h 6858000"/>
              <a:gd name="connsiteX23-23511" fmla="*/ 5237226 w 6127689"/>
              <a:gd name="connsiteY23-23512" fmla="*/ 1441327 h 6858000"/>
              <a:gd name="connsiteX24-23513" fmla="*/ 5255653 w 6127689"/>
              <a:gd name="connsiteY24-23514" fmla="*/ 1524712 h 6858000"/>
              <a:gd name="connsiteX25-23515" fmla="*/ 5263491 w 6127689"/>
              <a:gd name="connsiteY25-23516" fmla="*/ 1642938 h 6858000"/>
              <a:gd name="connsiteX26-23517" fmla="*/ 5261314 w 6127689"/>
              <a:gd name="connsiteY26-23518" fmla="*/ 1689177 h 6858000"/>
              <a:gd name="connsiteX27-23519" fmla="*/ 5259788 w 6127689"/>
              <a:gd name="connsiteY27-23520" fmla="*/ 1768516 h 6858000"/>
              <a:gd name="connsiteX28-23521" fmla="*/ 5255696 w 6127689"/>
              <a:gd name="connsiteY28-23522" fmla="*/ 1953770 h 6858000"/>
              <a:gd name="connsiteX29-23523" fmla="*/ 5252592 w 6127689"/>
              <a:gd name="connsiteY29-23524" fmla="*/ 2092210 h 6858000"/>
              <a:gd name="connsiteX30-23525" fmla="*/ 5264303 w 6127689"/>
              <a:gd name="connsiteY30-23526" fmla="*/ 2225157 h 6858000"/>
              <a:gd name="connsiteX31-23527" fmla="*/ 5254949 w 6127689"/>
              <a:gd name="connsiteY31-23528" fmla="*/ 2236160 h 6858000"/>
              <a:gd name="connsiteX32-23529" fmla="*/ 5250104 w 6127689"/>
              <a:gd name="connsiteY32-23530" fmla="*/ 2249166 h 6858000"/>
              <a:gd name="connsiteX33-23531" fmla="*/ 5251214 w 6127689"/>
              <a:gd name="connsiteY33-23532" fmla="*/ 2250944 h 6858000"/>
              <a:gd name="connsiteX34-23533" fmla="*/ 5250644 w 6127689"/>
              <a:gd name="connsiteY34-23534" fmla="*/ 2266619 h 6858000"/>
              <a:gd name="connsiteX35-23535" fmla="*/ 5293877 w 6127689"/>
              <a:gd name="connsiteY35-23536" fmla="*/ 2368649 h 6858000"/>
              <a:gd name="connsiteX36-23537" fmla="*/ 5311338 w 6127689"/>
              <a:gd name="connsiteY36-23538" fmla="*/ 2404034 h 6858000"/>
              <a:gd name="connsiteX37-23539" fmla="*/ 5338366 w 6127689"/>
              <a:gd name="connsiteY37-23540" fmla="*/ 2465052 h 6858000"/>
              <a:gd name="connsiteX38-23541" fmla="*/ 5371263 w 6127689"/>
              <a:gd name="connsiteY38-23542" fmla="*/ 2586413 h 6858000"/>
              <a:gd name="connsiteX39-23543" fmla="*/ 5407503 w 6127689"/>
              <a:gd name="connsiteY39-23544" fmla="*/ 2786290 h 6858000"/>
              <a:gd name="connsiteX40-23545" fmla="*/ 5407356 w 6127689"/>
              <a:gd name="connsiteY40-23546" fmla="*/ 2787545 h 6858000"/>
              <a:gd name="connsiteX41-23547" fmla="*/ 5411130 w 6127689"/>
              <a:gd name="connsiteY41-23548" fmla="*/ 2788640 h 6858000"/>
              <a:gd name="connsiteX42-23549" fmla="*/ 5416439 w 6127689"/>
              <a:gd name="connsiteY42-23550" fmla="*/ 2805666 h 6858000"/>
              <a:gd name="connsiteX43-23551" fmla="*/ 5416589 w 6127689"/>
              <a:gd name="connsiteY43-23552" fmla="*/ 2810822 h 6858000"/>
              <a:gd name="connsiteX44-23553" fmla="*/ 5418542 w 6127689"/>
              <a:gd name="connsiteY44-23554" fmla="*/ 2817745 h 6858000"/>
              <a:gd name="connsiteX45-23555" fmla="*/ 5418847 w 6127689"/>
              <a:gd name="connsiteY45-23556" fmla="*/ 2817825 h 6858000"/>
              <a:gd name="connsiteX46-23557" fmla="*/ 5457023 w 6127689"/>
              <a:gd name="connsiteY46-23558" fmla="*/ 2858292 h 6858000"/>
              <a:gd name="connsiteX47-23559" fmla="*/ 5479298 w 6127689"/>
              <a:gd name="connsiteY47-23560" fmla="*/ 2947791 h 6858000"/>
              <a:gd name="connsiteX48-23561" fmla="*/ 5481770 w 6127689"/>
              <a:gd name="connsiteY48-23562" fmla="*/ 2951352 h 6858000"/>
              <a:gd name="connsiteX49-23563" fmla="*/ 5482045 w 6127689"/>
              <a:gd name="connsiteY49-23564" fmla="*/ 2984371 h 6858000"/>
              <a:gd name="connsiteX50-23565" fmla="*/ 5482415 w 6127689"/>
              <a:gd name="connsiteY50-23566" fmla="*/ 3004079 h 6858000"/>
              <a:gd name="connsiteX51-23567" fmla="*/ 5503944 w 6127689"/>
              <a:gd name="connsiteY51-23568" fmla="*/ 3123335 h 6858000"/>
              <a:gd name="connsiteX52-23569" fmla="*/ 5516007 w 6127689"/>
              <a:gd name="connsiteY52-23570" fmla="*/ 3258473 h 6858000"/>
              <a:gd name="connsiteX53-23571" fmla="*/ 5566839 w 6127689"/>
              <a:gd name="connsiteY53-23572" fmla="*/ 3345295 h 6858000"/>
              <a:gd name="connsiteX54-23573" fmla="*/ 5589758 w 6127689"/>
              <a:gd name="connsiteY54-23574" fmla="*/ 3506453 h 6858000"/>
              <a:gd name="connsiteX55-23575" fmla="*/ 5596144 w 6127689"/>
              <a:gd name="connsiteY55-23576" fmla="*/ 3534624 h 6858000"/>
              <a:gd name="connsiteX56-23577" fmla="*/ 5597750 w 6127689"/>
              <a:gd name="connsiteY56-23578" fmla="*/ 3534129 h 6858000"/>
              <a:gd name="connsiteX57-23579" fmla="*/ 5599700 w 6127689"/>
              <a:gd name="connsiteY57-23580" fmla="*/ 3547221 h 6858000"/>
              <a:gd name="connsiteX58-23581" fmla="*/ 5615031 w 6127689"/>
              <a:gd name="connsiteY58-23582" fmla="*/ 3557482 h 6858000"/>
              <a:gd name="connsiteX59-23583" fmla="*/ 5618377 w 6127689"/>
              <a:gd name="connsiteY59-23584" fmla="*/ 3588431 h 6858000"/>
              <a:gd name="connsiteX60-23585" fmla="*/ 5612155 w 6127689"/>
              <a:gd name="connsiteY60-23586" fmla="*/ 3589869 h 6858000"/>
              <a:gd name="connsiteX61-23587" fmla="*/ 5620843 w 6127689"/>
              <a:gd name="connsiteY61-23588" fmla="*/ 3606745 h 6858000"/>
              <a:gd name="connsiteX62-23589" fmla="*/ 5655472 w 6127689"/>
              <a:gd name="connsiteY62-23590" fmla="*/ 3678877 h 6858000"/>
              <a:gd name="connsiteX63-23591" fmla="*/ 5680448 w 6127689"/>
              <a:gd name="connsiteY63-23592" fmla="*/ 3717760 h 6858000"/>
              <a:gd name="connsiteX64-23593" fmla="*/ 5683015 w 6127689"/>
              <a:gd name="connsiteY64-23594" fmla="*/ 3762025 h 6858000"/>
              <a:gd name="connsiteX65-23595" fmla="*/ 5696643 w 6127689"/>
              <a:gd name="connsiteY65-23596" fmla="*/ 3773888 h 6858000"/>
              <a:gd name="connsiteX66-23597" fmla="*/ 5699203 w 6127689"/>
              <a:gd name="connsiteY66-23598" fmla="*/ 3775823 h 6858000"/>
              <a:gd name="connsiteX67-23599" fmla="*/ 5704824 w 6127689"/>
              <a:gd name="connsiteY67-23600" fmla="*/ 3785966 h 6858000"/>
              <a:gd name="connsiteX68-23601" fmla="*/ 5712204 w 6127689"/>
              <a:gd name="connsiteY68-23602" fmla="*/ 3785830 h 6858000"/>
              <a:gd name="connsiteX69-23603" fmla="*/ 5724816 w 6127689"/>
              <a:gd name="connsiteY69-23604" fmla="*/ 3798949 h 6858000"/>
              <a:gd name="connsiteX70-23605" fmla="*/ 5733539 w 6127689"/>
              <a:gd name="connsiteY70-23606" fmla="*/ 3818457 h 6858000"/>
              <a:gd name="connsiteX71-23607" fmla="*/ 5768491 w 6127689"/>
              <a:gd name="connsiteY71-23608" fmla="*/ 3914399 h 6858000"/>
              <a:gd name="connsiteX72-23609" fmla="*/ 5793123 w 6127689"/>
              <a:gd name="connsiteY72-23610" fmla="*/ 3969952 h 6858000"/>
              <a:gd name="connsiteX73-23611" fmla="*/ 5808321 w 6127689"/>
              <a:gd name="connsiteY73-23612" fmla="*/ 3988153 h 6858000"/>
              <a:gd name="connsiteX74-23613" fmla="*/ 5825621 w 6127689"/>
              <a:gd name="connsiteY74-23614" fmla="*/ 4015525 h 6858000"/>
              <a:gd name="connsiteX75-23615" fmla="*/ 5860672 w 6127689"/>
              <a:gd name="connsiteY75-23616" fmla="*/ 4061579 h 6858000"/>
              <a:gd name="connsiteX76-23617" fmla="*/ 5872173 w 6127689"/>
              <a:gd name="connsiteY76-23618" fmla="*/ 4088497 h 6858000"/>
              <a:gd name="connsiteX77-23619" fmla="*/ 5883705 w 6127689"/>
              <a:gd name="connsiteY77-23620" fmla="*/ 4101899 h 6858000"/>
              <a:gd name="connsiteX78-23621" fmla="*/ 5894095 w 6127689"/>
              <a:gd name="connsiteY78-23622" fmla="*/ 4128857 h 6858000"/>
              <a:gd name="connsiteX79-23623" fmla="*/ 5898339 w 6127689"/>
              <a:gd name="connsiteY79-23624" fmla="*/ 4140800 h 6858000"/>
              <a:gd name="connsiteX80-23625" fmla="*/ 5899734 w 6127689"/>
              <a:gd name="connsiteY80-23626" fmla="*/ 4145632 h 6858000"/>
              <a:gd name="connsiteX81-23627" fmla="*/ 5903513 w 6127689"/>
              <a:gd name="connsiteY81-23628" fmla="*/ 4187661 h 6858000"/>
              <a:gd name="connsiteX82-23629" fmla="*/ 5917114 w 6127689"/>
              <a:gd name="connsiteY82-23630" fmla="*/ 4213096 h 6858000"/>
              <a:gd name="connsiteX83-23631" fmla="*/ 5924233 w 6127689"/>
              <a:gd name="connsiteY83-23632" fmla="*/ 4242060 h 6858000"/>
              <a:gd name="connsiteX84-23633" fmla="*/ 5928910 w 6127689"/>
              <a:gd name="connsiteY84-23634" fmla="*/ 4300973 h 6858000"/>
              <a:gd name="connsiteX85-23635" fmla="*/ 5939320 w 6127689"/>
              <a:gd name="connsiteY85-23636" fmla="*/ 4340435 h 6858000"/>
              <a:gd name="connsiteX86-23637" fmla="*/ 5946705 w 6127689"/>
              <a:gd name="connsiteY86-23638" fmla="*/ 4428051 h 6858000"/>
              <a:gd name="connsiteX87-23639" fmla="*/ 5949261 w 6127689"/>
              <a:gd name="connsiteY87-23640" fmla="*/ 4449185 h 6858000"/>
              <a:gd name="connsiteX88-23641" fmla="*/ 5957504 w 6127689"/>
              <a:gd name="connsiteY88-23642" fmla="*/ 4465911 h 6858000"/>
              <a:gd name="connsiteX89-23643" fmla="*/ 5964689 w 6127689"/>
              <a:gd name="connsiteY89-23644" fmla="*/ 4468532 h 6858000"/>
              <a:gd name="connsiteX90-23645" fmla="*/ 5967062 w 6127689"/>
              <a:gd name="connsiteY90-23646" fmla="*/ 4479923 h 6858000"/>
              <a:gd name="connsiteX91-23647" fmla="*/ 5968960 w 6127689"/>
              <a:gd name="connsiteY91-23648" fmla="*/ 4482655 h 6858000"/>
              <a:gd name="connsiteX92-23649" fmla="*/ 5978567 w 6127689"/>
              <a:gd name="connsiteY92-23650" fmla="*/ 4498605 h 6858000"/>
              <a:gd name="connsiteX93-23651" fmla="*/ 5980106 w 6127689"/>
              <a:gd name="connsiteY93-23652" fmla="*/ 4585087 h 6858000"/>
              <a:gd name="connsiteX94-23653" fmla="*/ 5998138 w 6127689"/>
              <a:gd name="connsiteY94-23654" fmla="*/ 4697518 h 6858000"/>
              <a:gd name="connsiteX95-23655" fmla="*/ 6013516 w 6127689"/>
              <a:gd name="connsiteY95-23656" fmla="*/ 4786619 h 6858000"/>
              <a:gd name="connsiteX96-23657" fmla="*/ 6025404 w 6127689"/>
              <a:gd name="connsiteY96-23658" fmla="*/ 4858148 h 6858000"/>
              <a:gd name="connsiteX97-23659" fmla="*/ 6007749 w 6127689"/>
              <a:gd name="connsiteY97-23660" fmla="*/ 4964715 h 6858000"/>
              <a:gd name="connsiteX98-23661" fmla="*/ 6005269 w 6127689"/>
              <a:gd name="connsiteY98-23662" fmla="*/ 5150567 h 6858000"/>
              <a:gd name="connsiteX99-23663" fmla="*/ 6001127 w 6127689"/>
              <a:gd name="connsiteY99-23664" fmla="*/ 5164609 h 6858000"/>
              <a:gd name="connsiteX100-23665" fmla="*/ 5996647 w 6127689"/>
              <a:gd name="connsiteY100-23666" fmla="*/ 5185640 h 6858000"/>
              <a:gd name="connsiteX101-23667" fmla="*/ 5998514 w 6127689"/>
              <a:gd name="connsiteY101-23668" fmla="*/ 5189673 h 6858000"/>
              <a:gd name="connsiteX102-23669" fmla="*/ 6018409 w 6127689"/>
              <a:gd name="connsiteY102-23670" fmla="*/ 5227157 h 6858000"/>
              <a:gd name="connsiteX103-23671" fmla="*/ 6036748 w 6127689"/>
              <a:gd name="connsiteY103-23672" fmla="*/ 5322752 h 6858000"/>
              <a:gd name="connsiteX104-23673" fmla="*/ 6036943 w 6127689"/>
              <a:gd name="connsiteY104-23674" fmla="*/ 5329480 h 6858000"/>
              <a:gd name="connsiteX105-23675" fmla="*/ 6037236 w 6127689"/>
              <a:gd name="connsiteY105-23676" fmla="*/ 5329634 h 6858000"/>
              <a:gd name="connsiteX106-23677" fmla="*/ 6038019 w 6127689"/>
              <a:gd name="connsiteY106-23678" fmla="*/ 5336764 h 6858000"/>
              <a:gd name="connsiteX107-23679" fmla="*/ 6037298 w 6127689"/>
              <a:gd name="connsiteY107-23680" fmla="*/ 5341753 h 6858000"/>
              <a:gd name="connsiteX108-23681" fmla="*/ 6037677 w 6127689"/>
              <a:gd name="connsiteY108-23682" fmla="*/ 5354807 h 6858000"/>
              <a:gd name="connsiteX109-23683" fmla="*/ 6039728 w 6127689"/>
              <a:gd name="connsiteY109-23684" fmla="*/ 5359416 h 6858000"/>
              <a:gd name="connsiteX110-23685" fmla="*/ 6043311 w 6127689"/>
              <a:gd name="connsiteY110-23686" fmla="*/ 5361407 h 6858000"/>
              <a:gd name="connsiteX111-23687" fmla="*/ 6042954 w 6127689"/>
              <a:gd name="connsiteY111-23688" fmla="*/ 5362576 h 6858000"/>
              <a:gd name="connsiteX112-23689" fmla="*/ 6053435 w 6127689"/>
              <a:gd name="connsiteY112-23690" fmla="*/ 5387547 h 6858000"/>
              <a:gd name="connsiteX113-23691" fmla="*/ 6065933 w 6127689"/>
              <a:gd name="connsiteY113-23692" fmla="*/ 5443002 h 6858000"/>
              <a:gd name="connsiteX114-23693" fmla="*/ 6068640 w 6127689"/>
              <a:gd name="connsiteY114-23694" fmla="*/ 5474503 h 6858000"/>
              <a:gd name="connsiteX115-23695" fmla="*/ 6080922 w 6127689"/>
              <a:gd name="connsiteY115-23696" fmla="*/ 5561070 h 6858000"/>
              <a:gd name="connsiteX116-23697" fmla="*/ 6096949 w 6127689"/>
              <a:gd name="connsiteY116-23698" fmla="*/ 5648179 h 6858000"/>
              <a:gd name="connsiteX117-23699" fmla="*/ 6125703 w 6127689"/>
              <a:gd name="connsiteY117-23700" fmla="*/ 5692894 h 6858000"/>
              <a:gd name="connsiteX118-23701" fmla="*/ 6126670 w 6127689"/>
              <a:gd name="connsiteY118-23702" fmla="*/ 5697882 h 6858000"/>
              <a:gd name="connsiteX119-23703" fmla="*/ 6124061 w 6127689"/>
              <a:gd name="connsiteY119-23704" fmla="*/ 5710294 h 6858000"/>
              <a:gd name="connsiteX120-23705" fmla="*/ 6122213 w 6127689"/>
              <a:gd name="connsiteY120-23706" fmla="*/ 5714762 h 6858000"/>
              <a:gd name="connsiteX121-23707" fmla="*/ 6121353 w 6127689"/>
              <a:gd name="connsiteY121-23708" fmla="*/ 5721725 h 6858000"/>
              <a:gd name="connsiteX122-23709" fmla="*/ 6121607 w 6127689"/>
              <a:gd name="connsiteY122-23710" fmla="*/ 5721959 h 6858000"/>
              <a:gd name="connsiteX123-23711" fmla="*/ 6120262 w 6127689"/>
              <a:gd name="connsiteY123-23712" fmla="*/ 5728358 h 6858000"/>
              <a:gd name="connsiteX124-23713" fmla="*/ 6127024 w 6127689"/>
              <a:gd name="connsiteY124-23714" fmla="*/ 5786902 h 6858000"/>
              <a:gd name="connsiteX125-23715" fmla="*/ 6127519 w 6127689"/>
              <a:gd name="connsiteY125-23716" fmla="*/ 5865775 h 6858000"/>
              <a:gd name="connsiteX126-23717" fmla="*/ 6119217 w 6127689"/>
              <a:gd name="connsiteY126-23718" fmla="*/ 5888542 h 6858000"/>
              <a:gd name="connsiteX127-23719" fmla="*/ 6102493 w 6127689"/>
              <a:gd name="connsiteY127-23720" fmla="*/ 5928602 h 6858000"/>
              <a:gd name="connsiteX128-23721" fmla="*/ 6056863 w 6127689"/>
              <a:gd name="connsiteY128-23722" fmla="*/ 6000643 h 6858000"/>
              <a:gd name="connsiteX129-23723" fmla="*/ 6045436 w 6127689"/>
              <a:gd name="connsiteY129-23724" fmla="*/ 6124480 h 6858000"/>
              <a:gd name="connsiteX130-23725" fmla="*/ 6030489 w 6127689"/>
              <a:gd name="connsiteY130-23726" fmla="*/ 6317666 h 6858000"/>
              <a:gd name="connsiteX131-23727" fmla="*/ 6007492 w 6127689"/>
              <a:gd name="connsiteY131-23728" fmla="*/ 6440818 h 6858000"/>
              <a:gd name="connsiteX132-23729" fmla="*/ 6009467 w 6127689"/>
              <a:gd name="connsiteY132-23730" fmla="*/ 6487076 h 6858000"/>
              <a:gd name="connsiteX133-23731" fmla="*/ 5995064 w 6127689"/>
              <a:gd name="connsiteY133-23732" fmla="*/ 6540791 h 6858000"/>
              <a:gd name="connsiteX134-23733" fmla="*/ 5996309 w 6127689"/>
              <a:gd name="connsiteY134-23734" fmla="*/ 6543961 h 6858000"/>
              <a:gd name="connsiteX135-23735" fmla="*/ 5996048 w 6127689"/>
              <a:gd name="connsiteY135-23736" fmla="*/ 6555444 h 6858000"/>
              <a:gd name="connsiteX136-23737" fmla="*/ 6002524 w 6127689"/>
              <a:gd name="connsiteY136-23738" fmla="*/ 6560188 h 6858000"/>
              <a:gd name="connsiteX137-23739" fmla="*/ 6006823 w 6127689"/>
              <a:gd name="connsiteY137-23740" fmla="*/ 6578546 h 6858000"/>
              <a:gd name="connsiteX138-23741" fmla="*/ 6004510 w 6127689"/>
              <a:gd name="connsiteY138-23742" fmla="*/ 6599256 h 6858000"/>
              <a:gd name="connsiteX139-23743" fmla="*/ 5986207 w 6127689"/>
              <a:gd name="connsiteY139-23744" fmla="*/ 6695855 h 6858000"/>
              <a:gd name="connsiteX140-23745" fmla="*/ 5979428 w 6127689"/>
              <a:gd name="connsiteY140-23746" fmla="*/ 6754678 h 6858000"/>
              <a:gd name="connsiteX141-23747" fmla="*/ 5983398 w 6127689"/>
              <a:gd name="connsiteY141-23748" fmla="*/ 6778641 h 6858000"/>
              <a:gd name="connsiteX142-23749" fmla="*/ 5984543 w 6127689"/>
              <a:gd name="connsiteY142-23750" fmla="*/ 6811016 h 6858000"/>
              <a:gd name="connsiteX143-23751" fmla="*/ 5981802 w 6127689"/>
              <a:gd name="connsiteY143-23752" fmla="*/ 6838578 h 6858000"/>
              <a:gd name="connsiteX144-23753" fmla="*/ 5979671 w 6127689"/>
              <a:gd name="connsiteY144-23754" fmla="*/ 6858000 h 6858000"/>
              <a:gd name="connsiteX145-23755" fmla="*/ 0 w 6127689"/>
              <a:gd name="connsiteY145-23756" fmla="*/ 6858000 h 6858000"/>
              <a:gd name="connsiteX146-23757" fmla="*/ 0 w 6127689"/>
              <a:gd name="connsiteY146-23758" fmla="*/ 0 h 6858000"/>
              <a:gd name="connsiteX0-23759" fmla="*/ 0 w 6127689"/>
              <a:gd name="connsiteY0-23760" fmla="*/ 0 h 6858000"/>
              <a:gd name="connsiteX1-23761" fmla="*/ 4965888 w 6127689"/>
              <a:gd name="connsiteY1-23762" fmla="*/ 0 h 6858000"/>
              <a:gd name="connsiteX2-23763" fmla="*/ 4967767 w 6127689"/>
              <a:gd name="connsiteY2-23764" fmla="*/ 7930 h 6858000"/>
              <a:gd name="connsiteX3-23765" fmla="*/ 4979444 w 6127689"/>
              <a:gd name="connsiteY3-23766" fmla="*/ 43921 h 6858000"/>
              <a:gd name="connsiteX4-23767" fmla="*/ 5021173 w 6127689"/>
              <a:gd name="connsiteY4-23768" fmla="*/ 123738 h 6858000"/>
              <a:gd name="connsiteX5-23769" fmla="*/ 5075458 w 6127689"/>
              <a:gd name="connsiteY5-23770" fmla="*/ 264355 h 6858000"/>
              <a:gd name="connsiteX6-23771" fmla="*/ 5081175 w 6127689"/>
              <a:gd name="connsiteY6-23772" fmla="*/ 277448 h 6858000"/>
              <a:gd name="connsiteX7-23773" fmla="*/ 5097011 w 6127689"/>
              <a:gd name="connsiteY7-23774" fmla="*/ 355616 h 6858000"/>
              <a:gd name="connsiteX8-23775" fmla="*/ 5130982 w 6127689"/>
              <a:gd name="connsiteY8-23776" fmla="*/ 412030 h 6858000"/>
              <a:gd name="connsiteX9-23777" fmla="*/ 5153000 w 6127689"/>
              <a:gd name="connsiteY9-23778" fmla="*/ 507134 h 6858000"/>
              <a:gd name="connsiteX10-23779" fmla="*/ 5171282 w 6127689"/>
              <a:gd name="connsiteY10-23780" fmla="*/ 602071 h 6858000"/>
              <a:gd name="connsiteX11-23781" fmla="*/ 5176196 w 6127689"/>
              <a:gd name="connsiteY11-23782" fmla="*/ 636822 h 6858000"/>
              <a:gd name="connsiteX12-23783" fmla="*/ 5189051 w 6127689"/>
              <a:gd name="connsiteY12-23784" fmla="*/ 782518 h 6858000"/>
              <a:gd name="connsiteX13-23785" fmla="*/ 5210428 w 6127689"/>
              <a:gd name="connsiteY13-23786" fmla="*/ 815772 h 6858000"/>
              <a:gd name="connsiteX14-23787" fmla="*/ 5221088 w 6127689"/>
              <a:gd name="connsiteY14-23788" fmla="*/ 860193 h 6858000"/>
              <a:gd name="connsiteX15-23789" fmla="*/ 5230806 w 6127689"/>
              <a:gd name="connsiteY15-23790" fmla="*/ 961354 h 6858000"/>
              <a:gd name="connsiteX16-23791" fmla="*/ 5201018 w 6127689"/>
              <a:gd name="connsiteY16-23792" fmla="*/ 1095027 h 6858000"/>
              <a:gd name="connsiteX17-23793" fmla="*/ 5202153 w 6127689"/>
              <a:gd name="connsiteY17-23794" fmla="*/ 1133224 h 6858000"/>
              <a:gd name="connsiteX18-23795" fmla="*/ 5207370 w 6127689"/>
              <a:gd name="connsiteY18-23796" fmla="*/ 1138097 h 6858000"/>
              <a:gd name="connsiteX19-23797" fmla="*/ 5189234 w 6127689"/>
              <a:gd name="connsiteY19-23798" fmla="*/ 1193495 h 6858000"/>
              <a:gd name="connsiteX20-23799" fmla="*/ 5202769 w 6127689"/>
              <a:gd name="connsiteY20-23800" fmla="*/ 1269450 h 6858000"/>
              <a:gd name="connsiteX21-23801" fmla="*/ 5225968 w 6127689"/>
              <a:gd name="connsiteY21-23802" fmla="*/ 1357994 h 6858000"/>
              <a:gd name="connsiteX22-23803" fmla="*/ 5233819 w 6127689"/>
              <a:gd name="connsiteY22-23804" fmla="*/ 1380922 h 6858000"/>
              <a:gd name="connsiteX23-23805" fmla="*/ 5237226 w 6127689"/>
              <a:gd name="connsiteY23-23806" fmla="*/ 1441327 h 6858000"/>
              <a:gd name="connsiteX24-23807" fmla="*/ 5255653 w 6127689"/>
              <a:gd name="connsiteY24-23808" fmla="*/ 1524712 h 6858000"/>
              <a:gd name="connsiteX25-23809" fmla="*/ 5263491 w 6127689"/>
              <a:gd name="connsiteY25-23810" fmla="*/ 1642938 h 6858000"/>
              <a:gd name="connsiteX26-23811" fmla="*/ 5261314 w 6127689"/>
              <a:gd name="connsiteY26-23812" fmla="*/ 1689177 h 6858000"/>
              <a:gd name="connsiteX27-23813" fmla="*/ 5259788 w 6127689"/>
              <a:gd name="connsiteY27-23814" fmla="*/ 1768516 h 6858000"/>
              <a:gd name="connsiteX28-23815" fmla="*/ 5255696 w 6127689"/>
              <a:gd name="connsiteY28-23816" fmla="*/ 1953770 h 6858000"/>
              <a:gd name="connsiteX29-23817" fmla="*/ 5252592 w 6127689"/>
              <a:gd name="connsiteY29-23818" fmla="*/ 2092210 h 6858000"/>
              <a:gd name="connsiteX30-23819" fmla="*/ 5264303 w 6127689"/>
              <a:gd name="connsiteY30-23820" fmla="*/ 2225157 h 6858000"/>
              <a:gd name="connsiteX31-23821" fmla="*/ 5254949 w 6127689"/>
              <a:gd name="connsiteY31-23822" fmla="*/ 2236160 h 6858000"/>
              <a:gd name="connsiteX32-23823" fmla="*/ 5250104 w 6127689"/>
              <a:gd name="connsiteY32-23824" fmla="*/ 2249166 h 6858000"/>
              <a:gd name="connsiteX33-23825" fmla="*/ 5251214 w 6127689"/>
              <a:gd name="connsiteY33-23826" fmla="*/ 2250944 h 6858000"/>
              <a:gd name="connsiteX34-23827" fmla="*/ 5250644 w 6127689"/>
              <a:gd name="connsiteY34-23828" fmla="*/ 2266619 h 6858000"/>
              <a:gd name="connsiteX35-23829" fmla="*/ 5293877 w 6127689"/>
              <a:gd name="connsiteY35-23830" fmla="*/ 2368649 h 6858000"/>
              <a:gd name="connsiteX36-23831" fmla="*/ 5311338 w 6127689"/>
              <a:gd name="connsiteY36-23832" fmla="*/ 2404034 h 6858000"/>
              <a:gd name="connsiteX37-23833" fmla="*/ 5338366 w 6127689"/>
              <a:gd name="connsiteY37-23834" fmla="*/ 2465052 h 6858000"/>
              <a:gd name="connsiteX38-23835" fmla="*/ 5371263 w 6127689"/>
              <a:gd name="connsiteY38-23836" fmla="*/ 2586413 h 6858000"/>
              <a:gd name="connsiteX39-23837" fmla="*/ 5407503 w 6127689"/>
              <a:gd name="connsiteY39-23838" fmla="*/ 2786290 h 6858000"/>
              <a:gd name="connsiteX40-23839" fmla="*/ 5407356 w 6127689"/>
              <a:gd name="connsiteY40-23840" fmla="*/ 2787545 h 6858000"/>
              <a:gd name="connsiteX41-23841" fmla="*/ 5411130 w 6127689"/>
              <a:gd name="connsiteY41-23842" fmla="*/ 2788640 h 6858000"/>
              <a:gd name="connsiteX42-23843" fmla="*/ 5416439 w 6127689"/>
              <a:gd name="connsiteY42-23844" fmla="*/ 2805666 h 6858000"/>
              <a:gd name="connsiteX43-23845" fmla="*/ 5416589 w 6127689"/>
              <a:gd name="connsiteY43-23846" fmla="*/ 2810822 h 6858000"/>
              <a:gd name="connsiteX44-23847" fmla="*/ 5418542 w 6127689"/>
              <a:gd name="connsiteY44-23848" fmla="*/ 2817745 h 6858000"/>
              <a:gd name="connsiteX45-23849" fmla="*/ 5418847 w 6127689"/>
              <a:gd name="connsiteY45-23850" fmla="*/ 2817825 h 6858000"/>
              <a:gd name="connsiteX46-23851" fmla="*/ 5457023 w 6127689"/>
              <a:gd name="connsiteY46-23852" fmla="*/ 2858292 h 6858000"/>
              <a:gd name="connsiteX47-23853" fmla="*/ 5479298 w 6127689"/>
              <a:gd name="connsiteY47-23854" fmla="*/ 2947791 h 6858000"/>
              <a:gd name="connsiteX48-23855" fmla="*/ 5481770 w 6127689"/>
              <a:gd name="connsiteY48-23856" fmla="*/ 2951352 h 6858000"/>
              <a:gd name="connsiteX49-23857" fmla="*/ 5482045 w 6127689"/>
              <a:gd name="connsiteY49-23858" fmla="*/ 2984371 h 6858000"/>
              <a:gd name="connsiteX50-23859" fmla="*/ 5482415 w 6127689"/>
              <a:gd name="connsiteY50-23860" fmla="*/ 3004079 h 6858000"/>
              <a:gd name="connsiteX51-23861" fmla="*/ 5503944 w 6127689"/>
              <a:gd name="connsiteY51-23862" fmla="*/ 3123335 h 6858000"/>
              <a:gd name="connsiteX52-23863" fmla="*/ 5516007 w 6127689"/>
              <a:gd name="connsiteY52-23864" fmla="*/ 3258473 h 6858000"/>
              <a:gd name="connsiteX53-23865" fmla="*/ 5566839 w 6127689"/>
              <a:gd name="connsiteY53-23866" fmla="*/ 3345295 h 6858000"/>
              <a:gd name="connsiteX54-23867" fmla="*/ 5589758 w 6127689"/>
              <a:gd name="connsiteY54-23868" fmla="*/ 3506453 h 6858000"/>
              <a:gd name="connsiteX55-23869" fmla="*/ 5596144 w 6127689"/>
              <a:gd name="connsiteY55-23870" fmla="*/ 3534624 h 6858000"/>
              <a:gd name="connsiteX56-23871" fmla="*/ 5597750 w 6127689"/>
              <a:gd name="connsiteY56-23872" fmla="*/ 3534129 h 6858000"/>
              <a:gd name="connsiteX57-23873" fmla="*/ 5599700 w 6127689"/>
              <a:gd name="connsiteY57-23874" fmla="*/ 3547221 h 6858000"/>
              <a:gd name="connsiteX58-23875" fmla="*/ 5615031 w 6127689"/>
              <a:gd name="connsiteY58-23876" fmla="*/ 3557482 h 6858000"/>
              <a:gd name="connsiteX59-23877" fmla="*/ 5618377 w 6127689"/>
              <a:gd name="connsiteY59-23878" fmla="*/ 3588431 h 6858000"/>
              <a:gd name="connsiteX60-23879" fmla="*/ 5612155 w 6127689"/>
              <a:gd name="connsiteY60-23880" fmla="*/ 3589869 h 6858000"/>
              <a:gd name="connsiteX61-23881" fmla="*/ 5620843 w 6127689"/>
              <a:gd name="connsiteY61-23882" fmla="*/ 3606745 h 6858000"/>
              <a:gd name="connsiteX62-23883" fmla="*/ 5655472 w 6127689"/>
              <a:gd name="connsiteY62-23884" fmla="*/ 3678877 h 6858000"/>
              <a:gd name="connsiteX63-23885" fmla="*/ 5680448 w 6127689"/>
              <a:gd name="connsiteY63-23886" fmla="*/ 3717760 h 6858000"/>
              <a:gd name="connsiteX64-23887" fmla="*/ 5683015 w 6127689"/>
              <a:gd name="connsiteY64-23888" fmla="*/ 3762025 h 6858000"/>
              <a:gd name="connsiteX65-23889" fmla="*/ 5696643 w 6127689"/>
              <a:gd name="connsiteY65-23890" fmla="*/ 3773888 h 6858000"/>
              <a:gd name="connsiteX66-23891" fmla="*/ 5699203 w 6127689"/>
              <a:gd name="connsiteY66-23892" fmla="*/ 3775823 h 6858000"/>
              <a:gd name="connsiteX67-23893" fmla="*/ 5704824 w 6127689"/>
              <a:gd name="connsiteY67-23894" fmla="*/ 3785966 h 6858000"/>
              <a:gd name="connsiteX68-23895" fmla="*/ 5712204 w 6127689"/>
              <a:gd name="connsiteY68-23896" fmla="*/ 3785830 h 6858000"/>
              <a:gd name="connsiteX69-23897" fmla="*/ 5733539 w 6127689"/>
              <a:gd name="connsiteY69-23898" fmla="*/ 3818457 h 6858000"/>
              <a:gd name="connsiteX70-23899" fmla="*/ 5768491 w 6127689"/>
              <a:gd name="connsiteY70-23900" fmla="*/ 3914399 h 6858000"/>
              <a:gd name="connsiteX71-23901" fmla="*/ 5793123 w 6127689"/>
              <a:gd name="connsiteY71-23902" fmla="*/ 3969952 h 6858000"/>
              <a:gd name="connsiteX72-23903" fmla="*/ 5808321 w 6127689"/>
              <a:gd name="connsiteY72-23904" fmla="*/ 3988153 h 6858000"/>
              <a:gd name="connsiteX73-23905" fmla="*/ 5825621 w 6127689"/>
              <a:gd name="connsiteY73-23906" fmla="*/ 4015525 h 6858000"/>
              <a:gd name="connsiteX74-23907" fmla="*/ 5860672 w 6127689"/>
              <a:gd name="connsiteY74-23908" fmla="*/ 4061579 h 6858000"/>
              <a:gd name="connsiteX75-23909" fmla="*/ 5872173 w 6127689"/>
              <a:gd name="connsiteY75-23910" fmla="*/ 4088497 h 6858000"/>
              <a:gd name="connsiteX76-23911" fmla="*/ 5883705 w 6127689"/>
              <a:gd name="connsiteY76-23912" fmla="*/ 4101899 h 6858000"/>
              <a:gd name="connsiteX77-23913" fmla="*/ 5894095 w 6127689"/>
              <a:gd name="connsiteY77-23914" fmla="*/ 4128857 h 6858000"/>
              <a:gd name="connsiteX78-23915" fmla="*/ 5898339 w 6127689"/>
              <a:gd name="connsiteY78-23916" fmla="*/ 4140800 h 6858000"/>
              <a:gd name="connsiteX79-23917" fmla="*/ 5899734 w 6127689"/>
              <a:gd name="connsiteY79-23918" fmla="*/ 4145632 h 6858000"/>
              <a:gd name="connsiteX80-23919" fmla="*/ 5903513 w 6127689"/>
              <a:gd name="connsiteY80-23920" fmla="*/ 4187661 h 6858000"/>
              <a:gd name="connsiteX81-23921" fmla="*/ 5917114 w 6127689"/>
              <a:gd name="connsiteY81-23922" fmla="*/ 4213096 h 6858000"/>
              <a:gd name="connsiteX82-23923" fmla="*/ 5924233 w 6127689"/>
              <a:gd name="connsiteY82-23924" fmla="*/ 4242060 h 6858000"/>
              <a:gd name="connsiteX83-23925" fmla="*/ 5928910 w 6127689"/>
              <a:gd name="connsiteY83-23926" fmla="*/ 4300973 h 6858000"/>
              <a:gd name="connsiteX84-23927" fmla="*/ 5939320 w 6127689"/>
              <a:gd name="connsiteY84-23928" fmla="*/ 4340435 h 6858000"/>
              <a:gd name="connsiteX85-23929" fmla="*/ 5946705 w 6127689"/>
              <a:gd name="connsiteY85-23930" fmla="*/ 4428051 h 6858000"/>
              <a:gd name="connsiteX86-23931" fmla="*/ 5949261 w 6127689"/>
              <a:gd name="connsiteY86-23932" fmla="*/ 4449185 h 6858000"/>
              <a:gd name="connsiteX87-23933" fmla="*/ 5957504 w 6127689"/>
              <a:gd name="connsiteY87-23934" fmla="*/ 4465911 h 6858000"/>
              <a:gd name="connsiteX88-23935" fmla="*/ 5964689 w 6127689"/>
              <a:gd name="connsiteY88-23936" fmla="*/ 4468532 h 6858000"/>
              <a:gd name="connsiteX89-23937" fmla="*/ 5967062 w 6127689"/>
              <a:gd name="connsiteY89-23938" fmla="*/ 4479923 h 6858000"/>
              <a:gd name="connsiteX90-23939" fmla="*/ 5968960 w 6127689"/>
              <a:gd name="connsiteY90-23940" fmla="*/ 4482655 h 6858000"/>
              <a:gd name="connsiteX91-23941" fmla="*/ 5978567 w 6127689"/>
              <a:gd name="connsiteY91-23942" fmla="*/ 4498605 h 6858000"/>
              <a:gd name="connsiteX92-23943" fmla="*/ 5980106 w 6127689"/>
              <a:gd name="connsiteY92-23944" fmla="*/ 4585087 h 6858000"/>
              <a:gd name="connsiteX93-23945" fmla="*/ 5998138 w 6127689"/>
              <a:gd name="connsiteY93-23946" fmla="*/ 4697518 h 6858000"/>
              <a:gd name="connsiteX94-23947" fmla="*/ 6013516 w 6127689"/>
              <a:gd name="connsiteY94-23948" fmla="*/ 4786619 h 6858000"/>
              <a:gd name="connsiteX95-23949" fmla="*/ 6025404 w 6127689"/>
              <a:gd name="connsiteY95-23950" fmla="*/ 4858148 h 6858000"/>
              <a:gd name="connsiteX96-23951" fmla="*/ 6007749 w 6127689"/>
              <a:gd name="connsiteY96-23952" fmla="*/ 4964715 h 6858000"/>
              <a:gd name="connsiteX97-23953" fmla="*/ 6005269 w 6127689"/>
              <a:gd name="connsiteY97-23954" fmla="*/ 5150567 h 6858000"/>
              <a:gd name="connsiteX98-23955" fmla="*/ 6001127 w 6127689"/>
              <a:gd name="connsiteY98-23956" fmla="*/ 5164609 h 6858000"/>
              <a:gd name="connsiteX99-23957" fmla="*/ 5996647 w 6127689"/>
              <a:gd name="connsiteY99-23958" fmla="*/ 5185640 h 6858000"/>
              <a:gd name="connsiteX100-23959" fmla="*/ 5998514 w 6127689"/>
              <a:gd name="connsiteY100-23960" fmla="*/ 5189673 h 6858000"/>
              <a:gd name="connsiteX101-23961" fmla="*/ 6018409 w 6127689"/>
              <a:gd name="connsiteY101-23962" fmla="*/ 5227157 h 6858000"/>
              <a:gd name="connsiteX102-23963" fmla="*/ 6036748 w 6127689"/>
              <a:gd name="connsiteY102-23964" fmla="*/ 5322752 h 6858000"/>
              <a:gd name="connsiteX103-23965" fmla="*/ 6036943 w 6127689"/>
              <a:gd name="connsiteY103-23966" fmla="*/ 5329480 h 6858000"/>
              <a:gd name="connsiteX104-23967" fmla="*/ 6037236 w 6127689"/>
              <a:gd name="connsiteY104-23968" fmla="*/ 5329634 h 6858000"/>
              <a:gd name="connsiteX105-23969" fmla="*/ 6038019 w 6127689"/>
              <a:gd name="connsiteY105-23970" fmla="*/ 5336764 h 6858000"/>
              <a:gd name="connsiteX106-23971" fmla="*/ 6037298 w 6127689"/>
              <a:gd name="connsiteY106-23972" fmla="*/ 5341753 h 6858000"/>
              <a:gd name="connsiteX107-23973" fmla="*/ 6037677 w 6127689"/>
              <a:gd name="connsiteY107-23974" fmla="*/ 5354807 h 6858000"/>
              <a:gd name="connsiteX108-23975" fmla="*/ 6039728 w 6127689"/>
              <a:gd name="connsiteY108-23976" fmla="*/ 5359416 h 6858000"/>
              <a:gd name="connsiteX109-23977" fmla="*/ 6043311 w 6127689"/>
              <a:gd name="connsiteY109-23978" fmla="*/ 5361407 h 6858000"/>
              <a:gd name="connsiteX110-23979" fmla="*/ 6042954 w 6127689"/>
              <a:gd name="connsiteY110-23980" fmla="*/ 5362576 h 6858000"/>
              <a:gd name="connsiteX111-23981" fmla="*/ 6053435 w 6127689"/>
              <a:gd name="connsiteY111-23982" fmla="*/ 5387547 h 6858000"/>
              <a:gd name="connsiteX112-23983" fmla="*/ 6065933 w 6127689"/>
              <a:gd name="connsiteY112-23984" fmla="*/ 5443002 h 6858000"/>
              <a:gd name="connsiteX113-23985" fmla="*/ 6068640 w 6127689"/>
              <a:gd name="connsiteY113-23986" fmla="*/ 5474503 h 6858000"/>
              <a:gd name="connsiteX114-23987" fmla="*/ 6080922 w 6127689"/>
              <a:gd name="connsiteY114-23988" fmla="*/ 5561070 h 6858000"/>
              <a:gd name="connsiteX115-23989" fmla="*/ 6096949 w 6127689"/>
              <a:gd name="connsiteY115-23990" fmla="*/ 5648179 h 6858000"/>
              <a:gd name="connsiteX116-23991" fmla="*/ 6125703 w 6127689"/>
              <a:gd name="connsiteY116-23992" fmla="*/ 5692894 h 6858000"/>
              <a:gd name="connsiteX117-23993" fmla="*/ 6126670 w 6127689"/>
              <a:gd name="connsiteY117-23994" fmla="*/ 5697882 h 6858000"/>
              <a:gd name="connsiteX118-23995" fmla="*/ 6124061 w 6127689"/>
              <a:gd name="connsiteY118-23996" fmla="*/ 5710294 h 6858000"/>
              <a:gd name="connsiteX119-23997" fmla="*/ 6122213 w 6127689"/>
              <a:gd name="connsiteY119-23998" fmla="*/ 5714762 h 6858000"/>
              <a:gd name="connsiteX120-23999" fmla="*/ 6121353 w 6127689"/>
              <a:gd name="connsiteY120-24000" fmla="*/ 5721725 h 6858000"/>
              <a:gd name="connsiteX121-24001" fmla="*/ 6121607 w 6127689"/>
              <a:gd name="connsiteY121-24002" fmla="*/ 5721959 h 6858000"/>
              <a:gd name="connsiteX122-24003" fmla="*/ 6120262 w 6127689"/>
              <a:gd name="connsiteY122-24004" fmla="*/ 5728358 h 6858000"/>
              <a:gd name="connsiteX123-24005" fmla="*/ 6127024 w 6127689"/>
              <a:gd name="connsiteY123-24006" fmla="*/ 5786902 h 6858000"/>
              <a:gd name="connsiteX124-24007" fmla="*/ 6127519 w 6127689"/>
              <a:gd name="connsiteY124-24008" fmla="*/ 5865775 h 6858000"/>
              <a:gd name="connsiteX125-24009" fmla="*/ 6119217 w 6127689"/>
              <a:gd name="connsiteY125-24010" fmla="*/ 5888542 h 6858000"/>
              <a:gd name="connsiteX126-24011" fmla="*/ 6102493 w 6127689"/>
              <a:gd name="connsiteY126-24012" fmla="*/ 5928602 h 6858000"/>
              <a:gd name="connsiteX127-24013" fmla="*/ 6056863 w 6127689"/>
              <a:gd name="connsiteY127-24014" fmla="*/ 6000643 h 6858000"/>
              <a:gd name="connsiteX128-24015" fmla="*/ 6045436 w 6127689"/>
              <a:gd name="connsiteY128-24016" fmla="*/ 6124480 h 6858000"/>
              <a:gd name="connsiteX129-24017" fmla="*/ 6030489 w 6127689"/>
              <a:gd name="connsiteY129-24018" fmla="*/ 6317666 h 6858000"/>
              <a:gd name="connsiteX130-24019" fmla="*/ 6007492 w 6127689"/>
              <a:gd name="connsiteY130-24020" fmla="*/ 6440818 h 6858000"/>
              <a:gd name="connsiteX131-24021" fmla="*/ 6009467 w 6127689"/>
              <a:gd name="connsiteY131-24022" fmla="*/ 6487076 h 6858000"/>
              <a:gd name="connsiteX132-24023" fmla="*/ 5995064 w 6127689"/>
              <a:gd name="connsiteY132-24024" fmla="*/ 6540791 h 6858000"/>
              <a:gd name="connsiteX133-24025" fmla="*/ 5996309 w 6127689"/>
              <a:gd name="connsiteY133-24026" fmla="*/ 6543961 h 6858000"/>
              <a:gd name="connsiteX134-24027" fmla="*/ 5996048 w 6127689"/>
              <a:gd name="connsiteY134-24028" fmla="*/ 6555444 h 6858000"/>
              <a:gd name="connsiteX135-24029" fmla="*/ 6002524 w 6127689"/>
              <a:gd name="connsiteY135-24030" fmla="*/ 6560188 h 6858000"/>
              <a:gd name="connsiteX136-24031" fmla="*/ 6006823 w 6127689"/>
              <a:gd name="connsiteY136-24032" fmla="*/ 6578546 h 6858000"/>
              <a:gd name="connsiteX137-24033" fmla="*/ 6004510 w 6127689"/>
              <a:gd name="connsiteY137-24034" fmla="*/ 6599256 h 6858000"/>
              <a:gd name="connsiteX138-24035" fmla="*/ 5986207 w 6127689"/>
              <a:gd name="connsiteY138-24036" fmla="*/ 6695855 h 6858000"/>
              <a:gd name="connsiteX139-24037" fmla="*/ 5979428 w 6127689"/>
              <a:gd name="connsiteY139-24038" fmla="*/ 6754678 h 6858000"/>
              <a:gd name="connsiteX140-24039" fmla="*/ 5983398 w 6127689"/>
              <a:gd name="connsiteY140-24040" fmla="*/ 6778641 h 6858000"/>
              <a:gd name="connsiteX141-24041" fmla="*/ 5984543 w 6127689"/>
              <a:gd name="connsiteY141-24042" fmla="*/ 6811016 h 6858000"/>
              <a:gd name="connsiteX142-24043" fmla="*/ 5981802 w 6127689"/>
              <a:gd name="connsiteY142-24044" fmla="*/ 6838578 h 6858000"/>
              <a:gd name="connsiteX143-24045" fmla="*/ 5979671 w 6127689"/>
              <a:gd name="connsiteY143-24046" fmla="*/ 6858000 h 6858000"/>
              <a:gd name="connsiteX144-24047" fmla="*/ 0 w 6127689"/>
              <a:gd name="connsiteY144-24048" fmla="*/ 6858000 h 6858000"/>
              <a:gd name="connsiteX145-24049" fmla="*/ 0 w 6127689"/>
              <a:gd name="connsiteY145-24050" fmla="*/ 0 h 6858000"/>
              <a:gd name="connsiteX0-24051" fmla="*/ 0 w 6127689"/>
              <a:gd name="connsiteY0-24052" fmla="*/ 0 h 6858000"/>
              <a:gd name="connsiteX1-24053" fmla="*/ 4965888 w 6127689"/>
              <a:gd name="connsiteY1-24054" fmla="*/ 0 h 6858000"/>
              <a:gd name="connsiteX2-24055" fmla="*/ 4967767 w 6127689"/>
              <a:gd name="connsiteY2-24056" fmla="*/ 7930 h 6858000"/>
              <a:gd name="connsiteX3-24057" fmla="*/ 4979444 w 6127689"/>
              <a:gd name="connsiteY3-24058" fmla="*/ 43921 h 6858000"/>
              <a:gd name="connsiteX4-24059" fmla="*/ 5021173 w 6127689"/>
              <a:gd name="connsiteY4-24060" fmla="*/ 123738 h 6858000"/>
              <a:gd name="connsiteX5-24061" fmla="*/ 5075458 w 6127689"/>
              <a:gd name="connsiteY5-24062" fmla="*/ 264355 h 6858000"/>
              <a:gd name="connsiteX6-24063" fmla="*/ 5081175 w 6127689"/>
              <a:gd name="connsiteY6-24064" fmla="*/ 277448 h 6858000"/>
              <a:gd name="connsiteX7-24065" fmla="*/ 5097011 w 6127689"/>
              <a:gd name="connsiteY7-24066" fmla="*/ 355616 h 6858000"/>
              <a:gd name="connsiteX8-24067" fmla="*/ 5130982 w 6127689"/>
              <a:gd name="connsiteY8-24068" fmla="*/ 412030 h 6858000"/>
              <a:gd name="connsiteX9-24069" fmla="*/ 5153000 w 6127689"/>
              <a:gd name="connsiteY9-24070" fmla="*/ 507134 h 6858000"/>
              <a:gd name="connsiteX10-24071" fmla="*/ 5171282 w 6127689"/>
              <a:gd name="connsiteY10-24072" fmla="*/ 602071 h 6858000"/>
              <a:gd name="connsiteX11-24073" fmla="*/ 5176196 w 6127689"/>
              <a:gd name="connsiteY11-24074" fmla="*/ 636822 h 6858000"/>
              <a:gd name="connsiteX12-24075" fmla="*/ 5189051 w 6127689"/>
              <a:gd name="connsiteY12-24076" fmla="*/ 782518 h 6858000"/>
              <a:gd name="connsiteX13-24077" fmla="*/ 5210428 w 6127689"/>
              <a:gd name="connsiteY13-24078" fmla="*/ 815772 h 6858000"/>
              <a:gd name="connsiteX14-24079" fmla="*/ 5221088 w 6127689"/>
              <a:gd name="connsiteY14-24080" fmla="*/ 860193 h 6858000"/>
              <a:gd name="connsiteX15-24081" fmla="*/ 5230806 w 6127689"/>
              <a:gd name="connsiteY15-24082" fmla="*/ 961354 h 6858000"/>
              <a:gd name="connsiteX16-24083" fmla="*/ 5201018 w 6127689"/>
              <a:gd name="connsiteY16-24084" fmla="*/ 1095027 h 6858000"/>
              <a:gd name="connsiteX17-24085" fmla="*/ 5202153 w 6127689"/>
              <a:gd name="connsiteY17-24086" fmla="*/ 1133224 h 6858000"/>
              <a:gd name="connsiteX18-24087" fmla="*/ 5207370 w 6127689"/>
              <a:gd name="connsiteY18-24088" fmla="*/ 1138097 h 6858000"/>
              <a:gd name="connsiteX19-24089" fmla="*/ 5189234 w 6127689"/>
              <a:gd name="connsiteY19-24090" fmla="*/ 1193495 h 6858000"/>
              <a:gd name="connsiteX20-24091" fmla="*/ 5202769 w 6127689"/>
              <a:gd name="connsiteY20-24092" fmla="*/ 1269450 h 6858000"/>
              <a:gd name="connsiteX21-24093" fmla="*/ 5225968 w 6127689"/>
              <a:gd name="connsiteY21-24094" fmla="*/ 1357994 h 6858000"/>
              <a:gd name="connsiteX22-24095" fmla="*/ 5233819 w 6127689"/>
              <a:gd name="connsiteY22-24096" fmla="*/ 1380922 h 6858000"/>
              <a:gd name="connsiteX23-24097" fmla="*/ 5237226 w 6127689"/>
              <a:gd name="connsiteY23-24098" fmla="*/ 1441327 h 6858000"/>
              <a:gd name="connsiteX24-24099" fmla="*/ 5255653 w 6127689"/>
              <a:gd name="connsiteY24-24100" fmla="*/ 1524712 h 6858000"/>
              <a:gd name="connsiteX25-24101" fmla="*/ 5263491 w 6127689"/>
              <a:gd name="connsiteY25-24102" fmla="*/ 1642938 h 6858000"/>
              <a:gd name="connsiteX26-24103" fmla="*/ 5261314 w 6127689"/>
              <a:gd name="connsiteY26-24104" fmla="*/ 1689177 h 6858000"/>
              <a:gd name="connsiteX27-24105" fmla="*/ 5259788 w 6127689"/>
              <a:gd name="connsiteY27-24106" fmla="*/ 1768516 h 6858000"/>
              <a:gd name="connsiteX28-24107" fmla="*/ 5255696 w 6127689"/>
              <a:gd name="connsiteY28-24108" fmla="*/ 1953770 h 6858000"/>
              <a:gd name="connsiteX29-24109" fmla="*/ 5252592 w 6127689"/>
              <a:gd name="connsiteY29-24110" fmla="*/ 2092210 h 6858000"/>
              <a:gd name="connsiteX30-24111" fmla="*/ 5264303 w 6127689"/>
              <a:gd name="connsiteY30-24112" fmla="*/ 2225157 h 6858000"/>
              <a:gd name="connsiteX31-24113" fmla="*/ 5254949 w 6127689"/>
              <a:gd name="connsiteY31-24114" fmla="*/ 2236160 h 6858000"/>
              <a:gd name="connsiteX32-24115" fmla="*/ 5250104 w 6127689"/>
              <a:gd name="connsiteY32-24116" fmla="*/ 2249166 h 6858000"/>
              <a:gd name="connsiteX33-24117" fmla="*/ 5251214 w 6127689"/>
              <a:gd name="connsiteY33-24118" fmla="*/ 2250944 h 6858000"/>
              <a:gd name="connsiteX34-24119" fmla="*/ 5250644 w 6127689"/>
              <a:gd name="connsiteY34-24120" fmla="*/ 2266619 h 6858000"/>
              <a:gd name="connsiteX35-24121" fmla="*/ 5293877 w 6127689"/>
              <a:gd name="connsiteY35-24122" fmla="*/ 2368649 h 6858000"/>
              <a:gd name="connsiteX36-24123" fmla="*/ 5311338 w 6127689"/>
              <a:gd name="connsiteY36-24124" fmla="*/ 2404034 h 6858000"/>
              <a:gd name="connsiteX37-24125" fmla="*/ 5338366 w 6127689"/>
              <a:gd name="connsiteY37-24126" fmla="*/ 2465052 h 6858000"/>
              <a:gd name="connsiteX38-24127" fmla="*/ 5371263 w 6127689"/>
              <a:gd name="connsiteY38-24128" fmla="*/ 2586413 h 6858000"/>
              <a:gd name="connsiteX39-24129" fmla="*/ 5407503 w 6127689"/>
              <a:gd name="connsiteY39-24130" fmla="*/ 2786290 h 6858000"/>
              <a:gd name="connsiteX40-24131" fmla="*/ 5407356 w 6127689"/>
              <a:gd name="connsiteY40-24132" fmla="*/ 2787545 h 6858000"/>
              <a:gd name="connsiteX41-24133" fmla="*/ 5411130 w 6127689"/>
              <a:gd name="connsiteY41-24134" fmla="*/ 2788640 h 6858000"/>
              <a:gd name="connsiteX42-24135" fmla="*/ 5416439 w 6127689"/>
              <a:gd name="connsiteY42-24136" fmla="*/ 2805666 h 6858000"/>
              <a:gd name="connsiteX43-24137" fmla="*/ 5416589 w 6127689"/>
              <a:gd name="connsiteY43-24138" fmla="*/ 2810822 h 6858000"/>
              <a:gd name="connsiteX44-24139" fmla="*/ 5418542 w 6127689"/>
              <a:gd name="connsiteY44-24140" fmla="*/ 2817745 h 6858000"/>
              <a:gd name="connsiteX45-24141" fmla="*/ 5418847 w 6127689"/>
              <a:gd name="connsiteY45-24142" fmla="*/ 2817825 h 6858000"/>
              <a:gd name="connsiteX46-24143" fmla="*/ 5457023 w 6127689"/>
              <a:gd name="connsiteY46-24144" fmla="*/ 2858292 h 6858000"/>
              <a:gd name="connsiteX47-24145" fmla="*/ 5479298 w 6127689"/>
              <a:gd name="connsiteY47-24146" fmla="*/ 2947791 h 6858000"/>
              <a:gd name="connsiteX48-24147" fmla="*/ 5481770 w 6127689"/>
              <a:gd name="connsiteY48-24148" fmla="*/ 2951352 h 6858000"/>
              <a:gd name="connsiteX49-24149" fmla="*/ 5482045 w 6127689"/>
              <a:gd name="connsiteY49-24150" fmla="*/ 2984371 h 6858000"/>
              <a:gd name="connsiteX50-24151" fmla="*/ 5482415 w 6127689"/>
              <a:gd name="connsiteY50-24152" fmla="*/ 3004079 h 6858000"/>
              <a:gd name="connsiteX51-24153" fmla="*/ 5503944 w 6127689"/>
              <a:gd name="connsiteY51-24154" fmla="*/ 3123335 h 6858000"/>
              <a:gd name="connsiteX52-24155" fmla="*/ 5516007 w 6127689"/>
              <a:gd name="connsiteY52-24156" fmla="*/ 3258473 h 6858000"/>
              <a:gd name="connsiteX53-24157" fmla="*/ 5566839 w 6127689"/>
              <a:gd name="connsiteY53-24158" fmla="*/ 3345295 h 6858000"/>
              <a:gd name="connsiteX54-24159" fmla="*/ 5589758 w 6127689"/>
              <a:gd name="connsiteY54-24160" fmla="*/ 3506453 h 6858000"/>
              <a:gd name="connsiteX55-24161" fmla="*/ 5596144 w 6127689"/>
              <a:gd name="connsiteY55-24162" fmla="*/ 3534624 h 6858000"/>
              <a:gd name="connsiteX56-24163" fmla="*/ 5597750 w 6127689"/>
              <a:gd name="connsiteY56-24164" fmla="*/ 3534129 h 6858000"/>
              <a:gd name="connsiteX57-24165" fmla="*/ 5599700 w 6127689"/>
              <a:gd name="connsiteY57-24166" fmla="*/ 3547221 h 6858000"/>
              <a:gd name="connsiteX58-24167" fmla="*/ 5615031 w 6127689"/>
              <a:gd name="connsiteY58-24168" fmla="*/ 3557482 h 6858000"/>
              <a:gd name="connsiteX59-24169" fmla="*/ 5618377 w 6127689"/>
              <a:gd name="connsiteY59-24170" fmla="*/ 3588431 h 6858000"/>
              <a:gd name="connsiteX60-24171" fmla="*/ 5612155 w 6127689"/>
              <a:gd name="connsiteY60-24172" fmla="*/ 3589869 h 6858000"/>
              <a:gd name="connsiteX61-24173" fmla="*/ 5620843 w 6127689"/>
              <a:gd name="connsiteY61-24174" fmla="*/ 3606745 h 6858000"/>
              <a:gd name="connsiteX62-24175" fmla="*/ 5655472 w 6127689"/>
              <a:gd name="connsiteY62-24176" fmla="*/ 3678877 h 6858000"/>
              <a:gd name="connsiteX63-24177" fmla="*/ 5683015 w 6127689"/>
              <a:gd name="connsiteY63-24178" fmla="*/ 3762025 h 6858000"/>
              <a:gd name="connsiteX64-24179" fmla="*/ 5696643 w 6127689"/>
              <a:gd name="connsiteY64-24180" fmla="*/ 3773888 h 6858000"/>
              <a:gd name="connsiteX65-24181" fmla="*/ 5699203 w 6127689"/>
              <a:gd name="connsiteY65-24182" fmla="*/ 3775823 h 6858000"/>
              <a:gd name="connsiteX66-24183" fmla="*/ 5704824 w 6127689"/>
              <a:gd name="connsiteY66-24184" fmla="*/ 3785966 h 6858000"/>
              <a:gd name="connsiteX67-24185" fmla="*/ 5712204 w 6127689"/>
              <a:gd name="connsiteY67-24186" fmla="*/ 3785830 h 6858000"/>
              <a:gd name="connsiteX68-24187" fmla="*/ 5733539 w 6127689"/>
              <a:gd name="connsiteY68-24188" fmla="*/ 3818457 h 6858000"/>
              <a:gd name="connsiteX69-24189" fmla="*/ 5768491 w 6127689"/>
              <a:gd name="connsiteY69-24190" fmla="*/ 3914399 h 6858000"/>
              <a:gd name="connsiteX70-24191" fmla="*/ 5793123 w 6127689"/>
              <a:gd name="connsiteY70-24192" fmla="*/ 3969952 h 6858000"/>
              <a:gd name="connsiteX71-24193" fmla="*/ 5808321 w 6127689"/>
              <a:gd name="connsiteY71-24194" fmla="*/ 3988153 h 6858000"/>
              <a:gd name="connsiteX72-24195" fmla="*/ 5825621 w 6127689"/>
              <a:gd name="connsiteY72-24196" fmla="*/ 4015525 h 6858000"/>
              <a:gd name="connsiteX73-24197" fmla="*/ 5860672 w 6127689"/>
              <a:gd name="connsiteY73-24198" fmla="*/ 4061579 h 6858000"/>
              <a:gd name="connsiteX74-24199" fmla="*/ 5872173 w 6127689"/>
              <a:gd name="connsiteY74-24200" fmla="*/ 4088497 h 6858000"/>
              <a:gd name="connsiteX75-24201" fmla="*/ 5883705 w 6127689"/>
              <a:gd name="connsiteY75-24202" fmla="*/ 4101899 h 6858000"/>
              <a:gd name="connsiteX76-24203" fmla="*/ 5894095 w 6127689"/>
              <a:gd name="connsiteY76-24204" fmla="*/ 4128857 h 6858000"/>
              <a:gd name="connsiteX77-24205" fmla="*/ 5898339 w 6127689"/>
              <a:gd name="connsiteY77-24206" fmla="*/ 4140800 h 6858000"/>
              <a:gd name="connsiteX78-24207" fmla="*/ 5899734 w 6127689"/>
              <a:gd name="connsiteY78-24208" fmla="*/ 4145632 h 6858000"/>
              <a:gd name="connsiteX79-24209" fmla="*/ 5903513 w 6127689"/>
              <a:gd name="connsiteY79-24210" fmla="*/ 4187661 h 6858000"/>
              <a:gd name="connsiteX80-24211" fmla="*/ 5917114 w 6127689"/>
              <a:gd name="connsiteY80-24212" fmla="*/ 4213096 h 6858000"/>
              <a:gd name="connsiteX81-24213" fmla="*/ 5924233 w 6127689"/>
              <a:gd name="connsiteY81-24214" fmla="*/ 4242060 h 6858000"/>
              <a:gd name="connsiteX82-24215" fmla="*/ 5928910 w 6127689"/>
              <a:gd name="connsiteY82-24216" fmla="*/ 4300973 h 6858000"/>
              <a:gd name="connsiteX83-24217" fmla="*/ 5939320 w 6127689"/>
              <a:gd name="connsiteY83-24218" fmla="*/ 4340435 h 6858000"/>
              <a:gd name="connsiteX84-24219" fmla="*/ 5946705 w 6127689"/>
              <a:gd name="connsiteY84-24220" fmla="*/ 4428051 h 6858000"/>
              <a:gd name="connsiteX85-24221" fmla="*/ 5949261 w 6127689"/>
              <a:gd name="connsiteY85-24222" fmla="*/ 4449185 h 6858000"/>
              <a:gd name="connsiteX86-24223" fmla="*/ 5957504 w 6127689"/>
              <a:gd name="connsiteY86-24224" fmla="*/ 4465911 h 6858000"/>
              <a:gd name="connsiteX87-24225" fmla="*/ 5964689 w 6127689"/>
              <a:gd name="connsiteY87-24226" fmla="*/ 4468532 h 6858000"/>
              <a:gd name="connsiteX88-24227" fmla="*/ 5967062 w 6127689"/>
              <a:gd name="connsiteY88-24228" fmla="*/ 4479923 h 6858000"/>
              <a:gd name="connsiteX89-24229" fmla="*/ 5968960 w 6127689"/>
              <a:gd name="connsiteY89-24230" fmla="*/ 4482655 h 6858000"/>
              <a:gd name="connsiteX90-24231" fmla="*/ 5978567 w 6127689"/>
              <a:gd name="connsiteY90-24232" fmla="*/ 4498605 h 6858000"/>
              <a:gd name="connsiteX91-24233" fmla="*/ 5980106 w 6127689"/>
              <a:gd name="connsiteY91-24234" fmla="*/ 4585087 h 6858000"/>
              <a:gd name="connsiteX92-24235" fmla="*/ 5998138 w 6127689"/>
              <a:gd name="connsiteY92-24236" fmla="*/ 4697518 h 6858000"/>
              <a:gd name="connsiteX93-24237" fmla="*/ 6013516 w 6127689"/>
              <a:gd name="connsiteY93-24238" fmla="*/ 4786619 h 6858000"/>
              <a:gd name="connsiteX94-24239" fmla="*/ 6025404 w 6127689"/>
              <a:gd name="connsiteY94-24240" fmla="*/ 4858148 h 6858000"/>
              <a:gd name="connsiteX95-24241" fmla="*/ 6007749 w 6127689"/>
              <a:gd name="connsiteY95-24242" fmla="*/ 4964715 h 6858000"/>
              <a:gd name="connsiteX96-24243" fmla="*/ 6005269 w 6127689"/>
              <a:gd name="connsiteY96-24244" fmla="*/ 5150567 h 6858000"/>
              <a:gd name="connsiteX97-24245" fmla="*/ 6001127 w 6127689"/>
              <a:gd name="connsiteY97-24246" fmla="*/ 5164609 h 6858000"/>
              <a:gd name="connsiteX98-24247" fmla="*/ 5996647 w 6127689"/>
              <a:gd name="connsiteY98-24248" fmla="*/ 5185640 h 6858000"/>
              <a:gd name="connsiteX99-24249" fmla="*/ 5998514 w 6127689"/>
              <a:gd name="connsiteY99-24250" fmla="*/ 5189673 h 6858000"/>
              <a:gd name="connsiteX100-24251" fmla="*/ 6018409 w 6127689"/>
              <a:gd name="connsiteY100-24252" fmla="*/ 5227157 h 6858000"/>
              <a:gd name="connsiteX101-24253" fmla="*/ 6036748 w 6127689"/>
              <a:gd name="connsiteY101-24254" fmla="*/ 5322752 h 6858000"/>
              <a:gd name="connsiteX102-24255" fmla="*/ 6036943 w 6127689"/>
              <a:gd name="connsiteY102-24256" fmla="*/ 5329480 h 6858000"/>
              <a:gd name="connsiteX103-24257" fmla="*/ 6037236 w 6127689"/>
              <a:gd name="connsiteY103-24258" fmla="*/ 5329634 h 6858000"/>
              <a:gd name="connsiteX104-24259" fmla="*/ 6038019 w 6127689"/>
              <a:gd name="connsiteY104-24260" fmla="*/ 5336764 h 6858000"/>
              <a:gd name="connsiteX105-24261" fmla="*/ 6037298 w 6127689"/>
              <a:gd name="connsiteY105-24262" fmla="*/ 5341753 h 6858000"/>
              <a:gd name="connsiteX106-24263" fmla="*/ 6037677 w 6127689"/>
              <a:gd name="connsiteY106-24264" fmla="*/ 5354807 h 6858000"/>
              <a:gd name="connsiteX107-24265" fmla="*/ 6039728 w 6127689"/>
              <a:gd name="connsiteY107-24266" fmla="*/ 5359416 h 6858000"/>
              <a:gd name="connsiteX108-24267" fmla="*/ 6043311 w 6127689"/>
              <a:gd name="connsiteY108-24268" fmla="*/ 5361407 h 6858000"/>
              <a:gd name="connsiteX109-24269" fmla="*/ 6042954 w 6127689"/>
              <a:gd name="connsiteY109-24270" fmla="*/ 5362576 h 6858000"/>
              <a:gd name="connsiteX110-24271" fmla="*/ 6053435 w 6127689"/>
              <a:gd name="connsiteY110-24272" fmla="*/ 5387547 h 6858000"/>
              <a:gd name="connsiteX111-24273" fmla="*/ 6065933 w 6127689"/>
              <a:gd name="connsiteY111-24274" fmla="*/ 5443002 h 6858000"/>
              <a:gd name="connsiteX112-24275" fmla="*/ 6068640 w 6127689"/>
              <a:gd name="connsiteY112-24276" fmla="*/ 5474503 h 6858000"/>
              <a:gd name="connsiteX113-24277" fmla="*/ 6080922 w 6127689"/>
              <a:gd name="connsiteY113-24278" fmla="*/ 5561070 h 6858000"/>
              <a:gd name="connsiteX114-24279" fmla="*/ 6096949 w 6127689"/>
              <a:gd name="connsiteY114-24280" fmla="*/ 5648179 h 6858000"/>
              <a:gd name="connsiteX115-24281" fmla="*/ 6125703 w 6127689"/>
              <a:gd name="connsiteY115-24282" fmla="*/ 5692894 h 6858000"/>
              <a:gd name="connsiteX116-24283" fmla="*/ 6126670 w 6127689"/>
              <a:gd name="connsiteY116-24284" fmla="*/ 5697882 h 6858000"/>
              <a:gd name="connsiteX117-24285" fmla="*/ 6124061 w 6127689"/>
              <a:gd name="connsiteY117-24286" fmla="*/ 5710294 h 6858000"/>
              <a:gd name="connsiteX118-24287" fmla="*/ 6122213 w 6127689"/>
              <a:gd name="connsiteY118-24288" fmla="*/ 5714762 h 6858000"/>
              <a:gd name="connsiteX119-24289" fmla="*/ 6121353 w 6127689"/>
              <a:gd name="connsiteY119-24290" fmla="*/ 5721725 h 6858000"/>
              <a:gd name="connsiteX120-24291" fmla="*/ 6121607 w 6127689"/>
              <a:gd name="connsiteY120-24292" fmla="*/ 5721959 h 6858000"/>
              <a:gd name="connsiteX121-24293" fmla="*/ 6120262 w 6127689"/>
              <a:gd name="connsiteY121-24294" fmla="*/ 5728358 h 6858000"/>
              <a:gd name="connsiteX122-24295" fmla="*/ 6127024 w 6127689"/>
              <a:gd name="connsiteY122-24296" fmla="*/ 5786902 h 6858000"/>
              <a:gd name="connsiteX123-24297" fmla="*/ 6127519 w 6127689"/>
              <a:gd name="connsiteY123-24298" fmla="*/ 5865775 h 6858000"/>
              <a:gd name="connsiteX124-24299" fmla="*/ 6119217 w 6127689"/>
              <a:gd name="connsiteY124-24300" fmla="*/ 5888542 h 6858000"/>
              <a:gd name="connsiteX125-24301" fmla="*/ 6102493 w 6127689"/>
              <a:gd name="connsiteY125-24302" fmla="*/ 5928602 h 6858000"/>
              <a:gd name="connsiteX126-24303" fmla="*/ 6056863 w 6127689"/>
              <a:gd name="connsiteY126-24304" fmla="*/ 6000643 h 6858000"/>
              <a:gd name="connsiteX127-24305" fmla="*/ 6045436 w 6127689"/>
              <a:gd name="connsiteY127-24306" fmla="*/ 6124480 h 6858000"/>
              <a:gd name="connsiteX128-24307" fmla="*/ 6030489 w 6127689"/>
              <a:gd name="connsiteY128-24308" fmla="*/ 6317666 h 6858000"/>
              <a:gd name="connsiteX129-24309" fmla="*/ 6007492 w 6127689"/>
              <a:gd name="connsiteY129-24310" fmla="*/ 6440818 h 6858000"/>
              <a:gd name="connsiteX130-24311" fmla="*/ 6009467 w 6127689"/>
              <a:gd name="connsiteY130-24312" fmla="*/ 6487076 h 6858000"/>
              <a:gd name="connsiteX131-24313" fmla="*/ 5995064 w 6127689"/>
              <a:gd name="connsiteY131-24314" fmla="*/ 6540791 h 6858000"/>
              <a:gd name="connsiteX132-24315" fmla="*/ 5996309 w 6127689"/>
              <a:gd name="connsiteY132-24316" fmla="*/ 6543961 h 6858000"/>
              <a:gd name="connsiteX133-24317" fmla="*/ 5996048 w 6127689"/>
              <a:gd name="connsiteY133-24318" fmla="*/ 6555444 h 6858000"/>
              <a:gd name="connsiteX134-24319" fmla="*/ 6002524 w 6127689"/>
              <a:gd name="connsiteY134-24320" fmla="*/ 6560188 h 6858000"/>
              <a:gd name="connsiteX135-24321" fmla="*/ 6006823 w 6127689"/>
              <a:gd name="connsiteY135-24322" fmla="*/ 6578546 h 6858000"/>
              <a:gd name="connsiteX136-24323" fmla="*/ 6004510 w 6127689"/>
              <a:gd name="connsiteY136-24324" fmla="*/ 6599256 h 6858000"/>
              <a:gd name="connsiteX137-24325" fmla="*/ 5986207 w 6127689"/>
              <a:gd name="connsiteY137-24326" fmla="*/ 6695855 h 6858000"/>
              <a:gd name="connsiteX138-24327" fmla="*/ 5979428 w 6127689"/>
              <a:gd name="connsiteY138-24328" fmla="*/ 6754678 h 6858000"/>
              <a:gd name="connsiteX139-24329" fmla="*/ 5983398 w 6127689"/>
              <a:gd name="connsiteY139-24330" fmla="*/ 6778641 h 6858000"/>
              <a:gd name="connsiteX140-24331" fmla="*/ 5984543 w 6127689"/>
              <a:gd name="connsiteY140-24332" fmla="*/ 6811016 h 6858000"/>
              <a:gd name="connsiteX141-24333" fmla="*/ 5981802 w 6127689"/>
              <a:gd name="connsiteY141-24334" fmla="*/ 6838578 h 6858000"/>
              <a:gd name="connsiteX142-24335" fmla="*/ 5979671 w 6127689"/>
              <a:gd name="connsiteY142-24336" fmla="*/ 6858000 h 6858000"/>
              <a:gd name="connsiteX143-24337" fmla="*/ 0 w 6127689"/>
              <a:gd name="connsiteY143-24338" fmla="*/ 6858000 h 6858000"/>
              <a:gd name="connsiteX144-24339" fmla="*/ 0 w 6127689"/>
              <a:gd name="connsiteY144-24340" fmla="*/ 0 h 6858000"/>
              <a:gd name="connsiteX0-24341" fmla="*/ 0 w 6127689"/>
              <a:gd name="connsiteY0-24342" fmla="*/ 0 h 6858000"/>
              <a:gd name="connsiteX1-24343" fmla="*/ 4965888 w 6127689"/>
              <a:gd name="connsiteY1-24344" fmla="*/ 0 h 6858000"/>
              <a:gd name="connsiteX2-24345" fmla="*/ 4967767 w 6127689"/>
              <a:gd name="connsiteY2-24346" fmla="*/ 7930 h 6858000"/>
              <a:gd name="connsiteX3-24347" fmla="*/ 4979444 w 6127689"/>
              <a:gd name="connsiteY3-24348" fmla="*/ 43921 h 6858000"/>
              <a:gd name="connsiteX4-24349" fmla="*/ 5021173 w 6127689"/>
              <a:gd name="connsiteY4-24350" fmla="*/ 123738 h 6858000"/>
              <a:gd name="connsiteX5-24351" fmla="*/ 5075458 w 6127689"/>
              <a:gd name="connsiteY5-24352" fmla="*/ 264355 h 6858000"/>
              <a:gd name="connsiteX6-24353" fmla="*/ 5081175 w 6127689"/>
              <a:gd name="connsiteY6-24354" fmla="*/ 277448 h 6858000"/>
              <a:gd name="connsiteX7-24355" fmla="*/ 5097011 w 6127689"/>
              <a:gd name="connsiteY7-24356" fmla="*/ 355616 h 6858000"/>
              <a:gd name="connsiteX8-24357" fmla="*/ 5130982 w 6127689"/>
              <a:gd name="connsiteY8-24358" fmla="*/ 412030 h 6858000"/>
              <a:gd name="connsiteX9-24359" fmla="*/ 5153000 w 6127689"/>
              <a:gd name="connsiteY9-24360" fmla="*/ 507134 h 6858000"/>
              <a:gd name="connsiteX10-24361" fmla="*/ 5171282 w 6127689"/>
              <a:gd name="connsiteY10-24362" fmla="*/ 602071 h 6858000"/>
              <a:gd name="connsiteX11-24363" fmla="*/ 5176196 w 6127689"/>
              <a:gd name="connsiteY11-24364" fmla="*/ 636822 h 6858000"/>
              <a:gd name="connsiteX12-24365" fmla="*/ 5189051 w 6127689"/>
              <a:gd name="connsiteY12-24366" fmla="*/ 782518 h 6858000"/>
              <a:gd name="connsiteX13-24367" fmla="*/ 5210428 w 6127689"/>
              <a:gd name="connsiteY13-24368" fmla="*/ 815772 h 6858000"/>
              <a:gd name="connsiteX14-24369" fmla="*/ 5221088 w 6127689"/>
              <a:gd name="connsiteY14-24370" fmla="*/ 860193 h 6858000"/>
              <a:gd name="connsiteX15-24371" fmla="*/ 5230806 w 6127689"/>
              <a:gd name="connsiteY15-24372" fmla="*/ 961354 h 6858000"/>
              <a:gd name="connsiteX16-24373" fmla="*/ 5201018 w 6127689"/>
              <a:gd name="connsiteY16-24374" fmla="*/ 1095027 h 6858000"/>
              <a:gd name="connsiteX17-24375" fmla="*/ 5202153 w 6127689"/>
              <a:gd name="connsiteY17-24376" fmla="*/ 1133224 h 6858000"/>
              <a:gd name="connsiteX18-24377" fmla="*/ 5207370 w 6127689"/>
              <a:gd name="connsiteY18-24378" fmla="*/ 1138097 h 6858000"/>
              <a:gd name="connsiteX19-24379" fmla="*/ 5189234 w 6127689"/>
              <a:gd name="connsiteY19-24380" fmla="*/ 1193495 h 6858000"/>
              <a:gd name="connsiteX20-24381" fmla="*/ 5202769 w 6127689"/>
              <a:gd name="connsiteY20-24382" fmla="*/ 1269450 h 6858000"/>
              <a:gd name="connsiteX21-24383" fmla="*/ 5225968 w 6127689"/>
              <a:gd name="connsiteY21-24384" fmla="*/ 1357994 h 6858000"/>
              <a:gd name="connsiteX22-24385" fmla="*/ 5233819 w 6127689"/>
              <a:gd name="connsiteY22-24386" fmla="*/ 1380922 h 6858000"/>
              <a:gd name="connsiteX23-24387" fmla="*/ 5237226 w 6127689"/>
              <a:gd name="connsiteY23-24388" fmla="*/ 1441327 h 6858000"/>
              <a:gd name="connsiteX24-24389" fmla="*/ 5255653 w 6127689"/>
              <a:gd name="connsiteY24-24390" fmla="*/ 1524712 h 6858000"/>
              <a:gd name="connsiteX25-24391" fmla="*/ 5263491 w 6127689"/>
              <a:gd name="connsiteY25-24392" fmla="*/ 1642938 h 6858000"/>
              <a:gd name="connsiteX26-24393" fmla="*/ 5261314 w 6127689"/>
              <a:gd name="connsiteY26-24394" fmla="*/ 1689177 h 6858000"/>
              <a:gd name="connsiteX27-24395" fmla="*/ 5259788 w 6127689"/>
              <a:gd name="connsiteY27-24396" fmla="*/ 1768516 h 6858000"/>
              <a:gd name="connsiteX28-24397" fmla="*/ 5255696 w 6127689"/>
              <a:gd name="connsiteY28-24398" fmla="*/ 1953770 h 6858000"/>
              <a:gd name="connsiteX29-24399" fmla="*/ 5252592 w 6127689"/>
              <a:gd name="connsiteY29-24400" fmla="*/ 2092210 h 6858000"/>
              <a:gd name="connsiteX30-24401" fmla="*/ 5264303 w 6127689"/>
              <a:gd name="connsiteY30-24402" fmla="*/ 2225157 h 6858000"/>
              <a:gd name="connsiteX31-24403" fmla="*/ 5254949 w 6127689"/>
              <a:gd name="connsiteY31-24404" fmla="*/ 2236160 h 6858000"/>
              <a:gd name="connsiteX32-24405" fmla="*/ 5250104 w 6127689"/>
              <a:gd name="connsiteY32-24406" fmla="*/ 2249166 h 6858000"/>
              <a:gd name="connsiteX33-24407" fmla="*/ 5251214 w 6127689"/>
              <a:gd name="connsiteY33-24408" fmla="*/ 2250944 h 6858000"/>
              <a:gd name="connsiteX34-24409" fmla="*/ 5250644 w 6127689"/>
              <a:gd name="connsiteY34-24410" fmla="*/ 2266619 h 6858000"/>
              <a:gd name="connsiteX35-24411" fmla="*/ 5293877 w 6127689"/>
              <a:gd name="connsiteY35-24412" fmla="*/ 2368649 h 6858000"/>
              <a:gd name="connsiteX36-24413" fmla="*/ 5311338 w 6127689"/>
              <a:gd name="connsiteY36-24414" fmla="*/ 2404034 h 6858000"/>
              <a:gd name="connsiteX37-24415" fmla="*/ 5338366 w 6127689"/>
              <a:gd name="connsiteY37-24416" fmla="*/ 2465052 h 6858000"/>
              <a:gd name="connsiteX38-24417" fmla="*/ 5371263 w 6127689"/>
              <a:gd name="connsiteY38-24418" fmla="*/ 2586413 h 6858000"/>
              <a:gd name="connsiteX39-24419" fmla="*/ 5407503 w 6127689"/>
              <a:gd name="connsiteY39-24420" fmla="*/ 2786290 h 6858000"/>
              <a:gd name="connsiteX40-24421" fmla="*/ 5407356 w 6127689"/>
              <a:gd name="connsiteY40-24422" fmla="*/ 2787545 h 6858000"/>
              <a:gd name="connsiteX41-24423" fmla="*/ 5411130 w 6127689"/>
              <a:gd name="connsiteY41-24424" fmla="*/ 2788640 h 6858000"/>
              <a:gd name="connsiteX42-24425" fmla="*/ 5416439 w 6127689"/>
              <a:gd name="connsiteY42-24426" fmla="*/ 2805666 h 6858000"/>
              <a:gd name="connsiteX43-24427" fmla="*/ 5416589 w 6127689"/>
              <a:gd name="connsiteY43-24428" fmla="*/ 2810822 h 6858000"/>
              <a:gd name="connsiteX44-24429" fmla="*/ 5418542 w 6127689"/>
              <a:gd name="connsiteY44-24430" fmla="*/ 2817745 h 6858000"/>
              <a:gd name="connsiteX45-24431" fmla="*/ 5418847 w 6127689"/>
              <a:gd name="connsiteY45-24432" fmla="*/ 2817825 h 6858000"/>
              <a:gd name="connsiteX46-24433" fmla="*/ 5457023 w 6127689"/>
              <a:gd name="connsiteY46-24434" fmla="*/ 2858292 h 6858000"/>
              <a:gd name="connsiteX47-24435" fmla="*/ 5479298 w 6127689"/>
              <a:gd name="connsiteY47-24436" fmla="*/ 2947791 h 6858000"/>
              <a:gd name="connsiteX48-24437" fmla="*/ 5481770 w 6127689"/>
              <a:gd name="connsiteY48-24438" fmla="*/ 2951352 h 6858000"/>
              <a:gd name="connsiteX49-24439" fmla="*/ 5482045 w 6127689"/>
              <a:gd name="connsiteY49-24440" fmla="*/ 2984371 h 6858000"/>
              <a:gd name="connsiteX50-24441" fmla="*/ 5482415 w 6127689"/>
              <a:gd name="connsiteY50-24442" fmla="*/ 3004079 h 6858000"/>
              <a:gd name="connsiteX51-24443" fmla="*/ 5503944 w 6127689"/>
              <a:gd name="connsiteY51-24444" fmla="*/ 3123335 h 6858000"/>
              <a:gd name="connsiteX52-24445" fmla="*/ 5516007 w 6127689"/>
              <a:gd name="connsiteY52-24446" fmla="*/ 3258473 h 6858000"/>
              <a:gd name="connsiteX53-24447" fmla="*/ 5566839 w 6127689"/>
              <a:gd name="connsiteY53-24448" fmla="*/ 3345295 h 6858000"/>
              <a:gd name="connsiteX54-24449" fmla="*/ 5589758 w 6127689"/>
              <a:gd name="connsiteY54-24450" fmla="*/ 3506453 h 6858000"/>
              <a:gd name="connsiteX55-24451" fmla="*/ 5596144 w 6127689"/>
              <a:gd name="connsiteY55-24452" fmla="*/ 3534624 h 6858000"/>
              <a:gd name="connsiteX56-24453" fmla="*/ 5597750 w 6127689"/>
              <a:gd name="connsiteY56-24454" fmla="*/ 3534129 h 6858000"/>
              <a:gd name="connsiteX57-24455" fmla="*/ 5599700 w 6127689"/>
              <a:gd name="connsiteY57-24456" fmla="*/ 3547221 h 6858000"/>
              <a:gd name="connsiteX58-24457" fmla="*/ 5615031 w 6127689"/>
              <a:gd name="connsiteY58-24458" fmla="*/ 3557482 h 6858000"/>
              <a:gd name="connsiteX59-24459" fmla="*/ 5618377 w 6127689"/>
              <a:gd name="connsiteY59-24460" fmla="*/ 3588431 h 6858000"/>
              <a:gd name="connsiteX60-24461" fmla="*/ 5612155 w 6127689"/>
              <a:gd name="connsiteY60-24462" fmla="*/ 3589869 h 6858000"/>
              <a:gd name="connsiteX61-24463" fmla="*/ 5620843 w 6127689"/>
              <a:gd name="connsiteY61-24464" fmla="*/ 3606745 h 6858000"/>
              <a:gd name="connsiteX62-24465" fmla="*/ 5655472 w 6127689"/>
              <a:gd name="connsiteY62-24466" fmla="*/ 3678877 h 6858000"/>
              <a:gd name="connsiteX63-24467" fmla="*/ 5683015 w 6127689"/>
              <a:gd name="connsiteY63-24468" fmla="*/ 3762025 h 6858000"/>
              <a:gd name="connsiteX64-24469" fmla="*/ 5696643 w 6127689"/>
              <a:gd name="connsiteY64-24470" fmla="*/ 3773888 h 6858000"/>
              <a:gd name="connsiteX65-24471" fmla="*/ 5699203 w 6127689"/>
              <a:gd name="connsiteY65-24472" fmla="*/ 3775823 h 6858000"/>
              <a:gd name="connsiteX66-24473" fmla="*/ 5704824 w 6127689"/>
              <a:gd name="connsiteY66-24474" fmla="*/ 3785966 h 6858000"/>
              <a:gd name="connsiteX67-24475" fmla="*/ 5733539 w 6127689"/>
              <a:gd name="connsiteY67-24476" fmla="*/ 3818457 h 6858000"/>
              <a:gd name="connsiteX68-24477" fmla="*/ 5768491 w 6127689"/>
              <a:gd name="connsiteY68-24478" fmla="*/ 3914399 h 6858000"/>
              <a:gd name="connsiteX69-24479" fmla="*/ 5793123 w 6127689"/>
              <a:gd name="connsiteY69-24480" fmla="*/ 3969952 h 6858000"/>
              <a:gd name="connsiteX70-24481" fmla="*/ 5808321 w 6127689"/>
              <a:gd name="connsiteY70-24482" fmla="*/ 3988153 h 6858000"/>
              <a:gd name="connsiteX71-24483" fmla="*/ 5825621 w 6127689"/>
              <a:gd name="connsiteY71-24484" fmla="*/ 4015525 h 6858000"/>
              <a:gd name="connsiteX72-24485" fmla="*/ 5860672 w 6127689"/>
              <a:gd name="connsiteY72-24486" fmla="*/ 4061579 h 6858000"/>
              <a:gd name="connsiteX73-24487" fmla="*/ 5872173 w 6127689"/>
              <a:gd name="connsiteY73-24488" fmla="*/ 4088497 h 6858000"/>
              <a:gd name="connsiteX74-24489" fmla="*/ 5883705 w 6127689"/>
              <a:gd name="connsiteY74-24490" fmla="*/ 4101899 h 6858000"/>
              <a:gd name="connsiteX75-24491" fmla="*/ 5894095 w 6127689"/>
              <a:gd name="connsiteY75-24492" fmla="*/ 4128857 h 6858000"/>
              <a:gd name="connsiteX76-24493" fmla="*/ 5898339 w 6127689"/>
              <a:gd name="connsiteY76-24494" fmla="*/ 4140800 h 6858000"/>
              <a:gd name="connsiteX77-24495" fmla="*/ 5899734 w 6127689"/>
              <a:gd name="connsiteY77-24496" fmla="*/ 4145632 h 6858000"/>
              <a:gd name="connsiteX78-24497" fmla="*/ 5903513 w 6127689"/>
              <a:gd name="connsiteY78-24498" fmla="*/ 4187661 h 6858000"/>
              <a:gd name="connsiteX79-24499" fmla="*/ 5917114 w 6127689"/>
              <a:gd name="connsiteY79-24500" fmla="*/ 4213096 h 6858000"/>
              <a:gd name="connsiteX80-24501" fmla="*/ 5924233 w 6127689"/>
              <a:gd name="connsiteY80-24502" fmla="*/ 4242060 h 6858000"/>
              <a:gd name="connsiteX81-24503" fmla="*/ 5928910 w 6127689"/>
              <a:gd name="connsiteY81-24504" fmla="*/ 4300973 h 6858000"/>
              <a:gd name="connsiteX82-24505" fmla="*/ 5939320 w 6127689"/>
              <a:gd name="connsiteY82-24506" fmla="*/ 4340435 h 6858000"/>
              <a:gd name="connsiteX83-24507" fmla="*/ 5946705 w 6127689"/>
              <a:gd name="connsiteY83-24508" fmla="*/ 4428051 h 6858000"/>
              <a:gd name="connsiteX84-24509" fmla="*/ 5949261 w 6127689"/>
              <a:gd name="connsiteY84-24510" fmla="*/ 4449185 h 6858000"/>
              <a:gd name="connsiteX85-24511" fmla="*/ 5957504 w 6127689"/>
              <a:gd name="connsiteY85-24512" fmla="*/ 4465911 h 6858000"/>
              <a:gd name="connsiteX86-24513" fmla="*/ 5964689 w 6127689"/>
              <a:gd name="connsiteY86-24514" fmla="*/ 4468532 h 6858000"/>
              <a:gd name="connsiteX87-24515" fmla="*/ 5967062 w 6127689"/>
              <a:gd name="connsiteY87-24516" fmla="*/ 4479923 h 6858000"/>
              <a:gd name="connsiteX88-24517" fmla="*/ 5968960 w 6127689"/>
              <a:gd name="connsiteY88-24518" fmla="*/ 4482655 h 6858000"/>
              <a:gd name="connsiteX89-24519" fmla="*/ 5978567 w 6127689"/>
              <a:gd name="connsiteY89-24520" fmla="*/ 4498605 h 6858000"/>
              <a:gd name="connsiteX90-24521" fmla="*/ 5980106 w 6127689"/>
              <a:gd name="connsiteY90-24522" fmla="*/ 4585087 h 6858000"/>
              <a:gd name="connsiteX91-24523" fmla="*/ 5998138 w 6127689"/>
              <a:gd name="connsiteY91-24524" fmla="*/ 4697518 h 6858000"/>
              <a:gd name="connsiteX92-24525" fmla="*/ 6013516 w 6127689"/>
              <a:gd name="connsiteY92-24526" fmla="*/ 4786619 h 6858000"/>
              <a:gd name="connsiteX93-24527" fmla="*/ 6025404 w 6127689"/>
              <a:gd name="connsiteY93-24528" fmla="*/ 4858148 h 6858000"/>
              <a:gd name="connsiteX94-24529" fmla="*/ 6007749 w 6127689"/>
              <a:gd name="connsiteY94-24530" fmla="*/ 4964715 h 6858000"/>
              <a:gd name="connsiteX95-24531" fmla="*/ 6005269 w 6127689"/>
              <a:gd name="connsiteY95-24532" fmla="*/ 5150567 h 6858000"/>
              <a:gd name="connsiteX96-24533" fmla="*/ 6001127 w 6127689"/>
              <a:gd name="connsiteY96-24534" fmla="*/ 5164609 h 6858000"/>
              <a:gd name="connsiteX97-24535" fmla="*/ 5996647 w 6127689"/>
              <a:gd name="connsiteY97-24536" fmla="*/ 5185640 h 6858000"/>
              <a:gd name="connsiteX98-24537" fmla="*/ 5998514 w 6127689"/>
              <a:gd name="connsiteY98-24538" fmla="*/ 5189673 h 6858000"/>
              <a:gd name="connsiteX99-24539" fmla="*/ 6018409 w 6127689"/>
              <a:gd name="connsiteY99-24540" fmla="*/ 5227157 h 6858000"/>
              <a:gd name="connsiteX100-24541" fmla="*/ 6036748 w 6127689"/>
              <a:gd name="connsiteY100-24542" fmla="*/ 5322752 h 6858000"/>
              <a:gd name="connsiteX101-24543" fmla="*/ 6036943 w 6127689"/>
              <a:gd name="connsiteY101-24544" fmla="*/ 5329480 h 6858000"/>
              <a:gd name="connsiteX102-24545" fmla="*/ 6037236 w 6127689"/>
              <a:gd name="connsiteY102-24546" fmla="*/ 5329634 h 6858000"/>
              <a:gd name="connsiteX103-24547" fmla="*/ 6038019 w 6127689"/>
              <a:gd name="connsiteY103-24548" fmla="*/ 5336764 h 6858000"/>
              <a:gd name="connsiteX104-24549" fmla="*/ 6037298 w 6127689"/>
              <a:gd name="connsiteY104-24550" fmla="*/ 5341753 h 6858000"/>
              <a:gd name="connsiteX105-24551" fmla="*/ 6037677 w 6127689"/>
              <a:gd name="connsiteY105-24552" fmla="*/ 5354807 h 6858000"/>
              <a:gd name="connsiteX106-24553" fmla="*/ 6039728 w 6127689"/>
              <a:gd name="connsiteY106-24554" fmla="*/ 5359416 h 6858000"/>
              <a:gd name="connsiteX107-24555" fmla="*/ 6043311 w 6127689"/>
              <a:gd name="connsiteY107-24556" fmla="*/ 5361407 h 6858000"/>
              <a:gd name="connsiteX108-24557" fmla="*/ 6042954 w 6127689"/>
              <a:gd name="connsiteY108-24558" fmla="*/ 5362576 h 6858000"/>
              <a:gd name="connsiteX109-24559" fmla="*/ 6053435 w 6127689"/>
              <a:gd name="connsiteY109-24560" fmla="*/ 5387547 h 6858000"/>
              <a:gd name="connsiteX110-24561" fmla="*/ 6065933 w 6127689"/>
              <a:gd name="connsiteY110-24562" fmla="*/ 5443002 h 6858000"/>
              <a:gd name="connsiteX111-24563" fmla="*/ 6068640 w 6127689"/>
              <a:gd name="connsiteY111-24564" fmla="*/ 5474503 h 6858000"/>
              <a:gd name="connsiteX112-24565" fmla="*/ 6080922 w 6127689"/>
              <a:gd name="connsiteY112-24566" fmla="*/ 5561070 h 6858000"/>
              <a:gd name="connsiteX113-24567" fmla="*/ 6096949 w 6127689"/>
              <a:gd name="connsiteY113-24568" fmla="*/ 5648179 h 6858000"/>
              <a:gd name="connsiteX114-24569" fmla="*/ 6125703 w 6127689"/>
              <a:gd name="connsiteY114-24570" fmla="*/ 5692894 h 6858000"/>
              <a:gd name="connsiteX115-24571" fmla="*/ 6126670 w 6127689"/>
              <a:gd name="connsiteY115-24572" fmla="*/ 5697882 h 6858000"/>
              <a:gd name="connsiteX116-24573" fmla="*/ 6124061 w 6127689"/>
              <a:gd name="connsiteY116-24574" fmla="*/ 5710294 h 6858000"/>
              <a:gd name="connsiteX117-24575" fmla="*/ 6122213 w 6127689"/>
              <a:gd name="connsiteY117-24576" fmla="*/ 5714762 h 6858000"/>
              <a:gd name="connsiteX118-24577" fmla="*/ 6121353 w 6127689"/>
              <a:gd name="connsiteY118-24578" fmla="*/ 5721725 h 6858000"/>
              <a:gd name="connsiteX119-24579" fmla="*/ 6121607 w 6127689"/>
              <a:gd name="connsiteY119-24580" fmla="*/ 5721959 h 6858000"/>
              <a:gd name="connsiteX120-24581" fmla="*/ 6120262 w 6127689"/>
              <a:gd name="connsiteY120-24582" fmla="*/ 5728358 h 6858000"/>
              <a:gd name="connsiteX121-24583" fmla="*/ 6127024 w 6127689"/>
              <a:gd name="connsiteY121-24584" fmla="*/ 5786902 h 6858000"/>
              <a:gd name="connsiteX122-24585" fmla="*/ 6127519 w 6127689"/>
              <a:gd name="connsiteY122-24586" fmla="*/ 5865775 h 6858000"/>
              <a:gd name="connsiteX123-24587" fmla="*/ 6119217 w 6127689"/>
              <a:gd name="connsiteY123-24588" fmla="*/ 5888542 h 6858000"/>
              <a:gd name="connsiteX124-24589" fmla="*/ 6102493 w 6127689"/>
              <a:gd name="connsiteY124-24590" fmla="*/ 5928602 h 6858000"/>
              <a:gd name="connsiteX125-24591" fmla="*/ 6056863 w 6127689"/>
              <a:gd name="connsiteY125-24592" fmla="*/ 6000643 h 6858000"/>
              <a:gd name="connsiteX126-24593" fmla="*/ 6045436 w 6127689"/>
              <a:gd name="connsiteY126-24594" fmla="*/ 6124480 h 6858000"/>
              <a:gd name="connsiteX127-24595" fmla="*/ 6030489 w 6127689"/>
              <a:gd name="connsiteY127-24596" fmla="*/ 6317666 h 6858000"/>
              <a:gd name="connsiteX128-24597" fmla="*/ 6007492 w 6127689"/>
              <a:gd name="connsiteY128-24598" fmla="*/ 6440818 h 6858000"/>
              <a:gd name="connsiteX129-24599" fmla="*/ 6009467 w 6127689"/>
              <a:gd name="connsiteY129-24600" fmla="*/ 6487076 h 6858000"/>
              <a:gd name="connsiteX130-24601" fmla="*/ 5995064 w 6127689"/>
              <a:gd name="connsiteY130-24602" fmla="*/ 6540791 h 6858000"/>
              <a:gd name="connsiteX131-24603" fmla="*/ 5996309 w 6127689"/>
              <a:gd name="connsiteY131-24604" fmla="*/ 6543961 h 6858000"/>
              <a:gd name="connsiteX132-24605" fmla="*/ 5996048 w 6127689"/>
              <a:gd name="connsiteY132-24606" fmla="*/ 6555444 h 6858000"/>
              <a:gd name="connsiteX133-24607" fmla="*/ 6002524 w 6127689"/>
              <a:gd name="connsiteY133-24608" fmla="*/ 6560188 h 6858000"/>
              <a:gd name="connsiteX134-24609" fmla="*/ 6006823 w 6127689"/>
              <a:gd name="connsiteY134-24610" fmla="*/ 6578546 h 6858000"/>
              <a:gd name="connsiteX135-24611" fmla="*/ 6004510 w 6127689"/>
              <a:gd name="connsiteY135-24612" fmla="*/ 6599256 h 6858000"/>
              <a:gd name="connsiteX136-24613" fmla="*/ 5986207 w 6127689"/>
              <a:gd name="connsiteY136-24614" fmla="*/ 6695855 h 6858000"/>
              <a:gd name="connsiteX137-24615" fmla="*/ 5979428 w 6127689"/>
              <a:gd name="connsiteY137-24616" fmla="*/ 6754678 h 6858000"/>
              <a:gd name="connsiteX138-24617" fmla="*/ 5983398 w 6127689"/>
              <a:gd name="connsiteY138-24618" fmla="*/ 6778641 h 6858000"/>
              <a:gd name="connsiteX139-24619" fmla="*/ 5984543 w 6127689"/>
              <a:gd name="connsiteY139-24620" fmla="*/ 6811016 h 6858000"/>
              <a:gd name="connsiteX140-24621" fmla="*/ 5981802 w 6127689"/>
              <a:gd name="connsiteY140-24622" fmla="*/ 6838578 h 6858000"/>
              <a:gd name="connsiteX141-24623" fmla="*/ 5979671 w 6127689"/>
              <a:gd name="connsiteY141-24624" fmla="*/ 6858000 h 6858000"/>
              <a:gd name="connsiteX142-24625" fmla="*/ 0 w 6127689"/>
              <a:gd name="connsiteY142-24626" fmla="*/ 6858000 h 6858000"/>
              <a:gd name="connsiteX143-24627" fmla="*/ 0 w 6127689"/>
              <a:gd name="connsiteY143-24628" fmla="*/ 0 h 6858000"/>
              <a:gd name="connsiteX0-24629" fmla="*/ 0 w 6127689"/>
              <a:gd name="connsiteY0-24630" fmla="*/ 0 h 6858000"/>
              <a:gd name="connsiteX1-24631" fmla="*/ 4965888 w 6127689"/>
              <a:gd name="connsiteY1-24632" fmla="*/ 0 h 6858000"/>
              <a:gd name="connsiteX2-24633" fmla="*/ 4967767 w 6127689"/>
              <a:gd name="connsiteY2-24634" fmla="*/ 7930 h 6858000"/>
              <a:gd name="connsiteX3-24635" fmla="*/ 4979444 w 6127689"/>
              <a:gd name="connsiteY3-24636" fmla="*/ 43921 h 6858000"/>
              <a:gd name="connsiteX4-24637" fmla="*/ 5021173 w 6127689"/>
              <a:gd name="connsiteY4-24638" fmla="*/ 123738 h 6858000"/>
              <a:gd name="connsiteX5-24639" fmla="*/ 5075458 w 6127689"/>
              <a:gd name="connsiteY5-24640" fmla="*/ 264355 h 6858000"/>
              <a:gd name="connsiteX6-24641" fmla="*/ 5081175 w 6127689"/>
              <a:gd name="connsiteY6-24642" fmla="*/ 277448 h 6858000"/>
              <a:gd name="connsiteX7-24643" fmla="*/ 5097011 w 6127689"/>
              <a:gd name="connsiteY7-24644" fmla="*/ 355616 h 6858000"/>
              <a:gd name="connsiteX8-24645" fmla="*/ 5130982 w 6127689"/>
              <a:gd name="connsiteY8-24646" fmla="*/ 412030 h 6858000"/>
              <a:gd name="connsiteX9-24647" fmla="*/ 5153000 w 6127689"/>
              <a:gd name="connsiteY9-24648" fmla="*/ 507134 h 6858000"/>
              <a:gd name="connsiteX10-24649" fmla="*/ 5171282 w 6127689"/>
              <a:gd name="connsiteY10-24650" fmla="*/ 602071 h 6858000"/>
              <a:gd name="connsiteX11-24651" fmla="*/ 5176196 w 6127689"/>
              <a:gd name="connsiteY11-24652" fmla="*/ 636822 h 6858000"/>
              <a:gd name="connsiteX12-24653" fmla="*/ 5189051 w 6127689"/>
              <a:gd name="connsiteY12-24654" fmla="*/ 782518 h 6858000"/>
              <a:gd name="connsiteX13-24655" fmla="*/ 5210428 w 6127689"/>
              <a:gd name="connsiteY13-24656" fmla="*/ 815772 h 6858000"/>
              <a:gd name="connsiteX14-24657" fmla="*/ 5221088 w 6127689"/>
              <a:gd name="connsiteY14-24658" fmla="*/ 860193 h 6858000"/>
              <a:gd name="connsiteX15-24659" fmla="*/ 5230806 w 6127689"/>
              <a:gd name="connsiteY15-24660" fmla="*/ 961354 h 6858000"/>
              <a:gd name="connsiteX16-24661" fmla="*/ 5201018 w 6127689"/>
              <a:gd name="connsiteY16-24662" fmla="*/ 1095027 h 6858000"/>
              <a:gd name="connsiteX17-24663" fmla="*/ 5202153 w 6127689"/>
              <a:gd name="connsiteY17-24664" fmla="*/ 1133224 h 6858000"/>
              <a:gd name="connsiteX18-24665" fmla="*/ 5207370 w 6127689"/>
              <a:gd name="connsiteY18-24666" fmla="*/ 1138097 h 6858000"/>
              <a:gd name="connsiteX19-24667" fmla="*/ 5189234 w 6127689"/>
              <a:gd name="connsiteY19-24668" fmla="*/ 1193495 h 6858000"/>
              <a:gd name="connsiteX20-24669" fmla="*/ 5202769 w 6127689"/>
              <a:gd name="connsiteY20-24670" fmla="*/ 1269450 h 6858000"/>
              <a:gd name="connsiteX21-24671" fmla="*/ 5225968 w 6127689"/>
              <a:gd name="connsiteY21-24672" fmla="*/ 1357994 h 6858000"/>
              <a:gd name="connsiteX22-24673" fmla="*/ 5233819 w 6127689"/>
              <a:gd name="connsiteY22-24674" fmla="*/ 1380922 h 6858000"/>
              <a:gd name="connsiteX23-24675" fmla="*/ 5237226 w 6127689"/>
              <a:gd name="connsiteY23-24676" fmla="*/ 1441327 h 6858000"/>
              <a:gd name="connsiteX24-24677" fmla="*/ 5255653 w 6127689"/>
              <a:gd name="connsiteY24-24678" fmla="*/ 1524712 h 6858000"/>
              <a:gd name="connsiteX25-24679" fmla="*/ 5263491 w 6127689"/>
              <a:gd name="connsiteY25-24680" fmla="*/ 1642938 h 6858000"/>
              <a:gd name="connsiteX26-24681" fmla="*/ 5261314 w 6127689"/>
              <a:gd name="connsiteY26-24682" fmla="*/ 1689177 h 6858000"/>
              <a:gd name="connsiteX27-24683" fmla="*/ 5259788 w 6127689"/>
              <a:gd name="connsiteY27-24684" fmla="*/ 1768516 h 6858000"/>
              <a:gd name="connsiteX28-24685" fmla="*/ 5255696 w 6127689"/>
              <a:gd name="connsiteY28-24686" fmla="*/ 1953770 h 6858000"/>
              <a:gd name="connsiteX29-24687" fmla="*/ 5252592 w 6127689"/>
              <a:gd name="connsiteY29-24688" fmla="*/ 2092210 h 6858000"/>
              <a:gd name="connsiteX30-24689" fmla="*/ 5264303 w 6127689"/>
              <a:gd name="connsiteY30-24690" fmla="*/ 2225157 h 6858000"/>
              <a:gd name="connsiteX31-24691" fmla="*/ 5254949 w 6127689"/>
              <a:gd name="connsiteY31-24692" fmla="*/ 2236160 h 6858000"/>
              <a:gd name="connsiteX32-24693" fmla="*/ 5250104 w 6127689"/>
              <a:gd name="connsiteY32-24694" fmla="*/ 2249166 h 6858000"/>
              <a:gd name="connsiteX33-24695" fmla="*/ 5251214 w 6127689"/>
              <a:gd name="connsiteY33-24696" fmla="*/ 2250944 h 6858000"/>
              <a:gd name="connsiteX34-24697" fmla="*/ 5250644 w 6127689"/>
              <a:gd name="connsiteY34-24698" fmla="*/ 2266619 h 6858000"/>
              <a:gd name="connsiteX35-24699" fmla="*/ 5293877 w 6127689"/>
              <a:gd name="connsiteY35-24700" fmla="*/ 2368649 h 6858000"/>
              <a:gd name="connsiteX36-24701" fmla="*/ 5311338 w 6127689"/>
              <a:gd name="connsiteY36-24702" fmla="*/ 2404034 h 6858000"/>
              <a:gd name="connsiteX37-24703" fmla="*/ 5338366 w 6127689"/>
              <a:gd name="connsiteY37-24704" fmla="*/ 2465052 h 6858000"/>
              <a:gd name="connsiteX38-24705" fmla="*/ 5371263 w 6127689"/>
              <a:gd name="connsiteY38-24706" fmla="*/ 2586413 h 6858000"/>
              <a:gd name="connsiteX39-24707" fmla="*/ 5407503 w 6127689"/>
              <a:gd name="connsiteY39-24708" fmla="*/ 2786290 h 6858000"/>
              <a:gd name="connsiteX40-24709" fmla="*/ 5407356 w 6127689"/>
              <a:gd name="connsiteY40-24710" fmla="*/ 2787545 h 6858000"/>
              <a:gd name="connsiteX41-24711" fmla="*/ 5411130 w 6127689"/>
              <a:gd name="connsiteY41-24712" fmla="*/ 2788640 h 6858000"/>
              <a:gd name="connsiteX42-24713" fmla="*/ 5416439 w 6127689"/>
              <a:gd name="connsiteY42-24714" fmla="*/ 2805666 h 6858000"/>
              <a:gd name="connsiteX43-24715" fmla="*/ 5416589 w 6127689"/>
              <a:gd name="connsiteY43-24716" fmla="*/ 2810822 h 6858000"/>
              <a:gd name="connsiteX44-24717" fmla="*/ 5418542 w 6127689"/>
              <a:gd name="connsiteY44-24718" fmla="*/ 2817745 h 6858000"/>
              <a:gd name="connsiteX45-24719" fmla="*/ 5418847 w 6127689"/>
              <a:gd name="connsiteY45-24720" fmla="*/ 2817825 h 6858000"/>
              <a:gd name="connsiteX46-24721" fmla="*/ 5457023 w 6127689"/>
              <a:gd name="connsiteY46-24722" fmla="*/ 2858292 h 6858000"/>
              <a:gd name="connsiteX47-24723" fmla="*/ 5479298 w 6127689"/>
              <a:gd name="connsiteY47-24724" fmla="*/ 2947791 h 6858000"/>
              <a:gd name="connsiteX48-24725" fmla="*/ 5481770 w 6127689"/>
              <a:gd name="connsiteY48-24726" fmla="*/ 2951352 h 6858000"/>
              <a:gd name="connsiteX49-24727" fmla="*/ 5482045 w 6127689"/>
              <a:gd name="connsiteY49-24728" fmla="*/ 2984371 h 6858000"/>
              <a:gd name="connsiteX50-24729" fmla="*/ 5482415 w 6127689"/>
              <a:gd name="connsiteY50-24730" fmla="*/ 3004079 h 6858000"/>
              <a:gd name="connsiteX51-24731" fmla="*/ 5503944 w 6127689"/>
              <a:gd name="connsiteY51-24732" fmla="*/ 3123335 h 6858000"/>
              <a:gd name="connsiteX52-24733" fmla="*/ 5516007 w 6127689"/>
              <a:gd name="connsiteY52-24734" fmla="*/ 3258473 h 6858000"/>
              <a:gd name="connsiteX53-24735" fmla="*/ 5566839 w 6127689"/>
              <a:gd name="connsiteY53-24736" fmla="*/ 3345295 h 6858000"/>
              <a:gd name="connsiteX54-24737" fmla="*/ 5589758 w 6127689"/>
              <a:gd name="connsiteY54-24738" fmla="*/ 3506453 h 6858000"/>
              <a:gd name="connsiteX55-24739" fmla="*/ 5596144 w 6127689"/>
              <a:gd name="connsiteY55-24740" fmla="*/ 3534624 h 6858000"/>
              <a:gd name="connsiteX56-24741" fmla="*/ 5597750 w 6127689"/>
              <a:gd name="connsiteY56-24742" fmla="*/ 3534129 h 6858000"/>
              <a:gd name="connsiteX57-24743" fmla="*/ 5599700 w 6127689"/>
              <a:gd name="connsiteY57-24744" fmla="*/ 3547221 h 6858000"/>
              <a:gd name="connsiteX58-24745" fmla="*/ 5615031 w 6127689"/>
              <a:gd name="connsiteY58-24746" fmla="*/ 3557482 h 6858000"/>
              <a:gd name="connsiteX59-24747" fmla="*/ 5618377 w 6127689"/>
              <a:gd name="connsiteY59-24748" fmla="*/ 3588431 h 6858000"/>
              <a:gd name="connsiteX60-24749" fmla="*/ 5612155 w 6127689"/>
              <a:gd name="connsiteY60-24750" fmla="*/ 3589869 h 6858000"/>
              <a:gd name="connsiteX61-24751" fmla="*/ 5620843 w 6127689"/>
              <a:gd name="connsiteY61-24752" fmla="*/ 3606745 h 6858000"/>
              <a:gd name="connsiteX62-24753" fmla="*/ 5655472 w 6127689"/>
              <a:gd name="connsiteY62-24754" fmla="*/ 3678877 h 6858000"/>
              <a:gd name="connsiteX63-24755" fmla="*/ 5683015 w 6127689"/>
              <a:gd name="connsiteY63-24756" fmla="*/ 3762025 h 6858000"/>
              <a:gd name="connsiteX64-24757" fmla="*/ 5696643 w 6127689"/>
              <a:gd name="connsiteY64-24758" fmla="*/ 3773888 h 6858000"/>
              <a:gd name="connsiteX65-24759" fmla="*/ 5699203 w 6127689"/>
              <a:gd name="connsiteY65-24760" fmla="*/ 3775823 h 6858000"/>
              <a:gd name="connsiteX66-24761" fmla="*/ 5704824 w 6127689"/>
              <a:gd name="connsiteY66-24762" fmla="*/ 3785966 h 6858000"/>
              <a:gd name="connsiteX67-24763" fmla="*/ 5733539 w 6127689"/>
              <a:gd name="connsiteY67-24764" fmla="*/ 3818457 h 6858000"/>
              <a:gd name="connsiteX68-24765" fmla="*/ 5768491 w 6127689"/>
              <a:gd name="connsiteY68-24766" fmla="*/ 3914399 h 6858000"/>
              <a:gd name="connsiteX69-24767" fmla="*/ 5793123 w 6127689"/>
              <a:gd name="connsiteY69-24768" fmla="*/ 3969952 h 6858000"/>
              <a:gd name="connsiteX70-24769" fmla="*/ 5808321 w 6127689"/>
              <a:gd name="connsiteY70-24770" fmla="*/ 3988153 h 6858000"/>
              <a:gd name="connsiteX71-24771" fmla="*/ 5825621 w 6127689"/>
              <a:gd name="connsiteY71-24772" fmla="*/ 4015525 h 6858000"/>
              <a:gd name="connsiteX72-24773" fmla="*/ 5860672 w 6127689"/>
              <a:gd name="connsiteY72-24774" fmla="*/ 4061579 h 6858000"/>
              <a:gd name="connsiteX73-24775" fmla="*/ 5872173 w 6127689"/>
              <a:gd name="connsiteY73-24776" fmla="*/ 4088497 h 6858000"/>
              <a:gd name="connsiteX74-24777" fmla="*/ 5883705 w 6127689"/>
              <a:gd name="connsiteY74-24778" fmla="*/ 4101899 h 6858000"/>
              <a:gd name="connsiteX75-24779" fmla="*/ 5894095 w 6127689"/>
              <a:gd name="connsiteY75-24780" fmla="*/ 4128857 h 6858000"/>
              <a:gd name="connsiteX76-24781" fmla="*/ 5898339 w 6127689"/>
              <a:gd name="connsiteY76-24782" fmla="*/ 4140800 h 6858000"/>
              <a:gd name="connsiteX77-24783" fmla="*/ 5903513 w 6127689"/>
              <a:gd name="connsiteY77-24784" fmla="*/ 4187661 h 6858000"/>
              <a:gd name="connsiteX78-24785" fmla="*/ 5917114 w 6127689"/>
              <a:gd name="connsiteY78-24786" fmla="*/ 4213096 h 6858000"/>
              <a:gd name="connsiteX79-24787" fmla="*/ 5924233 w 6127689"/>
              <a:gd name="connsiteY79-24788" fmla="*/ 4242060 h 6858000"/>
              <a:gd name="connsiteX80-24789" fmla="*/ 5928910 w 6127689"/>
              <a:gd name="connsiteY80-24790" fmla="*/ 4300973 h 6858000"/>
              <a:gd name="connsiteX81-24791" fmla="*/ 5939320 w 6127689"/>
              <a:gd name="connsiteY81-24792" fmla="*/ 4340435 h 6858000"/>
              <a:gd name="connsiteX82-24793" fmla="*/ 5946705 w 6127689"/>
              <a:gd name="connsiteY82-24794" fmla="*/ 4428051 h 6858000"/>
              <a:gd name="connsiteX83-24795" fmla="*/ 5949261 w 6127689"/>
              <a:gd name="connsiteY83-24796" fmla="*/ 4449185 h 6858000"/>
              <a:gd name="connsiteX84-24797" fmla="*/ 5957504 w 6127689"/>
              <a:gd name="connsiteY84-24798" fmla="*/ 4465911 h 6858000"/>
              <a:gd name="connsiteX85-24799" fmla="*/ 5964689 w 6127689"/>
              <a:gd name="connsiteY85-24800" fmla="*/ 4468532 h 6858000"/>
              <a:gd name="connsiteX86-24801" fmla="*/ 5967062 w 6127689"/>
              <a:gd name="connsiteY86-24802" fmla="*/ 4479923 h 6858000"/>
              <a:gd name="connsiteX87-24803" fmla="*/ 5968960 w 6127689"/>
              <a:gd name="connsiteY87-24804" fmla="*/ 4482655 h 6858000"/>
              <a:gd name="connsiteX88-24805" fmla="*/ 5978567 w 6127689"/>
              <a:gd name="connsiteY88-24806" fmla="*/ 4498605 h 6858000"/>
              <a:gd name="connsiteX89-24807" fmla="*/ 5980106 w 6127689"/>
              <a:gd name="connsiteY89-24808" fmla="*/ 4585087 h 6858000"/>
              <a:gd name="connsiteX90-24809" fmla="*/ 5998138 w 6127689"/>
              <a:gd name="connsiteY90-24810" fmla="*/ 4697518 h 6858000"/>
              <a:gd name="connsiteX91-24811" fmla="*/ 6013516 w 6127689"/>
              <a:gd name="connsiteY91-24812" fmla="*/ 4786619 h 6858000"/>
              <a:gd name="connsiteX92-24813" fmla="*/ 6025404 w 6127689"/>
              <a:gd name="connsiteY92-24814" fmla="*/ 4858148 h 6858000"/>
              <a:gd name="connsiteX93-24815" fmla="*/ 6007749 w 6127689"/>
              <a:gd name="connsiteY93-24816" fmla="*/ 4964715 h 6858000"/>
              <a:gd name="connsiteX94-24817" fmla="*/ 6005269 w 6127689"/>
              <a:gd name="connsiteY94-24818" fmla="*/ 5150567 h 6858000"/>
              <a:gd name="connsiteX95-24819" fmla="*/ 6001127 w 6127689"/>
              <a:gd name="connsiteY95-24820" fmla="*/ 5164609 h 6858000"/>
              <a:gd name="connsiteX96-24821" fmla="*/ 5996647 w 6127689"/>
              <a:gd name="connsiteY96-24822" fmla="*/ 5185640 h 6858000"/>
              <a:gd name="connsiteX97-24823" fmla="*/ 5998514 w 6127689"/>
              <a:gd name="connsiteY97-24824" fmla="*/ 5189673 h 6858000"/>
              <a:gd name="connsiteX98-24825" fmla="*/ 6018409 w 6127689"/>
              <a:gd name="connsiteY98-24826" fmla="*/ 5227157 h 6858000"/>
              <a:gd name="connsiteX99-24827" fmla="*/ 6036748 w 6127689"/>
              <a:gd name="connsiteY99-24828" fmla="*/ 5322752 h 6858000"/>
              <a:gd name="connsiteX100-24829" fmla="*/ 6036943 w 6127689"/>
              <a:gd name="connsiteY100-24830" fmla="*/ 5329480 h 6858000"/>
              <a:gd name="connsiteX101-24831" fmla="*/ 6037236 w 6127689"/>
              <a:gd name="connsiteY101-24832" fmla="*/ 5329634 h 6858000"/>
              <a:gd name="connsiteX102-24833" fmla="*/ 6038019 w 6127689"/>
              <a:gd name="connsiteY102-24834" fmla="*/ 5336764 h 6858000"/>
              <a:gd name="connsiteX103-24835" fmla="*/ 6037298 w 6127689"/>
              <a:gd name="connsiteY103-24836" fmla="*/ 5341753 h 6858000"/>
              <a:gd name="connsiteX104-24837" fmla="*/ 6037677 w 6127689"/>
              <a:gd name="connsiteY104-24838" fmla="*/ 5354807 h 6858000"/>
              <a:gd name="connsiteX105-24839" fmla="*/ 6039728 w 6127689"/>
              <a:gd name="connsiteY105-24840" fmla="*/ 5359416 h 6858000"/>
              <a:gd name="connsiteX106-24841" fmla="*/ 6043311 w 6127689"/>
              <a:gd name="connsiteY106-24842" fmla="*/ 5361407 h 6858000"/>
              <a:gd name="connsiteX107-24843" fmla="*/ 6042954 w 6127689"/>
              <a:gd name="connsiteY107-24844" fmla="*/ 5362576 h 6858000"/>
              <a:gd name="connsiteX108-24845" fmla="*/ 6053435 w 6127689"/>
              <a:gd name="connsiteY108-24846" fmla="*/ 5387547 h 6858000"/>
              <a:gd name="connsiteX109-24847" fmla="*/ 6065933 w 6127689"/>
              <a:gd name="connsiteY109-24848" fmla="*/ 5443002 h 6858000"/>
              <a:gd name="connsiteX110-24849" fmla="*/ 6068640 w 6127689"/>
              <a:gd name="connsiteY110-24850" fmla="*/ 5474503 h 6858000"/>
              <a:gd name="connsiteX111-24851" fmla="*/ 6080922 w 6127689"/>
              <a:gd name="connsiteY111-24852" fmla="*/ 5561070 h 6858000"/>
              <a:gd name="connsiteX112-24853" fmla="*/ 6096949 w 6127689"/>
              <a:gd name="connsiteY112-24854" fmla="*/ 5648179 h 6858000"/>
              <a:gd name="connsiteX113-24855" fmla="*/ 6125703 w 6127689"/>
              <a:gd name="connsiteY113-24856" fmla="*/ 5692894 h 6858000"/>
              <a:gd name="connsiteX114-24857" fmla="*/ 6126670 w 6127689"/>
              <a:gd name="connsiteY114-24858" fmla="*/ 5697882 h 6858000"/>
              <a:gd name="connsiteX115-24859" fmla="*/ 6124061 w 6127689"/>
              <a:gd name="connsiteY115-24860" fmla="*/ 5710294 h 6858000"/>
              <a:gd name="connsiteX116-24861" fmla="*/ 6122213 w 6127689"/>
              <a:gd name="connsiteY116-24862" fmla="*/ 5714762 h 6858000"/>
              <a:gd name="connsiteX117-24863" fmla="*/ 6121353 w 6127689"/>
              <a:gd name="connsiteY117-24864" fmla="*/ 5721725 h 6858000"/>
              <a:gd name="connsiteX118-24865" fmla="*/ 6121607 w 6127689"/>
              <a:gd name="connsiteY118-24866" fmla="*/ 5721959 h 6858000"/>
              <a:gd name="connsiteX119-24867" fmla="*/ 6120262 w 6127689"/>
              <a:gd name="connsiteY119-24868" fmla="*/ 5728358 h 6858000"/>
              <a:gd name="connsiteX120-24869" fmla="*/ 6127024 w 6127689"/>
              <a:gd name="connsiteY120-24870" fmla="*/ 5786902 h 6858000"/>
              <a:gd name="connsiteX121-24871" fmla="*/ 6127519 w 6127689"/>
              <a:gd name="connsiteY121-24872" fmla="*/ 5865775 h 6858000"/>
              <a:gd name="connsiteX122-24873" fmla="*/ 6119217 w 6127689"/>
              <a:gd name="connsiteY122-24874" fmla="*/ 5888542 h 6858000"/>
              <a:gd name="connsiteX123-24875" fmla="*/ 6102493 w 6127689"/>
              <a:gd name="connsiteY123-24876" fmla="*/ 5928602 h 6858000"/>
              <a:gd name="connsiteX124-24877" fmla="*/ 6056863 w 6127689"/>
              <a:gd name="connsiteY124-24878" fmla="*/ 6000643 h 6858000"/>
              <a:gd name="connsiteX125-24879" fmla="*/ 6045436 w 6127689"/>
              <a:gd name="connsiteY125-24880" fmla="*/ 6124480 h 6858000"/>
              <a:gd name="connsiteX126-24881" fmla="*/ 6030489 w 6127689"/>
              <a:gd name="connsiteY126-24882" fmla="*/ 6317666 h 6858000"/>
              <a:gd name="connsiteX127-24883" fmla="*/ 6007492 w 6127689"/>
              <a:gd name="connsiteY127-24884" fmla="*/ 6440818 h 6858000"/>
              <a:gd name="connsiteX128-24885" fmla="*/ 6009467 w 6127689"/>
              <a:gd name="connsiteY128-24886" fmla="*/ 6487076 h 6858000"/>
              <a:gd name="connsiteX129-24887" fmla="*/ 5995064 w 6127689"/>
              <a:gd name="connsiteY129-24888" fmla="*/ 6540791 h 6858000"/>
              <a:gd name="connsiteX130-24889" fmla="*/ 5996309 w 6127689"/>
              <a:gd name="connsiteY130-24890" fmla="*/ 6543961 h 6858000"/>
              <a:gd name="connsiteX131-24891" fmla="*/ 5996048 w 6127689"/>
              <a:gd name="connsiteY131-24892" fmla="*/ 6555444 h 6858000"/>
              <a:gd name="connsiteX132-24893" fmla="*/ 6002524 w 6127689"/>
              <a:gd name="connsiteY132-24894" fmla="*/ 6560188 h 6858000"/>
              <a:gd name="connsiteX133-24895" fmla="*/ 6006823 w 6127689"/>
              <a:gd name="connsiteY133-24896" fmla="*/ 6578546 h 6858000"/>
              <a:gd name="connsiteX134-24897" fmla="*/ 6004510 w 6127689"/>
              <a:gd name="connsiteY134-24898" fmla="*/ 6599256 h 6858000"/>
              <a:gd name="connsiteX135-24899" fmla="*/ 5986207 w 6127689"/>
              <a:gd name="connsiteY135-24900" fmla="*/ 6695855 h 6858000"/>
              <a:gd name="connsiteX136-24901" fmla="*/ 5979428 w 6127689"/>
              <a:gd name="connsiteY136-24902" fmla="*/ 6754678 h 6858000"/>
              <a:gd name="connsiteX137-24903" fmla="*/ 5983398 w 6127689"/>
              <a:gd name="connsiteY137-24904" fmla="*/ 6778641 h 6858000"/>
              <a:gd name="connsiteX138-24905" fmla="*/ 5984543 w 6127689"/>
              <a:gd name="connsiteY138-24906" fmla="*/ 6811016 h 6858000"/>
              <a:gd name="connsiteX139-24907" fmla="*/ 5981802 w 6127689"/>
              <a:gd name="connsiteY139-24908" fmla="*/ 6838578 h 6858000"/>
              <a:gd name="connsiteX140-24909" fmla="*/ 5979671 w 6127689"/>
              <a:gd name="connsiteY140-24910" fmla="*/ 6858000 h 6858000"/>
              <a:gd name="connsiteX141-24911" fmla="*/ 0 w 6127689"/>
              <a:gd name="connsiteY141-24912" fmla="*/ 6858000 h 6858000"/>
              <a:gd name="connsiteX142-24913" fmla="*/ 0 w 6127689"/>
              <a:gd name="connsiteY142-24914" fmla="*/ 0 h 6858000"/>
              <a:gd name="connsiteX0-24915" fmla="*/ 0 w 6127689"/>
              <a:gd name="connsiteY0-24916" fmla="*/ 0 h 6858000"/>
              <a:gd name="connsiteX1-24917" fmla="*/ 4965888 w 6127689"/>
              <a:gd name="connsiteY1-24918" fmla="*/ 0 h 6858000"/>
              <a:gd name="connsiteX2-24919" fmla="*/ 4967767 w 6127689"/>
              <a:gd name="connsiteY2-24920" fmla="*/ 7930 h 6858000"/>
              <a:gd name="connsiteX3-24921" fmla="*/ 4979444 w 6127689"/>
              <a:gd name="connsiteY3-24922" fmla="*/ 43921 h 6858000"/>
              <a:gd name="connsiteX4-24923" fmla="*/ 5021173 w 6127689"/>
              <a:gd name="connsiteY4-24924" fmla="*/ 123738 h 6858000"/>
              <a:gd name="connsiteX5-24925" fmla="*/ 5075458 w 6127689"/>
              <a:gd name="connsiteY5-24926" fmla="*/ 264355 h 6858000"/>
              <a:gd name="connsiteX6-24927" fmla="*/ 5081175 w 6127689"/>
              <a:gd name="connsiteY6-24928" fmla="*/ 277448 h 6858000"/>
              <a:gd name="connsiteX7-24929" fmla="*/ 5097011 w 6127689"/>
              <a:gd name="connsiteY7-24930" fmla="*/ 355616 h 6858000"/>
              <a:gd name="connsiteX8-24931" fmla="*/ 5130982 w 6127689"/>
              <a:gd name="connsiteY8-24932" fmla="*/ 412030 h 6858000"/>
              <a:gd name="connsiteX9-24933" fmla="*/ 5153000 w 6127689"/>
              <a:gd name="connsiteY9-24934" fmla="*/ 507134 h 6858000"/>
              <a:gd name="connsiteX10-24935" fmla="*/ 5171282 w 6127689"/>
              <a:gd name="connsiteY10-24936" fmla="*/ 602071 h 6858000"/>
              <a:gd name="connsiteX11-24937" fmla="*/ 5176196 w 6127689"/>
              <a:gd name="connsiteY11-24938" fmla="*/ 636822 h 6858000"/>
              <a:gd name="connsiteX12-24939" fmla="*/ 5189051 w 6127689"/>
              <a:gd name="connsiteY12-24940" fmla="*/ 782518 h 6858000"/>
              <a:gd name="connsiteX13-24941" fmla="*/ 5210428 w 6127689"/>
              <a:gd name="connsiteY13-24942" fmla="*/ 815772 h 6858000"/>
              <a:gd name="connsiteX14-24943" fmla="*/ 5221088 w 6127689"/>
              <a:gd name="connsiteY14-24944" fmla="*/ 860193 h 6858000"/>
              <a:gd name="connsiteX15-24945" fmla="*/ 5230806 w 6127689"/>
              <a:gd name="connsiteY15-24946" fmla="*/ 961354 h 6858000"/>
              <a:gd name="connsiteX16-24947" fmla="*/ 5201018 w 6127689"/>
              <a:gd name="connsiteY16-24948" fmla="*/ 1095027 h 6858000"/>
              <a:gd name="connsiteX17-24949" fmla="*/ 5202153 w 6127689"/>
              <a:gd name="connsiteY17-24950" fmla="*/ 1133224 h 6858000"/>
              <a:gd name="connsiteX18-24951" fmla="*/ 5207370 w 6127689"/>
              <a:gd name="connsiteY18-24952" fmla="*/ 1138097 h 6858000"/>
              <a:gd name="connsiteX19-24953" fmla="*/ 5189234 w 6127689"/>
              <a:gd name="connsiteY19-24954" fmla="*/ 1193495 h 6858000"/>
              <a:gd name="connsiteX20-24955" fmla="*/ 5202769 w 6127689"/>
              <a:gd name="connsiteY20-24956" fmla="*/ 1269450 h 6858000"/>
              <a:gd name="connsiteX21-24957" fmla="*/ 5225968 w 6127689"/>
              <a:gd name="connsiteY21-24958" fmla="*/ 1357994 h 6858000"/>
              <a:gd name="connsiteX22-24959" fmla="*/ 5233819 w 6127689"/>
              <a:gd name="connsiteY22-24960" fmla="*/ 1380922 h 6858000"/>
              <a:gd name="connsiteX23-24961" fmla="*/ 5237226 w 6127689"/>
              <a:gd name="connsiteY23-24962" fmla="*/ 1441327 h 6858000"/>
              <a:gd name="connsiteX24-24963" fmla="*/ 5255653 w 6127689"/>
              <a:gd name="connsiteY24-24964" fmla="*/ 1524712 h 6858000"/>
              <a:gd name="connsiteX25-24965" fmla="*/ 5263491 w 6127689"/>
              <a:gd name="connsiteY25-24966" fmla="*/ 1642938 h 6858000"/>
              <a:gd name="connsiteX26-24967" fmla="*/ 5261314 w 6127689"/>
              <a:gd name="connsiteY26-24968" fmla="*/ 1689177 h 6858000"/>
              <a:gd name="connsiteX27-24969" fmla="*/ 5259788 w 6127689"/>
              <a:gd name="connsiteY27-24970" fmla="*/ 1768516 h 6858000"/>
              <a:gd name="connsiteX28-24971" fmla="*/ 5255696 w 6127689"/>
              <a:gd name="connsiteY28-24972" fmla="*/ 1953770 h 6858000"/>
              <a:gd name="connsiteX29-24973" fmla="*/ 5252592 w 6127689"/>
              <a:gd name="connsiteY29-24974" fmla="*/ 2092210 h 6858000"/>
              <a:gd name="connsiteX30-24975" fmla="*/ 5264303 w 6127689"/>
              <a:gd name="connsiteY30-24976" fmla="*/ 2225157 h 6858000"/>
              <a:gd name="connsiteX31-24977" fmla="*/ 5254949 w 6127689"/>
              <a:gd name="connsiteY31-24978" fmla="*/ 2236160 h 6858000"/>
              <a:gd name="connsiteX32-24979" fmla="*/ 5250104 w 6127689"/>
              <a:gd name="connsiteY32-24980" fmla="*/ 2249166 h 6858000"/>
              <a:gd name="connsiteX33-24981" fmla="*/ 5251214 w 6127689"/>
              <a:gd name="connsiteY33-24982" fmla="*/ 2250944 h 6858000"/>
              <a:gd name="connsiteX34-24983" fmla="*/ 5250644 w 6127689"/>
              <a:gd name="connsiteY34-24984" fmla="*/ 2266619 h 6858000"/>
              <a:gd name="connsiteX35-24985" fmla="*/ 5293877 w 6127689"/>
              <a:gd name="connsiteY35-24986" fmla="*/ 2368649 h 6858000"/>
              <a:gd name="connsiteX36-24987" fmla="*/ 5311338 w 6127689"/>
              <a:gd name="connsiteY36-24988" fmla="*/ 2404034 h 6858000"/>
              <a:gd name="connsiteX37-24989" fmla="*/ 5338366 w 6127689"/>
              <a:gd name="connsiteY37-24990" fmla="*/ 2465052 h 6858000"/>
              <a:gd name="connsiteX38-24991" fmla="*/ 5371263 w 6127689"/>
              <a:gd name="connsiteY38-24992" fmla="*/ 2586413 h 6858000"/>
              <a:gd name="connsiteX39-24993" fmla="*/ 5407503 w 6127689"/>
              <a:gd name="connsiteY39-24994" fmla="*/ 2786290 h 6858000"/>
              <a:gd name="connsiteX40-24995" fmla="*/ 5407356 w 6127689"/>
              <a:gd name="connsiteY40-24996" fmla="*/ 2787545 h 6858000"/>
              <a:gd name="connsiteX41-24997" fmla="*/ 5411130 w 6127689"/>
              <a:gd name="connsiteY41-24998" fmla="*/ 2788640 h 6858000"/>
              <a:gd name="connsiteX42-24999" fmla="*/ 5416439 w 6127689"/>
              <a:gd name="connsiteY42-25000" fmla="*/ 2805666 h 6858000"/>
              <a:gd name="connsiteX43-25001" fmla="*/ 5416589 w 6127689"/>
              <a:gd name="connsiteY43-25002" fmla="*/ 2810822 h 6858000"/>
              <a:gd name="connsiteX44-25003" fmla="*/ 5418542 w 6127689"/>
              <a:gd name="connsiteY44-25004" fmla="*/ 2817745 h 6858000"/>
              <a:gd name="connsiteX45-25005" fmla="*/ 5457023 w 6127689"/>
              <a:gd name="connsiteY45-25006" fmla="*/ 2858292 h 6858000"/>
              <a:gd name="connsiteX46-25007" fmla="*/ 5479298 w 6127689"/>
              <a:gd name="connsiteY46-25008" fmla="*/ 2947791 h 6858000"/>
              <a:gd name="connsiteX47-25009" fmla="*/ 5481770 w 6127689"/>
              <a:gd name="connsiteY47-25010" fmla="*/ 2951352 h 6858000"/>
              <a:gd name="connsiteX48-25011" fmla="*/ 5482045 w 6127689"/>
              <a:gd name="connsiteY48-25012" fmla="*/ 2984371 h 6858000"/>
              <a:gd name="connsiteX49-25013" fmla="*/ 5482415 w 6127689"/>
              <a:gd name="connsiteY49-25014" fmla="*/ 3004079 h 6858000"/>
              <a:gd name="connsiteX50-25015" fmla="*/ 5503944 w 6127689"/>
              <a:gd name="connsiteY50-25016" fmla="*/ 3123335 h 6858000"/>
              <a:gd name="connsiteX51-25017" fmla="*/ 5516007 w 6127689"/>
              <a:gd name="connsiteY51-25018" fmla="*/ 3258473 h 6858000"/>
              <a:gd name="connsiteX52-25019" fmla="*/ 5566839 w 6127689"/>
              <a:gd name="connsiteY52-25020" fmla="*/ 3345295 h 6858000"/>
              <a:gd name="connsiteX53-25021" fmla="*/ 5589758 w 6127689"/>
              <a:gd name="connsiteY53-25022" fmla="*/ 3506453 h 6858000"/>
              <a:gd name="connsiteX54-25023" fmla="*/ 5596144 w 6127689"/>
              <a:gd name="connsiteY54-25024" fmla="*/ 3534624 h 6858000"/>
              <a:gd name="connsiteX55-25025" fmla="*/ 5597750 w 6127689"/>
              <a:gd name="connsiteY55-25026" fmla="*/ 3534129 h 6858000"/>
              <a:gd name="connsiteX56-25027" fmla="*/ 5599700 w 6127689"/>
              <a:gd name="connsiteY56-25028" fmla="*/ 3547221 h 6858000"/>
              <a:gd name="connsiteX57-25029" fmla="*/ 5615031 w 6127689"/>
              <a:gd name="connsiteY57-25030" fmla="*/ 3557482 h 6858000"/>
              <a:gd name="connsiteX58-25031" fmla="*/ 5618377 w 6127689"/>
              <a:gd name="connsiteY58-25032" fmla="*/ 3588431 h 6858000"/>
              <a:gd name="connsiteX59-25033" fmla="*/ 5612155 w 6127689"/>
              <a:gd name="connsiteY59-25034" fmla="*/ 3589869 h 6858000"/>
              <a:gd name="connsiteX60-25035" fmla="*/ 5620843 w 6127689"/>
              <a:gd name="connsiteY60-25036" fmla="*/ 3606745 h 6858000"/>
              <a:gd name="connsiteX61-25037" fmla="*/ 5655472 w 6127689"/>
              <a:gd name="connsiteY61-25038" fmla="*/ 3678877 h 6858000"/>
              <a:gd name="connsiteX62-25039" fmla="*/ 5683015 w 6127689"/>
              <a:gd name="connsiteY62-25040" fmla="*/ 3762025 h 6858000"/>
              <a:gd name="connsiteX63-25041" fmla="*/ 5696643 w 6127689"/>
              <a:gd name="connsiteY63-25042" fmla="*/ 3773888 h 6858000"/>
              <a:gd name="connsiteX64-25043" fmla="*/ 5699203 w 6127689"/>
              <a:gd name="connsiteY64-25044" fmla="*/ 3775823 h 6858000"/>
              <a:gd name="connsiteX65-25045" fmla="*/ 5704824 w 6127689"/>
              <a:gd name="connsiteY65-25046" fmla="*/ 3785966 h 6858000"/>
              <a:gd name="connsiteX66-25047" fmla="*/ 5733539 w 6127689"/>
              <a:gd name="connsiteY66-25048" fmla="*/ 3818457 h 6858000"/>
              <a:gd name="connsiteX67-25049" fmla="*/ 5768491 w 6127689"/>
              <a:gd name="connsiteY67-25050" fmla="*/ 3914399 h 6858000"/>
              <a:gd name="connsiteX68-25051" fmla="*/ 5793123 w 6127689"/>
              <a:gd name="connsiteY68-25052" fmla="*/ 3969952 h 6858000"/>
              <a:gd name="connsiteX69-25053" fmla="*/ 5808321 w 6127689"/>
              <a:gd name="connsiteY69-25054" fmla="*/ 3988153 h 6858000"/>
              <a:gd name="connsiteX70-25055" fmla="*/ 5825621 w 6127689"/>
              <a:gd name="connsiteY70-25056" fmla="*/ 4015525 h 6858000"/>
              <a:gd name="connsiteX71-25057" fmla="*/ 5860672 w 6127689"/>
              <a:gd name="connsiteY71-25058" fmla="*/ 4061579 h 6858000"/>
              <a:gd name="connsiteX72-25059" fmla="*/ 5872173 w 6127689"/>
              <a:gd name="connsiteY72-25060" fmla="*/ 4088497 h 6858000"/>
              <a:gd name="connsiteX73-25061" fmla="*/ 5883705 w 6127689"/>
              <a:gd name="connsiteY73-25062" fmla="*/ 4101899 h 6858000"/>
              <a:gd name="connsiteX74-25063" fmla="*/ 5894095 w 6127689"/>
              <a:gd name="connsiteY74-25064" fmla="*/ 4128857 h 6858000"/>
              <a:gd name="connsiteX75-25065" fmla="*/ 5898339 w 6127689"/>
              <a:gd name="connsiteY75-25066" fmla="*/ 4140800 h 6858000"/>
              <a:gd name="connsiteX76-25067" fmla="*/ 5903513 w 6127689"/>
              <a:gd name="connsiteY76-25068" fmla="*/ 4187661 h 6858000"/>
              <a:gd name="connsiteX77-25069" fmla="*/ 5917114 w 6127689"/>
              <a:gd name="connsiteY77-25070" fmla="*/ 4213096 h 6858000"/>
              <a:gd name="connsiteX78-25071" fmla="*/ 5924233 w 6127689"/>
              <a:gd name="connsiteY78-25072" fmla="*/ 4242060 h 6858000"/>
              <a:gd name="connsiteX79-25073" fmla="*/ 5928910 w 6127689"/>
              <a:gd name="connsiteY79-25074" fmla="*/ 4300973 h 6858000"/>
              <a:gd name="connsiteX80-25075" fmla="*/ 5939320 w 6127689"/>
              <a:gd name="connsiteY80-25076" fmla="*/ 4340435 h 6858000"/>
              <a:gd name="connsiteX81-25077" fmla="*/ 5946705 w 6127689"/>
              <a:gd name="connsiteY81-25078" fmla="*/ 4428051 h 6858000"/>
              <a:gd name="connsiteX82-25079" fmla="*/ 5949261 w 6127689"/>
              <a:gd name="connsiteY82-25080" fmla="*/ 4449185 h 6858000"/>
              <a:gd name="connsiteX83-25081" fmla="*/ 5957504 w 6127689"/>
              <a:gd name="connsiteY83-25082" fmla="*/ 4465911 h 6858000"/>
              <a:gd name="connsiteX84-25083" fmla="*/ 5964689 w 6127689"/>
              <a:gd name="connsiteY84-25084" fmla="*/ 4468532 h 6858000"/>
              <a:gd name="connsiteX85-25085" fmla="*/ 5967062 w 6127689"/>
              <a:gd name="connsiteY85-25086" fmla="*/ 4479923 h 6858000"/>
              <a:gd name="connsiteX86-25087" fmla="*/ 5968960 w 6127689"/>
              <a:gd name="connsiteY86-25088" fmla="*/ 4482655 h 6858000"/>
              <a:gd name="connsiteX87-25089" fmla="*/ 5978567 w 6127689"/>
              <a:gd name="connsiteY87-25090" fmla="*/ 4498605 h 6858000"/>
              <a:gd name="connsiteX88-25091" fmla="*/ 5980106 w 6127689"/>
              <a:gd name="connsiteY88-25092" fmla="*/ 4585087 h 6858000"/>
              <a:gd name="connsiteX89-25093" fmla="*/ 5998138 w 6127689"/>
              <a:gd name="connsiteY89-25094" fmla="*/ 4697518 h 6858000"/>
              <a:gd name="connsiteX90-25095" fmla="*/ 6013516 w 6127689"/>
              <a:gd name="connsiteY90-25096" fmla="*/ 4786619 h 6858000"/>
              <a:gd name="connsiteX91-25097" fmla="*/ 6025404 w 6127689"/>
              <a:gd name="connsiteY91-25098" fmla="*/ 4858148 h 6858000"/>
              <a:gd name="connsiteX92-25099" fmla="*/ 6007749 w 6127689"/>
              <a:gd name="connsiteY92-25100" fmla="*/ 4964715 h 6858000"/>
              <a:gd name="connsiteX93-25101" fmla="*/ 6005269 w 6127689"/>
              <a:gd name="connsiteY93-25102" fmla="*/ 5150567 h 6858000"/>
              <a:gd name="connsiteX94-25103" fmla="*/ 6001127 w 6127689"/>
              <a:gd name="connsiteY94-25104" fmla="*/ 5164609 h 6858000"/>
              <a:gd name="connsiteX95-25105" fmla="*/ 5996647 w 6127689"/>
              <a:gd name="connsiteY95-25106" fmla="*/ 5185640 h 6858000"/>
              <a:gd name="connsiteX96-25107" fmla="*/ 5998514 w 6127689"/>
              <a:gd name="connsiteY96-25108" fmla="*/ 5189673 h 6858000"/>
              <a:gd name="connsiteX97-25109" fmla="*/ 6018409 w 6127689"/>
              <a:gd name="connsiteY97-25110" fmla="*/ 5227157 h 6858000"/>
              <a:gd name="connsiteX98-25111" fmla="*/ 6036748 w 6127689"/>
              <a:gd name="connsiteY98-25112" fmla="*/ 5322752 h 6858000"/>
              <a:gd name="connsiteX99-25113" fmla="*/ 6036943 w 6127689"/>
              <a:gd name="connsiteY99-25114" fmla="*/ 5329480 h 6858000"/>
              <a:gd name="connsiteX100-25115" fmla="*/ 6037236 w 6127689"/>
              <a:gd name="connsiteY100-25116" fmla="*/ 5329634 h 6858000"/>
              <a:gd name="connsiteX101-25117" fmla="*/ 6038019 w 6127689"/>
              <a:gd name="connsiteY101-25118" fmla="*/ 5336764 h 6858000"/>
              <a:gd name="connsiteX102-25119" fmla="*/ 6037298 w 6127689"/>
              <a:gd name="connsiteY102-25120" fmla="*/ 5341753 h 6858000"/>
              <a:gd name="connsiteX103-25121" fmla="*/ 6037677 w 6127689"/>
              <a:gd name="connsiteY103-25122" fmla="*/ 5354807 h 6858000"/>
              <a:gd name="connsiteX104-25123" fmla="*/ 6039728 w 6127689"/>
              <a:gd name="connsiteY104-25124" fmla="*/ 5359416 h 6858000"/>
              <a:gd name="connsiteX105-25125" fmla="*/ 6043311 w 6127689"/>
              <a:gd name="connsiteY105-25126" fmla="*/ 5361407 h 6858000"/>
              <a:gd name="connsiteX106-25127" fmla="*/ 6042954 w 6127689"/>
              <a:gd name="connsiteY106-25128" fmla="*/ 5362576 h 6858000"/>
              <a:gd name="connsiteX107-25129" fmla="*/ 6053435 w 6127689"/>
              <a:gd name="connsiteY107-25130" fmla="*/ 5387547 h 6858000"/>
              <a:gd name="connsiteX108-25131" fmla="*/ 6065933 w 6127689"/>
              <a:gd name="connsiteY108-25132" fmla="*/ 5443002 h 6858000"/>
              <a:gd name="connsiteX109-25133" fmla="*/ 6068640 w 6127689"/>
              <a:gd name="connsiteY109-25134" fmla="*/ 5474503 h 6858000"/>
              <a:gd name="connsiteX110-25135" fmla="*/ 6080922 w 6127689"/>
              <a:gd name="connsiteY110-25136" fmla="*/ 5561070 h 6858000"/>
              <a:gd name="connsiteX111-25137" fmla="*/ 6096949 w 6127689"/>
              <a:gd name="connsiteY111-25138" fmla="*/ 5648179 h 6858000"/>
              <a:gd name="connsiteX112-25139" fmla="*/ 6125703 w 6127689"/>
              <a:gd name="connsiteY112-25140" fmla="*/ 5692894 h 6858000"/>
              <a:gd name="connsiteX113-25141" fmla="*/ 6126670 w 6127689"/>
              <a:gd name="connsiteY113-25142" fmla="*/ 5697882 h 6858000"/>
              <a:gd name="connsiteX114-25143" fmla="*/ 6124061 w 6127689"/>
              <a:gd name="connsiteY114-25144" fmla="*/ 5710294 h 6858000"/>
              <a:gd name="connsiteX115-25145" fmla="*/ 6122213 w 6127689"/>
              <a:gd name="connsiteY115-25146" fmla="*/ 5714762 h 6858000"/>
              <a:gd name="connsiteX116-25147" fmla="*/ 6121353 w 6127689"/>
              <a:gd name="connsiteY116-25148" fmla="*/ 5721725 h 6858000"/>
              <a:gd name="connsiteX117-25149" fmla="*/ 6121607 w 6127689"/>
              <a:gd name="connsiteY117-25150" fmla="*/ 5721959 h 6858000"/>
              <a:gd name="connsiteX118-25151" fmla="*/ 6120262 w 6127689"/>
              <a:gd name="connsiteY118-25152" fmla="*/ 5728358 h 6858000"/>
              <a:gd name="connsiteX119-25153" fmla="*/ 6127024 w 6127689"/>
              <a:gd name="connsiteY119-25154" fmla="*/ 5786902 h 6858000"/>
              <a:gd name="connsiteX120-25155" fmla="*/ 6127519 w 6127689"/>
              <a:gd name="connsiteY120-25156" fmla="*/ 5865775 h 6858000"/>
              <a:gd name="connsiteX121-25157" fmla="*/ 6119217 w 6127689"/>
              <a:gd name="connsiteY121-25158" fmla="*/ 5888542 h 6858000"/>
              <a:gd name="connsiteX122-25159" fmla="*/ 6102493 w 6127689"/>
              <a:gd name="connsiteY122-25160" fmla="*/ 5928602 h 6858000"/>
              <a:gd name="connsiteX123-25161" fmla="*/ 6056863 w 6127689"/>
              <a:gd name="connsiteY123-25162" fmla="*/ 6000643 h 6858000"/>
              <a:gd name="connsiteX124-25163" fmla="*/ 6045436 w 6127689"/>
              <a:gd name="connsiteY124-25164" fmla="*/ 6124480 h 6858000"/>
              <a:gd name="connsiteX125-25165" fmla="*/ 6030489 w 6127689"/>
              <a:gd name="connsiteY125-25166" fmla="*/ 6317666 h 6858000"/>
              <a:gd name="connsiteX126-25167" fmla="*/ 6007492 w 6127689"/>
              <a:gd name="connsiteY126-25168" fmla="*/ 6440818 h 6858000"/>
              <a:gd name="connsiteX127-25169" fmla="*/ 6009467 w 6127689"/>
              <a:gd name="connsiteY127-25170" fmla="*/ 6487076 h 6858000"/>
              <a:gd name="connsiteX128-25171" fmla="*/ 5995064 w 6127689"/>
              <a:gd name="connsiteY128-25172" fmla="*/ 6540791 h 6858000"/>
              <a:gd name="connsiteX129-25173" fmla="*/ 5996309 w 6127689"/>
              <a:gd name="connsiteY129-25174" fmla="*/ 6543961 h 6858000"/>
              <a:gd name="connsiteX130-25175" fmla="*/ 5996048 w 6127689"/>
              <a:gd name="connsiteY130-25176" fmla="*/ 6555444 h 6858000"/>
              <a:gd name="connsiteX131-25177" fmla="*/ 6002524 w 6127689"/>
              <a:gd name="connsiteY131-25178" fmla="*/ 6560188 h 6858000"/>
              <a:gd name="connsiteX132-25179" fmla="*/ 6006823 w 6127689"/>
              <a:gd name="connsiteY132-25180" fmla="*/ 6578546 h 6858000"/>
              <a:gd name="connsiteX133-25181" fmla="*/ 6004510 w 6127689"/>
              <a:gd name="connsiteY133-25182" fmla="*/ 6599256 h 6858000"/>
              <a:gd name="connsiteX134-25183" fmla="*/ 5986207 w 6127689"/>
              <a:gd name="connsiteY134-25184" fmla="*/ 6695855 h 6858000"/>
              <a:gd name="connsiteX135-25185" fmla="*/ 5979428 w 6127689"/>
              <a:gd name="connsiteY135-25186" fmla="*/ 6754678 h 6858000"/>
              <a:gd name="connsiteX136-25187" fmla="*/ 5983398 w 6127689"/>
              <a:gd name="connsiteY136-25188" fmla="*/ 6778641 h 6858000"/>
              <a:gd name="connsiteX137-25189" fmla="*/ 5984543 w 6127689"/>
              <a:gd name="connsiteY137-25190" fmla="*/ 6811016 h 6858000"/>
              <a:gd name="connsiteX138-25191" fmla="*/ 5981802 w 6127689"/>
              <a:gd name="connsiteY138-25192" fmla="*/ 6838578 h 6858000"/>
              <a:gd name="connsiteX139-25193" fmla="*/ 5979671 w 6127689"/>
              <a:gd name="connsiteY139-25194" fmla="*/ 6858000 h 6858000"/>
              <a:gd name="connsiteX140-25195" fmla="*/ 0 w 6127689"/>
              <a:gd name="connsiteY140-25196" fmla="*/ 6858000 h 6858000"/>
              <a:gd name="connsiteX141-25197" fmla="*/ 0 w 6127689"/>
              <a:gd name="connsiteY141-25198" fmla="*/ 0 h 6858000"/>
              <a:gd name="connsiteX0-25199" fmla="*/ 0 w 6127689"/>
              <a:gd name="connsiteY0-25200" fmla="*/ 0 h 6858000"/>
              <a:gd name="connsiteX1-25201" fmla="*/ 4965888 w 6127689"/>
              <a:gd name="connsiteY1-25202" fmla="*/ 0 h 6858000"/>
              <a:gd name="connsiteX2-25203" fmla="*/ 4967767 w 6127689"/>
              <a:gd name="connsiteY2-25204" fmla="*/ 7930 h 6858000"/>
              <a:gd name="connsiteX3-25205" fmla="*/ 4979444 w 6127689"/>
              <a:gd name="connsiteY3-25206" fmla="*/ 43921 h 6858000"/>
              <a:gd name="connsiteX4-25207" fmla="*/ 5021173 w 6127689"/>
              <a:gd name="connsiteY4-25208" fmla="*/ 123738 h 6858000"/>
              <a:gd name="connsiteX5-25209" fmla="*/ 5075458 w 6127689"/>
              <a:gd name="connsiteY5-25210" fmla="*/ 264355 h 6858000"/>
              <a:gd name="connsiteX6-25211" fmla="*/ 5081175 w 6127689"/>
              <a:gd name="connsiteY6-25212" fmla="*/ 277448 h 6858000"/>
              <a:gd name="connsiteX7-25213" fmla="*/ 5097011 w 6127689"/>
              <a:gd name="connsiteY7-25214" fmla="*/ 355616 h 6858000"/>
              <a:gd name="connsiteX8-25215" fmla="*/ 5130982 w 6127689"/>
              <a:gd name="connsiteY8-25216" fmla="*/ 412030 h 6858000"/>
              <a:gd name="connsiteX9-25217" fmla="*/ 5153000 w 6127689"/>
              <a:gd name="connsiteY9-25218" fmla="*/ 507134 h 6858000"/>
              <a:gd name="connsiteX10-25219" fmla="*/ 5171282 w 6127689"/>
              <a:gd name="connsiteY10-25220" fmla="*/ 602071 h 6858000"/>
              <a:gd name="connsiteX11-25221" fmla="*/ 5176196 w 6127689"/>
              <a:gd name="connsiteY11-25222" fmla="*/ 636822 h 6858000"/>
              <a:gd name="connsiteX12-25223" fmla="*/ 5189051 w 6127689"/>
              <a:gd name="connsiteY12-25224" fmla="*/ 782518 h 6858000"/>
              <a:gd name="connsiteX13-25225" fmla="*/ 5210428 w 6127689"/>
              <a:gd name="connsiteY13-25226" fmla="*/ 815772 h 6858000"/>
              <a:gd name="connsiteX14-25227" fmla="*/ 5221088 w 6127689"/>
              <a:gd name="connsiteY14-25228" fmla="*/ 860193 h 6858000"/>
              <a:gd name="connsiteX15-25229" fmla="*/ 5230806 w 6127689"/>
              <a:gd name="connsiteY15-25230" fmla="*/ 961354 h 6858000"/>
              <a:gd name="connsiteX16-25231" fmla="*/ 5201018 w 6127689"/>
              <a:gd name="connsiteY16-25232" fmla="*/ 1095027 h 6858000"/>
              <a:gd name="connsiteX17-25233" fmla="*/ 5202153 w 6127689"/>
              <a:gd name="connsiteY17-25234" fmla="*/ 1133224 h 6858000"/>
              <a:gd name="connsiteX18-25235" fmla="*/ 5207370 w 6127689"/>
              <a:gd name="connsiteY18-25236" fmla="*/ 1138097 h 6858000"/>
              <a:gd name="connsiteX19-25237" fmla="*/ 5189234 w 6127689"/>
              <a:gd name="connsiteY19-25238" fmla="*/ 1193495 h 6858000"/>
              <a:gd name="connsiteX20-25239" fmla="*/ 5202769 w 6127689"/>
              <a:gd name="connsiteY20-25240" fmla="*/ 1269450 h 6858000"/>
              <a:gd name="connsiteX21-25241" fmla="*/ 5225968 w 6127689"/>
              <a:gd name="connsiteY21-25242" fmla="*/ 1357994 h 6858000"/>
              <a:gd name="connsiteX22-25243" fmla="*/ 5233819 w 6127689"/>
              <a:gd name="connsiteY22-25244" fmla="*/ 1380922 h 6858000"/>
              <a:gd name="connsiteX23-25245" fmla="*/ 5237226 w 6127689"/>
              <a:gd name="connsiteY23-25246" fmla="*/ 1441327 h 6858000"/>
              <a:gd name="connsiteX24-25247" fmla="*/ 5255653 w 6127689"/>
              <a:gd name="connsiteY24-25248" fmla="*/ 1524712 h 6858000"/>
              <a:gd name="connsiteX25-25249" fmla="*/ 5263491 w 6127689"/>
              <a:gd name="connsiteY25-25250" fmla="*/ 1642938 h 6858000"/>
              <a:gd name="connsiteX26-25251" fmla="*/ 5261314 w 6127689"/>
              <a:gd name="connsiteY26-25252" fmla="*/ 1689177 h 6858000"/>
              <a:gd name="connsiteX27-25253" fmla="*/ 5259788 w 6127689"/>
              <a:gd name="connsiteY27-25254" fmla="*/ 1768516 h 6858000"/>
              <a:gd name="connsiteX28-25255" fmla="*/ 5255696 w 6127689"/>
              <a:gd name="connsiteY28-25256" fmla="*/ 1953770 h 6858000"/>
              <a:gd name="connsiteX29-25257" fmla="*/ 5252592 w 6127689"/>
              <a:gd name="connsiteY29-25258" fmla="*/ 2092210 h 6858000"/>
              <a:gd name="connsiteX30-25259" fmla="*/ 5264303 w 6127689"/>
              <a:gd name="connsiteY30-25260" fmla="*/ 2225157 h 6858000"/>
              <a:gd name="connsiteX31-25261" fmla="*/ 5254949 w 6127689"/>
              <a:gd name="connsiteY31-25262" fmla="*/ 2236160 h 6858000"/>
              <a:gd name="connsiteX32-25263" fmla="*/ 5250104 w 6127689"/>
              <a:gd name="connsiteY32-25264" fmla="*/ 2249166 h 6858000"/>
              <a:gd name="connsiteX33-25265" fmla="*/ 5251214 w 6127689"/>
              <a:gd name="connsiteY33-25266" fmla="*/ 2250944 h 6858000"/>
              <a:gd name="connsiteX34-25267" fmla="*/ 5250644 w 6127689"/>
              <a:gd name="connsiteY34-25268" fmla="*/ 2266619 h 6858000"/>
              <a:gd name="connsiteX35-25269" fmla="*/ 5293877 w 6127689"/>
              <a:gd name="connsiteY35-25270" fmla="*/ 2368649 h 6858000"/>
              <a:gd name="connsiteX36-25271" fmla="*/ 5311338 w 6127689"/>
              <a:gd name="connsiteY36-25272" fmla="*/ 2404034 h 6858000"/>
              <a:gd name="connsiteX37-25273" fmla="*/ 5338366 w 6127689"/>
              <a:gd name="connsiteY37-25274" fmla="*/ 2465052 h 6858000"/>
              <a:gd name="connsiteX38-25275" fmla="*/ 5371263 w 6127689"/>
              <a:gd name="connsiteY38-25276" fmla="*/ 2586413 h 6858000"/>
              <a:gd name="connsiteX39-25277" fmla="*/ 5407503 w 6127689"/>
              <a:gd name="connsiteY39-25278" fmla="*/ 2786290 h 6858000"/>
              <a:gd name="connsiteX40-25279" fmla="*/ 5407356 w 6127689"/>
              <a:gd name="connsiteY40-25280" fmla="*/ 2787545 h 6858000"/>
              <a:gd name="connsiteX41-25281" fmla="*/ 5411130 w 6127689"/>
              <a:gd name="connsiteY41-25282" fmla="*/ 2788640 h 6858000"/>
              <a:gd name="connsiteX42-25283" fmla="*/ 5416439 w 6127689"/>
              <a:gd name="connsiteY42-25284" fmla="*/ 2805666 h 6858000"/>
              <a:gd name="connsiteX43-25285" fmla="*/ 5418542 w 6127689"/>
              <a:gd name="connsiteY43-25286" fmla="*/ 2817745 h 6858000"/>
              <a:gd name="connsiteX44-25287" fmla="*/ 5457023 w 6127689"/>
              <a:gd name="connsiteY44-25288" fmla="*/ 2858292 h 6858000"/>
              <a:gd name="connsiteX45-25289" fmla="*/ 5479298 w 6127689"/>
              <a:gd name="connsiteY45-25290" fmla="*/ 2947791 h 6858000"/>
              <a:gd name="connsiteX46-25291" fmla="*/ 5481770 w 6127689"/>
              <a:gd name="connsiteY46-25292" fmla="*/ 2951352 h 6858000"/>
              <a:gd name="connsiteX47-25293" fmla="*/ 5482045 w 6127689"/>
              <a:gd name="connsiteY47-25294" fmla="*/ 2984371 h 6858000"/>
              <a:gd name="connsiteX48-25295" fmla="*/ 5482415 w 6127689"/>
              <a:gd name="connsiteY48-25296" fmla="*/ 3004079 h 6858000"/>
              <a:gd name="connsiteX49-25297" fmla="*/ 5503944 w 6127689"/>
              <a:gd name="connsiteY49-25298" fmla="*/ 3123335 h 6858000"/>
              <a:gd name="connsiteX50-25299" fmla="*/ 5516007 w 6127689"/>
              <a:gd name="connsiteY50-25300" fmla="*/ 3258473 h 6858000"/>
              <a:gd name="connsiteX51-25301" fmla="*/ 5566839 w 6127689"/>
              <a:gd name="connsiteY51-25302" fmla="*/ 3345295 h 6858000"/>
              <a:gd name="connsiteX52-25303" fmla="*/ 5589758 w 6127689"/>
              <a:gd name="connsiteY52-25304" fmla="*/ 3506453 h 6858000"/>
              <a:gd name="connsiteX53-25305" fmla="*/ 5596144 w 6127689"/>
              <a:gd name="connsiteY53-25306" fmla="*/ 3534624 h 6858000"/>
              <a:gd name="connsiteX54-25307" fmla="*/ 5597750 w 6127689"/>
              <a:gd name="connsiteY54-25308" fmla="*/ 3534129 h 6858000"/>
              <a:gd name="connsiteX55-25309" fmla="*/ 5599700 w 6127689"/>
              <a:gd name="connsiteY55-25310" fmla="*/ 3547221 h 6858000"/>
              <a:gd name="connsiteX56-25311" fmla="*/ 5615031 w 6127689"/>
              <a:gd name="connsiteY56-25312" fmla="*/ 3557482 h 6858000"/>
              <a:gd name="connsiteX57-25313" fmla="*/ 5618377 w 6127689"/>
              <a:gd name="connsiteY57-25314" fmla="*/ 3588431 h 6858000"/>
              <a:gd name="connsiteX58-25315" fmla="*/ 5612155 w 6127689"/>
              <a:gd name="connsiteY58-25316" fmla="*/ 3589869 h 6858000"/>
              <a:gd name="connsiteX59-25317" fmla="*/ 5620843 w 6127689"/>
              <a:gd name="connsiteY59-25318" fmla="*/ 3606745 h 6858000"/>
              <a:gd name="connsiteX60-25319" fmla="*/ 5655472 w 6127689"/>
              <a:gd name="connsiteY60-25320" fmla="*/ 3678877 h 6858000"/>
              <a:gd name="connsiteX61-25321" fmla="*/ 5683015 w 6127689"/>
              <a:gd name="connsiteY61-25322" fmla="*/ 3762025 h 6858000"/>
              <a:gd name="connsiteX62-25323" fmla="*/ 5696643 w 6127689"/>
              <a:gd name="connsiteY62-25324" fmla="*/ 3773888 h 6858000"/>
              <a:gd name="connsiteX63-25325" fmla="*/ 5699203 w 6127689"/>
              <a:gd name="connsiteY63-25326" fmla="*/ 3775823 h 6858000"/>
              <a:gd name="connsiteX64-25327" fmla="*/ 5704824 w 6127689"/>
              <a:gd name="connsiteY64-25328" fmla="*/ 3785966 h 6858000"/>
              <a:gd name="connsiteX65-25329" fmla="*/ 5733539 w 6127689"/>
              <a:gd name="connsiteY65-25330" fmla="*/ 3818457 h 6858000"/>
              <a:gd name="connsiteX66-25331" fmla="*/ 5768491 w 6127689"/>
              <a:gd name="connsiteY66-25332" fmla="*/ 3914399 h 6858000"/>
              <a:gd name="connsiteX67-25333" fmla="*/ 5793123 w 6127689"/>
              <a:gd name="connsiteY67-25334" fmla="*/ 3969952 h 6858000"/>
              <a:gd name="connsiteX68-25335" fmla="*/ 5808321 w 6127689"/>
              <a:gd name="connsiteY68-25336" fmla="*/ 3988153 h 6858000"/>
              <a:gd name="connsiteX69-25337" fmla="*/ 5825621 w 6127689"/>
              <a:gd name="connsiteY69-25338" fmla="*/ 4015525 h 6858000"/>
              <a:gd name="connsiteX70-25339" fmla="*/ 5860672 w 6127689"/>
              <a:gd name="connsiteY70-25340" fmla="*/ 4061579 h 6858000"/>
              <a:gd name="connsiteX71-25341" fmla="*/ 5872173 w 6127689"/>
              <a:gd name="connsiteY71-25342" fmla="*/ 4088497 h 6858000"/>
              <a:gd name="connsiteX72-25343" fmla="*/ 5883705 w 6127689"/>
              <a:gd name="connsiteY72-25344" fmla="*/ 4101899 h 6858000"/>
              <a:gd name="connsiteX73-25345" fmla="*/ 5894095 w 6127689"/>
              <a:gd name="connsiteY73-25346" fmla="*/ 4128857 h 6858000"/>
              <a:gd name="connsiteX74-25347" fmla="*/ 5898339 w 6127689"/>
              <a:gd name="connsiteY74-25348" fmla="*/ 4140800 h 6858000"/>
              <a:gd name="connsiteX75-25349" fmla="*/ 5903513 w 6127689"/>
              <a:gd name="connsiteY75-25350" fmla="*/ 4187661 h 6858000"/>
              <a:gd name="connsiteX76-25351" fmla="*/ 5917114 w 6127689"/>
              <a:gd name="connsiteY76-25352" fmla="*/ 4213096 h 6858000"/>
              <a:gd name="connsiteX77-25353" fmla="*/ 5924233 w 6127689"/>
              <a:gd name="connsiteY77-25354" fmla="*/ 4242060 h 6858000"/>
              <a:gd name="connsiteX78-25355" fmla="*/ 5928910 w 6127689"/>
              <a:gd name="connsiteY78-25356" fmla="*/ 4300973 h 6858000"/>
              <a:gd name="connsiteX79-25357" fmla="*/ 5939320 w 6127689"/>
              <a:gd name="connsiteY79-25358" fmla="*/ 4340435 h 6858000"/>
              <a:gd name="connsiteX80-25359" fmla="*/ 5946705 w 6127689"/>
              <a:gd name="connsiteY80-25360" fmla="*/ 4428051 h 6858000"/>
              <a:gd name="connsiteX81-25361" fmla="*/ 5949261 w 6127689"/>
              <a:gd name="connsiteY81-25362" fmla="*/ 4449185 h 6858000"/>
              <a:gd name="connsiteX82-25363" fmla="*/ 5957504 w 6127689"/>
              <a:gd name="connsiteY82-25364" fmla="*/ 4465911 h 6858000"/>
              <a:gd name="connsiteX83-25365" fmla="*/ 5964689 w 6127689"/>
              <a:gd name="connsiteY83-25366" fmla="*/ 4468532 h 6858000"/>
              <a:gd name="connsiteX84-25367" fmla="*/ 5967062 w 6127689"/>
              <a:gd name="connsiteY84-25368" fmla="*/ 4479923 h 6858000"/>
              <a:gd name="connsiteX85-25369" fmla="*/ 5968960 w 6127689"/>
              <a:gd name="connsiteY85-25370" fmla="*/ 4482655 h 6858000"/>
              <a:gd name="connsiteX86-25371" fmla="*/ 5978567 w 6127689"/>
              <a:gd name="connsiteY86-25372" fmla="*/ 4498605 h 6858000"/>
              <a:gd name="connsiteX87-25373" fmla="*/ 5980106 w 6127689"/>
              <a:gd name="connsiteY87-25374" fmla="*/ 4585087 h 6858000"/>
              <a:gd name="connsiteX88-25375" fmla="*/ 5998138 w 6127689"/>
              <a:gd name="connsiteY88-25376" fmla="*/ 4697518 h 6858000"/>
              <a:gd name="connsiteX89-25377" fmla="*/ 6013516 w 6127689"/>
              <a:gd name="connsiteY89-25378" fmla="*/ 4786619 h 6858000"/>
              <a:gd name="connsiteX90-25379" fmla="*/ 6025404 w 6127689"/>
              <a:gd name="connsiteY90-25380" fmla="*/ 4858148 h 6858000"/>
              <a:gd name="connsiteX91-25381" fmla="*/ 6007749 w 6127689"/>
              <a:gd name="connsiteY91-25382" fmla="*/ 4964715 h 6858000"/>
              <a:gd name="connsiteX92-25383" fmla="*/ 6005269 w 6127689"/>
              <a:gd name="connsiteY92-25384" fmla="*/ 5150567 h 6858000"/>
              <a:gd name="connsiteX93-25385" fmla="*/ 6001127 w 6127689"/>
              <a:gd name="connsiteY93-25386" fmla="*/ 5164609 h 6858000"/>
              <a:gd name="connsiteX94-25387" fmla="*/ 5996647 w 6127689"/>
              <a:gd name="connsiteY94-25388" fmla="*/ 5185640 h 6858000"/>
              <a:gd name="connsiteX95-25389" fmla="*/ 5998514 w 6127689"/>
              <a:gd name="connsiteY95-25390" fmla="*/ 5189673 h 6858000"/>
              <a:gd name="connsiteX96-25391" fmla="*/ 6018409 w 6127689"/>
              <a:gd name="connsiteY96-25392" fmla="*/ 5227157 h 6858000"/>
              <a:gd name="connsiteX97-25393" fmla="*/ 6036748 w 6127689"/>
              <a:gd name="connsiteY97-25394" fmla="*/ 5322752 h 6858000"/>
              <a:gd name="connsiteX98-25395" fmla="*/ 6036943 w 6127689"/>
              <a:gd name="connsiteY98-25396" fmla="*/ 5329480 h 6858000"/>
              <a:gd name="connsiteX99-25397" fmla="*/ 6037236 w 6127689"/>
              <a:gd name="connsiteY99-25398" fmla="*/ 5329634 h 6858000"/>
              <a:gd name="connsiteX100-25399" fmla="*/ 6038019 w 6127689"/>
              <a:gd name="connsiteY100-25400" fmla="*/ 5336764 h 6858000"/>
              <a:gd name="connsiteX101-25401" fmla="*/ 6037298 w 6127689"/>
              <a:gd name="connsiteY101-25402" fmla="*/ 5341753 h 6858000"/>
              <a:gd name="connsiteX102-25403" fmla="*/ 6037677 w 6127689"/>
              <a:gd name="connsiteY102-25404" fmla="*/ 5354807 h 6858000"/>
              <a:gd name="connsiteX103-25405" fmla="*/ 6039728 w 6127689"/>
              <a:gd name="connsiteY103-25406" fmla="*/ 5359416 h 6858000"/>
              <a:gd name="connsiteX104-25407" fmla="*/ 6043311 w 6127689"/>
              <a:gd name="connsiteY104-25408" fmla="*/ 5361407 h 6858000"/>
              <a:gd name="connsiteX105-25409" fmla="*/ 6042954 w 6127689"/>
              <a:gd name="connsiteY105-25410" fmla="*/ 5362576 h 6858000"/>
              <a:gd name="connsiteX106-25411" fmla="*/ 6053435 w 6127689"/>
              <a:gd name="connsiteY106-25412" fmla="*/ 5387547 h 6858000"/>
              <a:gd name="connsiteX107-25413" fmla="*/ 6065933 w 6127689"/>
              <a:gd name="connsiteY107-25414" fmla="*/ 5443002 h 6858000"/>
              <a:gd name="connsiteX108-25415" fmla="*/ 6068640 w 6127689"/>
              <a:gd name="connsiteY108-25416" fmla="*/ 5474503 h 6858000"/>
              <a:gd name="connsiteX109-25417" fmla="*/ 6080922 w 6127689"/>
              <a:gd name="connsiteY109-25418" fmla="*/ 5561070 h 6858000"/>
              <a:gd name="connsiteX110-25419" fmla="*/ 6096949 w 6127689"/>
              <a:gd name="connsiteY110-25420" fmla="*/ 5648179 h 6858000"/>
              <a:gd name="connsiteX111-25421" fmla="*/ 6125703 w 6127689"/>
              <a:gd name="connsiteY111-25422" fmla="*/ 5692894 h 6858000"/>
              <a:gd name="connsiteX112-25423" fmla="*/ 6126670 w 6127689"/>
              <a:gd name="connsiteY112-25424" fmla="*/ 5697882 h 6858000"/>
              <a:gd name="connsiteX113-25425" fmla="*/ 6124061 w 6127689"/>
              <a:gd name="connsiteY113-25426" fmla="*/ 5710294 h 6858000"/>
              <a:gd name="connsiteX114-25427" fmla="*/ 6122213 w 6127689"/>
              <a:gd name="connsiteY114-25428" fmla="*/ 5714762 h 6858000"/>
              <a:gd name="connsiteX115-25429" fmla="*/ 6121353 w 6127689"/>
              <a:gd name="connsiteY115-25430" fmla="*/ 5721725 h 6858000"/>
              <a:gd name="connsiteX116-25431" fmla="*/ 6121607 w 6127689"/>
              <a:gd name="connsiteY116-25432" fmla="*/ 5721959 h 6858000"/>
              <a:gd name="connsiteX117-25433" fmla="*/ 6120262 w 6127689"/>
              <a:gd name="connsiteY117-25434" fmla="*/ 5728358 h 6858000"/>
              <a:gd name="connsiteX118-25435" fmla="*/ 6127024 w 6127689"/>
              <a:gd name="connsiteY118-25436" fmla="*/ 5786902 h 6858000"/>
              <a:gd name="connsiteX119-25437" fmla="*/ 6127519 w 6127689"/>
              <a:gd name="connsiteY119-25438" fmla="*/ 5865775 h 6858000"/>
              <a:gd name="connsiteX120-25439" fmla="*/ 6119217 w 6127689"/>
              <a:gd name="connsiteY120-25440" fmla="*/ 5888542 h 6858000"/>
              <a:gd name="connsiteX121-25441" fmla="*/ 6102493 w 6127689"/>
              <a:gd name="connsiteY121-25442" fmla="*/ 5928602 h 6858000"/>
              <a:gd name="connsiteX122-25443" fmla="*/ 6056863 w 6127689"/>
              <a:gd name="connsiteY122-25444" fmla="*/ 6000643 h 6858000"/>
              <a:gd name="connsiteX123-25445" fmla="*/ 6045436 w 6127689"/>
              <a:gd name="connsiteY123-25446" fmla="*/ 6124480 h 6858000"/>
              <a:gd name="connsiteX124-25447" fmla="*/ 6030489 w 6127689"/>
              <a:gd name="connsiteY124-25448" fmla="*/ 6317666 h 6858000"/>
              <a:gd name="connsiteX125-25449" fmla="*/ 6007492 w 6127689"/>
              <a:gd name="connsiteY125-25450" fmla="*/ 6440818 h 6858000"/>
              <a:gd name="connsiteX126-25451" fmla="*/ 6009467 w 6127689"/>
              <a:gd name="connsiteY126-25452" fmla="*/ 6487076 h 6858000"/>
              <a:gd name="connsiteX127-25453" fmla="*/ 5995064 w 6127689"/>
              <a:gd name="connsiteY127-25454" fmla="*/ 6540791 h 6858000"/>
              <a:gd name="connsiteX128-25455" fmla="*/ 5996309 w 6127689"/>
              <a:gd name="connsiteY128-25456" fmla="*/ 6543961 h 6858000"/>
              <a:gd name="connsiteX129-25457" fmla="*/ 5996048 w 6127689"/>
              <a:gd name="connsiteY129-25458" fmla="*/ 6555444 h 6858000"/>
              <a:gd name="connsiteX130-25459" fmla="*/ 6002524 w 6127689"/>
              <a:gd name="connsiteY130-25460" fmla="*/ 6560188 h 6858000"/>
              <a:gd name="connsiteX131-25461" fmla="*/ 6006823 w 6127689"/>
              <a:gd name="connsiteY131-25462" fmla="*/ 6578546 h 6858000"/>
              <a:gd name="connsiteX132-25463" fmla="*/ 6004510 w 6127689"/>
              <a:gd name="connsiteY132-25464" fmla="*/ 6599256 h 6858000"/>
              <a:gd name="connsiteX133-25465" fmla="*/ 5986207 w 6127689"/>
              <a:gd name="connsiteY133-25466" fmla="*/ 6695855 h 6858000"/>
              <a:gd name="connsiteX134-25467" fmla="*/ 5979428 w 6127689"/>
              <a:gd name="connsiteY134-25468" fmla="*/ 6754678 h 6858000"/>
              <a:gd name="connsiteX135-25469" fmla="*/ 5983398 w 6127689"/>
              <a:gd name="connsiteY135-25470" fmla="*/ 6778641 h 6858000"/>
              <a:gd name="connsiteX136-25471" fmla="*/ 5984543 w 6127689"/>
              <a:gd name="connsiteY136-25472" fmla="*/ 6811016 h 6858000"/>
              <a:gd name="connsiteX137-25473" fmla="*/ 5981802 w 6127689"/>
              <a:gd name="connsiteY137-25474" fmla="*/ 6838578 h 6858000"/>
              <a:gd name="connsiteX138-25475" fmla="*/ 5979671 w 6127689"/>
              <a:gd name="connsiteY138-25476" fmla="*/ 6858000 h 6858000"/>
              <a:gd name="connsiteX139-25477" fmla="*/ 0 w 6127689"/>
              <a:gd name="connsiteY139-25478" fmla="*/ 6858000 h 6858000"/>
              <a:gd name="connsiteX140-25479" fmla="*/ 0 w 6127689"/>
              <a:gd name="connsiteY140-25480" fmla="*/ 0 h 6858000"/>
              <a:gd name="connsiteX0-25481" fmla="*/ 0 w 6127689"/>
              <a:gd name="connsiteY0-25482" fmla="*/ 0 h 6858000"/>
              <a:gd name="connsiteX1-25483" fmla="*/ 4965888 w 6127689"/>
              <a:gd name="connsiteY1-25484" fmla="*/ 0 h 6858000"/>
              <a:gd name="connsiteX2-25485" fmla="*/ 4967767 w 6127689"/>
              <a:gd name="connsiteY2-25486" fmla="*/ 7930 h 6858000"/>
              <a:gd name="connsiteX3-25487" fmla="*/ 4979444 w 6127689"/>
              <a:gd name="connsiteY3-25488" fmla="*/ 43921 h 6858000"/>
              <a:gd name="connsiteX4-25489" fmla="*/ 5021173 w 6127689"/>
              <a:gd name="connsiteY4-25490" fmla="*/ 123738 h 6858000"/>
              <a:gd name="connsiteX5-25491" fmla="*/ 5075458 w 6127689"/>
              <a:gd name="connsiteY5-25492" fmla="*/ 264355 h 6858000"/>
              <a:gd name="connsiteX6-25493" fmla="*/ 5081175 w 6127689"/>
              <a:gd name="connsiteY6-25494" fmla="*/ 277448 h 6858000"/>
              <a:gd name="connsiteX7-25495" fmla="*/ 5097011 w 6127689"/>
              <a:gd name="connsiteY7-25496" fmla="*/ 355616 h 6858000"/>
              <a:gd name="connsiteX8-25497" fmla="*/ 5130982 w 6127689"/>
              <a:gd name="connsiteY8-25498" fmla="*/ 412030 h 6858000"/>
              <a:gd name="connsiteX9-25499" fmla="*/ 5153000 w 6127689"/>
              <a:gd name="connsiteY9-25500" fmla="*/ 507134 h 6858000"/>
              <a:gd name="connsiteX10-25501" fmla="*/ 5171282 w 6127689"/>
              <a:gd name="connsiteY10-25502" fmla="*/ 602071 h 6858000"/>
              <a:gd name="connsiteX11-25503" fmla="*/ 5176196 w 6127689"/>
              <a:gd name="connsiteY11-25504" fmla="*/ 636822 h 6858000"/>
              <a:gd name="connsiteX12-25505" fmla="*/ 5189051 w 6127689"/>
              <a:gd name="connsiteY12-25506" fmla="*/ 782518 h 6858000"/>
              <a:gd name="connsiteX13-25507" fmla="*/ 5210428 w 6127689"/>
              <a:gd name="connsiteY13-25508" fmla="*/ 815772 h 6858000"/>
              <a:gd name="connsiteX14-25509" fmla="*/ 5221088 w 6127689"/>
              <a:gd name="connsiteY14-25510" fmla="*/ 860193 h 6858000"/>
              <a:gd name="connsiteX15-25511" fmla="*/ 5230806 w 6127689"/>
              <a:gd name="connsiteY15-25512" fmla="*/ 961354 h 6858000"/>
              <a:gd name="connsiteX16-25513" fmla="*/ 5201018 w 6127689"/>
              <a:gd name="connsiteY16-25514" fmla="*/ 1095027 h 6858000"/>
              <a:gd name="connsiteX17-25515" fmla="*/ 5202153 w 6127689"/>
              <a:gd name="connsiteY17-25516" fmla="*/ 1133224 h 6858000"/>
              <a:gd name="connsiteX18-25517" fmla="*/ 5207370 w 6127689"/>
              <a:gd name="connsiteY18-25518" fmla="*/ 1138097 h 6858000"/>
              <a:gd name="connsiteX19-25519" fmla="*/ 5189234 w 6127689"/>
              <a:gd name="connsiteY19-25520" fmla="*/ 1193495 h 6858000"/>
              <a:gd name="connsiteX20-25521" fmla="*/ 5202769 w 6127689"/>
              <a:gd name="connsiteY20-25522" fmla="*/ 1269450 h 6858000"/>
              <a:gd name="connsiteX21-25523" fmla="*/ 5225968 w 6127689"/>
              <a:gd name="connsiteY21-25524" fmla="*/ 1357994 h 6858000"/>
              <a:gd name="connsiteX22-25525" fmla="*/ 5233819 w 6127689"/>
              <a:gd name="connsiteY22-25526" fmla="*/ 1380922 h 6858000"/>
              <a:gd name="connsiteX23-25527" fmla="*/ 5237226 w 6127689"/>
              <a:gd name="connsiteY23-25528" fmla="*/ 1441327 h 6858000"/>
              <a:gd name="connsiteX24-25529" fmla="*/ 5255653 w 6127689"/>
              <a:gd name="connsiteY24-25530" fmla="*/ 1524712 h 6858000"/>
              <a:gd name="connsiteX25-25531" fmla="*/ 5263491 w 6127689"/>
              <a:gd name="connsiteY25-25532" fmla="*/ 1642938 h 6858000"/>
              <a:gd name="connsiteX26-25533" fmla="*/ 5261314 w 6127689"/>
              <a:gd name="connsiteY26-25534" fmla="*/ 1689177 h 6858000"/>
              <a:gd name="connsiteX27-25535" fmla="*/ 5259788 w 6127689"/>
              <a:gd name="connsiteY27-25536" fmla="*/ 1768516 h 6858000"/>
              <a:gd name="connsiteX28-25537" fmla="*/ 5255696 w 6127689"/>
              <a:gd name="connsiteY28-25538" fmla="*/ 1953770 h 6858000"/>
              <a:gd name="connsiteX29-25539" fmla="*/ 5252592 w 6127689"/>
              <a:gd name="connsiteY29-25540" fmla="*/ 2092210 h 6858000"/>
              <a:gd name="connsiteX30-25541" fmla="*/ 5264303 w 6127689"/>
              <a:gd name="connsiteY30-25542" fmla="*/ 2225157 h 6858000"/>
              <a:gd name="connsiteX31-25543" fmla="*/ 5254949 w 6127689"/>
              <a:gd name="connsiteY31-25544" fmla="*/ 2236160 h 6858000"/>
              <a:gd name="connsiteX32-25545" fmla="*/ 5250104 w 6127689"/>
              <a:gd name="connsiteY32-25546" fmla="*/ 2249166 h 6858000"/>
              <a:gd name="connsiteX33-25547" fmla="*/ 5251214 w 6127689"/>
              <a:gd name="connsiteY33-25548" fmla="*/ 2250944 h 6858000"/>
              <a:gd name="connsiteX34-25549" fmla="*/ 5250644 w 6127689"/>
              <a:gd name="connsiteY34-25550" fmla="*/ 2266619 h 6858000"/>
              <a:gd name="connsiteX35-25551" fmla="*/ 5293877 w 6127689"/>
              <a:gd name="connsiteY35-25552" fmla="*/ 2368649 h 6858000"/>
              <a:gd name="connsiteX36-25553" fmla="*/ 5311338 w 6127689"/>
              <a:gd name="connsiteY36-25554" fmla="*/ 2404034 h 6858000"/>
              <a:gd name="connsiteX37-25555" fmla="*/ 5338366 w 6127689"/>
              <a:gd name="connsiteY37-25556" fmla="*/ 2465052 h 6858000"/>
              <a:gd name="connsiteX38-25557" fmla="*/ 5371263 w 6127689"/>
              <a:gd name="connsiteY38-25558" fmla="*/ 2586413 h 6858000"/>
              <a:gd name="connsiteX39-25559" fmla="*/ 5407503 w 6127689"/>
              <a:gd name="connsiteY39-25560" fmla="*/ 2786290 h 6858000"/>
              <a:gd name="connsiteX40-25561" fmla="*/ 5407356 w 6127689"/>
              <a:gd name="connsiteY40-25562" fmla="*/ 2787545 h 6858000"/>
              <a:gd name="connsiteX41-25563" fmla="*/ 5411130 w 6127689"/>
              <a:gd name="connsiteY41-25564" fmla="*/ 2788640 h 6858000"/>
              <a:gd name="connsiteX42-25565" fmla="*/ 5416439 w 6127689"/>
              <a:gd name="connsiteY42-25566" fmla="*/ 2805666 h 6858000"/>
              <a:gd name="connsiteX43-25567" fmla="*/ 5457023 w 6127689"/>
              <a:gd name="connsiteY43-25568" fmla="*/ 2858292 h 6858000"/>
              <a:gd name="connsiteX44-25569" fmla="*/ 5479298 w 6127689"/>
              <a:gd name="connsiteY44-25570" fmla="*/ 2947791 h 6858000"/>
              <a:gd name="connsiteX45-25571" fmla="*/ 5481770 w 6127689"/>
              <a:gd name="connsiteY45-25572" fmla="*/ 2951352 h 6858000"/>
              <a:gd name="connsiteX46-25573" fmla="*/ 5482045 w 6127689"/>
              <a:gd name="connsiteY46-25574" fmla="*/ 2984371 h 6858000"/>
              <a:gd name="connsiteX47-25575" fmla="*/ 5482415 w 6127689"/>
              <a:gd name="connsiteY47-25576" fmla="*/ 3004079 h 6858000"/>
              <a:gd name="connsiteX48-25577" fmla="*/ 5503944 w 6127689"/>
              <a:gd name="connsiteY48-25578" fmla="*/ 3123335 h 6858000"/>
              <a:gd name="connsiteX49-25579" fmla="*/ 5516007 w 6127689"/>
              <a:gd name="connsiteY49-25580" fmla="*/ 3258473 h 6858000"/>
              <a:gd name="connsiteX50-25581" fmla="*/ 5566839 w 6127689"/>
              <a:gd name="connsiteY50-25582" fmla="*/ 3345295 h 6858000"/>
              <a:gd name="connsiteX51-25583" fmla="*/ 5589758 w 6127689"/>
              <a:gd name="connsiteY51-25584" fmla="*/ 3506453 h 6858000"/>
              <a:gd name="connsiteX52-25585" fmla="*/ 5596144 w 6127689"/>
              <a:gd name="connsiteY52-25586" fmla="*/ 3534624 h 6858000"/>
              <a:gd name="connsiteX53-25587" fmla="*/ 5597750 w 6127689"/>
              <a:gd name="connsiteY53-25588" fmla="*/ 3534129 h 6858000"/>
              <a:gd name="connsiteX54-25589" fmla="*/ 5599700 w 6127689"/>
              <a:gd name="connsiteY54-25590" fmla="*/ 3547221 h 6858000"/>
              <a:gd name="connsiteX55-25591" fmla="*/ 5615031 w 6127689"/>
              <a:gd name="connsiteY55-25592" fmla="*/ 3557482 h 6858000"/>
              <a:gd name="connsiteX56-25593" fmla="*/ 5618377 w 6127689"/>
              <a:gd name="connsiteY56-25594" fmla="*/ 3588431 h 6858000"/>
              <a:gd name="connsiteX57-25595" fmla="*/ 5612155 w 6127689"/>
              <a:gd name="connsiteY57-25596" fmla="*/ 3589869 h 6858000"/>
              <a:gd name="connsiteX58-25597" fmla="*/ 5620843 w 6127689"/>
              <a:gd name="connsiteY58-25598" fmla="*/ 3606745 h 6858000"/>
              <a:gd name="connsiteX59-25599" fmla="*/ 5655472 w 6127689"/>
              <a:gd name="connsiteY59-25600" fmla="*/ 3678877 h 6858000"/>
              <a:gd name="connsiteX60-25601" fmla="*/ 5683015 w 6127689"/>
              <a:gd name="connsiteY60-25602" fmla="*/ 3762025 h 6858000"/>
              <a:gd name="connsiteX61-25603" fmla="*/ 5696643 w 6127689"/>
              <a:gd name="connsiteY61-25604" fmla="*/ 3773888 h 6858000"/>
              <a:gd name="connsiteX62-25605" fmla="*/ 5699203 w 6127689"/>
              <a:gd name="connsiteY62-25606" fmla="*/ 3775823 h 6858000"/>
              <a:gd name="connsiteX63-25607" fmla="*/ 5704824 w 6127689"/>
              <a:gd name="connsiteY63-25608" fmla="*/ 3785966 h 6858000"/>
              <a:gd name="connsiteX64-25609" fmla="*/ 5733539 w 6127689"/>
              <a:gd name="connsiteY64-25610" fmla="*/ 3818457 h 6858000"/>
              <a:gd name="connsiteX65-25611" fmla="*/ 5768491 w 6127689"/>
              <a:gd name="connsiteY65-25612" fmla="*/ 3914399 h 6858000"/>
              <a:gd name="connsiteX66-25613" fmla="*/ 5793123 w 6127689"/>
              <a:gd name="connsiteY66-25614" fmla="*/ 3969952 h 6858000"/>
              <a:gd name="connsiteX67-25615" fmla="*/ 5808321 w 6127689"/>
              <a:gd name="connsiteY67-25616" fmla="*/ 3988153 h 6858000"/>
              <a:gd name="connsiteX68-25617" fmla="*/ 5825621 w 6127689"/>
              <a:gd name="connsiteY68-25618" fmla="*/ 4015525 h 6858000"/>
              <a:gd name="connsiteX69-25619" fmla="*/ 5860672 w 6127689"/>
              <a:gd name="connsiteY69-25620" fmla="*/ 4061579 h 6858000"/>
              <a:gd name="connsiteX70-25621" fmla="*/ 5872173 w 6127689"/>
              <a:gd name="connsiteY70-25622" fmla="*/ 4088497 h 6858000"/>
              <a:gd name="connsiteX71-25623" fmla="*/ 5883705 w 6127689"/>
              <a:gd name="connsiteY71-25624" fmla="*/ 4101899 h 6858000"/>
              <a:gd name="connsiteX72-25625" fmla="*/ 5894095 w 6127689"/>
              <a:gd name="connsiteY72-25626" fmla="*/ 4128857 h 6858000"/>
              <a:gd name="connsiteX73-25627" fmla="*/ 5898339 w 6127689"/>
              <a:gd name="connsiteY73-25628" fmla="*/ 4140800 h 6858000"/>
              <a:gd name="connsiteX74-25629" fmla="*/ 5903513 w 6127689"/>
              <a:gd name="connsiteY74-25630" fmla="*/ 4187661 h 6858000"/>
              <a:gd name="connsiteX75-25631" fmla="*/ 5917114 w 6127689"/>
              <a:gd name="connsiteY75-25632" fmla="*/ 4213096 h 6858000"/>
              <a:gd name="connsiteX76-25633" fmla="*/ 5924233 w 6127689"/>
              <a:gd name="connsiteY76-25634" fmla="*/ 4242060 h 6858000"/>
              <a:gd name="connsiteX77-25635" fmla="*/ 5928910 w 6127689"/>
              <a:gd name="connsiteY77-25636" fmla="*/ 4300973 h 6858000"/>
              <a:gd name="connsiteX78-25637" fmla="*/ 5939320 w 6127689"/>
              <a:gd name="connsiteY78-25638" fmla="*/ 4340435 h 6858000"/>
              <a:gd name="connsiteX79-25639" fmla="*/ 5946705 w 6127689"/>
              <a:gd name="connsiteY79-25640" fmla="*/ 4428051 h 6858000"/>
              <a:gd name="connsiteX80-25641" fmla="*/ 5949261 w 6127689"/>
              <a:gd name="connsiteY80-25642" fmla="*/ 4449185 h 6858000"/>
              <a:gd name="connsiteX81-25643" fmla="*/ 5957504 w 6127689"/>
              <a:gd name="connsiteY81-25644" fmla="*/ 4465911 h 6858000"/>
              <a:gd name="connsiteX82-25645" fmla="*/ 5964689 w 6127689"/>
              <a:gd name="connsiteY82-25646" fmla="*/ 4468532 h 6858000"/>
              <a:gd name="connsiteX83-25647" fmla="*/ 5967062 w 6127689"/>
              <a:gd name="connsiteY83-25648" fmla="*/ 4479923 h 6858000"/>
              <a:gd name="connsiteX84-25649" fmla="*/ 5968960 w 6127689"/>
              <a:gd name="connsiteY84-25650" fmla="*/ 4482655 h 6858000"/>
              <a:gd name="connsiteX85-25651" fmla="*/ 5978567 w 6127689"/>
              <a:gd name="connsiteY85-25652" fmla="*/ 4498605 h 6858000"/>
              <a:gd name="connsiteX86-25653" fmla="*/ 5980106 w 6127689"/>
              <a:gd name="connsiteY86-25654" fmla="*/ 4585087 h 6858000"/>
              <a:gd name="connsiteX87-25655" fmla="*/ 5998138 w 6127689"/>
              <a:gd name="connsiteY87-25656" fmla="*/ 4697518 h 6858000"/>
              <a:gd name="connsiteX88-25657" fmla="*/ 6013516 w 6127689"/>
              <a:gd name="connsiteY88-25658" fmla="*/ 4786619 h 6858000"/>
              <a:gd name="connsiteX89-25659" fmla="*/ 6025404 w 6127689"/>
              <a:gd name="connsiteY89-25660" fmla="*/ 4858148 h 6858000"/>
              <a:gd name="connsiteX90-25661" fmla="*/ 6007749 w 6127689"/>
              <a:gd name="connsiteY90-25662" fmla="*/ 4964715 h 6858000"/>
              <a:gd name="connsiteX91-25663" fmla="*/ 6005269 w 6127689"/>
              <a:gd name="connsiteY91-25664" fmla="*/ 5150567 h 6858000"/>
              <a:gd name="connsiteX92-25665" fmla="*/ 6001127 w 6127689"/>
              <a:gd name="connsiteY92-25666" fmla="*/ 5164609 h 6858000"/>
              <a:gd name="connsiteX93-25667" fmla="*/ 5996647 w 6127689"/>
              <a:gd name="connsiteY93-25668" fmla="*/ 5185640 h 6858000"/>
              <a:gd name="connsiteX94-25669" fmla="*/ 5998514 w 6127689"/>
              <a:gd name="connsiteY94-25670" fmla="*/ 5189673 h 6858000"/>
              <a:gd name="connsiteX95-25671" fmla="*/ 6018409 w 6127689"/>
              <a:gd name="connsiteY95-25672" fmla="*/ 5227157 h 6858000"/>
              <a:gd name="connsiteX96-25673" fmla="*/ 6036748 w 6127689"/>
              <a:gd name="connsiteY96-25674" fmla="*/ 5322752 h 6858000"/>
              <a:gd name="connsiteX97-25675" fmla="*/ 6036943 w 6127689"/>
              <a:gd name="connsiteY97-25676" fmla="*/ 5329480 h 6858000"/>
              <a:gd name="connsiteX98-25677" fmla="*/ 6037236 w 6127689"/>
              <a:gd name="connsiteY98-25678" fmla="*/ 5329634 h 6858000"/>
              <a:gd name="connsiteX99-25679" fmla="*/ 6038019 w 6127689"/>
              <a:gd name="connsiteY99-25680" fmla="*/ 5336764 h 6858000"/>
              <a:gd name="connsiteX100-25681" fmla="*/ 6037298 w 6127689"/>
              <a:gd name="connsiteY100-25682" fmla="*/ 5341753 h 6858000"/>
              <a:gd name="connsiteX101-25683" fmla="*/ 6037677 w 6127689"/>
              <a:gd name="connsiteY101-25684" fmla="*/ 5354807 h 6858000"/>
              <a:gd name="connsiteX102-25685" fmla="*/ 6039728 w 6127689"/>
              <a:gd name="connsiteY102-25686" fmla="*/ 5359416 h 6858000"/>
              <a:gd name="connsiteX103-25687" fmla="*/ 6043311 w 6127689"/>
              <a:gd name="connsiteY103-25688" fmla="*/ 5361407 h 6858000"/>
              <a:gd name="connsiteX104-25689" fmla="*/ 6042954 w 6127689"/>
              <a:gd name="connsiteY104-25690" fmla="*/ 5362576 h 6858000"/>
              <a:gd name="connsiteX105-25691" fmla="*/ 6053435 w 6127689"/>
              <a:gd name="connsiteY105-25692" fmla="*/ 5387547 h 6858000"/>
              <a:gd name="connsiteX106-25693" fmla="*/ 6065933 w 6127689"/>
              <a:gd name="connsiteY106-25694" fmla="*/ 5443002 h 6858000"/>
              <a:gd name="connsiteX107-25695" fmla="*/ 6068640 w 6127689"/>
              <a:gd name="connsiteY107-25696" fmla="*/ 5474503 h 6858000"/>
              <a:gd name="connsiteX108-25697" fmla="*/ 6080922 w 6127689"/>
              <a:gd name="connsiteY108-25698" fmla="*/ 5561070 h 6858000"/>
              <a:gd name="connsiteX109-25699" fmla="*/ 6096949 w 6127689"/>
              <a:gd name="connsiteY109-25700" fmla="*/ 5648179 h 6858000"/>
              <a:gd name="connsiteX110-25701" fmla="*/ 6125703 w 6127689"/>
              <a:gd name="connsiteY110-25702" fmla="*/ 5692894 h 6858000"/>
              <a:gd name="connsiteX111-25703" fmla="*/ 6126670 w 6127689"/>
              <a:gd name="connsiteY111-25704" fmla="*/ 5697882 h 6858000"/>
              <a:gd name="connsiteX112-25705" fmla="*/ 6124061 w 6127689"/>
              <a:gd name="connsiteY112-25706" fmla="*/ 5710294 h 6858000"/>
              <a:gd name="connsiteX113-25707" fmla="*/ 6122213 w 6127689"/>
              <a:gd name="connsiteY113-25708" fmla="*/ 5714762 h 6858000"/>
              <a:gd name="connsiteX114-25709" fmla="*/ 6121353 w 6127689"/>
              <a:gd name="connsiteY114-25710" fmla="*/ 5721725 h 6858000"/>
              <a:gd name="connsiteX115-25711" fmla="*/ 6121607 w 6127689"/>
              <a:gd name="connsiteY115-25712" fmla="*/ 5721959 h 6858000"/>
              <a:gd name="connsiteX116-25713" fmla="*/ 6120262 w 6127689"/>
              <a:gd name="connsiteY116-25714" fmla="*/ 5728358 h 6858000"/>
              <a:gd name="connsiteX117-25715" fmla="*/ 6127024 w 6127689"/>
              <a:gd name="connsiteY117-25716" fmla="*/ 5786902 h 6858000"/>
              <a:gd name="connsiteX118-25717" fmla="*/ 6127519 w 6127689"/>
              <a:gd name="connsiteY118-25718" fmla="*/ 5865775 h 6858000"/>
              <a:gd name="connsiteX119-25719" fmla="*/ 6119217 w 6127689"/>
              <a:gd name="connsiteY119-25720" fmla="*/ 5888542 h 6858000"/>
              <a:gd name="connsiteX120-25721" fmla="*/ 6102493 w 6127689"/>
              <a:gd name="connsiteY120-25722" fmla="*/ 5928602 h 6858000"/>
              <a:gd name="connsiteX121-25723" fmla="*/ 6056863 w 6127689"/>
              <a:gd name="connsiteY121-25724" fmla="*/ 6000643 h 6858000"/>
              <a:gd name="connsiteX122-25725" fmla="*/ 6045436 w 6127689"/>
              <a:gd name="connsiteY122-25726" fmla="*/ 6124480 h 6858000"/>
              <a:gd name="connsiteX123-25727" fmla="*/ 6030489 w 6127689"/>
              <a:gd name="connsiteY123-25728" fmla="*/ 6317666 h 6858000"/>
              <a:gd name="connsiteX124-25729" fmla="*/ 6007492 w 6127689"/>
              <a:gd name="connsiteY124-25730" fmla="*/ 6440818 h 6858000"/>
              <a:gd name="connsiteX125-25731" fmla="*/ 6009467 w 6127689"/>
              <a:gd name="connsiteY125-25732" fmla="*/ 6487076 h 6858000"/>
              <a:gd name="connsiteX126-25733" fmla="*/ 5995064 w 6127689"/>
              <a:gd name="connsiteY126-25734" fmla="*/ 6540791 h 6858000"/>
              <a:gd name="connsiteX127-25735" fmla="*/ 5996309 w 6127689"/>
              <a:gd name="connsiteY127-25736" fmla="*/ 6543961 h 6858000"/>
              <a:gd name="connsiteX128-25737" fmla="*/ 5996048 w 6127689"/>
              <a:gd name="connsiteY128-25738" fmla="*/ 6555444 h 6858000"/>
              <a:gd name="connsiteX129-25739" fmla="*/ 6002524 w 6127689"/>
              <a:gd name="connsiteY129-25740" fmla="*/ 6560188 h 6858000"/>
              <a:gd name="connsiteX130-25741" fmla="*/ 6006823 w 6127689"/>
              <a:gd name="connsiteY130-25742" fmla="*/ 6578546 h 6858000"/>
              <a:gd name="connsiteX131-25743" fmla="*/ 6004510 w 6127689"/>
              <a:gd name="connsiteY131-25744" fmla="*/ 6599256 h 6858000"/>
              <a:gd name="connsiteX132-25745" fmla="*/ 5986207 w 6127689"/>
              <a:gd name="connsiteY132-25746" fmla="*/ 6695855 h 6858000"/>
              <a:gd name="connsiteX133-25747" fmla="*/ 5979428 w 6127689"/>
              <a:gd name="connsiteY133-25748" fmla="*/ 6754678 h 6858000"/>
              <a:gd name="connsiteX134-25749" fmla="*/ 5983398 w 6127689"/>
              <a:gd name="connsiteY134-25750" fmla="*/ 6778641 h 6858000"/>
              <a:gd name="connsiteX135-25751" fmla="*/ 5984543 w 6127689"/>
              <a:gd name="connsiteY135-25752" fmla="*/ 6811016 h 6858000"/>
              <a:gd name="connsiteX136-25753" fmla="*/ 5981802 w 6127689"/>
              <a:gd name="connsiteY136-25754" fmla="*/ 6838578 h 6858000"/>
              <a:gd name="connsiteX137-25755" fmla="*/ 5979671 w 6127689"/>
              <a:gd name="connsiteY137-25756" fmla="*/ 6858000 h 6858000"/>
              <a:gd name="connsiteX138-25757" fmla="*/ 0 w 6127689"/>
              <a:gd name="connsiteY138-25758" fmla="*/ 6858000 h 6858000"/>
              <a:gd name="connsiteX139-25759" fmla="*/ 0 w 6127689"/>
              <a:gd name="connsiteY139-25760" fmla="*/ 0 h 6858000"/>
              <a:gd name="connsiteX0-25761" fmla="*/ 0 w 6127689"/>
              <a:gd name="connsiteY0-25762" fmla="*/ 0 h 6858000"/>
              <a:gd name="connsiteX1-25763" fmla="*/ 4965888 w 6127689"/>
              <a:gd name="connsiteY1-25764" fmla="*/ 0 h 6858000"/>
              <a:gd name="connsiteX2-25765" fmla="*/ 4967767 w 6127689"/>
              <a:gd name="connsiteY2-25766" fmla="*/ 7930 h 6858000"/>
              <a:gd name="connsiteX3-25767" fmla="*/ 4979444 w 6127689"/>
              <a:gd name="connsiteY3-25768" fmla="*/ 43921 h 6858000"/>
              <a:gd name="connsiteX4-25769" fmla="*/ 5021173 w 6127689"/>
              <a:gd name="connsiteY4-25770" fmla="*/ 123738 h 6858000"/>
              <a:gd name="connsiteX5-25771" fmla="*/ 5075458 w 6127689"/>
              <a:gd name="connsiteY5-25772" fmla="*/ 264355 h 6858000"/>
              <a:gd name="connsiteX6-25773" fmla="*/ 5081175 w 6127689"/>
              <a:gd name="connsiteY6-25774" fmla="*/ 277448 h 6858000"/>
              <a:gd name="connsiteX7-25775" fmla="*/ 5097011 w 6127689"/>
              <a:gd name="connsiteY7-25776" fmla="*/ 355616 h 6858000"/>
              <a:gd name="connsiteX8-25777" fmla="*/ 5130982 w 6127689"/>
              <a:gd name="connsiteY8-25778" fmla="*/ 412030 h 6858000"/>
              <a:gd name="connsiteX9-25779" fmla="*/ 5153000 w 6127689"/>
              <a:gd name="connsiteY9-25780" fmla="*/ 507134 h 6858000"/>
              <a:gd name="connsiteX10-25781" fmla="*/ 5171282 w 6127689"/>
              <a:gd name="connsiteY10-25782" fmla="*/ 602071 h 6858000"/>
              <a:gd name="connsiteX11-25783" fmla="*/ 5176196 w 6127689"/>
              <a:gd name="connsiteY11-25784" fmla="*/ 636822 h 6858000"/>
              <a:gd name="connsiteX12-25785" fmla="*/ 5189051 w 6127689"/>
              <a:gd name="connsiteY12-25786" fmla="*/ 782518 h 6858000"/>
              <a:gd name="connsiteX13-25787" fmla="*/ 5210428 w 6127689"/>
              <a:gd name="connsiteY13-25788" fmla="*/ 815772 h 6858000"/>
              <a:gd name="connsiteX14-25789" fmla="*/ 5221088 w 6127689"/>
              <a:gd name="connsiteY14-25790" fmla="*/ 860193 h 6858000"/>
              <a:gd name="connsiteX15-25791" fmla="*/ 5230806 w 6127689"/>
              <a:gd name="connsiteY15-25792" fmla="*/ 961354 h 6858000"/>
              <a:gd name="connsiteX16-25793" fmla="*/ 5201018 w 6127689"/>
              <a:gd name="connsiteY16-25794" fmla="*/ 1095027 h 6858000"/>
              <a:gd name="connsiteX17-25795" fmla="*/ 5202153 w 6127689"/>
              <a:gd name="connsiteY17-25796" fmla="*/ 1133224 h 6858000"/>
              <a:gd name="connsiteX18-25797" fmla="*/ 5207370 w 6127689"/>
              <a:gd name="connsiteY18-25798" fmla="*/ 1138097 h 6858000"/>
              <a:gd name="connsiteX19-25799" fmla="*/ 5189234 w 6127689"/>
              <a:gd name="connsiteY19-25800" fmla="*/ 1193495 h 6858000"/>
              <a:gd name="connsiteX20-25801" fmla="*/ 5202769 w 6127689"/>
              <a:gd name="connsiteY20-25802" fmla="*/ 1269450 h 6858000"/>
              <a:gd name="connsiteX21-25803" fmla="*/ 5225968 w 6127689"/>
              <a:gd name="connsiteY21-25804" fmla="*/ 1357994 h 6858000"/>
              <a:gd name="connsiteX22-25805" fmla="*/ 5233819 w 6127689"/>
              <a:gd name="connsiteY22-25806" fmla="*/ 1380922 h 6858000"/>
              <a:gd name="connsiteX23-25807" fmla="*/ 5237226 w 6127689"/>
              <a:gd name="connsiteY23-25808" fmla="*/ 1441327 h 6858000"/>
              <a:gd name="connsiteX24-25809" fmla="*/ 5255653 w 6127689"/>
              <a:gd name="connsiteY24-25810" fmla="*/ 1524712 h 6858000"/>
              <a:gd name="connsiteX25-25811" fmla="*/ 5263491 w 6127689"/>
              <a:gd name="connsiteY25-25812" fmla="*/ 1642938 h 6858000"/>
              <a:gd name="connsiteX26-25813" fmla="*/ 5261314 w 6127689"/>
              <a:gd name="connsiteY26-25814" fmla="*/ 1689177 h 6858000"/>
              <a:gd name="connsiteX27-25815" fmla="*/ 5259788 w 6127689"/>
              <a:gd name="connsiteY27-25816" fmla="*/ 1768516 h 6858000"/>
              <a:gd name="connsiteX28-25817" fmla="*/ 5255696 w 6127689"/>
              <a:gd name="connsiteY28-25818" fmla="*/ 1953770 h 6858000"/>
              <a:gd name="connsiteX29-25819" fmla="*/ 5252592 w 6127689"/>
              <a:gd name="connsiteY29-25820" fmla="*/ 2092210 h 6858000"/>
              <a:gd name="connsiteX30-25821" fmla="*/ 5264303 w 6127689"/>
              <a:gd name="connsiteY30-25822" fmla="*/ 2225157 h 6858000"/>
              <a:gd name="connsiteX31-25823" fmla="*/ 5254949 w 6127689"/>
              <a:gd name="connsiteY31-25824" fmla="*/ 2236160 h 6858000"/>
              <a:gd name="connsiteX32-25825" fmla="*/ 5250104 w 6127689"/>
              <a:gd name="connsiteY32-25826" fmla="*/ 2249166 h 6858000"/>
              <a:gd name="connsiteX33-25827" fmla="*/ 5251214 w 6127689"/>
              <a:gd name="connsiteY33-25828" fmla="*/ 2250944 h 6858000"/>
              <a:gd name="connsiteX34-25829" fmla="*/ 5250644 w 6127689"/>
              <a:gd name="connsiteY34-25830" fmla="*/ 2266619 h 6858000"/>
              <a:gd name="connsiteX35-25831" fmla="*/ 5293877 w 6127689"/>
              <a:gd name="connsiteY35-25832" fmla="*/ 2368649 h 6858000"/>
              <a:gd name="connsiteX36-25833" fmla="*/ 5311338 w 6127689"/>
              <a:gd name="connsiteY36-25834" fmla="*/ 2404034 h 6858000"/>
              <a:gd name="connsiteX37-25835" fmla="*/ 5338366 w 6127689"/>
              <a:gd name="connsiteY37-25836" fmla="*/ 2465052 h 6858000"/>
              <a:gd name="connsiteX38-25837" fmla="*/ 5371263 w 6127689"/>
              <a:gd name="connsiteY38-25838" fmla="*/ 2586413 h 6858000"/>
              <a:gd name="connsiteX39-25839" fmla="*/ 5407503 w 6127689"/>
              <a:gd name="connsiteY39-25840" fmla="*/ 2786290 h 6858000"/>
              <a:gd name="connsiteX40-25841" fmla="*/ 5407356 w 6127689"/>
              <a:gd name="connsiteY40-25842" fmla="*/ 2787545 h 6858000"/>
              <a:gd name="connsiteX41-25843" fmla="*/ 5411130 w 6127689"/>
              <a:gd name="connsiteY41-25844" fmla="*/ 2788640 h 6858000"/>
              <a:gd name="connsiteX42-25845" fmla="*/ 5416439 w 6127689"/>
              <a:gd name="connsiteY42-25846" fmla="*/ 2805666 h 6858000"/>
              <a:gd name="connsiteX43-25847" fmla="*/ 5457023 w 6127689"/>
              <a:gd name="connsiteY43-25848" fmla="*/ 2858292 h 6858000"/>
              <a:gd name="connsiteX44-25849" fmla="*/ 5479298 w 6127689"/>
              <a:gd name="connsiteY44-25850" fmla="*/ 2947791 h 6858000"/>
              <a:gd name="connsiteX45-25851" fmla="*/ 5481770 w 6127689"/>
              <a:gd name="connsiteY45-25852" fmla="*/ 2951352 h 6858000"/>
              <a:gd name="connsiteX46-25853" fmla="*/ 5482045 w 6127689"/>
              <a:gd name="connsiteY46-25854" fmla="*/ 2984371 h 6858000"/>
              <a:gd name="connsiteX47-25855" fmla="*/ 5482415 w 6127689"/>
              <a:gd name="connsiteY47-25856" fmla="*/ 3004079 h 6858000"/>
              <a:gd name="connsiteX48-25857" fmla="*/ 5503944 w 6127689"/>
              <a:gd name="connsiteY48-25858" fmla="*/ 3123335 h 6858000"/>
              <a:gd name="connsiteX49-25859" fmla="*/ 5516007 w 6127689"/>
              <a:gd name="connsiteY49-25860" fmla="*/ 3258473 h 6858000"/>
              <a:gd name="connsiteX50-25861" fmla="*/ 5566839 w 6127689"/>
              <a:gd name="connsiteY50-25862" fmla="*/ 3345295 h 6858000"/>
              <a:gd name="connsiteX51-25863" fmla="*/ 5589758 w 6127689"/>
              <a:gd name="connsiteY51-25864" fmla="*/ 3506453 h 6858000"/>
              <a:gd name="connsiteX52-25865" fmla="*/ 5596144 w 6127689"/>
              <a:gd name="connsiteY52-25866" fmla="*/ 3534624 h 6858000"/>
              <a:gd name="connsiteX53-25867" fmla="*/ 5597750 w 6127689"/>
              <a:gd name="connsiteY53-25868" fmla="*/ 3534129 h 6858000"/>
              <a:gd name="connsiteX54-25869" fmla="*/ 5599700 w 6127689"/>
              <a:gd name="connsiteY54-25870" fmla="*/ 3547221 h 6858000"/>
              <a:gd name="connsiteX55-25871" fmla="*/ 5615031 w 6127689"/>
              <a:gd name="connsiteY55-25872" fmla="*/ 3557482 h 6858000"/>
              <a:gd name="connsiteX56-25873" fmla="*/ 5618377 w 6127689"/>
              <a:gd name="connsiteY56-25874" fmla="*/ 3588431 h 6858000"/>
              <a:gd name="connsiteX57-25875" fmla="*/ 5612155 w 6127689"/>
              <a:gd name="connsiteY57-25876" fmla="*/ 3589869 h 6858000"/>
              <a:gd name="connsiteX58-25877" fmla="*/ 5620843 w 6127689"/>
              <a:gd name="connsiteY58-25878" fmla="*/ 3606745 h 6858000"/>
              <a:gd name="connsiteX59-25879" fmla="*/ 5655472 w 6127689"/>
              <a:gd name="connsiteY59-25880" fmla="*/ 3678877 h 6858000"/>
              <a:gd name="connsiteX60-25881" fmla="*/ 5683015 w 6127689"/>
              <a:gd name="connsiteY60-25882" fmla="*/ 3762025 h 6858000"/>
              <a:gd name="connsiteX61-25883" fmla="*/ 5696643 w 6127689"/>
              <a:gd name="connsiteY61-25884" fmla="*/ 3773888 h 6858000"/>
              <a:gd name="connsiteX62-25885" fmla="*/ 5699203 w 6127689"/>
              <a:gd name="connsiteY62-25886" fmla="*/ 3775823 h 6858000"/>
              <a:gd name="connsiteX63-25887" fmla="*/ 5704824 w 6127689"/>
              <a:gd name="connsiteY63-25888" fmla="*/ 3785966 h 6858000"/>
              <a:gd name="connsiteX64-25889" fmla="*/ 5733539 w 6127689"/>
              <a:gd name="connsiteY64-25890" fmla="*/ 3818457 h 6858000"/>
              <a:gd name="connsiteX65-25891" fmla="*/ 5768491 w 6127689"/>
              <a:gd name="connsiteY65-25892" fmla="*/ 3914399 h 6858000"/>
              <a:gd name="connsiteX66-25893" fmla="*/ 5793123 w 6127689"/>
              <a:gd name="connsiteY66-25894" fmla="*/ 3969952 h 6858000"/>
              <a:gd name="connsiteX67-25895" fmla="*/ 5808321 w 6127689"/>
              <a:gd name="connsiteY67-25896" fmla="*/ 3988153 h 6858000"/>
              <a:gd name="connsiteX68-25897" fmla="*/ 5825621 w 6127689"/>
              <a:gd name="connsiteY68-25898" fmla="*/ 4015525 h 6858000"/>
              <a:gd name="connsiteX69-25899" fmla="*/ 5860672 w 6127689"/>
              <a:gd name="connsiteY69-25900" fmla="*/ 4061579 h 6858000"/>
              <a:gd name="connsiteX70-25901" fmla="*/ 5872173 w 6127689"/>
              <a:gd name="connsiteY70-25902" fmla="*/ 4088497 h 6858000"/>
              <a:gd name="connsiteX71-25903" fmla="*/ 5883705 w 6127689"/>
              <a:gd name="connsiteY71-25904" fmla="*/ 4101899 h 6858000"/>
              <a:gd name="connsiteX72-25905" fmla="*/ 5894095 w 6127689"/>
              <a:gd name="connsiteY72-25906" fmla="*/ 4128857 h 6858000"/>
              <a:gd name="connsiteX73-25907" fmla="*/ 5898339 w 6127689"/>
              <a:gd name="connsiteY73-25908" fmla="*/ 4140800 h 6858000"/>
              <a:gd name="connsiteX74-25909" fmla="*/ 5903513 w 6127689"/>
              <a:gd name="connsiteY74-25910" fmla="*/ 4187661 h 6858000"/>
              <a:gd name="connsiteX75-25911" fmla="*/ 5917114 w 6127689"/>
              <a:gd name="connsiteY75-25912" fmla="*/ 4213096 h 6858000"/>
              <a:gd name="connsiteX76-25913" fmla="*/ 5924233 w 6127689"/>
              <a:gd name="connsiteY76-25914" fmla="*/ 4242060 h 6858000"/>
              <a:gd name="connsiteX77-25915" fmla="*/ 5928910 w 6127689"/>
              <a:gd name="connsiteY77-25916" fmla="*/ 4300973 h 6858000"/>
              <a:gd name="connsiteX78-25917" fmla="*/ 5939320 w 6127689"/>
              <a:gd name="connsiteY78-25918" fmla="*/ 4340435 h 6858000"/>
              <a:gd name="connsiteX79-25919" fmla="*/ 5946705 w 6127689"/>
              <a:gd name="connsiteY79-25920" fmla="*/ 4428051 h 6858000"/>
              <a:gd name="connsiteX80-25921" fmla="*/ 5949261 w 6127689"/>
              <a:gd name="connsiteY80-25922" fmla="*/ 4449185 h 6858000"/>
              <a:gd name="connsiteX81-25923" fmla="*/ 5957504 w 6127689"/>
              <a:gd name="connsiteY81-25924" fmla="*/ 4465911 h 6858000"/>
              <a:gd name="connsiteX82-25925" fmla="*/ 5964689 w 6127689"/>
              <a:gd name="connsiteY82-25926" fmla="*/ 4468532 h 6858000"/>
              <a:gd name="connsiteX83-25927" fmla="*/ 5967062 w 6127689"/>
              <a:gd name="connsiteY83-25928" fmla="*/ 4479923 h 6858000"/>
              <a:gd name="connsiteX84-25929" fmla="*/ 5968960 w 6127689"/>
              <a:gd name="connsiteY84-25930" fmla="*/ 4482655 h 6858000"/>
              <a:gd name="connsiteX85-25931" fmla="*/ 5980106 w 6127689"/>
              <a:gd name="connsiteY85-25932" fmla="*/ 4585087 h 6858000"/>
              <a:gd name="connsiteX86-25933" fmla="*/ 5998138 w 6127689"/>
              <a:gd name="connsiteY86-25934" fmla="*/ 4697518 h 6858000"/>
              <a:gd name="connsiteX87-25935" fmla="*/ 6013516 w 6127689"/>
              <a:gd name="connsiteY87-25936" fmla="*/ 4786619 h 6858000"/>
              <a:gd name="connsiteX88-25937" fmla="*/ 6025404 w 6127689"/>
              <a:gd name="connsiteY88-25938" fmla="*/ 4858148 h 6858000"/>
              <a:gd name="connsiteX89-25939" fmla="*/ 6007749 w 6127689"/>
              <a:gd name="connsiteY89-25940" fmla="*/ 4964715 h 6858000"/>
              <a:gd name="connsiteX90-25941" fmla="*/ 6005269 w 6127689"/>
              <a:gd name="connsiteY90-25942" fmla="*/ 5150567 h 6858000"/>
              <a:gd name="connsiteX91-25943" fmla="*/ 6001127 w 6127689"/>
              <a:gd name="connsiteY91-25944" fmla="*/ 5164609 h 6858000"/>
              <a:gd name="connsiteX92-25945" fmla="*/ 5996647 w 6127689"/>
              <a:gd name="connsiteY92-25946" fmla="*/ 5185640 h 6858000"/>
              <a:gd name="connsiteX93-25947" fmla="*/ 5998514 w 6127689"/>
              <a:gd name="connsiteY93-25948" fmla="*/ 5189673 h 6858000"/>
              <a:gd name="connsiteX94-25949" fmla="*/ 6018409 w 6127689"/>
              <a:gd name="connsiteY94-25950" fmla="*/ 5227157 h 6858000"/>
              <a:gd name="connsiteX95-25951" fmla="*/ 6036748 w 6127689"/>
              <a:gd name="connsiteY95-25952" fmla="*/ 5322752 h 6858000"/>
              <a:gd name="connsiteX96-25953" fmla="*/ 6036943 w 6127689"/>
              <a:gd name="connsiteY96-25954" fmla="*/ 5329480 h 6858000"/>
              <a:gd name="connsiteX97-25955" fmla="*/ 6037236 w 6127689"/>
              <a:gd name="connsiteY97-25956" fmla="*/ 5329634 h 6858000"/>
              <a:gd name="connsiteX98-25957" fmla="*/ 6038019 w 6127689"/>
              <a:gd name="connsiteY98-25958" fmla="*/ 5336764 h 6858000"/>
              <a:gd name="connsiteX99-25959" fmla="*/ 6037298 w 6127689"/>
              <a:gd name="connsiteY99-25960" fmla="*/ 5341753 h 6858000"/>
              <a:gd name="connsiteX100-25961" fmla="*/ 6037677 w 6127689"/>
              <a:gd name="connsiteY100-25962" fmla="*/ 5354807 h 6858000"/>
              <a:gd name="connsiteX101-25963" fmla="*/ 6039728 w 6127689"/>
              <a:gd name="connsiteY101-25964" fmla="*/ 5359416 h 6858000"/>
              <a:gd name="connsiteX102-25965" fmla="*/ 6043311 w 6127689"/>
              <a:gd name="connsiteY102-25966" fmla="*/ 5361407 h 6858000"/>
              <a:gd name="connsiteX103-25967" fmla="*/ 6042954 w 6127689"/>
              <a:gd name="connsiteY103-25968" fmla="*/ 5362576 h 6858000"/>
              <a:gd name="connsiteX104-25969" fmla="*/ 6053435 w 6127689"/>
              <a:gd name="connsiteY104-25970" fmla="*/ 5387547 h 6858000"/>
              <a:gd name="connsiteX105-25971" fmla="*/ 6065933 w 6127689"/>
              <a:gd name="connsiteY105-25972" fmla="*/ 5443002 h 6858000"/>
              <a:gd name="connsiteX106-25973" fmla="*/ 6068640 w 6127689"/>
              <a:gd name="connsiteY106-25974" fmla="*/ 5474503 h 6858000"/>
              <a:gd name="connsiteX107-25975" fmla="*/ 6080922 w 6127689"/>
              <a:gd name="connsiteY107-25976" fmla="*/ 5561070 h 6858000"/>
              <a:gd name="connsiteX108-25977" fmla="*/ 6096949 w 6127689"/>
              <a:gd name="connsiteY108-25978" fmla="*/ 5648179 h 6858000"/>
              <a:gd name="connsiteX109-25979" fmla="*/ 6125703 w 6127689"/>
              <a:gd name="connsiteY109-25980" fmla="*/ 5692894 h 6858000"/>
              <a:gd name="connsiteX110-25981" fmla="*/ 6126670 w 6127689"/>
              <a:gd name="connsiteY110-25982" fmla="*/ 5697882 h 6858000"/>
              <a:gd name="connsiteX111-25983" fmla="*/ 6124061 w 6127689"/>
              <a:gd name="connsiteY111-25984" fmla="*/ 5710294 h 6858000"/>
              <a:gd name="connsiteX112-25985" fmla="*/ 6122213 w 6127689"/>
              <a:gd name="connsiteY112-25986" fmla="*/ 5714762 h 6858000"/>
              <a:gd name="connsiteX113-25987" fmla="*/ 6121353 w 6127689"/>
              <a:gd name="connsiteY113-25988" fmla="*/ 5721725 h 6858000"/>
              <a:gd name="connsiteX114-25989" fmla="*/ 6121607 w 6127689"/>
              <a:gd name="connsiteY114-25990" fmla="*/ 5721959 h 6858000"/>
              <a:gd name="connsiteX115-25991" fmla="*/ 6120262 w 6127689"/>
              <a:gd name="connsiteY115-25992" fmla="*/ 5728358 h 6858000"/>
              <a:gd name="connsiteX116-25993" fmla="*/ 6127024 w 6127689"/>
              <a:gd name="connsiteY116-25994" fmla="*/ 5786902 h 6858000"/>
              <a:gd name="connsiteX117-25995" fmla="*/ 6127519 w 6127689"/>
              <a:gd name="connsiteY117-25996" fmla="*/ 5865775 h 6858000"/>
              <a:gd name="connsiteX118-25997" fmla="*/ 6119217 w 6127689"/>
              <a:gd name="connsiteY118-25998" fmla="*/ 5888542 h 6858000"/>
              <a:gd name="connsiteX119-25999" fmla="*/ 6102493 w 6127689"/>
              <a:gd name="connsiteY119-26000" fmla="*/ 5928602 h 6858000"/>
              <a:gd name="connsiteX120-26001" fmla="*/ 6056863 w 6127689"/>
              <a:gd name="connsiteY120-26002" fmla="*/ 6000643 h 6858000"/>
              <a:gd name="connsiteX121-26003" fmla="*/ 6045436 w 6127689"/>
              <a:gd name="connsiteY121-26004" fmla="*/ 6124480 h 6858000"/>
              <a:gd name="connsiteX122-26005" fmla="*/ 6030489 w 6127689"/>
              <a:gd name="connsiteY122-26006" fmla="*/ 6317666 h 6858000"/>
              <a:gd name="connsiteX123-26007" fmla="*/ 6007492 w 6127689"/>
              <a:gd name="connsiteY123-26008" fmla="*/ 6440818 h 6858000"/>
              <a:gd name="connsiteX124-26009" fmla="*/ 6009467 w 6127689"/>
              <a:gd name="connsiteY124-26010" fmla="*/ 6487076 h 6858000"/>
              <a:gd name="connsiteX125-26011" fmla="*/ 5995064 w 6127689"/>
              <a:gd name="connsiteY125-26012" fmla="*/ 6540791 h 6858000"/>
              <a:gd name="connsiteX126-26013" fmla="*/ 5996309 w 6127689"/>
              <a:gd name="connsiteY126-26014" fmla="*/ 6543961 h 6858000"/>
              <a:gd name="connsiteX127-26015" fmla="*/ 5996048 w 6127689"/>
              <a:gd name="connsiteY127-26016" fmla="*/ 6555444 h 6858000"/>
              <a:gd name="connsiteX128-26017" fmla="*/ 6002524 w 6127689"/>
              <a:gd name="connsiteY128-26018" fmla="*/ 6560188 h 6858000"/>
              <a:gd name="connsiteX129-26019" fmla="*/ 6006823 w 6127689"/>
              <a:gd name="connsiteY129-26020" fmla="*/ 6578546 h 6858000"/>
              <a:gd name="connsiteX130-26021" fmla="*/ 6004510 w 6127689"/>
              <a:gd name="connsiteY130-26022" fmla="*/ 6599256 h 6858000"/>
              <a:gd name="connsiteX131-26023" fmla="*/ 5986207 w 6127689"/>
              <a:gd name="connsiteY131-26024" fmla="*/ 6695855 h 6858000"/>
              <a:gd name="connsiteX132-26025" fmla="*/ 5979428 w 6127689"/>
              <a:gd name="connsiteY132-26026" fmla="*/ 6754678 h 6858000"/>
              <a:gd name="connsiteX133-26027" fmla="*/ 5983398 w 6127689"/>
              <a:gd name="connsiteY133-26028" fmla="*/ 6778641 h 6858000"/>
              <a:gd name="connsiteX134-26029" fmla="*/ 5984543 w 6127689"/>
              <a:gd name="connsiteY134-26030" fmla="*/ 6811016 h 6858000"/>
              <a:gd name="connsiteX135-26031" fmla="*/ 5981802 w 6127689"/>
              <a:gd name="connsiteY135-26032" fmla="*/ 6838578 h 6858000"/>
              <a:gd name="connsiteX136-26033" fmla="*/ 5979671 w 6127689"/>
              <a:gd name="connsiteY136-26034" fmla="*/ 6858000 h 6858000"/>
              <a:gd name="connsiteX137-26035" fmla="*/ 0 w 6127689"/>
              <a:gd name="connsiteY137-26036" fmla="*/ 6858000 h 6858000"/>
              <a:gd name="connsiteX138-26037" fmla="*/ 0 w 6127689"/>
              <a:gd name="connsiteY138-26038" fmla="*/ 0 h 6858000"/>
              <a:gd name="connsiteX0-26039" fmla="*/ 0 w 6127689"/>
              <a:gd name="connsiteY0-26040" fmla="*/ 0 h 6858000"/>
              <a:gd name="connsiteX1-26041" fmla="*/ 4965888 w 6127689"/>
              <a:gd name="connsiteY1-26042" fmla="*/ 0 h 6858000"/>
              <a:gd name="connsiteX2-26043" fmla="*/ 4967767 w 6127689"/>
              <a:gd name="connsiteY2-26044" fmla="*/ 7930 h 6858000"/>
              <a:gd name="connsiteX3-26045" fmla="*/ 4979444 w 6127689"/>
              <a:gd name="connsiteY3-26046" fmla="*/ 43921 h 6858000"/>
              <a:gd name="connsiteX4-26047" fmla="*/ 5021173 w 6127689"/>
              <a:gd name="connsiteY4-26048" fmla="*/ 123738 h 6858000"/>
              <a:gd name="connsiteX5-26049" fmla="*/ 5075458 w 6127689"/>
              <a:gd name="connsiteY5-26050" fmla="*/ 264355 h 6858000"/>
              <a:gd name="connsiteX6-26051" fmla="*/ 5081175 w 6127689"/>
              <a:gd name="connsiteY6-26052" fmla="*/ 277448 h 6858000"/>
              <a:gd name="connsiteX7-26053" fmla="*/ 5097011 w 6127689"/>
              <a:gd name="connsiteY7-26054" fmla="*/ 355616 h 6858000"/>
              <a:gd name="connsiteX8-26055" fmla="*/ 5130982 w 6127689"/>
              <a:gd name="connsiteY8-26056" fmla="*/ 412030 h 6858000"/>
              <a:gd name="connsiteX9-26057" fmla="*/ 5153000 w 6127689"/>
              <a:gd name="connsiteY9-26058" fmla="*/ 507134 h 6858000"/>
              <a:gd name="connsiteX10-26059" fmla="*/ 5171282 w 6127689"/>
              <a:gd name="connsiteY10-26060" fmla="*/ 602071 h 6858000"/>
              <a:gd name="connsiteX11-26061" fmla="*/ 5176196 w 6127689"/>
              <a:gd name="connsiteY11-26062" fmla="*/ 636822 h 6858000"/>
              <a:gd name="connsiteX12-26063" fmla="*/ 5189051 w 6127689"/>
              <a:gd name="connsiteY12-26064" fmla="*/ 782518 h 6858000"/>
              <a:gd name="connsiteX13-26065" fmla="*/ 5210428 w 6127689"/>
              <a:gd name="connsiteY13-26066" fmla="*/ 815772 h 6858000"/>
              <a:gd name="connsiteX14-26067" fmla="*/ 5221088 w 6127689"/>
              <a:gd name="connsiteY14-26068" fmla="*/ 860193 h 6858000"/>
              <a:gd name="connsiteX15-26069" fmla="*/ 5230806 w 6127689"/>
              <a:gd name="connsiteY15-26070" fmla="*/ 961354 h 6858000"/>
              <a:gd name="connsiteX16-26071" fmla="*/ 5201018 w 6127689"/>
              <a:gd name="connsiteY16-26072" fmla="*/ 1095027 h 6858000"/>
              <a:gd name="connsiteX17-26073" fmla="*/ 5202153 w 6127689"/>
              <a:gd name="connsiteY17-26074" fmla="*/ 1133224 h 6858000"/>
              <a:gd name="connsiteX18-26075" fmla="*/ 5207370 w 6127689"/>
              <a:gd name="connsiteY18-26076" fmla="*/ 1138097 h 6858000"/>
              <a:gd name="connsiteX19-26077" fmla="*/ 5189234 w 6127689"/>
              <a:gd name="connsiteY19-26078" fmla="*/ 1193495 h 6858000"/>
              <a:gd name="connsiteX20-26079" fmla="*/ 5202769 w 6127689"/>
              <a:gd name="connsiteY20-26080" fmla="*/ 1269450 h 6858000"/>
              <a:gd name="connsiteX21-26081" fmla="*/ 5225968 w 6127689"/>
              <a:gd name="connsiteY21-26082" fmla="*/ 1357994 h 6858000"/>
              <a:gd name="connsiteX22-26083" fmla="*/ 5233819 w 6127689"/>
              <a:gd name="connsiteY22-26084" fmla="*/ 1380922 h 6858000"/>
              <a:gd name="connsiteX23-26085" fmla="*/ 5237226 w 6127689"/>
              <a:gd name="connsiteY23-26086" fmla="*/ 1441327 h 6858000"/>
              <a:gd name="connsiteX24-26087" fmla="*/ 5255653 w 6127689"/>
              <a:gd name="connsiteY24-26088" fmla="*/ 1524712 h 6858000"/>
              <a:gd name="connsiteX25-26089" fmla="*/ 5263491 w 6127689"/>
              <a:gd name="connsiteY25-26090" fmla="*/ 1642938 h 6858000"/>
              <a:gd name="connsiteX26-26091" fmla="*/ 5261314 w 6127689"/>
              <a:gd name="connsiteY26-26092" fmla="*/ 1689177 h 6858000"/>
              <a:gd name="connsiteX27-26093" fmla="*/ 5259788 w 6127689"/>
              <a:gd name="connsiteY27-26094" fmla="*/ 1768516 h 6858000"/>
              <a:gd name="connsiteX28-26095" fmla="*/ 5255696 w 6127689"/>
              <a:gd name="connsiteY28-26096" fmla="*/ 1953770 h 6858000"/>
              <a:gd name="connsiteX29-26097" fmla="*/ 5252592 w 6127689"/>
              <a:gd name="connsiteY29-26098" fmla="*/ 2092210 h 6858000"/>
              <a:gd name="connsiteX30-26099" fmla="*/ 5264303 w 6127689"/>
              <a:gd name="connsiteY30-26100" fmla="*/ 2225157 h 6858000"/>
              <a:gd name="connsiteX31-26101" fmla="*/ 5254949 w 6127689"/>
              <a:gd name="connsiteY31-26102" fmla="*/ 2236160 h 6858000"/>
              <a:gd name="connsiteX32-26103" fmla="*/ 5250104 w 6127689"/>
              <a:gd name="connsiteY32-26104" fmla="*/ 2249166 h 6858000"/>
              <a:gd name="connsiteX33-26105" fmla="*/ 5251214 w 6127689"/>
              <a:gd name="connsiteY33-26106" fmla="*/ 2250944 h 6858000"/>
              <a:gd name="connsiteX34-26107" fmla="*/ 5250644 w 6127689"/>
              <a:gd name="connsiteY34-26108" fmla="*/ 2266619 h 6858000"/>
              <a:gd name="connsiteX35-26109" fmla="*/ 5293877 w 6127689"/>
              <a:gd name="connsiteY35-26110" fmla="*/ 2368649 h 6858000"/>
              <a:gd name="connsiteX36-26111" fmla="*/ 5311338 w 6127689"/>
              <a:gd name="connsiteY36-26112" fmla="*/ 2404034 h 6858000"/>
              <a:gd name="connsiteX37-26113" fmla="*/ 5338366 w 6127689"/>
              <a:gd name="connsiteY37-26114" fmla="*/ 2465052 h 6858000"/>
              <a:gd name="connsiteX38-26115" fmla="*/ 5371263 w 6127689"/>
              <a:gd name="connsiteY38-26116" fmla="*/ 2586413 h 6858000"/>
              <a:gd name="connsiteX39-26117" fmla="*/ 5407503 w 6127689"/>
              <a:gd name="connsiteY39-26118" fmla="*/ 2786290 h 6858000"/>
              <a:gd name="connsiteX40-26119" fmla="*/ 5407356 w 6127689"/>
              <a:gd name="connsiteY40-26120" fmla="*/ 2787545 h 6858000"/>
              <a:gd name="connsiteX41-26121" fmla="*/ 5411130 w 6127689"/>
              <a:gd name="connsiteY41-26122" fmla="*/ 2788640 h 6858000"/>
              <a:gd name="connsiteX42-26123" fmla="*/ 5416439 w 6127689"/>
              <a:gd name="connsiteY42-26124" fmla="*/ 2805666 h 6858000"/>
              <a:gd name="connsiteX43-26125" fmla="*/ 5457023 w 6127689"/>
              <a:gd name="connsiteY43-26126" fmla="*/ 2858292 h 6858000"/>
              <a:gd name="connsiteX44-26127" fmla="*/ 5479298 w 6127689"/>
              <a:gd name="connsiteY44-26128" fmla="*/ 2947791 h 6858000"/>
              <a:gd name="connsiteX45-26129" fmla="*/ 5481770 w 6127689"/>
              <a:gd name="connsiteY45-26130" fmla="*/ 2951352 h 6858000"/>
              <a:gd name="connsiteX46-26131" fmla="*/ 5482045 w 6127689"/>
              <a:gd name="connsiteY46-26132" fmla="*/ 2984371 h 6858000"/>
              <a:gd name="connsiteX47-26133" fmla="*/ 5482415 w 6127689"/>
              <a:gd name="connsiteY47-26134" fmla="*/ 3004079 h 6858000"/>
              <a:gd name="connsiteX48-26135" fmla="*/ 5503944 w 6127689"/>
              <a:gd name="connsiteY48-26136" fmla="*/ 3123335 h 6858000"/>
              <a:gd name="connsiteX49-26137" fmla="*/ 5516007 w 6127689"/>
              <a:gd name="connsiteY49-26138" fmla="*/ 3258473 h 6858000"/>
              <a:gd name="connsiteX50-26139" fmla="*/ 5566839 w 6127689"/>
              <a:gd name="connsiteY50-26140" fmla="*/ 3345295 h 6858000"/>
              <a:gd name="connsiteX51-26141" fmla="*/ 5589758 w 6127689"/>
              <a:gd name="connsiteY51-26142" fmla="*/ 3506453 h 6858000"/>
              <a:gd name="connsiteX52-26143" fmla="*/ 5596144 w 6127689"/>
              <a:gd name="connsiteY52-26144" fmla="*/ 3534624 h 6858000"/>
              <a:gd name="connsiteX53-26145" fmla="*/ 5597750 w 6127689"/>
              <a:gd name="connsiteY53-26146" fmla="*/ 3534129 h 6858000"/>
              <a:gd name="connsiteX54-26147" fmla="*/ 5599700 w 6127689"/>
              <a:gd name="connsiteY54-26148" fmla="*/ 3547221 h 6858000"/>
              <a:gd name="connsiteX55-26149" fmla="*/ 5615031 w 6127689"/>
              <a:gd name="connsiteY55-26150" fmla="*/ 3557482 h 6858000"/>
              <a:gd name="connsiteX56-26151" fmla="*/ 5618377 w 6127689"/>
              <a:gd name="connsiteY56-26152" fmla="*/ 3588431 h 6858000"/>
              <a:gd name="connsiteX57-26153" fmla="*/ 5612155 w 6127689"/>
              <a:gd name="connsiteY57-26154" fmla="*/ 3589869 h 6858000"/>
              <a:gd name="connsiteX58-26155" fmla="*/ 5620843 w 6127689"/>
              <a:gd name="connsiteY58-26156" fmla="*/ 3606745 h 6858000"/>
              <a:gd name="connsiteX59-26157" fmla="*/ 5655472 w 6127689"/>
              <a:gd name="connsiteY59-26158" fmla="*/ 3678877 h 6858000"/>
              <a:gd name="connsiteX60-26159" fmla="*/ 5683015 w 6127689"/>
              <a:gd name="connsiteY60-26160" fmla="*/ 3762025 h 6858000"/>
              <a:gd name="connsiteX61-26161" fmla="*/ 5696643 w 6127689"/>
              <a:gd name="connsiteY61-26162" fmla="*/ 3773888 h 6858000"/>
              <a:gd name="connsiteX62-26163" fmla="*/ 5699203 w 6127689"/>
              <a:gd name="connsiteY62-26164" fmla="*/ 3775823 h 6858000"/>
              <a:gd name="connsiteX63-26165" fmla="*/ 5704824 w 6127689"/>
              <a:gd name="connsiteY63-26166" fmla="*/ 3785966 h 6858000"/>
              <a:gd name="connsiteX64-26167" fmla="*/ 5733539 w 6127689"/>
              <a:gd name="connsiteY64-26168" fmla="*/ 3818457 h 6858000"/>
              <a:gd name="connsiteX65-26169" fmla="*/ 5768491 w 6127689"/>
              <a:gd name="connsiteY65-26170" fmla="*/ 3914399 h 6858000"/>
              <a:gd name="connsiteX66-26171" fmla="*/ 5793123 w 6127689"/>
              <a:gd name="connsiteY66-26172" fmla="*/ 3969952 h 6858000"/>
              <a:gd name="connsiteX67-26173" fmla="*/ 5808321 w 6127689"/>
              <a:gd name="connsiteY67-26174" fmla="*/ 3988153 h 6858000"/>
              <a:gd name="connsiteX68-26175" fmla="*/ 5825621 w 6127689"/>
              <a:gd name="connsiteY68-26176" fmla="*/ 4015525 h 6858000"/>
              <a:gd name="connsiteX69-26177" fmla="*/ 5860672 w 6127689"/>
              <a:gd name="connsiteY69-26178" fmla="*/ 4061579 h 6858000"/>
              <a:gd name="connsiteX70-26179" fmla="*/ 5872173 w 6127689"/>
              <a:gd name="connsiteY70-26180" fmla="*/ 4088497 h 6858000"/>
              <a:gd name="connsiteX71-26181" fmla="*/ 5883705 w 6127689"/>
              <a:gd name="connsiteY71-26182" fmla="*/ 4101899 h 6858000"/>
              <a:gd name="connsiteX72-26183" fmla="*/ 5894095 w 6127689"/>
              <a:gd name="connsiteY72-26184" fmla="*/ 4128857 h 6858000"/>
              <a:gd name="connsiteX73-26185" fmla="*/ 5898339 w 6127689"/>
              <a:gd name="connsiteY73-26186" fmla="*/ 4140800 h 6858000"/>
              <a:gd name="connsiteX74-26187" fmla="*/ 5903513 w 6127689"/>
              <a:gd name="connsiteY74-26188" fmla="*/ 4187661 h 6858000"/>
              <a:gd name="connsiteX75-26189" fmla="*/ 5917114 w 6127689"/>
              <a:gd name="connsiteY75-26190" fmla="*/ 4213096 h 6858000"/>
              <a:gd name="connsiteX76-26191" fmla="*/ 5924233 w 6127689"/>
              <a:gd name="connsiteY76-26192" fmla="*/ 4242060 h 6858000"/>
              <a:gd name="connsiteX77-26193" fmla="*/ 5928910 w 6127689"/>
              <a:gd name="connsiteY77-26194" fmla="*/ 4300973 h 6858000"/>
              <a:gd name="connsiteX78-26195" fmla="*/ 5939320 w 6127689"/>
              <a:gd name="connsiteY78-26196" fmla="*/ 4340435 h 6858000"/>
              <a:gd name="connsiteX79-26197" fmla="*/ 5946705 w 6127689"/>
              <a:gd name="connsiteY79-26198" fmla="*/ 4428051 h 6858000"/>
              <a:gd name="connsiteX80-26199" fmla="*/ 5949261 w 6127689"/>
              <a:gd name="connsiteY80-26200" fmla="*/ 4449185 h 6858000"/>
              <a:gd name="connsiteX81-26201" fmla="*/ 5957504 w 6127689"/>
              <a:gd name="connsiteY81-26202" fmla="*/ 4465911 h 6858000"/>
              <a:gd name="connsiteX82-26203" fmla="*/ 5967062 w 6127689"/>
              <a:gd name="connsiteY82-26204" fmla="*/ 4479923 h 6858000"/>
              <a:gd name="connsiteX83-26205" fmla="*/ 5968960 w 6127689"/>
              <a:gd name="connsiteY83-26206" fmla="*/ 4482655 h 6858000"/>
              <a:gd name="connsiteX84-26207" fmla="*/ 5980106 w 6127689"/>
              <a:gd name="connsiteY84-26208" fmla="*/ 4585087 h 6858000"/>
              <a:gd name="connsiteX85-26209" fmla="*/ 5998138 w 6127689"/>
              <a:gd name="connsiteY85-26210" fmla="*/ 4697518 h 6858000"/>
              <a:gd name="connsiteX86-26211" fmla="*/ 6013516 w 6127689"/>
              <a:gd name="connsiteY86-26212" fmla="*/ 4786619 h 6858000"/>
              <a:gd name="connsiteX87-26213" fmla="*/ 6025404 w 6127689"/>
              <a:gd name="connsiteY87-26214" fmla="*/ 4858148 h 6858000"/>
              <a:gd name="connsiteX88-26215" fmla="*/ 6007749 w 6127689"/>
              <a:gd name="connsiteY88-26216" fmla="*/ 4964715 h 6858000"/>
              <a:gd name="connsiteX89-26217" fmla="*/ 6005269 w 6127689"/>
              <a:gd name="connsiteY89-26218" fmla="*/ 5150567 h 6858000"/>
              <a:gd name="connsiteX90-26219" fmla="*/ 6001127 w 6127689"/>
              <a:gd name="connsiteY90-26220" fmla="*/ 5164609 h 6858000"/>
              <a:gd name="connsiteX91-26221" fmla="*/ 5996647 w 6127689"/>
              <a:gd name="connsiteY91-26222" fmla="*/ 5185640 h 6858000"/>
              <a:gd name="connsiteX92-26223" fmla="*/ 5998514 w 6127689"/>
              <a:gd name="connsiteY92-26224" fmla="*/ 5189673 h 6858000"/>
              <a:gd name="connsiteX93-26225" fmla="*/ 6018409 w 6127689"/>
              <a:gd name="connsiteY93-26226" fmla="*/ 5227157 h 6858000"/>
              <a:gd name="connsiteX94-26227" fmla="*/ 6036748 w 6127689"/>
              <a:gd name="connsiteY94-26228" fmla="*/ 5322752 h 6858000"/>
              <a:gd name="connsiteX95-26229" fmla="*/ 6036943 w 6127689"/>
              <a:gd name="connsiteY95-26230" fmla="*/ 5329480 h 6858000"/>
              <a:gd name="connsiteX96-26231" fmla="*/ 6037236 w 6127689"/>
              <a:gd name="connsiteY96-26232" fmla="*/ 5329634 h 6858000"/>
              <a:gd name="connsiteX97-26233" fmla="*/ 6038019 w 6127689"/>
              <a:gd name="connsiteY97-26234" fmla="*/ 5336764 h 6858000"/>
              <a:gd name="connsiteX98-26235" fmla="*/ 6037298 w 6127689"/>
              <a:gd name="connsiteY98-26236" fmla="*/ 5341753 h 6858000"/>
              <a:gd name="connsiteX99-26237" fmla="*/ 6037677 w 6127689"/>
              <a:gd name="connsiteY99-26238" fmla="*/ 5354807 h 6858000"/>
              <a:gd name="connsiteX100-26239" fmla="*/ 6039728 w 6127689"/>
              <a:gd name="connsiteY100-26240" fmla="*/ 5359416 h 6858000"/>
              <a:gd name="connsiteX101-26241" fmla="*/ 6043311 w 6127689"/>
              <a:gd name="connsiteY101-26242" fmla="*/ 5361407 h 6858000"/>
              <a:gd name="connsiteX102-26243" fmla="*/ 6042954 w 6127689"/>
              <a:gd name="connsiteY102-26244" fmla="*/ 5362576 h 6858000"/>
              <a:gd name="connsiteX103-26245" fmla="*/ 6053435 w 6127689"/>
              <a:gd name="connsiteY103-26246" fmla="*/ 5387547 h 6858000"/>
              <a:gd name="connsiteX104-26247" fmla="*/ 6065933 w 6127689"/>
              <a:gd name="connsiteY104-26248" fmla="*/ 5443002 h 6858000"/>
              <a:gd name="connsiteX105-26249" fmla="*/ 6068640 w 6127689"/>
              <a:gd name="connsiteY105-26250" fmla="*/ 5474503 h 6858000"/>
              <a:gd name="connsiteX106-26251" fmla="*/ 6080922 w 6127689"/>
              <a:gd name="connsiteY106-26252" fmla="*/ 5561070 h 6858000"/>
              <a:gd name="connsiteX107-26253" fmla="*/ 6096949 w 6127689"/>
              <a:gd name="connsiteY107-26254" fmla="*/ 5648179 h 6858000"/>
              <a:gd name="connsiteX108-26255" fmla="*/ 6125703 w 6127689"/>
              <a:gd name="connsiteY108-26256" fmla="*/ 5692894 h 6858000"/>
              <a:gd name="connsiteX109-26257" fmla="*/ 6126670 w 6127689"/>
              <a:gd name="connsiteY109-26258" fmla="*/ 5697882 h 6858000"/>
              <a:gd name="connsiteX110-26259" fmla="*/ 6124061 w 6127689"/>
              <a:gd name="connsiteY110-26260" fmla="*/ 5710294 h 6858000"/>
              <a:gd name="connsiteX111-26261" fmla="*/ 6122213 w 6127689"/>
              <a:gd name="connsiteY111-26262" fmla="*/ 5714762 h 6858000"/>
              <a:gd name="connsiteX112-26263" fmla="*/ 6121353 w 6127689"/>
              <a:gd name="connsiteY112-26264" fmla="*/ 5721725 h 6858000"/>
              <a:gd name="connsiteX113-26265" fmla="*/ 6121607 w 6127689"/>
              <a:gd name="connsiteY113-26266" fmla="*/ 5721959 h 6858000"/>
              <a:gd name="connsiteX114-26267" fmla="*/ 6120262 w 6127689"/>
              <a:gd name="connsiteY114-26268" fmla="*/ 5728358 h 6858000"/>
              <a:gd name="connsiteX115-26269" fmla="*/ 6127024 w 6127689"/>
              <a:gd name="connsiteY115-26270" fmla="*/ 5786902 h 6858000"/>
              <a:gd name="connsiteX116-26271" fmla="*/ 6127519 w 6127689"/>
              <a:gd name="connsiteY116-26272" fmla="*/ 5865775 h 6858000"/>
              <a:gd name="connsiteX117-26273" fmla="*/ 6119217 w 6127689"/>
              <a:gd name="connsiteY117-26274" fmla="*/ 5888542 h 6858000"/>
              <a:gd name="connsiteX118-26275" fmla="*/ 6102493 w 6127689"/>
              <a:gd name="connsiteY118-26276" fmla="*/ 5928602 h 6858000"/>
              <a:gd name="connsiteX119-26277" fmla="*/ 6056863 w 6127689"/>
              <a:gd name="connsiteY119-26278" fmla="*/ 6000643 h 6858000"/>
              <a:gd name="connsiteX120-26279" fmla="*/ 6045436 w 6127689"/>
              <a:gd name="connsiteY120-26280" fmla="*/ 6124480 h 6858000"/>
              <a:gd name="connsiteX121-26281" fmla="*/ 6030489 w 6127689"/>
              <a:gd name="connsiteY121-26282" fmla="*/ 6317666 h 6858000"/>
              <a:gd name="connsiteX122-26283" fmla="*/ 6007492 w 6127689"/>
              <a:gd name="connsiteY122-26284" fmla="*/ 6440818 h 6858000"/>
              <a:gd name="connsiteX123-26285" fmla="*/ 6009467 w 6127689"/>
              <a:gd name="connsiteY123-26286" fmla="*/ 6487076 h 6858000"/>
              <a:gd name="connsiteX124-26287" fmla="*/ 5995064 w 6127689"/>
              <a:gd name="connsiteY124-26288" fmla="*/ 6540791 h 6858000"/>
              <a:gd name="connsiteX125-26289" fmla="*/ 5996309 w 6127689"/>
              <a:gd name="connsiteY125-26290" fmla="*/ 6543961 h 6858000"/>
              <a:gd name="connsiteX126-26291" fmla="*/ 5996048 w 6127689"/>
              <a:gd name="connsiteY126-26292" fmla="*/ 6555444 h 6858000"/>
              <a:gd name="connsiteX127-26293" fmla="*/ 6002524 w 6127689"/>
              <a:gd name="connsiteY127-26294" fmla="*/ 6560188 h 6858000"/>
              <a:gd name="connsiteX128-26295" fmla="*/ 6006823 w 6127689"/>
              <a:gd name="connsiteY128-26296" fmla="*/ 6578546 h 6858000"/>
              <a:gd name="connsiteX129-26297" fmla="*/ 6004510 w 6127689"/>
              <a:gd name="connsiteY129-26298" fmla="*/ 6599256 h 6858000"/>
              <a:gd name="connsiteX130-26299" fmla="*/ 5986207 w 6127689"/>
              <a:gd name="connsiteY130-26300" fmla="*/ 6695855 h 6858000"/>
              <a:gd name="connsiteX131-26301" fmla="*/ 5979428 w 6127689"/>
              <a:gd name="connsiteY131-26302" fmla="*/ 6754678 h 6858000"/>
              <a:gd name="connsiteX132-26303" fmla="*/ 5983398 w 6127689"/>
              <a:gd name="connsiteY132-26304" fmla="*/ 6778641 h 6858000"/>
              <a:gd name="connsiteX133-26305" fmla="*/ 5984543 w 6127689"/>
              <a:gd name="connsiteY133-26306" fmla="*/ 6811016 h 6858000"/>
              <a:gd name="connsiteX134-26307" fmla="*/ 5981802 w 6127689"/>
              <a:gd name="connsiteY134-26308" fmla="*/ 6838578 h 6858000"/>
              <a:gd name="connsiteX135-26309" fmla="*/ 5979671 w 6127689"/>
              <a:gd name="connsiteY135-26310" fmla="*/ 6858000 h 6858000"/>
              <a:gd name="connsiteX136-26311" fmla="*/ 0 w 6127689"/>
              <a:gd name="connsiteY136-26312" fmla="*/ 6858000 h 6858000"/>
              <a:gd name="connsiteX137-26313" fmla="*/ 0 w 6127689"/>
              <a:gd name="connsiteY137-26314" fmla="*/ 0 h 6858000"/>
              <a:gd name="connsiteX0-26315" fmla="*/ 0 w 6127689"/>
              <a:gd name="connsiteY0-26316" fmla="*/ 0 h 6858000"/>
              <a:gd name="connsiteX1-26317" fmla="*/ 4965888 w 6127689"/>
              <a:gd name="connsiteY1-26318" fmla="*/ 0 h 6858000"/>
              <a:gd name="connsiteX2-26319" fmla="*/ 4967767 w 6127689"/>
              <a:gd name="connsiteY2-26320" fmla="*/ 7930 h 6858000"/>
              <a:gd name="connsiteX3-26321" fmla="*/ 4979444 w 6127689"/>
              <a:gd name="connsiteY3-26322" fmla="*/ 43921 h 6858000"/>
              <a:gd name="connsiteX4-26323" fmla="*/ 5021173 w 6127689"/>
              <a:gd name="connsiteY4-26324" fmla="*/ 123738 h 6858000"/>
              <a:gd name="connsiteX5-26325" fmla="*/ 5075458 w 6127689"/>
              <a:gd name="connsiteY5-26326" fmla="*/ 264355 h 6858000"/>
              <a:gd name="connsiteX6-26327" fmla="*/ 5081175 w 6127689"/>
              <a:gd name="connsiteY6-26328" fmla="*/ 277448 h 6858000"/>
              <a:gd name="connsiteX7-26329" fmla="*/ 5097011 w 6127689"/>
              <a:gd name="connsiteY7-26330" fmla="*/ 355616 h 6858000"/>
              <a:gd name="connsiteX8-26331" fmla="*/ 5130982 w 6127689"/>
              <a:gd name="connsiteY8-26332" fmla="*/ 412030 h 6858000"/>
              <a:gd name="connsiteX9-26333" fmla="*/ 5153000 w 6127689"/>
              <a:gd name="connsiteY9-26334" fmla="*/ 507134 h 6858000"/>
              <a:gd name="connsiteX10-26335" fmla="*/ 5171282 w 6127689"/>
              <a:gd name="connsiteY10-26336" fmla="*/ 602071 h 6858000"/>
              <a:gd name="connsiteX11-26337" fmla="*/ 5176196 w 6127689"/>
              <a:gd name="connsiteY11-26338" fmla="*/ 636822 h 6858000"/>
              <a:gd name="connsiteX12-26339" fmla="*/ 5189051 w 6127689"/>
              <a:gd name="connsiteY12-26340" fmla="*/ 782518 h 6858000"/>
              <a:gd name="connsiteX13-26341" fmla="*/ 5210428 w 6127689"/>
              <a:gd name="connsiteY13-26342" fmla="*/ 815772 h 6858000"/>
              <a:gd name="connsiteX14-26343" fmla="*/ 5221088 w 6127689"/>
              <a:gd name="connsiteY14-26344" fmla="*/ 860193 h 6858000"/>
              <a:gd name="connsiteX15-26345" fmla="*/ 5230806 w 6127689"/>
              <a:gd name="connsiteY15-26346" fmla="*/ 961354 h 6858000"/>
              <a:gd name="connsiteX16-26347" fmla="*/ 5201018 w 6127689"/>
              <a:gd name="connsiteY16-26348" fmla="*/ 1095027 h 6858000"/>
              <a:gd name="connsiteX17-26349" fmla="*/ 5202153 w 6127689"/>
              <a:gd name="connsiteY17-26350" fmla="*/ 1133224 h 6858000"/>
              <a:gd name="connsiteX18-26351" fmla="*/ 5207370 w 6127689"/>
              <a:gd name="connsiteY18-26352" fmla="*/ 1138097 h 6858000"/>
              <a:gd name="connsiteX19-26353" fmla="*/ 5189234 w 6127689"/>
              <a:gd name="connsiteY19-26354" fmla="*/ 1193495 h 6858000"/>
              <a:gd name="connsiteX20-26355" fmla="*/ 5202769 w 6127689"/>
              <a:gd name="connsiteY20-26356" fmla="*/ 1269450 h 6858000"/>
              <a:gd name="connsiteX21-26357" fmla="*/ 5225968 w 6127689"/>
              <a:gd name="connsiteY21-26358" fmla="*/ 1357994 h 6858000"/>
              <a:gd name="connsiteX22-26359" fmla="*/ 5233819 w 6127689"/>
              <a:gd name="connsiteY22-26360" fmla="*/ 1380922 h 6858000"/>
              <a:gd name="connsiteX23-26361" fmla="*/ 5237226 w 6127689"/>
              <a:gd name="connsiteY23-26362" fmla="*/ 1441327 h 6858000"/>
              <a:gd name="connsiteX24-26363" fmla="*/ 5255653 w 6127689"/>
              <a:gd name="connsiteY24-26364" fmla="*/ 1524712 h 6858000"/>
              <a:gd name="connsiteX25-26365" fmla="*/ 5263491 w 6127689"/>
              <a:gd name="connsiteY25-26366" fmla="*/ 1642938 h 6858000"/>
              <a:gd name="connsiteX26-26367" fmla="*/ 5261314 w 6127689"/>
              <a:gd name="connsiteY26-26368" fmla="*/ 1689177 h 6858000"/>
              <a:gd name="connsiteX27-26369" fmla="*/ 5259788 w 6127689"/>
              <a:gd name="connsiteY27-26370" fmla="*/ 1768516 h 6858000"/>
              <a:gd name="connsiteX28-26371" fmla="*/ 5255696 w 6127689"/>
              <a:gd name="connsiteY28-26372" fmla="*/ 1953770 h 6858000"/>
              <a:gd name="connsiteX29-26373" fmla="*/ 5252592 w 6127689"/>
              <a:gd name="connsiteY29-26374" fmla="*/ 2092210 h 6858000"/>
              <a:gd name="connsiteX30-26375" fmla="*/ 5264303 w 6127689"/>
              <a:gd name="connsiteY30-26376" fmla="*/ 2225157 h 6858000"/>
              <a:gd name="connsiteX31-26377" fmla="*/ 5254949 w 6127689"/>
              <a:gd name="connsiteY31-26378" fmla="*/ 2236160 h 6858000"/>
              <a:gd name="connsiteX32-26379" fmla="*/ 5250104 w 6127689"/>
              <a:gd name="connsiteY32-26380" fmla="*/ 2249166 h 6858000"/>
              <a:gd name="connsiteX33-26381" fmla="*/ 5251214 w 6127689"/>
              <a:gd name="connsiteY33-26382" fmla="*/ 2250944 h 6858000"/>
              <a:gd name="connsiteX34-26383" fmla="*/ 5250644 w 6127689"/>
              <a:gd name="connsiteY34-26384" fmla="*/ 2266619 h 6858000"/>
              <a:gd name="connsiteX35-26385" fmla="*/ 5293877 w 6127689"/>
              <a:gd name="connsiteY35-26386" fmla="*/ 2368649 h 6858000"/>
              <a:gd name="connsiteX36-26387" fmla="*/ 5311338 w 6127689"/>
              <a:gd name="connsiteY36-26388" fmla="*/ 2404034 h 6858000"/>
              <a:gd name="connsiteX37-26389" fmla="*/ 5338366 w 6127689"/>
              <a:gd name="connsiteY37-26390" fmla="*/ 2465052 h 6858000"/>
              <a:gd name="connsiteX38-26391" fmla="*/ 5371263 w 6127689"/>
              <a:gd name="connsiteY38-26392" fmla="*/ 2586413 h 6858000"/>
              <a:gd name="connsiteX39-26393" fmla="*/ 5407503 w 6127689"/>
              <a:gd name="connsiteY39-26394" fmla="*/ 2786290 h 6858000"/>
              <a:gd name="connsiteX40-26395" fmla="*/ 5407356 w 6127689"/>
              <a:gd name="connsiteY40-26396" fmla="*/ 2787545 h 6858000"/>
              <a:gd name="connsiteX41-26397" fmla="*/ 5411130 w 6127689"/>
              <a:gd name="connsiteY41-26398" fmla="*/ 2788640 h 6858000"/>
              <a:gd name="connsiteX42-26399" fmla="*/ 5416439 w 6127689"/>
              <a:gd name="connsiteY42-26400" fmla="*/ 2805666 h 6858000"/>
              <a:gd name="connsiteX43-26401" fmla="*/ 5457023 w 6127689"/>
              <a:gd name="connsiteY43-26402" fmla="*/ 2858292 h 6858000"/>
              <a:gd name="connsiteX44-26403" fmla="*/ 5479298 w 6127689"/>
              <a:gd name="connsiteY44-26404" fmla="*/ 2947791 h 6858000"/>
              <a:gd name="connsiteX45-26405" fmla="*/ 5481770 w 6127689"/>
              <a:gd name="connsiteY45-26406" fmla="*/ 2951352 h 6858000"/>
              <a:gd name="connsiteX46-26407" fmla="*/ 5482045 w 6127689"/>
              <a:gd name="connsiteY46-26408" fmla="*/ 2984371 h 6858000"/>
              <a:gd name="connsiteX47-26409" fmla="*/ 5482415 w 6127689"/>
              <a:gd name="connsiteY47-26410" fmla="*/ 3004079 h 6858000"/>
              <a:gd name="connsiteX48-26411" fmla="*/ 5503944 w 6127689"/>
              <a:gd name="connsiteY48-26412" fmla="*/ 3123335 h 6858000"/>
              <a:gd name="connsiteX49-26413" fmla="*/ 5516007 w 6127689"/>
              <a:gd name="connsiteY49-26414" fmla="*/ 3258473 h 6858000"/>
              <a:gd name="connsiteX50-26415" fmla="*/ 5566839 w 6127689"/>
              <a:gd name="connsiteY50-26416" fmla="*/ 3345295 h 6858000"/>
              <a:gd name="connsiteX51-26417" fmla="*/ 5589758 w 6127689"/>
              <a:gd name="connsiteY51-26418" fmla="*/ 3506453 h 6858000"/>
              <a:gd name="connsiteX52-26419" fmla="*/ 5596144 w 6127689"/>
              <a:gd name="connsiteY52-26420" fmla="*/ 3534624 h 6858000"/>
              <a:gd name="connsiteX53-26421" fmla="*/ 5597750 w 6127689"/>
              <a:gd name="connsiteY53-26422" fmla="*/ 3534129 h 6858000"/>
              <a:gd name="connsiteX54-26423" fmla="*/ 5599700 w 6127689"/>
              <a:gd name="connsiteY54-26424" fmla="*/ 3547221 h 6858000"/>
              <a:gd name="connsiteX55-26425" fmla="*/ 5615031 w 6127689"/>
              <a:gd name="connsiteY55-26426" fmla="*/ 3557482 h 6858000"/>
              <a:gd name="connsiteX56-26427" fmla="*/ 5618377 w 6127689"/>
              <a:gd name="connsiteY56-26428" fmla="*/ 3588431 h 6858000"/>
              <a:gd name="connsiteX57-26429" fmla="*/ 5612155 w 6127689"/>
              <a:gd name="connsiteY57-26430" fmla="*/ 3589869 h 6858000"/>
              <a:gd name="connsiteX58-26431" fmla="*/ 5620843 w 6127689"/>
              <a:gd name="connsiteY58-26432" fmla="*/ 3606745 h 6858000"/>
              <a:gd name="connsiteX59-26433" fmla="*/ 5655472 w 6127689"/>
              <a:gd name="connsiteY59-26434" fmla="*/ 3678877 h 6858000"/>
              <a:gd name="connsiteX60-26435" fmla="*/ 5683015 w 6127689"/>
              <a:gd name="connsiteY60-26436" fmla="*/ 3762025 h 6858000"/>
              <a:gd name="connsiteX61-26437" fmla="*/ 5696643 w 6127689"/>
              <a:gd name="connsiteY61-26438" fmla="*/ 3773888 h 6858000"/>
              <a:gd name="connsiteX62-26439" fmla="*/ 5699203 w 6127689"/>
              <a:gd name="connsiteY62-26440" fmla="*/ 3775823 h 6858000"/>
              <a:gd name="connsiteX63-26441" fmla="*/ 5704824 w 6127689"/>
              <a:gd name="connsiteY63-26442" fmla="*/ 3785966 h 6858000"/>
              <a:gd name="connsiteX64-26443" fmla="*/ 5733539 w 6127689"/>
              <a:gd name="connsiteY64-26444" fmla="*/ 3818457 h 6858000"/>
              <a:gd name="connsiteX65-26445" fmla="*/ 5768491 w 6127689"/>
              <a:gd name="connsiteY65-26446" fmla="*/ 3914399 h 6858000"/>
              <a:gd name="connsiteX66-26447" fmla="*/ 5793123 w 6127689"/>
              <a:gd name="connsiteY66-26448" fmla="*/ 3969952 h 6858000"/>
              <a:gd name="connsiteX67-26449" fmla="*/ 5808321 w 6127689"/>
              <a:gd name="connsiteY67-26450" fmla="*/ 3988153 h 6858000"/>
              <a:gd name="connsiteX68-26451" fmla="*/ 5825621 w 6127689"/>
              <a:gd name="connsiteY68-26452" fmla="*/ 4015525 h 6858000"/>
              <a:gd name="connsiteX69-26453" fmla="*/ 5860672 w 6127689"/>
              <a:gd name="connsiteY69-26454" fmla="*/ 4061579 h 6858000"/>
              <a:gd name="connsiteX70-26455" fmla="*/ 5872173 w 6127689"/>
              <a:gd name="connsiteY70-26456" fmla="*/ 4088497 h 6858000"/>
              <a:gd name="connsiteX71-26457" fmla="*/ 5883705 w 6127689"/>
              <a:gd name="connsiteY71-26458" fmla="*/ 4101899 h 6858000"/>
              <a:gd name="connsiteX72-26459" fmla="*/ 5894095 w 6127689"/>
              <a:gd name="connsiteY72-26460" fmla="*/ 4128857 h 6858000"/>
              <a:gd name="connsiteX73-26461" fmla="*/ 5898339 w 6127689"/>
              <a:gd name="connsiteY73-26462" fmla="*/ 4140800 h 6858000"/>
              <a:gd name="connsiteX74-26463" fmla="*/ 5903513 w 6127689"/>
              <a:gd name="connsiteY74-26464" fmla="*/ 4187661 h 6858000"/>
              <a:gd name="connsiteX75-26465" fmla="*/ 5917114 w 6127689"/>
              <a:gd name="connsiteY75-26466" fmla="*/ 4213096 h 6858000"/>
              <a:gd name="connsiteX76-26467" fmla="*/ 5924233 w 6127689"/>
              <a:gd name="connsiteY76-26468" fmla="*/ 4242060 h 6858000"/>
              <a:gd name="connsiteX77-26469" fmla="*/ 5928910 w 6127689"/>
              <a:gd name="connsiteY77-26470" fmla="*/ 4300973 h 6858000"/>
              <a:gd name="connsiteX78-26471" fmla="*/ 5939320 w 6127689"/>
              <a:gd name="connsiteY78-26472" fmla="*/ 4340435 h 6858000"/>
              <a:gd name="connsiteX79-26473" fmla="*/ 5946705 w 6127689"/>
              <a:gd name="connsiteY79-26474" fmla="*/ 4428051 h 6858000"/>
              <a:gd name="connsiteX80-26475" fmla="*/ 5949261 w 6127689"/>
              <a:gd name="connsiteY80-26476" fmla="*/ 4449185 h 6858000"/>
              <a:gd name="connsiteX81-26477" fmla="*/ 5957504 w 6127689"/>
              <a:gd name="connsiteY81-26478" fmla="*/ 4465911 h 6858000"/>
              <a:gd name="connsiteX82-26479" fmla="*/ 5968960 w 6127689"/>
              <a:gd name="connsiteY82-26480" fmla="*/ 4482655 h 6858000"/>
              <a:gd name="connsiteX83-26481" fmla="*/ 5980106 w 6127689"/>
              <a:gd name="connsiteY83-26482" fmla="*/ 4585087 h 6858000"/>
              <a:gd name="connsiteX84-26483" fmla="*/ 5998138 w 6127689"/>
              <a:gd name="connsiteY84-26484" fmla="*/ 4697518 h 6858000"/>
              <a:gd name="connsiteX85-26485" fmla="*/ 6013516 w 6127689"/>
              <a:gd name="connsiteY85-26486" fmla="*/ 4786619 h 6858000"/>
              <a:gd name="connsiteX86-26487" fmla="*/ 6025404 w 6127689"/>
              <a:gd name="connsiteY86-26488" fmla="*/ 4858148 h 6858000"/>
              <a:gd name="connsiteX87-26489" fmla="*/ 6007749 w 6127689"/>
              <a:gd name="connsiteY87-26490" fmla="*/ 4964715 h 6858000"/>
              <a:gd name="connsiteX88-26491" fmla="*/ 6005269 w 6127689"/>
              <a:gd name="connsiteY88-26492" fmla="*/ 5150567 h 6858000"/>
              <a:gd name="connsiteX89-26493" fmla="*/ 6001127 w 6127689"/>
              <a:gd name="connsiteY89-26494" fmla="*/ 5164609 h 6858000"/>
              <a:gd name="connsiteX90-26495" fmla="*/ 5996647 w 6127689"/>
              <a:gd name="connsiteY90-26496" fmla="*/ 5185640 h 6858000"/>
              <a:gd name="connsiteX91-26497" fmla="*/ 5998514 w 6127689"/>
              <a:gd name="connsiteY91-26498" fmla="*/ 5189673 h 6858000"/>
              <a:gd name="connsiteX92-26499" fmla="*/ 6018409 w 6127689"/>
              <a:gd name="connsiteY92-26500" fmla="*/ 5227157 h 6858000"/>
              <a:gd name="connsiteX93-26501" fmla="*/ 6036748 w 6127689"/>
              <a:gd name="connsiteY93-26502" fmla="*/ 5322752 h 6858000"/>
              <a:gd name="connsiteX94-26503" fmla="*/ 6036943 w 6127689"/>
              <a:gd name="connsiteY94-26504" fmla="*/ 5329480 h 6858000"/>
              <a:gd name="connsiteX95-26505" fmla="*/ 6037236 w 6127689"/>
              <a:gd name="connsiteY95-26506" fmla="*/ 5329634 h 6858000"/>
              <a:gd name="connsiteX96-26507" fmla="*/ 6038019 w 6127689"/>
              <a:gd name="connsiteY96-26508" fmla="*/ 5336764 h 6858000"/>
              <a:gd name="connsiteX97-26509" fmla="*/ 6037298 w 6127689"/>
              <a:gd name="connsiteY97-26510" fmla="*/ 5341753 h 6858000"/>
              <a:gd name="connsiteX98-26511" fmla="*/ 6037677 w 6127689"/>
              <a:gd name="connsiteY98-26512" fmla="*/ 5354807 h 6858000"/>
              <a:gd name="connsiteX99-26513" fmla="*/ 6039728 w 6127689"/>
              <a:gd name="connsiteY99-26514" fmla="*/ 5359416 h 6858000"/>
              <a:gd name="connsiteX100-26515" fmla="*/ 6043311 w 6127689"/>
              <a:gd name="connsiteY100-26516" fmla="*/ 5361407 h 6858000"/>
              <a:gd name="connsiteX101-26517" fmla="*/ 6042954 w 6127689"/>
              <a:gd name="connsiteY101-26518" fmla="*/ 5362576 h 6858000"/>
              <a:gd name="connsiteX102-26519" fmla="*/ 6053435 w 6127689"/>
              <a:gd name="connsiteY102-26520" fmla="*/ 5387547 h 6858000"/>
              <a:gd name="connsiteX103-26521" fmla="*/ 6065933 w 6127689"/>
              <a:gd name="connsiteY103-26522" fmla="*/ 5443002 h 6858000"/>
              <a:gd name="connsiteX104-26523" fmla="*/ 6068640 w 6127689"/>
              <a:gd name="connsiteY104-26524" fmla="*/ 5474503 h 6858000"/>
              <a:gd name="connsiteX105-26525" fmla="*/ 6080922 w 6127689"/>
              <a:gd name="connsiteY105-26526" fmla="*/ 5561070 h 6858000"/>
              <a:gd name="connsiteX106-26527" fmla="*/ 6096949 w 6127689"/>
              <a:gd name="connsiteY106-26528" fmla="*/ 5648179 h 6858000"/>
              <a:gd name="connsiteX107-26529" fmla="*/ 6125703 w 6127689"/>
              <a:gd name="connsiteY107-26530" fmla="*/ 5692894 h 6858000"/>
              <a:gd name="connsiteX108-26531" fmla="*/ 6126670 w 6127689"/>
              <a:gd name="connsiteY108-26532" fmla="*/ 5697882 h 6858000"/>
              <a:gd name="connsiteX109-26533" fmla="*/ 6124061 w 6127689"/>
              <a:gd name="connsiteY109-26534" fmla="*/ 5710294 h 6858000"/>
              <a:gd name="connsiteX110-26535" fmla="*/ 6122213 w 6127689"/>
              <a:gd name="connsiteY110-26536" fmla="*/ 5714762 h 6858000"/>
              <a:gd name="connsiteX111-26537" fmla="*/ 6121353 w 6127689"/>
              <a:gd name="connsiteY111-26538" fmla="*/ 5721725 h 6858000"/>
              <a:gd name="connsiteX112-26539" fmla="*/ 6121607 w 6127689"/>
              <a:gd name="connsiteY112-26540" fmla="*/ 5721959 h 6858000"/>
              <a:gd name="connsiteX113-26541" fmla="*/ 6120262 w 6127689"/>
              <a:gd name="connsiteY113-26542" fmla="*/ 5728358 h 6858000"/>
              <a:gd name="connsiteX114-26543" fmla="*/ 6127024 w 6127689"/>
              <a:gd name="connsiteY114-26544" fmla="*/ 5786902 h 6858000"/>
              <a:gd name="connsiteX115-26545" fmla="*/ 6127519 w 6127689"/>
              <a:gd name="connsiteY115-26546" fmla="*/ 5865775 h 6858000"/>
              <a:gd name="connsiteX116-26547" fmla="*/ 6119217 w 6127689"/>
              <a:gd name="connsiteY116-26548" fmla="*/ 5888542 h 6858000"/>
              <a:gd name="connsiteX117-26549" fmla="*/ 6102493 w 6127689"/>
              <a:gd name="connsiteY117-26550" fmla="*/ 5928602 h 6858000"/>
              <a:gd name="connsiteX118-26551" fmla="*/ 6056863 w 6127689"/>
              <a:gd name="connsiteY118-26552" fmla="*/ 6000643 h 6858000"/>
              <a:gd name="connsiteX119-26553" fmla="*/ 6045436 w 6127689"/>
              <a:gd name="connsiteY119-26554" fmla="*/ 6124480 h 6858000"/>
              <a:gd name="connsiteX120-26555" fmla="*/ 6030489 w 6127689"/>
              <a:gd name="connsiteY120-26556" fmla="*/ 6317666 h 6858000"/>
              <a:gd name="connsiteX121-26557" fmla="*/ 6007492 w 6127689"/>
              <a:gd name="connsiteY121-26558" fmla="*/ 6440818 h 6858000"/>
              <a:gd name="connsiteX122-26559" fmla="*/ 6009467 w 6127689"/>
              <a:gd name="connsiteY122-26560" fmla="*/ 6487076 h 6858000"/>
              <a:gd name="connsiteX123-26561" fmla="*/ 5995064 w 6127689"/>
              <a:gd name="connsiteY123-26562" fmla="*/ 6540791 h 6858000"/>
              <a:gd name="connsiteX124-26563" fmla="*/ 5996309 w 6127689"/>
              <a:gd name="connsiteY124-26564" fmla="*/ 6543961 h 6858000"/>
              <a:gd name="connsiteX125-26565" fmla="*/ 5996048 w 6127689"/>
              <a:gd name="connsiteY125-26566" fmla="*/ 6555444 h 6858000"/>
              <a:gd name="connsiteX126-26567" fmla="*/ 6002524 w 6127689"/>
              <a:gd name="connsiteY126-26568" fmla="*/ 6560188 h 6858000"/>
              <a:gd name="connsiteX127-26569" fmla="*/ 6006823 w 6127689"/>
              <a:gd name="connsiteY127-26570" fmla="*/ 6578546 h 6858000"/>
              <a:gd name="connsiteX128-26571" fmla="*/ 6004510 w 6127689"/>
              <a:gd name="connsiteY128-26572" fmla="*/ 6599256 h 6858000"/>
              <a:gd name="connsiteX129-26573" fmla="*/ 5986207 w 6127689"/>
              <a:gd name="connsiteY129-26574" fmla="*/ 6695855 h 6858000"/>
              <a:gd name="connsiteX130-26575" fmla="*/ 5979428 w 6127689"/>
              <a:gd name="connsiteY130-26576" fmla="*/ 6754678 h 6858000"/>
              <a:gd name="connsiteX131-26577" fmla="*/ 5983398 w 6127689"/>
              <a:gd name="connsiteY131-26578" fmla="*/ 6778641 h 6858000"/>
              <a:gd name="connsiteX132-26579" fmla="*/ 5984543 w 6127689"/>
              <a:gd name="connsiteY132-26580" fmla="*/ 6811016 h 6858000"/>
              <a:gd name="connsiteX133-26581" fmla="*/ 5981802 w 6127689"/>
              <a:gd name="connsiteY133-26582" fmla="*/ 6838578 h 6858000"/>
              <a:gd name="connsiteX134-26583" fmla="*/ 5979671 w 6127689"/>
              <a:gd name="connsiteY134-26584" fmla="*/ 6858000 h 6858000"/>
              <a:gd name="connsiteX135-26585" fmla="*/ 0 w 6127689"/>
              <a:gd name="connsiteY135-26586" fmla="*/ 6858000 h 6858000"/>
              <a:gd name="connsiteX136-26587" fmla="*/ 0 w 6127689"/>
              <a:gd name="connsiteY136-26588" fmla="*/ 0 h 6858000"/>
              <a:gd name="connsiteX0-26589" fmla="*/ 0 w 6127689"/>
              <a:gd name="connsiteY0-26590" fmla="*/ 0 h 6858000"/>
              <a:gd name="connsiteX1-26591" fmla="*/ 4965888 w 6127689"/>
              <a:gd name="connsiteY1-26592" fmla="*/ 0 h 6858000"/>
              <a:gd name="connsiteX2-26593" fmla="*/ 4967767 w 6127689"/>
              <a:gd name="connsiteY2-26594" fmla="*/ 7930 h 6858000"/>
              <a:gd name="connsiteX3-26595" fmla="*/ 4979444 w 6127689"/>
              <a:gd name="connsiteY3-26596" fmla="*/ 43921 h 6858000"/>
              <a:gd name="connsiteX4-26597" fmla="*/ 5021173 w 6127689"/>
              <a:gd name="connsiteY4-26598" fmla="*/ 123738 h 6858000"/>
              <a:gd name="connsiteX5-26599" fmla="*/ 5075458 w 6127689"/>
              <a:gd name="connsiteY5-26600" fmla="*/ 264355 h 6858000"/>
              <a:gd name="connsiteX6-26601" fmla="*/ 5081175 w 6127689"/>
              <a:gd name="connsiteY6-26602" fmla="*/ 277448 h 6858000"/>
              <a:gd name="connsiteX7-26603" fmla="*/ 5097011 w 6127689"/>
              <a:gd name="connsiteY7-26604" fmla="*/ 355616 h 6858000"/>
              <a:gd name="connsiteX8-26605" fmla="*/ 5130982 w 6127689"/>
              <a:gd name="connsiteY8-26606" fmla="*/ 412030 h 6858000"/>
              <a:gd name="connsiteX9-26607" fmla="*/ 5153000 w 6127689"/>
              <a:gd name="connsiteY9-26608" fmla="*/ 507134 h 6858000"/>
              <a:gd name="connsiteX10-26609" fmla="*/ 5171282 w 6127689"/>
              <a:gd name="connsiteY10-26610" fmla="*/ 602071 h 6858000"/>
              <a:gd name="connsiteX11-26611" fmla="*/ 5176196 w 6127689"/>
              <a:gd name="connsiteY11-26612" fmla="*/ 636822 h 6858000"/>
              <a:gd name="connsiteX12-26613" fmla="*/ 5189051 w 6127689"/>
              <a:gd name="connsiteY12-26614" fmla="*/ 782518 h 6858000"/>
              <a:gd name="connsiteX13-26615" fmla="*/ 5210428 w 6127689"/>
              <a:gd name="connsiteY13-26616" fmla="*/ 815772 h 6858000"/>
              <a:gd name="connsiteX14-26617" fmla="*/ 5221088 w 6127689"/>
              <a:gd name="connsiteY14-26618" fmla="*/ 860193 h 6858000"/>
              <a:gd name="connsiteX15-26619" fmla="*/ 5230806 w 6127689"/>
              <a:gd name="connsiteY15-26620" fmla="*/ 961354 h 6858000"/>
              <a:gd name="connsiteX16-26621" fmla="*/ 5201018 w 6127689"/>
              <a:gd name="connsiteY16-26622" fmla="*/ 1095027 h 6858000"/>
              <a:gd name="connsiteX17-26623" fmla="*/ 5202153 w 6127689"/>
              <a:gd name="connsiteY17-26624" fmla="*/ 1133224 h 6858000"/>
              <a:gd name="connsiteX18-26625" fmla="*/ 5207370 w 6127689"/>
              <a:gd name="connsiteY18-26626" fmla="*/ 1138097 h 6858000"/>
              <a:gd name="connsiteX19-26627" fmla="*/ 5189234 w 6127689"/>
              <a:gd name="connsiteY19-26628" fmla="*/ 1193495 h 6858000"/>
              <a:gd name="connsiteX20-26629" fmla="*/ 5202769 w 6127689"/>
              <a:gd name="connsiteY20-26630" fmla="*/ 1269450 h 6858000"/>
              <a:gd name="connsiteX21-26631" fmla="*/ 5225968 w 6127689"/>
              <a:gd name="connsiteY21-26632" fmla="*/ 1357994 h 6858000"/>
              <a:gd name="connsiteX22-26633" fmla="*/ 5233819 w 6127689"/>
              <a:gd name="connsiteY22-26634" fmla="*/ 1380922 h 6858000"/>
              <a:gd name="connsiteX23-26635" fmla="*/ 5237226 w 6127689"/>
              <a:gd name="connsiteY23-26636" fmla="*/ 1441327 h 6858000"/>
              <a:gd name="connsiteX24-26637" fmla="*/ 5255653 w 6127689"/>
              <a:gd name="connsiteY24-26638" fmla="*/ 1524712 h 6858000"/>
              <a:gd name="connsiteX25-26639" fmla="*/ 5263491 w 6127689"/>
              <a:gd name="connsiteY25-26640" fmla="*/ 1642938 h 6858000"/>
              <a:gd name="connsiteX26-26641" fmla="*/ 5261314 w 6127689"/>
              <a:gd name="connsiteY26-26642" fmla="*/ 1689177 h 6858000"/>
              <a:gd name="connsiteX27-26643" fmla="*/ 5259788 w 6127689"/>
              <a:gd name="connsiteY27-26644" fmla="*/ 1768516 h 6858000"/>
              <a:gd name="connsiteX28-26645" fmla="*/ 5255696 w 6127689"/>
              <a:gd name="connsiteY28-26646" fmla="*/ 1953770 h 6858000"/>
              <a:gd name="connsiteX29-26647" fmla="*/ 5252592 w 6127689"/>
              <a:gd name="connsiteY29-26648" fmla="*/ 2092210 h 6858000"/>
              <a:gd name="connsiteX30-26649" fmla="*/ 5264303 w 6127689"/>
              <a:gd name="connsiteY30-26650" fmla="*/ 2225157 h 6858000"/>
              <a:gd name="connsiteX31-26651" fmla="*/ 5254949 w 6127689"/>
              <a:gd name="connsiteY31-26652" fmla="*/ 2236160 h 6858000"/>
              <a:gd name="connsiteX32-26653" fmla="*/ 5250104 w 6127689"/>
              <a:gd name="connsiteY32-26654" fmla="*/ 2249166 h 6858000"/>
              <a:gd name="connsiteX33-26655" fmla="*/ 5251214 w 6127689"/>
              <a:gd name="connsiteY33-26656" fmla="*/ 2250944 h 6858000"/>
              <a:gd name="connsiteX34-26657" fmla="*/ 5250644 w 6127689"/>
              <a:gd name="connsiteY34-26658" fmla="*/ 2266619 h 6858000"/>
              <a:gd name="connsiteX35-26659" fmla="*/ 5293877 w 6127689"/>
              <a:gd name="connsiteY35-26660" fmla="*/ 2368649 h 6858000"/>
              <a:gd name="connsiteX36-26661" fmla="*/ 5311338 w 6127689"/>
              <a:gd name="connsiteY36-26662" fmla="*/ 2404034 h 6858000"/>
              <a:gd name="connsiteX37-26663" fmla="*/ 5338366 w 6127689"/>
              <a:gd name="connsiteY37-26664" fmla="*/ 2465052 h 6858000"/>
              <a:gd name="connsiteX38-26665" fmla="*/ 5371263 w 6127689"/>
              <a:gd name="connsiteY38-26666" fmla="*/ 2586413 h 6858000"/>
              <a:gd name="connsiteX39-26667" fmla="*/ 5407503 w 6127689"/>
              <a:gd name="connsiteY39-26668" fmla="*/ 2786290 h 6858000"/>
              <a:gd name="connsiteX40-26669" fmla="*/ 5407356 w 6127689"/>
              <a:gd name="connsiteY40-26670" fmla="*/ 2787545 h 6858000"/>
              <a:gd name="connsiteX41-26671" fmla="*/ 5411130 w 6127689"/>
              <a:gd name="connsiteY41-26672" fmla="*/ 2788640 h 6858000"/>
              <a:gd name="connsiteX42-26673" fmla="*/ 5416439 w 6127689"/>
              <a:gd name="connsiteY42-26674" fmla="*/ 2805666 h 6858000"/>
              <a:gd name="connsiteX43-26675" fmla="*/ 5457023 w 6127689"/>
              <a:gd name="connsiteY43-26676" fmla="*/ 2858292 h 6858000"/>
              <a:gd name="connsiteX44-26677" fmla="*/ 5479298 w 6127689"/>
              <a:gd name="connsiteY44-26678" fmla="*/ 2947791 h 6858000"/>
              <a:gd name="connsiteX45-26679" fmla="*/ 5481770 w 6127689"/>
              <a:gd name="connsiteY45-26680" fmla="*/ 2951352 h 6858000"/>
              <a:gd name="connsiteX46-26681" fmla="*/ 5482045 w 6127689"/>
              <a:gd name="connsiteY46-26682" fmla="*/ 2984371 h 6858000"/>
              <a:gd name="connsiteX47-26683" fmla="*/ 5482415 w 6127689"/>
              <a:gd name="connsiteY47-26684" fmla="*/ 3004079 h 6858000"/>
              <a:gd name="connsiteX48-26685" fmla="*/ 5503944 w 6127689"/>
              <a:gd name="connsiteY48-26686" fmla="*/ 3123335 h 6858000"/>
              <a:gd name="connsiteX49-26687" fmla="*/ 5516007 w 6127689"/>
              <a:gd name="connsiteY49-26688" fmla="*/ 3258473 h 6858000"/>
              <a:gd name="connsiteX50-26689" fmla="*/ 5566839 w 6127689"/>
              <a:gd name="connsiteY50-26690" fmla="*/ 3345295 h 6858000"/>
              <a:gd name="connsiteX51-26691" fmla="*/ 5589758 w 6127689"/>
              <a:gd name="connsiteY51-26692" fmla="*/ 3506453 h 6858000"/>
              <a:gd name="connsiteX52-26693" fmla="*/ 5596144 w 6127689"/>
              <a:gd name="connsiteY52-26694" fmla="*/ 3534624 h 6858000"/>
              <a:gd name="connsiteX53-26695" fmla="*/ 5597750 w 6127689"/>
              <a:gd name="connsiteY53-26696" fmla="*/ 3534129 h 6858000"/>
              <a:gd name="connsiteX54-26697" fmla="*/ 5599700 w 6127689"/>
              <a:gd name="connsiteY54-26698" fmla="*/ 3547221 h 6858000"/>
              <a:gd name="connsiteX55-26699" fmla="*/ 5615031 w 6127689"/>
              <a:gd name="connsiteY55-26700" fmla="*/ 3557482 h 6858000"/>
              <a:gd name="connsiteX56-26701" fmla="*/ 5618377 w 6127689"/>
              <a:gd name="connsiteY56-26702" fmla="*/ 3588431 h 6858000"/>
              <a:gd name="connsiteX57-26703" fmla="*/ 5612155 w 6127689"/>
              <a:gd name="connsiteY57-26704" fmla="*/ 3589869 h 6858000"/>
              <a:gd name="connsiteX58-26705" fmla="*/ 5620843 w 6127689"/>
              <a:gd name="connsiteY58-26706" fmla="*/ 3606745 h 6858000"/>
              <a:gd name="connsiteX59-26707" fmla="*/ 5655472 w 6127689"/>
              <a:gd name="connsiteY59-26708" fmla="*/ 3678877 h 6858000"/>
              <a:gd name="connsiteX60-26709" fmla="*/ 5683015 w 6127689"/>
              <a:gd name="connsiteY60-26710" fmla="*/ 3762025 h 6858000"/>
              <a:gd name="connsiteX61-26711" fmla="*/ 5696643 w 6127689"/>
              <a:gd name="connsiteY61-26712" fmla="*/ 3773888 h 6858000"/>
              <a:gd name="connsiteX62-26713" fmla="*/ 5699203 w 6127689"/>
              <a:gd name="connsiteY62-26714" fmla="*/ 3775823 h 6858000"/>
              <a:gd name="connsiteX63-26715" fmla="*/ 5704824 w 6127689"/>
              <a:gd name="connsiteY63-26716" fmla="*/ 3785966 h 6858000"/>
              <a:gd name="connsiteX64-26717" fmla="*/ 5733539 w 6127689"/>
              <a:gd name="connsiteY64-26718" fmla="*/ 3818457 h 6858000"/>
              <a:gd name="connsiteX65-26719" fmla="*/ 5768491 w 6127689"/>
              <a:gd name="connsiteY65-26720" fmla="*/ 3914399 h 6858000"/>
              <a:gd name="connsiteX66-26721" fmla="*/ 5793123 w 6127689"/>
              <a:gd name="connsiteY66-26722" fmla="*/ 3969952 h 6858000"/>
              <a:gd name="connsiteX67-26723" fmla="*/ 5808321 w 6127689"/>
              <a:gd name="connsiteY67-26724" fmla="*/ 3988153 h 6858000"/>
              <a:gd name="connsiteX68-26725" fmla="*/ 5825621 w 6127689"/>
              <a:gd name="connsiteY68-26726" fmla="*/ 4015525 h 6858000"/>
              <a:gd name="connsiteX69-26727" fmla="*/ 5860672 w 6127689"/>
              <a:gd name="connsiteY69-26728" fmla="*/ 4061579 h 6858000"/>
              <a:gd name="connsiteX70-26729" fmla="*/ 5872173 w 6127689"/>
              <a:gd name="connsiteY70-26730" fmla="*/ 4088497 h 6858000"/>
              <a:gd name="connsiteX71-26731" fmla="*/ 5883705 w 6127689"/>
              <a:gd name="connsiteY71-26732" fmla="*/ 4101899 h 6858000"/>
              <a:gd name="connsiteX72-26733" fmla="*/ 5894095 w 6127689"/>
              <a:gd name="connsiteY72-26734" fmla="*/ 4128857 h 6858000"/>
              <a:gd name="connsiteX73-26735" fmla="*/ 5898339 w 6127689"/>
              <a:gd name="connsiteY73-26736" fmla="*/ 4140800 h 6858000"/>
              <a:gd name="connsiteX74-26737" fmla="*/ 5903513 w 6127689"/>
              <a:gd name="connsiteY74-26738" fmla="*/ 4187661 h 6858000"/>
              <a:gd name="connsiteX75-26739" fmla="*/ 5917114 w 6127689"/>
              <a:gd name="connsiteY75-26740" fmla="*/ 4213096 h 6858000"/>
              <a:gd name="connsiteX76-26741" fmla="*/ 5924233 w 6127689"/>
              <a:gd name="connsiteY76-26742" fmla="*/ 4242060 h 6858000"/>
              <a:gd name="connsiteX77-26743" fmla="*/ 5928910 w 6127689"/>
              <a:gd name="connsiteY77-26744" fmla="*/ 4300973 h 6858000"/>
              <a:gd name="connsiteX78-26745" fmla="*/ 5939320 w 6127689"/>
              <a:gd name="connsiteY78-26746" fmla="*/ 4340435 h 6858000"/>
              <a:gd name="connsiteX79-26747" fmla="*/ 5946705 w 6127689"/>
              <a:gd name="connsiteY79-26748" fmla="*/ 4428051 h 6858000"/>
              <a:gd name="connsiteX80-26749" fmla="*/ 5949261 w 6127689"/>
              <a:gd name="connsiteY80-26750" fmla="*/ 4449185 h 6858000"/>
              <a:gd name="connsiteX81-26751" fmla="*/ 5968960 w 6127689"/>
              <a:gd name="connsiteY81-26752" fmla="*/ 4482655 h 6858000"/>
              <a:gd name="connsiteX82-26753" fmla="*/ 5980106 w 6127689"/>
              <a:gd name="connsiteY82-26754" fmla="*/ 4585087 h 6858000"/>
              <a:gd name="connsiteX83-26755" fmla="*/ 5998138 w 6127689"/>
              <a:gd name="connsiteY83-26756" fmla="*/ 4697518 h 6858000"/>
              <a:gd name="connsiteX84-26757" fmla="*/ 6013516 w 6127689"/>
              <a:gd name="connsiteY84-26758" fmla="*/ 4786619 h 6858000"/>
              <a:gd name="connsiteX85-26759" fmla="*/ 6025404 w 6127689"/>
              <a:gd name="connsiteY85-26760" fmla="*/ 4858148 h 6858000"/>
              <a:gd name="connsiteX86-26761" fmla="*/ 6007749 w 6127689"/>
              <a:gd name="connsiteY86-26762" fmla="*/ 4964715 h 6858000"/>
              <a:gd name="connsiteX87-26763" fmla="*/ 6005269 w 6127689"/>
              <a:gd name="connsiteY87-26764" fmla="*/ 5150567 h 6858000"/>
              <a:gd name="connsiteX88-26765" fmla="*/ 6001127 w 6127689"/>
              <a:gd name="connsiteY88-26766" fmla="*/ 5164609 h 6858000"/>
              <a:gd name="connsiteX89-26767" fmla="*/ 5996647 w 6127689"/>
              <a:gd name="connsiteY89-26768" fmla="*/ 5185640 h 6858000"/>
              <a:gd name="connsiteX90-26769" fmla="*/ 5998514 w 6127689"/>
              <a:gd name="connsiteY90-26770" fmla="*/ 5189673 h 6858000"/>
              <a:gd name="connsiteX91-26771" fmla="*/ 6018409 w 6127689"/>
              <a:gd name="connsiteY91-26772" fmla="*/ 5227157 h 6858000"/>
              <a:gd name="connsiteX92-26773" fmla="*/ 6036748 w 6127689"/>
              <a:gd name="connsiteY92-26774" fmla="*/ 5322752 h 6858000"/>
              <a:gd name="connsiteX93-26775" fmla="*/ 6036943 w 6127689"/>
              <a:gd name="connsiteY93-26776" fmla="*/ 5329480 h 6858000"/>
              <a:gd name="connsiteX94-26777" fmla="*/ 6037236 w 6127689"/>
              <a:gd name="connsiteY94-26778" fmla="*/ 5329634 h 6858000"/>
              <a:gd name="connsiteX95-26779" fmla="*/ 6038019 w 6127689"/>
              <a:gd name="connsiteY95-26780" fmla="*/ 5336764 h 6858000"/>
              <a:gd name="connsiteX96-26781" fmla="*/ 6037298 w 6127689"/>
              <a:gd name="connsiteY96-26782" fmla="*/ 5341753 h 6858000"/>
              <a:gd name="connsiteX97-26783" fmla="*/ 6037677 w 6127689"/>
              <a:gd name="connsiteY97-26784" fmla="*/ 5354807 h 6858000"/>
              <a:gd name="connsiteX98-26785" fmla="*/ 6039728 w 6127689"/>
              <a:gd name="connsiteY98-26786" fmla="*/ 5359416 h 6858000"/>
              <a:gd name="connsiteX99-26787" fmla="*/ 6043311 w 6127689"/>
              <a:gd name="connsiteY99-26788" fmla="*/ 5361407 h 6858000"/>
              <a:gd name="connsiteX100-26789" fmla="*/ 6042954 w 6127689"/>
              <a:gd name="connsiteY100-26790" fmla="*/ 5362576 h 6858000"/>
              <a:gd name="connsiteX101-26791" fmla="*/ 6053435 w 6127689"/>
              <a:gd name="connsiteY101-26792" fmla="*/ 5387547 h 6858000"/>
              <a:gd name="connsiteX102-26793" fmla="*/ 6065933 w 6127689"/>
              <a:gd name="connsiteY102-26794" fmla="*/ 5443002 h 6858000"/>
              <a:gd name="connsiteX103-26795" fmla="*/ 6068640 w 6127689"/>
              <a:gd name="connsiteY103-26796" fmla="*/ 5474503 h 6858000"/>
              <a:gd name="connsiteX104-26797" fmla="*/ 6080922 w 6127689"/>
              <a:gd name="connsiteY104-26798" fmla="*/ 5561070 h 6858000"/>
              <a:gd name="connsiteX105-26799" fmla="*/ 6096949 w 6127689"/>
              <a:gd name="connsiteY105-26800" fmla="*/ 5648179 h 6858000"/>
              <a:gd name="connsiteX106-26801" fmla="*/ 6125703 w 6127689"/>
              <a:gd name="connsiteY106-26802" fmla="*/ 5692894 h 6858000"/>
              <a:gd name="connsiteX107-26803" fmla="*/ 6126670 w 6127689"/>
              <a:gd name="connsiteY107-26804" fmla="*/ 5697882 h 6858000"/>
              <a:gd name="connsiteX108-26805" fmla="*/ 6124061 w 6127689"/>
              <a:gd name="connsiteY108-26806" fmla="*/ 5710294 h 6858000"/>
              <a:gd name="connsiteX109-26807" fmla="*/ 6122213 w 6127689"/>
              <a:gd name="connsiteY109-26808" fmla="*/ 5714762 h 6858000"/>
              <a:gd name="connsiteX110-26809" fmla="*/ 6121353 w 6127689"/>
              <a:gd name="connsiteY110-26810" fmla="*/ 5721725 h 6858000"/>
              <a:gd name="connsiteX111-26811" fmla="*/ 6121607 w 6127689"/>
              <a:gd name="connsiteY111-26812" fmla="*/ 5721959 h 6858000"/>
              <a:gd name="connsiteX112-26813" fmla="*/ 6120262 w 6127689"/>
              <a:gd name="connsiteY112-26814" fmla="*/ 5728358 h 6858000"/>
              <a:gd name="connsiteX113-26815" fmla="*/ 6127024 w 6127689"/>
              <a:gd name="connsiteY113-26816" fmla="*/ 5786902 h 6858000"/>
              <a:gd name="connsiteX114-26817" fmla="*/ 6127519 w 6127689"/>
              <a:gd name="connsiteY114-26818" fmla="*/ 5865775 h 6858000"/>
              <a:gd name="connsiteX115-26819" fmla="*/ 6119217 w 6127689"/>
              <a:gd name="connsiteY115-26820" fmla="*/ 5888542 h 6858000"/>
              <a:gd name="connsiteX116-26821" fmla="*/ 6102493 w 6127689"/>
              <a:gd name="connsiteY116-26822" fmla="*/ 5928602 h 6858000"/>
              <a:gd name="connsiteX117-26823" fmla="*/ 6056863 w 6127689"/>
              <a:gd name="connsiteY117-26824" fmla="*/ 6000643 h 6858000"/>
              <a:gd name="connsiteX118-26825" fmla="*/ 6045436 w 6127689"/>
              <a:gd name="connsiteY118-26826" fmla="*/ 6124480 h 6858000"/>
              <a:gd name="connsiteX119-26827" fmla="*/ 6030489 w 6127689"/>
              <a:gd name="connsiteY119-26828" fmla="*/ 6317666 h 6858000"/>
              <a:gd name="connsiteX120-26829" fmla="*/ 6007492 w 6127689"/>
              <a:gd name="connsiteY120-26830" fmla="*/ 6440818 h 6858000"/>
              <a:gd name="connsiteX121-26831" fmla="*/ 6009467 w 6127689"/>
              <a:gd name="connsiteY121-26832" fmla="*/ 6487076 h 6858000"/>
              <a:gd name="connsiteX122-26833" fmla="*/ 5995064 w 6127689"/>
              <a:gd name="connsiteY122-26834" fmla="*/ 6540791 h 6858000"/>
              <a:gd name="connsiteX123-26835" fmla="*/ 5996309 w 6127689"/>
              <a:gd name="connsiteY123-26836" fmla="*/ 6543961 h 6858000"/>
              <a:gd name="connsiteX124-26837" fmla="*/ 5996048 w 6127689"/>
              <a:gd name="connsiteY124-26838" fmla="*/ 6555444 h 6858000"/>
              <a:gd name="connsiteX125-26839" fmla="*/ 6002524 w 6127689"/>
              <a:gd name="connsiteY125-26840" fmla="*/ 6560188 h 6858000"/>
              <a:gd name="connsiteX126-26841" fmla="*/ 6006823 w 6127689"/>
              <a:gd name="connsiteY126-26842" fmla="*/ 6578546 h 6858000"/>
              <a:gd name="connsiteX127-26843" fmla="*/ 6004510 w 6127689"/>
              <a:gd name="connsiteY127-26844" fmla="*/ 6599256 h 6858000"/>
              <a:gd name="connsiteX128-26845" fmla="*/ 5986207 w 6127689"/>
              <a:gd name="connsiteY128-26846" fmla="*/ 6695855 h 6858000"/>
              <a:gd name="connsiteX129-26847" fmla="*/ 5979428 w 6127689"/>
              <a:gd name="connsiteY129-26848" fmla="*/ 6754678 h 6858000"/>
              <a:gd name="connsiteX130-26849" fmla="*/ 5983398 w 6127689"/>
              <a:gd name="connsiteY130-26850" fmla="*/ 6778641 h 6858000"/>
              <a:gd name="connsiteX131-26851" fmla="*/ 5984543 w 6127689"/>
              <a:gd name="connsiteY131-26852" fmla="*/ 6811016 h 6858000"/>
              <a:gd name="connsiteX132-26853" fmla="*/ 5981802 w 6127689"/>
              <a:gd name="connsiteY132-26854" fmla="*/ 6838578 h 6858000"/>
              <a:gd name="connsiteX133-26855" fmla="*/ 5979671 w 6127689"/>
              <a:gd name="connsiteY133-26856" fmla="*/ 6858000 h 6858000"/>
              <a:gd name="connsiteX134-26857" fmla="*/ 0 w 6127689"/>
              <a:gd name="connsiteY134-26858" fmla="*/ 6858000 h 6858000"/>
              <a:gd name="connsiteX135-26859" fmla="*/ 0 w 6127689"/>
              <a:gd name="connsiteY135-26860" fmla="*/ 0 h 6858000"/>
              <a:gd name="connsiteX0-26861" fmla="*/ 0 w 6127689"/>
              <a:gd name="connsiteY0-26862" fmla="*/ 0 h 6858000"/>
              <a:gd name="connsiteX1-26863" fmla="*/ 4965888 w 6127689"/>
              <a:gd name="connsiteY1-26864" fmla="*/ 0 h 6858000"/>
              <a:gd name="connsiteX2-26865" fmla="*/ 4967767 w 6127689"/>
              <a:gd name="connsiteY2-26866" fmla="*/ 7930 h 6858000"/>
              <a:gd name="connsiteX3-26867" fmla="*/ 4979444 w 6127689"/>
              <a:gd name="connsiteY3-26868" fmla="*/ 43921 h 6858000"/>
              <a:gd name="connsiteX4-26869" fmla="*/ 5021173 w 6127689"/>
              <a:gd name="connsiteY4-26870" fmla="*/ 123738 h 6858000"/>
              <a:gd name="connsiteX5-26871" fmla="*/ 5075458 w 6127689"/>
              <a:gd name="connsiteY5-26872" fmla="*/ 264355 h 6858000"/>
              <a:gd name="connsiteX6-26873" fmla="*/ 5081175 w 6127689"/>
              <a:gd name="connsiteY6-26874" fmla="*/ 277448 h 6858000"/>
              <a:gd name="connsiteX7-26875" fmla="*/ 5097011 w 6127689"/>
              <a:gd name="connsiteY7-26876" fmla="*/ 355616 h 6858000"/>
              <a:gd name="connsiteX8-26877" fmla="*/ 5130982 w 6127689"/>
              <a:gd name="connsiteY8-26878" fmla="*/ 412030 h 6858000"/>
              <a:gd name="connsiteX9-26879" fmla="*/ 5153000 w 6127689"/>
              <a:gd name="connsiteY9-26880" fmla="*/ 507134 h 6858000"/>
              <a:gd name="connsiteX10-26881" fmla="*/ 5171282 w 6127689"/>
              <a:gd name="connsiteY10-26882" fmla="*/ 602071 h 6858000"/>
              <a:gd name="connsiteX11-26883" fmla="*/ 5176196 w 6127689"/>
              <a:gd name="connsiteY11-26884" fmla="*/ 636822 h 6858000"/>
              <a:gd name="connsiteX12-26885" fmla="*/ 5189051 w 6127689"/>
              <a:gd name="connsiteY12-26886" fmla="*/ 782518 h 6858000"/>
              <a:gd name="connsiteX13-26887" fmla="*/ 5210428 w 6127689"/>
              <a:gd name="connsiteY13-26888" fmla="*/ 815772 h 6858000"/>
              <a:gd name="connsiteX14-26889" fmla="*/ 5221088 w 6127689"/>
              <a:gd name="connsiteY14-26890" fmla="*/ 860193 h 6858000"/>
              <a:gd name="connsiteX15-26891" fmla="*/ 5230806 w 6127689"/>
              <a:gd name="connsiteY15-26892" fmla="*/ 961354 h 6858000"/>
              <a:gd name="connsiteX16-26893" fmla="*/ 5201018 w 6127689"/>
              <a:gd name="connsiteY16-26894" fmla="*/ 1095027 h 6858000"/>
              <a:gd name="connsiteX17-26895" fmla="*/ 5202153 w 6127689"/>
              <a:gd name="connsiteY17-26896" fmla="*/ 1133224 h 6858000"/>
              <a:gd name="connsiteX18-26897" fmla="*/ 5207370 w 6127689"/>
              <a:gd name="connsiteY18-26898" fmla="*/ 1138097 h 6858000"/>
              <a:gd name="connsiteX19-26899" fmla="*/ 5189234 w 6127689"/>
              <a:gd name="connsiteY19-26900" fmla="*/ 1193495 h 6858000"/>
              <a:gd name="connsiteX20-26901" fmla="*/ 5202769 w 6127689"/>
              <a:gd name="connsiteY20-26902" fmla="*/ 1269450 h 6858000"/>
              <a:gd name="connsiteX21-26903" fmla="*/ 5225968 w 6127689"/>
              <a:gd name="connsiteY21-26904" fmla="*/ 1357994 h 6858000"/>
              <a:gd name="connsiteX22-26905" fmla="*/ 5233819 w 6127689"/>
              <a:gd name="connsiteY22-26906" fmla="*/ 1380922 h 6858000"/>
              <a:gd name="connsiteX23-26907" fmla="*/ 5237226 w 6127689"/>
              <a:gd name="connsiteY23-26908" fmla="*/ 1441327 h 6858000"/>
              <a:gd name="connsiteX24-26909" fmla="*/ 5255653 w 6127689"/>
              <a:gd name="connsiteY24-26910" fmla="*/ 1524712 h 6858000"/>
              <a:gd name="connsiteX25-26911" fmla="*/ 5263491 w 6127689"/>
              <a:gd name="connsiteY25-26912" fmla="*/ 1642938 h 6858000"/>
              <a:gd name="connsiteX26-26913" fmla="*/ 5261314 w 6127689"/>
              <a:gd name="connsiteY26-26914" fmla="*/ 1689177 h 6858000"/>
              <a:gd name="connsiteX27-26915" fmla="*/ 5259788 w 6127689"/>
              <a:gd name="connsiteY27-26916" fmla="*/ 1768516 h 6858000"/>
              <a:gd name="connsiteX28-26917" fmla="*/ 5255696 w 6127689"/>
              <a:gd name="connsiteY28-26918" fmla="*/ 1953770 h 6858000"/>
              <a:gd name="connsiteX29-26919" fmla="*/ 5252592 w 6127689"/>
              <a:gd name="connsiteY29-26920" fmla="*/ 2092210 h 6858000"/>
              <a:gd name="connsiteX30-26921" fmla="*/ 5264303 w 6127689"/>
              <a:gd name="connsiteY30-26922" fmla="*/ 2225157 h 6858000"/>
              <a:gd name="connsiteX31-26923" fmla="*/ 5254949 w 6127689"/>
              <a:gd name="connsiteY31-26924" fmla="*/ 2236160 h 6858000"/>
              <a:gd name="connsiteX32-26925" fmla="*/ 5250104 w 6127689"/>
              <a:gd name="connsiteY32-26926" fmla="*/ 2249166 h 6858000"/>
              <a:gd name="connsiteX33-26927" fmla="*/ 5251214 w 6127689"/>
              <a:gd name="connsiteY33-26928" fmla="*/ 2250944 h 6858000"/>
              <a:gd name="connsiteX34-26929" fmla="*/ 5250644 w 6127689"/>
              <a:gd name="connsiteY34-26930" fmla="*/ 2266619 h 6858000"/>
              <a:gd name="connsiteX35-26931" fmla="*/ 5293877 w 6127689"/>
              <a:gd name="connsiteY35-26932" fmla="*/ 2368649 h 6858000"/>
              <a:gd name="connsiteX36-26933" fmla="*/ 5311338 w 6127689"/>
              <a:gd name="connsiteY36-26934" fmla="*/ 2404034 h 6858000"/>
              <a:gd name="connsiteX37-26935" fmla="*/ 5338366 w 6127689"/>
              <a:gd name="connsiteY37-26936" fmla="*/ 2465052 h 6858000"/>
              <a:gd name="connsiteX38-26937" fmla="*/ 5371263 w 6127689"/>
              <a:gd name="connsiteY38-26938" fmla="*/ 2586413 h 6858000"/>
              <a:gd name="connsiteX39-26939" fmla="*/ 5407503 w 6127689"/>
              <a:gd name="connsiteY39-26940" fmla="*/ 2786290 h 6858000"/>
              <a:gd name="connsiteX40-26941" fmla="*/ 5407356 w 6127689"/>
              <a:gd name="connsiteY40-26942" fmla="*/ 2787545 h 6858000"/>
              <a:gd name="connsiteX41-26943" fmla="*/ 5411130 w 6127689"/>
              <a:gd name="connsiteY41-26944" fmla="*/ 2788640 h 6858000"/>
              <a:gd name="connsiteX42-26945" fmla="*/ 5416439 w 6127689"/>
              <a:gd name="connsiteY42-26946" fmla="*/ 2805666 h 6858000"/>
              <a:gd name="connsiteX43-26947" fmla="*/ 5457023 w 6127689"/>
              <a:gd name="connsiteY43-26948" fmla="*/ 2858292 h 6858000"/>
              <a:gd name="connsiteX44-26949" fmla="*/ 5479298 w 6127689"/>
              <a:gd name="connsiteY44-26950" fmla="*/ 2947791 h 6858000"/>
              <a:gd name="connsiteX45-26951" fmla="*/ 5481770 w 6127689"/>
              <a:gd name="connsiteY45-26952" fmla="*/ 2951352 h 6858000"/>
              <a:gd name="connsiteX46-26953" fmla="*/ 5482045 w 6127689"/>
              <a:gd name="connsiteY46-26954" fmla="*/ 2984371 h 6858000"/>
              <a:gd name="connsiteX47-26955" fmla="*/ 5482415 w 6127689"/>
              <a:gd name="connsiteY47-26956" fmla="*/ 3004079 h 6858000"/>
              <a:gd name="connsiteX48-26957" fmla="*/ 5503944 w 6127689"/>
              <a:gd name="connsiteY48-26958" fmla="*/ 3123335 h 6858000"/>
              <a:gd name="connsiteX49-26959" fmla="*/ 5516007 w 6127689"/>
              <a:gd name="connsiteY49-26960" fmla="*/ 3258473 h 6858000"/>
              <a:gd name="connsiteX50-26961" fmla="*/ 5566839 w 6127689"/>
              <a:gd name="connsiteY50-26962" fmla="*/ 3345295 h 6858000"/>
              <a:gd name="connsiteX51-26963" fmla="*/ 5589758 w 6127689"/>
              <a:gd name="connsiteY51-26964" fmla="*/ 3506453 h 6858000"/>
              <a:gd name="connsiteX52-26965" fmla="*/ 5596144 w 6127689"/>
              <a:gd name="connsiteY52-26966" fmla="*/ 3534624 h 6858000"/>
              <a:gd name="connsiteX53-26967" fmla="*/ 5597750 w 6127689"/>
              <a:gd name="connsiteY53-26968" fmla="*/ 3534129 h 6858000"/>
              <a:gd name="connsiteX54-26969" fmla="*/ 5599700 w 6127689"/>
              <a:gd name="connsiteY54-26970" fmla="*/ 3547221 h 6858000"/>
              <a:gd name="connsiteX55-26971" fmla="*/ 5615031 w 6127689"/>
              <a:gd name="connsiteY55-26972" fmla="*/ 3557482 h 6858000"/>
              <a:gd name="connsiteX56-26973" fmla="*/ 5618377 w 6127689"/>
              <a:gd name="connsiteY56-26974" fmla="*/ 3588431 h 6858000"/>
              <a:gd name="connsiteX57-26975" fmla="*/ 5612155 w 6127689"/>
              <a:gd name="connsiteY57-26976" fmla="*/ 3589869 h 6858000"/>
              <a:gd name="connsiteX58-26977" fmla="*/ 5620843 w 6127689"/>
              <a:gd name="connsiteY58-26978" fmla="*/ 3606745 h 6858000"/>
              <a:gd name="connsiteX59-26979" fmla="*/ 5655472 w 6127689"/>
              <a:gd name="connsiteY59-26980" fmla="*/ 3678877 h 6858000"/>
              <a:gd name="connsiteX60-26981" fmla="*/ 5683015 w 6127689"/>
              <a:gd name="connsiteY60-26982" fmla="*/ 3762025 h 6858000"/>
              <a:gd name="connsiteX61-26983" fmla="*/ 5696643 w 6127689"/>
              <a:gd name="connsiteY61-26984" fmla="*/ 3773888 h 6858000"/>
              <a:gd name="connsiteX62-26985" fmla="*/ 5699203 w 6127689"/>
              <a:gd name="connsiteY62-26986" fmla="*/ 3775823 h 6858000"/>
              <a:gd name="connsiteX63-26987" fmla="*/ 5704824 w 6127689"/>
              <a:gd name="connsiteY63-26988" fmla="*/ 3785966 h 6858000"/>
              <a:gd name="connsiteX64-26989" fmla="*/ 5733539 w 6127689"/>
              <a:gd name="connsiteY64-26990" fmla="*/ 3818457 h 6858000"/>
              <a:gd name="connsiteX65-26991" fmla="*/ 5768491 w 6127689"/>
              <a:gd name="connsiteY65-26992" fmla="*/ 3914399 h 6858000"/>
              <a:gd name="connsiteX66-26993" fmla="*/ 5793123 w 6127689"/>
              <a:gd name="connsiteY66-26994" fmla="*/ 3969952 h 6858000"/>
              <a:gd name="connsiteX67-26995" fmla="*/ 5808321 w 6127689"/>
              <a:gd name="connsiteY67-26996" fmla="*/ 3988153 h 6858000"/>
              <a:gd name="connsiteX68-26997" fmla="*/ 5825621 w 6127689"/>
              <a:gd name="connsiteY68-26998" fmla="*/ 4015525 h 6858000"/>
              <a:gd name="connsiteX69-26999" fmla="*/ 5860672 w 6127689"/>
              <a:gd name="connsiteY69-27000" fmla="*/ 4061579 h 6858000"/>
              <a:gd name="connsiteX70-27001" fmla="*/ 5872173 w 6127689"/>
              <a:gd name="connsiteY70-27002" fmla="*/ 4088497 h 6858000"/>
              <a:gd name="connsiteX71-27003" fmla="*/ 5883705 w 6127689"/>
              <a:gd name="connsiteY71-27004" fmla="*/ 4101899 h 6858000"/>
              <a:gd name="connsiteX72-27005" fmla="*/ 5894095 w 6127689"/>
              <a:gd name="connsiteY72-27006" fmla="*/ 4128857 h 6858000"/>
              <a:gd name="connsiteX73-27007" fmla="*/ 5903513 w 6127689"/>
              <a:gd name="connsiteY73-27008" fmla="*/ 4187661 h 6858000"/>
              <a:gd name="connsiteX74-27009" fmla="*/ 5917114 w 6127689"/>
              <a:gd name="connsiteY74-27010" fmla="*/ 4213096 h 6858000"/>
              <a:gd name="connsiteX75-27011" fmla="*/ 5924233 w 6127689"/>
              <a:gd name="connsiteY75-27012" fmla="*/ 4242060 h 6858000"/>
              <a:gd name="connsiteX76-27013" fmla="*/ 5928910 w 6127689"/>
              <a:gd name="connsiteY76-27014" fmla="*/ 4300973 h 6858000"/>
              <a:gd name="connsiteX77-27015" fmla="*/ 5939320 w 6127689"/>
              <a:gd name="connsiteY77-27016" fmla="*/ 4340435 h 6858000"/>
              <a:gd name="connsiteX78-27017" fmla="*/ 5946705 w 6127689"/>
              <a:gd name="connsiteY78-27018" fmla="*/ 4428051 h 6858000"/>
              <a:gd name="connsiteX79-27019" fmla="*/ 5949261 w 6127689"/>
              <a:gd name="connsiteY79-27020" fmla="*/ 4449185 h 6858000"/>
              <a:gd name="connsiteX80-27021" fmla="*/ 5968960 w 6127689"/>
              <a:gd name="connsiteY80-27022" fmla="*/ 4482655 h 6858000"/>
              <a:gd name="connsiteX81-27023" fmla="*/ 5980106 w 6127689"/>
              <a:gd name="connsiteY81-27024" fmla="*/ 4585087 h 6858000"/>
              <a:gd name="connsiteX82-27025" fmla="*/ 5998138 w 6127689"/>
              <a:gd name="connsiteY82-27026" fmla="*/ 4697518 h 6858000"/>
              <a:gd name="connsiteX83-27027" fmla="*/ 6013516 w 6127689"/>
              <a:gd name="connsiteY83-27028" fmla="*/ 4786619 h 6858000"/>
              <a:gd name="connsiteX84-27029" fmla="*/ 6025404 w 6127689"/>
              <a:gd name="connsiteY84-27030" fmla="*/ 4858148 h 6858000"/>
              <a:gd name="connsiteX85-27031" fmla="*/ 6007749 w 6127689"/>
              <a:gd name="connsiteY85-27032" fmla="*/ 4964715 h 6858000"/>
              <a:gd name="connsiteX86-27033" fmla="*/ 6005269 w 6127689"/>
              <a:gd name="connsiteY86-27034" fmla="*/ 5150567 h 6858000"/>
              <a:gd name="connsiteX87-27035" fmla="*/ 6001127 w 6127689"/>
              <a:gd name="connsiteY87-27036" fmla="*/ 5164609 h 6858000"/>
              <a:gd name="connsiteX88-27037" fmla="*/ 5996647 w 6127689"/>
              <a:gd name="connsiteY88-27038" fmla="*/ 5185640 h 6858000"/>
              <a:gd name="connsiteX89-27039" fmla="*/ 5998514 w 6127689"/>
              <a:gd name="connsiteY89-27040" fmla="*/ 5189673 h 6858000"/>
              <a:gd name="connsiteX90-27041" fmla="*/ 6018409 w 6127689"/>
              <a:gd name="connsiteY90-27042" fmla="*/ 5227157 h 6858000"/>
              <a:gd name="connsiteX91-27043" fmla="*/ 6036748 w 6127689"/>
              <a:gd name="connsiteY91-27044" fmla="*/ 5322752 h 6858000"/>
              <a:gd name="connsiteX92-27045" fmla="*/ 6036943 w 6127689"/>
              <a:gd name="connsiteY92-27046" fmla="*/ 5329480 h 6858000"/>
              <a:gd name="connsiteX93-27047" fmla="*/ 6037236 w 6127689"/>
              <a:gd name="connsiteY93-27048" fmla="*/ 5329634 h 6858000"/>
              <a:gd name="connsiteX94-27049" fmla="*/ 6038019 w 6127689"/>
              <a:gd name="connsiteY94-27050" fmla="*/ 5336764 h 6858000"/>
              <a:gd name="connsiteX95-27051" fmla="*/ 6037298 w 6127689"/>
              <a:gd name="connsiteY95-27052" fmla="*/ 5341753 h 6858000"/>
              <a:gd name="connsiteX96-27053" fmla="*/ 6037677 w 6127689"/>
              <a:gd name="connsiteY96-27054" fmla="*/ 5354807 h 6858000"/>
              <a:gd name="connsiteX97-27055" fmla="*/ 6039728 w 6127689"/>
              <a:gd name="connsiteY97-27056" fmla="*/ 5359416 h 6858000"/>
              <a:gd name="connsiteX98-27057" fmla="*/ 6043311 w 6127689"/>
              <a:gd name="connsiteY98-27058" fmla="*/ 5361407 h 6858000"/>
              <a:gd name="connsiteX99-27059" fmla="*/ 6042954 w 6127689"/>
              <a:gd name="connsiteY99-27060" fmla="*/ 5362576 h 6858000"/>
              <a:gd name="connsiteX100-27061" fmla="*/ 6053435 w 6127689"/>
              <a:gd name="connsiteY100-27062" fmla="*/ 5387547 h 6858000"/>
              <a:gd name="connsiteX101-27063" fmla="*/ 6065933 w 6127689"/>
              <a:gd name="connsiteY101-27064" fmla="*/ 5443002 h 6858000"/>
              <a:gd name="connsiteX102-27065" fmla="*/ 6068640 w 6127689"/>
              <a:gd name="connsiteY102-27066" fmla="*/ 5474503 h 6858000"/>
              <a:gd name="connsiteX103-27067" fmla="*/ 6080922 w 6127689"/>
              <a:gd name="connsiteY103-27068" fmla="*/ 5561070 h 6858000"/>
              <a:gd name="connsiteX104-27069" fmla="*/ 6096949 w 6127689"/>
              <a:gd name="connsiteY104-27070" fmla="*/ 5648179 h 6858000"/>
              <a:gd name="connsiteX105-27071" fmla="*/ 6125703 w 6127689"/>
              <a:gd name="connsiteY105-27072" fmla="*/ 5692894 h 6858000"/>
              <a:gd name="connsiteX106-27073" fmla="*/ 6126670 w 6127689"/>
              <a:gd name="connsiteY106-27074" fmla="*/ 5697882 h 6858000"/>
              <a:gd name="connsiteX107-27075" fmla="*/ 6124061 w 6127689"/>
              <a:gd name="connsiteY107-27076" fmla="*/ 5710294 h 6858000"/>
              <a:gd name="connsiteX108-27077" fmla="*/ 6122213 w 6127689"/>
              <a:gd name="connsiteY108-27078" fmla="*/ 5714762 h 6858000"/>
              <a:gd name="connsiteX109-27079" fmla="*/ 6121353 w 6127689"/>
              <a:gd name="connsiteY109-27080" fmla="*/ 5721725 h 6858000"/>
              <a:gd name="connsiteX110-27081" fmla="*/ 6121607 w 6127689"/>
              <a:gd name="connsiteY110-27082" fmla="*/ 5721959 h 6858000"/>
              <a:gd name="connsiteX111-27083" fmla="*/ 6120262 w 6127689"/>
              <a:gd name="connsiteY111-27084" fmla="*/ 5728358 h 6858000"/>
              <a:gd name="connsiteX112-27085" fmla="*/ 6127024 w 6127689"/>
              <a:gd name="connsiteY112-27086" fmla="*/ 5786902 h 6858000"/>
              <a:gd name="connsiteX113-27087" fmla="*/ 6127519 w 6127689"/>
              <a:gd name="connsiteY113-27088" fmla="*/ 5865775 h 6858000"/>
              <a:gd name="connsiteX114-27089" fmla="*/ 6119217 w 6127689"/>
              <a:gd name="connsiteY114-27090" fmla="*/ 5888542 h 6858000"/>
              <a:gd name="connsiteX115-27091" fmla="*/ 6102493 w 6127689"/>
              <a:gd name="connsiteY115-27092" fmla="*/ 5928602 h 6858000"/>
              <a:gd name="connsiteX116-27093" fmla="*/ 6056863 w 6127689"/>
              <a:gd name="connsiteY116-27094" fmla="*/ 6000643 h 6858000"/>
              <a:gd name="connsiteX117-27095" fmla="*/ 6045436 w 6127689"/>
              <a:gd name="connsiteY117-27096" fmla="*/ 6124480 h 6858000"/>
              <a:gd name="connsiteX118-27097" fmla="*/ 6030489 w 6127689"/>
              <a:gd name="connsiteY118-27098" fmla="*/ 6317666 h 6858000"/>
              <a:gd name="connsiteX119-27099" fmla="*/ 6007492 w 6127689"/>
              <a:gd name="connsiteY119-27100" fmla="*/ 6440818 h 6858000"/>
              <a:gd name="connsiteX120-27101" fmla="*/ 6009467 w 6127689"/>
              <a:gd name="connsiteY120-27102" fmla="*/ 6487076 h 6858000"/>
              <a:gd name="connsiteX121-27103" fmla="*/ 5995064 w 6127689"/>
              <a:gd name="connsiteY121-27104" fmla="*/ 6540791 h 6858000"/>
              <a:gd name="connsiteX122-27105" fmla="*/ 5996309 w 6127689"/>
              <a:gd name="connsiteY122-27106" fmla="*/ 6543961 h 6858000"/>
              <a:gd name="connsiteX123-27107" fmla="*/ 5996048 w 6127689"/>
              <a:gd name="connsiteY123-27108" fmla="*/ 6555444 h 6858000"/>
              <a:gd name="connsiteX124-27109" fmla="*/ 6002524 w 6127689"/>
              <a:gd name="connsiteY124-27110" fmla="*/ 6560188 h 6858000"/>
              <a:gd name="connsiteX125-27111" fmla="*/ 6006823 w 6127689"/>
              <a:gd name="connsiteY125-27112" fmla="*/ 6578546 h 6858000"/>
              <a:gd name="connsiteX126-27113" fmla="*/ 6004510 w 6127689"/>
              <a:gd name="connsiteY126-27114" fmla="*/ 6599256 h 6858000"/>
              <a:gd name="connsiteX127-27115" fmla="*/ 5986207 w 6127689"/>
              <a:gd name="connsiteY127-27116" fmla="*/ 6695855 h 6858000"/>
              <a:gd name="connsiteX128-27117" fmla="*/ 5979428 w 6127689"/>
              <a:gd name="connsiteY128-27118" fmla="*/ 6754678 h 6858000"/>
              <a:gd name="connsiteX129-27119" fmla="*/ 5983398 w 6127689"/>
              <a:gd name="connsiteY129-27120" fmla="*/ 6778641 h 6858000"/>
              <a:gd name="connsiteX130-27121" fmla="*/ 5984543 w 6127689"/>
              <a:gd name="connsiteY130-27122" fmla="*/ 6811016 h 6858000"/>
              <a:gd name="connsiteX131-27123" fmla="*/ 5981802 w 6127689"/>
              <a:gd name="connsiteY131-27124" fmla="*/ 6838578 h 6858000"/>
              <a:gd name="connsiteX132-27125" fmla="*/ 5979671 w 6127689"/>
              <a:gd name="connsiteY132-27126" fmla="*/ 6858000 h 6858000"/>
              <a:gd name="connsiteX133-27127" fmla="*/ 0 w 6127689"/>
              <a:gd name="connsiteY133-27128" fmla="*/ 6858000 h 6858000"/>
              <a:gd name="connsiteX134-27129" fmla="*/ 0 w 6127689"/>
              <a:gd name="connsiteY134-27130" fmla="*/ 0 h 6858000"/>
              <a:gd name="connsiteX0-27131" fmla="*/ 0 w 6127689"/>
              <a:gd name="connsiteY0-27132" fmla="*/ 0 h 6858000"/>
              <a:gd name="connsiteX1-27133" fmla="*/ 4965888 w 6127689"/>
              <a:gd name="connsiteY1-27134" fmla="*/ 0 h 6858000"/>
              <a:gd name="connsiteX2-27135" fmla="*/ 4967767 w 6127689"/>
              <a:gd name="connsiteY2-27136" fmla="*/ 7930 h 6858000"/>
              <a:gd name="connsiteX3-27137" fmla="*/ 4979444 w 6127689"/>
              <a:gd name="connsiteY3-27138" fmla="*/ 43921 h 6858000"/>
              <a:gd name="connsiteX4-27139" fmla="*/ 5021173 w 6127689"/>
              <a:gd name="connsiteY4-27140" fmla="*/ 123738 h 6858000"/>
              <a:gd name="connsiteX5-27141" fmla="*/ 5075458 w 6127689"/>
              <a:gd name="connsiteY5-27142" fmla="*/ 264355 h 6858000"/>
              <a:gd name="connsiteX6-27143" fmla="*/ 5081175 w 6127689"/>
              <a:gd name="connsiteY6-27144" fmla="*/ 277448 h 6858000"/>
              <a:gd name="connsiteX7-27145" fmla="*/ 5097011 w 6127689"/>
              <a:gd name="connsiteY7-27146" fmla="*/ 355616 h 6858000"/>
              <a:gd name="connsiteX8-27147" fmla="*/ 5130982 w 6127689"/>
              <a:gd name="connsiteY8-27148" fmla="*/ 412030 h 6858000"/>
              <a:gd name="connsiteX9-27149" fmla="*/ 5153000 w 6127689"/>
              <a:gd name="connsiteY9-27150" fmla="*/ 507134 h 6858000"/>
              <a:gd name="connsiteX10-27151" fmla="*/ 5171282 w 6127689"/>
              <a:gd name="connsiteY10-27152" fmla="*/ 602071 h 6858000"/>
              <a:gd name="connsiteX11-27153" fmla="*/ 5176196 w 6127689"/>
              <a:gd name="connsiteY11-27154" fmla="*/ 636822 h 6858000"/>
              <a:gd name="connsiteX12-27155" fmla="*/ 5189051 w 6127689"/>
              <a:gd name="connsiteY12-27156" fmla="*/ 782518 h 6858000"/>
              <a:gd name="connsiteX13-27157" fmla="*/ 5210428 w 6127689"/>
              <a:gd name="connsiteY13-27158" fmla="*/ 815772 h 6858000"/>
              <a:gd name="connsiteX14-27159" fmla="*/ 5221088 w 6127689"/>
              <a:gd name="connsiteY14-27160" fmla="*/ 860193 h 6858000"/>
              <a:gd name="connsiteX15-27161" fmla="*/ 5230806 w 6127689"/>
              <a:gd name="connsiteY15-27162" fmla="*/ 961354 h 6858000"/>
              <a:gd name="connsiteX16-27163" fmla="*/ 5201018 w 6127689"/>
              <a:gd name="connsiteY16-27164" fmla="*/ 1095027 h 6858000"/>
              <a:gd name="connsiteX17-27165" fmla="*/ 5202153 w 6127689"/>
              <a:gd name="connsiteY17-27166" fmla="*/ 1133224 h 6858000"/>
              <a:gd name="connsiteX18-27167" fmla="*/ 5207370 w 6127689"/>
              <a:gd name="connsiteY18-27168" fmla="*/ 1138097 h 6858000"/>
              <a:gd name="connsiteX19-27169" fmla="*/ 5189234 w 6127689"/>
              <a:gd name="connsiteY19-27170" fmla="*/ 1193495 h 6858000"/>
              <a:gd name="connsiteX20-27171" fmla="*/ 5202769 w 6127689"/>
              <a:gd name="connsiteY20-27172" fmla="*/ 1269450 h 6858000"/>
              <a:gd name="connsiteX21-27173" fmla="*/ 5225968 w 6127689"/>
              <a:gd name="connsiteY21-27174" fmla="*/ 1357994 h 6858000"/>
              <a:gd name="connsiteX22-27175" fmla="*/ 5233819 w 6127689"/>
              <a:gd name="connsiteY22-27176" fmla="*/ 1380922 h 6858000"/>
              <a:gd name="connsiteX23-27177" fmla="*/ 5237226 w 6127689"/>
              <a:gd name="connsiteY23-27178" fmla="*/ 1441327 h 6858000"/>
              <a:gd name="connsiteX24-27179" fmla="*/ 5255653 w 6127689"/>
              <a:gd name="connsiteY24-27180" fmla="*/ 1524712 h 6858000"/>
              <a:gd name="connsiteX25-27181" fmla="*/ 5263491 w 6127689"/>
              <a:gd name="connsiteY25-27182" fmla="*/ 1642938 h 6858000"/>
              <a:gd name="connsiteX26-27183" fmla="*/ 5261314 w 6127689"/>
              <a:gd name="connsiteY26-27184" fmla="*/ 1689177 h 6858000"/>
              <a:gd name="connsiteX27-27185" fmla="*/ 5259788 w 6127689"/>
              <a:gd name="connsiteY27-27186" fmla="*/ 1768516 h 6858000"/>
              <a:gd name="connsiteX28-27187" fmla="*/ 5255696 w 6127689"/>
              <a:gd name="connsiteY28-27188" fmla="*/ 1953770 h 6858000"/>
              <a:gd name="connsiteX29-27189" fmla="*/ 5252592 w 6127689"/>
              <a:gd name="connsiteY29-27190" fmla="*/ 2092210 h 6858000"/>
              <a:gd name="connsiteX30-27191" fmla="*/ 5264303 w 6127689"/>
              <a:gd name="connsiteY30-27192" fmla="*/ 2225157 h 6858000"/>
              <a:gd name="connsiteX31-27193" fmla="*/ 5254949 w 6127689"/>
              <a:gd name="connsiteY31-27194" fmla="*/ 2236160 h 6858000"/>
              <a:gd name="connsiteX32-27195" fmla="*/ 5250104 w 6127689"/>
              <a:gd name="connsiteY32-27196" fmla="*/ 2249166 h 6858000"/>
              <a:gd name="connsiteX33-27197" fmla="*/ 5251214 w 6127689"/>
              <a:gd name="connsiteY33-27198" fmla="*/ 2250944 h 6858000"/>
              <a:gd name="connsiteX34-27199" fmla="*/ 5250644 w 6127689"/>
              <a:gd name="connsiteY34-27200" fmla="*/ 2266619 h 6858000"/>
              <a:gd name="connsiteX35-27201" fmla="*/ 5293877 w 6127689"/>
              <a:gd name="connsiteY35-27202" fmla="*/ 2368649 h 6858000"/>
              <a:gd name="connsiteX36-27203" fmla="*/ 5311338 w 6127689"/>
              <a:gd name="connsiteY36-27204" fmla="*/ 2404034 h 6858000"/>
              <a:gd name="connsiteX37-27205" fmla="*/ 5338366 w 6127689"/>
              <a:gd name="connsiteY37-27206" fmla="*/ 2465052 h 6858000"/>
              <a:gd name="connsiteX38-27207" fmla="*/ 5371263 w 6127689"/>
              <a:gd name="connsiteY38-27208" fmla="*/ 2586413 h 6858000"/>
              <a:gd name="connsiteX39-27209" fmla="*/ 5407503 w 6127689"/>
              <a:gd name="connsiteY39-27210" fmla="*/ 2786290 h 6858000"/>
              <a:gd name="connsiteX40-27211" fmla="*/ 5407356 w 6127689"/>
              <a:gd name="connsiteY40-27212" fmla="*/ 2787545 h 6858000"/>
              <a:gd name="connsiteX41-27213" fmla="*/ 5411130 w 6127689"/>
              <a:gd name="connsiteY41-27214" fmla="*/ 2788640 h 6858000"/>
              <a:gd name="connsiteX42-27215" fmla="*/ 5416439 w 6127689"/>
              <a:gd name="connsiteY42-27216" fmla="*/ 2805666 h 6858000"/>
              <a:gd name="connsiteX43-27217" fmla="*/ 5457023 w 6127689"/>
              <a:gd name="connsiteY43-27218" fmla="*/ 2858292 h 6858000"/>
              <a:gd name="connsiteX44-27219" fmla="*/ 5479298 w 6127689"/>
              <a:gd name="connsiteY44-27220" fmla="*/ 2947791 h 6858000"/>
              <a:gd name="connsiteX45-27221" fmla="*/ 5481770 w 6127689"/>
              <a:gd name="connsiteY45-27222" fmla="*/ 2951352 h 6858000"/>
              <a:gd name="connsiteX46-27223" fmla="*/ 5482045 w 6127689"/>
              <a:gd name="connsiteY46-27224" fmla="*/ 2984371 h 6858000"/>
              <a:gd name="connsiteX47-27225" fmla="*/ 5482415 w 6127689"/>
              <a:gd name="connsiteY47-27226" fmla="*/ 3004079 h 6858000"/>
              <a:gd name="connsiteX48-27227" fmla="*/ 5503944 w 6127689"/>
              <a:gd name="connsiteY48-27228" fmla="*/ 3123335 h 6858000"/>
              <a:gd name="connsiteX49-27229" fmla="*/ 5516007 w 6127689"/>
              <a:gd name="connsiteY49-27230" fmla="*/ 3258473 h 6858000"/>
              <a:gd name="connsiteX50-27231" fmla="*/ 5566839 w 6127689"/>
              <a:gd name="connsiteY50-27232" fmla="*/ 3345295 h 6858000"/>
              <a:gd name="connsiteX51-27233" fmla="*/ 5589758 w 6127689"/>
              <a:gd name="connsiteY51-27234" fmla="*/ 3506453 h 6858000"/>
              <a:gd name="connsiteX52-27235" fmla="*/ 5596144 w 6127689"/>
              <a:gd name="connsiteY52-27236" fmla="*/ 3534624 h 6858000"/>
              <a:gd name="connsiteX53-27237" fmla="*/ 5597750 w 6127689"/>
              <a:gd name="connsiteY53-27238" fmla="*/ 3534129 h 6858000"/>
              <a:gd name="connsiteX54-27239" fmla="*/ 5599700 w 6127689"/>
              <a:gd name="connsiteY54-27240" fmla="*/ 3547221 h 6858000"/>
              <a:gd name="connsiteX55-27241" fmla="*/ 5615031 w 6127689"/>
              <a:gd name="connsiteY55-27242" fmla="*/ 3557482 h 6858000"/>
              <a:gd name="connsiteX56-27243" fmla="*/ 5618377 w 6127689"/>
              <a:gd name="connsiteY56-27244" fmla="*/ 3588431 h 6858000"/>
              <a:gd name="connsiteX57-27245" fmla="*/ 5612155 w 6127689"/>
              <a:gd name="connsiteY57-27246" fmla="*/ 3589869 h 6858000"/>
              <a:gd name="connsiteX58-27247" fmla="*/ 5620843 w 6127689"/>
              <a:gd name="connsiteY58-27248" fmla="*/ 3606745 h 6858000"/>
              <a:gd name="connsiteX59-27249" fmla="*/ 5655472 w 6127689"/>
              <a:gd name="connsiteY59-27250" fmla="*/ 3678877 h 6858000"/>
              <a:gd name="connsiteX60-27251" fmla="*/ 5683015 w 6127689"/>
              <a:gd name="connsiteY60-27252" fmla="*/ 3762025 h 6858000"/>
              <a:gd name="connsiteX61-27253" fmla="*/ 5696643 w 6127689"/>
              <a:gd name="connsiteY61-27254" fmla="*/ 3773888 h 6858000"/>
              <a:gd name="connsiteX62-27255" fmla="*/ 5699203 w 6127689"/>
              <a:gd name="connsiteY62-27256" fmla="*/ 3775823 h 6858000"/>
              <a:gd name="connsiteX63-27257" fmla="*/ 5704824 w 6127689"/>
              <a:gd name="connsiteY63-27258" fmla="*/ 3785966 h 6858000"/>
              <a:gd name="connsiteX64-27259" fmla="*/ 5733539 w 6127689"/>
              <a:gd name="connsiteY64-27260" fmla="*/ 3818457 h 6858000"/>
              <a:gd name="connsiteX65-27261" fmla="*/ 5768491 w 6127689"/>
              <a:gd name="connsiteY65-27262" fmla="*/ 3914399 h 6858000"/>
              <a:gd name="connsiteX66-27263" fmla="*/ 5793123 w 6127689"/>
              <a:gd name="connsiteY66-27264" fmla="*/ 3969952 h 6858000"/>
              <a:gd name="connsiteX67-27265" fmla="*/ 5808321 w 6127689"/>
              <a:gd name="connsiteY67-27266" fmla="*/ 3988153 h 6858000"/>
              <a:gd name="connsiteX68-27267" fmla="*/ 5825621 w 6127689"/>
              <a:gd name="connsiteY68-27268" fmla="*/ 4015525 h 6858000"/>
              <a:gd name="connsiteX69-27269" fmla="*/ 5860672 w 6127689"/>
              <a:gd name="connsiteY69-27270" fmla="*/ 4061579 h 6858000"/>
              <a:gd name="connsiteX70-27271" fmla="*/ 5872173 w 6127689"/>
              <a:gd name="connsiteY70-27272" fmla="*/ 4088497 h 6858000"/>
              <a:gd name="connsiteX71-27273" fmla="*/ 5883705 w 6127689"/>
              <a:gd name="connsiteY71-27274" fmla="*/ 4101899 h 6858000"/>
              <a:gd name="connsiteX72-27275" fmla="*/ 5894095 w 6127689"/>
              <a:gd name="connsiteY72-27276" fmla="*/ 4128857 h 6858000"/>
              <a:gd name="connsiteX73-27277" fmla="*/ 5903513 w 6127689"/>
              <a:gd name="connsiteY73-27278" fmla="*/ 4187661 h 6858000"/>
              <a:gd name="connsiteX74-27279" fmla="*/ 5917114 w 6127689"/>
              <a:gd name="connsiteY74-27280" fmla="*/ 4213096 h 6858000"/>
              <a:gd name="connsiteX75-27281" fmla="*/ 5924233 w 6127689"/>
              <a:gd name="connsiteY75-27282" fmla="*/ 4242060 h 6858000"/>
              <a:gd name="connsiteX76-27283" fmla="*/ 5928910 w 6127689"/>
              <a:gd name="connsiteY76-27284" fmla="*/ 4300973 h 6858000"/>
              <a:gd name="connsiteX77-27285" fmla="*/ 5939320 w 6127689"/>
              <a:gd name="connsiteY77-27286" fmla="*/ 4340435 h 6858000"/>
              <a:gd name="connsiteX78-27287" fmla="*/ 5946705 w 6127689"/>
              <a:gd name="connsiteY78-27288" fmla="*/ 4428051 h 6858000"/>
              <a:gd name="connsiteX79-27289" fmla="*/ 5949261 w 6127689"/>
              <a:gd name="connsiteY79-27290" fmla="*/ 4449185 h 6858000"/>
              <a:gd name="connsiteX80-27291" fmla="*/ 5968960 w 6127689"/>
              <a:gd name="connsiteY80-27292" fmla="*/ 4482655 h 6858000"/>
              <a:gd name="connsiteX81-27293" fmla="*/ 5980106 w 6127689"/>
              <a:gd name="connsiteY81-27294" fmla="*/ 4585087 h 6858000"/>
              <a:gd name="connsiteX82-27295" fmla="*/ 5998138 w 6127689"/>
              <a:gd name="connsiteY82-27296" fmla="*/ 4697518 h 6858000"/>
              <a:gd name="connsiteX83-27297" fmla="*/ 6013516 w 6127689"/>
              <a:gd name="connsiteY83-27298" fmla="*/ 4786619 h 6858000"/>
              <a:gd name="connsiteX84-27299" fmla="*/ 6025404 w 6127689"/>
              <a:gd name="connsiteY84-27300" fmla="*/ 4858148 h 6858000"/>
              <a:gd name="connsiteX85-27301" fmla="*/ 6007749 w 6127689"/>
              <a:gd name="connsiteY85-27302" fmla="*/ 4964715 h 6858000"/>
              <a:gd name="connsiteX86-27303" fmla="*/ 6005269 w 6127689"/>
              <a:gd name="connsiteY86-27304" fmla="*/ 5150567 h 6858000"/>
              <a:gd name="connsiteX87-27305" fmla="*/ 6001127 w 6127689"/>
              <a:gd name="connsiteY87-27306" fmla="*/ 5164609 h 6858000"/>
              <a:gd name="connsiteX88-27307" fmla="*/ 5996647 w 6127689"/>
              <a:gd name="connsiteY88-27308" fmla="*/ 5185640 h 6858000"/>
              <a:gd name="connsiteX89-27309" fmla="*/ 5998514 w 6127689"/>
              <a:gd name="connsiteY89-27310" fmla="*/ 5189673 h 6858000"/>
              <a:gd name="connsiteX90-27311" fmla="*/ 6018409 w 6127689"/>
              <a:gd name="connsiteY90-27312" fmla="*/ 5227157 h 6858000"/>
              <a:gd name="connsiteX91-27313" fmla="*/ 6036748 w 6127689"/>
              <a:gd name="connsiteY91-27314" fmla="*/ 5322752 h 6858000"/>
              <a:gd name="connsiteX92-27315" fmla="*/ 6036943 w 6127689"/>
              <a:gd name="connsiteY92-27316" fmla="*/ 5329480 h 6858000"/>
              <a:gd name="connsiteX93-27317" fmla="*/ 6037236 w 6127689"/>
              <a:gd name="connsiteY93-27318" fmla="*/ 5329634 h 6858000"/>
              <a:gd name="connsiteX94-27319" fmla="*/ 6038019 w 6127689"/>
              <a:gd name="connsiteY94-27320" fmla="*/ 5336764 h 6858000"/>
              <a:gd name="connsiteX95-27321" fmla="*/ 6037298 w 6127689"/>
              <a:gd name="connsiteY95-27322" fmla="*/ 5341753 h 6858000"/>
              <a:gd name="connsiteX96-27323" fmla="*/ 6037677 w 6127689"/>
              <a:gd name="connsiteY96-27324" fmla="*/ 5354807 h 6858000"/>
              <a:gd name="connsiteX97-27325" fmla="*/ 6039728 w 6127689"/>
              <a:gd name="connsiteY97-27326" fmla="*/ 5359416 h 6858000"/>
              <a:gd name="connsiteX98-27327" fmla="*/ 6043311 w 6127689"/>
              <a:gd name="connsiteY98-27328" fmla="*/ 5361407 h 6858000"/>
              <a:gd name="connsiteX99-27329" fmla="*/ 6053435 w 6127689"/>
              <a:gd name="connsiteY99-27330" fmla="*/ 5387547 h 6858000"/>
              <a:gd name="connsiteX100-27331" fmla="*/ 6065933 w 6127689"/>
              <a:gd name="connsiteY100-27332" fmla="*/ 5443002 h 6858000"/>
              <a:gd name="connsiteX101-27333" fmla="*/ 6068640 w 6127689"/>
              <a:gd name="connsiteY101-27334" fmla="*/ 5474503 h 6858000"/>
              <a:gd name="connsiteX102-27335" fmla="*/ 6080922 w 6127689"/>
              <a:gd name="connsiteY102-27336" fmla="*/ 5561070 h 6858000"/>
              <a:gd name="connsiteX103-27337" fmla="*/ 6096949 w 6127689"/>
              <a:gd name="connsiteY103-27338" fmla="*/ 5648179 h 6858000"/>
              <a:gd name="connsiteX104-27339" fmla="*/ 6125703 w 6127689"/>
              <a:gd name="connsiteY104-27340" fmla="*/ 5692894 h 6858000"/>
              <a:gd name="connsiteX105-27341" fmla="*/ 6126670 w 6127689"/>
              <a:gd name="connsiteY105-27342" fmla="*/ 5697882 h 6858000"/>
              <a:gd name="connsiteX106-27343" fmla="*/ 6124061 w 6127689"/>
              <a:gd name="connsiteY106-27344" fmla="*/ 5710294 h 6858000"/>
              <a:gd name="connsiteX107-27345" fmla="*/ 6122213 w 6127689"/>
              <a:gd name="connsiteY107-27346" fmla="*/ 5714762 h 6858000"/>
              <a:gd name="connsiteX108-27347" fmla="*/ 6121353 w 6127689"/>
              <a:gd name="connsiteY108-27348" fmla="*/ 5721725 h 6858000"/>
              <a:gd name="connsiteX109-27349" fmla="*/ 6121607 w 6127689"/>
              <a:gd name="connsiteY109-27350" fmla="*/ 5721959 h 6858000"/>
              <a:gd name="connsiteX110-27351" fmla="*/ 6120262 w 6127689"/>
              <a:gd name="connsiteY110-27352" fmla="*/ 5728358 h 6858000"/>
              <a:gd name="connsiteX111-27353" fmla="*/ 6127024 w 6127689"/>
              <a:gd name="connsiteY111-27354" fmla="*/ 5786902 h 6858000"/>
              <a:gd name="connsiteX112-27355" fmla="*/ 6127519 w 6127689"/>
              <a:gd name="connsiteY112-27356" fmla="*/ 5865775 h 6858000"/>
              <a:gd name="connsiteX113-27357" fmla="*/ 6119217 w 6127689"/>
              <a:gd name="connsiteY113-27358" fmla="*/ 5888542 h 6858000"/>
              <a:gd name="connsiteX114-27359" fmla="*/ 6102493 w 6127689"/>
              <a:gd name="connsiteY114-27360" fmla="*/ 5928602 h 6858000"/>
              <a:gd name="connsiteX115-27361" fmla="*/ 6056863 w 6127689"/>
              <a:gd name="connsiteY115-27362" fmla="*/ 6000643 h 6858000"/>
              <a:gd name="connsiteX116-27363" fmla="*/ 6045436 w 6127689"/>
              <a:gd name="connsiteY116-27364" fmla="*/ 6124480 h 6858000"/>
              <a:gd name="connsiteX117-27365" fmla="*/ 6030489 w 6127689"/>
              <a:gd name="connsiteY117-27366" fmla="*/ 6317666 h 6858000"/>
              <a:gd name="connsiteX118-27367" fmla="*/ 6007492 w 6127689"/>
              <a:gd name="connsiteY118-27368" fmla="*/ 6440818 h 6858000"/>
              <a:gd name="connsiteX119-27369" fmla="*/ 6009467 w 6127689"/>
              <a:gd name="connsiteY119-27370" fmla="*/ 6487076 h 6858000"/>
              <a:gd name="connsiteX120-27371" fmla="*/ 5995064 w 6127689"/>
              <a:gd name="connsiteY120-27372" fmla="*/ 6540791 h 6858000"/>
              <a:gd name="connsiteX121-27373" fmla="*/ 5996309 w 6127689"/>
              <a:gd name="connsiteY121-27374" fmla="*/ 6543961 h 6858000"/>
              <a:gd name="connsiteX122-27375" fmla="*/ 5996048 w 6127689"/>
              <a:gd name="connsiteY122-27376" fmla="*/ 6555444 h 6858000"/>
              <a:gd name="connsiteX123-27377" fmla="*/ 6002524 w 6127689"/>
              <a:gd name="connsiteY123-27378" fmla="*/ 6560188 h 6858000"/>
              <a:gd name="connsiteX124-27379" fmla="*/ 6006823 w 6127689"/>
              <a:gd name="connsiteY124-27380" fmla="*/ 6578546 h 6858000"/>
              <a:gd name="connsiteX125-27381" fmla="*/ 6004510 w 6127689"/>
              <a:gd name="connsiteY125-27382" fmla="*/ 6599256 h 6858000"/>
              <a:gd name="connsiteX126-27383" fmla="*/ 5986207 w 6127689"/>
              <a:gd name="connsiteY126-27384" fmla="*/ 6695855 h 6858000"/>
              <a:gd name="connsiteX127-27385" fmla="*/ 5979428 w 6127689"/>
              <a:gd name="connsiteY127-27386" fmla="*/ 6754678 h 6858000"/>
              <a:gd name="connsiteX128-27387" fmla="*/ 5983398 w 6127689"/>
              <a:gd name="connsiteY128-27388" fmla="*/ 6778641 h 6858000"/>
              <a:gd name="connsiteX129-27389" fmla="*/ 5984543 w 6127689"/>
              <a:gd name="connsiteY129-27390" fmla="*/ 6811016 h 6858000"/>
              <a:gd name="connsiteX130-27391" fmla="*/ 5981802 w 6127689"/>
              <a:gd name="connsiteY130-27392" fmla="*/ 6838578 h 6858000"/>
              <a:gd name="connsiteX131-27393" fmla="*/ 5979671 w 6127689"/>
              <a:gd name="connsiteY131-27394" fmla="*/ 6858000 h 6858000"/>
              <a:gd name="connsiteX132-27395" fmla="*/ 0 w 6127689"/>
              <a:gd name="connsiteY132-27396" fmla="*/ 6858000 h 6858000"/>
              <a:gd name="connsiteX133-27397" fmla="*/ 0 w 6127689"/>
              <a:gd name="connsiteY133-27398" fmla="*/ 0 h 6858000"/>
              <a:gd name="connsiteX0-27399" fmla="*/ 0 w 6127689"/>
              <a:gd name="connsiteY0-27400" fmla="*/ 0 h 6858000"/>
              <a:gd name="connsiteX1-27401" fmla="*/ 4965888 w 6127689"/>
              <a:gd name="connsiteY1-27402" fmla="*/ 0 h 6858000"/>
              <a:gd name="connsiteX2-27403" fmla="*/ 4967767 w 6127689"/>
              <a:gd name="connsiteY2-27404" fmla="*/ 7930 h 6858000"/>
              <a:gd name="connsiteX3-27405" fmla="*/ 4979444 w 6127689"/>
              <a:gd name="connsiteY3-27406" fmla="*/ 43921 h 6858000"/>
              <a:gd name="connsiteX4-27407" fmla="*/ 5021173 w 6127689"/>
              <a:gd name="connsiteY4-27408" fmla="*/ 123738 h 6858000"/>
              <a:gd name="connsiteX5-27409" fmla="*/ 5075458 w 6127689"/>
              <a:gd name="connsiteY5-27410" fmla="*/ 264355 h 6858000"/>
              <a:gd name="connsiteX6-27411" fmla="*/ 5081175 w 6127689"/>
              <a:gd name="connsiteY6-27412" fmla="*/ 277448 h 6858000"/>
              <a:gd name="connsiteX7-27413" fmla="*/ 5097011 w 6127689"/>
              <a:gd name="connsiteY7-27414" fmla="*/ 355616 h 6858000"/>
              <a:gd name="connsiteX8-27415" fmla="*/ 5130982 w 6127689"/>
              <a:gd name="connsiteY8-27416" fmla="*/ 412030 h 6858000"/>
              <a:gd name="connsiteX9-27417" fmla="*/ 5153000 w 6127689"/>
              <a:gd name="connsiteY9-27418" fmla="*/ 507134 h 6858000"/>
              <a:gd name="connsiteX10-27419" fmla="*/ 5171282 w 6127689"/>
              <a:gd name="connsiteY10-27420" fmla="*/ 602071 h 6858000"/>
              <a:gd name="connsiteX11-27421" fmla="*/ 5176196 w 6127689"/>
              <a:gd name="connsiteY11-27422" fmla="*/ 636822 h 6858000"/>
              <a:gd name="connsiteX12-27423" fmla="*/ 5189051 w 6127689"/>
              <a:gd name="connsiteY12-27424" fmla="*/ 782518 h 6858000"/>
              <a:gd name="connsiteX13-27425" fmla="*/ 5210428 w 6127689"/>
              <a:gd name="connsiteY13-27426" fmla="*/ 815772 h 6858000"/>
              <a:gd name="connsiteX14-27427" fmla="*/ 5221088 w 6127689"/>
              <a:gd name="connsiteY14-27428" fmla="*/ 860193 h 6858000"/>
              <a:gd name="connsiteX15-27429" fmla="*/ 5230806 w 6127689"/>
              <a:gd name="connsiteY15-27430" fmla="*/ 961354 h 6858000"/>
              <a:gd name="connsiteX16-27431" fmla="*/ 5201018 w 6127689"/>
              <a:gd name="connsiteY16-27432" fmla="*/ 1095027 h 6858000"/>
              <a:gd name="connsiteX17-27433" fmla="*/ 5202153 w 6127689"/>
              <a:gd name="connsiteY17-27434" fmla="*/ 1133224 h 6858000"/>
              <a:gd name="connsiteX18-27435" fmla="*/ 5207370 w 6127689"/>
              <a:gd name="connsiteY18-27436" fmla="*/ 1138097 h 6858000"/>
              <a:gd name="connsiteX19-27437" fmla="*/ 5189234 w 6127689"/>
              <a:gd name="connsiteY19-27438" fmla="*/ 1193495 h 6858000"/>
              <a:gd name="connsiteX20-27439" fmla="*/ 5202769 w 6127689"/>
              <a:gd name="connsiteY20-27440" fmla="*/ 1269450 h 6858000"/>
              <a:gd name="connsiteX21-27441" fmla="*/ 5225968 w 6127689"/>
              <a:gd name="connsiteY21-27442" fmla="*/ 1357994 h 6858000"/>
              <a:gd name="connsiteX22-27443" fmla="*/ 5233819 w 6127689"/>
              <a:gd name="connsiteY22-27444" fmla="*/ 1380922 h 6858000"/>
              <a:gd name="connsiteX23-27445" fmla="*/ 5237226 w 6127689"/>
              <a:gd name="connsiteY23-27446" fmla="*/ 1441327 h 6858000"/>
              <a:gd name="connsiteX24-27447" fmla="*/ 5255653 w 6127689"/>
              <a:gd name="connsiteY24-27448" fmla="*/ 1524712 h 6858000"/>
              <a:gd name="connsiteX25-27449" fmla="*/ 5263491 w 6127689"/>
              <a:gd name="connsiteY25-27450" fmla="*/ 1642938 h 6858000"/>
              <a:gd name="connsiteX26-27451" fmla="*/ 5261314 w 6127689"/>
              <a:gd name="connsiteY26-27452" fmla="*/ 1689177 h 6858000"/>
              <a:gd name="connsiteX27-27453" fmla="*/ 5259788 w 6127689"/>
              <a:gd name="connsiteY27-27454" fmla="*/ 1768516 h 6858000"/>
              <a:gd name="connsiteX28-27455" fmla="*/ 5255696 w 6127689"/>
              <a:gd name="connsiteY28-27456" fmla="*/ 1953770 h 6858000"/>
              <a:gd name="connsiteX29-27457" fmla="*/ 5252592 w 6127689"/>
              <a:gd name="connsiteY29-27458" fmla="*/ 2092210 h 6858000"/>
              <a:gd name="connsiteX30-27459" fmla="*/ 5264303 w 6127689"/>
              <a:gd name="connsiteY30-27460" fmla="*/ 2225157 h 6858000"/>
              <a:gd name="connsiteX31-27461" fmla="*/ 5254949 w 6127689"/>
              <a:gd name="connsiteY31-27462" fmla="*/ 2236160 h 6858000"/>
              <a:gd name="connsiteX32-27463" fmla="*/ 5250104 w 6127689"/>
              <a:gd name="connsiteY32-27464" fmla="*/ 2249166 h 6858000"/>
              <a:gd name="connsiteX33-27465" fmla="*/ 5251214 w 6127689"/>
              <a:gd name="connsiteY33-27466" fmla="*/ 2250944 h 6858000"/>
              <a:gd name="connsiteX34-27467" fmla="*/ 5250644 w 6127689"/>
              <a:gd name="connsiteY34-27468" fmla="*/ 2266619 h 6858000"/>
              <a:gd name="connsiteX35-27469" fmla="*/ 5293877 w 6127689"/>
              <a:gd name="connsiteY35-27470" fmla="*/ 2368649 h 6858000"/>
              <a:gd name="connsiteX36-27471" fmla="*/ 5311338 w 6127689"/>
              <a:gd name="connsiteY36-27472" fmla="*/ 2404034 h 6858000"/>
              <a:gd name="connsiteX37-27473" fmla="*/ 5338366 w 6127689"/>
              <a:gd name="connsiteY37-27474" fmla="*/ 2465052 h 6858000"/>
              <a:gd name="connsiteX38-27475" fmla="*/ 5371263 w 6127689"/>
              <a:gd name="connsiteY38-27476" fmla="*/ 2586413 h 6858000"/>
              <a:gd name="connsiteX39-27477" fmla="*/ 5407503 w 6127689"/>
              <a:gd name="connsiteY39-27478" fmla="*/ 2786290 h 6858000"/>
              <a:gd name="connsiteX40-27479" fmla="*/ 5407356 w 6127689"/>
              <a:gd name="connsiteY40-27480" fmla="*/ 2787545 h 6858000"/>
              <a:gd name="connsiteX41-27481" fmla="*/ 5411130 w 6127689"/>
              <a:gd name="connsiteY41-27482" fmla="*/ 2788640 h 6858000"/>
              <a:gd name="connsiteX42-27483" fmla="*/ 5416439 w 6127689"/>
              <a:gd name="connsiteY42-27484" fmla="*/ 2805666 h 6858000"/>
              <a:gd name="connsiteX43-27485" fmla="*/ 5457023 w 6127689"/>
              <a:gd name="connsiteY43-27486" fmla="*/ 2858292 h 6858000"/>
              <a:gd name="connsiteX44-27487" fmla="*/ 5479298 w 6127689"/>
              <a:gd name="connsiteY44-27488" fmla="*/ 2947791 h 6858000"/>
              <a:gd name="connsiteX45-27489" fmla="*/ 5481770 w 6127689"/>
              <a:gd name="connsiteY45-27490" fmla="*/ 2951352 h 6858000"/>
              <a:gd name="connsiteX46-27491" fmla="*/ 5482045 w 6127689"/>
              <a:gd name="connsiteY46-27492" fmla="*/ 2984371 h 6858000"/>
              <a:gd name="connsiteX47-27493" fmla="*/ 5482415 w 6127689"/>
              <a:gd name="connsiteY47-27494" fmla="*/ 3004079 h 6858000"/>
              <a:gd name="connsiteX48-27495" fmla="*/ 5503944 w 6127689"/>
              <a:gd name="connsiteY48-27496" fmla="*/ 3123335 h 6858000"/>
              <a:gd name="connsiteX49-27497" fmla="*/ 5516007 w 6127689"/>
              <a:gd name="connsiteY49-27498" fmla="*/ 3258473 h 6858000"/>
              <a:gd name="connsiteX50-27499" fmla="*/ 5566839 w 6127689"/>
              <a:gd name="connsiteY50-27500" fmla="*/ 3345295 h 6858000"/>
              <a:gd name="connsiteX51-27501" fmla="*/ 5589758 w 6127689"/>
              <a:gd name="connsiteY51-27502" fmla="*/ 3506453 h 6858000"/>
              <a:gd name="connsiteX52-27503" fmla="*/ 5596144 w 6127689"/>
              <a:gd name="connsiteY52-27504" fmla="*/ 3534624 h 6858000"/>
              <a:gd name="connsiteX53-27505" fmla="*/ 5597750 w 6127689"/>
              <a:gd name="connsiteY53-27506" fmla="*/ 3534129 h 6858000"/>
              <a:gd name="connsiteX54-27507" fmla="*/ 5599700 w 6127689"/>
              <a:gd name="connsiteY54-27508" fmla="*/ 3547221 h 6858000"/>
              <a:gd name="connsiteX55-27509" fmla="*/ 5615031 w 6127689"/>
              <a:gd name="connsiteY55-27510" fmla="*/ 3557482 h 6858000"/>
              <a:gd name="connsiteX56-27511" fmla="*/ 5618377 w 6127689"/>
              <a:gd name="connsiteY56-27512" fmla="*/ 3588431 h 6858000"/>
              <a:gd name="connsiteX57-27513" fmla="*/ 5612155 w 6127689"/>
              <a:gd name="connsiteY57-27514" fmla="*/ 3589869 h 6858000"/>
              <a:gd name="connsiteX58-27515" fmla="*/ 5620843 w 6127689"/>
              <a:gd name="connsiteY58-27516" fmla="*/ 3606745 h 6858000"/>
              <a:gd name="connsiteX59-27517" fmla="*/ 5655472 w 6127689"/>
              <a:gd name="connsiteY59-27518" fmla="*/ 3678877 h 6858000"/>
              <a:gd name="connsiteX60-27519" fmla="*/ 5683015 w 6127689"/>
              <a:gd name="connsiteY60-27520" fmla="*/ 3762025 h 6858000"/>
              <a:gd name="connsiteX61-27521" fmla="*/ 5696643 w 6127689"/>
              <a:gd name="connsiteY61-27522" fmla="*/ 3773888 h 6858000"/>
              <a:gd name="connsiteX62-27523" fmla="*/ 5699203 w 6127689"/>
              <a:gd name="connsiteY62-27524" fmla="*/ 3775823 h 6858000"/>
              <a:gd name="connsiteX63-27525" fmla="*/ 5704824 w 6127689"/>
              <a:gd name="connsiteY63-27526" fmla="*/ 3785966 h 6858000"/>
              <a:gd name="connsiteX64-27527" fmla="*/ 5733539 w 6127689"/>
              <a:gd name="connsiteY64-27528" fmla="*/ 3818457 h 6858000"/>
              <a:gd name="connsiteX65-27529" fmla="*/ 5768491 w 6127689"/>
              <a:gd name="connsiteY65-27530" fmla="*/ 3914399 h 6858000"/>
              <a:gd name="connsiteX66-27531" fmla="*/ 5793123 w 6127689"/>
              <a:gd name="connsiteY66-27532" fmla="*/ 3969952 h 6858000"/>
              <a:gd name="connsiteX67-27533" fmla="*/ 5808321 w 6127689"/>
              <a:gd name="connsiteY67-27534" fmla="*/ 3988153 h 6858000"/>
              <a:gd name="connsiteX68-27535" fmla="*/ 5825621 w 6127689"/>
              <a:gd name="connsiteY68-27536" fmla="*/ 4015525 h 6858000"/>
              <a:gd name="connsiteX69-27537" fmla="*/ 5860672 w 6127689"/>
              <a:gd name="connsiteY69-27538" fmla="*/ 4061579 h 6858000"/>
              <a:gd name="connsiteX70-27539" fmla="*/ 5872173 w 6127689"/>
              <a:gd name="connsiteY70-27540" fmla="*/ 4088497 h 6858000"/>
              <a:gd name="connsiteX71-27541" fmla="*/ 5883705 w 6127689"/>
              <a:gd name="connsiteY71-27542" fmla="*/ 4101899 h 6858000"/>
              <a:gd name="connsiteX72-27543" fmla="*/ 5894095 w 6127689"/>
              <a:gd name="connsiteY72-27544" fmla="*/ 4128857 h 6858000"/>
              <a:gd name="connsiteX73-27545" fmla="*/ 5903513 w 6127689"/>
              <a:gd name="connsiteY73-27546" fmla="*/ 4187661 h 6858000"/>
              <a:gd name="connsiteX74-27547" fmla="*/ 5917114 w 6127689"/>
              <a:gd name="connsiteY74-27548" fmla="*/ 4213096 h 6858000"/>
              <a:gd name="connsiteX75-27549" fmla="*/ 5924233 w 6127689"/>
              <a:gd name="connsiteY75-27550" fmla="*/ 4242060 h 6858000"/>
              <a:gd name="connsiteX76-27551" fmla="*/ 5928910 w 6127689"/>
              <a:gd name="connsiteY76-27552" fmla="*/ 4300973 h 6858000"/>
              <a:gd name="connsiteX77-27553" fmla="*/ 5939320 w 6127689"/>
              <a:gd name="connsiteY77-27554" fmla="*/ 4340435 h 6858000"/>
              <a:gd name="connsiteX78-27555" fmla="*/ 5946705 w 6127689"/>
              <a:gd name="connsiteY78-27556" fmla="*/ 4428051 h 6858000"/>
              <a:gd name="connsiteX79-27557" fmla="*/ 5949261 w 6127689"/>
              <a:gd name="connsiteY79-27558" fmla="*/ 4449185 h 6858000"/>
              <a:gd name="connsiteX80-27559" fmla="*/ 5968960 w 6127689"/>
              <a:gd name="connsiteY80-27560" fmla="*/ 4482655 h 6858000"/>
              <a:gd name="connsiteX81-27561" fmla="*/ 5980106 w 6127689"/>
              <a:gd name="connsiteY81-27562" fmla="*/ 4585087 h 6858000"/>
              <a:gd name="connsiteX82-27563" fmla="*/ 5998138 w 6127689"/>
              <a:gd name="connsiteY82-27564" fmla="*/ 4697518 h 6858000"/>
              <a:gd name="connsiteX83-27565" fmla="*/ 6013516 w 6127689"/>
              <a:gd name="connsiteY83-27566" fmla="*/ 4786619 h 6858000"/>
              <a:gd name="connsiteX84-27567" fmla="*/ 6025404 w 6127689"/>
              <a:gd name="connsiteY84-27568" fmla="*/ 4858148 h 6858000"/>
              <a:gd name="connsiteX85-27569" fmla="*/ 6007749 w 6127689"/>
              <a:gd name="connsiteY85-27570" fmla="*/ 4964715 h 6858000"/>
              <a:gd name="connsiteX86-27571" fmla="*/ 6005269 w 6127689"/>
              <a:gd name="connsiteY86-27572" fmla="*/ 5150567 h 6858000"/>
              <a:gd name="connsiteX87-27573" fmla="*/ 6001127 w 6127689"/>
              <a:gd name="connsiteY87-27574" fmla="*/ 5164609 h 6858000"/>
              <a:gd name="connsiteX88-27575" fmla="*/ 5996647 w 6127689"/>
              <a:gd name="connsiteY88-27576" fmla="*/ 5185640 h 6858000"/>
              <a:gd name="connsiteX89-27577" fmla="*/ 5998514 w 6127689"/>
              <a:gd name="connsiteY89-27578" fmla="*/ 5189673 h 6858000"/>
              <a:gd name="connsiteX90-27579" fmla="*/ 6018409 w 6127689"/>
              <a:gd name="connsiteY90-27580" fmla="*/ 5227157 h 6858000"/>
              <a:gd name="connsiteX91-27581" fmla="*/ 6036748 w 6127689"/>
              <a:gd name="connsiteY91-27582" fmla="*/ 5322752 h 6858000"/>
              <a:gd name="connsiteX92-27583" fmla="*/ 6036943 w 6127689"/>
              <a:gd name="connsiteY92-27584" fmla="*/ 5329480 h 6858000"/>
              <a:gd name="connsiteX93-27585" fmla="*/ 6037236 w 6127689"/>
              <a:gd name="connsiteY93-27586" fmla="*/ 5329634 h 6858000"/>
              <a:gd name="connsiteX94-27587" fmla="*/ 6038019 w 6127689"/>
              <a:gd name="connsiteY94-27588" fmla="*/ 5336764 h 6858000"/>
              <a:gd name="connsiteX95-27589" fmla="*/ 6037677 w 6127689"/>
              <a:gd name="connsiteY95-27590" fmla="*/ 5354807 h 6858000"/>
              <a:gd name="connsiteX96-27591" fmla="*/ 6039728 w 6127689"/>
              <a:gd name="connsiteY96-27592" fmla="*/ 5359416 h 6858000"/>
              <a:gd name="connsiteX97-27593" fmla="*/ 6043311 w 6127689"/>
              <a:gd name="connsiteY97-27594" fmla="*/ 5361407 h 6858000"/>
              <a:gd name="connsiteX98-27595" fmla="*/ 6053435 w 6127689"/>
              <a:gd name="connsiteY98-27596" fmla="*/ 5387547 h 6858000"/>
              <a:gd name="connsiteX99-27597" fmla="*/ 6065933 w 6127689"/>
              <a:gd name="connsiteY99-27598" fmla="*/ 5443002 h 6858000"/>
              <a:gd name="connsiteX100-27599" fmla="*/ 6068640 w 6127689"/>
              <a:gd name="connsiteY100-27600" fmla="*/ 5474503 h 6858000"/>
              <a:gd name="connsiteX101-27601" fmla="*/ 6080922 w 6127689"/>
              <a:gd name="connsiteY101-27602" fmla="*/ 5561070 h 6858000"/>
              <a:gd name="connsiteX102-27603" fmla="*/ 6096949 w 6127689"/>
              <a:gd name="connsiteY102-27604" fmla="*/ 5648179 h 6858000"/>
              <a:gd name="connsiteX103-27605" fmla="*/ 6125703 w 6127689"/>
              <a:gd name="connsiteY103-27606" fmla="*/ 5692894 h 6858000"/>
              <a:gd name="connsiteX104-27607" fmla="*/ 6126670 w 6127689"/>
              <a:gd name="connsiteY104-27608" fmla="*/ 5697882 h 6858000"/>
              <a:gd name="connsiteX105-27609" fmla="*/ 6124061 w 6127689"/>
              <a:gd name="connsiteY105-27610" fmla="*/ 5710294 h 6858000"/>
              <a:gd name="connsiteX106-27611" fmla="*/ 6122213 w 6127689"/>
              <a:gd name="connsiteY106-27612" fmla="*/ 5714762 h 6858000"/>
              <a:gd name="connsiteX107-27613" fmla="*/ 6121353 w 6127689"/>
              <a:gd name="connsiteY107-27614" fmla="*/ 5721725 h 6858000"/>
              <a:gd name="connsiteX108-27615" fmla="*/ 6121607 w 6127689"/>
              <a:gd name="connsiteY108-27616" fmla="*/ 5721959 h 6858000"/>
              <a:gd name="connsiteX109-27617" fmla="*/ 6120262 w 6127689"/>
              <a:gd name="connsiteY109-27618" fmla="*/ 5728358 h 6858000"/>
              <a:gd name="connsiteX110-27619" fmla="*/ 6127024 w 6127689"/>
              <a:gd name="connsiteY110-27620" fmla="*/ 5786902 h 6858000"/>
              <a:gd name="connsiteX111-27621" fmla="*/ 6127519 w 6127689"/>
              <a:gd name="connsiteY111-27622" fmla="*/ 5865775 h 6858000"/>
              <a:gd name="connsiteX112-27623" fmla="*/ 6119217 w 6127689"/>
              <a:gd name="connsiteY112-27624" fmla="*/ 5888542 h 6858000"/>
              <a:gd name="connsiteX113-27625" fmla="*/ 6102493 w 6127689"/>
              <a:gd name="connsiteY113-27626" fmla="*/ 5928602 h 6858000"/>
              <a:gd name="connsiteX114-27627" fmla="*/ 6056863 w 6127689"/>
              <a:gd name="connsiteY114-27628" fmla="*/ 6000643 h 6858000"/>
              <a:gd name="connsiteX115-27629" fmla="*/ 6045436 w 6127689"/>
              <a:gd name="connsiteY115-27630" fmla="*/ 6124480 h 6858000"/>
              <a:gd name="connsiteX116-27631" fmla="*/ 6030489 w 6127689"/>
              <a:gd name="connsiteY116-27632" fmla="*/ 6317666 h 6858000"/>
              <a:gd name="connsiteX117-27633" fmla="*/ 6007492 w 6127689"/>
              <a:gd name="connsiteY117-27634" fmla="*/ 6440818 h 6858000"/>
              <a:gd name="connsiteX118-27635" fmla="*/ 6009467 w 6127689"/>
              <a:gd name="connsiteY118-27636" fmla="*/ 6487076 h 6858000"/>
              <a:gd name="connsiteX119-27637" fmla="*/ 5995064 w 6127689"/>
              <a:gd name="connsiteY119-27638" fmla="*/ 6540791 h 6858000"/>
              <a:gd name="connsiteX120-27639" fmla="*/ 5996309 w 6127689"/>
              <a:gd name="connsiteY120-27640" fmla="*/ 6543961 h 6858000"/>
              <a:gd name="connsiteX121-27641" fmla="*/ 5996048 w 6127689"/>
              <a:gd name="connsiteY121-27642" fmla="*/ 6555444 h 6858000"/>
              <a:gd name="connsiteX122-27643" fmla="*/ 6002524 w 6127689"/>
              <a:gd name="connsiteY122-27644" fmla="*/ 6560188 h 6858000"/>
              <a:gd name="connsiteX123-27645" fmla="*/ 6006823 w 6127689"/>
              <a:gd name="connsiteY123-27646" fmla="*/ 6578546 h 6858000"/>
              <a:gd name="connsiteX124-27647" fmla="*/ 6004510 w 6127689"/>
              <a:gd name="connsiteY124-27648" fmla="*/ 6599256 h 6858000"/>
              <a:gd name="connsiteX125-27649" fmla="*/ 5986207 w 6127689"/>
              <a:gd name="connsiteY125-27650" fmla="*/ 6695855 h 6858000"/>
              <a:gd name="connsiteX126-27651" fmla="*/ 5979428 w 6127689"/>
              <a:gd name="connsiteY126-27652" fmla="*/ 6754678 h 6858000"/>
              <a:gd name="connsiteX127-27653" fmla="*/ 5983398 w 6127689"/>
              <a:gd name="connsiteY127-27654" fmla="*/ 6778641 h 6858000"/>
              <a:gd name="connsiteX128-27655" fmla="*/ 5984543 w 6127689"/>
              <a:gd name="connsiteY128-27656" fmla="*/ 6811016 h 6858000"/>
              <a:gd name="connsiteX129-27657" fmla="*/ 5981802 w 6127689"/>
              <a:gd name="connsiteY129-27658" fmla="*/ 6838578 h 6858000"/>
              <a:gd name="connsiteX130-27659" fmla="*/ 5979671 w 6127689"/>
              <a:gd name="connsiteY130-27660" fmla="*/ 6858000 h 6858000"/>
              <a:gd name="connsiteX131-27661" fmla="*/ 0 w 6127689"/>
              <a:gd name="connsiteY131-27662" fmla="*/ 6858000 h 6858000"/>
              <a:gd name="connsiteX132-27663" fmla="*/ 0 w 6127689"/>
              <a:gd name="connsiteY132-27664" fmla="*/ 0 h 6858000"/>
              <a:gd name="connsiteX0-27665" fmla="*/ 0 w 6127689"/>
              <a:gd name="connsiteY0-27666" fmla="*/ 0 h 6858000"/>
              <a:gd name="connsiteX1-27667" fmla="*/ 4965888 w 6127689"/>
              <a:gd name="connsiteY1-27668" fmla="*/ 0 h 6858000"/>
              <a:gd name="connsiteX2-27669" fmla="*/ 4967767 w 6127689"/>
              <a:gd name="connsiteY2-27670" fmla="*/ 7930 h 6858000"/>
              <a:gd name="connsiteX3-27671" fmla="*/ 4979444 w 6127689"/>
              <a:gd name="connsiteY3-27672" fmla="*/ 43921 h 6858000"/>
              <a:gd name="connsiteX4-27673" fmla="*/ 5021173 w 6127689"/>
              <a:gd name="connsiteY4-27674" fmla="*/ 123738 h 6858000"/>
              <a:gd name="connsiteX5-27675" fmla="*/ 5075458 w 6127689"/>
              <a:gd name="connsiteY5-27676" fmla="*/ 264355 h 6858000"/>
              <a:gd name="connsiteX6-27677" fmla="*/ 5081175 w 6127689"/>
              <a:gd name="connsiteY6-27678" fmla="*/ 277448 h 6858000"/>
              <a:gd name="connsiteX7-27679" fmla="*/ 5097011 w 6127689"/>
              <a:gd name="connsiteY7-27680" fmla="*/ 355616 h 6858000"/>
              <a:gd name="connsiteX8-27681" fmla="*/ 5130982 w 6127689"/>
              <a:gd name="connsiteY8-27682" fmla="*/ 412030 h 6858000"/>
              <a:gd name="connsiteX9-27683" fmla="*/ 5153000 w 6127689"/>
              <a:gd name="connsiteY9-27684" fmla="*/ 507134 h 6858000"/>
              <a:gd name="connsiteX10-27685" fmla="*/ 5171282 w 6127689"/>
              <a:gd name="connsiteY10-27686" fmla="*/ 602071 h 6858000"/>
              <a:gd name="connsiteX11-27687" fmla="*/ 5176196 w 6127689"/>
              <a:gd name="connsiteY11-27688" fmla="*/ 636822 h 6858000"/>
              <a:gd name="connsiteX12-27689" fmla="*/ 5189051 w 6127689"/>
              <a:gd name="connsiteY12-27690" fmla="*/ 782518 h 6858000"/>
              <a:gd name="connsiteX13-27691" fmla="*/ 5210428 w 6127689"/>
              <a:gd name="connsiteY13-27692" fmla="*/ 815772 h 6858000"/>
              <a:gd name="connsiteX14-27693" fmla="*/ 5221088 w 6127689"/>
              <a:gd name="connsiteY14-27694" fmla="*/ 860193 h 6858000"/>
              <a:gd name="connsiteX15-27695" fmla="*/ 5230806 w 6127689"/>
              <a:gd name="connsiteY15-27696" fmla="*/ 961354 h 6858000"/>
              <a:gd name="connsiteX16-27697" fmla="*/ 5201018 w 6127689"/>
              <a:gd name="connsiteY16-27698" fmla="*/ 1095027 h 6858000"/>
              <a:gd name="connsiteX17-27699" fmla="*/ 5202153 w 6127689"/>
              <a:gd name="connsiteY17-27700" fmla="*/ 1133224 h 6858000"/>
              <a:gd name="connsiteX18-27701" fmla="*/ 5207370 w 6127689"/>
              <a:gd name="connsiteY18-27702" fmla="*/ 1138097 h 6858000"/>
              <a:gd name="connsiteX19-27703" fmla="*/ 5189234 w 6127689"/>
              <a:gd name="connsiteY19-27704" fmla="*/ 1193495 h 6858000"/>
              <a:gd name="connsiteX20-27705" fmla="*/ 5202769 w 6127689"/>
              <a:gd name="connsiteY20-27706" fmla="*/ 1269450 h 6858000"/>
              <a:gd name="connsiteX21-27707" fmla="*/ 5225968 w 6127689"/>
              <a:gd name="connsiteY21-27708" fmla="*/ 1357994 h 6858000"/>
              <a:gd name="connsiteX22-27709" fmla="*/ 5233819 w 6127689"/>
              <a:gd name="connsiteY22-27710" fmla="*/ 1380922 h 6858000"/>
              <a:gd name="connsiteX23-27711" fmla="*/ 5237226 w 6127689"/>
              <a:gd name="connsiteY23-27712" fmla="*/ 1441327 h 6858000"/>
              <a:gd name="connsiteX24-27713" fmla="*/ 5255653 w 6127689"/>
              <a:gd name="connsiteY24-27714" fmla="*/ 1524712 h 6858000"/>
              <a:gd name="connsiteX25-27715" fmla="*/ 5263491 w 6127689"/>
              <a:gd name="connsiteY25-27716" fmla="*/ 1642938 h 6858000"/>
              <a:gd name="connsiteX26-27717" fmla="*/ 5261314 w 6127689"/>
              <a:gd name="connsiteY26-27718" fmla="*/ 1689177 h 6858000"/>
              <a:gd name="connsiteX27-27719" fmla="*/ 5259788 w 6127689"/>
              <a:gd name="connsiteY27-27720" fmla="*/ 1768516 h 6858000"/>
              <a:gd name="connsiteX28-27721" fmla="*/ 5255696 w 6127689"/>
              <a:gd name="connsiteY28-27722" fmla="*/ 1953770 h 6858000"/>
              <a:gd name="connsiteX29-27723" fmla="*/ 5252592 w 6127689"/>
              <a:gd name="connsiteY29-27724" fmla="*/ 2092210 h 6858000"/>
              <a:gd name="connsiteX30-27725" fmla="*/ 5264303 w 6127689"/>
              <a:gd name="connsiteY30-27726" fmla="*/ 2225157 h 6858000"/>
              <a:gd name="connsiteX31-27727" fmla="*/ 5254949 w 6127689"/>
              <a:gd name="connsiteY31-27728" fmla="*/ 2236160 h 6858000"/>
              <a:gd name="connsiteX32-27729" fmla="*/ 5250104 w 6127689"/>
              <a:gd name="connsiteY32-27730" fmla="*/ 2249166 h 6858000"/>
              <a:gd name="connsiteX33-27731" fmla="*/ 5251214 w 6127689"/>
              <a:gd name="connsiteY33-27732" fmla="*/ 2250944 h 6858000"/>
              <a:gd name="connsiteX34-27733" fmla="*/ 5250644 w 6127689"/>
              <a:gd name="connsiteY34-27734" fmla="*/ 2266619 h 6858000"/>
              <a:gd name="connsiteX35-27735" fmla="*/ 5293877 w 6127689"/>
              <a:gd name="connsiteY35-27736" fmla="*/ 2368649 h 6858000"/>
              <a:gd name="connsiteX36-27737" fmla="*/ 5311338 w 6127689"/>
              <a:gd name="connsiteY36-27738" fmla="*/ 2404034 h 6858000"/>
              <a:gd name="connsiteX37-27739" fmla="*/ 5338366 w 6127689"/>
              <a:gd name="connsiteY37-27740" fmla="*/ 2465052 h 6858000"/>
              <a:gd name="connsiteX38-27741" fmla="*/ 5371263 w 6127689"/>
              <a:gd name="connsiteY38-27742" fmla="*/ 2586413 h 6858000"/>
              <a:gd name="connsiteX39-27743" fmla="*/ 5407503 w 6127689"/>
              <a:gd name="connsiteY39-27744" fmla="*/ 2786290 h 6858000"/>
              <a:gd name="connsiteX40-27745" fmla="*/ 5407356 w 6127689"/>
              <a:gd name="connsiteY40-27746" fmla="*/ 2787545 h 6858000"/>
              <a:gd name="connsiteX41-27747" fmla="*/ 5411130 w 6127689"/>
              <a:gd name="connsiteY41-27748" fmla="*/ 2788640 h 6858000"/>
              <a:gd name="connsiteX42-27749" fmla="*/ 5416439 w 6127689"/>
              <a:gd name="connsiteY42-27750" fmla="*/ 2805666 h 6858000"/>
              <a:gd name="connsiteX43-27751" fmla="*/ 5457023 w 6127689"/>
              <a:gd name="connsiteY43-27752" fmla="*/ 2858292 h 6858000"/>
              <a:gd name="connsiteX44-27753" fmla="*/ 5479298 w 6127689"/>
              <a:gd name="connsiteY44-27754" fmla="*/ 2947791 h 6858000"/>
              <a:gd name="connsiteX45-27755" fmla="*/ 5481770 w 6127689"/>
              <a:gd name="connsiteY45-27756" fmla="*/ 2951352 h 6858000"/>
              <a:gd name="connsiteX46-27757" fmla="*/ 5482045 w 6127689"/>
              <a:gd name="connsiteY46-27758" fmla="*/ 2984371 h 6858000"/>
              <a:gd name="connsiteX47-27759" fmla="*/ 5482415 w 6127689"/>
              <a:gd name="connsiteY47-27760" fmla="*/ 3004079 h 6858000"/>
              <a:gd name="connsiteX48-27761" fmla="*/ 5503944 w 6127689"/>
              <a:gd name="connsiteY48-27762" fmla="*/ 3123335 h 6858000"/>
              <a:gd name="connsiteX49-27763" fmla="*/ 5516007 w 6127689"/>
              <a:gd name="connsiteY49-27764" fmla="*/ 3258473 h 6858000"/>
              <a:gd name="connsiteX50-27765" fmla="*/ 5566839 w 6127689"/>
              <a:gd name="connsiteY50-27766" fmla="*/ 3345295 h 6858000"/>
              <a:gd name="connsiteX51-27767" fmla="*/ 5589758 w 6127689"/>
              <a:gd name="connsiteY51-27768" fmla="*/ 3506453 h 6858000"/>
              <a:gd name="connsiteX52-27769" fmla="*/ 5596144 w 6127689"/>
              <a:gd name="connsiteY52-27770" fmla="*/ 3534624 h 6858000"/>
              <a:gd name="connsiteX53-27771" fmla="*/ 5597750 w 6127689"/>
              <a:gd name="connsiteY53-27772" fmla="*/ 3534129 h 6858000"/>
              <a:gd name="connsiteX54-27773" fmla="*/ 5599700 w 6127689"/>
              <a:gd name="connsiteY54-27774" fmla="*/ 3547221 h 6858000"/>
              <a:gd name="connsiteX55-27775" fmla="*/ 5615031 w 6127689"/>
              <a:gd name="connsiteY55-27776" fmla="*/ 3557482 h 6858000"/>
              <a:gd name="connsiteX56-27777" fmla="*/ 5618377 w 6127689"/>
              <a:gd name="connsiteY56-27778" fmla="*/ 3588431 h 6858000"/>
              <a:gd name="connsiteX57-27779" fmla="*/ 5612155 w 6127689"/>
              <a:gd name="connsiteY57-27780" fmla="*/ 3589869 h 6858000"/>
              <a:gd name="connsiteX58-27781" fmla="*/ 5620843 w 6127689"/>
              <a:gd name="connsiteY58-27782" fmla="*/ 3606745 h 6858000"/>
              <a:gd name="connsiteX59-27783" fmla="*/ 5655472 w 6127689"/>
              <a:gd name="connsiteY59-27784" fmla="*/ 3678877 h 6858000"/>
              <a:gd name="connsiteX60-27785" fmla="*/ 5683015 w 6127689"/>
              <a:gd name="connsiteY60-27786" fmla="*/ 3762025 h 6858000"/>
              <a:gd name="connsiteX61-27787" fmla="*/ 5696643 w 6127689"/>
              <a:gd name="connsiteY61-27788" fmla="*/ 3773888 h 6858000"/>
              <a:gd name="connsiteX62-27789" fmla="*/ 5699203 w 6127689"/>
              <a:gd name="connsiteY62-27790" fmla="*/ 3775823 h 6858000"/>
              <a:gd name="connsiteX63-27791" fmla="*/ 5704824 w 6127689"/>
              <a:gd name="connsiteY63-27792" fmla="*/ 3785966 h 6858000"/>
              <a:gd name="connsiteX64-27793" fmla="*/ 5733539 w 6127689"/>
              <a:gd name="connsiteY64-27794" fmla="*/ 3818457 h 6858000"/>
              <a:gd name="connsiteX65-27795" fmla="*/ 5768491 w 6127689"/>
              <a:gd name="connsiteY65-27796" fmla="*/ 3914399 h 6858000"/>
              <a:gd name="connsiteX66-27797" fmla="*/ 5793123 w 6127689"/>
              <a:gd name="connsiteY66-27798" fmla="*/ 3969952 h 6858000"/>
              <a:gd name="connsiteX67-27799" fmla="*/ 5808321 w 6127689"/>
              <a:gd name="connsiteY67-27800" fmla="*/ 3988153 h 6858000"/>
              <a:gd name="connsiteX68-27801" fmla="*/ 5825621 w 6127689"/>
              <a:gd name="connsiteY68-27802" fmla="*/ 4015525 h 6858000"/>
              <a:gd name="connsiteX69-27803" fmla="*/ 5860672 w 6127689"/>
              <a:gd name="connsiteY69-27804" fmla="*/ 4061579 h 6858000"/>
              <a:gd name="connsiteX70-27805" fmla="*/ 5872173 w 6127689"/>
              <a:gd name="connsiteY70-27806" fmla="*/ 4088497 h 6858000"/>
              <a:gd name="connsiteX71-27807" fmla="*/ 5883705 w 6127689"/>
              <a:gd name="connsiteY71-27808" fmla="*/ 4101899 h 6858000"/>
              <a:gd name="connsiteX72-27809" fmla="*/ 5894095 w 6127689"/>
              <a:gd name="connsiteY72-27810" fmla="*/ 4128857 h 6858000"/>
              <a:gd name="connsiteX73-27811" fmla="*/ 5903513 w 6127689"/>
              <a:gd name="connsiteY73-27812" fmla="*/ 4187661 h 6858000"/>
              <a:gd name="connsiteX74-27813" fmla="*/ 5917114 w 6127689"/>
              <a:gd name="connsiteY74-27814" fmla="*/ 4213096 h 6858000"/>
              <a:gd name="connsiteX75-27815" fmla="*/ 5924233 w 6127689"/>
              <a:gd name="connsiteY75-27816" fmla="*/ 4242060 h 6858000"/>
              <a:gd name="connsiteX76-27817" fmla="*/ 5928910 w 6127689"/>
              <a:gd name="connsiteY76-27818" fmla="*/ 4300973 h 6858000"/>
              <a:gd name="connsiteX77-27819" fmla="*/ 5939320 w 6127689"/>
              <a:gd name="connsiteY77-27820" fmla="*/ 4340435 h 6858000"/>
              <a:gd name="connsiteX78-27821" fmla="*/ 5946705 w 6127689"/>
              <a:gd name="connsiteY78-27822" fmla="*/ 4428051 h 6858000"/>
              <a:gd name="connsiteX79-27823" fmla="*/ 5949261 w 6127689"/>
              <a:gd name="connsiteY79-27824" fmla="*/ 4449185 h 6858000"/>
              <a:gd name="connsiteX80-27825" fmla="*/ 5968960 w 6127689"/>
              <a:gd name="connsiteY80-27826" fmla="*/ 4482655 h 6858000"/>
              <a:gd name="connsiteX81-27827" fmla="*/ 5980106 w 6127689"/>
              <a:gd name="connsiteY81-27828" fmla="*/ 4585087 h 6858000"/>
              <a:gd name="connsiteX82-27829" fmla="*/ 5998138 w 6127689"/>
              <a:gd name="connsiteY82-27830" fmla="*/ 4697518 h 6858000"/>
              <a:gd name="connsiteX83-27831" fmla="*/ 6013516 w 6127689"/>
              <a:gd name="connsiteY83-27832" fmla="*/ 4786619 h 6858000"/>
              <a:gd name="connsiteX84-27833" fmla="*/ 6025404 w 6127689"/>
              <a:gd name="connsiteY84-27834" fmla="*/ 4858148 h 6858000"/>
              <a:gd name="connsiteX85-27835" fmla="*/ 6007749 w 6127689"/>
              <a:gd name="connsiteY85-27836" fmla="*/ 4964715 h 6858000"/>
              <a:gd name="connsiteX86-27837" fmla="*/ 6005269 w 6127689"/>
              <a:gd name="connsiteY86-27838" fmla="*/ 5150567 h 6858000"/>
              <a:gd name="connsiteX87-27839" fmla="*/ 6001127 w 6127689"/>
              <a:gd name="connsiteY87-27840" fmla="*/ 5164609 h 6858000"/>
              <a:gd name="connsiteX88-27841" fmla="*/ 5996647 w 6127689"/>
              <a:gd name="connsiteY88-27842" fmla="*/ 5185640 h 6858000"/>
              <a:gd name="connsiteX89-27843" fmla="*/ 5998514 w 6127689"/>
              <a:gd name="connsiteY89-27844" fmla="*/ 5189673 h 6858000"/>
              <a:gd name="connsiteX90-27845" fmla="*/ 6018409 w 6127689"/>
              <a:gd name="connsiteY90-27846" fmla="*/ 5227157 h 6858000"/>
              <a:gd name="connsiteX91-27847" fmla="*/ 6036748 w 6127689"/>
              <a:gd name="connsiteY91-27848" fmla="*/ 5322752 h 6858000"/>
              <a:gd name="connsiteX92-27849" fmla="*/ 6036943 w 6127689"/>
              <a:gd name="connsiteY92-27850" fmla="*/ 5329480 h 6858000"/>
              <a:gd name="connsiteX93-27851" fmla="*/ 6037236 w 6127689"/>
              <a:gd name="connsiteY93-27852" fmla="*/ 5329634 h 6858000"/>
              <a:gd name="connsiteX94-27853" fmla="*/ 6037677 w 6127689"/>
              <a:gd name="connsiteY94-27854" fmla="*/ 5354807 h 6858000"/>
              <a:gd name="connsiteX95-27855" fmla="*/ 6039728 w 6127689"/>
              <a:gd name="connsiteY95-27856" fmla="*/ 5359416 h 6858000"/>
              <a:gd name="connsiteX96-27857" fmla="*/ 6043311 w 6127689"/>
              <a:gd name="connsiteY96-27858" fmla="*/ 5361407 h 6858000"/>
              <a:gd name="connsiteX97-27859" fmla="*/ 6053435 w 6127689"/>
              <a:gd name="connsiteY97-27860" fmla="*/ 5387547 h 6858000"/>
              <a:gd name="connsiteX98-27861" fmla="*/ 6065933 w 6127689"/>
              <a:gd name="connsiteY98-27862" fmla="*/ 5443002 h 6858000"/>
              <a:gd name="connsiteX99-27863" fmla="*/ 6068640 w 6127689"/>
              <a:gd name="connsiteY99-27864" fmla="*/ 5474503 h 6858000"/>
              <a:gd name="connsiteX100-27865" fmla="*/ 6080922 w 6127689"/>
              <a:gd name="connsiteY100-27866" fmla="*/ 5561070 h 6858000"/>
              <a:gd name="connsiteX101-27867" fmla="*/ 6096949 w 6127689"/>
              <a:gd name="connsiteY101-27868" fmla="*/ 5648179 h 6858000"/>
              <a:gd name="connsiteX102-27869" fmla="*/ 6125703 w 6127689"/>
              <a:gd name="connsiteY102-27870" fmla="*/ 5692894 h 6858000"/>
              <a:gd name="connsiteX103-27871" fmla="*/ 6126670 w 6127689"/>
              <a:gd name="connsiteY103-27872" fmla="*/ 5697882 h 6858000"/>
              <a:gd name="connsiteX104-27873" fmla="*/ 6124061 w 6127689"/>
              <a:gd name="connsiteY104-27874" fmla="*/ 5710294 h 6858000"/>
              <a:gd name="connsiteX105-27875" fmla="*/ 6122213 w 6127689"/>
              <a:gd name="connsiteY105-27876" fmla="*/ 5714762 h 6858000"/>
              <a:gd name="connsiteX106-27877" fmla="*/ 6121353 w 6127689"/>
              <a:gd name="connsiteY106-27878" fmla="*/ 5721725 h 6858000"/>
              <a:gd name="connsiteX107-27879" fmla="*/ 6121607 w 6127689"/>
              <a:gd name="connsiteY107-27880" fmla="*/ 5721959 h 6858000"/>
              <a:gd name="connsiteX108-27881" fmla="*/ 6120262 w 6127689"/>
              <a:gd name="connsiteY108-27882" fmla="*/ 5728358 h 6858000"/>
              <a:gd name="connsiteX109-27883" fmla="*/ 6127024 w 6127689"/>
              <a:gd name="connsiteY109-27884" fmla="*/ 5786902 h 6858000"/>
              <a:gd name="connsiteX110-27885" fmla="*/ 6127519 w 6127689"/>
              <a:gd name="connsiteY110-27886" fmla="*/ 5865775 h 6858000"/>
              <a:gd name="connsiteX111-27887" fmla="*/ 6119217 w 6127689"/>
              <a:gd name="connsiteY111-27888" fmla="*/ 5888542 h 6858000"/>
              <a:gd name="connsiteX112-27889" fmla="*/ 6102493 w 6127689"/>
              <a:gd name="connsiteY112-27890" fmla="*/ 5928602 h 6858000"/>
              <a:gd name="connsiteX113-27891" fmla="*/ 6056863 w 6127689"/>
              <a:gd name="connsiteY113-27892" fmla="*/ 6000643 h 6858000"/>
              <a:gd name="connsiteX114-27893" fmla="*/ 6045436 w 6127689"/>
              <a:gd name="connsiteY114-27894" fmla="*/ 6124480 h 6858000"/>
              <a:gd name="connsiteX115-27895" fmla="*/ 6030489 w 6127689"/>
              <a:gd name="connsiteY115-27896" fmla="*/ 6317666 h 6858000"/>
              <a:gd name="connsiteX116-27897" fmla="*/ 6007492 w 6127689"/>
              <a:gd name="connsiteY116-27898" fmla="*/ 6440818 h 6858000"/>
              <a:gd name="connsiteX117-27899" fmla="*/ 6009467 w 6127689"/>
              <a:gd name="connsiteY117-27900" fmla="*/ 6487076 h 6858000"/>
              <a:gd name="connsiteX118-27901" fmla="*/ 5995064 w 6127689"/>
              <a:gd name="connsiteY118-27902" fmla="*/ 6540791 h 6858000"/>
              <a:gd name="connsiteX119-27903" fmla="*/ 5996309 w 6127689"/>
              <a:gd name="connsiteY119-27904" fmla="*/ 6543961 h 6858000"/>
              <a:gd name="connsiteX120-27905" fmla="*/ 5996048 w 6127689"/>
              <a:gd name="connsiteY120-27906" fmla="*/ 6555444 h 6858000"/>
              <a:gd name="connsiteX121-27907" fmla="*/ 6002524 w 6127689"/>
              <a:gd name="connsiteY121-27908" fmla="*/ 6560188 h 6858000"/>
              <a:gd name="connsiteX122-27909" fmla="*/ 6006823 w 6127689"/>
              <a:gd name="connsiteY122-27910" fmla="*/ 6578546 h 6858000"/>
              <a:gd name="connsiteX123-27911" fmla="*/ 6004510 w 6127689"/>
              <a:gd name="connsiteY123-27912" fmla="*/ 6599256 h 6858000"/>
              <a:gd name="connsiteX124-27913" fmla="*/ 5986207 w 6127689"/>
              <a:gd name="connsiteY124-27914" fmla="*/ 6695855 h 6858000"/>
              <a:gd name="connsiteX125-27915" fmla="*/ 5979428 w 6127689"/>
              <a:gd name="connsiteY125-27916" fmla="*/ 6754678 h 6858000"/>
              <a:gd name="connsiteX126-27917" fmla="*/ 5983398 w 6127689"/>
              <a:gd name="connsiteY126-27918" fmla="*/ 6778641 h 6858000"/>
              <a:gd name="connsiteX127-27919" fmla="*/ 5984543 w 6127689"/>
              <a:gd name="connsiteY127-27920" fmla="*/ 6811016 h 6858000"/>
              <a:gd name="connsiteX128-27921" fmla="*/ 5981802 w 6127689"/>
              <a:gd name="connsiteY128-27922" fmla="*/ 6838578 h 6858000"/>
              <a:gd name="connsiteX129-27923" fmla="*/ 5979671 w 6127689"/>
              <a:gd name="connsiteY129-27924" fmla="*/ 6858000 h 6858000"/>
              <a:gd name="connsiteX130-27925" fmla="*/ 0 w 6127689"/>
              <a:gd name="connsiteY130-27926" fmla="*/ 6858000 h 6858000"/>
              <a:gd name="connsiteX131-27927" fmla="*/ 0 w 6127689"/>
              <a:gd name="connsiteY131-27928" fmla="*/ 0 h 6858000"/>
              <a:gd name="connsiteX0-27929" fmla="*/ 0 w 6127689"/>
              <a:gd name="connsiteY0-27930" fmla="*/ 0 h 6858000"/>
              <a:gd name="connsiteX1-27931" fmla="*/ 4965888 w 6127689"/>
              <a:gd name="connsiteY1-27932" fmla="*/ 0 h 6858000"/>
              <a:gd name="connsiteX2-27933" fmla="*/ 4967767 w 6127689"/>
              <a:gd name="connsiteY2-27934" fmla="*/ 7930 h 6858000"/>
              <a:gd name="connsiteX3-27935" fmla="*/ 4979444 w 6127689"/>
              <a:gd name="connsiteY3-27936" fmla="*/ 43921 h 6858000"/>
              <a:gd name="connsiteX4-27937" fmla="*/ 5021173 w 6127689"/>
              <a:gd name="connsiteY4-27938" fmla="*/ 123738 h 6858000"/>
              <a:gd name="connsiteX5-27939" fmla="*/ 5075458 w 6127689"/>
              <a:gd name="connsiteY5-27940" fmla="*/ 264355 h 6858000"/>
              <a:gd name="connsiteX6-27941" fmla="*/ 5081175 w 6127689"/>
              <a:gd name="connsiteY6-27942" fmla="*/ 277448 h 6858000"/>
              <a:gd name="connsiteX7-27943" fmla="*/ 5097011 w 6127689"/>
              <a:gd name="connsiteY7-27944" fmla="*/ 355616 h 6858000"/>
              <a:gd name="connsiteX8-27945" fmla="*/ 5130982 w 6127689"/>
              <a:gd name="connsiteY8-27946" fmla="*/ 412030 h 6858000"/>
              <a:gd name="connsiteX9-27947" fmla="*/ 5153000 w 6127689"/>
              <a:gd name="connsiteY9-27948" fmla="*/ 507134 h 6858000"/>
              <a:gd name="connsiteX10-27949" fmla="*/ 5171282 w 6127689"/>
              <a:gd name="connsiteY10-27950" fmla="*/ 602071 h 6858000"/>
              <a:gd name="connsiteX11-27951" fmla="*/ 5176196 w 6127689"/>
              <a:gd name="connsiteY11-27952" fmla="*/ 636822 h 6858000"/>
              <a:gd name="connsiteX12-27953" fmla="*/ 5189051 w 6127689"/>
              <a:gd name="connsiteY12-27954" fmla="*/ 782518 h 6858000"/>
              <a:gd name="connsiteX13-27955" fmla="*/ 5210428 w 6127689"/>
              <a:gd name="connsiteY13-27956" fmla="*/ 815772 h 6858000"/>
              <a:gd name="connsiteX14-27957" fmla="*/ 5221088 w 6127689"/>
              <a:gd name="connsiteY14-27958" fmla="*/ 860193 h 6858000"/>
              <a:gd name="connsiteX15-27959" fmla="*/ 5230806 w 6127689"/>
              <a:gd name="connsiteY15-27960" fmla="*/ 961354 h 6858000"/>
              <a:gd name="connsiteX16-27961" fmla="*/ 5201018 w 6127689"/>
              <a:gd name="connsiteY16-27962" fmla="*/ 1095027 h 6858000"/>
              <a:gd name="connsiteX17-27963" fmla="*/ 5202153 w 6127689"/>
              <a:gd name="connsiteY17-27964" fmla="*/ 1133224 h 6858000"/>
              <a:gd name="connsiteX18-27965" fmla="*/ 5207370 w 6127689"/>
              <a:gd name="connsiteY18-27966" fmla="*/ 1138097 h 6858000"/>
              <a:gd name="connsiteX19-27967" fmla="*/ 5189234 w 6127689"/>
              <a:gd name="connsiteY19-27968" fmla="*/ 1193495 h 6858000"/>
              <a:gd name="connsiteX20-27969" fmla="*/ 5202769 w 6127689"/>
              <a:gd name="connsiteY20-27970" fmla="*/ 1269450 h 6858000"/>
              <a:gd name="connsiteX21-27971" fmla="*/ 5225968 w 6127689"/>
              <a:gd name="connsiteY21-27972" fmla="*/ 1357994 h 6858000"/>
              <a:gd name="connsiteX22-27973" fmla="*/ 5233819 w 6127689"/>
              <a:gd name="connsiteY22-27974" fmla="*/ 1380922 h 6858000"/>
              <a:gd name="connsiteX23-27975" fmla="*/ 5237226 w 6127689"/>
              <a:gd name="connsiteY23-27976" fmla="*/ 1441327 h 6858000"/>
              <a:gd name="connsiteX24-27977" fmla="*/ 5255653 w 6127689"/>
              <a:gd name="connsiteY24-27978" fmla="*/ 1524712 h 6858000"/>
              <a:gd name="connsiteX25-27979" fmla="*/ 5263491 w 6127689"/>
              <a:gd name="connsiteY25-27980" fmla="*/ 1642938 h 6858000"/>
              <a:gd name="connsiteX26-27981" fmla="*/ 5261314 w 6127689"/>
              <a:gd name="connsiteY26-27982" fmla="*/ 1689177 h 6858000"/>
              <a:gd name="connsiteX27-27983" fmla="*/ 5259788 w 6127689"/>
              <a:gd name="connsiteY27-27984" fmla="*/ 1768516 h 6858000"/>
              <a:gd name="connsiteX28-27985" fmla="*/ 5255696 w 6127689"/>
              <a:gd name="connsiteY28-27986" fmla="*/ 1953770 h 6858000"/>
              <a:gd name="connsiteX29-27987" fmla="*/ 5252592 w 6127689"/>
              <a:gd name="connsiteY29-27988" fmla="*/ 2092210 h 6858000"/>
              <a:gd name="connsiteX30-27989" fmla="*/ 5264303 w 6127689"/>
              <a:gd name="connsiteY30-27990" fmla="*/ 2225157 h 6858000"/>
              <a:gd name="connsiteX31-27991" fmla="*/ 5254949 w 6127689"/>
              <a:gd name="connsiteY31-27992" fmla="*/ 2236160 h 6858000"/>
              <a:gd name="connsiteX32-27993" fmla="*/ 5250104 w 6127689"/>
              <a:gd name="connsiteY32-27994" fmla="*/ 2249166 h 6858000"/>
              <a:gd name="connsiteX33-27995" fmla="*/ 5251214 w 6127689"/>
              <a:gd name="connsiteY33-27996" fmla="*/ 2250944 h 6858000"/>
              <a:gd name="connsiteX34-27997" fmla="*/ 5250644 w 6127689"/>
              <a:gd name="connsiteY34-27998" fmla="*/ 2266619 h 6858000"/>
              <a:gd name="connsiteX35-27999" fmla="*/ 5293877 w 6127689"/>
              <a:gd name="connsiteY35-28000" fmla="*/ 2368649 h 6858000"/>
              <a:gd name="connsiteX36-28001" fmla="*/ 5311338 w 6127689"/>
              <a:gd name="connsiteY36-28002" fmla="*/ 2404034 h 6858000"/>
              <a:gd name="connsiteX37-28003" fmla="*/ 5338366 w 6127689"/>
              <a:gd name="connsiteY37-28004" fmla="*/ 2465052 h 6858000"/>
              <a:gd name="connsiteX38-28005" fmla="*/ 5371263 w 6127689"/>
              <a:gd name="connsiteY38-28006" fmla="*/ 2586413 h 6858000"/>
              <a:gd name="connsiteX39-28007" fmla="*/ 5407503 w 6127689"/>
              <a:gd name="connsiteY39-28008" fmla="*/ 2786290 h 6858000"/>
              <a:gd name="connsiteX40-28009" fmla="*/ 5407356 w 6127689"/>
              <a:gd name="connsiteY40-28010" fmla="*/ 2787545 h 6858000"/>
              <a:gd name="connsiteX41-28011" fmla="*/ 5411130 w 6127689"/>
              <a:gd name="connsiteY41-28012" fmla="*/ 2788640 h 6858000"/>
              <a:gd name="connsiteX42-28013" fmla="*/ 5416439 w 6127689"/>
              <a:gd name="connsiteY42-28014" fmla="*/ 2805666 h 6858000"/>
              <a:gd name="connsiteX43-28015" fmla="*/ 5457023 w 6127689"/>
              <a:gd name="connsiteY43-28016" fmla="*/ 2858292 h 6858000"/>
              <a:gd name="connsiteX44-28017" fmla="*/ 5479298 w 6127689"/>
              <a:gd name="connsiteY44-28018" fmla="*/ 2947791 h 6858000"/>
              <a:gd name="connsiteX45-28019" fmla="*/ 5481770 w 6127689"/>
              <a:gd name="connsiteY45-28020" fmla="*/ 2951352 h 6858000"/>
              <a:gd name="connsiteX46-28021" fmla="*/ 5482045 w 6127689"/>
              <a:gd name="connsiteY46-28022" fmla="*/ 2984371 h 6858000"/>
              <a:gd name="connsiteX47-28023" fmla="*/ 5482415 w 6127689"/>
              <a:gd name="connsiteY47-28024" fmla="*/ 3004079 h 6858000"/>
              <a:gd name="connsiteX48-28025" fmla="*/ 5503944 w 6127689"/>
              <a:gd name="connsiteY48-28026" fmla="*/ 3123335 h 6858000"/>
              <a:gd name="connsiteX49-28027" fmla="*/ 5516007 w 6127689"/>
              <a:gd name="connsiteY49-28028" fmla="*/ 3258473 h 6858000"/>
              <a:gd name="connsiteX50-28029" fmla="*/ 5566839 w 6127689"/>
              <a:gd name="connsiteY50-28030" fmla="*/ 3345295 h 6858000"/>
              <a:gd name="connsiteX51-28031" fmla="*/ 5589758 w 6127689"/>
              <a:gd name="connsiteY51-28032" fmla="*/ 3506453 h 6858000"/>
              <a:gd name="connsiteX52-28033" fmla="*/ 5596144 w 6127689"/>
              <a:gd name="connsiteY52-28034" fmla="*/ 3534624 h 6858000"/>
              <a:gd name="connsiteX53-28035" fmla="*/ 5597750 w 6127689"/>
              <a:gd name="connsiteY53-28036" fmla="*/ 3534129 h 6858000"/>
              <a:gd name="connsiteX54-28037" fmla="*/ 5599700 w 6127689"/>
              <a:gd name="connsiteY54-28038" fmla="*/ 3547221 h 6858000"/>
              <a:gd name="connsiteX55-28039" fmla="*/ 5615031 w 6127689"/>
              <a:gd name="connsiteY55-28040" fmla="*/ 3557482 h 6858000"/>
              <a:gd name="connsiteX56-28041" fmla="*/ 5618377 w 6127689"/>
              <a:gd name="connsiteY56-28042" fmla="*/ 3588431 h 6858000"/>
              <a:gd name="connsiteX57-28043" fmla="*/ 5612155 w 6127689"/>
              <a:gd name="connsiteY57-28044" fmla="*/ 3589869 h 6858000"/>
              <a:gd name="connsiteX58-28045" fmla="*/ 5620843 w 6127689"/>
              <a:gd name="connsiteY58-28046" fmla="*/ 3606745 h 6858000"/>
              <a:gd name="connsiteX59-28047" fmla="*/ 5655472 w 6127689"/>
              <a:gd name="connsiteY59-28048" fmla="*/ 3678877 h 6858000"/>
              <a:gd name="connsiteX60-28049" fmla="*/ 5683015 w 6127689"/>
              <a:gd name="connsiteY60-28050" fmla="*/ 3762025 h 6858000"/>
              <a:gd name="connsiteX61-28051" fmla="*/ 5696643 w 6127689"/>
              <a:gd name="connsiteY61-28052" fmla="*/ 3773888 h 6858000"/>
              <a:gd name="connsiteX62-28053" fmla="*/ 5699203 w 6127689"/>
              <a:gd name="connsiteY62-28054" fmla="*/ 3775823 h 6858000"/>
              <a:gd name="connsiteX63-28055" fmla="*/ 5704824 w 6127689"/>
              <a:gd name="connsiteY63-28056" fmla="*/ 3785966 h 6858000"/>
              <a:gd name="connsiteX64-28057" fmla="*/ 5733539 w 6127689"/>
              <a:gd name="connsiteY64-28058" fmla="*/ 3818457 h 6858000"/>
              <a:gd name="connsiteX65-28059" fmla="*/ 5768491 w 6127689"/>
              <a:gd name="connsiteY65-28060" fmla="*/ 3914399 h 6858000"/>
              <a:gd name="connsiteX66-28061" fmla="*/ 5793123 w 6127689"/>
              <a:gd name="connsiteY66-28062" fmla="*/ 3969952 h 6858000"/>
              <a:gd name="connsiteX67-28063" fmla="*/ 5808321 w 6127689"/>
              <a:gd name="connsiteY67-28064" fmla="*/ 3988153 h 6858000"/>
              <a:gd name="connsiteX68-28065" fmla="*/ 5825621 w 6127689"/>
              <a:gd name="connsiteY68-28066" fmla="*/ 4015525 h 6858000"/>
              <a:gd name="connsiteX69-28067" fmla="*/ 5860672 w 6127689"/>
              <a:gd name="connsiteY69-28068" fmla="*/ 4061579 h 6858000"/>
              <a:gd name="connsiteX70-28069" fmla="*/ 5872173 w 6127689"/>
              <a:gd name="connsiteY70-28070" fmla="*/ 4088497 h 6858000"/>
              <a:gd name="connsiteX71-28071" fmla="*/ 5883705 w 6127689"/>
              <a:gd name="connsiteY71-28072" fmla="*/ 4101899 h 6858000"/>
              <a:gd name="connsiteX72-28073" fmla="*/ 5894095 w 6127689"/>
              <a:gd name="connsiteY72-28074" fmla="*/ 4128857 h 6858000"/>
              <a:gd name="connsiteX73-28075" fmla="*/ 5903513 w 6127689"/>
              <a:gd name="connsiteY73-28076" fmla="*/ 4187661 h 6858000"/>
              <a:gd name="connsiteX74-28077" fmla="*/ 5917114 w 6127689"/>
              <a:gd name="connsiteY74-28078" fmla="*/ 4213096 h 6858000"/>
              <a:gd name="connsiteX75-28079" fmla="*/ 5924233 w 6127689"/>
              <a:gd name="connsiteY75-28080" fmla="*/ 4242060 h 6858000"/>
              <a:gd name="connsiteX76-28081" fmla="*/ 5928910 w 6127689"/>
              <a:gd name="connsiteY76-28082" fmla="*/ 4300973 h 6858000"/>
              <a:gd name="connsiteX77-28083" fmla="*/ 5939320 w 6127689"/>
              <a:gd name="connsiteY77-28084" fmla="*/ 4340435 h 6858000"/>
              <a:gd name="connsiteX78-28085" fmla="*/ 5946705 w 6127689"/>
              <a:gd name="connsiteY78-28086" fmla="*/ 4428051 h 6858000"/>
              <a:gd name="connsiteX79-28087" fmla="*/ 5949261 w 6127689"/>
              <a:gd name="connsiteY79-28088" fmla="*/ 4449185 h 6858000"/>
              <a:gd name="connsiteX80-28089" fmla="*/ 5968960 w 6127689"/>
              <a:gd name="connsiteY80-28090" fmla="*/ 4482655 h 6858000"/>
              <a:gd name="connsiteX81-28091" fmla="*/ 5980106 w 6127689"/>
              <a:gd name="connsiteY81-28092" fmla="*/ 4585087 h 6858000"/>
              <a:gd name="connsiteX82-28093" fmla="*/ 5998138 w 6127689"/>
              <a:gd name="connsiteY82-28094" fmla="*/ 4697518 h 6858000"/>
              <a:gd name="connsiteX83-28095" fmla="*/ 6013516 w 6127689"/>
              <a:gd name="connsiteY83-28096" fmla="*/ 4786619 h 6858000"/>
              <a:gd name="connsiteX84-28097" fmla="*/ 6025404 w 6127689"/>
              <a:gd name="connsiteY84-28098" fmla="*/ 4858148 h 6858000"/>
              <a:gd name="connsiteX85-28099" fmla="*/ 6007749 w 6127689"/>
              <a:gd name="connsiteY85-28100" fmla="*/ 4964715 h 6858000"/>
              <a:gd name="connsiteX86-28101" fmla="*/ 6005269 w 6127689"/>
              <a:gd name="connsiteY86-28102" fmla="*/ 5150567 h 6858000"/>
              <a:gd name="connsiteX87-28103" fmla="*/ 6001127 w 6127689"/>
              <a:gd name="connsiteY87-28104" fmla="*/ 5164609 h 6858000"/>
              <a:gd name="connsiteX88-28105" fmla="*/ 5998514 w 6127689"/>
              <a:gd name="connsiteY88-28106" fmla="*/ 5189673 h 6858000"/>
              <a:gd name="connsiteX89-28107" fmla="*/ 6018409 w 6127689"/>
              <a:gd name="connsiteY89-28108" fmla="*/ 5227157 h 6858000"/>
              <a:gd name="connsiteX90-28109" fmla="*/ 6036748 w 6127689"/>
              <a:gd name="connsiteY90-28110" fmla="*/ 5322752 h 6858000"/>
              <a:gd name="connsiteX91-28111" fmla="*/ 6036943 w 6127689"/>
              <a:gd name="connsiteY91-28112" fmla="*/ 5329480 h 6858000"/>
              <a:gd name="connsiteX92-28113" fmla="*/ 6037236 w 6127689"/>
              <a:gd name="connsiteY92-28114" fmla="*/ 5329634 h 6858000"/>
              <a:gd name="connsiteX93-28115" fmla="*/ 6037677 w 6127689"/>
              <a:gd name="connsiteY93-28116" fmla="*/ 5354807 h 6858000"/>
              <a:gd name="connsiteX94-28117" fmla="*/ 6039728 w 6127689"/>
              <a:gd name="connsiteY94-28118" fmla="*/ 5359416 h 6858000"/>
              <a:gd name="connsiteX95-28119" fmla="*/ 6043311 w 6127689"/>
              <a:gd name="connsiteY95-28120" fmla="*/ 5361407 h 6858000"/>
              <a:gd name="connsiteX96-28121" fmla="*/ 6053435 w 6127689"/>
              <a:gd name="connsiteY96-28122" fmla="*/ 5387547 h 6858000"/>
              <a:gd name="connsiteX97-28123" fmla="*/ 6065933 w 6127689"/>
              <a:gd name="connsiteY97-28124" fmla="*/ 5443002 h 6858000"/>
              <a:gd name="connsiteX98-28125" fmla="*/ 6068640 w 6127689"/>
              <a:gd name="connsiteY98-28126" fmla="*/ 5474503 h 6858000"/>
              <a:gd name="connsiteX99-28127" fmla="*/ 6080922 w 6127689"/>
              <a:gd name="connsiteY99-28128" fmla="*/ 5561070 h 6858000"/>
              <a:gd name="connsiteX100-28129" fmla="*/ 6096949 w 6127689"/>
              <a:gd name="connsiteY100-28130" fmla="*/ 5648179 h 6858000"/>
              <a:gd name="connsiteX101-28131" fmla="*/ 6125703 w 6127689"/>
              <a:gd name="connsiteY101-28132" fmla="*/ 5692894 h 6858000"/>
              <a:gd name="connsiteX102-28133" fmla="*/ 6126670 w 6127689"/>
              <a:gd name="connsiteY102-28134" fmla="*/ 5697882 h 6858000"/>
              <a:gd name="connsiteX103-28135" fmla="*/ 6124061 w 6127689"/>
              <a:gd name="connsiteY103-28136" fmla="*/ 5710294 h 6858000"/>
              <a:gd name="connsiteX104-28137" fmla="*/ 6122213 w 6127689"/>
              <a:gd name="connsiteY104-28138" fmla="*/ 5714762 h 6858000"/>
              <a:gd name="connsiteX105-28139" fmla="*/ 6121353 w 6127689"/>
              <a:gd name="connsiteY105-28140" fmla="*/ 5721725 h 6858000"/>
              <a:gd name="connsiteX106-28141" fmla="*/ 6121607 w 6127689"/>
              <a:gd name="connsiteY106-28142" fmla="*/ 5721959 h 6858000"/>
              <a:gd name="connsiteX107-28143" fmla="*/ 6120262 w 6127689"/>
              <a:gd name="connsiteY107-28144" fmla="*/ 5728358 h 6858000"/>
              <a:gd name="connsiteX108-28145" fmla="*/ 6127024 w 6127689"/>
              <a:gd name="connsiteY108-28146" fmla="*/ 5786902 h 6858000"/>
              <a:gd name="connsiteX109-28147" fmla="*/ 6127519 w 6127689"/>
              <a:gd name="connsiteY109-28148" fmla="*/ 5865775 h 6858000"/>
              <a:gd name="connsiteX110-28149" fmla="*/ 6119217 w 6127689"/>
              <a:gd name="connsiteY110-28150" fmla="*/ 5888542 h 6858000"/>
              <a:gd name="connsiteX111-28151" fmla="*/ 6102493 w 6127689"/>
              <a:gd name="connsiteY111-28152" fmla="*/ 5928602 h 6858000"/>
              <a:gd name="connsiteX112-28153" fmla="*/ 6056863 w 6127689"/>
              <a:gd name="connsiteY112-28154" fmla="*/ 6000643 h 6858000"/>
              <a:gd name="connsiteX113-28155" fmla="*/ 6045436 w 6127689"/>
              <a:gd name="connsiteY113-28156" fmla="*/ 6124480 h 6858000"/>
              <a:gd name="connsiteX114-28157" fmla="*/ 6030489 w 6127689"/>
              <a:gd name="connsiteY114-28158" fmla="*/ 6317666 h 6858000"/>
              <a:gd name="connsiteX115-28159" fmla="*/ 6007492 w 6127689"/>
              <a:gd name="connsiteY115-28160" fmla="*/ 6440818 h 6858000"/>
              <a:gd name="connsiteX116-28161" fmla="*/ 6009467 w 6127689"/>
              <a:gd name="connsiteY116-28162" fmla="*/ 6487076 h 6858000"/>
              <a:gd name="connsiteX117-28163" fmla="*/ 5995064 w 6127689"/>
              <a:gd name="connsiteY117-28164" fmla="*/ 6540791 h 6858000"/>
              <a:gd name="connsiteX118-28165" fmla="*/ 5996309 w 6127689"/>
              <a:gd name="connsiteY118-28166" fmla="*/ 6543961 h 6858000"/>
              <a:gd name="connsiteX119-28167" fmla="*/ 5996048 w 6127689"/>
              <a:gd name="connsiteY119-28168" fmla="*/ 6555444 h 6858000"/>
              <a:gd name="connsiteX120-28169" fmla="*/ 6002524 w 6127689"/>
              <a:gd name="connsiteY120-28170" fmla="*/ 6560188 h 6858000"/>
              <a:gd name="connsiteX121-28171" fmla="*/ 6006823 w 6127689"/>
              <a:gd name="connsiteY121-28172" fmla="*/ 6578546 h 6858000"/>
              <a:gd name="connsiteX122-28173" fmla="*/ 6004510 w 6127689"/>
              <a:gd name="connsiteY122-28174" fmla="*/ 6599256 h 6858000"/>
              <a:gd name="connsiteX123-28175" fmla="*/ 5986207 w 6127689"/>
              <a:gd name="connsiteY123-28176" fmla="*/ 6695855 h 6858000"/>
              <a:gd name="connsiteX124-28177" fmla="*/ 5979428 w 6127689"/>
              <a:gd name="connsiteY124-28178" fmla="*/ 6754678 h 6858000"/>
              <a:gd name="connsiteX125-28179" fmla="*/ 5983398 w 6127689"/>
              <a:gd name="connsiteY125-28180" fmla="*/ 6778641 h 6858000"/>
              <a:gd name="connsiteX126-28181" fmla="*/ 5984543 w 6127689"/>
              <a:gd name="connsiteY126-28182" fmla="*/ 6811016 h 6858000"/>
              <a:gd name="connsiteX127-28183" fmla="*/ 5981802 w 6127689"/>
              <a:gd name="connsiteY127-28184" fmla="*/ 6838578 h 6858000"/>
              <a:gd name="connsiteX128-28185" fmla="*/ 5979671 w 6127689"/>
              <a:gd name="connsiteY128-28186" fmla="*/ 6858000 h 6858000"/>
              <a:gd name="connsiteX129-28187" fmla="*/ 0 w 6127689"/>
              <a:gd name="connsiteY129-28188" fmla="*/ 6858000 h 6858000"/>
              <a:gd name="connsiteX130-28189" fmla="*/ 0 w 6127689"/>
              <a:gd name="connsiteY130-28190" fmla="*/ 0 h 6858000"/>
              <a:gd name="connsiteX0-28191" fmla="*/ 0 w 6127689"/>
              <a:gd name="connsiteY0-28192" fmla="*/ 0 h 6858000"/>
              <a:gd name="connsiteX1-28193" fmla="*/ 4965888 w 6127689"/>
              <a:gd name="connsiteY1-28194" fmla="*/ 0 h 6858000"/>
              <a:gd name="connsiteX2-28195" fmla="*/ 4967767 w 6127689"/>
              <a:gd name="connsiteY2-28196" fmla="*/ 7930 h 6858000"/>
              <a:gd name="connsiteX3-28197" fmla="*/ 4979444 w 6127689"/>
              <a:gd name="connsiteY3-28198" fmla="*/ 43921 h 6858000"/>
              <a:gd name="connsiteX4-28199" fmla="*/ 5021173 w 6127689"/>
              <a:gd name="connsiteY4-28200" fmla="*/ 123738 h 6858000"/>
              <a:gd name="connsiteX5-28201" fmla="*/ 5075458 w 6127689"/>
              <a:gd name="connsiteY5-28202" fmla="*/ 264355 h 6858000"/>
              <a:gd name="connsiteX6-28203" fmla="*/ 5081175 w 6127689"/>
              <a:gd name="connsiteY6-28204" fmla="*/ 277448 h 6858000"/>
              <a:gd name="connsiteX7-28205" fmla="*/ 5097011 w 6127689"/>
              <a:gd name="connsiteY7-28206" fmla="*/ 355616 h 6858000"/>
              <a:gd name="connsiteX8-28207" fmla="*/ 5130982 w 6127689"/>
              <a:gd name="connsiteY8-28208" fmla="*/ 412030 h 6858000"/>
              <a:gd name="connsiteX9-28209" fmla="*/ 5153000 w 6127689"/>
              <a:gd name="connsiteY9-28210" fmla="*/ 507134 h 6858000"/>
              <a:gd name="connsiteX10-28211" fmla="*/ 5171282 w 6127689"/>
              <a:gd name="connsiteY10-28212" fmla="*/ 602071 h 6858000"/>
              <a:gd name="connsiteX11-28213" fmla="*/ 5176196 w 6127689"/>
              <a:gd name="connsiteY11-28214" fmla="*/ 636822 h 6858000"/>
              <a:gd name="connsiteX12-28215" fmla="*/ 5189051 w 6127689"/>
              <a:gd name="connsiteY12-28216" fmla="*/ 782518 h 6858000"/>
              <a:gd name="connsiteX13-28217" fmla="*/ 5210428 w 6127689"/>
              <a:gd name="connsiteY13-28218" fmla="*/ 815772 h 6858000"/>
              <a:gd name="connsiteX14-28219" fmla="*/ 5221088 w 6127689"/>
              <a:gd name="connsiteY14-28220" fmla="*/ 860193 h 6858000"/>
              <a:gd name="connsiteX15-28221" fmla="*/ 5230806 w 6127689"/>
              <a:gd name="connsiteY15-28222" fmla="*/ 961354 h 6858000"/>
              <a:gd name="connsiteX16-28223" fmla="*/ 5201018 w 6127689"/>
              <a:gd name="connsiteY16-28224" fmla="*/ 1095027 h 6858000"/>
              <a:gd name="connsiteX17-28225" fmla="*/ 5202153 w 6127689"/>
              <a:gd name="connsiteY17-28226" fmla="*/ 1133224 h 6858000"/>
              <a:gd name="connsiteX18-28227" fmla="*/ 5207370 w 6127689"/>
              <a:gd name="connsiteY18-28228" fmla="*/ 1138097 h 6858000"/>
              <a:gd name="connsiteX19-28229" fmla="*/ 5189234 w 6127689"/>
              <a:gd name="connsiteY19-28230" fmla="*/ 1193495 h 6858000"/>
              <a:gd name="connsiteX20-28231" fmla="*/ 5202769 w 6127689"/>
              <a:gd name="connsiteY20-28232" fmla="*/ 1269450 h 6858000"/>
              <a:gd name="connsiteX21-28233" fmla="*/ 5225968 w 6127689"/>
              <a:gd name="connsiteY21-28234" fmla="*/ 1357994 h 6858000"/>
              <a:gd name="connsiteX22-28235" fmla="*/ 5233819 w 6127689"/>
              <a:gd name="connsiteY22-28236" fmla="*/ 1380922 h 6858000"/>
              <a:gd name="connsiteX23-28237" fmla="*/ 5237226 w 6127689"/>
              <a:gd name="connsiteY23-28238" fmla="*/ 1441327 h 6858000"/>
              <a:gd name="connsiteX24-28239" fmla="*/ 5255653 w 6127689"/>
              <a:gd name="connsiteY24-28240" fmla="*/ 1524712 h 6858000"/>
              <a:gd name="connsiteX25-28241" fmla="*/ 5263491 w 6127689"/>
              <a:gd name="connsiteY25-28242" fmla="*/ 1642938 h 6858000"/>
              <a:gd name="connsiteX26-28243" fmla="*/ 5261314 w 6127689"/>
              <a:gd name="connsiteY26-28244" fmla="*/ 1689177 h 6858000"/>
              <a:gd name="connsiteX27-28245" fmla="*/ 5259788 w 6127689"/>
              <a:gd name="connsiteY27-28246" fmla="*/ 1768516 h 6858000"/>
              <a:gd name="connsiteX28-28247" fmla="*/ 5255696 w 6127689"/>
              <a:gd name="connsiteY28-28248" fmla="*/ 1953770 h 6858000"/>
              <a:gd name="connsiteX29-28249" fmla="*/ 5252592 w 6127689"/>
              <a:gd name="connsiteY29-28250" fmla="*/ 2092210 h 6858000"/>
              <a:gd name="connsiteX30-28251" fmla="*/ 5264303 w 6127689"/>
              <a:gd name="connsiteY30-28252" fmla="*/ 2225157 h 6858000"/>
              <a:gd name="connsiteX31-28253" fmla="*/ 5254949 w 6127689"/>
              <a:gd name="connsiteY31-28254" fmla="*/ 2236160 h 6858000"/>
              <a:gd name="connsiteX32-28255" fmla="*/ 5250104 w 6127689"/>
              <a:gd name="connsiteY32-28256" fmla="*/ 2249166 h 6858000"/>
              <a:gd name="connsiteX33-28257" fmla="*/ 5251214 w 6127689"/>
              <a:gd name="connsiteY33-28258" fmla="*/ 2250944 h 6858000"/>
              <a:gd name="connsiteX34-28259" fmla="*/ 5250644 w 6127689"/>
              <a:gd name="connsiteY34-28260" fmla="*/ 2266619 h 6858000"/>
              <a:gd name="connsiteX35-28261" fmla="*/ 5293877 w 6127689"/>
              <a:gd name="connsiteY35-28262" fmla="*/ 2368649 h 6858000"/>
              <a:gd name="connsiteX36-28263" fmla="*/ 5311338 w 6127689"/>
              <a:gd name="connsiteY36-28264" fmla="*/ 2404034 h 6858000"/>
              <a:gd name="connsiteX37-28265" fmla="*/ 5338366 w 6127689"/>
              <a:gd name="connsiteY37-28266" fmla="*/ 2465052 h 6858000"/>
              <a:gd name="connsiteX38-28267" fmla="*/ 5371263 w 6127689"/>
              <a:gd name="connsiteY38-28268" fmla="*/ 2586413 h 6858000"/>
              <a:gd name="connsiteX39-28269" fmla="*/ 5407503 w 6127689"/>
              <a:gd name="connsiteY39-28270" fmla="*/ 2786290 h 6858000"/>
              <a:gd name="connsiteX40-28271" fmla="*/ 5407356 w 6127689"/>
              <a:gd name="connsiteY40-28272" fmla="*/ 2787545 h 6858000"/>
              <a:gd name="connsiteX41-28273" fmla="*/ 5411130 w 6127689"/>
              <a:gd name="connsiteY41-28274" fmla="*/ 2788640 h 6858000"/>
              <a:gd name="connsiteX42-28275" fmla="*/ 5416439 w 6127689"/>
              <a:gd name="connsiteY42-28276" fmla="*/ 2805666 h 6858000"/>
              <a:gd name="connsiteX43-28277" fmla="*/ 5457023 w 6127689"/>
              <a:gd name="connsiteY43-28278" fmla="*/ 2858292 h 6858000"/>
              <a:gd name="connsiteX44-28279" fmla="*/ 5479298 w 6127689"/>
              <a:gd name="connsiteY44-28280" fmla="*/ 2947791 h 6858000"/>
              <a:gd name="connsiteX45-28281" fmla="*/ 5481770 w 6127689"/>
              <a:gd name="connsiteY45-28282" fmla="*/ 2951352 h 6858000"/>
              <a:gd name="connsiteX46-28283" fmla="*/ 5482045 w 6127689"/>
              <a:gd name="connsiteY46-28284" fmla="*/ 2984371 h 6858000"/>
              <a:gd name="connsiteX47-28285" fmla="*/ 5482415 w 6127689"/>
              <a:gd name="connsiteY47-28286" fmla="*/ 3004079 h 6858000"/>
              <a:gd name="connsiteX48-28287" fmla="*/ 5503944 w 6127689"/>
              <a:gd name="connsiteY48-28288" fmla="*/ 3123335 h 6858000"/>
              <a:gd name="connsiteX49-28289" fmla="*/ 5516007 w 6127689"/>
              <a:gd name="connsiteY49-28290" fmla="*/ 3258473 h 6858000"/>
              <a:gd name="connsiteX50-28291" fmla="*/ 5566839 w 6127689"/>
              <a:gd name="connsiteY50-28292" fmla="*/ 3345295 h 6858000"/>
              <a:gd name="connsiteX51-28293" fmla="*/ 5589758 w 6127689"/>
              <a:gd name="connsiteY51-28294" fmla="*/ 3506453 h 6858000"/>
              <a:gd name="connsiteX52-28295" fmla="*/ 5596144 w 6127689"/>
              <a:gd name="connsiteY52-28296" fmla="*/ 3534624 h 6858000"/>
              <a:gd name="connsiteX53-28297" fmla="*/ 5597750 w 6127689"/>
              <a:gd name="connsiteY53-28298" fmla="*/ 3534129 h 6858000"/>
              <a:gd name="connsiteX54-28299" fmla="*/ 5599700 w 6127689"/>
              <a:gd name="connsiteY54-28300" fmla="*/ 3547221 h 6858000"/>
              <a:gd name="connsiteX55-28301" fmla="*/ 5615031 w 6127689"/>
              <a:gd name="connsiteY55-28302" fmla="*/ 3557482 h 6858000"/>
              <a:gd name="connsiteX56-28303" fmla="*/ 5618377 w 6127689"/>
              <a:gd name="connsiteY56-28304" fmla="*/ 3588431 h 6858000"/>
              <a:gd name="connsiteX57-28305" fmla="*/ 5612155 w 6127689"/>
              <a:gd name="connsiteY57-28306" fmla="*/ 3589869 h 6858000"/>
              <a:gd name="connsiteX58-28307" fmla="*/ 5620843 w 6127689"/>
              <a:gd name="connsiteY58-28308" fmla="*/ 3606745 h 6858000"/>
              <a:gd name="connsiteX59-28309" fmla="*/ 5655472 w 6127689"/>
              <a:gd name="connsiteY59-28310" fmla="*/ 3678877 h 6858000"/>
              <a:gd name="connsiteX60-28311" fmla="*/ 5683015 w 6127689"/>
              <a:gd name="connsiteY60-28312" fmla="*/ 3762025 h 6858000"/>
              <a:gd name="connsiteX61-28313" fmla="*/ 5696643 w 6127689"/>
              <a:gd name="connsiteY61-28314" fmla="*/ 3773888 h 6858000"/>
              <a:gd name="connsiteX62-28315" fmla="*/ 5699203 w 6127689"/>
              <a:gd name="connsiteY62-28316" fmla="*/ 3775823 h 6858000"/>
              <a:gd name="connsiteX63-28317" fmla="*/ 5704824 w 6127689"/>
              <a:gd name="connsiteY63-28318" fmla="*/ 3785966 h 6858000"/>
              <a:gd name="connsiteX64-28319" fmla="*/ 5733539 w 6127689"/>
              <a:gd name="connsiteY64-28320" fmla="*/ 3818457 h 6858000"/>
              <a:gd name="connsiteX65-28321" fmla="*/ 5768491 w 6127689"/>
              <a:gd name="connsiteY65-28322" fmla="*/ 3914399 h 6858000"/>
              <a:gd name="connsiteX66-28323" fmla="*/ 5793123 w 6127689"/>
              <a:gd name="connsiteY66-28324" fmla="*/ 3969952 h 6858000"/>
              <a:gd name="connsiteX67-28325" fmla="*/ 5808321 w 6127689"/>
              <a:gd name="connsiteY67-28326" fmla="*/ 3988153 h 6858000"/>
              <a:gd name="connsiteX68-28327" fmla="*/ 5825621 w 6127689"/>
              <a:gd name="connsiteY68-28328" fmla="*/ 4015525 h 6858000"/>
              <a:gd name="connsiteX69-28329" fmla="*/ 5860672 w 6127689"/>
              <a:gd name="connsiteY69-28330" fmla="*/ 4061579 h 6858000"/>
              <a:gd name="connsiteX70-28331" fmla="*/ 5872173 w 6127689"/>
              <a:gd name="connsiteY70-28332" fmla="*/ 4088497 h 6858000"/>
              <a:gd name="connsiteX71-28333" fmla="*/ 5883705 w 6127689"/>
              <a:gd name="connsiteY71-28334" fmla="*/ 4101899 h 6858000"/>
              <a:gd name="connsiteX72-28335" fmla="*/ 5894095 w 6127689"/>
              <a:gd name="connsiteY72-28336" fmla="*/ 4128857 h 6858000"/>
              <a:gd name="connsiteX73-28337" fmla="*/ 5903513 w 6127689"/>
              <a:gd name="connsiteY73-28338" fmla="*/ 4187661 h 6858000"/>
              <a:gd name="connsiteX74-28339" fmla="*/ 5917114 w 6127689"/>
              <a:gd name="connsiteY74-28340" fmla="*/ 4213096 h 6858000"/>
              <a:gd name="connsiteX75-28341" fmla="*/ 5924233 w 6127689"/>
              <a:gd name="connsiteY75-28342" fmla="*/ 4242060 h 6858000"/>
              <a:gd name="connsiteX76-28343" fmla="*/ 5928910 w 6127689"/>
              <a:gd name="connsiteY76-28344" fmla="*/ 4300973 h 6858000"/>
              <a:gd name="connsiteX77-28345" fmla="*/ 5939320 w 6127689"/>
              <a:gd name="connsiteY77-28346" fmla="*/ 4340435 h 6858000"/>
              <a:gd name="connsiteX78-28347" fmla="*/ 5946705 w 6127689"/>
              <a:gd name="connsiteY78-28348" fmla="*/ 4428051 h 6858000"/>
              <a:gd name="connsiteX79-28349" fmla="*/ 5949261 w 6127689"/>
              <a:gd name="connsiteY79-28350" fmla="*/ 4449185 h 6858000"/>
              <a:gd name="connsiteX80-28351" fmla="*/ 5968960 w 6127689"/>
              <a:gd name="connsiteY80-28352" fmla="*/ 4482655 h 6858000"/>
              <a:gd name="connsiteX81-28353" fmla="*/ 5980106 w 6127689"/>
              <a:gd name="connsiteY81-28354" fmla="*/ 4585087 h 6858000"/>
              <a:gd name="connsiteX82-28355" fmla="*/ 5998138 w 6127689"/>
              <a:gd name="connsiteY82-28356" fmla="*/ 4697518 h 6858000"/>
              <a:gd name="connsiteX83-28357" fmla="*/ 6013516 w 6127689"/>
              <a:gd name="connsiteY83-28358" fmla="*/ 4786619 h 6858000"/>
              <a:gd name="connsiteX84-28359" fmla="*/ 6025404 w 6127689"/>
              <a:gd name="connsiteY84-28360" fmla="*/ 4858148 h 6858000"/>
              <a:gd name="connsiteX85-28361" fmla="*/ 6007749 w 6127689"/>
              <a:gd name="connsiteY85-28362" fmla="*/ 4964715 h 6858000"/>
              <a:gd name="connsiteX86-28363" fmla="*/ 6005269 w 6127689"/>
              <a:gd name="connsiteY86-28364" fmla="*/ 5150567 h 6858000"/>
              <a:gd name="connsiteX87-28365" fmla="*/ 6001127 w 6127689"/>
              <a:gd name="connsiteY87-28366" fmla="*/ 5164609 h 6858000"/>
              <a:gd name="connsiteX88-28367" fmla="*/ 5998514 w 6127689"/>
              <a:gd name="connsiteY88-28368" fmla="*/ 5189673 h 6858000"/>
              <a:gd name="connsiteX89-28369" fmla="*/ 6018409 w 6127689"/>
              <a:gd name="connsiteY89-28370" fmla="*/ 5227157 h 6858000"/>
              <a:gd name="connsiteX90-28371" fmla="*/ 6036748 w 6127689"/>
              <a:gd name="connsiteY90-28372" fmla="*/ 5322752 h 6858000"/>
              <a:gd name="connsiteX91-28373" fmla="*/ 6036943 w 6127689"/>
              <a:gd name="connsiteY91-28374" fmla="*/ 5329480 h 6858000"/>
              <a:gd name="connsiteX92-28375" fmla="*/ 6037236 w 6127689"/>
              <a:gd name="connsiteY92-28376" fmla="*/ 5329634 h 6858000"/>
              <a:gd name="connsiteX93-28377" fmla="*/ 6037677 w 6127689"/>
              <a:gd name="connsiteY93-28378" fmla="*/ 5354807 h 6858000"/>
              <a:gd name="connsiteX94-28379" fmla="*/ 6039728 w 6127689"/>
              <a:gd name="connsiteY94-28380" fmla="*/ 5359416 h 6858000"/>
              <a:gd name="connsiteX95-28381" fmla="*/ 6053435 w 6127689"/>
              <a:gd name="connsiteY95-28382" fmla="*/ 5387547 h 6858000"/>
              <a:gd name="connsiteX96-28383" fmla="*/ 6065933 w 6127689"/>
              <a:gd name="connsiteY96-28384" fmla="*/ 5443002 h 6858000"/>
              <a:gd name="connsiteX97-28385" fmla="*/ 6068640 w 6127689"/>
              <a:gd name="connsiteY97-28386" fmla="*/ 5474503 h 6858000"/>
              <a:gd name="connsiteX98-28387" fmla="*/ 6080922 w 6127689"/>
              <a:gd name="connsiteY98-28388" fmla="*/ 5561070 h 6858000"/>
              <a:gd name="connsiteX99-28389" fmla="*/ 6096949 w 6127689"/>
              <a:gd name="connsiteY99-28390" fmla="*/ 5648179 h 6858000"/>
              <a:gd name="connsiteX100-28391" fmla="*/ 6125703 w 6127689"/>
              <a:gd name="connsiteY100-28392" fmla="*/ 5692894 h 6858000"/>
              <a:gd name="connsiteX101-28393" fmla="*/ 6126670 w 6127689"/>
              <a:gd name="connsiteY101-28394" fmla="*/ 5697882 h 6858000"/>
              <a:gd name="connsiteX102-28395" fmla="*/ 6124061 w 6127689"/>
              <a:gd name="connsiteY102-28396" fmla="*/ 5710294 h 6858000"/>
              <a:gd name="connsiteX103-28397" fmla="*/ 6122213 w 6127689"/>
              <a:gd name="connsiteY103-28398" fmla="*/ 5714762 h 6858000"/>
              <a:gd name="connsiteX104-28399" fmla="*/ 6121353 w 6127689"/>
              <a:gd name="connsiteY104-28400" fmla="*/ 5721725 h 6858000"/>
              <a:gd name="connsiteX105-28401" fmla="*/ 6121607 w 6127689"/>
              <a:gd name="connsiteY105-28402" fmla="*/ 5721959 h 6858000"/>
              <a:gd name="connsiteX106-28403" fmla="*/ 6120262 w 6127689"/>
              <a:gd name="connsiteY106-28404" fmla="*/ 5728358 h 6858000"/>
              <a:gd name="connsiteX107-28405" fmla="*/ 6127024 w 6127689"/>
              <a:gd name="connsiteY107-28406" fmla="*/ 5786902 h 6858000"/>
              <a:gd name="connsiteX108-28407" fmla="*/ 6127519 w 6127689"/>
              <a:gd name="connsiteY108-28408" fmla="*/ 5865775 h 6858000"/>
              <a:gd name="connsiteX109-28409" fmla="*/ 6119217 w 6127689"/>
              <a:gd name="connsiteY109-28410" fmla="*/ 5888542 h 6858000"/>
              <a:gd name="connsiteX110-28411" fmla="*/ 6102493 w 6127689"/>
              <a:gd name="connsiteY110-28412" fmla="*/ 5928602 h 6858000"/>
              <a:gd name="connsiteX111-28413" fmla="*/ 6056863 w 6127689"/>
              <a:gd name="connsiteY111-28414" fmla="*/ 6000643 h 6858000"/>
              <a:gd name="connsiteX112-28415" fmla="*/ 6045436 w 6127689"/>
              <a:gd name="connsiteY112-28416" fmla="*/ 6124480 h 6858000"/>
              <a:gd name="connsiteX113-28417" fmla="*/ 6030489 w 6127689"/>
              <a:gd name="connsiteY113-28418" fmla="*/ 6317666 h 6858000"/>
              <a:gd name="connsiteX114-28419" fmla="*/ 6007492 w 6127689"/>
              <a:gd name="connsiteY114-28420" fmla="*/ 6440818 h 6858000"/>
              <a:gd name="connsiteX115-28421" fmla="*/ 6009467 w 6127689"/>
              <a:gd name="connsiteY115-28422" fmla="*/ 6487076 h 6858000"/>
              <a:gd name="connsiteX116-28423" fmla="*/ 5995064 w 6127689"/>
              <a:gd name="connsiteY116-28424" fmla="*/ 6540791 h 6858000"/>
              <a:gd name="connsiteX117-28425" fmla="*/ 5996309 w 6127689"/>
              <a:gd name="connsiteY117-28426" fmla="*/ 6543961 h 6858000"/>
              <a:gd name="connsiteX118-28427" fmla="*/ 5996048 w 6127689"/>
              <a:gd name="connsiteY118-28428" fmla="*/ 6555444 h 6858000"/>
              <a:gd name="connsiteX119-28429" fmla="*/ 6002524 w 6127689"/>
              <a:gd name="connsiteY119-28430" fmla="*/ 6560188 h 6858000"/>
              <a:gd name="connsiteX120-28431" fmla="*/ 6006823 w 6127689"/>
              <a:gd name="connsiteY120-28432" fmla="*/ 6578546 h 6858000"/>
              <a:gd name="connsiteX121-28433" fmla="*/ 6004510 w 6127689"/>
              <a:gd name="connsiteY121-28434" fmla="*/ 6599256 h 6858000"/>
              <a:gd name="connsiteX122-28435" fmla="*/ 5986207 w 6127689"/>
              <a:gd name="connsiteY122-28436" fmla="*/ 6695855 h 6858000"/>
              <a:gd name="connsiteX123-28437" fmla="*/ 5979428 w 6127689"/>
              <a:gd name="connsiteY123-28438" fmla="*/ 6754678 h 6858000"/>
              <a:gd name="connsiteX124-28439" fmla="*/ 5983398 w 6127689"/>
              <a:gd name="connsiteY124-28440" fmla="*/ 6778641 h 6858000"/>
              <a:gd name="connsiteX125-28441" fmla="*/ 5984543 w 6127689"/>
              <a:gd name="connsiteY125-28442" fmla="*/ 6811016 h 6858000"/>
              <a:gd name="connsiteX126-28443" fmla="*/ 5981802 w 6127689"/>
              <a:gd name="connsiteY126-28444" fmla="*/ 6838578 h 6858000"/>
              <a:gd name="connsiteX127-28445" fmla="*/ 5979671 w 6127689"/>
              <a:gd name="connsiteY127-28446" fmla="*/ 6858000 h 6858000"/>
              <a:gd name="connsiteX128-28447" fmla="*/ 0 w 6127689"/>
              <a:gd name="connsiteY128-28448" fmla="*/ 6858000 h 6858000"/>
              <a:gd name="connsiteX129-28449" fmla="*/ 0 w 6127689"/>
              <a:gd name="connsiteY129-28450" fmla="*/ 0 h 6858000"/>
              <a:gd name="connsiteX0-28451" fmla="*/ 0 w 6127689"/>
              <a:gd name="connsiteY0-28452" fmla="*/ 0 h 6858000"/>
              <a:gd name="connsiteX1-28453" fmla="*/ 4965888 w 6127689"/>
              <a:gd name="connsiteY1-28454" fmla="*/ 0 h 6858000"/>
              <a:gd name="connsiteX2-28455" fmla="*/ 4967767 w 6127689"/>
              <a:gd name="connsiteY2-28456" fmla="*/ 7930 h 6858000"/>
              <a:gd name="connsiteX3-28457" fmla="*/ 4979444 w 6127689"/>
              <a:gd name="connsiteY3-28458" fmla="*/ 43921 h 6858000"/>
              <a:gd name="connsiteX4-28459" fmla="*/ 5021173 w 6127689"/>
              <a:gd name="connsiteY4-28460" fmla="*/ 123738 h 6858000"/>
              <a:gd name="connsiteX5-28461" fmla="*/ 5075458 w 6127689"/>
              <a:gd name="connsiteY5-28462" fmla="*/ 264355 h 6858000"/>
              <a:gd name="connsiteX6-28463" fmla="*/ 5081175 w 6127689"/>
              <a:gd name="connsiteY6-28464" fmla="*/ 277448 h 6858000"/>
              <a:gd name="connsiteX7-28465" fmla="*/ 5097011 w 6127689"/>
              <a:gd name="connsiteY7-28466" fmla="*/ 355616 h 6858000"/>
              <a:gd name="connsiteX8-28467" fmla="*/ 5130982 w 6127689"/>
              <a:gd name="connsiteY8-28468" fmla="*/ 412030 h 6858000"/>
              <a:gd name="connsiteX9-28469" fmla="*/ 5153000 w 6127689"/>
              <a:gd name="connsiteY9-28470" fmla="*/ 507134 h 6858000"/>
              <a:gd name="connsiteX10-28471" fmla="*/ 5171282 w 6127689"/>
              <a:gd name="connsiteY10-28472" fmla="*/ 602071 h 6858000"/>
              <a:gd name="connsiteX11-28473" fmla="*/ 5176196 w 6127689"/>
              <a:gd name="connsiteY11-28474" fmla="*/ 636822 h 6858000"/>
              <a:gd name="connsiteX12-28475" fmla="*/ 5189051 w 6127689"/>
              <a:gd name="connsiteY12-28476" fmla="*/ 782518 h 6858000"/>
              <a:gd name="connsiteX13-28477" fmla="*/ 5210428 w 6127689"/>
              <a:gd name="connsiteY13-28478" fmla="*/ 815772 h 6858000"/>
              <a:gd name="connsiteX14-28479" fmla="*/ 5221088 w 6127689"/>
              <a:gd name="connsiteY14-28480" fmla="*/ 860193 h 6858000"/>
              <a:gd name="connsiteX15-28481" fmla="*/ 5230806 w 6127689"/>
              <a:gd name="connsiteY15-28482" fmla="*/ 961354 h 6858000"/>
              <a:gd name="connsiteX16-28483" fmla="*/ 5201018 w 6127689"/>
              <a:gd name="connsiteY16-28484" fmla="*/ 1095027 h 6858000"/>
              <a:gd name="connsiteX17-28485" fmla="*/ 5202153 w 6127689"/>
              <a:gd name="connsiteY17-28486" fmla="*/ 1133224 h 6858000"/>
              <a:gd name="connsiteX18-28487" fmla="*/ 5207370 w 6127689"/>
              <a:gd name="connsiteY18-28488" fmla="*/ 1138097 h 6858000"/>
              <a:gd name="connsiteX19-28489" fmla="*/ 5189234 w 6127689"/>
              <a:gd name="connsiteY19-28490" fmla="*/ 1193495 h 6858000"/>
              <a:gd name="connsiteX20-28491" fmla="*/ 5202769 w 6127689"/>
              <a:gd name="connsiteY20-28492" fmla="*/ 1269450 h 6858000"/>
              <a:gd name="connsiteX21-28493" fmla="*/ 5225968 w 6127689"/>
              <a:gd name="connsiteY21-28494" fmla="*/ 1357994 h 6858000"/>
              <a:gd name="connsiteX22-28495" fmla="*/ 5233819 w 6127689"/>
              <a:gd name="connsiteY22-28496" fmla="*/ 1380922 h 6858000"/>
              <a:gd name="connsiteX23-28497" fmla="*/ 5237226 w 6127689"/>
              <a:gd name="connsiteY23-28498" fmla="*/ 1441327 h 6858000"/>
              <a:gd name="connsiteX24-28499" fmla="*/ 5255653 w 6127689"/>
              <a:gd name="connsiteY24-28500" fmla="*/ 1524712 h 6858000"/>
              <a:gd name="connsiteX25-28501" fmla="*/ 5263491 w 6127689"/>
              <a:gd name="connsiteY25-28502" fmla="*/ 1642938 h 6858000"/>
              <a:gd name="connsiteX26-28503" fmla="*/ 5261314 w 6127689"/>
              <a:gd name="connsiteY26-28504" fmla="*/ 1689177 h 6858000"/>
              <a:gd name="connsiteX27-28505" fmla="*/ 5259788 w 6127689"/>
              <a:gd name="connsiteY27-28506" fmla="*/ 1768516 h 6858000"/>
              <a:gd name="connsiteX28-28507" fmla="*/ 5255696 w 6127689"/>
              <a:gd name="connsiteY28-28508" fmla="*/ 1953770 h 6858000"/>
              <a:gd name="connsiteX29-28509" fmla="*/ 5252592 w 6127689"/>
              <a:gd name="connsiteY29-28510" fmla="*/ 2092210 h 6858000"/>
              <a:gd name="connsiteX30-28511" fmla="*/ 5264303 w 6127689"/>
              <a:gd name="connsiteY30-28512" fmla="*/ 2225157 h 6858000"/>
              <a:gd name="connsiteX31-28513" fmla="*/ 5254949 w 6127689"/>
              <a:gd name="connsiteY31-28514" fmla="*/ 2236160 h 6858000"/>
              <a:gd name="connsiteX32-28515" fmla="*/ 5250104 w 6127689"/>
              <a:gd name="connsiteY32-28516" fmla="*/ 2249166 h 6858000"/>
              <a:gd name="connsiteX33-28517" fmla="*/ 5251214 w 6127689"/>
              <a:gd name="connsiteY33-28518" fmla="*/ 2250944 h 6858000"/>
              <a:gd name="connsiteX34-28519" fmla="*/ 5250644 w 6127689"/>
              <a:gd name="connsiteY34-28520" fmla="*/ 2266619 h 6858000"/>
              <a:gd name="connsiteX35-28521" fmla="*/ 5293877 w 6127689"/>
              <a:gd name="connsiteY35-28522" fmla="*/ 2368649 h 6858000"/>
              <a:gd name="connsiteX36-28523" fmla="*/ 5311338 w 6127689"/>
              <a:gd name="connsiteY36-28524" fmla="*/ 2404034 h 6858000"/>
              <a:gd name="connsiteX37-28525" fmla="*/ 5338366 w 6127689"/>
              <a:gd name="connsiteY37-28526" fmla="*/ 2465052 h 6858000"/>
              <a:gd name="connsiteX38-28527" fmla="*/ 5371263 w 6127689"/>
              <a:gd name="connsiteY38-28528" fmla="*/ 2586413 h 6858000"/>
              <a:gd name="connsiteX39-28529" fmla="*/ 5407503 w 6127689"/>
              <a:gd name="connsiteY39-28530" fmla="*/ 2786290 h 6858000"/>
              <a:gd name="connsiteX40-28531" fmla="*/ 5407356 w 6127689"/>
              <a:gd name="connsiteY40-28532" fmla="*/ 2787545 h 6858000"/>
              <a:gd name="connsiteX41-28533" fmla="*/ 5411130 w 6127689"/>
              <a:gd name="connsiteY41-28534" fmla="*/ 2788640 h 6858000"/>
              <a:gd name="connsiteX42-28535" fmla="*/ 5416439 w 6127689"/>
              <a:gd name="connsiteY42-28536" fmla="*/ 2805666 h 6858000"/>
              <a:gd name="connsiteX43-28537" fmla="*/ 5457023 w 6127689"/>
              <a:gd name="connsiteY43-28538" fmla="*/ 2858292 h 6858000"/>
              <a:gd name="connsiteX44-28539" fmla="*/ 5479298 w 6127689"/>
              <a:gd name="connsiteY44-28540" fmla="*/ 2947791 h 6858000"/>
              <a:gd name="connsiteX45-28541" fmla="*/ 5481770 w 6127689"/>
              <a:gd name="connsiteY45-28542" fmla="*/ 2951352 h 6858000"/>
              <a:gd name="connsiteX46-28543" fmla="*/ 5482045 w 6127689"/>
              <a:gd name="connsiteY46-28544" fmla="*/ 2984371 h 6858000"/>
              <a:gd name="connsiteX47-28545" fmla="*/ 5482415 w 6127689"/>
              <a:gd name="connsiteY47-28546" fmla="*/ 3004079 h 6858000"/>
              <a:gd name="connsiteX48-28547" fmla="*/ 5503944 w 6127689"/>
              <a:gd name="connsiteY48-28548" fmla="*/ 3123335 h 6858000"/>
              <a:gd name="connsiteX49-28549" fmla="*/ 5516007 w 6127689"/>
              <a:gd name="connsiteY49-28550" fmla="*/ 3258473 h 6858000"/>
              <a:gd name="connsiteX50-28551" fmla="*/ 5566839 w 6127689"/>
              <a:gd name="connsiteY50-28552" fmla="*/ 3345295 h 6858000"/>
              <a:gd name="connsiteX51-28553" fmla="*/ 5589758 w 6127689"/>
              <a:gd name="connsiteY51-28554" fmla="*/ 3506453 h 6858000"/>
              <a:gd name="connsiteX52-28555" fmla="*/ 5596144 w 6127689"/>
              <a:gd name="connsiteY52-28556" fmla="*/ 3534624 h 6858000"/>
              <a:gd name="connsiteX53-28557" fmla="*/ 5597750 w 6127689"/>
              <a:gd name="connsiteY53-28558" fmla="*/ 3534129 h 6858000"/>
              <a:gd name="connsiteX54-28559" fmla="*/ 5599700 w 6127689"/>
              <a:gd name="connsiteY54-28560" fmla="*/ 3547221 h 6858000"/>
              <a:gd name="connsiteX55-28561" fmla="*/ 5615031 w 6127689"/>
              <a:gd name="connsiteY55-28562" fmla="*/ 3557482 h 6858000"/>
              <a:gd name="connsiteX56-28563" fmla="*/ 5618377 w 6127689"/>
              <a:gd name="connsiteY56-28564" fmla="*/ 3588431 h 6858000"/>
              <a:gd name="connsiteX57-28565" fmla="*/ 5612155 w 6127689"/>
              <a:gd name="connsiteY57-28566" fmla="*/ 3589869 h 6858000"/>
              <a:gd name="connsiteX58-28567" fmla="*/ 5620843 w 6127689"/>
              <a:gd name="connsiteY58-28568" fmla="*/ 3606745 h 6858000"/>
              <a:gd name="connsiteX59-28569" fmla="*/ 5655472 w 6127689"/>
              <a:gd name="connsiteY59-28570" fmla="*/ 3678877 h 6858000"/>
              <a:gd name="connsiteX60-28571" fmla="*/ 5683015 w 6127689"/>
              <a:gd name="connsiteY60-28572" fmla="*/ 3762025 h 6858000"/>
              <a:gd name="connsiteX61-28573" fmla="*/ 5696643 w 6127689"/>
              <a:gd name="connsiteY61-28574" fmla="*/ 3773888 h 6858000"/>
              <a:gd name="connsiteX62-28575" fmla="*/ 5699203 w 6127689"/>
              <a:gd name="connsiteY62-28576" fmla="*/ 3775823 h 6858000"/>
              <a:gd name="connsiteX63-28577" fmla="*/ 5704824 w 6127689"/>
              <a:gd name="connsiteY63-28578" fmla="*/ 3785966 h 6858000"/>
              <a:gd name="connsiteX64-28579" fmla="*/ 5733539 w 6127689"/>
              <a:gd name="connsiteY64-28580" fmla="*/ 3818457 h 6858000"/>
              <a:gd name="connsiteX65-28581" fmla="*/ 5768491 w 6127689"/>
              <a:gd name="connsiteY65-28582" fmla="*/ 3914399 h 6858000"/>
              <a:gd name="connsiteX66-28583" fmla="*/ 5793123 w 6127689"/>
              <a:gd name="connsiteY66-28584" fmla="*/ 3969952 h 6858000"/>
              <a:gd name="connsiteX67-28585" fmla="*/ 5808321 w 6127689"/>
              <a:gd name="connsiteY67-28586" fmla="*/ 3988153 h 6858000"/>
              <a:gd name="connsiteX68-28587" fmla="*/ 5825621 w 6127689"/>
              <a:gd name="connsiteY68-28588" fmla="*/ 4015525 h 6858000"/>
              <a:gd name="connsiteX69-28589" fmla="*/ 5860672 w 6127689"/>
              <a:gd name="connsiteY69-28590" fmla="*/ 4061579 h 6858000"/>
              <a:gd name="connsiteX70-28591" fmla="*/ 5872173 w 6127689"/>
              <a:gd name="connsiteY70-28592" fmla="*/ 4088497 h 6858000"/>
              <a:gd name="connsiteX71-28593" fmla="*/ 5883705 w 6127689"/>
              <a:gd name="connsiteY71-28594" fmla="*/ 4101899 h 6858000"/>
              <a:gd name="connsiteX72-28595" fmla="*/ 5894095 w 6127689"/>
              <a:gd name="connsiteY72-28596" fmla="*/ 4128857 h 6858000"/>
              <a:gd name="connsiteX73-28597" fmla="*/ 5903513 w 6127689"/>
              <a:gd name="connsiteY73-28598" fmla="*/ 4187661 h 6858000"/>
              <a:gd name="connsiteX74-28599" fmla="*/ 5917114 w 6127689"/>
              <a:gd name="connsiteY74-28600" fmla="*/ 4213096 h 6858000"/>
              <a:gd name="connsiteX75-28601" fmla="*/ 5924233 w 6127689"/>
              <a:gd name="connsiteY75-28602" fmla="*/ 4242060 h 6858000"/>
              <a:gd name="connsiteX76-28603" fmla="*/ 5928910 w 6127689"/>
              <a:gd name="connsiteY76-28604" fmla="*/ 4300973 h 6858000"/>
              <a:gd name="connsiteX77-28605" fmla="*/ 5939320 w 6127689"/>
              <a:gd name="connsiteY77-28606" fmla="*/ 4340435 h 6858000"/>
              <a:gd name="connsiteX78-28607" fmla="*/ 5946705 w 6127689"/>
              <a:gd name="connsiteY78-28608" fmla="*/ 4428051 h 6858000"/>
              <a:gd name="connsiteX79-28609" fmla="*/ 5949261 w 6127689"/>
              <a:gd name="connsiteY79-28610" fmla="*/ 4449185 h 6858000"/>
              <a:gd name="connsiteX80-28611" fmla="*/ 5968960 w 6127689"/>
              <a:gd name="connsiteY80-28612" fmla="*/ 4482655 h 6858000"/>
              <a:gd name="connsiteX81-28613" fmla="*/ 5980106 w 6127689"/>
              <a:gd name="connsiteY81-28614" fmla="*/ 4585087 h 6858000"/>
              <a:gd name="connsiteX82-28615" fmla="*/ 5998138 w 6127689"/>
              <a:gd name="connsiteY82-28616" fmla="*/ 4697518 h 6858000"/>
              <a:gd name="connsiteX83-28617" fmla="*/ 6013516 w 6127689"/>
              <a:gd name="connsiteY83-28618" fmla="*/ 4786619 h 6858000"/>
              <a:gd name="connsiteX84-28619" fmla="*/ 6025404 w 6127689"/>
              <a:gd name="connsiteY84-28620" fmla="*/ 4858148 h 6858000"/>
              <a:gd name="connsiteX85-28621" fmla="*/ 6007749 w 6127689"/>
              <a:gd name="connsiteY85-28622" fmla="*/ 4964715 h 6858000"/>
              <a:gd name="connsiteX86-28623" fmla="*/ 6005269 w 6127689"/>
              <a:gd name="connsiteY86-28624" fmla="*/ 5150567 h 6858000"/>
              <a:gd name="connsiteX87-28625" fmla="*/ 6001127 w 6127689"/>
              <a:gd name="connsiteY87-28626" fmla="*/ 5164609 h 6858000"/>
              <a:gd name="connsiteX88-28627" fmla="*/ 5998514 w 6127689"/>
              <a:gd name="connsiteY88-28628" fmla="*/ 5189673 h 6858000"/>
              <a:gd name="connsiteX89-28629" fmla="*/ 6018409 w 6127689"/>
              <a:gd name="connsiteY89-28630" fmla="*/ 5227157 h 6858000"/>
              <a:gd name="connsiteX90-28631" fmla="*/ 6036748 w 6127689"/>
              <a:gd name="connsiteY90-28632" fmla="*/ 5322752 h 6858000"/>
              <a:gd name="connsiteX91-28633" fmla="*/ 6036943 w 6127689"/>
              <a:gd name="connsiteY91-28634" fmla="*/ 5329480 h 6858000"/>
              <a:gd name="connsiteX92-28635" fmla="*/ 6037677 w 6127689"/>
              <a:gd name="connsiteY92-28636" fmla="*/ 5354807 h 6858000"/>
              <a:gd name="connsiteX93-28637" fmla="*/ 6039728 w 6127689"/>
              <a:gd name="connsiteY93-28638" fmla="*/ 5359416 h 6858000"/>
              <a:gd name="connsiteX94-28639" fmla="*/ 6053435 w 6127689"/>
              <a:gd name="connsiteY94-28640" fmla="*/ 5387547 h 6858000"/>
              <a:gd name="connsiteX95-28641" fmla="*/ 6065933 w 6127689"/>
              <a:gd name="connsiteY95-28642" fmla="*/ 5443002 h 6858000"/>
              <a:gd name="connsiteX96-28643" fmla="*/ 6068640 w 6127689"/>
              <a:gd name="connsiteY96-28644" fmla="*/ 5474503 h 6858000"/>
              <a:gd name="connsiteX97-28645" fmla="*/ 6080922 w 6127689"/>
              <a:gd name="connsiteY97-28646" fmla="*/ 5561070 h 6858000"/>
              <a:gd name="connsiteX98-28647" fmla="*/ 6096949 w 6127689"/>
              <a:gd name="connsiteY98-28648" fmla="*/ 5648179 h 6858000"/>
              <a:gd name="connsiteX99-28649" fmla="*/ 6125703 w 6127689"/>
              <a:gd name="connsiteY99-28650" fmla="*/ 5692894 h 6858000"/>
              <a:gd name="connsiteX100-28651" fmla="*/ 6126670 w 6127689"/>
              <a:gd name="connsiteY100-28652" fmla="*/ 5697882 h 6858000"/>
              <a:gd name="connsiteX101-28653" fmla="*/ 6124061 w 6127689"/>
              <a:gd name="connsiteY101-28654" fmla="*/ 5710294 h 6858000"/>
              <a:gd name="connsiteX102-28655" fmla="*/ 6122213 w 6127689"/>
              <a:gd name="connsiteY102-28656" fmla="*/ 5714762 h 6858000"/>
              <a:gd name="connsiteX103-28657" fmla="*/ 6121353 w 6127689"/>
              <a:gd name="connsiteY103-28658" fmla="*/ 5721725 h 6858000"/>
              <a:gd name="connsiteX104-28659" fmla="*/ 6121607 w 6127689"/>
              <a:gd name="connsiteY104-28660" fmla="*/ 5721959 h 6858000"/>
              <a:gd name="connsiteX105-28661" fmla="*/ 6120262 w 6127689"/>
              <a:gd name="connsiteY105-28662" fmla="*/ 5728358 h 6858000"/>
              <a:gd name="connsiteX106-28663" fmla="*/ 6127024 w 6127689"/>
              <a:gd name="connsiteY106-28664" fmla="*/ 5786902 h 6858000"/>
              <a:gd name="connsiteX107-28665" fmla="*/ 6127519 w 6127689"/>
              <a:gd name="connsiteY107-28666" fmla="*/ 5865775 h 6858000"/>
              <a:gd name="connsiteX108-28667" fmla="*/ 6119217 w 6127689"/>
              <a:gd name="connsiteY108-28668" fmla="*/ 5888542 h 6858000"/>
              <a:gd name="connsiteX109-28669" fmla="*/ 6102493 w 6127689"/>
              <a:gd name="connsiteY109-28670" fmla="*/ 5928602 h 6858000"/>
              <a:gd name="connsiteX110-28671" fmla="*/ 6056863 w 6127689"/>
              <a:gd name="connsiteY110-28672" fmla="*/ 6000643 h 6858000"/>
              <a:gd name="connsiteX111-28673" fmla="*/ 6045436 w 6127689"/>
              <a:gd name="connsiteY111-28674" fmla="*/ 6124480 h 6858000"/>
              <a:gd name="connsiteX112-28675" fmla="*/ 6030489 w 6127689"/>
              <a:gd name="connsiteY112-28676" fmla="*/ 6317666 h 6858000"/>
              <a:gd name="connsiteX113-28677" fmla="*/ 6007492 w 6127689"/>
              <a:gd name="connsiteY113-28678" fmla="*/ 6440818 h 6858000"/>
              <a:gd name="connsiteX114-28679" fmla="*/ 6009467 w 6127689"/>
              <a:gd name="connsiteY114-28680" fmla="*/ 6487076 h 6858000"/>
              <a:gd name="connsiteX115-28681" fmla="*/ 5995064 w 6127689"/>
              <a:gd name="connsiteY115-28682" fmla="*/ 6540791 h 6858000"/>
              <a:gd name="connsiteX116-28683" fmla="*/ 5996309 w 6127689"/>
              <a:gd name="connsiteY116-28684" fmla="*/ 6543961 h 6858000"/>
              <a:gd name="connsiteX117-28685" fmla="*/ 5996048 w 6127689"/>
              <a:gd name="connsiteY117-28686" fmla="*/ 6555444 h 6858000"/>
              <a:gd name="connsiteX118-28687" fmla="*/ 6002524 w 6127689"/>
              <a:gd name="connsiteY118-28688" fmla="*/ 6560188 h 6858000"/>
              <a:gd name="connsiteX119-28689" fmla="*/ 6006823 w 6127689"/>
              <a:gd name="connsiteY119-28690" fmla="*/ 6578546 h 6858000"/>
              <a:gd name="connsiteX120-28691" fmla="*/ 6004510 w 6127689"/>
              <a:gd name="connsiteY120-28692" fmla="*/ 6599256 h 6858000"/>
              <a:gd name="connsiteX121-28693" fmla="*/ 5986207 w 6127689"/>
              <a:gd name="connsiteY121-28694" fmla="*/ 6695855 h 6858000"/>
              <a:gd name="connsiteX122-28695" fmla="*/ 5979428 w 6127689"/>
              <a:gd name="connsiteY122-28696" fmla="*/ 6754678 h 6858000"/>
              <a:gd name="connsiteX123-28697" fmla="*/ 5983398 w 6127689"/>
              <a:gd name="connsiteY123-28698" fmla="*/ 6778641 h 6858000"/>
              <a:gd name="connsiteX124-28699" fmla="*/ 5984543 w 6127689"/>
              <a:gd name="connsiteY124-28700" fmla="*/ 6811016 h 6858000"/>
              <a:gd name="connsiteX125-28701" fmla="*/ 5981802 w 6127689"/>
              <a:gd name="connsiteY125-28702" fmla="*/ 6838578 h 6858000"/>
              <a:gd name="connsiteX126-28703" fmla="*/ 5979671 w 6127689"/>
              <a:gd name="connsiteY126-28704" fmla="*/ 6858000 h 6858000"/>
              <a:gd name="connsiteX127-28705" fmla="*/ 0 w 6127689"/>
              <a:gd name="connsiteY127-28706" fmla="*/ 6858000 h 6858000"/>
              <a:gd name="connsiteX128-28707" fmla="*/ 0 w 6127689"/>
              <a:gd name="connsiteY128-28708" fmla="*/ 0 h 6858000"/>
              <a:gd name="connsiteX0-28709" fmla="*/ 0 w 6127689"/>
              <a:gd name="connsiteY0-28710" fmla="*/ 0 h 6858000"/>
              <a:gd name="connsiteX1-28711" fmla="*/ 4965888 w 6127689"/>
              <a:gd name="connsiteY1-28712" fmla="*/ 0 h 6858000"/>
              <a:gd name="connsiteX2-28713" fmla="*/ 4967767 w 6127689"/>
              <a:gd name="connsiteY2-28714" fmla="*/ 7930 h 6858000"/>
              <a:gd name="connsiteX3-28715" fmla="*/ 4979444 w 6127689"/>
              <a:gd name="connsiteY3-28716" fmla="*/ 43921 h 6858000"/>
              <a:gd name="connsiteX4-28717" fmla="*/ 5021173 w 6127689"/>
              <a:gd name="connsiteY4-28718" fmla="*/ 123738 h 6858000"/>
              <a:gd name="connsiteX5-28719" fmla="*/ 5075458 w 6127689"/>
              <a:gd name="connsiteY5-28720" fmla="*/ 264355 h 6858000"/>
              <a:gd name="connsiteX6-28721" fmla="*/ 5081175 w 6127689"/>
              <a:gd name="connsiteY6-28722" fmla="*/ 277448 h 6858000"/>
              <a:gd name="connsiteX7-28723" fmla="*/ 5097011 w 6127689"/>
              <a:gd name="connsiteY7-28724" fmla="*/ 355616 h 6858000"/>
              <a:gd name="connsiteX8-28725" fmla="*/ 5130982 w 6127689"/>
              <a:gd name="connsiteY8-28726" fmla="*/ 412030 h 6858000"/>
              <a:gd name="connsiteX9-28727" fmla="*/ 5153000 w 6127689"/>
              <a:gd name="connsiteY9-28728" fmla="*/ 507134 h 6858000"/>
              <a:gd name="connsiteX10-28729" fmla="*/ 5171282 w 6127689"/>
              <a:gd name="connsiteY10-28730" fmla="*/ 602071 h 6858000"/>
              <a:gd name="connsiteX11-28731" fmla="*/ 5176196 w 6127689"/>
              <a:gd name="connsiteY11-28732" fmla="*/ 636822 h 6858000"/>
              <a:gd name="connsiteX12-28733" fmla="*/ 5189051 w 6127689"/>
              <a:gd name="connsiteY12-28734" fmla="*/ 782518 h 6858000"/>
              <a:gd name="connsiteX13-28735" fmla="*/ 5210428 w 6127689"/>
              <a:gd name="connsiteY13-28736" fmla="*/ 815772 h 6858000"/>
              <a:gd name="connsiteX14-28737" fmla="*/ 5221088 w 6127689"/>
              <a:gd name="connsiteY14-28738" fmla="*/ 860193 h 6858000"/>
              <a:gd name="connsiteX15-28739" fmla="*/ 5230806 w 6127689"/>
              <a:gd name="connsiteY15-28740" fmla="*/ 961354 h 6858000"/>
              <a:gd name="connsiteX16-28741" fmla="*/ 5201018 w 6127689"/>
              <a:gd name="connsiteY16-28742" fmla="*/ 1095027 h 6858000"/>
              <a:gd name="connsiteX17-28743" fmla="*/ 5202153 w 6127689"/>
              <a:gd name="connsiteY17-28744" fmla="*/ 1133224 h 6858000"/>
              <a:gd name="connsiteX18-28745" fmla="*/ 5207370 w 6127689"/>
              <a:gd name="connsiteY18-28746" fmla="*/ 1138097 h 6858000"/>
              <a:gd name="connsiteX19-28747" fmla="*/ 5189234 w 6127689"/>
              <a:gd name="connsiteY19-28748" fmla="*/ 1193495 h 6858000"/>
              <a:gd name="connsiteX20-28749" fmla="*/ 5202769 w 6127689"/>
              <a:gd name="connsiteY20-28750" fmla="*/ 1269450 h 6858000"/>
              <a:gd name="connsiteX21-28751" fmla="*/ 5225968 w 6127689"/>
              <a:gd name="connsiteY21-28752" fmla="*/ 1357994 h 6858000"/>
              <a:gd name="connsiteX22-28753" fmla="*/ 5233819 w 6127689"/>
              <a:gd name="connsiteY22-28754" fmla="*/ 1380922 h 6858000"/>
              <a:gd name="connsiteX23-28755" fmla="*/ 5237226 w 6127689"/>
              <a:gd name="connsiteY23-28756" fmla="*/ 1441327 h 6858000"/>
              <a:gd name="connsiteX24-28757" fmla="*/ 5255653 w 6127689"/>
              <a:gd name="connsiteY24-28758" fmla="*/ 1524712 h 6858000"/>
              <a:gd name="connsiteX25-28759" fmla="*/ 5263491 w 6127689"/>
              <a:gd name="connsiteY25-28760" fmla="*/ 1642938 h 6858000"/>
              <a:gd name="connsiteX26-28761" fmla="*/ 5261314 w 6127689"/>
              <a:gd name="connsiteY26-28762" fmla="*/ 1689177 h 6858000"/>
              <a:gd name="connsiteX27-28763" fmla="*/ 5259788 w 6127689"/>
              <a:gd name="connsiteY27-28764" fmla="*/ 1768516 h 6858000"/>
              <a:gd name="connsiteX28-28765" fmla="*/ 5255696 w 6127689"/>
              <a:gd name="connsiteY28-28766" fmla="*/ 1953770 h 6858000"/>
              <a:gd name="connsiteX29-28767" fmla="*/ 5252592 w 6127689"/>
              <a:gd name="connsiteY29-28768" fmla="*/ 2092210 h 6858000"/>
              <a:gd name="connsiteX30-28769" fmla="*/ 5264303 w 6127689"/>
              <a:gd name="connsiteY30-28770" fmla="*/ 2225157 h 6858000"/>
              <a:gd name="connsiteX31-28771" fmla="*/ 5254949 w 6127689"/>
              <a:gd name="connsiteY31-28772" fmla="*/ 2236160 h 6858000"/>
              <a:gd name="connsiteX32-28773" fmla="*/ 5250104 w 6127689"/>
              <a:gd name="connsiteY32-28774" fmla="*/ 2249166 h 6858000"/>
              <a:gd name="connsiteX33-28775" fmla="*/ 5251214 w 6127689"/>
              <a:gd name="connsiteY33-28776" fmla="*/ 2250944 h 6858000"/>
              <a:gd name="connsiteX34-28777" fmla="*/ 5250644 w 6127689"/>
              <a:gd name="connsiteY34-28778" fmla="*/ 2266619 h 6858000"/>
              <a:gd name="connsiteX35-28779" fmla="*/ 5293877 w 6127689"/>
              <a:gd name="connsiteY35-28780" fmla="*/ 2368649 h 6858000"/>
              <a:gd name="connsiteX36-28781" fmla="*/ 5311338 w 6127689"/>
              <a:gd name="connsiteY36-28782" fmla="*/ 2404034 h 6858000"/>
              <a:gd name="connsiteX37-28783" fmla="*/ 5338366 w 6127689"/>
              <a:gd name="connsiteY37-28784" fmla="*/ 2465052 h 6858000"/>
              <a:gd name="connsiteX38-28785" fmla="*/ 5371263 w 6127689"/>
              <a:gd name="connsiteY38-28786" fmla="*/ 2586413 h 6858000"/>
              <a:gd name="connsiteX39-28787" fmla="*/ 5407503 w 6127689"/>
              <a:gd name="connsiteY39-28788" fmla="*/ 2786290 h 6858000"/>
              <a:gd name="connsiteX40-28789" fmla="*/ 5407356 w 6127689"/>
              <a:gd name="connsiteY40-28790" fmla="*/ 2787545 h 6858000"/>
              <a:gd name="connsiteX41-28791" fmla="*/ 5411130 w 6127689"/>
              <a:gd name="connsiteY41-28792" fmla="*/ 2788640 h 6858000"/>
              <a:gd name="connsiteX42-28793" fmla="*/ 5416439 w 6127689"/>
              <a:gd name="connsiteY42-28794" fmla="*/ 2805666 h 6858000"/>
              <a:gd name="connsiteX43-28795" fmla="*/ 5457023 w 6127689"/>
              <a:gd name="connsiteY43-28796" fmla="*/ 2858292 h 6858000"/>
              <a:gd name="connsiteX44-28797" fmla="*/ 5479298 w 6127689"/>
              <a:gd name="connsiteY44-28798" fmla="*/ 2947791 h 6858000"/>
              <a:gd name="connsiteX45-28799" fmla="*/ 5481770 w 6127689"/>
              <a:gd name="connsiteY45-28800" fmla="*/ 2951352 h 6858000"/>
              <a:gd name="connsiteX46-28801" fmla="*/ 5482045 w 6127689"/>
              <a:gd name="connsiteY46-28802" fmla="*/ 2984371 h 6858000"/>
              <a:gd name="connsiteX47-28803" fmla="*/ 5482415 w 6127689"/>
              <a:gd name="connsiteY47-28804" fmla="*/ 3004079 h 6858000"/>
              <a:gd name="connsiteX48-28805" fmla="*/ 5503944 w 6127689"/>
              <a:gd name="connsiteY48-28806" fmla="*/ 3123335 h 6858000"/>
              <a:gd name="connsiteX49-28807" fmla="*/ 5516007 w 6127689"/>
              <a:gd name="connsiteY49-28808" fmla="*/ 3258473 h 6858000"/>
              <a:gd name="connsiteX50-28809" fmla="*/ 5566839 w 6127689"/>
              <a:gd name="connsiteY50-28810" fmla="*/ 3345295 h 6858000"/>
              <a:gd name="connsiteX51-28811" fmla="*/ 5589758 w 6127689"/>
              <a:gd name="connsiteY51-28812" fmla="*/ 3506453 h 6858000"/>
              <a:gd name="connsiteX52-28813" fmla="*/ 5596144 w 6127689"/>
              <a:gd name="connsiteY52-28814" fmla="*/ 3534624 h 6858000"/>
              <a:gd name="connsiteX53-28815" fmla="*/ 5597750 w 6127689"/>
              <a:gd name="connsiteY53-28816" fmla="*/ 3534129 h 6858000"/>
              <a:gd name="connsiteX54-28817" fmla="*/ 5599700 w 6127689"/>
              <a:gd name="connsiteY54-28818" fmla="*/ 3547221 h 6858000"/>
              <a:gd name="connsiteX55-28819" fmla="*/ 5615031 w 6127689"/>
              <a:gd name="connsiteY55-28820" fmla="*/ 3557482 h 6858000"/>
              <a:gd name="connsiteX56-28821" fmla="*/ 5618377 w 6127689"/>
              <a:gd name="connsiteY56-28822" fmla="*/ 3588431 h 6858000"/>
              <a:gd name="connsiteX57-28823" fmla="*/ 5612155 w 6127689"/>
              <a:gd name="connsiteY57-28824" fmla="*/ 3589869 h 6858000"/>
              <a:gd name="connsiteX58-28825" fmla="*/ 5620843 w 6127689"/>
              <a:gd name="connsiteY58-28826" fmla="*/ 3606745 h 6858000"/>
              <a:gd name="connsiteX59-28827" fmla="*/ 5655472 w 6127689"/>
              <a:gd name="connsiteY59-28828" fmla="*/ 3678877 h 6858000"/>
              <a:gd name="connsiteX60-28829" fmla="*/ 5683015 w 6127689"/>
              <a:gd name="connsiteY60-28830" fmla="*/ 3762025 h 6858000"/>
              <a:gd name="connsiteX61-28831" fmla="*/ 5696643 w 6127689"/>
              <a:gd name="connsiteY61-28832" fmla="*/ 3773888 h 6858000"/>
              <a:gd name="connsiteX62-28833" fmla="*/ 5699203 w 6127689"/>
              <a:gd name="connsiteY62-28834" fmla="*/ 3775823 h 6858000"/>
              <a:gd name="connsiteX63-28835" fmla="*/ 5704824 w 6127689"/>
              <a:gd name="connsiteY63-28836" fmla="*/ 3785966 h 6858000"/>
              <a:gd name="connsiteX64-28837" fmla="*/ 5733539 w 6127689"/>
              <a:gd name="connsiteY64-28838" fmla="*/ 3818457 h 6858000"/>
              <a:gd name="connsiteX65-28839" fmla="*/ 5768491 w 6127689"/>
              <a:gd name="connsiteY65-28840" fmla="*/ 3914399 h 6858000"/>
              <a:gd name="connsiteX66-28841" fmla="*/ 5793123 w 6127689"/>
              <a:gd name="connsiteY66-28842" fmla="*/ 3969952 h 6858000"/>
              <a:gd name="connsiteX67-28843" fmla="*/ 5808321 w 6127689"/>
              <a:gd name="connsiteY67-28844" fmla="*/ 3988153 h 6858000"/>
              <a:gd name="connsiteX68-28845" fmla="*/ 5825621 w 6127689"/>
              <a:gd name="connsiteY68-28846" fmla="*/ 4015525 h 6858000"/>
              <a:gd name="connsiteX69-28847" fmla="*/ 5860672 w 6127689"/>
              <a:gd name="connsiteY69-28848" fmla="*/ 4061579 h 6858000"/>
              <a:gd name="connsiteX70-28849" fmla="*/ 5872173 w 6127689"/>
              <a:gd name="connsiteY70-28850" fmla="*/ 4088497 h 6858000"/>
              <a:gd name="connsiteX71-28851" fmla="*/ 5894095 w 6127689"/>
              <a:gd name="connsiteY71-28852" fmla="*/ 4128857 h 6858000"/>
              <a:gd name="connsiteX72-28853" fmla="*/ 5903513 w 6127689"/>
              <a:gd name="connsiteY72-28854" fmla="*/ 4187661 h 6858000"/>
              <a:gd name="connsiteX73-28855" fmla="*/ 5917114 w 6127689"/>
              <a:gd name="connsiteY73-28856" fmla="*/ 4213096 h 6858000"/>
              <a:gd name="connsiteX74-28857" fmla="*/ 5924233 w 6127689"/>
              <a:gd name="connsiteY74-28858" fmla="*/ 4242060 h 6858000"/>
              <a:gd name="connsiteX75-28859" fmla="*/ 5928910 w 6127689"/>
              <a:gd name="connsiteY75-28860" fmla="*/ 4300973 h 6858000"/>
              <a:gd name="connsiteX76-28861" fmla="*/ 5939320 w 6127689"/>
              <a:gd name="connsiteY76-28862" fmla="*/ 4340435 h 6858000"/>
              <a:gd name="connsiteX77-28863" fmla="*/ 5946705 w 6127689"/>
              <a:gd name="connsiteY77-28864" fmla="*/ 4428051 h 6858000"/>
              <a:gd name="connsiteX78-28865" fmla="*/ 5949261 w 6127689"/>
              <a:gd name="connsiteY78-28866" fmla="*/ 4449185 h 6858000"/>
              <a:gd name="connsiteX79-28867" fmla="*/ 5968960 w 6127689"/>
              <a:gd name="connsiteY79-28868" fmla="*/ 4482655 h 6858000"/>
              <a:gd name="connsiteX80-28869" fmla="*/ 5980106 w 6127689"/>
              <a:gd name="connsiteY80-28870" fmla="*/ 4585087 h 6858000"/>
              <a:gd name="connsiteX81-28871" fmla="*/ 5998138 w 6127689"/>
              <a:gd name="connsiteY81-28872" fmla="*/ 4697518 h 6858000"/>
              <a:gd name="connsiteX82-28873" fmla="*/ 6013516 w 6127689"/>
              <a:gd name="connsiteY82-28874" fmla="*/ 4786619 h 6858000"/>
              <a:gd name="connsiteX83-28875" fmla="*/ 6025404 w 6127689"/>
              <a:gd name="connsiteY83-28876" fmla="*/ 4858148 h 6858000"/>
              <a:gd name="connsiteX84-28877" fmla="*/ 6007749 w 6127689"/>
              <a:gd name="connsiteY84-28878" fmla="*/ 4964715 h 6858000"/>
              <a:gd name="connsiteX85-28879" fmla="*/ 6005269 w 6127689"/>
              <a:gd name="connsiteY85-28880" fmla="*/ 5150567 h 6858000"/>
              <a:gd name="connsiteX86-28881" fmla="*/ 6001127 w 6127689"/>
              <a:gd name="connsiteY86-28882" fmla="*/ 5164609 h 6858000"/>
              <a:gd name="connsiteX87-28883" fmla="*/ 5998514 w 6127689"/>
              <a:gd name="connsiteY87-28884" fmla="*/ 5189673 h 6858000"/>
              <a:gd name="connsiteX88-28885" fmla="*/ 6018409 w 6127689"/>
              <a:gd name="connsiteY88-28886" fmla="*/ 5227157 h 6858000"/>
              <a:gd name="connsiteX89-28887" fmla="*/ 6036748 w 6127689"/>
              <a:gd name="connsiteY89-28888" fmla="*/ 5322752 h 6858000"/>
              <a:gd name="connsiteX90-28889" fmla="*/ 6036943 w 6127689"/>
              <a:gd name="connsiteY90-28890" fmla="*/ 5329480 h 6858000"/>
              <a:gd name="connsiteX91-28891" fmla="*/ 6037677 w 6127689"/>
              <a:gd name="connsiteY91-28892" fmla="*/ 5354807 h 6858000"/>
              <a:gd name="connsiteX92-28893" fmla="*/ 6039728 w 6127689"/>
              <a:gd name="connsiteY92-28894" fmla="*/ 5359416 h 6858000"/>
              <a:gd name="connsiteX93-28895" fmla="*/ 6053435 w 6127689"/>
              <a:gd name="connsiteY93-28896" fmla="*/ 5387547 h 6858000"/>
              <a:gd name="connsiteX94-28897" fmla="*/ 6065933 w 6127689"/>
              <a:gd name="connsiteY94-28898" fmla="*/ 5443002 h 6858000"/>
              <a:gd name="connsiteX95-28899" fmla="*/ 6068640 w 6127689"/>
              <a:gd name="connsiteY95-28900" fmla="*/ 5474503 h 6858000"/>
              <a:gd name="connsiteX96-28901" fmla="*/ 6080922 w 6127689"/>
              <a:gd name="connsiteY96-28902" fmla="*/ 5561070 h 6858000"/>
              <a:gd name="connsiteX97-28903" fmla="*/ 6096949 w 6127689"/>
              <a:gd name="connsiteY97-28904" fmla="*/ 5648179 h 6858000"/>
              <a:gd name="connsiteX98-28905" fmla="*/ 6125703 w 6127689"/>
              <a:gd name="connsiteY98-28906" fmla="*/ 5692894 h 6858000"/>
              <a:gd name="connsiteX99-28907" fmla="*/ 6126670 w 6127689"/>
              <a:gd name="connsiteY99-28908" fmla="*/ 5697882 h 6858000"/>
              <a:gd name="connsiteX100-28909" fmla="*/ 6124061 w 6127689"/>
              <a:gd name="connsiteY100-28910" fmla="*/ 5710294 h 6858000"/>
              <a:gd name="connsiteX101-28911" fmla="*/ 6122213 w 6127689"/>
              <a:gd name="connsiteY101-28912" fmla="*/ 5714762 h 6858000"/>
              <a:gd name="connsiteX102-28913" fmla="*/ 6121353 w 6127689"/>
              <a:gd name="connsiteY102-28914" fmla="*/ 5721725 h 6858000"/>
              <a:gd name="connsiteX103-28915" fmla="*/ 6121607 w 6127689"/>
              <a:gd name="connsiteY103-28916" fmla="*/ 5721959 h 6858000"/>
              <a:gd name="connsiteX104-28917" fmla="*/ 6120262 w 6127689"/>
              <a:gd name="connsiteY104-28918" fmla="*/ 5728358 h 6858000"/>
              <a:gd name="connsiteX105-28919" fmla="*/ 6127024 w 6127689"/>
              <a:gd name="connsiteY105-28920" fmla="*/ 5786902 h 6858000"/>
              <a:gd name="connsiteX106-28921" fmla="*/ 6127519 w 6127689"/>
              <a:gd name="connsiteY106-28922" fmla="*/ 5865775 h 6858000"/>
              <a:gd name="connsiteX107-28923" fmla="*/ 6119217 w 6127689"/>
              <a:gd name="connsiteY107-28924" fmla="*/ 5888542 h 6858000"/>
              <a:gd name="connsiteX108-28925" fmla="*/ 6102493 w 6127689"/>
              <a:gd name="connsiteY108-28926" fmla="*/ 5928602 h 6858000"/>
              <a:gd name="connsiteX109-28927" fmla="*/ 6056863 w 6127689"/>
              <a:gd name="connsiteY109-28928" fmla="*/ 6000643 h 6858000"/>
              <a:gd name="connsiteX110-28929" fmla="*/ 6045436 w 6127689"/>
              <a:gd name="connsiteY110-28930" fmla="*/ 6124480 h 6858000"/>
              <a:gd name="connsiteX111-28931" fmla="*/ 6030489 w 6127689"/>
              <a:gd name="connsiteY111-28932" fmla="*/ 6317666 h 6858000"/>
              <a:gd name="connsiteX112-28933" fmla="*/ 6007492 w 6127689"/>
              <a:gd name="connsiteY112-28934" fmla="*/ 6440818 h 6858000"/>
              <a:gd name="connsiteX113-28935" fmla="*/ 6009467 w 6127689"/>
              <a:gd name="connsiteY113-28936" fmla="*/ 6487076 h 6858000"/>
              <a:gd name="connsiteX114-28937" fmla="*/ 5995064 w 6127689"/>
              <a:gd name="connsiteY114-28938" fmla="*/ 6540791 h 6858000"/>
              <a:gd name="connsiteX115-28939" fmla="*/ 5996309 w 6127689"/>
              <a:gd name="connsiteY115-28940" fmla="*/ 6543961 h 6858000"/>
              <a:gd name="connsiteX116-28941" fmla="*/ 5996048 w 6127689"/>
              <a:gd name="connsiteY116-28942" fmla="*/ 6555444 h 6858000"/>
              <a:gd name="connsiteX117-28943" fmla="*/ 6002524 w 6127689"/>
              <a:gd name="connsiteY117-28944" fmla="*/ 6560188 h 6858000"/>
              <a:gd name="connsiteX118-28945" fmla="*/ 6006823 w 6127689"/>
              <a:gd name="connsiteY118-28946" fmla="*/ 6578546 h 6858000"/>
              <a:gd name="connsiteX119-28947" fmla="*/ 6004510 w 6127689"/>
              <a:gd name="connsiteY119-28948" fmla="*/ 6599256 h 6858000"/>
              <a:gd name="connsiteX120-28949" fmla="*/ 5986207 w 6127689"/>
              <a:gd name="connsiteY120-28950" fmla="*/ 6695855 h 6858000"/>
              <a:gd name="connsiteX121-28951" fmla="*/ 5979428 w 6127689"/>
              <a:gd name="connsiteY121-28952" fmla="*/ 6754678 h 6858000"/>
              <a:gd name="connsiteX122-28953" fmla="*/ 5983398 w 6127689"/>
              <a:gd name="connsiteY122-28954" fmla="*/ 6778641 h 6858000"/>
              <a:gd name="connsiteX123-28955" fmla="*/ 5984543 w 6127689"/>
              <a:gd name="connsiteY123-28956" fmla="*/ 6811016 h 6858000"/>
              <a:gd name="connsiteX124-28957" fmla="*/ 5981802 w 6127689"/>
              <a:gd name="connsiteY124-28958" fmla="*/ 6838578 h 6858000"/>
              <a:gd name="connsiteX125-28959" fmla="*/ 5979671 w 6127689"/>
              <a:gd name="connsiteY125-28960" fmla="*/ 6858000 h 6858000"/>
              <a:gd name="connsiteX126-28961" fmla="*/ 0 w 6127689"/>
              <a:gd name="connsiteY126-28962" fmla="*/ 6858000 h 6858000"/>
              <a:gd name="connsiteX127-28963" fmla="*/ 0 w 6127689"/>
              <a:gd name="connsiteY127-28964" fmla="*/ 0 h 6858000"/>
              <a:gd name="connsiteX0-28965" fmla="*/ 0 w 6127689"/>
              <a:gd name="connsiteY0-28966" fmla="*/ 0 h 6858000"/>
              <a:gd name="connsiteX1-28967" fmla="*/ 4965888 w 6127689"/>
              <a:gd name="connsiteY1-28968" fmla="*/ 0 h 6858000"/>
              <a:gd name="connsiteX2-28969" fmla="*/ 4967767 w 6127689"/>
              <a:gd name="connsiteY2-28970" fmla="*/ 7930 h 6858000"/>
              <a:gd name="connsiteX3-28971" fmla="*/ 4979444 w 6127689"/>
              <a:gd name="connsiteY3-28972" fmla="*/ 43921 h 6858000"/>
              <a:gd name="connsiteX4-28973" fmla="*/ 5021173 w 6127689"/>
              <a:gd name="connsiteY4-28974" fmla="*/ 123738 h 6858000"/>
              <a:gd name="connsiteX5-28975" fmla="*/ 5075458 w 6127689"/>
              <a:gd name="connsiteY5-28976" fmla="*/ 264355 h 6858000"/>
              <a:gd name="connsiteX6-28977" fmla="*/ 5081175 w 6127689"/>
              <a:gd name="connsiteY6-28978" fmla="*/ 277448 h 6858000"/>
              <a:gd name="connsiteX7-28979" fmla="*/ 5097011 w 6127689"/>
              <a:gd name="connsiteY7-28980" fmla="*/ 355616 h 6858000"/>
              <a:gd name="connsiteX8-28981" fmla="*/ 5130982 w 6127689"/>
              <a:gd name="connsiteY8-28982" fmla="*/ 412030 h 6858000"/>
              <a:gd name="connsiteX9-28983" fmla="*/ 5153000 w 6127689"/>
              <a:gd name="connsiteY9-28984" fmla="*/ 507134 h 6858000"/>
              <a:gd name="connsiteX10-28985" fmla="*/ 5171282 w 6127689"/>
              <a:gd name="connsiteY10-28986" fmla="*/ 602071 h 6858000"/>
              <a:gd name="connsiteX11-28987" fmla="*/ 5176196 w 6127689"/>
              <a:gd name="connsiteY11-28988" fmla="*/ 636822 h 6858000"/>
              <a:gd name="connsiteX12-28989" fmla="*/ 5189051 w 6127689"/>
              <a:gd name="connsiteY12-28990" fmla="*/ 782518 h 6858000"/>
              <a:gd name="connsiteX13-28991" fmla="*/ 5210428 w 6127689"/>
              <a:gd name="connsiteY13-28992" fmla="*/ 815772 h 6858000"/>
              <a:gd name="connsiteX14-28993" fmla="*/ 5221088 w 6127689"/>
              <a:gd name="connsiteY14-28994" fmla="*/ 860193 h 6858000"/>
              <a:gd name="connsiteX15-28995" fmla="*/ 5230806 w 6127689"/>
              <a:gd name="connsiteY15-28996" fmla="*/ 961354 h 6858000"/>
              <a:gd name="connsiteX16-28997" fmla="*/ 5201018 w 6127689"/>
              <a:gd name="connsiteY16-28998" fmla="*/ 1095027 h 6858000"/>
              <a:gd name="connsiteX17-28999" fmla="*/ 5202153 w 6127689"/>
              <a:gd name="connsiteY17-29000" fmla="*/ 1133224 h 6858000"/>
              <a:gd name="connsiteX18-29001" fmla="*/ 5207370 w 6127689"/>
              <a:gd name="connsiteY18-29002" fmla="*/ 1138097 h 6858000"/>
              <a:gd name="connsiteX19-29003" fmla="*/ 5189234 w 6127689"/>
              <a:gd name="connsiteY19-29004" fmla="*/ 1193495 h 6858000"/>
              <a:gd name="connsiteX20-29005" fmla="*/ 5202769 w 6127689"/>
              <a:gd name="connsiteY20-29006" fmla="*/ 1269450 h 6858000"/>
              <a:gd name="connsiteX21-29007" fmla="*/ 5225968 w 6127689"/>
              <a:gd name="connsiteY21-29008" fmla="*/ 1357994 h 6858000"/>
              <a:gd name="connsiteX22-29009" fmla="*/ 5233819 w 6127689"/>
              <a:gd name="connsiteY22-29010" fmla="*/ 1380922 h 6858000"/>
              <a:gd name="connsiteX23-29011" fmla="*/ 5237226 w 6127689"/>
              <a:gd name="connsiteY23-29012" fmla="*/ 1441327 h 6858000"/>
              <a:gd name="connsiteX24-29013" fmla="*/ 5255653 w 6127689"/>
              <a:gd name="connsiteY24-29014" fmla="*/ 1524712 h 6858000"/>
              <a:gd name="connsiteX25-29015" fmla="*/ 5263491 w 6127689"/>
              <a:gd name="connsiteY25-29016" fmla="*/ 1642938 h 6858000"/>
              <a:gd name="connsiteX26-29017" fmla="*/ 5261314 w 6127689"/>
              <a:gd name="connsiteY26-29018" fmla="*/ 1689177 h 6858000"/>
              <a:gd name="connsiteX27-29019" fmla="*/ 5259788 w 6127689"/>
              <a:gd name="connsiteY27-29020" fmla="*/ 1768516 h 6858000"/>
              <a:gd name="connsiteX28-29021" fmla="*/ 5255696 w 6127689"/>
              <a:gd name="connsiteY28-29022" fmla="*/ 1953770 h 6858000"/>
              <a:gd name="connsiteX29-29023" fmla="*/ 5252592 w 6127689"/>
              <a:gd name="connsiteY29-29024" fmla="*/ 2092210 h 6858000"/>
              <a:gd name="connsiteX30-29025" fmla="*/ 5264303 w 6127689"/>
              <a:gd name="connsiteY30-29026" fmla="*/ 2225157 h 6858000"/>
              <a:gd name="connsiteX31-29027" fmla="*/ 5254949 w 6127689"/>
              <a:gd name="connsiteY31-29028" fmla="*/ 2236160 h 6858000"/>
              <a:gd name="connsiteX32-29029" fmla="*/ 5250104 w 6127689"/>
              <a:gd name="connsiteY32-29030" fmla="*/ 2249166 h 6858000"/>
              <a:gd name="connsiteX33-29031" fmla="*/ 5251214 w 6127689"/>
              <a:gd name="connsiteY33-29032" fmla="*/ 2250944 h 6858000"/>
              <a:gd name="connsiteX34-29033" fmla="*/ 5250644 w 6127689"/>
              <a:gd name="connsiteY34-29034" fmla="*/ 2266619 h 6858000"/>
              <a:gd name="connsiteX35-29035" fmla="*/ 5293877 w 6127689"/>
              <a:gd name="connsiteY35-29036" fmla="*/ 2368649 h 6858000"/>
              <a:gd name="connsiteX36-29037" fmla="*/ 5311338 w 6127689"/>
              <a:gd name="connsiteY36-29038" fmla="*/ 2404034 h 6858000"/>
              <a:gd name="connsiteX37-29039" fmla="*/ 5338366 w 6127689"/>
              <a:gd name="connsiteY37-29040" fmla="*/ 2465052 h 6858000"/>
              <a:gd name="connsiteX38-29041" fmla="*/ 5371263 w 6127689"/>
              <a:gd name="connsiteY38-29042" fmla="*/ 2586413 h 6858000"/>
              <a:gd name="connsiteX39-29043" fmla="*/ 5407503 w 6127689"/>
              <a:gd name="connsiteY39-29044" fmla="*/ 2786290 h 6858000"/>
              <a:gd name="connsiteX40-29045" fmla="*/ 5407356 w 6127689"/>
              <a:gd name="connsiteY40-29046" fmla="*/ 2787545 h 6858000"/>
              <a:gd name="connsiteX41-29047" fmla="*/ 5411130 w 6127689"/>
              <a:gd name="connsiteY41-29048" fmla="*/ 2788640 h 6858000"/>
              <a:gd name="connsiteX42-29049" fmla="*/ 5416439 w 6127689"/>
              <a:gd name="connsiteY42-29050" fmla="*/ 2805666 h 6858000"/>
              <a:gd name="connsiteX43-29051" fmla="*/ 5457023 w 6127689"/>
              <a:gd name="connsiteY43-29052" fmla="*/ 2858292 h 6858000"/>
              <a:gd name="connsiteX44-29053" fmla="*/ 5479298 w 6127689"/>
              <a:gd name="connsiteY44-29054" fmla="*/ 2947791 h 6858000"/>
              <a:gd name="connsiteX45-29055" fmla="*/ 5481770 w 6127689"/>
              <a:gd name="connsiteY45-29056" fmla="*/ 2951352 h 6858000"/>
              <a:gd name="connsiteX46-29057" fmla="*/ 5482045 w 6127689"/>
              <a:gd name="connsiteY46-29058" fmla="*/ 2984371 h 6858000"/>
              <a:gd name="connsiteX47-29059" fmla="*/ 5482415 w 6127689"/>
              <a:gd name="connsiteY47-29060" fmla="*/ 3004079 h 6858000"/>
              <a:gd name="connsiteX48-29061" fmla="*/ 5503944 w 6127689"/>
              <a:gd name="connsiteY48-29062" fmla="*/ 3123335 h 6858000"/>
              <a:gd name="connsiteX49-29063" fmla="*/ 5516007 w 6127689"/>
              <a:gd name="connsiteY49-29064" fmla="*/ 3258473 h 6858000"/>
              <a:gd name="connsiteX50-29065" fmla="*/ 5566839 w 6127689"/>
              <a:gd name="connsiteY50-29066" fmla="*/ 3345295 h 6858000"/>
              <a:gd name="connsiteX51-29067" fmla="*/ 5589758 w 6127689"/>
              <a:gd name="connsiteY51-29068" fmla="*/ 3506453 h 6858000"/>
              <a:gd name="connsiteX52-29069" fmla="*/ 5596144 w 6127689"/>
              <a:gd name="connsiteY52-29070" fmla="*/ 3534624 h 6858000"/>
              <a:gd name="connsiteX53-29071" fmla="*/ 5597750 w 6127689"/>
              <a:gd name="connsiteY53-29072" fmla="*/ 3534129 h 6858000"/>
              <a:gd name="connsiteX54-29073" fmla="*/ 5599700 w 6127689"/>
              <a:gd name="connsiteY54-29074" fmla="*/ 3547221 h 6858000"/>
              <a:gd name="connsiteX55-29075" fmla="*/ 5615031 w 6127689"/>
              <a:gd name="connsiteY55-29076" fmla="*/ 3557482 h 6858000"/>
              <a:gd name="connsiteX56-29077" fmla="*/ 5618377 w 6127689"/>
              <a:gd name="connsiteY56-29078" fmla="*/ 3588431 h 6858000"/>
              <a:gd name="connsiteX57-29079" fmla="*/ 5612155 w 6127689"/>
              <a:gd name="connsiteY57-29080" fmla="*/ 3589869 h 6858000"/>
              <a:gd name="connsiteX58-29081" fmla="*/ 5620843 w 6127689"/>
              <a:gd name="connsiteY58-29082" fmla="*/ 3606745 h 6858000"/>
              <a:gd name="connsiteX59-29083" fmla="*/ 5655472 w 6127689"/>
              <a:gd name="connsiteY59-29084" fmla="*/ 3678877 h 6858000"/>
              <a:gd name="connsiteX60-29085" fmla="*/ 5683015 w 6127689"/>
              <a:gd name="connsiteY60-29086" fmla="*/ 3762025 h 6858000"/>
              <a:gd name="connsiteX61-29087" fmla="*/ 5696643 w 6127689"/>
              <a:gd name="connsiteY61-29088" fmla="*/ 3773888 h 6858000"/>
              <a:gd name="connsiteX62-29089" fmla="*/ 5699203 w 6127689"/>
              <a:gd name="connsiteY62-29090" fmla="*/ 3775823 h 6858000"/>
              <a:gd name="connsiteX63-29091" fmla="*/ 5704824 w 6127689"/>
              <a:gd name="connsiteY63-29092" fmla="*/ 3785966 h 6858000"/>
              <a:gd name="connsiteX64-29093" fmla="*/ 5733539 w 6127689"/>
              <a:gd name="connsiteY64-29094" fmla="*/ 3818457 h 6858000"/>
              <a:gd name="connsiteX65-29095" fmla="*/ 5768491 w 6127689"/>
              <a:gd name="connsiteY65-29096" fmla="*/ 3914399 h 6858000"/>
              <a:gd name="connsiteX66-29097" fmla="*/ 5793123 w 6127689"/>
              <a:gd name="connsiteY66-29098" fmla="*/ 3969952 h 6858000"/>
              <a:gd name="connsiteX67-29099" fmla="*/ 5808321 w 6127689"/>
              <a:gd name="connsiteY67-29100" fmla="*/ 3988153 h 6858000"/>
              <a:gd name="connsiteX68-29101" fmla="*/ 5825621 w 6127689"/>
              <a:gd name="connsiteY68-29102" fmla="*/ 4015525 h 6858000"/>
              <a:gd name="connsiteX69-29103" fmla="*/ 5860672 w 6127689"/>
              <a:gd name="connsiteY69-29104" fmla="*/ 4061579 h 6858000"/>
              <a:gd name="connsiteX70-29105" fmla="*/ 5872173 w 6127689"/>
              <a:gd name="connsiteY70-29106" fmla="*/ 4088497 h 6858000"/>
              <a:gd name="connsiteX71-29107" fmla="*/ 5894095 w 6127689"/>
              <a:gd name="connsiteY71-29108" fmla="*/ 4128857 h 6858000"/>
              <a:gd name="connsiteX72-29109" fmla="*/ 5903513 w 6127689"/>
              <a:gd name="connsiteY72-29110" fmla="*/ 4187661 h 6858000"/>
              <a:gd name="connsiteX73-29111" fmla="*/ 5917114 w 6127689"/>
              <a:gd name="connsiteY73-29112" fmla="*/ 4213096 h 6858000"/>
              <a:gd name="connsiteX74-29113" fmla="*/ 5924233 w 6127689"/>
              <a:gd name="connsiteY74-29114" fmla="*/ 4242060 h 6858000"/>
              <a:gd name="connsiteX75-29115" fmla="*/ 5928910 w 6127689"/>
              <a:gd name="connsiteY75-29116" fmla="*/ 4300973 h 6858000"/>
              <a:gd name="connsiteX76-29117" fmla="*/ 5939320 w 6127689"/>
              <a:gd name="connsiteY76-29118" fmla="*/ 4340435 h 6858000"/>
              <a:gd name="connsiteX77-29119" fmla="*/ 5946705 w 6127689"/>
              <a:gd name="connsiteY77-29120" fmla="*/ 4428051 h 6858000"/>
              <a:gd name="connsiteX78-29121" fmla="*/ 5949261 w 6127689"/>
              <a:gd name="connsiteY78-29122" fmla="*/ 4449185 h 6858000"/>
              <a:gd name="connsiteX79-29123" fmla="*/ 5968960 w 6127689"/>
              <a:gd name="connsiteY79-29124" fmla="*/ 4482655 h 6858000"/>
              <a:gd name="connsiteX80-29125" fmla="*/ 5980106 w 6127689"/>
              <a:gd name="connsiteY80-29126" fmla="*/ 4585087 h 6858000"/>
              <a:gd name="connsiteX81-29127" fmla="*/ 5998138 w 6127689"/>
              <a:gd name="connsiteY81-29128" fmla="*/ 4697518 h 6858000"/>
              <a:gd name="connsiteX82-29129" fmla="*/ 6013516 w 6127689"/>
              <a:gd name="connsiteY82-29130" fmla="*/ 4786619 h 6858000"/>
              <a:gd name="connsiteX83-29131" fmla="*/ 6025404 w 6127689"/>
              <a:gd name="connsiteY83-29132" fmla="*/ 4858148 h 6858000"/>
              <a:gd name="connsiteX84-29133" fmla="*/ 6007749 w 6127689"/>
              <a:gd name="connsiteY84-29134" fmla="*/ 4964715 h 6858000"/>
              <a:gd name="connsiteX85-29135" fmla="*/ 6005269 w 6127689"/>
              <a:gd name="connsiteY85-29136" fmla="*/ 5150567 h 6858000"/>
              <a:gd name="connsiteX86-29137" fmla="*/ 6001127 w 6127689"/>
              <a:gd name="connsiteY86-29138" fmla="*/ 5164609 h 6858000"/>
              <a:gd name="connsiteX87-29139" fmla="*/ 5998514 w 6127689"/>
              <a:gd name="connsiteY87-29140" fmla="*/ 5189673 h 6858000"/>
              <a:gd name="connsiteX88-29141" fmla="*/ 6018409 w 6127689"/>
              <a:gd name="connsiteY88-29142" fmla="*/ 5227157 h 6858000"/>
              <a:gd name="connsiteX89-29143" fmla="*/ 6036748 w 6127689"/>
              <a:gd name="connsiteY89-29144" fmla="*/ 5322752 h 6858000"/>
              <a:gd name="connsiteX90-29145" fmla="*/ 6036943 w 6127689"/>
              <a:gd name="connsiteY90-29146" fmla="*/ 5329480 h 6858000"/>
              <a:gd name="connsiteX91-29147" fmla="*/ 6037677 w 6127689"/>
              <a:gd name="connsiteY91-29148" fmla="*/ 5354807 h 6858000"/>
              <a:gd name="connsiteX92-29149" fmla="*/ 6039728 w 6127689"/>
              <a:gd name="connsiteY92-29150" fmla="*/ 5359416 h 6858000"/>
              <a:gd name="connsiteX93-29151" fmla="*/ 6053435 w 6127689"/>
              <a:gd name="connsiteY93-29152" fmla="*/ 5387547 h 6858000"/>
              <a:gd name="connsiteX94-29153" fmla="*/ 6065933 w 6127689"/>
              <a:gd name="connsiteY94-29154" fmla="*/ 5443002 h 6858000"/>
              <a:gd name="connsiteX95-29155" fmla="*/ 6068640 w 6127689"/>
              <a:gd name="connsiteY95-29156" fmla="*/ 5474503 h 6858000"/>
              <a:gd name="connsiteX96-29157" fmla="*/ 6080922 w 6127689"/>
              <a:gd name="connsiteY96-29158" fmla="*/ 5561070 h 6858000"/>
              <a:gd name="connsiteX97-29159" fmla="*/ 6096949 w 6127689"/>
              <a:gd name="connsiteY97-29160" fmla="*/ 5648179 h 6858000"/>
              <a:gd name="connsiteX98-29161" fmla="*/ 6125703 w 6127689"/>
              <a:gd name="connsiteY98-29162" fmla="*/ 5692894 h 6858000"/>
              <a:gd name="connsiteX99-29163" fmla="*/ 6126670 w 6127689"/>
              <a:gd name="connsiteY99-29164" fmla="*/ 5697882 h 6858000"/>
              <a:gd name="connsiteX100-29165" fmla="*/ 6124061 w 6127689"/>
              <a:gd name="connsiteY100-29166" fmla="*/ 5710294 h 6858000"/>
              <a:gd name="connsiteX101-29167" fmla="*/ 6121353 w 6127689"/>
              <a:gd name="connsiteY101-29168" fmla="*/ 5721725 h 6858000"/>
              <a:gd name="connsiteX102-29169" fmla="*/ 6121607 w 6127689"/>
              <a:gd name="connsiteY102-29170" fmla="*/ 5721959 h 6858000"/>
              <a:gd name="connsiteX103-29171" fmla="*/ 6120262 w 6127689"/>
              <a:gd name="connsiteY103-29172" fmla="*/ 5728358 h 6858000"/>
              <a:gd name="connsiteX104-29173" fmla="*/ 6127024 w 6127689"/>
              <a:gd name="connsiteY104-29174" fmla="*/ 5786902 h 6858000"/>
              <a:gd name="connsiteX105-29175" fmla="*/ 6127519 w 6127689"/>
              <a:gd name="connsiteY105-29176" fmla="*/ 5865775 h 6858000"/>
              <a:gd name="connsiteX106-29177" fmla="*/ 6119217 w 6127689"/>
              <a:gd name="connsiteY106-29178" fmla="*/ 5888542 h 6858000"/>
              <a:gd name="connsiteX107-29179" fmla="*/ 6102493 w 6127689"/>
              <a:gd name="connsiteY107-29180" fmla="*/ 5928602 h 6858000"/>
              <a:gd name="connsiteX108-29181" fmla="*/ 6056863 w 6127689"/>
              <a:gd name="connsiteY108-29182" fmla="*/ 6000643 h 6858000"/>
              <a:gd name="connsiteX109-29183" fmla="*/ 6045436 w 6127689"/>
              <a:gd name="connsiteY109-29184" fmla="*/ 6124480 h 6858000"/>
              <a:gd name="connsiteX110-29185" fmla="*/ 6030489 w 6127689"/>
              <a:gd name="connsiteY110-29186" fmla="*/ 6317666 h 6858000"/>
              <a:gd name="connsiteX111-29187" fmla="*/ 6007492 w 6127689"/>
              <a:gd name="connsiteY111-29188" fmla="*/ 6440818 h 6858000"/>
              <a:gd name="connsiteX112-29189" fmla="*/ 6009467 w 6127689"/>
              <a:gd name="connsiteY112-29190" fmla="*/ 6487076 h 6858000"/>
              <a:gd name="connsiteX113-29191" fmla="*/ 5995064 w 6127689"/>
              <a:gd name="connsiteY113-29192" fmla="*/ 6540791 h 6858000"/>
              <a:gd name="connsiteX114-29193" fmla="*/ 5996309 w 6127689"/>
              <a:gd name="connsiteY114-29194" fmla="*/ 6543961 h 6858000"/>
              <a:gd name="connsiteX115-29195" fmla="*/ 5996048 w 6127689"/>
              <a:gd name="connsiteY115-29196" fmla="*/ 6555444 h 6858000"/>
              <a:gd name="connsiteX116-29197" fmla="*/ 6002524 w 6127689"/>
              <a:gd name="connsiteY116-29198" fmla="*/ 6560188 h 6858000"/>
              <a:gd name="connsiteX117-29199" fmla="*/ 6006823 w 6127689"/>
              <a:gd name="connsiteY117-29200" fmla="*/ 6578546 h 6858000"/>
              <a:gd name="connsiteX118-29201" fmla="*/ 6004510 w 6127689"/>
              <a:gd name="connsiteY118-29202" fmla="*/ 6599256 h 6858000"/>
              <a:gd name="connsiteX119-29203" fmla="*/ 5986207 w 6127689"/>
              <a:gd name="connsiteY119-29204" fmla="*/ 6695855 h 6858000"/>
              <a:gd name="connsiteX120-29205" fmla="*/ 5979428 w 6127689"/>
              <a:gd name="connsiteY120-29206" fmla="*/ 6754678 h 6858000"/>
              <a:gd name="connsiteX121-29207" fmla="*/ 5983398 w 6127689"/>
              <a:gd name="connsiteY121-29208" fmla="*/ 6778641 h 6858000"/>
              <a:gd name="connsiteX122-29209" fmla="*/ 5984543 w 6127689"/>
              <a:gd name="connsiteY122-29210" fmla="*/ 6811016 h 6858000"/>
              <a:gd name="connsiteX123-29211" fmla="*/ 5981802 w 6127689"/>
              <a:gd name="connsiteY123-29212" fmla="*/ 6838578 h 6858000"/>
              <a:gd name="connsiteX124-29213" fmla="*/ 5979671 w 6127689"/>
              <a:gd name="connsiteY124-29214" fmla="*/ 6858000 h 6858000"/>
              <a:gd name="connsiteX125-29215" fmla="*/ 0 w 6127689"/>
              <a:gd name="connsiteY125-29216" fmla="*/ 6858000 h 6858000"/>
              <a:gd name="connsiteX126-29217" fmla="*/ 0 w 6127689"/>
              <a:gd name="connsiteY126-29218" fmla="*/ 0 h 6858000"/>
              <a:gd name="connsiteX0-29219" fmla="*/ 0 w 6127689"/>
              <a:gd name="connsiteY0-29220" fmla="*/ 0 h 6858000"/>
              <a:gd name="connsiteX1-29221" fmla="*/ 4965888 w 6127689"/>
              <a:gd name="connsiteY1-29222" fmla="*/ 0 h 6858000"/>
              <a:gd name="connsiteX2-29223" fmla="*/ 4967767 w 6127689"/>
              <a:gd name="connsiteY2-29224" fmla="*/ 7930 h 6858000"/>
              <a:gd name="connsiteX3-29225" fmla="*/ 4979444 w 6127689"/>
              <a:gd name="connsiteY3-29226" fmla="*/ 43921 h 6858000"/>
              <a:gd name="connsiteX4-29227" fmla="*/ 5021173 w 6127689"/>
              <a:gd name="connsiteY4-29228" fmla="*/ 123738 h 6858000"/>
              <a:gd name="connsiteX5-29229" fmla="*/ 5075458 w 6127689"/>
              <a:gd name="connsiteY5-29230" fmla="*/ 264355 h 6858000"/>
              <a:gd name="connsiteX6-29231" fmla="*/ 5081175 w 6127689"/>
              <a:gd name="connsiteY6-29232" fmla="*/ 277448 h 6858000"/>
              <a:gd name="connsiteX7-29233" fmla="*/ 5097011 w 6127689"/>
              <a:gd name="connsiteY7-29234" fmla="*/ 355616 h 6858000"/>
              <a:gd name="connsiteX8-29235" fmla="*/ 5130982 w 6127689"/>
              <a:gd name="connsiteY8-29236" fmla="*/ 412030 h 6858000"/>
              <a:gd name="connsiteX9-29237" fmla="*/ 5153000 w 6127689"/>
              <a:gd name="connsiteY9-29238" fmla="*/ 507134 h 6858000"/>
              <a:gd name="connsiteX10-29239" fmla="*/ 5171282 w 6127689"/>
              <a:gd name="connsiteY10-29240" fmla="*/ 602071 h 6858000"/>
              <a:gd name="connsiteX11-29241" fmla="*/ 5176196 w 6127689"/>
              <a:gd name="connsiteY11-29242" fmla="*/ 636822 h 6858000"/>
              <a:gd name="connsiteX12-29243" fmla="*/ 5189051 w 6127689"/>
              <a:gd name="connsiteY12-29244" fmla="*/ 782518 h 6858000"/>
              <a:gd name="connsiteX13-29245" fmla="*/ 5210428 w 6127689"/>
              <a:gd name="connsiteY13-29246" fmla="*/ 815772 h 6858000"/>
              <a:gd name="connsiteX14-29247" fmla="*/ 5221088 w 6127689"/>
              <a:gd name="connsiteY14-29248" fmla="*/ 860193 h 6858000"/>
              <a:gd name="connsiteX15-29249" fmla="*/ 5230806 w 6127689"/>
              <a:gd name="connsiteY15-29250" fmla="*/ 961354 h 6858000"/>
              <a:gd name="connsiteX16-29251" fmla="*/ 5201018 w 6127689"/>
              <a:gd name="connsiteY16-29252" fmla="*/ 1095027 h 6858000"/>
              <a:gd name="connsiteX17-29253" fmla="*/ 5202153 w 6127689"/>
              <a:gd name="connsiteY17-29254" fmla="*/ 1133224 h 6858000"/>
              <a:gd name="connsiteX18-29255" fmla="*/ 5207370 w 6127689"/>
              <a:gd name="connsiteY18-29256" fmla="*/ 1138097 h 6858000"/>
              <a:gd name="connsiteX19-29257" fmla="*/ 5189234 w 6127689"/>
              <a:gd name="connsiteY19-29258" fmla="*/ 1193495 h 6858000"/>
              <a:gd name="connsiteX20-29259" fmla="*/ 5202769 w 6127689"/>
              <a:gd name="connsiteY20-29260" fmla="*/ 1269450 h 6858000"/>
              <a:gd name="connsiteX21-29261" fmla="*/ 5225968 w 6127689"/>
              <a:gd name="connsiteY21-29262" fmla="*/ 1357994 h 6858000"/>
              <a:gd name="connsiteX22-29263" fmla="*/ 5233819 w 6127689"/>
              <a:gd name="connsiteY22-29264" fmla="*/ 1380922 h 6858000"/>
              <a:gd name="connsiteX23-29265" fmla="*/ 5237226 w 6127689"/>
              <a:gd name="connsiteY23-29266" fmla="*/ 1441327 h 6858000"/>
              <a:gd name="connsiteX24-29267" fmla="*/ 5255653 w 6127689"/>
              <a:gd name="connsiteY24-29268" fmla="*/ 1524712 h 6858000"/>
              <a:gd name="connsiteX25-29269" fmla="*/ 5263491 w 6127689"/>
              <a:gd name="connsiteY25-29270" fmla="*/ 1642938 h 6858000"/>
              <a:gd name="connsiteX26-29271" fmla="*/ 5261314 w 6127689"/>
              <a:gd name="connsiteY26-29272" fmla="*/ 1689177 h 6858000"/>
              <a:gd name="connsiteX27-29273" fmla="*/ 5259788 w 6127689"/>
              <a:gd name="connsiteY27-29274" fmla="*/ 1768516 h 6858000"/>
              <a:gd name="connsiteX28-29275" fmla="*/ 5255696 w 6127689"/>
              <a:gd name="connsiteY28-29276" fmla="*/ 1953770 h 6858000"/>
              <a:gd name="connsiteX29-29277" fmla="*/ 5252592 w 6127689"/>
              <a:gd name="connsiteY29-29278" fmla="*/ 2092210 h 6858000"/>
              <a:gd name="connsiteX30-29279" fmla="*/ 5264303 w 6127689"/>
              <a:gd name="connsiteY30-29280" fmla="*/ 2225157 h 6858000"/>
              <a:gd name="connsiteX31-29281" fmla="*/ 5254949 w 6127689"/>
              <a:gd name="connsiteY31-29282" fmla="*/ 2236160 h 6858000"/>
              <a:gd name="connsiteX32-29283" fmla="*/ 5250104 w 6127689"/>
              <a:gd name="connsiteY32-29284" fmla="*/ 2249166 h 6858000"/>
              <a:gd name="connsiteX33-29285" fmla="*/ 5251214 w 6127689"/>
              <a:gd name="connsiteY33-29286" fmla="*/ 2250944 h 6858000"/>
              <a:gd name="connsiteX34-29287" fmla="*/ 5250644 w 6127689"/>
              <a:gd name="connsiteY34-29288" fmla="*/ 2266619 h 6858000"/>
              <a:gd name="connsiteX35-29289" fmla="*/ 5293877 w 6127689"/>
              <a:gd name="connsiteY35-29290" fmla="*/ 2368649 h 6858000"/>
              <a:gd name="connsiteX36-29291" fmla="*/ 5311338 w 6127689"/>
              <a:gd name="connsiteY36-29292" fmla="*/ 2404034 h 6858000"/>
              <a:gd name="connsiteX37-29293" fmla="*/ 5338366 w 6127689"/>
              <a:gd name="connsiteY37-29294" fmla="*/ 2465052 h 6858000"/>
              <a:gd name="connsiteX38-29295" fmla="*/ 5371263 w 6127689"/>
              <a:gd name="connsiteY38-29296" fmla="*/ 2586413 h 6858000"/>
              <a:gd name="connsiteX39-29297" fmla="*/ 5407503 w 6127689"/>
              <a:gd name="connsiteY39-29298" fmla="*/ 2786290 h 6858000"/>
              <a:gd name="connsiteX40-29299" fmla="*/ 5407356 w 6127689"/>
              <a:gd name="connsiteY40-29300" fmla="*/ 2787545 h 6858000"/>
              <a:gd name="connsiteX41-29301" fmla="*/ 5411130 w 6127689"/>
              <a:gd name="connsiteY41-29302" fmla="*/ 2788640 h 6858000"/>
              <a:gd name="connsiteX42-29303" fmla="*/ 5416439 w 6127689"/>
              <a:gd name="connsiteY42-29304" fmla="*/ 2805666 h 6858000"/>
              <a:gd name="connsiteX43-29305" fmla="*/ 5457023 w 6127689"/>
              <a:gd name="connsiteY43-29306" fmla="*/ 2858292 h 6858000"/>
              <a:gd name="connsiteX44-29307" fmla="*/ 5479298 w 6127689"/>
              <a:gd name="connsiteY44-29308" fmla="*/ 2947791 h 6858000"/>
              <a:gd name="connsiteX45-29309" fmla="*/ 5481770 w 6127689"/>
              <a:gd name="connsiteY45-29310" fmla="*/ 2951352 h 6858000"/>
              <a:gd name="connsiteX46-29311" fmla="*/ 5482045 w 6127689"/>
              <a:gd name="connsiteY46-29312" fmla="*/ 2984371 h 6858000"/>
              <a:gd name="connsiteX47-29313" fmla="*/ 5482415 w 6127689"/>
              <a:gd name="connsiteY47-29314" fmla="*/ 3004079 h 6858000"/>
              <a:gd name="connsiteX48-29315" fmla="*/ 5503944 w 6127689"/>
              <a:gd name="connsiteY48-29316" fmla="*/ 3123335 h 6858000"/>
              <a:gd name="connsiteX49-29317" fmla="*/ 5516007 w 6127689"/>
              <a:gd name="connsiteY49-29318" fmla="*/ 3258473 h 6858000"/>
              <a:gd name="connsiteX50-29319" fmla="*/ 5566839 w 6127689"/>
              <a:gd name="connsiteY50-29320" fmla="*/ 3345295 h 6858000"/>
              <a:gd name="connsiteX51-29321" fmla="*/ 5589758 w 6127689"/>
              <a:gd name="connsiteY51-29322" fmla="*/ 3506453 h 6858000"/>
              <a:gd name="connsiteX52-29323" fmla="*/ 5596144 w 6127689"/>
              <a:gd name="connsiteY52-29324" fmla="*/ 3534624 h 6858000"/>
              <a:gd name="connsiteX53-29325" fmla="*/ 5597750 w 6127689"/>
              <a:gd name="connsiteY53-29326" fmla="*/ 3534129 h 6858000"/>
              <a:gd name="connsiteX54-29327" fmla="*/ 5599700 w 6127689"/>
              <a:gd name="connsiteY54-29328" fmla="*/ 3547221 h 6858000"/>
              <a:gd name="connsiteX55-29329" fmla="*/ 5615031 w 6127689"/>
              <a:gd name="connsiteY55-29330" fmla="*/ 3557482 h 6858000"/>
              <a:gd name="connsiteX56-29331" fmla="*/ 5618377 w 6127689"/>
              <a:gd name="connsiteY56-29332" fmla="*/ 3588431 h 6858000"/>
              <a:gd name="connsiteX57-29333" fmla="*/ 5612155 w 6127689"/>
              <a:gd name="connsiteY57-29334" fmla="*/ 3589869 h 6858000"/>
              <a:gd name="connsiteX58-29335" fmla="*/ 5620843 w 6127689"/>
              <a:gd name="connsiteY58-29336" fmla="*/ 3606745 h 6858000"/>
              <a:gd name="connsiteX59-29337" fmla="*/ 5655472 w 6127689"/>
              <a:gd name="connsiteY59-29338" fmla="*/ 3678877 h 6858000"/>
              <a:gd name="connsiteX60-29339" fmla="*/ 5683015 w 6127689"/>
              <a:gd name="connsiteY60-29340" fmla="*/ 3762025 h 6858000"/>
              <a:gd name="connsiteX61-29341" fmla="*/ 5696643 w 6127689"/>
              <a:gd name="connsiteY61-29342" fmla="*/ 3773888 h 6858000"/>
              <a:gd name="connsiteX62-29343" fmla="*/ 5699203 w 6127689"/>
              <a:gd name="connsiteY62-29344" fmla="*/ 3775823 h 6858000"/>
              <a:gd name="connsiteX63-29345" fmla="*/ 5704824 w 6127689"/>
              <a:gd name="connsiteY63-29346" fmla="*/ 3785966 h 6858000"/>
              <a:gd name="connsiteX64-29347" fmla="*/ 5733539 w 6127689"/>
              <a:gd name="connsiteY64-29348" fmla="*/ 3818457 h 6858000"/>
              <a:gd name="connsiteX65-29349" fmla="*/ 5768491 w 6127689"/>
              <a:gd name="connsiteY65-29350" fmla="*/ 3914399 h 6858000"/>
              <a:gd name="connsiteX66-29351" fmla="*/ 5793123 w 6127689"/>
              <a:gd name="connsiteY66-29352" fmla="*/ 3969952 h 6858000"/>
              <a:gd name="connsiteX67-29353" fmla="*/ 5808321 w 6127689"/>
              <a:gd name="connsiteY67-29354" fmla="*/ 3988153 h 6858000"/>
              <a:gd name="connsiteX68-29355" fmla="*/ 5825621 w 6127689"/>
              <a:gd name="connsiteY68-29356" fmla="*/ 4015525 h 6858000"/>
              <a:gd name="connsiteX69-29357" fmla="*/ 5860672 w 6127689"/>
              <a:gd name="connsiteY69-29358" fmla="*/ 4061579 h 6858000"/>
              <a:gd name="connsiteX70-29359" fmla="*/ 5872173 w 6127689"/>
              <a:gd name="connsiteY70-29360" fmla="*/ 4088497 h 6858000"/>
              <a:gd name="connsiteX71-29361" fmla="*/ 5894095 w 6127689"/>
              <a:gd name="connsiteY71-29362" fmla="*/ 4128857 h 6858000"/>
              <a:gd name="connsiteX72-29363" fmla="*/ 5903513 w 6127689"/>
              <a:gd name="connsiteY72-29364" fmla="*/ 4187661 h 6858000"/>
              <a:gd name="connsiteX73-29365" fmla="*/ 5917114 w 6127689"/>
              <a:gd name="connsiteY73-29366" fmla="*/ 4213096 h 6858000"/>
              <a:gd name="connsiteX74-29367" fmla="*/ 5924233 w 6127689"/>
              <a:gd name="connsiteY74-29368" fmla="*/ 4242060 h 6858000"/>
              <a:gd name="connsiteX75-29369" fmla="*/ 5928910 w 6127689"/>
              <a:gd name="connsiteY75-29370" fmla="*/ 4300973 h 6858000"/>
              <a:gd name="connsiteX76-29371" fmla="*/ 5939320 w 6127689"/>
              <a:gd name="connsiteY76-29372" fmla="*/ 4340435 h 6858000"/>
              <a:gd name="connsiteX77-29373" fmla="*/ 5946705 w 6127689"/>
              <a:gd name="connsiteY77-29374" fmla="*/ 4428051 h 6858000"/>
              <a:gd name="connsiteX78-29375" fmla="*/ 5949261 w 6127689"/>
              <a:gd name="connsiteY78-29376" fmla="*/ 4449185 h 6858000"/>
              <a:gd name="connsiteX79-29377" fmla="*/ 5968960 w 6127689"/>
              <a:gd name="connsiteY79-29378" fmla="*/ 4482655 h 6858000"/>
              <a:gd name="connsiteX80-29379" fmla="*/ 5980106 w 6127689"/>
              <a:gd name="connsiteY80-29380" fmla="*/ 4585087 h 6858000"/>
              <a:gd name="connsiteX81-29381" fmla="*/ 5998138 w 6127689"/>
              <a:gd name="connsiteY81-29382" fmla="*/ 4697518 h 6858000"/>
              <a:gd name="connsiteX82-29383" fmla="*/ 6013516 w 6127689"/>
              <a:gd name="connsiteY82-29384" fmla="*/ 4786619 h 6858000"/>
              <a:gd name="connsiteX83-29385" fmla="*/ 6025404 w 6127689"/>
              <a:gd name="connsiteY83-29386" fmla="*/ 4858148 h 6858000"/>
              <a:gd name="connsiteX84-29387" fmla="*/ 6007749 w 6127689"/>
              <a:gd name="connsiteY84-29388" fmla="*/ 4964715 h 6858000"/>
              <a:gd name="connsiteX85-29389" fmla="*/ 6005269 w 6127689"/>
              <a:gd name="connsiteY85-29390" fmla="*/ 5150567 h 6858000"/>
              <a:gd name="connsiteX86-29391" fmla="*/ 6001127 w 6127689"/>
              <a:gd name="connsiteY86-29392" fmla="*/ 5164609 h 6858000"/>
              <a:gd name="connsiteX87-29393" fmla="*/ 5998514 w 6127689"/>
              <a:gd name="connsiteY87-29394" fmla="*/ 5189673 h 6858000"/>
              <a:gd name="connsiteX88-29395" fmla="*/ 6018409 w 6127689"/>
              <a:gd name="connsiteY88-29396" fmla="*/ 5227157 h 6858000"/>
              <a:gd name="connsiteX89-29397" fmla="*/ 6036748 w 6127689"/>
              <a:gd name="connsiteY89-29398" fmla="*/ 5322752 h 6858000"/>
              <a:gd name="connsiteX90-29399" fmla="*/ 6036943 w 6127689"/>
              <a:gd name="connsiteY90-29400" fmla="*/ 5329480 h 6858000"/>
              <a:gd name="connsiteX91-29401" fmla="*/ 6037677 w 6127689"/>
              <a:gd name="connsiteY91-29402" fmla="*/ 5354807 h 6858000"/>
              <a:gd name="connsiteX92-29403" fmla="*/ 6039728 w 6127689"/>
              <a:gd name="connsiteY92-29404" fmla="*/ 5359416 h 6858000"/>
              <a:gd name="connsiteX93-29405" fmla="*/ 6053435 w 6127689"/>
              <a:gd name="connsiteY93-29406" fmla="*/ 5387547 h 6858000"/>
              <a:gd name="connsiteX94-29407" fmla="*/ 6065933 w 6127689"/>
              <a:gd name="connsiteY94-29408" fmla="*/ 5443002 h 6858000"/>
              <a:gd name="connsiteX95-29409" fmla="*/ 6068640 w 6127689"/>
              <a:gd name="connsiteY95-29410" fmla="*/ 5474503 h 6858000"/>
              <a:gd name="connsiteX96-29411" fmla="*/ 6080922 w 6127689"/>
              <a:gd name="connsiteY96-29412" fmla="*/ 5561070 h 6858000"/>
              <a:gd name="connsiteX97-29413" fmla="*/ 6096949 w 6127689"/>
              <a:gd name="connsiteY97-29414" fmla="*/ 5648179 h 6858000"/>
              <a:gd name="connsiteX98-29415" fmla="*/ 6125703 w 6127689"/>
              <a:gd name="connsiteY98-29416" fmla="*/ 5692894 h 6858000"/>
              <a:gd name="connsiteX99-29417" fmla="*/ 6126670 w 6127689"/>
              <a:gd name="connsiteY99-29418" fmla="*/ 5697882 h 6858000"/>
              <a:gd name="connsiteX100-29419" fmla="*/ 6121353 w 6127689"/>
              <a:gd name="connsiteY100-29420" fmla="*/ 5721725 h 6858000"/>
              <a:gd name="connsiteX101-29421" fmla="*/ 6121607 w 6127689"/>
              <a:gd name="connsiteY101-29422" fmla="*/ 5721959 h 6858000"/>
              <a:gd name="connsiteX102-29423" fmla="*/ 6120262 w 6127689"/>
              <a:gd name="connsiteY102-29424" fmla="*/ 5728358 h 6858000"/>
              <a:gd name="connsiteX103-29425" fmla="*/ 6127024 w 6127689"/>
              <a:gd name="connsiteY103-29426" fmla="*/ 5786902 h 6858000"/>
              <a:gd name="connsiteX104-29427" fmla="*/ 6127519 w 6127689"/>
              <a:gd name="connsiteY104-29428" fmla="*/ 5865775 h 6858000"/>
              <a:gd name="connsiteX105-29429" fmla="*/ 6119217 w 6127689"/>
              <a:gd name="connsiteY105-29430" fmla="*/ 5888542 h 6858000"/>
              <a:gd name="connsiteX106-29431" fmla="*/ 6102493 w 6127689"/>
              <a:gd name="connsiteY106-29432" fmla="*/ 5928602 h 6858000"/>
              <a:gd name="connsiteX107-29433" fmla="*/ 6056863 w 6127689"/>
              <a:gd name="connsiteY107-29434" fmla="*/ 6000643 h 6858000"/>
              <a:gd name="connsiteX108-29435" fmla="*/ 6045436 w 6127689"/>
              <a:gd name="connsiteY108-29436" fmla="*/ 6124480 h 6858000"/>
              <a:gd name="connsiteX109-29437" fmla="*/ 6030489 w 6127689"/>
              <a:gd name="connsiteY109-29438" fmla="*/ 6317666 h 6858000"/>
              <a:gd name="connsiteX110-29439" fmla="*/ 6007492 w 6127689"/>
              <a:gd name="connsiteY110-29440" fmla="*/ 6440818 h 6858000"/>
              <a:gd name="connsiteX111-29441" fmla="*/ 6009467 w 6127689"/>
              <a:gd name="connsiteY111-29442" fmla="*/ 6487076 h 6858000"/>
              <a:gd name="connsiteX112-29443" fmla="*/ 5995064 w 6127689"/>
              <a:gd name="connsiteY112-29444" fmla="*/ 6540791 h 6858000"/>
              <a:gd name="connsiteX113-29445" fmla="*/ 5996309 w 6127689"/>
              <a:gd name="connsiteY113-29446" fmla="*/ 6543961 h 6858000"/>
              <a:gd name="connsiteX114-29447" fmla="*/ 5996048 w 6127689"/>
              <a:gd name="connsiteY114-29448" fmla="*/ 6555444 h 6858000"/>
              <a:gd name="connsiteX115-29449" fmla="*/ 6002524 w 6127689"/>
              <a:gd name="connsiteY115-29450" fmla="*/ 6560188 h 6858000"/>
              <a:gd name="connsiteX116-29451" fmla="*/ 6006823 w 6127689"/>
              <a:gd name="connsiteY116-29452" fmla="*/ 6578546 h 6858000"/>
              <a:gd name="connsiteX117-29453" fmla="*/ 6004510 w 6127689"/>
              <a:gd name="connsiteY117-29454" fmla="*/ 6599256 h 6858000"/>
              <a:gd name="connsiteX118-29455" fmla="*/ 5986207 w 6127689"/>
              <a:gd name="connsiteY118-29456" fmla="*/ 6695855 h 6858000"/>
              <a:gd name="connsiteX119-29457" fmla="*/ 5979428 w 6127689"/>
              <a:gd name="connsiteY119-29458" fmla="*/ 6754678 h 6858000"/>
              <a:gd name="connsiteX120-29459" fmla="*/ 5983398 w 6127689"/>
              <a:gd name="connsiteY120-29460" fmla="*/ 6778641 h 6858000"/>
              <a:gd name="connsiteX121-29461" fmla="*/ 5984543 w 6127689"/>
              <a:gd name="connsiteY121-29462" fmla="*/ 6811016 h 6858000"/>
              <a:gd name="connsiteX122-29463" fmla="*/ 5981802 w 6127689"/>
              <a:gd name="connsiteY122-29464" fmla="*/ 6838578 h 6858000"/>
              <a:gd name="connsiteX123-29465" fmla="*/ 5979671 w 6127689"/>
              <a:gd name="connsiteY123-29466" fmla="*/ 6858000 h 6858000"/>
              <a:gd name="connsiteX124-29467" fmla="*/ 0 w 6127689"/>
              <a:gd name="connsiteY124-29468" fmla="*/ 6858000 h 6858000"/>
              <a:gd name="connsiteX125-29469" fmla="*/ 0 w 6127689"/>
              <a:gd name="connsiteY125-29470" fmla="*/ 0 h 6858000"/>
              <a:gd name="connsiteX0-29471" fmla="*/ 0 w 6127519"/>
              <a:gd name="connsiteY0-29472" fmla="*/ 0 h 6858000"/>
              <a:gd name="connsiteX1-29473" fmla="*/ 4965888 w 6127519"/>
              <a:gd name="connsiteY1-29474" fmla="*/ 0 h 6858000"/>
              <a:gd name="connsiteX2-29475" fmla="*/ 4967767 w 6127519"/>
              <a:gd name="connsiteY2-29476" fmla="*/ 7930 h 6858000"/>
              <a:gd name="connsiteX3-29477" fmla="*/ 4979444 w 6127519"/>
              <a:gd name="connsiteY3-29478" fmla="*/ 43921 h 6858000"/>
              <a:gd name="connsiteX4-29479" fmla="*/ 5021173 w 6127519"/>
              <a:gd name="connsiteY4-29480" fmla="*/ 123738 h 6858000"/>
              <a:gd name="connsiteX5-29481" fmla="*/ 5075458 w 6127519"/>
              <a:gd name="connsiteY5-29482" fmla="*/ 264355 h 6858000"/>
              <a:gd name="connsiteX6-29483" fmla="*/ 5081175 w 6127519"/>
              <a:gd name="connsiteY6-29484" fmla="*/ 277448 h 6858000"/>
              <a:gd name="connsiteX7-29485" fmla="*/ 5097011 w 6127519"/>
              <a:gd name="connsiteY7-29486" fmla="*/ 355616 h 6858000"/>
              <a:gd name="connsiteX8-29487" fmla="*/ 5130982 w 6127519"/>
              <a:gd name="connsiteY8-29488" fmla="*/ 412030 h 6858000"/>
              <a:gd name="connsiteX9-29489" fmla="*/ 5153000 w 6127519"/>
              <a:gd name="connsiteY9-29490" fmla="*/ 507134 h 6858000"/>
              <a:gd name="connsiteX10-29491" fmla="*/ 5171282 w 6127519"/>
              <a:gd name="connsiteY10-29492" fmla="*/ 602071 h 6858000"/>
              <a:gd name="connsiteX11-29493" fmla="*/ 5176196 w 6127519"/>
              <a:gd name="connsiteY11-29494" fmla="*/ 636822 h 6858000"/>
              <a:gd name="connsiteX12-29495" fmla="*/ 5189051 w 6127519"/>
              <a:gd name="connsiteY12-29496" fmla="*/ 782518 h 6858000"/>
              <a:gd name="connsiteX13-29497" fmla="*/ 5210428 w 6127519"/>
              <a:gd name="connsiteY13-29498" fmla="*/ 815772 h 6858000"/>
              <a:gd name="connsiteX14-29499" fmla="*/ 5221088 w 6127519"/>
              <a:gd name="connsiteY14-29500" fmla="*/ 860193 h 6858000"/>
              <a:gd name="connsiteX15-29501" fmla="*/ 5230806 w 6127519"/>
              <a:gd name="connsiteY15-29502" fmla="*/ 961354 h 6858000"/>
              <a:gd name="connsiteX16-29503" fmla="*/ 5201018 w 6127519"/>
              <a:gd name="connsiteY16-29504" fmla="*/ 1095027 h 6858000"/>
              <a:gd name="connsiteX17-29505" fmla="*/ 5202153 w 6127519"/>
              <a:gd name="connsiteY17-29506" fmla="*/ 1133224 h 6858000"/>
              <a:gd name="connsiteX18-29507" fmla="*/ 5207370 w 6127519"/>
              <a:gd name="connsiteY18-29508" fmla="*/ 1138097 h 6858000"/>
              <a:gd name="connsiteX19-29509" fmla="*/ 5189234 w 6127519"/>
              <a:gd name="connsiteY19-29510" fmla="*/ 1193495 h 6858000"/>
              <a:gd name="connsiteX20-29511" fmla="*/ 5202769 w 6127519"/>
              <a:gd name="connsiteY20-29512" fmla="*/ 1269450 h 6858000"/>
              <a:gd name="connsiteX21-29513" fmla="*/ 5225968 w 6127519"/>
              <a:gd name="connsiteY21-29514" fmla="*/ 1357994 h 6858000"/>
              <a:gd name="connsiteX22-29515" fmla="*/ 5233819 w 6127519"/>
              <a:gd name="connsiteY22-29516" fmla="*/ 1380922 h 6858000"/>
              <a:gd name="connsiteX23-29517" fmla="*/ 5237226 w 6127519"/>
              <a:gd name="connsiteY23-29518" fmla="*/ 1441327 h 6858000"/>
              <a:gd name="connsiteX24-29519" fmla="*/ 5255653 w 6127519"/>
              <a:gd name="connsiteY24-29520" fmla="*/ 1524712 h 6858000"/>
              <a:gd name="connsiteX25-29521" fmla="*/ 5263491 w 6127519"/>
              <a:gd name="connsiteY25-29522" fmla="*/ 1642938 h 6858000"/>
              <a:gd name="connsiteX26-29523" fmla="*/ 5261314 w 6127519"/>
              <a:gd name="connsiteY26-29524" fmla="*/ 1689177 h 6858000"/>
              <a:gd name="connsiteX27-29525" fmla="*/ 5259788 w 6127519"/>
              <a:gd name="connsiteY27-29526" fmla="*/ 1768516 h 6858000"/>
              <a:gd name="connsiteX28-29527" fmla="*/ 5255696 w 6127519"/>
              <a:gd name="connsiteY28-29528" fmla="*/ 1953770 h 6858000"/>
              <a:gd name="connsiteX29-29529" fmla="*/ 5252592 w 6127519"/>
              <a:gd name="connsiteY29-29530" fmla="*/ 2092210 h 6858000"/>
              <a:gd name="connsiteX30-29531" fmla="*/ 5264303 w 6127519"/>
              <a:gd name="connsiteY30-29532" fmla="*/ 2225157 h 6858000"/>
              <a:gd name="connsiteX31-29533" fmla="*/ 5254949 w 6127519"/>
              <a:gd name="connsiteY31-29534" fmla="*/ 2236160 h 6858000"/>
              <a:gd name="connsiteX32-29535" fmla="*/ 5250104 w 6127519"/>
              <a:gd name="connsiteY32-29536" fmla="*/ 2249166 h 6858000"/>
              <a:gd name="connsiteX33-29537" fmla="*/ 5251214 w 6127519"/>
              <a:gd name="connsiteY33-29538" fmla="*/ 2250944 h 6858000"/>
              <a:gd name="connsiteX34-29539" fmla="*/ 5250644 w 6127519"/>
              <a:gd name="connsiteY34-29540" fmla="*/ 2266619 h 6858000"/>
              <a:gd name="connsiteX35-29541" fmla="*/ 5293877 w 6127519"/>
              <a:gd name="connsiteY35-29542" fmla="*/ 2368649 h 6858000"/>
              <a:gd name="connsiteX36-29543" fmla="*/ 5311338 w 6127519"/>
              <a:gd name="connsiteY36-29544" fmla="*/ 2404034 h 6858000"/>
              <a:gd name="connsiteX37-29545" fmla="*/ 5338366 w 6127519"/>
              <a:gd name="connsiteY37-29546" fmla="*/ 2465052 h 6858000"/>
              <a:gd name="connsiteX38-29547" fmla="*/ 5371263 w 6127519"/>
              <a:gd name="connsiteY38-29548" fmla="*/ 2586413 h 6858000"/>
              <a:gd name="connsiteX39-29549" fmla="*/ 5407503 w 6127519"/>
              <a:gd name="connsiteY39-29550" fmla="*/ 2786290 h 6858000"/>
              <a:gd name="connsiteX40-29551" fmla="*/ 5407356 w 6127519"/>
              <a:gd name="connsiteY40-29552" fmla="*/ 2787545 h 6858000"/>
              <a:gd name="connsiteX41-29553" fmla="*/ 5411130 w 6127519"/>
              <a:gd name="connsiteY41-29554" fmla="*/ 2788640 h 6858000"/>
              <a:gd name="connsiteX42-29555" fmla="*/ 5416439 w 6127519"/>
              <a:gd name="connsiteY42-29556" fmla="*/ 2805666 h 6858000"/>
              <a:gd name="connsiteX43-29557" fmla="*/ 5457023 w 6127519"/>
              <a:gd name="connsiteY43-29558" fmla="*/ 2858292 h 6858000"/>
              <a:gd name="connsiteX44-29559" fmla="*/ 5479298 w 6127519"/>
              <a:gd name="connsiteY44-29560" fmla="*/ 2947791 h 6858000"/>
              <a:gd name="connsiteX45-29561" fmla="*/ 5481770 w 6127519"/>
              <a:gd name="connsiteY45-29562" fmla="*/ 2951352 h 6858000"/>
              <a:gd name="connsiteX46-29563" fmla="*/ 5482045 w 6127519"/>
              <a:gd name="connsiteY46-29564" fmla="*/ 2984371 h 6858000"/>
              <a:gd name="connsiteX47-29565" fmla="*/ 5482415 w 6127519"/>
              <a:gd name="connsiteY47-29566" fmla="*/ 3004079 h 6858000"/>
              <a:gd name="connsiteX48-29567" fmla="*/ 5503944 w 6127519"/>
              <a:gd name="connsiteY48-29568" fmla="*/ 3123335 h 6858000"/>
              <a:gd name="connsiteX49-29569" fmla="*/ 5516007 w 6127519"/>
              <a:gd name="connsiteY49-29570" fmla="*/ 3258473 h 6858000"/>
              <a:gd name="connsiteX50-29571" fmla="*/ 5566839 w 6127519"/>
              <a:gd name="connsiteY50-29572" fmla="*/ 3345295 h 6858000"/>
              <a:gd name="connsiteX51-29573" fmla="*/ 5589758 w 6127519"/>
              <a:gd name="connsiteY51-29574" fmla="*/ 3506453 h 6858000"/>
              <a:gd name="connsiteX52-29575" fmla="*/ 5596144 w 6127519"/>
              <a:gd name="connsiteY52-29576" fmla="*/ 3534624 h 6858000"/>
              <a:gd name="connsiteX53-29577" fmla="*/ 5597750 w 6127519"/>
              <a:gd name="connsiteY53-29578" fmla="*/ 3534129 h 6858000"/>
              <a:gd name="connsiteX54-29579" fmla="*/ 5599700 w 6127519"/>
              <a:gd name="connsiteY54-29580" fmla="*/ 3547221 h 6858000"/>
              <a:gd name="connsiteX55-29581" fmla="*/ 5615031 w 6127519"/>
              <a:gd name="connsiteY55-29582" fmla="*/ 3557482 h 6858000"/>
              <a:gd name="connsiteX56-29583" fmla="*/ 5618377 w 6127519"/>
              <a:gd name="connsiteY56-29584" fmla="*/ 3588431 h 6858000"/>
              <a:gd name="connsiteX57-29585" fmla="*/ 5612155 w 6127519"/>
              <a:gd name="connsiteY57-29586" fmla="*/ 3589869 h 6858000"/>
              <a:gd name="connsiteX58-29587" fmla="*/ 5620843 w 6127519"/>
              <a:gd name="connsiteY58-29588" fmla="*/ 3606745 h 6858000"/>
              <a:gd name="connsiteX59-29589" fmla="*/ 5655472 w 6127519"/>
              <a:gd name="connsiteY59-29590" fmla="*/ 3678877 h 6858000"/>
              <a:gd name="connsiteX60-29591" fmla="*/ 5683015 w 6127519"/>
              <a:gd name="connsiteY60-29592" fmla="*/ 3762025 h 6858000"/>
              <a:gd name="connsiteX61-29593" fmla="*/ 5696643 w 6127519"/>
              <a:gd name="connsiteY61-29594" fmla="*/ 3773888 h 6858000"/>
              <a:gd name="connsiteX62-29595" fmla="*/ 5699203 w 6127519"/>
              <a:gd name="connsiteY62-29596" fmla="*/ 3775823 h 6858000"/>
              <a:gd name="connsiteX63-29597" fmla="*/ 5704824 w 6127519"/>
              <a:gd name="connsiteY63-29598" fmla="*/ 3785966 h 6858000"/>
              <a:gd name="connsiteX64-29599" fmla="*/ 5733539 w 6127519"/>
              <a:gd name="connsiteY64-29600" fmla="*/ 3818457 h 6858000"/>
              <a:gd name="connsiteX65-29601" fmla="*/ 5768491 w 6127519"/>
              <a:gd name="connsiteY65-29602" fmla="*/ 3914399 h 6858000"/>
              <a:gd name="connsiteX66-29603" fmla="*/ 5793123 w 6127519"/>
              <a:gd name="connsiteY66-29604" fmla="*/ 3969952 h 6858000"/>
              <a:gd name="connsiteX67-29605" fmla="*/ 5808321 w 6127519"/>
              <a:gd name="connsiteY67-29606" fmla="*/ 3988153 h 6858000"/>
              <a:gd name="connsiteX68-29607" fmla="*/ 5825621 w 6127519"/>
              <a:gd name="connsiteY68-29608" fmla="*/ 4015525 h 6858000"/>
              <a:gd name="connsiteX69-29609" fmla="*/ 5860672 w 6127519"/>
              <a:gd name="connsiteY69-29610" fmla="*/ 4061579 h 6858000"/>
              <a:gd name="connsiteX70-29611" fmla="*/ 5872173 w 6127519"/>
              <a:gd name="connsiteY70-29612" fmla="*/ 4088497 h 6858000"/>
              <a:gd name="connsiteX71-29613" fmla="*/ 5894095 w 6127519"/>
              <a:gd name="connsiteY71-29614" fmla="*/ 4128857 h 6858000"/>
              <a:gd name="connsiteX72-29615" fmla="*/ 5903513 w 6127519"/>
              <a:gd name="connsiteY72-29616" fmla="*/ 4187661 h 6858000"/>
              <a:gd name="connsiteX73-29617" fmla="*/ 5917114 w 6127519"/>
              <a:gd name="connsiteY73-29618" fmla="*/ 4213096 h 6858000"/>
              <a:gd name="connsiteX74-29619" fmla="*/ 5924233 w 6127519"/>
              <a:gd name="connsiteY74-29620" fmla="*/ 4242060 h 6858000"/>
              <a:gd name="connsiteX75-29621" fmla="*/ 5928910 w 6127519"/>
              <a:gd name="connsiteY75-29622" fmla="*/ 4300973 h 6858000"/>
              <a:gd name="connsiteX76-29623" fmla="*/ 5939320 w 6127519"/>
              <a:gd name="connsiteY76-29624" fmla="*/ 4340435 h 6858000"/>
              <a:gd name="connsiteX77-29625" fmla="*/ 5946705 w 6127519"/>
              <a:gd name="connsiteY77-29626" fmla="*/ 4428051 h 6858000"/>
              <a:gd name="connsiteX78-29627" fmla="*/ 5949261 w 6127519"/>
              <a:gd name="connsiteY78-29628" fmla="*/ 4449185 h 6858000"/>
              <a:gd name="connsiteX79-29629" fmla="*/ 5968960 w 6127519"/>
              <a:gd name="connsiteY79-29630" fmla="*/ 4482655 h 6858000"/>
              <a:gd name="connsiteX80-29631" fmla="*/ 5980106 w 6127519"/>
              <a:gd name="connsiteY80-29632" fmla="*/ 4585087 h 6858000"/>
              <a:gd name="connsiteX81-29633" fmla="*/ 5998138 w 6127519"/>
              <a:gd name="connsiteY81-29634" fmla="*/ 4697518 h 6858000"/>
              <a:gd name="connsiteX82-29635" fmla="*/ 6013516 w 6127519"/>
              <a:gd name="connsiteY82-29636" fmla="*/ 4786619 h 6858000"/>
              <a:gd name="connsiteX83-29637" fmla="*/ 6025404 w 6127519"/>
              <a:gd name="connsiteY83-29638" fmla="*/ 4858148 h 6858000"/>
              <a:gd name="connsiteX84-29639" fmla="*/ 6007749 w 6127519"/>
              <a:gd name="connsiteY84-29640" fmla="*/ 4964715 h 6858000"/>
              <a:gd name="connsiteX85-29641" fmla="*/ 6005269 w 6127519"/>
              <a:gd name="connsiteY85-29642" fmla="*/ 5150567 h 6858000"/>
              <a:gd name="connsiteX86-29643" fmla="*/ 6001127 w 6127519"/>
              <a:gd name="connsiteY86-29644" fmla="*/ 5164609 h 6858000"/>
              <a:gd name="connsiteX87-29645" fmla="*/ 5998514 w 6127519"/>
              <a:gd name="connsiteY87-29646" fmla="*/ 5189673 h 6858000"/>
              <a:gd name="connsiteX88-29647" fmla="*/ 6018409 w 6127519"/>
              <a:gd name="connsiteY88-29648" fmla="*/ 5227157 h 6858000"/>
              <a:gd name="connsiteX89-29649" fmla="*/ 6036748 w 6127519"/>
              <a:gd name="connsiteY89-29650" fmla="*/ 5322752 h 6858000"/>
              <a:gd name="connsiteX90-29651" fmla="*/ 6036943 w 6127519"/>
              <a:gd name="connsiteY90-29652" fmla="*/ 5329480 h 6858000"/>
              <a:gd name="connsiteX91-29653" fmla="*/ 6037677 w 6127519"/>
              <a:gd name="connsiteY91-29654" fmla="*/ 5354807 h 6858000"/>
              <a:gd name="connsiteX92-29655" fmla="*/ 6039728 w 6127519"/>
              <a:gd name="connsiteY92-29656" fmla="*/ 5359416 h 6858000"/>
              <a:gd name="connsiteX93-29657" fmla="*/ 6053435 w 6127519"/>
              <a:gd name="connsiteY93-29658" fmla="*/ 5387547 h 6858000"/>
              <a:gd name="connsiteX94-29659" fmla="*/ 6065933 w 6127519"/>
              <a:gd name="connsiteY94-29660" fmla="*/ 5443002 h 6858000"/>
              <a:gd name="connsiteX95-29661" fmla="*/ 6068640 w 6127519"/>
              <a:gd name="connsiteY95-29662" fmla="*/ 5474503 h 6858000"/>
              <a:gd name="connsiteX96-29663" fmla="*/ 6080922 w 6127519"/>
              <a:gd name="connsiteY96-29664" fmla="*/ 5561070 h 6858000"/>
              <a:gd name="connsiteX97-29665" fmla="*/ 6096949 w 6127519"/>
              <a:gd name="connsiteY97-29666" fmla="*/ 5648179 h 6858000"/>
              <a:gd name="connsiteX98-29667" fmla="*/ 6125703 w 6127519"/>
              <a:gd name="connsiteY98-29668" fmla="*/ 5692894 h 6858000"/>
              <a:gd name="connsiteX99-29669" fmla="*/ 6126670 w 6127519"/>
              <a:gd name="connsiteY99-29670" fmla="*/ 5697882 h 6858000"/>
              <a:gd name="connsiteX100-29671" fmla="*/ 6121353 w 6127519"/>
              <a:gd name="connsiteY100-29672" fmla="*/ 5721725 h 6858000"/>
              <a:gd name="connsiteX101-29673" fmla="*/ 6121607 w 6127519"/>
              <a:gd name="connsiteY101-29674" fmla="*/ 5721959 h 6858000"/>
              <a:gd name="connsiteX102-29675" fmla="*/ 6127024 w 6127519"/>
              <a:gd name="connsiteY102-29676" fmla="*/ 5786902 h 6858000"/>
              <a:gd name="connsiteX103-29677" fmla="*/ 6127519 w 6127519"/>
              <a:gd name="connsiteY103-29678" fmla="*/ 5865775 h 6858000"/>
              <a:gd name="connsiteX104-29679" fmla="*/ 6119217 w 6127519"/>
              <a:gd name="connsiteY104-29680" fmla="*/ 5888542 h 6858000"/>
              <a:gd name="connsiteX105-29681" fmla="*/ 6102493 w 6127519"/>
              <a:gd name="connsiteY105-29682" fmla="*/ 5928602 h 6858000"/>
              <a:gd name="connsiteX106-29683" fmla="*/ 6056863 w 6127519"/>
              <a:gd name="connsiteY106-29684" fmla="*/ 6000643 h 6858000"/>
              <a:gd name="connsiteX107-29685" fmla="*/ 6045436 w 6127519"/>
              <a:gd name="connsiteY107-29686" fmla="*/ 6124480 h 6858000"/>
              <a:gd name="connsiteX108-29687" fmla="*/ 6030489 w 6127519"/>
              <a:gd name="connsiteY108-29688" fmla="*/ 6317666 h 6858000"/>
              <a:gd name="connsiteX109-29689" fmla="*/ 6007492 w 6127519"/>
              <a:gd name="connsiteY109-29690" fmla="*/ 6440818 h 6858000"/>
              <a:gd name="connsiteX110-29691" fmla="*/ 6009467 w 6127519"/>
              <a:gd name="connsiteY110-29692" fmla="*/ 6487076 h 6858000"/>
              <a:gd name="connsiteX111-29693" fmla="*/ 5995064 w 6127519"/>
              <a:gd name="connsiteY111-29694" fmla="*/ 6540791 h 6858000"/>
              <a:gd name="connsiteX112-29695" fmla="*/ 5996309 w 6127519"/>
              <a:gd name="connsiteY112-29696" fmla="*/ 6543961 h 6858000"/>
              <a:gd name="connsiteX113-29697" fmla="*/ 5996048 w 6127519"/>
              <a:gd name="connsiteY113-29698" fmla="*/ 6555444 h 6858000"/>
              <a:gd name="connsiteX114-29699" fmla="*/ 6002524 w 6127519"/>
              <a:gd name="connsiteY114-29700" fmla="*/ 6560188 h 6858000"/>
              <a:gd name="connsiteX115-29701" fmla="*/ 6006823 w 6127519"/>
              <a:gd name="connsiteY115-29702" fmla="*/ 6578546 h 6858000"/>
              <a:gd name="connsiteX116-29703" fmla="*/ 6004510 w 6127519"/>
              <a:gd name="connsiteY116-29704" fmla="*/ 6599256 h 6858000"/>
              <a:gd name="connsiteX117-29705" fmla="*/ 5986207 w 6127519"/>
              <a:gd name="connsiteY117-29706" fmla="*/ 6695855 h 6858000"/>
              <a:gd name="connsiteX118-29707" fmla="*/ 5979428 w 6127519"/>
              <a:gd name="connsiteY118-29708" fmla="*/ 6754678 h 6858000"/>
              <a:gd name="connsiteX119-29709" fmla="*/ 5983398 w 6127519"/>
              <a:gd name="connsiteY119-29710" fmla="*/ 6778641 h 6858000"/>
              <a:gd name="connsiteX120-29711" fmla="*/ 5984543 w 6127519"/>
              <a:gd name="connsiteY120-29712" fmla="*/ 6811016 h 6858000"/>
              <a:gd name="connsiteX121-29713" fmla="*/ 5981802 w 6127519"/>
              <a:gd name="connsiteY121-29714" fmla="*/ 6838578 h 6858000"/>
              <a:gd name="connsiteX122-29715" fmla="*/ 5979671 w 6127519"/>
              <a:gd name="connsiteY122-29716" fmla="*/ 6858000 h 6858000"/>
              <a:gd name="connsiteX123-29717" fmla="*/ 0 w 6127519"/>
              <a:gd name="connsiteY123-29718" fmla="*/ 6858000 h 6858000"/>
              <a:gd name="connsiteX124-29719" fmla="*/ 0 w 6127519"/>
              <a:gd name="connsiteY124-29720" fmla="*/ 0 h 6858000"/>
              <a:gd name="connsiteX0-29721" fmla="*/ 0 w 6127519"/>
              <a:gd name="connsiteY0-29722" fmla="*/ 0 h 6858000"/>
              <a:gd name="connsiteX1-29723" fmla="*/ 4965888 w 6127519"/>
              <a:gd name="connsiteY1-29724" fmla="*/ 0 h 6858000"/>
              <a:gd name="connsiteX2-29725" fmla="*/ 4967767 w 6127519"/>
              <a:gd name="connsiteY2-29726" fmla="*/ 7930 h 6858000"/>
              <a:gd name="connsiteX3-29727" fmla="*/ 4979444 w 6127519"/>
              <a:gd name="connsiteY3-29728" fmla="*/ 43921 h 6858000"/>
              <a:gd name="connsiteX4-29729" fmla="*/ 5021173 w 6127519"/>
              <a:gd name="connsiteY4-29730" fmla="*/ 123738 h 6858000"/>
              <a:gd name="connsiteX5-29731" fmla="*/ 5075458 w 6127519"/>
              <a:gd name="connsiteY5-29732" fmla="*/ 264355 h 6858000"/>
              <a:gd name="connsiteX6-29733" fmla="*/ 5081175 w 6127519"/>
              <a:gd name="connsiteY6-29734" fmla="*/ 277448 h 6858000"/>
              <a:gd name="connsiteX7-29735" fmla="*/ 5097011 w 6127519"/>
              <a:gd name="connsiteY7-29736" fmla="*/ 355616 h 6858000"/>
              <a:gd name="connsiteX8-29737" fmla="*/ 5130982 w 6127519"/>
              <a:gd name="connsiteY8-29738" fmla="*/ 412030 h 6858000"/>
              <a:gd name="connsiteX9-29739" fmla="*/ 5153000 w 6127519"/>
              <a:gd name="connsiteY9-29740" fmla="*/ 507134 h 6858000"/>
              <a:gd name="connsiteX10-29741" fmla="*/ 5171282 w 6127519"/>
              <a:gd name="connsiteY10-29742" fmla="*/ 602071 h 6858000"/>
              <a:gd name="connsiteX11-29743" fmla="*/ 5176196 w 6127519"/>
              <a:gd name="connsiteY11-29744" fmla="*/ 636822 h 6858000"/>
              <a:gd name="connsiteX12-29745" fmla="*/ 5189051 w 6127519"/>
              <a:gd name="connsiteY12-29746" fmla="*/ 782518 h 6858000"/>
              <a:gd name="connsiteX13-29747" fmla="*/ 5210428 w 6127519"/>
              <a:gd name="connsiteY13-29748" fmla="*/ 815772 h 6858000"/>
              <a:gd name="connsiteX14-29749" fmla="*/ 5221088 w 6127519"/>
              <a:gd name="connsiteY14-29750" fmla="*/ 860193 h 6858000"/>
              <a:gd name="connsiteX15-29751" fmla="*/ 5230806 w 6127519"/>
              <a:gd name="connsiteY15-29752" fmla="*/ 961354 h 6858000"/>
              <a:gd name="connsiteX16-29753" fmla="*/ 5201018 w 6127519"/>
              <a:gd name="connsiteY16-29754" fmla="*/ 1095027 h 6858000"/>
              <a:gd name="connsiteX17-29755" fmla="*/ 5202153 w 6127519"/>
              <a:gd name="connsiteY17-29756" fmla="*/ 1133224 h 6858000"/>
              <a:gd name="connsiteX18-29757" fmla="*/ 5207370 w 6127519"/>
              <a:gd name="connsiteY18-29758" fmla="*/ 1138097 h 6858000"/>
              <a:gd name="connsiteX19-29759" fmla="*/ 5189234 w 6127519"/>
              <a:gd name="connsiteY19-29760" fmla="*/ 1193495 h 6858000"/>
              <a:gd name="connsiteX20-29761" fmla="*/ 5202769 w 6127519"/>
              <a:gd name="connsiteY20-29762" fmla="*/ 1269450 h 6858000"/>
              <a:gd name="connsiteX21-29763" fmla="*/ 5225968 w 6127519"/>
              <a:gd name="connsiteY21-29764" fmla="*/ 1357994 h 6858000"/>
              <a:gd name="connsiteX22-29765" fmla="*/ 5233819 w 6127519"/>
              <a:gd name="connsiteY22-29766" fmla="*/ 1380922 h 6858000"/>
              <a:gd name="connsiteX23-29767" fmla="*/ 5237226 w 6127519"/>
              <a:gd name="connsiteY23-29768" fmla="*/ 1441327 h 6858000"/>
              <a:gd name="connsiteX24-29769" fmla="*/ 5255653 w 6127519"/>
              <a:gd name="connsiteY24-29770" fmla="*/ 1524712 h 6858000"/>
              <a:gd name="connsiteX25-29771" fmla="*/ 5263491 w 6127519"/>
              <a:gd name="connsiteY25-29772" fmla="*/ 1642938 h 6858000"/>
              <a:gd name="connsiteX26-29773" fmla="*/ 5261314 w 6127519"/>
              <a:gd name="connsiteY26-29774" fmla="*/ 1689177 h 6858000"/>
              <a:gd name="connsiteX27-29775" fmla="*/ 5259788 w 6127519"/>
              <a:gd name="connsiteY27-29776" fmla="*/ 1768516 h 6858000"/>
              <a:gd name="connsiteX28-29777" fmla="*/ 5255696 w 6127519"/>
              <a:gd name="connsiteY28-29778" fmla="*/ 1953770 h 6858000"/>
              <a:gd name="connsiteX29-29779" fmla="*/ 5252592 w 6127519"/>
              <a:gd name="connsiteY29-29780" fmla="*/ 2092210 h 6858000"/>
              <a:gd name="connsiteX30-29781" fmla="*/ 5264303 w 6127519"/>
              <a:gd name="connsiteY30-29782" fmla="*/ 2225157 h 6858000"/>
              <a:gd name="connsiteX31-29783" fmla="*/ 5254949 w 6127519"/>
              <a:gd name="connsiteY31-29784" fmla="*/ 2236160 h 6858000"/>
              <a:gd name="connsiteX32-29785" fmla="*/ 5250104 w 6127519"/>
              <a:gd name="connsiteY32-29786" fmla="*/ 2249166 h 6858000"/>
              <a:gd name="connsiteX33-29787" fmla="*/ 5251214 w 6127519"/>
              <a:gd name="connsiteY33-29788" fmla="*/ 2250944 h 6858000"/>
              <a:gd name="connsiteX34-29789" fmla="*/ 5250644 w 6127519"/>
              <a:gd name="connsiteY34-29790" fmla="*/ 2266619 h 6858000"/>
              <a:gd name="connsiteX35-29791" fmla="*/ 5293877 w 6127519"/>
              <a:gd name="connsiteY35-29792" fmla="*/ 2368649 h 6858000"/>
              <a:gd name="connsiteX36-29793" fmla="*/ 5311338 w 6127519"/>
              <a:gd name="connsiteY36-29794" fmla="*/ 2404034 h 6858000"/>
              <a:gd name="connsiteX37-29795" fmla="*/ 5338366 w 6127519"/>
              <a:gd name="connsiteY37-29796" fmla="*/ 2465052 h 6858000"/>
              <a:gd name="connsiteX38-29797" fmla="*/ 5371263 w 6127519"/>
              <a:gd name="connsiteY38-29798" fmla="*/ 2586413 h 6858000"/>
              <a:gd name="connsiteX39-29799" fmla="*/ 5407503 w 6127519"/>
              <a:gd name="connsiteY39-29800" fmla="*/ 2786290 h 6858000"/>
              <a:gd name="connsiteX40-29801" fmla="*/ 5407356 w 6127519"/>
              <a:gd name="connsiteY40-29802" fmla="*/ 2787545 h 6858000"/>
              <a:gd name="connsiteX41-29803" fmla="*/ 5411130 w 6127519"/>
              <a:gd name="connsiteY41-29804" fmla="*/ 2788640 h 6858000"/>
              <a:gd name="connsiteX42-29805" fmla="*/ 5416439 w 6127519"/>
              <a:gd name="connsiteY42-29806" fmla="*/ 2805666 h 6858000"/>
              <a:gd name="connsiteX43-29807" fmla="*/ 5457023 w 6127519"/>
              <a:gd name="connsiteY43-29808" fmla="*/ 2858292 h 6858000"/>
              <a:gd name="connsiteX44-29809" fmla="*/ 5479298 w 6127519"/>
              <a:gd name="connsiteY44-29810" fmla="*/ 2947791 h 6858000"/>
              <a:gd name="connsiteX45-29811" fmla="*/ 5481770 w 6127519"/>
              <a:gd name="connsiteY45-29812" fmla="*/ 2951352 h 6858000"/>
              <a:gd name="connsiteX46-29813" fmla="*/ 5482045 w 6127519"/>
              <a:gd name="connsiteY46-29814" fmla="*/ 2984371 h 6858000"/>
              <a:gd name="connsiteX47-29815" fmla="*/ 5482415 w 6127519"/>
              <a:gd name="connsiteY47-29816" fmla="*/ 3004079 h 6858000"/>
              <a:gd name="connsiteX48-29817" fmla="*/ 5503944 w 6127519"/>
              <a:gd name="connsiteY48-29818" fmla="*/ 3123335 h 6858000"/>
              <a:gd name="connsiteX49-29819" fmla="*/ 5516007 w 6127519"/>
              <a:gd name="connsiteY49-29820" fmla="*/ 3258473 h 6858000"/>
              <a:gd name="connsiteX50-29821" fmla="*/ 5566839 w 6127519"/>
              <a:gd name="connsiteY50-29822" fmla="*/ 3345295 h 6858000"/>
              <a:gd name="connsiteX51-29823" fmla="*/ 5589758 w 6127519"/>
              <a:gd name="connsiteY51-29824" fmla="*/ 3506453 h 6858000"/>
              <a:gd name="connsiteX52-29825" fmla="*/ 5596144 w 6127519"/>
              <a:gd name="connsiteY52-29826" fmla="*/ 3534624 h 6858000"/>
              <a:gd name="connsiteX53-29827" fmla="*/ 5597750 w 6127519"/>
              <a:gd name="connsiteY53-29828" fmla="*/ 3534129 h 6858000"/>
              <a:gd name="connsiteX54-29829" fmla="*/ 5599700 w 6127519"/>
              <a:gd name="connsiteY54-29830" fmla="*/ 3547221 h 6858000"/>
              <a:gd name="connsiteX55-29831" fmla="*/ 5615031 w 6127519"/>
              <a:gd name="connsiteY55-29832" fmla="*/ 3557482 h 6858000"/>
              <a:gd name="connsiteX56-29833" fmla="*/ 5618377 w 6127519"/>
              <a:gd name="connsiteY56-29834" fmla="*/ 3588431 h 6858000"/>
              <a:gd name="connsiteX57-29835" fmla="*/ 5612155 w 6127519"/>
              <a:gd name="connsiteY57-29836" fmla="*/ 3589869 h 6858000"/>
              <a:gd name="connsiteX58-29837" fmla="*/ 5620843 w 6127519"/>
              <a:gd name="connsiteY58-29838" fmla="*/ 3606745 h 6858000"/>
              <a:gd name="connsiteX59-29839" fmla="*/ 5655472 w 6127519"/>
              <a:gd name="connsiteY59-29840" fmla="*/ 3678877 h 6858000"/>
              <a:gd name="connsiteX60-29841" fmla="*/ 5683015 w 6127519"/>
              <a:gd name="connsiteY60-29842" fmla="*/ 3762025 h 6858000"/>
              <a:gd name="connsiteX61-29843" fmla="*/ 5696643 w 6127519"/>
              <a:gd name="connsiteY61-29844" fmla="*/ 3773888 h 6858000"/>
              <a:gd name="connsiteX62-29845" fmla="*/ 5699203 w 6127519"/>
              <a:gd name="connsiteY62-29846" fmla="*/ 3775823 h 6858000"/>
              <a:gd name="connsiteX63-29847" fmla="*/ 5704824 w 6127519"/>
              <a:gd name="connsiteY63-29848" fmla="*/ 3785966 h 6858000"/>
              <a:gd name="connsiteX64-29849" fmla="*/ 5733539 w 6127519"/>
              <a:gd name="connsiteY64-29850" fmla="*/ 3818457 h 6858000"/>
              <a:gd name="connsiteX65-29851" fmla="*/ 5768491 w 6127519"/>
              <a:gd name="connsiteY65-29852" fmla="*/ 3914399 h 6858000"/>
              <a:gd name="connsiteX66-29853" fmla="*/ 5793123 w 6127519"/>
              <a:gd name="connsiteY66-29854" fmla="*/ 3969952 h 6858000"/>
              <a:gd name="connsiteX67-29855" fmla="*/ 5808321 w 6127519"/>
              <a:gd name="connsiteY67-29856" fmla="*/ 3988153 h 6858000"/>
              <a:gd name="connsiteX68-29857" fmla="*/ 5825621 w 6127519"/>
              <a:gd name="connsiteY68-29858" fmla="*/ 4015525 h 6858000"/>
              <a:gd name="connsiteX69-29859" fmla="*/ 5860672 w 6127519"/>
              <a:gd name="connsiteY69-29860" fmla="*/ 4061579 h 6858000"/>
              <a:gd name="connsiteX70-29861" fmla="*/ 5872173 w 6127519"/>
              <a:gd name="connsiteY70-29862" fmla="*/ 4088497 h 6858000"/>
              <a:gd name="connsiteX71-29863" fmla="*/ 5894095 w 6127519"/>
              <a:gd name="connsiteY71-29864" fmla="*/ 4128857 h 6858000"/>
              <a:gd name="connsiteX72-29865" fmla="*/ 5903513 w 6127519"/>
              <a:gd name="connsiteY72-29866" fmla="*/ 4187661 h 6858000"/>
              <a:gd name="connsiteX73-29867" fmla="*/ 5917114 w 6127519"/>
              <a:gd name="connsiteY73-29868" fmla="*/ 4213096 h 6858000"/>
              <a:gd name="connsiteX74-29869" fmla="*/ 5924233 w 6127519"/>
              <a:gd name="connsiteY74-29870" fmla="*/ 4242060 h 6858000"/>
              <a:gd name="connsiteX75-29871" fmla="*/ 5928910 w 6127519"/>
              <a:gd name="connsiteY75-29872" fmla="*/ 4300973 h 6858000"/>
              <a:gd name="connsiteX76-29873" fmla="*/ 5939320 w 6127519"/>
              <a:gd name="connsiteY76-29874" fmla="*/ 4340435 h 6858000"/>
              <a:gd name="connsiteX77-29875" fmla="*/ 5946705 w 6127519"/>
              <a:gd name="connsiteY77-29876" fmla="*/ 4428051 h 6858000"/>
              <a:gd name="connsiteX78-29877" fmla="*/ 5949261 w 6127519"/>
              <a:gd name="connsiteY78-29878" fmla="*/ 4449185 h 6858000"/>
              <a:gd name="connsiteX79-29879" fmla="*/ 5968960 w 6127519"/>
              <a:gd name="connsiteY79-29880" fmla="*/ 4482655 h 6858000"/>
              <a:gd name="connsiteX80-29881" fmla="*/ 5980106 w 6127519"/>
              <a:gd name="connsiteY80-29882" fmla="*/ 4585087 h 6858000"/>
              <a:gd name="connsiteX81-29883" fmla="*/ 5998138 w 6127519"/>
              <a:gd name="connsiteY81-29884" fmla="*/ 4697518 h 6858000"/>
              <a:gd name="connsiteX82-29885" fmla="*/ 6013516 w 6127519"/>
              <a:gd name="connsiteY82-29886" fmla="*/ 4786619 h 6858000"/>
              <a:gd name="connsiteX83-29887" fmla="*/ 6025404 w 6127519"/>
              <a:gd name="connsiteY83-29888" fmla="*/ 4858148 h 6858000"/>
              <a:gd name="connsiteX84-29889" fmla="*/ 6007749 w 6127519"/>
              <a:gd name="connsiteY84-29890" fmla="*/ 4964715 h 6858000"/>
              <a:gd name="connsiteX85-29891" fmla="*/ 6005269 w 6127519"/>
              <a:gd name="connsiteY85-29892" fmla="*/ 5150567 h 6858000"/>
              <a:gd name="connsiteX86-29893" fmla="*/ 6001127 w 6127519"/>
              <a:gd name="connsiteY86-29894" fmla="*/ 5164609 h 6858000"/>
              <a:gd name="connsiteX87-29895" fmla="*/ 5998514 w 6127519"/>
              <a:gd name="connsiteY87-29896" fmla="*/ 5189673 h 6858000"/>
              <a:gd name="connsiteX88-29897" fmla="*/ 6018409 w 6127519"/>
              <a:gd name="connsiteY88-29898" fmla="*/ 5227157 h 6858000"/>
              <a:gd name="connsiteX89-29899" fmla="*/ 6036748 w 6127519"/>
              <a:gd name="connsiteY89-29900" fmla="*/ 5322752 h 6858000"/>
              <a:gd name="connsiteX90-29901" fmla="*/ 6036943 w 6127519"/>
              <a:gd name="connsiteY90-29902" fmla="*/ 5329480 h 6858000"/>
              <a:gd name="connsiteX91-29903" fmla="*/ 6037677 w 6127519"/>
              <a:gd name="connsiteY91-29904" fmla="*/ 5354807 h 6858000"/>
              <a:gd name="connsiteX92-29905" fmla="*/ 6039728 w 6127519"/>
              <a:gd name="connsiteY92-29906" fmla="*/ 5359416 h 6858000"/>
              <a:gd name="connsiteX93-29907" fmla="*/ 6053435 w 6127519"/>
              <a:gd name="connsiteY93-29908" fmla="*/ 5387547 h 6858000"/>
              <a:gd name="connsiteX94-29909" fmla="*/ 6065933 w 6127519"/>
              <a:gd name="connsiteY94-29910" fmla="*/ 5443002 h 6858000"/>
              <a:gd name="connsiteX95-29911" fmla="*/ 6068640 w 6127519"/>
              <a:gd name="connsiteY95-29912" fmla="*/ 5474503 h 6858000"/>
              <a:gd name="connsiteX96-29913" fmla="*/ 6080922 w 6127519"/>
              <a:gd name="connsiteY96-29914" fmla="*/ 5561070 h 6858000"/>
              <a:gd name="connsiteX97-29915" fmla="*/ 6096949 w 6127519"/>
              <a:gd name="connsiteY97-29916" fmla="*/ 5648179 h 6858000"/>
              <a:gd name="connsiteX98-29917" fmla="*/ 6125703 w 6127519"/>
              <a:gd name="connsiteY98-29918" fmla="*/ 5692894 h 6858000"/>
              <a:gd name="connsiteX99-29919" fmla="*/ 6121353 w 6127519"/>
              <a:gd name="connsiteY99-29920" fmla="*/ 5721725 h 6858000"/>
              <a:gd name="connsiteX100-29921" fmla="*/ 6121607 w 6127519"/>
              <a:gd name="connsiteY100-29922" fmla="*/ 5721959 h 6858000"/>
              <a:gd name="connsiteX101-29923" fmla="*/ 6127024 w 6127519"/>
              <a:gd name="connsiteY101-29924" fmla="*/ 5786902 h 6858000"/>
              <a:gd name="connsiteX102-29925" fmla="*/ 6127519 w 6127519"/>
              <a:gd name="connsiteY102-29926" fmla="*/ 5865775 h 6858000"/>
              <a:gd name="connsiteX103-29927" fmla="*/ 6119217 w 6127519"/>
              <a:gd name="connsiteY103-29928" fmla="*/ 5888542 h 6858000"/>
              <a:gd name="connsiteX104-29929" fmla="*/ 6102493 w 6127519"/>
              <a:gd name="connsiteY104-29930" fmla="*/ 5928602 h 6858000"/>
              <a:gd name="connsiteX105-29931" fmla="*/ 6056863 w 6127519"/>
              <a:gd name="connsiteY105-29932" fmla="*/ 6000643 h 6858000"/>
              <a:gd name="connsiteX106-29933" fmla="*/ 6045436 w 6127519"/>
              <a:gd name="connsiteY106-29934" fmla="*/ 6124480 h 6858000"/>
              <a:gd name="connsiteX107-29935" fmla="*/ 6030489 w 6127519"/>
              <a:gd name="connsiteY107-29936" fmla="*/ 6317666 h 6858000"/>
              <a:gd name="connsiteX108-29937" fmla="*/ 6007492 w 6127519"/>
              <a:gd name="connsiteY108-29938" fmla="*/ 6440818 h 6858000"/>
              <a:gd name="connsiteX109-29939" fmla="*/ 6009467 w 6127519"/>
              <a:gd name="connsiteY109-29940" fmla="*/ 6487076 h 6858000"/>
              <a:gd name="connsiteX110-29941" fmla="*/ 5995064 w 6127519"/>
              <a:gd name="connsiteY110-29942" fmla="*/ 6540791 h 6858000"/>
              <a:gd name="connsiteX111-29943" fmla="*/ 5996309 w 6127519"/>
              <a:gd name="connsiteY111-29944" fmla="*/ 6543961 h 6858000"/>
              <a:gd name="connsiteX112-29945" fmla="*/ 5996048 w 6127519"/>
              <a:gd name="connsiteY112-29946" fmla="*/ 6555444 h 6858000"/>
              <a:gd name="connsiteX113-29947" fmla="*/ 6002524 w 6127519"/>
              <a:gd name="connsiteY113-29948" fmla="*/ 6560188 h 6858000"/>
              <a:gd name="connsiteX114-29949" fmla="*/ 6006823 w 6127519"/>
              <a:gd name="connsiteY114-29950" fmla="*/ 6578546 h 6858000"/>
              <a:gd name="connsiteX115-29951" fmla="*/ 6004510 w 6127519"/>
              <a:gd name="connsiteY115-29952" fmla="*/ 6599256 h 6858000"/>
              <a:gd name="connsiteX116-29953" fmla="*/ 5986207 w 6127519"/>
              <a:gd name="connsiteY116-29954" fmla="*/ 6695855 h 6858000"/>
              <a:gd name="connsiteX117-29955" fmla="*/ 5979428 w 6127519"/>
              <a:gd name="connsiteY117-29956" fmla="*/ 6754678 h 6858000"/>
              <a:gd name="connsiteX118-29957" fmla="*/ 5983398 w 6127519"/>
              <a:gd name="connsiteY118-29958" fmla="*/ 6778641 h 6858000"/>
              <a:gd name="connsiteX119-29959" fmla="*/ 5984543 w 6127519"/>
              <a:gd name="connsiteY119-29960" fmla="*/ 6811016 h 6858000"/>
              <a:gd name="connsiteX120-29961" fmla="*/ 5981802 w 6127519"/>
              <a:gd name="connsiteY120-29962" fmla="*/ 6838578 h 6858000"/>
              <a:gd name="connsiteX121-29963" fmla="*/ 5979671 w 6127519"/>
              <a:gd name="connsiteY121-29964" fmla="*/ 6858000 h 6858000"/>
              <a:gd name="connsiteX122-29965" fmla="*/ 0 w 6127519"/>
              <a:gd name="connsiteY122-29966" fmla="*/ 6858000 h 6858000"/>
              <a:gd name="connsiteX123-29967" fmla="*/ 0 w 6127519"/>
              <a:gd name="connsiteY123-29968" fmla="*/ 0 h 6858000"/>
              <a:gd name="connsiteX0-29969" fmla="*/ 0 w 6127519"/>
              <a:gd name="connsiteY0-29970" fmla="*/ 0 h 6858000"/>
              <a:gd name="connsiteX1-29971" fmla="*/ 4965888 w 6127519"/>
              <a:gd name="connsiteY1-29972" fmla="*/ 0 h 6858000"/>
              <a:gd name="connsiteX2-29973" fmla="*/ 4967767 w 6127519"/>
              <a:gd name="connsiteY2-29974" fmla="*/ 7930 h 6858000"/>
              <a:gd name="connsiteX3-29975" fmla="*/ 4979444 w 6127519"/>
              <a:gd name="connsiteY3-29976" fmla="*/ 43921 h 6858000"/>
              <a:gd name="connsiteX4-29977" fmla="*/ 5021173 w 6127519"/>
              <a:gd name="connsiteY4-29978" fmla="*/ 123738 h 6858000"/>
              <a:gd name="connsiteX5-29979" fmla="*/ 5075458 w 6127519"/>
              <a:gd name="connsiteY5-29980" fmla="*/ 264355 h 6858000"/>
              <a:gd name="connsiteX6-29981" fmla="*/ 5081175 w 6127519"/>
              <a:gd name="connsiteY6-29982" fmla="*/ 277448 h 6858000"/>
              <a:gd name="connsiteX7-29983" fmla="*/ 5097011 w 6127519"/>
              <a:gd name="connsiteY7-29984" fmla="*/ 355616 h 6858000"/>
              <a:gd name="connsiteX8-29985" fmla="*/ 5130982 w 6127519"/>
              <a:gd name="connsiteY8-29986" fmla="*/ 412030 h 6858000"/>
              <a:gd name="connsiteX9-29987" fmla="*/ 5153000 w 6127519"/>
              <a:gd name="connsiteY9-29988" fmla="*/ 507134 h 6858000"/>
              <a:gd name="connsiteX10-29989" fmla="*/ 5171282 w 6127519"/>
              <a:gd name="connsiteY10-29990" fmla="*/ 602071 h 6858000"/>
              <a:gd name="connsiteX11-29991" fmla="*/ 5176196 w 6127519"/>
              <a:gd name="connsiteY11-29992" fmla="*/ 636822 h 6858000"/>
              <a:gd name="connsiteX12-29993" fmla="*/ 5189051 w 6127519"/>
              <a:gd name="connsiteY12-29994" fmla="*/ 782518 h 6858000"/>
              <a:gd name="connsiteX13-29995" fmla="*/ 5210428 w 6127519"/>
              <a:gd name="connsiteY13-29996" fmla="*/ 815772 h 6858000"/>
              <a:gd name="connsiteX14-29997" fmla="*/ 5221088 w 6127519"/>
              <a:gd name="connsiteY14-29998" fmla="*/ 860193 h 6858000"/>
              <a:gd name="connsiteX15-29999" fmla="*/ 5230806 w 6127519"/>
              <a:gd name="connsiteY15-30000" fmla="*/ 961354 h 6858000"/>
              <a:gd name="connsiteX16-30001" fmla="*/ 5201018 w 6127519"/>
              <a:gd name="connsiteY16-30002" fmla="*/ 1095027 h 6858000"/>
              <a:gd name="connsiteX17-30003" fmla="*/ 5202153 w 6127519"/>
              <a:gd name="connsiteY17-30004" fmla="*/ 1133224 h 6858000"/>
              <a:gd name="connsiteX18-30005" fmla="*/ 5207370 w 6127519"/>
              <a:gd name="connsiteY18-30006" fmla="*/ 1138097 h 6858000"/>
              <a:gd name="connsiteX19-30007" fmla="*/ 5189234 w 6127519"/>
              <a:gd name="connsiteY19-30008" fmla="*/ 1193495 h 6858000"/>
              <a:gd name="connsiteX20-30009" fmla="*/ 5202769 w 6127519"/>
              <a:gd name="connsiteY20-30010" fmla="*/ 1269450 h 6858000"/>
              <a:gd name="connsiteX21-30011" fmla="*/ 5225968 w 6127519"/>
              <a:gd name="connsiteY21-30012" fmla="*/ 1357994 h 6858000"/>
              <a:gd name="connsiteX22-30013" fmla="*/ 5233819 w 6127519"/>
              <a:gd name="connsiteY22-30014" fmla="*/ 1380922 h 6858000"/>
              <a:gd name="connsiteX23-30015" fmla="*/ 5237226 w 6127519"/>
              <a:gd name="connsiteY23-30016" fmla="*/ 1441327 h 6858000"/>
              <a:gd name="connsiteX24-30017" fmla="*/ 5255653 w 6127519"/>
              <a:gd name="connsiteY24-30018" fmla="*/ 1524712 h 6858000"/>
              <a:gd name="connsiteX25-30019" fmla="*/ 5263491 w 6127519"/>
              <a:gd name="connsiteY25-30020" fmla="*/ 1642938 h 6858000"/>
              <a:gd name="connsiteX26-30021" fmla="*/ 5261314 w 6127519"/>
              <a:gd name="connsiteY26-30022" fmla="*/ 1689177 h 6858000"/>
              <a:gd name="connsiteX27-30023" fmla="*/ 5259788 w 6127519"/>
              <a:gd name="connsiteY27-30024" fmla="*/ 1768516 h 6858000"/>
              <a:gd name="connsiteX28-30025" fmla="*/ 5255696 w 6127519"/>
              <a:gd name="connsiteY28-30026" fmla="*/ 1953770 h 6858000"/>
              <a:gd name="connsiteX29-30027" fmla="*/ 5252592 w 6127519"/>
              <a:gd name="connsiteY29-30028" fmla="*/ 2092210 h 6858000"/>
              <a:gd name="connsiteX30-30029" fmla="*/ 5264303 w 6127519"/>
              <a:gd name="connsiteY30-30030" fmla="*/ 2225157 h 6858000"/>
              <a:gd name="connsiteX31-30031" fmla="*/ 5254949 w 6127519"/>
              <a:gd name="connsiteY31-30032" fmla="*/ 2236160 h 6858000"/>
              <a:gd name="connsiteX32-30033" fmla="*/ 5250104 w 6127519"/>
              <a:gd name="connsiteY32-30034" fmla="*/ 2249166 h 6858000"/>
              <a:gd name="connsiteX33-30035" fmla="*/ 5251214 w 6127519"/>
              <a:gd name="connsiteY33-30036" fmla="*/ 2250944 h 6858000"/>
              <a:gd name="connsiteX34-30037" fmla="*/ 5250644 w 6127519"/>
              <a:gd name="connsiteY34-30038" fmla="*/ 2266619 h 6858000"/>
              <a:gd name="connsiteX35-30039" fmla="*/ 5293877 w 6127519"/>
              <a:gd name="connsiteY35-30040" fmla="*/ 2368649 h 6858000"/>
              <a:gd name="connsiteX36-30041" fmla="*/ 5311338 w 6127519"/>
              <a:gd name="connsiteY36-30042" fmla="*/ 2404034 h 6858000"/>
              <a:gd name="connsiteX37-30043" fmla="*/ 5338366 w 6127519"/>
              <a:gd name="connsiteY37-30044" fmla="*/ 2465052 h 6858000"/>
              <a:gd name="connsiteX38-30045" fmla="*/ 5371263 w 6127519"/>
              <a:gd name="connsiteY38-30046" fmla="*/ 2586413 h 6858000"/>
              <a:gd name="connsiteX39-30047" fmla="*/ 5407503 w 6127519"/>
              <a:gd name="connsiteY39-30048" fmla="*/ 2786290 h 6858000"/>
              <a:gd name="connsiteX40-30049" fmla="*/ 5407356 w 6127519"/>
              <a:gd name="connsiteY40-30050" fmla="*/ 2787545 h 6858000"/>
              <a:gd name="connsiteX41-30051" fmla="*/ 5411130 w 6127519"/>
              <a:gd name="connsiteY41-30052" fmla="*/ 2788640 h 6858000"/>
              <a:gd name="connsiteX42-30053" fmla="*/ 5416439 w 6127519"/>
              <a:gd name="connsiteY42-30054" fmla="*/ 2805666 h 6858000"/>
              <a:gd name="connsiteX43-30055" fmla="*/ 5457023 w 6127519"/>
              <a:gd name="connsiteY43-30056" fmla="*/ 2858292 h 6858000"/>
              <a:gd name="connsiteX44-30057" fmla="*/ 5479298 w 6127519"/>
              <a:gd name="connsiteY44-30058" fmla="*/ 2947791 h 6858000"/>
              <a:gd name="connsiteX45-30059" fmla="*/ 5481770 w 6127519"/>
              <a:gd name="connsiteY45-30060" fmla="*/ 2951352 h 6858000"/>
              <a:gd name="connsiteX46-30061" fmla="*/ 5482045 w 6127519"/>
              <a:gd name="connsiteY46-30062" fmla="*/ 2984371 h 6858000"/>
              <a:gd name="connsiteX47-30063" fmla="*/ 5482415 w 6127519"/>
              <a:gd name="connsiteY47-30064" fmla="*/ 3004079 h 6858000"/>
              <a:gd name="connsiteX48-30065" fmla="*/ 5503944 w 6127519"/>
              <a:gd name="connsiteY48-30066" fmla="*/ 3123335 h 6858000"/>
              <a:gd name="connsiteX49-30067" fmla="*/ 5516007 w 6127519"/>
              <a:gd name="connsiteY49-30068" fmla="*/ 3258473 h 6858000"/>
              <a:gd name="connsiteX50-30069" fmla="*/ 5566839 w 6127519"/>
              <a:gd name="connsiteY50-30070" fmla="*/ 3345295 h 6858000"/>
              <a:gd name="connsiteX51-30071" fmla="*/ 5589758 w 6127519"/>
              <a:gd name="connsiteY51-30072" fmla="*/ 3506453 h 6858000"/>
              <a:gd name="connsiteX52-30073" fmla="*/ 5596144 w 6127519"/>
              <a:gd name="connsiteY52-30074" fmla="*/ 3534624 h 6858000"/>
              <a:gd name="connsiteX53-30075" fmla="*/ 5597750 w 6127519"/>
              <a:gd name="connsiteY53-30076" fmla="*/ 3534129 h 6858000"/>
              <a:gd name="connsiteX54-30077" fmla="*/ 5599700 w 6127519"/>
              <a:gd name="connsiteY54-30078" fmla="*/ 3547221 h 6858000"/>
              <a:gd name="connsiteX55-30079" fmla="*/ 5615031 w 6127519"/>
              <a:gd name="connsiteY55-30080" fmla="*/ 3557482 h 6858000"/>
              <a:gd name="connsiteX56-30081" fmla="*/ 5618377 w 6127519"/>
              <a:gd name="connsiteY56-30082" fmla="*/ 3588431 h 6858000"/>
              <a:gd name="connsiteX57-30083" fmla="*/ 5612155 w 6127519"/>
              <a:gd name="connsiteY57-30084" fmla="*/ 3589869 h 6858000"/>
              <a:gd name="connsiteX58-30085" fmla="*/ 5620843 w 6127519"/>
              <a:gd name="connsiteY58-30086" fmla="*/ 3606745 h 6858000"/>
              <a:gd name="connsiteX59-30087" fmla="*/ 5655472 w 6127519"/>
              <a:gd name="connsiteY59-30088" fmla="*/ 3678877 h 6858000"/>
              <a:gd name="connsiteX60-30089" fmla="*/ 5683015 w 6127519"/>
              <a:gd name="connsiteY60-30090" fmla="*/ 3762025 h 6858000"/>
              <a:gd name="connsiteX61-30091" fmla="*/ 5696643 w 6127519"/>
              <a:gd name="connsiteY61-30092" fmla="*/ 3773888 h 6858000"/>
              <a:gd name="connsiteX62-30093" fmla="*/ 5699203 w 6127519"/>
              <a:gd name="connsiteY62-30094" fmla="*/ 3775823 h 6858000"/>
              <a:gd name="connsiteX63-30095" fmla="*/ 5704824 w 6127519"/>
              <a:gd name="connsiteY63-30096" fmla="*/ 3785966 h 6858000"/>
              <a:gd name="connsiteX64-30097" fmla="*/ 5733539 w 6127519"/>
              <a:gd name="connsiteY64-30098" fmla="*/ 3818457 h 6858000"/>
              <a:gd name="connsiteX65-30099" fmla="*/ 5768491 w 6127519"/>
              <a:gd name="connsiteY65-30100" fmla="*/ 3914399 h 6858000"/>
              <a:gd name="connsiteX66-30101" fmla="*/ 5793123 w 6127519"/>
              <a:gd name="connsiteY66-30102" fmla="*/ 3969952 h 6858000"/>
              <a:gd name="connsiteX67-30103" fmla="*/ 5808321 w 6127519"/>
              <a:gd name="connsiteY67-30104" fmla="*/ 3988153 h 6858000"/>
              <a:gd name="connsiteX68-30105" fmla="*/ 5825621 w 6127519"/>
              <a:gd name="connsiteY68-30106" fmla="*/ 4015525 h 6858000"/>
              <a:gd name="connsiteX69-30107" fmla="*/ 5860672 w 6127519"/>
              <a:gd name="connsiteY69-30108" fmla="*/ 4061579 h 6858000"/>
              <a:gd name="connsiteX70-30109" fmla="*/ 5872173 w 6127519"/>
              <a:gd name="connsiteY70-30110" fmla="*/ 4088497 h 6858000"/>
              <a:gd name="connsiteX71-30111" fmla="*/ 5894095 w 6127519"/>
              <a:gd name="connsiteY71-30112" fmla="*/ 4128857 h 6858000"/>
              <a:gd name="connsiteX72-30113" fmla="*/ 5903513 w 6127519"/>
              <a:gd name="connsiteY72-30114" fmla="*/ 4187661 h 6858000"/>
              <a:gd name="connsiteX73-30115" fmla="*/ 5917114 w 6127519"/>
              <a:gd name="connsiteY73-30116" fmla="*/ 4213096 h 6858000"/>
              <a:gd name="connsiteX74-30117" fmla="*/ 5924233 w 6127519"/>
              <a:gd name="connsiteY74-30118" fmla="*/ 4242060 h 6858000"/>
              <a:gd name="connsiteX75-30119" fmla="*/ 5928910 w 6127519"/>
              <a:gd name="connsiteY75-30120" fmla="*/ 4300973 h 6858000"/>
              <a:gd name="connsiteX76-30121" fmla="*/ 5939320 w 6127519"/>
              <a:gd name="connsiteY76-30122" fmla="*/ 4340435 h 6858000"/>
              <a:gd name="connsiteX77-30123" fmla="*/ 5946705 w 6127519"/>
              <a:gd name="connsiteY77-30124" fmla="*/ 4428051 h 6858000"/>
              <a:gd name="connsiteX78-30125" fmla="*/ 5949261 w 6127519"/>
              <a:gd name="connsiteY78-30126" fmla="*/ 4449185 h 6858000"/>
              <a:gd name="connsiteX79-30127" fmla="*/ 5968960 w 6127519"/>
              <a:gd name="connsiteY79-30128" fmla="*/ 4482655 h 6858000"/>
              <a:gd name="connsiteX80-30129" fmla="*/ 5980106 w 6127519"/>
              <a:gd name="connsiteY80-30130" fmla="*/ 4585087 h 6858000"/>
              <a:gd name="connsiteX81-30131" fmla="*/ 5998138 w 6127519"/>
              <a:gd name="connsiteY81-30132" fmla="*/ 4697518 h 6858000"/>
              <a:gd name="connsiteX82-30133" fmla="*/ 6013516 w 6127519"/>
              <a:gd name="connsiteY82-30134" fmla="*/ 4786619 h 6858000"/>
              <a:gd name="connsiteX83-30135" fmla="*/ 6025404 w 6127519"/>
              <a:gd name="connsiteY83-30136" fmla="*/ 4858148 h 6858000"/>
              <a:gd name="connsiteX84-30137" fmla="*/ 6007749 w 6127519"/>
              <a:gd name="connsiteY84-30138" fmla="*/ 4964715 h 6858000"/>
              <a:gd name="connsiteX85-30139" fmla="*/ 6005269 w 6127519"/>
              <a:gd name="connsiteY85-30140" fmla="*/ 5150567 h 6858000"/>
              <a:gd name="connsiteX86-30141" fmla="*/ 6001127 w 6127519"/>
              <a:gd name="connsiteY86-30142" fmla="*/ 5164609 h 6858000"/>
              <a:gd name="connsiteX87-30143" fmla="*/ 5998514 w 6127519"/>
              <a:gd name="connsiteY87-30144" fmla="*/ 5189673 h 6858000"/>
              <a:gd name="connsiteX88-30145" fmla="*/ 6018409 w 6127519"/>
              <a:gd name="connsiteY88-30146" fmla="*/ 5227157 h 6858000"/>
              <a:gd name="connsiteX89-30147" fmla="*/ 6036748 w 6127519"/>
              <a:gd name="connsiteY89-30148" fmla="*/ 5322752 h 6858000"/>
              <a:gd name="connsiteX90-30149" fmla="*/ 6036943 w 6127519"/>
              <a:gd name="connsiteY90-30150" fmla="*/ 5329480 h 6858000"/>
              <a:gd name="connsiteX91-30151" fmla="*/ 6037677 w 6127519"/>
              <a:gd name="connsiteY91-30152" fmla="*/ 5354807 h 6858000"/>
              <a:gd name="connsiteX92-30153" fmla="*/ 6039728 w 6127519"/>
              <a:gd name="connsiteY92-30154" fmla="*/ 5359416 h 6858000"/>
              <a:gd name="connsiteX93-30155" fmla="*/ 6053435 w 6127519"/>
              <a:gd name="connsiteY93-30156" fmla="*/ 5387547 h 6858000"/>
              <a:gd name="connsiteX94-30157" fmla="*/ 6065933 w 6127519"/>
              <a:gd name="connsiteY94-30158" fmla="*/ 5443002 h 6858000"/>
              <a:gd name="connsiteX95-30159" fmla="*/ 6068640 w 6127519"/>
              <a:gd name="connsiteY95-30160" fmla="*/ 5474503 h 6858000"/>
              <a:gd name="connsiteX96-30161" fmla="*/ 6080922 w 6127519"/>
              <a:gd name="connsiteY96-30162" fmla="*/ 5561070 h 6858000"/>
              <a:gd name="connsiteX97-30163" fmla="*/ 6096949 w 6127519"/>
              <a:gd name="connsiteY97-30164" fmla="*/ 5648179 h 6858000"/>
              <a:gd name="connsiteX98-30165" fmla="*/ 6125703 w 6127519"/>
              <a:gd name="connsiteY98-30166" fmla="*/ 5692894 h 6858000"/>
              <a:gd name="connsiteX99-30167" fmla="*/ 6121353 w 6127519"/>
              <a:gd name="connsiteY99-30168" fmla="*/ 5721725 h 6858000"/>
              <a:gd name="connsiteX100-30169" fmla="*/ 6121607 w 6127519"/>
              <a:gd name="connsiteY100-30170" fmla="*/ 5721959 h 6858000"/>
              <a:gd name="connsiteX101-30171" fmla="*/ 6127024 w 6127519"/>
              <a:gd name="connsiteY101-30172" fmla="*/ 5786902 h 6858000"/>
              <a:gd name="connsiteX102-30173" fmla="*/ 6127519 w 6127519"/>
              <a:gd name="connsiteY102-30174" fmla="*/ 5865775 h 6858000"/>
              <a:gd name="connsiteX103-30175" fmla="*/ 6119217 w 6127519"/>
              <a:gd name="connsiteY103-30176" fmla="*/ 5888542 h 6858000"/>
              <a:gd name="connsiteX104-30177" fmla="*/ 6102493 w 6127519"/>
              <a:gd name="connsiteY104-30178" fmla="*/ 5928602 h 6858000"/>
              <a:gd name="connsiteX105-30179" fmla="*/ 6056863 w 6127519"/>
              <a:gd name="connsiteY105-30180" fmla="*/ 6000643 h 6858000"/>
              <a:gd name="connsiteX106-30181" fmla="*/ 6045436 w 6127519"/>
              <a:gd name="connsiteY106-30182" fmla="*/ 6124480 h 6858000"/>
              <a:gd name="connsiteX107-30183" fmla="*/ 6030489 w 6127519"/>
              <a:gd name="connsiteY107-30184" fmla="*/ 6317666 h 6858000"/>
              <a:gd name="connsiteX108-30185" fmla="*/ 6007492 w 6127519"/>
              <a:gd name="connsiteY108-30186" fmla="*/ 6440818 h 6858000"/>
              <a:gd name="connsiteX109-30187" fmla="*/ 6009467 w 6127519"/>
              <a:gd name="connsiteY109-30188" fmla="*/ 6487076 h 6858000"/>
              <a:gd name="connsiteX110-30189" fmla="*/ 5995064 w 6127519"/>
              <a:gd name="connsiteY110-30190" fmla="*/ 6540791 h 6858000"/>
              <a:gd name="connsiteX111-30191" fmla="*/ 5996309 w 6127519"/>
              <a:gd name="connsiteY111-30192" fmla="*/ 6543961 h 6858000"/>
              <a:gd name="connsiteX112-30193" fmla="*/ 5996048 w 6127519"/>
              <a:gd name="connsiteY112-30194" fmla="*/ 6555444 h 6858000"/>
              <a:gd name="connsiteX113-30195" fmla="*/ 6002524 w 6127519"/>
              <a:gd name="connsiteY113-30196" fmla="*/ 6560188 h 6858000"/>
              <a:gd name="connsiteX114-30197" fmla="*/ 6004510 w 6127519"/>
              <a:gd name="connsiteY114-30198" fmla="*/ 6599256 h 6858000"/>
              <a:gd name="connsiteX115-30199" fmla="*/ 5986207 w 6127519"/>
              <a:gd name="connsiteY115-30200" fmla="*/ 6695855 h 6858000"/>
              <a:gd name="connsiteX116-30201" fmla="*/ 5979428 w 6127519"/>
              <a:gd name="connsiteY116-30202" fmla="*/ 6754678 h 6858000"/>
              <a:gd name="connsiteX117-30203" fmla="*/ 5983398 w 6127519"/>
              <a:gd name="connsiteY117-30204" fmla="*/ 6778641 h 6858000"/>
              <a:gd name="connsiteX118-30205" fmla="*/ 5984543 w 6127519"/>
              <a:gd name="connsiteY118-30206" fmla="*/ 6811016 h 6858000"/>
              <a:gd name="connsiteX119-30207" fmla="*/ 5981802 w 6127519"/>
              <a:gd name="connsiteY119-30208" fmla="*/ 6838578 h 6858000"/>
              <a:gd name="connsiteX120-30209" fmla="*/ 5979671 w 6127519"/>
              <a:gd name="connsiteY120-30210" fmla="*/ 6858000 h 6858000"/>
              <a:gd name="connsiteX121-30211" fmla="*/ 0 w 6127519"/>
              <a:gd name="connsiteY121-30212" fmla="*/ 6858000 h 6858000"/>
              <a:gd name="connsiteX122-30213" fmla="*/ 0 w 6127519"/>
              <a:gd name="connsiteY122-30214" fmla="*/ 0 h 6858000"/>
              <a:gd name="connsiteX0-30215" fmla="*/ 0 w 6127519"/>
              <a:gd name="connsiteY0-30216" fmla="*/ 0 h 6858000"/>
              <a:gd name="connsiteX1-30217" fmla="*/ 4965888 w 6127519"/>
              <a:gd name="connsiteY1-30218" fmla="*/ 0 h 6858000"/>
              <a:gd name="connsiteX2-30219" fmla="*/ 4967767 w 6127519"/>
              <a:gd name="connsiteY2-30220" fmla="*/ 7930 h 6858000"/>
              <a:gd name="connsiteX3-30221" fmla="*/ 4979444 w 6127519"/>
              <a:gd name="connsiteY3-30222" fmla="*/ 43921 h 6858000"/>
              <a:gd name="connsiteX4-30223" fmla="*/ 5021173 w 6127519"/>
              <a:gd name="connsiteY4-30224" fmla="*/ 123738 h 6858000"/>
              <a:gd name="connsiteX5-30225" fmla="*/ 5075458 w 6127519"/>
              <a:gd name="connsiteY5-30226" fmla="*/ 264355 h 6858000"/>
              <a:gd name="connsiteX6-30227" fmla="*/ 5081175 w 6127519"/>
              <a:gd name="connsiteY6-30228" fmla="*/ 277448 h 6858000"/>
              <a:gd name="connsiteX7-30229" fmla="*/ 5097011 w 6127519"/>
              <a:gd name="connsiteY7-30230" fmla="*/ 355616 h 6858000"/>
              <a:gd name="connsiteX8-30231" fmla="*/ 5130982 w 6127519"/>
              <a:gd name="connsiteY8-30232" fmla="*/ 412030 h 6858000"/>
              <a:gd name="connsiteX9-30233" fmla="*/ 5153000 w 6127519"/>
              <a:gd name="connsiteY9-30234" fmla="*/ 507134 h 6858000"/>
              <a:gd name="connsiteX10-30235" fmla="*/ 5171282 w 6127519"/>
              <a:gd name="connsiteY10-30236" fmla="*/ 602071 h 6858000"/>
              <a:gd name="connsiteX11-30237" fmla="*/ 5176196 w 6127519"/>
              <a:gd name="connsiteY11-30238" fmla="*/ 636822 h 6858000"/>
              <a:gd name="connsiteX12-30239" fmla="*/ 5189051 w 6127519"/>
              <a:gd name="connsiteY12-30240" fmla="*/ 782518 h 6858000"/>
              <a:gd name="connsiteX13-30241" fmla="*/ 5210428 w 6127519"/>
              <a:gd name="connsiteY13-30242" fmla="*/ 815772 h 6858000"/>
              <a:gd name="connsiteX14-30243" fmla="*/ 5221088 w 6127519"/>
              <a:gd name="connsiteY14-30244" fmla="*/ 860193 h 6858000"/>
              <a:gd name="connsiteX15-30245" fmla="*/ 5230806 w 6127519"/>
              <a:gd name="connsiteY15-30246" fmla="*/ 961354 h 6858000"/>
              <a:gd name="connsiteX16-30247" fmla="*/ 5201018 w 6127519"/>
              <a:gd name="connsiteY16-30248" fmla="*/ 1095027 h 6858000"/>
              <a:gd name="connsiteX17-30249" fmla="*/ 5202153 w 6127519"/>
              <a:gd name="connsiteY17-30250" fmla="*/ 1133224 h 6858000"/>
              <a:gd name="connsiteX18-30251" fmla="*/ 5207370 w 6127519"/>
              <a:gd name="connsiteY18-30252" fmla="*/ 1138097 h 6858000"/>
              <a:gd name="connsiteX19-30253" fmla="*/ 5189234 w 6127519"/>
              <a:gd name="connsiteY19-30254" fmla="*/ 1193495 h 6858000"/>
              <a:gd name="connsiteX20-30255" fmla="*/ 5202769 w 6127519"/>
              <a:gd name="connsiteY20-30256" fmla="*/ 1269450 h 6858000"/>
              <a:gd name="connsiteX21-30257" fmla="*/ 5225968 w 6127519"/>
              <a:gd name="connsiteY21-30258" fmla="*/ 1357994 h 6858000"/>
              <a:gd name="connsiteX22-30259" fmla="*/ 5233819 w 6127519"/>
              <a:gd name="connsiteY22-30260" fmla="*/ 1380922 h 6858000"/>
              <a:gd name="connsiteX23-30261" fmla="*/ 5237226 w 6127519"/>
              <a:gd name="connsiteY23-30262" fmla="*/ 1441327 h 6858000"/>
              <a:gd name="connsiteX24-30263" fmla="*/ 5255653 w 6127519"/>
              <a:gd name="connsiteY24-30264" fmla="*/ 1524712 h 6858000"/>
              <a:gd name="connsiteX25-30265" fmla="*/ 5263491 w 6127519"/>
              <a:gd name="connsiteY25-30266" fmla="*/ 1642938 h 6858000"/>
              <a:gd name="connsiteX26-30267" fmla="*/ 5261314 w 6127519"/>
              <a:gd name="connsiteY26-30268" fmla="*/ 1689177 h 6858000"/>
              <a:gd name="connsiteX27-30269" fmla="*/ 5259788 w 6127519"/>
              <a:gd name="connsiteY27-30270" fmla="*/ 1768516 h 6858000"/>
              <a:gd name="connsiteX28-30271" fmla="*/ 5255696 w 6127519"/>
              <a:gd name="connsiteY28-30272" fmla="*/ 1953770 h 6858000"/>
              <a:gd name="connsiteX29-30273" fmla="*/ 5252592 w 6127519"/>
              <a:gd name="connsiteY29-30274" fmla="*/ 2092210 h 6858000"/>
              <a:gd name="connsiteX30-30275" fmla="*/ 5264303 w 6127519"/>
              <a:gd name="connsiteY30-30276" fmla="*/ 2225157 h 6858000"/>
              <a:gd name="connsiteX31-30277" fmla="*/ 5254949 w 6127519"/>
              <a:gd name="connsiteY31-30278" fmla="*/ 2236160 h 6858000"/>
              <a:gd name="connsiteX32-30279" fmla="*/ 5250104 w 6127519"/>
              <a:gd name="connsiteY32-30280" fmla="*/ 2249166 h 6858000"/>
              <a:gd name="connsiteX33-30281" fmla="*/ 5251214 w 6127519"/>
              <a:gd name="connsiteY33-30282" fmla="*/ 2250944 h 6858000"/>
              <a:gd name="connsiteX34-30283" fmla="*/ 5250644 w 6127519"/>
              <a:gd name="connsiteY34-30284" fmla="*/ 2266619 h 6858000"/>
              <a:gd name="connsiteX35-30285" fmla="*/ 5293877 w 6127519"/>
              <a:gd name="connsiteY35-30286" fmla="*/ 2368649 h 6858000"/>
              <a:gd name="connsiteX36-30287" fmla="*/ 5311338 w 6127519"/>
              <a:gd name="connsiteY36-30288" fmla="*/ 2404034 h 6858000"/>
              <a:gd name="connsiteX37-30289" fmla="*/ 5338366 w 6127519"/>
              <a:gd name="connsiteY37-30290" fmla="*/ 2465052 h 6858000"/>
              <a:gd name="connsiteX38-30291" fmla="*/ 5371263 w 6127519"/>
              <a:gd name="connsiteY38-30292" fmla="*/ 2586413 h 6858000"/>
              <a:gd name="connsiteX39-30293" fmla="*/ 5407503 w 6127519"/>
              <a:gd name="connsiteY39-30294" fmla="*/ 2786290 h 6858000"/>
              <a:gd name="connsiteX40-30295" fmla="*/ 5407356 w 6127519"/>
              <a:gd name="connsiteY40-30296" fmla="*/ 2787545 h 6858000"/>
              <a:gd name="connsiteX41-30297" fmla="*/ 5411130 w 6127519"/>
              <a:gd name="connsiteY41-30298" fmla="*/ 2788640 h 6858000"/>
              <a:gd name="connsiteX42-30299" fmla="*/ 5416439 w 6127519"/>
              <a:gd name="connsiteY42-30300" fmla="*/ 2805666 h 6858000"/>
              <a:gd name="connsiteX43-30301" fmla="*/ 5457023 w 6127519"/>
              <a:gd name="connsiteY43-30302" fmla="*/ 2858292 h 6858000"/>
              <a:gd name="connsiteX44-30303" fmla="*/ 5479298 w 6127519"/>
              <a:gd name="connsiteY44-30304" fmla="*/ 2947791 h 6858000"/>
              <a:gd name="connsiteX45-30305" fmla="*/ 5481770 w 6127519"/>
              <a:gd name="connsiteY45-30306" fmla="*/ 2951352 h 6858000"/>
              <a:gd name="connsiteX46-30307" fmla="*/ 5482045 w 6127519"/>
              <a:gd name="connsiteY46-30308" fmla="*/ 2984371 h 6858000"/>
              <a:gd name="connsiteX47-30309" fmla="*/ 5482415 w 6127519"/>
              <a:gd name="connsiteY47-30310" fmla="*/ 3004079 h 6858000"/>
              <a:gd name="connsiteX48-30311" fmla="*/ 5503944 w 6127519"/>
              <a:gd name="connsiteY48-30312" fmla="*/ 3123335 h 6858000"/>
              <a:gd name="connsiteX49-30313" fmla="*/ 5516007 w 6127519"/>
              <a:gd name="connsiteY49-30314" fmla="*/ 3258473 h 6858000"/>
              <a:gd name="connsiteX50-30315" fmla="*/ 5566839 w 6127519"/>
              <a:gd name="connsiteY50-30316" fmla="*/ 3345295 h 6858000"/>
              <a:gd name="connsiteX51-30317" fmla="*/ 5589758 w 6127519"/>
              <a:gd name="connsiteY51-30318" fmla="*/ 3506453 h 6858000"/>
              <a:gd name="connsiteX52-30319" fmla="*/ 5596144 w 6127519"/>
              <a:gd name="connsiteY52-30320" fmla="*/ 3534624 h 6858000"/>
              <a:gd name="connsiteX53-30321" fmla="*/ 5597750 w 6127519"/>
              <a:gd name="connsiteY53-30322" fmla="*/ 3534129 h 6858000"/>
              <a:gd name="connsiteX54-30323" fmla="*/ 5599700 w 6127519"/>
              <a:gd name="connsiteY54-30324" fmla="*/ 3547221 h 6858000"/>
              <a:gd name="connsiteX55-30325" fmla="*/ 5615031 w 6127519"/>
              <a:gd name="connsiteY55-30326" fmla="*/ 3557482 h 6858000"/>
              <a:gd name="connsiteX56-30327" fmla="*/ 5618377 w 6127519"/>
              <a:gd name="connsiteY56-30328" fmla="*/ 3588431 h 6858000"/>
              <a:gd name="connsiteX57-30329" fmla="*/ 5612155 w 6127519"/>
              <a:gd name="connsiteY57-30330" fmla="*/ 3589869 h 6858000"/>
              <a:gd name="connsiteX58-30331" fmla="*/ 5620843 w 6127519"/>
              <a:gd name="connsiteY58-30332" fmla="*/ 3606745 h 6858000"/>
              <a:gd name="connsiteX59-30333" fmla="*/ 5655472 w 6127519"/>
              <a:gd name="connsiteY59-30334" fmla="*/ 3678877 h 6858000"/>
              <a:gd name="connsiteX60-30335" fmla="*/ 5683015 w 6127519"/>
              <a:gd name="connsiteY60-30336" fmla="*/ 3762025 h 6858000"/>
              <a:gd name="connsiteX61-30337" fmla="*/ 5696643 w 6127519"/>
              <a:gd name="connsiteY61-30338" fmla="*/ 3773888 h 6858000"/>
              <a:gd name="connsiteX62-30339" fmla="*/ 5699203 w 6127519"/>
              <a:gd name="connsiteY62-30340" fmla="*/ 3775823 h 6858000"/>
              <a:gd name="connsiteX63-30341" fmla="*/ 5704824 w 6127519"/>
              <a:gd name="connsiteY63-30342" fmla="*/ 3785966 h 6858000"/>
              <a:gd name="connsiteX64-30343" fmla="*/ 5733539 w 6127519"/>
              <a:gd name="connsiteY64-30344" fmla="*/ 3818457 h 6858000"/>
              <a:gd name="connsiteX65-30345" fmla="*/ 5768491 w 6127519"/>
              <a:gd name="connsiteY65-30346" fmla="*/ 3914399 h 6858000"/>
              <a:gd name="connsiteX66-30347" fmla="*/ 5793123 w 6127519"/>
              <a:gd name="connsiteY66-30348" fmla="*/ 3969952 h 6858000"/>
              <a:gd name="connsiteX67-30349" fmla="*/ 5808321 w 6127519"/>
              <a:gd name="connsiteY67-30350" fmla="*/ 3988153 h 6858000"/>
              <a:gd name="connsiteX68-30351" fmla="*/ 5825621 w 6127519"/>
              <a:gd name="connsiteY68-30352" fmla="*/ 4015525 h 6858000"/>
              <a:gd name="connsiteX69-30353" fmla="*/ 5860672 w 6127519"/>
              <a:gd name="connsiteY69-30354" fmla="*/ 4061579 h 6858000"/>
              <a:gd name="connsiteX70-30355" fmla="*/ 5872173 w 6127519"/>
              <a:gd name="connsiteY70-30356" fmla="*/ 4088497 h 6858000"/>
              <a:gd name="connsiteX71-30357" fmla="*/ 5894095 w 6127519"/>
              <a:gd name="connsiteY71-30358" fmla="*/ 4128857 h 6858000"/>
              <a:gd name="connsiteX72-30359" fmla="*/ 5903513 w 6127519"/>
              <a:gd name="connsiteY72-30360" fmla="*/ 4187661 h 6858000"/>
              <a:gd name="connsiteX73-30361" fmla="*/ 5917114 w 6127519"/>
              <a:gd name="connsiteY73-30362" fmla="*/ 4213096 h 6858000"/>
              <a:gd name="connsiteX74-30363" fmla="*/ 5924233 w 6127519"/>
              <a:gd name="connsiteY74-30364" fmla="*/ 4242060 h 6858000"/>
              <a:gd name="connsiteX75-30365" fmla="*/ 5928910 w 6127519"/>
              <a:gd name="connsiteY75-30366" fmla="*/ 4300973 h 6858000"/>
              <a:gd name="connsiteX76-30367" fmla="*/ 5939320 w 6127519"/>
              <a:gd name="connsiteY76-30368" fmla="*/ 4340435 h 6858000"/>
              <a:gd name="connsiteX77-30369" fmla="*/ 5946705 w 6127519"/>
              <a:gd name="connsiteY77-30370" fmla="*/ 4428051 h 6858000"/>
              <a:gd name="connsiteX78-30371" fmla="*/ 5949261 w 6127519"/>
              <a:gd name="connsiteY78-30372" fmla="*/ 4449185 h 6858000"/>
              <a:gd name="connsiteX79-30373" fmla="*/ 5968960 w 6127519"/>
              <a:gd name="connsiteY79-30374" fmla="*/ 4482655 h 6858000"/>
              <a:gd name="connsiteX80-30375" fmla="*/ 5980106 w 6127519"/>
              <a:gd name="connsiteY80-30376" fmla="*/ 4585087 h 6858000"/>
              <a:gd name="connsiteX81-30377" fmla="*/ 5998138 w 6127519"/>
              <a:gd name="connsiteY81-30378" fmla="*/ 4697518 h 6858000"/>
              <a:gd name="connsiteX82-30379" fmla="*/ 6013516 w 6127519"/>
              <a:gd name="connsiteY82-30380" fmla="*/ 4786619 h 6858000"/>
              <a:gd name="connsiteX83-30381" fmla="*/ 6025404 w 6127519"/>
              <a:gd name="connsiteY83-30382" fmla="*/ 4858148 h 6858000"/>
              <a:gd name="connsiteX84-30383" fmla="*/ 6007749 w 6127519"/>
              <a:gd name="connsiteY84-30384" fmla="*/ 4964715 h 6858000"/>
              <a:gd name="connsiteX85-30385" fmla="*/ 6005269 w 6127519"/>
              <a:gd name="connsiteY85-30386" fmla="*/ 5150567 h 6858000"/>
              <a:gd name="connsiteX86-30387" fmla="*/ 6001127 w 6127519"/>
              <a:gd name="connsiteY86-30388" fmla="*/ 5164609 h 6858000"/>
              <a:gd name="connsiteX87-30389" fmla="*/ 5998514 w 6127519"/>
              <a:gd name="connsiteY87-30390" fmla="*/ 5189673 h 6858000"/>
              <a:gd name="connsiteX88-30391" fmla="*/ 6018409 w 6127519"/>
              <a:gd name="connsiteY88-30392" fmla="*/ 5227157 h 6858000"/>
              <a:gd name="connsiteX89-30393" fmla="*/ 6036748 w 6127519"/>
              <a:gd name="connsiteY89-30394" fmla="*/ 5322752 h 6858000"/>
              <a:gd name="connsiteX90-30395" fmla="*/ 6036943 w 6127519"/>
              <a:gd name="connsiteY90-30396" fmla="*/ 5329480 h 6858000"/>
              <a:gd name="connsiteX91-30397" fmla="*/ 6037677 w 6127519"/>
              <a:gd name="connsiteY91-30398" fmla="*/ 5354807 h 6858000"/>
              <a:gd name="connsiteX92-30399" fmla="*/ 6039728 w 6127519"/>
              <a:gd name="connsiteY92-30400" fmla="*/ 5359416 h 6858000"/>
              <a:gd name="connsiteX93-30401" fmla="*/ 6053435 w 6127519"/>
              <a:gd name="connsiteY93-30402" fmla="*/ 5387547 h 6858000"/>
              <a:gd name="connsiteX94-30403" fmla="*/ 6065933 w 6127519"/>
              <a:gd name="connsiteY94-30404" fmla="*/ 5443002 h 6858000"/>
              <a:gd name="connsiteX95-30405" fmla="*/ 6068640 w 6127519"/>
              <a:gd name="connsiteY95-30406" fmla="*/ 5474503 h 6858000"/>
              <a:gd name="connsiteX96-30407" fmla="*/ 6080922 w 6127519"/>
              <a:gd name="connsiteY96-30408" fmla="*/ 5561070 h 6858000"/>
              <a:gd name="connsiteX97-30409" fmla="*/ 6096949 w 6127519"/>
              <a:gd name="connsiteY97-30410" fmla="*/ 5648179 h 6858000"/>
              <a:gd name="connsiteX98-30411" fmla="*/ 6125703 w 6127519"/>
              <a:gd name="connsiteY98-30412" fmla="*/ 5692894 h 6858000"/>
              <a:gd name="connsiteX99-30413" fmla="*/ 6121353 w 6127519"/>
              <a:gd name="connsiteY99-30414" fmla="*/ 5721725 h 6858000"/>
              <a:gd name="connsiteX100-30415" fmla="*/ 6121607 w 6127519"/>
              <a:gd name="connsiteY100-30416" fmla="*/ 5721959 h 6858000"/>
              <a:gd name="connsiteX101-30417" fmla="*/ 6127024 w 6127519"/>
              <a:gd name="connsiteY101-30418" fmla="*/ 5786902 h 6858000"/>
              <a:gd name="connsiteX102-30419" fmla="*/ 6127519 w 6127519"/>
              <a:gd name="connsiteY102-30420" fmla="*/ 5865775 h 6858000"/>
              <a:gd name="connsiteX103-30421" fmla="*/ 6119217 w 6127519"/>
              <a:gd name="connsiteY103-30422" fmla="*/ 5888542 h 6858000"/>
              <a:gd name="connsiteX104-30423" fmla="*/ 6102493 w 6127519"/>
              <a:gd name="connsiteY104-30424" fmla="*/ 5928602 h 6858000"/>
              <a:gd name="connsiteX105-30425" fmla="*/ 6056863 w 6127519"/>
              <a:gd name="connsiteY105-30426" fmla="*/ 6000643 h 6858000"/>
              <a:gd name="connsiteX106-30427" fmla="*/ 6045436 w 6127519"/>
              <a:gd name="connsiteY106-30428" fmla="*/ 6124480 h 6858000"/>
              <a:gd name="connsiteX107-30429" fmla="*/ 6030489 w 6127519"/>
              <a:gd name="connsiteY107-30430" fmla="*/ 6317666 h 6858000"/>
              <a:gd name="connsiteX108-30431" fmla="*/ 6007492 w 6127519"/>
              <a:gd name="connsiteY108-30432" fmla="*/ 6440818 h 6858000"/>
              <a:gd name="connsiteX109-30433" fmla="*/ 6009467 w 6127519"/>
              <a:gd name="connsiteY109-30434" fmla="*/ 6487076 h 6858000"/>
              <a:gd name="connsiteX110-30435" fmla="*/ 5995064 w 6127519"/>
              <a:gd name="connsiteY110-30436" fmla="*/ 6540791 h 6858000"/>
              <a:gd name="connsiteX111-30437" fmla="*/ 5996309 w 6127519"/>
              <a:gd name="connsiteY111-30438" fmla="*/ 6543961 h 6858000"/>
              <a:gd name="connsiteX112-30439" fmla="*/ 5996048 w 6127519"/>
              <a:gd name="connsiteY112-30440" fmla="*/ 6555444 h 6858000"/>
              <a:gd name="connsiteX113-30441" fmla="*/ 6004510 w 6127519"/>
              <a:gd name="connsiteY113-30442" fmla="*/ 6599256 h 6858000"/>
              <a:gd name="connsiteX114-30443" fmla="*/ 5986207 w 6127519"/>
              <a:gd name="connsiteY114-30444" fmla="*/ 6695855 h 6858000"/>
              <a:gd name="connsiteX115-30445" fmla="*/ 5979428 w 6127519"/>
              <a:gd name="connsiteY115-30446" fmla="*/ 6754678 h 6858000"/>
              <a:gd name="connsiteX116-30447" fmla="*/ 5983398 w 6127519"/>
              <a:gd name="connsiteY116-30448" fmla="*/ 6778641 h 6858000"/>
              <a:gd name="connsiteX117-30449" fmla="*/ 5984543 w 6127519"/>
              <a:gd name="connsiteY117-30450" fmla="*/ 6811016 h 6858000"/>
              <a:gd name="connsiteX118-30451" fmla="*/ 5981802 w 6127519"/>
              <a:gd name="connsiteY118-30452" fmla="*/ 6838578 h 6858000"/>
              <a:gd name="connsiteX119-30453" fmla="*/ 5979671 w 6127519"/>
              <a:gd name="connsiteY119-30454" fmla="*/ 6858000 h 6858000"/>
              <a:gd name="connsiteX120-30455" fmla="*/ 0 w 6127519"/>
              <a:gd name="connsiteY120-30456" fmla="*/ 6858000 h 6858000"/>
              <a:gd name="connsiteX121-30457" fmla="*/ 0 w 6127519"/>
              <a:gd name="connsiteY121-30458" fmla="*/ 0 h 6858000"/>
              <a:gd name="connsiteX0-30459" fmla="*/ 0 w 6127519"/>
              <a:gd name="connsiteY0-30460" fmla="*/ 0 h 6858000"/>
              <a:gd name="connsiteX1-30461" fmla="*/ 4965888 w 6127519"/>
              <a:gd name="connsiteY1-30462" fmla="*/ 0 h 6858000"/>
              <a:gd name="connsiteX2-30463" fmla="*/ 4967767 w 6127519"/>
              <a:gd name="connsiteY2-30464" fmla="*/ 7930 h 6858000"/>
              <a:gd name="connsiteX3-30465" fmla="*/ 4979444 w 6127519"/>
              <a:gd name="connsiteY3-30466" fmla="*/ 43921 h 6858000"/>
              <a:gd name="connsiteX4-30467" fmla="*/ 5021173 w 6127519"/>
              <a:gd name="connsiteY4-30468" fmla="*/ 123738 h 6858000"/>
              <a:gd name="connsiteX5-30469" fmla="*/ 5075458 w 6127519"/>
              <a:gd name="connsiteY5-30470" fmla="*/ 264355 h 6858000"/>
              <a:gd name="connsiteX6-30471" fmla="*/ 5081175 w 6127519"/>
              <a:gd name="connsiteY6-30472" fmla="*/ 277448 h 6858000"/>
              <a:gd name="connsiteX7-30473" fmla="*/ 5097011 w 6127519"/>
              <a:gd name="connsiteY7-30474" fmla="*/ 355616 h 6858000"/>
              <a:gd name="connsiteX8-30475" fmla="*/ 5130982 w 6127519"/>
              <a:gd name="connsiteY8-30476" fmla="*/ 412030 h 6858000"/>
              <a:gd name="connsiteX9-30477" fmla="*/ 5153000 w 6127519"/>
              <a:gd name="connsiteY9-30478" fmla="*/ 507134 h 6858000"/>
              <a:gd name="connsiteX10-30479" fmla="*/ 5171282 w 6127519"/>
              <a:gd name="connsiteY10-30480" fmla="*/ 602071 h 6858000"/>
              <a:gd name="connsiteX11-30481" fmla="*/ 5176196 w 6127519"/>
              <a:gd name="connsiteY11-30482" fmla="*/ 636822 h 6858000"/>
              <a:gd name="connsiteX12-30483" fmla="*/ 5189051 w 6127519"/>
              <a:gd name="connsiteY12-30484" fmla="*/ 782518 h 6858000"/>
              <a:gd name="connsiteX13-30485" fmla="*/ 5210428 w 6127519"/>
              <a:gd name="connsiteY13-30486" fmla="*/ 815772 h 6858000"/>
              <a:gd name="connsiteX14-30487" fmla="*/ 5221088 w 6127519"/>
              <a:gd name="connsiteY14-30488" fmla="*/ 860193 h 6858000"/>
              <a:gd name="connsiteX15-30489" fmla="*/ 5230806 w 6127519"/>
              <a:gd name="connsiteY15-30490" fmla="*/ 961354 h 6858000"/>
              <a:gd name="connsiteX16-30491" fmla="*/ 5201018 w 6127519"/>
              <a:gd name="connsiteY16-30492" fmla="*/ 1095027 h 6858000"/>
              <a:gd name="connsiteX17-30493" fmla="*/ 5202153 w 6127519"/>
              <a:gd name="connsiteY17-30494" fmla="*/ 1133224 h 6858000"/>
              <a:gd name="connsiteX18-30495" fmla="*/ 5207370 w 6127519"/>
              <a:gd name="connsiteY18-30496" fmla="*/ 1138097 h 6858000"/>
              <a:gd name="connsiteX19-30497" fmla="*/ 5189234 w 6127519"/>
              <a:gd name="connsiteY19-30498" fmla="*/ 1193495 h 6858000"/>
              <a:gd name="connsiteX20-30499" fmla="*/ 5202769 w 6127519"/>
              <a:gd name="connsiteY20-30500" fmla="*/ 1269450 h 6858000"/>
              <a:gd name="connsiteX21-30501" fmla="*/ 5225968 w 6127519"/>
              <a:gd name="connsiteY21-30502" fmla="*/ 1357994 h 6858000"/>
              <a:gd name="connsiteX22-30503" fmla="*/ 5233819 w 6127519"/>
              <a:gd name="connsiteY22-30504" fmla="*/ 1380922 h 6858000"/>
              <a:gd name="connsiteX23-30505" fmla="*/ 5237226 w 6127519"/>
              <a:gd name="connsiteY23-30506" fmla="*/ 1441327 h 6858000"/>
              <a:gd name="connsiteX24-30507" fmla="*/ 5255653 w 6127519"/>
              <a:gd name="connsiteY24-30508" fmla="*/ 1524712 h 6858000"/>
              <a:gd name="connsiteX25-30509" fmla="*/ 5263491 w 6127519"/>
              <a:gd name="connsiteY25-30510" fmla="*/ 1642938 h 6858000"/>
              <a:gd name="connsiteX26-30511" fmla="*/ 5261314 w 6127519"/>
              <a:gd name="connsiteY26-30512" fmla="*/ 1689177 h 6858000"/>
              <a:gd name="connsiteX27-30513" fmla="*/ 5259788 w 6127519"/>
              <a:gd name="connsiteY27-30514" fmla="*/ 1768516 h 6858000"/>
              <a:gd name="connsiteX28-30515" fmla="*/ 5255696 w 6127519"/>
              <a:gd name="connsiteY28-30516" fmla="*/ 1953770 h 6858000"/>
              <a:gd name="connsiteX29-30517" fmla="*/ 5252592 w 6127519"/>
              <a:gd name="connsiteY29-30518" fmla="*/ 2092210 h 6858000"/>
              <a:gd name="connsiteX30-30519" fmla="*/ 5264303 w 6127519"/>
              <a:gd name="connsiteY30-30520" fmla="*/ 2225157 h 6858000"/>
              <a:gd name="connsiteX31-30521" fmla="*/ 5254949 w 6127519"/>
              <a:gd name="connsiteY31-30522" fmla="*/ 2236160 h 6858000"/>
              <a:gd name="connsiteX32-30523" fmla="*/ 5250104 w 6127519"/>
              <a:gd name="connsiteY32-30524" fmla="*/ 2249166 h 6858000"/>
              <a:gd name="connsiteX33-30525" fmla="*/ 5251214 w 6127519"/>
              <a:gd name="connsiteY33-30526" fmla="*/ 2250944 h 6858000"/>
              <a:gd name="connsiteX34-30527" fmla="*/ 5250644 w 6127519"/>
              <a:gd name="connsiteY34-30528" fmla="*/ 2266619 h 6858000"/>
              <a:gd name="connsiteX35-30529" fmla="*/ 5293877 w 6127519"/>
              <a:gd name="connsiteY35-30530" fmla="*/ 2368649 h 6858000"/>
              <a:gd name="connsiteX36-30531" fmla="*/ 5311338 w 6127519"/>
              <a:gd name="connsiteY36-30532" fmla="*/ 2404034 h 6858000"/>
              <a:gd name="connsiteX37-30533" fmla="*/ 5338366 w 6127519"/>
              <a:gd name="connsiteY37-30534" fmla="*/ 2465052 h 6858000"/>
              <a:gd name="connsiteX38-30535" fmla="*/ 5371263 w 6127519"/>
              <a:gd name="connsiteY38-30536" fmla="*/ 2586413 h 6858000"/>
              <a:gd name="connsiteX39-30537" fmla="*/ 5407503 w 6127519"/>
              <a:gd name="connsiteY39-30538" fmla="*/ 2786290 h 6858000"/>
              <a:gd name="connsiteX40-30539" fmla="*/ 5407356 w 6127519"/>
              <a:gd name="connsiteY40-30540" fmla="*/ 2787545 h 6858000"/>
              <a:gd name="connsiteX41-30541" fmla="*/ 5411130 w 6127519"/>
              <a:gd name="connsiteY41-30542" fmla="*/ 2788640 h 6858000"/>
              <a:gd name="connsiteX42-30543" fmla="*/ 5416439 w 6127519"/>
              <a:gd name="connsiteY42-30544" fmla="*/ 2805666 h 6858000"/>
              <a:gd name="connsiteX43-30545" fmla="*/ 5457023 w 6127519"/>
              <a:gd name="connsiteY43-30546" fmla="*/ 2858292 h 6858000"/>
              <a:gd name="connsiteX44-30547" fmla="*/ 5479298 w 6127519"/>
              <a:gd name="connsiteY44-30548" fmla="*/ 2947791 h 6858000"/>
              <a:gd name="connsiteX45-30549" fmla="*/ 5481770 w 6127519"/>
              <a:gd name="connsiteY45-30550" fmla="*/ 2951352 h 6858000"/>
              <a:gd name="connsiteX46-30551" fmla="*/ 5482045 w 6127519"/>
              <a:gd name="connsiteY46-30552" fmla="*/ 2984371 h 6858000"/>
              <a:gd name="connsiteX47-30553" fmla="*/ 5482415 w 6127519"/>
              <a:gd name="connsiteY47-30554" fmla="*/ 3004079 h 6858000"/>
              <a:gd name="connsiteX48-30555" fmla="*/ 5503944 w 6127519"/>
              <a:gd name="connsiteY48-30556" fmla="*/ 3123335 h 6858000"/>
              <a:gd name="connsiteX49-30557" fmla="*/ 5516007 w 6127519"/>
              <a:gd name="connsiteY49-30558" fmla="*/ 3258473 h 6858000"/>
              <a:gd name="connsiteX50-30559" fmla="*/ 5566839 w 6127519"/>
              <a:gd name="connsiteY50-30560" fmla="*/ 3345295 h 6858000"/>
              <a:gd name="connsiteX51-30561" fmla="*/ 5589758 w 6127519"/>
              <a:gd name="connsiteY51-30562" fmla="*/ 3506453 h 6858000"/>
              <a:gd name="connsiteX52-30563" fmla="*/ 5596144 w 6127519"/>
              <a:gd name="connsiteY52-30564" fmla="*/ 3534624 h 6858000"/>
              <a:gd name="connsiteX53-30565" fmla="*/ 5597750 w 6127519"/>
              <a:gd name="connsiteY53-30566" fmla="*/ 3534129 h 6858000"/>
              <a:gd name="connsiteX54-30567" fmla="*/ 5599700 w 6127519"/>
              <a:gd name="connsiteY54-30568" fmla="*/ 3547221 h 6858000"/>
              <a:gd name="connsiteX55-30569" fmla="*/ 5615031 w 6127519"/>
              <a:gd name="connsiteY55-30570" fmla="*/ 3557482 h 6858000"/>
              <a:gd name="connsiteX56-30571" fmla="*/ 5618377 w 6127519"/>
              <a:gd name="connsiteY56-30572" fmla="*/ 3588431 h 6858000"/>
              <a:gd name="connsiteX57-30573" fmla="*/ 5612155 w 6127519"/>
              <a:gd name="connsiteY57-30574" fmla="*/ 3589869 h 6858000"/>
              <a:gd name="connsiteX58-30575" fmla="*/ 5620843 w 6127519"/>
              <a:gd name="connsiteY58-30576" fmla="*/ 3606745 h 6858000"/>
              <a:gd name="connsiteX59-30577" fmla="*/ 5655472 w 6127519"/>
              <a:gd name="connsiteY59-30578" fmla="*/ 3678877 h 6858000"/>
              <a:gd name="connsiteX60-30579" fmla="*/ 5683015 w 6127519"/>
              <a:gd name="connsiteY60-30580" fmla="*/ 3762025 h 6858000"/>
              <a:gd name="connsiteX61-30581" fmla="*/ 5696643 w 6127519"/>
              <a:gd name="connsiteY61-30582" fmla="*/ 3773888 h 6858000"/>
              <a:gd name="connsiteX62-30583" fmla="*/ 5699203 w 6127519"/>
              <a:gd name="connsiteY62-30584" fmla="*/ 3775823 h 6858000"/>
              <a:gd name="connsiteX63-30585" fmla="*/ 5704824 w 6127519"/>
              <a:gd name="connsiteY63-30586" fmla="*/ 3785966 h 6858000"/>
              <a:gd name="connsiteX64-30587" fmla="*/ 5733539 w 6127519"/>
              <a:gd name="connsiteY64-30588" fmla="*/ 3818457 h 6858000"/>
              <a:gd name="connsiteX65-30589" fmla="*/ 5768491 w 6127519"/>
              <a:gd name="connsiteY65-30590" fmla="*/ 3914399 h 6858000"/>
              <a:gd name="connsiteX66-30591" fmla="*/ 5793123 w 6127519"/>
              <a:gd name="connsiteY66-30592" fmla="*/ 3969952 h 6858000"/>
              <a:gd name="connsiteX67-30593" fmla="*/ 5808321 w 6127519"/>
              <a:gd name="connsiteY67-30594" fmla="*/ 3988153 h 6858000"/>
              <a:gd name="connsiteX68-30595" fmla="*/ 5825621 w 6127519"/>
              <a:gd name="connsiteY68-30596" fmla="*/ 4015525 h 6858000"/>
              <a:gd name="connsiteX69-30597" fmla="*/ 5860672 w 6127519"/>
              <a:gd name="connsiteY69-30598" fmla="*/ 4061579 h 6858000"/>
              <a:gd name="connsiteX70-30599" fmla="*/ 5872173 w 6127519"/>
              <a:gd name="connsiteY70-30600" fmla="*/ 4088497 h 6858000"/>
              <a:gd name="connsiteX71-30601" fmla="*/ 5894095 w 6127519"/>
              <a:gd name="connsiteY71-30602" fmla="*/ 4128857 h 6858000"/>
              <a:gd name="connsiteX72-30603" fmla="*/ 5903513 w 6127519"/>
              <a:gd name="connsiteY72-30604" fmla="*/ 4187661 h 6858000"/>
              <a:gd name="connsiteX73-30605" fmla="*/ 5917114 w 6127519"/>
              <a:gd name="connsiteY73-30606" fmla="*/ 4213096 h 6858000"/>
              <a:gd name="connsiteX74-30607" fmla="*/ 5924233 w 6127519"/>
              <a:gd name="connsiteY74-30608" fmla="*/ 4242060 h 6858000"/>
              <a:gd name="connsiteX75-30609" fmla="*/ 5928910 w 6127519"/>
              <a:gd name="connsiteY75-30610" fmla="*/ 4300973 h 6858000"/>
              <a:gd name="connsiteX76-30611" fmla="*/ 5939320 w 6127519"/>
              <a:gd name="connsiteY76-30612" fmla="*/ 4340435 h 6858000"/>
              <a:gd name="connsiteX77-30613" fmla="*/ 5946705 w 6127519"/>
              <a:gd name="connsiteY77-30614" fmla="*/ 4428051 h 6858000"/>
              <a:gd name="connsiteX78-30615" fmla="*/ 5949261 w 6127519"/>
              <a:gd name="connsiteY78-30616" fmla="*/ 4449185 h 6858000"/>
              <a:gd name="connsiteX79-30617" fmla="*/ 5968960 w 6127519"/>
              <a:gd name="connsiteY79-30618" fmla="*/ 4482655 h 6858000"/>
              <a:gd name="connsiteX80-30619" fmla="*/ 5980106 w 6127519"/>
              <a:gd name="connsiteY80-30620" fmla="*/ 4585087 h 6858000"/>
              <a:gd name="connsiteX81-30621" fmla="*/ 5998138 w 6127519"/>
              <a:gd name="connsiteY81-30622" fmla="*/ 4697518 h 6858000"/>
              <a:gd name="connsiteX82-30623" fmla="*/ 6013516 w 6127519"/>
              <a:gd name="connsiteY82-30624" fmla="*/ 4786619 h 6858000"/>
              <a:gd name="connsiteX83-30625" fmla="*/ 6025404 w 6127519"/>
              <a:gd name="connsiteY83-30626" fmla="*/ 4858148 h 6858000"/>
              <a:gd name="connsiteX84-30627" fmla="*/ 6007749 w 6127519"/>
              <a:gd name="connsiteY84-30628" fmla="*/ 4964715 h 6858000"/>
              <a:gd name="connsiteX85-30629" fmla="*/ 6005269 w 6127519"/>
              <a:gd name="connsiteY85-30630" fmla="*/ 5150567 h 6858000"/>
              <a:gd name="connsiteX86-30631" fmla="*/ 6001127 w 6127519"/>
              <a:gd name="connsiteY86-30632" fmla="*/ 5164609 h 6858000"/>
              <a:gd name="connsiteX87-30633" fmla="*/ 5998514 w 6127519"/>
              <a:gd name="connsiteY87-30634" fmla="*/ 5189673 h 6858000"/>
              <a:gd name="connsiteX88-30635" fmla="*/ 6018409 w 6127519"/>
              <a:gd name="connsiteY88-30636" fmla="*/ 5227157 h 6858000"/>
              <a:gd name="connsiteX89-30637" fmla="*/ 6036748 w 6127519"/>
              <a:gd name="connsiteY89-30638" fmla="*/ 5322752 h 6858000"/>
              <a:gd name="connsiteX90-30639" fmla="*/ 6036943 w 6127519"/>
              <a:gd name="connsiteY90-30640" fmla="*/ 5329480 h 6858000"/>
              <a:gd name="connsiteX91-30641" fmla="*/ 6037677 w 6127519"/>
              <a:gd name="connsiteY91-30642" fmla="*/ 5354807 h 6858000"/>
              <a:gd name="connsiteX92-30643" fmla="*/ 6039728 w 6127519"/>
              <a:gd name="connsiteY92-30644" fmla="*/ 5359416 h 6858000"/>
              <a:gd name="connsiteX93-30645" fmla="*/ 6053435 w 6127519"/>
              <a:gd name="connsiteY93-30646" fmla="*/ 5387547 h 6858000"/>
              <a:gd name="connsiteX94-30647" fmla="*/ 6065933 w 6127519"/>
              <a:gd name="connsiteY94-30648" fmla="*/ 5443002 h 6858000"/>
              <a:gd name="connsiteX95-30649" fmla="*/ 6068640 w 6127519"/>
              <a:gd name="connsiteY95-30650" fmla="*/ 5474503 h 6858000"/>
              <a:gd name="connsiteX96-30651" fmla="*/ 6080922 w 6127519"/>
              <a:gd name="connsiteY96-30652" fmla="*/ 5561070 h 6858000"/>
              <a:gd name="connsiteX97-30653" fmla="*/ 6096949 w 6127519"/>
              <a:gd name="connsiteY97-30654" fmla="*/ 5648179 h 6858000"/>
              <a:gd name="connsiteX98-30655" fmla="*/ 6125703 w 6127519"/>
              <a:gd name="connsiteY98-30656" fmla="*/ 5692894 h 6858000"/>
              <a:gd name="connsiteX99-30657" fmla="*/ 6121353 w 6127519"/>
              <a:gd name="connsiteY99-30658" fmla="*/ 5721725 h 6858000"/>
              <a:gd name="connsiteX100-30659" fmla="*/ 6121607 w 6127519"/>
              <a:gd name="connsiteY100-30660" fmla="*/ 5721959 h 6858000"/>
              <a:gd name="connsiteX101-30661" fmla="*/ 6127024 w 6127519"/>
              <a:gd name="connsiteY101-30662" fmla="*/ 5786902 h 6858000"/>
              <a:gd name="connsiteX102-30663" fmla="*/ 6127519 w 6127519"/>
              <a:gd name="connsiteY102-30664" fmla="*/ 5865775 h 6858000"/>
              <a:gd name="connsiteX103-30665" fmla="*/ 6119217 w 6127519"/>
              <a:gd name="connsiteY103-30666" fmla="*/ 5888542 h 6858000"/>
              <a:gd name="connsiteX104-30667" fmla="*/ 6102493 w 6127519"/>
              <a:gd name="connsiteY104-30668" fmla="*/ 5928602 h 6858000"/>
              <a:gd name="connsiteX105-30669" fmla="*/ 6056863 w 6127519"/>
              <a:gd name="connsiteY105-30670" fmla="*/ 6000643 h 6858000"/>
              <a:gd name="connsiteX106-30671" fmla="*/ 6045436 w 6127519"/>
              <a:gd name="connsiteY106-30672" fmla="*/ 6124480 h 6858000"/>
              <a:gd name="connsiteX107-30673" fmla="*/ 6030489 w 6127519"/>
              <a:gd name="connsiteY107-30674" fmla="*/ 6317666 h 6858000"/>
              <a:gd name="connsiteX108-30675" fmla="*/ 6007492 w 6127519"/>
              <a:gd name="connsiteY108-30676" fmla="*/ 6440818 h 6858000"/>
              <a:gd name="connsiteX109-30677" fmla="*/ 6009467 w 6127519"/>
              <a:gd name="connsiteY109-30678" fmla="*/ 6487076 h 6858000"/>
              <a:gd name="connsiteX110-30679" fmla="*/ 5995064 w 6127519"/>
              <a:gd name="connsiteY110-30680" fmla="*/ 6540791 h 6858000"/>
              <a:gd name="connsiteX111-30681" fmla="*/ 5996309 w 6127519"/>
              <a:gd name="connsiteY111-30682" fmla="*/ 6543961 h 6858000"/>
              <a:gd name="connsiteX112-30683" fmla="*/ 6004510 w 6127519"/>
              <a:gd name="connsiteY112-30684" fmla="*/ 6599256 h 6858000"/>
              <a:gd name="connsiteX113-30685" fmla="*/ 5986207 w 6127519"/>
              <a:gd name="connsiteY113-30686" fmla="*/ 6695855 h 6858000"/>
              <a:gd name="connsiteX114-30687" fmla="*/ 5979428 w 6127519"/>
              <a:gd name="connsiteY114-30688" fmla="*/ 6754678 h 6858000"/>
              <a:gd name="connsiteX115-30689" fmla="*/ 5983398 w 6127519"/>
              <a:gd name="connsiteY115-30690" fmla="*/ 6778641 h 6858000"/>
              <a:gd name="connsiteX116-30691" fmla="*/ 5984543 w 6127519"/>
              <a:gd name="connsiteY116-30692" fmla="*/ 6811016 h 6858000"/>
              <a:gd name="connsiteX117-30693" fmla="*/ 5981802 w 6127519"/>
              <a:gd name="connsiteY117-30694" fmla="*/ 6838578 h 6858000"/>
              <a:gd name="connsiteX118-30695" fmla="*/ 5979671 w 6127519"/>
              <a:gd name="connsiteY118-30696" fmla="*/ 6858000 h 6858000"/>
              <a:gd name="connsiteX119-30697" fmla="*/ 0 w 6127519"/>
              <a:gd name="connsiteY119-30698" fmla="*/ 6858000 h 6858000"/>
              <a:gd name="connsiteX120-30699" fmla="*/ 0 w 6127519"/>
              <a:gd name="connsiteY120-30700" fmla="*/ 0 h 6858000"/>
              <a:gd name="connsiteX0-30701" fmla="*/ 0 w 6127519"/>
              <a:gd name="connsiteY0-30702" fmla="*/ 0 h 6858000"/>
              <a:gd name="connsiteX1-30703" fmla="*/ 4965888 w 6127519"/>
              <a:gd name="connsiteY1-30704" fmla="*/ 0 h 6858000"/>
              <a:gd name="connsiteX2-30705" fmla="*/ 4967767 w 6127519"/>
              <a:gd name="connsiteY2-30706" fmla="*/ 7930 h 6858000"/>
              <a:gd name="connsiteX3-30707" fmla="*/ 4979444 w 6127519"/>
              <a:gd name="connsiteY3-30708" fmla="*/ 43921 h 6858000"/>
              <a:gd name="connsiteX4-30709" fmla="*/ 5021173 w 6127519"/>
              <a:gd name="connsiteY4-30710" fmla="*/ 123738 h 6858000"/>
              <a:gd name="connsiteX5-30711" fmla="*/ 5075458 w 6127519"/>
              <a:gd name="connsiteY5-30712" fmla="*/ 264355 h 6858000"/>
              <a:gd name="connsiteX6-30713" fmla="*/ 5081175 w 6127519"/>
              <a:gd name="connsiteY6-30714" fmla="*/ 277448 h 6858000"/>
              <a:gd name="connsiteX7-30715" fmla="*/ 5097011 w 6127519"/>
              <a:gd name="connsiteY7-30716" fmla="*/ 355616 h 6858000"/>
              <a:gd name="connsiteX8-30717" fmla="*/ 5130982 w 6127519"/>
              <a:gd name="connsiteY8-30718" fmla="*/ 412030 h 6858000"/>
              <a:gd name="connsiteX9-30719" fmla="*/ 5153000 w 6127519"/>
              <a:gd name="connsiteY9-30720" fmla="*/ 507134 h 6858000"/>
              <a:gd name="connsiteX10-30721" fmla="*/ 5171282 w 6127519"/>
              <a:gd name="connsiteY10-30722" fmla="*/ 602071 h 6858000"/>
              <a:gd name="connsiteX11-30723" fmla="*/ 5176196 w 6127519"/>
              <a:gd name="connsiteY11-30724" fmla="*/ 636822 h 6858000"/>
              <a:gd name="connsiteX12-30725" fmla="*/ 5189051 w 6127519"/>
              <a:gd name="connsiteY12-30726" fmla="*/ 782518 h 6858000"/>
              <a:gd name="connsiteX13-30727" fmla="*/ 5210428 w 6127519"/>
              <a:gd name="connsiteY13-30728" fmla="*/ 815772 h 6858000"/>
              <a:gd name="connsiteX14-30729" fmla="*/ 5221088 w 6127519"/>
              <a:gd name="connsiteY14-30730" fmla="*/ 860193 h 6858000"/>
              <a:gd name="connsiteX15-30731" fmla="*/ 5230806 w 6127519"/>
              <a:gd name="connsiteY15-30732" fmla="*/ 961354 h 6858000"/>
              <a:gd name="connsiteX16-30733" fmla="*/ 5201018 w 6127519"/>
              <a:gd name="connsiteY16-30734" fmla="*/ 1095027 h 6858000"/>
              <a:gd name="connsiteX17-30735" fmla="*/ 5202153 w 6127519"/>
              <a:gd name="connsiteY17-30736" fmla="*/ 1133224 h 6858000"/>
              <a:gd name="connsiteX18-30737" fmla="*/ 5207370 w 6127519"/>
              <a:gd name="connsiteY18-30738" fmla="*/ 1138097 h 6858000"/>
              <a:gd name="connsiteX19-30739" fmla="*/ 5189234 w 6127519"/>
              <a:gd name="connsiteY19-30740" fmla="*/ 1193495 h 6858000"/>
              <a:gd name="connsiteX20-30741" fmla="*/ 5202769 w 6127519"/>
              <a:gd name="connsiteY20-30742" fmla="*/ 1269450 h 6858000"/>
              <a:gd name="connsiteX21-30743" fmla="*/ 5225968 w 6127519"/>
              <a:gd name="connsiteY21-30744" fmla="*/ 1357994 h 6858000"/>
              <a:gd name="connsiteX22-30745" fmla="*/ 5233819 w 6127519"/>
              <a:gd name="connsiteY22-30746" fmla="*/ 1380922 h 6858000"/>
              <a:gd name="connsiteX23-30747" fmla="*/ 5237226 w 6127519"/>
              <a:gd name="connsiteY23-30748" fmla="*/ 1441327 h 6858000"/>
              <a:gd name="connsiteX24-30749" fmla="*/ 5255653 w 6127519"/>
              <a:gd name="connsiteY24-30750" fmla="*/ 1524712 h 6858000"/>
              <a:gd name="connsiteX25-30751" fmla="*/ 5263491 w 6127519"/>
              <a:gd name="connsiteY25-30752" fmla="*/ 1642938 h 6858000"/>
              <a:gd name="connsiteX26-30753" fmla="*/ 5261314 w 6127519"/>
              <a:gd name="connsiteY26-30754" fmla="*/ 1689177 h 6858000"/>
              <a:gd name="connsiteX27-30755" fmla="*/ 5259788 w 6127519"/>
              <a:gd name="connsiteY27-30756" fmla="*/ 1768516 h 6858000"/>
              <a:gd name="connsiteX28-30757" fmla="*/ 5255696 w 6127519"/>
              <a:gd name="connsiteY28-30758" fmla="*/ 1953770 h 6858000"/>
              <a:gd name="connsiteX29-30759" fmla="*/ 5252592 w 6127519"/>
              <a:gd name="connsiteY29-30760" fmla="*/ 2092210 h 6858000"/>
              <a:gd name="connsiteX30-30761" fmla="*/ 5264303 w 6127519"/>
              <a:gd name="connsiteY30-30762" fmla="*/ 2225157 h 6858000"/>
              <a:gd name="connsiteX31-30763" fmla="*/ 5254949 w 6127519"/>
              <a:gd name="connsiteY31-30764" fmla="*/ 2236160 h 6858000"/>
              <a:gd name="connsiteX32-30765" fmla="*/ 5250104 w 6127519"/>
              <a:gd name="connsiteY32-30766" fmla="*/ 2249166 h 6858000"/>
              <a:gd name="connsiteX33-30767" fmla="*/ 5251214 w 6127519"/>
              <a:gd name="connsiteY33-30768" fmla="*/ 2250944 h 6858000"/>
              <a:gd name="connsiteX34-30769" fmla="*/ 5250644 w 6127519"/>
              <a:gd name="connsiteY34-30770" fmla="*/ 2266619 h 6858000"/>
              <a:gd name="connsiteX35-30771" fmla="*/ 5293877 w 6127519"/>
              <a:gd name="connsiteY35-30772" fmla="*/ 2368649 h 6858000"/>
              <a:gd name="connsiteX36-30773" fmla="*/ 5311338 w 6127519"/>
              <a:gd name="connsiteY36-30774" fmla="*/ 2404034 h 6858000"/>
              <a:gd name="connsiteX37-30775" fmla="*/ 5338366 w 6127519"/>
              <a:gd name="connsiteY37-30776" fmla="*/ 2465052 h 6858000"/>
              <a:gd name="connsiteX38-30777" fmla="*/ 5371263 w 6127519"/>
              <a:gd name="connsiteY38-30778" fmla="*/ 2586413 h 6858000"/>
              <a:gd name="connsiteX39-30779" fmla="*/ 5407503 w 6127519"/>
              <a:gd name="connsiteY39-30780" fmla="*/ 2786290 h 6858000"/>
              <a:gd name="connsiteX40-30781" fmla="*/ 5407356 w 6127519"/>
              <a:gd name="connsiteY40-30782" fmla="*/ 2787545 h 6858000"/>
              <a:gd name="connsiteX41-30783" fmla="*/ 5411130 w 6127519"/>
              <a:gd name="connsiteY41-30784" fmla="*/ 2788640 h 6858000"/>
              <a:gd name="connsiteX42-30785" fmla="*/ 5416439 w 6127519"/>
              <a:gd name="connsiteY42-30786" fmla="*/ 2805666 h 6858000"/>
              <a:gd name="connsiteX43-30787" fmla="*/ 5457023 w 6127519"/>
              <a:gd name="connsiteY43-30788" fmla="*/ 2858292 h 6858000"/>
              <a:gd name="connsiteX44-30789" fmla="*/ 5479298 w 6127519"/>
              <a:gd name="connsiteY44-30790" fmla="*/ 2947791 h 6858000"/>
              <a:gd name="connsiteX45-30791" fmla="*/ 5481770 w 6127519"/>
              <a:gd name="connsiteY45-30792" fmla="*/ 2951352 h 6858000"/>
              <a:gd name="connsiteX46-30793" fmla="*/ 5482045 w 6127519"/>
              <a:gd name="connsiteY46-30794" fmla="*/ 2984371 h 6858000"/>
              <a:gd name="connsiteX47-30795" fmla="*/ 5482415 w 6127519"/>
              <a:gd name="connsiteY47-30796" fmla="*/ 3004079 h 6858000"/>
              <a:gd name="connsiteX48-30797" fmla="*/ 5503944 w 6127519"/>
              <a:gd name="connsiteY48-30798" fmla="*/ 3123335 h 6858000"/>
              <a:gd name="connsiteX49-30799" fmla="*/ 5516007 w 6127519"/>
              <a:gd name="connsiteY49-30800" fmla="*/ 3258473 h 6858000"/>
              <a:gd name="connsiteX50-30801" fmla="*/ 5566839 w 6127519"/>
              <a:gd name="connsiteY50-30802" fmla="*/ 3345295 h 6858000"/>
              <a:gd name="connsiteX51-30803" fmla="*/ 5589758 w 6127519"/>
              <a:gd name="connsiteY51-30804" fmla="*/ 3506453 h 6858000"/>
              <a:gd name="connsiteX52-30805" fmla="*/ 5596144 w 6127519"/>
              <a:gd name="connsiteY52-30806" fmla="*/ 3534624 h 6858000"/>
              <a:gd name="connsiteX53-30807" fmla="*/ 5597750 w 6127519"/>
              <a:gd name="connsiteY53-30808" fmla="*/ 3534129 h 6858000"/>
              <a:gd name="connsiteX54-30809" fmla="*/ 5599700 w 6127519"/>
              <a:gd name="connsiteY54-30810" fmla="*/ 3547221 h 6858000"/>
              <a:gd name="connsiteX55-30811" fmla="*/ 5615031 w 6127519"/>
              <a:gd name="connsiteY55-30812" fmla="*/ 3557482 h 6858000"/>
              <a:gd name="connsiteX56-30813" fmla="*/ 5618377 w 6127519"/>
              <a:gd name="connsiteY56-30814" fmla="*/ 3588431 h 6858000"/>
              <a:gd name="connsiteX57-30815" fmla="*/ 5612155 w 6127519"/>
              <a:gd name="connsiteY57-30816" fmla="*/ 3589869 h 6858000"/>
              <a:gd name="connsiteX58-30817" fmla="*/ 5620843 w 6127519"/>
              <a:gd name="connsiteY58-30818" fmla="*/ 3606745 h 6858000"/>
              <a:gd name="connsiteX59-30819" fmla="*/ 5655472 w 6127519"/>
              <a:gd name="connsiteY59-30820" fmla="*/ 3678877 h 6858000"/>
              <a:gd name="connsiteX60-30821" fmla="*/ 5683015 w 6127519"/>
              <a:gd name="connsiteY60-30822" fmla="*/ 3762025 h 6858000"/>
              <a:gd name="connsiteX61-30823" fmla="*/ 5696643 w 6127519"/>
              <a:gd name="connsiteY61-30824" fmla="*/ 3773888 h 6858000"/>
              <a:gd name="connsiteX62-30825" fmla="*/ 5699203 w 6127519"/>
              <a:gd name="connsiteY62-30826" fmla="*/ 3775823 h 6858000"/>
              <a:gd name="connsiteX63-30827" fmla="*/ 5704824 w 6127519"/>
              <a:gd name="connsiteY63-30828" fmla="*/ 3785966 h 6858000"/>
              <a:gd name="connsiteX64-30829" fmla="*/ 5733539 w 6127519"/>
              <a:gd name="connsiteY64-30830" fmla="*/ 3818457 h 6858000"/>
              <a:gd name="connsiteX65-30831" fmla="*/ 5768491 w 6127519"/>
              <a:gd name="connsiteY65-30832" fmla="*/ 3914399 h 6858000"/>
              <a:gd name="connsiteX66-30833" fmla="*/ 5793123 w 6127519"/>
              <a:gd name="connsiteY66-30834" fmla="*/ 3969952 h 6858000"/>
              <a:gd name="connsiteX67-30835" fmla="*/ 5808321 w 6127519"/>
              <a:gd name="connsiteY67-30836" fmla="*/ 3988153 h 6858000"/>
              <a:gd name="connsiteX68-30837" fmla="*/ 5825621 w 6127519"/>
              <a:gd name="connsiteY68-30838" fmla="*/ 4015525 h 6858000"/>
              <a:gd name="connsiteX69-30839" fmla="*/ 5860672 w 6127519"/>
              <a:gd name="connsiteY69-30840" fmla="*/ 4061579 h 6858000"/>
              <a:gd name="connsiteX70-30841" fmla="*/ 5872173 w 6127519"/>
              <a:gd name="connsiteY70-30842" fmla="*/ 4088497 h 6858000"/>
              <a:gd name="connsiteX71-30843" fmla="*/ 5894095 w 6127519"/>
              <a:gd name="connsiteY71-30844" fmla="*/ 4128857 h 6858000"/>
              <a:gd name="connsiteX72-30845" fmla="*/ 5903513 w 6127519"/>
              <a:gd name="connsiteY72-30846" fmla="*/ 4187661 h 6858000"/>
              <a:gd name="connsiteX73-30847" fmla="*/ 5917114 w 6127519"/>
              <a:gd name="connsiteY73-30848" fmla="*/ 4213096 h 6858000"/>
              <a:gd name="connsiteX74-30849" fmla="*/ 5924233 w 6127519"/>
              <a:gd name="connsiteY74-30850" fmla="*/ 4242060 h 6858000"/>
              <a:gd name="connsiteX75-30851" fmla="*/ 5928910 w 6127519"/>
              <a:gd name="connsiteY75-30852" fmla="*/ 4300973 h 6858000"/>
              <a:gd name="connsiteX76-30853" fmla="*/ 5939320 w 6127519"/>
              <a:gd name="connsiteY76-30854" fmla="*/ 4340435 h 6858000"/>
              <a:gd name="connsiteX77-30855" fmla="*/ 5946705 w 6127519"/>
              <a:gd name="connsiteY77-30856" fmla="*/ 4428051 h 6858000"/>
              <a:gd name="connsiteX78-30857" fmla="*/ 5949261 w 6127519"/>
              <a:gd name="connsiteY78-30858" fmla="*/ 4449185 h 6858000"/>
              <a:gd name="connsiteX79-30859" fmla="*/ 5968960 w 6127519"/>
              <a:gd name="connsiteY79-30860" fmla="*/ 4482655 h 6858000"/>
              <a:gd name="connsiteX80-30861" fmla="*/ 5980106 w 6127519"/>
              <a:gd name="connsiteY80-30862" fmla="*/ 4585087 h 6858000"/>
              <a:gd name="connsiteX81-30863" fmla="*/ 5998138 w 6127519"/>
              <a:gd name="connsiteY81-30864" fmla="*/ 4697518 h 6858000"/>
              <a:gd name="connsiteX82-30865" fmla="*/ 6013516 w 6127519"/>
              <a:gd name="connsiteY82-30866" fmla="*/ 4786619 h 6858000"/>
              <a:gd name="connsiteX83-30867" fmla="*/ 6025404 w 6127519"/>
              <a:gd name="connsiteY83-30868" fmla="*/ 4858148 h 6858000"/>
              <a:gd name="connsiteX84-30869" fmla="*/ 6007749 w 6127519"/>
              <a:gd name="connsiteY84-30870" fmla="*/ 4964715 h 6858000"/>
              <a:gd name="connsiteX85-30871" fmla="*/ 6005269 w 6127519"/>
              <a:gd name="connsiteY85-30872" fmla="*/ 5150567 h 6858000"/>
              <a:gd name="connsiteX86-30873" fmla="*/ 6001127 w 6127519"/>
              <a:gd name="connsiteY86-30874" fmla="*/ 5164609 h 6858000"/>
              <a:gd name="connsiteX87-30875" fmla="*/ 5998514 w 6127519"/>
              <a:gd name="connsiteY87-30876" fmla="*/ 5189673 h 6858000"/>
              <a:gd name="connsiteX88-30877" fmla="*/ 6018409 w 6127519"/>
              <a:gd name="connsiteY88-30878" fmla="*/ 5227157 h 6858000"/>
              <a:gd name="connsiteX89-30879" fmla="*/ 6036748 w 6127519"/>
              <a:gd name="connsiteY89-30880" fmla="*/ 5322752 h 6858000"/>
              <a:gd name="connsiteX90-30881" fmla="*/ 6036943 w 6127519"/>
              <a:gd name="connsiteY90-30882" fmla="*/ 5329480 h 6858000"/>
              <a:gd name="connsiteX91-30883" fmla="*/ 6037677 w 6127519"/>
              <a:gd name="connsiteY91-30884" fmla="*/ 5354807 h 6858000"/>
              <a:gd name="connsiteX92-30885" fmla="*/ 6039728 w 6127519"/>
              <a:gd name="connsiteY92-30886" fmla="*/ 5359416 h 6858000"/>
              <a:gd name="connsiteX93-30887" fmla="*/ 6053435 w 6127519"/>
              <a:gd name="connsiteY93-30888" fmla="*/ 5387547 h 6858000"/>
              <a:gd name="connsiteX94-30889" fmla="*/ 6065933 w 6127519"/>
              <a:gd name="connsiteY94-30890" fmla="*/ 5443002 h 6858000"/>
              <a:gd name="connsiteX95-30891" fmla="*/ 6068640 w 6127519"/>
              <a:gd name="connsiteY95-30892" fmla="*/ 5474503 h 6858000"/>
              <a:gd name="connsiteX96-30893" fmla="*/ 6080922 w 6127519"/>
              <a:gd name="connsiteY96-30894" fmla="*/ 5561070 h 6858000"/>
              <a:gd name="connsiteX97-30895" fmla="*/ 6096949 w 6127519"/>
              <a:gd name="connsiteY97-30896" fmla="*/ 5648179 h 6858000"/>
              <a:gd name="connsiteX98-30897" fmla="*/ 6125703 w 6127519"/>
              <a:gd name="connsiteY98-30898" fmla="*/ 5692894 h 6858000"/>
              <a:gd name="connsiteX99-30899" fmla="*/ 6121353 w 6127519"/>
              <a:gd name="connsiteY99-30900" fmla="*/ 5721725 h 6858000"/>
              <a:gd name="connsiteX100-30901" fmla="*/ 6121607 w 6127519"/>
              <a:gd name="connsiteY100-30902" fmla="*/ 5721959 h 6858000"/>
              <a:gd name="connsiteX101-30903" fmla="*/ 6127024 w 6127519"/>
              <a:gd name="connsiteY101-30904" fmla="*/ 5786902 h 6858000"/>
              <a:gd name="connsiteX102-30905" fmla="*/ 6127519 w 6127519"/>
              <a:gd name="connsiteY102-30906" fmla="*/ 5865775 h 6858000"/>
              <a:gd name="connsiteX103-30907" fmla="*/ 6119217 w 6127519"/>
              <a:gd name="connsiteY103-30908" fmla="*/ 5888542 h 6858000"/>
              <a:gd name="connsiteX104-30909" fmla="*/ 6102493 w 6127519"/>
              <a:gd name="connsiteY104-30910" fmla="*/ 5928602 h 6858000"/>
              <a:gd name="connsiteX105-30911" fmla="*/ 6056863 w 6127519"/>
              <a:gd name="connsiteY105-30912" fmla="*/ 6000643 h 6858000"/>
              <a:gd name="connsiteX106-30913" fmla="*/ 6045436 w 6127519"/>
              <a:gd name="connsiteY106-30914" fmla="*/ 6124480 h 6858000"/>
              <a:gd name="connsiteX107-30915" fmla="*/ 6030489 w 6127519"/>
              <a:gd name="connsiteY107-30916" fmla="*/ 6317666 h 6858000"/>
              <a:gd name="connsiteX108-30917" fmla="*/ 6007492 w 6127519"/>
              <a:gd name="connsiteY108-30918" fmla="*/ 6440818 h 6858000"/>
              <a:gd name="connsiteX109-30919" fmla="*/ 6009467 w 6127519"/>
              <a:gd name="connsiteY109-30920" fmla="*/ 6487076 h 6858000"/>
              <a:gd name="connsiteX110-30921" fmla="*/ 5995064 w 6127519"/>
              <a:gd name="connsiteY110-30922" fmla="*/ 6540791 h 6858000"/>
              <a:gd name="connsiteX111-30923" fmla="*/ 6004510 w 6127519"/>
              <a:gd name="connsiteY111-30924" fmla="*/ 6599256 h 6858000"/>
              <a:gd name="connsiteX112-30925" fmla="*/ 5986207 w 6127519"/>
              <a:gd name="connsiteY112-30926" fmla="*/ 6695855 h 6858000"/>
              <a:gd name="connsiteX113-30927" fmla="*/ 5979428 w 6127519"/>
              <a:gd name="connsiteY113-30928" fmla="*/ 6754678 h 6858000"/>
              <a:gd name="connsiteX114-30929" fmla="*/ 5983398 w 6127519"/>
              <a:gd name="connsiteY114-30930" fmla="*/ 6778641 h 6858000"/>
              <a:gd name="connsiteX115-30931" fmla="*/ 5984543 w 6127519"/>
              <a:gd name="connsiteY115-30932" fmla="*/ 6811016 h 6858000"/>
              <a:gd name="connsiteX116-30933" fmla="*/ 5981802 w 6127519"/>
              <a:gd name="connsiteY116-30934" fmla="*/ 6838578 h 6858000"/>
              <a:gd name="connsiteX117-30935" fmla="*/ 5979671 w 6127519"/>
              <a:gd name="connsiteY117-30936" fmla="*/ 6858000 h 6858000"/>
              <a:gd name="connsiteX118-30937" fmla="*/ 0 w 6127519"/>
              <a:gd name="connsiteY118-30938" fmla="*/ 6858000 h 6858000"/>
              <a:gd name="connsiteX119-30939" fmla="*/ 0 w 6127519"/>
              <a:gd name="connsiteY119-30940" fmla="*/ 0 h 6858000"/>
              <a:gd name="connsiteX0-30941" fmla="*/ 0 w 6127519"/>
              <a:gd name="connsiteY0-30942" fmla="*/ 0 h 6858000"/>
              <a:gd name="connsiteX1-30943" fmla="*/ 4965888 w 6127519"/>
              <a:gd name="connsiteY1-30944" fmla="*/ 0 h 6858000"/>
              <a:gd name="connsiteX2-30945" fmla="*/ 4967767 w 6127519"/>
              <a:gd name="connsiteY2-30946" fmla="*/ 7930 h 6858000"/>
              <a:gd name="connsiteX3-30947" fmla="*/ 4979444 w 6127519"/>
              <a:gd name="connsiteY3-30948" fmla="*/ 43921 h 6858000"/>
              <a:gd name="connsiteX4-30949" fmla="*/ 5021173 w 6127519"/>
              <a:gd name="connsiteY4-30950" fmla="*/ 123738 h 6858000"/>
              <a:gd name="connsiteX5-30951" fmla="*/ 5075458 w 6127519"/>
              <a:gd name="connsiteY5-30952" fmla="*/ 264355 h 6858000"/>
              <a:gd name="connsiteX6-30953" fmla="*/ 5081175 w 6127519"/>
              <a:gd name="connsiteY6-30954" fmla="*/ 277448 h 6858000"/>
              <a:gd name="connsiteX7-30955" fmla="*/ 5097011 w 6127519"/>
              <a:gd name="connsiteY7-30956" fmla="*/ 355616 h 6858000"/>
              <a:gd name="connsiteX8-30957" fmla="*/ 5130982 w 6127519"/>
              <a:gd name="connsiteY8-30958" fmla="*/ 412030 h 6858000"/>
              <a:gd name="connsiteX9-30959" fmla="*/ 5153000 w 6127519"/>
              <a:gd name="connsiteY9-30960" fmla="*/ 507134 h 6858000"/>
              <a:gd name="connsiteX10-30961" fmla="*/ 5171282 w 6127519"/>
              <a:gd name="connsiteY10-30962" fmla="*/ 602071 h 6858000"/>
              <a:gd name="connsiteX11-30963" fmla="*/ 5176196 w 6127519"/>
              <a:gd name="connsiteY11-30964" fmla="*/ 636822 h 6858000"/>
              <a:gd name="connsiteX12-30965" fmla="*/ 5189051 w 6127519"/>
              <a:gd name="connsiteY12-30966" fmla="*/ 782518 h 6858000"/>
              <a:gd name="connsiteX13-30967" fmla="*/ 5210428 w 6127519"/>
              <a:gd name="connsiteY13-30968" fmla="*/ 815772 h 6858000"/>
              <a:gd name="connsiteX14-30969" fmla="*/ 5221088 w 6127519"/>
              <a:gd name="connsiteY14-30970" fmla="*/ 860193 h 6858000"/>
              <a:gd name="connsiteX15-30971" fmla="*/ 5230806 w 6127519"/>
              <a:gd name="connsiteY15-30972" fmla="*/ 961354 h 6858000"/>
              <a:gd name="connsiteX16-30973" fmla="*/ 5201018 w 6127519"/>
              <a:gd name="connsiteY16-30974" fmla="*/ 1095027 h 6858000"/>
              <a:gd name="connsiteX17-30975" fmla="*/ 5202153 w 6127519"/>
              <a:gd name="connsiteY17-30976" fmla="*/ 1133224 h 6858000"/>
              <a:gd name="connsiteX18-30977" fmla="*/ 5207370 w 6127519"/>
              <a:gd name="connsiteY18-30978" fmla="*/ 1138097 h 6858000"/>
              <a:gd name="connsiteX19-30979" fmla="*/ 5189234 w 6127519"/>
              <a:gd name="connsiteY19-30980" fmla="*/ 1193495 h 6858000"/>
              <a:gd name="connsiteX20-30981" fmla="*/ 5202769 w 6127519"/>
              <a:gd name="connsiteY20-30982" fmla="*/ 1269450 h 6858000"/>
              <a:gd name="connsiteX21-30983" fmla="*/ 5225968 w 6127519"/>
              <a:gd name="connsiteY21-30984" fmla="*/ 1357994 h 6858000"/>
              <a:gd name="connsiteX22-30985" fmla="*/ 5233819 w 6127519"/>
              <a:gd name="connsiteY22-30986" fmla="*/ 1380922 h 6858000"/>
              <a:gd name="connsiteX23-30987" fmla="*/ 5237226 w 6127519"/>
              <a:gd name="connsiteY23-30988" fmla="*/ 1441327 h 6858000"/>
              <a:gd name="connsiteX24-30989" fmla="*/ 5255653 w 6127519"/>
              <a:gd name="connsiteY24-30990" fmla="*/ 1524712 h 6858000"/>
              <a:gd name="connsiteX25-30991" fmla="*/ 5263491 w 6127519"/>
              <a:gd name="connsiteY25-30992" fmla="*/ 1642938 h 6858000"/>
              <a:gd name="connsiteX26-30993" fmla="*/ 5261314 w 6127519"/>
              <a:gd name="connsiteY26-30994" fmla="*/ 1689177 h 6858000"/>
              <a:gd name="connsiteX27-30995" fmla="*/ 5259788 w 6127519"/>
              <a:gd name="connsiteY27-30996" fmla="*/ 1768516 h 6858000"/>
              <a:gd name="connsiteX28-30997" fmla="*/ 5255696 w 6127519"/>
              <a:gd name="connsiteY28-30998" fmla="*/ 1953770 h 6858000"/>
              <a:gd name="connsiteX29-30999" fmla="*/ 5252592 w 6127519"/>
              <a:gd name="connsiteY29-31000" fmla="*/ 2092210 h 6858000"/>
              <a:gd name="connsiteX30-31001" fmla="*/ 5264303 w 6127519"/>
              <a:gd name="connsiteY30-31002" fmla="*/ 2225157 h 6858000"/>
              <a:gd name="connsiteX31-31003" fmla="*/ 5254949 w 6127519"/>
              <a:gd name="connsiteY31-31004" fmla="*/ 2236160 h 6858000"/>
              <a:gd name="connsiteX32-31005" fmla="*/ 5250104 w 6127519"/>
              <a:gd name="connsiteY32-31006" fmla="*/ 2249166 h 6858000"/>
              <a:gd name="connsiteX33-31007" fmla="*/ 5251214 w 6127519"/>
              <a:gd name="connsiteY33-31008" fmla="*/ 2250944 h 6858000"/>
              <a:gd name="connsiteX34-31009" fmla="*/ 5250644 w 6127519"/>
              <a:gd name="connsiteY34-31010" fmla="*/ 2266619 h 6858000"/>
              <a:gd name="connsiteX35-31011" fmla="*/ 5293877 w 6127519"/>
              <a:gd name="connsiteY35-31012" fmla="*/ 2368649 h 6858000"/>
              <a:gd name="connsiteX36-31013" fmla="*/ 5311338 w 6127519"/>
              <a:gd name="connsiteY36-31014" fmla="*/ 2404034 h 6858000"/>
              <a:gd name="connsiteX37-31015" fmla="*/ 5338366 w 6127519"/>
              <a:gd name="connsiteY37-31016" fmla="*/ 2465052 h 6858000"/>
              <a:gd name="connsiteX38-31017" fmla="*/ 5371263 w 6127519"/>
              <a:gd name="connsiteY38-31018" fmla="*/ 2586413 h 6858000"/>
              <a:gd name="connsiteX39-31019" fmla="*/ 5407503 w 6127519"/>
              <a:gd name="connsiteY39-31020" fmla="*/ 2786290 h 6858000"/>
              <a:gd name="connsiteX40-31021" fmla="*/ 5407356 w 6127519"/>
              <a:gd name="connsiteY40-31022" fmla="*/ 2787545 h 6858000"/>
              <a:gd name="connsiteX41-31023" fmla="*/ 5411130 w 6127519"/>
              <a:gd name="connsiteY41-31024" fmla="*/ 2788640 h 6858000"/>
              <a:gd name="connsiteX42-31025" fmla="*/ 5416439 w 6127519"/>
              <a:gd name="connsiteY42-31026" fmla="*/ 2805666 h 6858000"/>
              <a:gd name="connsiteX43-31027" fmla="*/ 5457023 w 6127519"/>
              <a:gd name="connsiteY43-31028" fmla="*/ 2858292 h 6858000"/>
              <a:gd name="connsiteX44-31029" fmla="*/ 5479298 w 6127519"/>
              <a:gd name="connsiteY44-31030" fmla="*/ 2947791 h 6858000"/>
              <a:gd name="connsiteX45-31031" fmla="*/ 5481770 w 6127519"/>
              <a:gd name="connsiteY45-31032" fmla="*/ 2951352 h 6858000"/>
              <a:gd name="connsiteX46-31033" fmla="*/ 5482045 w 6127519"/>
              <a:gd name="connsiteY46-31034" fmla="*/ 2984371 h 6858000"/>
              <a:gd name="connsiteX47-31035" fmla="*/ 5482415 w 6127519"/>
              <a:gd name="connsiteY47-31036" fmla="*/ 3004079 h 6858000"/>
              <a:gd name="connsiteX48-31037" fmla="*/ 5503944 w 6127519"/>
              <a:gd name="connsiteY48-31038" fmla="*/ 3123335 h 6858000"/>
              <a:gd name="connsiteX49-31039" fmla="*/ 5516007 w 6127519"/>
              <a:gd name="connsiteY49-31040" fmla="*/ 3258473 h 6858000"/>
              <a:gd name="connsiteX50-31041" fmla="*/ 5566839 w 6127519"/>
              <a:gd name="connsiteY50-31042" fmla="*/ 3345295 h 6858000"/>
              <a:gd name="connsiteX51-31043" fmla="*/ 5589758 w 6127519"/>
              <a:gd name="connsiteY51-31044" fmla="*/ 3506453 h 6858000"/>
              <a:gd name="connsiteX52-31045" fmla="*/ 5596144 w 6127519"/>
              <a:gd name="connsiteY52-31046" fmla="*/ 3534624 h 6858000"/>
              <a:gd name="connsiteX53-31047" fmla="*/ 5597750 w 6127519"/>
              <a:gd name="connsiteY53-31048" fmla="*/ 3534129 h 6858000"/>
              <a:gd name="connsiteX54-31049" fmla="*/ 5599700 w 6127519"/>
              <a:gd name="connsiteY54-31050" fmla="*/ 3547221 h 6858000"/>
              <a:gd name="connsiteX55-31051" fmla="*/ 5615031 w 6127519"/>
              <a:gd name="connsiteY55-31052" fmla="*/ 3557482 h 6858000"/>
              <a:gd name="connsiteX56-31053" fmla="*/ 5618377 w 6127519"/>
              <a:gd name="connsiteY56-31054" fmla="*/ 3588431 h 6858000"/>
              <a:gd name="connsiteX57-31055" fmla="*/ 5612155 w 6127519"/>
              <a:gd name="connsiteY57-31056" fmla="*/ 3589869 h 6858000"/>
              <a:gd name="connsiteX58-31057" fmla="*/ 5620843 w 6127519"/>
              <a:gd name="connsiteY58-31058" fmla="*/ 3606745 h 6858000"/>
              <a:gd name="connsiteX59-31059" fmla="*/ 5655472 w 6127519"/>
              <a:gd name="connsiteY59-31060" fmla="*/ 3678877 h 6858000"/>
              <a:gd name="connsiteX60-31061" fmla="*/ 5683015 w 6127519"/>
              <a:gd name="connsiteY60-31062" fmla="*/ 3762025 h 6858000"/>
              <a:gd name="connsiteX61-31063" fmla="*/ 5696643 w 6127519"/>
              <a:gd name="connsiteY61-31064" fmla="*/ 3773888 h 6858000"/>
              <a:gd name="connsiteX62-31065" fmla="*/ 5699203 w 6127519"/>
              <a:gd name="connsiteY62-31066" fmla="*/ 3775823 h 6858000"/>
              <a:gd name="connsiteX63-31067" fmla="*/ 5704824 w 6127519"/>
              <a:gd name="connsiteY63-31068" fmla="*/ 3785966 h 6858000"/>
              <a:gd name="connsiteX64-31069" fmla="*/ 5733539 w 6127519"/>
              <a:gd name="connsiteY64-31070" fmla="*/ 3818457 h 6858000"/>
              <a:gd name="connsiteX65-31071" fmla="*/ 5768491 w 6127519"/>
              <a:gd name="connsiteY65-31072" fmla="*/ 3914399 h 6858000"/>
              <a:gd name="connsiteX66-31073" fmla="*/ 5793123 w 6127519"/>
              <a:gd name="connsiteY66-31074" fmla="*/ 3969952 h 6858000"/>
              <a:gd name="connsiteX67-31075" fmla="*/ 5808321 w 6127519"/>
              <a:gd name="connsiteY67-31076" fmla="*/ 3988153 h 6858000"/>
              <a:gd name="connsiteX68-31077" fmla="*/ 5825621 w 6127519"/>
              <a:gd name="connsiteY68-31078" fmla="*/ 4015525 h 6858000"/>
              <a:gd name="connsiteX69-31079" fmla="*/ 5860672 w 6127519"/>
              <a:gd name="connsiteY69-31080" fmla="*/ 4061579 h 6858000"/>
              <a:gd name="connsiteX70-31081" fmla="*/ 5872173 w 6127519"/>
              <a:gd name="connsiteY70-31082" fmla="*/ 4088497 h 6858000"/>
              <a:gd name="connsiteX71-31083" fmla="*/ 5894095 w 6127519"/>
              <a:gd name="connsiteY71-31084" fmla="*/ 4128857 h 6858000"/>
              <a:gd name="connsiteX72-31085" fmla="*/ 5903513 w 6127519"/>
              <a:gd name="connsiteY72-31086" fmla="*/ 4187661 h 6858000"/>
              <a:gd name="connsiteX73-31087" fmla="*/ 5917114 w 6127519"/>
              <a:gd name="connsiteY73-31088" fmla="*/ 4213096 h 6858000"/>
              <a:gd name="connsiteX74-31089" fmla="*/ 5924233 w 6127519"/>
              <a:gd name="connsiteY74-31090" fmla="*/ 4242060 h 6858000"/>
              <a:gd name="connsiteX75-31091" fmla="*/ 5928910 w 6127519"/>
              <a:gd name="connsiteY75-31092" fmla="*/ 4300973 h 6858000"/>
              <a:gd name="connsiteX76-31093" fmla="*/ 5939320 w 6127519"/>
              <a:gd name="connsiteY76-31094" fmla="*/ 4340435 h 6858000"/>
              <a:gd name="connsiteX77-31095" fmla="*/ 5946705 w 6127519"/>
              <a:gd name="connsiteY77-31096" fmla="*/ 4428051 h 6858000"/>
              <a:gd name="connsiteX78-31097" fmla="*/ 5949261 w 6127519"/>
              <a:gd name="connsiteY78-31098" fmla="*/ 4449185 h 6858000"/>
              <a:gd name="connsiteX79-31099" fmla="*/ 5968960 w 6127519"/>
              <a:gd name="connsiteY79-31100" fmla="*/ 4482655 h 6858000"/>
              <a:gd name="connsiteX80-31101" fmla="*/ 5980106 w 6127519"/>
              <a:gd name="connsiteY80-31102" fmla="*/ 4585087 h 6858000"/>
              <a:gd name="connsiteX81-31103" fmla="*/ 5998138 w 6127519"/>
              <a:gd name="connsiteY81-31104" fmla="*/ 4697518 h 6858000"/>
              <a:gd name="connsiteX82-31105" fmla="*/ 6013516 w 6127519"/>
              <a:gd name="connsiteY82-31106" fmla="*/ 4786619 h 6858000"/>
              <a:gd name="connsiteX83-31107" fmla="*/ 6025404 w 6127519"/>
              <a:gd name="connsiteY83-31108" fmla="*/ 4858148 h 6858000"/>
              <a:gd name="connsiteX84-31109" fmla="*/ 6007749 w 6127519"/>
              <a:gd name="connsiteY84-31110" fmla="*/ 4964715 h 6858000"/>
              <a:gd name="connsiteX85-31111" fmla="*/ 6005269 w 6127519"/>
              <a:gd name="connsiteY85-31112" fmla="*/ 5150567 h 6858000"/>
              <a:gd name="connsiteX86-31113" fmla="*/ 6001127 w 6127519"/>
              <a:gd name="connsiteY86-31114" fmla="*/ 5164609 h 6858000"/>
              <a:gd name="connsiteX87-31115" fmla="*/ 5998514 w 6127519"/>
              <a:gd name="connsiteY87-31116" fmla="*/ 5189673 h 6858000"/>
              <a:gd name="connsiteX88-31117" fmla="*/ 6018409 w 6127519"/>
              <a:gd name="connsiteY88-31118" fmla="*/ 5227157 h 6858000"/>
              <a:gd name="connsiteX89-31119" fmla="*/ 6036748 w 6127519"/>
              <a:gd name="connsiteY89-31120" fmla="*/ 5322752 h 6858000"/>
              <a:gd name="connsiteX90-31121" fmla="*/ 6036943 w 6127519"/>
              <a:gd name="connsiteY90-31122" fmla="*/ 5329480 h 6858000"/>
              <a:gd name="connsiteX91-31123" fmla="*/ 6037677 w 6127519"/>
              <a:gd name="connsiteY91-31124" fmla="*/ 5354807 h 6858000"/>
              <a:gd name="connsiteX92-31125" fmla="*/ 6039728 w 6127519"/>
              <a:gd name="connsiteY92-31126" fmla="*/ 5359416 h 6858000"/>
              <a:gd name="connsiteX93-31127" fmla="*/ 6053435 w 6127519"/>
              <a:gd name="connsiteY93-31128" fmla="*/ 5387547 h 6858000"/>
              <a:gd name="connsiteX94-31129" fmla="*/ 6065933 w 6127519"/>
              <a:gd name="connsiteY94-31130" fmla="*/ 5443002 h 6858000"/>
              <a:gd name="connsiteX95-31131" fmla="*/ 6068640 w 6127519"/>
              <a:gd name="connsiteY95-31132" fmla="*/ 5474503 h 6858000"/>
              <a:gd name="connsiteX96-31133" fmla="*/ 6080922 w 6127519"/>
              <a:gd name="connsiteY96-31134" fmla="*/ 5561070 h 6858000"/>
              <a:gd name="connsiteX97-31135" fmla="*/ 6096949 w 6127519"/>
              <a:gd name="connsiteY97-31136" fmla="*/ 5648179 h 6858000"/>
              <a:gd name="connsiteX98-31137" fmla="*/ 6125703 w 6127519"/>
              <a:gd name="connsiteY98-31138" fmla="*/ 5692894 h 6858000"/>
              <a:gd name="connsiteX99-31139" fmla="*/ 6121353 w 6127519"/>
              <a:gd name="connsiteY99-31140" fmla="*/ 5721725 h 6858000"/>
              <a:gd name="connsiteX100-31141" fmla="*/ 6121607 w 6127519"/>
              <a:gd name="connsiteY100-31142" fmla="*/ 5721959 h 6858000"/>
              <a:gd name="connsiteX101-31143" fmla="*/ 6127024 w 6127519"/>
              <a:gd name="connsiteY101-31144" fmla="*/ 5786902 h 6858000"/>
              <a:gd name="connsiteX102-31145" fmla="*/ 6127519 w 6127519"/>
              <a:gd name="connsiteY102-31146" fmla="*/ 5865775 h 6858000"/>
              <a:gd name="connsiteX103-31147" fmla="*/ 6119217 w 6127519"/>
              <a:gd name="connsiteY103-31148" fmla="*/ 5888542 h 6858000"/>
              <a:gd name="connsiteX104-31149" fmla="*/ 6102493 w 6127519"/>
              <a:gd name="connsiteY104-31150" fmla="*/ 5928602 h 6858000"/>
              <a:gd name="connsiteX105-31151" fmla="*/ 6056863 w 6127519"/>
              <a:gd name="connsiteY105-31152" fmla="*/ 6000643 h 6858000"/>
              <a:gd name="connsiteX106-31153" fmla="*/ 6045436 w 6127519"/>
              <a:gd name="connsiteY106-31154" fmla="*/ 6124480 h 6858000"/>
              <a:gd name="connsiteX107-31155" fmla="*/ 6030489 w 6127519"/>
              <a:gd name="connsiteY107-31156" fmla="*/ 6317666 h 6858000"/>
              <a:gd name="connsiteX108-31157" fmla="*/ 6007492 w 6127519"/>
              <a:gd name="connsiteY108-31158" fmla="*/ 6440818 h 6858000"/>
              <a:gd name="connsiteX109-31159" fmla="*/ 6009467 w 6127519"/>
              <a:gd name="connsiteY109-31160" fmla="*/ 6487076 h 6858000"/>
              <a:gd name="connsiteX110-31161" fmla="*/ 5995064 w 6127519"/>
              <a:gd name="connsiteY110-31162" fmla="*/ 6540791 h 6858000"/>
              <a:gd name="connsiteX111-31163" fmla="*/ 6004510 w 6127519"/>
              <a:gd name="connsiteY111-31164" fmla="*/ 6599256 h 6858000"/>
              <a:gd name="connsiteX112-31165" fmla="*/ 5986207 w 6127519"/>
              <a:gd name="connsiteY112-31166" fmla="*/ 6695855 h 6858000"/>
              <a:gd name="connsiteX113-31167" fmla="*/ 5979428 w 6127519"/>
              <a:gd name="connsiteY113-31168" fmla="*/ 6754678 h 6858000"/>
              <a:gd name="connsiteX114-31169" fmla="*/ 5983398 w 6127519"/>
              <a:gd name="connsiteY114-31170" fmla="*/ 6778641 h 6858000"/>
              <a:gd name="connsiteX115-31171" fmla="*/ 5984543 w 6127519"/>
              <a:gd name="connsiteY115-31172" fmla="*/ 6811016 h 6858000"/>
              <a:gd name="connsiteX116-31173" fmla="*/ 5981802 w 6127519"/>
              <a:gd name="connsiteY116-31174" fmla="*/ 6838578 h 6858000"/>
              <a:gd name="connsiteX117-31175" fmla="*/ 5979671 w 6127519"/>
              <a:gd name="connsiteY117-31176" fmla="*/ 6858000 h 6858000"/>
              <a:gd name="connsiteX118-31177" fmla="*/ 0 w 6127519"/>
              <a:gd name="connsiteY118-31178" fmla="*/ 6858000 h 6858000"/>
              <a:gd name="connsiteX119-31179" fmla="*/ 0 w 6127519"/>
              <a:gd name="connsiteY119-31180" fmla="*/ 0 h 6858000"/>
              <a:gd name="connsiteX0-31181" fmla="*/ 0 w 6424098"/>
              <a:gd name="connsiteY0-31182" fmla="*/ 0 h 6858000"/>
              <a:gd name="connsiteX1-31183" fmla="*/ 4965888 w 6424098"/>
              <a:gd name="connsiteY1-31184" fmla="*/ 0 h 6858000"/>
              <a:gd name="connsiteX2-31185" fmla="*/ 4967767 w 6424098"/>
              <a:gd name="connsiteY2-31186" fmla="*/ 7930 h 6858000"/>
              <a:gd name="connsiteX3-31187" fmla="*/ 4979444 w 6424098"/>
              <a:gd name="connsiteY3-31188" fmla="*/ 43921 h 6858000"/>
              <a:gd name="connsiteX4-31189" fmla="*/ 5021173 w 6424098"/>
              <a:gd name="connsiteY4-31190" fmla="*/ 123738 h 6858000"/>
              <a:gd name="connsiteX5-31191" fmla="*/ 5075458 w 6424098"/>
              <a:gd name="connsiteY5-31192" fmla="*/ 264355 h 6858000"/>
              <a:gd name="connsiteX6-31193" fmla="*/ 5081175 w 6424098"/>
              <a:gd name="connsiteY6-31194" fmla="*/ 277448 h 6858000"/>
              <a:gd name="connsiteX7-31195" fmla="*/ 5097011 w 6424098"/>
              <a:gd name="connsiteY7-31196" fmla="*/ 355616 h 6858000"/>
              <a:gd name="connsiteX8-31197" fmla="*/ 5130982 w 6424098"/>
              <a:gd name="connsiteY8-31198" fmla="*/ 412030 h 6858000"/>
              <a:gd name="connsiteX9-31199" fmla="*/ 5153000 w 6424098"/>
              <a:gd name="connsiteY9-31200" fmla="*/ 507134 h 6858000"/>
              <a:gd name="connsiteX10-31201" fmla="*/ 5171282 w 6424098"/>
              <a:gd name="connsiteY10-31202" fmla="*/ 602071 h 6858000"/>
              <a:gd name="connsiteX11-31203" fmla="*/ 5176196 w 6424098"/>
              <a:gd name="connsiteY11-31204" fmla="*/ 636822 h 6858000"/>
              <a:gd name="connsiteX12-31205" fmla="*/ 5189051 w 6424098"/>
              <a:gd name="connsiteY12-31206" fmla="*/ 782518 h 6858000"/>
              <a:gd name="connsiteX13-31207" fmla="*/ 5210428 w 6424098"/>
              <a:gd name="connsiteY13-31208" fmla="*/ 815772 h 6858000"/>
              <a:gd name="connsiteX14-31209" fmla="*/ 5221088 w 6424098"/>
              <a:gd name="connsiteY14-31210" fmla="*/ 860193 h 6858000"/>
              <a:gd name="connsiteX15-31211" fmla="*/ 5230806 w 6424098"/>
              <a:gd name="connsiteY15-31212" fmla="*/ 961354 h 6858000"/>
              <a:gd name="connsiteX16-31213" fmla="*/ 5201018 w 6424098"/>
              <a:gd name="connsiteY16-31214" fmla="*/ 1095027 h 6858000"/>
              <a:gd name="connsiteX17-31215" fmla="*/ 5202153 w 6424098"/>
              <a:gd name="connsiteY17-31216" fmla="*/ 1133224 h 6858000"/>
              <a:gd name="connsiteX18-31217" fmla="*/ 5207370 w 6424098"/>
              <a:gd name="connsiteY18-31218" fmla="*/ 1138097 h 6858000"/>
              <a:gd name="connsiteX19-31219" fmla="*/ 5189234 w 6424098"/>
              <a:gd name="connsiteY19-31220" fmla="*/ 1193495 h 6858000"/>
              <a:gd name="connsiteX20-31221" fmla="*/ 5202769 w 6424098"/>
              <a:gd name="connsiteY20-31222" fmla="*/ 1269450 h 6858000"/>
              <a:gd name="connsiteX21-31223" fmla="*/ 5225968 w 6424098"/>
              <a:gd name="connsiteY21-31224" fmla="*/ 1357994 h 6858000"/>
              <a:gd name="connsiteX22-31225" fmla="*/ 5233819 w 6424098"/>
              <a:gd name="connsiteY22-31226" fmla="*/ 1380922 h 6858000"/>
              <a:gd name="connsiteX23-31227" fmla="*/ 5237226 w 6424098"/>
              <a:gd name="connsiteY23-31228" fmla="*/ 1441327 h 6858000"/>
              <a:gd name="connsiteX24-31229" fmla="*/ 5255653 w 6424098"/>
              <a:gd name="connsiteY24-31230" fmla="*/ 1524712 h 6858000"/>
              <a:gd name="connsiteX25-31231" fmla="*/ 5263491 w 6424098"/>
              <a:gd name="connsiteY25-31232" fmla="*/ 1642938 h 6858000"/>
              <a:gd name="connsiteX26-31233" fmla="*/ 5261314 w 6424098"/>
              <a:gd name="connsiteY26-31234" fmla="*/ 1689177 h 6858000"/>
              <a:gd name="connsiteX27-31235" fmla="*/ 5259788 w 6424098"/>
              <a:gd name="connsiteY27-31236" fmla="*/ 1768516 h 6858000"/>
              <a:gd name="connsiteX28-31237" fmla="*/ 5255696 w 6424098"/>
              <a:gd name="connsiteY28-31238" fmla="*/ 1953770 h 6858000"/>
              <a:gd name="connsiteX29-31239" fmla="*/ 5252592 w 6424098"/>
              <a:gd name="connsiteY29-31240" fmla="*/ 2092210 h 6858000"/>
              <a:gd name="connsiteX30-31241" fmla="*/ 5264303 w 6424098"/>
              <a:gd name="connsiteY30-31242" fmla="*/ 2225157 h 6858000"/>
              <a:gd name="connsiteX31-31243" fmla="*/ 5254949 w 6424098"/>
              <a:gd name="connsiteY31-31244" fmla="*/ 2236160 h 6858000"/>
              <a:gd name="connsiteX32-31245" fmla="*/ 5250104 w 6424098"/>
              <a:gd name="connsiteY32-31246" fmla="*/ 2249166 h 6858000"/>
              <a:gd name="connsiteX33-31247" fmla="*/ 5251214 w 6424098"/>
              <a:gd name="connsiteY33-31248" fmla="*/ 2250944 h 6858000"/>
              <a:gd name="connsiteX34-31249" fmla="*/ 5250644 w 6424098"/>
              <a:gd name="connsiteY34-31250" fmla="*/ 2266619 h 6858000"/>
              <a:gd name="connsiteX35-31251" fmla="*/ 5293877 w 6424098"/>
              <a:gd name="connsiteY35-31252" fmla="*/ 2368649 h 6858000"/>
              <a:gd name="connsiteX36-31253" fmla="*/ 5311338 w 6424098"/>
              <a:gd name="connsiteY36-31254" fmla="*/ 2404034 h 6858000"/>
              <a:gd name="connsiteX37-31255" fmla="*/ 5338366 w 6424098"/>
              <a:gd name="connsiteY37-31256" fmla="*/ 2465052 h 6858000"/>
              <a:gd name="connsiteX38-31257" fmla="*/ 5371263 w 6424098"/>
              <a:gd name="connsiteY38-31258" fmla="*/ 2586413 h 6858000"/>
              <a:gd name="connsiteX39-31259" fmla="*/ 5407503 w 6424098"/>
              <a:gd name="connsiteY39-31260" fmla="*/ 2786290 h 6858000"/>
              <a:gd name="connsiteX40-31261" fmla="*/ 5407356 w 6424098"/>
              <a:gd name="connsiteY40-31262" fmla="*/ 2787545 h 6858000"/>
              <a:gd name="connsiteX41-31263" fmla="*/ 5411130 w 6424098"/>
              <a:gd name="connsiteY41-31264" fmla="*/ 2788640 h 6858000"/>
              <a:gd name="connsiteX42-31265" fmla="*/ 5416439 w 6424098"/>
              <a:gd name="connsiteY42-31266" fmla="*/ 2805666 h 6858000"/>
              <a:gd name="connsiteX43-31267" fmla="*/ 5457023 w 6424098"/>
              <a:gd name="connsiteY43-31268" fmla="*/ 2858292 h 6858000"/>
              <a:gd name="connsiteX44-31269" fmla="*/ 5479298 w 6424098"/>
              <a:gd name="connsiteY44-31270" fmla="*/ 2947791 h 6858000"/>
              <a:gd name="connsiteX45-31271" fmla="*/ 5481770 w 6424098"/>
              <a:gd name="connsiteY45-31272" fmla="*/ 2951352 h 6858000"/>
              <a:gd name="connsiteX46-31273" fmla="*/ 5482045 w 6424098"/>
              <a:gd name="connsiteY46-31274" fmla="*/ 2984371 h 6858000"/>
              <a:gd name="connsiteX47-31275" fmla="*/ 5482415 w 6424098"/>
              <a:gd name="connsiteY47-31276" fmla="*/ 3004079 h 6858000"/>
              <a:gd name="connsiteX48-31277" fmla="*/ 5503944 w 6424098"/>
              <a:gd name="connsiteY48-31278" fmla="*/ 3123335 h 6858000"/>
              <a:gd name="connsiteX49-31279" fmla="*/ 5516007 w 6424098"/>
              <a:gd name="connsiteY49-31280" fmla="*/ 3258473 h 6858000"/>
              <a:gd name="connsiteX50-31281" fmla="*/ 5566839 w 6424098"/>
              <a:gd name="connsiteY50-31282" fmla="*/ 3345295 h 6858000"/>
              <a:gd name="connsiteX51-31283" fmla="*/ 5589758 w 6424098"/>
              <a:gd name="connsiteY51-31284" fmla="*/ 3506453 h 6858000"/>
              <a:gd name="connsiteX52-31285" fmla="*/ 5596144 w 6424098"/>
              <a:gd name="connsiteY52-31286" fmla="*/ 3534624 h 6858000"/>
              <a:gd name="connsiteX53-31287" fmla="*/ 5597750 w 6424098"/>
              <a:gd name="connsiteY53-31288" fmla="*/ 3534129 h 6858000"/>
              <a:gd name="connsiteX54-31289" fmla="*/ 5599700 w 6424098"/>
              <a:gd name="connsiteY54-31290" fmla="*/ 3547221 h 6858000"/>
              <a:gd name="connsiteX55-31291" fmla="*/ 5615031 w 6424098"/>
              <a:gd name="connsiteY55-31292" fmla="*/ 3557482 h 6858000"/>
              <a:gd name="connsiteX56-31293" fmla="*/ 5618377 w 6424098"/>
              <a:gd name="connsiteY56-31294" fmla="*/ 3588431 h 6858000"/>
              <a:gd name="connsiteX57-31295" fmla="*/ 5612155 w 6424098"/>
              <a:gd name="connsiteY57-31296" fmla="*/ 3589869 h 6858000"/>
              <a:gd name="connsiteX58-31297" fmla="*/ 5620843 w 6424098"/>
              <a:gd name="connsiteY58-31298" fmla="*/ 3606745 h 6858000"/>
              <a:gd name="connsiteX59-31299" fmla="*/ 5655472 w 6424098"/>
              <a:gd name="connsiteY59-31300" fmla="*/ 3678877 h 6858000"/>
              <a:gd name="connsiteX60-31301" fmla="*/ 5683015 w 6424098"/>
              <a:gd name="connsiteY60-31302" fmla="*/ 3762025 h 6858000"/>
              <a:gd name="connsiteX61-31303" fmla="*/ 5696643 w 6424098"/>
              <a:gd name="connsiteY61-31304" fmla="*/ 3773888 h 6858000"/>
              <a:gd name="connsiteX62-31305" fmla="*/ 5699203 w 6424098"/>
              <a:gd name="connsiteY62-31306" fmla="*/ 3775823 h 6858000"/>
              <a:gd name="connsiteX63-31307" fmla="*/ 5704824 w 6424098"/>
              <a:gd name="connsiteY63-31308" fmla="*/ 3785966 h 6858000"/>
              <a:gd name="connsiteX64-31309" fmla="*/ 5733539 w 6424098"/>
              <a:gd name="connsiteY64-31310" fmla="*/ 3818457 h 6858000"/>
              <a:gd name="connsiteX65-31311" fmla="*/ 5768491 w 6424098"/>
              <a:gd name="connsiteY65-31312" fmla="*/ 3914399 h 6858000"/>
              <a:gd name="connsiteX66-31313" fmla="*/ 5793123 w 6424098"/>
              <a:gd name="connsiteY66-31314" fmla="*/ 3969952 h 6858000"/>
              <a:gd name="connsiteX67-31315" fmla="*/ 5808321 w 6424098"/>
              <a:gd name="connsiteY67-31316" fmla="*/ 3988153 h 6858000"/>
              <a:gd name="connsiteX68-31317" fmla="*/ 5825621 w 6424098"/>
              <a:gd name="connsiteY68-31318" fmla="*/ 4015525 h 6858000"/>
              <a:gd name="connsiteX69-31319" fmla="*/ 5860672 w 6424098"/>
              <a:gd name="connsiteY69-31320" fmla="*/ 4061579 h 6858000"/>
              <a:gd name="connsiteX70-31321" fmla="*/ 5872173 w 6424098"/>
              <a:gd name="connsiteY70-31322" fmla="*/ 4088497 h 6858000"/>
              <a:gd name="connsiteX71-31323" fmla="*/ 5894095 w 6424098"/>
              <a:gd name="connsiteY71-31324" fmla="*/ 4128857 h 6858000"/>
              <a:gd name="connsiteX72-31325" fmla="*/ 5903513 w 6424098"/>
              <a:gd name="connsiteY72-31326" fmla="*/ 4187661 h 6858000"/>
              <a:gd name="connsiteX73-31327" fmla="*/ 5917114 w 6424098"/>
              <a:gd name="connsiteY73-31328" fmla="*/ 4213096 h 6858000"/>
              <a:gd name="connsiteX74-31329" fmla="*/ 5924233 w 6424098"/>
              <a:gd name="connsiteY74-31330" fmla="*/ 4242060 h 6858000"/>
              <a:gd name="connsiteX75-31331" fmla="*/ 5928910 w 6424098"/>
              <a:gd name="connsiteY75-31332" fmla="*/ 4300973 h 6858000"/>
              <a:gd name="connsiteX76-31333" fmla="*/ 5939320 w 6424098"/>
              <a:gd name="connsiteY76-31334" fmla="*/ 4340435 h 6858000"/>
              <a:gd name="connsiteX77-31335" fmla="*/ 5946705 w 6424098"/>
              <a:gd name="connsiteY77-31336" fmla="*/ 4428051 h 6858000"/>
              <a:gd name="connsiteX78-31337" fmla="*/ 5949261 w 6424098"/>
              <a:gd name="connsiteY78-31338" fmla="*/ 4449185 h 6858000"/>
              <a:gd name="connsiteX79-31339" fmla="*/ 5968960 w 6424098"/>
              <a:gd name="connsiteY79-31340" fmla="*/ 4482655 h 6858000"/>
              <a:gd name="connsiteX80-31341" fmla="*/ 5980106 w 6424098"/>
              <a:gd name="connsiteY80-31342" fmla="*/ 4585087 h 6858000"/>
              <a:gd name="connsiteX81-31343" fmla="*/ 5998138 w 6424098"/>
              <a:gd name="connsiteY81-31344" fmla="*/ 4697518 h 6858000"/>
              <a:gd name="connsiteX82-31345" fmla="*/ 6013516 w 6424098"/>
              <a:gd name="connsiteY82-31346" fmla="*/ 4786619 h 6858000"/>
              <a:gd name="connsiteX83-31347" fmla="*/ 6025404 w 6424098"/>
              <a:gd name="connsiteY83-31348" fmla="*/ 4858148 h 6858000"/>
              <a:gd name="connsiteX84-31349" fmla="*/ 6007749 w 6424098"/>
              <a:gd name="connsiteY84-31350" fmla="*/ 4964715 h 6858000"/>
              <a:gd name="connsiteX85-31351" fmla="*/ 6005269 w 6424098"/>
              <a:gd name="connsiteY85-31352" fmla="*/ 5150567 h 6858000"/>
              <a:gd name="connsiteX86-31353" fmla="*/ 6001127 w 6424098"/>
              <a:gd name="connsiteY86-31354" fmla="*/ 5164609 h 6858000"/>
              <a:gd name="connsiteX87-31355" fmla="*/ 5998514 w 6424098"/>
              <a:gd name="connsiteY87-31356" fmla="*/ 5189673 h 6858000"/>
              <a:gd name="connsiteX88-31357" fmla="*/ 6018409 w 6424098"/>
              <a:gd name="connsiteY88-31358" fmla="*/ 5227157 h 6858000"/>
              <a:gd name="connsiteX89-31359" fmla="*/ 6036748 w 6424098"/>
              <a:gd name="connsiteY89-31360" fmla="*/ 5322752 h 6858000"/>
              <a:gd name="connsiteX90-31361" fmla="*/ 6036943 w 6424098"/>
              <a:gd name="connsiteY90-31362" fmla="*/ 5329480 h 6858000"/>
              <a:gd name="connsiteX91-31363" fmla="*/ 6037677 w 6424098"/>
              <a:gd name="connsiteY91-31364" fmla="*/ 5354807 h 6858000"/>
              <a:gd name="connsiteX92-31365" fmla="*/ 6039728 w 6424098"/>
              <a:gd name="connsiteY92-31366" fmla="*/ 5359416 h 6858000"/>
              <a:gd name="connsiteX93-31367" fmla="*/ 6053435 w 6424098"/>
              <a:gd name="connsiteY93-31368" fmla="*/ 5387547 h 6858000"/>
              <a:gd name="connsiteX94-31369" fmla="*/ 6065933 w 6424098"/>
              <a:gd name="connsiteY94-31370" fmla="*/ 5443002 h 6858000"/>
              <a:gd name="connsiteX95-31371" fmla="*/ 6068640 w 6424098"/>
              <a:gd name="connsiteY95-31372" fmla="*/ 5474503 h 6858000"/>
              <a:gd name="connsiteX96-31373" fmla="*/ 6080922 w 6424098"/>
              <a:gd name="connsiteY96-31374" fmla="*/ 5561070 h 6858000"/>
              <a:gd name="connsiteX97-31375" fmla="*/ 6096949 w 6424098"/>
              <a:gd name="connsiteY97-31376" fmla="*/ 5648179 h 6858000"/>
              <a:gd name="connsiteX98-31377" fmla="*/ 6125703 w 6424098"/>
              <a:gd name="connsiteY98-31378" fmla="*/ 5692894 h 6858000"/>
              <a:gd name="connsiteX99-31379" fmla="*/ 6121353 w 6424098"/>
              <a:gd name="connsiteY99-31380" fmla="*/ 5721725 h 6858000"/>
              <a:gd name="connsiteX100-31381" fmla="*/ 6121607 w 6424098"/>
              <a:gd name="connsiteY100-31382" fmla="*/ 5721959 h 6858000"/>
              <a:gd name="connsiteX101-31383" fmla="*/ 6127024 w 6424098"/>
              <a:gd name="connsiteY101-31384" fmla="*/ 5786902 h 6858000"/>
              <a:gd name="connsiteX102-31385" fmla="*/ 6127519 w 6424098"/>
              <a:gd name="connsiteY102-31386" fmla="*/ 5865775 h 6858000"/>
              <a:gd name="connsiteX103-31387" fmla="*/ 6119217 w 6424098"/>
              <a:gd name="connsiteY103-31388" fmla="*/ 5888542 h 6858000"/>
              <a:gd name="connsiteX104-31389" fmla="*/ 6102493 w 6424098"/>
              <a:gd name="connsiteY104-31390" fmla="*/ 5928602 h 6858000"/>
              <a:gd name="connsiteX105-31391" fmla="*/ 6056863 w 6424098"/>
              <a:gd name="connsiteY105-31392" fmla="*/ 6000643 h 6858000"/>
              <a:gd name="connsiteX106-31393" fmla="*/ 6045436 w 6424098"/>
              <a:gd name="connsiteY106-31394" fmla="*/ 6124480 h 6858000"/>
              <a:gd name="connsiteX107-31395" fmla="*/ 6030489 w 6424098"/>
              <a:gd name="connsiteY107-31396" fmla="*/ 6317666 h 6858000"/>
              <a:gd name="connsiteX108-31397" fmla="*/ 6007492 w 6424098"/>
              <a:gd name="connsiteY108-31398" fmla="*/ 6440818 h 6858000"/>
              <a:gd name="connsiteX109-31399" fmla="*/ 6009467 w 6424098"/>
              <a:gd name="connsiteY109-31400" fmla="*/ 6487076 h 6858000"/>
              <a:gd name="connsiteX110-31401" fmla="*/ 5995064 w 6424098"/>
              <a:gd name="connsiteY110-31402" fmla="*/ 6540791 h 6858000"/>
              <a:gd name="connsiteX111-31403" fmla="*/ 6004510 w 6424098"/>
              <a:gd name="connsiteY111-31404" fmla="*/ 6599256 h 6858000"/>
              <a:gd name="connsiteX112-31405" fmla="*/ 5986207 w 6424098"/>
              <a:gd name="connsiteY112-31406" fmla="*/ 6695855 h 6858000"/>
              <a:gd name="connsiteX113-31407" fmla="*/ 5979428 w 6424098"/>
              <a:gd name="connsiteY113-31408" fmla="*/ 6754678 h 6858000"/>
              <a:gd name="connsiteX114-31409" fmla="*/ 5983398 w 6424098"/>
              <a:gd name="connsiteY114-31410" fmla="*/ 6778641 h 6858000"/>
              <a:gd name="connsiteX115-31411" fmla="*/ 5984543 w 6424098"/>
              <a:gd name="connsiteY115-31412" fmla="*/ 6811016 h 6858000"/>
              <a:gd name="connsiteX116-31413" fmla="*/ 5979671 w 6424098"/>
              <a:gd name="connsiteY116-31414" fmla="*/ 6858000 h 6858000"/>
              <a:gd name="connsiteX117-31415" fmla="*/ 0 w 6424098"/>
              <a:gd name="connsiteY117-31416" fmla="*/ 6858000 h 6858000"/>
              <a:gd name="connsiteX118-31417" fmla="*/ 0 w 6424098"/>
              <a:gd name="connsiteY118-31418" fmla="*/ 0 h 6858000"/>
              <a:gd name="connsiteX0-31419" fmla="*/ 0 w 6127519"/>
              <a:gd name="connsiteY0-31420" fmla="*/ 0 h 6858000"/>
              <a:gd name="connsiteX1-31421" fmla="*/ 4965888 w 6127519"/>
              <a:gd name="connsiteY1-31422" fmla="*/ 0 h 6858000"/>
              <a:gd name="connsiteX2-31423" fmla="*/ 4967767 w 6127519"/>
              <a:gd name="connsiteY2-31424" fmla="*/ 7930 h 6858000"/>
              <a:gd name="connsiteX3-31425" fmla="*/ 4979444 w 6127519"/>
              <a:gd name="connsiteY3-31426" fmla="*/ 43921 h 6858000"/>
              <a:gd name="connsiteX4-31427" fmla="*/ 5021173 w 6127519"/>
              <a:gd name="connsiteY4-31428" fmla="*/ 123738 h 6858000"/>
              <a:gd name="connsiteX5-31429" fmla="*/ 5075458 w 6127519"/>
              <a:gd name="connsiteY5-31430" fmla="*/ 264355 h 6858000"/>
              <a:gd name="connsiteX6-31431" fmla="*/ 5081175 w 6127519"/>
              <a:gd name="connsiteY6-31432" fmla="*/ 277448 h 6858000"/>
              <a:gd name="connsiteX7-31433" fmla="*/ 5097011 w 6127519"/>
              <a:gd name="connsiteY7-31434" fmla="*/ 355616 h 6858000"/>
              <a:gd name="connsiteX8-31435" fmla="*/ 5130982 w 6127519"/>
              <a:gd name="connsiteY8-31436" fmla="*/ 412030 h 6858000"/>
              <a:gd name="connsiteX9-31437" fmla="*/ 5153000 w 6127519"/>
              <a:gd name="connsiteY9-31438" fmla="*/ 507134 h 6858000"/>
              <a:gd name="connsiteX10-31439" fmla="*/ 5171282 w 6127519"/>
              <a:gd name="connsiteY10-31440" fmla="*/ 602071 h 6858000"/>
              <a:gd name="connsiteX11-31441" fmla="*/ 5176196 w 6127519"/>
              <a:gd name="connsiteY11-31442" fmla="*/ 636822 h 6858000"/>
              <a:gd name="connsiteX12-31443" fmla="*/ 5189051 w 6127519"/>
              <a:gd name="connsiteY12-31444" fmla="*/ 782518 h 6858000"/>
              <a:gd name="connsiteX13-31445" fmla="*/ 5210428 w 6127519"/>
              <a:gd name="connsiteY13-31446" fmla="*/ 815772 h 6858000"/>
              <a:gd name="connsiteX14-31447" fmla="*/ 5221088 w 6127519"/>
              <a:gd name="connsiteY14-31448" fmla="*/ 860193 h 6858000"/>
              <a:gd name="connsiteX15-31449" fmla="*/ 5230806 w 6127519"/>
              <a:gd name="connsiteY15-31450" fmla="*/ 961354 h 6858000"/>
              <a:gd name="connsiteX16-31451" fmla="*/ 5201018 w 6127519"/>
              <a:gd name="connsiteY16-31452" fmla="*/ 1095027 h 6858000"/>
              <a:gd name="connsiteX17-31453" fmla="*/ 5202153 w 6127519"/>
              <a:gd name="connsiteY17-31454" fmla="*/ 1133224 h 6858000"/>
              <a:gd name="connsiteX18-31455" fmla="*/ 5207370 w 6127519"/>
              <a:gd name="connsiteY18-31456" fmla="*/ 1138097 h 6858000"/>
              <a:gd name="connsiteX19-31457" fmla="*/ 5189234 w 6127519"/>
              <a:gd name="connsiteY19-31458" fmla="*/ 1193495 h 6858000"/>
              <a:gd name="connsiteX20-31459" fmla="*/ 5202769 w 6127519"/>
              <a:gd name="connsiteY20-31460" fmla="*/ 1269450 h 6858000"/>
              <a:gd name="connsiteX21-31461" fmla="*/ 5225968 w 6127519"/>
              <a:gd name="connsiteY21-31462" fmla="*/ 1357994 h 6858000"/>
              <a:gd name="connsiteX22-31463" fmla="*/ 5233819 w 6127519"/>
              <a:gd name="connsiteY22-31464" fmla="*/ 1380922 h 6858000"/>
              <a:gd name="connsiteX23-31465" fmla="*/ 5237226 w 6127519"/>
              <a:gd name="connsiteY23-31466" fmla="*/ 1441327 h 6858000"/>
              <a:gd name="connsiteX24-31467" fmla="*/ 5255653 w 6127519"/>
              <a:gd name="connsiteY24-31468" fmla="*/ 1524712 h 6858000"/>
              <a:gd name="connsiteX25-31469" fmla="*/ 5263491 w 6127519"/>
              <a:gd name="connsiteY25-31470" fmla="*/ 1642938 h 6858000"/>
              <a:gd name="connsiteX26-31471" fmla="*/ 5261314 w 6127519"/>
              <a:gd name="connsiteY26-31472" fmla="*/ 1689177 h 6858000"/>
              <a:gd name="connsiteX27-31473" fmla="*/ 5259788 w 6127519"/>
              <a:gd name="connsiteY27-31474" fmla="*/ 1768516 h 6858000"/>
              <a:gd name="connsiteX28-31475" fmla="*/ 5255696 w 6127519"/>
              <a:gd name="connsiteY28-31476" fmla="*/ 1953770 h 6858000"/>
              <a:gd name="connsiteX29-31477" fmla="*/ 5252592 w 6127519"/>
              <a:gd name="connsiteY29-31478" fmla="*/ 2092210 h 6858000"/>
              <a:gd name="connsiteX30-31479" fmla="*/ 5264303 w 6127519"/>
              <a:gd name="connsiteY30-31480" fmla="*/ 2225157 h 6858000"/>
              <a:gd name="connsiteX31-31481" fmla="*/ 5254949 w 6127519"/>
              <a:gd name="connsiteY31-31482" fmla="*/ 2236160 h 6858000"/>
              <a:gd name="connsiteX32-31483" fmla="*/ 5250104 w 6127519"/>
              <a:gd name="connsiteY32-31484" fmla="*/ 2249166 h 6858000"/>
              <a:gd name="connsiteX33-31485" fmla="*/ 5251214 w 6127519"/>
              <a:gd name="connsiteY33-31486" fmla="*/ 2250944 h 6858000"/>
              <a:gd name="connsiteX34-31487" fmla="*/ 5250644 w 6127519"/>
              <a:gd name="connsiteY34-31488" fmla="*/ 2266619 h 6858000"/>
              <a:gd name="connsiteX35-31489" fmla="*/ 5293877 w 6127519"/>
              <a:gd name="connsiteY35-31490" fmla="*/ 2368649 h 6858000"/>
              <a:gd name="connsiteX36-31491" fmla="*/ 5311338 w 6127519"/>
              <a:gd name="connsiteY36-31492" fmla="*/ 2404034 h 6858000"/>
              <a:gd name="connsiteX37-31493" fmla="*/ 5338366 w 6127519"/>
              <a:gd name="connsiteY37-31494" fmla="*/ 2465052 h 6858000"/>
              <a:gd name="connsiteX38-31495" fmla="*/ 5371263 w 6127519"/>
              <a:gd name="connsiteY38-31496" fmla="*/ 2586413 h 6858000"/>
              <a:gd name="connsiteX39-31497" fmla="*/ 5407503 w 6127519"/>
              <a:gd name="connsiteY39-31498" fmla="*/ 2786290 h 6858000"/>
              <a:gd name="connsiteX40-31499" fmla="*/ 5407356 w 6127519"/>
              <a:gd name="connsiteY40-31500" fmla="*/ 2787545 h 6858000"/>
              <a:gd name="connsiteX41-31501" fmla="*/ 5411130 w 6127519"/>
              <a:gd name="connsiteY41-31502" fmla="*/ 2788640 h 6858000"/>
              <a:gd name="connsiteX42-31503" fmla="*/ 5416439 w 6127519"/>
              <a:gd name="connsiteY42-31504" fmla="*/ 2805666 h 6858000"/>
              <a:gd name="connsiteX43-31505" fmla="*/ 5457023 w 6127519"/>
              <a:gd name="connsiteY43-31506" fmla="*/ 2858292 h 6858000"/>
              <a:gd name="connsiteX44-31507" fmla="*/ 5479298 w 6127519"/>
              <a:gd name="connsiteY44-31508" fmla="*/ 2947791 h 6858000"/>
              <a:gd name="connsiteX45-31509" fmla="*/ 5481770 w 6127519"/>
              <a:gd name="connsiteY45-31510" fmla="*/ 2951352 h 6858000"/>
              <a:gd name="connsiteX46-31511" fmla="*/ 5482045 w 6127519"/>
              <a:gd name="connsiteY46-31512" fmla="*/ 2984371 h 6858000"/>
              <a:gd name="connsiteX47-31513" fmla="*/ 5482415 w 6127519"/>
              <a:gd name="connsiteY47-31514" fmla="*/ 3004079 h 6858000"/>
              <a:gd name="connsiteX48-31515" fmla="*/ 5503944 w 6127519"/>
              <a:gd name="connsiteY48-31516" fmla="*/ 3123335 h 6858000"/>
              <a:gd name="connsiteX49-31517" fmla="*/ 5516007 w 6127519"/>
              <a:gd name="connsiteY49-31518" fmla="*/ 3258473 h 6858000"/>
              <a:gd name="connsiteX50-31519" fmla="*/ 5566839 w 6127519"/>
              <a:gd name="connsiteY50-31520" fmla="*/ 3345295 h 6858000"/>
              <a:gd name="connsiteX51-31521" fmla="*/ 5589758 w 6127519"/>
              <a:gd name="connsiteY51-31522" fmla="*/ 3506453 h 6858000"/>
              <a:gd name="connsiteX52-31523" fmla="*/ 5596144 w 6127519"/>
              <a:gd name="connsiteY52-31524" fmla="*/ 3534624 h 6858000"/>
              <a:gd name="connsiteX53-31525" fmla="*/ 5597750 w 6127519"/>
              <a:gd name="connsiteY53-31526" fmla="*/ 3534129 h 6858000"/>
              <a:gd name="connsiteX54-31527" fmla="*/ 5599700 w 6127519"/>
              <a:gd name="connsiteY54-31528" fmla="*/ 3547221 h 6858000"/>
              <a:gd name="connsiteX55-31529" fmla="*/ 5615031 w 6127519"/>
              <a:gd name="connsiteY55-31530" fmla="*/ 3557482 h 6858000"/>
              <a:gd name="connsiteX56-31531" fmla="*/ 5618377 w 6127519"/>
              <a:gd name="connsiteY56-31532" fmla="*/ 3588431 h 6858000"/>
              <a:gd name="connsiteX57-31533" fmla="*/ 5612155 w 6127519"/>
              <a:gd name="connsiteY57-31534" fmla="*/ 3589869 h 6858000"/>
              <a:gd name="connsiteX58-31535" fmla="*/ 5620843 w 6127519"/>
              <a:gd name="connsiteY58-31536" fmla="*/ 3606745 h 6858000"/>
              <a:gd name="connsiteX59-31537" fmla="*/ 5655472 w 6127519"/>
              <a:gd name="connsiteY59-31538" fmla="*/ 3678877 h 6858000"/>
              <a:gd name="connsiteX60-31539" fmla="*/ 5683015 w 6127519"/>
              <a:gd name="connsiteY60-31540" fmla="*/ 3762025 h 6858000"/>
              <a:gd name="connsiteX61-31541" fmla="*/ 5696643 w 6127519"/>
              <a:gd name="connsiteY61-31542" fmla="*/ 3773888 h 6858000"/>
              <a:gd name="connsiteX62-31543" fmla="*/ 5699203 w 6127519"/>
              <a:gd name="connsiteY62-31544" fmla="*/ 3775823 h 6858000"/>
              <a:gd name="connsiteX63-31545" fmla="*/ 5704824 w 6127519"/>
              <a:gd name="connsiteY63-31546" fmla="*/ 3785966 h 6858000"/>
              <a:gd name="connsiteX64-31547" fmla="*/ 5733539 w 6127519"/>
              <a:gd name="connsiteY64-31548" fmla="*/ 3818457 h 6858000"/>
              <a:gd name="connsiteX65-31549" fmla="*/ 5768491 w 6127519"/>
              <a:gd name="connsiteY65-31550" fmla="*/ 3914399 h 6858000"/>
              <a:gd name="connsiteX66-31551" fmla="*/ 5793123 w 6127519"/>
              <a:gd name="connsiteY66-31552" fmla="*/ 3969952 h 6858000"/>
              <a:gd name="connsiteX67-31553" fmla="*/ 5808321 w 6127519"/>
              <a:gd name="connsiteY67-31554" fmla="*/ 3988153 h 6858000"/>
              <a:gd name="connsiteX68-31555" fmla="*/ 5825621 w 6127519"/>
              <a:gd name="connsiteY68-31556" fmla="*/ 4015525 h 6858000"/>
              <a:gd name="connsiteX69-31557" fmla="*/ 5860672 w 6127519"/>
              <a:gd name="connsiteY69-31558" fmla="*/ 4061579 h 6858000"/>
              <a:gd name="connsiteX70-31559" fmla="*/ 5872173 w 6127519"/>
              <a:gd name="connsiteY70-31560" fmla="*/ 4088497 h 6858000"/>
              <a:gd name="connsiteX71-31561" fmla="*/ 5894095 w 6127519"/>
              <a:gd name="connsiteY71-31562" fmla="*/ 4128857 h 6858000"/>
              <a:gd name="connsiteX72-31563" fmla="*/ 5903513 w 6127519"/>
              <a:gd name="connsiteY72-31564" fmla="*/ 4187661 h 6858000"/>
              <a:gd name="connsiteX73-31565" fmla="*/ 5917114 w 6127519"/>
              <a:gd name="connsiteY73-31566" fmla="*/ 4213096 h 6858000"/>
              <a:gd name="connsiteX74-31567" fmla="*/ 5924233 w 6127519"/>
              <a:gd name="connsiteY74-31568" fmla="*/ 4242060 h 6858000"/>
              <a:gd name="connsiteX75-31569" fmla="*/ 5928910 w 6127519"/>
              <a:gd name="connsiteY75-31570" fmla="*/ 4300973 h 6858000"/>
              <a:gd name="connsiteX76-31571" fmla="*/ 5939320 w 6127519"/>
              <a:gd name="connsiteY76-31572" fmla="*/ 4340435 h 6858000"/>
              <a:gd name="connsiteX77-31573" fmla="*/ 5946705 w 6127519"/>
              <a:gd name="connsiteY77-31574" fmla="*/ 4428051 h 6858000"/>
              <a:gd name="connsiteX78-31575" fmla="*/ 5949261 w 6127519"/>
              <a:gd name="connsiteY78-31576" fmla="*/ 4449185 h 6858000"/>
              <a:gd name="connsiteX79-31577" fmla="*/ 5968960 w 6127519"/>
              <a:gd name="connsiteY79-31578" fmla="*/ 4482655 h 6858000"/>
              <a:gd name="connsiteX80-31579" fmla="*/ 5980106 w 6127519"/>
              <a:gd name="connsiteY80-31580" fmla="*/ 4585087 h 6858000"/>
              <a:gd name="connsiteX81-31581" fmla="*/ 5998138 w 6127519"/>
              <a:gd name="connsiteY81-31582" fmla="*/ 4697518 h 6858000"/>
              <a:gd name="connsiteX82-31583" fmla="*/ 6013516 w 6127519"/>
              <a:gd name="connsiteY82-31584" fmla="*/ 4786619 h 6858000"/>
              <a:gd name="connsiteX83-31585" fmla="*/ 6025404 w 6127519"/>
              <a:gd name="connsiteY83-31586" fmla="*/ 4858148 h 6858000"/>
              <a:gd name="connsiteX84-31587" fmla="*/ 6007749 w 6127519"/>
              <a:gd name="connsiteY84-31588" fmla="*/ 4964715 h 6858000"/>
              <a:gd name="connsiteX85-31589" fmla="*/ 6005269 w 6127519"/>
              <a:gd name="connsiteY85-31590" fmla="*/ 5150567 h 6858000"/>
              <a:gd name="connsiteX86-31591" fmla="*/ 6001127 w 6127519"/>
              <a:gd name="connsiteY86-31592" fmla="*/ 5164609 h 6858000"/>
              <a:gd name="connsiteX87-31593" fmla="*/ 5998514 w 6127519"/>
              <a:gd name="connsiteY87-31594" fmla="*/ 5189673 h 6858000"/>
              <a:gd name="connsiteX88-31595" fmla="*/ 6018409 w 6127519"/>
              <a:gd name="connsiteY88-31596" fmla="*/ 5227157 h 6858000"/>
              <a:gd name="connsiteX89-31597" fmla="*/ 6036748 w 6127519"/>
              <a:gd name="connsiteY89-31598" fmla="*/ 5322752 h 6858000"/>
              <a:gd name="connsiteX90-31599" fmla="*/ 6036943 w 6127519"/>
              <a:gd name="connsiteY90-31600" fmla="*/ 5329480 h 6858000"/>
              <a:gd name="connsiteX91-31601" fmla="*/ 6037677 w 6127519"/>
              <a:gd name="connsiteY91-31602" fmla="*/ 5354807 h 6858000"/>
              <a:gd name="connsiteX92-31603" fmla="*/ 6039728 w 6127519"/>
              <a:gd name="connsiteY92-31604" fmla="*/ 5359416 h 6858000"/>
              <a:gd name="connsiteX93-31605" fmla="*/ 6053435 w 6127519"/>
              <a:gd name="connsiteY93-31606" fmla="*/ 5387547 h 6858000"/>
              <a:gd name="connsiteX94-31607" fmla="*/ 6065933 w 6127519"/>
              <a:gd name="connsiteY94-31608" fmla="*/ 5443002 h 6858000"/>
              <a:gd name="connsiteX95-31609" fmla="*/ 6068640 w 6127519"/>
              <a:gd name="connsiteY95-31610" fmla="*/ 5474503 h 6858000"/>
              <a:gd name="connsiteX96-31611" fmla="*/ 6080922 w 6127519"/>
              <a:gd name="connsiteY96-31612" fmla="*/ 5561070 h 6858000"/>
              <a:gd name="connsiteX97-31613" fmla="*/ 6096949 w 6127519"/>
              <a:gd name="connsiteY97-31614" fmla="*/ 5648179 h 6858000"/>
              <a:gd name="connsiteX98-31615" fmla="*/ 6125703 w 6127519"/>
              <a:gd name="connsiteY98-31616" fmla="*/ 5692894 h 6858000"/>
              <a:gd name="connsiteX99-31617" fmla="*/ 6121353 w 6127519"/>
              <a:gd name="connsiteY99-31618" fmla="*/ 5721725 h 6858000"/>
              <a:gd name="connsiteX100-31619" fmla="*/ 6121607 w 6127519"/>
              <a:gd name="connsiteY100-31620" fmla="*/ 5721959 h 6858000"/>
              <a:gd name="connsiteX101-31621" fmla="*/ 6127024 w 6127519"/>
              <a:gd name="connsiteY101-31622" fmla="*/ 5786902 h 6858000"/>
              <a:gd name="connsiteX102-31623" fmla="*/ 6127519 w 6127519"/>
              <a:gd name="connsiteY102-31624" fmla="*/ 5865775 h 6858000"/>
              <a:gd name="connsiteX103-31625" fmla="*/ 6119217 w 6127519"/>
              <a:gd name="connsiteY103-31626" fmla="*/ 5888542 h 6858000"/>
              <a:gd name="connsiteX104-31627" fmla="*/ 6102493 w 6127519"/>
              <a:gd name="connsiteY104-31628" fmla="*/ 5928602 h 6858000"/>
              <a:gd name="connsiteX105-31629" fmla="*/ 6056863 w 6127519"/>
              <a:gd name="connsiteY105-31630" fmla="*/ 6000643 h 6858000"/>
              <a:gd name="connsiteX106-31631" fmla="*/ 6045436 w 6127519"/>
              <a:gd name="connsiteY106-31632" fmla="*/ 6124480 h 6858000"/>
              <a:gd name="connsiteX107-31633" fmla="*/ 6030489 w 6127519"/>
              <a:gd name="connsiteY107-31634" fmla="*/ 6317666 h 6858000"/>
              <a:gd name="connsiteX108-31635" fmla="*/ 6007492 w 6127519"/>
              <a:gd name="connsiteY108-31636" fmla="*/ 6440818 h 6858000"/>
              <a:gd name="connsiteX109-31637" fmla="*/ 6009467 w 6127519"/>
              <a:gd name="connsiteY109-31638" fmla="*/ 6487076 h 6858000"/>
              <a:gd name="connsiteX110-31639" fmla="*/ 5995064 w 6127519"/>
              <a:gd name="connsiteY110-31640" fmla="*/ 6540791 h 6858000"/>
              <a:gd name="connsiteX111-31641" fmla="*/ 6004510 w 6127519"/>
              <a:gd name="connsiteY111-31642" fmla="*/ 6599256 h 6858000"/>
              <a:gd name="connsiteX112-31643" fmla="*/ 5986207 w 6127519"/>
              <a:gd name="connsiteY112-31644" fmla="*/ 6695855 h 6858000"/>
              <a:gd name="connsiteX113-31645" fmla="*/ 5979428 w 6127519"/>
              <a:gd name="connsiteY113-31646" fmla="*/ 6754678 h 6858000"/>
              <a:gd name="connsiteX114-31647" fmla="*/ 5983398 w 6127519"/>
              <a:gd name="connsiteY114-31648" fmla="*/ 6778641 h 6858000"/>
              <a:gd name="connsiteX115-31649" fmla="*/ 5984543 w 6127519"/>
              <a:gd name="connsiteY115-31650" fmla="*/ 6811016 h 6858000"/>
              <a:gd name="connsiteX116-31651" fmla="*/ 5979671 w 6127519"/>
              <a:gd name="connsiteY116-31652" fmla="*/ 6858000 h 6858000"/>
              <a:gd name="connsiteX117-31653" fmla="*/ 0 w 6127519"/>
              <a:gd name="connsiteY117-31654" fmla="*/ 6858000 h 6858000"/>
              <a:gd name="connsiteX118-31655" fmla="*/ 0 w 6127519"/>
              <a:gd name="connsiteY118-31656" fmla="*/ 0 h 6858000"/>
              <a:gd name="connsiteX0-31657" fmla="*/ 0 w 6127519"/>
              <a:gd name="connsiteY0-31658" fmla="*/ 0 h 6858000"/>
              <a:gd name="connsiteX1-31659" fmla="*/ 4965888 w 6127519"/>
              <a:gd name="connsiteY1-31660" fmla="*/ 0 h 6858000"/>
              <a:gd name="connsiteX2-31661" fmla="*/ 4967767 w 6127519"/>
              <a:gd name="connsiteY2-31662" fmla="*/ 7930 h 6858000"/>
              <a:gd name="connsiteX3-31663" fmla="*/ 4979444 w 6127519"/>
              <a:gd name="connsiteY3-31664" fmla="*/ 43921 h 6858000"/>
              <a:gd name="connsiteX4-31665" fmla="*/ 5021173 w 6127519"/>
              <a:gd name="connsiteY4-31666" fmla="*/ 123738 h 6858000"/>
              <a:gd name="connsiteX5-31667" fmla="*/ 5075458 w 6127519"/>
              <a:gd name="connsiteY5-31668" fmla="*/ 264355 h 6858000"/>
              <a:gd name="connsiteX6-31669" fmla="*/ 5081175 w 6127519"/>
              <a:gd name="connsiteY6-31670" fmla="*/ 277448 h 6858000"/>
              <a:gd name="connsiteX7-31671" fmla="*/ 5097011 w 6127519"/>
              <a:gd name="connsiteY7-31672" fmla="*/ 355616 h 6858000"/>
              <a:gd name="connsiteX8-31673" fmla="*/ 5130982 w 6127519"/>
              <a:gd name="connsiteY8-31674" fmla="*/ 412030 h 6858000"/>
              <a:gd name="connsiteX9-31675" fmla="*/ 5153000 w 6127519"/>
              <a:gd name="connsiteY9-31676" fmla="*/ 507134 h 6858000"/>
              <a:gd name="connsiteX10-31677" fmla="*/ 5171282 w 6127519"/>
              <a:gd name="connsiteY10-31678" fmla="*/ 602071 h 6858000"/>
              <a:gd name="connsiteX11-31679" fmla="*/ 5176196 w 6127519"/>
              <a:gd name="connsiteY11-31680" fmla="*/ 636822 h 6858000"/>
              <a:gd name="connsiteX12-31681" fmla="*/ 5189051 w 6127519"/>
              <a:gd name="connsiteY12-31682" fmla="*/ 782518 h 6858000"/>
              <a:gd name="connsiteX13-31683" fmla="*/ 5210428 w 6127519"/>
              <a:gd name="connsiteY13-31684" fmla="*/ 815772 h 6858000"/>
              <a:gd name="connsiteX14-31685" fmla="*/ 5221088 w 6127519"/>
              <a:gd name="connsiteY14-31686" fmla="*/ 860193 h 6858000"/>
              <a:gd name="connsiteX15-31687" fmla="*/ 5230806 w 6127519"/>
              <a:gd name="connsiteY15-31688" fmla="*/ 961354 h 6858000"/>
              <a:gd name="connsiteX16-31689" fmla="*/ 5201018 w 6127519"/>
              <a:gd name="connsiteY16-31690" fmla="*/ 1095027 h 6858000"/>
              <a:gd name="connsiteX17-31691" fmla="*/ 5202153 w 6127519"/>
              <a:gd name="connsiteY17-31692" fmla="*/ 1133224 h 6858000"/>
              <a:gd name="connsiteX18-31693" fmla="*/ 5207370 w 6127519"/>
              <a:gd name="connsiteY18-31694" fmla="*/ 1138097 h 6858000"/>
              <a:gd name="connsiteX19-31695" fmla="*/ 5189234 w 6127519"/>
              <a:gd name="connsiteY19-31696" fmla="*/ 1193495 h 6858000"/>
              <a:gd name="connsiteX20-31697" fmla="*/ 5202769 w 6127519"/>
              <a:gd name="connsiteY20-31698" fmla="*/ 1269450 h 6858000"/>
              <a:gd name="connsiteX21-31699" fmla="*/ 5225968 w 6127519"/>
              <a:gd name="connsiteY21-31700" fmla="*/ 1357994 h 6858000"/>
              <a:gd name="connsiteX22-31701" fmla="*/ 5233819 w 6127519"/>
              <a:gd name="connsiteY22-31702" fmla="*/ 1380922 h 6858000"/>
              <a:gd name="connsiteX23-31703" fmla="*/ 5237226 w 6127519"/>
              <a:gd name="connsiteY23-31704" fmla="*/ 1441327 h 6858000"/>
              <a:gd name="connsiteX24-31705" fmla="*/ 5255653 w 6127519"/>
              <a:gd name="connsiteY24-31706" fmla="*/ 1524712 h 6858000"/>
              <a:gd name="connsiteX25-31707" fmla="*/ 5263491 w 6127519"/>
              <a:gd name="connsiteY25-31708" fmla="*/ 1642938 h 6858000"/>
              <a:gd name="connsiteX26-31709" fmla="*/ 5261314 w 6127519"/>
              <a:gd name="connsiteY26-31710" fmla="*/ 1689177 h 6858000"/>
              <a:gd name="connsiteX27-31711" fmla="*/ 5259788 w 6127519"/>
              <a:gd name="connsiteY27-31712" fmla="*/ 1768516 h 6858000"/>
              <a:gd name="connsiteX28-31713" fmla="*/ 5255696 w 6127519"/>
              <a:gd name="connsiteY28-31714" fmla="*/ 1953770 h 6858000"/>
              <a:gd name="connsiteX29-31715" fmla="*/ 5252592 w 6127519"/>
              <a:gd name="connsiteY29-31716" fmla="*/ 2092210 h 6858000"/>
              <a:gd name="connsiteX30-31717" fmla="*/ 5264303 w 6127519"/>
              <a:gd name="connsiteY30-31718" fmla="*/ 2225157 h 6858000"/>
              <a:gd name="connsiteX31-31719" fmla="*/ 5254949 w 6127519"/>
              <a:gd name="connsiteY31-31720" fmla="*/ 2236160 h 6858000"/>
              <a:gd name="connsiteX32-31721" fmla="*/ 5250104 w 6127519"/>
              <a:gd name="connsiteY32-31722" fmla="*/ 2249166 h 6858000"/>
              <a:gd name="connsiteX33-31723" fmla="*/ 5251214 w 6127519"/>
              <a:gd name="connsiteY33-31724" fmla="*/ 2250944 h 6858000"/>
              <a:gd name="connsiteX34-31725" fmla="*/ 5250644 w 6127519"/>
              <a:gd name="connsiteY34-31726" fmla="*/ 2266619 h 6858000"/>
              <a:gd name="connsiteX35-31727" fmla="*/ 5293877 w 6127519"/>
              <a:gd name="connsiteY35-31728" fmla="*/ 2368649 h 6858000"/>
              <a:gd name="connsiteX36-31729" fmla="*/ 5311338 w 6127519"/>
              <a:gd name="connsiteY36-31730" fmla="*/ 2404034 h 6858000"/>
              <a:gd name="connsiteX37-31731" fmla="*/ 5338366 w 6127519"/>
              <a:gd name="connsiteY37-31732" fmla="*/ 2465052 h 6858000"/>
              <a:gd name="connsiteX38-31733" fmla="*/ 5371263 w 6127519"/>
              <a:gd name="connsiteY38-31734" fmla="*/ 2586413 h 6858000"/>
              <a:gd name="connsiteX39-31735" fmla="*/ 5407503 w 6127519"/>
              <a:gd name="connsiteY39-31736" fmla="*/ 2786290 h 6858000"/>
              <a:gd name="connsiteX40-31737" fmla="*/ 5407356 w 6127519"/>
              <a:gd name="connsiteY40-31738" fmla="*/ 2787545 h 6858000"/>
              <a:gd name="connsiteX41-31739" fmla="*/ 5411130 w 6127519"/>
              <a:gd name="connsiteY41-31740" fmla="*/ 2788640 h 6858000"/>
              <a:gd name="connsiteX42-31741" fmla="*/ 5416439 w 6127519"/>
              <a:gd name="connsiteY42-31742" fmla="*/ 2805666 h 6858000"/>
              <a:gd name="connsiteX43-31743" fmla="*/ 5457023 w 6127519"/>
              <a:gd name="connsiteY43-31744" fmla="*/ 2858292 h 6858000"/>
              <a:gd name="connsiteX44-31745" fmla="*/ 5479298 w 6127519"/>
              <a:gd name="connsiteY44-31746" fmla="*/ 2947791 h 6858000"/>
              <a:gd name="connsiteX45-31747" fmla="*/ 5481770 w 6127519"/>
              <a:gd name="connsiteY45-31748" fmla="*/ 2951352 h 6858000"/>
              <a:gd name="connsiteX46-31749" fmla="*/ 5482045 w 6127519"/>
              <a:gd name="connsiteY46-31750" fmla="*/ 2984371 h 6858000"/>
              <a:gd name="connsiteX47-31751" fmla="*/ 5482415 w 6127519"/>
              <a:gd name="connsiteY47-31752" fmla="*/ 3004079 h 6858000"/>
              <a:gd name="connsiteX48-31753" fmla="*/ 5503944 w 6127519"/>
              <a:gd name="connsiteY48-31754" fmla="*/ 3123335 h 6858000"/>
              <a:gd name="connsiteX49-31755" fmla="*/ 5516007 w 6127519"/>
              <a:gd name="connsiteY49-31756" fmla="*/ 3258473 h 6858000"/>
              <a:gd name="connsiteX50-31757" fmla="*/ 5566839 w 6127519"/>
              <a:gd name="connsiteY50-31758" fmla="*/ 3345295 h 6858000"/>
              <a:gd name="connsiteX51-31759" fmla="*/ 5589758 w 6127519"/>
              <a:gd name="connsiteY51-31760" fmla="*/ 3506453 h 6858000"/>
              <a:gd name="connsiteX52-31761" fmla="*/ 5596144 w 6127519"/>
              <a:gd name="connsiteY52-31762" fmla="*/ 3534624 h 6858000"/>
              <a:gd name="connsiteX53-31763" fmla="*/ 5597750 w 6127519"/>
              <a:gd name="connsiteY53-31764" fmla="*/ 3534129 h 6858000"/>
              <a:gd name="connsiteX54-31765" fmla="*/ 5599700 w 6127519"/>
              <a:gd name="connsiteY54-31766" fmla="*/ 3547221 h 6858000"/>
              <a:gd name="connsiteX55-31767" fmla="*/ 5615031 w 6127519"/>
              <a:gd name="connsiteY55-31768" fmla="*/ 3557482 h 6858000"/>
              <a:gd name="connsiteX56-31769" fmla="*/ 5618377 w 6127519"/>
              <a:gd name="connsiteY56-31770" fmla="*/ 3588431 h 6858000"/>
              <a:gd name="connsiteX57-31771" fmla="*/ 5612155 w 6127519"/>
              <a:gd name="connsiteY57-31772" fmla="*/ 3589869 h 6858000"/>
              <a:gd name="connsiteX58-31773" fmla="*/ 5620843 w 6127519"/>
              <a:gd name="connsiteY58-31774" fmla="*/ 3606745 h 6858000"/>
              <a:gd name="connsiteX59-31775" fmla="*/ 5655472 w 6127519"/>
              <a:gd name="connsiteY59-31776" fmla="*/ 3678877 h 6858000"/>
              <a:gd name="connsiteX60-31777" fmla="*/ 5683015 w 6127519"/>
              <a:gd name="connsiteY60-31778" fmla="*/ 3762025 h 6858000"/>
              <a:gd name="connsiteX61-31779" fmla="*/ 5696643 w 6127519"/>
              <a:gd name="connsiteY61-31780" fmla="*/ 3773888 h 6858000"/>
              <a:gd name="connsiteX62-31781" fmla="*/ 5699203 w 6127519"/>
              <a:gd name="connsiteY62-31782" fmla="*/ 3775823 h 6858000"/>
              <a:gd name="connsiteX63-31783" fmla="*/ 5704824 w 6127519"/>
              <a:gd name="connsiteY63-31784" fmla="*/ 3785966 h 6858000"/>
              <a:gd name="connsiteX64-31785" fmla="*/ 5733539 w 6127519"/>
              <a:gd name="connsiteY64-31786" fmla="*/ 3818457 h 6858000"/>
              <a:gd name="connsiteX65-31787" fmla="*/ 5768491 w 6127519"/>
              <a:gd name="connsiteY65-31788" fmla="*/ 3914399 h 6858000"/>
              <a:gd name="connsiteX66-31789" fmla="*/ 5793123 w 6127519"/>
              <a:gd name="connsiteY66-31790" fmla="*/ 3969952 h 6858000"/>
              <a:gd name="connsiteX67-31791" fmla="*/ 5808321 w 6127519"/>
              <a:gd name="connsiteY67-31792" fmla="*/ 3988153 h 6858000"/>
              <a:gd name="connsiteX68-31793" fmla="*/ 5825621 w 6127519"/>
              <a:gd name="connsiteY68-31794" fmla="*/ 4015525 h 6858000"/>
              <a:gd name="connsiteX69-31795" fmla="*/ 5860672 w 6127519"/>
              <a:gd name="connsiteY69-31796" fmla="*/ 4061579 h 6858000"/>
              <a:gd name="connsiteX70-31797" fmla="*/ 5872173 w 6127519"/>
              <a:gd name="connsiteY70-31798" fmla="*/ 4088497 h 6858000"/>
              <a:gd name="connsiteX71-31799" fmla="*/ 5894095 w 6127519"/>
              <a:gd name="connsiteY71-31800" fmla="*/ 4128857 h 6858000"/>
              <a:gd name="connsiteX72-31801" fmla="*/ 5903513 w 6127519"/>
              <a:gd name="connsiteY72-31802" fmla="*/ 4187661 h 6858000"/>
              <a:gd name="connsiteX73-31803" fmla="*/ 5917114 w 6127519"/>
              <a:gd name="connsiteY73-31804" fmla="*/ 4213096 h 6858000"/>
              <a:gd name="connsiteX74-31805" fmla="*/ 5924233 w 6127519"/>
              <a:gd name="connsiteY74-31806" fmla="*/ 4242060 h 6858000"/>
              <a:gd name="connsiteX75-31807" fmla="*/ 5928910 w 6127519"/>
              <a:gd name="connsiteY75-31808" fmla="*/ 4300973 h 6858000"/>
              <a:gd name="connsiteX76-31809" fmla="*/ 5939320 w 6127519"/>
              <a:gd name="connsiteY76-31810" fmla="*/ 4340435 h 6858000"/>
              <a:gd name="connsiteX77-31811" fmla="*/ 5946705 w 6127519"/>
              <a:gd name="connsiteY77-31812" fmla="*/ 4428051 h 6858000"/>
              <a:gd name="connsiteX78-31813" fmla="*/ 5949261 w 6127519"/>
              <a:gd name="connsiteY78-31814" fmla="*/ 4449185 h 6858000"/>
              <a:gd name="connsiteX79-31815" fmla="*/ 5968960 w 6127519"/>
              <a:gd name="connsiteY79-31816" fmla="*/ 4482655 h 6858000"/>
              <a:gd name="connsiteX80-31817" fmla="*/ 5980106 w 6127519"/>
              <a:gd name="connsiteY80-31818" fmla="*/ 4585087 h 6858000"/>
              <a:gd name="connsiteX81-31819" fmla="*/ 5998138 w 6127519"/>
              <a:gd name="connsiteY81-31820" fmla="*/ 4697518 h 6858000"/>
              <a:gd name="connsiteX82-31821" fmla="*/ 6025404 w 6127519"/>
              <a:gd name="connsiteY82-31822" fmla="*/ 4858148 h 6858000"/>
              <a:gd name="connsiteX83-31823" fmla="*/ 6007749 w 6127519"/>
              <a:gd name="connsiteY83-31824" fmla="*/ 4964715 h 6858000"/>
              <a:gd name="connsiteX84-31825" fmla="*/ 6005269 w 6127519"/>
              <a:gd name="connsiteY84-31826" fmla="*/ 5150567 h 6858000"/>
              <a:gd name="connsiteX85-31827" fmla="*/ 6001127 w 6127519"/>
              <a:gd name="connsiteY85-31828" fmla="*/ 5164609 h 6858000"/>
              <a:gd name="connsiteX86-31829" fmla="*/ 5998514 w 6127519"/>
              <a:gd name="connsiteY86-31830" fmla="*/ 5189673 h 6858000"/>
              <a:gd name="connsiteX87-31831" fmla="*/ 6018409 w 6127519"/>
              <a:gd name="connsiteY87-31832" fmla="*/ 5227157 h 6858000"/>
              <a:gd name="connsiteX88-31833" fmla="*/ 6036748 w 6127519"/>
              <a:gd name="connsiteY88-31834" fmla="*/ 5322752 h 6858000"/>
              <a:gd name="connsiteX89-31835" fmla="*/ 6036943 w 6127519"/>
              <a:gd name="connsiteY89-31836" fmla="*/ 5329480 h 6858000"/>
              <a:gd name="connsiteX90-31837" fmla="*/ 6037677 w 6127519"/>
              <a:gd name="connsiteY90-31838" fmla="*/ 5354807 h 6858000"/>
              <a:gd name="connsiteX91-31839" fmla="*/ 6039728 w 6127519"/>
              <a:gd name="connsiteY91-31840" fmla="*/ 5359416 h 6858000"/>
              <a:gd name="connsiteX92-31841" fmla="*/ 6053435 w 6127519"/>
              <a:gd name="connsiteY92-31842" fmla="*/ 5387547 h 6858000"/>
              <a:gd name="connsiteX93-31843" fmla="*/ 6065933 w 6127519"/>
              <a:gd name="connsiteY93-31844" fmla="*/ 5443002 h 6858000"/>
              <a:gd name="connsiteX94-31845" fmla="*/ 6068640 w 6127519"/>
              <a:gd name="connsiteY94-31846" fmla="*/ 5474503 h 6858000"/>
              <a:gd name="connsiteX95-31847" fmla="*/ 6080922 w 6127519"/>
              <a:gd name="connsiteY95-31848" fmla="*/ 5561070 h 6858000"/>
              <a:gd name="connsiteX96-31849" fmla="*/ 6096949 w 6127519"/>
              <a:gd name="connsiteY96-31850" fmla="*/ 5648179 h 6858000"/>
              <a:gd name="connsiteX97-31851" fmla="*/ 6125703 w 6127519"/>
              <a:gd name="connsiteY97-31852" fmla="*/ 5692894 h 6858000"/>
              <a:gd name="connsiteX98-31853" fmla="*/ 6121353 w 6127519"/>
              <a:gd name="connsiteY98-31854" fmla="*/ 5721725 h 6858000"/>
              <a:gd name="connsiteX99-31855" fmla="*/ 6121607 w 6127519"/>
              <a:gd name="connsiteY99-31856" fmla="*/ 5721959 h 6858000"/>
              <a:gd name="connsiteX100-31857" fmla="*/ 6127024 w 6127519"/>
              <a:gd name="connsiteY100-31858" fmla="*/ 5786902 h 6858000"/>
              <a:gd name="connsiteX101-31859" fmla="*/ 6127519 w 6127519"/>
              <a:gd name="connsiteY101-31860" fmla="*/ 5865775 h 6858000"/>
              <a:gd name="connsiteX102-31861" fmla="*/ 6119217 w 6127519"/>
              <a:gd name="connsiteY102-31862" fmla="*/ 5888542 h 6858000"/>
              <a:gd name="connsiteX103-31863" fmla="*/ 6102493 w 6127519"/>
              <a:gd name="connsiteY103-31864" fmla="*/ 5928602 h 6858000"/>
              <a:gd name="connsiteX104-31865" fmla="*/ 6056863 w 6127519"/>
              <a:gd name="connsiteY104-31866" fmla="*/ 6000643 h 6858000"/>
              <a:gd name="connsiteX105-31867" fmla="*/ 6045436 w 6127519"/>
              <a:gd name="connsiteY105-31868" fmla="*/ 6124480 h 6858000"/>
              <a:gd name="connsiteX106-31869" fmla="*/ 6030489 w 6127519"/>
              <a:gd name="connsiteY106-31870" fmla="*/ 6317666 h 6858000"/>
              <a:gd name="connsiteX107-31871" fmla="*/ 6007492 w 6127519"/>
              <a:gd name="connsiteY107-31872" fmla="*/ 6440818 h 6858000"/>
              <a:gd name="connsiteX108-31873" fmla="*/ 6009467 w 6127519"/>
              <a:gd name="connsiteY108-31874" fmla="*/ 6487076 h 6858000"/>
              <a:gd name="connsiteX109-31875" fmla="*/ 5995064 w 6127519"/>
              <a:gd name="connsiteY109-31876" fmla="*/ 6540791 h 6858000"/>
              <a:gd name="connsiteX110-31877" fmla="*/ 6004510 w 6127519"/>
              <a:gd name="connsiteY110-31878" fmla="*/ 6599256 h 6858000"/>
              <a:gd name="connsiteX111-31879" fmla="*/ 5986207 w 6127519"/>
              <a:gd name="connsiteY111-31880" fmla="*/ 6695855 h 6858000"/>
              <a:gd name="connsiteX112-31881" fmla="*/ 5979428 w 6127519"/>
              <a:gd name="connsiteY112-31882" fmla="*/ 6754678 h 6858000"/>
              <a:gd name="connsiteX113-31883" fmla="*/ 5983398 w 6127519"/>
              <a:gd name="connsiteY113-31884" fmla="*/ 6778641 h 6858000"/>
              <a:gd name="connsiteX114-31885" fmla="*/ 5984543 w 6127519"/>
              <a:gd name="connsiteY114-31886" fmla="*/ 6811016 h 6858000"/>
              <a:gd name="connsiteX115-31887" fmla="*/ 5979671 w 6127519"/>
              <a:gd name="connsiteY115-31888" fmla="*/ 6858000 h 6858000"/>
              <a:gd name="connsiteX116-31889" fmla="*/ 0 w 6127519"/>
              <a:gd name="connsiteY116-31890" fmla="*/ 6858000 h 6858000"/>
              <a:gd name="connsiteX117-31891" fmla="*/ 0 w 6127519"/>
              <a:gd name="connsiteY117-31892" fmla="*/ 0 h 6858000"/>
              <a:gd name="connsiteX0-31893" fmla="*/ 0 w 6127519"/>
              <a:gd name="connsiteY0-31894" fmla="*/ 0 h 6858000"/>
              <a:gd name="connsiteX1-31895" fmla="*/ 4965888 w 6127519"/>
              <a:gd name="connsiteY1-31896" fmla="*/ 0 h 6858000"/>
              <a:gd name="connsiteX2-31897" fmla="*/ 4967767 w 6127519"/>
              <a:gd name="connsiteY2-31898" fmla="*/ 7930 h 6858000"/>
              <a:gd name="connsiteX3-31899" fmla="*/ 4979444 w 6127519"/>
              <a:gd name="connsiteY3-31900" fmla="*/ 43921 h 6858000"/>
              <a:gd name="connsiteX4-31901" fmla="*/ 5021173 w 6127519"/>
              <a:gd name="connsiteY4-31902" fmla="*/ 123738 h 6858000"/>
              <a:gd name="connsiteX5-31903" fmla="*/ 5075458 w 6127519"/>
              <a:gd name="connsiteY5-31904" fmla="*/ 264355 h 6858000"/>
              <a:gd name="connsiteX6-31905" fmla="*/ 5081175 w 6127519"/>
              <a:gd name="connsiteY6-31906" fmla="*/ 277448 h 6858000"/>
              <a:gd name="connsiteX7-31907" fmla="*/ 5097011 w 6127519"/>
              <a:gd name="connsiteY7-31908" fmla="*/ 355616 h 6858000"/>
              <a:gd name="connsiteX8-31909" fmla="*/ 5130982 w 6127519"/>
              <a:gd name="connsiteY8-31910" fmla="*/ 412030 h 6858000"/>
              <a:gd name="connsiteX9-31911" fmla="*/ 5153000 w 6127519"/>
              <a:gd name="connsiteY9-31912" fmla="*/ 507134 h 6858000"/>
              <a:gd name="connsiteX10-31913" fmla="*/ 5171282 w 6127519"/>
              <a:gd name="connsiteY10-31914" fmla="*/ 602071 h 6858000"/>
              <a:gd name="connsiteX11-31915" fmla="*/ 5176196 w 6127519"/>
              <a:gd name="connsiteY11-31916" fmla="*/ 636822 h 6858000"/>
              <a:gd name="connsiteX12-31917" fmla="*/ 5189051 w 6127519"/>
              <a:gd name="connsiteY12-31918" fmla="*/ 782518 h 6858000"/>
              <a:gd name="connsiteX13-31919" fmla="*/ 5210428 w 6127519"/>
              <a:gd name="connsiteY13-31920" fmla="*/ 815772 h 6858000"/>
              <a:gd name="connsiteX14-31921" fmla="*/ 5221088 w 6127519"/>
              <a:gd name="connsiteY14-31922" fmla="*/ 860193 h 6858000"/>
              <a:gd name="connsiteX15-31923" fmla="*/ 5230806 w 6127519"/>
              <a:gd name="connsiteY15-31924" fmla="*/ 961354 h 6858000"/>
              <a:gd name="connsiteX16-31925" fmla="*/ 5201018 w 6127519"/>
              <a:gd name="connsiteY16-31926" fmla="*/ 1095027 h 6858000"/>
              <a:gd name="connsiteX17-31927" fmla="*/ 5202153 w 6127519"/>
              <a:gd name="connsiteY17-31928" fmla="*/ 1133224 h 6858000"/>
              <a:gd name="connsiteX18-31929" fmla="*/ 5207370 w 6127519"/>
              <a:gd name="connsiteY18-31930" fmla="*/ 1138097 h 6858000"/>
              <a:gd name="connsiteX19-31931" fmla="*/ 5189234 w 6127519"/>
              <a:gd name="connsiteY19-31932" fmla="*/ 1193495 h 6858000"/>
              <a:gd name="connsiteX20-31933" fmla="*/ 5202769 w 6127519"/>
              <a:gd name="connsiteY20-31934" fmla="*/ 1269450 h 6858000"/>
              <a:gd name="connsiteX21-31935" fmla="*/ 5225968 w 6127519"/>
              <a:gd name="connsiteY21-31936" fmla="*/ 1357994 h 6858000"/>
              <a:gd name="connsiteX22-31937" fmla="*/ 5233819 w 6127519"/>
              <a:gd name="connsiteY22-31938" fmla="*/ 1380922 h 6858000"/>
              <a:gd name="connsiteX23-31939" fmla="*/ 5237226 w 6127519"/>
              <a:gd name="connsiteY23-31940" fmla="*/ 1441327 h 6858000"/>
              <a:gd name="connsiteX24-31941" fmla="*/ 5255653 w 6127519"/>
              <a:gd name="connsiteY24-31942" fmla="*/ 1524712 h 6858000"/>
              <a:gd name="connsiteX25-31943" fmla="*/ 5263491 w 6127519"/>
              <a:gd name="connsiteY25-31944" fmla="*/ 1642938 h 6858000"/>
              <a:gd name="connsiteX26-31945" fmla="*/ 5261314 w 6127519"/>
              <a:gd name="connsiteY26-31946" fmla="*/ 1689177 h 6858000"/>
              <a:gd name="connsiteX27-31947" fmla="*/ 5259788 w 6127519"/>
              <a:gd name="connsiteY27-31948" fmla="*/ 1768516 h 6858000"/>
              <a:gd name="connsiteX28-31949" fmla="*/ 5255696 w 6127519"/>
              <a:gd name="connsiteY28-31950" fmla="*/ 1953770 h 6858000"/>
              <a:gd name="connsiteX29-31951" fmla="*/ 5252592 w 6127519"/>
              <a:gd name="connsiteY29-31952" fmla="*/ 2092210 h 6858000"/>
              <a:gd name="connsiteX30-31953" fmla="*/ 5264303 w 6127519"/>
              <a:gd name="connsiteY30-31954" fmla="*/ 2225157 h 6858000"/>
              <a:gd name="connsiteX31-31955" fmla="*/ 5254949 w 6127519"/>
              <a:gd name="connsiteY31-31956" fmla="*/ 2236160 h 6858000"/>
              <a:gd name="connsiteX32-31957" fmla="*/ 5250104 w 6127519"/>
              <a:gd name="connsiteY32-31958" fmla="*/ 2249166 h 6858000"/>
              <a:gd name="connsiteX33-31959" fmla="*/ 5251214 w 6127519"/>
              <a:gd name="connsiteY33-31960" fmla="*/ 2250944 h 6858000"/>
              <a:gd name="connsiteX34-31961" fmla="*/ 5250644 w 6127519"/>
              <a:gd name="connsiteY34-31962" fmla="*/ 2266619 h 6858000"/>
              <a:gd name="connsiteX35-31963" fmla="*/ 5293877 w 6127519"/>
              <a:gd name="connsiteY35-31964" fmla="*/ 2368649 h 6858000"/>
              <a:gd name="connsiteX36-31965" fmla="*/ 5311338 w 6127519"/>
              <a:gd name="connsiteY36-31966" fmla="*/ 2404034 h 6858000"/>
              <a:gd name="connsiteX37-31967" fmla="*/ 5338366 w 6127519"/>
              <a:gd name="connsiteY37-31968" fmla="*/ 2465052 h 6858000"/>
              <a:gd name="connsiteX38-31969" fmla="*/ 5371263 w 6127519"/>
              <a:gd name="connsiteY38-31970" fmla="*/ 2586413 h 6858000"/>
              <a:gd name="connsiteX39-31971" fmla="*/ 5407503 w 6127519"/>
              <a:gd name="connsiteY39-31972" fmla="*/ 2786290 h 6858000"/>
              <a:gd name="connsiteX40-31973" fmla="*/ 5407356 w 6127519"/>
              <a:gd name="connsiteY40-31974" fmla="*/ 2787545 h 6858000"/>
              <a:gd name="connsiteX41-31975" fmla="*/ 5411130 w 6127519"/>
              <a:gd name="connsiteY41-31976" fmla="*/ 2788640 h 6858000"/>
              <a:gd name="connsiteX42-31977" fmla="*/ 5416439 w 6127519"/>
              <a:gd name="connsiteY42-31978" fmla="*/ 2805666 h 6858000"/>
              <a:gd name="connsiteX43-31979" fmla="*/ 5457023 w 6127519"/>
              <a:gd name="connsiteY43-31980" fmla="*/ 2858292 h 6858000"/>
              <a:gd name="connsiteX44-31981" fmla="*/ 5479298 w 6127519"/>
              <a:gd name="connsiteY44-31982" fmla="*/ 2947791 h 6858000"/>
              <a:gd name="connsiteX45-31983" fmla="*/ 5481770 w 6127519"/>
              <a:gd name="connsiteY45-31984" fmla="*/ 2951352 h 6858000"/>
              <a:gd name="connsiteX46-31985" fmla="*/ 5482045 w 6127519"/>
              <a:gd name="connsiteY46-31986" fmla="*/ 2984371 h 6858000"/>
              <a:gd name="connsiteX47-31987" fmla="*/ 5482415 w 6127519"/>
              <a:gd name="connsiteY47-31988" fmla="*/ 3004079 h 6858000"/>
              <a:gd name="connsiteX48-31989" fmla="*/ 5503944 w 6127519"/>
              <a:gd name="connsiteY48-31990" fmla="*/ 3123335 h 6858000"/>
              <a:gd name="connsiteX49-31991" fmla="*/ 5516007 w 6127519"/>
              <a:gd name="connsiteY49-31992" fmla="*/ 3258473 h 6858000"/>
              <a:gd name="connsiteX50-31993" fmla="*/ 5566839 w 6127519"/>
              <a:gd name="connsiteY50-31994" fmla="*/ 3345295 h 6858000"/>
              <a:gd name="connsiteX51-31995" fmla="*/ 5589758 w 6127519"/>
              <a:gd name="connsiteY51-31996" fmla="*/ 3506453 h 6858000"/>
              <a:gd name="connsiteX52-31997" fmla="*/ 5596144 w 6127519"/>
              <a:gd name="connsiteY52-31998" fmla="*/ 3534624 h 6858000"/>
              <a:gd name="connsiteX53-31999" fmla="*/ 5597750 w 6127519"/>
              <a:gd name="connsiteY53-32000" fmla="*/ 3534129 h 6858000"/>
              <a:gd name="connsiteX54-32001" fmla="*/ 5599700 w 6127519"/>
              <a:gd name="connsiteY54-32002" fmla="*/ 3547221 h 6858000"/>
              <a:gd name="connsiteX55-32003" fmla="*/ 5615031 w 6127519"/>
              <a:gd name="connsiteY55-32004" fmla="*/ 3557482 h 6858000"/>
              <a:gd name="connsiteX56-32005" fmla="*/ 5618377 w 6127519"/>
              <a:gd name="connsiteY56-32006" fmla="*/ 3588431 h 6858000"/>
              <a:gd name="connsiteX57-32007" fmla="*/ 5612155 w 6127519"/>
              <a:gd name="connsiteY57-32008" fmla="*/ 3589869 h 6858000"/>
              <a:gd name="connsiteX58-32009" fmla="*/ 5620843 w 6127519"/>
              <a:gd name="connsiteY58-32010" fmla="*/ 3606745 h 6858000"/>
              <a:gd name="connsiteX59-32011" fmla="*/ 5655472 w 6127519"/>
              <a:gd name="connsiteY59-32012" fmla="*/ 3678877 h 6858000"/>
              <a:gd name="connsiteX60-32013" fmla="*/ 5683015 w 6127519"/>
              <a:gd name="connsiteY60-32014" fmla="*/ 3762025 h 6858000"/>
              <a:gd name="connsiteX61-32015" fmla="*/ 5696643 w 6127519"/>
              <a:gd name="connsiteY61-32016" fmla="*/ 3773888 h 6858000"/>
              <a:gd name="connsiteX62-32017" fmla="*/ 5699203 w 6127519"/>
              <a:gd name="connsiteY62-32018" fmla="*/ 3775823 h 6858000"/>
              <a:gd name="connsiteX63-32019" fmla="*/ 5704824 w 6127519"/>
              <a:gd name="connsiteY63-32020" fmla="*/ 3785966 h 6858000"/>
              <a:gd name="connsiteX64-32021" fmla="*/ 5733539 w 6127519"/>
              <a:gd name="connsiteY64-32022" fmla="*/ 3818457 h 6858000"/>
              <a:gd name="connsiteX65-32023" fmla="*/ 5768491 w 6127519"/>
              <a:gd name="connsiteY65-32024" fmla="*/ 3914399 h 6858000"/>
              <a:gd name="connsiteX66-32025" fmla="*/ 5793123 w 6127519"/>
              <a:gd name="connsiteY66-32026" fmla="*/ 3969952 h 6858000"/>
              <a:gd name="connsiteX67-32027" fmla="*/ 5808321 w 6127519"/>
              <a:gd name="connsiteY67-32028" fmla="*/ 3988153 h 6858000"/>
              <a:gd name="connsiteX68-32029" fmla="*/ 5825621 w 6127519"/>
              <a:gd name="connsiteY68-32030" fmla="*/ 4015525 h 6858000"/>
              <a:gd name="connsiteX69-32031" fmla="*/ 5860672 w 6127519"/>
              <a:gd name="connsiteY69-32032" fmla="*/ 4061579 h 6858000"/>
              <a:gd name="connsiteX70-32033" fmla="*/ 5872173 w 6127519"/>
              <a:gd name="connsiteY70-32034" fmla="*/ 4088497 h 6858000"/>
              <a:gd name="connsiteX71-32035" fmla="*/ 5894095 w 6127519"/>
              <a:gd name="connsiteY71-32036" fmla="*/ 4128857 h 6858000"/>
              <a:gd name="connsiteX72-32037" fmla="*/ 5903513 w 6127519"/>
              <a:gd name="connsiteY72-32038" fmla="*/ 4187661 h 6858000"/>
              <a:gd name="connsiteX73-32039" fmla="*/ 5917114 w 6127519"/>
              <a:gd name="connsiteY73-32040" fmla="*/ 4213096 h 6858000"/>
              <a:gd name="connsiteX74-32041" fmla="*/ 5924233 w 6127519"/>
              <a:gd name="connsiteY74-32042" fmla="*/ 4242060 h 6858000"/>
              <a:gd name="connsiteX75-32043" fmla="*/ 5928910 w 6127519"/>
              <a:gd name="connsiteY75-32044" fmla="*/ 4300973 h 6858000"/>
              <a:gd name="connsiteX76-32045" fmla="*/ 5939320 w 6127519"/>
              <a:gd name="connsiteY76-32046" fmla="*/ 4340435 h 6858000"/>
              <a:gd name="connsiteX77-32047" fmla="*/ 5946705 w 6127519"/>
              <a:gd name="connsiteY77-32048" fmla="*/ 4428051 h 6858000"/>
              <a:gd name="connsiteX78-32049" fmla="*/ 5949261 w 6127519"/>
              <a:gd name="connsiteY78-32050" fmla="*/ 4449185 h 6858000"/>
              <a:gd name="connsiteX79-32051" fmla="*/ 5968960 w 6127519"/>
              <a:gd name="connsiteY79-32052" fmla="*/ 4482655 h 6858000"/>
              <a:gd name="connsiteX80-32053" fmla="*/ 5980106 w 6127519"/>
              <a:gd name="connsiteY80-32054" fmla="*/ 4585087 h 6858000"/>
              <a:gd name="connsiteX81-32055" fmla="*/ 5998138 w 6127519"/>
              <a:gd name="connsiteY81-32056" fmla="*/ 4697518 h 6858000"/>
              <a:gd name="connsiteX82-32057" fmla="*/ 6007819 w 6127519"/>
              <a:gd name="connsiteY82-32058" fmla="*/ 4858148 h 6858000"/>
              <a:gd name="connsiteX83-32059" fmla="*/ 6007749 w 6127519"/>
              <a:gd name="connsiteY83-32060" fmla="*/ 4964715 h 6858000"/>
              <a:gd name="connsiteX84-32061" fmla="*/ 6005269 w 6127519"/>
              <a:gd name="connsiteY84-32062" fmla="*/ 5150567 h 6858000"/>
              <a:gd name="connsiteX85-32063" fmla="*/ 6001127 w 6127519"/>
              <a:gd name="connsiteY85-32064" fmla="*/ 5164609 h 6858000"/>
              <a:gd name="connsiteX86-32065" fmla="*/ 5998514 w 6127519"/>
              <a:gd name="connsiteY86-32066" fmla="*/ 5189673 h 6858000"/>
              <a:gd name="connsiteX87-32067" fmla="*/ 6018409 w 6127519"/>
              <a:gd name="connsiteY87-32068" fmla="*/ 5227157 h 6858000"/>
              <a:gd name="connsiteX88-32069" fmla="*/ 6036748 w 6127519"/>
              <a:gd name="connsiteY88-32070" fmla="*/ 5322752 h 6858000"/>
              <a:gd name="connsiteX89-32071" fmla="*/ 6036943 w 6127519"/>
              <a:gd name="connsiteY89-32072" fmla="*/ 5329480 h 6858000"/>
              <a:gd name="connsiteX90-32073" fmla="*/ 6037677 w 6127519"/>
              <a:gd name="connsiteY90-32074" fmla="*/ 5354807 h 6858000"/>
              <a:gd name="connsiteX91-32075" fmla="*/ 6039728 w 6127519"/>
              <a:gd name="connsiteY91-32076" fmla="*/ 5359416 h 6858000"/>
              <a:gd name="connsiteX92-32077" fmla="*/ 6053435 w 6127519"/>
              <a:gd name="connsiteY92-32078" fmla="*/ 5387547 h 6858000"/>
              <a:gd name="connsiteX93-32079" fmla="*/ 6065933 w 6127519"/>
              <a:gd name="connsiteY93-32080" fmla="*/ 5443002 h 6858000"/>
              <a:gd name="connsiteX94-32081" fmla="*/ 6068640 w 6127519"/>
              <a:gd name="connsiteY94-32082" fmla="*/ 5474503 h 6858000"/>
              <a:gd name="connsiteX95-32083" fmla="*/ 6080922 w 6127519"/>
              <a:gd name="connsiteY95-32084" fmla="*/ 5561070 h 6858000"/>
              <a:gd name="connsiteX96-32085" fmla="*/ 6096949 w 6127519"/>
              <a:gd name="connsiteY96-32086" fmla="*/ 5648179 h 6858000"/>
              <a:gd name="connsiteX97-32087" fmla="*/ 6125703 w 6127519"/>
              <a:gd name="connsiteY97-32088" fmla="*/ 5692894 h 6858000"/>
              <a:gd name="connsiteX98-32089" fmla="*/ 6121353 w 6127519"/>
              <a:gd name="connsiteY98-32090" fmla="*/ 5721725 h 6858000"/>
              <a:gd name="connsiteX99-32091" fmla="*/ 6121607 w 6127519"/>
              <a:gd name="connsiteY99-32092" fmla="*/ 5721959 h 6858000"/>
              <a:gd name="connsiteX100-32093" fmla="*/ 6127024 w 6127519"/>
              <a:gd name="connsiteY100-32094" fmla="*/ 5786902 h 6858000"/>
              <a:gd name="connsiteX101-32095" fmla="*/ 6127519 w 6127519"/>
              <a:gd name="connsiteY101-32096" fmla="*/ 5865775 h 6858000"/>
              <a:gd name="connsiteX102-32097" fmla="*/ 6119217 w 6127519"/>
              <a:gd name="connsiteY102-32098" fmla="*/ 5888542 h 6858000"/>
              <a:gd name="connsiteX103-32099" fmla="*/ 6102493 w 6127519"/>
              <a:gd name="connsiteY103-32100" fmla="*/ 5928602 h 6858000"/>
              <a:gd name="connsiteX104-32101" fmla="*/ 6056863 w 6127519"/>
              <a:gd name="connsiteY104-32102" fmla="*/ 6000643 h 6858000"/>
              <a:gd name="connsiteX105-32103" fmla="*/ 6045436 w 6127519"/>
              <a:gd name="connsiteY105-32104" fmla="*/ 6124480 h 6858000"/>
              <a:gd name="connsiteX106-32105" fmla="*/ 6030489 w 6127519"/>
              <a:gd name="connsiteY106-32106" fmla="*/ 6317666 h 6858000"/>
              <a:gd name="connsiteX107-32107" fmla="*/ 6007492 w 6127519"/>
              <a:gd name="connsiteY107-32108" fmla="*/ 6440818 h 6858000"/>
              <a:gd name="connsiteX108-32109" fmla="*/ 6009467 w 6127519"/>
              <a:gd name="connsiteY108-32110" fmla="*/ 6487076 h 6858000"/>
              <a:gd name="connsiteX109-32111" fmla="*/ 5995064 w 6127519"/>
              <a:gd name="connsiteY109-32112" fmla="*/ 6540791 h 6858000"/>
              <a:gd name="connsiteX110-32113" fmla="*/ 6004510 w 6127519"/>
              <a:gd name="connsiteY110-32114" fmla="*/ 6599256 h 6858000"/>
              <a:gd name="connsiteX111-32115" fmla="*/ 5986207 w 6127519"/>
              <a:gd name="connsiteY111-32116" fmla="*/ 6695855 h 6858000"/>
              <a:gd name="connsiteX112-32117" fmla="*/ 5979428 w 6127519"/>
              <a:gd name="connsiteY112-32118" fmla="*/ 6754678 h 6858000"/>
              <a:gd name="connsiteX113-32119" fmla="*/ 5983398 w 6127519"/>
              <a:gd name="connsiteY113-32120" fmla="*/ 6778641 h 6858000"/>
              <a:gd name="connsiteX114-32121" fmla="*/ 5984543 w 6127519"/>
              <a:gd name="connsiteY114-32122" fmla="*/ 6811016 h 6858000"/>
              <a:gd name="connsiteX115-32123" fmla="*/ 5979671 w 6127519"/>
              <a:gd name="connsiteY115-32124" fmla="*/ 6858000 h 6858000"/>
              <a:gd name="connsiteX116-32125" fmla="*/ 0 w 6127519"/>
              <a:gd name="connsiteY116-32126" fmla="*/ 6858000 h 6858000"/>
              <a:gd name="connsiteX117-32127" fmla="*/ 0 w 6127519"/>
              <a:gd name="connsiteY117-32128" fmla="*/ 0 h 6858000"/>
              <a:gd name="connsiteX0-32129" fmla="*/ 0 w 6127519"/>
              <a:gd name="connsiteY0-32130" fmla="*/ 0 h 6858000"/>
              <a:gd name="connsiteX1-32131" fmla="*/ 4965888 w 6127519"/>
              <a:gd name="connsiteY1-32132" fmla="*/ 0 h 6858000"/>
              <a:gd name="connsiteX2-32133" fmla="*/ 4967767 w 6127519"/>
              <a:gd name="connsiteY2-32134" fmla="*/ 7930 h 6858000"/>
              <a:gd name="connsiteX3-32135" fmla="*/ 4979444 w 6127519"/>
              <a:gd name="connsiteY3-32136" fmla="*/ 43921 h 6858000"/>
              <a:gd name="connsiteX4-32137" fmla="*/ 5021173 w 6127519"/>
              <a:gd name="connsiteY4-32138" fmla="*/ 123738 h 6858000"/>
              <a:gd name="connsiteX5-32139" fmla="*/ 5075458 w 6127519"/>
              <a:gd name="connsiteY5-32140" fmla="*/ 264355 h 6858000"/>
              <a:gd name="connsiteX6-32141" fmla="*/ 5081175 w 6127519"/>
              <a:gd name="connsiteY6-32142" fmla="*/ 277448 h 6858000"/>
              <a:gd name="connsiteX7-32143" fmla="*/ 5097011 w 6127519"/>
              <a:gd name="connsiteY7-32144" fmla="*/ 355616 h 6858000"/>
              <a:gd name="connsiteX8-32145" fmla="*/ 5130982 w 6127519"/>
              <a:gd name="connsiteY8-32146" fmla="*/ 412030 h 6858000"/>
              <a:gd name="connsiteX9-32147" fmla="*/ 5153000 w 6127519"/>
              <a:gd name="connsiteY9-32148" fmla="*/ 507134 h 6858000"/>
              <a:gd name="connsiteX10-32149" fmla="*/ 5171282 w 6127519"/>
              <a:gd name="connsiteY10-32150" fmla="*/ 602071 h 6858000"/>
              <a:gd name="connsiteX11-32151" fmla="*/ 5176196 w 6127519"/>
              <a:gd name="connsiteY11-32152" fmla="*/ 636822 h 6858000"/>
              <a:gd name="connsiteX12-32153" fmla="*/ 5189051 w 6127519"/>
              <a:gd name="connsiteY12-32154" fmla="*/ 782518 h 6858000"/>
              <a:gd name="connsiteX13-32155" fmla="*/ 5210428 w 6127519"/>
              <a:gd name="connsiteY13-32156" fmla="*/ 815772 h 6858000"/>
              <a:gd name="connsiteX14-32157" fmla="*/ 5221088 w 6127519"/>
              <a:gd name="connsiteY14-32158" fmla="*/ 860193 h 6858000"/>
              <a:gd name="connsiteX15-32159" fmla="*/ 5230806 w 6127519"/>
              <a:gd name="connsiteY15-32160" fmla="*/ 961354 h 6858000"/>
              <a:gd name="connsiteX16-32161" fmla="*/ 5201018 w 6127519"/>
              <a:gd name="connsiteY16-32162" fmla="*/ 1095027 h 6858000"/>
              <a:gd name="connsiteX17-32163" fmla="*/ 5202153 w 6127519"/>
              <a:gd name="connsiteY17-32164" fmla="*/ 1133224 h 6858000"/>
              <a:gd name="connsiteX18-32165" fmla="*/ 5207370 w 6127519"/>
              <a:gd name="connsiteY18-32166" fmla="*/ 1138097 h 6858000"/>
              <a:gd name="connsiteX19-32167" fmla="*/ 5189234 w 6127519"/>
              <a:gd name="connsiteY19-32168" fmla="*/ 1193495 h 6858000"/>
              <a:gd name="connsiteX20-32169" fmla="*/ 5202769 w 6127519"/>
              <a:gd name="connsiteY20-32170" fmla="*/ 1269450 h 6858000"/>
              <a:gd name="connsiteX21-32171" fmla="*/ 5225968 w 6127519"/>
              <a:gd name="connsiteY21-32172" fmla="*/ 1357994 h 6858000"/>
              <a:gd name="connsiteX22-32173" fmla="*/ 5233819 w 6127519"/>
              <a:gd name="connsiteY22-32174" fmla="*/ 1380922 h 6858000"/>
              <a:gd name="connsiteX23-32175" fmla="*/ 5237226 w 6127519"/>
              <a:gd name="connsiteY23-32176" fmla="*/ 1441327 h 6858000"/>
              <a:gd name="connsiteX24-32177" fmla="*/ 5255653 w 6127519"/>
              <a:gd name="connsiteY24-32178" fmla="*/ 1524712 h 6858000"/>
              <a:gd name="connsiteX25-32179" fmla="*/ 5263491 w 6127519"/>
              <a:gd name="connsiteY25-32180" fmla="*/ 1642938 h 6858000"/>
              <a:gd name="connsiteX26-32181" fmla="*/ 5261314 w 6127519"/>
              <a:gd name="connsiteY26-32182" fmla="*/ 1689177 h 6858000"/>
              <a:gd name="connsiteX27-32183" fmla="*/ 5259788 w 6127519"/>
              <a:gd name="connsiteY27-32184" fmla="*/ 1768516 h 6858000"/>
              <a:gd name="connsiteX28-32185" fmla="*/ 5255696 w 6127519"/>
              <a:gd name="connsiteY28-32186" fmla="*/ 1953770 h 6858000"/>
              <a:gd name="connsiteX29-32187" fmla="*/ 5252592 w 6127519"/>
              <a:gd name="connsiteY29-32188" fmla="*/ 2092210 h 6858000"/>
              <a:gd name="connsiteX30-32189" fmla="*/ 5264303 w 6127519"/>
              <a:gd name="connsiteY30-32190" fmla="*/ 2225157 h 6858000"/>
              <a:gd name="connsiteX31-32191" fmla="*/ 5254949 w 6127519"/>
              <a:gd name="connsiteY31-32192" fmla="*/ 2236160 h 6858000"/>
              <a:gd name="connsiteX32-32193" fmla="*/ 5250104 w 6127519"/>
              <a:gd name="connsiteY32-32194" fmla="*/ 2249166 h 6858000"/>
              <a:gd name="connsiteX33-32195" fmla="*/ 5251214 w 6127519"/>
              <a:gd name="connsiteY33-32196" fmla="*/ 2250944 h 6858000"/>
              <a:gd name="connsiteX34-32197" fmla="*/ 5250644 w 6127519"/>
              <a:gd name="connsiteY34-32198" fmla="*/ 2266619 h 6858000"/>
              <a:gd name="connsiteX35-32199" fmla="*/ 5293877 w 6127519"/>
              <a:gd name="connsiteY35-32200" fmla="*/ 2368649 h 6858000"/>
              <a:gd name="connsiteX36-32201" fmla="*/ 5311338 w 6127519"/>
              <a:gd name="connsiteY36-32202" fmla="*/ 2404034 h 6858000"/>
              <a:gd name="connsiteX37-32203" fmla="*/ 5338366 w 6127519"/>
              <a:gd name="connsiteY37-32204" fmla="*/ 2465052 h 6858000"/>
              <a:gd name="connsiteX38-32205" fmla="*/ 5371263 w 6127519"/>
              <a:gd name="connsiteY38-32206" fmla="*/ 2586413 h 6858000"/>
              <a:gd name="connsiteX39-32207" fmla="*/ 5407503 w 6127519"/>
              <a:gd name="connsiteY39-32208" fmla="*/ 2786290 h 6858000"/>
              <a:gd name="connsiteX40-32209" fmla="*/ 5407356 w 6127519"/>
              <a:gd name="connsiteY40-32210" fmla="*/ 2787545 h 6858000"/>
              <a:gd name="connsiteX41-32211" fmla="*/ 5411130 w 6127519"/>
              <a:gd name="connsiteY41-32212" fmla="*/ 2788640 h 6858000"/>
              <a:gd name="connsiteX42-32213" fmla="*/ 5416439 w 6127519"/>
              <a:gd name="connsiteY42-32214" fmla="*/ 2805666 h 6858000"/>
              <a:gd name="connsiteX43-32215" fmla="*/ 5457023 w 6127519"/>
              <a:gd name="connsiteY43-32216" fmla="*/ 2858292 h 6858000"/>
              <a:gd name="connsiteX44-32217" fmla="*/ 5479298 w 6127519"/>
              <a:gd name="connsiteY44-32218" fmla="*/ 2947791 h 6858000"/>
              <a:gd name="connsiteX45-32219" fmla="*/ 5481770 w 6127519"/>
              <a:gd name="connsiteY45-32220" fmla="*/ 2951352 h 6858000"/>
              <a:gd name="connsiteX46-32221" fmla="*/ 5482045 w 6127519"/>
              <a:gd name="connsiteY46-32222" fmla="*/ 2984371 h 6858000"/>
              <a:gd name="connsiteX47-32223" fmla="*/ 5482415 w 6127519"/>
              <a:gd name="connsiteY47-32224" fmla="*/ 3004079 h 6858000"/>
              <a:gd name="connsiteX48-32225" fmla="*/ 5503944 w 6127519"/>
              <a:gd name="connsiteY48-32226" fmla="*/ 3123335 h 6858000"/>
              <a:gd name="connsiteX49-32227" fmla="*/ 5516007 w 6127519"/>
              <a:gd name="connsiteY49-32228" fmla="*/ 3258473 h 6858000"/>
              <a:gd name="connsiteX50-32229" fmla="*/ 5566839 w 6127519"/>
              <a:gd name="connsiteY50-32230" fmla="*/ 3345295 h 6858000"/>
              <a:gd name="connsiteX51-32231" fmla="*/ 5589758 w 6127519"/>
              <a:gd name="connsiteY51-32232" fmla="*/ 3506453 h 6858000"/>
              <a:gd name="connsiteX52-32233" fmla="*/ 5596144 w 6127519"/>
              <a:gd name="connsiteY52-32234" fmla="*/ 3534624 h 6858000"/>
              <a:gd name="connsiteX53-32235" fmla="*/ 5597750 w 6127519"/>
              <a:gd name="connsiteY53-32236" fmla="*/ 3534129 h 6858000"/>
              <a:gd name="connsiteX54-32237" fmla="*/ 5599700 w 6127519"/>
              <a:gd name="connsiteY54-32238" fmla="*/ 3547221 h 6858000"/>
              <a:gd name="connsiteX55-32239" fmla="*/ 5615031 w 6127519"/>
              <a:gd name="connsiteY55-32240" fmla="*/ 3557482 h 6858000"/>
              <a:gd name="connsiteX56-32241" fmla="*/ 5618377 w 6127519"/>
              <a:gd name="connsiteY56-32242" fmla="*/ 3588431 h 6858000"/>
              <a:gd name="connsiteX57-32243" fmla="*/ 5612155 w 6127519"/>
              <a:gd name="connsiteY57-32244" fmla="*/ 3589869 h 6858000"/>
              <a:gd name="connsiteX58-32245" fmla="*/ 5620843 w 6127519"/>
              <a:gd name="connsiteY58-32246" fmla="*/ 3606745 h 6858000"/>
              <a:gd name="connsiteX59-32247" fmla="*/ 5655472 w 6127519"/>
              <a:gd name="connsiteY59-32248" fmla="*/ 3678877 h 6858000"/>
              <a:gd name="connsiteX60-32249" fmla="*/ 5683015 w 6127519"/>
              <a:gd name="connsiteY60-32250" fmla="*/ 3762025 h 6858000"/>
              <a:gd name="connsiteX61-32251" fmla="*/ 5696643 w 6127519"/>
              <a:gd name="connsiteY61-32252" fmla="*/ 3773888 h 6858000"/>
              <a:gd name="connsiteX62-32253" fmla="*/ 5699203 w 6127519"/>
              <a:gd name="connsiteY62-32254" fmla="*/ 3775823 h 6858000"/>
              <a:gd name="connsiteX63-32255" fmla="*/ 5704824 w 6127519"/>
              <a:gd name="connsiteY63-32256" fmla="*/ 3785966 h 6858000"/>
              <a:gd name="connsiteX64-32257" fmla="*/ 5768491 w 6127519"/>
              <a:gd name="connsiteY64-32258" fmla="*/ 3914399 h 6858000"/>
              <a:gd name="connsiteX65-32259" fmla="*/ 5793123 w 6127519"/>
              <a:gd name="connsiteY65-32260" fmla="*/ 3969952 h 6858000"/>
              <a:gd name="connsiteX66-32261" fmla="*/ 5808321 w 6127519"/>
              <a:gd name="connsiteY66-32262" fmla="*/ 3988153 h 6858000"/>
              <a:gd name="connsiteX67-32263" fmla="*/ 5825621 w 6127519"/>
              <a:gd name="connsiteY67-32264" fmla="*/ 4015525 h 6858000"/>
              <a:gd name="connsiteX68-32265" fmla="*/ 5860672 w 6127519"/>
              <a:gd name="connsiteY68-32266" fmla="*/ 4061579 h 6858000"/>
              <a:gd name="connsiteX69-32267" fmla="*/ 5872173 w 6127519"/>
              <a:gd name="connsiteY69-32268" fmla="*/ 4088497 h 6858000"/>
              <a:gd name="connsiteX70-32269" fmla="*/ 5894095 w 6127519"/>
              <a:gd name="connsiteY70-32270" fmla="*/ 4128857 h 6858000"/>
              <a:gd name="connsiteX71-32271" fmla="*/ 5903513 w 6127519"/>
              <a:gd name="connsiteY71-32272" fmla="*/ 4187661 h 6858000"/>
              <a:gd name="connsiteX72-32273" fmla="*/ 5917114 w 6127519"/>
              <a:gd name="connsiteY72-32274" fmla="*/ 4213096 h 6858000"/>
              <a:gd name="connsiteX73-32275" fmla="*/ 5924233 w 6127519"/>
              <a:gd name="connsiteY73-32276" fmla="*/ 4242060 h 6858000"/>
              <a:gd name="connsiteX74-32277" fmla="*/ 5928910 w 6127519"/>
              <a:gd name="connsiteY74-32278" fmla="*/ 4300973 h 6858000"/>
              <a:gd name="connsiteX75-32279" fmla="*/ 5939320 w 6127519"/>
              <a:gd name="connsiteY75-32280" fmla="*/ 4340435 h 6858000"/>
              <a:gd name="connsiteX76-32281" fmla="*/ 5946705 w 6127519"/>
              <a:gd name="connsiteY76-32282" fmla="*/ 4428051 h 6858000"/>
              <a:gd name="connsiteX77-32283" fmla="*/ 5949261 w 6127519"/>
              <a:gd name="connsiteY77-32284" fmla="*/ 4449185 h 6858000"/>
              <a:gd name="connsiteX78-32285" fmla="*/ 5968960 w 6127519"/>
              <a:gd name="connsiteY78-32286" fmla="*/ 4482655 h 6858000"/>
              <a:gd name="connsiteX79-32287" fmla="*/ 5980106 w 6127519"/>
              <a:gd name="connsiteY79-32288" fmla="*/ 4585087 h 6858000"/>
              <a:gd name="connsiteX80-32289" fmla="*/ 5998138 w 6127519"/>
              <a:gd name="connsiteY80-32290" fmla="*/ 4697518 h 6858000"/>
              <a:gd name="connsiteX81-32291" fmla="*/ 6007819 w 6127519"/>
              <a:gd name="connsiteY81-32292" fmla="*/ 4858148 h 6858000"/>
              <a:gd name="connsiteX82-32293" fmla="*/ 6007749 w 6127519"/>
              <a:gd name="connsiteY82-32294" fmla="*/ 4964715 h 6858000"/>
              <a:gd name="connsiteX83-32295" fmla="*/ 6005269 w 6127519"/>
              <a:gd name="connsiteY83-32296" fmla="*/ 5150567 h 6858000"/>
              <a:gd name="connsiteX84-32297" fmla="*/ 6001127 w 6127519"/>
              <a:gd name="connsiteY84-32298" fmla="*/ 5164609 h 6858000"/>
              <a:gd name="connsiteX85-32299" fmla="*/ 5998514 w 6127519"/>
              <a:gd name="connsiteY85-32300" fmla="*/ 5189673 h 6858000"/>
              <a:gd name="connsiteX86-32301" fmla="*/ 6018409 w 6127519"/>
              <a:gd name="connsiteY86-32302" fmla="*/ 5227157 h 6858000"/>
              <a:gd name="connsiteX87-32303" fmla="*/ 6036748 w 6127519"/>
              <a:gd name="connsiteY87-32304" fmla="*/ 5322752 h 6858000"/>
              <a:gd name="connsiteX88-32305" fmla="*/ 6036943 w 6127519"/>
              <a:gd name="connsiteY88-32306" fmla="*/ 5329480 h 6858000"/>
              <a:gd name="connsiteX89-32307" fmla="*/ 6037677 w 6127519"/>
              <a:gd name="connsiteY89-32308" fmla="*/ 5354807 h 6858000"/>
              <a:gd name="connsiteX90-32309" fmla="*/ 6039728 w 6127519"/>
              <a:gd name="connsiteY90-32310" fmla="*/ 5359416 h 6858000"/>
              <a:gd name="connsiteX91-32311" fmla="*/ 6053435 w 6127519"/>
              <a:gd name="connsiteY91-32312" fmla="*/ 5387547 h 6858000"/>
              <a:gd name="connsiteX92-32313" fmla="*/ 6065933 w 6127519"/>
              <a:gd name="connsiteY92-32314" fmla="*/ 5443002 h 6858000"/>
              <a:gd name="connsiteX93-32315" fmla="*/ 6068640 w 6127519"/>
              <a:gd name="connsiteY93-32316" fmla="*/ 5474503 h 6858000"/>
              <a:gd name="connsiteX94-32317" fmla="*/ 6080922 w 6127519"/>
              <a:gd name="connsiteY94-32318" fmla="*/ 5561070 h 6858000"/>
              <a:gd name="connsiteX95-32319" fmla="*/ 6096949 w 6127519"/>
              <a:gd name="connsiteY95-32320" fmla="*/ 5648179 h 6858000"/>
              <a:gd name="connsiteX96-32321" fmla="*/ 6125703 w 6127519"/>
              <a:gd name="connsiteY96-32322" fmla="*/ 5692894 h 6858000"/>
              <a:gd name="connsiteX97-32323" fmla="*/ 6121353 w 6127519"/>
              <a:gd name="connsiteY97-32324" fmla="*/ 5721725 h 6858000"/>
              <a:gd name="connsiteX98-32325" fmla="*/ 6121607 w 6127519"/>
              <a:gd name="connsiteY98-32326" fmla="*/ 5721959 h 6858000"/>
              <a:gd name="connsiteX99-32327" fmla="*/ 6127024 w 6127519"/>
              <a:gd name="connsiteY99-32328" fmla="*/ 5786902 h 6858000"/>
              <a:gd name="connsiteX100-32329" fmla="*/ 6127519 w 6127519"/>
              <a:gd name="connsiteY100-32330" fmla="*/ 5865775 h 6858000"/>
              <a:gd name="connsiteX101-32331" fmla="*/ 6119217 w 6127519"/>
              <a:gd name="connsiteY101-32332" fmla="*/ 5888542 h 6858000"/>
              <a:gd name="connsiteX102-32333" fmla="*/ 6102493 w 6127519"/>
              <a:gd name="connsiteY102-32334" fmla="*/ 5928602 h 6858000"/>
              <a:gd name="connsiteX103-32335" fmla="*/ 6056863 w 6127519"/>
              <a:gd name="connsiteY103-32336" fmla="*/ 6000643 h 6858000"/>
              <a:gd name="connsiteX104-32337" fmla="*/ 6045436 w 6127519"/>
              <a:gd name="connsiteY104-32338" fmla="*/ 6124480 h 6858000"/>
              <a:gd name="connsiteX105-32339" fmla="*/ 6030489 w 6127519"/>
              <a:gd name="connsiteY105-32340" fmla="*/ 6317666 h 6858000"/>
              <a:gd name="connsiteX106-32341" fmla="*/ 6007492 w 6127519"/>
              <a:gd name="connsiteY106-32342" fmla="*/ 6440818 h 6858000"/>
              <a:gd name="connsiteX107-32343" fmla="*/ 6009467 w 6127519"/>
              <a:gd name="connsiteY107-32344" fmla="*/ 6487076 h 6858000"/>
              <a:gd name="connsiteX108-32345" fmla="*/ 5995064 w 6127519"/>
              <a:gd name="connsiteY108-32346" fmla="*/ 6540791 h 6858000"/>
              <a:gd name="connsiteX109-32347" fmla="*/ 6004510 w 6127519"/>
              <a:gd name="connsiteY109-32348" fmla="*/ 6599256 h 6858000"/>
              <a:gd name="connsiteX110-32349" fmla="*/ 5986207 w 6127519"/>
              <a:gd name="connsiteY110-32350" fmla="*/ 6695855 h 6858000"/>
              <a:gd name="connsiteX111-32351" fmla="*/ 5979428 w 6127519"/>
              <a:gd name="connsiteY111-32352" fmla="*/ 6754678 h 6858000"/>
              <a:gd name="connsiteX112-32353" fmla="*/ 5983398 w 6127519"/>
              <a:gd name="connsiteY112-32354" fmla="*/ 6778641 h 6858000"/>
              <a:gd name="connsiteX113-32355" fmla="*/ 5984543 w 6127519"/>
              <a:gd name="connsiteY113-32356" fmla="*/ 6811016 h 6858000"/>
              <a:gd name="connsiteX114-32357" fmla="*/ 5979671 w 6127519"/>
              <a:gd name="connsiteY114-32358" fmla="*/ 6858000 h 6858000"/>
              <a:gd name="connsiteX115-32359" fmla="*/ 0 w 6127519"/>
              <a:gd name="connsiteY115-32360" fmla="*/ 6858000 h 6858000"/>
              <a:gd name="connsiteX116-32361" fmla="*/ 0 w 6127519"/>
              <a:gd name="connsiteY116-32362" fmla="*/ 0 h 6858000"/>
              <a:gd name="connsiteX0-32363" fmla="*/ 0 w 6127519"/>
              <a:gd name="connsiteY0-32364" fmla="*/ 0 h 6858000"/>
              <a:gd name="connsiteX1-32365" fmla="*/ 4965888 w 6127519"/>
              <a:gd name="connsiteY1-32366" fmla="*/ 0 h 6858000"/>
              <a:gd name="connsiteX2-32367" fmla="*/ 4967767 w 6127519"/>
              <a:gd name="connsiteY2-32368" fmla="*/ 7930 h 6858000"/>
              <a:gd name="connsiteX3-32369" fmla="*/ 4979444 w 6127519"/>
              <a:gd name="connsiteY3-32370" fmla="*/ 43921 h 6858000"/>
              <a:gd name="connsiteX4-32371" fmla="*/ 5021173 w 6127519"/>
              <a:gd name="connsiteY4-32372" fmla="*/ 123738 h 6858000"/>
              <a:gd name="connsiteX5-32373" fmla="*/ 5075458 w 6127519"/>
              <a:gd name="connsiteY5-32374" fmla="*/ 264355 h 6858000"/>
              <a:gd name="connsiteX6-32375" fmla="*/ 5081175 w 6127519"/>
              <a:gd name="connsiteY6-32376" fmla="*/ 277448 h 6858000"/>
              <a:gd name="connsiteX7-32377" fmla="*/ 5097011 w 6127519"/>
              <a:gd name="connsiteY7-32378" fmla="*/ 355616 h 6858000"/>
              <a:gd name="connsiteX8-32379" fmla="*/ 5130982 w 6127519"/>
              <a:gd name="connsiteY8-32380" fmla="*/ 412030 h 6858000"/>
              <a:gd name="connsiteX9-32381" fmla="*/ 5153000 w 6127519"/>
              <a:gd name="connsiteY9-32382" fmla="*/ 507134 h 6858000"/>
              <a:gd name="connsiteX10-32383" fmla="*/ 5171282 w 6127519"/>
              <a:gd name="connsiteY10-32384" fmla="*/ 602071 h 6858000"/>
              <a:gd name="connsiteX11-32385" fmla="*/ 5176196 w 6127519"/>
              <a:gd name="connsiteY11-32386" fmla="*/ 636822 h 6858000"/>
              <a:gd name="connsiteX12-32387" fmla="*/ 5189051 w 6127519"/>
              <a:gd name="connsiteY12-32388" fmla="*/ 782518 h 6858000"/>
              <a:gd name="connsiteX13-32389" fmla="*/ 5210428 w 6127519"/>
              <a:gd name="connsiteY13-32390" fmla="*/ 815772 h 6858000"/>
              <a:gd name="connsiteX14-32391" fmla="*/ 5221088 w 6127519"/>
              <a:gd name="connsiteY14-32392" fmla="*/ 860193 h 6858000"/>
              <a:gd name="connsiteX15-32393" fmla="*/ 5230806 w 6127519"/>
              <a:gd name="connsiteY15-32394" fmla="*/ 961354 h 6858000"/>
              <a:gd name="connsiteX16-32395" fmla="*/ 5201018 w 6127519"/>
              <a:gd name="connsiteY16-32396" fmla="*/ 1095027 h 6858000"/>
              <a:gd name="connsiteX17-32397" fmla="*/ 5202153 w 6127519"/>
              <a:gd name="connsiteY17-32398" fmla="*/ 1133224 h 6858000"/>
              <a:gd name="connsiteX18-32399" fmla="*/ 5207370 w 6127519"/>
              <a:gd name="connsiteY18-32400" fmla="*/ 1138097 h 6858000"/>
              <a:gd name="connsiteX19-32401" fmla="*/ 5189234 w 6127519"/>
              <a:gd name="connsiteY19-32402" fmla="*/ 1193495 h 6858000"/>
              <a:gd name="connsiteX20-32403" fmla="*/ 5202769 w 6127519"/>
              <a:gd name="connsiteY20-32404" fmla="*/ 1269450 h 6858000"/>
              <a:gd name="connsiteX21-32405" fmla="*/ 5225968 w 6127519"/>
              <a:gd name="connsiteY21-32406" fmla="*/ 1357994 h 6858000"/>
              <a:gd name="connsiteX22-32407" fmla="*/ 5233819 w 6127519"/>
              <a:gd name="connsiteY22-32408" fmla="*/ 1380922 h 6858000"/>
              <a:gd name="connsiteX23-32409" fmla="*/ 5237226 w 6127519"/>
              <a:gd name="connsiteY23-32410" fmla="*/ 1441327 h 6858000"/>
              <a:gd name="connsiteX24-32411" fmla="*/ 5255653 w 6127519"/>
              <a:gd name="connsiteY24-32412" fmla="*/ 1524712 h 6858000"/>
              <a:gd name="connsiteX25-32413" fmla="*/ 5263491 w 6127519"/>
              <a:gd name="connsiteY25-32414" fmla="*/ 1642938 h 6858000"/>
              <a:gd name="connsiteX26-32415" fmla="*/ 5261314 w 6127519"/>
              <a:gd name="connsiteY26-32416" fmla="*/ 1689177 h 6858000"/>
              <a:gd name="connsiteX27-32417" fmla="*/ 5259788 w 6127519"/>
              <a:gd name="connsiteY27-32418" fmla="*/ 1768516 h 6858000"/>
              <a:gd name="connsiteX28-32419" fmla="*/ 5255696 w 6127519"/>
              <a:gd name="connsiteY28-32420" fmla="*/ 1953770 h 6858000"/>
              <a:gd name="connsiteX29-32421" fmla="*/ 5252592 w 6127519"/>
              <a:gd name="connsiteY29-32422" fmla="*/ 2092210 h 6858000"/>
              <a:gd name="connsiteX30-32423" fmla="*/ 5264303 w 6127519"/>
              <a:gd name="connsiteY30-32424" fmla="*/ 2225157 h 6858000"/>
              <a:gd name="connsiteX31-32425" fmla="*/ 5254949 w 6127519"/>
              <a:gd name="connsiteY31-32426" fmla="*/ 2236160 h 6858000"/>
              <a:gd name="connsiteX32-32427" fmla="*/ 5250104 w 6127519"/>
              <a:gd name="connsiteY32-32428" fmla="*/ 2249166 h 6858000"/>
              <a:gd name="connsiteX33-32429" fmla="*/ 5251214 w 6127519"/>
              <a:gd name="connsiteY33-32430" fmla="*/ 2250944 h 6858000"/>
              <a:gd name="connsiteX34-32431" fmla="*/ 5250644 w 6127519"/>
              <a:gd name="connsiteY34-32432" fmla="*/ 2266619 h 6858000"/>
              <a:gd name="connsiteX35-32433" fmla="*/ 5293877 w 6127519"/>
              <a:gd name="connsiteY35-32434" fmla="*/ 2368649 h 6858000"/>
              <a:gd name="connsiteX36-32435" fmla="*/ 5311338 w 6127519"/>
              <a:gd name="connsiteY36-32436" fmla="*/ 2404034 h 6858000"/>
              <a:gd name="connsiteX37-32437" fmla="*/ 5338366 w 6127519"/>
              <a:gd name="connsiteY37-32438" fmla="*/ 2465052 h 6858000"/>
              <a:gd name="connsiteX38-32439" fmla="*/ 5371263 w 6127519"/>
              <a:gd name="connsiteY38-32440" fmla="*/ 2586413 h 6858000"/>
              <a:gd name="connsiteX39-32441" fmla="*/ 5407503 w 6127519"/>
              <a:gd name="connsiteY39-32442" fmla="*/ 2786290 h 6858000"/>
              <a:gd name="connsiteX40-32443" fmla="*/ 5407356 w 6127519"/>
              <a:gd name="connsiteY40-32444" fmla="*/ 2787545 h 6858000"/>
              <a:gd name="connsiteX41-32445" fmla="*/ 5411130 w 6127519"/>
              <a:gd name="connsiteY41-32446" fmla="*/ 2788640 h 6858000"/>
              <a:gd name="connsiteX42-32447" fmla="*/ 5416439 w 6127519"/>
              <a:gd name="connsiteY42-32448" fmla="*/ 2805666 h 6858000"/>
              <a:gd name="connsiteX43-32449" fmla="*/ 5457023 w 6127519"/>
              <a:gd name="connsiteY43-32450" fmla="*/ 2858292 h 6858000"/>
              <a:gd name="connsiteX44-32451" fmla="*/ 5479298 w 6127519"/>
              <a:gd name="connsiteY44-32452" fmla="*/ 2947791 h 6858000"/>
              <a:gd name="connsiteX45-32453" fmla="*/ 5481770 w 6127519"/>
              <a:gd name="connsiteY45-32454" fmla="*/ 2951352 h 6858000"/>
              <a:gd name="connsiteX46-32455" fmla="*/ 5482045 w 6127519"/>
              <a:gd name="connsiteY46-32456" fmla="*/ 2984371 h 6858000"/>
              <a:gd name="connsiteX47-32457" fmla="*/ 5482415 w 6127519"/>
              <a:gd name="connsiteY47-32458" fmla="*/ 3004079 h 6858000"/>
              <a:gd name="connsiteX48-32459" fmla="*/ 5503944 w 6127519"/>
              <a:gd name="connsiteY48-32460" fmla="*/ 3123335 h 6858000"/>
              <a:gd name="connsiteX49-32461" fmla="*/ 5516007 w 6127519"/>
              <a:gd name="connsiteY49-32462" fmla="*/ 3258473 h 6858000"/>
              <a:gd name="connsiteX50-32463" fmla="*/ 5566839 w 6127519"/>
              <a:gd name="connsiteY50-32464" fmla="*/ 3345295 h 6858000"/>
              <a:gd name="connsiteX51-32465" fmla="*/ 5589758 w 6127519"/>
              <a:gd name="connsiteY51-32466" fmla="*/ 3506453 h 6858000"/>
              <a:gd name="connsiteX52-32467" fmla="*/ 5596144 w 6127519"/>
              <a:gd name="connsiteY52-32468" fmla="*/ 3534624 h 6858000"/>
              <a:gd name="connsiteX53-32469" fmla="*/ 5597750 w 6127519"/>
              <a:gd name="connsiteY53-32470" fmla="*/ 3534129 h 6858000"/>
              <a:gd name="connsiteX54-32471" fmla="*/ 5599700 w 6127519"/>
              <a:gd name="connsiteY54-32472" fmla="*/ 3547221 h 6858000"/>
              <a:gd name="connsiteX55-32473" fmla="*/ 5615031 w 6127519"/>
              <a:gd name="connsiteY55-32474" fmla="*/ 3557482 h 6858000"/>
              <a:gd name="connsiteX56-32475" fmla="*/ 5618377 w 6127519"/>
              <a:gd name="connsiteY56-32476" fmla="*/ 3588431 h 6858000"/>
              <a:gd name="connsiteX57-32477" fmla="*/ 5612155 w 6127519"/>
              <a:gd name="connsiteY57-32478" fmla="*/ 3589869 h 6858000"/>
              <a:gd name="connsiteX58-32479" fmla="*/ 5620843 w 6127519"/>
              <a:gd name="connsiteY58-32480" fmla="*/ 3606745 h 6858000"/>
              <a:gd name="connsiteX59-32481" fmla="*/ 5655472 w 6127519"/>
              <a:gd name="connsiteY59-32482" fmla="*/ 3678877 h 6858000"/>
              <a:gd name="connsiteX60-32483" fmla="*/ 5683015 w 6127519"/>
              <a:gd name="connsiteY60-32484" fmla="*/ 3762025 h 6858000"/>
              <a:gd name="connsiteX61-32485" fmla="*/ 5696643 w 6127519"/>
              <a:gd name="connsiteY61-32486" fmla="*/ 3773888 h 6858000"/>
              <a:gd name="connsiteX62-32487" fmla="*/ 5699203 w 6127519"/>
              <a:gd name="connsiteY62-32488" fmla="*/ 3775823 h 6858000"/>
              <a:gd name="connsiteX63-32489" fmla="*/ 5768491 w 6127519"/>
              <a:gd name="connsiteY63-32490" fmla="*/ 3914399 h 6858000"/>
              <a:gd name="connsiteX64-32491" fmla="*/ 5793123 w 6127519"/>
              <a:gd name="connsiteY64-32492" fmla="*/ 3969952 h 6858000"/>
              <a:gd name="connsiteX65-32493" fmla="*/ 5808321 w 6127519"/>
              <a:gd name="connsiteY65-32494" fmla="*/ 3988153 h 6858000"/>
              <a:gd name="connsiteX66-32495" fmla="*/ 5825621 w 6127519"/>
              <a:gd name="connsiteY66-32496" fmla="*/ 4015525 h 6858000"/>
              <a:gd name="connsiteX67-32497" fmla="*/ 5860672 w 6127519"/>
              <a:gd name="connsiteY67-32498" fmla="*/ 4061579 h 6858000"/>
              <a:gd name="connsiteX68-32499" fmla="*/ 5872173 w 6127519"/>
              <a:gd name="connsiteY68-32500" fmla="*/ 4088497 h 6858000"/>
              <a:gd name="connsiteX69-32501" fmla="*/ 5894095 w 6127519"/>
              <a:gd name="connsiteY69-32502" fmla="*/ 4128857 h 6858000"/>
              <a:gd name="connsiteX70-32503" fmla="*/ 5903513 w 6127519"/>
              <a:gd name="connsiteY70-32504" fmla="*/ 4187661 h 6858000"/>
              <a:gd name="connsiteX71-32505" fmla="*/ 5917114 w 6127519"/>
              <a:gd name="connsiteY71-32506" fmla="*/ 4213096 h 6858000"/>
              <a:gd name="connsiteX72-32507" fmla="*/ 5924233 w 6127519"/>
              <a:gd name="connsiteY72-32508" fmla="*/ 4242060 h 6858000"/>
              <a:gd name="connsiteX73-32509" fmla="*/ 5928910 w 6127519"/>
              <a:gd name="connsiteY73-32510" fmla="*/ 4300973 h 6858000"/>
              <a:gd name="connsiteX74-32511" fmla="*/ 5939320 w 6127519"/>
              <a:gd name="connsiteY74-32512" fmla="*/ 4340435 h 6858000"/>
              <a:gd name="connsiteX75-32513" fmla="*/ 5946705 w 6127519"/>
              <a:gd name="connsiteY75-32514" fmla="*/ 4428051 h 6858000"/>
              <a:gd name="connsiteX76-32515" fmla="*/ 5949261 w 6127519"/>
              <a:gd name="connsiteY76-32516" fmla="*/ 4449185 h 6858000"/>
              <a:gd name="connsiteX77-32517" fmla="*/ 5968960 w 6127519"/>
              <a:gd name="connsiteY77-32518" fmla="*/ 4482655 h 6858000"/>
              <a:gd name="connsiteX78-32519" fmla="*/ 5980106 w 6127519"/>
              <a:gd name="connsiteY78-32520" fmla="*/ 4585087 h 6858000"/>
              <a:gd name="connsiteX79-32521" fmla="*/ 5998138 w 6127519"/>
              <a:gd name="connsiteY79-32522" fmla="*/ 4697518 h 6858000"/>
              <a:gd name="connsiteX80-32523" fmla="*/ 6007819 w 6127519"/>
              <a:gd name="connsiteY80-32524" fmla="*/ 4858148 h 6858000"/>
              <a:gd name="connsiteX81-32525" fmla="*/ 6007749 w 6127519"/>
              <a:gd name="connsiteY81-32526" fmla="*/ 4964715 h 6858000"/>
              <a:gd name="connsiteX82-32527" fmla="*/ 6005269 w 6127519"/>
              <a:gd name="connsiteY82-32528" fmla="*/ 5150567 h 6858000"/>
              <a:gd name="connsiteX83-32529" fmla="*/ 6001127 w 6127519"/>
              <a:gd name="connsiteY83-32530" fmla="*/ 5164609 h 6858000"/>
              <a:gd name="connsiteX84-32531" fmla="*/ 5998514 w 6127519"/>
              <a:gd name="connsiteY84-32532" fmla="*/ 5189673 h 6858000"/>
              <a:gd name="connsiteX85-32533" fmla="*/ 6018409 w 6127519"/>
              <a:gd name="connsiteY85-32534" fmla="*/ 5227157 h 6858000"/>
              <a:gd name="connsiteX86-32535" fmla="*/ 6036748 w 6127519"/>
              <a:gd name="connsiteY86-32536" fmla="*/ 5322752 h 6858000"/>
              <a:gd name="connsiteX87-32537" fmla="*/ 6036943 w 6127519"/>
              <a:gd name="connsiteY87-32538" fmla="*/ 5329480 h 6858000"/>
              <a:gd name="connsiteX88-32539" fmla="*/ 6037677 w 6127519"/>
              <a:gd name="connsiteY88-32540" fmla="*/ 5354807 h 6858000"/>
              <a:gd name="connsiteX89-32541" fmla="*/ 6039728 w 6127519"/>
              <a:gd name="connsiteY89-32542" fmla="*/ 5359416 h 6858000"/>
              <a:gd name="connsiteX90-32543" fmla="*/ 6053435 w 6127519"/>
              <a:gd name="connsiteY90-32544" fmla="*/ 5387547 h 6858000"/>
              <a:gd name="connsiteX91-32545" fmla="*/ 6065933 w 6127519"/>
              <a:gd name="connsiteY91-32546" fmla="*/ 5443002 h 6858000"/>
              <a:gd name="connsiteX92-32547" fmla="*/ 6068640 w 6127519"/>
              <a:gd name="connsiteY92-32548" fmla="*/ 5474503 h 6858000"/>
              <a:gd name="connsiteX93-32549" fmla="*/ 6080922 w 6127519"/>
              <a:gd name="connsiteY93-32550" fmla="*/ 5561070 h 6858000"/>
              <a:gd name="connsiteX94-32551" fmla="*/ 6096949 w 6127519"/>
              <a:gd name="connsiteY94-32552" fmla="*/ 5648179 h 6858000"/>
              <a:gd name="connsiteX95-32553" fmla="*/ 6125703 w 6127519"/>
              <a:gd name="connsiteY95-32554" fmla="*/ 5692894 h 6858000"/>
              <a:gd name="connsiteX96-32555" fmla="*/ 6121353 w 6127519"/>
              <a:gd name="connsiteY96-32556" fmla="*/ 5721725 h 6858000"/>
              <a:gd name="connsiteX97-32557" fmla="*/ 6121607 w 6127519"/>
              <a:gd name="connsiteY97-32558" fmla="*/ 5721959 h 6858000"/>
              <a:gd name="connsiteX98-32559" fmla="*/ 6127024 w 6127519"/>
              <a:gd name="connsiteY98-32560" fmla="*/ 5786902 h 6858000"/>
              <a:gd name="connsiteX99-32561" fmla="*/ 6127519 w 6127519"/>
              <a:gd name="connsiteY99-32562" fmla="*/ 5865775 h 6858000"/>
              <a:gd name="connsiteX100-32563" fmla="*/ 6119217 w 6127519"/>
              <a:gd name="connsiteY100-32564" fmla="*/ 5888542 h 6858000"/>
              <a:gd name="connsiteX101-32565" fmla="*/ 6102493 w 6127519"/>
              <a:gd name="connsiteY101-32566" fmla="*/ 5928602 h 6858000"/>
              <a:gd name="connsiteX102-32567" fmla="*/ 6056863 w 6127519"/>
              <a:gd name="connsiteY102-32568" fmla="*/ 6000643 h 6858000"/>
              <a:gd name="connsiteX103-32569" fmla="*/ 6045436 w 6127519"/>
              <a:gd name="connsiteY103-32570" fmla="*/ 6124480 h 6858000"/>
              <a:gd name="connsiteX104-32571" fmla="*/ 6030489 w 6127519"/>
              <a:gd name="connsiteY104-32572" fmla="*/ 6317666 h 6858000"/>
              <a:gd name="connsiteX105-32573" fmla="*/ 6007492 w 6127519"/>
              <a:gd name="connsiteY105-32574" fmla="*/ 6440818 h 6858000"/>
              <a:gd name="connsiteX106-32575" fmla="*/ 6009467 w 6127519"/>
              <a:gd name="connsiteY106-32576" fmla="*/ 6487076 h 6858000"/>
              <a:gd name="connsiteX107-32577" fmla="*/ 5995064 w 6127519"/>
              <a:gd name="connsiteY107-32578" fmla="*/ 6540791 h 6858000"/>
              <a:gd name="connsiteX108-32579" fmla="*/ 6004510 w 6127519"/>
              <a:gd name="connsiteY108-32580" fmla="*/ 6599256 h 6858000"/>
              <a:gd name="connsiteX109-32581" fmla="*/ 5986207 w 6127519"/>
              <a:gd name="connsiteY109-32582" fmla="*/ 6695855 h 6858000"/>
              <a:gd name="connsiteX110-32583" fmla="*/ 5979428 w 6127519"/>
              <a:gd name="connsiteY110-32584" fmla="*/ 6754678 h 6858000"/>
              <a:gd name="connsiteX111-32585" fmla="*/ 5983398 w 6127519"/>
              <a:gd name="connsiteY111-32586" fmla="*/ 6778641 h 6858000"/>
              <a:gd name="connsiteX112-32587" fmla="*/ 5984543 w 6127519"/>
              <a:gd name="connsiteY112-32588" fmla="*/ 6811016 h 6858000"/>
              <a:gd name="connsiteX113-32589" fmla="*/ 5979671 w 6127519"/>
              <a:gd name="connsiteY113-32590" fmla="*/ 6858000 h 6858000"/>
              <a:gd name="connsiteX114-32591" fmla="*/ 0 w 6127519"/>
              <a:gd name="connsiteY114-32592" fmla="*/ 6858000 h 6858000"/>
              <a:gd name="connsiteX115-32593" fmla="*/ 0 w 6127519"/>
              <a:gd name="connsiteY115-32594" fmla="*/ 0 h 6858000"/>
              <a:gd name="connsiteX0-32595" fmla="*/ 0 w 6127519"/>
              <a:gd name="connsiteY0-32596" fmla="*/ 0 h 6858000"/>
              <a:gd name="connsiteX1-32597" fmla="*/ 4965888 w 6127519"/>
              <a:gd name="connsiteY1-32598" fmla="*/ 0 h 6858000"/>
              <a:gd name="connsiteX2-32599" fmla="*/ 4967767 w 6127519"/>
              <a:gd name="connsiteY2-32600" fmla="*/ 7930 h 6858000"/>
              <a:gd name="connsiteX3-32601" fmla="*/ 4979444 w 6127519"/>
              <a:gd name="connsiteY3-32602" fmla="*/ 43921 h 6858000"/>
              <a:gd name="connsiteX4-32603" fmla="*/ 5021173 w 6127519"/>
              <a:gd name="connsiteY4-32604" fmla="*/ 123738 h 6858000"/>
              <a:gd name="connsiteX5-32605" fmla="*/ 5075458 w 6127519"/>
              <a:gd name="connsiteY5-32606" fmla="*/ 264355 h 6858000"/>
              <a:gd name="connsiteX6-32607" fmla="*/ 5081175 w 6127519"/>
              <a:gd name="connsiteY6-32608" fmla="*/ 277448 h 6858000"/>
              <a:gd name="connsiteX7-32609" fmla="*/ 5097011 w 6127519"/>
              <a:gd name="connsiteY7-32610" fmla="*/ 355616 h 6858000"/>
              <a:gd name="connsiteX8-32611" fmla="*/ 5130982 w 6127519"/>
              <a:gd name="connsiteY8-32612" fmla="*/ 412030 h 6858000"/>
              <a:gd name="connsiteX9-32613" fmla="*/ 5153000 w 6127519"/>
              <a:gd name="connsiteY9-32614" fmla="*/ 507134 h 6858000"/>
              <a:gd name="connsiteX10-32615" fmla="*/ 5171282 w 6127519"/>
              <a:gd name="connsiteY10-32616" fmla="*/ 602071 h 6858000"/>
              <a:gd name="connsiteX11-32617" fmla="*/ 5176196 w 6127519"/>
              <a:gd name="connsiteY11-32618" fmla="*/ 636822 h 6858000"/>
              <a:gd name="connsiteX12-32619" fmla="*/ 5189051 w 6127519"/>
              <a:gd name="connsiteY12-32620" fmla="*/ 782518 h 6858000"/>
              <a:gd name="connsiteX13-32621" fmla="*/ 5210428 w 6127519"/>
              <a:gd name="connsiteY13-32622" fmla="*/ 815772 h 6858000"/>
              <a:gd name="connsiteX14-32623" fmla="*/ 5221088 w 6127519"/>
              <a:gd name="connsiteY14-32624" fmla="*/ 860193 h 6858000"/>
              <a:gd name="connsiteX15-32625" fmla="*/ 5230806 w 6127519"/>
              <a:gd name="connsiteY15-32626" fmla="*/ 961354 h 6858000"/>
              <a:gd name="connsiteX16-32627" fmla="*/ 5201018 w 6127519"/>
              <a:gd name="connsiteY16-32628" fmla="*/ 1095027 h 6858000"/>
              <a:gd name="connsiteX17-32629" fmla="*/ 5202153 w 6127519"/>
              <a:gd name="connsiteY17-32630" fmla="*/ 1133224 h 6858000"/>
              <a:gd name="connsiteX18-32631" fmla="*/ 5207370 w 6127519"/>
              <a:gd name="connsiteY18-32632" fmla="*/ 1138097 h 6858000"/>
              <a:gd name="connsiteX19-32633" fmla="*/ 5189234 w 6127519"/>
              <a:gd name="connsiteY19-32634" fmla="*/ 1193495 h 6858000"/>
              <a:gd name="connsiteX20-32635" fmla="*/ 5202769 w 6127519"/>
              <a:gd name="connsiteY20-32636" fmla="*/ 1269450 h 6858000"/>
              <a:gd name="connsiteX21-32637" fmla="*/ 5225968 w 6127519"/>
              <a:gd name="connsiteY21-32638" fmla="*/ 1357994 h 6858000"/>
              <a:gd name="connsiteX22-32639" fmla="*/ 5233819 w 6127519"/>
              <a:gd name="connsiteY22-32640" fmla="*/ 1380922 h 6858000"/>
              <a:gd name="connsiteX23-32641" fmla="*/ 5237226 w 6127519"/>
              <a:gd name="connsiteY23-32642" fmla="*/ 1441327 h 6858000"/>
              <a:gd name="connsiteX24-32643" fmla="*/ 5255653 w 6127519"/>
              <a:gd name="connsiteY24-32644" fmla="*/ 1524712 h 6858000"/>
              <a:gd name="connsiteX25-32645" fmla="*/ 5263491 w 6127519"/>
              <a:gd name="connsiteY25-32646" fmla="*/ 1642938 h 6858000"/>
              <a:gd name="connsiteX26-32647" fmla="*/ 5261314 w 6127519"/>
              <a:gd name="connsiteY26-32648" fmla="*/ 1689177 h 6858000"/>
              <a:gd name="connsiteX27-32649" fmla="*/ 5259788 w 6127519"/>
              <a:gd name="connsiteY27-32650" fmla="*/ 1768516 h 6858000"/>
              <a:gd name="connsiteX28-32651" fmla="*/ 5255696 w 6127519"/>
              <a:gd name="connsiteY28-32652" fmla="*/ 1953770 h 6858000"/>
              <a:gd name="connsiteX29-32653" fmla="*/ 5252592 w 6127519"/>
              <a:gd name="connsiteY29-32654" fmla="*/ 2092210 h 6858000"/>
              <a:gd name="connsiteX30-32655" fmla="*/ 5264303 w 6127519"/>
              <a:gd name="connsiteY30-32656" fmla="*/ 2225157 h 6858000"/>
              <a:gd name="connsiteX31-32657" fmla="*/ 5254949 w 6127519"/>
              <a:gd name="connsiteY31-32658" fmla="*/ 2236160 h 6858000"/>
              <a:gd name="connsiteX32-32659" fmla="*/ 5250104 w 6127519"/>
              <a:gd name="connsiteY32-32660" fmla="*/ 2249166 h 6858000"/>
              <a:gd name="connsiteX33-32661" fmla="*/ 5251214 w 6127519"/>
              <a:gd name="connsiteY33-32662" fmla="*/ 2250944 h 6858000"/>
              <a:gd name="connsiteX34-32663" fmla="*/ 5250644 w 6127519"/>
              <a:gd name="connsiteY34-32664" fmla="*/ 2266619 h 6858000"/>
              <a:gd name="connsiteX35-32665" fmla="*/ 5293877 w 6127519"/>
              <a:gd name="connsiteY35-32666" fmla="*/ 2368649 h 6858000"/>
              <a:gd name="connsiteX36-32667" fmla="*/ 5311338 w 6127519"/>
              <a:gd name="connsiteY36-32668" fmla="*/ 2404034 h 6858000"/>
              <a:gd name="connsiteX37-32669" fmla="*/ 5338366 w 6127519"/>
              <a:gd name="connsiteY37-32670" fmla="*/ 2465052 h 6858000"/>
              <a:gd name="connsiteX38-32671" fmla="*/ 5371263 w 6127519"/>
              <a:gd name="connsiteY38-32672" fmla="*/ 2586413 h 6858000"/>
              <a:gd name="connsiteX39-32673" fmla="*/ 5407503 w 6127519"/>
              <a:gd name="connsiteY39-32674" fmla="*/ 2786290 h 6858000"/>
              <a:gd name="connsiteX40-32675" fmla="*/ 5407356 w 6127519"/>
              <a:gd name="connsiteY40-32676" fmla="*/ 2787545 h 6858000"/>
              <a:gd name="connsiteX41-32677" fmla="*/ 5411130 w 6127519"/>
              <a:gd name="connsiteY41-32678" fmla="*/ 2788640 h 6858000"/>
              <a:gd name="connsiteX42-32679" fmla="*/ 5416439 w 6127519"/>
              <a:gd name="connsiteY42-32680" fmla="*/ 2805666 h 6858000"/>
              <a:gd name="connsiteX43-32681" fmla="*/ 5457023 w 6127519"/>
              <a:gd name="connsiteY43-32682" fmla="*/ 2858292 h 6858000"/>
              <a:gd name="connsiteX44-32683" fmla="*/ 5479298 w 6127519"/>
              <a:gd name="connsiteY44-32684" fmla="*/ 2947791 h 6858000"/>
              <a:gd name="connsiteX45-32685" fmla="*/ 5481770 w 6127519"/>
              <a:gd name="connsiteY45-32686" fmla="*/ 2951352 h 6858000"/>
              <a:gd name="connsiteX46-32687" fmla="*/ 5482045 w 6127519"/>
              <a:gd name="connsiteY46-32688" fmla="*/ 2984371 h 6858000"/>
              <a:gd name="connsiteX47-32689" fmla="*/ 5482415 w 6127519"/>
              <a:gd name="connsiteY47-32690" fmla="*/ 3004079 h 6858000"/>
              <a:gd name="connsiteX48-32691" fmla="*/ 5503944 w 6127519"/>
              <a:gd name="connsiteY48-32692" fmla="*/ 3123335 h 6858000"/>
              <a:gd name="connsiteX49-32693" fmla="*/ 5516007 w 6127519"/>
              <a:gd name="connsiteY49-32694" fmla="*/ 3258473 h 6858000"/>
              <a:gd name="connsiteX50-32695" fmla="*/ 5566839 w 6127519"/>
              <a:gd name="connsiteY50-32696" fmla="*/ 3345295 h 6858000"/>
              <a:gd name="connsiteX51-32697" fmla="*/ 5589758 w 6127519"/>
              <a:gd name="connsiteY51-32698" fmla="*/ 3506453 h 6858000"/>
              <a:gd name="connsiteX52-32699" fmla="*/ 5596144 w 6127519"/>
              <a:gd name="connsiteY52-32700" fmla="*/ 3534624 h 6858000"/>
              <a:gd name="connsiteX53-32701" fmla="*/ 5597750 w 6127519"/>
              <a:gd name="connsiteY53-32702" fmla="*/ 3534129 h 6858000"/>
              <a:gd name="connsiteX54-32703" fmla="*/ 5599700 w 6127519"/>
              <a:gd name="connsiteY54-32704" fmla="*/ 3547221 h 6858000"/>
              <a:gd name="connsiteX55-32705" fmla="*/ 5615031 w 6127519"/>
              <a:gd name="connsiteY55-32706" fmla="*/ 3557482 h 6858000"/>
              <a:gd name="connsiteX56-32707" fmla="*/ 5618377 w 6127519"/>
              <a:gd name="connsiteY56-32708" fmla="*/ 3588431 h 6858000"/>
              <a:gd name="connsiteX57-32709" fmla="*/ 5612155 w 6127519"/>
              <a:gd name="connsiteY57-32710" fmla="*/ 3589869 h 6858000"/>
              <a:gd name="connsiteX58-32711" fmla="*/ 5620843 w 6127519"/>
              <a:gd name="connsiteY58-32712" fmla="*/ 3606745 h 6858000"/>
              <a:gd name="connsiteX59-32713" fmla="*/ 5655472 w 6127519"/>
              <a:gd name="connsiteY59-32714" fmla="*/ 3678877 h 6858000"/>
              <a:gd name="connsiteX60-32715" fmla="*/ 5683015 w 6127519"/>
              <a:gd name="connsiteY60-32716" fmla="*/ 3762025 h 6858000"/>
              <a:gd name="connsiteX61-32717" fmla="*/ 5696643 w 6127519"/>
              <a:gd name="connsiteY61-32718" fmla="*/ 3773888 h 6858000"/>
              <a:gd name="connsiteX62-32719" fmla="*/ 5707995 w 6127519"/>
              <a:gd name="connsiteY62-32720" fmla="*/ 3781685 h 6858000"/>
              <a:gd name="connsiteX63-32721" fmla="*/ 5768491 w 6127519"/>
              <a:gd name="connsiteY63-32722" fmla="*/ 3914399 h 6858000"/>
              <a:gd name="connsiteX64-32723" fmla="*/ 5793123 w 6127519"/>
              <a:gd name="connsiteY64-32724" fmla="*/ 3969952 h 6858000"/>
              <a:gd name="connsiteX65-32725" fmla="*/ 5808321 w 6127519"/>
              <a:gd name="connsiteY65-32726" fmla="*/ 3988153 h 6858000"/>
              <a:gd name="connsiteX66-32727" fmla="*/ 5825621 w 6127519"/>
              <a:gd name="connsiteY66-32728" fmla="*/ 4015525 h 6858000"/>
              <a:gd name="connsiteX67-32729" fmla="*/ 5860672 w 6127519"/>
              <a:gd name="connsiteY67-32730" fmla="*/ 4061579 h 6858000"/>
              <a:gd name="connsiteX68-32731" fmla="*/ 5872173 w 6127519"/>
              <a:gd name="connsiteY68-32732" fmla="*/ 4088497 h 6858000"/>
              <a:gd name="connsiteX69-32733" fmla="*/ 5894095 w 6127519"/>
              <a:gd name="connsiteY69-32734" fmla="*/ 4128857 h 6858000"/>
              <a:gd name="connsiteX70-32735" fmla="*/ 5903513 w 6127519"/>
              <a:gd name="connsiteY70-32736" fmla="*/ 4187661 h 6858000"/>
              <a:gd name="connsiteX71-32737" fmla="*/ 5917114 w 6127519"/>
              <a:gd name="connsiteY71-32738" fmla="*/ 4213096 h 6858000"/>
              <a:gd name="connsiteX72-32739" fmla="*/ 5924233 w 6127519"/>
              <a:gd name="connsiteY72-32740" fmla="*/ 4242060 h 6858000"/>
              <a:gd name="connsiteX73-32741" fmla="*/ 5928910 w 6127519"/>
              <a:gd name="connsiteY73-32742" fmla="*/ 4300973 h 6858000"/>
              <a:gd name="connsiteX74-32743" fmla="*/ 5939320 w 6127519"/>
              <a:gd name="connsiteY74-32744" fmla="*/ 4340435 h 6858000"/>
              <a:gd name="connsiteX75-32745" fmla="*/ 5946705 w 6127519"/>
              <a:gd name="connsiteY75-32746" fmla="*/ 4428051 h 6858000"/>
              <a:gd name="connsiteX76-32747" fmla="*/ 5949261 w 6127519"/>
              <a:gd name="connsiteY76-32748" fmla="*/ 4449185 h 6858000"/>
              <a:gd name="connsiteX77-32749" fmla="*/ 5968960 w 6127519"/>
              <a:gd name="connsiteY77-32750" fmla="*/ 4482655 h 6858000"/>
              <a:gd name="connsiteX78-32751" fmla="*/ 5980106 w 6127519"/>
              <a:gd name="connsiteY78-32752" fmla="*/ 4585087 h 6858000"/>
              <a:gd name="connsiteX79-32753" fmla="*/ 5998138 w 6127519"/>
              <a:gd name="connsiteY79-32754" fmla="*/ 4697518 h 6858000"/>
              <a:gd name="connsiteX80-32755" fmla="*/ 6007819 w 6127519"/>
              <a:gd name="connsiteY80-32756" fmla="*/ 4858148 h 6858000"/>
              <a:gd name="connsiteX81-32757" fmla="*/ 6007749 w 6127519"/>
              <a:gd name="connsiteY81-32758" fmla="*/ 4964715 h 6858000"/>
              <a:gd name="connsiteX82-32759" fmla="*/ 6005269 w 6127519"/>
              <a:gd name="connsiteY82-32760" fmla="*/ 5150567 h 6858000"/>
              <a:gd name="connsiteX83-32761" fmla="*/ 6001127 w 6127519"/>
              <a:gd name="connsiteY83-32762" fmla="*/ 5164609 h 6858000"/>
              <a:gd name="connsiteX84-32763" fmla="*/ 5998514 w 6127519"/>
              <a:gd name="connsiteY84-32764" fmla="*/ 5189673 h 6858000"/>
              <a:gd name="connsiteX85-32765" fmla="*/ 6018409 w 6127519"/>
              <a:gd name="connsiteY85-32766" fmla="*/ 5227157 h 6858000"/>
              <a:gd name="connsiteX86-32767" fmla="*/ 6036748 w 6127519"/>
              <a:gd name="connsiteY86-32768" fmla="*/ 5322752 h 6858000"/>
              <a:gd name="connsiteX87-32769" fmla="*/ 6036943 w 6127519"/>
              <a:gd name="connsiteY87-32770" fmla="*/ 5329480 h 6858000"/>
              <a:gd name="connsiteX88-32771" fmla="*/ 6037677 w 6127519"/>
              <a:gd name="connsiteY88-32772" fmla="*/ 5354807 h 6858000"/>
              <a:gd name="connsiteX89-32773" fmla="*/ 6039728 w 6127519"/>
              <a:gd name="connsiteY89-32774" fmla="*/ 5359416 h 6858000"/>
              <a:gd name="connsiteX90-32775" fmla="*/ 6053435 w 6127519"/>
              <a:gd name="connsiteY90-32776" fmla="*/ 5387547 h 6858000"/>
              <a:gd name="connsiteX91-32777" fmla="*/ 6065933 w 6127519"/>
              <a:gd name="connsiteY91-32778" fmla="*/ 5443002 h 6858000"/>
              <a:gd name="connsiteX92-32779" fmla="*/ 6068640 w 6127519"/>
              <a:gd name="connsiteY92-32780" fmla="*/ 5474503 h 6858000"/>
              <a:gd name="connsiteX93-32781" fmla="*/ 6080922 w 6127519"/>
              <a:gd name="connsiteY93-32782" fmla="*/ 5561070 h 6858000"/>
              <a:gd name="connsiteX94-32783" fmla="*/ 6096949 w 6127519"/>
              <a:gd name="connsiteY94-32784" fmla="*/ 5648179 h 6858000"/>
              <a:gd name="connsiteX95-32785" fmla="*/ 6125703 w 6127519"/>
              <a:gd name="connsiteY95-32786" fmla="*/ 5692894 h 6858000"/>
              <a:gd name="connsiteX96-32787" fmla="*/ 6121353 w 6127519"/>
              <a:gd name="connsiteY96-32788" fmla="*/ 5721725 h 6858000"/>
              <a:gd name="connsiteX97-32789" fmla="*/ 6121607 w 6127519"/>
              <a:gd name="connsiteY97-32790" fmla="*/ 5721959 h 6858000"/>
              <a:gd name="connsiteX98-32791" fmla="*/ 6127024 w 6127519"/>
              <a:gd name="connsiteY98-32792" fmla="*/ 5786902 h 6858000"/>
              <a:gd name="connsiteX99-32793" fmla="*/ 6127519 w 6127519"/>
              <a:gd name="connsiteY99-32794" fmla="*/ 5865775 h 6858000"/>
              <a:gd name="connsiteX100-32795" fmla="*/ 6119217 w 6127519"/>
              <a:gd name="connsiteY100-32796" fmla="*/ 5888542 h 6858000"/>
              <a:gd name="connsiteX101-32797" fmla="*/ 6102493 w 6127519"/>
              <a:gd name="connsiteY101-32798" fmla="*/ 5928602 h 6858000"/>
              <a:gd name="connsiteX102-32799" fmla="*/ 6056863 w 6127519"/>
              <a:gd name="connsiteY102-32800" fmla="*/ 6000643 h 6858000"/>
              <a:gd name="connsiteX103-32801" fmla="*/ 6045436 w 6127519"/>
              <a:gd name="connsiteY103-32802" fmla="*/ 6124480 h 6858000"/>
              <a:gd name="connsiteX104-32803" fmla="*/ 6030489 w 6127519"/>
              <a:gd name="connsiteY104-32804" fmla="*/ 6317666 h 6858000"/>
              <a:gd name="connsiteX105-32805" fmla="*/ 6007492 w 6127519"/>
              <a:gd name="connsiteY105-32806" fmla="*/ 6440818 h 6858000"/>
              <a:gd name="connsiteX106-32807" fmla="*/ 6009467 w 6127519"/>
              <a:gd name="connsiteY106-32808" fmla="*/ 6487076 h 6858000"/>
              <a:gd name="connsiteX107-32809" fmla="*/ 5995064 w 6127519"/>
              <a:gd name="connsiteY107-32810" fmla="*/ 6540791 h 6858000"/>
              <a:gd name="connsiteX108-32811" fmla="*/ 6004510 w 6127519"/>
              <a:gd name="connsiteY108-32812" fmla="*/ 6599256 h 6858000"/>
              <a:gd name="connsiteX109-32813" fmla="*/ 5986207 w 6127519"/>
              <a:gd name="connsiteY109-32814" fmla="*/ 6695855 h 6858000"/>
              <a:gd name="connsiteX110-32815" fmla="*/ 5979428 w 6127519"/>
              <a:gd name="connsiteY110-32816" fmla="*/ 6754678 h 6858000"/>
              <a:gd name="connsiteX111-32817" fmla="*/ 5983398 w 6127519"/>
              <a:gd name="connsiteY111-32818" fmla="*/ 6778641 h 6858000"/>
              <a:gd name="connsiteX112-32819" fmla="*/ 5984543 w 6127519"/>
              <a:gd name="connsiteY112-32820" fmla="*/ 6811016 h 6858000"/>
              <a:gd name="connsiteX113-32821" fmla="*/ 5979671 w 6127519"/>
              <a:gd name="connsiteY113-32822" fmla="*/ 6858000 h 6858000"/>
              <a:gd name="connsiteX114-32823" fmla="*/ 0 w 6127519"/>
              <a:gd name="connsiteY114-32824" fmla="*/ 6858000 h 6858000"/>
              <a:gd name="connsiteX115-32825" fmla="*/ 0 w 6127519"/>
              <a:gd name="connsiteY115-32826" fmla="*/ 0 h 6858000"/>
              <a:gd name="connsiteX0-32827" fmla="*/ 0 w 6127519"/>
              <a:gd name="connsiteY0-32828" fmla="*/ 0 h 6858000"/>
              <a:gd name="connsiteX1-32829" fmla="*/ 4965888 w 6127519"/>
              <a:gd name="connsiteY1-32830" fmla="*/ 0 h 6858000"/>
              <a:gd name="connsiteX2-32831" fmla="*/ 4967767 w 6127519"/>
              <a:gd name="connsiteY2-32832" fmla="*/ 7930 h 6858000"/>
              <a:gd name="connsiteX3-32833" fmla="*/ 4979444 w 6127519"/>
              <a:gd name="connsiteY3-32834" fmla="*/ 43921 h 6858000"/>
              <a:gd name="connsiteX4-32835" fmla="*/ 5021173 w 6127519"/>
              <a:gd name="connsiteY4-32836" fmla="*/ 123738 h 6858000"/>
              <a:gd name="connsiteX5-32837" fmla="*/ 5075458 w 6127519"/>
              <a:gd name="connsiteY5-32838" fmla="*/ 264355 h 6858000"/>
              <a:gd name="connsiteX6-32839" fmla="*/ 5081175 w 6127519"/>
              <a:gd name="connsiteY6-32840" fmla="*/ 277448 h 6858000"/>
              <a:gd name="connsiteX7-32841" fmla="*/ 5097011 w 6127519"/>
              <a:gd name="connsiteY7-32842" fmla="*/ 355616 h 6858000"/>
              <a:gd name="connsiteX8-32843" fmla="*/ 5130982 w 6127519"/>
              <a:gd name="connsiteY8-32844" fmla="*/ 412030 h 6858000"/>
              <a:gd name="connsiteX9-32845" fmla="*/ 5153000 w 6127519"/>
              <a:gd name="connsiteY9-32846" fmla="*/ 507134 h 6858000"/>
              <a:gd name="connsiteX10-32847" fmla="*/ 5171282 w 6127519"/>
              <a:gd name="connsiteY10-32848" fmla="*/ 602071 h 6858000"/>
              <a:gd name="connsiteX11-32849" fmla="*/ 5176196 w 6127519"/>
              <a:gd name="connsiteY11-32850" fmla="*/ 636822 h 6858000"/>
              <a:gd name="connsiteX12-32851" fmla="*/ 5189051 w 6127519"/>
              <a:gd name="connsiteY12-32852" fmla="*/ 782518 h 6858000"/>
              <a:gd name="connsiteX13-32853" fmla="*/ 5210428 w 6127519"/>
              <a:gd name="connsiteY13-32854" fmla="*/ 815772 h 6858000"/>
              <a:gd name="connsiteX14-32855" fmla="*/ 5221088 w 6127519"/>
              <a:gd name="connsiteY14-32856" fmla="*/ 860193 h 6858000"/>
              <a:gd name="connsiteX15-32857" fmla="*/ 5230806 w 6127519"/>
              <a:gd name="connsiteY15-32858" fmla="*/ 961354 h 6858000"/>
              <a:gd name="connsiteX16-32859" fmla="*/ 5201018 w 6127519"/>
              <a:gd name="connsiteY16-32860" fmla="*/ 1095027 h 6858000"/>
              <a:gd name="connsiteX17-32861" fmla="*/ 5202153 w 6127519"/>
              <a:gd name="connsiteY17-32862" fmla="*/ 1133224 h 6858000"/>
              <a:gd name="connsiteX18-32863" fmla="*/ 5207370 w 6127519"/>
              <a:gd name="connsiteY18-32864" fmla="*/ 1138097 h 6858000"/>
              <a:gd name="connsiteX19-32865" fmla="*/ 5189234 w 6127519"/>
              <a:gd name="connsiteY19-32866" fmla="*/ 1193495 h 6858000"/>
              <a:gd name="connsiteX20-32867" fmla="*/ 5202769 w 6127519"/>
              <a:gd name="connsiteY20-32868" fmla="*/ 1269450 h 6858000"/>
              <a:gd name="connsiteX21-32869" fmla="*/ 5225968 w 6127519"/>
              <a:gd name="connsiteY21-32870" fmla="*/ 1357994 h 6858000"/>
              <a:gd name="connsiteX22-32871" fmla="*/ 5233819 w 6127519"/>
              <a:gd name="connsiteY22-32872" fmla="*/ 1380922 h 6858000"/>
              <a:gd name="connsiteX23-32873" fmla="*/ 5237226 w 6127519"/>
              <a:gd name="connsiteY23-32874" fmla="*/ 1441327 h 6858000"/>
              <a:gd name="connsiteX24-32875" fmla="*/ 5255653 w 6127519"/>
              <a:gd name="connsiteY24-32876" fmla="*/ 1524712 h 6858000"/>
              <a:gd name="connsiteX25-32877" fmla="*/ 5263491 w 6127519"/>
              <a:gd name="connsiteY25-32878" fmla="*/ 1642938 h 6858000"/>
              <a:gd name="connsiteX26-32879" fmla="*/ 5261314 w 6127519"/>
              <a:gd name="connsiteY26-32880" fmla="*/ 1689177 h 6858000"/>
              <a:gd name="connsiteX27-32881" fmla="*/ 5259788 w 6127519"/>
              <a:gd name="connsiteY27-32882" fmla="*/ 1768516 h 6858000"/>
              <a:gd name="connsiteX28-32883" fmla="*/ 5255696 w 6127519"/>
              <a:gd name="connsiteY28-32884" fmla="*/ 1953770 h 6858000"/>
              <a:gd name="connsiteX29-32885" fmla="*/ 5252592 w 6127519"/>
              <a:gd name="connsiteY29-32886" fmla="*/ 2092210 h 6858000"/>
              <a:gd name="connsiteX30-32887" fmla="*/ 5264303 w 6127519"/>
              <a:gd name="connsiteY30-32888" fmla="*/ 2225157 h 6858000"/>
              <a:gd name="connsiteX31-32889" fmla="*/ 5254949 w 6127519"/>
              <a:gd name="connsiteY31-32890" fmla="*/ 2236160 h 6858000"/>
              <a:gd name="connsiteX32-32891" fmla="*/ 5250104 w 6127519"/>
              <a:gd name="connsiteY32-32892" fmla="*/ 2249166 h 6858000"/>
              <a:gd name="connsiteX33-32893" fmla="*/ 5251214 w 6127519"/>
              <a:gd name="connsiteY33-32894" fmla="*/ 2250944 h 6858000"/>
              <a:gd name="connsiteX34-32895" fmla="*/ 5250644 w 6127519"/>
              <a:gd name="connsiteY34-32896" fmla="*/ 2266619 h 6858000"/>
              <a:gd name="connsiteX35-32897" fmla="*/ 5293877 w 6127519"/>
              <a:gd name="connsiteY35-32898" fmla="*/ 2368649 h 6858000"/>
              <a:gd name="connsiteX36-32899" fmla="*/ 5311338 w 6127519"/>
              <a:gd name="connsiteY36-32900" fmla="*/ 2404034 h 6858000"/>
              <a:gd name="connsiteX37-32901" fmla="*/ 5338366 w 6127519"/>
              <a:gd name="connsiteY37-32902" fmla="*/ 2465052 h 6858000"/>
              <a:gd name="connsiteX38-32903" fmla="*/ 5371263 w 6127519"/>
              <a:gd name="connsiteY38-32904" fmla="*/ 2586413 h 6858000"/>
              <a:gd name="connsiteX39-32905" fmla="*/ 5407503 w 6127519"/>
              <a:gd name="connsiteY39-32906" fmla="*/ 2786290 h 6858000"/>
              <a:gd name="connsiteX40-32907" fmla="*/ 5407356 w 6127519"/>
              <a:gd name="connsiteY40-32908" fmla="*/ 2787545 h 6858000"/>
              <a:gd name="connsiteX41-32909" fmla="*/ 5411130 w 6127519"/>
              <a:gd name="connsiteY41-32910" fmla="*/ 2788640 h 6858000"/>
              <a:gd name="connsiteX42-32911" fmla="*/ 5416439 w 6127519"/>
              <a:gd name="connsiteY42-32912" fmla="*/ 2805666 h 6858000"/>
              <a:gd name="connsiteX43-32913" fmla="*/ 5457023 w 6127519"/>
              <a:gd name="connsiteY43-32914" fmla="*/ 2858292 h 6858000"/>
              <a:gd name="connsiteX44-32915" fmla="*/ 5479298 w 6127519"/>
              <a:gd name="connsiteY44-32916" fmla="*/ 2947791 h 6858000"/>
              <a:gd name="connsiteX45-32917" fmla="*/ 5481770 w 6127519"/>
              <a:gd name="connsiteY45-32918" fmla="*/ 2951352 h 6858000"/>
              <a:gd name="connsiteX46-32919" fmla="*/ 5482045 w 6127519"/>
              <a:gd name="connsiteY46-32920" fmla="*/ 2984371 h 6858000"/>
              <a:gd name="connsiteX47-32921" fmla="*/ 5482415 w 6127519"/>
              <a:gd name="connsiteY47-32922" fmla="*/ 3004079 h 6858000"/>
              <a:gd name="connsiteX48-32923" fmla="*/ 5503944 w 6127519"/>
              <a:gd name="connsiteY48-32924" fmla="*/ 3123335 h 6858000"/>
              <a:gd name="connsiteX49-32925" fmla="*/ 5516007 w 6127519"/>
              <a:gd name="connsiteY49-32926" fmla="*/ 3258473 h 6858000"/>
              <a:gd name="connsiteX50-32927" fmla="*/ 5566839 w 6127519"/>
              <a:gd name="connsiteY50-32928" fmla="*/ 3345295 h 6858000"/>
              <a:gd name="connsiteX51-32929" fmla="*/ 5589758 w 6127519"/>
              <a:gd name="connsiteY51-32930" fmla="*/ 3506453 h 6858000"/>
              <a:gd name="connsiteX52-32931" fmla="*/ 5596144 w 6127519"/>
              <a:gd name="connsiteY52-32932" fmla="*/ 3534624 h 6858000"/>
              <a:gd name="connsiteX53-32933" fmla="*/ 5597750 w 6127519"/>
              <a:gd name="connsiteY53-32934" fmla="*/ 3534129 h 6858000"/>
              <a:gd name="connsiteX54-32935" fmla="*/ 5599700 w 6127519"/>
              <a:gd name="connsiteY54-32936" fmla="*/ 3547221 h 6858000"/>
              <a:gd name="connsiteX55-32937" fmla="*/ 5615031 w 6127519"/>
              <a:gd name="connsiteY55-32938" fmla="*/ 3557482 h 6858000"/>
              <a:gd name="connsiteX56-32939" fmla="*/ 5618377 w 6127519"/>
              <a:gd name="connsiteY56-32940" fmla="*/ 3588431 h 6858000"/>
              <a:gd name="connsiteX57-32941" fmla="*/ 5612155 w 6127519"/>
              <a:gd name="connsiteY57-32942" fmla="*/ 3589869 h 6858000"/>
              <a:gd name="connsiteX58-32943" fmla="*/ 5620843 w 6127519"/>
              <a:gd name="connsiteY58-32944" fmla="*/ 3606745 h 6858000"/>
              <a:gd name="connsiteX59-32945" fmla="*/ 5655472 w 6127519"/>
              <a:gd name="connsiteY59-32946" fmla="*/ 3678877 h 6858000"/>
              <a:gd name="connsiteX60-32947" fmla="*/ 5683015 w 6127519"/>
              <a:gd name="connsiteY60-32948" fmla="*/ 3762025 h 6858000"/>
              <a:gd name="connsiteX61-32949" fmla="*/ 5696643 w 6127519"/>
              <a:gd name="connsiteY61-32950" fmla="*/ 3773888 h 6858000"/>
              <a:gd name="connsiteX62-32951" fmla="*/ 5707995 w 6127519"/>
              <a:gd name="connsiteY62-32952" fmla="*/ 3781685 h 6858000"/>
              <a:gd name="connsiteX63-32953" fmla="*/ 5768491 w 6127519"/>
              <a:gd name="connsiteY63-32954" fmla="*/ 3914399 h 6858000"/>
              <a:gd name="connsiteX64-32955" fmla="*/ 5793123 w 6127519"/>
              <a:gd name="connsiteY64-32956" fmla="*/ 3969952 h 6858000"/>
              <a:gd name="connsiteX65-32957" fmla="*/ 5808321 w 6127519"/>
              <a:gd name="connsiteY65-32958" fmla="*/ 3988153 h 6858000"/>
              <a:gd name="connsiteX66-32959" fmla="*/ 5825621 w 6127519"/>
              <a:gd name="connsiteY66-32960" fmla="*/ 4015525 h 6858000"/>
              <a:gd name="connsiteX67-32961" fmla="*/ 5860672 w 6127519"/>
              <a:gd name="connsiteY67-32962" fmla="*/ 4061579 h 6858000"/>
              <a:gd name="connsiteX68-32963" fmla="*/ 5872173 w 6127519"/>
              <a:gd name="connsiteY68-32964" fmla="*/ 4088497 h 6858000"/>
              <a:gd name="connsiteX69-32965" fmla="*/ 5894095 w 6127519"/>
              <a:gd name="connsiteY69-32966" fmla="*/ 4128857 h 6858000"/>
              <a:gd name="connsiteX70-32967" fmla="*/ 5903513 w 6127519"/>
              <a:gd name="connsiteY70-32968" fmla="*/ 4187661 h 6858000"/>
              <a:gd name="connsiteX71-32969" fmla="*/ 5917114 w 6127519"/>
              <a:gd name="connsiteY71-32970" fmla="*/ 4213096 h 6858000"/>
              <a:gd name="connsiteX72-32971" fmla="*/ 5924233 w 6127519"/>
              <a:gd name="connsiteY72-32972" fmla="*/ 4242060 h 6858000"/>
              <a:gd name="connsiteX73-32973" fmla="*/ 5928910 w 6127519"/>
              <a:gd name="connsiteY73-32974" fmla="*/ 4300973 h 6858000"/>
              <a:gd name="connsiteX74-32975" fmla="*/ 5939320 w 6127519"/>
              <a:gd name="connsiteY74-32976" fmla="*/ 4340435 h 6858000"/>
              <a:gd name="connsiteX75-32977" fmla="*/ 5946705 w 6127519"/>
              <a:gd name="connsiteY75-32978" fmla="*/ 4428051 h 6858000"/>
              <a:gd name="connsiteX76-32979" fmla="*/ 5949261 w 6127519"/>
              <a:gd name="connsiteY76-32980" fmla="*/ 4449185 h 6858000"/>
              <a:gd name="connsiteX77-32981" fmla="*/ 5968960 w 6127519"/>
              <a:gd name="connsiteY77-32982" fmla="*/ 4482655 h 6858000"/>
              <a:gd name="connsiteX78-32983" fmla="*/ 5980106 w 6127519"/>
              <a:gd name="connsiteY78-32984" fmla="*/ 4585087 h 6858000"/>
              <a:gd name="connsiteX79-32985" fmla="*/ 5998138 w 6127519"/>
              <a:gd name="connsiteY79-32986" fmla="*/ 4697518 h 6858000"/>
              <a:gd name="connsiteX80-32987" fmla="*/ 6007819 w 6127519"/>
              <a:gd name="connsiteY80-32988" fmla="*/ 4858148 h 6858000"/>
              <a:gd name="connsiteX81-32989" fmla="*/ 6007749 w 6127519"/>
              <a:gd name="connsiteY81-32990" fmla="*/ 4964715 h 6858000"/>
              <a:gd name="connsiteX82-32991" fmla="*/ 6005269 w 6127519"/>
              <a:gd name="connsiteY82-32992" fmla="*/ 5150567 h 6858000"/>
              <a:gd name="connsiteX83-32993" fmla="*/ 6001127 w 6127519"/>
              <a:gd name="connsiteY83-32994" fmla="*/ 5164609 h 6858000"/>
              <a:gd name="connsiteX84-32995" fmla="*/ 5998514 w 6127519"/>
              <a:gd name="connsiteY84-32996" fmla="*/ 5189673 h 6858000"/>
              <a:gd name="connsiteX85-32997" fmla="*/ 6018409 w 6127519"/>
              <a:gd name="connsiteY85-32998" fmla="*/ 5227157 h 6858000"/>
              <a:gd name="connsiteX86-32999" fmla="*/ 6036748 w 6127519"/>
              <a:gd name="connsiteY86-33000" fmla="*/ 5322752 h 6858000"/>
              <a:gd name="connsiteX87-33001" fmla="*/ 6036943 w 6127519"/>
              <a:gd name="connsiteY87-33002" fmla="*/ 5329480 h 6858000"/>
              <a:gd name="connsiteX88-33003" fmla="*/ 6037677 w 6127519"/>
              <a:gd name="connsiteY88-33004" fmla="*/ 5354807 h 6858000"/>
              <a:gd name="connsiteX89-33005" fmla="*/ 6039728 w 6127519"/>
              <a:gd name="connsiteY89-33006" fmla="*/ 5359416 h 6858000"/>
              <a:gd name="connsiteX90-33007" fmla="*/ 6053435 w 6127519"/>
              <a:gd name="connsiteY90-33008" fmla="*/ 5387547 h 6858000"/>
              <a:gd name="connsiteX91-33009" fmla="*/ 6065933 w 6127519"/>
              <a:gd name="connsiteY91-33010" fmla="*/ 5443002 h 6858000"/>
              <a:gd name="connsiteX92-33011" fmla="*/ 6068640 w 6127519"/>
              <a:gd name="connsiteY92-33012" fmla="*/ 5474503 h 6858000"/>
              <a:gd name="connsiteX93-33013" fmla="*/ 6080922 w 6127519"/>
              <a:gd name="connsiteY93-33014" fmla="*/ 5561070 h 6858000"/>
              <a:gd name="connsiteX94-33015" fmla="*/ 6096949 w 6127519"/>
              <a:gd name="connsiteY94-33016" fmla="*/ 5648179 h 6858000"/>
              <a:gd name="connsiteX95-33017" fmla="*/ 6125703 w 6127519"/>
              <a:gd name="connsiteY95-33018" fmla="*/ 5692894 h 6858000"/>
              <a:gd name="connsiteX96-33019" fmla="*/ 6121353 w 6127519"/>
              <a:gd name="connsiteY96-33020" fmla="*/ 5721725 h 6858000"/>
              <a:gd name="connsiteX97-33021" fmla="*/ 6121607 w 6127519"/>
              <a:gd name="connsiteY97-33022" fmla="*/ 5721959 h 6858000"/>
              <a:gd name="connsiteX98-33023" fmla="*/ 6127024 w 6127519"/>
              <a:gd name="connsiteY98-33024" fmla="*/ 5786902 h 6858000"/>
              <a:gd name="connsiteX99-33025" fmla="*/ 6127519 w 6127519"/>
              <a:gd name="connsiteY99-33026" fmla="*/ 5865775 h 6858000"/>
              <a:gd name="connsiteX100-33027" fmla="*/ 6119217 w 6127519"/>
              <a:gd name="connsiteY100-33028" fmla="*/ 5888542 h 6858000"/>
              <a:gd name="connsiteX101-33029" fmla="*/ 6102493 w 6127519"/>
              <a:gd name="connsiteY101-33030" fmla="*/ 5928602 h 6858000"/>
              <a:gd name="connsiteX102-33031" fmla="*/ 6056863 w 6127519"/>
              <a:gd name="connsiteY102-33032" fmla="*/ 6000643 h 6858000"/>
              <a:gd name="connsiteX103-33033" fmla="*/ 6045436 w 6127519"/>
              <a:gd name="connsiteY103-33034" fmla="*/ 6124480 h 6858000"/>
              <a:gd name="connsiteX104-33035" fmla="*/ 6030489 w 6127519"/>
              <a:gd name="connsiteY104-33036" fmla="*/ 6317666 h 6858000"/>
              <a:gd name="connsiteX105-33037" fmla="*/ 6007492 w 6127519"/>
              <a:gd name="connsiteY105-33038" fmla="*/ 6440818 h 6858000"/>
              <a:gd name="connsiteX106-33039" fmla="*/ 6009467 w 6127519"/>
              <a:gd name="connsiteY106-33040" fmla="*/ 6487076 h 6858000"/>
              <a:gd name="connsiteX107-33041" fmla="*/ 5995064 w 6127519"/>
              <a:gd name="connsiteY107-33042" fmla="*/ 6540791 h 6858000"/>
              <a:gd name="connsiteX108-33043" fmla="*/ 6004510 w 6127519"/>
              <a:gd name="connsiteY108-33044" fmla="*/ 6599256 h 6858000"/>
              <a:gd name="connsiteX109-33045" fmla="*/ 5986207 w 6127519"/>
              <a:gd name="connsiteY109-33046" fmla="*/ 6695855 h 6858000"/>
              <a:gd name="connsiteX110-33047" fmla="*/ 5979428 w 6127519"/>
              <a:gd name="connsiteY110-33048" fmla="*/ 6754678 h 6858000"/>
              <a:gd name="connsiteX111-33049" fmla="*/ 5983398 w 6127519"/>
              <a:gd name="connsiteY111-33050" fmla="*/ 6778641 h 6858000"/>
              <a:gd name="connsiteX112-33051" fmla="*/ 5984543 w 6127519"/>
              <a:gd name="connsiteY112-33052" fmla="*/ 6811016 h 6858000"/>
              <a:gd name="connsiteX113-33053" fmla="*/ 5979671 w 6127519"/>
              <a:gd name="connsiteY113-33054" fmla="*/ 6858000 h 6858000"/>
              <a:gd name="connsiteX114-33055" fmla="*/ 0 w 6127519"/>
              <a:gd name="connsiteY114-33056" fmla="*/ 6858000 h 6858000"/>
              <a:gd name="connsiteX115-33057" fmla="*/ 0 w 6127519"/>
              <a:gd name="connsiteY115-33058" fmla="*/ 0 h 6858000"/>
              <a:gd name="connsiteX0-33059" fmla="*/ 0 w 6127519"/>
              <a:gd name="connsiteY0-33060" fmla="*/ 0 h 6858000"/>
              <a:gd name="connsiteX1-33061" fmla="*/ 4965888 w 6127519"/>
              <a:gd name="connsiteY1-33062" fmla="*/ 0 h 6858000"/>
              <a:gd name="connsiteX2-33063" fmla="*/ 4967767 w 6127519"/>
              <a:gd name="connsiteY2-33064" fmla="*/ 7930 h 6858000"/>
              <a:gd name="connsiteX3-33065" fmla="*/ 4979444 w 6127519"/>
              <a:gd name="connsiteY3-33066" fmla="*/ 43921 h 6858000"/>
              <a:gd name="connsiteX4-33067" fmla="*/ 5021173 w 6127519"/>
              <a:gd name="connsiteY4-33068" fmla="*/ 123738 h 6858000"/>
              <a:gd name="connsiteX5-33069" fmla="*/ 5075458 w 6127519"/>
              <a:gd name="connsiteY5-33070" fmla="*/ 264355 h 6858000"/>
              <a:gd name="connsiteX6-33071" fmla="*/ 5081175 w 6127519"/>
              <a:gd name="connsiteY6-33072" fmla="*/ 277448 h 6858000"/>
              <a:gd name="connsiteX7-33073" fmla="*/ 5097011 w 6127519"/>
              <a:gd name="connsiteY7-33074" fmla="*/ 355616 h 6858000"/>
              <a:gd name="connsiteX8-33075" fmla="*/ 5130982 w 6127519"/>
              <a:gd name="connsiteY8-33076" fmla="*/ 412030 h 6858000"/>
              <a:gd name="connsiteX9-33077" fmla="*/ 5153000 w 6127519"/>
              <a:gd name="connsiteY9-33078" fmla="*/ 507134 h 6858000"/>
              <a:gd name="connsiteX10-33079" fmla="*/ 5171282 w 6127519"/>
              <a:gd name="connsiteY10-33080" fmla="*/ 602071 h 6858000"/>
              <a:gd name="connsiteX11-33081" fmla="*/ 5176196 w 6127519"/>
              <a:gd name="connsiteY11-33082" fmla="*/ 636822 h 6858000"/>
              <a:gd name="connsiteX12-33083" fmla="*/ 5189051 w 6127519"/>
              <a:gd name="connsiteY12-33084" fmla="*/ 782518 h 6858000"/>
              <a:gd name="connsiteX13-33085" fmla="*/ 5210428 w 6127519"/>
              <a:gd name="connsiteY13-33086" fmla="*/ 815772 h 6858000"/>
              <a:gd name="connsiteX14-33087" fmla="*/ 5221088 w 6127519"/>
              <a:gd name="connsiteY14-33088" fmla="*/ 860193 h 6858000"/>
              <a:gd name="connsiteX15-33089" fmla="*/ 5230806 w 6127519"/>
              <a:gd name="connsiteY15-33090" fmla="*/ 961354 h 6858000"/>
              <a:gd name="connsiteX16-33091" fmla="*/ 5201018 w 6127519"/>
              <a:gd name="connsiteY16-33092" fmla="*/ 1095027 h 6858000"/>
              <a:gd name="connsiteX17-33093" fmla="*/ 5202153 w 6127519"/>
              <a:gd name="connsiteY17-33094" fmla="*/ 1133224 h 6858000"/>
              <a:gd name="connsiteX18-33095" fmla="*/ 5207370 w 6127519"/>
              <a:gd name="connsiteY18-33096" fmla="*/ 1138097 h 6858000"/>
              <a:gd name="connsiteX19-33097" fmla="*/ 5189234 w 6127519"/>
              <a:gd name="connsiteY19-33098" fmla="*/ 1193495 h 6858000"/>
              <a:gd name="connsiteX20-33099" fmla="*/ 5202769 w 6127519"/>
              <a:gd name="connsiteY20-33100" fmla="*/ 1269450 h 6858000"/>
              <a:gd name="connsiteX21-33101" fmla="*/ 5225968 w 6127519"/>
              <a:gd name="connsiteY21-33102" fmla="*/ 1357994 h 6858000"/>
              <a:gd name="connsiteX22-33103" fmla="*/ 5233819 w 6127519"/>
              <a:gd name="connsiteY22-33104" fmla="*/ 1380922 h 6858000"/>
              <a:gd name="connsiteX23-33105" fmla="*/ 5237226 w 6127519"/>
              <a:gd name="connsiteY23-33106" fmla="*/ 1441327 h 6858000"/>
              <a:gd name="connsiteX24-33107" fmla="*/ 5255653 w 6127519"/>
              <a:gd name="connsiteY24-33108" fmla="*/ 1524712 h 6858000"/>
              <a:gd name="connsiteX25-33109" fmla="*/ 5263491 w 6127519"/>
              <a:gd name="connsiteY25-33110" fmla="*/ 1642938 h 6858000"/>
              <a:gd name="connsiteX26-33111" fmla="*/ 5261314 w 6127519"/>
              <a:gd name="connsiteY26-33112" fmla="*/ 1689177 h 6858000"/>
              <a:gd name="connsiteX27-33113" fmla="*/ 5259788 w 6127519"/>
              <a:gd name="connsiteY27-33114" fmla="*/ 1768516 h 6858000"/>
              <a:gd name="connsiteX28-33115" fmla="*/ 5255696 w 6127519"/>
              <a:gd name="connsiteY28-33116" fmla="*/ 1953770 h 6858000"/>
              <a:gd name="connsiteX29-33117" fmla="*/ 5252592 w 6127519"/>
              <a:gd name="connsiteY29-33118" fmla="*/ 2092210 h 6858000"/>
              <a:gd name="connsiteX30-33119" fmla="*/ 5264303 w 6127519"/>
              <a:gd name="connsiteY30-33120" fmla="*/ 2225157 h 6858000"/>
              <a:gd name="connsiteX31-33121" fmla="*/ 5254949 w 6127519"/>
              <a:gd name="connsiteY31-33122" fmla="*/ 2236160 h 6858000"/>
              <a:gd name="connsiteX32-33123" fmla="*/ 5250104 w 6127519"/>
              <a:gd name="connsiteY32-33124" fmla="*/ 2249166 h 6858000"/>
              <a:gd name="connsiteX33-33125" fmla="*/ 5251214 w 6127519"/>
              <a:gd name="connsiteY33-33126" fmla="*/ 2250944 h 6858000"/>
              <a:gd name="connsiteX34-33127" fmla="*/ 5250644 w 6127519"/>
              <a:gd name="connsiteY34-33128" fmla="*/ 2266619 h 6858000"/>
              <a:gd name="connsiteX35-33129" fmla="*/ 5293877 w 6127519"/>
              <a:gd name="connsiteY35-33130" fmla="*/ 2368649 h 6858000"/>
              <a:gd name="connsiteX36-33131" fmla="*/ 5311338 w 6127519"/>
              <a:gd name="connsiteY36-33132" fmla="*/ 2404034 h 6858000"/>
              <a:gd name="connsiteX37-33133" fmla="*/ 5338366 w 6127519"/>
              <a:gd name="connsiteY37-33134" fmla="*/ 2465052 h 6858000"/>
              <a:gd name="connsiteX38-33135" fmla="*/ 5371263 w 6127519"/>
              <a:gd name="connsiteY38-33136" fmla="*/ 2586413 h 6858000"/>
              <a:gd name="connsiteX39-33137" fmla="*/ 5407503 w 6127519"/>
              <a:gd name="connsiteY39-33138" fmla="*/ 2786290 h 6858000"/>
              <a:gd name="connsiteX40-33139" fmla="*/ 5407356 w 6127519"/>
              <a:gd name="connsiteY40-33140" fmla="*/ 2787545 h 6858000"/>
              <a:gd name="connsiteX41-33141" fmla="*/ 5411130 w 6127519"/>
              <a:gd name="connsiteY41-33142" fmla="*/ 2788640 h 6858000"/>
              <a:gd name="connsiteX42-33143" fmla="*/ 5416439 w 6127519"/>
              <a:gd name="connsiteY42-33144" fmla="*/ 2805666 h 6858000"/>
              <a:gd name="connsiteX43-33145" fmla="*/ 5457023 w 6127519"/>
              <a:gd name="connsiteY43-33146" fmla="*/ 2858292 h 6858000"/>
              <a:gd name="connsiteX44-33147" fmla="*/ 5479298 w 6127519"/>
              <a:gd name="connsiteY44-33148" fmla="*/ 2947791 h 6858000"/>
              <a:gd name="connsiteX45-33149" fmla="*/ 5481770 w 6127519"/>
              <a:gd name="connsiteY45-33150" fmla="*/ 2951352 h 6858000"/>
              <a:gd name="connsiteX46-33151" fmla="*/ 5482045 w 6127519"/>
              <a:gd name="connsiteY46-33152" fmla="*/ 2984371 h 6858000"/>
              <a:gd name="connsiteX47-33153" fmla="*/ 5482415 w 6127519"/>
              <a:gd name="connsiteY47-33154" fmla="*/ 3004079 h 6858000"/>
              <a:gd name="connsiteX48-33155" fmla="*/ 5503944 w 6127519"/>
              <a:gd name="connsiteY48-33156" fmla="*/ 3123335 h 6858000"/>
              <a:gd name="connsiteX49-33157" fmla="*/ 5516007 w 6127519"/>
              <a:gd name="connsiteY49-33158" fmla="*/ 3258473 h 6858000"/>
              <a:gd name="connsiteX50-33159" fmla="*/ 5589758 w 6127519"/>
              <a:gd name="connsiteY50-33160" fmla="*/ 3506453 h 6858000"/>
              <a:gd name="connsiteX51-33161" fmla="*/ 5596144 w 6127519"/>
              <a:gd name="connsiteY51-33162" fmla="*/ 3534624 h 6858000"/>
              <a:gd name="connsiteX52-33163" fmla="*/ 5597750 w 6127519"/>
              <a:gd name="connsiteY52-33164" fmla="*/ 3534129 h 6858000"/>
              <a:gd name="connsiteX53-33165" fmla="*/ 5599700 w 6127519"/>
              <a:gd name="connsiteY53-33166" fmla="*/ 3547221 h 6858000"/>
              <a:gd name="connsiteX54-33167" fmla="*/ 5615031 w 6127519"/>
              <a:gd name="connsiteY54-33168" fmla="*/ 3557482 h 6858000"/>
              <a:gd name="connsiteX55-33169" fmla="*/ 5618377 w 6127519"/>
              <a:gd name="connsiteY55-33170" fmla="*/ 3588431 h 6858000"/>
              <a:gd name="connsiteX56-33171" fmla="*/ 5612155 w 6127519"/>
              <a:gd name="connsiteY56-33172" fmla="*/ 3589869 h 6858000"/>
              <a:gd name="connsiteX57-33173" fmla="*/ 5620843 w 6127519"/>
              <a:gd name="connsiteY57-33174" fmla="*/ 3606745 h 6858000"/>
              <a:gd name="connsiteX58-33175" fmla="*/ 5655472 w 6127519"/>
              <a:gd name="connsiteY58-33176" fmla="*/ 3678877 h 6858000"/>
              <a:gd name="connsiteX59-33177" fmla="*/ 5683015 w 6127519"/>
              <a:gd name="connsiteY59-33178" fmla="*/ 3762025 h 6858000"/>
              <a:gd name="connsiteX60-33179" fmla="*/ 5696643 w 6127519"/>
              <a:gd name="connsiteY60-33180" fmla="*/ 3773888 h 6858000"/>
              <a:gd name="connsiteX61-33181" fmla="*/ 5707995 w 6127519"/>
              <a:gd name="connsiteY61-33182" fmla="*/ 3781685 h 6858000"/>
              <a:gd name="connsiteX62-33183" fmla="*/ 5768491 w 6127519"/>
              <a:gd name="connsiteY62-33184" fmla="*/ 3914399 h 6858000"/>
              <a:gd name="connsiteX63-33185" fmla="*/ 5793123 w 6127519"/>
              <a:gd name="connsiteY63-33186" fmla="*/ 3969952 h 6858000"/>
              <a:gd name="connsiteX64-33187" fmla="*/ 5808321 w 6127519"/>
              <a:gd name="connsiteY64-33188" fmla="*/ 3988153 h 6858000"/>
              <a:gd name="connsiteX65-33189" fmla="*/ 5825621 w 6127519"/>
              <a:gd name="connsiteY65-33190" fmla="*/ 4015525 h 6858000"/>
              <a:gd name="connsiteX66-33191" fmla="*/ 5860672 w 6127519"/>
              <a:gd name="connsiteY66-33192" fmla="*/ 4061579 h 6858000"/>
              <a:gd name="connsiteX67-33193" fmla="*/ 5872173 w 6127519"/>
              <a:gd name="connsiteY67-33194" fmla="*/ 4088497 h 6858000"/>
              <a:gd name="connsiteX68-33195" fmla="*/ 5894095 w 6127519"/>
              <a:gd name="connsiteY68-33196" fmla="*/ 4128857 h 6858000"/>
              <a:gd name="connsiteX69-33197" fmla="*/ 5903513 w 6127519"/>
              <a:gd name="connsiteY69-33198" fmla="*/ 4187661 h 6858000"/>
              <a:gd name="connsiteX70-33199" fmla="*/ 5917114 w 6127519"/>
              <a:gd name="connsiteY70-33200" fmla="*/ 4213096 h 6858000"/>
              <a:gd name="connsiteX71-33201" fmla="*/ 5924233 w 6127519"/>
              <a:gd name="connsiteY71-33202" fmla="*/ 4242060 h 6858000"/>
              <a:gd name="connsiteX72-33203" fmla="*/ 5928910 w 6127519"/>
              <a:gd name="connsiteY72-33204" fmla="*/ 4300973 h 6858000"/>
              <a:gd name="connsiteX73-33205" fmla="*/ 5939320 w 6127519"/>
              <a:gd name="connsiteY73-33206" fmla="*/ 4340435 h 6858000"/>
              <a:gd name="connsiteX74-33207" fmla="*/ 5946705 w 6127519"/>
              <a:gd name="connsiteY74-33208" fmla="*/ 4428051 h 6858000"/>
              <a:gd name="connsiteX75-33209" fmla="*/ 5949261 w 6127519"/>
              <a:gd name="connsiteY75-33210" fmla="*/ 4449185 h 6858000"/>
              <a:gd name="connsiteX76-33211" fmla="*/ 5968960 w 6127519"/>
              <a:gd name="connsiteY76-33212" fmla="*/ 4482655 h 6858000"/>
              <a:gd name="connsiteX77-33213" fmla="*/ 5980106 w 6127519"/>
              <a:gd name="connsiteY77-33214" fmla="*/ 4585087 h 6858000"/>
              <a:gd name="connsiteX78-33215" fmla="*/ 5998138 w 6127519"/>
              <a:gd name="connsiteY78-33216" fmla="*/ 4697518 h 6858000"/>
              <a:gd name="connsiteX79-33217" fmla="*/ 6007819 w 6127519"/>
              <a:gd name="connsiteY79-33218" fmla="*/ 4858148 h 6858000"/>
              <a:gd name="connsiteX80-33219" fmla="*/ 6007749 w 6127519"/>
              <a:gd name="connsiteY80-33220" fmla="*/ 4964715 h 6858000"/>
              <a:gd name="connsiteX81-33221" fmla="*/ 6005269 w 6127519"/>
              <a:gd name="connsiteY81-33222" fmla="*/ 5150567 h 6858000"/>
              <a:gd name="connsiteX82-33223" fmla="*/ 6001127 w 6127519"/>
              <a:gd name="connsiteY82-33224" fmla="*/ 5164609 h 6858000"/>
              <a:gd name="connsiteX83-33225" fmla="*/ 5998514 w 6127519"/>
              <a:gd name="connsiteY83-33226" fmla="*/ 5189673 h 6858000"/>
              <a:gd name="connsiteX84-33227" fmla="*/ 6018409 w 6127519"/>
              <a:gd name="connsiteY84-33228" fmla="*/ 5227157 h 6858000"/>
              <a:gd name="connsiteX85-33229" fmla="*/ 6036748 w 6127519"/>
              <a:gd name="connsiteY85-33230" fmla="*/ 5322752 h 6858000"/>
              <a:gd name="connsiteX86-33231" fmla="*/ 6036943 w 6127519"/>
              <a:gd name="connsiteY86-33232" fmla="*/ 5329480 h 6858000"/>
              <a:gd name="connsiteX87-33233" fmla="*/ 6037677 w 6127519"/>
              <a:gd name="connsiteY87-33234" fmla="*/ 5354807 h 6858000"/>
              <a:gd name="connsiteX88-33235" fmla="*/ 6039728 w 6127519"/>
              <a:gd name="connsiteY88-33236" fmla="*/ 5359416 h 6858000"/>
              <a:gd name="connsiteX89-33237" fmla="*/ 6053435 w 6127519"/>
              <a:gd name="connsiteY89-33238" fmla="*/ 5387547 h 6858000"/>
              <a:gd name="connsiteX90-33239" fmla="*/ 6065933 w 6127519"/>
              <a:gd name="connsiteY90-33240" fmla="*/ 5443002 h 6858000"/>
              <a:gd name="connsiteX91-33241" fmla="*/ 6068640 w 6127519"/>
              <a:gd name="connsiteY91-33242" fmla="*/ 5474503 h 6858000"/>
              <a:gd name="connsiteX92-33243" fmla="*/ 6080922 w 6127519"/>
              <a:gd name="connsiteY92-33244" fmla="*/ 5561070 h 6858000"/>
              <a:gd name="connsiteX93-33245" fmla="*/ 6096949 w 6127519"/>
              <a:gd name="connsiteY93-33246" fmla="*/ 5648179 h 6858000"/>
              <a:gd name="connsiteX94-33247" fmla="*/ 6125703 w 6127519"/>
              <a:gd name="connsiteY94-33248" fmla="*/ 5692894 h 6858000"/>
              <a:gd name="connsiteX95-33249" fmla="*/ 6121353 w 6127519"/>
              <a:gd name="connsiteY95-33250" fmla="*/ 5721725 h 6858000"/>
              <a:gd name="connsiteX96-33251" fmla="*/ 6121607 w 6127519"/>
              <a:gd name="connsiteY96-33252" fmla="*/ 5721959 h 6858000"/>
              <a:gd name="connsiteX97-33253" fmla="*/ 6127024 w 6127519"/>
              <a:gd name="connsiteY97-33254" fmla="*/ 5786902 h 6858000"/>
              <a:gd name="connsiteX98-33255" fmla="*/ 6127519 w 6127519"/>
              <a:gd name="connsiteY98-33256" fmla="*/ 5865775 h 6858000"/>
              <a:gd name="connsiteX99-33257" fmla="*/ 6119217 w 6127519"/>
              <a:gd name="connsiteY99-33258" fmla="*/ 5888542 h 6858000"/>
              <a:gd name="connsiteX100-33259" fmla="*/ 6102493 w 6127519"/>
              <a:gd name="connsiteY100-33260" fmla="*/ 5928602 h 6858000"/>
              <a:gd name="connsiteX101-33261" fmla="*/ 6056863 w 6127519"/>
              <a:gd name="connsiteY101-33262" fmla="*/ 6000643 h 6858000"/>
              <a:gd name="connsiteX102-33263" fmla="*/ 6045436 w 6127519"/>
              <a:gd name="connsiteY102-33264" fmla="*/ 6124480 h 6858000"/>
              <a:gd name="connsiteX103-33265" fmla="*/ 6030489 w 6127519"/>
              <a:gd name="connsiteY103-33266" fmla="*/ 6317666 h 6858000"/>
              <a:gd name="connsiteX104-33267" fmla="*/ 6007492 w 6127519"/>
              <a:gd name="connsiteY104-33268" fmla="*/ 6440818 h 6858000"/>
              <a:gd name="connsiteX105-33269" fmla="*/ 6009467 w 6127519"/>
              <a:gd name="connsiteY105-33270" fmla="*/ 6487076 h 6858000"/>
              <a:gd name="connsiteX106-33271" fmla="*/ 5995064 w 6127519"/>
              <a:gd name="connsiteY106-33272" fmla="*/ 6540791 h 6858000"/>
              <a:gd name="connsiteX107-33273" fmla="*/ 6004510 w 6127519"/>
              <a:gd name="connsiteY107-33274" fmla="*/ 6599256 h 6858000"/>
              <a:gd name="connsiteX108-33275" fmla="*/ 5986207 w 6127519"/>
              <a:gd name="connsiteY108-33276" fmla="*/ 6695855 h 6858000"/>
              <a:gd name="connsiteX109-33277" fmla="*/ 5979428 w 6127519"/>
              <a:gd name="connsiteY109-33278" fmla="*/ 6754678 h 6858000"/>
              <a:gd name="connsiteX110-33279" fmla="*/ 5983398 w 6127519"/>
              <a:gd name="connsiteY110-33280" fmla="*/ 6778641 h 6858000"/>
              <a:gd name="connsiteX111-33281" fmla="*/ 5984543 w 6127519"/>
              <a:gd name="connsiteY111-33282" fmla="*/ 6811016 h 6858000"/>
              <a:gd name="connsiteX112-33283" fmla="*/ 5979671 w 6127519"/>
              <a:gd name="connsiteY112-33284" fmla="*/ 6858000 h 6858000"/>
              <a:gd name="connsiteX113-33285" fmla="*/ 0 w 6127519"/>
              <a:gd name="connsiteY113-33286" fmla="*/ 6858000 h 6858000"/>
              <a:gd name="connsiteX114-33287" fmla="*/ 0 w 6127519"/>
              <a:gd name="connsiteY114-33288" fmla="*/ 0 h 6858000"/>
              <a:gd name="connsiteX0-33289" fmla="*/ 0 w 6127519"/>
              <a:gd name="connsiteY0-33290" fmla="*/ 0 h 6858000"/>
              <a:gd name="connsiteX1-33291" fmla="*/ 4965888 w 6127519"/>
              <a:gd name="connsiteY1-33292" fmla="*/ 0 h 6858000"/>
              <a:gd name="connsiteX2-33293" fmla="*/ 4967767 w 6127519"/>
              <a:gd name="connsiteY2-33294" fmla="*/ 7930 h 6858000"/>
              <a:gd name="connsiteX3-33295" fmla="*/ 4979444 w 6127519"/>
              <a:gd name="connsiteY3-33296" fmla="*/ 43921 h 6858000"/>
              <a:gd name="connsiteX4-33297" fmla="*/ 5021173 w 6127519"/>
              <a:gd name="connsiteY4-33298" fmla="*/ 123738 h 6858000"/>
              <a:gd name="connsiteX5-33299" fmla="*/ 5075458 w 6127519"/>
              <a:gd name="connsiteY5-33300" fmla="*/ 264355 h 6858000"/>
              <a:gd name="connsiteX6-33301" fmla="*/ 5081175 w 6127519"/>
              <a:gd name="connsiteY6-33302" fmla="*/ 277448 h 6858000"/>
              <a:gd name="connsiteX7-33303" fmla="*/ 5097011 w 6127519"/>
              <a:gd name="connsiteY7-33304" fmla="*/ 355616 h 6858000"/>
              <a:gd name="connsiteX8-33305" fmla="*/ 5130982 w 6127519"/>
              <a:gd name="connsiteY8-33306" fmla="*/ 412030 h 6858000"/>
              <a:gd name="connsiteX9-33307" fmla="*/ 5153000 w 6127519"/>
              <a:gd name="connsiteY9-33308" fmla="*/ 507134 h 6858000"/>
              <a:gd name="connsiteX10-33309" fmla="*/ 5171282 w 6127519"/>
              <a:gd name="connsiteY10-33310" fmla="*/ 602071 h 6858000"/>
              <a:gd name="connsiteX11-33311" fmla="*/ 5176196 w 6127519"/>
              <a:gd name="connsiteY11-33312" fmla="*/ 636822 h 6858000"/>
              <a:gd name="connsiteX12-33313" fmla="*/ 5189051 w 6127519"/>
              <a:gd name="connsiteY12-33314" fmla="*/ 782518 h 6858000"/>
              <a:gd name="connsiteX13-33315" fmla="*/ 5210428 w 6127519"/>
              <a:gd name="connsiteY13-33316" fmla="*/ 815772 h 6858000"/>
              <a:gd name="connsiteX14-33317" fmla="*/ 5221088 w 6127519"/>
              <a:gd name="connsiteY14-33318" fmla="*/ 860193 h 6858000"/>
              <a:gd name="connsiteX15-33319" fmla="*/ 5230806 w 6127519"/>
              <a:gd name="connsiteY15-33320" fmla="*/ 961354 h 6858000"/>
              <a:gd name="connsiteX16-33321" fmla="*/ 5201018 w 6127519"/>
              <a:gd name="connsiteY16-33322" fmla="*/ 1095027 h 6858000"/>
              <a:gd name="connsiteX17-33323" fmla="*/ 5202153 w 6127519"/>
              <a:gd name="connsiteY17-33324" fmla="*/ 1133224 h 6858000"/>
              <a:gd name="connsiteX18-33325" fmla="*/ 5207370 w 6127519"/>
              <a:gd name="connsiteY18-33326" fmla="*/ 1138097 h 6858000"/>
              <a:gd name="connsiteX19-33327" fmla="*/ 5189234 w 6127519"/>
              <a:gd name="connsiteY19-33328" fmla="*/ 1193495 h 6858000"/>
              <a:gd name="connsiteX20-33329" fmla="*/ 5202769 w 6127519"/>
              <a:gd name="connsiteY20-33330" fmla="*/ 1269450 h 6858000"/>
              <a:gd name="connsiteX21-33331" fmla="*/ 5225968 w 6127519"/>
              <a:gd name="connsiteY21-33332" fmla="*/ 1357994 h 6858000"/>
              <a:gd name="connsiteX22-33333" fmla="*/ 5233819 w 6127519"/>
              <a:gd name="connsiteY22-33334" fmla="*/ 1380922 h 6858000"/>
              <a:gd name="connsiteX23-33335" fmla="*/ 5237226 w 6127519"/>
              <a:gd name="connsiteY23-33336" fmla="*/ 1441327 h 6858000"/>
              <a:gd name="connsiteX24-33337" fmla="*/ 5255653 w 6127519"/>
              <a:gd name="connsiteY24-33338" fmla="*/ 1524712 h 6858000"/>
              <a:gd name="connsiteX25-33339" fmla="*/ 5263491 w 6127519"/>
              <a:gd name="connsiteY25-33340" fmla="*/ 1642938 h 6858000"/>
              <a:gd name="connsiteX26-33341" fmla="*/ 5261314 w 6127519"/>
              <a:gd name="connsiteY26-33342" fmla="*/ 1689177 h 6858000"/>
              <a:gd name="connsiteX27-33343" fmla="*/ 5259788 w 6127519"/>
              <a:gd name="connsiteY27-33344" fmla="*/ 1768516 h 6858000"/>
              <a:gd name="connsiteX28-33345" fmla="*/ 5255696 w 6127519"/>
              <a:gd name="connsiteY28-33346" fmla="*/ 1953770 h 6858000"/>
              <a:gd name="connsiteX29-33347" fmla="*/ 5252592 w 6127519"/>
              <a:gd name="connsiteY29-33348" fmla="*/ 2092210 h 6858000"/>
              <a:gd name="connsiteX30-33349" fmla="*/ 5264303 w 6127519"/>
              <a:gd name="connsiteY30-33350" fmla="*/ 2225157 h 6858000"/>
              <a:gd name="connsiteX31-33351" fmla="*/ 5254949 w 6127519"/>
              <a:gd name="connsiteY31-33352" fmla="*/ 2236160 h 6858000"/>
              <a:gd name="connsiteX32-33353" fmla="*/ 5250104 w 6127519"/>
              <a:gd name="connsiteY32-33354" fmla="*/ 2249166 h 6858000"/>
              <a:gd name="connsiteX33-33355" fmla="*/ 5251214 w 6127519"/>
              <a:gd name="connsiteY33-33356" fmla="*/ 2250944 h 6858000"/>
              <a:gd name="connsiteX34-33357" fmla="*/ 5250644 w 6127519"/>
              <a:gd name="connsiteY34-33358" fmla="*/ 2266619 h 6858000"/>
              <a:gd name="connsiteX35-33359" fmla="*/ 5293877 w 6127519"/>
              <a:gd name="connsiteY35-33360" fmla="*/ 2368649 h 6858000"/>
              <a:gd name="connsiteX36-33361" fmla="*/ 5311338 w 6127519"/>
              <a:gd name="connsiteY36-33362" fmla="*/ 2404034 h 6858000"/>
              <a:gd name="connsiteX37-33363" fmla="*/ 5338366 w 6127519"/>
              <a:gd name="connsiteY37-33364" fmla="*/ 2465052 h 6858000"/>
              <a:gd name="connsiteX38-33365" fmla="*/ 5371263 w 6127519"/>
              <a:gd name="connsiteY38-33366" fmla="*/ 2586413 h 6858000"/>
              <a:gd name="connsiteX39-33367" fmla="*/ 5407503 w 6127519"/>
              <a:gd name="connsiteY39-33368" fmla="*/ 2786290 h 6858000"/>
              <a:gd name="connsiteX40-33369" fmla="*/ 5407356 w 6127519"/>
              <a:gd name="connsiteY40-33370" fmla="*/ 2787545 h 6858000"/>
              <a:gd name="connsiteX41-33371" fmla="*/ 5411130 w 6127519"/>
              <a:gd name="connsiteY41-33372" fmla="*/ 2788640 h 6858000"/>
              <a:gd name="connsiteX42-33373" fmla="*/ 5416439 w 6127519"/>
              <a:gd name="connsiteY42-33374" fmla="*/ 2805666 h 6858000"/>
              <a:gd name="connsiteX43-33375" fmla="*/ 5457023 w 6127519"/>
              <a:gd name="connsiteY43-33376" fmla="*/ 2858292 h 6858000"/>
              <a:gd name="connsiteX44-33377" fmla="*/ 5479298 w 6127519"/>
              <a:gd name="connsiteY44-33378" fmla="*/ 2947791 h 6858000"/>
              <a:gd name="connsiteX45-33379" fmla="*/ 5481770 w 6127519"/>
              <a:gd name="connsiteY45-33380" fmla="*/ 2951352 h 6858000"/>
              <a:gd name="connsiteX46-33381" fmla="*/ 5482045 w 6127519"/>
              <a:gd name="connsiteY46-33382" fmla="*/ 2984371 h 6858000"/>
              <a:gd name="connsiteX47-33383" fmla="*/ 5482415 w 6127519"/>
              <a:gd name="connsiteY47-33384" fmla="*/ 3004079 h 6858000"/>
              <a:gd name="connsiteX48-33385" fmla="*/ 5503944 w 6127519"/>
              <a:gd name="connsiteY48-33386" fmla="*/ 3123335 h 6858000"/>
              <a:gd name="connsiteX49-33387" fmla="*/ 5516007 w 6127519"/>
              <a:gd name="connsiteY49-33388" fmla="*/ 3258473 h 6858000"/>
              <a:gd name="connsiteX50-33389" fmla="*/ 5589758 w 6127519"/>
              <a:gd name="connsiteY50-33390" fmla="*/ 3453699 h 6858000"/>
              <a:gd name="connsiteX51-33391" fmla="*/ 5596144 w 6127519"/>
              <a:gd name="connsiteY51-33392" fmla="*/ 3534624 h 6858000"/>
              <a:gd name="connsiteX52-33393" fmla="*/ 5597750 w 6127519"/>
              <a:gd name="connsiteY52-33394" fmla="*/ 3534129 h 6858000"/>
              <a:gd name="connsiteX53-33395" fmla="*/ 5599700 w 6127519"/>
              <a:gd name="connsiteY53-33396" fmla="*/ 3547221 h 6858000"/>
              <a:gd name="connsiteX54-33397" fmla="*/ 5615031 w 6127519"/>
              <a:gd name="connsiteY54-33398" fmla="*/ 3557482 h 6858000"/>
              <a:gd name="connsiteX55-33399" fmla="*/ 5618377 w 6127519"/>
              <a:gd name="connsiteY55-33400" fmla="*/ 3588431 h 6858000"/>
              <a:gd name="connsiteX56-33401" fmla="*/ 5612155 w 6127519"/>
              <a:gd name="connsiteY56-33402" fmla="*/ 3589869 h 6858000"/>
              <a:gd name="connsiteX57-33403" fmla="*/ 5620843 w 6127519"/>
              <a:gd name="connsiteY57-33404" fmla="*/ 3606745 h 6858000"/>
              <a:gd name="connsiteX58-33405" fmla="*/ 5655472 w 6127519"/>
              <a:gd name="connsiteY58-33406" fmla="*/ 3678877 h 6858000"/>
              <a:gd name="connsiteX59-33407" fmla="*/ 5683015 w 6127519"/>
              <a:gd name="connsiteY59-33408" fmla="*/ 3762025 h 6858000"/>
              <a:gd name="connsiteX60-33409" fmla="*/ 5696643 w 6127519"/>
              <a:gd name="connsiteY60-33410" fmla="*/ 3773888 h 6858000"/>
              <a:gd name="connsiteX61-33411" fmla="*/ 5707995 w 6127519"/>
              <a:gd name="connsiteY61-33412" fmla="*/ 3781685 h 6858000"/>
              <a:gd name="connsiteX62-33413" fmla="*/ 5768491 w 6127519"/>
              <a:gd name="connsiteY62-33414" fmla="*/ 3914399 h 6858000"/>
              <a:gd name="connsiteX63-33415" fmla="*/ 5793123 w 6127519"/>
              <a:gd name="connsiteY63-33416" fmla="*/ 3969952 h 6858000"/>
              <a:gd name="connsiteX64-33417" fmla="*/ 5808321 w 6127519"/>
              <a:gd name="connsiteY64-33418" fmla="*/ 3988153 h 6858000"/>
              <a:gd name="connsiteX65-33419" fmla="*/ 5825621 w 6127519"/>
              <a:gd name="connsiteY65-33420" fmla="*/ 4015525 h 6858000"/>
              <a:gd name="connsiteX66-33421" fmla="*/ 5860672 w 6127519"/>
              <a:gd name="connsiteY66-33422" fmla="*/ 4061579 h 6858000"/>
              <a:gd name="connsiteX67-33423" fmla="*/ 5872173 w 6127519"/>
              <a:gd name="connsiteY67-33424" fmla="*/ 4088497 h 6858000"/>
              <a:gd name="connsiteX68-33425" fmla="*/ 5894095 w 6127519"/>
              <a:gd name="connsiteY68-33426" fmla="*/ 4128857 h 6858000"/>
              <a:gd name="connsiteX69-33427" fmla="*/ 5903513 w 6127519"/>
              <a:gd name="connsiteY69-33428" fmla="*/ 4187661 h 6858000"/>
              <a:gd name="connsiteX70-33429" fmla="*/ 5917114 w 6127519"/>
              <a:gd name="connsiteY70-33430" fmla="*/ 4213096 h 6858000"/>
              <a:gd name="connsiteX71-33431" fmla="*/ 5924233 w 6127519"/>
              <a:gd name="connsiteY71-33432" fmla="*/ 4242060 h 6858000"/>
              <a:gd name="connsiteX72-33433" fmla="*/ 5928910 w 6127519"/>
              <a:gd name="connsiteY72-33434" fmla="*/ 4300973 h 6858000"/>
              <a:gd name="connsiteX73-33435" fmla="*/ 5939320 w 6127519"/>
              <a:gd name="connsiteY73-33436" fmla="*/ 4340435 h 6858000"/>
              <a:gd name="connsiteX74-33437" fmla="*/ 5946705 w 6127519"/>
              <a:gd name="connsiteY74-33438" fmla="*/ 4428051 h 6858000"/>
              <a:gd name="connsiteX75-33439" fmla="*/ 5949261 w 6127519"/>
              <a:gd name="connsiteY75-33440" fmla="*/ 4449185 h 6858000"/>
              <a:gd name="connsiteX76-33441" fmla="*/ 5968960 w 6127519"/>
              <a:gd name="connsiteY76-33442" fmla="*/ 4482655 h 6858000"/>
              <a:gd name="connsiteX77-33443" fmla="*/ 5980106 w 6127519"/>
              <a:gd name="connsiteY77-33444" fmla="*/ 4585087 h 6858000"/>
              <a:gd name="connsiteX78-33445" fmla="*/ 5998138 w 6127519"/>
              <a:gd name="connsiteY78-33446" fmla="*/ 4697518 h 6858000"/>
              <a:gd name="connsiteX79-33447" fmla="*/ 6007819 w 6127519"/>
              <a:gd name="connsiteY79-33448" fmla="*/ 4858148 h 6858000"/>
              <a:gd name="connsiteX80-33449" fmla="*/ 6007749 w 6127519"/>
              <a:gd name="connsiteY80-33450" fmla="*/ 4964715 h 6858000"/>
              <a:gd name="connsiteX81-33451" fmla="*/ 6005269 w 6127519"/>
              <a:gd name="connsiteY81-33452" fmla="*/ 5150567 h 6858000"/>
              <a:gd name="connsiteX82-33453" fmla="*/ 6001127 w 6127519"/>
              <a:gd name="connsiteY82-33454" fmla="*/ 5164609 h 6858000"/>
              <a:gd name="connsiteX83-33455" fmla="*/ 5998514 w 6127519"/>
              <a:gd name="connsiteY83-33456" fmla="*/ 5189673 h 6858000"/>
              <a:gd name="connsiteX84-33457" fmla="*/ 6018409 w 6127519"/>
              <a:gd name="connsiteY84-33458" fmla="*/ 5227157 h 6858000"/>
              <a:gd name="connsiteX85-33459" fmla="*/ 6036748 w 6127519"/>
              <a:gd name="connsiteY85-33460" fmla="*/ 5322752 h 6858000"/>
              <a:gd name="connsiteX86-33461" fmla="*/ 6036943 w 6127519"/>
              <a:gd name="connsiteY86-33462" fmla="*/ 5329480 h 6858000"/>
              <a:gd name="connsiteX87-33463" fmla="*/ 6037677 w 6127519"/>
              <a:gd name="connsiteY87-33464" fmla="*/ 5354807 h 6858000"/>
              <a:gd name="connsiteX88-33465" fmla="*/ 6039728 w 6127519"/>
              <a:gd name="connsiteY88-33466" fmla="*/ 5359416 h 6858000"/>
              <a:gd name="connsiteX89-33467" fmla="*/ 6053435 w 6127519"/>
              <a:gd name="connsiteY89-33468" fmla="*/ 5387547 h 6858000"/>
              <a:gd name="connsiteX90-33469" fmla="*/ 6065933 w 6127519"/>
              <a:gd name="connsiteY90-33470" fmla="*/ 5443002 h 6858000"/>
              <a:gd name="connsiteX91-33471" fmla="*/ 6068640 w 6127519"/>
              <a:gd name="connsiteY91-33472" fmla="*/ 5474503 h 6858000"/>
              <a:gd name="connsiteX92-33473" fmla="*/ 6080922 w 6127519"/>
              <a:gd name="connsiteY92-33474" fmla="*/ 5561070 h 6858000"/>
              <a:gd name="connsiteX93-33475" fmla="*/ 6096949 w 6127519"/>
              <a:gd name="connsiteY93-33476" fmla="*/ 5648179 h 6858000"/>
              <a:gd name="connsiteX94-33477" fmla="*/ 6125703 w 6127519"/>
              <a:gd name="connsiteY94-33478" fmla="*/ 5692894 h 6858000"/>
              <a:gd name="connsiteX95-33479" fmla="*/ 6121353 w 6127519"/>
              <a:gd name="connsiteY95-33480" fmla="*/ 5721725 h 6858000"/>
              <a:gd name="connsiteX96-33481" fmla="*/ 6121607 w 6127519"/>
              <a:gd name="connsiteY96-33482" fmla="*/ 5721959 h 6858000"/>
              <a:gd name="connsiteX97-33483" fmla="*/ 6127024 w 6127519"/>
              <a:gd name="connsiteY97-33484" fmla="*/ 5786902 h 6858000"/>
              <a:gd name="connsiteX98-33485" fmla="*/ 6127519 w 6127519"/>
              <a:gd name="connsiteY98-33486" fmla="*/ 5865775 h 6858000"/>
              <a:gd name="connsiteX99-33487" fmla="*/ 6119217 w 6127519"/>
              <a:gd name="connsiteY99-33488" fmla="*/ 5888542 h 6858000"/>
              <a:gd name="connsiteX100-33489" fmla="*/ 6102493 w 6127519"/>
              <a:gd name="connsiteY100-33490" fmla="*/ 5928602 h 6858000"/>
              <a:gd name="connsiteX101-33491" fmla="*/ 6056863 w 6127519"/>
              <a:gd name="connsiteY101-33492" fmla="*/ 6000643 h 6858000"/>
              <a:gd name="connsiteX102-33493" fmla="*/ 6045436 w 6127519"/>
              <a:gd name="connsiteY102-33494" fmla="*/ 6124480 h 6858000"/>
              <a:gd name="connsiteX103-33495" fmla="*/ 6030489 w 6127519"/>
              <a:gd name="connsiteY103-33496" fmla="*/ 6317666 h 6858000"/>
              <a:gd name="connsiteX104-33497" fmla="*/ 6007492 w 6127519"/>
              <a:gd name="connsiteY104-33498" fmla="*/ 6440818 h 6858000"/>
              <a:gd name="connsiteX105-33499" fmla="*/ 6009467 w 6127519"/>
              <a:gd name="connsiteY105-33500" fmla="*/ 6487076 h 6858000"/>
              <a:gd name="connsiteX106-33501" fmla="*/ 5995064 w 6127519"/>
              <a:gd name="connsiteY106-33502" fmla="*/ 6540791 h 6858000"/>
              <a:gd name="connsiteX107-33503" fmla="*/ 6004510 w 6127519"/>
              <a:gd name="connsiteY107-33504" fmla="*/ 6599256 h 6858000"/>
              <a:gd name="connsiteX108-33505" fmla="*/ 5986207 w 6127519"/>
              <a:gd name="connsiteY108-33506" fmla="*/ 6695855 h 6858000"/>
              <a:gd name="connsiteX109-33507" fmla="*/ 5979428 w 6127519"/>
              <a:gd name="connsiteY109-33508" fmla="*/ 6754678 h 6858000"/>
              <a:gd name="connsiteX110-33509" fmla="*/ 5983398 w 6127519"/>
              <a:gd name="connsiteY110-33510" fmla="*/ 6778641 h 6858000"/>
              <a:gd name="connsiteX111-33511" fmla="*/ 5984543 w 6127519"/>
              <a:gd name="connsiteY111-33512" fmla="*/ 6811016 h 6858000"/>
              <a:gd name="connsiteX112-33513" fmla="*/ 5979671 w 6127519"/>
              <a:gd name="connsiteY112-33514" fmla="*/ 6858000 h 6858000"/>
              <a:gd name="connsiteX113-33515" fmla="*/ 0 w 6127519"/>
              <a:gd name="connsiteY113-33516" fmla="*/ 6858000 h 6858000"/>
              <a:gd name="connsiteX114-33517" fmla="*/ 0 w 6127519"/>
              <a:gd name="connsiteY114-33518" fmla="*/ 0 h 6858000"/>
              <a:gd name="connsiteX0-33519" fmla="*/ 0 w 6127519"/>
              <a:gd name="connsiteY0-33520" fmla="*/ 0 h 6858000"/>
              <a:gd name="connsiteX1-33521" fmla="*/ 4965888 w 6127519"/>
              <a:gd name="connsiteY1-33522" fmla="*/ 0 h 6858000"/>
              <a:gd name="connsiteX2-33523" fmla="*/ 4967767 w 6127519"/>
              <a:gd name="connsiteY2-33524" fmla="*/ 7930 h 6858000"/>
              <a:gd name="connsiteX3-33525" fmla="*/ 4979444 w 6127519"/>
              <a:gd name="connsiteY3-33526" fmla="*/ 43921 h 6858000"/>
              <a:gd name="connsiteX4-33527" fmla="*/ 5021173 w 6127519"/>
              <a:gd name="connsiteY4-33528" fmla="*/ 123738 h 6858000"/>
              <a:gd name="connsiteX5-33529" fmla="*/ 5075458 w 6127519"/>
              <a:gd name="connsiteY5-33530" fmla="*/ 264355 h 6858000"/>
              <a:gd name="connsiteX6-33531" fmla="*/ 5081175 w 6127519"/>
              <a:gd name="connsiteY6-33532" fmla="*/ 277448 h 6858000"/>
              <a:gd name="connsiteX7-33533" fmla="*/ 5097011 w 6127519"/>
              <a:gd name="connsiteY7-33534" fmla="*/ 355616 h 6858000"/>
              <a:gd name="connsiteX8-33535" fmla="*/ 5130982 w 6127519"/>
              <a:gd name="connsiteY8-33536" fmla="*/ 412030 h 6858000"/>
              <a:gd name="connsiteX9-33537" fmla="*/ 5153000 w 6127519"/>
              <a:gd name="connsiteY9-33538" fmla="*/ 507134 h 6858000"/>
              <a:gd name="connsiteX10-33539" fmla="*/ 5171282 w 6127519"/>
              <a:gd name="connsiteY10-33540" fmla="*/ 602071 h 6858000"/>
              <a:gd name="connsiteX11-33541" fmla="*/ 5176196 w 6127519"/>
              <a:gd name="connsiteY11-33542" fmla="*/ 636822 h 6858000"/>
              <a:gd name="connsiteX12-33543" fmla="*/ 5189051 w 6127519"/>
              <a:gd name="connsiteY12-33544" fmla="*/ 782518 h 6858000"/>
              <a:gd name="connsiteX13-33545" fmla="*/ 5210428 w 6127519"/>
              <a:gd name="connsiteY13-33546" fmla="*/ 815772 h 6858000"/>
              <a:gd name="connsiteX14-33547" fmla="*/ 5221088 w 6127519"/>
              <a:gd name="connsiteY14-33548" fmla="*/ 860193 h 6858000"/>
              <a:gd name="connsiteX15-33549" fmla="*/ 5230806 w 6127519"/>
              <a:gd name="connsiteY15-33550" fmla="*/ 961354 h 6858000"/>
              <a:gd name="connsiteX16-33551" fmla="*/ 5201018 w 6127519"/>
              <a:gd name="connsiteY16-33552" fmla="*/ 1095027 h 6858000"/>
              <a:gd name="connsiteX17-33553" fmla="*/ 5202153 w 6127519"/>
              <a:gd name="connsiteY17-33554" fmla="*/ 1133224 h 6858000"/>
              <a:gd name="connsiteX18-33555" fmla="*/ 5207370 w 6127519"/>
              <a:gd name="connsiteY18-33556" fmla="*/ 1138097 h 6858000"/>
              <a:gd name="connsiteX19-33557" fmla="*/ 5189234 w 6127519"/>
              <a:gd name="connsiteY19-33558" fmla="*/ 1193495 h 6858000"/>
              <a:gd name="connsiteX20-33559" fmla="*/ 5202769 w 6127519"/>
              <a:gd name="connsiteY20-33560" fmla="*/ 1269450 h 6858000"/>
              <a:gd name="connsiteX21-33561" fmla="*/ 5225968 w 6127519"/>
              <a:gd name="connsiteY21-33562" fmla="*/ 1357994 h 6858000"/>
              <a:gd name="connsiteX22-33563" fmla="*/ 5233819 w 6127519"/>
              <a:gd name="connsiteY22-33564" fmla="*/ 1380922 h 6858000"/>
              <a:gd name="connsiteX23-33565" fmla="*/ 5237226 w 6127519"/>
              <a:gd name="connsiteY23-33566" fmla="*/ 1441327 h 6858000"/>
              <a:gd name="connsiteX24-33567" fmla="*/ 5255653 w 6127519"/>
              <a:gd name="connsiteY24-33568" fmla="*/ 1524712 h 6858000"/>
              <a:gd name="connsiteX25-33569" fmla="*/ 5263491 w 6127519"/>
              <a:gd name="connsiteY25-33570" fmla="*/ 1642938 h 6858000"/>
              <a:gd name="connsiteX26-33571" fmla="*/ 5261314 w 6127519"/>
              <a:gd name="connsiteY26-33572" fmla="*/ 1689177 h 6858000"/>
              <a:gd name="connsiteX27-33573" fmla="*/ 5259788 w 6127519"/>
              <a:gd name="connsiteY27-33574" fmla="*/ 1768516 h 6858000"/>
              <a:gd name="connsiteX28-33575" fmla="*/ 5255696 w 6127519"/>
              <a:gd name="connsiteY28-33576" fmla="*/ 1953770 h 6858000"/>
              <a:gd name="connsiteX29-33577" fmla="*/ 5252592 w 6127519"/>
              <a:gd name="connsiteY29-33578" fmla="*/ 2092210 h 6858000"/>
              <a:gd name="connsiteX30-33579" fmla="*/ 5264303 w 6127519"/>
              <a:gd name="connsiteY30-33580" fmla="*/ 2225157 h 6858000"/>
              <a:gd name="connsiteX31-33581" fmla="*/ 5254949 w 6127519"/>
              <a:gd name="connsiteY31-33582" fmla="*/ 2236160 h 6858000"/>
              <a:gd name="connsiteX32-33583" fmla="*/ 5250104 w 6127519"/>
              <a:gd name="connsiteY32-33584" fmla="*/ 2249166 h 6858000"/>
              <a:gd name="connsiteX33-33585" fmla="*/ 5251214 w 6127519"/>
              <a:gd name="connsiteY33-33586" fmla="*/ 2250944 h 6858000"/>
              <a:gd name="connsiteX34-33587" fmla="*/ 5250644 w 6127519"/>
              <a:gd name="connsiteY34-33588" fmla="*/ 2266619 h 6858000"/>
              <a:gd name="connsiteX35-33589" fmla="*/ 5293877 w 6127519"/>
              <a:gd name="connsiteY35-33590" fmla="*/ 2368649 h 6858000"/>
              <a:gd name="connsiteX36-33591" fmla="*/ 5311338 w 6127519"/>
              <a:gd name="connsiteY36-33592" fmla="*/ 2404034 h 6858000"/>
              <a:gd name="connsiteX37-33593" fmla="*/ 5338366 w 6127519"/>
              <a:gd name="connsiteY37-33594" fmla="*/ 2465052 h 6858000"/>
              <a:gd name="connsiteX38-33595" fmla="*/ 5371263 w 6127519"/>
              <a:gd name="connsiteY38-33596" fmla="*/ 2586413 h 6858000"/>
              <a:gd name="connsiteX39-33597" fmla="*/ 5407503 w 6127519"/>
              <a:gd name="connsiteY39-33598" fmla="*/ 2786290 h 6858000"/>
              <a:gd name="connsiteX40-33599" fmla="*/ 5407356 w 6127519"/>
              <a:gd name="connsiteY40-33600" fmla="*/ 2787545 h 6858000"/>
              <a:gd name="connsiteX41-33601" fmla="*/ 5411130 w 6127519"/>
              <a:gd name="connsiteY41-33602" fmla="*/ 2788640 h 6858000"/>
              <a:gd name="connsiteX42-33603" fmla="*/ 5416439 w 6127519"/>
              <a:gd name="connsiteY42-33604" fmla="*/ 2805666 h 6858000"/>
              <a:gd name="connsiteX43-33605" fmla="*/ 5457023 w 6127519"/>
              <a:gd name="connsiteY43-33606" fmla="*/ 2858292 h 6858000"/>
              <a:gd name="connsiteX44-33607" fmla="*/ 5479298 w 6127519"/>
              <a:gd name="connsiteY44-33608" fmla="*/ 2947791 h 6858000"/>
              <a:gd name="connsiteX45-33609" fmla="*/ 5481770 w 6127519"/>
              <a:gd name="connsiteY45-33610" fmla="*/ 2951352 h 6858000"/>
              <a:gd name="connsiteX46-33611" fmla="*/ 5482415 w 6127519"/>
              <a:gd name="connsiteY46-33612" fmla="*/ 3004079 h 6858000"/>
              <a:gd name="connsiteX47-33613" fmla="*/ 5503944 w 6127519"/>
              <a:gd name="connsiteY47-33614" fmla="*/ 3123335 h 6858000"/>
              <a:gd name="connsiteX48-33615" fmla="*/ 5516007 w 6127519"/>
              <a:gd name="connsiteY48-33616" fmla="*/ 3258473 h 6858000"/>
              <a:gd name="connsiteX49-33617" fmla="*/ 5589758 w 6127519"/>
              <a:gd name="connsiteY49-33618" fmla="*/ 3453699 h 6858000"/>
              <a:gd name="connsiteX50-33619" fmla="*/ 5596144 w 6127519"/>
              <a:gd name="connsiteY50-33620" fmla="*/ 3534624 h 6858000"/>
              <a:gd name="connsiteX51-33621" fmla="*/ 5597750 w 6127519"/>
              <a:gd name="connsiteY51-33622" fmla="*/ 3534129 h 6858000"/>
              <a:gd name="connsiteX52-33623" fmla="*/ 5599700 w 6127519"/>
              <a:gd name="connsiteY52-33624" fmla="*/ 3547221 h 6858000"/>
              <a:gd name="connsiteX53-33625" fmla="*/ 5615031 w 6127519"/>
              <a:gd name="connsiteY53-33626" fmla="*/ 3557482 h 6858000"/>
              <a:gd name="connsiteX54-33627" fmla="*/ 5618377 w 6127519"/>
              <a:gd name="connsiteY54-33628" fmla="*/ 3588431 h 6858000"/>
              <a:gd name="connsiteX55-33629" fmla="*/ 5612155 w 6127519"/>
              <a:gd name="connsiteY55-33630" fmla="*/ 3589869 h 6858000"/>
              <a:gd name="connsiteX56-33631" fmla="*/ 5620843 w 6127519"/>
              <a:gd name="connsiteY56-33632" fmla="*/ 3606745 h 6858000"/>
              <a:gd name="connsiteX57-33633" fmla="*/ 5655472 w 6127519"/>
              <a:gd name="connsiteY57-33634" fmla="*/ 3678877 h 6858000"/>
              <a:gd name="connsiteX58-33635" fmla="*/ 5683015 w 6127519"/>
              <a:gd name="connsiteY58-33636" fmla="*/ 3762025 h 6858000"/>
              <a:gd name="connsiteX59-33637" fmla="*/ 5696643 w 6127519"/>
              <a:gd name="connsiteY59-33638" fmla="*/ 3773888 h 6858000"/>
              <a:gd name="connsiteX60-33639" fmla="*/ 5707995 w 6127519"/>
              <a:gd name="connsiteY60-33640" fmla="*/ 3781685 h 6858000"/>
              <a:gd name="connsiteX61-33641" fmla="*/ 5768491 w 6127519"/>
              <a:gd name="connsiteY61-33642" fmla="*/ 3914399 h 6858000"/>
              <a:gd name="connsiteX62-33643" fmla="*/ 5793123 w 6127519"/>
              <a:gd name="connsiteY62-33644" fmla="*/ 3969952 h 6858000"/>
              <a:gd name="connsiteX63-33645" fmla="*/ 5808321 w 6127519"/>
              <a:gd name="connsiteY63-33646" fmla="*/ 3988153 h 6858000"/>
              <a:gd name="connsiteX64-33647" fmla="*/ 5825621 w 6127519"/>
              <a:gd name="connsiteY64-33648" fmla="*/ 4015525 h 6858000"/>
              <a:gd name="connsiteX65-33649" fmla="*/ 5860672 w 6127519"/>
              <a:gd name="connsiteY65-33650" fmla="*/ 4061579 h 6858000"/>
              <a:gd name="connsiteX66-33651" fmla="*/ 5872173 w 6127519"/>
              <a:gd name="connsiteY66-33652" fmla="*/ 4088497 h 6858000"/>
              <a:gd name="connsiteX67-33653" fmla="*/ 5894095 w 6127519"/>
              <a:gd name="connsiteY67-33654" fmla="*/ 4128857 h 6858000"/>
              <a:gd name="connsiteX68-33655" fmla="*/ 5903513 w 6127519"/>
              <a:gd name="connsiteY68-33656" fmla="*/ 4187661 h 6858000"/>
              <a:gd name="connsiteX69-33657" fmla="*/ 5917114 w 6127519"/>
              <a:gd name="connsiteY69-33658" fmla="*/ 4213096 h 6858000"/>
              <a:gd name="connsiteX70-33659" fmla="*/ 5924233 w 6127519"/>
              <a:gd name="connsiteY70-33660" fmla="*/ 4242060 h 6858000"/>
              <a:gd name="connsiteX71-33661" fmla="*/ 5928910 w 6127519"/>
              <a:gd name="connsiteY71-33662" fmla="*/ 4300973 h 6858000"/>
              <a:gd name="connsiteX72-33663" fmla="*/ 5939320 w 6127519"/>
              <a:gd name="connsiteY72-33664" fmla="*/ 4340435 h 6858000"/>
              <a:gd name="connsiteX73-33665" fmla="*/ 5946705 w 6127519"/>
              <a:gd name="connsiteY73-33666" fmla="*/ 4428051 h 6858000"/>
              <a:gd name="connsiteX74-33667" fmla="*/ 5949261 w 6127519"/>
              <a:gd name="connsiteY74-33668" fmla="*/ 4449185 h 6858000"/>
              <a:gd name="connsiteX75-33669" fmla="*/ 5968960 w 6127519"/>
              <a:gd name="connsiteY75-33670" fmla="*/ 4482655 h 6858000"/>
              <a:gd name="connsiteX76-33671" fmla="*/ 5980106 w 6127519"/>
              <a:gd name="connsiteY76-33672" fmla="*/ 4585087 h 6858000"/>
              <a:gd name="connsiteX77-33673" fmla="*/ 5998138 w 6127519"/>
              <a:gd name="connsiteY77-33674" fmla="*/ 4697518 h 6858000"/>
              <a:gd name="connsiteX78-33675" fmla="*/ 6007819 w 6127519"/>
              <a:gd name="connsiteY78-33676" fmla="*/ 4858148 h 6858000"/>
              <a:gd name="connsiteX79-33677" fmla="*/ 6007749 w 6127519"/>
              <a:gd name="connsiteY79-33678" fmla="*/ 4964715 h 6858000"/>
              <a:gd name="connsiteX80-33679" fmla="*/ 6005269 w 6127519"/>
              <a:gd name="connsiteY80-33680" fmla="*/ 5150567 h 6858000"/>
              <a:gd name="connsiteX81-33681" fmla="*/ 6001127 w 6127519"/>
              <a:gd name="connsiteY81-33682" fmla="*/ 5164609 h 6858000"/>
              <a:gd name="connsiteX82-33683" fmla="*/ 5998514 w 6127519"/>
              <a:gd name="connsiteY82-33684" fmla="*/ 5189673 h 6858000"/>
              <a:gd name="connsiteX83-33685" fmla="*/ 6018409 w 6127519"/>
              <a:gd name="connsiteY83-33686" fmla="*/ 5227157 h 6858000"/>
              <a:gd name="connsiteX84-33687" fmla="*/ 6036748 w 6127519"/>
              <a:gd name="connsiteY84-33688" fmla="*/ 5322752 h 6858000"/>
              <a:gd name="connsiteX85-33689" fmla="*/ 6036943 w 6127519"/>
              <a:gd name="connsiteY85-33690" fmla="*/ 5329480 h 6858000"/>
              <a:gd name="connsiteX86-33691" fmla="*/ 6037677 w 6127519"/>
              <a:gd name="connsiteY86-33692" fmla="*/ 5354807 h 6858000"/>
              <a:gd name="connsiteX87-33693" fmla="*/ 6039728 w 6127519"/>
              <a:gd name="connsiteY87-33694" fmla="*/ 5359416 h 6858000"/>
              <a:gd name="connsiteX88-33695" fmla="*/ 6053435 w 6127519"/>
              <a:gd name="connsiteY88-33696" fmla="*/ 5387547 h 6858000"/>
              <a:gd name="connsiteX89-33697" fmla="*/ 6065933 w 6127519"/>
              <a:gd name="connsiteY89-33698" fmla="*/ 5443002 h 6858000"/>
              <a:gd name="connsiteX90-33699" fmla="*/ 6068640 w 6127519"/>
              <a:gd name="connsiteY90-33700" fmla="*/ 5474503 h 6858000"/>
              <a:gd name="connsiteX91-33701" fmla="*/ 6080922 w 6127519"/>
              <a:gd name="connsiteY91-33702" fmla="*/ 5561070 h 6858000"/>
              <a:gd name="connsiteX92-33703" fmla="*/ 6096949 w 6127519"/>
              <a:gd name="connsiteY92-33704" fmla="*/ 5648179 h 6858000"/>
              <a:gd name="connsiteX93-33705" fmla="*/ 6125703 w 6127519"/>
              <a:gd name="connsiteY93-33706" fmla="*/ 5692894 h 6858000"/>
              <a:gd name="connsiteX94-33707" fmla="*/ 6121353 w 6127519"/>
              <a:gd name="connsiteY94-33708" fmla="*/ 5721725 h 6858000"/>
              <a:gd name="connsiteX95-33709" fmla="*/ 6121607 w 6127519"/>
              <a:gd name="connsiteY95-33710" fmla="*/ 5721959 h 6858000"/>
              <a:gd name="connsiteX96-33711" fmla="*/ 6127024 w 6127519"/>
              <a:gd name="connsiteY96-33712" fmla="*/ 5786902 h 6858000"/>
              <a:gd name="connsiteX97-33713" fmla="*/ 6127519 w 6127519"/>
              <a:gd name="connsiteY97-33714" fmla="*/ 5865775 h 6858000"/>
              <a:gd name="connsiteX98-33715" fmla="*/ 6119217 w 6127519"/>
              <a:gd name="connsiteY98-33716" fmla="*/ 5888542 h 6858000"/>
              <a:gd name="connsiteX99-33717" fmla="*/ 6102493 w 6127519"/>
              <a:gd name="connsiteY99-33718" fmla="*/ 5928602 h 6858000"/>
              <a:gd name="connsiteX100-33719" fmla="*/ 6056863 w 6127519"/>
              <a:gd name="connsiteY100-33720" fmla="*/ 6000643 h 6858000"/>
              <a:gd name="connsiteX101-33721" fmla="*/ 6045436 w 6127519"/>
              <a:gd name="connsiteY101-33722" fmla="*/ 6124480 h 6858000"/>
              <a:gd name="connsiteX102-33723" fmla="*/ 6030489 w 6127519"/>
              <a:gd name="connsiteY102-33724" fmla="*/ 6317666 h 6858000"/>
              <a:gd name="connsiteX103-33725" fmla="*/ 6007492 w 6127519"/>
              <a:gd name="connsiteY103-33726" fmla="*/ 6440818 h 6858000"/>
              <a:gd name="connsiteX104-33727" fmla="*/ 6009467 w 6127519"/>
              <a:gd name="connsiteY104-33728" fmla="*/ 6487076 h 6858000"/>
              <a:gd name="connsiteX105-33729" fmla="*/ 5995064 w 6127519"/>
              <a:gd name="connsiteY105-33730" fmla="*/ 6540791 h 6858000"/>
              <a:gd name="connsiteX106-33731" fmla="*/ 6004510 w 6127519"/>
              <a:gd name="connsiteY106-33732" fmla="*/ 6599256 h 6858000"/>
              <a:gd name="connsiteX107-33733" fmla="*/ 5986207 w 6127519"/>
              <a:gd name="connsiteY107-33734" fmla="*/ 6695855 h 6858000"/>
              <a:gd name="connsiteX108-33735" fmla="*/ 5979428 w 6127519"/>
              <a:gd name="connsiteY108-33736" fmla="*/ 6754678 h 6858000"/>
              <a:gd name="connsiteX109-33737" fmla="*/ 5983398 w 6127519"/>
              <a:gd name="connsiteY109-33738" fmla="*/ 6778641 h 6858000"/>
              <a:gd name="connsiteX110-33739" fmla="*/ 5984543 w 6127519"/>
              <a:gd name="connsiteY110-33740" fmla="*/ 6811016 h 6858000"/>
              <a:gd name="connsiteX111-33741" fmla="*/ 5979671 w 6127519"/>
              <a:gd name="connsiteY111-33742" fmla="*/ 6858000 h 6858000"/>
              <a:gd name="connsiteX112-33743" fmla="*/ 0 w 6127519"/>
              <a:gd name="connsiteY112-33744" fmla="*/ 6858000 h 6858000"/>
              <a:gd name="connsiteX113-33745" fmla="*/ 0 w 6127519"/>
              <a:gd name="connsiteY113-33746" fmla="*/ 0 h 6858000"/>
              <a:gd name="connsiteX0-33747" fmla="*/ 0 w 6127519"/>
              <a:gd name="connsiteY0-33748" fmla="*/ 0 h 6858000"/>
              <a:gd name="connsiteX1-33749" fmla="*/ 4965888 w 6127519"/>
              <a:gd name="connsiteY1-33750" fmla="*/ 0 h 6858000"/>
              <a:gd name="connsiteX2-33751" fmla="*/ 4967767 w 6127519"/>
              <a:gd name="connsiteY2-33752" fmla="*/ 7930 h 6858000"/>
              <a:gd name="connsiteX3-33753" fmla="*/ 4979444 w 6127519"/>
              <a:gd name="connsiteY3-33754" fmla="*/ 43921 h 6858000"/>
              <a:gd name="connsiteX4-33755" fmla="*/ 5021173 w 6127519"/>
              <a:gd name="connsiteY4-33756" fmla="*/ 123738 h 6858000"/>
              <a:gd name="connsiteX5-33757" fmla="*/ 5075458 w 6127519"/>
              <a:gd name="connsiteY5-33758" fmla="*/ 264355 h 6858000"/>
              <a:gd name="connsiteX6-33759" fmla="*/ 5081175 w 6127519"/>
              <a:gd name="connsiteY6-33760" fmla="*/ 277448 h 6858000"/>
              <a:gd name="connsiteX7-33761" fmla="*/ 5097011 w 6127519"/>
              <a:gd name="connsiteY7-33762" fmla="*/ 355616 h 6858000"/>
              <a:gd name="connsiteX8-33763" fmla="*/ 5130982 w 6127519"/>
              <a:gd name="connsiteY8-33764" fmla="*/ 412030 h 6858000"/>
              <a:gd name="connsiteX9-33765" fmla="*/ 5153000 w 6127519"/>
              <a:gd name="connsiteY9-33766" fmla="*/ 507134 h 6858000"/>
              <a:gd name="connsiteX10-33767" fmla="*/ 5171282 w 6127519"/>
              <a:gd name="connsiteY10-33768" fmla="*/ 602071 h 6858000"/>
              <a:gd name="connsiteX11-33769" fmla="*/ 5176196 w 6127519"/>
              <a:gd name="connsiteY11-33770" fmla="*/ 636822 h 6858000"/>
              <a:gd name="connsiteX12-33771" fmla="*/ 5189051 w 6127519"/>
              <a:gd name="connsiteY12-33772" fmla="*/ 782518 h 6858000"/>
              <a:gd name="connsiteX13-33773" fmla="*/ 5210428 w 6127519"/>
              <a:gd name="connsiteY13-33774" fmla="*/ 815772 h 6858000"/>
              <a:gd name="connsiteX14-33775" fmla="*/ 5221088 w 6127519"/>
              <a:gd name="connsiteY14-33776" fmla="*/ 860193 h 6858000"/>
              <a:gd name="connsiteX15-33777" fmla="*/ 5230806 w 6127519"/>
              <a:gd name="connsiteY15-33778" fmla="*/ 961354 h 6858000"/>
              <a:gd name="connsiteX16-33779" fmla="*/ 5201018 w 6127519"/>
              <a:gd name="connsiteY16-33780" fmla="*/ 1095027 h 6858000"/>
              <a:gd name="connsiteX17-33781" fmla="*/ 5202153 w 6127519"/>
              <a:gd name="connsiteY17-33782" fmla="*/ 1133224 h 6858000"/>
              <a:gd name="connsiteX18-33783" fmla="*/ 5207370 w 6127519"/>
              <a:gd name="connsiteY18-33784" fmla="*/ 1138097 h 6858000"/>
              <a:gd name="connsiteX19-33785" fmla="*/ 5189234 w 6127519"/>
              <a:gd name="connsiteY19-33786" fmla="*/ 1193495 h 6858000"/>
              <a:gd name="connsiteX20-33787" fmla="*/ 5202769 w 6127519"/>
              <a:gd name="connsiteY20-33788" fmla="*/ 1269450 h 6858000"/>
              <a:gd name="connsiteX21-33789" fmla="*/ 5225968 w 6127519"/>
              <a:gd name="connsiteY21-33790" fmla="*/ 1357994 h 6858000"/>
              <a:gd name="connsiteX22-33791" fmla="*/ 5233819 w 6127519"/>
              <a:gd name="connsiteY22-33792" fmla="*/ 1380922 h 6858000"/>
              <a:gd name="connsiteX23-33793" fmla="*/ 5237226 w 6127519"/>
              <a:gd name="connsiteY23-33794" fmla="*/ 1441327 h 6858000"/>
              <a:gd name="connsiteX24-33795" fmla="*/ 5255653 w 6127519"/>
              <a:gd name="connsiteY24-33796" fmla="*/ 1524712 h 6858000"/>
              <a:gd name="connsiteX25-33797" fmla="*/ 5263491 w 6127519"/>
              <a:gd name="connsiteY25-33798" fmla="*/ 1642938 h 6858000"/>
              <a:gd name="connsiteX26-33799" fmla="*/ 5261314 w 6127519"/>
              <a:gd name="connsiteY26-33800" fmla="*/ 1689177 h 6858000"/>
              <a:gd name="connsiteX27-33801" fmla="*/ 5259788 w 6127519"/>
              <a:gd name="connsiteY27-33802" fmla="*/ 1768516 h 6858000"/>
              <a:gd name="connsiteX28-33803" fmla="*/ 5255696 w 6127519"/>
              <a:gd name="connsiteY28-33804" fmla="*/ 1953770 h 6858000"/>
              <a:gd name="connsiteX29-33805" fmla="*/ 5252592 w 6127519"/>
              <a:gd name="connsiteY29-33806" fmla="*/ 2092210 h 6858000"/>
              <a:gd name="connsiteX30-33807" fmla="*/ 5264303 w 6127519"/>
              <a:gd name="connsiteY30-33808" fmla="*/ 2225157 h 6858000"/>
              <a:gd name="connsiteX31-33809" fmla="*/ 5254949 w 6127519"/>
              <a:gd name="connsiteY31-33810" fmla="*/ 2236160 h 6858000"/>
              <a:gd name="connsiteX32-33811" fmla="*/ 5250104 w 6127519"/>
              <a:gd name="connsiteY32-33812" fmla="*/ 2249166 h 6858000"/>
              <a:gd name="connsiteX33-33813" fmla="*/ 5251214 w 6127519"/>
              <a:gd name="connsiteY33-33814" fmla="*/ 2250944 h 6858000"/>
              <a:gd name="connsiteX34-33815" fmla="*/ 5250644 w 6127519"/>
              <a:gd name="connsiteY34-33816" fmla="*/ 2266619 h 6858000"/>
              <a:gd name="connsiteX35-33817" fmla="*/ 5293877 w 6127519"/>
              <a:gd name="connsiteY35-33818" fmla="*/ 2368649 h 6858000"/>
              <a:gd name="connsiteX36-33819" fmla="*/ 5311338 w 6127519"/>
              <a:gd name="connsiteY36-33820" fmla="*/ 2404034 h 6858000"/>
              <a:gd name="connsiteX37-33821" fmla="*/ 5338366 w 6127519"/>
              <a:gd name="connsiteY37-33822" fmla="*/ 2465052 h 6858000"/>
              <a:gd name="connsiteX38-33823" fmla="*/ 5371263 w 6127519"/>
              <a:gd name="connsiteY38-33824" fmla="*/ 2586413 h 6858000"/>
              <a:gd name="connsiteX39-33825" fmla="*/ 5407503 w 6127519"/>
              <a:gd name="connsiteY39-33826" fmla="*/ 2786290 h 6858000"/>
              <a:gd name="connsiteX40-33827" fmla="*/ 5407356 w 6127519"/>
              <a:gd name="connsiteY40-33828" fmla="*/ 2787545 h 6858000"/>
              <a:gd name="connsiteX41-33829" fmla="*/ 5411130 w 6127519"/>
              <a:gd name="connsiteY41-33830" fmla="*/ 2788640 h 6858000"/>
              <a:gd name="connsiteX42-33831" fmla="*/ 5457023 w 6127519"/>
              <a:gd name="connsiteY42-33832" fmla="*/ 2858292 h 6858000"/>
              <a:gd name="connsiteX43-33833" fmla="*/ 5479298 w 6127519"/>
              <a:gd name="connsiteY43-33834" fmla="*/ 2947791 h 6858000"/>
              <a:gd name="connsiteX44-33835" fmla="*/ 5481770 w 6127519"/>
              <a:gd name="connsiteY44-33836" fmla="*/ 2951352 h 6858000"/>
              <a:gd name="connsiteX45-33837" fmla="*/ 5482415 w 6127519"/>
              <a:gd name="connsiteY45-33838" fmla="*/ 3004079 h 6858000"/>
              <a:gd name="connsiteX46-33839" fmla="*/ 5503944 w 6127519"/>
              <a:gd name="connsiteY46-33840" fmla="*/ 3123335 h 6858000"/>
              <a:gd name="connsiteX47-33841" fmla="*/ 5516007 w 6127519"/>
              <a:gd name="connsiteY47-33842" fmla="*/ 3258473 h 6858000"/>
              <a:gd name="connsiteX48-33843" fmla="*/ 5589758 w 6127519"/>
              <a:gd name="connsiteY48-33844" fmla="*/ 3453699 h 6858000"/>
              <a:gd name="connsiteX49-33845" fmla="*/ 5596144 w 6127519"/>
              <a:gd name="connsiteY49-33846" fmla="*/ 3534624 h 6858000"/>
              <a:gd name="connsiteX50-33847" fmla="*/ 5597750 w 6127519"/>
              <a:gd name="connsiteY50-33848" fmla="*/ 3534129 h 6858000"/>
              <a:gd name="connsiteX51-33849" fmla="*/ 5599700 w 6127519"/>
              <a:gd name="connsiteY51-33850" fmla="*/ 3547221 h 6858000"/>
              <a:gd name="connsiteX52-33851" fmla="*/ 5615031 w 6127519"/>
              <a:gd name="connsiteY52-33852" fmla="*/ 3557482 h 6858000"/>
              <a:gd name="connsiteX53-33853" fmla="*/ 5618377 w 6127519"/>
              <a:gd name="connsiteY53-33854" fmla="*/ 3588431 h 6858000"/>
              <a:gd name="connsiteX54-33855" fmla="*/ 5612155 w 6127519"/>
              <a:gd name="connsiteY54-33856" fmla="*/ 3589869 h 6858000"/>
              <a:gd name="connsiteX55-33857" fmla="*/ 5620843 w 6127519"/>
              <a:gd name="connsiteY55-33858" fmla="*/ 3606745 h 6858000"/>
              <a:gd name="connsiteX56-33859" fmla="*/ 5655472 w 6127519"/>
              <a:gd name="connsiteY56-33860" fmla="*/ 3678877 h 6858000"/>
              <a:gd name="connsiteX57-33861" fmla="*/ 5683015 w 6127519"/>
              <a:gd name="connsiteY57-33862" fmla="*/ 3762025 h 6858000"/>
              <a:gd name="connsiteX58-33863" fmla="*/ 5696643 w 6127519"/>
              <a:gd name="connsiteY58-33864" fmla="*/ 3773888 h 6858000"/>
              <a:gd name="connsiteX59-33865" fmla="*/ 5707995 w 6127519"/>
              <a:gd name="connsiteY59-33866" fmla="*/ 3781685 h 6858000"/>
              <a:gd name="connsiteX60-33867" fmla="*/ 5768491 w 6127519"/>
              <a:gd name="connsiteY60-33868" fmla="*/ 3914399 h 6858000"/>
              <a:gd name="connsiteX61-33869" fmla="*/ 5793123 w 6127519"/>
              <a:gd name="connsiteY61-33870" fmla="*/ 3969952 h 6858000"/>
              <a:gd name="connsiteX62-33871" fmla="*/ 5808321 w 6127519"/>
              <a:gd name="connsiteY62-33872" fmla="*/ 3988153 h 6858000"/>
              <a:gd name="connsiteX63-33873" fmla="*/ 5825621 w 6127519"/>
              <a:gd name="connsiteY63-33874" fmla="*/ 4015525 h 6858000"/>
              <a:gd name="connsiteX64-33875" fmla="*/ 5860672 w 6127519"/>
              <a:gd name="connsiteY64-33876" fmla="*/ 4061579 h 6858000"/>
              <a:gd name="connsiteX65-33877" fmla="*/ 5872173 w 6127519"/>
              <a:gd name="connsiteY65-33878" fmla="*/ 4088497 h 6858000"/>
              <a:gd name="connsiteX66-33879" fmla="*/ 5894095 w 6127519"/>
              <a:gd name="connsiteY66-33880" fmla="*/ 4128857 h 6858000"/>
              <a:gd name="connsiteX67-33881" fmla="*/ 5903513 w 6127519"/>
              <a:gd name="connsiteY67-33882" fmla="*/ 4187661 h 6858000"/>
              <a:gd name="connsiteX68-33883" fmla="*/ 5917114 w 6127519"/>
              <a:gd name="connsiteY68-33884" fmla="*/ 4213096 h 6858000"/>
              <a:gd name="connsiteX69-33885" fmla="*/ 5924233 w 6127519"/>
              <a:gd name="connsiteY69-33886" fmla="*/ 4242060 h 6858000"/>
              <a:gd name="connsiteX70-33887" fmla="*/ 5928910 w 6127519"/>
              <a:gd name="connsiteY70-33888" fmla="*/ 4300973 h 6858000"/>
              <a:gd name="connsiteX71-33889" fmla="*/ 5939320 w 6127519"/>
              <a:gd name="connsiteY71-33890" fmla="*/ 4340435 h 6858000"/>
              <a:gd name="connsiteX72-33891" fmla="*/ 5946705 w 6127519"/>
              <a:gd name="connsiteY72-33892" fmla="*/ 4428051 h 6858000"/>
              <a:gd name="connsiteX73-33893" fmla="*/ 5949261 w 6127519"/>
              <a:gd name="connsiteY73-33894" fmla="*/ 4449185 h 6858000"/>
              <a:gd name="connsiteX74-33895" fmla="*/ 5968960 w 6127519"/>
              <a:gd name="connsiteY74-33896" fmla="*/ 4482655 h 6858000"/>
              <a:gd name="connsiteX75-33897" fmla="*/ 5980106 w 6127519"/>
              <a:gd name="connsiteY75-33898" fmla="*/ 4585087 h 6858000"/>
              <a:gd name="connsiteX76-33899" fmla="*/ 5998138 w 6127519"/>
              <a:gd name="connsiteY76-33900" fmla="*/ 4697518 h 6858000"/>
              <a:gd name="connsiteX77-33901" fmla="*/ 6007819 w 6127519"/>
              <a:gd name="connsiteY77-33902" fmla="*/ 4858148 h 6858000"/>
              <a:gd name="connsiteX78-33903" fmla="*/ 6007749 w 6127519"/>
              <a:gd name="connsiteY78-33904" fmla="*/ 4964715 h 6858000"/>
              <a:gd name="connsiteX79-33905" fmla="*/ 6005269 w 6127519"/>
              <a:gd name="connsiteY79-33906" fmla="*/ 5150567 h 6858000"/>
              <a:gd name="connsiteX80-33907" fmla="*/ 6001127 w 6127519"/>
              <a:gd name="connsiteY80-33908" fmla="*/ 5164609 h 6858000"/>
              <a:gd name="connsiteX81-33909" fmla="*/ 5998514 w 6127519"/>
              <a:gd name="connsiteY81-33910" fmla="*/ 5189673 h 6858000"/>
              <a:gd name="connsiteX82-33911" fmla="*/ 6018409 w 6127519"/>
              <a:gd name="connsiteY82-33912" fmla="*/ 5227157 h 6858000"/>
              <a:gd name="connsiteX83-33913" fmla="*/ 6036748 w 6127519"/>
              <a:gd name="connsiteY83-33914" fmla="*/ 5322752 h 6858000"/>
              <a:gd name="connsiteX84-33915" fmla="*/ 6036943 w 6127519"/>
              <a:gd name="connsiteY84-33916" fmla="*/ 5329480 h 6858000"/>
              <a:gd name="connsiteX85-33917" fmla="*/ 6037677 w 6127519"/>
              <a:gd name="connsiteY85-33918" fmla="*/ 5354807 h 6858000"/>
              <a:gd name="connsiteX86-33919" fmla="*/ 6039728 w 6127519"/>
              <a:gd name="connsiteY86-33920" fmla="*/ 5359416 h 6858000"/>
              <a:gd name="connsiteX87-33921" fmla="*/ 6053435 w 6127519"/>
              <a:gd name="connsiteY87-33922" fmla="*/ 5387547 h 6858000"/>
              <a:gd name="connsiteX88-33923" fmla="*/ 6065933 w 6127519"/>
              <a:gd name="connsiteY88-33924" fmla="*/ 5443002 h 6858000"/>
              <a:gd name="connsiteX89-33925" fmla="*/ 6068640 w 6127519"/>
              <a:gd name="connsiteY89-33926" fmla="*/ 5474503 h 6858000"/>
              <a:gd name="connsiteX90-33927" fmla="*/ 6080922 w 6127519"/>
              <a:gd name="connsiteY90-33928" fmla="*/ 5561070 h 6858000"/>
              <a:gd name="connsiteX91-33929" fmla="*/ 6096949 w 6127519"/>
              <a:gd name="connsiteY91-33930" fmla="*/ 5648179 h 6858000"/>
              <a:gd name="connsiteX92-33931" fmla="*/ 6125703 w 6127519"/>
              <a:gd name="connsiteY92-33932" fmla="*/ 5692894 h 6858000"/>
              <a:gd name="connsiteX93-33933" fmla="*/ 6121353 w 6127519"/>
              <a:gd name="connsiteY93-33934" fmla="*/ 5721725 h 6858000"/>
              <a:gd name="connsiteX94-33935" fmla="*/ 6121607 w 6127519"/>
              <a:gd name="connsiteY94-33936" fmla="*/ 5721959 h 6858000"/>
              <a:gd name="connsiteX95-33937" fmla="*/ 6127024 w 6127519"/>
              <a:gd name="connsiteY95-33938" fmla="*/ 5786902 h 6858000"/>
              <a:gd name="connsiteX96-33939" fmla="*/ 6127519 w 6127519"/>
              <a:gd name="connsiteY96-33940" fmla="*/ 5865775 h 6858000"/>
              <a:gd name="connsiteX97-33941" fmla="*/ 6119217 w 6127519"/>
              <a:gd name="connsiteY97-33942" fmla="*/ 5888542 h 6858000"/>
              <a:gd name="connsiteX98-33943" fmla="*/ 6102493 w 6127519"/>
              <a:gd name="connsiteY98-33944" fmla="*/ 5928602 h 6858000"/>
              <a:gd name="connsiteX99-33945" fmla="*/ 6056863 w 6127519"/>
              <a:gd name="connsiteY99-33946" fmla="*/ 6000643 h 6858000"/>
              <a:gd name="connsiteX100-33947" fmla="*/ 6045436 w 6127519"/>
              <a:gd name="connsiteY100-33948" fmla="*/ 6124480 h 6858000"/>
              <a:gd name="connsiteX101-33949" fmla="*/ 6030489 w 6127519"/>
              <a:gd name="connsiteY101-33950" fmla="*/ 6317666 h 6858000"/>
              <a:gd name="connsiteX102-33951" fmla="*/ 6007492 w 6127519"/>
              <a:gd name="connsiteY102-33952" fmla="*/ 6440818 h 6858000"/>
              <a:gd name="connsiteX103-33953" fmla="*/ 6009467 w 6127519"/>
              <a:gd name="connsiteY103-33954" fmla="*/ 6487076 h 6858000"/>
              <a:gd name="connsiteX104-33955" fmla="*/ 5995064 w 6127519"/>
              <a:gd name="connsiteY104-33956" fmla="*/ 6540791 h 6858000"/>
              <a:gd name="connsiteX105-33957" fmla="*/ 6004510 w 6127519"/>
              <a:gd name="connsiteY105-33958" fmla="*/ 6599256 h 6858000"/>
              <a:gd name="connsiteX106-33959" fmla="*/ 5986207 w 6127519"/>
              <a:gd name="connsiteY106-33960" fmla="*/ 6695855 h 6858000"/>
              <a:gd name="connsiteX107-33961" fmla="*/ 5979428 w 6127519"/>
              <a:gd name="connsiteY107-33962" fmla="*/ 6754678 h 6858000"/>
              <a:gd name="connsiteX108-33963" fmla="*/ 5983398 w 6127519"/>
              <a:gd name="connsiteY108-33964" fmla="*/ 6778641 h 6858000"/>
              <a:gd name="connsiteX109-33965" fmla="*/ 5984543 w 6127519"/>
              <a:gd name="connsiteY109-33966" fmla="*/ 6811016 h 6858000"/>
              <a:gd name="connsiteX110-33967" fmla="*/ 5979671 w 6127519"/>
              <a:gd name="connsiteY110-33968" fmla="*/ 6858000 h 6858000"/>
              <a:gd name="connsiteX111-33969" fmla="*/ 0 w 6127519"/>
              <a:gd name="connsiteY111-33970" fmla="*/ 6858000 h 6858000"/>
              <a:gd name="connsiteX112-33971" fmla="*/ 0 w 6127519"/>
              <a:gd name="connsiteY112-33972" fmla="*/ 0 h 6858000"/>
              <a:gd name="connsiteX0-33973" fmla="*/ 0 w 6127519"/>
              <a:gd name="connsiteY0-33974" fmla="*/ 0 h 6858000"/>
              <a:gd name="connsiteX1-33975" fmla="*/ 4965888 w 6127519"/>
              <a:gd name="connsiteY1-33976" fmla="*/ 0 h 6858000"/>
              <a:gd name="connsiteX2-33977" fmla="*/ 4967767 w 6127519"/>
              <a:gd name="connsiteY2-33978" fmla="*/ 7930 h 6858000"/>
              <a:gd name="connsiteX3-33979" fmla="*/ 4979444 w 6127519"/>
              <a:gd name="connsiteY3-33980" fmla="*/ 43921 h 6858000"/>
              <a:gd name="connsiteX4-33981" fmla="*/ 5021173 w 6127519"/>
              <a:gd name="connsiteY4-33982" fmla="*/ 123738 h 6858000"/>
              <a:gd name="connsiteX5-33983" fmla="*/ 5075458 w 6127519"/>
              <a:gd name="connsiteY5-33984" fmla="*/ 264355 h 6858000"/>
              <a:gd name="connsiteX6-33985" fmla="*/ 5081175 w 6127519"/>
              <a:gd name="connsiteY6-33986" fmla="*/ 277448 h 6858000"/>
              <a:gd name="connsiteX7-33987" fmla="*/ 5097011 w 6127519"/>
              <a:gd name="connsiteY7-33988" fmla="*/ 355616 h 6858000"/>
              <a:gd name="connsiteX8-33989" fmla="*/ 5130982 w 6127519"/>
              <a:gd name="connsiteY8-33990" fmla="*/ 412030 h 6858000"/>
              <a:gd name="connsiteX9-33991" fmla="*/ 5153000 w 6127519"/>
              <a:gd name="connsiteY9-33992" fmla="*/ 507134 h 6858000"/>
              <a:gd name="connsiteX10-33993" fmla="*/ 5171282 w 6127519"/>
              <a:gd name="connsiteY10-33994" fmla="*/ 602071 h 6858000"/>
              <a:gd name="connsiteX11-33995" fmla="*/ 5176196 w 6127519"/>
              <a:gd name="connsiteY11-33996" fmla="*/ 636822 h 6858000"/>
              <a:gd name="connsiteX12-33997" fmla="*/ 5189051 w 6127519"/>
              <a:gd name="connsiteY12-33998" fmla="*/ 782518 h 6858000"/>
              <a:gd name="connsiteX13-33999" fmla="*/ 5210428 w 6127519"/>
              <a:gd name="connsiteY13-34000" fmla="*/ 815772 h 6858000"/>
              <a:gd name="connsiteX14-34001" fmla="*/ 5221088 w 6127519"/>
              <a:gd name="connsiteY14-34002" fmla="*/ 860193 h 6858000"/>
              <a:gd name="connsiteX15-34003" fmla="*/ 5230806 w 6127519"/>
              <a:gd name="connsiteY15-34004" fmla="*/ 961354 h 6858000"/>
              <a:gd name="connsiteX16-34005" fmla="*/ 5201018 w 6127519"/>
              <a:gd name="connsiteY16-34006" fmla="*/ 1095027 h 6858000"/>
              <a:gd name="connsiteX17-34007" fmla="*/ 5202153 w 6127519"/>
              <a:gd name="connsiteY17-34008" fmla="*/ 1133224 h 6858000"/>
              <a:gd name="connsiteX18-34009" fmla="*/ 5207370 w 6127519"/>
              <a:gd name="connsiteY18-34010" fmla="*/ 1138097 h 6858000"/>
              <a:gd name="connsiteX19-34011" fmla="*/ 5189234 w 6127519"/>
              <a:gd name="connsiteY19-34012" fmla="*/ 1193495 h 6858000"/>
              <a:gd name="connsiteX20-34013" fmla="*/ 5202769 w 6127519"/>
              <a:gd name="connsiteY20-34014" fmla="*/ 1269450 h 6858000"/>
              <a:gd name="connsiteX21-34015" fmla="*/ 5225968 w 6127519"/>
              <a:gd name="connsiteY21-34016" fmla="*/ 1357994 h 6858000"/>
              <a:gd name="connsiteX22-34017" fmla="*/ 5233819 w 6127519"/>
              <a:gd name="connsiteY22-34018" fmla="*/ 1380922 h 6858000"/>
              <a:gd name="connsiteX23-34019" fmla="*/ 5237226 w 6127519"/>
              <a:gd name="connsiteY23-34020" fmla="*/ 1441327 h 6858000"/>
              <a:gd name="connsiteX24-34021" fmla="*/ 5255653 w 6127519"/>
              <a:gd name="connsiteY24-34022" fmla="*/ 1524712 h 6858000"/>
              <a:gd name="connsiteX25-34023" fmla="*/ 5263491 w 6127519"/>
              <a:gd name="connsiteY25-34024" fmla="*/ 1642938 h 6858000"/>
              <a:gd name="connsiteX26-34025" fmla="*/ 5261314 w 6127519"/>
              <a:gd name="connsiteY26-34026" fmla="*/ 1689177 h 6858000"/>
              <a:gd name="connsiteX27-34027" fmla="*/ 5259788 w 6127519"/>
              <a:gd name="connsiteY27-34028" fmla="*/ 1768516 h 6858000"/>
              <a:gd name="connsiteX28-34029" fmla="*/ 5255696 w 6127519"/>
              <a:gd name="connsiteY28-34030" fmla="*/ 1953770 h 6858000"/>
              <a:gd name="connsiteX29-34031" fmla="*/ 5252592 w 6127519"/>
              <a:gd name="connsiteY29-34032" fmla="*/ 2092210 h 6858000"/>
              <a:gd name="connsiteX30-34033" fmla="*/ 5264303 w 6127519"/>
              <a:gd name="connsiteY30-34034" fmla="*/ 2225157 h 6858000"/>
              <a:gd name="connsiteX31-34035" fmla="*/ 5254949 w 6127519"/>
              <a:gd name="connsiteY31-34036" fmla="*/ 2236160 h 6858000"/>
              <a:gd name="connsiteX32-34037" fmla="*/ 5250104 w 6127519"/>
              <a:gd name="connsiteY32-34038" fmla="*/ 2249166 h 6858000"/>
              <a:gd name="connsiteX33-34039" fmla="*/ 5251214 w 6127519"/>
              <a:gd name="connsiteY33-34040" fmla="*/ 2250944 h 6858000"/>
              <a:gd name="connsiteX34-34041" fmla="*/ 5250644 w 6127519"/>
              <a:gd name="connsiteY34-34042" fmla="*/ 2266619 h 6858000"/>
              <a:gd name="connsiteX35-34043" fmla="*/ 5293877 w 6127519"/>
              <a:gd name="connsiteY35-34044" fmla="*/ 2368649 h 6858000"/>
              <a:gd name="connsiteX36-34045" fmla="*/ 5311338 w 6127519"/>
              <a:gd name="connsiteY36-34046" fmla="*/ 2404034 h 6858000"/>
              <a:gd name="connsiteX37-34047" fmla="*/ 5338366 w 6127519"/>
              <a:gd name="connsiteY37-34048" fmla="*/ 2465052 h 6858000"/>
              <a:gd name="connsiteX38-34049" fmla="*/ 5371263 w 6127519"/>
              <a:gd name="connsiteY38-34050" fmla="*/ 2586413 h 6858000"/>
              <a:gd name="connsiteX39-34051" fmla="*/ 5407503 w 6127519"/>
              <a:gd name="connsiteY39-34052" fmla="*/ 2786290 h 6858000"/>
              <a:gd name="connsiteX40-34053" fmla="*/ 5407356 w 6127519"/>
              <a:gd name="connsiteY40-34054" fmla="*/ 2787545 h 6858000"/>
              <a:gd name="connsiteX41-34055" fmla="*/ 5457023 w 6127519"/>
              <a:gd name="connsiteY41-34056" fmla="*/ 2858292 h 6858000"/>
              <a:gd name="connsiteX42-34057" fmla="*/ 5479298 w 6127519"/>
              <a:gd name="connsiteY42-34058" fmla="*/ 2947791 h 6858000"/>
              <a:gd name="connsiteX43-34059" fmla="*/ 5481770 w 6127519"/>
              <a:gd name="connsiteY43-34060" fmla="*/ 2951352 h 6858000"/>
              <a:gd name="connsiteX44-34061" fmla="*/ 5482415 w 6127519"/>
              <a:gd name="connsiteY44-34062" fmla="*/ 3004079 h 6858000"/>
              <a:gd name="connsiteX45-34063" fmla="*/ 5503944 w 6127519"/>
              <a:gd name="connsiteY45-34064" fmla="*/ 3123335 h 6858000"/>
              <a:gd name="connsiteX46-34065" fmla="*/ 5516007 w 6127519"/>
              <a:gd name="connsiteY46-34066" fmla="*/ 3258473 h 6858000"/>
              <a:gd name="connsiteX47-34067" fmla="*/ 5589758 w 6127519"/>
              <a:gd name="connsiteY47-34068" fmla="*/ 3453699 h 6858000"/>
              <a:gd name="connsiteX48-34069" fmla="*/ 5596144 w 6127519"/>
              <a:gd name="connsiteY48-34070" fmla="*/ 3534624 h 6858000"/>
              <a:gd name="connsiteX49-34071" fmla="*/ 5597750 w 6127519"/>
              <a:gd name="connsiteY49-34072" fmla="*/ 3534129 h 6858000"/>
              <a:gd name="connsiteX50-34073" fmla="*/ 5599700 w 6127519"/>
              <a:gd name="connsiteY50-34074" fmla="*/ 3547221 h 6858000"/>
              <a:gd name="connsiteX51-34075" fmla="*/ 5615031 w 6127519"/>
              <a:gd name="connsiteY51-34076" fmla="*/ 3557482 h 6858000"/>
              <a:gd name="connsiteX52-34077" fmla="*/ 5618377 w 6127519"/>
              <a:gd name="connsiteY52-34078" fmla="*/ 3588431 h 6858000"/>
              <a:gd name="connsiteX53-34079" fmla="*/ 5612155 w 6127519"/>
              <a:gd name="connsiteY53-34080" fmla="*/ 3589869 h 6858000"/>
              <a:gd name="connsiteX54-34081" fmla="*/ 5620843 w 6127519"/>
              <a:gd name="connsiteY54-34082" fmla="*/ 3606745 h 6858000"/>
              <a:gd name="connsiteX55-34083" fmla="*/ 5655472 w 6127519"/>
              <a:gd name="connsiteY55-34084" fmla="*/ 3678877 h 6858000"/>
              <a:gd name="connsiteX56-34085" fmla="*/ 5683015 w 6127519"/>
              <a:gd name="connsiteY56-34086" fmla="*/ 3762025 h 6858000"/>
              <a:gd name="connsiteX57-34087" fmla="*/ 5696643 w 6127519"/>
              <a:gd name="connsiteY57-34088" fmla="*/ 3773888 h 6858000"/>
              <a:gd name="connsiteX58-34089" fmla="*/ 5707995 w 6127519"/>
              <a:gd name="connsiteY58-34090" fmla="*/ 3781685 h 6858000"/>
              <a:gd name="connsiteX59-34091" fmla="*/ 5768491 w 6127519"/>
              <a:gd name="connsiteY59-34092" fmla="*/ 3914399 h 6858000"/>
              <a:gd name="connsiteX60-34093" fmla="*/ 5793123 w 6127519"/>
              <a:gd name="connsiteY60-34094" fmla="*/ 3969952 h 6858000"/>
              <a:gd name="connsiteX61-34095" fmla="*/ 5808321 w 6127519"/>
              <a:gd name="connsiteY61-34096" fmla="*/ 3988153 h 6858000"/>
              <a:gd name="connsiteX62-34097" fmla="*/ 5825621 w 6127519"/>
              <a:gd name="connsiteY62-34098" fmla="*/ 4015525 h 6858000"/>
              <a:gd name="connsiteX63-34099" fmla="*/ 5860672 w 6127519"/>
              <a:gd name="connsiteY63-34100" fmla="*/ 4061579 h 6858000"/>
              <a:gd name="connsiteX64-34101" fmla="*/ 5872173 w 6127519"/>
              <a:gd name="connsiteY64-34102" fmla="*/ 4088497 h 6858000"/>
              <a:gd name="connsiteX65-34103" fmla="*/ 5894095 w 6127519"/>
              <a:gd name="connsiteY65-34104" fmla="*/ 4128857 h 6858000"/>
              <a:gd name="connsiteX66-34105" fmla="*/ 5903513 w 6127519"/>
              <a:gd name="connsiteY66-34106" fmla="*/ 4187661 h 6858000"/>
              <a:gd name="connsiteX67-34107" fmla="*/ 5917114 w 6127519"/>
              <a:gd name="connsiteY67-34108" fmla="*/ 4213096 h 6858000"/>
              <a:gd name="connsiteX68-34109" fmla="*/ 5924233 w 6127519"/>
              <a:gd name="connsiteY68-34110" fmla="*/ 4242060 h 6858000"/>
              <a:gd name="connsiteX69-34111" fmla="*/ 5928910 w 6127519"/>
              <a:gd name="connsiteY69-34112" fmla="*/ 4300973 h 6858000"/>
              <a:gd name="connsiteX70-34113" fmla="*/ 5939320 w 6127519"/>
              <a:gd name="connsiteY70-34114" fmla="*/ 4340435 h 6858000"/>
              <a:gd name="connsiteX71-34115" fmla="*/ 5946705 w 6127519"/>
              <a:gd name="connsiteY71-34116" fmla="*/ 4428051 h 6858000"/>
              <a:gd name="connsiteX72-34117" fmla="*/ 5949261 w 6127519"/>
              <a:gd name="connsiteY72-34118" fmla="*/ 4449185 h 6858000"/>
              <a:gd name="connsiteX73-34119" fmla="*/ 5968960 w 6127519"/>
              <a:gd name="connsiteY73-34120" fmla="*/ 4482655 h 6858000"/>
              <a:gd name="connsiteX74-34121" fmla="*/ 5980106 w 6127519"/>
              <a:gd name="connsiteY74-34122" fmla="*/ 4585087 h 6858000"/>
              <a:gd name="connsiteX75-34123" fmla="*/ 5998138 w 6127519"/>
              <a:gd name="connsiteY75-34124" fmla="*/ 4697518 h 6858000"/>
              <a:gd name="connsiteX76-34125" fmla="*/ 6007819 w 6127519"/>
              <a:gd name="connsiteY76-34126" fmla="*/ 4858148 h 6858000"/>
              <a:gd name="connsiteX77-34127" fmla="*/ 6007749 w 6127519"/>
              <a:gd name="connsiteY77-34128" fmla="*/ 4964715 h 6858000"/>
              <a:gd name="connsiteX78-34129" fmla="*/ 6005269 w 6127519"/>
              <a:gd name="connsiteY78-34130" fmla="*/ 5150567 h 6858000"/>
              <a:gd name="connsiteX79-34131" fmla="*/ 6001127 w 6127519"/>
              <a:gd name="connsiteY79-34132" fmla="*/ 5164609 h 6858000"/>
              <a:gd name="connsiteX80-34133" fmla="*/ 5998514 w 6127519"/>
              <a:gd name="connsiteY80-34134" fmla="*/ 5189673 h 6858000"/>
              <a:gd name="connsiteX81-34135" fmla="*/ 6018409 w 6127519"/>
              <a:gd name="connsiteY81-34136" fmla="*/ 5227157 h 6858000"/>
              <a:gd name="connsiteX82-34137" fmla="*/ 6036748 w 6127519"/>
              <a:gd name="connsiteY82-34138" fmla="*/ 5322752 h 6858000"/>
              <a:gd name="connsiteX83-34139" fmla="*/ 6036943 w 6127519"/>
              <a:gd name="connsiteY83-34140" fmla="*/ 5329480 h 6858000"/>
              <a:gd name="connsiteX84-34141" fmla="*/ 6037677 w 6127519"/>
              <a:gd name="connsiteY84-34142" fmla="*/ 5354807 h 6858000"/>
              <a:gd name="connsiteX85-34143" fmla="*/ 6039728 w 6127519"/>
              <a:gd name="connsiteY85-34144" fmla="*/ 5359416 h 6858000"/>
              <a:gd name="connsiteX86-34145" fmla="*/ 6053435 w 6127519"/>
              <a:gd name="connsiteY86-34146" fmla="*/ 5387547 h 6858000"/>
              <a:gd name="connsiteX87-34147" fmla="*/ 6065933 w 6127519"/>
              <a:gd name="connsiteY87-34148" fmla="*/ 5443002 h 6858000"/>
              <a:gd name="connsiteX88-34149" fmla="*/ 6068640 w 6127519"/>
              <a:gd name="connsiteY88-34150" fmla="*/ 5474503 h 6858000"/>
              <a:gd name="connsiteX89-34151" fmla="*/ 6080922 w 6127519"/>
              <a:gd name="connsiteY89-34152" fmla="*/ 5561070 h 6858000"/>
              <a:gd name="connsiteX90-34153" fmla="*/ 6096949 w 6127519"/>
              <a:gd name="connsiteY90-34154" fmla="*/ 5648179 h 6858000"/>
              <a:gd name="connsiteX91-34155" fmla="*/ 6125703 w 6127519"/>
              <a:gd name="connsiteY91-34156" fmla="*/ 5692894 h 6858000"/>
              <a:gd name="connsiteX92-34157" fmla="*/ 6121353 w 6127519"/>
              <a:gd name="connsiteY92-34158" fmla="*/ 5721725 h 6858000"/>
              <a:gd name="connsiteX93-34159" fmla="*/ 6121607 w 6127519"/>
              <a:gd name="connsiteY93-34160" fmla="*/ 5721959 h 6858000"/>
              <a:gd name="connsiteX94-34161" fmla="*/ 6127024 w 6127519"/>
              <a:gd name="connsiteY94-34162" fmla="*/ 5786902 h 6858000"/>
              <a:gd name="connsiteX95-34163" fmla="*/ 6127519 w 6127519"/>
              <a:gd name="connsiteY95-34164" fmla="*/ 5865775 h 6858000"/>
              <a:gd name="connsiteX96-34165" fmla="*/ 6119217 w 6127519"/>
              <a:gd name="connsiteY96-34166" fmla="*/ 5888542 h 6858000"/>
              <a:gd name="connsiteX97-34167" fmla="*/ 6102493 w 6127519"/>
              <a:gd name="connsiteY97-34168" fmla="*/ 5928602 h 6858000"/>
              <a:gd name="connsiteX98-34169" fmla="*/ 6056863 w 6127519"/>
              <a:gd name="connsiteY98-34170" fmla="*/ 6000643 h 6858000"/>
              <a:gd name="connsiteX99-34171" fmla="*/ 6045436 w 6127519"/>
              <a:gd name="connsiteY99-34172" fmla="*/ 6124480 h 6858000"/>
              <a:gd name="connsiteX100-34173" fmla="*/ 6030489 w 6127519"/>
              <a:gd name="connsiteY100-34174" fmla="*/ 6317666 h 6858000"/>
              <a:gd name="connsiteX101-34175" fmla="*/ 6007492 w 6127519"/>
              <a:gd name="connsiteY101-34176" fmla="*/ 6440818 h 6858000"/>
              <a:gd name="connsiteX102-34177" fmla="*/ 6009467 w 6127519"/>
              <a:gd name="connsiteY102-34178" fmla="*/ 6487076 h 6858000"/>
              <a:gd name="connsiteX103-34179" fmla="*/ 5995064 w 6127519"/>
              <a:gd name="connsiteY103-34180" fmla="*/ 6540791 h 6858000"/>
              <a:gd name="connsiteX104-34181" fmla="*/ 6004510 w 6127519"/>
              <a:gd name="connsiteY104-34182" fmla="*/ 6599256 h 6858000"/>
              <a:gd name="connsiteX105-34183" fmla="*/ 5986207 w 6127519"/>
              <a:gd name="connsiteY105-34184" fmla="*/ 6695855 h 6858000"/>
              <a:gd name="connsiteX106-34185" fmla="*/ 5979428 w 6127519"/>
              <a:gd name="connsiteY106-34186" fmla="*/ 6754678 h 6858000"/>
              <a:gd name="connsiteX107-34187" fmla="*/ 5983398 w 6127519"/>
              <a:gd name="connsiteY107-34188" fmla="*/ 6778641 h 6858000"/>
              <a:gd name="connsiteX108-34189" fmla="*/ 5984543 w 6127519"/>
              <a:gd name="connsiteY108-34190" fmla="*/ 6811016 h 6858000"/>
              <a:gd name="connsiteX109-34191" fmla="*/ 5979671 w 6127519"/>
              <a:gd name="connsiteY109-34192" fmla="*/ 6858000 h 6858000"/>
              <a:gd name="connsiteX110-34193" fmla="*/ 0 w 6127519"/>
              <a:gd name="connsiteY110-34194" fmla="*/ 6858000 h 6858000"/>
              <a:gd name="connsiteX111-34195" fmla="*/ 0 w 6127519"/>
              <a:gd name="connsiteY111-34196" fmla="*/ 0 h 6858000"/>
              <a:gd name="connsiteX0-34197" fmla="*/ 0 w 6127519"/>
              <a:gd name="connsiteY0-34198" fmla="*/ 0 h 6858000"/>
              <a:gd name="connsiteX1-34199" fmla="*/ 4965888 w 6127519"/>
              <a:gd name="connsiteY1-34200" fmla="*/ 0 h 6858000"/>
              <a:gd name="connsiteX2-34201" fmla="*/ 4967767 w 6127519"/>
              <a:gd name="connsiteY2-34202" fmla="*/ 7930 h 6858000"/>
              <a:gd name="connsiteX3-34203" fmla="*/ 4979444 w 6127519"/>
              <a:gd name="connsiteY3-34204" fmla="*/ 43921 h 6858000"/>
              <a:gd name="connsiteX4-34205" fmla="*/ 5021173 w 6127519"/>
              <a:gd name="connsiteY4-34206" fmla="*/ 123738 h 6858000"/>
              <a:gd name="connsiteX5-34207" fmla="*/ 5075458 w 6127519"/>
              <a:gd name="connsiteY5-34208" fmla="*/ 264355 h 6858000"/>
              <a:gd name="connsiteX6-34209" fmla="*/ 5081175 w 6127519"/>
              <a:gd name="connsiteY6-34210" fmla="*/ 277448 h 6858000"/>
              <a:gd name="connsiteX7-34211" fmla="*/ 5097011 w 6127519"/>
              <a:gd name="connsiteY7-34212" fmla="*/ 355616 h 6858000"/>
              <a:gd name="connsiteX8-34213" fmla="*/ 5130982 w 6127519"/>
              <a:gd name="connsiteY8-34214" fmla="*/ 412030 h 6858000"/>
              <a:gd name="connsiteX9-34215" fmla="*/ 5153000 w 6127519"/>
              <a:gd name="connsiteY9-34216" fmla="*/ 507134 h 6858000"/>
              <a:gd name="connsiteX10-34217" fmla="*/ 5171282 w 6127519"/>
              <a:gd name="connsiteY10-34218" fmla="*/ 602071 h 6858000"/>
              <a:gd name="connsiteX11-34219" fmla="*/ 5176196 w 6127519"/>
              <a:gd name="connsiteY11-34220" fmla="*/ 636822 h 6858000"/>
              <a:gd name="connsiteX12-34221" fmla="*/ 5189051 w 6127519"/>
              <a:gd name="connsiteY12-34222" fmla="*/ 782518 h 6858000"/>
              <a:gd name="connsiteX13-34223" fmla="*/ 5210428 w 6127519"/>
              <a:gd name="connsiteY13-34224" fmla="*/ 815772 h 6858000"/>
              <a:gd name="connsiteX14-34225" fmla="*/ 5221088 w 6127519"/>
              <a:gd name="connsiteY14-34226" fmla="*/ 860193 h 6858000"/>
              <a:gd name="connsiteX15-34227" fmla="*/ 5230806 w 6127519"/>
              <a:gd name="connsiteY15-34228" fmla="*/ 961354 h 6858000"/>
              <a:gd name="connsiteX16-34229" fmla="*/ 5201018 w 6127519"/>
              <a:gd name="connsiteY16-34230" fmla="*/ 1095027 h 6858000"/>
              <a:gd name="connsiteX17-34231" fmla="*/ 5202153 w 6127519"/>
              <a:gd name="connsiteY17-34232" fmla="*/ 1133224 h 6858000"/>
              <a:gd name="connsiteX18-34233" fmla="*/ 5207370 w 6127519"/>
              <a:gd name="connsiteY18-34234" fmla="*/ 1138097 h 6858000"/>
              <a:gd name="connsiteX19-34235" fmla="*/ 5189234 w 6127519"/>
              <a:gd name="connsiteY19-34236" fmla="*/ 1193495 h 6858000"/>
              <a:gd name="connsiteX20-34237" fmla="*/ 5202769 w 6127519"/>
              <a:gd name="connsiteY20-34238" fmla="*/ 1269450 h 6858000"/>
              <a:gd name="connsiteX21-34239" fmla="*/ 5225968 w 6127519"/>
              <a:gd name="connsiteY21-34240" fmla="*/ 1357994 h 6858000"/>
              <a:gd name="connsiteX22-34241" fmla="*/ 5233819 w 6127519"/>
              <a:gd name="connsiteY22-34242" fmla="*/ 1380922 h 6858000"/>
              <a:gd name="connsiteX23-34243" fmla="*/ 5237226 w 6127519"/>
              <a:gd name="connsiteY23-34244" fmla="*/ 1441327 h 6858000"/>
              <a:gd name="connsiteX24-34245" fmla="*/ 5255653 w 6127519"/>
              <a:gd name="connsiteY24-34246" fmla="*/ 1524712 h 6858000"/>
              <a:gd name="connsiteX25-34247" fmla="*/ 5263491 w 6127519"/>
              <a:gd name="connsiteY25-34248" fmla="*/ 1642938 h 6858000"/>
              <a:gd name="connsiteX26-34249" fmla="*/ 5261314 w 6127519"/>
              <a:gd name="connsiteY26-34250" fmla="*/ 1689177 h 6858000"/>
              <a:gd name="connsiteX27-34251" fmla="*/ 5259788 w 6127519"/>
              <a:gd name="connsiteY27-34252" fmla="*/ 1768516 h 6858000"/>
              <a:gd name="connsiteX28-34253" fmla="*/ 5255696 w 6127519"/>
              <a:gd name="connsiteY28-34254" fmla="*/ 1953770 h 6858000"/>
              <a:gd name="connsiteX29-34255" fmla="*/ 5252592 w 6127519"/>
              <a:gd name="connsiteY29-34256" fmla="*/ 2092210 h 6858000"/>
              <a:gd name="connsiteX30-34257" fmla="*/ 5264303 w 6127519"/>
              <a:gd name="connsiteY30-34258" fmla="*/ 2225157 h 6858000"/>
              <a:gd name="connsiteX31-34259" fmla="*/ 5254949 w 6127519"/>
              <a:gd name="connsiteY31-34260" fmla="*/ 2236160 h 6858000"/>
              <a:gd name="connsiteX32-34261" fmla="*/ 5250104 w 6127519"/>
              <a:gd name="connsiteY32-34262" fmla="*/ 2249166 h 6858000"/>
              <a:gd name="connsiteX33-34263" fmla="*/ 5251214 w 6127519"/>
              <a:gd name="connsiteY33-34264" fmla="*/ 2250944 h 6858000"/>
              <a:gd name="connsiteX34-34265" fmla="*/ 5250644 w 6127519"/>
              <a:gd name="connsiteY34-34266" fmla="*/ 2266619 h 6858000"/>
              <a:gd name="connsiteX35-34267" fmla="*/ 5293877 w 6127519"/>
              <a:gd name="connsiteY35-34268" fmla="*/ 2368649 h 6858000"/>
              <a:gd name="connsiteX36-34269" fmla="*/ 5311338 w 6127519"/>
              <a:gd name="connsiteY36-34270" fmla="*/ 2404034 h 6858000"/>
              <a:gd name="connsiteX37-34271" fmla="*/ 5338366 w 6127519"/>
              <a:gd name="connsiteY37-34272" fmla="*/ 2465052 h 6858000"/>
              <a:gd name="connsiteX38-34273" fmla="*/ 5371263 w 6127519"/>
              <a:gd name="connsiteY38-34274" fmla="*/ 2586413 h 6858000"/>
              <a:gd name="connsiteX39-34275" fmla="*/ 5407503 w 6127519"/>
              <a:gd name="connsiteY39-34276" fmla="*/ 2786290 h 6858000"/>
              <a:gd name="connsiteX40-34277" fmla="*/ 5407356 w 6127519"/>
              <a:gd name="connsiteY40-34278" fmla="*/ 2787545 h 6858000"/>
              <a:gd name="connsiteX41-34279" fmla="*/ 5457023 w 6127519"/>
              <a:gd name="connsiteY41-34280" fmla="*/ 2858292 h 6858000"/>
              <a:gd name="connsiteX42-34281" fmla="*/ 5479298 w 6127519"/>
              <a:gd name="connsiteY42-34282" fmla="*/ 2947791 h 6858000"/>
              <a:gd name="connsiteX43-34283" fmla="*/ 5481770 w 6127519"/>
              <a:gd name="connsiteY43-34284" fmla="*/ 2951352 h 6858000"/>
              <a:gd name="connsiteX44-34285" fmla="*/ 5482415 w 6127519"/>
              <a:gd name="connsiteY44-34286" fmla="*/ 3004079 h 6858000"/>
              <a:gd name="connsiteX45-34287" fmla="*/ 5503944 w 6127519"/>
              <a:gd name="connsiteY45-34288" fmla="*/ 3123335 h 6858000"/>
              <a:gd name="connsiteX46-34289" fmla="*/ 5516007 w 6127519"/>
              <a:gd name="connsiteY46-34290" fmla="*/ 3258473 h 6858000"/>
              <a:gd name="connsiteX47-34291" fmla="*/ 5589758 w 6127519"/>
              <a:gd name="connsiteY47-34292" fmla="*/ 3453699 h 6858000"/>
              <a:gd name="connsiteX48-34293" fmla="*/ 5596144 w 6127519"/>
              <a:gd name="connsiteY48-34294" fmla="*/ 3534624 h 6858000"/>
              <a:gd name="connsiteX49-34295" fmla="*/ 5597750 w 6127519"/>
              <a:gd name="connsiteY49-34296" fmla="*/ 3534129 h 6858000"/>
              <a:gd name="connsiteX50-34297" fmla="*/ 5599700 w 6127519"/>
              <a:gd name="connsiteY50-34298" fmla="*/ 3547221 h 6858000"/>
              <a:gd name="connsiteX51-34299" fmla="*/ 5615031 w 6127519"/>
              <a:gd name="connsiteY51-34300" fmla="*/ 3557482 h 6858000"/>
              <a:gd name="connsiteX52-34301" fmla="*/ 5618377 w 6127519"/>
              <a:gd name="connsiteY52-34302" fmla="*/ 3588431 h 6858000"/>
              <a:gd name="connsiteX53-34303" fmla="*/ 5612155 w 6127519"/>
              <a:gd name="connsiteY53-34304" fmla="*/ 3589869 h 6858000"/>
              <a:gd name="connsiteX54-34305" fmla="*/ 5620843 w 6127519"/>
              <a:gd name="connsiteY54-34306" fmla="*/ 3606745 h 6858000"/>
              <a:gd name="connsiteX55-34307" fmla="*/ 5655472 w 6127519"/>
              <a:gd name="connsiteY55-34308" fmla="*/ 3678877 h 6858000"/>
              <a:gd name="connsiteX56-34309" fmla="*/ 5683015 w 6127519"/>
              <a:gd name="connsiteY56-34310" fmla="*/ 3762025 h 6858000"/>
              <a:gd name="connsiteX57-34311" fmla="*/ 5696643 w 6127519"/>
              <a:gd name="connsiteY57-34312" fmla="*/ 3773888 h 6858000"/>
              <a:gd name="connsiteX58-34313" fmla="*/ 5707995 w 6127519"/>
              <a:gd name="connsiteY58-34314" fmla="*/ 3781685 h 6858000"/>
              <a:gd name="connsiteX59-34315" fmla="*/ 5768491 w 6127519"/>
              <a:gd name="connsiteY59-34316" fmla="*/ 3914399 h 6858000"/>
              <a:gd name="connsiteX60-34317" fmla="*/ 5793123 w 6127519"/>
              <a:gd name="connsiteY60-34318" fmla="*/ 3969952 h 6858000"/>
              <a:gd name="connsiteX61-34319" fmla="*/ 5808321 w 6127519"/>
              <a:gd name="connsiteY61-34320" fmla="*/ 3988153 h 6858000"/>
              <a:gd name="connsiteX62-34321" fmla="*/ 5825621 w 6127519"/>
              <a:gd name="connsiteY62-34322" fmla="*/ 4015525 h 6858000"/>
              <a:gd name="connsiteX63-34323" fmla="*/ 5860672 w 6127519"/>
              <a:gd name="connsiteY63-34324" fmla="*/ 4061579 h 6858000"/>
              <a:gd name="connsiteX64-34325" fmla="*/ 5872173 w 6127519"/>
              <a:gd name="connsiteY64-34326" fmla="*/ 4088497 h 6858000"/>
              <a:gd name="connsiteX65-34327" fmla="*/ 5894095 w 6127519"/>
              <a:gd name="connsiteY65-34328" fmla="*/ 4128857 h 6858000"/>
              <a:gd name="connsiteX66-34329" fmla="*/ 5903513 w 6127519"/>
              <a:gd name="connsiteY66-34330" fmla="*/ 4187661 h 6858000"/>
              <a:gd name="connsiteX67-34331" fmla="*/ 5917114 w 6127519"/>
              <a:gd name="connsiteY67-34332" fmla="*/ 4213096 h 6858000"/>
              <a:gd name="connsiteX68-34333" fmla="*/ 5924233 w 6127519"/>
              <a:gd name="connsiteY68-34334" fmla="*/ 4242060 h 6858000"/>
              <a:gd name="connsiteX69-34335" fmla="*/ 5928910 w 6127519"/>
              <a:gd name="connsiteY69-34336" fmla="*/ 4300973 h 6858000"/>
              <a:gd name="connsiteX70-34337" fmla="*/ 5939320 w 6127519"/>
              <a:gd name="connsiteY70-34338" fmla="*/ 4340435 h 6858000"/>
              <a:gd name="connsiteX71-34339" fmla="*/ 5946705 w 6127519"/>
              <a:gd name="connsiteY71-34340" fmla="*/ 4428051 h 6858000"/>
              <a:gd name="connsiteX72-34341" fmla="*/ 5949261 w 6127519"/>
              <a:gd name="connsiteY72-34342" fmla="*/ 4449185 h 6858000"/>
              <a:gd name="connsiteX73-34343" fmla="*/ 5968960 w 6127519"/>
              <a:gd name="connsiteY73-34344" fmla="*/ 4482655 h 6858000"/>
              <a:gd name="connsiteX74-34345" fmla="*/ 5980106 w 6127519"/>
              <a:gd name="connsiteY74-34346" fmla="*/ 4585087 h 6858000"/>
              <a:gd name="connsiteX75-34347" fmla="*/ 5998138 w 6127519"/>
              <a:gd name="connsiteY75-34348" fmla="*/ 4697518 h 6858000"/>
              <a:gd name="connsiteX76-34349" fmla="*/ 6007819 w 6127519"/>
              <a:gd name="connsiteY76-34350" fmla="*/ 4858148 h 6858000"/>
              <a:gd name="connsiteX77-34351" fmla="*/ 6007749 w 6127519"/>
              <a:gd name="connsiteY77-34352" fmla="*/ 4964715 h 6858000"/>
              <a:gd name="connsiteX78-34353" fmla="*/ 6005269 w 6127519"/>
              <a:gd name="connsiteY78-34354" fmla="*/ 5150567 h 6858000"/>
              <a:gd name="connsiteX79-34355" fmla="*/ 6001127 w 6127519"/>
              <a:gd name="connsiteY79-34356" fmla="*/ 5164609 h 6858000"/>
              <a:gd name="connsiteX80-34357" fmla="*/ 5998514 w 6127519"/>
              <a:gd name="connsiteY80-34358" fmla="*/ 5189673 h 6858000"/>
              <a:gd name="connsiteX81-34359" fmla="*/ 6018409 w 6127519"/>
              <a:gd name="connsiteY81-34360" fmla="*/ 5227157 h 6858000"/>
              <a:gd name="connsiteX82-34361" fmla="*/ 6036748 w 6127519"/>
              <a:gd name="connsiteY82-34362" fmla="*/ 5322752 h 6858000"/>
              <a:gd name="connsiteX83-34363" fmla="*/ 6036943 w 6127519"/>
              <a:gd name="connsiteY83-34364" fmla="*/ 5329480 h 6858000"/>
              <a:gd name="connsiteX84-34365" fmla="*/ 6037677 w 6127519"/>
              <a:gd name="connsiteY84-34366" fmla="*/ 5354807 h 6858000"/>
              <a:gd name="connsiteX85-34367" fmla="*/ 6039728 w 6127519"/>
              <a:gd name="connsiteY85-34368" fmla="*/ 5359416 h 6858000"/>
              <a:gd name="connsiteX86-34369" fmla="*/ 6053435 w 6127519"/>
              <a:gd name="connsiteY86-34370" fmla="*/ 5387547 h 6858000"/>
              <a:gd name="connsiteX87-34371" fmla="*/ 6065933 w 6127519"/>
              <a:gd name="connsiteY87-34372" fmla="*/ 5443002 h 6858000"/>
              <a:gd name="connsiteX88-34373" fmla="*/ 6068640 w 6127519"/>
              <a:gd name="connsiteY88-34374" fmla="*/ 5474503 h 6858000"/>
              <a:gd name="connsiteX89-34375" fmla="*/ 6080922 w 6127519"/>
              <a:gd name="connsiteY89-34376" fmla="*/ 5561070 h 6858000"/>
              <a:gd name="connsiteX90-34377" fmla="*/ 6096949 w 6127519"/>
              <a:gd name="connsiteY90-34378" fmla="*/ 5648179 h 6858000"/>
              <a:gd name="connsiteX91-34379" fmla="*/ 6125703 w 6127519"/>
              <a:gd name="connsiteY91-34380" fmla="*/ 5692894 h 6858000"/>
              <a:gd name="connsiteX92-34381" fmla="*/ 6121353 w 6127519"/>
              <a:gd name="connsiteY92-34382" fmla="*/ 5721725 h 6858000"/>
              <a:gd name="connsiteX93-34383" fmla="*/ 6121607 w 6127519"/>
              <a:gd name="connsiteY93-34384" fmla="*/ 5721959 h 6858000"/>
              <a:gd name="connsiteX94-34385" fmla="*/ 6127024 w 6127519"/>
              <a:gd name="connsiteY94-34386" fmla="*/ 5786902 h 6858000"/>
              <a:gd name="connsiteX95-34387" fmla="*/ 6127519 w 6127519"/>
              <a:gd name="connsiteY95-34388" fmla="*/ 5865775 h 6858000"/>
              <a:gd name="connsiteX96-34389" fmla="*/ 6119217 w 6127519"/>
              <a:gd name="connsiteY96-34390" fmla="*/ 5888542 h 6858000"/>
              <a:gd name="connsiteX97-34391" fmla="*/ 6102493 w 6127519"/>
              <a:gd name="connsiteY97-34392" fmla="*/ 5928602 h 6858000"/>
              <a:gd name="connsiteX98-34393" fmla="*/ 6056863 w 6127519"/>
              <a:gd name="connsiteY98-34394" fmla="*/ 6000643 h 6858000"/>
              <a:gd name="connsiteX99-34395" fmla="*/ 6045436 w 6127519"/>
              <a:gd name="connsiteY99-34396" fmla="*/ 6124480 h 6858000"/>
              <a:gd name="connsiteX100-34397" fmla="*/ 6030489 w 6127519"/>
              <a:gd name="connsiteY100-34398" fmla="*/ 6317666 h 6858000"/>
              <a:gd name="connsiteX101-34399" fmla="*/ 6007492 w 6127519"/>
              <a:gd name="connsiteY101-34400" fmla="*/ 6440818 h 6858000"/>
              <a:gd name="connsiteX102-34401" fmla="*/ 6009467 w 6127519"/>
              <a:gd name="connsiteY102-34402" fmla="*/ 6487076 h 6858000"/>
              <a:gd name="connsiteX103-34403" fmla="*/ 5995064 w 6127519"/>
              <a:gd name="connsiteY103-34404" fmla="*/ 6540791 h 6858000"/>
              <a:gd name="connsiteX104-34405" fmla="*/ 6004510 w 6127519"/>
              <a:gd name="connsiteY104-34406" fmla="*/ 6599256 h 6858000"/>
              <a:gd name="connsiteX105-34407" fmla="*/ 5986207 w 6127519"/>
              <a:gd name="connsiteY105-34408" fmla="*/ 6695855 h 6858000"/>
              <a:gd name="connsiteX106-34409" fmla="*/ 5979428 w 6127519"/>
              <a:gd name="connsiteY106-34410" fmla="*/ 6754678 h 6858000"/>
              <a:gd name="connsiteX107-34411" fmla="*/ 5983398 w 6127519"/>
              <a:gd name="connsiteY107-34412" fmla="*/ 6778641 h 6858000"/>
              <a:gd name="connsiteX108-34413" fmla="*/ 5984543 w 6127519"/>
              <a:gd name="connsiteY108-34414" fmla="*/ 6811016 h 6858000"/>
              <a:gd name="connsiteX109-34415" fmla="*/ 5979671 w 6127519"/>
              <a:gd name="connsiteY109-34416" fmla="*/ 6858000 h 6858000"/>
              <a:gd name="connsiteX110-34417" fmla="*/ 0 w 6127519"/>
              <a:gd name="connsiteY110-34418" fmla="*/ 6858000 h 6858000"/>
              <a:gd name="connsiteX111-34419" fmla="*/ 0 w 6127519"/>
              <a:gd name="connsiteY111-34420" fmla="*/ 0 h 6858000"/>
              <a:gd name="connsiteX0-34421" fmla="*/ 0 w 6127519"/>
              <a:gd name="connsiteY0-34422" fmla="*/ 0 h 6858000"/>
              <a:gd name="connsiteX1-34423" fmla="*/ 4965888 w 6127519"/>
              <a:gd name="connsiteY1-34424" fmla="*/ 0 h 6858000"/>
              <a:gd name="connsiteX2-34425" fmla="*/ 4967767 w 6127519"/>
              <a:gd name="connsiteY2-34426" fmla="*/ 7930 h 6858000"/>
              <a:gd name="connsiteX3-34427" fmla="*/ 4979444 w 6127519"/>
              <a:gd name="connsiteY3-34428" fmla="*/ 43921 h 6858000"/>
              <a:gd name="connsiteX4-34429" fmla="*/ 5021173 w 6127519"/>
              <a:gd name="connsiteY4-34430" fmla="*/ 123738 h 6858000"/>
              <a:gd name="connsiteX5-34431" fmla="*/ 5075458 w 6127519"/>
              <a:gd name="connsiteY5-34432" fmla="*/ 264355 h 6858000"/>
              <a:gd name="connsiteX6-34433" fmla="*/ 5081175 w 6127519"/>
              <a:gd name="connsiteY6-34434" fmla="*/ 277448 h 6858000"/>
              <a:gd name="connsiteX7-34435" fmla="*/ 5097011 w 6127519"/>
              <a:gd name="connsiteY7-34436" fmla="*/ 355616 h 6858000"/>
              <a:gd name="connsiteX8-34437" fmla="*/ 5130982 w 6127519"/>
              <a:gd name="connsiteY8-34438" fmla="*/ 412030 h 6858000"/>
              <a:gd name="connsiteX9-34439" fmla="*/ 5153000 w 6127519"/>
              <a:gd name="connsiteY9-34440" fmla="*/ 507134 h 6858000"/>
              <a:gd name="connsiteX10-34441" fmla="*/ 5171282 w 6127519"/>
              <a:gd name="connsiteY10-34442" fmla="*/ 602071 h 6858000"/>
              <a:gd name="connsiteX11-34443" fmla="*/ 5176196 w 6127519"/>
              <a:gd name="connsiteY11-34444" fmla="*/ 636822 h 6858000"/>
              <a:gd name="connsiteX12-34445" fmla="*/ 5189051 w 6127519"/>
              <a:gd name="connsiteY12-34446" fmla="*/ 782518 h 6858000"/>
              <a:gd name="connsiteX13-34447" fmla="*/ 5210428 w 6127519"/>
              <a:gd name="connsiteY13-34448" fmla="*/ 815772 h 6858000"/>
              <a:gd name="connsiteX14-34449" fmla="*/ 5221088 w 6127519"/>
              <a:gd name="connsiteY14-34450" fmla="*/ 860193 h 6858000"/>
              <a:gd name="connsiteX15-34451" fmla="*/ 5230806 w 6127519"/>
              <a:gd name="connsiteY15-34452" fmla="*/ 961354 h 6858000"/>
              <a:gd name="connsiteX16-34453" fmla="*/ 5201018 w 6127519"/>
              <a:gd name="connsiteY16-34454" fmla="*/ 1095027 h 6858000"/>
              <a:gd name="connsiteX17-34455" fmla="*/ 5202153 w 6127519"/>
              <a:gd name="connsiteY17-34456" fmla="*/ 1133224 h 6858000"/>
              <a:gd name="connsiteX18-34457" fmla="*/ 5207370 w 6127519"/>
              <a:gd name="connsiteY18-34458" fmla="*/ 1138097 h 6858000"/>
              <a:gd name="connsiteX19-34459" fmla="*/ 5189234 w 6127519"/>
              <a:gd name="connsiteY19-34460" fmla="*/ 1193495 h 6858000"/>
              <a:gd name="connsiteX20-34461" fmla="*/ 5202769 w 6127519"/>
              <a:gd name="connsiteY20-34462" fmla="*/ 1269450 h 6858000"/>
              <a:gd name="connsiteX21-34463" fmla="*/ 5225968 w 6127519"/>
              <a:gd name="connsiteY21-34464" fmla="*/ 1357994 h 6858000"/>
              <a:gd name="connsiteX22-34465" fmla="*/ 5233819 w 6127519"/>
              <a:gd name="connsiteY22-34466" fmla="*/ 1380922 h 6858000"/>
              <a:gd name="connsiteX23-34467" fmla="*/ 5237226 w 6127519"/>
              <a:gd name="connsiteY23-34468" fmla="*/ 1441327 h 6858000"/>
              <a:gd name="connsiteX24-34469" fmla="*/ 5255653 w 6127519"/>
              <a:gd name="connsiteY24-34470" fmla="*/ 1524712 h 6858000"/>
              <a:gd name="connsiteX25-34471" fmla="*/ 5263491 w 6127519"/>
              <a:gd name="connsiteY25-34472" fmla="*/ 1642938 h 6858000"/>
              <a:gd name="connsiteX26-34473" fmla="*/ 5261314 w 6127519"/>
              <a:gd name="connsiteY26-34474" fmla="*/ 1689177 h 6858000"/>
              <a:gd name="connsiteX27-34475" fmla="*/ 5259788 w 6127519"/>
              <a:gd name="connsiteY27-34476" fmla="*/ 1768516 h 6858000"/>
              <a:gd name="connsiteX28-34477" fmla="*/ 5255696 w 6127519"/>
              <a:gd name="connsiteY28-34478" fmla="*/ 1953770 h 6858000"/>
              <a:gd name="connsiteX29-34479" fmla="*/ 5252592 w 6127519"/>
              <a:gd name="connsiteY29-34480" fmla="*/ 2092210 h 6858000"/>
              <a:gd name="connsiteX30-34481" fmla="*/ 5264303 w 6127519"/>
              <a:gd name="connsiteY30-34482" fmla="*/ 2225157 h 6858000"/>
              <a:gd name="connsiteX31-34483" fmla="*/ 5250104 w 6127519"/>
              <a:gd name="connsiteY31-34484" fmla="*/ 2249166 h 6858000"/>
              <a:gd name="connsiteX32-34485" fmla="*/ 5251214 w 6127519"/>
              <a:gd name="connsiteY32-34486" fmla="*/ 2250944 h 6858000"/>
              <a:gd name="connsiteX33-34487" fmla="*/ 5250644 w 6127519"/>
              <a:gd name="connsiteY33-34488" fmla="*/ 2266619 h 6858000"/>
              <a:gd name="connsiteX34-34489" fmla="*/ 5293877 w 6127519"/>
              <a:gd name="connsiteY34-34490" fmla="*/ 2368649 h 6858000"/>
              <a:gd name="connsiteX35-34491" fmla="*/ 5311338 w 6127519"/>
              <a:gd name="connsiteY35-34492" fmla="*/ 2404034 h 6858000"/>
              <a:gd name="connsiteX36-34493" fmla="*/ 5338366 w 6127519"/>
              <a:gd name="connsiteY36-34494" fmla="*/ 2465052 h 6858000"/>
              <a:gd name="connsiteX37-34495" fmla="*/ 5371263 w 6127519"/>
              <a:gd name="connsiteY37-34496" fmla="*/ 2586413 h 6858000"/>
              <a:gd name="connsiteX38-34497" fmla="*/ 5407503 w 6127519"/>
              <a:gd name="connsiteY38-34498" fmla="*/ 2786290 h 6858000"/>
              <a:gd name="connsiteX39-34499" fmla="*/ 5407356 w 6127519"/>
              <a:gd name="connsiteY39-34500" fmla="*/ 2787545 h 6858000"/>
              <a:gd name="connsiteX40-34501" fmla="*/ 5457023 w 6127519"/>
              <a:gd name="connsiteY40-34502" fmla="*/ 2858292 h 6858000"/>
              <a:gd name="connsiteX41-34503" fmla="*/ 5479298 w 6127519"/>
              <a:gd name="connsiteY41-34504" fmla="*/ 2947791 h 6858000"/>
              <a:gd name="connsiteX42-34505" fmla="*/ 5481770 w 6127519"/>
              <a:gd name="connsiteY42-34506" fmla="*/ 2951352 h 6858000"/>
              <a:gd name="connsiteX43-34507" fmla="*/ 5482415 w 6127519"/>
              <a:gd name="connsiteY43-34508" fmla="*/ 3004079 h 6858000"/>
              <a:gd name="connsiteX44-34509" fmla="*/ 5503944 w 6127519"/>
              <a:gd name="connsiteY44-34510" fmla="*/ 3123335 h 6858000"/>
              <a:gd name="connsiteX45-34511" fmla="*/ 5516007 w 6127519"/>
              <a:gd name="connsiteY45-34512" fmla="*/ 3258473 h 6858000"/>
              <a:gd name="connsiteX46-34513" fmla="*/ 5589758 w 6127519"/>
              <a:gd name="connsiteY46-34514" fmla="*/ 3453699 h 6858000"/>
              <a:gd name="connsiteX47-34515" fmla="*/ 5596144 w 6127519"/>
              <a:gd name="connsiteY47-34516" fmla="*/ 3534624 h 6858000"/>
              <a:gd name="connsiteX48-34517" fmla="*/ 5597750 w 6127519"/>
              <a:gd name="connsiteY48-34518" fmla="*/ 3534129 h 6858000"/>
              <a:gd name="connsiteX49-34519" fmla="*/ 5599700 w 6127519"/>
              <a:gd name="connsiteY49-34520" fmla="*/ 3547221 h 6858000"/>
              <a:gd name="connsiteX50-34521" fmla="*/ 5615031 w 6127519"/>
              <a:gd name="connsiteY50-34522" fmla="*/ 3557482 h 6858000"/>
              <a:gd name="connsiteX51-34523" fmla="*/ 5618377 w 6127519"/>
              <a:gd name="connsiteY51-34524" fmla="*/ 3588431 h 6858000"/>
              <a:gd name="connsiteX52-34525" fmla="*/ 5612155 w 6127519"/>
              <a:gd name="connsiteY52-34526" fmla="*/ 3589869 h 6858000"/>
              <a:gd name="connsiteX53-34527" fmla="*/ 5620843 w 6127519"/>
              <a:gd name="connsiteY53-34528" fmla="*/ 3606745 h 6858000"/>
              <a:gd name="connsiteX54-34529" fmla="*/ 5655472 w 6127519"/>
              <a:gd name="connsiteY54-34530" fmla="*/ 3678877 h 6858000"/>
              <a:gd name="connsiteX55-34531" fmla="*/ 5683015 w 6127519"/>
              <a:gd name="connsiteY55-34532" fmla="*/ 3762025 h 6858000"/>
              <a:gd name="connsiteX56-34533" fmla="*/ 5696643 w 6127519"/>
              <a:gd name="connsiteY56-34534" fmla="*/ 3773888 h 6858000"/>
              <a:gd name="connsiteX57-34535" fmla="*/ 5707995 w 6127519"/>
              <a:gd name="connsiteY57-34536" fmla="*/ 3781685 h 6858000"/>
              <a:gd name="connsiteX58-34537" fmla="*/ 5768491 w 6127519"/>
              <a:gd name="connsiteY58-34538" fmla="*/ 3914399 h 6858000"/>
              <a:gd name="connsiteX59-34539" fmla="*/ 5793123 w 6127519"/>
              <a:gd name="connsiteY59-34540" fmla="*/ 3969952 h 6858000"/>
              <a:gd name="connsiteX60-34541" fmla="*/ 5808321 w 6127519"/>
              <a:gd name="connsiteY60-34542" fmla="*/ 3988153 h 6858000"/>
              <a:gd name="connsiteX61-34543" fmla="*/ 5825621 w 6127519"/>
              <a:gd name="connsiteY61-34544" fmla="*/ 4015525 h 6858000"/>
              <a:gd name="connsiteX62-34545" fmla="*/ 5860672 w 6127519"/>
              <a:gd name="connsiteY62-34546" fmla="*/ 4061579 h 6858000"/>
              <a:gd name="connsiteX63-34547" fmla="*/ 5872173 w 6127519"/>
              <a:gd name="connsiteY63-34548" fmla="*/ 4088497 h 6858000"/>
              <a:gd name="connsiteX64-34549" fmla="*/ 5894095 w 6127519"/>
              <a:gd name="connsiteY64-34550" fmla="*/ 4128857 h 6858000"/>
              <a:gd name="connsiteX65-34551" fmla="*/ 5903513 w 6127519"/>
              <a:gd name="connsiteY65-34552" fmla="*/ 4187661 h 6858000"/>
              <a:gd name="connsiteX66-34553" fmla="*/ 5917114 w 6127519"/>
              <a:gd name="connsiteY66-34554" fmla="*/ 4213096 h 6858000"/>
              <a:gd name="connsiteX67-34555" fmla="*/ 5924233 w 6127519"/>
              <a:gd name="connsiteY67-34556" fmla="*/ 4242060 h 6858000"/>
              <a:gd name="connsiteX68-34557" fmla="*/ 5928910 w 6127519"/>
              <a:gd name="connsiteY68-34558" fmla="*/ 4300973 h 6858000"/>
              <a:gd name="connsiteX69-34559" fmla="*/ 5939320 w 6127519"/>
              <a:gd name="connsiteY69-34560" fmla="*/ 4340435 h 6858000"/>
              <a:gd name="connsiteX70-34561" fmla="*/ 5946705 w 6127519"/>
              <a:gd name="connsiteY70-34562" fmla="*/ 4428051 h 6858000"/>
              <a:gd name="connsiteX71-34563" fmla="*/ 5949261 w 6127519"/>
              <a:gd name="connsiteY71-34564" fmla="*/ 4449185 h 6858000"/>
              <a:gd name="connsiteX72-34565" fmla="*/ 5968960 w 6127519"/>
              <a:gd name="connsiteY72-34566" fmla="*/ 4482655 h 6858000"/>
              <a:gd name="connsiteX73-34567" fmla="*/ 5980106 w 6127519"/>
              <a:gd name="connsiteY73-34568" fmla="*/ 4585087 h 6858000"/>
              <a:gd name="connsiteX74-34569" fmla="*/ 5998138 w 6127519"/>
              <a:gd name="connsiteY74-34570" fmla="*/ 4697518 h 6858000"/>
              <a:gd name="connsiteX75-34571" fmla="*/ 6007819 w 6127519"/>
              <a:gd name="connsiteY75-34572" fmla="*/ 4858148 h 6858000"/>
              <a:gd name="connsiteX76-34573" fmla="*/ 6007749 w 6127519"/>
              <a:gd name="connsiteY76-34574" fmla="*/ 4964715 h 6858000"/>
              <a:gd name="connsiteX77-34575" fmla="*/ 6005269 w 6127519"/>
              <a:gd name="connsiteY77-34576" fmla="*/ 5150567 h 6858000"/>
              <a:gd name="connsiteX78-34577" fmla="*/ 6001127 w 6127519"/>
              <a:gd name="connsiteY78-34578" fmla="*/ 5164609 h 6858000"/>
              <a:gd name="connsiteX79-34579" fmla="*/ 5998514 w 6127519"/>
              <a:gd name="connsiteY79-34580" fmla="*/ 5189673 h 6858000"/>
              <a:gd name="connsiteX80-34581" fmla="*/ 6018409 w 6127519"/>
              <a:gd name="connsiteY80-34582" fmla="*/ 5227157 h 6858000"/>
              <a:gd name="connsiteX81-34583" fmla="*/ 6036748 w 6127519"/>
              <a:gd name="connsiteY81-34584" fmla="*/ 5322752 h 6858000"/>
              <a:gd name="connsiteX82-34585" fmla="*/ 6036943 w 6127519"/>
              <a:gd name="connsiteY82-34586" fmla="*/ 5329480 h 6858000"/>
              <a:gd name="connsiteX83-34587" fmla="*/ 6037677 w 6127519"/>
              <a:gd name="connsiteY83-34588" fmla="*/ 5354807 h 6858000"/>
              <a:gd name="connsiteX84-34589" fmla="*/ 6039728 w 6127519"/>
              <a:gd name="connsiteY84-34590" fmla="*/ 5359416 h 6858000"/>
              <a:gd name="connsiteX85-34591" fmla="*/ 6053435 w 6127519"/>
              <a:gd name="connsiteY85-34592" fmla="*/ 5387547 h 6858000"/>
              <a:gd name="connsiteX86-34593" fmla="*/ 6065933 w 6127519"/>
              <a:gd name="connsiteY86-34594" fmla="*/ 5443002 h 6858000"/>
              <a:gd name="connsiteX87-34595" fmla="*/ 6068640 w 6127519"/>
              <a:gd name="connsiteY87-34596" fmla="*/ 5474503 h 6858000"/>
              <a:gd name="connsiteX88-34597" fmla="*/ 6080922 w 6127519"/>
              <a:gd name="connsiteY88-34598" fmla="*/ 5561070 h 6858000"/>
              <a:gd name="connsiteX89-34599" fmla="*/ 6096949 w 6127519"/>
              <a:gd name="connsiteY89-34600" fmla="*/ 5648179 h 6858000"/>
              <a:gd name="connsiteX90-34601" fmla="*/ 6125703 w 6127519"/>
              <a:gd name="connsiteY90-34602" fmla="*/ 5692894 h 6858000"/>
              <a:gd name="connsiteX91-34603" fmla="*/ 6121353 w 6127519"/>
              <a:gd name="connsiteY91-34604" fmla="*/ 5721725 h 6858000"/>
              <a:gd name="connsiteX92-34605" fmla="*/ 6121607 w 6127519"/>
              <a:gd name="connsiteY92-34606" fmla="*/ 5721959 h 6858000"/>
              <a:gd name="connsiteX93-34607" fmla="*/ 6127024 w 6127519"/>
              <a:gd name="connsiteY93-34608" fmla="*/ 5786902 h 6858000"/>
              <a:gd name="connsiteX94-34609" fmla="*/ 6127519 w 6127519"/>
              <a:gd name="connsiteY94-34610" fmla="*/ 5865775 h 6858000"/>
              <a:gd name="connsiteX95-34611" fmla="*/ 6119217 w 6127519"/>
              <a:gd name="connsiteY95-34612" fmla="*/ 5888542 h 6858000"/>
              <a:gd name="connsiteX96-34613" fmla="*/ 6102493 w 6127519"/>
              <a:gd name="connsiteY96-34614" fmla="*/ 5928602 h 6858000"/>
              <a:gd name="connsiteX97-34615" fmla="*/ 6056863 w 6127519"/>
              <a:gd name="connsiteY97-34616" fmla="*/ 6000643 h 6858000"/>
              <a:gd name="connsiteX98-34617" fmla="*/ 6045436 w 6127519"/>
              <a:gd name="connsiteY98-34618" fmla="*/ 6124480 h 6858000"/>
              <a:gd name="connsiteX99-34619" fmla="*/ 6030489 w 6127519"/>
              <a:gd name="connsiteY99-34620" fmla="*/ 6317666 h 6858000"/>
              <a:gd name="connsiteX100-34621" fmla="*/ 6007492 w 6127519"/>
              <a:gd name="connsiteY100-34622" fmla="*/ 6440818 h 6858000"/>
              <a:gd name="connsiteX101-34623" fmla="*/ 6009467 w 6127519"/>
              <a:gd name="connsiteY101-34624" fmla="*/ 6487076 h 6858000"/>
              <a:gd name="connsiteX102-34625" fmla="*/ 5995064 w 6127519"/>
              <a:gd name="connsiteY102-34626" fmla="*/ 6540791 h 6858000"/>
              <a:gd name="connsiteX103-34627" fmla="*/ 6004510 w 6127519"/>
              <a:gd name="connsiteY103-34628" fmla="*/ 6599256 h 6858000"/>
              <a:gd name="connsiteX104-34629" fmla="*/ 5986207 w 6127519"/>
              <a:gd name="connsiteY104-34630" fmla="*/ 6695855 h 6858000"/>
              <a:gd name="connsiteX105-34631" fmla="*/ 5979428 w 6127519"/>
              <a:gd name="connsiteY105-34632" fmla="*/ 6754678 h 6858000"/>
              <a:gd name="connsiteX106-34633" fmla="*/ 5983398 w 6127519"/>
              <a:gd name="connsiteY106-34634" fmla="*/ 6778641 h 6858000"/>
              <a:gd name="connsiteX107-34635" fmla="*/ 5984543 w 6127519"/>
              <a:gd name="connsiteY107-34636" fmla="*/ 6811016 h 6858000"/>
              <a:gd name="connsiteX108-34637" fmla="*/ 5979671 w 6127519"/>
              <a:gd name="connsiteY108-34638" fmla="*/ 6858000 h 6858000"/>
              <a:gd name="connsiteX109-34639" fmla="*/ 0 w 6127519"/>
              <a:gd name="connsiteY109-34640" fmla="*/ 6858000 h 6858000"/>
              <a:gd name="connsiteX110-34641" fmla="*/ 0 w 6127519"/>
              <a:gd name="connsiteY110-34642" fmla="*/ 0 h 6858000"/>
              <a:gd name="connsiteX0-34643" fmla="*/ 0 w 6127519"/>
              <a:gd name="connsiteY0-34644" fmla="*/ 0 h 6858000"/>
              <a:gd name="connsiteX1-34645" fmla="*/ 4965888 w 6127519"/>
              <a:gd name="connsiteY1-34646" fmla="*/ 0 h 6858000"/>
              <a:gd name="connsiteX2-34647" fmla="*/ 4967767 w 6127519"/>
              <a:gd name="connsiteY2-34648" fmla="*/ 7930 h 6858000"/>
              <a:gd name="connsiteX3-34649" fmla="*/ 4979444 w 6127519"/>
              <a:gd name="connsiteY3-34650" fmla="*/ 43921 h 6858000"/>
              <a:gd name="connsiteX4-34651" fmla="*/ 5021173 w 6127519"/>
              <a:gd name="connsiteY4-34652" fmla="*/ 123738 h 6858000"/>
              <a:gd name="connsiteX5-34653" fmla="*/ 5075458 w 6127519"/>
              <a:gd name="connsiteY5-34654" fmla="*/ 264355 h 6858000"/>
              <a:gd name="connsiteX6-34655" fmla="*/ 5081175 w 6127519"/>
              <a:gd name="connsiteY6-34656" fmla="*/ 277448 h 6858000"/>
              <a:gd name="connsiteX7-34657" fmla="*/ 5097011 w 6127519"/>
              <a:gd name="connsiteY7-34658" fmla="*/ 355616 h 6858000"/>
              <a:gd name="connsiteX8-34659" fmla="*/ 5130982 w 6127519"/>
              <a:gd name="connsiteY8-34660" fmla="*/ 412030 h 6858000"/>
              <a:gd name="connsiteX9-34661" fmla="*/ 5153000 w 6127519"/>
              <a:gd name="connsiteY9-34662" fmla="*/ 507134 h 6858000"/>
              <a:gd name="connsiteX10-34663" fmla="*/ 5171282 w 6127519"/>
              <a:gd name="connsiteY10-34664" fmla="*/ 602071 h 6858000"/>
              <a:gd name="connsiteX11-34665" fmla="*/ 5176196 w 6127519"/>
              <a:gd name="connsiteY11-34666" fmla="*/ 636822 h 6858000"/>
              <a:gd name="connsiteX12-34667" fmla="*/ 5189051 w 6127519"/>
              <a:gd name="connsiteY12-34668" fmla="*/ 782518 h 6858000"/>
              <a:gd name="connsiteX13-34669" fmla="*/ 5210428 w 6127519"/>
              <a:gd name="connsiteY13-34670" fmla="*/ 815772 h 6858000"/>
              <a:gd name="connsiteX14-34671" fmla="*/ 5221088 w 6127519"/>
              <a:gd name="connsiteY14-34672" fmla="*/ 860193 h 6858000"/>
              <a:gd name="connsiteX15-34673" fmla="*/ 5230806 w 6127519"/>
              <a:gd name="connsiteY15-34674" fmla="*/ 961354 h 6858000"/>
              <a:gd name="connsiteX16-34675" fmla="*/ 5201018 w 6127519"/>
              <a:gd name="connsiteY16-34676" fmla="*/ 1095027 h 6858000"/>
              <a:gd name="connsiteX17-34677" fmla="*/ 5202153 w 6127519"/>
              <a:gd name="connsiteY17-34678" fmla="*/ 1133224 h 6858000"/>
              <a:gd name="connsiteX18-34679" fmla="*/ 5207370 w 6127519"/>
              <a:gd name="connsiteY18-34680" fmla="*/ 1138097 h 6858000"/>
              <a:gd name="connsiteX19-34681" fmla="*/ 5189234 w 6127519"/>
              <a:gd name="connsiteY19-34682" fmla="*/ 1193495 h 6858000"/>
              <a:gd name="connsiteX20-34683" fmla="*/ 5202769 w 6127519"/>
              <a:gd name="connsiteY20-34684" fmla="*/ 1269450 h 6858000"/>
              <a:gd name="connsiteX21-34685" fmla="*/ 5225968 w 6127519"/>
              <a:gd name="connsiteY21-34686" fmla="*/ 1357994 h 6858000"/>
              <a:gd name="connsiteX22-34687" fmla="*/ 5233819 w 6127519"/>
              <a:gd name="connsiteY22-34688" fmla="*/ 1380922 h 6858000"/>
              <a:gd name="connsiteX23-34689" fmla="*/ 5237226 w 6127519"/>
              <a:gd name="connsiteY23-34690" fmla="*/ 1441327 h 6858000"/>
              <a:gd name="connsiteX24-34691" fmla="*/ 5255653 w 6127519"/>
              <a:gd name="connsiteY24-34692" fmla="*/ 1524712 h 6858000"/>
              <a:gd name="connsiteX25-34693" fmla="*/ 5263491 w 6127519"/>
              <a:gd name="connsiteY25-34694" fmla="*/ 1642938 h 6858000"/>
              <a:gd name="connsiteX26-34695" fmla="*/ 5261314 w 6127519"/>
              <a:gd name="connsiteY26-34696" fmla="*/ 1689177 h 6858000"/>
              <a:gd name="connsiteX27-34697" fmla="*/ 5259788 w 6127519"/>
              <a:gd name="connsiteY27-34698" fmla="*/ 1768516 h 6858000"/>
              <a:gd name="connsiteX28-34699" fmla="*/ 5255696 w 6127519"/>
              <a:gd name="connsiteY28-34700" fmla="*/ 1953770 h 6858000"/>
              <a:gd name="connsiteX29-34701" fmla="*/ 5252592 w 6127519"/>
              <a:gd name="connsiteY29-34702" fmla="*/ 2092210 h 6858000"/>
              <a:gd name="connsiteX30-34703" fmla="*/ 5250104 w 6127519"/>
              <a:gd name="connsiteY30-34704" fmla="*/ 2249166 h 6858000"/>
              <a:gd name="connsiteX31-34705" fmla="*/ 5251214 w 6127519"/>
              <a:gd name="connsiteY31-34706" fmla="*/ 2250944 h 6858000"/>
              <a:gd name="connsiteX32-34707" fmla="*/ 5250644 w 6127519"/>
              <a:gd name="connsiteY32-34708" fmla="*/ 2266619 h 6858000"/>
              <a:gd name="connsiteX33-34709" fmla="*/ 5293877 w 6127519"/>
              <a:gd name="connsiteY33-34710" fmla="*/ 2368649 h 6858000"/>
              <a:gd name="connsiteX34-34711" fmla="*/ 5311338 w 6127519"/>
              <a:gd name="connsiteY34-34712" fmla="*/ 2404034 h 6858000"/>
              <a:gd name="connsiteX35-34713" fmla="*/ 5338366 w 6127519"/>
              <a:gd name="connsiteY35-34714" fmla="*/ 2465052 h 6858000"/>
              <a:gd name="connsiteX36-34715" fmla="*/ 5371263 w 6127519"/>
              <a:gd name="connsiteY36-34716" fmla="*/ 2586413 h 6858000"/>
              <a:gd name="connsiteX37-34717" fmla="*/ 5407503 w 6127519"/>
              <a:gd name="connsiteY37-34718" fmla="*/ 2786290 h 6858000"/>
              <a:gd name="connsiteX38-34719" fmla="*/ 5407356 w 6127519"/>
              <a:gd name="connsiteY38-34720" fmla="*/ 2787545 h 6858000"/>
              <a:gd name="connsiteX39-34721" fmla="*/ 5457023 w 6127519"/>
              <a:gd name="connsiteY39-34722" fmla="*/ 2858292 h 6858000"/>
              <a:gd name="connsiteX40-34723" fmla="*/ 5479298 w 6127519"/>
              <a:gd name="connsiteY40-34724" fmla="*/ 2947791 h 6858000"/>
              <a:gd name="connsiteX41-34725" fmla="*/ 5481770 w 6127519"/>
              <a:gd name="connsiteY41-34726" fmla="*/ 2951352 h 6858000"/>
              <a:gd name="connsiteX42-34727" fmla="*/ 5482415 w 6127519"/>
              <a:gd name="connsiteY42-34728" fmla="*/ 3004079 h 6858000"/>
              <a:gd name="connsiteX43-34729" fmla="*/ 5503944 w 6127519"/>
              <a:gd name="connsiteY43-34730" fmla="*/ 3123335 h 6858000"/>
              <a:gd name="connsiteX44-34731" fmla="*/ 5516007 w 6127519"/>
              <a:gd name="connsiteY44-34732" fmla="*/ 3258473 h 6858000"/>
              <a:gd name="connsiteX45-34733" fmla="*/ 5589758 w 6127519"/>
              <a:gd name="connsiteY45-34734" fmla="*/ 3453699 h 6858000"/>
              <a:gd name="connsiteX46-34735" fmla="*/ 5596144 w 6127519"/>
              <a:gd name="connsiteY46-34736" fmla="*/ 3534624 h 6858000"/>
              <a:gd name="connsiteX47-34737" fmla="*/ 5597750 w 6127519"/>
              <a:gd name="connsiteY47-34738" fmla="*/ 3534129 h 6858000"/>
              <a:gd name="connsiteX48-34739" fmla="*/ 5599700 w 6127519"/>
              <a:gd name="connsiteY48-34740" fmla="*/ 3547221 h 6858000"/>
              <a:gd name="connsiteX49-34741" fmla="*/ 5615031 w 6127519"/>
              <a:gd name="connsiteY49-34742" fmla="*/ 3557482 h 6858000"/>
              <a:gd name="connsiteX50-34743" fmla="*/ 5618377 w 6127519"/>
              <a:gd name="connsiteY50-34744" fmla="*/ 3588431 h 6858000"/>
              <a:gd name="connsiteX51-34745" fmla="*/ 5612155 w 6127519"/>
              <a:gd name="connsiteY51-34746" fmla="*/ 3589869 h 6858000"/>
              <a:gd name="connsiteX52-34747" fmla="*/ 5620843 w 6127519"/>
              <a:gd name="connsiteY52-34748" fmla="*/ 3606745 h 6858000"/>
              <a:gd name="connsiteX53-34749" fmla="*/ 5655472 w 6127519"/>
              <a:gd name="connsiteY53-34750" fmla="*/ 3678877 h 6858000"/>
              <a:gd name="connsiteX54-34751" fmla="*/ 5683015 w 6127519"/>
              <a:gd name="connsiteY54-34752" fmla="*/ 3762025 h 6858000"/>
              <a:gd name="connsiteX55-34753" fmla="*/ 5696643 w 6127519"/>
              <a:gd name="connsiteY55-34754" fmla="*/ 3773888 h 6858000"/>
              <a:gd name="connsiteX56-34755" fmla="*/ 5707995 w 6127519"/>
              <a:gd name="connsiteY56-34756" fmla="*/ 3781685 h 6858000"/>
              <a:gd name="connsiteX57-34757" fmla="*/ 5768491 w 6127519"/>
              <a:gd name="connsiteY57-34758" fmla="*/ 3914399 h 6858000"/>
              <a:gd name="connsiteX58-34759" fmla="*/ 5793123 w 6127519"/>
              <a:gd name="connsiteY58-34760" fmla="*/ 3969952 h 6858000"/>
              <a:gd name="connsiteX59-34761" fmla="*/ 5808321 w 6127519"/>
              <a:gd name="connsiteY59-34762" fmla="*/ 3988153 h 6858000"/>
              <a:gd name="connsiteX60-34763" fmla="*/ 5825621 w 6127519"/>
              <a:gd name="connsiteY60-34764" fmla="*/ 4015525 h 6858000"/>
              <a:gd name="connsiteX61-34765" fmla="*/ 5860672 w 6127519"/>
              <a:gd name="connsiteY61-34766" fmla="*/ 4061579 h 6858000"/>
              <a:gd name="connsiteX62-34767" fmla="*/ 5872173 w 6127519"/>
              <a:gd name="connsiteY62-34768" fmla="*/ 4088497 h 6858000"/>
              <a:gd name="connsiteX63-34769" fmla="*/ 5894095 w 6127519"/>
              <a:gd name="connsiteY63-34770" fmla="*/ 4128857 h 6858000"/>
              <a:gd name="connsiteX64-34771" fmla="*/ 5903513 w 6127519"/>
              <a:gd name="connsiteY64-34772" fmla="*/ 4187661 h 6858000"/>
              <a:gd name="connsiteX65-34773" fmla="*/ 5917114 w 6127519"/>
              <a:gd name="connsiteY65-34774" fmla="*/ 4213096 h 6858000"/>
              <a:gd name="connsiteX66-34775" fmla="*/ 5924233 w 6127519"/>
              <a:gd name="connsiteY66-34776" fmla="*/ 4242060 h 6858000"/>
              <a:gd name="connsiteX67-34777" fmla="*/ 5928910 w 6127519"/>
              <a:gd name="connsiteY67-34778" fmla="*/ 4300973 h 6858000"/>
              <a:gd name="connsiteX68-34779" fmla="*/ 5939320 w 6127519"/>
              <a:gd name="connsiteY68-34780" fmla="*/ 4340435 h 6858000"/>
              <a:gd name="connsiteX69-34781" fmla="*/ 5946705 w 6127519"/>
              <a:gd name="connsiteY69-34782" fmla="*/ 4428051 h 6858000"/>
              <a:gd name="connsiteX70-34783" fmla="*/ 5949261 w 6127519"/>
              <a:gd name="connsiteY70-34784" fmla="*/ 4449185 h 6858000"/>
              <a:gd name="connsiteX71-34785" fmla="*/ 5968960 w 6127519"/>
              <a:gd name="connsiteY71-34786" fmla="*/ 4482655 h 6858000"/>
              <a:gd name="connsiteX72-34787" fmla="*/ 5980106 w 6127519"/>
              <a:gd name="connsiteY72-34788" fmla="*/ 4585087 h 6858000"/>
              <a:gd name="connsiteX73-34789" fmla="*/ 5998138 w 6127519"/>
              <a:gd name="connsiteY73-34790" fmla="*/ 4697518 h 6858000"/>
              <a:gd name="connsiteX74-34791" fmla="*/ 6007819 w 6127519"/>
              <a:gd name="connsiteY74-34792" fmla="*/ 4858148 h 6858000"/>
              <a:gd name="connsiteX75-34793" fmla="*/ 6007749 w 6127519"/>
              <a:gd name="connsiteY75-34794" fmla="*/ 4964715 h 6858000"/>
              <a:gd name="connsiteX76-34795" fmla="*/ 6005269 w 6127519"/>
              <a:gd name="connsiteY76-34796" fmla="*/ 5150567 h 6858000"/>
              <a:gd name="connsiteX77-34797" fmla="*/ 6001127 w 6127519"/>
              <a:gd name="connsiteY77-34798" fmla="*/ 5164609 h 6858000"/>
              <a:gd name="connsiteX78-34799" fmla="*/ 5998514 w 6127519"/>
              <a:gd name="connsiteY78-34800" fmla="*/ 5189673 h 6858000"/>
              <a:gd name="connsiteX79-34801" fmla="*/ 6018409 w 6127519"/>
              <a:gd name="connsiteY79-34802" fmla="*/ 5227157 h 6858000"/>
              <a:gd name="connsiteX80-34803" fmla="*/ 6036748 w 6127519"/>
              <a:gd name="connsiteY80-34804" fmla="*/ 5322752 h 6858000"/>
              <a:gd name="connsiteX81-34805" fmla="*/ 6036943 w 6127519"/>
              <a:gd name="connsiteY81-34806" fmla="*/ 5329480 h 6858000"/>
              <a:gd name="connsiteX82-34807" fmla="*/ 6037677 w 6127519"/>
              <a:gd name="connsiteY82-34808" fmla="*/ 5354807 h 6858000"/>
              <a:gd name="connsiteX83-34809" fmla="*/ 6039728 w 6127519"/>
              <a:gd name="connsiteY83-34810" fmla="*/ 5359416 h 6858000"/>
              <a:gd name="connsiteX84-34811" fmla="*/ 6053435 w 6127519"/>
              <a:gd name="connsiteY84-34812" fmla="*/ 5387547 h 6858000"/>
              <a:gd name="connsiteX85-34813" fmla="*/ 6065933 w 6127519"/>
              <a:gd name="connsiteY85-34814" fmla="*/ 5443002 h 6858000"/>
              <a:gd name="connsiteX86-34815" fmla="*/ 6068640 w 6127519"/>
              <a:gd name="connsiteY86-34816" fmla="*/ 5474503 h 6858000"/>
              <a:gd name="connsiteX87-34817" fmla="*/ 6080922 w 6127519"/>
              <a:gd name="connsiteY87-34818" fmla="*/ 5561070 h 6858000"/>
              <a:gd name="connsiteX88-34819" fmla="*/ 6096949 w 6127519"/>
              <a:gd name="connsiteY88-34820" fmla="*/ 5648179 h 6858000"/>
              <a:gd name="connsiteX89-34821" fmla="*/ 6125703 w 6127519"/>
              <a:gd name="connsiteY89-34822" fmla="*/ 5692894 h 6858000"/>
              <a:gd name="connsiteX90-34823" fmla="*/ 6121353 w 6127519"/>
              <a:gd name="connsiteY90-34824" fmla="*/ 5721725 h 6858000"/>
              <a:gd name="connsiteX91-34825" fmla="*/ 6121607 w 6127519"/>
              <a:gd name="connsiteY91-34826" fmla="*/ 5721959 h 6858000"/>
              <a:gd name="connsiteX92-34827" fmla="*/ 6127024 w 6127519"/>
              <a:gd name="connsiteY92-34828" fmla="*/ 5786902 h 6858000"/>
              <a:gd name="connsiteX93-34829" fmla="*/ 6127519 w 6127519"/>
              <a:gd name="connsiteY93-34830" fmla="*/ 5865775 h 6858000"/>
              <a:gd name="connsiteX94-34831" fmla="*/ 6119217 w 6127519"/>
              <a:gd name="connsiteY94-34832" fmla="*/ 5888542 h 6858000"/>
              <a:gd name="connsiteX95-34833" fmla="*/ 6102493 w 6127519"/>
              <a:gd name="connsiteY95-34834" fmla="*/ 5928602 h 6858000"/>
              <a:gd name="connsiteX96-34835" fmla="*/ 6056863 w 6127519"/>
              <a:gd name="connsiteY96-34836" fmla="*/ 6000643 h 6858000"/>
              <a:gd name="connsiteX97-34837" fmla="*/ 6045436 w 6127519"/>
              <a:gd name="connsiteY97-34838" fmla="*/ 6124480 h 6858000"/>
              <a:gd name="connsiteX98-34839" fmla="*/ 6030489 w 6127519"/>
              <a:gd name="connsiteY98-34840" fmla="*/ 6317666 h 6858000"/>
              <a:gd name="connsiteX99-34841" fmla="*/ 6007492 w 6127519"/>
              <a:gd name="connsiteY99-34842" fmla="*/ 6440818 h 6858000"/>
              <a:gd name="connsiteX100-34843" fmla="*/ 6009467 w 6127519"/>
              <a:gd name="connsiteY100-34844" fmla="*/ 6487076 h 6858000"/>
              <a:gd name="connsiteX101-34845" fmla="*/ 5995064 w 6127519"/>
              <a:gd name="connsiteY101-34846" fmla="*/ 6540791 h 6858000"/>
              <a:gd name="connsiteX102-34847" fmla="*/ 6004510 w 6127519"/>
              <a:gd name="connsiteY102-34848" fmla="*/ 6599256 h 6858000"/>
              <a:gd name="connsiteX103-34849" fmla="*/ 5986207 w 6127519"/>
              <a:gd name="connsiteY103-34850" fmla="*/ 6695855 h 6858000"/>
              <a:gd name="connsiteX104-34851" fmla="*/ 5979428 w 6127519"/>
              <a:gd name="connsiteY104-34852" fmla="*/ 6754678 h 6858000"/>
              <a:gd name="connsiteX105-34853" fmla="*/ 5983398 w 6127519"/>
              <a:gd name="connsiteY105-34854" fmla="*/ 6778641 h 6858000"/>
              <a:gd name="connsiteX106-34855" fmla="*/ 5984543 w 6127519"/>
              <a:gd name="connsiteY106-34856" fmla="*/ 6811016 h 6858000"/>
              <a:gd name="connsiteX107-34857" fmla="*/ 5979671 w 6127519"/>
              <a:gd name="connsiteY107-34858" fmla="*/ 6858000 h 6858000"/>
              <a:gd name="connsiteX108-34859" fmla="*/ 0 w 6127519"/>
              <a:gd name="connsiteY108-34860" fmla="*/ 6858000 h 6858000"/>
              <a:gd name="connsiteX109-34861" fmla="*/ 0 w 6127519"/>
              <a:gd name="connsiteY109-34862" fmla="*/ 0 h 6858000"/>
              <a:gd name="connsiteX0-34863" fmla="*/ 0 w 6127519"/>
              <a:gd name="connsiteY0-34864" fmla="*/ 0 h 6858000"/>
              <a:gd name="connsiteX1-34865" fmla="*/ 4965888 w 6127519"/>
              <a:gd name="connsiteY1-34866" fmla="*/ 0 h 6858000"/>
              <a:gd name="connsiteX2-34867" fmla="*/ 4967767 w 6127519"/>
              <a:gd name="connsiteY2-34868" fmla="*/ 7930 h 6858000"/>
              <a:gd name="connsiteX3-34869" fmla="*/ 4979444 w 6127519"/>
              <a:gd name="connsiteY3-34870" fmla="*/ 43921 h 6858000"/>
              <a:gd name="connsiteX4-34871" fmla="*/ 5021173 w 6127519"/>
              <a:gd name="connsiteY4-34872" fmla="*/ 123738 h 6858000"/>
              <a:gd name="connsiteX5-34873" fmla="*/ 5075458 w 6127519"/>
              <a:gd name="connsiteY5-34874" fmla="*/ 264355 h 6858000"/>
              <a:gd name="connsiteX6-34875" fmla="*/ 5081175 w 6127519"/>
              <a:gd name="connsiteY6-34876" fmla="*/ 277448 h 6858000"/>
              <a:gd name="connsiteX7-34877" fmla="*/ 5097011 w 6127519"/>
              <a:gd name="connsiteY7-34878" fmla="*/ 355616 h 6858000"/>
              <a:gd name="connsiteX8-34879" fmla="*/ 5130982 w 6127519"/>
              <a:gd name="connsiteY8-34880" fmla="*/ 412030 h 6858000"/>
              <a:gd name="connsiteX9-34881" fmla="*/ 5153000 w 6127519"/>
              <a:gd name="connsiteY9-34882" fmla="*/ 507134 h 6858000"/>
              <a:gd name="connsiteX10-34883" fmla="*/ 5171282 w 6127519"/>
              <a:gd name="connsiteY10-34884" fmla="*/ 602071 h 6858000"/>
              <a:gd name="connsiteX11-34885" fmla="*/ 5176196 w 6127519"/>
              <a:gd name="connsiteY11-34886" fmla="*/ 636822 h 6858000"/>
              <a:gd name="connsiteX12-34887" fmla="*/ 5189051 w 6127519"/>
              <a:gd name="connsiteY12-34888" fmla="*/ 782518 h 6858000"/>
              <a:gd name="connsiteX13-34889" fmla="*/ 5210428 w 6127519"/>
              <a:gd name="connsiteY13-34890" fmla="*/ 815772 h 6858000"/>
              <a:gd name="connsiteX14-34891" fmla="*/ 5221088 w 6127519"/>
              <a:gd name="connsiteY14-34892" fmla="*/ 860193 h 6858000"/>
              <a:gd name="connsiteX15-34893" fmla="*/ 5230806 w 6127519"/>
              <a:gd name="connsiteY15-34894" fmla="*/ 961354 h 6858000"/>
              <a:gd name="connsiteX16-34895" fmla="*/ 5201018 w 6127519"/>
              <a:gd name="connsiteY16-34896" fmla="*/ 1095027 h 6858000"/>
              <a:gd name="connsiteX17-34897" fmla="*/ 5202153 w 6127519"/>
              <a:gd name="connsiteY17-34898" fmla="*/ 1133224 h 6858000"/>
              <a:gd name="connsiteX18-34899" fmla="*/ 5189234 w 6127519"/>
              <a:gd name="connsiteY18-34900" fmla="*/ 1193495 h 6858000"/>
              <a:gd name="connsiteX19-34901" fmla="*/ 5202769 w 6127519"/>
              <a:gd name="connsiteY19-34902" fmla="*/ 1269450 h 6858000"/>
              <a:gd name="connsiteX20-34903" fmla="*/ 5225968 w 6127519"/>
              <a:gd name="connsiteY20-34904" fmla="*/ 1357994 h 6858000"/>
              <a:gd name="connsiteX21-34905" fmla="*/ 5233819 w 6127519"/>
              <a:gd name="connsiteY21-34906" fmla="*/ 1380922 h 6858000"/>
              <a:gd name="connsiteX22-34907" fmla="*/ 5237226 w 6127519"/>
              <a:gd name="connsiteY22-34908" fmla="*/ 1441327 h 6858000"/>
              <a:gd name="connsiteX23-34909" fmla="*/ 5255653 w 6127519"/>
              <a:gd name="connsiteY23-34910" fmla="*/ 1524712 h 6858000"/>
              <a:gd name="connsiteX24-34911" fmla="*/ 5263491 w 6127519"/>
              <a:gd name="connsiteY24-34912" fmla="*/ 1642938 h 6858000"/>
              <a:gd name="connsiteX25-34913" fmla="*/ 5261314 w 6127519"/>
              <a:gd name="connsiteY25-34914" fmla="*/ 1689177 h 6858000"/>
              <a:gd name="connsiteX26-34915" fmla="*/ 5259788 w 6127519"/>
              <a:gd name="connsiteY26-34916" fmla="*/ 1768516 h 6858000"/>
              <a:gd name="connsiteX27-34917" fmla="*/ 5255696 w 6127519"/>
              <a:gd name="connsiteY27-34918" fmla="*/ 1953770 h 6858000"/>
              <a:gd name="connsiteX28-34919" fmla="*/ 5252592 w 6127519"/>
              <a:gd name="connsiteY28-34920" fmla="*/ 2092210 h 6858000"/>
              <a:gd name="connsiteX29-34921" fmla="*/ 5250104 w 6127519"/>
              <a:gd name="connsiteY29-34922" fmla="*/ 2249166 h 6858000"/>
              <a:gd name="connsiteX30-34923" fmla="*/ 5251214 w 6127519"/>
              <a:gd name="connsiteY30-34924" fmla="*/ 2250944 h 6858000"/>
              <a:gd name="connsiteX31-34925" fmla="*/ 5250644 w 6127519"/>
              <a:gd name="connsiteY31-34926" fmla="*/ 2266619 h 6858000"/>
              <a:gd name="connsiteX32-34927" fmla="*/ 5293877 w 6127519"/>
              <a:gd name="connsiteY32-34928" fmla="*/ 2368649 h 6858000"/>
              <a:gd name="connsiteX33-34929" fmla="*/ 5311338 w 6127519"/>
              <a:gd name="connsiteY33-34930" fmla="*/ 2404034 h 6858000"/>
              <a:gd name="connsiteX34-34931" fmla="*/ 5338366 w 6127519"/>
              <a:gd name="connsiteY34-34932" fmla="*/ 2465052 h 6858000"/>
              <a:gd name="connsiteX35-34933" fmla="*/ 5371263 w 6127519"/>
              <a:gd name="connsiteY35-34934" fmla="*/ 2586413 h 6858000"/>
              <a:gd name="connsiteX36-34935" fmla="*/ 5407503 w 6127519"/>
              <a:gd name="connsiteY36-34936" fmla="*/ 2786290 h 6858000"/>
              <a:gd name="connsiteX37-34937" fmla="*/ 5407356 w 6127519"/>
              <a:gd name="connsiteY37-34938" fmla="*/ 2787545 h 6858000"/>
              <a:gd name="connsiteX38-34939" fmla="*/ 5457023 w 6127519"/>
              <a:gd name="connsiteY38-34940" fmla="*/ 2858292 h 6858000"/>
              <a:gd name="connsiteX39-34941" fmla="*/ 5479298 w 6127519"/>
              <a:gd name="connsiteY39-34942" fmla="*/ 2947791 h 6858000"/>
              <a:gd name="connsiteX40-34943" fmla="*/ 5481770 w 6127519"/>
              <a:gd name="connsiteY40-34944" fmla="*/ 2951352 h 6858000"/>
              <a:gd name="connsiteX41-34945" fmla="*/ 5482415 w 6127519"/>
              <a:gd name="connsiteY41-34946" fmla="*/ 3004079 h 6858000"/>
              <a:gd name="connsiteX42-34947" fmla="*/ 5503944 w 6127519"/>
              <a:gd name="connsiteY42-34948" fmla="*/ 3123335 h 6858000"/>
              <a:gd name="connsiteX43-34949" fmla="*/ 5516007 w 6127519"/>
              <a:gd name="connsiteY43-34950" fmla="*/ 3258473 h 6858000"/>
              <a:gd name="connsiteX44-34951" fmla="*/ 5589758 w 6127519"/>
              <a:gd name="connsiteY44-34952" fmla="*/ 3453699 h 6858000"/>
              <a:gd name="connsiteX45-34953" fmla="*/ 5596144 w 6127519"/>
              <a:gd name="connsiteY45-34954" fmla="*/ 3534624 h 6858000"/>
              <a:gd name="connsiteX46-34955" fmla="*/ 5597750 w 6127519"/>
              <a:gd name="connsiteY46-34956" fmla="*/ 3534129 h 6858000"/>
              <a:gd name="connsiteX47-34957" fmla="*/ 5599700 w 6127519"/>
              <a:gd name="connsiteY47-34958" fmla="*/ 3547221 h 6858000"/>
              <a:gd name="connsiteX48-34959" fmla="*/ 5615031 w 6127519"/>
              <a:gd name="connsiteY48-34960" fmla="*/ 3557482 h 6858000"/>
              <a:gd name="connsiteX49-34961" fmla="*/ 5618377 w 6127519"/>
              <a:gd name="connsiteY49-34962" fmla="*/ 3588431 h 6858000"/>
              <a:gd name="connsiteX50-34963" fmla="*/ 5612155 w 6127519"/>
              <a:gd name="connsiteY50-34964" fmla="*/ 3589869 h 6858000"/>
              <a:gd name="connsiteX51-34965" fmla="*/ 5620843 w 6127519"/>
              <a:gd name="connsiteY51-34966" fmla="*/ 3606745 h 6858000"/>
              <a:gd name="connsiteX52-34967" fmla="*/ 5655472 w 6127519"/>
              <a:gd name="connsiteY52-34968" fmla="*/ 3678877 h 6858000"/>
              <a:gd name="connsiteX53-34969" fmla="*/ 5683015 w 6127519"/>
              <a:gd name="connsiteY53-34970" fmla="*/ 3762025 h 6858000"/>
              <a:gd name="connsiteX54-34971" fmla="*/ 5696643 w 6127519"/>
              <a:gd name="connsiteY54-34972" fmla="*/ 3773888 h 6858000"/>
              <a:gd name="connsiteX55-34973" fmla="*/ 5707995 w 6127519"/>
              <a:gd name="connsiteY55-34974" fmla="*/ 3781685 h 6858000"/>
              <a:gd name="connsiteX56-34975" fmla="*/ 5768491 w 6127519"/>
              <a:gd name="connsiteY56-34976" fmla="*/ 3914399 h 6858000"/>
              <a:gd name="connsiteX57-34977" fmla="*/ 5793123 w 6127519"/>
              <a:gd name="connsiteY57-34978" fmla="*/ 3969952 h 6858000"/>
              <a:gd name="connsiteX58-34979" fmla="*/ 5808321 w 6127519"/>
              <a:gd name="connsiteY58-34980" fmla="*/ 3988153 h 6858000"/>
              <a:gd name="connsiteX59-34981" fmla="*/ 5825621 w 6127519"/>
              <a:gd name="connsiteY59-34982" fmla="*/ 4015525 h 6858000"/>
              <a:gd name="connsiteX60-34983" fmla="*/ 5860672 w 6127519"/>
              <a:gd name="connsiteY60-34984" fmla="*/ 4061579 h 6858000"/>
              <a:gd name="connsiteX61-34985" fmla="*/ 5872173 w 6127519"/>
              <a:gd name="connsiteY61-34986" fmla="*/ 4088497 h 6858000"/>
              <a:gd name="connsiteX62-34987" fmla="*/ 5894095 w 6127519"/>
              <a:gd name="connsiteY62-34988" fmla="*/ 4128857 h 6858000"/>
              <a:gd name="connsiteX63-34989" fmla="*/ 5903513 w 6127519"/>
              <a:gd name="connsiteY63-34990" fmla="*/ 4187661 h 6858000"/>
              <a:gd name="connsiteX64-34991" fmla="*/ 5917114 w 6127519"/>
              <a:gd name="connsiteY64-34992" fmla="*/ 4213096 h 6858000"/>
              <a:gd name="connsiteX65-34993" fmla="*/ 5924233 w 6127519"/>
              <a:gd name="connsiteY65-34994" fmla="*/ 4242060 h 6858000"/>
              <a:gd name="connsiteX66-34995" fmla="*/ 5928910 w 6127519"/>
              <a:gd name="connsiteY66-34996" fmla="*/ 4300973 h 6858000"/>
              <a:gd name="connsiteX67-34997" fmla="*/ 5939320 w 6127519"/>
              <a:gd name="connsiteY67-34998" fmla="*/ 4340435 h 6858000"/>
              <a:gd name="connsiteX68-34999" fmla="*/ 5946705 w 6127519"/>
              <a:gd name="connsiteY68-35000" fmla="*/ 4428051 h 6858000"/>
              <a:gd name="connsiteX69-35001" fmla="*/ 5949261 w 6127519"/>
              <a:gd name="connsiteY69-35002" fmla="*/ 4449185 h 6858000"/>
              <a:gd name="connsiteX70-35003" fmla="*/ 5968960 w 6127519"/>
              <a:gd name="connsiteY70-35004" fmla="*/ 4482655 h 6858000"/>
              <a:gd name="connsiteX71-35005" fmla="*/ 5980106 w 6127519"/>
              <a:gd name="connsiteY71-35006" fmla="*/ 4585087 h 6858000"/>
              <a:gd name="connsiteX72-35007" fmla="*/ 5998138 w 6127519"/>
              <a:gd name="connsiteY72-35008" fmla="*/ 4697518 h 6858000"/>
              <a:gd name="connsiteX73-35009" fmla="*/ 6007819 w 6127519"/>
              <a:gd name="connsiteY73-35010" fmla="*/ 4858148 h 6858000"/>
              <a:gd name="connsiteX74-35011" fmla="*/ 6007749 w 6127519"/>
              <a:gd name="connsiteY74-35012" fmla="*/ 4964715 h 6858000"/>
              <a:gd name="connsiteX75-35013" fmla="*/ 6005269 w 6127519"/>
              <a:gd name="connsiteY75-35014" fmla="*/ 5150567 h 6858000"/>
              <a:gd name="connsiteX76-35015" fmla="*/ 6001127 w 6127519"/>
              <a:gd name="connsiteY76-35016" fmla="*/ 5164609 h 6858000"/>
              <a:gd name="connsiteX77-35017" fmla="*/ 5998514 w 6127519"/>
              <a:gd name="connsiteY77-35018" fmla="*/ 5189673 h 6858000"/>
              <a:gd name="connsiteX78-35019" fmla="*/ 6018409 w 6127519"/>
              <a:gd name="connsiteY78-35020" fmla="*/ 5227157 h 6858000"/>
              <a:gd name="connsiteX79-35021" fmla="*/ 6036748 w 6127519"/>
              <a:gd name="connsiteY79-35022" fmla="*/ 5322752 h 6858000"/>
              <a:gd name="connsiteX80-35023" fmla="*/ 6036943 w 6127519"/>
              <a:gd name="connsiteY80-35024" fmla="*/ 5329480 h 6858000"/>
              <a:gd name="connsiteX81-35025" fmla="*/ 6037677 w 6127519"/>
              <a:gd name="connsiteY81-35026" fmla="*/ 5354807 h 6858000"/>
              <a:gd name="connsiteX82-35027" fmla="*/ 6039728 w 6127519"/>
              <a:gd name="connsiteY82-35028" fmla="*/ 5359416 h 6858000"/>
              <a:gd name="connsiteX83-35029" fmla="*/ 6053435 w 6127519"/>
              <a:gd name="connsiteY83-35030" fmla="*/ 5387547 h 6858000"/>
              <a:gd name="connsiteX84-35031" fmla="*/ 6065933 w 6127519"/>
              <a:gd name="connsiteY84-35032" fmla="*/ 5443002 h 6858000"/>
              <a:gd name="connsiteX85-35033" fmla="*/ 6068640 w 6127519"/>
              <a:gd name="connsiteY85-35034" fmla="*/ 5474503 h 6858000"/>
              <a:gd name="connsiteX86-35035" fmla="*/ 6080922 w 6127519"/>
              <a:gd name="connsiteY86-35036" fmla="*/ 5561070 h 6858000"/>
              <a:gd name="connsiteX87-35037" fmla="*/ 6096949 w 6127519"/>
              <a:gd name="connsiteY87-35038" fmla="*/ 5648179 h 6858000"/>
              <a:gd name="connsiteX88-35039" fmla="*/ 6125703 w 6127519"/>
              <a:gd name="connsiteY88-35040" fmla="*/ 5692894 h 6858000"/>
              <a:gd name="connsiteX89-35041" fmla="*/ 6121353 w 6127519"/>
              <a:gd name="connsiteY89-35042" fmla="*/ 5721725 h 6858000"/>
              <a:gd name="connsiteX90-35043" fmla="*/ 6121607 w 6127519"/>
              <a:gd name="connsiteY90-35044" fmla="*/ 5721959 h 6858000"/>
              <a:gd name="connsiteX91-35045" fmla="*/ 6127024 w 6127519"/>
              <a:gd name="connsiteY91-35046" fmla="*/ 5786902 h 6858000"/>
              <a:gd name="connsiteX92-35047" fmla="*/ 6127519 w 6127519"/>
              <a:gd name="connsiteY92-35048" fmla="*/ 5865775 h 6858000"/>
              <a:gd name="connsiteX93-35049" fmla="*/ 6119217 w 6127519"/>
              <a:gd name="connsiteY93-35050" fmla="*/ 5888542 h 6858000"/>
              <a:gd name="connsiteX94-35051" fmla="*/ 6102493 w 6127519"/>
              <a:gd name="connsiteY94-35052" fmla="*/ 5928602 h 6858000"/>
              <a:gd name="connsiteX95-35053" fmla="*/ 6056863 w 6127519"/>
              <a:gd name="connsiteY95-35054" fmla="*/ 6000643 h 6858000"/>
              <a:gd name="connsiteX96-35055" fmla="*/ 6045436 w 6127519"/>
              <a:gd name="connsiteY96-35056" fmla="*/ 6124480 h 6858000"/>
              <a:gd name="connsiteX97-35057" fmla="*/ 6030489 w 6127519"/>
              <a:gd name="connsiteY97-35058" fmla="*/ 6317666 h 6858000"/>
              <a:gd name="connsiteX98-35059" fmla="*/ 6007492 w 6127519"/>
              <a:gd name="connsiteY98-35060" fmla="*/ 6440818 h 6858000"/>
              <a:gd name="connsiteX99-35061" fmla="*/ 6009467 w 6127519"/>
              <a:gd name="connsiteY99-35062" fmla="*/ 6487076 h 6858000"/>
              <a:gd name="connsiteX100-35063" fmla="*/ 5995064 w 6127519"/>
              <a:gd name="connsiteY100-35064" fmla="*/ 6540791 h 6858000"/>
              <a:gd name="connsiteX101-35065" fmla="*/ 6004510 w 6127519"/>
              <a:gd name="connsiteY101-35066" fmla="*/ 6599256 h 6858000"/>
              <a:gd name="connsiteX102-35067" fmla="*/ 5986207 w 6127519"/>
              <a:gd name="connsiteY102-35068" fmla="*/ 6695855 h 6858000"/>
              <a:gd name="connsiteX103-35069" fmla="*/ 5979428 w 6127519"/>
              <a:gd name="connsiteY103-35070" fmla="*/ 6754678 h 6858000"/>
              <a:gd name="connsiteX104-35071" fmla="*/ 5983398 w 6127519"/>
              <a:gd name="connsiteY104-35072" fmla="*/ 6778641 h 6858000"/>
              <a:gd name="connsiteX105-35073" fmla="*/ 5984543 w 6127519"/>
              <a:gd name="connsiteY105-35074" fmla="*/ 6811016 h 6858000"/>
              <a:gd name="connsiteX106-35075" fmla="*/ 5979671 w 6127519"/>
              <a:gd name="connsiteY106-35076" fmla="*/ 6858000 h 6858000"/>
              <a:gd name="connsiteX107-35077" fmla="*/ 0 w 6127519"/>
              <a:gd name="connsiteY107-35078" fmla="*/ 6858000 h 6858000"/>
              <a:gd name="connsiteX108-35079" fmla="*/ 0 w 6127519"/>
              <a:gd name="connsiteY108-35080" fmla="*/ 0 h 6858000"/>
              <a:gd name="connsiteX0-35081" fmla="*/ 0 w 6127519"/>
              <a:gd name="connsiteY0-35082" fmla="*/ 0 h 6858000"/>
              <a:gd name="connsiteX1-35083" fmla="*/ 4965888 w 6127519"/>
              <a:gd name="connsiteY1-35084" fmla="*/ 0 h 6858000"/>
              <a:gd name="connsiteX2-35085" fmla="*/ 4967767 w 6127519"/>
              <a:gd name="connsiteY2-35086" fmla="*/ 7930 h 6858000"/>
              <a:gd name="connsiteX3-35087" fmla="*/ 4979444 w 6127519"/>
              <a:gd name="connsiteY3-35088" fmla="*/ 43921 h 6858000"/>
              <a:gd name="connsiteX4-35089" fmla="*/ 5021173 w 6127519"/>
              <a:gd name="connsiteY4-35090" fmla="*/ 123738 h 6858000"/>
              <a:gd name="connsiteX5-35091" fmla="*/ 5075458 w 6127519"/>
              <a:gd name="connsiteY5-35092" fmla="*/ 264355 h 6858000"/>
              <a:gd name="connsiteX6-35093" fmla="*/ 5081175 w 6127519"/>
              <a:gd name="connsiteY6-35094" fmla="*/ 277448 h 6858000"/>
              <a:gd name="connsiteX7-35095" fmla="*/ 5097011 w 6127519"/>
              <a:gd name="connsiteY7-35096" fmla="*/ 355616 h 6858000"/>
              <a:gd name="connsiteX8-35097" fmla="*/ 5130982 w 6127519"/>
              <a:gd name="connsiteY8-35098" fmla="*/ 412030 h 6858000"/>
              <a:gd name="connsiteX9-35099" fmla="*/ 5153000 w 6127519"/>
              <a:gd name="connsiteY9-35100" fmla="*/ 507134 h 6858000"/>
              <a:gd name="connsiteX10-35101" fmla="*/ 5171282 w 6127519"/>
              <a:gd name="connsiteY10-35102" fmla="*/ 602071 h 6858000"/>
              <a:gd name="connsiteX11-35103" fmla="*/ 5176196 w 6127519"/>
              <a:gd name="connsiteY11-35104" fmla="*/ 636822 h 6858000"/>
              <a:gd name="connsiteX12-35105" fmla="*/ 5189051 w 6127519"/>
              <a:gd name="connsiteY12-35106" fmla="*/ 782518 h 6858000"/>
              <a:gd name="connsiteX13-35107" fmla="*/ 5221088 w 6127519"/>
              <a:gd name="connsiteY13-35108" fmla="*/ 860193 h 6858000"/>
              <a:gd name="connsiteX14-35109" fmla="*/ 5230806 w 6127519"/>
              <a:gd name="connsiteY14-35110" fmla="*/ 961354 h 6858000"/>
              <a:gd name="connsiteX15-35111" fmla="*/ 5201018 w 6127519"/>
              <a:gd name="connsiteY15-35112" fmla="*/ 1095027 h 6858000"/>
              <a:gd name="connsiteX16-35113" fmla="*/ 5202153 w 6127519"/>
              <a:gd name="connsiteY16-35114" fmla="*/ 1133224 h 6858000"/>
              <a:gd name="connsiteX17-35115" fmla="*/ 5189234 w 6127519"/>
              <a:gd name="connsiteY17-35116" fmla="*/ 1193495 h 6858000"/>
              <a:gd name="connsiteX18-35117" fmla="*/ 5202769 w 6127519"/>
              <a:gd name="connsiteY18-35118" fmla="*/ 1269450 h 6858000"/>
              <a:gd name="connsiteX19-35119" fmla="*/ 5225968 w 6127519"/>
              <a:gd name="connsiteY19-35120" fmla="*/ 1357994 h 6858000"/>
              <a:gd name="connsiteX20-35121" fmla="*/ 5233819 w 6127519"/>
              <a:gd name="connsiteY20-35122" fmla="*/ 1380922 h 6858000"/>
              <a:gd name="connsiteX21-35123" fmla="*/ 5237226 w 6127519"/>
              <a:gd name="connsiteY21-35124" fmla="*/ 1441327 h 6858000"/>
              <a:gd name="connsiteX22-35125" fmla="*/ 5255653 w 6127519"/>
              <a:gd name="connsiteY22-35126" fmla="*/ 1524712 h 6858000"/>
              <a:gd name="connsiteX23-35127" fmla="*/ 5263491 w 6127519"/>
              <a:gd name="connsiteY23-35128" fmla="*/ 1642938 h 6858000"/>
              <a:gd name="connsiteX24-35129" fmla="*/ 5261314 w 6127519"/>
              <a:gd name="connsiteY24-35130" fmla="*/ 1689177 h 6858000"/>
              <a:gd name="connsiteX25-35131" fmla="*/ 5259788 w 6127519"/>
              <a:gd name="connsiteY25-35132" fmla="*/ 1768516 h 6858000"/>
              <a:gd name="connsiteX26-35133" fmla="*/ 5255696 w 6127519"/>
              <a:gd name="connsiteY26-35134" fmla="*/ 1953770 h 6858000"/>
              <a:gd name="connsiteX27-35135" fmla="*/ 5252592 w 6127519"/>
              <a:gd name="connsiteY27-35136" fmla="*/ 2092210 h 6858000"/>
              <a:gd name="connsiteX28-35137" fmla="*/ 5250104 w 6127519"/>
              <a:gd name="connsiteY28-35138" fmla="*/ 2249166 h 6858000"/>
              <a:gd name="connsiteX29-35139" fmla="*/ 5251214 w 6127519"/>
              <a:gd name="connsiteY29-35140" fmla="*/ 2250944 h 6858000"/>
              <a:gd name="connsiteX30-35141" fmla="*/ 5250644 w 6127519"/>
              <a:gd name="connsiteY30-35142" fmla="*/ 2266619 h 6858000"/>
              <a:gd name="connsiteX31-35143" fmla="*/ 5293877 w 6127519"/>
              <a:gd name="connsiteY31-35144" fmla="*/ 2368649 h 6858000"/>
              <a:gd name="connsiteX32-35145" fmla="*/ 5311338 w 6127519"/>
              <a:gd name="connsiteY32-35146" fmla="*/ 2404034 h 6858000"/>
              <a:gd name="connsiteX33-35147" fmla="*/ 5338366 w 6127519"/>
              <a:gd name="connsiteY33-35148" fmla="*/ 2465052 h 6858000"/>
              <a:gd name="connsiteX34-35149" fmla="*/ 5371263 w 6127519"/>
              <a:gd name="connsiteY34-35150" fmla="*/ 2586413 h 6858000"/>
              <a:gd name="connsiteX35-35151" fmla="*/ 5407503 w 6127519"/>
              <a:gd name="connsiteY35-35152" fmla="*/ 2786290 h 6858000"/>
              <a:gd name="connsiteX36-35153" fmla="*/ 5407356 w 6127519"/>
              <a:gd name="connsiteY36-35154" fmla="*/ 2787545 h 6858000"/>
              <a:gd name="connsiteX37-35155" fmla="*/ 5457023 w 6127519"/>
              <a:gd name="connsiteY37-35156" fmla="*/ 2858292 h 6858000"/>
              <a:gd name="connsiteX38-35157" fmla="*/ 5479298 w 6127519"/>
              <a:gd name="connsiteY38-35158" fmla="*/ 2947791 h 6858000"/>
              <a:gd name="connsiteX39-35159" fmla="*/ 5481770 w 6127519"/>
              <a:gd name="connsiteY39-35160" fmla="*/ 2951352 h 6858000"/>
              <a:gd name="connsiteX40-35161" fmla="*/ 5482415 w 6127519"/>
              <a:gd name="connsiteY40-35162" fmla="*/ 3004079 h 6858000"/>
              <a:gd name="connsiteX41-35163" fmla="*/ 5503944 w 6127519"/>
              <a:gd name="connsiteY41-35164" fmla="*/ 3123335 h 6858000"/>
              <a:gd name="connsiteX42-35165" fmla="*/ 5516007 w 6127519"/>
              <a:gd name="connsiteY42-35166" fmla="*/ 3258473 h 6858000"/>
              <a:gd name="connsiteX43-35167" fmla="*/ 5589758 w 6127519"/>
              <a:gd name="connsiteY43-35168" fmla="*/ 3453699 h 6858000"/>
              <a:gd name="connsiteX44-35169" fmla="*/ 5596144 w 6127519"/>
              <a:gd name="connsiteY44-35170" fmla="*/ 3534624 h 6858000"/>
              <a:gd name="connsiteX45-35171" fmla="*/ 5597750 w 6127519"/>
              <a:gd name="connsiteY45-35172" fmla="*/ 3534129 h 6858000"/>
              <a:gd name="connsiteX46-35173" fmla="*/ 5599700 w 6127519"/>
              <a:gd name="connsiteY46-35174" fmla="*/ 3547221 h 6858000"/>
              <a:gd name="connsiteX47-35175" fmla="*/ 5615031 w 6127519"/>
              <a:gd name="connsiteY47-35176" fmla="*/ 3557482 h 6858000"/>
              <a:gd name="connsiteX48-35177" fmla="*/ 5618377 w 6127519"/>
              <a:gd name="connsiteY48-35178" fmla="*/ 3588431 h 6858000"/>
              <a:gd name="connsiteX49-35179" fmla="*/ 5612155 w 6127519"/>
              <a:gd name="connsiteY49-35180" fmla="*/ 3589869 h 6858000"/>
              <a:gd name="connsiteX50-35181" fmla="*/ 5620843 w 6127519"/>
              <a:gd name="connsiteY50-35182" fmla="*/ 3606745 h 6858000"/>
              <a:gd name="connsiteX51-35183" fmla="*/ 5655472 w 6127519"/>
              <a:gd name="connsiteY51-35184" fmla="*/ 3678877 h 6858000"/>
              <a:gd name="connsiteX52-35185" fmla="*/ 5683015 w 6127519"/>
              <a:gd name="connsiteY52-35186" fmla="*/ 3762025 h 6858000"/>
              <a:gd name="connsiteX53-35187" fmla="*/ 5696643 w 6127519"/>
              <a:gd name="connsiteY53-35188" fmla="*/ 3773888 h 6858000"/>
              <a:gd name="connsiteX54-35189" fmla="*/ 5707995 w 6127519"/>
              <a:gd name="connsiteY54-35190" fmla="*/ 3781685 h 6858000"/>
              <a:gd name="connsiteX55-35191" fmla="*/ 5768491 w 6127519"/>
              <a:gd name="connsiteY55-35192" fmla="*/ 3914399 h 6858000"/>
              <a:gd name="connsiteX56-35193" fmla="*/ 5793123 w 6127519"/>
              <a:gd name="connsiteY56-35194" fmla="*/ 3969952 h 6858000"/>
              <a:gd name="connsiteX57-35195" fmla="*/ 5808321 w 6127519"/>
              <a:gd name="connsiteY57-35196" fmla="*/ 3988153 h 6858000"/>
              <a:gd name="connsiteX58-35197" fmla="*/ 5825621 w 6127519"/>
              <a:gd name="connsiteY58-35198" fmla="*/ 4015525 h 6858000"/>
              <a:gd name="connsiteX59-35199" fmla="*/ 5860672 w 6127519"/>
              <a:gd name="connsiteY59-35200" fmla="*/ 4061579 h 6858000"/>
              <a:gd name="connsiteX60-35201" fmla="*/ 5872173 w 6127519"/>
              <a:gd name="connsiteY60-35202" fmla="*/ 4088497 h 6858000"/>
              <a:gd name="connsiteX61-35203" fmla="*/ 5894095 w 6127519"/>
              <a:gd name="connsiteY61-35204" fmla="*/ 4128857 h 6858000"/>
              <a:gd name="connsiteX62-35205" fmla="*/ 5903513 w 6127519"/>
              <a:gd name="connsiteY62-35206" fmla="*/ 4187661 h 6858000"/>
              <a:gd name="connsiteX63-35207" fmla="*/ 5917114 w 6127519"/>
              <a:gd name="connsiteY63-35208" fmla="*/ 4213096 h 6858000"/>
              <a:gd name="connsiteX64-35209" fmla="*/ 5924233 w 6127519"/>
              <a:gd name="connsiteY64-35210" fmla="*/ 4242060 h 6858000"/>
              <a:gd name="connsiteX65-35211" fmla="*/ 5928910 w 6127519"/>
              <a:gd name="connsiteY65-35212" fmla="*/ 4300973 h 6858000"/>
              <a:gd name="connsiteX66-35213" fmla="*/ 5939320 w 6127519"/>
              <a:gd name="connsiteY66-35214" fmla="*/ 4340435 h 6858000"/>
              <a:gd name="connsiteX67-35215" fmla="*/ 5946705 w 6127519"/>
              <a:gd name="connsiteY67-35216" fmla="*/ 4428051 h 6858000"/>
              <a:gd name="connsiteX68-35217" fmla="*/ 5949261 w 6127519"/>
              <a:gd name="connsiteY68-35218" fmla="*/ 4449185 h 6858000"/>
              <a:gd name="connsiteX69-35219" fmla="*/ 5968960 w 6127519"/>
              <a:gd name="connsiteY69-35220" fmla="*/ 4482655 h 6858000"/>
              <a:gd name="connsiteX70-35221" fmla="*/ 5980106 w 6127519"/>
              <a:gd name="connsiteY70-35222" fmla="*/ 4585087 h 6858000"/>
              <a:gd name="connsiteX71-35223" fmla="*/ 5998138 w 6127519"/>
              <a:gd name="connsiteY71-35224" fmla="*/ 4697518 h 6858000"/>
              <a:gd name="connsiteX72-35225" fmla="*/ 6007819 w 6127519"/>
              <a:gd name="connsiteY72-35226" fmla="*/ 4858148 h 6858000"/>
              <a:gd name="connsiteX73-35227" fmla="*/ 6007749 w 6127519"/>
              <a:gd name="connsiteY73-35228" fmla="*/ 4964715 h 6858000"/>
              <a:gd name="connsiteX74-35229" fmla="*/ 6005269 w 6127519"/>
              <a:gd name="connsiteY74-35230" fmla="*/ 5150567 h 6858000"/>
              <a:gd name="connsiteX75-35231" fmla="*/ 6001127 w 6127519"/>
              <a:gd name="connsiteY75-35232" fmla="*/ 5164609 h 6858000"/>
              <a:gd name="connsiteX76-35233" fmla="*/ 5998514 w 6127519"/>
              <a:gd name="connsiteY76-35234" fmla="*/ 5189673 h 6858000"/>
              <a:gd name="connsiteX77-35235" fmla="*/ 6018409 w 6127519"/>
              <a:gd name="connsiteY77-35236" fmla="*/ 5227157 h 6858000"/>
              <a:gd name="connsiteX78-35237" fmla="*/ 6036748 w 6127519"/>
              <a:gd name="connsiteY78-35238" fmla="*/ 5322752 h 6858000"/>
              <a:gd name="connsiteX79-35239" fmla="*/ 6036943 w 6127519"/>
              <a:gd name="connsiteY79-35240" fmla="*/ 5329480 h 6858000"/>
              <a:gd name="connsiteX80-35241" fmla="*/ 6037677 w 6127519"/>
              <a:gd name="connsiteY80-35242" fmla="*/ 5354807 h 6858000"/>
              <a:gd name="connsiteX81-35243" fmla="*/ 6039728 w 6127519"/>
              <a:gd name="connsiteY81-35244" fmla="*/ 5359416 h 6858000"/>
              <a:gd name="connsiteX82-35245" fmla="*/ 6053435 w 6127519"/>
              <a:gd name="connsiteY82-35246" fmla="*/ 5387547 h 6858000"/>
              <a:gd name="connsiteX83-35247" fmla="*/ 6065933 w 6127519"/>
              <a:gd name="connsiteY83-35248" fmla="*/ 5443002 h 6858000"/>
              <a:gd name="connsiteX84-35249" fmla="*/ 6068640 w 6127519"/>
              <a:gd name="connsiteY84-35250" fmla="*/ 5474503 h 6858000"/>
              <a:gd name="connsiteX85-35251" fmla="*/ 6080922 w 6127519"/>
              <a:gd name="connsiteY85-35252" fmla="*/ 5561070 h 6858000"/>
              <a:gd name="connsiteX86-35253" fmla="*/ 6096949 w 6127519"/>
              <a:gd name="connsiteY86-35254" fmla="*/ 5648179 h 6858000"/>
              <a:gd name="connsiteX87-35255" fmla="*/ 6125703 w 6127519"/>
              <a:gd name="connsiteY87-35256" fmla="*/ 5692894 h 6858000"/>
              <a:gd name="connsiteX88-35257" fmla="*/ 6121353 w 6127519"/>
              <a:gd name="connsiteY88-35258" fmla="*/ 5721725 h 6858000"/>
              <a:gd name="connsiteX89-35259" fmla="*/ 6121607 w 6127519"/>
              <a:gd name="connsiteY89-35260" fmla="*/ 5721959 h 6858000"/>
              <a:gd name="connsiteX90-35261" fmla="*/ 6127024 w 6127519"/>
              <a:gd name="connsiteY90-35262" fmla="*/ 5786902 h 6858000"/>
              <a:gd name="connsiteX91-35263" fmla="*/ 6127519 w 6127519"/>
              <a:gd name="connsiteY91-35264" fmla="*/ 5865775 h 6858000"/>
              <a:gd name="connsiteX92-35265" fmla="*/ 6119217 w 6127519"/>
              <a:gd name="connsiteY92-35266" fmla="*/ 5888542 h 6858000"/>
              <a:gd name="connsiteX93-35267" fmla="*/ 6102493 w 6127519"/>
              <a:gd name="connsiteY93-35268" fmla="*/ 5928602 h 6858000"/>
              <a:gd name="connsiteX94-35269" fmla="*/ 6056863 w 6127519"/>
              <a:gd name="connsiteY94-35270" fmla="*/ 6000643 h 6858000"/>
              <a:gd name="connsiteX95-35271" fmla="*/ 6045436 w 6127519"/>
              <a:gd name="connsiteY95-35272" fmla="*/ 6124480 h 6858000"/>
              <a:gd name="connsiteX96-35273" fmla="*/ 6030489 w 6127519"/>
              <a:gd name="connsiteY96-35274" fmla="*/ 6317666 h 6858000"/>
              <a:gd name="connsiteX97-35275" fmla="*/ 6007492 w 6127519"/>
              <a:gd name="connsiteY97-35276" fmla="*/ 6440818 h 6858000"/>
              <a:gd name="connsiteX98-35277" fmla="*/ 6009467 w 6127519"/>
              <a:gd name="connsiteY98-35278" fmla="*/ 6487076 h 6858000"/>
              <a:gd name="connsiteX99-35279" fmla="*/ 5995064 w 6127519"/>
              <a:gd name="connsiteY99-35280" fmla="*/ 6540791 h 6858000"/>
              <a:gd name="connsiteX100-35281" fmla="*/ 6004510 w 6127519"/>
              <a:gd name="connsiteY100-35282" fmla="*/ 6599256 h 6858000"/>
              <a:gd name="connsiteX101-35283" fmla="*/ 5986207 w 6127519"/>
              <a:gd name="connsiteY101-35284" fmla="*/ 6695855 h 6858000"/>
              <a:gd name="connsiteX102-35285" fmla="*/ 5979428 w 6127519"/>
              <a:gd name="connsiteY102-35286" fmla="*/ 6754678 h 6858000"/>
              <a:gd name="connsiteX103-35287" fmla="*/ 5983398 w 6127519"/>
              <a:gd name="connsiteY103-35288" fmla="*/ 6778641 h 6858000"/>
              <a:gd name="connsiteX104-35289" fmla="*/ 5984543 w 6127519"/>
              <a:gd name="connsiteY104-35290" fmla="*/ 6811016 h 6858000"/>
              <a:gd name="connsiteX105-35291" fmla="*/ 5979671 w 6127519"/>
              <a:gd name="connsiteY105-35292" fmla="*/ 6858000 h 6858000"/>
              <a:gd name="connsiteX106-35293" fmla="*/ 0 w 6127519"/>
              <a:gd name="connsiteY106-35294" fmla="*/ 6858000 h 6858000"/>
              <a:gd name="connsiteX107-35295" fmla="*/ 0 w 6127519"/>
              <a:gd name="connsiteY107-35296" fmla="*/ 0 h 6858000"/>
              <a:gd name="connsiteX0-35297" fmla="*/ 0 w 6127519"/>
              <a:gd name="connsiteY0-35298" fmla="*/ 0 h 6858000"/>
              <a:gd name="connsiteX1-35299" fmla="*/ 4965888 w 6127519"/>
              <a:gd name="connsiteY1-35300" fmla="*/ 0 h 6858000"/>
              <a:gd name="connsiteX2-35301" fmla="*/ 4967767 w 6127519"/>
              <a:gd name="connsiteY2-35302" fmla="*/ 7930 h 6858000"/>
              <a:gd name="connsiteX3-35303" fmla="*/ 4979444 w 6127519"/>
              <a:gd name="connsiteY3-35304" fmla="*/ 43921 h 6858000"/>
              <a:gd name="connsiteX4-35305" fmla="*/ 5021173 w 6127519"/>
              <a:gd name="connsiteY4-35306" fmla="*/ 123738 h 6858000"/>
              <a:gd name="connsiteX5-35307" fmla="*/ 5075458 w 6127519"/>
              <a:gd name="connsiteY5-35308" fmla="*/ 264355 h 6858000"/>
              <a:gd name="connsiteX6-35309" fmla="*/ 5081175 w 6127519"/>
              <a:gd name="connsiteY6-35310" fmla="*/ 277448 h 6858000"/>
              <a:gd name="connsiteX7-35311" fmla="*/ 5097011 w 6127519"/>
              <a:gd name="connsiteY7-35312" fmla="*/ 355616 h 6858000"/>
              <a:gd name="connsiteX8-35313" fmla="*/ 5130982 w 6127519"/>
              <a:gd name="connsiteY8-35314" fmla="*/ 412030 h 6858000"/>
              <a:gd name="connsiteX9-35315" fmla="*/ 5153000 w 6127519"/>
              <a:gd name="connsiteY9-35316" fmla="*/ 507134 h 6858000"/>
              <a:gd name="connsiteX10-35317" fmla="*/ 5171282 w 6127519"/>
              <a:gd name="connsiteY10-35318" fmla="*/ 602071 h 6858000"/>
              <a:gd name="connsiteX11-35319" fmla="*/ 5176196 w 6127519"/>
              <a:gd name="connsiteY11-35320" fmla="*/ 636822 h 6858000"/>
              <a:gd name="connsiteX12-35321" fmla="*/ 5189051 w 6127519"/>
              <a:gd name="connsiteY12-35322" fmla="*/ 782518 h 6858000"/>
              <a:gd name="connsiteX13-35323" fmla="*/ 5221088 w 6127519"/>
              <a:gd name="connsiteY13-35324" fmla="*/ 860193 h 6858000"/>
              <a:gd name="connsiteX14-35325" fmla="*/ 5230806 w 6127519"/>
              <a:gd name="connsiteY14-35326" fmla="*/ 961354 h 6858000"/>
              <a:gd name="connsiteX15-35327" fmla="*/ 5201018 w 6127519"/>
              <a:gd name="connsiteY15-35328" fmla="*/ 1095027 h 6858000"/>
              <a:gd name="connsiteX16-35329" fmla="*/ 5202153 w 6127519"/>
              <a:gd name="connsiteY16-35330" fmla="*/ 1133224 h 6858000"/>
              <a:gd name="connsiteX17-35331" fmla="*/ 5189234 w 6127519"/>
              <a:gd name="connsiteY17-35332" fmla="*/ 1193495 h 6858000"/>
              <a:gd name="connsiteX18-35333" fmla="*/ 5202769 w 6127519"/>
              <a:gd name="connsiteY18-35334" fmla="*/ 1269450 h 6858000"/>
              <a:gd name="connsiteX19-35335" fmla="*/ 5225968 w 6127519"/>
              <a:gd name="connsiteY19-35336" fmla="*/ 1357994 h 6858000"/>
              <a:gd name="connsiteX20-35337" fmla="*/ 5233819 w 6127519"/>
              <a:gd name="connsiteY20-35338" fmla="*/ 1380922 h 6858000"/>
              <a:gd name="connsiteX21-35339" fmla="*/ 5237226 w 6127519"/>
              <a:gd name="connsiteY21-35340" fmla="*/ 1441327 h 6858000"/>
              <a:gd name="connsiteX22-35341" fmla="*/ 5255653 w 6127519"/>
              <a:gd name="connsiteY22-35342" fmla="*/ 1524712 h 6858000"/>
              <a:gd name="connsiteX23-35343" fmla="*/ 5263491 w 6127519"/>
              <a:gd name="connsiteY23-35344" fmla="*/ 1642938 h 6858000"/>
              <a:gd name="connsiteX24-35345" fmla="*/ 5261314 w 6127519"/>
              <a:gd name="connsiteY24-35346" fmla="*/ 1689177 h 6858000"/>
              <a:gd name="connsiteX25-35347" fmla="*/ 5259788 w 6127519"/>
              <a:gd name="connsiteY25-35348" fmla="*/ 1768516 h 6858000"/>
              <a:gd name="connsiteX26-35349" fmla="*/ 5255696 w 6127519"/>
              <a:gd name="connsiteY26-35350" fmla="*/ 1953770 h 6858000"/>
              <a:gd name="connsiteX27-35351" fmla="*/ 5252592 w 6127519"/>
              <a:gd name="connsiteY27-35352" fmla="*/ 2092210 h 6858000"/>
              <a:gd name="connsiteX28-35353" fmla="*/ 5250104 w 6127519"/>
              <a:gd name="connsiteY28-35354" fmla="*/ 2249166 h 6858000"/>
              <a:gd name="connsiteX29-35355" fmla="*/ 5251214 w 6127519"/>
              <a:gd name="connsiteY29-35356" fmla="*/ 2250944 h 6858000"/>
              <a:gd name="connsiteX30-35357" fmla="*/ 5250644 w 6127519"/>
              <a:gd name="connsiteY30-35358" fmla="*/ 2266619 h 6858000"/>
              <a:gd name="connsiteX31-35359" fmla="*/ 5293877 w 6127519"/>
              <a:gd name="connsiteY31-35360" fmla="*/ 2368649 h 6858000"/>
              <a:gd name="connsiteX32-35361" fmla="*/ 5311338 w 6127519"/>
              <a:gd name="connsiteY32-35362" fmla="*/ 2404034 h 6858000"/>
              <a:gd name="connsiteX33-35363" fmla="*/ 5338366 w 6127519"/>
              <a:gd name="connsiteY33-35364" fmla="*/ 2465052 h 6858000"/>
              <a:gd name="connsiteX34-35365" fmla="*/ 5371263 w 6127519"/>
              <a:gd name="connsiteY34-35366" fmla="*/ 2586413 h 6858000"/>
              <a:gd name="connsiteX35-35367" fmla="*/ 5407503 w 6127519"/>
              <a:gd name="connsiteY35-35368" fmla="*/ 2786290 h 6858000"/>
              <a:gd name="connsiteX36-35369" fmla="*/ 5407356 w 6127519"/>
              <a:gd name="connsiteY36-35370" fmla="*/ 2787545 h 6858000"/>
              <a:gd name="connsiteX37-35371" fmla="*/ 5457023 w 6127519"/>
              <a:gd name="connsiteY37-35372" fmla="*/ 2858292 h 6858000"/>
              <a:gd name="connsiteX38-35373" fmla="*/ 5479298 w 6127519"/>
              <a:gd name="connsiteY38-35374" fmla="*/ 2947791 h 6858000"/>
              <a:gd name="connsiteX39-35375" fmla="*/ 5481770 w 6127519"/>
              <a:gd name="connsiteY39-35376" fmla="*/ 2951352 h 6858000"/>
              <a:gd name="connsiteX40-35377" fmla="*/ 5482415 w 6127519"/>
              <a:gd name="connsiteY40-35378" fmla="*/ 3004079 h 6858000"/>
              <a:gd name="connsiteX41-35379" fmla="*/ 5503944 w 6127519"/>
              <a:gd name="connsiteY41-35380" fmla="*/ 3123335 h 6858000"/>
              <a:gd name="connsiteX42-35381" fmla="*/ 5516007 w 6127519"/>
              <a:gd name="connsiteY42-35382" fmla="*/ 3258473 h 6858000"/>
              <a:gd name="connsiteX43-35383" fmla="*/ 5589758 w 6127519"/>
              <a:gd name="connsiteY43-35384" fmla="*/ 3453699 h 6858000"/>
              <a:gd name="connsiteX44-35385" fmla="*/ 5596144 w 6127519"/>
              <a:gd name="connsiteY44-35386" fmla="*/ 3534624 h 6858000"/>
              <a:gd name="connsiteX45-35387" fmla="*/ 5597750 w 6127519"/>
              <a:gd name="connsiteY45-35388" fmla="*/ 3534129 h 6858000"/>
              <a:gd name="connsiteX46-35389" fmla="*/ 5599700 w 6127519"/>
              <a:gd name="connsiteY46-35390" fmla="*/ 3547221 h 6858000"/>
              <a:gd name="connsiteX47-35391" fmla="*/ 5615031 w 6127519"/>
              <a:gd name="connsiteY47-35392" fmla="*/ 3557482 h 6858000"/>
              <a:gd name="connsiteX48-35393" fmla="*/ 5618377 w 6127519"/>
              <a:gd name="connsiteY48-35394" fmla="*/ 3588431 h 6858000"/>
              <a:gd name="connsiteX49-35395" fmla="*/ 5612155 w 6127519"/>
              <a:gd name="connsiteY49-35396" fmla="*/ 3589869 h 6858000"/>
              <a:gd name="connsiteX50-35397" fmla="*/ 5620843 w 6127519"/>
              <a:gd name="connsiteY50-35398" fmla="*/ 3606745 h 6858000"/>
              <a:gd name="connsiteX51-35399" fmla="*/ 5655472 w 6127519"/>
              <a:gd name="connsiteY51-35400" fmla="*/ 3678877 h 6858000"/>
              <a:gd name="connsiteX52-35401" fmla="*/ 5683015 w 6127519"/>
              <a:gd name="connsiteY52-35402" fmla="*/ 3762025 h 6858000"/>
              <a:gd name="connsiteX53-35403" fmla="*/ 5696643 w 6127519"/>
              <a:gd name="connsiteY53-35404" fmla="*/ 3773888 h 6858000"/>
              <a:gd name="connsiteX54-35405" fmla="*/ 5707995 w 6127519"/>
              <a:gd name="connsiteY54-35406" fmla="*/ 3781685 h 6858000"/>
              <a:gd name="connsiteX55-35407" fmla="*/ 5768491 w 6127519"/>
              <a:gd name="connsiteY55-35408" fmla="*/ 3914399 h 6858000"/>
              <a:gd name="connsiteX56-35409" fmla="*/ 5793123 w 6127519"/>
              <a:gd name="connsiteY56-35410" fmla="*/ 3969952 h 6858000"/>
              <a:gd name="connsiteX57-35411" fmla="*/ 5808321 w 6127519"/>
              <a:gd name="connsiteY57-35412" fmla="*/ 3988153 h 6858000"/>
              <a:gd name="connsiteX58-35413" fmla="*/ 5825621 w 6127519"/>
              <a:gd name="connsiteY58-35414" fmla="*/ 4015525 h 6858000"/>
              <a:gd name="connsiteX59-35415" fmla="*/ 5860672 w 6127519"/>
              <a:gd name="connsiteY59-35416" fmla="*/ 4061579 h 6858000"/>
              <a:gd name="connsiteX60-35417" fmla="*/ 5872173 w 6127519"/>
              <a:gd name="connsiteY60-35418" fmla="*/ 4088497 h 6858000"/>
              <a:gd name="connsiteX61-35419" fmla="*/ 5894095 w 6127519"/>
              <a:gd name="connsiteY61-35420" fmla="*/ 4128857 h 6858000"/>
              <a:gd name="connsiteX62-35421" fmla="*/ 5903513 w 6127519"/>
              <a:gd name="connsiteY62-35422" fmla="*/ 4187661 h 6858000"/>
              <a:gd name="connsiteX63-35423" fmla="*/ 5917114 w 6127519"/>
              <a:gd name="connsiteY63-35424" fmla="*/ 4213096 h 6858000"/>
              <a:gd name="connsiteX64-35425" fmla="*/ 5924233 w 6127519"/>
              <a:gd name="connsiteY64-35426" fmla="*/ 4242060 h 6858000"/>
              <a:gd name="connsiteX65-35427" fmla="*/ 5928910 w 6127519"/>
              <a:gd name="connsiteY65-35428" fmla="*/ 4300973 h 6858000"/>
              <a:gd name="connsiteX66-35429" fmla="*/ 5939320 w 6127519"/>
              <a:gd name="connsiteY66-35430" fmla="*/ 4340435 h 6858000"/>
              <a:gd name="connsiteX67-35431" fmla="*/ 5946705 w 6127519"/>
              <a:gd name="connsiteY67-35432" fmla="*/ 4428051 h 6858000"/>
              <a:gd name="connsiteX68-35433" fmla="*/ 5949261 w 6127519"/>
              <a:gd name="connsiteY68-35434" fmla="*/ 4449185 h 6858000"/>
              <a:gd name="connsiteX69-35435" fmla="*/ 5968960 w 6127519"/>
              <a:gd name="connsiteY69-35436" fmla="*/ 4482655 h 6858000"/>
              <a:gd name="connsiteX70-35437" fmla="*/ 5980106 w 6127519"/>
              <a:gd name="connsiteY70-35438" fmla="*/ 4585087 h 6858000"/>
              <a:gd name="connsiteX71-35439" fmla="*/ 5998138 w 6127519"/>
              <a:gd name="connsiteY71-35440" fmla="*/ 4697518 h 6858000"/>
              <a:gd name="connsiteX72-35441" fmla="*/ 6007819 w 6127519"/>
              <a:gd name="connsiteY72-35442" fmla="*/ 4858148 h 6858000"/>
              <a:gd name="connsiteX73-35443" fmla="*/ 6007749 w 6127519"/>
              <a:gd name="connsiteY73-35444" fmla="*/ 4964715 h 6858000"/>
              <a:gd name="connsiteX74-35445" fmla="*/ 6005269 w 6127519"/>
              <a:gd name="connsiteY74-35446" fmla="*/ 5150567 h 6858000"/>
              <a:gd name="connsiteX75-35447" fmla="*/ 6001127 w 6127519"/>
              <a:gd name="connsiteY75-35448" fmla="*/ 5164609 h 6858000"/>
              <a:gd name="connsiteX76-35449" fmla="*/ 5998514 w 6127519"/>
              <a:gd name="connsiteY76-35450" fmla="*/ 5189673 h 6858000"/>
              <a:gd name="connsiteX77-35451" fmla="*/ 6018409 w 6127519"/>
              <a:gd name="connsiteY77-35452" fmla="*/ 5227157 h 6858000"/>
              <a:gd name="connsiteX78-35453" fmla="*/ 6036748 w 6127519"/>
              <a:gd name="connsiteY78-35454" fmla="*/ 5322752 h 6858000"/>
              <a:gd name="connsiteX79-35455" fmla="*/ 6036943 w 6127519"/>
              <a:gd name="connsiteY79-35456" fmla="*/ 5329480 h 6858000"/>
              <a:gd name="connsiteX80-35457" fmla="*/ 6037677 w 6127519"/>
              <a:gd name="connsiteY80-35458" fmla="*/ 5354807 h 6858000"/>
              <a:gd name="connsiteX81-35459" fmla="*/ 6039728 w 6127519"/>
              <a:gd name="connsiteY81-35460" fmla="*/ 5359416 h 6858000"/>
              <a:gd name="connsiteX82-35461" fmla="*/ 6053435 w 6127519"/>
              <a:gd name="connsiteY82-35462" fmla="*/ 5387547 h 6858000"/>
              <a:gd name="connsiteX83-35463" fmla="*/ 6065933 w 6127519"/>
              <a:gd name="connsiteY83-35464" fmla="*/ 5443002 h 6858000"/>
              <a:gd name="connsiteX84-35465" fmla="*/ 6068640 w 6127519"/>
              <a:gd name="connsiteY84-35466" fmla="*/ 5474503 h 6858000"/>
              <a:gd name="connsiteX85-35467" fmla="*/ 6080922 w 6127519"/>
              <a:gd name="connsiteY85-35468" fmla="*/ 5561070 h 6858000"/>
              <a:gd name="connsiteX86-35469" fmla="*/ 6096949 w 6127519"/>
              <a:gd name="connsiteY86-35470" fmla="*/ 5648179 h 6858000"/>
              <a:gd name="connsiteX87-35471" fmla="*/ 6121353 w 6127519"/>
              <a:gd name="connsiteY87-35472" fmla="*/ 5721725 h 6858000"/>
              <a:gd name="connsiteX88-35473" fmla="*/ 6121607 w 6127519"/>
              <a:gd name="connsiteY88-35474" fmla="*/ 5721959 h 6858000"/>
              <a:gd name="connsiteX89-35475" fmla="*/ 6127024 w 6127519"/>
              <a:gd name="connsiteY89-35476" fmla="*/ 5786902 h 6858000"/>
              <a:gd name="connsiteX90-35477" fmla="*/ 6127519 w 6127519"/>
              <a:gd name="connsiteY90-35478" fmla="*/ 5865775 h 6858000"/>
              <a:gd name="connsiteX91-35479" fmla="*/ 6119217 w 6127519"/>
              <a:gd name="connsiteY91-35480" fmla="*/ 5888542 h 6858000"/>
              <a:gd name="connsiteX92-35481" fmla="*/ 6102493 w 6127519"/>
              <a:gd name="connsiteY92-35482" fmla="*/ 5928602 h 6858000"/>
              <a:gd name="connsiteX93-35483" fmla="*/ 6056863 w 6127519"/>
              <a:gd name="connsiteY93-35484" fmla="*/ 6000643 h 6858000"/>
              <a:gd name="connsiteX94-35485" fmla="*/ 6045436 w 6127519"/>
              <a:gd name="connsiteY94-35486" fmla="*/ 6124480 h 6858000"/>
              <a:gd name="connsiteX95-35487" fmla="*/ 6030489 w 6127519"/>
              <a:gd name="connsiteY95-35488" fmla="*/ 6317666 h 6858000"/>
              <a:gd name="connsiteX96-35489" fmla="*/ 6007492 w 6127519"/>
              <a:gd name="connsiteY96-35490" fmla="*/ 6440818 h 6858000"/>
              <a:gd name="connsiteX97-35491" fmla="*/ 6009467 w 6127519"/>
              <a:gd name="connsiteY97-35492" fmla="*/ 6487076 h 6858000"/>
              <a:gd name="connsiteX98-35493" fmla="*/ 5995064 w 6127519"/>
              <a:gd name="connsiteY98-35494" fmla="*/ 6540791 h 6858000"/>
              <a:gd name="connsiteX99-35495" fmla="*/ 6004510 w 6127519"/>
              <a:gd name="connsiteY99-35496" fmla="*/ 6599256 h 6858000"/>
              <a:gd name="connsiteX100-35497" fmla="*/ 5986207 w 6127519"/>
              <a:gd name="connsiteY100-35498" fmla="*/ 6695855 h 6858000"/>
              <a:gd name="connsiteX101-35499" fmla="*/ 5979428 w 6127519"/>
              <a:gd name="connsiteY101-35500" fmla="*/ 6754678 h 6858000"/>
              <a:gd name="connsiteX102-35501" fmla="*/ 5983398 w 6127519"/>
              <a:gd name="connsiteY102-35502" fmla="*/ 6778641 h 6858000"/>
              <a:gd name="connsiteX103-35503" fmla="*/ 5984543 w 6127519"/>
              <a:gd name="connsiteY103-35504" fmla="*/ 6811016 h 6858000"/>
              <a:gd name="connsiteX104-35505" fmla="*/ 5979671 w 6127519"/>
              <a:gd name="connsiteY104-35506" fmla="*/ 6858000 h 6858000"/>
              <a:gd name="connsiteX105-35507" fmla="*/ 0 w 6127519"/>
              <a:gd name="connsiteY105-35508" fmla="*/ 6858000 h 6858000"/>
              <a:gd name="connsiteX106-35509" fmla="*/ 0 w 6127519"/>
              <a:gd name="connsiteY106-35510" fmla="*/ 0 h 6858000"/>
              <a:gd name="connsiteX0-35511" fmla="*/ 0 w 6127519"/>
              <a:gd name="connsiteY0-35512" fmla="*/ 0 h 6858000"/>
              <a:gd name="connsiteX1-35513" fmla="*/ 4965888 w 6127519"/>
              <a:gd name="connsiteY1-35514" fmla="*/ 0 h 6858000"/>
              <a:gd name="connsiteX2-35515" fmla="*/ 4967767 w 6127519"/>
              <a:gd name="connsiteY2-35516" fmla="*/ 7930 h 6858000"/>
              <a:gd name="connsiteX3-35517" fmla="*/ 4979444 w 6127519"/>
              <a:gd name="connsiteY3-35518" fmla="*/ 43921 h 6858000"/>
              <a:gd name="connsiteX4-35519" fmla="*/ 5021173 w 6127519"/>
              <a:gd name="connsiteY4-35520" fmla="*/ 123738 h 6858000"/>
              <a:gd name="connsiteX5-35521" fmla="*/ 5075458 w 6127519"/>
              <a:gd name="connsiteY5-35522" fmla="*/ 264355 h 6858000"/>
              <a:gd name="connsiteX6-35523" fmla="*/ 5081175 w 6127519"/>
              <a:gd name="connsiteY6-35524" fmla="*/ 277448 h 6858000"/>
              <a:gd name="connsiteX7-35525" fmla="*/ 5097011 w 6127519"/>
              <a:gd name="connsiteY7-35526" fmla="*/ 355616 h 6858000"/>
              <a:gd name="connsiteX8-35527" fmla="*/ 5130982 w 6127519"/>
              <a:gd name="connsiteY8-35528" fmla="*/ 412030 h 6858000"/>
              <a:gd name="connsiteX9-35529" fmla="*/ 5153000 w 6127519"/>
              <a:gd name="connsiteY9-35530" fmla="*/ 507134 h 6858000"/>
              <a:gd name="connsiteX10-35531" fmla="*/ 5171282 w 6127519"/>
              <a:gd name="connsiteY10-35532" fmla="*/ 602071 h 6858000"/>
              <a:gd name="connsiteX11-35533" fmla="*/ 5176196 w 6127519"/>
              <a:gd name="connsiteY11-35534" fmla="*/ 636822 h 6858000"/>
              <a:gd name="connsiteX12-35535" fmla="*/ 5189051 w 6127519"/>
              <a:gd name="connsiteY12-35536" fmla="*/ 782518 h 6858000"/>
              <a:gd name="connsiteX13-35537" fmla="*/ 5221088 w 6127519"/>
              <a:gd name="connsiteY13-35538" fmla="*/ 860193 h 6858000"/>
              <a:gd name="connsiteX14-35539" fmla="*/ 5230806 w 6127519"/>
              <a:gd name="connsiteY14-35540" fmla="*/ 961354 h 6858000"/>
              <a:gd name="connsiteX15-35541" fmla="*/ 5201018 w 6127519"/>
              <a:gd name="connsiteY15-35542" fmla="*/ 1095027 h 6858000"/>
              <a:gd name="connsiteX16-35543" fmla="*/ 5202153 w 6127519"/>
              <a:gd name="connsiteY16-35544" fmla="*/ 1133224 h 6858000"/>
              <a:gd name="connsiteX17-35545" fmla="*/ 5189234 w 6127519"/>
              <a:gd name="connsiteY17-35546" fmla="*/ 1193495 h 6858000"/>
              <a:gd name="connsiteX18-35547" fmla="*/ 5202769 w 6127519"/>
              <a:gd name="connsiteY18-35548" fmla="*/ 1269450 h 6858000"/>
              <a:gd name="connsiteX19-35549" fmla="*/ 5225968 w 6127519"/>
              <a:gd name="connsiteY19-35550" fmla="*/ 1357994 h 6858000"/>
              <a:gd name="connsiteX20-35551" fmla="*/ 5233819 w 6127519"/>
              <a:gd name="connsiteY20-35552" fmla="*/ 1380922 h 6858000"/>
              <a:gd name="connsiteX21-35553" fmla="*/ 5237226 w 6127519"/>
              <a:gd name="connsiteY21-35554" fmla="*/ 1441327 h 6858000"/>
              <a:gd name="connsiteX22-35555" fmla="*/ 5255653 w 6127519"/>
              <a:gd name="connsiteY22-35556" fmla="*/ 1524712 h 6858000"/>
              <a:gd name="connsiteX23-35557" fmla="*/ 5263491 w 6127519"/>
              <a:gd name="connsiteY23-35558" fmla="*/ 1642938 h 6858000"/>
              <a:gd name="connsiteX24-35559" fmla="*/ 5261314 w 6127519"/>
              <a:gd name="connsiteY24-35560" fmla="*/ 1689177 h 6858000"/>
              <a:gd name="connsiteX25-35561" fmla="*/ 5259788 w 6127519"/>
              <a:gd name="connsiteY25-35562" fmla="*/ 1768516 h 6858000"/>
              <a:gd name="connsiteX26-35563" fmla="*/ 5255696 w 6127519"/>
              <a:gd name="connsiteY26-35564" fmla="*/ 1953770 h 6858000"/>
              <a:gd name="connsiteX27-35565" fmla="*/ 5252592 w 6127519"/>
              <a:gd name="connsiteY27-35566" fmla="*/ 2092210 h 6858000"/>
              <a:gd name="connsiteX28-35567" fmla="*/ 5250104 w 6127519"/>
              <a:gd name="connsiteY28-35568" fmla="*/ 2249166 h 6858000"/>
              <a:gd name="connsiteX29-35569" fmla="*/ 5251214 w 6127519"/>
              <a:gd name="connsiteY29-35570" fmla="*/ 2250944 h 6858000"/>
              <a:gd name="connsiteX30-35571" fmla="*/ 5250644 w 6127519"/>
              <a:gd name="connsiteY30-35572" fmla="*/ 2266619 h 6858000"/>
              <a:gd name="connsiteX31-35573" fmla="*/ 5293877 w 6127519"/>
              <a:gd name="connsiteY31-35574" fmla="*/ 2368649 h 6858000"/>
              <a:gd name="connsiteX32-35575" fmla="*/ 5311338 w 6127519"/>
              <a:gd name="connsiteY32-35576" fmla="*/ 2404034 h 6858000"/>
              <a:gd name="connsiteX33-35577" fmla="*/ 5338366 w 6127519"/>
              <a:gd name="connsiteY33-35578" fmla="*/ 2465052 h 6858000"/>
              <a:gd name="connsiteX34-35579" fmla="*/ 5371263 w 6127519"/>
              <a:gd name="connsiteY34-35580" fmla="*/ 2586413 h 6858000"/>
              <a:gd name="connsiteX35-35581" fmla="*/ 5407503 w 6127519"/>
              <a:gd name="connsiteY35-35582" fmla="*/ 2786290 h 6858000"/>
              <a:gd name="connsiteX36-35583" fmla="*/ 5407356 w 6127519"/>
              <a:gd name="connsiteY36-35584" fmla="*/ 2787545 h 6858000"/>
              <a:gd name="connsiteX37-35585" fmla="*/ 5457023 w 6127519"/>
              <a:gd name="connsiteY37-35586" fmla="*/ 2858292 h 6858000"/>
              <a:gd name="connsiteX38-35587" fmla="*/ 5479298 w 6127519"/>
              <a:gd name="connsiteY38-35588" fmla="*/ 2947791 h 6858000"/>
              <a:gd name="connsiteX39-35589" fmla="*/ 5481770 w 6127519"/>
              <a:gd name="connsiteY39-35590" fmla="*/ 2951352 h 6858000"/>
              <a:gd name="connsiteX40-35591" fmla="*/ 5482415 w 6127519"/>
              <a:gd name="connsiteY40-35592" fmla="*/ 3004079 h 6858000"/>
              <a:gd name="connsiteX41-35593" fmla="*/ 5503944 w 6127519"/>
              <a:gd name="connsiteY41-35594" fmla="*/ 3123335 h 6858000"/>
              <a:gd name="connsiteX42-35595" fmla="*/ 5516007 w 6127519"/>
              <a:gd name="connsiteY42-35596" fmla="*/ 3258473 h 6858000"/>
              <a:gd name="connsiteX43-35597" fmla="*/ 5589758 w 6127519"/>
              <a:gd name="connsiteY43-35598" fmla="*/ 3453699 h 6858000"/>
              <a:gd name="connsiteX44-35599" fmla="*/ 5596144 w 6127519"/>
              <a:gd name="connsiteY44-35600" fmla="*/ 3534624 h 6858000"/>
              <a:gd name="connsiteX45-35601" fmla="*/ 5597750 w 6127519"/>
              <a:gd name="connsiteY45-35602" fmla="*/ 3534129 h 6858000"/>
              <a:gd name="connsiteX46-35603" fmla="*/ 5599700 w 6127519"/>
              <a:gd name="connsiteY46-35604" fmla="*/ 3547221 h 6858000"/>
              <a:gd name="connsiteX47-35605" fmla="*/ 5615031 w 6127519"/>
              <a:gd name="connsiteY47-35606" fmla="*/ 3557482 h 6858000"/>
              <a:gd name="connsiteX48-35607" fmla="*/ 5618377 w 6127519"/>
              <a:gd name="connsiteY48-35608" fmla="*/ 3588431 h 6858000"/>
              <a:gd name="connsiteX49-35609" fmla="*/ 5612155 w 6127519"/>
              <a:gd name="connsiteY49-35610" fmla="*/ 3589869 h 6858000"/>
              <a:gd name="connsiteX50-35611" fmla="*/ 5620843 w 6127519"/>
              <a:gd name="connsiteY50-35612" fmla="*/ 3606745 h 6858000"/>
              <a:gd name="connsiteX51-35613" fmla="*/ 5655472 w 6127519"/>
              <a:gd name="connsiteY51-35614" fmla="*/ 3678877 h 6858000"/>
              <a:gd name="connsiteX52-35615" fmla="*/ 5683015 w 6127519"/>
              <a:gd name="connsiteY52-35616" fmla="*/ 3762025 h 6858000"/>
              <a:gd name="connsiteX53-35617" fmla="*/ 5696643 w 6127519"/>
              <a:gd name="connsiteY53-35618" fmla="*/ 3773888 h 6858000"/>
              <a:gd name="connsiteX54-35619" fmla="*/ 5707995 w 6127519"/>
              <a:gd name="connsiteY54-35620" fmla="*/ 3781685 h 6858000"/>
              <a:gd name="connsiteX55-35621" fmla="*/ 5768491 w 6127519"/>
              <a:gd name="connsiteY55-35622" fmla="*/ 3914399 h 6858000"/>
              <a:gd name="connsiteX56-35623" fmla="*/ 5793123 w 6127519"/>
              <a:gd name="connsiteY56-35624" fmla="*/ 3969952 h 6858000"/>
              <a:gd name="connsiteX57-35625" fmla="*/ 5808321 w 6127519"/>
              <a:gd name="connsiteY57-35626" fmla="*/ 3988153 h 6858000"/>
              <a:gd name="connsiteX58-35627" fmla="*/ 5825621 w 6127519"/>
              <a:gd name="connsiteY58-35628" fmla="*/ 4015525 h 6858000"/>
              <a:gd name="connsiteX59-35629" fmla="*/ 5860672 w 6127519"/>
              <a:gd name="connsiteY59-35630" fmla="*/ 4061579 h 6858000"/>
              <a:gd name="connsiteX60-35631" fmla="*/ 5872173 w 6127519"/>
              <a:gd name="connsiteY60-35632" fmla="*/ 4088497 h 6858000"/>
              <a:gd name="connsiteX61-35633" fmla="*/ 5894095 w 6127519"/>
              <a:gd name="connsiteY61-35634" fmla="*/ 4128857 h 6858000"/>
              <a:gd name="connsiteX62-35635" fmla="*/ 5903513 w 6127519"/>
              <a:gd name="connsiteY62-35636" fmla="*/ 4187661 h 6858000"/>
              <a:gd name="connsiteX63-35637" fmla="*/ 5917114 w 6127519"/>
              <a:gd name="connsiteY63-35638" fmla="*/ 4213096 h 6858000"/>
              <a:gd name="connsiteX64-35639" fmla="*/ 5924233 w 6127519"/>
              <a:gd name="connsiteY64-35640" fmla="*/ 4242060 h 6858000"/>
              <a:gd name="connsiteX65-35641" fmla="*/ 5928910 w 6127519"/>
              <a:gd name="connsiteY65-35642" fmla="*/ 4300973 h 6858000"/>
              <a:gd name="connsiteX66-35643" fmla="*/ 5939320 w 6127519"/>
              <a:gd name="connsiteY66-35644" fmla="*/ 4340435 h 6858000"/>
              <a:gd name="connsiteX67-35645" fmla="*/ 5946705 w 6127519"/>
              <a:gd name="connsiteY67-35646" fmla="*/ 4428051 h 6858000"/>
              <a:gd name="connsiteX68-35647" fmla="*/ 5949261 w 6127519"/>
              <a:gd name="connsiteY68-35648" fmla="*/ 4449185 h 6858000"/>
              <a:gd name="connsiteX69-35649" fmla="*/ 5968960 w 6127519"/>
              <a:gd name="connsiteY69-35650" fmla="*/ 4482655 h 6858000"/>
              <a:gd name="connsiteX70-35651" fmla="*/ 5980106 w 6127519"/>
              <a:gd name="connsiteY70-35652" fmla="*/ 4585087 h 6858000"/>
              <a:gd name="connsiteX71-35653" fmla="*/ 5998138 w 6127519"/>
              <a:gd name="connsiteY71-35654" fmla="*/ 4697518 h 6858000"/>
              <a:gd name="connsiteX72-35655" fmla="*/ 6007819 w 6127519"/>
              <a:gd name="connsiteY72-35656" fmla="*/ 4858148 h 6858000"/>
              <a:gd name="connsiteX73-35657" fmla="*/ 6007749 w 6127519"/>
              <a:gd name="connsiteY73-35658" fmla="*/ 4964715 h 6858000"/>
              <a:gd name="connsiteX74-35659" fmla="*/ 6005269 w 6127519"/>
              <a:gd name="connsiteY74-35660" fmla="*/ 5150567 h 6858000"/>
              <a:gd name="connsiteX75-35661" fmla="*/ 6001127 w 6127519"/>
              <a:gd name="connsiteY75-35662" fmla="*/ 5164609 h 6858000"/>
              <a:gd name="connsiteX76-35663" fmla="*/ 5998514 w 6127519"/>
              <a:gd name="connsiteY76-35664" fmla="*/ 5189673 h 6858000"/>
              <a:gd name="connsiteX77-35665" fmla="*/ 6018409 w 6127519"/>
              <a:gd name="connsiteY77-35666" fmla="*/ 5227157 h 6858000"/>
              <a:gd name="connsiteX78-35667" fmla="*/ 6036748 w 6127519"/>
              <a:gd name="connsiteY78-35668" fmla="*/ 5322752 h 6858000"/>
              <a:gd name="connsiteX79-35669" fmla="*/ 6036943 w 6127519"/>
              <a:gd name="connsiteY79-35670" fmla="*/ 5329480 h 6858000"/>
              <a:gd name="connsiteX80-35671" fmla="*/ 6037677 w 6127519"/>
              <a:gd name="connsiteY80-35672" fmla="*/ 5354807 h 6858000"/>
              <a:gd name="connsiteX81-35673" fmla="*/ 6039728 w 6127519"/>
              <a:gd name="connsiteY81-35674" fmla="*/ 5359416 h 6858000"/>
              <a:gd name="connsiteX82-35675" fmla="*/ 6053435 w 6127519"/>
              <a:gd name="connsiteY82-35676" fmla="*/ 5387547 h 6858000"/>
              <a:gd name="connsiteX83-35677" fmla="*/ 6065933 w 6127519"/>
              <a:gd name="connsiteY83-35678" fmla="*/ 5443002 h 6858000"/>
              <a:gd name="connsiteX84-35679" fmla="*/ 6068640 w 6127519"/>
              <a:gd name="connsiteY84-35680" fmla="*/ 5474503 h 6858000"/>
              <a:gd name="connsiteX85-35681" fmla="*/ 6080922 w 6127519"/>
              <a:gd name="connsiteY85-35682" fmla="*/ 5561070 h 6858000"/>
              <a:gd name="connsiteX86-35683" fmla="*/ 6096949 w 6127519"/>
              <a:gd name="connsiteY86-35684" fmla="*/ 5648179 h 6858000"/>
              <a:gd name="connsiteX87-35685" fmla="*/ 6121353 w 6127519"/>
              <a:gd name="connsiteY87-35686" fmla="*/ 5721725 h 6858000"/>
              <a:gd name="connsiteX88-35687" fmla="*/ 6109884 w 6127519"/>
              <a:gd name="connsiteY88-35688" fmla="*/ 5721959 h 6858000"/>
              <a:gd name="connsiteX89-35689" fmla="*/ 6127024 w 6127519"/>
              <a:gd name="connsiteY89-35690" fmla="*/ 5786902 h 6858000"/>
              <a:gd name="connsiteX90-35691" fmla="*/ 6127519 w 6127519"/>
              <a:gd name="connsiteY90-35692" fmla="*/ 5865775 h 6858000"/>
              <a:gd name="connsiteX91-35693" fmla="*/ 6119217 w 6127519"/>
              <a:gd name="connsiteY91-35694" fmla="*/ 5888542 h 6858000"/>
              <a:gd name="connsiteX92-35695" fmla="*/ 6102493 w 6127519"/>
              <a:gd name="connsiteY92-35696" fmla="*/ 5928602 h 6858000"/>
              <a:gd name="connsiteX93-35697" fmla="*/ 6056863 w 6127519"/>
              <a:gd name="connsiteY93-35698" fmla="*/ 6000643 h 6858000"/>
              <a:gd name="connsiteX94-35699" fmla="*/ 6045436 w 6127519"/>
              <a:gd name="connsiteY94-35700" fmla="*/ 6124480 h 6858000"/>
              <a:gd name="connsiteX95-35701" fmla="*/ 6030489 w 6127519"/>
              <a:gd name="connsiteY95-35702" fmla="*/ 6317666 h 6858000"/>
              <a:gd name="connsiteX96-35703" fmla="*/ 6007492 w 6127519"/>
              <a:gd name="connsiteY96-35704" fmla="*/ 6440818 h 6858000"/>
              <a:gd name="connsiteX97-35705" fmla="*/ 6009467 w 6127519"/>
              <a:gd name="connsiteY97-35706" fmla="*/ 6487076 h 6858000"/>
              <a:gd name="connsiteX98-35707" fmla="*/ 5995064 w 6127519"/>
              <a:gd name="connsiteY98-35708" fmla="*/ 6540791 h 6858000"/>
              <a:gd name="connsiteX99-35709" fmla="*/ 6004510 w 6127519"/>
              <a:gd name="connsiteY99-35710" fmla="*/ 6599256 h 6858000"/>
              <a:gd name="connsiteX100-35711" fmla="*/ 5986207 w 6127519"/>
              <a:gd name="connsiteY100-35712" fmla="*/ 6695855 h 6858000"/>
              <a:gd name="connsiteX101-35713" fmla="*/ 5979428 w 6127519"/>
              <a:gd name="connsiteY101-35714" fmla="*/ 6754678 h 6858000"/>
              <a:gd name="connsiteX102-35715" fmla="*/ 5983398 w 6127519"/>
              <a:gd name="connsiteY102-35716" fmla="*/ 6778641 h 6858000"/>
              <a:gd name="connsiteX103-35717" fmla="*/ 5984543 w 6127519"/>
              <a:gd name="connsiteY103-35718" fmla="*/ 6811016 h 6858000"/>
              <a:gd name="connsiteX104-35719" fmla="*/ 5979671 w 6127519"/>
              <a:gd name="connsiteY104-35720" fmla="*/ 6858000 h 6858000"/>
              <a:gd name="connsiteX105-35721" fmla="*/ 0 w 6127519"/>
              <a:gd name="connsiteY105-35722" fmla="*/ 6858000 h 6858000"/>
              <a:gd name="connsiteX106-35723" fmla="*/ 0 w 6127519"/>
              <a:gd name="connsiteY106-35724" fmla="*/ 0 h 6858000"/>
              <a:gd name="connsiteX0-35725" fmla="*/ 0 w 6127519"/>
              <a:gd name="connsiteY0-35726" fmla="*/ 0 h 6858000"/>
              <a:gd name="connsiteX1-35727" fmla="*/ 4965888 w 6127519"/>
              <a:gd name="connsiteY1-35728" fmla="*/ 0 h 6858000"/>
              <a:gd name="connsiteX2-35729" fmla="*/ 4967767 w 6127519"/>
              <a:gd name="connsiteY2-35730" fmla="*/ 7930 h 6858000"/>
              <a:gd name="connsiteX3-35731" fmla="*/ 4979444 w 6127519"/>
              <a:gd name="connsiteY3-35732" fmla="*/ 43921 h 6858000"/>
              <a:gd name="connsiteX4-35733" fmla="*/ 5021173 w 6127519"/>
              <a:gd name="connsiteY4-35734" fmla="*/ 123738 h 6858000"/>
              <a:gd name="connsiteX5-35735" fmla="*/ 5075458 w 6127519"/>
              <a:gd name="connsiteY5-35736" fmla="*/ 264355 h 6858000"/>
              <a:gd name="connsiteX6-35737" fmla="*/ 5081175 w 6127519"/>
              <a:gd name="connsiteY6-35738" fmla="*/ 277448 h 6858000"/>
              <a:gd name="connsiteX7-35739" fmla="*/ 5097011 w 6127519"/>
              <a:gd name="connsiteY7-35740" fmla="*/ 355616 h 6858000"/>
              <a:gd name="connsiteX8-35741" fmla="*/ 5130982 w 6127519"/>
              <a:gd name="connsiteY8-35742" fmla="*/ 412030 h 6858000"/>
              <a:gd name="connsiteX9-35743" fmla="*/ 5153000 w 6127519"/>
              <a:gd name="connsiteY9-35744" fmla="*/ 507134 h 6858000"/>
              <a:gd name="connsiteX10-35745" fmla="*/ 5171282 w 6127519"/>
              <a:gd name="connsiteY10-35746" fmla="*/ 602071 h 6858000"/>
              <a:gd name="connsiteX11-35747" fmla="*/ 5176196 w 6127519"/>
              <a:gd name="connsiteY11-35748" fmla="*/ 636822 h 6858000"/>
              <a:gd name="connsiteX12-35749" fmla="*/ 5189051 w 6127519"/>
              <a:gd name="connsiteY12-35750" fmla="*/ 782518 h 6858000"/>
              <a:gd name="connsiteX13-35751" fmla="*/ 5221088 w 6127519"/>
              <a:gd name="connsiteY13-35752" fmla="*/ 860193 h 6858000"/>
              <a:gd name="connsiteX14-35753" fmla="*/ 5230806 w 6127519"/>
              <a:gd name="connsiteY14-35754" fmla="*/ 961354 h 6858000"/>
              <a:gd name="connsiteX15-35755" fmla="*/ 5201018 w 6127519"/>
              <a:gd name="connsiteY15-35756" fmla="*/ 1095027 h 6858000"/>
              <a:gd name="connsiteX16-35757" fmla="*/ 5202153 w 6127519"/>
              <a:gd name="connsiteY16-35758" fmla="*/ 1133224 h 6858000"/>
              <a:gd name="connsiteX17-35759" fmla="*/ 5189234 w 6127519"/>
              <a:gd name="connsiteY17-35760" fmla="*/ 1193495 h 6858000"/>
              <a:gd name="connsiteX18-35761" fmla="*/ 5202769 w 6127519"/>
              <a:gd name="connsiteY18-35762" fmla="*/ 1269450 h 6858000"/>
              <a:gd name="connsiteX19-35763" fmla="*/ 5225968 w 6127519"/>
              <a:gd name="connsiteY19-35764" fmla="*/ 1357994 h 6858000"/>
              <a:gd name="connsiteX20-35765" fmla="*/ 5233819 w 6127519"/>
              <a:gd name="connsiteY20-35766" fmla="*/ 1380922 h 6858000"/>
              <a:gd name="connsiteX21-35767" fmla="*/ 5237226 w 6127519"/>
              <a:gd name="connsiteY21-35768" fmla="*/ 1441327 h 6858000"/>
              <a:gd name="connsiteX22-35769" fmla="*/ 5255653 w 6127519"/>
              <a:gd name="connsiteY22-35770" fmla="*/ 1524712 h 6858000"/>
              <a:gd name="connsiteX23-35771" fmla="*/ 5263491 w 6127519"/>
              <a:gd name="connsiteY23-35772" fmla="*/ 1642938 h 6858000"/>
              <a:gd name="connsiteX24-35773" fmla="*/ 5261314 w 6127519"/>
              <a:gd name="connsiteY24-35774" fmla="*/ 1689177 h 6858000"/>
              <a:gd name="connsiteX25-35775" fmla="*/ 5259788 w 6127519"/>
              <a:gd name="connsiteY25-35776" fmla="*/ 1768516 h 6858000"/>
              <a:gd name="connsiteX26-35777" fmla="*/ 5255696 w 6127519"/>
              <a:gd name="connsiteY26-35778" fmla="*/ 1953770 h 6858000"/>
              <a:gd name="connsiteX27-35779" fmla="*/ 5252592 w 6127519"/>
              <a:gd name="connsiteY27-35780" fmla="*/ 2092210 h 6858000"/>
              <a:gd name="connsiteX28-35781" fmla="*/ 5250104 w 6127519"/>
              <a:gd name="connsiteY28-35782" fmla="*/ 2249166 h 6858000"/>
              <a:gd name="connsiteX29-35783" fmla="*/ 5251214 w 6127519"/>
              <a:gd name="connsiteY29-35784" fmla="*/ 2250944 h 6858000"/>
              <a:gd name="connsiteX30-35785" fmla="*/ 5250644 w 6127519"/>
              <a:gd name="connsiteY30-35786" fmla="*/ 2266619 h 6858000"/>
              <a:gd name="connsiteX31-35787" fmla="*/ 5293877 w 6127519"/>
              <a:gd name="connsiteY31-35788" fmla="*/ 2368649 h 6858000"/>
              <a:gd name="connsiteX32-35789" fmla="*/ 5311338 w 6127519"/>
              <a:gd name="connsiteY32-35790" fmla="*/ 2404034 h 6858000"/>
              <a:gd name="connsiteX33-35791" fmla="*/ 5338366 w 6127519"/>
              <a:gd name="connsiteY33-35792" fmla="*/ 2465052 h 6858000"/>
              <a:gd name="connsiteX34-35793" fmla="*/ 5371263 w 6127519"/>
              <a:gd name="connsiteY34-35794" fmla="*/ 2586413 h 6858000"/>
              <a:gd name="connsiteX35-35795" fmla="*/ 5407503 w 6127519"/>
              <a:gd name="connsiteY35-35796" fmla="*/ 2786290 h 6858000"/>
              <a:gd name="connsiteX36-35797" fmla="*/ 5407356 w 6127519"/>
              <a:gd name="connsiteY36-35798" fmla="*/ 2787545 h 6858000"/>
              <a:gd name="connsiteX37-35799" fmla="*/ 5457023 w 6127519"/>
              <a:gd name="connsiteY37-35800" fmla="*/ 2858292 h 6858000"/>
              <a:gd name="connsiteX38-35801" fmla="*/ 5479298 w 6127519"/>
              <a:gd name="connsiteY38-35802" fmla="*/ 2947791 h 6858000"/>
              <a:gd name="connsiteX39-35803" fmla="*/ 5481770 w 6127519"/>
              <a:gd name="connsiteY39-35804" fmla="*/ 2951352 h 6858000"/>
              <a:gd name="connsiteX40-35805" fmla="*/ 5482415 w 6127519"/>
              <a:gd name="connsiteY40-35806" fmla="*/ 3004079 h 6858000"/>
              <a:gd name="connsiteX41-35807" fmla="*/ 5503944 w 6127519"/>
              <a:gd name="connsiteY41-35808" fmla="*/ 3123335 h 6858000"/>
              <a:gd name="connsiteX42-35809" fmla="*/ 5516007 w 6127519"/>
              <a:gd name="connsiteY42-35810" fmla="*/ 3258473 h 6858000"/>
              <a:gd name="connsiteX43-35811" fmla="*/ 5589758 w 6127519"/>
              <a:gd name="connsiteY43-35812" fmla="*/ 3453699 h 6858000"/>
              <a:gd name="connsiteX44-35813" fmla="*/ 5596144 w 6127519"/>
              <a:gd name="connsiteY44-35814" fmla="*/ 3534624 h 6858000"/>
              <a:gd name="connsiteX45-35815" fmla="*/ 5597750 w 6127519"/>
              <a:gd name="connsiteY45-35816" fmla="*/ 3534129 h 6858000"/>
              <a:gd name="connsiteX46-35817" fmla="*/ 5599700 w 6127519"/>
              <a:gd name="connsiteY46-35818" fmla="*/ 3547221 h 6858000"/>
              <a:gd name="connsiteX47-35819" fmla="*/ 5615031 w 6127519"/>
              <a:gd name="connsiteY47-35820" fmla="*/ 3557482 h 6858000"/>
              <a:gd name="connsiteX48-35821" fmla="*/ 5618377 w 6127519"/>
              <a:gd name="connsiteY48-35822" fmla="*/ 3588431 h 6858000"/>
              <a:gd name="connsiteX49-35823" fmla="*/ 5612155 w 6127519"/>
              <a:gd name="connsiteY49-35824" fmla="*/ 3589869 h 6858000"/>
              <a:gd name="connsiteX50-35825" fmla="*/ 5620843 w 6127519"/>
              <a:gd name="connsiteY50-35826" fmla="*/ 3606745 h 6858000"/>
              <a:gd name="connsiteX51-35827" fmla="*/ 5655472 w 6127519"/>
              <a:gd name="connsiteY51-35828" fmla="*/ 3678877 h 6858000"/>
              <a:gd name="connsiteX52-35829" fmla="*/ 5683015 w 6127519"/>
              <a:gd name="connsiteY52-35830" fmla="*/ 3762025 h 6858000"/>
              <a:gd name="connsiteX53-35831" fmla="*/ 5696643 w 6127519"/>
              <a:gd name="connsiteY53-35832" fmla="*/ 3773888 h 6858000"/>
              <a:gd name="connsiteX54-35833" fmla="*/ 5707995 w 6127519"/>
              <a:gd name="connsiteY54-35834" fmla="*/ 3781685 h 6858000"/>
              <a:gd name="connsiteX55-35835" fmla="*/ 5768491 w 6127519"/>
              <a:gd name="connsiteY55-35836" fmla="*/ 3914399 h 6858000"/>
              <a:gd name="connsiteX56-35837" fmla="*/ 5793123 w 6127519"/>
              <a:gd name="connsiteY56-35838" fmla="*/ 3969952 h 6858000"/>
              <a:gd name="connsiteX57-35839" fmla="*/ 5808321 w 6127519"/>
              <a:gd name="connsiteY57-35840" fmla="*/ 3988153 h 6858000"/>
              <a:gd name="connsiteX58-35841" fmla="*/ 5825621 w 6127519"/>
              <a:gd name="connsiteY58-35842" fmla="*/ 4015525 h 6858000"/>
              <a:gd name="connsiteX59-35843" fmla="*/ 5860672 w 6127519"/>
              <a:gd name="connsiteY59-35844" fmla="*/ 4061579 h 6858000"/>
              <a:gd name="connsiteX60-35845" fmla="*/ 5872173 w 6127519"/>
              <a:gd name="connsiteY60-35846" fmla="*/ 4088497 h 6858000"/>
              <a:gd name="connsiteX61-35847" fmla="*/ 5894095 w 6127519"/>
              <a:gd name="connsiteY61-35848" fmla="*/ 4128857 h 6858000"/>
              <a:gd name="connsiteX62-35849" fmla="*/ 5903513 w 6127519"/>
              <a:gd name="connsiteY62-35850" fmla="*/ 4187661 h 6858000"/>
              <a:gd name="connsiteX63-35851" fmla="*/ 5917114 w 6127519"/>
              <a:gd name="connsiteY63-35852" fmla="*/ 4213096 h 6858000"/>
              <a:gd name="connsiteX64-35853" fmla="*/ 5924233 w 6127519"/>
              <a:gd name="connsiteY64-35854" fmla="*/ 4242060 h 6858000"/>
              <a:gd name="connsiteX65-35855" fmla="*/ 5928910 w 6127519"/>
              <a:gd name="connsiteY65-35856" fmla="*/ 4300973 h 6858000"/>
              <a:gd name="connsiteX66-35857" fmla="*/ 5939320 w 6127519"/>
              <a:gd name="connsiteY66-35858" fmla="*/ 4340435 h 6858000"/>
              <a:gd name="connsiteX67-35859" fmla="*/ 5946705 w 6127519"/>
              <a:gd name="connsiteY67-35860" fmla="*/ 4428051 h 6858000"/>
              <a:gd name="connsiteX68-35861" fmla="*/ 5949261 w 6127519"/>
              <a:gd name="connsiteY68-35862" fmla="*/ 4449185 h 6858000"/>
              <a:gd name="connsiteX69-35863" fmla="*/ 5968960 w 6127519"/>
              <a:gd name="connsiteY69-35864" fmla="*/ 4482655 h 6858000"/>
              <a:gd name="connsiteX70-35865" fmla="*/ 5980106 w 6127519"/>
              <a:gd name="connsiteY70-35866" fmla="*/ 4585087 h 6858000"/>
              <a:gd name="connsiteX71-35867" fmla="*/ 5998138 w 6127519"/>
              <a:gd name="connsiteY71-35868" fmla="*/ 4697518 h 6858000"/>
              <a:gd name="connsiteX72-35869" fmla="*/ 6007819 w 6127519"/>
              <a:gd name="connsiteY72-35870" fmla="*/ 4858148 h 6858000"/>
              <a:gd name="connsiteX73-35871" fmla="*/ 6007749 w 6127519"/>
              <a:gd name="connsiteY73-35872" fmla="*/ 4964715 h 6858000"/>
              <a:gd name="connsiteX74-35873" fmla="*/ 6005269 w 6127519"/>
              <a:gd name="connsiteY74-35874" fmla="*/ 5150567 h 6858000"/>
              <a:gd name="connsiteX75-35875" fmla="*/ 6001127 w 6127519"/>
              <a:gd name="connsiteY75-35876" fmla="*/ 5164609 h 6858000"/>
              <a:gd name="connsiteX76-35877" fmla="*/ 5998514 w 6127519"/>
              <a:gd name="connsiteY76-35878" fmla="*/ 5189673 h 6858000"/>
              <a:gd name="connsiteX77-35879" fmla="*/ 6018409 w 6127519"/>
              <a:gd name="connsiteY77-35880" fmla="*/ 5227157 h 6858000"/>
              <a:gd name="connsiteX78-35881" fmla="*/ 6036748 w 6127519"/>
              <a:gd name="connsiteY78-35882" fmla="*/ 5322752 h 6858000"/>
              <a:gd name="connsiteX79-35883" fmla="*/ 6036943 w 6127519"/>
              <a:gd name="connsiteY79-35884" fmla="*/ 5329480 h 6858000"/>
              <a:gd name="connsiteX80-35885" fmla="*/ 6037677 w 6127519"/>
              <a:gd name="connsiteY80-35886" fmla="*/ 5354807 h 6858000"/>
              <a:gd name="connsiteX81-35887" fmla="*/ 6039728 w 6127519"/>
              <a:gd name="connsiteY81-35888" fmla="*/ 5359416 h 6858000"/>
              <a:gd name="connsiteX82-35889" fmla="*/ 6053435 w 6127519"/>
              <a:gd name="connsiteY82-35890" fmla="*/ 5387547 h 6858000"/>
              <a:gd name="connsiteX83-35891" fmla="*/ 6065933 w 6127519"/>
              <a:gd name="connsiteY83-35892" fmla="*/ 5443002 h 6858000"/>
              <a:gd name="connsiteX84-35893" fmla="*/ 6068640 w 6127519"/>
              <a:gd name="connsiteY84-35894" fmla="*/ 5474503 h 6858000"/>
              <a:gd name="connsiteX85-35895" fmla="*/ 6080922 w 6127519"/>
              <a:gd name="connsiteY85-35896" fmla="*/ 5561070 h 6858000"/>
              <a:gd name="connsiteX86-35897" fmla="*/ 6096949 w 6127519"/>
              <a:gd name="connsiteY86-35898" fmla="*/ 5648179 h 6858000"/>
              <a:gd name="connsiteX87-35899" fmla="*/ 6121353 w 6127519"/>
              <a:gd name="connsiteY87-35900" fmla="*/ 5721725 h 6858000"/>
              <a:gd name="connsiteX88-35901" fmla="*/ 6109884 w 6127519"/>
              <a:gd name="connsiteY88-35902" fmla="*/ 5721959 h 6858000"/>
              <a:gd name="connsiteX89-35903" fmla="*/ 6127024 w 6127519"/>
              <a:gd name="connsiteY89-35904" fmla="*/ 5786902 h 6858000"/>
              <a:gd name="connsiteX90-35905" fmla="*/ 6127519 w 6127519"/>
              <a:gd name="connsiteY90-35906" fmla="*/ 5865775 h 6858000"/>
              <a:gd name="connsiteX91-35907" fmla="*/ 6116287 w 6127519"/>
              <a:gd name="connsiteY91-35908" fmla="*/ 5868026 h 6858000"/>
              <a:gd name="connsiteX92-35909" fmla="*/ 6102493 w 6127519"/>
              <a:gd name="connsiteY92-35910" fmla="*/ 5928602 h 6858000"/>
              <a:gd name="connsiteX93-35911" fmla="*/ 6056863 w 6127519"/>
              <a:gd name="connsiteY93-35912" fmla="*/ 6000643 h 6858000"/>
              <a:gd name="connsiteX94-35913" fmla="*/ 6045436 w 6127519"/>
              <a:gd name="connsiteY94-35914" fmla="*/ 6124480 h 6858000"/>
              <a:gd name="connsiteX95-35915" fmla="*/ 6030489 w 6127519"/>
              <a:gd name="connsiteY95-35916" fmla="*/ 6317666 h 6858000"/>
              <a:gd name="connsiteX96-35917" fmla="*/ 6007492 w 6127519"/>
              <a:gd name="connsiteY96-35918" fmla="*/ 6440818 h 6858000"/>
              <a:gd name="connsiteX97-35919" fmla="*/ 6009467 w 6127519"/>
              <a:gd name="connsiteY97-35920" fmla="*/ 6487076 h 6858000"/>
              <a:gd name="connsiteX98-35921" fmla="*/ 5995064 w 6127519"/>
              <a:gd name="connsiteY98-35922" fmla="*/ 6540791 h 6858000"/>
              <a:gd name="connsiteX99-35923" fmla="*/ 6004510 w 6127519"/>
              <a:gd name="connsiteY99-35924" fmla="*/ 6599256 h 6858000"/>
              <a:gd name="connsiteX100-35925" fmla="*/ 5986207 w 6127519"/>
              <a:gd name="connsiteY100-35926" fmla="*/ 6695855 h 6858000"/>
              <a:gd name="connsiteX101-35927" fmla="*/ 5979428 w 6127519"/>
              <a:gd name="connsiteY101-35928" fmla="*/ 6754678 h 6858000"/>
              <a:gd name="connsiteX102-35929" fmla="*/ 5983398 w 6127519"/>
              <a:gd name="connsiteY102-35930" fmla="*/ 6778641 h 6858000"/>
              <a:gd name="connsiteX103-35931" fmla="*/ 5984543 w 6127519"/>
              <a:gd name="connsiteY103-35932" fmla="*/ 6811016 h 6858000"/>
              <a:gd name="connsiteX104-35933" fmla="*/ 5979671 w 6127519"/>
              <a:gd name="connsiteY104-35934" fmla="*/ 6858000 h 6858000"/>
              <a:gd name="connsiteX105-35935" fmla="*/ 0 w 6127519"/>
              <a:gd name="connsiteY105-35936" fmla="*/ 6858000 h 6858000"/>
              <a:gd name="connsiteX106-35937" fmla="*/ 0 w 6127519"/>
              <a:gd name="connsiteY106-35938" fmla="*/ 0 h 6858000"/>
              <a:gd name="connsiteX0-35939" fmla="*/ 0 w 6127519"/>
              <a:gd name="connsiteY0-35940" fmla="*/ 0 h 6858000"/>
              <a:gd name="connsiteX1-35941" fmla="*/ 4965888 w 6127519"/>
              <a:gd name="connsiteY1-35942" fmla="*/ 0 h 6858000"/>
              <a:gd name="connsiteX2-35943" fmla="*/ 4967767 w 6127519"/>
              <a:gd name="connsiteY2-35944" fmla="*/ 7930 h 6858000"/>
              <a:gd name="connsiteX3-35945" fmla="*/ 4979444 w 6127519"/>
              <a:gd name="connsiteY3-35946" fmla="*/ 43921 h 6858000"/>
              <a:gd name="connsiteX4-35947" fmla="*/ 5021173 w 6127519"/>
              <a:gd name="connsiteY4-35948" fmla="*/ 123738 h 6858000"/>
              <a:gd name="connsiteX5-35949" fmla="*/ 5075458 w 6127519"/>
              <a:gd name="connsiteY5-35950" fmla="*/ 264355 h 6858000"/>
              <a:gd name="connsiteX6-35951" fmla="*/ 5081175 w 6127519"/>
              <a:gd name="connsiteY6-35952" fmla="*/ 277448 h 6858000"/>
              <a:gd name="connsiteX7-35953" fmla="*/ 5097011 w 6127519"/>
              <a:gd name="connsiteY7-35954" fmla="*/ 355616 h 6858000"/>
              <a:gd name="connsiteX8-35955" fmla="*/ 5130982 w 6127519"/>
              <a:gd name="connsiteY8-35956" fmla="*/ 412030 h 6858000"/>
              <a:gd name="connsiteX9-35957" fmla="*/ 5153000 w 6127519"/>
              <a:gd name="connsiteY9-35958" fmla="*/ 507134 h 6858000"/>
              <a:gd name="connsiteX10-35959" fmla="*/ 5171282 w 6127519"/>
              <a:gd name="connsiteY10-35960" fmla="*/ 602071 h 6858000"/>
              <a:gd name="connsiteX11-35961" fmla="*/ 5176196 w 6127519"/>
              <a:gd name="connsiteY11-35962" fmla="*/ 636822 h 6858000"/>
              <a:gd name="connsiteX12-35963" fmla="*/ 5189051 w 6127519"/>
              <a:gd name="connsiteY12-35964" fmla="*/ 782518 h 6858000"/>
              <a:gd name="connsiteX13-35965" fmla="*/ 5221088 w 6127519"/>
              <a:gd name="connsiteY13-35966" fmla="*/ 860193 h 6858000"/>
              <a:gd name="connsiteX14-35967" fmla="*/ 5230806 w 6127519"/>
              <a:gd name="connsiteY14-35968" fmla="*/ 961354 h 6858000"/>
              <a:gd name="connsiteX15-35969" fmla="*/ 5201018 w 6127519"/>
              <a:gd name="connsiteY15-35970" fmla="*/ 1095027 h 6858000"/>
              <a:gd name="connsiteX16-35971" fmla="*/ 5202153 w 6127519"/>
              <a:gd name="connsiteY16-35972" fmla="*/ 1133224 h 6858000"/>
              <a:gd name="connsiteX17-35973" fmla="*/ 5189234 w 6127519"/>
              <a:gd name="connsiteY17-35974" fmla="*/ 1193495 h 6858000"/>
              <a:gd name="connsiteX18-35975" fmla="*/ 5202769 w 6127519"/>
              <a:gd name="connsiteY18-35976" fmla="*/ 1269450 h 6858000"/>
              <a:gd name="connsiteX19-35977" fmla="*/ 5225968 w 6127519"/>
              <a:gd name="connsiteY19-35978" fmla="*/ 1357994 h 6858000"/>
              <a:gd name="connsiteX20-35979" fmla="*/ 5233819 w 6127519"/>
              <a:gd name="connsiteY20-35980" fmla="*/ 1380922 h 6858000"/>
              <a:gd name="connsiteX21-35981" fmla="*/ 5237226 w 6127519"/>
              <a:gd name="connsiteY21-35982" fmla="*/ 1441327 h 6858000"/>
              <a:gd name="connsiteX22-35983" fmla="*/ 5255653 w 6127519"/>
              <a:gd name="connsiteY22-35984" fmla="*/ 1524712 h 6858000"/>
              <a:gd name="connsiteX23-35985" fmla="*/ 5263491 w 6127519"/>
              <a:gd name="connsiteY23-35986" fmla="*/ 1642938 h 6858000"/>
              <a:gd name="connsiteX24-35987" fmla="*/ 5261314 w 6127519"/>
              <a:gd name="connsiteY24-35988" fmla="*/ 1689177 h 6858000"/>
              <a:gd name="connsiteX25-35989" fmla="*/ 5259788 w 6127519"/>
              <a:gd name="connsiteY25-35990" fmla="*/ 1768516 h 6858000"/>
              <a:gd name="connsiteX26-35991" fmla="*/ 5255696 w 6127519"/>
              <a:gd name="connsiteY26-35992" fmla="*/ 1953770 h 6858000"/>
              <a:gd name="connsiteX27-35993" fmla="*/ 5252592 w 6127519"/>
              <a:gd name="connsiteY27-35994" fmla="*/ 2092210 h 6858000"/>
              <a:gd name="connsiteX28-35995" fmla="*/ 5250104 w 6127519"/>
              <a:gd name="connsiteY28-35996" fmla="*/ 2249166 h 6858000"/>
              <a:gd name="connsiteX29-35997" fmla="*/ 5251214 w 6127519"/>
              <a:gd name="connsiteY29-35998" fmla="*/ 2250944 h 6858000"/>
              <a:gd name="connsiteX30-35999" fmla="*/ 5250644 w 6127519"/>
              <a:gd name="connsiteY30-36000" fmla="*/ 2266619 h 6858000"/>
              <a:gd name="connsiteX31-36001" fmla="*/ 5293877 w 6127519"/>
              <a:gd name="connsiteY31-36002" fmla="*/ 2368649 h 6858000"/>
              <a:gd name="connsiteX32-36003" fmla="*/ 5311338 w 6127519"/>
              <a:gd name="connsiteY32-36004" fmla="*/ 2404034 h 6858000"/>
              <a:gd name="connsiteX33-36005" fmla="*/ 5338366 w 6127519"/>
              <a:gd name="connsiteY33-36006" fmla="*/ 2465052 h 6858000"/>
              <a:gd name="connsiteX34-36007" fmla="*/ 5371263 w 6127519"/>
              <a:gd name="connsiteY34-36008" fmla="*/ 2586413 h 6858000"/>
              <a:gd name="connsiteX35-36009" fmla="*/ 5407503 w 6127519"/>
              <a:gd name="connsiteY35-36010" fmla="*/ 2786290 h 6858000"/>
              <a:gd name="connsiteX36-36011" fmla="*/ 5407356 w 6127519"/>
              <a:gd name="connsiteY36-36012" fmla="*/ 2787545 h 6858000"/>
              <a:gd name="connsiteX37-36013" fmla="*/ 5457023 w 6127519"/>
              <a:gd name="connsiteY37-36014" fmla="*/ 2858292 h 6858000"/>
              <a:gd name="connsiteX38-36015" fmla="*/ 5479298 w 6127519"/>
              <a:gd name="connsiteY38-36016" fmla="*/ 2947791 h 6858000"/>
              <a:gd name="connsiteX39-36017" fmla="*/ 5481770 w 6127519"/>
              <a:gd name="connsiteY39-36018" fmla="*/ 2951352 h 6858000"/>
              <a:gd name="connsiteX40-36019" fmla="*/ 5482415 w 6127519"/>
              <a:gd name="connsiteY40-36020" fmla="*/ 3004079 h 6858000"/>
              <a:gd name="connsiteX41-36021" fmla="*/ 5503944 w 6127519"/>
              <a:gd name="connsiteY41-36022" fmla="*/ 3123335 h 6858000"/>
              <a:gd name="connsiteX42-36023" fmla="*/ 5516007 w 6127519"/>
              <a:gd name="connsiteY42-36024" fmla="*/ 3258473 h 6858000"/>
              <a:gd name="connsiteX43-36025" fmla="*/ 5589758 w 6127519"/>
              <a:gd name="connsiteY43-36026" fmla="*/ 3453699 h 6858000"/>
              <a:gd name="connsiteX44-36027" fmla="*/ 5596144 w 6127519"/>
              <a:gd name="connsiteY44-36028" fmla="*/ 3534624 h 6858000"/>
              <a:gd name="connsiteX45-36029" fmla="*/ 5597750 w 6127519"/>
              <a:gd name="connsiteY45-36030" fmla="*/ 3534129 h 6858000"/>
              <a:gd name="connsiteX46-36031" fmla="*/ 5599700 w 6127519"/>
              <a:gd name="connsiteY46-36032" fmla="*/ 3547221 h 6858000"/>
              <a:gd name="connsiteX47-36033" fmla="*/ 5615031 w 6127519"/>
              <a:gd name="connsiteY47-36034" fmla="*/ 3557482 h 6858000"/>
              <a:gd name="connsiteX48-36035" fmla="*/ 5618377 w 6127519"/>
              <a:gd name="connsiteY48-36036" fmla="*/ 3588431 h 6858000"/>
              <a:gd name="connsiteX49-36037" fmla="*/ 5612155 w 6127519"/>
              <a:gd name="connsiteY49-36038" fmla="*/ 3589869 h 6858000"/>
              <a:gd name="connsiteX50-36039" fmla="*/ 5620843 w 6127519"/>
              <a:gd name="connsiteY50-36040" fmla="*/ 3606745 h 6858000"/>
              <a:gd name="connsiteX51-36041" fmla="*/ 5655472 w 6127519"/>
              <a:gd name="connsiteY51-36042" fmla="*/ 3678877 h 6858000"/>
              <a:gd name="connsiteX52-36043" fmla="*/ 5683015 w 6127519"/>
              <a:gd name="connsiteY52-36044" fmla="*/ 3762025 h 6858000"/>
              <a:gd name="connsiteX53-36045" fmla="*/ 5696643 w 6127519"/>
              <a:gd name="connsiteY53-36046" fmla="*/ 3773888 h 6858000"/>
              <a:gd name="connsiteX54-36047" fmla="*/ 5707995 w 6127519"/>
              <a:gd name="connsiteY54-36048" fmla="*/ 3781685 h 6858000"/>
              <a:gd name="connsiteX55-36049" fmla="*/ 5768491 w 6127519"/>
              <a:gd name="connsiteY55-36050" fmla="*/ 3914399 h 6858000"/>
              <a:gd name="connsiteX56-36051" fmla="*/ 5793123 w 6127519"/>
              <a:gd name="connsiteY56-36052" fmla="*/ 3969952 h 6858000"/>
              <a:gd name="connsiteX57-36053" fmla="*/ 5808321 w 6127519"/>
              <a:gd name="connsiteY57-36054" fmla="*/ 3988153 h 6858000"/>
              <a:gd name="connsiteX58-36055" fmla="*/ 5825621 w 6127519"/>
              <a:gd name="connsiteY58-36056" fmla="*/ 4015525 h 6858000"/>
              <a:gd name="connsiteX59-36057" fmla="*/ 5860672 w 6127519"/>
              <a:gd name="connsiteY59-36058" fmla="*/ 4061579 h 6858000"/>
              <a:gd name="connsiteX60-36059" fmla="*/ 5872173 w 6127519"/>
              <a:gd name="connsiteY60-36060" fmla="*/ 4088497 h 6858000"/>
              <a:gd name="connsiteX61-36061" fmla="*/ 5894095 w 6127519"/>
              <a:gd name="connsiteY61-36062" fmla="*/ 4128857 h 6858000"/>
              <a:gd name="connsiteX62-36063" fmla="*/ 5903513 w 6127519"/>
              <a:gd name="connsiteY62-36064" fmla="*/ 4187661 h 6858000"/>
              <a:gd name="connsiteX63-36065" fmla="*/ 5917114 w 6127519"/>
              <a:gd name="connsiteY63-36066" fmla="*/ 4213096 h 6858000"/>
              <a:gd name="connsiteX64-36067" fmla="*/ 5924233 w 6127519"/>
              <a:gd name="connsiteY64-36068" fmla="*/ 4242060 h 6858000"/>
              <a:gd name="connsiteX65-36069" fmla="*/ 5928910 w 6127519"/>
              <a:gd name="connsiteY65-36070" fmla="*/ 4300973 h 6858000"/>
              <a:gd name="connsiteX66-36071" fmla="*/ 5939320 w 6127519"/>
              <a:gd name="connsiteY66-36072" fmla="*/ 4340435 h 6858000"/>
              <a:gd name="connsiteX67-36073" fmla="*/ 5946705 w 6127519"/>
              <a:gd name="connsiteY67-36074" fmla="*/ 4428051 h 6858000"/>
              <a:gd name="connsiteX68-36075" fmla="*/ 5949261 w 6127519"/>
              <a:gd name="connsiteY68-36076" fmla="*/ 4449185 h 6858000"/>
              <a:gd name="connsiteX69-36077" fmla="*/ 5968960 w 6127519"/>
              <a:gd name="connsiteY69-36078" fmla="*/ 4482655 h 6858000"/>
              <a:gd name="connsiteX70-36079" fmla="*/ 5980106 w 6127519"/>
              <a:gd name="connsiteY70-36080" fmla="*/ 4585087 h 6858000"/>
              <a:gd name="connsiteX71-36081" fmla="*/ 5998138 w 6127519"/>
              <a:gd name="connsiteY71-36082" fmla="*/ 4697518 h 6858000"/>
              <a:gd name="connsiteX72-36083" fmla="*/ 6007819 w 6127519"/>
              <a:gd name="connsiteY72-36084" fmla="*/ 4858148 h 6858000"/>
              <a:gd name="connsiteX73-36085" fmla="*/ 6007749 w 6127519"/>
              <a:gd name="connsiteY73-36086" fmla="*/ 4964715 h 6858000"/>
              <a:gd name="connsiteX74-36087" fmla="*/ 6005269 w 6127519"/>
              <a:gd name="connsiteY74-36088" fmla="*/ 5150567 h 6858000"/>
              <a:gd name="connsiteX75-36089" fmla="*/ 6001127 w 6127519"/>
              <a:gd name="connsiteY75-36090" fmla="*/ 5164609 h 6858000"/>
              <a:gd name="connsiteX76-36091" fmla="*/ 5998514 w 6127519"/>
              <a:gd name="connsiteY76-36092" fmla="*/ 5189673 h 6858000"/>
              <a:gd name="connsiteX77-36093" fmla="*/ 6018409 w 6127519"/>
              <a:gd name="connsiteY77-36094" fmla="*/ 5227157 h 6858000"/>
              <a:gd name="connsiteX78-36095" fmla="*/ 6036748 w 6127519"/>
              <a:gd name="connsiteY78-36096" fmla="*/ 5322752 h 6858000"/>
              <a:gd name="connsiteX79-36097" fmla="*/ 6036943 w 6127519"/>
              <a:gd name="connsiteY79-36098" fmla="*/ 5329480 h 6858000"/>
              <a:gd name="connsiteX80-36099" fmla="*/ 6037677 w 6127519"/>
              <a:gd name="connsiteY80-36100" fmla="*/ 5354807 h 6858000"/>
              <a:gd name="connsiteX81-36101" fmla="*/ 6039728 w 6127519"/>
              <a:gd name="connsiteY81-36102" fmla="*/ 5359416 h 6858000"/>
              <a:gd name="connsiteX82-36103" fmla="*/ 6053435 w 6127519"/>
              <a:gd name="connsiteY82-36104" fmla="*/ 5387547 h 6858000"/>
              <a:gd name="connsiteX83-36105" fmla="*/ 6065933 w 6127519"/>
              <a:gd name="connsiteY83-36106" fmla="*/ 5443002 h 6858000"/>
              <a:gd name="connsiteX84-36107" fmla="*/ 6068640 w 6127519"/>
              <a:gd name="connsiteY84-36108" fmla="*/ 5474503 h 6858000"/>
              <a:gd name="connsiteX85-36109" fmla="*/ 6080922 w 6127519"/>
              <a:gd name="connsiteY85-36110" fmla="*/ 5561070 h 6858000"/>
              <a:gd name="connsiteX86-36111" fmla="*/ 6096949 w 6127519"/>
              <a:gd name="connsiteY86-36112" fmla="*/ 5648179 h 6858000"/>
              <a:gd name="connsiteX87-36113" fmla="*/ 6121353 w 6127519"/>
              <a:gd name="connsiteY87-36114" fmla="*/ 5721725 h 6858000"/>
              <a:gd name="connsiteX88-36115" fmla="*/ 6109884 w 6127519"/>
              <a:gd name="connsiteY88-36116" fmla="*/ 5721959 h 6858000"/>
              <a:gd name="connsiteX89-36117" fmla="*/ 6127024 w 6127519"/>
              <a:gd name="connsiteY89-36118" fmla="*/ 5786902 h 6858000"/>
              <a:gd name="connsiteX90-36119" fmla="*/ 6127519 w 6127519"/>
              <a:gd name="connsiteY90-36120" fmla="*/ 5865775 h 6858000"/>
              <a:gd name="connsiteX91-36121" fmla="*/ 6102493 w 6127519"/>
              <a:gd name="connsiteY91-36122" fmla="*/ 5928602 h 6858000"/>
              <a:gd name="connsiteX92-36123" fmla="*/ 6056863 w 6127519"/>
              <a:gd name="connsiteY92-36124" fmla="*/ 6000643 h 6858000"/>
              <a:gd name="connsiteX93-36125" fmla="*/ 6045436 w 6127519"/>
              <a:gd name="connsiteY93-36126" fmla="*/ 6124480 h 6858000"/>
              <a:gd name="connsiteX94-36127" fmla="*/ 6030489 w 6127519"/>
              <a:gd name="connsiteY94-36128" fmla="*/ 6317666 h 6858000"/>
              <a:gd name="connsiteX95-36129" fmla="*/ 6007492 w 6127519"/>
              <a:gd name="connsiteY95-36130" fmla="*/ 6440818 h 6858000"/>
              <a:gd name="connsiteX96-36131" fmla="*/ 6009467 w 6127519"/>
              <a:gd name="connsiteY96-36132" fmla="*/ 6487076 h 6858000"/>
              <a:gd name="connsiteX97-36133" fmla="*/ 5995064 w 6127519"/>
              <a:gd name="connsiteY97-36134" fmla="*/ 6540791 h 6858000"/>
              <a:gd name="connsiteX98-36135" fmla="*/ 6004510 w 6127519"/>
              <a:gd name="connsiteY98-36136" fmla="*/ 6599256 h 6858000"/>
              <a:gd name="connsiteX99-36137" fmla="*/ 5986207 w 6127519"/>
              <a:gd name="connsiteY99-36138" fmla="*/ 6695855 h 6858000"/>
              <a:gd name="connsiteX100-36139" fmla="*/ 5979428 w 6127519"/>
              <a:gd name="connsiteY100-36140" fmla="*/ 6754678 h 6858000"/>
              <a:gd name="connsiteX101-36141" fmla="*/ 5983398 w 6127519"/>
              <a:gd name="connsiteY101-36142" fmla="*/ 6778641 h 6858000"/>
              <a:gd name="connsiteX102-36143" fmla="*/ 5984543 w 6127519"/>
              <a:gd name="connsiteY102-36144" fmla="*/ 6811016 h 6858000"/>
              <a:gd name="connsiteX103-36145" fmla="*/ 5979671 w 6127519"/>
              <a:gd name="connsiteY103-36146" fmla="*/ 6858000 h 6858000"/>
              <a:gd name="connsiteX104-36147" fmla="*/ 0 w 6127519"/>
              <a:gd name="connsiteY104-36148" fmla="*/ 6858000 h 6858000"/>
              <a:gd name="connsiteX105-36149" fmla="*/ 0 w 6127519"/>
              <a:gd name="connsiteY105-36150" fmla="*/ 0 h 6858000"/>
              <a:gd name="connsiteX0-36151" fmla="*/ 0 w 6127024"/>
              <a:gd name="connsiteY0-36152" fmla="*/ 0 h 6858000"/>
              <a:gd name="connsiteX1-36153" fmla="*/ 4965888 w 6127024"/>
              <a:gd name="connsiteY1-36154" fmla="*/ 0 h 6858000"/>
              <a:gd name="connsiteX2-36155" fmla="*/ 4967767 w 6127024"/>
              <a:gd name="connsiteY2-36156" fmla="*/ 7930 h 6858000"/>
              <a:gd name="connsiteX3-36157" fmla="*/ 4979444 w 6127024"/>
              <a:gd name="connsiteY3-36158" fmla="*/ 43921 h 6858000"/>
              <a:gd name="connsiteX4-36159" fmla="*/ 5021173 w 6127024"/>
              <a:gd name="connsiteY4-36160" fmla="*/ 123738 h 6858000"/>
              <a:gd name="connsiteX5-36161" fmla="*/ 5075458 w 6127024"/>
              <a:gd name="connsiteY5-36162" fmla="*/ 264355 h 6858000"/>
              <a:gd name="connsiteX6-36163" fmla="*/ 5081175 w 6127024"/>
              <a:gd name="connsiteY6-36164" fmla="*/ 277448 h 6858000"/>
              <a:gd name="connsiteX7-36165" fmla="*/ 5097011 w 6127024"/>
              <a:gd name="connsiteY7-36166" fmla="*/ 355616 h 6858000"/>
              <a:gd name="connsiteX8-36167" fmla="*/ 5130982 w 6127024"/>
              <a:gd name="connsiteY8-36168" fmla="*/ 412030 h 6858000"/>
              <a:gd name="connsiteX9-36169" fmla="*/ 5153000 w 6127024"/>
              <a:gd name="connsiteY9-36170" fmla="*/ 507134 h 6858000"/>
              <a:gd name="connsiteX10-36171" fmla="*/ 5171282 w 6127024"/>
              <a:gd name="connsiteY10-36172" fmla="*/ 602071 h 6858000"/>
              <a:gd name="connsiteX11-36173" fmla="*/ 5176196 w 6127024"/>
              <a:gd name="connsiteY11-36174" fmla="*/ 636822 h 6858000"/>
              <a:gd name="connsiteX12-36175" fmla="*/ 5189051 w 6127024"/>
              <a:gd name="connsiteY12-36176" fmla="*/ 782518 h 6858000"/>
              <a:gd name="connsiteX13-36177" fmla="*/ 5221088 w 6127024"/>
              <a:gd name="connsiteY13-36178" fmla="*/ 860193 h 6858000"/>
              <a:gd name="connsiteX14-36179" fmla="*/ 5230806 w 6127024"/>
              <a:gd name="connsiteY14-36180" fmla="*/ 961354 h 6858000"/>
              <a:gd name="connsiteX15-36181" fmla="*/ 5201018 w 6127024"/>
              <a:gd name="connsiteY15-36182" fmla="*/ 1095027 h 6858000"/>
              <a:gd name="connsiteX16-36183" fmla="*/ 5202153 w 6127024"/>
              <a:gd name="connsiteY16-36184" fmla="*/ 1133224 h 6858000"/>
              <a:gd name="connsiteX17-36185" fmla="*/ 5189234 w 6127024"/>
              <a:gd name="connsiteY17-36186" fmla="*/ 1193495 h 6858000"/>
              <a:gd name="connsiteX18-36187" fmla="*/ 5202769 w 6127024"/>
              <a:gd name="connsiteY18-36188" fmla="*/ 1269450 h 6858000"/>
              <a:gd name="connsiteX19-36189" fmla="*/ 5225968 w 6127024"/>
              <a:gd name="connsiteY19-36190" fmla="*/ 1357994 h 6858000"/>
              <a:gd name="connsiteX20-36191" fmla="*/ 5233819 w 6127024"/>
              <a:gd name="connsiteY20-36192" fmla="*/ 1380922 h 6858000"/>
              <a:gd name="connsiteX21-36193" fmla="*/ 5237226 w 6127024"/>
              <a:gd name="connsiteY21-36194" fmla="*/ 1441327 h 6858000"/>
              <a:gd name="connsiteX22-36195" fmla="*/ 5255653 w 6127024"/>
              <a:gd name="connsiteY22-36196" fmla="*/ 1524712 h 6858000"/>
              <a:gd name="connsiteX23-36197" fmla="*/ 5263491 w 6127024"/>
              <a:gd name="connsiteY23-36198" fmla="*/ 1642938 h 6858000"/>
              <a:gd name="connsiteX24-36199" fmla="*/ 5261314 w 6127024"/>
              <a:gd name="connsiteY24-36200" fmla="*/ 1689177 h 6858000"/>
              <a:gd name="connsiteX25-36201" fmla="*/ 5259788 w 6127024"/>
              <a:gd name="connsiteY25-36202" fmla="*/ 1768516 h 6858000"/>
              <a:gd name="connsiteX26-36203" fmla="*/ 5255696 w 6127024"/>
              <a:gd name="connsiteY26-36204" fmla="*/ 1953770 h 6858000"/>
              <a:gd name="connsiteX27-36205" fmla="*/ 5252592 w 6127024"/>
              <a:gd name="connsiteY27-36206" fmla="*/ 2092210 h 6858000"/>
              <a:gd name="connsiteX28-36207" fmla="*/ 5250104 w 6127024"/>
              <a:gd name="connsiteY28-36208" fmla="*/ 2249166 h 6858000"/>
              <a:gd name="connsiteX29-36209" fmla="*/ 5251214 w 6127024"/>
              <a:gd name="connsiteY29-36210" fmla="*/ 2250944 h 6858000"/>
              <a:gd name="connsiteX30-36211" fmla="*/ 5250644 w 6127024"/>
              <a:gd name="connsiteY30-36212" fmla="*/ 2266619 h 6858000"/>
              <a:gd name="connsiteX31-36213" fmla="*/ 5293877 w 6127024"/>
              <a:gd name="connsiteY31-36214" fmla="*/ 2368649 h 6858000"/>
              <a:gd name="connsiteX32-36215" fmla="*/ 5311338 w 6127024"/>
              <a:gd name="connsiteY32-36216" fmla="*/ 2404034 h 6858000"/>
              <a:gd name="connsiteX33-36217" fmla="*/ 5338366 w 6127024"/>
              <a:gd name="connsiteY33-36218" fmla="*/ 2465052 h 6858000"/>
              <a:gd name="connsiteX34-36219" fmla="*/ 5371263 w 6127024"/>
              <a:gd name="connsiteY34-36220" fmla="*/ 2586413 h 6858000"/>
              <a:gd name="connsiteX35-36221" fmla="*/ 5407503 w 6127024"/>
              <a:gd name="connsiteY35-36222" fmla="*/ 2786290 h 6858000"/>
              <a:gd name="connsiteX36-36223" fmla="*/ 5407356 w 6127024"/>
              <a:gd name="connsiteY36-36224" fmla="*/ 2787545 h 6858000"/>
              <a:gd name="connsiteX37-36225" fmla="*/ 5457023 w 6127024"/>
              <a:gd name="connsiteY37-36226" fmla="*/ 2858292 h 6858000"/>
              <a:gd name="connsiteX38-36227" fmla="*/ 5479298 w 6127024"/>
              <a:gd name="connsiteY38-36228" fmla="*/ 2947791 h 6858000"/>
              <a:gd name="connsiteX39-36229" fmla="*/ 5481770 w 6127024"/>
              <a:gd name="connsiteY39-36230" fmla="*/ 2951352 h 6858000"/>
              <a:gd name="connsiteX40-36231" fmla="*/ 5482415 w 6127024"/>
              <a:gd name="connsiteY40-36232" fmla="*/ 3004079 h 6858000"/>
              <a:gd name="connsiteX41-36233" fmla="*/ 5503944 w 6127024"/>
              <a:gd name="connsiteY41-36234" fmla="*/ 3123335 h 6858000"/>
              <a:gd name="connsiteX42-36235" fmla="*/ 5516007 w 6127024"/>
              <a:gd name="connsiteY42-36236" fmla="*/ 3258473 h 6858000"/>
              <a:gd name="connsiteX43-36237" fmla="*/ 5589758 w 6127024"/>
              <a:gd name="connsiteY43-36238" fmla="*/ 3453699 h 6858000"/>
              <a:gd name="connsiteX44-36239" fmla="*/ 5596144 w 6127024"/>
              <a:gd name="connsiteY44-36240" fmla="*/ 3534624 h 6858000"/>
              <a:gd name="connsiteX45-36241" fmla="*/ 5597750 w 6127024"/>
              <a:gd name="connsiteY45-36242" fmla="*/ 3534129 h 6858000"/>
              <a:gd name="connsiteX46-36243" fmla="*/ 5599700 w 6127024"/>
              <a:gd name="connsiteY46-36244" fmla="*/ 3547221 h 6858000"/>
              <a:gd name="connsiteX47-36245" fmla="*/ 5615031 w 6127024"/>
              <a:gd name="connsiteY47-36246" fmla="*/ 3557482 h 6858000"/>
              <a:gd name="connsiteX48-36247" fmla="*/ 5618377 w 6127024"/>
              <a:gd name="connsiteY48-36248" fmla="*/ 3588431 h 6858000"/>
              <a:gd name="connsiteX49-36249" fmla="*/ 5612155 w 6127024"/>
              <a:gd name="connsiteY49-36250" fmla="*/ 3589869 h 6858000"/>
              <a:gd name="connsiteX50-36251" fmla="*/ 5620843 w 6127024"/>
              <a:gd name="connsiteY50-36252" fmla="*/ 3606745 h 6858000"/>
              <a:gd name="connsiteX51-36253" fmla="*/ 5655472 w 6127024"/>
              <a:gd name="connsiteY51-36254" fmla="*/ 3678877 h 6858000"/>
              <a:gd name="connsiteX52-36255" fmla="*/ 5683015 w 6127024"/>
              <a:gd name="connsiteY52-36256" fmla="*/ 3762025 h 6858000"/>
              <a:gd name="connsiteX53-36257" fmla="*/ 5696643 w 6127024"/>
              <a:gd name="connsiteY53-36258" fmla="*/ 3773888 h 6858000"/>
              <a:gd name="connsiteX54-36259" fmla="*/ 5707995 w 6127024"/>
              <a:gd name="connsiteY54-36260" fmla="*/ 3781685 h 6858000"/>
              <a:gd name="connsiteX55-36261" fmla="*/ 5768491 w 6127024"/>
              <a:gd name="connsiteY55-36262" fmla="*/ 3914399 h 6858000"/>
              <a:gd name="connsiteX56-36263" fmla="*/ 5793123 w 6127024"/>
              <a:gd name="connsiteY56-36264" fmla="*/ 3969952 h 6858000"/>
              <a:gd name="connsiteX57-36265" fmla="*/ 5808321 w 6127024"/>
              <a:gd name="connsiteY57-36266" fmla="*/ 3988153 h 6858000"/>
              <a:gd name="connsiteX58-36267" fmla="*/ 5825621 w 6127024"/>
              <a:gd name="connsiteY58-36268" fmla="*/ 4015525 h 6858000"/>
              <a:gd name="connsiteX59-36269" fmla="*/ 5860672 w 6127024"/>
              <a:gd name="connsiteY59-36270" fmla="*/ 4061579 h 6858000"/>
              <a:gd name="connsiteX60-36271" fmla="*/ 5872173 w 6127024"/>
              <a:gd name="connsiteY60-36272" fmla="*/ 4088497 h 6858000"/>
              <a:gd name="connsiteX61-36273" fmla="*/ 5894095 w 6127024"/>
              <a:gd name="connsiteY61-36274" fmla="*/ 4128857 h 6858000"/>
              <a:gd name="connsiteX62-36275" fmla="*/ 5903513 w 6127024"/>
              <a:gd name="connsiteY62-36276" fmla="*/ 4187661 h 6858000"/>
              <a:gd name="connsiteX63-36277" fmla="*/ 5917114 w 6127024"/>
              <a:gd name="connsiteY63-36278" fmla="*/ 4213096 h 6858000"/>
              <a:gd name="connsiteX64-36279" fmla="*/ 5924233 w 6127024"/>
              <a:gd name="connsiteY64-36280" fmla="*/ 4242060 h 6858000"/>
              <a:gd name="connsiteX65-36281" fmla="*/ 5928910 w 6127024"/>
              <a:gd name="connsiteY65-36282" fmla="*/ 4300973 h 6858000"/>
              <a:gd name="connsiteX66-36283" fmla="*/ 5939320 w 6127024"/>
              <a:gd name="connsiteY66-36284" fmla="*/ 4340435 h 6858000"/>
              <a:gd name="connsiteX67-36285" fmla="*/ 5946705 w 6127024"/>
              <a:gd name="connsiteY67-36286" fmla="*/ 4428051 h 6858000"/>
              <a:gd name="connsiteX68-36287" fmla="*/ 5949261 w 6127024"/>
              <a:gd name="connsiteY68-36288" fmla="*/ 4449185 h 6858000"/>
              <a:gd name="connsiteX69-36289" fmla="*/ 5968960 w 6127024"/>
              <a:gd name="connsiteY69-36290" fmla="*/ 4482655 h 6858000"/>
              <a:gd name="connsiteX70-36291" fmla="*/ 5980106 w 6127024"/>
              <a:gd name="connsiteY70-36292" fmla="*/ 4585087 h 6858000"/>
              <a:gd name="connsiteX71-36293" fmla="*/ 5998138 w 6127024"/>
              <a:gd name="connsiteY71-36294" fmla="*/ 4697518 h 6858000"/>
              <a:gd name="connsiteX72-36295" fmla="*/ 6007819 w 6127024"/>
              <a:gd name="connsiteY72-36296" fmla="*/ 4858148 h 6858000"/>
              <a:gd name="connsiteX73-36297" fmla="*/ 6007749 w 6127024"/>
              <a:gd name="connsiteY73-36298" fmla="*/ 4964715 h 6858000"/>
              <a:gd name="connsiteX74-36299" fmla="*/ 6005269 w 6127024"/>
              <a:gd name="connsiteY74-36300" fmla="*/ 5150567 h 6858000"/>
              <a:gd name="connsiteX75-36301" fmla="*/ 6001127 w 6127024"/>
              <a:gd name="connsiteY75-36302" fmla="*/ 5164609 h 6858000"/>
              <a:gd name="connsiteX76-36303" fmla="*/ 5998514 w 6127024"/>
              <a:gd name="connsiteY76-36304" fmla="*/ 5189673 h 6858000"/>
              <a:gd name="connsiteX77-36305" fmla="*/ 6018409 w 6127024"/>
              <a:gd name="connsiteY77-36306" fmla="*/ 5227157 h 6858000"/>
              <a:gd name="connsiteX78-36307" fmla="*/ 6036748 w 6127024"/>
              <a:gd name="connsiteY78-36308" fmla="*/ 5322752 h 6858000"/>
              <a:gd name="connsiteX79-36309" fmla="*/ 6036943 w 6127024"/>
              <a:gd name="connsiteY79-36310" fmla="*/ 5329480 h 6858000"/>
              <a:gd name="connsiteX80-36311" fmla="*/ 6037677 w 6127024"/>
              <a:gd name="connsiteY80-36312" fmla="*/ 5354807 h 6858000"/>
              <a:gd name="connsiteX81-36313" fmla="*/ 6039728 w 6127024"/>
              <a:gd name="connsiteY81-36314" fmla="*/ 5359416 h 6858000"/>
              <a:gd name="connsiteX82-36315" fmla="*/ 6053435 w 6127024"/>
              <a:gd name="connsiteY82-36316" fmla="*/ 5387547 h 6858000"/>
              <a:gd name="connsiteX83-36317" fmla="*/ 6065933 w 6127024"/>
              <a:gd name="connsiteY83-36318" fmla="*/ 5443002 h 6858000"/>
              <a:gd name="connsiteX84-36319" fmla="*/ 6068640 w 6127024"/>
              <a:gd name="connsiteY84-36320" fmla="*/ 5474503 h 6858000"/>
              <a:gd name="connsiteX85-36321" fmla="*/ 6080922 w 6127024"/>
              <a:gd name="connsiteY85-36322" fmla="*/ 5561070 h 6858000"/>
              <a:gd name="connsiteX86-36323" fmla="*/ 6096949 w 6127024"/>
              <a:gd name="connsiteY86-36324" fmla="*/ 5648179 h 6858000"/>
              <a:gd name="connsiteX87-36325" fmla="*/ 6121353 w 6127024"/>
              <a:gd name="connsiteY87-36326" fmla="*/ 5721725 h 6858000"/>
              <a:gd name="connsiteX88-36327" fmla="*/ 6109884 w 6127024"/>
              <a:gd name="connsiteY88-36328" fmla="*/ 5721959 h 6858000"/>
              <a:gd name="connsiteX89-36329" fmla="*/ 6127024 w 6127024"/>
              <a:gd name="connsiteY89-36330" fmla="*/ 5786902 h 6858000"/>
              <a:gd name="connsiteX90-36331" fmla="*/ 6115796 w 6127024"/>
              <a:gd name="connsiteY90-36332" fmla="*/ 5862844 h 6858000"/>
              <a:gd name="connsiteX91-36333" fmla="*/ 6102493 w 6127024"/>
              <a:gd name="connsiteY91-36334" fmla="*/ 5928602 h 6858000"/>
              <a:gd name="connsiteX92-36335" fmla="*/ 6056863 w 6127024"/>
              <a:gd name="connsiteY92-36336" fmla="*/ 6000643 h 6858000"/>
              <a:gd name="connsiteX93-36337" fmla="*/ 6045436 w 6127024"/>
              <a:gd name="connsiteY93-36338" fmla="*/ 6124480 h 6858000"/>
              <a:gd name="connsiteX94-36339" fmla="*/ 6030489 w 6127024"/>
              <a:gd name="connsiteY94-36340" fmla="*/ 6317666 h 6858000"/>
              <a:gd name="connsiteX95-36341" fmla="*/ 6007492 w 6127024"/>
              <a:gd name="connsiteY95-36342" fmla="*/ 6440818 h 6858000"/>
              <a:gd name="connsiteX96-36343" fmla="*/ 6009467 w 6127024"/>
              <a:gd name="connsiteY96-36344" fmla="*/ 6487076 h 6858000"/>
              <a:gd name="connsiteX97-36345" fmla="*/ 5995064 w 6127024"/>
              <a:gd name="connsiteY97-36346" fmla="*/ 6540791 h 6858000"/>
              <a:gd name="connsiteX98-36347" fmla="*/ 6004510 w 6127024"/>
              <a:gd name="connsiteY98-36348" fmla="*/ 6599256 h 6858000"/>
              <a:gd name="connsiteX99-36349" fmla="*/ 5986207 w 6127024"/>
              <a:gd name="connsiteY99-36350" fmla="*/ 6695855 h 6858000"/>
              <a:gd name="connsiteX100-36351" fmla="*/ 5979428 w 6127024"/>
              <a:gd name="connsiteY100-36352" fmla="*/ 6754678 h 6858000"/>
              <a:gd name="connsiteX101-36353" fmla="*/ 5983398 w 6127024"/>
              <a:gd name="connsiteY101-36354" fmla="*/ 6778641 h 6858000"/>
              <a:gd name="connsiteX102-36355" fmla="*/ 5984543 w 6127024"/>
              <a:gd name="connsiteY102-36356" fmla="*/ 6811016 h 6858000"/>
              <a:gd name="connsiteX103-36357" fmla="*/ 5979671 w 6127024"/>
              <a:gd name="connsiteY103-36358" fmla="*/ 6858000 h 6858000"/>
              <a:gd name="connsiteX104-36359" fmla="*/ 0 w 6127024"/>
              <a:gd name="connsiteY104-36360" fmla="*/ 6858000 h 6858000"/>
              <a:gd name="connsiteX105-36361" fmla="*/ 0 w 6127024"/>
              <a:gd name="connsiteY105-36362" fmla="*/ 0 h 6858000"/>
              <a:gd name="connsiteX0-36363" fmla="*/ 0 w 6127024"/>
              <a:gd name="connsiteY0-36364" fmla="*/ 0 h 6858000"/>
              <a:gd name="connsiteX1-36365" fmla="*/ 4965888 w 6127024"/>
              <a:gd name="connsiteY1-36366" fmla="*/ 0 h 6858000"/>
              <a:gd name="connsiteX2-36367" fmla="*/ 4967767 w 6127024"/>
              <a:gd name="connsiteY2-36368" fmla="*/ 7930 h 6858000"/>
              <a:gd name="connsiteX3-36369" fmla="*/ 4979444 w 6127024"/>
              <a:gd name="connsiteY3-36370" fmla="*/ 43921 h 6858000"/>
              <a:gd name="connsiteX4-36371" fmla="*/ 5021173 w 6127024"/>
              <a:gd name="connsiteY4-36372" fmla="*/ 123738 h 6858000"/>
              <a:gd name="connsiteX5-36373" fmla="*/ 5075458 w 6127024"/>
              <a:gd name="connsiteY5-36374" fmla="*/ 264355 h 6858000"/>
              <a:gd name="connsiteX6-36375" fmla="*/ 5081175 w 6127024"/>
              <a:gd name="connsiteY6-36376" fmla="*/ 277448 h 6858000"/>
              <a:gd name="connsiteX7-36377" fmla="*/ 5097011 w 6127024"/>
              <a:gd name="connsiteY7-36378" fmla="*/ 355616 h 6858000"/>
              <a:gd name="connsiteX8-36379" fmla="*/ 5130982 w 6127024"/>
              <a:gd name="connsiteY8-36380" fmla="*/ 412030 h 6858000"/>
              <a:gd name="connsiteX9-36381" fmla="*/ 5153000 w 6127024"/>
              <a:gd name="connsiteY9-36382" fmla="*/ 507134 h 6858000"/>
              <a:gd name="connsiteX10-36383" fmla="*/ 5171282 w 6127024"/>
              <a:gd name="connsiteY10-36384" fmla="*/ 602071 h 6858000"/>
              <a:gd name="connsiteX11-36385" fmla="*/ 5176196 w 6127024"/>
              <a:gd name="connsiteY11-36386" fmla="*/ 636822 h 6858000"/>
              <a:gd name="connsiteX12-36387" fmla="*/ 5189051 w 6127024"/>
              <a:gd name="connsiteY12-36388" fmla="*/ 782518 h 6858000"/>
              <a:gd name="connsiteX13-36389" fmla="*/ 5221088 w 6127024"/>
              <a:gd name="connsiteY13-36390" fmla="*/ 860193 h 6858000"/>
              <a:gd name="connsiteX14-36391" fmla="*/ 5230806 w 6127024"/>
              <a:gd name="connsiteY14-36392" fmla="*/ 961354 h 6858000"/>
              <a:gd name="connsiteX15-36393" fmla="*/ 5201018 w 6127024"/>
              <a:gd name="connsiteY15-36394" fmla="*/ 1095027 h 6858000"/>
              <a:gd name="connsiteX16-36395" fmla="*/ 5202153 w 6127024"/>
              <a:gd name="connsiteY16-36396" fmla="*/ 1133224 h 6858000"/>
              <a:gd name="connsiteX17-36397" fmla="*/ 5189234 w 6127024"/>
              <a:gd name="connsiteY17-36398" fmla="*/ 1193495 h 6858000"/>
              <a:gd name="connsiteX18-36399" fmla="*/ 5202769 w 6127024"/>
              <a:gd name="connsiteY18-36400" fmla="*/ 1269450 h 6858000"/>
              <a:gd name="connsiteX19-36401" fmla="*/ 5225968 w 6127024"/>
              <a:gd name="connsiteY19-36402" fmla="*/ 1357994 h 6858000"/>
              <a:gd name="connsiteX20-36403" fmla="*/ 5233819 w 6127024"/>
              <a:gd name="connsiteY20-36404" fmla="*/ 1380922 h 6858000"/>
              <a:gd name="connsiteX21-36405" fmla="*/ 5237226 w 6127024"/>
              <a:gd name="connsiteY21-36406" fmla="*/ 1441327 h 6858000"/>
              <a:gd name="connsiteX22-36407" fmla="*/ 5255653 w 6127024"/>
              <a:gd name="connsiteY22-36408" fmla="*/ 1524712 h 6858000"/>
              <a:gd name="connsiteX23-36409" fmla="*/ 5263491 w 6127024"/>
              <a:gd name="connsiteY23-36410" fmla="*/ 1642938 h 6858000"/>
              <a:gd name="connsiteX24-36411" fmla="*/ 5261314 w 6127024"/>
              <a:gd name="connsiteY24-36412" fmla="*/ 1689177 h 6858000"/>
              <a:gd name="connsiteX25-36413" fmla="*/ 5259788 w 6127024"/>
              <a:gd name="connsiteY25-36414" fmla="*/ 1768516 h 6858000"/>
              <a:gd name="connsiteX26-36415" fmla="*/ 5255696 w 6127024"/>
              <a:gd name="connsiteY26-36416" fmla="*/ 1953770 h 6858000"/>
              <a:gd name="connsiteX27-36417" fmla="*/ 5252592 w 6127024"/>
              <a:gd name="connsiteY27-36418" fmla="*/ 2092210 h 6858000"/>
              <a:gd name="connsiteX28-36419" fmla="*/ 5250104 w 6127024"/>
              <a:gd name="connsiteY28-36420" fmla="*/ 2249166 h 6858000"/>
              <a:gd name="connsiteX29-36421" fmla="*/ 5251214 w 6127024"/>
              <a:gd name="connsiteY29-36422" fmla="*/ 2250944 h 6858000"/>
              <a:gd name="connsiteX30-36423" fmla="*/ 5250644 w 6127024"/>
              <a:gd name="connsiteY30-36424" fmla="*/ 2266619 h 6858000"/>
              <a:gd name="connsiteX31-36425" fmla="*/ 5293877 w 6127024"/>
              <a:gd name="connsiteY31-36426" fmla="*/ 2368649 h 6858000"/>
              <a:gd name="connsiteX32-36427" fmla="*/ 5311338 w 6127024"/>
              <a:gd name="connsiteY32-36428" fmla="*/ 2404034 h 6858000"/>
              <a:gd name="connsiteX33-36429" fmla="*/ 5338366 w 6127024"/>
              <a:gd name="connsiteY33-36430" fmla="*/ 2465052 h 6858000"/>
              <a:gd name="connsiteX34-36431" fmla="*/ 5371263 w 6127024"/>
              <a:gd name="connsiteY34-36432" fmla="*/ 2586413 h 6858000"/>
              <a:gd name="connsiteX35-36433" fmla="*/ 5407503 w 6127024"/>
              <a:gd name="connsiteY35-36434" fmla="*/ 2786290 h 6858000"/>
              <a:gd name="connsiteX36-36435" fmla="*/ 5407356 w 6127024"/>
              <a:gd name="connsiteY36-36436" fmla="*/ 2787545 h 6858000"/>
              <a:gd name="connsiteX37-36437" fmla="*/ 5457023 w 6127024"/>
              <a:gd name="connsiteY37-36438" fmla="*/ 2858292 h 6858000"/>
              <a:gd name="connsiteX38-36439" fmla="*/ 5479298 w 6127024"/>
              <a:gd name="connsiteY38-36440" fmla="*/ 2947791 h 6858000"/>
              <a:gd name="connsiteX39-36441" fmla="*/ 5481770 w 6127024"/>
              <a:gd name="connsiteY39-36442" fmla="*/ 2951352 h 6858000"/>
              <a:gd name="connsiteX40-36443" fmla="*/ 5482415 w 6127024"/>
              <a:gd name="connsiteY40-36444" fmla="*/ 3004079 h 6858000"/>
              <a:gd name="connsiteX41-36445" fmla="*/ 5503944 w 6127024"/>
              <a:gd name="connsiteY41-36446" fmla="*/ 3123335 h 6858000"/>
              <a:gd name="connsiteX42-36447" fmla="*/ 5516007 w 6127024"/>
              <a:gd name="connsiteY42-36448" fmla="*/ 3258473 h 6858000"/>
              <a:gd name="connsiteX43-36449" fmla="*/ 5589758 w 6127024"/>
              <a:gd name="connsiteY43-36450" fmla="*/ 3453699 h 6858000"/>
              <a:gd name="connsiteX44-36451" fmla="*/ 5596144 w 6127024"/>
              <a:gd name="connsiteY44-36452" fmla="*/ 3534624 h 6858000"/>
              <a:gd name="connsiteX45-36453" fmla="*/ 5597750 w 6127024"/>
              <a:gd name="connsiteY45-36454" fmla="*/ 3534129 h 6858000"/>
              <a:gd name="connsiteX46-36455" fmla="*/ 5599700 w 6127024"/>
              <a:gd name="connsiteY46-36456" fmla="*/ 3547221 h 6858000"/>
              <a:gd name="connsiteX47-36457" fmla="*/ 5615031 w 6127024"/>
              <a:gd name="connsiteY47-36458" fmla="*/ 3557482 h 6858000"/>
              <a:gd name="connsiteX48-36459" fmla="*/ 5618377 w 6127024"/>
              <a:gd name="connsiteY48-36460" fmla="*/ 3588431 h 6858000"/>
              <a:gd name="connsiteX49-36461" fmla="*/ 5612155 w 6127024"/>
              <a:gd name="connsiteY49-36462" fmla="*/ 3589869 h 6858000"/>
              <a:gd name="connsiteX50-36463" fmla="*/ 5620843 w 6127024"/>
              <a:gd name="connsiteY50-36464" fmla="*/ 3606745 h 6858000"/>
              <a:gd name="connsiteX51-36465" fmla="*/ 5655472 w 6127024"/>
              <a:gd name="connsiteY51-36466" fmla="*/ 3678877 h 6858000"/>
              <a:gd name="connsiteX52-36467" fmla="*/ 5683015 w 6127024"/>
              <a:gd name="connsiteY52-36468" fmla="*/ 3762025 h 6858000"/>
              <a:gd name="connsiteX53-36469" fmla="*/ 5696643 w 6127024"/>
              <a:gd name="connsiteY53-36470" fmla="*/ 3773888 h 6858000"/>
              <a:gd name="connsiteX54-36471" fmla="*/ 5768491 w 6127024"/>
              <a:gd name="connsiteY54-36472" fmla="*/ 3914399 h 6858000"/>
              <a:gd name="connsiteX55-36473" fmla="*/ 5793123 w 6127024"/>
              <a:gd name="connsiteY55-36474" fmla="*/ 3969952 h 6858000"/>
              <a:gd name="connsiteX56-36475" fmla="*/ 5808321 w 6127024"/>
              <a:gd name="connsiteY56-36476" fmla="*/ 3988153 h 6858000"/>
              <a:gd name="connsiteX57-36477" fmla="*/ 5825621 w 6127024"/>
              <a:gd name="connsiteY57-36478" fmla="*/ 4015525 h 6858000"/>
              <a:gd name="connsiteX58-36479" fmla="*/ 5860672 w 6127024"/>
              <a:gd name="connsiteY58-36480" fmla="*/ 4061579 h 6858000"/>
              <a:gd name="connsiteX59-36481" fmla="*/ 5872173 w 6127024"/>
              <a:gd name="connsiteY59-36482" fmla="*/ 4088497 h 6858000"/>
              <a:gd name="connsiteX60-36483" fmla="*/ 5894095 w 6127024"/>
              <a:gd name="connsiteY60-36484" fmla="*/ 4128857 h 6858000"/>
              <a:gd name="connsiteX61-36485" fmla="*/ 5903513 w 6127024"/>
              <a:gd name="connsiteY61-36486" fmla="*/ 4187661 h 6858000"/>
              <a:gd name="connsiteX62-36487" fmla="*/ 5917114 w 6127024"/>
              <a:gd name="connsiteY62-36488" fmla="*/ 4213096 h 6858000"/>
              <a:gd name="connsiteX63-36489" fmla="*/ 5924233 w 6127024"/>
              <a:gd name="connsiteY63-36490" fmla="*/ 4242060 h 6858000"/>
              <a:gd name="connsiteX64-36491" fmla="*/ 5928910 w 6127024"/>
              <a:gd name="connsiteY64-36492" fmla="*/ 4300973 h 6858000"/>
              <a:gd name="connsiteX65-36493" fmla="*/ 5939320 w 6127024"/>
              <a:gd name="connsiteY65-36494" fmla="*/ 4340435 h 6858000"/>
              <a:gd name="connsiteX66-36495" fmla="*/ 5946705 w 6127024"/>
              <a:gd name="connsiteY66-36496" fmla="*/ 4428051 h 6858000"/>
              <a:gd name="connsiteX67-36497" fmla="*/ 5949261 w 6127024"/>
              <a:gd name="connsiteY67-36498" fmla="*/ 4449185 h 6858000"/>
              <a:gd name="connsiteX68-36499" fmla="*/ 5968960 w 6127024"/>
              <a:gd name="connsiteY68-36500" fmla="*/ 4482655 h 6858000"/>
              <a:gd name="connsiteX69-36501" fmla="*/ 5980106 w 6127024"/>
              <a:gd name="connsiteY69-36502" fmla="*/ 4585087 h 6858000"/>
              <a:gd name="connsiteX70-36503" fmla="*/ 5998138 w 6127024"/>
              <a:gd name="connsiteY70-36504" fmla="*/ 4697518 h 6858000"/>
              <a:gd name="connsiteX71-36505" fmla="*/ 6007819 w 6127024"/>
              <a:gd name="connsiteY71-36506" fmla="*/ 4858148 h 6858000"/>
              <a:gd name="connsiteX72-36507" fmla="*/ 6007749 w 6127024"/>
              <a:gd name="connsiteY72-36508" fmla="*/ 4964715 h 6858000"/>
              <a:gd name="connsiteX73-36509" fmla="*/ 6005269 w 6127024"/>
              <a:gd name="connsiteY73-36510" fmla="*/ 5150567 h 6858000"/>
              <a:gd name="connsiteX74-36511" fmla="*/ 6001127 w 6127024"/>
              <a:gd name="connsiteY74-36512" fmla="*/ 5164609 h 6858000"/>
              <a:gd name="connsiteX75-36513" fmla="*/ 5998514 w 6127024"/>
              <a:gd name="connsiteY75-36514" fmla="*/ 5189673 h 6858000"/>
              <a:gd name="connsiteX76-36515" fmla="*/ 6018409 w 6127024"/>
              <a:gd name="connsiteY76-36516" fmla="*/ 5227157 h 6858000"/>
              <a:gd name="connsiteX77-36517" fmla="*/ 6036748 w 6127024"/>
              <a:gd name="connsiteY77-36518" fmla="*/ 5322752 h 6858000"/>
              <a:gd name="connsiteX78-36519" fmla="*/ 6036943 w 6127024"/>
              <a:gd name="connsiteY78-36520" fmla="*/ 5329480 h 6858000"/>
              <a:gd name="connsiteX79-36521" fmla="*/ 6037677 w 6127024"/>
              <a:gd name="connsiteY79-36522" fmla="*/ 5354807 h 6858000"/>
              <a:gd name="connsiteX80-36523" fmla="*/ 6039728 w 6127024"/>
              <a:gd name="connsiteY80-36524" fmla="*/ 5359416 h 6858000"/>
              <a:gd name="connsiteX81-36525" fmla="*/ 6053435 w 6127024"/>
              <a:gd name="connsiteY81-36526" fmla="*/ 5387547 h 6858000"/>
              <a:gd name="connsiteX82-36527" fmla="*/ 6065933 w 6127024"/>
              <a:gd name="connsiteY82-36528" fmla="*/ 5443002 h 6858000"/>
              <a:gd name="connsiteX83-36529" fmla="*/ 6068640 w 6127024"/>
              <a:gd name="connsiteY83-36530" fmla="*/ 5474503 h 6858000"/>
              <a:gd name="connsiteX84-36531" fmla="*/ 6080922 w 6127024"/>
              <a:gd name="connsiteY84-36532" fmla="*/ 5561070 h 6858000"/>
              <a:gd name="connsiteX85-36533" fmla="*/ 6096949 w 6127024"/>
              <a:gd name="connsiteY85-36534" fmla="*/ 5648179 h 6858000"/>
              <a:gd name="connsiteX86-36535" fmla="*/ 6121353 w 6127024"/>
              <a:gd name="connsiteY86-36536" fmla="*/ 5721725 h 6858000"/>
              <a:gd name="connsiteX87-36537" fmla="*/ 6109884 w 6127024"/>
              <a:gd name="connsiteY87-36538" fmla="*/ 5721959 h 6858000"/>
              <a:gd name="connsiteX88-36539" fmla="*/ 6127024 w 6127024"/>
              <a:gd name="connsiteY88-36540" fmla="*/ 5786902 h 6858000"/>
              <a:gd name="connsiteX89-36541" fmla="*/ 6115796 w 6127024"/>
              <a:gd name="connsiteY89-36542" fmla="*/ 5862844 h 6858000"/>
              <a:gd name="connsiteX90-36543" fmla="*/ 6102493 w 6127024"/>
              <a:gd name="connsiteY90-36544" fmla="*/ 5928602 h 6858000"/>
              <a:gd name="connsiteX91-36545" fmla="*/ 6056863 w 6127024"/>
              <a:gd name="connsiteY91-36546" fmla="*/ 6000643 h 6858000"/>
              <a:gd name="connsiteX92-36547" fmla="*/ 6045436 w 6127024"/>
              <a:gd name="connsiteY92-36548" fmla="*/ 6124480 h 6858000"/>
              <a:gd name="connsiteX93-36549" fmla="*/ 6030489 w 6127024"/>
              <a:gd name="connsiteY93-36550" fmla="*/ 6317666 h 6858000"/>
              <a:gd name="connsiteX94-36551" fmla="*/ 6007492 w 6127024"/>
              <a:gd name="connsiteY94-36552" fmla="*/ 6440818 h 6858000"/>
              <a:gd name="connsiteX95-36553" fmla="*/ 6009467 w 6127024"/>
              <a:gd name="connsiteY95-36554" fmla="*/ 6487076 h 6858000"/>
              <a:gd name="connsiteX96-36555" fmla="*/ 5995064 w 6127024"/>
              <a:gd name="connsiteY96-36556" fmla="*/ 6540791 h 6858000"/>
              <a:gd name="connsiteX97-36557" fmla="*/ 6004510 w 6127024"/>
              <a:gd name="connsiteY97-36558" fmla="*/ 6599256 h 6858000"/>
              <a:gd name="connsiteX98-36559" fmla="*/ 5986207 w 6127024"/>
              <a:gd name="connsiteY98-36560" fmla="*/ 6695855 h 6858000"/>
              <a:gd name="connsiteX99-36561" fmla="*/ 5979428 w 6127024"/>
              <a:gd name="connsiteY99-36562" fmla="*/ 6754678 h 6858000"/>
              <a:gd name="connsiteX100-36563" fmla="*/ 5983398 w 6127024"/>
              <a:gd name="connsiteY100-36564" fmla="*/ 6778641 h 6858000"/>
              <a:gd name="connsiteX101-36565" fmla="*/ 5984543 w 6127024"/>
              <a:gd name="connsiteY101-36566" fmla="*/ 6811016 h 6858000"/>
              <a:gd name="connsiteX102-36567" fmla="*/ 5979671 w 6127024"/>
              <a:gd name="connsiteY102-36568" fmla="*/ 6858000 h 6858000"/>
              <a:gd name="connsiteX103-36569" fmla="*/ 0 w 6127024"/>
              <a:gd name="connsiteY103-36570" fmla="*/ 6858000 h 6858000"/>
              <a:gd name="connsiteX104-36571" fmla="*/ 0 w 6127024"/>
              <a:gd name="connsiteY104-36572" fmla="*/ 0 h 6858000"/>
              <a:gd name="connsiteX0-36573" fmla="*/ 0 w 6127024"/>
              <a:gd name="connsiteY0-36574" fmla="*/ 0 h 6858000"/>
              <a:gd name="connsiteX1-36575" fmla="*/ 4965888 w 6127024"/>
              <a:gd name="connsiteY1-36576" fmla="*/ 0 h 6858000"/>
              <a:gd name="connsiteX2-36577" fmla="*/ 4967767 w 6127024"/>
              <a:gd name="connsiteY2-36578" fmla="*/ 7930 h 6858000"/>
              <a:gd name="connsiteX3-36579" fmla="*/ 4979444 w 6127024"/>
              <a:gd name="connsiteY3-36580" fmla="*/ 43921 h 6858000"/>
              <a:gd name="connsiteX4-36581" fmla="*/ 5021173 w 6127024"/>
              <a:gd name="connsiteY4-36582" fmla="*/ 123738 h 6858000"/>
              <a:gd name="connsiteX5-36583" fmla="*/ 5075458 w 6127024"/>
              <a:gd name="connsiteY5-36584" fmla="*/ 264355 h 6858000"/>
              <a:gd name="connsiteX6-36585" fmla="*/ 5081175 w 6127024"/>
              <a:gd name="connsiteY6-36586" fmla="*/ 277448 h 6858000"/>
              <a:gd name="connsiteX7-36587" fmla="*/ 5097011 w 6127024"/>
              <a:gd name="connsiteY7-36588" fmla="*/ 355616 h 6858000"/>
              <a:gd name="connsiteX8-36589" fmla="*/ 5130982 w 6127024"/>
              <a:gd name="connsiteY8-36590" fmla="*/ 412030 h 6858000"/>
              <a:gd name="connsiteX9-36591" fmla="*/ 5153000 w 6127024"/>
              <a:gd name="connsiteY9-36592" fmla="*/ 507134 h 6858000"/>
              <a:gd name="connsiteX10-36593" fmla="*/ 5171282 w 6127024"/>
              <a:gd name="connsiteY10-36594" fmla="*/ 602071 h 6858000"/>
              <a:gd name="connsiteX11-36595" fmla="*/ 5176196 w 6127024"/>
              <a:gd name="connsiteY11-36596" fmla="*/ 636822 h 6858000"/>
              <a:gd name="connsiteX12-36597" fmla="*/ 5189051 w 6127024"/>
              <a:gd name="connsiteY12-36598" fmla="*/ 782518 h 6858000"/>
              <a:gd name="connsiteX13-36599" fmla="*/ 5221088 w 6127024"/>
              <a:gd name="connsiteY13-36600" fmla="*/ 860193 h 6858000"/>
              <a:gd name="connsiteX14-36601" fmla="*/ 5230806 w 6127024"/>
              <a:gd name="connsiteY14-36602" fmla="*/ 961354 h 6858000"/>
              <a:gd name="connsiteX15-36603" fmla="*/ 5201018 w 6127024"/>
              <a:gd name="connsiteY15-36604" fmla="*/ 1095027 h 6858000"/>
              <a:gd name="connsiteX16-36605" fmla="*/ 5202153 w 6127024"/>
              <a:gd name="connsiteY16-36606" fmla="*/ 1133224 h 6858000"/>
              <a:gd name="connsiteX17-36607" fmla="*/ 5189234 w 6127024"/>
              <a:gd name="connsiteY17-36608" fmla="*/ 1193495 h 6858000"/>
              <a:gd name="connsiteX18-36609" fmla="*/ 5202769 w 6127024"/>
              <a:gd name="connsiteY18-36610" fmla="*/ 1269450 h 6858000"/>
              <a:gd name="connsiteX19-36611" fmla="*/ 5225968 w 6127024"/>
              <a:gd name="connsiteY19-36612" fmla="*/ 1357994 h 6858000"/>
              <a:gd name="connsiteX20-36613" fmla="*/ 5233819 w 6127024"/>
              <a:gd name="connsiteY20-36614" fmla="*/ 1380922 h 6858000"/>
              <a:gd name="connsiteX21-36615" fmla="*/ 5237226 w 6127024"/>
              <a:gd name="connsiteY21-36616" fmla="*/ 1441327 h 6858000"/>
              <a:gd name="connsiteX22-36617" fmla="*/ 5255653 w 6127024"/>
              <a:gd name="connsiteY22-36618" fmla="*/ 1524712 h 6858000"/>
              <a:gd name="connsiteX23-36619" fmla="*/ 5263491 w 6127024"/>
              <a:gd name="connsiteY23-36620" fmla="*/ 1642938 h 6858000"/>
              <a:gd name="connsiteX24-36621" fmla="*/ 5261314 w 6127024"/>
              <a:gd name="connsiteY24-36622" fmla="*/ 1689177 h 6858000"/>
              <a:gd name="connsiteX25-36623" fmla="*/ 5259788 w 6127024"/>
              <a:gd name="connsiteY25-36624" fmla="*/ 1768516 h 6858000"/>
              <a:gd name="connsiteX26-36625" fmla="*/ 5255696 w 6127024"/>
              <a:gd name="connsiteY26-36626" fmla="*/ 1953770 h 6858000"/>
              <a:gd name="connsiteX27-36627" fmla="*/ 5252592 w 6127024"/>
              <a:gd name="connsiteY27-36628" fmla="*/ 2092210 h 6858000"/>
              <a:gd name="connsiteX28-36629" fmla="*/ 5250104 w 6127024"/>
              <a:gd name="connsiteY28-36630" fmla="*/ 2249166 h 6858000"/>
              <a:gd name="connsiteX29-36631" fmla="*/ 5251214 w 6127024"/>
              <a:gd name="connsiteY29-36632" fmla="*/ 2250944 h 6858000"/>
              <a:gd name="connsiteX30-36633" fmla="*/ 5250644 w 6127024"/>
              <a:gd name="connsiteY30-36634" fmla="*/ 2266619 h 6858000"/>
              <a:gd name="connsiteX31-36635" fmla="*/ 5293877 w 6127024"/>
              <a:gd name="connsiteY31-36636" fmla="*/ 2368649 h 6858000"/>
              <a:gd name="connsiteX32-36637" fmla="*/ 5311338 w 6127024"/>
              <a:gd name="connsiteY32-36638" fmla="*/ 2404034 h 6858000"/>
              <a:gd name="connsiteX33-36639" fmla="*/ 5338366 w 6127024"/>
              <a:gd name="connsiteY33-36640" fmla="*/ 2465052 h 6858000"/>
              <a:gd name="connsiteX34-36641" fmla="*/ 5371263 w 6127024"/>
              <a:gd name="connsiteY34-36642" fmla="*/ 2586413 h 6858000"/>
              <a:gd name="connsiteX35-36643" fmla="*/ 5407503 w 6127024"/>
              <a:gd name="connsiteY35-36644" fmla="*/ 2786290 h 6858000"/>
              <a:gd name="connsiteX36-36645" fmla="*/ 5407356 w 6127024"/>
              <a:gd name="connsiteY36-36646" fmla="*/ 2787545 h 6858000"/>
              <a:gd name="connsiteX37-36647" fmla="*/ 5457023 w 6127024"/>
              <a:gd name="connsiteY37-36648" fmla="*/ 2858292 h 6858000"/>
              <a:gd name="connsiteX38-36649" fmla="*/ 5479298 w 6127024"/>
              <a:gd name="connsiteY38-36650" fmla="*/ 2947791 h 6858000"/>
              <a:gd name="connsiteX39-36651" fmla="*/ 5481770 w 6127024"/>
              <a:gd name="connsiteY39-36652" fmla="*/ 2951352 h 6858000"/>
              <a:gd name="connsiteX40-36653" fmla="*/ 5482415 w 6127024"/>
              <a:gd name="connsiteY40-36654" fmla="*/ 3004079 h 6858000"/>
              <a:gd name="connsiteX41-36655" fmla="*/ 5503944 w 6127024"/>
              <a:gd name="connsiteY41-36656" fmla="*/ 3123335 h 6858000"/>
              <a:gd name="connsiteX42-36657" fmla="*/ 5516007 w 6127024"/>
              <a:gd name="connsiteY42-36658" fmla="*/ 3258473 h 6858000"/>
              <a:gd name="connsiteX43-36659" fmla="*/ 5589758 w 6127024"/>
              <a:gd name="connsiteY43-36660" fmla="*/ 3453699 h 6858000"/>
              <a:gd name="connsiteX44-36661" fmla="*/ 5596144 w 6127024"/>
              <a:gd name="connsiteY44-36662" fmla="*/ 3534624 h 6858000"/>
              <a:gd name="connsiteX45-36663" fmla="*/ 5597750 w 6127024"/>
              <a:gd name="connsiteY45-36664" fmla="*/ 3534129 h 6858000"/>
              <a:gd name="connsiteX46-36665" fmla="*/ 5599700 w 6127024"/>
              <a:gd name="connsiteY46-36666" fmla="*/ 3547221 h 6858000"/>
              <a:gd name="connsiteX47-36667" fmla="*/ 5618377 w 6127024"/>
              <a:gd name="connsiteY47-36668" fmla="*/ 3588431 h 6858000"/>
              <a:gd name="connsiteX48-36669" fmla="*/ 5612155 w 6127024"/>
              <a:gd name="connsiteY48-36670" fmla="*/ 3589869 h 6858000"/>
              <a:gd name="connsiteX49-36671" fmla="*/ 5620843 w 6127024"/>
              <a:gd name="connsiteY49-36672" fmla="*/ 3606745 h 6858000"/>
              <a:gd name="connsiteX50-36673" fmla="*/ 5655472 w 6127024"/>
              <a:gd name="connsiteY50-36674" fmla="*/ 3678877 h 6858000"/>
              <a:gd name="connsiteX51-36675" fmla="*/ 5683015 w 6127024"/>
              <a:gd name="connsiteY51-36676" fmla="*/ 3762025 h 6858000"/>
              <a:gd name="connsiteX52-36677" fmla="*/ 5696643 w 6127024"/>
              <a:gd name="connsiteY52-36678" fmla="*/ 3773888 h 6858000"/>
              <a:gd name="connsiteX53-36679" fmla="*/ 5768491 w 6127024"/>
              <a:gd name="connsiteY53-36680" fmla="*/ 3914399 h 6858000"/>
              <a:gd name="connsiteX54-36681" fmla="*/ 5793123 w 6127024"/>
              <a:gd name="connsiteY54-36682" fmla="*/ 3969952 h 6858000"/>
              <a:gd name="connsiteX55-36683" fmla="*/ 5808321 w 6127024"/>
              <a:gd name="connsiteY55-36684" fmla="*/ 3988153 h 6858000"/>
              <a:gd name="connsiteX56-36685" fmla="*/ 5825621 w 6127024"/>
              <a:gd name="connsiteY56-36686" fmla="*/ 4015525 h 6858000"/>
              <a:gd name="connsiteX57-36687" fmla="*/ 5860672 w 6127024"/>
              <a:gd name="connsiteY57-36688" fmla="*/ 4061579 h 6858000"/>
              <a:gd name="connsiteX58-36689" fmla="*/ 5872173 w 6127024"/>
              <a:gd name="connsiteY58-36690" fmla="*/ 4088497 h 6858000"/>
              <a:gd name="connsiteX59-36691" fmla="*/ 5894095 w 6127024"/>
              <a:gd name="connsiteY59-36692" fmla="*/ 4128857 h 6858000"/>
              <a:gd name="connsiteX60-36693" fmla="*/ 5903513 w 6127024"/>
              <a:gd name="connsiteY60-36694" fmla="*/ 4187661 h 6858000"/>
              <a:gd name="connsiteX61-36695" fmla="*/ 5917114 w 6127024"/>
              <a:gd name="connsiteY61-36696" fmla="*/ 4213096 h 6858000"/>
              <a:gd name="connsiteX62-36697" fmla="*/ 5924233 w 6127024"/>
              <a:gd name="connsiteY62-36698" fmla="*/ 4242060 h 6858000"/>
              <a:gd name="connsiteX63-36699" fmla="*/ 5928910 w 6127024"/>
              <a:gd name="connsiteY63-36700" fmla="*/ 4300973 h 6858000"/>
              <a:gd name="connsiteX64-36701" fmla="*/ 5939320 w 6127024"/>
              <a:gd name="connsiteY64-36702" fmla="*/ 4340435 h 6858000"/>
              <a:gd name="connsiteX65-36703" fmla="*/ 5946705 w 6127024"/>
              <a:gd name="connsiteY65-36704" fmla="*/ 4428051 h 6858000"/>
              <a:gd name="connsiteX66-36705" fmla="*/ 5949261 w 6127024"/>
              <a:gd name="connsiteY66-36706" fmla="*/ 4449185 h 6858000"/>
              <a:gd name="connsiteX67-36707" fmla="*/ 5968960 w 6127024"/>
              <a:gd name="connsiteY67-36708" fmla="*/ 4482655 h 6858000"/>
              <a:gd name="connsiteX68-36709" fmla="*/ 5980106 w 6127024"/>
              <a:gd name="connsiteY68-36710" fmla="*/ 4585087 h 6858000"/>
              <a:gd name="connsiteX69-36711" fmla="*/ 5998138 w 6127024"/>
              <a:gd name="connsiteY69-36712" fmla="*/ 4697518 h 6858000"/>
              <a:gd name="connsiteX70-36713" fmla="*/ 6007819 w 6127024"/>
              <a:gd name="connsiteY70-36714" fmla="*/ 4858148 h 6858000"/>
              <a:gd name="connsiteX71-36715" fmla="*/ 6007749 w 6127024"/>
              <a:gd name="connsiteY71-36716" fmla="*/ 4964715 h 6858000"/>
              <a:gd name="connsiteX72-36717" fmla="*/ 6005269 w 6127024"/>
              <a:gd name="connsiteY72-36718" fmla="*/ 5150567 h 6858000"/>
              <a:gd name="connsiteX73-36719" fmla="*/ 6001127 w 6127024"/>
              <a:gd name="connsiteY73-36720" fmla="*/ 5164609 h 6858000"/>
              <a:gd name="connsiteX74-36721" fmla="*/ 5998514 w 6127024"/>
              <a:gd name="connsiteY74-36722" fmla="*/ 5189673 h 6858000"/>
              <a:gd name="connsiteX75-36723" fmla="*/ 6018409 w 6127024"/>
              <a:gd name="connsiteY75-36724" fmla="*/ 5227157 h 6858000"/>
              <a:gd name="connsiteX76-36725" fmla="*/ 6036748 w 6127024"/>
              <a:gd name="connsiteY76-36726" fmla="*/ 5322752 h 6858000"/>
              <a:gd name="connsiteX77-36727" fmla="*/ 6036943 w 6127024"/>
              <a:gd name="connsiteY77-36728" fmla="*/ 5329480 h 6858000"/>
              <a:gd name="connsiteX78-36729" fmla="*/ 6037677 w 6127024"/>
              <a:gd name="connsiteY78-36730" fmla="*/ 5354807 h 6858000"/>
              <a:gd name="connsiteX79-36731" fmla="*/ 6039728 w 6127024"/>
              <a:gd name="connsiteY79-36732" fmla="*/ 5359416 h 6858000"/>
              <a:gd name="connsiteX80-36733" fmla="*/ 6053435 w 6127024"/>
              <a:gd name="connsiteY80-36734" fmla="*/ 5387547 h 6858000"/>
              <a:gd name="connsiteX81-36735" fmla="*/ 6065933 w 6127024"/>
              <a:gd name="connsiteY81-36736" fmla="*/ 5443002 h 6858000"/>
              <a:gd name="connsiteX82-36737" fmla="*/ 6068640 w 6127024"/>
              <a:gd name="connsiteY82-36738" fmla="*/ 5474503 h 6858000"/>
              <a:gd name="connsiteX83-36739" fmla="*/ 6080922 w 6127024"/>
              <a:gd name="connsiteY83-36740" fmla="*/ 5561070 h 6858000"/>
              <a:gd name="connsiteX84-36741" fmla="*/ 6096949 w 6127024"/>
              <a:gd name="connsiteY84-36742" fmla="*/ 5648179 h 6858000"/>
              <a:gd name="connsiteX85-36743" fmla="*/ 6121353 w 6127024"/>
              <a:gd name="connsiteY85-36744" fmla="*/ 5721725 h 6858000"/>
              <a:gd name="connsiteX86-36745" fmla="*/ 6109884 w 6127024"/>
              <a:gd name="connsiteY86-36746" fmla="*/ 5721959 h 6858000"/>
              <a:gd name="connsiteX87-36747" fmla="*/ 6127024 w 6127024"/>
              <a:gd name="connsiteY87-36748" fmla="*/ 5786902 h 6858000"/>
              <a:gd name="connsiteX88-36749" fmla="*/ 6115796 w 6127024"/>
              <a:gd name="connsiteY88-36750" fmla="*/ 5862844 h 6858000"/>
              <a:gd name="connsiteX89-36751" fmla="*/ 6102493 w 6127024"/>
              <a:gd name="connsiteY89-36752" fmla="*/ 5928602 h 6858000"/>
              <a:gd name="connsiteX90-36753" fmla="*/ 6056863 w 6127024"/>
              <a:gd name="connsiteY90-36754" fmla="*/ 6000643 h 6858000"/>
              <a:gd name="connsiteX91-36755" fmla="*/ 6045436 w 6127024"/>
              <a:gd name="connsiteY91-36756" fmla="*/ 6124480 h 6858000"/>
              <a:gd name="connsiteX92-36757" fmla="*/ 6030489 w 6127024"/>
              <a:gd name="connsiteY92-36758" fmla="*/ 6317666 h 6858000"/>
              <a:gd name="connsiteX93-36759" fmla="*/ 6007492 w 6127024"/>
              <a:gd name="connsiteY93-36760" fmla="*/ 6440818 h 6858000"/>
              <a:gd name="connsiteX94-36761" fmla="*/ 6009467 w 6127024"/>
              <a:gd name="connsiteY94-36762" fmla="*/ 6487076 h 6858000"/>
              <a:gd name="connsiteX95-36763" fmla="*/ 5995064 w 6127024"/>
              <a:gd name="connsiteY95-36764" fmla="*/ 6540791 h 6858000"/>
              <a:gd name="connsiteX96-36765" fmla="*/ 6004510 w 6127024"/>
              <a:gd name="connsiteY96-36766" fmla="*/ 6599256 h 6858000"/>
              <a:gd name="connsiteX97-36767" fmla="*/ 5986207 w 6127024"/>
              <a:gd name="connsiteY97-36768" fmla="*/ 6695855 h 6858000"/>
              <a:gd name="connsiteX98-36769" fmla="*/ 5979428 w 6127024"/>
              <a:gd name="connsiteY98-36770" fmla="*/ 6754678 h 6858000"/>
              <a:gd name="connsiteX99-36771" fmla="*/ 5983398 w 6127024"/>
              <a:gd name="connsiteY99-36772" fmla="*/ 6778641 h 6858000"/>
              <a:gd name="connsiteX100-36773" fmla="*/ 5984543 w 6127024"/>
              <a:gd name="connsiteY100-36774" fmla="*/ 6811016 h 6858000"/>
              <a:gd name="connsiteX101-36775" fmla="*/ 5979671 w 6127024"/>
              <a:gd name="connsiteY101-36776" fmla="*/ 6858000 h 6858000"/>
              <a:gd name="connsiteX102-36777" fmla="*/ 0 w 6127024"/>
              <a:gd name="connsiteY102-36778" fmla="*/ 6858000 h 6858000"/>
              <a:gd name="connsiteX103-36779" fmla="*/ 0 w 6127024"/>
              <a:gd name="connsiteY103-36780" fmla="*/ 0 h 6858000"/>
              <a:gd name="connsiteX0-36781" fmla="*/ 0 w 6127024"/>
              <a:gd name="connsiteY0-36782" fmla="*/ 0 h 6858000"/>
              <a:gd name="connsiteX1-36783" fmla="*/ 4965888 w 6127024"/>
              <a:gd name="connsiteY1-36784" fmla="*/ 0 h 6858000"/>
              <a:gd name="connsiteX2-36785" fmla="*/ 4967767 w 6127024"/>
              <a:gd name="connsiteY2-36786" fmla="*/ 7930 h 6858000"/>
              <a:gd name="connsiteX3-36787" fmla="*/ 4979444 w 6127024"/>
              <a:gd name="connsiteY3-36788" fmla="*/ 43921 h 6858000"/>
              <a:gd name="connsiteX4-36789" fmla="*/ 5021173 w 6127024"/>
              <a:gd name="connsiteY4-36790" fmla="*/ 123738 h 6858000"/>
              <a:gd name="connsiteX5-36791" fmla="*/ 5075458 w 6127024"/>
              <a:gd name="connsiteY5-36792" fmla="*/ 264355 h 6858000"/>
              <a:gd name="connsiteX6-36793" fmla="*/ 5081175 w 6127024"/>
              <a:gd name="connsiteY6-36794" fmla="*/ 277448 h 6858000"/>
              <a:gd name="connsiteX7-36795" fmla="*/ 5097011 w 6127024"/>
              <a:gd name="connsiteY7-36796" fmla="*/ 355616 h 6858000"/>
              <a:gd name="connsiteX8-36797" fmla="*/ 5153000 w 6127024"/>
              <a:gd name="connsiteY8-36798" fmla="*/ 507134 h 6858000"/>
              <a:gd name="connsiteX9-36799" fmla="*/ 5171282 w 6127024"/>
              <a:gd name="connsiteY9-36800" fmla="*/ 602071 h 6858000"/>
              <a:gd name="connsiteX10-36801" fmla="*/ 5176196 w 6127024"/>
              <a:gd name="connsiteY10-36802" fmla="*/ 636822 h 6858000"/>
              <a:gd name="connsiteX11-36803" fmla="*/ 5189051 w 6127024"/>
              <a:gd name="connsiteY11-36804" fmla="*/ 782518 h 6858000"/>
              <a:gd name="connsiteX12-36805" fmla="*/ 5221088 w 6127024"/>
              <a:gd name="connsiteY12-36806" fmla="*/ 860193 h 6858000"/>
              <a:gd name="connsiteX13-36807" fmla="*/ 5230806 w 6127024"/>
              <a:gd name="connsiteY13-36808" fmla="*/ 961354 h 6858000"/>
              <a:gd name="connsiteX14-36809" fmla="*/ 5201018 w 6127024"/>
              <a:gd name="connsiteY14-36810" fmla="*/ 1095027 h 6858000"/>
              <a:gd name="connsiteX15-36811" fmla="*/ 5202153 w 6127024"/>
              <a:gd name="connsiteY15-36812" fmla="*/ 1133224 h 6858000"/>
              <a:gd name="connsiteX16-36813" fmla="*/ 5189234 w 6127024"/>
              <a:gd name="connsiteY16-36814" fmla="*/ 1193495 h 6858000"/>
              <a:gd name="connsiteX17-36815" fmla="*/ 5202769 w 6127024"/>
              <a:gd name="connsiteY17-36816" fmla="*/ 1269450 h 6858000"/>
              <a:gd name="connsiteX18-36817" fmla="*/ 5225968 w 6127024"/>
              <a:gd name="connsiteY18-36818" fmla="*/ 1357994 h 6858000"/>
              <a:gd name="connsiteX19-36819" fmla="*/ 5233819 w 6127024"/>
              <a:gd name="connsiteY19-36820" fmla="*/ 1380922 h 6858000"/>
              <a:gd name="connsiteX20-36821" fmla="*/ 5237226 w 6127024"/>
              <a:gd name="connsiteY20-36822" fmla="*/ 1441327 h 6858000"/>
              <a:gd name="connsiteX21-36823" fmla="*/ 5255653 w 6127024"/>
              <a:gd name="connsiteY21-36824" fmla="*/ 1524712 h 6858000"/>
              <a:gd name="connsiteX22-36825" fmla="*/ 5263491 w 6127024"/>
              <a:gd name="connsiteY22-36826" fmla="*/ 1642938 h 6858000"/>
              <a:gd name="connsiteX23-36827" fmla="*/ 5261314 w 6127024"/>
              <a:gd name="connsiteY23-36828" fmla="*/ 1689177 h 6858000"/>
              <a:gd name="connsiteX24-36829" fmla="*/ 5259788 w 6127024"/>
              <a:gd name="connsiteY24-36830" fmla="*/ 1768516 h 6858000"/>
              <a:gd name="connsiteX25-36831" fmla="*/ 5255696 w 6127024"/>
              <a:gd name="connsiteY25-36832" fmla="*/ 1953770 h 6858000"/>
              <a:gd name="connsiteX26-36833" fmla="*/ 5252592 w 6127024"/>
              <a:gd name="connsiteY26-36834" fmla="*/ 2092210 h 6858000"/>
              <a:gd name="connsiteX27-36835" fmla="*/ 5250104 w 6127024"/>
              <a:gd name="connsiteY27-36836" fmla="*/ 2249166 h 6858000"/>
              <a:gd name="connsiteX28-36837" fmla="*/ 5251214 w 6127024"/>
              <a:gd name="connsiteY28-36838" fmla="*/ 2250944 h 6858000"/>
              <a:gd name="connsiteX29-36839" fmla="*/ 5250644 w 6127024"/>
              <a:gd name="connsiteY29-36840" fmla="*/ 2266619 h 6858000"/>
              <a:gd name="connsiteX30-36841" fmla="*/ 5293877 w 6127024"/>
              <a:gd name="connsiteY30-36842" fmla="*/ 2368649 h 6858000"/>
              <a:gd name="connsiteX31-36843" fmla="*/ 5311338 w 6127024"/>
              <a:gd name="connsiteY31-36844" fmla="*/ 2404034 h 6858000"/>
              <a:gd name="connsiteX32-36845" fmla="*/ 5338366 w 6127024"/>
              <a:gd name="connsiteY32-36846" fmla="*/ 2465052 h 6858000"/>
              <a:gd name="connsiteX33-36847" fmla="*/ 5371263 w 6127024"/>
              <a:gd name="connsiteY33-36848" fmla="*/ 2586413 h 6858000"/>
              <a:gd name="connsiteX34-36849" fmla="*/ 5407503 w 6127024"/>
              <a:gd name="connsiteY34-36850" fmla="*/ 2786290 h 6858000"/>
              <a:gd name="connsiteX35-36851" fmla="*/ 5407356 w 6127024"/>
              <a:gd name="connsiteY35-36852" fmla="*/ 2787545 h 6858000"/>
              <a:gd name="connsiteX36-36853" fmla="*/ 5457023 w 6127024"/>
              <a:gd name="connsiteY36-36854" fmla="*/ 2858292 h 6858000"/>
              <a:gd name="connsiteX37-36855" fmla="*/ 5479298 w 6127024"/>
              <a:gd name="connsiteY37-36856" fmla="*/ 2947791 h 6858000"/>
              <a:gd name="connsiteX38-36857" fmla="*/ 5481770 w 6127024"/>
              <a:gd name="connsiteY38-36858" fmla="*/ 2951352 h 6858000"/>
              <a:gd name="connsiteX39-36859" fmla="*/ 5482415 w 6127024"/>
              <a:gd name="connsiteY39-36860" fmla="*/ 3004079 h 6858000"/>
              <a:gd name="connsiteX40-36861" fmla="*/ 5503944 w 6127024"/>
              <a:gd name="connsiteY40-36862" fmla="*/ 3123335 h 6858000"/>
              <a:gd name="connsiteX41-36863" fmla="*/ 5516007 w 6127024"/>
              <a:gd name="connsiteY41-36864" fmla="*/ 3258473 h 6858000"/>
              <a:gd name="connsiteX42-36865" fmla="*/ 5589758 w 6127024"/>
              <a:gd name="connsiteY42-36866" fmla="*/ 3453699 h 6858000"/>
              <a:gd name="connsiteX43-36867" fmla="*/ 5596144 w 6127024"/>
              <a:gd name="connsiteY43-36868" fmla="*/ 3534624 h 6858000"/>
              <a:gd name="connsiteX44-36869" fmla="*/ 5597750 w 6127024"/>
              <a:gd name="connsiteY44-36870" fmla="*/ 3534129 h 6858000"/>
              <a:gd name="connsiteX45-36871" fmla="*/ 5599700 w 6127024"/>
              <a:gd name="connsiteY45-36872" fmla="*/ 3547221 h 6858000"/>
              <a:gd name="connsiteX46-36873" fmla="*/ 5618377 w 6127024"/>
              <a:gd name="connsiteY46-36874" fmla="*/ 3588431 h 6858000"/>
              <a:gd name="connsiteX47-36875" fmla="*/ 5612155 w 6127024"/>
              <a:gd name="connsiteY47-36876" fmla="*/ 3589869 h 6858000"/>
              <a:gd name="connsiteX48-36877" fmla="*/ 5620843 w 6127024"/>
              <a:gd name="connsiteY48-36878" fmla="*/ 3606745 h 6858000"/>
              <a:gd name="connsiteX49-36879" fmla="*/ 5655472 w 6127024"/>
              <a:gd name="connsiteY49-36880" fmla="*/ 3678877 h 6858000"/>
              <a:gd name="connsiteX50-36881" fmla="*/ 5683015 w 6127024"/>
              <a:gd name="connsiteY50-36882" fmla="*/ 3762025 h 6858000"/>
              <a:gd name="connsiteX51-36883" fmla="*/ 5696643 w 6127024"/>
              <a:gd name="connsiteY51-36884" fmla="*/ 3773888 h 6858000"/>
              <a:gd name="connsiteX52-36885" fmla="*/ 5768491 w 6127024"/>
              <a:gd name="connsiteY52-36886" fmla="*/ 3914399 h 6858000"/>
              <a:gd name="connsiteX53-36887" fmla="*/ 5793123 w 6127024"/>
              <a:gd name="connsiteY53-36888" fmla="*/ 3969952 h 6858000"/>
              <a:gd name="connsiteX54-36889" fmla="*/ 5808321 w 6127024"/>
              <a:gd name="connsiteY54-36890" fmla="*/ 3988153 h 6858000"/>
              <a:gd name="connsiteX55-36891" fmla="*/ 5825621 w 6127024"/>
              <a:gd name="connsiteY55-36892" fmla="*/ 4015525 h 6858000"/>
              <a:gd name="connsiteX56-36893" fmla="*/ 5860672 w 6127024"/>
              <a:gd name="connsiteY56-36894" fmla="*/ 4061579 h 6858000"/>
              <a:gd name="connsiteX57-36895" fmla="*/ 5872173 w 6127024"/>
              <a:gd name="connsiteY57-36896" fmla="*/ 4088497 h 6858000"/>
              <a:gd name="connsiteX58-36897" fmla="*/ 5894095 w 6127024"/>
              <a:gd name="connsiteY58-36898" fmla="*/ 4128857 h 6858000"/>
              <a:gd name="connsiteX59-36899" fmla="*/ 5903513 w 6127024"/>
              <a:gd name="connsiteY59-36900" fmla="*/ 4187661 h 6858000"/>
              <a:gd name="connsiteX60-36901" fmla="*/ 5917114 w 6127024"/>
              <a:gd name="connsiteY60-36902" fmla="*/ 4213096 h 6858000"/>
              <a:gd name="connsiteX61-36903" fmla="*/ 5924233 w 6127024"/>
              <a:gd name="connsiteY61-36904" fmla="*/ 4242060 h 6858000"/>
              <a:gd name="connsiteX62-36905" fmla="*/ 5928910 w 6127024"/>
              <a:gd name="connsiteY62-36906" fmla="*/ 4300973 h 6858000"/>
              <a:gd name="connsiteX63-36907" fmla="*/ 5939320 w 6127024"/>
              <a:gd name="connsiteY63-36908" fmla="*/ 4340435 h 6858000"/>
              <a:gd name="connsiteX64-36909" fmla="*/ 5946705 w 6127024"/>
              <a:gd name="connsiteY64-36910" fmla="*/ 4428051 h 6858000"/>
              <a:gd name="connsiteX65-36911" fmla="*/ 5949261 w 6127024"/>
              <a:gd name="connsiteY65-36912" fmla="*/ 4449185 h 6858000"/>
              <a:gd name="connsiteX66-36913" fmla="*/ 5968960 w 6127024"/>
              <a:gd name="connsiteY66-36914" fmla="*/ 4482655 h 6858000"/>
              <a:gd name="connsiteX67-36915" fmla="*/ 5980106 w 6127024"/>
              <a:gd name="connsiteY67-36916" fmla="*/ 4585087 h 6858000"/>
              <a:gd name="connsiteX68-36917" fmla="*/ 5998138 w 6127024"/>
              <a:gd name="connsiteY68-36918" fmla="*/ 4697518 h 6858000"/>
              <a:gd name="connsiteX69-36919" fmla="*/ 6007819 w 6127024"/>
              <a:gd name="connsiteY69-36920" fmla="*/ 4858148 h 6858000"/>
              <a:gd name="connsiteX70-36921" fmla="*/ 6007749 w 6127024"/>
              <a:gd name="connsiteY70-36922" fmla="*/ 4964715 h 6858000"/>
              <a:gd name="connsiteX71-36923" fmla="*/ 6005269 w 6127024"/>
              <a:gd name="connsiteY71-36924" fmla="*/ 5150567 h 6858000"/>
              <a:gd name="connsiteX72-36925" fmla="*/ 6001127 w 6127024"/>
              <a:gd name="connsiteY72-36926" fmla="*/ 5164609 h 6858000"/>
              <a:gd name="connsiteX73-36927" fmla="*/ 5998514 w 6127024"/>
              <a:gd name="connsiteY73-36928" fmla="*/ 5189673 h 6858000"/>
              <a:gd name="connsiteX74-36929" fmla="*/ 6018409 w 6127024"/>
              <a:gd name="connsiteY74-36930" fmla="*/ 5227157 h 6858000"/>
              <a:gd name="connsiteX75-36931" fmla="*/ 6036748 w 6127024"/>
              <a:gd name="connsiteY75-36932" fmla="*/ 5322752 h 6858000"/>
              <a:gd name="connsiteX76-36933" fmla="*/ 6036943 w 6127024"/>
              <a:gd name="connsiteY76-36934" fmla="*/ 5329480 h 6858000"/>
              <a:gd name="connsiteX77-36935" fmla="*/ 6037677 w 6127024"/>
              <a:gd name="connsiteY77-36936" fmla="*/ 5354807 h 6858000"/>
              <a:gd name="connsiteX78-36937" fmla="*/ 6039728 w 6127024"/>
              <a:gd name="connsiteY78-36938" fmla="*/ 5359416 h 6858000"/>
              <a:gd name="connsiteX79-36939" fmla="*/ 6053435 w 6127024"/>
              <a:gd name="connsiteY79-36940" fmla="*/ 5387547 h 6858000"/>
              <a:gd name="connsiteX80-36941" fmla="*/ 6065933 w 6127024"/>
              <a:gd name="connsiteY80-36942" fmla="*/ 5443002 h 6858000"/>
              <a:gd name="connsiteX81-36943" fmla="*/ 6068640 w 6127024"/>
              <a:gd name="connsiteY81-36944" fmla="*/ 5474503 h 6858000"/>
              <a:gd name="connsiteX82-36945" fmla="*/ 6080922 w 6127024"/>
              <a:gd name="connsiteY82-36946" fmla="*/ 5561070 h 6858000"/>
              <a:gd name="connsiteX83-36947" fmla="*/ 6096949 w 6127024"/>
              <a:gd name="connsiteY83-36948" fmla="*/ 5648179 h 6858000"/>
              <a:gd name="connsiteX84-36949" fmla="*/ 6121353 w 6127024"/>
              <a:gd name="connsiteY84-36950" fmla="*/ 5721725 h 6858000"/>
              <a:gd name="connsiteX85-36951" fmla="*/ 6109884 w 6127024"/>
              <a:gd name="connsiteY85-36952" fmla="*/ 5721959 h 6858000"/>
              <a:gd name="connsiteX86-36953" fmla="*/ 6127024 w 6127024"/>
              <a:gd name="connsiteY86-36954" fmla="*/ 5786902 h 6858000"/>
              <a:gd name="connsiteX87-36955" fmla="*/ 6115796 w 6127024"/>
              <a:gd name="connsiteY87-36956" fmla="*/ 5862844 h 6858000"/>
              <a:gd name="connsiteX88-36957" fmla="*/ 6102493 w 6127024"/>
              <a:gd name="connsiteY88-36958" fmla="*/ 5928602 h 6858000"/>
              <a:gd name="connsiteX89-36959" fmla="*/ 6056863 w 6127024"/>
              <a:gd name="connsiteY89-36960" fmla="*/ 6000643 h 6858000"/>
              <a:gd name="connsiteX90-36961" fmla="*/ 6045436 w 6127024"/>
              <a:gd name="connsiteY90-36962" fmla="*/ 6124480 h 6858000"/>
              <a:gd name="connsiteX91-36963" fmla="*/ 6030489 w 6127024"/>
              <a:gd name="connsiteY91-36964" fmla="*/ 6317666 h 6858000"/>
              <a:gd name="connsiteX92-36965" fmla="*/ 6007492 w 6127024"/>
              <a:gd name="connsiteY92-36966" fmla="*/ 6440818 h 6858000"/>
              <a:gd name="connsiteX93-36967" fmla="*/ 6009467 w 6127024"/>
              <a:gd name="connsiteY93-36968" fmla="*/ 6487076 h 6858000"/>
              <a:gd name="connsiteX94-36969" fmla="*/ 5995064 w 6127024"/>
              <a:gd name="connsiteY94-36970" fmla="*/ 6540791 h 6858000"/>
              <a:gd name="connsiteX95-36971" fmla="*/ 6004510 w 6127024"/>
              <a:gd name="connsiteY95-36972" fmla="*/ 6599256 h 6858000"/>
              <a:gd name="connsiteX96-36973" fmla="*/ 5986207 w 6127024"/>
              <a:gd name="connsiteY96-36974" fmla="*/ 6695855 h 6858000"/>
              <a:gd name="connsiteX97-36975" fmla="*/ 5979428 w 6127024"/>
              <a:gd name="connsiteY97-36976" fmla="*/ 6754678 h 6858000"/>
              <a:gd name="connsiteX98-36977" fmla="*/ 5983398 w 6127024"/>
              <a:gd name="connsiteY98-36978" fmla="*/ 6778641 h 6858000"/>
              <a:gd name="connsiteX99-36979" fmla="*/ 5984543 w 6127024"/>
              <a:gd name="connsiteY99-36980" fmla="*/ 6811016 h 6858000"/>
              <a:gd name="connsiteX100-36981" fmla="*/ 5979671 w 6127024"/>
              <a:gd name="connsiteY100-36982" fmla="*/ 6858000 h 6858000"/>
              <a:gd name="connsiteX101-36983" fmla="*/ 0 w 6127024"/>
              <a:gd name="connsiteY101-36984" fmla="*/ 6858000 h 6858000"/>
              <a:gd name="connsiteX102-36985" fmla="*/ 0 w 6127024"/>
              <a:gd name="connsiteY102-36986" fmla="*/ 0 h 6858000"/>
              <a:gd name="connsiteX0-36987" fmla="*/ 0 w 6127024"/>
              <a:gd name="connsiteY0-36988" fmla="*/ 0 h 6858000"/>
              <a:gd name="connsiteX1-36989" fmla="*/ 4965888 w 6127024"/>
              <a:gd name="connsiteY1-36990" fmla="*/ 0 h 6858000"/>
              <a:gd name="connsiteX2-36991" fmla="*/ 4967767 w 6127024"/>
              <a:gd name="connsiteY2-36992" fmla="*/ 7930 h 6858000"/>
              <a:gd name="connsiteX3-36993" fmla="*/ 4979444 w 6127024"/>
              <a:gd name="connsiteY3-36994" fmla="*/ 43921 h 6858000"/>
              <a:gd name="connsiteX4-36995" fmla="*/ 5021173 w 6127024"/>
              <a:gd name="connsiteY4-36996" fmla="*/ 123738 h 6858000"/>
              <a:gd name="connsiteX5-36997" fmla="*/ 5075458 w 6127024"/>
              <a:gd name="connsiteY5-36998" fmla="*/ 264355 h 6858000"/>
              <a:gd name="connsiteX6-36999" fmla="*/ 5081175 w 6127024"/>
              <a:gd name="connsiteY6-37000" fmla="*/ 277448 h 6858000"/>
              <a:gd name="connsiteX7-37001" fmla="*/ 5097011 w 6127024"/>
              <a:gd name="connsiteY7-37002" fmla="*/ 355616 h 6858000"/>
              <a:gd name="connsiteX8-37003" fmla="*/ 5153000 w 6127024"/>
              <a:gd name="connsiteY8-37004" fmla="*/ 507134 h 6858000"/>
              <a:gd name="connsiteX9-37005" fmla="*/ 5171282 w 6127024"/>
              <a:gd name="connsiteY9-37006" fmla="*/ 602071 h 6858000"/>
              <a:gd name="connsiteX10-37007" fmla="*/ 5176196 w 6127024"/>
              <a:gd name="connsiteY10-37008" fmla="*/ 636822 h 6858000"/>
              <a:gd name="connsiteX11-37009" fmla="*/ 5189051 w 6127024"/>
              <a:gd name="connsiteY11-37010" fmla="*/ 782518 h 6858000"/>
              <a:gd name="connsiteX12-37011" fmla="*/ 5221088 w 6127024"/>
              <a:gd name="connsiteY12-37012" fmla="*/ 860193 h 6858000"/>
              <a:gd name="connsiteX13-37013" fmla="*/ 5230806 w 6127024"/>
              <a:gd name="connsiteY13-37014" fmla="*/ 961354 h 6858000"/>
              <a:gd name="connsiteX14-37015" fmla="*/ 5201018 w 6127024"/>
              <a:gd name="connsiteY14-37016" fmla="*/ 1095027 h 6858000"/>
              <a:gd name="connsiteX15-37017" fmla="*/ 5202153 w 6127024"/>
              <a:gd name="connsiteY15-37018" fmla="*/ 1133224 h 6858000"/>
              <a:gd name="connsiteX16-37019" fmla="*/ 5189234 w 6127024"/>
              <a:gd name="connsiteY16-37020" fmla="*/ 1193495 h 6858000"/>
              <a:gd name="connsiteX17-37021" fmla="*/ 5202769 w 6127024"/>
              <a:gd name="connsiteY17-37022" fmla="*/ 1269450 h 6858000"/>
              <a:gd name="connsiteX18-37023" fmla="*/ 5225968 w 6127024"/>
              <a:gd name="connsiteY18-37024" fmla="*/ 1357994 h 6858000"/>
              <a:gd name="connsiteX19-37025" fmla="*/ 5233819 w 6127024"/>
              <a:gd name="connsiteY19-37026" fmla="*/ 1380922 h 6858000"/>
              <a:gd name="connsiteX20-37027" fmla="*/ 5237226 w 6127024"/>
              <a:gd name="connsiteY20-37028" fmla="*/ 1441327 h 6858000"/>
              <a:gd name="connsiteX21-37029" fmla="*/ 5255653 w 6127024"/>
              <a:gd name="connsiteY21-37030" fmla="*/ 1524712 h 6858000"/>
              <a:gd name="connsiteX22-37031" fmla="*/ 5263491 w 6127024"/>
              <a:gd name="connsiteY22-37032" fmla="*/ 1642938 h 6858000"/>
              <a:gd name="connsiteX23-37033" fmla="*/ 5261314 w 6127024"/>
              <a:gd name="connsiteY23-37034" fmla="*/ 1689177 h 6858000"/>
              <a:gd name="connsiteX24-37035" fmla="*/ 5259788 w 6127024"/>
              <a:gd name="connsiteY24-37036" fmla="*/ 1768516 h 6858000"/>
              <a:gd name="connsiteX25-37037" fmla="*/ 5255696 w 6127024"/>
              <a:gd name="connsiteY25-37038" fmla="*/ 1953770 h 6858000"/>
              <a:gd name="connsiteX26-37039" fmla="*/ 5252592 w 6127024"/>
              <a:gd name="connsiteY26-37040" fmla="*/ 2092210 h 6858000"/>
              <a:gd name="connsiteX27-37041" fmla="*/ 5250104 w 6127024"/>
              <a:gd name="connsiteY27-37042" fmla="*/ 2249166 h 6858000"/>
              <a:gd name="connsiteX28-37043" fmla="*/ 5251214 w 6127024"/>
              <a:gd name="connsiteY28-37044" fmla="*/ 2250944 h 6858000"/>
              <a:gd name="connsiteX29-37045" fmla="*/ 5250644 w 6127024"/>
              <a:gd name="connsiteY29-37046" fmla="*/ 2266619 h 6858000"/>
              <a:gd name="connsiteX30-37047" fmla="*/ 5293877 w 6127024"/>
              <a:gd name="connsiteY30-37048" fmla="*/ 2368649 h 6858000"/>
              <a:gd name="connsiteX31-37049" fmla="*/ 5311338 w 6127024"/>
              <a:gd name="connsiteY31-37050" fmla="*/ 2404034 h 6858000"/>
              <a:gd name="connsiteX32-37051" fmla="*/ 5338366 w 6127024"/>
              <a:gd name="connsiteY32-37052" fmla="*/ 2465052 h 6858000"/>
              <a:gd name="connsiteX33-37053" fmla="*/ 5371263 w 6127024"/>
              <a:gd name="connsiteY33-37054" fmla="*/ 2586413 h 6858000"/>
              <a:gd name="connsiteX34-37055" fmla="*/ 5407503 w 6127024"/>
              <a:gd name="connsiteY34-37056" fmla="*/ 2786290 h 6858000"/>
              <a:gd name="connsiteX35-37057" fmla="*/ 5407356 w 6127024"/>
              <a:gd name="connsiteY35-37058" fmla="*/ 2787545 h 6858000"/>
              <a:gd name="connsiteX36-37059" fmla="*/ 5457023 w 6127024"/>
              <a:gd name="connsiteY36-37060" fmla="*/ 2858292 h 6858000"/>
              <a:gd name="connsiteX37-37061" fmla="*/ 5479298 w 6127024"/>
              <a:gd name="connsiteY37-37062" fmla="*/ 2947791 h 6858000"/>
              <a:gd name="connsiteX38-37063" fmla="*/ 5481770 w 6127024"/>
              <a:gd name="connsiteY38-37064" fmla="*/ 2951352 h 6858000"/>
              <a:gd name="connsiteX39-37065" fmla="*/ 5482415 w 6127024"/>
              <a:gd name="connsiteY39-37066" fmla="*/ 3004079 h 6858000"/>
              <a:gd name="connsiteX40-37067" fmla="*/ 5503944 w 6127024"/>
              <a:gd name="connsiteY40-37068" fmla="*/ 3123335 h 6858000"/>
              <a:gd name="connsiteX41-37069" fmla="*/ 5516007 w 6127024"/>
              <a:gd name="connsiteY41-37070" fmla="*/ 3258473 h 6858000"/>
              <a:gd name="connsiteX42-37071" fmla="*/ 5589758 w 6127024"/>
              <a:gd name="connsiteY42-37072" fmla="*/ 3453699 h 6858000"/>
              <a:gd name="connsiteX43-37073" fmla="*/ 5596144 w 6127024"/>
              <a:gd name="connsiteY43-37074" fmla="*/ 3534624 h 6858000"/>
              <a:gd name="connsiteX44-37075" fmla="*/ 5597750 w 6127024"/>
              <a:gd name="connsiteY44-37076" fmla="*/ 3534129 h 6858000"/>
              <a:gd name="connsiteX45-37077" fmla="*/ 5599700 w 6127024"/>
              <a:gd name="connsiteY45-37078" fmla="*/ 3547221 h 6858000"/>
              <a:gd name="connsiteX46-37079" fmla="*/ 5618377 w 6127024"/>
              <a:gd name="connsiteY46-37080" fmla="*/ 3588431 h 6858000"/>
              <a:gd name="connsiteX47-37081" fmla="*/ 5612155 w 6127024"/>
              <a:gd name="connsiteY47-37082" fmla="*/ 3589869 h 6858000"/>
              <a:gd name="connsiteX48-37083" fmla="*/ 5620843 w 6127024"/>
              <a:gd name="connsiteY48-37084" fmla="*/ 3606745 h 6858000"/>
              <a:gd name="connsiteX49-37085" fmla="*/ 5655472 w 6127024"/>
              <a:gd name="connsiteY49-37086" fmla="*/ 3678877 h 6858000"/>
              <a:gd name="connsiteX50-37087" fmla="*/ 5683015 w 6127024"/>
              <a:gd name="connsiteY50-37088" fmla="*/ 3762025 h 6858000"/>
              <a:gd name="connsiteX51-37089" fmla="*/ 5696643 w 6127024"/>
              <a:gd name="connsiteY51-37090" fmla="*/ 3773888 h 6858000"/>
              <a:gd name="connsiteX52-37091" fmla="*/ 5768491 w 6127024"/>
              <a:gd name="connsiteY52-37092" fmla="*/ 3914399 h 6858000"/>
              <a:gd name="connsiteX53-37093" fmla="*/ 5793123 w 6127024"/>
              <a:gd name="connsiteY53-37094" fmla="*/ 3969952 h 6858000"/>
              <a:gd name="connsiteX54-37095" fmla="*/ 5808321 w 6127024"/>
              <a:gd name="connsiteY54-37096" fmla="*/ 3988153 h 6858000"/>
              <a:gd name="connsiteX55-37097" fmla="*/ 5825621 w 6127024"/>
              <a:gd name="connsiteY55-37098" fmla="*/ 4015525 h 6858000"/>
              <a:gd name="connsiteX56-37099" fmla="*/ 5860672 w 6127024"/>
              <a:gd name="connsiteY56-37100" fmla="*/ 4061579 h 6858000"/>
              <a:gd name="connsiteX57-37101" fmla="*/ 5872173 w 6127024"/>
              <a:gd name="connsiteY57-37102" fmla="*/ 4088497 h 6858000"/>
              <a:gd name="connsiteX58-37103" fmla="*/ 5894095 w 6127024"/>
              <a:gd name="connsiteY58-37104" fmla="*/ 4128857 h 6858000"/>
              <a:gd name="connsiteX59-37105" fmla="*/ 5903513 w 6127024"/>
              <a:gd name="connsiteY59-37106" fmla="*/ 4187661 h 6858000"/>
              <a:gd name="connsiteX60-37107" fmla="*/ 5917114 w 6127024"/>
              <a:gd name="connsiteY60-37108" fmla="*/ 4213096 h 6858000"/>
              <a:gd name="connsiteX61-37109" fmla="*/ 5924233 w 6127024"/>
              <a:gd name="connsiteY61-37110" fmla="*/ 4242060 h 6858000"/>
              <a:gd name="connsiteX62-37111" fmla="*/ 5928910 w 6127024"/>
              <a:gd name="connsiteY62-37112" fmla="*/ 4300973 h 6858000"/>
              <a:gd name="connsiteX63-37113" fmla="*/ 5939320 w 6127024"/>
              <a:gd name="connsiteY63-37114" fmla="*/ 4340435 h 6858000"/>
              <a:gd name="connsiteX64-37115" fmla="*/ 5946705 w 6127024"/>
              <a:gd name="connsiteY64-37116" fmla="*/ 4428051 h 6858000"/>
              <a:gd name="connsiteX65-37117" fmla="*/ 5949261 w 6127024"/>
              <a:gd name="connsiteY65-37118" fmla="*/ 4449185 h 6858000"/>
              <a:gd name="connsiteX66-37119" fmla="*/ 5968960 w 6127024"/>
              <a:gd name="connsiteY66-37120" fmla="*/ 4482655 h 6858000"/>
              <a:gd name="connsiteX67-37121" fmla="*/ 5980106 w 6127024"/>
              <a:gd name="connsiteY67-37122" fmla="*/ 4585087 h 6858000"/>
              <a:gd name="connsiteX68-37123" fmla="*/ 5998138 w 6127024"/>
              <a:gd name="connsiteY68-37124" fmla="*/ 4697518 h 6858000"/>
              <a:gd name="connsiteX69-37125" fmla="*/ 6007819 w 6127024"/>
              <a:gd name="connsiteY69-37126" fmla="*/ 4858148 h 6858000"/>
              <a:gd name="connsiteX70-37127" fmla="*/ 6007749 w 6127024"/>
              <a:gd name="connsiteY70-37128" fmla="*/ 4964715 h 6858000"/>
              <a:gd name="connsiteX71-37129" fmla="*/ 6005269 w 6127024"/>
              <a:gd name="connsiteY71-37130" fmla="*/ 5150567 h 6858000"/>
              <a:gd name="connsiteX72-37131" fmla="*/ 6001127 w 6127024"/>
              <a:gd name="connsiteY72-37132" fmla="*/ 5164609 h 6858000"/>
              <a:gd name="connsiteX73-37133" fmla="*/ 5998514 w 6127024"/>
              <a:gd name="connsiteY73-37134" fmla="*/ 5189673 h 6858000"/>
              <a:gd name="connsiteX74-37135" fmla="*/ 6018409 w 6127024"/>
              <a:gd name="connsiteY74-37136" fmla="*/ 5227157 h 6858000"/>
              <a:gd name="connsiteX75-37137" fmla="*/ 6036748 w 6127024"/>
              <a:gd name="connsiteY75-37138" fmla="*/ 5322752 h 6858000"/>
              <a:gd name="connsiteX76-37139" fmla="*/ 6036943 w 6127024"/>
              <a:gd name="connsiteY76-37140" fmla="*/ 5329480 h 6858000"/>
              <a:gd name="connsiteX77-37141" fmla="*/ 6037677 w 6127024"/>
              <a:gd name="connsiteY77-37142" fmla="*/ 5354807 h 6858000"/>
              <a:gd name="connsiteX78-37143" fmla="*/ 6039728 w 6127024"/>
              <a:gd name="connsiteY78-37144" fmla="*/ 5359416 h 6858000"/>
              <a:gd name="connsiteX79-37145" fmla="*/ 6053435 w 6127024"/>
              <a:gd name="connsiteY79-37146" fmla="*/ 5387547 h 6858000"/>
              <a:gd name="connsiteX80-37147" fmla="*/ 6065933 w 6127024"/>
              <a:gd name="connsiteY80-37148" fmla="*/ 5443002 h 6858000"/>
              <a:gd name="connsiteX81-37149" fmla="*/ 6068640 w 6127024"/>
              <a:gd name="connsiteY81-37150" fmla="*/ 5474503 h 6858000"/>
              <a:gd name="connsiteX82-37151" fmla="*/ 6080922 w 6127024"/>
              <a:gd name="connsiteY82-37152" fmla="*/ 5561070 h 6858000"/>
              <a:gd name="connsiteX83-37153" fmla="*/ 6096949 w 6127024"/>
              <a:gd name="connsiteY83-37154" fmla="*/ 5648179 h 6858000"/>
              <a:gd name="connsiteX84-37155" fmla="*/ 6121353 w 6127024"/>
              <a:gd name="connsiteY84-37156" fmla="*/ 5721725 h 6858000"/>
              <a:gd name="connsiteX85-37157" fmla="*/ 6109884 w 6127024"/>
              <a:gd name="connsiteY85-37158" fmla="*/ 5721959 h 6858000"/>
              <a:gd name="connsiteX86-37159" fmla="*/ 6127024 w 6127024"/>
              <a:gd name="connsiteY86-37160" fmla="*/ 5786902 h 6858000"/>
              <a:gd name="connsiteX87-37161" fmla="*/ 6115796 w 6127024"/>
              <a:gd name="connsiteY87-37162" fmla="*/ 5862844 h 6858000"/>
              <a:gd name="connsiteX88-37163" fmla="*/ 6102493 w 6127024"/>
              <a:gd name="connsiteY88-37164" fmla="*/ 5928602 h 6858000"/>
              <a:gd name="connsiteX89-37165" fmla="*/ 6056863 w 6127024"/>
              <a:gd name="connsiteY89-37166" fmla="*/ 6000643 h 6858000"/>
              <a:gd name="connsiteX90-37167" fmla="*/ 6045436 w 6127024"/>
              <a:gd name="connsiteY90-37168" fmla="*/ 6124480 h 6858000"/>
              <a:gd name="connsiteX91-37169" fmla="*/ 6030489 w 6127024"/>
              <a:gd name="connsiteY91-37170" fmla="*/ 6317666 h 6858000"/>
              <a:gd name="connsiteX92-37171" fmla="*/ 6007492 w 6127024"/>
              <a:gd name="connsiteY92-37172" fmla="*/ 6440818 h 6858000"/>
              <a:gd name="connsiteX93-37173" fmla="*/ 6009467 w 6127024"/>
              <a:gd name="connsiteY93-37174" fmla="*/ 6487076 h 6858000"/>
              <a:gd name="connsiteX94-37175" fmla="*/ 5995064 w 6127024"/>
              <a:gd name="connsiteY94-37176" fmla="*/ 6540791 h 6858000"/>
              <a:gd name="connsiteX95-37177" fmla="*/ 6004510 w 6127024"/>
              <a:gd name="connsiteY95-37178" fmla="*/ 6599256 h 6858000"/>
              <a:gd name="connsiteX96-37179" fmla="*/ 5986207 w 6127024"/>
              <a:gd name="connsiteY96-37180" fmla="*/ 6695855 h 6858000"/>
              <a:gd name="connsiteX97-37181" fmla="*/ 5979428 w 6127024"/>
              <a:gd name="connsiteY97-37182" fmla="*/ 6754678 h 6858000"/>
              <a:gd name="connsiteX98-37183" fmla="*/ 5983398 w 6127024"/>
              <a:gd name="connsiteY98-37184" fmla="*/ 6778641 h 6858000"/>
              <a:gd name="connsiteX99-37185" fmla="*/ 5984543 w 6127024"/>
              <a:gd name="connsiteY99-37186" fmla="*/ 6811016 h 6858000"/>
              <a:gd name="connsiteX100-37187" fmla="*/ 5979671 w 6127024"/>
              <a:gd name="connsiteY100-37188" fmla="*/ 6858000 h 6858000"/>
              <a:gd name="connsiteX101-37189" fmla="*/ 0 w 6127024"/>
              <a:gd name="connsiteY101-37190" fmla="*/ 6858000 h 6858000"/>
              <a:gd name="connsiteX102-37191" fmla="*/ 0 w 6127024"/>
              <a:gd name="connsiteY102-37192" fmla="*/ 0 h 6858000"/>
              <a:gd name="connsiteX0-37193" fmla="*/ 0 w 6127024"/>
              <a:gd name="connsiteY0-37194" fmla="*/ 0 h 6858000"/>
              <a:gd name="connsiteX1-37195" fmla="*/ 4965888 w 6127024"/>
              <a:gd name="connsiteY1-37196" fmla="*/ 0 h 6858000"/>
              <a:gd name="connsiteX2-37197" fmla="*/ 4967767 w 6127024"/>
              <a:gd name="connsiteY2-37198" fmla="*/ 7930 h 6858000"/>
              <a:gd name="connsiteX3-37199" fmla="*/ 4979444 w 6127024"/>
              <a:gd name="connsiteY3-37200" fmla="*/ 43921 h 6858000"/>
              <a:gd name="connsiteX4-37201" fmla="*/ 5021173 w 6127024"/>
              <a:gd name="connsiteY4-37202" fmla="*/ 123738 h 6858000"/>
              <a:gd name="connsiteX5-37203" fmla="*/ 5075458 w 6127024"/>
              <a:gd name="connsiteY5-37204" fmla="*/ 264355 h 6858000"/>
              <a:gd name="connsiteX6-37205" fmla="*/ 5081175 w 6127024"/>
              <a:gd name="connsiteY6-37206" fmla="*/ 277448 h 6858000"/>
              <a:gd name="connsiteX7-37207" fmla="*/ 5097011 w 6127024"/>
              <a:gd name="connsiteY7-37208" fmla="*/ 355616 h 6858000"/>
              <a:gd name="connsiteX8-37209" fmla="*/ 5153000 w 6127024"/>
              <a:gd name="connsiteY8-37210" fmla="*/ 507134 h 6858000"/>
              <a:gd name="connsiteX9-37211" fmla="*/ 5171282 w 6127024"/>
              <a:gd name="connsiteY9-37212" fmla="*/ 602071 h 6858000"/>
              <a:gd name="connsiteX10-37213" fmla="*/ 5176196 w 6127024"/>
              <a:gd name="connsiteY10-37214" fmla="*/ 636822 h 6858000"/>
              <a:gd name="connsiteX11-37215" fmla="*/ 5189051 w 6127024"/>
              <a:gd name="connsiteY11-37216" fmla="*/ 782518 h 6858000"/>
              <a:gd name="connsiteX12-37217" fmla="*/ 5221088 w 6127024"/>
              <a:gd name="connsiteY12-37218" fmla="*/ 860193 h 6858000"/>
              <a:gd name="connsiteX13-37219" fmla="*/ 5221281 w 6127024"/>
              <a:gd name="connsiteY13-37220" fmla="*/ 920873 h 6858000"/>
              <a:gd name="connsiteX14-37221" fmla="*/ 5201018 w 6127024"/>
              <a:gd name="connsiteY14-37222" fmla="*/ 1095027 h 6858000"/>
              <a:gd name="connsiteX15-37223" fmla="*/ 5202153 w 6127024"/>
              <a:gd name="connsiteY15-37224" fmla="*/ 1133224 h 6858000"/>
              <a:gd name="connsiteX16-37225" fmla="*/ 5189234 w 6127024"/>
              <a:gd name="connsiteY16-37226" fmla="*/ 1193495 h 6858000"/>
              <a:gd name="connsiteX17-37227" fmla="*/ 5202769 w 6127024"/>
              <a:gd name="connsiteY17-37228" fmla="*/ 1269450 h 6858000"/>
              <a:gd name="connsiteX18-37229" fmla="*/ 5225968 w 6127024"/>
              <a:gd name="connsiteY18-37230" fmla="*/ 1357994 h 6858000"/>
              <a:gd name="connsiteX19-37231" fmla="*/ 5233819 w 6127024"/>
              <a:gd name="connsiteY19-37232" fmla="*/ 1380922 h 6858000"/>
              <a:gd name="connsiteX20-37233" fmla="*/ 5237226 w 6127024"/>
              <a:gd name="connsiteY20-37234" fmla="*/ 1441327 h 6858000"/>
              <a:gd name="connsiteX21-37235" fmla="*/ 5255653 w 6127024"/>
              <a:gd name="connsiteY21-37236" fmla="*/ 1524712 h 6858000"/>
              <a:gd name="connsiteX22-37237" fmla="*/ 5263491 w 6127024"/>
              <a:gd name="connsiteY22-37238" fmla="*/ 1642938 h 6858000"/>
              <a:gd name="connsiteX23-37239" fmla="*/ 5261314 w 6127024"/>
              <a:gd name="connsiteY23-37240" fmla="*/ 1689177 h 6858000"/>
              <a:gd name="connsiteX24-37241" fmla="*/ 5259788 w 6127024"/>
              <a:gd name="connsiteY24-37242" fmla="*/ 1768516 h 6858000"/>
              <a:gd name="connsiteX25-37243" fmla="*/ 5255696 w 6127024"/>
              <a:gd name="connsiteY25-37244" fmla="*/ 1953770 h 6858000"/>
              <a:gd name="connsiteX26-37245" fmla="*/ 5252592 w 6127024"/>
              <a:gd name="connsiteY26-37246" fmla="*/ 2092210 h 6858000"/>
              <a:gd name="connsiteX27-37247" fmla="*/ 5250104 w 6127024"/>
              <a:gd name="connsiteY27-37248" fmla="*/ 2249166 h 6858000"/>
              <a:gd name="connsiteX28-37249" fmla="*/ 5251214 w 6127024"/>
              <a:gd name="connsiteY28-37250" fmla="*/ 2250944 h 6858000"/>
              <a:gd name="connsiteX29-37251" fmla="*/ 5250644 w 6127024"/>
              <a:gd name="connsiteY29-37252" fmla="*/ 2266619 h 6858000"/>
              <a:gd name="connsiteX30-37253" fmla="*/ 5293877 w 6127024"/>
              <a:gd name="connsiteY30-37254" fmla="*/ 2368649 h 6858000"/>
              <a:gd name="connsiteX31-37255" fmla="*/ 5311338 w 6127024"/>
              <a:gd name="connsiteY31-37256" fmla="*/ 2404034 h 6858000"/>
              <a:gd name="connsiteX32-37257" fmla="*/ 5338366 w 6127024"/>
              <a:gd name="connsiteY32-37258" fmla="*/ 2465052 h 6858000"/>
              <a:gd name="connsiteX33-37259" fmla="*/ 5371263 w 6127024"/>
              <a:gd name="connsiteY33-37260" fmla="*/ 2586413 h 6858000"/>
              <a:gd name="connsiteX34-37261" fmla="*/ 5407503 w 6127024"/>
              <a:gd name="connsiteY34-37262" fmla="*/ 2786290 h 6858000"/>
              <a:gd name="connsiteX35-37263" fmla="*/ 5407356 w 6127024"/>
              <a:gd name="connsiteY35-37264" fmla="*/ 2787545 h 6858000"/>
              <a:gd name="connsiteX36-37265" fmla="*/ 5457023 w 6127024"/>
              <a:gd name="connsiteY36-37266" fmla="*/ 2858292 h 6858000"/>
              <a:gd name="connsiteX37-37267" fmla="*/ 5479298 w 6127024"/>
              <a:gd name="connsiteY37-37268" fmla="*/ 2947791 h 6858000"/>
              <a:gd name="connsiteX38-37269" fmla="*/ 5481770 w 6127024"/>
              <a:gd name="connsiteY38-37270" fmla="*/ 2951352 h 6858000"/>
              <a:gd name="connsiteX39-37271" fmla="*/ 5482415 w 6127024"/>
              <a:gd name="connsiteY39-37272" fmla="*/ 3004079 h 6858000"/>
              <a:gd name="connsiteX40-37273" fmla="*/ 5503944 w 6127024"/>
              <a:gd name="connsiteY40-37274" fmla="*/ 3123335 h 6858000"/>
              <a:gd name="connsiteX41-37275" fmla="*/ 5516007 w 6127024"/>
              <a:gd name="connsiteY41-37276" fmla="*/ 3258473 h 6858000"/>
              <a:gd name="connsiteX42-37277" fmla="*/ 5589758 w 6127024"/>
              <a:gd name="connsiteY42-37278" fmla="*/ 3453699 h 6858000"/>
              <a:gd name="connsiteX43-37279" fmla="*/ 5596144 w 6127024"/>
              <a:gd name="connsiteY43-37280" fmla="*/ 3534624 h 6858000"/>
              <a:gd name="connsiteX44-37281" fmla="*/ 5597750 w 6127024"/>
              <a:gd name="connsiteY44-37282" fmla="*/ 3534129 h 6858000"/>
              <a:gd name="connsiteX45-37283" fmla="*/ 5599700 w 6127024"/>
              <a:gd name="connsiteY45-37284" fmla="*/ 3547221 h 6858000"/>
              <a:gd name="connsiteX46-37285" fmla="*/ 5618377 w 6127024"/>
              <a:gd name="connsiteY46-37286" fmla="*/ 3588431 h 6858000"/>
              <a:gd name="connsiteX47-37287" fmla="*/ 5612155 w 6127024"/>
              <a:gd name="connsiteY47-37288" fmla="*/ 3589869 h 6858000"/>
              <a:gd name="connsiteX48-37289" fmla="*/ 5620843 w 6127024"/>
              <a:gd name="connsiteY48-37290" fmla="*/ 3606745 h 6858000"/>
              <a:gd name="connsiteX49-37291" fmla="*/ 5655472 w 6127024"/>
              <a:gd name="connsiteY49-37292" fmla="*/ 3678877 h 6858000"/>
              <a:gd name="connsiteX50-37293" fmla="*/ 5683015 w 6127024"/>
              <a:gd name="connsiteY50-37294" fmla="*/ 3762025 h 6858000"/>
              <a:gd name="connsiteX51-37295" fmla="*/ 5696643 w 6127024"/>
              <a:gd name="connsiteY51-37296" fmla="*/ 3773888 h 6858000"/>
              <a:gd name="connsiteX52-37297" fmla="*/ 5768491 w 6127024"/>
              <a:gd name="connsiteY52-37298" fmla="*/ 3914399 h 6858000"/>
              <a:gd name="connsiteX53-37299" fmla="*/ 5793123 w 6127024"/>
              <a:gd name="connsiteY53-37300" fmla="*/ 3969952 h 6858000"/>
              <a:gd name="connsiteX54-37301" fmla="*/ 5808321 w 6127024"/>
              <a:gd name="connsiteY54-37302" fmla="*/ 3988153 h 6858000"/>
              <a:gd name="connsiteX55-37303" fmla="*/ 5825621 w 6127024"/>
              <a:gd name="connsiteY55-37304" fmla="*/ 4015525 h 6858000"/>
              <a:gd name="connsiteX56-37305" fmla="*/ 5860672 w 6127024"/>
              <a:gd name="connsiteY56-37306" fmla="*/ 4061579 h 6858000"/>
              <a:gd name="connsiteX57-37307" fmla="*/ 5872173 w 6127024"/>
              <a:gd name="connsiteY57-37308" fmla="*/ 4088497 h 6858000"/>
              <a:gd name="connsiteX58-37309" fmla="*/ 5894095 w 6127024"/>
              <a:gd name="connsiteY58-37310" fmla="*/ 4128857 h 6858000"/>
              <a:gd name="connsiteX59-37311" fmla="*/ 5903513 w 6127024"/>
              <a:gd name="connsiteY59-37312" fmla="*/ 4187661 h 6858000"/>
              <a:gd name="connsiteX60-37313" fmla="*/ 5917114 w 6127024"/>
              <a:gd name="connsiteY60-37314" fmla="*/ 4213096 h 6858000"/>
              <a:gd name="connsiteX61-37315" fmla="*/ 5924233 w 6127024"/>
              <a:gd name="connsiteY61-37316" fmla="*/ 4242060 h 6858000"/>
              <a:gd name="connsiteX62-37317" fmla="*/ 5928910 w 6127024"/>
              <a:gd name="connsiteY62-37318" fmla="*/ 4300973 h 6858000"/>
              <a:gd name="connsiteX63-37319" fmla="*/ 5939320 w 6127024"/>
              <a:gd name="connsiteY63-37320" fmla="*/ 4340435 h 6858000"/>
              <a:gd name="connsiteX64-37321" fmla="*/ 5946705 w 6127024"/>
              <a:gd name="connsiteY64-37322" fmla="*/ 4428051 h 6858000"/>
              <a:gd name="connsiteX65-37323" fmla="*/ 5949261 w 6127024"/>
              <a:gd name="connsiteY65-37324" fmla="*/ 4449185 h 6858000"/>
              <a:gd name="connsiteX66-37325" fmla="*/ 5968960 w 6127024"/>
              <a:gd name="connsiteY66-37326" fmla="*/ 4482655 h 6858000"/>
              <a:gd name="connsiteX67-37327" fmla="*/ 5980106 w 6127024"/>
              <a:gd name="connsiteY67-37328" fmla="*/ 4585087 h 6858000"/>
              <a:gd name="connsiteX68-37329" fmla="*/ 5998138 w 6127024"/>
              <a:gd name="connsiteY68-37330" fmla="*/ 4697518 h 6858000"/>
              <a:gd name="connsiteX69-37331" fmla="*/ 6007819 w 6127024"/>
              <a:gd name="connsiteY69-37332" fmla="*/ 4858148 h 6858000"/>
              <a:gd name="connsiteX70-37333" fmla="*/ 6007749 w 6127024"/>
              <a:gd name="connsiteY70-37334" fmla="*/ 4964715 h 6858000"/>
              <a:gd name="connsiteX71-37335" fmla="*/ 6005269 w 6127024"/>
              <a:gd name="connsiteY71-37336" fmla="*/ 5150567 h 6858000"/>
              <a:gd name="connsiteX72-37337" fmla="*/ 6001127 w 6127024"/>
              <a:gd name="connsiteY72-37338" fmla="*/ 5164609 h 6858000"/>
              <a:gd name="connsiteX73-37339" fmla="*/ 5998514 w 6127024"/>
              <a:gd name="connsiteY73-37340" fmla="*/ 5189673 h 6858000"/>
              <a:gd name="connsiteX74-37341" fmla="*/ 6018409 w 6127024"/>
              <a:gd name="connsiteY74-37342" fmla="*/ 5227157 h 6858000"/>
              <a:gd name="connsiteX75-37343" fmla="*/ 6036748 w 6127024"/>
              <a:gd name="connsiteY75-37344" fmla="*/ 5322752 h 6858000"/>
              <a:gd name="connsiteX76-37345" fmla="*/ 6036943 w 6127024"/>
              <a:gd name="connsiteY76-37346" fmla="*/ 5329480 h 6858000"/>
              <a:gd name="connsiteX77-37347" fmla="*/ 6037677 w 6127024"/>
              <a:gd name="connsiteY77-37348" fmla="*/ 5354807 h 6858000"/>
              <a:gd name="connsiteX78-37349" fmla="*/ 6039728 w 6127024"/>
              <a:gd name="connsiteY78-37350" fmla="*/ 5359416 h 6858000"/>
              <a:gd name="connsiteX79-37351" fmla="*/ 6053435 w 6127024"/>
              <a:gd name="connsiteY79-37352" fmla="*/ 5387547 h 6858000"/>
              <a:gd name="connsiteX80-37353" fmla="*/ 6065933 w 6127024"/>
              <a:gd name="connsiteY80-37354" fmla="*/ 5443002 h 6858000"/>
              <a:gd name="connsiteX81-37355" fmla="*/ 6068640 w 6127024"/>
              <a:gd name="connsiteY81-37356" fmla="*/ 5474503 h 6858000"/>
              <a:gd name="connsiteX82-37357" fmla="*/ 6080922 w 6127024"/>
              <a:gd name="connsiteY82-37358" fmla="*/ 5561070 h 6858000"/>
              <a:gd name="connsiteX83-37359" fmla="*/ 6096949 w 6127024"/>
              <a:gd name="connsiteY83-37360" fmla="*/ 5648179 h 6858000"/>
              <a:gd name="connsiteX84-37361" fmla="*/ 6121353 w 6127024"/>
              <a:gd name="connsiteY84-37362" fmla="*/ 5721725 h 6858000"/>
              <a:gd name="connsiteX85-37363" fmla="*/ 6109884 w 6127024"/>
              <a:gd name="connsiteY85-37364" fmla="*/ 5721959 h 6858000"/>
              <a:gd name="connsiteX86-37365" fmla="*/ 6127024 w 6127024"/>
              <a:gd name="connsiteY86-37366" fmla="*/ 5786902 h 6858000"/>
              <a:gd name="connsiteX87-37367" fmla="*/ 6115796 w 6127024"/>
              <a:gd name="connsiteY87-37368" fmla="*/ 5862844 h 6858000"/>
              <a:gd name="connsiteX88-37369" fmla="*/ 6102493 w 6127024"/>
              <a:gd name="connsiteY88-37370" fmla="*/ 5928602 h 6858000"/>
              <a:gd name="connsiteX89-37371" fmla="*/ 6056863 w 6127024"/>
              <a:gd name="connsiteY89-37372" fmla="*/ 6000643 h 6858000"/>
              <a:gd name="connsiteX90-37373" fmla="*/ 6045436 w 6127024"/>
              <a:gd name="connsiteY90-37374" fmla="*/ 6124480 h 6858000"/>
              <a:gd name="connsiteX91-37375" fmla="*/ 6030489 w 6127024"/>
              <a:gd name="connsiteY91-37376" fmla="*/ 6317666 h 6858000"/>
              <a:gd name="connsiteX92-37377" fmla="*/ 6007492 w 6127024"/>
              <a:gd name="connsiteY92-37378" fmla="*/ 6440818 h 6858000"/>
              <a:gd name="connsiteX93-37379" fmla="*/ 6009467 w 6127024"/>
              <a:gd name="connsiteY93-37380" fmla="*/ 6487076 h 6858000"/>
              <a:gd name="connsiteX94-37381" fmla="*/ 5995064 w 6127024"/>
              <a:gd name="connsiteY94-37382" fmla="*/ 6540791 h 6858000"/>
              <a:gd name="connsiteX95-37383" fmla="*/ 6004510 w 6127024"/>
              <a:gd name="connsiteY95-37384" fmla="*/ 6599256 h 6858000"/>
              <a:gd name="connsiteX96-37385" fmla="*/ 5986207 w 6127024"/>
              <a:gd name="connsiteY96-37386" fmla="*/ 6695855 h 6858000"/>
              <a:gd name="connsiteX97-37387" fmla="*/ 5979428 w 6127024"/>
              <a:gd name="connsiteY97-37388" fmla="*/ 6754678 h 6858000"/>
              <a:gd name="connsiteX98-37389" fmla="*/ 5983398 w 6127024"/>
              <a:gd name="connsiteY98-37390" fmla="*/ 6778641 h 6858000"/>
              <a:gd name="connsiteX99-37391" fmla="*/ 5984543 w 6127024"/>
              <a:gd name="connsiteY99-37392" fmla="*/ 6811016 h 6858000"/>
              <a:gd name="connsiteX100-37393" fmla="*/ 5979671 w 6127024"/>
              <a:gd name="connsiteY100-37394" fmla="*/ 6858000 h 6858000"/>
              <a:gd name="connsiteX101-37395" fmla="*/ 0 w 6127024"/>
              <a:gd name="connsiteY101-37396" fmla="*/ 6858000 h 6858000"/>
              <a:gd name="connsiteX102-37397" fmla="*/ 0 w 6127024"/>
              <a:gd name="connsiteY102-37398" fmla="*/ 0 h 6858000"/>
              <a:gd name="connsiteX0-37399" fmla="*/ 0 w 6127024"/>
              <a:gd name="connsiteY0-37400" fmla="*/ 0 h 6858000"/>
              <a:gd name="connsiteX1-37401" fmla="*/ 4965888 w 6127024"/>
              <a:gd name="connsiteY1-37402" fmla="*/ 0 h 6858000"/>
              <a:gd name="connsiteX2-37403" fmla="*/ 4967767 w 6127024"/>
              <a:gd name="connsiteY2-37404" fmla="*/ 7930 h 6858000"/>
              <a:gd name="connsiteX3-37405" fmla="*/ 4979444 w 6127024"/>
              <a:gd name="connsiteY3-37406" fmla="*/ 43921 h 6858000"/>
              <a:gd name="connsiteX4-37407" fmla="*/ 5021173 w 6127024"/>
              <a:gd name="connsiteY4-37408" fmla="*/ 123738 h 6858000"/>
              <a:gd name="connsiteX5-37409" fmla="*/ 5075458 w 6127024"/>
              <a:gd name="connsiteY5-37410" fmla="*/ 264355 h 6858000"/>
              <a:gd name="connsiteX6-37411" fmla="*/ 5081175 w 6127024"/>
              <a:gd name="connsiteY6-37412" fmla="*/ 277448 h 6858000"/>
              <a:gd name="connsiteX7-37413" fmla="*/ 5097011 w 6127024"/>
              <a:gd name="connsiteY7-37414" fmla="*/ 355616 h 6858000"/>
              <a:gd name="connsiteX8-37415" fmla="*/ 5153000 w 6127024"/>
              <a:gd name="connsiteY8-37416" fmla="*/ 507134 h 6858000"/>
              <a:gd name="connsiteX9-37417" fmla="*/ 5171282 w 6127024"/>
              <a:gd name="connsiteY9-37418" fmla="*/ 602071 h 6858000"/>
              <a:gd name="connsiteX10-37419" fmla="*/ 5176196 w 6127024"/>
              <a:gd name="connsiteY10-37420" fmla="*/ 636822 h 6858000"/>
              <a:gd name="connsiteX11-37421" fmla="*/ 5189051 w 6127024"/>
              <a:gd name="connsiteY11-37422" fmla="*/ 782518 h 6858000"/>
              <a:gd name="connsiteX12-37423" fmla="*/ 5221088 w 6127024"/>
              <a:gd name="connsiteY12-37424" fmla="*/ 860193 h 6858000"/>
              <a:gd name="connsiteX13-37425" fmla="*/ 5221281 w 6127024"/>
              <a:gd name="connsiteY13-37426" fmla="*/ 920873 h 6858000"/>
              <a:gd name="connsiteX14-37427" fmla="*/ 5201018 w 6127024"/>
              <a:gd name="connsiteY14-37428" fmla="*/ 1095027 h 6858000"/>
              <a:gd name="connsiteX15-37429" fmla="*/ 5202153 w 6127024"/>
              <a:gd name="connsiteY15-37430" fmla="*/ 1133224 h 6858000"/>
              <a:gd name="connsiteX16-37431" fmla="*/ 5189234 w 6127024"/>
              <a:gd name="connsiteY16-37432" fmla="*/ 1193495 h 6858000"/>
              <a:gd name="connsiteX17-37433" fmla="*/ 5202769 w 6127024"/>
              <a:gd name="connsiteY17-37434" fmla="*/ 1269450 h 6858000"/>
              <a:gd name="connsiteX18-37435" fmla="*/ 5225968 w 6127024"/>
              <a:gd name="connsiteY18-37436" fmla="*/ 1357994 h 6858000"/>
              <a:gd name="connsiteX19-37437" fmla="*/ 5233819 w 6127024"/>
              <a:gd name="connsiteY19-37438" fmla="*/ 1380922 h 6858000"/>
              <a:gd name="connsiteX20-37439" fmla="*/ 5237226 w 6127024"/>
              <a:gd name="connsiteY20-37440" fmla="*/ 1441327 h 6858000"/>
              <a:gd name="connsiteX21-37441" fmla="*/ 5255653 w 6127024"/>
              <a:gd name="connsiteY21-37442" fmla="*/ 1524712 h 6858000"/>
              <a:gd name="connsiteX22-37443" fmla="*/ 5263491 w 6127024"/>
              <a:gd name="connsiteY22-37444" fmla="*/ 1642938 h 6858000"/>
              <a:gd name="connsiteX23-37445" fmla="*/ 5256552 w 6127024"/>
              <a:gd name="connsiteY23-37446" fmla="*/ 1672509 h 6858000"/>
              <a:gd name="connsiteX24-37447" fmla="*/ 5259788 w 6127024"/>
              <a:gd name="connsiteY24-37448" fmla="*/ 1768516 h 6858000"/>
              <a:gd name="connsiteX25-37449" fmla="*/ 5255696 w 6127024"/>
              <a:gd name="connsiteY25-37450" fmla="*/ 1953770 h 6858000"/>
              <a:gd name="connsiteX26-37451" fmla="*/ 5252592 w 6127024"/>
              <a:gd name="connsiteY26-37452" fmla="*/ 2092210 h 6858000"/>
              <a:gd name="connsiteX27-37453" fmla="*/ 5250104 w 6127024"/>
              <a:gd name="connsiteY27-37454" fmla="*/ 2249166 h 6858000"/>
              <a:gd name="connsiteX28-37455" fmla="*/ 5251214 w 6127024"/>
              <a:gd name="connsiteY28-37456" fmla="*/ 2250944 h 6858000"/>
              <a:gd name="connsiteX29-37457" fmla="*/ 5250644 w 6127024"/>
              <a:gd name="connsiteY29-37458" fmla="*/ 2266619 h 6858000"/>
              <a:gd name="connsiteX30-37459" fmla="*/ 5293877 w 6127024"/>
              <a:gd name="connsiteY30-37460" fmla="*/ 2368649 h 6858000"/>
              <a:gd name="connsiteX31-37461" fmla="*/ 5311338 w 6127024"/>
              <a:gd name="connsiteY31-37462" fmla="*/ 2404034 h 6858000"/>
              <a:gd name="connsiteX32-37463" fmla="*/ 5338366 w 6127024"/>
              <a:gd name="connsiteY32-37464" fmla="*/ 2465052 h 6858000"/>
              <a:gd name="connsiteX33-37465" fmla="*/ 5371263 w 6127024"/>
              <a:gd name="connsiteY33-37466" fmla="*/ 2586413 h 6858000"/>
              <a:gd name="connsiteX34-37467" fmla="*/ 5407503 w 6127024"/>
              <a:gd name="connsiteY34-37468" fmla="*/ 2786290 h 6858000"/>
              <a:gd name="connsiteX35-37469" fmla="*/ 5407356 w 6127024"/>
              <a:gd name="connsiteY35-37470" fmla="*/ 2787545 h 6858000"/>
              <a:gd name="connsiteX36-37471" fmla="*/ 5457023 w 6127024"/>
              <a:gd name="connsiteY36-37472" fmla="*/ 2858292 h 6858000"/>
              <a:gd name="connsiteX37-37473" fmla="*/ 5479298 w 6127024"/>
              <a:gd name="connsiteY37-37474" fmla="*/ 2947791 h 6858000"/>
              <a:gd name="connsiteX38-37475" fmla="*/ 5481770 w 6127024"/>
              <a:gd name="connsiteY38-37476" fmla="*/ 2951352 h 6858000"/>
              <a:gd name="connsiteX39-37477" fmla="*/ 5482415 w 6127024"/>
              <a:gd name="connsiteY39-37478" fmla="*/ 3004079 h 6858000"/>
              <a:gd name="connsiteX40-37479" fmla="*/ 5503944 w 6127024"/>
              <a:gd name="connsiteY40-37480" fmla="*/ 3123335 h 6858000"/>
              <a:gd name="connsiteX41-37481" fmla="*/ 5516007 w 6127024"/>
              <a:gd name="connsiteY41-37482" fmla="*/ 3258473 h 6858000"/>
              <a:gd name="connsiteX42-37483" fmla="*/ 5589758 w 6127024"/>
              <a:gd name="connsiteY42-37484" fmla="*/ 3453699 h 6858000"/>
              <a:gd name="connsiteX43-37485" fmla="*/ 5596144 w 6127024"/>
              <a:gd name="connsiteY43-37486" fmla="*/ 3534624 h 6858000"/>
              <a:gd name="connsiteX44-37487" fmla="*/ 5597750 w 6127024"/>
              <a:gd name="connsiteY44-37488" fmla="*/ 3534129 h 6858000"/>
              <a:gd name="connsiteX45-37489" fmla="*/ 5599700 w 6127024"/>
              <a:gd name="connsiteY45-37490" fmla="*/ 3547221 h 6858000"/>
              <a:gd name="connsiteX46-37491" fmla="*/ 5618377 w 6127024"/>
              <a:gd name="connsiteY46-37492" fmla="*/ 3588431 h 6858000"/>
              <a:gd name="connsiteX47-37493" fmla="*/ 5612155 w 6127024"/>
              <a:gd name="connsiteY47-37494" fmla="*/ 3589869 h 6858000"/>
              <a:gd name="connsiteX48-37495" fmla="*/ 5620843 w 6127024"/>
              <a:gd name="connsiteY48-37496" fmla="*/ 3606745 h 6858000"/>
              <a:gd name="connsiteX49-37497" fmla="*/ 5655472 w 6127024"/>
              <a:gd name="connsiteY49-37498" fmla="*/ 3678877 h 6858000"/>
              <a:gd name="connsiteX50-37499" fmla="*/ 5683015 w 6127024"/>
              <a:gd name="connsiteY50-37500" fmla="*/ 3762025 h 6858000"/>
              <a:gd name="connsiteX51-37501" fmla="*/ 5696643 w 6127024"/>
              <a:gd name="connsiteY51-37502" fmla="*/ 3773888 h 6858000"/>
              <a:gd name="connsiteX52-37503" fmla="*/ 5768491 w 6127024"/>
              <a:gd name="connsiteY52-37504" fmla="*/ 3914399 h 6858000"/>
              <a:gd name="connsiteX53-37505" fmla="*/ 5793123 w 6127024"/>
              <a:gd name="connsiteY53-37506" fmla="*/ 3969952 h 6858000"/>
              <a:gd name="connsiteX54-37507" fmla="*/ 5808321 w 6127024"/>
              <a:gd name="connsiteY54-37508" fmla="*/ 3988153 h 6858000"/>
              <a:gd name="connsiteX55-37509" fmla="*/ 5825621 w 6127024"/>
              <a:gd name="connsiteY55-37510" fmla="*/ 4015525 h 6858000"/>
              <a:gd name="connsiteX56-37511" fmla="*/ 5860672 w 6127024"/>
              <a:gd name="connsiteY56-37512" fmla="*/ 4061579 h 6858000"/>
              <a:gd name="connsiteX57-37513" fmla="*/ 5872173 w 6127024"/>
              <a:gd name="connsiteY57-37514" fmla="*/ 4088497 h 6858000"/>
              <a:gd name="connsiteX58-37515" fmla="*/ 5894095 w 6127024"/>
              <a:gd name="connsiteY58-37516" fmla="*/ 4128857 h 6858000"/>
              <a:gd name="connsiteX59-37517" fmla="*/ 5903513 w 6127024"/>
              <a:gd name="connsiteY59-37518" fmla="*/ 4187661 h 6858000"/>
              <a:gd name="connsiteX60-37519" fmla="*/ 5917114 w 6127024"/>
              <a:gd name="connsiteY60-37520" fmla="*/ 4213096 h 6858000"/>
              <a:gd name="connsiteX61-37521" fmla="*/ 5924233 w 6127024"/>
              <a:gd name="connsiteY61-37522" fmla="*/ 4242060 h 6858000"/>
              <a:gd name="connsiteX62-37523" fmla="*/ 5928910 w 6127024"/>
              <a:gd name="connsiteY62-37524" fmla="*/ 4300973 h 6858000"/>
              <a:gd name="connsiteX63-37525" fmla="*/ 5939320 w 6127024"/>
              <a:gd name="connsiteY63-37526" fmla="*/ 4340435 h 6858000"/>
              <a:gd name="connsiteX64-37527" fmla="*/ 5946705 w 6127024"/>
              <a:gd name="connsiteY64-37528" fmla="*/ 4428051 h 6858000"/>
              <a:gd name="connsiteX65-37529" fmla="*/ 5949261 w 6127024"/>
              <a:gd name="connsiteY65-37530" fmla="*/ 4449185 h 6858000"/>
              <a:gd name="connsiteX66-37531" fmla="*/ 5968960 w 6127024"/>
              <a:gd name="connsiteY66-37532" fmla="*/ 4482655 h 6858000"/>
              <a:gd name="connsiteX67-37533" fmla="*/ 5980106 w 6127024"/>
              <a:gd name="connsiteY67-37534" fmla="*/ 4585087 h 6858000"/>
              <a:gd name="connsiteX68-37535" fmla="*/ 5998138 w 6127024"/>
              <a:gd name="connsiteY68-37536" fmla="*/ 4697518 h 6858000"/>
              <a:gd name="connsiteX69-37537" fmla="*/ 6007819 w 6127024"/>
              <a:gd name="connsiteY69-37538" fmla="*/ 4858148 h 6858000"/>
              <a:gd name="connsiteX70-37539" fmla="*/ 6007749 w 6127024"/>
              <a:gd name="connsiteY70-37540" fmla="*/ 4964715 h 6858000"/>
              <a:gd name="connsiteX71-37541" fmla="*/ 6005269 w 6127024"/>
              <a:gd name="connsiteY71-37542" fmla="*/ 5150567 h 6858000"/>
              <a:gd name="connsiteX72-37543" fmla="*/ 6001127 w 6127024"/>
              <a:gd name="connsiteY72-37544" fmla="*/ 5164609 h 6858000"/>
              <a:gd name="connsiteX73-37545" fmla="*/ 5998514 w 6127024"/>
              <a:gd name="connsiteY73-37546" fmla="*/ 5189673 h 6858000"/>
              <a:gd name="connsiteX74-37547" fmla="*/ 6018409 w 6127024"/>
              <a:gd name="connsiteY74-37548" fmla="*/ 5227157 h 6858000"/>
              <a:gd name="connsiteX75-37549" fmla="*/ 6036748 w 6127024"/>
              <a:gd name="connsiteY75-37550" fmla="*/ 5322752 h 6858000"/>
              <a:gd name="connsiteX76-37551" fmla="*/ 6036943 w 6127024"/>
              <a:gd name="connsiteY76-37552" fmla="*/ 5329480 h 6858000"/>
              <a:gd name="connsiteX77-37553" fmla="*/ 6037677 w 6127024"/>
              <a:gd name="connsiteY77-37554" fmla="*/ 5354807 h 6858000"/>
              <a:gd name="connsiteX78-37555" fmla="*/ 6039728 w 6127024"/>
              <a:gd name="connsiteY78-37556" fmla="*/ 5359416 h 6858000"/>
              <a:gd name="connsiteX79-37557" fmla="*/ 6053435 w 6127024"/>
              <a:gd name="connsiteY79-37558" fmla="*/ 5387547 h 6858000"/>
              <a:gd name="connsiteX80-37559" fmla="*/ 6065933 w 6127024"/>
              <a:gd name="connsiteY80-37560" fmla="*/ 5443002 h 6858000"/>
              <a:gd name="connsiteX81-37561" fmla="*/ 6068640 w 6127024"/>
              <a:gd name="connsiteY81-37562" fmla="*/ 5474503 h 6858000"/>
              <a:gd name="connsiteX82-37563" fmla="*/ 6080922 w 6127024"/>
              <a:gd name="connsiteY82-37564" fmla="*/ 5561070 h 6858000"/>
              <a:gd name="connsiteX83-37565" fmla="*/ 6096949 w 6127024"/>
              <a:gd name="connsiteY83-37566" fmla="*/ 5648179 h 6858000"/>
              <a:gd name="connsiteX84-37567" fmla="*/ 6121353 w 6127024"/>
              <a:gd name="connsiteY84-37568" fmla="*/ 5721725 h 6858000"/>
              <a:gd name="connsiteX85-37569" fmla="*/ 6109884 w 6127024"/>
              <a:gd name="connsiteY85-37570" fmla="*/ 5721959 h 6858000"/>
              <a:gd name="connsiteX86-37571" fmla="*/ 6127024 w 6127024"/>
              <a:gd name="connsiteY86-37572" fmla="*/ 5786902 h 6858000"/>
              <a:gd name="connsiteX87-37573" fmla="*/ 6115796 w 6127024"/>
              <a:gd name="connsiteY87-37574" fmla="*/ 5862844 h 6858000"/>
              <a:gd name="connsiteX88-37575" fmla="*/ 6102493 w 6127024"/>
              <a:gd name="connsiteY88-37576" fmla="*/ 5928602 h 6858000"/>
              <a:gd name="connsiteX89-37577" fmla="*/ 6056863 w 6127024"/>
              <a:gd name="connsiteY89-37578" fmla="*/ 6000643 h 6858000"/>
              <a:gd name="connsiteX90-37579" fmla="*/ 6045436 w 6127024"/>
              <a:gd name="connsiteY90-37580" fmla="*/ 6124480 h 6858000"/>
              <a:gd name="connsiteX91-37581" fmla="*/ 6030489 w 6127024"/>
              <a:gd name="connsiteY91-37582" fmla="*/ 6317666 h 6858000"/>
              <a:gd name="connsiteX92-37583" fmla="*/ 6007492 w 6127024"/>
              <a:gd name="connsiteY92-37584" fmla="*/ 6440818 h 6858000"/>
              <a:gd name="connsiteX93-37585" fmla="*/ 6009467 w 6127024"/>
              <a:gd name="connsiteY93-37586" fmla="*/ 6487076 h 6858000"/>
              <a:gd name="connsiteX94-37587" fmla="*/ 5995064 w 6127024"/>
              <a:gd name="connsiteY94-37588" fmla="*/ 6540791 h 6858000"/>
              <a:gd name="connsiteX95-37589" fmla="*/ 6004510 w 6127024"/>
              <a:gd name="connsiteY95-37590" fmla="*/ 6599256 h 6858000"/>
              <a:gd name="connsiteX96-37591" fmla="*/ 5986207 w 6127024"/>
              <a:gd name="connsiteY96-37592" fmla="*/ 6695855 h 6858000"/>
              <a:gd name="connsiteX97-37593" fmla="*/ 5979428 w 6127024"/>
              <a:gd name="connsiteY97-37594" fmla="*/ 6754678 h 6858000"/>
              <a:gd name="connsiteX98-37595" fmla="*/ 5983398 w 6127024"/>
              <a:gd name="connsiteY98-37596" fmla="*/ 6778641 h 6858000"/>
              <a:gd name="connsiteX99-37597" fmla="*/ 5984543 w 6127024"/>
              <a:gd name="connsiteY99-37598" fmla="*/ 6811016 h 6858000"/>
              <a:gd name="connsiteX100-37599" fmla="*/ 5979671 w 6127024"/>
              <a:gd name="connsiteY100-37600" fmla="*/ 6858000 h 6858000"/>
              <a:gd name="connsiteX101-37601" fmla="*/ 0 w 6127024"/>
              <a:gd name="connsiteY101-37602" fmla="*/ 6858000 h 6858000"/>
              <a:gd name="connsiteX102-37603" fmla="*/ 0 w 6127024"/>
              <a:gd name="connsiteY102-37604" fmla="*/ 0 h 6858000"/>
              <a:gd name="connsiteX0-37605" fmla="*/ 0 w 6127024"/>
              <a:gd name="connsiteY0-37606" fmla="*/ 0 h 6858000"/>
              <a:gd name="connsiteX1-37607" fmla="*/ 4965888 w 6127024"/>
              <a:gd name="connsiteY1-37608" fmla="*/ 0 h 6858000"/>
              <a:gd name="connsiteX2-37609" fmla="*/ 4967767 w 6127024"/>
              <a:gd name="connsiteY2-37610" fmla="*/ 7930 h 6858000"/>
              <a:gd name="connsiteX3-37611" fmla="*/ 4979444 w 6127024"/>
              <a:gd name="connsiteY3-37612" fmla="*/ 43921 h 6858000"/>
              <a:gd name="connsiteX4-37613" fmla="*/ 5021173 w 6127024"/>
              <a:gd name="connsiteY4-37614" fmla="*/ 123738 h 6858000"/>
              <a:gd name="connsiteX5-37615" fmla="*/ 5075458 w 6127024"/>
              <a:gd name="connsiteY5-37616" fmla="*/ 264355 h 6858000"/>
              <a:gd name="connsiteX6-37617" fmla="*/ 5081175 w 6127024"/>
              <a:gd name="connsiteY6-37618" fmla="*/ 277448 h 6858000"/>
              <a:gd name="connsiteX7-37619" fmla="*/ 5097011 w 6127024"/>
              <a:gd name="connsiteY7-37620" fmla="*/ 355616 h 6858000"/>
              <a:gd name="connsiteX8-37621" fmla="*/ 5153000 w 6127024"/>
              <a:gd name="connsiteY8-37622" fmla="*/ 507134 h 6858000"/>
              <a:gd name="connsiteX9-37623" fmla="*/ 5171282 w 6127024"/>
              <a:gd name="connsiteY9-37624" fmla="*/ 602071 h 6858000"/>
              <a:gd name="connsiteX10-37625" fmla="*/ 5176196 w 6127024"/>
              <a:gd name="connsiteY10-37626" fmla="*/ 636822 h 6858000"/>
              <a:gd name="connsiteX11-37627" fmla="*/ 5189051 w 6127024"/>
              <a:gd name="connsiteY11-37628" fmla="*/ 782518 h 6858000"/>
              <a:gd name="connsiteX12-37629" fmla="*/ 5221088 w 6127024"/>
              <a:gd name="connsiteY12-37630" fmla="*/ 860193 h 6858000"/>
              <a:gd name="connsiteX13-37631" fmla="*/ 5221281 w 6127024"/>
              <a:gd name="connsiteY13-37632" fmla="*/ 920873 h 6858000"/>
              <a:gd name="connsiteX14-37633" fmla="*/ 5201018 w 6127024"/>
              <a:gd name="connsiteY14-37634" fmla="*/ 1095027 h 6858000"/>
              <a:gd name="connsiteX15-37635" fmla="*/ 5202153 w 6127024"/>
              <a:gd name="connsiteY15-37636" fmla="*/ 1133224 h 6858000"/>
              <a:gd name="connsiteX16-37637" fmla="*/ 5189234 w 6127024"/>
              <a:gd name="connsiteY16-37638" fmla="*/ 1193495 h 6858000"/>
              <a:gd name="connsiteX17-37639" fmla="*/ 5202769 w 6127024"/>
              <a:gd name="connsiteY17-37640" fmla="*/ 1269450 h 6858000"/>
              <a:gd name="connsiteX18-37641" fmla="*/ 5225968 w 6127024"/>
              <a:gd name="connsiteY18-37642" fmla="*/ 1357994 h 6858000"/>
              <a:gd name="connsiteX19-37643" fmla="*/ 5233819 w 6127024"/>
              <a:gd name="connsiteY19-37644" fmla="*/ 1380922 h 6858000"/>
              <a:gd name="connsiteX20-37645" fmla="*/ 5237226 w 6127024"/>
              <a:gd name="connsiteY20-37646" fmla="*/ 1441327 h 6858000"/>
              <a:gd name="connsiteX21-37647" fmla="*/ 5255653 w 6127024"/>
              <a:gd name="connsiteY21-37648" fmla="*/ 1524712 h 6858000"/>
              <a:gd name="connsiteX22-37649" fmla="*/ 5263491 w 6127024"/>
              <a:gd name="connsiteY22-37650" fmla="*/ 1642938 h 6858000"/>
              <a:gd name="connsiteX23-37651" fmla="*/ 5256552 w 6127024"/>
              <a:gd name="connsiteY23-37652" fmla="*/ 1672509 h 6858000"/>
              <a:gd name="connsiteX24-37653" fmla="*/ 5266931 w 6127024"/>
              <a:gd name="connsiteY24-37654" fmla="*/ 1866147 h 6858000"/>
              <a:gd name="connsiteX25-37655" fmla="*/ 5255696 w 6127024"/>
              <a:gd name="connsiteY25-37656" fmla="*/ 1953770 h 6858000"/>
              <a:gd name="connsiteX26-37657" fmla="*/ 5252592 w 6127024"/>
              <a:gd name="connsiteY26-37658" fmla="*/ 2092210 h 6858000"/>
              <a:gd name="connsiteX27-37659" fmla="*/ 5250104 w 6127024"/>
              <a:gd name="connsiteY27-37660" fmla="*/ 2249166 h 6858000"/>
              <a:gd name="connsiteX28-37661" fmla="*/ 5251214 w 6127024"/>
              <a:gd name="connsiteY28-37662" fmla="*/ 2250944 h 6858000"/>
              <a:gd name="connsiteX29-37663" fmla="*/ 5250644 w 6127024"/>
              <a:gd name="connsiteY29-37664" fmla="*/ 2266619 h 6858000"/>
              <a:gd name="connsiteX30-37665" fmla="*/ 5293877 w 6127024"/>
              <a:gd name="connsiteY30-37666" fmla="*/ 2368649 h 6858000"/>
              <a:gd name="connsiteX31-37667" fmla="*/ 5311338 w 6127024"/>
              <a:gd name="connsiteY31-37668" fmla="*/ 2404034 h 6858000"/>
              <a:gd name="connsiteX32-37669" fmla="*/ 5338366 w 6127024"/>
              <a:gd name="connsiteY32-37670" fmla="*/ 2465052 h 6858000"/>
              <a:gd name="connsiteX33-37671" fmla="*/ 5371263 w 6127024"/>
              <a:gd name="connsiteY33-37672" fmla="*/ 2586413 h 6858000"/>
              <a:gd name="connsiteX34-37673" fmla="*/ 5407503 w 6127024"/>
              <a:gd name="connsiteY34-37674" fmla="*/ 2786290 h 6858000"/>
              <a:gd name="connsiteX35-37675" fmla="*/ 5407356 w 6127024"/>
              <a:gd name="connsiteY35-37676" fmla="*/ 2787545 h 6858000"/>
              <a:gd name="connsiteX36-37677" fmla="*/ 5457023 w 6127024"/>
              <a:gd name="connsiteY36-37678" fmla="*/ 2858292 h 6858000"/>
              <a:gd name="connsiteX37-37679" fmla="*/ 5479298 w 6127024"/>
              <a:gd name="connsiteY37-37680" fmla="*/ 2947791 h 6858000"/>
              <a:gd name="connsiteX38-37681" fmla="*/ 5481770 w 6127024"/>
              <a:gd name="connsiteY38-37682" fmla="*/ 2951352 h 6858000"/>
              <a:gd name="connsiteX39-37683" fmla="*/ 5482415 w 6127024"/>
              <a:gd name="connsiteY39-37684" fmla="*/ 3004079 h 6858000"/>
              <a:gd name="connsiteX40-37685" fmla="*/ 5503944 w 6127024"/>
              <a:gd name="connsiteY40-37686" fmla="*/ 3123335 h 6858000"/>
              <a:gd name="connsiteX41-37687" fmla="*/ 5516007 w 6127024"/>
              <a:gd name="connsiteY41-37688" fmla="*/ 3258473 h 6858000"/>
              <a:gd name="connsiteX42-37689" fmla="*/ 5589758 w 6127024"/>
              <a:gd name="connsiteY42-37690" fmla="*/ 3453699 h 6858000"/>
              <a:gd name="connsiteX43-37691" fmla="*/ 5596144 w 6127024"/>
              <a:gd name="connsiteY43-37692" fmla="*/ 3534624 h 6858000"/>
              <a:gd name="connsiteX44-37693" fmla="*/ 5597750 w 6127024"/>
              <a:gd name="connsiteY44-37694" fmla="*/ 3534129 h 6858000"/>
              <a:gd name="connsiteX45-37695" fmla="*/ 5599700 w 6127024"/>
              <a:gd name="connsiteY45-37696" fmla="*/ 3547221 h 6858000"/>
              <a:gd name="connsiteX46-37697" fmla="*/ 5618377 w 6127024"/>
              <a:gd name="connsiteY46-37698" fmla="*/ 3588431 h 6858000"/>
              <a:gd name="connsiteX47-37699" fmla="*/ 5612155 w 6127024"/>
              <a:gd name="connsiteY47-37700" fmla="*/ 3589869 h 6858000"/>
              <a:gd name="connsiteX48-37701" fmla="*/ 5620843 w 6127024"/>
              <a:gd name="connsiteY48-37702" fmla="*/ 3606745 h 6858000"/>
              <a:gd name="connsiteX49-37703" fmla="*/ 5655472 w 6127024"/>
              <a:gd name="connsiteY49-37704" fmla="*/ 3678877 h 6858000"/>
              <a:gd name="connsiteX50-37705" fmla="*/ 5683015 w 6127024"/>
              <a:gd name="connsiteY50-37706" fmla="*/ 3762025 h 6858000"/>
              <a:gd name="connsiteX51-37707" fmla="*/ 5696643 w 6127024"/>
              <a:gd name="connsiteY51-37708" fmla="*/ 3773888 h 6858000"/>
              <a:gd name="connsiteX52-37709" fmla="*/ 5768491 w 6127024"/>
              <a:gd name="connsiteY52-37710" fmla="*/ 3914399 h 6858000"/>
              <a:gd name="connsiteX53-37711" fmla="*/ 5793123 w 6127024"/>
              <a:gd name="connsiteY53-37712" fmla="*/ 3969952 h 6858000"/>
              <a:gd name="connsiteX54-37713" fmla="*/ 5808321 w 6127024"/>
              <a:gd name="connsiteY54-37714" fmla="*/ 3988153 h 6858000"/>
              <a:gd name="connsiteX55-37715" fmla="*/ 5825621 w 6127024"/>
              <a:gd name="connsiteY55-37716" fmla="*/ 4015525 h 6858000"/>
              <a:gd name="connsiteX56-37717" fmla="*/ 5860672 w 6127024"/>
              <a:gd name="connsiteY56-37718" fmla="*/ 4061579 h 6858000"/>
              <a:gd name="connsiteX57-37719" fmla="*/ 5872173 w 6127024"/>
              <a:gd name="connsiteY57-37720" fmla="*/ 4088497 h 6858000"/>
              <a:gd name="connsiteX58-37721" fmla="*/ 5894095 w 6127024"/>
              <a:gd name="connsiteY58-37722" fmla="*/ 4128857 h 6858000"/>
              <a:gd name="connsiteX59-37723" fmla="*/ 5903513 w 6127024"/>
              <a:gd name="connsiteY59-37724" fmla="*/ 4187661 h 6858000"/>
              <a:gd name="connsiteX60-37725" fmla="*/ 5917114 w 6127024"/>
              <a:gd name="connsiteY60-37726" fmla="*/ 4213096 h 6858000"/>
              <a:gd name="connsiteX61-37727" fmla="*/ 5924233 w 6127024"/>
              <a:gd name="connsiteY61-37728" fmla="*/ 4242060 h 6858000"/>
              <a:gd name="connsiteX62-37729" fmla="*/ 5928910 w 6127024"/>
              <a:gd name="connsiteY62-37730" fmla="*/ 4300973 h 6858000"/>
              <a:gd name="connsiteX63-37731" fmla="*/ 5939320 w 6127024"/>
              <a:gd name="connsiteY63-37732" fmla="*/ 4340435 h 6858000"/>
              <a:gd name="connsiteX64-37733" fmla="*/ 5946705 w 6127024"/>
              <a:gd name="connsiteY64-37734" fmla="*/ 4428051 h 6858000"/>
              <a:gd name="connsiteX65-37735" fmla="*/ 5949261 w 6127024"/>
              <a:gd name="connsiteY65-37736" fmla="*/ 4449185 h 6858000"/>
              <a:gd name="connsiteX66-37737" fmla="*/ 5968960 w 6127024"/>
              <a:gd name="connsiteY66-37738" fmla="*/ 4482655 h 6858000"/>
              <a:gd name="connsiteX67-37739" fmla="*/ 5980106 w 6127024"/>
              <a:gd name="connsiteY67-37740" fmla="*/ 4585087 h 6858000"/>
              <a:gd name="connsiteX68-37741" fmla="*/ 5998138 w 6127024"/>
              <a:gd name="connsiteY68-37742" fmla="*/ 4697518 h 6858000"/>
              <a:gd name="connsiteX69-37743" fmla="*/ 6007819 w 6127024"/>
              <a:gd name="connsiteY69-37744" fmla="*/ 4858148 h 6858000"/>
              <a:gd name="connsiteX70-37745" fmla="*/ 6007749 w 6127024"/>
              <a:gd name="connsiteY70-37746" fmla="*/ 4964715 h 6858000"/>
              <a:gd name="connsiteX71-37747" fmla="*/ 6005269 w 6127024"/>
              <a:gd name="connsiteY71-37748" fmla="*/ 5150567 h 6858000"/>
              <a:gd name="connsiteX72-37749" fmla="*/ 6001127 w 6127024"/>
              <a:gd name="connsiteY72-37750" fmla="*/ 5164609 h 6858000"/>
              <a:gd name="connsiteX73-37751" fmla="*/ 5998514 w 6127024"/>
              <a:gd name="connsiteY73-37752" fmla="*/ 5189673 h 6858000"/>
              <a:gd name="connsiteX74-37753" fmla="*/ 6018409 w 6127024"/>
              <a:gd name="connsiteY74-37754" fmla="*/ 5227157 h 6858000"/>
              <a:gd name="connsiteX75-37755" fmla="*/ 6036748 w 6127024"/>
              <a:gd name="connsiteY75-37756" fmla="*/ 5322752 h 6858000"/>
              <a:gd name="connsiteX76-37757" fmla="*/ 6036943 w 6127024"/>
              <a:gd name="connsiteY76-37758" fmla="*/ 5329480 h 6858000"/>
              <a:gd name="connsiteX77-37759" fmla="*/ 6037677 w 6127024"/>
              <a:gd name="connsiteY77-37760" fmla="*/ 5354807 h 6858000"/>
              <a:gd name="connsiteX78-37761" fmla="*/ 6039728 w 6127024"/>
              <a:gd name="connsiteY78-37762" fmla="*/ 5359416 h 6858000"/>
              <a:gd name="connsiteX79-37763" fmla="*/ 6053435 w 6127024"/>
              <a:gd name="connsiteY79-37764" fmla="*/ 5387547 h 6858000"/>
              <a:gd name="connsiteX80-37765" fmla="*/ 6065933 w 6127024"/>
              <a:gd name="connsiteY80-37766" fmla="*/ 5443002 h 6858000"/>
              <a:gd name="connsiteX81-37767" fmla="*/ 6068640 w 6127024"/>
              <a:gd name="connsiteY81-37768" fmla="*/ 5474503 h 6858000"/>
              <a:gd name="connsiteX82-37769" fmla="*/ 6080922 w 6127024"/>
              <a:gd name="connsiteY82-37770" fmla="*/ 5561070 h 6858000"/>
              <a:gd name="connsiteX83-37771" fmla="*/ 6096949 w 6127024"/>
              <a:gd name="connsiteY83-37772" fmla="*/ 5648179 h 6858000"/>
              <a:gd name="connsiteX84-37773" fmla="*/ 6121353 w 6127024"/>
              <a:gd name="connsiteY84-37774" fmla="*/ 5721725 h 6858000"/>
              <a:gd name="connsiteX85-37775" fmla="*/ 6109884 w 6127024"/>
              <a:gd name="connsiteY85-37776" fmla="*/ 5721959 h 6858000"/>
              <a:gd name="connsiteX86-37777" fmla="*/ 6127024 w 6127024"/>
              <a:gd name="connsiteY86-37778" fmla="*/ 5786902 h 6858000"/>
              <a:gd name="connsiteX87-37779" fmla="*/ 6115796 w 6127024"/>
              <a:gd name="connsiteY87-37780" fmla="*/ 5862844 h 6858000"/>
              <a:gd name="connsiteX88-37781" fmla="*/ 6102493 w 6127024"/>
              <a:gd name="connsiteY88-37782" fmla="*/ 5928602 h 6858000"/>
              <a:gd name="connsiteX89-37783" fmla="*/ 6056863 w 6127024"/>
              <a:gd name="connsiteY89-37784" fmla="*/ 6000643 h 6858000"/>
              <a:gd name="connsiteX90-37785" fmla="*/ 6045436 w 6127024"/>
              <a:gd name="connsiteY90-37786" fmla="*/ 6124480 h 6858000"/>
              <a:gd name="connsiteX91-37787" fmla="*/ 6030489 w 6127024"/>
              <a:gd name="connsiteY91-37788" fmla="*/ 6317666 h 6858000"/>
              <a:gd name="connsiteX92-37789" fmla="*/ 6007492 w 6127024"/>
              <a:gd name="connsiteY92-37790" fmla="*/ 6440818 h 6858000"/>
              <a:gd name="connsiteX93-37791" fmla="*/ 6009467 w 6127024"/>
              <a:gd name="connsiteY93-37792" fmla="*/ 6487076 h 6858000"/>
              <a:gd name="connsiteX94-37793" fmla="*/ 5995064 w 6127024"/>
              <a:gd name="connsiteY94-37794" fmla="*/ 6540791 h 6858000"/>
              <a:gd name="connsiteX95-37795" fmla="*/ 6004510 w 6127024"/>
              <a:gd name="connsiteY95-37796" fmla="*/ 6599256 h 6858000"/>
              <a:gd name="connsiteX96-37797" fmla="*/ 5986207 w 6127024"/>
              <a:gd name="connsiteY96-37798" fmla="*/ 6695855 h 6858000"/>
              <a:gd name="connsiteX97-37799" fmla="*/ 5979428 w 6127024"/>
              <a:gd name="connsiteY97-37800" fmla="*/ 6754678 h 6858000"/>
              <a:gd name="connsiteX98-37801" fmla="*/ 5983398 w 6127024"/>
              <a:gd name="connsiteY98-37802" fmla="*/ 6778641 h 6858000"/>
              <a:gd name="connsiteX99-37803" fmla="*/ 5984543 w 6127024"/>
              <a:gd name="connsiteY99-37804" fmla="*/ 6811016 h 6858000"/>
              <a:gd name="connsiteX100-37805" fmla="*/ 5979671 w 6127024"/>
              <a:gd name="connsiteY100-37806" fmla="*/ 6858000 h 6858000"/>
              <a:gd name="connsiteX101-37807" fmla="*/ 0 w 6127024"/>
              <a:gd name="connsiteY101-37808" fmla="*/ 6858000 h 6858000"/>
              <a:gd name="connsiteX102-37809" fmla="*/ 0 w 6127024"/>
              <a:gd name="connsiteY102-37810" fmla="*/ 0 h 6858000"/>
              <a:gd name="connsiteX0-37811" fmla="*/ 0 w 6127024"/>
              <a:gd name="connsiteY0-37812" fmla="*/ 0 h 6858000"/>
              <a:gd name="connsiteX1-37813" fmla="*/ 4965888 w 6127024"/>
              <a:gd name="connsiteY1-37814" fmla="*/ 0 h 6858000"/>
              <a:gd name="connsiteX2-37815" fmla="*/ 4967767 w 6127024"/>
              <a:gd name="connsiteY2-37816" fmla="*/ 7930 h 6858000"/>
              <a:gd name="connsiteX3-37817" fmla="*/ 4979444 w 6127024"/>
              <a:gd name="connsiteY3-37818" fmla="*/ 43921 h 6858000"/>
              <a:gd name="connsiteX4-37819" fmla="*/ 5021173 w 6127024"/>
              <a:gd name="connsiteY4-37820" fmla="*/ 123738 h 6858000"/>
              <a:gd name="connsiteX5-37821" fmla="*/ 5075458 w 6127024"/>
              <a:gd name="connsiteY5-37822" fmla="*/ 264355 h 6858000"/>
              <a:gd name="connsiteX6-37823" fmla="*/ 5081175 w 6127024"/>
              <a:gd name="connsiteY6-37824" fmla="*/ 277448 h 6858000"/>
              <a:gd name="connsiteX7-37825" fmla="*/ 5097011 w 6127024"/>
              <a:gd name="connsiteY7-37826" fmla="*/ 355616 h 6858000"/>
              <a:gd name="connsiteX8-37827" fmla="*/ 5153000 w 6127024"/>
              <a:gd name="connsiteY8-37828" fmla="*/ 507134 h 6858000"/>
              <a:gd name="connsiteX9-37829" fmla="*/ 5171282 w 6127024"/>
              <a:gd name="connsiteY9-37830" fmla="*/ 602071 h 6858000"/>
              <a:gd name="connsiteX10-37831" fmla="*/ 5176196 w 6127024"/>
              <a:gd name="connsiteY10-37832" fmla="*/ 636822 h 6858000"/>
              <a:gd name="connsiteX11-37833" fmla="*/ 5189051 w 6127024"/>
              <a:gd name="connsiteY11-37834" fmla="*/ 782518 h 6858000"/>
              <a:gd name="connsiteX12-37835" fmla="*/ 5221088 w 6127024"/>
              <a:gd name="connsiteY12-37836" fmla="*/ 860193 h 6858000"/>
              <a:gd name="connsiteX13-37837" fmla="*/ 5221281 w 6127024"/>
              <a:gd name="connsiteY13-37838" fmla="*/ 920873 h 6858000"/>
              <a:gd name="connsiteX14-37839" fmla="*/ 5201018 w 6127024"/>
              <a:gd name="connsiteY14-37840" fmla="*/ 1095027 h 6858000"/>
              <a:gd name="connsiteX15-37841" fmla="*/ 5202153 w 6127024"/>
              <a:gd name="connsiteY15-37842" fmla="*/ 1133224 h 6858000"/>
              <a:gd name="connsiteX16-37843" fmla="*/ 5189234 w 6127024"/>
              <a:gd name="connsiteY16-37844" fmla="*/ 1193495 h 6858000"/>
              <a:gd name="connsiteX17-37845" fmla="*/ 5202769 w 6127024"/>
              <a:gd name="connsiteY17-37846" fmla="*/ 1269450 h 6858000"/>
              <a:gd name="connsiteX18-37847" fmla="*/ 5225968 w 6127024"/>
              <a:gd name="connsiteY18-37848" fmla="*/ 1357994 h 6858000"/>
              <a:gd name="connsiteX19-37849" fmla="*/ 5233819 w 6127024"/>
              <a:gd name="connsiteY19-37850" fmla="*/ 1380922 h 6858000"/>
              <a:gd name="connsiteX20-37851" fmla="*/ 5237226 w 6127024"/>
              <a:gd name="connsiteY20-37852" fmla="*/ 1441327 h 6858000"/>
              <a:gd name="connsiteX21-37853" fmla="*/ 5255653 w 6127024"/>
              <a:gd name="connsiteY21-37854" fmla="*/ 1524712 h 6858000"/>
              <a:gd name="connsiteX22-37855" fmla="*/ 5263491 w 6127024"/>
              <a:gd name="connsiteY22-37856" fmla="*/ 1642938 h 6858000"/>
              <a:gd name="connsiteX23-37857" fmla="*/ 5256552 w 6127024"/>
              <a:gd name="connsiteY23-37858" fmla="*/ 1672509 h 6858000"/>
              <a:gd name="connsiteX24-37859" fmla="*/ 5266931 w 6127024"/>
              <a:gd name="connsiteY24-37860" fmla="*/ 1866147 h 6858000"/>
              <a:gd name="connsiteX25-37861" fmla="*/ 5255696 w 6127024"/>
              <a:gd name="connsiteY25-37862" fmla="*/ 1953770 h 6858000"/>
              <a:gd name="connsiteX26-37863" fmla="*/ 5252592 w 6127024"/>
              <a:gd name="connsiteY26-37864" fmla="*/ 2092210 h 6858000"/>
              <a:gd name="connsiteX27-37865" fmla="*/ 5250104 w 6127024"/>
              <a:gd name="connsiteY27-37866" fmla="*/ 2249166 h 6858000"/>
              <a:gd name="connsiteX28-37867" fmla="*/ 5251214 w 6127024"/>
              <a:gd name="connsiteY28-37868" fmla="*/ 2250944 h 6858000"/>
              <a:gd name="connsiteX29-37869" fmla="*/ 5250644 w 6127024"/>
              <a:gd name="connsiteY29-37870" fmla="*/ 2266619 h 6858000"/>
              <a:gd name="connsiteX30-37871" fmla="*/ 5293877 w 6127024"/>
              <a:gd name="connsiteY30-37872" fmla="*/ 2368649 h 6858000"/>
              <a:gd name="connsiteX31-37873" fmla="*/ 5311338 w 6127024"/>
              <a:gd name="connsiteY31-37874" fmla="*/ 2404034 h 6858000"/>
              <a:gd name="connsiteX32-37875" fmla="*/ 5338366 w 6127024"/>
              <a:gd name="connsiteY32-37876" fmla="*/ 2465052 h 6858000"/>
              <a:gd name="connsiteX33-37877" fmla="*/ 5371263 w 6127024"/>
              <a:gd name="connsiteY33-37878" fmla="*/ 2586413 h 6858000"/>
              <a:gd name="connsiteX34-37879" fmla="*/ 5407503 w 6127024"/>
              <a:gd name="connsiteY34-37880" fmla="*/ 2786290 h 6858000"/>
              <a:gd name="connsiteX35-37881" fmla="*/ 5407356 w 6127024"/>
              <a:gd name="connsiteY35-37882" fmla="*/ 2787545 h 6858000"/>
              <a:gd name="connsiteX36-37883" fmla="*/ 5457023 w 6127024"/>
              <a:gd name="connsiteY36-37884" fmla="*/ 2858292 h 6858000"/>
              <a:gd name="connsiteX37-37885" fmla="*/ 5479298 w 6127024"/>
              <a:gd name="connsiteY37-37886" fmla="*/ 2947791 h 6858000"/>
              <a:gd name="connsiteX38-37887" fmla="*/ 5481770 w 6127024"/>
              <a:gd name="connsiteY38-37888" fmla="*/ 2951352 h 6858000"/>
              <a:gd name="connsiteX39-37889" fmla="*/ 5482415 w 6127024"/>
              <a:gd name="connsiteY39-37890" fmla="*/ 3004079 h 6858000"/>
              <a:gd name="connsiteX40-37891" fmla="*/ 5503944 w 6127024"/>
              <a:gd name="connsiteY40-37892" fmla="*/ 3123335 h 6858000"/>
              <a:gd name="connsiteX41-37893" fmla="*/ 5516007 w 6127024"/>
              <a:gd name="connsiteY41-37894" fmla="*/ 3258473 h 6858000"/>
              <a:gd name="connsiteX42-37895" fmla="*/ 5589758 w 6127024"/>
              <a:gd name="connsiteY42-37896" fmla="*/ 3453699 h 6858000"/>
              <a:gd name="connsiteX43-37897" fmla="*/ 5596144 w 6127024"/>
              <a:gd name="connsiteY43-37898" fmla="*/ 3534624 h 6858000"/>
              <a:gd name="connsiteX44-37899" fmla="*/ 5597750 w 6127024"/>
              <a:gd name="connsiteY44-37900" fmla="*/ 3534129 h 6858000"/>
              <a:gd name="connsiteX45-37901" fmla="*/ 5599700 w 6127024"/>
              <a:gd name="connsiteY45-37902" fmla="*/ 3547221 h 6858000"/>
              <a:gd name="connsiteX46-37903" fmla="*/ 5618377 w 6127024"/>
              <a:gd name="connsiteY46-37904" fmla="*/ 3588431 h 6858000"/>
              <a:gd name="connsiteX47-37905" fmla="*/ 5612155 w 6127024"/>
              <a:gd name="connsiteY47-37906" fmla="*/ 3589869 h 6858000"/>
              <a:gd name="connsiteX48-37907" fmla="*/ 5620843 w 6127024"/>
              <a:gd name="connsiteY48-37908" fmla="*/ 3606745 h 6858000"/>
              <a:gd name="connsiteX49-37909" fmla="*/ 5655472 w 6127024"/>
              <a:gd name="connsiteY49-37910" fmla="*/ 3678877 h 6858000"/>
              <a:gd name="connsiteX50-37911" fmla="*/ 5683015 w 6127024"/>
              <a:gd name="connsiteY50-37912" fmla="*/ 3762025 h 6858000"/>
              <a:gd name="connsiteX51-37913" fmla="*/ 5696643 w 6127024"/>
              <a:gd name="connsiteY51-37914" fmla="*/ 3773888 h 6858000"/>
              <a:gd name="connsiteX52-37915" fmla="*/ 5768491 w 6127024"/>
              <a:gd name="connsiteY52-37916" fmla="*/ 3914399 h 6858000"/>
              <a:gd name="connsiteX53-37917" fmla="*/ 5793123 w 6127024"/>
              <a:gd name="connsiteY53-37918" fmla="*/ 3969952 h 6858000"/>
              <a:gd name="connsiteX54-37919" fmla="*/ 5808321 w 6127024"/>
              <a:gd name="connsiteY54-37920" fmla="*/ 3988153 h 6858000"/>
              <a:gd name="connsiteX55-37921" fmla="*/ 5825621 w 6127024"/>
              <a:gd name="connsiteY55-37922" fmla="*/ 4015525 h 6858000"/>
              <a:gd name="connsiteX56-37923" fmla="*/ 5860672 w 6127024"/>
              <a:gd name="connsiteY56-37924" fmla="*/ 4061579 h 6858000"/>
              <a:gd name="connsiteX57-37925" fmla="*/ 5872173 w 6127024"/>
              <a:gd name="connsiteY57-37926" fmla="*/ 4088497 h 6858000"/>
              <a:gd name="connsiteX58-37927" fmla="*/ 5894095 w 6127024"/>
              <a:gd name="connsiteY58-37928" fmla="*/ 4128857 h 6858000"/>
              <a:gd name="connsiteX59-37929" fmla="*/ 5903513 w 6127024"/>
              <a:gd name="connsiteY59-37930" fmla="*/ 4187661 h 6858000"/>
              <a:gd name="connsiteX60-37931" fmla="*/ 5917114 w 6127024"/>
              <a:gd name="connsiteY60-37932" fmla="*/ 4213096 h 6858000"/>
              <a:gd name="connsiteX61-37933" fmla="*/ 5924233 w 6127024"/>
              <a:gd name="connsiteY61-37934" fmla="*/ 4242060 h 6858000"/>
              <a:gd name="connsiteX62-37935" fmla="*/ 5928910 w 6127024"/>
              <a:gd name="connsiteY62-37936" fmla="*/ 4300973 h 6858000"/>
              <a:gd name="connsiteX63-37937" fmla="*/ 5939320 w 6127024"/>
              <a:gd name="connsiteY63-37938" fmla="*/ 4340435 h 6858000"/>
              <a:gd name="connsiteX64-37939" fmla="*/ 5946705 w 6127024"/>
              <a:gd name="connsiteY64-37940" fmla="*/ 4428051 h 6858000"/>
              <a:gd name="connsiteX65-37941" fmla="*/ 5949261 w 6127024"/>
              <a:gd name="connsiteY65-37942" fmla="*/ 4449185 h 6858000"/>
              <a:gd name="connsiteX66-37943" fmla="*/ 5968960 w 6127024"/>
              <a:gd name="connsiteY66-37944" fmla="*/ 4482655 h 6858000"/>
              <a:gd name="connsiteX67-37945" fmla="*/ 5980106 w 6127024"/>
              <a:gd name="connsiteY67-37946" fmla="*/ 4585087 h 6858000"/>
              <a:gd name="connsiteX68-37947" fmla="*/ 5998138 w 6127024"/>
              <a:gd name="connsiteY68-37948" fmla="*/ 4697518 h 6858000"/>
              <a:gd name="connsiteX69-37949" fmla="*/ 6007819 w 6127024"/>
              <a:gd name="connsiteY69-37950" fmla="*/ 4858148 h 6858000"/>
              <a:gd name="connsiteX70-37951" fmla="*/ 6007749 w 6127024"/>
              <a:gd name="connsiteY70-37952" fmla="*/ 4964715 h 6858000"/>
              <a:gd name="connsiteX71-37953" fmla="*/ 6005269 w 6127024"/>
              <a:gd name="connsiteY71-37954" fmla="*/ 5150567 h 6858000"/>
              <a:gd name="connsiteX72-37955" fmla="*/ 6001127 w 6127024"/>
              <a:gd name="connsiteY72-37956" fmla="*/ 5164609 h 6858000"/>
              <a:gd name="connsiteX73-37957" fmla="*/ 5998514 w 6127024"/>
              <a:gd name="connsiteY73-37958" fmla="*/ 5189673 h 6858000"/>
              <a:gd name="connsiteX74-37959" fmla="*/ 6018409 w 6127024"/>
              <a:gd name="connsiteY74-37960" fmla="*/ 5227157 h 6858000"/>
              <a:gd name="connsiteX75-37961" fmla="*/ 6036748 w 6127024"/>
              <a:gd name="connsiteY75-37962" fmla="*/ 5322752 h 6858000"/>
              <a:gd name="connsiteX76-37963" fmla="*/ 6036943 w 6127024"/>
              <a:gd name="connsiteY76-37964" fmla="*/ 5329480 h 6858000"/>
              <a:gd name="connsiteX77-37965" fmla="*/ 6037677 w 6127024"/>
              <a:gd name="connsiteY77-37966" fmla="*/ 5354807 h 6858000"/>
              <a:gd name="connsiteX78-37967" fmla="*/ 6039728 w 6127024"/>
              <a:gd name="connsiteY78-37968" fmla="*/ 5359416 h 6858000"/>
              <a:gd name="connsiteX79-37969" fmla="*/ 6053435 w 6127024"/>
              <a:gd name="connsiteY79-37970" fmla="*/ 5387547 h 6858000"/>
              <a:gd name="connsiteX80-37971" fmla="*/ 6065933 w 6127024"/>
              <a:gd name="connsiteY80-37972" fmla="*/ 5443002 h 6858000"/>
              <a:gd name="connsiteX81-37973" fmla="*/ 6068640 w 6127024"/>
              <a:gd name="connsiteY81-37974" fmla="*/ 5474503 h 6858000"/>
              <a:gd name="connsiteX82-37975" fmla="*/ 6080922 w 6127024"/>
              <a:gd name="connsiteY82-37976" fmla="*/ 5561070 h 6858000"/>
              <a:gd name="connsiteX83-37977" fmla="*/ 6096949 w 6127024"/>
              <a:gd name="connsiteY83-37978" fmla="*/ 5648179 h 6858000"/>
              <a:gd name="connsiteX84-37979" fmla="*/ 6121353 w 6127024"/>
              <a:gd name="connsiteY84-37980" fmla="*/ 5721725 h 6858000"/>
              <a:gd name="connsiteX85-37981" fmla="*/ 6109884 w 6127024"/>
              <a:gd name="connsiteY85-37982" fmla="*/ 5721959 h 6858000"/>
              <a:gd name="connsiteX86-37983" fmla="*/ 6127024 w 6127024"/>
              <a:gd name="connsiteY86-37984" fmla="*/ 5786902 h 6858000"/>
              <a:gd name="connsiteX87-37985" fmla="*/ 6115796 w 6127024"/>
              <a:gd name="connsiteY87-37986" fmla="*/ 5862844 h 6858000"/>
              <a:gd name="connsiteX88-37987" fmla="*/ 6102493 w 6127024"/>
              <a:gd name="connsiteY88-37988" fmla="*/ 5928602 h 6858000"/>
              <a:gd name="connsiteX89-37989" fmla="*/ 6056863 w 6127024"/>
              <a:gd name="connsiteY89-37990" fmla="*/ 6000643 h 6858000"/>
              <a:gd name="connsiteX90-37991" fmla="*/ 6045436 w 6127024"/>
              <a:gd name="connsiteY90-37992" fmla="*/ 6124480 h 6858000"/>
              <a:gd name="connsiteX91-37993" fmla="*/ 6030489 w 6127024"/>
              <a:gd name="connsiteY91-37994" fmla="*/ 6317666 h 6858000"/>
              <a:gd name="connsiteX92-37995" fmla="*/ 6007492 w 6127024"/>
              <a:gd name="connsiteY92-37996" fmla="*/ 6440818 h 6858000"/>
              <a:gd name="connsiteX93-37997" fmla="*/ 6009467 w 6127024"/>
              <a:gd name="connsiteY93-37998" fmla="*/ 6487076 h 6858000"/>
              <a:gd name="connsiteX94-37999" fmla="*/ 5995064 w 6127024"/>
              <a:gd name="connsiteY94-38000" fmla="*/ 6540791 h 6858000"/>
              <a:gd name="connsiteX95-38001" fmla="*/ 6004510 w 6127024"/>
              <a:gd name="connsiteY95-38002" fmla="*/ 6599256 h 6858000"/>
              <a:gd name="connsiteX96-38003" fmla="*/ 5986207 w 6127024"/>
              <a:gd name="connsiteY96-38004" fmla="*/ 6695855 h 6858000"/>
              <a:gd name="connsiteX97-38005" fmla="*/ 5979428 w 6127024"/>
              <a:gd name="connsiteY97-38006" fmla="*/ 6754678 h 6858000"/>
              <a:gd name="connsiteX98-38007" fmla="*/ 5983398 w 6127024"/>
              <a:gd name="connsiteY98-38008" fmla="*/ 6778641 h 6858000"/>
              <a:gd name="connsiteX99-38009" fmla="*/ 5984543 w 6127024"/>
              <a:gd name="connsiteY99-38010" fmla="*/ 6811016 h 6858000"/>
              <a:gd name="connsiteX100-38011" fmla="*/ 5979671 w 6127024"/>
              <a:gd name="connsiteY100-38012" fmla="*/ 6858000 h 6858000"/>
              <a:gd name="connsiteX101-38013" fmla="*/ 0 w 6127024"/>
              <a:gd name="connsiteY101-38014" fmla="*/ 6858000 h 6858000"/>
              <a:gd name="connsiteX102-38015" fmla="*/ 0 w 6127024"/>
              <a:gd name="connsiteY102-38016" fmla="*/ 0 h 6858000"/>
              <a:gd name="connsiteX0-38017" fmla="*/ 0 w 6127024"/>
              <a:gd name="connsiteY0-38018" fmla="*/ 0 h 6858000"/>
              <a:gd name="connsiteX1-38019" fmla="*/ 4965888 w 6127024"/>
              <a:gd name="connsiteY1-38020" fmla="*/ 0 h 6858000"/>
              <a:gd name="connsiteX2-38021" fmla="*/ 4967767 w 6127024"/>
              <a:gd name="connsiteY2-38022" fmla="*/ 7930 h 6858000"/>
              <a:gd name="connsiteX3-38023" fmla="*/ 4979444 w 6127024"/>
              <a:gd name="connsiteY3-38024" fmla="*/ 43921 h 6858000"/>
              <a:gd name="connsiteX4-38025" fmla="*/ 5021173 w 6127024"/>
              <a:gd name="connsiteY4-38026" fmla="*/ 123738 h 6858000"/>
              <a:gd name="connsiteX5-38027" fmla="*/ 5075458 w 6127024"/>
              <a:gd name="connsiteY5-38028" fmla="*/ 264355 h 6858000"/>
              <a:gd name="connsiteX6-38029" fmla="*/ 5081175 w 6127024"/>
              <a:gd name="connsiteY6-38030" fmla="*/ 277448 h 6858000"/>
              <a:gd name="connsiteX7-38031" fmla="*/ 5097011 w 6127024"/>
              <a:gd name="connsiteY7-38032" fmla="*/ 355616 h 6858000"/>
              <a:gd name="connsiteX8-38033" fmla="*/ 5153000 w 6127024"/>
              <a:gd name="connsiteY8-38034" fmla="*/ 507134 h 6858000"/>
              <a:gd name="connsiteX9-38035" fmla="*/ 5171282 w 6127024"/>
              <a:gd name="connsiteY9-38036" fmla="*/ 602071 h 6858000"/>
              <a:gd name="connsiteX10-38037" fmla="*/ 5176196 w 6127024"/>
              <a:gd name="connsiteY10-38038" fmla="*/ 636822 h 6858000"/>
              <a:gd name="connsiteX11-38039" fmla="*/ 5189051 w 6127024"/>
              <a:gd name="connsiteY11-38040" fmla="*/ 782518 h 6858000"/>
              <a:gd name="connsiteX12-38041" fmla="*/ 5221088 w 6127024"/>
              <a:gd name="connsiteY12-38042" fmla="*/ 860193 h 6858000"/>
              <a:gd name="connsiteX13-38043" fmla="*/ 5221281 w 6127024"/>
              <a:gd name="connsiteY13-38044" fmla="*/ 920873 h 6858000"/>
              <a:gd name="connsiteX14-38045" fmla="*/ 5201018 w 6127024"/>
              <a:gd name="connsiteY14-38046" fmla="*/ 1095027 h 6858000"/>
              <a:gd name="connsiteX15-38047" fmla="*/ 5202153 w 6127024"/>
              <a:gd name="connsiteY15-38048" fmla="*/ 1133224 h 6858000"/>
              <a:gd name="connsiteX16-38049" fmla="*/ 5189234 w 6127024"/>
              <a:gd name="connsiteY16-38050" fmla="*/ 1193495 h 6858000"/>
              <a:gd name="connsiteX17-38051" fmla="*/ 5202769 w 6127024"/>
              <a:gd name="connsiteY17-38052" fmla="*/ 1269450 h 6858000"/>
              <a:gd name="connsiteX18-38053" fmla="*/ 5225968 w 6127024"/>
              <a:gd name="connsiteY18-38054" fmla="*/ 1357994 h 6858000"/>
              <a:gd name="connsiteX19-38055" fmla="*/ 5233819 w 6127024"/>
              <a:gd name="connsiteY19-38056" fmla="*/ 1380922 h 6858000"/>
              <a:gd name="connsiteX20-38057" fmla="*/ 5237226 w 6127024"/>
              <a:gd name="connsiteY20-38058" fmla="*/ 1441327 h 6858000"/>
              <a:gd name="connsiteX21-38059" fmla="*/ 5255653 w 6127024"/>
              <a:gd name="connsiteY21-38060" fmla="*/ 1524712 h 6858000"/>
              <a:gd name="connsiteX22-38061" fmla="*/ 5263491 w 6127024"/>
              <a:gd name="connsiteY22-38062" fmla="*/ 1642938 h 6858000"/>
              <a:gd name="connsiteX23-38063" fmla="*/ 5256552 w 6127024"/>
              <a:gd name="connsiteY23-38064" fmla="*/ 1672509 h 6858000"/>
              <a:gd name="connsiteX24-38065" fmla="*/ 5266931 w 6127024"/>
              <a:gd name="connsiteY24-38066" fmla="*/ 1866147 h 6858000"/>
              <a:gd name="connsiteX25-38067" fmla="*/ 5255696 w 6127024"/>
              <a:gd name="connsiteY25-38068" fmla="*/ 1953770 h 6858000"/>
              <a:gd name="connsiteX26-38069" fmla="*/ 5252592 w 6127024"/>
              <a:gd name="connsiteY26-38070" fmla="*/ 2092210 h 6858000"/>
              <a:gd name="connsiteX27-38071" fmla="*/ 5250104 w 6127024"/>
              <a:gd name="connsiteY27-38072" fmla="*/ 2249166 h 6858000"/>
              <a:gd name="connsiteX28-38073" fmla="*/ 5251214 w 6127024"/>
              <a:gd name="connsiteY28-38074" fmla="*/ 2250944 h 6858000"/>
              <a:gd name="connsiteX29-38075" fmla="*/ 5250644 w 6127024"/>
              <a:gd name="connsiteY29-38076" fmla="*/ 2266619 h 6858000"/>
              <a:gd name="connsiteX30-38077" fmla="*/ 5293877 w 6127024"/>
              <a:gd name="connsiteY30-38078" fmla="*/ 2368649 h 6858000"/>
              <a:gd name="connsiteX31-38079" fmla="*/ 5311338 w 6127024"/>
              <a:gd name="connsiteY31-38080" fmla="*/ 2404034 h 6858000"/>
              <a:gd name="connsiteX32-38081" fmla="*/ 5338366 w 6127024"/>
              <a:gd name="connsiteY32-38082" fmla="*/ 2465052 h 6858000"/>
              <a:gd name="connsiteX33-38083" fmla="*/ 5371263 w 6127024"/>
              <a:gd name="connsiteY33-38084" fmla="*/ 2586413 h 6858000"/>
              <a:gd name="connsiteX34-38085" fmla="*/ 5407503 w 6127024"/>
              <a:gd name="connsiteY34-38086" fmla="*/ 2786290 h 6858000"/>
              <a:gd name="connsiteX35-38087" fmla="*/ 5407356 w 6127024"/>
              <a:gd name="connsiteY35-38088" fmla="*/ 2787545 h 6858000"/>
              <a:gd name="connsiteX36-38089" fmla="*/ 5457023 w 6127024"/>
              <a:gd name="connsiteY36-38090" fmla="*/ 2858292 h 6858000"/>
              <a:gd name="connsiteX37-38091" fmla="*/ 5479298 w 6127024"/>
              <a:gd name="connsiteY37-38092" fmla="*/ 2947791 h 6858000"/>
              <a:gd name="connsiteX38-38093" fmla="*/ 5481770 w 6127024"/>
              <a:gd name="connsiteY38-38094" fmla="*/ 2951352 h 6858000"/>
              <a:gd name="connsiteX39-38095" fmla="*/ 5482415 w 6127024"/>
              <a:gd name="connsiteY39-38096" fmla="*/ 3004079 h 6858000"/>
              <a:gd name="connsiteX40-38097" fmla="*/ 5503944 w 6127024"/>
              <a:gd name="connsiteY40-38098" fmla="*/ 3123335 h 6858000"/>
              <a:gd name="connsiteX41-38099" fmla="*/ 5516007 w 6127024"/>
              <a:gd name="connsiteY41-38100" fmla="*/ 3258473 h 6858000"/>
              <a:gd name="connsiteX42-38101" fmla="*/ 5589758 w 6127024"/>
              <a:gd name="connsiteY42-38102" fmla="*/ 3453699 h 6858000"/>
              <a:gd name="connsiteX43-38103" fmla="*/ 5596144 w 6127024"/>
              <a:gd name="connsiteY43-38104" fmla="*/ 3534624 h 6858000"/>
              <a:gd name="connsiteX44-38105" fmla="*/ 5597750 w 6127024"/>
              <a:gd name="connsiteY44-38106" fmla="*/ 3534129 h 6858000"/>
              <a:gd name="connsiteX45-38107" fmla="*/ 5599700 w 6127024"/>
              <a:gd name="connsiteY45-38108" fmla="*/ 3547221 h 6858000"/>
              <a:gd name="connsiteX46-38109" fmla="*/ 5618377 w 6127024"/>
              <a:gd name="connsiteY46-38110" fmla="*/ 3588431 h 6858000"/>
              <a:gd name="connsiteX47-38111" fmla="*/ 5612155 w 6127024"/>
              <a:gd name="connsiteY47-38112" fmla="*/ 3589869 h 6858000"/>
              <a:gd name="connsiteX48-38113" fmla="*/ 5620843 w 6127024"/>
              <a:gd name="connsiteY48-38114" fmla="*/ 3606745 h 6858000"/>
              <a:gd name="connsiteX49-38115" fmla="*/ 5655472 w 6127024"/>
              <a:gd name="connsiteY49-38116" fmla="*/ 3678877 h 6858000"/>
              <a:gd name="connsiteX50-38117" fmla="*/ 5683015 w 6127024"/>
              <a:gd name="connsiteY50-38118" fmla="*/ 3762025 h 6858000"/>
              <a:gd name="connsiteX51-38119" fmla="*/ 5696643 w 6127024"/>
              <a:gd name="connsiteY51-38120" fmla="*/ 3773888 h 6858000"/>
              <a:gd name="connsiteX52-38121" fmla="*/ 5768491 w 6127024"/>
              <a:gd name="connsiteY52-38122" fmla="*/ 3914399 h 6858000"/>
              <a:gd name="connsiteX53-38123" fmla="*/ 5793123 w 6127024"/>
              <a:gd name="connsiteY53-38124" fmla="*/ 3969952 h 6858000"/>
              <a:gd name="connsiteX54-38125" fmla="*/ 5808321 w 6127024"/>
              <a:gd name="connsiteY54-38126" fmla="*/ 3988153 h 6858000"/>
              <a:gd name="connsiteX55-38127" fmla="*/ 5825621 w 6127024"/>
              <a:gd name="connsiteY55-38128" fmla="*/ 4015525 h 6858000"/>
              <a:gd name="connsiteX56-38129" fmla="*/ 5860672 w 6127024"/>
              <a:gd name="connsiteY56-38130" fmla="*/ 4061579 h 6858000"/>
              <a:gd name="connsiteX57-38131" fmla="*/ 5872173 w 6127024"/>
              <a:gd name="connsiteY57-38132" fmla="*/ 4088497 h 6858000"/>
              <a:gd name="connsiteX58-38133" fmla="*/ 5894095 w 6127024"/>
              <a:gd name="connsiteY58-38134" fmla="*/ 4128857 h 6858000"/>
              <a:gd name="connsiteX59-38135" fmla="*/ 5903513 w 6127024"/>
              <a:gd name="connsiteY59-38136" fmla="*/ 4187661 h 6858000"/>
              <a:gd name="connsiteX60-38137" fmla="*/ 5917114 w 6127024"/>
              <a:gd name="connsiteY60-38138" fmla="*/ 4213096 h 6858000"/>
              <a:gd name="connsiteX61-38139" fmla="*/ 5924233 w 6127024"/>
              <a:gd name="connsiteY61-38140" fmla="*/ 4242060 h 6858000"/>
              <a:gd name="connsiteX62-38141" fmla="*/ 5928910 w 6127024"/>
              <a:gd name="connsiteY62-38142" fmla="*/ 4300973 h 6858000"/>
              <a:gd name="connsiteX63-38143" fmla="*/ 5939320 w 6127024"/>
              <a:gd name="connsiteY63-38144" fmla="*/ 4340435 h 6858000"/>
              <a:gd name="connsiteX64-38145" fmla="*/ 5946705 w 6127024"/>
              <a:gd name="connsiteY64-38146" fmla="*/ 4428051 h 6858000"/>
              <a:gd name="connsiteX65-38147" fmla="*/ 5949261 w 6127024"/>
              <a:gd name="connsiteY65-38148" fmla="*/ 4449185 h 6858000"/>
              <a:gd name="connsiteX66-38149" fmla="*/ 5968960 w 6127024"/>
              <a:gd name="connsiteY66-38150" fmla="*/ 4482655 h 6858000"/>
              <a:gd name="connsiteX67-38151" fmla="*/ 5980106 w 6127024"/>
              <a:gd name="connsiteY67-38152" fmla="*/ 4585087 h 6858000"/>
              <a:gd name="connsiteX68-38153" fmla="*/ 5998138 w 6127024"/>
              <a:gd name="connsiteY68-38154" fmla="*/ 4697518 h 6858000"/>
              <a:gd name="connsiteX69-38155" fmla="*/ 6007819 w 6127024"/>
              <a:gd name="connsiteY69-38156" fmla="*/ 4858148 h 6858000"/>
              <a:gd name="connsiteX70-38157" fmla="*/ 6007749 w 6127024"/>
              <a:gd name="connsiteY70-38158" fmla="*/ 4964715 h 6858000"/>
              <a:gd name="connsiteX71-38159" fmla="*/ 6005269 w 6127024"/>
              <a:gd name="connsiteY71-38160" fmla="*/ 5150567 h 6858000"/>
              <a:gd name="connsiteX72-38161" fmla="*/ 6001127 w 6127024"/>
              <a:gd name="connsiteY72-38162" fmla="*/ 5164609 h 6858000"/>
              <a:gd name="connsiteX73-38163" fmla="*/ 5998514 w 6127024"/>
              <a:gd name="connsiteY73-38164" fmla="*/ 5189673 h 6858000"/>
              <a:gd name="connsiteX74-38165" fmla="*/ 6018409 w 6127024"/>
              <a:gd name="connsiteY74-38166" fmla="*/ 5227157 h 6858000"/>
              <a:gd name="connsiteX75-38167" fmla="*/ 6036748 w 6127024"/>
              <a:gd name="connsiteY75-38168" fmla="*/ 5322752 h 6858000"/>
              <a:gd name="connsiteX76-38169" fmla="*/ 6036943 w 6127024"/>
              <a:gd name="connsiteY76-38170" fmla="*/ 5329480 h 6858000"/>
              <a:gd name="connsiteX77-38171" fmla="*/ 6037677 w 6127024"/>
              <a:gd name="connsiteY77-38172" fmla="*/ 5354807 h 6858000"/>
              <a:gd name="connsiteX78-38173" fmla="*/ 6039728 w 6127024"/>
              <a:gd name="connsiteY78-38174" fmla="*/ 5359416 h 6858000"/>
              <a:gd name="connsiteX79-38175" fmla="*/ 6053435 w 6127024"/>
              <a:gd name="connsiteY79-38176" fmla="*/ 5387547 h 6858000"/>
              <a:gd name="connsiteX80-38177" fmla="*/ 6065933 w 6127024"/>
              <a:gd name="connsiteY80-38178" fmla="*/ 5443002 h 6858000"/>
              <a:gd name="connsiteX81-38179" fmla="*/ 6068640 w 6127024"/>
              <a:gd name="connsiteY81-38180" fmla="*/ 5474503 h 6858000"/>
              <a:gd name="connsiteX82-38181" fmla="*/ 6080922 w 6127024"/>
              <a:gd name="connsiteY82-38182" fmla="*/ 5561070 h 6858000"/>
              <a:gd name="connsiteX83-38183" fmla="*/ 6096949 w 6127024"/>
              <a:gd name="connsiteY83-38184" fmla="*/ 5648179 h 6858000"/>
              <a:gd name="connsiteX84-38185" fmla="*/ 6121353 w 6127024"/>
              <a:gd name="connsiteY84-38186" fmla="*/ 5721725 h 6858000"/>
              <a:gd name="connsiteX85-38187" fmla="*/ 6109884 w 6127024"/>
              <a:gd name="connsiteY85-38188" fmla="*/ 5721959 h 6858000"/>
              <a:gd name="connsiteX86-38189" fmla="*/ 6127024 w 6127024"/>
              <a:gd name="connsiteY86-38190" fmla="*/ 5786902 h 6858000"/>
              <a:gd name="connsiteX87-38191" fmla="*/ 6115796 w 6127024"/>
              <a:gd name="connsiteY87-38192" fmla="*/ 5862844 h 6858000"/>
              <a:gd name="connsiteX88-38193" fmla="*/ 6102493 w 6127024"/>
              <a:gd name="connsiteY88-38194" fmla="*/ 5928602 h 6858000"/>
              <a:gd name="connsiteX89-38195" fmla="*/ 6056863 w 6127024"/>
              <a:gd name="connsiteY89-38196" fmla="*/ 6000643 h 6858000"/>
              <a:gd name="connsiteX90-38197" fmla="*/ 6045436 w 6127024"/>
              <a:gd name="connsiteY90-38198" fmla="*/ 6124480 h 6858000"/>
              <a:gd name="connsiteX91-38199" fmla="*/ 6030489 w 6127024"/>
              <a:gd name="connsiteY91-38200" fmla="*/ 6317666 h 6858000"/>
              <a:gd name="connsiteX92-38201" fmla="*/ 6007492 w 6127024"/>
              <a:gd name="connsiteY92-38202" fmla="*/ 6440818 h 6858000"/>
              <a:gd name="connsiteX93-38203" fmla="*/ 6009467 w 6127024"/>
              <a:gd name="connsiteY93-38204" fmla="*/ 6487076 h 6858000"/>
              <a:gd name="connsiteX94-38205" fmla="*/ 5995064 w 6127024"/>
              <a:gd name="connsiteY94-38206" fmla="*/ 6540791 h 6858000"/>
              <a:gd name="connsiteX95-38207" fmla="*/ 6004510 w 6127024"/>
              <a:gd name="connsiteY95-38208" fmla="*/ 6599256 h 6858000"/>
              <a:gd name="connsiteX96-38209" fmla="*/ 5986207 w 6127024"/>
              <a:gd name="connsiteY96-38210" fmla="*/ 6695855 h 6858000"/>
              <a:gd name="connsiteX97-38211" fmla="*/ 5979428 w 6127024"/>
              <a:gd name="connsiteY97-38212" fmla="*/ 6754678 h 6858000"/>
              <a:gd name="connsiteX98-38213" fmla="*/ 5983398 w 6127024"/>
              <a:gd name="connsiteY98-38214" fmla="*/ 6778641 h 6858000"/>
              <a:gd name="connsiteX99-38215" fmla="*/ 5984543 w 6127024"/>
              <a:gd name="connsiteY99-38216" fmla="*/ 6811016 h 6858000"/>
              <a:gd name="connsiteX100-38217" fmla="*/ 5979671 w 6127024"/>
              <a:gd name="connsiteY100-38218" fmla="*/ 6858000 h 6858000"/>
              <a:gd name="connsiteX101-38219" fmla="*/ 0 w 6127024"/>
              <a:gd name="connsiteY101-38220" fmla="*/ 6858000 h 6858000"/>
              <a:gd name="connsiteX102-38221" fmla="*/ 0 w 6127024"/>
              <a:gd name="connsiteY102-38222" fmla="*/ 0 h 6858000"/>
              <a:gd name="connsiteX0-38223" fmla="*/ 0 w 6127024"/>
              <a:gd name="connsiteY0-38224" fmla="*/ 0 h 6858000"/>
              <a:gd name="connsiteX1-38225" fmla="*/ 4965888 w 6127024"/>
              <a:gd name="connsiteY1-38226" fmla="*/ 0 h 6858000"/>
              <a:gd name="connsiteX2-38227" fmla="*/ 4967767 w 6127024"/>
              <a:gd name="connsiteY2-38228" fmla="*/ 7930 h 6858000"/>
              <a:gd name="connsiteX3-38229" fmla="*/ 4979444 w 6127024"/>
              <a:gd name="connsiteY3-38230" fmla="*/ 43921 h 6858000"/>
              <a:gd name="connsiteX4-38231" fmla="*/ 5021173 w 6127024"/>
              <a:gd name="connsiteY4-38232" fmla="*/ 123738 h 6858000"/>
              <a:gd name="connsiteX5-38233" fmla="*/ 5075458 w 6127024"/>
              <a:gd name="connsiteY5-38234" fmla="*/ 264355 h 6858000"/>
              <a:gd name="connsiteX6-38235" fmla="*/ 5081175 w 6127024"/>
              <a:gd name="connsiteY6-38236" fmla="*/ 277448 h 6858000"/>
              <a:gd name="connsiteX7-38237" fmla="*/ 5097011 w 6127024"/>
              <a:gd name="connsiteY7-38238" fmla="*/ 355616 h 6858000"/>
              <a:gd name="connsiteX8-38239" fmla="*/ 5153000 w 6127024"/>
              <a:gd name="connsiteY8-38240" fmla="*/ 507134 h 6858000"/>
              <a:gd name="connsiteX9-38241" fmla="*/ 5171282 w 6127024"/>
              <a:gd name="connsiteY9-38242" fmla="*/ 602071 h 6858000"/>
              <a:gd name="connsiteX10-38243" fmla="*/ 5176196 w 6127024"/>
              <a:gd name="connsiteY10-38244" fmla="*/ 636822 h 6858000"/>
              <a:gd name="connsiteX11-38245" fmla="*/ 5189051 w 6127024"/>
              <a:gd name="connsiteY11-38246" fmla="*/ 782518 h 6858000"/>
              <a:gd name="connsiteX12-38247" fmla="*/ 5218707 w 6127024"/>
              <a:gd name="connsiteY12-38248" fmla="*/ 886387 h 6858000"/>
              <a:gd name="connsiteX13-38249" fmla="*/ 5221281 w 6127024"/>
              <a:gd name="connsiteY13-38250" fmla="*/ 920873 h 6858000"/>
              <a:gd name="connsiteX14-38251" fmla="*/ 5201018 w 6127024"/>
              <a:gd name="connsiteY14-38252" fmla="*/ 1095027 h 6858000"/>
              <a:gd name="connsiteX15-38253" fmla="*/ 5202153 w 6127024"/>
              <a:gd name="connsiteY15-38254" fmla="*/ 1133224 h 6858000"/>
              <a:gd name="connsiteX16-38255" fmla="*/ 5189234 w 6127024"/>
              <a:gd name="connsiteY16-38256" fmla="*/ 1193495 h 6858000"/>
              <a:gd name="connsiteX17-38257" fmla="*/ 5202769 w 6127024"/>
              <a:gd name="connsiteY17-38258" fmla="*/ 1269450 h 6858000"/>
              <a:gd name="connsiteX18-38259" fmla="*/ 5225968 w 6127024"/>
              <a:gd name="connsiteY18-38260" fmla="*/ 1357994 h 6858000"/>
              <a:gd name="connsiteX19-38261" fmla="*/ 5233819 w 6127024"/>
              <a:gd name="connsiteY19-38262" fmla="*/ 1380922 h 6858000"/>
              <a:gd name="connsiteX20-38263" fmla="*/ 5237226 w 6127024"/>
              <a:gd name="connsiteY20-38264" fmla="*/ 1441327 h 6858000"/>
              <a:gd name="connsiteX21-38265" fmla="*/ 5255653 w 6127024"/>
              <a:gd name="connsiteY21-38266" fmla="*/ 1524712 h 6858000"/>
              <a:gd name="connsiteX22-38267" fmla="*/ 5263491 w 6127024"/>
              <a:gd name="connsiteY22-38268" fmla="*/ 1642938 h 6858000"/>
              <a:gd name="connsiteX23-38269" fmla="*/ 5256552 w 6127024"/>
              <a:gd name="connsiteY23-38270" fmla="*/ 1672509 h 6858000"/>
              <a:gd name="connsiteX24-38271" fmla="*/ 5266931 w 6127024"/>
              <a:gd name="connsiteY24-38272" fmla="*/ 1866147 h 6858000"/>
              <a:gd name="connsiteX25-38273" fmla="*/ 5255696 w 6127024"/>
              <a:gd name="connsiteY25-38274" fmla="*/ 1953770 h 6858000"/>
              <a:gd name="connsiteX26-38275" fmla="*/ 5252592 w 6127024"/>
              <a:gd name="connsiteY26-38276" fmla="*/ 2092210 h 6858000"/>
              <a:gd name="connsiteX27-38277" fmla="*/ 5250104 w 6127024"/>
              <a:gd name="connsiteY27-38278" fmla="*/ 2249166 h 6858000"/>
              <a:gd name="connsiteX28-38279" fmla="*/ 5251214 w 6127024"/>
              <a:gd name="connsiteY28-38280" fmla="*/ 2250944 h 6858000"/>
              <a:gd name="connsiteX29-38281" fmla="*/ 5250644 w 6127024"/>
              <a:gd name="connsiteY29-38282" fmla="*/ 2266619 h 6858000"/>
              <a:gd name="connsiteX30-38283" fmla="*/ 5293877 w 6127024"/>
              <a:gd name="connsiteY30-38284" fmla="*/ 2368649 h 6858000"/>
              <a:gd name="connsiteX31-38285" fmla="*/ 5311338 w 6127024"/>
              <a:gd name="connsiteY31-38286" fmla="*/ 2404034 h 6858000"/>
              <a:gd name="connsiteX32-38287" fmla="*/ 5338366 w 6127024"/>
              <a:gd name="connsiteY32-38288" fmla="*/ 2465052 h 6858000"/>
              <a:gd name="connsiteX33-38289" fmla="*/ 5371263 w 6127024"/>
              <a:gd name="connsiteY33-38290" fmla="*/ 2586413 h 6858000"/>
              <a:gd name="connsiteX34-38291" fmla="*/ 5407503 w 6127024"/>
              <a:gd name="connsiteY34-38292" fmla="*/ 2786290 h 6858000"/>
              <a:gd name="connsiteX35-38293" fmla="*/ 5407356 w 6127024"/>
              <a:gd name="connsiteY35-38294" fmla="*/ 2787545 h 6858000"/>
              <a:gd name="connsiteX36-38295" fmla="*/ 5457023 w 6127024"/>
              <a:gd name="connsiteY36-38296" fmla="*/ 2858292 h 6858000"/>
              <a:gd name="connsiteX37-38297" fmla="*/ 5479298 w 6127024"/>
              <a:gd name="connsiteY37-38298" fmla="*/ 2947791 h 6858000"/>
              <a:gd name="connsiteX38-38299" fmla="*/ 5481770 w 6127024"/>
              <a:gd name="connsiteY38-38300" fmla="*/ 2951352 h 6858000"/>
              <a:gd name="connsiteX39-38301" fmla="*/ 5482415 w 6127024"/>
              <a:gd name="connsiteY39-38302" fmla="*/ 3004079 h 6858000"/>
              <a:gd name="connsiteX40-38303" fmla="*/ 5503944 w 6127024"/>
              <a:gd name="connsiteY40-38304" fmla="*/ 3123335 h 6858000"/>
              <a:gd name="connsiteX41-38305" fmla="*/ 5516007 w 6127024"/>
              <a:gd name="connsiteY41-38306" fmla="*/ 3258473 h 6858000"/>
              <a:gd name="connsiteX42-38307" fmla="*/ 5589758 w 6127024"/>
              <a:gd name="connsiteY42-38308" fmla="*/ 3453699 h 6858000"/>
              <a:gd name="connsiteX43-38309" fmla="*/ 5596144 w 6127024"/>
              <a:gd name="connsiteY43-38310" fmla="*/ 3534624 h 6858000"/>
              <a:gd name="connsiteX44-38311" fmla="*/ 5597750 w 6127024"/>
              <a:gd name="connsiteY44-38312" fmla="*/ 3534129 h 6858000"/>
              <a:gd name="connsiteX45-38313" fmla="*/ 5599700 w 6127024"/>
              <a:gd name="connsiteY45-38314" fmla="*/ 3547221 h 6858000"/>
              <a:gd name="connsiteX46-38315" fmla="*/ 5618377 w 6127024"/>
              <a:gd name="connsiteY46-38316" fmla="*/ 3588431 h 6858000"/>
              <a:gd name="connsiteX47-38317" fmla="*/ 5612155 w 6127024"/>
              <a:gd name="connsiteY47-38318" fmla="*/ 3589869 h 6858000"/>
              <a:gd name="connsiteX48-38319" fmla="*/ 5620843 w 6127024"/>
              <a:gd name="connsiteY48-38320" fmla="*/ 3606745 h 6858000"/>
              <a:gd name="connsiteX49-38321" fmla="*/ 5655472 w 6127024"/>
              <a:gd name="connsiteY49-38322" fmla="*/ 3678877 h 6858000"/>
              <a:gd name="connsiteX50-38323" fmla="*/ 5683015 w 6127024"/>
              <a:gd name="connsiteY50-38324" fmla="*/ 3762025 h 6858000"/>
              <a:gd name="connsiteX51-38325" fmla="*/ 5696643 w 6127024"/>
              <a:gd name="connsiteY51-38326" fmla="*/ 3773888 h 6858000"/>
              <a:gd name="connsiteX52-38327" fmla="*/ 5768491 w 6127024"/>
              <a:gd name="connsiteY52-38328" fmla="*/ 3914399 h 6858000"/>
              <a:gd name="connsiteX53-38329" fmla="*/ 5793123 w 6127024"/>
              <a:gd name="connsiteY53-38330" fmla="*/ 3969952 h 6858000"/>
              <a:gd name="connsiteX54-38331" fmla="*/ 5808321 w 6127024"/>
              <a:gd name="connsiteY54-38332" fmla="*/ 3988153 h 6858000"/>
              <a:gd name="connsiteX55-38333" fmla="*/ 5825621 w 6127024"/>
              <a:gd name="connsiteY55-38334" fmla="*/ 4015525 h 6858000"/>
              <a:gd name="connsiteX56-38335" fmla="*/ 5860672 w 6127024"/>
              <a:gd name="connsiteY56-38336" fmla="*/ 4061579 h 6858000"/>
              <a:gd name="connsiteX57-38337" fmla="*/ 5872173 w 6127024"/>
              <a:gd name="connsiteY57-38338" fmla="*/ 4088497 h 6858000"/>
              <a:gd name="connsiteX58-38339" fmla="*/ 5894095 w 6127024"/>
              <a:gd name="connsiteY58-38340" fmla="*/ 4128857 h 6858000"/>
              <a:gd name="connsiteX59-38341" fmla="*/ 5903513 w 6127024"/>
              <a:gd name="connsiteY59-38342" fmla="*/ 4187661 h 6858000"/>
              <a:gd name="connsiteX60-38343" fmla="*/ 5917114 w 6127024"/>
              <a:gd name="connsiteY60-38344" fmla="*/ 4213096 h 6858000"/>
              <a:gd name="connsiteX61-38345" fmla="*/ 5924233 w 6127024"/>
              <a:gd name="connsiteY61-38346" fmla="*/ 4242060 h 6858000"/>
              <a:gd name="connsiteX62-38347" fmla="*/ 5928910 w 6127024"/>
              <a:gd name="connsiteY62-38348" fmla="*/ 4300973 h 6858000"/>
              <a:gd name="connsiteX63-38349" fmla="*/ 5939320 w 6127024"/>
              <a:gd name="connsiteY63-38350" fmla="*/ 4340435 h 6858000"/>
              <a:gd name="connsiteX64-38351" fmla="*/ 5946705 w 6127024"/>
              <a:gd name="connsiteY64-38352" fmla="*/ 4428051 h 6858000"/>
              <a:gd name="connsiteX65-38353" fmla="*/ 5949261 w 6127024"/>
              <a:gd name="connsiteY65-38354" fmla="*/ 4449185 h 6858000"/>
              <a:gd name="connsiteX66-38355" fmla="*/ 5968960 w 6127024"/>
              <a:gd name="connsiteY66-38356" fmla="*/ 4482655 h 6858000"/>
              <a:gd name="connsiteX67-38357" fmla="*/ 5980106 w 6127024"/>
              <a:gd name="connsiteY67-38358" fmla="*/ 4585087 h 6858000"/>
              <a:gd name="connsiteX68-38359" fmla="*/ 5998138 w 6127024"/>
              <a:gd name="connsiteY68-38360" fmla="*/ 4697518 h 6858000"/>
              <a:gd name="connsiteX69-38361" fmla="*/ 6007819 w 6127024"/>
              <a:gd name="connsiteY69-38362" fmla="*/ 4858148 h 6858000"/>
              <a:gd name="connsiteX70-38363" fmla="*/ 6007749 w 6127024"/>
              <a:gd name="connsiteY70-38364" fmla="*/ 4964715 h 6858000"/>
              <a:gd name="connsiteX71-38365" fmla="*/ 6005269 w 6127024"/>
              <a:gd name="connsiteY71-38366" fmla="*/ 5150567 h 6858000"/>
              <a:gd name="connsiteX72-38367" fmla="*/ 6001127 w 6127024"/>
              <a:gd name="connsiteY72-38368" fmla="*/ 5164609 h 6858000"/>
              <a:gd name="connsiteX73-38369" fmla="*/ 5998514 w 6127024"/>
              <a:gd name="connsiteY73-38370" fmla="*/ 5189673 h 6858000"/>
              <a:gd name="connsiteX74-38371" fmla="*/ 6018409 w 6127024"/>
              <a:gd name="connsiteY74-38372" fmla="*/ 5227157 h 6858000"/>
              <a:gd name="connsiteX75-38373" fmla="*/ 6036748 w 6127024"/>
              <a:gd name="connsiteY75-38374" fmla="*/ 5322752 h 6858000"/>
              <a:gd name="connsiteX76-38375" fmla="*/ 6036943 w 6127024"/>
              <a:gd name="connsiteY76-38376" fmla="*/ 5329480 h 6858000"/>
              <a:gd name="connsiteX77-38377" fmla="*/ 6037677 w 6127024"/>
              <a:gd name="connsiteY77-38378" fmla="*/ 5354807 h 6858000"/>
              <a:gd name="connsiteX78-38379" fmla="*/ 6039728 w 6127024"/>
              <a:gd name="connsiteY78-38380" fmla="*/ 5359416 h 6858000"/>
              <a:gd name="connsiteX79-38381" fmla="*/ 6053435 w 6127024"/>
              <a:gd name="connsiteY79-38382" fmla="*/ 5387547 h 6858000"/>
              <a:gd name="connsiteX80-38383" fmla="*/ 6065933 w 6127024"/>
              <a:gd name="connsiteY80-38384" fmla="*/ 5443002 h 6858000"/>
              <a:gd name="connsiteX81-38385" fmla="*/ 6068640 w 6127024"/>
              <a:gd name="connsiteY81-38386" fmla="*/ 5474503 h 6858000"/>
              <a:gd name="connsiteX82-38387" fmla="*/ 6080922 w 6127024"/>
              <a:gd name="connsiteY82-38388" fmla="*/ 5561070 h 6858000"/>
              <a:gd name="connsiteX83-38389" fmla="*/ 6096949 w 6127024"/>
              <a:gd name="connsiteY83-38390" fmla="*/ 5648179 h 6858000"/>
              <a:gd name="connsiteX84-38391" fmla="*/ 6121353 w 6127024"/>
              <a:gd name="connsiteY84-38392" fmla="*/ 5721725 h 6858000"/>
              <a:gd name="connsiteX85-38393" fmla="*/ 6109884 w 6127024"/>
              <a:gd name="connsiteY85-38394" fmla="*/ 5721959 h 6858000"/>
              <a:gd name="connsiteX86-38395" fmla="*/ 6127024 w 6127024"/>
              <a:gd name="connsiteY86-38396" fmla="*/ 5786902 h 6858000"/>
              <a:gd name="connsiteX87-38397" fmla="*/ 6115796 w 6127024"/>
              <a:gd name="connsiteY87-38398" fmla="*/ 5862844 h 6858000"/>
              <a:gd name="connsiteX88-38399" fmla="*/ 6102493 w 6127024"/>
              <a:gd name="connsiteY88-38400" fmla="*/ 5928602 h 6858000"/>
              <a:gd name="connsiteX89-38401" fmla="*/ 6056863 w 6127024"/>
              <a:gd name="connsiteY89-38402" fmla="*/ 6000643 h 6858000"/>
              <a:gd name="connsiteX90-38403" fmla="*/ 6045436 w 6127024"/>
              <a:gd name="connsiteY90-38404" fmla="*/ 6124480 h 6858000"/>
              <a:gd name="connsiteX91-38405" fmla="*/ 6030489 w 6127024"/>
              <a:gd name="connsiteY91-38406" fmla="*/ 6317666 h 6858000"/>
              <a:gd name="connsiteX92-38407" fmla="*/ 6007492 w 6127024"/>
              <a:gd name="connsiteY92-38408" fmla="*/ 6440818 h 6858000"/>
              <a:gd name="connsiteX93-38409" fmla="*/ 6009467 w 6127024"/>
              <a:gd name="connsiteY93-38410" fmla="*/ 6487076 h 6858000"/>
              <a:gd name="connsiteX94-38411" fmla="*/ 5995064 w 6127024"/>
              <a:gd name="connsiteY94-38412" fmla="*/ 6540791 h 6858000"/>
              <a:gd name="connsiteX95-38413" fmla="*/ 6004510 w 6127024"/>
              <a:gd name="connsiteY95-38414" fmla="*/ 6599256 h 6858000"/>
              <a:gd name="connsiteX96-38415" fmla="*/ 5986207 w 6127024"/>
              <a:gd name="connsiteY96-38416" fmla="*/ 6695855 h 6858000"/>
              <a:gd name="connsiteX97-38417" fmla="*/ 5979428 w 6127024"/>
              <a:gd name="connsiteY97-38418" fmla="*/ 6754678 h 6858000"/>
              <a:gd name="connsiteX98-38419" fmla="*/ 5983398 w 6127024"/>
              <a:gd name="connsiteY98-38420" fmla="*/ 6778641 h 6858000"/>
              <a:gd name="connsiteX99-38421" fmla="*/ 5984543 w 6127024"/>
              <a:gd name="connsiteY99-38422" fmla="*/ 6811016 h 6858000"/>
              <a:gd name="connsiteX100-38423" fmla="*/ 5979671 w 6127024"/>
              <a:gd name="connsiteY100-38424" fmla="*/ 6858000 h 6858000"/>
              <a:gd name="connsiteX101-38425" fmla="*/ 0 w 6127024"/>
              <a:gd name="connsiteY101-38426" fmla="*/ 6858000 h 6858000"/>
              <a:gd name="connsiteX102-38427" fmla="*/ 0 w 6127024"/>
              <a:gd name="connsiteY102-38428" fmla="*/ 0 h 6858000"/>
              <a:gd name="connsiteX0-38429" fmla="*/ 0 w 6127024"/>
              <a:gd name="connsiteY0-38430" fmla="*/ 0 h 6858000"/>
              <a:gd name="connsiteX1-38431" fmla="*/ 4965888 w 6127024"/>
              <a:gd name="connsiteY1-38432" fmla="*/ 0 h 6858000"/>
              <a:gd name="connsiteX2-38433" fmla="*/ 4967767 w 6127024"/>
              <a:gd name="connsiteY2-38434" fmla="*/ 7930 h 6858000"/>
              <a:gd name="connsiteX3-38435" fmla="*/ 4979444 w 6127024"/>
              <a:gd name="connsiteY3-38436" fmla="*/ 43921 h 6858000"/>
              <a:gd name="connsiteX4-38437" fmla="*/ 5021173 w 6127024"/>
              <a:gd name="connsiteY4-38438" fmla="*/ 123738 h 6858000"/>
              <a:gd name="connsiteX5-38439" fmla="*/ 5075458 w 6127024"/>
              <a:gd name="connsiteY5-38440" fmla="*/ 264355 h 6858000"/>
              <a:gd name="connsiteX6-38441" fmla="*/ 5081175 w 6127024"/>
              <a:gd name="connsiteY6-38442" fmla="*/ 277448 h 6858000"/>
              <a:gd name="connsiteX7-38443" fmla="*/ 5097011 w 6127024"/>
              <a:gd name="connsiteY7-38444" fmla="*/ 355616 h 6858000"/>
              <a:gd name="connsiteX8-38445" fmla="*/ 5153000 w 6127024"/>
              <a:gd name="connsiteY8-38446" fmla="*/ 507134 h 6858000"/>
              <a:gd name="connsiteX9-38447" fmla="*/ 5171282 w 6127024"/>
              <a:gd name="connsiteY9-38448" fmla="*/ 602071 h 6858000"/>
              <a:gd name="connsiteX10-38449" fmla="*/ 5176196 w 6127024"/>
              <a:gd name="connsiteY10-38450" fmla="*/ 636822 h 6858000"/>
              <a:gd name="connsiteX11-38451" fmla="*/ 5189051 w 6127024"/>
              <a:gd name="connsiteY11-38452" fmla="*/ 782518 h 6858000"/>
              <a:gd name="connsiteX12-38453" fmla="*/ 5218707 w 6127024"/>
              <a:gd name="connsiteY12-38454" fmla="*/ 886387 h 6858000"/>
              <a:gd name="connsiteX13-38455" fmla="*/ 5221281 w 6127024"/>
              <a:gd name="connsiteY13-38456" fmla="*/ 920873 h 6858000"/>
              <a:gd name="connsiteX14-38457" fmla="*/ 5201018 w 6127024"/>
              <a:gd name="connsiteY14-38458" fmla="*/ 1095027 h 6858000"/>
              <a:gd name="connsiteX15-38459" fmla="*/ 5189234 w 6127024"/>
              <a:gd name="connsiteY15-38460" fmla="*/ 1193495 h 6858000"/>
              <a:gd name="connsiteX16-38461" fmla="*/ 5202769 w 6127024"/>
              <a:gd name="connsiteY16-38462" fmla="*/ 1269450 h 6858000"/>
              <a:gd name="connsiteX17-38463" fmla="*/ 5225968 w 6127024"/>
              <a:gd name="connsiteY17-38464" fmla="*/ 1357994 h 6858000"/>
              <a:gd name="connsiteX18-38465" fmla="*/ 5233819 w 6127024"/>
              <a:gd name="connsiteY18-38466" fmla="*/ 1380922 h 6858000"/>
              <a:gd name="connsiteX19-38467" fmla="*/ 5237226 w 6127024"/>
              <a:gd name="connsiteY19-38468" fmla="*/ 1441327 h 6858000"/>
              <a:gd name="connsiteX20-38469" fmla="*/ 5255653 w 6127024"/>
              <a:gd name="connsiteY20-38470" fmla="*/ 1524712 h 6858000"/>
              <a:gd name="connsiteX21-38471" fmla="*/ 5263491 w 6127024"/>
              <a:gd name="connsiteY21-38472" fmla="*/ 1642938 h 6858000"/>
              <a:gd name="connsiteX22-38473" fmla="*/ 5256552 w 6127024"/>
              <a:gd name="connsiteY22-38474" fmla="*/ 1672509 h 6858000"/>
              <a:gd name="connsiteX23-38475" fmla="*/ 5266931 w 6127024"/>
              <a:gd name="connsiteY23-38476" fmla="*/ 1866147 h 6858000"/>
              <a:gd name="connsiteX24-38477" fmla="*/ 5255696 w 6127024"/>
              <a:gd name="connsiteY24-38478" fmla="*/ 1953770 h 6858000"/>
              <a:gd name="connsiteX25-38479" fmla="*/ 5252592 w 6127024"/>
              <a:gd name="connsiteY25-38480" fmla="*/ 2092210 h 6858000"/>
              <a:gd name="connsiteX26-38481" fmla="*/ 5250104 w 6127024"/>
              <a:gd name="connsiteY26-38482" fmla="*/ 2249166 h 6858000"/>
              <a:gd name="connsiteX27-38483" fmla="*/ 5251214 w 6127024"/>
              <a:gd name="connsiteY27-38484" fmla="*/ 2250944 h 6858000"/>
              <a:gd name="connsiteX28-38485" fmla="*/ 5250644 w 6127024"/>
              <a:gd name="connsiteY28-38486" fmla="*/ 2266619 h 6858000"/>
              <a:gd name="connsiteX29-38487" fmla="*/ 5293877 w 6127024"/>
              <a:gd name="connsiteY29-38488" fmla="*/ 2368649 h 6858000"/>
              <a:gd name="connsiteX30-38489" fmla="*/ 5311338 w 6127024"/>
              <a:gd name="connsiteY30-38490" fmla="*/ 2404034 h 6858000"/>
              <a:gd name="connsiteX31-38491" fmla="*/ 5338366 w 6127024"/>
              <a:gd name="connsiteY31-38492" fmla="*/ 2465052 h 6858000"/>
              <a:gd name="connsiteX32-38493" fmla="*/ 5371263 w 6127024"/>
              <a:gd name="connsiteY32-38494" fmla="*/ 2586413 h 6858000"/>
              <a:gd name="connsiteX33-38495" fmla="*/ 5407503 w 6127024"/>
              <a:gd name="connsiteY33-38496" fmla="*/ 2786290 h 6858000"/>
              <a:gd name="connsiteX34-38497" fmla="*/ 5407356 w 6127024"/>
              <a:gd name="connsiteY34-38498" fmla="*/ 2787545 h 6858000"/>
              <a:gd name="connsiteX35-38499" fmla="*/ 5457023 w 6127024"/>
              <a:gd name="connsiteY35-38500" fmla="*/ 2858292 h 6858000"/>
              <a:gd name="connsiteX36-38501" fmla="*/ 5479298 w 6127024"/>
              <a:gd name="connsiteY36-38502" fmla="*/ 2947791 h 6858000"/>
              <a:gd name="connsiteX37-38503" fmla="*/ 5481770 w 6127024"/>
              <a:gd name="connsiteY37-38504" fmla="*/ 2951352 h 6858000"/>
              <a:gd name="connsiteX38-38505" fmla="*/ 5482415 w 6127024"/>
              <a:gd name="connsiteY38-38506" fmla="*/ 3004079 h 6858000"/>
              <a:gd name="connsiteX39-38507" fmla="*/ 5503944 w 6127024"/>
              <a:gd name="connsiteY39-38508" fmla="*/ 3123335 h 6858000"/>
              <a:gd name="connsiteX40-38509" fmla="*/ 5516007 w 6127024"/>
              <a:gd name="connsiteY40-38510" fmla="*/ 3258473 h 6858000"/>
              <a:gd name="connsiteX41-38511" fmla="*/ 5589758 w 6127024"/>
              <a:gd name="connsiteY41-38512" fmla="*/ 3453699 h 6858000"/>
              <a:gd name="connsiteX42-38513" fmla="*/ 5596144 w 6127024"/>
              <a:gd name="connsiteY42-38514" fmla="*/ 3534624 h 6858000"/>
              <a:gd name="connsiteX43-38515" fmla="*/ 5597750 w 6127024"/>
              <a:gd name="connsiteY43-38516" fmla="*/ 3534129 h 6858000"/>
              <a:gd name="connsiteX44-38517" fmla="*/ 5599700 w 6127024"/>
              <a:gd name="connsiteY44-38518" fmla="*/ 3547221 h 6858000"/>
              <a:gd name="connsiteX45-38519" fmla="*/ 5618377 w 6127024"/>
              <a:gd name="connsiteY45-38520" fmla="*/ 3588431 h 6858000"/>
              <a:gd name="connsiteX46-38521" fmla="*/ 5612155 w 6127024"/>
              <a:gd name="connsiteY46-38522" fmla="*/ 3589869 h 6858000"/>
              <a:gd name="connsiteX47-38523" fmla="*/ 5620843 w 6127024"/>
              <a:gd name="connsiteY47-38524" fmla="*/ 3606745 h 6858000"/>
              <a:gd name="connsiteX48-38525" fmla="*/ 5655472 w 6127024"/>
              <a:gd name="connsiteY48-38526" fmla="*/ 3678877 h 6858000"/>
              <a:gd name="connsiteX49-38527" fmla="*/ 5683015 w 6127024"/>
              <a:gd name="connsiteY49-38528" fmla="*/ 3762025 h 6858000"/>
              <a:gd name="connsiteX50-38529" fmla="*/ 5696643 w 6127024"/>
              <a:gd name="connsiteY50-38530" fmla="*/ 3773888 h 6858000"/>
              <a:gd name="connsiteX51-38531" fmla="*/ 5768491 w 6127024"/>
              <a:gd name="connsiteY51-38532" fmla="*/ 3914399 h 6858000"/>
              <a:gd name="connsiteX52-38533" fmla="*/ 5793123 w 6127024"/>
              <a:gd name="connsiteY52-38534" fmla="*/ 3969952 h 6858000"/>
              <a:gd name="connsiteX53-38535" fmla="*/ 5808321 w 6127024"/>
              <a:gd name="connsiteY53-38536" fmla="*/ 3988153 h 6858000"/>
              <a:gd name="connsiteX54-38537" fmla="*/ 5825621 w 6127024"/>
              <a:gd name="connsiteY54-38538" fmla="*/ 4015525 h 6858000"/>
              <a:gd name="connsiteX55-38539" fmla="*/ 5860672 w 6127024"/>
              <a:gd name="connsiteY55-38540" fmla="*/ 4061579 h 6858000"/>
              <a:gd name="connsiteX56-38541" fmla="*/ 5872173 w 6127024"/>
              <a:gd name="connsiteY56-38542" fmla="*/ 4088497 h 6858000"/>
              <a:gd name="connsiteX57-38543" fmla="*/ 5894095 w 6127024"/>
              <a:gd name="connsiteY57-38544" fmla="*/ 4128857 h 6858000"/>
              <a:gd name="connsiteX58-38545" fmla="*/ 5903513 w 6127024"/>
              <a:gd name="connsiteY58-38546" fmla="*/ 4187661 h 6858000"/>
              <a:gd name="connsiteX59-38547" fmla="*/ 5917114 w 6127024"/>
              <a:gd name="connsiteY59-38548" fmla="*/ 4213096 h 6858000"/>
              <a:gd name="connsiteX60-38549" fmla="*/ 5924233 w 6127024"/>
              <a:gd name="connsiteY60-38550" fmla="*/ 4242060 h 6858000"/>
              <a:gd name="connsiteX61-38551" fmla="*/ 5928910 w 6127024"/>
              <a:gd name="connsiteY61-38552" fmla="*/ 4300973 h 6858000"/>
              <a:gd name="connsiteX62-38553" fmla="*/ 5939320 w 6127024"/>
              <a:gd name="connsiteY62-38554" fmla="*/ 4340435 h 6858000"/>
              <a:gd name="connsiteX63-38555" fmla="*/ 5946705 w 6127024"/>
              <a:gd name="connsiteY63-38556" fmla="*/ 4428051 h 6858000"/>
              <a:gd name="connsiteX64-38557" fmla="*/ 5949261 w 6127024"/>
              <a:gd name="connsiteY64-38558" fmla="*/ 4449185 h 6858000"/>
              <a:gd name="connsiteX65-38559" fmla="*/ 5968960 w 6127024"/>
              <a:gd name="connsiteY65-38560" fmla="*/ 4482655 h 6858000"/>
              <a:gd name="connsiteX66-38561" fmla="*/ 5980106 w 6127024"/>
              <a:gd name="connsiteY66-38562" fmla="*/ 4585087 h 6858000"/>
              <a:gd name="connsiteX67-38563" fmla="*/ 5998138 w 6127024"/>
              <a:gd name="connsiteY67-38564" fmla="*/ 4697518 h 6858000"/>
              <a:gd name="connsiteX68-38565" fmla="*/ 6007819 w 6127024"/>
              <a:gd name="connsiteY68-38566" fmla="*/ 4858148 h 6858000"/>
              <a:gd name="connsiteX69-38567" fmla="*/ 6007749 w 6127024"/>
              <a:gd name="connsiteY69-38568" fmla="*/ 4964715 h 6858000"/>
              <a:gd name="connsiteX70-38569" fmla="*/ 6005269 w 6127024"/>
              <a:gd name="connsiteY70-38570" fmla="*/ 5150567 h 6858000"/>
              <a:gd name="connsiteX71-38571" fmla="*/ 6001127 w 6127024"/>
              <a:gd name="connsiteY71-38572" fmla="*/ 5164609 h 6858000"/>
              <a:gd name="connsiteX72-38573" fmla="*/ 5998514 w 6127024"/>
              <a:gd name="connsiteY72-38574" fmla="*/ 5189673 h 6858000"/>
              <a:gd name="connsiteX73-38575" fmla="*/ 6018409 w 6127024"/>
              <a:gd name="connsiteY73-38576" fmla="*/ 5227157 h 6858000"/>
              <a:gd name="connsiteX74-38577" fmla="*/ 6036748 w 6127024"/>
              <a:gd name="connsiteY74-38578" fmla="*/ 5322752 h 6858000"/>
              <a:gd name="connsiteX75-38579" fmla="*/ 6036943 w 6127024"/>
              <a:gd name="connsiteY75-38580" fmla="*/ 5329480 h 6858000"/>
              <a:gd name="connsiteX76-38581" fmla="*/ 6037677 w 6127024"/>
              <a:gd name="connsiteY76-38582" fmla="*/ 5354807 h 6858000"/>
              <a:gd name="connsiteX77-38583" fmla="*/ 6039728 w 6127024"/>
              <a:gd name="connsiteY77-38584" fmla="*/ 5359416 h 6858000"/>
              <a:gd name="connsiteX78-38585" fmla="*/ 6053435 w 6127024"/>
              <a:gd name="connsiteY78-38586" fmla="*/ 5387547 h 6858000"/>
              <a:gd name="connsiteX79-38587" fmla="*/ 6065933 w 6127024"/>
              <a:gd name="connsiteY79-38588" fmla="*/ 5443002 h 6858000"/>
              <a:gd name="connsiteX80-38589" fmla="*/ 6068640 w 6127024"/>
              <a:gd name="connsiteY80-38590" fmla="*/ 5474503 h 6858000"/>
              <a:gd name="connsiteX81-38591" fmla="*/ 6080922 w 6127024"/>
              <a:gd name="connsiteY81-38592" fmla="*/ 5561070 h 6858000"/>
              <a:gd name="connsiteX82-38593" fmla="*/ 6096949 w 6127024"/>
              <a:gd name="connsiteY82-38594" fmla="*/ 5648179 h 6858000"/>
              <a:gd name="connsiteX83-38595" fmla="*/ 6121353 w 6127024"/>
              <a:gd name="connsiteY83-38596" fmla="*/ 5721725 h 6858000"/>
              <a:gd name="connsiteX84-38597" fmla="*/ 6109884 w 6127024"/>
              <a:gd name="connsiteY84-38598" fmla="*/ 5721959 h 6858000"/>
              <a:gd name="connsiteX85-38599" fmla="*/ 6127024 w 6127024"/>
              <a:gd name="connsiteY85-38600" fmla="*/ 5786902 h 6858000"/>
              <a:gd name="connsiteX86-38601" fmla="*/ 6115796 w 6127024"/>
              <a:gd name="connsiteY86-38602" fmla="*/ 5862844 h 6858000"/>
              <a:gd name="connsiteX87-38603" fmla="*/ 6102493 w 6127024"/>
              <a:gd name="connsiteY87-38604" fmla="*/ 5928602 h 6858000"/>
              <a:gd name="connsiteX88-38605" fmla="*/ 6056863 w 6127024"/>
              <a:gd name="connsiteY88-38606" fmla="*/ 6000643 h 6858000"/>
              <a:gd name="connsiteX89-38607" fmla="*/ 6045436 w 6127024"/>
              <a:gd name="connsiteY89-38608" fmla="*/ 6124480 h 6858000"/>
              <a:gd name="connsiteX90-38609" fmla="*/ 6030489 w 6127024"/>
              <a:gd name="connsiteY90-38610" fmla="*/ 6317666 h 6858000"/>
              <a:gd name="connsiteX91-38611" fmla="*/ 6007492 w 6127024"/>
              <a:gd name="connsiteY91-38612" fmla="*/ 6440818 h 6858000"/>
              <a:gd name="connsiteX92-38613" fmla="*/ 6009467 w 6127024"/>
              <a:gd name="connsiteY92-38614" fmla="*/ 6487076 h 6858000"/>
              <a:gd name="connsiteX93-38615" fmla="*/ 5995064 w 6127024"/>
              <a:gd name="connsiteY93-38616" fmla="*/ 6540791 h 6858000"/>
              <a:gd name="connsiteX94-38617" fmla="*/ 6004510 w 6127024"/>
              <a:gd name="connsiteY94-38618" fmla="*/ 6599256 h 6858000"/>
              <a:gd name="connsiteX95-38619" fmla="*/ 5986207 w 6127024"/>
              <a:gd name="connsiteY95-38620" fmla="*/ 6695855 h 6858000"/>
              <a:gd name="connsiteX96-38621" fmla="*/ 5979428 w 6127024"/>
              <a:gd name="connsiteY96-38622" fmla="*/ 6754678 h 6858000"/>
              <a:gd name="connsiteX97-38623" fmla="*/ 5983398 w 6127024"/>
              <a:gd name="connsiteY97-38624" fmla="*/ 6778641 h 6858000"/>
              <a:gd name="connsiteX98-38625" fmla="*/ 5984543 w 6127024"/>
              <a:gd name="connsiteY98-38626" fmla="*/ 6811016 h 6858000"/>
              <a:gd name="connsiteX99-38627" fmla="*/ 5979671 w 6127024"/>
              <a:gd name="connsiteY99-38628" fmla="*/ 6858000 h 6858000"/>
              <a:gd name="connsiteX100-38629" fmla="*/ 0 w 6127024"/>
              <a:gd name="connsiteY100-38630" fmla="*/ 6858000 h 6858000"/>
              <a:gd name="connsiteX101-38631" fmla="*/ 0 w 6127024"/>
              <a:gd name="connsiteY101-38632" fmla="*/ 0 h 6858000"/>
              <a:gd name="connsiteX0-38633" fmla="*/ 0 w 6127024"/>
              <a:gd name="connsiteY0-38634" fmla="*/ 0 h 6858000"/>
              <a:gd name="connsiteX1-38635" fmla="*/ 4965888 w 6127024"/>
              <a:gd name="connsiteY1-38636" fmla="*/ 0 h 6858000"/>
              <a:gd name="connsiteX2-38637" fmla="*/ 4967767 w 6127024"/>
              <a:gd name="connsiteY2-38638" fmla="*/ 7930 h 6858000"/>
              <a:gd name="connsiteX3-38639" fmla="*/ 4979444 w 6127024"/>
              <a:gd name="connsiteY3-38640" fmla="*/ 43921 h 6858000"/>
              <a:gd name="connsiteX4-38641" fmla="*/ 5021173 w 6127024"/>
              <a:gd name="connsiteY4-38642" fmla="*/ 123738 h 6858000"/>
              <a:gd name="connsiteX5-38643" fmla="*/ 5075458 w 6127024"/>
              <a:gd name="connsiteY5-38644" fmla="*/ 264355 h 6858000"/>
              <a:gd name="connsiteX6-38645" fmla="*/ 5081175 w 6127024"/>
              <a:gd name="connsiteY6-38646" fmla="*/ 277448 h 6858000"/>
              <a:gd name="connsiteX7-38647" fmla="*/ 5097011 w 6127024"/>
              <a:gd name="connsiteY7-38648" fmla="*/ 355616 h 6858000"/>
              <a:gd name="connsiteX8-38649" fmla="*/ 5153000 w 6127024"/>
              <a:gd name="connsiteY8-38650" fmla="*/ 507134 h 6858000"/>
              <a:gd name="connsiteX9-38651" fmla="*/ 5171282 w 6127024"/>
              <a:gd name="connsiteY9-38652" fmla="*/ 602071 h 6858000"/>
              <a:gd name="connsiteX10-38653" fmla="*/ 5176196 w 6127024"/>
              <a:gd name="connsiteY10-38654" fmla="*/ 636822 h 6858000"/>
              <a:gd name="connsiteX11-38655" fmla="*/ 5189051 w 6127024"/>
              <a:gd name="connsiteY11-38656" fmla="*/ 782518 h 6858000"/>
              <a:gd name="connsiteX12-38657" fmla="*/ 5218707 w 6127024"/>
              <a:gd name="connsiteY12-38658" fmla="*/ 886387 h 6858000"/>
              <a:gd name="connsiteX13-38659" fmla="*/ 5221281 w 6127024"/>
              <a:gd name="connsiteY13-38660" fmla="*/ 920873 h 6858000"/>
              <a:gd name="connsiteX14-38661" fmla="*/ 5201018 w 6127024"/>
              <a:gd name="connsiteY14-38662" fmla="*/ 1095027 h 6858000"/>
              <a:gd name="connsiteX15-38663" fmla="*/ 5189234 w 6127024"/>
              <a:gd name="connsiteY15-38664" fmla="*/ 1217308 h 6858000"/>
              <a:gd name="connsiteX16-38665" fmla="*/ 5202769 w 6127024"/>
              <a:gd name="connsiteY16-38666" fmla="*/ 1269450 h 6858000"/>
              <a:gd name="connsiteX17-38667" fmla="*/ 5225968 w 6127024"/>
              <a:gd name="connsiteY17-38668" fmla="*/ 1357994 h 6858000"/>
              <a:gd name="connsiteX18-38669" fmla="*/ 5233819 w 6127024"/>
              <a:gd name="connsiteY18-38670" fmla="*/ 1380922 h 6858000"/>
              <a:gd name="connsiteX19-38671" fmla="*/ 5237226 w 6127024"/>
              <a:gd name="connsiteY19-38672" fmla="*/ 1441327 h 6858000"/>
              <a:gd name="connsiteX20-38673" fmla="*/ 5255653 w 6127024"/>
              <a:gd name="connsiteY20-38674" fmla="*/ 1524712 h 6858000"/>
              <a:gd name="connsiteX21-38675" fmla="*/ 5263491 w 6127024"/>
              <a:gd name="connsiteY21-38676" fmla="*/ 1642938 h 6858000"/>
              <a:gd name="connsiteX22-38677" fmla="*/ 5256552 w 6127024"/>
              <a:gd name="connsiteY22-38678" fmla="*/ 1672509 h 6858000"/>
              <a:gd name="connsiteX23-38679" fmla="*/ 5266931 w 6127024"/>
              <a:gd name="connsiteY23-38680" fmla="*/ 1866147 h 6858000"/>
              <a:gd name="connsiteX24-38681" fmla="*/ 5255696 w 6127024"/>
              <a:gd name="connsiteY24-38682" fmla="*/ 1953770 h 6858000"/>
              <a:gd name="connsiteX25-38683" fmla="*/ 5252592 w 6127024"/>
              <a:gd name="connsiteY25-38684" fmla="*/ 2092210 h 6858000"/>
              <a:gd name="connsiteX26-38685" fmla="*/ 5250104 w 6127024"/>
              <a:gd name="connsiteY26-38686" fmla="*/ 2249166 h 6858000"/>
              <a:gd name="connsiteX27-38687" fmla="*/ 5251214 w 6127024"/>
              <a:gd name="connsiteY27-38688" fmla="*/ 2250944 h 6858000"/>
              <a:gd name="connsiteX28-38689" fmla="*/ 5250644 w 6127024"/>
              <a:gd name="connsiteY28-38690" fmla="*/ 2266619 h 6858000"/>
              <a:gd name="connsiteX29-38691" fmla="*/ 5293877 w 6127024"/>
              <a:gd name="connsiteY29-38692" fmla="*/ 2368649 h 6858000"/>
              <a:gd name="connsiteX30-38693" fmla="*/ 5311338 w 6127024"/>
              <a:gd name="connsiteY30-38694" fmla="*/ 2404034 h 6858000"/>
              <a:gd name="connsiteX31-38695" fmla="*/ 5338366 w 6127024"/>
              <a:gd name="connsiteY31-38696" fmla="*/ 2465052 h 6858000"/>
              <a:gd name="connsiteX32-38697" fmla="*/ 5371263 w 6127024"/>
              <a:gd name="connsiteY32-38698" fmla="*/ 2586413 h 6858000"/>
              <a:gd name="connsiteX33-38699" fmla="*/ 5407503 w 6127024"/>
              <a:gd name="connsiteY33-38700" fmla="*/ 2786290 h 6858000"/>
              <a:gd name="connsiteX34-38701" fmla="*/ 5407356 w 6127024"/>
              <a:gd name="connsiteY34-38702" fmla="*/ 2787545 h 6858000"/>
              <a:gd name="connsiteX35-38703" fmla="*/ 5457023 w 6127024"/>
              <a:gd name="connsiteY35-38704" fmla="*/ 2858292 h 6858000"/>
              <a:gd name="connsiteX36-38705" fmla="*/ 5479298 w 6127024"/>
              <a:gd name="connsiteY36-38706" fmla="*/ 2947791 h 6858000"/>
              <a:gd name="connsiteX37-38707" fmla="*/ 5481770 w 6127024"/>
              <a:gd name="connsiteY37-38708" fmla="*/ 2951352 h 6858000"/>
              <a:gd name="connsiteX38-38709" fmla="*/ 5482415 w 6127024"/>
              <a:gd name="connsiteY38-38710" fmla="*/ 3004079 h 6858000"/>
              <a:gd name="connsiteX39-38711" fmla="*/ 5503944 w 6127024"/>
              <a:gd name="connsiteY39-38712" fmla="*/ 3123335 h 6858000"/>
              <a:gd name="connsiteX40-38713" fmla="*/ 5516007 w 6127024"/>
              <a:gd name="connsiteY40-38714" fmla="*/ 3258473 h 6858000"/>
              <a:gd name="connsiteX41-38715" fmla="*/ 5589758 w 6127024"/>
              <a:gd name="connsiteY41-38716" fmla="*/ 3453699 h 6858000"/>
              <a:gd name="connsiteX42-38717" fmla="*/ 5596144 w 6127024"/>
              <a:gd name="connsiteY42-38718" fmla="*/ 3534624 h 6858000"/>
              <a:gd name="connsiteX43-38719" fmla="*/ 5597750 w 6127024"/>
              <a:gd name="connsiteY43-38720" fmla="*/ 3534129 h 6858000"/>
              <a:gd name="connsiteX44-38721" fmla="*/ 5599700 w 6127024"/>
              <a:gd name="connsiteY44-38722" fmla="*/ 3547221 h 6858000"/>
              <a:gd name="connsiteX45-38723" fmla="*/ 5618377 w 6127024"/>
              <a:gd name="connsiteY45-38724" fmla="*/ 3588431 h 6858000"/>
              <a:gd name="connsiteX46-38725" fmla="*/ 5612155 w 6127024"/>
              <a:gd name="connsiteY46-38726" fmla="*/ 3589869 h 6858000"/>
              <a:gd name="connsiteX47-38727" fmla="*/ 5620843 w 6127024"/>
              <a:gd name="connsiteY47-38728" fmla="*/ 3606745 h 6858000"/>
              <a:gd name="connsiteX48-38729" fmla="*/ 5655472 w 6127024"/>
              <a:gd name="connsiteY48-38730" fmla="*/ 3678877 h 6858000"/>
              <a:gd name="connsiteX49-38731" fmla="*/ 5683015 w 6127024"/>
              <a:gd name="connsiteY49-38732" fmla="*/ 3762025 h 6858000"/>
              <a:gd name="connsiteX50-38733" fmla="*/ 5696643 w 6127024"/>
              <a:gd name="connsiteY50-38734" fmla="*/ 3773888 h 6858000"/>
              <a:gd name="connsiteX51-38735" fmla="*/ 5768491 w 6127024"/>
              <a:gd name="connsiteY51-38736" fmla="*/ 3914399 h 6858000"/>
              <a:gd name="connsiteX52-38737" fmla="*/ 5793123 w 6127024"/>
              <a:gd name="connsiteY52-38738" fmla="*/ 3969952 h 6858000"/>
              <a:gd name="connsiteX53-38739" fmla="*/ 5808321 w 6127024"/>
              <a:gd name="connsiteY53-38740" fmla="*/ 3988153 h 6858000"/>
              <a:gd name="connsiteX54-38741" fmla="*/ 5825621 w 6127024"/>
              <a:gd name="connsiteY54-38742" fmla="*/ 4015525 h 6858000"/>
              <a:gd name="connsiteX55-38743" fmla="*/ 5860672 w 6127024"/>
              <a:gd name="connsiteY55-38744" fmla="*/ 4061579 h 6858000"/>
              <a:gd name="connsiteX56-38745" fmla="*/ 5872173 w 6127024"/>
              <a:gd name="connsiteY56-38746" fmla="*/ 4088497 h 6858000"/>
              <a:gd name="connsiteX57-38747" fmla="*/ 5894095 w 6127024"/>
              <a:gd name="connsiteY57-38748" fmla="*/ 4128857 h 6858000"/>
              <a:gd name="connsiteX58-38749" fmla="*/ 5903513 w 6127024"/>
              <a:gd name="connsiteY58-38750" fmla="*/ 4187661 h 6858000"/>
              <a:gd name="connsiteX59-38751" fmla="*/ 5917114 w 6127024"/>
              <a:gd name="connsiteY59-38752" fmla="*/ 4213096 h 6858000"/>
              <a:gd name="connsiteX60-38753" fmla="*/ 5924233 w 6127024"/>
              <a:gd name="connsiteY60-38754" fmla="*/ 4242060 h 6858000"/>
              <a:gd name="connsiteX61-38755" fmla="*/ 5928910 w 6127024"/>
              <a:gd name="connsiteY61-38756" fmla="*/ 4300973 h 6858000"/>
              <a:gd name="connsiteX62-38757" fmla="*/ 5939320 w 6127024"/>
              <a:gd name="connsiteY62-38758" fmla="*/ 4340435 h 6858000"/>
              <a:gd name="connsiteX63-38759" fmla="*/ 5946705 w 6127024"/>
              <a:gd name="connsiteY63-38760" fmla="*/ 4428051 h 6858000"/>
              <a:gd name="connsiteX64-38761" fmla="*/ 5949261 w 6127024"/>
              <a:gd name="connsiteY64-38762" fmla="*/ 4449185 h 6858000"/>
              <a:gd name="connsiteX65-38763" fmla="*/ 5968960 w 6127024"/>
              <a:gd name="connsiteY65-38764" fmla="*/ 4482655 h 6858000"/>
              <a:gd name="connsiteX66-38765" fmla="*/ 5980106 w 6127024"/>
              <a:gd name="connsiteY66-38766" fmla="*/ 4585087 h 6858000"/>
              <a:gd name="connsiteX67-38767" fmla="*/ 5998138 w 6127024"/>
              <a:gd name="connsiteY67-38768" fmla="*/ 4697518 h 6858000"/>
              <a:gd name="connsiteX68-38769" fmla="*/ 6007819 w 6127024"/>
              <a:gd name="connsiteY68-38770" fmla="*/ 4858148 h 6858000"/>
              <a:gd name="connsiteX69-38771" fmla="*/ 6007749 w 6127024"/>
              <a:gd name="connsiteY69-38772" fmla="*/ 4964715 h 6858000"/>
              <a:gd name="connsiteX70-38773" fmla="*/ 6005269 w 6127024"/>
              <a:gd name="connsiteY70-38774" fmla="*/ 5150567 h 6858000"/>
              <a:gd name="connsiteX71-38775" fmla="*/ 6001127 w 6127024"/>
              <a:gd name="connsiteY71-38776" fmla="*/ 5164609 h 6858000"/>
              <a:gd name="connsiteX72-38777" fmla="*/ 5998514 w 6127024"/>
              <a:gd name="connsiteY72-38778" fmla="*/ 5189673 h 6858000"/>
              <a:gd name="connsiteX73-38779" fmla="*/ 6018409 w 6127024"/>
              <a:gd name="connsiteY73-38780" fmla="*/ 5227157 h 6858000"/>
              <a:gd name="connsiteX74-38781" fmla="*/ 6036748 w 6127024"/>
              <a:gd name="connsiteY74-38782" fmla="*/ 5322752 h 6858000"/>
              <a:gd name="connsiteX75-38783" fmla="*/ 6036943 w 6127024"/>
              <a:gd name="connsiteY75-38784" fmla="*/ 5329480 h 6858000"/>
              <a:gd name="connsiteX76-38785" fmla="*/ 6037677 w 6127024"/>
              <a:gd name="connsiteY76-38786" fmla="*/ 5354807 h 6858000"/>
              <a:gd name="connsiteX77-38787" fmla="*/ 6039728 w 6127024"/>
              <a:gd name="connsiteY77-38788" fmla="*/ 5359416 h 6858000"/>
              <a:gd name="connsiteX78-38789" fmla="*/ 6053435 w 6127024"/>
              <a:gd name="connsiteY78-38790" fmla="*/ 5387547 h 6858000"/>
              <a:gd name="connsiteX79-38791" fmla="*/ 6065933 w 6127024"/>
              <a:gd name="connsiteY79-38792" fmla="*/ 5443002 h 6858000"/>
              <a:gd name="connsiteX80-38793" fmla="*/ 6068640 w 6127024"/>
              <a:gd name="connsiteY80-38794" fmla="*/ 5474503 h 6858000"/>
              <a:gd name="connsiteX81-38795" fmla="*/ 6080922 w 6127024"/>
              <a:gd name="connsiteY81-38796" fmla="*/ 5561070 h 6858000"/>
              <a:gd name="connsiteX82-38797" fmla="*/ 6096949 w 6127024"/>
              <a:gd name="connsiteY82-38798" fmla="*/ 5648179 h 6858000"/>
              <a:gd name="connsiteX83-38799" fmla="*/ 6121353 w 6127024"/>
              <a:gd name="connsiteY83-38800" fmla="*/ 5721725 h 6858000"/>
              <a:gd name="connsiteX84-38801" fmla="*/ 6109884 w 6127024"/>
              <a:gd name="connsiteY84-38802" fmla="*/ 5721959 h 6858000"/>
              <a:gd name="connsiteX85-38803" fmla="*/ 6127024 w 6127024"/>
              <a:gd name="connsiteY85-38804" fmla="*/ 5786902 h 6858000"/>
              <a:gd name="connsiteX86-38805" fmla="*/ 6115796 w 6127024"/>
              <a:gd name="connsiteY86-38806" fmla="*/ 5862844 h 6858000"/>
              <a:gd name="connsiteX87-38807" fmla="*/ 6102493 w 6127024"/>
              <a:gd name="connsiteY87-38808" fmla="*/ 5928602 h 6858000"/>
              <a:gd name="connsiteX88-38809" fmla="*/ 6056863 w 6127024"/>
              <a:gd name="connsiteY88-38810" fmla="*/ 6000643 h 6858000"/>
              <a:gd name="connsiteX89-38811" fmla="*/ 6045436 w 6127024"/>
              <a:gd name="connsiteY89-38812" fmla="*/ 6124480 h 6858000"/>
              <a:gd name="connsiteX90-38813" fmla="*/ 6030489 w 6127024"/>
              <a:gd name="connsiteY90-38814" fmla="*/ 6317666 h 6858000"/>
              <a:gd name="connsiteX91-38815" fmla="*/ 6007492 w 6127024"/>
              <a:gd name="connsiteY91-38816" fmla="*/ 6440818 h 6858000"/>
              <a:gd name="connsiteX92-38817" fmla="*/ 6009467 w 6127024"/>
              <a:gd name="connsiteY92-38818" fmla="*/ 6487076 h 6858000"/>
              <a:gd name="connsiteX93-38819" fmla="*/ 5995064 w 6127024"/>
              <a:gd name="connsiteY93-38820" fmla="*/ 6540791 h 6858000"/>
              <a:gd name="connsiteX94-38821" fmla="*/ 6004510 w 6127024"/>
              <a:gd name="connsiteY94-38822" fmla="*/ 6599256 h 6858000"/>
              <a:gd name="connsiteX95-38823" fmla="*/ 5986207 w 6127024"/>
              <a:gd name="connsiteY95-38824" fmla="*/ 6695855 h 6858000"/>
              <a:gd name="connsiteX96-38825" fmla="*/ 5979428 w 6127024"/>
              <a:gd name="connsiteY96-38826" fmla="*/ 6754678 h 6858000"/>
              <a:gd name="connsiteX97-38827" fmla="*/ 5983398 w 6127024"/>
              <a:gd name="connsiteY97-38828" fmla="*/ 6778641 h 6858000"/>
              <a:gd name="connsiteX98-38829" fmla="*/ 5984543 w 6127024"/>
              <a:gd name="connsiteY98-38830" fmla="*/ 6811016 h 6858000"/>
              <a:gd name="connsiteX99-38831" fmla="*/ 5979671 w 6127024"/>
              <a:gd name="connsiteY99-38832" fmla="*/ 6858000 h 6858000"/>
              <a:gd name="connsiteX100-38833" fmla="*/ 0 w 6127024"/>
              <a:gd name="connsiteY100-38834" fmla="*/ 6858000 h 6858000"/>
              <a:gd name="connsiteX101-38835" fmla="*/ 0 w 6127024"/>
              <a:gd name="connsiteY101-38836" fmla="*/ 0 h 6858000"/>
              <a:gd name="connsiteX0-38837" fmla="*/ 0 w 6127024"/>
              <a:gd name="connsiteY0-38838" fmla="*/ 0 h 6858000"/>
              <a:gd name="connsiteX1-38839" fmla="*/ 4965888 w 6127024"/>
              <a:gd name="connsiteY1-38840" fmla="*/ 0 h 6858000"/>
              <a:gd name="connsiteX2-38841" fmla="*/ 4967767 w 6127024"/>
              <a:gd name="connsiteY2-38842" fmla="*/ 7930 h 6858000"/>
              <a:gd name="connsiteX3-38843" fmla="*/ 4979444 w 6127024"/>
              <a:gd name="connsiteY3-38844" fmla="*/ 43921 h 6858000"/>
              <a:gd name="connsiteX4-38845" fmla="*/ 5021173 w 6127024"/>
              <a:gd name="connsiteY4-38846" fmla="*/ 123738 h 6858000"/>
              <a:gd name="connsiteX5-38847" fmla="*/ 5075458 w 6127024"/>
              <a:gd name="connsiteY5-38848" fmla="*/ 264355 h 6858000"/>
              <a:gd name="connsiteX6-38849" fmla="*/ 5081175 w 6127024"/>
              <a:gd name="connsiteY6-38850" fmla="*/ 277448 h 6858000"/>
              <a:gd name="connsiteX7-38851" fmla="*/ 5097011 w 6127024"/>
              <a:gd name="connsiteY7-38852" fmla="*/ 355616 h 6858000"/>
              <a:gd name="connsiteX8-38853" fmla="*/ 5153000 w 6127024"/>
              <a:gd name="connsiteY8-38854" fmla="*/ 507134 h 6858000"/>
              <a:gd name="connsiteX9-38855" fmla="*/ 5171282 w 6127024"/>
              <a:gd name="connsiteY9-38856" fmla="*/ 602071 h 6858000"/>
              <a:gd name="connsiteX10-38857" fmla="*/ 5176196 w 6127024"/>
              <a:gd name="connsiteY10-38858" fmla="*/ 636822 h 6858000"/>
              <a:gd name="connsiteX11-38859" fmla="*/ 5189051 w 6127024"/>
              <a:gd name="connsiteY11-38860" fmla="*/ 782518 h 6858000"/>
              <a:gd name="connsiteX12-38861" fmla="*/ 5218707 w 6127024"/>
              <a:gd name="connsiteY12-38862" fmla="*/ 886387 h 6858000"/>
              <a:gd name="connsiteX13-38863" fmla="*/ 5221281 w 6127024"/>
              <a:gd name="connsiteY13-38864" fmla="*/ 920873 h 6858000"/>
              <a:gd name="connsiteX14-38865" fmla="*/ 5201018 w 6127024"/>
              <a:gd name="connsiteY14-38866" fmla="*/ 1095027 h 6858000"/>
              <a:gd name="connsiteX15-38867" fmla="*/ 5189234 w 6127024"/>
              <a:gd name="connsiteY15-38868" fmla="*/ 1217308 h 6858000"/>
              <a:gd name="connsiteX16-38869" fmla="*/ 5202769 w 6127024"/>
              <a:gd name="connsiteY16-38870" fmla="*/ 1269450 h 6858000"/>
              <a:gd name="connsiteX17-38871" fmla="*/ 5225968 w 6127024"/>
              <a:gd name="connsiteY17-38872" fmla="*/ 1357994 h 6858000"/>
              <a:gd name="connsiteX18-38873" fmla="*/ 5231437 w 6127024"/>
              <a:gd name="connsiteY18-38874" fmla="*/ 1373779 h 6858000"/>
              <a:gd name="connsiteX19-38875" fmla="*/ 5237226 w 6127024"/>
              <a:gd name="connsiteY19-38876" fmla="*/ 1441327 h 6858000"/>
              <a:gd name="connsiteX20-38877" fmla="*/ 5255653 w 6127024"/>
              <a:gd name="connsiteY20-38878" fmla="*/ 1524712 h 6858000"/>
              <a:gd name="connsiteX21-38879" fmla="*/ 5263491 w 6127024"/>
              <a:gd name="connsiteY21-38880" fmla="*/ 1642938 h 6858000"/>
              <a:gd name="connsiteX22-38881" fmla="*/ 5256552 w 6127024"/>
              <a:gd name="connsiteY22-38882" fmla="*/ 1672509 h 6858000"/>
              <a:gd name="connsiteX23-38883" fmla="*/ 5266931 w 6127024"/>
              <a:gd name="connsiteY23-38884" fmla="*/ 1866147 h 6858000"/>
              <a:gd name="connsiteX24-38885" fmla="*/ 5255696 w 6127024"/>
              <a:gd name="connsiteY24-38886" fmla="*/ 1953770 h 6858000"/>
              <a:gd name="connsiteX25-38887" fmla="*/ 5252592 w 6127024"/>
              <a:gd name="connsiteY25-38888" fmla="*/ 2092210 h 6858000"/>
              <a:gd name="connsiteX26-38889" fmla="*/ 5250104 w 6127024"/>
              <a:gd name="connsiteY26-38890" fmla="*/ 2249166 h 6858000"/>
              <a:gd name="connsiteX27-38891" fmla="*/ 5251214 w 6127024"/>
              <a:gd name="connsiteY27-38892" fmla="*/ 2250944 h 6858000"/>
              <a:gd name="connsiteX28-38893" fmla="*/ 5250644 w 6127024"/>
              <a:gd name="connsiteY28-38894" fmla="*/ 2266619 h 6858000"/>
              <a:gd name="connsiteX29-38895" fmla="*/ 5293877 w 6127024"/>
              <a:gd name="connsiteY29-38896" fmla="*/ 2368649 h 6858000"/>
              <a:gd name="connsiteX30-38897" fmla="*/ 5311338 w 6127024"/>
              <a:gd name="connsiteY30-38898" fmla="*/ 2404034 h 6858000"/>
              <a:gd name="connsiteX31-38899" fmla="*/ 5338366 w 6127024"/>
              <a:gd name="connsiteY31-38900" fmla="*/ 2465052 h 6858000"/>
              <a:gd name="connsiteX32-38901" fmla="*/ 5371263 w 6127024"/>
              <a:gd name="connsiteY32-38902" fmla="*/ 2586413 h 6858000"/>
              <a:gd name="connsiteX33-38903" fmla="*/ 5407503 w 6127024"/>
              <a:gd name="connsiteY33-38904" fmla="*/ 2786290 h 6858000"/>
              <a:gd name="connsiteX34-38905" fmla="*/ 5407356 w 6127024"/>
              <a:gd name="connsiteY34-38906" fmla="*/ 2787545 h 6858000"/>
              <a:gd name="connsiteX35-38907" fmla="*/ 5457023 w 6127024"/>
              <a:gd name="connsiteY35-38908" fmla="*/ 2858292 h 6858000"/>
              <a:gd name="connsiteX36-38909" fmla="*/ 5479298 w 6127024"/>
              <a:gd name="connsiteY36-38910" fmla="*/ 2947791 h 6858000"/>
              <a:gd name="connsiteX37-38911" fmla="*/ 5481770 w 6127024"/>
              <a:gd name="connsiteY37-38912" fmla="*/ 2951352 h 6858000"/>
              <a:gd name="connsiteX38-38913" fmla="*/ 5482415 w 6127024"/>
              <a:gd name="connsiteY38-38914" fmla="*/ 3004079 h 6858000"/>
              <a:gd name="connsiteX39-38915" fmla="*/ 5503944 w 6127024"/>
              <a:gd name="connsiteY39-38916" fmla="*/ 3123335 h 6858000"/>
              <a:gd name="connsiteX40-38917" fmla="*/ 5516007 w 6127024"/>
              <a:gd name="connsiteY40-38918" fmla="*/ 3258473 h 6858000"/>
              <a:gd name="connsiteX41-38919" fmla="*/ 5589758 w 6127024"/>
              <a:gd name="connsiteY41-38920" fmla="*/ 3453699 h 6858000"/>
              <a:gd name="connsiteX42-38921" fmla="*/ 5596144 w 6127024"/>
              <a:gd name="connsiteY42-38922" fmla="*/ 3534624 h 6858000"/>
              <a:gd name="connsiteX43-38923" fmla="*/ 5597750 w 6127024"/>
              <a:gd name="connsiteY43-38924" fmla="*/ 3534129 h 6858000"/>
              <a:gd name="connsiteX44-38925" fmla="*/ 5599700 w 6127024"/>
              <a:gd name="connsiteY44-38926" fmla="*/ 3547221 h 6858000"/>
              <a:gd name="connsiteX45-38927" fmla="*/ 5618377 w 6127024"/>
              <a:gd name="connsiteY45-38928" fmla="*/ 3588431 h 6858000"/>
              <a:gd name="connsiteX46-38929" fmla="*/ 5612155 w 6127024"/>
              <a:gd name="connsiteY46-38930" fmla="*/ 3589869 h 6858000"/>
              <a:gd name="connsiteX47-38931" fmla="*/ 5620843 w 6127024"/>
              <a:gd name="connsiteY47-38932" fmla="*/ 3606745 h 6858000"/>
              <a:gd name="connsiteX48-38933" fmla="*/ 5655472 w 6127024"/>
              <a:gd name="connsiteY48-38934" fmla="*/ 3678877 h 6858000"/>
              <a:gd name="connsiteX49-38935" fmla="*/ 5683015 w 6127024"/>
              <a:gd name="connsiteY49-38936" fmla="*/ 3762025 h 6858000"/>
              <a:gd name="connsiteX50-38937" fmla="*/ 5696643 w 6127024"/>
              <a:gd name="connsiteY50-38938" fmla="*/ 3773888 h 6858000"/>
              <a:gd name="connsiteX51-38939" fmla="*/ 5768491 w 6127024"/>
              <a:gd name="connsiteY51-38940" fmla="*/ 3914399 h 6858000"/>
              <a:gd name="connsiteX52-38941" fmla="*/ 5793123 w 6127024"/>
              <a:gd name="connsiteY52-38942" fmla="*/ 3969952 h 6858000"/>
              <a:gd name="connsiteX53-38943" fmla="*/ 5808321 w 6127024"/>
              <a:gd name="connsiteY53-38944" fmla="*/ 3988153 h 6858000"/>
              <a:gd name="connsiteX54-38945" fmla="*/ 5825621 w 6127024"/>
              <a:gd name="connsiteY54-38946" fmla="*/ 4015525 h 6858000"/>
              <a:gd name="connsiteX55-38947" fmla="*/ 5860672 w 6127024"/>
              <a:gd name="connsiteY55-38948" fmla="*/ 4061579 h 6858000"/>
              <a:gd name="connsiteX56-38949" fmla="*/ 5872173 w 6127024"/>
              <a:gd name="connsiteY56-38950" fmla="*/ 4088497 h 6858000"/>
              <a:gd name="connsiteX57-38951" fmla="*/ 5894095 w 6127024"/>
              <a:gd name="connsiteY57-38952" fmla="*/ 4128857 h 6858000"/>
              <a:gd name="connsiteX58-38953" fmla="*/ 5903513 w 6127024"/>
              <a:gd name="connsiteY58-38954" fmla="*/ 4187661 h 6858000"/>
              <a:gd name="connsiteX59-38955" fmla="*/ 5917114 w 6127024"/>
              <a:gd name="connsiteY59-38956" fmla="*/ 4213096 h 6858000"/>
              <a:gd name="connsiteX60-38957" fmla="*/ 5924233 w 6127024"/>
              <a:gd name="connsiteY60-38958" fmla="*/ 4242060 h 6858000"/>
              <a:gd name="connsiteX61-38959" fmla="*/ 5928910 w 6127024"/>
              <a:gd name="connsiteY61-38960" fmla="*/ 4300973 h 6858000"/>
              <a:gd name="connsiteX62-38961" fmla="*/ 5939320 w 6127024"/>
              <a:gd name="connsiteY62-38962" fmla="*/ 4340435 h 6858000"/>
              <a:gd name="connsiteX63-38963" fmla="*/ 5946705 w 6127024"/>
              <a:gd name="connsiteY63-38964" fmla="*/ 4428051 h 6858000"/>
              <a:gd name="connsiteX64-38965" fmla="*/ 5949261 w 6127024"/>
              <a:gd name="connsiteY64-38966" fmla="*/ 4449185 h 6858000"/>
              <a:gd name="connsiteX65-38967" fmla="*/ 5968960 w 6127024"/>
              <a:gd name="connsiteY65-38968" fmla="*/ 4482655 h 6858000"/>
              <a:gd name="connsiteX66-38969" fmla="*/ 5980106 w 6127024"/>
              <a:gd name="connsiteY66-38970" fmla="*/ 4585087 h 6858000"/>
              <a:gd name="connsiteX67-38971" fmla="*/ 5998138 w 6127024"/>
              <a:gd name="connsiteY67-38972" fmla="*/ 4697518 h 6858000"/>
              <a:gd name="connsiteX68-38973" fmla="*/ 6007819 w 6127024"/>
              <a:gd name="connsiteY68-38974" fmla="*/ 4858148 h 6858000"/>
              <a:gd name="connsiteX69-38975" fmla="*/ 6007749 w 6127024"/>
              <a:gd name="connsiteY69-38976" fmla="*/ 4964715 h 6858000"/>
              <a:gd name="connsiteX70-38977" fmla="*/ 6005269 w 6127024"/>
              <a:gd name="connsiteY70-38978" fmla="*/ 5150567 h 6858000"/>
              <a:gd name="connsiteX71-38979" fmla="*/ 6001127 w 6127024"/>
              <a:gd name="connsiteY71-38980" fmla="*/ 5164609 h 6858000"/>
              <a:gd name="connsiteX72-38981" fmla="*/ 5998514 w 6127024"/>
              <a:gd name="connsiteY72-38982" fmla="*/ 5189673 h 6858000"/>
              <a:gd name="connsiteX73-38983" fmla="*/ 6018409 w 6127024"/>
              <a:gd name="connsiteY73-38984" fmla="*/ 5227157 h 6858000"/>
              <a:gd name="connsiteX74-38985" fmla="*/ 6036748 w 6127024"/>
              <a:gd name="connsiteY74-38986" fmla="*/ 5322752 h 6858000"/>
              <a:gd name="connsiteX75-38987" fmla="*/ 6036943 w 6127024"/>
              <a:gd name="connsiteY75-38988" fmla="*/ 5329480 h 6858000"/>
              <a:gd name="connsiteX76-38989" fmla="*/ 6037677 w 6127024"/>
              <a:gd name="connsiteY76-38990" fmla="*/ 5354807 h 6858000"/>
              <a:gd name="connsiteX77-38991" fmla="*/ 6039728 w 6127024"/>
              <a:gd name="connsiteY77-38992" fmla="*/ 5359416 h 6858000"/>
              <a:gd name="connsiteX78-38993" fmla="*/ 6053435 w 6127024"/>
              <a:gd name="connsiteY78-38994" fmla="*/ 5387547 h 6858000"/>
              <a:gd name="connsiteX79-38995" fmla="*/ 6065933 w 6127024"/>
              <a:gd name="connsiteY79-38996" fmla="*/ 5443002 h 6858000"/>
              <a:gd name="connsiteX80-38997" fmla="*/ 6068640 w 6127024"/>
              <a:gd name="connsiteY80-38998" fmla="*/ 5474503 h 6858000"/>
              <a:gd name="connsiteX81-38999" fmla="*/ 6080922 w 6127024"/>
              <a:gd name="connsiteY81-39000" fmla="*/ 5561070 h 6858000"/>
              <a:gd name="connsiteX82-39001" fmla="*/ 6096949 w 6127024"/>
              <a:gd name="connsiteY82-39002" fmla="*/ 5648179 h 6858000"/>
              <a:gd name="connsiteX83-39003" fmla="*/ 6121353 w 6127024"/>
              <a:gd name="connsiteY83-39004" fmla="*/ 5721725 h 6858000"/>
              <a:gd name="connsiteX84-39005" fmla="*/ 6109884 w 6127024"/>
              <a:gd name="connsiteY84-39006" fmla="*/ 5721959 h 6858000"/>
              <a:gd name="connsiteX85-39007" fmla="*/ 6127024 w 6127024"/>
              <a:gd name="connsiteY85-39008" fmla="*/ 5786902 h 6858000"/>
              <a:gd name="connsiteX86-39009" fmla="*/ 6115796 w 6127024"/>
              <a:gd name="connsiteY86-39010" fmla="*/ 5862844 h 6858000"/>
              <a:gd name="connsiteX87-39011" fmla="*/ 6102493 w 6127024"/>
              <a:gd name="connsiteY87-39012" fmla="*/ 5928602 h 6858000"/>
              <a:gd name="connsiteX88-39013" fmla="*/ 6056863 w 6127024"/>
              <a:gd name="connsiteY88-39014" fmla="*/ 6000643 h 6858000"/>
              <a:gd name="connsiteX89-39015" fmla="*/ 6045436 w 6127024"/>
              <a:gd name="connsiteY89-39016" fmla="*/ 6124480 h 6858000"/>
              <a:gd name="connsiteX90-39017" fmla="*/ 6030489 w 6127024"/>
              <a:gd name="connsiteY90-39018" fmla="*/ 6317666 h 6858000"/>
              <a:gd name="connsiteX91-39019" fmla="*/ 6007492 w 6127024"/>
              <a:gd name="connsiteY91-39020" fmla="*/ 6440818 h 6858000"/>
              <a:gd name="connsiteX92-39021" fmla="*/ 6009467 w 6127024"/>
              <a:gd name="connsiteY92-39022" fmla="*/ 6487076 h 6858000"/>
              <a:gd name="connsiteX93-39023" fmla="*/ 5995064 w 6127024"/>
              <a:gd name="connsiteY93-39024" fmla="*/ 6540791 h 6858000"/>
              <a:gd name="connsiteX94-39025" fmla="*/ 6004510 w 6127024"/>
              <a:gd name="connsiteY94-39026" fmla="*/ 6599256 h 6858000"/>
              <a:gd name="connsiteX95-39027" fmla="*/ 5986207 w 6127024"/>
              <a:gd name="connsiteY95-39028" fmla="*/ 6695855 h 6858000"/>
              <a:gd name="connsiteX96-39029" fmla="*/ 5979428 w 6127024"/>
              <a:gd name="connsiteY96-39030" fmla="*/ 6754678 h 6858000"/>
              <a:gd name="connsiteX97-39031" fmla="*/ 5983398 w 6127024"/>
              <a:gd name="connsiteY97-39032" fmla="*/ 6778641 h 6858000"/>
              <a:gd name="connsiteX98-39033" fmla="*/ 5984543 w 6127024"/>
              <a:gd name="connsiteY98-39034" fmla="*/ 6811016 h 6858000"/>
              <a:gd name="connsiteX99-39035" fmla="*/ 5979671 w 6127024"/>
              <a:gd name="connsiteY99-39036" fmla="*/ 6858000 h 6858000"/>
              <a:gd name="connsiteX100-39037" fmla="*/ 0 w 6127024"/>
              <a:gd name="connsiteY100-39038" fmla="*/ 6858000 h 6858000"/>
              <a:gd name="connsiteX101-39039" fmla="*/ 0 w 6127024"/>
              <a:gd name="connsiteY101-39040" fmla="*/ 0 h 6858000"/>
              <a:gd name="connsiteX0-39041" fmla="*/ 0 w 6127024"/>
              <a:gd name="connsiteY0-39042" fmla="*/ 0 h 6858000"/>
              <a:gd name="connsiteX1-39043" fmla="*/ 4965888 w 6127024"/>
              <a:gd name="connsiteY1-39044" fmla="*/ 0 h 6858000"/>
              <a:gd name="connsiteX2-39045" fmla="*/ 4967767 w 6127024"/>
              <a:gd name="connsiteY2-39046" fmla="*/ 7930 h 6858000"/>
              <a:gd name="connsiteX3-39047" fmla="*/ 4979444 w 6127024"/>
              <a:gd name="connsiteY3-39048" fmla="*/ 43921 h 6858000"/>
              <a:gd name="connsiteX4-39049" fmla="*/ 5021173 w 6127024"/>
              <a:gd name="connsiteY4-39050" fmla="*/ 123738 h 6858000"/>
              <a:gd name="connsiteX5-39051" fmla="*/ 5075458 w 6127024"/>
              <a:gd name="connsiteY5-39052" fmla="*/ 264355 h 6858000"/>
              <a:gd name="connsiteX6-39053" fmla="*/ 5081175 w 6127024"/>
              <a:gd name="connsiteY6-39054" fmla="*/ 277448 h 6858000"/>
              <a:gd name="connsiteX7-39055" fmla="*/ 5097011 w 6127024"/>
              <a:gd name="connsiteY7-39056" fmla="*/ 355616 h 6858000"/>
              <a:gd name="connsiteX8-39057" fmla="*/ 5153000 w 6127024"/>
              <a:gd name="connsiteY8-39058" fmla="*/ 507134 h 6858000"/>
              <a:gd name="connsiteX9-39059" fmla="*/ 5171282 w 6127024"/>
              <a:gd name="connsiteY9-39060" fmla="*/ 602071 h 6858000"/>
              <a:gd name="connsiteX10-39061" fmla="*/ 5176196 w 6127024"/>
              <a:gd name="connsiteY10-39062" fmla="*/ 636822 h 6858000"/>
              <a:gd name="connsiteX11-39063" fmla="*/ 5189051 w 6127024"/>
              <a:gd name="connsiteY11-39064" fmla="*/ 782518 h 6858000"/>
              <a:gd name="connsiteX12-39065" fmla="*/ 5218707 w 6127024"/>
              <a:gd name="connsiteY12-39066" fmla="*/ 886387 h 6858000"/>
              <a:gd name="connsiteX13-39067" fmla="*/ 5221281 w 6127024"/>
              <a:gd name="connsiteY13-39068" fmla="*/ 920873 h 6858000"/>
              <a:gd name="connsiteX14-39069" fmla="*/ 5201018 w 6127024"/>
              <a:gd name="connsiteY14-39070" fmla="*/ 1095027 h 6858000"/>
              <a:gd name="connsiteX15-39071" fmla="*/ 5189234 w 6127024"/>
              <a:gd name="connsiteY15-39072" fmla="*/ 1217308 h 6858000"/>
              <a:gd name="connsiteX16-39073" fmla="*/ 5202769 w 6127024"/>
              <a:gd name="connsiteY16-39074" fmla="*/ 1269450 h 6858000"/>
              <a:gd name="connsiteX17-39075" fmla="*/ 5225968 w 6127024"/>
              <a:gd name="connsiteY17-39076" fmla="*/ 1357994 h 6858000"/>
              <a:gd name="connsiteX18-39077" fmla="*/ 5231437 w 6127024"/>
              <a:gd name="connsiteY18-39078" fmla="*/ 1373779 h 6858000"/>
              <a:gd name="connsiteX19-39079" fmla="*/ 5237226 w 6127024"/>
              <a:gd name="connsiteY19-39080" fmla="*/ 1441327 h 6858000"/>
              <a:gd name="connsiteX20-39081" fmla="*/ 5255653 w 6127024"/>
              <a:gd name="connsiteY20-39082" fmla="*/ 1524712 h 6858000"/>
              <a:gd name="connsiteX21-39083" fmla="*/ 5263491 w 6127024"/>
              <a:gd name="connsiteY21-39084" fmla="*/ 1642938 h 6858000"/>
              <a:gd name="connsiteX22-39085" fmla="*/ 5256552 w 6127024"/>
              <a:gd name="connsiteY22-39086" fmla="*/ 1672509 h 6858000"/>
              <a:gd name="connsiteX23-39087" fmla="*/ 5266931 w 6127024"/>
              <a:gd name="connsiteY23-39088" fmla="*/ 1866147 h 6858000"/>
              <a:gd name="connsiteX24-39089" fmla="*/ 5255696 w 6127024"/>
              <a:gd name="connsiteY24-39090" fmla="*/ 1953770 h 6858000"/>
              <a:gd name="connsiteX25-39091" fmla="*/ 5252592 w 6127024"/>
              <a:gd name="connsiteY25-39092" fmla="*/ 2092210 h 6858000"/>
              <a:gd name="connsiteX26-39093" fmla="*/ 5250104 w 6127024"/>
              <a:gd name="connsiteY26-39094" fmla="*/ 2249166 h 6858000"/>
              <a:gd name="connsiteX27-39095" fmla="*/ 5251214 w 6127024"/>
              <a:gd name="connsiteY27-39096" fmla="*/ 2250944 h 6858000"/>
              <a:gd name="connsiteX28-39097" fmla="*/ 5250644 w 6127024"/>
              <a:gd name="connsiteY28-39098" fmla="*/ 2266619 h 6858000"/>
              <a:gd name="connsiteX29-39099" fmla="*/ 5293877 w 6127024"/>
              <a:gd name="connsiteY29-39100" fmla="*/ 2368649 h 6858000"/>
              <a:gd name="connsiteX30-39101" fmla="*/ 5311338 w 6127024"/>
              <a:gd name="connsiteY30-39102" fmla="*/ 2404034 h 6858000"/>
              <a:gd name="connsiteX31-39103" fmla="*/ 5338366 w 6127024"/>
              <a:gd name="connsiteY31-39104" fmla="*/ 2465052 h 6858000"/>
              <a:gd name="connsiteX32-39105" fmla="*/ 5371263 w 6127024"/>
              <a:gd name="connsiteY32-39106" fmla="*/ 2586413 h 6858000"/>
              <a:gd name="connsiteX33-39107" fmla="*/ 5407503 w 6127024"/>
              <a:gd name="connsiteY33-39108" fmla="*/ 2786290 h 6858000"/>
              <a:gd name="connsiteX34-39109" fmla="*/ 5407356 w 6127024"/>
              <a:gd name="connsiteY34-39110" fmla="*/ 2787545 h 6858000"/>
              <a:gd name="connsiteX35-39111" fmla="*/ 5457023 w 6127024"/>
              <a:gd name="connsiteY35-39112" fmla="*/ 2858292 h 6858000"/>
              <a:gd name="connsiteX36-39113" fmla="*/ 5479298 w 6127024"/>
              <a:gd name="connsiteY36-39114" fmla="*/ 2947791 h 6858000"/>
              <a:gd name="connsiteX37-39115" fmla="*/ 5481770 w 6127024"/>
              <a:gd name="connsiteY37-39116" fmla="*/ 2951352 h 6858000"/>
              <a:gd name="connsiteX38-39117" fmla="*/ 5482415 w 6127024"/>
              <a:gd name="connsiteY38-39118" fmla="*/ 3004079 h 6858000"/>
              <a:gd name="connsiteX39-39119" fmla="*/ 5503944 w 6127024"/>
              <a:gd name="connsiteY39-39120" fmla="*/ 3123335 h 6858000"/>
              <a:gd name="connsiteX40-39121" fmla="*/ 5516007 w 6127024"/>
              <a:gd name="connsiteY40-39122" fmla="*/ 3258473 h 6858000"/>
              <a:gd name="connsiteX41-39123" fmla="*/ 5589758 w 6127024"/>
              <a:gd name="connsiteY41-39124" fmla="*/ 3453699 h 6858000"/>
              <a:gd name="connsiteX42-39125" fmla="*/ 5596144 w 6127024"/>
              <a:gd name="connsiteY42-39126" fmla="*/ 3534624 h 6858000"/>
              <a:gd name="connsiteX43-39127" fmla="*/ 5597750 w 6127024"/>
              <a:gd name="connsiteY43-39128" fmla="*/ 3534129 h 6858000"/>
              <a:gd name="connsiteX44-39129" fmla="*/ 5599700 w 6127024"/>
              <a:gd name="connsiteY44-39130" fmla="*/ 3547221 h 6858000"/>
              <a:gd name="connsiteX45-39131" fmla="*/ 5618377 w 6127024"/>
              <a:gd name="connsiteY45-39132" fmla="*/ 3588431 h 6858000"/>
              <a:gd name="connsiteX46-39133" fmla="*/ 5612155 w 6127024"/>
              <a:gd name="connsiteY46-39134" fmla="*/ 3589869 h 6858000"/>
              <a:gd name="connsiteX47-39135" fmla="*/ 5620843 w 6127024"/>
              <a:gd name="connsiteY47-39136" fmla="*/ 3606745 h 6858000"/>
              <a:gd name="connsiteX48-39137" fmla="*/ 5655472 w 6127024"/>
              <a:gd name="connsiteY48-39138" fmla="*/ 3678877 h 6858000"/>
              <a:gd name="connsiteX49-39139" fmla="*/ 5683015 w 6127024"/>
              <a:gd name="connsiteY49-39140" fmla="*/ 3762025 h 6858000"/>
              <a:gd name="connsiteX50-39141" fmla="*/ 5696643 w 6127024"/>
              <a:gd name="connsiteY50-39142" fmla="*/ 3773888 h 6858000"/>
              <a:gd name="connsiteX51-39143" fmla="*/ 5768491 w 6127024"/>
              <a:gd name="connsiteY51-39144" fmla="*/ 3914399 h 6858000"/>
              <a:gd name="connsiteX52-39145" fmla="*/ 5793123 w 6127024"/>
              <a:gd name="connsiteY52-39146" fmla="*/ 3969952 h 6858000"/>
              <a:gd name="connsiteX53-39147" fmla="*/ 5808321 w 6127024"/>
              <a:gd name="connsiteY53-39148" fmla="*/ 3988153 h 6858000"/>
              <a:gd name="connsiteX54-39149" fmla="*/ 5825621 w 6127024"/>
              <a:gd name="connsiteY54-39150" fmla="*/ 4015525 h 6858000"/>
              <a:gd name="connsiteX55-39151" fmla="*/ 5860672 w 6127024"/>
              <a:gd name="connsiteY55-39152" fmla="*/ 4061579 h 6858000"/>
              <a:gd name="connsiteX56-39153" fmla="*/ 5872173 w 6127024"/>
              <a:gd name="connsiteY56-39154" fmla="*/ 4088497 h 6858000"/>
              <a:gd name="connsiteX57-39155" fmla="*/ 5894095 w 6127024"/>
              <a:gd name="connsiteY57-39156" fmla="*/ 4128857 h 6858000"/>
              <a:gd name="connsiteX58-39157" fmla="*/ 5903513 w 6127024"/>
              <a:gd name="connsiteY58-39158" fmla="*/ 4187661 h 6858000"/>
              <a:gd name="connsiteX59-39159" fmla="*/ 5917114 w 6127024"/>
              <a:gd name="connsiteY59-39160" fmla="*/ 4213096 h 6858000"/>
              <a:gd name="connsiteX60-39161" fmla="*/ 5924233 w 6127024"/>
              <a:gd name="connsiteY60-39162" fmla="*/ 4242060 h 6858000"/>
              <a:gd name="connsiteX61-39163" fmla="*/ 5928910 w 6127024"/>
              <a:gd name="connsiteY61-39164" fmla="*/ 4300973 h 6858000"/>
              <a:gd name="connsiteX62-39165" fmla="*/ 5939320 w 6127024"/>
              <a:gd name="connsiteY62-39166" fmla="*/ 4340435 h 6858000"/>
              <a:gd name="connsiteX63-39167" fmla="*/ 5946705 w 6127024"/>
              <a:gd name="connsiteY63-39168" fmla="*/ 4428051 h 6858000"/>
              <a:gd name="connsiteX64-39169" fmla="*/ 5949261 w 6127024"/>
              <a:gd name="connsiteY64-39170" fmla="*/ 4449185 h 6858000"/>
              <a:gd name="connsiteX65-39171" fmla="*/ 5968960 w 6127024"/>
              <a:gd name="connsiteY65-39172" fmla="*/ 4482655 h 6858000"/>
              <a:gd name="connsiteX66-39173" fmla="*/ 5998138 w 6127024"/>
              <a:gd name="connsiteY66-39174" fmla="*/ 4697518 h 6858000"/>
              <a:gd name="connsiteX67-39175" fmla="*/ 6007819 w 6127024"/>
              <a:gd name="connsiteY67-39176" fmla="*/ 4858148 h 6858000"/>
              <a:gd name="connsiteX68-39177" fmla="*/ 6007749 w 6127024"/>
              <a:gd name="connsiteY68-39178" fmla="*/ 4964715 h 6858000"/>
              <a:gd name="connsiteX69-39179" fmla="*/ 6005269 w 6127024"/>
              <a:gd name="connsiteY69-39180" fmla="*/ 5150567 h 6858000"/>
              <a:gd name="connsiteX70-39181" fmla="*/ 6001127 w 6127024"/>
              <a:gd name="connsiteY70-39182" fmla="*/ 5164609 h 6858000"/>
              <a:gd name="connsiteX71-39183" fmla="*/ 5998514 w 6127024"/>
              <a:gd name="connsiteY71-39184" fmla="*/ 5189673 h 6858000"/>
              <a:gd name="connsiteX72-39185" fmla="*/ 6018409 w 6127024"/>
              <a:gd name="connsiteY72-39186" fmla="*/ 5227157 h 6858000"/>
              <a:gd name="connsiteX73-39187" fmla="*/ 6036748 w 6127024"/>
              <a:gd name="connsiteY73-39188" fmla="*/ 5322752 h 6858000"/>
              <a:gd name="connsiteX74-39189" fmla="*/ 6036943 w 6127024"/>
              <a:gd name="connsiteY74-39190" fmla="*/ 5329480 h 6858000"/>
              <a:gd name="connsiteX75-39191" fmla="*/ 6037677 w 6127024"/>
              <a:gd name="connsiteY75-39192" fmla="*/ 5354807 h 6858000"/>
              <a:gd name="connsiteX76-39193" fmla="*/ 6039728 w 6127024"/>
              <a:gd name="connsiteY76-39194" fmla="*/ 5359416 h 6858000"/>
              <a:gd name="connsiteX77-39195" fmla="*/ 6053435 w 6127024"/>
              <a:gd name="connsiteY77-39196" fmla="*/ 5387547 h 6858000"/>
              <a:gd name="connsiteX78-39197" fmla="*/ 6065933 w 6127024"/>
              <a:gd name="connsiteY78-39198" fmla="*/ 5443002 h 6858000"/>
              <a:gd name="connsiteX79-39199" fmla="*/ 6068640 w 6127024"/>
              <a:gd name="connsiteY79-39200" fmla="*/ 5474503 h 6858000"/>
              <a:gd name="connsiteX80-39201" fmla="*/ 6080922 w 6127024"/>
              <a:gd name="connsiteY80-39202" fmla="*/ 5561070 h 6858000"/>
              <a:gd name="connsiteX81-39203" fmla="*/ 6096949 w 6127024"/>
              <a:gd name="connsiteY81-39204" fmla="*/ 5648179 h 6858000"/>
              <a:gd name="connsiteX82-39205" fmla="*/ 6121353 w 6127024"/>
              <a:gd name="connsiteY82-39206" fmla="*/ 5721725 h 6858000"/>
              <a:gd name="connsiteX83-39207" fmla="*/ 6109884 w 6127024"/>
              <a:gd name="connsiteY83-39208" fmla="*/ 5721959 h 6858000"/>
              <a:gd name="connsiteX84-39209" fmla="*/ 6127024 w 6127024"/>
              <a:gd name="connsiteY84-39210" fmla="*/ 5786902 h 6858000"/>
              <a:gd name="connsiteX85-39211" fmla="*/ 6115796 w 6127024"/>
              <a:gd name="connsiteY85-39212" fmla="*/ 5862844 h 6858000"/>
              <a:gd name="connsiteX86-39213" fmla="*/ 6102493 w 6127024"/>
              <a:gd name="connsiteY86-39214" fmla="*/ 5928602 h 6858000"/>
              <a:gd name="connsiteX87-39215" fmla="*/ 6056863 w 6127024"/>
              <a:gd name="connsiteY87-39216" fmla="*/ 6000643 h 6858000"/>
              <a:gd name="connsiteX88-39217" fmla="*/ 6045436 w 6127024"/>
              <a:gd name="connsiteY88-39218" fmla="*/ 6124480 h 6858000"/>
              <a:gd name="connsiteX89-39219" fmla="*/ 6030489 w 6127024"/>
              <a:gd name="connsiteY89-39220" fmla="*/ 6317666 h 6858000"/>
              <a:gd name="connsiteX90-39221" fmla="*/ 6007492 w 6127024"/>
              <a:gd name="connsiteY90-39222" fmla="*/ 6440818 h 6858000"/>
              <a:gd name="connsiteX91-39223" fmla="*/ 6009467 w 6127024"/>
              <a:gd name="connsiteY91-39224" fmla="*/ 6487076 h 6858000"/>
              <a:gd name="connsiteX92-39225" fmla="*/ 5995064 w 6127024"/>
              <a:gd name="connsiteY92-39226" fmla="*/ 6540791 h 6858000"/>
              <a:gd name="connsiteX93-39227" fmla="*/ 6004510 w 6127024"/>
              <a:gd name="connsiteY93-39228" fmla="*/ 6599256 h 6858000"/>
              <a:gd name="connsiteX94-39229" fmla="*/ 5986207 w 6127024"/>
              <a:gd name="connsiteY94-39230" fmla="*/ 6695855 h 6858000"/>
              <a:gd name="connsiteX95-39231" fmla="*/ 5979428 w 6127024"/>
              <a:gd name="connsiteY95-39232" fmla="*/ 6754678 h 6858000"/>
              <a:gd name="connsiteX96-39233" fmla="*/ 5983398 w 6127024"/>
              <a:gd name="connsiteY96-39234" fmla="*/ 6778641 h 6858000"/>
              <a:gd name="connsiteX97-39235" fmla="*/ 5984543 w 6127024"/>
              <a:gd name="connsiteY97-39236" fmla="*/ 6811016 h 6858000"/>
              <a:gd name="connsiteX98-39237" fmla="*/ 5979671 w 6127024"/>
              <a:gd name="connsiteY98-39238" fmla="*/ 6858000 h 6858000"/>
              <a:gd name="connsiteX99-39239" fmla="*/ 0 w 6127024"/>
              <a:gd name="connsiteY99-39240" fmla="*/ 6858000 h 6858000"/>
              <a:gd name="connsiteX100-39241" fmla="*/ 0 w 6127024"/>
              <a:gd name="connsiteY100-39242" fmla="*/ 0 h 6858000"/>
              <a:gd name="connsiteX0-39243" fmla="*/ 0 w 6127024"/>
              <a:gd name="connsiteY0-39244" fmla="*/ 0 h 6858000"/>
              <a:gd name="connsiteX1-39245" fmla="*/ 4965888 w 6127024"/>
              <a:gd name="connsiteY1-39246" fmla="*/ 0 h 6858000"/>
              <a:gd name="connsiteX2-39247" fmla="*/ 4967767 w 6127024"/>
              <a:gd name="connsiteY2-39248" fmla="*/ 7930 h 6858000"/>
              <a:gd name="connsiteX3-39249" fmla="*/ 4979444 w 6127024"/>
              <a:gd name="connsiteY3-39250" fmla="*/ 43921 h 6858000"/>
              <a:gd name="connsiteX4-39251" fmla="*/ 5021173 w 6127024"/>
              <a:gd name="connsiteY4-39252" fmla="*/ 123738 h 6858000"/>
              <a:gd name="connsiteX5-39253" fmla="*/ 5075458 w 6127024"/>
              <a:gd name="connsiteY5-39254" fmla="*/ 264355 h 6858000"/>
              <a:gd name="connsiteX6-39255" fmla="*/ 5081175 w 6127024"/>
              <a:gd name="connsiteY6-39256" fmla="*/ 277448 h 6858000"/>
              <a:gd name="connsiteX7-39257" fmla="*/ 5097011 w 6127024"/>
              <a:gd name="connsiteY7-39258" fmla="*/ 355616 h 6858000"/>
              <a:gd name="connsiteX8-39259" fmla="*/ 5153000 w 6127024"/>
              <a:gd name="connsiteY8-39260" fmla="*/ 507134 h 6858000"/>
              <a:gd name="connsiteX9-39261" fmla="*/ 5171282 w 6127024"/>
              <a:gd name="connsiteY9-39262" fmla="*/ 602071 h 6858000"/>
              <a:gd name="connsiteX10-39263" fmla="*/ 5176196 w 6127024"/>
              <a:gd name="connsiteY10-39264" fmla="*/ 636822 h 6858000"/>
              <a:gd name="connsiteX11-39265" fmla="*/ 5189051 w 6127024"/>
              <a:gd name="connsiteY11-39266" fmla="*/ 782518 h 6858000"/>
              <a:gd name="connsiteX12-39267" fmla="*/ 5218707 w 6127024"/>
              <a:gd name="connsiteY12-39268" fmla="*/ 886387 h 6858000"/>
              <a:gd name="connsiteX13-39269" fmla="*/ 5221281 w 6127024"/>
              <a:gd name="connsiteY13-39270" fmla="*/ 920873 h 6858000"/>
              <a:gd name="connsiteX14-39271" fmla="*/ 5201018 w 6127024"/>
              <a:gd name="connsiteY14-39272" fmla="*/ 1095027 h 6858000"/>
              <a:gd name="connsiteX15-39273" fmla="*/ 5189234 w 6127024"/>
              <a:gd name="connsiteY15-39274" fmla="*/ 1217308 h 6858000"/>
              <a:gd name="connsiteX16-39275" fmla="*/ 5202769 w 6127024"/>
              <a:gd name="connsiteY16-39276" fmla="*/ 1269450 h 6858000"/>
              <a:gd name="connsiteX17-39277" fmla="*/ 5225968 w 6127024"/>
              <a:gd name="connsiteY17-39278" fmla="*/ 1357994 h 6858000"/>
              <a:gd name="connsiteX18-39279" fmla="*/ 5231437 w 6127024"/>
              <a:gd name="connsiteY18-39280" fmla="*/ 1373779 h 6858000"/>
              <a:gd name="connsiteX19-39281" fmla="*/ 5237226 w 6127024"/>
              <a:gd name="connsiteY19-39282" fmla="*/ 1441327 h 6858000"/>
              <a:gd name="connsiteX20-39283" fmla="*/ 5255653 w 6127024"/>
              <a:gd name="connsiteY20-39284" fmla="*/ 1524712 h 6858000"/>
              <a:gd name="connsiteX21-39285" fmla="*/ 5263491 w 6127024"/>
              <a:gd name="connsiteY21-39286" fmla="*/ 1642938 h 6858000"/>
              <a:gd name="connsiteX22-39287" fmla="*/ 5256552 w 6127024"/>
              <a:gd name="connsiteY22-39288" fmla="*/ 1672509 h 6858000"/>
              <a:gd name="connsiteX23-39289" fmla="*/ 5266931 w 6127024"/>
              <a:gd name="connsiteY23-39290" fmla="*/ 1866147 h 6858000"/>
              <a:gd name="connsiteX24-39291" fmla="*/ 5255696 w 6127024"/>
              <a:gd name="connsiteY24-39292" fmla="*/ 1953770 h 6858000"/>
              <a:gd name="connsiteX25-39293" fmla="*/ 5252592 w 6127024"/>
              <a:gd name="connsiteY25-39294" fmla="*/ 2092210 h 6858000"/>
              <a:gd name="connsiteX26-39295" fmla="*/ 5250104 w 6127024"/>
              <a:gd name="connsiteY26-39296" fmla="*/ 2249166 h 6858000"/>
              <a:gd name="connsiteX27-39297" fmla="*/ 5251214 w 6127024"/>
              <a:gd name="connsiteY27-39298" fmla="*/ 2250944 h 6858000"/>
              <a:gd name="connsiteX28-39299" fmla="*/ 5250644 w 6127024"/>
              <a:gd name="connsiteY28-39300" fmla="*/ 2266619 h 6858000"/>
              <a:gd name="connsiteX29-39301" fmla="*/ 5293877 w 6127024"/>
              <a:gd name="connsiteY29-39302" fmla="*/ 2368649 h 6858000"/>
              <a:gd name="connsiteX30-39303" fmla="*/ 5311338 w 6127024"/>
              <a:gd name="connsiteY30-39304" fmla="*/ 2404034 h 6858000"/>
              <a:gd name="connsiteX31-39305" fmla="*/ 5338366 w 6127024"/>
              <a:gd name="connsiteY31-39306" fmla="*/ 2465052 h 6858000"/>
              <a:gd name="connsiteX32-39307" fmla="*/ 5371263 w 6127024"/>
              <a:gd name="connsiteY32-39308" fmla="*/ 2586413 h 6858000"/>
              <a:gd name="connsiteX33-39309" fmla="*/ 5407503 w 6127024"/>
              <a:gd name="connsiteY33-39310" fmla="*/ 2786290 h 6858000"/>
              <a:gd name="connsiteX34-39311" fmla="*/ 5407356 w 6127024"/>
              <a:gd name="connsiteY34-39312" fmla="*/ 2787545 h 6858000"/>
              <a:gd name="connsiteX35-39313" fmla="*/ 5457023 w 6127024"/>
              <a:gd name="connsiteY35-39314" fmla="*/ 2858292 h 6858000"/>
              <a:gd name="connsiteX36-39315" fmla="*/ 5479298 w 6127024"/>
              <a:gd name="connsiteY36-39316" fmla="*/ 2947791 h 6858000"/>
              <a:gd name="connsiteX37-39317" fmla="*/ 5481770 w 6127024"/>
              <a:gd name="connsiteY37-39318" fmla="*/ 2951352 h 6858000"/>
              <a:gd name="connsiteX38-39319" fmla="*/ 5482415 w 6127024"/>
              <a:gd name="connsiteY38-39320" fmla="*/ 3004079 h 6858000"/>
              <a:gd name="connsiteX39-39321" fmla="*/ 5503944 w 6127024"/>
              <a:gd name="connsiteY39-39322" fmla="*/ 3123335 h 6858000"/>
              <a:gd name="connsiteX40-39323" fmla="*/ 5516007 w 6127024"/>
              <a:gd name="connsiteY40-39324" fmla="*/ 3258473 h 6858000"/>
              <a:gd name="connsiteX41-39325" fmla="*/ 5589758 w 6127024"/>
              <a:gd name="connsiteY41-39326" fmla="*/ 3453699 h 6858000"/>
              <a:gd name="connsiteX42-39327" fmla="*/ 5596144 w 6127024"/>
              <a:gd name="connsiteY42-39328" fmla="*/ 3534624 h 6858000"/>
              <a:gd name="connsiteX43-39329" fmla="*/ 5597750 w 6127024"/>
              <a:gd name="connsiteY43-39330" fmla="*/ 3534129 h 6858000"/>
              <a:gd name="connsiteX44-39331" fmla="*/ 5599700 w 6127024"/>
              <a:gd name="connsiteY44-39332" fmla="*/ 3547221 h 6858000"/>
              <a:gd name="connsiteX45-39333" fmla="*/ 5618377 w 6127024"/>
              <a:gd name="connsiteY45-39334" fmla="*/ 3588431 h 6858000"/>
              <a:gd name="connsiteX46-39335" fmla="*/ 5612155 w 6127024"/>
              <a:gd name="connsiteY46-39336" fmla="*/ 3589869 h 6858000"/>
              <a:gd name="connsiteX47-39337" fmla="*/ 5620843 w 6127024"/>
              <a:gd name="connsiteY47-39338" fmla="*/ 3606745 h 6858000"/>
              <a:gd name="connsiteX48-39339" fmla="*/ 5655472 w 6127024"/>
              <a:gd name="connsiteY48-39340" fmla="*/ 3678877 h 6858000"/>
              <a:gd name="connsiteX49-39341" fmla="*/ 5683015 w 6127024"/>
              <a:gd name="connsiteY49-39342" fmla="*/ 3762025 h 6858000"/>
              <a:gd name="connsiteX50-39343" fmla="*/ 5696643 w 6127024"/>
              <a:gd name="connsiteY50-39344" fmla="*/ 3773888 h 6858000"/>
              <a:gd name="connsiteX51-39345" fmla="*/ 5768491 w 6127024"/>
              <a:gd name="connsiteY51-39346" fmla="*/ 3914399 h 6858000"/>
              <a:gd name="connsiteX52-39347" fmla="*/ 5793123 w 6127024"/>
              <a:gd name="connsiteY52-39348" fmla="*/ 3969952 h 6858000"/>
              <a:gd name="connsiteX53-39349" fmla="*/ 5808321 w 6127024"/>
              <a:gd name="connsiteY53-39350" fmla="*/ 3988153 h 6858000"/>
              <a:gd name="connsiteX54-39351" fmla="*/ 5825621 w 6127024"/>
              <a:gd name="connsiteY54-39352" fmla="*/ 4015525 h 6858000"/>
              <a:gd name="connsiteX55-39353" fmla="*/ 5860672 w 6127024"/>
              <a:gd name="connsiteY55-39354" fmla="*/ 4061579 h 6858000"/>
              <a:gd name="connsiteX56-39355" fmla="*/ 5872173 w 6127024"/>
              <a:gd name="connsiteY56-39356" fmla="*/ 4088497 h 6858000"/>
              <a:gd name="connsiteX57-39357" fmla="*/ 5894095 w 6127024"/>
              <a:gd name="connsiteY57-39358" fmla="*/ 4128857 h 6858000"/>
              <a:gd name="connsiteX58-39359" fmla="*/ 5903513 w 6127024"/>
              <a:gd name="connsiteY58-39360" fmla="*/ 4187661 h 6858000"/>
              <a:gd name="connsiteX59-39361" fmla="*/ 5917114 w 6127024"/>
              <a:gd name="connsiteY59-39362" fmla="*/ 4213096 h 6858000"/>
              <a:gd name="connsiteX60-39363" fmla="*/ 5924233 w 6127024"/>
              <a:gd name="connsiteY60-39364" fmla="*/ 4242060 h 6858000"/>
              <a:gd name="connsiteX61-39365" fmla="*/ 5928910 w 6127024"/>
              <a:gd name="connsiteY61-39366" fmla="*/ 4300973 h 6858000"/>
              <a:gd name="connsiteX62-39367" fmla="*/ 5939320 w 6127024"/>
              <a:gd name="connsiteY62-39368" fmla="*/ 4340435 h 6858000"/>
              <a:gd name="connsiteX63-39369" fmla="*/ 5946705 w 6127024"/>
              <a:gd name="connsiteY63-39370" fmla="*/ 4428051 h 6858000"/>
              <a:gd name="connsiteX64-39371" fmla="*/ 5949261 w 6127024"/>
              <a:gd name="connsiteY64-39372" fmla="*/ 4449185 h 6858000"/>
              <a:gd name="connsiteX65-39373" fmla="*/ 5968960 w 6127024"/>
              <a:gd name="connsiteY65-39374" fmla="*/ 4482655 h 6858000"/>
              <a:gd name="connsiteX66-39375" fmla="*/ 5998138 w 6127024"/>
              <a:gd name="connsiteY66-39376" fmla="*/ 4697518 h 6858000"/>
              <a:gd name="connsiteX67-39377" fmla="*/ 6007819 w 6127024"/>
              <a:gd name="connsiteY67-39378" fmla="*/ 4858148 h 6858000"/>
              <a:gd name="connsiteX68-39379" fmla="*/ 6007749 w 6127024"/>
              <a:gd name="connsiteY68-39380" fmla="*/ 4964715 h 6858000"/>
              <a:gd name="connsiteX69-39381" fmla="*/ 6005269 w 6127024"/>
              <a:gd name="connsiteY69-39382" fmla="*/ 5150567 h 6858000"/>
              <a:gd name="connsiteX70-39383" fmla="*/ 6001127 w 6127024"/>
              <a:gd name="connsiteY70-39384" fmla="*/ 5164609 h 6858000"/>
              <a:gd name="connsiteX71-39385" fmla="*/ 5998514 w 6127024"/>
              <a:gd name="connsiteY71-39386" fmla="*/ 5189673 h 6858000"/>
              <a:gd name="connsiteX72-39387" fmla="*/ 6018409 w 6127024"/>
              <a:gd name="connsiteY72-39388" fmla="*/ 5227157 h 6858000"/>
              <a:gd name="connsiteX73-39389" fmla="*/ 6036748 w 6127024"/>
              <a:gd name="connsiteY73-39390" fmla="*/ 5322752 h 6858000"/>
              <a:gd name="connsiteX74-39391" fmla="*/ 6036943 w 6127024"/>
              <a:gd name="connsiteY74-39392" fmla="*/ 5329480 h 6858000"/>
              <a:gd name="connsiteX75-39393" fmla="*/ 6037677 w 6127024"/>
              <a:gd name="connsiteY75-39394" fmla="*/ 5354807 h 6858000"/>
              <a:gd name="connsiteX76-39395" fmla="*/ 6039728 w 6127024"/>
              <a:gd name="connsiteY76-39396" fmla="*/ 5359416 h 6858000"/>
              <a:gd name="connsiteX77-39397" fmla="*/ 6053435 w 6127024"/>
              <a:gd name="connsiteY77-39398" fmla="*/ 5387547 h 6858000"/>
              <a:gd name="connsiteX78-39399" fmla="*/ 6065933 w 6127024"/>
              <a:gd name="connsiteY78-39400" fmla="*/ 5443002 h 6858000"/>
              <a:gd name="connsiteX79-39401" fmla="*/ 6068640 w 6127024"/>
              <a:gd name="connsiteY79-39402" fmla="*/ 5474503 h 6858000"/>
              <a:gd name="connsiteX80-39403" fmla="*/ 6080922 w 6127024"/>
              <a:gd name="connsiteY80-39404" fmla="*/ 5561070 h 6858000"/>
              <a:gd name="connsiteX81-39405" fmla="*/ 6096949 w 6127024"/>
              <a:gd name="connsiteY81-39406" fmla="*/ 5648179 h 6858000"/>
              <a:gd name="connsiteX82-39407" fmla="*/ 6121353 w 6127024"/>
              <a:gd name="connsiteY82-39408" fmla="*/ 5721725 h 6858000"/>
              <a:gd name="connsiteX83-39409" fmla="*/ 6109884 w 6127024"/>
              <a:gd name="connsiteY83-39410" fmla="*/ 5721959 h 6858000"/>
              <a:gd name="connsiteX84-39411" fmla="*/ 6127024 w 6127024"/>
              <a:gd name="connsiteY84-39412" fmla="*/ 5786902 h 6858000"/>
              <a:gd name="connsiteX85-39413" fmla="*/ 6115796 w 6127024"/>
              <a:gd name="connsiteY85-39414" fmla="*/ 5862844 h 6858000"/>
              <a:gd name="connsiteX86-39415" fmla="*/ 6102493 w 6127024"/>
              <a:gd name="connsiteY86-39416" fmla="*/ 5928602 h 6858000"/>
              <a:gd name="connsiteX87-39417" fmla="*/ 6056863 w 6127024"/>
              <a:gd name="connsiteY87-39418" fmla="*/ 6000643 h 6858000"/>
              <a:gd name="connsiteX88-39419" fmla="*/ 6045436 w 6127024"/>
              <a:gd name="connsiteY88-39420" fmla="*/ 6124480 h 6858000"/>
              <a:gd name="connsiteX89-39421" fmla="*/ 6030489 w 6127024"/>
              <a:gd name="connsiteY89-39422" fmla="*/ 6317666 h 6858000"/>
              <a:gd name="connsiteX90-39423" fmla="*/ 6007492 w 6127024"/>
              <a:gd name="connsiteY90-39424" fmla="*/ 6440818 h 6858000"/>
              <a:gd name="connsiteX91-39425" fmla="*/ 6009467 w 6127024"/>
              <a:gd name="connsiteY91-39426" fmla="*/ 6487076 h 6858000"/>
              <a:gd name="connsiteX92-39427" fmla="*/ 5995064 w 6127024"/>
              <a:gd name="connsiteY92-39428" fmla="*/ 6540791 h 6858000"/>
              <a:gd name="connsiteX93-39429" fmla="*/ 6004510 w 6127024"/>
              <a:gd name="connsiteY93-39430" fmla="*/ 6599256 h 6858000"/>
              <a:gd name="connsiteX94-39431" fmla="*/ 5986207 w 6127024"/>
              <a:gd name="connsiteY94-39432" fmla="*/ 6695855 h 6858000"/>
              <a:gd name="connsiteX95-39433" fmla="*/ 5979428 w 6127024"/>
              <a:gd name="connsiteY95-39434" fmla="*/ 6754678 h 6858000"/>
              <a:gd name="connsiteX96-39435" fmla="*/ 5983398 w 6127024"/>
              <a:gd name="connsiteY96-39436" fmla="*/ 6778641 h 6858000"/>
              <a:gd name="connsiteX97-39437" fmla="*/ 5984543 w 6127024"/>
              <a:gd name="connsiteY97-39438" fmla="*/ 6811016 h 6858000"/>
              <a:gd name="connsiteX98-39439" fmla="*/ 5979671 w 6127024"/>
              <a:gd name="connsiteY98-39440" fmla="*/ 6858000 h 6858000"/>
              <a:gd name="connsiteX99-39441" fmla="*/ 0 w 6127024"/>
              <a:gd name="connsiteY99-39442" fmla="*/ 6858000 h 6858000"/>
              <a:gd name="connsiteX100-39443" fmla="*/ 0 w 6127024"/>
              <a:gd name="connsiteY100-39444" fmla="*/ 0 h 6858000"/>
              <a:gd name="connsiteX0-39445" fmla="*/ 0 w 6127024"/>
              <a:gd name="connsiteY0-39446" fmla="*/ 0 h 6858000"/>
              <a:gd name="connsiteX1-39447" fmla="*/ 4965888 w 6127024"/>
              <a:gd name="connsiteY1-39448" fmla="*/ 0 h 6858000"/>
              <a:gd name="connsiteX2-39449" fmla="*/ 4967767 w 6127024"/>
              <a:gd name="connsiteY2-39450" fmla="*/ 7930 h 6858000"/>
              <a:gd name="connsiteX3-39451" fmla="*/ 4979444 w 6127024"/>
              <a:gd name="connsiteY3-39452" fmla="*/ 43921 h 6858000"/>
              <a:gd name="connsiteX4-39453" fmla="*/ 5021173 w 6127024"/>
              <a:gd name="connsiteY4-39454" fmla="*/ 123738 h 6858000"/>
              <a:gd name="connsiteX5-39455" fmla="*/ 5075458 w 6127024"/>
              <a:gd name="connsiteY5-39456" fmla="*/ 264355 h 6858000"/>
              <a:gd name="connsiteX6-39457" fmla="*/ 5081175 w 6127024"/>
              <a:gd name="connsiteY6-39458" fmla="*/ 277448 h 6858000"/>
              <a:gd name="connsiteX7-39459" fmla="*/ 5097011 w 6127024"/>
              <a:gd name="connsiteY7-39460" fmla="*/ 355616 h 6858000"/>
              <a:gd name="connsiteX8-39461" fmla="*/ 5153000 w 6127024"/>
              <a:gd name="connsiteY8-39462" fmla="*/ 507134 h 6858000"/>
              <a:gd name="connsiteX9-39463" fmla="*/ 5171282 w 6127024"/>
              <a:gd name="connsiteY9-39464" fmla="*/ 602071 h 6858000"/>
              <a:gd name="connsiteX10-39465" fmla="*/ 5176196 w 6127024"/>
              <a:gd name="connsiteY10-39466" fmla="*/ 636822 h 6858000"/>
              <a:gd name="connsiteX11-39467" fmla="*/ 5189051 w 6127024"/>
              <a:gd name="connsiteY11-39468" fmla="*/ 782518 h 6858000"/>
              <a:gd name="connsiteX12-39469" fmla="*/ 5218707 w 6127024"/>
              <a:gd name="connsiteY12-39470" fmla="*/ 886387 h 6858000"/>
              <a:gd name="connsiteX13-39471" fmla="*/ 5221281 w 6127024"/>
              <a:gd name="connsiteY13-39472" fmla="*/ 920873 h 6858000"/>
              <a:gd name="connsiteX14-39473" fmla="*/ 5201018 w 6127024"/>
              <a:gd name="connsiteY14-39474" fmla="*/ 1095027 h 6858000"/>
              <a:gd name="connsiteX15-39475" fmla="*/ 5189234 w 6127024"/>
              <a:gd name="connsiteY15-39476" fmla="*/ 1217308 h 6858000"/>
              <a:gd name="connsiteX16-39477" fmla="*/ 5202769 w 6127024"/>
              <a:gd name="connsiteY16-39478" fmla="*/ 1269450 h 6858000"/>
              <a:gd name="connsiteX17-39479" fmla="*/ 5225968 w 6127024"/>
              <a:gd name="connsiteY17-39480" fmla="*/ 1357994 h 6858000"/>
              <a:gd name="connsiteX18-39481" fmla="*/ 5231437 w 6127024"/>
              <a:gd name="connsiteY18-39482" fmla="*/ 1373779 h 6858000"/>
              <a:gd name="connsiteX19-39483" fmla="*/ 5237226 w 6127024"/>
              <a:gd name="connsiteY19-39484" fmla="*/ 1441327 h 6858000"/>
              <a:gd name="connsiteX20-39485" fmla="*/ 5255653 w 6127024"/>
              <a:gd name="connsiteY20-39486" fmla="*/ 1524712 h 6858000"/>
              <a:gd name="connsiteX21-39487" fmla="*/ 5263491 w 6127024"/>
              <a:gd name="connsiteY21-39488" fmla="*/ 1642938 h 6858000"/>
              <a:gd name="connsiteX22-39489" fmla="*/ 5256552 w 6127024"/>
              <a:gd name="connsiteY22-39490" fmla="*/ 1672509 h 6858000"/>
              <a:gd name="connsiteX23-39491" fmla="*/ 5266931 w 6127024"/>
              <a:gd name="connsiteY23-39492" fmla="*/ 1866147 h 6858000"/>
              <a:gd name="connsiteX24-39493" fmla="*/ 5255696 w 6127024"/>
              <a:gd name="connsiteY24-39494" fmla="*/ 1953770 h 6858000"/>
              <a:gd name="connsiteX25-39495" fmla="*/ 5252592 w 6127024"/>
              <a:gd name="connsiteY25-39496" fmla="*/ 2092210 h 6858000"/>
              <a:gd name="connsiteX26-39497" fmla="*/ 5250104 w 6127024"/>
              <a:gd name="connsiteY26-39498" fmla="*/ 2249166 h 6858000"/>
              <a:gd name="connsiteX27-39499" fmla="*/ 5251214 w 6127024"/>
              <a:gd name="connsiteY27-39500" fmla="*/ 2250944 h 6858000"/>
              <a:gd name="connsiteX28-39501" fmla="*/ 5250644 w 6127024"/>
              <a:gd name="connsiteY28-39502" fmla="*/ 2266619 h 6858000"/>
              <a:gd name="connsiteX29-39503" fmla="*/ 5293877 w 6127024"/>
              <a:gd name="connsiteY29-39504" fmla="*/ 2368649 h 6858000"/>
              <a:gd name="connsiteX30-39505" fmla="*/ 5311338 w 6127024"/>
              <a:gd name="connsiteY30-39506" fmla="*/ 2404034 h 6858000"/>
              <a:gd name="connsiteX31-39507" fmla="*/ 5338366 w 6127024"/>
              <a:gd name="connsiteY31-39508" fmla="*/ 2465052 h 6858000"/>
              <a:gd name="connsiteX32-39509" fmla="*/ 5371263 w 6127024"/>
              <a:gd name="connsiteY32-39510" fmla="*/ 2586413 h 6858000"/>
              <a:gd name="connsiteX33-39511" fmla="*/ 5407503 w 6127024"/>
              <a:gd name="connsiteY33-39512" fmla="*/ 2786290 h 6858000"/>
              <a:gd name="connsiteX34-39513" fmla="*/ 5407356 w 6127024"/>
              <a:gd name="connsiteY34-39514" fmla="*/ 2787545 h 6858000"/>
              <a:gd name="connsiteX35-39515" fmla="*/ 5457023 w 6127024"/>
              <a:gd name="connsiteY35-39516" fmla="*/ 2858292 h 6858000"/>
              <a:gd name="connsiteX36-39517" fmla="*/ 5479298 w 6127024"/>
              <a:gd name="connsiteY36-39518" fmla="*/ 2947791 h 6858000"/>
              <a:gd name="connsiteX37-39519" fmla="*/ 5481770 w 6127024"/>
              <a:gd name="connsiteY37-39520" fmla="*/ 2951352 h 6858000"/>
              <a:gd name="connsiteX38-39521" fmla="*/ 5482415 w 6127024"/>
              <a:gd name="connsiteY38-39522" fmla="*/ 3004079 h 6858000"/>
              <a:gd name="connsiteX39-39523" fmla="*/ 5503944 w 6127024"/>
              <a:gd name="connsiteY39-39524" fmla="*/ 3123335 h 6858000"/>
              <a:gd name="connsiteX40-39525" fmla="*/ 5516007 w 6127024"/>
              <a:gd name="connsiteY40-39526" fmla="*/ 3258473 h 6858000"/>
              <a:gd name="connsiteX41-39527" fmla="*/ 5589758 w 6127024"/>
              <a:gd name="connsiteY41-39528" fmla="*/ 3453699 h 6858000"/>
              <a:gd name="connsiteX42-39529" fmla="*/ 5596144 w 6127024"/>
              <a:gd name="connsiteY42-39530" fmla="*/ 3534624 h 6858000"/>
              <a:gd name="connsiteX43-39531" fmla="*/ 5597750 w 6127024"/>
              <a:gd name="connsiteY43-39532" fmla="*/ 3534129 h 6858000"/>
              <a:gd name="connsiteX44-39533" fmla="*/ 5599700 w 6127024"/>
              <a:gd name="connsiteY44-39534" fmla="*/ 3547221 h 6858000"/>
              <a:gd name="connsiteX45-39535" fmla="*/ 5618377 w 6127024"/>
              <a:gd name="connsiteY45-39536" fmla="*/ 3588431 h 6858000"/>
              <a:gd name="connsiteX46-39537" fmla="*/ 5620843 w 6127024"/>
              <a:gd name="connsiteY46-39538" fmla="*/ 3606745 h 6858000"/>
              <a:gd name="connsiteX47-39539" fmla="*/ 5655472 w 6127024"/>
              <a:gd name="connsiteY47-39540" fmla="*/ 3678877 h 6858000"/>
              <a:gd name="connsiteX48-39541" fmla="*/ 5683015 w 6127024"/>
              <a:gd name="connsiteY48-39542" fmla="*/ 3762025 h 6858000"/>
              <a:gd name="connsiteX49-39543" fmla="*/ 5696643 w 6127024"/>
              <a:gd name="connsiteY49-39544" fmla="*/ 3773888 h 6858000"/>
              <a:gd name="connsiteX50-39545" fmla="*/ 5768491 w 6127024"/>
              <a:gd name="connsiteY50-39546" fmla="*/ 3914399 h 6858000"/>
              <a:gd name="connsiteX51-39547" fmla="*/ 5793123 w 6127024"/>
              <a:gd name="connsiteY51-39548" fmla="*/ 3969952 h 6858000"/>
              <a:gd name="connsiteX52-39549" fmla="*/ 5808321 w 6127024"/>
              <a:gd name="connsiteY52-39550" fmla="*/ 3988153 h 6858000"/>
              <a:gd name="connsiteX53-39551" fmla="*/ 5825621 w 6127024"/>
              <a:gd name="connsiteY53-39552" fmla="*/ 4015525 h 6858000"/>
              <a:gd name="connsiteX54-39553" fmla="*/ 5860672 w 6127024"/>
              <a:gd name="connsiteY54-39554" fmla="*/ 4061579 h 6858000"/>
              <a:gd name="connsiteX55-39555" fmla="*/ 5872173 w 6127024"/>
              <a:gd name="connsiteY55-39556" fmla="*/ 4088497 h 6858000"/>
              <a:gd name="connsiteX56-39557" fmla="*/ 5894095 w 6127024"/>
              <a:gd name="connsiteY56-39558" fmla="*/ 4128857 h 6858000"/>
              <a:gd name="connsiteX57-39559" fmla="*/ 5903513 w 6127024"/>
              <a:gd name="connsiteY57-39560" fmla="*/ 4187661 h 6858000"/>
              <a:gd name="connsiteX58-39561" fmla="*/ 5917114 w 6127024"/>
              <a:gd name="connsiteY58-39562" fmla="*/ 4213096 h 6858000"/>
              <a:gd name="connsiteX59-39563" fmla="*/ 5924233 w 6127024"/>
              <a:gd name="connsiteY59-39564" fmla="*/ 4242060 h 6858000"/>
              <a:gd name="connsiteX60-39565" fmla="*/ 5928910 w 6127024"/>
              <a:gd name="connsiteY60-39566" fmla="*/ 4300973 h 6858000"/>
              <a:gd name="connsiteX61-39567" fmla="*/ 5939320 w 6127024"/>
              <a:gd name="connsiteY61-39568" fmla="*/ 4340435 h 6858000"/>
              <a:gd name="connsiteX62-39569" fmla="*/ 5946705 w 6127024"/>
              <a:gd name="connsiteY62-39570" fmla="*/ 4428051 h 6858000"/>
              <a:gd name="connsiteX63-39571" fmla="*/ 5949261 w 6127024"/>
              <a:gd name="connsiteY63-39572" fmla="*/ 4449185 h 6858000"/>
              <a:gd name="connsiteX64-39573" fmla="*/ 5968960 w 6127024"/>
              <a:gd name="connsiteY64-39574" fmla="*/ 4482655 h 6858000"/>
              <a:gd name="connsiteX65-39575" fmla="*/ 5998138 w 6127024"/>
              <a:gd name="connsiteY65-39576" fmla="*/ 4697518 h 6858000"/>
              <a:gd name="connsiteX66-39577" fmla="*/ 6007819 w 6127024"/>
              <a:gd name="connsiteY66-39578" fmla="*/ 4858148 h 6858000"/>
              <a:gd name="connsiteX67-39579" fmla="*/ 6007749 w 6127024"/>
              <a:gd name="connsiteY67-39580" fmla="*/ 4964715 h 6858000"/>
              <a:gd name="connsiteX68-39581" fmla="*/ 6005269 w 6127024"/>
              <a:gd name="connsiteY68-39582" fmla="*/ 5150567 h 6858000"/>
              <a:gd name="connsiteX69-39583" fmla="*/ 6001127 w 6127024"/>
              <a:gd name="connsiteY69-39584" fmla="*/ 5164609 h 6858000"/>
              <a:gd name="connsiteX70-39585" fmla="*/ 5998514 w 6127024"/>
              <a:gd name="connsiteY70-39586" fmla="*/ 5189673 h 6858000"/>
              <a:gd name="connsiteX71-39587" fmla="*/ 6018409 w 6127024"/>
              <a:gd name="connsiteY71-39588" fmla="*/ 5227157 h 6858000"/>
              <a:gd name="connsiteX72-39589" fmla="*/ 6036748 w 6127024"/>
              <a:gd name="connsiteY72-39590" fmla="*/ 5322752 h 6858000"/>
              <a:gd name="connsiteX73-39591" fmla="*/ 6036943 w 6127024"/>
              <a:gd name="connsiteY73-39592" fmla="*/ 5329480 h 6858000"/>
              <a:gd name="connsiteX74-39593" fmla="*/ 6037677 w 6127024"/>
              <a:gd name="connsiteY74-39594" fmla="*/ 5354807 h 6858000"/>
              <a:gd name="connsiteX75-39595" fmla="*/ 6039728 w 6127024"/>
              <a:gd name="connsiteY75-39596" fmla="*/ 5359416 h 6858000"/>
              <a:gd name="connsiteX76-39597" fmla="*/ 6053435 w 6127024"/>
              <a:gd name="connsiteY76-39598" fmla="*/ 5387547 h 6858000"/>
              <a:gd name="connsiteX77-39599" fmla="*/ 6065933 w 6127024"/>
              <a:gd name="connsiteY77-39600" fmla="*/ 5443002 h 6858000"/>
              <a:gd name="connsiteX78-39601" fmla="*/ 6068640 w 6127024"/>
              <a:gd name="connsiteY78-39602" fmla="*/ 5474503 h 6858000"/>
              <a:gd name="connsiteX79-39603" fmla="*/ 6080922 w 6127024"/>
              <a:gd name="connsiteY79-39604" fmla="*/ 5561070 h 6858000"/>
              <a:gd name="connsiteX80-39605" fmla="*/ 6096949 w 6127024"/>
              <a:gd name="connsiteY80-39606" fmla="*/ 5648179 h 6858000"/>
              <a:gd name="connsiteX81-39607" fmla="*/ 6121353 w 6127024"/>
              <a:gd name="connsiteY81-39608" fmla="*/ 5721725 h 6858000"/>
              <a:gd name="connsiteX82-39609" fmla="*/ 6109884 w 6127024"/>
              <a:gd name="connsiteY82-39610" fmla="*/ 5721959 h 6858000"/>
              <a:gd name="connsiteX83-39611" fmla="*/ 6127024 w 6127024"/>
              <a:gd name="connsiteY83-39612" fmla="*/ 5786902 h 6858000"/>
              <a:gd name="connsiteX84-39613" fmla="*/ 6115796 w 6127024"/>
              <a:gd name="connsiteY84-39614" fmla="*/ 5862844 h 6858000"/>
              <a:gd name="connsiteX85-39615" fmla="*/ 6102493 w 6127024"/>
              <a:gd name="connsiteY85-39616" fmla="*/ 5928602 h 6858000"/>
              <a:gd name="connsiteX86-39617" fmla="*/ 6056863 w 6127024"/>
              <a:gd name="connsiteY86-39618" fmla="*/ 6000643 h 6858000"/>
              <a:gd name="connsiteX87-39619" fmla="*/ 6045436 w 6127024"/>
              <a:gd name="connsiteY87-39620" fmla="*/ 6124480 h 6858000"/>
              <a:gd name="connsiteX88-39621" fmla="*/ 6030489 w 6127024"/>
              <a:gd name="connsiteY88-39622" fmla="*/ 6317666 h 6858000"/>
              <a:gd name="connsiteX89-39623" fmla="*/ 6007492 w 6127024"/>
              <a:gd name="connsiteY89-39624" fmla="*/ 6440818 h 6858000"/>
              <a:gd name="connsiteX90-39625" fmla="*/ 6009467 w 6127024"/>
              <a:gd name="connsiteY90-39626" fmla="*/ 6487076 h 6858000"/>
              <a:gd name="connsiteX91-39627" fmla="*/ 5995064 w 6127024"/>
              <a:gd name="connsiteY91-39628" fmla="*/ 6540791 h 6858000"/>
              <a:gd name="connsiteX92-39629" fmla="*/ 6004510 w 6127024"/>
              <a:gd name="connsiteY92-39630" fmla="*/ 6599256 h 6858000"/>
              <a:gd name="connsiteX93-39631" fmla="*/ 5986207 w 6127024"/>
              <a:gd name="connsiteY93-39632" fmla="*/ 6695855 h 6858000"/>
              <a:gd name="connsiteX94-39633" fmla="*/ 5979428 w 6127024"/>
              <a:gd name="connsiteY94-39634" fmla="*/ 6754678 h 6858000"/>
              <a:gd name="connsiteX95-39635" fmla="*/ 5983398 w 6127024"/>
              <a:gd name="connsiteY95-39636" fmla="*/ 6778641 h 6858000"/>
              <a:gd name="connsiteX96-39637" fmla="*/ 5984543 w 6127024"/>
              <a:gd name="connsiteY96-39638" fmla="*/ 6811016 h 6858000"/>
              <a:gd name="connsiteX97-39639" fmla="*/ 5979671 w 6127024"/>
              <a:gd name="connsiteY97-39640" fmla="*/ 6858000 h 6858000"/>
              <a:gd name="connsiteX98-39641" fmla="*/ 0 w 6127024"/>
              <a:gd name="connsiteY98-39642" fmla="*/ 6858000 h 6858000"/>
              <a:gd name="connsiteX99-39643" fmla="*/ 0 w 6127024"/>
              <a:gd name="connsiteY99-39644" fmla="*/ 0 h 6858000"/>
              <a:gd name="connsiteX0-39645" fmla="*/ 0 w 6127024"/>
              <a:gd name="connsiteY0-39646" fmla="*/ 0 h 6858000"/>
              <a:gd name="connsiteX1-39647" fmla="*/ 4965888 w 6127024"/>
              <a:gd name="connsiteY1-39648" fmla="*/ 0 h 6858000"/>
              <a:gd name="connsiteX2-39649" fmla="*/ 4967767 w 6127024"/>
              <a:gd name="connsiteY2-39650" fmla="*/ 7930 h 6858000"/>
              <a:gd name="connsiteX3-39651" fmla="*/ 4979444 w 6127024"/>
              <a:gd name="connsiteY3-39652" fmla="*/ 43921 h 6858000"/>
              <a:gd name="connsiteX4-39653" fmla="*/ 5021173 w 6127024"/>
              <a:gd name="connsiteY4-39654" fmla="*/ 123738 h 6858000"/>
              <a:gd name="connsiteX5-39655" fmla="*/ 5075458 w 6127024"/>
              <a:gd name="connsiteY5-39656" fmla="*/ 264355 h 6858000"/>
              <a:gd name="connsiteX6-39657" fmla="*/ 5081175 w 6127024"/>
              <a:gd name="connsiteY6-39658" fmla="*/ 277448 h 6858000"/>
              <a:gd name="connsiteX7-39659" fmla="*/ 5097011 w 6127024"/>
              <a:gd name="connsiteY7-39660" fmla="*/ 355616 h 6858000"/>
              <a:gd name="connsiteX8-39661" fmla="*/ 5153000 w 6127024"/>
              <a:gd name="connsiteY8-39662" fmla="*/ 507134 h 6858000"/>
              <a:gd name="connsiteX9-39663" fmla="*/ 5171282 w 6127024"/>
              <a:gd name="connsiteY9-39664" fmla="*/ 602071 h 6858000"/>
              <a:gd name="connsiteX10-39665" fmla="*/ 5176196 w 6127024"/>
              <a:gd name="connsiteY10-39666" fmla="*/ 636822 h 6858000"/>
              <a:gd name="connsiteX11-39667" fmla="*/ 5189051 w 6127024"/>
              <a:gd name="connsiteY11-39668" fmla="*/ 782518 h 6858000"/>
              <a:gd name="connsiteX12-39669" fmla="*/ 5218707 w 6127024"/>
              <a:gd name="connsiteY12-39670" fmla="*/ 886387 h 6858000"/>
              <a:gd name="connsiteX13-39671" fmla="*/ 5221281 w 6127024"/>
              <a:gd name="connsiteY13-39672" fmla="*/ 920873 h 6858000"/>
              <a:gd name="connsiteX14-39673" fmla="*/ 5201018 w 6127024"/>
              <a:gd name="connsiteY14-39674" fmla="*/ 1095027 h 6858000"/>
              <a:gd name="connsiteX15-39675" fmla="*/ 5189234 w 6127024"/>
              <a:gd name="connsiteY15-39676" fmla="*/ 1217308 h 6858000"/>
              <a:gd name="connsiteX16-39677" fmla="*/ 5202769 w 6127024"/>
              <a:gd name="connsiteY16-39678" fmla="*/ 1269450 h 6858000"/>
              <a:gd name="connsiteX17-39679" fmla="*/ 5225968 w 6127024"/>
              <a:gd name="connsiteY17-39680" fmla="*/ 1357994 h 6858000"/>
              <a:gd name="connsiteX18-39681" fmla="*/ 5231437 w 6127024"/>
              <a:gd name="connsiteY18-39682" fmla="*/ 1373779 h 6858000"/>
              <a:gd name="connsiteX19-39683" fmla="*/ 5237226 w 6127024"/>
              <a:gd name="connsiteY19-39684" fmla="*/ 1441327 h 6858000"/>
              <a:gd name="connsiteX20-39685" fmla="*/ 5255653 w 6127024"/>
              <a:gd name="connsiteY20-39686" fmla="*/ 1524712 h 6858000"/>
              <a:gd name="connsiteX21-39687" fmla="*/ 5263491 w 6127024"/>
              <a:gd name="connsiteY21-39688" fmla="*/ 1642938 h 6858000"/>
              <a:gd name="connsiteX22-39689" fmla="*/ 5256552 w 6127024"/>
              <a:gd name="connsiteY22-39690" fmla="*/ 1672509 h 6858000"/>
              <a:gd name="connsiteX23-39691" fmla="*/ 5266931 w 6127024"/>
              <a:gd name="connsiteY23-39692" fmla="*/ 1866147 h 6858000"/>
              <a:gd name="connsiteX24-39693" fmla="*/ 5255696 w 6127024"/>
              <a:gd name="connsiteY24-39694" fmla="*/ 1953770 h 6858000"/>
              <a:gd name="connsiteX25-39695" fmla="*/ 5252592 w 6127024"/>
              <a:gd name="connsiteY25-39696" fmla="*/ 2092210 h 6858000"/>
              <a:gd name="connsiteX26-39697" fmla="*/ 5250104 w 6127024"/>
              <a:gd name="connsiteY26-39698" fmla="*/ 2249166 h 6858000"/>
              <a:gd name="connsiteX27-39699" fmla="*/ 5251214 w 6127024"/>
              <a:gd name="connsiteY27-39700" fmla="*/ 2250944 h 6858000"/>
              <a:gd name="connsiteX28-39701" fmla="*/ 5250644 w 6127024"/>
              <a:gd name="connsiteY28-39702" fmla="*/ 2266619 h 6858000"/>
              <a:gd name="connsiteX29-39703" fmla="*/ 5293877 w 6127024"/>
              <a:gd name="connsiteY29-39704" fmla="*/ 2368649 h 6858000"/>
              <a:gd name="connsiteX30-39705" fmla="*/ 5311338 w 6127024"/>
              <a:gd name="connsiteY30-39706" fmla="*/ 2404034 h 6858000"/>
              <a:gd name="connsiteX31-39707" fmla="*/ 5338366 w 6127024"/>
              <a:gd name="connsiteY31-39708" fmla="*/ 2465052 h 6858000"/>
              <a:gd name="connsiteX32-39709" fmla="*/ 5371263 w 6127024"/>
              <a:gd name="connsiteY32-39710" fmla="*/ 2586413 h 6858000"/>
              <a:gd name="connsiteX33-39711" fmla="*/ 5407503 w 6127024"/>
              <a:gd name="connsiteY33-39712" fmla="*/ 2786290 h 6858000"/>
              <a:gd name="connsiteX34-39713" fmla="*/ 5407356 w 6127024"/>
              <a:gd name="connsiteY34-39714" fmla="*/ 2787545 h 6858000"/>
              <a:gd name="connsiteX35-39715" fmla="*/ 5457023 w 6127024"/>
              <a:gd name="connsiteY35-39716" fmla="*/ 2858292 h 6858000"/>
              <a:gd name="connsiteX36-39717" fmla="*/ 5479298 w 6127024"/>
              <a:gd name="connsiteY36-39718" fmla="*/ 2947791 h 6858000"/>
              <a:gd name="connsiteX37-39719" fmla="*/ 5481770 w 6127024"/>
              <a:gd name="connsiteY37-39720" fmla="*/ 2951352 h 6858000"/>
              <a:gd name="connsiteX38-39721" fmla="*/ 5482415 w 6127024"/>
              <a:gd name="connsiteY38-39722" fmla="*/ 3004079 h 6858000"/>
              <a:gd name="connsiteX39-39723" fmla="*/ 5503944 w 6127024"/>
              <a:gd name="connsiteY39-39724" fmla="*/ 3123335 h 6858000"/>
              <a:gd name="connsiteX40-39725" fmla="*/ 5516007 w 6127024"/>
              <a:gd name="connsiteY40-39726" fmla="*/ 3258473 h 6858000"/>
              <a:gd name="connsiteX41-39727" fmla="*/ 5589758 w 6127024"/>
              <a:gd name="connsiteY41-39728" fmla="*/ 3453699 h 6858000"/>
              <a:gd name="connsiteX42-39729" fmla="*/ 5596144 w 6127024"/>
              <a:gd name="connsiteY42-39730" fmla="*/ 3534624 h 6858000"/>
              <a:gd name="connsiteX43-39731" fmla="*/ 5597750 w 6127024"/>
              <a:gd name="connsiteY43-39732" fmla="*/ 3534129 h 6858000"/>
              <a:gd name="connsiteX44-39733" fmla="*/ 5599700 w 6127024"/>
              <a:gd name="connsiteY44-39734" fmla="*/ 3547221 h 6858000"/>
              <a:gd name="connsiteX45-39735" fmla="*/ 5618377 w 6127024"/>
              <a:gd name="connsiteY45-39736" fmla="*/ 3588431 h 6858000"/>
              <a:gd name="connsiteX46-39737" fmla="*/ 5655472 w 6127024"/>
              <a:gd name="connsiteY46-39738" fmla="*/ 3678877 h 6858000"/>
              <a:gd name="connsiteX47-39739" fmla="*/ 5683015 w 6127024"/>
              <a:gd name="connsiteY47-39740" fmla="*/ 3762025 h 6858000"/>
              <a:gd name="connsiteX48-39741" fmla="*/ 5696643 w 6127024"/>
              <a:gd name="connsiteY48-39742" fmla="*/ 3773888 h 6858000"/>
              <a:gd name="connsiteX49-39743" fmla="*/ 5768491 w 6127024"/>
              <a:gd name="connsiteY49-39744" fmla="*/ 3914399 h 6858000"/>
              <a:gd name="connsiteX50-39745" fmla="*/ 5793123 w 6127024"/>
              <a:gd name="connsiteY50-39746" fmla="*/ 3969952 h 6858000"/>
              <a:gd name="connsiteX51-39747" fmla="*/ 5808321 w 6127024"/>
              <a:gd name="connsiteY51-39748" fmla="*/ 3988153 h 6858000"/>
              <a:gd name="connsiteX52-39749" fmla="*/ 5825621 w 6127024"/>
              <a:gd name="connsiteY52-39750" fmla="*/ 4015525 h 6858000"/>
              <a:gd name="connsiteX53-39751" fmla="*/ 5860672 w 6127024"/>
              <a:gd name="connsiteY53-39752" fmla="*/ 4061579 h 6858000"/>
              <a:gd name="connsiteX54-39753" fmla="*/ 5872173 w 6127024"/>
              <a:gd name="connsiteY54-39754" fmla="*/ 4088497 h 6858000"/>
              <a:gd name="connsiteX55-39755" fmla="*/ 5894095 w 6127024"/>
              <a:gd name="connsiteY55-39756" fmla="*/ 4128857 h 6858000"/>
              <a:gd name="connsiteX56-39757" fmla="*/ 5903513 w 6127024"/>
              <a:gd name="connsiteY56-39758" fmla="*/ 4187661 h 6858000"/>
              <a:gd name="connsiteX57-39759" fmla="*/ 5917114 w 6127024"/>
              <a:gd name="connsiteY57-39760" fmla="*/ 4213096 h 6858000"/>
              <a:gd name="connsiteX58-39761" fmla="*/ 5924233 w 6127024"/>
              <a:gd name="connsiteY58-39762" fmla="*/ 4242060 h 6858000"/>
              <a:gd name="connsiteX59-39763" fmla="*/ 5928910 w 6127024"/>
              <a:gd name="connsiteY59-39764" fmla="*/ 4300973 h 6858000"/>
              <a:gd name="connsiteX60-39765" fmla="*/ 5939320 w 6127024"/>
              <a:gd name="connsiteY60-39766" fmla="*/ 4340435 h 6858000"/>
              <a:gd name="connsiteX61-39767" fmla="*/ 5946705 w 6127024"/>
              <a:gd name="connsiteY61-39768" fmla="*/ 4428051 h 6858000"/>
              <a:gd name="connsiteX62-39769" fmla="*/ 5949261 w 6127024"/>
              <a:gd name="connsiteY62-39770" fmla="*/ 4449185 h 6858000"/>
              <a:gd name="connsiteX63-39771" fmla="*/ 5968960 w 6127024"/>
              <a:gd name="connsiteY63-39772" fmla="*/ 4482655 h 6858000"/>
              <a:gd name="connsiteX64-39773" fmla="*/ 5998138 w 6127024"/>
              <a:gd name="connsiteY64-39774" fmla="*/ 4697518 h 6858000"/>
              <a:gd name="connsiteX65-39775" fmla="*/ 6007819 w 6127024"/>
              <a:gd name="connsiteY65-39776" fmla="*/ 4858148 h 6858000"/>
              <a:gd name="connsiteX66-39777" fmla="*/ 6007749 w 6127024"/>
              <a:gd name="connsiteY66-39778" fmla="*/ 4964715 h 6858000"/>
              <a:gd name="connsiteX67-39779" fmla="*/ 6005269 w 6127024"/>
              <a:gd name="connsiteY67-39780" fmla="*/ 5150567 h 6858000"/>
              <a:gd name="connsiteX68-39781" fmla="*/ 6001127 w 6127024"/>
              <a:gd name="connsiteY68-39782" fmla="*/ 5164609 h 6858000"/>
              <a:gd name="connsiteX69-39783" fmla="*/ 5998514 w 6127024"/>
              <a:gd name="connsiteY69-39784" fmla="*/ 5189673 h 6858000"/>
              <a:gd name="connsiteX70-39785" fmla="*/ 6018409 w 6127024"/>
              <a:gd name="connsiteY70-39786" fmla="*/ 5227157 h 6858000"/>
              <a:gd name="connsiteX71-39787" fmla="*/ 6036748 w 6127024"/>
              <a:gd name="connsiteY71-39788" fmla="*/ 5322752 h 6858000"/>
              <a:gd name="connsiteX72-39789" fmla="*/ 6036943 w 6127024"/>
              <a:gd name="connsiteY72-39790" fmla="*/ 5329480 h 6858000"/>
              <a:gd name="connsiteX73-39791" fmla="*/ 6037677 w 6127024"/>
              <a:gd name="connsiteY73-39792" fmla="*/ 5354807 h 6858000"/>
              <a:gd name="connsiteX74-39793" fmla="*/ 6039728 w 6127024"/>
              <a:gd name="connsiteY74-39794" fmla="*/ 5359416 h 6858000"/>
              <a:gd name="connsiteX75-39795" fmla="*/ 6053435 w 6127024"/>
              <a:gd name="connsiteY75-39796" fmla="*/ 5387547 h 6858000"/>
              <a:gd name="connsiteX76-39797" fmla="*/ 6065933 w 6127024"/>
              <a:gd name="connsiteY76-39798" fmla="*/ 5443002 h 6858000"/>
              <a:gd name="connsiteX77-39799" fmla="*/ 6068640 w 6127024"/>
              <a:gd name="connsiteY77-39800" fmla="*/ 5474503 h 6858000"/>
              <a:gd name="connsiteX78-39801" fmla="*/ 6080922 w 6127024"/>
              <a:gd name="connsiteY78-39802" fmla="*/ 5561070 h 6858000"/>
              <a:gd name="connsiteX79-39803" fmla="*/ 6096949 w 6127024"/>
              <a:gd name="connsiteY79-39804" fmla="*/ 5648179 h 6858000"/>
              <a:gd name="connsiteX80-39805" fmla="*/ 6121353 w 6127024"/>
              <a:gd name="connsiteY80-39806" fmla="*/ 5721725 h 6858000"/>
              <a:gd name="connsiteX81-39807" fmla="*/ 6109884 w 6127024"/>
              <a:gd name="connsiteY81-39808" fmla="*/ 5721959 h 6858000"/>
              <a:gd name="connsiteX82-39809" fmla="*/ 6127024 w 6127024"/>
              <a:gd name="connsiteY82-39810" fmla="*/ 5786902 h 6858000"/>
              <a:gd name="connsiteX83-39811" fmla="*/ 6115796 w 6127024"/>
              <a:gd name="connsiteY83-39812" fmla="*/ 5862844 h 6858000"/>
              <a:gd name="connsiteX84-39813" fmla="*/ 6102493 w 6127024"/>
              <a:gd name="connsiteY84-39814" fmla="*/ 5928602 h 6858000"/>
              <a:gd name="connsiteX85-39815" fmla="*/ 6056863 w 6127024"/>
              <a:gd name="connsiteY85-39816" fmla="*/ 6000643 h 6858000"/>
              <a:gd name="connsiteX86-39817" fmla="*/ 6045436 w 6127024"/>
              <a:gd name="connsiteY86-39818" fmla="*/ 6124480 h 6858000"/>
              <a:gd name="connsiteX87-39819" fmla="*/ 6030489 w 6127024"/>
              <a:gd name="connsiteY87-39820" fmla="*/ 6317666 h 6858000"/>
              <a:gd name="connsiteX88-39821" fmla="*/ 6007492 w 6127024"/>
              <a:gd name="connsiteY88-39822" fmla="*/ 6440818 h 6858000"/>
              <a:gd name="connsiteX89-39823" fmla="*/ 6009467 w 6127024"/>
              <a:gd name="connsiteY89-39824" fmla="*/ 6487076 h 6858000"/>
              <a:gd name="connsiteX90-39825" fmla="*/ 5995064 w 6127024"/>
              <a:gd name="connsiteY90-39826" fmla="*/ 6540791 h 6858000"/>
              <a:gd name="connsiteX91-39827" fmla="*/ 6004510 w 6127024"/>
              <a:gd name="connsiteY91-39828" fmla="*/ 6599256 h 6858000"/>
              <a:gd name="connsiteX92-39829" fmla="*/ 5986207 w 6127024"/>
              <a:gd name="connsiteY92-39830" fmla="*/ 6695855 h 6858000"/>
              <a:gd name="connsiteX93-39831" fmla="*/ 5979428 w 6127024"/>
              <a:gd name="connsiteY93-39832" fmla="*/ 6754678 h 6858000"/>
              <a:gd name="connsiteX94-39833" fmla="*/ 5983398 w 6127024"/>
              <a:gd name="connsiteY94-39834" fmla="*/ 6778641 h 6858000"/>
              <a:gd name="connsiteX95-39835" fmla="*/ 5984543 w 6127024"/>
              <a:gd name="connsiteY95-39836" fmla="*/ 6811016 h 6858000"/>
              <a:gd name="connsiteX96-39837" fmla="*/ 5979671 w 6127024"/>
              <a:gd name="connsiteY96-39838" fmla="*/ 6858000 h 6858000"/>
              <a:gd name="connsiteX97-39839" fmla="*/ 0 w 6127024"/>
              <a:gd name="connsiteY97-39840" fmla="*/ 6858000 h 6858000"/>
              <a:gd name="connsiteX98-39841" fmla="*/ 0 w 6127024"/>
              <a:gd name="connsiteY98-39842" fmla="*/ 0 h 6858000"/>
              <a:gd name="connsiteX0-39843" fmla="*/ 0 w 6127024"/>
              <a:gd name="connsiteY0-39844" fmla="*/ 0 h 6858000"/>
              <a:gd name="connsiteX1-39845" fmla="*/ 4965888 w 6127024"/>
              <a:gd name="connsiteY1-39846" fmla="*/ 0 h 6858000"/>
              <a:gd name="connsiteX2-39847" fmla="*/ 4967767 w 6127024"/>
              <a:gd name="connsiteY2-39848" fmla="*/ 7930 h 6858000"/>
              <a:gd name="connsiteX3-39849" fmla="*/ 4979444 w 6127024"/>
              <a:gd name="connsiteY3-39850" fmla="*/ 43921 h 6858000"/>
              <a:gd name="connsiteX4-39851" fmla="*/ 5021173 w 6127024"/>
              <a:gd name="connsiteY4-39852" fmla="*/ 123738 h 6858000"/>
              <a:gd name="connsiteX5-39853" fmla="*/ 5075458 w 6127024"/>
              <a:gd name="connsiteY5-39854" fmla="*/ 264355 h 6858000"/>
              <a:gd name="connsiteX6-39855" fmla="*/ 5081175 w 6127024"/>
              <a:gd name="connsiteY6-39856" fmla="*/ 277448 h 6858000"/>
              <a:gd name="connsiteX7-39857" fmla="*/ 5097011 w 6127024"/>
              <a:gd name="connsiteY7-39858" fmla="*/ 355616 h 6858000"/>
              <a:gd name="connsiteX8-39859" fmla="*/ 5153000 w 6127024"/>
              <a:gd name="connsiteY8-39860" fmla="*/ 507134 h 6858000"/>
              <a:gd name="connsiteX9-39861" fmla="*/ 5171282 w 6127024"/>
              <a:gd name="connsiteY9-39862" fmla="*/ 602071 h 6858000"/>
              <a:gd name="connsiteX10-39863" fmla="*/ 5176196 w 6127024"/>
              <a:gd name="connsiteY10-39864" fmla="*/ 636822 h 6858000"/>
              <a:gd name="connsiteX11-39865" fmla="*/ 5189051 w 6127024"/>
              <a:gd name="connsiteY11-39866" fmla="*/ 782518 h 6858000"/>
              <a:gd name="connsiteX12-39867" fmla="*/ 5218707 w 6127024"/>
              <a:gd name="connsiteY12-39868" fmla="*/ 886387 h 6858000"/>
              <a:gd name="connsiteX13-39869" fmla="*/ 5221281 w 6127024"/>
              <a:gd name="connsiteY13-39870" fmla="*/ 920873 h 6858000"/>
              <a:gd name="connsiteX14-39871" fmla="*/ 5201018 w 6127024"/>
              <a:gd name="connsiteY14-39872" fmla="*/ 1095027 h 6858000"/>
              <a:gd name="connsiteX15-39873" fmla="*/ 5189234 w 6127024"/>
              <a:gd name="connsiteY15-39874" fmla="*/ 1217308 h 6858000"/>
              <a:gd name="connsiteX16-39875" fmla="*/ 5202769 w 6127024"/>
              <a:gd name="connsiteY16-39876" fmla="*/ 1269450 h 6858000"/>
              <a:gd name="connsiteX17-39877" fmla="*/ 5225968 w 6127024"/>
              <a:gd name="connsiteY17-39878" fmla="*/ 1357994 h 6858000"/>
              <a:gd name="connsiteX18-39879" fmla="*/ 5231437 w 6127024"/>
              <a:gd name="connsiteY18-39880" fmla="*/ 1373779 h 6858000"/>
              <a:gd name="connsiteX19-39881" fmla="*/ 5237226 w 6127024"/>
              <a:gd name="connsiteY19-39882" fmla="*/ 1441327 h 6858000"/>
              <a:gd name="connsiteX20-39883" fmla="*/ 5255653 w 6127024"/>
              <a:gd name="connsiteY20-39884" fmla="*/ 1524712 h 6858000"/>
              <a:gd name="connsiteX21-39885" fmla="*/ 5263491 w 6127024"/>
              <a:gd name="connsiteY21-39886" fmla="*/ 1642938 h 6858000"/>
              <a:gd name="connsiteX22-39887" fmla="*/ 5256552 w 6127024"/>
              <a:gd name="connsiteY22-39888" fmla="*/ 1672509 h 6858000"/>
              <a:gd name="connsiteX23-39889" fmla="*/ 5266931 w 6127024"/>
              <a:gd name="connsiteY23-39890" fmla="*/ 1866147 h 6858000"/>
              <a:gd name="connsiteX24-39891" fmla="*/ 5255696 w 6127024"/>
              <a:gd name="connsiteY24-39892" fmla="*/ 1953770 h 6858000"/>
              <a:gd name="connsiteX25-39893" fmla="*/ 5252592 w 6127024"/>
              <a:gd name="connsiteY25-39894" fmla="*/ 2092210 h 6858000"/>
              <a:gd name="connsiteX26-39895" fmla="*/ 5250104 w 6127024"/>
              <a:gd name="connsiteY26-39896" fmla="*/ 2249166 h 6858000"/>
              <a:gd name="connsiteX27-39897" fmla="*/ 5251214 w 6127024"/>
              <a:gd name="connsiteY27-39898" fmla="*/ 2250944 h 6858000"/>
              <a:gd name="connsiteX28-39899" fmla="*/ 5250644 w 6127024"/>
              <a:gd name="connsiteY28-39900" fmla="*/ 2266619 h 6858000"/>
              <a:gd name="connsiteX29-39901" fmla="*/ 5293877 w 6127024"/>
              <a:gd name="connsiteY29-39902" fmla="*/ 2368649 h 6858000"/>
              <a:gd name="connsiteX30-39903" fmla="*/ 5311338 w 6127024"/>
              <a:gd name="connsiteY30-39904" fmla="*/ 2404034 h 6858000"/>
              <a:gd name="connsiteX31-39905" fmla="*/ 5338366 w 6127024"/>
              <a:gd name="connsiteY31-39906" fmla="*/ 2465052 h 6858000"/>
              <a:gd name="connsiteX32-39907" fmla="*/ 5371263 w 6127024"/>
              <a:gd name="connsiteY32-39908" fmla="*/ 2586413 h 6858000"/>
              <a:gd name="connsiteX33-39909" fmla="*/ 5407503 w 6127024"/>
              <a:gd name="connsiteY33-39910" fmla="*/ 2786290 h 6858000"/>
              <a:gd name="connsiteX34-39911" fmla="*/ 5407356 w 6127024"/>
              <a:gd name="connsiteY34-39912" fmla="*/ 2787545 h 6858000"/>
              <a:gd name="connsiteX35-39913" fmla="*/ 5457023 w 6127024"/>
              <a:gd name="connsiteY35-39914" fmla="*/ 2858292 h 6858000"/>
              <a:gd name="connsiteX36-39915" fmla="*/ 5479298 w 6127024"/>
              <a:gd name="connsiteY36-39916" fmla="*/ 2947791 h 6858000"/>
              <a:gd name="connsiteX37-39917" fmla="*/ 5481770 w 6127024"/>
              <a:gd name="connsiteY37-39918" fmla="*/ 2951352 h 6858000"/>
              <a:gd name="connsiteX38-39919" fmla="*/ 5482415 w 6127024"/>
              <a:gd name="connsiteY38-39920" fmla="*/ 3004079 h 6858000"/>
              <a:gd name="connsiteX39-39921" fmla="*/ 5503944 w 6127024"/>
              <a:gd name="connsiteY39-39922" fmla="*/ 3123335 h 6858000"/>
              <a:gd name="connsiteX40-39923" fmla="*/ 5516007 w 6127024"/>
              <a:gd name="connsiteY40-39924" fmla="*/ 3258473 h 6858000"/>
              <a:gd name="connsiteX41-39925" fmla="*/ 5589758 w 6127024"/>
              <a:gd name="connsiteY41-39926" fmla="*/ 3453699 h 6858000"/>
              <a:gd name="connsiteX42-39927" fmla="*/ 5596144 w 6127024"/>
              <a:gd name="connsiteY42-39928" fmla="*/ 3534624 h 6858000"/>
              <a:gd name="connsiteX43-39929" fmla="*/ 5597750 w 6127024"/>
              <a:gd name="connsiteY43-39930" fmla="*/ 3534129 h 6858000"/>
              <a:gd name="connsiteX44-39931" fmla="*/ 5618377 w 6127024"/>
              <a:gd name="connsiteY44-39932" fmla="*/ 3588431 h 6858000"/>
              <a:gd name="connsiteX45-39933" fmla="*/ 5655472 w 6127024"/>
              <a:gd name="connsiteY45-39934" fmla="*/ 3678877 h 6858000"/>
              <a:gd name="connsiteX46-39935" fmla="*/ 5683015 w 6127024"/>
              <a:gd name="connsiteY46-39936" fmla="*/ 3762025 h 6858000"/>
              <a:gd name="connsiteX47-39937" fmla="*/ 5696643 w 6127024"/>
              <a:gd name="connsiteY47-39938" fmla="*/ 3773888 h 6858000"/>
              <a:gd name="connsiteX48-39939" fmla="*/ 5768491 w 6127024"/>
              <a:gd name="connsiteY48-39940" fmla="*/ 3914399 h 6858000"/>
              <a:gd name="connsiteX49-39941" fmla="*/ 5793123 w 6127024"/>
              <a:gd name="connsiteY49-39942" fmla="*/ 3969952 h 6858000"/>
              <a:gd name="connsiteX50-39943" fmla="*/ 5808321 w 6127024"/>
              <a:gd name="connsiteY50-39944" fmla="*/ 3988153 h 6858000"/>
              <a:gd name="connsiteX51-39945" fmla="*/ 5825621 w 6127024"/>
              <a:gd name="connsiteY51-39946" fmla="*/ 4015525 h 6858000"/>
              <a:gd name="connsiteX52-39947" fmla="*/ 5860672 w 6127024"/>
              <a:gd name="connsiteY52-39948" fmla="*/ 4061579 h 6858000"/>
              <a:gd name="connsiteX53-39949" fmla="*/ 5872173 w 6127024"/>
              <a:gd name="connsiteY53-39950" fmla="*/ 4088497 h 6858000"/>
              <a:gd name="connsiteX54-39951" fmla="*/ 5894095 w 6127024"/>
              <a:gd name="connsiteY54-39952" fmla="*/ 4128857 h 6858000"/>
              <a:gd name="connsiteX55-39953" fmla="*/ 5903513 w 6127024"/>
              <a:gd name="connsiteY55-39954" fmla="*/ 4187661 h 6858000"/>
              <a:gd name="connsiteX56-39955" fmla="*/ 5917114 w 6127024"/>
              <a:gd name="connsiteY56-39956" fmla="*/ 4213096 h 6858000"/>
              <a:gd name="connsiteX57-39957" fmla="*/ 5924233 w 6127024"/>
              <a:gd name="connsiteY57-39958" fmla="*/ 4242060 h 6858000"/>
              <a:gd name="connsiteX58-39959" fmla="*/ 5928910 w 6127024"/>
              <a:gd name="connsiteY58-39960" fmla="*/ 4300973 h 6858000"/>
              <a:gd name="connsiteX59-39961" fmla="*/ 5939320 w 6127024"/>
              <a:gd name="connsiteY59-39962" fmla="*/ 4340435 h 6858000"/>
              <a:gd name="connsiteX60-39963" fmla="*/ 5946705 w 6127024"/>
              <a:gd name="connsiteY60-39964" fmla="*/ 4428051 h 6858000"/>
              <a:gd name="connsiteX61-39965" fmla="*/ 5949261 w 6127024"/>
              <a:gd name="connsiteY61-39966" fmla="*/ 4449185 h 6858000"/>
              <a:gd name="connsiteX62-39967" fmla="*/ 5968960 w 6127024"/>
              <a:gd name="connsiteY62-39968" fmla="*/ 4482655 h 6858000"/>
              <a:gd name="connsiteX63-39969" fmla="*/ 5998138 w 6127024"/>
              <a:gd name="connsiteY63-39970" fmla="*/ 4697518 h 6858000"/>
              <a:gd name="connsiteX64-39971" fmla="*/ 6007819 w 6127024"/>
              <a:gd name="connsiteY64-39972" fmla="*/ 4858148 h 6858000"/>
              <a:gd name="connsiteX65-39973" fmla="*/ 6007749 w 6127024"/>
              <a:gd name="connsiteY65-39974" fmla="*/ 4964715 h 6858000"/>
              <a:gd name="connsiteX66-39975" fmla="*/ 6005269 w 6127024"/>
              <a:gd name="connsiteY66-39976" fmla="*/ 5150567 h 6858000"/>
              <a:gd name="connsiteX67-39977" fmla="*/ 6001127 w 6127024"/>
              <a:gd name="connsiteY67-39978" fmla="*/ 5164609 h 6858000"/>
              <a:gd name="connsiteX68-39979" fmla="*/ 5998514 w 6127024"/>
              <a:gd name="connsiteY68-39980" fmla="*/ 5189673 h 6858000"/>
              <a:gd name="connsiteX69-39981" fmla="*/ 6018409 w 6127024"/>
              <a:gd name="connsiteY69-39982" fmla="*/ 5227157 h 6858000"/>
              <a:gd name="connsiteX70-39983" fmla="*/ 6036748 w 6127024"/>
              <a:gd name="connsiteY70-39984" fmla="*/ 5322752 h 6858000"/>
              <a:gd name="connsiteX71-39985" fmla="*/ 6036943 w 6127024"/>
              <a:gd name="connsiteY71-39986" fmla="*/ 5329480 h 6858000"/>
              <a:gd name="connsiteX72-39987" fmla="*/ 6037677 w 6127024"/>
              <a:gd name="connsiteY72-39988" fmla="*/ 5354807 h 6858000"/>
              <a:gd name="connsiteX73-39989" fmla="*/ 6039728 w 6127024"/>
              <a:gd name="connsiteY73-39990" fmla="*/ 5359416 h 6858000"/>
              <a:gd name="connsiteX74-39991" fmla="*/ 6053435 w 6127024"/>
              <a:gd name="connsiteY74-39992" fmla="*/ 5387547 h 6858000"/>
              <a:gd name="connsiteX75-39993" fmla="*/ 6065933 w 6127024"/>
              <a:gd name="connsiteY75-39994" fmla="*/ 5443002 h 6858000"/>
              <a:gd name="connsiteX76-39995" fmla="*/ 6068640 w 6127024"/>
              <a:gd name="connsiteY76-39996" fmla="*/ 5474503 h 6858000"/>
              <a:gd name="connsiteX77-39997" fmla="*/ 6080922 w 6127024"/>
              <a:gd name="connsiteY77-39998" fmla="*/ 5561070 h 6858000"/>
              <a:gd name="connsiteX78-39999" fmla="*/ 6096949 w 6127024"/>
              <a:gd name="connsiteY78-40000" fmla="*/ 5648179 h 6858000"/>
              <a:gd name="connsiteX79-40001" fmla="*/ 6121353 w 6127024"/>
              <a:gd name="connsiteY79-40002" fmla="*/ 5721725 h 6858000"/>
              <a:gd name="connsiteX80-40003" fmla="*/ 6109884 w 6127024"/>
              <a:gd name="connsiteY80-40004" fmla="*/ 5721959 h 6858000"/>
              <a:gd name="connsiteX81-40005" fmla="*/ 6127024 w 6127024"/>
              <a:gd name="connsiteY81-40006" fmla="*/ 5786902 h 6858000"/>
              <a:gd name="connsiteX82-40007" fmla="*/ 6115796 w 6127024"/>
              <a:gd name="connsiteY82-40008" fmla="*/ 5862844 h 6858000"/>
              <a:gd name="connsiteX83-40009" fmla="*/ 6102493 w 6127024"/>
              <a:gd name="connsiteY83-40010" fmla="*/ 5928602 h 6858000"/>
              <a:gd name="connsiteX84-40011" fmla="*/ 6056863 w 6127024"/>
              <a:gd name="connsiteY84-40012" fmla="*/ 6000643 h 6858000"/>
              <a:gd name="connsiteX85-40013" fmla="*/ 6045436 w 6127024"/>
              <a:gd name="connsiteY85-40014" fmla="*/ 6124480 h 6858000"/>
              <a:gd name="connsiteX86-40015" fmla="*/ 6030489 w 6127024"/>
              <a:gd name="connsiteY86-40016" fmla="*/ 6317666 h 6858000"/>
              <a:gd name="connsiteX87-40017" fmla="*/ 6007492 w 6127024"/>
              <a:gd name="connsiteY87-40018" fmla="*/ 6440818 h 6858000"/>
              <a:gd name="connsiteX88-40019" fmla="*/ 6009467 w 6127024"/>
              <a:gd name="connsiteY88-40020" fmla="*/ 6487076 h 6858000"/>
              <a:gd name="connsiteX89-40021" fmla="*/ 5995064 w 6127024"/>
              <a:gd name="connsiteY89-40022" fmla="*/ 6540791 h 6858000"/>
              <a:gd name="connsiteX90-40023" fmla="*/ 6004510 w 6127024"/>
              <a:gd name="connsiteY90-40024" fmla="*/ 6599256 h 6858000"/>
              <a:gd name="connsiteX91-40025" fmla="*/ 5986207 w 6127024"/>
              <a:gd name="connsiteY91-40026" fmla="*/ 6695855 h 6858000"/>
              <a:gd name="connsiteX92-40027" fmla="*/ 5979428 w 6127024"/>
              <a:gd name="connsiteY92-40028" fmla="*/ 6754678 h 6858000"/>
              <a:gd name="connsiteX93-40029" fmla="*/ 5983398 w 6127024"/>
              <a:gd name="connsiteY93-40030" fmla="*/ 6778641 h 6858000"/>
              <a:gd name="connsiteX94-40031" fmla="*/ 5984543 w 6127024"/>
              <a:gd name="connsiteY94-40032" fmla="*/ 6811016 h 6858000"/>
              <a:gd name="connsiteX95-40033" fmla="*/ 5979671 w 6127024"/>
              <a:gd name="connsiteY95-40034" fmla="*/ 6858000 h 6858000"/>
              <a:gd name="connsiteX96-40035" fmla="*/ 0 w 6127024"/>
              <a:gd name="connsiteY96-40036" fmla="*/ 6858000 h 6858000"/>
              <a:gd name="connsiteX97-40037" fmla="*/ 0 w 6127024"/>
              <a:gd name="connsiteY97-40038" fmla="*/ 0 h 6858000"/>
              <a:gd name="connsiteX0-40039" fmla="*/ 0 w 6127024"/>
              <a:gd name="connsiteY0-40040" fmla="*/ 0 h 6858000"/>
              <a:gd name="connsiteX1-40041" fmla="*/ 4965888 w 6127024"/>
              <a:gd name="connsiteY1-40042" fmla="*/ 0 h 6858000"/>
              <a:gd name="connsiteX2-40043" fmla="*/ 4967767 w 6127024"/>
              <a:gd name="connsiteY2-40044" fmla="*/ 7930 h 6858000"/>
              <a:gd name="connsiteX3-40045" fmla="*/ 4979444 w 6127024"/>
              <a:gd name="connsiteY3-40046" fmla="*/ 43921 h 6858000"/>
              <a:gd name="connsiteX4-40047" fmla="*/ 5021173 w 6127024"/>
              <a:gd name="connsiteY4-40048" fmla="*/ 123738 h 6858000"/>
              <a:gd name="connsiteX5-40049" fmla="*/ 5075458 w 6127024"/>
              <a:gd name="connsiteY5-40050" fmla="*/ 264355 h 6858000"/>
              <a:gd name="connsiteX6-40051" fmla="*/ 5081175 w 6127024"/>
              <a:gd name="connsiteY6-40052" fmla="*/ 277448 h 6858000"/>
              <a:gd name="connsiteX7-40053" fmla="*/ 5097011 w 6127024"/>
              <a:gd name="connsiteY7-40054" fmla="*/ 355616 h 6858000"/>
              <a:gd name="connsiteX8-40055" fmla="*/ 5153000 w 6127024"/>
              <a:gd name="connsiteY8-40056" fmla="*/ 507134 h 6858000"/>
              <a:gd name="connsiteX9-40057" fmla="*/ 5171282 w 6127024"/>
              <a:gd name="connsiteY9-40058" fmla="*/ 602071 h 6858000"/>
              <a:gd name="connsiteX10-40059" fmla="*/ 5176196 w 6127024"/>
              <a:gd name="connsiteY10-40060" fmla="*/ 636822 h 6858000"/>
              <a:gd name="connsiteX11-40061" fmla="*/ 5189051 w 6127024"/>
              <a:gd name="connsiteY11-40062" fmla="*/ 782518 h 6858000"/>
              <a:gd name="connsiteX12-40063" fmla="*/ 5218707 w 6127024"/>
              <a:gd name="connsiteY12-40064" fmla="*/ 886387 h 6858000"/>
              <a:gd name="connsiteX13-40065" fmla="*/ 5221281 w 6127024"/>
              <a:gd name="connsiteY13-40066" fmla="*/ 920873 h 6858000"/>
              <a:gd name="connsiteX14-40067" fmla="*/ 5201018 w 6127024"/>
              <a:gd name="connsiteY14-40068" fmla="*/ 1095027 h 6858000"/>
              <a:gd name="connsiteX15-40069" fmla="*/ 5189234 w 6127024"/>
              <a:gd name="connsiteY15-40070" fmla="*/ 1217308 h 6858000"/>
              <a:gd name="connsiteX16-40071" fmla="*/ 5202769 w 6127024"/>
              <a:gd name="connsiteY16-40072" fmla="*/ 1269450 h 6858000"/>
              <a:gd name="connsiteX17-40073" fmla="*/ 5225968 w 6127024"/>
              <a:gd name="connsiteY17-40074" fmla="*/ 1357994 h 6858000"/>
              <a:gd name="connsiteX18-40075" fmla="*/ 5231437 w 6127024"/>
              <a:gd name="connsiteY18-40076" fmla="*/ 1373779 h 6858000"/>
              <a:gd name="connsiteX19-40077" fmla="*/ 5237226 w 6127024"/>
              <a:gd name="connsiteY19-40078" fmla="*/ 1441327 h 6858000"/>
              <a:gd name="connsiteX20-40079" fmla="*/ 5255653 w 6127024"/>
              <a:gd name="connsiteY20-40080" fmla="*/ 1524712 h 6858000"/>
              <a:gd name="connsiteX21-40081" fmla="*/ 5263491 w 6127024"/>
              <a:gd name="connsiteY21-40082" fmla="*/ 1642938 h 6858000"/>
              <a:gd name="connsiteX22-40083" fmla="*/ 5256552 w 6127024"/>
              <a:gd name="connsiteY22-40084" fmla="*/ 1672509 h 6858000"/>
              <a:gd name="connsiteX23-40085" fmla="*/ 5266931 w 6127024"/>
              <a:gd name="connsiteY23-40086" fmla="*/ 1866147 h 6858000"/>
              <a:gd name="connsiteX24-40087" fmla="*/ 5255696 w 6127024"/>
              <a:gd name="connsiteY24-40088" fmla="*/ 1953770 h 6858000"/>
              <a:gd name="connsiteX25-40089" fmla="*/ 5252592 w 6127024"/>
              <a:gd name="connsiteY25-40090" fmla="*/ 2092210 h 6858000"/>
              <a:gd name="connsiteX26-40091" fmla="*/ 5250104 w 6127024"/>
              <a:gd name="connsiteY26-40092" fmla="*/ 2249166 h 6858000"/>
              <a:gd name="connsiteX27-40093" fmla="*/ 5251214 w 6127024"/>
              <a:gd name="connsiteY27-40094" fmla="*/ 2250944 h 6858000"/>
              <a:gd name="connsiteX28-40095" fmla="*/ 5250644 w 6127024"/>
              <a:gd name="connsiteY28-40096" fmla="*/ 2266619 h 6858000"/>
              <a:gd name="connsiteX29-40097" fmla="*/ 5293877 w 6127024"/>
              <a:gd name="connsiteY29-40098" fmla="*/ 2368649 h 6858000"/>
              <a:gd name="connsiteX30-40099" fmla="*/ 5311338 w 6127024"/>
              <a:gd name="connsiteY30-40100" fmla="*/ 2404034 h 6858000"/>
              <a:gd name="connsiteX31-40101" fmla="*/ 5338366 w 6127024"/>
              <a:gd name="connsiteY31-40102" fmla="*/ 2465052 h 6858000"/>
              <a:gd name="connsiteX32-40103" fmla="*/ 5371263 w 6127024"/>
              <a:gd name="connsiteY32-40104" fmla="*/ 2586413 h 6858000"/>
              <a:gd name="connsiteX33-40105" fmla="*/ 5407503 w 6127024"/>
              <a:gd name="connsiteY33-40106" fmla="*/ 2786290 h 6858000"/>
              <a:gd name="connsiteX34-40107" fmla="*/ 5407356 w 6127024"/>
              <a:gd name="connsiteY34-40108" fmla="*/ 2787545 h 6858000"/>
              <a:gd name="connsiteX35-40109" fmla="*/ 5457023 w 6127024"/>
              <a:gd name="connsiteY35-40110" fmla="*/ 2858292 h 6858000"/>
              <a:gd name="connsiteX36-40111" fmla="*/ 5479298 w 6127024"/>
              <a:gd name="connsiteY36-40112" fmla="*/ 2947791 h 6858000"/>
              <a:gd name="connsiteX37-40113" fmla="*/ 5481770 w 6127024"/>
              <a:gd name="connsiteY37-40114" fmla="*/ 2951352 h 6858000"/>
              <a:gd name="connsiteX38-40115" fmla="*/ 5482415 w 6127024"/>
              <a:gd name="connsiteY38-40116" fmla="*/ 3004079 h 6858000"/>
              <a:gd name="connsiteX39-40117" fmla="*/ 5503944 w 6127024"/>
              <a:gd name="connsiteY39-40118" fmla="*/ 3123335 h 6858000"/>
              <a:gd name="connsiteX40-40119" fmla="*/ 5516007 w 6127024"/>
              <a:gd name="connsiteY40-40120" fmla="*/ 3258473 h 6858000"/>
              <a:gd name="connsiteX41-40121" fmla="*/ 5589758 w 6127024"/>
              <a:gd name="connsiteY41-40122" fmla="*/ 3453699 h 6858000"/>
              <a:gd name="connsiteX42-40123" fmla="*/ 5596144 w 6127024"/>
              <a:gd name="connsiteY42-40124" fmla="*/ 3534624 h 6858000"/>
              <a:gd name="connsiteX43-40125" fmla="*/ 5597750 w 6127024"/>
              <a:gd name="connsiteY43-40126" fmla="*/ 3534129 h 6858000"/>
              <a:gd name="connsiteX44-40127" fmla="*/ 5618377 w 6127024"/>
              <a:gd name="connsiteY44-40128" fmla="*/ 3588431 h 6858000"/>
              <a:gd name="connsiteX45-40129" fmla="*/ 5655472 w 6127024"/>
              <a:gd name="connsiteY45-40130" fmla="*/ 3678877 h 6858000"/>
              <a:gd name="connsiteX46-40131" fmla="*/ 5683015 w 6127024"/>
              <a:gd name="connsiteY46-40132" fmla="*/ 3762025 h 6858000"/>
              <a:gd name="connsiteX47-40133" fmla="*/ 5696643 w 6127024"/>
              <a:gd name="connsiteY47-40134" fmla="*/ 3773888 h 6858000"/>
              <a:gd name="connsiteX48-40135" fmla="*/ 5768491 w 6127024"/>
              <a:gd name="connsiteY48-40136" fmla="*/ 3914399 h 6858000"/>
              <a:gd name="connsiteX49-40137" fmla="*/ 5793123 w 6127024"/>
              <a:gd name="connsiteY49-40138" fmla="*/ 3969952 h 6858000"/>
              <a:gd name="connsiteX50-40139" fmla="*/ 5808321 w 6127024"/>
              <a:gd name="connsiteY50-40140" fmla="*/ 3988153 h 6858000"/>
              <a:gd name="connsiteX51-40141" fmla="*/ 5825621 w 6127024"/>
              <a:gd name="connsiteY51-40142" fmla="*/ 4015525 h 6858000"/>
              <a:gd name="connsiteX52-40143" fmla="*/ 5860672 w 6127024"/>
              <a:gd name="connsiteY52-40144" fmla="*/ 4061579 h 6858000"/>
              <a:gd name="connsiteX53-40145" fmla="*/ 5872173 w 6127024"/>
              <a:gd name="connsiteY53-40146" fmla="*/ 4088497 h 6858000"/>
              <a:gd name="connsiteX54-40147" fmla="*/ 5894095 w 6127024"/>
              <a:gd name="connsiteY54-40148" fmla="*/ 4128857 h 6858000"/>
              <a:gd name="connsiteX55-40149" fmla="*/ 5903513 w 6127024"/>
              <a:gd name="connsiteY55-40150" fmla="*/ 4187661 h 6858000"/>
              <a:gd name="connsiteX56-40151" fmla="*/ 5917114 w 6127024"/>
              <a:gd name="connsiteY56-40152" fmla="*/ 4213096 h 6858000"/>
              <a:gd name="connsiteX57-40153" fmla="*/ 5924233 w 6127024"/>
              <a:gd name="connsiteY57-40154" fmla="*/ 4242060 h 6858000"/>
              <a:gd name="connsiteX58-40155" fmla="*/ 5928910 w 6127024"/>
              <a:gd name="connsiteY58-40156" fmla="*/ 4300973 h 6858000"/>
              <a:gd name="connsiteX59-40157" fmla="*/ 5946705 w 6127024"/>
              <a:gd name="connsiteY59-40158" fmla="*/ 4428051 h 6858000"/>
              <a:gd name="connsiteX60-40159" fmla="*/ 5949261 w 6127024"/>
              <a:gd name="connsiteY60-40160" fmla="*/ 4449185 h 6858000"/>
              <a:gd name="connsiteX61-40161" fmla="*/ 5968960 w 6127024"/>
              <a:gd name="connsiteY61-40162" fmla="*/ 4482655 h 6858000"/>
              <a:gd name="connsiteX62-40163" fmla="*/ 5998138 w 6127024"/>
              <a:gd name="connsiteY62-40164" fmla="*/ 4697518 h 6858000"/>
              <a:gd name="connsiteX63-40165" fmla="*/ 6007819 w 6127024"/>
              <a:gd name="connsiteY63-40166" fmla="*/ 4858148 h 6858000"/>
              <a:gd name="connsiteX64-40167" fmla="*/ 6007749 w 6127024"/>
              <a:gd name="connsiteY64-40168" fmla="*/ 4964715 h 6858000"/>
              <a:gd name="connsiteX65-40169" fmla="*/ 6005269 w 6127024"/>
              <a:gd name="connsiteY65-40170" fmla="*/ 5150567 h 6858000"/>
              <a:gd name="connsiteX66-40171" fmla="*/ 6001127 w 6127024"/>
              <a:gd name="connsiteY66-40172" fmla="*/ 5164609 h 6858000"/>
              <a:gd name="connsiteX67-40173" fmla="*/ 5998514 w 6127024"/>
              <a:gd name="connsiteY67-40174" fmla="*/ 5189673 h 6858000"/>
              <a:gd name="connsiteX68-40175" fmla="*/ 6018409 w 6127024"/>
              <a:gd name="connsiteY68-40176" fmla="*/ 5227157 h 6858000"/>
              <a:gd name="connsiteX69-40177" fmla="*/ 6036748 w 6127024"/>
              <a:gd name="connsiteY69-40178" fmla="*/ 5322752 h 6858000"/>
              <a:gd name="connsiteX70-40179" fmla="*/ 6036943 w 6127024"/>
              <a:gd name="connsiteY70-40180" fmla="*/ 5329480 h 6858000"/>
              <a:gd name="connsiteX71-40181" fmla="*/ 6037677 w 6127024"/>
              <a:gd name="connsiteY71-40182" fmla="*/ 5354807 h 6858000"/>
              <a:gd name="connsiteX72-40183" fmla="*/ 6039728 w 6127024"/>
              <a:gd name="connsiteY72-40184" fmla="*/ 5359416 h 6858000"/>
              <a:gd name="connsiteX73-40185" fmla="*/ 6053435 w 6127024"/>
              <a:gd name="connsiteY73-40186" fmla="*/ 5387547 h 6858000"/>
              <a:gd name="connsiteX74-40187" fmla="*/ 6065933 w 6127024"/>
              <a:gd name="connsiteY74-40188" fmla="*/ 5443002 h 6858000"/>
              <a:gd name="connsiteX75-40189" fmla="*/ 6068640 w 6127024"/>
              <a:gd name="connsiteY75-40190" fmla="*/ 5474503 h 6858000"/>
              <a:gd name="connsiteX76-40191" fmla="*/ 6080922 w 6127024"/>
              <a:gd name="connsiteY76-40192" fmla="*/ 5561070 h 6858000"/>
              <a:gd name="connsiteX77-40193" fmla="*/ 6096949 w 6127024"/>
              <a:gd name="connsiteY77-40194" fmla="*/ 5648179 h 6858000"/>
              <a:gd name="connsiteX78-40195" fmla="*/ 6121353 w 6127024"/>
              <a:gd name="connsiteY78-40196" fmla="*/ 5721725 h 6858000"/>
              <a:gd name="connsiteX79-40197" fmla="*/ 6109884 w 6127024"/>
              <a:gd name="connsiteY79-40198" fmla="*/ 5721959 h 6858000"/>
              <a:gd name="connsiteX80-40199" fmla="*/ 6127024 w 6127024"/>
              <a:gd name="connsiteY80-40200" fmla="*/ 5786902 h 6858000"/>
              <a:gd name="connsiteX81-40201" fmla="*/ 6115796 w 6127024"/>
              <a:gd name="connsiteY81-40202" fmla="*/ 5862844 h 6858000"/>
              <a:gd name="connsiteX82-40203" fmla="*/ 6102493 w 6127024"/>
              <a:gd name="connsiteY82-40204" fmla="*/ 5928602 h 6858000"/>
              <a:gd name="connsiteX83-40205" fmla="*/ 6056863 w 6127024"/>
              <a:gd name="connsiteY83-40206" fmla="*/ 6000643 h 6858000"/>
              <a:gd name="connsiteX84-40207" fmla="*/ 6045436 w 6127024"/>
              <a:gd name="connsiteY84-40208" fmla="*/ 6124480 h 6858000"/>
              <a:gd name="connsiteX85-40209" fmla="*/ 6030489 w 6127024"/>
              <a:gd name="connsiteY85-40210" fmla="*/ 6317666 h 6858000"/>
              <a:gd name="connsiteX86-40211" fmla="*/ 6007492 w 6127024"/>
              <a:gd name="connsiteY86-40212" fmla="*/ 6440818 h 6858000"/>
              <a:gd name="connsiteX87-40213" fmla="*/ 6009467 w 6127024"/>
              <a:gd name="connsiteY87-40214" fmla="*/ 6487076 h 6858000"/>
              <a:gd name="connsiteX88-40215" fmla="*/ 5995064 w 6127024"/>
              <a:gd name="connsiteY88-40216" fmla="*/ 6540791 h 6858000"/>
              <a:gd name="connsiteX89-40217" fmla="*/ 6004510 w 6127024"/>
              <a:gd name="connsiteY89-40218" fmla="*/ 6599256 h 6858000"/>
              <a:gd name="connsiteX90-40219" fmla="*/ 5986207 w 6127024"/>
              <a:gd name="connsiteY90-40220" fmla="*/ 6695855 h 6858000"/>
              <a:gd name="connsiteX91-40221" fmla="*/ 5979428 w 6127024"/>
              <a:gd name="connsiteY91-40222" fmla="*/ 6754678 h 6858000"/>
              <a:gd name="connsiteX92-40223" fmla="*/ 5983398 w 6127024"/>
              <a:gd name="connsiteY92-40224" fmla="*/ 6778641 h 6858000"/>
              <a:gd name="connsiteX93-40225" fmla="*/ 5984543 w 6127024"/>
              <a:gd name="connsiteY93-40226" fmla="*/ 6811016 h 6858000"/>
              <a:gd name="connsiteX94-40227" fmla="*/ 5979671 w 6127024"/>
              <a:gd name="connsiteY94-40228" fmla="*/ 6858000 h 6858000"/>
              <a:gd name="connsiteX95-40229" fmla="*/ 0 w 6127024"/>
              <a:gd name="connsiteY95-40230" fmla="*/ 6858000 h 6858000"/>
              <a:gd name="connsiteX96-40231" fmla="*/ 0 w 6127024"/>
              <a:gd name="connsiteY96-40232" fmla="*/ 0 h 6858000"/>
              <a:gd name="connsiteX0-40233" fmla="*/ 0 w 6127024"/>
              <a:gd name="connsiteY0-40234" fmla="*/ 0 h 6858000"/>
              <a:gd name="connsiteX1-40235" fmla="*/ 4965888 w 6127024"/>
              <a:gd name="connsiteY1-40236" fmla="*/ 0 h 6858000"/>
              <a:gd name="connsiteX2-40237" fmla="*/ 4967767 w 6127024"/>
              <a:gd name="connsiteY2-40238" fmla="*/ 7930 h 6858000"/>
              <a:gd name="connsiteX3-40239" fmla="*/ 4979444 w 6127024"/>
              <a:gd name="connsiteY3-40240" fmla="*/ 43921 h 6858000"/>
              <a:gd name="connsiteX4-40241" fmla="*/ 5021173 w 6127024"/>
              <a:gd name="connsiteY4-40242" fmla="*/ 123738 h 6858000"/>
              <a:gd name="connsiteX5-40243" fmla="*/ 5075458 w 6127024"/>
              <a:gd name="connsiteY5-40244" fmla="*/ 264355 h 6858000"/>
              <a:gd name="connsiteX6-40245" fmla="*/ 5081175 w 6127024"/>
              <a:gd name="connsiteY6-40246" fmla="*/ 277448 h 6858000"/>
              <a:gd name="connsiteX7-40247" fmla="*/ 5097011 w 6127024"/>
              <a:gd name="connsiteY7-40248" fmla="*/ 355616 h 6858000"/>
              <a:gd name="connsiteX8-40249" fmla="*/ 5153000 w 6127024"/>
              <a:gd name="connsiteY8-40250" fmla="*/ 507134 h 6858000"/>
              <a:gd name="connsiteX9-40251" fmla="*/ 5171282 w 6127024"/>
              <a:gd name="connsiteY9-40252" fmla="*/ 602071 h 6858000"/>
              <a:gd name="connsiteX10-40253" fmla="*/ 5176196 w 6127024"/>
              <a:gd name="connsiteY10-40254" fmla="*/ 636822 h 6858000"/>
              <a:gd name="connsiteX11-40255" fmla="*/ 5189051 w 6127024"/>
              <a:gd name="connsiteY11-40256" fmla="*/ 782518 h 6858000"/>
              <a:gd name="connsiteX12-40257" fmla="*/ 5218707 w 6127024"/>
              <a:gd name="connsiteY12-40258" fmla="*/ 886387 h 6858000"/>
              <a:gd name="connsiteX13-40259" fmla="*/ 5221281 w 6127024"/>
              <a:gd name="connsiteY13-40260" fmla="*/ 920873 h 6858000"/>
              <a:gd name="connsiteX14-40261" fmla="*/ 5201018 w 6127024"/>
              <a:gd name="connsiteY14-40262" fmla="*/ 1095027 h 6858000"/>
              <a:gd name="connsiteX15-40263" fmla="*/ 5189234 w 6127024"/>
              <a:gd name="connsiteY15-40264" fmla="*/ 1217308 h 6858000"/>
              <a:gd name="connsiteX16-40265" fmla="*/ 5202769 w 6127024"/>
              <a:gd name="connsiteY16-40266" fmla="*/ 1269450 h 6858000"/>
              <a:gd name="connsiteX17-40267" fmla="*/ 5225968 w 6127024"/>
              <a:gd name="connsiteY17-40268" fmla="*/ 1357994 h 6858000"/>
              <a:gd name="connsiteX18-40269" fmla="*/ 5231437 w 6127024"/>
              <a:gd name="connsiteY18-40270" fmla="*/ 1373779 h 6858000"/>
              <a:gd name="connsiteX19-40271" fmla="*/ 5237226 w 6127024"/>
              <a:gd name="connsiteY19-40272" fmla="*/ 1441327 h 6858000"/>
              <a:gd name="connsiteX20-40273" fmla="*/ 5255653 w 6127024"/>
              <a:gd name="connsiteY20-40274" fmla="*/ 1524712 h 6858000"/>
              <a:gd name="connsiteX21-40275" fmla="*/ 5263491 w 6127024"/>
              <a:gd name="connsiteY21-40276" fmla="*/ 1642938 h 6858000"/>
              <a:gd name="connsiteX22-40277" fmla="*/ 5256552 w 6127024"/>
              <a:gd name="connsiteY22-40278" fmla="*/ 1672509 h 6858000"/>
              <a:gd name="connsiteX23-40279" fmla="*/ 5266931 w 6127024"/>
              <a:gd name="connsiteY23-40280" fmla="*/ 1866147 h 6858000"/>
              <a:gd name="connsiteX24-40281" fmla="*/ 5255696 w 6127024"/>
              <a:gd name="connsiteY24-40282" fmla="*/ 1953770 h 6858000"/>
              <a:gd name="connsiteX25-40283" fmla="*/ 5252592 w 6127024"/>
              <a:gd name="connsiteY25-40284" fmla="*/ 2092210 h 6858000"/>
              <a:gd name="connsiteX26-40285" fmla="*/ 5250104 w 6127024"/>
              <a:gd name="connsiteY26-40286" fmla="*/ 2249166 h 6858000"/>
              <a:gd name="connsiteX27-40287" fmla="*/ 5251214 w 6127024"/>
              <a:gd name="connsiteY27-40288" fmla="*/ 2250944 h 6858000"/>
              <a:gd name="connsiteX28-40289" fmla="*/ 5250644 w 6127024"/>
              <a:gd name="connsiteY28-40290" fmla="*/ 2266619 h 6858000"/>
              <a:gd name="connsiteX29-40291" fmla="*/ 5293877 w 6127024"/>
              <a:gd name="connsiteY29-40292" fmla="*/ 2368649 h 6858000"/>
              <a:gd name="connsiteX30-40293" fmla="*/ 5311338 w 6127024"/>
              <a:gd name="connsiteY30-40294" fmla="*/ 2404034 h 6858000"/>
              <a:gd name="connsiteX31-40295" fmla="*/ 5338366 w 6127024"/>
              <a:gd name="connsiteY31-40296" fmla="*/ 2465052 h 6858000"/>
              <a:gd name="connsiteX32-40297" fmla="*/ 5371263 w 6127024"/>
              <a:gd name="connsiteY32-40298" fmla="*/ 2586413 h 6858000"/>
              <a:gd name="connsiteX33-40299" fmla="*/ 5407503 w 6127024"/>
              <a:gd name="connsiteY33-40300" fmla="*/ 2786290 h 6858000"/>
              <a:gd name="connsiteX34-40301" fmla="*/ 5407356 w 6127024"/>
              <a:gd name="connsiteY34-40302" fmla="*/ 2787545 h 6858000"/>
              <a:gd name="connsiteX35-40303" fmla="*/ 5457023 w 6127024"/>
              <a:gd name="connsiteY35-40304" fmla="*/ 2858292 h 6858000"/>
              <a:gd name="connsiteX36-40305" fmla="*/ 5479298 w 6127024"/>
              <a:gd name="connsiteY36-40306" fmla="*/ 2947791 h 6858000"/>
              <a:gd name="connsiteX37-40307" fmla="*/ 5481770 w 6127024"/>
              <a:gd name="connsiteY37-40308" fmla="*/ 2951352 h 6858000"/>
              <a:gd name="connsiteX38-40309" fmla="*/ 5482415 w 6127024"/>
              <a:gd name="connsiteY38-40310" fmla="*/ 3004079 h 6858000"/>
              <a:gd name="connsiteX39-40311" fmla="*/ 5503944 w 6127024"/>
              <a:gd name="connsiteY39-40312" fmla="*/ 3123335 h 6858000"/>
              <a:gd name="connsiteX40-40313" fmla="*/ 5516007 w 6127024"/>
              <a:gd name="connsiteY40-40314" fmla="*/ 3258473 h 6858000"/>
              <a:gd name="connsiteX41-40315" fmla="*/ 5589758 w 6127024"/>
              <a:gd name="connsiteY41-40316" fmla="*/ 3453699 h 6858000"/>
              <a:gd name="connsiteX42-40317" fmla="*/ 5596144 w 6127024"/>
              <a:gd name="connsiteY42-40318" fmla="*/ 3534624 h 6858000"/>
              <a:gd name="connsiteX43-40319" fmla="*/ 5597750 w 6127024"/>
              <a:gd name="connsiteY43-40320" fmla="*/ 3534129 h 6858000"/>
              <a:gd name="connsiteX44-40321" fmla="*/ 5618377 w 6127024"/>
              <a:gd name="connsiteY44-40322" fmla="*/ 3588431 h 6858000"/>
              <a:gd name="connsiteX45-40323" fmla="*/ 5655472 w 6127024"/>
              <a:gd name="connsiteY45-40324" fmla="*/ 3678877 h 6858000"/>
              <a:gd name="connsiteX46-40325" fmla="*/ 5683015 w 6127024"/>
              <a:gd name="connsiteY46-40326" fmla="*/ 3762025 h 6858000"/>
              <a:gd name="connsiteX47-40327" fmla="*/ 5696643 w 6127024"/>
              <a:gd name="connsiteY47-40328" fmla="*/ 3773888 h 6858000"/>
              <a:gd name="connsiteX48-40329" fmla="*/ 5768491 w 6127024"/>
              <a:gd name="connsiteY48-40330" fmla="*/ 3914399 h 6858000"/>
              <a:gd name="connsiteX49-40331" fmla="*/ 5793123 w 6127024"/>
              <a:gd name="connsiteY49-40332" fmla="*/ 3969952 h 6858000"/>
              <a:gd name="connsiteX50-40333" fmla="*/ 5808321 w 6127024"/>
              <a:gd name="connsiteY50-40334" fmla="*/ 3988153 h 6858000"/>
              <a:gd name="connsiteX51-40335" fmla="*/ 5825621 w 6127024"/>
              <a:gd name="connsiteY51-40336" fmla="*/ 4015525 h 6858000"/>
              <a:gd name="connsiteX52-40337" fmla="*/ 5860672 w 6127024"/>
              <a:gd name="connsiteY52-40338" fmla="*/ 4061579 h 6858000"/>
              <a:gd name="connsiteX53-40339" fmla="*/ 5872173 w 6127024"/>
              <a:gd name="connsiteY53-40340" fmla="*/ 4088497 h 6858000"/>
              <a:gd name="connsiteX54-40341" fmla="*/ 5894095 w 6127024"/>
              <a:gd name="connsiteY54-40342" fmla="*/ 4128857 h 6858000"/>
              <a:gd name="connsiteX55-40343" fmla="*/ 5903513 w 6127024"/>
              <a:gd name="connsiteY55-40344" fmla="*/ 4187661 h 6858000"/>
              <a:gd name="connsiteX56-40345" fmla="*/ 5924233 w 6127024"/>
              <a:gd name="connsiteY56-40346" fmla="*/ 4242060 h 6858000"/>
              <a:gd name="connsiteX57-40347" fmla="*/ 5928910 w 6127024"/>
              <a:gd name="connsiteY57-40348" fmla="*/ 4300973 h 6858000"/>
              <a:gd name="connsiteX58-40349" fmla="*/ 5946705 w 6127024"/>
              <a:gd name="connsiteY58-40350" fmla="*/ 4428051 h 6858000"/>
              <a:gd name="connsiteX59-40351" fmla="*/ 5949261 w 6127024"/>
              <a:gd name="connsiteY59-40352" fmla="*/ 4449185 h 6858000"/>
              <a:gd name="connsiteX60-40353" fmla="*/ 5968960 w 6127024"/>
              <a:gd name="connsiteY60-40354" fmla="*/ 4482655 h 6858000"/>
              <a:gd name="connsiteX61-40355" fmla="*/ 5998138 w 6127024"/>
              <a:gd name="connsiteY61-40356" fmla="*/ 4697518 h 6858000"/>
              <a:gd name="connsiteX62-40357" fmla="*/ 6007819 w 6127024"/>
              <a:gd name="connsiteY62-40358" fmla="*/ 4858148 h 6858000"/>
              <a:gd name="connsiteX63-40359" fmla="*/ 6007749 w 6127024"/>
              <a:gd name="connsiteY63-40360" fmla="*/ 4964715 h 6858000"/>
              <a:gd name="connsiteX64-40361" fmla="*/ 6005269 w 6127024"/>
              <a:gd name="connsiteY64-40362" fmla="*/ 5150567 h 6858000"/>
              <a:gd name="connsiteX65-40363" fmla="*/ 6001127 w 6127024"/>
              <a:gd name="connsiteY65-40364" fmla="*/ 5164609 h 6858000"/>
              <a:gd name="connsiteX66-40365" fmla="*/ 5998514 w 6127024"/>
              <a:gd name="connsiteY66-40366" fmla="*/ 5189673 h 6858000"/>
              <a:gd name="connsiteX67-40367" fmla="*/ 6018409 w 6127024"/>
              <a:gd name="connsiteY67-40368" fmla="*/ 5227157 h 6858000"/>
              <a:gd name="connsiteX68-40369" fmla="*/ 6036748 w 6127024"/>
              <a:gd name="connsiteY68-40370" fmla="*/ 5322752 h 6858000"/>
              <a:gd name="connsiteX69-40371" fmla="*/ 6036943 w 6127024"/>
              <a:gd name="connsiteY69-40372" fmla="*/ 5329480 h 6858000"/>
              <a:gd name="connsiteX70-40373" fmla="*/ 6037677 w 6127024"/>
              <a:gd name="connsiteY70-40374" fmla="*/ 5354807 h 6858000"/>
              <a:gd name="connsiteX71-40375" fmla="*/ 6039728 w 6127024"/>
              <a:gd name="connsiteY71-40376" fmla="*/ 5359416 h 6858000"/>
              <a:gd name="connsiteX72-40377" fmla="*/ 6053435 w 6127024"/>
              <a:gd name="connsiteY72-40378" fmla="*/ 5387547 h 6858000"/>
              <a:gd name="connsiteX73-40379" fmla="*/ 6065933 w 6127024"/>
              <a:gd name="connsiteY73-40380" fmla="*/ 5443002 h 6858000"/>
              <a:gd name="connsiteX74-40381" fmla="*/ 6068640 w 6127024"/>
              <a:gd name="connsiteY74-40382" fmla="*/ 5474503 h 6858000"/>
              <a:gd name="connsiteX75-40383" fmla="*/ 6080922 w 6127024"/>
              <a:gd name="connsiteY75-40384" fmla="*/ 5561070 h 6858000"/>
              <a:gd name="connsiteX76-40385" fmla="*/ 6096949 w 6127024"/>
              <a:gd name="connsiteY76-40386" fmla="*/ 5648179 h 6858000"/>
              <a:gd name="connsiteX77-40387" fmla="*/ 6121353 w 6127024"/>
              <a:gd name="connsiteY77-40388" fmla="*/ 5721725 h 6858000"/>
              <a:gd name="connsiteX78-40389" fmla="*/ 6109884 w 6127024"/>
              <a:gd name="connsiteY78-40390" fmla="*/ 5721959 h 6858000"/>
              <a:gd name="connsiteX79-40391" fmla="*/ 6127024 w 6127024"/>
              <a:gd name="connsiteY79-40392" fmla="*/ 5786902 h 6858000"/>
              <a:gd name="connsiteX80-40393" fmla="*/ 6115796 w 6127024"/>
              <a:gd name="connsiteY80-40394" fmla="*/ 5862844 h 6858000"/>
              <a:gd name="connsiteX81-40395" fmla="*/ 6102493 w 6127024"/>
              <a:gd name="connsiteY81-40396" fmla="*/ 5928602 h 6858000"/>
              <a:gd name="connsiteX82-40397" fmla="*/ 6056863 w 6127024"/>
              <a:gd name="connsiteY82-40398" fmla="*/ 6000643 h 6858000"/>
              <a:gd name="connsiteX83-40399" fmla="*/ 6045436 w 6127024"/>
              <a:gd name="connsiteY83-40400" fmla="*/ 6124480 h 6858000"/>
              <a:gd name="connsiteX84-40401" fmla="*/ 6030489 w 6127024"/>
              <a:gd name="connsiteY84-40402" fmla="*/ 6317666 h 6858000"/>
              <a:gd name="connsiteX85-40403" fmla="*/ 6007492 w 6127024"/>
              <a:gd name="connsiteY85-40404" fmla="*/ 6440818 h 6858000"/>
              <a:gd name="connsiteX86-40405" fmla="*/ 6009467 w 6127024"/>
              <a:gd name="connsiteY86-40406" fmla="*/ 6487076 h 6858000"/>
              <a:gd name="connsiteX87-40407" fmla="*/ 5995064 w 6127024"/>
              <a:gd name="connsiteY87-40408" fmla="*/ 6540791 h 6858000"/>
              <a:gd name="connsiteX88-40409" fmla="*/ 6004510 w 6127024"/>
              <a:gd name="connsiteY88-40410" fmla="*/ 6599256 h 6858000"/>
              <a:gd name="connsiteX89-40411" fmla="*/ 5986207 w 6127024"/>
              <a:gd name="connsiteY89-40412" fmla="*/ 6695855 h 6858000"/>
              <a:gd name="connsiteX90-40413" fmla="*/ 5979428 w 6127024"/>
              <a:gd name="connsiteY90-40414" fmla="*/ 6754678 h 6858000"/>
              <a:gd name="connsiteX91-40415" fmla="*/ 5983398 w 6127024"/>
              <a:gd name="connsiteY91-40416" fmla="*/ 6778641 h 6858000"/>
              <a:gd name="connsiteX92-40417" fmla="*/ 5984543 w 6127024"/>
              <a:gd name="connsiteY92-40418" fmla="*/ 6811016 h 6858000"/>
              <a:gd name="connsiteX93-40419" fmla="*/ 5979671 w 6127024"/>
              <a:gd name="connsiteY93-40420" fmla="*/ 6858000 h 6858000"/>
              <a:gd name="connsiteX94-40421" fmla="*/ 0 w 6127024"/>
              <a:gd name="connsiteY94-40422" fmla="*/ 6858000 h 6858000"/>
              <a:gd name="connsiteX95-40423" fmla="*/ 0 w 6127024"/>
              <a:gd name="connsiteY95-40424" fmla="*/ 0 h 6858000"/>
              <a:gd name="connsiteX0-40425" fmla="*/ 0 w 6127024"/>
              <a:gd name="connsiteY0-40426" fmla="*/ 0 h 6858000"/>
              <a:gd name="connsiteX1-40427" fmla="*/ 4965888 w 6127024"/>
              <a:gd name="connsiteY1-40428" fmla="*/ 0 h 6858000"/>
              <a:gd name="connsiteX2-40429" fmla="*/ 4967767 w 6127024"/>
              <a:gd name="connsiteY2-40430" fmla="*/ 7930 h 6858000"/>
              <a:gd name="connsiteX3-40431" fmla="*/ 4979444 w 6127024"/>
              <a:gd name="connsiteY3-40432" fmla="*/ 43921 h 6858000"/>
              <a:gd name="connsiteX4-40433" fmla="*/ 5021173 w 6127024"/>
              <a:gd name="connsiteY4-40434" fmla="*/ 123738 h 6858000"/>
              <a:gd name="connsiteX5-40435" fmla="*/ 5075458 w 6127024"/>
              <a:gd name="connsiteY5-40436" fmla="*/ 264355 h 6858000"/>
              <a:gd name="connsiteX6-40437" fmla="*/ 5081175 w 6127024"/>
              <a:gd name="connsiteY6-40438" fmla="*/ 277448 h 6858000"/>
              <a:gd name="connsiteX7-40439" fmla="*/ 5097011 w 6127024"/>
              <a:gd name="connsiteY7-40440" fmla="*/ 355616 h 6858000"/>
              <a:gd name="connsiteX8-40441" fmla="*/ 5153000 w 6127024"/>
              <a:gd name="connsiteY8-40442" fmla="*/ 507134 h 6858000"/>
              <a:gd name="connsiteX9-40443" fmla="*/ 5171282 w 6127024"/>
              <a:gd name="connsiteY9-40444" fmla="*/ 602071 h 6858000"/>
              <a:gd name="connsiteX10-40445" fmla="*/ 5176196 w 6127024"/>
              <a:gd name="connsiteY10-40446" fmla="*/ 636822 h 6858000"/>
              <a:gd name="connsiteX11-40447" fmla="*/ 5189051 w 6127024"/>
              <a:gd name="connsiteY11-40448" fmla="*/ 782518 h 6858000"/>
              <a:gd name="connsiteX12-40449" fmla="*/ 5218707 w 6127024"/>
              <a:gd name="connsiteY12-40450" fmla="*/ 886387 h 6858000"/>
              <a:gd name="connsiteX13-40451" fmla="*/ 5221281 w 6127024"/>
              <a:gd name="connsiteY13-40452" fmla="*/ 920873 h 6858000"/>
              <a:gd name="connsiteX14-40453" fmla="*/ 5201018 w 6127024"/>
              <a:gd name="connsiteY14-40454" fmla="*/ 1095027 h 6858000"/>
              <a:gd name="connsiteX15-40455" fmla="*/ 5189234 w 6127024"/>
              <a:gd name="connsiteY15-40456" fmla="*/ 1217308 h 6858000"/>
              <a:gd name="connsiteX16-40457" fmla="*/ 5202769 w 6127024"/>
              <a:gd name="connsiteY16-40458" fmla="*/ 1269450 h 6858000"/>
              <a:gd name="connsiteX17-40459" fmla="*/ 5225968 w 6127024"/>
              <a:gd name="connsiteY17-40460" fmla="*/ 1357994 h 6858000"/>
              <a:gd name="connsiteX18-40461" fmla="*/ 5231437 w 6127024"/>
              <a:gd name="connsiteY18-40462" fmla="*/ 1373779 h 6858000"/>
              <a:gd name="connsiteX19-40463" fmla="*/ 5237226 w 6127024"/>
              <a:gd name="connsiteY19-40464" fmla="*/ 1441327 h 6858000"/>
              <a:gd name="connsiteX20-40465" fmla="*/ 5255653 w 6127024"/>
              <a:gd name="connsiteY20-40466" fmla="*/ 1524712 h 6858000"/>
              <a:gd name="connsiteX21-40467" fmla="*/ 5263491 w 6127024"/>
              <a:gd name="connsiteY21-40468" fmla="*/ 1642938 h 6858000"/>
              <a:gd name="connsiteX22-40469" fmla="*/ 5256552 w 6127024"/>
              <a:gd name="connsiteY22-40470" fmla="*/ 1672509 h 6858000"/>
              <a:gd name="connsiteX23-40471" fmla="*/ 5266931 w 6127024"/>
              <a:gd name="connsiteY23-40472" fmla="*/ 1866147 h 6858000"/>
              <a:gd name="connsiteX24-40473" fmla="*/ 5255696 w 6127024"/>
              <a:gd name="connsiteY24-40474" fmla="*/ 1953770 h 6858000"/>
              <a:gd name="connsiteX25-40475" fmla="*/ 5252592 w 6127024"/>
              <a:gd name="connsiteY25-40476" fmla="*/ 2092210 h 6858000"/>
              <a:gd name="connsiteX26-40477" fmla="*/ 5250104 w 6127024"/>
              <a:gd name="connsiteY26-40478" fmla="*/ 2249166 h 6858000"/>
              <a:gd name="connsiteX27-40479" fmla="*/ 5251214 w 6127024"/>
              <a:gd name="connsiteY27-40480" fmla="*/ 2250944 h 6858000"/>
              <a:gd name="connsiteX28-40481" fmla="*/ 5250644 w 6127024"/>
              <a:gd name="connsiteY28-40482" fmla="*/ 2266619 h 6858000"/>
              <a:gd name="connsiteX29-40483" fmla="*/ 5293877 w 6127024"/>
              <a:gd name="connsiteY29-40484" fmla="*/ 2368649 h 6858000"/>
              <a:gd name="connsiteX30-40485" fmla="*/ 5311338 w 6127024"/>
              <a:gd name="connsiteY30-40486" fmla="*/ 2404034 h 6858000"/>
              <a:gd name="connsiteX31-40487" fmla="*/ 5338366 w 6127024"/>
              <a:gd name="connsiteY31-40488" fmla="*/ 2465052 h 6858000"/>
              <a:gd name="connsiteX32-40489" fmla="*/ 5371263 w 6127024"/>
              <a:gd name="connsiteY32-40490" fmla="*/ 2586413 h 6858000"/>
              <a:gd name="connsiteX33-40491" fmla="*/ 5407503 w 6127024"/>
              <a:gd name="connsiteY33-40492" fmla="*/ 2786290 h 6858000"/>
              <a:gd name="connsiteX34-40493" fmla="*/ 5407356 w 6127024"/>
              <a:gd name="connsiteY34-40494" fmla="*/ 2787545 h 6858000"/>
              <a:gd name="connsiteX35-40495" fmla="*/ 5457023 w 6127024"/>
              <a:gd name="connsiteY35-40496" fmla="*/ 2858292 h 6858000"/>
              <a:gd name="connsiteX36-40497" fmla="*/ 5479298 w 6127024"/>
              <a:gd name="connsiteY36-40498" fmla="*/ 2947791 h 6858000"/>
              <a:gd name="connsiteX37-40499" fmla="*/ 5481770 w 6127024"/>
              <a:gd name="connsiteY37-40500" fmla="*/ 2951352 h 6858000"/>
              <a:gd name="connsiteX38-40501" fmla="*/ 5482415 w 6127024"/>
              <a:gd name="connsiteY38-40502" fmla="*/ 3004079 h 6858000"/>
              <a:gd name="connsiteX39-40503" fmla="*/ 5503944 w 6127024"/>
              <a:gd name="connsiteY39-40504" fmla="*/ 3123335 h 6858000"/>
              <a:gd name="connsiteX40-40505" fmla="*/ 5516007 w 6127024"/>
              <a:gd name="connsiteY40-40506" fmla="*/ 3258473 h 6858000"/>
              <a:gd name="connsiteX41-40507" fmla="*/ 5589758 w 6127024"/>
              <a:gd name="connsiteY41-40508" fmla="*/ 3453699 h 6858000"/>
              <a:gd name="connsiteX42-40509" fmla="*/ 5596144 w 6127024"/>
              <a:gd name="connsiteY42-40510" fmla="*/ 3534624 h 6858000"/>
              <a:gd name="connsiteX43-40511" fmla="*/ 5597750 w 6127024"/>
              <a:gd name="connsiteY43-40512" fmla="*/ 3534129 h 6858000"/>
              <a:gd name="connsiteX44-40513" fmla="*/ 5618377 w 6127024"/>
              <a:gd name="connsiteY44-40514" fmla="*/ 3588431 h 6858000"/>
              <a:gd name="connsiteX45-40515" fmla="*/ 5655472 w 6127024"/>
              <a:gd name="connsiteY45-40516" fmla="*/ 3678877 h 6858000"/>
              <a:gd name="connsiteX46-40517" fmla="*/ 5683015 w 6127024"/>
              <a:gd name="connsiteY46-40518" fmla="*/ 3762025 h 6858000"/>
              <a:gd name="connsiteX47-40519" fmla="*/ 5696643 w 6127024"/>
              <a:gd name="connsiteY47-40520" fmla="*/ 3773888 h 6858000"/>
              <a:gd name="connsiteX48-40521" fmla="*/ 5768491 w 6127024"/>
              <a:gd name="connsiteY48-40522" fmla="*/ 3914399 h 6858000"/>
              <a:gd name="connsiteX49-40523" fmla="*/ 5793123 w 6127024"/>
              <a:gd name="connsiteY49-40524" fmla="*/ 3969952 h 6858000"/>
              <a:gd name="connsiteX50-40525" fmla="*/ 5808321 w 6127024"/>
              <a:gd name="connsiteY50-40526" fmla="*/ 3988153 h 6858000"/>
              <a:gd name="connsiteX51-40527" fmla="*/ 5825621 w 6127024"/>
              <a:gd name="connsiteY51-40528" fmla="*/ 4015525 h 6858000"/>
              <a:gd name="connsiteX52-40529" fmla="*/ 5860672 w 6127024"/>
              <a:gd name="connsiteY52-40530" fmla="*/ 4061579 h 6858000"/>
              <a:gd name="connsiteX53-40531" fmla="*/ 5872173 w 6127024"/>
              <a:gd name="connsiteY53-40532" fmla="*/ 4088497 h 6858000"/>
              <a:gd name="connsiteX54-40533" fmla="*/ 5894095 w 6127024"/>
              <a:gd name="connsiteY54-40534" fmla="*/ 4128857 h 6858000"/>
              <a:gd name="connsiteX55-40535" fmla="*/ 5903513 w 6127024"/>
              <a:gd name="connsiteY55-40536" fmla="*/ 4187661 h 6858000"/>
              <a:gd name="connsiteX56-40537" fmla="*/ 5928910 w 6127024"/>
              <a:gd name="connsiteY56-40538" fmla="*/ 4300973 h 6858000"/>
              <a:gd name="connsiteX57-40539" fmla="*/ 5946705 w 6127024"/>
              <a:gd name="connsiteY57-40540" fmla="*/ 4428051 h 6858000"/>
              <a:gd name="connsiteX58-40541" fmla="*/ 5949261 w 6127024"/>
              <a:gd name="connsiteY58-40542" fmla="*/ 4449185 h 6858000"/>
              <a:gd name="connsiteX59-40543" fmla="*/ 5968960 w 6127024"/>
              <a:gd name="connsiteY59-40544" fmla="*/ 4482655 h 6858000"/>
              <a:gd name="connsiteX60-40545" fmla="*/ 5998138 w 6127024"/>
              <a:gd name="connsiteY60-40546" fmla="*/ 4697518 h 6858000"/>
              <a:gd name="connsiteX61-40547" fmla="*/ 6007819 w 6127024"/>
              <a:gd name="connsiteY61-40548" fmla="*/ 4858148 h 6858000"/>
              <a:gd name="connsiteX62-40549" fmla="*/ 6007749 w 6127024"/>
              <a:gd name="connsiteY62-40550" fmla="*/ 4964715 h 6858000"/>
              <a:gd name="connsiteX63-40551" fmla="*/ 6005269 w 6127024"/>
              <a:gd name="connsiteY63-40552" fmla="*/ 5150567 h 6858000"/>
              <a:gd name="connsiteX64-40553" fmla="*/ 6001127 w 6127024"/>
              <a:gd name="connsiteY64-40554" fmla="*/ 5164609 h 6858000"/>
              <a:gd name="connsiteX65-40555" fmla="*/ 5998514 w 6127024"/>
              <a:gd name="connsiteY65-40556" fmla="*/ 5189673 h 6858000"/>
              <a:gd name="connsiteX66-40557" fmla="*/ 6018409 w 6127024"/>
              <a:gd name="connsiteY66-40558" fmla="*/ 5227157 h 6858000"/>
              <a:gd name="connsiteX67-40559" fmla="*/ 6036748 w 6127024"/>
              <a:gd name="connsiteY67-40560" fmla="*/ 5322752 h 6858000"/>
              <a:gd name="connsiteX68-40561" fmla="*/ 6036943 w 6127024"/>
              <a:gd name="connsiteY68-40562" fmla="*/ 5329480 h 6858000"/>
              <a:gd name="connsiteX69-40563" fmla="*/ 6037677 w 6127024"/>
              <a:gd name="connsiteY69-40564" fmla="*/ 5354807 h 6858000"/>
              <a:gd name="connsiteX70-40565" fmla="*/ 6039728 w 6127024"/>
              <a:gd name="connsiteY70-40566" fmla="*/ 5359416 h 6858000"/>
              <a:gd name="connsiteX71-40567" fmla="*/ 6053435 w 6127024"/>
              <a:gd name="connsiteY71-40568" fmla="*/ 5387547 h 6858000"/>
              <a:gd name="connsiteX72-40569" fmla="*/ 6065933 w 6127024"/>
              <a:gd name="connsiteY72-40570" fmla="*/ 5443002 h 6858000"/>
              <a:gd name="connsiteX73-40571" fmla="*/ 6068640 w 6127024"/>
              <a:gd name="connsiteY73-40572" fmla="*/ 5474503 h 6858000"/>
              <a:gd name="connsiteX74-40573" fmla="*/ 6080922 w 6127024"/>
              <a:gd name="connsiteY74-40574" fmla="*/ 5561070 h 6858000"/>
              <a:gd name="connsiteX75-40575" fmla="*/ 6096949 w 6127024"/>
              <a:gd name="connsiteY75-40576" fmla="*/ 5648179 h 6858000"/>
              <a:gd name="connsiteX76-40577" fmla="*/ 6121353 w 6127024"/>
              <a:gd name="connsiteY76-40578" fmla="*/ 5721725 h 6858000"/>
              <a:gd name="connsiteX77-40579" fmla="*/ 6109884 w 6127024"/>
              <a:gd name="connsiteY77-40580" fmla="*/ 5721959 h 6858000"/>
              <a:gd name="connsiteX78-40581" fmla="*/ 6127024 w 6127024"/>
              <a:gd name="connsiteY78-40582" fmla="*/ 5786902 h 6858000"/>
              <a:gd name="connsiteX79-40583" fmla="*/ 6115796 w 6127024"/>
              <a:gd name="connsiteY79-40584" fmla="*/ 5862844 h 6858000"/>
              <a:gd name="connsiteX80-40585" fmla="*/ 6102493 w 6127024"/>
              <a:gd name="connsiteY80-40586" fmla="*/ 5928602 h 6858000"/>
              <a:gd name="connsiteX81-40587" fmla="*/ 6056863 w 6127024"/>
              <a:gd name="connsiteY81-40588" fmla="*/ 6000643 h 6858000"/>
              <a:gd name="connsiteX82-40589" fmla="*/ 6045436 w 6127024"/>
              <a:gd name="connsiteY82-40590" fmla="*/ 6124480 h 6858000"/>
              <a:gd name="connsiteX83-40591" fmla="*/ 6030489 w 6127024"/>
              <a:gd name="connsiteY83-40592" fmla="*/ 6317666 h 6858000"/>
              <a:gd name="connsiteX84-40593" fmla="*/ 6007492 w 6127024"/>
              <a:gd name="connsiteY84-40594" fmla="*/ 6440818 h 6858000"/>
              <a:gd name="connsiteX85-40595" fmla="*/ 6009467 w 6127024"/>
              <a:gd name="connsiteY85-40596" fmla="*/ 6487076 h 6858000"/>
              <a:gd name="connsiteX86-40597" fmla="*/ 5995064 w 6127024"/>
              <a:gd name="connsiteY86-40598" fmla="*/ 6540791 h 6858000"/>
              <a:gd name="connsiteX87-40599" fmla="*/ 6004510 w 6127024"/>
              <a:gd name="connsiteY87-40600" fmla="*/ 6599256 h 6858000"/>
              <a:gd name="connsiteX88-40601" fmla="*/ 5986207 w 6127024"/>
              <a:gd name="connsiteY88-40602" fmla="*/ 6695855 h 6858000"/>
              <a:gd name="connsiteX89-40603" fmla="*/ 5979428 w 6127024"/>
              <a:gd name="connsiteY89-40604" fmla="*/ 6754678 h 6858000"/>
              <a:gd name="connsiteX90-40605" fmla="*/ 5983398 w 6127024"/>
              <a:gd name="connsiteY90-40606" fmla="*/ 6778641 h 6858000"/>
              <a:gd name="connsiteX91-40607" fmla="*/ 5984543 w 6127024"/>
              <a:gd name="connsiteY91-40608" fmla="*/ 6811016 h 6858000"/>
              <a:gd name="connsiteX92-40609" fmla="*/ 5979671 w 6127024"/>
              <a:gd name="connsiteY92-40610" fmla="*/ 6858000 h 6858000"/>
              <a:gd name="connsiteX93-40611" fmla="*/ 0 w 6127024"/>
              <a:gd name="connsiteY93-40612" fmla="*/ 6858000 h 6858000"/>
              <a:gd name="connsiteX94-40613" fmla="*/ 0 w 6127024"/>
              <a:gd name="connsiteY94-40614" fmla="*/ 0 h 6858000"/>
              <a:gd name="connsiteX0-40615" fmla="*/ 0 w 6127024"/>
              <a:gd name="connsiteY0-40616" fmla="*/ 0 h 6858000"/>
              <a:gd name="connsiteX1-40617" fmla="*/ 4965888 w 6127024"/>
              <a:gd name="connsiteY1-40618" fmla="*/ 0 h 6858000"/>
              <a:gd name="connsiteX2-40619" fmla="*/ 4967767 w 6127024"/>
              <a:gd name="connsiteY2-40620" fmla="*/ 7930 h 6858000"/>
              <a:gd name="connsiteX3-40621" fmla="*/ 4979444 w 6127024"/>
              <a:gd name="connsiteY3-40622" fmla="*/ 43921 h 6858000"/>
              <a:gd name="connsiteX4-40623" fmla="*/ 5021173 w 6127024"/>
              <a:gd name="connsiteY4-40624" fmla="*/ 123738 h 6858000"/>
              <a:gd name="connsiteX5-40625" fmla="*/ 5075458 w 6127024"/>
              <a:gd name="connsiteY5-40626" fmla="*/ 264355 h 6858000"/>
              <a:gd name="connsiteX6-40627" fmla="*/ 5081175 w 6127024"/>
              <a:gd name="connsiteY6-40628" fmla="*/ 277448 h 6858000"/>
              <a:gd name="connsiteX7-40629" fmla="*/ 5097011 w 6127024"/>
              <a:gd name="connsiteY7-40630" fmla="*/ 355616 h 6858000"/>
              <a:gd name="connsiteX8-40631" fmla="*/ 5153000 w 6127024"/>
              <a:gd name="connsiteY8-40632" fmla="*/ 507134 h 6858000"/>
              <a:gd name="connsiteX9-40633" fmla="*/ 5171282 w 6127024"/>
              <a:gd name="connsiteY9-40634" fmla="*/ 602071 h 6858000"/>
              <a:gd name="connsiteX10-40635" fmla="*/ 5176196 w 6127024"/>
              <a:gd name="connsiteY10-40636" fmla="*/ 636822 h 6858000"/>
              <a:gd name="connsiteX11-40637" fmla="*/ 5189051 w 6127024"/>
              <a:gd name="connsiteY11-40638" fmla="*/ 782518 h 6858000"/>
              <a:gd name="connsiteX12-40639" fmla="*/ 5218707 w 6127024"/>
              <a:gd name="connsiteY12-40640" fmla="*/ 886387 h 6858000"/>
              <a:gd name="connsiteX13-40641" fmla="*/ 5221281 w 6127024"/>
              <a:gd name="connsiteY13-40642" fmla="*/ 920873 h 6858000"/>
              <a:gd name="connsiteX14-40643" fmla="*/ 5201018 w 6127024"/>
              <a:gd name="connsiteY14-40644" fmla="*/ 1095027 h 6858000"/>
              <a:gd name="connsiteX15-40645" fmla="*/ 5189234 w 6127024"/>
              <a:gd name="connsiteY15-40646" fmla="*/ 1217308 h 6858000"/>
              <a:gd name="connsiteX16-40647" fmla="*/ 5202769 w 6127024"/>
              <a:gd name="connsiteY16-40648" fmla="*/ 1269450 h 6858000"/>
              <a:gd name="connsiteX17-40649" fmla="*/ 5225968 w 6127024"/>
              <a:gd name="connsiteY17-40650" fmla="*/ 1357994 h 6858000"/>
              <a:gd name="connsiteX18-40651" fmla="*/ 5231437 w 6127024"/>
              <a:gd name="connsiteY18-40652" fmla="*/ 1373779 h 6858000"/>
              <a:gd name="connsiteX19-40653" fmla="*/ 5237226 w 6127024"/>
              <a:gd name="connsiteY19-40654" fmla="*/ 1441327 h 6858000"/>
              <a:gd name="connsiteX20-40655" fmla="*/ 5255653 w 6127024"/>
              <a:gd name="connsiteY20-40656" fmla="*/ 1524712 h 6858000"/>
              <a:gd name="connsiteX21-40657" fmla="*/ 5263491 w 6127024"/>
              <a:gd name="connsiteY21-40658" fmla="*/ 1642938 h 6858000"/>
              <a:gd name="connsiteX22-40659" fmla="*/ 5256552 w 6127024"/>
              <a:gd name="connsiteY22-40660" fmla="*/ 1672509 h 6858000"/>
              <a:gd name="connsiteX23-40661" fmla="*/ 5266931 w 6127024"/>
              <a:gd name="connsiteY23-40662" fmla="*/ 1866147 h 6858000"/>
              <a:gd name="connsiteX24-40663" fmla="*/ 5255696 w 6127024"/>
              <a:gd name="connsiteY24-40664" fmla="*/ 1953770 h 6858000"/>
              <a:gd name="connsiteX25-40665" fmla="*/ 5252592 w 6127024"/>
              <a:gd name="connsiteY25-40666" fmla="*/ 2092210 h 6858000"/>
              <a:gd name="connsiteX26-40667" fmla="*/ 5250104 w 6127024"/>
              <a:gd name="connsiteY26-40668" fmla="*/ 2249166 h 6858000"/>
              <a:gd name="connsiteX27-40669" fmla="*/ 5251214 w 6127024"/>
              <a:gd name="connsiteY27-40670" fmla="*/ 2250944 h 6858000"/>
              <a:gd name="connsiteX28-40671" fmla="*/ 5250644 w 6127024"/>
              <a:gd name="connsiteY28-40672" fmla="*/ 2266619 h 6858000"/>
              <a:gd name="connsiteX29-40673" fmla="*/ 5293877 w 6127024"/>
              <a:gd name="connsiteY29-40674" fmla="*/ 2368649 h 6858000"/>
              <a:gd name="connsiteX30-40675" fmla="*/ 5311338 w 6127024"/>
              <a:gd name="connsiteY30-40676" fmla="*/ 2404034 h 6858000"/>
              <a:gd name="connsiteX31-40677" fmla="*/ 5338366 w 6127024"/>
              <a:gd name="connsiteY31-40678" fmla="*/ 2465052 h 6858000"/>
              <a:gd name="connsiteX32-40679" fmla="*/ 5371263 w 6127024"/>
              <a:gd name="connsiteY32-40680" fmla="*/ 2586413 h 6858000"/>
              <a:gd name="connsiteX33-40681" fmla="*/ 5407503 w 6127024"/>
              <a:gd name="connsiteY33-40682" fmla="*/ 2786290 h 6858000"/>
              <a:gd name="connsiteX34-40683" fmla="*/ 5407356 w 6127024"/>
              <a:gd name="connsiteY34-40684" fmla="*/ 2787545 h 6858000"/>
              <a:gd name="connsiteX35-40685" fmla="*/ 5457023 w 6127024"/>
              <a:gd name="connsiteY35-40686" fmla="*/ 2858292 h 6858000"/>
              <a:gd name="connsiteX36-40687" fmla="*/ 5479298 w 6127024"/>
              <a:gd name="connsiteY36-40688" fmla="*/ 2947791 h 6858000"/>
              <a:gd name="connsiteX37-40689" fmla="*/ 5481770 w 6127024"/>
              <a:gd name="connsiteY37-40690" fmla="*/ 2951352 h 6858000"/>
              <a:gd name="connsiteX38-40691" fmla="*/ 5482415 w 6127024"/>
              <a:gd name="connsiteY38-40692" fmla="*/ 3004079 h 6858000"/>
              <a:gd name="connsiteX39-40693" fmla="*/ 5503944 w 6127024"/>
              <a:gd name="connsiteY39-40694" fmla="*/ 3123335 h 6858000"/>
              <a:gd name="connsiteX40-40695" fmla="*/ 5516007 w 6127024"/>
              <a:gd name="connsiteY40-40696" fmla="*/ 3258473 h 6858000"/>
              <a:gd name="connsiteX41-40697" fmla="*/ 5589758 w 6127024"/>
              <a:gd name="connsiteY41-40698" fmla="*/ 3453699 h 6858000"/>
              <a:gd name="connsiteX42-40699" fmla="*/ 5596144 w 6127024"/>
              <a:gd name="connsiteY42-40700" fmla="*/ 3534624 h 6858000"/>
              <a:gd name="connsiteX43-40701" fmla="*/ 5597750 w 6127024"/>
              <a:gd name="connsiteY43-40702" fmla="*/ 3534129 h 6858000"/>
              <a:gd name="connsiteX44-40703" fmla="*/ 5618377 w 6127024"/>
              <a:gd name="connsiteY44-40704" fmla="*/ 3588431 h 6858000"/>
              <a:gd name="connsiteX45-40705" fmla="*/ 5655472 w 6127024"/>
              <a:gd name="connsiteY45-40706" fmla="*/ 3678877 h 6858000"/>
              <a:gd name="connsiteX46-40707" fmla="*/ 5683015 w 6127024"/>
              <a:gd name="connsiteY46-40708" fmla="*/ 3762025 h 6858000"/>
              <a:gd name="connsiteX47-40709" fmla="*/ 5696643 w 6127024"/>
              <a:gd name="connsiteY47-40710" fmla="*/ 3773888 h 6858000"/>
              <a:gd name="connsiteX48-40711" fmla="*/ 5768491 w 6127024"/>
              <a:gd name="connsiteY48-40712" fmla="*/ 3914399 h 6858000"/>
              <a:gd name="connsiteX49-40713" fmla="*/ 5793123 w 6127024"/>
              <a:gd name="connsiteY49-40714" fmla="*/ 3969952 h 6858000"/>
              <a:gd name="connsiteX50-40715" fmla="*/ 5808321 w 6127024"/>
              <a:gd name="connsiteY50-40716" fmla="*/ 3988153 h 6858000"/>
              <a:gd name="connsiteX51-40717" fmla="*/ 5825621 w 6127024"/>
              <a:gd name="connsiteY51-40718" fmla="*/ 4015525 h 6858000"/>
              <a:gd name="connsiteX52-40719" fmla="*/ 5860672 w 6127024"/>
              <a:gd name="connsiteY52-40720" fmla="*/ 4061579 h 6858000"/>
              <a:gd name="connsiteX53-40721" fmla="*/ 5872173 w 6127024"/>
              <a:gd name="connsiteY53-40722" fmla="*/ 4088497 h 6858000"/>
              <a:gd name="connsiteX54-40723" fmla="*/ 5894095 w 6127024"/>
              <a:gd name="connsiteY54-40724" fmla="*/ 4128857 h 6858000"/>
              <a:gd name="connsiteX55-40725" fmla="*/ 5903513 w 6127024"/>
              <a:gd name="connsiteY55-40726" fmla="*/ 4187661 h 6858000"/>
              <a:gd name="connsiteX56-40727" fmla="*/ 5946705 w 6127024"/>
              <a:gd name="connsiteY56-40728" fmla="*/ 4428051 h 6858000"/>
              <a:gd name="connsiteX57-40729" fmla="*/ 5949261 w 6127024"/>
              <a:gd name="connsiteY57-40730" fmla="*/ 4449185 h 6858000"/>
              <a:gd name="connsiteX58-40731" fmla="*/ 5968960 w 6127024"/>
              <a:gd name="connsiteY58-40732" fmla="*/ 4482655 h 6858000"/>
              <a:gd name="connsiteX59-40733" fmla="*/ 5998138 w 6127024"/>
              <a:gd name="connsiteY59-40734" fmla="*/ 4697518 h 6858000"/>
              <a:gd name="connsiteX60-40735" fmla="*/ 6007819 w 6127024"/>
              <a:gd name="connsiteY60-40736" fmla="*/ 4858148 h 6858000"/>
              <a:gd name="connsiteX61-40737" fmla="*/ 6007749 w 6127024"/>
              <a:gd name="connsiteY61-40738" fmla="*/ 4964715 h 6858000"/>
              <a:gd name="connsiteX62-40739" fmla="*/ 6005269 w 6127024"/>
              <a:gd name="connsiteY62-40740" fmla="*/ 5150567 h 6858000"/>
              <a:gd name="connsiteX63-40741" fmla="*/ 6001127 w 6127024"/>
              <a:gd name="connsiteY63-40742" fmla="*/ 5164609 h 6858000"/>
              <a:gd name="connsiteX64-40743" fmla="*/ 5998514 w 6127024"/>
              <a:gd name="connsiteY64-40744" fmla="*/ 5189673 h 6858000"/>
              <a:gd name="connsiteX65-40745" fmla="*/ 6018409 w 6127024"/>
              <a:gd name="connsiteY65-40746" fmla="*/ 5227157 h 6858000"/>
              <a:gd name="connsiteX66-40747" fmla="*/ 6036748 w 6127024"/>
              <a:gd name="connsiteY66-40748" fmla="*/ 5322752 h 6858000"/>
              <a:gd name="connsiteX67-40749" fmla="*/ 6036943 w 6127024"/>
              <a:gd name="connsiteY67-40750" fmla="*/ 5329480 h 6858000"/>
              <a:gd name="connsiteX68-40751" fmla="*/ 6037677 w 6127024"/>
              <a:gd name="connsiteY68-40752" fmla="*/ 5354807 h 6858000"/>
              <a:gd name="connsiteX69-40753" fmla="*/ 6039728 w 6127024"/>
              <a:gd name="connsiteY69-40754" fmla="*/ 5359416 h 6858000"/>
              <a:gd name="connsiteX70-40755" fmla="*/ 6053435 w 6127024"/>
              <a:gd name="connsiteY70-40756" fmla="*/ 5387547 h 6858000"/>
              <a:gd name="connsiteX71-40757" fmla="*/ 6065933 w 6127024"/>
              <a:gd name="connsiteY71-40758" fmla="*/ 5443002 h 6858000"/>
              <a:gd name="connsiteX72-40759" fmla="*/ 6068640 w 6127024"/>
              <a:gd name="connsiteY72-40760" fmla="*/ 5474503 h 6858000"/>
              <a:gd name="connsiteX73-40761" fmla="*/ 6080922 w 6127024"/>
              <a:gd name="connsiteY73-40762" fmla="*/ 5561070 h 6858000"/>
              <a:gd name="connsiteX74-40763" fmla="*/ 6096949 w 6127024"/>
              <a:gd name="connsiteY74-40764" fmla="*/ 5648179 h 6858000"/>
              <a:gd name="connsiteX75-40765" fmla="*/ 6121353 w 6127024"/>
              <a:gd name="connsiteY75-40766" fmla="*/ 5721725 h 6858000"/>
              <a:gd name="connsiteX76-40767" fmla="*/ 6109884 w 6127024"/>
              <a:gd name="connsiteY76-40768" fmla="*/ 5721959 h 6858000"/>
              <a:gd name="connsiteX77-40769" fmla="*/ 6127024 w 6127024"/>
              <a:gd name="connsiteY77-40770" fmla="*/ 5786902 h 6858000"/>
              <a:gd name="connsiteX78-40771" fmla="*/ 6115796 w 6127024"/>
              <a:gd name="connsiteY78-40772" fmla="*/ 5862844 h 6858000"/>
              <a:gd name="connsiteX79-40773" fmla="*/ 6102493 w 6127024"/>
              <a:gd name="connsiteY79-40774" fmla="*/ 5928602 h 6858000"/>
              <a:gd name="connsiteX80-40775" fmla="*/ 6056863 w 6127024"/>
              <a:gd name="connsiteY80-40776" fmla="*/ 6000643 h 6858000"/>
              <a:gd name="connsiteX81-40777" fmla="*/ 6045436 w 6127024"/>
              <a:gd name="connsiteY81-40778" fmla="*/ 6124480 h 6858000"/>
              <a:gd name="connsiteX82-40779" fmla="*/ 6030489 w 6127024"/>
              <a:gd name="connsiteY82-40780" fmla="*/ 6317666 h 6858000"/>
              <a:gd name="connsiteX83-40781" fmla="*/ 6007492 w 6127024"/>
              <a:gd name="connsiteY83-40782" fmla="*/ 6440818 h 6858000"/>
              <a:gd name="connsiteX84-40783" fmla="*/ 6009467 w 6127024"/>
              <a:gd name="connsiteY84-40784" fmla="*/ 6487076 h 6858000"/>
              <a:gd name="connsiteX85-40785" fmla="*/ 5995064 w 6127024"/>
              <a:gd name="connsiteY85-40786" fmla="*/ 6540791 h 6858000"/>
              <a:gd name="connsiteX86-40787" fmla="*/ 6004510 w 6127024"/>
              <a:gd name="connsiteY86-40788" fmla="*/ 6599256 h 6858000"/>
              <a:gd name="connsiteX87-40789" fmla="*/ 5986207 w 6127024"/>
              <a:gd name="connsiteY87-40790" fmla="*/ 6695855 h 6858000"/>
              <a:gd name="connsiteX88-40791" fmla="*/ 5979428 w 6127024"/>
              <a:gd name="connsiteY88-40792" fmla="*/ 6754678 h 6858000"/>
              <a:gd name="connsiteX89-40793" fmla="*/ 5983398 w 6127024"/>
              <a:gd name="connsiteY89-40794" fmla="*/ 6778641 h 6858000"/>
              <a:gd name="connsiteX90-40795" fmla="*/ 5984543 w 6127024"/>
              <a:gd name="connsiteY90-40796" fmla="*/ 6811016 h 6858000"/>
              <a:gd name="connsiteX91-40797" fmla="*/ 5979671 w 6127024"/>
              <a:gd name="connsiteY91-40798" fmla="*/ 6858000 h 6858000"/>
              <a:gd name="connsiteX92-40799" fmla="*/ 0 w 6127024"/>
              <a:gd name="connsiteY92-40800" fmla="*/ 6858000 h 6858000"/>
              <a:gd name="connsiteX93-40801" fmla="*/ 0 w 6127024"/>
              <a:gd name="connsiteY93-40802" fmla="*/ 0 h 6858000"/>
              <a:gd name="connsiteX0-40803" fmla="*/ 0 w 6127024"/>
              <a:gd name="connsiteY0-40804" fmla="*/ 0 h 6858000"/>
              <a:gd name="connsiteX1-40805" fmla="*/ 4965888 w 6127024"/>
              <a:gd name="connsiteY1-40806" fmla="*/ 0 h 6858000"/>
              <a:gd name="connsiteX2-40807" fmla="*/ 4967767 w 6127024"/>
              <a:gd name="connsiteY2-40808" fmla="*/ 7930 h 6858000"/>
              <a:gd name="connsiteX3-40809" fmla="*/ 4979444 w 6127024"/>
              <a:gd name="connsiteY3-40810" fmla="*/ 43921 h 6858000"/>
              <a:gd name="connsiteX4-40811" fmla="*/ 5021173 w 6127024"/>
              <a:gd name="connsiteY4-40812" fmla="*/ 123738 h 6858000"/>
              <a:gd name="connsiteX5-40813" fmla="*/ 5075458 w 6127024"/>
              <a:gd name="connsiteY5-40814" fmla="*/ 264355 h 6858000"/>
              <a:gd name="connsiteX6-40815" fmla="*/ 5081175 w 6127024"/>
              <a:gd name="connsiteY6-40816" fmla="*/ 277448 h 6858000"/>
              <a:gd name="connsiteX7-40817" fmla="*/ 5097011 w 6127024"/>
              <a:gd name="connsiteY7-40818" fmla="*/ 355616 h 6858000"/>
              <a:gd name="connsiteX8-40819" fmla="*/ 5153000 w 6127024"/>
              <a:gd name="connsiteY8-40820" fmla="*/ 507134 h 6858000"/>
              <a:gd name="connsiteX9-40821" fmla="*/ 5171282 w 6127024"/>
              <a:gd name="connsiteY9-40822" fmla="*/ 602071 h 6858000"/>
              <a:gd name="connsiteX10-40823" fmla="*/ 5176196 w 6127024"/>
              <a:gd name="connsiteY10-40824" fmla="*/ 636822 h 6858000"/>
              <a:gd name="connsiteX11-40825" fmla="*/ 5189051 w 6127024"/>
              <a:gd name="connsiteY11-40826" fmla="*/ 782518 h 6858000"/>
              <a:gd name="connsiteX12-40827" fmla="*/ 5218707 w 6127024"/>
              <a:gd name="connsiteY12-40828" fmla="*/ 886387 h 6858000"/>
              <a:gd name="connsiteX13-40829" fmla="*/ 5221281 w 6127024"/>
              <a:gd name="connsiteY13-40830" fmla="*/ 920873 h 6858000"/>
              <a:gd name="connsiteX14-40831" fmla="*/ 5201018 w 6127024"/>
              <a:gd name="connsiteY14-40832" fmla="*/ 1095027 h 6858000"/>
              <a:gd name="connsiteX15-40833" fmla="*/ 5189234 w 6127024"/>
              <a:gd name="connsiteY15-40834" fmla="*/ 1217308 h 6858000"/>
              <a:gd name="connsiteX16-40835" fmla="*/ 5202769 w 6127024"/>
              <a:gd name="connsiteY16-40836" fmla="*/ 1269450 h 6858000"/>
              <a:gd name="connsiteX17-40837" fmla="*/ 5225968 w 6127024"/>
              <a:gd name="connsiteY17-40838" fmla="*/ 1357994 h 6858000"/>
              <a:gd name="connsiteX18-40839" fmla="*/ 5231437 w 6127024"/>
              <a:gd name="connsiteY18-40840" fmla="*/ 1373779 h 6858000"/>
              <a:gd name="connsiteX19-40841" fmla="*/ 5237226 w 6127024"/>
              <a:gd name="connsiteY19-40842" fmla="*/ 1441327 h 6858000"/>
              <a:gd name="connsiteX20-40843" fmla="*/ 5255653 w 6127024"/>
              <a:gd name="connsiteY20-40844" fmla="*/ 1524712 h 6858000"/>
              <a:gd name="connsiteX21-40845" fmla="*/ 5263491 w 6127024"/>
              <a:gd name="connsiteY21-40846" fmla="*/ 1642938 h 6858000"/>
              <a:gd name="connsiteX22-40847" fmla="*/ 5256552 w 6127024"/>
              <a:gd name="connsiteY22-40848" fmla="*/ 1672509 h 6858000"/>
              <a:gd name="connsiteX23-40849" fmla="*/ 5266931 w 6127024"/>
              <a:gd name="connsiteY23-40850" fmla="*/ 1866147 h 6858000"/>
              <a:gd name="connsiteX24-40851" fmla="*/ 5255696 w 6127024"/>
              <a:gd name="connsiteY24-40852" fmla="*/ 1953770 h 6858000"/>
              <a:gd name="connsiteX25-40853" fmla="*/ 5252592 w 6127024"/>
              <a:gd name="connsiteY25-40854" fmla="*/ 2092210 h 6858000"/>
              <a:gd name="connsiteX26-40855" fmla="*/ 5250104 w 6127024"/>
              <a:gd name="connsiteY26-40856" fmla="*/ 2249166 h 6858000"/>
              <a:gd name="connsiteX27-40857" fmla="*/ 5251214 w 6127024"/>
              <a:gd name="connsiteY27-40858" fmla="*/ 2250944 h 6858000"/>
              <a:gd name="connsiteX28-40859" fmla="*/ 5250644 w 6127024"/>
              <a:gd name="connsiteY28-40860" fmla="*/ 2266619 h 6858000"/>
              <a:gd name="connsiteX29-40861" fmla="*/ 5293877 w 6127024"/>
              <a:gd name="connsiteY29-40862" fmla="*/ 2368649 h 6858000"/>
              <a:gd name="connsiteX30-40863" fmla="*/ 5311338 w 6127024"/>
              <a:gd name="connsiteY30-40864" fmla="*/ 2404034 h 6858000"/>
              <a:gd name="connsiteX31-40865" fmla="*/ 5338366 w 6127024"/>
              <a:gd name="connsiteY31-40866" fmla="*/ 2465052 h 6858000"/>
              <a:gd name="connsiteX32-40867" fmla="*/ 5371263 w 6127024"/>
              <a:gd name="connsiteY32-40868" fmla="*/ 2586413 h 6858000"/>
              <a:gd name="connsiteX33-40869" fmla="*/ 5407503 w 6127024"/>
              <a:gd name="connsiteY33-40870" fmla="*/ 2786290 h 6858000"/>
              <a:gd name="connsiteX34-40871" fmla="*/ 5407356 w 6127024"/>
              <a:gd name="connsiteY34-40872" fmla="*/ 2787545 h 6858000"/>
              <a:gd name="connsiteX35-40873" fmla="*/ 5457023 w 6127024"/>
              <a:gd name="connsiteY35-40874" fmla="*/ 2858292 h 6858000"/>
              <a:gd name="connsiteX36-40875" fmla="*/ 5479298 w 6127024"/>
              <a:gd name="connsiteY36-40876" fmla="*/ 2947791 h 6858000"/>
              <a:gd name="connsiteX37-40877" fmla="*/ 5481770 w 6127024"/>
              <a:gd name="connsiteY37-40878" fmla="*/ 2951352 h 6858000"/>
              <a:gd name="connsiteX38-40879" fmla="*/ 5482415 w 6127024"/>
              <a:gd name="connsiteY38-40880" fmla="*/ 3004079 h 6858000"/>
              <a:gd name="connsiteX39-40881" fmla="*/ 5503944 w 6127024"/>
              <a:gd name="connsiteY39-40882" fmla="*/ 3123335 h 6858000"/>
              <a:gd name="connsiteX40-40883" fmla="*/ 5516007 w 6127024"/>
              <a:gd name="connsiteY40-40884" fmla="*/ 3258473 h 6858000"/>
              <a:gd name="connsiteX41-40885" fmla="*/ 5589758 w 6127024"/>
              <a:gd name="connsiteY41-40886" fmla="*/ 3453699 h 6858000"/>
              <a:gd name="connsiteX42-40887" fmla="*/ 5596144 w 6127024"/>
              <a:gd name="connsiteY42-40888" fmla="*/ 3534624 h 6858000"/>
              <a:gd name="connsiteX43-40889" fmla="*/ 5597750 w 6127024"/>
              <a:gd name="connsiteY43-40890" fmla="*/ 3534129 h 6858000"/>
              <a:gd name="connsiteX44-40891" fmla="*/ 5618377 w 6127024"/>
              <a:gd name="connsiteY44-40892" fmla="*/ 3588431 h 6858000"/>
              <a:gd name="connsiteX45-40893" fmla="*/ 5655472 w 6127024"/>
              <a:gd name="connsiteY45-40894" fmla="*/ 3678877 h 6858000"/>
              <a:gd name="connsiteX46-40895" fmla="*/ 5683015 w 6127024"/>
              <a:gd name="connsiteY46-40896" fmla="*/ 3762025 h 6858000"/>
              <a:gd name="connsiteX47-40897" fmla="*/ 5696643 w 6127024"/>
              <a:gd name="connsiteY47-40898" fmla="*/ 3773888 h 6858000"/>
              <a:gd name="connsiteX48-40899" fmla="*/ 5768491 w 6127024"/>
              <a:gd name="connsiteY48-40900" fmla="*/ 3914399 h 6858000"/>
              <a:gd name="connsiteX49-40901" fmla="*/ 5793123 w 6127024"/>
              <a:gd name="connsiteY49-40902" fmla="*/ 3969952 h 6858000"/>
              <a:gd name="connsiteX50-40903" fmla="*/ 5808321 w 6127024"/>
              <a:gd name="connsiteY50-40904" fmla="*/ 3988153 h 6858000"/>
              <a:gd name="connsiteX51-40905" fmla="*/ 5825621 w 6127024"/>
              <a:gd name="connsiteY51-40906" fmla="*/ 4015525 h 6858000"/>
              <a:gd name="connsiteX52-40907" fmla="*/ 5860672 w 6127024"/>
              <a:gd name="connsiteY52-40908" fmla="*/ 4061579 h 6858000"/>
              <a:gd name="connsiteX53-40909" fmla="*/ 5872173 w 6127024"/>
              <a:gd name="connsiteY53-40910" fmla="*/ 4088497 h 6858000"/>
              <a:gd name="connsiteX54-40911" fmla="*/ 5894095 w 6127024"/>
              <a:gd name="connsiteY54-40912" fmla="*/ 4128857 h 6858000"/>
              <a:gd name="connsiteX55-40913" fmla="*/ 5903513 w 6127024"/>
              <a:gd name="connsiteY55-40914" fmla="*/ 4187661 h 6858000"/>
              <a:gd name="connsiteX56-40915" fmla="*/ 5946705 w 6127024"/>
              <a:gd name="connsiteY56-40916" fmla="*/ 4428051 h 6858000"/>
              <a:gd name="connsiteX57-40917" fmla="*/ 5949261 w 6127024"/>
              <a:gd name="connsiteY57-40918" fmla="*/ 4449185 h 6858000"/>
              <a:gd name="connsiteX58-40919" fmla="*/ 5968960 w 6127024"/>
              <a:gd name="connsiteY58-40920" fmla="*/ 4482655 h 6858000"/>
              <a:gd name="connsiteX59-40921" fmla="*/ 5998138 w 6127024"/>
              <a:gd name="connsiteY59-40922" fmla="*/ 4697518 h 6858000"/>
              <a:gd name="connsiteX60-40923" fmla="*/ 6007819 w 6127024"/>
              <a:gd name="connsiteY60-40924" fmla="*/ 4858148 h 6858000"/>
              <a:gd name="connsiteX61-40925" fmla="*/ 6007749 w 6127024"/>
              <a:gd name="connsiteY61-40926" fmla="*/ 4964715 h 6858000"/>
              <a:gd name="connsiteX62-40927" fmla="*/ 6005269 w 6127024"/>
              <a:gd name="connsiteY62-40928" fmla="*/ 5150567 h 6858000"/>
              <a:gd name="connsiteX63-40929" fmla="*/ 6001127 w 6127024"/>
              <a:gd name="connsiteY63-40930" fmla="*/ 5164609 h 6858000"/>
              <a:gd name="connsiteX64-40931" fmla="*/ 5998514 w 6127024"/>
              <a:gd name="connsiteY64-40932" fmla="*/ 5189673 h 6858000"/>
              <a:gd name="connsiteX65-40933" fmla="*/ 6018409 w 6127024"/>
              <a:gd name="connsiteY65-40934" fmla="*/ 5227157 h 6858000"/>
              <a:gd name="connsiteX66-40935" fmla="*/ 6036748 w 6127024"/>
              <a:gd name="connsiteY66-40936" fmla="*/ 5322752 h 6858000"/>
              <a:gd name="connsiteX67-40937" fmla="*/ 6036943 w 6127024"/>
              <a:gd name="connsiteY67-40938" fmla="*/ 5329480 h 6858000"/>
              <a:gd name="connsiteX68-40939" fmla="*/ 6037677 w 6127024"/>
              <a:gd name="connsiteY68-40940" fmla="*/ 5354807 h 6858000"/>
              <a:gd name="connsiteX69-40941" fmla="*/ 6039728 w 6127024"/>
              <a:gd name="connsiteY69-40942" fmla="*/ 5359416 h 6858000"/>
              <a:gd name="connsiteX70-40943" fmla="*/ 6053435 w 6127024"/>
              <a:gd name="connsiteY70-40944" fmla="*/ 5387547 h 6858000"/>
              <a:gd name="connsiteX71-40945" fmla="*/ 6065933 w 6127024"/>
              <a:gd name="connsiteY71-40946" fmla="*/ 5443002 h 6858000"/>
              <a:gd name="connsiteX72-40947" fmla="*/ 6068640 w 6127024"/>
              <a:gd name="connsiteY72-40948" fmla="*/ 5474503 h 6858000"/>
              <a:gd name="connsiteX73-40949" fmla="*/ 6080922 w 6127024"/>
              <a:gd name="connsiteY73-40950" fmla="*/ 5561070 h 6858000"/>
              <a:gd name="connsiteX74-40951" fmla="*/ 6096949 w 6127024"/>
              <a:gd name="connsiteY74-40952" fmla="*/ 5648179 h 6858000"/>
              <a:gd name="connsiteX75-40953" fmla="*/ 6121353 w 6127024"/>
              <a:gd name="connsiteY75-40954" fmla="*/ 5721725 h 6858000"/>
              <a:gd name="connsiteX76-40955" fmla="*/ 6109884 w 6127024"/>
              <a:gd name="connsiteY76-40956" fmla="*/ 5721959 h 6858000"/>
              <a:gd name="connsiteX77-40957" fmla="*/ 6127024 w 6127024"/>
              <a:gd name="connsiteY77-40958" fmla="*/ 5786902 h 6858000"/>
              <a:gd name="connsiteX78-40959" fmla="*/ 6115796 w 6127024"/>
              <a:gd name="connsiteY78-40960" fmla="*/ 5862844 h 6858000"/>
              <a:gd name="connsiteX79-40961" fmla="*/ 6102493 w 6127024"/>
              <a:gd name="connsiteY79-40962" fmla="*/ 5928602 h 6858000"/>
              <a:gd name="connsiteX80-40963" fmla="*/ 6056863 w 6127024"/>
              <a:gd name="connsiteY80-40964" fmla="*/ 6000643 h 6858000"/>
              <a:gd name="connsiteX81-40965" fmla="*/ 6045436 w 6127024"/>
              <a:gd name="connsiteY81-40966" fmla="*/ 6124480 h 6858000"/>
              <a:gd name="connsiteX82-40967" fmla="*/ 6030489 w 6127024"/>
              <a:gd name="connsiteY82-40968" fmla="*/ 6317666 h 6858000"/>
              <a:gd name="connsiteX83-40969" fmla="*/ 6007492 w 6127024"/>
              <a:gd name="connsiteY83-40970" fmla="*/ 6440818 h 6858000"/>
              <a:gd name="connsiteX84-40971" fmla="*/ 6009467 w 6127024"/>
              <a:gd name="connsiteY84-40972" fmla="*/ 6487076 h 6858000"/>
              <a:gd name="connsiteX85-40973" fmla="*/ 5995064 w 6127024"/>
              <a:gd name="connsiteY85-40974" fmla="*/ 6540791 h 6858000"/>
              <a:gd name="connsiteX86-40975" fmla="*/ 6004510 w 6127024"/>
              <a:gd name="connsiteY86-40976" fmla="*/ 6599256 h 6858000"/>
              <a:gd name="connsiteX87-40977" fmla="*/ 5986207 w 6127024"/>
              <a:gd name="connsiteY87-40978" fmla="*/ 6695855 h 6858000"/>
              <a:gd name="connsiteX88-40979" fmla="*/ 5979428 w 6127024"/>
              <a:gd name="connsiteY88-40980" fmla="*/ 6754678 h 6858000"/>
              <a:gd name="connsiteX89-40981" fmla="*/ 5983398 w 6127024"/>
              <a:gd name="connsiteY89-40982" fmla="*/ 6778641 h 6858000"/>
              <a:gd name="connsiteX90-40983" fmla="*/ 5984543 w 6127024"/>
              <a:gd name="connsiteY90-40984" fmla="*/ 6811016 h 6858000"/>
              <a:gd name="connsiteX91-40985" fmla="*/ 5979671 w 6127024"/>
              <a:gd name="connsiteY91-40986" fmla="*/ 6858000 h 6858000"/>
              <a:gd name="connsiteX92-40987" fmla="*/ 0 w 6127024"/>
              <a:gd name="connsiteY92-40988" fmla="*/ 6858000 h 6858000"/>
              <a:gd name="connsiteX93-40989" fmla="*/ 0 w 6127024"/>
              <a:gd name="connsiteY93-40990" fmla="*/ 0 h 6858000"/>
              <a:gd name="connsiteX0-40991" fmla="*/ 0 w 6127024"/>
              <a:gd name="connsiteY0-40992" fmla="*/ 0 h 6858000"/>
              <a:gd name="connsiteX1-40993" fmla="*/ 4965888 w 6127024"/>
              <a:gd name="connsiteY1-40994" fmla="*/ 0 h 6858000"/>
              <a:gd name="connsiteX2-40995" fmla="*/ 4967767 w 6127024"/>
              <a:gd name="connsiteY2-40996" fmla="*/ 7930 h 6858000"/>
              <a:gd name="connsiteX3-40997" fmla="*/ 4979444 w 6127024"/>
              <a:gd name="connsiteY3-40998" fmla="*/ 43921 h 6858000"/>
              <a:gd name="connsiteX4-40999" fmla="*/ 5021173 w 6127024"/>
              <a:gd name="connsiteY4-41000" fmla="*/ 123738 h 6858000"/>
              <a:gd name="connsiteX5-41001" fmla="*/ 5075458 w 6127024"/>
              <a:gd name="connsiteY5-41002" fmla="*/ 264355 h 6858000"/>
              <a:gd name="connsiteX6-41003" fmla="*/ 5081175 w 6127024"/>
              <a:gd name="connsiteY6-41004" fmla="*/ 277448 h 6858000"/>
              <a:gd name="connsiteX7-41005" fmla="*/ 5097011 w 6127024"/>
              <a:gd name="connsiteY7-41006" fmla="*/ 355616 h 6858000"/>
              <a:gd name="connsiteX8-41007" fmla="*/ 5153000 w 6127024"/>
              <a:gd name="connsiteY8-41008" fmla="*/ 507134 h 6858000"/>
              <a:gd name="connsiteX9-41009" fmla="*/ 5171282 w 6127024"/>
              <a:gd name="connsiteY9-41010" fmla="*/ 602071 h 6858000"/>
              <a:gd name="connsiteX10-41011" fmla="*/ 5176196 w 6127024"/>
              <a:gd name="connsiteY10-41012" fmla="*/ 636822 h 6858000"/>
              <a:gd name="connsiteX11-41013" fmla="*/ 5189051 w 6127024"/>
              <a:gd name="connsiteY11-41014" fmla="*/ 782518 h 6858000"/>
              <a:gd name="connsiteX12-41015" fmla="*/ 5218707 w 6127024"/>
              <a:gd name="connsiteY12-41016" fmla="*/ 886387 h 6858000"/>
              <a:gd name="connsiteX13-41017" fmla="*/ 5221281 w 6127024"/>
              <a:gd name="connsiteY13-41018" fmla="*/ 920873 h 6858000"/>
              <a:gd name="connsiteX14-41019" fmla="*/ 5201018 w 6127024"/>
              <a:gd name="connsiteY14-41020" fmla="*/ 1095027 h 6858000"/>
              <a:gd name="connsiteX15-41021" fmla="*/ 5189234 w 6127024"/>
              <a:gd name="connsiteY15-41022" fmla="*/ 1217308 h 6858000"/>
              <a:gd name="connsiteX16-41023" fmla="*/ 5202769 w 6127024"/>
              <a:gd name="connsiteY16-41024" fmla="*/ 1269450 h 6858000"/>
              <a:gd name="connsiteX17-41025" fmla="*/ 5225968 w 6127024"/>
              <a:gd name="connsiteY17-41026" fmla="*/ 1357994 h 6858000"/>
              <a:gd name="connsiteX18-41027" fmla="*/ 5231437 w 6127024"/>
              <a:gd name="connsiteY18-41028" fmla="*/ 1373779 h 6858000"/>
              <a:gd name="connsiteX19-41029" fmla="*/ 5237226 w 6127024"/>
              <a:gd name="connsiteY19-41030" fmla="*/ 1441327 h 6858000"/>
              <a:gd name="connsiteX20-41031" fmla="*/ 5255653 w 6127024"/>
              <a:gd name="connsiteY20-41032" fmla="*/ 1524712 h 6858000"/>
              <a:gd name="connsiteX21-41033" fmla="*/ 5263491 w 6127024"/>
              <a:gd name="connsiteY21-41034" fmla="*/ 1642938 h 6858000"/>
              <a:gd name="connsiteX22-41035" fmla="*/ 5256552 w 6127024"/>
              <a:gd name="connsiteY22-41036" fmla="*/ 1672509 h 6858000"/>
              <a:gd name="connsiteX23-41037" fmla="*/ 5266931 w 6127024"/>
              <a:gd name="connsiteY23-41038" fmla="*/ 1866147 h 6858000"/>
              <a:gd name="connsiteX24-41039" fmla="*/ 5255696 w 6127024"/>
              <a:gd name="connsiteY24-41040" fmla="*/ 1953770 h 6858000"/>
              <a:gd name="connsiteX25-41041" fmla="*/ 5252592 w 6127024"/>
              <a:gd name="connsiteY25-41042" fmla="*/ 2092210 h 6858000"/>
              <a:gd name="connsiteX26-41043" fmla="*/ 5250104 w 6127024"/>
              <a:gd name="connsiteY26-41044" fmla="*/ 2249166 h 6858000"/>
              <a:gd name="connsiteX27-41045" fmla="*/ 5251214 w 6127024"/>
              <a:gd name="connsiteY27-41046" fmla="*/ 2250944 h 6858000"/>
              <a:gd name="connsiteX28-41047" fmla="*/ 5250644 w 6127024"/>
              <a:gd name="connsiteY28-41048" fmla="*/ 2266619 h 6858000"/>
              <a:gd name="connsiteX29-41049" fmla="*/ 5293877 w 6127024"/>
              <a:gd name="connsiteY29-41050" fmla="*/ 2368649 h 6858000"/>
              <a:gd name="connsiteX30-41051" fmla="*/ 5311338 w 6127024"/>
              <a:gd name="connsiteY30-41052" fmla="*/ 2404034 h 6858000"/>
              <a:gd name="connsiteX31-41053" fmla="*/ 5338366 w 6127024"/>
              <a:gd name="connsiteY31-41054" fmla="*/ 2465052 h 6858000"/>
              <a:gd name="connsiteX32-41055" fmla="*/ 5371263 w 6127024"/>
              <a:gd name="connsiteY32-41056" fmla="*/ 2586413 h 6858000"/>
              <a:gd name="connsiteX33-41057" fmla="*/ 5407503 w 6127024"/>
              <a:gd name="connsiteY33-41058" fmla="*/ 2786290 h 6858000"/>
              <a:gd name="connsiteX34-41059" fmla="*/ 5407356 w 6127024"/>
              <a:gd name="connsiteY34-41060" fmla="*/ 2787545 h 6858000"/>
              <a:gd name="connsiteX35-41061" fmla="*/ 5457023 w 6127024"/>
              <a:gd name="connsiteY35-41062" fmla="*/ 2858292 h 6858000"/>
              <a:gd name="connsiteX36-41063" fmla="*/ 5479298 w 6127024"/>
              <a:gd name="connsiteY36-41064" fmla="*/ 2947791 h 6858000"/>
              <a:gd name="connsiteX37-41065" fmla="*/ 5481770 w 6127024"/>
              <a:gd name="connsiteY37-41066" fmla="*/ 2951352 h 6858000"/>
              <a:gd name="connsiteX38-41067" fmla="*/ 5482415 w 6127024"/>
              <a:gd name="connsiteY38-41068" fmla="*/ 3004079 h 6858000"/>
              <a:gd name="connsiteX39-41069" fmla="*/ 5503944 w 6127024"/>
              <a:gd name="connsiteY39-41070" fmla="*/ 3123335 h 6858000"/>
              <a:gd name="connsiteX40-41071" fmla="*/ 5516007 w 6127024"/>
              <a:gd name="connsiteY40-41072" fmla="*/ 3258473 h 6858000"/>
              <a:gd name="connsiteX41-41073" fmla="*/ 5589758 w 6127024"/>
              <a:gd name="connsiteY41-41074" fmla="*/ 3453699 h 6858000"/>
              <a:gd name="connsiteX42-41075" fmla="*/ 5596144 w 6127024"/>
              <a:gd name="connsiteY42-41076" fmla="*/ 3534624 h 6858000"/>
              <a:gd name="connsiteX43-41077" fmla="*/ 5597750 w 6127024"/>
              <a:gd name="connsiteY43-41078" fmla="*/ 3534129 h 6858000"/>
              <a:gd name="connsiteX44-41079" fmla="*/ 5618377 w 6127024"/>
              <a:gd name="connsiteY44-41080" fmla="*/ 3588431 h 6858000"/>
              <a:gd name="connsiteX45-41081" fmla="*/ 5655472 w 6127024"/>
              <a:gd name="connsiteY45-41082" fmla="*/ 3678877 h 6858000"/>
              <a:gd name="connsiteX46-41083" fmla="*/ 5683015 w 6127024"/>
              <a:gd name="connsiteY46-41084" fmla="*/ 3762025 h 6858000"/>
              <a:gd name="connsiteX47-41085" fmla="*/ 5696643 w 6127024"/>
              <a:gd name="connsiteY47-41086" fmla="*/ 3773888 h 6858000"/>
              <a:gd name="connsiteX48-41087" fmla="*/ 5768491 w 6127024"/>
              <a:gd name="connsiteY48-41088" fmla="*/ 3914399 h 6858000"/>
              <a:gd name="connsiteX49-41089" fmla="*/ 5793123 w 6127024"/>
              <a:gd name="connsiteY49-41090" fmla="*/ 3969952 h 6858000"/>
              <a:gd name="connsiteX50-41091" fmla="*/ 5808321 w 6127024"/>
              <a:gd name="connsiteY50-41092" fmla="*/ 3988153 h 6858000"/>
              <a:gd name="connsiteX51-41093" fmla="*/ 5825621 w 6127024"/>
              <a:gd name="connsiteY51-41094" fmla="*/ 4015525 h 6858000"/>
              <a:gd name="connsiteX52-41095" fmla="*/ 5860672 w 6127024"/>
              <a:gd name="connsiteY52-41096" fmla="*/ 4061579 h 6858000"/>
              <a:gd name="connsiteX53-41097" fmla="*/ 5894095 w 6127024"/>
              <a:gd name="connsiteY53-41098" fmla="*/ 4128857 h 6858000"/>
              <a:gd name="connsiteX54-41099" fmla="*/ 5903513 w 6127024"/>
              <a:gd name="connsiteY54-41100" fmla="*/ 4187661 h 6858000"/>
              <a:gd name="connsiteX55-41101" fmla="*/ 5946705 w 6127024"/>
              <a:gd name="connsiteY55-41102" fmla="*/ 4428051 h 6858000"/>
              <a:gd name="connsiteX56-41103" fmla="*/ 5949261 w 6127024"/>
              <a:gd name="connsiteY56-41104" fmla="*/ 4449185 h 6858000"/>
              <a:gd name="connsiteX57-41105" fmla="*/ 5968960 w 6127024"/>
              <a:gd name="connsiteY57-41106" fmla="*/ 4482655 h 6858000"/>
              <a:gd name="connsiteX58-41107" fmla="*/ 5998138 w 6127024"/>
              <a:gd name="connsiteY58-41108" fmla="*/ 4697518 h 6858000"/>
              <a:gd name="connsiteX59-41109" fmla="*/ 6007819 w 6127024"/>
              <a:gd name="connsiteY59-41110" fmla="*/ 4858148 h 6858000"/>
              <a:gd name="connsiteX60-41111" fmla="*/ 6007749 w 6127024"/>
              <a:gd name="connsiteY60-41112" fmla="*/ 4964715 h 6858000"/>
              <a:gd name="connsiteX61-41113" fmla="*/ 6005269 w 6127024"/>
              <a:gd name="connsiteY61-41114" fmla="*/ 5150567 h 6858000"/>
              <a:gd name="connsiteX62-41115" fmla="*/ 6001127 w 6127024"/>
              <a:gd name="connsiteY62-41116" fmla="*/ 5164609 h 6858000"/>
              <a:gd name="connsiteX63-41117" fmla="*/ 5998514 w 6127024"/>
              <a:gd name="connsiteY63-41118" fmla="*/ 5189673 h 6858000"/>
              <a:gd name="connsiteX64-41119" fmla="*/ 6018409 w 6127024"/>
              <a:gd name="connsiteY64-41120" fmla="*/ 5227157 h 6858000"/>
              <a:gd name="connsiteX65-41121" fmla="*/ 6036748 w 6127024"/>
              <a:gd name="connsiteY65-41122" fmla="*/ 5322752 h 6858000"/>
              <a:gd name="connsiteX66-41123" fmla="*/ 6036943 w 6127024"/>
              <a:gd name="connsiteY66-41124" fmla="*/ 5329480 h 6858000"/>
              <a:gd name="connsiteX67-41125" fmla="*/ 6037677 w 6127024"/>
              <a:gd name="connsiteY67-41126" fmla="*/ 5354807 h 6858000"/>
              <a:gd name="connsiteX68-41127" fmla="*/ 6039728 w 6127024"/>
              <a:gd name="connsiteY68-41128" fmla="*/ 5359416 h 6858000"/>
              <a:gd name="connsiteX69-41129" fmla="*/ 6053435 w 6127024"/>
              <a:gd name="connsiteY69-41130" fmla="*/ 5387547 h 6858000"/>
              <a:gd name="connsiteX70-41131" fmla="*/ 6065933 w 6127024"/>
              <a:gd name="connsiteY70-41132" fmla="*/ 5443002 h 6858000"/>
              <a:gd name="connsiteX71-41133" fmla="*/ 6068640 w 6127024"/>
              <a:gd name="connsiteY71-41134" fmla="*/ 5474503 h 6858000"/>
              <a:gd name="connsiteX72-41135" fmla="*/ 6080922 w 6127024"/>
              <a:gd name="connsiteY72-41136" fmla="*/ 5561070 h 6858000"/>
              <a:gd name="connsiteX73-41137" fmla="*/ 6096949 w 6127024"/>
              <a:gd name="connsiteY73-41138" fmla="*/ 5648179 h 6858000"/>
              <a:gd name="connsiteX74-41139" fmla="*/ 6121353 w 6127024"/>
              <a:gd name="connsiteY74-41140" fmla="*/ 5721725 h 6858000"/>
              <a:gd name="connsiteX75-41141" fmla="*/ 6109884 w 6127024"/>
              <a:gd name="connsiteY75-41142" fmla="*/ 5721959 h 6858000"/>
              <a:gd name="connsiteX76-41143" fmla="*/ 6127024 w 6127024"/>
              <a:gd name="connsiteY76-41144" fmla="*/ 5786902 h 6858000"/>
              <a:gd name="connsiteX77-41145" fmla="*/ 6115796 w 6127024"/>
              <a:gd name="connsiteY77-41146" fmla="*/ 5862844 h 6858000"/>
              <a:gd name="connsiteX78-41147" fmla="*/ 6102493 w 6127024"/>
              <a:gd name="connsiteY78-41148" fmla="*/ 5928602 h 6858000"/>
              <a:gd name="connsiteX79-41149" fmla="*/ 6056863 w 6127024"/>
              <a:gd name="connsiteY79-41150" fmla="*/ 6000643 h 6858000"/>
              <a:gd name="connsiteX80-41151" fmla="*/ 6045436 w 6127024"/>
              <a:gd name="connsiteY80-41152" fmla="*/ 6124480 h 6858000"/>
              <a:gd name="connsiteX81-41153" fmla="*/ 6030489 w 6127024"/>
              <a:gd name="connsiteY81-41154" fmla="*/ 6317666 h 6858000"/>
              <a:gd name="connsiteX82-41155" fmla="*/ 6007492 w 6127024"/>
              <a:gd name="connsiteY82-41156" fmla="*/ 6440818 h 6858000"/>
              <a:gd name="connsiteX83-41157" fmla="*/ 6009467 w 6127024"/>
              <a:gd name="connsiteY83-41158" fmla="*/ 6487076 h 6858000"/>
              <a:gd name="connsiteX84-41159" fmla="*/ 5995064 w 6127024"/>
              <a:gd name="connsiteY84-41160" fmla="*/ 6540791 h 6858000"/>
              <a:gd name="connsiteX85-41161" fmla="*/ 6004510 w 6127024"/>
              <a:gd name="connsiteY85-41162" fmla="*/ 6599256 h 6858000"/>
              <a:gd name="connsiteX86-41163" fmla="*/ 5986207 w 6127024"/>
              <a:gd name="connsiteY86-41164" fmla="*/ 6695855 h 6858000"/>
              <a:gd name="connsiteX87-41165" fmla="*/ 5979428 w 6127024"/>
              <a:gd name="connsiteY87-41166" fmla="*/ 6754678 h 6858000"/>
              <a:gd name="connsiteX88-41167" fmla="*/ 5983398 w 6127024"/>
              <a:gd name="connsiteY88-41168" fmla="*/ 6778641 h 6858000"/>
              <a:gd name="connsiteX89-41169" fmla="*/ 5984543 w 6127024"/>
              <a:gd name="connsiteY89-41170" fmla="*/ 6811016 h 6858000"/>
              <a:gd name="connsiteX90-41171" fmla="*/ 5979671 w 6127024"/>
              <a:gd name="connsiteY90-41172" fmla="*/ 6858000 h 6858000"/>
              <a:gd name="connsiteX91-41173" fmla="*/ 0 w 6127024"/>
              <a:gd name="connsiteY91-41174" fmla="*/ 6858000 h 6858000"/>
              <a:gd name="connsiteX92-41175" fmla="*/ 0 w 6127024"/>
              <a:gd name="connsiteY92-41176" fmla="*/ 0 h 6858000"/>
              <a:gd name="connsiteX0-41177" fmla="*/ 0 w 6127024"/>
              <a:gd name="connsiteY0-41178" fmla="*/ 0 h 6858000"/>
              <a:gd name="connsiteX1-41179" fmla="*/ 4965888 w 6127024"/>
              <a:gd name="connsiteY1-41180" fmla="*/ 0 h 6858000"/>
              <a:gd name="connsiteX2-41181" fmla="*/ 4967767 w 6127024"/>
              <a:gd name="connsiteY2-41182" fmla="*/ 7930 h 6858000"/>
              <a:gd name="connsiteX3-41183" fmla="*/ 4979444 w 6127024"/>
              <a:gd name="connsiteY3-41184" fmla="*/ 43921 h 6858000"/>
              <a:gd name="connsiteX4-41185" fmla="*/ 5021173 w 6127024"/>
              <a:gd name="connsiteY4-41186" fmla="*/ 123738 h 6858000"/>
              <a:gd name="connsiteX5-41187" fmla="*/ 5075458 w 6127024"/>
              <a:gd name="connsiteY5-41188" fmla="*/ 264355 h 6858000"/>
              <a:gd name="connsiteX6-41189" fmla="*/ 5081175 w 6127024"/>
              <a:gd name="connsiteY6-41190" fmla="*/ 277448 h 6858000"/>
              <a:gd name="connsiteX7-41191" fmla="*/ 5097011 w 6127024"/>
              <a:gd name="connsiteY7-41192" fmla="*/ 355616 h 6858000"/>
              <a:gd name="connsiteX8-41193" fmla="*/ 5153000 w 6127024"/>
              <a:gd name="connsiteY8-41194" fmla="*/ 507134 h 6858000"/>
              <a:gd name="connsiteX9-41195" fmla="*/ 5171282 w 6127024"/>
              <a:gd name="connsiteY9-41196" fmla="*/ 602071 h 6858000"/>
              <a:gd name="connsiteX10-41197" fmla="*/ 5176196 w 6127024"/>
              <a:gd name="connsiteY10-41198" fmla="*/ 636822 h 6858000"/>
              <a:gd name="connsiteX11-41199" fmla="*/ 5189051 w 6127024"/>
              <a:gd name="connsiteY11-41200" fmla="*/ 782518 h 6858000"/>
              <a:gd name="connsiteX12-41201" fmla="*/ 5218707 w 6127024"/>
              <a:gd name="connsiteY12-41202" fmla="*/ 886387 h 6858000"/>
              <a:gd name="connsiteX13-41203" fmla="*/ 5221281 w 6127024"/>
              <a:gd name="connsiteY13-41204" fmla="*/ 920873 h 6858000"/>
              <a:gd name="connsiteX14-41205" fmla="*/ 5201018 w 6127024"/>
              <a:gd name="connsiteY14-41206" fmla="*/ 1095027 h 6858000"/>
              <a:gd name="connsiteX15-41207" fmla="*/ 5189234 w 6127024"/>
              <a:gd name="connsiteY15-41208" fmla="*/ 1217308 h 6858000"/>
              <a:gd name="connsiteX16-41209" fmla="*/ 5202769 w 6127024"/>
              <a:gd name="connsiteY16-41210" fmla="*/ 1269450 h 6858000"/>
              <a:gd name="connsiteX17-41211" fmla="*/ 5225968 w 6127024"/>
              <a:gd name="connsiteY17-41212" fmla="*/ 1357994 h 6858000"/>
              <a:gd name="connsiteX18-41213" fmla="*/ 5231437 w 6127024"/>
              <a:gd name="connsiteY18-41214" fmla="*/ 1373779 h 6858000"/>
              <a:gd name="connsiteX19-41215" fmla="*/ 5237226 w 6127024"/>
              <a:gd name="connsiteY19-41216" fmla="*/ 1441327 h 6858000"/>
              <a:gd name="connsiteX20-41217" fmla="*/ 5255653 w 6127024"/>
              <a:gd name="connsiteY20-41218" fmla="*/ 1524712 h 6858000"/>
              <a:gd name="connsiteX21-41219" fmla="*/ 5263491 w 6127024"/>
              <a:gd name="connsiteY21-41220" fmla="*/ 1642938 h 6858000"/>
              <a:gd name="connsiteX22-41221" fmla="*/ 5256552 w 6127024"/>
              <a:gd name="connsiteY22-41222" fmla="*/ 1672509 h 6858000"/>
              <a:gd name="connsiteX23-41223" fmla="*/ 5266931 w 6127024"/>
              <a:gd name="connsiteY23-41224" fmla="*/ 1866147 h 6858000"/>
              <a:gd name="connsiteX24-41225" fmla="*/ 5255696 w 6127024"/>
              <a:gd name="connsiteY24-41226" fmla="*/ 1953770 h 6858000"/>
              <a:gd name="connsiteX25-41227" fmla="*/ 5252592 w 6127024"/>
              <a:gd name="connsiteY25-41228" fmla="*/ 2092210 h 6858000"/>
              <a:gd name="connsiteX26-41229" fmla="*/ 5250104 w 6127024"/>
              <a:gd name="connsiteY26-41230" fmla="*/ 2249166 h 6858000"/>
              <a:gd name="connsiteX27-41231" fmla="*/ 5251214 w 6127024"/>
              <a:gd name="connsiteY27-41232" fmla="*/ 2250944 h 6858000"/>
              <a:gd name="connsiteX28-41233" fmla="*/ 5250644 w 6127024"/>
              <a:gd name="connsiteY28-41234" fmla="*/ 2266619 h 6858000"/>
              <a:gd name="connsiteX29-41235" fmla="*/ 5293877 w 6127024"/>
              <a:gd name="connsiteY29-41236" fmla="*/ 2368649 h 6858000"/>
              <a:gd name="connsiteX30-41237" fmla="*/ 5311338 w 6127024"/>
              <a:gd name="connsiteY30-41238" fmla="*/ 2404034 h 6858000"/>
              <a:gd name="connsiteX31-41239" fmla="*/ 5338366 w 6127024"/>
              <a:gd name="connsiteY31-41240" fmla="*/ 2465052 h 6858000"/>
              <a:gd name="connsiteX32-41241" fmla="*/ 5371263 w 6127024"/>
              <a:gd name="connsiteY32-41242" fmla="*/ 2586413 h 6858000"/>
              <a:gd name="connsiteX33-41243" fmla="*/ 5407503 w 6127024"/>
              <a:gd name="connsiteY33-41244" fmla="*/ 2786290 h 6858000"/>
              <a:gd name="connsiteX34-41245" fmla="*/ 5407356 w 6127024"/>
              <a:gd name="connsiteY34-41246" fmla="*/ 2787545 h 6858000"/>
              <a:gd name="connsiteX35-41247" fmla="*/ 5457023 w 6127024"/>
              <a:gd name="connsiteY35-41248" fmla="*/ 2858292 h 6858000"/>
              <a:gd name="connsiteX36-41249" fmla="*/ 5479298 w 6127024"/>
              <a:gd name="connsiteY36-41250" fmla="*/ 2947791 h 6858000"/>
              <a:gd name="connsiteX37-41251" fmla="*/ 5481770 w 6127024"/>
              <a:gd name="connsiteY37-41252" fmla="*/ 2951352 h 6858000"/>
              <a:gd name="connsiteX38-41253" fmla="*/ 5482415 w 6127024"/>
              <a:gd name="connsiteY38-41254" fmla="*/ 3004079 h 6858000"/>
              <a:gd name="connsiteX39-41255" fmla="*/ 5503944 w 6127024"/>
              <a:gd name="connsiteY39-41256" fmla="*/ 3123335 h 6858000"/>
              <a:gd name="connsiteX40-41257" fmla="*/ 5516007 w 6127024"/>
              <a:gd name="connsiteY40-41258" fmla="*/ 3258473 h 6858000"/>
              <a:gd name="connsiteX41-41259" fmla="*/ 5589758 w 6127024"/>
              <a:gd name="connsiteY41-41260" fmla="*/ 3453699 h 6858000"/>
              <a:gd name="connsiteX42-41261" fmla="*/ 5596144 w 6127024"/>
              <a:gd name="connsiteY42-41262" fmla="*/ 3534624 h 6858000"/>
              <a:gd name="connsiteX43-41263" fmla="*/ 5597750 w 6127024"/>
              <a:gd name="connsiteY43-41264" fmla="*/ 3534129 h 6858000"/>
              <a:gd name="connsiteX44-41265" fmla="*/ 5618377 w 6127024"/>
              <a:gd name="connsiteY44-41266" fmla="*/ 3588431 h 6858000"/>
              <a:gd name="connsiteX45-41267" fmla="*/ 5655472 w 6127024"/>
              <a:gd name="connsiteY45-41268" fmla="*/ 3678877 h 6858000"/>
              <a:gd name="connsiteX46-41269" fmla="*/ 5683015 w 6127024"/>
              <a:gd name="connsiteY46-41270" fmla="*/ 3762025 h 6858000"/>
              <a:gd name="connsiteX47-41271" fmla="*/ 5696643 w 6127024"/>
              <a:gd name="connsiteY47-41272" fmla="*/ 3773888 h 6858000"/>
              <a:gd name="connsiteX48-41273" fmla="*/ 5768491 w 6127024"/>
              <a:gd name="connsiteY48-41274" fmla="*/ 3914399 h 6858000"/>
              <a:gd name="connsiteX49-41275" fmla="*/ 5793123 w 6127024"/>
              <a:gd name="connsiteY49-41276" fmla="*/ 3969952 h 6858000"/>
              <a:gd name="connsiteX50-41277" fmla="*/ 5808321 w 6127024"/>
              <a:gd name="connsiteY50-41278" fmla="*/ 3988153 h 6858000"/>
              <a:gd name="connsiteX51-41279" fmla="*/ 5825621 w 6127024"/>
              <a:gd name="connsiteY51-41280" fmla="*/ 4015525 h 6858000"/>
              <a:gd name="connsiteX52-41281" fmla="*/ 5860672 w 6127024"/>
              <a:gd name="connsiteY52-41282" fmla="*/ 4061579 h 6858000"/>
              <a:gd name="connsiteX53-41283" fmla="*/ 5894095 w 6127024"/>
              <a:gd name="connsiteY53-41284" fmla="*/ 4128857 h 6858000"/>
              <a:gd name="connsiteX54-41285" fmla="*/ 5903513 w 6127024"/>
              <a:gd name="connsiteY54-41286" fmla="*/ 4187661 h 6858000"/>
              <a:gd name="connsiteX55-41287" fmla="*/ 5946705 w 6127024"/>
              <a:gd name="connsiteY55-41288" fmla="*/ 4428051 h 6858000"/>
              <a:gd name="connsiteX56-41289" fmla="*/ 5949261 w 6127024"/>
              <a:gd name="connsiteY56-41290" fmla="*/ 4449185 h 6858000"/>
              <a:gd name="connsiteX57-41291" fmla="*/ 5968960 w 6127024"/>
              <a:gd name="connsiteY57-41292" fmla="*/ 4482655 h 6858000"/>
              <a:gd name="connsiteX58-41293" fmla="*/ 5998138 w 6127024"/>
              <a:gd name="connsiteY58-41294" fmla="*/ 4697518 h 6858000"/>
              <a:gd name="connsiteX59-41295" fmla="*/ 6007819 w 6127024"/>
              <a:gd name="connsiteY59-41296" fmla="*/ 4858148 h 6858000"/>
              <a:gd name="connsiteX60-41297" fmla="*/ 6007749 w 6127024"/>
              <a:gd name="connsiteY60-41298" fmla="*/ 4964715 h 6858000"/>
              <a:gd name="connsiteX61-41299" fmla="*/ 6005269 w 6127024"/>
              <a:gd name="connsiteY61-41300" fmla="*/ 5150567 h 6858000"/>
              <a:gd name="connsiteX62-41301" fmla="*/ 6001127 w 6127024"/>
              <a:gd name="connsiteY62-41302" fmla="*/ 5164609 h 6858000"/>
              <a:gd name="connsiteX63-41303" fmla="*/ 5998514 w 6127024"/>
              <a:gd name="connsiteY63-41304" fmla="*/ 5189673 h 6858000"/>
              <a:gd name="connsiteX64-41305" fmla="*/ 6018409 w 6127024"/>
              <a:gd name="connsiteY64-41306" fmla="*/ 5227157 h 6858000"/>
              <a:gd name="connsiteX65-41307" fmla="*/ 6036748 w 6127024"/>
              <a:gd name="connsiteY65-41308" fmla="*/ 5322752 h 6858000"/>
              <a:gd name="connsiteX66-41309" fmla="*/ 6036943 w 6127024"/>
              <a:gd name="connsiteY66-41310" fmla="*/ 5329480 h 6858000"/>
              <a:gd name="connsiteX67-41311" fmla="*/ 6037677 w 6127024"/>
              <a:gd name="connsiteY67-41312" fmla="*/ 5354807 h 6858000"/>
              <a:gd name="connsiteX68-41313" fmla="*/ 6039728 w 6127024"/>
              <a:gd name="connsiteY68-41314" fmla="*/ 5359416 h 6858000"/>
              <a:gd name="connsiteX69-41315" fmla="*/ 6053435 w 6127024"/>
              <a:gd name="connsiteY69-41316" fmla="*/ 5387547 h 6858000"/>
              <a:gd name="connsiteX70-41317" fmla="*/ 6065933 w 6127024"/>
              <a:gd name="connsiteY70-41318" fmla="*/ 5443002 h 6858000"/>
              <a:gd name="connsiteX71-41319" fmla="*/ 6068640 w 6127024"/>
              <a:gd name="connsiteY71-41320" fmla="*/ 5474503 h 6858000"/>
              <a:gd name="connsiteX72-41321" fmla="*/ 6080922 w 6127024"/>
              <a:gd name="connsiteY72-41322" fmla="*/ 5561070 h 6858000"/>
              <a:gd name="connsiteX73-41323" fmla="*/ 6096949 w 6127024"/>
              <a:gd name="connsiteY73-41324" fmla="*/ 5648179 h 6858000"/>
              <a:gd name="connsiteX74-41325" fmla="*/ 6121353 w 6127024"/>
              <a:gd name="connsiteY74-41326" fmla="*/ 5721725 h 6858000"/>
              <a:gd name="connsiteX75-41327" fmla="*/ 6109884 w 6127024"/>
              <a:gd name="connsiteY75-41328" fmla="*/ 5721959 h 6858000"/>
              <a:gd name="connsiteX76-41329" fmla="*/ 6127024 w 6127024"/>
              <a:gd name="connsiteY76-41330" fmla="*/ 5786902 h 6858000"/>
              <a:gd name="connsiteX77-41331" fmla="*/ 6115796 w 6127024"/>
              <a:gd name="connsiteY77-41332" fmla="*/ 5862844 h 6858000"/>
              <a:gd name="connsiteX78-41333" fmla="*/ 6102493 w 6127024"/>
              <a:gd name="connsiteY78-41334" fmla="*/ 5928602 h 6858000"/>
              <a:gd name="connsiteX79-41335" fmla="*/ 6056863 w 6127024"/>
              <a:gd name="connsiteY79-41336" fmla="*/ 6000643 h 6858000"/>
              <a:gd name="connsiteX80-41337" fmla="*/ 6045436 w 6127024"/>
              <a:gd name="connsiteY80-41338" fmla="*/ 6124480 h 6858000"/>
              <a:gd name="connsiteX81-41339" fmla="*/ 6030489 w 6127024"/>
              <a:gd name="connsiteY81-41340" fmla="*/ 6317666 h 6858000"/>
              <a:gd name="connsiteX82-41341" fmla="*/ 6007492 w 6127024"/>
              <a:gd name="connsiteY82-41342" fmla="*/ 6440818 h 6858000"/>
              <a:gd name="connsiteX83-41343" fmla="*/ 6009467 w 6127024"/>
              <a:gd name="connsiteY83-41344" fmla="*/ 6487076 h 6858000"/>
              <a:gd name="connsiteX84-41345" fmla="*/ 5995064 w 6127024"/>
              <a:gd name="connsiteY84-41346" fmla="*/ 6540791 h 6858000"/>
              <a:gd name="connsiteX85-41347" fmla="*/ 6004510 w 6127024"/>
              <a:gd name="connsiteY85-41348" fmla="*/ 6599256 h 6858000"/>
              <a:gd name="connsiteX86-41349" fmla="*/ 5986207 w 6127024"/>
              <a:gd name="connsiteY86-41350" fmla="*/ 6695855 h 6858000"/>
              <a:gd name="connsiteX87-41351" fmla="*/ 5979428 w 6127024"/>
              <a:gd name="connsiteY87-41352" fmla="*/ 6754678 h 6858000"/>
              <a:gd name="connsiteX88-41353" fmla="*/ 5983398 w 6127024"/>
              <a:gd name="connsiteY88-41354" fmla="*/ 6778641 h 6858000"/>
              <a:gd name="connsiteX89-41355" fmla="*/ 5984543 w 6127024"/>
              <a:gd name="connsiteY89-41356" fmla="*/ 6811016 h 6858000"/>
              <a:gd name="connsiteX90-41357" fmla="*/ 5979671 w 6127024"/>
              <a:gd name="connsiteY90-41358" fmla="*/ 6858000 h 6858000"/>
              <a:gd name="connsiteX91-41359" fmla="*/ 0 w 6127024"/>
              <a:gd name="connsiteY91-41360" fmla="*/ 6858000 h 6858000"/>
              <a:gd name="connsiteX92-41361" fmla="*/ 0 w 6127024"/>
              <a:gd name="connsiteY92-41362" fmla="*/ 0 h 6858000"/>
              <a:gd name="connsiteX0-41363" fmla="*/ 0 w 6127024"/>
              <a:gd name="connsiteY0-41364" fmla="*/ 0 h 6858000"/>
              <a:gd name="connsiteX1-41365" fmla="*/ 4965888 w 6127024"/>
              <a:gd name="connsiteY1-41366" fmla="*/ 0 h 6858000"/>
              <a:gd name="connsiteX2-41367" fmla="*/ 4967767 w 6127024"/>
              <a:gd name="connsiteY2-41368" fmla="*/ 7930 h 6858000"/>
              <a:gd name="connsiteX3-41369" fmla="*/ 4979444 w 6127024"/>
              <a:gd name="connsiteY3-41370" fmla="*/ 43921 h 6858000"/>
              <a:gd name="connsiteX4-41371" fmla="*/ 5021173 w 6127024"/>
              <a:gd name="connsiteY4-41372" fmla="*/ 123738 h 6858000"/>
              <a:gd name="connsiteX5-41373" fmla="*/ 5075458 w 6127024"/>
              <a:gd name="connsiteY5-41374" fmla="*/ 264355 h 6858000"/>
              <a:gd name="connsiteX6-41375" fmla="*/ 5081175 w 6127024"/>
              <a:gd name="connsiteY6-41376" fmla="*/ 277448 h 6858000"/>
              <a:gd name="connsiteX7-41377" fmla="*/ 5097011 w 6127024"/>
              <a:gd name="connsiteY7-41378" fmla="*/ 355616 h 6858000"/>
              <a:gd name="connsiteX8-41379" fmla="*/ 5153000 w 6127024"/>
              <a:gd name="connsiteY8-41380" fmla="*/ 507134 h 6858000"/>
              <a:gd name="connsiteX9-41381" fmla="*/ 5171282 w 6127024"/>
              <a:gd name="connsiteY9-41382" fmla="*/ 602071 h 6858000"/>
              <a:gd name="connsiteX10-41383" fmla="*/ 5176196 w 6127024"/>
              <a:gd name="connsiteY10-41384" fmla="*/ 636822 h 6858000"/>
              <a:gd name="connsiteX11-41385" fmla="*/ 5189051 w 6127024"/>
              <a:gd name="connsiteY11-41386" fmla="*/ 782518 h 6858000"/>
              <a:gd name="connsiteX12-41387" fmla="*/ 5218707 w 6127024"/>
              <a:gd name="connsiteY12-41388" fmla="*/ 886387 h 6858000"/>
              <a:gd name="connsiteX13-41389" fmla="*/ 5221281 w 6127024"/>
              <a:gd name="connsiteY13-41390" fmla="*/ 920873 h 6858000"/>
              <a:gd name="connsiteX14-41391" fmla="*/ 5201018 w 6127024"/>
              <a:gd name="connsiteY14-41392" fmla="*/ 1095027 h 6858000"/>
              <a:gd name="connsiteX15-41393" fmla="*/ 5189234 w 6127024"/>
              <a:gd name="connsiteY15-41394" fmla="*/ 1217308 h 6858000"/>
              <a:gd name="connsiteX16-41395" fmla="*/ 5202769 w 6127024"/>
              <a:gd name="connsiteY16-41396" fmla="*/ 1269450 h 6858000"/>
              <a:gd name="connsiteX17-41397" fmla="*/ 5225968 w 6127024"/>
              <a:gd name="connsiteY17-41398" fmla="*/ 1357994 h 6858000"/>
              <a:gd name="connsiteX18-41399" fmla="*/ 5231437 w 6127024"/>
              <a:gd name="connsiteY18-41400" fmla="*/ 1373779 h 6858000"/>
              <a:gd name="connsiteX19-41401" fmla="*/ 5237226 w 6127024"/>
              <a:gd name="connsiteY19-41402" fmla="*/ 1441327 h 6858000"/>
              <a:gd name="connsiteX20-41403" fmla="*/ 5255653 w 6127024"/>
              <a:gd name="connsiteY20-41404" fmla="*/ 1524712 h 6858000"/>
              <a:gd name="connsiteX21-41405" fmla="*/ 5263491 w 6127024"/>
              <a:gd name="connsiteY21-41406" fmla="*/ 1642938 h 6858000"/>
              <a:gd name="connsiteX22-41407" fmla="*/ 5256552 w 6127024"/>
              <a:gd name="connsiteY22-41408" fmla="*/ 1672509 h 6858000"/>
              <a:gd name="connsiteX23-41409" fmla="*/ 5266931 w 6127024"/>
              <a:gd name="connsiteY23-41410" fmla="*/ 1866147 h 6858000"/>
              <a:gd name="connsiteX24-41411" fmla="*/ 5255696 w 6127024"/>
              <a:gd name="connsiteY24-41412" fmla="*/ 1953770 h 6858000"/>
              <a:gd name="connsiteX25-41413" fmla="*/ 5252592 w 6127024"/>
              <a:gd name="connsiteY25-41414" fmla="*/ 2092210 h 6858000"/>
              <a:gd name="connsiteX26-41415" fmla="*/ 5250104 w 6127024"/>
              <a:gd name="connsiteY26-41416" fmla="*/ 2249166 h 6858000"/>
              <a:gd name="connsiteX27-41417" fmla="*/ 5251214 w 6127024"/>
              <a:gd name="connsiteY27-41418" fmla="*/ 2250944 h 6858000"/>
              <a:gd name="connsiteX28-41419" fmla="*/ 5250644 w 6127024"/>
              <a:gd name="connsiteY28-41420" fmla="*/ 2266619 h 6858000"/>
              <a:gd name="connsiteX29-41421" fmla="*/ 5293877 w 6127024"/>
              <a:gd name="connsiteY29-41422" fmla="*/ 2368649 h 6858000"/>
              <a:gd name="connsiteX30-41423" fmla="*/ 5311338 w 6127024"/>
              <a:gd name="connsiteY30-41424" fmla="*/ 2404034 h 6858000"/>
              <a:gd name="connsiteX31-41425" fmla="*/ 5338366 w 6127024"/>
              <a:gd name="connsiteY31-41426" fmla="*/ 2465052 h 6858000"/>
              <a:gd name="connsiteX32-41427" fmla="*/ 5371263 w 6127024"/>
              <a:gd name="connsiteY32-41428" fmla="*/ 2586413 h 6858000"/>
              <a:gd name="connsiteX33-41429" fmla="*/ 5407503 w 6127024"/>
              <a:gd name="connsiteY33-41430" fmla="*/ 2786290 h 6858000"/>
              <a:gd name="connsiteX34-41431" fmla="*/ 5407356 w 6127024"/>
              <a:gd name="connsiteY34-41432" fmla="*/ 2787545 h 6858000"/>
              <a:gd name="connsiteX35-41433" fmla="*/ 5457023 w 6127024"/>
              <a:gd name="connsiteY35-41434" fmla="*/ 2858292 h 6858000"/>
              <a:gd name="connsiteX36-41435" fmla="*/ 5479298 w 6127024"/>
              <a:gd name="connsiteY36-41436" fmla="*/ 2947791 h 6858000"/>
              <a:gd name="connsiteX37-41437" fmla="*/ 5481770 w 6127024"/>
              <a:gd name="connsiteY37-41438" fmla="*/ 2951352 h 6858000"/>
              <a:gd name="connsiteX38-41439" fmla="*/ 5482415 w 6127024"/>
              <a:gd name="connsiteY38-41440" fmla="*/ 3004079 h 6858000"/>
              <a:gd name="connsiteX39-41441" fmla="*/ 5503944 w 6127024"/>
              <a:gd name="connsiteY39-41442" fmla="*/ 3123335 h 6858000"/>
              <a:gd name="connsiteX40-41443" fmla="*/ 5516007 w 6127024"/>
              <a:gd name="connsiteY40-41444" fmla="*/ 3258473 h 6858000"/>
              <a:gd name="connsiteX41-41445" fmla="*/ 5589758 w 6127024"/>
              <a:gd name="connsiteY41-41446" fmla="*/ 3453699 h 6858000"/>
              <a:gd name="connsiteX42-41447" fmla="*/ 5596144 w 6127024"/>
              <a:gd name="connsiteY42-41448" fmla="*/ 3534624 h 6858000"/>
              <a:gd name="connsiteX43-41449" fmla="*/ 5597750 w 6127024"/>
              <a:gd name="connsiteY43-41450" fmla="*/ 3534129 h 6858000"/>
              <a:gd name="connsiteX44-41451" fmla="*/ 5618377 w 6127024"/>
              <a:gd name="connsiteY44-41452" fmla="*/ 3588431 h 6858000"/>
              <a:gd name="connsiteX45-41453" fmla="*/ 5655472 w 6127024"/>
              <a:gd name="connsiteY45-41454" fmla="*/ 3678877 h 6858000"/>
              <a:gd name="connsiteX46-41455" fmla="*/ 5683015 w 6127024"/>
              <a:gd name="connsiteY46-41456" fmla="*/ 3762025 h 6858000"/>
              <a:gd name="connsiteX47-41457" fmla="*/ 5696643 w 6127024"/>
              <a:gd name="connsiteY47-41458" fmla="*/ 3773888 h 6858000"/>
              <a:gd name="connsiteX48-41459" fmla="*/ 5768491 w 6127024"/>
              <a:gd name="connsiteY48-41460" fmla="*/ 3914399 h 6858000"/>
              <a:gd name="connsiteX49-41461" fmla="*/ 5793123 w 6127024"/>
              <a:gd name="connsiteY49-41462" fmla="*/ 3969952 h 6858000"/>
              <a:gd name="connsiteX50-41463" fmla="*/ 5808321 w 6127024"/>
              <a:gd name="connsiteY50-41464" fmla="*/ 3988153 h 6858000"/>
              <a:gd name="connsiteX51-41465" fmla="*/ 5825621 w 6127024"/>
              <a:gd name="connsiteY51-41466" fmla="*/ 4015525 h 6858000"/>
              <a:gd name="connsiteX52-41467" fmla="*/ 5860672 w 6127024"/>
              <a:gd name="connsiteY52-41468" fmla="*/ 4061579 h 6858000"/>
              <a:gd name="connsiteX53-41469" fmla="*/ 5894095 w 6127024"/>
              <a:gd name="connsiteY53-41470" fmla="*/ 4128857 h 6858000"/>
              <a:gd name="connsiteX54-41471" fmla="*/ 5903513 w 6127024"/>
              <a:gd name="connsiteY54-41472" fmla="*/ 4187661 h 6858000"/>
              <a:gd name="connsiteX55-41473" fmla="*/ 5946705 w 6127024"/>
              <a:gd name="connsiteY55-41474" fmla="*/ 4428051 h 6858000"/>
              <a:gd name="connsiteX56-41475" fmla="*/ 5949261 w 6127024"/>
              <a:gd name="connsiteY56-41476" fmla="*/ 4449185 h 6858000"/>
              <a:gd name="connsiteX57-41477" fmla="*/ 5968960 w 6127024"/>
              <a:gd name="connsiteY57-41478" fmla="*/ 4482655 h 6858000"/>
              <a:gd name="connsiteX58-41479" fmla="*/ 5998138 w 6127024"/>
              <a:gd name="connsiteY58-41480" fmla="*/ 4697518 h 6858000"/>
              <a:gd name="connsiteX59-41481" fmla="*/ 6007819 w 6127024"/>
              <a:gd name="connsiteY59-41482" fmla="*/ 4858148 h 6858000"/>
              <a:gd name="connsiteX60-41483" fmla="*/ 6007749 w 6127024"/>
              <a:gd name="connsiteY60-41484" fmla="*/ 4964715 h 6858000"/>
              <a:gd name="connsiteX61-41485" fmla="*/ 6005269 w 6127024"/>
              <a:gd name="connsiteY61-41486" fmla="*/ 5150567 h 6858000"/>
              <a:gd name="connsiteX62-41487" fmla="*/ 6001127 w 6127024"/>
              <a:gd name="connsiteY62-41488" fmla="*/ 5164609 h 6858000"/>
              <a:gd name="connsiteX63-41489" fmla="*/ 5998514 w 6127024"/>
              <a:gd name="connsiteY63-41490" fmla="*/ 5189673 h 6858000"/>
              <a:gd name="connsiteX64-41491" fmla="*/ 6018409 w 6127024"/>
              <a:gd name="connsiteY64-41492" fmla="*/ 5227157 h 6858000"/>
              <a:gd name="connsiteX65-41493" fmla="*/ 6036748 w 6127024"/>
              <a:gd name="connsiteY65-41494" fmla="*/ 5322752 h 6858000"/>
              <a:gd name="connsiteX66-41495" fmla="*/ 6036943 w 6127024"/>
              <a:gd name="connsiteY66-41496" fmla="*/ 5329480 h 6858000"/>
              <a:gd name="connsiteX67-41497" fmla="*/ 6037677 w 6127024"/>
              <a:gd name="connsiteY67-41498" fmla="*/ 5354807 h 6858000"/>
              <a:gd name="connsiteX68-41499" fmla="*/ 6053435 w 6127024"/>
              <a:gd name="connsiteY68-41500" fmla="*/ 5387547 h 6858000"/>
              <a:gd name="connsiteX69-41501" fmla="*/ 6065933 w 6127024"/>
              <a:gd name="connsiteY69-41502" fmla="*/ 5443002 h 6858000"/>
              <a:gd name="connsiteX70-41503" fmla="*/ 6068640 w 6127024"/>
              <a:gd name="connsiteY70-41504" fmla="*/ 5474503 h 6858000"/>
              <a:gd name="connsiteX71-41505" fmla="*/ 6080922 w 6127024"/>
              <a:gd name="connsiteY71-41506" fmla="*/ 5561070 h 6858000"/>
              <a:gd name="connsiteX72-41507" fmla="*/ 6096949 w 6127024"/>
              <a:gd name="connsiteY72-41508" fmla="*/ 5648179 h 6858000"/>
              <a:gd name="connsiteX73-41509" fmla="*/ 6121353 w 6127024"/>
              <a:gd name="connsiteY73-41510" fmla="*/ 5721725 h 6858000"/>
              <a:gd name="connsiteX74-41511" fmla="*/ 6109884 w 6127024"/>
              <a:gd name="connsiteY74-41512" fmla="*/ 5721959 h 6858000"/>
              <a:gd name="connsiteX75-41513" fmla="*/ 6127024 w 6127024"/>
              <a:gd name="connsiteY75-41514" fmla="*/ 5786902 h 6858000"/>
              <a:gd name="connsiteX76-41515" fmla="*/ 6115796 w 6127024"/>
              <a:gd name="connsiteY76-41516" fmla="*/ 5862844 h 6858000"/>
              <a:gd name="connsiteX77-41517" fmla="*/ 6102493 w 6127024"/>
              <a:gd name="connsiteY77-41518" fmla="*/ 5928602 h 6858000"/>
              <a:gd name="connsiteX78-41519" fmla="*/ 6056863 w 6127024"/>
              <a:gd name="connsiteY78-41520" fmla="*/ 6000643 h 6858000"/>
              <a:gd name="connsiteX79-41521" fmla="*/ 6045436 w 6127024"/>
              <a:gd name="connsiteY79-41522" fmla="*/ 6124480 h 6858000"/>
              <a:gd name="connsiteX80-41523" fmla="*/ 6030489 w 6127024"/>
              <a:gd name="connsiteY80-41524" fmla="*/ 6317666 h 6858000"/>
              <a:gd name="connsiteX81-41525" fmla="*/ 6007492 w 6127024"/>
              <a:gd name="connsiteY81-41526" fmla="*/ 6440818 h 6858000"/>
              <a:gd name="connsiteX82-41527" fmla="*/ 6009467 w 6127024"/>
              <a:gd name="connsiteY82-41528" fmla="*/ 6487076 h 6858000"/>
              <a:gd name="connsiteX83-41529" fmla="*/ 5995064 w 6127024"/>
              <a:gd name="connsiteY83-41530" fmla="*/ 6540791 h 6858000"/>
              <a:gd name="connsiteX84-41531" fmla="*/ 6004510 w 6127024"/>
              <a:gd name="connsiteY84-41532" fmla="*/ 6599256 h 6858000"/>
              <a:gd name="connsiteX85-41533" fmla="*/ 5986207 w 6127024"/>
              <a:gd name="connsiteY85-41534" fmla="*/ 6695855 h 6858000"/>
              <a:gd name="connsiteX86-41535" fmla="*/ 5979428 w 6127024"/>
              <a:gd name="connsiteY86-41536" fmla="*/ 6754678 h 6858000"/>
              <a:gd name="connsiteX87-41537" fmla="*/ 5983398 w 6127024"/>
              <a:gd name="connsiteY87-41538" fmla="*/ 6778641 h 6858000"/>
              <a:gd name="connsiteX88-41539" fmla="*/ 5984543 w 6127024"/>
              <a:gd name="connsiteY88-41540" fmla="*/ 6811016 h 6858000"/>
              <a:gd name="connsiteX89-41541" fmla="*/ 5979671 w 6127024"/>
              <a:gd name="connsiteY89-41542" fmla="*/ 6858000 h 6858000"/>
              <a:gd name="connsiteX90-41543" fmla="*/ 0 w 6127024"/>
              <a:gd name="connsiteY90-41544" fmla="*/ 6858000 h 6858000"/>
              <a:gd name="connsiteX91-41545" fmla="*/ 0 w 6127024"/>
              <a:gd name="connsiteY91-41546" fmla="*/ 0 h 6858000"/>
              <a:gd name="connsiteX0-41547" fmla="*/ 0 w 6127024"/>
              <a:gd name="connsiteY0-41548" fmla="*/ 0 h 6858000"/>
              <a:gd name="connsiteX1-41549" fmla="*/ 4965888 w 6127024"/>
              <a:gd name="connsiteY1-41550" fmla="*/ 0 h 6858000"/>
              <a:gd name="connsiteX2-41551" fmla="*/ 4967767 w 6127024"/>
              <a:gd name="connsiteY2-41552" fmla="*/ 7930 h 6858000"/>
              <a:gd name="connsiteX3-41553" fmla="*/ 4979444 w 6127024"/>
              <a:gd name="connsiteY3-41554" fmla="*/ 43921 h 6858000"/>
              <a:gd name="connsiteX4-41555" fmla="*/ 5021173 w 6127024"/>
              <a:gd name="connsiteY4-41556" fmla="*/ 123738 h 6858000"/>
              <a:gd name="connsiteX5-41557" fmla="*/ 5075458 w 6127024"/>
              <a:gd name="connsiteY5-41558" fmla="*/ 264355 h 6858000"/>
              <a:gd name="connsiteX6-41559" fmla="*/ 5081175 w 6127024"/>
              <a:gd name="connsiteY6-41560" fmla="*/ 277448 h 6858000"/>
              <a:gd name="connsiteX7-41561" fmla="*/ 5097011 w 6127024"/>
              <a:gd name="connsiteY7-41562" fmla="*/ 355616 h 6858000"/>
              <a:gd name="connsiteX8-41563" fmla="*/ 5153000 w 6127024"/>
              <a:gd name="connsiteY8-41564" fmla="*/ 507134 h 6858000"/>
              <a:gd name="connsiteX9-41565" fmla="*/ 5171282 w 6127024"/>
              <a:gd name="connsiteY9-41566" fmla="*/ 602071 h 6858000"/>
              <a:gd name="connsiteX10-41567" fmla="*/ 5176196 w 6127024"/>
              <a:gd name="connsiteY10-41568" fmla="*/ 636822 h 6858000"/>
              <a:gd name="connsiteX11-41569" fmla="*/ 5189051 w 6127024"/>
              <a:gd name="connsiteY11-41570" fmla="*/ 782518 h 6858000"/>
              <a:gd name="connsiteX12-41571" fmla="*/ 5218707 w 6127024"/>
              <a:gd name="connsiteY12-41572" fmla="*/ 886387 h 6858000"/>
              <a:gd name="connsiteX13-41573" fmla="*/ 5221281 w 6127024"/>
              <a:gd name="connsiteY13-41574" fmla="*/ 920873 h 6858000"/>
              <a:gd name="connsiteX14-41575" fmla="*/ 5201018 w 6127024"/>
              <a:gd name="connsiteY14-41576" fmla="*/ 1095027 h 6858000"/>
              <a:gd name="connsiteX15-41577" fmla="*/ 5189234 w 6127024"/>
              <a:gd name="connsiteY15-41578" fmla="*/ 1217308 h 6858000"/>
              <a:gd name="connsiteX16-41579" fmla="*/ 5202769 w 6127024"/>
              <a:gd name="connsiteY16-41580" fmla="*/ 1269450 h 6858000"/>
              <a:gd name="connsiteX17-41581" fmla="*/ 5225968 w 6127024"/>
              <a:gd name="connsiteY17-41582" fmla="*/ 1357994 h 6858000"/>
              <a:gd name="connsiteX18-41583" fmla="*/ 5231437 w 6127024"/>
              <a:gd name="connsiteY18-41584" fmla="*/ 1373779 h 6858000"/>
              <a:gd name="connsiteX19-41585" fmla="*/ 5237226 w 6127024"/>
              <a:gd name="connsiteY19-41586" fmla="*/ 1441327 h 6858000"/>
              <a:gd name="connsiteX20-41587" fmla="*/ 5255653 w 6127024"/>
              <a:gd name="connsiteY20-41588" fmla="*/ 1524712 h 6858000"/>
              <a:gd name="connsiteX21-41589" fmla="*/ 5263491 w 6127024"/>
              <a:gd name="connsiteY21-41590" fmla="*/ 1642938 h 6858000"/>
              <a:gd name="connsiteX22-41591" fmla="*/ 5256552 w 6127024"/>
              <a:gd name="connsiteY22-41592" fmla="*/ 1672509 h 6858000"/>
              <a:gd name="connsiteX23-41593" fmla="*/ 5266931 w 6127024"/>
              <a:gd name="connsiteY23-41594" fmla="*/ 1866147 h 6858000"/>
              <a:gd name="connsiteX24-41595" fmla="*/ 5255696 w 6127024"/>
              <a:gd name="connsiteY24-41596" fmla="*/ 1953770 h 6858000"/>
              <a:gd name="connsiteX25-41597" fmla="*/ 5252592 w 6127024"/>
              <a:gd name="connsiteY25-41598" fmla="*/ 2092210 h 6858000"/>
              <a:gd name="connsiteX26-41599" fmla="*/ 5250104 w 6127024"/>
              <a:gd name="connsiteY26-41600" fmla="*/ 2249166 h 6858000"/>
              <a:gd name="connsiteX27-41601" fmla="*/ 5251214 w 6127024"/>
              <a:gd name="connsiteY27-41602" fmla="*/ 2250944 h 6858000"/>
              <a:gd name="connsiteX28-41603" fmla="*/ 5250644 w 6127024"/>
              <a:gd name="connsiteY28-41604" fmla="*/ 2266619 h 6858000"/>
              <a:gd name="connsiteX29-41605" fmla="*/ 5293877 w 6127024"/>
              <a:gd name="connsiteY29-41606" fmla="*/ 2368649 h 6858000"/>
              <a:gd name="connsiteX30-41607" fmla="*/ 5311338 w 6127024"/>
              <a:gd name="connsiteY30-41608" fmla="*/ 2404034 h 6858000"/>
              <a:gd name="connsiteX31-41609" fmla="*/ 5338366 w 6127024"/>
              <a:gd name="connsiteY31-41610" fmla="*/ 2465052 h 6858000"/>
              <a:gd name="connsiteX32-41611" fmla="*/ 5371263 w 6127024"/>
              <a:gd name="connsiteY32-41612" fmla="*/ 2586413 h 6858000"/>
              <a:gd name="connsiteX33-41613" fmla="*/ 5407503 w 6127024"/>
              <a:gd name="connsiteY33-41614" fmla="*/ 2786290 h 6858000"/>
              <a:gd name="connsiteX34-41615" fmla="*/ 5407356 w 6127024"/>
              <a:gd name="connsiteY34-41616" fmla="*/ 2787545 h 6858000"/>
              <a:gd name="connsiteX35-41617" fmla="*/ 5457023 w 6127024"/>
              <a:gd name="connsiteY35-41618" fmla="*/ 2858292 h 6858000"/>
              <a:gd name="connsiteX36-41619" fmla="*/ 5479298 w 6127024"/>
              <a:gd name="connsiteY36-41620" fmla="*/ 2947791 h 6858000"/>
              <a:gd name="connsiteX37-41621" fmla="*/ 5481770 w 6127024"/>
              <a:gd name="connsiteY37-41622" fmla="*/ 2951352 h 6858000"/>
              <a:gd name="connsiteX38-41623" fmla="*/ 5482415 w 6127024"/>
              <a:gd name="connsiteY38-41624" fmla="*/ 3004079 h 6858000"/>
              <a:gd name="connsiteX39-41625" fmla="*/ 5503944 w 6127024"/>
              <a:gd name="connsiteY39-41626" fmla="*/ 3123335 h 6858000"/>
              <a:gd name="connsiteX40-41627" fmla="*/ 5516007 w 6127024"/>
              <a:gd name="connsiteY40-41628" fmla="*/ 3258473 h 6858000"/>
              <a:gd name="connsiteX41-41629" fmla="*/ 5589758 w 6127024"/>
              <a:gd name="connsiteY41-41630" fmla="*/ 3453699 h 6858000"/>
              <a:gd name="connsiteX42-41631" fmla="*/ 5596144 w 6127024"/>
              <a:gd name="connsiteY42-41632" fmla="*/ 3534624 h 6858000"/>
              <a:gd name="connsiteX43-41633" fmla="*/ 5597750 w 6127024"/>
              <a:gd name="connsiteY43-41634" fmla="*/ 3534129 h 6858000"/>
              <a:gd name="connsiteX44-41635" fmla="*/ 5618377 w 6127024"/>
              <a:gd name="connsiteY44-41636" fmla="*/ 3588431 h 6858000"/>
              <a:gd name="connsiteX45-41637" fmla="*/ 5655472 w 6127024"/>
              <a:gd name="connsiteY45-41638" fmla="*/ 3678877 h 6858000"/>
              <a:gd name="connsiteX46-41639" fmla="*/ 5683015 w 6127024"/>
              <a:gd name="connsiteY46-41640" fmla="*/ 3762025 h 6858000"/>
              <a:gd name="connsiteX47-41641" fmla="*/ 5696643 w 6127024"/>
              <a:gd name="connsiteY47-41642" fmla="*/ 3773888 h 6858000"/>
              <a:gd name="connsiteX48-41643" fmla="*/ 5768491 w 6127024"/>
              <a:gd name="connsiteY48-41644" fmla="*/ 3914399 h 6858000"/>
              <a:gd name="connsiteX49-41645" fmla="*/ 5793123 w 6127024"/>
              <a:gd name="connsiteY49-41646" fmla="*/ 3969952 h 6858000"/>
              <a:gd name="connsiteX50-41647" fmla="*/ 5808321 w 6127024"/>
              <a:gd name="connsiteY50-41648" fmla="*/ 3988153 h 6858000"/>
              <a:gd name="connsiteX51-41649" fmla="*/ 5825621 w 6127024"/>
              <a:gd name="connsiteY51-41650" fmla="*/ 4015525 h 6858000"/>
              <a:gd name="connsiteX52-41651" fmla="*/ 5860672 w 6127024"/>
              <a:gd name="connsiteY52-41652" fmla="*/ 4061579 h 6858000"/>
              <a:gd name="connsiteX53-41653" fmla="*/ 5894095 w 6127024"/>
              <a:gd name="connsiteY53-41654" fmla="*/ 4128857 h 6858000"/>
              <a:gd name="connsiteX54-41655" fmla="*/ 5903513 w 6127024"/>
              <a:gd name="connsiteY54-41656" fmla="*/ 4187661 h 6858000"/>
              <a:gd name="connsiteX55-41657" fmla="*/ 5946705 w 6127024"/>
              <a:gd name="connsiteY55-41658" fmla="*/ 4428051 h 6858000"/>
              <a:gd name="connsiteX56-41659" fmla="*/ 5949261 w 6127024"/>
              <a:gd name="connsiteY56-41660" fmla="*/ 4449185 h 6858000"/>
              <a:gd name="connsiteX57-41661" fmla="*/ 5968960 w 6127024"/>
              <a:gd name="connsiteY57-41662" fmla="*/ 4482655 h 6858000"/>
              <a:gd name="connsiteX58-41663" fmla="*/ 5998138 w 6127024"/>
              <a:gd name="connsiteY58-41664" fmla="*/ 4697518 h 6858000"/>
              <a:gd name="connsiteX59-41665" fmla="*/ 6007819 w 6127024"/>
              <a:gd name="connsiteY59-41666" fmla="*/ 4858148 h 6858000"/>
              <a:gd name="connsiteX60-41667" fmla="*/ 6007749 w 6127024"/>
              <a:gd name="connsiteY60-41668" fmla="*/ 4964715 h 6858000"/>
              <a:gd name="connsiteX61-41669" fmla="*/ 6005269 w 6127024"/>
              <a:gd name="connsiteY61-41670" fmla="*/ 5150567 h 6858000"/>
              <a:gd name="connsiteX62-41671" fmla="*/ 6001127 w 6127024"/>
              <a:gd name="connsiteY62-41672" fmla="*/ 5164609 h 6858000"/>
              <a:gd name="connsiteX63-41673" fmla="*/ 5998514 w 6127024"/>
              <a:gd name="connsiteY63-41674" fmla="*/ 5189673 h 6858000"/>
              <a:gd name="connsiteX64-41675" fmla="*/ 6018409 w 6127024"/>
              <a:gd name="connsiteY64-41676" fmla="*/ 5227157 h 6858000"/>
              <a:gd name="connsiteX65-41677" fmla="*/ 6036748 w 6127024"/>
              <a:gd name="connsiteY65-41678" fmla="*/ 5322752 h 6858000"/>
              <a:gd name="connsiteX66-41679" fmla="*/ 6037677 w 6127024"/>
              <a:gd name="connsiteY66-41680" fmla="*/ 5354807 h 6858000"/>
              <a:gd name="connsiteX67-41681" fmla="*/ 6053435 w 6127024"/>
              <a:gd name="connsiteY67-41682" fmla="*/ 5387547 h 6858000"/>
              <a:gd name="connsiteX68-41683" fmla="*/ 6065933 w 6127024"/>
              <a:gd name="connsiteY68-41684" fmla="*/ 5443002 h 6858000"/>
              <a:gd name="connsiteX69-41685" fmla="*/ 6068640 w 6127024"/>
              <a:gd name="connsiteY69-41686" fmla="*/ 5474503 h 6858000"/>
              <a:gd name="connsiteX70-41687" fmla="*/ 6080922 w 6127024"/>
              <a:gd name="connsiteY70-41688" fmla="*/ 5561070 h 6858000"/>
              <a:gd name="connsiteX71-41689" fmla="*/ 6096949 w 6127024"/>
              <a:gd name="connsiteY71-41690" fmla="*/ 5648179 h 6858000"/>
              <a:gd name="connsiteX72-41691" fmla="*/ 6121353 w 6127024"/>
              <a:gd name="connsiteY72-41692" fmla="*/ 5721725 h 6858000"/>
              <a:gd name="connsiteX73-41693" fmla="*/ 6109884 w 6127024"/>
              <a:gd name="connsiteY73-41694" fmla="*/ 5721959 h 6858000"/>
              <a:gd name="connsiteX74-41695" fmla="*/ 6127024 w 6127024"/>
              <a:gd name="connsiteY74-41696" fmla="*/ 5786902 h 6858000"/>
              <a:gd name="connsiteX75-41697" fmla="*/ 6115796 w 6127024"/>
              <a:gd name="connsiteY75-41698" fmla="*/ 5862844 h 6858000"/>
              <a:gd name="connsiteX76-41699" fmla="*/ 6102493 w 6127024"/>
              <a:gd name="connsiteY76-41700" fmla="*/ 5928602 h 6858000"/>
              <a:gd name="connsiteX77-41701" fmla="*/ 6056863 w 6127024"/>
              <a:gd name="connsiteY77-41702" fmla="*/ 6000643 h 6858000"/>
              <a:gd name="connsiteX78-41703" fmla="*/ 6045436 w 6127024"/>
              <a:gd name="connsiteY78-41704" fmla="*/ 6124480 h 6858000"/>
              <a:gd name="connsiteX79-41705" fmla="*/ 6030489 w 6127024"/>
              <a:gd name="connsiteY79-41706" fmla="*/ 6317666 h 6858000"/>
              <a:gd name="connsiteX80-41707" fmla="*/ 6007492 w 6127024"/>
              <a:gd name="connsiteY80-41708" fmla="*/ 6440818 h 6858000"/>
              <a:gd name="connsiteX81-41709" fmla="*/ 6009467 w 6127024"/>
              <a:gd name="connsiteY81-41710" fmla="*/ 6487076 h 6858000"/>
              <a:gd name="connsiteX82-41711" fmla="*/ 5995064 w 6127024"/>
              <a:gd name="connsiteY82-41712" fmla="*/ 6540791 h 6858000"/>
              <a:gd name="connsiteX83-41713" fmla="*/ 6004510 w 6127024"/>
              <a:gd name="connsiteY83-41714" fmla="*/ 6599256 h 6858000"/>
              <a:gd name="connsiteX84-41715" fmla="*/ 5986207 w 6127024"/>
              <a:gd name="connsiteY84-41716" fmla="*/ 6695855 h 6858000"/>
              <a:gd name="connsiteX85-41717" fmla="*/ 5979428 w 6127024"/>
              <a:gd name="connsiteY85-41718" fmla="*/ 6754678 h 6858000"/>
              <a:gd name="connsiteX86-41719" fmla="*/ 5983398 w 6127024"/>
              <a:gd name="connsiteY86-41720" fmla="*/ 6778641 h 6858000"/>
              <a:gd name="connsiteX87-41721" fmla="*/ 5984543 w 6127024"/>
              <a:gd name="connsiteY87-41722" fmla="*/ 6811016 h 6858000"/>
              <a:gd name="connsiteX88-41723" fmla="*/ 5979671 w 6127024"/>
              <a:gd name="connsiteY88-41724" fmla="*/ 6858000 h 6858000"/>
              <a:gd name="connsiteX89-41725" fmla="*/ 0 w 6127024"/>
              <a:gd name="connsiteY89-41726" fmla="*/ 6858000 h 6858000"/>
              <a:gd name="connsiteX90-41727" fmla="*/ 0 w 6127024"/>
              <a:gd name="connsiteY90-41728" fmla="*/ 0 h 6858000"/>
              <a:gd name="connsiteX0-41729" fmla="*/ 0 w 6127024"/>
              <a:gd name="connsiteY0-41730" fmla="*/ 0 h 6858000"/>
              <a:gd name="connsiteX1-41731" fmla="*/ 4965888 w 6127024"/>
              <a:gd name="connsiteY1-41732" fmla="*/ 0 h 6858000"/>
              <a:gd name="connsiteX2-41733" fmla="*/ 4967767 w 6127024"/>
              <a:gd name="connsiteY2-41734" fmla="*/ 7930 h 6858000"/>
              <a:gd name="connsiteX3-41735" fmla="*/ 4979444 w 6127024"/>
              <a:gd name="connsiteY3-41736" fmla="*/ 43921 h 6858000"/>
              <a:gd name="connsiteX4-41737" fmla="*/ 5021173 w 6127024"/>
              <a:gd name="connsiteY4-41738" fmla="*/ 123738 h 6858000"/>
              <a:gd name="connsiteX5-41739" fmla="*/ 5075458 w 6127024"/>
              <a:gd name="connsiteY5-41740" fmla="*/ 264355 h 6858000"/>
              <a:gd name="connsiteX6-41741" fmla="*/ 5081175 w 6127024"/>
              <a:gd name="connsiteY6-41742" fmla="*/ 277448 h 6858000"/>
              <a:gd name="connsiteX7-41743" fmla="*/ 5097011 w 6127024"/>
              <a:gd name="connsiteY7-41744" fmla="*/ 355616 h 6858000"/>
              <a:gd name="connsiteX8-41745" fmla="*/ 5153000 w 6127024"/>
              <a:gd name="connsiteY8-41746" fmla="*/ 507134 h 6858000"/>
              <a:gd name="connsiteX9-41747" fmla="*/ 5171282 w 6127024"/>
              <a:gd name="connsiteY9-41748" fmla="*/ 602071 h 6858000"/>
              <a:gd name="connsiteX10-41749" fmla="*/ 5176196 w 6127024"/>
              <a:gd name="connsiteY10-41750" fmla="*/ 636822 h 6858000"/>
              <a:gd name="connsiteX11-41751" fmla="*/ 5189051 w 6127024"/>
              <a:gd name="connsiteY11-41752" fmla="*/ 782518 h 6858000"/>
              <a:gd name="connsiteX12-41753" fmla="*/ 5218707 w 6127024"/>
              <a:gd name="connsiteY12-41754" fmla="*/ 886387 h 6858000"/>
              <a:gd name="connsiteX13-41755" fmla="*/ 5221281 w 6127024"/>
              <a:gd name="connsiteY13-41756" fmla="*/ 920873 h 6858000"/>
              <a:gd name="connsiteX14-41757" fmla="*/ 5201018 w 6127024"/>
              <a:gd name="connsiteY14-41758" fmla="*/ 1095027 h 6858000"/>
              <a:gd name="connsiteX15-41759" fmla="*/ 5189234 w 6127024"/>
              <a:gd name="connsiteY15-41760" fmla="*/ 1217308 h 6858000"/>
              <a:gd name="connsiteX16-41761" fmla="*/ 5202769 w 6127024"/>
              <a:gd name="connsiteY16-41762" fmla="*/ 1269450 h 6858000"/>
              <a:gd name="connsiteX17-41763" fmla="*/ 5225968 w 6127024"/>
              <a:gd name="connsiteY17-41764" fmla="*/ 1357994 h 6858000"/>
              <a:gd name="connsiteX18-41765" fmla="*/ 5231437 w 6127024"/>
              <a:gd name="connsiteY18-41766" fmla="*/ 1373779 h 6858000"/>
              <a:gd name="connsiteX19-41767" fmla="*/ 5237226 w 6127024"/>
              <a:gd name="connsiteY19-41768" fmla="*/ 1441327 h 6858000"/>
              <a:gd name="connsiteX20-41769" fmla="*/ 5255653 w 6127024"/>
              <a:gd name="connsiteY20-41770" fmla="*/ 1524712 h 6858000"/>
              <a:gd name="connsiteX21-41771" fmla="*/ 5263491 w 6127024"/>
              <a:gd name="connsiteY21-41772" fmla="*/ 1642938 h 6858000"/>
              <a:gd name="connsiteX22-41773" fmla="*/ 5256552 w 6127024"/>
              <a:gd name="connsiteY22-41774" fmla="*/ 1672509 h 6858000"/>
              <a:gd name="connsiteX23-41775" fmla="*/ 5266931 w 6127024"/>
              <a:gd name="connsiteY23-41776" fmla="*/ 1866147 h 6858000"/>
              <a:gd name="connsiteX24-41777" fmla="*/ 5255696 w 6127024"/>
              <a:gd name="connsiteY24-41778" fmla="*/ 1953770 h 6858000"/>
              <a:gd name="connsiteX25-41779" fmla="*/ 5252592 w 6127024"/>
              <a:gd name="connsiteY25-41780" fmla="*/ 2092210 h 6858000"/>
              <a:gd name="connsiteX26-41781" fmla="*/ 5250104 w 6127024"/>
              <a:gd name="connsiteY26-41782" fmla="*/ 2249166 h 6858000"/>
              <a:gd name="connsiteX27-41783" fmla="*/ 5251214 w 6127024"/>
              <a:gd name="connsiteY27-41784" fmla="*/ 2250944 h 6858000"/>
              <a:gd name="connsiteX28-41785" fmla="*/ 5250644 w 6127024"/>
              <a:gd name="connsiteY28-41786" fmla="*/ 2266619 h 6858000"/>
              <a:gd name="connsiteX29-41787" fmla="*/ 5293877 w 6127024"/>
              <a:gd name="connsiteY29-41788" fmla="*/ 2368649 h 6858000"/>
              <a:gd name="connsiteX30-41789" fmla="*/ 5311338 w 6127024"/>
              <a:gd name="connsiteY30-41790" fmla="*/ 2404034 h 6858000"/>
              <a:gd name="connsiteX31-41791" fmla="*/ 5338366 w 6127024"/>
              <a:gd name="connsiteY31-41792" fmla="*/ 2465052 h 6858000"/>
              <a:gd name="connsiteX32-41793" fmla="*/ 5371263 w 6127024"/>
              <a:gd name="connsiteY32-41794" fmla="*/ 2586413 h 6858000"/>
              <a:gd name="connsiteX33-41795" fmla="*/ 5407503 w 6127024"/>
              <a:gd name="connsiteY33-41796" fmla="*/ 2786290 h 6858000"/>
              <a:gd name="connsiteX34-41797" fmla="*/ 5407356 w 6127024"/>
              <a:gd name="connsiteY34-41798" fmla="*/ 2787545 h 6858000"/>
              <a:gd name="connsiteX35-41799" fmla="*/ 5457023 w 6127024"/>
              <a:gd name="connsiteY35-41800" fmla="*/ 2858292 h 6858000"/>
              <a:gd name="connsiteX36-41801" fmla="*/ 5479298 w 6127024"/>
              <a:gd name="connsiteY36-41802" fmla="*/ 2947791 h 6858000"/>
              <a:gd name="connsiteX37-41803" fmla="*/ 5481770 w 6127024"/>
              <a:gd name="connsiteY37-41804" fmla="*/ 2951352 h 6858000"/>
              <a:gd name="connsiteX38-41805" fmla="*/ 5482415 w 6127024"/>
              <a:gd name="connsiteY38-41806" fmla="*/ 3004079 h 6858000"/>
              <a:gd name="connsiteX39-41807" fmla="*/ 5503944 w 6127024"/>
              <a:gd name="connsiteY39-41808" fmla="*/ 3123335 h 6858000"/>
              <a:gd name="connsiteX40-41809" fmla="*/ 5516007 w 6127024"/>
              <a:gd name="connsiteY40-41810" fmla="*/ 3258473 h 6858000"/>
              <a:gd name="connsiteX41-41811" fmla="*/ 5589758 w 6127024"/>
              <a:gd name="connsiteY41-41812" fmla="*/ 3453699 h 6858000"/>
              <a:gd name="connsiteX42-41813" fmla="*/ 5596144 w 6127024"/>
              <a:gd name="connsiteY42-41814" fmla="*/ 3534624 h 6858000"/>
              <a:gd name="connsiteX43-41815" fmla="*/ 5597750 w 6127024"/>
              <a:gd name="connsiteY43-41816" fmla="*/ 3534129 h 6858000"/>
              <a:gd name="connsiteX44-41817" fmla="*/ 5618377 w 6127024"/>
              <a:gd name="connsiteY44-41818" fmla="*/ 3588431 h 6858000"/>
              <a:gd name="connsiteX45-41819" fmla="*/ 5655472 w 6127024"/>
              <a:gd name="connsiteY45-41820" fmla="*/ 3678877 h 6858000"/>
              <a:gd name="connsiteX46-41821" fmla="*/ 5683015 w 6127024"/>
              <a:gd name="connsiteY46-41822" fmla="*/ 3762025 h 6858000"/>
              <a:gd name="connsiteX47-41823" fmla="*/ 5696643 w 6127024"/>
              <a:gd name="connsiteY47-41824" fmla="*/ 3773888 h 6858000"/>
              <a:gd name="connsiteX48-41825" fmla="*/ 5768491 w 6127024"/>
              <a:gd name="connsiteY48-41826" fmla="*/ 3914399 h 6858000"/>
              <a:gd name="connsiteX49-41827" fmla="*/ 5793123 w 6127024"/>
              <a:gd name="connsiteY49-41828" fmla="*/ 3969952 h 6858000"/>
              <a:gd name="connsiteX50-41829" fmla="*/ 5808321 w 6127024"/>
              <a:gd name="connsiteY50-41830" fmla="*/ 3988153 h 6858000"/>
              <a:gd name="connsiteX51-41831" fmla="*/ 5825621 w 6127024"/>
              <a:gd name="connsiteY51-41832" fmla="*/ 4015525 h 6858000"/>
              <a:gd name="connsiteX52-41833" fmla="*/ 5860672 w 6127024"/>
              <a:gd name="connsiteY52-41834" fmla="*/ 4061579 h 6858000"/>
              <a:gd name="connsiteX53-41835" fmla="*/ 5894095 w 6127024"/>
              <a:gd name="connsiteY53-41836" fmla="*/ 4128857 h 6858000"/>
              <a:gd name="connsiteX54-41837" fmla="*/ 5903513 w 6127024"/>
              <a:gd name="connsiteY54-41838" fmla="*/ 4187661 h 6858000"/>
              <a:gd name="connsiteX55-41839" fmla="*/ 5946705 w 6127024"/>
              <a:gd name="connsiteY55-41840" fmla="*/ 4428051 h 6858000"/>
              <a:gd name="connsiteX56-41841" fmla="*/ 5949261 w 6127024"/>
              <a:gd name="connsiteY56-41842" fmla="*/ 4449185 h 6858000"/>
              <a:gd name="connsiteX57-41843" fmla="*/ 5968960 w 6127024"/>
              <a:gd name="connsiteY57-41844" fmla="*/ 4482655 h 6858000"/>
              <a:gd name="connsiteX58-41845" fmla="*/ 5998138 w 6127024"/>
              <a:gd name="connsiteY58-41846" fmla="*/ 4697518 h 6858000"/>
              <a:gd name="connsiteX59-41847" fmla="*/ 6007819 w 6127024"/>
              <a:gd name="connsiteY59-41848" fmla="*/ 4858148 h 6858000"/>
              <a:gd name="connsiteX60-41849" fmla="*/ 6007749 w 6127024"/>
              <a:gd name="connsiteY60-41850" fmla="*/ 4964715 h 6858000"/>
              <a:gd name="connsiteX61-41851" fmla="*/ 6005269 w 6127024"/>
              <a:gd name="connsiteY61-41852" fmla="*/ 5150567 h 6858000"/>
              <a:gd name="connsiteX62-41853" fmla="*/ 6001127 w 6127024"/>
              <a:gd name="connsiteY62-41854" fmla="*/ 5164609 h 6858000"/>
              <a:gd name="connsiteX63-41855" fmla="*/ 5998514 w 6127024"/>
              <a:gd name="connsiteY63-41856" fmla="*/ 5189673 h 6858000"/>
              <a:gd name="connsiteX64-41857" fmla="*/ 6018409 w 6127024"/>
              <a:gd name="connsiteY64-41858" fmla="*/ 5227157 h 6858000"/>
              <a:gd name="connsiteX65-41859" fmla="*/ 6036748 w 6127024"/>
              <a:gd name="connsiteY65-41860" fmla="*/ 5322752 h 6858000"/>
              <a:gd name="connsiteX66-41861" fmla="*/ 6037677 w 6127024"/>
              <a:gd name="connsiteY66-41862" fmla="*/ 5354807 h 6858000"/>
              <a:gd name="connsiteX67-41863" fmla="*/ 6053435 w 6127024"/>
              <a:gd name="connsiteY67-41864" fmla="*/ 5387547 h 6858000"/>
              <a:gd name="connsiteX68-41865" fmla="*/ 6065933 w 6127024"/>
              <a:gd name="connsiteY68-41866" fmla="*/ 5443002 h 6858000"/>
              <a:gd name="connsiteX69-41867" fmla="*/ 6068640 w 6127024"/>
              <a:gd name="connsiteY69-41868" fmla="*/ 5474503 h 6858000"/>
              <a:gd name="connsiteX70-41869" fmla="*/ 6080922 w 6127024"/>
              <a:gd name="connsiteY70-41870" fmla="*/ 5561070 h 6858000"/>
              <a:gd name="connsiteX71-41871" fmla="*/ 6096949 w 6127024"/>
              <a:gd name="connsiteY71-41872" fmla="*/ 5648179 h 6858000"/>
              <a:gd name="connsiteX72-41873" fmla="*/ 6109884 w 6127024"/>
              <a:gd name="connsiteY72-41874" fmla="*/ 5721959 h 6858000"/>
              <a:gd name="connsiteX73-41875" fmla="*/ 6127024 w 6127024"/>
              <a:gd name="connsiteY73-41876" fmla="*/ 5786902 h 6858000"/>
              <a:gd name="connsiteX74-41877" fmla="*/ 6115796 w 6127024"/>
              <a:gd name="connsiteY74-41878" fmla="*/ 5862844 h 6858000"/>
              <a:gd name="connsiteX75-41879" fmla="*/ 6102493 w 6127024"/>
              <a:gd name="connsiteY75-41880" fmla="*/ 5928602 h 6858000"/>
              <a:gd name="connsiteX76-41881" fmla="*/ 6056863 w 6127024"/>
              <a:gd name="connsiteY76-41882" fmla="*/ 6000643 h 6858000"/>
              <a:gd name="connsiteX77-41883" fmla="*/ 6045436 w 6127024"/>
              <a:gd name="connsiteY77-41884" fmla="*/ 6124480 h 6858000"/>
              <a:gd name="connsiteX78-41885" fmla="*/ 6030489 w 6127024"/>
              <a:gd name="connsiteY78-41886" fmla="*/ 6317666 h 6858000"/>
              <a:gd name="connsiteX79-41887" fmla="*/ 6007492 w 6127024"/>
              <a:gd name="connsiteY79-41888" fmla="*/ 6440818 h 6858000"/>
              <a:gd name="connsiteX80-41889" fmla="*/ 6009467 w 6127024"/>
              <a:gd name="connsiteY80-41890" fmla="*/ 6487076 h 6858000"/>
              <a:gd name="connsiteX81-41891" fmla="*/ 5995064 w 6127024"/>
              <a:gd name="connsiteY81-41892" fmla="*/ 6540791 h 6858000"/>
              <a:gd name="connsiteX82-41893" fmla="*/ 6004510 w 6127024"/>
              <a:gd name="connsiteY82-41894" fmla="*/ 6599256 h 6858000"/>
              <a:gd name="connsiteX83-41895" fmla="*/ 5986207 w 6127024"/>
              <a:gd name="connsiteY83-41896" fmla="*/ 6695855 h 6858000"/>
              <a:gd name="connsiteX84-41897" fmla="*/ 5979428 w 6127024"/>
              <a:gd name="connsiteY84-41898" fmla="*/ 6754678 h 6858000"/>
              <a:gd name="connsiteX85-41899" fmla="*/ 5983398 w 6127024"/>
              <a:gd name="connsiteY85-41900" fmla="*/ 6778641 h 6858000"/>
              <a:gd name="connsiteX86-41901" fmla="*/ 5984543 w 6127024"/>
              <a:gd name="connsiteY86-41902" fmla="*/ 6811016 h 6858000"/>
              <a:gd name="connsiteX87-41903" fmla="*/ 5979671 w 6127024"/>
              <a:gd name="connsiteY87-41904" fmla="*/ 6858000 h 6858000"/>
              <a:gd name="connsiteX88-41905" fmla="*/ 0 w 6127024"/>
              <a:gd name="connsiteY88-41906" fmla="*/ 6858000 h 6858000"/>
              <a:gd name="connsiteX89-41907" fmla="*/ 0 w 6127024"/>
              <a:gd name="connsiteY89-41908" fmla="*/ 0 h 6858000"/>
              <a:gd name="connsiteX0-41909" fmla="*/ 0 w 6127024"/>
              <a:gd name="connsiteY0-41910" fmla="*/ 0 h 6858000"/>
              <a:gd name="connsiteX1-41911" fmla="*/ 4965888 w 6127024"/>
              <a:gd name="connsiteY1-41912" fmla="*/ 0 h 6858000"/>
              <a:gd name="connsiteX2-41913" fmla="*/ 4967767 w 6127024"/>
              <a:gd name="connsiteY2-41914" fmla="*/ 7930 h 6858000"/>
              <a:gd name="connsiteX3-41915" fmla="*/ 4979444 w 6127024"/>
              <a:gd name="connsiteY3-41916" fmla="*/ 43921 h 6858000"/>
              <a:gd name="connsiteX4-41917" fmla="*/ 5021173 w 6127024"/>
              <a:gd name="connsiteY4-41918" fmla="*/ 123738 h 6858000"/>
              <a:gd name="connsiteX5-41919" fmla="*/ 5075458 w 6127024"/>
              <a:gd name="connsiteY5-41920" fmla="*/ 264355 h 6858000"/>
              <a:gd name="connsiteX6-41921" fmla="*/ 5081175 w 6127024"/>
              <a:gd name="connsiteY6-41922" fmla="*/ 277448 h 6858000"/>
              <a:gd name="connsiteX7-41923" fmla="*/ 5097011 w 6127024"/>
              <a:gd name="connsiteY7-41924" fmla="*/ 355616 h 6858000"/>
              <a:gd name="connsiteX8-41925" fmla="*/ 5153000 w 6127024"/>
              <a:gd name="connsiteY8-41926" fmla="*/ 507134 h 6858000"/>
              <a:gd name="connsiteX9-41927" fmla="*/ 5171282 w 6127024"/>
              <a:gd name="connsiteY9-41928" fmla="*/ 602071 h 6858000"/>
              <a:gd name="connsiteX10-41929" fmla="*/ 5176196 w 6127024"/>
              <a:gd name="connsiteY10-41930" fmla="*/ 636822 h 6858000"/>
              <a:gd name="connsiteX11-41931" fmla="*/ 5189051 w 6127024"/>
              <a:gd name="connsiteY11-41932" fmla="*/ 782518 h 6858000"/>
              <a:gd name="connsiteX12-41933" fmla="*/ 5218707 w 6127024"/>
              <a:gd name="connsiteY12-41934" fmla="*/ 886387 h 6858000"/>
              <a:gd name="connsiteX13-41935" fmla="*/ 5221281 w 6127024"/>
              <a:gd name="connsiteY13-41936" fmla="*/ 920873 h 6858000"/>
              <a:gd name="connsiteX14-41937" fmla="*/ 5201018 w 6127024"/>
              <a:gd name="connsiteY14-41938" fmla="*/ 1095027 h 6858000"/>
              <a:gd name="connsiteX15-41939" fmla="*/ 5189234 w 6127024"/>
              <a:gd name="connsiteY15-41940" fmla="*/ 1217308 h 6858000"/>
              <a:gd name="connsiteX16-41941" fmla="*/ 5202769 w 6127024"/>
              <a:gd name="connsiteY16-41942" fmla="*/ 1269450 h 6858000"/>
              <a:gd name="connsiteX17-41943" fmla="*/ 5225968 w 6127024"/>
              <a:gd name="connsiteY17-41944" fmla="*/ 1357994 h 6858000"/>
              <a:gd name="connsiteX18-41945" fmla="*/ 5231437 w 6127024"/>
              <a:gd name="connsiteY18-41946" fmla="*/ 1373779 h 6858000"/>
              <a:gd name="connsiteX19-41947" fmla="*/ 5237226 w 6127024"/>
              <a:gd name="connsiteY19-41948" fmla="*/ 1441327 h 6858000"/>
              <a:gd name="connsiteX20-41949" fmla="*/ 5255653 w 6127024"/>
              <a:gd name="connsiteY20-41950" fmla="*/ 1524712 h 6858000"/>
              <a:gd name="connsiteX21-41951" fmla="*/ 5263491 w 6127024"/>
              <a:gd name="connsiteY21-41952" fmla="*/ 1642938 h 6858000"/>
              <a:gd name="connsiteX22-41953" fmla="*/ 5256552 w 6127024"/>
              <a:gd name="connsiteY22-41954" fmla="*/ 1672509 h 6858000"/>
              <a:gd name="connsiteX23-41955" fmla="*/ 5266931 w 6127024"/>
              <a:gd name="connsiteY23-41956" fmla="*/ 1866147 h 6858000"/>
              <a:gd name="connsiteX24-41957" fmla="*/ 5255696 w 6127024"/>
              <a:gd name="connsiteY24-41958" fmla="*/ 1953770 h 6858000"/>
              <a:gd name="connsiteX25-41959" fmla="*/ 5252592 w 6127024"/>
              <a:gd name="connsiteY25-41960" fmla="*/ 2092210 h 6858000"/>
              <a:gd name="connsiteX26-41961" fmla="*/ 5250104 w 6127024"/>
              <a:gd name="connsiteY26-41962" fmla="*/ 2249166 h 6858000"/>
              <a:gd name="connsiteX27-41963" fmla="*/ 5251214 w 6127024"/>
              <a:gd name="connsiteY27-41964" fmla="*/ 2250944 h 6858000"/>
              <a:gd name="connsiteX28-41965" fmla="*/ 5250644 w 6127024"/>
              <a:gd name="connsiteY28-41966" fmla="*/ 2266619 h 6858000"/>
              <a:gd name="connsiteX29-41967" fmla="*/ 5293877 w 6127024"/>
              <a:gd name="connsiteY29-41968" fmla="*/ 2368649 h 6858000"/>
              <a:gd name="connsiteX30-41969" fmla="*/ 5311338 w 6127024"/>
              <a:gd name="connsiteY30-41970" fmla="*/ 2404034 h 6858000"/>
              <a:gd name="connsiteX31-41971" fmla="*/ 5338366 w 6127024"/>
              <a:gd name="connsiteY31-41972" fmla="*/ 2465052 h 6858000"/>
              <a:gd name="connsiteX32-41973" fmla="*/ 5371263 w 6127024"/>
              <a:gd name="connsiteY32-41974" fmla="*/ 2586413 h 6858000"/>
              <a:gd name="connsiteX33-41975" fmla="*/ 5407503 w 6127024"/>
              <a:gd name="connsiteY33-41976" fmla="*/ 2786290 h 6858000"/>
              <a:gd name="connsiteX34-41977" fmla="*/ 5407356 w 6127024"/>
              <a:gd name="connsiteY34-41978" fmla="*/ 2787545 h 6858000"/>
              <a:gd name="connsiteX35-41979" fmla="*/ 5457023 w 6127024"/>
              <a:gd name="connsiteY35-41980" fmla="*/ 2858292 h 6858000"/>
              <a:gd name="connsiteX36-41981" fmla="*/ 5479298 w 6127024"/>
              <a:gd name="connsiteY36-41982" fmla="*/ 2947791 h 6858000"/>
              <a:gd name="connsiteX37-41983" fmla="*/ 5481770 w 6127024"/>
              <a:gd name="connsiteY37-41984" fmla="*/ 2951352 h 6858000"/>
              <a:gd name="connsiteX38-41985" fmla="*/ 5482415 w 6127024"/>
              <a:gd name="connsiteY38-41986" fmla="*/ 3004079 h 6858000"/>
              <a:gd name="connsiteX39-41987" fmla="*/ 5503944 w 6127024"/>
              <a:gd name="connsiteY39-41988" fmla="*/ 3123335 h 6858000"/>
              <a:gd name="connsiteX40-41989" fmla="*/ 5516007 w 6127024"/>
              <a:gd name="connsiteY40-41990" fmla="*/ 3258473 h 6858000"/>
              <a:gd name="connsiteX41-41991" fmla="*/ 5589758 w 6127024"/>
              <a:gd name="connsiteY41-41992" fmla="*/ 3453699 h 6858000"/>
              <a:gd name="connsiteX42-41993" fmla="*/ 5596144 w 6127024"/>
              <a:gd name="connsiteY42-41994" fmla="*/ 3534624 h 6858000"/>
              <a:gd name="connsiteX43-41995" fmla="*/ 5597750 w 6127024"/>
              <a:gd name="connsiteY43-41996" fmla="*/ 3534129 h 6858000"/>
              <a:gd name="connsiteX44-41997" fmla="*/ 5618377 w 6127024"/>
              <a:gd name="connsiteY44-41998" fmla="*/ 3588431 h 6858000"/>
              <a:gd name="connsiteX45-41999" fmla="*/ 5655472 w 6127024"/>
              <a:gd name="connsiteY45-42000" fmla="*/ 3678877 h 6858000"/>
              <a:gd name="connsiteX46-42001" fmla="*/ 5683015 w 6127024"/>
              <a:gd name="connsiteY46-42002" fmla="*/ 3762025 h 6858000"/>
              <a:gd name="connsiteX47-42003" fmla="*/ 5696643 w 6127024"/>
              <a:gd name="connsiteY47-42004" fmla="*/ 3773888 h 6858000"/>
              <a:gd name="connsiteX48-42005" fmla="*/ 5768491 w 6127024"/>
              <a:gd name="connsiteY48-42006" fmla="*/ 3914399 h 6858000"/>
              <a:gd name="connsiteX49-42007" fmla="*/ 5793123 w 6127024"/>
              <a:gd name="connsiteY49-42008" fmla="*/ 3969952 h 6858000"/>
              <a:gd name="connsiteX50-42009" fmla="*/ 5808321 w 6127024"/>
              <a:gd name="connsiteY50-42010" fmla="*/ 3988153 h 6858000"/>
              <a:gd name="connsiteX51-42011" fmla="*/ 5825621 w 6127024"/>
              <a:gd name="connsiteY51-42012" fmla="*/ 4015525 h 6858000"/>
              <a:gd name="connsiteX52-42013" fmla="*/ 5860672 w 6127024"/>
              <a:gd name="connsiteY52-42014" fmla="*/ 4061579 h 6858000"/>
              <a:gd name="connsiteX53-42015" fmla="*/ 5894095 w 6127024"/>
              <a:gd name="connsiteY53-42016" fmla="*/ 4128857 h 6858000"/>
              <a:gd name="connsiteX54-42017" fmla="*/ 5903513 w 6127024"/>
              <a:gd name="connsiteY54-42018" fmla="*/ 4187661 h 6858000"/>
              <a:gd name="connsiteX55-42019" fmla="*/ 5946705 w 6127024"/>
              <a:gd name="connsiteY55-42020" fmla="*/ 4428051 h 6858000"/>
              <a:gd name="connsiteX56-42021" fmla="*/ 5949261 w 6127024"/>
              <a:gd name="connsiteY56-42022" fmla="*/ 4449185 h 6858000"/>
              <a:gd name="connsiteX57-42023" fmla="*/ 5968960 w 6127024"/>
              <a:gd name="connsiteY57-42024" fmla="*/ 4482655 h 6858000"/>
              <a:gd name="connsiteX58-42025" fmla="*/ 5998138 w 6127024"/>
              <a:gd name="connsiteY58-42026" fmla="*/ 4697518 h 6858000"/>
              <a:gd name="connsiteX59-42027" fmla="*/ 6007819 w 6127024"/>
              <a:gd name="connsiteY59-42028" fmla="*/ 4858148 h 6858000"/>
              <a:gd name="connsiteX60-42029" fmla="*/ 6007749 w 6127024"/>
              <a:gd name="connsiteY60-42030" fmla="*/ 4964715 h 6858000"/>
              <a:gd name="connsiteX61-42031" fmla="*/ 6005269 w 6127024"/>
              <a:gd name="connsiteY61-42032" fmla="*/ 5150567 h 6858000"/>
              <a:gd name="connsiteX62-42033" fmla="*/ 6001127 w 6127024"/>
              <a:gd name="connsiteY62-42034" fmla="*/ 5164609 h 6858000"/>
              <a:gd name="connsiteX63-42035" fmla="*/ 5998514 w 6127024"/>
              <a:gd name="connsiteY63-42036" fmla="*/ 5189673 h 6858000"/>
              <a:gd name="connsiteX64-42037" fmla="*/ 6018409 w 6127024"/>
              <a:gd name="connsiteY64-42038" fmla="*/ 5227157 h 6858000"/>
              <a:gd name="connsiteX65-42039" fmla="*/ 6036748 w 6127024"/>
              <a:gd name="connsiteY65-42040" fmla="*/ 5322752 h 6858000"/>
              <a:gd name="connsiteX66-42041" fmla="*/ 6037677 w 6127024"/>
              <a:gd name="connsiteY66-42042" fmla="*/ 5354807 h 6858000"/>
              <a:gd name="connsiteX67-42043" fmla="*/ 6053435 w 6127024"/>
              <a:gd name="connsiteY67-42044" fmla="*/ 5387547 h 6858000"/>
              <a:gd name="connsiteX68-42045" fmla="*/ 6068640 w 6127024"/>
              <a:gd name="connsiteY68-42046" fmla="*/ 5474503 h 6858000"/>
              <a:gd name="connsiteX69-42047" fmla="*/ 6080922 w 6127024"/>
              <a:gd name="connsiteY69-42048" fmla="*/ 5561070 h 6858000"/>
              <a:gd name="connsiteX70-42049" fmla="*/ 6096949 w 6127024"/>
              <a:gd name="connsiteY70-42050" fmla="*/ 5648179 h 6858000"/>
              <a:gd name="connsiteX71-42051" fmla="*/ 6109884 w 6127024"/>
              <a:gd name="connsiteY71-42052" fmla="*/ 5721959 h 6858000"/>
              <a:gd name="connsiteX72-42053" fmla="*/ 6127024 w 6127024"/>
              <a:gd name="connsiteY72-42054" fmla="*/ 5786902 h 6858000"/>
              <a:gd name="connsiteX73-42055" fmla="*/ 6115796 w 6127024"/>
              <a:gd name="connsiteY73-42056" fmla="*/ 5862844 h 6858000"/>
              <a:gd name="connsiteX74-42057" fmla="*/ 6102493 w 6127024"/>
              <a:gd name="connsiteY74-42058" fmla="*/ 5928602 h 6858000"/>
              <a:gd name="connsiteX75-42059" fmla="*/ 6056863 w 6127024"/>
              <a:gd name="connsiteY75-42060" fmla="*/ 6000643 h 6858000"/>
              <a:gd name="connsiteX76-42061" fmla="*/ 6045436 w 6127024"/>
              <a:gd name="connsiteY76-42062" fmla="*/ 6124480 h 6858000"/>
              <a:gd name="connsiteX77-42063" fmla="*/ 6030489 w 6127024"/>
              <a:gd name="connsiteY77-42064" fmla="*/ 6317666 h 6858000"/>
              <a:gd name="connsiteX78-42065" fmla="*/ 6007492 w 6127024"/>
              <a:gd name="connsiteY78-42066" fmla="*/ 6440818 h 6858000"/>
              <a:gd name="connsiteX79-42067" fmla="*/ 6009467 w 6127024"/>
              <a:gd name="connsiteY79-42068" fmla="*/ 6487076 h 6858000"/>
              <a:gd name="connsiteX80-42069" fmla="*/ 5995064 w 6127024"/>
              <a:gd name="connsiteY80-42070" fmla="*/ 6540791 h 6858000"/>
              <a:gd name="connsiteX81-42071" fmla="*/ 6004510 w 6127024"/>
              <a:gd name="connsiteY81-42072" fmla="*/ 6599256 h 6858000"/>
              <a:gd name="connsiteX82-42073" fmla="*/ 5986207 w 6127024"/>
              <a:gd name="connsiteY82-42074" fmla="*/ 6695855 h 6858000"/>
              <a:gd name="connsiteX83-42075" fmla="*/ 5979428 w 6127024"/>
              <a:gd name="connsiteY83-42076" fmla="*/ 6754678 h 6858000"/>
              <a:gd name="connsiteX84-42077" fmla="*/ 5983398 w 6127024"/>
              <a:gd name="connsiteY84-42078" fmla="*/ 6778641 h 6858000"/>
              <a:gd name="connsiteX85-42079" fmla="*/ 5984543 w 6127024"/>
              <a:gd name="connsiteY85-42080" fmla="*/ 6811016 h 6858000"/>
              <a:gd name="connsiteX86-42081" fmla="*/ 5979671 w 6127024"/>
              <a:gd name="connsiteY86-42082" fmla="*/ 6858000 h 6858000"/>
              <a:gd name="connsiteX87-42083" fmla="*/ 0 w 6127024"/>
              <a:gd name="connsiteY87-42084" fmla="*/ 6858000 h 6858000"/>
              <a:gd name="connsiteX88-42085" fmla="*/ 0 w 6127024"/>
              <a:gd name="connsiteY88-42086" fmla="*/ 0 h 6858000"/>
              <a:gd name="connsiteX0-42087" fmla="*/ 0 w 6115796"/>
              <a:gd name="connsiteY0-42088" fmla="*/ 0 h 6858000"/>
              <a:gd name="connsiteX1-42089" fmla="*/ 4965888 w 6115796"/>
              <a:gd name="connsiteY1-42090" fmla="*/ 0 h 6858000"/>
              <a:gd name="connsiteX2-42091" fmla="*/ 4967767 w 6115796"/>
              <a:gd name="connsiteY2-42092" fmla="*/ 7930 h 6858000"/>
              <a:gd name="connsiteX3-42093" fmla="*/ 4979444 w 6115796"/>
              <a:gd name="connsiteY3-42094" fmla="*/ 43921 h 6858000"/>
              <a:gd name="connsiteX4-42095" fmla="*/ 5021173 w 6115796"/>
              <a:gd name="connsiteY4-42096" fmla="*/ 123738 h 6858000"/>
              <a:gd name="connsiteX5-42097" fmla="*/ 5075458 w 6115796"/>
              <a:gd name="connsiteY5-42098" fmla="*/ 264355 h 6858000"/>
              <a:gd name="connsiteX6-42099" fmla="*/ 5081175 w 6115796"/>
              <a:gd name="connsiteY6-42100" fmla="*/ 277448 h 6858000"/>
              <a:gd name="connsiteX7-42101" fmla="*/ 5097011 w 6115796"/>
              <a:gd name="connsiteY7-42102" fmla="*/ 355616 h 6858000"/>
              <a:gd name="connsiteX8-42103" fmla="*/ 5153000 w 6115796"/>
              <a:gd name="connsiteY8-42104" fmla="*/ 507134 h 6858000"/>
              <a:gd name="connsiteX9-42105" fmla="*/ 5171282 w 6115796"/>
              <a:gd name="connsiteY9-42106" fmla="*/ 602071 h 6858000"/>
              <a:gd name="connsiteX10-42107" fmla="*/ 5176196 w 6115796"/>
              <a:gd name="connsiteY10-42108" fmla="*/ 636822 h 6858000"/>
              <a:gd name="connsiteX11-42109" fmla="*/ 5189051 w 6115796"/>
              <a:gd name="connsiteY11-42110" fmla="*/ 782518 h 6858000"/>
              <a:gd name="connsiteX12-42111" fmla="*/ 5218707 w 6115796"/>
              <a:gd name="connsiteY12-42112" fmla="*/ 886387 h 6858000"/>
              <a:gd name="connsiteX13-42113" fmla="*/ 5221281 w 6115796"/>
              <a:gd name="connsiteY13-42114" fmla="*/ 920873 h 6858000"/>
              <a:gd name="connsiteX14-42115" fmla="*/ 5201018 w 6115796"/>
              <a:gd name="connsiteY14-42116" fmla="*/ 1095027 h 6858000"/>
              <a:gd name="connsiteX15-42117" fmla="*/ 5189234 w 6115796"/>
              <a:gd name="connsiteY15-42118" fmla="*/ 1217308 h 6858000"/>
              <a:gd name="connsiteX16-42119" fmla="*/ 5202769 w 6115796"/>
              <a:gd name="connsiteY16-42120" fmla="*/ 1269450 h 6858000"/>
              <a:gd name="connsiteX17-42121" fmla="*/ 5225968 w 6115796"/>
              <a:gd name="connsiteY17-42122" fmla="*/ 1357994 h 6858000"/>
              <a:gd name="connsiteX18-42123" fmla="*/ 5231437 w 6115796"/>
              <a:gd name="connsiteY18-42124" fmla="*/ 1373779 h 6858000"/>
              <a:gd name="connsiteX19-42125" fmla="*/ 5237226 w 6115796"/>
              <a:gd name="connsiteY19-42126" fmla="*/ 1441327 h 6858000"/>
              <a:gd name="connsiteX20-42127" fmla="*/ 5255653 w 6115796"/>
              <a:gd name="connsiteY20-42128" fmla="*/ 1524712 h 6858000"/>
              <a:gd name="connsiteX21-42129" fmla="*/ 5263491 w 6115796"/>
              <a:gd name="connsiteY21-42130" fmla="*/ 1642938 h 6858000"/>
              <a:gd name="connsiteX22-42131" fmla="*/ 5256552 w 6115796"/>
              <a:gd name="connsiteY22-42132" fmla="*/ 1672509 h 6858000"/>
              <a:gd name="connsiteX23-42133" fmla="*/ 5266931 w 6115796"/>
              <a:gd name="connsiteY23-42134" fmla="*/ 1866147 h 6858000"/>
              <a:gd name="connsiteX24-42135" fmla="*/ 5255696 w 6115796"/>
              <a:gd name="connsiteY24-42136" fmla="*/ 1953770 h 6858000"/>
              <a:gd name="connsiteX25-42137" fmla="*/ 5252592 w 6115796"/>
              <a:gd name="connsiteY25-42138" fmla="*/ 2092210 h 6858000"/>
              <a:gd name="connsiteX26-42139" fmla="*/ 5250104 w 6115796"/>
              <a:gd name="connsiteY26-42140" fmla="*/ 2249166 h 6858000"/>
              <a:gd name="connsiteX27-42141" fmla="*/ 5251214 w 6115796"/>
              <a:gd name="connsiteY27-42142" fmla="*/ 2250944 h 6858000"/>
              <a:gd name="connsiteX28-42143" fmla="*/ 5250644 w 6115796"/>
              <a:gd name="connsiteY28-42144" fmla="*/ 2266619 h 6858000"/>
              <a:gd name="connsiteX29-42145" fmla="*/ 5293877 w 6115796"/>
              <a:gd name="connsiteY29-42146" fmla="*/ 2368649 h 6858000"/>
              <a:gd name="connsiteX30-42147" fmla="*/ 5311338 w 6115796"/>
              <a:gd name="connsiteY30-42148" fmla="*/ 2404034 h 6858000"/>
              <a:gd name="connsiteX31-42149" fmla="*/ 5338366 w 6115796"/>
              <a:gd name="connsiteY31-42150" fmla="*/ 2465052 h 6858000"/>
              <a:gd name="connsiteX32-42151" fmla="*/ 5371263 w 6115796"/>
              <a:gd name="connsiteY32-42152" fmla="*/ 2586413 h 6858000"/>
              <a:gd name="connsiteX33-42153" fmla="*/ 5407503 w 6115796"/>
              <a:gd name="connsiteY33-42154" fmla="*/ 2786290 h 6858000"/>
              <a:gd name="connsiteX34-42155" fmla="*/ 5407356 w 6115796"/>
              <a:gd name="connsiteY34-42156" fmla="*/ 2787545 h 6858000"/>
              <a:gd name="connsiteX35-42157" fmla="*/ 5457023 w 6115796"/>
              <a:gd name="connsiteY35-42158" fmla="*/ 2858292 h 6858000"/>
              <a:gd name="connsiteX36-42159" fmla="*/ 5479298 w 6115796"/>
              <a:gd name="connsiteY36-42160" fmla="*/ 2947791 h 6858000"/>
              <a:gd name="connsiteX37-42161" fmla="*/ 5481770 w 6115796"/>
              <a:gd name="connsiteY37-42162" fmla="*/ 2951352 h 6858000"/>
              <a:gd name="connsiteX38-42163" fmla="*/ 5482415 w 6115796"/>
              <a:gd name="connsiteY38-42164" fmla="*/ 3004079 h 6858000"/>
              <a:gd name="connsiteX39-42165" fmla="*/ 5503944 w 6115796"/>
              <a:gd name="connsiteY39-42166" fmla="*/ 3123335 h 6858000"/>
              <a:gd name="connsiteX40-42167" fmla="*/ 5516007 w 6115796"/>
              <a:gd name="connsiteY40-42168" fmla="*/ 3258473 h 6858000"/>
              <a:gd name="connsiteX41-42169" fmla="*/ 5589758 w 6115796"/>
              <a:gd name="connsiteY41-42170" fmla="*/ 3453699 h 6858000"/>
              <a:gd name="connsiteX42-42171" fmla="*/ 5596144 w 6115796"/>
              <a:gd name="connsiteY42-42172" fmla="*/ 3534624 h 6858000"/>
              <a:gd name="connsiteX43-42173" fmla="*/ 5597750 w 6115796"/>
              <a:gd name="connsiteY43-42174" fmla="*/ 3534129 h 6858000"/>
              <a:gd name="connsiteX44-42175" fmla="*/ 5618377 w 6115796"/>
              <a:gd name="connsiteY44-42176" fmla="*/ 3588431 h 6858000"/>
              <a:gd name="connsiteX45-42177" fmla="*/ 5655472 w 6115796"/>
              <a:gd name="connsiteY45-42178" fmla="*/ 3678877 h 6858000"/>
              <a:gd name="connsiteX46-42179" fmla="*/ 5683015 w 6115796"/>
              <a:gd name="connsiteY46-42180" fmla="*/ 3762025 h 6858000"/>
              <a:gd name="connsiteX47-42181" fmla="*/ 5696643 w 6115796"/>
              <a:gd name="connsiteY47-42182" fmla="*/ 3773888 h 6858000"/>
              <a:gd name="connsiteX48-42183" fmla="*/ 5768491 w 6115796"/>
              <a:gd name="connsiteY48-42184" fmla="*/ 3914399 h 6858000"/>
              <a:gd name="connsiteX49-42185" fmla="*/ 5793123 w 6115796"/>
              <a:gd name="connsiteY49-42186" fmla="*/ 3969952 h 6858000"/>
              <a:gd name="connsiteX50-42187" fmla="*/ 5808321 w 6115796"/>
              <a:gd name="connsiteY50-42188" fmla="*/ 3988153 h 6858000"/>
              <a:gd name="connsiteX51-42189" fmla="*/ 5825621 w 6115796"/>
              <a:gd name="connsiteY51-42190" fmla="*/ 4015525 h 6858000"/>
              <a:gd name="connsiteX52-42191" fmla="*/ 5860672 w 6115796"/>
              <a:gd name="connsiteY52-42192" fmla="*/ 4061579 h 6858000"/>
              <a:gd name="connsiteX53-42193" fmla="*/ 5894095 w 6115796"/>
              <a:gd name="connsiteY53-42194" fmla="*/ 4128857 h 6858000"/>
              <a:gd name="connsiteX54-42195" fmla="*/ 5903513 w 6115796"/>
              <a:gd name="connsiteY54-42196" fmla="*/ 4187661 h 6858000"/>
              <a:gd name="connsiteX55-42197" fmla="*/ 5946705 w 6115796"/>
              <a:gd name="connsiteY55-42198" fmla="*/ 4428051 h 6858000"/>
              <a:gd name="connsiteX56-42199" fmla="*/ 5949261 w 6115796"/>
              <a:gd name="connsiteY56-42200" fmla="*/ 4449185 h 6858000"/>
              <a:gd name="connsiteX57-42201" fmla="*/ 5968960 w 6115796"/>
              <a:gd name="connsiteY57-42202" fmla="*/ 4482655 h 6858000"/>
              <a:gd name="connsiteX58-42203" fmla="*/ 5998138 w 6115796"/>
              <a:gd name="connsiteY58-42204" fmla="*/ 4697518 h 6858000"/>
              <a:gd name="connsiteX59-42205" fmla="*/ 6007819 w 6115796"/>
              <a:gd name="connsiteY59-42206" fmla="*/ 4858148 h 6858000"/>
              <a:gd name="connsiteX60-42207" fmla="*/ 6007749 w 6115796"/>
              <a:gd name="connsiteY60-42208" fmla="*/ 4964715 h 6858000"/>
              <a:gd name="connsiteX61-42209" fmla="*/ 6005269 w 6115796"/>
              <a:gd name="connsiteY61-42210" fmla="*/ 5150567 h 6858000"/>
              <a:gd name="connsiteX62-42211" fmla="*/ 6001127 w 6115796"/>
              <a:gd name="connsiteY62-42212" fmla="*/ 5164609 h 6858000"/>
              <a:gd name="connsiteX63-42213" fmla="*/ 5998514 w 6115796"/>
              <a:gd name="connsiteY63-42214" fmla="*/ 5189673 h 6858000"/>
              <a:gd name="connsiteX64-42215" fmla="*/ 6018409 w 6115796"/>
              <a:gd name="connsiteY64-42216" fmla="*/ 5227157 h 6858000"/>
              <a:gd name="connsiteX65-42217" fmla="*/ 6036748 w 6115796"/>
              <a:gd name="connsiteY65-42218" fmla="*/ 5322752 h 6858000"/>
              <a:gd name="connsiteX66-42219" fmla="*/ 6037677 w 6115796"/>
              <a:gd name="connsiteY66-42220" fmla="*/ 5354807 h 6858000"/>
              <a:gd name="connsiteX67-42221" fmla="*/ 6053435 w 6115796"/>
              <a:gd name="connsiteY67-42222" fmla="*/ 5387547 h 6858000"/>
              <a:gd name="connsiteX68-42223" fmla="*/ 6068640 w 6115796"/>
              <a:gd name="connsiteY68-42224" fmla="*/ 5474503 h 6858000"/>
              <a:gd name="connsiteX69-42225" fmla="*/ 6080922 w 6115796"/>
              <a:gd name="connsiteY69-42226" fmla="*/ 5561070 h 6858000"/>
              <a:gd name="connsiteX70-42227" fmla="*/ 6096949 w 6115796"/>
              <a:gd name="connsiteY70-42228" fmla="*/ 5648179 h 6858000"/>
              <a:gd name="connsiteX71-42229" fmla="*/ 6109884 w 6115796"/>
              <a:gd name="connsiteY71-42230" fmla="*/ 5721959 h 6858000"/>
              <a:gd name="connsiteX72-42231" fmla="*/ 6115796 w 6115796"/>
              <a:gd name="connsiteY72-42232" fmla="*/ 5862844 h 6858000"/>
              <a:gd name="connsiteX73-42233" fmla="*/ 6102493 w 6115796"/>
              <a:gd name="connsiteY73-42234" fmla="*/ 5928602 h 6858000"/>
              <a:gd name="connsiteX74-42235" fmla="*/ 6056863 w 6115796"/>
              <a:gd name="connsiteY74-42236" fmla="*/ 6000643 h 6858000"/>
              <a:gd name="connsiteX75-42237" fmla="*/ 6045436 w 6115796"/>
              <a:gd name="connsiteY75-42238" fmla="*/ 6124480 h 6858000"/>
              <a:gd name="connsiteX76-42239" fmla="*/ 6030489 w 6115796"/>
              <a:gd name="connsiteY76-42240" fmla="*/ 6317666 h 6858000"/>
              <a:gd name="connsiteX77-42241" fmla="*/ 6007492 w 6115796"/>
              <a:gd name="connsiteY77-42242" fmla="*/ 6440818 h 6858000"/>
              <a:gd name="connsiteX78-42243" fmla="*/ 6009467 w 6115796"/>
              <a:gd name="connsiteY78-42244" fmla="*/ 6487076 h 6858000"/>
              <a:gd name="connsiteX79-42245" fmla="*/ 5995064 w 6115796"/>
              <a:gd name="connsiteY79-42246" fmla="*/ 6540791 h 6858000"/>
              <a:gd name="connsiteX80-42247" fmla="*/ 6004510 w 6115796"/>
              <a:gd name="connsiteY80-42248" fmla="*/ 6599256 h 6858000"/>
              <a:gd name="connsiteX81-42249" fmla="*/ 5986207 w 6115796"/>
              <a:gd name="connsiteY81-42250" fmla="*/ 6695855 h 6858000"/>
              <a:gd name="connsiteX82-42251" fmla="*/ 5979428 w 6115796"/>
              <a:gd name="connsiteY82-42252" fmla="*/ 6754678 h 6858000"/>
              <a:gd name="connsiteX83-42253" fmla="*/ 5983398 w 6115796"/>
              <a:gd name="connsiteY83-42254" fmla="*/ 6778641 h 6858000"/>
              <a:gd name="connsiteX84-42255" fmla="*/ 5984543 w 6115796"/>
              <a:gd name="connsiteY84-42256" fmla="*/ 6811016 h 6858000"/>
              <a:gd name="connsiteX85-42257" fmla="*/ 5979671 w 6115796"/>
              <a:gd name="connsiteY85-42258" fmla="*/ 6858000 h 6858000"/>
              <a:gd name="connsiteX86-42259" fmla="*/ 0 w 6115796"/>
              <a:gd name="connsiteY86-42260" fmla="*/ 6858000 h 6858000"/>
              <a:gd name="connsiteX87-42261" fmla="*/ 0 w 6115796"/>
              <a:gd name="connsiteY87-42262" fmla="*/ 0 h 6858000"/>
              <a:gd name="connsiteX0-42263" fmla="*/ 0 w 6115796"/>
              <a:gd name="connsiteY0-42264" fmla="*/ 0 h 6858000"/>
              <a:gd name="connsiteX1-42265" fmla="*/ 4965888 w 6115796"/>
              <a:gd name="connsiteY1-42266" fmla="*/ 0 h 6858000"/>
              <a:gd name="connsiteX2-42267" fmla="*/ 4967767 w 6115796"/>
              <a:gd name="connsiteY2-42268" fmla="*/ 7930 h 6858000"/>
              <a:gd name="connsiteX3-42269" fmla="*/ 4979444 w 6115796"/>
              <a:gd name="connsiteY3-42270" fmla="*/ 43921 h 6858000"/>
              <a:gd name="connsiteX4-42271" fmla="*/ 5021173 w 6115796"/>
              <a:gd name="connsiteY4-42272" fmla="*/ 123738 h 6858000"/>
              <a:gd name="connsiteX5-42273" fmla="*/ 5075458 w 6115796"/>
              <a:gd name="connsiteY5-42274" fmla="*/ 264355 h 6858000"/>
              <a:gd name="connsiteX6-42275" fmla="*/ 5081175 w 6115796"/>
              <a:gd name="connsiteY6-42276" fmla="*/ 277448 h 6858000"/>
              <a:gd name="connsiteX7-42277" fmla="*/ 5097011 w 6115796"/>
              <a:gd name="connsiteY7-42278" fmla="*/ 355616 h 6858000"/>
              <a:gd name="connsiteX8-42279" fmla="*/ 5153000 w 6115796"/>
              <a:gd name="connsiteY8-42280" fmla="*/ 507134 h 6858000"/>
              <a:gd name="connsiteX9-42281" fmla="*/ 5171282 w 6115796"/>
              <a:gd name="connsiteY9-42282" fmla="*/ 602071 h 6858000"/>
              <a:gd name="connsiteX10-42283" fmla="*/ 5176196 w 6115796"/>
              <a:gd name="connsiteY10-42284" fmla="*/ 636822 h 6858000"/>
              <a:gd name="connsiteX11-42285" fmla="*/ 5189051 w 6115796"/>
              <a:gd name="connsiteY11-42286" fmla="*/ 782518 h 6858000"/>
              <a:gd name="connsiteX12-42287" fmla="*/ 5218707 w 6115796"/>
              <a:gd name="connsiteY12-42288" fmla="*/ 886387 h 6858000"/>
              <a:gd name="connsiteX13-42289" fmla="*/ 5221281 w 6115796"/>
              <a:gd name="connsiteY13-42290" fmla="*/ 920873 h 6858000"/>
              <a:gd name="connsiteX14-42291" fmla="*/ 5201018 w 6115796"/>
              <a:gd name="connsiteY14-42292" fmla="*/ 1095027 h 6858000"/>
              <a:gd name="connsiteX15-42293" fmla="*/ 5189234 w 6115796"/>
              <a:gd name="connsiteY15-42294" fmla="*/ 1217308 h 6858000"/>
              <a:gd name="connsiteX16-42295" fmla="*/ 5202769 w 6115796"/>
              <a:gd name="connsiteY16-42296" fmla="*/ 1269450 h 6858000"/>
              <a:gd name="connsiteX17-42297" fmla="*/ 5225968 w 6115796"/>
              <a:gd name="connsiteY17-42298" fmla="*/ 1357994 h 6858000"/>
              <a:gd name="connsiteX18-42299" fmla="*/ 5231437 w 6115796"/>
              <a:gd name="connsiteY18-42300" fmla="*/ 1373779 h 6858000"/>
              <a:gd name="connsiteX19-42301" fmla="*/ 5237226 w 6115796"/>
              <a:gd name="connsiteY19-42302" fmla="*/ 1441327 h 6858000"/>
              <a:gd name="connsiteX20-42303" fmla="*/ 5255653 w 6115796"/>
              <a:gd name="connsiteY20-42304" fmla="*/ 1524712 h 6858000"/>
              <a:gd name="connsiteX21-42305" fmla="*/ 5263491 w 6115796"/>
              <a:gd name="connsiteY21-42306" fmla="*/ 1642938 h 6858000"/>
              <a:gd name="connsiteX22-42307" fmla="*/ 5256552 w 6115796"/>
              <a:gd name="connsiteY22-42308" fmla="*/ 1672509 h 6858000"/>
              <a:gd name="connsiteX23-42309" fmla="*/ 5266931 w 6115796"/>
              <a:gd name="connsiteY23-42310" fmla="*/ 1866147 h 6858000"/>
              <a:gd name="connsiteX24-42311" fmla="*/ 5255696 w 6115796"/>
              <a:gd name="connsiteY24-42312" fmla="*/ 1953770 h 6858000"/>
              <a:gd name="connsiteX25-42313" fmla="*/ 5252592 w 6115796"/>
              <a:gd name="connsiteY25-42314" fmla="*/ 2092210 h 6858000"/>
              <a:gd name="connsiteX26-42315" fmla="*/ 5250104 w 6115796"/>
              <a:gd name="connsiteY26-42316" fmla="*/ 2249166 h 6858000"/>
              <a:gd name="connsiteX27-42317" fmla="*/ 5251214 w 6115796"/>
              <a:gd name="connsiteY27-42318" fmla="*/ 2250944 h 6858000"/>
              <a:gd name="connsiteX28-42319" fmla="*/ 5250644 w 6115796"/>
              <a:gd name="connsiteY28-42320" fmla="*/ 2266619 h 6858000"/>
              <a:gd name="connsiteX29-42321" fmla="*/ 5293877 w 6115796"/>
              <a:gd name="connsiteY29-42322" fmla="*/ 2368649 h 6858000"/>
              <a:gd name="connsiteX30-42323" fmla="*/ 5311338 w 6115796"/>
              <a:gd name="connsiteY30-42324" fmla="*/ 2404034 h 6858000"/>
              <a:gd name="connsiteX31-42325" fmla="*/ 5338366 w 6115796"/>
              <a:gd name="connsiteY31-42326" fmla="*/ 2465052 h 6858000"/>
              <a:gd name="connsiteX32-42327" fmla="*/ 5371263 w 6115796"/>
              <a:gd name="connsiteY32-42328" fmla="*/ 2586413 h 6858000"/>
              <a:gd name="connsiteX33-42329" fmla="*/ 5407503 w 6115796"/>
              <a:gd name="connsiteY33-42330" fmla="*/ 2786290 h 6858000"/>
              <a:gd name="connsiteX34-42331" fmla="*/ 5407356 w 6115796"/>
              <a:gd name="connsiteY34-42332" fmla="*/ 2787545 h 6858000"/>
              <a:gd name="connsiteX35-42333" fmla="*/ 5457023 w 6115796"/>
              <a:gd name="connsiteY35-42334" fmla="*/ 2858292 h 6858000"/>
              <a:gd name="connsiteX36-42335" fmla="*/ 5479298 w 6115796"/>
              <a:gd name="connsiteY36-42336" fmla="*/ 2947791 h 6858000"/>
              <a:gd name="connsiteX37-42337" fmla="*/ 5481770 w 6115796"/>
              <a:gd name="connsiteY37-42338" fmla="*/ 2951352 h 6858000"/>
              <a:gd name="connsiteX38-42339" fmla="*/ 5482415 w 6115796"/>
              <a:gd name="connsiteY38-42340" fmla="*/ 3004079 h 6858000"/>
              <a:gd name="connsiteX39-42341" fmla="*/ 5503944 w 6115796"/>
              <a:gd name="connsiteY39-42342" fmla="*/ 3123335 h 6858000"/>
              <a:gd name="connsiteX40-42343" fmla="*/ 5516007 w 6115796"/>
              <a:gd name="connsiteY40-42344" fmla="*/ 3258473 h 6858000"/>
              <a:gd name="connsiteX41-42345" fmla="*/ 5589758 w 6115796"/>
              <a:gd name="connsiteY41-42346" fmla="*/ 3453699 h 6858000"/>
              <a:gd name="connsiteX42-42347" fmla="*/ 5596144 w 6115796"/>
              <a:gd name="connsiteY42-42348" fmla="*/ 3534624 h 6858000"/>
              <a:gd name="connsiteX43-42349" fmla="*/ 5597750 w 6115796"/>
              <a:gd name="connsiteY43-42350" fmla="*/ 3534129 h 6858000"/>
              <a:gd name="connsiteX44-42351" fmla="*/ 5618377 w 6115796"/>
              <a:gd name="connsiteY44-42352" fmla="*/ 3588431 h 6858000"/>
              <a:gd name="connsiteX45-42353" fmla="*/ 5655472 w 6115796"/>
              <a:gd name="connsiteY45-42354" fmla="*/ 3678877 h 6858000"/>
              <a:gd name="connsiteX46-42355" fmla="*/ 5683015 w 6115796"/>
              <a:gd name="connsiteY46-42356" fmla="*/ 3762025 h 6858000"/>
              <a:gd name="connsiteX47-42357" fmla="*/ 5696643 w 6115796"/>
              <a:gd name="connsiteY47-42358" fmla="*/ 3773888 h 6858000"/>
              <a:gd name="connsiteX48-42359" fmla="*/ 5768491 w 6115796"/>
              <a:gd name="connsiteY48-42360" fmla="*/ 3914399 h 6858000"/>
              <a:gd name="connsiteX49-42361" fmla="*/ 5793123 w 6115796"/>
              <a:gd name="connsiteY49-42362" fmla="*/ 3969952 h 6858000"/>
              <a:gd name="connsiteX50-42363" fmla="*/ 5808321 w 6115796"/>
              <a:gd name="connsiteY50-42364" fmla="*/ 3988153 h 6858000"/>
              <a:gd name="connsiteX51-42365" fmla="*/ 5825621 w 6115796"/>
              <a:gd name="connsiteY51-42366" fmla="*/ 4015525 h 6858000"/>
              <a:gd name="connsiteX52-42367" fmla="*/ 5860672 w 6115796"/>
              <a:gd name="connsiteY52-42368" fmla="*/ 4061579 h 6858000"/>
              <a:gd name="connsiteX53-42369" fmla="*/ 5894095 w 6115796"/>
              <a:gd name="connsiteY53-42370" fmla="*/ 4128857 h 6858000"/>
              <a:gd name="connsiteX54-42371" fmla="*/ 5903513 w 6115796"/>
              <a:gd name="connsiteY54-42372" fmla="*/ 4187661 h 6858000"/>
              <a:gd name="connsiteX55-42373" fmla="*/ 5946705 w 6115796"/>
              <a:gd name="connsiteY55-42374" fmla="*/ 4428051 h 6858000"/>
              <a:gd name="connsiteX56-42375" fmla="*/ 5949261 w 6115796"/>
              <a:gd name="connsiteY56-42376" fmla="*/ 4449185 h 6858000"/>
              <a:gd name="connsiteX57-42377" fmla="*/ 5968960 w 6115796"/>
              <a:gd name="connsiteY57-42378" fmla="*/ 4482655 h 6858000"/>
              <a:gd name="connsiteX58-42379" fmla="*/ 5998138 w 6115796"/>
              <a:gd name="connsiteY58-42380" fmla="*/ 4697518 h 6858000"/>
              <a:gd name="connsiteX59-42381" fmla="*/ 6007819 w 6115796"/>
              <a:gd name="connsiteY59-42382" fmla="*/ 4858148 h 6858000"/>
              <a:gd name="connsiteX60-42383" fmla="*/ 6007749 w 6115796"/>
              <a:gd name="connsiteY60-42384" fmla="*/ 4964715 h 6858000"/>
              <a:gd name="connsiteX61-42385" fmla="*/ 6005269 w 6115796"/>
              <a:gd name="connsiteY61-42386" fmla="*/ 5150567 h 6858000"/>
              <a:gd name="connsiteX62-42387" fmla="*/ 6001127 w 6115796"/>
              <a:gd name="connsiteY62-42388" fmla="*/ 5164609 h 6858000"/>
              <a:gd name="connsiteX63-42389" fmla="*/ 5998514 w 6115796"/>
              <a:gd name="connsiteY63-42390" fmla="*/ 5189673 h 6858000"/>
              <a:gd name="connsiteX64-42391" fmla="*/ 6018409 w 6115796"/>
              <a:gd name="connsiteY64-42392" fmla="*/ 5227157 h 6858000"/>
              <a:gd name="connsiteX65-42393" fmla="*/ 6036748 w 6115796"/>
              <a:gd name="connsiteY65-42394" fmla="*/ 5322752 h 6858000"/>
              <a:gd name="connsiteX66-42395" fmla="*/ 6037677 w 6115796"/>
              <a:gd name="connsiteY66-42396" fmla="*/ 5354807 h 6858000"/>
              <a:gd name="connsiteX67-42397" fmla="*/ 6053435 w 6115796"/>
              <a:gd name="connsiteY67-42398" fmla="*/ 5387547 h 6858000"/>
              <a:gd name="connsiteX68-42399" fmla="*/ 6068640 w 6115796"/>
              <a:gd name="connsiteY68-42400" fmla="*/ 5474503 h 6858000"/>
              <a:gd name="connsiteX69-42401" fmla="*/ 6080922 w 6115796"/>
              <a:gd name="connsiteY69-42402" fmla="*/ 5561070 h 6858000"/>
              <a:gd name="connsiteX70-42403" fmla="*/ 6096949 w 6115796"/>
              <a:gd name="connsiteY70-42404" fmla="*/ 5648179 h 6858000"/>
              <a:gd name="connsiteX71-42405" fmla="*/ 6115796 w 6115796"/>
              <a:gd name="connsiteY71-42406" fmla="*/ 5862844 h 6858000"/>
              <a:gd name="connsiteX72-42407" fmla="*/ 6102493 w 6115796"/>
              <a:gd name="connsiteY72-42408" fmla="*/ 5928602 h 6858000"/>
              <a:gd name="connsiteX73-42409" fmla="*/ 6056863 w 6115796"/>
              <a:gd name="connsiteY73-42410" fmla="*/ 6000643 h 6858000"/>
              <a:gd name="connsiteX74-42411" fmla="*/ 6045436 w 6115796"/>
              <a:gd name="connsiteY74-42412" fmla="*/ 6124480 h 6858000"/>
              <a:gd name="connsiteX75-42413" fmla="*/ 6030489 w 6115796"/>
              <a:gd name="connsiteY75-42414" fmla="*/ 6317666 h 6858000"/>
              <a:gd name="connsiteX76-42415" fmla="*/ 6007492 w 6115796"/>
              <a:gd name="connsiteY76-42416" fmla="*/ 6440818 h 6858000"/>
              <a:gd name="connsiteX77-42417" fmla="*/ 6009467 w 6115796"/>
              <a:gd name="connsiteY77-42418" fmla="*/ 6487076 h 6858000"/>
              <a:gd name="connsiteX78-42419" fmla="*/ 5995064 w 6115796"/>
              <a:gd name="connsiteY78-42420" fmla="*/ 6540791 h 6858000"/>
              <a:gd name="connsiteX79-42421" fmla="*/ 6004510 w 6115796"/>
              <a:gd name="connsiteY79-42422" fmla="*/ 6599256 h 6858000"/>
              <a:gd name="connsiteX80-42423" fmla="*/ 5986207 w 6115796"/>
              <a:gd name="connsiteY80-42424" fmla="*/ 6695855 h 6858000"/>
              <a:gd name="connsiteX81-42425" fmla="*/ 5979428 w 6115796"/>
              <a:gd name="connsiteY81-42426" fmla="*/ 6754678 h 6858000"/>
              <a:gd name="connsiteX82-42427" fmla="*/ 5983398 w 6115796"/>
              <a:gd name="connsiteY82-42428" fmla="*/ 6778641 h 6858000"/>
              <a:gd name="connsiteX83-42429" fmla="*/ 5984543 w 6115796"/>
              <a:gd name="connsiteY83-42430" fmla="*/ 6811016 h 6858000"/>
              <a:gd name="connsiteX84-42431" fmla="*/ 5979671 w 6115796"/>
              <a:gd name="connsiteY84-42432" fmla="*/ 6858000 h 6858000"/>
              <a:gd name="connsiteX85-42433" fmla="*/ 0 w 6115796"/>
              <a:gd name="connsiteY85-42434" fmla="*/ 6858000 h 6858000"/>
              <a:gd name="connsiteX86-42435" fmla="*/ 0 w 6115796"/>
              <a:gd name="connsiteY86-42436" fmla="*/ 0 h 6858000"/>
              <a:gd name="connsiteX0-42437" fmla="*/ 0 w 6116025"/>
              <a:gd name="connsiteY0-42438" fmla="*/ 0 h 6858000"/>
              <a:gd name="connsiteX1-42439" fmla="*/ 4965888 w 6116025"/>
              <a:gd name="connsiteY1-42440" fmla="*/ 0 h 6858000"/>
              <a:gd name="connsiteX2-42441" fmla="*/ 4967767 w 6116025"/>
              <a:gd name="connsiteY2-42442" fmla="*/ 7930 h 6858000"/>
              <a:gd name="connsiteX3-42443" fmla="*/ 4979444 w 6116025"/>
              <a:gd name="connsiteY3-42444" fmla="*/ 43921 h 6858000"/>
              <a:gd name="connsiteX4-42445" fmla="*/ 5021173 w 6116025"/>
              <a:gd name="connsiteY4-42446" fmla="*/ 123738 h 6858000"/>
              <a:gd name="connsiteX5-42447" fmla="*/ 5075458 w 6116025"/>
              <a:gd name="connsiteY5-42448" fmla="*/ 264355 h 6858000"/>
              <a:gd name="connsiteX6-42449" fmla="*/ 5081175 w 6116025"/>
              <a:gd name="connsiteY6-42450" fmla="*/ 277448 h 6858000"/>
              <a:gd name="connsiteX7-42451" fmla="*/ 5097011 w 6116025"/>
              <a:gd name="connsiteY7-42452" fmla="*/ 355616 h 6858000"/>
              <a:gd name="connsiteX8-42453" fmla="*/ 5153000 w 6116025"/>
              <a:gd name="connsiteY8-42454" fmla="*/ 507134 h 6858000"/>
              <a:gd name="connsiteX9-42455" fmla="*/ 5171282 w 6116025"/>
              <a:gd name="connsiteY9-42456" fmla="*/ 602071 h 6858000"/>
              <a:gd name="connsiteX10-42457" fmla="*/ 5176196 w 6116025"/>
              <a:gd name="connsiteY10-42458" fmla="*/ 636822 h 6858000"/>
              <a:gd name="connsiteX11-42459" fmla="*/ 5189051 w 6116025"/>
              <a:gd name="connsiteY11-42460" fmla="*/ 782518 h 6858000"/>
              <a:gd name="connsiteX12-42461" fmla="*/ 5218707 w 6116025"/>
              <a:gd name="connsiteY12-42462" fmla="*/ 886387 h 6858000"/>
              <a:gd name="connsiteX13-42463" fmla="*/ 5221281 w 6116025"/>
              <a:gd name="connsiteY13-42464" fmla="*/ 920873 h 6858000"/>
              <a:gd name="connsiteX14-42465" fmla="*/ 5201018 w 6116025"/>
              <a:gd name="connsiteY14-42466" fmla="*/ 1095027 h 6858000"/>
              <a:gd name="connsiteX15-42467" fmla="*/ 5189234 w 6116025"/>
              <a:gd name="connsiteY15-42468" fmla="*/ 1217308 h 6858000"/>
              <a:gd name="connsiteX16-42469" fmla="*/ 5202769 w 6116025"/>
              <a:gd name="connsiteY16-42470" fmla="*/ 1269450 h 6858000"/>
              <a:gd name="connsiteX17-42471" fmla="*/ 5225968 w 6116025"/>
              <a:gd name="connsiteY17-42472" fmla="*/ 1357994 h 6858000"/>
              <a:gd name="connsiteX18-42473" fmla="*/ 5231437 w 6116025"/>
              <a:gd name="connsiteY18-42474" fmla="*/ 1373779 h 6858000"/>
              <a:gd name="connsiteX19-42475" fmla="*/ 5237226 w 6116025"/>
              <a:gd name="connsiteY19-42476" fmla="*/ 1441327 h 6858000"/>
              <a:gd name="connsiteX20-42477" fmla="*/ 5255653 w 6116025"/>
              <a:gd name="connsiteY20-42478" fmla="*/ 1524712 h 6858000"/>
              <a:gd name="connsiteX21-42479" fmla="*/ 5263491 w 6116025"/>
              <a:gd name="connsiteY21-42480" fmla="*/ 1642938 h 6858000"/>
              <a:gd name="connsiteX22-42481" fmla="*/ 5256552 w 6116025"/>
              <a:gd name="connsiteY22-42482" fmla="*/ 1672509 h 6858000"/>
              <a:gd name="connsiteX23-42483" fmla="*/ 5266931 w 6116025"/>
              <a:gd name="connsiteY23-42484" fmla="*/ 1866147 h 6858000"/>
              <a:gd name="connsiteX24-42485" fmla="*/ 5255696 w 6116025"/>
              <a:gd name="connsiteY24-42486" fmla="*/ 1953770 h 6858000"/>
              <a:gd name="connsiteX25-42487" fmla="*/ 5252592 w 6116025"/>
              <a:gd name="connsiteY25-42488" fmla="*/ 2092210 h 6858000"/>
              <a:gd name="connsiteX26-42489" fmla="*/ 5250104 w 6116025"/>
              <a:gd name="connsiteY26-42490" fmla="*/ 2249166 h 6858000"/>
              <a:gd name="connsiteX27-42491" fmla="*/ 5251214 w 6116025"/>
              <a:gd name="connsiteY27-42492" fmla="*/ 2250944 h 6858000"/>
              <a:gd name="connsiteX28-42493" fmla="*/ 5250644 w 6116025"/>
              <a:gd name="connsiteY28-42494" fmla="*/ 2266619 h 6858000"/>
              <a:gd name="connsiteX29-42495" fmla="*/ 5293877 w 6116025"/>
              <a:gd name="connsiteY29-42496" fmla="*/ 2368649 h 6858000"/>
              <a:gd name="connsiteX30-42497" fmla="*/ 5311338 w 6116025"/>
              <a:gd name="connsiteY30-42498" fmla="*/ 2404034 h 6858000"/>
              <a:gd name="connsiteX31-42499" fmla="*/ 5338366 w 6116025"/>
              <a:gd name="connsiteY31-42500" fmla="*/ 2465052 h 6858000"/>
              <a:gd name="connsiteX32-42501" fmla="*/ 5371263 w 6116025"/>
              <a:gd name="connsiteY32-42502" fmla="*/ 2586413 h 6858000"/>
              <a:gd name="connsiteX33-42503" fmla="*/ 5407503 w 6116025"/>
              <a:gd name="connsiteY33-42504" fmla="*/ 2786290 h 6858000"/>
              <a:gd name="connsiteX34-42505" fmla="*/ 5407356 w 6116025"/>
              <a:gd name="connsiteY34-42506" fmla="*/ 2787545 h 6858000"/>
              <a:gd name="connsiteX35-42507" fmla="*/ 5457023 w 6116025"/>
              <a:gd name="connsiteY35-42508" fmla="*/ 2858292 h 6858000"/>
              <a:gd name="connsiteX36-42509" fmla="*/ 5479298 w 6116025"/>
              <a:gd name="connsiteY36-42510" fmla="*/ 2947791 h 6858000"/>
              <a:gd name="connsiteX37-42511" fmla="*/ 5481770 w 6116025"/>
              <a:gd name="connsiteY37-42512" fmla="*/ 2951352 h 6858000"/>
              <a:gd name="connsiteX38-42513" fmla="*/ 5482415 w 6116025"/>
              <a:gd name="connsiteY38-42514" fmla="*/ 3004079 h 6858000"/>
              <a:gd name="connsiteX39-42515" fmla="*/ 5503944 w 6116025"/>
              <a:gd name="connsiteY39-42516" fmla="*/ 3123335 h 6858000"/>
              <a:gd name="connsiteX40-42517" fmla="*/ 5516007 w 6116025"/>
              <a:gd name="connsiteY40-42518" fmla="*/ 3258473 h 6858000"/>
              <a:gd name="connsiteX41-42519" fmla="*/ 5589758 w 6116025"/>
              <a:gd name="connsiteY41-42520" fmla="*/ 3453699 h 6858000"/>
              <a:gd name="connsiteX42-42521" fmla="*/ 5596144 w 6116025"/>
              <a:gd name="connsiteY42-42522" fmla="*/ 3534624 h 6858000"/>
              <a:gd name="connsiteX43-42523" fmla="*/ 5597750 w 6116025"/>
              <a:gd name="connsiteY43-42524" fmla="*/ 3534129 h 6858000"/>
              <a:gd name="connsiteX44-42525" fmla="*/ 5618377 w 6116025"/>
              <a:gd name="connsiteY44-42526" fmla="*/ 3588431 h 6858000"/>
              <a:gd name="connsiteX45-42527" fmla="*/ 5655472 w 6116025"/>
              <a:gd name="connsiteY45-42528" fmla="*/ 3678877 h 6858000"/>
              <a:gd name="connsiteX46-42529" fmla="*/ 5683015 w 6116025"/>
              <a:gd name="connsiteY46-42530" fmla="*/ 3762025 h 6858000"/>
              <a:gd name="connsiteX47-42531" fmla="*/ 5696643 w 6116025"/>
              <a:gd name="connsiteY47-42532" fmla="*/ 3773888 h 6858000"/>
              <a:gd name="connsiteX48-42533" fmla="*/ 5768491 w 6116025"/>
              <a:gd name="connsiteY48-42534" fmla="*/ 3914399 h 6858000"/>
              <a:gd name="connsiteX49-42535" fmla="*/ 5793123 w 6116025"/>
              <a:gd name="connsiteY49-42536" fmla="*/ 3969952 h 6858000"/>
              <a:gd name="connsiteX50-42537" fmla="*/ 5808321 w 6116025"/>
              <a:gd name="connsiteY50-42538" fmla="*/ 3988153 h 6858000"/>
              <a:gd name="connsiteX51-42539" fmla="*/ 5825621 w 6116025"/>
              <a:gd name="connsiteY51-42540" fmla="*/ 4015525 h 6858000"/>
              <a:gd name="connsiteX52-42541" fmla="*/ 5860672 w 6116025"/>
              <a:gd name="connsiteY52-42542" fmla="*/ 4061579 h 6858000"/>
              <a:gd name="connsiteX53-42543" fmla="*/ 5894095 w 6116025"/>
              <a:gd name="connsiteY53-42544" fmla="*/ 4128857 h 6858000"/>
              <a:gd name="connsiteX54-42545" fmla="*/ 5903513 w 6116025"/>
              <a:gd name="connsiteY54-42546" fmla="*/ 4187661 h 6858000"/>
              <a:gd name="connsiteX55-42547" fmla="*/ 5946705 w 6116025"/>
              <a:gd name="connsiteY55-42548" fmla="*/ 4428051 h 6858000"/>
              <a:gd name="connsiteX56-42549" fmla="*/ 5949261 w 6116025"/>
              <a:gd name="connsiteY56-42550" fmla="*/ 4449185 h 6858000"/>
              <a:gd name="connsiteX57-42551" fmla="*/ 5968960 w 6116025"/>
              <a:gd name="connsiteY57-42552" fmla="*/ 4482655 h 6858000"/>
              <a:gd name="connsiteX58-42553" fmla="*/ 5998138 w 6116025"/>
              <a:gd name="connsiteY58-42554" fmla="*/ 4697518 h 6858000"/>
              <a:gd name="connsiteX59-42555" fmla="*/ 6007819 w 6116025"/>
              <a:gd name="connsiteY59-42556" fmla="*/ 4858148 h 6858000"/>
              <a:gd name="connsiteX60-42557" fmla="*/ 6007749 w 6116025"/>
              <a:gd name="connsiteY60-42558" fmla="*/ 4964715 h 6858000"/>
              <a:gd name="connsiteX61-42559" fmla="*/ 6005269 w 6116025"/>
              <a:gd name="connsiteY61-42560" fmla="*/ 5150567 h 6858000"/>
              <a:gd name="connsiteX62-42561" fmla="*/ 6001127 w 6116025"/>
              <a:gd name="connsiteY62-42562" fmla="*/ 5164609 h 6858000"/>
              <a:gd name="connsiteX63-42563" fmla="*/ 5998514 w 6116025"/>
              <a:gd name="connsiteY63-42564" fmla="*/ 5189673 h 6858000"/>
              <a:gd name="connsiteX64-42565" fmla="*/ 6018409 w 6116025"/>
              <a:gd name="connsiteY64-42566" fmla="*/ 5227157 h 6858000"/>
              <a:gd name="connsiteX65-42567" fmla="*/ 6036748 w 6116025"/>
              <a:gd name="connsiteY65-42568" fmla="*/ 5322752 h 6858000"/>
              <a:gd name="connsiteX66-42569" fmla="*/ 6037677 w 6116025"/>
              <a:gd name="connsiteY66-42570" fmla="*/ 5354807 h 6858000"/>
              <a:gd name="connsiteX67-42571" fmla="*/ 6053435 w 6116025"/>
              <a:gd name="connsiteY67-42572" fmla="*/ 5387547 h 6858000"/>
              <a:gd name="connsiteX68-42573" fmla="*/ 6068640 w 6116025"/>
              <a:gd name="connsiteY68-42574" fmla="*/ 5474503 h 6858000"/>
              <a:gd name="connsiteX69-42575" fmla="*/ 6080922 w 6116025"/>
              <a:gd name="connsiteY69-42576" fmla="*/ 5561070 h 6858000"/>
              <a:gd name="connsiteX70-42577" fmla="*/ 6096949 w 6116025"/>
              <a:gd name="connsiteY70-42578" fmla="*/ 5648179 h 6858000"/>
              <a:gd name="connsiteX71-42579" fmla="*/ 6115796 w 6116025"/>
              <a:gd name="connsiteY71-42580" fmla="*/ 5862844 h 6858000"/>
              <a:gd name="connsiteX72-42581" fmla="*/ 6102493 w 6116025"/>
              <a:gd name="connsiteY72-42582" fmla="*/ 5928602 h 6858000"/>
              <a:gd name="connsiteX73-42583" fmla="*/ 6056863 w 6116025"/>
              <a:gd name="connsiteY73-42584" fmla="*/ 6000643 h 6858000"/>
              <a:gd name="connsiteX74-42585" fmla="*/ 6045436 w 6116025"/>
              <a:gd name="connsiteY74-42586" fmla="*/ 6124480 h 6858000"/>
              <a:gd name="connsiteX75-42587" fmla="*/ 6030489 w 6116025"/>
              <a:gd name="connsiteY75-42588" fmla="*/ 6317666 h 6858000"/>
              <a:gd name="connsiteX76-42589" fmla="*/ 6007492 w 6116025"/>
              <a:gd name="connsiteY76-42590" fmla="*/ 6440818 h 6858000"/>
              <a:gd name="connsiteX77-42591" fmla="*/ 6009467 w 6116025"/>
              <a:gd name="connsiteY77-42592" fmla="*/ 6487076 h 6858000"/>
              <a:gd name="connsiteX78-42593" fmla="*/ 5995064 w 6116025"/>
              <a:gd name="connsiteY78-42594" fmla="*/ 6540791 h 6858000"/>
              <a:gd name="connsiteX79-42595" fmla="*/ 6004510 w 6116025"/>
              <a:gd name="connsiteY79-42596" fmla="*/ 6599256 h 6858000"/>
              <a:gd name="connsiteX80-42597" fmla="*/ 5986207 w 6116025"/>
              <a:gd name="connsiteY80-42598" fmla="*/ 6695855 h 6858000"/>
              <a:gd name="connsiteX81-42599" fmla="*/ 5979428 w 6116025"/>
              <a:gd name="connsiteY81-42600" fmla="*/ 6754678 h 6858000"/>
              <a:gd name="connsiteX82-42601" fmla="*/ 5983398 w 6116025"/>
              <a:gd name="connsiteY82-42602" fmla="*/ 6778641 h 6858000"/>
              <a:gd name="connsiteX83-42603" fmla="*/ 5984543 w 6116025"/>
              <a:gd name="connsiteY83-42604" fmla="*/ 6811016 h 6858000"/>
              <a:gd name="connsiteX84-42605" fmla="*/ 5979671 w 6116025"/>
              <a:gd name="connsiteY84-42606" fmla="*/ 6858000 h 6858000"/>
              <a:gd name="connsiteX85-42607" fmla="*/ 0 w 6116025"/>
              <a:gd name="connsiteY85-42608" fmla="*/ 6858000 h 6858000"/>
              <a:gd name="connsiteX86-42609" fmla="*/ 0 w 6116025"/>
              <a:gd name="connsiteY86-42610" fmla="*/ 0 h 6858000"/>
              <a:gd name="connsiteX0-42611" fmla="*/ 0 w 6115796"/>
              <a:gd name="connsiteY0-42612" fmla="*/ 0 h 6858000"/>
              <a:gd name="connsiteX1-42613" fmla="*/ 4965888 w 6115796"/>
              <a:gd name="connsiteY1-42614" fmla="*/ 0 h 6858000"/>
              <a:gd name="connsiteX2-42615" fmla="*/ 4967767 w 6115796"/>
              <a:gd name="connsiteY2-42616" fmla="*/ 7930 h 6858000"/>
              <a:gd name="connsiteX3-42617" fmla="*/ 4979444 w 6115796"/>
              <a:gd name="connsiteY3-42618" fmla="*/ 43921 h 6858000"/>
              <a:gd name="connsiteX4-42619" fmla="*/ 5021173 w 6115796"/>
              <a:gd name="connsiteY4-42620" fmla="*/ 123738 h 6858000"/>
              <a:gd name="connsiteX5-42621" fmla="*/ 5075458 w 6115796"/>
              <a:gd name="connsiteY5-42622" fmla="*/ 264355 h 6858000"/>
              <a:gd name="connsiteX6-42623" fmla="*/ 5081175 w 6115796"/>
              <a:gd name="connsiteY6-42624" fmla="*/ 277448 h 6858000"/>
              <a:gd name="connsiteX7-42625" fmla="*/ 5097011 w 6115796"/>
              <a:gd name="connsiteY7-42626" fmla="*/ 355616 h 6858000"/>
              <a:gd name="connsiteX8-42627" fmla="*/ 5153000 w 6115796"/>
              <a:gd name="connsiteY8-42628" fmla="*/ 507134 h 6858000"/>
              <a:gd name="connsiteX9-42629" fmla="*/ 5171282 w 6115796"/>
              <a:gd name="connsiteY9-42630" fmla="*/ 602071 h 6858000"/>
              <a:gd name="connsiteX10-42631" fmla="*/ 5176196 w 6115796"/>
              <a:gd name="connsiteY10-42632" fmla="*/ 636822 h 6858000"/>
              <a:gd name="connsiteX11-42633" fmla="*/ 5189051 w 6115796"/>
              <a:gd name="connsiteY11-42634" fmla="*/ 782518 h 6858000"/>
              <a:gd name="connsiteX12-42635" fmla="*/ 5218707 w 6115796"/>
              <a:gd name="connsiteY12-42636" fmla="*/ 886387 h 6858000"/>
              <a:gd name="connsiteX13-42637" fmla="*/ 5221281 w 6115796"/>
              <a:gd name="connsiteY13-42638" fmla="*/ 920873 h 6858000"/>
              <a:gd name="connsiteX14-42639" fmla="*/ 5201018 w 6115796"/>
              <a:gd name="connsiteY14-42640" fmla="*/ 1095027 h 6858000"/>
              <a:gd name="connsiteX15-42641" fmla="*/ 5189234 w 6115796"/>
              <a:gd name="connsiteY15-42642" fmla="*/ 1217308 h 6858000"/>
              <a:gd name="connsiteX16-42643" fmla="*/ 5202769 w 6115796"/>
              <a:gd name="connsiteY16-42644" fmla="*/ 1269450 h 6858000"/>
              <a:gd name="connsiteX17-42645" fmla="*/ 5225968 w 6115796"/>
              <a:gd name="connsiteY17-42646" fmla="*/ 1357994 h 6858000"/>
              <a:gd name="connsiteX18-42647" fmla="*/ 5231437 w 6115796"/>
              <a:gd name="connsiteY18-42648" fmla="*/ 1373779 h 6858000"/>
              <a:gd name="connsiteX19-42649" fmla="*/ 5237226 w 6115796"/>
              <a:gd name="connsiteY19-42650" fmla="*/ 1441327 h 6858000"/>
              <a:gd name="connsiteX20-42651" fmla="*/ 5255653 w 6115796"/>
              <a:gd name="connsiteY20-42652" fmla="*/ 1524712 h 6858000"/>
              <a:gd name="connsiteX21-42653" fmla="*/ 5263491 w 6115796"/>
              <a:gd name="connsiteY21-42654" fmla="*/ 1642938 h 6858000"/>
              <a:gd name="connsiteX22-42655" fmla="*/ 5256552 w 6115796"/>
              <a:gd name="connsiteY22-42656" fmla="*/ 1672509 h 6858000"/>
              <a:gd name="connsiteX23-42657" fmla="*/ 5266931 w 6115796"/>
              <a:gd name="connsiteY23-42658" fmla="*/ 1866147 h 6858000"/>
              <a:gd name="connsiteX24-42659" fmla="*/ 5255696 w 6115796"/>
              <a:gd name="connsiteY24-42660" fmla="*/ 1953770 h 6858000"/>
              <a:gd name="connsiteX25-42661" fmla="*/ 5252592 w 6115796"/>
              <a:gd name="connsiteY25-42662" fmla="*/ 2092210 h 6858000"/>
              <a:gd name="connsiteX26-42663" fmla="*/ 5250104 w 6115796"/>
              <a:gd name="connsiteY26-42664" fmla="*/ 2249166 h 6858000"/>
              <a:gd name="connsiteX27-42665" fmla="*/ 5251214 w 6115796"/>
              <a:gd name="connsiteY27-42666" fmla="*/ 2250944 h 6858000"/>
              <a:gd name="connsiteX28-42667" fmla="*/ 5250644 w 6115796"/>
              <a:gd name="connsiteY28-42668" fmla="*/ 2266619 h 6858000"/>
              <a:gd name="connsiteX29-42669" fmla="*/ 5293877 w 6115796"/>
              <a:gd name="connsiteY29-42670" fmla="*/ 2368649 h 6858000"/>
              <a:gd name="connsiteX30-42671" fmla="*/ 5311338 w 6115796"/>
              <a:gd name="connsiteY30-42672" fmla="*/ 2404034 h 6858000"/>
              <a:gd name="connsiteX31-42673" fmla="*/ 5338366 w 6115796"/>
              <a:gd name="connsiteY31-42674" fmla="*/ 2465052 h 6858000"/>
              <a:gd name="connsiteX32-42675" fmla="*/ 5371263 w 6115796"/>
              <a:gd name="connsiteY32-42676" fmla="*/ 2586413 h 6858000"/>
              <a:gd name="connsiteX33-42677" fmla="*/ 5407503 w 6115796"/>
              <a:gd name="connsiteY33-42678" fmla="*/ 2786290 h 6858000"/>
              <a:gd name="connsiteX34-42679" fmla="*/ 5407356 w 6115796"/>
              <a:gd name="connsiteY34-42680" fmla="*/ 2787545 h 6858000"/>
              <a:gd name="connsiteX35-42681" fmla="*/ 5457023 w 6115796"/>
              <a:gd name="connsiteY35-42682" fmla="*/ 2858292 h 6858000"/>
              <a:gd name="connsiteX36-42683" fmla="*/ 5479298 w 6115796"/>
              <a:gd name="connsiteY36-42684" fmla="*/ 2947791 h 6858000"/>
              <a:gd name="connsiteX37-42685" fmla="*/ 5481770 w 6115796"/>
              <a:gd name="connsiteY37-42686" fmla="*/ 2951352 h 6858000"/>
              <a:gd name="connsiteX38-42687" fmla="*/ 5482415 w 6115796"/>
              <a:gd name="connsiteY38-42688" fmla="*/ 3004079 h 6858000"/>
              <a:gd name="connsiteX39-42689" fmla="*/ 5503944 w 6115796"/>
              <a:gd name="connsiteY39-42690" fmla="*/ 3123335 h 6858000"/>
              <a:gd name="connsiteX40-42691" fmla="*/ 5516007 w 6115796"/>
              <a:gd name="connsiteY40-42692" fmla="*/ 3258473 h 6858000"/>
              <a:gd name="connsiteX41-42693" fmla="*/ 5589758 w 6115796"/>
              <a:gd name="connsiteY41-42694" fmla="*/ 3453699 h 6858000"/>
              <a:gd name="connsiteX42-42695" fmla="*/ 5596144 w 6115796"/>
              <a:gd name="connsiteY42-42696" fmla="*/ 3534624 h 6858000"/>
              <a:gd name="connsiteX43-42697" fmla="*/ 5597750 w 6115796"/>
              <a:gd name="connsiteY43-42698" fmla="*/ 3534129 h 6858000"/>
              <a:gd name="connsiteX44-42699" fmla="*/ 5618377 w 6115796"/>
              <a:gd name="connsiteY44-42700" fmla="*/ 3588431 h 6858000"/>
              <a:gd name="connsiteX45-42701" fmla="*/ 5655472 w 6115796"/>
              <a:gd name="connsiteY45-42702" fmla="*/ 3678877 h 6858000"/>
              <a:gd name="connsiteX46-42703" fmla="*/ 5683015 w 6115796"/>
              <a:gd name="connsiteY46-42704" fmla="*/ 3762025 h 6858000"/>
              <a:gd name="connsiteX47-42705" fmla="*/ 5696643 w 6115796"/>
              <a:gd name="connsiteY47-42706" fmla="*/ 3773888 h 6858000"/>
              <a:gd name="connsiteX48-42707" fmla="*/ 5768491 w 6115796"/>
              <a:gd name="connsiteY48-42708" fmla="*/ 3914399 h 6858000"/>
              <a:gd name="connsiteX49-42709" fmla="*/ 5793123 w 6115796"/>
              <a:gd name="connsiteY49-42710" fmla="*/ 3969952 h 6858000"/>
              <a:gd name="connsiteX50-42711" fmla="*/ 5808321 w 6115796"/>
              <a:gd name="connsiteY50-42712" fmla="*/ 3988153 h 6858000"/>
              <a:gd name="connsiteX51-42713" fmla="*/ 5825621 w 6115796"/>
              <a:gd name="connsiteY51-42714" fmla="*/ 4015525 h 6858000"/>
              <a:gd name="connsiteX52-42715" fmla="*/ 5860672 w 6115796"/>
              <a:gd name="connsiteY52-42716" fmla="*/ 4061579 h 6858000"/>
              <a:gd name="connsiteX53-42717" fmla="*/ 5894095 w 6115796"/>
              <a:gd name="connsiteY53-42718" fmla="*/ 4128857 h 6858000"/>
              <a:gd name="connsiteX54-42719" fmla="*/ 5903513 w 6115796"/>
              <a:gd name="connsiteY54-42720" fmla="*/ 4187661 h 6858000"/>
              <a:gd name="connsiteX55-42721" fmla="*/ 5946705 w 6115796"/>
              <a:gd name="connsiteY55-42722" fmla="*/ 4428051 h 6858000"/>
              <a:gd name="connsiteX56-42723" fmla="*/ 5949261 w 6115796"/>
              <a:gd name="connsiteY56-42724" fmla="*/ 4449185 h 6858000"/>
              <a:gd name="connsiteX57-42725" fmla="*/ 5968960 w 6115796"/>
              <a:gd name="connsiteY57-42726" fmla="*/ 4482655 h 6858000"/>
              <a:gd name="connsiteX58-42727" fmla="*/ 5998138 w 6115796"/>
              <a:gd name="connsiteY58-42728" fmla="*/ 4697518 h 6858000"/>
              <a:gd name="connsiteX59-42729" fmla="*/ 6007819 w 6115796"/>
              <a:gd name="connsiteY59-42730" fmla="*/ 4858148 h 6858000"/>
              <a:gd name="connsiteX60-42731" fmla="*/ 6007749 w 6115796"/>
              <a:gd name="connsiteY60-42732" fmla="*/ 4964715 h 6858000"/>
              <a:gd name="connsiteX61-42733" fmla="*/ 6005269 w 6115796"/>
              <a:gd name="connsiteY61-42734" fmla="*/ 5150567 h 6858000"/>
              <a:gd name="connsiteX62-42735" fmla="*/ 6001127 w 6115796"/>
              <a:gd name="connsiteY62-42736" fmla="*/ 5164609 h 6858000"/>
              <a:gd name="connsiteX63-42737" fmla="*/ 5998514 w 6115796"/>
              <a:gd name="connsiteY63-42738" fmla="*/ 5189673 h 6858000"/>
              <a:gd name="connsiteX64-42739" fmla="*/ 6018409 w 6115796"/>
              <a:gd name="connsiteY64-42740" fmla="*/ 5227157 h 6858000"/>
              <a:gd name="connsiteX65-42741" fmla="*/ 6036748 w 6115796"/>
              <a:gd name="connsiteY65-42742" fmla="*/ 5322752 h 6858000"/>
              <a:gd name="connsiteX66-42743" fmla="*/ 6037677 w 6115796"/>
              <a:gd name="connsiteY66-42744" fmla="*/ 5354807 h 6858000"/>
              <a:gd name="connsiteX67-42745" fmla="*/ 6053435 w 6115796"/>
              <a:gd name="connsiteY67-42746" fmla="*/ 5387547 h 6858000"/>
              <a:gd name="connsiteX68-42747" fmla="*/ 6068640 w 6115796"/>
              <a:gd name="connsiteY68-42748" fmla="*/ 5474503 h 6858000"/>
              <a:gd name="connsiteX69-42749" fmla="*/ 6080922 w 6115796"/>
              <a:gd name="connsiteY69-42750" fmla="*/ 5561070 h 6858000"/>
              <a:gd name="connsiteX70-42751" fmla="*/ 6096949 w 6115796"/>
              <a:gd name="connsiteY70-42752" fmla="*/ 5648179 h 6858000"/>
              <a:gd name="connsiteX71-42753" fmla="*/ 6115796 w 6115796"/>
              <a:gd name="connsiteY71-42754" fmla="*/ 5862844 h 6858000"/>
              <a:gd name="connsiteX72-42755" fmla="*/ 6102493 w 6115796"/>
              <a:gd name="connsiteY72-42756" fmla="*/ 5928602 h 6858000"/>
              <a:gd name="connsiteX73-42757" fmla="*/ 6056863 w 6115796"/>
              <a:gd name="connsiteY73-42758" fmla="*/ 6000643 h 6858000"/>
              <a:gd name="connsiteX74-42759" fmla="*/ 6045436 w 6115796"/>
              <a:gd name="connsiteY74-42760" fmla="*/ 6124480 h 6858000"/>
              <a:gd name="connsiteX75-42761" fmla="*/ 6030489 w 6115796"/>
              <a:gd name="connsiteY75-42762" fmla="*/ 6317666 h 6858000"/>
              <a:gd name="connsiteX76-42763" fmla="*/ 6007492 w 6115796"/>
              <a:gd name="connsiteY76-42764" fmla="*/ 6440818 h 6858000"/>
              <a:gd name="connsiteX77-42765" fmla="*/ 6009467 w 6115796"/>
              <a:gd name="connsiteY77-42766" fmla="*/ 6487076 h 6858000"/>
              <a:gd name="connsiteX78-42767" fmla="*/ 5995064 w 6115796"/>
              <a:gd name="connsiteY78-42768" fmla="*/ 6540791 h 6858000"/>
              <a:gd name="connsiteX79-42769" fmla="*/ 6004510 w 6115796"/>
              <a:gd name="connsiteY79-42770" fmla="*/ 6599256 h 6858000"/>
              <a:gd name="connsiteX80-42771" fmla="*/ 5986207 w 6115796"/>
              <a:gd name="connsiteY80-42772" fmla="*/ 6695855 h 6858000"/>
              <a:gd name="connsiteX81-42773" fmla="*/ 5979428 w 6115796"/>
              <a:gd name="connsiteY81-42774" fmla="*/ 6754678 h 6858000"/>
              <a:gd name="connsiteX82-42775" fmla="*/ 5983398 w 6115796"/>
              <a:gd name="connsiteY82-42776" fmla="*/ 6778641 h 6858000"/>
              <a:gd name="connsiteX83-42777" fmla="*/ 5984543 w 6115796"/>
              <a:gd name="connsiteY83-42778" fmla="*/ 6811016 h 6858000"/>
              <a:gd name="connsiteX84-42779" fmla="*/ 5979671 w 6115796"/>
              <a:gd name="connsiteY84-42780" fmla="*/ 6858000 h 6858000"/>
              <a:gd name="connsiteX85-42781" fmla="*/ 0 w 6115796"/>
              <a:gd name="connsiteY85-42782" fmla="*/ 6858000 h 6858000"/>
              <a:gd name="connsiteX86-42783" fmla="*/ 0 w 6115796"/>
              <a:gd name="connsiteY86-42784" fmla="*/ 0 h 6858000"/>
              <a:gd name="connsiteX0-42785" fmla="*/ 0 w 6115796"/>
              <a:gd name="connsiteY0-42786" fmla="*/ 0 h 6858000"/>
              <a:gd name="connsiteX1-42787" fmla="*/ 4965888 w 6115796"/>
              <a:gd name="connsiteY1-42788" fmla="*/ 0 h 6858000"/>
              <a:gd name="connsiteX2-42789" fmla="*/ 4967767 w 6115796"/>
              <a:gd name="connsiteY2-42790" fmla="*/ 7930 h 6858000"/>
              <a:gd name="connsiteX3-42791" fmla="*/ 4979444 w 6115796"/>
              <a:gd name="connsiteY3-42792" fmla="*/ 43921 h 6858000"/>
              <a:gd name="connsiteX4-42793" fmla="*/ 5021173 w 6115796"/>
              <a:gd name="connsiteY4-42794" fmla="*/ 123738 h 6858000"/>
              <a:gd name="connsiteX5-42795" fmla="*/ 5075458 w 6115796"/>
              <a:gd name="connsiteY5-42796" fmla="*/ 264355 h 6858000"/>
              <a:gd name="connsiteX6-42797" fmla="*/ 5081175 w 6115796"/>
              <a:gd name="connsiteY6-42798" fmla="*/ 277448 h 6858000"/>
              <a:gd name="connsiteX7-42799" fmla="*/ 5097011 w 6115796"/>
              <a:gd name="connsiteY7-42800" fmla="*/ 355616 h 6858000"/>
              <a:gd name="connsiteX8-42801" fmla="*/ 5153000 w 6115796"/>
              <a:gd name="connsiteY8-42802" fmla="*/ 507134 h 6858000"/>
              <a:gd name="connsiteX9-42803" fmla="*/ 5171282 w 6115796"/>
              <a:gd name="connsiteY9-42804" fmla="*/ 602071 h 6858000"/>
              <a:gd name="connsiteX10-42805" fmla="*/ 5176196 w 6115796"/>
              <a:gd name="connsiteY10-42806" fmla="*/ 636822 h 6858000"/>
              <a:gd name="connsiteX11-42807" fmla="*/ 5189051 w 6115796"/>
              <a:gd name="connsiteY11-42808" fmla="*/ 782518 h 6858000"/>
              <a:gd name="connsiteX12-42809" fmla="*/ 5218707 w 6115796"/>
              <a:gd name="connsiteY12-42810" fmla="*/ 886387 h 6858000"/>
              <a:gd name="connsiteX13-42811" fmla="*/ 5221281 w 6115796"/>
              <a:gd name="connsiteY13-42812" fmla="*/ 920873 h 6858000"/>
              <a:gd name="connsiteX14-42813" fmla="*/ 5201018 w 6115796"/>
              <a:gd name="connsiteY14-42814" fmla="*/ 1095027 h 6858000"/>
              <a:gd name="connsiteX15-42815" fmla="*/ 5189234 w 6115796"/>
              <a:gd name="connsiteY15-42816" fmla="*/ 1217308 h 6858000"/>
              <a:gd name="connsiteX16-42817" fmla="*/ 5202769 w 6115796"/>
              <a:gd name="connsiteY16-42818" fmla="*/ 1269450 h 6858000"/>
              <a:gd name="connsiteX17-42819" fmla="*/ 5225968 w 6115796"/>
              <a:gd name="connsiteY17-42820" fmla="*/ 1357994 h 6858000"/>
              <a:gd name="connsiteX18-42821" fmla="*/ 5231437 w 6115796"/>
              <a:gd name="connsiteY18-42822" fmla="*/ 1373779 h 6858000"/>
              <a:gd name="connsiteX19-42823" fmla="*/ 5237226 w 6115796"/>
              <a:gd name="connsiteY19-42824" fmla="*/ 1441327 h 6858000"/>
              <a:gd name="connsiteX20-42825" fmla="*/ 5255653 w 6115796"/>
              <a:gd name="connsiteY20-42826" fmla="*/ 1524712 h 6858000"/>
              <a:gd name="connsiteX21-42827" fmla="*/ 5263491 w 6115796"/>
              <a:gd name="connsiteY21-42828" fmla="*/ 1642938 h 6858000"/>
              <a:gd name="connsiteX22-42829" fmla="*/ 5256552 w 6115796"/>
              <a:gd name="connsiteY22-42830" fmla="*/ 1672509 h 6858000"/>
              <a:gd name="connsiteX23-42831" fmla="*/ 5266931 w 6115796"/>
              <a:gd name="connsiteY23-42832" fmla="*/ 1866147 h 6858000"/>
              <a:gd name="connsiteX24-42833" fmla="*/ 5255696 w 6115796"/>
              <a:gd name="connsiteY24-42834" fmla="*/ 1953770 h 6858000"/>
              <a:gd name="connsiteX25-42835" fmla="*/ 5252592 w 6115796"/>
              <a:gd name="connsiteY25-42836" fmla="*/ 2092210 h 6858000"/>
              <a:gd name="connsiteX26-42837" fmla="*/ 5250104 w 6115796"/>
              <a:gd name="connsiteY26-42838" fmla="*/ 2249166 h 6858000"/>
              <a:gd name="connsiteX27-42839" fmla="*/ 5251214 w 6115796"/>
              <a:gd name="connsiteY27-42840" fmla="*/ 2250944 h 6858000"/>
              <a:gd name="connsiteX28-42841" fmla="*/ 5250644 w 6115796"/>
              <a:gd name="connsiteY28-42842" fmla="*/ 2266619 h 6858000"/>
              <a:gd name="connsiteX29-42843" fmla="*/ 5293877 w 6115796"/>
              <a:gd name="connsiteY29-42844" fmla="*/ 2368649 h 6858000"/>
              <a:gd name="connsiteX30-42845" fmla="*/ 5311338 w 6115796"/>
              <a:gd name="connsiteY30-42846" fmla="*/ 2404034 h 6858000"/>
              <a:gd name="connsiteX31-42847" fmla="*/ 5338366 w 6115796"/>
              <a:gd name="connsiteY31-42848" fmla="*/ 2465052 h 6858000"/>
              <a:gd name="connsiteX32-42849" fmla="*/ 5371263 w 6115796"/>
              <a:gd name="connsiteY32-42850" fmla="*/ 2586413 h 6858000"/>
              <a:gd name="connsiteX33-42851" fmla="*/ 5407503 w 6115796"/>
              <a:gd name="connsiteY33-42852" fmla="*/ 2786290 h 6858000"/>
              <a:gd name="connsiteX34-42853" fmla="*/ 5407356 w 6115796"/>
              <a:gd name="connsiteY34-42854" fmla="*/ 2787545 h 6858000"/>
              <a:gd name="connsiteX35-42855" fmla="*/ 5457023 w 6115796"/>
              <a:gd name="connsiteY35-42856" fmla="*/ 2858292 h 6858000"/>
              <a:gd name="connsiteX36-42857" fmla="*/ 5479298 w 6115796"/>
              <a:gd name="connsiteY36-42858" fmla="*/ 2947791 h 6858000"/>
              <a:gd name="connsiteX37-42859" fmla="*/ 5481770 w 6115796"/>
              <a:gd name="connsiteY37-42860" fmla="*/ 2951352 h 6858000"/>
              <a:gd name="connsiteX38-42861" fmla="*/ 5482415 w 6115796"/>
              <a:gd name="connsiteY38-42862" fmla="*/ 3004079 h 6858000"/>
              <a:gd name="connsiteX39-42863" fmla="*/ 5503944 w 6115796"/>
              <a:gd name="connsiteY39-42864" fmla="*/ 3123335 h 6858000"/>
              <a:gd name="connsiteX40-42865" fmla="*/ 5516007 w 6115796"/>
              <a:gd name="connsiteY40-42866" fmla="*/ 3258473 h 6858000"/>
              <a:gd name="connsiteX41-42867" fmla="*/ 5589758 w 6115796"/>
              <a:gd name="connsiteY41-42868" fmla="*/ 3453699 h 6858000"/>
              <a:gd name="connsiteX42-42869" fmla="*/ 5596144 w 6115796"/>
              <a:gd name="connsiteY42-42870" fmla="*/ 3534624 h 6858000"/>
              <a:gd name="connsiteX43-42871" fmla="*/ 5597750 w 6115796"/>
              <a:gd name="connsiteY43-42872" fmla="*/ 3534129 h 6858000"/>
              <a:gd name="connsiteX44-42873" fmla="*/ 5618377 w 6115796"/>
              <a:gd name="connsiteY44-42874" fmla="*/ 3588431 h 6858000"/>
              <a:gd name="connsiteX45-42875" fmla="*/ 5655472 w 6115796"/>
              <a:gd name="connsiteY45-42876" fmla="*/ 3678877 h 6858000"/>
              <a:gd name="connsiteX46-42877" fmla="*/ 5683015 w 6115796"/>
              <a:gd name="connsiteY46-42878" fmla="*/ 3762025 h 6858000"/>
              <a:gd name="connsiteX47-42879" fmla="*/ 5696643 w 6115796"/>
              <a:gd name="connsiteY47-42880" fmla="*/ 3773888 h 6858000"/>
              <a:gd name="connsiteX48-42881" fmla="*/ 5768491 w 6115796"/>
              <a:gd name="connsiteY48-42882" fmla="*/ 3914399 h 6858000"/>
              <a:gd name="connsiteX49-42883" fmla="*/ 5793123 w 6115796"/>
              <a:gd name="connsiteY49-42884" fmla="*/ 3969952 h 6858000"/>
              <a:gd name="connsiteX50-42885" fmla="*/ 5808321 w 6115796"/>
              <a:gd name="connsiteY50-42886" fmla="*/ 3988153 h 6858000"/>
              <a:gd name="connsiteX51-42887" fmla="*/ 5825621 w 6115796"/>
              <a:gd name="connsiteY51-42888" fmla="*/ 4015525 h 6858000"/>
              <a:gd name="connsiteX52-42889" fmla="*/ 5860672 w 6115796"/>
              <a:gd name="connsiteY52-42890" fmla="*/ 4061579 h 6858000"/>
              <a:gd name="connsiteX53-42891" fmla="*/ 5894095 w 6115796"/>
              <a:gd name="connsiteY53-42892" fmla="*/ 4128857 h 6858000"/>
              <a:gd name="connsiteX54-42893" fmla="*/ 5903513 w 6115796"/>
              <a:gd name="connsiteY54-42894" fmla="*/ 4187661 h 6858000"/>
              <a:gd name="connsiteX55-42895" fmla="*/ 5946705 w 6115796"/>
              <a:gd name="connsiteY55-42896" fmla="*/ 4428051 h 6858000"/>
              <a:gd name="connsiteX56-42897" fmla="*/ 5949261 w 6115796"/>
              <a:gd name="connsiteY56-42898" fmla="*/ 4449185 h 6858000"/>
              <a:gd name="connsiteX57-42899" fmla="*/ 5968960 w 6115796"/>
              <a:gd name="connsiteY57-42900" fmla="*/ 4482655 h 6858000"/>
              <a:gd name="connsiteX58-42901" fmla="*/ 5998138 w 6115796"/>
              <a:gd name="connsiteY58-42902" fmla="*/ 4697518 h 6858000"/>
              <a:gd name="connsiteX59-42903" fmla="*/ 6007819 w 6115796"/>
              <a:gd name="connsiteY59-42904" fmla="*/ 4858148 h 6858000"/>
              <a:gd name="connsiteX60-42905" fmla="*/ 6007749 w 6115796"/>
              <a:gd name="connsiteY60-42906" fmla="*/ 4964715 h 6858000"/>
              <a:gd name="connsiteX61-42907" fmla="*/ 6005269 w 6115796"/>
              <a:gd name="connsiteY61-42908" fmla="*/ 5150567 h 6858000"/>
              <a:gd name="connsiteX62-42909" fmla="*/ 6001127 w 6115796"/>
              <a:gd name="connsiteY62-42910" fmla="*/ 5164609 h 6858000"/>
              <a:gd name="connsiteX63-42911" fmla="*/ 5998514 w 6115796"/>
              <a:gd name="connsiteY63-42912" fmla="*/ 5189673 h 6858000"/>
              <a:gd name="connsiteX64-42913" fmla="*/ 6018409 w 6115796"/>
              <a:gd name="connsiteY64-42914" fmla="*/ 5227157 h 6858000"/>
              <a:gd name="connsiteX65-42915" fmla="*/ 6036748 w 6115796"/>
              <a:gd name="connsiteY65-42916" fmla="*/ 5322752 h 6858000"/>
              <a:gd name="connsiteX66-42917" fmla="*/ 6037677 w 6115796"/>
              <a:gd name="connsiteY66-42918" fmla="*/ 5354807 h 6858000"/>
              <a:gd name="connsiteX67-42919" fmla="*/ 6053435 w 6115796"/>
              <a:gd name="connsiteY67-42920" fmla="*/ 5387547 h 6858000"/>
              <a:gd name="connsiteX68-42921" fmla="*/ 6068640 w 6115796"/>
              <a:gd name="connsiteY68-42922" fmla="*/ 5474503 h 6858000"/>
              <a:gd name="connsiteX69-42923" fmla="*/ 6080922 w 6115796"/>
              <a:gd name="connsiteY69-42924" fmla="*/ 5561070 h 6858000"/>
              <a:gd name="connsiteX70-42925" fmla="*/ 6096949 w 6115796"/>
              <a:gd name="connsiteY70-42926" fmla="*/ 5648179 h 6858000"/>
              <a:gd name="connsiteX71-42927" fmla="*/ 6115796 w 6115796"/>
              <a:gd name="connsiteY71-42928" fmla="*/ 5862844 h 6858000"/>
              <a:gd name="connsiteX72-42929" fmla="*/ 6056863 w 6115796"/>
              <a:gd name="connsiteY72-42930" fmla="*/ 6000643 h 6858000"/>
              <a:gd name="connsiteX73-42931" fmla="*/ 6045436 w 6115796"/>
              <a:gd name="connsiteY73-42932" fmla="*/ 6124480 h 6858000"/>
              <a:gd name="connsiteX74-42933" fmla="*/ 6030489 w 6115796"/>
              <a:gd name="connsiteY74-42934" fmla="*/ 6317666 h 6858000"/>
              <a:gd name="connsiteX75-42935" fmla="*/ 6007492 w 6115796"/>
              <a:gd name="connsiteY75-42936" fmla="*/ 6440818 h 6858000"/>
              <a:gd name="connsiteX76-42937" fmla="*/ 6009467 w 6115796"/>
              <a:gd name="connsiteY76-42938" fmla="*/ 6487076 h 6858000"/>
              <a:gd name="connsiteX77-42939" fmla="*/ 5995064 w 6115796"/>
              <a:gd name="connsiteY77-42940" fmla="*/ 6540791 h 6858000"/>
              <a:gd name="connsiteX78-42941" fmla="*/ 6004510 w 6115796"/>
              <a:gd name="connsiteY78-42942" fmla="*/ 6599256 h 6858000"/>
              <a:gd name="connsiteX79-42943" fmla="*/ 5986207 w 6115796"/>
              <a:gd name="connsiteY79-42944" fmla="*/ 6695855 h 6858000"/>
              <a:gd name="connsiteX80-42945" fmla="*/ 5979428 w 6115796"/>
              <a:gd name="connsiteY80-42946" fmla="*/ 6754678 h 6858000"/>
              <a:gd name="connsiteX81-42947" fmla="*/ 5983398 w 6115796"/>
              <a:gd name="connsiteY81-42948" fmla="*/ 6778641 h 6858000"/>
              <a:gd name="connsiteX82-42949" fmla="*/ 5984543 w 6115796"/>
              <a:gd name="connsiteY82-42950" fmla="*/ 6811016 h 6858000"/>
              <a:gd name="connsiteX83-42951" fmla="*/ 5979671 w 6115796"/>
              <a:gd name="connsiteY83-42952" fmla="*/ 6858000 h 6858000"/>
              <a:gd name="connsiteX84-42953" fmla="*/ 0 w 6115796"/>
              <a:gd name="connsiteY84-42954" fmla="*/ 6858000 h 6858000"/>
              <a:gd name="connsiteX85-42955" fmla="*/ 0 w 6115796"/>
              <a:gd name="connsiteY85-42956" fmla="*/ 0 h 6858000"/>
              <a:gd name="connsiteX0-42957" fmla="*/ 0 w 6115796"/>
              <a:gd name="connsiteY0-42958" fmla="*/ 0 h 6858000"/>
              <a:gd name="connsiteX1-42959" fmla="*/ 4965888 w 6115796"/>
              <a:gd name="connsiteY1-42960" fmla="*/ 0 h 6858000"/>
              <a:gd name="connsiteX2-42961" fmla="*/ 4967767 w 6115796"/>
              <a:gd name="connsiteY2-42962" fmla="*/ 7930 h 6858000"/>
              <a:gd name="connsiteX3-42963" fmla="*/ 4979444 w 6115796"/>
              <a:gd name="connsiteY3-42964" fmla="*/ 43921 h 6858000"/>
              <a:gd name="connsiteX4-42965" fmla="*/ 5021173 w 6115796"/>
              <a:gd name="connsiteY4-42966" fmla="*/ 123738 h 6858000"/>
              <a:gd name="connsiteX5-42967" fmla="*/ 5075458 w 6115796"/>
              <a:gd name="connsiteY5-42968" fmla="*/ 264355 h 6858000"/>
              <a:gd name="connsiteX6-42969" fmla="*/ 5081175 w 6115796"/>
              <a:gd name="connsiteY6-42970" fmla="*/ 277448 h 6858000"/>
              <a:gd name="connsiteX7-42971" fmla="*/ 5097011 w 6115796"/>
              <a:gd name="connsiteY7-42972" fmla="*/ 355616 h 6858000"/>
              <a:gd name="connsiteX8-42973" fmla="*/ 5153000 w 6115796"/>
              <a:gd name="connsiteY8-42974" fmla="*/ 507134 h 6858000"/>
              <a:gd name="connsiteX9-42975" fmla="*/ 5171282 w 6115796"/>
              <a:gd name="connsiteY9-42976" fmla="*/ 602071 h 6858000"/>
              <a:gd name="connsiteX10-42977" fmla="*/ 5176196 w 6115796"/>
              <a:gd name="connsiteY10-42978" fmla="*/ 636822 h 6858000"/>
              <a:gd name="connsiteX11-42979" fmla="*/ 5189051 w 6115796"/>
              <a:gd name="connsiteY11-42980" fmla="*/ 782518 h 6858000"/>
              <a:gd name="connsiteX12-42981" fmla="*/ 5218707 w 6115796"/>
              <a:gd name="connsiteY12-42982" fmla="*/ 886387 h 6858000"/>
              <a:gd name="connsiteX13-42983" fmla="*/ 5221281 w 6115796"/>
              <a:gd name="connsiteY13-42984" fmla="*/ 920873 h 6858000"/>
              <a:gd name="connsiteX14-42985" fmla="*/ 5201018 w 6115796"/>
              <a:gd name="connsiteY14-42986" fmla="*/ 1095027 h 6858000"/>
              <a:gd name="connsiteX15-42987" fmla="*/ 5189234 w 6115796"/>
              <a:gd name="connsiteY15-42988" fmla="*/ 1217308 h 6858000"/>
              <a:gd name="connsiteX16-42989" fmla="*/ 5202769 w 6115796"/>
              <a:gd name="connsiteY16-42990" fmla="*/ 1269450 h 6858000"/>
              <a:gd name="connsiteX17-42991" fmla="*/ 5225968 w 6115796"/>
              <a:gd name="connsiteY17-42992" fmla="*/ 1357994 h 6858000"/>
              <a:gd name="connsiteX18-42993" fmla="*/ 5231437 w 6115796"/>
              <a:gd name="connsiteY18-42994" fmla="*/ 1373779 h 6858000"/>
              <a:gd name="connsiteX19-42995" fmla="*/ 5237226 w 6115796"/>
              <a:gd name="connsiteY19-42996" fmla="*/ 1441327 h 6858000"/>
              <a:gd name="connsiteX20-42997" fmla="*/ 5255653 w 6115796"/>
              <a:gd name="connsiteY20-42998" fmla="*/ 1524712 h 6858000"/>
              <a:gd name="connsiteX21-42999" fmla="*/ 5263491 w 6115796"/>
              <a:gd name="connsiteY21-43000" fmla="*/ 1642938 h 6858000"/>
              <a:gd name="connsiteX22-43001" fmla="*/ 5256552 w 6115796"/>
              <a:gd name="connsiteY22-43002" fmla="*/ 1672509 h 6858000"/>
              <a:gd name="connsiteX23-43003" fmla="*/ 5266931 w 6115796"/>
              <a:gd name="connsiteY23-43004" fmla="*/ 1866147 h 6858000"/>
              <a:gd name="connsiteX24-43005" fmla="*/ 5255696 w 6115796"/>
              <a:gd name="connsiteY24-43006" fmla="*/ 1953770 h 6858000"/>
              <a:gd name="connsiteX25-43007" fmla="*/ 5252592 w 6115796"/>
              <a:gd name="connsiteY25-43008" fmla="*/ 2092210 h 6858000"/>
              <a:gd name="connsiteX26-43009" fmla="*/ 5250104 w 6115796"/>
              <a:gd name="connsiteY26-43010" fmla="*/ 2249166 h 6858000"/>
              <a:gd name="connsiteX27-43011" fmla="*/ 5251214 w 6115796"/>
              <a:gd name="connsiteY27-43012" fmla="*/ 2250944 h 6858000"/>
              <a:gd name="connsiteX28-43013" fmla="*/ 5250644 w 6115796"/>
              <a:gd name="connsiteY28-43014" fmla="*/ 2266619 h 6858000"/>
              <a:gd name="connsiteX29-43015" fmla="*/ 5293877 w 6115796"/>
              <a:gd name="connsiteY29-43016" fmla="*/ 2368649 h 6858000"/>
              <a:gd name="connsiteX30-43017" fmla="*/ 5311338 w 6115796"/>
              <a:gd name="connsiteY30-43018" fmla="*/ 2404034 h 6858000"/>
              <a:gd name="connsiteX31-43019" fmla="*/ 5338366 w 6115796"/>
              <a:gd name="connsiteY31-43020" fmla="*/ 2465052 h 6858000"/>
              <a:gd name="connsiteX32-43021" fmla="*/ 5371263 w 6115796"/>
              <a:gd name="connsiteY32-43022" fmla="*/ 2586413 h 6858000"/>
              <a:gd name="connsiteX33-43023" fmla="*/ 5407503 w 6115796"/>
              <a:gd name="connsiteY33-43024" fmla="*/ 2786290 h 6858000"/>
              <a:gd name="connsiteX34-43025" fmla="*/ 5407356 w 6115796"/>
              <a:gd name="connsiteY34-43026" fmla="*/ 2787545 h 6858000"/>
              <a:gd name="connsiteX35-43027" fmla="*/ 5457023 w 6115796"/>
              <a:gd name="connsiteY35-43028" fmla="*/ 2858292 h 6858000"/>
              <a:gd name="connsiteX36-43029" fmla="*/ 5479298 w 6115796"/>
              <a:gd name="connsiteY36-43030" fmla="*/ 2947791 h 6858000"/>
              <a:gd name="connsiteX37-43031" fmla="*/ 5481770 w 6115796"/>
              <a:gd name="connsiteY37-43032" fmla="*/ 2951352 h 6858000"/>
              <a:gd name="connsiteX38-43033" fmla="*/ 5482415 w 6115796"/>
              <a:gd name="connsiteY38-43034" fmla="*/ 3004079 h 6858000"/>
              <a:gd name="connsiteX39-43035" fmla="*/ 5503944 w 6115796"/>
              <a:gd name="connsiteY39-43036" fmla="*/ 3123335 h 6858000"/>
              <a:gd name="connsiteX40-43037" fmla="*/ 5516007 w 6115796"/>
              <a:gd name="connsiteY40-43038" fmla="*/ 3258473 h 6858000"/>
              <a:gd name="connsiteX41-43039" fmla="*/ 5589758 w 6115796"/>
              <a:gd name="connsiteY41-43040" fmla="*/ 3453699 h 6858000"/>
              <a:gd name="connsiteX42-43041" fmla="*/ 5596144 w 6115796"/>
              <a:gd name="connsiteY42-43042" fmla="*/ 3534624 h 6858000"/>
              <a:gd name="connsiteX43-43043" fmla="*/ 5597750 w 6115796"/>
              <a:gd name="connsiteY43-43044" fmla="*/ 3534129 h 6858000"/>
              <a:gd name="connsiteX44-43045" fmla="*/ 5618377 w 6115796"/>
              <a:gd name="connsiteY44-43046" fmla="*/ 3588431 h 6858000"/>
              <a:gd name="connsiteX45-43047" fmla="*/ 5655472 w 6115796"/>
              <a:gd name="connsiteY45-43048" fmla="*/ 3678877 h 6858000"/>
              <a:gd name="connsiteX46-43049" fmla="*/ 5683015 w 6115796"/>
              <a:gd name="connsiteY46-43050" fmla="*/ 3762025 h 6858000"/>
              <a:gd name="connsiteX47-43051" fmla="*/ 5696643 w 6115796"/>
              <a:gd name="connsiteY47-43052" fmla="*/ 3773888 h 6858000"/>
              <a:gd name="connsiteX48-43053" fmla="*/ 5768491 w 6115796"/>
              <a:gd name="connsiteY48-43054" fmla="*/ 3914399 h 6858000"/>
              <a:gd name="connsiteX49-43055" fmla="*/ 5793123 w 6115796"/>
              <a:gd name="connsiteY49-43056" fmla="*/ 3969952 h 6858000"/>
              <a:gd name="connsiteX50-43057" fmla="*/ 5808321 w 6115796"/>
              <a:gd name="connsiteY50-43058" fmla="*/ 3988153 h 6858000"/>
              <a:gd name="connsiteX51-43059" fmla="*/ 5825621 w 6115796"/>
              <a:gd name="connsiteY51-43060" fmla="*/ 4015525 h 6858000"/>
              <a:gd name="connsiteX52-43061" fmla="*/ 5860672 w 6115796"/>
              <a:gd name="connsiteY52-43062" fmla="*/ 4061579 h 6858000"/>
              <a:gd name="connsiteX53-43063" fmla="*/ 5894095 w 6115796"/>
              <a:gd name="connsiteY53-43064" fmla="*/ 4128857 h 6858000"/>
              <a:gd name="connsiteX54-43065" fmla="*/ 5903513 w 6115796"/>
              <a:gd name="connsiteY54-43066" fmla="*/ 4187661 h 6858000"/>
              <a:gd name="connsiteX55-43067" fmla="*/ 5946705 w 6115796"/>
              <a:gd name="connsiteY55-43068" fmla="*/ 4428051 h 6858000"/>
              <a:gd name="connsiteX56-43069" fmla="*/ 5949261 w 6115796"/>
              <a:gd name="connsiteY56-43070" fmla="*/ 4449185 h 6858000"/>
              <a:gd name="connsiteX57-43071" fmla="*/ 5968960 w 6115796"/>
              <a:gd name="connsiteY57-43072" fmla="*/ 4482655 h 6858000"/>
              <a:gd name="connsiteX58-43073" fmla="*/ 5998138 w 6115796"/>
              <a:gd name="connsiteY58-43074" fmla="*/ 4697518 h 6858000"/>
              <a:gd name="connsiteX59-43075" fmla="*/ 6007819 w 6115796"/>
              <a:gd name="connsiteY59-43076" fmla="*/ 4858148 h 6858000"/>
              <a:gd name="connsiteX60-43077" fmla="*/ 6007749 w 6115796"/>
              <a:gd name="connsiteY60-43078" fmla="*/ 4964715 h 6858000"/>
              <a:gd name="connsiteX61-43079" fmla="*/ 6005269 w 6115796"/>
              <a:gd name="connsiteY61-43080" fmla="*/ 5150567 h 6858000"/>
              <a:gd name="connsiteX62-43081" fmla="*/ 6001127 w 6115796"/>
              <a:gd name="connsiteY62-43082" fmla="*/ 5164609 h 6858000"/>
              <a:gd name="connsiteX63-43083" fmla="*/ 5998514 w 6115796"/>
              <a:gd name="connsiteY63-43084" fmla="*/ 5189673 h 6858000"/>
              <a:gd name="connsiteX64-43085" fmla="*/ 6018409 w 6115796"/>
              <a:gd name="connsiteY64-43086" fmla="*/ 5227157 h 6858000"/>
              <a:gd name="connsiteX65-43087" fmla="*/ 6036748 w 6115796"/>
              <a:gd name="connsiteY65-43088" fmla="*/ 5322752 h 6858000"/>
              <a:gd name="connsiteX66-43089" fmla="*/ 6037677 w 6115796"/>
              <a:gd name="connsiteY66-43090" fmla="*/ 5354807 h 6858000"/>
              <a:gd name="connsiteX67-43091" fmla="*/ 6053435 w 6115796"/>
              <a:gd name="connsiteY67-43092" fmla="*/ 5387547 h 6858000"/>
              <a:gd name="connsiteX68-43093" fmla="*/ 6068640 w 6115796"/>
              <a:gd name="connsiteY68-43094" fmla="*/ 5474503 h 6858000"/>
              <a:gd name="connsiteX69-43095" fmla="*/ 6080922 w 6115796"/>
              <a:gd name="connsiteY69-43096" fmla="*/ 5561070 h 6858000"/>
              <a:gd name="connsiteX70-43097" fmla="*/ 6096949 w 6115796"/>
              <a:gd name="connsiteY70-43098" fmla="*/ 5648179 h 6858000"/>
              <a:gd name="connsiteX71-43099" fmla="*/ 6115796 w 6115796"/>
              <a:gd name="connsiteY71-43100" fmla="*/ 5862844 h 6858000"/>
              <a:gd name="connsiteX72-43101" fmla="*/ 6056863 w 6115796"/>
              <a:gd name="connsiteY72-43102" fmla="*/ 6000643 h 6858000"/>
              <a:gd name="connsiteX73-43103" fmla="*/ 6045436 w 6115796"/>
              <a:gd name="connsiteY73-43104" fmla="*/ 6124480 h 6858000"/>
              <a:gd name="connsiteX74-43105" fmla="*/ 6030489 w 6115796"/>
              <a:gd name="connsiteY74-43106" fmla="*/ 6317666 h 6858000"/>
              <a:gd name="connsiteX75-43107" fmla="*/ 6007492 w 6115796"/>
              <a:gd name="connsiteY75-43108" fmla="*/ 6440818 h 6858000"/>
              <a:gd name="connsiteX76-43109" fmla="*/ 6009467 w 6115796"/>
              <a:gd name="connsiteY76-43110" fmla="*/ 6487076 h 6858000"/>
              <a:gd name="connsiteX77-43111" fmla="*/ 5995064 w 6115796"/>
              <a:gd name="connsiteY77-43112" fmla="*/ 6540791 h 6858000"/>
              <a:gd name="connsiteX78-43113" fmla="*/ 6004510 w 6115796"/>
              <a:gd name="connsiteY78-43114" fmla="*/ 6599256 h 6858000"/>
              <a:gd name="connsiteX79-43115" fmla="*/ 5986207 w 6115796"/>
              <a:gd name="connsiteY79-43116" fmla="*/ 6695855 h 6858000"/>
              <a:gd name="connsiteX80-43117" fmla="*/ 5979428 w 6115796"/>
              <a:gd name="connsiteY80-43118" fmla="*/ 6754678 h 6858000"/>
              <a:gd name="connsiteX81-43119" fmla="*/ 5983398 w 6115796"/>
              <a:gd name="connsiteY81-43120" fmla="*/ 6778641 h 6858000"/>
              <a:gd name="connsiteX82-43121" fmla="*/ 5984543 w 6115796"/>
              <a:gd name="connsiteY82-43122" fmla="*/ 6811016 h 6858000"/>
              <a:gd name="connsiteX83-43123" fmla="*/ 5979671 w 6115796"/>
              <a:gd name="connsiteY83-43124" fmla="*/ 6858000 h 6858000"/>
              <a:gd name="connsiteX84-43125" fmla="*/ 0 w 6115796"/>
              <a:gd name="connsiteY84-43126" fmla="*/ 6858000 h 6858000"/>
              <a:gd name="connsiteX85-43127" fmla="*/ 0 w 6115796"/>
              <a:gd name="connsiteY85-43128" fmla="*/ 0 h 6858000"/>
              <a:gd name="connsiteX0-43129" fmla="*/ 0 w 6115796"/>
              <a:gd name="connsiteY0-43130" fmla="*/ 0 h 6858000"/>
              <a:gd name="connsiteX1-43131" fmla="*/ 4965888 w 6115796"/>
              <a:gd name="connsiteY1-43132" fmla="*/ 0 h 6858000"/>
              <a:gd name="connsiteX2-43133" fmla="*/ 4967767 w 6115796"/>
              <a:gd name="connsiteY2-43134" fmla="*/ 7930 h 6858000"/>
              <a:gd name="connsiteX3-43135" fmla="*/ 4979444 w 6115796"/>
              <a:gd name="connsiteY3-43136" fmla="*/ 43921 h 6858000"/>
              <a:gd name="connsiteX4-43137" fmla="*/ 5021173 w 6115796"/>
              <a:gd name="connsiteY4-43138" fmla="*/ 123738 h 6858000"/>
              <a:gd name="connsiteX5-43139" fmla="*/ 5075458 w 6115796"/>
              <a:gd name="connsiteY5-43140" fmla="*/ 264355 h 6858000"/>
              <a:gd name="connsiteX6-43141" fmla="*/ 5081175 w 6115796"/>
              <a:gd name="connsiteY6-43142" fmla="*/ 277448 h 6858000"/>
              <a:gd name="connsiteX7-43143" fmla="*/ 5097011 w 6115796"/>
              <a:gd name="connsiteY7-43144" fmla="*/ 355616 h 6858000"/>
              <a:gd name="connsiteX8-43145" fmla="*/ 5153000 w 6115796"/>
              <a:gd name="connsiteY8-43146" fmla="*/ 507134 h 6858000"/>
              <a:gd name="connsiteX9-43147" fmla="*/ 5171282 w 6115796"/>
              <a:gd name="connsiteY9-43148" fmla="*/ 602071 h 6858000"/>
              <a:gd name="connsiteX10-43149" fmla="*/ 5176196 w 6115796"/>
              <a:gd name="connsiteY10-43150" fmla="*/ 636822 h 6858000"/>
              <a:gd name="connsiteX11-43151" fmla="*/ 5189051 w 6115796"/>
              <a:gd name="connsiteY11-43152" fmla="*/ 782518 h 6858000"/>
              <a:gd name="connsiteX12-43153" fmla="*/ 5218707 w 6115796"/>
              <a:gd name="connsiteY12-43154" fmla="*/ 886387 h 6858000"/>
              <a:gd name="connsiteX13-43155" fmla="*/ 5221281 w 6115796"/>
              <a:gd name="connsiteY13-43156" fmla="*/ 920873 h 6858000"/>
              <a:gd name="connsiteX14-43157" fmla="*/ 5201018 w 6115796"/>
              <a:gd name="connsiteY14-43158" fmla="*/ 1095027 h 6858000"/>
              <a:gd name="connsiteX15-43159" fmla="*/ 5189234 w 6115796"/>
              <a:gd name="connsiteY15-43160" fmla="*/ 1217308 h 6858000"/>
              <a:gd name="connsiteX16-43161" fmla="*/ 5202769 w 6115796"/>
              <a:gd name="connsiteY16-43162" fmla="*/ 1269450 h 6858000"/>
              <a:gd name="connsiteX17-43163" fmla="*/ 5225968 w 6115796"/>
              <a:gd name="connsiteY17-43164" fmla="*/ 1357994 h 6858000"/>
              <a:gd name="connsiteX18-43165" fmla="*/ 5231437 w 6115796"/>
              <a:gd name="connsiteY18-43166" fmla="*/ 1373779 h 6858000"/>
              <a:gd name="connsiteX19-43167" fmla="*/ 5237226 w 6115796"/>
              <a:gd name="connsiteY19-43168" fmla="*/ 1441327 h 6858000"/>
              <a:gd name="connsiteX20-43169" fmla="*/ 5255653 w 6115796"/>
              <a:gd name="connsiteY20-43170" fmla="*/ 1524712 h 6858000"/>
              <a:gd name="connsiteX21-43171" fmla="*/ 5263491 w 6115796"/>
              <a:gd name="connsiteY21-43172" fmla="*/ 1642938 h 6858000"/>
              <a:gd name="connsiteX22-43173" fmla="*/ 5256552 w 6115796"/>
              <a:gd name="connsiteY22-43174" fmla="*/ 1672509 h 6858000"/>
              <a:gd name="connsiteX23-43175" fmla="*/ 5266931 w 6115796"/>
              <a:gd name="connsiteY23-43176" fmla="*/ 1866147 h 6858000"/>
              <a:gd name="connsiteX24-43177" fmla="*/ 5255696 w 6115796"/>
              <a:gd name="connsiteY24-43178" fmla="*/ 1953770 h 6858000"/>
              <a:gd name="connsiteX25-43179" fmla="*/ 5252592 w 6115796"/>
              <a:gd name="connsiteY25-43180" fmla="*/ 2092210 h 6858000"/>
              <a:gd name="connsiteX26-43181" fmla="*/ 5250104 w 6115796"/>
              <a:gd name="connsiteY26-43182" fmla="*/ 2249166 h 6858000"/>
              <a:gd name="connsiteX27-43183" fmla="*/ 5251214 w 6115796"/>
              <a:gd name="connsiteY27-43184" fmla="*/ 2250944 h 6858000"/>
              <a:gd name="connsiteX28-43185" fmla="*/ 5250644 w 6115796"/>
              <a:gd name="connsiteY28-43186" fmla="*/ 2266619 h 6858000"/>
              <a:gd name="connsiteX29-43187" fmla="*/ 5293877 w 6115796"/>
              <a:gd name="connsiteY29-43188" fmla="*/ 2368649 h 6858000"/>
              <a:gd name="connsiteX30-43189" fmla="*/ 5311338 w 6115796"/>
              <a:gd name="connsiteY30-43190" fmla="*/ 2404034 h 6858000"/>
              <a:gd name="connsiteX31-43191" fmla="*/ 5338366 w 6115796"/>
              <a:gd name="connsiteY31-43192" fmla="*/ 2465052 h 6858000"/>
              <a:gd name="connsiteX32-43193" fmla="*/ 5371263 w 6115796"/>
              <a:gd name="connsiteY32-43194" fmla="*/ 2586413 h 6858000"/>
              <a:gd name="connsiteX33-43195" fmla="*/ 5407503 w 6115796"/>
              <a:gd name="connsiteY33-43196" fmla="*/ 2786290 h 6858000"/>
              <a:gd name="connsiteX34-43197" fmla="*/ 5407356 w 6115796"/>
              <a:gd name="connsiteY34-43198" fmla="*/ 2787545 h 6858000"/>
              <a:gd name="connsiteX35-43199" fmla="*/ 5457023 w 6115796"/>
              <a:gd name="connsiteY35-43200" fmla="*/ 2858292 h 6858000"/>
              <a:gd name="connsiteX36-43201" fmla="*/ 5479298 w 6115796"/>
              <a:gd name="connsiteY36-43202" fmla="*/ 2947791 h 6858000"/>
              <a:gd name="connsiteX37-43203" fmla="*/ 5481770 w 6115796"/>
              <a:gd name="connsiteY37-43204" fmla="*/ 2951352 h 6858000"/>
              <a:gd name="connsiteX38-43205" fmla="*/ 5482415 w 6115796"/>
              <a:gd name="connsiteY38-43206" fmla="*/ 3004079 h 6858000"/>
              <a:gd name="connsiteX39-43207" fmla="*/ 5503944 w 6115796"/>
              <a:gd name="connsiteY39-43208" fmla="*/ 3123335 h 6858000"/>
              <a:gd name="connsiteX40-43209" fmla="*/ 5516007 w 6115796"/>
              <a:gd name="connsiteY40-43210" fmla="*/ 3258473 h 6858000"/>
              <a:gd name="connsiteX41-43211" fmla="*/ 5589758 w 6115796"/>
              <a:gd name="connsiteY41-43212" fmla="*/ 3453699 h 6858000"/>
              <a:gd name="connsiteX42-43213" fmla="*/ 5596144 w 6115796"/>
              <a:gd name="connsiteY42-43214" fmla="*/ 3534624 h 6858000"/>
              <a:gd name="connsiteX43-43215" fmla="*/ 5597750 w 6115796"/>
              <a:gd name="connsiteY43-43216" fmla="*/ 3534129 h 6858000"/>
              <a:gd name="connsiteX44-43217" fmla="*/ 5618377 w 6115796"/>
              <a:gd name="connsiteY44-43218" fmla="*/ 3588431 h 6858000"/>
              <a:gd name="connsiteX45-43219" fmla="*/ 5655472 w 6115796"/>
              <a:gd name="connsiteY45-43220" fmla="*/ 3678877 h 6858000"/>
              <a:gd name="connsiteX46-43221" fmla="*/ 5683015 w 6115796"/>
              <a:gd name="connsiteY46-43222" fmla="*/ 3762025 h 6858000"/>
              <a:gd name="connsiteX47-43223" fmla="*/ 5696643 w 6115796"/>
              <a:gd name="connsiteY47-43224" fmla="*/ 3773888 h 6858000"/>
              <a:gd name="connsiteX48-43225" fmla="*/ 5768491 w 6115796"/>
              <a:gd name="connsiteY48-43226" fmla="*/ 3914399 h 6858000"/>
              <a:gd name="connsiteX49-43227" fmla="*/ 5793123 w 6115796"/>
              <a:gd name="connsiteY49-43228" fmla="*/ 3969952 h 6858000"/>
              <a:gd name="connsiteX50-43229" fmla="*/ 5808321 w 6115796"/>
              <a:gd name="connsiteY50-43230" fmla="*/ 3988153 h 6858000"/>
              <a:gd name="connsiteX51-43231" fmla="*/ 5825621 w 6115796"/>
              <a:gd name="connsiteY51-43232" fmla="*/ 4015525 h 6858000"/>
              <a:gd name="connsiteX52-43233" fmla="*/ 5860672 w 6115796"/>
              <a:gd name="connsiteY52-43234" fmla="*/ 4061579 h 6858000"/>
              <a:gd name="connsiteX53-43235" fmla="*/ 5894095 w 6115796"/>
              <a:gd name="connsiteY53-43236" fmla="*/ 4128857 h 6858000"/>
              <a:gd name="connsiteX54-43237" fmla="*/ 5903513 w 6115796"/>
              <a:gd name="connsiteY54-43238" fmla="*/ 4187661 h 6858000"/>
              <a:gd name="connsiteX55-43239" fmla="*/ 5946705 w 6115796"/>
              <a:gd name="connsiteY55-43240" fmla="*/ 4428051 h 6858000"/>
              <a:gd name="connsiteX56-43241" fmla="*/ 5949261 w 6115796"/>
              <a:gd name="connsiteY56-43242" fmla="*/ 4449185 h 6858000"/>
              <a:gd name="connsiteX57-43243" fmla="*/ 5968960 w 6115796"/>
              <a:gd name="connsiteY57-43244" fmla="*/ 4482655 h 6858000"/>
              <a:gd name="connsiteX58-43245" fmla="*/ 5998138 w 6115796"/>
              <a:gd name="connsiteY58-43246" fmla="*/ 4697518 h 6858000"/>
              <a:gd name="connsiteX59-43247" fmla="*/ 6007819 w 6115796"/>
              <a:gd name="connsiteY59-43248" fmla="*/ 4858148 h 6858000"/>
              <a:gd name="connsiteX60-43249" fmla="*/ 6007749 w 6115796"/>
              <a:gd name="connsiteY60-43250" fmla="*/ 4964715 h 6858000"/>
              <a:gd name="connsiteX61-43251" fmla="*/ 6005269 w 6115796"/>
              <a:gd name="connsiteY61-43252" fmla="*/ 5150567 h 6858000"/>
              <a:gd name="connsiteX62-43253" fmla="*/ 6001127 w 6115796"/>
              <a:gd name="connsiteY62-43254" fmla="*/ 5164609 h 6858000"/>
              <a:gd name="connsiteX63-43255" fmla="*/ 5998514 w 6115796"/>
              <a:gd name="connsiteY63-43256" fmla="*/ 5189673 h 6858000"/>
              <a:gd name="connsiteX64-43257" fmla="*/ 6018409 w 6115796"/>
              <a:gd name="connsiteY64-43258" fmla="*/ 5227157 h 6858000"/>
              <a:gd name="connsiteX65-43259" fmla="*/ 6036748 w 6115796"/>
              <a:gd name="connsiteY65-43260" fmla="*/ 5322752 h 6858000"/>
              <a:gd name="connsiteX66-43261" fmla="*/ 6037677 w 6115796"/>
              <a:gd name="connsiteY66-43262" fmla="*/ 5354807 h 6858000"/>
              <a:gd name="connsiteX67-43263" fmla="*/ 6053435 w 6115796"/>
              <a:gd name="connsiteY67-43264" fmla="*/ 5387547 h 6858000"/>
              <a:gd name="connsiteX68-43265" fmla="*/ 6068640 w 6115796"/>
              <a:gd name="connsiteY68-43266" fmla="*/ 5474503 h 6858000"/>
              <a:gd name="connsiteX69-43267" fmla="*/ 6080922 w 6115796"/>
              <a:gd name="connsiteY69-43268" fmla="*/ 5561070 h 6858000"/>
              <a:gd name="connsiteX70-43269" fmla="*/ 6096949 w 6115796"/>
              <a:gd name="connsiteY70-43270" fmla="*/ 5648179 h 6858000"/>
              <a:gd name="connsiteX71-43271" fmla="*/ 6115796 w 6115796"/>
              <a:gd name="connsiteY71-43272" fmla="*/ 5862844 h 6858000"/>
              <a:gd name="connsiteX72-43273" fmla="*/ 6056863 w 6115796"/>
              <a:gd name="connsiteY72-43274" fmla="*/ 6000643 h 6858000"/>
              <a:gd name="connsiteX73-43275" fmla="*/ 6045436 w 6115796"/>
              <a:gd name="connsiteY73-43276" fmla="*/ 6124480 h 6858000"/>
              <a:gd name="connsiteX74-43277" fmla="*/ 6030489 w 6115796"/>
              <a:gd name="connsiteY74-43278" fmla="*/ 6317666 h 6858000"/>
              <a:gd name="connsiteX75-43279" fmla="*/ 6007492 w 6115796"/>
              <a:gd name="connsiteY75-43280" fmla="*/ 6440818 h 6858000"/>
              <a:gd name="connsiteX76-43281" fmla="*/ 6009467 w 6115796"/>
              <a:gd name="connsiteY76-43282" fmla="*/ 6487076 h 6858000"/>
              <a:gd name="connsiteX77-43283" fmla="*/ 5995064 w 6115796"/>
              <a:gd name="connsiteY77-43284" fmla="*/ 6540791 h 6858000"/>
              <a:gd name="connsiteX78-43285" fmla="*/ 5986207 w 6115796"/>
              <a:gd name="connsiteY78-43286" fmla="*/ 6695855 h 6858000"/>
              <a:gd name="connsiteX79-43287" fmla="*/ 5979428 w 6115796"/>
              <a:gd name="connsiteY79-43288" fmla="*/ 6754678 h 6858000"/>
              <a:gd name="connsiteX80-43289" fmla="*/ 5983398 w 6115796"/>
              <a:gd name="connsiteY80-43290" fmla="*/ 6778641 h 6858000"/>
              <a:gd name="connsiteX81-43291" fmla="*/ 5984543 w 6115796"/>
              <a:gd name="connsiteY81-43292" fmla="*/ 6811016 h 6858000"/>
              <a:gd name="connsiteX82-43293" fmla="*/ 5979671 w 6115796"/>
              <a:gd name="connsiteY82-43294" fmla="*/ 6858000 h 6858000"/>
              <a:gd name="connsiteX83-43295" fmla="*/ 0 w 6115796"/>
              <a:gd name="connsiteY83-43296" fmla="*/ 6858000 h 6858000"/>
              <a:gd name="connsiteX84-43297" fmla="*/ 0 w 6115796"/>
              <a:gd name="connsiteY84-43298" fmla="*/ 0 h 6858000"/>
              <a:gd name="connsiteX0-43299" fmla="*/ 0 w 6115796"/>
              <a:gd name="connsiteY0-43300" fmla="*/ 0 h 6858000"/>
              <a:gd name="connsiteX1-43301" fmla="*/ 4965888 w 6115796"/>
              <a:gd name="connsiteY1-43302" fmla="*/ 0 h 6858000"/>
              <a:gd name="connsiteX2-43303" fmla="*/ 4967767 w 6115796"/>
              <a:gd name="connsiteY2-43304" fmla="*/ 7930 h 6858000"/>
              <a:gd name="connsiteX3-43305" fmla="*/ 4979444 w 6115796"/>
              <a:gd name="connsiteY3-43306" fmla="*/ 43921 h 6858000"/>
              <a:gd name="connsiteX4-43307" fmla="*/ 5021173 w 6115796"/>
              <a:gd name="connsiteY4-43308" fmla="*/ 123738 h 6858000"/>
              <a:gd name="connsiteX5-43309" fmla="*/ 5075458 w 6115796"/>
              <a:gd name="connsiteY5-43310" fmla="*/ 264355 h 6858000"/>
              <a:gd name="connsiteX6-43311" fmla="*/ 5081175 w 6115796"/>
              <a:gd name="connsiteY6-43312" fmla="*/ 277448 h 6858000"/>
              <a:gd name="connsiteX7-43313" fmla="*/ 5097011 w 6115796"/>
              <a:gd name="connsiteY7-43314" fmla="*/ 355616 h 6858000"/>
              <a:gd name="connsiteX8-43315" fmla="*/ 5153000 w 6115796"/>
              <a:gd name="connsiteY8-43316" fmla="*/ 507134 h 6858000"/>
              <a:gd name="connsiteX9-43317" fmla="*/ 5171282 w 6115796"/>
              <a:gd name="connsiteY9-43318" fmla="*/ 602071 h 6858000"/>
              <a:gd name="connsiteX10-43319" fmla="*/ 5176196 w 6115796"/>
              <a:gd name="connsiteY10-43320" fmla="*/ 636822 h 6858000"/>
              <a:gd name="connsiteX11-43321" fmla="*/ 5189051 w 6115796"/>
              <a:gd name="connsiteY11-43322" fmla="*/ 782518 h 6858000"/>
              <a:gd name="connsiteX12-43323" fmla="*/ 5218707 w 6115796"/>
              <a:gd name="connsiteY12-43324" fmla="*/ 886387 h 6858000"/>
              <a:gd name="connsiteX13-43325" fmla="*/ 5221281 w 6115796"/>
              <a:gd name="connsiteY13-43326" fmla="*/ 920873 h 6858000"/>
              <a:gd name="connsiteX14-43327" fmla="*/ 5201018 w 6115796"/>
              <a:gd name="connsiteY14-43328" fmla="*/ 1095027 h 6858000"/>
              <a:gd name="connsiteX15-43329" fmla="*/ 5189234 w 6115796"/>
              <a:gd name="connsiteY15-43330" fmla="*/ 1217308 h 6858000"/>
              <a:gd name="connsiteX16-43331" fmla="*/ 5202769 w 6115796"/>
              <a:gd name="connsiteY16-43332" fmla="*/ 1269450 h 6858000"/>
              <a:gd name="connsiteX17-43333" fmla="*/ 5225968 w 6115796"/>
              <a:gd name="connsiteY17-43334" fmla="*/ 1357994 h 6858000"/>
              <a:gd name="connsiteX18-43335" fmla="*/ 5231437 w 6115796"/>
              <a:gd name="connsiteY18-43336" fmla="*/ 1373779 h 6858000"/>
              <a:gd name="connsiteX19-43337" fmla="*/ 5237226 w 6115796"/>
              <a:gd name="connsiteY19-43338" fmla="*/ 1441327 h 6858000"/>
              <a:gd name="connsiteX20-43339" fmla="*/ 5255653 w 6115796"/>
              <a:gd name="connsiteY20-43340" fmla="*/ 1524712 h 6858000"/>
              <a:gd name="connsiteX21-43341" fmla="*/ 5263491 w 6115796"/>
              <a:gd name="connsiteY21-43342" fmla="*/ 1642938 h 6858000"/>
              <a:gd name="connsiteX22-43343" fmla="*/ 5256552 w 6115796"/>
              <a:gd name="connsiteY22-43344" fmla="*/ 1672509 h 6858000"/>
              <a:gd name="connsiteX23-43345" fmla="*/ 5266931 w 6115796"/>
              <a:gd name="connsiteY23-43346" fmla="*/ 1866147 h 6858000"/>
              <a:gd name="connsiteX24-43347" fmla="*/ 5255696 w 6115796"/>
              <a:gd name="connsiteY24-43348" fmla="*/ 1953770 h 6858000"/>
              <a:gd name="connsiteX25-43349" fmla="*/ 5252592 w 6115796"/>
              <a:gd name="connsiteY25-43350" fmla="*/ 2092210 h 6858000"/>
              <a:gd name="connsiteX26-43351" fmla="*/ 5250104 w 6115796"/>
              <a:gd name="connsiteY26-43352" fmla="*/ 2249166 h 6858000"/>
              <a:gd name="connsiteX27-43353" fmla="*/ 5251214 w 6115796"/>
              <a:gd name="connsiteY27-43354" fmla="*/ 2250944 h 6858000"/>
              <a:gd name="connsiteX28-43355" fmla="*/ 5250644 w 6115796"/>
              <a:gd name="connsiteY28-43356" fmla="*/ 2266619 h 6858000"/>
              <a:gd name="connsiteX29-43357" fmla="*/ 5293877 w 6115796"/>
              <a:gd name="connsiteY29-43358" fmla="*/ 2368649 h 6858000"/>
              <a:gd name="connsiteX30-43359" fmla="*/ 5311338 w 6115796"/>
              <a:gd name="connsiteY30-43360" fmla="*/ 2404034 h 6858000"/>
              <a:gd name="connsiteX31-43361" fmla="*/ 5338366 w 6115796"/>
              <a:gd name="connsiteY31-43362" fmla="*/ 2465052 h 6858000"/>
              <a:gd name="connsiteX32-43363" fmla="*/ 5371263 w 6115796"/>
              <a:gd name="connsiteY32-43364" fmla="*/ 2586413 h 6858000"/>
              <a:gd name="connsiteX33-43365" fmla="*/ 5407503 w 6115796"/>
              <a:gd name="connsiteY33-43366" fmla="*/ 2786290 h 6858000"/>
              <a:gd name="connsiteX34-43367" fmla="*/ 5407356 w 6115796"/>
              <a:gd name="connsiteY34-43368" fmla="*/ 2787545 h 6858000"/>
              <a:gd name="connsiteX35-43369" fmla="*/ 5457023 w 6115796"/>
              <a:gd name="connsiteY35-43370" fmla="*/ 2858292 h 6858000"/>
              <a:gd name="connsiteX36-43371" fmla="*/ 5479298 w 6115796"/>
              <a:gd name="connsiteY36-43372" fmla="*/ 2947791 h 6858000"/>
              <a:gd name="connsiteX37-43373" fmla="*/ 5481770 w 6115796"/>
              <a:gd name="connsiteY37-43374" fmla="*/ 2951352 h 6858000"/>
              <a:gd name="connsiteX38-43375" fmla="*/ 5482415 w 6115796"/>
              <a:gd name="connsiteY38-43376" fmla="*/ 3004079 h 6858000"/>
              <a:gd name="connsiteX39-43377" fmla="*/ 5503944 w 6115796"/>
              <a:gd name="connsiteY39-43378" fmla="*/ 3123335 h 6858000"/>
              <a:gd name="connsiteX40-43379" fmla="*/ 5516007 w 6115796"/>
              <a:gd name="connsiteY40-43380" fmla="*/ 3258473 h 6858000"/>
              <a:gd name="connsiteX41-43381" fmla="*/ 5589758 w 6115796"/>
              <a:gd name="connsiteY41-43382" fmla="*/ 3453699 h 6858000"/>
              <a:gd name="connsiteX42-43383" fmla="*/ 5596144 w 6115796"/>
              <a:gd name="connsiteY42-43384" fmla="*/ 3534624 h 6858000"/>
              <a:gd name="connsiteX43-43385" fmla="*/ 5597750 w 6115796"/>
              <a:gd name="connsiteY43-43386" fmla="*/ 3534129 h 6858000"/>
              <a:gd name="connsiteX44-43387" fmla="*/ 5618377 w 6115796"/>
              <a:gd name="connsiteY44-43388" fmla="*/ 3588431 h 6858000"/>
              <a:gd name="connsiteX45-43389" fmla="*/ 5655472 w 6115796"/>
              <a:gd name="connsiteY45-43390" fmla="*/ 3678877 h 6858000"/>
              <a:gd name="connsiteX46-43391" fmla="*/ 5683015 w 6115796"/>
              <a:gd name="connsiteY46-43392" fmla="*/ 3762025 h 6858000"/>
              <a:gd name="connsiteX47-43393" fmla="*/ 5696643 w 6115796"/>
              <a:gd name="connsiteY47-43394" fmla="*/ 3773888 h 6858000"/>
              <a:gd name="connsiteX48-43395" fmla="*/ 5768491 w 6115796"/>
              <a:gd name="connsiteY48-43396" fmla="*/ 3914399 h 6858000"/>
              <a:gd name="connsiteX49-43397" fmla="*/ 5793123 w 6115796"/>
              <a:gd name="connsiteY49-43398" fmla="*/ 3969952 h 6858000"/>
              <a:gd name="connsiteX50-43399" fmla="*/ 5808321 w 6115796"/>
              <a:gd name="connsiteY50-43400" fmla="*/ 3988153 h 6858000"/>
              <a:gd name="connsiteX51-43401" fmla="*/ 5825621 w 6115796"/>
              <a:gd name="connsiteY51-43402" fmla="*/ 4015525 h 6858000"/>
              <a:gd name="connsiteX52-43403" fmla="*/ 5860672 w 6115796"/>
              <a:gd name="connsiteY52-43404" fmla="*/ 4061579 h 6858000"/>
              <a:gd name="connsiteX53-43405" fmla="*/ 5894095 w 6115796"/>
              <a:gd name="connsiteY53-43406" fmla="*/ 4128857 h 6858000"/>
              <a:gd name="connsiteX54-43407" fmla="*/ 5903513 w 6115796"/>
              <a:gd name="connsiteY54-43408" fmla="*/ 4187661 h 6858000"/>
              <a:gd name="connsiteX55-43409" fmla="*/ 5946705 w 6115796"/>
              <a:gd name="connsiteY55-43410" fmla="*/ 4428051 h 6858000"/>
              <a:gd name="connsiteX56-43411" fmla="*/ 5949261 w 6115796"/>
              <a:gd name="connsiteY56-43412" fmla="*/ 4449185 h 6858000"/>
              <a:gd name="connsiteX57-43413" fmla="*/ 5968960 w 6115796"/>
              <a:gd name="connsiteY57-43414" fmla="*/ 4482655 h 6858000"/>
              <a:gd name="connsiteX58-43415" fmla="*/ 5998138 w 6115796"/>
              <a:gd name="connsiteY58-43416" fmla="*/ 4697518 h 6858000"/>
              <a:gd name="connsiteX59-43417" fmla="*/ 6007819 w 6115796"/>
              <a:gd name="connsiteY59-43418" fmla="*/ 4858148 h 6858000"/>
              <a:gd name="connsiteX60-43419" fmla="*/ 6007749 w 6115796"/>
              <a:gd name="connsiteY60-43420" fmla="*/ 4964715 h 6858000"/>
              <a:gd name="connsiteX61-43421" fmla="*/ 6005269 w 6115796"/>
              <a:gd name="connsiteY61-43422" fmla="*/ 5150567 h 6858000"/>
              <a:gd name="connsiteX62-43423" fmla="*/ 6001127 w 6115796"/>
              <a:gd name="connsiteY62-43424" fmla="*/ 5164609 h 6858000"/>
              <a:gd name="connsiteX63-43425" fmla="*/ 5998514 w 6115796"/>
              <a:gd name="connsiteY63-43426" fmla="*/ 5189673 h 6858000"/>
              <a:gd name="connsiteX64-43427" fmla="*/ 6018409 w 6115796"/>
              <a:gd name="connsiteY64-43428" fmla="*/ 5227157 h 6858000"/>
              <a:gd name="connsiteX65-43429" fmla="*/ 6036748 w 6115796"/>
              <a:gd name="connsiteY65-43430" fmla="*/ 5322752 h 6858000"/>
              <a:gd name="connsiteX66-43431" fmla="*/ 6037677 w 6115796"/>
              <a:gd name="connsiteY66-43432" fmla="*/ 5354807 h 6858000"/>
              <a:gd name="connsiteX67-43433" fmla="*/ 6053435 w 6115796"/>
              <a:gd name="connsiteY67-43434" fmla="*/ 5387547 h 6858000"/>
              <a:gd name="connsiteX68-43435" fmla="*/ 6068640 w 6115796"/>
              <a:gd name="connsiteY68-43436" fmla="*/ 5474503 h 6858000"/>
              <a:gd name="connsiteX69-43437" fmla="*/ 6080922 w 6115796"/>
              <a:gd name="connsiteY69-43438" fmla="*/ 5561070 h 6858000"/>
              <a:gd name="connsiteX70-43439" fmla="*/ 6096949 w 6115796"/>
              <a:gd name="connsiteY70-43440" fmla="*/ 5648179 h 6858000"/>
              <a:gd name="connsiteX71-43441" fmla="*/ 6115796 w 6115796"/>
              <a:gd name="connsiteY71-43442" fmla="*/ 5862844 h 6858000"/>
              <a:gd name="connsiteX72-43443" fmla="*/ 6056863 w 6115796"/>
              <a:gd name="connsiteY72-43444" fmla="*/ 6000643 h 6858000"/>
              <a:gd name="connsiteX73-43445" fmla="*/ 6045436 w 6115796"/>
              <a:gd name="connsiteY73-43446" fmla="*/ 6124480 h 6858000"/>
              <a:gd name="connsiteX74-43447" fmla="*/ 6030489 w 6115796"/>
              <a:gd name="connsiteY74-43448" fmla="*/ 6317666 h 6858000"/>
              <a:gd name="connsiteX75-43449" fmla="*/ 6007492 w 6115796"/>
              <a:gd name="connsiteY75-43450" fmla="*/ 6440818 h 6858000"/>
              <a:gd name="connsiteX76-43451" fmla="*/ 6009467 w 6115796"/>
              <a:gd name="connsiteY76-43452" fmla="*/ 6487076 h 6858000"/>
              <a:gd name="connsiteX77-43453" fmla="*/ 5995064 w 6115796"/>
              <a:gd name="connsiteY77-43454" fmla="*/ 6540791 h 6858000"/>
              <a:gd name="connsiteX78-43455" fmla="*/ 5986207 w 6115796"/>
              <a:gd name="connsiteY78-43456" fmla="*/ 6695855 h 6858000"/>
              <a:gd name="connsiteX79-43457" fmla="*/ 5979428 w 6115796"/>
              <a:gd name="connsiteY79-43458" fmla="*/ 6754678 h 6858000"/>
              <a:gd name="connsiteX80-43459" fmla="*/ 5984543 w 6115796"/>
              <a:gd name="connsiteY80-43460" fmla="*/ 6811016 h 6858000"/>
              <a:gd name="connsiteX81-43461" fmla="*/ 5979671 w 6115796"/>
              <a:gd name="connsiteY81-43462" fmla="*/ 6858000 h 6858000"/>
              <a:gd name="connsiteX82-43463" fmla="*/ 0 w 6115796"/>
              <a:gd name="connsiteY82-43464" fmla="*/ 6858000 h 6858000"/>
              <a:gd name="connsiteX83-43465" fmla="*/ 0 w 6115796"/>
              <a:gd name="connsiteY83-43466" fmla="*/ 0 h 6858000"/>
              <a:gd name="connsiteX0-43467" fmla="*/ 0 w 6115796"/>
              <a:gd name="connsiteY0-43468" fmla="*/ 0 h 6858000"/>
              <a:gd name="connsiteX1-43469" fmla="*/ 4965888 w 6115796"/>
              <a:gd name="connsiteY1-43470" fmla="*/ 0 h 6858000"/>
              <a:gd name="connsiteX2-43471" fmla="*/ 4967767 w 6115796"/>
              <a:gd name="connsiteY2-43472" fmla="*/ 7930 h 6858000"/>
              <a:gd name="connsiteX3-43473" fmla="*/ 4979444 w 6115796"/>
              <a:gd name="connsiteY3-43474" fmla="*/ 43921 h 6858000"/>
              <a:gd name="connsiteX4-43475" fmla="*/ 5021173 w 6115796"/>
              <a:gd name="connsiteY4-43476" fmla="*/ 123738 h 6858000"/>
              <a:gd name="connsiteX5-43477" fmla="*/ 5075458 w 6115796"/>
              <a:gd name="connsiteY5-43478" fmla="*/ 264355 h 6858000"/>
              <a:gd name="connsiteX6-43479" fmla="*/ 5081175 w 6115796"/>
              <a:gd name="connsiteY6-43480" fmla="*/ 277448 h 6858000"/>
              <a:gd name="connsiteX7-43481" fmla="*/ 5097011 w 6115796"/>
              <a:gd name="connsiteY7-43482" fmla="*/ 355616 h 6858000"/>
              <a:gd name="connsiteX8-43483" fmla="*/ 5153000 w 6115796"/>
              <a:gd name="connsiteY8-43484" fmla="*/ 507134 h 6858000"/>
              <a:gd name="connsiteX9-43485" fmla="*/ 5171282 w 6115796"/>
              <a:gd name="connsiteY9-43486" fmla="*/ 602071 h 6858000"/>
              <a:gd name="connsiteX10-43487" fmla="*/ 5176196 w 6115796"/>
              <a:gd name="connsiteY10-43488" fmla="*/ 636822 h 6858000"/>
              <a:gd name="connsiteX11-43489" fmla="*/ 5189051 w 6115796"/>
              <a:gd name="connsiteY11-43490" fmla="*/ 782518 h 6858000"/>
              <a:gd name="connsiteX12-43491" fmla="*/ 5218707 w 6115796"/>
              <a:gd name="connsiteY12-43492" fmla="*/ 886387 h 6858000"/>
              <a:gd name="connsiteX13-43493" fmla="*/ 5221281 w 6115796"/>
              <a:gd name="connsiteY13-43494" fmla="*/ 920873 h 6858000"/>
              <a:gd name="connsiteX14-43495" fmla="*/ 5201018 w 6115796"/>
              <a:gd name="connsiteY14-43496" fmla="*/ 1095027 h 6858000"/>
              <a:gd name="connsiteX15-43497" fmla="*/ 5189234 w 6115796"/>
              <a:gd name="connsiteY15-43498" fmla="*/ 1217308 h 6858000"/>
              <a:gd name="connsiteX16-43499" fmla="*/ 5202769 w 6115796"/>
              <a:gd name="connsiteY16-43500" fmla="*/ 1269450 h 6858000"/>
              <a:gd name="connsiteX17-43501" fmla="*/ 5225968 w 6115796"/>
              <a:gd name="connsiteY17-43502" fmla="*/ 1357994 h 6858000"/>
              <a:gd name="connsiteX18-43503" fmla="*/ 5231437 w 6115796"/>
              <a:gd name="connsiteY18-43504" fmla="*/ 1373779 h 6858000"/>
              <a:gd name="connsiteX19-43505" fmla="*/ 5237226 w 6115796"/>
              <a:gd name="connsiteY19-43506" fmla="*/ 1441327 h 6858000"/>
              <a:gd name="connsiteX20-43507" fmla="*/ 5255653 w 6115796"/>
              <a:gd name="connsiteY20-43508" fmla="*/ 1524712 h 6858000"/>
              <a:gd name="connsiteX21-43509" fmla="*/ 5263491 w 6115796"/>
              <a:gd name="connsiteY21-43510" fmla="*/ 1642938 h 6858000"/>
              <a:gd name="connsiteX22-43511" fmla="*/ 5256552 w 6115796"/>
              <a:gd name="connsiteY22-43512" fmla="*/ 1672509 h 6858000"/>
              <a:gd name="connsiteX23-43513" fmla="*/ 5266931 w 6115796"/>
              <a:gd name="connsiteY23-43514" fmla="*/ 1866147 h 6858000"/>
              <a:gd name="connsiteX24-43515" fmla="*/ 5255696 w 6115796"/>
              <a:gd name="connsiteY24-43516" fmla="*/ 1953770 h 6858000"/>
              <a:gd name="connsiteX25-43517" fmla="*/ 5252592 w 6115796"/>
              <a:gd name="connsiteY25-43518" fmla="*/ 2092210 h 6858000"/>
              <a:gd name="connsiteX26-43519" fmla="*/ 5250104 w 6115796"/>
              <a:gd name="connsiteY26-43520" fmla="*/ 2249166 h 6858000"/>
              <a:gd name="connsiteX27-43521" fmla="*/ 5251214 w 6115796"/>
              <a:gd name="connsiteY27-43522" fmla="*/ 2250944 h 6858000"/>
              <a:gd name="connsiteX28-43523" fmla="*/ 5250644 w 6115796"/>
              <a:gd name="connsiteY28-43524" fmla="*/ 2266619 h 6858000"/>
              <a:gd name="connsiteX29-43525" fmla="*/ 5293877 w 6115796"/>
              <a:gd name="connsiteY29-43526" fmla="*/ 2368649 h 6858000"/>
              <a:gd name="connsiteX30-43527" fmla="*/ 5311338 w 6115796"/>
              <a:gd name="connsiteY30-43528" fmla="*/ 2404034 h 6858000"/>
              <a:gd name="connsiteX31-43529" fmla="*/ 5338366 w 6115796"/>
              <a:gd name="connsiteY31-43530" fmla="*/ 2465052 h 6858000"/>
              <a:gd name="connsiteX32-43531" fmla="*/ 5371263 w 6115796"/>
              <a:gd name="connsiteY32-43532" fmla="*/ 2586413 h 6858000"/>
              <a:gd name="connsiteX33-43533" fmla="*/ 5407503 w 6115796"/>
              <a:gd name="connsiteY33-43534" fmla="*/ 2786290 h 6858000"/>
              <a:gd name="connsiteX34-43535" fmla="*/ 5407356 w 6115796"/>
              <a:gd name="connsiteY34-43536" fmla="*/ 2787545 h 6858000"/>
              <a:gd name="connsiteX35-43537" fmla="*/ 5457023 w 6115796"/>
              <a:gd name="connsiteY35-43538" fmla="*/ 2858292 h 6858000"/>
              <a:gd name="connsiteX36-43539" fmla="*/ 5479298 w 6115796"/>
              <a:gd name="connsiteY36-43540" fmla="*/ 2947791 h 6858000"/>
              <a:gd name="connsiteX37-43541" fmla="*/ 5481770 w 6115796"/>
              <a:gd name="connsiteY37-43542" fmla="*/ 2951352 h 6858000"/>
              <a:gd name="connsiteX38-43543" fmla="*/ 5482415 w 6115796"/>
              <a:gd name="connsiteY38-43544" fmla="*/ 3004079 h 6858000"/>
              <a:gd name="connsiteX39-43545" fmla="*/ 5503944 w 6115796"/>
              <a:gd name="connsiteY39-43546" fmla="*/ 3123335 h 6858000"/>
              <a:gd name="connsiteX40-43547" fmla="*/ 5516007 w 6115796"/>
              <a:gd name="connsiteY40-43548" fmla="*/ 3258473 h 6858000"/>
              <a:gd name="connsiteX41-43549" fmla="*/ 5589758 w 6115796"/>
              <a:gd name="connsiteY41-43550" fmla="*/ 3453699 h 6858000"/>
              <a:gd name="connsiteX42-43551" fmla="*/ 5596144 w 6115796"/>
              <a:gd name="connsiteY42-43552" fmla="*/ 3534624 h 6858000"/>
              <a:gd name="connsiteX43-43553" fmla="*/ 5597750 w 6115796"/>
              <a:gd name="connsiteY43-43554" fmla="*/ 3534129 h 6858000"/>
              <a:gd name="connsiteX44-43555" fmla="*/ 5618377 w 6115796"/>
              <a:gd name="connsiteY44-43556" fmla="*/ 3588431 h 6858000"/>
              <a:gd name="connsiteX45-43557" fmla="*/ 5655472 w 6115796"/>
              <a:gd name="connsiteY45-43558" fmla="*/ 3678877 h 6858000"/>
              <a:gd name="connsiteX46-43559" fmla="*/ 5683015 w 6115796"/>
              <a:gd name="connsiteY46-43560" fmla="*/ 3762025 h 6858000"/>
              <a:gd name="connsiteX47-43561" fmla="*/ 5696643 w 6115796"/>
              <a:gd name="connsiteY47-43562" fmla="*/ 3773888 h 6858000"/>
              <a:gd name="connsiteX48-43563" fmla="*/ 5768491 w 6115796"/>
              <a:gd name="connsiteY48-43564" fmla="*/ 3914399 h 6858000"/>
              <a:gd name="connsiteX49-43565" fmla="*/ 5793123 w 6115796"/>
              <a:gd name="connsiteY49-43566" fmla="*/ 3969952 h 6858000"/>
              <a:gd name="connsiteX50-43567" fmla="*/ 5808321 w 6115796"/>
              <a:gd name="connsiteY50-43568" fmla="*/ 3988153 h 6858000"/>
              <a:gd name="connsiteX51-43569" fmla="*/ 5825621 w 6115796"/>
              <a:gd name="connsiteY51-43570" fmla="*/ 4015525 h 6858000"/>
              <a:gd name="connsiteX52-43571" fmla="*/ 5860672 w 6115796"/>
              <a:gd name="connsiteY52-43572" fmla="*/ 4061579 h 6858000"/>
              <a:gd name="connsiteX53-43573" fmla="*/ 5894095 w 6115796"/>
              <a:gd name="connsiteY53-43574" fmla="*/ 4128857 h 6858000"/>
              <a:gd name="connsiteX54-43575" fmla="*/ 5903513 w 6115796"/>
              <a:gd name="connsiteY54-43576" fmla="*/ 4187661 h 6858000"/>
              <a:gd name="connsiteX55-43577" fmla="*/ 5946705 w 6115796"/>
              <a:gd name="connsiteY55-43578" fmla="*/ 4428051 h 6858000"/>
              <a:gd name="connsiteX56-43579" fmla="*/ 5949261 w 6115796"/>
              <a:gd name="connsiteY56-43580" fmla="*/ 4449185 h 6858000"/>
              <a:gd name="connsiteX57-43581" fmla="*/ 5968960 w 6115796"/>
              <a:gd name="connsiteY57-43582" fmla="*/ 4482655 h 6858000"/>
              <a:gd name="connsiteX58-43583" fmla="*/ 5998138 w 6115796"/>
              <a:gd name="connsiteY58-43584" fmla="*/ 4697518 h 6858000"/>
              <a:gd name="connsiteX59-43585" fmla="*/ 6007819 w 6115796"/>
              <a:gd name="connsiteY59-43586" fmla="*/ 4858148 h 6858000"/>
              <a:gd name="connsiteX60-43587" fmla="*/ 6007749 w 6115796"/>
              <a:gd name="connsiteY60-43588" fmla="*/ 4964715 h 6858000"/>
              <a:gd name="connsiteX61-43589" fmla="*/ 6005269 w 6115796"/>
              <a:gd name="connsiteY61-43590" fmla="*/ 5150567 h 6858000"/>
              <a:gd name="connsiteX62-43591" fmla="*/ 6001127 w 6115796"/>
              <a:gd name="connsiteY62-43592" fmla="*/ 5164609 h 6858000"/>
              <a:gd name="connsiteX63-43593" fmla="*/ 5998514 w 6115796"/>
              <a:gd name="connsiteY63-43594" fmla="*/ 5189673 h 6858000"/>
              <a:gd name="connsiteX64-43595" fmla="*/ 6018409 w 6115796"/>
              <a:gd name="connsiteY64-43596" fmla="*/ 5227157 h 6858000"/>
              <a:gd name="connsiteX65-43597" fmla="*/ 6036748 w 6115796"/>
              <a:gd name="connsiteY65-43598" fmla="*/ 5322752 h 6858000"/>
              <a:gd name="connsiteX66-43599" fmla="*/ 6037677 w 6115796"/>
              <a:gd name="connsiteY66-43600" fmla="*/ 5354807 h 6858000"/>
              <a:gd name="connsiteX67-43601" fmla="*/ 6053435 w 6115796"/>
              <a:gd name="connsiteY67-43602" fmla="*/ 5387547 h 6858000"/>
              <a:gd name="connsiteX68-43603" fmla="*/ 6068640 w 6115796"/>
              <a:gd name="connsiteY68-43604" fmla="*/ 5474503 h 6858000"/>
              <a:gd name="connsiteX69-43605" fmla="*/ 6080922 w 6115796"/>
              <a:gd name="connsiteY69-43606" fmla="*/ 5561070 h 6858000"/>
              <a:gd name="connsiteX70-43607" fmla="*/ 6096949 w 6115796"/>
              <a:gd name="connsiteY70-43608" fmla="*/ 5648179 h 6858000"/>
              <a:gd name="connsiteX71-43609" fmla="*/ 6115796 w 6115796"/>
              <a:gd name="connsiteY71-43610" fmla="*/ 5862844 h 6858000"/>
              <a:gd name="connsiteX72-43611" fmla="*/ 6045436 w 6115796"/>
              <a:gd name="connsiteY72-43612" fmla="*/ 6124480 h 6858000"/>
              <a:gd name="connsiteX73-43613" fmla="*/ 6030489 w 6115796"/>
              <a:gd name="connsiteY73-43614" fmla="*/ 6317666 h 6858000"/>
              <a:gd name="connsiteX74-43615" fmla="*/ 6007492 w 6115796"/>
              <a:gd name="connsiteY74-43616" fmla="*/ 6440818 h 6858000"/>
              <a:gd name="connsiteX75-43617" fmla="*/ 6009467 w 6115796"/>
              <a:gd name="connsiteY75-43618" fmla="*/ 6487076 h 6858000"/>
              <a:gd name="connsiteX76-43619" fmla="*/ 5995064 w 6115796"/>
              <a:gd name="connsiteY76-43620" fmla="*/ 6540791 h 6858000"/>
              <a:gd name="connsiteX77-43621" fmla="*/ 5986207 w 6115796"/>
              <a:gd name="connsiteY77-43622" fmla="*/ 6695855 h 6858000"/>
              <a:gd name="connsiteX78-43623" fmla="*/ 5979428 w 6115796"/>
              <a:gd name="connsiteY78-43624" fmla="*/ 6754678 h 6858000"/>
              <a:gd name="connsiteX79-43625" fmla="*/ 5984543 w 6115796"/>
              <a:gd name="connsiteY79-43626" fmla="*/ 6811016 h 6858000"/>
              <a:gd name="connsiteX80-43627" fmla="*/ 5979671 w 6115796"/>
              <a:gd name="connsiteY80-43628" fmla="*/ 6858000 h 6858000"/>
              <a:gd name="connsiteX81-43629" fmla="*/ 0 w 6115796"/>
              <a:gd name="connsiteY81-43630" fmla="*/ 6858000 h 6858000"/>
              <a:gd name="connsiteX82-43631" fmla="*/ 0 w 6115796"/>
              <a:gd name="connsiteY82-43632" fmla="*/ 0 h 6858000"/>
              <a:gd name="connsiteX0-43633" fmla="*/ 0 w 6115796"/>
              <a:gd name="connsiteY0-43634" fmla="*/ 0 h 6858000"/>
              <a:gd name="connsiteX1-43635" fmla="*/ 4965888 w 6115796"/>
              <a:gd name="connsiteY1-43636" fmla="*/ 0 h 6858000"/>
              <a:gd name="connsiteX2-43637" fmla="*/ 4967767 w 6115796"/>
              <a:gd name="connsiteY2-43638" fmla="*/ 7930 h 6858000"/>
              <a:gd name="connsiteX3-43639" fmla="*/ 4979444 w 6115796"/>
              <a:gd name="connsiteY3-43640" fmla="*/ 43921 h 6858000"/>
              <a:gd name="connsiteX4-43641" fmla="*/ 5021173 w 6115796"/>
              <a:gd name="connsiteY4-43642" fmla="*/ 123738 h 6858000"/>
              <a:gd name="connsiteX5-43643" fmla="*/ 5075458 w 6115796"/>
              <a:gd name="connsiteY5-43644" fmla="*/ 264355 h 6858000"/>
              <a:gd name="connsiteX6-43645" fmla="*/ 5081175 w 6115796"/>
              <a:gd name="connsiteY6-43646" fmla="*/ 277448 h 6858000"/>
              <a:gd name="connsiteX7-43647" fmla="*/ 5097011 w 6115796"/>
              <a:gd name="connsiteY7-43648" fmla="*/ 355616 h 6858000"/>
              <a:gd name="connsiteX8-43649" fmla="*/ 5153000 w 6115796"/>
              <a:gd name="connsiteY8-43650" fmla="*/ 507134 h 6858000"/>
              <a:gd name="connsiteX9-43651" fmla="*/ 5171282 w 6115796"/>
              <a:gd name="connsiteY9-43652" fmla="*/ 602071 h 6858000"/>
              <a:gd name="connsiteX10-43653" fmla="*/ 5176196 w 6115796"/>
              <a:gd name="connsiteY10-43654" fmla="*/ 636822 h 6858000"/>
              <a:gd name="connsiteX11-43655" fmla="*/ 5189051 w 6115796"/>
              <a:gd name="connsiteY11-43656" fmla="*/ 782518 h 6858000"/>
              <a:gd name="connsiteX12-43657" fmla="*/ 5218707 w 6115796"/>
              <a:gd name="connsiteY12-43658" fmla="*/ 886387 h 6858000"/>
              <a:gd name="connsiteX13-43659" fmla="*/ 5221281 w 6115796"/>
              <a:gd name="connsiteY13-43660" fmla="*/ 920873 h 6858000"/>
              <a:gd name="connsiteX14-43661" fmla="*/ 5201018 w 6115796"/>
              <a:gd name="connsiteY14-43662" fmla="*/ 1095027 h 6858000"/>
              <a:gd name="connsiteX15-43663" fmla="*/ 5189234 w 6115796"/>
              <a:gd name="connsiteY15-43664" fmla="*/ 1217308 h 6858000"/>
              <a:gd name="connsiteX16-43665" fmla="*/ 5202769 w 6115796"/>
              <a:gd name="connsiteY16-43666" fmla="*/ 1269450 h 6858000"/>
              <a:gd name="connsiteX17-43667" fmla="*/ 5225968 w 6115796"/>
              <a:gd name="connsiteY17-43668" fmla="*/ 1357994 h 6858000"/>
              <a:gd name="connsiteX18-43669" fmla="*/ 5231437 w 6115796"/>
              <a:gd name="connsiteY18-43670" fmla="*/ 1373779 h 6858000"/>
              <a:gd name="connsiteX19-43671" fmla="*/ 5237226 w 6115796"/>
              <a:gd name="connsiteY19-43672" fmla="*/ 1441327 h 6858000"/>
              <a:gd name="connsiteX20-43673" fmla="*/ 5255653 w 6115796"/>
              <a:gd name="connsiteY20-43674" fmla="*/ 1524712 h 6858000"/>
              <a:gd name="connsiteX21-43675" fmla="*/ 5263491 w 6115796"/>
              <a:gd name="connsiteY21-43676" fmla="*/ 1642938 h 6858000"/>
              <a:gd name="connsiteX22-43677" fmla="*/ 5256552 w 6115796"/>
              <a:gd name="connsiteY22-43678" fmla="*/ 1672509 h 6858000"/>
              <a:gd name="connsiteX23-43679" fmla="*/ 5266931 w 6115796"/>
              <a:gd name="connsiteY23-43680" fmla="*/ 1866147 h 6858000"/>
              <a:gd name="connsiteX24-43681" fmla="*/ 5255696 w 6115796"/>
              <a:gd name="connsiteY24-43682" fmla="*/ 1953770 h 6858000"/>
              <a:gd name="connsiteX25-43683" fmla="*/ 5252592 w 6115796"/>
              <a:gd name="connsiteY25-43684" fmla="*/ 2092210 h 6858000"/>
              <a:gd name="connsiteX26-43685" fmla="*/ 5250104 w 6115796"/>
              <a:gd name="connsiteY26-43686" fmla="*/ 2249166 h 6858000"/>
              <a:gd name="connsiteX27-43687" fmla="*/ 5251214 w 6115796"/>
              <a:gd name="connsiteY27-43688" fmla="*/ 2250944 h 6858000"/>
              <a:gd name="connsiteX28-43689" fmla="*/ 5250644 w 6115796"/>
              <a:gd name="connsiteY28-43690" fmla="*/ 2266619 h 6858000"/>
              <a:gd name="connsiteX29-43691" fmla="*/ 5293877 w 6115796"/>
              <a:gd name="connsiteY29-43692" fmla="*/ 2368649 h 6858000"/>
              <a:gd name="connsiteX30-43693" fmla="*/ 5311338 w 6115796"/>
              <a:gd name="connsiteY30-43694" fmla="*/ 2404034 h 6858000"/>
              <a:gd name="connsiteX31-43695" fmla="*/ 5338366 w 6115796"/>
              <a:gd name="connsiteY31-43696" fmla="*/ 2465052 h 6858000"/>
              <a:gd name="connsiteX32-43697" fmla="*/ 5371263 w 6115796"/>
              <a:gd name="connsiteY32-43698" fmla="*/ 2586413 h 6858000"/>
              <a:gd name="connsiteX33-43699" fmla="*/ 5407503 w 6115796"/>
              <a:gd name="connsiteY33-43700" fmla="*/ 2786290 h 6858000"/>
              <a:gd name="connsiteX34-43701" fmla="*/ 5407356 w 6115796"/>
              <a:gd name="connsiteY34-43702" fmla="*/ 2787545 h 6858000"/>
              <a:gd name="connsiteX35-43703" fmla="*/ 5457023 w 6115796"/>
              <a:gd name="connsiteY35-43704" fmla="*/ 2858292 h 6858000"/>
              <a:gd name="connsiteX36-43705" fmla="*/ 5479298 w 6115796"/>
              <a:gd name="connsiteY36-43706" fmla="*/ 2947791 h 6858000"/>
              <a:gd name="connsiteX37-43707" fmla="*/ 5481770 w 6115796"/>
              <a:gd name="connsiteY37-43708" fmla="*/ 2951352 h 6858000"/>
              <a:gd name="connsiteX38-43709" fmla="*/ 5482415 w 6115796"/>
              <a:gd name="connsiteY38-43710" fmla="*/ 3004079 h 6858000"/>
              <a:gd name="connsiteX39-43711" fmla="*/ 5503944 w 6115796"/>
              <a:gd name="connsiteY39-43712" fmla="*/ 3123335 h 6858000"/>
              <a:gd name="connsiteX40-43713" fmla="*/ 5516007 w 6115796"/>
              <a:gd name="connsiteY40-43714" fmla="*/ 3258473 h 6858000"/>
              <a:gd name="connsiteX41-43715" fmla="*/ 5589758 w 6115796"/>
              <a:gd name="connsiteY41-43716" fmla="*/ 3453699 h 6858000"/>
              <a:gd name="connsiteX42-43717" fmla="*/ 5596144 w 6115796"/>
              <a:gd name="connsiteY42-43718" fmla="*/ 3534624 h 6858000"/>
              <a:gd name="connsiteX43-43719" fmla="*/ 5597750 w 6115796"/>
              <a:gd name="connsiteY43-43720" fmla="*/ 3534129 h 6858000"/>
              <a:gd name="connsiteX44-43721" fmla="*/ 5618377 w 6115796"/>
              <a:gd name="connsiteY44-43722" fmla="*/ 3588431 h 6858000"/>
              <a:gd name="connsiteX45-43723" fmla="*/ 5655472 w 6115796"/>
              <a:gd name="connsiteY45-43724" fmla="*/ 3678877 h 6858000"/>
              <a:gd name="connsiteX46-43725" fmla="*/ 5683015 w 6115796"/>
              <a:gd name="connsiteY46-43726" fmla="*/ 3762025 h 6858000"/>
              <a:gd name="connsiteX47-43727" fmla="*/ 5696643 w 6115796"/>
              <a:gd name="connsiteY47-43728" fmla="*/ 3773888 h 6858000"/>
              <a:gd name="connsiteX48-43729" fmla="*/ 5768491 w 6115796"/>
              <a:gd name="connsiteY48-43730" fmla="*/ 3914399 h 6858000"/>
              <a:gd name="connsiteX49-43731" fmla="*/ 5793123 w 6115796"/>
              <a:gd name="connsiteY49-43732" fmla="*/ 3969952 h 6858000"/>
              <a:gd name="connsiteX50-43733" fmla="*/ 5808321 w 6115796"/>
              <a:gd name="connsiteY50-43734" fmla="*/ 3988153 h 6858000"/>
              <a:gd name="connsiteX51-43735" fmla="*/ 5825621 w 6115796"/>
              <a:gd name="connsiteY51-43736" fmla="*/ 4015525 h 6858000"/>
              <a:gd name="connsiteX52-43737" fmla="*/ 5860672 w 6115796"/>
              <a:gd name="connsiteY52-43738" fmla="*/ 4061579 h 6858000"/>
              <a:gd name="connsiteX53-43739" fmla="*/ 5894095 w 6115796"/>
              <a:gd name="connsiteY53-43740" fmla="*/ 4128857 h 6858000"/>
              <a:gd name="connsiteX54-43741" fmla="*/ 5903513 w 6115796"/>
              <a:gd name="connsiteY54-43742" fmla="*/ 4187661 h 6858000"/>
              <a:gd name="connsiteX55-43743" fmla="*/ 5946705 w 6115796"/>
              <a:gd name="connsiteY55-43744" fmla="*/ 4428051 h 6858000"/>
              <a:gd name="connsiteX56-43745" fmla="*/ 5949261 w 6115796"/>
              <a:gd name="connsiteY56-43746" fmla="*/ 4449185 h 6858000"/>
              <a:gd name="connsiteX57-43747" fmla="*/ 5968960 w 6115796"/>
              <a:gd name="connsiteY57-43748" fmla="*/ 4482655 h 6858000"/>
              <a:gd name="connsiteX58-43749" fmla="*/ 5998138 w 6115796"/>
              <a:gd name="connsiteY58-43750" fmla="*/ 4697518 h 6858000"/>
              <a:gd name="connsiteX59-43751" fmla="*/ 6007819 w 6115796"/>
              <a:gd name="connsiteY59-43752" fmla="*/ 4858148 h 6858000"/>
              <a:gd name="connsiteX60-43753" fmla="*/ 6007749 w 6115796"/>
              <a:gd name="connsiteY60-43754" fmla="*/ 4964715 h 6858000"/>
              <a:gd name="connsiteX61-43755" fmla="*/ 6005269 w 6115796"/>
              <a:gd name="connsiteY61-43756" fmla="*/ 5150567 h 6858000"/>
              <a:gd name="connsiteX62-43757" fmla="*/ 6001127 w 6115796"/>
              <a:gd name="connsiteY62-43758" fmla="*/ 5164609 h 6858000"/>
              <a:gd name="connsiteX63-43759" fmla="*/ 5998514 w 6115796"/>
              <a:gd name="connsiteY63-43760" fmla="*/ 5189673 h 6858000"/>
              <a:gd name="connsiteX64-43761" fmla="*/ 6018409 w 6115796"/>
              <a:gd name="connsiteY64-43762" fmla="*/ 5227157 h 6858000"/>
              <a:gd name="connsiteX65-43763" fmla="*/ 6036748 w 6115796"/>
              <a:gd name="connsiteY65-43764" fmla="*/ 5322752 h 6858000"/>
              <a:gd name="connsiteX66-43765" fmla="*/ 6037677 w 6115796"/>
              <a:gd name="connsiteY66-43766" fmla="*/ 5354807 h 6858000"/>
              <a:gd name="connsiteX67-43767" fmla="*/ 6053435 w 6115796"/>
              <a:gd name="connsiteY67-43768" fmla="*/ 5387547 h 6858000"/>
              <a:gd name="connsiteX68-43769" fmla="*/ 6068640 w 6115796"/>
              <a:gd name="connsiteY68-43770" fmla="*/ 5474503 h 6858000"/>
              <a:gd name="connsiteX69-43771" fmla="*/ 6080922 w 6115796"/>
              <a:gd name="connsiteY69-43772" fmla="*/ 5561070 h 6858000"/>
              <a:gd name="connsiteX70-43773" fmla="*/ 6096949 w 6115796"/>
              <a:gd name="connsiteY70-43774" fmla="*/ 5648179 h 6858000"/>
              <a:gd name="connsiteX71-43775" fmla="*/ 6115796 w 6115796"/>
              <a:gd name="connsiteY71-43776" fmla="*/ 5862844 h 6858000"/>
              <a:gd name="connsiteX72-43777" fmla="*/ 6045436 w 6115796"/>
              <a:gd name="connsiteY72-43778" fmla="*/ 6124480 h 6858000"/>
              <a:gd name="connsiteX73-43779" fmla="*/ 6030489 w 6115796"/>
              <a:gd name="connsiteY73-43780" fmla="*/ 6317666 h 6858000"/>
              <a:gd name="connsiteX74-43781" fmla="*/ 6007492 w 6115796"/>
              <a:gd name="connsiteY74-43782" fmla="*/ 6440818 h 6858000"/>
              <a:gd name="connsiteX75-43783" fmla="*/ 6009467 w 6115796"/>
              <a:gd name="connsiteY75-43784" fmla="*/ 6487076 h 6858000"/>
              <a:gd name="connsiteX76-43785" fmla="*/ 5995064 w 6115796"/>
              <a:gd name="connsiteY76-43786" fmla="*/ 6540791 h 6858000"/>
              <a:gd name="connsiteX77-43787" fmla="*/ 5986207 w 6115796"/>
              <a:gd name="connsiteY77-43788" fmla="*/ 6695855 h 6858000"/>
              <a:gd name="connsiteX78-43789" fmla="*/ 5979428 w 6115796"/>
              <a:gd name="connsiteY78-43790" fmla="*/ 6754678 h 6858000"/>
              <a:gd name="connsiteX79-43791" fmla="*/ 5984543 w 6115796"/>
              <a:gd name="connsiteY79-43792" fmla="*/ 6811016 h 6858000"/>
              <a:gd name="connsiteX80-43793" fmla="*/ 5979671 w 6115796"/>
              <a:gd name="connsiteY80-43794" fmla="*/ 6858000 h 6858000"/>
              <a:gd name="connsiteX81-43795" fmla="*/ 0 w 6115796"/>
              <a:gd name="connsiteY81-43796" fmla="*/ 6858000 h 6858000"/>
              <a:gd name="connsiteX82-43797" fmla="*/ 0 w 6115796"/>
              <a:gd name="connsiteY82-43798" fmla="*/ 0 h 6858000"/>
              <a:gd name="connsiteX0-43799" fmla="*/ 0 w 6115796"/>
              <a:gd name="connsiteY0-43800" fmla="*/ 0 h 6858000"/>
              <a:gd name="connsiteX1-43801" fmla="*/ 4965888 w 6115796"/>
              <a:gd name="connsiteY1-43802" fmla="*/ 0 h 6858000"/>
              <a:gd name="connsiteX2-43803" fmla="*/ 4967767 w 6115796"/>
              <a:gd name="connsiteY2-43804" fmla="*/ 7930 h 6858000"/>
              <a:gd name="connsiteX3-43805" fmla="*/ 4979444 w 6115796"/>
              <a:gd name="connsiteY3-43806" fmla="*/ 43921 h 6858000"/>
              <a:gd name="connsiteX4-43807" fmla="*/ 5021173 w 6115796"/>
              <a:gd name="connsiteY4-43808" fmla="*/ 123738 h 6858000"/>
              <a:gd name="connsiteX5-43809" fmla="*/ 5075458 w 6115796"/>
              <a:gd name="connsiteY5-43810" fmla="*/ 264355 h 6858000"/>
              <a:gd name="connsiteX6-43811" fmla="*/ 5081175 w 6115796"/>
              <a:gd name="connsiteY6-43812" fmla="*/ 277448 h 6858000"/>
              <a:gd name="connsiteX7-43813" fmla="*/ 5097011 w 6115796"/>
              <a:gd name="connsiteY7-43814" fmla="*/ 355616 h 6858000"/>
              <a:gd name="connsiteX8-43815" fmla="*/ 5153000 w 6115796"/>
              <a:gd name="connsiteY8-43816" fmla="*/ 507134 h 6858000"/>
              <a:gd name="connsiteX9-43817" fmla="*/ 5171282 w 6115796"/>
              <a:gd name="connsiteY9-43818" fmla="*/ 602071 h 6858000"/>
              <a:gd name="connsiteX10-43819" fmla="*/ 5176196 w 6115796"/>
              <a:gd name="connsiteY10-43820" fmla="*/ 636822 h 6858000"/>
              <a:gd name="connsiteX11-43821" fmla="*/ 5189051 w 6115796"/>
              <a:gd name="connsiteY11-43822" fmla="*/ 782518 h 6858000"/>
              <a:gd name="connsiteX12-43823" fmla="*/ 5218707 w 6115796"/>
              <a:gd name="connsiteY12-43824" fmla="*/ 886387 h 6858000"/>
              <a:gd name="connsiteX13-43825" fmla="*/ 5221281 w 6115796"/>
              <a:gd name="connsiteY13-43826" fmla="*/ 920873 h 6858000"/>
              <a:gd name="connsiteX14-43827" fmla="*/ 5201018 w 6115796"/>
              <a:gd name="connsiteY14-43828" fmla="*/ 1095027 h 6858000"/>
              <a:gd name="connsiteX15-43829" fmla="*/ 5189234 w 6115796"/>
              <a:gd name="connsiteY15-43830" fmla="*/ 1217308 h 6858000"/>
              <a:gd name="connsiteX16-43831" fmla="*/ 5202769 w 6115796"/>
              <a:gd name="connsiteY16-43832" fmla="*/ 1269450 h 6858000"/>
              <a:gd name="connsiteX17-43833" fmla="*/ 5225968 w 6115796"/>
              <a:gd name="connsiteY17-43834" fmla="*/ 1357994 h 6858000"/>
              <a:gd name="connsiteX18-43835" fmla="*/ 5231437 w 6115796"/>
              <a:gd name="connsiteY18-43836" fmla="*/ 1373779 h 6858000"/>
              <a:gd name="connsiteX19-43837" fmla="*/ 5237226 w 6115796"/>
              <a:gd name="connsiteY19-43838" fmla="*/ 1441327 h 6858000"/>
              <a:gd name="connsiteX20-43839" fmla="*/ 5255653 w 6115796"/>
              <a:gd name="connsiteY20-43840" fmla="*/ 1524712 h 6858000"/>
              <a:gd name="connsiteX21-43841" fmla="*/ 5263491 w 6115796"/>
              <a:gd name="connsiteY21-43842" fmla="*/ 1642938 h 6858000"/>
              <a:gd name="connsiteX22-43843" fmla="*/ 5256552 w 6115796"/>
              <a:gd name="connsiteY22-43844" fmla="*/ 1672509 h 6858000"/>
              <a:gd name="connsiteX23-43845" fmla="*/ 5266931 w 6115796"/>
              <a:gd name="connsiteY23-43846" fmla="*/ 1866147 h 6858000"/>
              <a:gd name="connsiteX24-43847" fmla="*/ 5255696 w 6115796"/>
              <a:gd name="connsiteY24-43848" fmla="*/ 1953770 h 6858000"/>
              <a:gd name="connsiteX25-43849" fmla="*/ 5252592 w 6115796"/>
              <a:gd name="connsiteY25-43850" fmla="*/ 2092210 h 6858000"/>
              <a:gd name="connsiteX26-43851" fmla="*/ 5250104 w 6115796"/>
              <a:gd name="connsiteY26-43852" fmla="*/ 2249166 h 6858000"/>
              <a:gd name="connsiteX27-43853" fmla="*/ 5251214 w 6115796"/>
              <a:gd name="connsiteY27-43854" fmla="*/ 2250944 h 6858000"/>
              <a:gd name="connsiteX28-43855" fmla="*/ 5250644 w 6115796"/>
              <a:gd name="connsiteY28-43856" fmla="*/ 2266619 h 6858000"/>
              <a:gd name="connsiteX29-43857" fmla="*/ 5293877 w 6115796"/>
              <a:gd name="connsiteY29-43858" fmla="*/ 2368649 h 6858000"/>
              <a:gd name="connsiteX30-43859" fmla="*/ 5311338 w 6115796"/>
              <a:gd name="connsiteY30-43860" fmla="*/ 2404034 h 6858000"/>
              <a:gd name="connsiteX31-43861" fmla="*/ 5338366 w 6115796"/>
              <a:gd name="connsiteY31-43862" fmla="*/ 2465052 h 6858000"/>
              <a:gd name="connsiteX32-43863" fmla="*/ 5371263 w 6115796"/>
              <a:gd name="connsiteY32-43864" fmla="*/ 2586413 h 6858000"/>
              <a:gd name="connsiteX33-43865" fmla="*/ 5407503 w 6115796"/>
              <a:gd name="connsiteY33-43866" fmla="*/ 2786290 h 6858000"/>
              <a:gd name="connsiteX34-43867" fmla="*/ 5407356 w 6115796"/>
              <a:gd name="connsiteY34-43868" fmla="*/ 2787545 h 6858000"/>
              <a:gd name="connsiteX35-43869" fmla="*/ 5457023 w 6115796"/>
              <a:gd name="connsiteY35-43870" fmla="*/ 2858292 h 6858000"/>
              <a:gd name="connsiteX36-43871" fmla="*/ 5479298 w 6115796"/>
              <a:gd name="connsiteY36-43872" fmla="*/ 2947791 h 6858000"/>
              <a:gd name="connsiteX37-43873" fmla="*/ 5482415 w 6115796"/>
              <a:gd name="connsiteY37-43874" fmla="*/ 3004079 h 6858000"/>
              <a:gd name="connsiteX38-43875" fmla="*/ 5503944 w 6115796"/>
              <a:gd name="connsiteY38-43876" fmla="*/ 3123335 h 6858000"/>
              <a:gd name="connsiteX39-43877" fmla="*/ 5516007 w 6115796"/>
              <a:gd name="connsiteY39-43878" fmla="*/ 3258473 h 6858000"/>
              <a:gd name="connsiteX40-43879" fmla="*/ 5589758 w 6115796"/>
              <a:gd name="connsiteY40-43880" fmla="*/ 3453699 h 6858000"/>
              <a:gd name="connsiteX41-43881" fmla="*/ 5596144 w 6115796"/>
              <a:gd name="connsiteY41-43882" fmla="*/ 3534624 h 6858000"/>
              <a:gd name="connsiteX42-43883" fmla="*/ 5597750 w 6115796"/>
              <a:gd name="connsiteY42-43884" fmla="*/ 3534129 h 6858000"/>
              <a:gd name="connsiteX43-43885" fmla="*/ 5618377 w 6115796"/>
              <a:gd name="connsiteY43-43886" fmla="*/ 3588431 h 6858000"/>
              <a:gd name="connsiteX44-43887" fmla="*/ 5655472 w 6115796"/>
              <a:gd name="connsiteY44-43888" fmla="*/ 3678877 h 6858000"/>
              <a:gd name="connsiteX45-43889" fmla="*/ 5683015 w 6115796"/>
              <a:gd name="connsiteY45-43890" fmla="*/ 3762025 h 6858000"/>
              <a:gd name="connsiteX46-43891" fmla="*/ 5696643 w 6115796"/>
              <a:gd name="connsiteY46-43892" fmla="*/ 3773888 h 6858000"/>
              <a:gd name="connsiteX47-43893" fmla="*/ 5768491 w 6115796"/>
              <a:gd name="connsiteY47-43894" fmla="*/ 3914399 h 6858000"/>
              <a:gd name="connsiteX48-43895" fmla="*/ 5793123 w 6115796"/>
              <a:gd name="connsiteY48-43896" fmla="*/ 3969952 h 6858000"/>
              <a:gd name="connsiteX49-43897" fmla="*/ 5808321 w 6115796"/>
              <a:gd name="connsiteY49-43898" fmla="*/ 3988153 h 6858000"/>
              <a:gd name="connsiteX50-43899" fmla="*/ 5825621 w 6115796"/>
              <a:gd name="connsiteY50-43900" fmla="*/ 4015525 h 6858000"/>
              <a:gd name="connsiteX51-43901" fmla="*/ 5860672 w 6115796"/>
              <a:gd name="connsiteY51-43902" fmla="*/ 4061579 h 6858000"/>
              <a:gd name="connsiteX52-43903" fmla="*/ 5894095 w 6115796"/>
              <a:gd name="connsiteY52-43904" fmla="*/ 4128857 h 6858000"/>
              <a:gd name="connsiteX53-43905" fmla="*/ 5903513 w 6115796"/>
              <a:gd name="connsiteY53-43906" fmla="*/ 4187661 h 6858000"/>
              <a:gd name="connsiteX54-43907" fmla="*/ 5946705 w 6115796"/>
              <a:gd name="connsiteY54-43908" fmla="*/ 4428051 h 6858000"/>
              <a:gd name="connsiteX55-43909" fmla="*/ 5949261 w 6115796"/>
              <a:gd name="connsiteY55-43910" fmla="*/ 4449185 h 6858000"/>
              <a:gd name="connsiteX56-43911" fmla="*/ 5968960 w 6115796"/>
              <a:gd name="connsiteY56-43912" fmla="*/ 4482655 h 6858000"/>
              <a:gd name="connsiteX57-43913" fmla="*/ 5998138 w 6115796"/>
              <a:gd name="connsiteY57-43914" fmla="*/ 4697518 h 6858000"/>
              <a:gd name="connsiteX58-43915" fmla="*/ 6007819 w 6115796"/>
              <a:gd name="connsiteY58-43916" fmla="*/ 4858148 h 6858000"/>
              <a:gd name="connsiteX59-43917" fmla="*/ 6007749 w 6115796"/>
              <a:gd name="connsiteY59-43918" fmla="*/ 4964715 h 6858000"/>
              <a:gd name="connsiteX60-43919" fmla="*/ 6005269 w 6115796"/>
              <a:gd name="connsiteY60-43920" fmla="*/ 5150567 h 6858000"/>
              <a:gd name="connsiteX61-43921" fmla="*/ 6001127 w 6115796"/>
              <a:gd name="connsiteY61-43922" fmla="*/ 5164609 h 6858000"/>
              <a:gd name="connsiteX62-43923" fmla="*/ 5998514 w 6115796"/>
              <a:gd name="connsiteY62-43924" fmla="*/ 5189673 h 6858000"/>
              <a:gd name="connsiteX63-43925" fmla="*/ 6018409 w 6115796"/>
              <a:gd name="connsiteY63-43926" fmla="*/ 5227157 h 6858000"/>
              <a:gd name="connsiteX64-43927" fmla="*/ 6036748 w 6115796"/>
              <a:gd name="connsiteY64-43928" fmla="*/ 5322752 h 6858000"/>
              <a:gd name="connsiteX65-43929" fmla="*/ 6037677 w 6115796"/>
              <a:gd name="connsiteY65-43930" fmla="*/ 5354807 h 6858000"/>
              <a:gd name="connsiteX66-43931" fmla="*/ 6053435 w 6115796"/>
              <a:gd name="connsiteY66-43932" fmla="*/ 5387547 h 6858000"/>
              <a:gd name="connsiteX67-43933" fmla="*/ 6068640 w 6115796"/>
              <a:gd name="connsiteY67-43934" fmla="*/ 5474503 h 6858000"/>
              <a:gd name="connsiteX68-43935" fmla="*/ 6080922 w 6115796"/>
              <a:gd name="connsiteY68-43936" fmla="*/ 5561070 h 6858000"/>
              <a:gd name="connsiteX69-43937" fmla="*/ 6096949 w 6115796"/>
              <a:gd name="connsiteY69-43938" fmla="*/ 5648179 h 6858000"/>
              <a:gd name="connsiteX70-43939" fmla="*/ 6115796 w 6115796"/>
              <a:gd name="connsiteY70-43940" fmla="*/ 5862844 h 6858000"/>
              <a:gd name="connsiteX71-43941" fmla="*/ 6045436 w 6115796"/>
              <a:gd name="connsiteY71-43942" fmla="*/ 6124480 h 6858000"/>
              <a:gd name="connsiteX72-43943" fmla="*/ 6030489 w 6115796"/>
              <a:gd name="connsiteY72-43944" fmla="*/ 6317666 h 6858000"/>
              <a:gd name="connsiteX73-43945" fmla="*/ 6007492 w 6115796"/>
              <a:gd name="connsiteY73-43946" fmla="*/ 6440818 h 6858000"/>
              <a:gd name="connsiteX74-43947" fmla="*/ 6009467 w 6115796"/>
              <a:gd name="connsiteY74-43948" fmla="*/ 6487076 h 6858000"/>
              <a:gd name="connsiteX75-43949" fmla="*/ 5995064 w 6115796"/>
              <a:gd name="connsiteY75-43950" fmla="*/ 6540791 h 6858000"/>
              <a:gd name="connsiteX76-43951" fmla="*/ 5986207 w 6115796"/>
              <a:gd name="connsiteY76-43952" fmla="*/ 6695855 h 6858000"/>
              <a:gd name="connsiteX77-43953" fmla="*/ 5979428 w 6115796"/>
              <a:gd name="connsiteY77-43954" fmla="*/ 6754678 h 6858000"/>
              <a:gd name="connsiteX78-43955" fmla="*/ 5984543 w 6115796"/>
              <a:gd name="connsiteY78-43956" fmla="*/ 6811016 h 6858000"/>
              <a:gd name="connsiteX79-43957" fmla="*/ 5979671 w 6115796"/>
              <a:gd name="connsiteY79-43958" fmla="*/ 6858000 h 6858000"/>
              <a:gd name="connsiteX80-43959" fmla="*/ 0 w 6115796"/>
              <a:gd name="connsiteY80-43960" fmla="*/ 6858000 h 6858000"/>
              <a:gd name="connsiteX81-43961" fmla="*/ 0 w 6115796"/>
              <a:gd name="connsiteY81-43962" fmla="*/ 0 h 6858000"/>
              <a:gd name="connsiteX0-43963" fmla="*/ 0 w 6115796"/>
              <a:gd name="connsiteY0-43964" fmla="*/ 0 h 6858000"/>
              <a:gd name="connsiteX1-43965" fmla="*/ 4965888 w 6115796"/>
              <a:gd name="connsiteY1-43966" fmla="*/ 0 h 6858000"/>
              <a:gd name="connsiteX2-43967" fmla="*/ 4967767 w 6115796"/>
              <a:gd name="connsiteY2-43968" fmla="*/ 7930 h 6858000"/>
              <a:gd name="connsiteX3-43969" fmla="*/ 4979444 w 6115796"/>
              <a:gd name="connsiteY3-43970" fmla="*/ 43921 h 6858000"/>
              <a:gd name="connsiteX4-43971" fmla="*/ 5021173 w 6115796"/>
              <a:gd name="connsiteY4-43972" fmla="*/ 123738 h 6858000"/>
              <a:gd name="connsiteX5-43973" fmla="*/ 5075458 w 6115796"/>
              <a:gd name="connsiteY5-43974" fmla="*/ 264355 h 6858000"/>
              <a:gd name="connsiteX6-43975" fmla="*/ 5081175 w 6115796"/>
              <a:gd name="connsiteY6-43976" fmla="*/ 277448 h 6858000"/>
              <a:gd name="connsiteX7-43977" fmla="*/ 5097011 w 6115796"/>
              <a:gd name="connsiteY7-43978" fmla="*/ 355616 h 6858000"/>
              <a:gd name="connsiteX8-43979" fmla="*/ 5153000 w 6115796"/>
              <a:gd name="connsiteY8-43980" fmla="*/ 507134 h 6858000"/>
              <a:gd name="connsiteX9-43981" fmla="*/ 5171282 w 6115796"/>
              <a:gd name="connsiteY9-43982" fmla="*/ 602071 h 6858000"/>
              <a:gd name="connsiteX10-43983" fmla="*/ 5176196 w 6115796"/>
              <a:gd name="connsiteY10-43984" fmla="*/ 636822 h 6858000"/>
              <a:gd name="connsiteX11-43985" fmla="*/ 5189051 w 6115796"/>
              <a:gd name="connsiteY11-43986" fmla="*/ 782518 h 6858000"/>
              <a:gd name="connsiteX12-43987" fmla="*/ 5218707 w 6115796"/>
              <a:gd name="connsiteY12-43988" fmla="*/ 886387 h 6858000"/>
              <a:gd name="connsiteX13-43989" fmla="*/ 5221281 w 6115796"/>
              <a:gd name="connsiteY13-43990" fmla="*/ 920873 h 6858000"/>
              <a:gd name="connsiteX14-43991" fmla="*/ 5201018 w 6115796"/>
              <a:gd name="connsiteY14-43992" fmla="*/ 1095027 h 6858000"/>
              <a:gd name="connsiteX15-43993" fmla="*/ 5189234 w 6115796"/>
              <a:gd name="connsiteY15-43994" fmla="*/ 1217308 h 6858000"/>
              <a:gd name="connsiteX16-43995" fmla="*/ 5202769 w 6115796"/>
              <a:gd name="connsiteY16-43996" fmla="*/ 1269450 h 6858000"/>
              <a:gd name="connsiteX17-43997" fmla="*/ 5225968 w 6115796"/>
              <a:gd name="connsiteY17-43998" fmla="*/ 1357994 h 6858000"/>
              <a:gd name="connsiteX18-43999" fmla="*/ 5231437 w 6115796"/>
              <a:gd name="connsiteY18-44000" fmla="*/ 1373779 h 6858000"/>
              <a:gd name="connsiteX19-44001" fmla="*/ 5237226 w 6115796"/>
              <a:gd name="connsiteY19-44002" fmla="*/ 1441327 h 6858000"/>
              <a:gd name="connsiteX20-44003" fmla="*/ 5255653 w 6115796"/>
              <a:gd name="connsiteY20-44004" fmla="*/ 1524712 h 6858000"/>
              <a:gd name="connsiteX21-44005" fmla="*/ 5263491 w 6115796"/>
              <a:gd name="connsiteY21-44006" fmla="*/ 1642938 h 6858000"/>
              <a:gd name="connsiteX22-44007" fmla="*/ 5256552 w 6115796"/>
              <a:gd name="connsiteY22-44008" fmla="*/ 1672509 h 6858000"/>
              <a:gd name="connsiteX23-44009" fmla="*/ 5266931 w 6115796"/>
              <a:gd name="connsiteY23-44010" fmla="*/ 1866147 h 6858000"/>
              <a:gd name="connsiteX24-44011" fmla="*/ 5255696 w 6115796"/>
              <a:gd name="connsiteY24-44012" fmla="*/ 1953770 h 6858000"/>
              <a:gd name="connsiteX25-44013" fmla="*/ 5252592 w 6115796"/>
              <a:gd name="connsiteY25-44014" fmla="*/ 2092210 h 6858000"/>
              <a:gd name="connsiteX26-44015" fmla="*/ 5250104 w 6115796"/>
              <a:gd name="connsiteY26-44016" fmla="*/ 2249166 h 6858000"/>
              <a:gd name="connsiteX27-44017" fmla="*/ 5251214 w 6115796"/>
              <a:gd name="connsiteY27-44018" fmla="*/ 2250944 h 6858000"/>
              <a:gd name="connsiteX28-44019" fmla="*/ 5250644 w 6115796"/>
              <a:gd name="connsiteY28-44020" fmla="*/ 2266619 h 6858000"/>
              <a:gd name="connsiteX29-44021" fmla="*/ 5293877 w 6115796"/>
              <a:gd name="connsiteY29-44022" fmla="*/ 2368649 h 6858000"/>
              <a:gd name="connsiteX30-44023" fmla="*/ 5311338 w 6115796"/>
              <a:gd name="connsiteY30-44024" fmla="*/ 2404034 h 6858000"/>
              <a:gd name="connsiteX31-44025" fmla="*/ 5338366 w 6115796"/>
              <a:gd name="connsiteY31-44026" fmla="*/ 2465052 h 6858000"/>
              <a:gd name="connsiteX32-44027" fmla="*/ 5371263 w 6115796"/>
              <a:gd name="connsiteY32-44028" fmla="*/ 2586413 h 6858000"/>
              <a:gd name="connsiteX33-44029" fmla="*/ 5407503 w 6115796"/>
              <a:gd name="connsiteY33-44030" fmla="*/ 2786290 h 6858000"/>
              <a:gd name="connsiteX34-44031" fmla="*/ 5407356 w 6115796"/>
              <a:gd name="connsiteY34-44032" fmla="*/ 2787545 h 6858000"/>
              <a:gd name="connsiteX35-44033" fmla="*/ 5457023 w 6115796"/>
              <a:gd name="connsiteY35-44034" fmla="*/ 2858292 h 6858000"/>
              <a:gd name="connsiteX36-44035" fmla="*/ 5479298 w 6115796"/>
              <a:gd name="connsiteY36-44036" fmla="*/ 2947791 h 6858000"/>
              <a:gd name="connsiteX37-44037" fmla="*/ 5482415 w 6115796"/>
              <a:gd name="connsiteY37-44038" fmla="*/ 3004079 h 6858000"/>
              <a:gd name="connsiteX38-44039" fmla="*/ 5503944 w 6115796"/>
              <a:gd name="connsiteY38-44040" fmla="*/ 3123335 h 6858000"/>
              <a:gd name="connsiteX39-44041" fmla="*/ 5516007 w 6115796"/>
              <a:gd name="connsiteY39-44042" fmla="*/ 3258473 h 6858000"/>
              <a:gd name="connsiteX40-44043" fmla="*/ 5589758 w 6115796"/>
              <a:gd name="connsiteY40-44044" fmla="*/ 3453699 h 6858000"/>
              <a:gd name="connsiteX41-44045" fmla="*/ 5596144 w 6115796"/>
              <a:gd name="connsiteY41-44046" fmla="*/ 3534624 h 6858000"/>
              <a:gd name="connsiteX42-44047" fmla="*/ 5597750 w 6115796"/>
              <a:gd name="connsiteY42-44048" fmla="*/ 3534129 h 6858000"/>
              <a:gd name="connsiteX43-44049" fmla="*/ 5618377 w 6115796"/>
              <a:gd name="connsiteY43-44050" fmla="*/ 3588431 h 6858000"/>
              <a:gd name="connsiteX44-44051" fmla="*/ 5655472 w 6115796"/>
              <a:gd name="connsiteY44-44052" fmla="*/ 3678877 h 6858000"/>
              <a:gd name="connsiteX45-44053" fmla="*/ 5683015 w 6115796"/>
              <a:gd name="connsiteY45-44054" fmla="*/ 3762025 h 6858000"/>
              <a:gd name="connsiteX46-44055" fmla="*/ 5696643 w 6115796"/>
              <a:gd name="connsiteY46-44056" fmla="*/ 3773888 h 6858000"/>
              <a:gd name="connsiteX47-44057" fmla="*/ 5768491 w 6115796"/>
              <a:gd name="connsiteY47-44058" fmla="*/ 3914399 h 6858000"/>
              <a:gd name="connsiteX48-44059" fmla="*/ 5793123 w 6115796"/>
              <a:gd name="connsiteY48-44060" fmla="*/ 3969952 h 6858000"/>
              <a:gd name="connsiteX49-44061" fmla="*/ 5808321 w 6115796"/>
              <a:gd name="connsiteY49-44062" fmla="*/ 3988153 h 6858000"/>
              <a:gd name="connsiteX50-44063" fmla="*/ 5825621 w 6115796"/>
              <a:gd name="connsiteY50-44064" fmla="*/ 4015525 h 6858000"/>
              <a:gd name="connsiteX51-44065" fmla="*/ 5860672 w 6115796"/>
              <a:gd name="connsiteY51-44066" fmla="*/ 4061579 h 6858000"/>
              <a:gd name="connsiteX52-44067" fmla="*/ 5894095 w 6115796"/>
              <a:gd name="connsiteY52-44068" fmla="*/ 4128857 h 6858000"/>
              <a:gd name="connsiteX53-44069" fmla="*/ 5903513 w 6115796"/>
              <a:gd name="connsiteY53-44070" fmla="*/ 4187661 h 6858000"/>
              <a:gd name="connsiteX54-44071" fmla="*/ 5946705 w 6115796"/>
              <a:gd name="connsiteY54-44072" fmla="*/ 4428051 h 6858000"/>
              <a:gd name="connsiteX55-44073" fmla="*/ 5949261 w 6115796"/>
              <a:gd name="connsiteY55-44074" fmla="*/ 4449185 h 6858000"/>
              <a:gd name="connsiteX56-44075" fmla="*/ 5968960 w 6115796"/>
              <a:gd name="connsiteY56-44076" fmla="*/ 4482655 h 6858000"/>
              <a:gd name="connsiteX57-44077" fmla="*/ 5998138 w 6115796"/>
              <a:gd name="connsiteY57-44078" fmla="*/ 4697518 h 6858000"/>
              <a:gd name="connsiteX58-44079" fmla="*/ 6007819 w 6115796"/>
              <a:gd name="connsiteY58-44080" fmla="*/ 4858148 h 6858000"/>
              <a:gd name="connsiteX59-44081" fmla="*/ 6007749 w 6115796"/>
              <a:gd name="connsiteY59-44082" fmla="*/ 4964715 h 6858000"/>
              <a:gd name="connsiteX60-44083" fmla="*/ 6005269 w 6115796"/>
              <a:gd name="connsiteY60-44084" fmla="*/ 5150567 h 6858000"/>
              <a:gd name="connsiteX61-44085" fmla="*/ 6001127 w 6115796"/>
              <a:gd name="connsiteY61-44086" fmla="*/ 5164609 h 6858000"/>
              <a:gd name="connsiteX62-44087" fmla="*/ 5998514 w 6115796"/>
              <a:gd name="connsiteY62-44088" fmla="*/ 5189673 h 6858000"/>
              <a:gd name="connsiteX63-44089" fmla="*/ 6018409 w 6115796"/>
              <a:gd name="connsiteY63-44090" fmla="*/ 5227157 h 6858000"/>
              <a:gd name="connsiteX64-44091" fmla="*/ 6036748 w 6115796"/>
              <a:gd name="connsiteY64-44092" fmla="*/ 5322752 h 6858000"/>
              <a:gd name="connsiteX65-44093" fmla="*/ 6037677 w 6115796"/>
              <a:gd name="connsiteY65-44094" fmla="*/ 5354807 h 6858000"/>
              <a:gd name="connsiteX66-44095" fmla="*/ 6053435 w 6115796"/>
              <a:gd name="connsiteY66-44096" fmla="*/ 5387547 h 6858000"/>
              <a:gd name="connsiteX67-44097" fmla="*/ 6068640 w 6115796"/>
              <a:gd name="connsiteY67-44098" fmla="*/ 5474503 h 6858000"/>
              <a:gd name="connsiteX68-44099" fmla="*/ 6080922 w 6115796"/>
              <a:gd name="connsiteY68-44100" fmla="*/ 5561070 h 6858000"/>
              <a:gd name="connsiteX69-44101" fmla="*/ 6096949 w 6115796"/>
              <a:gd name="connsiteY69-44102" fmla="*/ 5648179 h 6858000"/>
              <a:gd name="connsiteX70-44103" fmla="*/ 6115796 w 6115796"/>
              <a:gd name="connsiteY70-44104" fmla="*/ 5862844 h 6858000"/>
              <a:gd name="connsiteX71-44105" fmla="*/ 6045436 w 6115796"/>
              <a:gd name="connsiteY71-44106" fmla="*/ 6124480 h 6858000"/>
              <a:gd name="connsiteX72-44107" fmla="*/ 6030489 w 6115796"/>
              <a:gd name="connsiteY72-44108" fmla="*/ 6317666 h 6858000"/>
              <a:gd name="connsiteX73-44109" fmla="*/ 6007492 w 6115796"/>
              <a:gd name="connsiteY73-44110" fmla="*/ 6440818 h 6858000"/>
              <a:gd name="connsiteX74-44111" fmla="*/ 6009467 w 6115796"/>
              <a:gd name="connsiteY74-44112" fmla="*/ 6487076 h 6858000"/>
              <a:gd name="connsiteX75-44113" fmla="*/ 5995064 w 6115796"/>
              <a:gd name="connsiteY75-44114" fmla="*/ 6540791 h 6858000"/>
              <a:gd name="connsiteX76-44115" fmla="*/ 5986207 w 6115796"/>
              <a:gd name="connsiteY76-44116" fmla="*/ 6695855 h 6858000"/>
              <a:gd name="connsiteX77-44117" fmla="*/ 5979428 w 6115796"/>
              <a:gd name="connsiteY77-44118" fmla="*/ 6754678 h 6858000"/>
              <a:gd name="connsiteX78-44119" fmla="*/ 5984543 w 6115796"/>
              <a:gd name="connsiteY78-44120" fmla="*/ 6811016 h 6858000"/>
              <a:gd name="connsiteX79-44121" fmla="*/ 5979671 w 6115796"/>
              <a:gd name="connsiteY79-44122" fmla="*/ 6858000 h 6858000"/>
              <a:gd name="connsiteX80-44123" fmla="*/ 0 w 6115796"/>
              <a:gd name="connsiteY80-44124" fmla="*/ 6858000 h 6858000"/>
              <a:gd name="connsiteX81-44125" fmla="*/ 0 w 6115796"/>
              <a:gd name="connsiteY81-44126" fmla="*/ 0 h 6858000"/>
              <a:gd name="connsiteX0-44127" fmla="*/ 0 w 6115796"/>
              <a:gd name="connsiteY0-44128" fmla="*/ 0 h 6858000"/>
              <a:gd name="connsiteX1-44129" fmla="*/ 4965888 w 6115796"/>
              <a:gd name="connsiteY1-44130" fmla="*/ 0 h 6858000"/>
              <a:gd name="connsiteX2-44131" fmla="*/ 4967767 w 6115796"/>
              <a:gd name="connsiteY2-44132" fmla="*/ 7930 h 6858000"/>
              <a:gd name="connsiteX3-44133" fmla="*/ 4979444 w 6115796"/>
              <a:gd name="connsiteY3-44134" fmla="*/ 43921 h 6858000"/>
              <a:gd name="connsiteX4-44135" fmla="*/ 5021173 w 6115796"/>
              <a:gd name="connsiteY4-44136" fmla="*/ 123738 h 6858000"/>
              <a:gd name="connsiteX5-44137" fmla="*/ 5075458 w 6115796"/>
              <a:gd name="connsiteY5-44138" fmla="*/ 264355 h 6858000"/>
              <a:gd name="connsiteX6-44139" fmla="*/ 5081175 w 6115796"/>
              <a:gd name="connsiteY6-44140" fmla="*/ 277448 h 6858000"/>
              <a:gd name="connsiteX7-44141" fmla="*/ 5097011 w 6115796"/>
              <a:gd name="connsiteY7-44142" fmla="*/ 355616 h 6858000"/>
              <a:gd name="connsiteX8-44143" fmla="*/ 5153000 w 6115796"/>
              <a:gd name="connsiteY8-44144" fmla="*/ 507134 h 6858000"/>
              <a:gd name="connsiteX9-44145" fmla="*/ 5171282 w 6115796"/>
              <a:gd name="connsiteY9-44146" fmla="*/ 602071 h 6858000"/>
              <a:gd name="connsiteX10-44147" fmla="*/ 5176196 w 6115796"/>
              <a:gd name="connsiteY10-44148" fmla="*/ 636822 h 6858000"/>
              <a:gd name="connsiteX11-44149" fmla="*/ 5189051 w 6115796"/>
              <a:gd name="connsiteY11-44150" fmla="*/ 782518 h 6858000"/>
              <a:gd name="connsiteX12-44151" fmla="*/ 5218707 w 6115796"/>
              <a:gd name="connsiteY12-44152" fmla="*/ 886387 h 6858000"/>
              <a:gd name="connsiteX13-44153" fmla="*/ 5221281 w 6115796"/>
              <a:gd name="connsiteY13-44154" fmla="*/ 920873 h 6858000"/>
              <a:gd name="connsiteX14-44155" fmla="*/ 5201018 w 6115796"/>
              <a:gd name="connsiteY14-44156" fmla="*/ 1095027 h 6858000"/>
              <a:gd name="connsiteX15-44157" fmla="*/ 5189234 w 6115796"/>
              <a:gd name="connsiteY15-44158" fmla="*/ 1217308 h 6858000"/>
              <a:gd name="connsiteX16-44159" fmla="*/ 5202769 w 6115796"/>
              <a:gd name="connsiteY16-44160" fmla="*/ 1269450 h 6858000"/>
              <a:gd name="connsiteX17-44161" fmla="*/ 5225968 w 6115796"/>
              <a:gd name="connsiteY17-44162" fmla="*/ 1357994 h 6858000"/>
              <a:gd name="connsiteX18-44163" fmla="*/ 5231437 w 6115796"/>
              <a:gd name="connsiteY18-44164" fmla="*/ 1373779 h 6858000"/>
              <a:gd name="connsiteX19-44165" fmla="*/ 5237226 w 6115796"/>
              <a:gd name="connsiteY19-44166" fmla="*/ 1441327 h 6858000"/>
              <a:gd name="connsiteX20-44167" fmla="*/ 5255653 w 6115796"/>
              <a:gd name="connsiteY20-44168" fmla="*/ 1524712 h 6858000"/>
              <a:gd name="connsiteX21-44169" fmla="*/ 5263491 w 6115796"/>
              <a:gd name="connsiteY21-44170" fmla="*/ 1642938 h 6858000"/>
              <a:gd name="connsiteX22-44171" fmla="*/ 5256552 w 6115796"/>
              <a:gd name="connsiteY22-44172" fmla="*/ 1672509 h 6858000"/>
              <a:gd name="connsiteX23-44173" fmla="*/ 5266931 w 6115796"/>
              <a:gd name="connsiteY23-44174" fmla="*/ 1866147 h 6858000"/>
              <a:gd name="connsiteX24-44175" fmla="*/ 5255696 w 6115796"/>
              <a:gd name="connsiteY24-44176" fmla="*/ 1953770 h 6858000"/>
              <a:gd name="connsiteX25-44177" fmla="*/ 5252592 w 6115796"/>
              <a:gd name="connsiteY25-44178" fmla="*/ 2092210 h 6858000"/>
              <a:gd name="connsiteX26-44179" fmla="*/ 5250104 w 6115796"/>
              <a:gd name="connsiteY26-44180" fmla="*/ 2249166 h 6858000"/>
              <a:gd name="connsiteX27-44181" fmla="*/ 5251214 w 6115796"/>
              <a:gd name="connsiteY27-44182" fmla="*/ 2250944 h 6858000"/>
              <a:gd name="connsiteX28-44183" fmla="*/ 5250644 w 6115796"/>
              <a:gd name="connsiteY28-44184" fmla="*/ 2266619 h 6858000"/>
              <a:gd name="connsiteX29-44185" fmla="*/ 5293877 w 6115796"/>
              <a:gd name="connsiteY29-44186" fmla="*/ 2368649 h 6858000"/>
              <a:gd name="connsiteX30-44187" fmla="*/ 5311338 w 6115796"/>
              <a:gd name="connsiteY30-44188" fmla="*/ 2404034 h 6858000"/>
              <a:gd name="connsiteX31-44189" fmla="*/ 5338366 w 6115796"/>
              <a:gd name="connsiteY31-44190" fmla="*/ 2465052 h 6858000"/>
              <a:gd name="connsiteX32-44191" fmla="*/ 5371263 w 6115796"/>
              <a:gd name="connsiteY32-44192" fmla="*/ 2586413 h 6858000"/>
              <a:gd name="connsiteX33-44193" fmla="*/ 5407503 w 6115796"/>
              <a:gd name="connsiteY33-44194" fmla="*/ 2786290 h 6858000"/>
              <a:gd name="connsiteX34-44195" fmla="*/ 5407356 w 6115796"/>
              <a:gd name="connsiteY34-44196" fmla="*/ 2787545 h 6858000"/>
              <a:gd name="connsiteX35-44197" fmla="*/ 5457023 w 6115796"/>
              <a:gd name="connsiteY35-44198" fmla="*/ 2858292 h 6858000"/>
              <a:gd name="connsiteX36-44199" fmla="*/ 5484061 w 6115796"/>
              <a:gd name="connsiteY36-44200" fmla="*/ 2919216 h 6858000"/>
              <a:gd name="connsiteX37-44201" fmla="*/ 5482415 w 6115796"/>
              <a:gd name="connsiteY37-44202" fmla="*/ 3004079 h 6858000"/>
              <a:gd name="connsiteX38-44203" fmla="*/ 5503944 w 6115796"/>
              <a:gd name="connsiteY38-44204" fmla="*/ 3123335 h 6858000"/>
              <a:gd name="connsiteX39-44205" fmla="*/ 5516007 w 6115796"/>
              <a:gd name="connsiteY39-44206" fmla="*/ 3258473 h 6858000"/>
              <a:gd name="connsiteX40-44207" fmla="*/ 5589758 w 6115796"/>
              <a:gd name="connsiteY40-44208" fmla="*/ 3453699 h 6858000"/>
              <a:gd name="connsiteX41-44209" fmla="*/ 5596144 w 6115796"/>
              <a:gd name="connsiteY41-44210" fmla="*/ 3534624 h 6858000"/>
              <a:gd name="connsiteX42-44211" fmla="*/ 5597750 w 6115796"/>
              <a:gd name="connsiteY42-44212" fmla="*/ 3534129 h 6858000"/>
              <a:gd name="connsiteX43-44213" fmla="*/ 5618377 w 6115796"/>
              <a:gd name="connsiteY43-44214" fmla="*/ 3588431 h 6858000"/>
              <a:gd name="connsiteX44-44215" fmla="*/ 5655472 w 6115796"/>
              <a:gd name="connsiteY44-44216" fmla="*/ 3678877 h 6858000"/>
              <a:gd name="connsiteX45-44217" fmla="*/ 5683015 w 6115796"/>
              <a:gd name="connsiteY45-44218" fmla="*/ 3762025 h 6858000"/>
              <a:gd name="connsiteX46-44219" fmla="*/ 5696643 w 6115796"/>
              <a:gd name="connsiteY46-44220" fmla="*/ 3773888 h 6858000"/>
              <a:gd name="connsiteX47-44221" fmla="*/ 5768491 w 6115796"/>
              <a:gd name="connsiteY47-44222" fmla="*/ 3914399 h 6858000"/>
              <a:gd name="connsiteX48-44223" fmla="*/ 5793123 w 6115796"/>
              <a:gd name="connsiteY48-44224" fmla="*/ 3969952 h 6858000"/>
              <a:gd name="connsiteX49-44225" fmla="*/ 5808321 w 6115796"/>
              <a:gd name="connsiteY49-44226" fmla="*/ 3988153 h 6858000"/>
              <a:gd name="connsiteX50-44227" fmla="*/ 5825621 w 6115796"/>
              <a:gd name="connsiteY50-44228" fmla="*/ 4015525 h 6858000"/>
              <a:gd name="connsiteX51-44229" fmla="*/ 5860672 w 6115796"/>
              <a:gd name="connsiteY51-44230" fmla="*/ 4061579 h 6858000"/>
              <a:gd name="connsiteX52-44231" fmla="*/ 5894095 w 6115796"/>
              <a:gd name="connsiteY52-44232" fmla="*/ 4128857 h 6858000"/>
              <a:gd name="connsiteX53-44233" fmla="*/ 5903513 w 6115796"/>
              <a:gd name="connsiteY53-44234" fmla="*/ 4187661 h 6858000"/>
              <a:gd name="connsiteX54-44235" fmla="*/ 5946705 w 6115796"/>
              <a:gd name="connsiteY54-44236" fmla="*/ 4428051 h 6858000"/>
              <a:gd name="connsiteX55-44237" fmla="*/ 5949261 w 6115796"/>
              <a:gd name="connsiteY55-44238" fmla="*/ 4449185 h 6858000"/>
              <a:gd name="connsiteX56-44239" fmla="*/ 5968960 w 6115796"/>
              <a:gd name="connsiteY56-44240" fmla="*/ 4482655 h 6858000"/>
              <a:gd name="connsiteX57-44241" fmla="*/ 5998138 w 6115796"/>
              <a:gd name="connsiteY57-44242" fmla="*/ 4697518 h 6858000"/>
              <a:gd name="connsiteX58-44243" fmla="*/ 6007819 w 6115796"/>
              <a:gd name="connsiteY58-44244" fmla="*/ 4858148 h 6858000"/>
              <a:gd name="connsiteX59-44245" fmla="*/ 6007749 w 6115796"/>
              <a:gd name="connsiteY59-44246" fmla="*/ 4964715 h 6858000"/>
              <a:gd name="connsiteX60-44247" fmla="*/ 6005269 w 6115796"/>
              <a:gd name="connsiteY60-44248" fmla="*/ 5150567 h 6858000"/>
              <a:gd name="connsiteX61-44249" fmla="*/ 6001127 w 6115796"/>
              <a:gd name="connsiteY61-44250" fmla="*/ 5164609 h 6858000"/>
              <a:gd name="connsiteX62-44251" fmla="*/ 5998514 w 6115796"/>
              <a:gd name="connsiteY62-44252" fmla="*/ 5189673 h 6858000"/>
              <a:gd name="connsiteX63-44253" fmla="*/ 6018409 w 6115796"/>
              <a:gd name="connsiteY63-44254" fmla="*/ 5227157 h 6858000"/>
              <a:gd name="connsiteX64-44255" fmla="*/ 6036748 w 6115796"/>
              <a:gd name="connsiteY64-44256" fmla="*/ 5322752 h 6858000"/>
              <a:gd name="connsiteX65-44257" fmla="*/ 6037677 w 6115796"/>
              <a:gd name="connsiteY65-44258" fmla="*/ 5354807 h 6858000"/>
              <a:gd name="connsiteX66-44259" fmla="*/ 6053435 w 6115796"/>
              <a:gd name="connsiteY66-44260" fmla="*/ 5387547 h 6858000"/>
              <a:gd name="connsiteX67-44261" fmla="*/ 6068640 w 6115796"/>
              <a:gd name="connsiteY67-44262" fmla="*/ 5474503 h 6858000"/>
              <a:gd name="connsiteX68-44263" fmla="*/ 6080922 w 6115796"/>
              <a:gd name="connsiteY68-44264" fmla="*/ 5561070 h 6858000"/>
              <a:gd name="connsiteX69-44265" fmla="*/ 6096949 w 6115796"/>
              <a:gd name="connsiteY69-44266" fmla="*/ 5648179 h 6858000"/>
              <a:gd name="connsiteX70-44267" fmla="*/ 6115796 w 6115796"/>
              <a:gd name="connsiteY70-44268" fmla="*/ 5862844 h 6858000"/>
              <a:gd name="connsiteX71-44269" fmla="*/ 6045436 w 6115796"/>
              <a:gd name="connsiteY71-44270" fmla="*/ 6124480 h 6858000"/>
              <a:gd name="connsiteX72-44271" fmla="*/ 6030489 w 6115796"/>
              <a:gd name="connsiteY72-44272" fmla="*/ 6317666 h 6858000"/>
              <a:gd name="connsiteX73-44273" fmla="*/ 6007492 w 6115796"/>
              <a:gd name="connsiteY73-44274" fmla="*/ 6440818 h 6858000"/>
              <a:gd name="connsiteX74-44275" fmla="*/ 6009467 w 6115796"/>
              <a:gd name="connsiteY74-44276" fmla="*/ 6487076 h 6858000"/>
              <a:gd name="connsiteX75-44277" fmla="*/ 5995064 w 6115796"/>
              <a:gd name="connsiteY75-44278" fmla="*/ 6540791 h 6858000"/>
              <a:gd name="connsiteX76-44279" fmla="*/ 5986207 w 6115796"/>
              <a:gd name="connsiteY76-44280" fmla="*/ 6695855 h 6858000"/>
              <a:gd name="connsiteX77-44281" fmla="*/ 5979428 w 6115796"/>
              <a:gd name="connsiteY77-44282" fmla="*/ 6754678 h 6858000"/>
              <a:gd name="connsiteX78-44283" fmla="*/ 5984543 w 6115796"/>
              <a:gd name="connsiteY78-44284" fmla="*/ 6811016 h 6858000"/>
              <a:gd name="connsiteX79-44285" fmla="*/ 5979671 w 6115796"/>
              <a:gd name="connsiteY79-44286" fmla="*/ 6858000 h 6858000"/>
              <a:gd name="connsiteX80-44287" fmla="*/ 0 w 6115796"/>
              <a:gd name="connsiteY80-44288" fmla="*/ 6858000 h 6858000"/>
              <a:gd name="connsiteX81-44289" fmla="*/ 0 w 6115796"/>
              <a:gd name="connsiteY81-44290" fmla="*/ 0 h 6858000"/>
              <a:gd name="connsiteX0-44291" fmla="*/ 0 w 6115796"/>
              <a:gd name="connsiteY0-44292" fmla="*/ 0 h 6858000"/>
              <a:gd name="connsiteX1-44293" fmla="*/ 4965888 w 6115796"/>
              <a:gd name="connsiteY1-44294" fmla="*/ 0 h 6858000"/>
              <a:gd name="connsiteX2-44295" fmla="*/ 4967767 w 6115796"/>
              <a:gd name="connsiteY2-44296" fmla="*/ 7930 h 6858000"/>
              <a:gd name="connsiteX3-44297" fmla="*/ 4979444 w 6115796"/>
              <a:gd name="connsiteY3-44298" fmla="*/ 43921 h 6858000"/>
              <a:gd name="connsiteX4-44299" fmla="*/ 5021173 w 6115796"/>
              <a:gd name="connsiteY4-44300" fmla="*/ 123738 h 6858000"/>
              <a:gd name="connsiteX5-44301" fmla="*/ 5075458 w 6115796"/>
              <a:gd name="connsiteY5-44302" fmla="*/ 264355 h 6858000"/>
              <a:gd name="connsiteX6-44303" fmla="*/ 5081175 w 6115796"/>
              <a:gd name="connsiteY6-44304" fmla="*/ 277448 h 6858000"/>
              <a:gd name="connsiteX7-44305" fmla="*/ 5097011 w 6115796"/>
              <a:gd name="connsiteY7-44306" fmla="*/ 355616 h 6858000"/>
              <a:gd name="connsiteX8-44307" fmla="*/ 5153000 w 6115796"/>
              <a:gd name="connsiteY8-44308" fmla="*/ 507134 h 6858000"/>
              <a:gd name="connsiteX9-44309" fmla="*/ 5171282 w 6115796"/>
              <a:gd name="connsiteY9-44310" fmla="*/ 602071 h 6858000"/>
              <a:gd name="connsiteX10-44311" fmla="*/ 5176196 w 6115796"/>
              <a:gd name="connsiteY10-44312" fmla="*/ 636822 h 6858000"/>
              <a:gd name="connsiteX11-44313" fmla="*/ 5189051 w 6115796"/>
              <a:gd name="connsiteY11-44314" fmla="*/ 782518 h 6858000"/>
              <a:gd name="connsiteX12-44315" fmla="*/ 5218707 w 6115796"/>
              <a:gd name="connsiteY12-44316" fmla="*/ 886387 h 6858000"/>
              <a:gd name="connsiteX13-44317" fmla="*/ 5221281 w 6115796"/>
              <a:gd name="connsiteY13-44318" fmla="*/ 920873 h 6858000"/>
              <a:gd name="connsiteX14-44319" fmla="*/ 5201018 w 6115796"/>
              <a:gd name="connsiteY14-44320" fmla="*/ 1095027 h 6858000"/>
              <a:gd name="connsiteX15-44321" fmla="*/ 5189234 w 6115796"/>
              <a:gd name="connsiteY15-44322" fmla="*/ 1217308 h 6858000"/>
              <a:gd name="connsiteX16-44323" fmla="*/ 5202769 w 6115796"/>
              <a:gd name="connsiteY16-44324" fmla="*/ 1269450 h 6858000"/>
              <a:gd name="connsiteX17-44325" fmla="*/ 5225968 w 6115796"/>
              <a:gd name="connsiteY17-44326" fmla="*/ 1357994 h 6858000"/>
              <a:gd name="connsiteX18-44327" fmla="*/ 5231437 w 6115796"/>
              <a:gd name="connsiteY18-44328" fmla="*/ 1373779 h 6858000"/>
              <a:gd name="connsiteX19-44329" fmla="*/ 5237226 w 6115796"/>
              <a:gd name="connsiteY19-44330" fmla="*/ 1441327 h 6858000"/>
              <a:gd name="connsiteX20-44331" fmla="*/ 5255653 w 6115796"/>
              <a:gd name="connsiteY20-44332" fmla="*/ 1524712 h 6858000"/>
              <a:gd name="connsiteX21-44333" fmla="*/ 5263491 w 6115796"/>
              <a:gd name="connsiteY21-44334" fmla="*/ 1642938 h 6858000"/>
              <a:gd name="connsiteX22-44335" fmla="*/ 5256552 w 6115796"/>
              <a:gd name="connsiteY22-44336" fmla="*/ 1672509 h 6858000"/>
              <a:gd name="connsiteX23-44337" fmla="*/ 5266931 w 6115796"/>
              <a:gd name="connsiteY23-44338" fmla="*/ 1866147 h 6858000"/>
              <a:gd name="connsiteX24-44339" fmla="*/ 5255696 w 6115796"/>
              <a:gd name="connsiteY24-44340" fmla="*/ 1953770 h 6858000"/>
              <a:gd name="connsiteX25-44341" fmla="*/ 5252592 w 6115796"/>
              <a:gd name="connsiteY25-44342" fmla="*/ 2092210 h 6858000"/>
              <a:gd name="connsiteX26-44343" fmla="*/ 5250104 w 6115796"/>
              <a:gd name="connsiteY26-44344" fmla="*/ 2249166 h 6858000"/>
              <a:gd name="connsiteX27-44345" fmla="*/ 5251214 w 6115796"/>
              <a:gd name="connsiteY27-44346" fmla="*/ 2250944 h 6858000"/>
              <a:gd name="connsiteX28-44347" fmla="*/ 5250644 w 6115796"/>
              <a:gd name="connsiteY28-44348" fmla="*/ 2266619 h 6858000"/>
              <a:gd name="connsiteX29-44349" fmla="*/ 5293877 w 6115796"/>
              <a:gd name="connsiteY29-44350" fmla="*/ 2368649 h 6858000"/>
              <a:gd name="connsiteX30-44351" fmla="*/ 5311338 w 6115796"/>
              <a:gd name="connsiteY30-44352" fmla="*/ 2404034 h 6858000"/>
              <a:gd name="connsiteX31-44353" fmla="*/ 5338366 w 6115796"/>
              <a:gd name="connsiteY31-44354" fmla="*/ 2465052 h 6858000"/>
              <a:gd name="connsiteX32-44355" fmla="*/ 5371263 w 6115796"/>
              <a:gd name="connsiteY32-44356" fmla="*/ 2586413 h 6858000"/>
              <a:gd name="connsiteX33-44357" fmla="*/ 5407503 w 6115796"/>
              <a:gd name="connsiteY33-44358" fmla="*/ 2786290 h 6858000"/>
              <a:gd name="connsiteX34-44359" fmla="*/ 5407356 w 6115796"/>
              <a:gd name="connsiteY34-44360" fmla="*/ 2787545 h 6858000"/>
              <a:gd name="connsiteX35-44361" fmla="*/ 5457023 w 6115796"/>
              <a:gd name="connsiteY35-44362" fmla="*/ 2858292 h 6858000"/>
              <a:gd name="connsiteX36-44363" fmla="*/ 5484061 w 6115796"/>
              <a:gd name="connsiteY36-44364" fmla="*/ 2919216 h 6858000"/>
              <a:gd name="connsiteX37-44365" fmla="*/ 5482415 w 6115796"/>
              <a:gd name="connsiteY37-44366" fmla="*/ 3004079 h 6858000"/>
              <a:gd name="connsiteX38-44367" fmla="*/ 5503944 w 6115796"/>
              <a:gd name="connsiteY38-44368" fmla="*/ 3123335 h 6858000"/>
              <a:gd name="connsiteX39-44369" fmla="*/ 5516007 w 6115796"/>
              <a:gd name="connsiteY39-44370" fmla="*/ 3258473 h 6858000"/>
              <a:gd name="connsiteX40-44371" fmla="*/ 5589758 w 6115796"/>
              <a:gd name="connsiteY40-44372" fmla="*/ 3453699 h 6858000"/>
              <a:gd name="connsiteX41-44373" fmla="*/ 5596144 w 6115796"/>
              <a:gd name="connsiteY41-44374" fmla="*/ 3534624 h 6858000"/>
              <a:gd name="connsiteX42-44375" fmla="*/ 5597750 w 6115796"/>
              <a:gd name="connsiteY42-44376" fmla="*/ 3534129 h 6858000"/>
              <a:gd name="connsiteX43-44377" fmla="*/ 5618377 w 6115796"/>
              <a:gd name="connsiteY43-44378" fmla="*/ 3588431 h 6858000"/>
              <a:gd name="connsiteX44-44379" fmla="*/ 5655472 w 6115796"/>
              <a:gd name="connsiteY44-44380" fmla="*/ 3678877 h 6858000"/>
              <a:gd name="connsiteX45-44381" fmla="*/ 5683015 w 6115796"/>
              <a:gd name="connsiteY45-44382" fmla="*/ 3762025 h 6858000"/>
              <a:gd name="connsiteX46-44383" fmla="*/ 5696643 w 6115796"/>
              <a:gd name="connsiteY46-44384" fmla="*/ 3773888 h 6858000"/>
              <a:gd name="connsiteX47-44385" fmla="*/ 5768491 w 6115796"/>
              <a:gd name="connsiteY47-44386" fmla="*/ 3914399 h 6858000"/>
              <a:gd name="connsiteX48-44387" fmla="*/ 5793123 w 6115796"/>
              <a:gd name="connsiteY48-44388" fmla="*/ 3969952 h 6858000"/>
              <a:gd name="connsiteX49-44389" fmla="*/ 5808321 w 6115796"/>
              <a:gd name="connsiteY49-44390" fmla="*/ 3988153 h 6858000"/>
              <a:gd name="connsiteX50-44391" fmla="*/ 5825621 w 6115796"/>
              <a:gd name="connsiteY50-44392" fmla="*/ 4015525 h 6858000"/>
              <a:gd name="connsiteX51-44393" fmla="*/ 5860672 w 6115796"/>
              <a:gd name="connsiteY51-44394" fmla="*/ 4061579 h 6858000"/>
              <a:gd name="connsiteX52-44395" fmla="*/ 5894095 w 6115796"/>
              <a:gd name="connsiteY52-44396" fmla="*/ 4128857 h 6858000"/>
              <a:gd name="connsiteX53-44397" fmla="*/ 5903513 w 6115796"/>
              <a:gd name="connsiteY53-44398" fmla="*/ 4187661 h 6858000"/>
              <a:gd name="connsiteX54-44399" fmla="*/ 5946705 w 6115796"/>
              <a:gd name="connsiteY54-44400" fmla="*/ 4428051 h 6858000"/>
              <a:gd name="connsiteX55-44401" fmla="*/ 5949261 w 6115796"/>
              <a:gd name="connsiteY55-44402" fmla="*/ 4449185 h 6858000"/>
              <a:gd name="connsiteX56-44403" fmla="*/ 5968960 w 6115796"/>
              <a:gd name="connsiteY56-44404" fmla="*/ 4482655 h 6858000"/>
              <a:gd name="connsiteX57-44405" fmla="*/ 5998138 w 6115796"/>
              <a:gd name="connsiteY57-44406" fmla="*/ 4697518 h 6858000"/>
              <a:gd name="connsiteX58-44407" fmla="*/ 6007819 w 6115796"/>
              <a:gd name="connsiteY58-44408" fmla="*/ 4858148 h 6858000"/>
              <a:gd name="connsiteX59-44409" fmla="*/ 6007749 w 6115796"/>
              <a:gd name="connsiteY59-44410" fmla="*/ 4964715 h 6858000"/>
              <a:gd name="connsiteX60-44411" fmla="*/ 6005269 w 6115796"/>
              <a:gd name="connsiteY60-44412" fmla="*/ 5150567 h 6858000"/>
              <a:gd name="connsiteX61-44413" fmla="*/ 6001127 w 6115796"/>
              <a:gd name="connsiteY61-44414" fmla="*/ 5164609 h 6858000"/>
              <a:gd name="connsiteX62-44415" fmla="*/ 5998514 w 6115796"/>
              <a:gd name="connsiteY62-44416" fmla="*/ 5189673 h 6858000"/>
              <a:gd name="connsiteX63-44417" fmla="*/ 6018409 w 6115796"/>
              <a:gd name="connsiteY63-44418" fmla="*/ 5227157 h 6858000"/>
              <a:gd name="connsiteX64-44419" fmla="*/ 6036748 w 6115796"/>
              <a:gd name="connsiteY64-44420" fmla="*/ 5322752 h 6858000"/>
              <a:gd name="connsiteX65-44421" fmla="*/ 6037677 w 6115796"/>
              <a:gd name="connsiteY65-44422" fmla="*/ 5354807 h 6858000"/>
              <a:gd name="connsiteX66-44423" fmla="*/ 6053435 w 6115796"/>
              <a:gd name="connsiteY66-44424" fmla="*/ 5387547 h 6858000"/>
              <a:gd name="connsiteX67-44425" fmla="*/ 6068640 w 6115796"/>
              <a:gd name="connsiteY67-44426" fmla="*/ 5474503 h 6858000"/>
              <a:gd name="connsiteX68-44427" fmla="*/ 6080922 w 6115796"/>
              <a:gd name="connsiteY68-44428" fmla="*/ 5561070 h 6858000"/>
              <a:gd name="connsiteX69-44429" fmla="*/ 6096949 w 6115796"/>
              <a:gd name="connsiteY69-44430" fmla="*/ 5648179 h 6858000"/>
              <a:gd name="connsiteX70-44431" fmla="*/ 6115796 w 6115796"/>
              <a:gd name="connsiteY70-44432" fmla="*/ 5862844 h 6858000"/>
              <a:gd name="connsiteX71-44433" fmla="*/ 6045436 w 6115796"/>
              <a:gd name="connsiteY71-44434" fmla="*/ 6124480 h 6858000"/>
              <a:gd name="connsiteX72-44435" fmla="*/ 6030489 w 6115796"/>
              <a:gd name="connsiteY72-44436" fmla="*/ 6317666 h 6858000"/>
              <a:gd name="connsiteX73-44437" fmla="*/ 6007492 w 6115796"/>
              <a:gd name="connsiteY73-44438" fmla="*/ 6440818 h 6858000"/>
              <a:gd name="connsiteX74-44439" fmla="*/ 6009467 w 6115796"/>
              <a:gd name="connsiteY74-44440" fmla="*/ 6487076 h 6858000"/>
              <a:gd name="connsiteX75-44441" fmla="*/ 5995064 w 6115796"/>
              <a:gd name="connsiteY75-44442" fmla="*/ 6540791 h 6858000"/>
              <a:gd name="connsiteX76-44443" fmla="*/ 5986207 w 6115796"/>
              <a:gd name="connsiteY76-44444" fmla="*/ 6695855 h 6858000"/>
              <a:gd name="connsiteX77-44445" fmla="*/ 5979428 w 6115796"/>
              <a:gd name="connsiteY77-44446" fmla="*/ 6754678 h 6858000"/>
              <a:gd name="connsiteX78-44447" fmla="*/ 5984543 w 6115796"/>
              <a:gd name="connsiteY78-44448" fmla="*/ 6811016 h 6858000"/>
              <a:gd name="connsiteX79-44449" fmla="*/ 5979671 w 6115796"/>
              <a:gd name="connsiteY79-44450" fmla="*/ 6858000 h 6858000"/>
              <a:gd name="connsiteX80-44451" fmla="*/ 0 w 6115796"/>
              <a:gd name="connsiteY80-44452" fmla="*/ 6858000 h 6858000"/>
              <a:gd name="connsiteX81-44453" fmla="*/ 0 w 6115796"/>
              <a:gd name="connsiteY81-44454" fmla="*/ 0 h 6858000"/>
              <a:gd name="connsiteX0-44455" fmla="*/ 0 w 6115796"/>
              <a:gd name="connsiteY0-44456" fmla="*/ 0 h 6858000"/>
              <a:gd name="connsiteX1-44457" fmla="*/ 4965888 w 6115796"/>
              <a:gd name="connsiteY1-44458" fmla="*/ 0 h 6858000"/>
              <a:gd name="connsiteX2-44459" fmla="*/ 4967767 w 6115796"/>
              <a:gd name="connsiteY2-44460" fmla="*/ 7930 h 6858000"/>
              <a:gd name="connsiteX3-44461" fmla="*/ 4979444 w 6115796"/>
              <a:gd name="connsiteY3-44462" fmla="*/ 43921 h 6858000"/>
              <a:gd name="connsiteX4-44463" fmla="*/ 5021173 w 6115796"/>
              <a:gd name="connsiteY4-44464" fmla="*/ 123738 h 6858000"/>
              <a:gd name="connsiteX5-44465" fmla="*/ 5075458 w 6115796"/>
              <a:gd name="connsiteY5-44466" fmla="*/ 264355 h 6858000"/>
              <a:gd name="connsiteX6-44467" fmla="*/ 5081175 w 6115796"/>
              <a:gd name="connsiteY6-44468" fmla="*/ 277448 h 6858000"/>
              <a:gd name="connsiteX7-44469" fmla="*/ 5097011 w 6115796"/>
              <a:gd name="connsiteY7-44470" fmla="*/ 355616 h 6858000"/>
              <a:gd name="connsiteX8-44471" fmla="*/ 5153000 w 6115796"/>
              <a:gd name="connsiteY8-44472" fmla="*/ 507134 h 6858000"/>
              <a:gd name="connsiteX9-44473" fmla="*/ 5171282 w 6115796"/>
              <a:gd name="connsiteY9-44474" fmla="*/ 602071 h 6858000"/>
              <a:gd name="connsiteX10-44475" fmla="*/ 5176196 w 6115796"/>
              <a:gd name="connsiteY10-44476" fmla="*/ 636822 h 6858000"/>
              <a:gd name="connsiteX11-44477" fmla="*/ 5189051 w 6115796"/>
              <a:gd name="connsiteY11-44478" fmla="*/ 782518 h 6858000"/>
              <a:gd name="connsiteX12-44479" fmla="*/ 5218707 w 6115796"/>
              <a:gd name="connsiteY12-44480" fmla="*/ 886387 h 6858000"/>
              <a:gd name="connsiteX13-44481" fmla="*/ 5221281 w 6115796"/>
              <a:gd name="connsiteY13-44482" fmla="*/ 920873 h 6858000"/>
              <a:gd name="connsiteX14-44483" fmla="*/ 5201018 w 6115796"/>
              <a:gd name="connsiteY14-44484" fmla="*/ 1095027 h 6858000"/>
              <a:gd name="connsiteX15-44485" fmla="*/ 5189234 w 6115796"/>
              <a:gd name="connsiteY15-44486" fmla="*/ 1217308 h 6858000"/>
              <a:gd name="connsiteX16-44487" fmla="*/ 5202769 w 6115796"/>
              <a:gd name="connsiteY16-44488" fmla="*/ 1269450 h 6858000"/>
              <a:gd name="connsiteX17-44489" fmla="*/ 5225968 w 6115796"/>
              <a:gd name="connsiteY17-44490" fmla="*/ 1357994 h 6858000"/>
              <a:gd name="connsiteX18-44491" fmla="*/ 5231437 w 6115796"/>
              <a:gd name="connsiteY18-44492" fmla="*/ 1373779 h 6858000"/>
              <a:gd name="connsiteX19-44493" fmla="*/ 5237226 w 6115796"/>
              <a:gd name="connsiteY19-44494" fmla="*/ 1441327 h 6858000"/>
              <a:gd name="connsiteX20-44495" fmla="*/ 5255653 w 6115796"/>
              <a:gd name="connsiteY20-44496" fmla="*/ 1524712 h 6858000"/>
              <a:gd name="connsiteX21-44497" fmla="*/ 5263491 w 6115796"/>
              <a:gd name="connsiteY21-44498" fmla="*/ 1642938 h 6858000"/>
              <a:gd name="connsiteX22-44499" fmla="*/ 5256552 w 6115796"/>
              <a:gd name="connsiteY22-44500" fmla="*/ 1672509 h 6858000"/>
              <a:gd name="connsiteX23-44501" fmla="*/ 5266931 w 6115796"/>
              <a:gd name="connsiteY23-44502" fmla="*/ 1866147 h 6858000"/>
              <a:gd name="connsiteX24-44503" fmla="*/ 5255696 w 6115796"/>
              <a:gd name="connsiteY24-44504" fmla="*/ 1953770 h 6858000"/>
              <a:gd name="connsiteX25-44505" fmla="*/ 5252592 w 6115796"/>
              <a:gd name="connsiteY25-44506" fmla="*/ 2092210 h 6858000"/>
              <a:gd name="connsiteX26-44507" fmla="*/ 5250104 w 6115796"/>
              <a:gd name="connsiteY26-44508" fmla="*/ 2249166 h 6858000"/>
              <a:gd name="connsiteX27-44509" fmla="*/ 5251214 w 6115796"/>
              <a:gd name="connsiteY27-44510" fmla="*/ 2250944 h 6858000"/>
              <a:gd name="connsiteX28-44511" fmla="*/ 5250644 w 6115796"/>
              <a:gd name="connsiteY28-44512" fmla="*/ 2266619 h 6858000"/>
              <a:gd name="connsiteX29-44513" fmla="*/ 5293877 w 6115796"/>
              <a:gd name="connsiteY29-44514" fmla="*/ 2368649 h 6858000"/>
              <a:gd name="connsiteX30-44515" fmla="*/ 5311338 w 6115796"/>
              <a:gd name="connsiteY30-44516" fmla="*/ 2404034 h 6858000"/>
              <a:gd name="connsiteX31-44517" fmla="*/ 5338366 w 6115796"/>
              <a:gd name="connsiteY31-44518" fmla="*/ 2465052 h 6858000"/>
              <a:gd name="connsiteX32-44519" fmla="*/ 5371263 w 6115796"/>
              <a:gd name="connsiteY32-44520" fmla="*/ 2586413 h 6858000"/>
              <a:gd name="connsiteX33-44521" fmla="*/ 5407503 w 6115796"/>
              <a:gd name="connsiteY33-44522" fmla="*/ 2786290 h 6858000"/>
              <a:gd name="connsiteX34-44523" fmla="*/ 5407356 w 6115796"/>
              <a:gd name="connsiteY34-44524" fmla="*/ 2787545 h 6858000"/>
              <a:gd name="connsiteX35-44525" fmla="*/ 5457023 w 6115796"/>
              <a:gd name="connsiteY35-44526" fmla="*/ 2858292 h 6858000"/>
              <a:gd name="connsiteX36-44527" fmla="*/ 5484061 w 6115796"/>
              <a:gd name="connsiteY36-44528" fmla="*/ 2919216 h 6858000"/>
              <a:gd name="connsiteX37-44529" fmla="*/ 5491940 w 6115796"/>
              <a:gd name="connsiteY37-44530" fmla="*/ 3015985 h 6858000"/>
              <a:gd name="connsiteX38-44531" fmla="*/ 5503944 w 6115796"/>
              <a:gd name="connsiteY38-44532" fmla="*/ 3123335 h 6858000"/>
              <a:gd name="connsiteX39-44533" fmla="*/ 5516007 w 6115796"/>
              <a:gd name="connsiteY39-44534" fmla="*/ 3258473 h 6858000"/>
              <a:gd name="connsiteX40-44535" fmla="*/ 5589758 w 6115796"/>
              <a:gd name="connsiteY40-44536" fmla="*/ 3453699 h 6858000"/>
              <a:gd name="connsiteX41-44537" fmla="*/ 5596144 w 6115796"/>
              <a:gd name="connsiteY41-44538" fmla="*/ 3534624 h 6858000"/>
              <a:gd name="connsiteX42-44539" fmla="*/ 5597750 w 6115796"/>
              <a:gd name="connsiteY42-44540" fmla="*/ 3534129 h 6858000"/>
              <a:gd name="connsiteX43-44541" fmla="*/ 5618377 w 6115796"/>
              <a:gd name="connsiteY43-44542" fmla="*/ 3588431 h 6858000"/>
              <a:gd name="connsiteX44-44543" fmla="*/ 5655472 w 6115796"/>
              <a:gd name="connsiteY44-44544" fmla="*/ 3678877 h 6858000"/>
              <a:gd name="connsiteX45-44545" fmla="*/ 5683015 w 6115796"/>
              <a:gd name="connsiteY45-44546" fmla="*/ 3762025 h 6858000"/>
              <a:gd name="connsiteX46-44547" fmla="*/ 5696643 w 6115796"/>
              <a:gd name="connsiteY46-44548" fmla="*/ 3773888 h 6858000"/>
              <a:gd name="connsiteX47-44549" fmla="*/ 5768491 w 6115796"/>
              <a:gd name="connsiteY47-44550" fmla="*/ 3914399 h 6858000"/>
              <a:gd name="connsiteX48-44551" fmla="*/ 5793123 w 6115796"/>
              <a:gd name="connsiteY48-44552" fmla="*/ 3969952 h 6858000"/>
              <a:gd name="connsiteX49-44553" fmla="*/ 5808321 w 6115796"/>
              <a:gd name="connsiteY49-44554" fmla="*/ 3988153 h 6858000"/>
              <a:gd name="connsiteX50-44555" fmla="*/ 5825621 w 6115796"/>
              <a:gd name="connsiteY50-44556" fmla="*/ 4015525 h 6858000"/>
              <a:gd name="connsiteX51-44557" fmla="*/ 5860672 w 6115796"/>
              <a:gd name="connsiteY51-44558" fmla="*/ 4061579 h 6858000"/>
              <a:gd name="connsiteX52-44559" fmla="*/ 5894095 w 6115796"/>
              <a:gd name="connsiteY52-44560" fmla="*/ 4128857 h 6858000"/>
              <a:gd name="connsiteX53-44561" fmla="*/ 5903513 w 6115796"/>
              <a:gd name="connsiteY53-44562" fmla="*/ 4187661 h 6858000"/>
              <a:gd name="connsiteX54-44563" fmla="*/ 5946705 w 6115796"/>
              <a:gd name="connsiteY54-44564" fmla="*/ 4428051 h 6858000"/>
              <a:gd name="connsiteX55-44565" fmla="*/ 5949261 w 6115796"/>
              <a:gd name="connsiteY55-44566" fmla="*/ 4449185 h 6858000"/>
              <a:gd name="connsiteX56-44567" fmla="*/ 5968960 w 6115796"/>
              <a:gd name="connsiteY56-44568" fmla="*/ 4482655 h 6858000"/>
              <a:gd name="connsiteX57-44569" fmla="*/ 5998138 w 6115796"/>
              <a:gd name="connsiteY57-44570" fmla="*/ 4697518 h 6858000"/>
              <a:gd name="connsiteX58-44571" fmla="*/ 6007819 w 6115796"/>
              <a:gd name="connsiteY58-44572" fmla="*/ 4858148 h 6858000"/>
              <a:gd name="connsiteX59-44573" fmla="*/ 6007749 w 6115796"/>
              <a:gd name="connsiteY59-44574" fmla="*/ 4964715 h 6858000"/>
              <a:gd name="connsiteX60-44575" fmla="*/ 6005269 w 6115796"/>
              <a:gd name="connsiteY60-44576" fmla="*/ 5150567 h 6858000"/>
              <a:gd name="connsiteX61-44577" fmla="*/ 6001127 w 6115796"/>
              <a:gd name="connsiteY61-44578" fmla="*/ 5164609 h 6858000"/>
              <a:gd name="connsiteX62-44579" fmla="*/ 5998514 w 6115796"/>
              <a:gd name="connsiteY62-44580" fmla="*/ 5189673 h 6858000"/>
              <a:gd name="connsiteX63-44581" fmla="*/ 6018409 w 6115796"/>
              <a:gd name="connsiteY63-44582" fmla="*/ 5227157 h 6858000"/>
              <a:gd name="connsiteX64-44583" fmla="*/ 6036748 w 6115796"/>
              <a:gd name="connsiteY64-44584" fmla="*/ 5322752 h 6858000"/>
              <a:gd name="connsiteX65-44585" fmla="*/ 6037677 w 6115796"/>
              <a:gd name="connsiteY65-44586" fmla="*/ 5354807 h 6858000"/>
              <a:gd name="connsiteX66-44587" fmla="*/ 6053435 w 6115796"/>
              <a:gd name="connsiteY66-44588" fmla="*/ 5387547 h 6858000"/>
              <a:gd name="connsiteX67-44589" fmla="*/ 6068640 w 6115796"/>
              <a:gd name="connsiteY67-44590" fmla="*/ 5474503 h 6858000"/>
              <a:gd name="connsiteX68-44591" fmla="*/ 6080922 w 6115796"/>
              <a:gd name="connsiteY68-44592" fmla="*/ 5561070 h 6858000"/>
              <a:gd name="connsiteX69-44593" fmla="*/ 6096949 w 6115796"/>
              <a:gd name="connsiteY69-44594" fmla="*/ 5648179 h 6858000"/>
              <a:gd name="connsiteX70-44595" fmla="*/ 6115796 w 6115796"/>
              <a:gd name="connsiteY70-44596" fmla="*/ 5862844 h 6858000"/>
              <a:gd name="connsiteX71-44597" fmla="*/ 6045436 w 6115796"/>
              <a:gd name="connsiteY71-44598" fmla="*/ 6124480 h 6858000"/>
              <a:gd name="connsiteX72-44599" fmla="*/ 6030489 w 6115796"/>
              <a:gd name="connsiteY72-44600" fmla="*/ 6317666 h 6858000"/>
              <a:gd name="connsiteX73-44601" fmla="*/ 6007492 w 6115796"/>
              <a:gd name="connsiteY73-44602" fmla="*/ 6440818 h 6858000"/>
              <a:gd name="connsiteX74-44603" fmla="*/ 6009467 w 6115796"/>
              <a:gd name="connsiteY74-44604" fmla="*/ 6487076 h 6858000"/>
              <a:gd name="connsiteX75-44605" fmla="*/ 5995064 w 6115796"/>
              <a:gd name="connsiteY75-44606" fmla="*/ 6540791 h 6858000"/>
              <a:gd name="connsiteX76-44607" fmla="*/ 5986207 w 6115796"/>
              <a:gd name="connsiteY76-44608" fmla="*/ 6695855 h 6858000"/>
              <a:gd name="connsiteX77-44609" fmla="*/ 5979428 w 6115796"/>
              <a:gd name="connsiteY77-44610" fmla="*/ 6754678 h 6858000"/>
              <a:gd name="connsiteX78-44611" fmla="*/ 5984543 w 6115796"/>
              <a:gd name="connsiteY78-44612" fmla="*/ 6811016 h 6858000"/>
              <a:gd name="connsiteX79-44613" fmla="*/ 5979671 w 6115796"/>
              <a:gd name="connsiteY79-44614" fmla="*/ 6858000 h 6858000"/>
              <a:gd name="connsiteX80-44615" fmla="*/ 0 w 6115796"/>
              <a:gd name="connsiteY80-44616" fmla="*/ 6858000 h 6858000"/>
              <a:gd name="connsiteX81-44617" fmla="*/ 0 w 6115796"/>
              <a:gd name="connsiteY81-44618" fmla="*/ 0 h 6858000"/>
              <a:gd name="connsiteX0-44619" fmla="*/ 0 w 6115796"/>
              <a:gd name="connsiteY0-44620" fmla="*/ 0 h 6858000"/>
              <a:gd name="connsiteX1-44621" fmla="*/ 4965888 w 6115796"/>
              <a:gd name="connsiteY1-44622" fmla="*/ 0 h 6858000"/>
              <a:gd name="connsiteX2-44623" fmla="*/ 4967767 w 6115796"/>
              <a:gd name="connsiteY2-44624" fmla="*/ 7930 h 6858000"/>
              <a:gd name="connsiteX3-44625" fmla="*/ 4979444 w 6115796"/>
              <a:gd name="connsiteY3-44626" fmla="*/ 43921 h 6858000"/>
              <a:gd name="connsiteX4-44627" fmla="*/ 5021173 w 6115796"/>
              <a:gd name="connsiteY4-44628" fmla="*/ 123738 h 6858000"/>
              <a:gd name="connsiteX5-44629" fmla="*/ 5075458 w 6115796"/>
              <a:gd name="connsiteY5-44630" fmla="*/ 264355 h 6858000"/>
              <a:gd name="connsiteX6-44631" fmla="*/ 5081175 w 6115796"/>
              <a:gd name="connsiteY6-44632" fmla="*/ 277448 h 6858000"/>
              <a:gd name="connsiteX7-44633" fmla="*/ 5097011 w 6115796"/>
              <a:gd name="connsiteY7-44634" fmla="*/ 355616 h 6858000"/>
              <a:gd name="connsiteX8-44635" fmla="*/ 5153000 w 6115796"/>
              <a:gd name="connsiteY8-44636" fmla="*/ 507134 h 6858000"/>
              <a:gd name="connsiteX9-44637" fmla="*/ 5171282 w 6115796"/>
              <a:gd name="connsiteY9-44638" fmla="*/ 602071 h 6858000"/>
              <a:gd name="connsiteX10-44639" fmla="*/ 5176196 w 6115796"/>
              <a:gd name="connsiteY10-44640" fmla="*/ 636822 h 6858000"/>
              <a:gd name="connsiteX11-44641" fmla="*/ 5189051 w 6115796"/>
              <a:gd name="connsiteY11-44642" fmla="*/ 782518 h 6858000"/>
              <a:gd name="connsiteX12-44643" fmla="*/ 5218707 w 6115796"/>
              <a:gd name="connsiteY12-44644" fmla="*/ 886387 h 6858000"/>
              <a:gd name="connsiteX13-44645" fmla="*/ 5221281 w 6115796"/>
              <a:gd name="connsiteY13-44646" fmla="*/ 920873 h 6858000"/>
              <a:gd name="connsiteX14-44647" fmla="*/ 5201018 w 6115796"/>
              <a:gd name="connsiteY14-44648" fmla="*/ 1095027 h 6858000"/>
              <a:gd name="connsiteX15-44649" fmla="*/ 5189234 w 6115796"/>
              <a:gd name="connsiteY15-44650" fmla="*/ 1217308 h 6858000"/>
              <a:gd name="connsiteX16-44651" fmla="*/ 5202769 w 6115796"/>
              <a:gd name="connsiteY16-44652" fmla="*/ 1269450 h 6858000"/>
              <a:gd name="connsiteX17-44653" fmla="*/ 5225968 w 6115796"/>
              <a:gd name="connsiteY17-44654" fmla="*/ 1357994 h 6858000"/>
              <a:gd name="connsiteX18-44655" fmla="*/ 5231437 w 6115796"/>
              <a:gd name="connsiteY18-44656" fmla="*/ 1373779 h 6858000"/>
              <a:gd name="connsiteX19-44657" fmla="*/ 5237226 w 6115796"/>
              <a:gd name="connsiteY19-44658" fmla="*/ 1441327 h 6858000"/>
              <a:gd name="connsiteX20-44659" fmla="*/ 5255653 w 6115796"/>
              <a:gd name="connsiteY20-44660" fmla="*/ 1524712 h 6858000"/>
              <a:gd name="connsiteX21-44661" fmla="*/ 5263491 w 6115796"/>
              <a:gd name="connsiteY21-44662" fmla="*/ 1642938 h 6858000"/>
              <a:gd name="connsiteX22-44663" fmla="*/ 5256552 w 6115796"/>
              <a:gd name="connsiteY22-44664" fmla="*/ 1672509 h 6858000"/>
              <a:gd name="connsiteX23-44665" fmla="*/ 5266931 w 6115796"/>
              <a:gd name="connsiteY23-44666" fmla="*/ 1866147 h 6858000"/>
              <a:gd name="connsiteX24-44667" fmla="*/ 5255696 w 6115796"/>
              <a:gd name="connsiteY24-44668" fmla="*/ 1953770 h 6858000"/>
              <a:gd name="connsiteX25-44669" fmla="*/ 5252592 w 6115796"/>
              <a:gd name="connsiteY25-44670" fmla="*/ 2092210 h 6858000"/>
              <a:gd name="connsiteX26-44671" fmla="*/ 5250104 w 6115796"/>
              <a:gd name="connsiteY26-44672" fmla="*/ 2249166 h 6858000"/>
              <a:gd name="connsiteX27-44673" fmla="*/ 5251214 w 6115796"/>
              <a:gd name="connsiteY27-44674" fmla="*/ 2250944 h 6858000"/>
              <a:gd name="connsiteX28-44675" fmla="*/ 5250644 w 6115796"/>
              <a:gd name="connsiteY28-44676" fmla="*/ 2266619 h 6858000"/>
              <a:gd name="connsiteX29-44677" fmla="*/ 5293877 w 6115796"/>
              <a:gd name="connsiteY29-44678" fmla="*/ 2368649 h 6858000"/>
              <a:gd name="connsiteX30-44679" fmla="*/ 5311338 w 6115796"/>
              <a:gd name="connsiteY30-44680" fmla="*/ 2404034 h 6858000"/>
              <a:gd name="connsiteX31-44681" fmla="*/ 5338366 w 6115796"/>
              <a:gd name="connsiteY31-44682" fmla="*/ 2465052 h 6858000"/>
              <a:gd name="connsiteX32-44683" fmla="*/ 5371263 w 6115796"/>
              <a:gd name="connsiteY32-44684" fmla="*/ 2586413 h 6858000"/>
              <a:gd name="connsiteX33-44685" fmla="*/ 5407503 w 6115796"/>
              <a:gd name="connsiteY33-44686" fmla="*/ 2786290 h 6858000"/>
              <a:gd name="connsiteX34-44687" fmla="*/ 5407356 w 6115796"/>
              <a:gd name="connsiteY34-44688" fmla="*/ 2787545 h 6858000"/>
              <a:gd name="connsiteX35-44689" fmla="*/ 5457023 w 6115796"/>
              <a:gd name="connsiteY35-44690" fmla="*/ 2858292 h 6858000"/>
              <a:gd name="connsiteX36-44691" fmla="*/ 5484061 w 6115796"/>
              <a:gd name="connsiteY36-44692" fmla="*/ 2919216 h 6858000"/>
              <a:gd name="connsiteX37-44693" fmla="*/ 5491940 w 6115796"/>
              <a:gd name="connsiteY37-44694" fmla="*/ 3015985 h 6858000"/>
              <a:gd name="connsiteX38-44695" fmla="*/ 5503944 w 6115796"/>
              <a:gd name="connsiteY38-44696" fmla="*/ 3123335 h 6858000"/>
              <a:gd name="connsiteX39-44697" fmla="*/ 5516007 w 6115796"/>
              <a:gd name="connsiteY39-44698" fmla="*/ 3258473 h 6858000"/>
              <a:gd name="connsiteX40-44699" fmla="*/ 5589758 w 6115796"/>
              <a:gd name="connsiteY40-44700" fmla="*/ 3453699 h 6858000"/>
              <a:gd name="connsiteX41-44701" fmla="*/ 5596144 w 6115796"/>
              <a:gd name="connsiteY41-44702" fmla="*/ 3534624 h 6858000"/>
              <a:gd name="connsiteX42-44703" fmla="*/ 5597750 w 6115796"/>
              <a:gd name="connsiteY42-44704" fmla="*/ 3534129 h 6858000"/>
              <a:gd name="connsiteX43-44705" fmla="*/ 5618377 w 6115796"/>
              <a:gd name="connsiteY43-44706" fmla="*/ 3588431 h 6858000"/>
              <a:gd name="connsiteX44-44707" fmla="*/ 5655472 w 6115796"/>
              <a:gd name="connsiteY44-44708" fmla="*/ 3678877 h 6858000"/>
              <a:gd name="connsiteX45-44709" fmla="*/ 5683015 w 6115796"/>
              <a:gd name="connsiteY45-44710" fmla="*/ 3762025 h 6858000"/>
              <a:gd name="connsiteX46-44711" fmla="*/ 5696643 w 6115796"/>
              <a:gd name="connsiteY46-44712" fmla="*/ 3773888 h 6858000"/>
              <a:gd name="connsiteX47-44713" fmla="*/ 5768491 w 6115796"/>
              <a:gd name="connsiteY47-44714" fmla="*/ 3914399 h 6858000"/>
              <a:gd name="connsiteX48-44715" fmla="*/ 5793123 w 6115796"/>
              <a:gd name="connsiteY48-44716" fmla="*/ 3969952 h 6858000"/>
              <a:gd name="connsiteX49-44717" fmla="*/ 5808321 w 6115796"/>
              <a:gd name="connsiteY49-44718" fmla="*/ 3988153 h 6858000"/>
              <a:gd name="connsiteX50-44719" fmla="*/ 5825621 w 6115796"/>
              <a:gd name="connsiteY50-44720" fmla="*/ 4015525 h 6858000"/>
              <a:gd name="connsiteX51-44721" fmla="*/ 5860672 w 6115796"/>
              <a:gd name="connsiteY51-44722" fmla="*/ 4061579 h 6858000"/>
              <a:gd name="connsiteX52-44723" fmla="*/ 5894095 w 6115796"/>
              <a:gd name="connsiteY52-44724" fmla="*/ 4128857 h 6858000"/>
              <a:gd name="connsiteX53-44725" fmla="*/ 5903513 w 6115796"/>
              <a:gd name="connsiteY53-44726" fmla="*/ 4187661 h 6858000"/>
              <a:gd name="connsiteX54-44727" fmla="*/ 5946705 w 6115796"/>
              <a:gd name="connsiteY54-44728" fmla="*/ 4428051 h 6858000"/>
              <a:gd name="connsiteX55-44729" fmla="*/ 5949261 w 6115796"/>
              <a:gd name="connsiteY55-44730" fmla="*/ 4449185 h 6858000"/>
              <a:gd name="connsiteX56-44731" fmla="*/ 5968960 w 6115796"/>
              <a:gd name="connsiteY56-44732" fmla="*/ 4482655 h 6858000"/>
              <a:gd name="connsiteX57-44733" fmla="*/ 5998138 w 6115796"/>
              <a:gd name="connsiteY57-44734" fmla="*/ 4697518 h 6858000"/>
              <a:gd name="connsiteX58-44735" fmla="*/ 6007819 w 6115796"/>
              <a:gd name="connsiteY58-44736" fmla="*/ 4858148 h 6858000"/>
              <a:gd name="connsiteX59-44737" fmla="*/ 6007749 w 6115796"/>
              <a:gd name="connsiteY59-44738" fmla="*/ 4964715 h 6858000"/>
              <a:gd name="connsiteX60-44739" fmla="*/ 6005269 w 6115796"/>
              <a:gd name="connsiteY60-44740" fmla="*/ 5150567 h 6858000"/>
              <a:gd name="connsiteX61-44741" fmla="*/ 6001127 w 6115796"/>
              <a:gd name="connsiteY61-44742" fmla="*/ 5164609 h 6858000"/>
              <a:gd name="connsiteX62-44743" fmla="*/ 5998514 w 6115796"/>
              <a:gd name="connsiteY62-44744" fmla="*/ 5189673 h 6858000"/>
              <a:gd name="connsiteX63-44745" fmla="*/ 6018409 w 6115796"/>
              <a:gd name="connsiteY63-44746" fmla="*/ 5227157 h 6858000"/>
              <a:gd name="connsiteX64-44747" fmla="*/ 6036748 w 6115796"/>
              <a:gd name="connsiteY64-44748" fmla="*/ 5322752 h 6858000"/>
              <a:gd name="connsiteX65-44749" fmla="*/ 6037677 w 6115796"/>
              <a:gd name="connsiteY65-44750" fmla="*/ 5354807 h 6858000"/>
              <a:gd name="connsiteX66-44751" fmla="*/ 6053435 w 6115796"/>
              <a:gd name="connsiteY66-44752" fmla="*/ 5387547 h 6858000"/>
              <a:gd name="connsiteX67-44753" fmla="*/ 6068640 w 6115796"/>
              <a:gd name="connsiteY67-44754" fmla="*/ 5474503 h 6858000"/>
              <a:gd name="connsiteX68-44755" fmla="*/ 6080922 w 6115796"/>
              <a:gd name="connsiteY68-44756" fmla="*/ 5561070 h 6858000"/>
              <a:gd name="connsiteX69-44757" fmla="*/ 6096949 w 6115796"/>
              <a:gd name="connsiteY69-44758" fmla="*/ 5648179 h 6858000"/>
              <a:gd name="connsiteX70-44759" fmla="*/ 6115796 w 6115796"/>
              <a:gd name="connsiteY70-44760" fmla="*/ 5862844 h 6858000"/>
              <a:gd name="connsiteX71-44761" fmla="*/ 6045436 w 6115796"/>
              <a:gd name="connsiteY71-44762" fmla="*/ 6124480 h 6858000"/>
              <a:gd name="connsiteX72-44763" fmla="*/ 6030489 w 6115796"/>
              <a:gd name="connsiteY72-44764" fmla="*/ 6317666 h 6858000"/>
              <a:gd name="connsiteX73-44765" fmla="*/ 6007492 w 6115796"/>
              <a:gd name="connsiteY73-44766" fmla="*/ 6440818 h 6858000"/>
              <a:gd name="connsiteX74-44767" fmla="*/ 6009467 w 6115796"/>
              <a:gd name="connsiteY74-44768" fmla="*/ 6487076 h 6858000"/>
              <a:gd name="connsiteX75-44769" fmla="*/ 5995064 w 6115796"/>
              <a:gd name="connsiteY75-44770" fmla="*/ 6540791 h 6858000"/>
              <a:gd name="connsiteX76-44771" fmla="*/ 5986207 w 6115796"/>
              <a:gd name="connsiteY76-44772" fmla="*/ 6695855 h 6858000"/>
              <a:gd name="connsiteX77-44773" fmla="*/ 5979428 w 6115796"/>
              <a:gd name="connsiteY77-44774" fmla="*/ 6754678 h 6858000"/>
              <a:gd name="connsiteX78-44775" fmla="*/ 5984543 w 6115796"/>
              <a:gd name="connsiteY78-44776" fmla="*/ 6811016 h 6858000"/>
              <a:gd name="connsiteX79-44777" fmla="*/ 5979671 w 6115796"/>
              <a:gd name="connsiteY79-44778" fmla="*/ 6858000 h 6858000"/>
              <a:gd name="connsiteX80-44779" fmla="*/ 0 w 6115796"/>
              <a:gd name="connsiteY80-44780" fmla="*/ 6858000 h 6858000"/>
              <a:gd name="connsiteX81-44781" fmla="*/ 0 w 6115796"/>
              <a:gd name="connsiteY81-44782" fmla="*/ 0 h 6858000"/>
              <a:gd name="connsiteX0-44783" fmla="*/ 0 w 6115796"/>
              <a:gd name="connsiteY0-44784" fmla="*/ 0 h 6858000"/>
              <a:gd name="connsiteX1-44785" fmla="*/ 4965888 w 6115796"/>
              <a:gd name="connsiteY1-44786" fmla="*/ 0 h 6858000"/>
              <a:gd name="connsiteX2-44787" fmla="*/ 4967767 w 6115796"/>
              <a:gd name="connsiteY2-44788" fmla="*/ 7930 h 6858000"/>
              <a:gd name="connsiteX3-44789" fmla="*/ 4979444 w 6115796"/>
              <a:gd name="connsiteY3-44790" fmla="*/ 43921 h 6858000"/>
              <a:gd name="connsiteX4-44791" fmla="*/ 5021173 w 6115796"/>
              <a:gd name="connsiteY4-44792" fmla="*/ 123738 h 6858000"/>
              <a:gd name="connsiteX5-44793" fmla="*/ 5075458 w 6115796"/>
              <a:gd name="connsiteY5-44794" fmla="*/ 264355 h 6858000"/>
              <a:gd name="connsiteX6-44795" fmla="*/ 5081175 w 6115796"/>
              <a:gd name="connsiteY6-44796" fmla="*/ 277448 h 6858000"/>
              <a:gd name="connsiteX7-44797" fmla="*/ 5097011 w 6115796"/>
              <a:gd name="connsiteY7-44798" fmla="*/ 355616 h 6858000"/>
              <a:gd name="connsiteX8-44799" fmla="*/ 5153000 w 6115796"/>
              <a:gd name="connsiteY8-44800" fmla="*/ 507134 h 6858000"/>
              <a:gd name="connsiteX9-44801" fmla="*/ 5171282 w 6115796"/>
              <a:gd name="connsiteY9-44802" fmla="*/ 602071 h 6858000"/>
              <a:gd name="connsiteX10-44803" fmla="*/ 5176196 w 6115796"/>
              <a:gd name="connsiteY10-44804" fmla="*/ 636822 h 6858000"/>
              <a:gd name="connsiteX11-44805" fmla="*/ 5189051 w 6115796"/>
              <a:gd name="connsiteY11-44806" fmla="*/ 782518 h 6858000"/>
              <a:gd name="connsiteX12-44807" fmla="*/ 5218707 w 6115796"/>
              <a:gd name="connsiteY12-44808" fmla="*/ 886387 h 6858000"/>
              <a:gd name="connsiteX13-44809" fmla="*/ 5221281 w 6115796"/>
              <a:gd name="connsiteY13-44810" fmla="*/ 920873 h 6858000"/>
              <a:gd name="connsiteX14-44811" fmla="*/ 5201018 w 6115796"/>
              <a:gd name="connsiteY14-44812" fmla="*/ 1095027 h 6858000"/>
              <a:gd name="connsiteX15-44813" fmla="*/ 5189234 w 6115796"/>
              <a:gd name="connsiteY15-44814" fmla="*/ 1217308 h 6858000"/>
              <a:gd name="connsiteX16-44815" fmla="*/ 5202769 w 6115796"/>
              <a:gd name="connsiteY16-44816" fmla="*/ 1269450 h 6858000"/>
              <a:gd name="connsiteX17-44817" fmla="*/ 5225968 w 6115796"/>
              <a:gd name="connsiteY17-44818" fmla="*/ 1357994 h 6858000"/>
              <a:gd name="connsiteX18-44819" fmla="*/ 5231437 w 6115796"/>
              <a:gd name="connsiteY18-44820" fmla="*/ 1373779 h 6858000"/>
              <a:gd name="connsiteX19-44821" fmla="*/ 5237226 w 6115796"/>
              <a:gd name="connsiteY19-44822" fmla="*/ 1441327 h 6858000"/>
              <a:gd name="connsiteX20-44823" fmla="*/ 5255653 w 6115796"/>
              <a:gd name="connsiteY20-44824" fmla="*/ 1524712 h 6858000"/>
              <a:gd name="connsiteX21-44825" fmla="*/ 5263491 w 6115796"/>
              <a:gd name="connsiteY21-44826" fmla="*/ 1642938 h 6858000"/>
              <a:gd name="connsiteX22-44827" fmla="*/ 5256552 w 6115796"/>
              <a:gd name="connsiteY22-44828" fmla="*/ 1672509 h 6858000"/>
              <a:gd name="connsiteX23-44829" fmla="*/ 5266931 w 6115796"/>
              <a:gd name="connsiteY23-44830" fmla="*/ 1866147 h 6858000"/>
              <a:gd name="connsiteX24-44831" fmla="*/ 5255696 w 6115796"/>
              <a:gd name="connsiteY24-44832" fmla="*/ 1953770 h 6858000"/>
              <a:gd name="connsiteX25-44833" fmla="*/ 5252592 w 6115796"/>
              <a:gd name="connsiteY25-44834" fmla="*/ 2092210 h 6858000"/>
              <a:gd name="connsiteX26-44835" fmla="*/ 5250104 w 6115796"/>
              <a:gd name="connsiteY26-44836" fmla="*/ 2249166 h 6858000"/>
              <a:gd name="connsiteX27-44837" fmla="*/ 5250644 w 6115796"/>
              <a:gd name="connsiteY27-44838" fmla="*/ 2266619 h 6858000"/>
              <a:gd name="connsiteX28-44839" fmla="*/ 5293877 w 6115796"/>
              <a:gd name="connsiteY28-44840" fmla="*/ 2368649 h 6858000"/>
              <a:gd name="connsiteX29-44841" fmla="*/ 5311338 w 6115796"/>
              <a:gd name="connsiteY29-44842" fmla="*/ 2404034 h 6858000"/>
              <a:gd name="connsiteX30-44843" fmla="*/ 5338366 w 6115796"/>
              <a:gd name="connsiteY30-44844" fmla="*/ 2465052 h 6858000"/>
              <a:gd name="connsiteX31-44845" fmla="*/ 5371263 w 6115796"/>
              <a:gd name="connsiteY31-44846" fmla="*/ 2586413 h 6858000"/>
              <a:gd name="connsiteX32-44847" fmla="*/ 5407503 w 6115796"/>
              <a:gd name="connsiteY32-44848" fmla="*/ 2786290 h 6858000"/>
              <a:gd name="connsiteX33-44849" fmla="*/ 5407356 w 6115796"/>
              <a:gd name="connsiteY33-44850" fmla="*/ 2787545 h 6858000"/>
              <a:gd name="connsiteX34-44851" fmla="*/ 5457023 w 6115796"/>
              <a:gd name="connsiteY34-44852" fmla="*/ 2858292 h 6858000"/>
              <a:gd name="connsiteX35-44853" fmla="*/ 5484061 w 6115796"/>
              <a:gd name="connsiteY35-44854" fmla="*/ 2919216 h 6858000"/>
              <a:gd name="connsiteX36-44855" fmla="*/ 5491940 w 6115796"/>
              <a:gd name="connsiteY36-44856" fmla="*/ 3015985 h 6858000"/>
              <a:gd name="connsiteX37-44857" fmla="*/ 5503944 w 6115796"/>
              <a:gd name="connsiteY37-44858" fmla="*/ 3123335 h 6858000"/>
              <a:gd name="connsiteX38-44859" fmla="*/ 5516007 w 6115796"/>
              <a:gd name="connsiteY38-44860" fmla="*/ 3258473 h 6858000"/>
              <a:gd name="connsiteX39-44861" fmla="*/ 5589758 w 6115796"/>
              <a:gd name="connsiteY39-44862" fmla="*/ 3453699 h 6858000"/>
              <a:gd name="connsiteX40-44863" fmla="*/ 5596144 w 6115796"/>
              <a:gd name="connsiteY40-44864" fmla="*/ 3534624 h 6858000"/>
              <a:gd name="connsiteX41-44865" fmla="*/ 5597750 w 6115796"/>
              <a:gd name="connsiteY41-44866" fmla="*/ 3534129 h 6858000"/>
              <a:gd name="connsiteX42-44867" fmla="*/ 5618377 w 6115796"/>
              <a:gd name="connsiteY42-44868" fmla="*/ 3588431 h 6858000"/>
              <a:gd name="connsiteX43-44869" fmla="*/ 5655472 w 6115796"/>
              <a:gd name="connsiteY43-44870" fmla="*/ 3678877 h 6858000"/>
              <a:gd name="connsiteX44-44871" fmla="*/ 5683015 w 6115796"/>
              <a:gd name="connsiteY44-44872" fmla="*/ 3762025 h 6858000"/>
              <a:gd name="connsiteX45-44873" fmla="*/ 5696643 w 6115796"/>
              <a:gd name="connsiteY45-44874" fmla="*/ 3773888 h 6858000"/>
              <a:gd name="connsiteX46-44875" fmla="*/ 5768491 w 6115796"/>
              <a:gd name="connsiteY46-44876" fmla="*/ 3914399 h 6858000"/>
              <a:gd name="connsiteX47-44877" fmla="*/ 5793123 w 6115796"/>
              <a:gd name="connsiteY47-44878" fmla="*/ 3969952 h 6858000"/>
              <a:gd name="connsiteX48-44879" fmla="*/ 5808321 w 6115796"/>
              <a:gd name="connsiteY48-44880" fmla="*/ 3988153 h 6858000"/>
              <a:gd name="connsiteX49-44881" fmla="*/ 5825621 w 6115796"/>
              <a:gd name="connsiteY49-44882" fmla="*/ 4015525 h 6858000"/>
              <a:gd name="connsiteX50-44883" fmla="*/ 5860672 w 6115796"/>
              <a:gd name="connsiteY50-44884" fmla="*/ 4061579 h 6858000"/>
              <a:gd name="connsiteX51-44885" fmla="*/ 5894095 w 6115796"/>
              <a:gd name="connsiteY51-44886" fmla="*/ 4128857 h 6858000"/>
              <a:gd name="connsiteX52-44887" fmla="*/ 5903513 w 6115796"/>
              <a:gd name="connsiteY52-44888" fmla="*/ 4187661 h 6858000"/>
              <a:gd name="connsiteX53-44889" fmla="*/ 5946705 w 6115796"/>
              <a:gd name="connsiteY53-44890" fmla="*/ 4428051 h 6858000"/>
              <a:gd name="connsiteX54-44891" fmla="*/ 5949261 w 6115796"/>
              <a:gd name="connsiteY54-44892" fmla="*/ 4449185 h 6858000"/>
              <a:gd name="connsiteX55-44893" fmla="*/ 5968960 w 6115796"/>
              <a:gd name="connsiteY55-44894" fmla="*/ 4482655 h 6858000"/>
              <a:gd name="connsiteX56-44895" fmla="*/ 5998138 w 6115796"/>
              <a:gd name="connsiteY56-44896" fmla="*/ 4697518 h 6858000"/>
              <a:gd name="connsiteX57-44897" fmla="*/ 6007819 w 6115796"/>
              <a:gd name="connsiteY57-44898" fmla="*/ 4858148 h 6858000"/>
              <a:gd name="connsiteX58-44899" fmla="*/ 6007749 w 6115796"/>
              <a:gd name="connsiteY58-44900" fmla="*/ 4964715 h 6858000"/>
              <a:gd name="connsiteX59-44901" fmla="*/ 6005269 w 6115796"/>
              <a:gd name="connsiteY59-44902" fmla="*/ 5150567 h 6858000"/>
              <a:gd name="connsiteX60-44903" fmla="*/ 6001127 w 6115796"/>
              <a:gd name="connsiteY60-44904" fmla="*/ 5164609 h 6858000"/>
              <a:gd name="connsiteX61-44905" fmla="*/ 5998514 w 6115796"/>
              <a:gd name="connsiteY61-44906" fmla="*/ 5189673 h 6858000"/>
              <a:gd name="connsiteX62-44907" fmla="*/ 6018409 w 6115796"/>
              <a:gd name="connsiteY62-44908" fmla="*/ 5227157 h 6858000"/>
              <a:gd name="connsiteX63-44909" fmla="*/ 6036748 w 6115796"/>
              <a:gd name="connsiteY63-44910" fmla="*/ 5322752 h 6858000"/>
              <a:gd name="connsiteX64-44911" fmla="*/ 6037677 w 6115796"/>
              <a:gd name="connsiteY64-44912" fmla="*/ 5354807 h 6858000"/>
              <a:gd name="connsiteX65-44913" fmla="*/ 6053435 w 6115796"/>
              <a:gd name="connsiteY65-44914" fmla="*/ 5387547 h 6858000"/>
              <a:gd name="connsiteX66-44915" fmla="*/ 6068640 w 6115796"/>
              <a:gd name="connsiteY66-44916" fmla="*/ 5474503 h 6858000"/>
              <a:gd name="connsiteX67-44917" fmla="*/ 6080922 w 6115796"/>
              <a:gd name="connsiteY67-44918" fmla="*/ 5561070 h 6858000"/>
              <a:gd name="connsiteX68-44919" fmla="*/ 6096949 w 6115796"/>
              <a:gd name="connsiteY68-44920" fmla="*/ 5648179 h 6858000"/>
              <a:gd name="connsiteX69-44921" fmla="*/ 6115796 w 6115796"/>
              <a:gd name="connsiteY69-44922" fmla="*/ 5862844 h 6858000"/>
              <a:gd name="connsiteX70-44923" fmla="*/ 6045436 w 6115796"/>
              <a:gd name="connsiteY70-44924" fmla="*/ 6124480 h 6858000"/>
              <a:gd name="connsiteX71-44925" fmla="*/ 6030489 w 6115796"/>
              <a:gd name="connsiteY71-44926" fmla="*/ 6317666 h 6858000"/>
              <a:gd name="connsiteX72-44927" fmla="*/ 6007492 w 6115796"/>
              <a:gd name="connsiteY72-44928" fmla="*/ 6440818 h 6858000"/>
              <a:gd name="connsiteX73-44929" fmla="*/ 6009467 w 6115796"/>
              <a:gd name="connsiteY73-44930" fmla="*/ 6487076 h 6858000"/>
              <a:gd name="connsiteX74-44931" fmla="*/ 5995064 w 6115796"/>
              <a:gd name="connsiteY74-44932" fmla="*/ 6540791 h 6858000"/>
              <a:gd name="connsiteX75-44933" fmla="*/ 5986207 w 6115796"/>
              <a:gd name="connsiteY75-44934" fmla="*/ 6695855 h 6858000"/>
              <a:gd name="connsiteX76-44935" fmla="*/ 5979428 w 6115796"/>
              <a:gd name="connsiteY76-44936" fmla="*/ 6754678 h 6858000"/>
              <a:gd name="connsiteX77-44937" fmla="*/ 5984543 w 6115796"/>
              <a:gd name="connsiteY77-44938" fmla="*/ 6811016 h 6858000"/>
              <a:gd name="connsiteX78-44939" fmla="*/ 5979671 w 6115796"/>
              <a:gd name="connsiteY78-44940" fmla="*/ 6858000 h 6858000"/>
              <a:gd name="connsiteX79-44941" fmla="*/ 0 w 6115796"/>
              <a:gd name="connsiteY79-44942" fmla="*/ 6858000 h 6858000"/>
              <a:gd name="connsiteX80-44943" fmla="*/ 0 w 6115796"/>
              <a:gd name="connsiteY80-44944" fmla="*/ 0 h 6858000"/>
              <a:gd name="connsiteX0-44945" fmla="*/ 0 w 6115796"/>
              <a:gd name="connsiteY0-44946" fmla="*/ 0 h 6858000"/>
              <a:gd name="connsiteX1-44947" fmla="*/ 4965888 w 6115796"/>
              <a:gd name="connsiteY1-44948" fmla="*/ 0 h 6858000"/>
              <a:gd name="connsiteX2-44949" fmla="*/ 4967767 w 6115796"/>
              <a:gd name="connsiteY2-44950" fmla="*/ 7930 h 6858000"/>
              <a:gd name="connsiteX3-44951" fmla="*/ 4979444 w 6115796"/>
              <a:gd name="connsiteY3-44952" fmla="*/ 43921 h 6858000"/>
              <a:gd name="connsiteX4-44953" fmla="*/ 5021173 w 6115796"/>
              <a:gd name="connsiteY4-44954" fmla="*/ 123738 h 6858000"/>
              <a:gd name="connsiteX5-44955" fmla="*/ 5075458 w 6115796"/>
              <a:gd name="connsiteY5-44956" fmla="*/ 264355 h 6858000"/>
              <a:gd name="connsiteX6-44957" fmla="*/ 5081175 w 6115796"/>
              <a:gd name="connsiteY6-44958" fmla="*/ 277448 h 6858000"/>
              <a:gd name="connsiteX7-44959" fmla="*/ 5097011 w 6115796"/>
              <a:gd name="connsiteY7-44960" fmla="*/ 355616 h 6858000"/>
              <a:gd name="connsiteX8-44961" fmla="*/ 5153000 w 6115796"/>
              <a:gd name="connsiteY8-44962" fmla="*/ 507134 h 6858000"/>
              <a:gd name="connsiteX9-44963" fmla="*/ 5171282 w 6115796"/>
              <a:gd name="connsiteY9-44964" fmla="*/ 602071 h 6858000"/>
              <a:gd name="connsiteX10-44965" fmla="*/ 5176196 w 6115796"/>
              <a:gd name="connsiteY10-44966" fmla="*/ 636822 h 6858000"/>
              <a:gd name="connsiteX11-44967" fmla="*/ 5189051 w 6115796"/>
              <a:gd name="connsiteY11-44968" fmla="*/ 782518 h 6858000"/>
              <a:gd name="connsiteX12-44969" fmla="*/ 5218707 w 6115796"/>
              <a:gd name="connsiteY12-44970" fmla="*/ 886387 h 6858000"/>
              <a:gd name="connsiteX13-44971" fmla="*/ 5221281 w 6115796"/>
              <a:gd name="connsiteY13-44972" fmla="*/ 920873 h 6858000"/>
              <a:gd name="connsiteX14-44973" fmla="*/ 5201018 w 6115796"/>
              <a:gd name="connsiteY14-44974" fmla="*/ 1095027 h 6858000"/>
              <a:gd name="connsiteX15-44975" fmla="*/ 5189234 w 6115796"/>
              <a:gd name="connsiteY15-44976" fmla="*/ 1217308 h 6858000"/>
              <a:gd name="connsiteX16-44977" fmla="*/ 5202769 w 6115796"/>
              <a:gd name="connsiteY16-44978" fmla="*/ 1269450 h 6858000"/>
              <a:gd name="connsiteX17-44979" fmla="*/ 5225968 w 6115796"/>
              <a:gd name="connsiteY17-44980" fmla="*/ 1357994 h 6858000"/>
              <a:gd name="connsiteX18-44981" fmla="*/ 5231437 w 6115796"/>
              <a:gd name="connsiteY18-44982" fmla="*/ 1373779 h 6858000"/>
              <a:gd name="connsiteX19-44983" fmla="*/ 5237226 w 6115796"/>
              <a:gd name="connsiteY19-44984" fmla="*/ 1441327 h 6858000"/>
              <a:gd name="connsiteX20-44985" fmla="*/ 5255653 w 6115796"/>
              <a:gd name="connsiteY20-44986" fmla="*/ 1524712 h 6858000"/>
              <a:gd name="connsiteX21-44987" fmla="*/ 5263491 w 6115796"/>
              <a:gd name="connsiteY21-44988" fmla="*/ 1642938 h 6858000"/>
              <a:gd name="connsiteX22-44989" fmla="*/ 5256552 w 6115796"/>
              <a:gd name="connsiteY22-44990" fmla="*/ 1672509 h 6858000"/>
              <a:gd name="connsiteX23-44991" fmla="*/ 5266931 w 6115796"/>
              <a:gd name="connsiteY23-44992" fmla="*/ 1866147 h 6858000"/>
              <a:gd name="connsiteX24-44993" fmla="*/ 5255696 w 6115796"/>
              <a:gd name="connsiteY24-44994" fmla="*/ 1953770 h 6858000"/>
              <a:gd name="connsiteX25-44995" fmla="*/ 5252592 w 6115796"/>
              <a:gd name="connsiteY25-44996" fmla="*/ 2092210 h 6858000"/>
              <a:gd name="connsiteX26-44997" fmla="*/ 5257248 w 6115796"/>
              <a:gd name="connsiteY26-44998" fmla="*/ 2203922 h 6858000"/>
              <a:gd name="connsiteX27-44999" fmla="*/ 5250644 w 6115796"/>
              <a:gd name="connsiteY27-45000" fmla="*/ 2266619 h 6858000"/>
              <a:gd name="connsiteX28-45001" fmla="*/ 5293877 w 6115796"/>
              <a:gd name="connsiteY28-45002" fmla="*/ 2368649 h 6858000"/>
              <a:gd name="connsiteX29-45003" fmla="*/ 5311338 w 6115796"/>
              <a:gd name="connsiteY29-45004" fmla="*/ 2404034 h 6858000"/>
              <a:gd name="connsiteX30-45005" fmla="*/ 5338366 w 6115796"/>
              <a:gd name="connsiteY30-45006" fmla="*/ 2465052 h 6858000"/>
              <a:gd name="connsiteX31-45007" fmla="*/ 5371263 w 6115796"/>
              <a:gd name="connsiteY31-45008" fmla="*/ 2586413 h 6858000"/>
              <a:gd name="connsiteX32-45009" fmla="*/ 5407503 w 6115796"/>
              <a:gd name="connsiteY32-45010" fmla="*/ 2786290 h 6858000"/>
              <a:gd name="connsiteX33-45011" fmla="*/ 5407356 w 6115796"/>
              <a:gd name="connsiteY33-45012" fmla="*/ 2787545 h 6858000"/>
              <a:gd name="connsiteX34-45013" fmla="*/ 5457023 w 6115796"/>
              <a:gd name="connsiteY34-45014" fmla="*/ 2858292 h 6858000"/>
              <a:gd name="connsiteX35-45015" fmla="*/ 5484061 w 6115796"/>
              <a:gd name="connsiteY35-45016" fmla="*/ 2919216 h 6858000"/>
              <a:gd name="connsiteX36-45017" fmla="*/ 5491940 w 6115796"/>
              <a:gd name="connsiteY36-45018" fmla="*/ 3015985 h 6858000"/>
              <a:gd name="connsiteX37-45019" fmla="*/ 5503944 w 6115796"/>
              <a:gd name="connsiteY37-45020" fmla="*/ 3123335 h 6858000"/>
              <a:gd name="connsiteX38-45021" fmla="*/ 5516007 w 6115796"/>
              <a:gd name="connsiteY38-45022" fmla="*/ 3258473 h 6858000"/>
              <a:gd name="connsiteX39-45023" fmla="*/ 5589758 w 6115796"/>
              <a:gd name="connsiteY39-45024" fmla="*/ 3453699 h 6858000"/>
              <a:gd name="connsiteX40-45025" fmla="*/ 5596144 w 6115796"/>
              <a:gd name="connsiteY40-45026" fmla="*/ 3534624 h 6858000"/>
              <a:gd name="connsiteX41-45027" fmla="*/ 5597750 w 6115796"/>
              <a:gd name="connsiteY41-45028" fmla="*/ 3534129 h 6858000"/>
              <a:gd name="connsiteX42-45029" fmla="*/ 5618377 w 6115796"/>
              <a:gd name="connsiteY42-45030" fmla="*/ 3588431 h 6858000"/>
              <a:gd name="connsiteX43-45031" fmla="*/ 5655472 w 6115796"/>
              <a:gd name="connsiteY43-45032" fmla="*/ 3678877 h 6858000"/>
              <a:gd name="connsiteX44-45033" fmla="*/ 5683015 w 6115796"/>
              <a:gd name="connsiteY44-45034" fmla="*/ 3762025 h 6858000"/>
              <a:gd name="connsiteX45-45035" fmla="*/ 5696643 w 6115796"/>
              <a:gd name="connsiteY45-45036" fmla="*/ 3773888 h 6858000"/>
              <a:gd name="connsiteX46-45037" fmla="*/ 5768491 w 6115796"/>
              <a:gd name="connsiteY46-45038" fmla="*/ 3914399 h 6858000"/>
              <a:gd name="connsiteX47-45039" fmla="*/ 5793123 w 6115796"/>
              <a:gd name="connsiteY47-45040" fmla="*/ 3969952 h 6858000"/>
              <a:gd name="connsiteX48-45041" fmla="*/ 5808321 w 6115796"/>
              <a:gd name="connsiteY48-45042" fmla="*/ 3988153 h 6858000"/>
              <a:gd name="connsiteX49-45043" fmla="*/ 5825621 w 6115796"/>
              <a:gd name="connsiteY49-45044" fmla="*/ 4015525 h 6858000"/>
              <a:gd name="connsiteX50-45045" fmla="*/ 5860672 w 6115796"/>
              <a:gd name="connsiteY50-45046" fmla="*/ 4061579 h 6858000"/>
              <a:gd name="connsiteX51-45047" fmla="*/ 5894095 w 6115796"/>
              <a:gd name="connsiteY51-45048" fmla="*/ 4128857 h 6858000"/>
              <a:gd name="connsiteX52-45049" fmla="*/ 5903513 w 6115796"/>
              <a:gd name="connsiteY52-45050" fmla="*/ 4187661 h 6858000"/>
              <a:gd name="connsiteX53-45051" fmla="*/ 5946705 w 6115796"/>
              <a:gd name="connsiteY53-45052" fmla="*/ 4428051 h 6858000"/>
              <a:gd name="connsiteX54-45053" fmla="*/ 5949261 w 6115796"/>
              <a:gd name="connsiteY54-45054" fmla="*/ 4449185 h 6858000"/>
              <a:gd name="connsiteX55-45055" fmla="*/ 5968960 w 6115796"/>
              <a:gd name="connsiteY55-45056" fmla="*/ 4482655 h 6858000"/>
              <a:gd name="connsiteX56-45057" fmla="*/ 5998138 w 6115796"/>
              <a:gd name="connsiteY56-45058" fmla="*/ 4697518 h 6858000"/>
              <a:gd name="connsiteX57-45059" fmla="*/ 6007819 w 6115796"/>
              <a:gd name="connsiteY57-45060" fmla="*/ 4858148 h 6858000"/>
              <a:gd name="connsiteX58-45061" fmla="*/ 6007749 w 6115796"/>
              <a:gd name="connsiteY58-45062" fmla="*/ 4964715 h 6858000"/>
              <a:gd name="connsiteX59-45063" fmla="*/ 6005269 w 6115796"/>
              <a:gd name="connsiteY59-45064" fmla="*/ 5150567 h 6858000"/>
              <a:gd name="connsiteX60-45065" fmla="*/ 6001127 w 6115796"/>
              <a:gd name="connsiteY60-45066" fmla="*/ 5164609 h 6858000"/>
              <a:gd name="connsiteX61-45067" fmla="*/ 5998514 w 6115796"/>
              <a:gd name="connsiteY61-45068" fmla="*/ 5189673 h 6858000"/>
              <a:gd name="connsiteX62-45069" fmla="*/ 6018409 w 6115796"/>
              <a:gd name="connsiteY62-45070" fmla="*/ 5227157 h 6858000"/>
              <a:gd name="connsiteX63-45071" fmla="*/ 6036748 w 6115796"/>
              <a:gd name="connsiteY63-45072" fmla="*/ 5322752 h 6858000"/>
              <a:gd name="connsiteX64-45073" fmla="*/ 6037677 w 6115796"/>
              <a:gd name="connsiteY64-45074" fmla="*/ 5354807 h 6858000"/>
              <a:gd name="connsiteX65-45075" fmla="*/ 6053435 w 6115796"/>
              <a:gd name="connsiteY65-45076" fmla="*/ 5387547 h 6858000"/>
              <a:gd name="connsiteX66-45077" fmla="*/ 6068640 w 6115796"/>
              <a:gd name="connsiteY66-45078" fmla="*/ 5474503 h 6858000"/>
              <a:gd name="connsiteX67-45079" fmla="*/ 6080922 w 6115796"/>
              <a:gd name="connsiteY67-45080" fmla="*/ 5561070 h 6858000"/>
              <a:gd name="connsiteX68-45081" fmla="*/ 6096949 w 6115796"/>
              <a:gd name="connsiteY68-45082" fmla="*/ 5648179 h 6858000"/>
              <a:gd name="connsiteX69-45083" fmla="*/ 6115796 w 6115796"/>
              <a:gd name="connsiteY69-45084" fmla="*/ 5862844 h 6858000"/>
              <a:gd name="connsiteX70-45085" fmla="*/ 6045436 w 6115796"/>
              <a:gd name="connsiteY70-45086" fmla="*/ 6124480 h 6858000"/>
              <a:gd name="connsiteX71-45087" fmla="*/ 6030489 w 6115796"/>
              <a:gd name="connsiteY71-45088" fmla="*/ 6317666 h 6858000"/>
              <a:gd name="connsiteX72-45089" fmla="*/ 6007492 w 6115796"/>
              <a:gd name="connsiteY72-45090" fmla="*/ 6440818 h 6858000"/>
              <a:gd name="connsiteX73-45091" fmla="*/ 6009467 w 6115796"/>
              <a:gd name="connsiteY73-45092" fmla="*/ 6487076 h 6858000"/>
              <a:gd name="connsiteX74-45093" fmla="*/ 5995064 w 6115796"/>
              <a:gd name="connsiteY74-45094" fmla="*/ 6540791 h 6858000"/>
              <a:gd name="connsiteX75-45095" fmla="*/ 5986207 w 6115796"/>
              <a:gd name="connsiteY75-45096" fmla="*/ 6695855 h 6858000"/>
              <a:gd name="connsiteX76-45097" fmla="*/ 5979428 w 6115796"/>
              <a:gd name="connsiteY76-45098" fmla="*/ 6754678 h 6858000"/>
              <a:gd name="connsiteX77-45099" fmla="*/ 5984543 w 6115796"/>
              <a:gd name="connsiteY77-45100" fmla="*/ 6811016 h 6858000"/>
              <a:gd name="connsiteX78-45101" fmla="*/ 5979671 w 6115796"/>
              <a:gd name="connsiteY78-45102" fmla="*/ 6858000 h 6858000"/>
              <a:gd name="connsiteX79-45103" fmla="*/ 0 w 6115796"/>
              <a:gd name="connsiteY79-45104" fmla="*/ 6858000 h 6858000"/>
              <a:gd name="connsiteX80-45105" fmla="*/ 0 w 6115796"/>
              <a:gd name="connsiteY80-45106" fmla="*/ 0 h 6858000"/>
              <a:gd name="connsiteX0-45107" fmla="*/ 0 w 6115796"/>
              <a:gd name="connsiteY0-45108" fmla="*/ 0 h 6858000"/>
              <a:gd name="connsiteX1-45109" fmla="*/ 4965888 w 6115796"/>
              <a:gd name="connsiteY1-45110" fmla="*/ 0 h 6858000"/>
              <a:gd name="connsiteX2-45111" fmla="*/ 4967767 w 6115796"/>
              <a:gd name="connsiteY2-45112" fmla="*/ 7930 h 6858000"/>
              <a:gd name="connsiteX3-45113" fmla="*/ 4979444 w 6115796"/>
              <a:gd name="connsiteY3-45114" fmla="*/ 43921 h 6858000"/>
              <a:gd name="connsiteX4-45115" fmla="*/ 5021173 w 6115796"/>
              <a:gd name="connsiteY4-45116" fmla="*/ 123738 h 6858000"/>
              <a:gd name="connsiteX5-45117" fmla="*/ 5075458 w 6115796"/>
              <a:gd name="connsiteY5-45118" fmla="*/ 264355 h 6858000"/>
              <a:gd name="connsiteX6-45119" fmla="*/ 5081175 w 6115796"/>
              <a:gd name="connsiteY6-45120" fmla="*/ 277448 h 6858000"/>
              <a:gd name="connsiteX7-45121" fmla="*/ 5097011 w 6115796"/>
              <a:gd name="connsiteY7-45122" fmla="*/ 355616 h 6858000"/>
              <a:gd name="connsiteX8-45123" fmla="*/ 5153000 w 6115796"/>
              <a:gd name="connsiteY8-45124" fmla="*/ 507134 h 6858000"/>
              <a:gd name="connsiteX9-45125" fmla="*/ 5171282 w 6115796"/>
              <a:gd name="connsiteY9-45126" fmla="*/ 602071 h 6858000"/>
              <a:gd name="connsiteX10-45127" fmla="*/ 5176196 w 6115796"/>
              <a:gd name="connsiteY10-45128" fmla="*/ 636822 h 6858000"/>
              <a:gd name="connsiteX11-45129" fmla="*/ 5189051 w 6115796"/>
              <a:gd name="connsiteY11-45130" fmla="*/ 782518 h 6858000"/>
              <a:gd name="connsiteX12-45131" fmla="*/ 5218707 w 6115796"/>
              <a:gd name="connsiteY12-45132" fmla="*/ 886387 h 6858000"/>
              <a:gd name="connsiteX13-45133" fmla="*/ 5221281 w 6115796"/>
              <a:gd name="connsiteY13-45134" fmla="*/ 920873 h 6858000"/>
              <a:gd name="connsiteX14-45135" fmla="*/ 5201018 w 6115796"/>
              <a:gd name="connsiteY14-45136" fmla="*/ 1095027 h 6858000"/>
              <a:gd name="connsiteX15-45137" fmla="*/ 5189234 w 6115796"/>
              <a:gd name="connsiteY15-45138" fmla="*/ 1217308 h 6858000"/>
              <a:gd name="connsiteX16-45139" fmla="*/ 5202769 w 6115796"/>
              <a:gd name="connsiteY16-45140" fmla="*/ 1269450 h 6858000"/>
              <a:gd name="connsiteX17-45141" fmla="*/ 5225968 w 6115796"/>
              <a:gd name="connsiteY17-45142" fmla="*/ 1357994 h 6858000"/>
              <a:gd name="connsiteX18-45143" fmla="*/ 5231437 w 6115796"/>
              <a:gd name="connsiteY18-45144" fmla="*/ 1373779 h 6858000"/>
              <a:gd name="connsiteX19-45145" fmla="*/ 5237226 w 6115796"/>
              <a:gd name="connsiteY19-45146" fmla="*/ 1441327 h 6858000"/>
              <a:gd name="connsiteX20-45147" fmla="*/ 5255653 w 6115796"/>
              <a:gd name="connsiteY20-45148" fmla="*/ 1524712 h 6858000"/>
              <a:gd name="connsiteX21-45149" fmla="*/ 5263491 w 6115796"/>
              <a:gd name="connsiteY21-45150" fmla="*/ 1642938 h 6858000"/>
              <a:gd name="connsiteX22-45151" fmla="*/ 5256552 w 6115796"/>
              <a:gd name="connsiteY22-45152" fmla="*/ 1672509 h 6858000"/>
              <a:gd name="connsiteX23-45153" fmla="*/ 5266931 w 6115796"/>
              <a:gd name="connsiteY23-45154" fmla="*/ 1866147 h 6858000"/>
              <a:gd name="connsiteX24-45155" fmla="*/ 5255696 w 6115796"/>
              <a:gd name="connsiteY24-45156" fmla="*/ 1953770 h 6858000"/>
              <a:gd name="connsiteX25-45157" fmla="*/ 5252592 w 6115796"/>
              <a:gd name="connsiteY25-45158" fmla="*/ 2092210 h 6858000"/>
              <a:gd name="connsiteX26-45159" fmla="*/ 5257248 w 6115796"/>
              <a:gd name="connsiteY26-45160" fmla="*/ 2203922 h 6858000"/>
              <a:gd name="connsiteX27-45161" fmla="*/ 5250644 w 6115796"/>
              <a:gd name="connsiteY27-45162" fmla="*/ 2266619 h 6858000"/>
              <a:gd name="connsiteX28-45163" fmla="*/ 5293877 w 6115796"/>
              <a:gd name="connsiteY28-45164" fmla="*/ 2368649 h 6858000"/>
              <a:gd name="connsiteX29-45165" fmla="*/ 5311338 w 6115796"/>
              <a:gd name="connsiteY29-45166" fmla="*/ 2404034 h 6858000"/>
              <a:gd name="connsiteX30-45167" fmla="*/ 5338366 w 6115796"/>
              <a:gd name="connsiteY30-45168" fmla="*/ 2465052 h 6858000"/>
              <a:gd name="connsiteX31-45169" fmla="*/ 5371263 w 6115796"/>
              <a:gd name="connsiteY31-45170" fmla="*/ 2586413 h 6858000"/>
              <a:gd name="connsiteX32-45171" fmla="*/ 5407503 w 6115796"/>
              <a:gd name="connsiteY32-45172" fmla="*/ 2786290 h 6858000"/>
              <a:gd name="connsiteX33-45173" fmla="*/ 5407356 w 6115796"/>
              <a:gd name="connsiteY33-45174" fmla="*/ 2787545 h 6858000"/>
              <a:gd name="connsiteX34-45175" fmla="*/ 5457023 w 6115796"/>
              <a:gd name="connsiteY34-45176" fmla="*/ 2858292 h 6858000"/>
              <a:gd name="connsiteX35-45177" fmla="*/ 5484061 w 6115796"/>
              <a:gd name="connsiteY35-45178" fmla="*/ 2919216 h 6858000"/>
              <a:gd name="connsiteX36-45179" fmla="*/ 5491940 w 6115796"/>
              <a:gd name="connsiteY36-45180" fmla="*/ 3015985 h 6858000"/>
              <a:gd name="connsiteX37-45181" fmla="*/ 5503944 w 6115796"/>
              <a:gd name="connsiteY37-45182" fmla="*/ 3123335 h 6858000"/>
              <a:gd name="connsiteX38-45183" fmla="*/ 5516007 w 6115796"/>
              <a:gd name="connsiteY38-45184" fmla="*/ 3258473 h 6858000"/>
              <a:gd name="connsiteX39-45185" fmla="*/ 5589758 w 6115796"/>
              <a:gd name="connsiteY39-45186" fmla="*/ 3453699 h 6858000"/>
              <a:gd name="connsiteX40-45187" fmla="*/ 5596144 w 6115796"/>
              <a:gd name="connsiteY40-45188" fmla="*/ 3534624 h 6858000"/>
              <a:gd name="connsiteX41-45189" fmla="*/ 5597750 w 6115796"/>
              <a:gd name="connsiteY41-45190" fmla="*/ 3534129 h 6858000"/>
              <a:gd name="connsiteX42-45191" fmla="*/ 5618377 w 6115796"/>
              <a:gd name="connsiteY42-45192" fmla="*/ 3588431 h 6858000"/>
              <a:gd name="connsiteX43-45193" fmla="*/ 5655472 w 6115796"/>
              <a:gd name="connsiteY43-45194" fmla="*/ 3678877 h 6858000"/>
              <a:gd name="connsiteX44-45195" fmla="*/ 5683015 w 6115796"/>
              <a:gd name="connsiteY44-45196" fmla="*/ 3762025 h 6858000"/>
              <a:gd name="connsiteX45-45197" fmla="*/ 5696643 w 6115796"/>
              <a:gd name="connsiteY45-45198" fmla="*/ 3773888 h 6858000"/>
              <a:gd name="connsiteX46-45199" fmla="*/ 5768491 w 6115796"/>
              <a:gd name="connsiteY46-45200" fmla="*/ 3914399 h 6858000"/>
              <a:gd name="connsiteX47-45201" fmla="*/ 5793123 w 6115796"/>
              <a:gd name="connsiteY47-45202" fmla="*/ 3969952 h 6858000"/>
              <a:gd name="connsiteX48-45203" fmla="*/ 5808321 w 6115796"/>
              <a:gd name="connsiteY48-45204" fmla="*/ 3988153 h 6858000"/>
              <a:gd name="connsiteX49-45205" fmla="*/ 5825621 w 6115796"/>
              <a:gd name="connsiteY49-45206" fmla="*/ 4015525 h 6858000"/>
              <a:gd name="connsiteX50-45207" fmla="*/ 5860672 w 6115796"/>
              <a:gd name="connsiteY50-45208" fmla="*/ 4061579 h 6858000"/>
              <a:gd name="connsiteX51-45209" fmla="*/ 5894095 w 6115796"/>
              <a:gd name="connsiteY51-45210" fmla="*/ 4128857 h 6858000"/>
              <a:gd name="connsiteX52-45211" fmla="*/ 5903513 w 6115796"/>
              <a:gd name="connsiteY52-45212" fmla="*/ 4187661 h 6858000"/>
              <a:gd name="connsiteX53-45213" fmla="*/ 5946705 w 6115796"/>
              <a:gd name="connsiteY53-45214" fmla="*/ 4428051 h 6858000"/>
              <a:gd name="connsiteX54-45215" fmla="*/ 5949261 w 6115796"/>
              <a:gd name="connsiteY54-45216" fmla="*/ 4449185 h 6858000"/>
              <a:gd name="connsiteX55-45217" fmla="*/ 5968960 w 6115796"/>
              <a:gd name="connsiteY55-45218" fmla="*/ 4482655 h 6858000"/>
              <a:gd name="connsiteX56-45219" fmla="*/ 5998138 w 6115796"/>
              <a:gd name="connsiteY56-45220" fmla="*/ 4697518 h 6858000"/>
              <a:gd name="connsiteX57-45221" fmla="*/ 6007819 w 6115796"/>
              <a:gd name="connsiteY57-45222" fmla="*/ 4858148 h 6858000"/>
              <a:gd name="connsiteX58-45223" fmla="*/ 6007749 w 6115796"/>
              <a:gd name="connsiteY58-45224" fmla="*/ 4964715 h 6858000"/>
              <a:gd name="connsiteX59-45225" fmla="*/ 6005269 w 6115796"/>
              <a:gd name="connsiteY59-45226" fmla="*/ 5150567 h 6858000"/>
              <a:gd name="connsiteX60-45227" fmla="*/ 6001127 w 6115796"/>
              <a:gd name="connsiteY60-45228" fmla="*/ 5164609 h 6858000"/>
              <a:gd name="connsiteX61-45229" fmla="*/ 5998514 w 6115796"/>
              <a:gd name="connsiteY61-45230" fmla="*/ 5189673 h 6858000"/>
              <a:gd name="connsiteX62-45231" fmla="*/ 6018409 w 6115796"/>
              <a:gd name="connsiteY62-45232" fmla="*/ 5227157 h 6858000"/>
              <a:gd name="connsiteX63-45233" fmla="*/ 6036748 w 6115796"/>
              <a:gd name="connsiteY63-45234" fmla="*/ 5322752 h 6858000"/>
              <a:gd name="connsiteX64-45235" fmla="*/ 6037677 w 6115796"/>
              <a:gd name="connsiteY64-45236" fmla="*/ 5354807 h 6858000"/>
              <a:gd name="connsiteX65-45237" fmla="*/ 6053435 w 6115796"/>
              <a:gd name="connsiteY65-45238" fmla="*/ 5387547 h 6858000"/>
              <a:gd name="connsiteX66-45239" fmla="*/ 6068640 w 6115796"/>
              <a:gd name="connsiteY66-45240" fmla="*/ 5474503 h 6858000"/>
              <a:gd name="connsiteX67-45241" fmla="*/ 6080922 w 6115796"/>
              <a:gd name="connsiteY67-45242" fmla="*/ 5561070 h 6858000"/>
              <a:gd name="connsiteX68-45243" fmla="*/ 6096949 w 6115796"/>
              <a:gd name="connsiteY68-45244" fmla="*/ 5648179 h 6858000"/>
              <a:gd name="connsiteX69-45245" fmla="*/ 6115796 w 6115796"/>
              <a:gd name="connsiteY69-45246" fmla="*/ 5862844 h 6858000"/>
              <a:gd name="connsiteX70-45247" fmla="*/ 6045436 w 6115796"/>
              <a:gd name="connsiteY70-45248" fmla="*/ 6124480 h 6858000"/>
              <a:gd name="connsiteX71-45249" fmla="*/ 6030489 w 6115796"/>
              <a:gd name="connsiteY71-45250" fmla="*/ 6317666 h 6858000"/>
              <a:gd name="connsiteX72-45251" fmla="*/ 6007492 w 6115796"/>
              <a:gd name="connsiteY72-45252" fmla="*/ 6440818 h 6858000"/>
              <a:gd name="connsiteX73-45253" fmla="*/ 6009467 w 6115796"/>
              <a:gd name="connsiteY73-45254" fmla="*/ 6487076 h 6858000"/>
              <a:gd name="connsiteX74-45255" fmla="*/ 5995064 w 6115796"/>
              <a:gd name="connsiteY74-45256" fmla="*/ 6540791 h 6858000"/>
              <a:gd name="connsiteX75-45257" fmla="*/ 5986207 w 6115796"/>
              <a:gd name="connsiteY75-45258" fmla="*/ 6695855 h 6858000"/>
              <a:gd name="connsiteX76-45259" fmla="*/ 5979428 w 6115796"/>
              <a:gd name="connsiteY76-45260" fmla="*/ 6754678 h 6858000"/>
              <a:gd name="connsiteX77-45261" fmla="*/ 5984543 w 6115796"/>
              <a:gd name="connsiteY77-45262" fmla="*/ 6811016 h 6858000"/>
              <a:gd name="connsiteX78-45263" fmla="*/ 5979671 w 6115796"/>
              <a:gd name="connsiteY78-45264" fmla="*/ 6858000 h 6858000"/>
              <a:gd name="connsiteX79-45265" fmla="*/ 0 w 6115796"/>
              <a:gd name="connsiteY79-45266" fmla="*/ 6858000 h 6858000"/>
              <a:gd name="connsiteX80-45267" fmla="*/ 0 w 6115796"/>
              <a:gd name="connsiteY80-45268" fmla="*/ 0 h 6858000"/>
              <a:gd name="connsiteX0-45269" fmla="*/ 0 w 6115796"/>
              <a:gd name="connsiteY0-45270" fmla="*/ 0 h 6858000"/>
              <a:gd name="connsiteX1-45271" fmla="*/ 4965888 w 6115796"/>
              <a:gd name="connsiteY1-45272" fmla="*/ 0 h 6858000"/>
              <a:gd name="connsiteX2-45273" fmla="*/ 4967767 w 6115796"/>
              <a:gd name="connsiteY2-45274" fmla="*/ 7930 h 6858000"/>
              <a:gd name="connsiteX3-45275" fmla="*/ 4979444 w 6115796"/>
              <a:gd name="connsiteY3-45276" fmla="*/ 43921 h 6858000"/>
              <a:gd name="connsiteX4-45277" fmla="*/ 5021173 w 6115796"/>
              <a:gd name="connsiteY4-45278" fmla="*/ 123738 h 6858000"/>
              <a:gd name="connsiteX5-45279" fmla="*/ 5075458 w 6115796"/>
              <a:gd name="connsiteY5-45280" fmla="*/ 264355 h 6858000"/>
              <a:gd name="connsiteX6-45281" fmla="*/ 5081175 w 6115796"/>
              <a:gd name="connsiteY6-45282" fmla="*/ 277448 h 6858000"/>
              <a:gd name="connsiteX7-45283" fmla="*/ 5097011 w 6115796"/>
              <a:gd name="connsiteY7-45284" fmla="*/ 355616 h 6858000"/>
              <a:gd name="connsiteX8-45285" fmla="*/ 5153000 w 6115796"/>
              <a:gd name="connsiteY8-45286" fmla="*/ 507134 h 6858000"/>
              <a:gd name="connsiteX9-45287" fmla="*/ 5171282 w 6115796"/>
              <a:gd name="connsiteY9-45288" fmla="*/ 602071 h 6858000"/>
              <a:gd name="connsiteX10-45289" fmla="*/ 5176196 w 6115796"/>
              <a:gd name="connsiteY10-45290" fmla="*/ 636822 h 6858000"/>
              <a:gd name="connsiteX11-45291" fmla="*/ 5189051 w 6115796"/>
              <a:gd name="connsiteY11-45292" fmla="*/ 782518 h 6858000"/>
              <a:gd name="connsiteX12-45293" fmla="*/ 5218707 w 6115796"/>
              <a:gd name="connsiteY12-45294" fmla="*/ 886387 h 6858000"/>
              <a:gd name="connsiteX13-45295" fmla="*/ 5221281 w 6115796"/>
              <a:gd name="connsiteY13-45296" fmla="*/ 920873 h 6858000"/>
              <a:gd name="connsiteX14-45297" fmla="*/ 5201018 w 6115796"/>
              <a:gd name="connsiteY14-45298" fmla="*/ 1095027 h 6858000"/>
              <a:gd name="connsiteX15-45299" fmla="*/ 5189234 w 6115796"/>
              <a:gd name="connsiteY15-45300" fmla="*/ 1217308 h 6858000"/>
              <a:gd name="connsiteX16-45301" fmla="*/ 5202769 w 6115796"/>
              <a:gd name="connsiteY16-45302" fmla="*/ 1269450 h 6858000"/>
              <a:gd name="connsiteX17-45303" fmla="*/ 5225968 w 6115796"/>
              <a:gd name="connsiteY17-45304" fmla="*/ 1357994 h 6858000"/>
              <a:gd name="connsiteX18-45305" fmla="*/ 5231437 w 6115796"/>
              <a:gd name="connsiteY18-45306" fmla="*/ 1373779 h 6858000"/>
              <a:gd name="connsiteX19-45307" fmla="*/ 5237226 w 6115796"/>
              <a:gd name="connsiteY19-45308" fmla="*/ 1441327 h 6858000"/>
              <a:gd name="connsiteX20-45309" fmla="*/ 5255653 w 6115796"/>
              <a:gd name="connsiteY20-45310" fmla="*/ 1524712 h 6858000"/>
              <a:gd name="connsiteX21-45311" fmla="*/ 5263491 w 6115796"/>
              <a:gd name="connsiteY21-45312" fmla="*/ 1642938 h 6858000"/>
              <a:gd name="connsiteX22-45313" fmla="*/ 5256552 w 6115796"/>
              <a:gd name="connsiteY22-45314" fmla="*/ 1672509 h 6858000"/>
              <a:gd name="connsiteX23-45315" fmla="*/ 5266931 w 6115796"/>
              <a:gd name="connsiteY23-45316" fmla="*/ 1866147 h 6858000"/>
              <a:gd name="connsiteX24-45317" fmla="*/ 5255696 w 6115796"/>
              <a:gd name="connsiteY24-45318" fmla="*/ 1953770 h 6858000"/>
              <a:gd name="connsiteX25-45319" fmla="*/ 5252592 w 6115796"/>
              <a:gd name="connsiteY25-45320" fmla="*/ 2092210 h 6858000"/>
              <a:gd name="connsiteX26-45321" fmla="*/ 5257248 w 6115796"/>
              <a:gd name="connsiteY26-45322" fmla="*/ 2203922 h 6858000"/>
              <a:gd name="connsiteX27-45323" fmla="*/ 5262551 w 6115796"/>
              <a:gd name="connsiteY27-45324" fmla="*/ 2288050 h 6858000"/>
              <a:gd name="connsiteX28-45325" fmla="*/ 5293877 w 6115796"/>
              <a:gd name="connsiteY28-45326" fmla="*/ 2368649 h 6858000"/>
              <a:gd name="connsiteX29-45327" fmla="*/ 5311338 w 6115796"/>
              <a:gd name="connsiteY29-45328" fmla="*/ 2404034 h 6858000"/>
              <a:gd name="connsiteX30-45329" fmla="*/ 5338366 w 6115796"/>
              <a:gd name="connsiteY30-45330" fmla="*/ 2465052 h 6858000"/>
              <a:gd name="connsiteX31-45331" fmla="*/ 5371263 w 6115796"/>
              <a:gd name="connsiteY31-45332" fmla="*/ 2586413 h 6858000"/>
              <a:gd name="connsiteX32-45333" fmla="*/ 5407503 w 6115796"/>
              <a:gd name="connsiteY32-45334" fmla="*/ 2786290 h 6858000"/>
              <a:gd name="connsiteX33-45335" fmla="*/ 5407356 w 6115796"/>
              <a:gd name="connsiteY33-45336" fmla="*/ 2787545 h 6858000"/>
              <a:gd name="connsiteX34-45337" fmla="*/ 5457023 w 6115796"/>
              <a:gd name="connsiteY34-45338" fmla="*/ 2858292 h 6858000"/>
              <a:gd name="connsiteX35-45339" fmla="*/ 5484061 w 6115796"/>
              <a:gd name="connsiteY35-45340" fmla="*/ 2919216 h 6858000"/>
              <a:gd name="connsiteX36-45341" fmla="*/ 5491940 w 6115796"/>
              <a:gd name="connsiteY36-45342" fmla="*/ 3015985 h 6858000"/>
              <a:gd name="connsiteX37-45343" fmla="*/ 5503944 w 6115796"/>
              <a:gd name="connsiteY37-45344" fmla="*/ 3123335 h 6858000"/>
              <a:gd name="connsiteX38-45345" fmla="*/ 5516007 w 6115796"/>
              <a:gd name="connsiteY38-45346" fmla="*/ 3258473 h 6858000"/>
              <a:gd name="connsiteX39-45347" fmla="*/ 5589758 w 6115796"/>
              <a:gd name="connsiteY39-45348" fmla="*/ 3453699 h 6858000"/>
              <a:gd name="connsiteX40-45349" fmla="*/ 5596144 w 6115796"/>
              <a:gd name="connsiteY40-45350" fmla="*/ 3534624 h 6858000"/>
              <a:gd name="connsiteX41-45351" fmla="*/ 5597750 w 6115796"/>
              <a:gd name="connsiteY41-45352" fmla="*/ 3534129 h 6858000"/>
              <a:gd name="connsiteX42-45353" fmla="*/ 5618377 w 6115796"/>
              <a:gd name="connsiteY42-45354" fmla="*/ 3588431 h 6858000"/>
              <a:gd name="connsiteX43-45355" fmla="*/ 5655472 w 6115796"/>
              <a:gd name="connsiteY43-45356" fmla="*/ 3678877 h 6858000"/>
              <a:gd name="connsiteX44-45357" fmla="*/ 5683015 w 6115796"/>
              <a:gd name="connsiteY44-45358" fmla="*/ 3762025 h 6858000"/>
              <a:gd name="connsiteX45-45359" fmla="*/ 5696643 w 6115796"/>
              <a:gd name="connsiteY45-45360" fmla="*/ 3773888 h 6858000"/>
              <a:gd name="connsiteX46-45361" fmla="*/ 5768491 w 6115796"/>
              <a:gd name="connsiteY46-45362" fmla="*/ 3914399 h 6858000"/>
              <a:gd name="connsiteX47-45363" fmla="*/ 5793123 w 6115796"/>
              <a:gd name="connsiteY47-45364" fmla="*/ 3969952 h 6858000"/>
              <a:gd name="connsiteX48-45365" fmla="*/ 5808321 w 6115796"/>
              <a:gd name="connsiteY48-45366" fmla="*/ 3988153 h 6858000"/>
              <a:gd name="connsiteX49-45367" fmla="*/ 5825621 w 6115796"/>
              <a:gd name="connsiteY49-45368" fmla="*/ 4015525 h 6858000"/>
              <a:gd name="connsiteX50-45369" fmla="*/ 5860672 w 6115796"/>
              <a:gd name="connsiteY50-45370" fmla="*/ 4061579 h 6858000"/>
              <a:gd name="connsiteX51-45371" fmla="*/ 5894095 w 6115796"/>
              <a:gd name="connsiteY51-45372" fmla="*/ 4128857 h 6858000"/>
              <a:gd name="connsiteX52-45373" fmla="*/ 5903513 w 6115796"/>
              <a:gd name="connsiteY52-45374" fmla="*/ 4187661 h 6858000"/>
              <a:gd name="connsiteX53-45375" fmla="*/ 5946705 w 6115796"/>
              <a:gd name="connsiteY53-45376" fmla="*/ 4428051 h 6858000"/>
              <a:gd name="connsiteX54-45377" fmla="*/ 5949261 w 6115796"/>
              <a:gd name="connsiteY54-45378" fmla="*/ 4449185 h 6858000"/>
              <a:gd name="connsiteX55-45379" fmla="*/ 5968960 w 6115796"/>
              <a:gd name="connsiteY55-45380" fmla="*/ 4482655 h 6858000"/>
              <a:gd name="connsiteX56-45381" fmla="*/ 5998138 w 6115796"/>
              <a:gd name="connsiteY56-45382" fmla="*/ 4697518 h 6858000"/>
              <a:gd name="connsiteX57-45383" fmla="*/ 6007819 w 6115796"/>
              <a:gd name="connsiteY57-45384" fmla="*/ 4858148 h 6858000"/>
              <a:gd name="connsiteX58-45385" fmla="*/ 6007749 w 6115796"/>
              <a:gd name="connsiteY58-45386" fmla="*/ 4964715 h 6858000"/>
              <a:gd name="connsiteX59-45387" fmla="*/ 6005269 w 6115796"/>
              <a:gd name="connsiteY59-45388" fmla="*/ 5150567 h 6858000"/>
              <a:gd name="connsiteX60-45389" fmla="*/ 6001127 w 6115796"/>
              <a:gd name="connsiteY60-45390" fmla="*/ 5164609 h 6858000"/>
              <a:gd name="connsiteX61-45391" fmla="*/ 5998514 w 6115796"/>
              <a:gd name="connsiteY61-45392" fmla="*/ 5189673 h 6858000"/>
              <a:gd name="connsiteX62-45393" fmla="*/ 6018409 w 6115796"/>
              <a:gd name="connsiteY62-45394" fmla="*/ 5227157 h 6858000"/>
              <a:gd name="connsiteX63-45395" fmla="*/ 6036748 w 6115796"/>
              <a:gd name="connsiteY63-45396" fmla="*/ 5322752 h 6858000"/>
              <a:gd name="connsiteX64-45397" fmla="*/ 6037677 w 6115796"/>
              <a:gd name="connsiteY64-45398" fmla="*/ 5354807 h 6858000"/>
              <a:gd name="connsiteX65-45399" fmla="*/ 6053435 w 6115796"/>
              <a:gd name="connsiteY65-45400" fmla="*/ 5387547 h 6858000"/>
              <a:gd name="connsiteX66-45401" fmla="*/ 6068640 w 6115796"/>
              <a:gd name="connsiteY66-45402" fmla="*/ 5474503 h 6858000"/>
              <a:gd name="connsiteX67-45403" fmla="*/ 6080922 w 6115796"/>
              <a:gd name="connsiteY67-45404" fmla="*/ 5561070 h 6858000"/>
              <a:gd name="connsiteX68-45405" fmla="*/ 6096949 w 6115796"/>
              <a:gd name="connsiteY68-45406" fmla="*/ 5648179 h 6858000"/>
              <a:gd name="connsiteX69-45407" fmla="*/ 6115796 w 6115796"/>
              <a:gd name="connsiteY69-45408" fmla="*/ 5862844 h 6858000"/>
              <a:gd name="connsiteX70-45409" fmla="*/ 6045436 w 6115796"/>
              <a:gd name="connsiteY70-45410" fmla="*/ 6124480 h 6858000"/>
              <a:gd name="connsiteX71-45411" fmla="*/ 6030489 w 6115796"/>
              <a:gd name="connsiteY71-45412" fmla="*/ 6317666 h 6858000"/>
              <a:gd name="connsiteX72-45413" fmla="*/ 6007492 w 6115796"/>
              <a:gd name="connsiteY72-45414" fmla="*/ 6440818 h 6858000"/>
              <a:gd name="connsiteX73-45415" fmla="*/ 6009467 w 6115796"/>
              <a:gd name="connsiteY73-45416" fmla="*/ 6487076 h 6858000"/>
              <a:gd name="connsiteX74-45417" fmla="*/ 5995064 w 6115796"/>
              <a:gd name="connsiteY74-45418" fmla="*/ 6540791 h 6858000"/>
              <a:gd name="connsiteX75-45419" fmla="*/ 5986207 w 6115796"/>
              <a:gd name="connsiteY75-45420" fmla="*/ 6695855 h 6858000"/>
              <a:gd name="connsiteX76-45421" fmla="*/ 5979428 w 6115796"/>
              <a:gd name="connsiteY76-45422" fmla="*/ 6754678 h 6858000"/>
              <a:gd name="connsiteX77-45423" fmla="*/ 5984543 w 6115796"/>
              <a:gd name="connsiteY77-45424" fmla="*/ 6811016 h 6858000"/>
              <a:gd name="connsiteX78-45425" fmla="*/ 5979671 w 6115796"/>
              <a:gd name="connsiteY78-45426" fmla="*/ 6858000 h 6858000"/>
              <a:gd name="connsiteX79-45427" fmla="*/ 0 w 6115796"/>
              <a:gd name="connsiteY79-45428" fmla="*/ 6858000 h 6858000"/>
              <a:gd name="connsiteX80-45429" fmla="*/ 0 w 6115796"/>
              <a:gd name="connsiteY80-45430" fmla="*/ 0 h 6858000"/>
              <a:gd name="connsiteX0-45431" fmla="*/ 0 w 6115796"/>
              <a:gd name="connsiteY0-45432" fmla="*/ 0 h 6858000"/>
              <a:gd name="connsiteX1-45433" fmla="*/ 4965888 w 6115796"/>
              <a:gd name="connsiteY1-45434" fmla="*/ 0 h 6858000"/>
              <a:gd name="connsiteX2-45435" fmla="*/ 4967767 w 6115796"/>
              <a:gd name="connsiteY2-45436" fmla="*/ 7930 h 6858000"/>
              <a:gd name="connsiteX3-45437" fmla="*/ 4979444 w 6115796"/>
              <a:gd name="connsiteY3-45438" fmla="*/ 43921 h 6858000"/>
              <a:gd name="connsiteX4-45439" fmla="*/ 5021173 w 6115796"/>
              <a:gd name="connsiteY4-45440" fmla="*/ 123738 h 6858000"/>
              <a:gd name="connsiteX5-45441" fmla="*/ 5075458 w 6115796"/>
              <a:gd name="connsiteY5-45442" fmla="*/ 264355 h 6858000"/>
              <a:gd name="connsiteX6-45443" fmla="*/ 5081175 w 6115796"/>
              <a:gd name="connsiteY6-45444" fmla="*/ 277448 h 6858000"/>
              <a:gd name="connsiteX7-45445" fmla="*/ 5097011 w 6115796"/>
              <a:gd name="connsiteY7-45446" fmla="*/ 355616 h 6858000"/>
              <a:gd name="connsiteX8-45447" fmla="*/ 5153000 w 6115796"/>
              <a:gd name="connsiteY8-45448" fmla="*/ 507134 h 6858000"/>
              <a:gd name="connsiteX9-45449" fmla="*/ 5171282 w 6115796"/>
              <a:gd name="connsiteY9-45450" fmla="*/ 602071 h 6858000"/>
              <a:gd name="connsiteX10-45451" fmla="*/ 5176196 w 6115796"/>
              <a:gd name="connsiteY10-45452" fmla="*/ 636822 h 6858000"/>
              <a:gd name="connsiteX11-45453" fmla="*/ 5189051 w 6115796"/>
              <a:gd name="connsiteY11-45454" fmla="*/ 782518 h 6858000"/>
              <a:gd name="connsiteX12-45455" fmla="*/ 5218707 w 6115796"/>
              <a:gd name="connsiteY12-45456" fmla="*/ 886387 h 6858000"/>
              <a:gd name="connsiteX13-45457" fmla="*/ 5221281 w 6115796"/>
              <a:gd name="connsiteY13-45458" fmla="*/ 920873 h 6858000"/>
              <a:gd name="connsiteX14-45459" fmla="*/ 5201018 w 6115796"/>
              <a:gd name="connsiteY14-45460" fmla="*/ 1095027 h 6858000"/>
              <a:gd name="connsiteX15-45461" fmla="*/ 5189234 w 6115796"/>
              <a:gd name="connsiteY15-45462" fmla="*/ 1217308 h 6858000"/>
              <a:gd name="connsiteX16-45463" fmla="*/ 5202769 w 6115796"/>
              <a:gd name="connsiteY16-45464" fmla="*/ 1269450 h 6858000"/>
              <a:gd name="connsiteX17-45465" fmla="*/ 5225968 w 6115796"/>
              <a:gd name="connsiteY17-45466" fmla="*/ 1357994 h 6858000"/>
              <a:gd name="connsiteX18-45467" fmla="*/ 5231437 w 6115796"/>
              <a:gd name="connsiteY18-45468" fmla="*/ 1373779 h 6858000"/>
              <a:gd name="connsiteX19-45469" fmla="*/ 5237226 w 6115796"/>
              <a:gd name="connsiteY19-45470" fmla="*/ 1441327 h 6858000"/>
              <a:gd name="connsiteX20-45471" fmla="*/ 5255653 w 6115796"/>
              <a:gd name="connsiteY20-45472" fmla="*/ 1524712 h 6858000"/>
              <a:gd name="connsiteX21-45473" fmla="*/ 5263491 w 6115796"/>
              <a:gd name="connsiteY21-45474" fmla="*/ 1642938 h 6858000"/>
              <a:gd name="connsiteX22-45475" fmla="*/ 5256552 w 6115796"/>
              <a:gd name="connsiteY22-45476" fmla="*/ 1672509 h 6858000"/>
              <a:gd name="connsiteX23-45477" fmla="*/ 5266931 w 6115796"/>
              <a:gd name="connsiteY23-45478" fmla="*/ 1866147 h 6858000"/>
              <a:gd name="connsiteX24-45479" fmla="*/ 5255696 w 6115796"/>
              <a:gd name="connsiteY24-45480" fmla="*/ 1953770 h 6858000"/>
              <a:gd name="connsiteX25-45481" fmla="*/ 5252592 w 6115796"/>
              <a:gd name="connsiteY25-45482" fmla="*/ 2092210 h 6858000"/>
              <a:gd name="connsiteX26-45483" fmla="*/ 5257248 w 6115796"/>
              <a:gd name="connsiteY26-45484" fmla="*/ 2203922 h 6858000"/>
              <a:gd name="connsiteX27-45485" fmla="*/ 5262551 w 6115796"/>
              <a:gd name="connsiteY27-45486" fmla="*/ 2288050 h 6858000"/>
              <a:gd name="connsiteX28-45487" fmla="*/ 5293877 w 6115796"/>
              <a:gd name="connsiteY28-45488" fmla="*/ 2368649 h 6858000"/>
              <a:gd name="connsiteX29-45489" fmla="*/ 5311338 w 6115796"/>
              <a:gd name="connsiteY29-45490" fmla="*/ 2404034 h 6858000"/>
              <a:gd name="connsiteX30-45491" fmla="*/ 5338366 w 6115796"/>
              <a:gd name="connsiteY30-45492" fmla="*/ 2465052 h 6858000"/>
              <a:gd name="connsiteX31-45493" fmla="*/ 5371263 w 6115796"/>
              <a:gd name="connsiteY31-45494" fmla="*/ 2586413 h 6858000"/>
              <a:gd name="connsiteX32-45495" fmla="*/ 5407503 w 6115796"/>
              <a:gd name="connsiteY32-45496" fmla="*/ 2786290 h 6858000"/>
              <a:gd name="connsiteX33-45497" fmla="*/ 5407356 w 6115796"/>
              <a:gd name="connsiteY33-45498" fmla="*/ 2787545 h 6858000"/>
              <a:gd name="connsiteX34-45499" fmla="*/ 5457023 w 6115796"/>
              <a:gd name="connsiteY34-45500" fmla="*/ 2858292 h 6858000"/>
              <a:gd name="connsiteX35-45501" fmla="*/ 5484061 w 6115796"/>
              <a:gd name="connsiteY35-45502" fmla="*/ 2919216 h 6858000"/>
              <a:gd name="connsiteX36-45503" fmla="*/ 5491940 w 6115796"/>
              <a:gd name="connsiteY36-45504" fmla="*/ 3015985 h 6858000"/>
              <a:gd name="connsiteX37-45505" fmla="*/ 5503944 w 6115796"/>
              <a:gd name="connsiteY37-45506" fmla="*/ 3123335 h 6858000"/>
              <a:gd name="connsiteX38-45507" fmla="*/ 5516007 w 6115796"/>
              <a:gd name="connsiteY38-45508" fmla="*/ 3258473 h 6858000"/>
              <a:gd name="connsiteX39-45509" fmla="*/ 5589758 w 6115796"/>
              <a:gd name="connsiteY39-45510" fmla="*/ 3453699 h 6858000"/>
              <a:gd name="connsiteX40-45511" fmla="*/ 5596144 w 6115796"/>
              <a:gd name="connsiteY40-45512" fmla="*/ 3534624 h 6858000"/>
              <a:gd name="connsiteX41-45513" fmla="*/ 5597750 w 6115796"/>
              <a:gd name="connsiteY41-45514" fmla="*/ 3534129 h 6858000"/>
              <a:gd name="connsiteX42-45515" fmla="*/ 5618377 w 6115796"/>
              <a:gd name="connsiteY42-45516" fmla="*/ 3588431 h 6858000"/>
              <a:gd name="connsiteX43-45517" fmla="*/ 5655472 w 6115796"/>
              <a:gd name="connsiteY43-45518" fmla="*/ 3678877 h 6858000"/>
              <a:gd name="connsiteX44-45519" fmla="*/ 5683015 w 6115796"/>
              <a:gd name="connsiteY44-45520" fmla="*/ 3762025 h 6858000"/>
              <a:gd name="connsiteX45-45521" fmla="*/ 5696643 w 6115796"/>
              <a:gd name="connsiteY45-45522" fmla="*/ 3773888 h 6858000"/>
              <a:gd name="connsiteX46-45523" fmla="*/ 5768491 w 6115796"/>
              <a:gd name="connsiteY46-45524" fmla="*/ 3914399 h 6858000"/>
              <a:gd name="connsiteX47-45525" fmla="*/ 5793123 w 6115796"/>
              <a:gd name="connsiteY47-45526" fmla="*/ 3969952 h 6858000"/>
              <a:gd name="connsiteX48-45527" fmla="*/ 5808321 w 6115796"/>
              <a:gd name="connsiteY48-45528" fmla="*/ 3988153 h 6858000"/>
              <a:gd name="connsiteX49-45529" fmla="*/ 5825621 w 6115796"/>
              <a:gd name="connsiteY49-45530" fmla="*/ 4015525 h 6858000"/>
              <a:gd name="connsiteX50-45531" fmla="*/ 5860672 w 6115796"/>
              <a:gd name="connsiteY50-45532" fmla="*/ 4061579 h 6858000"/>
              <a:gd name="connsiteX51-45533" fmla="*/ 5894095 w 6115796"/>
              <a:gd name="connsiteY51-45534" fmla="*/ 4128857 h 6858000"/>
              <a:gd name="connsiteX52-45535" fmla="*/ 5903513 w 6115796"/>
              <a:gd name="connsiteY52-45536" fmla="*/ 4187661 h 6858000"/>
              <a:gd name="connsiteX53-45537" fmla="*/ 5946705 w 6115796"/>
              <a:gd name="connsiteY53-45538" fmla="*/ 4428051 h 6858000"/>
              <a:gd name="connsiteX54-45539" fmla="*/ 5949261 w 6115796"/>
              <a:gd name="connsiteY54-45540" fmla="*/ 4449185 h 6858000"/>
              <a:gd name="connsiteX55-45541" fmla="*/ 5968960 w 6115796"/>
              <a:gd name="connsiteY55-45542" fmla="*/ 4482655 h 6858000"/>
              <a:gd name="connsiteX56-45543" fmla="*/ 5998138 w 6115796"/>
              <a:gd name="connsiteY56-45544" fmla="*/ 4697518 h 6858000"/>
              <a:gd name="connsiteX57-45545" fmla="*/ 6007819 w 6115796"/>
              <a:gd name="connsiteY57-45546" fmla="*/ 4858148 h 6858000"/>
              <a:gd name="connsiteX58-45547" fmla="*/ 6007749 w 6115796"/>
              <a:gd name="connsiteY58-45548" fmla="*/ 4964715 h 6858000"/>
              <a:gd name="connsiteX59-45549" fmla="*/ 6005269 w 6115796"/>
              <a:gd name="connsiteY59-45550" fmla="*/ 5150567 h 6858000"/>
              <a:gd name="connsiteX60-45551" fmla="*/ 6001127 w 6115796"/>
              <a:gd name="connsiteY60-45552" fmla="*/ 5164609 h 6858000"/>
              <a:gd name="connsiteX61-45553" fmla="*/ 5998514 w 6115796"/>
              <a:gd name="connsiteY61-45554" fmla="*/ 5189673 h 6858000"/>
              <a:gd name="connsiteX62-45555" fmla="*/ 6018409 w 6115796"/>
              <a:gd name="connsiteY62-45556" fmla="*/ 5227157 h 6858000"/>
              <a:gd name="connsiteX63-45557" fmla="*/ 6036748 w 6115796"/>
              <a:gd name="connsiteY63-45558" fmla="*/ 5322752 h 6858000"/>
              <a:gd name="connsiteX64-45559" fmla="*/ 6037677 w 6115796"/>
              <a:gd name="connsiteY64-45560" fmla="*/ 5354807 h 6858000"/>
              <a:gd name="connsiteX65-45561" fmla="*/ 6053435 w 6115796"/>
              <a:gd name="connsiteY65-45562" fmla="*/ 5387547 h 6858000"/>
              <a:gd name="connsiteX66-45563" fmla="*/ 6068640 w 6115796"/>
              <a:gd name="connsiteY66-45564" fmla="*/ 5474503 h 6858000"/>
              <a:gd name="connsiteX67-45565" fmla="*/ 6080922 w 6115796"/>
              <a:gd name="connsiteY67-45566" fmla="*/ 5561070 h 6858000"/>
              <a:gd name="connsiteX68-45567" fmla="*/ 6096949 w 6115796"/>
              <a:gd name="connsiteY68-45568" fmla="*/ 5648179 h 6858000"/>
              <a:gd name="connsiteX69-45569" fmla="*/ 6115796 w 6115796"/>
              <a:gd name="connsiteY69-45570" fmla="*/ 5862844 h 6858000"/>
              <a:gd name="connsiteX70-45571" fmla="*/ 6045436 w 6115796"/>
              <a:gd name="connsiteY70-45572" fmla="*/ 6124480 h 6858000"/>
              <a:gd name="connsiteX71-45573" fmla="*/ 6030489 w 6115796"/>
              <a:gd name="connsiteY71-45574" fmla="*/ 6317666 h 6858000"/>
              <a:gd name="connsiteX72-45575" fmla="*/ 6007492 w 6115796"/>
              <a:gd name="connsiteY72-45576" fmla="*/ 6440818 h 6858000"/>
              <a:gd name="connsiteX73-45577" fmla="*/ 6009467 w 6115796"/>
              <a:gd name="connsiteY73-45578" fmla="*/ 6487076 h 6858000"/>
              <a:gd name="connsiteX74-45579" fmla="*/ 5995064 w 6115796"/>
              <a:gd name="connsiteY74-45580" fmla="*/ 6540791 h 6858000"/>
              <a:gd name="connsiteX75-45581" fmla="*/ 5986207 w 6115796"/>
              <a:gd name="connsiteY75-45582" fmla="*/ 6695855 h 6858000"/>
              <a:gd name="connsiteX76-45583" fmla="*/ 5979428 w 6115796"/>
              <a:gd name="connsiteY76-45584" fmla="*/ 6754678 h 6858000"/>
              <a:gd name="connsiteX77-45585" fmla="*/ 5984543 w 6115796"/>
              <a:gd name="connsiteY77-45586" fmla="*/ 6811016 h 6858000"/>
              <a:gd name="connsiteX78-45587" fmla="*/ 5979671 w 6115796"/>
              <a:gd name="connsiteY78-45588" fmla="*/ 6858000 h 6858000"/>
              <a:gd name="connsiteX79-45589" fmla="*/ 0 w 6115796"/>
              <a:gd name="connsiteY79-45590" fmla="*/ 6858000 h 6858000"/>
              <a:gd name="connsiteX80-45591" fmla="*/ 0 w 6115796"/>
              <a:gd name="connsiteY80-45592" fmla="*/ 0 h 6858000"/>
              <a:gd name="connsiteX0-45593" fmla="*/ 0 w 6115796"/>
              <a:gd name="connsiteY0-45594" fmla="*/ 0 h 6858000"/>
              <a:gd name="connsiteX1-45595" fmla="*/ 4965888 w 6115796"/>
              <a:gd name="connsiteY1-45596" fmla="*/ 0 h 6858000"/>
              <a:gd name="connsiteX2-45597" fmla="*/ 4967767 w 6115796"/>
              <a:gd name="connsiteY2-45598" fmla="*/ 7930 h 6858000"/>
              <a:gd name="connsiteX3-45599" fmla="*/ 4979444 w 6115796"/>
              <a:gd name="connsiteY3-45600" fmla="*/ 43921 h 6858000"/>
              <a:gd name="connsiteX4-45601" fmla="*/ 5021173 w 6115796"/>
              <a:gd name="connsiteY4-45602" fmla="*/ 123738 h 6858000"/>
              <a:gd name="connsiteX5-45603" fmla="*/ 5075458 w 6115796"/>
              <a:gd name="connsiteY5-45604" fmla="*/ 264355 h 6858000"/>
              <a:gd name="connsiteX6-45605" fmla="*/ 5081175 w 6115796"/>
              <a:gd name="connsiteY6-45606" fmla="*/ 277448 h 6858000"/>
              <a:gd name="connsiteX7-45607" fmla="*/ 5097011 w 6115796"/>
              <a:gd name="connsiteY7-45608" fmla="*/ 355616 h 6858000"/>
              <a:gd name="connsiteX8-45609" fmla="*/ 5153000 w 6115796"/>
              <a:gd name="connsiteY8-45610" fmla="*/ 507134 h 6858000"/>
              <a:gd name="connsiteX9-45611" fmla="*/ 5171282 w 6115796"/>
              <a:gd name="connsiteY9-45612" fmla="*/ 602071 h 6858000"/>
              <a:gd name="connsiteX10-45613" fmla="*/ 5176196 w 6115796"/>
              <a:gd name="connsiteY10-45614" fmla="*/ 636822 h 6858000"/>
              <a:gd name="connsiteX11-45615" fmla="*/ 5189051 w 6115796"/>
              <a:gd name="connsiteY11-45616" fmla="*/ 782518 h 6858000"/>
              <a:gd name="connsiteX12-45617" fmla="*/ 5218707 w 6115796"/>
              <a:gd name="connsiteY12-45618" fmla="*/ 886387 h 6858000"/>
              <a:gd name="connsiteX13-45619" fmla="*/ 5221281 w 6115796"/>
              <a:gd name="connsiteY13-45620" fmla="*/ 920873 h 6858000"/>
              <a:gd name="connsiteX14-45621" fmla="*/ 5201018 w 6115796"/>
              <a:gd name="connsiteY14-45622" fmla="*/ 1095027 h 6858000"/>
              <a:gd name="connsiteX15-45623" fmla="*/ 5189234 w 6115796"/>
              <a:gd name="connsiteY15-45624" fmla="*/ 1217308 h 6858000"/>
              <a:gd name="connsiteX16-45625" fmla="*/ 5202769 w 6115796"/>
              <a:gd name="connsiteY16-45626" fmla="*/ 1269450 h 6858000"/>
              <a:gd name="connsiteX17-45627" fmla="*/ 5225968 w 6115796"/>
              <a:gd name="connsiteY17-45628" fmla="*/ 1357994 h 6858000"/>
              <a:gd name="connsiteX18-45629" fmla="*/ 5231437 w 6115796"/>
              <a:gd name="connsiteY18-45630" fmla="*/ 1373779 h 6858000"/>
              <a:gd name="connsiteX19-45631" fmla="*/ 5237226 w 6115796"/>
              <a:gd name="connsiteY19-45632" fmla="*/ 1441327 h 6858000"/>
              <a:gd name="connsiteX20-45633" fmla="*/ 5255653 w 6115796"/>
              <a:gd name="connsiteY20-45634" fmla="*/ 1524712 h 6858000"/>
              <a:gd name="connsiteX21-45635" fmla="*/ 5263491 w 6115796"/>
              <a:gd name="connsiteY21-45636" fmla="*/ 1642938 h 6858000"/>
              <a:gd name="connsiteX22-45637" fmla="*/ 5256552 w 6115796"/>
              <a:gd name="connsiteY22-45638" fmla="*/ 1672509 h 6858000"/>
              <a:gd name="connsiteX23-45639" fmla="*/ 5264549 w 6115796"/>
              <a:gd name="connsiteY23-45640" fmla="*/ 1837572 h 6858000"/>
              <a:gd name="connsiteX24-45641" fmla="*/ 5255696 w 6115796"/>
              <a:gd name="connsiteY24-45642" fmla="*/ 1953770 h 6858000"/>
              <a:gd name="connsiteX25-45643" fmla="*/ 5252592 w 6115796"/>
              <a:gd name="connsiteY25-45644" fmla="*/ 2092210 h 6858000"/>
              <a:gd name="connsiteX26-45645" fmla="*/ 5257248 w 6115796"/>
              <a:gd name="connsiteY26-45646" fmla="*/ 2203922 h 6858000"/>
              <a:gd name="connsiteX27-45647" fmla="*/ 5262551 w 6115796"/>
              <a:gd name="connsiteY27-45648" fmla="*/ 2288050 h 6858000"/>
              <a:gd name="connsiteX28-45649" fmla="*/ 5293877 w 6115796"/>
              <a:gd name="connsiteY28-45650" fmla="*/ 2368649 h 6858000"/>
              <a:gd name="connsiteX29-45651" fmla="*/ 5311338 w 6115796"/>
              <a:gd name="connsiteY29-45652" fmla="*/ 2404034 h 6858000"/>
              <a:gd name="connsiteX30-45653" fmla="*/ 5338366 w 6115796"/>
              <a:gd name="connsiteY30-45654" fmla="*/ 2465052 h 6858000"/>
              <a:gd name="connsiteX31-45655" fmla="*/ 5371263 w 6115796"/>
              <a:gd name="connsiteY31-45656" fmla="*/ 2586413 h 6858000"/>
              <a:gd name="connsiteX32-45657" fmla="*/ 5407503 w 6115796"/>
              <a:gd name="connsiteY32-45658" fmla="*/ 2786290 h 6858000"/>
              <a:gd name="connsiteX33-45659" fmla="*/ 5407356 w 6115796"/>
              <a:gd name="connsiteY33-45660" fmla="*/ 2787545 h 6858000"/>
              <a:gd name="connsiteX34-45661" fmla="*/ 5457023 w 6115796"/>
              <a:gd name="connsiteY34-45662" fmla="*/ 2858292 h 6858000"/>
              <a:gd name="connsiteX35-45663" fmla="*/ 5484061 w 6115796"/>
              <a:gd name="connsiteY35-45664" fmla="*/ 2919216 h 6858000"/>
              <a:gd name="connsiteX36-45665" fmla="*/ 5491940 w 6115796"/>
              <a:gd name="connsiteY36-45666" fmla="*/ 3015985 h 6858000"/>
              <a:gd name="connsiteX37-45667" fmla="*/ 5503944 w 6115796"/>
              <a:gd name="connsiteY37-45668" fmla="*/ 3123335 h 6858000"/>
              <a:gd name="connsiteX38-45669" fmla="*/ 5516007 w 6115796"/>
              <a:gd name="connsiteY38-45670" fmla="*/ 3258473 h 6858000"/>
              <a:gd name="connsiteX39-45671" fmla="*/ 5589758 w 6115796"/>
              <a:gd name="connsiteY39-45672" fmla="*/ 3453699 h 6858000"/>
              <a:gd name="connsiteX40-45673" fmla="*/ 5596144 w 6115796"/>
              <a:gd name="connsiteY40-45674" fmla="*/ 3534624 h 6858000"/>
              <a:gd name="connsiteX41-45675" fmla="*/ 5597750 w 6115796"/>
              <a:gd name="connsiteY41-45676" fmla="*/ 3534129 h 6858000"/>
              <a:gd name="connsiteX42-45677" fmla="*/ 5618377 w 6115796"/>
              <a:gd name="connsiteY42-45678" fmla="*/ 3588431 h 6858000"/>
              <a:gd name="connsiteX43-45679" fmla="*/ 5655472 w 6115796"/>
              <a:gd name="connsiteY43-45680" fmla="*/ 3678877 h 6858000"/>
              <a:gd name="connsiteX44-45681" fmla="*/ 5683015 w 6115796"/>
              <a:gd name="connsiteY44-45682" fmla="*/ 3762025 h 6858000"/>
              <a:gd name="connsiteX45-45683" fmla="*/ 5696643 w 6115796"/>
              <a:gd name="connsiteY45-45684" fmla="*/ 3773888 h 6858000"/>
              <a:gd name="connsiteX46-45685" fmla="*/ 5768491 w 6115796"/>
              <a:gd name="connsiteY46-45686" fmla="*/ 3914399 h 6858000"/>
              <a:gd name="connsiteX47-45687" fmla="*/ 5793123 w 6115796"/>
              <a:gd name="connsiteY47-45688" fmla="*/ 3969952 h 6858000"/>
              <a:gd name="connsiteX48-45689" fmla="*/ 5808321 w 6115796"/>
              <a:gd name="connsiteY48-45690" fmla="*/ 3988153 h 6858000"/>
              <a:gd name="connsiteX49-45691" fmla="*/ 5825621 w 6115796"/>
              <a:gd name="connsiteY49-45692" fmla="*/ 4015525 h 6858000"/>
              <a:gd name="connsiteX50-45693" fmla="*/ 5860672 w 6115796"/>
              <a:gd name="connsiteY50-45694" fmla="*/ 4061579 h 6858000"/>
              <a:gd name="connsiteX51-45695" fmla="*/ 5894095 w 6115796"/>
              <a:gd name="connsiteY51-45696" fmla="*/ 4128857 h 6858000"/>
              <a:gd name="connsiteX52-45697" fmla="*/ 5903513 w 6115796"/>
              <a:gd name="connsiteY52-45698" fmla="*/ 4187661 h 6858000"/>
              <a:gd name="connsiteX53-45699" fmla="*/ 5946705 w 6115796"/>
              <a:gd name="connsiteY53-45700" fmla="*/ 4428051 h 6858000"/>
              <a:gd name="connsiteX54-45701" fmla="*/ 5949261 w 6115796"/>
              <a:gd name="connsiteY54-45702" fmla="*/ 4449185 h 6858000"/>
              <a:gd name="connsiteX55-45703" fmla="*/ 5968960 w 6115796"/>
              <a:gd name="connsiteY55-45704" fmla="*/ 4482655 h 6858000"/>
              <a:gd name="connsiteX56-45705" fmla="*/ 5998138 w 6115796"/>
              <a:gd name="connsiteY56-45706" fmla="*/ 4697518 h 6858000"/>
              <a:gd name="connsiteX57-45707" fmla="*/ 6007819 w 6115796"/>
              <a:gd name="connsiteY57-45708" fmla="*/ 4858148 h 6858000"/>
              <a:gd name="connsiteX58-45709" fmla="*/ 6007749 w 6115796"/>
              <a:gd name="connsiteY58-45710" fmla="*/ 4964715 h 6858000"/>
              <a:gd name="connsiteX59-45711" fmla="*/ 6005269 w 6115796"/>
              <a:gd name="connsiteY59-45712" fmla="*/ 5150567 h 6858000"/>
              <a:gd name="connsiteX60-45713" fmla="*/ 6001127 w 6115796"/>
              <a:gd name="connsiteY60-45714" fmla="*/ 5164609 h 6858000"/>
              <a:gd name="connsiteX61-45715" fmla="*/ 5998514 w 6115796"/>
              <a:gd name="connsiteY61-45716" fmla="*/ 5189673 h 6858000"/>
              <a:gd name="connsiteX62-45717" fmla="*/ 6018409 w 6115796"/>
              <a:gd name="connsiteY62-45718" fmla="*/ 5227157 h 6858000"/>
              <a:gd name="connsiteX63-45719" fmla="*/ 6036748 w 6115796"/>
              <a:gd name="connsiteY63-45720" fmla="*/ 5322752 h 6858000"/>
              <a:gd name="connsiteX64-45721" fmla="*/ 6037677 w 6115796"/>
              <a:gd name="connsiteY64-45722" fmla="*/ 5354807 h 6858000"/>
              <a:gd name="connsiteX65-45723" fmla="*/ 6053435 w 6115796"/>
              <a:gd name="connsiteY65-45724" fmla="*/ 5387547 h 6858000"/>
              <a:gd name="connsiteX66-45725" fmla="*/ 6068640 w 6115796"/>
              <a:gd name="connsiteY66-45726" fmla="*/ 5474503 h 6858000"/>
              <a:gd name="connsiteX67-45727" fmla="*/ 6080922 w 6115796"/>
              <a:gd name="connsiteY67-45728" fmla="*/ 5561070 h 6858000"/>
              <a:gd name="connsiteX68-45729" fmla="*/ 6096949 w 6115796"/>
              <a:gd name="connsiteY68-45730" fmla="*/ 5648179 h 6858000"/>
              <a:gd name="connsiteX69-45731" fmla="*/ 6115796 w 6115796"/>
              <a:gd name="connsiteY69-45732" fmla="*/ 5862844 h 6858000"/>
              <a:gd name="connsiteX70-45733" fmla="*/ 6045436 w 6115796"/>
              <a:gd name="connsiteY70-45734" fmla="*/ 6124480 h 6858000"/>
              <a:gd name="connsiteX71-45735" fmla="*/ 6030489 w 6115796"/>
              <a:gd name="connsiteY71-45736" fmla="*/ 6317666 h 6858000"/>
              <a:gd name="connsiteX72-45737" fmla="*/ 6007492 w 6115796"/>
              <a:gd name="connsiteY72-45738" fmla="*/ 6440818 h 6858000"/>
              <a:gd name="connsiteX73-45739" fmla="*/ 6009467 w 6115796"/>
              <a:gd name="connsiteY73-45740" fmla="*/ 6487076 h 6858000"/>
              <a:gd name="connsiteX74-45741" fmla="*/ 5995064 w 6115796"/>
              <a:gd name="connsiteY74-45742" fmla="*/ 6540791 h 6858000"/>
              <a:gd name="connsiteX75-45743" fmla="*/ 5986207 w 6115796"/>
              <a:gd name="connsiteY75-45744" fmla="*/ 6695855 h 6858000"/>
              <a:gd name="connsiteX76-45745" fmla="*/ 5979428 w 6115796"/>
              <a:gd name="connsiteY76-45746" fmla="*/ 6754678 h 6858000"/>
              <a:gd name="connsiteX77-45747" fmla="*/ 5984543 w 6115796"/>
              <a:gd name="connsiteY77-45748" fmla="*/ 6811016 h 6858000"/>
              <a:gd name="connsiteX78-45749" fmla="*/ 5979671 w 6115796"/>
              <a:gd name="connsiteY78-45750" fmla="*/ 6858000 h 6858000"/>
              <a:gd name="connsiteX79-45751" fmla="*/ 0 w 6115796"/>
              <a:gd name="connsiteY79-45752" fmla="*/ 6858000 h 6858000"/>
              <a:gd name="connsiteX80-45753" fmla="*/ 0 w 6115796"/>
              <a:gd name="connsiteY80-45754" fmla="*/ 0 h 6858000"/>
              <a:gd name="connsiteX0-45755" fmla="*/ 0 w 6115796"/>
              <a:gd name="connsiteY0-45756" fmla="*/ 0 h 6858000"/>
              <a:gd name="connsiteX1-45757" fmla="*/ 4965888 w 6115796"/>
              <a:gd name="connsiteY1-45758" fmla="*/ 0 h 6858000"/>
              <a:gd name="connsiteX2-45759" fmla="*/ 4967767 w 6115796"/>
              <a:gd name="connsiteY2-45760" fmla="*/ 7930 h 6858000"/>
              <a:gd name="connsiteX3-45761" fmla="*/ 4979444 w 6115796"/>
              <a:gd name="connsiteY3-45762" fmla="*/ 43921 h 6858000"/>
              <a:gd name="connsiteX4-45763" fmla="*/ 5021173 w 6115796"/>
              <a:gd name="connsiteY4-45764" fmla="*/ 123738 h 6858000"/>
              <a:gd name="connsiteX5-45765" fmla="*/ 5075458 w 6115796"/>
              <a:gd name="connsiteY5-45766" fmla="*/ 264355 h 6858000"/>
              <a:gd name="connsiteX6-45767" fmla="*/ 5081175 w 6115796"/>
              <a:gd name="connsiteY6-45768" fmla="*/ 277448 h 6858000"/>
              <a:gd name="connsiteX7-45769" fmla="*/ 5097011 w 6115796"/>
              <a:gd name="connsiteY7-45770" fmla="*/ 355616 h 6858000"/>
              <a:gd name="connsiteX8-45771" fmla="*/ 5153000 w 6115796"/>
              <a:gd name="connsiteY8-45772" fmla="*/ 507134 h 6858000"/>
              <a:gd name="connsiteX9-45773" fmla="*/ 5171282 w 6115796"/>
              <a:gd name="connsiteY9-45774" fmla="*/ 602071 h 6858000"/>
              <a:gd name="connsiteX10-45775" fmla="*/ 5176196 w 6115796"/>
              <a:gd name="connsiteY10-45776" fmla="*/ 636822 h 6858000"/>
              <a:gd name="connsiteX11-45777" fmla="*/ 5189051 w 6115796"/>
              <a:gd name="connsiteY11-45778" fmla="*/ 782518 h 6858000"/>
              <a:gd name="connsiteX12-45779" fmla="*/ 5218707 w 6115796"/>
              <a:gd name="connsiteY12-45780" fmla="*/ 886387 h 6858000"/>
              <a:gd name="connsiteX13-45781" fmla="*/ 5221281 w 6115796"/>
              <a:gd name="connsiteY13-45782" fmla="*/ 920873 h 6858000"/>
              <a:gd name="connsiteX14-45783" fmla="*/ 5201018 w 6115796"/>
              <a:gd name="connsiteY14-45784" fmla="*/ 1095027 h 6858000"/>
              <a:gd name="connsiteX15-45785" fmla="*/ 5189234 w 6115796"/>
              <a:gd name="connsiteY15-45786" fmla="*/ 1217308 h 6858000"/>
              <a:gd name="connsiteX16-45787" fmla="*/ 5202769 w 6115796"/>
              <a:gd name="connsiteY16-45788" fmla="*/ 1269450 h 6858000"/>
              <a:gd name="connsiteX17-45789" fmla="*/ 5225968 w 6115796"/>
              <a:gd name="connsiteY17-45790" fmla="*/ 1357994 h 6858000"/>
              <a:gd name="connsiteX18-45791" fmla="*/ 5226675 w 6115796"/>
              <a:gd name="connsiteY18-45792" fmla="*/ 1385685 h 6858000"/>
              <a:gd name="connsiteX19-45793" fmla="*/ 5237226 w 6115796"/>
              <a:gd name="connsiteY19-45794" fmla="*/ 1441327 h 6858000"/>
              <a:gd name="connsiteX20-45795" fmla="*/ 5255653 w 6115796"/>
              <a:gd name="connsiteY20-45796" fmla="*/ 1524712 h 6858000"/>
              <a:gd name="connsiteX21-45797" fmla="*/ 5263491 w 6115796"/>
              <a:gd name="connsiteY21-45798" fmla="*/ 1642938 h 6858000"/>
              <a:gd name="connsiteX22-45799" fmla="*/ 5256552 w 6115796"/>
              <a:gd name="connsiteY22-45800" fmla="*/ 1672509 h 6858000"/>
              <a:gd name="connsiteX23-45801" fmla="*/ 5264549 w 6115796"/>
              <a:gd name="connsiteY23-45802" fmla="*/ 1837572 h 6858000"/>
              <a:gd name="connsiteX24-45803" fmla="*/ 5255696 w 6115796"/>
              <a:gd name="connsiteY24-45804" fmla="*/ 1953770 h 6858000"/>
              <a:gd name="connsiteX25-45805" fmla="*/ 5252592 w 6115796"/>
              <a:gd name="connsiteY25-45806" fmla="*/ 2092210 h 6858000"/>
              <a:gd name="connsiteX26-45807" fmla="*/ 5257248 w 6115796"/>
              <a:gd name="connsiteY26-45808" fmla="*/ 2203922 h 6858000"/>
              <a:gd name="connsiteX27-45809" fmla="*/ 5262551 w 6115796"/>
              <a:gd name="connsiteY27-45810" fmla="*/ 2288050 h 6858000"/>
              <a:gd name="connsiteX28-45811" fmla="*/ 5293877 w 6115796"/>
              <a:gd name="connsiteY28-45812" fmla="*/ 2368649 h 6858000"/>
              <a:gd name="connsiteX29-45813" fmla="*/ 5311338 w 6115796"/>
              <a:gd name="connsiteY29-45814" fmla="*/ 2404034 h 6858000"/>
              <a:gd name="connsiteX30-45815" fmla="*/ 5338366 w 6115796"/>
              <a:gd name="connsiteY30-45816" fmla="*/ 2465052 h 6858000"/>
              <a:gd name="connsiteX31-45817" fmla="*/ 5371263 w 6115796"/>
              <a:gd name="connsiteY31-45818" fmla="*/ 2586413 h 6858000"/>
              <a:gd name="connsiteX32-45819" fmla="*/ 5407503 w 6115796"/>
              <a:gd name="connsiteY32-45820" fmla="*/ 2786290 h 6858000"/>
              <a:gd name="connsiteX33-45821" fmla="*/ 5407356 w 6115796"/>
              <a:gd name="connsiteY33-45822" fmla="*/ 2787545 h 6858000"/>
              <a:gd name="connsiteX34-45823" fmla="*/ 5457023 w 6115796"/>
              <a:gd name="connsiteY34-45824" fmla="*/ 2858292 h 6858000"/>
              <a:gd name="connsiteX35-45825" fmla="*/ 5484061 w 6115796"/>
              <a:gd name="connsiteY35-45826" fmla="*/ 2919216 h 6858000"/>
              <a:gd name="connsiteX36-45827" fmla="*/ 5491940 w 6115796"/>
              <a:gd name="connsiteY36-45828" fmla="*/ 3015985 h 6858000"/>
              <a:gd name="connsiteX37-45829" fmla="*/ 5503944 w 6115796"/>
              <a:gd name="connsiteY37-45830" fmla="*/ 3123335 h 6858000"/>
              <a:gd name="connsiteX38-45831" fmla="*/ 5516007 w 6115796"/>
              <a:gd name="connsiteY38-45832" fmla="*/ 3258473 h 6858000"/>
              <a:gd name="connsiteX39-45833" fmla="*/ 5589758 w 6115796"/>
              <a:gd name="connsiteY39-45834" fmla="*/ 3453699 h 6858000"/>
              <a:gd name="connsiteX40-45835" fmla="*/ 5596144 w 6115796"/>
              <a:gd name="connsiteY40-45836" fmla="*/ 3534624 h 6858000"/>
              <a:gd name="connsiteX41-45837" fmla="*/ 5597750 w 6115796"/>
              <a:gd name="connsiteY41-45838" fmla="*/ 3534129 h 6858000"/>
              <a:gd name="connsiteX42-45839" fmla="*/ 5618377 w 6115796"/>
              <a:gd name="connsiteY42-45840" fmla="*/ 3588431 h 6858000"/>
              <a:gd name="connsiteX43-45841" fmla="*/ 5655472 w 6115796"/>
              <a:gd name="connsiteY43-45842" fmla="*/ 3678877 h 6858000"/>
              <a:gd name="connsiteX44-45843" fmla="*/ 5683015 w 6115796"/>
              <a:gd name="connsiteY44-45844" fmla="*/ 3762025 h 6858000"/>
              <a:gd name="connsiteX45-45845" fmla="*/ 5696643 w 6115796"/>
              <a:gd name="connsiteY45-45846" fmla="*/ 3773888 h 6858000"/>
              <a:gd name="connsiteX46-45847" fmla="*/ 5768491 w 6115796"/>
              <a:gd name="connsiteY46-45848" fmla="*/ 3914399 h 6858000"/>
              <a:gd name="connsiteX47-45849" fmla="*/ 5793123 w 6115796"/>
              <a:gd name="connsiteY47-45850" fmla="*/ 3969952 h 6858000"/>
              <a:gd name="connsiteX48-45851" fmla="*/ 5808321 w 6115796"/>
              <a:gd name="connsiteY48-45852" fmla="*/ 3988153 h 6858000"/>
              <a:gd name="connsiteX49-45853" fmla="*/ 5825621 w 6115796"/>
              <a:gd name="connsiteY49-45854" fmla="*/ 4015525 h 6858000"/>
              <a:gd name="connsiteX50-45855" fmla="*/ 5860672 w 6115796"/>
              <a:gd name="connsiteY50-45856" fmla="*/ 4061579 h 6858000"/>
              <a:gd name="connsiteX51-45857" fmla="*/ 5894095 w 6115796"/>
              <a:gd name="connsiteY51-45858" fmla="*/ 4128857 h 6858000"/>
              <a:gd name="connsiteX52-45859" fmla="*/ 5903513 w 6115796"/>
              <a:gd name="connsiteY52-45860" fmla="*/ 4187661 h 6858000"/>
              <a:gd name="connsiteX53-45861" fmla="*/ 5946705 w 6115796"/>
              <a:gd name="connsiteY53-45862" fmla="*/ 4428051 h 6858000"/>
              <a:gd name="connsiteX54-45863" fmla="*/ 5949261 w 6115796"/>
              <a:gd name="connsiteY54-45864" fmla="*/ 4449185 h 6858000"/>
              <a:gd name="connsiteX55-45865" fmla="*/ 5968960 w 6115796"/>
              <a:gd name="connsiteY55-45866" fmla="*/ 4482655 h 6858000"/>
              <a:gd name="connsiteX56-45867" fmla="*/ 5998138 w 6115796"/>
              <a:gd name="connsiteY56-45868" fmla="*/ 4697518 h 6858000"/>
              <a:gd name="connsiteX57-45869" fmla="*/ 6007819 w 6115796"/>
              <a:gd name="connsiteY57-45870" fmla="*/ 4858148 h 6858000"/>
              <a:gd name="connsiteX58-45871" fmla="*/ 6007749 w 6115796"/>
              <a:gd name="connsiteY58-45872" fmla="*/ 4964715 h 6858000"/>
              <a:gd name="connsiteX59-45873" fmla="*/ 6005269 w 6115796"/>
              <a:gd name="connsiteY59-45874" fmla="*/ 5150567 h 6858000"/>
              <a:gd name="connsiteX60-45875" fmla="*/ 6001127 w 6115796"/>
              <a:gd name="connsiteY60-45876" fmla="*/ 5164609 h 6858000"/>
              <a:gd name="connsiteX61-45877" fmla="*/ 5998514 w 6115796"/>
              <a:gd name="connsiteY61-45878" fmla="*/ 5189673 h 6858000"/>
              <a:gd name="connsiteX62-45879" fmla="*/ 6018409 w 6115796"/>
              <a:gd name="connsiteY62-45880" fmla="*/ 5227157 h 6858000"/>
              <a:gd name="connsiteX63-45881" fmla="*/ 6036748 w 6115796"/>
              <a:gd name="connsiteY63-45882" fmla="*/ 5322752 h 6858000"/>
              <a:gd name="connsiteX64-45883" fmla="*/ 6037677 w 6115796"/>
              <a:gd name="connsiteY64-45884" fmla="*/ 5354807 h 6858000"/>
              <a:gd name="connsiteX65-45885" fmla="*/ 6053435 w 6115796"/>
              <a:gd name="connsiteY65-45886" fmla="*/ 5387547 h 6858000"/>
              <a:gd name="connsiteX66-45887" fmla="*/ 6068640 w 6115796"/>
              <a:gd name="connsiteY66-45888" fmla="*/ 5474503 h 6858000"/>
              <a:gd name="connsiteX67-45889" fmla="*/ 6080922 w 6115796"/>
              <a:gd name="connsiteY67-45890" fmla="*/ 5561070 h 6858000"/>
              <a:gd name="connsiteX68-45891" fmla="*/ 6096949 w 6115796"/>
              <a:gd name="connsiteY68-45892" fmla="*/ 5648179 h 6858000"/>
              <a:gd name="connsiteX69-45893" fmla="*/ 6115796 w 6115796"/>
              <a:gd name="connsiteY69-45894" fmla="*/ 5862844 h 6858000"/>
              <a:gd name="connsiteX70-45895" fmla="*/ 6045436 w 6115796"/>
              <a:gd name="connsiteY70-45896" fmla="*/ 6124480 h 6858000"/>
              <a:gd name="connsiteX71-45897" fmla="*/ 6030489 w 6115796"/>
              <a:gd name="connsiteY71-45898" fmla="*/ 6317666 h 6858000"/>
              <a:gd name="connsiteX72-45899" fmla="*/ 6007492 w 6115796"/>
              <a:gd name="connsiteY72-45900" fmla="*/ 6440818 h 6858000"/>
              <a:gd name="connsiteX73-45901" fmla="*/ 6009467 w 6115796"/>
              <a:gd name="connsiteY73-45902" fmla="*/ 6487076 h 6858000"/>
              <a:gd name="connsiteX74-45903" fmla="*/ 5995064 w 6115796"/>
              <a:gd name="connsiteY74-45904" fmla="*/ 6540791 h 6858000"/>
              <a:gd name="connsiteX75-45905" fmla="*/ 5986207 w 6115796"/>
              <a:gd name="connsiteY75-45906" fmla="*/ 6695855 h 6858000"/>
              <a:gd name="connsiteX76-45907" fmla="*/ 5979428 w 6115796"/>
              <a:gd name="connsiteY76-45908" fmla="*/ 6754678 h 6858000"/>
              <a:gd name="connsiteX77-45909" fmla="*/ 5984543 w 6115796"/>
              <a:gd name="connsiteY77-45910" fmla="*/ 6811016 h 6858000"/>
              <a:gd name="connsiteX78-45911" fmla="*/ 5979671 w 6115796"/>
              <a:gd name="connsiteY78-45912" fmla="*/ 6858000 h 6858000"/>
              <a:gd name="connsiteX79-45913" fmla="*/ 0 w 6115796"/>
              <a:gd name="connsiteY79-45914" fmla="*/ 6858000 h 6858000"/>
              <a:gd name="connsiteX80-45915" fmla="*/ 0 w 6115796"/>
              <a:gd name="connsiteY80-45916" fmla="*/ 0 h 6858000"/>
              <a:gd name="connsiteX0-45917" fmla="*/ 0 w 6115796"/>
              <a:gd name="connsiteY0-45918" fmla="*/ 0 h 6858000"/>
              <a:gd name="connsiteX1-45919" fmla="*/ 4965888 w 6115796"/>
              <a:gd name="connsiteY1-45920" fmla="*/ 0 h 6858000"/>
              <a:gd name="connsiteX2-45921" fmla="*/ 4967767 w 6115796"/>
              <a:gd name="connsiteY2-45922" fmla="*/ 7930 h 6858000"/>
              <a:gd name="connsiteX3-45923" fmla="*/ 4979444 w 6115796"/>
              <a:gd name="connsiteY3-45924" fmla="*/ 43921 h 6858000"/>
              <a:gd name="connsiteX4-45925" fmla="*/ 5075458 w 6115796"/>
              <a:gd name="connsiteY4-45926" fmla="*/ 264355 h 6858000"/>
              <a:gd name="connsiteX5-45927" fmla="*/ 5081175 w 6115796"/>
              <a:gd name="connsiteY5-45928" fmla="*/ 277448 h 6858000"/>
              <a:gd name="connsiteX6-45929" fmla="*/ 5097011 w 6115796"/>
              <a:gd name="connsiteY6-45930" fmla="*/ 355616 h 6858000"/>
              <a:gd name="connsiteX7-45931" fmla="*/ 5153000 w 6115796"/>
              <a:gd name="connsiteY7-45932" fmla="*/ 507134 h 6858000"/>
              <a:gd name="connsiteX8-45933" fmla="*/ 5171282 w 6115796"/>
              <a:gd name="connsiteY8-45934" fmla="*/ 602071 h 6858000"/>
              <a:gd name="connsiteX9-45935" fmla="*/ 5176196 w 6115796"/>
              <a:gd name="connsiteY9-45936" fmla="*/ 636822 h 6858000"/>
              <a:gd name="connsiteX10-45937" fmla="*/ 5189051 w 6115796"/>
              <a:gd name="connsiteY10-45938" fmla="*/ 782518 h 6858000"/>
              <a:gd name="connsiteX11-45939" fmla="*/ 5218707 w 6115796"/>
              <a:gd name="connsiteY11-45940" fmla="*/ 886387 h 6858000"/>
              <a:gd name="connsiteX12-45941" fmla="*/ 5221281 w 6115796"/>
              <a:gd name="connsiteY12-45942" fmla="*/ 920873 h 6858000"/>
              <a:gd name="connsiteX13-45943" fmla="*/ 5201018 w 6115796"/>
              <a:gd name="connsiteY13-45944" fmla="*/ 1095027 h 6858000"/>
              <a:gd name="connsiteX14-45945" fmla="*/ 5189234 w 6115796"/>
              <a:gd name="connsiteY14-45946" fmla="*/ 1217308 h 6858000"/>
              <a:gd name="connsiteX15-45947" fmla="*/ 5202769 w 6115796"/>
              <a:gd name="connsiteY15-45948" fmla="*/ 1269450 h 6858000"/>
              <a:gd name="connsiteX16-45949" fmla="*/ 5225968 w 6115796"/>
              <a:gd name="connsiteY16-45950" fmla="*/ 1357994 h 6858000"/>
              <a:gd name="connsiteX17-45951" fmla="*/ 5226675 w 6115796"/>
              <a:gd name="connsiteY17-45952" fmla="*/ 1385685 h 6858000"/>
              <a:gd name="connsiteX18-45953" fmla="*/ 5237226 w 6115796"/>
              <a:gd name="connsiteY18-45954" fmla="*/ 1441327 h 6858000"/>
              <a:gd name="connsiteX19-45955" fmla="*/ 5255653 w 6115796"/>
              <a:gd name="connsiteY19-45956" fmla="*/ 1524712 h 6858000"/>
              <a:gd name="connsiteX20-45957" fmla="*/ 5263491 w 6115796"/>
              <a:gd name="connsiteY20-45958" fmla="*/ 1642938 h 6858000"/>
              <a:gd name="connsiteX21-45959" fmla="*/ 5256552 w 6115796"/>
              <a:gd name="connsiteY21-45960" fmla="*/ 1672509 h 6858000"/>
              <a:gd name="connsiteX22-45961" fmla="*/ 5264549 w 6115796"/>
              <a:gd name="connsiteY22-45962" fmla="*/ 1837572 h 6858000"/>
              <a:gd name="connsiteX23-45963" fmla="*/ 5255696 w 6115796"/>
              <a:gd name="connsiteY23-45964" fmla="*/ 1953770 h 6858000"/>
              <a:gd name="connsiteX24-45965" fmla="*/ 5252592 w 6115796"/>
              <a:gd name="connsiteY24-45966" fmla="*/ 2092210 h 6858000"/>
              <a:gd name="connsiteX25-45967" fmla="*/ 5257248 w 6115796"/>
              <a:gd name="connsiteY25-45968" fmla="*/ 2203922 h 6858000"/>
              <a:gd name="connsiteX26-45969" fmla="*/ 5262551 w 6115796"/>
              <a:gd name="connsiteY26-45970" fmla="*/ 2288050 h 6858000"/>
              <a:gd name="connsiteX27-45971" fmla="*/ 5293877 w 6115796"/>
              <a:gd name="connsiteY27-45972" fmla="*/ 2368649 h 6858000"/>
              <a:gd name="connsiteX28-45973" fmla="*/ 5311338 w 6115796"/>
              <a:gd name="connsiteY28-45974" fmla="*/ 2404034 h 6858000"/>
              <a:gd name="connsiteX29-45975" fmla="*/ 5338366 w 6115796"/>
              <a:gd name="connsiteY29-45976" fmla="*/ 2465052 h 6858000"/>
              <a:gd name="connsiteX30-45977" fmla="*/ 5371263 w 6115796"/>
              <a:gd name="connsiteY30-45978" fmla="*/ 2586413 h 6858000"/>
              <a:gd name="connsiteX31-45979" fmla="*/ 5407503 w 6115796"/>
              <a:gd name="connsiteY31-45980" fmla="*/ 2786290 h 6858000"/>
              <a:gd name="connsiteX32-45981" fmla="*/ 5407356 w 6115796"/>
              <a:gd name="connsiteY32-45982" fmla="*/ 2787545 h 6858000"/>
              <a:gd name="connsiteX33-45983" fmla="*/ 5457023 w 6115796"/>
              <a:gd name="connsiteY33-45984" fmla="*/ 2858292 h 6858000"/>
              <a:gd name="connsiteX34-45985" fmla="*/ 5484061 w 6115796"/>
              <a:gd name="connsiteY34-45986" fmla="*/ 2919216 h 6858000"/>
              <a:gd name="connsiteX35-45987" fmla="*/ 5491940 w 6115796"/>
              <a:gd name="connsiteY35-45988" fmla="*/ 3015985 h 6858000"/>
              <a:gd name="connsiteX36-45989" fmla="*/ 5503944 w 6115796"/>
              <a:gd name="connsiteY36-45990" fmla="*/ 3123335 h 6858000"/>
              <a:gd name="connsiteX37-45991" fmla="*/ 5516007 w 6115796"/>
              <a:gd name="connsiteY37-45992" fmla="*/ 3258473 h 6858000"/>
              <a:gd name="connsiteX38-45993" fmla="*/ 5589758 w 6115796"/>
              <a:gd name="connsiteY38-45994" fmla="*/ 3453699 h 6858000"/>
              <a:gd name="connsiteX39-45995" fmla="*/ 5596144 w 6115796"/>
              <a:gd name="connsiteY39-45996" fmla="*/ 3534624 h 6858000"/>
              <a:gd name="connsiteX40-45997" fmla="*/ 5597750 w 6115796"/>
              <a:gd name="connsiteY40-45998" fmla="*/ 3534129 h 6858000"/>
              <a:gd name="connsiteX41-45999" fmla="*/ 5618377 w 6115796"/>
              <a:gd name="connsiteY41-46000" fmla="*/ 3588431 h 6858000"/>
              <a:gd name="connsiteX42-46001" fmla="*/ 5655472 w 6115796"/>
              <a:gd name="connsiteY42-46002" fmla="*/ 3678877 h 6858000"/>
              <a:gd name="connsiteX43-46003" fmla="*/ 5683015 w 6115796"/>
              <a:gd name="connsiteY43-46004" fmla="*/ 3762025 h 6858000"/>
              <a:gd name="connsiteX44-46005" fmla="*/ 5696643 w 6115796"/>
              <a:gd name="connsiteY44-46006" fmla="*/ 3773888 h 6858000"/>
              <a:gd name="connsiteX45-46007" fmla="*/ 5768491 w 6115796"/>
              <a:gd name="connsiteY45-46008" fmla="*/ 3914399 h 6858000"/>
              <a:gd name="connsiteX46-46009" fmla="*/ 5793123 w 6115796"/>
              <a:gd name="connsiteY46-46010" fmla="*/ 3969952 h 6858000"/>
              <a:gd name="connsiteX47-46011" fmla="*/ 5808321 w 6115796"/>
              <a:gd name="connsiteY47-46012" fmla="*/ 3988153 h 6858000"/>
              <a:gd name="connsiteX48-46013" fmla="*/ 5825621 w 6115796"/>
              <a:gd name="connsiteY48-46014" fmla="*/ 4015525 h 6858000"/>
              <a:gd name="connsiteX49-46015" fmla="*/ 5860672 w 6115796"/>
              <a:gd name="connsiteY49-46016" fmla="*/ 4061579 h 6858000"/>
              <a:gd name="connsiteX50-46017" fmla="*/ 5894095 w 6115796"/>
              <a:gd name="connsiteY50-46018" fmla="*/ 4128857 h 6858000"/>
              <a:gd name="connsiteX51-46019" fmla="*/ 5903513 w 6115796"/>
              <a:gd name="connsiteY51-46020" fmla="*/ 4187661 h 6858000"/>
              <a:gd name="connsiteX52-46021" fmla="*/ 5946705 w 6115796"/>
              <a:gd name="connsiteY52-46022" fmla="*/ 4428051 h 6858000"/>
              <a:gd name="connsiteX53-46023" fmla="*/ 5949261 w 6115796"/>
              <a:gd name="connsiteY53-46024" fmla="*/ 4449185 h 6858000"/>
              <a:gd name="connsiteX54-46025" fmla="*/ 5968960 w 6115796"/>
              <a:gd name="connsiteY54-46026" fmla="*/ 4482655 h 6858000"/>
              <a:gd name="connsiteX55-46027" fmla="*/ 5998138 w 6115796"/>
              <a:gd name="connsiteY55-46028" fmla="*/ 4697518 h 6858000"/>
              <a:gd name="connsiteX56-46029" fmla="*/ 6007819 w 6115796"/>
              <a:gd name="connsiteY56-46030" fmla="*/ 4858148 h 6858000"/>
              <a:gd name="connsiteX57-46031" fmla="*/ 6007749 w 6115796"/>
              <a:gd name="connsiteY57-46032" fmla="*/ 4964715 h 6858000"/>
              <a:gd name="connsiteX58-46033" fmla="*/ 6005269 w 6115796"/>
              <a:gd name="connsiteY58-46034" fmla="*/ 5150567 h 6858000"/>
              <a:gd name="connsiteX59-46035" fmla="*/ 6001127 w 6115796"/>
              <a:gd name="connsiteY59-46036" fmla="*/ 5164609 h 6858000"/>
              <a:gd name="connsiteX60-46037" fmla="*/ 5998514 w 6115796"/>
              <a:gd name="connsiteY60-46038" fmla="*/ 5189673 h 6858000"/>
              <a:gd name="connsiteX61-46039" fmla="*/ 6018409 w 6115796"/>
              <a:gd name="connsiteY61-46040" fmla="*/ 5227157 h 6858000"/>
              <a:gd name="connsiteX62-46041" fmla="*/ 6036748 w 6115796"/>
              <a:gd name="connsiteY62-46042" fmla="*/ 5322752 h 6858000"/>
              <a:gd name="connsiteX63-46043" fmla="*/ 6037677 w 6115796"/>
              <a:gd name="connsiteY63-46044" fmla="*/ 5354807 h 6858000"/>
              <a:gd name="connsiteX64-46045" fmla="*/ 6053435 w 6115796"/>
              <a:gd name="connsiteY64-46046" fmla="*/ 5387547 h 6858000"/>
              <a:gd name="connsiteX65-46047" fmla="*/ 6068640 w 6115796"/>
              <a:gd name="connsiteY65-46048" fmla="*/ 5474503 h 6858000"/>
              <a:gd name="connsiteX66-46049" fmla="*/ 6080922 w 6115796"/>
              <a:gd name="connsiteY66-46050" fmla="*/ 5561070 h 6858000"/>
              <a:gd name="connsiteX67-46051" fmla="*/ 6096949 w 6115796"/>
              <a:gd name="connsiteY67-46052" fmla="*/ 5648179 h 6858000"/>
              <a:gd name="connsiteX68-46053" fmla="*/ 6115796 w 6115796"/>
              <a:gd name="connsiteY68-46054" fmla="*/ 5862844 h 6858000"/>
              <a:gd name="connsiteX69-46055" fmla="*/ 6045436 w 6115796"/>
              <a:gd name="connsiteY69-46056" fmla="*/ 6124480 h 6858000"/>
              <a:gd name="connsiteX70-46057" fmla="*/ 6030489 w 6115796"/>
              <a:gd name="connsiteY70-46058" fmla="*/ 6317666 h 6858000"/>
              <a:gd name="connsiteX71-46059" fmla="*/ 6007492 w 6115796"/>
              <a:gd name="connsiteY71-46060" fmla="*/ 6440818 h 6858000"/>
              <a:gd name="connsiteX72-46061" fmla="*/ 6009467 w 6115796"/>
              <a:gd name="connsiteY72-46062" fmla="*/ 6487076 h 6858000"/>
              <a:gd name="connsiteX73-46063" fmla="*/ 5995064 w 6115796"/>
              <a:gd name="connsiteY73-46064" fmla="*/ 6540791 h 6858000"/>
              <a:gd name="connsiteX74-46065" fmla="*/ 5986207 w 6115796"/>
              <a:gd name="connsiteY74-46066" fmla="*/ 6695855 h 6858000"/>
              <a:gd name="connsiteX75-46067" fmla="*/ 5979428 w 6115796"/>
              <a:gd name="connsiteY75-46068" fmla="*/ 6754678 h 6858000"/>
              <a:gd name="connsiteX76-46069" fmla="*/ 5984543 w 6115796"/>
              <a:gd name="connsiteY76-46070" fmla="*/ 6811016 h 6858000"/>
              <a:gd name="connsiteX77-46071" fmla="*/ 5979671 w 6115796"/>
              <a:gd name="connsiteY77-46072" fmla="*/ 6858000 h 6858000"/>
              <a:gd name="connsiteX78-46073" fmla="*/ 0 w 6115796"/>
              <a:gd name="connsiteY78-46074" fmla="*/ 6858000 h 6858000"/>
              <a:gd name="connsiteX79-46075" fmla="*/ 0 w 6115796"/>
              <a:gd name="connsiteY79-46076" fmla="*/ 0 h 6858000"/>
              <a:gd name="connsiteX0-46077" fmla="*/ 0 w 6115796"/>
              <a:gd name="connsiteY0-46078" fmla="*/ 0 h 6858000"/>
              <a:gd name="connsiteX1-46079" fmla="*/ 4965888 w 6115796"/>
              <a:gd name="connsiteY1-46080" fmla="*/ 0 h 6858000"/>
              <a:gd name="connsiteX2-46081" fmla="*/ 4967767 w 6115796"/>
              <a:gd name="connsiteY2-46082" fmla="*/ 7930 h 6858000"/>
              <a:gd name="connsiteX3-46083" fmla="*/ 4979444 w 6115796"/>
              <a:gd name="connsiteY3-46084" fmla="*/ 43921 h 6858000"/>
              <a:gd name="connsiteX4-46085" fmla="*/ 5075458 w 6115796"/>
              <a:gd name="connsiteY4-46086" fmla="*/ 264355 h 6858000"/>
              <a:gd name="connsiteX5-46087" fmla="*/ 5081175 w 6115796"/>
              <a:gd name="connsiteY5-46088" fmla="*/ 277448 h 6858000"/>
              <a:gd name="connsiteX6-46089" fmla="*/ 5097011 w 6115796"/>
              <a:gd name="connsiteY6-46090" fmla="*/ 355616 h 6858000"/>
              <a:gd name="connsiteX7-46091" fmla="*/ 5153000 w 6115796"/>
              <a:gd name="connsiteY7-46092" fmla="*/ 507134 h 6858000"/>
              <a:gd name="connsiteX8-46093" fmla="*/ 5171282 w 6115796"/>
              <a:gd name="connsiteY8-46094" fmla="*/ 602071 h 6858000"/>
              <a:gd name="connsiteX9-46095" fmla="*/ 5176196 w 6115796"/>
              <a:gd name="connsiteY9-46096" fmla="*/ 636822 h 6858000"/>
              <a:gd name="connsiteX10-46097" fmla="*/ 5189051 w 6115796"/>
              <a:gd name="connsiteY10-46098" fmla="*/ 782518 h 6858000"/>
              <a:gd name="connsiteX11-46099" fmla="*/ 5218707 w 6115796"/>
              <a:gd name="connsiteY11-46100" fmla="*/ 886387 h 6858000"/>
              <a:gd name="connsiteX12-46101" fmla="*/ 5221281 w 6115796"/>
              <a:gd name="connsiteY12-46102" fmla="*/ 920873 h 6858000"/>
              <a:gd name="connsiteX13-46103" fmla="*/ 5201018 w 6115796"/>
              <a:gd name="connsiteY13-46104" fmla="*/ 1095027 h 6858000"/>
              <a:gd name="connsiteX14-46105" fmla="*/ 5189234 w 6115796"/>
              <a:gd name="connsiteY14-46106" fmla="*/ 1217308 h 6858000"/>
              <a:gd name="connsiteX15-46107" fmla="*/ 5202769 w 6115796"/>
              <a:gd name="connsiteY15-46108" fmla="*/ 1269450 h 6858000"/>
              <a:gd name="connsiteX16-46109" fmla="*/ 5225968 w 6115796"/>
              <a:gd name="connsiteY16-46110" fmla="*/ 1357994 h 6858000"/>
              <a:gd name="connsiteX17-46111" fmla="*/ 5226675 w 6115796"/>
              <a:gd name="connsiteY17-46112" fmla="*/ 1385685 h 6858000"/>
              <a:gd name="connsiteX18-46113" fmla="*/ 5237226 w 6115796"/>
              <a:gd name="connsiteY18-46114" fmla="*/ 1441327 h 6858000"/>
              <a:gd name="connsiteX19-46115" fmla="*/ 5255653 w 6115796"/>
              <a:gd name="connsiteY19-46116" fmla="*/ 1524712 h 6858000"/>
              <a:gd name="connsiteX20-46117" fmla="*/ 5263491 w 6115796"/>
              <a:gd name="connsiteY20-46118" fmla="*/ 1642938 h 6858000"/>
              <a:gd name="connsiteX21-46119" fmla="*/ 5256552 w 6115796"/>
              <a:gd name="connsiteY21-46120" fmla="*/ 1672509 h 6858000"/>
              <a:gd name="connsiteX22-46121" fmla="*/ 5264549 w 6115796"/>
              <a:gd name="connsiteY22-46122" fmla="*/ 1837572 h 6858000"/>
              <a:gd name="connsiteX23-46123" fmla="*/ 5255696 w 6115796"/>
              <a:gd name="connsiteY23-46124" fmla="*/ 1953770 h 6858000"/>
              <a:gd name="connsiteX24-46125" fmla="*/ 5252592 w 6115796"/>
              <a:gd name="connsiteY24-46126" fmla="*/ 2092210 h 6858000"/>
              <a:gd name="connsiteX25-46127" fmla="*/ 5257248 w 6115796"/>
              <a:gd name="connsiteY25-46128" fmla="*/ 2203922 h 6858000"/>
              <a:gd name="connsiteX26-46129" fmla="*/ 5262551 w 6115796"/>
              <a:gd name="connsiteY26-46130" fmla="*/ 2288050 h 6858000"/>
              <a:gd name="connsiteX27-46131" fmla="*/ 5293877 w 6115796"/>
              <a:gd name="connsiteY27-46132" fmla="*/ 2368649 h 6858000"/>
              <a:gd name="connsiteX28-46133" fmla="*/ 5311338 w 6115796"/>
              <a:gd name="connsiteY28-46134" fmla="*/ 2404034 h 6858000"/>
              <a:gd name="connsiteX29-46135" fmla="*/ 5338366 w 6115796"/>
              <a:gd name="connsiteY29-46136" fmla="*/ 2465052 h 6858000"/>
              <a:gd name="connsiteX30-46137" fmla="*/ 5371263 w 6115796"/>
              <a:gd name="connsiteY30-46138" fmla="*/ 2586413 h 6858000"/>
              <a:gd name="connsiteX31-46139" fmla="*/ 5407503 w 6115796"/>
              <a:gd name="connsiteY31-46140" fmla="*/ 2786290 h 6858000"/>
              <a:gd name="connsiteX32-46141" fmla="*/ 5407356 w 6115796"/>
              <a:gd name="connsiteY32-46142" fmla="*/ 2787545 h 6858000"/>
              <a:gd name="connsiteX33-46143" fmla="*/ 5457023 w 6115796"/>
              <a:gd name="connsiteY33-46144" fmla="*/ 2858292 h 6858000"/>
              <a:gd name="connsiteX34-46145" fmla="*/ 5484061 w 6115796"/>
              <a:gd name="connsiteY34-46146" fmla="*/ 2919216 h 6858000"/>
              <a:gd name="connsiteX35-46147" fmla="*/ 5491940 w 6115796"/>
              <a:gd name="connsiteY35-46148" fmla="*/ 3015985 h 6858000"/>
              <a:gd name="connsiteX36-46149" fmla="*/ 5503944 w 6115796"/>
              <a:gd name="connsiteY36-46150" fmla="*/ 3123335 h 6858000"/>
              <a:gd name="connsiteX37-46151" fmla="*/ 5516007 w 6115796"/>
              <a:gd name="connsiteY37-46152" fmla="*/ 3258473 h 6858000"/>
              <a:gd name="connsiteX38-46153" fmla="*/ 5589758 w 6115796"/>
              <a:gd name="connsiteY38-46154" fmla="*/ 3453699 h 6858000"/>
              <a:gd name="connsiteX39-46155" fmla="*/ 5596144 w 6115796"/>
              <a:gd name="connsiteY39-46156" fmla="*/ 3534624 h 6858000"/>
              <a:gd name="connsiteX40-46157" fmla="*/ 5597750 w 6115796"/>
              <a:gd name="connsiteY40-46158" fmla="*/ 3534129 h 6858000"/>
              <a:gd name="connsiteX41-46159" fmla="*/ 5618377 w 6115796"/>
              <a:gd name="connsiteY41-46160" fmla="*/ 3588431 h 6858000"/>
              <a:gd name="connsiteX42-46161" fmla="*/ 5655472 w 6115796"/>
              <a:gd name="connsiteY42-46162" fmla="*/ 3678877 h 6858000"/>
              <a:gd name="connsiteX43-46163" fmla="*/ 5683015 w 6115796"/>
              <a:gd name="connsiteY43-46164" fmla="*/ 3762025 h 6858000"/>
              <a:gd name="connsiteX44-46165" fmla="*/ 5696643 w 6115796"/>
              <a:gd name="connsiteY44-46166" fmla="*/ 3773888 h 6858000"/>
              <a:gd name="connsiteX45-46167" fmla="*/ 5768491 w 6115796"/>
              <a:gd name="connsiteY45-46168" fmla="*/ 3914399 h 6858000"/>
              <a:gd name="connsiteX46-46169" fmla="*/ 5793123 w 6115796"/>
              <a:gd name="connsiteY46-46170" fmla="*/ 3969952 h 6858000"/>
              <a:gd name="connsiteX47-46171" fmla="*/ 5808321 w 6115796"/>
              <a:gd name="connsiteY47-46172" fmla="*/ 3988153 h 6858000"/>
              <a:gd name="connsiteX48-46173" fmla="*/ 5825621 w 6115796"/>
              <a:gd name="connsiteY48-46174" fmla="*/ 4015525 h 6858000"/>
              <a:gd name="connsiteX49-46175" fmla="*/ 5860672 w 6115796"/>
              <a:gd name="connsiteY49-46176" fmla="*/ 4061579 h 6858000"/>
              <a:gd name="connsiteX50-46177" fmla="*/ 5894095 w 6115796"/>
              <a:gd name="connsiteY50-46178" fmla="*/ 4128857 h 6858000"/>
              <a:gd name="connsiteX51-46179" fmla="*/ 5903513 w 6115796"/>
              <a:gd name="connsiteY51-46180" fmla="*/ 4187661 h 6858000"/>
              <a:gd name="connsiteX52-46181" fmla="*/ 5946705 w 6115796"/>
              <a:gd name="connsiteY52-46182" fmla="*/ 4428051 h 6858000"/>
              <a:gd name="connsiteX53-46183" fmla="*/ 5949261 w 6115796"/>
              <a:gd name="connsiteY53-46184" fmla="*/ 4449185 h 6858000"/>
              <a:gd name="connsiteX54-46185" fmla="*/ 5968960 w 6115796"/>
              <a:gd name="connsiteY54-46186" fmla="*/ 4482655 h 6858000"/>
              <a:gd name="connsiteX55-46187" fmla="*/ 5998138 w 6115796"/>
              <a:gd name="connsiteY55-46188" fmla="*/ 4697518 h 6858000"/>
              <a:gd name="connsiteX56-46189" fmla="*/ 6007819 w 6115796"/>
              <a:gd name="connsiteY56-46190" fmla="*/ 4858148 h 6858000"/>
              <a:gd name="connsiteX57-46191" fmla="*/ 6007749 w 6115796"/>
              <a:gd name="connsiteY57-46192" fmla="*/ 4964715 h 6858000"/>
              <a:gd name="connsiteX58-46193" fmla="*/ 6005269 w 6115796"/>
              <a:gd name="connsiteY58-46194" fmla="*/ 5150567 h 6858000"/>
              <a:gd name="connsiteX59-46195" fmla="*/ 6001127 w 6115796"/>
              <a:gd name="connsiteY59-46196" fmla="*/ 5164609 h 6858000"/>
              <a:gd name="connsiteX60-46197" fmla="*/ 5998514 w 6115796"/>
              <a:gd name="connsiteY60-46198" fmla="*/ 5189673 h 6858000"/>
              <a:gd name="connsiteX61-46199" fmla="*/ 6018409 w 6115796"/>
              <a:gd name="connsiteY61-46200" fmla="*/ 5227157 h 6858000"/>
              <a:gd name="connsiteX62-46201" fmla="*/ 6036748 w 6115796"/>
              <a:gd name="connsiteY62-46202" fmla="*/ 5322752 h 6858000"/>
              <a:gd name="connsiteX63-46203" fmla="*/ 6037677 w 6115796"/>
              <a:gd name="connsiteY63-46204" fmla="*/ 5354807 h 6858000"/>
              <a:gd name="connsiteX64-46205" fmla="*/ 6053435 w 6115796"/>
              <a:gd name="connsiteY64-46206" fmla="*/ 5387547 h 6858000"/>
              <a:gd name="connsiteX65-46207" fmla="*/ 6068640 w 6115796"/>
              <a:gd name="connsiteY65-46208" fmla="*/ 5474503 h 6858000"/>
              <a:gd name="connsiteX66-46209" fmla="*/ 6080922 w 6115796"/>
              <a:gd name="connsiteY66-46210" fmla="*/ 5561070 h 6858000"/>
              <a:gd name="connsiteX67-46211" fmla="*/ 6096949 w 6115796"/>
              <a:gd name="connsiteY67-46212" fmla="*/ 5648179 h 6858000"/>
              <a:gd name="connsiteX68-46213" fmla="*/ 6115796 w 6115796"/>
              <a:gd name="connsiteY68-46214" fmla="*/ 5862844 h 6858000"/>
              <a:gd name="connsiteX69-46215" fmla="*/ 6045436 w 6115796"/>
              <a:gd name="connsiteY69-46216" fmla="*/ 6124480 h 6858000"/>
              <a:gd name="connsiteX70-46217" fmla="*/ 6030489 w 6115796"/>
              <a:gd name="connsiteY70-46218" fmla="*/ 6317666 h 6858000"/>
              <a:gd name="connsiteX71-46219" fmla="*/ 6007492 w 6115796"/>
              <a:gd name="connsiteY71-46220" fmla="*/ 6440818 h 6858000"/>
              <a:gd name="connsiteX72-46221" fmla="*/ 6009467 w 6115796"/>
              <a:gd name="connsiteY72-46222" fmla="*/ 6487076 h 6858000"/>
              <a:gd name="connsiteX73-46223" fmla="*/ 5995064 w 6115796"/>
              <a:gd name="connsiteY73-46224" fmla="*/ 6540791 h 6858000"/>
              <a:gd name="connsiteX74-46225" fmla="*/ 5986207 w 6115796"/>
              <a:gd name="connsiteY74-46226" fmla="*/ 6695855 h 6858000"/>
              <a:gd name="connsiteX75-46227" fmla="*/ 5979428 w 6115796"/>
              <a:gd name="connsiteY75-46228" fmla="*/ 6754678 h 6858000"/>
              <a:gd name="connsiteX76-46229" fmla="*/ 5984543 w 6115796"/>
              <a:gd name="connsiteY76-46230" fmla="*/ 6811016 h 6858000"/>
              <a:gd name="connsiteX77-46231" fmla="*/ 5979671 w 6115796"/>
              <a:gd name="connsiteY77-46232" fmla="*/ 6858000 h 6858000"/>
              <a:gd name="connsiteX78-46233" fmla="*/ 0 w 6115796"/>
              <a:gd name="connsiteY78-46234" fmla="*/ 6858000 h 6858000"/>
              <a:gd name="connsiteX79-46235" fmla="*/ 0 w 6115796"/>
              <a:gd name="connsiteY79-46236" fmla="*/ 0 h 6858000"/>
              <a:gd name="connsiteX0-46237" fmla="*/ 0 w 6115796"/>
              <a:gd name="connsiteY0-46238" fmla="*/ 0 h 6858000"/>
              <a:gd name="connsiteX1-46239" fmla="*/ 4965888 w 6115796"/>
              <a:gd name="connsiteY1-46240" fmla="*/ 0 h 6858000"/>
              <a:gd name="connsiteX2-46241" fmla="*/ 4967767 w 6115796"/>
              <a:gd name="connsiteY2-46242" fmla="*/ 7930 h 6858000"/>
              <a:gd name="connsiteX3-46243" fmla="*/ 4979444 w 6115796"/>
              <a:gd name="connsiteY3-46244" fmla="*/ 43921 h 6858000"/>
              <a:gd name="connsiteX4-46245" fmla="*/ 5075458 w 6115796"/>
              <a:gd name="connsiteY4-46246" fmla="*/ 264355 h 6858000"/>
              <a:gd name="connsiteX5-46247" fmla="*/ 5081175 w 6115796"/>
              <a:gd name="connsiteY5-46248" fmla="*/ 277448 h 6858000"/>
              <a:gd name="connsiteX6-46249" fmla="*/ 5097011 w 6115796"/>
              <a:gd name="connsiteY6-46250" fmla="*/ 355616 h 6858000"/>
              <a:gd name="connsiteX7-46251" fmla="*/ 5153000 w 6115796"/>
              <a:gd name="connsiteY7-46252" fmla="*/ 507134 h 6858000"/>
              <a:gd name="connsiteX8-46253" fmla="*/ 5171282 w 6115796"/>
              <a:gd name="connsiteY8-46254" fmla="*/ 602071 h 6858000"/>
              <a:gd name="connsiteX9-46255" fmla="*/ 5176196 w 6115796"/>
              <a:gd name="connsiteY9-46256" fmla="*/ 636822 h 6858000"/>
              <a:gd name="connsiteX10-46257" fmla="*/ 5189051 w 6115796"/>
              <a:gd name="connsiteY10-46258" fmla="*/ 782518 h 6858000"/>
              <a:gd name="connsiteX11-46259" fmla="*/ 5218707 w 6115796"/>
              <a:gd name="connsiteY11-46260" fmla="*/ 886387 h 6858000"/>
              <a:gd name="connsiteX12-46261" fmla="*/ 5221281 w 6115796"/>
              <a:gd name="connsiteY12-46262" fmla="*/ 920873 h 6858000"/>
              <a:gd name="connsiteX13-46263" fmla="*/ 5201018 w 6115796"/>
              <a:gd name="connsiteY13-46264" fmla="*/ 1095027 h 6858000"/>
              <a:gd name="connsiteX14-46265" fmla="*/ 5189234 w 6115796"/>
              <a:gd name="connsiteY14-46266" fmla="*/ 1217308 h 6858000"/>
              <a:gd name="connsiteX15-46267" fmla="*/ 5202769 w 6115796"/>
              <a:gd name="connsiteY15-46268" fmla="*/ 1269450 h 6858000"/>
              <a:gd name="connsiteX16-46269" fmla="*/ 5225968 w 6115796"/>
              <a:gd name="connsiteY16-46270" fmla="*/ 1357994 h 6858000"/>
              <a:gd name="connsiteX17-46271" fmla="*/ 5226675 w 6115796"/>
              <a:gd name="connsiteY17-46272" fmla="*/ 1385685 h 6858000"/>
              <a:gd name="connsiteX18-46273" fmla="*/ 5237226 w 6115796"/>
              <a:gd name="connsiteY18-46274" fmla="*/ 1441327 h 6858000"/>
              <a:gd name="connsiteX19-46275" fmla="*/ 5255653 w 6115796"/>
              <a:gd name="connsiteY19-46276" fmla="*/ 1524712 h 6858000"/>
              <a:gd name="connsiteX20-46277" fmla="*/ 5263491 w 6115796"/>
              <a:gd name="connsiteY20-46278" fmla="*/ 1642938 h 6858000"/>
              <a:gd name="connsiteX21-46279" fmla="*/ 5256552 w 6115796"/>
              <a:gd name="connsiteY21-46280" fmla="*/ 1672509 h 6858000"/>
              <a:gd name="connsiteX22-46281" fmla="*/ 5264549 w 6115796"/>
              <a:gd name="connsiteY22-46282" fmla="*/ 1837572 h 6858000"/>
              <a:gd name="connsiteX23-46283" fmla="*/ 5255696 w 6115796"/>
              <a:gd name="connsiteY23-46284" fmla="*/ 1953770 h 6858000"/>
              <a:gd name="connsiteX24-46285" fmla="*/ 5252592 w 6115796"/>
              <a:gd name="connsiteY24-46286" fmla="*/ 2092210 h 6858000"/>
              <a:gd name="connsiteX25-46287" fmla="*/ 5257248 w 6115796"/>
              <a:gd name="connsiteY25-46288" fmla="*/ 2203922 h 6858000"/>
              <a:gd name="connsiteX26-46289" fmla="*/ 5262551 w 6115796"/>
              <a:gd name="connsiteY26-46290" fmla="*/ 2288050 h 6858000"/>
              <a:gd name="connsiteX27-46291" fmla="*/ 5293877 w 6115796"/>
              <a:gd name="connsiteY27-46292" fmla="*/ 2368649 h 6858000"/>
              <a:gd name="connsiteX28-46293" fmla="*/ 5311338 w 6115796"/>
              <a:gd name="connsiteY28-46294" fmla="*/ 2404034 h 6858000"/>
              <a:gd name="connsiteX29-46295" fmla="*/ 5338366 w 6115796"/>
              <a:gd name="connsiteY29-46296" fmla="*/ 2465052 h 6858000"/>
              <a:gd name="connsiteX30-46297" fmla="*/ 5371263 w 6115796"/>
              <a:gd name="connsiteY30-46298" fmla="*/ 2586413 h 6858000"/>
              <a:gd name="connsiteX31-46299" fmla="*/ 5407503 w 6115796"/>
              <a:gd name="connsiteY31-46300" fmla="*/ 2786290 h 6858000"/>
              <a:gd name="connsiteX32-46301" fmla="*/ 5407356 w 6115796"/>
              <a:gd name="connsiteY32-46302" fmla="*/ 2787545 h 6858000"/>
              <a:gd name="connsiteX33-46303" fmla="*/ 5457023 w 6115796"/>
              <a:gd name="connsiteY33-46304" fmla="*/ 2858292 h 6858000"/>
              <a:gd name="connsiteX34-46305" fmla="*/ 5484061 w 6115796"/>
              <a:gd name="connsiteY34-46306" fmla="*/ 2919216 h 6858000"/>
              <a:gd name="connsiteX35-46307" fmla="*/ 5491940 w 6115796"/>
              <a:gd name="connsiteY35-46308" fmla="*/ 3015985 h 6858000"/>
              <a:gd name="connsiteX36-46309" fmla="*/ 5503944 w 6115796"/>
              <a:gd name="connsiteY36-46310" fmla="*/ 3123335 h 6858000"/>
              <a:gd name="connsiteX37-46311" fmla="*/ 5516007 w 6115796"/>
              <a:gd name="connsiteY37-46312" fmla="*/ 3258473 h 6858000"/>
              <a:gd name="connsiteX38-46313" fmla="*/ 5589758 w 6115796"/>
              <a:gd name="connsiteY38-46314" fmla="*/ 3453699 h 6858000"/>
              <a:gd name="connsiteX39-46315" fmla="*/ 5596144 w 6115796"/>
              <a:gd name="connsiteY39-46316" fmla="*/ 3534624 h 6858000"/>
              <a:gd name="connsiteX40-46317" fmla="*/ 5597750 w 6115796"/>
              <a:gd name="connsiteY40-46318" fmla="*/ 3534129 h 6858000"/>
              <a:gd name="connsiteX41-46319" fmla="*/ 5618377 w 6115796"/>
              <a:gd name="connsiteY41-46320" fmla="*/ 3588431 h 6858000"/>
              <a:gd name="connsiteX42-46321" fmla="*/ 5655472 w 6115796"/>
              <a:gd name="connsiteY42-46322" fmla="*/ 3678877 h 6858000"/>
              <a:gd name="connsiteX43-46323" fmla="*/ 5683015 w 6115796"/>
              <a:gd name="connsiteY43-46324" fmla="*/ 3762025 h 6858000"/>
              <a:gd name="connsiteX44-46325" fmla="*/ 5696643 w 6115796"/>
              <a:gd name="connsiteY44-46326" fmla="*/ 3773888 h 6858000"/>
              <a:gd name="connsiteX45-46327" fmla="*/ 5768491 w 6115796"/>
              <a:gd name="connsiteY45-46328" fmla="*/ 3914399 h 6858000"/>
              <a:gd name="connsiteX46-46329" fmla="*/ 5793123 w 6115796"/>
              <a:gd name="connsiteY46-46330" fmla="*/ 3969952 h 6858000"/>
              <a:gd name="connsiteX47-46331" fmla="*/ 5808321 w 6115796"/>
              <a:gd name="connsiteY47-46332" fmla="*/ 3988153 h 6858000"/>
              <a:gd name="connsiteX48-46333" fmla="*/ 5825621 w 6115796"/>
              <a:gd name="connsiteY48-46334" fmla="*/ 4015525 h 6858000"/>
              <a:gd name="connsiteX49-46335" fmla="*/ 5860672 w 6115796"/>
              <a:gd name="connsiteY49-46336" fmla="*/ 4061579 h 6858000"/>
              <a:gd name="connsiteX50-46337" fmla="*/ 5894095 w 6115796"/>
              <a:gd name="connsiteY50-46338" fmla="*/ 4128857 h 6858000"/>
              <a:gd name="connsiteX51-46339" fmla="*/ 5903513 w 6115796"/>
              <a:gd name="connsiteY51-46340" fmla="*/ 4187661 h 6858000"/>
              <a:gd name="connsiteX52-46341" fmla="*/ 5946705 w 6115796"/>
              <a:gd name="connsiteY52-46342" fmla="*/ 4428051 h 6858000"/>
              <a:gd name="connsiteX53-46343" fmla="*/ 5949261 w 6115796"/>
              <a:gd name="connsiteY53-46344" fmla="*/ 4449185 h 6858000"/>
              <a:gd name="connsiteX54-46345" fmla="*/ 5968960 w 6115796"/>
              <a:gd name="connsiteY54-46346" fmla="*/ 4482655 h 6858000"/>
              <a:gd name="connsiteX55-46347" fmla="*/ 5998138 w 6115796"/>
              <a:gd name="connsiteY55-46348" fmla="*/ 4697518 h 6858000"/>
              <a:gd name="connsiteX56-46349" fmla="*/ 6007819 w 6115796"/>
              <a:gd name="connsiteY56-46350" fmla="*/ 4858148 h 6858000"/>
              <a:gd name="connsiteX57-46351" fmla="*/ 6007749 w 6115796"/>
              <a:gd name="connsiteY57-46352" fmla="*/ 4964715 h 6858000"/>
              <a:gd name="connsiteX58-46353" fmla="*/ 6005269 w 6115796"/>
              <a:gd name="connsiteY58-46354" fmla="*/ 5150567 h 6858000"/>
              <a:gd name="connsiteX59-46355" fmla="*/ 6001127 w 6115796"/>
              <a:gd name="connsiteY59-46356" fmla="*/ 5164609 h 6858000"/>
              <a:gd name="connsiteX60-46357" fmla="*/ 5998514 w 6115796"/>
              <a:gd name="connsiteY60-46358" fmla="*/ 5189673 h 6858000"/>
              <a:gd name="connsiteX61-46359" fmla="*/ 6018409 w 6115796"/>
              <a:gd name="connsiteY61-46360" fmla="*/ 5227157 h 6858000"/>
              <a:gd name="connsiteX62-46361" fmla="*/ 6036748 w 6115796"/>
              <a:gd name="connsiteY62-46362" fmla="*/ 5322752 h 6858000"/>
              <a:gd name="connsiteX63-46363" fmla="*/ 6037677 w 6115796"/>
              <a:gd name="connsiteY63-46364" fmla="*/ 5354807 h 6858000"/>
              <a:gd name="connsiteX64-46365" fmla="*/ 6053435 w 6115796"/>
              <a:gd name="connsiteY64-46366" fmla="*/ 5387547 h 6858000"/>
              <a:gd name="connsiteX65-46367" fmla="*/ 6068640 w 6115796"/>
              <a:gd name="connsiteY65-46368" fmla="*/ 5474503 h 6858000"/>
              <a:gd name="connsiteX66-46369" fmla="*/ 6080922 w 6115796"/>
              <a:gd name="connsiteY66-46370" fmla="*/ 5561070 h 6858000"/>
              <a:gd name="connsiteX67-46371" fmla="*/ 6096949 w 6115796"/>
              <a:gd name="connsiteY67-46372" fmla="*/ 5648179 h 6858000"/>
              <a:gd name="connsiteX68-46373" fmla="*/ 6115796 w 6115796"/>
              <a:gd name="connsiteY68-46374" fmla="*/ 5862844 h 6858000"/>
              <a:gd name="connsiteX69-46375" fmla="*/ 6045436 w 6115796"/>
              <a:gd name="connsiteY69-46376" fmla="*/ 6124480 h 6858000"/>
              <a:gd name="connsiteX70-46377" fmla="*/ 6030489 w 6115796"/>
              <a:gd name="connsiteY70-46378" fmla="*/ 6317666 h 6858000"/>
              <a:gd name="connsiteX71-46379" fmla="*/ 6007492 w 6115796"/>
              <a:gd name="connsiteY71-46380" fmla="*/ 6440818 h 6858000"/>
              <a:gd name="connsiteX72-46381" fmla="*/ 6009467 w 6115796"/>
              <a:gd name="connsiteY72-46382" fmla="*/ 6487076 h 6858000"/>
              <a:gd name="connsiteX73-46383" fmla="*/ 5995064 w 6115796"/>
              <a:gd name="connsiteY73-46384" fmla="*/ 6540791 h 6858000"/>
              <a:gd name="connsiteX74-46385" fmla="*/ 5986207 w 6115796"/>
              <a:gd name="connsiteY74-46386" fmla="*/ 6695855 h 6858000"/>
              <a:gd name="connsiteX75-46387" fmla="*/ 5979428 w 6115796"/>
              <a:gd name="connsiteY75-46388" fmla="*/ 6754678 h 6858000"/>
              <a:gd name="connsiteX76-46389" fmla="*/ 5984543 w 6115796"/>
              <a:gd name="connsiteY76-46390" fmla="*/ 6811016 h 6858000"/>
              <a:gd name="connsiteX77-46391" fmla="*/ 5979671 w 6115796"/>
              <a:gd name="connsiteY77-46392" fmla="*/ 6858000 h 6858000"/>
              <a:gd name="connsiteX78-46393" fmla="*/ 0 w 6115796"/>
              <a:gd name="connsiteY78-46394" fmla="*/ 6858000 h 6858000"/>
              <a:gd name="connsiteX79-46395" fmla="*/ 0 w 6115796"/>
              <a:gd name="connsiteY79-46396" fmla="*/ 0 h 6858000"/>
              <a:gd name="connsiteX0-46397" fmla="*/ 0 w 6115796"/>
              <a:gd name="connsiteY0-46398" fmla="*/ 0 h 6858000"/>
              <a:gd name="connsiteX1-46399" fmla="*/ 4965888 w 6115796"/>
              <a:gd name="connsiteY1-46400" fmla="*/ 0 h 6858000"/>
              <a:gd name="connsiteX2-46401" fmla="*/ 4967767 w 6115796"/>
              <a:gd name="connsiteY2-46402" fmla="*/ 7930 h 6858000"/>
              <a:gd name="connsiteX3-46403" fmla="*/ 4979444 w 6115796"/>
              <a:gd name="connsiteY3-46404" fmla="*/ 43921 h 6858000"/>
              <a:gd name="connsiteX4-46405" fmla="*/ 5075458 w 6115796"/>
              <a:gd name="connsiteY4-46406" fmla="*/ 264355 h 6858000"/>
              <a:gd name="connsiteX5-46407" fmla="*/ 5081175 w 6115796"/>
              <a:gd name="connsiteY5-46408" fmla="*/ 277448 h 6858000"/>
              <a:gd name="connsiteX6-46409" fmla="*/ 5097011 w 6115796"/>
              <a:gd name="connsiteY6-46410" fmla="*/ 355616 h 6858000"/>
              <a:gd name="connsiteX7-46411" fmla="*/ 5153000 w 6115796"/>
              <a:gd name="connsiteY7-46412" fmla="*/ 507134 h 6858000"/>
              <a:gd name="connsiteX8-46413" fmla="*/ 5171282 w 6115796"/>
              <a:gd name="connsiteY8-46414" fmla="*/ 602071 h 6858000"/>
              <a:gd name="connsiteX9-46415" fmla="*/ 5176196 w 6115796"/>
              <a:gd name="connsiteY9-46416" fmla="*/ 636822 h 6858000"/>
              <a:gd name="connsiteX10-46417" fmla="*/ 5189051 w 6115796"/>
              <a:gd name="connsiteY10-46418" fmla="*/ 782518 h 6858000"/>
              <a:gd name="connsiteX11-46419" fmla="*/ 5218707 w 6115796"/>
              <a:gd name="connsiteY11-46420" fmla="*/ 886387 h 6858000"/>
              <a:gd name="connsiteX12-46421" fmla="*/ 5221281 w 6115796"/>
              <a:gd name="connsiteY12-46422" fmla="*/ 920873 h 6858000"/>
              <a:gd name="connsiteX13-46423" fmla="*/ 5201018 w 6115796"/>
              <a:gd name="connsiteY13-46424" fmla="*/ 1095027 h 6858000"/>
              <a:gd name="connsiteX14-46425" fmla="*/ 5189234 w 6115796"/>
              <a:gd name="connsiteY14-46426" fmla="*/ 1217308 h 6858000"/>
              <a:gd name="connsiteX15-46427" fmla="*/ 5202769 w 6115796"/>
              <a:gd name="connsiteY15-46428" fmla="*/ 1269450 h 6858000"/>
              <a:gd name="connsiteX16-46429" fmla="*/ 5225968 w 6115796"/>
              <a:gd name="connsiteY16-46430" fmla="*/ 1357994 h 6858000"/>
              <a:gd name="connsiteX17-46431" fmla="*/ 5226675 w 6115796"/>
              <a:gd name="connsiteY17-46432" fmla="*/ 1385685 h 6858000"/>
              <a:gd name="connsiteX18-46433" fmla="*/ 5237226 w 6115796"/>
              <a:gd name="connsiteY18-46434" fmla="*/ 1441327 h 6858000"/>
              <a:gd name="connsiteX19-46435" fmla="*/ 5255653 w 6115796"/>
              <a:gd name="connsiteY19-46436" fmla="*/ 1524712 h 6858000"/>
              <a:gd name="connsiteX20-46437" fmla="*/ 5263491 w 6115796"/>
              <a:gd name="connsiteY20-46438" fmla="*/ 1642938 h 6858000"/>
              <a:gd name="connsiteX21-46439" fmla="*/ 5256552 w 6115796"/>
              <a:gd name="connsiteY21-46440" fmla="*/ 1672509 h 6858000"/>
              <a:gd name="connsiteX22-46441" fmla="*/ 5264549 w 6115796"/>
              <a:gd name="connsiteY22-46442" fmla="*/ 1837572 h 6858000"/>
              <a:gd name="connsiteX23-46443" fmla="*/ 5255696 w 6115796"/>
              <a:gd name="connsiteY23-46444" fmla="*/ 1953770 h 6858000"/>
              <a:gd name="connsiteX24-46445" fmla="*/ 5252592 w 6115796"/>
              <a:gd name="connsiteY24-46446" fmla="*/ 2092210 h 6858000"/>
              <a:gd name="connsiteX25-46447" fmla="*/ 5257248 w 6115796"/>
              <a:gd name="connsiteY25-46448" fmla="*/ 2203922 h 6858000"/>
              <a:gd name="connsiteX26-46449" fmla="*/ 5262551 w 6115796"/>
              <a:gd name="connsiteY26-46450" fmla="*/ 2288050 h 6858000"/>
              <a:gd name="connsiteX27-46451" fmla="*/ 5293877 w 6115796"/>
              <a:gd name="connsiteY27-46452" fmla="*/ 2368649 h 6858000"/>
              <a:gd name="connsiteX28-46453" fmla="*/ 5311338 w 6115796"/>
              <a:gd name="connsiteY28-46454" fmla="*/ 2404034 h 6858000"/>
              <a:gd name="connsiteX29-46455" fmla="*/ 5338366 w 6115796"/>
              <a:gd name="connsiteY29-46456" fmla="*/ 2465052 h 6858000"/>
              <a:gd name="connsiteX30-46457" fmla="*/ 5371263 w 6115796"/>
              <a:gd name="connsiteY30-46458" fmla="*/ 2586413 h 6858000"/>
              <a:gd name="connsiteX31-46459" fmla="*/ 5407503 w 6115796"/>
              <a:gd name="connsiteY31-46460" fmla="*/ 2786290 h 6858000"/>
              <a:gd name="connsiteX32-46461" fmla="*/ 5407356 w 6115796"/>
              <a:gd name="connsiteY32-46462" fmla="*/ 2787545 h 6858000"/>
              <a:gd name="connsiteX33-46463" fmla="*/ 5457023 w 6115796"/>
              <a:gd name="connsiteY33-46464" fmla="*/ 2858292 h 6858000"/>
              <a:gd name="connsiteX34-46465" fmla="*/ 5484061 w 6115796"/>
              <a:gd name="connsiteY34-46466" fmla="*/ 2919216 h 6858000"/>
              <a:gd name="connsiteX35-46467" fmla="*/ 5491940 w 6115796"/>
              <a:gd name="connsiteY35-46468" fmla="*/ 3015985 h 6858000"/>
              <a:gd name="connsiteX36-46469" fmla="*/ 5503944 w 6115796"/>
              <a:gd name="connsiteY36-46470" fmla="*/ 3123335 h 6858000"/>
              <a:gd name="connsiteX37-46471" fmla="*/ 5516007 w 6115796"/>
              <a:gd name="connsiteY37-46472" fmla="*/ 3258473 h 6858000"/>
              <a:gd name="connsiteX38-46473" fmla="*/ 5589758 w 6115796"/>
              <a:gd name="connsiteY38-46474" fmla="*/ 3453699 h 6858000"/>
              <a:gd name="connsiteX39-46475" fmla="*/ 5596144 w 6115796"/>
              <a:gd name="connsiteY39-46476" fmla="*/ 3534624 h 6858000"/>
              <a:gd name="connsiteX40-46477" fmla="*/ 5597750 w 6115796"/>
              <a:gd name="connsiteY40-46478" fmla="*/ 3534129 h 6858000"/>
              <a:gd name="connsiteX41-46479" fmla="*/ 5618377 w 6115796"/>
              <a:gd name="connsiteY41-46480" fmla="*/ 3588431 h 6858000"/>
              <a:gd name="connsiteX42-46481" fmla="*/ 5655472 w 6115796"/>
              <a:gd name="connsiteY42-46482" fmla="*/ 3678877 h 6858000"/>
              <a:gd name="connsiteX43-46483" fmla="*/ 5683015 w 6115796"/>
              <a:gd name="connsiteY43-46484" fmla="*/ 3762025 h 6858000"/>
              <a:gd name="connsiteX44-46485" fmla="*/ 5696643 w 6115796"/>
              <a:gd name="connsiteY44-46486" fmla="*/ 3773888 h 6858000"/>
              <a:gd name="connsiteX45-46487" fmla="*/ 5768491 w 6115796"/>
              <a:gd name="connsiteY45-46488" fmla="*/ 3914399 h 6858000"/>
              <a:gd name="connsiteX46-46489" fmla="*/ 5793123 w 6115796"/>
              <a:gd name="connsiteY46-46490" fmla="*/ 3969952 h 6858000"/>
              <a:gd name="connsiteX47-46491" fmla="*/ 5808321 w 6115796"/>
              <a:gd name="connsiteY47-46492" fmla="*/ 3988153 h 6858000"/>
              <a:gd name="connsiteX48-46493" fmla="*/ 5825621 w 6115796"/>
              <a:gd name="connsiteY48-46494" fmla="*/ 4015525 h 6858000"/>
              <a:gd name="connsiteX49-46495" fmla="*/ 5860672 w 6115796"/>
              <a:gd name="connsiteY49-46496" fmla="*/ 4061579 h 6858000"/>
              <a:gd name="connsiteX50-46497" fmla="*/ 5894095 w 6115796"/>
              <a:gd name="connsiteY50-46498" fmla="*/ 4128857 h 6858000"/>
              <a:gd name="connsiteX51-46499" fmla="*/ 5903513 w 6115796"/>
              <a:gd name="connsiteY51-46500" fmla="*/ 4187661 h 6858000"/>
              <a:gd name="connsiteX52-46501" fmla="*/ 5946705 w 6115796"/>
              <a:gd name="connsiteY52-46502" fmla="*/ 4428051 h 6858000"/>
              <a:gd name="connsiteX53-46503" fmla="*/ 5949261 w 6115796"/>
              <a:gd name="connsiteY53-46504" fmla="*/ 4449185 h 6858000"/>
              <a:gd name="connsiteX54-46505" fmla="*/ 5968960 w 6115796"/>
              <a:gd name="connsiteY54-46506" fmla="*/ 4482655 h 6858000"/>
              <a:gd name="connsiteX55-46507" fmla="*/ 5998138 w 6115796"/>
              <a:gd name="connsiteY55-46508" fmla="*/ 4697518 h 6858000"/>
              <a:gd name="connsiteX56-46509" fmla="*/ 6007819 w 6115796"/>
              <a:gd name="connsiteY56-46510" fmla="*/ 4858148 h 6858000"/>
              <a:gd name="connsiteX57-46511" fmla="*/ 6007749 w 6115796"/>
              <a:gd name="connsiteY57-46512" fmla="*/ 4964715 h 6858000"/>
              <a:gd name="connsiteX58-46513" fmla="*/ 6005269 w 6115796"/>
              <a:gd name="connsiteY58-46514" fmla="*/ 5150567 h 6858000"/>
              <a:gd name="connsiteX59-46515" fmla="*/ 6001127 w 6115796"/>
              <a:gd name="connsiteY59-46516" fmla="*/ 5164609 h 6858000"/>
              <a:gd name="connsiteX60-46517" fmla="*/ 5998514 w 6115796"/>
              <a:gd name="connsiteY60-46518" fmla="*/ 5189673 h 6858000"/>
              <a:gd name="connsiteX61-46519" fmla="*/ 6018409 w 6115796"/>
              <a:gd name="connsiteY61-46520" fmla="*/ 5227157 h 6858000"/>
              <a:gd name="connsiteX62-46521" fmla="*/ 6036748 w 6115796"/>
              <a:gd name="connsiteY62-46522" fmla="*/ 5322752 h 6858000"/>
              <a:gd name="connsiteX63-46523" fmla="*/ 6037677 w 6115796"/>
              <a:gd name="connsiteY63-46524" fmla="*/ 5354807 h 6858000"/>
              <a:gd name="connsiteX64-46525" fmla="*/ 6053435 w 6115796"/>
              <a:gd name="connsiteY64-46526" fmla="*/ 5387547 h 6858000"/>
              <a:gd name="connsiteX65-46527" fmla="*/ 6068640 w 6115796"/>
              <a:gd name="connsiteY65-46528" fmla="*/ 5474503 h 6858000"/>
              <a:gd name="connsiteX66-46529" fmla="*/ 6080922 w 6115796"/>
              <a:gd name="connsiteY66-46530" fmla="*/ 5561070 h 6858000"/>
              <a:gd name="connsiteX67-46531" fmla="*/ 6096949 w 6115796"/>
              <a:gd name="connsiteY67-46532" fmla="*/ 5648179 h 6858000"/>
              <a:gd name="connsiteX68-46533" fmla="*/ 6115796 w 6115796"/>
              <a:gd name="connsiteY68-46534" fmla="*/ 5862844 h 6858000"/>
              <a:gd name="connsiteX69-46535" fmla="*/ 6045436 w 6115796"/>
              <a:gd name="connsiteY69-46536" fmla="*/ 6124480 h 6858000"/>
              <a:gd name="connsiteX70-46537" fmla="*/ 6030489 w 6115796"/>
              <a:gd name="connsiteY70-46538" fmla="*/ 6317666 h 6858000"/>
              <a:gd name="connsiteX71-46539" fmla="*/ 6007492 w 6115796"/>
              <a:gd name="connsiteY71-46540" fmla="*/ 6440818 h 6858000"/>
              <a:gd name="connsiteX72-46541" fmla="*/ 6009467 w 6115796"/>
              <a:gd name="connsiteY72-46542" fmla="*/ 6487076 h 6858000"/>
              <a:gd name="connsiteX73-46543" fmla="*/ 5995064 w 6115796"/>
              <a:gd name="connsiteY73-46544" fmla="*/ 6540791 h 6858000"/>
              <a:gd name="connsiteX74-46545" fmla="*/ 5986207 w 6115796"/>
              <a:gd name="connsiteY74-46546" fmla="*/ 6695855 h 6858000"/>
              <a:gd name="connsiteX75-46547" fmla="*/ 5979428 w 6115796"/>
              <a:gd name="connsiteY75-46548" fmla="*/ 6754678 h 6858000"/>
              <a:gd name="connsiteX76-46549" fmla="*/ 5984543 w 6115796"/>
              <a:gd name="connsiteY76-46550" fmla="*/ 6811016 h 6858000"/>
              <a:gd name="connsiteX77-46551" fmla="*/ 5979671 w 6115796"/>
              <a:gd name="connsiteY77-46552" fmla="*/ 6858000 h 6858000"/>
              <a:gd name="connsiteX78-46553" fmla="*/ 0 w 6115796"/>
              <a:gd name="connsiteY78-46554" fmla="*/ 6858000 h 6858000"/>
              <a:gd name="connsiteX79-46555" fmla="*/ 0 w 6115796"/>
              <a:gd name="connsiteY79-46556" fmla="*/ 0 h 6858000"/>
              <a:gd name="connsiteX0-46557" fmla="*/ 0 w 6115796"/>
              <a:gd name="connsiteY0-46558" fmla="*/ 0 h 6858000"/>
              <a:gd name="connsiteX1-46559" fmla="*/ 4965888 w 6115796"/>
              <a:gd name="connsiteY1-46560" fmla="*/ 0 h 6858000"/>
              <a:gd name="connsiteX2-46561" fmla="*/ 4967767 w 6115796"/>
              <a:gd name="connsiteY2-46562" fmla="*/ 7930 h 6858000"/>
              <a:gd name="connsiteX3-46563" fmla="*/ 4979444 w 6115796"/>
              <a:gd name="connsiteY3-46564" fmla="*/ 43921 h 6858000"/>
              <a:gd name="connsiteX4-46565" fmla="*/ 5075458 w 6115796"/>
              <a:gd name="connsiteY4-46566" fmla="*/ 264355 h 6858000"/>
              <a:gd name="connsiteX5-46567" fmla="*/ 5081175 w 6115796"/>
              <a:gd name="connsiteY5-46568" fmla="*/ 277448 h 6858000"/>
              <a:gd name="connsiteX6-46569" fmla="*/ 5097011 w 6115796"/>
              <a:gd name="connsiteY6-46570" fmla="*/ 355616 h 6858000"/>
              <a:gd name="connsiteX7-46571" fmla="*/ 5153000 w 6115796"/>
              <a:gd name="connsiteY7-46572" fmla="*/ 507134 h 6858000"/>
              <a:gd name="connsiteX8-46573" fmla="*/ 5171282 w 6115796"/>
              <a:gd name="connsiteY8-46574" fmla="*/ 602071 h 6858000"/>
              <a:gd name="connsiteX9-46575" fmla="*/ 5176196 w 6115796"/>
              <a:gd name="connsiteY9-46576" fmla="*/ 636822 h 6858000"/>
              <a:gd name="connsiteX10-46577" fmla="*/ 5189051 w 6115796"/>
              <a:gd name="connsiteY10-46578" fmla="*/ 782518 h 6858000"/>
              <a:gd name="connsiteX11-46579" fmla="*/ 5218707 w 6115796"/>
              <a:gd name="connsiteY11-46580" fmla="*/ 886387 h 6858000"/>
              <a:gd name="connsiteX12-46581" fmla="*/ 5221281 w 6115796"/>
              <a:gd name="connsiteY12-46582" fmla="*/ 920873 h 6858000"/>
              <a:gd name="connsiteX13-46583" fmla="*/ 5201018 w 6115796"/>
              <a:gd name="connsiteY13-46584" fmla="*/ 1095027 h 6858000"/>
              <a:gd name="connsiteX14-46585" fmla="*/ 5189234 w 6115796"/>
              <a:gd name="connsiteY14-46586" fmla="*/ 1217308 h 6858000"/>
              <a:gd name="connsiteX15-46587" fmla="*/ 5202769 w 6115796"/>
              <a:gd name="connsiteY15-46588" fmla="*/ 1269450 h 6858000"/>
              <a:gd name="connsiteX16-46589" fmla="*/ 5225968 w 6115796"/>
              <a:gd name="connsiteY16-46590" fmla="*/ 1357994 h 6858000"/>
              <a:gd name="connsiteX17-46591" fmla="*/ 5226675 w 6115796"/>
              <a:gd name="connsiteY17-46592" fmla="*/ 1385685 h 6858000"/>
              <a:gd name="connsiteX18-46593" fmla="*/ 5237226 w 6115796"/>
              <a:gd name="connsiteY18-46594" fmla="*/ 1441327 h 6858000"/>
              <a:gd name="connsiteX19-46595" fmla="*/ 5255653 w 6115796"/>
              <a:gd name="connsiteY19-46596" fmla="*/ 1524712 h 6858000"/>
              <a:gd name="connsiteX20-46597" fmla="*/ 5263491 w 6115796"/>
              <a:gd name="connsiteY20-46598" fmla="*/ 1642938 h 6858000"/>
              <a:gd name="connsiteX21-46599" fmla="*/ 5256552 w 6115796"/>
              <a:gd name="connsiteY21-46600" fmla="*/ 1672509 h 6858000"/>
              <a:gd name="connsiteX22-46601" fmla="*/ 5264549 w 6115796"/>
              <a:gd name="connsiteY22-46602" fmla="*/ 1837572 h 6858000"/>
              <a:gd name="connsiteX23-46603" fmla="*/ 5255696 w 6115796"/>
              <a:gd name="connsiteY23-46604" fmla="*/ 1953770 h 6858000"/>
              <a:gd name="connsiteX24-46605" fmla="*/ 5252592 w 6115796"/>
              <a:gd name="connsiteY24-46606" fmla="*/ 2092210 h 6858000"/>
              <a:gd name="connsiteX25-46607" fmla="*/ 5257248 w 6115796"/>
              <a:gd name="connsiteY25-46608" fmla="*/ 2203922 h 6858000"/>
              <a:gd name="connsiteX26-46609" fmla="*/ 5262551 w 6115796"/>
              <a:gd name="connsiteY26-46610" fmla="*/ 2288050 h 6858000"/>
              <a:gd name="connsiteX27-46611" fmla="*/ 5293877 w 6115796"/>
              <a:gd name="connsiteY27-46612" fmla="*/ 2368649 h 6858000"/>
              <a:gd name="connsiteX28-46613" fmla="*/ 5311338 w 6115796"/>
              <a:gd name="connsiteY28-46614" fmla="*/ 2404034 h 6858000"/>
              <a:gd name="connsiteX29-46615" fmla="*/ 5338366 w 6115796"/>
              <a:gd name="connsiteY29-46616" fmla="*/ 2465052 h 6858000"/>
              <a:gd name="connsiteX30-46617" fmla="*/ 5371263 w 6115796"/>
              <a:gd name="connsiteY30-46618" fmla="*/ 2586413 h 6858000"/>
              <a:gd name="connsiteX31-46619" fmla="*/ 5407503 w 6115796"/>
              <a:gd name="connsiteY31-46620" fmla="*/ 2786290 h 6858000"/>
              <a:gd name="connsiteX32-46621" fmla="*/ 5407356 w 6115796"/>
              <a:gd name="connsiteY32-46622" fmla="*/ 2787545 h 6858000"/>
              <a:gd name="connsiteX33-46623" fmla="*/ 5457023 w 6115796"/>
              <a:gd name="connsiteY33-46624" fmla="*/ 2858292 h 6858000"/>
              <a:gd name="connsiteX34-46625" fmla="*/ 5491940 w 6115796"/>
              <a:gd name="connsiteY34-46626" fmla="*/ 3015985 h 6858000"/>
              <a:gd name="connsiteX35-46627" fmla="*/ 5503944 w 6115796"/>
              <a:gd name="connsiteY35-46628" fmla="*/ 3123335 h 6858000"/>
              <a:gd name="connsiteX36-46629" fmla="*/ 5516007 w 6115796"/>
              <a:gd name="connsiteY36-46630" fmla="*/ 3258473 h 6858000"/>
              <a:gd name="connsiteX37-46631" fmla="*/ 5589758 w 6115796"/>
              <a:gd name="connsiteY37-46632" fmla="*/ 3453699 h 6858000"/>
              <a:gd name="connsiteX38-46633" fmla="*/ 5596144 w 6115796"/>
              <a:gd name="connsiteY38-46634" fmla="*/ 3534624 h 6858000"/>
              <a:gd name="connsiteX39-46635" fmla="*/ 5597750 w 6115796"/>
              <a:gd name="connsiteY39-46636" fmla="*/ 3534129 h 6858000"/>
              <a:gd name="connsiteX40-46637" fmla="*/ 5618377 w 6115796"/>
              <a:gd name="connsiteY40-46638" fmla="*/ 3588431 h 6858000"/>
              <a:gd name="connsiteX41-46639" fmla="*/ 5655472 w 6115796"/>
              <a:gd name="connsiteY41-46640" fmla="*/ 3678877 h 6858000"/>
              <a:gd name="connsiteX42-46641" fmla="*/ 5683015 w 6115796"/>
              <a:gd name="connsiteY42-46642" fmla="*/ 3762025 h 6858000"/>
              <a:gd name="connsiteX43-46643" fmla="*/ 5696643 w 6115796"/>
              <a:gd name="connsiteY43-46644" fmla="*/ 3773888 h 6858000"/>
              <a:gd name="connsiteX44-46645" fmla="*/ 5768491 w 6115796"/>
              <a:gd name="connsiteY44-46646" fmla="*/ 3914399 h 6858000"/>
              <a:gd name="connsiteX45-46647" fmla="*/ 5793123 w 6115796"/>
              <a:gd name="connsiteY45-46648" fmla="*/ 3969952 h 6858000"/>
              <a:gd name="connsiteX46-46649" fmla="*/ 5808321 w 6115796"/>
              <a:gd name="connsiteY46-46650" fmla="*/ 3988153 h 6858000"/>
              <a:gd name="connsiteX47-46651" fmla="*/ 5825621 w 6115796"/>
              <a:gd name="connsiteY47-46652" fmla="*/ 4015525 h 6858000"/>
              <a:gd name="connsiteX48-46653" fmla="*/ 5860672 w 6115796"/>
              <a:gd name="connsiteY48-46654" fmla="*/ 4061579 h 6858000"/>
              <a:gd name="connsiteX49-46655" fmla="*/ 5894095 w 6115796"/>
              <a:gd name="connsiteY49-46656" fmla="*/ 4128857 h 6858000"/>
              <a:gd name="connsiteX50-46657" fmla="*/ 5903513 w 6115796"/>
              <a:gd name="connsiteY50-46658" fmla="*/ 4187661 h 6858000"/>
              <a:gd name="connsiteX51-46659" fmla="*/ 5946705 w 6115796"/>
              <a:gd name="connsiteY51-46660" fmla="*/ 4428051 h 6858000"/>
              <a:gd name="connsiteX52-46661" fmla="*/ 5949261 w 6115796"/>
              <a:gd name="connsiteY52-46662" fmla="*/ 4449185 h 6858000"/>
              <a:gd name="connsiteX53-46663" fmla="*/ 5968960 w 6115796"/>
              <a:gd name="connsiteY53-46664" fmla="*/ 4482655 h 6858000"/>
              <a:gd name="connsiteX54-46665" fmla="*/ 5998138 w 6115796"/>
              <a:gd name="connsiteY54-46666" fmla="*/ 4697518 h 6858000"/>
              <a:gd name="connsiteX55-46667" fmla="*/ 6007819 w 6115796"/>
              <a:gd name="connsiteY55-46668" fmla="*/ 4858148 h 6858000"/>
              <a:gd name="connsiteX56-46669" fmla="*/ 6007749 w 6115796"/>
              <a:gd name="connsiteY56-46670" fmla="*/ 4964715 h 6858000"/>
              <a:gd name="connsiteX57-46671" fmla="*/ 6005269 w 6115796"/>
              <a:gd name="connsiteY57-46672" fmla="*/ 5150567 h 6858000"/>
              <a:gd name="connsiteX58-46673" fmla="*/ 6001127 w 6115796"/>
              <a:gd name="connsiteY58-46674" fmla="*/ 5164609 h 6858000"/>
              <a:gd name="connsiteX59-46675" fmla="*/ 5998514 w 6115796"/>
              <a:gd name="connsiteY59-46676" fmla="*/ 5189673 h 6858000"/>
              <a:gd name="connsiteX60-46677" fmla="*/ 6018409 w 6115796"/>
              <a:gd name="connsiteY60-46678" fmla="*/ 5227157 h 6858000"/>
              <a:gd name="connsiteX61-46679" fmla="*/ 6036748 w 6115796"/>
              <a:gd name="connsiteY61-46680" fmla="*/ 5322752 h 6858000"/>
              <a:gd name="connsiteX62-46681" fmla="*/ 6037677 w 6115796"/>
              <a:gd name="connsiteY62-46682" fmla="*/ 5354807 h 6858000"/>
              <a:gd name="connsiteX63-46683" fmla="*/ 6053435 w 6115796"/>
              <a:gd name="connsiteY63-46684" fmla="*/ 5387547 h 6858000"/>
              <a:gd name="connsiteX64-46685" fmla="*/ 6068640 w 6115796"/>
              <a:gd name="connsiteY64-46686" fmla="*/ 5474503 h 6858000"/>
              <a:gd name="connsiteX65-46687" fmla="*/ 6080922 w 6115796"/>
              <a:gd name="connsiteY65-46688" fmla="*/ 5561070 h 6858000"/>
              <a:gd name="connsiteX66-46689" fmla="*/ 6096949 w 6115796"/>
              <a:gd name="connsiteY66-46690" fmla="*/ 5648179 h 6858000"/>
              <a:gd name="connsiteX67-46691" fmla="*/ 6115796 w 6115796"/>
              <a:gd name="connsiteY67-46692" fmla="*/ 5862844 h 6858000"/>
              <a:gd name="connsiteX68-46693" fmla="*/ 6045436 w 6115796"/>
              <a:gd name="connsiteY68-46694" fmla="*/ 6124480 h 6858000"/>
              <a:gd name="connsiteX69-46695" fmla="*/ 6030489 w 6115796"/>
              <a:gd name="connsiteY69-46696" fmla="*/ 6317666 h 6858000"/>
              <a:gd name="connsiteX70-46697" fmla="*/ 6007492 w 6115796"/>
              <a:gd name="connsiteY70-46698" fmla="*/ 6440818 h 6858000"/>
              <a:gd name="connsiteX71-46699" fmla="*/ 6009467 w 6115796"/>
              <a:gd name="connsiteY71-46700" fmla="*/ 6487076 h 6858000"/>
              <a:gd name="connsiteX72-46701" fmla="*/ 5995064 w 6115796"/>
              <a:gd name="connsiteY72-46702" fmla="*/ 6540791 h 6858000"/>
              <a:gd name="connsiteX73-46703" fmla="*/ 5986207 w 6115796"/>
              <a:gd name="connsiteY73-46704" fmla="*/ 6695855 h 6858000"/>
              <a:gd name="connsiteX74-46705" fmla="*/ 5979428 w 6115796"/>
              <a:gd name="connsiteY74-46706" fmla="*/ 6754678 h 6858000"/>
              <a:gd name="connsiteX75-46707" fmla="*/ 5984543 w 6115796"/>
              <a:gd name="connsiteY75-46708" fmla="*/ 6811016 h 6858000"/>
              <a:gd name="connsiteX76-46709" fmla="*/ 5979671 w 6115796"/>
              <a:gd name="connsiteY76-46710" fmla="*/ 6858000 h 6858000"/>
              <a:gd name="connsiteX77-46711" fmla="*/ 0 w 6115796"/>
              <a:gd name="connsiteY77-46712" fmla="*/ 6858000 h 6858000"/>
              <a:gd name="connsiteX78-46713" fmla="*/ 0 w 6115796"/>
              <a:gd name="connsiteY78-46714" fmla="*/ 0 h 6858000"/>
              <a:gd name="connsiteX0-46715" fmla="*/ 0 w 6115796"/>
              <a:gd name="connsiteY0-46716" fmla="*/ 0 h 6858000"/>
              <a:gd name="connsiteX1-46717" fmla="*/ 4965888 w 6115796"/>
              <a:gd name="connsiteY1-46718" fmla="*/ 0 h 6858000"/>
              <a:gd name="connsiteX2-46719" fmla="*/ 4967767 w 6115796"/>
              <a:gd name="connsiteY2-46720" fmla="*/ 7930 h 6858000"/>
              <a:gd name="connsiteX3-46721" fmla="*/ 4979444 w 6115796"/>
              <a:gd name="connsiteY3-46722" fmla="*/ 43921 h 6858000"/>
              <a:gd name="connsiteX4-46723" fmla="*/ 5075458 w 6115796"/>
              <a:gd name="connsiteY4-46724" fmla="*/ 264355 h 6858000"/>
              <a:gd name="connsiteX5-46725" fmla="*/ 5081175 w 6115796"/>
              <a:gd name="connsiteY5-46726" fmla="*/ 277448 h 6858000"/>
              <a:gd name="connsiteX6-46727" fmla="*/ 5097011 w 6115796"/>
              <a:gd name="connsiteY6-46728" fmla="*/ 355616 h 6858000"/>
              <a:gd name="connsiteX7-46729" fmla="*/ 5153000 w 6115796"/>
              <a:gd name="connsiteY7-46730" fmla="*/ 507134 h 6858000"/>
              <a:gd name="connsiteX8-46731" fmla="*/ 5171282 w 6115796"/>
              <a:gd name="connsiteY8-46732" fmla="*/ 602071 h 6858000"/>
              <a:gd name="connsiteX9-46733" fmla="*/ 5176196 w 6115796"/>
              <a:gd name="connsiteY9-46734" fmla="*/ 636822 h 6858000"/>
              <a:gd name="connsiteX10-46735" fmla="*/ 5189051 w 6115796"/>
              <a:gd name="connsiteY10-46736" fmla="*/ 782518 h 6858000"/>
              <a:gd name="connsiteX11-46737" fmla="*/ 5218707 w 6115796"/>
              <a:gd name="connsiteY11-46738" fmla="*/ 886387 h 6858000"/>
              <a:gd name="connsiteX12-46739" fmla="*/ 5221281 w 6115796"/>
              <a:gd name="connsiteY12-46740" fmla="*/ 920873 h 6858000"/>
              <a:gd name="connsiteX13-46741" fmla="*/ 5201018 w 6115796"/>
              <a:gd name="connsiteY13-46742" fmla="*/ 1095027 h 6858000"/>
              <a:gd name="connsiteX14-46743" fmla="*/ 5189234 w 6115796"/>
              <a:gd name="connsiteY14-46744" fmla="*/ 1217308 h 6858000"/>
              <a:gd name="connsiteX15-46745" fmla="*/ 5202769 w 6115796"/>
              <a:gd name="connsiteY15-46746" fmla="*/ 1269450 h 6858000"/>
              <a:gd name="connsiteX16-46747" fmla="*/ 5225968 w 6115796"/>
              <a:gd name="connsiteY16-46748" fmla="*/ 1357994 h 6858000"/>
              <a:gd name="connsiteX17-46749" fmla="*/ 5226675 w 6115796"/>
              <a:gd name="connsiteY17-46750" fmla="*/ 1385685 h 6858000"/>
              <a:gd name="connsiteX18-46751" fmla="*/ 5237226 w 6115796"/>
              <a:gd name="connsiteY18-46752" fmla="*/ 1441327 h 6858000"/>
              <a:gd name="connsiteX19-46753" fmla="*/ 5255653 w 6115796"/>
              <a:gd name="connsiteY19-46754" fmla="*/ 1524712 h 6858000"/>
              <a:gd name="connsiteX20-46755" fmla="*/ 5263491 w 6115796"/>
              <a:gd name="connsiteY20-46756" fmla="*/ 1642938 h 6858000"/>
              <a:gd name="connsiteX21-46757" fmla="*/ 5256552 w 6115796"/>
              <a:gd name="connsiteY21-46758" fmla="*/ 1672509 h 6858000"/>
              <a:gd name="connsiteX22-46759" fmla="*/ 5264549 w 6115796"/>
              <a:gd name="connsiteY22-46760" fmla="*/ 1837572 h 6858000"/>
              <a:gd name="connsiteX23-46761" fmla="*/ 5255696 w 6115796"/>
              <a:gd name="connsiteY23-46762" fmla="*/ 1953770 h 6858000"/>
              <a:gd name="connsiteX24-46763" fmla="*/ 5252592 w 6115796"/>
              <a:gd name="connsiteY24-46764" fmla="*/ 2092210 h 6858000"/>
              <a:gd name="connsiteX25-46765" fmla="*/ 5257248 w 6115796"/>
              <a:gd name="connsiteY25-46766" fmla="*/ 2203922 h 6858000"/>
              <a:gd name="connsiteX26-46767" fmla="*/ 5262551 w 6115796"/>
              <a:gd name="connsiteY26-46768" fmla="*/ 2288050 h 6858000"/>
              <a:gd name="connsiteX27-46769" fmla="*/ 5293877 w 6115796"/>
              <a:gd name="connsiteY27-46770" fmla="*/ 2368649 h 6858000"/>
              <a:gd name="connsiteX28-46771" fmla="*/ 5311338 w 6115796"/>
              <a:gd name="connsiteY28-46772" fmla="*/ 2404034 h 6858000"/>
              <a:gd name="connsiteX29-46773" fmla="*/ 5338366 w 6115796"/>
              <a:gd name="connsiteY29-46774" fmla="*/ 2465052 h 6858000"/>
              <a:gd name="connsiteX30-46775" fmla="*/ 5371263 w 6115796"/>
              <a:gd name="connsiteY30-46776" fmla="*/ 2586413 h 6858000"/>
              <a:gd name="connsiteX31-46777" fmla="*/ 5407503 w 6115796"/>
              <a:gd name="connsiteY31-46778" fmla="*/ 2786290 h 6858000"/>
              <a:gd name="connsiteX32-46779" fmla="*/ 5407356 w 6115796"/>
              <a:gd name="connsiteY32-46780" fmla="*/ 2787545 h 6858000"/>
              <a:gd name="connsiteX33-46781" fmla="*/ 5457023 w 6115796"/>
              <a:gd name="connsiteY33-46782" fmla="*/ 2858292 h 6858000"/>
              <a:gd name="connsiteX34-46783" fmla="*/ 5491940 w 6115796"/>
              <a:gd name="connsiteY34-46784" fmla="*/ 3015985 h 6858000"/>
              <a:gd name="connsiteX35-46785" fmla="*/ 5503944 w 6115796"/>
              <a:gd name="connsiteY35-46786" fmla="*/ 3123335 h 6858000"/>
              <a:gd name="connsiteX36-46787" fmla="*/ 5516007 w 6115796"/>
              <a:gd name="connsiteY36-46788" fmla="*/ 3258473 h 6858000"/>
              <a:gd name="connsiteX37-46789" fmla="*/ 5589758 w 6115796"/>
              <a:gd name="connsiteY37-46790" fmla="*/ 3453699 h 6858000"/>
              <a:gd name="connsiteX38-46791" fmla="*/ 5596144 w 6115796"/>
              <a:gd name="connsiteY38-46792" fmla="*/ 3534624 h 6858000"/>
              <a:gd name="connsiteX39-46793" fmla="*/ 5597750 w 6115796"/>
              <a:gd name="connsiteY39-46794" fmla="*/ 3534129 h 6858000"/>
              <a:gd name="connsiteX40-46795" fmla="*/ 5618377 w 6115796"/>
              <a:gd name="connsiteY40-46796" fmla="*/ 3588431 h 6858000"/>
              <a:gd name="connsiteX41-46797" fmla="*/ 5655472 w 6115796"/>
              <a:gd name="connsiteY41-46798" fmla="*/ 3678877 h 6858000"/>
              <a:gd name="connsiteX42-46799" fmla="*/ 5683015 w 6115796"/>
              <a:gd name="connsiteY42-46800" fmla="*/ 3762025 h 6858000"/>
              <a:gd name="connsiteX43-46801" fmla="*/ 5696643 w 6115796"/>
              <a:gd name="connsiteY43-46802" fmla="*/ 3773888 h 6858000"/>
              <a:gd name="connsiteX44-46803" fmla="*/ 5768491 w 6115796"/>
              <a:gd name="connsiteY44-46804" fmla="*/ 3914399 h 6858000"/>
              <a:gd name="connsiteX45-46805" fmla="*/ 5793123 w 6115796"/>
              <a:gd name="connsiteY45-46806" fmla="*/ 3969952 h 6858000"/>
              <a:gd name="connsiteX46-46807" fmla="*/ 5808321 w 6115796"/>
              <a:gd name="connsiteY46-46808" fmla="*/ 3988153 h 6858000"/>
              <a:gd name="connsiteX47-46809" fmla="*/ 5825621 w 6115796"/>
              <a:gd name="connsiteY47-46810" fmla="*/ 4015525 h 6858000"/>
              <a:gd name="connsiteX48-46811" fmla="*/ 5860672 w 6115796"/>
              <a:gd name="connsiteY48-46812" fmla="*/ 4061579 h 6858000"/>
              <a:gd name="connsiteX49-46813" fmla="*/ 5894095 w 6115796"/>
              <a:gd name="connsiteY49-46814" fmla="*/ 4128857 h 6858000"/>
              <a:gd name="connsiteX50-46815" fmla="*/ 5903513 w 6115796"/>
              <a:gd name="connsiteY50-46816" fmla="*/ 4187661 h 6858000"/>
              <a:gd name="connsiteX51-46817" fmla="*/ 5946705 w 6115796"/>
              <a:gd name="connsiteY51-46818" fmla="*/ 4428051 h 6858000"/>
              <a:gd name="connsiteX52-46819" fmla="*/ 5949261 w 6115796"/>
              <a:gd name="connsiteY52-46820" fmla="*/ 4449185 h 6858000"/>
              <a:gd name="connsiteX53-46821" fmla="*/ 5968960 w 6115796"/>
              <a:gd name="connsiteY53-46822" fmla="*/ 4482655 h 6858000"/>
              <a:gd name="connsiteX54-46823" fmla="*/ 5998138 w 6115796"/>
              <a:gd name="connsiteY54-46824" fmla="*/ 4697518 h 6858000"/>
              <a:gd name="connsiteX55-46825" fmla="*/ 6007819 w 6115796"/>
              <a:gd name="connsiteY55-46826" fmla="*/ 4858148 h 6858000"/>
              <a:gd name="connsiteX56-46827" fmla="*/ 6007749 w 6115796"/>
              <a:gd name="connsiteY56-46828" fmla="*/ 4964715 h 6858000"/>
              <a:gd name="connsiteX57-46829" fmla="*/ 6005269 w 6115796"/>
              <a:gd name="connsiteY57-46830" fmla="*/ 5150567 h 6858000"/>
              <a:gd name="connsiteX58-46831" fmla="*/ 6001127 w 6115796"/>
              <a:gd name="connsiteY58-46832" fmla="*/ 5164609 h 6858000"/>
              <a:gd name="connsiteX59-46833" fmla="*/ 5998514 w 6115796"/>
              <a:gd name="connsiteY59-46834" fmla="*/ 5189673 h 6858000"/>
              <a:gd name="connsiteX60-46835" fmla="*/ 6018409 w 6115796"/>
              <a:gd name="connsiteY60-46836" fmla="*/ 5227157 h 6858000"/>
              <a:gd name="connsiteX61-46837" fmla="*/ 6036748 w 6115796"/>
              <a:gd name="connsiteY61-46838" fmla="*/ 5322752 h 6858000"/>
              <a:gd name="connsiteX62-46839" fmla="*/ 6037677 w 6115796"/>
              <a:gd name="connsiteY62-46840" fmla="*/ 5354807 h 6858000"/>
              <a:gd name="connsiteX63-46841" fmla="*/ 6053435 w 6115796"/>
              <a:gd name="connsiteY63-46842" fmla="*/ 5387547 h 6858000"/>
              <a:gd name="connsiteX64-46843" fmla="*/ 6068640 w 6115796"/>
              <a:gd name="connsiteY64-46844" fmla="*/ 5474503 h 6858000"/>
              <a:gd name="connsiteX65-46845" fmla="*/ 6080922 w 6115796"/>
              <a:gd name="connsiteY65-46846" fmla="*/ 5561070 h 6858000"/>
              <a:gd name="connsiteX66-46847" fmla="*/ 6096949 w 6115796"/>
              <a:gd name="connsiteY66-46848" fmla="*/ 5648179 h 6858000"/>
              <a:gd name="connsiteX67-46849" fmla="*/ 6115796 w 6115796"/>
              <a:gd name="connsiteY67-46850" fmla="*/ 5862844 h 6858000"/>
              <a:gd name="connsiteX68-46851" fmla="*/ 6045436 w 6115796"/>
              <a:gd name="connsiteY68-46852" fmla="*/ 6124480 h 6858000"/>
              <a:gd name="connsiteX69-46853" fmla="*/ 6030489 w 6115796"/>
              <a:gd name="connsiteY69-46854" fmla="*/ 6317666 h 6858000"/>
              <a:gd name="connsiteX70-46855" fmla="*/ 6007492 w 6115796"/>
              <a:gd name="connsiteY70-46856" fmla="*/ 6440818 h 6858000"/>
              <a:gd name="connsiteX71-46857" fmla="*/ 6009467 w 6115796"/>
              <a:gd name="connsiteY71-46858" fmla="*/ 6487076 h 6858000"/>
              <a:gd name="connsiteX72-46859" fmla="*/ 5995064 w 6115796"/>
              <a:gd name="connsiteY72-46860" fmla="*/ 6540791 h 6858000"/>
              <a:gd name="connsiteX73-46861" fmla="*/ 5986207 w 6115796"/>
              <a:gd name="connsiteY73-46862" fmla="*/ 6695855 h 6858000"/>
              <a:gd name="connsiteX74-46863" fmla="*/ 5979428 w 6115796"/>
              <a:gd name="connsiteY74-46864" fmla="*/ 6754678 h 6858000"/>
              <a:gd name="connsiteX75-46865" fmla="*/ 5984543 w 6115796"/>
              <a:gd name="connsiteY75-46866" fmla="*/ 6811016 h 6858000"/>
              <a:gd name="connsiteX76-46867" fmla="*/ 5979671 w 6115796"/>
              <a:gd name="connsiteY76-46868" fmla="*/ 6858000 h 6858000"/>
              <a:gd name="connsiteX77-46869" fmla="*/ 0 w 6115796"/>
              <a:gd name="connsiteY77-46870" fmla="*/ 6858000 h 6858000"/>
              <a:gd name="connsiteX78-46871" fmla="*/ 0 w 6115796"/>
              <a:gd name="connsiteY78-46872" fmla="*/ 0 h 6858000"/>
              <a:gd name="connsiteX0-46873" fmla="*/ 0 w 6115796"/>
              <a:gd name="connsiteY0-46874" fmla="*/ 0 h 6858000"/>
              <a:gd name="connsiteX1-46875" fmla="*/ 4965888 w 6115796"/>
              <a:gd name="connsiteY1-46876" fmla="*/ 0 h 6858000"/>
              <a:gd name="connsiteX2-46877" fmla="*/ 4967767 w 6115796"/>
              <a:gd name="connsiteY2-46878" fmla="*/ 7930 h 6858000"/>
              <a:gd name="connsiteX3-46879" fmla="*/ 4979444 w 6115796"/>
              <a:gd name="connsiteY3-46880" fmla="*/ 43921 h 6858000"/>
              <a:gd name="connsiteX4-46881" fmla="*/ 5075458 w 6115796"/>
              <a:gd name="connsiteY4-46882" fmla="*/ 264355 h 6858000"/>
              <a:gd name="connsiteX5-46883" fmla="*/ 5081175 w 6115796"/>
              <a:gd name="connsiteY5-46884" fmla="*/ 277448 h 6858000"/>
              <a:gd name="connsiteX6-46885" fmla="*/ 5097011 w 6115796"/>
              <a:gd name="connsiteY6-46886" fmla="*/ 355616 h 6858000"/>
              <a:gd name="connsiteX7-46887" fmla="*/ 5153000 w 6115796"/>
              <a:gd name="connsiteY7-46888" fmla="*/ 507134 h 6858000"/>
              <a:gd name="connsiteX8-46889" fmla="*/ 5171282 w 6115796"/>
              <a:gd name="connsiteY8-46890" fmla="*/ 602071 h 6858000"/>
              <a:gd name="connsiteX9-46891" fmla="*/ 5176196 w 6115796"/>
              <a:gd name="connsiteY9-46892" fmla="*/ 636822 h 6858000"/>
              <a:gd name="connsiteX10-46893" fmla="*/ 5189051 w 6115796"/>
              <a:gd name="connsiteY10-46894" fmla="*/ 782518 h 6858000"/>
              <a:gd name="connsiteX11-46895" fmla="*/ 5218707 w 6115796"/>
              <a:gd name="connsiteY11-46896" fmla="*/ 886387 h 6858000"/>
              <a:gd name="connsiteX12-46897" fmla="*/ 5221281 w 6115796"/>
              <a:gd name="connsiteY12-46898" fmla="*/ 920873 h 6858000"/>
              <a:gd name="connsiteX13-46899" fmla="*/ 5201018 w 6115796"/>
              <a:gd name="connsiteY13-46900" fmla="*/ 1095027 h 6858000"/>
              <a:gd name="connsiteX14-46901" fmla="*/ 5189234 w 6115796"/>
              <a:gd name="connsiteY14-46902" fmla="*/ 1217308 h 6858000"/>
              <a:gd name="connsiteX15-46903" fmla="*/ 5202769 w 6115796"/>
              <a:gd name="connsiteY15-46904" fmla="*/ 1269450 h 6858000"/>
              <a:gd name="connsiteX16-46905" fmla="*/ 5225968 w 6115796"/>
              <a:gd name="connsiteY16-46906" fmla="*/ 1357994 h 6858000"/>
              <a:gd name="connsiteX17-46907" fmla="*/ 5226675 w 6115796"/>
              <a:gd name="connsiteY17-46908" fmla="*/ 1385685 h 6858000"/>
              <a:gd name="connsiteX18-46909" fmla="*/ 5237226 w 6115796"/>
              <a:gd name="connsiteY18-46910" fmla="*/ 1441327 h 6858000"/>
              <a:gd name="connsiteX19-46911" fmla="*/ 5255653 w 6115796"/>
              <a:gd name="connsiteY19-46912" fmla="*/ 1524712 h 6858000"/>
              <a:gd name="connsiteX20-46913" fmla="*/ 5263491 w 6115796"/>
              <a:gd name="connsiteY20-46914" fmla="*/ 1642938 h 6858000"/>
              <a:gd name="connsiteX21-46915" fmla="*/ 5256552 w 6115796"/>
              <a:gd name="connsiteY21-46916" fmla="*/ 1672509 h 6858000"/>
              <a:gd name="connsiteX22-46917" fmla="*/ 5264549 w 6115796"/>
              <a:gd name="connsiteY22-46918" fmla="*/ 1837572 h 6858000"/>
              <a:gd name="connsiteX23-46919" fmla="*/ 5255696 w 6115796"/>
              <a:gd name="connsiteY23-46920" fmla="*/ 1953770 h 6858000"/>
              <a:gd name="connsiteX24-46921" fmla="*/ 5252592 w 6115796"/>
              <a:gd name="connsiteY24-46922" fmla="*/ 2092210 h 6858000"/>
              <a:gd name="connsiteX25-46923" fmla="*/ 5257248 w 6115796"/>
              <a:gd name="connsiteY25-46924" fmla="*/ 2203922 h 6858000"/>
              <a:gd name="connsiteX26-46925" fmla="*/ 5262551 w 6115796"/>
              <a:gd name="connsiteY26-46926" fmla="*/ 2288050 h 6858000"/>
              <a:gd name="connsiteX27-46927" fmla="*/ 5293877 w 6115796"/>
              <a:gd name="connsiteY27-46928" fmla="*/ 2368649 h 6858000"/>
              <a:gd name="connsiteX28-46929" fmla="*/ 5311338 w 6115796"/>
              <a:gd name="connsiteY28-46930" fmla="*/ 2404034 h 6858000"/>
              <a:gd name="connsiteX29-46931" fmla="*/ 5338366 w 6115796"/>
              <a:gd name="connsiteY29-46932" fmla="*/ 2465052 h 6858000"/>
              <a:gd name="connsiteX30-46933" fmla="*/ 5371263 w 6115796"/>
              <a:gd name="connsiteY30-46934" fmla="*/ 2586413 h 6858000"/>
              <a:gd name="connsiteX31-46935" fmla="*/ 5407503 w 6115796"/>
              <a:gd name="connsiteY31-46936" fmla="*/ 2786290 h 6858000"/>
              <a:gd name="connsiteX32-46937" fmla="*/ 5407356 w 6115796"/>
              <a:gd name="connsiteY32-46938" fmla="*/ 2787545 h 6858000"/>
              <a:gd name="connsiteX33-46939" fmla="*/ 5457023 w 6115796"/>
              <a:gd name="connsiteY33-46940" fmla="*/ 2858292 h 6858000"/>
              <a:gd name="connsiteX34-46941" fmla="*/ 5491940 w 6115796"/>
              <a:gd name="connsiteY34-46942" fmla="*/ 3015985 h 6858000"/>
              <a:gd name="connsiteX35-46943" fmla="*/ 5503944 w 6115796"/>
              <a:gd name="connsiteY35-46944" fmla="*/ 3123335 h 6858000"/>
              <a:gd name="connsiteX36-46945" fmla="*/ 5525532 w 6115796"/>
              <a:gd name="connsiteY36-46946" fmla="*/ 3258473 h 6858000"/>
              <a:gd name="connsiteX37-46947" fmla="*/ 5589758 w 6115796"/>
              <a:gd name="connsiteY37-46948" fmla="*/ 3453699 h 6858000"/>
              <a:gd name="connsiteX38-46949" fmla="*/ 5596144 w 6115796"/>
              <a:gd name="connsiteY38-46950" fmla="*/ 3534624 h 6858000"/>
              <a:gd name="connsiteX39-46951" fmla="*/ 5597750 w 6115796"/>
              <a:gd name="connsiteY39-46952" fmla="*/ 3534129 h 6858000"/>
              <a:gd name="connsiteX40-46953" fmla="*/ 5618377 w 6115796"/>
              <a:gd name="connsiteY40-46954" fmla="*/ 3588431 h 6858000"/>
              <a:gd name="connsiteX41-46955" fmla="*/ 5655472 w 6115796"/>
              <a:gd name="connsiteY41-46956" fmla="*/ 3678877 h 6858000"/>
              <a:gd name="connsiteX42-46957" fmla="*/ 5683015 w 6115796"/>
              <a:gd name="connsiteY42-46958" fmla="*/ 3762025 h 6858000"/>
              <a:gd name="connsiteX43-46959" fmla="*/ 5696643 w 6115796"/>
              <a:gd name="connsiteY43-46960" fmla="*/ 3773888 h 6858000"/>
              <a:gd name="connsiteX44-46961" fmla="*/ 5768491 w 6115796"/>
              <a:gd name="connsiteY44-46962" fmla="*/ 3914399 h 6858000"/>
              <a:gd name="connsiteX45-46963" fmla="*/ 5793123 w 6115796"/>
              <a:gd name="connsiteY45-46964" fmla="*/ 3969952 h 6858000"/>
              <a:gd name="connsiteX46-46965" fmla="*/ 5808321 w 6115796"/>
              <a:gd name="connsiteY46-46966" fmla="*/ 3988153 h 6858000"/>
              <a:gd name="connsiteX47-46967" fmla="*/ 5825621 w 6115796"/>
              <a:gd name="connsiteY47-46968" fmla="*/ 4015525 h 6858000"/>
              <a:gd name="connsiteX48-46969" fmla="*/ 5860672 w 6115796"/>
              <a:gd name="connsiteY48-46970" fmla="*/ 4061579 h 6858000"/>
              <a:gd name="connsiteX49-46971" fmla="*/ 5894095 w 6115796"/>
              <a:gd name="connsiteY49-46972" fmla="*/ 4128857 h 6858000"/>
              <a:gd name="connsiteX50-46973" fmla="*/ 5903513 w 6115796"/>
              <a:gd name="connsiteY50-46974" fmla="*/ 4187661 h 6858000"/>
              <a:gd name="connsiteX51-46975" fmla="*/ 5946705 w 6115796"/>
              <a:gd name="connsiteY51-46976" fmla="*/ 4428051 h 6858000"/>
              <a:gd name="connsiteX52-46977" fmla="*/ 5949261 w 6115796"/>
              <a:gd name="connsiteY52-46978" fmla="*/ 4449185 h 6858000"/>
              <a:gd name="connsiteX53-46979" fmla="*/ 5968960 w 6115796"/>
              <a:gd name="connsiteY53-46980" fmla="*/ 4482655 h 6858000"/>
              <a:gd name="connsiteX54-46981" fmla="*/ 5998138 w 6115796"/>
              <a:gd name="connsiteY54-46982" fmla="*/ 4697518 h 6858000"/>
              <a:gd name="connsiteX55-46983" fmla="*/ 6007819 w 6115796"/>
              <a:gd name="connsiteY55-46984" fmla="*/ 4858148 h 6858000"/>
              <a:gd name="connsiteX56-46985" fmla="*/ 6007749 w 6115796"/>
              <a:gd name="connsiteY56-46986" fmla="*/ 4964715 h 6858000"/>
              <a:gd name="connsiteX57-46987" fmla="*/ 6005269 w 6115796"/>
              <a:gd name="connsiteY57-46988" fmla="*/ 5150567 h 6858000"/>
              <a:gd name="connsiteX58-46989" fmla="*/ 6001127 w 6115796"/>
              <a:gd name="connsiteY58-46990" fmla="*/ 5164609 h 6858000"/>
              <a:gd name="connsiteX59-46991" fmla="*/ 5998514 w 6115796"/>
              <a:gd name="connsiteY59-46992" fmla="*/ 5189673 h 6858000"/>
              <a:gd name="connsiteX60-46993" fmla="*/ 6018409 w 6115796"/>
              <a:gd name="connsiteY60-46994" fmla="*/ 5227157 h 6858000"/>
              <a:gd name="connsiteX61-46995" fmla="*/ 6036748 w 6115796"/>
              <a:gd name="connsiteY61-46996" fmla="*/ 5322752 h 6858000"/>
              <a:gd name="connsiteX62-46997" fmla="*/ 6037677 w 6115796"/>
              <a:gd name="connsiteY62-46998" fmla="*/ 5354807 h 6858000"/>
              <a:gd name="connsiteX63-46999" fmla="*/ 6053435 w 6115796"/>
              <a:gd name="connsiteY63-47000" fmla="*/ 5387547 h 6858000"/>
              <a:gd name="connsiteX64-47001" fmla="*/ 6068640 w 6115796"/>
              <a:gd name="connsiteY64-47002" fmla="*/ 5474503 h 6858000"/>
              <a:gd name="connsiteX65-47003" fmla="*/ 6080922 w 6115796"/>
              <a:gd name="connsiteY65-47004" fmla="*/ 5561070 h 6858000"/>
              <a:gd name="connsiteX66-47005" fmla="*/ 6096949 w 6115796"/>
              <a:gd name="connsiteY66-47006" fmla="*/ 5648179 h 6858000"/>
              <a:gd name="connsiteX67-47007" fmla="*/ 6115796 w 6115796"/>
              <a:gd name="connsiteY67-47008" fmla="*/ 5862844 h 6858000"/>
              <a:gd name="connsiteX68-47009" fmla="*/ 6045436 w 6115796"/>
              <a:gd name="connsiteY68-47010" fmla="*/ 6124480 h 6858000"/>
              <a:gd name="connsiteX69-47011" fmla="*/ 6030489 w 6115796"/>
              <a:gd name="connsiteY69-47012" fmla="*/ 6317666 h 6858000"/>
              <a:gd name="connsiteX70-47013" fmla="*/ 6007492 w 6115796"/>
              <a:gd name="connsiteY70-47014" fmla="*/ 6440818 h 6858000"/>
              <a:gd name="connsiteX71-47015" fmla="*/ 6009467 w 6115796"/>
              <a:gd name="connsiteY71-47016" fmla="*/ 6487076 h 6858000"/>
              <a:gd name="connsiteX72-47017" fmla="*/ 5995064 w 6115796"/>
              <a:gd name="connsiteY72-47018" fmla="*/ 6540791 h 6858000"/>
              <a:gd name="connsiteX73-47019" fmla="*/ 5986207 w 6115796"/>
              <a:gd name="connsiteY73-47020" fmla="*/ 6695855 h 6858000"/>
              <a:gd name="connsiteX74-47021" fmla="*/ 5979428 w 6115796"/>
              <a:gd name="connsiteY74-47022" fmla="*/ 6754678 h 6858000"/>
              <a:gd name="connsiteX75-47023" fmla="*/ 5984543 w 6115796"/>
              <a:gd name="connsiteY75-47024" fmla="*/ 6811016 h 6858000"/>
              <a:gd name="connsiteX76-47025" fmla="*/ 5979671 w 6115796"/>
              <a:gd name="connsiteY76-47026" fmla="*/ 6858000 h 6858000"/>
              <a:gd name="connsiteX77-47027" fmla="*/ 0 w 6115796"/>
              <a:gd name="connsiteY77-47028" fmla="*/ 6858000 h 6858000"/>
              <a:gd name="connsiteX78-47029" fmla="*/ 0 w 6115796"/>
              <a:gd name="connsiteY78-47030" fmla="*/ 0 h 6858000"/>
              <a:gd name="connsiteX0-47031" fmla="*/ 0 w 6115796"/>
              <a:gd name="connsiteY0-47032" fmla="*/ 0 h 6858000"/>
              <a:gd name="connsiteX1-47033" fmla="*/ 4965888 w 6115796"/>
              <a:gd name="connsiteY1-47034" fmla="*/ 0 h 6858000"/>
              <a:gd name="connsiteX2-47035" fmla="*/ 4967767 w 6115796"/>
              <a:gd name="connsiteY2-47036" fmla="*/ 7930 h 6858000"/>
              <a:gd name="connsiteX3-47037" fmla="*/ 4979444 w 6115796"/>
              <a:gd name="connsiteY3-47038" fmla="*/ 43921 h 6858000"/>
              <a:gd name="connsiteX4-47039" fmla="*/ 5075458 w 6115796"/>
              <a:gd name="connsiteY4-47040" fmla="*/ 264355 h 6858000"/>
              <a:gd name="connsiteX5-47041" fmla="*/ 5081175 w 6115796"/>
              <a:gd name="connsiteY5-47042" fmla="*/ 277448 h 6858000"/>
              <a:gd name="connsiteX6-47043" fmla="*/ 5097011 w 6115796"/>
              <a:gd name="connsiteY6-47044" fmla="*/ 355616 h 6858000"/>
              <a:gd name="connsiteX7-47045" fmla="*/ 5153000 w 6115796"/>
              <a:gd name="connsiteY7-47046" fmla="*/ 507134 h 6858000"/>
              <a:gd name="connsiteX8-47047" fmla="*/ 5171282 w 6115796"/>
              <a:gd name="connsiteY8-47048" fmla="*/ 602071 h 6858000"/>
              <a:gd name="connsiteX9-47049" fmla="*/ 5176196 w 6115796"/>
              <a:gd name="connsiteY9-47050" fmla="*/ 636822 h 6858000"/>
              <a:gd name="connsiteX10-47051" fmla="*/ 5189051 w 6115796"/>
              <a:gd name="connsiteY10-47052" fmla="*/ 782518 h 6858000"/>
              <a:gd name="connsiteX11-47053" fmla="*/ 5218707 w 6115796"/>
              <a:gd name="connsiteY11-47054" fmla="*/ 886387 h 6858000"/>
              <a:gd name="connsiteX12-47055" fmla="*/ 5221281 w 6115796"/>
              <a:gd name="connsiteY12-47056" fmla="*/ 920873 h 6858000"/>
              <a:gd name="connsiteX13-47057" fmla="*/ 5201018 w 6115796"/>
              <a:gd name="connsiteY13-47058" fmla="*/ 1095027 h 6858000"/>
              <a:gd name="connsiteX14-47059" fmla="*/ 5189234 w 6115796"/>
              <a:gd name="connsiteY14-47060" fmla="*/ 1217308 h 6858000"/>
              <a:gd name="connsiteX15-47061" fmla="*/ 5202769 w 6115796"/>
              <a:gd name="connsiteY15-47062" fmla="*/ 1269450 h 6858000"/>
              <a:gd name="connsiteX16-47063" fmla="*/ 5225968 w 6115796"/>
              <a:gd name="connsiteY16-47064" fmla="*/ 1357994 h 6858000"/>
              <a:gd name="connsiteX17-47065" fmla="*/ 5226675 w 6115796"/>
              <a:gd name="connsiteY17-47066" fmla="*/ 1385685 h 6858000"/>
              <a:gd name="connsiteX18-47067" fmla="*/ 5237226 w 6115796"/>
              <a:gd name="connsiteY18-47068" fmla="*/ 1441327 h 6858000"/>
              <a:gd name="connsiteX19-47069" fmla="*/ 5255653 w 6115796"/>
              <a:gd name="connsiteY19-47070" fmla="*/ 1524712 h 6858000"/>
              <a:gd name="connsiteX20-47071" fmla="*/ 5263491 w 6115796"/>
              <a:gd name="connsiteY20-47072" fmla="*/ 1642938 h 6858000"/>
              <a:gd name="connsiteX21-47073" fmla="*/ 5256552 w 6115796"/>
              <a:gd name="connsiteY21-47074" fmla="*/ 1672509 h 6858000"/>
              <a:gd name="connsiteX22-47075" fmla="*/ 5264549 w 6115796"/>
              <a:gd name="connsiteY22-47076" fmla="*/ 1837572 h 6858000"/>
              <a:gd name="connsiteX23-47077" fmla="*/ 5255696 w 6115796"/>
              <a:gd name="connsiteY23-47078" fmla="*/ 1953770 h 6858000"/>
              <a:gd name="connsiteX24-47079" fmla="*/ 5252592 w 6115796"/>
              <a:gd name="connsiteY24-47080" fmla="*/ 2092210 h 6858000"/>
              <a:gd name="connsiteX25-47081" fmla="*/ 5257248 w 6115796"/>
              <a:gd name="connsiteY25-47082" fmla="*/ 2203922 h 6858000"/>
              <a:gd name="connsiteX26-47083" fmla="*/ 5262551 w 6115796"/>
              <a:gd name="connsiteY26-47084" fmla="*/ 2288050 h 6858000"/>
              <a:gd name="connsiteX27-47085" fmla="*/ 5293877 w 6115796"/>
              <a:gd name="connsiteY27-47086" fmla="*/ 2368649 h 6858000"/>
              <a:gd name="connsiteX28-47087" fmla="*/ 5311338 w 6115796"/>
              <a:gd name="connsiteY28-47088" fmla="*/ 2404034 h 6858000"/>
              <a:gd name="connsiteX29-47089" fmla="*/ 5338366 w 6115796"/>
              <a:gd name="connsiteY29-47090" fmla="*/ 2465052 h 6858000"/>
              <a:gd name="connsiteX30-47091" fmla="*/ 5371263 w 6115796"/>
              <a:gd name="connsiteY30-47092" fmla="*/ 2586413 h 6858000"/>
              <a:gd name="connsiteX31-47093" fmla="*/ 5407503 w 6115796"/>
              <a:gd name="connsiteY31-47094" fmla="*/ 2786290 h 6858000"/>
              <a:gd name="connsiteX32-47095" fmla="*/ 5407356 w 6115796"/>
              <a:gd name="connsiteY32-47096" fmla="*/ 2787545 h 6858000"/>
              <a:gd name="connsiteX33-47097" fmla="*/ 5457023 w 6115796"/>
              <a:gd name="connsiteY33-47098" fmla="*/ 2858292 h 6858000"/>
              <a:gd name="connsiteX34-47099" fmla="*/ 5491940 w 6115796"/>
              <a:gd name="connsiteY34-47100" fmla="*/ 3015985 h 6858000"/>
              <a:gd name="connsiteX35-47101" fmla="*/ 5503944 w 6115796"/>
              <a:gd name="connsiteY35-47102" fmla="*/ 3123335 h 6858000"/>
              <a:gd name="connsiteX36-47103" fmla="*/ 5525532 w 6115796"/>
              <a:gd name="connsiteY36-47104" fmla="*/ 3258473 h 6858000"/>
              <a:gd name="connsiteX37-47105" fmla="*/ 5589758 w 6115796"/>
              <a:gd name="connsiteY37-47106" fmla="*/ 3453699 h 6858000"/>
              <a:gd name="connsiteX38-47107" fmla="*/ 5596144 w 6115796"/>
              <a:gd name="connsiteY38-47108" fmla="*/ 3534624 h 6858000"/>
              <a:gd name="connsiteX39-47109" fmla="*/ 5597750 w 6115796"/>
              <a:gd name="connsiteY39-47110" fmla="*/ 3534129 h 6858000"/>
              <a:gd name="connsiteX40-47111" fmla="*/ 5618377 w 6115796"/>
              <a:gd name="connsiteY40-47112" fmla="*/ 3588431 h 6858000"/>
              <a:gd name="connsiteX41-47113" fmla="*/ 5655472 w 6115796"/>
              <a:gd name="connsiteY41-47114" fmla="*/ 3678877 h 6858000"/>
              <a:gd name="connsiteX42-47115" fmla="*/ 5683015 w 6115796"/>
              <a:gd name="connsiteY42-47116" fmla="*/ 3762025 h 6858000"/>
              <a:gd name="connsiteX43-47117" fmla="*/ 5696643 w 6115796"/>
              <a:gd name="connsiteY43-47118" fmla="*/ 3773888 h 6858000"/>
              <a:gd name="connsiteX44-47119" fmla="*/ 5768491 w 6115796"/>
              <a:gd name="connsiteY44-47120" fmla="*/ 3914399 h 6858000"/>
              <a:gd name="connsiteX45-47121" fmla="*/ 5793123 w 6115796"/>
              <a:gd name="connsiteY45-47122" fmla="*/ 3969952 h 6858000"/>
              <a:gd name="connsiteX46-47123" fmla="*/ 5808321 w 6115796"/>
              <a:gd name="connsiteY46-47124" fmla="*/ 3988153 h 6858000"/>
              <a:gd name="connsiteX47-47125" fmla="*/ 5825621 w 6115796"/>
              <a:gd name="connsiteY47-47126" fmla="*/ 4015525 h 6858000"/>
              <a:gd name="connsiteX48-47127" fmla="*/ 5860672 w 6115796"/>
              <a:gd name="connsiteY48-47128" fmla="*/ 4061579 h 6858000"/>
              <a:gd name="connsiteX49-47129" fmla="*/ 5894095 w 6115796"/>
              <a:gd name="connsiteY49-47130" fmla="*/ 4128857 h 6858000"/>
              <a:gd name="connsiteX50-47131" fmla="*/ 5903513 w 6115796"/>
              <a:gd name="connsiteY50-47132" fmla="*/ 4187661 h 6858000"/>
              <a:gd name="connsiteX51-47133" fmla="*/ 5946705 w 6115796"/>
              <a:gd name="connsiteY51-47134" fmla="*/ 4428051 h 6858000"/>
              <a:gd name="connsiteX52-47135" fmla="*/ 5949261 w 6115796"/>
              <a:gd name="connsiteY52-47136" fmla="*/ 4449185 h 6858000"/>
              <a:gd name="connsiteX53-47137" fmla="*/ 5961816 w 6115796"/>
              <a:gd name="connsiteY53-47138" fmla="*/ 4494562 h 6858000"/>
              <a:gd name="connsiteX54-47139" fmla="*/ 5998138 w 6115796"/>
              <a:gd name="connsiteY54-47140" fmla="*/ 4697518 h 6858000"/>
              <a:gd name="connsiteX55-47141" fmla="*/ 6007819 w 6115796"/>
              <a:gd name="connsiteY55-47142" fmla="*/ 4858148 h 6858000"/>
              <a:gd name="connsiteX56-47143" fmla="*/ 6007749 w 6115796"/>
              <a:gd name="connsiteY56-47144" fmla="*/ 4964715 h 6858000"/>
              <a:gd name="connsiteX57-47145" fmla="*/ 6005269 w 6115796"/>
              <a:gd name="connsiteY57-47146" fmla="*/ 5150567 h 6858000"/>
              <a:gd name="connsiteX58-47147" fmla="*/ 6001127 w 6115796"/>
              <a:gd name="connsiteY58-47148" fmla="*/ 5164609 h 6858000"/>
              <a:gd name="connsiteX59-47149" fmla="*/ 5998514 w 6115796"/>
              <a:gd name="connsiteY59-47150" fmla="*/ 5189673 h 6858000"/>
              <a:gd name="connsiteX60-47151" fmla="*/ 6018409 w 6115796"/>
              <a:gd name="connsiteY60-47152" fmla="*/ 5227157 h 6858000"/>
              <a:gd name="connsiteX61-47153" fmla="*/ 6036748 w 6115796"/>
              <a:gd name="connsiteY61-47154" fmla="*/ 5322752 h 6858000"/>
              <a:gd name="connsiteX62-47155" fmla="*/ 6037677 w 6115796"/>
              <a:gd name="connsiteY62-47156" fmla="*/ 5354807 h 6858000"/>
              <a:gd name="connsiteX63-47157" fmla="*/ 6053435 w 6115796"/>
              <a:gd name="connsiteY63-47158" fmla="*/ 5387547 h 6858000"/>
              <a:gd name="connsiteX64-47159" fmla="*/ 6068640 w 6115796"/>
              <a:gd name="connsiteY64-47160" fmla="*/ 5474503 h 6858000"/>
              <a:gd name="connsiteX65-47161" fmla="*/ 6080922 w 6115796"/>
              <a:gd name="connsiteY65-47162" fmla="*/ 5561070 h 6858000"/>
              <a:gd name="connsiteX66-47163" fmla="*/ 6096949 w 6115796"/>
              <a:gd name="connsiteY66-47164" fmla="*/ 5648179 h 6858000"/>
              <a:gd name="connsiteX67-47165" fmla="*/ 6115796 w 6115796"/>
              <a:gd name="connsiteY67-47166" fmla="*/ 5862844 h 6858000"/>
              <a:gd name="connsiteX68-47167" fmla="*/ 6045436 w 6115796"/>
              <a:gd name="connsiteY68-47168" fmla="*/ 6124480 h 6858000"/>
              <a:gd name="connsiteX69-47169" fmla="*/ 6030489 w 6115796"/>
              <a:gd name="connsiteY69-47170" fmla="*/ 6317666 h 6858000"/>
              <a:gd name="connsiteX70-47171" fmla="*/ 6007492 w 6115796"/>
              <a:gd name="connsiteY70-47172" fmla="*/ 6440818 h 6858000"/>
              <a:gd name="connsiteX71-47173" fmla="*/ 6009467 w 6115796"/>
              <a:gd name="connsiteY71-47174" fmla="*/ 6487076 h 6858000"/>
              <a:gd name="connsiteX72-47175" fmla="*/ 5995064 w 6115796"/>
              <a:gd name="connsiteY72-47176" fmla="*/ 6540791 h 6858000"/>
              <a:gd name="connsiteX73-47177" fmla="*/ 5986207 w 6115796"/>
              <a:gd name="connsiteY73-47178" fmla="*/ 6695855 h 6858000"/>
              <a:gd name="connsiteX74-47179" fmla="*/ 5979428 w 6115796"/>
              <a:gd name="connsiteY74-47180" fmla="*/ 6754678 h 6858000"/>
              <a:gd name="connsiteX75-47181" fmla="*/ 5984543 w 6115796"/>
              <a:gd name="connsiteY75-47182" fmla="*/ 6811016 h 6858000"/>
              <a:gd name="connsiteX76-47183" fmla="*/ 5979671 w 6115796"/>
              <a:gd name="connsiteY76-47184" fmla="*/ 6858000 h 6858000"/>
              <a:gd name="connsiteX77-47185" fmla="*/ 0 w 6115796"/>
              <a:gd name="connsiteY77-47186" fmla="*/ 6858000 h 6858000"/>
              <a:gd name="connsiteX78-47187" fmla="*/ 0 w 6115796"/>
              <a:gd name="connsiteY78-47188" fmla="*/ 0 h 6858000"/>
              <a:gd name="connsiteX0-47189" fmla="*/ 0 w 6115796"/>
              <a:gd name="connsiteY0-47190" fmla="*/ 0 h 6858000"/>
              <a:gd name="connsiteX1-47191" fmla="*/ 4965888 w 6115796"/>
              <a:gd name="connsiteY1-47192" fmla="*/ 0 h 6858000"/>
              <a:gd name="connsiteX2-47193" fmla="*/ 4967767 w 6115796"/>
              <a:gd name="connsiteY2-47194" fmla="*/ 7930 h 6858000"/>
              <a:gd name="connsiteX3-47195" fmla="*/ 4979444 w 6115796"/>
              <a:gd name="connsiteY3-47196" fmla="*/ 43921 h 6858000"/>
              <a:gd name="connsiteX4-47197" fmla="*/ 5075458 w 6115796"/>
              <a:gd name="connsiteY4-47198" fmla="*/ 264355 h 6858000"/>
              <a:gd name="connsiteX5-47199" fmla="*/ 5081175 w 6115796"/>
              <a:gd name="connsiteY5-47200" fmla="*/ 277448 h 6858000"/>
              <a:gd name="connsiteX6-47201" fmla="*/ 5097011 w 6115796"/>
              <a:gd name="connsiteY6-47202" fmla="*/ 355616 h 6858000"/>
              <a:gd name="connsiteX7-47203" fmla="*/ 5153000 w 6115796"/>
              <a:gd name="connsiteY7-47204" fmla="*/ 507134 h 6858000"/>
              <a:gd name="connsiteX8-47205" fmla="*/ 5171282 w 6115796"/>
              <a:gd name="connsiteY8-47206" fmla="*/ 602071 h 6858000"/>
              <a:gd name="connsiteX9-47207" fmla="*/ 5176196 w 6115796"/>
              <a:gd name="connsiteY9-47208" fmla="*/ 636822 h 6858000"/>
              <a:gd name="connsiteX10-47209" fmla="*/ 5189051 w 6115796"/>
              <a:gd name="connsiteY10-47210" fmla="*/ 782518 h 6858000"/>
              <a:gd name="connsiteX11-47211" fmla="*/ 5218707 w 6115796"/>
              <a:gd name="connsiteY11-47212" fmla="*/ 886387 h 6858000"/>
              <a:gd name="connsiteX12-47213" fmla="*/ 5221281 w 6115796"/>
              <a:gd name="connsiteY12-47214" fmla="*/ 920873 h 6858000"/>
              <a:gd name="connsiteX13-47215" fmla="*/ 5201018 w 6115796"/>
              <a:gd name="connsiteY13-47216" fmla="*/ 1095027 h 6858000"/>
              <a:gd name="connsiteX14-47217" fmla="*/ 5189234 w 6115796"/>
              <a:gd name="connsiteY14-47218" fmla="*/ 1217308 h 6858000"/>
              <a:gd name="connsiteX15-47219" fmla="*/ 5202769 w 6115796"/>
              <a:gd name="connsiteY15-47220" fmla="*/ 1269450 h 6858000"/>
              <a:gd name="connsiteX16-47221" fmla="*/ 5225968 w 6115796"/>
              <a:gd name="connsiteY16-47222" fmla="*/ 1357994 h 6858000"/>
              <a:gd name="connsiteX17-47223" fmla="*/ 5226675 w 6115796"/>
              <a:gd name="connsiteY17-47224" fmla="*/ 1385685 h 6858000"/>
              <a:gd name="connsiteX18-47225" fmla="*/ 5237226 w 6115796"/>
              <a:gd name="connsiteY18-47226" fmla="*/ 1441327 h 6858000"/>
              <a:gd name="connsiteX19-47227" fmla="*/ 5255653 w 6115796"/>
              <a:gd name="connsiteY19-47228" fmla="*/ 1524712 h 6858000"/>
              <a:gd name="connsiteX20-47229" fmla="*/ 5263491 w 6115796"/>
              <a:gd name="connsiteY20-47230" fmla="*/ 1642938 h 6858000"/>
              <a:gd name="connsiteX21-47231" fmla="*/ 5256552 w 6115796"/>
              <a:gd name="connsiteY21-47232" fmla="*/ 1672509 h 6858000"/>
              <a:gd name="connsiteX22-47233" fmla="*/ 5264549 w 6115796"/>
              <a:gd name="connsiteY22-47234" fmla="*/ 1837572 h 6858000"/>
              <a:gd name="connsiteX23-47235" fmla="*/ 5255696 w 6115796"/>
              <a:gd name="connsiteY23-47236" fmla="*/ 1953770 h 6858000"/>
              <a:gd name="connsiteX24-47237" fmla="*/ 5252592 w 6115796"/>
              <a:gd name="connsiteY24-47238" fmla="*/ 2092210 h 6858000"/>
              <a:gd name="connsiteX25-47239" fmla="*/ 5257248 w 6115796"/>
              <a:gd name="connsiteY25-47240" fmla="*/ 2203922 h 6858000"/>
              <a:gd name="connsiteX26-47241" fmla="*/ 5262551 w 6115796"/>
              <a:gd name="connsiteY26-47242" fmla="*/ 2288050 h 6858000"/>
              <a:gd name="connsiteX27-47243" fmla="*/ 5293877 w 6115796"/>
              <a:gd name="connsiteY27-47244" fmla="*/ 2368649 h 6858000"/>
              <a:gd name="connsiteX28-47245" fmla="*/ 5311338 w 6115796"/>
              <a:gd name="connsiteY28-47246" fmla="*/ 2404034 h 6858000"/>
              <a:gd name="connsiteX29-47247" fmla="*/ 5338366 w 6115796"/>
              <a:gd name="connsiteY29-47248" fmla="*/ 2465052 h 6858000"/>
              <a:gd name="connsiteX30-47249" fmla="*/ 5371263 w 6115796"/>
              <a:gd name="connsiteY30-47250" fmla="*/ 2586413 h 6858000"/>
              <a:gd name="connsiteX31-47251" fmla="*/ 5407503 w 6115796"/>
              <a:gd name="connsiteY31-47252" fmla="*/ 2786290 h 6858000"/>
              <a:gd name="connsiteX32-47253" fmla="*/ 5407356 w 6115796"/>
              <a:gd name="connsiteY32-47254" fmla="*/ 2787545 h 6858000"/>
              <a:gd name="connsiteX33-47255" fmla="*/ 5457023 w 6115796"/>
              <a:gd name="connsiteY33-47256" fmla="*/ 2858292 h 6858000"/>
              <a:gd name="connsiteX34-47257" fmla="*/ 5491940 w 6115796"/>
              <a:gd name="connsiteY34-47258" fmla="*/ 3015985 h 6858000"/>
              <a:gd name="connsiteX35-47259" fmla="*/ 5503944 w 6115796"/>
              <a:gd name="connsiteY35-47260" fmla="*/ 3123335 h 6858000"/>
              <a:gd name="connsiteX36-47261" fmla="*/ 5525532 w 6115796"/>
              <a:gd name="connsiteY36-47262" fmla="*/ 3258473 h 6858000"/>
              <a:gd name="connsiteX37-47263" fmla="*/ 5589758 w 6115796"/>
              <a:gd name="connsiteY37-47264" fmla="*/ 3453699 h 6858000"/>
              <a:gd name="connsiteX38-47265" fmla="*/ 5596144 w 6115796"/>
              <a:gd name="connsiteY38-47266" fmla="*/ 3534624 h 6858000"/>
              <a:gd name="connsiteX39-47267" fmla="*/ 5597750 w 6115796"/>
              <a:gd name="connsiteY39-47268" fmla="*/ 3534129 h 6858000"/>
              <a:gd name="connsiteX40-47269" fmla="*/ 5618377 w 6115796"/>
              <a:gd name="connsiteY40-47270" fmla="*/ 3588431 h 6858000"/>
              <a:gd name="connsiteX41-47271" fmla="*/ 5655472 w 6115796"/>
              <a:gd name="connsiteY41-47272" fmla="*/ 3678877 h 6858000"/>
              <a:gd name="connsiteX42-47273" fmla="*/ 5683015 w 6115796"/>
              <a:gd name="connsiteY42-47274" fmla="*/ 3762025 h 6858000"/>
              <a:gd name="connsiteX43-47275" fmla="*/ 5696643 w 6115796"/>
              <a:gd name="connsiteY43-47276" fmla="*/ 3773888 h 6858000"/>
              <a:gd name="connsiteX44-47277" fmla="*/ 5768491 w 6115796"/>
              <a:gd name="connsiteY44-47278" fmla="*/ 3914399 h 6858000"/>
              <a:gd name="connsiteX45-47279" fmla="*/ 5793123 w 6115796"/>
              <a:gd name="connsiteY45-47280" fmla="*/ 3969952 h 6858000"/>
              <a:gd name="connsiteX46-47281" fmla="*/ 5808321 w 6115796"/>
              <a:gd name="connsiteY46-47282" fmla="*/ 3988153 h 6858000"/>
              <a:gd name="connsiteX47-47283" fmla="*/ 5825621 w 6115796"/>
              <a:gd name="connsiteY47-47284" fmla="*/ 4015525 h 6858000"/>
              <a:gd name="connsiteX48-47285" fmla="*/ 5860672 w 6115796"/>
              <a:gd name="connsiteY48-47286" fmla="*/ 4061579 h 6858000"/>
              <a:gd name="connsiteX49-47287" fmla="*/ 5894095 w 6115796"/>
              <a:gd name="connsiteY49-47288" fmla="*/ 4128857 h 6858000"/>
              <a:gd name="connsiteX50-47289" fmla="*/ 5903513 w 6115796"/>
              <a:gd name="connsiteY50-47290" fmla="*/ 4187661 h 6858000"/>
              <a:gd name="connsiteX51-47291" fmla="*/ 5949086 w 6115796"/>
              <a:gd name="connsiteY51-47292" fmla="*/ 4366139 h 6858000"/>
              <a:gd name="connsiteX52-47293" fmla="*/ 5949261 w 6115796"/>
              <a:gd name="connsiteY52-47294" fmla="*/ 4449185 h 6858000"/>
              <a:gd name="connsiteX53-47295" fmla="*/ 5961816 w 6115796"/>
              <a:gd name="connsiteY53-47296" fmla="*/ 4494562 h 6858000"/>
              <a:gd name="connsiteX54-47297" fmla="*/ 5998138 w 6115796"/>
              <a:gd name="connsiteY54-47298" fmla="*/ 4697518 h 6858000"/>
              <a:gd name="connsiteX55-47299" fmla="*/ 6007819 w 6115796"/>
              <a:gd name="connsiteY55-47300" fmla="*/ 4858148 h 6858000"/>
              <a:gd name="connsiteX56-47301" fmla="*/ 6007749 w 6115796"/>
              <a:gd name="connsiteY56-47302" fmla="*/ 4964715 h 6858000"/>
              <a:gd name="connsiteX57-47303" fmla="*/ 6005269 w 6115796"/>
              <a:gd name="connsiteY57-47304" fmla="*/ 5150567 h 6858000"/>
              <a:gd name="connsiteX58-47305" fmla="*/ 6001127 w 6115796"/>
              <a:gd name="connsiteY58-47306" fmla="*/ 5164609 h 6858000"/>
              <a:gd name="connsiteX59-47307" fmla="*/ 5998514 w 6115796"/>
              <a:gd name="connsiteY59-47308" fmla="*/ 5189673 h 6858000"/>
              <a:gd name="connsiteX60-47309" fmla="*/ 6018409 w 6115796"/>
              <a:gd name="connsiteY60-47310" fmla="*/ 5227157 h 6858000"/>
              <a:gd name="connsiteX61-47311" fmla="*/ 6036748 w 6115796"/>
              <a:gd name="connsiteY61-47312" fmla="*/ 5322752 h 6858000"/>
              <a:gd name="connsiteX62-47313" fmla="*/ 6037677 w 6115796"/>
              <a:gd name="connsiteY62-47314" fmla="*/ 5354807 h 6858000"/>
              <a:gd name="connsiteX63-47315" fmla="*/ 6053435 w 6115796"/>
              <a:gd name="connsiteY63-47316" fmla="*/ 5387547 h 6858000"/>
              <a:gd name="connsiteX64-47317" fmla="*/ 6068640 w 6115796"/>
              <a:gd name="connsiteY64-47318" fmla="*/ 5474503 h 6858000"/>
              <a:gd name="connsiteX65-47319" fmla="*/ 6080922 w 6115796"/>
              <a:gd name="connsiteY65-47320" fmla="*/ 5561070 h 6858000"/>
              <a:gd name="connsiteX66-47321" fmla="*/ 6096949 w 6115796"/>
              <a:gd name="connsiteY66-47322" fmla="*/ 5648179 h 6858000"/>
              <a:gd name="connsiteX67-47323" fmla="*/ 6115796 w 6115796"/>
              <a:gd name="connsiteY67-47324" fmla="*/ 5862844 h 6858000"/>
              <a:gd name="connsiteX68-47325" fmla="*/ 6045436 w 6115796"/>
              <a:gd name="connsiteY68-47326" fmla="*/ 6124480 h 6858000"/>
              <a:gd name="connsiteX69-47327" fmla="*/ 6030489 w 6115796"/>
              <a:gd name="connsiteY69-47328" fmla="*/ 6317666 h 6858000"/>
              <a:gd name="connsiteX70-47329" fmla="*/ 6007492 w 6115796"/>
              <a:gd name="connsiteY70-47330" fmla="*/ 6440818 h 6858000"/>
              <a:gd name="connsiteX71-47331" fmla="*/ 6009467 w 6115796"/>
              <a:gd name="connsiteY71-47332" fmla="*/ 6487076 h 6858000"/>
              <a:gd name="connsiteX72-47333" fmla="*/ 5995064 w 6115796"/>
              <a:gd name="connsiteY72-47334" fmla="*/ 6540791 h 6858000"/>
              <a:gd name="connsiteX73-47335" fmla="*/ 5986207 w 6115796"/>
              <a:gd name="connsiteY73-47336" fmla="*/ 6695855 h 6858000"/>
              <a:gd name="connsiteX74-47337" fmla="*/ 5979428 w 6115796"/>
              <a:gd name="connsiteY74-47338" fmla="*/ 6754678 h 6858000"/>
              <a:gd name="connsiteX75-47339" fmla="*/ 5984543 w 6115796"/>
              <a:gd name="connsiteY75-47340" fmla="*/ 6811016 h 6858000"/>
              <a:gd name="connsiteX76-47341" fmla="*/ 5979671 w 6115796"/>
              <a:gd name="connsiteY76-47342" fmla="*/ 6858000 h 6858000"/>
              <a:gd name="connsiteX77-47343" fmla="*/ 0 w 6115796"/>
              <a:gd name="connsiteY77-47344" fmla="*/ 6858000 h 6858000"/>
              <a:gd name="connsiteX78-47345" fmla="*/ 0 w 6115796"/>
              <a:gd name="connsiteY78-47346" fmla="*/ 0 h 6858000"/>
              <a:gd name="connsiteX0-47347" fmla="*/ 0 w 6115796"/>
              <a:gd name="connsiteY0-47348" fmla="*/ 0 h 6858000"/>
              <a:gd name="connsiteX1-47349" fmla="*/ 4965888 w 6115796"/>
              <a:gd name="connsiteY1-47350" fmla="*/ 0 h 6858000"/>
              <a:gd name="connsiteX2-47351" fmla="*/ 4967767 w 6115796"/>
              <a:gd name="connsiteY2-47352" fmla="*/ 7930 h 6858000"/>
              <a:gd name="connsiteX3-47353" fmla="*/ 4979444 w 6115796"/>
              <a:gd name="connsiteY3-47354" fmla="*/ 43921 h 6858000"/>
              <a:gd name="connsiteX4-47355" fmla="*/ 5075458 w 6115796"/>
              <a:gd name="connsiteY4-47356" fmla="*/ 264355 h 6858000"/>
              <a:gd name="connsiteX5-47357" fmla="*/ 5081175 w 6115796"/>
              <a:gd name="connsiteY5-47358" fmla="*/ 277448 h 6858000"/>
              <a:gd name="connsiteX6-47359" fmla="*/ 5097011 w 6115796"/>
              <a:gd name="connsiteY6-47360" fmla="*/ 355616 h 6858000"/>
              <a:gd name="connsiteX7-47361" fmla="*/ 5153000 w 6115796"/>
              <a:gd name="connsiteY7-47362" fmla="*/ 507134 h 6858000"/>
              <a:gd name="connsiteX8-47363" fmla="*/ 5171282 w 6115796"/>
              <a:gd name="connsiteY8-47364" fmla="*/ 602071 h 6858000"/>
              <a:gd name="connsiteX9-47365" fmla="*/ 5176196 w 6115796"/>
              <a:gd name="connsiteY9-47366" fmla="*/ 636822 h 6858000"/>
              <a:gd name="connsiteX10-47367" fmla="*/ 5189051 w 6115796"/>
              <a:gd name="connsiteY10-47368" fmla="*/ 782518 h 6858000"/>
              <a:gd name="connsiteX11-47369" fmla="*/ 5218707 w 6115796"/>
              <a:gd name="connsiteY11-47370" fmla="*/ 886387 h 6858000"/>
              <a:gd name="connsiteX12-47371" fmla="*/ 5221281 w 6115796"/>
              <a:gd name="connsiteY12-47372" fmla="*/ 920873 h 6858000"/>
              <a:gd name="connsiteX13-47373" fmla="*/ 5201018 w 6115796"/>
              <a:gd name="connsiteY13-47374" fmla="*/ 1095027 h 6858000"/>
              <a:gd name="connsiteX14-47375" fmla="*/ 5189234 w 6115796"/>
              <a:gd name="connsiteY14-47376" fmla="*/ 1217308 h 6858000"/>
              <a:gd name="connsiteX15-47377" fmla="*/ 5202769 w 6115796"/>
              <a:gd name="connsiteY15-47378" fmla="*/ 1269450 h 6858000"/>
              <a:gd name="connsiteX16-47379" fmla="*/ 5225968 w 6115796"/>
              <a:gd name="connsiteY16-47380" fmla="*/ 1357994 h 6858000"/>
              <a:gd name="connsiteX17-47381" fmla="*/ 5226675 w 6115796"/>
              <a:gd name="connsiteY17-47382" fmla="*/ 1385685 h 6858000"/>
              <a:gd name="connsiteX18-47383" fmla="*/ 5237226 w 6115796"/>
              <a:gd name="connsiteY18-47384" fmla="*/ 1441327 h 6858000"/>
              <a:gd name="connsiteX19-47385" fmla="*/ 5255653 w 6115796"/>
              <a:gd name="connsiteY19-47386" fmla="*/ 1524712 h 6858000"/>
              <a:gd name="connsiteX20-47387" fmla="*/ 5263491 w 6115796"/>
              <a:gd name="connsiteY20-47388" fmla="*/ 1642938 h 6858000"/>
              <a:gd name="connsiteX21-47389" fmla="*/ 5256552 w 6115796"/>
              <a:gd name="connsiteY21-47390" fmla="*/ 1672509 h 6858000"/>
              <a:gd name="connsiteX22-47391" fmla="*/ 5264549 w 6115796"/>
              <a:gd name="connsiteY22-47392" fmla="*/ 1837572 h 6858000"/>
              <a:gd name="connsiteX23-47393" fmla="*/ 5255696 w 6115796"/>
              <a:gd name="connsiteY23-47394" fmla="*/ 1953770 h 6858000"/>
              <a:gd name="connsiteX24-47395" fmla="*/ 5252592 w 6115796"/>
              <a:gd name="connsiteY24-47396" fmla="*/ 2092210 h 6858000"/>
              <a:gd name="connsiteX25-47397" fmla="*/ 5257248 w 6115796"/>
              <a:gd name="connsiteY25-47398" fmla="*/ 2203922 h 6858000"/>
              <a:gd name="connsiteX26-47399" fmla="*/ 5262551 w 6115796"/>
              <a:gd name="connsiteY26-47400" fmla="*/ 2288050 h 6858000"/>
              <a:gd name="connsiteX27-47401" fmla="*/ 5293877 w 6115796"/>
              <a:gd name="connsiteY27-47402" fmla="*/ 2368649 h 6858000"/>
              <a:gd name="connsiteX28-47403" fmla="*/ 5311338 w 6115796"/>
              <a:gd name="connsiteY28-47404" fmla="*/ 2404034 h 6858000"/>
              <a:gd name="connsiteX29-47405" fmla="*/ 5338366 w 6115796"/>
              <a:gd name="connsiteY29-47406" fmla="*/ 2465052 h 6858000"/>
              <a:gd name="connsiteX30-47407" fmla="*/ 5371263 w 6115796"/>
              <a:gd name="connsiteY30-47408" fmla="*/ 2586413 h 6858000"/>
              <a:gd name="connsiteX31-47409" fmla="*/ 5407503 w 6115796"/>
              <a:gd name="connsiteY31-47410" fmla="*/ 2786290 h 6858000"/>
              <a:gd name="connsiteX32-47411" fmla="*/ 5407356 w 6115796"/>
              <a:gd name="connsiteY32-47412" fmla="*/ 2787545 h 6858000"/>
              <a:gd name="connsiteX33-47413" fmla="*/ 5457023 w 6115796"/>
              <a:gd name="connsiteY33-47414" fmla="*/ 2858292 h 6858000"/>
              <a:gd name="connsiteX34-47415" fmla="*/ 5491940 w 6115796"/>
              <a:gd name="connsiteY34-47416" fmla="*/ 3015985 h 6858000"/>
              <a:gd name="connsiteX35-47417" fmla="*/ 5503944 w 6115796"/>
              <a:gd name="connsiteY35-47418" fmla="*/ 3123335 h 6858000"/>
              <a:gd name="connsiteX36-47419" fmla="*/ 5525532 w 6115796"/>
              <a:gd name="connsiteY36-47420" fmla="*/ 3258473 h 6858000"/>
              <a:gd name="connsiteX37-47421" fmla="*/ 5589758 w 6115796"/>
              <a:gd name="connsiteY37-47422" fmla="*/ 3453699 h 6858000"/>
              <a:gd name="connsiteX38-47423" fmla="*/ 5596144 w 6115796"/>
              <a:gd name="connsiteY38-47424" fmla="*/ 3534624 h 6858000"/>
              <a:gd name="connsiteX39-47425" fmla="*/ 5597750 w 6115796"/>
              <a:gd name="connsiteY39-47426" fmla="*/ 3534129 h 6858000"/>
              <a:gd name="connsiteX40-47427" fmla="*/ 5618377 w 6115796"/>
              <a:gd name="connsiteY40-47428" fmla="*/ 3588431 h 6858000"/>
              <a:gd name="connsiteX41-47429" fmla="*/ 5655472 w 6115796"/>
              <a:gd name="connsiteY41-47430" fmla="*/ 3678877 h 6858000"/>
              <a:gd name="connsiteX42-47431" fmla="*/ 5683015 w 6115796"/>
              <a:gd name="connsiteY42-47432" fmla="*/ 3762025 h 6858000"/>
              <a:gd name="connsiteX43-47433" fmla="*/ 5696643 w 6115796"/>
              <a:gd name="connsiteY43-47434" fmla="*/ 3773888 h 6858000"/>
              <a:gd name="connsiteX44-47435" fmla="*/ 5768491 w 6115796"/>
              <a:gd name="connsiteY44-47436" fmla="*/ 3914399 h 6858000"/>
              <a:gd name="connsiteX45-47437" fmla="*/ 5793123 w 6115796"/>
              <a:gd name="connsiteY45-47438" fmla="*/ 3969952 h 6858000"/>
              <a:gd name="connsiteX46-47439" fmla="*/ 5808321 w 6115796"/>
              <a:gd name="connsiteY46-47440" fmla="*/ 3988153 h 6858000"/>
              <a:gd name="connsiteX47-47441" fmla="*/ 5825621 w 6115796"/>
              <a:gd name="connsiteY47-47442" fmla="*/ 4015525 h 6858000"/>
              <a:gd name="connsiteX48-47443" fmla="*/ 5860672 w 6115796"/>
              <a:gd name="connsiteY48-47444" fmla="*/ 4061579 h 6858000"/>
              <a:gd name="connsiteX49-47445" fmla="*/ 5894095 w 6115796"/>
              <a:gd name="connsiteY49-47446" fmla="*/ 4128857 h 6858000"/>
              <a:gd name="connsiteX50-47447" fmla="*/ 5903513 w 6115796"/>
              <a:gd name="connsiteY50-47448" fmla="*/ 4187661 h 6858000"/>
              <a:gd name="connsiteX51-47449" fmla="*/ 5949086 w 6115796"/>
              <a:gd name="connsiteY51-47450" fmla="*/ 4366139 h 6858000"/>
              <a:gd name="connsiteX52-47451" fmla="*/ 5949261 w 6115796"/>
              <a:gd name="connsiteY52-47452" fmla="*/ 4449185 h 6858000"/>
              <a:gd name="connsiteX53-47453" fmla="*/ 5961816 w 6115796"/>
              <a:gd name="connsiteY53-47454" fmla="*/ 4494562 h 6858000"/>
              <a:gd name="connsiteX54-47455" fmla="*/ 5998138 w 6115796"/>
              <a:gd name="connsiteY54-47456" fmla="*/ 4697518 h 6858000"/>
              <a:gd name="connsiteX55-47457" fmla="*/ 6007819 w 6115796"/>
              <a:gd name="connsiteY55-47458" fmla="*/ 4858148 h 6858000"/>
              <a:gd name="connsiteX56-47459" fmla="*/ 6007749 w 6115796"/>
              <a:gd name="connsiteY56-47460" fmla="*/ 4964715 h 6858000"/>
              <a:gd name="connsiteX57-47461" fmla="*/ 6005269 w 6115796"/>
              <a:gd name="connsiteY57-47462" fmla="*/ 5150567 h 6858000"/>
              <a:gd name="connsiteX58-47463" fmla="*/ 6001127 w 6115796"/>
              <a:gd name="connsiteY58-47464" fmla="*/ 5164609 h 6858000"/>
              <a:gd name="connsiteX59-47465" fmla="*/ 5998514 w 6115796"/>
              <a:gd name="connsiteY59-47466" fmla="*/ 5189673 h 6858000"/>
              <a:gd name="connsiteX60-47467" fmla="*/ 6018409 w 6115796"/>
              <a:gd name="connsiteY60-47468" fmla="*/ 5227157 h 6858000"/>
              <a:gd name="connsiteX61-47469" fmla="*/ 6036748 w 6115796"/>
              <a:gd name="connsiteY61-47470" fmla="*/ 5322752 h 6858000"/>
              <a:gd name="connsiteX62-47471" fmla="*/ 6037677 w 6115796"/>
              <a:gd name="connsiteY62-47472" fmla="*/ 5354807 h 6858000"/>
              <a:gd name="connsiteX63-47473" fmla="*/ 6053435 w 6115796"/>
              <a:gd name="connsiteY63-47474" fmla="*/ 5387547 h 6858000"/>
              <a:gd name="connsiteX64-47475" fmla="*/ 6068640 w 6115796"/>
              <a:gd name="connsiteY64-47476" fmla="*/ 5474503 h 6858000"/>
              <a:gd name="connsiteX65-47477" fmla="*/ 6080922 w 6115796"/>
              <a:gd name="connsiteY65-47478" fmla="*/ 5561070 h 6858000"/>
              <a:gd name="connsiteX66-47479" fmla="*/ 6096949 w 6115796"/>
              <a:gd name="connsiteY66-47480" fmla="*/ 5648179 h 6858000"/>
              <a:gd name="connsiteX67-47481" fmla="*/ 6115796 w 6115796"/>
              <a:gd name="connsiteY67-47482" fmla="*/ 5862844 h 6858000"/>
              <a:gd name="connsiteX68-47483" fmla="*/ 6045436 w 6115796"/>
              <a:gd name="connsiteY68-47484" fmla="*/ 6124480 h 6858000"/>
              <a:gd name="connsiteX69-47485" fmla="*/ 6030489 w 6115796"/>
              <a:gd name="connsiteY69-47486" fmla="*/ 6317666 h 6858000"/>
              <a:gd name="connsiteX70-47487" fmla="*/ 6007492 w 6115796"/>
              <a:gd name="connsiteY70-47488" fmla="*/ 6440818 h 6858000"/>
              <a:gd name="connsiteX71-47489" fmla="*/ 6009467 w 6115796"/>
              <a:gd name="connsiteY71-47490" fmla="*/ 6487076 h 6858000"/>
              <a:gd name="connsiteX72-47491" fmla="*/ 5995064 w 6115796"/>
              <a:gd name="connsiteY72-47492" fmla="*/ 6540791 h 6858000"/>
              <a:gd name="connsiteX73-47493" fmla="*/ 5986207 w 6115796"/>
              <a:gd name="connsiteY73-47494" fmla="*/ 6695855 h 6858000"/>
              <a:gd name="connsiteX74-47495" fmla="*/ 5979428 w 6115796"/>
              <a:gd name="connsiteY74-47496" fmla="*/ 6754678 h 6858000"/>
              <a:gd name="connsiteX75-47497" fmla="*/ 5984543 w 6115796"/>
              <a:gd name="connsiteY75-47498" fmla="*/ 6811016 h 6858000"/>
              <a:gd name="connsiteX76-47499" fmla="*/ 5979671 w 6115796"/>
              <a:gd name="connsiteY76-47500" fmla="*/ 6858000 h 6858000"/>
              <a:gd name="connsiteX77-47501" fmla="*/ 0 w 6115796"/>
              <a:gd name="connsiteY77-47502" fmla="*/ 6858000 h 6858000"/>
              <a:gd name="connsiteX78-47503" fmla="*/ 0 w 6115796"/>
              <a:gd name="connsiteY78-47504" fmla="*/ 0 h 6858000"/>
              <a:gd name="connsiteX0-47505" fmla="*/ 0 w 6105267"/>
              <a:gd name="connsiteY0-47506" fmla="*/ 0 h 6858000"/>
              <a:gd name="connsiteX1-47507" fmla="*/ 4965888 w 6105267"/>
              <a:gd name="connsiteY1-47508" fmla="*/ 0 h 6858000"/>
              <a:gd name="connsiteX2-47509" fmla="*/ 4967767 w 6105267"/>
              <a:gd name="connsiteY2-47510" fmla="*/ 7930 h 6858000"/>
              <a:gd name="connsiteX3-47511" fmla="*/ 4979444 w 6105267"/>
              <a:gd name="connsiteY3-47512" fmla="*/ 43921 h 6858000"/>
              <a:gd name="connsiteX4-47513" fmla="*/ 5075458 w 6105267"/>
              <a:gd name="connsiteY4-47514" fmla="*/ 264355 h 6858000"/>
              <a:gd name="connsiteX5-47515" fmla="*/ 5081175 w 6105267"/>
              <a:gd name="connsiteY5-47516" fmla="*/ 277448 h 6858000"/>
              <a:gd name="connsiteX6-47517" fmla="*/ 5097011 w 6105267"/>
              <a:gd name="connsiteY6-47518" fmla="*/ 355616 h 6858000"/>
              <a:gd name="connsiteX7-47519" fmla="*/ 5153000 w 6105267"/>
              <a:gd name="connsiteY7-47520" fmla="*/ 507134 h 6858000"/>
              <a:gd name="connsiteX8-47521" fmla="*/ 5171282 w 6105267"/>
              <a:gd name="connsiteY8-47522" fmla="*/ 602071 h 6858000"/>
              <a:gd name="connsiteX9-47523" fmla="*/ 5176196 w 6105267"/>
              <a:gd name="connsiteY9-47524" fmla="*/ 636822 h 6858000"/>
              <a:gd name="connsiteX10-47525" fmla="*/ 5189051 w 6105267"/>
              <a:gd name="connsiteY10-47526" fmla="*/ 782518 h 6858000"/>
              <a:gd name="connsiteX11-47527" fmla="*/ 5218707 w 6105267"/>
              <a:gd name="connsiteY11-47528" fmla="*/ 886387 h 6858000"/>
              <a:gd name="connsiteX12-47529" fmla="*/ 5221281 w 6105267"/>
              <a:gd name="connsiteY12-47530" fmla="*/ 920873 h 6858000"/>
              <a:gd name="connsiteX13-47531" fmla="*/ 5201018 w 6105267"/>
              <a:gd name="connsiteY13-47532" fmla="*/ 1095027 h 6858000"/>
              <a:gd name="connsiteX14-47533" fmla="*/ 5189234 w 6105267"/>
              <a:gd name="connsiteY14-47534" fmla="*/ 1217308 h 6858000"/>
              <a:gd name="connsiteX15-47535" fmla="*/ 5202769 w 6105267"/>
              <a:gd name="connsiteY15-47536" fmla="*/ 1269450 h 6858000"/>
              <a:gd name="connsiteX16-47537" fmla="*/ 5225968 w 6105267"/>
              <a:gd name="connsiteY16-47538" fmla="*/ 1357994 h 6858000"/>
              <a:gd name="connsiteX17-47539" fmla="*/ 5226675 w 6105267"/>
              <a:gd name="connsiteY17-47540" fmla="*/ 1385685 h 6858000"/>
              <a:gd name="connsiteX18-47541" fmla="*/ 5237226 w 6105267"/>
              <a:gd name="connsiteY18-47542" fmla="*/ 1441327 h 6858000"/>
              <a:gd name="connsiteX19-47543" fmla="*/ 5255653 w 6105267"/>
              <a:gd name="connsiteY19-47544" fmla="*/ 1524712 h 6858000"/>
              <a:gd name="connsiteX20-47545" fmla="*/ 5263491 w 6105267"/>
              <a:gd name="connsiteY20-47546" fmla="*/ 1642938 h 6858000"/>
              <a:gd name="connsiteX21-47547" fmla="*/ 5256552 w 6105267"/>
              <a:gd name="connsiteY21-47548" fmla="*/ 1672509 h 6858000"/>
              <a:gd name="connsiteX22-47549" fmla="*/ 5264549 w 6105267"/>
              <a:gd name="connsiteY22-47550" fmla="*/ 1837572 h 6858000"/>
              <a:gd name="connsiteX23-47551" fmla="*/ 5255696 w 6105267"/>
              <a:gd name="connsiteY23-47552" fmla="*/ 1953770 h 6858000"/>
              <a:gd name="connsiteX24-47553" fmla="*/ 5252592 w 6105267"/>
              <a:gd name="connsiteY24-47554" fmla="*/ 2092210 h 6858000"/>
              <a:gd name="connsiteX25-47555" fmla="*/ 5257248 w 6105267"/>
              <a:gd name="connsiteY25-47556" fmla="*/ 2203922 h 6858000"/>
              <a:gd name="connsiteX26-47557" fmla="*/ 5262551 w 6105267"/>
              <a:gd name="connsiteY26-47558" fmla="*/ 2288050 h 6858000"/>
              <a:gd name="connsiteX27-47559" fmla="*/ 5293877 w 6105267"/>
              <a:gd name="connsiteY27-47560" fmla="*/ 2368649 h 6858000"/>
              <a:gd name="connsiteX28-47561" fmla="*/ 5311338 w 6105267"/>
              <a:gd name="connsiteY28-47562" fmla="*/ 2404034 h 6858000"/>
              <a:gd name="connsiteX29-47563" fmla="*/ 5338366 w 6105267"/>
              <a:gd name="connsiteY29-47564" fmla="*/ 2465052 h 6858000"/>
              <a:gd name="connsiteX30-47565" fmla="*/ 5371263 w 6105267"/>
              <a:gd name="connsiteY30-47566" fmla="*/ 2586413 h 6858000"/>
              <a:gd name="connsiteX31-47567" fmla="*/ 5407503 w 6105267"/>
              <a:gd name="connsiteY31-47568" fmla="*/ 2786290 h 6858000"/>
              <a:gd name="connsiteX32-47569" fmla="*/ 5407356 w 6105267"/>
              <a:gd name="connsiteY32-47570" fmla="*/ 2787545 h 6858000"/>
              <a:gd name="connsiteX33-47571" fmla="*/ 5457023 w 6105267"/>
              <a:gd name="connsiteY33-47572" fmla="*/ 2858292 h 6858000"/>
              <a:gd name="connsiteX34-47573" fmla="*/ 5491940 w 6105267"/>
              <a:gd name="connsiteY34-47574" fmla="*/ 3015985 h 6858000"/>
              <a:gd name="connsiteX35-47575" fmla="*/ 5503944 w 6105267"/>
              <a:gd name="connsiteY35-47576" fmla="*/ 3123335 h 6858000"/>
              <a:gd name="connsiteX36-47577" fmla="*/ 5525532 w 6105267"/>
              <a:gd name="connsiteY36-47578" fmla="*/ 3258473 h 6858000"/>
              <a:gd name="connsiteX37-47579" fmla="*/ 5589758 w 6105267"/>
              <a:gd name="connsiteY37-47580" fmla="*/ 3453699 h 6858000"/>
              <a:gd name="connsiteX38-47581" fmla="*/ 5596144 w 6105267"/>
              <a:gd name="connsiteY38-47582" fmla="*/ 3534624 h 6858000"/>
              <a:gd name="connsiteX39-47583" fmla="*/ 5597750 w 6105267"/>
              <a:gd name="connsiteY39-47584" fmla="*/ 3534129 h 6858000"/>
              <a:gd name="connsiteX40-47585" fmla="*/ 5618377 w 6105267"/>
              <a:gd name="connsiteY40-47586" fmla="*/ 3588431 h 6858000"/>
              <a:gd name="connsiteX41-47587" fmla="*/ 5655472 w 6105267"/>
              <a:gd name="connsiteY41-47588" fmla="*/ 3678877 h 6858000"/>
              <a:gd name="connsiteX42-47589" fmla="*/ 5683015 w 6105267"/>
              <a:gd name="connsiteY42-47590" fmla="*/ 3762025 h 6858000"/>
              <a:gd name="connsiteX43-47591" fmla="*/ 5696643 w 6105267"/>
              <a:gd name="connsiteY43-47592" fmla="*/ 3773888 h 6858000"/>
              <a:gd name="connsiteX44-47593" fmla="*/ 5768491 w 6105267"/>
              <a:gd name="connsiteY44-47594" fmla="*/ 3914399 h 6858000"/>
              <a:gd name="connsiteX45-47595" fmla="*/ 5793123 w 6105267"/>
              <a:gd name="connsiteY45-47596" fmla="*/ 3969952 h 6858000"/>
              <a:gd name="connsiteX46-47597" fmla="*/ 5808321 w 6105267"/>
              <a:gd name="connsiteY46-47598" fmla="*/ 3988153 h 6858000"/>
              <a:gd name="connsiteX47-47599" fmla="*/ 5825621 w 6105267"/>
              <a:gd name="connsiteY47-47600" fmla="*/ 4015525 h 6858000"/>
              <a:gd name="connsiteX48-47601" fmla="*/ 5860672 w 6105267"/>
              <a:gd name="connsiteY48-47602" fmla="*/ 4061579 h 6858000"/>
              <a:gd name="connsiteX49-47603" fmla="*/ 5894095 w 6105267"/>
              <a:gd name="connsiteY49-47604" fmla="*/ 4128857 h 6858000"/>
              <a:gd name="connsiteX50-47605" fmla="*/ 5903513 w 6105267"/>
              <a:gd name="connsiteY50-47606" fmla="*/ 4187661 h 6858000"/>
              <a:gd name="connsiteX51-47607" fmla="*/ 5949086 w 6105267"/>
              <a:gd name="connsiteY51-47608" fmla="*/ 4366139 h 6858000"/>
              <a:gd name="connsiteX52-47609" fmla="*/ 5949261 w 6105267"/>
              <a:gd name="connsiteY52-47610" fmla="*/ 4449185 h 6858000"/>
              <a:gd name="connsiteX53-47611" fmla="*/ 5961816 w 6105267"/>
              <a:gd name="connsiteY53-47612" fmla="*/ 4494562 h 6858000"/>
              <a:gd name="connsiteX54-47613" fmla="*/ 5998138 w 6105267"/>
              <a:gd name="connsiteY54-47614" fmla="*/ 4697518 h 6858000"/>
              <a:gd name="connsiteX55-47615" fmla="*/ 6007819 w 6105267"/>
              <a:gd name="connsiteY55-47616" fmla="*/ 4858148 h 6858000"/>
              <a:gd name="connsiteX56-47617" fmla="*/ 6007749 w 6105267"/>
              <a:gd name="connsiteY56-47618" fmla="*/ 4964715 h 6858000"/>
              <a:gd name="connsiteX57-47619" fmla="*/ 6005269 w 6105267"/>
              <a:gd name="connsiteY57-47620" fmla="*/ 5150567 h 6858000"/>
              <a:gd name="connsiteX58-47621" fmla="*/ 6001127 w 6105267"/>
              <a:gd name="connsiteY58-47622" fmla="*/ 5164609 h 6858000"/>
              <a:gd name="connsiteX59-47623" fmla="*/ 5998514 w 6105267"/>
              <a:gd name="connsiteY59-47624" fmla="*/ 5189673 h 6858000"/>
              <a:gd name="connsiteX60-47625" fmla="*/ 6018409 w 6105267"/>
              <a:gd name="connsiteY60-47626" fmla="*/ 5227157 h 6858000"/>
              <a:gd name="connsiteX61-47627" fmla="*/ 6036748 w 6105267"/>
              <a:gd name="connsiteY61-47628" fmla="*/ 5322752 h 6858000"/>
              <a:gd name="connsiteX62-47629" fmla="*/ 6037677 w 6105267"/>
              <a:gd name="connsiteY62-47630" fmla="*/ 5354807 h 6858000"/>
              <a:gd name="connsiteX63-47631" fmla="*/ 6053435 w 6105267"/>
              <a:gd name="connsiteY63-47632" fmla="*/ 5387547 h 6858000"/>
              <a:gd name="connsiteX64-47633" fmla="*/ 6068640 w 6105267"/>
              <a:gd name="connsiteY64-47634" fmla="*/ 5474503 h 6858000"/>
              <a:gd name="connsiteX65-47635" fmla="*/ 6080922 w 6105267"/>
              <a:gd name="connsiteY65-47636" fmla="*/ 5561070 h 6858000"/>
              <a:gd name="connsiteX66-47637" fmla="*/ 6096949 w 6105267"/>
              <a:gd name="connsiteY66-47638" fmla="*/ 5648179 h 6858000"/>
              <a:gd name="connsiteX67-47639" fmla="*/ 6096746 w 6105267"/>
              <a:gd name="connsiteY67-47640" fmla="*/ 5862844 h 6858000"/>
              <a:gd name="connsiteX68-47641" fmla="*/ 6045436 w 6105267"/>
              <a:gd name="connsiteY68-47642" fmla="*/ 6124480 h 6858000"/>
              <a:gd name="connsiteX69-47643" fmla="*/ 6030489 w 6105267"/>
              <a:gd name="connsiteY69-47644" fmla="*/ 6317666 h 6858000"/>
              <a:gd name="connsiteX70-47645" fmla="*/ 6007492 w 6105267"/>
              <a:gd name="connsiteY70-47646" fmla="*/ 6440818 h 6858000"/>
              <a:gd name="connsiteX71-47647" fmla="*/ 6009467 w 6105267"/>
              <a:gd name="connsiteY71-47648" fmla="*/ 6487076 h 6858000"/>
              <a:gd name="connsiteX72-47649" fmla="*/ 5995064 w 6105267"/>
              <a:gd name="connsiteY72-47650" fmla="*/ 6540791 h 6858000"/>
              <a:gd name="connsiteX73-47651" fmla="*/ 5986207 w 6105267"/>
              <a:gd name="connsiteY73-47652" fmla="*/ 6695855 h 6858000"/>
              <a:gd name="connsiteX74-47653" fmla="*/ 5979428 w 6105267"/>
              <a:gd name="connsiteY74-47654" fmla="*/ 6754678 h 6858000"/>
              <a:gd name="connsiteX75-47655" fmla="*/ 5984543 w 6105267"/>
              <a:gd name="connsiteY75-47656" fmla="*/ 6811016 h 6858000"/>
              <a:gd name="connsiteX76-47657" fmla="*/ 5979671 w 6105267"/>
              <a:gd name="connsiteY76-47658" fmla="*/ 6858000 h 6858000"/>
              <a:gd name="connsiteX77-47659" fmla="*/ 0 w 6105267"/>
              <a:gd name="connsiteY77-47660" fmla="*/ 6858000 h 6858000"/>
              <a:gd name="connsiteX78-47661" fmla="*/ 0 w 6105267"/>
              <a:gd name="connsiteY78-47662" fmla="*/ 0 h 6858000"/>
              <a:gd name="connsiteX0-47663" fmla="*/ 0 w 6105267"/>
              <a:gd name="connsiteY0-47664" fmla="*/ 0 h 6858000"/>
              <a:gd name="connsiteX1-47665" fmla="*/ 4965888 w 6105267"/>
              <a:gd name="connsiteY1-47666" fmla="*/ 0 h 6858000"/>
              <a:gd name="connsiteX2-47667" fmla="*/ 4967767 w 6105267"/>
              <a:gd name="connsiteY2-47668" fmla="*/ 7930 h 6858000"/>
              <a:gd name="connsiteX3-47669" fmla="*/ 4979444 w 6105267"/>
              <a:gd name="connsiteY3-47670" fmla="*/ 43921 h 6858000"/>
              <a:gd name="connsiteX4-47671" fmla="*/ 5075458 w 6105267"/>
              <a:gd name="connsiteY4-47672" fmla="*/ 264355 h 6858000"/>
              <a:gd name="connsiteX5-47673" fmla="*/ 5081175 w 6105267"/>
              <a:gd name="connsiteY5-47674" fmla="*/ 277448 h 6858000"/>
              <a:gd name="connsiteX6-47675" fmla="*/ 5097011 w 6105267"/>
              <a:gd name="connsiteY6-47676" fmla="*/ 355616 h 6858000"/>
              <a:gd name="connsiteX7-47677" fmla="*/ 5153000 w 6105267"/>
              <a:gd name="connsiteY7-47678" fmla="*/ 507134 h 6858000"/>
              <a:gd name="connsiteX8-47679" fmla="*/ 5171282 w 6105267"/>
              <a:gd name="connsiteY8-47680" fmla="*/ 602071 h 6858000"/>
              <a:gd name="connsiteX9-47681" fmla="*/ 5189051 w 6105267"/>
              <a:gd name="connsiteY9-47682" fmla="*/ 782518 h 6858000"/>
              <a:gd name="connsiteX10-47683" fmla="*/ 5218707 w 6105267"/>
              <a:gd name="connsiteY10-47684" fmla="*/ 886387 h 6858000"/>
              <a:gd name="connsiteX11-47685" fmla="*/ 5221281 w 6105267"/>
              <a:gd name="connsiteY11-47686" fmla="*/ 920873 h 6858000"/>
              <a:gd name="connsiteX12-47687" fmla="*/ 5201018 w 6105267"/>
              <a:gd name="connsiteY12-47688" fmla="*/ 1095027 h 6858000"/>
              <a:gd name="connsiteX13-47689" fmla="*/ 5189234 w 6105267"/>
              <a:gd name="connsiteY13-47690" fmla="*/ 1217308 h 6858000"/>
              <a:gd name="connsiteX14-47691" fmla="*/ 5202769 w 6105267"/>
              <a:gd name="connsiteY14-47692" fmla="*/ 1269450 h 6858000"/>
              <a:gd name="connsiteX15-47693" fmla="*/ 5225968 w 6105267"/>
              <a:gd name="connsiteY15-47694" fmla="*/ 1357994 h 6858000"/>
              <a:gd name="connsiteX16-47695" fmla="*/ 5226675 w 6105267"/>
              <a:gd name="connsiteY16-47696" fmla="*/ 1385685 h 6858000"/>
              <a:gd name="connsiteX17-47697" fmla="*/ 5237226 w 6105267"/>
              <a:gd name="connsiteY17-47698" fmla="*/ 1441327 h 6858000"/>
              <a:gd name="connsiteX18-47699" fmla="*/ 5255653 w 6105267"/>
              <a:gd name="connsiteY18-47700" fmla="*/ 1524712 h 6858000"/>
              <a:gd name="connsiteX19-47701" fmla="*/ 5263491 w 6105267"/>
              <a:gd name="connsiteY19-47702" fmla="*/ 1642938 h 6858000"/>
              <a:gd name="connsiteX20-47703" fmla="*/ 5256552 w 6105267"/>
              <a:gd name="connsiteY20-47704" fmla="*/ 1672509 h 6858000"/>
              <a:gd name="connsiteX21-47705" fmla="*/ 5264549 w 6105267"/>
              <a:gd name="connsiteY21-47706" fmla="*/ 1837572 h 6858000"/>
              <a:gd name="connsiteX22-47707" fmla="*/ 5255696 w 6105267"/>
              <a:gd name="connsiteY22-47708" fmla="*/ 1953770 h 6858000"/>
              <a:gd name="connsiteX23-47709" fmla="*/ 5252592 w 6105267"/>
              <a:gd name="connsiteY23-47710" fmla="*/ 2092210 h 6858000"/>
              <a:gd name="connsiteX24-47711" fmla="*/ 5257248 w 6105267"/>
              <a:gd name="connsiteY24-47712" fmla="*/ 2203922 h 6858000"/>
              <a:gd name="connsiteX25-47713" fmla="*/ 5262551 w 6105267"/>
              <a:gd name="connsiteY25-47714" fmla="*/ 2288050 h 6858000"/>
              <a:gd name="connsiteX26-47715" fmla="*/ 5293877 w 6105267"/>
              <a:gd name="connsiteY26-47716" fmla="*/ 2368649 h 6858000"/>
              <a:gd name="connsiteX27-47717" fmla="*/ 5311338 w 6105267"/>
              <a:gd name="connsiteY27-47718" fmla="*/ 2404034 h 6858000"/>
              <a:gd name="connsiteX28-47719" fmla="*/ 5338366 w 6105267"/>
              <a:gd name="connsiteY28-47720" fmla="*/ 2465052 h 6858000"/>
              <a:gd name="connsiteX29-47721" fmla="*/ 5371263 w 6105267"/>
              <a:gd name="connsiteY29-47722" fmla="*/ 2586413 h 6858000"/>
              <a:gd name="connsiteX30-47723" fmla="*/ 5407503 w 6105267"/>
              <a:gd name="connsiteY30-47724" fmla="*/ 2786290 h 6858000"/>
              <a:gd name="connsiteX31-47725" fmla="*/ 5407356 w 6105267"/>
              <a:gd name="connsiteY31-47726" fmla="*/ 2787545 h 6858000"/>
              <a:gd name="connsiteX32-47727" fmla="*/ 5457023 w 6105267"/>
              <a:gd name="connsiteY32-47728" fmla="*/ 2858292 h 6858000"/>
              <a:gd name="connsiteX33-47729" fmla="*/ 5491940 w 6105267"/>
              <a:gd name="connsiteY33-47730" fmla="*/ 3015985 h 6858000"/>
              <a:gd name="connsiteX34-47731" fmla="*/ 5503944 w 6105267"/>
              <a:gd name="connsiteY34-47732" fmla="*/ 3123335 h 6858000"/>
              <a:gd name="connsiteX35-47733" fmla="*/ 5525532 w 6105267"/>
              <a:gd name="connsiteY35-47734" fmla="*/ 3258473 h 6858000"/>
              <a:gd name="connsiteX36-47735" fmla="*/ 5589758 w 6105267"/>
              <a:gd name="connsiteY36-47736" fmla="*/ 3453699 h 6858000"/>
              <a:gd name="connsiteX37-47737" fmla="*/ 5596144 w 6105267"/>
              <a:gd name="connsiteY37-47738" fmla="*/ 3534624 h 6858000"/>
              <a:gd name="connsiteX38-47739" fmla="*/ 5597750 w 6105267"/>
              <a:gd name="connsiteY38-47740" fmla="*/ 3534129 h 6858000"/>
              <a:gd name="connsiteX39-47741" fmla="*/ 5618377 w 6105267"/>
              <a:gd name="connsiteY39-47742" fmla="*/ 3588431 h 6858000"/>
              <a:gd name="connsiteX40-47743" fmla="*/ 5655472 w 6105267"/>
              <a:gd name="connsiteY40-47744" fmla="*/ 3678877 h 6858000"/>
              <a:gd name="connsiteX41-47745" fmla="*/ 5683015 w 6105267"/>
              <a:gd name="connsiteY41-47746" fmla="*/ 3762025 h 6858000"/>
              <a:gd name="connsiteX42-47747" fmla="*/ 5696643 w 6105267"/>
              <a:gd name="connsiteY42-47748" fmla="*/ 3773888 h 6858000"/>
              <a:gd name="connsiteX43-47749" fmla="*/ 5768491 w 6105267"/>
              <a:gd name="connsiteY43-47750" fmla="*/ 3914399 h 6858000"/>
              <a:gd name="connsiteX44-47751" fmla="*/ 5793123 w 6105267"/>
              <a:gd name="connsiteY44-47752" fmla="*/ 3969952 h 6858000"/>
              <a:gd name="connsiteX45-47753" fmla="*/ 5808321 w 6105267"/>
              <a:gd name="connsiteY45-47754" fmla="*/ 3988153 h 6858000"/>
              <a:gd name="connsiteX46-47755" fmla="*/ 5825621 w 6105267"/>
              <a:gd name="connsiteY46-47756" fmla="*/ 4015525 h 6858000"/>
              <a:gd name="connsiteX47-47757" fmla="*/ 5860672 w 6105267"/>
              <a:gd name="connsiteY47-47758" fmla="*/ 4061579 h 6858000"/>
              <a:gd name="connsiteX48-47759" fmla="*/ 5894095 w 6105267"/>
              <a:gd name="connsiteY48-47760" fmla="*/ 4128857 h 6858000"/>
              <a:gd name="connsiteX49-47761" fmla="*/ 5903513 w 6105267"/>
              <a:gd name="connsiteY49-47762" fmla="*/ 4187661 h 6858000"/>
              <a:gd name="connsiteX50-47763" fmla="*/ 5949086 w 6105267"/>
              <a:gd name="connsiteY50-47764" fmla="*/ 4366139 h 6858000"/>
              <a:gd name="connsiteX51-47765" fmla="*/ 5949261 w 6105267"/>
              <a:gd name="connsiteY51-47766" fmla="*/ 4449185 h 6858000"/>
              <a:gd name="connsiteX52-47767" fmla="*/ 5961816 w 6105267"/>
              <a:gd name="connsiteY52-47768" fmla="*/ 4494562 h 6858000"/>
              <a:gd name="connsiteX53-47769" fmla="*/ 5998138 w 6105267"/>
              <a:gd name="connsiteY53-47770" fmla="*/ 4697518 h 6858000"/>
              <a:gd name="connsiteX54-47771" fmla="*/ 6007819 w 6105267"/>
              <a:gd name="connsiteY54-47772" fmla="*/ 4858148 h 6858000"/>
              <a:gd name="connsiteX55-47773" fmla="*/ 6007749 w 6105267"/>
              <a:gd name="connsiteY55-47774" fmla="*/ 4964715 h 6858000"/>
              <a:gd name="connsiteX56-47775" fmla="*/ 6005269 w 6105267"/>
              <a:gd name="connsiteY56-47776" fmla="*/ 5150567 h 6858000"/>
              <a:gd name="connsiteX57-47777" fmla="*/ 6001127 w 6105267"/>
              <a:gd name="connsiteY57-47778" fmla="*/ 5164609 h 6858000"/>
              <a:gd name="connsiteX58-47779" fmla="*/ 5998514 w 6105267"/>
              <a:gd name="connsiteY58-47780" fmla="*/ 5189673 h 6858000"/>
              <a:gd name="connsiteX59-47781" fmla="*/ 6018409 w 6105267"/>
              <a:gd name="connsiteY59-47782" fmla="*/ 5227157 h 6858000"/>
              <a:gd name="connsiteX60-47783" fmla="*/ 6036748 w 6105267"/>
              <a:gd name="connsiteY60-47784" fmla="*/ 5322752 h 6858000"/>
              <a:gd name="connsiteX61-47785" fmla="*/ 6037677 w 6105267"/>
              <a:gd name="connsiteY61-47786" fmla="*/ 5354807 h 6858000"/>
              <a:gd name="connsiteX62-47787" fmla="*/ 6053435 w 6105267"/>
              <a:gd name="connsiteY62-47788" fmla="*/ 5387547 h 6858000"/>
              <a:gd name="connsiteX63-47789" fmla="*/ 6068640 w 6105267"/>
              <a:gd name="connsiteY63-47790" fmla="*/ 5474503 h 6858000"/>
              <a:gd name="connsiteX64-47791" fmla="*/ 6080922 w 6105267"/>
              <a:gd name="connsiteY64-47792" fmla="*/ 5561070 h 6858000"/>
              <a:gd name="connsiteX65-47793" fmla="*/ 6096949 w 6105267"/>
              <a:gd name="connsiteY65-47794" fmla="*/ 5648179 h 6858000"/>
              <a:gd name="connsiteX66-47795" fmla="*/ 6096746 w 6105267"/>
              <a:gd name="connsiteY66-47796" fmla="*/ 5862844 h 6858000"/>
              <a:gd name="connsiteX67-47797" fmla="*/ 6045436 w 6105267"/>
              <a:gd name="connsiteY67-47798" fmla="*/ 6124480 h 6858000"/>
              <a:gd name="connsiteX68-47799" fmla="*/ 6030489 w 6105267"/>
              <a:gd name="connsiteY68-47800" fmla="*/ 6317666 h 6858000"/>
              <a:gd name="connsiteX69-47801" fmla="*/ 6007492 w 6105267"/>
              <a:gd name="connsiteY69-47802" fmla="*/ 6440818 h 6858000"/>
              <a:gd name="connsiteX70-47803" fmla="*/ 6009467 w 6105267"/>
              <a:gd name="connsiteY70-47804" fmla="*/ 6487076 h 6858000"/>
              <a:gd name="connsiteX71-47805" fmla="*/ 5995064 w 6105267"/>
              <a:gd name="connsiteY71-47806" fmla="*/ 6540791 h 6858000"/>
              <a:gd name="connsiteX72-47807" fmla="*/ 5986207 w 6105267"/>
              <a:gd name="connsiteY72-47808" fmla="*/ 6695855 h 6858000"/>
              <a:gd name="connsiteX73-47809" fmla="*/ 5979428 w 6105267"/>
              <a:gd name="connsiteY73-47810" fmla="*/ 6754678 h 6858000"/>
              <a:gd name="connsiteX74-47811" fmla="*/ 5984543 w 6105267"/>
              <a:gd name="connsiteY74-47812" fmla="*/ 6811016 h 6858000"/>
              <a:gd name="connsiteX75-47813" fmla="*/ 5979671 w 6105267"/>
              <a:gd name="connsiteY75-47814" fmla="*/ 6858000 h 6858000"/>
              <a:gd name="connsiteX76-47815" fmla="*/ 0 w 6105267"/>
              <a:gd name="connsiteY76-47816" fmla="*/ 6858000 h 6858000"/>
              <a:gd name="connsiteX77-47817" fmla="*/ 0 w 6105267"/>
              <a:gd name="connsiteY77-47818" fmla="*/ 0 h 6858000"/>
              <a:gd name="connsiteX0-47819" fmla="*/ 0 w 6105267"/>
              <a:gd name="connsiteY0-47820" fmla="*/ 0 h 6858000"/>
              <a:gd name="connsiteX1-47821" fmla="*/ 4965888 w 6105267"/>
              <a:gd name="connsiteY1-47822" fmla="*/ 0 h 6858000"/>
              <a:gd name="connsiteX2-47823" fmla="*/ 4967767 w 6105267"/>
              <a:gd name="connsiteY2-47824" fmla="*/ 7930 h 6858000"/>
              <a:gd name="connsiteX3-47825" fmla="*/ 4979444 w 6105267"/>
              <a:gd name="connsiteY3-47826" fmla="*/ 43921 h 6858000"/>
              <a:gd name="connsiteX4-47827" fmla="*/ 5075458 w 6105267"/>
              <a:gd name="connsiteY4-47828" fmla="*/ 264355 h 6858000"/>
              <a:gd name="connsiteX5-47829" fmla="*/ 5081175 w 6105267"/>
              <a:gd name="connsiteY5-47830" fmla="*/ 277448 h 6858000"/>
              <a:gd name="connsiteX6-47831" fmla="*/ 5097011 w 6105267"/>
              <a:gd name="connsiteY6-47832" fmla="*/ 355616 h 6858000"/>
              <a:gd name="connsiteX7-47833" fmla="*/ 5153000 w 6105267"/>
              <a:gd name="connsiteY7-47834" fmla="*/ 507134 h 6858000"/>
              <a:gd name="connsiteX8-47835" fmla="*/ 5171282 w 6105267"/>
              <a:gd name="connsiteY8-47836" fmla="*/ 602071 h 6858000"/>
              <a:gd name="connsiteX9-47837" fmla="*/ 5189051 w 6105267"/>
              <a:gd name="connsiteY9-47838" fmla="*/ 782518 h 6858000"/>
              <a:gd name="connsiteX10-47839" fmla="*/ 5218707 w 6105267"/>
              <a:gd name="connsiteY10-47840" fmla="*/ 886387 h 6858000"/>
              <a:gd name="connsiteX11-47841" fmla="*/ 5221281 w 6105267"/>
              <a:gd name="connsiteY11-47842" fmla="*/ 920873 h 6858000"/>
              <a:gd name="connsiteX12-47843" fmla="*/ 5201018 w 6105267"/>
              <a:gd name="connsiteY12-47844" fmla="*/ 1095027 h 6858000"/>
              <a:gd name="connsiteX13-47845" fmla="*/ 5189234 w 6105267"/>
              <a:gd name="connsiteY13-47846" fmla="*/ 1217308 h 6858000"/>
              <a:gd name="connsiteX14-47847" fmla="*/ 5202769 w 6105267"/>
              <a:gd name="connsiteY14-47848" fmla="*/ 1269450 h 6858000"/>
              <a:gd name="connsiteX15-47849" fmla="*/ 5225968 w 6105267"/>
              <a:gd name="connsiteY15-47850" fmla="*/ 1357994 h 6858000"/>
              <a:gd name="connsiteX16-47851" fmla="*/ 5226675 w 6105267"/>
              <a:gd name="connsiteY16-47852" fmla="*/ 1385685 h 6858000"/>
              <a:gd name="connsiteX17-47853" fmla="*/ 5237226 w 6105267"/>
              <a:gd name="connsiteY17-47854" fmla="*/ 1441327 h 6858000"/>
              <a:gd name="connsiteX18-47855" fmla="*/ 5255653 w 6105267"/>
              <a:gd name="connsiteY18-47856" fmla="*/ 1524712 h 6858000"/>
              <a:gd name="connsiteX19-47857" fmla="*/ 5263491 w 6105267"/>
              <a:gd name="connsiteY19-47858" fmla="*/ 1642938 h 6858000"/>
              <a:gd name="connsiteX20-47859" fmla="*/ 5256552 w 6105267"/>
              <a:gd name="connsiteY20-47860" fmla="*/ 1672509 h 6858000"/>
              <a:gd name="connsiteX21-47861" fmla="*/ 5264549 w 6105267"/>
              <a:gd name="connsiteY21-47862" fmla="*/ 1837572 h 6858000"/>
              <a:gd name="connsiteX22-47863" fmla="*/ 5255696 w 6105267"/>
              <a:gd name="connsiteY22-47864" fmla="*/ 1953770 h 6858000"/>
              <a:gd name="connsiteX23-47865" fmla="*/ 5252592 w 6105267"/>
              <a:gd name="connsiteY23-47866" fmla="*/ 2092210 h 6858000"/>
              <a:gd name="connsiteX24-47867" fmla="*/ 5257248 w 6105267"/>
              <a:gd name="connsiteY24-47868" fmla="*/ 2203922 h 6858000"/>
              <a:gd name="connsiteX25-47869" fmla="*/ 5262551 w 6105267"/>
              <a:gd name="connsiteY25-47870" fmla="*/ 2288050 h 6858000"/>
              <a:gd name="connsiteX26-47871" fmla="*/ 5293877 w 6105267"/>
              <a:gd name="connsiteY26-47872" fmla="*/ 2368649 h 6858000"/>
              <a:gd name="connsiteX27-47873" fmla="*/ 5311338 w 6105267"/>
              <a:gd name="connsiteY27-47874" fmla="*/ 2404034 h 6858000"/>
              <a:gd name="connsiteX28-47875" fmla="*/ 5338366 w 6105267"/>
              <a:gd name="connsiteY28-47876" fmla="*/ 2465052 h 6858000"/>
              <a:gd name="connsiteX29-47877" fmla="*/ 5371263 w 6105267"/>
              <a:gd name="connsiteY29-47878" fmla="*/ 2586413 h 6858000"/>
              <a:gd name="connsiteX30-47879" fmla="*/ 5407503 w 6105267"/>
              <a:gd name="connsiteY30-47880" fmla="*/ 2786290 h 6858000"/>
              <a:gd name="connsiteX31-47881" fmla="*/ 5407356 w 6105267"/>
              <a:gd name="connsiteY31-47882" fmla="*/ 2787545 h 6858000"/>
              <a:gd name="connsiteX32-47883" fmla="*/ 5457023 w 6105267"/>
              <a:gd name="connsiteY32-47884" fmla="*/ 2858292 h 6858000"/>
              <a:gd name="connsiteX33-47885" fmla="*/ 5491940 w 6105267"/>
              <a:gd name="connsiteY33-47886" fmla="*/ 3015985 h 6858000"/>
              <a:gd name="connsiteX34-47887" fmla="*/ 5503944 w 6105267"/>
              <a:gd name="connsiteY34-47888" fmla="*/ 3123335 h 6858000"/>
              <a:gd name="connsiteX35-47889" fmla="*/ 5525532 w 6105267"/>
              <a:gd name="connsiteY35-47890" fmla="*/ 3258473 h 6858000"/>
              <a:gd name="connsiteX36-47891" fmla="*/ 5589758 w 6105267"/>
              <a:gd name="connsiteY36-47892" fmla="*/ 3453699 h 6858000"/>
              <a:gd name="connsiteX37-47893" fmla="*/ 5596144 w 6105267"/>
              <a:gd name="connsiteY37-47894" fmla="*/ 3534624 h 6858000"/>
              <a:gd name="connsiteX38-47895" fmla="*/ 5597750 w 6105267"/>
              <a:gd name="connsiteY38-47896" fmla="*/ 3534129 h 6858000"/>
              <a:gd name="connsiteX39-47897" fmla="*/ 5618377 w 6105267"/>
              <a:gd name="connsiteY39-47898" fmla="*/ 3588431 h 6858000"/>
              <a:gd name="connsiteX40-47899" fmla="*/ 5655472 w 6105267"/>
              <a:gd name="connsiteY40-47900" fmla="*/ 3678877 h 6858000"/>
              <a:gd name="connsiteX41-47901" fmla="*/ 5683015 w 6105267"/>
              <a:gd name="connsiteY41-47902" fmla="*/ 3762025 h 6858000"/>
              <a:gd name="connsiteX42-47903" fmla="*/ 5696643 w 6105267"/>
              <a:gd name="connsiteY42-47904" fmla="*/ 3773888 h 6858000"/>
              <a:gd name="connsiteX43-47905" fmla="*/ 5768491 w 6105267"/>
              <a:gd name="connsiteY43-47906" fmla="*/ 3914399 h 6858000"/>
              <a:gd name="connsiteX44-47907" fmla="*/ 5793123 w 6105267"/>
              <a:gd name="connsiteY44-47908" fmla="*/ 3969952 h 6858000"/>
              <a:gd name="connsiteX45-47909" fmla="*/ 5808321 w 6105267"/>
              <a:gd name="connsiteY45-47910" fmla="*/ 3988153 h 6858000"/>
              <a:gd name="connsiteX46-47911" fmla="*/ 5825621 w 6105267"/>
              <a:gd name="connsiteY46-47912" fmla="*/ 4015525 h 6858000"/>
              <a:gd name="connsiteX47-47913" fmla="*/ 5860672 w 6105267"/>
              <a:gd name="connsiteY47-47914" fmla="*/ 4061579 h 6858000"/>
              <a:gd name="connsiteX48-47915" fmla="*/ 5894095 w 6105267"/>
              <a:gd name="connsiteY48-47916" fmla="*/ 4128857 h 6858000"/>
              <a:gd name="connsiteX49-47917" fmla="*/ 5903513 w 6105267"/>
              <a:gd name="connsiteY49-47918" fmla="*/ 4187661 h 6858000"/>
              <a:gd name="connsiteX50-47919" fmla="*/ 5949086 w 6105267"/>
              <a:gd name="connsiteY50-47920" fmla="*/ 4366139 h 6858000"/>
              <a:gd name="connsiteX51-47921" fmla="*/ 5949261 w 6105267"/>
              <a:gd name="connsiteY51-47922" fmla="*/ 4449185 h 6858000"/>
              <a:gd name="connsiteX52-47923" fmla="*/ 5961816 w 6105267"/>
              <a:gd name="connsiteY52-47924" fmla="*/ 4494562 h 6858000"/>
              <a:gd name="connsiteX53-47925" fmla="*/ 5998138 w 6105267"/>
              <a:gd name="connsiteY53-47926" fmla="*/ 4697518 h 6858000"/>
              <a:gd name="connsiteX54-47927" fmla="*/ 6007819 w 6105267"/>
              <a:gd name="connsiteY54-47928" fmla="*/ 4858148 h 6858000"/>
              <a:gd name="connsiteX55-47929" fmla="*/ 6007749 w 6105267"/>
              <a:gd name="connsiteY55-47930" fmla="*/ 4964715 h 6858000"/>
              <a:gd name="connsiteX56-47931" fmla="*/ 6005269 w 6105267"/>
              <a:gd name="connsiteY56-47932" fmla="*/ 5150567 h 6858000"/>
              <a:gd name="connsiteX57-47933" fmla="*/ 6001127 w 6105267"/>
              <a:gd name="connsiteY57-47934" fmla="*/ 5164609 h 6858000"/>
              <a:gd name="connsiteX58-47935" fmla="*/ 5998514 w 6105267"/>
              <a:gd name="connsiteY58-47936" fmla="*/ 5189673 h 6858000"/>
              <a:gd name="connsiteX59-47937" fmla="*/ 6018409 w 6105267"/>
              <a:gd name="connsiteY59-47938" fmla="*/ 5227157 h 6858000"/>
              <a:gd name="connsiteX60-47939" fmla="*/ 6036748 w 6105267"/>
              <a:gd name="connsiteY60-47940" fmla="*/ 5322752 h 6858000"/>
              <a:gd name="connsiteX61-47941" fmla="*/ 6037677 w 6105267"/>
              <a:gd name="connsiteY61-47942" fmla="*/ 5354807 h 6858000"/>
              <a:gd name="connsiteX62-47943" fmla="*/ 6053435 w 6105267"/>
              <a:gd name="connsiteY62-47944" fmla="*/ 5387547 h 6858000"/>
              <a:gd name="connsiteX63-47945" fmla="*/ 6068640 w 6105267"/>
              <a:gd name="connsiteY63-47946" fmla="*/ 5474503 h 6858000"/>
              <a:gd name="connsiteX64-47947" fmla="*/ 6080922 w 6105267"/>
              <a:gd name="connsiteY64-47948" fmla="*/ 5561070 h 6858000"/>
              <a:gd name="connsiteX65-47949" fmla="*/ 6096949 w 6105267"/>
              <a:gd name="connsiteY65-47950" fmla="*/ 5648179 h 6858000"/>
              <a:gd name="connsiteX66-47951" fmla="*/ 6096746 w 6105267"/>
              <a:gd name="connsiteY66-47952" fmla="*/ 5862844 h 6858000"/>
              <a:gd name="connsiteX67-47953" fmla="*/ 6045436 w 6105267"/>
              <a:gd name="connsiteY67-47954" fmla="*/ 6124480 h 6858000"/>
              <a:gd name="connsiteX68-47955" fmla="*/ 6030489 w 6105267"/>
              <a:gd name="connsiteY68-47956" fmla="*/ 6317666 h 6858000"/>
              <a:gd name="connsiteX69-47957" fmla="*/ 6007492 w 6105267"/>
              <a:gd name="connsiteY69-47958" fmla="*/ 6440818 h 6858000"/>
              <a:gd name="connsiteX70-47959" fmla="*/ 6009467 w 6105267"/>
              <a:gd name="connsiteY70-47960" fmla="*/ 6487076 h 6858000"/>
              <a:gd name="connsiteX71-47961" fmla="*/ 5995064 w 6105267"/>
              <a:gd name="connsiteY71-47962" fmla="*/ 6540791 h 6858000"/>
              <a:gd name="connsiteX72-47963" fmla="*/ 5986207 w 6105267"/>
              <a:gd name="connsiteY72-47964" fmla="*/ 6695855 h 6858000"/>
              <a:gd name="connsiteX73-47965" fmla="*/ 5979428 w 6105267"/>
              <a:gd name="connsiteY73-47966" fmla="*/ 6754678 h 6858000"/>
              <a:gd name="connsiteX74-47967" fmla="*/ 5984543 w 6105267"/>
              <a:gd name="connsiteY74-47968" fmla="*/ 6811016 h 6858000"/>
              <a:gd name="connsiteX75-47969" fmla="*/ 5979671 w 6105267"/>
              <a:gd name="connsiteY75-47970" fmla="*/ 6858000 h 6858000"/>
              <a:gd name="connsiteX76-47971" fmla="*/ 0 w 6105267"/>
              <a:gd name="connsiteY76-47972" fmla="*/ 6858000 h 6858000"/>
              <a:gd name="connsiteX77-47973" fmla="*/ 0 w 6105267"/>
              <a:gd name="connsiteY77-47974" fmla="*/ 0 h 6858000"/>
              <a:gd name="connsiteX0-47975" fmla="*/ 0 w 6105267"/>
              <a:gd name="connsiteY0-47976" fmla="*/ 0 h 6858000"/>
              <a:gd name="connsiteX1-47977" fmla="*/ 4965888 w 6105267"/>
              <a:gd name="connsiteY1-47978" fmla="*/ 0 h 6858000"/>
              <a:gd name="connsiteX2-47979" fmla="*/ 4967767 w 6105267"/>
              <a:gd name="connsiteY2-47980" fmla="*/ 7930 h 6858000"/>
              <a:gd name="connsiteX3-47981" fmla="*/ 4979444 w 6105267"/>
              <a:gd name="connsiteY3-47982" fmla="*/ 43921 h 6858000"/>
              <a:gd name="connsiteX4-47983" fmla="*/ 5075458 w 6105267"/>
              <a:gd name="connsiteY4-47984" fmla="*/ 264355 h 6858000"/>
              <a:gd name="connsiteX5-47985" fmla="*/ 5081175 w 6105267"/>
              <a:gd name="connsiteY5-47986" fmla="*/ 277448 h 6858000"/>
              <a:gd name="connsiteX6-47987" fmla="*/ 5097011 w 6105267"/>
              <a:gd name="connsiteY6-47988" fmla="*/ 355616 h 6858000"/>
              <a:gd name="connsiteX7-47989" fmla="*/ 5153000 w 6105267"/>
              <a:gd name="connsiteY7-47990" fmla="*/ 507134 h 6858000"/>
              <a:gd name="connsiteX8-47991" fmla="*/ 5171282 w 6105267"/>
              <a:gd name="connsiteY8-47992" fmla="*/ 602071 h 6858000"/>
              <a:gd name="connsiteX9-47993" fmla="*/ 5189051 w 6105267"/>
              <a:gd name="connsiteY9-47994" fmla="*/ 782518 h 6858000"/>
              <a:gd name="connsiteX10-47995" fmla="*/ 5218707 w 6105267"/>
              <a:gd name="connsiteY10-47996" fmla="*/ 886387 h 6858000"/>
              <a:gd name="connsiteX11-47997" fmla="*/ 5221281 w 6105267"/>
              <a:gd name="connsiteY11-47998" fmla="*/ 920873 h 6858000"/>
              <a:gd name="connsiteX12-47999" fmla="*/ 5201018 w 6105267"/>
              <a:gd name="connsiteY12-48000" fmla="*/ 1095027 h 6858000"/>
              <a:gd name="connsiteX13-48001" fmla="*/ 5189234 w 6105267"/>
              <a:gd name="connsiteY13-48002" fmla="*/ 1217308 h 6858000"/>
              <a:gd name="connsiteX14-48003" fmla="*/ 5202769 w 6105267"/>
              <a:gd name="connsiteY14-48004" fmla="*/ 1269450 h 6858000"/>
              <a:gd name="connsiteX15-48005" fmla="*/ 5225968 w 6105267"/>
              <a:gd name="connsiteY15-48006" fmla="*/ 1357994 h 6858000"/>
              <a:gd name="connsiteX16-48007" fmla="*/ 5226675 w 6105267"/>
              <a:gd name="connsiteY16-48008" fmla="*/ 1385685 h 6858000"/>
              <a:gd name="connsiteX17-48009" fmla="*/ 5237226 w 6105267"/>
              <a:gd name="connsiteY17-48010" fmla="*/ 1441327 h 6858000"/>
              <a:gd name="connsiteX18-48011" fmla="*/ 5255653 w 6105267"/>
              <a:gd name="connsiteY18-48012" fmla="*/ 1524712 h 6858000"/>
              <a:gd name="connsiteX19-48013" fmla="*/ 5263491 w 6105267"/>
              <a:gd name="connsiteY19-48014" fmla="*/ 1642938 h 6858000"/>
              <a:gd name="connsiteX20-48015" fmla="*/ 5256552 w 6105267"/>
              <a:gd name="connsiteY20-48016" fmla="*/ 1672509 h 6858000"/>
              <a:gd name="connsiteX21-48017" fmla="*/ 5264549 w 6105267"/>
              <a:gd name="connsiteY21-48018" fmla="*/ 1837572 h 6858000"/>
              <a:gd name="connsiteX22-48019" fmla="*/ 5255696 w 6105267"/>
              <a:gd name="connsiteY22-48020" fmla="*/ 1953770 h 6858000"/>
              <a:gd name="connsiteX23-48021" fmla="*/ 5252592 w 6105267"/>
              <a:gd name="connsiteY23-48022" fmla="*/ 2092210 h 6858000"/>
              <a:gd name="connsiteX24-48023" fmla="*/ 5257248 w 6105267"/>
              <a:gd name="connsiteY24-48024" fmla="*/ 2203922 h 6858000"/>
              <a:gd name="connsiteX25-48025" fmla="*/ 5262551 w 6105267"/>
              <a:gd name="connsiteY25-48026" fmla="*/ 2288050 h 6858000"/>
              <a:gd name="connsiteX26-48027" fmla="*/ 5293877 w 6105267"/>
              <a:gd name="connsiteY26-48028" fmla="*/ 2368649 h 6858000"/>
              <a:gd name="connsiteX27-48029" fmla="*/ 5311338 w 6105267"/>
              <a:gd name="connsiteY27-48030" fmla="*/ 2404034 h 6858000"/>
              <a:gd name="connsiteX28-48031" fmla="*/ 5338366 w 6105267"/>
              <a:gd name="connsiteY28-48032" fmla="*/ 2465052 h 6858000"/>
              <a:gd name="connsiteX29-48033" fmla="*/ 5371263 w 6105267"/>
              <a:gd name="connsiteY29-48034" fmla="*/ 2586413 h 6858000"/>
              <a:gd name="connsiteX30-48035" fmla="*/ 5407503 w 6105267"/>
              <a:gd name="connsiteY30-48036" fmla="*/ 2786290 h 6858000"/>
              <a:gd name="connsiteX31-48037" fmla="*/ 5407356 w 6105267"/>
              <a:gd name="connsiteY31-48038" fmla="*/ 2787545 h 6858000"/>
              <a:gd name="connsiteX32-48039" fmla="*/ 5457023 w 6105267"/>
              <a:gd name="connsiteY32-48040" fmla="*/ 2858292 h 6858000"/>
              <a:gd name="connsiteX33-48041" fmla="*/ 5503944 w 6105267"/>
              <a:gd name="connsiteY33-48042" fmla="*/ 3123335 h 6858000"/>
              <a:gd name="connsiteX34-48043" fmla="*/ 5525532 w 6105267"/>
              <a:gd name="connsiteY34-48044" fmla="*/ 3258473 h 6858000"/>
              <a:gd name="connsiteX35-48045" fmla="*/ 5589758 w 6105267"/>
              <a:gd name="connsiteY35-48046" fmla="*/ 3453699 h 6858000"/>
              <a:gd name="connsiteX36-48047" fmla="*/ 5596144 w 6105267"/>
              <a:gd name="connsiteY36-48048" fmla="*/ 3534624 h 6858000"/>
              <a:gd name="connsiteX37-48049" fmla="*/ 5597750 w 6105267"/>
              <a:gd name="connsiteY37-48050" fmla="*/ 3534129 h 6858000"/>
              <a:gd name="connsiteX38-48051" fmla="*/ 5618377 w 6105267"/>
              <a:gd name="connsiteY38-48052" fmla="*/ 3588431 h 6858000"/>
              <a:gd name="connsiteX39-48053" fmla="*/ 5655472 w 6105267"/>
              <a:gd name="connsiteY39-48054" fmla="*/ 3678877 h 6858000"/>
              <a:gd name="connsiteX40-48055" fmla="*/ 5683015 w 6105267"/>
              <a:gd name="connsiteY40-48056" fmla="*/ 3762025 h 6858000"/>
              <a:gd name="connsiteX41-48057" fmla="*/ 5696643 w 6105267"/>
              <a:gd name="connsiteY41-48058" fmla="*/ 3773888 h 6858000"/>
              <a:gd name="connsiteX42-48059" fmla="*/ 5768491 w 6105267"/>
              <a:gd name="connsiteY42-48060" fmla="*/ 3914399 h 6858000"/>
              <a:gd name="connsiteX43-48061" fmla="*/ 5793123 w 6105267"/>
              <a:gd name="connsiteY43-48062" fmla="*/ 3969952 h 6858000"/>
              <a:gd name="connsiteX44-48063" fmla="*/ 5808321 w 6105267"/>
              <a:gd name="connsiteY44-48064" fmla="*/ 3988153 h 6858000"/>
              <a:gd name="connsiteX45-48065" fmla="*/ 5825621 w 6105267"/>
              <a:gd name="connsiteY45-48066" fmla="*/ 4015525 h 6858000"/>
              <a:gd name="connsiteX46-48067" fmla="*/ 5860672 w 6105267"/>
              <a:gd name="connsiteY46-48068" fmla="*/ 4061579 h 6858000"/>
              <a:gd name="connsiteX47-48069" fmla="*/ 5894095 w 6105267"/>
              <a:gd name="connsiteY47-48070" fmla="*/ 4128857 h 6858000"/>
              <a:gd name="connsiteX48-48071" fmla="*/ 5903513 w 6105267"/>
              <a:gd name="connsiteY48-48072" fmla="*/ 4187661 h 6858000"/>
              <a:gd name="connsiteX49-48073" fmla="*/ 5949086 w 6105267"/>
              <a:gd name="connsiteY49-48074" fmla="*/ 4366139 h 6858000"/>
              <a:gd name="connsiteX50-48075" fmla="*/ 5949261 w 6105267"/>
              <a:gd name="connsiteY50-48076" fmla="*/ 4449185 h 6858000"/>
              <a:gd name="connsiteX51-48077" fmla="*/ 5961816 w 6105267"/>
              <a:gd name="connsiteY51-48078" fmla="*/ 4494562 h 6858000"/>
              <a:gd name="connsiteX52-48079" fmla="*/ 5998138 w 6105267"/>
              <a:gd name="connsiteY52-48080" fmla="*/ 4697518 h 6858000"/>
              <a:gd name="connsiteX53-48081" fmla="*/ 6007819 w 6105267"/>
              <a:gd name="connsiteY53-48082" fmla="*/ 4858148 h 6858000"/>
              <a:gd name="connsiteX54-48083" fmla="*/ 6007749 w 6105267"/>
              <a:gd name="connsiteY54-48084" fmla="*/ 4964715 h 6858000"/>
              <a:gd name="connsiteX55-48085" fmla="*/ 6005269 w 6105267"/>
              <a:gd name="connsiteY55-48086" fmla="*/ 5150567 h 6858000"/>
              <a:gd name="connsiteX56-48087" fmla="*/ 6001127 w 6105267"/>
              <a:gd name="connsiteY56-48088" fmla="*/ 5164609 h 6858000"/>
              <a:gd name="connsiteX57-48089" fmla="*/ 5998514 w 6105267"/>
              <a:gd name="connsiteY57-48090" fmla="*/ 5189673 h 6858000"/>
              <a:gd name="connsiteX58-48091" fmla="*/ 6018409 w 6105267"/>
              <a:gd name="connsiteY58-48092" fmla="*/ 5227157 h 6858000"/>
              <a:gd name="connsiteX59-48093" fmla="*/ 6036748 w 6105267"/>
              <a:gd name="connsiteY59-48094" fmla="*/ 5322752 h 6858000"/>
              <a:gd name="connsiteX60-48095" fmla="*/ 6037677 w 6105267"/>
              <a:gd name="connsiteY60-48096" fmla="*/ 5354807 h 6858000"/>
              <a:gd name="connsiteX61-48097" fmla="*/ 6053435 w 6105267"/>
              <a:gd name="connsiteY61-48098" fmla="*/ 5387547 h 6858000"/>
              <a:gd name="connsiteX62-48099" fmla="*/ 6068640 w 6105267"/>
              <a:gd name="connsiteY62-48100" fmla="*/ 5474503 h 6858000"/>
              <a:gd name="connsiteX63-48101" fmla="*/ 6080922 w 6105267"/>
              <a:gd name="connsiteY63-48102" fmla="*/ 5561070 h 6858000"/>
              <a:gd name="connsiteX64-48103" fmla="*/ 6096949 w 6105267"/>
              <a:gd name="connsiteY64-48104" fmla="*/ 5648179 h 6858000"/>
              <a:gd name="connsiteX65-48105" fmla="*/ 6096746 w 6105267"/>
              <a:gd name="connsiteY65-48106" fmla="*/ 5862844 h 6858000"/>
              <a:gd name="connsiteX66-48107" fmla="*/ 6045436 w 6105267"/>
              <a:gd name="connsiteY66-48108" fmla="*/ 6124480 h 6858000"/>
              <a:gd name="connsiteX67-48109" fmla="*/ 6030489 w 6105267"/>
              <a:gd name="connsiteY67-48110" fmla="*/ 6317666 h 6858000"/>
              <a:gd name="connsiteX68-48111" fmla="*/ 6007492 w 6105267"/>
              <a:gd name="connsiteY68-48112" fmla="*/ 6440818 h 6858000"/>
              <a:gd name="connsiteX69-48113" fmla="*/ 6009467 w 6105267"/>
              <a:gd name="connsiteY69-48114" fmla="*/ 6487076 h 6858000"/>
              <a:gd name="connsiteX70-48115" fmla="*/ 5995064 w 6105267"/>
              <a:gd name="connsiteY70-48116" fmla="*/ 6540791 h 6858000"/>
              <a:gd name="connsiteX71-48117" fmla="*/ 5986207 w 6105267"/>
              <a:gd name="connsiteY71-48118" fmla="*/ 6695855 h 6858000"/>
              <a:gd name="connsiteX72-48119" fmla="*/ 5979428 w 6105267"/>
              <a:gd name="connsiteY72-48120" fmla="*/ 6754678 h 6858000"/>
              <a:gd name="connsiteX73-48121" fmla="*/ 5984543 w 6105267"/>
              <a:gd name="connsiteY73-48122" fmla="*/ 6811016 h 6858000"/>
              <a:gd name="connsiteX74-48123" fmla="*/ 5979671 w 6105267"/>
              <a:gd name="connsiteY74-48124" fmla="*/ 6858000 h 6858000"/>
              <a:gd name="connsiteX75-48125" fmla="*/ 0 w 6105267"/>
              <a:gd name="connsiteY75-48126" fmla="*/ 6858000 h 6858000"/>
              <a:gd name="connsiteX76-48127" fmla="*/ 0 w 6105267"/>
              <a:gd name="connsiteY76-48128" fmla="*/ 0 h 6858000"/>
              <a:gd name="connsiteX0-48129" fmla="*/ 0 w 6105267"/>
              <a:gd name="connsiteY0-48130" fmla="*/ 0 h 6858000"/>
              <a:gd name="connsiteX1-48131" fmla="*/ 4965888 w 6105267"/>
              <a:gd name="connsiteY1-48132" fmla="*/ 0 h 6858000"/>
              <a:gd name="connsiteX2-48133" fmla="*/ 4967767 w 6105267"/>
              <a:gd name="connsiteY2-48134" fmla="*/ 7930 h 6858000"/>
              <a:gd name="connsiteX3-48135" fmla="*/ 4979444 w 6105267"/>
              <a:gd name="connsiteY3-48136" fmla="*/ 43921 h 6858000"/>
              <a:gd name="connsiteX4-48137" fmla="*/ 5075458 w 6105267"/>
              <a:gd name="connsiteY4-48138" fmla="*/ 264355 h 6858000"/>
              <a:gd name="connsiteX5-48139" fmla="*/ 5081175 w 6105267"/>
              <a:gd name="connsiteY5-48140" fmla="*/ 277448 h 6858000"/>
              <a:gd name="connsiteX6-48141" fmla="*/ 5097011 w 6105267"/>
              <a:gd name="connsiteY6-48142" fmla="*/ 355616 h 6858000"/>
              <a:gd name="connsiteX7-48143" fmla="*/ 5153000 w 6105267"/>
              <a:gd name="connsiteY7-48144" fmla="*/ 507134 h 6858000"/>
              <a:gd name="connsiteX8-48145" fmla="*/ 5171282 w 6105267"/>
              <a:gd name="connsiteY8-48146" fmla="*/ 602071 h 6858000"/>
              <a:gd name="connsiteX9-48147" fmla="*/ 5189051 w 6105267"/>
              <a:gd name="connsiteY9-48148" fmla="*/ 782518 h 6858000"/>
              <a:gd name="connsiteX10-48149" fmla="*/ 5218707 w 6105267"/>
              <a:gd name="connsiteY10-48150" fmla="*/ 886387 h 6858000"/>
              <a:gd name="connsiteX11-48151" fmla="*/ 5221281 w 6105267"/>
              <a:gd name="connsiteY11-48152" fmla="*/ 920873 h 6858000"/>
              <a:gd name="connsiteX12-48153" fmla="*/ 5201018 w 6105267"/>
              <a:gd name="connsiteY12-48154" fmla="*/ 1095027 h 6858000"/>
              <a:gd name="connsiteX13-48155" fmla="*/ 5189234 w 6105267"/>
              <a:gd name="connsiteY13-48156" fmla="*/ 1217308 h 6858000"/>
              <a:gd name="connsiteX14-48157" fmla="*/ 5202769 w 6105267"/>
              <a:gd name="connsiteY14-48158" fmla="*/ 1269450 h 6858000"/>
              <a:gd name="connsiteX15-48159" fmla="*/ 5225968 w 6105267"/>
              <a:gd name="connsiteY15-48160" fmla="*/ 1357994 h 6858000"/>
              <a:gd name="connsiteX16-48161" fmla="*/ 5226675 w 6105267"/>
              <a:gd name="connsiteY16-48162" fmla="*/ 1385685 h 6858000"/>
              <a:gd name="connsiteX17-48163" fmla="*/ 5237226 w 6105267"/>
              <a:gd name="connsiteY17-48164" fmla="*/ 1441327 h 6858000"/>
              <a:gd name="connsiteX18-48165" fmla="*/ 5255653 w 6105267"/>
              <a:gd name="connsiteY18-48166" fmla="*/ 1524712 h 6858000"/>
              <a:gd name="connsiteX19-48167" fmla="*/ 5263491 w 6105267"/>
              <a:gd name="connsiteY19-48168" fmla="*/ 1642938 h 6858000"/>
              <a:gd name="connsiteX20-48169" fmla="*/ 5256552 w 6105267"/>
              <a:gd name="connsiteY20-48170" fmla="*/ 1672509 h 6858000"/>
              <a:gd name="connsiteX21-48171" fmla="*/ 5264549 w 6105267"/>
              <a:gd name="connsiteY21-48172" fmla="*/ 1837572 h 6858000"/>
              <a:gd name="connsiteX22-48173" fmla="*/ 5255696 w 6105267"/>
              <a:gd name="connsiteY22-48174" fmla="*/ 1953770 h 6858000"/>
              <a:gd name="connsiteX23-48175" fmla="*/ 5252592 w 6105267"/>
              <a:gd name="connsiteY23-48176" fmla="*/ 2092210 h 6858000"/>
              <a:gd name="connsiteX24-48177" fmla="*/ 5257248 w 6105267"/>
              <a:gd name="connsiteY24-48178" fmla="*/ 2203922 h 6858000"/>
              <a:gd name="connsiteX25-48179" fmla="*/ 5262551 w 6105267"/>
              <a:gd name="connsiteY25-48180" fmla="*/ 2288050 h 6858000"/>
              <a:gd name="connsiteX26-48181" fmla="*/ 5293877 w 6105267"/>
              <a:gd name="connsiteY26-48182" fmla="*/ 2368649 h 6858000"/>
              <a:gd name="connsiteX27-48183" fmla="*/ 5311338 w 6105267"/>
              <a:gd name="connsiteY27-48184" fmla="*/ 2404034 h 6858000"/>
              <a:gd name="connsiteX28-48185" fmla="*/ 5338366 w 6105267"/>
              <a:gd name="connsiteY28-48186" fmla="*/ 2465052 h 6858000"/>
              <a:gd name="connsiteX29-48187" fmla="*/ 5371263 w 6105267"/>
              <a:gd name="connsiteY29-48188" fmla="*/ 2586413 h 6858000"/>
              <a:gd name="connsiteX30-48189" fmla="*/ 5407503 w 6105267"/>
              <a:gd name="connsiteY30-48190" fmla="*/ 2786290 h 6858000"/>
              <a:gd name="connsiteX31-48191" fmla="*/ 5407356 w 6105267"/>
              <a:gd name="connsiteY31-48192" fmla="*/ 2787545 h 6858000"/>
              <a:gd name="connsiteX32-48193" fmla="*/ 5457023 w 6105267"/>
              <a:gd name="connsiteY32-48194" fmla="*/ 2858292 h 6858000"/>
              <a:gd name="connsiteX33-48195" fmla="*/ 5503944 w 6105267"/>
              <a:gd name="connsiteY33-48196" fmla="*/ 3123335 h 6858000"/>
              <a:gd name="connsiteX34-48197" fmla="*/ 5525532 w 6105267"/>
              <a:gd name="connsiteY34-48198" fmla="*/ 3258473 h 6858000"/>
              <a:gd name="connsiteX35-48199" fmla="*/ 5589758 w 6105267"/>
              <a:gd name="connsiteY35-48200" fmla="*/ 3453699 h 6858000"/>
              <a:gd name="connsiteX36-48201" fmla="*/ 5596144 w 6105267"/>
              <a:gd name="connsiteY36-48202" fmla="*/ 3534624 h 6858000"/>
              <a:gd name="connsiteX37-48203" fmla="*/ 5597750 w 6105267"/>
              <a:gd name="connsiteY37-48204" fmla="*/ 3534129 h 6858000"/>
              <a:gd name="connsiteX38-48205" fmla="*/ 5618377 w 6105267"/>
              <a:gd name="connsiteY38-48206" fmla="*/ 3588431 h 6858000"/>
              <a:gd name="connsiteX39-48207" fmla="*/ 5655472 w 6105267"/>
              <a:gd name="connsiteY39-48208" fmla="*/ 3678877 h 6858000"/>
              <a:gd name="connsiteX40-48209" fmla="*/ 5683015 w 6105267"/>
              <a:gd name="connsiteY40-48210" fmla="*/ 3762025 h 6858000"/>
              <a:gd name="connsiteX41-48211" fmla="*/ 5696643 w 6105267"/>
              <a:gd name="connsiteY41-48212" fmla="*/ 3773888 h 6858000"/>
              <a:gd name="connsiteX42-48213" fmla="*/ 5768491 w 6105267"/>
              <a:gd name="connsiteY42-48214" fmla="*/ 3914399 h 6858000"/>
              <a:gd name="connsiteX43-48215" fmla="*/ 5793123 w 6105267"/>
              <a:gd name="connsiteY43-48216" fmla="*/ 3969952 h 6858000"/>
              <a:gd name="connsiteX44-48217" fmla="*/ 5808321 w 6105267"/>
              <a:gd name="connsiteY44-48218" fmla="*/ 3988153 h 6858000"/>
              <a:gd name="connsiteX45-48219" fmla="*/ 5825621 w 6105267"/>
              <a:gd name="connsiteY45-48220" fmla="*/ 4015525 h 6858000"/>
              <a:gd name="connsiteX46-48221" fmla="*/ 5860672 w 6105267"/>
              <a:gd name="connsiteY46-48222" fmla="*/ 4061579 h 6858000"/>
              <a:gd name="connsiteX47-48223" fmla="*/ 5894095 w 6105267"/>
              <a:gd name="connsiteY47-48224" fmla="*/ 4128857 h 6858000"/>
              <a:gd name="connsiteX48-48225" fmla="*/ 5903513 w 6105267"/>
              <a:gd name="connsiteY48-48226" fmla="*/ 4187661 h 6858000"/>
              <a:gd name="connsiteX49-48227" fmla="*/ 5949086 w 6105267"/>
              <a:gd name="connsiteY49-48228" fmla="*/ 4366139 h 6858000"/>
              <a:gd name="connsiteX50-48229" fmla="*/ 5949261 w 6105267"/>
              <a:gd name="connsiteY50-48230" fmla="*/ 4449185 h 6858000"/>
              <a:gd name="connsiteX51-48231" fmla="*/ 5961816 w 6105267"/>
              <a:gd name="connsiteY51-48232" fmla="*/ 4494562 h 6858000"/>
              <a:gd name="connsiteX52-48233" fmla="*/ 5998138 w 6105267"/>
              <a:gd name="connsiteY52-48234" fmla="*/ 4697518 h 6858000"/>
              <a:gd name="connsiteX53-48235" fmla="*/ 6007819 w 6105267"/>
              <a:gd name="connsiteY53-48236" fmla="*/ 4858148 h 6858000"/>
              <a:gd name="connsiteX54-48237" fmla="*/ 6007749 w 6105267"/>
              <a:gd name="connsiteY54-48238" fmla="*/ 4964715 h 6858000"/>
              <a:gd name="connsiteX55-48239" fmla="*/ 6005269 w 6105267"/>
              <a:gd name="connsiteY55-48240" fmla="*/ 5150567 h 6858000"/>
              <a:gd name="connsiteX56-48241" fmla="*/ 6001127 w 6105267"/>
              <a:gd name="connsiteY56-48242" fmla="*/ 5164609 h 6858000"/>
              <a:gd name="connsiteX57-48243" fmla="*/ 5998514 w 6105267"/>
              <a:gd name="connsiteY57-48244" fmla="*/ 5189673 h 6858000"/>
              <a:gd name="connsiteX58-48245" fmla="*/ 6018409 w 6105267"/>
              <a:gd name="connsiteY58-48246" fmla="*/ 5227157 h 6858000"/>
              <a:gd name="connsiteX59-48247" fmla="*/ 6036748 w 6105267"/>
              <a:gd name="connsiteY59-48248" fmla="*/ 5322752 h 6858000"/>
              <a:gd name="connsiteX60-48249" fmla="*/ 6037677 w 6105267"/>
              <a:gd name="connsiteY60-48250" fmla="*/ 5354807 h 6858000"/>
              <a:gd name="connsiteX61-48251" fmla="*/ 6053435 w 6105267"/>
              <a:gd name="connsiteY61-48252" fmla="*/ 5387547 h 6858000"/>
              <a:gd name="connsiteX62-48253" fmla="*/ 6068640 w 6105267"/>
              <a:gd name="connsiteY62-48254" fmla="*/ 5474503 h 6858000"/>
              <a:gd name="connsiteX63-48255" fmla="*/ 6080922 w 6105267"/>
              <a:gd name="connsiteY63-48256" fmla="*/ 5561070 h 6858000"/>
              <a:gd name="connsiteX64-48257" fmla="*/ 6096949 w 6105267"/>
              <a:gd name="connsiteY64-48258" fmla="*/ 5648179 h 6858000"/>
              <a:gd name="connsiteX65-48259" fmla="*/ 6096746 w 6105267"/>
              <a:gd name="connsiteY65-48260" fmla="*/ 5862844 h 6858000"/>
              <a:gd name="connsiteX66-48261" fmla="*/ 6045436 w 6105267"/>
              <a:gd name="connsiteY66-48262" fmla="*/ 6124480 h 6858000"/>
              <a:gd name="connsiteX67-48263" fmla="*/ 6030489 w 6105267"/>
              <a:gd name="connsiteY67-48264" fmla="*/ 6317666 h 6858000"/>
              <a:gd name="connsiteX68-48265" fmla="*/ 6007492 w 6105267"/>
              <a:gd name="connsiteY68-48266" fmla="*/ 6440818 h 6858000"/>
              <a:gd name="connsiteX69-48267" fmla="*/ 6009467 w 6105267"/>
              <a:gd name="connsiteY69-48268" fmla="*/ 6487076 h 6858000"/>
              <a:gd name="connsiteX70-48269" fmla="*/ 5995064 w 6105267"/>
              <a:gd name="connsiteY70-48270" fmla="*/ 6540791 h 6858000"/>
              <a:gd name="connsiteX71-48271" fmla="*/ 5986207 w 6105267"/>
              <a:gd name="connsiteY71-48272" fmla="*/ 6695855 h 6858000"/>
              <a:gd name="connsiteX72-48273" fmla="*/ 5979428 w 6105267"/>
              <a:gd name="connsiteY72-48274" fmla="*/ 6754678 h 6858000"/>
              <a:gd name="connsiteX73-48275" fmla="*/ 5984543 w 6105267"/>
              <a:gd name="connsiteY73-48276" fmla="*/ 6811016 h 6858000"/>
              <a:gd name="connsiteX74-48277" fmla="*/ 5979671 w 6105267"/>
              <a:gd name="connsiteY74-48278" fmla="*/ 6858000 h 6858000"/>
              <a:gd name="connsiteX75-48279" fmla="*/ 0 w 6105267"/>
              <a:gd name="connsiteY75-48280" fmla="*/ 6858000 h 6858000"/>
              <a:gd name="connsiteX76-48281" fmla="*/ 0 w 6105267"/>
              <a:gd name="connsiteY76-48282" fmla="*/ 0 h 6858000"/>
              <a:gd name="connsiteX0-48283" fmla="*/ 0 w 6105267"/>
              <a:gd name="connsiteY0-48284" fmla="*/ 0 h 6858000"/>
              <a:gd name="connsiteX1-48285" fmla="*/ 4965888 w 6105267"/>
              <a:gd name="connsiteY1-48286" fmla="*/ 0 h 6858000"/>
              <a:gd name="connsiteX2-48287" fmla="*/ 4967767 w 6105267"/>
              <a:gd name="connsiteY2-48288" fmla="*/ 7930 h 6858000"/>
              <a:gd name="connsiteX3-48289" fmla="*/ 4979444 w 6105267"/>
              <a:gd name="connsiteY3-48290" fmla="*/ 43921 h 6858000"/>
              <a:gd name="connsiteX4-48291" fmla="*/ 5075458 w 6105267"/>
              <a:gd name="connsiteY4-48292" fmla="*/ 264355 h 6858000"/>
              <a:gd name="connsiteX5-48293" fmla="*/ 5081175 w 6105267"/>
              <a:gd name="connsiteY5-48294" fmla="*/ 277448 h 6858000"/>
              <a:gd name="connsiteX6-48295" fmla="*/ 5097011 w 6105267"/>
              <a:gd name="connsiteY6-48296" fmla="*/ 355616 h 6858000"/>
              <a:gd name="connsiteX7-48297" fmla="*/ 5153000 w 6105267"/>
              <a:gd name="connsiteY7-48298" fmla="*/ 507134 h 6858000"/>
              <a:gd name="connsiteX8-48299" fmla="*/ 5171282 w 6105267"/>
              <a:gd name="connsiteY8-48300" fmla="*/ 602071 h 6858000"/>
              <a:gd name="connsiteX9-48301" fmla="*/ 5189051 w 6105267"/>
              <a:gd name="connsiteY9-48302" fmla="*/ 782518 h 6858000"/>
              <a:gd name="connsiteX10-48303" fmla="*/ 5218707 w 6105267"/>
              <a:gd name="connsiteY10-48304" fmla="*/ 886387 h 6858000"/>
              <a:gd name="connsiteX11-48305" fmla="*/ 5221281 w 6105267"/>
              <a:gd name="connsiteY11-48306" fmla="*/ 920873 h 6858000"/>
              <a:gd name="connsiteX12-48307" fmla="*/ 5201018 w 6105267"/>
              <a:gd name="connsiteY12-48308" fmla="*/ 1095027 h 6858000"/>
              <a:gd name="connsiteX13-48309" fmla="*/ 5189234 w 6105267"/>
              <a:gd name="connsiteY13-48310" fmla="*/ 1217308 h 6858000"/>
              <a:gd name="connsiteX14-48311" fmla="*/ 5202769 w 6105267"/>
              <a:gd name="connsiteY14-48312" fmla="*/ 1269450 h 6858000"/>
              <a:gd name="connsiteX15-48313" fmla="*/ 5225968 w 6105267"/>
              <a:gd name="connsiteY15-48314" fmla="*/ 1357994 h 6858000"/>
              <a:gd name="connsiteX16-48315" fmla="*/ 5226675 w 6105267"/>
              <a:gd name="connsiteY16-48316" fmla="*/ 1385685 h 6858000"/>
              <a:gd name="connsiteX17-48317" fmla="*/ 5237226 w 6105267"/>
              <a:gd name="connsiteY17-48318" fmla="*/ 1441327 h 6858000"/>
              <a:gd name="connsiteX18-48319" fmla="*/ 5255653 w 6105267"/>
              <a:gd name="connsiteY18-48320" fmla="*/ 1524712 h 6858000"/>
              <a:gd name="connsiteX19-48321" fmla="*/ 5263491 w 6105267"/>
              <a:gd name="connsiteY19-48322" fmla="*/ 1642938 h 6858000"/>
              <a:gd name="connsiteX20-48323" fmla="*/ 5256552 w 6105267"/>
              <a:gd name="connsiteY20-48324" fmla="*/ 1672509 h 6858000"/>
              <a:gd name="connsiteX21-48325" fmla="*/ 5264549 w 6105267"/>
              <a:gd name="connsiteY21-48326" fmla="*/ 1837572 h 6858000"/>
              <a:gd name="connsiteX22-48327" fmla="*/ 5255696 w 6105267"/>
              <a:gd name="connsiteY22-48328" fmla="*/ 1953770 h 6858000"/>
              <a:gd name="connsiteX23-48329" fmla="*/ 5252592 w 6105267"/>
              <a:gd name="connsiteY23-48330" fmla="*/ 2092210 h 6858000"/>
              <a:gd name="connsiteX24-48331" fmla="*/ 5257248 w 6105267"/>
              <a:gd name="connsiteY24-48332" fmla="*/ 2203922 h 6858000"/>
              <a:gd name="connsiteX25-48333" fmla="*/ 5262551 w 6105267"/>
              <a:gd name="connsiteY25-48334" fmla="*/ 2288050 h 6858000"/>
              <a:gd name="connsiteX26-48335" fmla="*/ 5293877 w 6105267"/>
              <a:gd name="connsiteY26-48336" fmla="*/ 2368649 h 6858000"/>
              <a:gd name="connsiteX27-48337" fmla="*/ 5311338 w 6105267"/>
              <a:gd name="connsiteY27-48338" fmla="*/ 2404034 h 6858000"/>
              <a:gd name="connsiteX28-48339" fmla="*/ 5338366 w 6105267"/>
              <a:gd name="connsiteY28-48340" fmla="*/ 2465052 h 6858000"/>
              <a:gd name="connsiteX29-48341" fmla="*/ 5371263 w 6105267"/>
              <a:gd name="connsiteY29-48342" fmla="*/ 2586413 h 6858000"/>
              <a:gd name="connsiteX30-48343" fmla="*/ 5407503 w 6105267"/>
              <a:gd name="connsiteY30-48344" fmla="*/ 2786290 h 6858000"/>
              <a:gd name="connsiteX31-48345" fmla="*/ 5407356 w 6105267"/>
              <a:gd name="connsiteY31-48346" fmla="*/ 2787545 h 6858000"/>
              <a:gd name="connsiteX32-48347" fmla="*/ 5457023 w 6105267"/>
              <a:gd name="connsiteY32-48348" fmla="*/ 2858292 h 6858000"/>
              <a:gd name="connsiteX33-48349" fmla="*/ 5503944 w 6105267"/>
              <a:gd name="connsiteY33-48350" fmla="*/ 3123335 h 6858000"/>
              <a:gd name="connsiteX34-48351" fmla="*/ 5525532 w 6105267"/>
              <a:gd name="connsiteY34-48352" fmla="*/ 3258473 h 6858000"/>
              <a:gd name="connsiteX35-48353" fmla="*/ 5589758 w 6105267"/>
              <a:gd name="connsiteY35-48354" fmla="*/ 3453699 h 6858000"/>
              <a:gd name="connsiteX36-48355" fmla="*/ 5596144 w 6105267"/>
              <a:gd name="connsiteY36-48356" fmla="*/ 3534624 h 6858000"/>
              <a:gd name="connsiteX37-48357" fmla="*/ 5597750 w 6105267"/>
              <a:gd name="connsiteY37-48358" fmla="*/ 3534129 h 6858000"/>
              <a:gd name="connsiteX38-48359" fmla="*/ 5618377 w 6105267"/>
              <a:gd name="connsiteY38-48360" fmla="*/ 3588431 h 6858000"/>
              <a:gd name="connsiteX39-48361" fmla="*/ 5655472 w 6105267"/>
              <a:gd name="connsiteY39-48362" fmla="*/ 3678877 h 6858000"/>
              <a:gd name="connsiteX40-48363" fmla="*/ 5683015 w 6105267"/>
              <a:gd name="connsiteY40-48364" fmla="*/ 3762025 h 6858000"/>
              <a:gd name="connsiteX41-48365" fmla="*/ 5696643 w 6105267"/>
              <a:gd name="connsiteY41-48366" fmla="*/ 3773888 h 6858000"/>
              <a:gd name="connsiteX42-48367" fmla="*/ 5768491 w 6105267"/>
              <a:gd name="connsiteY42-48368" fmla="*/ 3914399 h 6858000"/>
              <a:gd name="connsiteX43-48369" fmla="*/ 5793123 w 6105267"/>
              <a:gd name="connsiteY43-48370" fmla="*/ 3969952 h 6858000"/>
              <a:gd name="connsiteX44-48371" fmla="*/ 5808321 w 6105267"/>
              <a:gd name="connsiteY44-48372" fmla="*/ 3988153 h 6858000"/>
              <a:gd name="connsiteX45-48373" fmla="*/ 5860672 w 6105267"/>
              <a:gd name="connsiteY45-48374" fmla="*/ 4061579 h 6858000"/>
              <a:gd name="connsiteX46-48375" fmla="*/ 5894095 w 6105267"/>
              <a:gd name="connsiteY46-48376" fmla="*/ 4128857 h 6858000"/>
              <a:gd name="connsiteX47-48377" fmla="*/ 5903513 w 6105267"/>
              <a:gd name="connsiteY47-48378" fmla="*/ 4187661 h 6858000"/>
              <a:gd name="connsiteX48-48379" fmla="*/ 5949086 w 6105267"/>
              <a:gd name="connsiteY48-48380" fmla="*/ 4366139 h 6858000"/>
              <a:gd name="connsiteX49-48381" fmla="*/ 5949261 w 6105267"/>
              <a:gd name="connsiteY49-48382" fmla="*/ 4449185 h 6858000"/>
              <a:gd name="connsiteX50-48383" fmla="*/ 5961816 w 6105267"/>
              <a:gd name="connsiteY50-48384" fmla="*/ 4494562 h 6858000"/>
              <a:gd name="connsiteX51-48385" fmla="*/ 5998138 w 6105267"/>
              <a:gd name="connsiteY51-48386" fmla="*/ 4697518 h 6858000"/>
              <a:gd name="connsiteX52-48387" fmla="*/ 6007819 w 6105267"/>
              <a:gd name="connsiteY52-48388" fmla="*/ 4858148 h 6858000"/>
              <a:gd name="connsiteX53-48389" fmla="*/ 6007749 w 6105267"/>
              <a:gd name="connsiteY53-48390" fmla="*/ 4964715 h 6858000"/>
              <a:gd name="connsiteX54-48391" fmla="*/ 6005269 w 6105267"/>
              <a:gd name="connsiteY54-48392" fmla="*/ 5150567 h 6858000"/>
              <a:gd name="connsiteX55-48393" fmla="*/ 6001127 w 6105267"/>
              <a:gd name="connsiteY55-48394" fmla="*/ 5164609 h 6858000"/>
              <a:gd name="connsiteX56-48395" fmla="*/ 5998514 w 6105267"/>
              <a:gd name="connsiteY56-48396" fmla="*/ 5189673 h 6858000"/>
              <a:gd name="connsiteX57-48397" fmla="*/ 6018409 w 6105267"/>
              <a:gd name="connsiteY57-48398" fmla="*/ 5227157 h 6858000"/>
              <a:gd name="connsiteX58-48399" fmla="*/ 6036748 w 6105267"/>
              <a:gd name="connsiteY58-48400" fmla="*/ 5322752 h 6858000"/>
              <a:gd name="connsiteX59-48401" fmla="*/ 6037677 w 6105267"/>
              <a:gd name="connsiteY59-48402" fmla="*/ 5354807 h 6858000"/>
              <a:gd name="connsiteX60-48403" fmla="*/ 6053435 w 6105267"/>
              <a:gd name="connsiteY60-48404" fmla="*/ 5387547 h 6858000"/>
              <a:gd name="connsiteX61-48405" fmla="*/ 6068640 w 6105267"/>
              <a:gd name="connsiteY61-48406" fmla="*/ 5474503 h 6858000"/>
              <a:gd name="connsiteX62-48407" fmla="*/ 6080922 w 6105267"/>
              <a:gd name="connsiteY62-48408" fmla="*/ 5561070 h 6858000"/>
              <a:gd name="connsiteX63-48409" fmla="*/ 6096949 w 6105267"/>
              <a:gd name="connsiteY63-48410" fmla="*/ 5648179 h 6858000"/>
              <a:gd name="connsiteX64-48411" fmla="*/ 6096746 w 6105267"/>
              <a:gd name="connsiteY64-48412" fmla="*/ 5862844 h 6858000"/>
              <a:gd name="connsiteX65-48413" fmla="*/ 6045436 w 6105267"/>
              <a:gd name="connsiteY65-48414" fmla="*/ 6124480 h 6858000"/>
              <a:gd name="connsiteX66-48415" fmla="*/ 6030489 w 6105267"/>
              <a:gd name="connsiteY66-48416" fmla="*/ 6317666 h 6858000"/>
              <a:gd name="connsiteX67-48417" fmla="*/ 6007492 w 6105267"/>
              <a:gd name="connsiteY67-48418" fmla="*/ 6440818 h 6858000"/>
              <a:gd name="connsiteX68-48419" fmla="*/ 6009467 w 6105267"/>
              <a:gd name="connsiteY68-48420" fmla="*/ 6487076 h 6858000"/>
              <a:gd name="connsiteX69-48421" fmla="*/ 5995064 w 6105267"/>
              <a:gd name="connsiteY69-48422" fmla="*/ 6540791 h 6858000"/>
              <a:gd name="connsiteX70-48423" fmla="*/ 5986207 w 6105267"/>
              <a:gd name="connsiteY70-48424" fmla="*/ 6695855 h 6858000"/>
              <a:gd name="connsiteX71-48425" fmla="*/ 5979428 w 6105267"/>
              <a:gd name="connsiteY71-48426" fmla="*/ 6754678 h 6858000"/>
              <a:gd name="connsiteX72-48427" fmla="*/ 5984543 w 6105267"/>
              <a:gd name="connsiteY72-48428" fmla="*/ 6811016 h 6858000"/>
              <a:gd name="connsiteX73-48429" fmla="*/ 5979671 w 6105267"/>
              <a:gd name="connsiteY73-48430" fmla="*/ 6858000 h 6858000"/>
              <a:gd name="connsiteX74-48431" fmla="*/ 0 w 6105267"/>
              <a:gd name="connsiteY74-48432" fmla="*/ 6858000 h 6858000"/>
              <a:gd name="connsiteX75-48433" fmla="*/ 0 w 6105267"/>
              <a:gd name="connsiteY75-48434" fmla="*/ 0 h 6858000"/>
              <a:gd name="connsiteX0-48435" fmla="*/ 0 w 6105267"/>
              <a:gd name="connsiteY0-48436" fmla="*/ 0 h 6858000"/>
              <a:gd name="connsiteX1-48437" fmla="*/ 4965888 w 6105267"/>
              <a:gd name="connsiteY1-48438" fmla="*/ 0 h 6858000"/>
              <a:gd name="connsiteX2-48439" fmla="*/ 4967767 w 6105267"/>
              <a:gd name="connsiteY2-48440" fmla="*/ 7930 h 6858000"/>
              <a:gd name="connsiteX3-48441" fmla="*/ 4979444 w 6105267"/>
              <a:gd name="connsiteY3-48442" fmla="*/ 43921 h 6858000"/>
              <a:gd name="connsiteX4-48443" fmla="*/ 5075458 w 6105267"/>
              <a:gd name="connsiteY4-48444" fmla="*/ 264355 h 6858000"/>
              <a:gd name="connsiteX5-48445" fmla="*/ 5081175 w 6105267"/>
              <a:gd name="connsiteY5-48446" fmla="*/ 277448 h 6858000"/>
              <a:gd name="connsiteX6-48447" fmla="*/ 5097011 w 6105267"/>
              <a:gd name="connsiteY6-48448" fmla="*/ 355616 h 6858000"/>
              <a:gd name="connsiteX7-48449" fmla="*/ 5153000 w 6105267"/>
              <a:gd name="connsiteY7-48450" fmla="*/ 507134 h 6858000"/>
              <a:gd name="connsiteX8-48451" fmla="*/ 5171282 w 6105267"/>
              <a:gd name="connsiteY8-48452" fmla="*/ 602071 h 6858000"/>
              <a:gd name="connsiteX9-48453" fmla="*/ 5189051 w 6105267"/>
              <a:gd name="connsiteY9-48454" fmla="*/ 782518 h 6858000"/>
              <a:gd name="connsiteX10-48455" fmla="*/ 5218707 w 6105267"/>
              <a:gd name="connsiteY10-48456" fmla="*/ 886387 h 6858000"/>
              <a:gd name="connsiteX11-48457" fmla="*/ 5221281 w 6105267"/>
              <a:gd name="connsiteY11-48458" fmla="*/ 920873 h 6858000"/>
              <a:gd name="connsiteX12-48459" fmla="*/ 5201018 w 6105267"/>
              <a:gd name="connsiteY12-48460" fmla="*/ 1095027 h 6858000"/>
              <a:gd name="connsiteX13-48461" fmla="*/ 5189234 w 6105267"/>
              <a:gd name="connsiteY13-48462" fmla="*/ 1217308 h 6858000"/>
              <a:gd name="connsiteX14-48463" fmla="*/ 5202769 w 6105267"/>
              <a:gd name="connsiteY14-48464" fmla="*/ 1269450 h 6858000"/>
              <a:gd name="connsiteX15-48465" fmla="*/ 5225968 w 6105267"/>
              <a:gd name="connsiteY15-48466" fmla="*/ 1357994 h 6858000"/>
              <a:gd name="connsiteX16-48467" fmla="*/ 5226675 w 6105267"/>
              <a:gd name="connsiteY16-48468" fmla="*/ 1385685 h 6858000"/>
              <a:gd name="connsiteX17-48469" fmla="*/ 5237226 w 6105267"/>
              <a:gd name="connsiteY17-48470" fmla="*/ 1441327 h 6858000"/>
              <a:gd name="connsiteX18-48471" fmla="*/ 5255653 w 6105267"/>
              <a:gd name="connsiteY18-48472" fmla="*/ 1524712 h 6858000"/>
              <a:gd name="connsiteX19-48473" fmla="*/ 5263491 w 6105267"/>
              <a:gd name="connsiteY19-48474" fmla="*/ 1642938 h 6858000"/>
              <a:gd name="connsiteX20-48475" fmla="*/ 5256552 w 6105267"/>
              <a:gd name="connsiteY20-48476" fmla="*/ 1672509 h 6858000"/>
              <a:gd name="connsiteX21-48477" fmla="*/ 5264549 w 6105267"/>
              <a:gd name="connsiteY21-48478" fmla="*/ 1837572 h 6858000"/>
              <a:gd name="connsiteX22-48479" fmla="*/ 5255696 w 6105267"/>
              <a:gd name="connsiteY22-48480" fmla="*/ 1953770 h 6858000"/>
              <a:gd name="connsiteX23-48481" fmla="*/ 5252592 w 6105267"/>
              <a:gd name="connsiteY23-48482" fmla="*/ 2092210 h 6858000"/>
              <a:gd name="connsiteX24-48483" fmla="*/ 5257248 w 6105267"/>
              <a:gd name="connsiteY24-48484" fmla="*/ 2203922 h 6858000"/>
              <a:gd name="connsiteX25-48485" fmla="*/ 5262551 w 6105267"/>
              <a:gd name="connsiteY25-48486" fmla="*/ 2288050 h 6858000"/>
              <a:gd name="connsiteX26-48487" fmla="*/ 5293877 w 6105267"/>
              <a:gd name="connsiteY26-48488" fmla="*/ 2368649 h 6858000"/>
              <a:gd name="connsiteX27-48489" fmla="*/ 5311338 w 6105267"/>
              <a:gd name="connsiteY27-48490" fmla="*/ 2404034 h 6858000"/>
              <a:gd name="connsiteX28-48491" fmla="*/ 5338366 w 6105267"/>
              <a:gd name="connsiteY28-48492" fmla="*/ 2465052 h 6858000"/>
              <a:gd name="connsiteX29-48493" fmla="*/ 5371263 w 6105267"/>
              <a:gd name="connsiteY29-48494" fmla="*/ 2586413 h 6858000"/>
              <a:gd name="connsiteX30-48495" fmla="*/ 5407503 w 6105267"/>
              <a:gd name="connsiteY30-48496" fmla="*/ 2786290 h 6858000"/>
              <a:gd name="connsiteX31-48497" fmla="*/ 5407356 w 6105267"/>
              <a:gd name="connsiteY31-48498" fmla="*/ 2787545 h 6858000"/>
              <a:gd name="connsiteX32-48499" fmla="*/ 5457023 w 6105267"/>
              <a:gd name="connsiteY32-48500" fmla="*/ 2858292 h 6858000"/>
              <a:gd name="connsiteX33-48501" fmla="*/ 5503944 w 6105267"/>
              <a:gd name="connsiteY33-48502" fmla="*/ 3123335 h 6858000"/>
              <a:gd name="connsiteX34-48503" fmla="*/ 5525532 w 6105267"/>
              <a:gd name="connsiteY34-48504" fmla="*/ 3258473 h 6858000"/>
              <a:gd name="connsiteX35-48505" fmla="*/ 5589758 w 6105267"/>
              <a:gd name="connsiteY35-48506" fmla="*/ 3453699 h 6858000"/>
              <a:gd name="connsiteX36-48507" fmla="*/ 5596144 w 6105267"/>
              <a:gd name="connsiteY36-48508" fmla="*/ 3534624 h 6858000"/>
              <a:gd name="connsiteX37-48509" fmla="*/ 5597750 w 6105267"/>
              <a:gd name="connsiteY37-48510" fmla="*/ 3534129 h 6858000"/>
              <a:gd name="connsiteX38-48511" fmla="*/ 5618377 w 6105267"/>
              <a:gd name="connsiteY38-48512" fmla="*/ 3588431 h 6858000"/>
              <a:gd name="connsiteX39-48513" fmla="*/ 5655472 w 6105267"/>
              <a:gd name="connsiteY39-48514" fmla="*/ 3678877 h 6858000"/>
              <a:gd name="connsiteX40-48515" fmla="*/ 5683015 w 6105267"/>
              <a:gd name="connsiteY40-48516" fmla="*/ 3762025 h 6858000"/>
              <a:gd name="connsiteX41-48517" fmla="*/ 5696643 w 6105267"/>
              <a:gd name="connsiteY41-48518" fmla="*/ 3773888 h 6858000"/>
              <a:gd name="connsiteX42-48519" fmla="*/ 5768491 w 6105267"/>
              <a:gd name="connsiteY42-48520" fmla="*/ 3914399 h 6858000"/>
              <a:gd name="connsiteX43-48521" fmla="*/ 5793123 w 6105267"/>
              <a:gd name="connsiteY43-48522" fmla="*/ 3969952 h 6858000"/>
              <a:gd name="connsiteX44-48523" fmla="*/ 5808321 w 6105267"/>
              <a:gd name="connsiteY44-48524" fmla="*/ 3988153 h 6858000"/>
              <a:gd name="connsiteX45-48525" fmla="*/ 5860672 w 6105267"/>
              <a:gd name="connsiteY45-48526" fmla="*/ 4061579 h 6858000"/>
              <a:gd name="connsiteX46-48527" fmla="*/ 5894095 w 6105267"/>
              <a:gd name="connsiteY46-48528" fmla="*/ 4128857 h 6858000"/>
              <a:gd name="connsiteX47-48529" fmla="*/ 5903513 w 6105267"/>
              <a:gd name="connsiteY47-48530" fmla="*/ 4187661 h 6858000"/>
              <a:gd name="connsiteX48-48531" fmla="*/ 5949086 w 6105267"/>
              <a:gd name="connsiteY48-48532" fmla="*/ 4366139 h 6858000"/>
              <a:gd name="connsiteX49-48533" fmla="*/ 5949261 w 6105267"/>
              <a:gd name="connsiteY49-48534" fmla="*/ 4449185 h 6858000"/>
              <a:gd name="connsiteX50-48535" fmla="*/ 5961816 w 6105267"/>
              <a:gd name="connsiteY50-48536" fmla="*/ 4494562 h 6858000"/>
              <a:gd name="connsiteX51-48537" fmla="*/ 5998138 w 6105267"/>
              <a:gd name="connsiteY51-48538" fmla="*/ 4697518 h 6858000"/>
              <a:gd name="connsiteX52-48539" fmla="*/ 6007819 w 6105267"/>
              <a:gd name="connsiteY52-48540" fmla="*/ 4858148 h 6858000"/>
              <a:gd name="connsiteX53-48541" fmla="*/ 6007749 w 6105267"/>
              <a:gd name="connsiteY53-48542" fmla="*/ 4964715 h 6858000"/>
              <a:gd name="connsiteX54-48543" fmla="*/ 6005269 w 6105267"/>
              <a:gd name="connsiteY54-48544" fmla="*/ 5150567 h 6858000"/>
              <a:gd name="connsiteX55-48545" fmla="*/ 6001127 w 6105267"/>
              <a:gd name="connsiteY55-48546" fmla="*/ 5164609 h 6858000"/>
              <a:gd name="connsiteX56-48547" fmla="*/ 5998514 w 6105267"/>
              <a:gd name="connsiteY56-48548" fmla="*/ 5189673 h 6858000"/>
              <a:gd name="connsiteX57-48549" fmla="*/ 6018409 w 6105267"/>
              <a:gd name="connsiteY57-48550" fmla="*/ 5227157 h 6858000"/>
              <a:gd name="connsiteX58-48551" fmla="*/ 6036748 w 6105267"/>
              <a:gd name="connsiteY58-48552" fmla="*/ 5322752 h 6858000"/>
              <a:gd name="connsiteX59-48553" fmla="*/ 6037677 w 6105267"/>
              <a:gd name="connsiteY59-48554" fmla="*/ 5354807 h 6858000"/>
              <a:gd name="connsiteX60-48555" fmla="*/ 6053435 w 6105267"/>
              <a:gd name="connsiteY60-48556" fmla="*/ 5387547 h 6858000"/>
              <a:gd name="connsiteX61-48557" fmla="*/ 6068640 w 6105267"/>
              <a:gd name="connsiteY61-48558" fmla="*/ 5474503 h 6858000"/>
              <a:gd name="connsiteX62-48559" fmla="*/ 6080922 w 6105267"/>
              <a:gd name="connsiteY62-48560" fmla="*/ 5561070 h 6858000"/>
              <a:gd name="connsiteX63-48561" fmla="*/ 6096949 w 6105267"/>
              <a:gd name="connsiteY63-48562" fmla="*/ 5648179 h 6858000"/>
              <a:gd name="connsiteX64-48563" fmla="*/ 6096746 w 6105267"/>
              <a:gd name="connsiteY64-48564" fmla="*/ 5862844 h 6858000"/>
              <a:gd name="connsiteX65-48565" fmla="*/ 6045436 w 6105267"/>
              <a:gd name="connsiteY65-48566" fmla="*/ 6124480 h 6858000"/>
              <a:gd name="connsiteX66-48567" fmla="*/ 6030489 w 6105267"/>
              <a:gd name="connsiteY66-48568" fmla="*/ 6317666 h 6858000"/>
              <a:gd name="connsiteX67-48569" fmla="*/ 6007492 w 6105267"/>
              <a:gd name="connsiteY67-48570" fmla="*/ 6440818 h 6858000"/>
              <a:gd name="connsiteX68-48571" fmla="*/ 6009467 w 6105267"/>
              <a:gd name="connsiteY68-48572" fmla="*/ 6487076 h 6858000"/>
              <a:gd name="connsiteX69-48573" fmla="*/ 5995064 w 6105267"/>
              <a:gd name="connsiteY69-48574" fmla="*/ 6540791 h 6858000"/>
              <a:gd name="connsiteX70-48575" fmla="*/ 5986207 w 6105267"/>
              <a:gd name="connsiteY70-48576" fmla="*/ 6695855 h 6858000"/>
              <a:gd name="connsiteX71-48577" fmla="*/ 5979428 w 6105267"/>
              <a:gd name="connsiteY71-48578" fmla="*/ 6754678 h 6858000"/>
              <a:gd name="connsiteX72-48579" fmla="*/ 5984543 w 6105267"/>
              <a:gd name="connsiteY72-48580" fmla="*/ 6811016 h 6858000"/>
              <a:gd name="connsiteX73-48581" fmla="*/ 5979671 w 6105267"/>
              <a:gd name="connsiteY73-48582" fmla="*/ 6858000 h 6858000"/>
              <a:gd name="connsiteX74-48583" fmla="*/ 0 w 6105267"/>
              <a:gd name="connsiteY74-48584" fmla="*/ 6858000 h 6858000"/>
              <a:gd name="connsiteX75-48585" fmla="*/ 0 w 6105267"/>
              <a:gd name="connsiteY75-48586" fmla="*/ 0 h 6858000"/>
              <a:gd name="connsiteX0-48587" fmla="*/ 0 w 6105267"/>
              <a:gd name="connsiteY0-48588" fmla="*/ 0 h 6858000"/>
              <a:gd name="connsiteX1-48589" fmla="*/ 4965888 w 6105267"/>
              <a:gd name="connsiteY1-48590" fmla="*/ 0 h 6858000"/>
              <a:gd name="connsiteX2-48591" fmla="*/ 4967767 w 6105267"/>
              <a:gd name="connsiteY2-48592" fmla="*/ 7930 h 6858000"/>
              <a:gd name="connsiteX3-48593" fmla="*/ 4979444 w 6105267"/>
              <a:gd name="connsiteY3-48594" fmla="*/ 43921 h 6858000"/>
              <a:gd name="connsiteX4-48595" fmla="*/ 5075458 w 6105267"/>
              <a:gd name="connsiteY4-48596" fmla="*/ 264355 h 6858000"/>
              <a:gd name="connsiteX5-48597" fmla="*/ 5081175 w 6105267"/>
              <a:gd name="connsiteY5-48598" fmla="*/ 277448 h 6858000"/>
              <a:gd name="connsiteX6-48599" fmla="*/ 5097011 w 6105267"/>
              <a:gd name="connsiteY6-48600" fmla="*/ 355616 h 6858000"/>
              <a:gd name="connsiteX7-48601" fmla="*/ 5153000 w 6105267"/>
              <a:gd name="connsiteY7-48602" fmla="*/ 507134 h 6858000"/>
              <a:gd name="connsiteX8-48603" fmla="*/ 5171282 w 6105267"/>
              <a:gd name="connsiteY8-48604" fmla="*/ 602071 h 6858000"/>
              <a:gd name="connsiteX9-48605" fmla="*/ 5189051 w 6105267"/>
              <a:gd name="connsiteY9-48606" fmla="*/ 782518 h 6858000"/>
              <a:gd name="connsiteX10-48607" fmla="*/ 5218707 w 6105267"/>
              <a:gd name="connsiteY10-48608" fmla="*/ 886387 h 6858000"/>
              <a:gd name="connsiteX11-48609" fmla="*/ 5221281 w 6105267"/>
              <a:gd name="connsiteY11-48610" fmla="*/ 920873 h 6858000"/>
              <a:gd name="connsiteX12-48611" fmla="*/ 5201018 w 6105267"/>
              <a:gd name="connsiteY12-48612" fmla="*/ 1095027 h 6858000"/>
              <a:gd name="connsiteX13-48613" fmla="*/ 5189234 w 6105267"/>
              <a:gd name="connsiteY13-48614" fmla="*/ 1217308 h 6858000"/>
              <a:gd name="connsiteX14-48615" fmla="*/ 5202769 w 6105267"/>
              <a:gd name="connsiteY14-48616" fmla="*/ 1269450 h 6858000"/>
              <a:gd name="connsiteX15-48617" fmla="*/ 5225968 w 6105267"/>
              <a:gd name="connsiteY15-48618" fmla="*/ 1357994 h 6858000"/>
              <a:gd name="connsiteX16-48619" fmla="*/ 5226675 w 6105267"/>
              <a:gd name="connsiteY16-48620" fmla="*/ 1385685 h 6858000"/>
              <a:gd name="connsiteX17-48621" fmla="*/ 5237226 w 6105267"/>
              <a:gd name="connsiteY17-48622" fmla="*/ 1441327 h 6858000"/>
              <a:gd name="connsiteX18-48623" fmla="*/ 5255653 w 6105267"/>
              <a:gd name="connsiteY18-48624" fmla="*/ 1524712 h 6858000"/>
              <a:gd name="connsiteX19-48625" fmla="*/ 5263491 w 6105267"/>
              <a:gd name="connsiteY19-48626" fmla="*/ 1642938 h 6858000"/>
              <a:gd name="connsiteX20-48627" fmla="*/ 5256552 w 6105267"/>
              <a:gd name="connsiteY20-48628" fmla="*/ 1672509 h 6858000"/>
              <a:gd name="connsiteX21-48629" fmla="*/ 5264549 w 6105267"/>
              <a:gd name="connsiteY21-48630" fmla="*/ 1837572 h 6858000"/>
              <a:gd name="connsiteX22-48631" fmla="*/ 5255696 w 6105267"/>
              <a:gd name="connsiteY22-48632" fmla="*/ 1953770 h 6858000"/>
              <a:gd name="connsiteX23-48633" fmla="*/ 5252592 w 6105267"/>
              <a:gd name="connsiteY23-48634" fmla="*/ 2092210 h 6858000"/>
              <a:gd name="connsiteX24-48635" fmla="*/ 5257248 w 6105267"/>
              <a:gd name="connsiteY24-48636" fmla="*/ 2203922 h 6858000"/>
              <a:gd name="connsiteX25-48637" fmla="*/ 5262551 w 6105267"/>
              <a:gd name="connsiteY25-48638" fmla="*/ 2288050 h 6858000"/>
              <a:gd name="connsiteX26-48639" fmla="*/ 5293877 w 6105267"/>
              <a:gd name="connsiteY26-48640" fmla="*/ 2368649 h 6858000"/>
              <a:gd name="connsiteX27-48641" fmla="*/ 5311338 w 6105267"/>
              <a:gd name="connsiteY27-48642" fmla="*/ 2404034 h 6858000"/>
              <a:gd name="connsiteX28-48643" fmla="*/ 5338366 w 6105267"/>
              <a:gd name="connsiteY28-48644" fmla="*/ 2465052 h 6858000"/>
              <a:gd name="connsiteX29-48645" fmla="*/ 5371263 w 6105267"/>
              <a:gd name="connsiteY29-48646" fmla="*/ 2586413 h 6858000"/>
              <a:gd name="connsiteX30-48647" fmla="*/ 5407503 w 6105267"/>
              <a:gd name="connsiteY30-48648" fmla="*/ 2786290 h 6858000"/>
              <a:gd name="connsiteX31-48649" fmla="*/ 5407356 w 6105267"/>
              <a:gd name="connsiteY31-48650" fmla="*/ 2787545 h 6858000"/>
              <a:gd name="connsiteX32-48651" fmla="*/ 5457023 w 6105267"/>
              <a:gd name="connsiteY32-48652" fmla="*/ 2858292 h 6858000"/>
              <a:gd name="connsiteX33-48653" fmla="*/ 5503944 w 6105267"/>
              <a:gd name="connsiteY33-48654" fmla="*/ 3123335 h 6858000"/>
              <a:gd name="connsiteX34-48655" fmla="*/ 5525532 w 6105267"/>
              <a:gd name="connsiteY34-48656" fmla="*/ 3258473 h 6858000"/>
              <a:gd name="connsiteX35-48657" fmla="*/ 5589758 w 6105267"/>
              <a:gd name="connsiteY35-48658" fmla="*/ 3453699 h 6858000"/>
              <a:gd name="connsiteX36-48659" fmla="*/ 5596144 w 6105267"/>
              <a:gd name="connsiteY36-48660" fmla="*/ 3534624 h 6858000"/>
              <a:gd name="connsiteX37-48661" fmla="*/ 5597750 w 6105267"/>
              <a:gd name="connsiteY37-48662" fmla="*/ 3534129 h 6858000"/>
              <a:gd name="connsiteX38-48663" fmla="*/ 5618377 w 6105267"/>
              <a:gd name="connsiteY38-48664" fmla="*/ 3588431 h 6858000"/>
              <a:gd name="connsiteX39-48665" fmla="*/ 5655472 w 6105267"/>
              <a:gd name="connsiteY39-48666" fmla="*/ 3678877 h 6858000"/>
              <a:gd name="connsiteX40-48667" fmla="*/ 5683015 w 6105267"/>
              <a:gd name="connsiteY40-48668" fmla="*/ 3762025 h 6858000"/>
              <a:gd name="connsiteX41-48669" fmla="*/ 5696643 w 6105267"/>
              <a:gd name="connsiteY41-48670" fmla="*/ 3773888 h 6858000"/>
              <a:gd name="connsiteX42-48671" fmla="*/ 5768491 w 6105267"/>
              <a:gd name="connsiteY42-48672" fmla="*/ 3914399 h 6858000"/>
              <a:gd name="connsiteX43-48673" fmla="*/ 5793123 w 6105267"/>
              <a:gd name="connsiteY43-48674" fmla="*/ 3969952 h 6858000"/>
              <a:gd name="connsiteX44-48675" fmla="*/ 5808321 w 6105267"/>
              <a:gd name="connsiteY44-48676" fmla="*/ 3988153 h 6858000"/>
              <a:gd name="connsiteX45-48677" fmla="*/ 5860672 w 6105267"/>
              <a:gd name="connsiteY45-48678" fmla="*/ 4061579 h 6858000"/>
              <a:gd name="connsiteX46-48679" fmla="*/ 5894095 w 6105267"/>
              <a:gd name="connsiteY46-48680" fmla="*/ 4128857 h 6858000"/>
              <a:gd name="connsiteX47-48681" fmla="*/ 5903513 w 6105267"/>
              <a:gd name="connsiteY47-48682" fmla="*/ 4187661 h 6858000"/>
              <a:gd name="connsiteX48-48683" fmla="*/ 5949086 w 6105267"/>
              <a:gd name="connsiteY48-48684" fmla="*/ 4366139 h 6858000"/>
              <a:gd name="connsiteX49-48685" fmla="*/ 5949261 w 6105267"/>
              <a:gd name="connsiteY49-48686" fmla="*/ 4449185 h 6858000"/>
              <a:gd name="connsiteX50-48687" fmla="*/ 5961816 w 6105267"/>
              <a:gd name="connsiteY50-48688" fmla="*/ 4494562 h 6858000"/>
              <a:gd name="connsiteX51-48689" fmla="*/ 5998138 w 6105267"/>
              <a:gd name="connsiteY51-48690" fmla="*/ 4697518 h 6858000"/>
              <a:gd name="connsiteX52-48691" fmla="*/ 6007819 w 6105267"/>
              <a:gd name="connsiteY52-48692" fmla="*/ 4858148 h 6858000"/>
              <a:gd name="connsiteX53-48693" fmla="*/ 6007749 w 6105267"/>
              <a:gd name="connsiteY53-48694" fmla="*/ 4964715 h 6858000"/>
              <a:gd name="connsiteX54-48695" fmla="*/ 6005269 w 6105267"/>
              <a:gd name="connsiteY54-48696" fmla="*/ 5150567 h 6858000"/>
              <a:gd name="connsiteX55-48697" fmla="*/ 6001127 w 6105267"/>
              <a:gd name="connsiteY55-48698" fmla="*/ 5164609 h 6858000"/>
              <a:gd name="connsiteX56-48699" fmla="*/ 5998514 w 6105267"/>
              <a:gd name="connsiteY56-48700" fmla="*/ 5189673 h 6858000"/>
              <a:gd name="connsiteX57-48701" fmla="*/ 6036748 w 6105267"/>
              <a:gd name="connsiteY57-48702" fmla="*/ 5322752 h 6858000"/>
              <a:gd name="connsiteX58-48703" fmla="*/ 6037677 w 6105267"/>
              <a:gd name="connsiteY58-48704" fmla="*/ 5354807 h 6858000"/>
              <a:gd name="connsiteX59-48705" fmla="*/ 6053435 w 6105267"/>
              <a:gd name="connsiteY59-48706" fmla="*/ 5387547 h 6858000"/>
              <a:gd name="connsiteX60-48707" fmla="*/ 6068640 w 6105267"/>
              <a:gd name="connsiteY60-48708" fmla="*/ 5474503 h 6858000"/>
              <a:gd name="connsiteX61-48709" fmla="*/ 6080922 w 6105267"/>
              <a:gd name="connsiteY61-48710" fmla="*/ 5561070 h 6858000"/>
              <a:gd name="connsiteX62-48711" fmla="*/ 6096949 w 6105267"/>
              <a:gd name="connsiteY62-48712" fmla="*/ 5648179 h 6858000"/>
              <a:gd name="connsiteX63-48713" fmla="*/ 6096746 w 6105267"/>
              <a:gd name="connsiteY63-48714" fmla="*/ 5862844 h 6858000"/>
              <a:gd name="connsiteX64-48715" fmla="*/ 6045436 w 6105267"/>
              <a:gd name="connsiteY64-48716" fmla="*/ 6124480 h 6858000"/>
              <a:gd name="connsiteX65-48717" fmla="*/ 6030489 w 6105267"/>
              <a:gd name="connsiteY65-48718" fmla="*/ 6317666 h 6858000"/>
              <a:gd name="connsiteX66-48719" fmla="*/ 6007492 w 6105267"/>
              <a:gd name="connsiteY66-48720" fmla="*/ 6440818 h 6858000"/>
              <a:gd name="connsiteX67-48721" fmla="*/ 6009467 w 6105267"/>
              <a:gd name="connsiteY67-48722" fmla="*/ 6487076 h 6858000"/>
              <a:gd name="connsiteX68-48723" fmla="*/ 5995064 w 6105267"/>
              <a:gd name="connsiteY68-48724" fmla="*/ 6540791 h 6858000"/>
              <a:gd name="connsiteX69-48725" fmla="*/ 5986207 w 6105267"/>
              <a:gd name="connsiteY69-48726" fmla="*/ 6695855 h 6858000"/>
              <a:gd name="connsiteX70-48727" fmla="*/ 5979428 w 6105267"/>
              <a:gd name="connsiteY70-48728" fmla="*/ 6754678 h 6858000"/>
              <a:gd name="connsiteX71-48729" fmla="*/ 5984543 w 6105267"/>
              <a:gd name="connsiteY71-48730" fmla="*/ 6811016 h 6858000"/>
              <a:gd name="connsiteX72-48731" fmla="*/ 5979671 w 6105267"/>
              <a:gd name="connsiteY72-48732" fmla="*/ 6858000 h 6858000"/>
              <a:gd name="connsiteX73-48733" fmla="*/ 0 w 6105267"/>
              <a:gd name="connsiteY73-48734" fmla="*/ 6858000 h 6858000"/>
              <a:gd name="connsiteX74-48735" fmla="*/ 0 w 6105267"/>
              <a:gd name="connsiteY74-48736" fmla="*/ 0 h 6858000"/>
              <a:gd name="connsiteX0-48737" fmla="*/ 0 w 6105267"/>
              <a:gd name="connsiteY0-48738" fmla="*/ 0 h 6858000"/>
              <a:gd name="connsiteX1-48739" fmla="*/ 4965888 w 6105267"/>
              <a:gd name="connsiteY1-48740" fmla="*/ 0 h 6858000"/>
              <a:gd name="connsiteX2-48741" fmla="*/ 4967767 w 6105267"/>
              <a:gd name="connsiteY2-48742" fmla="*/ 7930 h 6858000"/>
              <a:gd name="connsiteX3-48743" fmla="*/ 4979444 w 6105267"/>
              <a:gd name="connsiteY3-48744" fmla="*/ 43921 h 6858000"/>
              <a:gd name="connsiteX4-48745" fmla="*/ 5075458 w 6105267"/>
              <a:gd name="connsiteY4-48746" fmla="*/ 264355 h 6858000"/>
              <a:gd name="connsiteX5-48747" fmla="*/ 5081175 w 6105267"/>
              <a:gd name="connsiteY5-48748" fmla="*/ 277448 h 6858000"/>
              <a:gd name="connsiteX6-48749" fmla="*/ 5097011 w 6105267"/>
              <a:gd name="connsiteY6-48750" fmla="*/ 355616 h 6858000"/>
              <a:gd name="connsiteX7-48751" fmla="*/ 5153000 w 6105267"/>
              <a:gd name="connsiteY7-48752" fmla="*/ 507134 h 6858000"/>
              <a:gd name="connsiteX8-48753" fmla="*/ 5171282 w 6105267"/>
              <a:gd name="connsiteY8-48754" fmla="*/ 602071 h 6858000"/>
              <a:gd name="connsiteX9-48755" fmla="*/ 5189051 w 6105267"/>
              <a:gd name="connsiteY9-48756" fmla="*/ 782518 h 6858000"/>
              <a:gd name="connsiteX10-48757" fmla="*/ 5218707 w 6105267"/>
              <a:gd name="connsiteY10-48758" fmla="*/ 886387 h 6858000"/>
              <a:gd name="connsiteX11-48759" fmla="*/ 5221281 w 6105267"/>
              <a:gd name="connsiteY11-48760" fmla="*/ 920873 h 6858000"/>
              <a:gd name="connsiteX12-48761" fmla="*/ 5201018 w 6105267"/>
              <a:gd name="connsiteY12-48762" fmla="*/ 1095027 h 6858000"/>
              <a:gd name="connsiteX13-48763" fmla="*/ 5189234 w 6105267"/>
              <a:gd name="connsiteY13-48764" fmla="*/ 1186352 h 6858000"/>
              <a:gd name="connsiteX14-48765" fmla="*/ 5202769 w 6105267"/>
              <a:gd name="connsiteY14-48766" fmla="*/ 1269450 h 6858000"/>
              <a:gd name="connsiteX15-48767" fmla="*/ 5225968 w 6105267"/>
              <a:gd name="connsiteY15-48768" fmla="*/ 1357994 h 6858000"/>
              <a:gd name="connsiteX16-48769" fmla="*/ 5226675 w 6105267"/>
              <a:gd name="connsiteY16-48770" fmla="*/ 1385685 h 6858000"/>
              <a:gd name="connsiteX17-48771" fmla="*/ 5237226 w 6105267"/>
              <a:gd name="connsiteY17-48772" fmla="*/ 1441327 h 6858000"/>
              <a:gd name="connsiteX18-48773" fmla="*/ 5255653 w 6105267"/>
              <a:gd name="connsiteY18-48774" fmla="*/ 1524712 h 6858000"/>
              <a:gd name="connsiteX19-48775" fmla="*/ 5263491 w 6105267"/>
              <a:gd name="connsiteY19-48776" fmla="*/ 1642938 h 6858000"/>
              <a:gd name="connsiteX20-48777" fmla="*/ 5256552 w 6105267"/>
              <a:gd name="connsiteY20-48778" fmla="*/ 1672509 h 6858000"/>
              <a:gd name="connsiteX21-48779" fmla="*/ 5264549 w 6105267"/>
              <a:gd name="connsiteY21-48780" fmla="*/ 1837572 h 6858000"/>
              <a:gd name="connsiteX22-48781" fmla="*/ 5255696 w 6105267"/>
              <a:gd name="connsiteY22-48782" fmla="*/ 1953770 h 6858000"/>
              <a:gd name="connsiteX23-48783" fmla="*/ 5252592 w 6105267"/>
              <a:gd name="connsiteY23-48784" fmla="*/ 2092210 h 6858000"/>
              <a:gd name="connsiteX24-48785" fmla="*/ 5257248 w 6105267"/>
              <a:gd name="connsiteY24-48786" fmla="*/ 2203922 h 6858000"/>
              <a:gd name="connsiteX25-48787" fmla="*/ 5262551 w 6105267"/>
              <a:gd name="connsiteY25-48788" fmla="*/ 2288050 h 6858000"/>
              <a:gd name="connsiteX26-48789" fmla="*/ 5293877 w 6105267"/>
              <a:gd name="connsiteY26-48790" fmla="*/ 2368649 h 6858000"/>
              <a:gd name="connsiteX27-48791" fmla="*/ 5311338 w 6105267"/>
              <a:gd name="connsiteY27-48792" fmla="*/ 2404034 h 6858000"/>
              <a:gd name="connsiteX28-48793" fmla="*/ 5338366 w 6105267"/>
              <a:gd name="connsiteY28-48794" fmla="*/ 2465052 h 6858000"/>
              <a:gd name="connsiteX29-48795" fmla="*/ 5371263 w 6105267"/>
              <a:gd name="connsiteY29-48796" fmla="*/ 2586413 h 6858000"/>
              <a:gd name="connsiteX30-48797" fmla="*/ 5407503 w 6105267"/>
              <a:gd name="connsiteY30-48798" fmla="*/ 2786290 h 6858000"/>
              <a:gd name="connsiteX31-48799" fmla="*/ 5407356 w 6105267"/>
              <a:gd name="connsiteY31-48800" fmla="*/ 2787545 h 6858000"/>
              <a:gd name="connsiteX32-48801" fmla="*/ 5457023 w 6105267"/>
              <a:gd name="connsiteY32-48802" fmla="*/ 2858292 h 6858000"/>
              <a:gd name="connsiteX33-48803" fmla="*/ 5503944 w 6105267"/>
              <a:gd name="connsiteY33-48804" fmla="*/ 3123335 h 6858000"/>
              <a:gd name="connsiteX34-48805" fmla="*/ 5525532 w 6105267"/>
              <a:gd name="connsiteY34-48806" fmla="*/ 3258473 h 6858000"/>
              <a:gd name="connsiteX35-48807" fmla="*/ 5589758 w 6105267"/>
              <a:gd name="connsiteY35-48808" fmla="*/ 3453699 h 6858000"/>
              <a:gd name="connsiteX36-48809" fmla="*/ 5596144 w 6105267"/>
              <a:gd name="connsiteY36-48810" fmla="*/ 3534624 h 6858000"/>
              <a:gd name="connsiteX37-48811" fmla="*/ 5597750 w 6105267"/>
              <a:gd name="connsiteY37-48812" fmla="*/ 3534129 h 6858000"/>
              <a:gd name="connsiteX38-48813" fmla="*/ 5618377 w 6105267"/>
              <a:gd name="connsiteY38-48814" fmla="*/ 3588431 h 6858000"/>
              <a:gd name="connsiteX39-48815" fmla="*/ 5655472 w 6105267"/>
              <a:gd name="connsiteY39-48816" fmla="*/ 3678877 h 6858000"/>
              <a:gd name="connsiteX40-48817" fmla="*/ 5683015 w 6105267"/>
              <a:gd name="connsiteY40-48818" fmla="*/ 3762025 h 6858000"/>
              <a:gd name="connsiteX41-48819" fmla="*/ 5696643 w 6105267"/>
              <a:gd name="connsiteY41-48820" fmla="*/ 3773888 h 6858000"/>
              <a:gd name="connsiteX42-48821" fmla="*/ 5768491 w 6105267"/>
              <a:gd name="connsiteY42-48822" fmla="*/ 3914399 h 6858000"/>
              <a:gd name="connsiteX43-48823" fmla="*/ 5793123 w 6105267"/>
              <a:gd name="connsiteY43-48824" fmla="*/ 3969952 h 6858000"/>
              <a:gd name="connsiteX44-48825" fmla="*/ 5808321 w 6105267"/>
              <a:gd name="connsiteY44-48826" fmla="*/ 3988153 h 6858000"/>
              <a:gd name="connsiteX45-48827" fmla="*/ 5860672 w 6105267"/>
              <a:gd name="connsiteY45-48828" fmla="*/ 4061579 h 6858000"/>
              <a:gd name="connsiteX46-48829" fmla="*/ 5894095 w 6105267"/>
              <a:gd name="connsiteY46-48830" fmla="*/ 4128857 h 6858000"/>
              <a:gd name="connsiteX47-48831" fmla="*/ 5903513 w 6105267"/>
              <a:gd name="connsiteY47-48832" fmla="*/ 4187661 h 6858000"/>
              <a:gd name="connsiteX48-48833" fmla="*/ 5949086 w 6105267"/>
              <a:gd name="connsiteY48-48834" fmla="*/ 4366139 h 6858000"/>
              <a:gd name="connsiteX49-48835" fmla="*/ 5949261 w 6105267"/>
              <a:gd name="connsiteY49-48836" fmla="*/ 4449185 h 6858000"/>
              <a:gd name="connsiteX50-48837" fmla="*/ 5961816 w 6105267"/>
              <a:gd name="connsiteY50-48838" fmla="*/ 4494562 h 6858000"/>
              <a:gd name="connsiteX51-48839" fmla="*/ 5998138 w 6105267"/>
              <a:gd name="connsiteY51-48840" fmla="*/ 4697518 h 6858000"/>
              <a:gd name="connsiteX52-48841" fmla="*/ 6007819 w 6105267"/>
              <a:gd name="connsiteY52-48842" fmla="*/ 4858148 h 6858000"/>
              <a:gd name="connsiteX53-48843" fmla="*/ 6007749 w 6105267"/>
              <a:gd name="connsiteY53-48844" fmla="*/ 4964715 h 6858000"/>
              <a:gd name="connsiteX54-48845" fmla="*/ 6005269 w 6105267"/>
              <a:gd name="connsiteY54-48846" fmla="*/ 5150567 h 6858000"/>
              <a:gd name="connsiteX55-48847" fmla="*/ 6001127 w 6105267"/>
              <a:gd name="connsiteY55-48848" fmla="*/ 5164609 h 6858000"/>
              <a:gd name="connsiteX56-48849" fmla="*/ 5998514 w 6105267"/>
              <a:gd name="connsiteY56-48850" fmla="*/ 5189673 h 6858000"/>
              <a:gd name="connsiteX57-48851" fmla="*/ 6036748 w 6105267"/>
              <a:gd name="connsiteY57-48852" fmla="*/ 5322752 h 6858000"/>
              <a:gd name="connsiteX58-48853" fmla="*/ 6037677 w 6105267"/>
              <a:gd name="connsiteY58-48854" fmla="*/ 5354807 h 6858000"/>
              <a:gd name="connsiteX59-48855" fmla="*/ 6053435 w 6105267"/>
              <a:gd name="connsiteY59-48856" fmla="*/ 5387547 h 6858000"/>
              <a:gd name="connsiteX60-48857" fmla="*/ 6068640 w 6105267"/>
              <a:gd name="connsiteY60-48858" fmla="*/ 5474503 h 6858000"/>
              <a:gd name="connsiteX61-48859" fmla="*/ 6080922 w 6105267"/>
              <a:gd name="connsiteY61-48860" fmla="*/ 5561070 h 6858000"/>
              <a:gd name="connsiteX62-48861" fmla="*/ 6096949 w 6105267"/>
              <a:gd name="connsiteY62-48862" fmla="*/ 5648179 h 6858000"/>
              <a:gd name="connsiteX63-48863" fmla="*/ 6096746 w 6105267"/>
              <a:gd name="connsiteY63-48864" fmla="*/ 5862844 h 6858000"/>
              <a:gd name="connsiteX64-48865" fmla="*/ 6045436 w 6105267"/>
              <a:gd name="connsiteY64-48866" fmla="*/ 6124480 h 6858000"/>
              <a:gd name="connsiteX65-48867" fmla="*/ 6030489 w 6105267"/>
              <a:gd name="connsiteY65-48868" fmla="*/ 6317666 h 6858000"/>
              <a:gd name="connsiteX66-48869" fmla="*/ 6007492 w 6105267"/>
              <a:gd name="connsiteY66-48870" fmla="*/ 6440818 h 6858000"/>
              <a:gd name="connsiteX67-48871" fmla="*/ 6009467 w 6105267"/>
              <a:gd name="connsiteY67-48872" fmla="*/ 6487076 h 6858000"/>
              <a:gd name="connsiteX68-48873" fmla="*/ 5995064 w 6105267"/>
              <a:gd name="connsiteY68-48874" fmla="*/ 6540791 h 6858000"/>
              <a:gd name="connsiteX69-48875" fmla="*/ 5986207 w 6105267"/>
              <a:gd name="connsiteY69-48876" fmla="*/ 6695855 h 6858000"/>
              <a:gd name="connsiteX70-48877" fmla="*/ 5979428 w 6105267"/>
              <a:gd name="connsiteY70-48878" fmla="*/ 6754678 h 6858000"/>
              <a:gd name="connsiteX71-48879" fmla="*/ 5984543 w 6105267"/>
              <a:gd name="connsiteY71-48880" fmla="*/ 6811016 h 6858000"/>
              <a:gd name="connsiteX72-48881" fmla="*/ 5979671 w 6105267"/>
              <a:gd name="connsiteY72-48882" fmla="*/ 6858000 h 6858000"/>
              <a:gd name="connsiteX73-48883" fmla="*/ 0 w 6105267"/>
              <a:gd name="connsiteY73-48884" fmla="*/ 6858000 h 6858000"/>
              <a:gd name="connsiteX74-48885" fmla="*/ 0 w 6105267"/>
              <a:gd name="connsiteY74-48886" fmla="*/ 0 h 6858000"/>
              <a:gd name="connsiteX0-48887" fmla="*/ 0 w 6105267"/>
              <a:gd name="connsiteY0-48888" fmla="*/ 0 h 6858000"/>
              <a:gd name="connsiteX1-48889" fmla="*/ 4965888 w 6105267"/>
              <a:gd name="connsiteY1-48890" fmla="*/ 0 h 6858000"/>
              <a:gd name="connsiteX2-48891" fmla="*/ 4967767 w 6105267"/>
              <a:gd name="connsiteY2-48892" fmla="*/ 7930 h 6858000"/>
              <a:gd name="connsiteX3-48893" fmla="*/ 4979444 w 6105267"/>
              <a:gd name="connsiteY3-48894" fmla="*/ 43921 h 6858000"/>
              <a:gd name="connsiteX4-48895" fmla="*/ 5075458 w 6105267"/>
              <a:gd name="connsiteY4-48896" fmla="*/ 264355 h 6858000"/>
              <a:gd name="connsiteX5-48897" fmla="*/ 5081175 w 6105267"/>
              <a:gd name="connsiteY5-48898" fmla="*/ 277448 h 6858000"/>
              <a:gd name="connsiteX6-48899" fmla="*/ 5097011 w 6105267"/>
              <a:gd name="connsiteY6-48900" fmla="*/ 355616 h 6858000"/>
              <a:gd name="connsiteX7-48901" fmla="*/ 5153000 w 6105267"/>
              <a:gd name="connsiteY7-48902" fmla="*/ 507134 h 6858000"/>
              <a:gd name="connsiteX8-48903" fmla="*/ 5171282 w 6105267"/>
              <a:gd name="connsiteY8-48904" fmla="*/ 602071 h 6858000"/>
              <a:gd name="connsiteX9-48905" fmla="*/ 5189051 w 6105267"/>
              <a:gd name="connsiteY9-48906" fmla="*/ 782518 h 6858000"/>
              <a:gd name="connsiteX10-48907" fmla="*/ 5218707 w 6105267"/>
              <a:gd name="connsiteY10-48908" fmla="*/ 886387 h 6858000"/>
              <a:gd name="connsiteX11-48909" fmla="*/ 5221281 w 6105267"/>
              <a:gd name="connsiteY11-48910" fmla="*/ 920873 h 6858000"/>
              <a:gd name="connsiteX12-48911" fmla="*/ 5201018 w 6105267"/>
              <a:gd name="connsiteY12-48912" fmla="*/ 1095027 h 6858000"/>
              <a:gd name="connsiteX13-48913" fmla="*/ 5189234 w 6105267"/>
              <a:gd name="connsiteY13-48914" fmla="*/ 1186352 h 6858000"/>
              <a:gd name="connsiteX14-48915" fmla="*/ 5207532 w 6105267"/>
              <a:gd name="connsiteY14-48916" fmla="*/ 1278975 h 6858000"/>
              <a:gd name="connsiteX15-48917" fmla="*/ 5225968 w 6105267"/>
              <a:gd name="connsiteY15-48918" fmla="*/ 1357994 h 6858000"/>
              <a:gd name="connsiteX16-48919" fmla="*/ 5226675 w 6105267"/>
              <a:gd name="connsiteY16-48920" fmla="*/ 1385685 h 6858000"/>
              <a:gd name="connsiteX17-48921" fmla="*/ 5237226 w 6105267"/>
              <a:gd name="connsiteY17-48922" fmla="*/ 1441327 h 6858000"/>
              <a:gd name="connsiteX18-48923" fmla="*/ 5255653 w 6105267"/>
              <a:gd name="connsiteY18-48924" fmla="*/ 1524712 h 6858000"/>
              <a:gd name="connsiteX19-48925" fmla="*/ 5263491 w 6105267"/>
              <a:gd name="connsiteY19-48926" fmla="*/ 1642938 h 6858000"/>
              <a:gd name="connsiteX20-48927" fmla="*/ 5256552 w 6105267"/>
              <a:gd name="connsiteY20-48928" fmla="*/ 1672509 h 6858000"/>
              <a:gd name="connsiteX21-48929" fmla="*/ 5264549 w 6105267"/>
              <a:gd name="connsiteY21-48930" fmla="*/ 1837572 h 6858000"/>
              <a:gd name="connsiteX22-48931" fmla="*/ 5255696 w 6105267"/>
              <a:gd name="connsiteY22-48932" fmla="*/ 1953770 h 6858000"/>
              <a:gd name="connsiteX23-48933" fmla="*/ 5252592 w 6105267"/>
              <a:gd name="connsiteY23-48934" fmla="*/ 2092210 h 6858000"/>
              <a:gd name="connsiteX24-48935" fmla="*/ 5257248 w 6105267"/>
              <a:gd name="connsiteY24-48936" fmla="*/ 2203922 h 6858000"/>
              <a:gd name="connsiteX25-48937" fmla="*/ 5262551 w 6105267"/>
              <a:gd name="connsiteY25-48938" fmla="*/ 2288050 h 6858000"/>
              <a:gd name="connsiteX26-48939" fmla="*/ 5293877 w 6105267"/>
              <a:gd name="connsiteY26-48940" fmla="*/ 2368649 h 6858000"/>
              <a:gd name="connsiteX27-48941" fmla="*/ 5311338 w 6105267"/>
              <a:gd name="connsiteY27-48942" fmla="*/ 2404034 h 6858000"/>
              <a:gd name="connsiteX28-48943" fmla="*/ 5338366 w 6105267"/>
              <a:gd name="connsiteY28-48944" fmla="*/ 2465052 h 6858000"/>
              <a:gd name="connsiteX29-48945" fmla="*/ 5371263 w 6105267"/>
              <a:gd name="connsiteY29-48946" fmla="*/ 2586413 h 6858000"/>
              <a:gd name="connsiteX30-48947" fmla="*/ 5407503 w 6105267"/>
              <a:gd name="connsiteY30-48948" fmla="*/ 2786290 h 6858000"/>
              <a:gd name="connsiteX31-48949" fmla="*/ 5407356 w 6105267"/>
              <a:gd name="connsiteY31-48950" fmla="*/ 2787545 h 6858000"/>
              <a:gd name="connsiteX32-48951" fmla="*/ 5457023 w 6105267"/>
              <a:gd name="connsiteY32-48952" fmla="*/ 2858292 h 6858000"/>
              <a:gd name="connsiteX33-48953" fmla="*/ 5503944 w 6105267"/>
              <a:gd name="connsiteY33-48954" fmla="*/ 3123335 h 6858000"/>
              <a:gd name="connsiteX34-48955" fmla="*/ 5525532 w 6105267"/>
              <a:gd name="connsiteY34-48956" fmla="*/ 3258473 h 6858000"/>
              <a:gd name="connsiteX35-48957" fmla="*/ 5589758 w 6105267"/>
              <a:gd name="connsiteY35-48958" fmla="*/ 3453699 h 6858000"/>
              <a:gd name="connsiteX36-48959" fmla="*/ 5596144 w 6105267"/>
              <a:gd name="connsiteY36-48960" fmla="*/ 3534624 h 6858000"/>
              <a:gd name="connsiteX37-48961" fmla="*/ 5597750 w 6105267"/>
              <a:gd name="connsiteY37-48962" fmla="*/ 3534129 h 6858000"/>
              <a:gd name="connsiteX38-48963" fmla="*/ 5618377 w 6105267"/>
              <a:gd name="connsiteY38-48964" fmla="*/ 3588431 h 6858000"/>
              <a:gd name="connsiteX39-48965" fmla="*/ 5655472 w 6105267"/>
              <a:gd name="connsiteY39-48966" fmla="*/ 3678877 h 6858000"/>
              <a:gd name="connsiteX40-48967" fmla="*/ 5683015 w 6105267"/>
              <a:gd name="connsiteY40-48968" fmla="*/ 3762025 h 6858000"/>
              <a:gd name="connsiteX41-48969" fmla="*/ 5696643 w 6105267"/>
              <a:gd name="connsiteY41-48970" fmla="*/ 3773888 h 6858000"/>
              <a:gd name="connsiteX42-48971" fmla="*/ 5768491 w 6105267"/>
              <a:gd name="connsiteY42-48972" fmla="*/ 3914399 h 6858000"/>
              <a:gd name="connsiteX43-48973" fmla="*/ 5793123 w 6105267"/>
              <a:gd name="connsiteY43-48974" fmla="*/ 3969952 h 6858000"/>
              <a:gd name="connsiteX44-48975" fmla="*/ 5808321 w 6105267"/>
              <a:gd name="connsiteY44-48976" fmla="*/ 3988153 h 6858000"/>
              <a:gd name="connsiteX45-48977" fmla="*/ 5860672 w 6105267"/>
              <a:gd name="connsiteY45-48978" fmla="*/ 4061579 h 6858000"/>
              <a:gd name="connsiteX46-48979" fmla="*/ 5894095 w 6105267"/>
              <a:gd name="connsiteY46-48980" fmla="*/ 4128857 h 6858000"/>
              <a:gd name="connsiteX47-48981" fmla="*/ 5903513 w 6105267"/>
              <a:gd name="connsiteY47-48982" fmla="*/ 4187661 h 6858000"/>
              <a:gd name="connsiteX48-48983" fmla="*/ 5949086 w 6105267"/>
              <a:gd name="connsiteY48-48984" fmla="*/ 4366139 h 6858000"/>
              <a:gd name="connsiteX49-48985" fmla="*/ 5949261 w 6105267"/>
              <a:gd name="connsiteY49-48986" fmla="*/ 4449185 h 6858000"/>
              <a:gd name="connsiteX50-48987" fmla="*/ 5961816 w 6105267"/>
              <a:gd name="connsiteY50-48988" fmla="*/ 4494562 h 6858000"/>
              <a:gd name="connsiteX51-48989" fmla="*/ 5998138 w 6105267"/>
              <a:gd name="connsiteY51-48990" fmla="*/ 4697518 h 6858000"/>
              <a:gd name="connsiteX52-48991" fmla="*/ 6007819 w 6105267"/>
              <a:gd name="connsiteY52-48992" fmla="*/ 4858148 h 6858000"/>
              <a:gd name="connsiteX53-48993" fmla="*/ 6007749 w 6105267"/>
              <a:gd name="connsiteY53-48994" fmla="*/ 4964715 h 6858000"/>
              <a:gd name="connsiteX54-48995" fmla="*/ 6005269 w 6105267"/>
              <a:gd name="connsiteY54-48996" fmla="*/ 5150567 h 6858000"/>
              <a:gd name="connsiteX55-48997" fmla="*/ 6001127 w 6105267"/>
              <a:gd name="connsiteY55-48998" fmla="*/ 5164609 h 6858000"/>
              <a:gd name="connsiteX56-48999" fmla="*/ 5998514 w 6105267"/>
              <a:gd name="connsiteY56-49000" fmla="*/ 5189673 h 6858000"/>
              <a:gd name="connsiteX57-49001" fmla="*/ 6036748 w 6105267"/>
              <a:gd name="connsiteY57-49002" fmla="*/ 5322752 h 6858000"/>
              <a:gd name="connsiteX58-49003" fmla="*/ 6037677 w 6105267"/>
              <a:gd name="connsiteY58-49004" fmla="*/ 5354807 h 6858000"/>
              <a:gd name="connsiteX59-49005" fmla="*/ 6053435 w 6105267"/>
              <a:gd name="connsiteY59-49006" fmla="*/ 5387547 h 6858000"/>
              <a:gd name="connsiteX60-49007" fmla="*/ 6068640 w 6105267"/>
              <a:gd name="connsiteY60-49008" fmla="*/ 5474503 h 6858000"/>
              <a:gd name="connsiteX61-49009" fmla="*/ 6080922 w 6105267"/>
              <a:gd name="connsiteY61-49010" fmla="*/ 5561070 h 6858000"/>
              <a:gd name="connsiteX62-49011" fmla="*/ 6096949 w 6105267"/>
              <a:gd name="connsiteY62-49012" fmla="*/ 5648179 h 6858000"/>
              <a:gd name="connsiteX63-49013" fmla="*/ 6096746 w 6105267"/>
              <a:gd name="connsiteY63-49014" fmla="*/ 5862844 h 6858000"/>
              <a:gd name="connsiteX64-49015" fmla="*/ 6045436 w 6105267"/>
              <a:gd name="connsiteY64-49016" fmla="*/ 6124480 h 6858000"/>
              <a:gd name="connsiteX65-49017" fmla="*/ 6030489 w 6105267"/>
              <a:gd name="connsiteY65-49018" fmla="*/ 6317666 h 6858000"/>
              <a:gd name="connsiteX66-49019" fmla="*/ 6007492 w 6105267"/>
              <a:gd name="connsiteY66-49020" fmla="*/ 6440818 h 6858000"/>
              <a:gd name="connsiteX67-49021" fmla="*/ 6009467 w 6105267"/>
              <a:gd name="connsiteY67-49022" fmla="*/ 6487076 h 6858000"/>
              <a:gd name="connsiteX68-49023" fmla="*/ 5995064 w 6105267"/>
              <a:gd name="connsiteY68-49024" fmla="*/ 6540791 h 6858000"/>
              <a:gd name="connsiteX69-49025" fmla="*/ 5986207 w 6105267"/>
              <a:gd name="connsiteY69-49026" fmla="*/ 6695855 h 6858000"/>
              <a:gd name="connsiteX70-49027" fmla="*/ 5979428 w 6105267"/>
              <a:gd name="connsiteY70-49028" fmla="*/ 6754678 h 6858000"/>
              <a:gd name="connsiteX71-49029" fmla="*/ 5984543 w 6105267"/>
              <a:gd name="connsiteY71-49030" fmla="*/ 6811016 h 6858000"/>
              <a:gd name="connsiteX72-49031" fmla="*/ 5979671 w 6105267"/>
              <a:gd name="connsiteY72-49032" fmla="*/ 6858000 h 6858000"/>
              <a:gd name="connsiteX73-49033" fmla="*/ 0 w 6105267"/>
              <a:gd name="connsiteY73-49034" fmla="*/ 6858000 h 6858000"/>
              <a:gd name="connsiteX74-49035" fmla="*/ 0 w 6105267"/>
              <a:gd name="connsiteY74-49036" fmla="*/ 0 h 6858000"/>
              <a:gd name="connsiteX0-49037" fmla="*/ 0 w 6105267"/>
              <a:gd name="connsiteY0-49038" fmla="*/ 0 h 6858000"/>
              <a:gd name="connsiteX1-49039" fmla="*/ 4965888 w 6105267"/>
              <a:gd name="connsiteY1-49040" fmla="*/ 0 h 6858000"/>
              <a:gd name="connsiteX2-49041" fmla="*/ 4967767 w 6105267"/>
              <a:gd name="connsiteY2-49042" fmla="*/ 7930 h 6858000"/>
              <a:gd name="connsiteX3-49043" fmla="*/ 4979444 w 6105267"/>
              <a:gd name="connsiteY3-49044" fmla="*/ 43921 h 6858000"/>
              <a:gd name="connsiteX4-49045" fmla="*/ 5075458 w 6105267"/>
              <a:gd name="connsiteY4-49046" fmla="*/ 264355 h 6858000"/>
              <a:gd name="connsiteX5-49047" fmla="*/ 5081175 w 6105267"/>
              <a:gd name="connsiteY5-49048" fmla="*/ 277448 h 6858000"/>
              <a:gd name="connsiteX6-49049" fmla="*/ 5097011 w 6105267"/>
              <a:gd name="connsiteY6-49050" fmla="*/ 355616 h 6858000"/>
              <a:gd name="connsiteX7-49051" fmla="*/ 5153000 w 6105267"/>
              <a:gd name="connsiteY7-49052" fmla="*/ 507134 h 6858000"/>
              <a:gd name="connsiteX8-49053" fmla="*/ 5171282 w 6105267"/>
              <a:gd name="connsiteY8-49054" fmla="*/ 602071 h 6858000"/>
              <a:gd name="connsiteX9-49055" fmla="*/ 5189051 w 6105267"/>
              <a:gd name="connsiteY9-49056" fmla="*/ 782518 h 6858000"/>
              <a:gd name="connsiteX10-49057" fmla="*/ 5218707 w 6105267"/>
              <a:gd name="connsiteY10-49058" fmla="*/ 886387 h 6858000"/>
              <a:gd name="connsiteX11-49059" fmla="*/ 5221281 w 6105267"/>
              <a:gd name="connsiteY11-49060" fmla="*/ 920873 h 6858000"/>
              <a:gd name="connsiteX12-49061" fmla="*/ 5201018 w 6105267"/>
              <a:gd name="connsiteY12-49062" fmla="*/ 1095027 h 6858000"/>
              <a:gd name="connsiteX13-49063" fmla="*/ 5205902 w 6105267"/>
              <a:gd name="connsiteY13-49064" fmla="*/ 1203021 h 6858000"/>
              <a:gd name="connsiteX14-49065" fmla="*/ 5207532 w 6105267"/>
              <a:gd name="connsiteY14-49066" fmla="*/ 1278975 h 6858000"/>
              <a:gd name="connsiteX15-49067" fmla="*/ 5225968 w 6105267"/>
              <a:gd name="connsiteY15-49068" fmla="*/ 1357994 h 6858000"/>
              <a:gd name="connsiteX16-49069" fmla="*/ 5226675 w 6105267"/>
              <a:gd name="connsiteY16-49070" fmla="*/ 1385685 h 6858000"/>
              <a:gd name="connsiteX17-49071" fmla="*/ 5237226 w 6105267"/>
              <a:gd name="connsiteY17-49072" fmla="*/ 1441327 h 6858000"/>
              <a:gd name="connsiteX18-49073" fmla="*/ 5255653 w 6105267"/>
              <a:gd name="connsiteY18-49074" fmla="*/ 1524712 h 6858000"/>
              <a:gd name="connsiteX19-49075" fmla="*/ 5263491 w 6105267"/>
              <a:gd name="connsiteY19-49076" fmla="*/ 1642938 h 6858000"/>
              <a:gd name="connsiteX20-49077" fmla="*/ 5256552 w 6105267"/>
              <a:gd name="connsiteY20-49078" fmla="*/ 1672509 h 6858000"/>
              <a:gd name="connsiteX21-49079" fmla="*/ 5264549 w 6105267"/>
              <a:gd name="connsiteY21-49080" fmla="*/ 1837572 h 6858000"/>
              <a:gd name="connsiteX22-49081" fmla="*/ 5255696 w 6105267"/>
              <a:gd name="connsiteY22-49082" fmla="*/ 1953770 h 6858000"/>
              <a:gd name="connsiteX23-49083" fmla="*/ 5252592 w 6105267"/>
              <a:gd name="connsiteY23-49084" fmla="*/ 2092210 h 6858000"/>
              <a:gd name="connsiteX24-49085" fmla="*/ 5257248 w 6105267"/>
              <a:gd name="connsiteY24-49086" fmla="*/ 2203922 h 6858000"/>
              <a:gd name="connsiteX25-49087" fmla="*/ 5262551 w 6105267"/>
              <a:gd name="connsiteY25-49088" fmla="*/ 2288050 h 6858000"/>
              <a:gd name="connsiteX26-49089" fmla="*/ 5293877 w 6105267"/>
              <a:gd name="connsiteY26-49090" fmla="*/ 2368649 h 6858000"/>
              <a:gd name="connsiteX27-49091" fmla="*/ 5311338 w 6105267"/>
              <a:gd name="connsiteY27-49092" fmla="*/ 2404034 h 6858000"/>
              <a:gd name="connsiteX28-49093" fmla="*/ 5338366 w 6105267"/>
              <a:gd name="connsiteY28-49094" fmla="*/ 2465052 h 6858000"/>
              <a:gd name="connsiteX29-49095" fmla="*/ 5371263 w 6105267"/>
              <a:gd name="connsiteY29-49096" fmla="*/ 2586413 h 6858000"/>
              <a:gd name="connsiteX30-49097" fmla="*/ 5407503 w 6105267"/>
              <a:gd name="connsiteY30-49098" fmla="*/ 2786290 h 6858000"/>
              <a:gd name="connsiteX31-49099" fmla="*/ 5407356 w 6105267"/>
              <a:gd name="connsiteY31-49100" fmla="*/ 2787545 h 6858000"/>
              <a:gd name="connsiteX32-49101" fmla="*/ 5457023 w 6105267"/>
              <a:gd name="connsiteY32-49102" fmla="*/ 2858292 h 6858000"/>
              <a:gd name="connsiteX33-49103" fmla="*/ 5503944 w 6105267"/>
              <a:gd name="connsiteY33-49104" fmla="*/ 3123335 h 6858000"/>
              <a:gd name="connsiteX34-49105" fmla="*/ 5525532 w 6105267"/>
              <a:gd name="connsiteY34-49106" fmla="*/ 3258473 h 6858000"/>
              <a:gd name="connsiteX35-49107" fmla="*/ 5589758 w 6105267"/>
              <a:gd name="connsiteY35-49108" fmla="*/ 3453699 h 6858000"/>
              <a:gd name="connsiteX36-49109" fmla="*/ 5596144 w 6105267"/>
              <a:gd name="connsiteY36-49110" fmla="*/ 3534624 h 6858000"/>
              <a:gd name="connsiteX37-49111" fmla="*/ 5597750 w 6105267"/>
              <a:gd name="connsiteY37-49112" fmla="*/ 3534129 h 6858000"/>
              <a:gd name="connsiteX38-49113" fmla="*/ 5618377 w 6105267"/>
              <a:gd name="connsiteY38-49114" fmla="*/ 3588431 h 6858000"/>
              <a:gd name="connsiteX39-49115" fmla="*/ 5655472 w 6105267"/>
              <a:gd name="connsiteY39-49116" fmla="*/ 3678877 h 6858000"/>
              <a:gd name="connsiteX40-49117" fmla="*/ 5683015 w 6105267"/>
              <a:gd name="connsiteY40-49118" fmla="*/ 3762025 h 6858000"/>
              <a:gd name="connsiteX41-49119" fmla="*/ 5696643 w 6105267"/>
              <a:gd name="connsiteY41-49120" fmla="*/ 3773888 h 6858000"/>
              <a:gd name="connsiteX42-49121" fmla="*/ 5768491 w 6105267"/>
              <a:gd name="connsiteY42-49122" fmla="*/ 3914399 h 6858000"/>
              <a:gd name="connsiteX43-49123" fmla="*/ 5793123 w 6105267"/>
              <a:gd name="connsiteY43-49124" fmla="*/ 3969952 h 6858000"/>
              <a:gd name="connsiteX44-49125" fmla="*/ 5808321 w 6105267"/>
              <a:gd name="connsiteY44-49126" fmla="*/ 3988153 h 6858000"/>
              <a:gd name="connsiteX45-49127" fmla="*/ 5860672 w 6105267"/>
              <a:gd name="connsiteY45-49128" fmla="*/ 4061579 h 6858000"/>
              <a:gd name="connsiteX46-49129" fmla="*/ 5894095 w 6105267"/>
              <a:gd name="connsiteY46-49130" fmla="*/ 4128857 h 6858000"/>
              <a:gd name="connsiteX47-49131" fmla="*/ 5903513 w 6105267"/>
              <a:gd name="connsiteY47-49132" fmla="*/ 4187661 h 6858000"/>
              <a:gd name="connsiteX48-49133" fmla="*/ 5949086 w 6105267"/>
              <a:gd name="connsiteY48-49134" fmla="*/ 4366139 h 6858000"/>
              <a:gd name="connsiteX49-49135" fmla="*/ 5949261 w 6105267"/>
              <a:gd name="connsiteY49-49136" fmla="*/ 4449185 h 6858000"/>
              <a:gd name="connsiteX50-49137" fmla="*/ 5961816 w 6105267"/>
              <a:gd name="connsiteY50-49138" fmla="*/ 4494562 h 6858000"/>
              <a:gd name="connsiteX51-49139" fmla="*/ 5998138 w 6105267"/>
              <a:gd name="connsiteY51-49140" fmla="*/ 4697518 h 6858000"/>
              <a:gd name="connsiteX52-49141" fmla="*/ 6007819 w 6105267"/>
              <a:gd name="connsiteY52-49142" fmla="*/ 4858148 h 6858000"/>
              <a:gd name="connsiteX53-49143" fmla="*/ 6007749 w 6105267"/>
              <a:gd name="connsiteY53-49144" fmla="*/ 4964715 h 6858000"/>
              <a:gd name="connsiteX54-49145" fmla="*/ 6005269 w 6105267"/>
              <a:gd name="connsiteY54-49146" fmla="*/ 5150567 h 6858000"/>
              <a:gd name="connsiteX55-49147" fmla="*/ 6001127 w 6105267"/>
              <a:gd name="connsiteY55-49148" fmla="*/ 5164609 h 6858000"/>
              <a:gd name="connsiteX56-49149" fmla="*/ 5998514 w 6105267"/>
              <a:gd name="connsiteY56-49150" fmla="*/ 5189673 h 6858000"/>
              <a:gd name="connsiteX57-49151" fmla="*/ 6036748 w 6105267"/>
              <a:gd name="connsiteY57-49152" fmla="*/ 5322752 h 6858000"/>
              <a:gd name="connsiteX58-49153" fmla="*/ 6037677 w 6105267"/>
              <a:gd name="connsiteY58-49154" fmla="*/ 5354807 h 6858000"/>
              <a:gd name="connsiteX59-49155" fmla="*/ 6053435 w 6105267"/>
              <a:gd name="connsiteY59-49156" fmla="*/ 5387547 h 6858000"/>
              <a:gd name="connsiteX60-49157" fmla="*/ 6068640 w 6105267"/>
              <a:gd name="connsiteY60-49158" fmla="*/ 5474503 h 6858000"/>
              <a:gd name="connsiteX61-49159" fmla="*/ 6080922 w 6105267"/>
              <a:gd name="connsiteY61-49160" fmla="*/ 5561070 h 6858000"/>
              <a:gd name="connsiteX62-49161" fmla="*/ 6096949 w 6105267"/>
              <a:gd name="connsiteY62-49162" fmla="*/ 5648179 h 6858000"/>
              <a:gd name="connsiteX63-49163" fmla="*/ 6096746 w 6105267"/>
              <a:gd name="connsiteY63-49164" fmla="*/ 5862844 h 6858000"/>
              <a:gd name="connsiteX64-49165" fmla="*/ 6045436 w 6105267"/>
              <a:gd name="connsiteY64-49166" fmla="*/ 6124480 h 6858000"/>
              <a:gd name="connsiteX65-49167" fmla="*/ 6030489 w 6105267"/>
              <a:gd name="connsiteY65-49168" fmla="*/ 6317666 h 6858000"/>
              <a:gd name="connsiteX66-49169" fmla="*/ 6007492 w 6105267"/>
              <a:gd name="connsiteY66-49170" fmla="*/ 6440818 h 6858000"/>
              <a:gd name="connsiteX67-49171" fmla="*/ 6009467 w 6105267"/>
              <a:gd name="connsiteY67-49172" fmla="*/ 6487076 h 6858000"/>
              <a:gd name="connsiteX68-49173" fmla="*/ 5995064 w 6105267"/>
              <a:gd name="connsiteY68-49174" fmla="*/ 6540791 h 6858000"/>
              <a:gd name="connsiteX69-49175" fmla="*/ 5986207 w 6105267"/>
              <a:gd name="connsiteY69-49176" fmla="*/ 6695855 h 6858000"/>
              <a:gd name="connsiteX70-49177" fmla="*/ 5979428 w 6105267"/>
              <a:gd name="connsiteY70-49178" fmla="*/ 6754678 h 6858000"/>
              <a:gd name="connsiteX71-49179" fmla="*/ 5984543 w 6105267"/>
              <a:gd name="connsiteY71-49180" fmla="*/ 6811016 h 6858000"/>
              <a:gd name="connsiteX72-49181" fmla="*/ 5979671 w 6105267"/>
              <a:gd name="connsiteY72-49182" fmla="*/ 6858000 h 6858000"/>
              <a:gd name="connsiteX73-49183" fmla="*/ 0 w 6105267"/>
              <a:gd name="connsiteY73-49184" fmla="*/ 6858000 h 6858000"/>
              <a:gd name="connsiteX74-49185" fmla="*/ 0 w 6105267"/>
              <a:gd name="connsiteY74-49186" fmla="*/ 0 h 6858000"/>
              <a:gd name="connsiteX0-49187" fmla="*/ 0 w 6105267"/>
              <a:gd name="connsiteY0-49188" fmla="*/ 0 h 6858000"/>
              <a:gd name="connsiteX1-49189" fmla="*/ 4965888 w 6105267"/>
              <a:gd name="connsiteY1-49190" fmla="*/ 0 h 6858000"/>
              <a:gd name="connsiteX2-49191" fmla="*/ 4967767 w 6105267"/>
              <a:gd name="connsiteY2-49192" fmla="*/ 7930 h 6858000"/>
              <a:gd name="connsiteX3-49193" fmla="*/ 4979444 w 6105267"/>
              <a:gd name="connsiteY3-49194" fmla="*/ 43921 h 6858000"/>
              <a:gd name="connsiteX4-49195" fmla="*/ 5075458 w 6105267"/>
              <a:gd name="connsiteY4-49196" fmla="*/ 264355 h 6858000"/>
              <a:gd name="connsiteX5-49197" fmla="*/ 5081175 w 6105267"/>
              <a:gd name="connsiteY5-49198" fmla="*/ 277448 h 6858000"/>
              <a:gd name="connsiteX6-49199" fmla="*/ 5097011 w 6105267"/>
              <a:gd name="connsiteY6-49200" fmla="*/ 355616 h 6858000"/>
              <a:gd name="connsiteX7-49201" fmla="*/ 5153000 w 6105267"/>
              <a:gd name="connsiteY7-49202" fmla="*/ 507134 h 6858000"/>
              <a:gd name="connsiteX8-49203" fmla="*/ 5171282 w 6105267"/>
              <a:gd name="connsiteY8-49204" fmla="*/ 602071 h 6858000"/>
              <a:gd name="connsiteX9-49205" fmla="*/ 5189051 w 6105267"/>
              <a:gd name="connsiteY9-49206" fmla="*/ 782518 h 6858000"/>
              <a:gd name="connsiteX10-49207" fmla="*/ 5218707 w 6105267"/>
              <a:gd name="connsiteY10-49208" fmla="*/ 886387 h 6858000"/>
              <a:gd name="connsiteX11-49209" fmla="*/ 5221281 w 6105267"/>
              <a:gd name="connsiteY11-49210" fmla="*/ 920873 h 6858000"/>
              <a:gd name="connsiteX12-49211" fmla="*/ 5201018 w 6105267"/>
              <a:gd name="connsiteY12-49212" fmla="*/ 1095027 h 6858000"/>
              <a:gd name="connsiteX13-49213" fmla="*/ 5205902 w 6105267"/>
              <a:gd name="connsiteY13-49214" fmla="*/ 1203021 h 6858000"/>
              <a:gd name="connsiteX14-49215" fmla="*/ 5207532 w 6105267"/>
              <a:gd name="connsiteY14-49216" fmla="*/ 1278975 h 6858000"/>
              <a:gd name="connsiteX15-49217" fmla="*/ 5225968 w 6105267"/>
              <a:gd name="connsiteY15-49218" fmla="*/ 1357994 h 6858000"/>
              <a:gd name="connsiteX16-49219" fmla="*/ 5226675 w 6105267"/>
              <a:gd name="connsiteY16-49220" fmla="*/ 1385685 h 6858000"/>
              <a:gd name="connsiteX17-49221" fmla="*/ 5237226 w 6105267"/>
              <a:gd name="connsiteY17-49222" fmla="*/ 1441327 h 6858000"/>
              <a:gd name="connsiteX18-49223" fmla="*/ 5255653 w 6105267"/>
              <a:gd name="connsiteY18-49224" fmla="*/ 1524712 h 6858000"/>
              <a:gd name="connsiteX19-49225" fmla="*/ 5263491 w 6105267"/>
              <a:gd name="connsiteY19-49226" fmla="*/ 1642938 h 6858000"/>
              <a:gd name="connsiteX20-49227" fmla="*/ 5256552 w 6105267"/>
              <a:gd name="connsiteY20-49228" fmla="*/ 1672509 h 6858000"/>
              <a:gd name="connsiteX21-49229" fmla="*/ 5264549 w 6105267"/>
              <a:gd name="connsiteY21-49230" fmla="*/ 1837572 h 6858000"/>
              <a:gd name="connsiteX22-49231" fmla="*/ 5255696 w 6105267"/>
              <a:gd name="connsiteY22-49232" fmla="*/ 1953770 h 6858000"/>
              <a:gd name="connsiteX23-49233" fmla="*/ 5252592 w 6105267"/>
              <a:gd name="connsiteY23-49234" fmla="*/ 2092210 h 6858000"/>
              <a:gd name="connsiteX24-49235" fmla="*/ 5257248 w 6105267"/>
              <a:gd name="connsiteY24-49236" fmla="*/ 2203922 h 6858000"/>
              <a:gd name="connsiteX25-49237" fmla="*/ 5262551 w 6105267"/>
              <a:gd name="connsiteY25-49238" fmla="*/ 2288050 h 6858000"/>
              <a:gd name="connsiteX26-49239" fmla="*/ 5293877 w 6105267"/>
              <a:gd name="connsiteY26-49240" fmla="*/ 2368649 h 6858000"/>
              <a:gd name="connsiteX27-49241" fmla="*/ 5311338 w 6105267"/>
              <a:gd name="connsiteY27-49242" fmla="*/ 2404034 h 6858000"/>
              <a:gd name="connsiteX28-49243" fmla="*/ 5338366 w 6105267"/>
              <a:gd name="connsiteY28-49244" fmla="*/ 2465052 h 6858000"/>
              <a:gd name="connsiteX29-49245" fmla="*/ 5371263 w 6105267"/>
              <a:gd name="connsiteY29-49246" fmla="*/ 2586413 h 6858000"/>
              <a:gd name="connsiteX30-49247" fmla="*/ 5407503 w 6105267"/>
              <a:gd name="connsiteY30-49248" fmla="*/ 2786290 h 6858000"/>
              <a:gd name="connsiteX31-49249" fmla="*/ 5407356 w 6105267"/>
              <a:gd name="connsiteY31-49250" fmla="*/ 2787545 h 6858000"/>
              <a:gd name="connsiteX32-49251" fmla="*/ 5457023 w 6105267"/>
              <a:gd name="connsiteY32-49252" fmla="*/ 2858292 h 6858000"/>
              <a:gd name="connsiteX33-49253" fmla="*/ 5503944 w 6105267"/>
              <a:gd name="connsiteY33-49254" fmla="*/ 3123335 h 6858000"/>
              <a:gd name="connsiteX34-49255" fmla="*/ 5525532 w 6105267"/>
              <a:gd name="connsiteY34-49256" fmla="*/ 3258473 h 6858000"/>
              <a:gd name="connsiteX35-49257" fmla="*/ 5589758 w 6105267"/>
              <a:gd name="connsiteY35-49258" fmla="*/ 3453699 h 6858000"/>
              <a:gd name="connsiteX36-49259" fmla="*/ 5596144 w 6105267"/>
              <a:gd name="connsiteY36-49260" fmla="*/ 3534624 h 6858000"/>
              <a:gd name="connsiteX37-49261" fmla="*/ 5597750 w 6105267"/>
              <a:gd name="connsiteY37-49262" fmla="*/ 3534129 h 6858000"/>
              <a:gd name="connsiteX38-49263" fmla="*/ 5618377 w 6105267"/>
              <a:gd name="connsiteY38-49264" fmla="*/ 3588431 h 6858000"/>
              <a:gd name="connsiteX39-49265" fmla="*/ 5655472 w 6105267"/>
              <a:gd name="connsiteY39-49266" fmla="*/ 3678877 h 6858000"/>
              <a:gd name="connsiteX40-49267" fmla="*/ 5683015 w 6105267"/>
              <a:gd name="connsiteY40-49268" fmla="*/ 3762025 h 6858000"/>
              <a:gd name="connsiteX41-49269" fmla="*/ 5696643 w 6105267"/>
              <a:gd name="connsiteY41-49270" fmla="*/ 3773888 h 6858000"/>
              <a:gd name="connsiteX42-49271" fmla="*/ 5768491 w 6105267"/>
              <a:gd name="connsiteY42-49272" fmla="*/ 3914399 h 6858000"/>
              <a:gd name="connsiteX43-49273" fmla="*/ 5793123 w 6105267"/>
              <a:gd name="connsiteY43-49274" fmla="*/ 3969952 h 6858000"/>
              <a:gd name="connsiteX44-49275" fmla="*/ 5808321 w 6105267"/>
              <a:gd name="connsiteY44-49276" fmla="*/ 3988153 h 6858000"/>
              <a:gd name="connsiteX45-49277" fmla="*/ 5860672 w 6105267"/>
              <a:gd name="connsiteY45-49278" fmla="*/ 4061579 h 6858000"/>
              <a:gd name="connsiteX46-49279" fmla="*/ 5894095 w 6105267"/>
              <a:gd name="connsiteY46-49280" fmla="*/ 4128857 h 6858000"/>
              <a:gd name="connsiteX47-49281" fmla="*/ 5903513 w 6105267"/>
              <a:gd name="connsiteY47-49282" fmla="*/ 4187661 h 6858000"/>
              <a:gd name="connsiteX48-49283" fmla="*/ 5949086 w 6105267"/>
              <a:gd name="connsiteY48-49284" fmla="*/ 4366139 h 6858000"/>
              <a:gd name="connsiteX49-49285" fmla="*/ 5949261 w 6105267"/>
              <a:gd name="connsiteY49-49286" fmla="*/ 4449185 h 6858000"/>
              <a:gd name="connsiteX50-49287" fmla="*/ 5961816 w 6105267"/>
              <a:gd name="connsiteY50-49288" fmla="*/ 4494562 h 6858000"/>
              <a:gd name="connsiteX51-49289" fmla="*/ 5998138 w 6105267"/>
              <a:gd name="connsiteY51-49290" fmla="*/ 4697518 h 6858000"/>
              <a:gd name="connsiteX52-49291" fmla="*/ 6007819 w 6105267"/>
              <a:gd name="connsiteY52-49292" fmla="*/ 4858148 h 6858000"/>
              <a:gd name="connsiteX53-49293" fmla="*/ 6007749 w 6105267"/>
              <a:gd name="connsiteY53-49294" fmla="*/ 4964715 h 6858000"/>
              <a:gd name="connsiteX54-49295" fmla="*/ 6005269 w 6105267"/>
              <a:gd name="connsiteY54-49296" fmla="*/ 5150567 h 6858000"/>
              <a:gd name="connsiteX55-49297" fmla="*/ 6001127 w 6105267"/>
              <a:gd name="connsiteY55-49298" fmla="*/ 5164609 h 6858000"/>
              <a:gd name="connsiteX56-49299" fmla="*/ 5998514 w 6105267"/>
              <a:gd name="connsiteY56-49300" fmla="*/ 5189673 h 6858000"/>
              <a:gd name="connsiteX57-49301" fmla="*/ 6036748 w 6105267"/>
              <a:gd name="connsiteY57-49302" fmla="*/ 5322752 h 6858000"/>
              <a:gd name="connsiteX58-49303" fmla="*/ 6037677 w 6105267"/>
              <a:gd name="connsiteY58-49304" fmla="*/ 5354807 h 6858000"/>
              <a:gd name="connsiteX59-49305" fmla="*/ 6053435 w 6105267"/>
              <a:gd name="connsiteY59-49306" fmla="*/ 5387547 h 6858000"/>
              <a:gd name="connsiteX60-49307" fmla="*/ 6068640 w 6105267"/>
              <a:gd name="connsiteY60-49308" fmla="*/ 5474503 h 6858000"/>
              <a:gd name="connsiteX61-49309" fmla="*/ 6080922 w 6105267"/>
              <a:gd name="connsiteY61-49310" fmla="*/ 5561070 h 6858000"/>
              <a:gd name="connsiteX62-49311" fmla="*/ 6096949 w 6105267"/>
              <a:gd name="connsiteY62-49312" fmla="*/ 5648179 h 6858000"/>
              <a:gd name="connsiteX63-49313" fmla="*/ 6096746 w 6105267"/>
              <a:gd name="connsiteY63-49314" fmla="*/ 5862844 h 6858000"/>
              <a:gd name="connsiteX64-49315" fmla="*/ 6045436 w 6105267"/>
              <a:gd name="connsiteY64-49316" fmla="*/ 6124480 h 6858000"/>
              <a:gd name="connsiteX65-49317" fmla="*/ 6030489 w 6105267"/>
              <a:gd name="connsiteY65-49318" fmla="*/ 6317666 h 6858000"/>
              <a:gd name="connsiteX66-49319" fmla="*/ 6007492 w 6105267"/>
              <a:gd name="connsiteY66-49320" fmla="*/ 6440818 h 6858000"/>
              <a:gd name="connsiteX67-49321" fmla="*/ 6009467 w 6105267"/>
              <a:gd name="connsiteY67-49322" fmla="*/ 6487076 h 6858000"/>
              <a:gd name="connsiteX68-49323" fmla="*/ 5995064 w 6105267"/>
              <a:gd name="connsiteY68-49324" fmla="*/ 6540791 h 6858000"/>
              <a:gd name="connsiteX69-49325" fmla="*/ 5986207 w 6105267"/>
              <a:gd name="connsiteY69-49326" fmla="*/ 6695855 h 6858000"/>
              <a:gd name="connsiteX70-49327" fmla="*/ 5979428 w 6105267"/>
              <a:gd name="connsiteY70-49328" fmla="*/ 6754678 h 6858000"/>
              <a:gd name="connsiteX71-49329" fmla="*/ 5984543 w 6105267"/>
              <a:gd name="connsiteY71-49330" fmla="*/ 6811016 h 6858000"/>
              <a:gd name="connsiteX72-49331" fmla="*/ 5979671 w 6105267"/>
              <a:gd name="connsiteY72-49332" fmla="*/ 6858000 h 6858000"/>
              <a:gd name="connsiteX73-49333" fmla="*/ 0 w 6105267"/>
              <a:gd name="connsiteY73-49334" fmla="*/ 6858000 h 6858000"/>
              <a:gd name="connsiteX74-49335" fmla="*/ 0 w 6105267"/>
              <a:gd name="connsiteY74-49336" fmla="*/ 0 h 6858000"/>
              <a:gd name="connsiteX0-49337" fmla="*/ 0 w 6105267"/>
              <a:gd name="connsiteY0-49338" fmla="*/ 0 h 6858000"/>
              <a:gd name="connsiteX1-49339" fmla="*/ 4965888 w 6105267"/>
              <a:gd name="connsiteY1-49340" fmla="*/ 0 h 6858000"/>
              <a:gd name="connsiteX2-49341" fmla="*/ 4967767 w 6105267"/>
              <a:gd name="connsiteY2-49342" fmla="*/ 7930 h 6858000"/>
              <a:gd name="connsiteX3-49343" fmla="*/ 4979444 w 6105267"/>
              <a:gd name="connsiteY3-49344" fmla="*/ 43921 h 6858000"/>
              <a:gd name="connsiteX4-49345" fmla="*/ 5075458 w 6105267"/>
              <a:gd name="connsiteY4-49346" fmla="*/ 264355 h 6858000"/>
              <a:gd name="connsiteX5-49347" fmla="*/ 5081175 w 6105267"/>
              <a:gd name="connsiteY5-49348" fmla="*/ 277448 h 6858000"/>
              <a:gd name="connsiteX6-49349" fmla="*/ 5097011 w 6105267"/>
              <a:gd name="connsiteY6-49350" fmla="*/ 355616 h 6858000"/>
              <a:gd name="connsiteX7-49351" fmla="*/ 5153000 w 6105267"/>
              <a:gd name="connsiteY7-49352" fmla="*/ 507134 h 6858000"/>
              <a:gd name="connsiteX8-49353" fmla="*/ 5171282 w 6105267"/>
              <a:gd name="connsiteY8-49354" fmla="*/ 602071 h 6858000"/>
              <a:gd name="connsiteX9-49355" fmla="*/ 5189051 w 6105267"/>
              <a:gd name="connsiteY9-49356" fmla="*/ 782518 h 6858000"/>
              <a:gd name="connsiteX10-49357" fmla="*/ 5218707 w 6105267"/>
              <a:gd name="connsiteY10-49358" fmla="*/ 886387 h 6858000"/>
              <a:gd name="connsiteX11-49359" fmla="*/ 5221281 w 6105267"/>
              <a:gd name="connsiteY11-49360" fmla="*/ 920873 h 6858000"/>
              <a:gd name="connsiteX12-49361" fmla="*/ 5201018 w 6105267"/>
              <a:gd name="connsiteY12-49362" fmla="*/ 1095027 h 6858000"/>
              <a:gd name="connsiteX13-49363" fmla="*/ 5205902 w 6105267"/>
              <a:gd name="connsiteY13-49364" fmla="*/ 1203021 h 6858000"/>
              <a:gd name="connsiteX14-49365" fmla="*/ 5207532 w 6105267"/>
              <a:gd name="connsiteY14-49366" fmla="*/ 1278975 h 6858000"/>
              <a:gd name="connsiteX15-49367" fmla="*/ 5225968 w 6105267"/>
              <a:gd name="connsiteY15-49368" fmla="*/ 1357994 h 6858000"/>
              <a:gd name="connsiteX16-49369" fmla="*/ 5226675 w 6105267"/>
              <a:gd name="connsiteY16-49370" fmla="*/ 1385685 h 6858000"/>
              <a:gd name="connsiteX17-49371" fmla="*/ 5237226 w 6105267"/>
              <a:gd name="connsiteY17-49372" fmla="*/ 1441327 h 6858000"/>
              <a:gd name="connsiteX18-49373" fmla="*/ 5255653 w 6105267"/>
              <a:gd name="connsiteY18-49374" fmla="*/ 1524712 h 6858000"/>
              <a:gd name="connsiteX19-49375" fmla="*/ 5263491 w 6105267"/>
              <a:gd name="connsiteY19-49376" fmla="*/ 1642938 h 6858000"/>
              <a:gd name="connsiteX20-49377" fmla="*/ 5256552 w 6105267"/>
              <a:gd name="connsiteY20-49378" fmla="*/ 1672509 h 6858000"/>
              <a:gd name="connsiteX21-49379" fmla="*/ 5264549 w 6105267"/>
              <a:gd name="connsiteY21-49380" fmla="*/ 1837572 h 6858000"/>
              <a:gd name="connsiteX22-49381" fmla="*/ 5255696 w 6105267"/>
              <a:gd name="connsiteY22-49382" fmla="*/ 1953770 h 6858000"/>
              <a:gd name="connsiteX23-49383" fmla="*/ 5252592 w 6105267"/>
              <a:gd name="connsiteY23-49384" fmla="*/ 2092210 h 6858000"/>
              <a:gd name="connsiteX24-49385" fmla="*/ 5257248 w 6105267"/>
              <a:gd name="connsiteY24-49386" fmla="*/ 2203922 h 6858000"/>
              <a:gd name="connsiteX25-49387" fmla="*/ 5262551 w 6105267"/>
              <a:gd name="connsiteY25-49388" fmla="*/ 2288050 h 6858000"/>
              <a:gd name="connsiteX26-49389" fmla="*/ 5293877 w 6105267"/>
              <a:gd name="connsiteY26-49390" fmla="*/ 2368649 h 6858000"/>
              <a:gd name="connsiteX27-49391" fmla="*/ 5311338 w 6105267"/>
              <a:gd name="connsiteY27-49392" fmla="*/ 2404034 h 6858000"/>
              <a:gd name="connsiteX28-49393" fmla="*/ 5338366 w 6105267"/>
              <a:gd name="connsiteY28-49394" fmla="*/ 2465052 h 6858000"/>
              <a:gd name="connsiteX29-49395" fmla="*/ 5371263 w 6105267"/>
              <a:gd name="connsiteY29-49396" fmla="*/ 2586413 h 6858000"/>
              <a:gd name="connsiteX30-49397" fmla="*/ 5407503 w 6105267"/>
              <a:gd name="connsiteY30-49398" fmla="*/ 2786290 h 6858000"/>
              <a:gd name="connsiteX31-49399" fmla="*/ 5407356 w 6105267"/>
              <a:gd name="connsiteY31-49400" fmla="*/ 2787545 h 6858000"/>
              <a:gd name="connsiteX32-49401" fmla="*/ 5457023 w 6105267"/>
              <a:gd name="connsiteY32-49402" fmla="*/ 2858292 h 6858000"/>
              <a:gd name="connsiteX33-49403" fmla="*/ 5503944 w 6105267"/>
              <a:gd name="connsiteY33-49404" fmla="*/ 3123335 h 6858000"/>
              <a:gd name="connsiteX34-49405" fmla="*/ 5525532 w 6105267"/>
              <a:gd name="connsiteY34-49406" fmla="*/ 3258473 h 6858000"/>
              <a:gd name="connsiteX35-49407" fmla="*/ 5589758 w 6105267"/>
              <a:gd name="connsiteY35-49408" fmla="*/ 3453699 h 6858000"/>
              <a:gd name="connsiteX36-49409" fmla="*/ 5596144 w 6105267"/>
              <a:gd name="connsiteY36-49410" fmla="*/ 3534624 h 6858000"/>
              <a:gd name="connsiteX37-49411" fmla="*/ 5597750 w 6105267"/>
              <a:gd name="connsiteY37-49412" fmla="*/ 3534129 h 6858000"/>
              <a:gd name="connsiteX38-49413" fmla="*/ 5618377 w 6105267"/>
              <a:gd name="connsiteY38-49414" fmla="*/ 3588431 h 6858000"/>
              <a:gd name="connsiteX39-49415" fmla="*/ 5655472 w 6105267"/>
              <a:gd name="connsiteY39-49416" fmla="*/ 3678877 h 6858000"/>
              <a:gd name="connsiteX40-49417" fmla="*/ 5683015 w 6105267"/>
              <a:gd name="connsiteY40-49418" fmla="*/ 3762025 h 6858000"/>
              <a:gd name="connsiteX41-49419" fmla="*/ 5696643 w 6105267"/>
              <a:gd name="connsiteY41-49420" fmla="*/ 3773888 h 6858000"/>
              <a:gd name="connsiteX42-49421" fmla="*/ 5768491 w 6105267"/>
              <a:gd name="connsiteY42-49422" fmla="*/ 3914399 h 6858000"/>
              <a:gd name="connsiteX43-49423" fmla="*/ 5793123 w 6105267"/>
              <a:gd name="connsiteY43-49424" fmla="*/ 3969952 h 6858000"/>
              <a:gd name="connsiteX44-49425" fmla="*/ 5808321 w 6105267"/>
              <a:gd name="connsiteY44-49426" fmla="*/ 3988153 h 6858000"/>
              <a:gd name="connsiteX45-49427" fmla="*/ 5860672 w 6105267"/>
              <a:gd name="connsiteY45-49428" fmla="*/ 4061579 h 6858000"/>
              <a:gd name="connsiteX46-49429" fmla="*/ 5894095 w 6105267"/>
              <a:gd name="connsiteY46-49430" fmla="*/ 4128857 h 6858000"/>
              <a:gd name="connsiteX47-49431" fmla="*/ 5903513 w 6105267"/>
              <a:gd name="connsiteY47-49432" fmla="*/ 4187661 h 6858000"/>
              <a:gd name="connsiteX48-49433" fmla="*/ 5949086 w 6105267"/>
              <a:gd name="connsiteY48-49434" fmla="*/ 4366139 h 6858000"/>
              <a:gd name="connsiteX49-49435" fmla="*/ 5949261 w 6105267"/>
              <a:gd name="connsiteY49-49436" fmla="*/ 4449185 h 6858000"/>
              <a:gd name="connsiteX50-49437" fmla="*/ 5961816 w 6105267"/>
              <a:gd name="connsiteY50-49438" fmla="*/ 4494562 h 6858000"/>
              <a:gd name="connsiteX51-49439" fmla="*/ 5998138 w 6105267"/>
              <a:gd name="connsiteY51-49440" fmla="*/ 4697518 h 6858000"/>
              <a:gd name="connsiteX52-49441" fmla="*/ 6007819 w 6105267"/>
              <a:gd name="connsiteY52-49442" fmla="*/ 4858148 h 6858000"/>
              <a:gd name="connsiteX53-49443" fmla="*/ 6007749 w 6105267"/>
              <a:gd name="connsiteY53-49444" fmla="*/ 4964715 h 6858000"/>
              <a:gd name="connsiteX54-49445" fmla="*/ 6005269 w 6105267"/>
              <a:gd name="connsiteY54-49446" fmla="*/ 5150567 h 6858000"/>
              <a:gd name="connsiteX55-49447" fmla="*/ 6001127 w 6105267"/>
              <a:gd name="connsiteY55-49448" fmla="*/ 5164609 h 6858000"/>
              <a:gd name="connsiteX56-49449" fmla="*/ 5998514 w 6105267"/>
              <a:gd name="connsiteY56-49450" fmla="*/ 5189673 h 6858000"/>
              <a:gd name="connsiteX57-49451" fmla="*/ 6036748 w 6105267"/>
              <a:gd name="connsiteY57-49452" fmla="*/ 5322752 h 6858000"/>
              <a:gd name="connsiteX58-49453" fmla="*/ 6037677 w 6105267"/>
              <a:gd name="connsiteY58-49454" fmla="*/ 5354807 h 6858000"/>
              <a:gd name="connsiteX59-49455" fmla="*/ 6053435 w 6105267"/>
              <a:gd name="connsiteY59-49456" fmla="*/ 5387547 h 6858000"/>
              <a:gd name="connsiteX60-49457" fmla="*/ 6068640 w 6105267"/>
              <a:gd name="connsiteY60-49458" fmla="*/ 5474503 h 6858000"/>
              <a:gd name="connsiteX61-49459" fmla="*/ 6080922 w 6105267"/>
              <a:gd name="connsiteY61-49460" fmla="*/ 5561070 h 6858000"/>
              <a:gd name="connsiteX62-49461" fmla="*/ 6096949 w 6105267"/>
              <a:gd name="connsiteY62-49462" fmla="*/ 5648179 h 6858000"/>
              <a:gd name="connsiteX63-49463" fmla="*/ 6096746 w 6105267"/>
              <a:gd name="connsiteY63-49464" fmla="*/ 5862844 h 6858000"/>
              <a:gd name="connsiteX64-49465" fmla="*/ 6045436 w 6105267"/>
              <a:gd name="connsiteY64-49466" fmla="*/ 6124480 h 6858000"/>
              <a:gd name="connsiteX65-49467" fmla="*/ 6030489 w 6105267"/>
              <a:gd name="connsiteY65-49468" fmla="*/ 6317666 h 6858000"/>
              <a:gd name="connsiteX66-49469" fmla="*/ 6007492 w 6105267"/>
              <a:gd name="connsiteY66-49470" fmla="*/ 6440818 h 6858000"/>
              <a:gd name="connsiteX67-49471" fmla="*/ 6009467 w 6105267"/>
              <a:gd name="connsiteY67-49472" fmla="*/ 6487076 h 6858000"/>
              <a:gd name="connsiteX68-49473" fmla="*/ 5995064 w 6105267"/>
              <a:gd name="connsiteY68-49474" fmla="*/ 6540791 h 6858000"/>
              <a:gd name="connsiteX69-49475" fmla="*/ 5986207 w 6105267"/>
              <a:gd name="connsiteY69-49476" fmla="*/ 6695855 h 6858000"/>
              <a:gd name="connsiteX70-49477" fmla="*/ 5979428 w 6105267"/>
              <a:gd name="connsiteY70-49478" fmla="*/ 6754678 h 6858000"/>
              <a:gd name="connsiteX71-49479" fmla="*/ 5984543 w 6105267"/>
              <a:gd name="connsiteY71-49480" fmla="*/ 6811016 h 6858000"/>
              <a:gd name="connsiteX72-49481" fmla="*/ 5979671 w 6105267"/>
              <a:gd name="connsiteY72-49482" fmla="*/ 6858000 h 6858000"/>
              <a:gd name="connsiteX73-49483" fmla="*/ 0 w 6105267"/>
              <a:gd name="connsiteY73-49484" fmla="*/ 6858000 h 6858000"/>
              <a:gd name="connsiteX74-49485" fmla="*/ 0 w 6105267"/>
              <a:gd name="connsiteY74-49486" fmla="*/ 0 h 6858000"/>
              <a:gd name="connsiteX0-49487" fmla="*/ 0 w 6105267"/>
              <a:gd name="connsiteY0-49488" fmla="*/ 0 h 6858000"/>
              <a:gd name="connsiteX1-49489" fmla="*/ 4965888 w 6105267"/>
              <a:gd name="connsiteY1-49490" fmla="*/ 0 h 6858000"/>
              <a:gd name="connsiteX2-49491" fmla="*/ 4967767 w 6105267"/>
              <a:gd name="connsiteY2-49492" fmla="*/ 7930 h 6858000"/>
              <a:gd name="connsiteX3-49493" fmla="*/ 4979444 w 6105267"/>
              <a:gd name="connsiteY3-49494" fmla="*/ 43921 h 6858000"/>
              <a:gd name="connsiteX4-49495" fmla="*/ 5075458 w 6105267"/>
              <a:gd name="connsiteY4-49496" fmla="*/ 264355 h 6858000"/>
              <a:gd name="connsiteX5-49497" fmla="*/ 5081175 w 6105267"/>
              <a:gd name="connsiteY5-49498" fmla="*/ 277448 h 6858000"/>
              <a:gd name="connsiteX6-49499" fmla="*/ 5097011 w 6105267"/>
              <a:gd name="connsiteY6-49500" fmla="*/ 355616 h 6858000"/>
              <a:gd name="connsiteX7-49501" fmla="*/ 5153000 w 6105267"/>
              <a:gd name="connsiteY7-49502" fmla="*/ 507134 h 6858000"/>
              <a:gd name="connsiteX8-49503" fmla="*/ 5171282 w 6105267"/>
              <a:gd name="connsiteY8-49504" fmla="*/ 602071 h 6858000"/>
              <a:gd name="connsiteX9-49505" fmla="*/ 5189051 w 6105267"/>
              <a:gd name="connsiteY9-49506" fmla="*/ 782518 h 6858000"/>
              <a:gd name="connsiteX10-49507" fmla="*/ 5218707 w 6105267"/>
              <a:gd name="connsiteY10-49508" fmla="*/ 886387 h 6858000"/>
              <a:gd name="connsiteX11-49509" fmla="*/ 5221281 w 6105267"/>
              <a:gd name="connsiteY11-49510" fmla="*/ 920873 h 6858000"/>
              <a:gd name="connsiteX12-49511" fmla="*/ 5201018 w 6105267"/>
              <a:gd name="connsiteY12-49512" fmla="*/ 1095027 h 6858000"/>
              <a:gd name="connsiteX13-49513" fmla="*/ 5205902 w 6105267"/>
              <a:gd name="connsiteY13-49514" fmla="*/ 1203021 h 6858000"/>
              <a:gd name="connsiteX14-49515" fmla="*/ 5207532 w 6105267"/>
              <a:gd name="connsiteY14-49516" fmla="*/ 1278975 h 6858000"/>
              <a:gd name="connsiteX15-49517" fmla="*/ 5225968 w 6105267"/>
              <a:gd name="connsiteY15-49518" fmla="*/ 1357994 h 6858000"/>
              <a:gd name="connsiteX16-49519" fmla="*/ 5226675 w 6105267"/>
              <a:gd name="connsiteY16-49520" fmla="*/ 1385685 h 6858000"/>
              <a:gd name="connsiteX17-49521" fmla="*/ 5237226 w 6105267"/>
              <a:gd name="connsiteY17-49522" fmla="*/ 1441327 h 6858000"/>
              <a:gd name="connsiteX18-49523" fmla="*/ 5255653 w 6105267"/>
              <a:gd name="connsiteY18-49524" fmla="*/ 1524712 h 6858000"/>
              <a:gd name="connsiteX19-49525" fmla="*/ 5263491 w 6105267"/>
              <a:gd name="connsiteY19-49526" fmla="*/ 1642938 h 6858000"/>
              <a:gd name="connsiteX20-49527" fmla="*/ 5256552 w 6105267"/>
              <a:gd name="connsiteY20-49528" fmla="*/ 1672509 h 6858000"/>
              <a:gd name="connsiteX21-49529" fmla="*/ 5264549 w 6105267"/>
              <a:gd name="connsiteY21-49530" fmla="*/ 1837572 h 6858000"/>
              <a:gd name="connsiteX22-49531" fmla="*/ 5255696 w 6105267"/>
              <a:gd name="connsiteY22-49532" fmla="*/ 1953770 h 6858000"/>
              <a:gd name="connsiteX23-49533" fmla="*/ 5252592 w 6105267"/>
              <a:gd name="connsiteY23-49534" fmla="*/ 2092210 h 6858000"/>
              <a:gd name="connsiteX24-49535" fmla="*/ 5257248 w 6105267"/>
              <a:gd name="connsiteY24-49536" fmla="*/ 2203922 h 6858000"/>
              <a:gd name="connsiteX25-49537" fmla="*/ 5262551 w 6105267"/>
              <a:gd name="connsiteY25-49538" fmla="*/ 2288050 h 6858000"/>
              <a:gd name="connsiteX26-49539" fmla="*/ 5293877 w 6105267"/>
              <a:gd name="connsiteY26-49540" fmla="*/ 2368649 h 6858000"/>
              <a:gd name="connsiteX27-49541" fmla="*/ 5311338 w 6105267"/>
              <a:gd name="connsiteY27-49542" fmla="*/ 2404034 h 6858000"/>
              <a:gd name="connsiteX28-49543" fmla="*/ 5338366 w 6105267"/>
              <a:gd name="connsiteY28-49544" fmla="*/ 2465052 h 6858000"/>
              <a:gd name="connsiteX29-49545" fmla="*/ 5371263 w 6105267"/>
              <a:gd name="connsiteY29-49546" fmla="*/ 2586413 h 6858000"/>
              <a:gd name="connsiteX30-49547" fmla="*/ 5407503 w 6105267"/>
              <a:gd name="connsiteY30-49548" fmla="*/ 2786290 h 6858000"/>
              <a:gd name="connsiteX31-49549" fmla="*/ 5407356 w 6105267"/>
              <a:gd name="connsiteY31-49550" fmla="*/ 2787545 h 6858000"/>
              <a:gd name="connsiteX32-49551" fmla="*/ 5457023 w 6105267"/>
              <a:gd name="connsiteY32-49552" fmla="*/ 2858292 h 6858000"/>
              <a:gd name="connsiteX33-49553" fmla="*/ 5503944 w 6105267"/>
              <a:gd name="connsiteY33-49554" fmla="*/ 3123335 h 6858000"/>
              <a:gd name="connsiteX34-49555" fmla="*/ 5525532 w 6105267"/>
              <a:gd name="connsiteY34-49556" fmla="*/ 3258473 h 6858000"/>
              <a:gd name="connsiteX35-49557" fmla="*/ 5589758 w 6105267"/>
              <a:gd name="connsiteY35-49558" fmla="*/ 3453699 h 6858000"/>
              <a:gd name="connsiteX36-49559" fmla="*/ 5596144 w 6105267"/>
              <a:gd name="connsiteY36-49560" fmla="*/ 3534624 h 6858000"/>
              <a:gd name="connsiteX37-49561" fmla="*/ 5597750 w 6105267"/>
              <a:gd name="connsiteY37-49562" fmla="*/ 3534129 h 6858000"/>
              <a:gd name="connsiteX38-49563" fmla="*/ 5618377 w 6105267"/>
              <a:gd name="connsiteY38-49564" fmla="*/ 3588431 h 6858000"/>
              <a:gd name="connsiteX39-49565" fmla="*/ 5655472 w 6105267"/>
              <a:gd name="connsiteY39-49566" fmla="*/ 3678877 h 6858000"/>
              <a:gd name="connsiteX40-49567" fmla="*/ 5683015 w 6105267"/>
              <a:gd name="connsiteY40-49568" fmla="*/ 3762025 h 6858000"/>
              <a:gd name="connsiteX41-49569" fmla="*/ 5696643 w 6105267"/>
              <a:gd name="connsiteY41-49570" fmla="*/ 3773888 h 6858000"/>
              <a:gd name="connsiteX42-49571" fmla="*/ 5768491 w 6105267"/>
              <a:gd name="connsiteY42-49572" fmla="*/ 3914399 h 6858000"/>
              <a:gd name="connsiteX43-49573" fmla="*/ 5793123 w 6105267"/>
              <a:gd name="connsiteY43-49574" fmla="*/ 3969952 h 6858000"/>
              <a:gd name="connsiteX44-49575" fmla="*/ 5808321 w 6105267"/>
              <a:gd name="connsiteY44-49576" fmla="*/ 3988153 h 6858000"/>
              <a:gd name="connsiteX45-49577" fmla="*/ 5860672 w 6105267"/>
              <a:gd name="connsiteY45-49578" fmla="*/ 4061579 h 6858000"/>
              <a:gd name="connsiteX46-49579" fmla="*/ 5894095 w 6105267"/>
              <a:gd name="connsiteY46-49580" fmla="*/ 4128857 h 6858000"/>
              <a:gd name="connsiteX47-49581" fmla="*/ 5903513 w 6105267"/>
              <a:gd name="connsiteY47-49582" fmla="*/ 4187661 h 6858000"/>
              <a:gd name="connsiteX48-49583" fmla="*/ 5949086 w 6105267"/>
              <a:gd name="connsiteY48-49584" fmla="*/ 4366139 h 6858000"/>
              <a:gd name="connsiteX49-49585" fmla="*/ 5949261 w 6105267"/>
              <a:gd name="connsiteY49-49586" fmla="*/ 4449185 h 6858000"/>
              <a:gd name="connsiteX50-49587" fmla="*/ 5961816 w 6105267"/>
              <a:gd name="connsiteY50-49588" fmla="*/ 4494562 h 6858000"/>
              <a:gd name="connsiteX51-49589" fmla="*/ 5998138 w 6105267"/>
              <a:gd name="connsiteY51-49590" fmla="*/ 4697518 h 6858000"/>
              <a:gd name="connsiteX52-49591" fmla="*/ 6007819 w 6105267"/>
              <a:gd name="connsiteY52-49592" fmla="*/ 4858148 h 6858000"/>
              <a:gd name="connsiteX53-49593" fmla="*/ 6007749 w 6105267"/>
              <a:gd name="connsiteY53-49594" fmla="*/ 4964715 h 6858000"/>
              <a:gd name="connsiteX54-49595" fmla="*/ 6005269 w 6105267"/>
              <a:gd name="connsiteY54-49596" fmla="*/ 5150567 h 6858000"/>
              <a:gd name="connsiteX55-49597" fmla="*/ 6001127 w 6105267"/>
              <a:gd name="connsiteY55-49598" fmla="*/ 5164609 h 6858000"/>
              <a:gd name="connsiteX56-49599" fmla="*/ 5998514 w 6105267"/>
              <a:gd name="connsiteY56-49600" fmla="*/ 5189673 h 6858000"/>
              <a:gd name="connsiteX57-49601" fmla="*/ 6036748 w 6105267"/>
              <a:gd name="connsiteY57-49602" fmla="*/ 5322752 h 6858000"/>
              <a:gd name="connsiteX58-49603" fmla="*/ 6037677 w 6105267"/>
              <a:gd name="connsiteY58-49604" fmla="*/ 5354807 h 6858000"/>
              <a:gd name="connsiteX59-49605" fmla="*/ 6053435 w 6105267"/>
              <a:gd name="connsiteY59-49606" fmla="*/ 5387547 h 6858000"/>
              <a:gd name="connsiteX60-49607" fmla="*/ 6068640 w 6105267"/>
              <a:gd name="connsiteY60-49608" fmla="*/ 5474503 h 6858000"/>
              <a:gd name="connsiteX61-49609" fmla="*/ 6080922 w 6105267"/>
              <a:gd name="connsiteY61-49610" fmla="*/ 5561070 h 6858000"/>
              <a:gd name="connsiteX62-49611" fmla="*/ 6096949 w 6105267"/>
              <a:gd name="connsiteY62-49612" fmla="*/ 5648179 h 6858000"/>
              <a:gd name="connsiteX63-49613" fmla="*/ 6096746 w 6105267"/>
              <a:gd name="connsiteY63-49614" fmla="*/ 5862844 h 6858000"/>
              <a:gd name="connsiteX64-49615" fmla="*/ 6045436 w 6105267"/>
              <a:gd name="connsiteY64-49616" fmla="*/ 6124480 h 6858000"/>
              <a:gd name="connsiteX65-49617" fmla="*/ 6030489 w 6105267"/>
              <a:gd name="connsiteY65-49618" fmla="*/ 6317666 h 6858000"/>
              <a:gd name="connsiteX66-49619" fmla="*/ 6007492 w 6105267"/>
              <a:gd name="connsiteY66-49620" fmla="*/ 6440818 h 6858000"/>
              <a:gd name="connsiteX67-49621" fmla="*/ 6009467 w 6105267"/>
              <a:gd name="connsiteY67-49622" fmla="*/ 6487076 h 6858000"/>
              <a:gd name="connsiteX68-49623" fmla="*/ 5995064 w 6105267"/>
              <a:gd name="connsiteY68-49624" fmla="*/ 6540791 h 6858000"/>
              <a:gd name="connsiteX69-49625" fmla="*/ 5986207 w 6105267"/>
              <a:gd name="connsiteY69-49626" fmla="*/ 6695855 h 6858000"/>
              <a:gd name="connsiteX70-49627" fmla="*/ 5979428 w 6105267"/>
              <a:gd name="connsiteY70-49628" fmla="*/ 6754678 h 6858000"/>
              <a:gd name="connsiteX71-49629" fmla="*/ 5984543 w 6105267"/>
              <a:gd name="connsiteY71-49630" fmla="*/ 6811016 h 6858000"/>
              <a:gd name="connsiteX72-49631" fmla="*/ 5979671 w 6105267"/>
              <a:gd name="connsiteY72-49632" fmla="*/ 6858000 h 6858000"/>
              <a:gd name="connsiteX73-49633" fmla="*/ 0 w 6105267"/>
              <a:gd name="connsiteY73-49634" fmla="*/ 6858000 h 6858000"/>
              <a:gd name="connsiteX74-49635" fmla="*/ 0 w 6105267"/>
              <a:gd name="connsiteY74-49636" fmla="*/ 0 h 6858000"/>
              <a:gd name="connsiteX0-49637" fmla="*/ 0 w 6105267"/>
              <a:gd name="connsiteY0-49638" fmla="*/ 0 h 6858000"/>
              <a:gd name="connsiteX1-49639" fmla="*/ 4965888 w 6105267"/>
              <a:gd name="connsiteY1-49640" fmla="*/ 0 h 6858000"/>
              <a:gd name="connsiteX2-49641" fmla="*/ 4967767 w 6105267"/>
              <a:gd name="connsiteY2-49642" fmla="*/ 7930 h 6858000"/>
              <a:gd name="connsiteX3-49643" fmla="*/ 4979444 w 6105267"/>
              <a:gd name="connsiteY3-49644" fmla="*/ 43921 h 6858000"/>
              <a:gd name="connsiteX4-49645" fmla="*/ 5075458 w 6105267"/>
              <a:gd name="connsiteY4-49646" fmla="*/ 264355 h 6858000"/>
              <a:gd name="connsiteX5-49647" fmla="*/ 5081175 w 6105267"/>
              <a:gd name="connsiteY5-49648" fmla="*/ 277448 h 6858000"/>
              <a:gd name="connsiteX6-49649" fmla="*/ 5097011 w 6105267"/>
              <a:gd name="connsiteY6-49650" fmla="*/ 355616 h 6858000"/>
              <a:gd name="connsiteX7-49651" fmla="*/ 5153000 w 6105267"/>
              <a:gd name="connsiteY7-49652" fmla="*/ 507134 h 6858000"/>
              <a:gd name="connsiteX8-49653" fmla="*/ 5171282 w 6105267"/>
              <a:gd name="connsiteY8-49654" fmla="*/ 602071 h 6858000"/>
              <a:gd name="connsiteX9-49655" fmla="*/ 5189051 w 6105267"/>
              <a:gd name="connsiteY9-49656" fmla="*/ 782518 h 6858000"/>
              <a:gd name="connsiteX10-49657" fmla="*/ 5218707 w 6105267"/>
              <a:gd name="connsiteY10-49658" fmla="*/ 886387 h 6858000"/>
              <a:gd name="connsiteX11-49659" fmla="*/ 5221281 w 6105267"/>
              <a:gd name="connsiteY11-49660" fmla="*/ 920873 h 6858000"/>
              <a:gd name="connsiteX12-49661" fmla="*/ 5201018 w 6105267"/>
              <a:gd name="connsiteY12-49662" fmla="*/ 1095027 h 6858000"/>
              <a:gd name="connsiteX13-49663" fmla="*/ 5205902 w 6105267"/>
              <a:gd name="connsiteY13-49664" fmla="*/ 1203021 h 6858000"/>
              <a:gd name="connsiteX14-49665" fmla="*/ 5207532 w 6105267"/>
              <a:gd name="connsiteY14-49666" fmla="*/ 1278975 h 6858000"/>
              <a:gd name="connsiteX15-49667" fmla="*/ 5225968 w 6105267"/>
              <a:gd name="connsiteY15-49668" fmla="*/ 1357994 h 6858000"/>
              <a:gd name="connsiteX16-49669" fmla="*/ 5226675 w 6105267"/>
              <a:gd name="connsiteY16-49670" fmla="*/ 1385685 h 6858000"/>
              <a:gd name="connsiteX17-49671" fmla="*/ 5237226 w 6105267"/>
              <a:gd name="connsiteY17-49672" fmla="*/ 1441327 h 6858000"/>
              <a:gd name="connsiteX18-49673" fmla="*/ 5255653 w 6105267"/>
              <a:gd name="connsiteY18-49674" fmla="*/ 1524712 h 6858000"/>
              <a:gd name="connsiteX19-49675" fmla="*/ 5263491 w 6105267"/>
              <a:gd name="connsiteY19-49676" fmla="*/ 1642938 h 6858000"/>
              <a:gd name="connsiteX20-49677" fmla="*/ 5256552 w 6105267"/>
              <a:gd name="connsiteY20-49678" fmla="*/ 1672509 h 6858000"/>
              <a:gd name="connsiteX21-49679" fmla="*/ 5264549 w 6105267"/>
              <a:gd name="connsiteY21-49680" fmla="*/ 1837572 h 6858000"/>
              <a:gd name="connsiteX22-49681" fmla="*/ 5255696 w 6105267"/>
              <a:gd name="connsiteY22-49682" fmla="*/ 1953770 h 6858000"/>
              <a:gd name="connsiteX23-49683" fmla="*/ 5252592 w 6105267"/>
              <a:gd name="connsiteY23-49684" fmla="*/ 2092210 h 6858000"/>
              <a:gd name="connsiteX24-49685" fmla="*/ 5257248 w 6105267"/>
              <a:gd name="connsiteY24-49686" fmla="*/ 2203922 h 6858000"/>
              <a:gd name="connsiteX25-49687" fmla="*/ 5262551 w 6105267"/>
              <a:gd name="connsiteY25-49688" fmla="*/ 2288050 h 6858000"/>
              <a:gd name="connsiteX26-49689" fmla="*/ 5293877 w 6105267"/>
              <a:gd name="connsiteY26-49690" fmla="*/ 2368649 h 6858000"/>
              <a:gd name="connsiteX27-49691" fmla="*/ 5311338 w 6105267"/>
              <a:gd name="connsiteY27-49692" fmla="*/ 2404034 h 6858000"/>
              <a:gd name="connsiteX28-49693" fmla="*/ 5338366 w 6105267"/>
              <a:gd name="connsiteY28-49694" fmla="*/ 2465052 h 6858000"/>
              <a:gd name="connsiteX29-49695" fmla="*/ 5371263 w 6105267"/>
              <a:gd name="connsiteY29-49696" fmla="*/ 2586413 h 6858000"/>
              <a:gd name="connsiteX30-49697" fmla="*/ 5407503 w 6105267"/>
              <a:gd name="connsiteY30-49698" fmla="*/ 2786290 h 6858000"/>
              <a:gd name="connsiteX31-49699" fmla="*/ 5407356 w 6105267"/>
              <a:gd name="connsiteY31-49700" fmla="*/ 2787545 h 6858000"/>
              <a:gd name="connsiteX32-49701" fmla="*/ 5457023 w 6105267"/>
              <a:gd name="connsiteY32-49702" fmla="*/ 2858292 h 6858000"/>
              <a:gd name="connsiteX33-49703" fmla="*/ 5503944 w 6105267"/>
              <a:gd name="connsiteY33-49704" fmla="*/ 3123335 h 6858000"/>
              <a:gd name="connsiteX34-49705" fmla="*/ 5525532 w 6105267"/>
              <a:gd name="connsiteY34-49706" fmla="*/ 3258473 h 6858000"/>
              <a:gd name="connsiteX35-49707" fmla="*/ 5589758 w 6105267"/>
              <a:gd name="connsiteY35-49708" fmla="*/ 3453699 h 6858000"/>
              <a:gd name="connsiteX36-49709" fmla="*/ 5596144 w 6105267"/>
              <a:gd name="connsiteY36-49710" fmla="*/ 3534624 h 6858000"/>
              <a:gd name="connsiteX37-49711" fmla="*/ 5597750 w 6105267"/>
              <a:gd name="connsiteY37-49712" fmla="*/ 3534129 h 6858000"/>
              <a:gd name="connsiteX38-49713" fmla="*/ 5618377 w 6105267"/>
              <a:gd name="connsiteY38-49714" fmla="*/ 3588431 h 6858000"/>
              <a:gd name="connsiteX39-49715" fmla="*/ 5655472 w 6105267"/>
              <a:gd name="connsiteY39-49716" fmla="*/ 3678877 h 6858000"/>
              <a:gd name="connsiteX40-49717" fmla="*/ 5683015 w 6105267"/>
              <a:gd name="connsiteY40-49718" fmla="*/ 3762025 h 6858000"/>
              <a:gd name="connsiteX41-49719" fmla="*/ 5706168 w 6105267"/>
              <a:gd name="connsiteY41-49720" fmla="*/ 3797701 h 6858000"/>
              <a:gd name="connsiteX42-49721" fmla="*/ 5768491 w 6105267"/>
              <a:gd name="connsiteY42-49722" fmla="*/ 3914399 h 6858000"/>
              <a:gd name="connsiteX43-49723" fmla="*/ 5793123 w 6105267"/>
              <a:gd name="connsiteY43-49724" fmla="*/ 3969952 h 6858000"/>
              <a:gd name="connsiteX44-49725" fmla="*/ 5808321 w 6105267"/>
              <a:gd name="connsiteY44-49726" fmla="*/ 3988153 h 6858000"/>
              <a:gd name="connsiteX45-49727" fmla="*/ 5860672 w 6105267"/>
              <a:gd name="connsiteY45-49728" fmla="*/ 4061579 h 6858000"/>
              <a:gd name="connsiteX46-49729" fmla="*/ 5894095 w 6105267"/>
              <a:gd name="connsiteY46-49730" fmla="*/ 4128857 h 6858000"/>
              <a:gd name="connsiteX47-49731" fmla="*/ 5903513 w 6105267"/>
              <a:gd name="connsiteY47-49732" fmla="*/ 4187661 h 6858000"/>
              <a:gd name="connsiteX48-49733" fmla="*/ 5949086 w 6105267"/>
              <a:gd name="connsiteY48-49734" fmla="*/ 4366139 h 6858000"/>
              <a:gd name="connsiteX49-49735" fmla="*/ 5949261 w 6105267"/>
              <a:gd name="connsiteY49-49736" fmla="*/ 4449185 h 6858000"/>
              <a:gd name="connsiteX50-49737" fmla="*/ 5961816 w 6105267"/>
              <a:gd name="connsiteY50-49738" fmla="*/ 4494562 h 6858000"/>
              <a:gd name="connsiteX51-49739" fmla="*/ 5998138 w 6105267"/>
              <a:gd name="connsiteY51-49740" fmla="*/ 4697518 h 6858000"/>
              <a:gd name="connsiteX52-49741" fmla="*/ 6007819 w 6105267"/>
              <a:gd name="connsiteY52-49742" fmla="*/ 4858148 h 6858000"/>
              <a:gd name="connsiteX53-49743" fmla="*/ 6007749 w 6105267"/>
              <a:gd name="connsiteY53-49744" fmla="*/ 4964715 h 6858000"/>
              <a:gd name="connsiteX54-49745" fmla="*/ 6005269 w 6105267"/>
              <a:gd name="connsiteY54-49746" fmla="*/ 5150567 h 6858000"/>
              <a:gd name="connsiteX55-49747" fmla="*/ 6001127 w 6105267"/>
              <a:gd name="connsiteY55-49748" fmla="*/ 5164609 h 6858000"/>
              <a:gd name="connsiteX56-49749" fmla="*/ 5998514 w 6105267"/>
              <a:gd name="connsiteY56-49750" fmla="*/ 5189673 h 6858000"/>
              <a:gd name="connsiteX57-49751" fmla="*/ 6036748 w 6105267"/>
              <a:gd name="connsiteY57-49752" fmla="*/ 5322752 h 6858000"/>
              <a:gd name="connsiteX58-49753" fmla="*/ 6037677 w 6105267"/>
              <a:gd name="connsiteY58-49754" fmla="*/ 5354807 h 6858000"/>
              <a:gd name="connsiteX59-49755" fmla="*/ 6053435 w 6105267"/>
              <a:gd name="connsiteY59-49756" fmla="*/ 5387547 h 6858000"/>
              <a:gd name="connsiteX60-49757" fmla="*/ 6068640 w 6105267"/>
              <a:gd name="connsiteY60-49758" fmla="*/ 5474503 h 6858000"/>
              <a:gd name="connsiteX61-49759" fmla="*/ 6080922 w 6105267"/>
              <a:gd name="connsiteY61-49760" fmla="*/ 5561070 h 6858000"/>
              <a:gd name="connsiteX62-49761" fmla="*/ 6096949 w 6105267"/>
              <a:gd name="connsiteY62-49762" fmla="*/ 5648179 h 6858000"/>
              <a:gd name="connsiteX63-49763" fmla="*/ 6096746 w 6105267"/>
              <a:gd name="connsiteY63-49764" fmla="*/ 5862844 h 6858000"/>
              <a:gd name="connsiteX64-49765" fmla="*/ 6045436 w 6105267"/>
              <a:gd name="connsiteY64-49766" fmla="*/ 6124480 h 6858000"/>
              <a:gd name="connsiteX65-49767" fmla="*/ 6030489 w 6105267"/>
              <a:gd name="connsiteY65-49768" fmla="*/ 6317666 h 6858000"/>
              <a:gd name="connsiteX66-49769" fmla="*/ 6007492 w 6105267"/>
              <a:gd name="connsiteY66-49770" fmla="*/ 6440818 h 6858000"/>
              <a:gd name="connsiteX67-49771" fmla="*/ 6009467 w 6105267"/>
              <a:gd name="connsiteY67-49772" fmla="*/ 6487076 h 6858000"/>
              <a:gd name="connsiteX68-49773" fmla="*/ 5995064 w 6105267"/>
              <a:gd name="connsiteY68-49774" fmla="*/ 6540791 h 6858000"/>
              <a:gd name="connsiteX69-49775" fmla="*/ 5986207 w 6105267"/>
              <a:gd name="connsiteY69-49776" fmla="*/ 6695855 h 6858000"/>
              <a:gd name="connsiteX70-49777" fmla="*/ 5979428 w 6105267"/>
              <a:gd name="connsiteY70-49778" fmla="*/ 6754678 h 6858000"/>
              <a:gd name="connsiteX71-49779" fmla="*/ 5984543 w 6105267"/>
              <a:gd name="connsiteY71-49780" fmla="*/ 6811016 h 6858000"/>
              <a:gd name="connsiteX72-49781" fmla="*/ 5979671 w 6105267"/>
              <a:gd name="connsiteY72-49782" fmla="*/ 6858000 h 6858000"/>
              <a:gd name="connsiteX73-49783" fmla="*/ 0 w 6105267"/>
              <a:gd name="connsiteY73-49784" fmla="*/ 6858000 h 6858000"/>
              <a:gd name="connsiteX74-49785" fmla="*/ 0 w 6105267"/>
              <a:gd name="connsiteY74-49786" fmla="*/ 0 h 6858000"/>
              <a:gd name="connsiteX0-49787" fmla="*/ 0 w 6105267"/>
              <a:gd name="connsiteY0-49788" fmla="*/ 0 h 6858000"/>
              <a:gd name="connsiteX1-49789" fmla="*/ 4965888 w 6105267"/>
              <a:gd name="connsiteY1-49790" fmla="*/ 0 h 6858000"/>
              <a:gd name="connsiteX2-49791" fmla="*/ 4967767 w 6105267"/>
              <a:gd name="connsiteY2-49792" fmla="*/ 7930 h 6858000"/>
              <a:gd name="connsiteX3-49793" fmla="*/ 4979444 w 6105267"/>
              <a:gd name="connsiteY3-49794" fmla="*/ 43921 h 6858000"/>
              <a:gd name="connsiteX4-49795" fmla="*/ 5075458 w 6105267"/>
              <a:gd name="connsiteY4-49796" fmla="*/ 264355 h 6858000"/>
              <a:gd name="connsiteX5-49797" fmla="*/ 5081175 w 6105267"/>
              <a:gd name="connsiteY5-49798" fmla="*/ 277448 h 6858000"/>
              <a:gd name="connsiteX6-49799" fmla="*/ 5097011 w 6105267"/>
              <a:gd name="connsiteY6-49800" fmla="*/ 355616 h 6858000"/>
              <a:gd name="connsiteX7-49801" fmla="*/ 5153000 w 6105267"/>
              <a:gd name="connsiteY7-49802" fmla="*/ 507134 h 6858000"/>
              <a:gd name="connsiteX8-49803" fmla="*/ 5171282 w 6105267"/>
              <a:gd name="connsiteY8-49804" fmla="*/ 602071 h 6858000"/>
              <a:gd name="connsiteX9-49805" fmla="*/ 5189051 w 6105267"/>
              <a:gd name="connsiteY9-49806" fmla="*/ 782518 h 6858000"/>
              <a:gd name="connsiteX10-49807" fmla="*/ 5218707 w 6105267"/>
              <a:gd name="connsiteY10-49808" fmla="*/ 886387 h 6858000"/>
              <a:gd name="connsiteX11-49809" fmla="*/ 5221281 w 6105267"/>
              <a:gd name="connsiteY11-49810" fmla="*/ 920873 h 6858000"/>
              <a:gd name="connsiteX12-49811" fmla="*/ 5201018 w 6105267"/>
              <a:gd name="connsiteY12-49812" fmla="*/ 1095027 h 6858000"/>
              <a:gd name="connsiteX13-49813" fmla="*/ 5205902 w 6105267"/>
              <a:gd name="connsiteY13-49814" fmla="*/ 1203021 h 6858000"/>
              <a:gd name="connsiteX14-49815" fmla="*/ 5207532 w 6105267"/>
              <a:gd name="connsiteY14-49816" fmla="*/ 1278975 h 6858000"/>
              <a:gd name="connsiteX15-49817" fmla="*/ 5225968 w 6105267"/>
              <a:gd name="connsiteY15-49818" fmla="*/ 1357994 h 6858000"/>
              <a:gd name="connsiteX16-49819" fmla="*/ 5226675 w 6105267"/>
              <a:gd name="connsiteY16-49820" fmla="*/ 1385685 h 6858000"/>
              <a:gd name="connsiteX17-49821" fmla="*/ 5237226 w 6105267"/>
              <a:gd name="connsiteY17-49822" fmla="*/ 1441327 h 6858000"/>
              <a:gd name="connsiteX18-49823" fmla="*/ 5255653 w 6105267"/>
              <a:gd name="connsiteY18-49824" fmla="*/ 1524712 h 6858000"/>
              <a:gd name="connsiteX19-49825" fmla="*/ 5263491 w 6105267"/>
              <a:gd name="connsiteY19-49826" fmla="*/ 1642938 h 6858000"/>
              <a:gd name="connsiteX20-49827" fmla="*/ 5256552 w 6105267"/>
              <a:gd name="connsiteY20-49828" fmla="*/ 1672509 h 6858000"/>
              <a:gd name="connsiteX21-49829" fmla="*/ 5264549 w 6105267"/>
              <a:gd name="connsiteY21-49830" fmla="*/ 1837572 h 6858000"/>
              <a:gd name="connsiteX22-49831" fmla="*/ 5255696 w 6105267"/>
              <a:gd name="connsiteY22-49832" fmla="*/ 1953770 h 6858000"/>
              <a:gd name="connsiteX23-49833" fmla="*/ 5252592 w 6105267"/>
              <a:gd name="connsiteY23-49834" fmla="*/ 2092210 h 6858000"/>
              <a:gd name="connsiteX24-49835" fmla="*/ 5257248 w 6105267"/>
              <a:gd name="connsiteY24-49836" fmla="*/ 2203922 h 6858000"/>
              <a:gd name="connsiteX25-49837" fmla="*/ 5262551 w 6105267"/>
              <a:gd name="connsiteY25-49838" fmla="*/ 2288050 h 6858000"/>
              <a:gd name="connsiteX26-49839" fmla="*/ 5293877 w 6105267"/>
              <a:gd name="connsiteY26-49840" fmla="*/ 2368649 h 6858000"/>
              <a:gd name="connsiteX27-49841" fmla="*/ 5311338 w 6105267"/>
              <a:gd name="connsiteY27-49842" fmla="*/ 2404034 h 6858000"/>
              <a:gd name="connsiteX28-49843" fmla="*/ 5338366 w 6105267"/>
              <a:gd name="connsiteY28-49844" fmla="*/ 2465052 h 6858000"/>
              <a:gd name="connsiteX29-49845" fmla="*/ 5371263 w 6105267"/>
              <a:gd name="connsiteY29-49846" fmla="*/ 2586413 h 6858000"/>
              <a:gd name="connsiteX30-49847" fmla="*/ 5407503 w 6105267"/>
              <a:gd name="connsiteY30-49848" fmla="*/ 2786290 h 6858000"/>
              <a:gd name="connsiteX31-49849" fmla="*/ 5407356 w 6105267"/>
              <a:gd name="connsiteY31-49850" fmla="*/ 2787545 h 6858000"/>
              <a:gd name="connsiteX32-49851" fmla="*/ 5457023 w 6105267"/>
              <a:gd name="connsiteY32-49852" fmla="*/ 2858292 h 6858000"/>
              <a:gd name="connsiteX33-49853" fmla="*/ 5503944 w 6105267"/>
              <a:gd name="connsiteY33-49854" fmla="*/ 3123335 h 6858000"/>
              <a:gd name="connsiteX34-49855" fmla="*/ 5525532 w 6105267"/>
              <a:gd name="connsiteY34-49856" fmla="*/ 3258473 h 6858000"/>
              <a:gd name="connsiteX35-49857" fmla="*/ 5589758 w 6105267"/>
              <a:gd name="connsiteY35-49858" fmla="*/ 3453699 h 6858000"/>
              <a:gd name="connsiteX36-49859" fmla="*/ 5596144 w 6105267"/>
              <a:gd name="connsiteY36-49860" fmla="*/ 3534624 h 6858000"/>
              <a:gd name="connsiteX37-49861" fmla="*/ 5597750 w 6105267"/>
              <a:gd name="connsiteY37-49862" fmla="*/ 3534129 h 6858000"/>
              <a:gd name="connsiteX38-49863" fmla="*/ 5618377 w 6105267"/>
              <a:gd name="connsiteY38-49864" fmla="*/ 3588431 h 6858000"/>
              <a:gd name="connsiteX39-49865" fmla="*/ 5655472 w 6105267"/>
              <a:gd name="connsiteY39-49866" fmla="*/ 3678877 h 6858000"/>
              <a:gd name="connsiteX40-49867" fmla="*/ 5683015 w 6105267"/>
              <a:gd name="connsiteY40-49868" fmla="*/ 3762025 h 6858000"/>
              <a:gd name="connsiteX41-49869" fmla="*/ 5722836 w 6105267"/>
              <a:gd name="connsiteY41-49870" fmla="*/ 3814370 h 6858000"/>
              <a:gd name="connsiteX42-49871" fmla="*/ 5768491 w 6105267"/>
              <a:gd name="connsiteY42-49872" fmla="*/ 3914399 h 6858000"/>
              <a:gd name="connsiteX43-49873" fmla="*/ 5793123 w 6105267"/>
              <a:gd name="connsiteY43-49874" fmla="*/ 3969952 h 6858000"/>
              <a:gd name="connsiteX44-49875" fmla="*/ 5808321 w 6105267"/>
              <a:gd name="connsiteY44-49876" fmla="*/ 3988153 h 6858000"/>
              <a:gd name="connsiteX45-49877" fmla="*/ 5860672 w 6105267"/>
              <a:gd name="connsiteY45-49878" fmla="*/ 4061579 h 6858000"/>
              <a:gd name="connsiteX46-49879" fmla="*/ 5894095 w 6105267"/>
              <a:gd name="connsiteY46-49880" fmla="*/ 4128857 h 6858000"/>
              <a:gd name="connsiteX47-49881" fmla="*/ 5903513 w 6105267"/>
              <a:gd name="connsiteY47-49882" fmla="*/ 4187661 h 6858000"/>
              <a:gd name="connsiteX48-49883" fmla="*/ 5949086 w 6105267"/>
              <a:gd name="connsiteY48-49884" fmla="*/ 4366139 h 6858000"/>
              <a:gd name="connsiteX49-49885" fmla="*/ 5949261 w 6105267"/>
              <a:gd name="connsiteY49-49886" fmla="*/ 4449185 h 6858000"/>
              <a:gd name="connsiteX50-49887" fmla="*/ 5961816 w 6105267"/>
              <a:gd name="connsiteY50-49888" fmla="*/ 4494562 h 6858000"/>
              <a:gd name="connsiteX51-49889" fmla="*/ 5998138 w 6105267"/>
              <a:gd name="connsiteY51-49890" fmla="*/ 4697518 h 6858000"/>
              <a:gd name="connsiteX52-49891" fmla="*/ 6007819 w 6105267"/>
              <a:gd name="connsiteY52-49892" fmla="*/ 4858148 h 6858000"/>
              <a:gd name="connsiteX53-49893" fmla="*/ 6007749 w 6105267"/>
              <a:gd name="connsiteY53-49894" fmla="*/ 4964715 h 6858000"/>
              <a:gd name="connsiteX54-49895" fmla="*/ 6005269 w 6105267"/>
              <a:gd name="connsiteY54-49896" fmla="*/ 5150567 h 6858000"/>
              <a:gd name="connsiteX55-49897" fmla="*/ 6001127 w 6105267"/>
              <a:gd name="connsiteY55-49898" fmla="*/ 5164609 h 6858000"/>
              <a:gd name="connsiteX56-49899" fmla="*/ 5998514 w 6105267"/>
              <a:gd name="connsiteY56-49900" fmla="*/ 5189673 h 6858000"/>
              <a:gd name="connsiteX57-49901" fmla="*/ 6036748 w 6105267"/>
              <a:gd name="connsiteY57-49902" fmla="*/ 5322752 h 6858000"/>
              <a:gd name="connsiteX58-49903" fmla="*/ 6037677 w 6105267"/>
              <a:gd name="connsiteY58-49904" fmla="*/ 5354807 h 6858000"/>
              <a:gd name="connsiteX59-49905" fmla="*/ 6053435 w 6105267"/>
              <a:gd name="connsiteY59-49906" fmla="*/ 5387547 h 6858000"/>
              <a:gd name="connsiteX60-49907" fmla="*/ 6068640 w 6105267"/>
              <a:gd name="connsiteY60-49908" fmla="*/ 5474503 h 6858000"/>
              <a:gd name="connsiteX61-49909" fmla="*/ 6080922 w 6105267"/>
              <a:gd name="connsiteY61-49910" fmla="*/ 5561070 h 6858000"/>
              <a:gd name="connsiteX62-49911" fmla="*/ 6096949 w 6105267"/>
              <a:gd name="connsiteY62-49912" fmla="*/ 5648179 h 6858000"/>
              <a:gd name="connsiteX63-49913" fmla="*/ 6096746 w 6105267"/>
              <a:gd name="connsiteY63-49914" fmla="*/ 5862844 h 6858000"/>
              <a:gd name="connsiteX64-49915" fmla="*/ 6045436 w 6105267"/>
              <a:gd name="connsiteY64-49916" fmla="*/ 6124480 h 6858000"/>
              <a:gd name="connsiteX65-49917" fmla="*/ 6030489 w 6105267"/>
              <a:gd name="connsiteY65-49918" fmla="*/ 6317666 h 6858000"/>
              <a:gd name="connsiteX66-49919" fmla="*/ 6007492 w 6105267"/>
              <a:gd name="connsiteY66-49920" fmla="*/ 6440818 h 6858000"/>
              <a:gd name="connsiteX67-49921" fmla="*/ 6009467 w 6105267"/>
              <a:gd name="connsiteY67-49922" fmla="*/ 6487076 h 6858000"/>
              <a:gd name="connsiteX68-49923" fmla="*/ 5995064 w 6105267"/>
              <a:gd name="connsiteY68-49924" fmla="*/ 6540791 h 6858000"/>
              <a:gd name="connsiteX69-49925" fmla="*/ 5986207 w 6105267"/>
              <a:gd name="connsiteY69-49926" fmla="*/ 6695855 h 6858000"/>
              <a:gd name="connsiteX70-49927" fmla="*/ 5979428 w 6105267"/>
              <a:gd name="connsiteY70-49928" fmla="*/ 6754678 h 6858000"/>
              <a:gd name="connsiteX71-49929" fmla="*/ 5984543 w 6105267"/>
              <a:gd name="connsiteY71-49930" fmla="*/ 6811016 h 6858000"/>
              <a:gd name="connsiteX72-49931" fmla="*/ 5979671 w 6105267"/>
              <a:gd name="connsiteY72-49932" fmla="*/ 6858000 h 6858000"/>
              <a:gd name="connsiteX73-49933" fmla="*/ 0 w 6105267"/>
              <a:gd name="connsiteY73-49934" fmla="*/ 6858000 h 6858000"/>
              <a:gd name="connsiteX74-49935" fmla="*/ 0 w 6105267"/>
              <a:gd name="connsiteY74-49936" fmla="*/ 0 h 6858000"/>
              <a:gd name="connsiteX0-49937" fmla="*/ 0 w 6105267"/>
              <a:gd name="connsiteY0-49938" fmla="*/ 0 h 6858000"/>
              <a:gd name="connsiteX1-49939" fmla="*/ 4965888 w 6105267"/>
              <a:gd name="connsiteY1-49940" fmla="*/ 0 h 6858000"/>
              <a:gd name="connsiteX2-49941" fmla="*/ 4967767 w 6105267"/>
              <a:gd name="connsiteY2-49942" fmla="*/ 7930 h 6858000"/>
              <a:gd name="connsiteX3-49943" fmla="*/ 4979444 w 6105267"/>
              <a:gd name="connsiteY3-49944" fmla="*/ 43921 h 6858000"/>
              <a:gd name="connsiteX4-49945" fmla="*/ 5075458 w 6105267"/>
              <a:gd name="connsiteY4-49946" fmla="*/ 264355 h 6858000"/>
              <a:gd name="connsiteX5-49947" fmla="*/ 5081175 w 6105267"/>
              <a:gd name="connsiteY5-49948" fmla="*/ 277448 h 6858000"/>
              <a:gd name="connsiteX6-49949" fmla="*/ 5097011 w 6105267"/>
              <a:gd name="connsiteY6-49950" fmla="*/ 355616 h 6858000"/>
              <a:gd name="connsiteX7-49951" fmla="*/ 5153000 w 6105267"/>
              <a:gd name="connsiteY7-49952" fmla="*/ 507134 h 6858000"/>
              <a:gd name="connsiteX8-49953" fmla="*/ 5171282 w 6105267"/>
              <a:gd name="connsiteY8-49954" fmla="*/ 602071 h 6858000"/>
              <a:gd name="connsiteX9-49955" fmla="*/ 5189051 w 6105267"/>
              <a:gd name="connsiteY9-49956" fmla="*/ 782518 h 6858000"/>
              <a:gd name="connsiteX10-49957" fmla="*/ 5218707 w 6105267"/>
              <a:gd name="connsiteY10-49958" fmla="*/ 886387 h 6858000"/>
              <a:gd name="connsiteX11-49959" fmla="*/ 5221281 w 6105267"/>
              <a:gd name="connsiteY11-49960" fmla="*/ 920873 h 6858000"/>
              <a:gd name="connsiteX12-49961" fmla="*/ 5201018 w 6105267"/>
              <a:gd name="connsiteY12-49962" fmla="*/ 1095027 h 6858000"/>
              <a:gd name="connsiteX13-49963" fmla="*/ 5205902 w 6105267"/>
              <a:gd name="connsiteY13-49964" fmla="*/ 1203021 h 6858000"/>
              <a:gd name="connsiteX14-49965" fmla="*/ 5207532 w 6105267"/>
              <a:gd name="connsiteY14-49966" fmla="*/ 1278975 h 6858000"/>
              <a:gd name="connsiteX15-49967" fmla="*/ 5225968 w 6105267"/>
              <a:gd name="connsiteY15-49968" fmla="*/ 1357994 h 6858000"/>
              <a:gd name="connsiteX16-49969" fmla="*/ 5226675 w 6105267"/>
              <a:gd name="connsiteY16-49970" fmla="*/ 1385685 h 6858000"/>
              <a:gd name="connsiteX17-49971" fmla="*/ 5237226 w 6105267"/>
              <a:gd name="connsiteY17-49972" fmla="*/ 1441327 h 6858000"/>
              <a:gd name="connsiteX18-49973" fmla="*/ 5255653 w 6105267"/>
              <a:gd name="connsiteY18-49974" fmla="*/ 1524712 h 6858000"/>
              <a:gd name="connsiteX19-49975" fmla="*/ 5263491 w 6105267"/>
              <a:gd name="connsiteY19-49976" fmla="*/ 1642938 h 6858000"/>
              <a:gd name="connsiteX20-49977" fmla="*/ 5256552 w 6105267"/>
              <a:gd name="connsiteY20-49978" fmla="*/ 1672509 h 6858000"/>
              <a:gd name="connsiteX21-49979" fmla="*/ 5264549 w 6105267"/>
              <a:gd name="connsiteY21-49980" fmla="*/ 1837572 h 6858000"/>
              <a:gd name="connsiteX22-49981" fmla="*/ 5255696 w 6105267"/>
              <a:gd name="connsiteY22-49982" fmla="*/ 1953770 h 6858000"/>
              <a:gd name="connsiteX23-49983" fmla="*/ 5252592 w 6105267"/>
              <a:gd name="connsiteY23-49984" fmla="*/ 2092210 h 6858000"/>
              <a:gd name="connsiteX24-49985" fmla="*/ 5257248 w 6105267"/>
              <a:gd name="connsiteY24-49986" fmla="*/ 2203922 h 6858000"/>
              <a:gd name="connsiteX25-49987" fmla="*/ 5262551 w 6105267"/>
              <a:gd name="connsiteY25-49988" fmla="*/ 2288050 h 6858000"/>
              <a:gd name="connsiteX26-49989" fmla="*/ 5293877 w 6105267"/>
              <a:gd name="connsiteY26-49990" fmla="*/ 2368649 h 6858000"/>
              <a:gd name="connsiteX27-49991" fmla="*/ 5311338 w 6105267"/>
              <a:gd name="connsiteY27-49992" fmla="*/ 2404034 h 6858000"/>
              <a:gd name="connsiteX28-49993" fmla="*/ 5338366 w 6105267"/>
              <a:gd name="connsiteY28-49994" fmla="*/ 2465052 h 6858000"/>
              <a:gd name="connsiteX29-49995" fmla="*/ 5371263 w 6105267"/>
              <a:gd name="connsiteY29-49996" fmla="*/ 2586413 h 6858000"/>
              <a:gd name="connsiteX30-49997" fmla="*/ 5407503 w 6105267"/>
              <a:gd name="connsiteY30-49998" fmla="*/ 2786290 h 6858000"/>
              <a:gd name="connsiteX31-49999" fmla="*/ 5407356 w 6105267"/>
              <a:gd name="connsiteY31-50000" fmla="*/ 2787545 h 6858000"/>
              <a:gd name="connsiteX32-50001" fmla="*/ 5448870 w 6105267"/>
              <a:gd name="connsiteY32-50002" fmla="*/ 2838305 h 6858000"/>
              <a:gd name="connsiteX33-50003" fmla="*/ 5503944 w 6105267"/>
              <a:gd name="connsiteY33-50004" fmla="*/ 3123335 h 6858000"/>
              <a:gd name="connsiteX34-50005" fmla="*/ 5525532 w 6105267"/>
              <a:gd name="connsiteY34-50006" fmla="*/ 3258473 h 6858000"/>
              <a:gd name="connsiteX35-50007" fmla="*/ 5589758 w 6105267"/>
              <a:gd name="connsiteY35-50008" fmla="*/ 3453699 h 6858000"/>
              <a:gd name="connsiteX36-50009" fmla="*/ 5596144 w 6105267"/>
              <a:gd name="connsiteY36-50010" fmla="*/ 3534624 h 6858000"/>
              <a:gd name="connsiteX37-50011" fmla="*/ 5597750 w 6105267"/>
              <a:gd name="connsiteY37-50012" fmla="*/ 3534129 h 6858000"/>
              <a:gd name="connsiteX38-50013" fmla="*/ 5618377 w 6105267"/>
              <a:gd name="connsiteY38-50014" fmla="*/ 3588431 h 6858000"/>
              <a:gd name="connsiteX39-50015" fmla="*/ 5655472 w 6105267"/>
              <a:gd name="connsiteY39-50016" fmla="*/ 3678877 h 6858000"/>
              <a:gd name="connsiteX40-50017" fmla="*/ 5683015 w 6105267"/>
              <a:gd name="connsiteY40-50018" fmla="*/ 3762025 h 6858000"/>
              <a:gd name="connsiteX41-50019" fmla="*/ 5722836 w 6105267"/>
              <a:gd name="connsiteY41-50020" fmla="*/ 3814370 h 6858000"/>
              <a:gd name="connsiteX42-50021" fmla="*/ 5768491 w 6105267"/>
              <a:gd name="connsiteY42-50022" fmla="*/ 3914399 h 6858000"/>
              <a:gd name="connsiteX43-50023" fmla="*/ 5793123 w 6105267"/>
              <a:gd name="connsiteY43-50024" fmla="*/ 3969952 h 6858000"/>
              <a:gd name="connsiteX44-50025" fmla="*/ 5808321 w 6105267"/>
              <a:gd name="connsiteY44-50026" fmla="*/ 3988153 h 6858000"/>
              <a:gd name="connsiteX45-50027" fmla="*/ 5860672 w 6105267"/>
              <a:gd name="connsiteY45-50028" fmla="*/ 4061579 h 6858000"/>
              <a:gd name="connsiteX46-50029" fmla="*/ 5894095 w 6105267"/>
              <a:gd name="connsiteY46-50030" fmla="*/ 4128857 h 6858000"/>
              <a:gd name="connsiteX47-50031" fmla="*/ 5903513 w 6105267"/>
              <a:gd name="connsiteY47-50032" fmla="*/ 4187661 h 6858000"/>
              <a:gd name="connsiteX48-50033" fmla="*/ 5949086 w 6105267"/>
              <a:gd name="connsiteY48-50034" fmla="*/ 4366139 h 6858000"/>
              <a:gd name="connsiteX49-50035" fmla="*/ 5949261 w 6105267"/>
              <a:gd name="connsiteY49-50036" fmla="*/ 4449185 h 6858000"/>
              <a:gd name="connsiteX50-50037" fmla="*/ 5961816 w 6105267"/>
              <a:gd name="connsiteY50-50038" fmla="*/ 4494562 h 6858000"/>
              <a:gd name="connsiteX51-50039" fmla="*/ 5998138 w 6105267"/>
              <a:gd name="connsiteY51-50040" fmla="*/ 4697518 h 6858000"/>
              <a:gd name="connsiteX52-50041" fmla="*/ 6007819 w 6105267"/>
              <a:gd name="connsiteY52-50042" fmla="*/ 4858148 h 6858000"/>
              <a:gd name="connsiteX53-50043" fmla="*/ 6007749 w 6105267"/>
              <a:gd name="connsiteY53-50044" fmla="*/ 4964715 h 6858000"/>
              <a:gd name="connsiteX54-50045" fmla="*/ 6005269 w 6105267"/>
              <a:gd name="connsiteY54-50046" fmla="*/ 5150567 h 6858000"/>
              <a:gd name="connsiteX55-50047" fmla="*/ 6001127 w 6105267"/>
              <a:gd name="connsiteY55-50048" fmla="*/ 5164609 h 6858000"/>
              <a:gd name="connsiteX56-50049" fmla="*/ 5998514 w 6105267"/>
              <a:gd name="connsiteY56-50050" fmla="*/ 5189673 h 6858000"/>
              <a:gd name="connsiteX57-50051" fmla="*/ 6036748 w 6105267"/>
              <a:gd name="connsiteY57-50052" fmla="*/ 5322752 h 6858000"/>
              <a:gd name="connsiteX58-50053" fmla="*/ 6037677 w 6105267"/>
              <a:gd name="connsiteY58-50054" fmla="*/ 5354807 h 6858000"/>
              <a:gd name="connsiteX59-50055" fmla="*/ 6053435 w 6105267"/>
              <a:gd name="connsiteY59-50056" fmla="*/ 5387547 h 6858000"/>
              <a:gd name="connsiteX60-50057" fmla="*/ 6068640 w 6105267"/>
              <a:gd name="connsiteY60-50058" fmla="*/ 5474503 h 6858000"/>
              <a:gd name="connsiteX61-50059" fmla="*/ 6080922 w 6105267"/>
              <a:gd name="connsiteY61-50060" fmla="*/ 5561070 h 6858000"/>
              <a:gd name="connsiteX62-50061" fmla="*/ 6096949 w 6105267"/>
              <a:gd name="connsiteY62-50062" fmla="*/ 5648179 h 6858000"/>
              <a:gd name="connsiteX63-50063" fmla="*/ 6096746 w 6105267"/>
              <a:gd name="connsiteY63-50064" fmla="*/ 5862844 h 6858000"/>
              <a:gd name="connsiteX64-50065" fmla="*/ 6045436 w 6105267"/>
              <a:gd name="connsiteY64-50066" fmla="*/ 6124480 h 6858000"/>
              <a:gd name="connsiteX65-50067" fmla="*/ 6030489 w 6105267"/>
              <a:gd name="connsiteY65-50068" fmla="*/ 6317666 h 6858000"/>
              <a:gd name="connsiteX66-50069" fmla="*/ 6007492 w 6105267"/>
              <a:gd name="connsiteY66-50070" fmla="*/ 6440818 h 6858000"/>
              <a:gd name="connsiteX67-50071" fmla="*/ 6009467 w 6105267"/>
              <a:gd name="connsiteY67-50072" fmla="*/ 6487076 h 6858000"/>
              <a:gd name="connsiteX68-50073" fmla="*/ 5995064 w 6105267"/>
              <a:gd name="connsiteY68-50074" fmla="*/ 6540791 h 6858000"/>
              <a:gd name="connsiteX69-50075" fmla="*/ 5986207 w 6105267"/>
              <a:gd name="connsiteY69-50076" fmla="*/ 6695855 h 6858000"/>
              <a:gd name="connsiteX70-50077" fmla="*/ 5979428 w 6105267"/>
              <a:gd name="connsiteY70-50078" fmla="*/ 6754678 h 6858000"/>
              <a:gd name="connsiteX71-50079" fmla="*/ 5984543 w 6105267"/>
              <a:gd name="connsiteY71-50080" fmla="*/ 6811016 h 6858000"/>
              <a:gd name="connsiteX72-50081" fmla="*/ 5979671 w 6105267"/>
              <a:gd name="connsiteY72-50082" fmla="*/ 6858000 h 6858000"/>
              <a:gd name="connsiteX73-50083" fmla="*/ 0 w 6105267"/>
              <a:gd name="connsiteY73-50084" fmla="*/ 6858000 h 6858000"/>
              <a:gd name="connsiteX74-50085" fmla="*/ 0 w 6105267"/>
              <a:gd name="connsiteY74-50086" fmla="*/ 0 h 6858000"/>
              <a:gd name="connsiteX0-50087" fmla="*/ 0 w 6105267"/>
              <a:gd name="connsiteY0-50088" fmla="*/ 0 h 6858000"/>
              <a:gd name="connsiteX1-50089" fmla="*/ 4965888 w 6105267"/>
              <a:gd name="connsiteY1-50090" fmla="*/ 0 h 6858000"/>
              <a:gd name="connsiteX2-50091" fmla="*/ 4967767 w 6105267"/>
              <a:gd name="connsiteY2-50092" fmla="*/ 7930 h 6858000"/>
              <a:gd name="connsiteX3-50093" fmla="*/ 4979444 w 6105267"/>
              <a:gd name="connsiteY3-50094" fmla="*/ 43921 h 6858000"/>
              <a:gd name="connsiteX4-50095" fmla="*/ 5075458 w 6105267"/>
              <a:gd name="connsiteY4-50096" fmla="*/ 264355 h 6858000"/>
              <a:gd name="connsiteX5-50097" fmla="*/ 5081175 w 6105267"/>
              <a:gd name="connsiteY5-50098" fmla="*/ 277448 h 6858000"/>
              <a:gd name="connsiteX6-50099" fmla="*/ 5097011 w 6105267"/>
              <a:gd name="connsiteY6-50100" fmla="*/ 355616 h 6858000"/>
              <a:gd name="connsiteX7-50101" fmla="*/ 5153000 w 6105267"/>
              <a:gd name="connsiteY7-50102" fmla="*/ 507134 h 6858000"/>
              <a:gd name="connsiteX8-50103" fmla="*/ 5171282 w 6105267"/>
              <a:gd name="connsiteY8-50104" fmla="*/ 602071 h 6858000"/>
              <a:gd name="connsiteX9-50105" fmla="*/ 5189051 w 6105267"/>
              <a:gd name="connsiteY9-50106" fmla="*/ 782518 h 6858000"/>
              <a:gd name="connsiteX10-50107" fmla="*/ 5218707 w 6105267"/>
              <a:gd name="connsiteY10-50108" fmla="*/ 886387 h 6858000"/>
              <a:gd name="connsiteX11-50109" fmla="*/ 5221281 w 6105267"/>
              <a:gd name="connsiteY11-50110" fmla="*/ 920873 h 6858000"/>
              <a:gd name="connsiteX12-50111" fmla="*/ 5201018 w 6105267"/>
              <a:gd name="connsiteY12-50112" fmla="*/ 1095027 h 6858000"/>
              <a:gd name="connsiteX13-50113" fmla="*/ 5205902 w 6105267"/>
              <a:gd name="connsiteY13-50114" fmla="*/ 1203021 h 6858000"/>
              <a:gd name="connsiteX14-50115" fmla="*/ 5207532 w 6105267"/>
              <a:gd name="connsiteY14-50116" fmla="*/ 1278975 h 6858000"/>
              <a:gd name="connsiteX15-50117" fmla="*/ 5225968 w 6105267"/>
              <a:gd name="connsiteY15-50118" fmla="*/ 1357994 h 6858000"/>
              <a:gd name="connsiteX16-50119" fmla="*/ 5226675 w 6105267"/>
              <a:gd name="connsiteY16-50120" fmla="*/ 1385685 h 6858000"/>
              <a:gd name="connsiteX17-50121" fmla="*/ 5237226 w 6105267"/>
              <a:gd name="connsiteY17-50122" fmla="*/ 1441327 h 6858000"/>
              <a:gd name="connsiteX18-50123" fmla="*/ 5255653 w 6105267"/>
              <a:gd name="connsiteY18-50124" fmla="*/ 1524712 h 6858000"/>
              <a:gd name="connsiteX19-50125" fmla="*/ 5263491 w 6105267"/>
              <a:gd name="connsiteY19-50126" fmla="*/ 1642938 h 6858000"/>
              <a:gd name="connsiteX20-50127" fmla="*/ 5256552 w 6105267"/>
              <a:gd name="connsiteY20-50128" fmla="*/ 1672509 h 6858000"/>
              <a:gd name="connsiteX21-50129" fmla="*/ 5264549 w 6105267"/>
              <a:gd name="connsiteY21-50130" fmla="*/ 1837572 h 6858000"/>
              <a:gd name="connsiteX22-50131" fmla="*/ 5255696 w 6105267"/>
              <a:gd name="connsiteY22-50132" fmla="*/ 1953770 h 6858000"/>
              <a:gd name="connsiteX23-50133" fmla="*/ 5252592 w 6105267"/>
              <a:gd name="connsiteY23-50134" fmla="*/ 2092210 h 6858000"/>
              <a:gd name="connsiteX24-50135" fmla="*/ 5257248 w 6105267"/>
              <a:gd name="connsiteY24-50136" fmla="*/ 2203922 h 6858000"/>
              <a:gd name="connsiteX25-50137" fmla="*/ 5262551 w 6105267"/>
              <a:gd name="connsiteY25-50138" fmla="*/ 2288050 h 6858000"/>
              <a:gd name="connsiteX26-50139" fmla="*/ 5293877 w 6105267"/>
              <a:gd name="connsiteY26-50140" fmla="*/ 2368649 h 6858000"/>
              <a:gd name="connsiteX27-50141" fmla="*/ 5311338 w 6105267"/>
              <a:gd name="connsiteY27-50142" fmla="*/ 2404034 h 6858000"/>
              <a:gd name="connsiteX28-50143" fmla="*/ 5338366 w 6105267"/>
              <a:gd name="connsiteY28-50144" fmla="*/ 2465052 h 6858000"/>
              <a:gd name="connsiteX29-50145" fmla="*/ 5371263 w 6105267"/>
              <a:gd name="connsiteY29-50146" fmla="*/ 2586413 h 6858000"/>
              <a:gd name="connsiteX30-50147" fmla="*/ 5407503 w 6105267"/>
              <a:gd name="connsiteY30-50148" fmla="*/ 2786290 h 6858000"/>
              <a:gd name="connsiteX31-50149" fmla="*/ 5407356 w 6105267"/>
              <a:gd name="connsiteY31-50150" fmla="*/ 2787545 h 6858000"/>
              <a:gd name="connsiteX32-50151" fmla="*/ 5448870 w 6105267"/>
              <a:gd name="connsiteY32-50152" fmla="*/ 2838305 h 6858000"/>
              <a:gd name="connsiteX33-50153" fmla="*/ 5503944 w 6105267"/>
              <a:gd name="connsiteY33-50154" fmla="*/ 3123335 h 6858000"/>
              <a:gd name="connsiteX34-50155" fmla="*/ 5525532 w 6105267"/>
              <a:gd name="connsiteY34-50156" fmla="*/ 3258473 h 6858000"/>
              <a:gd name="connsiteX35-50157" fmla="*/ 5589758 w 6105267"/>
              <a:gd name="connsiteY35-50158" fmla="*/ 3453699 h 6858000"/>
              <a:gd name="connsiteX36-50159" fmla="*/ 5596144 w 6105267"/>
              <a:gd name="connsiteY36-50160" fmla="*/ 3534624 h 6858000"/>
              <a:gd name="connsiteX37-50161" fmla="*/ 5597750 w 6105267"/>
              <a:gd name="connsiteY37-50162" fmla="*/ 3534129 h 6858000"/>
              <a:gd name="connsiteX38-50163" fmla="*/ 5655472 w 6105267"/>
              <a:gd name="connsiteY38-50164" fmla="*/ 3678877 h 6858000"/>
              <a:gd name="connsiteX39-50165" fmla="*/ 5683015 w 6105267"/>
              <a:gd name="connsiteY39-50166" fmla="*/ 3762025 h 6858000"/>
              <a:gd name="connsiteX40-50167" fmla="*/ 5722836 w 6105267"/>
              <a:gd name="connsiteY40-50168" fmla="*/ 3814370 h 6858000"/>
              <a:gd name="connsiteX41-50169" fmla="*/ 5768491 w 6105267"/>
              <a:gd name="connsiteY41-50170" fmla="*/ 3914399 h 6858000"/>
              <a:gd name="connsiteX42-50171" fmla="*/ 5793123 w 6105267"/>
              <a:gd name="connsiteY42-50172" fmla="*/ 3969952 h 6858000"/>
              <a:gd name="connsiteX43-50173" fmla="*/ 5808321 w 6105267"/>
              <a:gd name="connsiteY43-50174" fmla="*/ 3988153 h 6858000"/>
              <a:gd name="connsiteX44-50175" fmla="*/ 5860672 w 6105267"/>
              <a:gd name="connsiteY44-50176" fmla="*/ 4061579 h 6858000"/>
              <a:gd name="connsiteX45-50177" fmla="*/ 5894095 w 6105267"/>
              <a:gd name="connsiteY45-50178" fmla="*/ 4128857 h 6858000"/>
              <a:gd name="connsiteX46-50179" fmla="*/ 5903513 w 6105267"/>
              <a:gd name="connsiteY46-50180" fmla="*/ 4187661 h 6858000"/>
              <a:gd name="connsiteX47-50181" fmla="*/ 5949086 w 6105267"/>
              <a:gd name="connsiteY47-50182" fmla="*/ 4366139 h 6858000"/>
              <a:gd name="connsiteX48-50183" fmla="*/ 5949261 w 6105267"/>
              <a:gd name="connsiteY48-50184" fmla="*/ 4449185 h 6858000"/>
              <a:gd name="connsiteX49-50185" fmla="*/ 5961816 w 6105267"/>
              <a:gd name="connsiteY49-50186" fmla="*/ 4494562 h 6858000"/>
              <a:gd name="connsiteX50-50187" fmla="*/ 5998138 w 6105267"/>
              <a:gd name="connsiteY50-50188" fmla="*/ 4697518 h 6858000"/>
              <a:gd name="connsiteX51-50189" fmla="*/ 6007819 w 6105267"/>
              <a:gd name="connsiteY51-50190" fmla="*/ 4858148 h 6858000"/>
              <a:gd name="connsiteX52-50191" fmla="*/ 6007749 w 6105267"/>
              <a:gd name="connsiteY52-50192" fmla="*/ 4964715 h 6858000"/>
              <a:gd name="connsiteX53-50193" fmla="*/ 6005269 w 6105267"/>
              <a:gd name="connsiteY53-50194" fmla="*/ 5150567 h 6858000"/>
              <a:gd name="connsiteX54-50195" fmla="*/ 6001127 w 6105267"/>
              <a:gd name="connsiteY54-50196" fmla="*/ 5164609 h 6858000"/>
              <a:gd name="connsiteX55-50197" fmla="*/ 5998514 w 6105267"/>
              <a:gd name="connsiteY55-50198" fmla="*/ 5189673 h 6858000"/>
              <a:gd name="connsiteX56-50199" fmla="*/ 6036748 w 6105267"/>
              <a:gd name="connsiteY56-50200" fmla="*/ 5322752 h 6858000"/>
              <a:gd name="connsiteX57-50201" fmla="*/ 6037677 w 6105267"/>
              <a:gd name="connsiteY57-50202" fmla="*/ 5354807 h 6858000"/>
              <a:gd name="connsiteX58-50203" fmla="*/ 6053435 w 6105267"/>
              <a:gd name="connsiteY58-50204" fmla="*/ 5387547 h 6858000"/>
              <a:gd name="connsiteX59-50205" fmla="*/ 6068640 w 6105267"/>
              <a:gd name="connsiteY59-50206" fmla="*/ 5474503 h 6858000"/>
              <a:gd name="connsiteX60-50207" fmla="*/ 6080922 w 6105267"/>
              <a:gd name="connsiteY60-50208" fmla="*/ 5561070 h 6858000"/>
              <a:gd name="connsiteX61-50209" fmla="*/ 6096949 w 6105267"/>
              <a:gd name="connsiteY61-50210" fmla="*/ 5648179 h 6858000"/>
              <a:gd name="connsiteX62-50211" fmla="*/ 6096746 w 6105267"/>
              <a:gd name="connsiteY62-50212" fmla="*/ 5862844 h 6858000"/>
              <a:gd name="connsiteX63-50213" fmla="*/ 6045436 w 6105267"/>
              <a:gd name="connsiteY63-50214" fmla="*/ 6124480 h 6858000"/>
              <a:gd name="connsiteX64-50215" fmla="*/ 6030489 w 6105267"/>
              <a:gd name="connsiteY64-50216" fmla="*/ 6317666 h 6858000"/>
              <a:gd name="connsiteX65-50217" fmla="*/ 6007492 w 6105267"/>
              <a:gd name="connsiteY65-50218" fmla="*/ 6440818 h 6858000"/>
              <a:gd name="connsiteX66-50219" fmla="*/ 6009467 w 6105267"/>
              <a:gd name="connsiteY66-50220" fmla="*/ 6487076 h 6858000"/>
              <a:gd name="connsiteX67-50221" fmla="*/ 5995064 w 6105267"/>
              <a:gd name="connsiteY67-50222" fmla="*/ 6540791 h 6858000"/>
              <a:gd name="connsiteX68-50223" fmla="*/ 5986207 w 6105267"/>
              <a:gd name="connsiteY68-50224" fmla="*/ 6695855 h 6858000"/>
              <a:gd name="connsiteX69-50225" fmla="*/ 5979428 w 6105267"/>
              <a:gd name="connsiteY69-50226" fmla="*/ 6754678 h 6858000"/>
              <a:gd name="connsiteX70-50227" fmla="*/ 5984543 w 6105267"/>
              <a:gd name="connsiteY70-50228" fmla="*/ 6811016 h 6858000"/>
              <a:gd name="connsiteX71-50229" fmla="*/ 5979671 w 6105267"/>
              <a:gd name="connsiteY71-50230" fmla="*/ 6858000 h 6858000"/>
              <a:gd name="connsiteX72-50231" fmla="*/ 0 w 6105267"/>
              <a:gd name="connsiteY72-50232" fmla="*/ 6858000 h 6858000"/>
              <a:gd name="connsiteX73-50233" fmla="*/ 0 w 6105267"/>
              <a:gd name="connsiteY73-50234" fmla="*/ 0 h 6858000"/>
              <a:gd name="connsiteX0-50235" fmla="*/ 0 w 6105267"/>
              <a:gd name="connsiteY0-50236" fmla="*/ 0 h 6858000"/>
              <a:gd name="connsiteX1-50237" fmla="*/ 4965888 w 6105267"/>
              <a:gd name="connsiteY1-50238" fmla="*/ 0 h 6858000"/>
              <a:gd name="connsiteX2-50239" fmla="*/ 4967767 w 6105267"/>
              <a:gd name="connsiteY2-50240" fmla="*/ 7930 h 6858000"/>
              <a:gd name="connsiteX3-50241" fmla="*/ 4979444 w 6105267"/>
              <a:gd name="connsiteY3-50242" fmla="*/ 43921 h 6858000"/>
              <a:gd name="connsiteX4-50243" fmla="*/ 5075458 w 6105267"/>
              <a:gd name="connsiteY4-50244" fmla="*/ 264355 h 6858000"/>
              <a:gd name="connsiteX5-50245" fmla="*/ 5081175 w 6105267"/>
              <a:gd name="connsiteY5-50246" fmla="*/ 277448 h 6858000"/>
              <a:gd name="connsiteX6-50247" fmla="*/ 5097011 w 6105267"/>
              <a:gd name="connsiteY6-50248" fmla="*/ 355616 h 6858000"/>
              <a:gd name="connsiteX7-50249" fmla="*/ 5153000 w 6105267"/>
              <a:gd name="connsiteY7-50250" fmla="*/ 507134 h 6858000"/>
              <a:gd name="connsiteX8-50251" fmla="*/ 5171282 w 6105267"/>
              <a:gd name="connsiteY8-50252" fmla="*/ 602071 h 6858000"/>
              <a:gd name="connsiteX9-50253" fmla="*/ 5189051 w 6105267"/>
              <a:gd name="connsiteY9-50254" fmla="*/ 782518 h 6858000"/>
              <a:gd name="connsiteX10-50255" fmla="*/ 5218707 w 6105267"/>
              <a:gd name="connsiteY10-50256" fmla="*/ 886387 h 6858000"/>
              <a:gd name="connsiteX11-50257" fmla="*/ 5221281 w 6105267"/>
              <a:gd name="connsiteY11-50258" fmla="*/ 920873 h 6858000"/>
              <a:gd name="connsiteX12-50259" fmla="*/ 5201018 w 6105267"/>
              <a:gd name="connsiteY12-50260" fmla="*/ 1095027 h 6858000"/>
              <a:gd name="connsiteX13-50261" fmla="*/ 5205902 w 6105267"/>
              <a:gd name="connsiteY13-50262" fmla="*/ 1203021 h 6858000"/>
              <a:gd name="connsiteX14-50263" fmla="*/ 5207532 w 6105267"/>
              <a:gd name="connsiteY14-50264" fmla="*/ 1278975 h 6858000"/>
              <a:gd name="connsiteX15-50265" fmla="*/ 5225968 w 6105267"/>
              <a:gd name="connsiteY15-50266" fmla="*/ 1357994 h 6858000"/>
              <a:gd name="connsiteX16-50267" fmla="*/ 5226675 w 6105267"/>
              <a:gd name="connsiteY16-50268" fmla="*/ 1385685 h 6858000"/>
              <a:gd name="connsiteX17-50269" fmla="*/ 5237226 w 6105267"/>
              <a:gd name="connsiteY17-50270" fmla="*/ 1441327 h 6858000"/>
              <a:gd name="connsiteX18-50271" fmla="*/ 5255653 w 6105267"/>
              <a:gd name="connsiteY18-50272" fmla="*/ 1524712 h 6858000"/>
              <a:gd name="connsiteX19-50273" fmla="*/ 5263491 w 6105267"/>
              <a:gd name="connsiteY19-50274" fmla="*/ 1642938 h 6858000"/>
              <a:gd name="connsiteX20-50275" fmla="*/ 5256552 w 6105267"/>
              <a:gd name="connsiteY20-50276" fmla="*/ 1672509 h 6858000"/>
              <a:gd name="connsiteX21-50277" fmla="*/ 5264549 w 6105267"/>
              <a:gd name="connsiteY21-50278" fmla="*/ 1837572 h 6858000"/>
              <a:gd name="connsiteX22-50279" fmla="*/ 5255696 w 6105267"/>
              <a:gd name="connsiteY22-50280" fmla="*/ 1953770 h 6858000"/>
              <a:gd name="connsiteX23-50281" fmla="*/ 5252592 w 6105267"/>
              <a:gd name="connsiteY23-50282" fmla="*/ 2092210 h 6858000"/>
              <a:gd name="connsiteX24-50283" fmla="*/ 5257248 w 6105267"/>
              <a:gd name="connsiteY24-50284" fmla="*/ 2203922 h 6858000"/>
              <a:gd name="connsiteX25-50285" fmla="*/ 5262551 w 6105267"/>
              <a:gd name="connsiteY25-50286" fmla="*/ 2288050 h 6858000"/>
              <a:gd name="connsiteX26-50287" fmla="*/ 5293877 w 6105267"/>
              <a:gd name="connsiteY26-50288" fmla="*/ 2368649 h 6858000"/>
              <a:gd name="connsiteX27-50289" fmla="*/ 5311338 w 6105267"/>
              <a:gd name="connsiteY27-50290" fmla="*/ 2404034 h 6858000"/>
              <a:gd name="connsiteX28-50291" fmla="*/ 5338366 w 6105267"/>
              <a:gd name="connsiteY28-50292" fmla="*/ 2465052 h 6858000"/>
              <a:gd name="connsiteX29-50293" fmla="*/ 5371263 w 6105267"/>
              <a:gd name="connsiteY29-50294" fmla="*/ 2586413 h 6858000"/>
              <a:gd name="connsiteX30-50295" fmla="*/ 5407503 w 6105267"/>
              <a:gd name="connsiteY30-50296" fmla="*/ 2786290 h 6858000"/>
              <a:gd name="connsiteX31-50297" fmla="*/ 5407356 w 6105267"/>
              <a:gd name="connsiteY31-50298" fmla="*/ 2787545 h 6858000"/>
              <a:gd name="connsiteX32-50299" fmla="*/ 5448870 w 6105267"/>
              <a:gd name="connsiteY32-50300" fmla="*/ 2838305 h 6858000"/>
              <a:gd name="connsiteX33-50301" fmla="*/ 5503944 w 6105267"/>
              <a:gd name="connsiteY33-50302" fmla="*/ 3123335 h 6858000"/>
              <a:gd name="connsiteX34-50303" fmla="*/ 5525532 w 6105267"/>
              <a:gd name="connsiteY34-50304" fmla="*/ 3258473 h 6858000"/>
              <a:gd name="connsiteX35-50305" fmla="*/ 5589758 w 6105267"/>
              <a:gd name="connsiteY35-50306" fmla="*/ 3453699 h 6858000"/>
              <a:gd name="connsiteX36-50307" fmla="*/ 5596144 w 6105267"/>
              <a:gd name="connsiteY36-50308" fmla="*/ 3534624 h 6858000"/>
              <a:gd name="connsiteX37-50309" fmla="*/ 5597750 w 6105267"/>
              <a:gd name="connsiteY37-50310" fmla="*/ 3534129 h 6858000"/>
              <a:gd name="connsiteX38-50311" fmla="*/ 5683015 w 6105267"/>
              <a:gd name="connsiteY38-50312" fmla="*/ 3762025 h 6858000"/>
              <a:gd name="connsiteX39-50313" fmla="*/ 5722836 w 6105267"/>
              <a:gd name="connsiteY39-50314" fmla="*/ 3814370 h 6858000"/>
              <a:gd name="connsiteX40-50315" fmla="*/ 5768491 w 6105267"/>
              <a:gd name="connsiteY40-50316" fmla="*/ 3914399 h 6858000"/>
              <a:gd name="connsiteX41-50317" fmla="*/ 5793123 w 6105267"/>
              <a:gd name="connsiteY41-50318" fmla="*/ 3969952 h 6858000"/>
              <a:gd name="connsiteX42-50319" fmla="*/ 5808321 w 6105267"/>
              <a:gd name="connsiteY42-50320" fmla="*/ 3988153 h 6858000"/>
              <a:gd name="connsiteX43-50321" fmla="*/ 5860672 w 6105267"/>
              <a:gd name="connsiteY43-50322" fmla="*/ 4061579 h 6858000"/>
              <a:gd name="connsiteX44-50323" fmla="*/ 5894095 w 6105267"/>
              <a:gd name="connsiteY44-50324" fmla="*/ 4128857 h 6858000"/>
              <a:gd name="connsiteX45-50325" fmla="*/ 5903513 w 6105267"/>
              <a:gd name="connsiteY45-50326" fmla="*/ 4187661 h 6858000"/>
              <a:gd name="connsiteX46-50327" fmla="*/ 5949086 w 6105267"/>
              <a:gd name="connsiteY46-50328" fmla="*/ 4366139 h 6858000"/>
              <a:gd name="connsiteX47-50329" fmla="*/ 5949261 w 6105267"/>
              <a:gd name="connsiteY47-50330" fmla="*/ 4449185 h 6858000"/>
              <a:gd name="connsiteX48-50331" fmla="*/ 5961816 w 6105267"/>
              <a:gd name="connsiteY48-50332" fmla="*/ 4494562 h 6858000"/>
              <a:gd name="connsiteX49-50333" fmla="*/ 5998138 w 6105267"/>
              <a:gd name="connsiteY49-50334" fmla="*/ 4697518 h 6858000"/>
              <a:gd name="connsiteX50-50335" fmla="*/ 6007819 w 6105267"/>
              <a:gd name="connsiteY50-50336" fmla="*/ 4858148 h 6858000"/>
              <a:gd name="connsiteX51-50337" fmla="*/ 6007749 w 6105267"/>
              <a:gd name="connsiteY51-50338" fmla="*/ 4964715 h 6858000"/>
              <a:gd name="connsiteX52-50339" fmla="*/ 6005269 w 6105267"/>
              <a:gd name="connsiteY52-50340" fmla="*/ 5150567 h 6858000"/>
              <a:gd name="connsiteX53-50341" fmla="*/ 6001127 w 6105267"/>
              <a:gd name="connsiteY53-50342" fmla="*/ 5164609 h 6858000"/>
              <a:gd name="connsiteX54-50343" fmla="*/ 5998514 w 6105267"/>
              <a:gd name="connsiteY54-50344" fmla="*/ 5189673 h 6858000"/>
              <a:gd name="connsiteX55-50345" fmla="*/ 6036748 w 6105267"/>
              <a:gd name="connsiteY55-50346" fmla="*/ 5322752 h 6858000"/>
              <a:gd name="connsiteX56-50347" fmla="*/ 6037677 w 6105267"/>
              <a:gd name="connsiteY56-50348" fmla="*/ 5354807 h 6858000"/>
              <a:gd name="connsiteX57-50349" fmla="*/ 6053435 w 6105267"/>
              <a:gd name="connsiteY57-50350" fmla="*/ 5387547 h 6858000"/>
              <a:gd name="connsiteX58-50351" fmla="*/ 6068640 w 6105267"/>
              <a:gd name="connsiteY58-50352" fmla="*/ 5474503 h 6858000"/>
              <a:gd name="connsiteX59-50353" fmla="*/ 6080922 w 6105267"/>
              <a:gd name="connsiteY59-50354" fmla="*/ 5561070 h 6858000"/>
              <a:gd name="connsiteX60-50355" fmla="*/ 6096949 w 6105267"/>
              <a:gd name="connsiteY60-50356" fmla="*/ 5648179 h 6858000"/>
              <a:gd name="connsiteX61-50357" fmla="*/ 6096746 w 6105267"/>
              <a:gd name="connsiteY61-50358" fmla="*/ 5862844 h 6858000"/>
              <a:gd name="connsiteX62-50359" fmla="*/ 6045436 w 6105267"/>
              <a:gd name="connsiteY62-50360" fmla="*/ 6124480 h 6858000"/>
              <a:gd name="connsiteX63-50361" fmla="*/ 6030489 w 6105267"/>
              <a:gd name="connsiteY63-50362" fmla="*/ 6317666 h 6858000"/>
              <a:gd name="connsiteX64-50363" fmla="*/ 6007492 w 6105267"/>
              <a:gd name="connsiteY64-50364" fmla="*/ 6440818 h 6858000"/>
              <a:gd name="connsiteX65-50365" fmla="*/ 6009467 w 6105267"/>
              <a:gd name="connsiteY65-50366" fmla="*/ 6487076 h 6858000"/>
              <a:gd name="connsiteX66-50367" fmla="*/ 5995064 w 6105267"/>
              <a:gd name="connsiteY66-50368" fmla="*/ 6540791 h 6858000"/>
              <a:gd name="connsiteX67-50369" fmla="*/ 5986207 w 6105267"/>
              <a:gd name="connsiteY67-50370" fmla="*/ 6695855 h 6858000"/>
              <a:gd name="connsiteX68-50371" fmla="*/ 5979428 w 6105267"/>
              <a:gd name="connsiteY68-50372" fmla="*/ 6754678 h 6858000"/>
              <a:gd name="connsiteX69-50373" fmla="*/ 5984543 w 6105267"/>
              <a:gd name="connsiteY69-50374" fmla="*/ 6811016 h 6858000"/>
              <a:gd name="connsiteX70-50375" fmla="*/ 5979671 w 6105267"/>
              <a:gd name="connsiteY70-50376" fmla="*/ 6858000 h 6858000"/>
              <a:gd name="connsiteX71-50377" fmla="*/ 0 w 6105267"/>
              <a:gd name="connsiteY71-50378" fmla="*/ 6858000 h 6858000"/>
              <a:gd name="connsiteX72-50379" fmla="*/ 0 w 6105267"/>
              <a:gd name="connsiteY72-50380" fmla="*/ 0 h 6858000"/>
              <a:gd name="connsiteX0-50381" fmla="*/ 0 w 6105267"/>
              <a:gd name="connsiteY0-50382" fmla="*/ 0 h 6858000"/>
              <a:gd name="connsiteX1-50383" fmla="*/ 4965888 w 6105267"/>
              <a:gd name="connsiteY1-50384" fmla="*/ 0 h 6858000"/>
              <a:gd name="connsiteX2-50385" fmla="*/ 4967767 w 6105267"/>
              <a:gd name="connsiteY2-50386" fmla="*/ 7930 h 6858000"/>
              <a:gd name="connsiteX3-50387" fmla="*/ 4979444 w 6105267"/>
              <a:gd name="connsiteY3-50388" fmla="*/ 43921 h 6858000"/>
              <a:gd name="connsiteX4-50389" fmla="*/ 5075458 w 6105267"/>
              <a:gd name="connsiteY4-50390" fmla="*/ 264355 h 6858000"/>
              <a:gd name="connsiteX5-50391" fmla="*/ 5081175 w 6105267"/>
              <a:gd name="connsiteY5-50392" fmla="*/ 277448 h 6858000"/>
              <a:gd name="connsiteX6-50393" fmla="*/ 5097011 w 6105267"/>
              <a:gd name="connsiteY6-50394" fmla="*/ 355616 h 6858000"/>
              <a:gd name="connsiteX7-50395" fmla="*/ 5153000 w 6105267"/>
              <a:gd name="connsiteY7-50396" fmla="*/ 507134 h 6858000"/>
              <a:gd name="connsiteX8-50397" fmla="*/ 5171282 w 6105267"/>
              <a:gd name="connsiteY8-50398" fmla="*/ 602071 h 6858000"/>
              <a:gd name="connsiteX9-50399" fmla="*/ 5189051 w 6105267"/>
              <a:gd name="connsiteY9-50400" fmla="*/ 782518 h 6858000"/>
              <a:gd name="connsiteX10-50401" fmla="*/ 5218707 w 6105267"/>
              <a:gd name="connsiteY10-50402" fmla="*/ 886387 h 6858000"/>
              <a:gd name="connsiteX11-50403" fmla="*/ 5221281 w 6105267"/>
              <a:gd name="connsiteY11-50404" fmla="*/ 920873 h 6858000"/>
              <a:gd name="connsiteX12-50405" fmla="*/ 5201018 w 6105267"/>
              <a:gd name="connsiteY12-50406" fmla="*/ 1095027 h 6858000"/>
              <a:gd name="connsiteX13-50407" fmla="*/ 5205902 w 6105267"/>
              <a:gd name="connsiteY13-50408" fmla="*/ 1203021 h 6858000"/>
              <a:gd name="connsiteX14-50409" fmla="*/ 5207532 w 6105267"/>
              <a:gd name="connsiteY14-50410" fmla="*/ 1278975 h 6858000"/>
              <a:gd name="connsiteX15-50411" fmla="*/ 5225968 w 6105267"/>
              <a:gd name="connsiteY15-50412" fmla="*/ 1357994 h 6858000"/>
              <a:gd name="connsiteX16-50413" fmla="*/ 5226675 w 6105267"/>
              <a:gd name="connsiteY16-50414" fmla="*/ 1385685 h 6858000"/>
              <a:gd name="connsiteX17-50415" fmla="*/ 5237226 w 6105267"/>
              <a:gd name="connsiteY17-50416" fmla="*/ 1441327 h 6858000"/>
              <a:gd name="connsiteX18-50417" fmla="*/ 5255653 w 6105267"/>
              <a:gd name="connsiteY18-50418" fmla="*/ 1524712 h 6858000"/>
              <a:gd name="connsiteX19-50419" fmla="*/ 5263491 w 6105267"/>
              <a:gd name="connsiteY19-50420" fmla="*/ 1642938 h 6858000"/>
              <a:gd name="connsiteX20-50421" fmla="*/ 5256552 w 6105267"/>
              <a:gd name="connsiteY20-50422" fmla="*/ 1672509 h 6858000"/>
              <a:gd name="connsiteX21-50423" fmla="*/ 5264549 w 6105267"/>
              <a:gd name="connsiteY21-50424" fmla="*/ 1837572 h 6858000"/>
              <a:gd name="connsiteX22-50425" fmla="*/ 5255696 w 6105267"/>
              <a:gd name="connsiteY22-50426" fmla="*/ 1953770 h 6858000"/>
              <a:gd name="connsiteX23-50427" fmla="*/ 5252592 w 6105267"/>
              <a:gd name="connsiteY23-50428" fmla="*/ 2092210 h 6858000"/>
              <a:gd name="connsiteX24-50429" fmla="*/ 5257248 w 6105267"/>
              <a:gd name="connsiteY24-50430" fmla="*/ 2203922 h 6858000"/>
              <a:gd name="connsiteX25-50431" fmla="*/ 5262551 w 6105267"/>
              <a:gd name="connsiteY25-50432" fmla="*/ 2288050 h 6858000"/>
              <a:gd name="connsiteX26-50433" fmla="*/ 5293877 w 6105267"/>
              <a:gd name="connsiteY26-50434" fmla="*/ 2368649 h 6858000"/>
              <a:gd name="connsiteX27-50435" fmla="*/ 5311338 w 6105267"/>
              <a:gd name="connsiteY27-50436" fmla="*/ 2404034 h 6858000"/>
              <a:gd name="connsiteX28-50437" fmla="*/ 5338366 w 6105267"/>
              <a:gd name="connsiteY28-50438" fmla="*/ 2465052 h 6858000"/>
              <a:gd name="connsiteX29-50439" fmla="*/ 5371263 w 6105267"/>
              <a:gd name="connsiteY29-50440" fmla="*/ 2586413 h 6858000"/>
              <a:gd name="connsiteX30-50441" fmla="*/ 5407503 w 6105267"/>
              <a:gd name="connsiteY30-50442" fmla="*/ 2786290 h 6858000"/>
              <a:gd name="connsiteX31-50443" fmla="*/ 5407356 w 6105267"/>
              <a:gd name="connsiteY31-50444" fmla="*/ 2787545 h 6858000"/>
              <a:gd name="connsiteX32-50445" fmla="*/ 5448870 w 6105267"/>
              <a:gd name="connsiteY32-50446" fmla="*/ 2838305 h 6858000"/>
              <a:gd name="connsiteX33-50447" fmla="*/ 5503944 w 6105267"/>
              <a:gd name="connsiteY33-50448" fmla="*/ 3123335 h 6858000"/>
              <a:gd name="connsiteX34-50449" fmla="*/ 5525532 w 6105267"/>
              <a:gd name="connsiteY34-50450" fmla="*/ 3258473 h 6858000"/>
              <a:gd name="connsiteX35-50451" fmla="*/ 5589758 w 6105267"/>
              <a:gd name="connsiteY35-50452" fmla="*/ 3453699 h 6858000"/>
              <a:gd name="connsiteX36-50453" fmla="*/ 5596144 w 6105267"/>
              <a:gd name="connsiteY36-50454" fmla="*/ 3534624 h 6858000"/>
              <a:gd name="connsiteX37-50455" fmla="*/ 5597750 w 6105267"/>
              <a:gd name="connsiteY37-50456" fmla="*/ 3534129 h 6858000"/>
              <a:gd name="connsiteX38-50457" fmla="*/ 5683015 w 6105267"/>
              <a:gd name="connsiteY38-50458" fmla="*/ 3762025 h 6858000"/>
              <a:gd name="connsiteX39-50459" fmla="*/ 5722836 w 6105267"/>
              <a:gd name="connsiteY39-50460" fmla="*/ 3814370 h 6858000"/>
              <a:gd name="connsiteX40-50461" fmla="*/ 5768491 w 6105267"/>
              <a:gd name="connsiteY40-50462" fmla="*/ 3914399 h 6858000"/>
              <a:gd name="connsiteX41-50463" fmla="*/ 5793123 w 6105267"/>
              <a:gd name="connsiteY41-50464" fmla="*/ 3969952 h 6858000"/>
              <a:gd name="connsiteX42-50465" fmla="*/ 5808321 w 6105267"/>
              <a:gd name="connsiteY42-50466" fmla="*/ 3988153 h 6858000"/>
              <a:gd name="connsiteX43-50467" fmla="*/ 5860672 w 6105267"/>
              <a:gd name="connsiteY43-50468" fmla="*/ 4061579 h 6858000"/>
              <a:gd name="connsiteX44-50469" fmla="*/ 5894095 w 6105267"/>
              <a:gd name="connsiteY44-50470" fmla="*/ 4128857 h 6858000"/>
              <a:gd name="connsiteX45-50471" fmla="*/ 5903513 w 6105267"/>
              <a:gd name="connsiteY45-50472" fmla="*/ 4187661 h 6858000"/>
              <a:gd name="connsiteX46-50473" fmla="*/ 5949086 w 6105267"/>
              <a:gd name="connsiteY46-50474" fmla="*/ 4366139 h 6858000"/>
              <a:gd name="connsiteX47-50475" fmla="*/ 5949261 w 6105267"/>
              <a:gd name="connsiteY47-50476" fmla="*/ 4449185 h 6858000"/>
              <a:gd name="connsiteX48-50477" fmla="*/ 5961816 w 6105267"/>
              <a:gd name="connsiteY48-50478" fmla="*/ 4494562 h 6858000"/>
              <a:gd name="connsiteX49-50479" fmla="*/ 5998138 w 6105267"/>
              <a:gd name="connsiteY49-50480" fmla="*/ 4697518 h 6858000"/>
              <a:gd name="connsiteX50-50481" fmla="*/ 6007819 w 6105267"/>
              <a:gd name="connsiteY50-50482" fmla="*/ 4858148 h 6858000"/>
              <a:gd name="connsiteX51-50483" fmla="*/ 6007749 w 6105267"/>
              <a:gd name="connsiteY51-50484" fmla="*/ 4964715 h 6858000"/>
              <a:gd name="connsiteX52-50485" fmla="*/ 6005269 w 6105267"/>
              <a:gd name="connsiteY52-50486" fmla="*/ 5150567 h 6858000"/>
              <a:gd name="connsiteX53-50487" fmla="*/ 6001127 w 6105267"/>
              <a:gd name="connsiteY53-50488" fmla="*/ 5164609 h 6858000"/>
              <a:gd name="connsiteX54-50489" fmla="*/ 5998514 w 6105267"/>
              <a:gd name="connsiteY54-50490" fmla="*/ 5189673 h 6858000"/>
              <a:gd name="connsiteX55-50491" fmla="*/ 6036748 w 6105267"/>
              <a:gd name="connsiteY55-50492" fmla="*/ 5322752 h 6858000"/>
              <a:gd name="connsiteX56-50493" fmla="*/ 6037677 w 6105267"/>
              <a:gd name="connsiteY56-50494" fmla="*/ 5354807 h 6858000"/>
              <a:gd name="connsiteX57-50495" fmla="*/ 6053435 w 6105267"/>
              <a:gd name="connsiteY57-50496" fmla="*/ 5387547 h 6858000"/>
              <a:gd name="connsiteX58-50497" fmla="*/ 6068640 w 6105267"/>
              <a:gd name="connsiteY58-50498" fmla="*/ 5474503 h 6858000"/>
              <a:gd name="connsiteX59-50499" fmla="*/ 6080922 w 6105267"/>
              <a:gd name="connsiteY59-50500" fmla="*/ 5561070 h 6858000"/>
              <a:gd name="connsiteX60-50501" fmla="*/ 6096949 w 6105267"/>
              <a:gd name="connsiteY60-50502" fmla="*/ 5648179 h 6858000"/>
              <a:gd name="connsiteX61-50503" fmla="*/ 6096746 w 6105267"/>
              <a:gd name="connsiteY61-50504" fmla="*/ 5862844 h 6858000"/>
              <a:gd name="connsiteX62-50505" fmla="*/ 6045436 w 6105267"/>
              <a:gd name="connsiteY62-50506" fmla="*/ 6124480 h 6858000"/>
              <a:gd name="connsiteX63-50507" fmla="*/ 6030489 w 6105267"/>
              <a:gd name="connsiteY63-50508" fmla="*/ 6317666 h 6858000"/>
              <a:gd name="connsiteX64-50509" fmla="*/ 6007492 w 6105267"/>
              <a:gd name="connsiteY64-50510" fmla="*/ 6440818 h 6858000"/>
              <a:gd name="connsiteX65-50511" fmla="*/ 6009467 w 6105267"/>
              <a:gd name="connsiteY65-50512" fmla="*/ 6487076 h 6858000"/>
              <a:gd name="connsiteX66-50513" fmla="*/ 5995064 w 6105267"/>
              <a:gd name="connsiteY66-50514" fmla="*/ 6540791 h 6858000"/>
              <a:gd name="connsiteX67-50515" fmla="*/ 5986207 w 6105267"/>
              <a:gd name="connsiteY67-50516" fmla="*/ 6695855 h 6858000"/>
              <a:gd name="connsiteX68-50517" fmla="*/ 5979428 w 6105267"/>
              <a:gd name="connsiteY68-50518" fmla="*/ 6754678 h 6858000"/>
              <a:gd name="connsiteX69-50519" fmla="*/ 5984543 w 6105267"/>
              <a:gd name="connsiteY69-50520" fmla="*/ 6811016 h 6858000"/>
              <a:gd name="connsiteX70-50521" fmla="*/ 5979671 w 6105267"/>
              <a:gd name="connsiteY70-50522" fmla="*/ 6858000 h 6858000"/>
              <a:gd name="connsiteX71-50523" fmla="*/ 0 w 6105267"/>
              <a:gd name="connsiteY71-50524" fmla="*/ 6858000 h 6858000"/>
              <a:gd name="connsiteX72-50525" fmla="*/ 0 w 6105267"/>
              <a:gd name="connsiteY72-50526" fmla="*/ 0 h 6858000"/>
              <a:gd name="connsiteX0-50527" fmla="*/ 0 w 6105267"/>
              <a:gd name="connsiteY0-50528" fmla="*/ 0 h 6858000"/>
              <a:gd name="connsiteX1-50529" fmla="*/ 4965888 w 6105267"/>
              <a:gd name="connsiteY1-50530" fmla="*/ 0 h 6858000"/>
              <a:gd name="connsiteX2-50531" fmla="*/ 4967767 w 6105267"/>
              <a:gd name="connsiteY2-50532" fmla="*/ 7930 h 6858000"/>
              <a:gd name="connsiteX3-50533" fmla="*/ 4979444 w 6105267"/>
              <a:gd name="connsiteY3-50534" fmla="*/ 43921 h 6858000"/>
              <a:gd name="connsiteX4-50535" fmla="*/ 5075458 w 6105267"/>
              <a:gd name="connsiteY4-50536" fmla="*/ 264355 h 6858000"/>
              <a:gd name="connsiteX5-50537" fmla="*/ 5081175 w 6105267"/>
              <a:gd name="connsiteY5-50538" fmla="*/ 277448 h 6858000"/>
              <a:gd name="connsiteX6-50539" fmla="*/ 5097011 w 6105267"/>
              <a:gd name="connsiteY6-50540" fmla="*/ 355616 h 6858000"/>
              <a:gd name="connsiteX7-50541" fmla="*/ 5153000 w 6105267"/>
              <a:gd name="connsiteY7-50542" fmla="*/ 507134 h 6858000"/>
              <a:gd name="connsiteX8-50543" fmla="*/ 5171282 w 6105267"/>
              <a:gd name="connsiteY8-50544" fmla="*/ 602071 h 6858000"/>
              <a:gd name="connsiteX9-50545" fmla="*/ 5189051 w 6105267"/>
              <a:gd name="connsiteY9-50546" fmla="*/ 782518 h 6858000"/>
              <a:gd name="connsiteX10-50547" fmla="*/ 5218707 w 6105267"/>
              <a:gd name="connsiteY10-50548" fmla="*/ 886387 h 6858000"/>
              <a:gd name="connsiteX11-50549" fmla="*/ 5221281 w 6105267"/>
              <a:gd name="connsiteY11-50550" fmla="*/ 920873 h 6858000"/>
              <a:gd name="connsiteX12-50551" fmla="*/ 5201018 w 6105267"/>
              <a:gd name="connsiteY12-50552" fmla="*/ 1095027 h 6858000"/>
              <a:gd name="connsiteX13-50553" fmla="*/ 5205902 w 6105267"/>
              <a:gd name="connsiteY13-50554" fmla="*/ 1203021 h 6858000"/>
              <a:gd name="connsiteX14-50555" fmla="*/ 5207532 w 6105267"/>
              <a:gd name="connsiteY14-50556" fmla="*/ 1278975 h 6858000"/>
              <a:gd name="connsiteX15-50557" fmla="*/ 5225968 w 6105267"/>
              <a:gd name="connsiteY15-50558" fmla="*/ 1357994 h 6858000"/>
              <a:gd name="connsiteX16-50559" fmla="*/ 5226675 w 6105267"/>
              <a:gd name="connsiteY16-50560" fmla="*/ 1385685 h 6858000"/>
              <a:gd name="connsiteX17-50561" fmla="*/ 5237226 w 6105267"/>
              <a:gd name="connsiteY17-50562" fmla="*/ 1441327 h 6858000"/>
              <a:gd name="connsiteX18-50563" fmla="*/ 5255653 w 6105267"/>
              <a:gd name="connsiteY18-50564" fmla="*/ 1524712 h 6858000"/>
              <a:gd name="connsiteX19-50565" fmla="*/ 5263491 w 6105267"/>
              <a:gd name="connsiteY19-50566" fmla="*/ 1642938 h 6858000"/>
              <a:gd name="connsiteX20-50567" fmla="*/ 5256552 w 6105267"/>
              <a:gd name="connsiteY20-50568" fmla="*/ 1672509 h 6858000"/>
              <a:gd name="connsiteX21-50569" fmla="*/ 5264549 w 6105267"/>
              <a:gd name="connsiteY21-50570" fmla="*/ 1837572 h 6858000"/>
              <a:gd name="connsiteX22-50571" fmla="*/ 5255696 w 6105267"/>
              <a:gd name="connsiteY22-50572" fmla="*/ 1953770 h 6858000"/>
              <a:gd name="connsiteX23-50573" fmla="*/ 5252592 w 6105267"/>
              <a:gd name="connsiteY23-50574" fmla="*/ 2092210 h 6858000"/>
              <a:gd name="connsiteX24-50575" fmla="*/ 5257248 w 6105267"/>
              <a:gd name="connsiteY24-50576" fmla="*/ 2203922 h 6858000"/>
              <a:gd name="connsiteX25-50577" fmla="*/ 5262551 w 6105267"/>
              <a:gd name="connsiteY25-50578" fmla="*/ 2288050 h 6858000"/>
              <a:gd name="connsiteX26-50579" fmla="*/ 5293877 w 6105267"/>
              <a:gd name="connsiteY26-50580" fmla="*/ 2368649 h 6858000"/>
              <a:gd name="connsiteX27-50581" fmla="*/ 5311338 w 6105267"/>
              <a:gd name="connsiteY27-50582" fmla="*/ 2404034 h 6858000"/>
              <a:gd name="connsiteX28-50583" fmla="*/ 5338366 w 6105267"/>
              <a:gd name="connsiteY28-50584" fmla="*/ 2465052 h 6858000"/>
              <a:gd name="connsiteX29-50585" fmla="*/ 5371263 w 6105267"/>
              <a:gd name="connsiteY29-50586" fmla="*/ 2586413 h 6858000"/>
              <a:gd name="connsiteX30-50587" fmla="*/ 5407503 w 6105267"/>
              <a:gd name="connsiteY30-50588" fmla="*/ 2786290 h 6858000"/>
              <a:gd name="connsiteX31-50589" fmla="*/ 5407356 w 6105267"/>
              <a:gd name="connsiteY31-50590" fmla="*/ 2787545 h 6858000"/>
              <a:gd name="connsiteX32-50591" fmla="*/ 5448870 w 6105267"/>
              <a:gd name="connsiteY32-50592" fmla="*/ 2838305 h 6858000"/>
              <a:gd name="connsiteX33-50593" fmla="*/ 5503944 w 6105267"/>
              <a:gd name="connsiteY33-50594" fmla="*/ 3123335 h 6858000"/>
              <a:gd name="connsiteX34-50595" fmla="*/ 5525532 w 6105267"/>
              <a:gd name="connsiteY34-50596" fmla="*/ 3258473 h 6858000"/>
              <a:gd name="connsiteX35-50597" fmla="*/ 5589758 w 6105267"/>
              <a:gd name="connsiteY35-50598" fmla="*/ 3453699 h 6858000"/>
              <a:gd name="connsiteX36-50599" fmla="*/ 5596144 w 6105267"/>
              <a:gd name="connsiteY36-50600" fmla="*/ 3534624 h 6858000"/>
              <a:gd name="connsiteX37-50601" fmla="*/ 5597750 w 6105267"/>
              <a:gd name="connsiteY37-50602" fmla="*/ 3520805 h 6858000"/>
              <a:gd name="connsiteX38-50603" fmla="*/ 5683015 w 6105267"/>
              <a:gd name="connsiteY38-50604" fmla="*/ 3762025 h 6858000"/>
              <a:gd name="connsiteX39-50605" fmla="*/ 5722836 w 6105267"/>
              <a:gd name="connsiteY39-50606" fmla="*/ 3814370 h 6858000"/>
              <a:gd name="connsiteX40-50607" fmla="*/ 5768491 w 6105267"/>
              <a:gd name="connsiteY40-50608" fmla="*/ 3914399 h 6858000"/>
              <a:gd name="connsiteX41-50609" fmla="*/ 5793123 w 6105267"/>
              <a:gd name="connsiteY41-50610" fmla="*/ 3969952 h 6858000"/>
              <a:gd name="connsiteX42-50611" fmla="*/ 5808321 w 6105267"/>
              <a:gd name="connsiteY42-50612" fmla="*/ 3988153 h 6858000"/>
              <a:gd name="connsiteX43-50613" fmla="*/ 5860672 w 6105267"/>
              <a:gd name="connsiteY43-50614" fmla="*/ 4061579 h 6858000"/>
              <a:gd name="connsiteX44-50615" fmla="*/ 5894095 w 6105267"/>
              <a:gd name="connsiteY44-50616" fmla="*/ 4128857 h 6858000"/>
              <a:gd name="connsiteX45-50617" fmla="*/ 5903513 w 6105267"/>
              <a:gd name="connsiteY45-50618" fmla="*/ 4187661 h 6858000"/>
              <a:gd name="connsiteX46-50619" fmla="*/ 5949086 w 6105267"/>
              <a:gd name="connsiteY46-50620" fmla="*/ 4366139 h 6858000"/>
              <a:gd name="connsiteX47-50621" fmla="*/ 5949261 w 6105267"/>
              <a:gd name="connsiteY47-50622" fmla="*/ 4449185 h 6858000"/>
              <a:gd name="connsiteX48-50623" fmla="*/ 5961816 w 6105267"/>
              <a:gd name="connsiteY48-50624" fmla="*/ 4494562 h 6858000"/>
              <a:gd name="connsiteX49-50625" fmla="*/ 5998138 w 6105267"/>
              <a:gd name="connsiteY49-50626" fmla="*/ 4697518 h 6858000"/>
              <a:gd name="connsiteX50-50627" fmla="*/ 6007819 w 6105267"/>
              <a:gd name="connsiteY50-50628" fmla="*/ 4858148 h 6858000"/>
              <a:gd name="connsiteX51-50629" fmla="*/ 6007749 w 6105267"/>
              <a:gd name="connsiteY51-50630" fmla="*/ 4964715 h 6858000"/>
              <a:gd name="connsiteX52-50631" fmla="*/ 6005269 w 6105267"/>
              <a:gd name="connsiteY52-50632" fmla="*/ 5150567 h 6858000"/>
              <a:gd name="connsiteX53-50633" fmla="*/ 6001127 w 6105267"/>
              <a:gd name="connsiteY53-50634" fmla="*/ 5164609 h 6858000"/>
              <a:gd name="connsiteX54-50635" fmla="*/ 5998514 w 6105267"/>
              <a:gd name="connsiteY54-50636" fmla="*/ 5189673 h 6858000"/>
              <a:gd name="connsiteX55-50637" fmla="*/ 6036748 w 6105267"/>
              <a:gd name="connsiteY55-50638" fmla="*/ 5322752 h 6858000"/>
              <a:gd name="connsiteX56-50639" fmla="*/ 6037677 w 6105267"/>
              <a:gd name="connsiteY56-50640" fmla="*/ 5354807 h 6858000"/>
              <a:gd name="connsiteX57-50641" fmla="*/ 6053435 w 6105267"/>
              <a:gd name="connsiteY57-50642" fmla="*/ 5387547 h 6858000"/>
              <a:gd name="connsiteX58-50643" fmla="*/ 6068640 w 6105267"/>
              <a:gd name="connsiteY58-50644" fmla="*/ 5474503 h 6858000"/>
              <a:gd name="connsiteX59-50645" fmla="*/ 6080922 w 6105267"/>
              <a:gd name="connsiteY59-50646" fmla="*/ 5561070 h 6858000"/>
              <a:gd name="connsiteX60-50647" fmla="*/ 6096949 w 6105267"/>
              <a:gd name="connsiteY60-50648" fmla="*/ 5648179 h 6858000"/>
              <a:gd name="connsiteX61-50649" fmla="*/ 6096746 w 6105267"/>
              <a:gd name="connsiteY61-50650" fmla="*/ 5862844 h 6858000"/>
              <a:gd name="connsiteX62-50651" fmla="*/ 6045436 w 6105267"/>
              <a:gd name="connsiteY62-50652" fmla="*/ 6124480 h 6858000"/>
              <a:gd name="connsiteX63-50653" fmla="*/ 6030489 w 6105267"/>
              <a:gd name="connsiteY63-50654" fmla="*/ 6317666 h 6858000"/>
              <a:gd name="connsiteX64-50655" fmla="*/ 6007492 w 6105267"/>
              <a:gd name="connsiteY64-50656" fmla="*/ 6440818 h 6858000"/>
              <a:gd name="connsiteX65-50657" fmla="*/ 6009467 w 6105267"/>
              <a:gd name="connsiteY65-50658" fmla="*/ 6487076 h 6858000"/>
              <a:gd name="connsiteX66-50659" fmla="*/ 5995064 w 6105267"/>
              <a:gd name="connsiteY66-50660" fmla="*/ 6540791 h 6858000"/>
              <a:gd name="connsiteX67-50661" fmla="*/ 5986207 w 6105267"/>
              <a:gd name="connsiteY67-50662" fmla="*/ 6695855 h 6858000"/>
              <a:gd name="connsiteX68-50663" fmla="*/ 5979428 w 6105267"/>
              <a:gd name="connsiteY68-50664" fmla="*/ 6754678 h 6858000"/>
              <a:gd name="connsiteX69-50665" fmla="*/ 5984543 w 6105267"/>
              <a:gd name="connsiteY69-50666" fmla="*/ 6811016 h 6858000"/>
              <a:gd name="connsiteX70-50667" fmla="*/ 5979671 w 6105267"/>
              <a:gd name="connsiteY70-50668" fmla="*/ 6858000 h 6858000"/>
              <a:gd name="connsiteX71-50669" fmla="*/ 0 w 6105267"/>
              <a:gd name="connsiteY71-50670" fmla="*/ 6858000 h 6858000"/>
              <a:gd name="connsiteX72-50671" fmla="*/ 0 w 6105267"/>
              <a:gd name="connsiteY72-50672" fmla="*/ 0 h 6858000"/>
              <a:gd name="connsiteX0-50673" fmla="*/ 0 w 6105267"/>
              <a:gd name="connsiteY0-50674" fmla="*/ 0 h 6858000"/>
              <a:gd name="connsiteX1-50675" fmla="*/ 4965888 w 6105267"/>
              <a:gd name="connsiteY1-50676" fmla="*/ 0 h 6858000"/>
              <a:gd name="connsiteX2-50677" fmla="*/ 4967767 w 6105267"/>
              <a:gd name="connsiteY2-50678" fmla="*/ 7930 h 6858000"/>
              <a:gd name="connsiteX3-50679" fmla="*/ 4979444 w 6105267"/>
              <a:gd name="connsiteY3-50680" fmla="*/ 43921 h 6858000"/>
              <a:gd name="connsiteX4-50681" fmla="*/ 5075458 w 6105267"/>
              <a:gd name="connsiteY4-50682" fmla="*/ 264355 h 6858000"/>
              <a:gd name="connsiteX5-50683" fmla="*/ 5081175 w 6105267"/>
              <a:gd name="connsiteY5-50684" fmla="*/ 277448 h 6858000"/>
              <a:gd name="connsiteX6-50685" fmla="*/ 5097011 w 6105267"/>
              <a:gd name="connsiteY6-50686" fmla="*/ 355616 h 6858000"/>
              <a:gd name="connsiteX7-50687" fmla="*/ 5153000 w 6105267"/>
              <a:gd name="connsiteY7-50688" fmla="*/ 507134 h 6858000"/>
              <a:gd name="connsiteX8-50689" fmla="*/ 5171282 w 6105267"/>
              <a:gd name="connsiteY8-50690" fmla="*/ 602071 h 6858000"/>
              <a:gd name="connsiteX9-50691" fmla="*/ 5189051 w 6105267"/>
              <a:gd name="connsiteY9-50692" fmla="*/ 782518 h 6858000"/>
              <a:gd name="connsiteX10-50693" fmla="*/ 5218707 w 6105267"/>
              <a:gd name="connsiteY10-50694" fmla="*/ 886387 h 6858000"/>
              <a:gd name="connsiteX11-50695" fmla="*/ 5221281 w 6105267"/>
              <a:gd name="connsiteY11-50696" fmla="*/ 920873 h 6858000"/>
              <a:gd name="connsiteX12-50697" fmla="*/ 5201018 w 6105267"/>
              <a:gd name="connsiteY12-50698" fmla="*/ 1095027 h 6858000"/>
              <a:gd name="connsiteX13-50699" fmla="*/ 5205902 w 6105267"/>
              <a:gd name="connsiteY13-50700" fmla="*/ 1203021 h 6858000"/>
              <a:gd name="connsiteX14-50701" fmla="*/ 5207532 w 6105267"/>
              <a:gd name="connsiteY14-50702" fmla="*/ 1278975 h 6858000"/>
              <a:gd name="connsiteX15-50703" fmla="*/ 5225968 w 6105267"/>
              <a:gd name="connsiteY15-50704" fmla="*/ 1357994 h 6858000"/>
              <a:gd name="connsiteX16-50705" fmla="*/ 5226675 w 6105267"/>
              <a:gd name="connsiteY16-50706" fmla="*/ 1385685 h 6858000"/>
              <a:gd name="connsiteX17-50707" fmla="*/ 5237226 w 6105267"/>
              <a:gd name="connsiteY17-50708" fmla="*/ 1441327 h 6858000"/>
              <a:gd name="connsiteX18-50709" fmla="*/ 5255653 w 6105267"/>
              <a:gd name="connsiteY18-50710" fmla="*/ 1524712 h 6858000"/>
              <a:gd name="connsiteX19-50711" fmla="*/ 5263491 w 6105267"/>
              <a:gd name="connsiteY19-50712" fmla="*/ 1642938 h 6858000"/>
              <a:gd name="connsiteX20-50713" fmla="*/ 5256552 w 6105267"/>
              <a:gd name="connsiteY20-50714" fmla="*/ 1672509 h 6858000"/>
              <a:gd name="connsiteX21-50715" fmla="*/ 5264549 w 6105267"/>
              <a:gd name="connsiteY21-50716" fmla="*/ 1837572 h 6858000"/>
              <a:gd name="connsiteX22-50717" fmla="*/ 5255696 w 6105267"/>
              <a:gd name="connsiteY22-50718" fmla="*/ 1953770 h 6858000"/>
              <a:gd name="connsiteX23-50719" fmla="*/ 5252592 w 6105267"/>
              <a:gd name="connsiteY23-50720" fmla="*/ 2092210 h 6858000"/>
              <a:gd name="connsiteX24-50721" fmla="*/ 5257248 w 6105267"/>
              <a:gd name="connsiteY24-50722" fmla="*/ 2203922 h 6858000"/>
              <a:gd name="connsiteX25-50723" fmla="*/ 5262551 w 6105267"/>
              <a:gd name="connsiteY25-50724" fmla="*/ 2288050 h 6858000"/>
              <a:gd name="connsiteX26-50725" fmla="*/ 5293877 w 6105267"/>
              <a:gd name="connsiteY26-50726" fmla="*/ 2368649 h 6858000"/>
              <a:gd name="connsiteX27-50727" fmla="*/ 5311338 w 6105267"/>
              <a:gd name="connsiteY27-50728" fmla="*/ 2404034 h 6858000"/>
              <a:gd name="connsiteX28-50729" fmla="*/ 5338366 w 6105267"/>
              <a:gd name="connsiteY28-50730" fmla="*/ 2465052 h 6858000"/>
              <a:gd name="connsiteX29-50731" fmla="*/ 5371263 w 6105267"/>
              <a:gd name="connsiteY29-50732" fmla="*/ 2586413 h 6858000"/>
              <a:gd name="connsiteX30-50733" fmla="*/ 5407503 w 6105267"/>
              <a:gd name="connsiteY30-50734" fmla="*/ 2786290 h 6858000"/>
              <a:gd name="connsiteX31-50735" fmla="*/ 5407356 w 6105267"/>
              <a:gd name="connsiteY31-50736" fmla="*/ 2787545 h 6858000"/>
              <a:gd name="connsiteX32-50737" fmla="*/ 5448870 w 6105267"/>
              <a:gd name="connsiteY32-50738" fmla="*/ 2838305 h 6858000"/>
              <a:gd name="connsiteX33-50739" fmla="*/ 5503944 w 6105267"/>
              <a:gd name="connsiteY33-50740" fmla="*/ 3123335 h 6858000"/>
              <a:gd name="connsiteX34-50741" fmla="*/ 5525532 w 6105267"/>
              <a:gd name="connsiteY34-50742" fmla="*/ 3258473 h 6858000"/>
              <a:gd name="connsiteX35-50743" fmla="*/ 5589758 w 6105267"/>
              <a:gd name="connsiteY35-50744" fmla="*/ 3453699 h 6858000"/>
              <a:gd name="connsiteX36-50745" fmla="*/ 5530926 w 6105267"/>
              <a:gd name="connsiteY36-50746" fmla="*/ 3564605 h 6858000"/>
              <a:gd name="connsiteX37-50747" fmla="*/ 5597750 w 6105267"/>
              <a:gd name="connsiteY37-50748" fmla="*/ 3520805 h 6858000"/>
              <a:gd name="connsiteX38-50749" fmla="*/ 5683015 w 6105267"/>
              <a:gd name="connsiteY38-50750" fmla="*/ 3762025 h 6858000"/>
              <a:gd name="connsiteX39-50751" fmla="*/ 5722836 w 6105267"/>
              <a:gd name="connsiteY39-50752" fmla="*/ 3814370 h 6858000"/>
              <a:gd name="connsiteX40-50753" fmla="*/ 5768491 w 6105267"/>
              <a:gd name="connsiteY40-50754" fmla="*/ 3914399 h 6858000"/>
              <a:gd name="connsiteX41-50755" fmla="*/ 5793123 w 6105267"/>
              <a:gd name="connsiteY41-50756" fmla="*/ 3969952 h 6858000"/>
              <a:gd name="connsiteX42-50757" fmla="*/ 5808321 w 6105267"/>
              <a:gd name="connsiteY42-50758" fmla="*/ 3988153 h 6858000"/>
              <a:gd name="connsiteX43-50759" fmla="*/ 5860672 w 6105267"/>
              <a:gd name="connsiteY43-50760" fmla="*/ 4061579 h 6858000"/>
              <a:gd name="connsiteX44-50761" fmla="*/ 5894095 w 6105267"/>
              <a:gd name="connsiteY44-50762" fmla="*/ 4128857 h 6858000"/>
              <a:gd name="connsiteX45-50763" fmla="*/ 5903513 w 6105267"/>
              <a:gd name="connsiteY45-50764" fmla="*/ 4187661 h 6858000"/>
              <a:gd name="connsiteX46-50765" fmla="*/ 5949086 w 6105267"/>
              <a:gd name="connsiteY46-50766" fmla="*/ 4366139 h 6858000"/>
              <a:gd name="connsiteX47-50767" fmla="*/ 5949261 w 6105267"/>
              <a:gd name="connsiteY47-50768" fmla="*/ 4449185 h 6858000"/>
              <a:gd name="connsiteX48-50769" fmla="*/ 5961816 w 6105267"/>
              <a:gd name="connsiteY48-50770" fmla="*/ 4494562 h 6858000"/>
              <a:gd name="connsiteX49-50771" fmla="*/ 5998138 w 6105267"/>
              <a:gd name="connsiteY49-50772" fmla="*/ 4697518 h 6858000"/>
              <a:gd name="connsiteX50-50773" fmla="*/ 6007819 w 6105267"/>
              <a:gd name="connsiteY50-50774" fmla="*/ 4858148 h 6858000"/>
              <a:gd name="connsiteX51-50775" fmla="*/ 6007749 w 6105267"/>
              <a:gd name="connsiteY51-50776" fmla="*/ 4964715 h 6858000"/>
              <a:gd name="connsiteX52-50777" fmla="*/ 6005269 w 6105267"/>
              <a:gd name="connsiteY52-50778" fmla="*/ 5150567 h 6858000"/>
              <a:gd name="connsiteX53-50779" fmla="*/ 6001127 w 6105267"/>
              <a:gd name="connsiteY53-50780" fmla="*/ 5164609 h 6858000"/>
              <a:gd name="connsiteX54-50781" fmla="*/ 5998514 w 6105267"/>
              <a:gd name="connsiteY54-50782" fmla="*/ 5189673 h 6858000"/>
              <a:gd name="connsiteX55-50783" fmla="*/ 6036748 w 6105267"/>
              <a:gd name="connsiteY55-50784" fmla="*/ 5322752 h 6858000"/>
              <a:gd name="connsiteX56-50785" fmla="*/ 6037677 w 6105267"/>
              <a:gd name="connsiteY56-50786" fmla="*/ 5354807 h 6858000"/>
              <a:gd name="connsiteX57-50787" fmla="*/ 6053435 w 6105267"/>
              <a:gd name="connsiteY57-50788" fmla="*/ 5387547 h 6858000"/>
              <a:gd name="connsiteX58-50789" fmla="*/ 6068640 w 6105267"/>
              <a:gd name="connsiteY58-50790" fmla="*/ 5474503 h 6858000"/>
              <a:gd name="connsiteX59-50791" fmla="*/ 6080922 w 6105267"/>
              <a:gd name="connsiteY59-50792" fmla="*/ 5561070 h 6858000"/>
              <a:gd name="connsiteX60-50793" fmla="*/ 6096949 w 6105267"/>
              <a:gd name="connsiteY60-50794" fmla="*/ 5648179 h 6858000"/>
              <a:gd name="connsiteX61-50795" fmla="*/ 6096746 w 6105267"/>
              <a:gd name="connsiteY61-50796" fmla="*/ 5862844 h 6858000"/>
              <a:gd name="connsiteX62-50797" fmla="*/ 6045436 w 6105267"/>
              <a:gd name="connsiteY62-50798" fmla="*/ 6124480 h 6858000"/>
              <a:gd name="connsiteX63-50799" fmla="*/ 6030489 w 6105267"/>
              <a:gd name="connsiteY63-50800" fmla="*/ 6317666 h 6858000"/>
              <a:gd name="connsiteX64-50801" fmla="*/ 6007492 w 6105267"/>
              <a:gd name="connsiteY64-50802" fmla="*/ 6440818 h 6858000"/>
              <a:gd name="connsiteX65-50803" fmla="*/ 6009467 w 6105267"/>
              <a:gd name="connsiteY65-50804" fmla="*/ 6487076 h 6858000"/>
              <a:gd name="connsiteX66-50805" fmla="*/ 5995064 w 6105267"/>
              <a:gd name="connsiteY66-50806" fmla="*/ 6540791 h 6858000"/>
              <a:gd name="connsiteX67-50807" fmla="*/ 5986207 w 6105267"/>
              <a:gd name="connsiteY67-50808" fmla="*/ 6695855 h 6858000"/>
              <a:gd name="connsiteX68-50809" fmla="*/ 5979428 w 6105267"/>
              <a:gd name="connsiteY68-50810" fmla="*/ 6754678 h 6858000"/>
              <a:gd name="connsiteX69-50811" fmla="*/ 5984543 w 6105267"/>
              <a:gd name="connsiteY69-50812" fmla="*/ 6811016 h 6858000"/>
              <a:gd name="connsiteX70-50813" fmla="*/ 5979671 w 6105267"/>
              <a:gd name="connsiteY70-50814" fmla="*/ 6858000 h 6858000"/>
              <a:gd name="connsiteX71-50815" fmla="*/ 0 w 6105267"/>
              <a:gd name="connsiteY71-50816" fmla="*/ 6858000 h 6858000"/>
              <a:gd name="connsiteX72-50817" fmla="*/ 0 w 6105267"/>
              <a:gd name="connsiteY72-50818" fmla="*/ 0 h 6858000"/>
              <a:gd name="connsiteX0-50819" fmla="*/ 0 w 6105267"/>
              <a:gd name="connsiteY0-50820" fmla="*/ 0 h 6858000"/>
              <a:gd name="connsiteX1-50821" fmla="*/ 4965888 w 6105267"/>
              <a:gd name="connsiteY1-50822" fmla="*/ 0 h 6858000"/>
              <a:gd name="connsiteX2-50823" fmla="*/ 4967767 w 6105267"/>
              <a:gd name="connsiteY2-50824" fmla="*/ 7930 h 6858000"/>
              <a:gd name="connsiteX3-50825" fmla="*/ 4979444 w 6105267"/>
              <a:gd name="connsiteY3-50826" fmla="*/ 43921 h 6858000"/>
              <a:gd name="connsiteX4-50827" fmla="*/ 5075458 w 6105267"/>
              <a:gd name="connsiteY4-50828" fmla="*/ 264355 h 6858000"/>
              <a:gd name="connsiteX5-50829" fmla="*/ 5081175 w 6105267"/>
              <a:gd name="connsiteY5-50830" fmla="*/ 277448 h 6858000"/>
              <a:gd name="connsiteX6-50831" fmla="*/ 5097011 w 6105267"/>
              <a:gd name="connsiteY6-50832" fmla="*/ 355616 h 6858000"/>
              <a:gd name="connsiteX7-50833" fmla="*/ 5153000 w 6105267"/>
              <a:gd name="connsiteY7-50834" fmla="*/ 507134 h 6858000"/>
              <a:gd name="connsiteX8-50835" fmla="*/ 5171282 w 6105267"/>
              <a:gd name="connsiteY8-50836" fmla="*/ 602071 h 6858000"/>
              <a:gd name="connsiteX9-50837" fmla="*/ 5189051 w 6105267"/>
              <a:gd name="connsiteY9-50838" fmla="*/ 782518 h 6858000"/>
              <a:gd name="connsiteX10-50839" fmla="*/ 5218707 w 6105267"/>
              <a:gd name="connsiteY10-50840" fmla="*/ 886387 h 6858000"/>
              <a:gd name="connsiteX11-50841" fmla="*/ 5221281 w 6105267"/>
              <a:gd name="connsiteY11-50842" fmla="*/ 920873 h 6858000"/>
              <a:gd name="connsiteX12-50843" fmla="*/ 5201018 w 6105267"/>
              <a:gd name="connsiteY12-50844" fmla="*/ 1095027 h 6858000"/>
              <a:gd name="connsiteX13-50845" fmla="*/ 5205902 w 6105267"/>
              <a:gd name="connsiteY13-50846" fmla="*/ 1203021 h 6858000"/>
              <a:gd name="connsiteX14-50847" fmla="*/ 5207532 w 6105267"/>
              <a:gd name="connsiteY14-50848" fmla="*/ 1278975 h 6858000"/>
              <a:gd name="connsiteX15-50849" fmla="*/ 5225968 w 6105267"/>
              <a:gd name="connsiteY15-50850" fmla="*/ 1357994 h 6858000"/>
              <a:gd name="connsiteX16-50851" fmla="*/ 5226675 w 6105267"/>
              <a:gd name="connsiteY16-50852" fmla="*/ 1385685 h 6858000"/>
              <a:gd name="connsiteX17-50853" fmla="*/ 5237226 w 6105267"/>
              <a:gd name="connsiteY17-50854" fmla="*/ 1441327 h 6858000"/>
              <a:gd name="connsiteX18-50855" fmla="*/ 5255653 w 6105267"/>
              <a:gd name="connsiteY18-50856" fmla="*/ 1524712 h 6858000"/>
              <a:gd name="connsiteX19-50857" fmla="*/ 5263491 w 6105267"/>
              <a:gd name="connsiteY19-50858" fmla="*/ 1642938 h 6858000"/>
              <a:gd name="connsiteX20-50859" fmla="*/ 5256552 w 6105267"/>
              <a:gd name="connsiteY20-50860" fmla="*/ 1672509 h 6858000"/>
              <a:gd name="connsiteX21-50861" fmla="*/ 5264549 w 6105267"/>
              <a:gd name="connsiteY21-50862" fmla="*/ 1837572 h 6858000"/>
              <a:gd name="connsiteX22-50863" fmla="*/ 5255696 w 6105267"/>
              <a:gd name="connsiteY22-50864" fmla="*/ 1953770 h 6858000"/>
              <a:gd name="connsiteX23-50865" fmla="*/ 5252592 w 6105267"/>
              <a:gd name="connsiteY23-50866" fmla="*/ 2092210 h 6858000"/>
              <a:gd name="connsiteX24-50867" fmla="*/ 5257248 w 6105267"/>
              <a:gd name="connsiteY24-50868" fmla="*/ 2203922 h 6858000"/>
              <a:gd name="connsiteX25-50869" fmla="*/ 5262551 w 6105267"/>
              <a:gd name="connsiteY25-50870" fmla="*/ 2288050 h 6858000"/>
              <a:gd name="connsiteX26-50871" fmla="*/ 5293877 w 6105267"/>
              <a:gd name="connsiteY26-50872" fmla="*/ 2368649 h 6858000"/>
              <a:gd name="connsiteX27-50873" fmla="*/ 5311338 w 6105267"/>
              <a:gd name="connsiteY27-50874" fmla="*/ 2404034 h 6858000"/>
              <a:gd name="connsiteX28-50875" fmla="*/ 5338366 w 6105267"/>
              <a:gd name="connsiteY28-50876" fmla="*/ 2465052 h 6858000"/>
              <a:gd name="connsiteX29-50877" fmla="*/ 5371263 w 6105267"/>
              <a:gd name="connsiteY29-50878" fmla="*/ 2586413 h 6858000"/>
              <a:gd name="connsiteX30-50879" fmla="*/ 5407503 w 6105267"/>
              <a:gd name="connsiteY30-50880" fmla="*/ 2786290 h 6858000"/>
              <a:gd name="connsiteX31-50881" fmla="*/ 5407356 w 6105267"/>
              <a:gd name="connsiteY31-50882" fmla="*/ 2787545 h 6858000"/>
              <a:gd name="connsiteX32-50883" fmla="*/ 5448870 w 6105267"/>
              <a:gd name="connsiteY32-50884" fmla="*/ 2838305 h 6858000"/>
              <a:gd name="connsiteX33-50885" fmla="*/ 5503944 w 6105267"/>
              <a:gd name="connsiteY33-50886" fmla="*/ 3123335 h 6858000"/>
              <a:gd name="connsiteX34-50887" fmla="*/ 5525532 w 6105267"/>
              <a:gd name="connsiteY34-50888" fmla="*/ 3258473 h 6858000"/>
              <a:gd name="connsiteX35-50889" fmla="*/ 5589758 w 6105267"/>
              <a:gd name="connsiteY35-50890" fmla="*/ 3453699 h 6858000"/>
              <a:gd name="connsiteX36-50891" fmla="*/ 5530926 w 6105267"/>
              <a:gd name="connsiteY36-50892" fmla="*/ 3564605 h 6858000"/>
              <a:gd name="connsiteX37-50893" fmla="*/ 5614055 w 6105267"/>
              <a:gd name="connsiteY37-50894" fmla="*/ 3560779 h 6858000"/>
              <a:gd name="connsiteX38-50895" fmla="*/ 5683015 w 6105267"/>
              <a:gd name="connsiteY38-50896" fmla="*/ 3762025 h 6858000"/>
              <a:gd name="connsiteX39-50897" fmla="*/ 5722836 w 6105267"/>
              <a:gd name="connsiteY39-50898" fmla="*/ 3814370 h 6858000"/>
              <a:gd name="connsiteX40-50899" fmla="*/ 5768491 w 6105267"/>
              <a:gd name="connsiteY40-50900" fmla="*/ 3914399 h 6858000"/>
              <a:gd name="connsiteX41-50901" fmla="*/ 5793123 w 6105267"/>
              <a:gd name="connsiteY41-50902" fmla="*/ 3969952 h 6858000"/>
              <a:gd name="connsiteX42-50903" fmla="*/ 5808321 w 6105267"/>
              <a:gd name="connsiteY42-50904" fmla="*/ 3988153 h 6858000"/>
              <a:gd name="connsiteX43-50905" fmla="*/ 5860672 w 6105267"/>
              <a:gd name="connsiteY43-50906" fmla="*/ 4061579 h 6858000"/>
              <a:gd name="connsiteX44-50907" fmla="*/ 5894095 w 6105267"/>
              <a:gd name="connsiteY44-50908" fmla="*/ 4128857 h 6858000"/>
              <a:gd name="connsiteX45-50909" fmla="*/ 5903513 w 6105267"/>
              <a:gd name="connsiteY45-50910" fmla="*/ 4187661 h 6858000"/>
              <a:gd name="connsiteX46-50911" fmla="*/ 5949086 w 6105267"/>
              <a:gd name="connsiteY46-50912" fmla="*/ 4366139 h 6858000"/>
              <a:gd name="connsiteX47-50913" fmla="*/ 5949261 w 6105267"/>
              <a:gd name="connsiteY47-50914" fmla="*/ 4449185 h 6858000"/>
              <a:gd name="connsiteX48-50915" fmla="*/ 5961816 w 6105267"/>
              <a:gd name="connsiteY48-50916" fmla="*/ 4494562 h 6858000"/>
              <a:gd name="connsiteX49-50917" fmla="*/ 5998138 w 6105267"/>
              <a:gd name="connsiteY49-50918" fmla="*/ 4697518 h 6858000"/>
              <a:gd name="connsiteX50-50919" fmla="*/ 6007819 w 6105267"/>
              <a:gd name="connsiteY50-50920" fmla="*/ 4858148 h 6858000"/>
              <a:gd name="connsiteX51-50921" fmla="*/ 6007749 w 6105267"/>
              <a:gd name="connsiteY51-50922" fmla="*/ 4964715 h 6858000"/>
              <a:gd name="connsiteX52-50923" fmla="*/ 6005269 w 6105267"/>
              <a:gd name="connsiteY52-50924" fmla="*/ 5150567 h 6858000"/>
              <a:gd name="connsiteX53-50925" fmla="*/ 6001127 w 6105267"/>
              <a:gd name="connsiteY53-50926" fmla="*/ 5164609 h 6858000"/>
              <a:gd name="connsiteX54-50927" fmla="*/ 5998514 w 6105267"/>
              <a:gd name="connsiteY54-50928" fmla="*/ 5189673 h 6858000"/>
              <a:gd name="connsiteX55-50929" fmla="*/ 6036748 w 6105267"/>
              <a:gd name="connsiteY55-50930" fmla="*/ 5322752 h 6858000"/>
              <a:gd name="connsiteX56-50931" fmla="*/ 6037677 w 6105267"/>
              <a:gd name="connsiteY56-50932" fmla="*/ 5354807 h 6858000"/>
              <a:gd name="connsiteX57-50933" fmla="*/ 6053435 w 6105267"/>
              <a:gd name="connsiteY57-50934" fmla="*/ 5387547 h 6858000"/>
              <a:gd name="connsiteX58-50935" fmla="*/ 6068640 w 6105267"/>
              <a:gd name="connsiteY58-50936" fmla="*/ 5474503 h 6858000"/>
              <a:gd name="connsiteX59-50937" fmla="*/ 6080922 w 6105267"/>
              <a:gd name="connsiteY59-50938" fmla="*/ 5561070 h 6858000"/>
              <a:gd name="connsiteX60-50939" fmla="*/ 6096949 w 6105267"/>
              <a:gd name="connsiteY60-50940" fmla="*/ 5648179 h 6858000"/>
              <a:gd name="connsiteX61-50941" fmla="*/ 6096746 w 6105267"/>
              <a:gd name="connsiteY61-50942" fmla="*/ 5862844 h 6858000"/>
              <a:gd name="connsiteX62-50943" fmla="*/ 6045436 w 6105267"/>
              <a:gd name="connsiteY62-50944" fmla="*/ 6124480 h 6858000"/>
              <a:gd name="connsiteX63-50945" fmla="*/ 6030489 w 6105267"/>
              <a:gd name="connsiteY63-50946" fmla="*/ 6317666 h 6858000"/>
              <a:gd name="connsiteX64-50947" fmla="*/ 6007492 w 6105267"/>
              <a:gd name="connsiteY64-50948" fmla="*/ 6440818 h 6858000"/>
              <a:gd name="connsiteX65-50949" fmla="*/ 6009467 w 6105267"/>
              <a:gd name="connsiteY65-50950" fmla="*/ 6487076 h 6858000"/>
              <a:gd name="connsiteX66-50951" fmla="*/ 5995064 w 6105267"/>
              <a:gd name="connsiteY66-50952" fmla="*/ 6540791 h 6858000"/>
              <a:gd name="connsiteX67-50953" fmla="*/ 5986207 w 6105267"/>
              <a:gd name="connsiteY67-50954" fmla="*/ 6695855 h 6858000"/>
              <a:gd name="connsiteX68-50955" fmla="*/ 5979428 w 6105267"/>
              <a:gd name="connsiteY68-50956" fmla="*/ 6754678 h 6858000"/>
              <a:gd name="connsiteX69-50957" fmla="*/ 5984543 w 6105267"/>
              <a:gd name="connsiteY69-50958" fmla="*/ 6811016 h 6858000"/>
              <a:gd name="connsiteX70-50959" fmla="*/ 5979671 w 6105267"/>
              <a:gd name="connsiteY70-50960" fmla="*/ 6858000 h 6858000"/>
              <a:gd name="connsiteX71-50961" fmla="*/ 0 w 6105267"/>
              <a:gd name="connsiteY71-50962" fmla="*/ 6858000 h 6858000"/>
              <a:gd name="connsiteX72-50963" fmla="*/ 0 w 6105267"/>
              <a:gd name="connsiteY72-50964" fmla="*/ 0 h 6858000"/>
              <a:gd name="connsiteX0-50965" fmla="*/ 0 w 6105267"/>
              <a:gd name="connsiteY0-50966" fmla="*/ 0 h 6858000"/>
              <a:gd name="connsiteX1-50967" fmla="*/ 4965888 w 6105267"/>
              <a:gd name="connsiteY1-50968" fmla="*/ 0 h 6858000"/>
              <a:gd name="connsiteX2-50969" fmla="*/ 4967767 w 6105267"/>
              <a:gd name="connsiteY2-50970" fmla="*/ 7930 h 6858000"/>
              <a:gd name="connsiteX3-50971" fmla="*/ 4979444 w 6105267"/>
              <a:gd name="connsiteY3-50972" fmla="*/ 43921 h 6858000"/>
              <a:gd name="connsiteX4-50973" fmla="*/ 5075458 w 6105267"/>
              <a:gd name="connsiteY4-50974" fmla="*/ 264355 h 6858000"/>
              <a:gd name="connsiteX5-50975" fmla="*/ 5081175 w 6105267"/>
              <a:gd name="connsiteY5-50976" fmla="*/ 277448 h 6858000"/>
              <a:gd name="connsiteX6-50977" fmla="*/ 5097011 w 6105267"/>
              <a:gd name="connsiteY6-50978" fmla="*/ 355616 h 6858000"/>
              <a:gd name="connsiteX7-50979" fmla="*/ 5153000 w 6105267"/>
              <a:gd name="connsiteY7-50980" fmla="*/ 507134 h 6858000"/>
              <a:gd name="connsiteX8-50981" fmla="*/ 5171282 w 6105267"/>
              <a:gd name="connsiteY8-50982" fmla="*/ 602071 h 6858000"/>
              <a:gd name="connsiteX9-50983" fmla="*/ 5189051 w 6105267"/>
              <a:gd name="connsiteY9-50984" fmla="*/ 782518 h 6858000"/>
              <a:gd name="connsiteX10-50985" fmla="*/ 5218707 w 6105267"/>
              <a:gd name="connsiteY10-50986" fmla="*/ 886387 h 6858000"/>
              <a:gd name="connsiteX11-50987" fmla="*/ 5221281 w 6105267"/>
              <a:gd name="connsiteY11-50988" fmla="*/ 920873 h 6858000"/>
              <a:gd name="connsiteX12-50989" fmla="*/ 5201018 w 6105267"/>
              <a:gd name="connsiteY12-50990" fmla="*/ 1095027 h 6858000"/>
              <a:gd name="connsiteX13-50991" fmla="*/ 5205902 w 6105267"/>
              <a:gd name="connsiteY13-50992" fmla="*/ 1203021 h 6858000"/>
              <a:gd name="connsiteX14-50993" fmla="*/ 5207532 w 6105267"/>
              <a:gd name="connsiteY14-50994" fmla="*/ 1278975 h 6858000"/>
              <a:gd name="connsiteX15-50995" fmla="*/ 5225968 w 6105267"/>
              <a:gd name="connsiteY15-50996" fmla="*/ 1357994 h 6858000"/>
              <a:gd name="connsiteX16-50997" fmla="*/ 5226675 w 6105267"/>
              <a:gd name="connsiteY16-50998" fmla="*/ 1385685 h 6858000"/>
              <a:gd name="connsiteX17-50999" fmla="*/ 5237226 w 6105267"/>
              <a:gd name="connsiteY17-51000" fmla="*/ 1441327 h 6858000"/>
              <a:gd name="connsiteX18-51001" fmla="*/ 5255653 w 6105267"/>
              <a:gd name="connsiteY18-51002" fmla="*/ 1524712 h 6858000"/>
              <a:gd name="connsiteX19-51003" fmla="*/ 5263491 w 6105267"/>
              <a:gd name="connsiteY19-51004" fmla="*/ 1642938 h 6858000"/>
              <a:gd name="connsiteX20-51005" fmla="*/ 5256552 w 6105267"/>
              <a:gd name="connsiteY20-51006" fmla="*/ 1672509 h 6858000"/>
              <a:gd name="connsiteX21-51007" fmla="*/ 5264549 w 6105267"/>
              <a:gd name="connsiteY21-51008" fmla="*/ 1837572 h 6858000"/>
              <a:gd name="connsiteX22-51009" fmla="*/ 5255696 w 6105267"/>
              <a:gd name="connsiteY22-51010" fmla="*/ 1953770 h 6858000"/>
              <a:gd name="connsiteX23-51011" fmla="*/ 5252592 w 6105267"/>
              <a:gd name="connsiteY23-51012" fmla="*/ 2092210 h 6858000"/>
              <a:gd name="connsiteX24-51013" fmla="*/ 5257248 w 6105267"/>
              <a:gd name="connsiteY24-51014" fmla="*/ 2203922 h 6858000"/>
              <a:gd name="connsiteX25-51015" fmla="*/ 5262551 w 6105267"/>
              <a:gd name="connsiteY25-51016" fmla="*/ 2288050 h 6858000"/>
              <a:gd name="connsiteX26-51017" fmla="*/ 5293877 w 6105267"/>
              <a:gd name="connsiteY26-51018" fmla="*/ 2368649 h 6858000"/>
              <a:gd name="connsiteX27-51019" fmla="*/ 5311338 w 6105267"/>
              <a:gd name="connsiteY27-51020" fmla="*/ 2404034 h 6858000"/>
              <a:gd name="connsiteX28-51021" fmla="*/ 5338366 w 6105267"/>
              <a:gd name="connsiteY28-51022" fmla="*/ 2465052 h 6858000"/>
              <a:gd name="connsiteX29-51023" fmla="*/ 5371263 w 6105267"/>
              <a:gd name="connsiteY29-51024" fmla="*/ 2586413 h 6858000"/>
              <a:gd name="connsiteX30-51025" fmla="*/ 5407503 w 6105267"/>
              <a:gd name="connsiteY30-51026" fmla="*/ 2786290 h 6858000"/>
              <a:gd name="connsiteX31-51027" fmla="*/ 5407356 w 6105267"/>
              <a:gd name="connsiteY31-51028" fmla="*/ 2787545 h 6858000"/>
              <a:gd name="connsiteX32-51029" fmla="*/ 5448870 w 6105267"/>
              <a:gd name="connsiteY32-51030" fmla="*/ 2838305 h 6858000"/>
              <a:gd name="connsiteX33-51031" fmla="*/ 5503944 w 6105267"/>
              <a:gd name="connsiteY33-51032" fmla="*/ 3123335 h 6858000"/>
              <a:gd name="connsiteX34-51033" fmla="*/ 5525532 w 6105267"/>
              <a:gd name="connsiteY34-51034" fmla="*/ 3258473 h 6858000"/>
              <a:gd name="connsiteX35-51035" fmla="*/ 5589758 w 6105267"/>
              <a:gd name="connsiteY35-51036" fmla="*/ 3453699 h 6858000"/>
              <a:gd name="connsiteX36-51037" fmla="*/ 5530926 w 6105267"/>
              <a:gd name="connsiteY36-51038" fmla="*/ 3564605 h 6858000"/>
              <a:gd name="connsiteX37-51039" fmla="*/ 5614055 w 6105267"/>
              <a:gd name="connsiteY37-51040" fmla="*/ 3560779 h 6858000"/>
              <a:gd name="connsiteX38-51041" fmla="*/ 5683015 w 6105267"/>
              <a:gd name="connsiteY38-51042" fmla="*/ 3762025 h 6858000"/>
              <a:gd name="connsiteX39-51043" fmla="*/ 5722836 w 6105267"/>
              <a:gd name="connsiteY39-51044" fmla="*/ 3814370 h 6858000"/>
              <a:gd name="connsiteX40-51045" fmla="*/ 5768491 w 6105267"/>
              <a:gd name="connsiteY40-51046" fmla="*/ 3914399 h 6858000"/>
              <a:gd name="connsiteX41-51047" fmla="*/ 5793123 w 6105267"/>
              <a:gd name="connsiteY41-51048" fmla="*/ 3969952 h 6858000"/>
              <a:gd name="connsiteX42-51049" fmla="*/ 5808321 w 6105267"/>
              <a:gd name="connsiteY42-51050" fmla="*/ 3988153 h 6858000"/>
              <a:gd name="connsiteX43-51051" fmla="*/ 5860672 w 6105267"/>
              <a:gd name="connsiteY43-51052" fmla="*/ 4061579 h 6858000"/>
              <a:gd name="connsiteX44-51053" fmla="*/ 5894095 w 6105267"/>
              <a:gd name="connsiteY44-51054" fmla="*/ 4128857 h 6858000"/>
              <a:gd name="connsiteX45-51055" fmla="*/ 5903513 w 6105267"/>
              <a:gd name="connsiteY45-51056" fmla="*/ 4187661 h 6858000"/>
              <a:gd name="connsiteX46-51057" fmla="*/ 5949086 w 6105267"/>
              <a:gd name="connsiteY46-51058" fmla="*/ 4366139 h 6858000"/>
              <a:gd name="connsiteX47-51059" fmla="*/ 5949261 w 6105267"/>
              <a:gd name="connsiteY47-51060" fmla="*/ 4449185 h 6858000"/>
              <a:gd name="connsiteX48-51061" fmla="*/ 5961816 w 6105267"/>
              <a:gd name="connsiteY48-51062" fmla="*/ 4494562 h 6858000"/>
              <a:gd name="connsiteX49-51063" fmla="*/ 5998138 w 6105267"/>
              <a:gd name="connsiteY49-51064" fmla="*/ 4697518 h 6858000"/>
              <a:gd name="connsiteX50-51065" fmla="*/ 6007819 w 6105267"/>
              <a:gd name="connsiteY50-51066" fmla="*/ 4858148 h 6858000"/>
              <a:gd name="connsiteX51-51067" fmla="*/ 6007749 w 6105267"/>
              <a:gd name="connsiteY51-51068" fmla="*/ 4964715 h 6858000"/>
              <a:gd name="connsiteX52-51069" fmla="*/ 6005269 w 6105267"/>
              <a:gd name="connsiteY52-51070" fmla="*/ 5150567 h 6858000"/>
              <a:gd name="connsiteX53-51071" fmla="*/ 6001127 w 6105267"/>
              <a:gd name="connsiteY53-51072" fmla="*/ 5164609 h 6858000"/>
              <a:gd name="connsiteX54-51073" fmla="*/ 5998514 w 6105267"/>
              <a:gd name="connsiteY54-51074" fmla="*/ 5189673 h 6858000"/>
              <a:gd name="connsiteX55-51075" fmla="*/ 6036748 w 6105267"/>
              <a:gd name="connsiteY55-51076" fmla="*/ 5322752 h 6858000"/>
              <a:gd name="connsiteX56-51077" fmla="*/ 6037677 w 6105267"/>
              <a:gd name="connsiteY56-51078" fmla="*/ 5354807 h 6858000"/>
              <a:gd name="connsiteX57-51079" fmla="*/ 6053435 w 6105267"/>
              <a:gd name="connsiteY57-51080" fmla="*/ 5387547 h 6858000"/>
              <a:gd name="connsiteX58-51081" fmla="*/ 6068640 w 6105267"/>
              <a:gd name="connsiteY58-51082" fmla="*/ 5474503 h 6858000"/>
              <a:gd name="connsiteX59-51083" fmla="*/ 6080922 w 6105267"/>
              <a:gd name="connsiteY59-51084" fmla="*/ 5561070 h 6858000"/>
              <a:gd name="connsiteX60-51085" fmla="*/ 6096949 w 6105267"/>
              <a:gd name="connsiteY60-51086" fmla="*/ 5648179 h 6858000"/>
              <a:gd name="connsiteX61-51087" fmla="*/ 6096746 w 6105267"/>
              <a:gd name="connsiteY61-51088" fmla="*/ 5862844 h 6858000"/>
              <a:gd name="connsiteX62-51089" fmla="*/ 6045436 w 6105267"/>
              <a:gd name="connsiteY62-51090" fmla="*/ 6124480 h 6858000"/>
              <a:gd name="connsiteX63-51091" fmla="*/ 6030489 w 6105267"/>
              <a:gd name="connsiteY63-51092" fmla="*/ 6317666 h 6858000"/>
              <a:gd name="connsiteX64-51093" fmla="*/ 6007492 w 6105267"/>
              <a:gd name="connsiteY64-51094" fmla="*/ 6440818 h 6858000"/>
              <a:gd name="connsiteX65-51095" fmla="*/ 6009467 w 6105267"/>
              <a:gd name="connsiteY65-51096" fmla="*/ 6487076 h 6858000"/>
              <a:gd name="connsiteX66-51097" fmla="*/ 5995064 w 6105267"/>
              <a:gd name="connsiteY66-51098" fmla="*/ 6540791 h 6858000"/>
              <a:gd name="connsiteX67-51099" fmla="*/ 5986207 w 6105267"/>
              <a:gd name="connsiteY67-51100" fmla="*/ 6695855 h 6858000"/>
              <a:gd name="connsiteX68-51101" fmla="*/ 5979428 w 6105267"/>
              <a:gd name="connsiteY68-51102" fmla="*/ 6754678 h 6858000"/>
              <a:gd name="connsiteX69-51103" fmla="*/ 5984543 w 6105267"/>
              <a:gd name="connsiteY69-51104" fmla="*/ 6811016 h 6858000"/>
              <a:gd name="connsiteX70-51105" fmla="*/ 5979671 w 6105267"/>
              <a:gd name="connsiteY70-51106" fmla="*/ 6858000 h 6858000"/>
              <a:gd name="connsiteX71-51107" fmla="*/ 0 w 6105267"/>
              <a:gd name="connsiteY71-51108" fmla="*/ 6858000 h 6858000"/>
              <a:gd name="connsiteX72-51109" fmla="*/ 0 w 6105267"/>
              <a:gd name="connsiteY72-51110" fmla="*/ 0 h 6858000"/>
              <a:gd name="connsiteX0-51111" fmla="*/ 0 w 6105267"/>
              <a:gd name="connsiteY0-51112" fmla="*/ 0 h 6858000"/>
              <a:gd name="connsiteX1-51113" fmla="*/ 4965888 w 6105267"/>
              <a:gd name="connsiteY1-51114" fmla="*/ 0 h 6858000"/>
              <a:gd name="connsiteX2-51115" fmla="*/ 4967767 w 6105267"/>
              <a:gd name="connsiteY2-51116" fmla="*/ 7930 h 6858000"/>
              <a:gd name="connsiteX3-51117" fmla="*/ 4979444 w 6105267"/>
              <a:gd name="connsiteY3-51118" fmla="*/ 43921 h 6858000"/>
              <a:gd name="connsiteX4-51119" fmla="*/ 5075458 w 6105267"/>
              <a:gd name="connsiteY4-51120" fmla="*/ 264355 h 6858000"/>
              <a:gd name="connsiteX5-51121" fmla="*/ 5081175 w 6105267"/>
              <a:gd name="connsiteY5-51122" fmla="*/ 277448 h 6858000"/>
              <a:gd name="connsiteX6-51123" fmla="*/ 5097011 w 6105267"/>
              <a:gd name="connsiteY6-51124" fmla="*/ 355616 h 6858000"/>
              <a:gd name="connsiteX7-51125" fmla="*/ 5153000 w 6105267"/>
              <a:gd name="connsiteY7-51126" fmla="*/ 507134 h 6858000"/>
              <a:gd name="connsiteX8-51127" fmla="*/ 5171282 w 6105267"/>
              <a:gd name="connsiteY8-51128" fmla="*/ 602071 h 6858000"/>
              <a:gd name="connsiteX9-51129" fmla="*/ 5189051 w 6105267"/>
              <a:gd name="connsiteY9-51130" fmla="*/ 782518 h 6858000"/>
              <a:gd name="connsiteX10-51131" fmla="*/ 5218707 w 6105267"/>
              <a:gd name="connsiteY10-51132" fmla="*/ 886387 h 6858000"/>
              <a:gd name="connsiteX11-51133" fmla="*/ 5221281 w 6105267"/>
              <a:gd name="connsiteY11-51134" fmla="*/ 920873 h 6858000"/>
              <a:gd name="connsiteX12-51135" fmla="*/ 5201018 w 6105267"/>
              <a:gd name="connsiteY12-51136" fmla="*/ 1095027 h 6858000"/>
              <a:gd name="connsiteX13-51137" fmla="*/ 5205902 w 6105267"/>
              <a:gd name="connsiteY13-51138" fmla="*/ 1203021 h 6858000"/>
              <a:gd name="connsiteX14-51139" fmla="*/ 5207532 w 6105267"/>
              <a:gd name="connsiteY14-51140" fmla="*/ 1278975 h 6858000"/>
              <a:gd name="connsiteX15-51141" fmla="*/ 5225968 w 6105267"/>
              <a:gd name="connsiteY15-51142" fmla="*/ 1357994 h 6858000"/>
              <a:gd name="connsiteX16-51143" fmla="*/ 5226675 w 6105267"/>
              <a:gd name="connsiteY16-51144" fmla="*/ 1385685 h 6858000"/>
              <a:gd name="connsiteX17-51145" fmla="*/ 5237226 w 6105267"/>
              <a:gd name="connsiteY17-51146" fmla="*/ 1441327 h 6858000"/>
              <a:gd name="connsiteX18-51147" fmla="*/ 5255653 w 6105267"/>
              <a:gd name="connsiteY18-51148" fmla="*/ 1524712 h 6858000"/>
              <a:gd name="connsiteX19-51149" fmla="*/ 5263491 w 6105267"/>
              <a:gd name="connsiteY19-51150" fmla="*/ 1642938 h 6858000"/>
              <a:gd name="connsiteX20-51151" fmla="*/ 5256552 w 6105267"/>
              <a:gd name="connsiteY20-51152" fmla="*/ 1672509 h 6858000"/>
              <a:gd name="connsiteX21-51153" fmla="*/ 5264549 w 6105267"/>
              <a:gd name="connsiteY21-51154" fmla="*/ 1837572 h 6858000"/>
              <a:gd name="connsiteX22-51155" fmla="*/ 5255696 w 6105267"/>
              <a:gd name="connsiteY22-51156" fmla="*/ 1953770 h 6858000"/>
              <a:gd name="connsiteX23-51157" fmla="*/ 5252592 w 6105267"/>
              <a:gd name="connsiteY23-51158" fmla="*/ 2092210 h 6858000"/>
              <a:gd name="connsiteX24-51159" fmla="*/ 5257248 w 6105267"/>
              <a:gd name="connsiteY24-51160" fmla="*/ 2203922 h 6858000"/>
              <a:gd name="connsiteX25-51161" fmla="*/ 5262551 w 6105267"/>
              <a:gd name="connsiteY25-51162" fmla="*/ 2288050 h 6858000"/>
              <a:gd name="connsiteX26-51163" fmla="*/ 5293877 w 6105267"/>
              <a:gd name="connsiteY26-51164" fmla="*/ 2368649 h 6858000"/>
              <a:gd name="connsiteX27-51165" fmla="*/ 5311338 w 6105267"/>
              <a:gd name="connsiteY27-51166" fmla="*/ 2404034 h 6858000"/>
              <a:gd name="connsiteX28-51167" fmla="*/ 5338366 w 6105267"/>
              <a:gd name="connsiteY28-51168" fmla="*/ 2465052 h 6858000"/>
              <a:gd name="connsiteX29-51169" fmla="*/ 5371263 w 6105267"/>
              <a:gd name="connsiteY29-51170" fmla="*/ 2586413 h 6858000"/>
              <a:gd name="connsiteX30-51171" fmla="*/ 5407503 w 6105267"/>
              <a:gd name="connsiteY30-51172" fmla="*/ 2786290 h 6858000"/>
              <a:gd name="connsiteX31-51173" fmla="*/ 5407356 w 6105267"/>
              <a:gd name="connsiteY31-51174" fmla="*/ 2787545 h 6858000"/>
              <a:gd name="connsiteX32-51175" fmla="*/ 5448870 w 6105267"/>
              <a:gd name="connsiteY32-51176" fmla="*/ 2838305 h 6858000"/>
              <a:gd name="connsiteX33-51177" fmla="*/ 5503944 w 6105267"/>
              <a:gd name="connsiteY33-51178" fmla="*/ 3123335 h 6858000"/>
              <a:gd name="connsiteX34-51179" fmla="*/ 5525532 w 6105267"/>
              <a:gd name="connsiteY34-51180" fmla="*/ 3258473 h 6858000"/>
              <a:gd name="connsiteX35-51181" fmla="*/ 5589758 w 6105267"/>
              <a:gd name="connsiteY35-51182" fmla="*/ 3453699 h 6858000"/>
              <a:gd name="connsiteX36-51183" fmla="*/ 5592069 w 6105267"/>
              <a:gd name="connsiteY36-51184" fmla="*/ 3514638 h 6858000"/>
              <a:gd name="connsiteX37-51185" fmla="*/ 5614055 w 6105267"/>
              <a:gd name="connsiteY37-51186" fmla="*/ 3560779 h 6858000"/>
              <a:gd name="connsiteX38-51187" fmla="*/ 5683015 w 6105267"/>
              <a:gd name="connsiteY38-51188" fmla="*/ 3762025 h 6858000"/>
              <a:gd name="connsiteX39-51189" fmla="*/ 5722836 w 6105267"/>
              <a:gd name="connsiteY39-51190" fmla="*/ 3814370 h 6858000"/>
              <a:gd name="connsiteX40-51191" fmla="*/ 5768491 w 6105267"/>
              <a:gd name="connsiteY40-51192" fmla="*/ 3914399 h 6858000"/>
              <a:gd name="connsiteX41-51193" fmla="*/ 5793123 w 6105267"/>
              <a:gd name="connsiteY41-51194" fmla="*/ 3969952 h 6858000"/>
              <a:gd name="connsiteX42-51195" fmla="*/ 5808321 w 6105267"/>
              <a:gd name="connsiteY42-51196" fmla="*/ 3988153 h 6858000"/>
              <a:gd name="connsiteX43-51197" fmla="*/ 5860672 w 6105267"/>
              <a:gd name="connsiteY43-51198" fmla="*/ 4061579 h 6858000"/>
              <a:gd name="connsiteX44-51199" fmla="*/ 5894095 w 6105267"/>
              <a:gd name="connsiteY44-51200" fmla="*/ 4128857 h 6858000"/>
              <a:gd name="connsiteX45-51201" fmla="*/ 5903513 w 6105267"/>
              <a:gd name="connsiteY45-51202" fmla="*/ 4187661 h 6858000"/>
              <a:gd name="connsiteX46-51203" fmla="*/ 5949086 w 6105267"/>
              <a:gd name="connsiteY46-51204" fmla="*/ 4366139 h 6858000"/>
              <a:gd name="connsiteX47-51205" fmla="*/ 5949261 w 6105267"/>
              <a:gd name="connsiteY47-51206" fmla="*/ 4449185 h 6858000"/>
              <a:gd name="connsiteX48-51207" fmla="*/ 5961816 w 6105267"/>
              <a:gd name="connsiteY48-51208" fmla="*/ 4494562 h 6858000"/>
              <a:gd name="connsiteX49-51209" fmla="*/ 5998138 w 6105267"/>
              <a:gd name="connsiteY49-51210" fmla="*/ 4697518 h 6858000"/>
              <a:gd name="connsiteX50-51211" fmla="*/ 6007819 w 6105267"/>
              <a:gd name="connsiteY50-51212" fmla="*/ 4858148 h 6858000"/>
              <a:gd name="connsiteX51-51213" fmla="*/ 6007749 w 6105267"/>
              <a:gd name="connsiteY51-51214" fmla="*/ 4964715 h 6858000"/>
              <a:gd name="connsiteX52-51215" fmla="*/ 6005269 w 6105267"/>
              <a:gd name="connsiteY52-51216" fmla="*/ 5150567 h 6858000"/>
              <a:gd name="connsiteX53-51217" fmla="*/ 6001127 w 6105267"/>
              <a:gd name="connsiteY53-51218" fmla="*/ 5164609 h 6858000"/>
              <a:gd name="connsiteX54-51219" fmla="*/ 5998514 w 6105267"/>
              <a:gd name="connsiteY54-51220" fmla="*/ 5189673 h 6858000"/>
              <a:gd name="connsiteX55-51221" fmla="*/ 6036748 w 6105267"/>
              <a:gd name="connsiteY55-51222" fmla="*/ 5322752 h 6858000"/>
              <a:gd name="connsiteX56-51223" fmla="*/ 6037677 w 6105267"/>
              <a:gd name="connsiteY56-51224" fmla="*/ 5354807 h 6858000"/>
              <a:gd name="connsiteX57-51225" fmla="*/ 6053435 w 6105267"/>
              <a:gd name="connsiteY57-51226" fmla="*/ 5387547 h 6858000"/>
              <a:gd name="connsiteX58-51227" fmla="*/ 6068640 w 6105267"/>
              <a:gd name="connsiteY58-51228" fmla="*/ 5474503 h 6858000"/>
              <a:gd name="connsiteX59-51229" fmla="*/ 6080922 w 6105267"/>
              <a:gd name="connsiteY59-51230" fmla="*/ 5561070 h 6858000"/>
              <a:gd name="connsiteX60-51231" fmla="*/ 6096949 w 6105267"/>
              <a:gd name="connsiteY60-51232" fmla="*/ 5648179 h 6858000"/>
              <a:gd name="connsiteX61-51233" fmla="*/ 6096746 w 6105267"/>
              <a:gd name="connsiteY61-51234" fmla="*/ 5862844 h 6858000"/>
              <a:gd name="connsiteX62-51235" fmla="*/ 6045436 w 6105267"/>
              <a:gd name="connsiteY62-51236" fmla="*/ 6124480 h 6858000"/>
              <a:gd name="connsiteX63-51237" fmla="*/ 6030489 w 6105267"/>
              <a:gd name="connsiteY63-51238" fmla="*/ 6317666 h 6858000"/>
              <a:gd name="connsiteX64-51239" fmla="*/ 6007492 w 6105267"/>
              <a:gd name="connsiteY64-51240" fmla="*/ 6440818 h 6858000"/>
              <a:gd name="connsiteX65-51241" fmla="*/ 6009467 w 6105267"/>
              <a:gd name="connsiteY65-51242" fmla="*/ 6487076 h 6858000"/>
              <a:gd name="connsiteX66-51243" fmla="*/ 5995064 w 6105267"/>
              <a:gd name="connsiteY66-51244" fmla="*/ 6540791 h 6858000"/>
              <a:gd name="connsiteX67-51245" fmla="*/ 5986207 w 6105267"/>
              <a:gd name="connsiteY67-51246" fmla="*/ 6695855 h 6858000"/>
              <a:gd name="connsiteX68-51247" fmla="*/ 5979428 w 6105267"/>
              <a:gd name="connsiteY68-51248" fmla="*/ 6754678 h 6858000"/>
              <a:gd name="connsiteX69-51249" fmla="*/ 5984543 w 6105267"/>
              <a:gd name="connsiteY69-51250" fmla="*/ 6811016 h 6858000"/>
              <a:gd name="connsiteX70-51251" fmla="*/ 5979671 w 6105267"/>
              <a:gd name="connsiteY70-51252" fmla="*/ 6858000 h 6858000"/>
              <a:gd name="connsiteX71-51253" fmla="*/ 0 w 6105267"/>
              <a:gd name="connsiteY71-51254" fmla="*/ 6858000 h 6858000"/>
              <a:gd name="connsiteX72-51255" fmla="*/ 0 w 6105267"/>
              <a:gd name="connsiteY72-51256"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Lst>
            <a:rect l="l" t="t" r="r" b="b"/>
            <a:pathLst>
              <a:path w="6105267" h="6858000">
                <a:moveTo>
                  <a:pt x="0" y="0"/>
                </a:moveTo>
                <a:lnTo>
                  <a:pt x="4965888" y="0"/>
                </a:lnTo>
                <a:lnTo>
                  <a:pt x="4967767" y="7930"/>
                </a:lnTo>
                <a:cubicBezTo>
                  <a:pt x="4971201" y="21562"/>
                  <a:pt x="4974810" y="33728"/>
                  <a:pt x="4979444" y="43921"/>
                </a:cubicBezTo>
                <a:cubicBezTo>
                  <a:pt x="5002155" y="108089"/>
                  <a:pt x="5039453" y="125421"/>
                  <a:pt x="5075458" y="264355"/>
                </a:cubicBezTo>
                <a:cubicBezTo>
                  <a:pt x="5080172" y="263373"/>
                  <a:pt x="5084375" y="273006"/>
                  <a:pt x="5081175" y="277448"/>
                </a:cubicBezTo>
                <a:cubicBezTo>
                  <a:pt x="5078869" y="356637"/>
                  <a:pt x="5109899" y="337879"/>
                  <a:pt x="5097011" y="355616"/>
                </a:cubicBezTo>
                <a:cubicBezTo>
                  <a:pt x="5108982" y="393897"/>
                  <a:pt x="5123954" y="442245"/>
                  <a:pt x="5153000" y="507134"/>
                </a:cubicBezTo>
                <a:cubicBezTo>
                  <a:pt x="5159130" y="542272"/>
                  <a:pt x="5172528" y="570912"/>
                  <a:pt x="5171282" y="602071"/>
                </a:cubicBezTo>
                <a:cubicBezTo>
                  <a:pt x="5177290" y="647968"/>
                  <a:pt x="5183528" y="639882"/>
                  <a:pt x="5189051" y="782518"/>
                </a:cubicBezTo>
                <a:cubicBezTo>
                  <a:pt x="5196533" y="819747"/>
                  <a:pt x="5211748" y="856581"/>
                  <a:pt x="5218707" y="886387"/>
                </a:cubicBezTo>
                <a:cubicBezTo>
                  <a:pt x="5222103" y="910651"/>
                  <a:pt x="5224626" y="881734"/>
                  <a:pt x="5221281" y="920873"/>
                </a:cubicBezTo>
                <a:cubicBezTo>
                  <a:pt x="5216226" y="962348"/>
                  <a:pt x="5227328" y="1047212"/>
                  <a:pt x="5201018" y="1095027"/>
                </a:cubicBezTo>
                <a:cubicBezTo>
                  <a:pt x="5195677" y="1140464"/>
                  <a:pt x="5205610" y="1173951"/>
                  <a:pt x="5205902" y="1203021"/>
                </a:cubicBezTo>
                <a:cubicBezTo>
                  <a:pt x="5207939" y="1240877"/>
                  <a:pt x="5220231" y="1264849"/>
                  <a:pt x="5207532" y="1278975"/>
                </a:cubicBezTo>
                <a:cubicBezTo>
                  <a:pt x="5213654" y="1306391"/>
                  <a:pt x="5220794" y="1339415"/>
                  <a:pt x="5225968" y="1357994"/>
                </a:cubicBezTo>
                <a:cubicBezTo>
                  <a:pt x="5235560" y="1363307"/>
                  <a:pt x="5224941" y="1377158"/>
                  <a:pt x="5226675" y="1385685"/>
                </a:cubicBezTo>
                <a:cubicBezTo>
                  <a:pt x="5235522" y="1394562"/>
                  <a:pt x="5242140" y="1429309"/>
                  <a:pt x="5237226" y="1441327"/>
                </a:cubicBezTo>
                <a:lnTo>
                  <a:pt x="5255653" y="1524712"/>
                </a:lnTo>
                <a:lnTo>
                  <a:pt x="5263491" y="1642938"/>
                </a:lnTo>
                <a:cubicBezTo>
                  <a:pt x="5233312" y="1645260"/>
                  <a:pt x="5283758" y="1680689"/>
                  <a:pt x="5256552" y="1672509"/>
                </a:cubicBezTo>
                <a:cubicBezTo>
                  <a:pt x="5263439" y="1704194"/>
                  <a:pt x="5241186" y="1762238"/>
                  <a:pt x="5264549" y="1837572"/>
                </a:cubicBezTo>
                <a:cubicBezTo>
                  <a:pt x="5255047" y="1894025"/>
                  <a:pt x="5279958" y="1903508"/>
                  <a:pt x="5255696" y="1953770"/>
                </a:cubicBezTo>
                <a:cubicBezTo>
                  <a:pt x="5254497" y="2018939"/>
                  <a:pt x="5251158" y="2034824"/>
                  <a:pt x="5252592" y="2092210"/>
                </a:cubicBezTo>
                <a:cubicBezTo>
                  <a:pt x="5251660" y="2141443"/>
                  <a:pt x="5257478" y="2177466"/>
                  <a:pt x="5257248" y="2203922"/>
                </a:cubicBezTo>
                <a:lnTo>
                  <a:pt x="5262551" y="2288050"/>
                </a:lnTo>
                <a:cubicBezTo>
                  <a:pt x="5267437" y="2336348"/>
                  <a:pt x="5279466" y="2334639"/>
                  <a:pt x="5293877" y="2368649"/>
                </a:cubicBezTo>
                <a:lnTo>
                  <a:pt x="5311338" y="2404034"/>
                </a:lnTo>
                <a:cubicBezTo>
                  <a:pt x="5310997" y="2405674"/>
                  <a:pt x="5338704" y="2463412"/>
                  <a:pt x="5338366" y="2465052"/>
                </a:cubicBezTo>
                <a:cubicBezTo>
                  <a:pt x="5342744" y="2497318"/>
                  <a:pt x="5359740" y="2532873"/>
                  <a:pt x="5371263" y="2586413"/>
                </a:cubicBezTo>
                <a:cubicBezTo>
                  <a:pt x="5361911" y="2605414"/>
                  <a:pt x="5395423" y="2719664"/>
                  <a:pt x="5407503" y="2786290"/>
                </a:cubicBezTo>
                <a:cubicBezTo>
                  <a:pt x="5407454" y="2786708"/>
                  <a:pt x="5407404" y="2787125"/>
                  <a:pt x="5407356" y="2787545"/>
                </a:cubicBezTo>
                <a:cubicBezTo>
                  <a:pt x="5433437" y="2813691"/>
                  <a:pt x="5432314" y="2814723"/>
                  <a:pt x="5448870" y="2838305"/>
                </a:cubicBezTo>
                <a:cubicBezTo>
                  <a:pt x="5464968" y="2894270"/>
                  <a:pt x="5454425" y="2918525"/>
                  <a:pt x="5503944" y="3123335"/>
                </a:cubicBezTo>
                <a:cubicBezTo>
                  <a:pt x="5512347" y="3181628"/>
                  <a:pt x="5512245" y="3208390"/>
                  <a:pt x="5525532" y="3258473"/>
                </a:cubicBezTo>
                <a:cubicBezTo>
                  <a:pt x="5539834" y="3322326"/>
                  <a:pt x="5576402" y="3407674"/>
                  <a:pt x="5589758" y="3453699"/>
                </a:cubicBezTo>
                <a:cubicBezTo>
                  <a:pt x="5570147" y="3490668"/>
                  <a:pt x="5591299" y="3454351"/>
                  <a:pt x="5592069" y="3514638"/>
                </a:cubicBezTo>
                <a:lnTo>
                  <a:pt x="5614055" y="3560779"/>
                </a:lnTo>
                <a:cubicBezTo>
                  <a:pt x="5642477" y="3636744"/>
                  <a:pt x="5634212" y="3552814"/>
                  <a:pt x="5683015" y="3762025"/>
                </a:cubicBezTo>
                <a:cubicBezTo>
                  <a:pt x="5687021" y="3766429"/>
                  <a:pt x="5717920" y="3810691"/>
                  <a:pt x="5722836" y="3814370"/>
                </a:cubicBezTo>
                <a:lnTo>
                  <a:pt x="5768491" y="3914399"/>
                </a:lnTo>
                <a:cubicBezTo>
                  <a:pt x="5768399" y="3927909"/>
                  <a:pt x="5782052" y="3965459"/>
                  <a:pt x="5793123" y="3969952"/>
                </a:cubicBezTo>
                <a:cubicBezTo>
                  <a:pt x="5797717" y="3977244"/>
                  <a:pt x="5797864" y="3987352"/>
                  <a:pt x="5808321" y="3988153"/>
                </a:cubicBezTo>
                <a:cubicBezTo>
                  <a:pt x="5819579" y="4003424"/>
                  <a:pt x="5841613" y="4014315"/>
                  <a:pt x="5860672" y="4061579"/>
                </a:cubicBezTo>
                <a:cubicBezTo>
                  <a:pt x="5872084" y="4080468"/>
                  <a:pt x="5865523" y="4095937"/>
                  <a:pt x="5894095" y="4128857"/>
                </a:cubicBezTo>
                <a:lnTo>
                  <a:pt x="5903513" y="4187661"/>
                </a:lnTo>
                <a:cubicBezTo>
                  <a:pt x="5912281" y="4237527"/>
                  <a:pt x="5929555" y="4191583"/>
                  <a:pt x="5949086" y="4366139"/>
                </a:cubicBezTo>
                <a:cubicBezTo>
                  <a:pt x="5948498" y="4373973"/>
                  <a:pt x="5947179" y="4442831"/>
                  <a:pt x="5949261" y="4449185"/>
                </a:cubicBezTo>
                <a:lnTo>
                  <a:pt x="5961816" y="4494562"/>
                </a:lnTo>
                <a:cubicBezTo>
                  <a:pt x="5969962" y="4535951"/>
                  <a:pt x="5978352" y="4666880"/>
                  <a:pt x="5998138" y="4697518"/>
                </a:cubicBezTo>
                <a:cubicBezTo>
                  <a:pt x="6005688" y="4743028"/>
                  <a:pt x="6006217" y="4813615"/>
                  <a:pt x="6007819" y="4858148"/>
                </a:cubicBezTo>
                <a:cubicBezTo>
                  <a:pt x="6006852" y="4913684"/>
                  <a:pt x="6011369" y="4918877"/>
                  <a:pt x="6007749" y="4964715"/>
                </a:cubicBezTo>
                <a:cubicBezTo>
                  <a:pt x="6006922" y="5026666"/>
                  <a:pt x="6006096" y="5088616"/>
                  <a:pt x="6005269" y="5150567"/>
                </a:cubicBezTo>
                <a:lnTo>
                  <a:pt x="6001127" y="5164609"/>
                </a:lnTo>
                <a:lnTo>
                  <a:pt x="5998514" y="5189673"/>
                </a:lnTo>
                <a:lnTo>
                  <a:pt x="6036748" y="5322752"/>
                </a:lnTo>
                <a:cubicBezTo>
                  <a:pt x="6037058" y="5333437"/>
                  <a:pt x="6037367" y="5344122"/>
                  <a:pt x="6037677" y="5354807"/>
                </a:cubicBezTo>
                <a:lnTo>
                  <a:pt x="6053435" y="5387547"/>
                </a:lnTo>
                <a:cubicBezTo>
                  <a:pt x="6058595" y="5407496"/>
                  <a:pt x="6064059" y="5445583"/>
                  <a:pt x="6068640" y="5474503"/>
                </a:cubicBezTo>
                <a:cubicBezTo>
                  <a:pt x="6065387" y="5502156"/>
                  <a:pt x="6077015" y="5529097"/>
                  <a:pt x="6080922" y="5561070"/>
                </a:cubicBezTo>
                <a:cubicBezTo>
                  <a:pt x="6069952" y="5593856"/>
                  <a:pt x="6092872" y="5614018"/>
                  <a:pt x="6096949" y="5648179"/>
                </a:cubicBezTo>
                <a:cubicBezTo>
                  <a:pt x="6121811" y="5715144"/>
                  <a:pt x="6081535" y="5799438"/>
                  <a:pt x="6096746" y="5862844"/>
                </a:cubicBezTo>
                <a:cubicBezTo>
                  <a:pt x="6088161" y="5942227"/>
                  <a:pt x="6066798" y="6084395"/>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86207" y="6695855"/>
                </a:lnTo>
                <a:cubicBezTo>
                  <a:pt x="5979276" y="6706164"/>
                  <a:pt x="5972094" y="6743953"/>
                  <a:pt x="5979428" y="6754678"/>
                </a:cubicBezTo>
                <a:cubicBezTo>
                  <a:pt x="5979151" y="6773871"/>
                  <a:pt x="5984503" y="6793796"/>
                  <a:pt x="5984543" y="6811016"/>
                </a:cubicBezTo>
                <a:cubicBezTo>
                  <a:pt x="5983922" y="6824242"/>
                  <a:pt x="6007010" y="6838446"/>
                  <a:pt x="5979671" y="6858000"/>
                </a:cubicBezTo>
                <a:lnTo>
                  <a:pt x="0" y="6858000"/>
                </a:lnTo>
                <a:lnTo>
                  <a:pt x="0" y="0"/>
                </a:lnTo>
                <a:close/>
              </a:path>
            </a:pathLst>
          </a:custGeom>
          <a:blipFill>
            <a:blip r:embed="rId1"/>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19201" y="1295400"/>
            <a:ext cx="4876799" cy="4569574"/>
          </a:xfrm>
        </p:spPr>
        <p:txBody>
          <a:bodyPr anchor="b">
            <a:normAutofit/>
          </a:bodyPr>
          <a:lstStyle/>
          <a:p>
            <a:r>
              <a:rPr lang="en-US">
                <a:highlight>
                  <a:srgbClr val="C0C0C0"/>
                </a:highlight>
              </a:rPr>
              <a:t>Problem</a:t>
            </a:r>
            <a:r>
              <a:rPr lang="en-US" b="1" i="0">
                <a:highlight>
                  <a:srgbClr val="C0C0C0"/>
                </a:highlight>
              </a:rPr>
              <a:t> </a:t>
            </a:r>
            <a:r>
              <a:rPr lang="en-US">
                <a:highlight>
                  <a:srgbClr val="C0C0C0"/>
                </a:highlight>
              </a:rPr>
              <a:t>Statement</a:t>
            </a:r>
            <a:r>
              <a:rPr lang="en-US" b="1" i="0">
                <a:highlight>
                  <a:srgbClr val="C0C0C0"/>
                </a:highlight>
              </a:rPr>
              <a:t> </a:t>
            </a:r>
            <a:endParaRPr lang="en-US">
              <a:highlight>
                <a:srgbClr val="C0C0C0"/>
              </a:highlight>
            </a:endParaRPr>
          </a:p>
          <a:p>
            <a:endParaRPr lang="en-US">
              <a:highlight>
                <a:srgbClr val="C0C0C0"/>
              </a:highlight>
            </a:endParaRPr>
          </a:p>
        </p:txBody>
      </p:sp>
      <p:graphicFrame>
        <p:nvGraphicFramePr>
          <p:cNvPr id="5" name="Content Placeholder 2"/>
          <p:cNvGraphicFramePr>
            <a:graphicFrameLocks noGrp="1"/>
          </p:cNvGraphicFramePr>
          <p:nvPr>
            <p:ph idx="1"/>
          </p:nvPr>
        </p:nvGraphicFramePr>
        <p:xfrm>
          <a:off x="4982003" y="762970"/>
          <a:ext cx="5990796" cy="540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of a line&#10;&#10;Description automatically generated"/>
          <p:cNvPicPr>
            <a:picLocks noChangeAspect="1"/>
          </p:cNvPicPr>
          <p:nvPr/>
        </p:nvPicPr>
        <p:blipFill>
          <a:blip r:embed="rId2"/>
          <a:stretch>
            <a:fillRect/>
          </a:stretch>
        </p:blipFill>
        <p:spPr>
          <a:xfrm rot="21532266">
            <a:off x="127003" y="1144218"/>
            <a:ext cx="6312174" cy="4544768"/>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Monthly lead time by Arrival Month</a:t>
            </a:r>
            <a:endParaRPr lang="en-US">
              <a:highlight>
                <a:srgbClr val="C0C0C0"/>
              </a:highlight>
            </a:endParaRPr>
          </a:p>
        </p:txBody>
      </p:sp>
      <p:sp>
        <p:nvSpPr>
          <p:cNvPr id="14" name="Content Placeholder 13"/>
          <p:cNvSpPr>
            <a:spLocks noGrp="1"/>
          </p:cNvSpPr>
          <p:nvPr>
            <p:ph idx="1"/>
          </p:nvPr>
        </p:nvSpPr>
        <p:spPr>
          <a:xfrm>
            <a:off x="7328848" y="2590801"/>
            <a:ext cx="4067822" cy="3733800"/>
          </a:xfrm>
        </p:spPr>
        <p:txBody>
          <a:bodyPr anchor="ctr">
            <a:normAutofit/>
          </a:bodyPr>
          <a:lstStyle/>
          <a:p>
            <a:br>
              <a:rPr lang="en-US" b="1"/>
            </a:br>
            <a:r>
              <a:rPr lang="en-US" b="1">
                <a:solidFill>
                  <a:schemeClr val="tx1">
                    <a:lumMod val="95000"/>
                  </a:schemeClr>
                </a:solidFill>
                <a:ea typeface="+mn-lt"/>
                <a:cs typeface="+mn-lt"/>
              </a:rPr>
              <a:t>It can be observed that customers arriving in the months of June, July, August, and September tend to make advance bookings of 2 to 3 months. This pattern suggests that these months may be the peak season, leading customers to secure their reservations well in advance.</a:t>
            </a:r>
            <a:endParaRPr lang="en-US" b="1">
              <a:solidFill>
                <a:schemeClr val="tx1">
                  <a:lumMod val="95000"/>
                </a:schemeClr>
              </a:solidFill>
              <a:ea typeface="+mn-lt"/>
              <a:cs typeface="+mn-lt"/>
            </a:endParaRPr>
          </a:p>
          <a:p>
            <a:endParaRPr lang="en-US" b="1">
              <a:solidFill>
                <a:schemeClr val="tx1">
                  <a:lumMod val="9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5"/>
          <p:cNvSpPr>
            <a:spLocks noGrp="1" noRot="1" noChangeAspect="1" noMove="1" noResize="1" noEditPoints="1" noAdjustHandles="1" noChangeArrowheads="1" noChangeShapeType="1" noTextEdit="1"/>
          </p:cNvSpPr>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7"/>
          <p:cNvSpPr>
            <a:spLocks noGrp="1" noRot="1" noChangeAspect="1" noMove="1" noResize="1" noEditPoints="1" noAdjustHandles="1" noChangeArrowheads="1" noChangeShapeType="1" noTextEdit="1"/>
          </p:cNvSpPr>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A graph of a number of hotels&#10;&#10;Description automatically generated"/>
          <p:cNvPicPr>
            <a:picLocks noChangeAspect="1"/>
          </p:cNvPicPr>
          <p:nvPr/>
        </p:nvPicPr>
        <p:blipFill>
          <a:blip r:embed="rId1"/>
          <a:stretch>
            <a:fillRect/>
          </a:stretch>
        </p:blipFill>
        <p:spPr>
          <a:xfrm>
            <a:off x="7627634" y="568851"/>
            <a:ext cx="4025541" cy="2499780"/>
          </a:xfrm>
          <a:prstGeom prst="rect">
            <a:avLst/>
          </a:prstGeom>
        </p:spPr>
      </p:pic>
      <p:sp>
        <p:nvSpPr>
          <p:cNvPr id="40" name="Rectangle 39"/>
          <p:cNvSpPr>
            <a:spLocks noGrp="1" noRot="1" noChangeAspect="1" noMove="1" noResize="1" noEditPoints="1" noAdjustHandles="1" noChangeArrowheads="1" noChangeShapeType="1" noTextEdit="1"/>
          </p:cNvSpPr>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5" descr="A graph of a number of different colored lines&#10;&#10;Description automatically generated"/>
          <p:cNvPicPr>
            <a:picLocks noChangeAspect="1"/>
          </p:cNvPicPr>
          <p:nvPr/>
        </p:nvPicPr>
        <p:blipFill>
          <a:blip r:embed="rId2"/>
          <a:stretch>
            <a:fillRect/>
          </a:stretch>
        </p:blipFill>
        <p:spPr>
          <a:xfrm>
            <a:off x="542173" y="490146"/>
            <a:ext cx="6675480" cy="2823487"/>
          </a:xfrm>
          <a:prstGeom prst="rect">
            <a:avLst/>
          </a:prstGeom>
        </p:spPr>
      </p:pic>
      <p:pic>
        <p:nvPicPr>
          <p:cNvPr id="6" name="Picture 6" descr="A graph of a number of bars&#10;&#10;Description automatically generated"/>
          <p:cNvPicPr>
            <a:picLocks noChangeAspect="1"/>
          </p:cNvPicPr>
          <p:nvPr/>
        </p:nvPicPr>
        <p:blipFill>
          <a:blip r:embed="rId3"/>
          <a:stretch>
            <a:fillRect/>
          </a:stretch>
        </p:blipFill>
        <p:spPr>
          <a:xfrm rot="21600000">
            <a:off x="7635659" y="3686302"/>
            <a:ext cx="3953487" cy="2524709"/>
          </a:xfrm>
          <a:prstGeom prst="rect">
            <a:avLst/>
          </a:prstGeom>
        </p:spPr>
      </p:pic>
      <p:sp>
        <p:nvSpPr>
          <p:cNvPr id="3" name="TextBox 2"/>
          <p:cNvSpPr txBox="1"/>
          <p:nvPr/>
        </p:nvSpPr>
        <p:spPr>
          <a:xfrm>
            <a:off x="816805" y="3511455"/>
            <a:ext cx="60755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100" b="1">
                <a:solidFill>
                  <a:srgbClr val="000000"/>
                </a:solidFill>
                <a:ea typeface="+mn-lt"/>
                <a:cs typeface="+mn-lt"/>
              </a:rPr>
              <a:t>From the above plot we can clearly see the seasonal pattern where July, august, September seems to have a greater bookings over all the three years, which we also saw in the mean lead time booking where customers books around 2-3 months in advance for these peak months, showing the high demand months and other months where average lead time was seen shorter and here also we saw a decrease in bookings for those months. Thus showing trend for the low demand season.</a:t>
            </a:r>
            <a:endParaRPr lang="en-US" sz="1100" b="1">
              <a:solidFill>
                <a:srgbClr val="000000"/>
              </a:solidFill>
              <a:ea typeface="+mn-lt"/>
              <a:cs typeface="+mn-lt"/>
            </a:endParaRPr>
          </a:p>
          <a:p>
            <a:endParaRPr lang="en-US" sz="1100" b="1">
              <a:solidFill>
                <a:srgbClr val="000000"/>
              </a:solidFill>
            </a:endParaRPr>
          </a:p>
          <a:p>
            <a:r>
              <a:rPr lang="en-US" sz="1100" b="1">
                <a:solidFill>
                  <a:srgbClr val="000000"/>
                </a:solidFill>
              </a:rPr>
              <a:t>That too the weekday bookings are higher than the weekend bookings.</a:t>
            </a:r>
            <a:endParaRPr lang="en-US" sz="1100" b="1">
              <a:solidFill>
                <a:srgbClr val="000000"/>
              </a:solidFill>
            </a:endParaRPr>
          </a:p>
          <a:p>
            <a:r>
              <a:rPr lang="en-US" sz="1100" b="1">
                <a:solidFill>
                  <a:srgbClr val="000000"/>
                </a:solidFill>
              </a:rPr>
              <a:t>Further looking into the bookings by day we got to know that the weekday bookings are high as the number of bookings are high on Mondays.</a:t>
            </a:r>
            <a:endParaRPr lang="en-US" sz="1100" b="1">
              <a:solidFill>
                <a:srgbClr val="000000"/>
              </a:solidFill>
            </a:endParaRPr>
          </a:p>
          <a:p>
            <a:r>
              <a:rPr lang="en-US" sz="1100" b="1">
                <a:solidFill>
                  <a:srgbClr val="000000"/>
                </a:solidFill>
              </a:rPr>
              <a:t>From which we can make an assumption that there are more people who are on business trips. </a:t>
            </a:r>
            <a:endParaRPr lang="en-US" sz="1100" b="1">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showing a line of blue and orange dots&#10;&#10;Description automatically generated"/>
          <p:cNvPicPr>
            <a:picLocks noChangeAspect="1"/>
          </p:cNvPicPr>
          <p:nvPr/>
        </p:nvPicPr>
        <p:blipFill>
          <a:blip r:embed="rId2"/>
          <a:stretch>
            <a:fillRect/>
          </a:stretch>
        </p:blipFill>
        <p:spPr>
          <a:xfrm rot="21532266">
            <a:off x="136910" y="1720206"/>
            <a:ext cx="6292359" cy="3392792"/>
          </a:xfrm>
          <a:prstGeom prst="rect">
            <a:avLst/>
          </a:prstGeom>
        </p:spPr>
      </p:pic>
      <p:sp>
        <p:nvSpPr>
          <p:cNvPr id="2" name="Title 1"/>
          <p:cNvSpPr>
            <a:spLocks noGrp="1"/>
          </p:cNvSpPr>
          <p:nvPr>
            <p:ph type="title"/>
          </p:nvPr>
        </p:nvSpPr>
        <p:spPr>
          <a:xfrm>
            <a:off x="5986196" y="713364"/>
            <a:ext cx="5410473" cy="1713651"/>
          </a:xfrm>
        </p:spPr>
        <p:txBody>
          <a:bodyPr vert="horz" lIns="91440" tIns="45720" rIns="91440" bIns="45720" rtlCol="0" anchor="ctr">
            <a:normAutofit/>
          </a:bodyPr>
          <a:lstStyle/>
          <a:p>
            <a:pPr algn="r">
              <a:lnSpc>
                <a:spcPct val="110000"/>
              </a:lnSpc>
            </a:pPr>
            <a:r>
              <a:rPr lang="en-US" sz="3400">
                <a:highlight>
                  <a:srgbClr val="C0C0C0"/>
                </a:highlight>
              </a:rPr>
              <a:t>Relationship B/W Arrival month and Revenue</a:t>
            </a:r>
            <a:endParaRPr lang="en-US" sz="3400">
              <a:highlight>
                <a:srgbClr val="C0C0C0"/>
              </a:highlight>
            </a:endParaRPr>
          </a:p>
        </p:txBody>
      </p:sp>
      <p:sp>
        <p:nvSpPr>
          <p:cNvPr id="8" name="Content Placeholder 7"/>
          <p:cNvSpPr>
            <a:spLocks noGrp="1"/>
          </p:cNvSpPr>
          <p:nvPr>
            <p:ph idx="1"/>
          </p:nvPr>
        </p:nvSpPr>
        <p:spPr>
          <a:xfrm>
            <a:off x="7328848" y="2590801"/>
            <a:ext cx="4067822" cy="3733800"/>
          </a:xfrm>
        </p:spPr>
        <p:txBody>
          <a:bodyPr vert="horz" lIns="91440" tIns="45720" rIns="91440" bIns="45720" rtlCol="0" anchor="ctr">
            <a:noAutofit/>
          </a:bodyPr>
          <a:lstStyle/>
          <a:p>
            <a:pPr marL="0" indent="0">
              <a:buNone/>
            </a:pPr>
            <a:r>
              <a:rPr lang="en-US" sz="1300" b="1">
                <a:solidFill>
                  <a:schemeClr val="tx1">
                    <a:lumMod val="95000"/>
                  </a:schemeClr>
                </a:solidFill>
                <a:ea typeface="+mn-lt"/>
                <a:cs typeface="+mn-lt"/>
              </a:rPr>
              <a:t>The revenue exhibits a pronounced upward trend, particularly in the months of July, August, and September. These months correspond to the peak demand period, during which a substantial number of bookings are made, resulting in increased revenue for the hotel. </a:t>
            </a:r>
            <a:endParaRPr lang="en-US" sz="1300" b="1">
              <a:solidFill>
                <a:schemeClr val="tx1">
                  <a:lumMod val="95000"/>
                </a:schemeClr>
              </a:solidFill>
              <a:ea typeface="+mn-lt"/>
              <a:cs typeface="+mn-lt"/>
            </a:endParaRPr>
          </a:p>
          <a:p>
            <a:pPr marL="0" indent="0">
              <a:buNone/>
            </a:pPr>
            <a:endParaRPr lang="en-US" sz="1300" b="1">
              <a:solidFill>
                <a:schemeClr val="tx1">
                  <a:lumMod val="95000"/>
                </a:schemeClr>
              </a:solidFill>
            </a:endParaRPr>
          </a:p>
          <a:p>
            <a:pPr marL="0" indent="0">
              <a:buNone/>
            </a:pPr>
            <a:r>
              <a:rPr lang="en-US" sz="1300" b="1">
                <a:solidFill>
                  <a:schemeClr val="tx1">
                    <a:lumMod val="95000"/>
                  </a:schemeClr>
                </a:solidFill>
                <a:ea typeface="+mn-lt"/>
                <a:cs typeface="+mn-lt"/>
              </a:rPr>
              <a:t>Despite the city hotel having a higher number of bookings, the resort hotel generated more revenue during the peak months. This indicates that although the city hotel experienced a larger volume of bookings, the resort hotel's bookings in the peak months resulted in higher revenue generation.</a:t>
            </a:r>
            <a:endParaRPr lang="en-US" sz="1300" b="1">
              <a:solidFill>
                <a:schemeClr val="tx1">
                  <a:lumMod val="9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a:spLocks noGrp="1" noRot="1" noChangeAspect="1" noMove="1" noResize="1" noEditPoints="1" noAdjustHandles="1" noChangeArrowheads="1" noChangeShapeType="1" noTextEdit="1"/>
          </p:cNvSpPr>
          <p:nvPr/>
        </p:nvSpPr>
        <p:spPr>
          <a:xfrm>
            <a:off x="2903630" y="4300355"/>
            <a:ext cx="9288370" cy="2557645"/>
          </a:xfrm>
          <a:custGeom>
            <a:avLst/>
            <a:gdLst>
              <a:gd name="connsiteX0" fmla="*/ 9288370 w 9288370"/>
              <a:gd name="connsiteY0" fmla="*/ 0 h 1858154"/>
              <a:gd name="connsiteX1" fmla="*/ 9288370 w 9288370"/>
              <a:gd name="connsiteY1" fmla="*/ 1858154 h 1858154"/>
              <a:gd name="connsiteX2" fmla="*/ 0 w 9288370"/>
              <a:gd name="connsiteY2" fmla="*/ 1858154 h 1858154"/>
              <a:gd name="connsiteX3" fmla="*/ 55380 w 9288370"/>
              <a:gd name="connsiteY3" fmla="*/ 1834080 h 1858154"/>
              <a:gd name="connsiteX4" fmla="*/ 106098 w 9288370"/>
              <a:gd name="connsiteY4" fmla="*/ 1820983 h 1858154"/>
              <a:gd name="connsiteX5" fmla="*/ 370723 w 9288370"/>
              <a:gd name="connsiteY5" fmla="*/ 1745922 h 1858154"/>
              <a:gd name="connsiteX6" fmla="*/ 461604 w 9288370"/>
              <a:gd name="connsiteY6" fmla="*/ 1706043 h 1858154"/>
              <a:gd name="connsiteX7" fmla="*/ 671860 w 9288370"/>
              <a:gd name="connsiteY7" fmla="*/ 1696181 h 1858154"/>
              <a:gd name="connsiteX8" fmla="*/ 859506 w 9288370"/>
              <a:gd name="connsiteY8" fmla="*/ 1649683 h 1858154"/>
              <a:gd name="connsiteX9" fmla="*/ 1056432 w 9288370"/>
              <a:gd name="connsiteY9" fmla="*/ 1598895 h 1858154"/>
              <a:gd name="connsiteX10" fmla="*/ 1336276 w 9288370"/>
              <a:gd name="connsiteY10" fmla="*/ 1448852 h 1858154"/>
              <a:gd name="connsiteX11" fmla="*/ 1700002 w 9288370"/>
              <a:gd name="connsiteY11" fmla="*/ 1327025 h 1858154"/>
              <a:gd name="connsiteX12" fmla="*/ 1925247 w 9288370"/>
              <a:gd name="connsiteY12" fmla="*/ 1264472 h 1858154"/>
              <a:gd name="connsiteX13" fmla="*/ 2056727 w 9288370"/>
              <a:gd name="connsiteY13" fmla="*/ 1217376 h 1858154"/>
              <a:gd name="connsiteX14" fmla="*/ 2281913 w 9288370"/>
              <a:gd name="connsiteY14" fmla="*/ 1158396 h 1858154"/>
              <a:gd name="connsiteX15" fmla="*/ 2402058 w 9288370"/>
              <a:gd name="connsiteY15" fmla="*/ 1076277 h 1858154"/>
              <a:gd name="connsiteX16" fmla="*/ 2522221 w 9288370"/>
              <a:gd name="connsiteY16" fmla="*/ 1012022 h 1858154"/>
              <a:gd name="connsiteX17" fmla="*/ 2689698 w 9288370"/>
              <a:gd name="connsiteY17" fmla="*/ 956092 h 1858154"/>
              <a:gd name="connsiteX18" fmla="*/ 3001703 w 9288370"/>
              <a:gd name="connsiteY18" fmla="*/ 892073 h 1858154"/>
              <a:gd name="connsiteX19" fmla="*/ 3045184 w 9288370"/>
              <a:gd name="connsiteY19" fmla="*/ 879041 h 1858154"/>
              <a:gd name="connsiteX20" fmla="*/ 2625728 w 9288370"/>
              <a:gd name="connsiteY20" fmla="*/ 879041 h 1858154"/>
              <a:gd name="connsiteX21" fmla="*/ 2625728 w 9288370"/>
              <a:gd name="connsiteY21" fmla="*/ 234941 h 1858154"/>
              <a:gd name="connsiteX22" fmla="*/ 8522890 w 9288370"/>
              <a:gd name="connsiteY22" fmla="*/ 234941 h 1858154"/>
              <a:gd name="connsiteX23" fmla="*/ 8522890 w 9288370"/>
              <a:gd name="connsiteY23" fmla="*/ 304639 h 1858154"/>
              <a:gd name="connsiteX24" fmla="*/ 8582666 w 9288370"/>
              <a:gd name="connsiteY24" fmla="*/ 291389 h 1858154"/>
              <a:gd name="connsiteX25" fmla="*/ 8917944 w 9288370"/>
              <a:gd name="connsiteY25" fmla="*/ 155189 h 1858154"/>
              <a:gd name="connsiteX26" fmla="*/ 9287321 w 9288370"/>
              <a:gd name="connsiteY26" fmla="*/ 245 h 1858154"/>
              <a:gd name="connsiteX0-1" fmla="*/ 9288370 w 9288370"/>
              <a:gd name="connsiteY0-2" fmla="*/ 0 h 1858154"/>
              <a:gd name="connsiteX1-3" fmla="*/ 9288370 w 9288370"/>
              <a:gd name="connsiteY1-4" fmla="*/ 1858154 h 1858154"/>
              <a:gd name="connsiteX2-5" fmla="*/ 0 w 9288370"/>
              <a:gd name="connsiteY2-6" fmla="*/ 1858154 h 1858154"/>
              <a:gd name="connsiteX3-7" fmla="*/ 55380 w 9288370"/>
              <a:gd name="connsiteY3-8" fmla="*/ 1834080 h 1858154"/>
              <a:gd name="connsiteX4-9" fmla="*/ 106098 w 9288370"/>
              <a:gd name="connsiteY4-10" fmla="*/ 1820983 h 1858154"/>
              <a:gd name="connsiteX5-11" fmla="*/ 370723 w 9288370"/>
              <a:gd name="connsiteY5-12" fmla="*/ 1745922 h 1858154"/>
              <a:gd name="connsiteX6-13" fmla="*/ 461604 w 9288370"/>
              <a:gd name="connsiteY6-14" fmla="*/ 1706043 h 1858154"/>
              <a:gd name="connsiteX7-15" fmla="*/ 671860 w 9288370"/>
              <a:gd name="connsiteY7-16" fmla="*/ 1696181 h 1858154"/>
              <a:gd name="connsiteX8-17" fmla="*/ 859506 w 9288370"/>
              <a:gd name="connsiteY8-18" fmla="*/ 1649683 h 1858154"/>
              <a:gd name="connsiteX9-19" fmla="*/ 1056432 w 9288370"/>
              <a:gd name="connsiteY9-20" fmla="*/ 1598895 h 1858154"/>
              <a:gd name="connsiteX10-21" fmla="*/ 1336276 w 9288370"/>
              <a:gd name="connsiteY10-22" fmla="*/ 1448852 h 1858154"/>
              <a:gd name="connsiteX11-23" fmla="*/ 1700002 w 9288370"/>
              <a:gd name="connsiteY11-24" fmla="*/ 1327025 h 1858154"/>
              <a:gd name="connsiteX12-25" fmla="*/ 1925247 w 9288370"/>
              <a:gd name="connsiteY12-26" fmla="*/ 1264472 h 1858154"/>
              <a:gd name="connsiteX13-27" fmla="*/ 2056727 w 9288370"/>
              <a:gd name="connsiteY13-28" fmla="*/ 1217376 h 1858154"/>
              <a:gd name="connsiteX14-29" fmla="*/ 2281913 w 9288370"/>
              <a:gd name="connsiteY14-30" fmla="*/ 1158396 h 1858154"/>
              <a:gd name="connsiteX15-31" fmla="*/ 2402058 w 9288370"/>
              <a:gd name="connsiteY15-32" fmla="*/ 1076277 h 1858154"/>
              <a:gd name="connsiteX16-33" fmla="*/ 2522221 w 9288370"/>
              <a:gd name="connsiteY16-34" fmla="*/ 1012022 h 1858154"/>
              <a:gd name="connsiteX17-35" fmla="*/ 2689698 w 9288370"/>
              <a:gd name="connsiteY17-36" fmla="*/ 956092 h 1858154"/>
              <a:gd name="connsiteX18-37" fmla="*/ 3001703 w 9288370"/>
              <a:gd name="connsiteY18-38" fmla="*/ 892073 h 1858154"/>
              <a:gd name="connsiteX19-39" fmla="*/ 3045184 w 9288370"/>
              <a:gd name="connsiteY19-40" fmla="*/ 879041 h 1858154"/>
              <a:gd name="connsiteX20-41" fmla="*/ 2625728 w 9288370"/>
              <a:gd name="connsiteY20-42" fmla="*/ 879041 h 1858154"/>
              <a:gd name="connsiteX21-43" fmla="*/ 8522890 w 9288370"/>
              <a:gd name="connsiteY21-44" fmla="*/ 234941 h 1858154"/>
              <a:gd name="connsiteX22-45" fmla="*/ 8522890 w 9288370"/>
              <a:gd name="connsiteY22-46" fmla="*/ 304639 h 1858154"/>
              <a:gd name="connsiteX23-47" fmla="*/ 8582666 w 9288370"/>
              <a:gd name="connsiteY23-48" fmla="*/ 291389 h 1858154"/>
              <a:gd name="connsiteX24-49" fmla="*/ 8917944 w 9288370"/>
              <a:gd name="connsiteY24-50" fmla="*/ 155189 h 1858154"/>
              <a:gd name="connsiteX25-51" fmla="*/ 9287321 w 9288370"/>
              <a:gd name="connsiteY25-52" fmla="*/ 245 h 1858154"/>
              <a:gd name="connsiteX26-53" fmla="*/ 9288370 w 9288370"/>
              <a:gd name="connsiteY26-54" fmla="*/ 0 h 1858154"/>
              <a:gd name="connsiteX0-55" fmla="*/ 9288370 w 9288370"/>
              <a:gd name="connsiteY0-56" fmla="*/ 0 h 1858154"/>
              <a:gd name="connsiteX1-57" fmla="*/ 9288370 w 9288370"/>
              <a:gd name="connsiteY1-58" fmla="*/ 1858154 h 1858154"/>
              <a:gd name="connsiteX2-59" fmla="*/ 0 w 9288370"/>
              <a:gd name="connsiteY2-60" fmla="*/ 1858154 h 1858154"/>
              <a:gd name="connsiteX3-61" fmla="*/ 55380 w 9288370"/>
              <a:gd name="connsiteY3-62" fmla="*/ 1834080 h 1858154"/>
              <a:gd name="connsiteX4-63" fmla="*/ 106098 w 9288370"/>
              <a:gd name="connsiteY4-64" fmla="*/ 1820983 h 1858154"/>
              <a:gd name="connsiteX5-65" fmla="*/ 370723 w 9288370"/>
              <a:gd name="connsiteY5-66" fmla="*/ 1745922 h 1858154"/>
              <a:gd name="connsiteX6-67" fmla="*/ 461604 w 9288370"/>
              <a:gd name="connsiteY6-68" fmla="*/ 1706043 h 1858154"/>
              <a:gd name="connsiteX7-69" fmla="*/ 671860 w 9288370"/>
              <a:gd name="connsiteY7-70" fmla="*/ 1696181 h 1858154"/>
              <a:gd name="connsiteX8-71" fmla="*/ 859506 w 9288370"/>
              <a:gd name="connsiteY8-72" fmla="*/ 1649683 h 1858154"/>
              <a:gd name="connsiteX9-73" fmla="*/ 1056432 w 9288370"/>
              <a:gd name="connsiteY9-74" fmla="*/ 1598895 h 1858154"/>
              <a:gd name="connsiteX10-75" fmla="*/ 1336276 w 9288370"/>
              <a:gd name="connsiteY10-76" fmla="*/ 1448852 h 1858154"/>
              <a:gd name="connsiteX11-77" fmla="*/ 1700002 w 9288370"/>
              <a:gd name="connsiteY11-78" fmla="*/ 1327025 h 1858154"/>
              <a:gd name="connsiteX12-79" fmla="*/ 1925247 w 9288370"/>
              <a:gd name="connsiteY12-80" fmla="*/ 1264472 h 1858154"/>
              <a:gd name="connsiteX13-81" fmla="*/ 2056727 w 9288370"/>
              <a:gd name="connsiteY13-82" fmla="*/ 1217376 h 1858154"/>
              <a:gd name="connsiteX14-83" fmla="*/ 2281913 w 9288370"/>
              <a:gd name="connsiteY14-84" fmla="*/ 1158396 h 1858154"/>
              <a:gd name="connsiteX15-85" fmla="*/ 2402058 w 9288370"/>
              <a:gd name="connsiteY15-86" fmla="*/ 1076277 h 1858154"/>
              <a:gd name="connsiteX16-87" fmla="*/ 2522221 w 9288370"/>
              <a:gd name="connsiteY16-88" fmla="*/ 1012022 h 1858154"/>
              <a:gd name="connsiteX17-89" fmla="*/ 2689698 w 9288370"/>
              <a:gd name="connsiteY17-90" fmla="*/ 956092 h 1858154"/>
              <a:gd name="connsiteX18-91" fmla="*/ 3001703 w 9288370"/>
              <a:gd name="connsiteY18-92" fmla="*/ 892073 h 1858154"/>
              <a:gd name="connsiteX19-93" fmla="*/ 3045184 w 9288370"/>
              <a:gd name="connsiteY19-94" fmla="*/ 879041 h 1858154"/>
              <a:gd name="connsiteX20-95" fmla="*/ 4209051 w 9288370"/>
              <a:gd name="connsiteY20-96" fmla="*/ 744029 h 1858154"/>
              <a:gd name="connsiteX21-97" fmla="*/ 8522890 w 9288370"/>
              <a:gd name="connsiteY21-98" fmla="*/ 234941 h 1858154"/>
              <a:gd name="connsiteX22-99" fmla="*/ 8522890 w 9288370"/>
              <a:gd name="connsiteY22-100" fmla="*/ 304639 h 1858154"/>
              <a:gd name="connsiteX23-101" fmla="*/ 8582666 w 9288370"/>
              <a:gd name="connsiteY23-102" fmla="*/ 291389 h 1858154"/>
              <a:gd name="connsiteX24-103" fmla="*/ 8917944 w 9288370"/>
              <a:gd name="connsiteY24-104" fmla="*/ 155189 h 1858154"/>
              <a:gd name="connsiteX25-105" fmla="*/ 9287321 w 9288370"/>
              <a:gd name="connsiteY25-106" fmla="*/ 245 h 1858154"/>
              <a:gd name="connsiteX26-107" fmla="*/ 9288370 w 9288370"/>
              <a:gd name="connsiteY26-108" fmla="*/ 0 h 1858154"/>
              <a:gd name="connsiteX0-109" fmla="*/ 9288370 w 9288370"/>
              <a:gd name="connsiteY0-110" fmla="*/ 0 h 1858154"/>
              <a:gd name="connsiteX1-111" fmla="*/ 9288370 w 9288370"/>
              <a:gd name="connsiteY1-112" fmla="*/ 1858154 h 1858154"/>
              <a:gd name="connsiteX2-113" fmla="*/ 0 w 9288370"/>
              <a:gd name="connsiteY2-114" fmla="*/ 1858154 h 1858154"/>
              <a:gd name="connsiteX3-115" fmla="*/ 55380 w 9288370"/>
              <a:gd name="connsiteY3-116" fmla="*/ 1834080 h 1858154"/>
              <a:gd name="connsiteX4-117" fmla="*/ 106098 w 9288370"/>
              <a:gd name="connsiteY4-118" fmla="*/ 1820983 h 1858154"/>
              <a:gd name="connsiteX5-119" fmla="*/ 370723 w 9288370"/>
              <a:gd name="connsiteY5-120" fmla="*/ 1745922 h 1858154"/>
              <a:gd name="connsiteX6-121" fmla="*/ 461604 w 9288370"/>
              <a:gd name="connsiteY6-122" fmla="*/ 1706043 h 1858154"/>
              <a:gd name="connsiteX7-123" fmla="*/ 671860 w 9288370"/>
              <a:gd name="connsiteY7-124" fmla="*/ 1696181 h 1858154"/>
              <a:gd name="connsiteX8-125" fmla="*/ 859506 w 9288370"/>
              <a:gd name="connsiteY8-126" fmla="*/ 1649683 h 1858154"/>
              <a:gd name="connsiteX9-127" fmla="*/ 1056432 w 9288370"/>
              <a:gd name="connsiteY9-128" fmla="*/ 1598895 h 1858154"/>
              <a:gd name="connsiteX10-129" fmla="*/ 1336276 w 9288370"/>
              <a:gd name="connsiteY10-130" fmla="*/ 1448852 h 1858154"/>
              <a:gd name="connsiteX11-131" fmla="*/ 1700002 w 9288370"/>
              <a:gd name="connsiteY11-132" fmla="*/ 1327025 h 1858154"/>
              <a:gd name="connsiteX12-133" fmla="*/ 1925247 w 9288370"/>
              <a:gd name="connsiteY12-134" fmla="*/ 1264472 h 1858154"/>
              <a:gd name="connsiteX13-135" fmla="*/ 2056727 w 9288370"/>
              <a:gd name="connsiteY13-136" fmla="*/ 1217376 h 1858154"/>
              <a:gd name="connsiteX14-137" fmla="*/ 2281913 w 9288370"/>
              <a:gd name="connsiteY14-138" fmla="*/ 1158396 h 1858154"/>
              <a:gd name="connsiteX15-139" fmla="*/ 2402058 w 9288370"/>
              <a:gd name="connsiteY15-140" fmla="*/ 1076277 h 1858154"/>
              <a:gd name="connsiteX16-141" fmla="*/ 2522221 w 9288370"/>
              <a:gd name="connsiteY16-142" fmla="*/ 1012022 h 1858154"/>
              <a:gd name="connsiteX17-143" fmla="*/ 2689698 w 9288370"/>
              <a:gd name="connsiteY17-144" fmla="*/ 956092 h 1858154"/>
              <a:gd name="connsiteX18-145" fmla="*/ 3001703 w 9288370"/>
              <a:gd name="connsiteY18-146" fmla="*/ 892073 h 1858154"/>
              <a:gd name="connsiteX19-147" fmla="*/ 3045184 w 9288370"/>
              <a:gd name="connsiteY19-148" fmla="*/ 879041 h 1858154"/>
              <a:gd name="connsiteX20-149" fmla="*/ 4209051 w 9288370"/>
              <a:gd name="connsiteY20-150" fmla="*/ 744029 h 1858154"/>
              <a:gd name="connsiteX21-151" fmla="*/ 8522890 w 9288370"/>
              <a:gd name="connsiteY21-152" fmla="*/ 234941 h 1858154"/>
              <a:gd name="connsiteX22-153" fmla="*/ 8522890 w 9288370"/>
              <a:gd name="connsiteY22-154" fmla="*/ 304639 h 1858154"/>
              <a:gd name="connsiteX23-155" fmla="*/ 7367558 w 9288370"/>
              <a:gd name="connsiteY23-156" fmla="*/ 414127 h 1858154"/>
              <a:gd name="connsiteX24-157" fmla="*/ 8917944 w 9288370"/>
              <a:gd name="connsiteY24-158" fmla="*/ 155189 h 1858154"/>
              <a:gd name="connsiteX25-159" fmla="*/ 9287321 w 9288370"/>
              <a:gd name="connsiteY25-160" fmla="*/ 245 h 1858154"/>
              <a:gd name="connsiteX26-161" fmla="*/ 9288370 w 9288370"/>
              <a:gd name="connsiteY26-162" fmla="*/ 0 h 1858154"/>
              <a:gd name="connsiteX0-163" fmla="*/ 9288370 w 9288370"/>
              <a:gd name="connsiteY0-164" fmla="*/ 0 h 1858154"/>
              <a:gd name="connsiteX1-165" fmla="*/ 9288370 w 9288370"/>
              <a:gd name="connsiteY1-166" fmla="*/ 1858154 h 1858154"/>
              <a:gd name="connsiteX2-167" fmla="*/ 0 w 9288370"/>
              <a:gd name="connsiteY2-168" fmla="*/ 1858154 h 1858154"/>
              <a:gd name="connsiteX3-169" fmla="*/ 55380 w 9288370"/>
              <a:gd name="connsiteY3-170" fmla="*/ 1834080 h 1858154"/>
              <a:gd name="connsiteX4-171" fmla="*/ 106098 w 9288370"/>
              <a:gd name="connsiteY4-172" fmla="*/ 1820983 h 1858154"/>
              <a:gd name="connsiteX5-173" fmla="*/ 370723 w 9288370"/>
              <a:gd name="connsiteY5-174" fmla="*/ 1745922 h 1858154"/>
              <a:gd name="connsiteX6-175" fmla="*/ 461604 w 9288370"/>
              <a:gd name="connsiteY6-176" fmla="*/ 1706043 h 1858154"/>
              <a:gd name="connsiteX7-177" fmla="*/ 671860 w 9288370"/>
              <a:gd name="connsiteY7-178" fmla="*/ 1696181 h 1858154"/>
              <a:gd name="connsiteX8-179" fmla="*/ 859506 w 9288370"/>
              <a:gd name="connsiteY8-180" fmla="*/ 1649683 h 1858154"/>
              <a:gd name="connsiteX9-181" fmla="*/ 1056432 w 9288370"/>
              <a:gd name="connsiteY9-182" fmla="*/ 1598895 h 1858154"/>
              <a:gd name="connsiteX10-183" fmla="*/ 1336276 w 9288370"/>
              <a:gd name="connsiteY10-184" fmla="*/ 1448852 h 1858154"/>
              <a:gd name="connsiteX11-185" fmla="*/ 1700002 w 9288370"/>
              <a:gd name="connsiteY11-186" fmla="*/ 1327025 h 1858154"/>
              <a:gd name="connsiteX12-187" fmla="*/ 1925247 w 9288370"/>
              <a:gd name="connsiteY12-188" fmla="*/ 1264472 h 1858154"/>
              <a:gd name="connsiteX13-189" fmla="*/ 2056727 w 9288370"/>
              <a:gd name="connsiteY13-190" fmla="*/ 1217376 h 1858154"/>
              <a:gd name="connsiteX14-191" fmla="*/ 2281913 w 9288370"/>
              <a:gd name="connsiteY14-192" fmla="*/ 1158396 h 1858154"/>
              <a:gd name="connsiteX15-193" fmla="*/ 2402058 w 9288370"/>
              <a:gd name="connsiteY15-194" fmla="*/ 1076277 h 1858154"/>
              <a:gd name="connsiteX16-195" fmla="*/ 2522221 w 9288370"/>
              <a:gd name="connsiteY16-196" fmla="*/ 1012022 h 1858154"/>
              <a:gd name="connsiteX17-197" fmla="*/ 2689698 w 9288370"/>
              <a:gd name="connsiteY17-198" fmla="*/ 956092 h 1858154"/>
              <a:gd name="connsiteX18-199" fmla="*/ 3001703 w 9288370"/>
              <a:gd name="connsiteY18-200" fmla="*/ 892073 h 1858154"/>
              <a:gd name="connsiteX19-201" fmla="*/ 3045184 w 9288370"/>
              <a:gd name="connsiteY19-202" fmla="*/ 879041 h 1858154"/>
              <a:gd name="connsiteX20-203" fmla="*/ 4209051 w 9288370"/>
              <a:gd name="connsiteY20-204" fmla="*/ 744029 h 1858154"/>
              <a:gd name="connsiteX21-205" fmla="*/ 8522890 w 9288370"/>
              <a:gd name="connsiteY21-206" fmla="*/ 234941 h 1858154"/>
              <a:gd name="connsiteX22-207" fmla="*/ 8081033 w 9288370"/>
              <a:gd name="connsiteY22-208" fmla="*/ 341461 h 1858154"/>
              <a:gd name="connsiteX23-209" fmla="*/ 7367558 w 9288370"/>
              <a:gd name="connsiteY23-210" fmla="*/ 414127 h 1858154"/>
              <a:gd name="connsiteX24-211" fmla="*/ 8917944 w 9288370"/>
              <a:gd name="connsiteY24-212" fmla="*/ 155189 h 1858154"/>
              <a:gd name="connsiteX25-213" fmla="*/ 9287321 w 9288370"/>
              <a:gd name="connsiteY25-214" fmla="*/ 245 h 1858154"/>
              <a:gd name="connsiteX26-215" fmla="*/ 9288370 w 9288370"/>
              <a:gd name="connsiteY26-216" fmla="*/ 0 h 1858154"/>
              <a:gd name="connsiteX0-217" fmla="*/ 9288370 w 9288370"/>
              <a:gd name="connsiteY0-218" fmla="*/ 72080 h 1930234"/>
              <a:gd name="connsiteX1-219" fmla="*/ 9288370 w 9288370"/>
              <a:gd name="connsiteY1-220" fmla="*/ 1930234 h 1930234"/>
              <a:gd name="connsiteX2-221" fmla="*/ 0 w 9288370"/>
              <a:gd name="connsiteY2-222" fmla="*/ 1930234 h 1930234"/>
              <a:gd name="connsiteX3-223" fmla="*/ 55380 w 9288370"/>
              <a:gd name="connsiteY3-224" fmla="*/ 1906160 h 1930234"/>
              <a:gd name="connsiteX4-225" fmla="*/ 106098 w 9288370"/>
              <a:gd name="connsiteY4-226" fmla="*/ 1893063 h 1930234"/>
              <a:gd name="connsiteX5-227" fmla="*/ 370723 w 9288370"/>
              <a:gd name="connsiteY5-228" fmla="*/ 1818002 h 1930234"/>
              <a:gd name="connsiteX6-229" fmla="*/ 461604 w 9288370"/>
              <a:gd name="connsiteY6-230" fmla="*/ 1778123 h 1930234"/>
              <a:gd name="connsiteX7-231" fmla="*/ 671860 w 9288370"/>
              <a:gd name="connsiteY7-232" fmla="*/ 1768261 h 1930234"/>
              <a:gd name="connsiteX8-233" fmla="*/ 859506 w 9288370"/>
              <a:gd name="connsiteY8-234" fmla="*/ 1721763 h 1930234"/>
              <a:gd name="connsiteX9-235" fmla="*/ 1056432 w 9288370"/>
              <a:gd name="connsiteY9-236" fmla="*/ 1670975 h 1930234"/>
              <a:gd name="connsiteX10-237" fmla="*/ 1336276 w 9288370"/>
              <a:gd name="connsiteY10-238" fmla="*/ 1520932 h 1930234"/>
              <a:gd name="connsiteX11-239" fmla="*/ 1700002 w 9288370"/>
              <a:gd name="connsiteY11-240" fmla="*/ 1399105 h 1930234"/>
              <a:gd name="connsiteX12-241" fmla="*/ 1925247 w 9288370"/>
              <a:gd name="connsiteY12-242" fmla="*/ 1336552 h 1930234"/>
              <a:gd name="connsiteX13-243" fmla="*/ 2056727 w 9288370"/>
              <a:gd name="connsiteY13-244" fmla="*/ 1289456 h 1930234"/>
              <a:gd name="connsiteX14-245" fmla="*/ 2281913 w 9288370"/>
              <a:gd name="connsiteY14-246" fmla="*/ 1230476 h 1930234"/>
              <a:gd name="connsiteX15-247" fmla="*/ 2402058 w 9288370"/>
              <a:gd name="connsiteY15-248" fmla="*/ 1148357 h 1930234"/>
              <a:gd name="connsiteX16-249" fmla="*/ 2522221 w 9288370"/>
              <a:gd name="connsiteY16-250" fmla="*/ 1084102 h 1930234"/>
              <a:gd name="connsiteX17-251" fmla="*/ 2689698 w 9288370"/>
              <a:gd name="connsiteY17-252" fmla="*/ 1028172 h 1930234"/>
              <a:gd name="connsiteX18-253" fmla="*/ 3001703 w 9288370"/>
              <a:gd name="connsiteY18-254" fmla="*/ 964153 h 1930234"/>
              <a:gd name="connsiteX19-255" fmla="*/ 3045184 w 9288370"/>
              <a:gd name="connsiteY19-256" fmla="*/ 951121 h 1930234"/>
              <a:gd name="connsiteX20-257" fmla="*/ 4209051 w 9288370"/>
              <a:gd name="connsiteY20-258" fmla="*/ 816109 h 1930234"/>
              <a:gd name="connsiteX21-259" fmla="*/ 8522890 w 9288370"/>
              <a:gd name="connsiteY21-260" fmla="*/ 307021 h 1930234"/>
              <a:gd name="connsiteX22-261" fmla="*/ 8081033 w 9288370"/>
              <a:gd name="connsiteY22-262" fmla="*/ 413541 h 1930234"/>
              <a:gd name="connsiteX23-263" fmla="*/ 8361738 w 9288370"/>
              <a:gd name="connsiteY23-264" fmla="*/ 7528 h 1930234"/>
              <a:gd name="connsiteX24-265" fmla="*/ 8917944 w 9288370"/>
              <a:gd name="connsiteY24-266" fmla="*/ 227269 h 1930234"/>
              <a:gd name="connsiteX25-267" fmla="*/ 9287321 w 9288370"/>
              <a:gd name="connsiteY25-268" fmla="*/ 72325 h 1930234"/>
              <a:gd name="connsiteX26-269" fmla="*/ 9288370 w 9288370"/>
              <a:gd name="connsiteY26-270" fmla="*/ 72080 h 1930234"/>
              <a:gd name="connsiteX0-271" fmla="*/ 9288370 w 9288370"/>
              <a:gd name="connsiteY0-272" fmla="*/ 72080 h 1930234"/>
              <a:gd name="connsiteX1-273" fmla="*/ 9288370 w 9288370"/>
              <a:gd name="connsiteY1-274" fmla="*/ 1930234 h 1930234"/>
              <a:gd name="connsiteX2-275" fmla="*/ 0 w 9288370"/>
              <a:gd name="connsiteY2-276" fmla="*/ 1930234 h 1930234"/>
              <a:gd name="connsiteX3-277" fmla="*/ 55380 w 9288370"/>
              <a:gd name="connsiteY3-278" fmla="*/ 1906160 h 1930234"/>
              <a:gd name="connsiteX4-279" fmla="*/ 106098 w 9288370"/>
              <a:gd name="connsiteY4-280" fmla="*/ 1893063 h 1930234"/>
              <a:gd name="connsiteX5-281" fmla="*/ 370723 w 9288370"/>
              <a:gd name="connsiteY5-282" fmla="*/ 1818002 h 1930234"/>
              <a:gd name="connsiteX6-283" fmla="*/ 461604 w 9288370"/>
              <a:gd name="connsiteY6-284" fmla="*/ 1778123 h 1930234"/>
              <a:gd name="connsiteX7-285" fmla="*/ 671860 w 9288370"/>
              <a:gd name="connsiteY7-286" fmla="*/ 1768261 h 1930234"/>
              <a:gd name="connsiteX8-287" fmla="*/ 859506 w 9288370"/>
              <a:gd name="connsiteY8-288" fmla="*/ 1721763 h 1930234"/>
              <a:gd name="connsiteX9-289" fmla="*/ 1056432 w 9288370"/>
              <a:gd name="connsiteY9-290" fmla="*/ 1670975 h 1930234"/>
              <a:gd name="connsiteX10-291" fmla="*/ 1336276 w 9288370"/>
              <a:gd name="connsiteY10-292" fmla="*/ 1520932 h 1930234"/>
              <a:gd name="connsiteX11-293" fmla="*/ 1700002 w 9288370"/>
              <a:gd name="connsiteY11-294" fmla="*/ 1399105 h 1930234"/>
              <a:gd name="connsiteX12-295" fmla="*/ 1925247 w 9288370"/>
              <a:gd name="connsiteY12-296" fmla="*/ 1336552 h 1930234"/>
              <a:gd name="connsiteX13-297" fmla="*/ 2056727 w 9288370"/>
              <a:gd name="connsiteY13-298" fmla="*/ 1289456 h 1930234"/>
              <a:gd name="connsiteX14-299" fmla="*/ 2281913 w 9288370"/>
              <a:gd name="connsiteY14-300" fmla="*/ 1230476 h 1930234"/>
              <a:gd name="connsiteX15-301" fmla="*/ 2402058 w 9288370"/>
              <a:gd name="connsiteY15-302" fmla="*/ 1148357 h 1930234"/>
              <a:gd name="connsiteX16-303" fmla="*/ 2522221 w 9288370"/>
              <a:gd name="connsiteY16-304" fmla="*/ 1084102 h 1930234"/>
              <a:gd name="connsiteX17-305" fmla="*/ 2689698 w 9288370"/>
              <a:gd name="connsiteY17-306" fmla="*/ 1028172 h 1930234"/>
              <a:gd name="connsiteX18-307" fmla="*/ 3001703 w 9288370"/>
              <a:gd name="connsiteY18-308" fmla="*/ 964153 h 1930234"/>
              <a:gd name="connsiteX19-309" fmla="*/ 3045184 w 9288370"/>
              <a:gd name="connsiteY19-310" fmla="*/ 951121 h 1930234"/>
              <a:gd name="connsiteX20-311" fmla="*/ 4209051 w 9288370"/>
              <a:gd name="connsiteY20-312" fmla="*/ 816109 h 1930234"/>
              <a:gd name="connsiteX21-313" fmla="*/ 8522890 w 9288370"/>
              <a:gd name="connsiteY21-314" fmla="*/ 307021 h 1930234"/>
              <a:gd name="connsiteX22-315" fmla="*/ 8301962 w 9288370"/>
              <a:gd name="connsiteY22-316" fmla="*/ 118969 h 1930234"/>
              <a:gd name="connsiteX23-317" fmla="*/ 8361738 w 9288370"/>
              <a:gd name="connsiteY23-318" fmla="*/ 7528 h 1930234"/>
              <a:gd name="connsiteX24-319" fmla="*/ 8917944 w 9288370"/>
              <a:gd name="connsiteY24-320" fmla="*/ 227269 h 1930234"/>
              <a:gd name="connsiteX25-321" fmla="*/ 9287321 w 9288370"/>
              <a:gd name="connsiteY25-322" fmla="*/ 72325 h 1930234"/>
              <a:gd name="connsiteX26-323" fmla="*/ 9288370 w 9288370"/>
              <a:gd name="connsiteY26-324" fmla="*/ 72080 h 1930234"/>
              <a:gd name="connsiteX0-325" fmla="*/ 9288370 w 9288370"/>
              <a:gd name="connsiteY0-326" fmla="*/ 72080 h 1930234"/>
              <a:gd name="connsiteX1-327" fmla="*/ 9288370 w 9288370"/>
              <a:gd name="connsiteY1-328" fmla="*/ 1930234 h 1930234"/>
              <a:gd name="connsiteX2-329" fmla="*/ 0 w 9288370"/>
              <a:gd name="connsiteY2-330" fmla="*/ 1930234 h 1930234"/>
              <a:gd name="connsiteX3-331" fmla="*/ 55380 w 9288370"/>
              <a:gd name="connsiteY3-332" fmla="*/ 1906160 h 1930234"/>
              <a:gd name="connsiteX4-333" fmla="*/ 106098 w 9288370"/>
              <a:gd name="connsiteY4-334" fmla="*/ 1893063 h 1930234"/>
              <a:gd name="connsiteX5-335" fmla="*/ 370723 w 9288370"/>
              <a:gd name="connsiteY5-336" fmla="*/ 1818002 h 1930234"/>
              <a:gd name="connsiteX6-337" fmla="*/ 461604 w 9288370"/>
              <a:gd name="connsiteY6-338" fmla="*/ 1778123 h 1930234"/>
              <a:gd name="connsiteX7-339" fmla="*/ 671860 w 9288370"/>
              <a:gd name="connsiteY7-340" fmla="*/ 1768261 h 1930234"/>
              <a:gd name="connsiteX8-341" fmla="*/ 859506 w 9288370"/>
              <a:gd name="connsiteY8-342" fmla="*/ 1721763 h 1930234"/>
              <a:gd name="connsiteX9-343" fmla="*/ 1056432 w 9288370"/>
              <a:gd name="connsiteY9-344" fmla="*/ 1670975 h 1930234"/>
              <a:gd name="connsiteX10-345" fmla="*/ 1336276 w 9288370"/>
              <a:gd name="connsiteY10-346" fmla="*/ 1520932 h 1930234"/>
              <a:gd name="connsiteX11-347" fmla="*/ 1700002 w 9288370"/>
              <a:gd name="connsiteY11-348" fmla="*/ 1399105 h 1930234"/>
              <a:gd name="connsiteX12-349" fmla="*/ 1925247 w 9288370"/>
              <a:gd name="connsiteY12-350" fmla="*/ 1336552 h 1930234"/>
              <a:gd name="connsiteX13-351" fmla="*/ 2056727 w 9288370"/>
              <a:gd name="connsiteY13-352" fmla="*/ 1289456 h 1930234"/>
              <a:gd name="connsiteX14-353" fmla="*/ 2281913 w 9288370"/>
              <a:gd name="connsiteY14-354" fmla="*/ 1230476 h 1930234"/>
              <a:gd name="connsiteX15-355" fmla="*/ 2402058 w 9288370"/>
              <a:gd name="connsiteY15-356" fmla="*/ 1148357 h 1930234"/>
              <a:gd name="connsiteX16-357" fmla="*/ 2522221 w 9288370"/>
              <a:gd name="connsiteY16-358" fmla="*/ 1084102 h 1930234"/>
              <a:gd name="connsiteX17-359" fmla="*/ 2689698 w 9288370"/>
              <a:gd name="connsiteY17-360" fmla="*/ 1028172 h 1930234"/>
              <a:gd name="connsiteX18-361" fmla="*/ 3001703 w 9288370"/>
              <a:gd name="connsiteY18-362" fmla="*/ 964153 h 1930234"/>
              <a:gd name="connsiteX19-363" fmla="*/ 3045184 w 9288370"/>
              <a:gd name="connsiteY19-364" fmla="*/ 951121 h 1930234"/>
              <a:gd name="connsiteX20-365" fmla="*/ 4209051 w 9288370"/>
              <a:gd name="connsiteY20-366" fmla="*/ 816109 h 1930234"/>
              <a:gd name="connsiteX21-367" fmla="*/ 7197317 w 9288370"/>
              <a:gd name="connsiteY21-368" fmla="*/ 380664 h 1930234"/>
              <a:gd name="connsiteX22-369" fmla="*/ 8301962 w 9288370"/>
              <a:gd name="connsiteY22-370" fmla="*/ 118969 h 1930234"/>
              <a:gd name="connsiteX23-371" fmla="*/ 8361738 w 9288370"/>
              <a:gd name="connsiteY23-372" fmla="*/ 7528 h 1930234"/>
              <a:gd name="connsiteX24-373" fmla="*/ 8917944 w 9288370"/>
              <a:gd name="connsiteY24-374" fmla="*/ 227269 h 1930234"/>
              <a:gd name="connsiteX25-375" fmla="*/ 9287321 w 9288370"/>
              <a:gd name="connsiteY25-376" fmla="*/ 72325 h 1930234"/>
              <a:gd name="connsiteX26-377" fmla="*/ 9288370 w 9288370"/>
              <a:gd name="connsiteY26-378" fmla="*/ 72080 h 1930234"/>
              <a:gd name="connsiteX0-379" fmla="*/ 9288370 w 9288370"/>
              <a:gd name="connsiteY0-380" fmla="*/ 72080 h 1930234"/>
              <a:gd name="connsiteX1-381" fmla="*/ 9288370 w 9288370"/>
              <a:gd name="connsiteY1-382" fmla="*/ 1930234 h 1930234"/>
              <a:gd name="connsiteX2-383" fmla="*/ 0 w 9288370"/>
              <a:gd name="connsiteY2-384" fmla="*/ 1930234 h 1930234"/>
              <a:gd name="connsiteX3-385" fmla="*/ 55380 w 9288370"/>
              <a:gd name="connsiteY3-386" fmla="*/ 1906160 h 1930234"/>
              <a:gd name="connsiteX4-387" fmla="*/ 106098 w 9288370"/>
              <a:gd name="connsiteY4-388" fmla="*/ 1893063 h 1930234"/>
              <a:gd name="connsiteX5-389" fmla="*/ 370723 w 9288370"/>
              <a:gd name="connsiteY5-390" fmla="*/ 1818002 h 1930234"/>
              <a:gd name="connsiteX6-391" fmla="*/ 461604 w 9288370"/>
              <a:gd name="connsiteY6-392" fmla="*/ 1778123 h 1930234"/>
              <a:gd name="connsiteX7-393" fmla="*/ 671860 w 9288370"/>
              <a:gd name="connsiteY7-394" fmla="*/ 1768261 h 1930234"/>
              <a:gd name="connsiteX8-395" fmla="*/ 859506 w 9288370"/>
              <a:gd name="connsiteY8-396" fmla="*/ 1721763 h 1930234"/>
              <a:gd name="connsiteX9-397" fmla="*/ 1056432 w 9288370"/>
              <a:gd name="connsiteY9-398" fmla="*/ 1670975 h 1930234"/>
              <a:gd name="connsiteX10-399" fmla="*/ 1336276 w 9288370"/>
              <a:gd name="connsiteY10-400" fmla="*/ 1520932 h 1930234"/>
              <a:gd name="connsiteX11-401" fmla="*/ 1700002 w 9288370"/>
              <a:gd name="connsiteY11-402" fmla="*/ 1399105 h 1930234"/>
              <a:gd name="connsiteX12-403" fmla="*/ 1925247 w 9288370"/>
              <a:gd name="connsiteY12-404" fmla="*/ 1336552 h 1930234"/>
              <a:gd name="connsiteX13-405" fmla="*/ 2056727 w 9288370"/>
              <a:gd name="connsiteY13-406" fmla="*/ 1289456 h 1930234"/>
              <a:gd name="connsiteX14-407" fmla="*/ 2281913 w 9288370"/>
              <a:gd name="connsiteY14-408" fmla="*/ 1230476 h 1930234"/>
              <a:gd name="connsiteX15-409" fmla="*/ 2402058 w 9288370"/>
              <a:gd name="connsiteY15-410" fmla="*/ 1148357 h 1930234"/>
              <a:gd name="connsiteX16-411" fmla="*/ 2522221 w 9288370"/>
              <a:gd name="connsiteY16-412" fmla="*/ 1084102 h 1930234"/>
              <a:gd name="connsiteX17-413" fmla="*/ 2689698 w 9288370"/>
              <a:gd name="connsiteY17-414" fmla="*/ 1028172 h 1930234"/>
              <a:gd name="connsiteX18-415" fmla="*/ 3001703 w 9288370"/>
              <a:gd name="connsiteY18-416" fmla="*/ 964153 h 1930234"/>
              <a:gd name="connsiteX19-417" fmla="*/ 3045184 w 9288370"/>
              <a:gd name="connsiteY19-418" fmla="*/ 951121 h 1930234"/>
              <a:gd name="connsiteX20-419" fmla="*/ 4209051 w 9288370"/>
              <a:gd name="connsiteY20-420" fmla="*/ 816109 h 1930234"/>
              <a:gd name="connsiteX21-421" fmla="*/ 7197317 w 9288370"/>
              <a:gd name="connsiteY21-422" fmla="*/ 380664 h 1930234"/>
              <a:gd name="connsiteX22-423" fmla="*/ 7995116 w 9288370"/>
              <a:gd name="connsiteY22-424" fmla="*/ 303076 h 1930234"/>
              <a:gd name="connsiteX23-425" fmla="*/ 8361738 w 9288370"/>
              <a:gd name="connsiteY23-426" fmla="*/ 7528 h 1930234"/>
              <a:gd name="connsiteX24-427" fmla="*/ 8917944 w 9288370"/>
              <a:gd name="connsiteY24-428" fmla="*/ 227269 h 1930234"/>
              <a:gd name="connsiteX25-429" fmla="*/ 9287321 w 9288370"/>
              <a:gd name="connsiteY25-430" fmla="*/ 72325 h 1930234"/>
              <a:gd name="connsiteX26-431" fmla="*/ 9288370 w 9288370"/>
              <a:gd name="connsiteY26-432" fmla="*/ 72080 h 1930234"/>
              <a:gd name="connsiteX0-433" fmla="*/ 9288370 w 9288370"/>
              <a:gd name="connsiteY0-434" fmla="*/ 0 h 1858154"/>
              <a:gd name="connsiteX1-435" fmla="*/ 9288370 w 9288370"/>
              <a:gd name="connsiteY1-436" fmla="*/ 1858154 h 1858154"/>
              <a:gd name="connsiteX2-437" fmla="*/ 0 w 9288370"/>
              <a:gd name="connsiteY2-438" fmla="*/ 1858154 h 1858154"/>
              <a:gd name="connsiteX3-439" fmla="*/ 55380 w 9288370"/>
              <a:gd name="connsiteY3-440" fmla="*/ 1834080 h 1858154"/>
              <a:gd name="connsiteX4-441" fmla="*/ 106098 w 9288370"/>
              <a:gd name="connsiteY4-442" fmla="*/ 1820983 h 1858154"/>
              <a:gd name="connsiteX5-443" fmla="*/ 370723 w 9288370"/>
              <a:gd name="connsiteY5-444" fmla="*/ 1745922 h 1858154"/>
              <a:gd name="connsiteX6-445" fmla="*/ 461604 w 9288370"/>
              <a:gd name="connsiteY6-446" fmla="*/ 1706043 h 1858154"/>
              <a:gd name="connsiteX7-447" fmla="*/ 671860 w 9288370"/>
              <a:gd name="connsiteY7-448" fmla="*/ 1696181 h 1858154"/>
              <a:gd name="connsiteX8-449" fmla="*/ 859506 w 9288370"/>
              <a:gd name="connsiteY8-450" fmla="*/ 1649683 h 1858154"/>
              <a:gd name="connsiteX9-451" fmla="*/ 1056432 w 9288370"/>
              <a:gd name="connsiteY9-452" fmla="*/ 1598895 h 1858154"/>
              <a:gd name="connsiteX10-453" fmla="*/ 1336276 w 9288370"/>
              <a:gd name="connsiteY10-454" fmla="*/ 1448852 h 1858154"/>
              <a:gd name="connsiteX11-455" fmla="*/ 1700002 w 9288370"/>
              <a:gd name="connsiteY11-456" fmla="*/ 1327025 h 1858154"/>
              <a:gd name="connsiteX12-457" fmla="*/ 1925247 w 9288370"/>
              <a:gd name="connsiteY12-458" fmla="*/ 1264472 h 1858154"/>
              <a:gd name="connsiteX13-459" fmla="*/ 2056727 w 9288370"/>
              <a:gd name="connsiteY13-460" fmla="*/ 1217376 h 1858154"/>
              <a:gd name="connsiteX14-461" fmla="*/ 2281913 w 9288370"/>
              <a:gd name="connsiteY14-462" fmla="*/ 1158396 h 1858154"/>
              <a:gd name="connsiteX15-463" fmla="*/ 2402058 w 9288370"/>
              <a:gd name="connsiteY15-464" fmla="*/ 1076277 h 1858154"/>
              <a:gd name="connsiteX16-465" fmla="*/ 2522221 w 9288370"/>
              <a:gd name="connsiteY16-466" fmla="*/ 1012022 h 1858154"/>
              <a:gd name="connsiteX17-467" fmla="*/ 2689698 w 9288370"/>
              <a:gd name="connsiteY17-468" fmla="*/ 956092 h 1858154"/>
              <a:gd name="connsiteX18-469" fmla="*/ 3001703 w 9288370"/>
              <a:gd name="connsiteY18-470" fmla="*/ 892073 h 1858154"/>
              <a:gd name="connsiteX19-471" fmla="*/ 3045184 w 9288370"/>
              <a:gd name="connsiteY19-472" fmla="*/ 879041 h 1858154"/>
              <a:gd name="connsiteX20-473" fmla="*/ 4209051 w 9288370"/>
              <a:gd name="connsiteY20-474" fmla="*/ 744029 h 1858154"/>
              <a:gd name="connsiteX21-475" fmla="*/ 7197317 w 9288370"/>
              <a:gd name="connsiteY21-476" fmla="*/ 308584 h 1858154"/>
              <a:gd name="connsiteX22-477" fmla="*/ 7995116 w 9288370"/>
              <a:gd name="connsiteY22-478" fmla="*/ 230996 h 1858154"/>
              <a:gd name="connsiteX23-479" fmla="*/ 8361738 w 9288370"/>
              <a:gd name="connsiteY23-480" fmla="*/ 266841 h 1858154"/>
              <a:gd name="connsiteX24-481" fmla="*/ 8917944 w 9288370"/>
              <a:gd name="connsiteY24-482" fmla="*/ 155189 h 1858154"/>
              <a:gd name="connsiteX25-483" fmla="*/ 9287321 w 9288370"/>
              <a:gd name="connsiteY25-484" fmla="*/ 245 h 1858154"/>
              <a:gd name="connsiteX26-485" fmla="*/ 9288370 w 9288370"/>
              <a:gd name="connsiteY26-486" fmla="*/ 0 h 1858154"/>
              <a:gd name="connsiteX0-487" fmla="*/ 9288370 w 9288370"/>
              <a:gd name="connsiteY0-488" fmla="*/ 15088 h 1873242"/>
              <a:gd name="connsiteX1-489" fmla="*/ 9288370 w 9288370"/>
              <a:gd name="connsiteY1-490" fmla="*/ 1873242 h 1873242"/>
              <a:gd name="connsiteX2-491" fmla="*/ 0 w 9288370"/>
              <a:gd name="connsiteY2-492" fmla="*/ 1873242 h 1873242"/>
              <a:gd name="connsiteX3-493" fmla="*/ 55380 w 9288370"/>
              <a:gd name="connsiteY3-494" fmla="*/ 1849168 h 1873242"/>
              <a:gd name="connsiteX4-495" fmla="*/ 106098 w 9288370"/>
              <a:gd name="connsiteY4-496" fmla="*/ 1836071 h 1873242"/>
              <a:gd name="connsiteX5-497" fmla="*/ 370723 w 9288370"/>
              <a:gd name="connsiteY5-498" fmla="*/ 1761010 h 1873242"/>
              <a:gd name="connsiteX6-499" fmla="*/ 461604 w 9288370"/>
              <a:gd name="connsiteY6-500" fmla="*/ 1721131 h 1873242"/>
              <a:gd name="connsiteX7-501" fmla="*/ 671860 w 9288370"/>
              <a:gd name="connsiteY7-502" fmla="*/ 1711269 h 1873242"/>
              <a:gd name="connsiteX8-503" fmla="*/ 859506 w 9288370"/>
              <a:gd name="connsiteY8-504" fmla="*/ 1664771 h 1873242"/>
              <a:gd name="connsiteX9-505" fmla="*/ 1056432 w 9288370"/>
              <a:gd name="connsiteY9-506" fmla="*/ 1613983 h 1873242"/>
              <a:gd name="connsiteX10-507" fmla="*/ 1336276 w 9288370"/>
              <a:gd name="connsiteY10-508" fmla="*/ 1463940 h 1873242"/>
              <a:gd name="connsiteX11-509" fmla="*/ 1700002 w 9288370"/>
              <a:gd name="connsiteY11-510" fmla="*/ 1342113 h 1873242"/>
              <a:gd name="connsiteX12-511" fmla="*/ 1925247 w 9288370"/>
              <a:gd name="connsiteY12-512" fmla="*/ 1279560 h 1873242"/>
              <a:gd name="connsiteX13-513" fmla="*/ 2056727 w 9288370"/>
              <a:gd name="connsiteY13-514" fmla="*/ 1232464 h 1873242"/>
              <a:gd name="connsiteX14-515" fmla="*/ 2281913 w 9288370"/>
              <a:gd name="connsiteY14-516" fmla="*/ 1173484 h 1873242"/>
              <a:gd name="connsiteX15-517" fmla="*/ 2402058 w 9288370"/>
              <a:gd name="connsiteY15-518" fmla="*/ 1091365 h 1873242"/>
              <a:gd name="connsiteX16-519" fmla="*/ 2522221 w 9288370"/>
              <a:gd name="connsiteY16-520" fmla="*/ 1027110 h 1873242"/>
              <a:gd name="connsiteX17-521" fmla="*/ 2689698 w 9288370"/>
              <a:gd name="connsiteY17-522" fmla="*/ 971180 h 1873242"/>
              <a:gd name="connsiteX18-523" fmla="*/ 3001703 w 9288370"/>
              <a:gd name="connsiteY18-524" fmla="*/ 907161 h 1873242"/>
              <a:gd name="connsiteX19-525" fmla="*/ 3045184 w 9288370"/>
              <a:gd name="connsiteY19-526" fmla="*/ 894129 h 1873242"/>
              <a:gd name="connsiteX20-527" fmla="*/ 4209051 w 9288370"/>
              <a:gd name="connsiteY20-528" fmla="*/ 759117 h 1873242"/>
              <a:gd name="connsiteX21-529" fmla="*/ 7197317 w 9288370"/>
              <a:gd name="connsiteY21-530" fmla="*/ 323672 h 1873242"/>
              <a:gd name="connsiteX22-531" fmla="*/ 7995116 w 9288370"/>
              <a:gd name="connsiteY22-532" fmla="*/ 246084 h 1873242"/>
              <a:gd name="connsiteX23-533" fmla="*/ 8361738 w 9288370"/>
              <a:gd name="connsiteY23-534" fmla="*/ 281929 h 1873242"/>
              <a:gd name="connsiteX24-535" fmla="*/ 8832027 w 9288370"/>
              <a:gd name="connsiteY24-536" fmla="*/ 47539 h 1873242"/>
              <a:gd name="connsiteX25-537" fmla="*/ 9287321 w 9288370"/>
              <a:gd name="connsiteY25-538" fmla="*/ 15333 h 1873242"/>
              <a:gd name="connsiteX26-539" fmla="*/ 9288370 w 9288370"/>
              <a:gd name="connsiteY26-540" fmla="*/ 15088 h 1873242"/>
              <a:gd name="connsiteX0-541" fmla="*/ 9288370 w 9288370"/>
              <a:gd name="connsiteY0-542" fmla="*/ 15088 h 1873242"/>
              <a:gd name="connsiteX1-543" fmla="*/ 9288370 w 9288370"/>
              <a:gd name="connsiteY1-544" fmla="*/ 1873242 h 1873242"/>
              <a:gd name="connsiteX2-545" fmla="*/ 0 w 9288370"/>
              <a:gd name="connsiteY2-546" fmla="*/ 1873242 h 1873242"/>
              <a:gd name="connsiteX3-547" fmla="*/ 55380 w 9288370"/>
              <a:gd name="connsiteY3-548" fmla="*/ 1849168 h 1873242"/>
              <a:gd name="connsiteX4-549" fmla="*/ 106098 w 9288370"/>
              <a:gd name="connsiteY4-550" fmla="*/ 1836071 h 1873242"/>
              <a:gd name="connsiteX5-551" fmla="*/ 370723 w 9288370"/>
              <a:gd name="connsiteY5-552" fmla="*/ 1761010 h 1873242"/>
              <a:gd name="connsiteX6-553" fmla="*/ 461604 w 9288370"/>
              <a:gd name="connsiteY6-554" fmla="*/ 1721131 h 1873242"/>
              <a:gd name="connsiteX7-555" fmla="*/ 671860 w 9288370"/>
              <a:gd name="connsiteY7-556" fmla="*/ 1711269 h 1873242"/>
              <a:gd name="connsiteX8-557" fmla="*/ 859506 w 9288370"/>
              <a:gd name="connsiteY8-558" fmla="*/ 1664771 h 1873242"/>
              <a:gd name="connsiteX9-559" fmla="*/ 1056432 w 9288370"/>
              <a:gd name="connsiteY9-560" fmla="*/ 1613983 h 1873242"/>
              <a:gd name="connsiteX10-561" fmla="*/ 1336276 w 9288370"/>
              <a:gd name="connsiteY10-562" fmla="*/ 1463940 h 1873242"/>
              <a:gd name="connsiteX11-563" fmla="*/ 1700002 w 9288370"/>
              <a:gd name="connsiteY11-564" fmla="*/ 1342113 h 1873242"/>
              <a:gd name="connsiteX12-565" fmla="*/ 1925247 w 9288370"/>
              <a:gd name="connsiteY12-566" fmla="*/ 1279560 h 1873242"/>
              <a:gd name="connsiteX13-567" fmla="*/ 2056727 w 9288370"/>
              <a:gd name="connsiteY13-568" fmla="*/ 1232464 h 1873242"/>
              <a:gd name="connsiteX14-569" fmla="*/ 2281913 w 9288370"/>
              <a:gd name="connsiteY14-570" fmla="*/ 1173484 h 1873242"/>
              <a:gd name="connsiteX15-571" fmla="*/ 2402058 w 9288370"/>
              <a:gd name="connsiteY15-572" fmla="*/ 1091365 h 1873242"/>
              <a:gd name="connsiteX16-573" fmla="*/ 2522221 w 9288370"/>
              <a:gd name="connsiteY16-574" fmla="*/ 1027110 h 1873242"/>
              <a:gd name="connsiteX17-575" fmla="*/ 2689698 w 9288370"/>
              <a:gd name="connsiteY17-576" fmla="*/ 971180 h 1873242"/>
              <a:gd name="connsiteX18-577" fmla="*/ 3001703 w 9288370"/>
              <a:gd name="connsiteY18-578" fmla="*/ 907161 h 1873242"/>
              <a:gd name="connsiteX19-579" fmla="*/ 3045184 w 9288370"/>
              <a:gd name="connsiteY19-580" fmla="*/ 894129 h 1873242"/>
              <a:gd name="connsiteX20-581" fmla="*/ 4209051 w 9288370"/>
              <a:gd name="connsiteY20-582" fmla="*/ 759117 h 1873242"/>
              <a:gd name="connsiteX21-583" fmla="*/ 7197317 w 9288370"/>
              <a:gd name="connsiteY21-584" fmla="*/ 323672 h 1873242"/>
              <a:gd name="connsiteX22-585" fmla="*/ 7995116 w 9288370"/>
              <a:gd name="connsiteY22-586" fmla="*/ 246084 h 1873242"/>
              <a:gd name="connsiteX23-587" fmla="*/ 8459929 w 9288370"/>
              <a:gd name="connsiteY23-588" fmla="*/ 159190 h 1873242"/>
              <a:gd name="connsiteX24-589" fmla="*/ 8832027 w 9288370"/>
              <a:gd name="connsiteY24-590" fmla="*/ 47539 h 1873242"/>
              <a:gd name="connsiteX25-591" fmla="*/ 9287321 w 9288370"/>
              <a:gd name="connsiteY25-592" fmla="*/ 15333 h 1873242"/>
              <a:gd name="connsiteX26-593" fmla="*/ 9288370 w 9288370"/>
              <a:gd name="connsiteY26-594" fmla="*/ 15088 h 1873242"/>
              <a:gd name="connsiteX0-595" fmla="*/ 9288370 w 9288370"/>
              <a:gd name="connsiteY0-596" fmla="*/ 52923 h 1911077"/>
              <a:gd name="connsiteX1-597" fmla="*/ 9288370 w 9288370"/>
              <a:gd name="connsiteY1-598" fmla="*/ 1911077 h 1911077"/>
              <a:gd name="connsiteX2-599" fmla="*/ 0 w 9288370"/>
              <a:gd name="connsiteY2-600" fmla="*/ 1911077 h 1911077"/>
              <a:gd name="connsiteX3-601" fmla="*/ 55380 w 9288370"/>
              <a:gd name="connsiteY3-602" fmla="*/ 1887003 h 1911077"/>
              <a:gd name="connsiteX4-603" fmla="*/ 106098 w 9288370"/>
              <a:gd name="connsiteY4-604" fmla="*/ 1873906 h 1911077"/>
              <a:gd name="connsiteX5-605" fmla="*/ 370723 w 9288370"/>
              <a:gd name="connsiteY5-606" fmla="*/ 1798845 h 1911077"/>
              <a:gd name="connsiteX6-607" fmla="*/ 461604 w 9288370"/>
              <a:gd name="connsiteY6-608" fmla="*/ 1758966 h 1911077"/>
              <a:gd name="connsiteX7-609" fmla="*/ 671860 w 9288370"/>
              <a:gd name="connsiteY7-610" fmla="*/ 1749104 h 1911077"/>
              <a:gd name="connsiteX8-611" fmla="*/ 859506 w 9288370"/>
              <a:gd name="connsiteY8-612" fmla="*/ 1702606 h 1911077"/>
              <a:gd name="connsiteX9-613" fmla="*/ 1056432 w 9288370"/>
              <a:gd name="connsiteY9-614" fmla="*/ 1651818 h 1911077"/>
              <a:gd name="connsiteX10-615" fmla="*/ 1336276 w 9288370"/>
              <a:gd name="connsiteY10-616" fmla="*/ 1501775 h 1911077"/>
              <a:gd name="connsiteX11-617" fmla="*/ 1700002 w 9288370"/>
              <a:gd name="connsiteY11-618" fmla="*/ 1379948 h 1911077"/>
              <a:gd name="connsiteX12-619" fmla="*/ 1925247 w 9288370"/>
              <a:gd name="connsiteY12-620" fmla="*/ 1317395 h 1911077"/>
              <a:gd name="connsiteX13-621" fmla="*/ 2056727 w 9288370"/>
              <a:gd name="connsiteY13-622" fmla="*/ 1270299 h 1911077"/>
              <a:gd name="connsiteX14-623" fmla="*/ 2281913 w 9288370"/>
              <a:gd name="connsiteY14-624" fmla="*/ 1211319 h 1911077"/>
              <a:gd name="connsiteX15-625" fmla="*/ 2402058 w 9288370"/>
              <a:gd name="connsiteY15-626" fmla="*/ 1129200 h 1911077"/>
              <a:gd name="connsiteX16-627" fmla="*/ 2522221 w 9288370"/>
              <a:gd name="connsiteY16-628" fmla="*/ 1064945 h 1911077"/>
              <a:gd name="connsiteX17-629" fmla="*/ 2689698 w 9288370"/>
              <a:gd name="connsiteY17-630" fmla="*/ 1009015 h 1911077"/>
              <a:gd name="connsiteX18-631" fmla="*/ 3001703 w 9288370"/>
              <a:gd name="connsiteY18-632" fmla="*/ 944996 h 1911077"/>
              <a:gd name="connsiteX19-633" fmla="*/ 3045184 w 9288370"/>
              <a:gd name="connsiteY19-634" fmla="*/ 931964 h 1911077"/>
              <a:gd name="connsiteX20-635" fmla="*/ 4209051 w 9288370"/>
              <a:gd name="connsiteY20-636" fmla="*/ 796952 h 1911077"/>
              <a:gd name="connsiteX21-637" fmla="*/ 7197317 w 9288370"/>
              <a:gd name="connsiteY21-638" fmla="*/ 361507 h 1911077"/>
              <a:gd name="connsiteX22-639" fmla="*/ 7995116 w 9288370"/>
              <a:gd name="connsiteY22-640" fmla="*/ 283919 h 1911077"/>
              <a:gd name="connsiteX23-641" fmla="*/ 8459929 w 9288370"/>
              <a:gd name="connsiteY23-642" fmla="*/ 197025 h 1911077"/>
              <a:gd name="connsiteX24-643" fmla="*/ 8930218 w 9288370"/>
              <a:gd name="connsiteY24-644" fmla="*/ 36279 h 1911077"/>
              <a:gd name="connsiteX25-645" fmla="*/ 9287321 w 9288370"/>
              <a:gd name="connsiteY25-646" fmla="*/ 53168 h 1911077"/>
              <a:gd name="connsiteX26-647" fmla="*/ 9288370 w 9288370"/>
              <a:gd name="connsiteY26-648" fmla="*/ 52923 h 1911077"/>
              <a:gd name="connsiteX0-649" fmla="*/ 9288370 w 9288370"/>
              <a:gd name="connsiteY0-650" fmla="*/ 52923 h 1911077"/>
              <a:gd name="connsiteX1-651" fmla="*/ 9288370 w 9288370"/>
              <a:gd name="connsiteY1-652" fmla="*/ 1911077 h 1911077"/>
              <a:gd name="connsiteX2-653" fmla="*/ 0 w 9288370"/>
              <a:gd name="connsiteY2-654" fmla="*/ 1911077 h 1911077"/>
              <a:gd name="connsiteX3-655" fmla="*/ 55380 w 9288370"/>
              <a:gd name="connsiteY3-656" fmla="*/ 1887003 h 1911077"/>
              <a:gd name="connsiteX4-657" fmla="*/ 106098 w 9288370"/>
              <a:gd name="connsiteY4-658" fmla="*/ 1873906 h 1911077"/>
              <a:gd name="connsiteX5-659" fmla="*/ 370723 w 9288370"/>
              <a:gd name="connsiteY5-660" fmla="*/ 1798845 h 1911077"/>
              <a:gd name="connsiteX6-661" fmla="*/ 461604 w 9288370"/>
              <a:gd name="connsiteY6-662" fmla="*/ 1758966 h 1911077"/>
              <a:gd name="connsiteX7-663" fmla="*/ 671860 w 9288370"/>
              <a:gd name="connsiteY7-664" fmla="*/ 1749104 h 1911077"/>
              <a:gd name="connsiteX8-665" fmla="*/ 859506 w 9288370"/>
              <a:gd name="connsiteY8-666" fmla="*/ 1702606 h 1911077"/>
              <a:gd name="connsiteX9-667" fmla="*/ 1056432 w 9288370"/>
              <a:gd name="connsiteY9-668" fmla="*/ 1651818 h 1911077"/>
              <a:gd name="connsiteX10-669" fmla="*/ 1336276 w 9288370"/>
              <a:gd name="connsiteY10-670" fmla="*/ 1501775 h 1911077"/>
              <a:gd name="connsiteX11-671" fmla="*/ 1700002 w 9288370"/>
              <a:gd name="connsiteY11-672" fmla="*/ 1379948 h 1911077"/>
              <a:gd name="connsiteX12-673" fmla="*/ 1925247 w 9288370"/>
              <a:gd name="connsiteY12-674" fmla="*/ 1317395 h 1911077"/>
              <a:gd name="connsiteX13-675" fmla="*/ 2056727 w 9288370"/>
              <a:gd name="connsiteY13-676" fmla="*/ 1270299 h 1911077"/>
              <a:gd name="connsiteX14-677" fmla="*/ 2281913 w 9288370"/>
              <a:gd name="connsiteY14-678" fmla="*/ 1211319 h 1911077"/>
              <a:gd name="connsiteX15-679" fmla="*/ 2402058 w 9288370"/>
              <a:gd name="connsiteY15-680" fmla="*/ 1129200 h 1911077"/>
              <a:gd name="connsiteX16-681" fmla="*/ 2522221 w 9288370"/>
              <a:gd name="connsiteY16-682" fmla="*/ 1064945 h 1911077"/>
              <a:gd name="connsiteX17-683" fmla="*/ 2689698 w 9288370"/>
              <a:gd name="connsiteY17-684" fmla="*/ 1009015 h 1911077"/>
              <a:gd name="connsiteX18-685" fmla="*/ 3001703 w 9288370"/>
              <a:gd name="connsiteY18-686" fmla="*/ 944996 h 1911077"/>
              <a:gd name="connsiteX19-687" fmla="*/ 3045184 w 9288370"/>
              <a:gd name="connsiteY19-688" fmla="*/ 931964 h 1911077"/>
              <a:gd name="connsiteX20-689" fmla="*/ 4209051 w 9288370"/>
              <a:gd name="connsiteY20-690" fmla="*/ 796952 h 1911077"/>
              <a:gd name="connsiteX21-691" fmla="*/ 7197317 w 9288370"/>
              <a:gd name="connsiteY21-692" fmla="*/ 361507 h 1911077"/>
              <a:gd name="connsiteX22-693" fmla="*/ 7995116 w 9288370"/>
              <a:gd name="connsiteY22-694" fmla="*/ 283919 h 1911077"/>
              <a:gd name="connsiteX23-695" fmla="*/ 8545846 w 9288370"/>
              <a:gd name="connsiteY23-696" fmla="*/ 172477 h 1911077"/>
              <a:gd name="connsiteX24-697" fmla="*/ 8930218 w 9288370"/>
              <a:gd name="connsiteY24-698" fmla="*/ 36279 h 1911077"/>
              <a:gd name="connsiteX25-699" fmla="*/ 9287321 w 9288370"/>
              <a:gd name="connsiteY25-700" fmla="*/ 53168 h 1911077"/>
              <a:gd name="connsiteX26-701" fmla="*/ 9288370 w 9288370"/>
              <a:gd name="connsiteY26-702" fmla="*/ 52923 h 1911077"/>
              <a:gd name="connsiteX0-703" fmla="*/ 9288370 w 9288370"/>
              <a:gd name="connsiteY0-704" fmla="*/ 52923 h 1911077"/>
              <a:gd name="connsiteX1-705" fmla="*/ 9288370 w 9288370"/>
              <a:gd name="connsiteY1-706" fmla="*/ 1911077 h 1911077"/>
              <a:gd name="connsiteX2-707" fmla="*/ 0 w 9288370"/>
              <a:gd name="connsiteY2-708" fmla="*/ 1911077 h 1911077"/>
              <a:gd name="connsiteX3-709" fmla="*/ 55380 w 9288370"/>
              <a:gd name="connsiteY3-710" fmla="*/ 1887003 h 1911077"/>
              <a:gd name="connsiteX4-711" fmla="*/ 106098 w 9288370"/>
              <a:gd name="connsiteY4-712" fmla="*/ 1873906 h 1911077"/>
              <a:gd name="connsiteX5-713" fmla="*/ 370723 w 9288370"/>
              <a:gd name="connsiteY5-714" fmla="*/ 1798845 h 1911077"/>
              <a:gd name="connsiteX6-715" fmla="*/ 461604 w 9288370"/>
              <a:gd name="connsiteY6-716" fmla="*/ 1758966 h 1911077"/>
              <a:gd name="connsiteX7-717" fmla="*/ 671860 w 9288370"/>
              <a:gd name="connsiteY7-718" fmla="*/ 1749104 h 1911077"/>
              <a:gd name="connsiteX8-719" fmla="*/ 859506 w 9288370"/>
              <a:gd name="connsiteY8-720" fmla="*/ 1702606 h 1911077"/>
              <a:gd name="connsiteX9-721" fmla="*/ 1056432 w 9288370"/>
              <a:gd name="connsiteY9-722" fmla="*/ 1651818 h 1911077"/>
              <a:gd name="connsiteX10-723" fmla="*/ 1336276 w 9288370"/>
              <a:gd name="connsiteY10-724" fmla="*/ 1501775 h 1911077"/>
              <a:gd name="connsiteX11-725" fmla="*/ 1700002 w 9288370"/>
              <a:gd name="connsiteY11-726" fmla="*/ 1379948 h 1911077"/>
              <a:gd name="connsiteX12-727" fmla="*/ 1925247 w 9288370"/>
              <a:gd name="connsiteY12-728" fmla="*/ 1317395 h 1911077"/>
              <a:gd name="connsiteX13-729" fmla="*/ 2056727 w 9288370"/>
              <a:gd name="connsiteY13-730" fmla="*/ 1270299 h 1911077"/>
              <a:gd name="connsiteX14-731" fmla="*/ 2281913 w 9288370"/>
              <a:gd name="connsiteY14-732" fmla="*/ 1211319 h 1911077"/>
              <a:gd name="connsiteX15-733" fmla="*/ 2402058 w 9288370"/>
              <a:gd name="connsiteY15-734" fmla="*/ 1129200 h 1911077"/>
              <a:gd name="connsiteX16-735" fmla="*/ 2522221 w 9288370"/>
              <a:gd name="connsiteY16-736" fmla="*/ 1064945 h 1911077"/>
              <a:gd name="connsiteX17-737" fmla="*/ 2689698 w 9288370"/>
              <a:gd name="connsiteY17-738" fmla="*/ 1009015 h 1911077"/>
              <a:gd name="connsiteX18-739" fmla="*/ 3001703 w 9288370"/>
              <a:gd name="connsiteY18-740" fmla="*/ 944996 h 1911077"/>
              <a:gd name="connsiteX19-741" fmla="*/ 3045184 w 9288370"/>
              <a:gd name="connsiteY19-742" fmla="*/ 931964 h 1911077"/>
              <a:gd name="connsiteX20-743" fmla="*/ 4209051 w 9288370"/>
              <a:gd name="connsiteY20-744" fmla="*/ 796952 h 1911077"/>
              <a:gd name="connsiteX21-745" fmla="*/ 7197317 w 9288370"/>
              <a:gd name="connsiteY21-746" fmla="*/ 361507 h 1911077"/>
              <a:gd name="connsiteX22-747" fmla="*/ 7995116 w 9288370"/>
              <a:gd name="connsiteY22-748" fmla="*/ 283919 h 1911077"/>
              <a:gd name="connsiteX23-749" fmla="*/ 8545846 w 9288370"/>
              <a:gd name="connsiteY23-750" fmla="*/ 172477 h 1911077"/>
              <a:gd name="connsiteX24-751" fmla="*/ 8930218 w 9288370"/>
              <a:gd name="connsiteY24-752" fmla="*/ 36279 h 1911077"/>
              <a:gd name="connsiteX25-753" fmla="*/ 9287321 w 9288370"/>
              <a:gd name="connsiteY25-754" fmla="*/ 53168 h 1911077"/>
              <a:gd name="connsiteX26-755" fmla="*/ 9288370 w 9288370"/>
              <a:gd name="connsiteY26-756" fmla="*/ 52923 h 1911077"/>
              <a:gd name="connsiteX0-757" fmla="*/ 9288370 w 9288370"/>
              <a:gd name="connsiteY0-758" fmla="*/ 52923 h 1911077"/>
              <a:gd name="connsiteX1-759" fmla="*/ 9288370 w 9288370"/>
              <a:gd name="connsiteY1-760" fmla="*/ 1911077 h 1911077"/>
              <a:gd name="connsiteX2-761" fmla="*/ 0 w 9288370"/>
              <a:gd name="connsiteY2-762" fmla="*/ 1911077 h 1911077"/>
              <a:gd name="connsiteX3-763" fmla="*/ 55380 w 9288370"/>
              <a:gd name="connsiteY3-764" fmla="*/ 1887003 h 1911077"/>
              <a:gd name="connsiteX4-765" fmla="*/ 106098 w 9288370"/>
              <a:gd name="connsiteY4-766" fmla="*/ 1873906 h 1911077"/>
              <a:gd name="connsiteX5-767" fmla="*/ 370723 w 9288370"/>
              <a:gd name="connsiteY5-768" fmla="*/ 1798845 h 1911077"/>
              <a:gd name="connsiteX6-769" fmla="*/ 461604 w 9288370"/>
              <a:gd name="connsiteY6-770" fmla="*/ 1758966 h 1911077"/>
              <a:gd name="connsiteX7-771" fmla="*/ 671860 w 9288370"/>
              <a:gd name="connsiteY7-772" fmla="*/ 1749104 h 1911077"/>
              <a:gd name="connsiteX8-773" fmla="*/ 859506 w 9288370"/>
              <a:gd name="connsiteY8-774" fmla="*/ 1702606 h 1911077"/>
              <a:gd name="connsiteX9-775" fmla="*/ 1056432 w 9288370"/>
              <a:gd name="connsiteY9-776" fmla="*/ 1651818 h 1911077"/>
              <a:gd name="connsiteX10-777" fmla="*/ 1336276 w 9288370"/>
              <a:gd name="connsiteY10-778" fmla="*/ 1501775 h 1911077"/>
              <a:gd name="connsiteX11-779" fmla="*/ 1700002 w 9288370"/>
              <a:gd name="connsiteY11-780" fmla="*/ 1379948 h 1911077"/>
              <a:gd name="connsiteX12-781" fmla="*/ 1925247 w 9288370"/>
              <a:gd name="connsiteY12-782" fmla="*/ 1317395 h 1911077"/>
              <a:gd name="connsiteX13-783" fmla="*/ 2056727 w 9288370"/>
              <a:gd name="connsiteY13-784" fmla="*/ 1270299 h 1911077"/>
              <a:gd name="connsiteX14-785" fmla="*/ 2281913 w 9288370"/>
              <a:gd name="connsiteY14-786" fmla="*/ 1211319 h 1911077"/>
              <a:gd name="connsiteX15-787" fmla="*/ 2402058 w 9288370"/>
              <a:gd name="connsiteY15-788" fmla="*/ 1129200 h 1911077"/>
              <a:gd name="connsiteX16-789" fmla="*/ 2522221 w 9288370"/>
              <a:gd name="connsiteY16-790" fmla="*/ 1064945 h 1911077"/>
              <a:gd name="connsiteX17-791" fmla="*/ 2689698 w 9288370"/>
              <a:gd name="connsiteY17-792" fmla="*/ 1009015 h 1911077"/>
              <a:gd name="connsiteX18-793" fmla="*/ 3001703 w 9288370"/>
              <a:gd name="connsiteY18-794" fmla="*/ 944996 h 1911077"/>
              <a:gd name="connsiteX19-795" fmla="*/ 3437947 w 9288370"/>
              <a:gd name="connsiteY19-796" fmla="*/ 796952 h 1911077"/>
              <a:gd name="connsiteX20-797" fmla="*/ 4209051 w 9288370"/>
              <a:gd name="connsiteY20-798" fmla="*/ 796952 h 1911077"/>
              <a:gd name="connsiteX21-799" fmla="*/ 7197317 w 9288370"/>
              <a:gd name="connsiteY21-800" fmla="*/ 361507 h 1911077"/>
              <a:gd name="connsiteX22-801" fmla="*/ 7995116 w 9288370"/>
              <a:gd name="connsiteY22-802" fmla="*/ 283919 h 1911077"/>
              <a:gd name="connsiteX23-803" fmla="*/ 8545846 w 9288370"/>
              <a:gd name="connsiteY23-804" fmla="*/ 172477 h 1911077"/>
              <a:gd name="connsiteX24-805" fmla="*/ 8930218 w 9288370"/>
              <a:gd name="connsiteY24-806" fmla="*/ 36279 h 1911077"/>
              <a:gd name="connsiteX25-807" fmla="*/ 9287321 w 9288370"/>
              <a:gd name="connsiteY25-808" fmla="*/ 53168 h 1911077"/>
              <a:gd name="connsiteX26-809" fmla="*/ 9288370 w 9288370"/>
              <a:gd name="connsiteY26-810" fmla="*/ 52923 h 1911077"/>
              <a:gd name="connsiteX0-811" fmla="*/ 9276097 w 9288370"/>
              <a:gd name="connsiteY0-812" fmla="*/ 0 h 2300011"/>
              <a:gd name="connsiteX1-813" fmla="*/ 9288370 w 9288370"/>
              <a:gd name="connsiteY1-814" fmla="*/ 2300011 h 2300011"/>
              <a:gd name="connsiteX2-815" fmla="*/ 0 w 9288370"/>
              <a:gd name="connsiteY2-816" fmla="*/ 2300011 h 2300011"/>
              <a:gd name="connsiteX3-817" fmla="*/ 55380 w 9288370"/>
              <a:gd name="connsiteY3-818" fmla="*/ 2275937 h 2300011"/>
              <a:gd name="connsiteX4-819" fmla="*/ 106098 w 9288370"/>
              <a:gd name="connsiteY4-820" fmla="*/ 2262840 h 2300011"/>
              <a:gd name="connsiteX5-821" fmla="*/ 370723 w 9288370"/>
              <a:gd name="connsiteY5-822" fmla="*/ 2187779 h 2300011"/>
              <a:gd name="connsiteX6-823" fmla="*/ 461604 w 9288370"/>
              <a:gd name="connsiteY6-824" fmla="*/ 2147900 h 2300011"/>
              <a:gd name="connsiteX7-825" fmla="*/ 671860 w 9288370"/>
              <a:gd name="connsiteY7-826" fmla="*/ 2138038 h 2300011"/>
              <a:gd name="connsiteX8-827" fmla="*/ 859506 w 9288370"/>
              <a:gd name="connsiteY8-828" fmla="*/ 2091540 h 2300011"/>
              <a:gd name="connsiteX9-829" fmla="*/ 1056432 w 9288370"/>
              <a:gd name="connsiteY9-830" fmla="*/ 2040752 h 2300011"/>
              <a:gd name="connsiteX10-831" fmla="*/ 1336276 w 9288370"/>
              <a:gd name="connsiteY10-832" fmla="*/ 1890709 h 2300011"/>
              <a:gd name="connsiteX11-833" fmla="*/ 1700002 w 9288370"/>
              <a:gd name="connsiteY11-834" fmla="*/ 1768882 h 2300011"/>
              <a:gd name="connsiteX12-835" fmla="*/ 1925247 w 9288370"/>
              <a:gd name="connsiteY12-836" fmla="*/ 1706329 h 2300011"/>
              <a:gd name="connsiteX13-837" fmla="*/ 2056727 w 9288370"/>
              <a:gd name="connsiteY13-838" fmla="*/ 1659233 h 2300011"/>
              <a:gd name="connsiteX14-839" fmla="*/ 2281913 w 9288370"/>
              <a:gd name="connsiteY14-840" fmla="*/ 1600253 h 2300011"/>
              <a:gd name="connsiteX15-841" fmla="*/ 2402058 w 9288370"/>
              <a:gd name="connsiteY15-842" fmla="*/ 1518134 h 2300011"/>
              <a:gd name="connsiteX16-843" fmla="*/ 2522221 w 9288370"/>
              <a:gd name="connsiteY16-844" fmla="*/ 1453879 h 2300011"/>
              <a:gd name="connsiteX17-845" fmla="*/ 2689698 w 9288370"/>
              <a:gd name="connsiteY17-846" fmla="*/ 1397949 h 2300011"/>
              <a:gd name="connsiteX18-847" fmla="*/ 3001703 w 9288370"/>
              <a:gd name="connsiteY18-848" fmla="*/ 1333930 h 2300011"/>
              <a:gd name="connsiteX19-849" fmla="*/ 3437947 w 9288370"/>
              <a:gd name="connsiteY19-850" fmla="*/ 1185886 h 2300011"/>
              <a:gd name="connsiteX20-851" fmla="*/ 4209051 w 9288370"/>
              <a:gd name="connsiteY20-852" fmla="*/ 1185886 h 2300011"/>
              <a:gd name="connsiteX21-853" fmla="*/ 7197317 w 9288370"/>
              <a:gd name="connsiteY21-854" fmla="*/ 750441 h 2300011"/>
              <a:gd name="connsiteX22-855" fmla="*/ 7995116 w 9288370"/>
              <a:gd name="connsiteY22-856" fmla="*/ 672853 h 2300011"/>
              <a:gd name="connsiteX23-857" fmla="*/ 8545846 w 9288370"/>
              <a:gd name="connsiteY23-858" fmla="*/ 561411 h 2300011"/>
              <a:gd name="connsiteX24-859" fmla="*/ 8930218 w 9288370"/>
              <a:gd name="connsiteY24-860" fmla="*/ 425213 h 2300011"/>
              <a:gd name="connsiteX25-861" fmla="*/ 9287321 w 9288370"/>
              <a:gd name="connsiteY25-862" fmla="*/ 442102 h 2300011"/>
              <a:gd name="connsiteX26-863" fmla="*/ 9276097 w 9288370"/>
              <a:gd name="connsiteY26-864" fmla="*/ 0 h 2300011"/>
              <a:gd name="connsiteX0-865" fmla="*/ 9276097 w 9288370"/>
              <a:gd name="connsiteY0-866" fmla="*/ 0 h 2300011"/>
              <a:gd name="connsiteX1-867" fmla="*/ 9288370 w 9288370"/>
              <a:gd name="connsiteY1-868" fmla="*/ 2300011 h 2300011"/>
              <a:gd name="connsiteX2-869" fmla="*/ 0 w 9288370"/>
              <a:gd name="connsiteY2-870" fmla="*/ 2300011 h 2300011"/>
              <a:gd name="connsiteX3-871" fmla="*/ 55380 w 9288370"/>
              <a:gd name="connsiteY3-872" fmla="*/ 2275937 h 2300011"/>
              <a:gd name="connsiteX4-873" fmla="*/ 106098 w 9288370"/>
              <a:gd name="connsiteY4-874" fmla="*/ 2262840 h 2300011"/>
              <a:gd name="connsiteX5-875" fmla="*/ 370723 w 9288370"/>
              <a:gd name="connsiteY5-876" fmla="*/ 2187779 h 2300011"/>
              <a:gd name="connsiteX6-877" fmla="*/ 461604 w 9288370"/>
              <a:gd name="connsiteY6-878" fmla="*/ 2147900 h 2300011"/>
              <a:gd name="connsiteX7-879" fmla="*/ 671860 w 9288370"/>
              <a:gd name="connsiteY7-880" fmla="*/ 2138038 h 2300011"/>
              <a:gd name="connsiteX8-881" fmla="*/ 859506 w 9288370"/>
              <a:gd name="connsiteY8-882" fmla="*/ 2091540 h 2300011"/>
              <a:gd name="connsiteX9-883" fmla="*/ 1056432 w 9288370"/>
              <a:gd name="connsiteY9-884" fmla="*/ 2040752 h 2300011"/>
              <a:gd name="connsiteX10-885" fmla="*/ 1336276 w 9288370"/>
              <a:gd name="connsiteY10-886" fmla="*/ 1890709 h 2300011"/>
              <a:gd name="connsiteX11-887" fmla="*/ 1700002 w 9288370"/>
              <a:gd name="connsiteY11-888" fmla="*/ 1768882 h 2300011"/>
              <a:gd name="connsiteX12-889" fmla="*/ 1925247 w 9288370"/>
              <a:gd name="connsiteY12-890" fmla="*/ 1706329 h 2300011"/>
              <a:gd name="connsiteX13-891" fmla="*/ 2056727 w 9288370"/>
              <a:gd name="connsiteY13-892" fmla="*/ 1659233 h 2300011"/>
              <a:gd name="connsiteX14-893" fmla="*/ 2281913 w 9288370"/>
              <a:gd name="connsiteY14-894" fmla="*/ 1600253 h 2300011"/>
              <a:gd name="connsiteX15-895" fmla="*/ 2402058 w 9288370"/>
              <a:gd name="connsiteY15-896" fmla="*/ 1518134 h 2300011"/>
              <a:gd name="connsiteX16-897" fmla="*/ 2522221 w 9288370"/>
              <a:gd name="connsiteY16-898" fmla="*/ 1453879 h 2300011"/>
              <a:gd name="connsiteX17-899" fmla="*/ 2689698 w 9288370"/>
              <a:gd name="connsiteY17-900" fmla="*/ 1397949 h 2300011"/>
              <a:gd name="connsiteX18-901" fmla="*/ 3001703 w 9288370"/>
              <a:gd name="connsiteY18-902" fmla="*/ 1333930 h 2300011"/>
              <a:gd name="connsiteX19-903" fmla="*/ 3437947 w 9288370"/>
              <a:gd name="connsiteY19-904" fmla="*/ 1185886 h 2300011"/>
              <a:gd name="connsiteX20-905" fmla="*/ 4209051 w 9288370"/>
              <a:gd name="connsiteY20-906" fmla="*/ 1185886 h 2300011"/>
              <a:gd name="connsiteX21-907" fmla="*/ 7197317 w 9288370"/>
              <a:gd name="connsiteY21-908" fmla="*/ 750441 h 2300011"/>
              <a:gd name="connsiteX22-909" fmla="*/ 7995116 w 9288370"/>
              <a:gd name="connsiteY22-910" fmla="*/ 672853 h 2300011"/>
              <a:gd name="connsiteX23-911" fmla="*/ 8545846 w 9288370"/>
              <a:gd name="connsiteY23-912" fmla="*/ 561411 h 2300011"/>
              <a:gd name="connsiteX24-913" fmla="*/ 8930218 w 9288370"/>
              <a:gd name="connsiteY24-914" fmla="*/ 425213 h 2300011"/>
              <a:gd name="connsiteX25-915" fmla="*/ 9090939 w 9288370"/>
              <a:gd name="connsiteY25-916" fmla="*/ 184352 h 2300011"/>
              <a:gd name="connsiteX26-917" fmla="*/ 9276097 w 9288370"/>
              <a:gd name="connsiteY26-918" fmla="*/ 0 h 2300011"/>
              <a:gd name="connsiteX0-919" fmla="*/ 9276097 w 9288370"/>
              <a:gd name="connsiteY0-920" fmla="*/ 0 h 2300011"/>
              <a:gd name="connsiteX1-921" fmla="*/ 9288370 w 9288370"/>
              <a:gd name="connsiteY1-922" fmla="*/ 2300011 h 2300011"/>
              <a:gd name="connsiteX2-923" fmla="*/ 0 w 9288370"/>
              <a:gd name="connsiteY2-924" fmla="*/ 2300011 h 2300011"/>
              <a:gd name="connsiteX3-925" fmla="*/ 55380 w 9288370"/>
              <a:gd name="connsiteY3-926" fmla="*/ 2275937 h 2300011"/>
              <a:gd name="connsiteX4-927" fmla="*/ 106098 w 9288370"/>
              <a:gd name="connsiteY4-928" fmla="*/ 2262840 h 2300011"/>
              <a:gd name="connsiteX5-929" fmla="*/ 370723 w 9288370"/>
              <a:gd name="connsiteY5-930" fmla="*/ 2187779 h 2300011"/>
              <a:gd name="connsiteX6-931" fmla="*/ 461604 w 9288370"/>
              <a:gd name="connsiteY6-932" fmla="*/ 2147900 h 2300011"/>
              <a:gd name="connsiteX7-933" fmla="*/ 671860 w 9288370"/>
              <a:gd name="connsiteY7-934" fmla="*/ 2138038 h 2300011"/>
              <a:gd name="connsiteX8-935" fmla="*/ 859506 w 9288370"/>
              <a:gd name="connsiteY8-936" fmla="*/ 2091540 h 2300011"/>
              <a:gd name="connsiteX9-937" fmla="*/ 1056432 w 9288370"/>
              <a:gd name="connsiteY9-938" fmla="*/ 2040752 h 2300011"/>
              <a:gd name="connsiteX10-939" fmla="*/ 1336276 w 9288370"/>
              <a:gd name="connsiteY10-940" fmla="*/ 1890709 h 2300011"/>
              <a:gd name="connsiteX11-941" fmla="*/ 1700002 w 9288370"/>
              <a:gd name="connsiteY11-942" fmla="*/ 1768882 h 2300011"/>
              <a:gd name="connsiteX12-943" fmla="*/ 1925247 w 9288370"/>
              <a:gd name="connsiteY12-944" fmla="*/ 1706329 h 2300011"/>
              <a:gd name="connsiteX13-945" fmla="*/ 2056727 w 9288370"/>
              <a:gd name="connsiteY13-946" fmla="*/ 1659233 h 2300011"/>
              <a:gd name="connsiteX14-947" fmla="*/ 2281913 w 9288370"/>
              <a:gd name="connsiteY14-948" fmla="*/ 1600253 h 2300011"/>
              <a:gd name="connsiteX15-949" fmla="*/ 2402058 w 9288370"/>
              <a:gd name="connsiteY15-950" fmla="*/ 1518134 h 2300011"/>
              <a:gd name="connsiteX16-951" fmla="*/ 2522221 w 9288370"/>
              <a:gd name="connsiteY16-952" fmla="*/ 1453879 h 2300011"/>
              <a:gd name="connsiteX17-953" fmla="*/ 2689698 w 9288370"/>
              <a:gd name="connsiteY17-954" fmla="*/ 1397949 h 2300011"/>
              <a:gd name="connsiteX18-955" fmla="*/ 3001703 w 9288370"/>
              <a:gd name="connsiteY18-956" fmla="*/ 1333930 h 2300011"/>
              <a:gd name="connsiteX19-957" fmla="*/ 3437947 w 9288370"/>
              <a:gd name="connsiteY19-958" fmla="*/ 1185886 h 2300011"/>
              <a:gd name="connsiteX20-959" fmla="*/ 4209051 w 9288370"/>
              <a:gd name="connsiteY20-960" fmla="*/ 1185886 h 2300011"/>
              <a:gd name="connsiteX21-961" fmla="*/ 7197317 w 9288370"/>
              <a:gd name="connsiteY21-962" fmla="*/ 750441 h 2300011"/>
              <a:gd name="connsiteX22-963" fmla="*/ 7995116 w 9288370"/>
              <a:gd name="connsiteY22-964" fmla="*/ 672853 h 2300011"/>
              <a:gd name="connsiteX23-965" fmla="*/ 8545846 w 9288370"/>
              <a:gd name="connsiteY23-966" fmla="*/ 561411 h 2300011"/>
              <a:gd name="connsiteX24-967" fmla="*/ 8905671 w 9288370"/>
              <a:gd name="connsiteY24-968" fmla="*/ 270590 h 2300011"/>
              <a:gd name="connsiteX25-969" fmla="*/ 9090939 w 9288370"/>
              <a:gd name="connsiteY25-970" fmla="*/ 184352 h 2300011"/>
              <a:gd name="connsiteX26-971" fmla="*/ 9276097 w 9288370"/>
              <a:gd name="connsiteY26-972" fmla="*/ 0 h 2300011"/>
              <a:gd name="connsiteX0-973" fmla="*/ 9276097 w 9288370"/>
              <a:gd name="connsiteY0-974" fmla="*/ 0 h 2300011"/>
              <a:gd name="connsiteX1-975" fmla="*/ 9288370 w 9288370"/>
              <a:gd name="connsiteY1-976" fmla="*/ 2300011 h 2300011"/>
              <a:gd name="connsiteX2-977" fmla="*/ 0 w 9288370"/>
              <a:gd name="connsiteY2-978" fmla="*/ 2300011 h 2300011"/>
              <a:gd name="connsiteX3-979" fmla="*/ 55380 w 9288370"/>
              <a:gd name="connsiteY3-980" fmla="*/ 2275937 h 2300011"/>
              <a:gd name="connsiteX4-981" fmla="*/ 106098 w 9288370"/>
              <a:gd name="connsiteY4-982" fmla="*/ 2262840 h 2300011"/>
              <a:gd name="connsiteX5-983" fmla="*/ 370723 w 9288370"/>
              <a:gd name="connsiteY5-984" fmla="*/ 2187779 h 2300011"/>
              <a:gd name="connsiteX6-985" fmla="*/ 461604 w 9288370"/>
              <a:gd name="connsiteY6-986" fmla="*/ 2147900 h 2300011"/>
              <a:gd name="connsiteX7-987" fmla="*/ 671860 w 9288370"/>
              <a:gd name="connsiteY7-988" fmla="*/ 2138038 h 2300011"/>
              <a:gd name="connsiteX8-989" fmla="*/ 859506 w 9288370"/>
              <a:gd name="connsiteY8-990" fmla="*/ 2091540 h 2300011"/>
              <a:gd name="connsiteX9-991" fmla="*/ 1056432 w 9288370"/>
              <a:gd name="connsiteY9-992" fmla="*/ 2040752 h 2300011"/>
              <a:gd name="connsiteX10-993" fmla="*/ 1336276 w 9288370"/>
              <a:gd name="connsiteY10-994" fmla="*/ 1890709 h 2300011"/>
              <a:gd name="connsiteX11-995" fmla="*/ 1700002 w 9288370"/>
              <a:gd name="connsiteY11-996" fmla="*/ 1768882 h 2300011"/>
              <a:gd name="connsiteX12-997" fmla="*/ 1925247 w 9288370"/>
              <a:gd name="connsiteY12-998" fmla="*/ 1706329 h 2300011"/>
              <a:gd name="connsiteX13-999" fmla="*/ 2056727 w 9288370"/>
              <a:gd name="connsiteY13-1000" fmla="*/ 1659233 h 2300011"/>
              <a:gd name="connsiteX14-1001" fmla="*/ 2281913 w 9288370"/>
              <a:gd name="connsiteY14-1002" fmla="*/ 1600253 h 2300011"/>
              <a:gd name="connsiteX15-1003" fmla="*/ 2402058 w 9288370"/>
              <a:gd name="connsiteY15-1004" fmla="*/ 1518134 h 2300011"/>
              <a:gd name="connsiteX16-1005" fmla="*/ 2522221 w 9288370"/>
              <a:gd name="connsiteY16-1006" fmla="*/ 1453879 h 2300011"/>
              <a:gd name="connsiteX17-1007" fmla="*/ 2689698 w 9288370"/>
              <a:gd name="connsiteY17-1008" fmla="*/ 1397949 h 2300011"/>
              <a:gd name="connsiteX18-1009" fmla="*/ 3001703 w 9288370"/>
              <a:gd name="connsiteY18-1010" fmla="*/ 1333930 h 2300011"/>
              <a:gd name="connsiteX19-1011" fmla="*/ 3437947 w 9288370"/>
              <a:gd name="connsiteY19-1012" fmla="*/ 1185886 h 2300011"/>
              <a:gd name="connsiteX20-1013" fmla="*/ 4209051 w 9288370"/>
              <a:gd name="connsiteY20-1014" fmla="*/ 1185886 h 2300011"/>
              <a:gd name="connsiteX21-1015" fmla="*/ 7197317 w 9288370"/>
              <a:gd name="connsiteY21-1016" fmla="*/ 750441 h 2300011"/>
              <a:gd name="connsiteX22-1017" fmla="*/ 7995116 w 9288370"/>
              <a:gd name="connsiteY22-1018" fmla="*/ 672853 h 2300011"/>
              <a:gd name="connsiteX23-1019" fmla="*/ 8545846 w 9288370"/>
              <a:gd name="connsiteY23-1020" fmla="*/ 307388 h 2300011"/>
              <a:gd name="connsiteX24-1021" fmla="*/ 8905671 w 9288370"/>
              <a:gd name="connsiteY24-1022" fmla="*/ 270590 h 2300011"/>
              <a:gd name="connsiteX25-1023" fmla="*/ 9090939 w 9288370"/>
              <a:gd name="connsiteY25-1024" fmla="*/ 184352 h 2300011"/>
              <a:gd name="connsiteX26-1025" fmla="*/ 9276097 w 9288370"/>
              <a:gd name="connsiteY26-1026" fmla="*/ 0 h 2300011"/>
              <a:gd name="connsiteX0-1027" fmla="*/ 9280823 w 9288370"/>
              <a:gd name="connsiteY0-1028" fmla="*/ 0 h 2227722"/>
              <a:gd name="connsiteX1-1029" fmla="*/ 9288370 w 9288370"/>
              <a:gd name="connsiteY1-1030" fmla="*/ 2227722 h 2227722"/>
              <a:gd name="connsiteX2-1031" fmla="*/ 0 w 9288370"/>
              <a:gd name="connsiteY2-1032" fmla="*/ 2227722 h 2227722"/>
              <a:gd name="connsiteX3-1033" fmla="*/ 55380 w 9288370"/>
              <a:gd name="connsiteY3-1034" fmla="*/ 2203648 h 2227722"/>
              <a:gd name="connsiteX4-1035" fmla="*/ 106098 w 9288370"/>
              <a:gd name="connsiteY4-1036" fmla="*/ 2190551 h 2227722"/>
              <a:gd name="connsiteX5-1037" fmla="*/ 370723 w 9288370"/>
              <a:gd name="connsiteY5-1038" fmla="*/ 2115490 h 2227722"/>
              <a:gd name="connsiteX6-1039" fmla="*/ 461604 w 9288370"/>
              <a:gd name="connsiteY6-1040" fmla="*/ 2075611 h 2227722"/>
              <a:gd name="connsiteX7-1041" fmla="*/ 671860 w 9288370"/>
              <a:gd name="connsiteY7-1042" fmla="*/ 2065749 h 2227722"/>
              <a:gd name="connsiteX8-1043" fmla="*/ 859506 w 9288370"/>
              <a:gd name="connsiteY8-1044" fmla="*/ 2019251 h 2227722"/>
              <a:gd name="connsiteX9-1045" fmla="*/ 1056432 w 9288370"/>
              <a:gd name="connsiteY9-1046" fmla="*/ 1968463 h 2227722"/>
              <a:gd name="connsiteX10-1047" fmla="*/ 1336276 w 9288370"/>
              <a:gd name="connsiteY10-1048" fmla="*/ 1818420 h 2227722"/>
              <a:gd name="connsiteX11-1049" fmla="*/ 1700002 w 9288370"/>
              <a:gd name="connsiteY11-1050" fmla="*/ 1696593 h 2227722"/>
              <a:gd name="connsiteX12-1051" fmla="*/ 1925247 w 9288370"/>
              <a:gd name="connsiteY12-1052" fmla="*/ 1634040 h 2227722"/>
              <a:gd name="connsiteX13-1053" fmla="*/ 2056727 w 9288370"/>
              <a:gd name="connsiteY13-1054" fmla="*/ 1586944 h 2227722"/>
              <a:gd name="connsiteX14-1055" fmla="*/ 2281913 w 9288370"/>
              <a:gd name="connsiteY14-1056" fmla="*/ 1527964 h 2227722"/>
              <a:gd name="connsiteX15-1057" fmla="*/ 2402058 w 9288370"/>
              <a:gd name="connsiteY15-1058" fmla="*/ 1445845 h 2227722"/>
              <a:gd name="connsiteX16-1059" fmla="*/ 2522221 w 9288370"/>
              <a:gd name="connsiteY16-1060" fmla="*/ 1381590 h 2227722"/>
              <a:gd name="connsiteX17-1061" fmla="*/ 2689698 w 9288370"/>
              <a:gd name="connsiteY17-1062" fmla="*/ 1325660 h 2227722"/>
              <a:gd name="connsiteX18-1063" fmla="*/ 3001703 w 9288370"/>
              <a:gd name="connsiteY18-1064" fmla="*/ 1261641 h 2227722"/>
              <a:gd name="connsiteX19-1065" fmla="*/ 3437947 w 9288370"/>
              <a:gd name="connsiteY19-1066" fmla="*/ 1113597 h 2227722"/>
              <a:gd name="connsiteX20-1067" fmla="*/ 4209051 w 9288370"/>
              <a:gd name="connsiteY20-1068" fmla="*/ 1113597 h 2227722"/>
              <a:gd name="connsiteX21-1069" fmla="*/ 7197317 w 9288370"/>
              <a:gd name="connsiteY21-1070" fmla="*/ 678152 h 2227722"/>
              <a:gd name="connsiteX22-1071" fmla="*/ 7995116 w 9288370"/>
              <a:gd name="connsiteY22-1072" fmla="*/ 600564 h 2227722"/>
              <a:gd name="connsiteX23-1073" fmla="*/ 8545846 w 9288370"/>
              <a:gd name="connsiteY23-1074" fmla="*/ 235099 h 2227722"/>
              <a:gd name="connsiteX24-1075" fmla="*/ 8905671 w 9288370"/>
              <a:gd name="connsiteY24-1076" fmla="*/ 198301 h 2227722"/>
              <a:gd name="connsiteX25-1077" fmla="*/ 9090939 w 9288370"/>
              <a:gd name="connsiteY25-1078" fmla="*/ 112063 h 2227722"/>
              <a:gd name="connsiteX26-1079" fmla="*/ 9280823 w 9288370"/>
              <a:gd name="connsiteY26-1080" fmla="*/ 0 h 2227722"/>
              <a:gd name="connsiteX0-1081" fmla="*/ 9280823 w 9288370"/>
              <a:gd name="connsiteY0-1082" fmla="*/ 9459 h 2237181"/>
              <a:gd name="connsiteX1-1083" fmla="*/ 9288370 w 9288370"/>
              <a:gd name="connsiteY1-1084" fmla="*/ 2237181 h 2237181"/>
              <a:gd name="connsiteX2-1085" fmla="*/ 0 w 9288370"/>
              <a:gd name="connsiteY2-1086" fmla="*/ 2237181 h 2237181"/>
              <a:gd name="connsiteX3-1087" fmla="*/ 55380 w 9288370"/>
              <a:gd name="connsiteY3-1088" fmla="*/ 2213107 h 2237181"/>
              <a:gd name="connsiteX4-1089" fmla="*/ 106098 w 9288370"/>
              <a:gd name="connsiteY4-1090" fmla="*/ 2200010 h 2237181"/>
              <a:gd name="connsiteX5-1091" fmla="*/ 370723 w 9288370"/>
              <a:gd name="connsiteY5-1092" fmla="*/ 2124949 h 2237181"/>
              <a:gd name="connsiteX6-1093" fmla="*/ 461604 w 9288370"/>
              <a:gd name="connsiteY6-1094" fmla="*/ 2085070 h 2237181"/>
              <a:gd name="connsiteX7-1095" fmla="*/ 671860 w 9288370"/>
              <a:gd name="connsiteY7-1096" fmla="*/ 2075208 h 2237181"/>
              <a:gd name="connsiteX8-1097" fmla="*/ 859506 w 9288370"/>
              <a:gd name="connsiteY8-1098" fmla="*/ 2028710 h 2237181"/>
              <a:gd name="connsiteX9-1099" fmla="*/ 1056432 w 9288370"/>
              <a:gd name="connsiteY9-1100" fmla="*/ 1977922 h 2237181"/>
              <a:gd name="connsiteX10-1101" fmla="*/ 1336276 w 9288370"/>
              <a:gd name="connsiteY10-1102" fmla="*/ 1827879 h 2237181"/>
              <a:gd name="connsiteX11-1103" fmla="*/ 1700002 w 9288370"/>
              <a:gd name="connsiteY11-1104" fmla="*/ 1706052 h 2237181"/>
              <a:gd name="connsiteX12-1105" fmla="*/ 1925247 w 9288370"/>
              <a:gd name="connsiteY12-1106" fmla="*/ 1643499 h 2237181"/>
              <a:gd name="connsiteX13-1107" fmla="*/ 2056727 w 9288370"/>
              <a:gd name="connsiteY13-1108" fmla="*/ 1596403 h 2237181"/>
              <a:gd name="connsiteX14-1109" fmla="*/ 2281913 w 9288370"/>
              <a:gd name="connsiteY14-1110" fmla="*/ 1537423 h 2237181"/>
              <a:gd name="connsiteX15-1111" fmla="*/ 2402058 w 9288370"/>
              <a:gd name="connsiteY15-1112" fmla="*/ 1455304 h 2237181"/>
              <a:gd name="connsiteX16-1113" fmla="*/ 2522221 w 9288370"/>
              <a:gd name="connsiteY16-1114" fmla="*/ 1391049 h 2237181"/>
              <a:gd name="connsiteX17-1115" fmla="*/ 2689698 w 9288370"/>
              <a:gd name="connsiteY17-1116" fmla="*/ 1335119 h 2237181"/>
              <a:gd name="connsiteX18-1117" fmla="*/ 3001703 w 9288370"/>
              <a:gd name="connsiteY18-1118" fmla="*/ 1271100 h 2237181"/>
              <a:gd name="connsiteX19-1119" fmla="*/ 3437947 w 9288370"/>
              <a:gd name="connsiteY19-1120" fmla="*/ 1123056 h 2237181"/>
              <a:gd name="connsiteX20-1121" fmla="*/ 4209051 w 9288370"/>
              <a:gd name="connsiteY20-1122" fmla="*/ 1123056 h 2237181"/>
              <a:gd name="connsiteX21-1123" fmla="*/ 7197317 w 9288370"/>
              <a:gd name="connsiteY21-1124" fmla="*/ 687611 h 2237181"/>
              <a:gd name="connsiteX22-1125" fmla="*/ 7995116 w 9288370"/>
              <a:gd name="connsiteY22-1126" fmla="*/ 610023 h 2237181"/>
              <a:gd name="connsiteX23-1127" fmla="*/ 8545846 w 9288370"/>
              <a:gd name="connsiteY23-1128" fmla="*/ 244558 h 2237181"/>
              <a:gd name="connsiteX24-1129" fmla="*/ 8905671 w 9288370"/>
              <a:gd name="connsiteY24-1130" fmla="*/ 207760 h 2237181"/>
              <a:gd name="connsiteX25-1131" fmla="*/ 9090939 w 9288370"/>
              <a:gd name="connsiteY25-1132" fmla="*/ 121522 h 2237181"/>
              <a:gd name="connsiteX26-1133" fmla="*/ 9280823 w 9288370"/>
              <a:gd name="connsiteY26-1134" fmla="*/ 9459 h 2237181"/>
              <a:gd name="connsiteX0-1135" fmla="*/ 9285549 w 9288370"/>
              <a:gd name="connsiteY0-1136" fmla="*/ 11350 h 2213558"/>
              <a:gd name="connsiteX1-1137" fmla="*/ 9288370 w 9288370"/>
              <a:gd name="connsiteY1-1138" fmla="*/ 2213558 h 2213558"/>
              <a:gd name="connsiteX2-1139" fmla="*/ 0 w 9288370"/>
              <a:gd name="connsiteY2-1140" fmla="*/ 2213558 h 2213558"/>
              <a:gd name="connsiteX3-1141" fmla="*/ 55380 w 9288370"/>
              <a:gd name="connsiteY3-1142" fmla="*/ 2189484 h 2213558"/>
              <a:gd name="connsiteX4-1143" fmla="*/ 106098 w 9288370"/>
              <a:gd name="connsiteY4-1144" fmla="*/ 2176387 h 2213558"/>
              <a:gd name="connsiteX5-1145" fmla="*/ 370723 w 9288370"/>
              <a:gd name="connsiteY5-1146" fmla="*/ 2101326 h 2213558"/>
              <a:gd name="connsiteX6-1147" fmla="*/ 461604 w 9288370"/>
              <a:gd name="connsiteY6-1148" fmla="*/ 2061447 h 2213558"/>
              <a:gd name="connsiteX7-1149" fmla="*/ 671860 w 9288370"/>
              <a:gd name="connsiteY7-1150" fmla="*/ 2051585 h 2213558"/>
              <a:gd name="connsiteX8-1151" fmla="*/ 859506 w 9288370"/>
              <a:gd name="connsiteY8-1152" fmla="*/ 2005087 h 2213558"/>
              <a:gd name="connsiteX9-1153" fmla="*/ 1056432 w 9288370"/>
              <a:gd name="connsiteY9-1154" fmla="*/ 1954299 h 2213558"/>
              <a:gd name="connsiteX10-1155" fmla="*/ 1336276 w 9288370"/>
              <a:gd name="connsiteY10-1156" fmla="*/ 1804256 h 2213558"/>
              <a:gd name="connsiteX11-1157" fmla="*/ 1700002 w 9288370"/>
              <a:gd name="connsiteY11-1158" fmla="*/ 1682429 h 2213558"/>
              <a:gd name="connsiteX12-1159" fmla="*/ 1925247 w 9288370"/>
              <a:gd name="connsiteY12-1160" fmla="*/ 1619876 h 2213558"/>
              <a:gd name="connsiteX13-1161" fmla="*/ 2056727 w 9288370"/>
              <a:gd name="connsiteY13-1162" fmla="*/ 1572780 h 2213558"/>
              <a:gd name="connsiteX14-1163" fmla="*/ 2281913 w 9288370"/>
              <a:gd name="connsiteY14-1164" fmla="*/ 1513800 h 2213558"/>
              <a:gd name="connsiteX15-1165" fmla="*/ 2402058 w 9288370"/>
              <a:gd name="connsiteY15-1166" fmla="*/ 1431681 h 2213558"/>
              <a:gd name="connsiteX16-1167" fmla="*/ 2522221 w 9288370"/>
              <a:gd name="connsiteY16-1168" fmla="*/ 1367426 h 2213558"/>
              <a:gd name="connsiteX17-1169" fmla="*/ 2689698 w 9288370"/>
              <a:gd name="connsiteY17-1170" fmla="*/ 1311496 h 2213558"/>
              <a:gd name="connsiteX18-1171" fmla="*/ 3001703 w 9288370"/>
              <a:gd name="connsiteY18-1172" fmla="*/ 1247477 h 2213558"/>
              <a:gd name="connsiteX19-1173" fmla="*/ 3437947 w 9288370"/>
              <a:gd name="connsiteY19-1174" fmla="*/ 1099433 h 2213558"/>
              <a:gd name="connsiteX20-1175" fmla="*/ 4209051 w 9288370"/>
              <a:gd name="connsiteY20-1176" fmla="*/ 1099433 h 2213558"/>
              <a:gd name="connsiteX21-1177" fmla="*/ 7197317 w 9288370"/>
              <a:gd name="connsiteY21-1178" fmla="*/ 663988 h 2213558"/>
              <a:gd name="connsiteX22-1179" fmla="*/ 7995116 w 9288370"/>
              <a:gd name="connsiteY22-1180" fmla="*/ 586400 h 2213558"/>
              <a:gd name="connsiteX23-1181" fmla="*/ 8545846 w 9288370"/>
              <a:gd name="connsiteY23-1182" fmla="*/ 220935 h 2213558"/>
              <a:gd name="connsiteX24-1183" fmla="*/ 8905671 w 9288370"/>
              <a:gd name="connsiteY24-1184" fmla="*/ 184137 h 2213558"/>
              <a:gd name="connsiteX25-1185" fmla="*/ 9090939 w 9288370"/>
              <a:gd name="connsiteY25-1186" fmla="*/ 97899 h 2213558"/>
              <a:gd name="connsiteX26-1187" fmla="*/ 9285549 w 9288370"/>
              <a:gd name="connsiteY26-1188" fmla="*/ 11350 h 2213558"/>
              <a:gd name="connsiteX0-1189" fmla="*/ 9285549 w 9288370"/>
              <a:gd name="connsiteY0-1190" fmla="*/ 1011 h 2203219"/>
              <a:gd name="connsiteX1-1191" fmla="*/ 9288370 w 9288370"/>
              <a:gd name="connsiteY1-1192" fmla="*/ 2203219 h 2203219"/>
              <a:gd name="connsiteX2-1193" fmla="*/ 0 w 9288370"/>
              <a:gd name="connsiteY2-1194" fmla="*/ 2203219 h 2203219"/>
              <a:gd name="connsiteX3-1195" fmla="*/ 55380 w 9288370"/>
              <a:gd name="connsiteY3-1196" fmla="*/ 2179145 h 2203219"/>
              <a:gd name="connsiteX4-1197" fmla="*/ 106098 w 9288370"/>
              <a:gd name="connsiteY4-1198" fmla="*/ 2166048 h 2203219"/>
              <a:gd name="connsiteX5-1199" fmla="*/ 370723 w 9288370"/>
              <a:gd name="connsiteY5-1200" fmla="*/ 2090987 h 2203219"/>
              <a:gd name="connsiteX6-1201" fmla="*/ 461604 w 9288370"/>
              <a:gd name="connsiteY6-1202" fmla="*/ 2051108 h 2203219"/>
              <a:gd name="connsiteX7-1203" fmla="*/ 671860 w 9288370"/>
              <a:gd name="connsiteY7-1204" fmla="*/ 2041246 h 2203219"/>
              <a:gd name="connsiteX8-1205" fmla="*/ 859506 w 9288370"/>
              <a:gd name="connsiteY8-1206" fmla="*/ 1994748 h 2203219"/>
              <a:gd name="connsiteX9-1207" fmla="*/ 1056432 w 9288370"/>
              <a:gd name="connsiteY9-1208" fmla="*/ 1943960 h 2203219"/>
              <a:gd name="connsiteX10-1209" fmla="*/ 1336276 w 9288370"/>
              <a:gd name="connsiteY10-1210" fmla="*/ 1793917 h 2203219"/>
              <a:gd name="connsiteX11-1211" fmla="*/ 1700002 w 9288370"/>
              <a:gd name="connsiteY11-1212" fmla="*/ 1672090 h 2203219"/>
              <a:gd name="connsiteX12-1213" fmla="*/ 1925247 w 9288370"/>
              <a:gd name="connsiteY12-1214" fmla="*/ 1609537 h 2203219"/>
              <a:gd name="connsiteX13-1215" fmla="*/ 2056727 w 9288370"/>
              <a:gd name="connsiteY13-1216" fmla="*/ 1562441 h 2203219"/>
              <a:gd name="connsiteX14-1217" fmla="*/ 2281913 w 9288370"/>
              <a:gd name="connsiteY14-1218" fmla="*/ 1503461 h 2203219"/>
              <a:gd name="connsiteX15-1219" fmla="*/ 2402058 w 9288370"/>
              <a:gd name="connsiteY15-1220" fmla="*/ 1421342 h 2203219"/>
              <a:gd name="connsiteX16-1221" fmla="*/ 2522221 w 9288370"/>
              <a:gd name="connsiteY16-1222" fmla="*/ 1357087 h 2203219"/>
              <a:gd name="connsiteX17-1223" fmla="*/ 2689698 w 9288370"/>
              <a:gd name="connsiteY17-1224" fmla="*/ 1301157 h 2203219"/>
              <a:gd name="connsiteX18-1225" fmla="*/ 3001703 w 9288370"/>
              <a:gd name="connsiteY18-1226" fmla="*/ 1237138 h 2203219"/>
              <a:gd name="connsiteX19-1227" fmla="*/ 3437947 w 9288370"/>
              <a:gd name="connsiteY19-1228" fmla="*/ 1089094 h 2203219"/>
              <a:gd name="connsiteX20-1229" fmla="*/ 4209051 w 9288370"/>
              <a:gd name="connsiteY20-1230" fmla="*/ 1089094 h 2203219"/>
              <a:gd name="connsiteX21-1231" fmla="*/ 7197317 w 9288370"/>
              <a:gd name="connsiteY21-1232" fmla="*/ 653649 h 2203219"/>
              <a:gd name="connsiteX22-1233" fmla="*/ 7995116 w 9288370"/>
              <a:gd name="connsiteY22-1234" fmla="*/ 576061 h 2203219"/>
              <a:gd name="connsiteX23-1235" fmla="*/ 8545846 w 9288370"/>
              <a:gd name="connsiteY23-1236" fmla="*/ 210596 h 2203219"/>
              <a:gd name="connsiteX24-1237" fmla="*/ 8905671 w 9288370"/>
              <a:gd name="connsiteY24-1238" fmla="*/ 173798 h 2203219"/>
              <a:gd name="connsiteX25-1239" fmla="*/ 9090939 w 9288370"/>
              <a:gd name="connsiteY25-1240" fmla="*/ 87560 h 2203219"/>
              <a:gd name="connsiteX26-1241" fmla="*/ 9285549 w 9288370"/>
              <a:gd name="connsiteY26-1242" fmla="*/ 1011 h 2203219"/>
              <a:gd name="connsiteX0-1243" fmla="*/ 9285549 w 9288370"/>
              <a:gd name="connsiteY0-1244" fmla="*/ 1011 h 2203219"/>
              <a:gd name="connsiteX1-1245" fmla="*/ 9288370 w 9288370"/>
              <a:gd name="connsiteY1-1246" fmla="*/ 2203219 h 2203219"/>
              <a:gd name="connsiteX2-1247" fmla="*/ 0 w 9288370"/>
              <a:gd name="connsiteY2-1248" fmla="*/ 2203219 h 2203219"/>
              <a:gd name="connsiteX3-1249" fmla="*/ 55380 w 9288370"/>
              <a:gd name="connsiteY3-1250" fmla="*/ 2179145 h 2203219"/>
              <a:gd name="connsiteX4-1251" fmla="*/ 106098 w 9288370"/>
              <a:gd name="connsiteY4-1252" fmla="*/ 2166048 h 2203219"/>
              <a:gd name="connsiteX5-1253" fmla="*/ 370723 w 9288370"/>
              <a:gd name="connsiteY5-1254" fmla="*/ 2090987 h 2203219"/>
              <a:gd name="connsiteX6-1255" fmla="*/ 461604 w 9288370"/>
              <a:gd name="connsiteY6-1256" fmla="*/ 2051108 h 2203219"/>
              <a:gd name="connsiteX7-1257" fmla="*/ 671860 w 9288370"/>
              <a:gd name="connsiteY7-1258" fmla="*/ 2041246 h 2203219"/>
              <a:gd name="connsiteX8-1259" fmla="*/ 859506 w 9288370"/>
              <a:gd name="connsiteY8-1260" fmla="*/ 1994748 h 2203219"/>
              <a:gd name="connsiteX9-1261" fmla="*/ 1056432 w 9288370"/>
              <a:gd name="connsiteY9-1262" fmla="*/ 1943960 h 2203219"/>
              <a:gd name="connsiteX10-1263" fmla="*/ 1336276 w 9288370"/>
              <a:gd name="connsiteY10-1264" fmla="*/ 1793917 h 2203219"/>
              <a:gd name="connsiteX11-1265" fmla="*/ 1700002 w 9288370"/>
              <a:gd name="connsiteY11-1266" fmla="*/ 1672090 h 2203219"/>
              <a:gd name="connsiteX12-1267" fmla="*/ 1925247 w 9288370"/>
              <a:gd name="connsiteY12-1268" fmla="*/ 1609537 h 2203219"/>
              <a:gd name="connsiteX13-1269" fmla="*/ 2056727 w 9288370"/>
              <a:gd name="connsiteY13-1270" fmla="*/ 1562441 h 2203219"/>
              <a:gd name="connsiteX14-1271" fmla="*/ 2281913 w 9288370"/>
              <a:gd name="connsiteY14-1272" fmla="*/ 1503461 h 2203219"/>
              <a:gd name="connsiteX15-1273" fmla="*/ 2402058 w 9288370"/>
              <a:gd name="connsiteY15-1274" fmla="*/ 1421342 h 2203219"/>
              <a:gd name="connsiteX16-1275" fmla="*/ 2522221 w 9288370"/>
              <a:gd name="connsiteY16-1276" fmla="*/ 1357087 h 2203219"/>
              <a:gd name="connsiteX17-1277" fmla="*/ 2689698 w 9288370"/>
              <a:gd name="connsiteY17-1278" fmla="*/ 1301157 h 2203219"/>
              <a:gd name="connsiteX18-1279" fmla="*/ 3001703 w 9288370"/>
              <a:gd name="connsiteY18-1280" fmla="*/ 1237138 h 2203219"/>
              <a:gd name="connsiteX19-1281" fmla="*/ 3437947 w 9288370"/>
              <a:gd name="connsiteY19-1282" fmla="*/ 1089094 h 2203219"/>
              <a:gd name="connsiteX20-1283" fmla="*/ 4209051 w 9288370"/>
              <a:gd name="connsiteY20-1284" fmla="*/ 1089094 h 2203219"/>
              <a:gd name="connsiteX21-1285" fmla="*/ 7197317 w 9288370"/>
              <a:gd name="connsiteY21-1286" fmla="*/ 653649 h 2203219"/>
              <a:gd name="connsiteX22-1287" fmla="*/ 7995116 w 9288370"/>
              <a:gd name="connsiteY22-1288" fmla="*/ 576061 h 2203219"/>
              <a:gd name="connsiteX23-1289" fmla="*/ 8545846 w 9288370"/>
              <a:gd name="connsiteY23-1290" fmla="*/ 210596 h 2203219"/>
              <a:gd name="connsiteX24-1291" fmla="*/ 8943475 w 9288370"/>
              <a:gd name="connsiteY24-1292" fmla="*/ 127022 h 2203219"/>
              <a:gd name="connsiteX25-1293" fmla="*/ 9090939 w 9288370"/>
              <a:gd name="connsiteY25-1294" fmla="*/ 87560 h 2203219"/>
              <a:gd name="connsiteX26-1295" fmla="*/ 9285549 w 9288370"/>
              <a:gd name="connsiteY26-1296" fmla="*/ 1011 h 2203219"/>
              <a:gd name="connsiteX0-1297" fmla="*/ 9285549 w 9288370"/>
              <a:gd name="connsiteY0-1298" fmla="*/ 1011 h 2203219"/>
              <a:gd name="connsiteX1-1299" fmla="*/ 9288370 w 9288370"/>
              <a:gd name="connsiteY1-1300" fmla="*/ 2203219 h 2203219"/>
              <a:gd name="connsiteX2-1301" fmla="*/ 0 w 9288370"/>
              <a:gd name="connsiteY2-1302" fmla="*/ 2203219 h 2203219"/>
              <a:gd name="connsiteX3-1303" fmla="*/ 55380 w 9288370"/>
              <a:gd name="connsiteY3-1304" fmla="*/ 2179145 h 2203219"/>
              <a:gd name="connsiteX4-1305" fmla="*/ 106098 w 9288370"/>
              <a:gd name="connsiteY4-1306" fmla="*/ 2166048 h 2203219"/>
              <a:gd name="connsiteX5-1307" fmla="*/ 370723 w 9288370"/>
              <a:gd name="connsiteY5-1308" fmla="*/ 2090987 h 2203219"/>
              <a:gd name="connsiteX6-1309" fmla="*/ 461604 w 9288370"/>
              <a:gd name="connsiteY6-1310" fmla="*/ 2051108 h 2203219"/>
              <a:gd name="connsiteX7-1311" fmla="*/ 671860 w 9288370"/>
              <a:gd name="connsiteY7-1312" fmla="*/ 2041246 h 2203219"/>
              <a:gd name="connsiteX8-1313" fmla="*/ 859506 w 9288370"/>
              <a:gd name="connsiteY8-1314" fmla="*/ 1994748 h 2203219"/>
              <a:gd name="connsiteX9-1315" fmla="*/ 1056432 w 9288370"/>
              <a:gd name="connsiteY9-1316" fmla="*/ 1943960 h 2203219"/>
              <a:gd name="connsiteX10-1317" fmla="*/ 1336276 w 9288370"/>
              <a:gd name="connsiteY10-1318" fmla="*/ 1793917 h 2203219"/>
              <a:gd name="connsiteX11-1319" fmla="*/ 1700002 w 9288370"/>
              <a:gd name="connsiteY11-1320" fmla="*/ 1672090 h 2203219"/>
              <a:gd name="connsiteX12-1321" fmla="*/ 1925247 w 9288370"/>
              <a:gd name="connsiteY12-1322" fmla="*/ 1609537 h 2203219"/>
              <a:gd name="connsiteX13-1323" fmla="*/ 2056727 w 9288370"/>
              <a:gd name="connsiteY13-1324" fmla="*/ 1562441 h 2203219"/>
              <a:gd name="connsiteX14-1325" fmla="*/ 2281913 w 9288370"/>
              <a:gd name="connsiteY14-1326" fmla="*/ 1503461 h 2203219"/>
              <a:gd name="connsiteX15-1327" fmla="*/ 2402058 w 9288370"/>
              <a:gd name="connsiteY15-1328" fmla="*/ 1421342 h 2203219"/>
              <a:gd name="connsiteX16-1329" fmla="*/ 2522221 w 9288370"/>
              <a:gd name="connsiteY16-1330" fmla="*/ 1357087 h 2203219"/>
              <a:gd name="connsiteX17-1331" fmla="*/ 2689698 w 9288370"/>
              <a:gd name="connsiteY17-1332" fmla="*/ 1301157 h 2203219"/>
              <a:gd name="connsiteX18-1333" fmla="*/ 3001703 w 9288370"/>
              <a:gd name="connsiteY18-1334" fmla="*/ 1237138 h 2203219"/>
              <a:gd name="connsiteX19-1335" fmla="*/ 3437947 w 9288370"/>
              <a:gd name="connsiteY19-1336" fmla="*/ 1089094 h 2203219"/>
              <a:gd name="connsiteX20-1337" fmla="*/ 4209051 w 9288370"/>
              <a:gd name="connsiteY20-1338" fmla="*/ 1089094 h 2203219"/>
              <a:gd name="connsiteX21-1339" fmla="*/ 7197317 w 9288370"/>
              <a:gd name="connsiteY21-1340" fmla="*/ 653649 h 2203219"/>
              <a:gd name="connsiteX22-1341" fmla="*/ 7995116 w 9288370"/>
              <a:gd name="connsiteY22-1342" fmla="*/ 576061 h 2203219"/>
              <a:gd name="connsiteX23-1343" fmla="*/ 8682888 w 9288370"/>
              <a:gd name="connsiteY23-1344" fmla="*/ 155316 h 2203219"/>
              <a:gd name="connsiteX24-1345" fmla="*/ 8943475 w 9288370"/>
              <a:gd name="connsiteY24-1346" fmla="*/ 127022 h 2203219"/>
              <a:gd name="connsiteX25-1347" fmla="*/ 9090939 w 9288370"/>
              <a:gd name="connsiteY25-1348" fmla="*/ 87560 h 2203219"/>
              <a:gd name="connsiteX26-1349" fmla="*/ 9285549 w 9288370"/>
              <a:gd name="connsiteY26-1350" fmla="*/ 1011 h 2203219"/>
              <a:gd name="connsiteX0-1351" fmla="*/ 9285549 w 9288370"/>
              <a:gd name="connsiteY0-1352" fmla="*/ 1011 h 2203219"/>
              <a:gd name="connsiteX1-1353" fmla="*/ 9288370 w 9288370"/>
              <a:gd name="connsiteY1-1354" fmla="*/ 2203219 h 2203219"/>
              <a:gd name="connsiteX2-1355" fmla="*/ 0 w 9288370"/>
              <a:gd name="connsiteY2-1356" fmla="*/ 2203219 h 2203219"/>
              <a:gd name="connsiteX3-1357" fmla="*/ 55380 w 9288370"/>
              <a:gd name="connsiteY3-1358" fmla="*/ 2179145 h 2203219"/>
              <a:gd name="connsiteX4-1359" fmla="*/ 106098 w 9288370"/>
              <a:gd name="connsiteY4-1360" fmla="*/ 2166048 h 2203219"/>
              <a:gd name="connsiteX5-1361" fmla="*/ 370723 w 9288370"/>
              <a:gd name="connsiteY5-1362" fmla="*/ 2090987 h 2203219"/>
              <a:gd name="connsiteX6-1363" fmla="*/ 461604 w 9288370"/>
              <a:gd name="connsiteY6-1364" fmla="*/ 2051108 h 2203219"/>
              <a:gd name="connsiteX7-1365" fmla="*/ 671860 w 9288370"/>
              <a:gd name="connsiteY7-1366" fmla="*/ 2041246 h 2203219"/>
              <a:gd name="connsiteX8-1367" fmla="*/ 859506 w 9288370"/>
              <a:gd name="connsiteY8-1368" fmla="*/ 1994748 h 2203219"/>
              <a:gd name="connsiteX9-1369" fmla="*/ 1056432 w 9288370"/>
              <a:gd name="connsiteY9-1370" fmla="*/ 1943960 h 2203219"/>
              <a:gd name="connsiteX10-1371" fmla="*/ 1336276 w 9288370"/>
              <a:gd name="connsiteY10-1372" fmla="*/ 1793917 h 2203219"/>
              <a:gd name="connsiteX11-1373" fmla="*/ 1700002 w 9288370"/>
              <a:gd name="connsiteY11-1374" fmla="*/ 1672090 h 2203219"/>
              <a:gd name="connsiteX12-1375" fmla="*/ 1925247 w 9288370"/>
              <a:gd name="connsiteY12-1376" fmla="*/ 1609537 h 2203219"/>
              <a:gd name="connsiteX13-1377" fmla="*/ 2056727 w 9288370"/>
              <a:gd name="connsiteY13-1378" fmla="*/ 1562441 h 2203219"/>
              <a:gd name="connsiteX14-1379" fmla="*/ 2281913 w 9288370"/>
              <a:gd name="connsiteY14-1380" fmla="*/ 1503461 h 2203219"/>
              <a:gd name="connsiteX15-1381" fmla="*/ 2402058 w 9288370"/>
              <a:gd name="connsiteY15-1382" fmla="*/ 1421342 h 2203219"/>
              <a:gd name="connsiteX16-1383" fmla="*/ 2522221 w 9288370"/>
              <a:gd name="connsiteY16-1384" fmla="*/ 1357087 h 2203219"/>
              <a:gd name="connsiteX17-1385" fmla="*/ 2689698 w 9288370"/>
              <a:gd name="connsiteY17-1386" fmla="*/ 1301157 h 2203219"/>
              <a:gd name="connsiteX18-1387" fmla="*/ 3001703 w 9288370"/>
              <a:gd name="connsiteY18-1388" fmla="*/ 1237138 h 2203219"/>
              <a:gd name="connsiteX19-1389" fmla="*/ 3437947 w 9288370"/>
              <a:gd name="connsiteY19-1390" fmla="*/ 1089094 h 2203219"/>
              <a:gd name="connsiteX20-1391" fmla="*/ 4209051 w 9288370"/>
              <a:gd name="connsiteY20-1392" fmla="*/ 1089094 h 2203219"/>
              <a:gd name="connsiteX21-1393" fmla="*/ 7197317 w 9288370"/>
              <a:gd name="connsiteY21-1394" fmla="*/ 653649 h 2203219"/>
              <a:gd name="connsiteX22-1395" fmla="*/ 7995116 w 9288370"/>
              <a:gd name="connsiteY22-1396" fmla="*/ 576061 h 2203219"/>
              <a:gd name="connsiteX23-1397" fmla="*/ 8682888 w 9288370"/>
              <a:gd name="connsiteY23-1398" fmla="*/ 155316 h 2203219"/>
              <a:gd name="connsiteX24-1399" fmla="*/ 8943475 w 9288370"/>
              <a:gd name="connsiteY24-1400" fmla="*/ 127022 h 2203219"/>
              <a:gd name="connsiteX25-1401" fmla="*/ 9090939 w 9288370"/>
              <a:gd name="connsiteY25-1402" fmla="*/ 87560 h 2203219"/>
              <a:gd name="connsiteX26-1403" fmla="*/ 9285549 w 9288370"/>
              <a:gd name="connsiteY26-1404" fmla="*/ 1011 h 2203219"/>
              <a:gd name="connsiteX0-1405" fmla="*/ 9285549 w 9288370"/>
              <a:gd name="connsiteY0-1406" fmla="*/ 1011 h 2203219"/>
              <a:gd name="connsiteX1-1407" fmla="*/ 9288370 w 9288370"/>
              <a:gd name="connsiteY1-1408" fmla="*/ 2203219 h 2203219"/>
              <a:gd name="connsiteX2-1409" fmla="*/ 0 w 9288370"/>
              <a:gd name="connsiteY2-1410" fmla="*/ 2203219 h 2203219"/>
              <a:gd name="connsiteX3-1411" fmla="*/ 55380 w 9288370"/>
              <a:gd name="connsiteY3-1412" fmla="*/ 2179145 h 2203219"/>
              <a:gd name="connsiteX4-1413" fmla="*/ 106098 w 9288370"/>
              <a:gd name="connsiteY4-1414" fmla="*/ 2166048 h 2203219"/>
              <a:gd name="connsiteX5-1415" fmla="*/ 370723 w 9288370"/>
              <a:gd name="connsiteY5-1416" fmla="*/ 2090987 h 2203219"/>
              <a:gd name="connsiteX6-1417" fmla="*/ 461604 w 9288370"/>
              <a:gd name="connsiteY6-1418" fmla="*/ 2051108 h 2203219"/>
              <a:gd name="connsiteX7-1419" fmla="*/ 671860 w 9288370"/>
              <a:gd name="connsiteY7-1420" fmla="*/ 2041246 h 2203219"/>
              <a:gd name="connsiteX8-1421" fmla="*/ 859506 w 9288370"/>
              <a:gd name="connsiteY8-1422" fmla="*/ 1994748 h 2203219"/>
              <a:gd name="connsiteX9-1423" fmla="*/ 1056432 w 9288370"/>
              <a:gd name="connsiteY9-1424" fmla="*/ 1943960 h 2203219"/>
              <a:gd name="connsiteX10-1425" fmla="*/ 1336276 w 9288370"/>
              <a:gd name="connsiteY10-1426" fmla="*/ 1793917 h 2203219"/>
              <a:gd name="connsiteX11-1427" fmla="*/ 1700002 w 9288370"/>
              <a:gd name="connsiteY11-1428" fmla="*/ 1672090 h 2203219"/>
              <a:gd name="connsiteX12-1429" fmla="*/ 1925247 w 9288370"/>
              <a:gd name="connsiteY12-1430" fmla="*/ 1609537 h 2203219"/>
              <a:gd name="connsiteX13-1431" fmla="*/ 2056727 w 9288370"/>
              <a:gd name="connsiteY13-1432" fmla="*/ 1562441 h 2203219"/>
              <a:gd name="connsiteX14-1433" fmla="*/ 2281913 w 9288370"/>
              <a:gd name="connsiteY14-1434" fmla="*/ 1503461 h 2203219"/>
              <a:gd name="connsiteX15-1435" fmla="*/ 2402058 w 9288370"/>
              <a:gd name="connsiteY15-1436" fmla="*/ 1421342 h 2203219"/>
              <a:gd name="connsiteX16-1437" fmla="*/ 2522221 w 9288370"/>
              <a:gd name="connsiteY16-1438" fmla="*/ 1357087 h 2203219"/>
              <a:gd name="connsiteX17-1439" fmla="*/ 2689698 w 9288370"/>
              <a:gd name="connsiteY17-1440" fmla="*/ 1301157 h 2203219"/>
              <a:gd name="connsiteX18-1441" fmla="*/ 3001703 w 9288370"/>
              <a:gd name="connsiteY18-1442" fmla="*/ 1237138 h 2203219"/>
              <a:gd name="connsiteX19-1443" fmla="*/ 3437947 w 9288370"/>
              <a:gd name="connsiteY19-1444" fmla="*/ 1089094 h 2203219"/>
              <a:gd name="connsiteX20-1445" fmla="*/ 4209051 w 9288370"/>
              <a:gd name="connsiteY20-1446" fmla="*/ 1089094 h 2203219"/>
              <a:gd name="connsiteX21-1447" fmla="*/ 7197317 w 9288370"/>
              <a:gd name="connsiteY21-1448" fmla="*/ 653649 h 2203219"/>
              <a:gd name="connsiteX22-1449" fmla="*/ 8018744 w 9288370"/>
              <a:gd name="connsiteY22-1450" fmla="*/ 354943 h 2203219"/>
              <a:gd name="connsiteX23-1451" fmla="*/ 8682888 w 9288370"/>
              <a:gd name="connsiteY23-1452" fmla="*/ 155316 h 2203219"/>
              <a:gd name="connsiteX24-1453" fmla="*/ 8943475 w 9288370"/>
              <a:gd name="connsiteY24-1454" fmla="*/ 127022 h 2203219"/>
              <a:gd name="connsiteX25-1455" fmla="*/ 9090939 w 9288370"/>
              <a:gd name="connsiteY25-1456" fmla="*/ 87560 h 2203219"/>
              <a:gd name="connsiteX26-1457" fmla="*/ 9285549 w 9288370"/>
              <a:gd name="connsiteY26-1458" fmla="*/ 1011 h 2203219"/>
              <a:gd name="connsiteX0-1459" fmla="*/ 9285549 w 9288370"/>
              <a:gd name="connsiteY0-1460" fmla="*/ 1011 h 2203219"/>
              <a:gd name="connsiteX1-1461" fmla="*/ 9288370 w 9288370"/>
              <a:gd name="connsiteY1-1462" fmla="*/ 2203219 h 2203219"/>
              <a:gd name="connsiteX2-1463" fmla="*/ 0 w 9288370"/>
              <a:gd name="connsiteY2-1464" fmla="*/ 2203219 h 2203219"/>
              <a:gd name="connsiteX3-1465" fmla="*/ 55380 w 9288370"/>
              <a:gd name="connsiteY3-1466" fmla="*/ 2179145 h 2203219"/>
              <a:gd name="connsiteX4-1467" fmla="*/ 106098 w 9288370"/>
              <a:gd name="connsiteY4-1468" fmla="*/ 2166048 h 2203219"/>
              <a:gd name="connsiteX5-1469" fmla="*/ 370723 w 9288370"/>
              <a:gd name="connsiteY5-1470" fmla="*/ 2090987 h 2203219"/>
              <a:gd name="connsiteX6-1471" fmla="*/ 461604 w 9288370"/>
              <a:gd name="connsiteY6-1472" fmla="*/ 2051108 h 2203219"/>
              <a:gd name="connsiteX7-1473" fmla="*/ 671860 w 9288370"/>
              <a:gd name="connsiteY7-1474" fmla="*/ 2041246 h 2203219"/>
              <a:gd name="connsiteX8-1475" fmla="*/ 859506 w 9288370"/>
              <a:gd name="connsiteY8-1476" fmla="*/ 1994748 h 2203219"/>
              <a:gd name="connsiteX9-1477" fmla="*/ 1056432 w 9288370"/>
              <a:gd name="connsiteY9-1478" fmla="*/ 1943960 h 2203219"/>
              <a:gd name="connsiteX10-1479" fmla="*/ 1336276 w 9288370"/>
              <a:gd name="connsiteY10-1480" fmla="*/ 1793917 h 2203219"/>
              <a:gd name="connsiteX11-1481" fmla="*/ 1700002 w 9288370"/>
              <a:gd name="connsiteY11-1482" fmla="*/ 1672090 h 2203219"/>
              <a:gd name="connsiteX12-1483" fmla="*/ 1925247 w 9288370"/>
              <a:gd name="connsiteY12-1484" fmla="*/ 1609537 h 2203219"/>
              <a:gd name="connsiteX13-1485" fmla="*/ 2056727 w 9288370"/>
              <a:gd name="connsiteY13-1486" fmla="*/ 1562441 h 2203219"/>
              <a:gd name="connsiteX14-1487" fmla="*/ 2281913 w 9288370"/>
              <a:gd name="connsiteY14-1488" fmla="*/ 1503461 h 2203219"/>
              <a:gd name="connsiteX15-1489" fmla="*/ 2402058 w 9288370"/>
              <a:gd name="connsiteY15-1490" fmla="*/ 1421342 h 2203219"/>
              <a:gd name="connsiteX16-1491" fmla="*/ 2522221 w 9288370"/>
              <a:gd name="connsiteY16-1492" fmla="*/ 1357087 h 2203219"/>
              <a:gd name="connsiteX17-1493" fmla="*/ 2689698 w 9288370"/>
              <a:gd name="connsiteY17-1494" fmla="*/ 1301157 h 2203219"/>
              <a:gd name="connsiteX18-1495" fmla="*/ 3001703 w 9288370"/>
              <a:gd name="connsiteY18-1496" fmla="*/ 1237138 h 2203219"/>
              <a:gd name="connsiteX19-1497" fmla="*/ 3437947 w 9288370"/>
              <a:gd name="connsiteY19-1498" fmla="*/ 1089094 h 2203219"/>
              <a:gd name="connsiteX20-1499" fmla="*/ 4209051 w 9288370"/>
              <a:gd name="connsiteY20-1500" fmla="*/ 1089094 h 2203219"/>
              <a:gd name="connsiteX21-1501" fmla="*/ 7197317 w 9288370"/>
              <a:gd name="connsiteY21-1502" fmla="*/ 653649 h 2203219"/>
              <a:gd name="connsiteX22-1503" fmla="*/ 8018744 w 9288370"/>
              <a:gd name="connsiteY22-1504" fmla="*/ 354943 h 2203219"/>
              <a:gd name="connsiteX23-1505" fmla="*/ 8682888 w 9288370"/>
              <a:gd name="connsiteY23-1506" fmla="*/ 155316 h 2203219"/>
              <a:gd name="connsiteX24-1507" fmla="*/ 8943475 w 9288370"/>
              <a:gd name="connsiteY24-1508" fmla="*/ 127022 h 2203219"/>
              <a:gd name="connsiteX25-1509" fmla="*/ 9090939 w 9288370"/>
              <a:gd name="connsiteY25-1510" fmla="*/ 87560 h 2203219"/>
              <a:gd name="connsiteX26-1511" fmla="*/ 9285549 w 9288370"/>
              <a:gd name="connsiteY26-1512" fmla="*/ 1011 h 2203219"/>
              <a:gd name="connsiteX0-1513" fmla="*/ 9285549 w 9288370"/>
              <a:gd name="connsiteY0-1514" fmla="*/ 1011 h 2203219"/>
              <a:gd name="connsiteX1-1515" fmla="*/ 9288370 w 9288370"/>
              <a:gd name="connsiteY1-1516" fmla="*/ 2203219 h 2203219"/>
              <a:gd name="connsiteX2-1517" fmla="*/ 0 w 9288370"/>
              <a:gd name="connsiteY2-1518" fmla="*/ 2203219 h 2203219"/>
              <a:gd name="connsiteX3-1519" fmla="*/ 55380 w 9288370"/>
              <a:gd name="connsiteY3-1520" fmla="*/ 2179145 h 2203219"/>
              <a:gd name="connsiteX4-1521" fmla="*/ 106098 w 9288370"/>
              <a:gd name="connsiteY4-1522" fmla="*/ 2166048 h 2203219"/>
              <a:gd name="connsiteX5-1523" fmla="*/ 370723 w 9288370"/>
              <a:gd name="connsiteY5-1524" fmla="*/ 2090987 h 2203219"/>
              <a:gd name="connsiteX6-1525" fmla="*/ 461604 w 9288370"/>
              <a:gd name="connsiteY6-1526" fmla="*/ 2051108 h 2203219"/>
              <a:gd name="connsiteX7-1527" fmla="*/ 671860 w 9288370"/>
              <a:gd name="connsiteY7-1528" fmla="*/ 2041246 h 2203219"/>
              <a:gd name="connsiteX8-1529" fmla="*/ 859506 w 9288370"/>
              <a:gd name="connsiteY8-1530" fmla="*/ 1994748 h 2203219"/>
              <a:gd name="connsiteX9-1531" fmla="*/ 1056432 w 9288370"/>
              <a:gd name="connsiteY9-1532" fmla="*/ 1943960 h 2203219"/>
              <a:gd name="connsiteX10-1533" fmla="*/ 1336276 w 9288370"/>
              <a:gd name="connsiteY10-1534" fmla="*/ 1793917 h 2203219"/>
              <a:gd name="connsiteX11-1535" fmla="*/ 1700002 w 9288370"/>
              <a:gd name="connsiteY11-1536" fmla="*/ 1672090 h 2203219"/>
              <a:gd name="connsiteX12-1537" fmla="*/ 1925247 w 9288370"/>
              <a:gd name="connsiteY12-1538" fmla="*/ 1609537 h 2203219"/>
              <a:gd name="connsiteX13-1539" fmla="*/ 2056727 w 9288370"/>
              <a:gd name="connsiteY13-1540" fmla="*/ 1562441 h 2203219"/>
              <a:gd name="connsiteX14-1541" fmla="*/ 2281913 w 9288370"/>
              <a:gd name="connsiteY14-1542" fmla="*/ 1503461 h 2203219"/>
              <a:gd name="connsiteX15-1543" fmla="*/ 2402058 w 9288370"/>
              <a:gd name="connsiteY15-1544" fmla="*/ 1421342 h 2203219"/>
              <a:gd name="connsiteX16-1545" fmla="*/ 2522221 w 9288370"/>
              <a:gd name="connsiteY16-1546" fmla="*/ 1357087 h 2203219"/>
              <a:gd name="connsiteX17-1547" fmla="*/ 2689698 w 9288370"/>
              <a:gd name="connsiteY17-1548" fmla="*/ 1301157 h 2203219"/>
              <a:gd name="connsiteX18-1549" fmla="*/ 3001703 w 9288370"/>
              <a:gd name="connsiteY18-1550" fmla="*/ 1237138 h 2203219"/>
              <a:gd name="connsiteX19-1551" fmla="*/ 3437947 w 9288370"/>
              <a:gd name="connsiteY19-1552" fmla="*/ 1089094 h 2203219"/>
              <a:gd name="connsiteX20-1553" fmla="*/ 4209051 w 9288370"/>
              <a:gd name="connsiteY20-1554" fmla="*/ 1089094 h 2203219"/>
              <a:gd name="connsiteX21-1555" fmla="*/ 7197317 w 9288370"/>
              <a:gd name="connsiteY21-1556" fmla="*/ 653649 h 2203219"/>
              <a:gd name="connsiteX22-1557" fmla="*/ 8203042 w 9288370"/>
              <a:gd name="connsiteY22-1558" fmla="*/ 354943 h 2203219"/>
              <a:gd name="connsiteX23-1559" fmla="*/ 8682888 w 9288370"/>
              <a:gd name="connsiteY23-1560" fmla="*/ 155316 h 2203219"/>
              <a:gd name="connsiteX24-1561" fmla="*/ 8943475 w 9288370"/>
              <a:gd name="connsiteY24-1562" fmla="*/ 127022 h 2203219"/>
              <a:gd name="connsiteX25-1563" fmla="*/ 9090939 w 9288370"/>
              <a:gd name="connsiteY25-1564" fmla="*/ 87560 h 2203219"/>
              <a:gd name="connsiteX26-1565" fmla="*/ 9285549 w 9288370"/>
              <a:gd name="connsiteY26-1566" fmla="*/ 1011 h 2203219"/>
              <a:gd name="connsiteX0-1567" fmla="*/ 9285549 w 9288370"/>
              <a:gd name="connsiteY0-1568" fmla="*/ 1799 h 2204007"/>
              <a:gd name="connsiteX1-1569" fmla="*/ 9288370 w 9288370"/>
              <a:gd name="connsiteY1-1570" fmla="*/ 2204007 h 2204007"/>
              <a:gd name="connsiteX2-1571" fmla="*/ 0 w 9288370"/>
              <a:gd name="connsiteY2-1572" fmla="*/ 2204007 h 2204007"/>
              <a:gd name="connsiteX3-1573" fmla="*/ 55380 w 9288370"/>
              <a:gd name="connsiteY3-1574" fmla="*/ 2179933 h 2204007"/>
              <a:gd name="connsiteX4-1575" fmla="*/ 106098 w 9288370"/>
              <a:gd name="connsiteY4-1576" fmla="*/ 2166836 h 2204007"/>
              <a:gd name="connsiteX5-1577" fmla="*/ 370723 w 9288370"/>
              <a:gd name="connsiteY5-1578" fmla="*/ 2091775 h 2204007"/>
              <a:gd name="connsiteX6-1579" fmla="*/ 461604 w 9288370"/>
              <a:gd name="connsiteY6-1580" fmla="*/ 2051896 h 2204007"/>
              <a:gd name="connsiteX7-1581" fmla="*/ 671860 w 9288370"/>
              <a:gd name="connsiteY7-1582" fmla="*/ 2042034 h 2204007"/>
              <a:gd name="connsiteX8-1583" fmla="*/ 859506 w 9288370"/>
              <a:gd name="connsiteY8-1584" fmla="*/ 1995536 h 2204007"/>
              <a:gd name="connsiteX9-1585" fmla="*/ 1056432 w 9288370"/>
              <a:gd name="connsiteY9-1586" fmla="*/ 1944748 h 2204007"/>
              <a:gd name="connsiteX10-1587" fmla="*/ 1336276 w 9288370"/>
              <a:gd name="connsiteY10-1588" fmla="*/ 1794705 h 2204007"/>
              <a:gd name="connsiteX11-1589" fmla="*/ 1700002 w 9288370"/>
              <a:gd name="connsiteY11-1590" fmla="*/ 1672878 h 2204007"/>
              <a:gd name="connsiteX12-1591" fmla="*/ 1925247 w 9288370"/>
              <a:gd name="connsiteY12-1592" fmla="*/ 1610325 h 2204007"/>
              <a:gd name="connsiteX13-1593" fmla="*/ 2056727 w 9288370"/>
              <a:gd name="connsiteY13-1594" fmla="*/ 1563229 h 2204007"/>
              <a:gd name="connsiteX14-1595" fmla="*/ 2281913 w 9288370"/>
              <a:gd name="connsiteY14-1596" fmla="*/ 1504249 h 2204007"/>
              <a:gd name="connsiteX15-1597" fmla="*/ 2402058 w 9288370"/>
              <a:gd name="connsiteY15-1598" fmla="*/ 1422130 h 2204007"/>
              <a:gd name="connsiteX16-1599" fmla="*/ 2522221 w 9288370"/>
              <a:gd name="connsiteY16-1600" fmla="*/ 1357875 h 2204007"/>
              <a:gd name="connsiteX17-1601" fmla="*/ 2689698 w 9288370"/>
              <a:gd name="connsiteY17-1602" fmla="*/ 1301945 h 2204007"/>
              <a:gd name="connsiteX18-1603" fmla="*/ 3001703 w 9288370"/>
              <a:gd name="connsiteY18-1604" fmla="*/ 1237926 h 2204007"/>
              <a:gd name="connsiteX19-1605" fmla="*/ 3437947 w 9288370"/>
              <a:gd name="connsiteY19-1606" fmla="*/ 1089882 h 2204007"/>
              <a:gd name="connsiteX20-1607" fmla="*/ 4209051 w 9288370"/>
              <a:gd name="connsiteY20-1608" fmla="*/ 1089882 h 2204007"/>
              <a:gd name="connsiteX21-1609" fmla="*/ 7197317 w 9288370"/>
              <a:gd name="connsiteY21-1610" fmla="*/ 654437 h 2204007"/>
              <a:gd name="connsiteX22-1611" fmla="*/ 8203042 w 9288370"/>
              <a:gd name="connsiteY22-1612" fmla="*/ 355731 h 2204007"/>
              <a:gd name="connsiteX23-1613" fmla="*/ 8682888 w 9288370"/>
              <a:gd name="connsiteY23-1614" fmla="*/ 156104 h 2204007"/>
              <a:gd name="connsiteX24-1615" fmla="*/ 8943475 w 9288370"/>
              <a:gd name="connsiteY24-1616" fmla="*/ 127810 h 2204007"/>
              <a:gd name="connsiteX25-1617" fmla="*/ 9142920 w 9288370"/>
              <a:gd name="connsiteY25-1618" fmla="*/ 58582 h 2204007"/>
              <a:gd name="connsiteX26-1619" fmla="*/ 9285549 w 9288370"/>
              <a:gd name="connsiteY26-1620" fmla="*/ 1799 h 2204007"/>
              <a:gd name="connsiteX0-1621" fmla="*/ 9285549 w 9288370"/>
              <a:gd name="connsiteY0-1622" fmla="*/ 1799 h 2204007"/>
              <a:gd name="connsiteX1-1623" fmla="*/ 9288370 w 9288370"/>
              <a:gd name="connsiteY1-1624" fmla="*/ 2204007 h 2204007"/>
              <a:gd name="connsiteX2-1625" fmla="*/ 0 w 9288370"/>
              <a:gd name="connsiteY2-1626" fmla="*/ 2204007 h 2204007"/>
              <a:gd name="connsiteX3-1627" fmla="*/ 55380 w 9288370"/>
              <a:gd name="connsiteY3-1628" fmla="*/ 2179933 h 2204007"/>
              <a:gd name="connsiteX4-1629" fmla="*/ 106098 w 9288370"/>
              <a:gd name="connsiteY4-1630" fmla="*/ 2166836 h 2204007"/>
              <a:gd name="connsiteX5-1631" fmla="*/ 370723 w 9288370"/>
              <a:gd name="connsiteY5-1632" fmla="*/ 2091775 h 2204007"/>
              <a:gd name="connsiteX6-1633" fmla="*/ 461604 w 9288370"/>
              <a:gd name="connsiteY6-1634" fmla="*/ 2051896 h 2204007"/>
              <a:gd name="connsiteX7-1635" fmla="*/ 671860 w 9288370"/>
              <a:gd name="connsiteY7-1636" fmla="*/ 2042034 h 2204007"/>
              <a:gd name="connsiteX8-1637" fmla="*/ 859506 w 9288370"/>
              <a:gd name="connsiteY8-1638" fmla="*/ 1995536 h 2204007"/>
              <a:gd name="connsiteX9-1639" fmla="*/ 1056432 w 9288370"/>
              <a:gd name="connsiteY9-1640" fmla="*/ 1944748 h 2204007"/>
              <a:gd name="connsiteX10-1641" fmla="*/ 1336276 w 9288370"/>
              <a:gd name="connsiteY10-1642" fmla="*/ 1794705 h 2204007"/>
              <a:gd name="connsiteX11-1643" fmla="*/ 1700002 w 9288370"/>
              <a:gd name="connsiteY11-1644" fmla="*/ 1672878 h 2204007"/>
              <a:gd name="connsiteX12-1645" fmla="*/ 1925247 w 9288370"/>
              <a:gd name="connsiteY12-1646" fmla="*/ 1610325 h 2204007"/>
              <a:gd name="connsiteX13-1647" fmla="*/ 2056727 w 9288370"/>
              <a:gd name="connsiteY13-1648" fmla="*/ 1563229 h 2204007"/>
              <a:gd name="connsiteX14-1649" fmla="*/ 2281913 w 9288370"/>
              <a:gd name="connsiteY14-1650" fmla="*/ 1504249 h 2204007"/>
              <a:gd name="connsiteX15-1651" fmla="*/ 2402058 w 9288370"/>
              <a:gd name="connsiteY15-1652" fmla="*/ 1422130 h 2204007"/>
              <a:gd name="connsiteX16-1653" fmla="*/ 2522221 w 9288370"/>
              <a:gd name="connsiteY16-1654" fmla="*/ 1357875 h 2204007"/>
              <a:gd name="connsiteX17-1655" fmla="*/ 2689698 w 9288370"/>
              <a:gd name="connsiteY17-1656" fmla="*/ 1301945 h 2204007"/>
              <a:gd name="connsiteX18-1657" fmla="*/ 3001703 w 9288370"/>
              <a:gd name="connsiteY18-1658" fmla="*/ 1237926 h 2204007"/>
              <a:gd name="connsiteX19-1659" fmla="*/ 3437947 w 9288370"/>
              <a:gd name="connsiteY19-1660" fmla="*/ 1089882 h 2204007"/>
              <a:gd name="connsiteX20-1661" fmla="*/ 4209051 w 9288370"/>
              <a:gd name="connsiteY20-1662" fmla="*/ 1089882 h 2204007"/>
              <a:gd name="connsiteX21-1663" fmla="*/ 7197317 w 9288370"/>
              <a:gd name="connsiteY21-1664" fmla="*/ 654437 h 2204007"/>
              <a:gd name="connsiteX22-1665" fmla="*/ 8203042 w 9288370"/>
              <a:gd name="connsiteY22-1666" fmla="*/ 355731 h 2204007"/>
              <a:gd name="connsiteX23-1667" fmla="*/ 8682888 w 9288370"/>
              <a:gd name="connsiteY23-1668" fmla="*/ 156104 h 2204007"/>
              <a:gd name="connsiteX24-1669" fmla="*/ 8943475 w 9288370"/>
              <a:gd name="connsiteY24-1670" fmla="*/ 127810 h 2204007"/>
              <a:gd name="connsiteX25-1671" fmla="*/ 9142920 w 9288370"/>
              <a:gd name="connsiteY25-1672" fmla="*/ 58582 h 2204007"/>
              <a:gd name="connsiteX26-1673" fmla="*/ 9285549 w 9288370"/>
              <a:gd name="connsiteY26-1674" fmla="*/ 1799 h 2204007"/>
              <a:gd name="connsiteX0-1675" fmla="*/ 9285549 w 9288370"/>
              <a:gd name="connsiteY0-1676" fmla="*/ 1799 h 2204007"/>
              <a:gd name="connsiteX1-1677" fmla="*/ 9288370 w 9288370"/>
              <a:gd name="connsiteY1-1678" fmla="*/ 2204007 h 2204007"/>
              <a:gd name="connsiteX2-1679" fmla="*/ 0 w 9288370"/>
              <a:gd name="connsiteY2-1680" fmla="*/ 2204007 h 2204007"/>
              <a:gd name="connsiteX3-1681" fmla="*/ 55380 w 9288370"/>
              <a:gd name="connsiteY3-1682" fmla="*/ 2179933 h 2204007"/>
              <a:gd name="connsiteX4-1683" fmla="*/ 106098 w 9288370"/>
              <a:gd name="connsiteY4-1684" fmla="*/ 2166836 h 2204007"/>
              <a:gd name="connsiteX5-1685" fmla="*/ 370723 w 9288370"/>
              <a:gd name="connsiteY5-1686" fmla="*/ 2091775 h 2204007"/>
              <a:gd name="connsiteX6-1687" fmla="*/ 461604 w 9288370"/>
              <a:gd name="connsiteY6-1688" fmla="*/ 2051896 h 2204007"/>
              <a:gd name="connsiteX7-1689" fmla="*/ 671860 w 9288370"/>
              <a:gd name="connsiteY7-1690" fmla="*/ 2042034 h 2204007"/>
              <a:gd name="connsiteX8-1691" fmla="*/ 859506 w 9288370"/>
              <a:gd name="connsiteY8-1692" fmla="*/ 1995536 h 2204007"/>
              <a:gd name="connsiteX9-1693" fmla="*/ 1056432 w 9288370"/>
              <a:gd name="connsiteY9-1694" fmla="*/ 1944748 h 2204007"/>
              <a:gd name="connsiteX10-1695" fmla="*/ 1336276 w 9288370"/>
              <a:gd name="connsiteY10-1696" fmla="*/ 1794705 h 2204007"/>
              <a:gd name="connsiteX11-1697" fmla="*/ 1700002 w 9288370"/>
              <a:gd name="connsiteY11-1698" fmla="*/ 1672878 h 2204007"/>
              <a:gd name="connsiteX12-1699" fmla="*/ 1925247 w 9288370"/>
              <a:gd name="connsiteY12-1700" fmla="*/ 1610325 h 2204007"/>
              <a:gd name="connsiteX13-1701" fmla="*/ 2056727 w 9288370"/>
              <a:gd name="connsiteY13-1702" fmla="*/ 1563229 h 2204007"/>
              <a:gd name="connsiteX14-1703" fmla="*/ 2281913 w 9288370"/>
              <a:gd name="connsiteY14-1704" fmla="*/ 1504249 h 2204007"/>
              <a:gd name="connsiteX15-1705" fmla="*/ 2402058 w 9288370"/>
              <a:gd name="connsiteY15-1706" fmla="*/ 1422130 h 2204007"/>
              <a:gd name="connsiteX16-1707" fmla="*/ 2522221 w 9288370"/>
              <a:gd name="connsiteY16-1708" fmla="*/ 1357875 h 2204007"/>
              <a:gd name="connsiteX17-1709" fmla="*/ 2689698 w 9288370"/>
              <a:gd name="connsiteY17-1710" fmla="*/ 1301945 h 2204007"/>
              <a:gd name="connsiteX18-1711" fmla="*/ 3001703 w 9288370"/>
              <a:gd name="connsiteY18-1712" fmla="*/ 1237926 h 2204007"/>
              <a:gd name="connsiteX19-1713" fmla="*/ 3437947 w 9288370"/>
              <a:gd name="connsiteY19-1714" fmla="*/ 1089882 h 2204007"/>
              <a:gd name="connsiteX20-1715" fmla="*/ 4209051 w 9288370"/>
              <a:gd name="connsiteY20-1716" fmla="*/ 1089882 h 2204007"/>
              <a:gd name="connsiteX21-1717" fmla="*/ 7197317 w 9288370"/>
              <a:gd name="connsiteY21-1718" fmla="*/ 654437 h 2204007"/>
              <a:gd name="connsiteX22-1719" fmla="*/ 8203042 w 9288370"/>
              <a:gd name="connsiteY22-1720" fmla="*/ 355731 h 2204007"/>
              <a:gd name="connsiteX23-1721" fmla="*/ 8682888 w 9288370"/>
              <a:gd name="connsiteY23-1722" fmla="*/ 156104 h 2204007"/>
              <a:gd name="connsiteX24-1723" fmla="*/ 8943475 w 9288370"/>
              <a:gd name="connsiteY24-1724" fmla="*/ 127810 h 2204007"/>
              <a:gd name="connsiteX25-1725" fmla="*/ 9142920 w 9288370"/>
              <a:gd name="connsiteY25-1726" fmla="*/ 58582 h 2204007"/>
              <a:gd name="connsiteX26-1727" fmla="*/ 9285549 w 9288370"/>
              <a:gd name="connsiteY26-1728" fmla="*/ 1799 h 2204007"/>
              <a:gd name="connsiteX0-1729" fmla="*/ 9285549 w 9288370"/>
              <a:gd name="connsiteY0-1730" fmla="*/ 859 h 2203067"/>
              <a:gd name="connsiteX1-1731" fmla="*/ 9288370 w 9288370"/>
              <a:gd name="connsiteY1-1732" fmla="*/ 2203067 h 2203067"/>
              <a:gd name="connsiteX2-1733" fmla="*/ 0 w 9288370"/>
              <a:gd name="connsiteY2-1734" fmla="*/ 2203067 h 2203067"/>
              <a:gd name="connsiteX3-1735" fmla="*/ 55380 w 9288370"/>
              <a:gd name="connsiteY3-1736" fmla="*/ 2178993 h 2203067"/>
              <a:gd name="connsiteX4-1737" fmla="*/ 106098 w 9288370"/>
              <a:gd name="connsiteY4-1738" fmla="*/ 2165896 h 2203067"/>
              <a:gd name="connsiteX5-1739" fmla="*/ 370723 w 9288370"/>
              <a:gd name="connsiteY5-1740" fmla="*/ 2090835 h 2203067"/>
              <a:gd name="connsiteX6-1741" fmla="*/ 461604 w 9288370"/>
              <a:gd name="connsiteY6-1742" fmla="*/ 2050956 h 2203067"/>
              <a:gd name="connsiteX7-1743" fmla="*/ 671860 w 9288370"/>
              <a:gd name="connsiteY7-1744" fmla="*/ 2041094 h 2203067"/>
              <a:gd name="connsiteX8-1745" fmla="*/ 859506 w 9288370"/>
              <a:gd name="connsiteY8-1746" fmla="*/ 1994596 h 2203067"/>
              <a:gd name="connsiteX9-1747" fmla="*/ 1056432 w 9288370"/>
              <a:gd name="connsiteY9-1748" fmla="*/ 1943808 h 2203067"/>
              <a:gd name="connsiteX10-1749" fmla="*/ 1336276 w 9288370"/>
              <a:gd name="connsiteY10-1750" fmla="*/ 1793765 h 2203067"/>
              <a:gd name="connsiteX11-1751" fmla="*/ 1700002 w 9288370"/>
              <a:gd name="connsiteY11-1752" fmla="*/ 1671938 h 2203067"/>
              <a:gd name="connsiteX12-1753" fmla="*/ 1925247 w 9288370"/>
              <a:gd name="connsiteY12-1754" fmla="*/ 1609385 h 2203067"/>
              <a:gd name="connsiteX13-1755" fmla="*/ 2056727 w 9288370"/>
              <a:gd name="connsiteY13-1756" fmla="*/ 1562289 h 2203067"/>
              <a:gd name="connsiteX14-1757" fmla="*/ 2281913 w 9288370"/>
              <a:gd name="connsiteY14-1758" fmla="*/ 1503309 h 2203067"/>
              <a:gd name="connsiteX15-1759" fmla="*/ 2402058 w 9288370"/>
              <a:gd name="connsiteY15-1760" fmla="*/ 1421190 h 2203067"/>
              <a:gd name="connsiteX16-1761" fmla="*/ 2522221 w 9288370"/>
              <a:gd name="connsiteY16-1762" fmla="*/ 1356935 h 2203067"/>
              <a:gd name="connsiteX17-1763" fmla="*/ 2689698 w 9288370"/>
              <a:gd name="connsiteY17-1764" fmla="*/ 1301005 h 2203067"/>
              <a:gd name="connsiteX18-1765" fmla="*/ 3001703 w 9288370"/>
              <a:gd name="connsiteY18-1766" fmla="*/ 1236986 h 2203067"/>
              <a:gd name="connsiteX19-1767" fmla="*/ 3437947 w 9288370"/>
              <a:gd name="connsiteY19-1768" fmla="*/ 1088942 h 2203067"/>
              <a:gd name="connsiteX20-1769" fmla="*/ 4209051 w 9288370"/>
              <a:gd name="connsiteY20-1770" fmla="*/ 1088942 h 2203067"/>
              <a:gd name="connsiteX21-1771" fmla="*/ 7197317 w 9288370"/>
              <a:gd name="connsiteY21-1772" fmla="*/ 653497 h 2203067"/>
              <a:gd name="connsiteX22-1773" fmla="*/ 8203042 w 9288370"/>
              <a:gd name="connsiteY22-1774" fmla="*/ 354791 h 2203067"/>
              <a:gd name="connsiteX23-1775" fmla="*/ 8682888 w 9288370"/>
              <a:gd name="connsiteY23-1776" fmla="*/ 155164 h 2203067"/>
              <a:gd name="connsiteX24-1777" fmla="*/ 8943475 w 9288370"/>
              <a:gd name="connsiteY24-1778" fmla="*/ 126870 h 2203067"/>
              <a:gd name="connsiteX25-1779" fmla="*/ 9142920 w 9288370"/>
              <a:gd name="connsiteY25-1780" fmla="*/ 57642 h 2203067"/>
              <a:gd name="connsiteX26-1781" fmla="*/ 9285549 w 9288370"/>
              <a:gd name="connsiteY26-1782" fmla="*/ 859 h 2203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9288370" h="2203067">
                <a:moveTo>
                  <a:pt x="9285549" y="859"/>
                </a:moveTo>
                <a:cubicBezTo>
                  <a:pt x="9288065" y="743433"/>
                  <a:pt x="9285854" y="1460493"/>
                  <a:pt x="9288370" y="2203067"/>
                </a:cubicBezTo>
                <a:lnTo>
                  <a:pt x="0" y="2203067"/>
                </a:lnTo>
                <a:lnTo>
                  <a:pt x="55380" y="2178993"/>
                </a:lnTo>
                <a:cubicBezTo>
                  <a:pt x="73723" y="2172204"/>
                  <a:pt x="91063" y="2167343"/>
                  <a:pt x="106098" y="2165896"/>
                </a:cubicBezTo>
                <a:cubicBezTo>
                  <a:pt x="218614" y="2113687"/>
                  <a:pt x="311471" y="2109992"/>
                  <a:pt x="370723" y="2090835"/>
                </a:cubicBezTo>
                <a:lnTo>
                  <a:pt x="461604" y="2050956"/>
                </a:lnTo>
                <a:cubicBezTo>
                  <a:pt x="511794" y="2042666"/>
                  <a:pt x="630174" y="2045052"/>
                  <a:pt x="671860" y="2041094"/>
                </a:cubicBezTo>
                <a:cubicBezTo>
                  <a:pt x="831551" y="2029819"/>
                  <a:pt x="796957" y="2010095"/>
                  <a:pt x="859506" y="1994596"/>
                </a:cubicBezTo>
                <a:cubicBezTo>
                  <a:pt x="925148" y="1977667"/>
                  <a:pt x="982441" y="1946437"/>
                  <a:pt x="1056432" y="1943808"/>
                </a:cubicBezTo>
                <a:cubicBezTo>
                  <a:pt x="1141460" y="1949662"/>
                  <a:pt x="1229014" y="1839077"/>
                  <a:pt x="1336276" y="1793765"/>
                </a:cubicBezTo>
                <a:cubicBezTo>
                  <a:pt x="1443537" y="1748453"/>
                  <a:pt x="1618734" y="1681551"/>
                  <a:pt x="1700002" y="1671938"/>
                </a:cubicBezTo>
                <a:cubicBezTo>
                  <a:pt x="1770796" y="1652622"/>
                  <a:pt x="1886491" y="1607508"/>
                  <a:pt x="1925247" y="1609385"/>
                </a:cubicBezTo>
                <a:cubicBezTo>
                  <a:pt x="1979773" y="1591110"/>
                  <a:pt x="1997283" y="1579968"/>
                  <a:pt x="2056727" y="1562289"/>
                </a:cubicBezTo>
                <a:cubicBezTo>
                  <a:pt x="2118428" y="1524336"/>
                  <a:pt x="2272492" y="1514307"/>
                  <a:pt x="2281913" y="1503309"/>
                </a:cubicBezTo>
                <a:cubicBezTo>
                  <a:pt x="2313559" y="1509407"/>
                  <a:pt x="2384024" y="1432152"/>
                  <a:pt x="2402058" y="1421190"/>
                </a:cubicBezTo>
                <a:cubicBezTo>
                  <a:pt x="2444082" y="1402817"/>
                  <a:pt x="2459748" y="1386764"/>
                  <a:pt x="2522221" y="1356935"/>
                </a:cubicBezTo>
                <a:cubicBezTo>
                  <a:pt x="2583351" y="1338655"/>
                  <a:pt x="2592153" y="1324759"/>
                  <a:pt x="2689698" y="1301005"/>
                </a:cubicBezTo>
                <a:cubicBezTo>
                  <a:pt x="2846360" y="1290467"/>
                  <a:pt x="2933220" y="1259857"/>
                  <a:pt x="3001703" y="1236986"/>
                </a:cubicBezTo>
                <a:lnTo>
                  <a:pt x="3437947" y="1088942"/>
                </a:lnTo>
                <a:lnTo>
                  <a:pt x="4209051" y="1088942"/>
                </a:lnTo>
                <a:lnTo>
                  <a:pt x="7197317" y="653497"/>
                </a:lnTo>
                <a:lnTo>
                  <a:pt x="8203042" y="354791"/>
                </a:lnTo>
                <a:cubicBezTo>
                  <a:pt x="8405521" y="58626"/>
                  <a:pt x="8461507" y="221706"/>
                  <a:pt x="8682888" y="155164"/>
                </a:cubicBezTo>
                <a:cubicBezTo>
                  <a:pt x="8730870" y="183830"/>
                  <a:pt x="8822250" y="173420"/>
                  <a:pt x="8943475" y="126870"/>
                </a:cubicBezTo>
                <a:cubicBezTo>
                  <a:pt x="9095367" y="26013"/>
                  <a:pt x="9069294" y="84165"/>
                  <a:pt x="9142920" y="57642"/>
                </a:cubicBezTo>
                <a:cubicBezTo>
                  <a:pt x="9206215" y="62810"/>
                  <a:pt x="9198626" y="-8563"/>
                  <a:pt x="9285549" y="859"/>
                </a:cubicBez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p:cNvSpPr>
            <a:spLocks noGrp="1" noRot="1" noChangeAspect="1" noMove="1" noResize="1" noEditPoints="1" noAdjustHandles="1" noChangeArrowheads="1" noChangeShapeType="1" noTextEdit="1"/>
          </p:cNvSpPr>
          <p:nvPr/>
        </p:nvSpPr>
        <p:spPr>
          <a:xfrm>
            <a:off x="709546" y="441736"/>
            <a:ext cx="10792612" cy="542688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a:spLocks noGrp="1" noRot="1" noChangeAspect="1" noMove="1" noResize="1" noEditPoints="1" noAdjustHandles="1" noChangeArrowheads="1" noChangeShapeType="1" noTextEdit="1"/>
          </p:cNvSpPr>
          <p:nvPr/>
        </p:nvSpPr>
        <p:spPr>
          <a:xfrm rot="5400000">
            <a:off x="3496109" y="-2127221"/>
            <a:ext cx="5199782" cy="10540945"/>
          </a:xfrm>
          <a:custGeom>
            <a:avLst/>
            <a:gdLst>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6 w 4123786"/>
              <a:gd name="connsiteY30" fmla="*/ 7596066 h 10695515"/>
              <a:gd name="connsiteX31" fmla="*/ 4123785 w 4123786"/>
              <a:gd name="connsiteY31" fmla="*/ 7596068 h 10695515"/>
              <a:gd name="connsiteX32" fmla="*/ 4123785 w 4123786"/>
              <a:gd name="connsiteY32" fmla="*/ 7916119 h 10695515"/>
              <a:gd name="connsiteX33" fmla="*/ 4123785 w 4123786"/>
              <a:gd name="connsiteY33" fmla="*/ 10239915 h 10695515"/>
              <a:gd name="connsiteX34" fmla="*/ 4123785 w 4123786"/>
              <a:gd name="connsiteY34" fmla="*/ 10662081 h 10695515"/>
              <a:gd name="connsiteX35" fmla="*/ 4090258 w 4123786"/>
              <a:gd name="connsiteY35" fmla="*/ 10695514 h 10695515"/>
              <a:gd name="connsiteX36" fmla="*/ 4072751 w 4123786"/>
              <a:gd name="connsiteY36" fmla="*/ 10695514 h 10695515"/>
              <a:gd name="connsiteX37" fmla="*/ 4072751 w 4123786"/>
              <a:gd name="connsiteY37" fmla="*/ 10695515 h 10695515"/>
              <a:gd name="connsiteX38" fmla="*/ 3145747 w 4123786"/>
              <a:gd name="connsiteY38" fmla="*/ 10695515 h 10695515"/>
              <a:gd name="connsiteX39" fmla="*/ 2810340 w 4123786"/>
              <a:gd name="connsiteY39" fmla="*/ 10695515 h 10695515"/>
              <a:gd name="connsiteX40" fmla="*/ 68003 w 4123786"/>
              <a:gd name="connsiteY40" fmla="*/ 10695515 h 10695515"/>
              <a:gd name="connsiteX41" fmla="*/ 30530 w 4123786"/>
              <a:gd name="connsiteY41" fmla="*/ 10659953 h 10695515"/>
              <a:gd name="connsiteX42" fmla="*/ 30530 w 4123786"/>
              <a:gd name="connsiteY42" fmla="*/ 9043781 h 10695515"/>
              <a:gd name="connsiteX43" fmla="*/ 19986 w 4123786"/>
              <a:gd name="connsiteY43" fmla="*/ 8991028 h 10695515"/>
              <a:gd name="connsiteX44" fmla="*/ 30530 w 4123786"/>
              <a:gd name="connsiteY44" fmla="*/ 8936768 h 10695515"/>
              <a:gd name="connsiteX45" fmla="*/ 30530 w 4123786"/>
              <a:gd name="connsiteY45" fmla="*/ 8213677 h 10695515"/>
              <a:gd name="connsiteX46" fmla="*/ 30530 w 4123786"/>
              <a:gd name="connsiteY46" fmla="*/ 8117697 h 10695515"/>
              <a:gd name="connsiteX47" fmla="*/ 19292 w 4123786"/>
              <a:gd name="connsiteY47" fmla="*/ 8064088 h 10695515"/>
              <a:gd name="connsiteX48" fmla="*/ 6414 w 4123786"/>
              <a:gd name="connsiteY48" fmla="*/ 8009276 h 10695515"/>
              <a:gd name="connsiteX49" fmla="*/ 862 w 4123786"/>
              <a:gd name="connsiteY49" fmla="*/ 7956458 h 10695515"/>
              <a:gd name="connsiteX0-1" fmla="*/ 0 w 4123786"/>
              <a:gd name="connsiteY0-2" fmla="*/ 7915797 h 10695515"/>
              <a:gd name="connsiteX1-3" fmla="*/ 7600 w 4123786"/>
              <a:gd name="connsiteY1-4" fmla="*/ 7873197 h 10695515"/>
              <a:gd name="connsiteX2-5" fmla="*/ 4439 w 4123786"/>
              <a:gd name="connsiteY2-6" fmla="*/ 7844441 h 10695515"/>
              <a:gd name="connsiteX3-7" fmla="*/ 12582 w 4123786"/>
              <a:gd name="connsiteY3-8" fmla="*/ 7790887 h 10695515"/>
              <a:gd name="connsiteX4-9" fmla="*/ 20085 w 4123786"/>
              <a:gd name="connsiteY4-10" fmla="*/ 7712540 h 10695515"/>
              <a:gd name="connsiteX5-11" fmla="*/ 28081 w 4123786"/>
              <a:gd name="connsiteY5-12" fmla="*/ 7658609 h 10695515"/>
              <a:gd name="connsiteX6-13" fmla="*/ 30530 w 4123786"/>
              <a:gd name="connsiteY6-14" fmla="*/ 7648210 h 10695515"/>
              <a:gd name="connsiteX7-15" fmla="*/ 30530 w 4123786"/>
              <a:gd name="connsiteY7-16" fmla="*/ 7295316 h 10695515"/>
              <a:gd name="connsiteX8-17" fmla="*/ 27793 w 4123786"/>
              <a:gd name="connsiteY8-18" fmla="*/ 7269284 h 10695515"/>
              <a:gd name="connsiteX9-19" fmla="*/ 30530 w 4123786"/>
              <a:gd name="connsiteY9-20" fmla="*/ 7181458 h 10695515"/>
              <a:gd name="connsiteX10-21" fmla="*/ 26802 w 4123786"/>
              <a:gd name="connsiteY10-22" fmla="*/ 7168704 h 10695515"/>
              <a:gd name="connsiteX11-23" fmla="*/ 30530 w 4123786"/>
              <a:gd name="connsiteY11-24" fmla="*/ 7082840 h 10695515"/>
              <a:gd name="connsiteX12-25" fmla="*/ 27363 w 4123786"/>
              <a:gd name="connsiteY12-26" fmla="*/ 6988764 h 10695515"/>
              <a:gd name="connsiteX13-27" fmla="*/ 18853 w 4123786"/>
              <a:gd name="connsiteY13-28" fmla="*/ 6981739 h 10695515"/>
              <a:gd name="connsiteX14-29" fmla="*/ 18106 w 4123786"/>
              <a:gd name="connsiteY14-30" fmla="*/ 6961107 h 10695515"/>
              <a:gd name="connsiteX15-31" fmla="*/ 18269 w 4123786"/>
              <a:gd name="connsiteY15-32" fmla="*/ 6928626 h 10695515"/>
              <a:gd name="connsiteX16-33" fmla="*/ 27200 w 4123786"/>
              <a:gd name="connsiteY16-34" fmla="*/ 6855869 h 10695515"/>
              <a:gd name="connsiteX17-35" fmla="*/ 21919 w 4123786"/>
              <a:gd name="connsiteY17-36" fmla="*/ 40543 h 10695515"/>
              <a:gd name="connsiteX18-37" fmla="*/ 47162 w 4123786"/>
              <a:gd name="connsiteY18-38" fmla="*/ 4670 h 10695515"/>
              <a:gd name="connsiteX19-39" fmla="*/ 68017 w 4123786"/>
              <a:gd name="connsiteY19-40" fmla="*/ 37 h 10695515"/>
              <a:gd name="connsiteX20-41" fmla="*/ 447590 w 4123786"/>
              <a:gd name="connsiteY20-42" fmla="*/ 32 h 10695515"/>
              <a:gd name="connsiteX21-43" fmla="*/ 486033 w 4123786"/>
              <a:gd name="connsiteY21-44" fmla="*/ 31 h 10695515"/>
              <a:gd name="connsiteX22-45" fmla="*/ 486094 w 4123786"/>
              <a:gd name="connsiteY22-46" fmla="*/ 0 h 10695515"/>
              <a:gd name="connsiteX23-47" fmla="*/ 4090259 w 4123786"/>
              <a:gd name="connsiteY23-48" fmla="*/ 0 h 10695515"/>
              <a:gd name="connsiteX24-49" fmla="*/ 4123786 w 4123786"/>
              <a:gd name="connsiteY24-50" fmla="*/ 33528 h 10695515"/>
              <a:gd name="connsiteX25-51" fmla="*/ 4123786 w 4123786"/>
              <a:gd name="connsiteY25-52" fmla="*/ 2779490 h 10695515"/>
              <a:gd name="connsiteX26-53" fmla="*/ 4123785 w 4123786"/>
              <a:gd name="connsiteY26-54" fmla="*/ 2779492 h 10695515"/>
              <a:gd name="connsiteX27-55" fmla="*/ 4123785 w 4123786"/>
              <a:gd name="connsiteY27-56" fmla="*/ 3099544 h 10695515"/>
              <a:gd name="connsiteX28-57" fmla="*/ 4123785 w 4123786"/>
              <a:gd name="connsiteY28-58" fmla="*/ 4850102 h 10695515"/>
              <a:gd name="connsiteX29-59" fmla="*/ 4123786 w 4123786"/>
              <a:gd name="connsiteY29-60" fmla="*/ 4850104 h 10695515"/>
              <a:gd name="connsiteX30-61" fmla="*/ 4123786 w 4123786"/>
              <a:gd name="connsiteY30-62" fmla="*/ 7596066 h 10695515"/>
              <a:gd name="connsiteX31-63" fmla="*/ 4123785 w 4123786"/>
              <a:gd name="connsiteY31-64" fmla="*/ 7596068 h 10695515"/>
              <a:gd name="connsiteX32-65" fmla="*/ 4123785 w 4123786"/>
              <a:gd name="connsiteY32-66" fmla="*/ 7916119 h 10695515"/>
              <a:gd name="connsiteX33-67" fmla="*/ 4123785 w 4123786"/>
              <a:gd name="connsiteY33-68" fmla="*/ 10239915 h 10695515"/>
              <a:gd name="connsiteX34-69" fmla="*/ 4123785 w 4123786"/>
              <a:gd name="connsiteY34-70" fmla="*/ 10662081 h 10695515"/>
              <a:gd name="connsiteX35-71" fmla="*/ 4090258 w 4123786"/>
              <a:gd name="connsiteY35-72" fmla="*/ 10695514 h 10695515"/>
              <a:gd name="connsiteX36-73" fmla="*/ 4072751 w 4123786"/>
              <a:gd name="connsiteY36-74" fmla="*/ 10695514 h 10695515"/>
              <a:gd name="connsiteX37-75" fmla="*/ 4072751 w 4123786"/>
              <a:gd name="connsiteY37-76" fmla="*/ 10695515 h 10695515"/>
              <a:gd name="connsiteX38-77" fmla="*/ 3145747 w 4123786"/>
              <a:gd name="connsiteY38-78" fmla="*/ 10695515 h 10695515"/>
              <a:gd name="connsiteX39-79" fmla="*/ 68003 w 4123786"/>
              <a:gd name="connsiteY39-80" fmla="*/ 10695515 h 10695515"/>
              <a:gd name="connsiteX40-81" fmla="*/ 30530 w 4123786"/>
              <a:gd name="connsiteY40-82" fmla="*/ 10659953 h 10695515"/>
              <a:gd name="connsiteX41-83" fmla="*/ 30530 w 4123786"/>
              <a:gd name="connsiteY41-84" fmla="*/ 9043781 h 10695515"/>
              <a:gd name="connsiteX42-85" fmla="*/ 19986 w 4123786"/>
              <a:gd name="connsiteY42-86" fmla="*/ 8991028 h 10695515"/>
              <a:gd name="connsiteX43-87" fmla="*/ 30530 w 4123786"/>
              <a:gd name="connsiteY43-88" fmla="*/ 8936768 h 10695515"/>
              <a:gd name="connsiteX44-89" fmla="*/ 30530 w 4123786"/>
              <a:gd name="connsiteY44-90" fmla="*/ 8213677 h 10695515"/>
              <a:gd name="connsiteX45-91" fmla="*/ 30530 w 4123786"/>
              <a:gd name="connsiteY45-92" fmla="*/ 8117697 h 10695515"/>
              <a:gd name="connsiteX46-93" fmla="*/ 19292 w 4123786"/>
              <a:gd name="connsiteY46-94" fmla="*/ 8064088 h 10695515"/>
              <a:gd name="connsiteX47-95" fmla="*/ 6414 w 4123786"/>
              <a:gd name="connsiteY47-96" fmla="*/ 8009276 h 10695515"/>
              <a:gd name="connsiteX48-97" fmla="*/ 862 w 4123786"/>
              <a:gd name="connsiteY48-98" fmla="*/ 7956458 h 10695515"/>
              <a:gd name="connsiteX49-99" fmla="*/ 0 w 4123786"/>
              <a:gd name="connsiteY49-100" fmla="*/ 7915797 h 10695515"/>
              <a:gd name="connsiteX0-101" fmla="*/ 0 w 4123786"/>
              <a:gd name="connsiteY0-102" fmla="*/ 7915797 h 10695515"/>
              <a:gd name="connsiteX1-103" fmla="*/ 7600 w 4123786"/>
              <a:gd name="connsiteY1-104" fmla="*/ 7873197 h 10695515"/>
              <a:gd name="connsiteX2-105" fmla="*/ 4439 w 4123786"/>
              <a:gd name="connsiteY2-106" fmla="*/ 7844441 h 10695515"/>
              <a:gd name="connsiteX3-107" fmla="*/ 12582 w 4123786"/>
              <a:gd name="connsiteY3-108" fmla="*/ 7790887 h 10695515"/>
              <a:gd name="connsiteX4-109" fmla="*/ 20085 w 4123786"/>
              <a:gd name="connsiteY4-110" fmla="*/ 7712540 h 10695515"/>
              <a:gd name="connsiteX5-111" fmla="*/ 28081 w 4123786"/>
              <a:gd name="connsiteY5-112" fmla="*/ 7658609 h 10695515"/>
              <a:gd name="connsiteX6-113" fmla="*/ 30530 w 4123786"/>
              <a:gd name="connsiteY6-114" fmla="*/ 7648210 h 10695515"/>
              <a:gd name="connsiteX7-115" fmla="*/ 30530 w 4123786"/>
              <a:gd name="connsiteY7-116" fmla="*/ 7295316 h 10695515"/>
              <a:gd name="connsiteX8-117" fmla="*/ 27793 w 4123786"/>
              <a:gd name="connsiteY8-118" fmla="*/ 7269284 h 10695515"/>
              <a:gd name="connsiteX9-119" fmla="*/ 30530 w 4123786"/>
              <a:gd name="connsiteY9-120" fmla="*/ 7181458 h 10695515"/>
              <a:gd name="connsiteX10-121" fmla="*/ 26802 w 4123786"/>
              <a:gd name="connsiteY10-122" fmla="*/ 7168704 h 10695515"/>
              <a:gd name="connsiteX11-123" fmla="*/ 30530 w 4123786"/>
              <a:gd name="connsiteY11-124" fmla="*/ 7082840 h 10695515"/>
              <a:gd name="connsiteX12-125" fmla="*/ 27363 w 4123786"/>
              <a:gd name="connsiteY12-126" fmla="*/ 6988764 h 10695515"/>
              <a:gd name="connsiteX13-127" fmla="*/ 18853 w 4123786"/>
              <a:gd name="connsiteY13-128" fmla="*/ 6981739 h 10695515"/>
              <a:gd name="connsiteX14-129" fmla="*/ 18106 w 4123786"/>
              <a:gd name="connsiteY14-130" fmla="*/ 6961107 h 10695515"/>
              <a:gd name="connsiteX15-131" fmla="*/ 18269 w 4123786"/>
              <a:gd name="connsiteY15-132" fmla="*/ 6928626 h 10695515"/>
              <a:gd name="connsiteX16-133" fmla="*/ 27200 w 4123786"/>
              <a:gd name="connsiteY16-134" fmla="*/ 6855869 h 10695515"/>
              <a:gd name="connsiteX17-135" fmla="*/ 21919 w 4123786"/>
              <a:gd name="connsiteY17-136" fmla="*/ 40543 h 10695515"/>
              <a:gd name="connsiteX18-137" fmla="*/ 47162 w 4123786"/>
              <a:gd name="connsiteY18-138" fmla="*/ 4670 h 10695515"/>
              <a:gd name="connsiteX19-139" fmla="*/ 68017 w 4123786"/>
              <a:gd name="connsiteY19-140" fmla="*/ 37 h 10695515"/>
              <a:gd name="connsiteX20-141" fmla="*/ 447590 w 4123786"/>
              <a:gd name="connsiteY20-142" fmla="*/ 32 h 10695515"/>
              <a:gd name="connsiteX21-143" fmla="*/ 486033 w 4123786"/>
              <a:gd name="connsiteY21-144" fmla="*/ 31 h 10695515"/>
              <a:gd name="connsiteX22-145" fmla="*/ 486094 w 4123786"/>
              <a:gd name="connsiteY22-146" fmla="*/ 0 h 10695515"/>
              <a:gd name="connsiteX23-147" fmla="*/ 4090259 w 4123786"/>
              <a:gd name="connsiteY23-148" fmla="*/ 0 h 10695515"/>
              <a:gd name="connsiteX24-149" fmla="*/ 4123786 w 4123786"/>
              <a:gd name="connsiteY24-150" fmla="*/ 33528 h 10695515"/>
              <a:gd name="connsiteX25-151" fmla="*/ 4123786 w 4123786"/>
              <a:gd name="connsiteY25-152" fmla="*/ 2779490 h 10695515"/>
              <a:gd name="connsiteX26-153" fmla="*/ 4123785 w 4123786"/>
              <a:gd name="connsiteY26-154" fmla="*/ 2779492 h 10695515"/>
              <a:gd name="connsiteX27-155" fmla="*/ 4123785 w 4123786"/>
              <a:gd name="connsiteY27-156" fmla="*/ 3099544 h 10695515"/>
              <a:gd name="connsiteX28-157" fmla="*/ 4123785 w 4123786"/>
              <a:gd name="connsiteY28-158" fmla="*/ 4850102 h 10695515"/>
              <a:gd name="connsiteX29-159" fmla="*/ 4123786 w 4123786"/>
              <a:gd name="connsiteY29-160" fmla="*/ 4850104 h 10695515"/>
              <a:gd name="connsiteX30-161" fmla="*/ 4123786 w 4123786"/>
              <a:gd name="connsiteY30-162" fmla="*/ 7596066 h 10695515"/>
              <a:gd name="connsiteX31-163" fmla="*/ 4123785 w 4123786"/>
              <a:gd name="connsiteY31-164" fmla="*/ 7916119 h 10695515"/>
              <a:gd name="connsiteX32-165" fmla="*/ 4123785 w 4123786"/>
              <a:gd name="connsiteY32-166" fmla="*/ 10239915 h 10695515"/>
              <a:gd name="connsiteX33-167" fmla="*/ 4123785 w 4123786"/>
              <a:gd name="connsiteY33-168" fmla="*/ 10662081 h 10695515"/>
              <a:gd name="connsiteX34-169" fmla="*/ 4090258 w 4123786"/>
              <a:gd name="connsiteY34-170" fmla="*/ 10695514 h 10695515"/>
              <a:gd name="connsiteX35-171" fmla="*/ 4072751 w 4123786"/>
              <a:gd name="connsiteY35-172" fmla="*/ 10695514 h 10695515"/>
              <a:gd name="connsiteX36-173" fmla="*/ 4072751 w 4123786"/>
              <a:gd name="connsiteY36-174" fmla="*/ 10695515 h 10695515"/>
              <a:gd name="connsiteX37-175" fmla="*/ 3145747 w 4123786"/>
              <a:gd name="connsiteY37-176" fmla="*/ 10695515 h 10695515"/>
              <a:gd name="connsiteX38-177" fmla="*/ 68003 w 4123786"/>
              <a:gd name="connsiteY38-178" fmla="*/ 10695515 h 10695515"/>
              <a:gd name="connsiteX39-179" fmla="*/ 30530 w 4123786"/>
              <a:gd name="connsiteY39-180" fmla="*/ 10659953 h 10695515"/>
              <a:gd name="connsiteX40-181" fmla="*/ 30530 w 4123786"/>
              <a:gd name="connsiteY40-182" fmla="*/ 9043781 h 10695515"/>
              <a:gd name="connsiteX41-183" fmla="*/ 19986 w 4123786"/>
              <a:gd name="connsiteY41-184" fmla="*/ 8991028 h 10695515"/>
              <a:gd name="connsiteX42-185" fmla="*/ 30530 w 4123786"/>
              <a:gd name="connsiteY42-186" fmla="*/ 8936768 h 10695515"/>
              <a:gd name="connsiteX43-187" fmla="*/ 30530 w 4123786"/>
              <a:gd name="connsiteY43-188" fmla="*/ 8213677 h 10695515"/>
              <a:gd name="connsiteX44-189" fmla="*/ 30530 w 4123786"/>
              <a:gd name="connsiteY44-190" fmla="*/ 8117697 h 10695515"/>
              <a:gd name="connsiteX45-191" fmla="*/ 19292 w 4123786"/>
              <a:gd name="connsiteY45-192" fmla="*/ 8064088 h 10695515"/>
              <a:gd name="connsiteX46-193" fmla="*/ 6414 w 4123786"/>
              <a:gd name="connsiteY46-194" fmla="*/ 8009276 h 10695515"/>
              <a:gd name="connsiteX47-195" fmla="*/ 862 w 4123786"/>
              <a:gd name="connsiteY47-196" fmla="*/ 7956458 h 10695515"/>
              <a:gd name="connsiteX48-197" fmla="*/ 0 w 4123786"/>
              <a:gd name="connsiteY48-198" fmla="*/ 7915797 h 10695515"/>
              <a:gd name="connsiteX0-199" fmla="*/ 0 w 4123786"/>
              <a:gd name="connsiteY0-200" fmla="*/ 7915797 h 10695515"/>
              <a:gd name="connsiteX1-201" fmla="*/ 7600 w 4123786"/>
              <a:gd name="connsiteY1-202" fmla="*/ 7873197 h 10695515"/>
              <a:gd name="connsiteX2-203" fmla="*/ 4439 w 4123786"/>
              <a:gd name="connsiteY2-204" fmla="*/ 7844441 h 10695515"/>
              <a:gd name="connsiteX3-205" fmla="*/ 12582 w 4123786"/>
              <a:gd name="connsiteY3-206" fmla="*/ 7790887 h 10695515"/>
              <a:gd name="connsiteX4-207" fmla="*/ 20085 w 4123786"/>
              <a:gd name="connsiteY4-208" fmla="*/ 7712540 h 10695515"/>
              <a:gd name="connsiteX5-209" fmla="*/ 28081 w 4123786"/>
              <a:gd name="connsiteY5-210" fmla="*/ 7658609 h 10695515"/>
              <a:gd name="connsiteX6-211" fmla="*/ 30530 w 4123786"/>
              <a:gd name="connsiteY6-212" fmla="*/ 7648210 h 10695515"/>
              <a:gd name="connsiteX7-213" fmla="*/ 30530 w 4123786"/>
              <a:gd name="connsiteY7-214" fmla="*/ 7295316 h 10695515"/>
              <a:gd name="connsiteX8-215" fmla="*/ 27793 w 4123786"/>
              <a:gd name="connsiteY8-216" fmla="*/ 7269284 h 10695515"/>
              <a:gd name="connsiteX9-217" fmla="*/ 30530 w 4123786"/>
              <a:gd name="connsiteY9-218" fmla="*/ 7181458 h 10695515"/>
              <a:gd name="connsiteX10-219" fmla="*/ 26802 w 4123786"/>
              <a:gd name="connsiteY10-220" fmla="*/ 7168704 h 10695515"/>
              <a:gd name="connsiteX11-221" fmla="*/ 30530 w 4123786"/>
              <a:gd name="connsiteY11-222" fmla="*/ 7082840 h 10695515"/>
              <a:gd name="connsiteX12-223" fmla="*/ 27363 w 4123786"/>
              <a:gd name="connsiteY12-224" fmla="*/ 6988764 h 10695515"/>
              <a:gd name="connsiteX13-225" fmla="*/ 18853 w 4123786"/>
              <a:gd name="connsiteY13-226" fmla="*/ 6981739 h 10695515"/>
              <a:gd name="connsiteX14-227" fmla="*/ 18106 w 4123786"/>
              <a:gd name="connsiteY14-228" fmla="*/ 6961107 h 10695515"/>
              <a:gd name="connsiteX15-229" fmla="*/ 18269 w 4123786"/>
              <a:gd name="connsiteY15-230" fmla="*/ 6928626 h 10695515"/>
              <a:gd name="connsiteX16-231" fmla="*/ 27200 w 4123786"/>
              <a:gd name="connsiteY16-232" fmla="*/ 6855869 h 10695515"/>
              <a:gd name="connsiteX17-233" fmla="*/ 21919 w 4123786"/>
              <a:gd name="connsiteY17-234" fmla="*/ 40543 h 10695515"/>
              <a:gd name="connsiteX18-235" fmla="*/ 47162 w 4123786"/>
              <a:gd name="connsiteY18-236" fmla="*/ 4670 h 10695515"/>
              <a:gd name="connsiteX19-237" fmla="*/ 68017 w 4123786"/>
              <a:gd name="connsiteY19-238" fmla="*/ 37 h 10695515"/>
              <a:gd name="connsiteX20-239" fmla="*/ 447590 w 4123786"/>
              <a:gd name="connsiteY20-240" fmla="*/ 32 h 10695515"/>
              <a:gd name="connsiteX21-241" fmla="*/ 486033 w 4123786"/>
              <a:gd name="connsiteY21-242" fmla="*/ 31 h 10695515"/>
              <a:gd name="connsiteX22-243" fmla="*/ 486094 w 4123786"/>
              <a:gd name="connsiteY22-244" fmla="*/ 0 h 10695515"/>
              <a:gd name="connsiteX23-245" fmla="*/ 4090259 w 4123786"/>
              <a:gd name="connsiteY23-246" fmla="*/ 0 h 10695515"/>
              <a:gd name="connsiteX24-247" fmla="*/ 4123786 w 4123786"/>
              <a:gd name="connsiteY24-248" fmla="*/ 33528 h 10695515"/>
              <a:gd name="connsiteX25-249" fmla="*/ 4123786 w 4123786"/>
              <a:gd name="connsiteY25-250" fmla="*/ 2779490 h 10695515"/>
              <a:gd name="connsiteX26-251" fmla="*/ 4123785 w 4123786"/>
              <a:gd name="connsiteY26-252" fmla="*/ 2779492 h 10695515"/>
              <a:gd name="connsiteX27-253" fmla="*/ 4123785 w 4123786"/>
              <a:gd name="connsiteY27-254" fmla="*/ 3099544 h 10695515"/>
              <a:gd name="connsiteX28-255" fmla="*/ 4123785 w 4123786"/>
              <a:gd name="connsiteY28-256" fmla="*/ 4850102 h 10695515"/>
              <a:gd name="connsiteX29-257" fmla="*/ 4123786 w 4123786"/>
              <a:gd name="connsiteY29-258" fmla="*/ 4850104 h 10695515"/>
              <a:gd name="connsiteX30-259" fmla="*/ 4123785 w 4123786"/>
              <a:gd name="connsiteY30-260" fmla="*/ 7916119 h 10695515"/>
              <a:gd name="connsiteX31-261" fmla="*/ 4123785 w 4123786"/>
              <a:gd name="connsiteY31-262" fmla="*/ 10239915 h 10695515"/>
              <a:gd name="connsiteX32-263" fmla="*/ 4123785 w 4123786"/>
              <a:gd name="connsiteY32-264" fmla="*/ 10662081 h 10695515"/>
              <a:gd name="connsiteX33-265" fmla="*/ 4090258 w 4123786"/>
              <a:gd name="connsiteY33-266" fmla="*/ 10695514 h 10695515"/>
              <a:gd name="connsiteX34-267" fmla="*/ 4072751 w 4123786"/>
              <a:gd name="connsiteY34-268" fmla="*/ 10695514 h 10695515"/>
              <a:gd name="connsiteX35-269" fmla="*/ 4072751 w 4123786"/>
              <a:gd name="connsiteY35-270" fmla="*/ 10695515 h 10695515"/>
              <a:gd name="connsiteX36-271" fmla="*/ 3145747 w 4123786"/>
              <a:gd name="connsiteY36-272" fmla="*/ 10695515 h 10695515"/>
              <a:gd name="connsiteX37-273" fmla="*/ 68003 w 4123786"/>
              <a:gd name="connsiteY37-274" fmla="*/ 10695515 h 10695515"/>
              <a:gd name="connsiteX38-275" fmla="*/ 30530 w 4123786"/>
              <a:gd name="connsiteY38-276" fmla="*/ 10659953 h 10695515"/>
              <a:gd name="connsiteX39-277" fmla="*/ 30530 w 4123786"/>
              <a:gd name="connsiteY39-278" fmla="*/ 9043781 h 10695515"/>
              <a:gd name="connsiteX40-279" fmla="*/ 19986 w 4123786"/>
              <a:gd name="connsiteY40-280" fmla="*/ 8991028 h 10695515"/>
              <a:gd name="connsiteX41-281" fmla="*/ 30530 w 4123786"/>
              <a:gd name="connsiteY41-282" fmla="*/ 8936768 h 10695515"/>
              <a:gd name="connsiteX42-283" fmla="*/ 30530 w 4123786"/>
              <a:gd name="connsiteY42-284" fmla="*/ 8213677 h 10695515"/>
              <a:gd name="connsiteX43-285" fmla="*/ 30530 w 4123786"/>
              <a:gd name="connsiteY43-286" fmla="*/ 8117697 h 10695515"/>
              <a:gd name="connsiteX44-287" fmla="*/ 19292 w 4123786"/>
              <a:gd name="connsiteY44-288" fmla="*/ 8064088 h 10695515"/>
              <a:gd name="connsiteX45-289" fmla="*/ 6414 w 4123786"/>
              <a:gd name="connsiteY45-290" fmla="*/ 8009276 h 10695515"/>
              <a:gd name="connsiteX46-291" fmla="*/ 862 w 4123786"/>
              <a:gd name="connsiteY46-292" fmla="*/ 7956458 h 10695515"/>
              <a:gd name="connsiteX47-293" fmla="*/ 0 w 4123786"/>
              <a:gd name="connsiteY47-294" fmla="*/ 7915797 h 10695515"/>
              <a:gd name="connsiteX0-295" fmla="*/ 0 w 4123786"/>
              <a:gd name="connsiteY0-296" fmla="*/ 7915797 h 10695515"/>
              <a:gd name="connsiteX1-297" fmla="*/ 7600 w 4123786"/>
              <a:gd name="connsiteY1-298" fmla="*/ 7873197 h 10695515"/>
              <a:gd name="connsiteX2-299" fmla="*/ 4439 w 4123786"/>
              <a:gd name="connsiteY2-300" fmla="*/ 7844441 h 10695515"/>
              <a:gd name="connsiteX3-301" fmla="*/ 12582 w 4123786"/>
              <a:gd name="connsiteY3-302" fmla="*/ 7790887 h 10695515"/>
              <a:gd name="connsiteX4-303" fmla="*/ 20085 w 4123786"/>
              <a:gd name="connsiteY4-304" fmla="*/ 7712540 h 10695515"/>
              <a:gd name="connsiteX5-305" fmla="*/ 28081 w 4123786"/>
              <a:gd name="connsiteY5-306" fmla="*/ 7658609 h 10695515"/>
              <a:gd name="connsiteX6-307" fmla="*/ 30530 w 4123786"/>
              <a:gd name="connsiteY6-308" fmla="*/ 7648210 h 10695515"/>
              <a:gd name="connsiteX7-309" fmla="*/ 30530 w 4123786"/>
              <a:gd name="connsiteY7-310" fmla="*/ 7295316 h 10695515"/>
              <a:gd name="connsiteX8-311" fmla="*/ 27793 w 4123786"/>
              <a:gd name="connsiteY8-312" fmla="*/ 7269284 h 10695515"/>
              <a:gd name="connsiteX9-313" fmla="*/ 30530 w 4123786"/>
              <a:gd name="connsiteY9-314" fmla="*/ 7181458 h 10695515"/>
              <a:gd name="connsiteX10-315" fmla="*/ 26802 w 4123786"/>
              <a:gd name="connsiteY10-316" fmla="*/ 7168704 h 10695515"/>
              <a:gd name="connsiteX11-317" fmla="*/ 30530 w 4123786"/>
              <a:gd name="connsiteY11-318" fmla="*/ 7082840 h 10695515"/>
              <a:gd name="connsiteX12-319" fmla="*/ 27363 w 4123786"/>
              <a:gd name="connsiteY12-320" fmla="*/ 6988764 h 10695515"/>
              <a:gd name="connsiteX13-321" fmla="*/ 18853 w 4123786"/>
              <a:gd name="connsiteY13-322" fmla="*/ 6981739 h 10695515"/>
              <a:gd name="connsiteX14-323" fmla="*/ 18106 w 4123786"/>
              <a:gd name="connsiteY14-324" fmla="*/ 6961107 h 10695515"/>
              <a:gd name="connsiteX15-325" fmla="*/ 18269 w 4123786"/>
              <a:gd name="connsiteY15-326" fmla="*/ 6928626 h 10695515"/>
              <a:gd name="connsiteX16-327" fmla="*/ 27200 w 4123786"/>
              <a:gd name="connsiteY16-328" fmla="*/ 6855869 h 10695515"/>
              <a:gd name="connsiteX17-329" fmla="*/ 21919 w 4123786"/>
              <a:gd name="connsiteY17-330" fmla="*/ 40543 h 10695515"/>
              <a:gd name="connsiteX18-331" fmla="*/ 47162 w 4123786"/>
              <a:gd name="connsiteY18-332" fmla="*/ 4670 h 10695515"/>
              <a:gd name="connsiteX19-333" fmla="*/ 68017 w 4123786"/>
              <a:gd name="connsiteY19-334" fmla="*/ 37 h 10695515"/>
              <a:gd name="connsiteX20-335" fmla="*/ 447590 w 4123786"/>
              <a:gd name="connsiteY20-336" fmla="*/ 32 h 10695515"/>
              <a:gd name="connsiteX21-337" fmla="*/ 486033 w 4123786"/>
              <a:gd name="connsiteY21-338" fmla="*/ 31 h 10695515"/>
              <a:gd name="connsiteX22-339" fmla="*/ 486094 w 4123786"/>
              <a:gd name="connsiteY22-340" fmla="*/ 0 h 10695515"/>
              <a:gd name="connsiteX23-341" fmla="*/ 4090259 w 4123786"/>
              <a:gd name="connsiteY23-342" fmla="*/ 0 h 10695515"/>
              <a:gd name="connsiteX24-343" fmla="*/ 4123786 w 4123786"/>
              <a:gd name="connsiteY24-344" fmla="*/ 33528 h 10695515"/>
              <a:gd name="connsiteX25-345" fmla="*/ 4123786 w 4123786"/>
              <a:gd name="connsiteY25-346" fmla="*/ 2779490 h 10695515"/>
              <a:gd name="connsiteX26-347" fmla="*/ 4123785 w 4123786"/>
              <a:gd name="connsiteY26-348" fmla="*/ 2779492 h 10695515"/>
              <a:gd name="connsiteX27-349" fmla="*/ 4123785 w 4123786"/>
              <a:gd name="connsiteY27-350" fmla="*/ 3099544 h 10695515"/>
              <a:gd name="connsiteX28-351" fmla="*/ 4123785 w 4123786"/>
              <a:gd name="connsiteY28-352" fmla="*/ 4850102 h 10695515"/>
              <a:gd name="connsiteX29-353" fmla="*/ 4123786 w 4123786"/>
              <a:gd name="connsiteY29-354" fmla="*/ 4850104 h 10695515"/>
              <a:gd name="connsiteX30-355" fmla="*/ 4123785 w 4123786"/>
              <a:gd name="connsiteY30-356" fmla="*/ 10239915 h 10695515"/>
              <a:gd name="connsiteX31-357" fmla="*/ 4123785 w 4123786"/>
              <a:gd name="connsiteY31-358" fmla="*/ 10662081 h 10695515"/>
              <a:gd name="connsiteX32-359" fmla="*/ 4090258 w 4123786"/>
              <a:gd name="connsiteY32-360" fmla="*/ 10695514 h 10695515"/>
              <a:gd name="connsiteX33-361" fmla="*/ 4072751 w 4123786"/>
              <a:gd name="connsiteY33-362" fmla="*/ 10695514 h 10695515"/>
              <a:gd name="connsiteX34-363" fmla="*/ 4072751 w 4123786"/>
              <a:gd name="connsiteY34-364" fmla="*/ 10695515 h 10695515"/>
              <a:gd name="connsiteX35-365" fmla="*/ 3145747 w 4123786"/>
              <a:gd name="connsiteY35-366" fmla="*/ 10695515 h 10695515"/>
              <a:gd name="connsiteX36-367" fmla="*/ 68003 w 4123786"/>
              <a:gd name="connsiteY36-368" fmla="*/ 10695515 h 10695515"/>
              <a:gd name="connsiteX37-369" fmla="*/ 30530 w 4123786"/>
              <a:gd name="connsiteY37-370" fmla="*/ 10659953 h 10695515"/>
              <a:gd name="connsiteX38-371" fmla="*/ 30530 w 4123786"/>
              <a:gd name="connsiteY38-372" fmla="*/ 9043781 h 10695515"/>
              <a:gd name="connsiteX39-373" fmla="*/ 19986 w 4123786"/>
              <a:gd name="connsiteY39-374" fmla="*/ 8991028 h 10695515"/>
              <a:gd name="connsiteX40-375" fmla="*/ 30530 w 4123786"/>
              <a:gd name="connsiteY40-376" fmla="*/ 8936768 h 10695515"/>
              <a:gd name="connsiteX41-377" fmla="*/ 30530 w 4123786"/>
              <a:gd name="connsiteY41-378" fmla="*/ 8213677 h 10695515"/>
              <a:gd name="connsiteX42-379" fmla="*/ 30530 w 4123786"/>
              <a:gd name="connsiteY42-380" fmla="*/ 8117697 h 10695515"/>
              <a:gd name="connsiteX43-381" fmla="*/ 19292 w 4123786"/>
              <a:gd name="connsiteY43-382" fmla="*/ 8064088 h 10695515"/>
              <a:gd name="connsiteX44-383" fmla="*/ 6414 w 4123786"/>
              <a:gd name="connsiteY44-384" fmla="*/ 8009276 h 10695515"/>
              <a:gd name="connsiteX45-385" fmla="*/ 862 w 4123786"/>
              <a:gd name="connsiteY45-386" fmla="*/ 7956458 h 10695515"/>
              <a:gd name="connsiteX46-387" fmla="*/ 0 w 4123786"/>
              <a:gd name="connsiteY46-388" fmla="*/ 7915797 h 10695515"/>
              <a:gd name="connsiteX0-389" fmla="*/ 0 w 4123786"/>
              <a:gd name="connsiteY0-390" fmla="*/ 7915797 h 10695515"/>
              <a:gd name="connsiteX1-391" fmla="*/ 7600 w 4123786"/>
              <a:gd name="connsiteY1-392" fmla="*/ 7873197 h 10695515"/>
              <a:gd name="connsiteX2-393" fmla="*/ 4439 w 4123786"/>
              <a:gd name="connsiteY2-394" fmla="*/ 7844441 h 10695515"/>
              <a:gd name="connsiteX3-395" fmla="*/ 12582 w 4123786"/>
              <a:gd name="connsiteY3-396" fmla="*/ 7790887 h 10695515"/>
              <a:gd name="connsiteX4-397" fmla="*/ 20085 w 4123786"/>
              <a:gd name="connsiteY4-398" fmla="*/ 7712540 h 10695515"/>
              <a:gd name="connsiteX5-399" fmla="*/ 28081 w 4123786"/>
              <a:gd name="connsiteY5-400" fmla="*/ 7658609 h 10695515"/>
              <a:gd name="connsiteX6-401" fmla="*/ 30530 w 4123786"/>
              <a:gd name="connsiteY6-402" fmla="*/ 7648210 h 10695515"/>
              <a:gd name="connsiteX7-403" fmla="*/ 30530 w 4123786"/>
              <a:gd name="connsiteY7-404" fmla="*/ 7295316 h 10695515"/>
              <a:gd name="connsiteX8-405" fmla="*/ 27793 w 4123786"/>
              <a:gd name="connsiteY8-406" fmla="*/ 7269284 h 10695515"/>
              <a:gd name="connsiteX9-407" fmla="*/ 30530 w 4123786"/>
              <a:gd name="connsiteY9-408" fmla="*/ 7181458 h 10695515"/>
              <a:gd name="connsiteX10-409" fmla="*/ 26802 w 4123786"/>
              <a:gd name="connsiteY10-410" fmla="*/ 7168704 h 10695515"/>
              <a:gd name="connsiteX11-411" fmla="*/ 30530 w 4123786"/>
              <a:gd name="connsiteY11-412" fmla="*/ 7082840 h 10695515"/>
              <a:gd name="connsiteX12-413" fmla="*/ 27363 w 4123786"/>
              <a:gd name="connsiteY12-414" fmla="*/ 6988764 h 10695515"/>
              <a:gd name="connsiteX13-415" fmla="*/ 18853 w 4123786"/>
              <a:gd name="connsiteY13-416" fmla="*/ 6981739 h 10695515"/>
              <a:gd name="connsiteX14-417" fmla="*/ 18106 w 4123786"/>
              <a:gd name="connsiteY14-418" fmla="*/ 6961107 h 10695515"/>
              <a:gd name="connsiteX15-419" fmla="*/ 18269 w 4123786"/>
              <a:gd name="connsiteY15-420" fmla="*/ 6928626 h 10695515"/>
              <a:gd name="connsiteX16-421" fmla="*/ 27200 w 4123786"/>
              <a:gd name="connsiteY16-422" fmla="*/ 6855869 h 10695515"/>
              <a:gd name="connsiteX17-423" fmla="*/ 21919 w 4123786"/>
              <a:gd name="connsiteY17-424" fmla="*/ 40543 h 10695515"/>
              <a:gd name="connsiteX18-425" fmla="*/ 47162 w 4123786"/>
              <a:gd name="connsiteY18-426" fmla="*/ 4670 h 10695515"/>
              <a:gd name="connsiteX19-427" fmla="*/ 68017 w 4123786"/>
              <a:gd name="connsiteY19-428" fmla="*/ 37 h 10695515"/>
              <a:gd name="connsiteX20-429" fmla="*/ 447590 w 4123786"/>
              <a:gd name="connsiteY20-430" fmla="*/ 32 h 10695515"/>
              <a:gd name="connsiteX21-431" fmla="*/ 486033 w 4123786"/>
              <a:gd name="connsiteY21-432" fmla="*/ 31 h 10695515"/>
              <a:gd name="connsiteX22-433" fmla="*/ 486094 w 4123786"/>
              <a:gd name="connsiteY22-434" fmla="*/ 0 h 10695515"/>
              <a:gd name="connsiteX23-435" fmla="*/ 4090259 w 4123786"/>
              <a:gd name="connsiteY23-436" fmla="*/ 0 h 10695515"/>
              <a:gd name="connsiteX24-437" fmla="*/ 4123786 w 4123786"/>
              <a:gd name="connsiteY24-438" fmla="*/ 33528 h 10695515"/>
              <a:gd name="connsiteX25-439" fmla="*/ 4123786 w 4123786"/>
              <a:gd name="connsiteY25-440" fmla="*/ 2779490 h 10695515"/>
              <a:gd name="connsiteX26-441" fmla="*/ 4123785 w 4123786"/>
              <a:gd name="connsiteY26-442" fmla="*/ 2779492 h 10695515"/>
              <a:gd name="connsiteX27-443" fmla="*/ 4123785 w 4123786"/>
              <a:gd name="connsiteY27-444" fmla="*/ 3099544 h 10695515"/>
              <a:gd name="connsiteX28-445" fmla="*/ 4123785 w 4123786"/>
              <a:gd name="connsiteY28-446" fmla="*/ 4850102 h 10695515"/>
              <a:gd name="connsiteX29-447" fmla="*/ 4123785 w 4123786"/>
              <a:gd name="connsiteY29-448" fmla="*/ 10239915 h 10695515"/>
              <a:gd name="connsiteX30-449" fmla="*/ 4123785 w 4123786"/>
              <a:gd name="connsiteY30-450" fmla="*/ 10662081 h 10695515"/>
              <a:gd name="connsiteX31-451" fmla="*/ 4090258 w 4123786"/>
              <a:gd name="connsiteY31-452" fmla="*/ 10695514 h 10695515"/>
              <a:gd name="connsiteX32-453" fmla="*/ 4072751 w 4123786"/>
              <a:gd name="connsiteY32-454" fmla="*/ 10695514 h 10695515"/>
              <a:gd name="connsiteX33-455" fmla="*/ 4072751 w 4123786"/>
              <a:gd name="connsiteY33-456" fmla="*/ 10695515 h 10695515"/>
              <a:gd name="connsiteX34-457" fmla="*/ 3145747 w 4123786"/>
              <a:gd name="connsiteY34-458" fmla="*/ 10695515 h 10695515"/>
              <a:gd name="connsiteX35-459" fmla="*/ 68003 w 4123786"/>
              <a:gd name="connsiteY35-460" fmla="*/ 10695515 h 10695515"/>
              <a:gd name="connsiteX36-461" fmla="*/ 30530 w 4123786"/>
              <a:gd name="connsiteY36-462" fmla="*/ 10659953 h 10695515"/>
              <a:gd name="connsiteX37-463" fmla="*/ 30530 w 4123786"/>
              <a:gd name="connsiteY37-464" fmla="*/ 9043781 h 10695515"/>
              <a:gd name="connsiteX38-465" fmla="*/ 19986 w 4123786"/>
              <a:gd name="connsiteY38-466" fmla="*/ 8991028 h 10695515"/>
              <a:gd name="connsiteX39-467" fmla="*/ 30530 w 4123786"/>
              <a:gd name="connsiteY39-468" fmla="*/ 8936768 h 10695515"/>
              <a:gd name="connsiteX40-469" fmla="*/ 30530 w 4123786"/>
              <a:gd name="connsiteY40-470" fmla="*/ 8213677 h 10695515"/>
              <a:gd name="connsiteX41-471" fmla="*/ 30530 w 4123786"/>
              <a:gd name="connsiteY41-472" fmla="*/ 8117697 h 10695515"/>
              <a:gd name="connsiteX42-473" fmla="*/ 19292 w 4123786"/>
              <a:gd name="connsiteY42-474" fmla="*/ 8064088 h 10695515"/>
              <a:gd name="connsiteX43-475" fmla="*/ 6414 w 4123786"/>
              <a:gd name="connsiteY43-476" fmla="*/ 8009276 h 10695515"/>
              <a:gd name="connsiteX44-477" fmla="*/ 862 w 4123786"/>
              <a:gd name="connsiteY44-478" fmla="*/ 7956458 h 10695515"/>
              <a:gd name="connsiteX45-479" fmla="*/ 0 w 4123786"/>
              <a:gd name="connsiteY45-480" fmla="*/ 7915797 h 10695515"/>
              <a:gd name="connsiteX0-481" fmla="*/ 0 w 4123786"/>
              <a:gd name="connsiteY0-482" fmla="*/ 7915797 h 10695515"/>
              <a:gd name="connsiteX1-483" fmla="*/ 7600 w 4123786"/>
              <a:gd name="connsiteY1-484" fmla="*/ 7873197 h 10695515"/>
              <a:gd name="connsiteX2-485" fmla="*/ 4439 w 4123786"/>
              <a:gd name="connsiteY2-486" fmla="*/ 7844441 h 10695515"/>
              <a:gd name="connsiteX3-487" fmla="*/ 12582 w 4123786"/>
              <a:gd name="connsiteY3-488" fmla="*/ 7790887 h 10695515"/>
              <a:gd name="connsiteX4-489" fmla="*/ 20085 w 4123786"/>
              <a:gd name="connsiteY4-490" fmla="*/ 7712540 h 10695515"/>
              <a:gd name="connsiteX5-491" fmla="*/ 28081 w 4123786"/>
              <a:gd name="connsiteY5-492" fmla="*/ 7658609 h 10695515"/>
              <a:gd name="connsiteX6-493" fmla="*/ 30530 w 4123786"/>
              <a:gd name="connsiteY6-494" fmla="*/ 7648210 h 10695515"/>
              <a:gd name="connsiteX7-495" fmla="*/ 30530 w 4123786"/>
              <a:gd name="connsiteY7-496" fmla="*/ 7295316 h 10695515"/>
              <a:gd name="connsiteX8-497" fmla="*/ 27793 w 4123786"/>
              <a:gd name="connsiteY8-498" fmla="*/ 7269284 h 10695515"/>
              <a:gd name="connsiteX9-499" fmla="*/ 30530 w 4123786"/>
              <a:gd name="connsiteY9-500" fmla="*/ 7181458 h 10695515"/>
              <a:gd name="connsiteX10-501" fmla="*/ 26802 w 4123786"/>
              <a:gd name="connsiteY10-502" fmla="*/ 7168704 h 10695515"/>
              <a:gd name="connsiteX11-503" fmla="*/ 30530 w 4123786"/>
              <a:gd name="connsiteY11-504" fmla="*/ 7082840 h 10695515"/>
              <a:gd name="connsiteX12-505" fmla="*/ 27363 w 4123786"/>
              <a:gd name="connsiteY12-506" fmla="*/ 6988764 h 10695515"/>
              <a:gd name="connsiteX13-507" fmla="*/ 18853 w 4123786"/>
              <a:gd name="connsiteY13-508" fmla="*/ 6981739 h 10695515"/>
              <a:gd name="connsiteX14-509" fmla="*/ 18106 w 4123786"/>
              <a:gd name="connsiteY14-510" fmla="*/ 6961107 h 10695515"/>
              <a:gd name="connsiteX15-511" fmla="*/ 18269 w 4123786"/>
              <a:gd name="connsiteY15-512" fmla="*/ 6928626 h 10695515"/>
              <a:gd name="connsiteX16-513" fmla="*/ 27200 w 4123786"/>
              <a:gd name="connsiteY16-514" fmla="*/ 6855869 h 10695515"/>
              <a:gd name="connsiteX17-515" fmla="*/ 21919 w 4123786"/>
              <a:gd name="connsiteY17-516" fmla="*/ 40543 h 10695515"/>
              <a:gd name="connsiteX18-517" fmla="*/ 47162 w 4123786"/>
              <a:gd name="connsiteY18-518" fmla="*/ 4670 h 10695515"/>
              <a:gd name="connsiteX19-519" fmla="*/ 68017 w 4123786"/>
              <a:gd name="connsiteY19-520" fmla="*/ 37 h 10695515"/>
              <a:gd name="connsiteX20-521" fmla="*/ 447590 w 4123786"/>
              <a:gd name="connsiteY20-522" fmla="*/ 32 h 10695515"/>
              <a:gd name="connsiteX21-523" fmla="*/ 486033 w 4123786"/>
              <a:gd name="connsiteY21-524" fmla="*/ 31 h 10695515"/>
              <a:gd name="connsiteX22-525" fmla="*/ 486094 w 4123786"/>
              <a:gd name="connsiteY22-526" fmla="*/ 0 h 10695515"/>
              <a:gd name="connsiteX23-527" fmla="*/ 4090259 w 4123786"/>
              <a:gd name="connsiteY23-528" fmla="*/ 0 h 10695515"/>
              <a:gd name="connsiteX24-529" fmla="*/ 4123786 w 4123786"/>
              <a:gd name="connsiteY24-530" fmla="*/ 33528 h 10695515"/>
              <a:gd name="connsiteX25-531" fmla="*/ 4123786 w 4123786"/>
              <a:gd name="connsiteY25-532" fmla="*/ 2779490 h 10695515"/>
              <a:gd name="connsiteX26-533" fmla="*/ 4123785 w 4123786"/>
              <a:gd name="connsiteY26-534" fmla="*/ 2779492 h 10695515"/>
              <a:gd name="connsiteX27-535" fmla="*/ 4123785 w 4123786"/>
              <a:gd name="connsiteY27-536" fmla="*/ 3099544 h 10695515"/>
              <a:gd name="connsiteX28-537" fmla="*/ 4123785 w 4123786"/>
              <a:gd name="connsiteY28-538" fmla="*/ 4850102 h 10695515"/>
              <a:gd name="connsiteX29-539" fmla="*/ 4123785 w 4123786"/>
              <a:gd name="connsiteY29-540" fmla="*/ 10239915 h 10695515"/>
              <a:gd name="connsiteX30-541" fmla="*/ 4123785 w 4123786"/>
              <a:gd name="connsiteY30-542" fmla="*/ 10662081 h 10695515"/>
              <a:gd name="connsiteX31-543" fmla="*/ 4090258 w 4123786"/>
              <a:gd name="connsiteY31-544" fmla="*/ 10695514 h 10695515"/>
              <a:gd name="connsiteX32-545" fmla="*/ 4072751 w 4123786"/>
              <a:gd name="connsiteY32-546" fmla="*/ 10695514 h 10695515"/>
              <a:gd name="connsiteX33-547" fmla="*/ 4072751 w 4123786"/>
              <a:gd name="connsiteY33-548" fmla="*/ 10695515 h 10695515"/>
              <a:gd name="connsiteX34-549" fmla="*/ 68003 w 4123786"/>
              <a:gd name="connsiteY34-550" fmla="*/ 10695515 h 10695515"/>
              <a:gd name="connsiteX35-551" fmla="*/ 30530 w 4123786"/>
              <a:gd name="connsiteY35-552" fmla="*/ 10659953 h 10695515"/>
              <a:gd name="connsiteX36-553" fmla="*/ 30530 w 4123786"/>
              <a:gd name="connsiteY36-554" fmla="*/ 9043781 h 10695515"/>
              <a:gd name="connsiteX37-555" fmla="*/ 19986 w 4123786"/>
              <a:gd name="connsiteY37-556" fmla="*/ 8991028 h 10695515"/>
              <a:gd name="connsiteX38-557" fmla="*/ 30530 w 4123786"/>
              <a:gd name="connsiteY38-558" fmla="*/ 8936768 h 10695515"/>
              <a:gd name="connsiteX39-559" fmla="*/ 30530 w 4123786"/>
              <a:gd name="connsiteY39-560" fmla="*/ 8213677 h 10695515"/>
              <a:gd name="connsiteX40-561" fmla="*/ 30530 w 4123786"/>
              <a:gd name="connsiteY40-562" fmla="*/ 8117697 h 10695515"/>
              <a:gd name="connsiteX41-563" fmla="*/ 19292 w 4123786"/>
              <a:gd name="connsiteY41-564" fmla="*/ 8064088 h 10695515"/>
              <a:gd name="connsiteX42-565" fmla="*/ 6414 w 4123786"/>
              <a:gd name="connsiteY42-566" fmla="*/ 8009276 h 10695515"/>
              <a:gd name="connsiteX43-567" fmla="*/ 862 w 4123786"/>
              <a:gd name="connsiteY43-568" fmla="*/ 7956458 h 10695515"/>
              <a:gd name="connsiteX44-569" fmla="*/ 0 w 4123786"/>
              <a:gd name="connsiteY44-570" fmla="*/ 7915797 h 10695515"/>
              <a:gd name="connsiteX0-571" fmla="*/ 0 w 4123786"/>
              <a:gd name="connsiteY0-572" fmla="*/ 7915797 h 10695515"/>
              <a:gd name="connsiteX1-573" fmla="*/ 7600 w 4123786"/>
              <a:gd name="connsiteY1-574" fmla="*/ 7873197 h 10695515"/>
              <a:gd name="connsiteX2-575" fmla="*/ 4439 w 4123786"/>
              <a:gd name="connsiteY2-576" fmla="*/ 7844441 h 10695515"/>
              <a:gd name="connsiteX3-577" fmla="*/ 12582 w 4123786"/>
              <a:gd name="connsiteY3-578" fmla="*/ 7790887 h 10695515"/>
              <a:gd name="connsiteX4-579" fmla="*/ 20085 w 4123786"/>
              <a:gd name="connsiteY4-580" fmla="*/ 7712540 h 10695515"/>
              <a:gd name="connsiteX5-581" fmla="*/ 28081 w 4123786"/>
              <a:gd name="connsiteY5-582" fmla="*/ 7658609 h 10695515"/>
              <a:gd name="connsiteX6-583" fmla="*/ 30530 w 4123786"/>
              <a:gd name="connsiteY6-584" fmla="*/ 7648210 h 10695515"/>
              <a:gd name="connsiteX7-585" fmla="*/ 30530 w 4123786"/>
              <a:gd name="connsiteY7-586" fmla="*/ 7295316 h 10695515"/>
              <a:gd name="connsiteX8-587" fmla="*/ 27793 w 4123786"/>
              <a:gd name="connsiteY8-588" fmla="*/ 7269284 h 10695515"/>
              <a:gd name="connsiteX9-589" fmla="*/ 30530 w 4123786"/>
              <a:gd name="connsiteY9-590" fmla="*/ 7181458 h 10695515"/>
              <a:gd name="connsiteX10-591" fmla="*/ 26802 w 4123786"/>
              <a:gd name="connsiteY10-592" fmla="*/ 7168704 h 10695515"/>
              <a:gd name="connsiteX11-593" fmla="*/ 30530 w 4123786"/>
              <a:gd name="connsiteY11-594" fmla="*/ 7082840 h 10695515"/>
              <a:gd name="connsiteX12-595" fmla="*/ 27363 w 4123786"/>
              <a:gd name="connsiteY12-596" fmla="*/ 6988764 h 10695515"/>
              <a:gd name="connsiteX13-597" fmla="*/ 18853 w 4123786"/>
              <a:gd name="connsiteY13-598" fmla="*/ 6981739 h 10695515"/>
              <a:gd name="connsiteX14-599" fmla="*/ 18106 w 4123786"/>
              <a:gd name="connsiteY14-600" fmla="*/ 6961107 h 10695515"/>
              <a:gd name="connsiteX15-601" fmla="*/ 18269 w 4123786"/>
              <a:gd name="connsiteY15-602" fmla="*/ 6928626 h 10695515"/>
              <a:gd name="connsiteX16-603" fmla="*/ 27200 w 4123786"/>
              <a:gd name="connsiteY16-604" fmla="*/ 6855869 h 10695515"/>
              <a:gd name="connsiteX17-605" fmla="*/ 21919 w 4123786"/>
              <a:gd name="connsiteY17-606" fmla="*/ 40543 h 10695515"/>
              <a:gd name="connsiteX18-607" fmla="*/ 47162 w 4123786"/>
              <a:gd name="connsiteY18-608" fmla="*/ 4670 h 10695515"/>
              <a:gd name="connsiteX19-609" fmla="*/ 68017 w 4123786"/>
              <a:gd name="connsiteY19-610" fmla="*/ 37 h 10695515"/>
              <a:gd name="connsiteX20-611" fmla="*/ 447590 w 4123786"/>
              <a:gd name="connsiteY20-612" fmla="*/ 32 h 10695515"/>
              <a:gd name="connsiteX21-613" fmla="*/ 486033 w 4123786"/>
              <a:gd name="connsiteY21-614" fmla="*/ 31 h 10695515"/>
              <a:gd name="connsiteX22-615" fmla="*/ 486094 w 4123786"/>
              <a:gd name="connsiteY22-616" fmla="*/ 0 h 10695515"/>
              <a:gd name="connsiteX23-617" fmla="*/ 4090259 w 4123786"/>
              <a:gd name="connsiteY23-618" fmla="*/ 0 h 10695515"/>
              <a:gd name="connsiteX24-619" fmla="*/ 4123786 w 4123786"/>
              <a:gd name="connsiteY24-620" fmla="*/ 33528 h 10695515"/>
              <a:gd name="connsiteX25-621" fmla="*/ 4123786 w 4123786"/>
              <a:gd name="connsiteY25-622" fmla="*/ 2779490 h 10695515"/>
              <a:gd name="connsiteX26-623" fmla="*/ 4123785 w 4123786"/>
              <a:gd name="connsiteY26-624" fmla="*/ 2779492 h 10695515"/>
              <a:gd name="connsiteX27-625" fmla="*/ 4123785 w 4123786"/>
              <a:gd name="connsiteY27-626" fmla="*/ 3099544 h 10695515"/>
              <a:gd name="connsiteX28-627" fmla="*/ 4123785 w 4123786"/>
              <a:gd name="connsiteY28-628" fmla="*/ 4850102 h 10695515"/>
              <a:gd name="connsiteX29-629" fmla="*/ 4123785 w 4123786"/>
              <a:gd name="connsiteY29-630" fmla="*/ 10662081 h 10695515"/>
              <a:gd name="connsiteX30-631" fmla="*/ 4090258 w 4123786"/>
              <a:gd name="connsiteY30-632" fmla="*/ 10695514 h 10695515"/>
              <a:gd name="connsiteX31-633" fmla="*/ 4072751 w 4123786"/>
              <a:gd name="connsiteY31-634" fmla="*/ 10695514 h 10695515"/>
              <a:gd name="connsiteX32-635" fmla="*/ 4072751 w 4123786"/>
              <a:gd name="connsiteY32-636" fmla="*/ 10695515 h 10695515"/>
              <a:gd name="connsiteX33-637" fmla="*/ 68003 w 4123786"/>
              <a:gd name="connsiteY33-638" fmla="*/ 10695515 h 10695515"/>
              <a:gd name="connsiteX34-639" fmla="*/ 30530 w 4123786"/>
              <a:gd name="connsiteY34-640" fmla="*/ 10659953 h 10695515"/>
              <a:gd name="connsiteX35-641" fmla="*/ 30530 w 4123786"/>
              <a:gd name="connsiteY35-642" fmla="*/ 9043781 h 10695515"/>
              <a:gd name="connsiteX36-643" fmla="*/ 19986 w 4123786"/>
              <a:gd name="connsiteY36-644" fmla="*/ 8991028 h 10695515"/>
              <a:gd name="connsiteX37-645" fmla="*/ 30530 w 4123786"/>
              <a:gd name="connsiteY37-646" fmla="*/ 8936768 h 10695515"/>
              <a:gd name="connsiteX38-647" fmla="*/ 30530 w 4123786"/>
              <a:gd name="connsiteY38-648" fmla="*/ 8213677 h 10695515"/>
              <a:gd name="connsiteX39-649" fmla="*/ 30530 w 4123786"/>
              <a:gd name="connsiteY39-650" fmla="*/ 8117697 h 10695515"/>
              <a:gd name="connsiteX40-651" fmla="*/ 19292 w 4123786"/>
              <a:gd name="connsiteY40-652" fmla="*/ 8064088 h 10695515"/>
              <a:gd name="connsiteX41-653" fmla="*/ 6414 w 4123786"/>
              <a:gd name="connsiteY41-654" fmla="*/ 8009276 h 10695515"/>
              <a:gd name="connsiteX42-655" fmla="*/ 862 w 4123786"/>
              <a:gd name="connsiteY42-656" fmla="*/ 7956458 h 10695515"/>
              <a:gd name="connsiteX43-657" fmla="*/ 0 w 4123786"/>
              <a:gd name="connsiteY43-658" fmla="*/ 7915797 h 10695515"/>
              <a:gd name="connsiteX0-659" fmla="*/ 0 w 4123786"/>
              <a:gd name="connsiteY0-660" fmla="*/ 7915797 h 10695515"/>
              <a:gd name="connsiteX1-661" fmla="*/ 7600 w 4123786"/>
              <a:gd name="connsiteY1-662" fmla="*/ 7873197 h 10695515"/>
              <a:gd name="connsiteX2-663" fmla="*/ 4439 w 4123786"/>
              <a:gd name="connsiteY2-664" fmla="*/ 7844441 h 10695515"/>
              <a:gd name="connsiteX3-665" fmla="*/ 12582 w 4123786"/>
              <a:gd name="connsiteY3-666" fmla="*/ 7790887 h 10695515"/>
              <a:gd name="connsiteX4-667" fmla="*/ 20085 w 4123786"/>
              <a:gd name="connsiteY4-668" fmla="*/ 7712540 h 10695515"/>
              <a:gd name="connsiteX5-669" fmla="*/ 28081 w 4123786"/>
              <a:gd name="connsiteY5-670" fmla="*/ 7658609 h 10695515"/>
              <a:gd name="connsiteX6-671" fmla="*/ 30530 w 4123786"/>
              <a:gd name="connsiteY6-672" fmla="*/ 7648210 h 10695515"/>
              <a:gd name="connsiteX7-673" fmla="*/ 30530 w 4123786"/>
              <a:gd name="connsiteY7-674" fmla="*/ 7295316 h 10695515"/>
              <a:gd name="connsiteX8-675" fmla="*/ 27793 w 4123786"/>
              <a:gd name="connsiteY8-676" fmla="*/ 7269284 h 10695515"/>
              <a:gd name="connsiteX9-677" fmla="*/ 30530 w 4123786"/>
              <a:gd name="connsiteY9-678" fmla="*/ 7181458 h 10695515"/>
              <a:gd name="connsiteX10-679" fmla="*/ 26802 w 4123786"/>
              <a:gd name="connsiteY10-680" fmla="*/ 7168704 h 10695515"/>
              <a:gd name="connsiteX11-681" fmla="*/ 30530 w 4123786"/>
              <a:gd name="connsiteY11-682" fmla="*/ 7082840 h 10695515"/>
              <a:gd name="connsiteX12-683" fmla="*/ 27363 w 4123786"/>
              <a:gd name="connsiteY12-684" fmla="*/ 6988764 h 10695515"/>
              <a:gd name="connsiteX13-685" fmla="*/ 18853 w 4123786"/>
              <a:gd name="connsiteY13-686" fmla="*/ 6981739 h 10695515"/>
              <a:gd name="connsiteX14-687" fmla="*/ 18106 w 4123786"/>
              <a:gd name="connsiteY14-688" fmla="*/ 6961107 h 10695515"/>
              <a:gd name="connsiteX15-689" fmla="*/ 18269 w 4123786"/>
              <a:gd name="connsiteY15-690" fmla="*/ 6928626 h 10695515"/>
              <a:gd name="connsiteX16-691" fmla="*/ 27200 w 4123786"/>
              <a:gd name="connsiteY16-692" fmla="*/ 6855869 h 10695515"/>
              <a:gd name="connsiteX17-693" fmla="*/ 21919 w 4123786"/>
              <a:gd name="connsiteY17-694" fmla="*/ 40543 h 10695515"/>
              <a:gd name="connsiteX18-695" fmla="*/ 47162 w 4123786"/>
              <a:gd name="connsiteY18-696" fmla="*/ 4670 h 10695515"/>
              <a:gd name="connsiteX19-697" fmla="*/ 68017 w 4123786"/>
              <a:gd name="connsiteY19-698" fmla="*/ 37 h 10695515"/>
              <a:gd name="connsiteX20-699" fmla="*/ 447590 w 4123786"/>
              <a:gd name="connsiteY20-700" fmla="*/ 32 h 10695515"/>
              <a:gd name="connsiteX21-701" fmla="*/ 486033 w 4123786"/>
              <a:gd name="connsiteY21-702" fmla="*/ 31 h 10695515"/>
              <a:gd name="connsiteX22-703" fmla="*/ 4090259 w 4123786"/>
              <a:gd name="connsiteY22-704" fmla="*/ 0 h 10695515"/>
              <a:gd name="connsiteX23-705" fmla="*/ 4123786 w 4123786"/>
              <a:gd name="connsiteY23-706" fmla="*/ 33528 h 10695515"/>
              <a:gd name="connsiteX24-707" fmla="*/ 4123786 w 4123786"/>
              <a:gd name="connsiteY24-708" fmla="*/ 2779490 h 10695515"/>
              <a:gd name="connsiteX25-709" fmla="*/ 4123785 w 4123786"/>
              <a:gd name="connsiteY25-710" fmla="*/ 2779492 h 10695515"/>
              <a:gd name="connsiteX26-711" fmla="*/ 4123785 w 4123786"/>
              <a:gd name="connsiteY26-712" fmla="*/ 3099544 h 10695515"/>
              <a:gd name="connsiteX27-713" fmla="*/ 4123785 w 4123786"/>
              <a:gd name="connsiteY27-714" fmla="*/ 4850102 h 10695515"/>
              <a:gd name="connsiteX28-715" fmla="*/ 4123785 w 4123786"/>
              <a:gd name="connsiteY28-716" fmla="*/ 10662081 h 10695515"/>
              <a:gd name="connsiteX29-717" fmla="*/ 4090258 w 4123786"/>
              <a:gd name="connsiteY29-718" fmla="*/ 10695514 h 10695515"/>
              <a:gd name="connsiteX30-719" fmla="*/ 4072751 w 4123786"/>
              <a:gd name="connsiteY30-720" fmla="*/ 10695514 h 10695515"/>
              <a:gd name="connsiteX31-721" fmla="*/ 4072751 w 4123786"/>
              <a:gd name="connsiteY31-722" fmla="*/ 10695515 h 10695515"/>
              <a:gd name="connsiteX32-723" fmla="*/ 68003 w 4123786"/>
              <a:gd name="connsiteY32-724" fmla="*/ 10695515 h 10695515"/>
              <a:gd name="connsiteX33-725" fmla="*/ 30530 w 4123786"/>
              <a:gd name="connsiteY33-726" fmla="*/ 10659953 h 10695515"/>
              <a:gd name="connsiteX34-727" fmla="*/ 30530 w 4123786"/>
              <a:gd name="connsiteY34-728" fmla="*/ 9043781 h 10695515"/>
              <a:gd name="connsiteX35-729" fmla="*/ 19986 w 4123786"/>
              <a:gd name="connsiteY35-730" fmla="*/ 8991028 h 10695515"/>
              <a:gd name="connsiteX36-731" fmla="*/ 30530 w 4123786"/>
              <a:gd name="connsiteY36-732" fmla="*/ 8936768 h 10695515"/>
              <a:gd name="connsiteX37-733" fmla="*/ 30530 w 4123786"/>
              <a:gd name="connsiteY37-734" fmla="*/ 8213677 h 10695515"/>
              <a:gd name="connsiteX38-735" fmla="*/ 30530 w 4123786"/>
              <a:gd name="connsiteY38-736" fmla="*/ 8117697 h 10695515"/>
              <a:gd name="connsiteX39-737" fmla="*/ 19292 w 4123786"/>
              <a:gd name="connsiteY39-738" fmla="*/ 8064088 h 10695515"/>
              <a:gd name="connsiteX40-739" fmla="*/ 6414 w 4123786"/>
              <a:gd name="connsiteY40-740" fmla="*/ 8009276 h 10695515"/>
              <a:gd name="connsiteX41-741" fmla="*/ 862 w 4123786"/>
              <a:gd name="connsiteY41-742" fmla="*/ 7956458 h 10695515"/>
              <a:gd name="connsiteX42-743" fmla="*/ 0 w 4123786"/>
              <a:gd name="connsiteY42-744" fmla="*/ 7915797 h 10695515"/>
              <a:gd name="connsiteX0-745" fmla="*/ 0 w 4123786"/>
              <a:gd name="connsiteY0-746" fmla="*/ 7915797 h 10695515"/>
              <a:gd name="connsiteX1-747" fmla="*/ 7600 w 4123786"/>
              <a:gd name="connsiteY1-748" fmla="*/ 7873197 h 10695515"/>
              <a:gd name="connsiteX2-749" fmla="*/ 4439 w 4123786"/>
              <a:gd name="connsiteY2-750" fmla="*/ 7844441 h 10695515"/>
              <a:gd name="connsiteX3-751" fmla="*/ 12582 w 4123786"/>
              <a:gd name="connsiteY3-752" fmla="*/ 7790887 h 10695515"/>
              <a:gd name="connsiteX4-753" fmla="*/ 20085 w 4123786"/>
              <a:gd name="connsiteY4-754" fmla="*/ 7712540 h 10695515"/>
              <a:gd name="connsiteX5-755" fmla="*/ 28081 w 4123786"/>
              <a:gd name="connsiteY5-756" fmla="*/ 7658609 h 10695515"/>
              <a:gd name="connsiteX6-757" fmla="*/ 30530 w 4123786"/>
              <a:gd name="connsiteY6-758" fmla="*/ 7648210 h 10695515"/>
              <a:gd name="connsiteX7-759" fmla="*/ 30530 w 4123786"/>
              <a:gd name="connsiteY7-760" fmla="*/ 7295316 h 10695515"/>
              <a:gd name="connsiteX8-761" fmla="*/ 27793 w 4123786"/>
              <a:gd name="connsiteY8-762" fmla="*/ 7269284 h 10695515"/>
              <a:gd name="connsiteX9-763" fmla="*/ 30530 w 4123786"/>
              <a:gd name="connsiteY9-764" fmla="*/ 7181458 h 10695515"/>
              <a:gd name="connsiteX10-765" fmla="*/ 26802 w 4123786"/>
              <a:gd name="connsiteY10-766" fmla="*/ 7168704 h 10695515"/>
              <a:gd name="connsiteX11-767" fmla="*/ 30530 w 4123786"/>
              <a:gd name="connsiteY11-768" fmla="*/ 7082840 h 10695515"/>
              <a:gd name="connsiteX12-769" fmla="*/ 27363 w 4123786"/>
              <a:gd name="connsiteY12-770" fmla="*/ 6988764 h 10695515"/>
              <a:gd name="connsiteX13-771" fmla="*/ 18853 w 4123786"/>
              <a:gd name="connsiteY13-772" fmla="*/ 6981739 h 10695515"/>
              <a:gd name="connsiteX14-773" fmla="*/ 18106 w 4123786"/>
              <a:gd name="connsiteY14-774" fmla="*/ 6961107 h 10695515"/>
              <a:gd name="connsiteX15-775" fmla="*/ 18269 w 4123786"/>
              <a:gd name="connsiteY15-776" fmla="*/ 6928626 h 10695515"/>
              <a:gd name="connsiteX16-777" fmla="*/ 27200 w 4123786"/>
              <a:gd name="connsiteY16-778" fmla="*/ 6855869 h 10695515"/>
              <a:gd name="connsiteX17-779" fmla="*/ 21919 w 4123786"/>
              <a:gd name="connsiteY17-780" fmla="*/ 40543 h 10695515"/>
              <a:gd name="connsiteX18-781" fmla="*/ 47162 w 4123786"/>
              <a:gd name="connsiteY18-782" fmla="*/ 4670 h 10695515"/>
              <a:gd name="connsiteX19-783" fmla="*/ 68017 w 4123786"/>
              <a:gd name="connsiteY19-784" fmla="*/ 37 h 10695515"/>
              <a:gd name="connsiteX20-785" fmla="*/ 447590 w 4123786"/>
              <a:gd name="connsiteY20-786" fmla="*/ 32 h 10695515"/>
              <a:gd name="connsiteX21-787" fmla="*/ 4090259 w 4123786"/>
              <a:gd name="connsiteY21-788" fmla="*/ 0 h 10695515"/>
              <a:gd name="connsiteX22-789" fmla="*/ 4123786 w 4123786"/>
              <a:gd name="connsiteY22-790" fmla="*/ 33528 h 10695515"/>
              <a:gd name="connsiteX23-791" fmla="*/ 4123786 w 4123786"/>
              <a:gd name="connsiteY23-792" fmla="*/ 2779490 h 10695515"/>
              <a:gd name="connsiteX24-793" fmla="*/ 4123785 w 4123786"/>
              <a:gd name="connsiteY24-794" fmla="*/ 2779492 h 10695515"/>
              <a:gd name="connsiteX25-795" fmla="*/ 4123785 w 4123786"/>
              <a:gd name="connsiteY25-796" fmla="*/ 3099544 h 10695515"/>
              <a:gd name="connsiteX26-797" fmla="*/ 4123785 w 4123786"/>
              <a:gd name="connsiteY26-798" fmla="*/ 4850102 h 10695515"/>
              <a:gd name="connsiteX27-799" fmla="*/ 4123785 w 4123786"/>
              <a:gd name="connsiteY27-800" fmla="*/ 10662081 h 10695515"/>
              <a:gd name="connsiteX28-801" fmla="*/ 4090258 w 4123786"/>
              <a:gd name="connsiteY28-802" fmla="*/ 10695514 h 10695515"/>
              <a:gd name="connsiteX29-803" fmla="*/ 4072751 w 4123786"/>
              <a:gd name="connsiteY29-804" fmla="*/ 10695514 h 10695515"/>
              <a:gd name="connsiteX30-805" fmla="*/ 4072751 w 4123786"/>
              <a:gd name="connsiteY30-806" fmla="*/ 10695515 h 10695515"/>
              <a:gd name="connsiteX31-807" fmla="*/ 68003 w 4123786"/>
              <a:gd name="connsiteY31-808" fmla="*/ 10695515 h 10695515"/>
              <a:gd name="connsiteX32-809" fmla="*/ 30530 w 4123786"/>
              <a:gd name="connsiteY32-810" fmla="*/ 10659953 h 10695515"/>
              <a:gd name="connsiteX33-811" fmla="*/ 30530 w 4123786"/>
              <a:gd name="connsiteY33-812" fmla="*/ 9043781 h 10695515"/>
              <a:gd name="connsiteX34-813" fmla="*/ 19986 w 4123786"/>
              <a:gd name="connsiteY34-814" fmla="*/ 8991028 h 10695515"/>
              <a:gd name="connsiteX35-815" fmla="*/ 30530 w 4123786"/>
              <a:gd name="connsiteY35-816" fmla="*/ 8936768 h 10695515"/>
              <a:gd name="connsiteX36-817" fmla="*/ 30530 w 4123786"/>
              <a:gd name="connsiteY36-818" fmla="*/ 8213677 h 10695515"/>
              <a:gd name="connsiteX37-819" fmla="*/ 30530 w 4123786"/>
              <a:gd name="connsiteY37-820" fmla="*/ 8117697 h 10695515"/>
              <a:gd name="connsiteX38-821" fmla="*/ 19292 w 4123786"/>
              <a:gd name="connsiteY38-822" fmla="*/ 8064088 h 10695515"/>
              <a:gd name="connsiteX39-823" fmla="*/ 6414 w 4123786"/>
              <a:gd name="connsiteY39-824" fmla="*/ 8009276 h 10695515"/>
              <a:gd name="connsiteX40-825" fmla="*/ 862 w 4123786"/>
              <a:gd name="connsiteY40-826" fmla="*/ 7956458 h 10695515"/>
              <a:gd name="connsiteX41-827" fmla="*/ 0 w 4123786"/>
              <a:gd name="connsiteY41-828" fmla="*/ 7915797 h 10695515"/>
              <a:gd name="connsiteX0-829" fmla="*/ 0 w 4123786"/>
              <a:gd name="connsiteY0-830" fmla="*/ 7915797 h 10695515"/>
              <a:gd name="connsiteX1-831" fmla="*/ 7600 w 4123786"/>
              <a:gd name="connsiteY1-832" fmla="*/ 7873197 h 10695515"/>
              <a:gd name="connsiteX2-833" fmla="*/ 4439 w 4123786"/>
              <a:gd name="connsiteY2-834" fmla="*/ 7844441 h 10695515"/>
              <a:gd name="connsiteX3-835" fmla="*/ 12582 w 4123786"/>
              <a:gd name="connsiteY3-836" fmla="*/ 7790887 h 10695515"/>
              <a:gd name="connsiteX4-837" fmla="*/ 20085 w 4123786"/>
              <a:gd name="connsiteY4-838" fmla="*/ 7712540 h 10695515"/>
              <a:gd name="connsiteX5-839" fmla="*/ 28081 w 4123786"/>
              <a:gd name="connsiteY5-840" fmla="*/ 7658609 h 10695515"/>
              <a:gd name="connsiteX6-841" fmla="*/ 30530 w 4123786"/>
              <a:gd name="connsiteY6-842" fmla="*/ 7648210 h 10695515"/>
              <a:gd name="connsiteX7-843" fmla="*/ 30530 w 4123786"/>
              <a:gd name="connsiteY7-844" fmla="*/ 7295316 h 10695515"/>
              <a:gd name="connsiteX8-845" fmla="*/ 27793 w 4123786"/>
              <a:gd name="connsiteY8-846" fmla="*/ 7269284 h 10695515"/>
              <a:gd name="connsiteX9-847" fmla="*/ 30530 w 4123786"/>
              <a:gd name="connsiteY9-848" fmla="*/ 7181458 h 10695515"/>
              <a:gd name="connsiteX10-849" fmla="*/ 26802 w 4123786"/>
              <a:gd name="connsiteY10-850" fmla="*/ 7168704 h 10695515"/>
              <a:gd name="connsiteX11-851" fmla="*/ 30530 w 4123786"/>
              <a:gd name="connsiteY11-852" fmla="*/ 7082840 h 10695515"/>
              <a:gd name="connsiteX12-853" fmla="*/ 27363 w 4123786"/>
              <a:gd name="connsiteY12-854" fmla="*/ 6988764 h 10695515"/>
              <a:gd name="connsiteX13-855" fmla="*/ 18853 w 4123786"/>
              <a:gd name="connsiteY13-856" fmla="*/ 6981739 h 10695515"/>
              <a:gd name="connsiteX14-857" fmla="*/ 18106 w 4123786"/>
              <a:gd name="connsiteY14-858" fmla="*/ 6961107 h 10695515"/>
              <a:gd name="connsiteX15-859" fmla="*/ 18269 w 4123786"/>
              <a:gd name="connsiteY15-860" fmla="*/ 6928626 h 10695515"/>
              <a:gd name="connsiteX16-861" fmla="*/ 27200 w 4123786"/>
              <a:gd name="connsiteY16-862" fmla="*/ 6855869 h 10695515"/>
              <a:gd name="connsiteX17-863" fmla="*/ 21919 w 4123786"/>
              <a:gd name="connsiteY17-864" fmla="*/ 40543 h 10695515"/>
              <a:gd name="connsiteX18-865" fmla="*/ 47162 w 4123786"/>
              <a:gd name="connsiteY18-866" fmla="*/ 4670 h 10695515"/>
              <a:gd name="connsiteX19-867" fmla="*/ 68017 w 4123786"/>
              <a:gd name="connsiteY19-868" fmla="*/ 37 h 10695515"/>
              <a:gd name="connsiteX20-869" fmla="*/ 4090259 w 4123786"/>
              <a:gd name="connsiteY20-870" fmla="*/ 0 h 10695515"/>
              <a:gd name="connsiteX21-871" fmla="*/ 4123786 w 4123786"/>
              <a:gd name="connsiteY21-872" fmla="*/ 33528 h 10695515"/>
              <a:gd name="connsiteX22-873" fmla="*/ 4123786 w 4123786"/>
              <a:gd name="connsiteY22-874" fmla="*/ 2779490 h 10695515"/>
              <a:gd name="connsiteX23-875" fmla="*/ 4123785 w 4123786"/>
              <a:gd name="connsiteY23-876" fmla="*/ 2779492 h 10695515"/>
              <a:gd name="connsiteX24-877" fmla="*/ 4123785 w 4123786"/>
              <a:gd name="connsiteY24-878" fmla="*/ 3099544 h 10695515"/>
              <a:gd name="connsiteX25-879" fmla="*/ 4123785 w 4123786"/>
              <a:gd name="connsiteY25-880" fmla="*/ 4850102 h 10695515"/>
              <a:gd name="connsiteX26-881" fmla="*/ 4123785 w 4123786"/>
              <a:gd name="connsiteY26-882" fmla="*/ 10662081 h 10695515"/>
              <a:gd name="connsiteX27-883" fmla="*/ 4090258 w 4123786"/>
              <a:gd name="connsiteY27-884" fmla="*/ 10695514 h 10695515"/>
              <a:gd name="connsiteX28-885" fmla="*/ 4072751 w 4123786"/>
              <a:gd name="connsiteY28-886" fmla="*/ 10695514 h 10695515"/>
              <a:gd name="connsiteX29-887" fmla="*/ 4072751 w 4123786"/>
              <a:gd name="connsiteY29-888" fmla="*/ 10695515 h 10695515"/>
              <a:gd name="connsiteX30-889" fmla="*/ 68003 w 4123786"/>
              <a:gd name="connsiteY30-890" fmla="*/ 10695515 h 10695515"/>
              <a:gd name="connsiteX31-891" fmla="*/ 30530 w 4123786"/>
              <a:gd name="connsiteY31-892" fmla="*/ 10659953 h 10695515"/>
              <a:gd name="connsiteX32-893" fmla="*/ 30530 w 4123786"/>
              <a:gd name="connsiteY32-894" fmla="*/ 9043781 h 10695515"/>
              <a:gd name="connsiteX33-895" fmla="*/ 19986 w 4123786"/>
              <a:gd name="connsiteY33-896" fmla="*/ 8991028 h 10695515"/>
              <a:gd name="connsiteX34-897" fmla="*/ 30530 w 4123786"/>
              <a:gd name="connsiteY34-898" fmla="*/ 8936768 h 10695515"/>
              <a:gd name="connsiteX35-899" fmla="*/ 30530 w 4123786"/>
              <a:gd name="connsiteY35-900" fmla="*/ 8213677 h 10695515"/>
              <a:gd name="connsiteX36-901" fmla="*/ 30530 w 4123786"/>
              <a:gd name="connsiteY36-902" fmla="*/ 8117697 h 10695515"/>
              <a:gd name="connsiteX37-903" fmla="*/ 19292 w 4123786"/>
              <a:gd name="connsiteY37-904" fmla="*/ 8064088 h 10695515"/>
              <a:gd name="connsiteX38-905" fmla="*/ 6414 w 4123786"/>
              <a:gd name="connsiteY38-906" fmla="*/ 8009276 h 10695515"/>
              <a:gd name="connsiteX39-907" fmla="*/ 862 w 4123786"/>
              <a:gd name="connsiteY39-908" fmla="*/ 7956458 h 10695515"/>
              <a:gd name="connsiteX40-909" fmla="*/ 0 w 4123786"/>
              <a:gd name="connsiteY40-910" fmla="*/ 7915797 h 10695515"/>
              <a:gd name="connsiteX0-911" fmla="*/ 0 w 4123786"/>
              <a:gd name="connsiteY0-912" fmla="*/ 7915797 h 10695515"/>
              <a:gd name="connsiteX1-913" fmla="*/ 7600 w 4123786"/>
              <a:gd name="connsiteY1-914" fmla="*/ 7873197 h 10695515"/>
              <a:gd name="connsiteX2-915" fmla="*/ 4439 w 4123786"/>
              <a:gd name="connsiteY2-916" fmla="*/ 7844441 h 10695515"/>
              <a:gd name="connsiteX3-917" fmla="*/ 12582 w 4123786"/>
              <a:gd name="connsiteY3-918" fmla="*/ 7790887 h 10695515"/>
              <a:gd name="connsiteX4-919" fmla="*/ 20085 w 4123786"/>
              <a:gd name="connsiteY4-920" fmla="*/ 7712540 h 10695515"/>
              <a:gd name="connsiteX5-921" fmla="*/ 28081 w 4123786"/>
              <a:gd name="connsiteY5-922" fmla="*/ 7658609 h 10695515"/>
              <a:gd name="connsiteX6-923" fmla="*/ 30530 w 4123786"/>
              <a:gd name="connsiteY6-924" fmla="*/ 7648210 h 10695515"/>
              <a:gd name="connsiteX7-925" fmla="*/ 30530 w 4123786"/>
              <a:gd name="connsiteY7-926" fmla="*/ 7295316 h 10695515"/>
              <a:gd name="connsiteX8-927" fmla="*/ 27793 w 4123786"/>
              <a:gd name="connsiteY8-928" fmla="*/ 7269284 h 10695515"/>
              <a:gd name="connsiteX9-929" fmla="*/ 30530 w 4123786"/>
              <a:gd name="connsiteY9-930" fmla="*/ 7181458 h 10695515"/>
              <a:gd name="connsiteX10-931" fmla="*/ 26802 w 4123786"/>
              <a:gd name="connsiteY10-932" fmla="*/ 7168704 h 10695515"/>
              <a:gd name="connsiteX11-933" fmla="*/ 30530 w 4123786"/>
              <a:gd name="connsiteY11-934" fmla="*/ 7082840 h 10695515"/>
              <a:gd name="connsiteX12-935" fmla="*/ 27363 w 4123786"/>
              <a:gd name="connsiteY12-936" fmla="*/ 6988764 h 10695515"/>
              <a:gd name="connsiteX13-937" fmla="*/ 18853 w 4123786"/>
              <a:gd name="connsiteY13-938" fmla="*/ 6981739 h 10695515"/>
              <a:gd name="connsiteX14-939" fmla="*/ 18106 w 4123786"/>
              <a:gd name="connsiteY14-940" fmla="*/ 6961107 h 10695515"/>
              <a:gd name="connsiteX15-941" fmla="*/ 18269 w 4123786"/>
              <a:gd name="connsiteY15-942" fmla="*/ 6928626 h 10695515"/>
              <a:gd name="connsiteX16-943" fmla="*/ 27200 w 4123786"/>
              <a:gd name="connsiteY16-944" fmla="*/ 6855869 h 10695515"/>
              <a:gd name="connsiteX17-945" fmla="*/ 21919 w 4123786"/>
              <a:gd name="connsiteY17-946" fmla="*/ 40543 h 10695515"/>
              <a:gd name="connsiteX18-947" fmla="*/ 47162 w 4123786"/>
              <a:gd name="connsiteY18-948" fmla="*/ 4670 h 10695515"/>
              <a:gd name="connsiteX19-949" fmla="*/ 68017 w 4123786"/>
              <a:gd name="connsiteY19-950" fmla="*/ 37 h 10695515"/>
              <a:gd name="connsiteX20-951" fmla="*/ 4090259 w 4123786"/>
              <a:gd name="connsiteY20-952" fmla="*/ 0 h 10695515"/>
              <a:gd name="connsiteX21-953" fmla="*/ 4123786 w 4123786"/>
              <a:gd name="connsiteY21-954" fmla="*/ 33528 h 10695515"/>
              <a:gd name="connsiteX22-955" fmla="*/ 4123786 w 4123786"/>
              <a:gd name="connsiteY22-956" fmla="*/ 2779490 h 10695515"/>
              <a:gd name="connsiteX23-957" fmla="*/ 4123785 w 4123786"/>
              <a:gd name="connsiteY23-958" fmla="*/ 3099544 h 10695515"/>
              <a:gd name="connsiteX24-959" fmla="*/ 4123785 w 4123786"/>
              <a:gd name="connsiteY24-960" fmla="*/ 4850102 h 10695515"/>
              <a:gd name="connsiteX25-961" fmla="*/ 4123785 w 4123786"/>
              <a:gd name="connsiteY25-962" fmla="*/ 10662081 h 10695515"/>
              <a:gd name="connsiteX26-963" fmla="*/ 4090258 w 4123786"/>
              <a:gd name="connsiteY26-964" fmla="*/ 10695514 h 10695515"/>
              <a:gd name="connsiteX27-965" fmla="*/ 4072751 w 4123786"/>
              <a:gd name="connsiteY27-966" fmla="*/ 10695514 h 10695515"/>
              <a:gd name="connsiteX28-967" fmla="*/ 4072751 w 4123786"/>
              <a:gd name="connsiteY28-968" fmla="*/ 10695515 h 10695515"/>
              <a:gd name="connsiteX29-969" fmla="*/ 68003 w 4123786"/>
              <a:gd name="connsiteY29-970" fmla="*/ 10695515 h 10695515"/>
              <a:gd name="connsiteX30-971" fmla="*/ 30530 w 4123786"/>
              <a:gd name="connsiteY30-972" fmla="*/ 10659953 h 10695515"/>
              <a:gd name="connsiteX31-973" fmla="*/ 30530 w 4123786"/>
              <a:gd name="connsiteY31-974" fmla="*/ 9043781 h 10695515"/>
              <a:gd name="connsiteX32-975" fmla="*/ 19986 w 4123786"/>
              <a:gd name="connsiteY32-976" fmla="*/ 8991028 h 10695515"/>
              <a:gd name="connsiteX33-977" fmla="*/ 30530 w 4123786"/>
              <a:gd name="connsiteY33-978" fmla="*/ 8936768 h 10695515"/>
              <a:gd name="connsiteX34-979" fmla="*/ 30530 w 4123786"/>
              <a:gd name="connsiteY34-980" fmla="*/ 8213677 h 10695515"/>
              <a:gd name="connsiteX35-981" fmla="*/ 30530 w 4123786"/>
              <a:gd name="connsiteY35-982" fmla="*/ 8117697 h 10695515"/>
              <a:gd name="connsiteX36-983" fmla="*/ 19292 w 4123786"/>
              <a:gd name="connsiteY36-984" fmla="*/ 8064088 h 10695515"/>
              <a:gd name="connsiteX37-985" fmla="*/ 6414 w 4123786"/>
              <a:gd name="connsiteY37-986" fmla="*/ 8009276 h 10695515"/>
              <a:gd name="connsiteX38-987" fmla="*/ 862 w 4123786"/>
              <a:gd name="connsiteY38-988" fmla="*/ 7956458 h 10695515"/>
              <a:gd name="connsiteX39-989" fmla="*/ 0 w 4123786"/>
              <a:gd name="connsiteY39-990" fmla="*/ 7915797 h 10695515"/>
              <a:gd name="connsiteX0-991" fmla="*/ 0 w 4123786"/>
              <a:gd name="connsiteY0-992" fmla="*/ 7915797 h 10695515"/>
              <a:gd name="connsiteX1-993" fmla="*/ 7600 w 4123786"/>
              <a:gd name="connsiteY1-994" fmla="*/ 7873197 h 10695515"/>
              <a:gd name="connsiteX2-995" fmla="*/ 4439 w 4123786"/>
              <a:gd name="connsiteY2-996" fmla="*/ 7844441 h 10695515"/>
              <a:gd name="connsiteX3-997" fmla="*/ 12582 w 4123786"/>
              <a:gd name="connsiteY3-998" fmla="*/ 7790887 h 10695515"/>
              <a:gd name="connsiteX4-999" fmla="*/ 20085 w 4123786"/>
              <a:gd name="connsiteY4-1000" fmla="*/ 7712540 h 10695515"/>
              <a:gd name="connsiteX5-1001" fmla="*/ 28081 w 4123786"/>
              <a:gd name="connsiteY5-1002" fmla="*/ 7658609 h 10695515"/>
              <a:gd name="connsiteX6-1003" fmla="*/ 30530 w 4123786"/>
              <a:gd name="connsiteY6-1004" fmla="*/ 7648210 h 10695515"/>
              <a:gd name="connsiteX7-1005" fmla="*/ 30530 w 4123786"/>
              <a:gd name="connsiteY7-1006" fmla="*/ 7295316 h 10695515"/>
              <a:gd name="connsiteX8-1007" fmla="*/ 27793 w 4123786"/>
              <a:gd name="connsiteY8-1008" fmla="*/ 7269284 h 10695515"/>
              <a:gd name="connsiteX9-1009" fmla="*/ 30530 w 4123786"/>
              <a:gd name="connsiteY9-1010" fmla="*/ 7181458 h 10695515"/>
              <a:gd name="connsiteX10-1011" fmla="*/ 26802 w 4123786"/>
              <a:gd name="connsiteY10-1012" fmla="*/ 7168704 h 10695515"/>
              <a:gd name="connsiteX11-1013" fmla="*/ 30530 w 4123786"/>
              <a:gd name="connsiteY11-1014" fmla="*/ 7082840 h 10695515"/>
              <a:gd name="connsiteX12-1015" fmla="*/ 27363 w 4123786"/>
              <a:gd name="connsiteY12-1016" fmla="*/ 6988764 h 10695515"/>
              <a:gd name="connsiteX13-1017" fmla="*/ 18853 w 4123786"/>
              <a:gd name="connsiteY13-1018" fmla="*/ 6981739 h 10695515"/>
              <a:gd name="connsiteX14-1019" fmla="*/ 18106 w 4123786"/>
              <a:gd name="connsiteY14-1020" fmla="*/ 6961107 h 10695515"/>
              <a:gd name="connsiteX15-1021" fmla="*/ 18269 w 4123786"/>
              <a:gd name="connsiteY15-1022" fmla="*/ 6928626 h 10695515"/>
              <a:gd name="connsiteX16-1023" fmla="*/ 27200 w 4123786"/>
              <a:gd name="connsiteY16-1024" fmla="*/ 6855869 h 10695515"/>
              <a:gd name="connsiteX17-1025" fmla="*/ 21919 w 4123786"/>
              <a:gd name="connsiteY17-1026" fmla="*/ 40543 h 10695515"/>
              <a:gd name="connsiteX18-1027" fmla="*/ 47162 w 4123786"/>
              <a:gd name="connsiteY18-1028" fmla="*/ 4670 h 10695515"/>
              <a:gd name="connsiteX19-1029" fmla="*/ 68017 w 4123786"/>
              <a:gd name="connsiteY19-1030" fmla="*/ 37 h 10695515"/>
              <a:gd name="connsiteX20-1031" fmla="*/ 4090259 w 4123786"/>
              <a:gd name="connsiteY20-1032" fmla="*/ 0 h 10695515"/>
              <a:gd name="connsiteX21-1033" fmla="*/ 4123786 w 4123786"/>
              <a:gd name="connsiteY21-1034" fmla="*/ 33528 h 10695515"/>
              <a:gd name="connsiteX22-1035" fmla="*/ 4123785 w 4123786"/>
              <a:gd name="connsiteY22-1036" fmla="*/ 3099544 h 10695515"/>
              <a:gd name="connsiteX23-1037" fmla="*/ 4123785 w 4123786"/>
              <a:gd name="connsiteY23-1038" fmla="*/ 4850102 h 10695515"/>
              <a:gd name="connsiteX24-1039" fmla="*/ 4123785 w 4123786"/>
              <a:gd name="connsiteY24-1040" fmla="*/ 10662081 h 10695515"/>
              <a:gd name="connsiteX25-1041" fmla="*/ 4090258 w 4123786"/>
              <a:gd name="connsiteY25-1042" fmla="*/ 10695514 h 10695515"/>
              <a:gd name="connsiteX26-1043" fmla="*/ 4072751 w 4123786"/>
              <a:gd name="connsiteY26-1044" fmla="*/ 10695514 h 10695515"/>
              <a:gd name="connsiteX27-1045" fmla="*/ 4072751 w 4123786"/>
              <a:gd name="connsiteY27-1046" fmla="*/ 10695515 h 10695515"/>
              <a:gd name="connsiteX28-1047" fmla="*/ 68003 w 4123786"/>
              <a:gd name="connsiteY28-1048" fmla="*/ 10695515 h 10695515"/>
              <a:gd name="connsiteX29-1049" fmla="*/ 30530 w 4123786"/>
              <a:gd name="connsiteY29-1050" fmla="*/ 10659953 h 10695515"/>
              <a:gd name="connsiteX30-1051" fmla="*/ 30530 w 4123786"/>
              <a:gd name="connsiteY30-1052" fmla="*/ 9043781 h 10695515"/>
              <a:gd name="connsiteX31-1053" fmla="*/ 19986 w 4123786"/>
              <a:gd name="connsiteY31-1054" fmla="*/ 8991028 h 10695515"/>
              <a:gd name="connsiteX32-1055" fmla="*/ 30530 w 4123786"/>
              <a:gd name="connsiteY32-1056" fmla="*/ 8936768 h 10695515"/>
              <a:gd name="connsiteX33-1057" fmla="*/ 30530 w 4123786"/>
              <a:gd name="connsiteY33-1058" fmla="*/ 8213677 h 10695515"/>
              <a:gd name="connsiteX34-1059" fmla="*/ 30530 w 4123786"/>
              <a:gd name="connsiteY34-1060" fmla="*/ 8117697 h 10695515"/>
              <a:gd name="connsiteX35-1061" fmla="*/ 19292 w 4123786"/>
              <a:gd name="connsiteY35-1062" fmla="*/ 8064088 h 10695515"/>
              <a:gd name="connsiteX36-1063" fmla="*/ 6414 w 4123786"/>
              <a:gd name="connsiteY36-1064" fmla="*/ 8009276 h 10695515"/>
              <a:gd name="connsiteX37-1065" fmla="*/ 862 w 4123786"/>
              <a:gd name="connsiteY37-1066" fmla="*/ 7956458 h 10695515"/>
              <a:gd name="connsiteX38-1067" fmla="*/ 0 w 4123786"/>
              <a:gd name="connsiteY38-1068" fmla="*/ 7915797 h 10695515"/>
              <a:gd name="connsiteX0-1069" fmla="*/ 0 w 4126269"/>
              <a:gd name="connsiteY0-1070" fmla="*/ 7915797 h 10695515"/>
              <a:gd name="connsiteX1-1071" fmla="*/ 7600 w 4126269"/>
              <a:gd name="connsiteY1-1072" fmla="*/ 7873197 h 10695515"/>
              <a:gd name="connsiteX2-1073" fmla="*/ 4439 w 4126269"/>
              <a:gd name="connsiteY2-1074" fmla="*/ 7844441 h 10695515"/>
              <a:gd name="connsiteX3-1075" fmla="*/ 12582 w 4126269"/>
              <a:gd name="connsiteY3-1076" fmla="*/ 7790887 h 10695515"/>
              <a:gd name="connsiteX4-1077" fmla="*/ 20085 w 4126269"/>
              <a:gd name="connsiteY4-1078" fmla="*/ 7712540 h 10695515"/>
              <a:gd name="connsiteX5-1079" fmla="*/ 28081 w 4126269"/>
              <a:gd name="connsiteY5-1080" fmla="*/ 7658609 h 10695515"/>
              <a:gd name="connsiteX6-1081" fmla="*/ 30530 w 4126269"/>
              <a:gd name="connsiteY6-1082" fmla="*/ 7648210 h 10695515"/>
              <a:gd name="connsiteX7-1083" fmla="*/ 30530 w 4126269"/>
              <a:gd name="connsiteY7-1084" fmla="*/ 7295316 h 10695515"/>
              <a:gd name="connsiteX8-1085" fmla="*/ 27793 w 4126269"/>
              <a:gd name="connsiteY8-1086" fmla="*/ 7269284 h 10695515"/>
              <a:gd name="connsiteX9-1087" fmla="*/ 30530 w 4126269"/>
              <a:gd name="connsiteY9-1088" fmla="*/ 7181458 h 10695515"/>
              <a:gd name="connsiteX10-1089" fmla="*/ 26802 w 4126269"/>
              <a:gd name="connsiteY10-1090" fmla="*/ 7168704 h 10695515"/>
              <a:gd name="connsiteX11-1091" fmla="*/ 30530 w 4126269"/>
              <a:gd name="connsiteY11-1092" fmla="*/ 7082840 h 10695515"/>
              <a:gd name="connsiteX12-1093" fmla="*/ 27363 w 4126269"/>
              <a:gd name="connsiteY12-1094" fmla="*/ 6988764 h 10695515"/>
              <a:gd name="connsiteX13-1095" fmla="*/ 18853 w 4126269"/>
              <a:gd name="connsiteY13-1096" fmla="*/ 6981739 h 10695515"/>
              <a:gd name="connsiteX14-1097" fmla="*/ 18106 w 4126269"/>
              <a:gd name="connsiteY14-1098" fmla="*/ 6961107 h 10695515"/>
              <a:gd name="connsiteX15-1099" fmla="*/ 18269 w 4126269"/>
              <a:gd name="connsiteY15-1100" fmla="*/ 6928626 h 10695515"/>
              <a:gd name="connsiteX16-1101" fmla="*/ 27200 w 4126269"/>
              <a:gd name="connsiteY16-1102" fmla="*/ 6855869 h 10695515"/>
              <a:gd name="connsiteX17-1103" fmla="*/ 21919 w 4126269"/>
              <a:gd name="connsiteY17-1104" fmla="*/ 40543 h 10695515"/>
              <a:gd name="connsiteX18-1105" fmla="*/ 47162 w 4126269"/>
              <a:gd name="connsiteY18-1106" fmla="*/ 4670 h 10695515"/>
              <a:gd name="connsiteX19-1107" fmla="*/ 68017 w 4126269"/>
              <a:gd name="connsiteY19-1108" fmla="*/ 37 h 10695515"/>
              <a:gd name="connsiteX20-1109" fmla="*/ 4090259 w 4126269"/>
              <a:gd name="connsiteY20-1110" fmla="*/ 0 h 10695515"/>
              <a:gd name="connsiteX21-1111" fmla="*/ 4123786 w 4126269"/>
              <a:gd name="connsiteY21-1112" fmla="*/ 33528 h 10695515"/>
              <a:gd name="connsiteX22-1113" fmla="*/ 4123785 w 4126269"/>
              <a:gd name="connsiteY22-1114" fmla="*/ 4850102 h 10695515"/>
              <a:gd name="connsiteX23-1115" fmla="*/ 4123785 w 4126269"/>
              <a:gd name="connsiteY23-1116" fmla="*/ 10662081 h 10695515"/>
              <a:gd name="connsiteX24-1117" fmla="*/ 4090258 w 4126269"/>
              <a:gd name="connsiteY24-1118" fmla="*/ 10695514 h 10695515"/>
              <a:gd name="connsiteX25-1119" fmla="*/ 4072751 w 4126269"/>
              <a:gd name="connsiteY25-1120" fmla="*/ 10695514 h 10695515"/>
              <a:gd name="connsiteX26-1121" fmla="*/ 4072751 w 4126269"/>
              <a:gd name="connsiteY26-1122" fmla="*/ 10695515 h 10695515"/>
              <a:gd name="connsiteX27-1123" fmla="*/ 68003 w 4126269"/>
              <a:gd name="connsiteY27-1124" fmla="*/ 10695515 h 10695515"/>
              <a:gd name="connsiteX28-1125" fmla="*/ 30530 w 4126269"/>
              <a:gd name="connsiteY28-1126" fmla="*/ 10659953 h 10695515"/>
              <a:gd name="connsiteX29-1127" fmla="*/ 30530 w 4126269"/>
              <a:gd name="connsiteY29-1128" fmla="*/ 9043781 h 10695515"/>
              <a:gd name="connsiteX30-1129" fmla="*/ 19986 w 4126269"/>
              <a:gd name="connsiteY30-1130" fmla="*/ 8991028 h 10695515"/>
              <a:gd name="connsiteX31-1131" fmla="*/ 30530 w 4126269"/>
              <a:gd name="connsiteY31-1132" fmla="*/ 8936768 h 10695515"/>
              <a:gd name="connsiteX32-1133" fmla="*/ 30530 w 4126269"/>
              <a:gd name="connsiteY32-1134" fmla="*/ 8213677 h 10695515"/>
              <a:gd name="connsiteX33-1135" fmla="*/ 30530 w 4126269"/>
              <a:gd name="connsiteY33-1136" fmla="*/ 8117697 h 10695515"/>
              <a:gd name="connsiteX34-1137" fmla="*/ 19292 w 4126269"/>
              <a:gd name="connsiteY34-1138" fmla="*/ 8064088 h 10695515"/>
              <a:gd name="connsiteX35-1139" fmla="*/ 6414 w 4126269"/>
              <a:gd name="connsiteY35-1140" fmla="*/ 8009276 h 10695515"/>
              <a:gd name="connsiteX36-1141" fmla="*/ 862 w 4126269"/>
              <a:gd name="connsiteY36-1142" fmla="*/ 7956458 h 10695515"/>
              <a:gd name="connsiteX37-1143" fmla="*/ 0 w 4126269"/>
              <a:gd name="connsiteY37-1144" fmla="*/ 7915797 h 10695515"/>
              <a:gd name="connsiteX0-1145" fmla="*/ 0 w 4127976"/>
              <a:gd name="connsiteY0-1146" fmla="*/ 7915797 h 10695515"/>
              <a:gd name="connsiteX1-1147" fmla="*/ 7600 w 4127976"/>
              <a:gd name="connsiteY1-1148" fmla="*/ 7873197 h 10695515"/>
              <a:gd name="connsiteX2-1149" fmla="*/ 4439 w 4127976"/>
              <a:gd name="connsiteY2-1150" fmla="*/ 7844441 h 10695515"/>
              <a:gd name="connsiteX3-1151" fmla="*/ 12582 w 4127976"/>
              <a:gd name="connsiteY3-1152" fmla="*/ 7790887 h 10695515"/>
              <a:gd name="connsiteX4-1153" fmla="*/ 20085 w 4127976"/>
              <a:gd name="connsiteY4-1154" fmla="*/ 7712540 h 10695515"/>
              <a:gd name="connsiteX5-1155" fmla="*/ 28081 w 4127976"/>
              <a:gd name="connsiteY5-1156" fmla="*/ 7658609 h 10695515"/>
              <a:gd name="connsiteX6-1157" fmla="*/ 30530 w 4127976"/>
              <a:gd name="connsiteY6-1158" fmla="*/ 7648210 h 10695515"/>
              <a:gd name="connsiteX7-1159" fmla="*/ 30530 w 4127976"/>
              <a:gd name="connsiteY7-1160" fmla="*/ 7295316 h 10695515"/>
              <a:gd name="connsiteX8-1161" fmla="*/ 27793 w 4127976"/>
              <a:gd name="connsiteY8-1162" fmla="*/ 7269284 h 10695515"/>
              <a:gd name="connsiteX9-1163" fmla="*/ 30530 w 4127976"/>
              <a:gd name="connsiteY9-1164" fmla="*/ 7181458 h 10695515"/>
              <a:gd name="connsiteX10-1165" fmla="*/ 26802 w 4127976"/>
              <a:gd name="connsiteY10-1166" fmla="*/ 7168704 h 10695515"/>
              <a:gd name="connsiteX11-1167" fmla="*/ 30530 w 4127976"/>
              <a:gd name="connsiteY11-1168" fmla="*/ 7082840 h 10695515"/>
              <a:gd name="connsiteX12-1169" fmla="*/ 27363 w 4127976"/>
              <a:gd name="connsiteY12-1170" fmla="*/ 6988764 h 10695515"/>
              <a:gd name="connsiteX13-1171" fmla="*/ 18853 w 4127976"/>
              <a:gd name="connsiteY13-1172" fmla="*/ 6981739 h 10695515"/>
              <a:gd name="connsiteX14-1173" fmla="*/ 18106 w 4127976"/>
              <a:gd name="connsiteY14-1174" fmla="*/ 6961107 h 10695515"/>
              <a:gd name="connsiteX15-1175" fmla="*/ 18269 w 4127976"/>
              <a:gd name="connsiteY15-1176" fmla="*/ 6928626 h 10695515"/>
              <a:gd name="connsiteX16-1177" fmla="*/ 27200 w 4127976"/>
              <a:gd name="connsiteY16-1178" fmla="*/ 6855869 h 10695515"/>
              <a:gd name="connsiteX17-1179" fmla="*/ 21919 w 4127976"/>
              <a:gd name="connsiteY17-1180" fmla="*/ 40543 h 10695515"/>
              <a:gd name="connsiteX18-1181" fmla="*/ 47162 w 4127976"/>
              <a:gd name="connsiteY18-1182" fmla="*/ 4670 h 10695515"/>
              <a:gd name="connsiteX19-1183" fmla="*/ 68017 w 4127976"/>
              <a:gd name="connsiteY19-1184" fmla="*/ 37 h 10695515"/>
              <a:gd name="connsiteX20-1185" fmla="*/ 4090259 w 4127976"/>
              <a:gd name="connsiteY20-1186" fmla="*/ 0 h 10695515"/>
              <a:gd name="connsiteX21-1187" fmla="*/ 4123786 w 4127976"/>
              <a:gd name="connsiteY21-1188" fmla="*/ 33528 h 10695515"/>
              <a:gd name="connsiteX22-1189" fmla="*/ 4123785 w 4127976"/>
              <a:gd name="connsiteY22-1190" fmla="*/ 10662081 h 10695515"/>
              <a:gd name="connsiteX23-1191" fmla="*/ 4090258 w 4127976"/>
              <a:gd name="connsiteY23-1192" fmla="*/ 10695514 h 10695515"/>
              <a:gd name="connsiteX24-1193" fmla="*/ 4072751 w 4127976"/>
              <a:gd name="connsiteY24-1194" fmla="*/ 10695514 h 10695515"/>
              <a:gd name="connsiteX25-1195" fmla="*/ 4072751 w 4127976"/>
              <a:gd name="connsiteY25-1196" fmla="*/ 10695515 h 10695515"/>
              <a:gd name="connsiteX26-1197" fmla="*/ 68003 w 4127976"/>
              <a:gd name="connsiteY26-1198" fmla="*/ 10695515 h 10695515"/>
              <a:gd name="connsiteX27-1199" fmla="*/ 30530 w 4127976"/>
              <a:gd name="connsiteY27-1200" fmla="*/ 10659953 h 10695515"/>
              <a:gd name="connsiteX28-1201" fmla="*/ 30530 w 4127976"/>
              <a:gd name="connsiteY28-1202" fmla="*/ 9043781 h 10695515"/>
              <a:gd name="connsiteX29-1203" fmla="*/ 19986 w 4127976"/>
              <a:gd name="connsiteY29-1204" fmla="*/ 8991028 h 10695515"/>
              <a:gd name="connsiteX30-1205" fmla="*/ 30530 w 4127976"/>
              <a:gd name="connsiteY30-1206" fmla="*/ 8936768 h 10695515"/>
              <a:gd name="connsiteX31-1207" fmla="*/ 30530 w 4127976"/>
              <a:gd name="connsiteY31-1208" fmla="*/ 8213677 h 10695515"/>
              <a:gd name="connsiteX32-1209" fmla="*/ 30530 w 4127976"/>
              <a:gd name="connsiteY32-1210" fmla="*/ 8117697 h 10695515"/>
              <a:gd name="connsiteX33-1211" fmla="*/ 19292 w 4127976"/>
              <a:gd name="connsiteY33-1212" fmla="*/ 8064088 h 10695515"/>
              <a:gd name="connsiteX34-1213" fmla="*/ 6414 w 4127976"/>
              <a:gd name="connsiteY34-1214" fmla="*/ 8009276 h 10695515"/>
              <a:gd name="connsiteX35-1215" fmla="*/ 862 w 4127976"/>
              <a:gd name="connsiteY35-1216" fmla="*/ 7956458 h 10695515"/>
              <a:gd name="connsiteX36-1217" fmla="*/ 0 w 4127976"/>
              <a:gd name="connsiteY36-1218" fmla="*/ 7915797 h 10695515"/>
              <a:gd name="connsiteX0-1219" fmla="*/ 0 w 4127976"/>
              <a:gd name="connsiteY0-1220" fmla="*/ 7915797 h 10695515"/>
              <a:gd name="connsiteX1-1221" fmla="*/ 7600 w 4127976"/>
              <a:gd name="connsiteY1-1222" fmla="*/ 7873197 h 10695515"/>
              <a:gd name="connsiteX2-1223" fmla="*/ 4439 w 4127976"/>
              <a:gd name="connsiteY2-1224" fmla="*/ 7844441 h 10695515"/>
              <a:gd name="connsiteX3-1225" fmla="*/ 12582 w 4127976"/>
              <a:gd name="connsiteY3-1226" fmla="*/ 7790887 h 10695515"/>
              <a:gd name="connsiteX4-1227" fmla="*/ 20085 w 4127976"/>
              <a:gd name="connsiteY4-1228" fmla="*/ 7712540 h 10695515"/>
              <a:gd name="connsiteX5-1229" fmla="*/ 28081 w 4127976"/>
              <a:gd name="connsiteY5-1230" fmla="*/ 7658609 h 10695515"/>
              <a:gd name="connsiteX6-1231" fmla="*/ 30530 w 4127976"/>
              <a:gd name="connsiteY6-1232" fmla="*/ 7648210 h 10695515"/>
              <a:gd name="connsiteX7-1233" fmla="*/ 30530 w 4127976"/>
              <a:gd name="connsiteY7-1234" fmla="*/ 7295316 h 10695515"/>
              <a:gd name="connsiteX8-1235" fmla="*/ 27793 w 4127976"/>
              <a:gd name="connsiteY8-1236" fmla="*/ 7269284 h 10695515"/>
              <a:gd name="connsiteX9-1237" fmla="*/ 30530 w 4127976"/>
              <a:gd name="connsiteY9-1238" fmla="*/ 7181458 h 10695515"/>
              <a:gd name="connsiteX10-1239" fmla="*/ 26802 w 4127976"/>
              <a:gd name="connsiteY10-1240" fmla="*/ 7168704 h 10695515"/>
              <a:gd name="connsiteX11-1241" fmla="*/ 30530 w 4127976"/>
              <a:gd name="connsiteY11-1242" fmla="*/ 7082840 h 10695515"/>
              <a:gd name="connsiteX12-1243" fmla="*/ 27363 w 4127976"/>
              <a:gd name="connsiteY12-1244" fmla="*/ 6988764 h 10695515"/>
              <a:gd name="connsiteX13-1245" fmla="*/ 18853 w 4127976"/>
              <a:gd name="connsiteY13-1246" fmla="*/ 6981739 h 10695515"/>
              <a:gd name="connsiteX14-1247" fmla="*/ 18106 w 4127976"/>
              <a:gd name="connsiteY14-1248" fmla="*/ 6961107 h 10695515"/>
              <a:gd name="connsiteX15-1249" fmla="*/ 18269 w 4127976"/>
              <a:gd name="connsiteY15-1250" fmla="*/ 6928626 h 10695515"/>
              <a:gd name="connsiteX16-1251" fmla="*/ 21919 w 4127976"/>
              <a:gd name="connsiteY16-1252" fmla="*/ 40543 h 10695515"/>
              <a:gd name="connsiteX17-1253" fmla="*/ 47162 w 4127976"/>
              <a:gd name="connsiteY17-1254" fmla="*/ 4670 h 10695515"/>
              <a:gd name="connsiteX18-1255" fmla="*/ 68017 w 4127976"/>
              <a:gd name="connsiteY18-1256" fmla="*/ 37 h 10695515"/>
              <a:gd name="connsiteX19-1257" fmla="*/ 4090259 w 4127976"/>
              <a:gd name="connsiteY19-1258" fmla="*/ 0 h 10695515"/>
              <a:gd name="connsiteX20-1259" fmla="*/ 4123786 w 4127976"/>
              <a:gd name="connsiteY20-1260" fmla="*/ 33528 h 10695515"/>
              <a:gd name="connsiteX21-1261" fmla="*/ 4123785 w 4127976"/>
              <a:gd name="connsiteY21-1262" fmla="*/ 10662081 h 10695515"/>
              <a:gd name="connsiteX22-1263" fmla="*/ 4090258 w 4127976"/>
              <a:gd name="connsiteY22-1264" fmla="*/ 10695514 h 10695515"/>
              <a:gd name="connsiteX23-1265" fmla="*/ 4072751 w 4127976"/>
              <a:gd name="connsiteY23-1266" fmla="*/ 10695514 h 10695515"/>
              <a:gd name="connsiteX24-1267" fmla="*/ 4072751 w 4127976"/>
              <a:gd name="connsiteY24-1268" fmla="*/ 10695515 h 10695515"/>
              <a:gd name="connsiteX25-1269" fmla="*/ 68003 w 4127976"/>
              <a:gd name="connsiteY25-1270" fmla="*/ 10695515 h 10695515"/>
              <a:gd name="connsiteX26-1271" fmla="*/ 30530 w 4127976"/>
              <a:gd name="connsiteY26-1272" fmla="*/ 10659953 h 10695515"/>
              <a:gd name="connsiteX27-1273" fmla="*/ 30530 w 4127976"/>
              <a:gd name="connsiteY27-1274" fmla="*/ 9043781 h 10695515"/>
              <a:gd name="connsiteX28-1275" fmla="*/ 19986 w 4127976"/>
              <a:gd name="connsiteY28-1276" fmla="*/ 8991028 h 10695515"/>
              <a:gd name="connsiteX29-1277" fmla="*/ 30530 w 4127976"/>
              <a:gd name="connsiteY29-1278" fmla="*/ 8936768 h 10695515"/>
              <a:gd name="connsiteX30-1279" fmla="*/ 30530 w 4127976"/>
              <a:gd name="connsiteY30-1280" fmla="*/ 8213677 h 10695515"/>
              <a:gd name="connsiteX31-1281" fmla="*/ 30530 w 4127976"/>
              <a:gd name="connsiteY31-1282" fmla="*/ 8117697 h 10695515"/>
              <a:gd name="connsiteX32-1283" fmla="*/ 19292 w 4127976"/>
              <a:gd name="connsiteY32-1284" fmla="*/ 8064088 h 10695515"/>
              <a:gd name="connsiteX33-1285" fmla="*/ 6414 w 4127976"/>
              <a:gd name="connsiteY33-1286" fmla="*/ 8009276 h 10695515"/>
              <a:gd name="connsiteX34-1287" fmla="*/ 862 w 4127976"/>
              <a:gd name="connsiteY34-1288" fmla="*/ 7956458 h 10695515"/>
              <a:gd name="connsiteX35-1289" fmla="*/ 0 w 4127976"/>
              <a:gd name="connsiteY35-1290" fmla="*/ 7915797 h 10695515"/>
              <a:gd name="connsiteX0-1291" fmla="*/ 0 w 4127976"/>
              <a:gd name="connsiteY0-1292" fmla="*/ 7915797 h 10695515"/>
              <a:gd name="connsiteX1-1293" fmla="*/ 7600 w 4127976"/>
              <a:gd name="connsiteY1-1294" fmla="*/ 7873197 h 10695515"/>
              <a:gd name="connsiteX2-1295" fmla="*/ 4439 w 4127976"/>
              <a:gd name="connsiteY2-1296" fmla="*/ 7844441 h 10695515"/>
              <a:gd name="connsiteX3-1297" fmla="*/ 12582 w 4127976"/>
              <a:gd name="connsiteY3-1298" fmla="*/ 7790887 h 10695515"/>
              <a:gd name="connsiteX4-1299" fmla="*/ 20085 w 4127976"/>
              <a:gd name="connsiteY4-1300" fmla="*/ 7712540 h 10695515"/>
              <a:gd name="connsiteX5-1301" fmla="*/ 28081 w 4127976"/>
              <a:gd name="connsiteY5-1302" fmla="*/ 7658609 h 10695515"/>
              <a:gd name="connsiteX6-1303" fmla="*/ 30530 w 4127976"/>
              <a:gd name="connsiteY6-1304" fmla="*/ 7648210 h 10695515"/>
              <a:gd name="connsiteX7-1305" fmla="*/ 30530 w 4127976"/>
              <a:gd name="connsiteY7-1306" fmla="*/ 7295316 h 10695515"/>
              <a:gd name="connsiteX8-1307" fmla="*/ 27793 w 4127976"/>
              <a:gd name="connsiteY8-1308" fmla="*/ 7269284 h 10695515"/>
              <a:gd name="connsiteX9-1309" fmla="*/ 30530 w 4127976"/>
              <a:gd name="connsiteY9-1310" fmla="*/ 7181458 h 10695515"/>
              <a:gd name="connsiteX10-1311" fmla="*/ 26802 w 4127976"/>
              <a:gd name="connsiteY10-1312" fmla="*/ 7168704 h 10695515"/>
              <a:gd name="connsiteX11-1313" fmla="*/ 30530 w 4127976"/>
              <a:gd name="connsiteY11-1314" fmla="*/ 7082840 h 10695515"/>
              <a:gd name="connsiteX12-1315" fmla="*/ 27363 w 4127976"/>
              <a:gd name="connsiteY12-1316" fmla="*/ 6988764 h 10695515"/>
              <a:gd name="connsiteX13-1317" fmla="*/ 18853 w 4127976"/>
              <a:gd name="connsiteY13-1318" fmla="*/ 6981739 h 10695515"/>
              <a:gd name="connsiteX14-1319" fmla="*/ 18106 w 4127976"/>
              <a:gd name="connsiteY14-1320" fmla="*/ 6961107 h 10695515"/>
              <a:gd name="connsiteX15-1321" fmla="*/ 21919 w 4127976"/>
              <a:gd name="connsiteY15-1322" fmla="*/ 40543 h 10695515"/>
              <a:gd name="connsiteX16-1323" fmla="*/ 47162 w 4127976"/>
              <a:gd name="connsiteY16-1324" fmla="*/ 4670 h 10695515"/>
              <a:gd name="connsiteX17-1325" fmla="*/ 68017 w 4127976"/>
              <a:gd name="connsiteY17-1326" fmla="*/ 37 h 10695515"/>
              <a:gd name="connsiteX18-1327" fmla="*/ 4090259 w 4127976"/>
              <a:gd name="connsiteY18-1328" fmla="*/ 0 h 10695515"/>
              <a:gd name="connsiteX19-1329" fmla="*/ 4123786 w 4127976"/>
              <a:gd name="connsiteY19-1330" fmla="*/ 33528 h 10695515"/>
              <a:gd name="connsiteX20-1331" fmla="*/ 4123785 w 4127976"/>
              <a:gd name="connsiteY20-1332" fmla="*/ 10662081 h 10695515"/>
              <a:gd name="connsiteX21-1333" fmla="*/ 4090258 w 4127976"/>
              <a:gd name="connsiteY21-1334" fmla="*/ 10695514 h 10695515"/>
              <a:gd name="connsiteX22-1335" fmla="*/ 4072751 w 4127976"/>
              <a:gd name="connsiteY22-1336" fmla="*/ 10695514 h 10695515"/>
              <a:gd name="connsiteX23-1337" fmla="*/ 4072751 w 4127976"/>
              <a:gd name="connsiteY23-1338" fmla="*/ 10695515 h 10695515"/>
              <a:gd name="connsiteX24-1339" fmla="*/ 68003 w 4127976"/>
              <a:gd name="connsiteY24-1340" fmla="*/ 10695515 h 10695515"/>
              <a:gd name="connsiteX25-1341" fmla="*/ 30530 w 4127976"/>
              <a:gd name="connsiteY25-1342" fmla="*/ 10659953 h 10695515"/>
              <a:gd name="connsiteX26-1343" fmla="*/ 30530 w 4127976"/>
              <a:gd name="connsiteY26-1344" fmla="*/ 9043781 h 10695515"/>
              <a:gd name="connsiteX27-1345" fmla="*/ 19986 w 4127976"/>
              <a:gd name="connsiteY27-1346" fmla="*/ 8991028 h 10695515"/>
              <a:gd name="connsiteX28-1347" fmla="*/ 30530 w 4127976"/>
              <a:gd name="connsiteY28-1348" fmla="*/ 8936768 h 10695515"/>
              <a:gd name="connsiteX29-1349" fmla="*/ 30530 w 4127976"/>
              <a:gd name="connsiteY29-1350" fmla="*/ 8213677 h 10695515"/>
              <a:gd name="connsiteX30-1351" fmla="*/ 30530 w 4127976"/>
              <a:gd name="connsiteY30-1352" fmla="*/ 8117697 h 10695515"/>
              <a:gd name="connsiteX31-1353" fmla="*/ 19292 w 4127976"/>
              <a:gd name="connsiteY31-1354" fmla="*/ 8064088 h 10695515"/>
              <a:gd name="connsiteX32-1355" fmla="*/ 6414 w 4127976"/>
              <a:gd name="connsiteY32-1356" fmla="*/ 8009276 h 10695515"/>
              <a:gd name="connsiteX33-1357" fmla="*/ 862 w 4127976"/>
              <a:gd name="connsiteY33-1358" fmla="*/ 7956458 h 10695515"/>
              <a:gd name="connsiteX34-1359" fmla="*/ 0 w 4127976"/>
              <a:gd name="connsiteY34-1360" fmla="*/ 7915797 h 10695515"/>
              <a:gd name="connsiteX0-1361" fmla="*/ 0 w 4127976"/>
              <a:gd name="connsiteY0-1362" fmla="*/ 7915797 h 10695515"/>
              <a:gd name="connsiteX1-1363" fmla="*/ 7600 w 4127976"/>
              <a:gd name="connsiteY1-1364" fmla="*/ 7873197 h 10695515"/>
              <a:gd name="connsiteX2-1365" fmla="*/ 4439 w 4127976"/>
              <a:gd name="connsiteY2-1366" fmla="*/ 7844441 h 10695515"/>
              <a:gd name="connsiteX3-1367" fmla="*/ 12582 w 4127976"/>
              <a:gd name="connsiteY3-1368" fmla="*/ 7790887 h 10695515"/>
              <a:gd name="connsiteX4-1369" fmla="*/ 20085 w 4127976"/>
              <a:gd name="connsiteY4-1370" fmla="*/ 7712540 h 10695515"/>
              <a:gd name="connsiteX5-1371" fmla="*/ 28081 w 4127976"/>
              <a:gd name="connsiteY5-1372" fmla="*/ 7658609 h 10695515"/>
              <a:gd name="connsiteX6-1373" fmla="*/ 30530 w 4127976"/>
              <a:gd name="connsiteY6-1374" fmla="*/ 7648210 h 10695515"/>
              <a:gd name="connsiteX7-1375" fmla="*/ 30530 w 4127976"/>
              <a:gd name="connsiteY7-1376" fmla="*/ 7295316 h 10695515"/>
              <a:gd name="connsiteX8-1377" fmla="*/ 27793 w 4127976"/>
              <a:gd name="connsiteY8-1378" fmla="*/ 7269284 h 10695515"/>
              <a:gd name="connsiteX9-1379" fmla="*/ 30530 w 4127976"/>
              <a:gd name="connsiteY9-1380" fmla="*/ 7181458 h 10695515"/>
              <a:gd name="connsiteX10-1381" fmla="*/ 26802 w 4127976"/>
              <a:gd name="connsiteY10-1382" fmla="*/ 7168704 h 10695515"/>
              <a:gd name="connsiteX11-1383" fmla="*/ 30530 w 4127976"/>
              <a:gd name="connsiteY11-1384" fmla="*/ 7082840 h 10695515"/>
              <a:gd name="connsiteX12-1385" fmla="*/ 27363 w 4127976"/>
              <a:gd name="connsiteY12-1386" fmla="*/ 6988764 h 10695515"/>
              <a:gd name="connsiteX13-1387" fmla="*/ 18853 w 4127976"/>
              <a:gd name="connsiteY13-1388" fmla="*/ 6981739 h 10695515"/>
              <a:gd name="connsiteX14-1389" fmla="*/ 21919 w 4127976"/>
              <a:gd name="connsiteY14-1390" fmla="*/ 40543 h 10695515"/>
              <a:gd name="connsiteX15-1391" fmla="*/ 47162 w 4127976"/>
              <a:gd name="connsiteY15-1392" fmla="*/ 4670 h 10695515"/>
              <a:gd name="connsiteX16-1393" fmla="*/ 68017 w 4127976"/>
              <a:gd name="connsiteY16-1394" fmla="*/ 37 h 10695515"/>
              <a:gd name="connsiteX17-1395" fmla="*/ 4090259 w 4127976"/>
              <a:gd name="connsiteY17-1396" fmla="*/ 0 h 10695515"/>
              <a:gd name="connsiteX18-1397" fmla="*/ 4123786 w 4127976"/>
              <a:gd name="connsiteY18-1398" fmla="*/ 33528 h 10695515"/>
              <a:gd name="connsiteX19-1399" fmla="*/ 4123785 w 4127976"/>
              <a:gd name="connsiteY19-1400" fmla="*/ 10662081 h 10695515"/>
              <a:gd name="connsiteX20-1401" fmla="*/ 4090258 w 4127976"/>
              <a:gd name="connsiteY20-1402" fmla="*/ 10695514 h 10695515"/>
              <a:gd name="connsiteX21-1403" fmla="*/ 4072751 w 4127976"/>
              <a:gd name="connsiteY21-1404" fmla="*/ 10695514 h 10695515"/>
              <a:gd name="connsiteX22-1405" fmla="*/ 4072751 w 4127976"/>
              <a:gd name="connsiteY22-1406" fmla="*/ 10695515 h 10695515"/>
              <a:gd name="connsiteX23-1407" fmla="*/ 68003 w 4127976"/>
              <a:gd name="connsiteY23-1408" fmla="*/ 10695515 h 10695515"/>
              <a:gd name="connsiteX24-1409" fmla="*/ 30530 w 4127976"/>
              <a:gd name="connsiteY24-1410" fmla="*/ 10659953 h 10695515"/>
              <a:gd name="connsiteX25-1411" fmla="*/ 30530 w 4127976"/>
              <a:gd name="connsiteY25-1412" fmla="*/ 9043781 h 10695515"/>
              <a:gd name="connsiteX26-1413" fmla="*/ 19986 w 4127976"/>
              <a:gd name="connsiteY26-1414" fmla="*/ 8991028 h 10695515"/>
              <a:gd name="connsiteX27-1415" fmla="*/ 30530 w 4127976"/>
              <a:gd name="connsiteY27-1416" fmla="*/ 8936768 h 10695515"/>
              <a:gd name="connsiteX28-1417" fmla="*/ 30530 w 4127976"/>
              <a:gd name="connsiteY28-1418" fmla="*/ 8213677 h 10695515"/>
              <a:gd name="connsiteX29-1419" fmla="*/ 30530 w 4127976"/>
              <a:gd name="connsiteY29-1420" fmla="*/ 8117697 h 10695515"/>
              <a:gd name="connsiteX30-1421" fmla="*/ 19292 w 4127976"/>
              <a:gd name="connsiteY30-1422" fmla="*/ 8064088 h 10695515"/>
              <a:gd name="connsiteX31-1423" fmla="*/ 6414 w 4127976"/>
              <a:gd name="connsiteY31-1424" fmla="*/ 8009276 h 10695515"/>
              <a:gd name="connsiteX32-1425" fmla="*/ 862 w 4127976"/>
              <a:gd name="connsiteY32-1426" fmla="*/ 7956458 h 10695515"/>
              <a:gd name="connsiteX33-1427" fmla="*/ 0 w 4127976"/>
              <a:gd name="connsiteY33-1428" fmla="*/ 7915797 h 10695515"/>
              <a:gd name="connsiteX0-1429" fmla="*/ 0 w 4127976"/>
              <a:gd name="connsiteY0-1430" fmla="*/ 7915797 h 10695515"/>
              <a:gd name="connsiteX1-1431" fmla="*/ 7600 w 4127976"/>
              <a:gd name="connsiteY1-1432" fmla="*/ 7873197 h 10695515"/>
              <a:gd name="connsiteX2-1433" fmla="*/ 4439 w 4127976"/>
              <a:gd name="connsiteY2-1434" fmla="*/ 7844441 h 10695515"/>
              <a:gd name="connsiteX3-1435" fmla="*/ 12582 w 4127976"/>
              <a:gd name="connsiteY3-1436" fmla="*/ 7790887 h 10695515"/>
              <a:gd name="connsiteX4-1437" fmla="*/ 20085 w 4127976"/>
              <a:gd name="connsiteY4-1438" fmla="*/ 7712540 h 10695515"/>
              <a:gd name="connsiteX5-1439" fmla="*/ 28081 w 4127976"/>
              <a:gd name="connsiteY5-1440" fmla="*/ 7658609 h 10695515"/>
              <a:gd name="connsiteX6-1441" fmla="*/ 30530 w 4127976"/>
              <a:gd name="connsiteY6-1442" fmla="*/ 7648210 h 10695515"/>
              <a:gd name="connsiteX7-1443" fmla="*/ 30530 w 4127976"/>
              <a:gd name="connsiteY7-1444" fmla="*/ 7295316 h 10695515"/>
              <a:gd name="connsiteX8-1445" fmla="*/ 27793 w 4127976"/>
              <a:gd name="connsiteY8-1446" fmla="*/ 7269284 h 10695515"/>
              <a:gd name="connsiteX9-1447" fmla="*/ 30530 w 4127976"/>
              <a:gd name="connsiteY9-1448" fmla="*/ 7181458 h 10695515"/>
              <a:gd name="connsiteX10-1449" fmla="*/ 26802 w 4127976"/>
              <a:gd name="connsiteY10-1450" fmla="*/ 7168704 h 10695515"/>
              <a:gd name="connsiteX11-1451" fmla="*/ 30530 w 4127976"/>
              <a:gd name="connsiteY11-1452" fmla="*/ 7082840 h 10695515"/>
              <a:gd name="connsiteX12-1453" fmla="*/ 27363 w 4127976"/>
              <a:gd name="connsiteY12-1454" fmla="*/ 6988764 h 10695515"/>
              <a:gd name="connsiteX13-1455" fmla="*/ 21919 w 4127976"/>
              <a:gd name="connsiteY13-1456" fmla="*/ 40543 h 10695515"/>
              <a:gd name="connsiteX14-1457" fmla="*/ 47162 w 4127976"/>
              <a:gd name="connsiteY14-1458" fmla="*/ 4670 h 10695515"/>
              <a:gd name="connsiteX15-1459" fmla="*/ 68017 w 4127976"/>
              <a:gd name="connsiteY15-1460" fmla="*/ 37 h 10695515"/>
              <a:gd name="connsiteX16-1461" fmla="*/ 4090259 w 4127976"/>
              <a:gd name="connsiteY16-1462" fmla="*/ 0 h 10695515"/>
              <a:gd name="connsiteX17-1463" fmla="*/ 4123786 w 4127976"/>
              <a:gd name="connsiteY17-1464" fmla="*/ 33528 h 10695515"/>
              <a:gd name="connsiteX18-1465" fmla="*/ 4123785 w 4127976"/>
              <a:gd name="connsiteY18-1466" fmla="*/ 10662081 h 10695515"/>
              <a:gd name="connsiteX19-1467" fmla="*/ 4090258 w 4127976"/>
              <a:gd name="connsiteY19-1468" fmla="*/ 10695514 h 10695515"/>
              <a:gd name="connsiteX20-1469" fmla="*/ 4072751 w 4127976"/>
              <a:gd name="connsiteY20-1470" fmla="*/ 10695514 h 10695515"/>
              <a:gd name="connsiteX21-1471" fmla="*/ 4072751 w 4127976"/>
              <a:gd name="connsiteY21-1472" fmla="*/ 10695515 h 10695515"/>
              <a:gd name="connsiteX22-1473" fmla="*/ 68003 w 4127976"/>
              <a:gd name="connsiteY22-1474" fmla="*/ 10695515 h 10695515"/>
              <a:gd name="connsiteX23-1475" fmla="*/ 30530 w 4127976"/>
              <a:gd name="connsiteY23-1476" fmla="*/ 10659953 h 10695515"/>
              <a:gd name="connsiteX24-1477" fmla="*/ 30530 w 4127976"/>
              <a:gd name="connsiteY24-1478" fmla="*/ 9043781 h 10695515"/>
              <a:gd name="connsiteX25-1479" fmla="*/ 19986 w 4127976"/>
              <a:gd name="connsiteY25-1480" fmla="*/ 8991028 h 10695515"/>
              <a:gd name="connsiteX26-1481" fmla="*/ 30530 w 4127976"/>
              <a:gd name="connsiteY26-1482" fmla="*/ 8936768 h 10695515"/>
              <a:gd name="connsiteX27-1483" fmla="*/ 30530 w 4127976"/>
              <a:gd name="connsiteY27-1484" fmla="*/ 8213677 h 10695515"/>
              <a:gd name="connsiteX28-1485" fmla="*/ 30530 w 4127976"/>
              <a:gd name="connsiteY28-1486" fmla="*/ 8117697 h 10695515"/>
              <a:gd name="connsiteX29-1487" fmla="*/ 19292 w 4127976"/>
              <a:gd name="connsiteY29-1488" fmla="*/ 8064088 h 10695515"/>
              <a:gd name="connsiteX30-1489" fmla="*/ 6414 w 4127976"/>
              <a:gd name="connsiteY30-1490" fmla="*/ 8009276 h 10695515"/>
              <a:gd name="connsiteX31-1491" fmla="*/ 862 w 4127976"/>
              <a:gd name="connsiteY31-1492" fmla="*/ 7956458 h 10695515"/>
              <a:gd name="connsiteX32-1493" fmla="*/ 0 w 4127976"/>
              <a:gd name="connsiteY32-1494" fmla="*/ 7915797 h 10695515"/>
              <a:gd name="connsiteX0-1495" fmla="*/ 0 w 4127976"/>
              <a:gd name="connsiteY0-1496" fmla="*/ 7915797 h 10695515"/>
              <a:gd name="connsiteX1-1497" fmla="*/ 7600 w 4127976"/>
              <a:gd name="connsiteY1-1498" fmla="*/ 7873197 h 10695515"/>
              <a:gd name="connsiteX2-1499" fmla="*/ 4439 w 4127976"/>
              <a:gd name="connsiteY2-1500" fmla="*/ 7844441 h 10695515"/>
              <a:gd name="connsiteX3-1501" fmla="*/ 12582 w 4127976"/>
              <a:gd name="connsiteY3-1502" fmla="*/ 7790887 h 10695515"/>
              <a:gd name="connsiteX4-1503" fmla="*/ 20085 w 4127976"/>
              <a:gd name="connsiteY4-1504" fmla="*/ 7712540 h 10695515"/>
              <a:gd name="connsiteX5-1505" fmla="*/ 28081 w 4127976"/>
              <a:gd name="connsiteY5-1506" fmla="*/ 7658609 h 10695515"/>
              <a:gd name="connsiteX6-1507" fmla="*/ 30530 w 4127976"/>
              <a:gd name="connsiteY6-1508" fmla="*/ 7648210 h 10695515"/>
              <a:gd name="connsiteX7-1509" fmla="*/ 30530 w 4127976"/>
              <a:gd name="connsiteY7-1510" fmla="*/ 7295316 h 10695515"/>
              <a:gd name="connsiteX8-1511" fmla="*/ 27793 w 4127976"/>
              <a:gd name="connsiteY8-1512" fmla="*/ 7269284 h 10695515"/>
              <a:gd name="connsiteX9-1513" fmla="*/ 30530 w 4127976"/>
              <a:gd name="connsiteY9-1514" fmla="*/ 7181458 h 10695515"/>
              <a:gd name="connsiteX10-1515" fmla="*/ 26802 w 4127976"/>
              <a:gd name="connsiteY10-1516" fmla="*/ 7168704 h 10695515"/>
              <a:gd name="connsiteX11-1517" fmla="*/ 30530 w 4127976"/>
              <a:gd name="connsiteY11-1518" fmla="*/ 7082840 h 10695515"/>
              <a:gd name="connsiteX12-1519" fmla="*/ 21919 w 4127976"/>
              <a:gd name="connsiteY12-1520" fmla="*/ 40543 h 10695515"/>
              <a:gd name="connsiteX13-1521" fmla="*/ 47162 w 4127976"/>
              <a:gd name="connsiteY13-1522" fmla="*/ 4670 h 10695515"/>
              <a:gd name="connsiteX14-1523" fmla="*/ 68017 w 4127976"/>
              <a:gd name="connsiteY14-1524" fmla="*/ 37 h 10695515"/>
              <a:gd name="connsiteX15-1525" fmla="*/ 4090259 w 4127976"/>
              <a:gd name="connsiteY15-1526" fmla="*/ 0 h 10695515"/>
              <a:gd name="connsiteX16-1527" fmla="*/ 4123786 w 4127976"/>
              <a:gd name="connsiteY16-1528" fmla="*/ 33528 h 10695515"/>
              <a:gd name="connsiteX17-1529" fmla="*/ 4123785 w 4127976"/>
              <a:gd name="connsiteY17-1530" fmla="*/ 10662081 h 10695515"/>
              <a:gd name="connsiteX18-1531" fmla="*/ 4090258 w 4127976"/>
              <a:gd name="connsiteY18-1532" fmla="*/ 10695514 h 10695515"/>
              <a:gd name="connsiteX19-1533" fmla="*/ 4072751 w 4127976"/>
              <a:gd name="connsiteY19-1534" fmla="*/ 10695514 h 10695515"/>
              <a:gd name="connsiteX20-1535" fmla="*/ 4072751 w 4127976"/>
              <a:gd name="connsiteY20-1536" fmla="*/ 10695515 h 10695515"/>
              <a:gd name="connsiteX21-1537" fmla="*/ 68003 w 4127976"/>
              <a:gd name="connsiteY21-1538" fmla="*/ 10695515 h 10695515"/>
              <a:gd name="connsiteX22-1539" fmla="*/ 30530 w 4127976"/>
              <a:gd name="connsiteY22-1540" fmla="*/ 10659953 h 10695515"/>
              <a:gd name="connsiteX23-1541" fmla="*/ 30530 w 4127976"/>
              <a:gd name="connsiteY23-1542" fmla="*/ 9043781 h 10695515"/>
              <a:gd name="connsiteX24-1543" fmla="*/ 19986 w 4127976"/>
              <a:gd name="connsiteY24-1544" fmla="*/ 8991028 h 10695515"/>
              <a:gd name="connsiteX25-1545" fmla="*/ 30530 w 4127976"/>
              <a:gd name="connsiteY25-1546" fmla="*/ 8936768 h 10695515"/>
              <a:gd name="connsiteX26-1547" fmla="*/ 30530 w 4127976"/>
              <a:gd name="connsiteY26-1548" fmla="*/ 8213677 h 10695515"/>
              <a:gd name="connsiteX27-1549" fmla="*/ 30530 w 4127976"/>
              <a:gd name="connsiteY27-1550" fmla="*/ 8117697 h 10695515"/>
              <a:gd name="connsiteX28-1551" fmla="*/ 19292 w 4127976"/>
              <a:gd name="connsiteY28-1552" fmla="*/ 8064088 h 10695515"/>
              <a:gd name="connsiteX29-1553" fmla="*/ 6414 w 4127976"/>
              <a:gd name="connsiteY29-1554" fmla="*/ 8009276 h 10695515"/>
              <a:gd name="connsiteX30-1555" fmla="*/ 862 w 4127976"/>
              <a:gd name="connsiteY30-1556" fmla="*/ 7956458 h 10695515"/>
              <a:gd name="connsiteX31-1557" fmla="*/ 0 w 4127976"/>
              <a:gd name="connsiteY31-1558" fmla="*/ 7915797 h 10695515"/>
              <a:gd name="connsiteX0-1559" fmla="*/ 0 w 4127114"/>
              <a:gd name="connsiteY0-1560" fmla="*/ 7956458 h 10695515"/>
              <a:gd name="connsiteX1-1561" fmla="*/ 6738 w 4127114"/>
              <a:gd name="connsiteY1-1562" fmla="*/ 7873197 h 10695515"/>
              <a:gd name="connsiteX2-1563" fmla="*/ 3577 w 4127114"/>
              <a:gd name="connsiteY2-1564" fmla="*/ 7844441 h 10695515"/>
              <a:gd name="connsiteX3-1565" fmla="*/ 11720 w 4127114"/>
              <a:gd name="connsiteY3-1566" fmla="*/ 7790887 h 10695515"/>
              <a:gd name="connsiteX4-1567" fmla="*/ 19223 w 4127114"/>
              <a:gd name="connsiteY4-1568" fmla="*/ 7712540 h 10695515"/>
              <a:gd name="connsiteX5-1569" fmla="*/ 27219 w 4127114"/>
              <a:gd name="connsiteY5-1570" fmla="*/ 7658609 h 10695515"/>
              <a:gd name="connsiteX6-1571" fmla="*/ 29668 w 4127114"/>
              <a:gd name="connsiteY6-1572" fmla="*/ 7648210 h 10695515"/>
              <a:gd name="connsiteX7-1573" fmla="*/ 29668 w 4127114"/>
              <a:gd name="connsiteY7-1574" fmla="*/ 7295316 h 10695515"/>
              <a:gd name="connsiteX8-1575" fmla="*/ 26931 w 4127114"/>
              <a:gd name="connsiteY8-1576" fmla="*/ 7269284 h 10695515"/>
              <a:gd name="connsiteX9-1577" fmla="*/ 29668 w 4127114"/>
              <a:gd name="connsiteY9-1578" fmla="*/ 7181458 h 10695515"/>
              <a:gd name="connsiteX10-1579" fmla="*/ 25940 w 4127114"/>
              <a:gd name="connsiteY10-1580" fmla="*/ 7168704 h 10695515"/>
              <a:gd name="connsiteX11-1581" fmla="*/ 29668 w 4127114"/>
              <a:gd name="connsiteY11-1582" fmla="*/ 7082840 h 10695515"/>
              <a:gd name="connsiteX12-1583" fmla="*/ 21057 w 4127114"/>
              <a:gd name="connsiteY12-1584" fmla="*/ 40543 h 10695515"/>
              <a:gd name="connsiteX13-1585" fmla="*/ 46300 w 4127114"/>
              <a:gd name="connsiteY13-1586" fmla="*/ 4670 h 10695515"/>
              <a:gd name="connsiteX14-1587" fmla="*/ 67155 w 4127114"/>
              <a:gd name="connsiteY14-1588" fmla="*/ 37 h 10695515"/>
              <a:gd name="connsiteX15-1589" fmla="*/ 4089397 w 4127114"/>
              <a:gd name="connsiteY15-1590" fmla="*/ 0 h 10695515"/>
              <a:gd name="connsiteX16-1591" fmla="*/ 4122924 w 4127114"/>
              <a:gd name="connsiteY16-1592" fmla="*/ 33528 h 10695515"/>
              <a:gd name="connsiteX17-1593" fmla="*/ 4122923 w 4127114"/>
              <a:gd name="connsiteY17-1594" fmla="*/ 10662081 h 10695515"/>
              <a:gd name="connsiteX18-1595" fmla="*/ 4089396 w 4127114"/>
              <a:gd name="connsiteY18-1596" fmla="*/ 10695514 h 10695515"/>
              <a:gd name="connsiteX19-1597" fmla="*/ 4071889 w 4127114"/>
              <a:gd name="connsiteY19-1598" fmla="*/ 10695514 h 10695515"/>
              <a:gd name="connsiteX20-1599" fmla="*/ 4071889 w 4127114"/>
              <a:gd name="connsiteY20-1600" fmla="*/ 10695515 h 10695515"/>
              <a:gd name="connsiteX21-1601" fmla="*/ 67141 w 4127114"/>
              <a:gd name="connsiteY21-1602" fmla="*/ 10695515 h 10695515"/>
              <a:gd name="connsiteX22-1603" fmla="*/ 29668 w 4127114"/>
              <a:gd name="connsiteY22-1604" fmla="*/ 10659953 h 10695515"/>
              <a:gd name="connsiteX23-1605" fmla="*/ 29668 w 4127114"/>
              <a:gd name="connsiteY23-1606" fmla="*/ 9043781 h 10695515"/>
              <a:gd name="connsiteX24-1607" fmla="*/ 19124 w 4127114"/>
              <a:gd name="connsiteY24-1608" fmla="*/ 8991028 h 10695515"/>
              <a:gd name="connsiteX25-1609" fmla="*/ 29668 w 4127114"/>
              <a:gd name="connsiteY25-1610" fmla="*/ 8936768 h 10695515"/>
              <a:gd name="connsiteX26-1611" fmla="*/ 29668 w 4127114"/>
              <a:gd name="connsiteY26-1612" fmla="*/ 8213677 h 10695515"/>
              <a:gd name="connsiteX27-1613" fmla="*/ 29668 w 4127114"/>
              <a:gd name="connsiteY27-1614" fmla="*/ 8117697 h 10695515"/>
              <a:gd name="connsiteX28-1615" fmla="*/ 18430 w 4127114"/>
              <a:gd name="connsiteY28-1616" fmla="*/ 8064088 h 10695515"/>
              <a:gd name="connsiteX29-1617" fmla="*/ 5552 w 4127114"/>
              <a:gd name="connsiteY29-1618" fmla="*/ 8009276 h 10695515"/>
              <a:gd name="connsiteX30-1619" fmla="*/ 0 w 4127114"/>
              <a:gd name="connsiteY30-1620" fmla="*/ 7956458 h 10695515"/>
              <a:gd name="connsiteX0-1621" fmla="*/ 2074 w 4123636"/>
              <a:gd name="connsiteY0-1622" fmla="*/ 8009276 h 10695515"/>
              <a:gd name="connsiteX1-1623" fmla="*/ 3260 w 4123636"/>
              <a:gd name="connsiteY1-1624" fmla="*/ 7873197 h 10695515"/>
              <a:gd name="connsiteX2-1625" fmla="*/ 99 w 4123636"/>
              <a:gd name="connsiteY2-1626" fmla="*/ 7844441 h 10695515"/>
              <a:gd name="connsiteX3-1627" fmla="*/ 8242 w 4123636"/>
              <a:gd name="connsiteY3-1628" fmla="*/ 7790887 h 10695515"/>
              <a:gd name="connsiteX4-1629" fmla="*/ 15745 w 4123636"/>
              <a:gd name="connsiteY4-1630" fmla="*/ 7712540 h 10695515"/>
              <a:gd name="connsiteX5-1631" fmla="*/ 23741 w 4123636"/>
              <a:gd name="connsiteY5-1632" fmla="*/ 7658609 h 10695515"/>
              <a:gd name="connsiteX6-1633" fmla="*/ 26190 w 4123636"/>
              <a:gd name="connsiteY6-1634" fmla="*/ 7648210 h 10695515"/>
              <a:gd name="connsiteX7-1635" fmla="*/ 26190 w 4123636"/>
              <a:gd name="connsiteY7-1636" fmla="*/ 7295316 h 10695515"/>
              <a:gd name="connsiteX8-1637" fmla="*/ 23453 w 4123636"/>
              <a:gd name="connsiteY8-1638" fmla="*/ 7269284 h 10695515"/>
              <a:gd name="connsiteX9-1639" fmla="*/ 26190 w 4123636"/>
              <a:gd name="connsiteY9-1640" fmla="*/ 7181458 h 10695515"/>
              <a:gd name="connsiteX10-1641" fmla="*/ 22462 w 4123636"/>
              <a:gd name="connsiteY10-1642" fmla="*/ 7168704 h 10695515"/>
              <a:gd name="connsiteX11-1643" fmla="*/ 26190 w 4123636"/>
              <a:gd name="connsiteY11-1644" fmla="*/ 7082840 h 10695515"/>
              <a:gd name="connsiteX12-1645" fmla="*/ 17579 w 4123636"/>
              <a:gd name="connsiteY12-1646" fmla="*/ 40543 h 10695515"/>
              <a:gd name="connsiteX13-1647" fmla="*/ 42822 w 4123636"/>
              <a:gd name="connsiteY13-1648" fmla="*/ 4670 h 10695515"/>
              <a:gd name="connsiteX14-1649" fmla="*/ 63677 w 4123636"/>
              <a:gd name="connsiteY14-1650" fmla="*/ 37 h 10695515"/>
              <a:gd name="connsiteX15-1651" fmla="*/ 4085919 w 4123636"/>
              <a:gd name="connsiteY15-1652" fmla="*/ 0 h 10695515"/>
              <a:gd name="connsiteX16-1653" fmla="*/ 4119446 w 4123636"/>
              <a:gd name="connsiteY16-1654" fmla="*/ 33528 h 10695515"/>
              <a:gd name="connsiteX17-1655" fmla="*/ 4119445 w 4123636"/>
              <a:gd name="connsiteY17-1656" fmla="*/ 10662081 h 10695515"/>
              <a:gd name="connsiteX18-1657" fmla="*/ 4085918 w 4123636"/>
              <a:gd name="connsiteY18-1658" fmla="*/ 10695514 h 10695515"/>
              <a:gd name="connsiteX19-1659" fmla="*/ 4068411 w 4123636"/>
              <a:gd name="connsiteY19-1660" fmla="*/ 10695514 h 10695515"/>
              <a:gd name="connsiteX20-1661" fmla="*/ 4068411 w 4123636"/>
              <a:gd name="connsiteY20-1662" fmla="*/ 10695515 h 10695515"/>
              <a:gd name="connsiteX21-1663" fmla="*/ 63663 w 4123636"/>
              <a:gd name="connsiteY21-1664" fmla="*/ 10695515 h 10695515"/>
              <a:gd name="connsiteX22-1665" fmla="*/ 26190 w 4123636"/>
              <a:gd name="connsiteY22-1666" fmla="*/ 10659953 h 10695515"/>
              <a:gd name="connsiteX23-1667" fmla="*/ 26190 w 4123636"/>
              <a:gd name="connsiteY23-1668" fmla="*/ 9043781 h 10695515"/>
              <a:gd name="connsiteX24-1669" fmla="*/ 15646 w 4123636"/>
              <a:gd name="connsiteY24-1670" fmla="*/ 8991028 h 10695515"/>
              <a:gd name="connsiteX25-1671" fmla="*/ 26190 w 4123636"/>
              <a:gd name="connsiteY25-1672" fmla="*/ 8936768 h 10695515"/>
              <a:gd name="connsiteX26-1673" fmla="*/ 26190 w 4123636"/>
              <a:gd name="connsiteY26-1674" fmla="*/ 8213677 h 10695515"/>
              <a:gd name="connsiteX27-1675" fmla="*/ 26190 w 4123636"/>
              <a:gd name="connsiteY27-1676" fmla="*/ 8117697 h 10695515"/>
              <a:gd name="connsiteX28-1677" fmla="*/ 14952 w 4123636"/>
              <a:gd name="connsiteY28-1678" fmla="*/ 8064088 h 10695515"/>
              <a:gd name="connsiteX29-1679" fmla="*/ 2074 w 4123636"/>
              <a:gd name="connsiteY29-1680" fmla="*/ 8009276 h 10695515"/>
              <a:gd name="connsiteX0-1681" fmla="*/ 2471 w 4124033"/>
              <a:gd name="connsiteY0-1682" fmla="*/ 8009276 h 10695515"/>
              <a:gd name="connsiteX1-1683" fmla="*/ 496 w 4124033"/>
              <a:gd name="connsiteY1-1684" fmla="*/ 7844441 h 10695515"/>
              <a:gd name="connsiteX2-1685" fmla="*/ 8639 w 4124033"/>
              <a:gd name="connsiteY2-1686" fmla="*/ 7790887 h 10695515"/>
              <a:gd name="connsiteX3-1687" fmla="*/ 16142 w 4124033"/>
              <a:gd name="connsiteY3-1688" fmla="*/ 7712540 h 10695515"/>
              <a:gd name="connsiteX4-1689" fmla="*/ 24138 w 4124033"/>
              <a:gd name="connsiteY4-1690" fmla="*/ 7658609 h 10695515"/>
              <a:gd name="connsiteX5-1691" fmla="*/ 26587 w 4124033"/>
              <a:gd name="connsiteY5-1692" fmla="*/ 7648210 h 10695515"/>
              <a:gd name="connsiteX6-1693" fmla="*/ 26587 w 4124033"/>
              <a:gd name="connsiteY6-1694" fmla="*/ 7295316 h 10695515"/>
              <a:gd name="connsiteX7-1695" fmla="*/ 23850 w 4124033"/>
              <a:gd name="connsiteY7-1696" fmla="*/ 7269284 h 10695515"/>
              <a:gd name="connsiteX8-1697" fmla="*/ 26587 w 4124033"/>
              <a:gd name="connsiteY8-1698" fmla="*/ 7181458 h 10695515"/>
              <a:gd name="connsiteX9-1699" fmla="*/ 22859 w 4124033"/>
              <a:gd name="connsiteY9-1700" fmla="*/ 7168704 h 10695515"/>
              <a:gd name="connsiteX10-1701" fmla="*/ 26587 w 4124033"/>
              <a:gd name="connsiteY10-1702" fmla="*/ 7082840 h 10695515"/>
              <a:gd name="connsiteX11-1703" fmla="*/ 17976 w 4124033"/>
              <a:gd name="connsiteY11-1704" fmla="*/ 40543 h 10695515"/>
              <a:gd name="connsiteX12-1705" fmla="*/ 43219 w 4124033"/>
              <a:gd name="connsiteY12-1706" fmla="*/ 4670 h 10695515"/>
              <a:gd name="connsiteX13-1707" fmla="*/ 64074 w 4124033"/>
              <a:gd name="connsiteY13-1708" fmla="*/ 37 h 10695515"/>
              <a:gd name="connsiteX14-1709" fmla="*/ 4086316 w 4124033"/>
              <a:gd name="connsiteY14-1710" fmla="*/ 0 h 10695515"/>
              <a:gd name="connsiteX15-1711" fmla="*/ 4119843 w 4124033"/>
              <a:gd name="connsiteY15-1712" fmla="*/ 33528 h 10695515"/>
              <a:gd name="connsiteX16-1713" fmla="*/ 4119842 w 4124033"/>
              <a:gd name="connsiteY16-1714" fmla="*/ 10662081 h 10695515"/>
              <a:gd name="connsiteX17-1715" fmla="*/ 4086315 w 4124033"/>
              <a:gd name="connsiteY17-1716" fmla="*/ 10695514 h 10695515"/>
              <a:gd name="connsiteX18-1717" fmla="*/ 4068808 w 4124033"/>
              <a:gd name="connsiteY18-1718" fmla="*/ 10695514 h 10695515"/>
              <a:gd name="connsiteX19-1719" fmla="*/ 4068808 w 4124033"/>
              <a:gd name="connsiteY19-1720" fmla="*/ 10695515 h 10695515"/>
              <a:gd name="connsiteX20-1721" fmla="*/ 64060 w 4124033"/>
              <a:gd name="connsiteY20-1722" fmla="*/ 10695515 h 10695515"/>
              <a:gd name="connsiteX21-1723" fmla="*/ 26587 w 4124033"/>
              <a:gd name="connsiteY21-1724" fmla="*/ 10659953 h 10695515"/>
              <a:gd name="connsiteX22-1725" fmla="*/ 26587 w 4124033"/>
              <a:gd name="connsiteY22-1726" fmla="*/ 9043781 h 10695515"/>
              <a:gd name="connsiteX23-1727" fmla="*/ 16043 w 4124033"/>
              <a:gd name="connsiteY23-1728" fmla="*/ 8991028 h 10695515"/>
              <a:gd name="connsiteX24-1729" fmla="*/ 26587 w 4124033"/>
              <a:gd name="connsiteY24-1730" fmla="*/ 8936768 h 10695515"/>
              <a:gd name="connsiteX25-1731" fmla="*/ 26587 w 4124033"/>
              <a:gd name="connsiteY25-1732" fmla="*/ 8213677 h 10695515"/>
              <a:gd name="connsiteX26-1733" fmla="*/ 26587 w 4124033"/>
              <a:gd name="connsiteY26-1734" fmla="*/ 8117697 h 10695515"/>
              <a:gd name="connsiteX27-1735" fmla="*/ 15349 w 4124033"/>
              <a:gd name="connsiteY27-1736" fmla="*/ 8064088 h 10695515"/>
              <a:gd name="connsiteX28-1737" fmla="*/ 2471 w 4124033"/>
              <a:gd name="connsiteY28-1738" fmla="*/ 8009276 h 10695515"/>
              <a:gd name="connsiteX0-1739" fmla="*/ 14853 w 4123537"/>
              <a:gd name="connsiteY0-1740" fmla="*/ 8064088 h 10695515"/>
              <a:gd name="connsiteX1-1741" fmla="*/ 0 w 4123537"/>
              <a:gd name="connsiteY1-1742" fmla="*/ 7844441 h 10695515"/>
              <a:gd name="connsiteX2-1743" fmla="*/ 8143 w 4123537"/>
              <a:gd name="connsiteY2-1744" fmla="*/ 7790887 h 10695515"/>
              <a:gd name="connsiteX3-1745" fmla="*/ 15646 w 4123537"/>
              <a:gd name="connsiteY3-1746" fmla="*/ 7712540 h 10695515"/>
              <a:gd name="connsiteX4-1747" fmla="*/ 23642 w 4123537"/>
              <a:gd name="connsiteY4-1748" fmla="*/ 7658609 h 10695515"/>
              <a:gd name="connsiteX5-1749" fmla="*/ 26091 w 4123537"/>
              <a:gd name="connsiteY5-1750" fmla="*/ 7648210 h 10695515"/>
              <a:gd name="connsiteX6-1751" fmla="*/ 26091 w 4123537"/>
              <a:gd name="connsiteY6-1752" fmla="*/ 7295316 h 10695515"/>
              <a:gd name="connsiteX7-1753" fmla="*/ 23354 w 4123537"/>
              <a:gd name="connsiteY7-1754" fmla="*/ 7269284 h 10695515"/>
              <a:gd name="connsiteX8-1755" fmla="*/ 26091 w 4123537"/>
              <a:gd name="connsiteY8-1756" fmla="*/ 7181458 h 10695515"/>
              <a:gd name="connsiteX9-1757" fmla="*/ 22363 w 4123537"/>
              <a:gd name="connsiteY9-1758" fmla="*/ 7168704 h 10695515"/>
              <a:gd name="connsiteX10-1759" fmla="*/ 26091 w 4123537"/>
              <a:gd name="connsiteY10-1760" fmla="*/ 7082840 h 10695515"/>
              <a:gd name="connsiteX11-1761" fmla="*/ 17480 w 4123537"/>
              <a:gd name="connsiteY11-1762" fmla="*/ 40543 h 10695515"/>
              <a:gd name="connsiteX12-1763" fmla="*/ 42723 w 4123537"/>
              <a:gd name="connsiteY12-1764" fmla="*/ 4670 h 10695515"/>
              <a:gd name="connsiteX13-1765" fmla="*/ 63578 w 4123537"/>
              <a:gd name="connsiteY13-1766" fmla="*/ 37 h 10695515"/>
              <a:gd name="connsiteX14-1767" fmla="*/ 4085820 w 4123537"/>
              <a:gd name="connsiteY14-1768" fmla="*/ 0 h 10695515"/>
              <a:gd name="connsiteX15-1769" fmla="*/ 4119347 w 4123537"/>
              <a:gd name="connsiteY15-1770" fmla="*/ 33528 h 10695515"/>
              <a:gd name="connsiteX16-1771" fmla="*/ 4119346 w 4123537"/>
              <a:gd name="connsiteY16-1772" fmla="*/ 10662081 h 10695515"/>
              <a:gd name="connsiteX17-1773" fmla="*/ 4085819 w 4123537"/>
              <a:gd name="connsiteY17-1774" fmla="*/ 10695514 h 10695515"/>
              <a:gd name="connsiteX18-1775" fmla="*/ 4068312 w 4123537"/>
              <a:gd name="connsiteY18-1776" fmla="*/ 10695514 h 10695515"/>
              <a:gd name="connsiteX19-1777" fmla="*/ 4068312 w 4123537"/>
              <a:gd name="connsiteY19-1778" fmla="*/ 10695515 h 10695515"/>
              <a:gd name="connsiteX20-1779" fmla="*/ 63564 w 4123537"/>
              <a:gd name="connsiteY20-1780" fmla="*/ 10695515 h 10695515"/>
              <a:gd name="connsiteX21-1781" fmla="*/ 26091 w 4123537"/>
              <a:gd name="connsiteY21-1782" fmla="*/ 10659953 h 10695515"/>
              <a:gd name="connsiteX22-1783" fmla="*/ 26091 w 4123537"/>
              <a:gd name="connsiteY22-1784" fmla="*/ 9043781 h 10695515"/>
              <a:gd name="connsiteX23-1785" fmla="*/ 15547 w 4123537"/>
              <a:gd name="connsiteY23-1786" fmla="*/ 8991028 h 10695515"/>
              <a:gd name="connsiteX24-1787" fmla="*/ 26091 w 4123537"/>
              <a:gd name="connsiteY24-1788" fmla="*/ 8936768 h 10695515"/>
              <a:gd name="connsiteX25-1789" fmla="*/ 26091 w 4123537"/>
              <a:gd name="connsiteY25-1790" fmla="*/ 8213677 h 10695515"/>
              <a:gd name="connsiteX26-1791" fmla="*/ 26091 w 4123537"/>
              <a:gd name="connsiteY26-1792" fmla="*/ 8117697 h 10695515"/>
              <a:gd name="connsiteX27-1793" fmla="*/ 14853 w 4123537"/>
              <a:gd name="connsiteY27-1794" fmla="*/ 8064088 h 10695515"/>
              <a:gd name="connsiteX0-1795" fmla="*/ 6714 w 4115398"/>
              <a:gd name="connsiteY0-1796" fmla="*/ 8064088 h 10695515"/>
              <a:gd name="connsiteX1-1797" fmla="*/ 4 w 4115398"/>
              <a:gd name="connsiteY1-1798" fmla="*/ 7790887 h 10695515"/>
              <a:gd name="connsiteX2-1799" fmla="*/ 7507 w 4115398"/>
              <a:gd name="connsiteY2-1800" fmla="*/ 7712540 h 10695515"/>
              <a:gd name="connsiteX3-1801" fmla="*/ 15503 w 4115398"/>
              <a:gd name="connsiteY3-1802" fmla="*/ 7658609 h 10695515"/>
              <a:gd name="connsiteX4-1803" fmla="*/ 17952 w 4115398"/>
              <a:gd name="connsiteY4-1804" fmla="*/ 7648210 h 10695515"/>
              <a:gd name="connsiteX5-1805" fmla="*/ 17952 w 4115398"/>
              <a:gd name="connsiteY5-1806" fmla="*/ 7295316 h 10695515"/>
              <a:gd name="connsiteX6-1807" fmla="*/ 15215 w 4115398"/>
              <a:gd name="connsiteY6-1808" fmla="*/ 7269284 h 10695515"/>
              <a:gd name="connsiteX7-1809" fmla="*/ 17952 w 4115398"/>
              <a:gd name="connsiteY7-1810" fmla="*/ 7181458 h 10695515"/>
              <a:gd name="connsiteX8-1811" fmla="*/ 14224 w 4115398"/>
              <a:gd name="connsiteY8-1812" fmla="*/ 7168704 h 10695515"/>
              <a:gd name="connsiteX9-1813" fmla="*/ 17952 w 4115398"/>
              <a:gd name="connsiteY9-1814" fmla="*/ 7082840 h 10695515"/>
              <a:gd name="connsiteX10-1815" fmla="*/ 9341 w 4115398"/>
              <a:gd name="connsiteY10-1816" fmla="*/ 40543 h 10695515"/>
              <a:gd name="connsiteX11-1817" fmla="*/ 34584 w 4115398"/>
              <a:gd name="connsiteY11-1818" fmla="*/ 4670 h 10695515"/>
              <a:gd name="connsiteX12-1819" fmla="*/ 55439 w 4115398"/>
              <a:gd name="connsiteY12-1820" fmla="*/ 37 h 10695515"/>
              <a:gd name="connsiteX13-1821" fmla="*/ 4077681 w 4115398"/>
              <a:gd name="connsiteY13-1822" fmla="*/ 0 h 10695515"/>
              <a:gd name="connsiteX14-1823" fmla="*/ 4111208 w 4115398"/>
              <a:gd name="connsiteY14-1824" fmla="*/ 33528 h 10695515"/>
              <a:gd name="connsiteX15-1825" fmla="*/ 4111207 w 4115398"/>
              <a:gd name="connsiteY15-1826" fmla="*/ 10662081 h 10695515"/>
              <a:gd name="connsiteX16-1827" fmla="*/ 4077680 w 4115398"/>
              <a:gd name="connsiteY16-1828" fmla="*/ 10695514 h 10695515"/>
              <a:gd name="connsiteX17-1829" fmla="*/ 4060173 w 4115398"/>
              <a:gd name="connsiteY17-1830" fmla="*/ 10695514 h 10695515"/>
              <a:gd name="connsiteX18-1831" fmla="*/ 4060173 w 4115398"/>
              <a:gd name="connsiteY18-1832" fmla="*/ 10695515 h 10695515"/>
              <a:gd name="connsiteX19-1833" fmla="*/ 55425 w 4115398"/>
              <a:gd name="connsiteY19-1834" fmla="*/ 10695515 h 10695515"/>
              <a:gd name="connsiteX20-1835" fmla="*/ 17952 w 4115398"/>
              <a:gd name="connsiteY20-1836" fmla="*/ 10659953 h 10695515"/>
              <a:gd name="connsiteX21-1837" fmla="*/ 17952 w 4115398"/>
              <a:gd name="connsiteY21-1838" fmla="*/ 9043781 h 10695515"/>
              <a:gd name="connsiteX22-1839" fmla="*/ 7408 w 4115398"/>
              <a:gd name="connsiteY22-1840" fmla="*/ 8991028 h 10695515"/>
              <a:gd name="connsiteX23-1841" fmla="*/ 17952 w 4115398"/>
              <a:gd name="connsiteY23-1842" fmla="*/ 8936768 h 10695515"/>
              <a:gd name="connsiteX24-1843" fmla="*/ 17952 w 4115398"/>
              <a:gd name="connsiteY24-1844" fmla="*/ 8213677 h 10695515"/>
              <a:gd name="connsiteX25-1845" fmla="*/ 17952 w 4115398"/>
              <a:gd name="connsiteY25-1846" fmla="*/ 8117697 h 10695515"/>
              <a:gd name="connsiteX26-1847" fmla="*/ 6714 w 4115398"/>
              <a:gd name="connsiteY26-1848" fmla="*/ 8064088 h 10695515"/>
              <a:gd name="connsiteX0-1849" fmla="*/ 293 w 4108977"/>
              <a:gd name="connsiteY0-1850" fmla="*/ 8064088 h 10695515"/>
              <a:gd name="connsiteX1-1851" fmla="*/ 18363 w 4108977"/>
              <a:gd name="connsiteY1-1852" fmla="*/ 7826418 h 10695515"/>
              <a:gd name="connsiteX2-1853" fmla="*/ 1086 w 4108977"/>
              <a:gd name="connsiteY2-1854" fmla="*/ 7712540 h 10695515"/>
              <a:gd name="connsiteX3-1855" fmla="*/ 9082 w 4108977"/>
              <a:gd name="connsiteY3-1856" fmla="*/ 7658609 h 10695515"/>
              <a:gd name="connsiteX4-1857" fmla="*/ 11531 w 4108977"/>
              <a:gd name="connsiteY4-1858" fmla="*/ 7648210 h 10695515"/>
              <a:gd name="connsiteX5-1859" fmla="*/ 11531 w 4108977"/>
              <a:gd name="connsiteY5-1860" fmla="*/ 7295316 h 10695515"/>
              <a:gd name="connsiteX6-1861" fmla="*/ 8794 w 4108977"/>
              <a:gd name="connsiteY6-1862" fmla="*/ 7269284 h 10695515"/>
              <a:gd name="connsiteX7-1863" fmla="*/ 11531 w 4108977"/>
              <a:gd name="connsiteY7-1864" fmla="*/ 7181458 h 10695515"/>
              <a:gd name="connsiteX8-1865" fmla="*/ 7803 w 4108977"/>
              <a:gd name="connsiteY8-1866" fmla="*/ 7168704 h 10695515"/>
              <a:gd name="connsiteX9-1867" fmla="*/ 11531 w 4108977"/>
              <a:gd name="connsiteY9-1868" fmla="*/ 7082840 h 10695515"/>
              <a:gd name="connsiteX10-1869" fmla="*/ 2920 w 4108977"/>
              <a:gd name="connsiteY10-1870" fmla="*/ 40543 h 10695515"/>
              <a:gd name="connsiteX11-1871" fmla="*/ 28163 w 4108977"/>
              <a:gd name="connsiteY11-1872" fmla="*/ 4670 h 10695515"/>
              <a:gd name="connsiteX12-1873" fmla="*/ 49018 w 4108977"/>
              <a:gd name="connsiteY12-1874" fmla="*/ 37 h 10695515"/>
              <a:gd name="connsiteX13-1875" fmla="*/ 4071260 w 4108977"/>
              <a:gd name="connsiteY13-1876" fmla="*/ 0 h 10695515"/>
              <a:gd name="connsiteX14-1877" fmla="*/ 4104787 w 4108977"/>
              <a:gd name="connsiteY14-1878" fmla="*/ 33528 h 10695515"/>
              <a:gd name="connsiteX15-1879" fmla="*/ 4104786 w 4108977"/>
              <a:gd name="connsiteY15-1880" fmla="*/ 10662081 h 10695515"/>
              <a:gd name="connsiteX16-1881" fmla="*/ 4071259 w 4108977"/>
              <a:gd name="connsiteY16-1882" fmla="*/ 10695514 h 10695515"/>
              <a:gd name="connsiteX17-1883" fmla="*/ 4053752 w 4108977"/>
              <a:gd name="connsiteY17-1884" fmla="*/ 10695514 h 10695515"/>
              <a:gd name="connsiteX18-1885" fmla="*/ 4053752 w 4108977"/>
              <a:gd name="connsiteY18-1886" fmla="*/ 10695515 h 10695515"/>
              <a:gd name="connsiteX19-1887" fmla="*/ 49004 w 4108977"/>
              <a:gd name="connsiteY19-1888" fmla="*/ 10695515 h 10695515"/>
              <a:gd name="connsiteX20-1889" fmla="*/ 11531 w 4108977"/>
              <a:gd name="connsiteY20-1890" fmla="*/ 10659953 h 10695515"/>
              <a:gd name="connsiteX21-1891" fmla="*/ 11531 w 4108977"/>
              <a:gd name="connsiteY21-1892" fmla="*/ 9043781 h 10695515"/>
              <a:gd name="connsiteX22-1893" fmla="*/ 987 w 4108977"/>
              <a:gd name="connsiteY22-1894" fmla="*/ 8991028 h 10695515"/>
              <a:gd name="connsiteX23-1895" fmla="*/ 11531 w 4108977"/>
              <a:gd name="connsiteY23-1896" fmla="*/ 8936768 h 10695515"/>
              <a:gd name="connsiteX24-1897" fmla="*/ 11531 w 4108977"/>
              <a:gd name="connsiteY24-1898" fmla="*/ 8213677 h 10695515"/>
              <a:gd name="connsiteX25-1899" fmla="*/ 11531 w 4108977"/>
              <a:gd name="connsiteY25-1900" fmla="*/ 8117697 h 10695515"/>
              <a:gd name="connsiteX26-1901" fmla="*/ 293 w 4108977"/>
              <a:gd name="connsiteY26-1902" fmla="*/ 8064088 h 10695515"/>
              <a:gd name="connsiteX0-1903" fmla="*/ 10544 w 4107990"/>
              <a:gd name="connsiteY0-1904" fmla="*/ 8117697 h 10695515"/>
              <a:gd name="connsiteX1-1905" fmla="*/ 17376 w 4107990"/>
              <a:gd name="connsiteY1-1906" fmla="*/ 7826418 h 10695515"/>
              <a:gd name="connsiteX2-1907" fmla="*/ 99 w 4107990"/>
              <a:gd name="connsiteY2-1908" fmla="*/ 7712540 h 10695515"/>
              <a:gd name="connsiteX3-1909" fmla="*/ 8095 w 4107990"/>
              <a:gd name="connsiteY3-1910" fmla="*/ 7658609 h 10695515"/>
              <a:gd name="connsiteX4-1911" fmla="*/ 10544 w 4107990"/>
              <a:gd name="connsiteY4-1912" fmla="*/ 7648210 h 10695515"/>
              <a:gd name="connsiteX5-1913" fmla="*/ 10544 w 4107990"/>
              <a:gd name="connsiteY5-1914" fmla="*/ 7295316 h 10695515"/>
              <a:gd name="connsiteX6-1915" fmla="*/ 7807 w 4107990"/>
              <a:gd name="connsiteY6-1916" fmla="*/ 7269284 h 10695515"/>
              <a:gd name="connsiteX7-1917" fmla="*/ 10544 w 4107990"/>
              <a:gd name="connsiteY7-1918" fmla="*/ 7181458 h 10695515"/>
              <a:gd name="connsiteX8-1919" fmla="*/ 6816 w 4107990"/>
              <a:gd name="connsiteY8-1920" fmla="*/ 7168704 h 10695515"/>
              <a:gd name="connsiteX9-1921" fmla="*/ 10544 w 4107990"/>
              <a:gd name="connsiteY9-1922" fmla="*/ 7082840 h 10695515"/>
              <a:gd name="connsiteX10-1923" fmla="*/ 1933 w 4107990"/>
              <a:gd name="connsiteY10-1924" fmla="*/ 40543 h 10695515"/>
              <a:gd name="connsiteX11-1925" fmla="*/ 27176 w 4107990"/>
              <a:gd name="connsiteY11-1926" fmla="*/ 4670 h 10695515"/>
              <a:gd name="connsiteX12-1927" fmla="*/ 48031 w 4107990"/>
              <a:gd name="connsiteY12-1928" fmla="*/ 37 h 10695515"/>
              <a:gd name="connsiteX13-1929" fmla="*/ 4070273 w 4107990"/>
              <a:gd name="connsiteY13-1930" fmla="*/ 0 h 10695515"/>
              <a:gd name="connsiteX14-1931" fmla="*/ 4103800 w 4107990"/>
              <a:gd name="connsiteY14-1932" fmla="*/ 33528 h 10695515"/>
              <a:gd name="connsiteX15-1933" fmla="*/ 4103799 w 4107990"/>
              <a:gd name="connsiteY15-1934" fmla="*/ 10662081 h 10695515"/>
              <a:gd name="connsiteX16-1935" fmla="*/ 4070272 w 4107990"/>
              <a:gd name="connsiteY16-1936" fmla="*/ 10695514 h 10695515"/>
              <a:gd name="connsiteX17-1937" fmla="*/ 4052765 w 4107990"/>
              <a:gd name="connsiteY17-1938" fmla="*/ 10695514 h 10695515"/>
              <a:gd name="connsiteX18-1939" fmla="*/ 4052765 w 4107990"/>
              <a:gd name="connsiteY18-1940" fmla="*/ 10695515 h 10695515"/>
              <a:gd name="connsiteX19-1941" fmla="*/ 48017 w 4107990"/>
              <a:gd name="connsiteY19-1942" fmla="*/ 10695515 h 10695515"/>
              <a:gd name="connsiteX20-1943" fmla="*/ 10544 w 4107990"/>
              <a:gd name="connsiteY20-1944" fmla="*/ 10659953 h 10695515"/>
              <a:gd name="connsiteX21-1945" fmla="*/ 10544 w 4107990"/>
              <a:gd name="connsiteY21-1946" fmla="*/ 9043781 h 10695515"/>
              <a:gd name="connsiteX22-1947" fmla="*/ 0 w 4107990"/>
              <a:gd name="connsiteY22-1948" fmla="*/ 8991028 h 10695515"/>
              <a:gd name="connsiteX23-1949" fmla="*/ 10544 w 4107990"/>
              <a:gd name="connsiteY23-1950" fmla="*/ 8936768 h 10695515"/>
              <a:gd name="connsiteX24-1951" fmla="*/ 10544 w 4107990"/>
              <a:gd name="connsiteY24-1952" fmla="*/ 8213677 h 10695515"/>
              <a:gd name="connsiteX25-1953" fmla="*/ 10544 w 4107990"/>
              <a:gd name="connsiteY25-1954" fmla="*/ 8117697 h 10695515"/>
              <a:gd name="connsiteX0-1955" fmla="*/ 10445 w 4107891"/>
              <a:gd name="connsiteY0-1956" fmla="*/ 8117697 h 10695515"/>
              <a:gd name="connsiteX1-1957" fmla="*/ 17277 w 4107891"/>
              <a:gd name="connsiteY1-1958" fmla="*/ 7826418 h 10695515"/>
              <a:gd name="connsiteX2-1959" fmla="*/ 0 w 4107891"/>
              <a:gd name="connsiteY2-1960" fmla="*/ 7712540 h 10695515"/>
              <a:gd name="connsiteX3-1961" fmla="*/ 7996 w 4107891"/>
              <a:gd name="connsiteY3-1962" fmla="*/ 7658609 h 10695515"/>
              <a:gd name="connsiteX4-1963" fmla="*/ 10445 w 4107891"/>
              <a:gd name="connsiteY4-1964" fmla="*/ 7648210 h 10695515"/>
              <a:gd name="connsiteX5-1965" fmla="*/ 10445 w 4107891"/>
              <a:gd name="connsiteY5-1966" fmla="*/ 7295316 h 10695515"/>
              <a:gd name="connsiteX6-1967" fmla="*/ 7708 w 4107891"/>
              <a:gd name="connsiteY6-1968" fmla="*/ 7269284 h 10695515"/>
              <a:gd name="connsiteX7-1969" fmla="*/ 10445 w 4107891"/>
              <a:gd name="connsiteY7-1970" fmla="*/ 7181458 h 10695515"/>
              <a:gd name="connsiteX8-1971" fmla="*/ 6717 w 4107891"/>
              <a:gd name="connsiteY8-1972" fmla="*/ 7168704 h 10695515"/>
              <a:gd name="connsiteX9-1973" fmla="*/ 10445 w 4107891"/>
              <a:gd name="connsiteY9-1974" fmla="*/ 7082840 h 10695515"/>
              <a:gd name="connsiteX10-1975" fmla="*/ 1834 w 4107891"/>
              <a:gd name="connsiteY10-1976" fmla="*/ 40543 h 10695515"/>
              <a:gd name="connsiteX11-1977" fmla="*/ 27077 w 4107891"/>
              <a:gd name="connsiteY11-1978" fmla="*/ 4670 h 10695515"/>
              <a:gd name="connsiteX12-1979" fmla="*/ 47932 w 4107891"/>
              <a:gd name="connsiteY12-1980" fmla="*/ 37 h 10695515"/>
              <a:gd name="connsiteX13-1981" fmla="*/ 4070174 w 4107891"/>
              <a:gd name="connsiteY13-1982" fmla="*/ 0 h 10695515"/>
              <a:gd name="connsiteX14-1983" fmla="*/ 4103701 w 4107891"/>
              <a:gd name="connsiteY14-1984" fmla="*/ 33528 h 10695515"/>
              <a:gd name="connsiteX15-1985" fmla="*/ 4103700 w 4107891"/>
              <a:gd name="connsiteY15-1986" fmla="*/ 10662081 h 10695515"/>
              <a:gd name="connsiteX16-1987" fmla="*/ 4070173 w 4107891"/>
              <a:gd name="connsiteY16-1988" fmla="*/ 10695514 h 10695515"/>
              <a:gd name="connsiteX17-1989" fmla="*/ 4052666 w 4107891"/>
              <a:gd name="connsiteY17-1990" fmla="*/ 10695514 h 10695515"/>
              <a:gd name="connsiteX18-1991" fmla="*/ 4052666 w 4107891"/>
              <a:gd name="connsiteY18-1992" fmla="*/ 10695515 h 10695515"/>
              <a:gd name="connsiteX19-1993" fmla="*/ 47918 w 4107891"/>
              <a:gd name="connsiteY19-1994" fmla="*/ 10695515 h 10695515"/>
              <a:gd name="connsiteX20-1995" fmla="*/ 10445 w 4107891"/>
              <a:gd name="connsiteY20-1996" fmla="*/ 10659953 h 10695515"/>
              <a:gd name="connsiteX21-1997" fmla="*/ 10445 w 4107891"/>
              <a:gd name="connsiteY21-1998" fmla="*/ 9043781 h 10695515"/>
              <a:gd name="connsiteX22-1999" fmla="*/ 10445 w 4107891"/>
              <a:gd name="connsiteY22-2000" fmla="*/ 8936768 h 10695515"/>
              <a:gd name="connsiteX23-2001" fmla="*/ 10445 w 4107891"/>
              <a:gd name="connsiteY23-2002" fmla="*/ 8213677 h 10695515"/>
              <a:gd name="connsiteX24-2003" fmla="*/ 10445 w 4107891"/>
              <a:gd name="connsiteY24-2004" fmla="*/ 8117697 h 10695515"/>
              <a:gd name="connsiteX0-2005" fmla="*/ 10445 w 4107891"/>
              <a:gd name="connsiteY0-2006" fmla="*/ 8117697 h 10695515"/>
              <a:gd name="connsiteX1-2007" fmla="*/ 17277 w 4107891"/>
              <a:gd name="connsiteY1-2008" fmla="*/ 7826418 h 10695515"/>
              <a:gd name="connsiteX2-2009" fmla="*/ 0 w 4107891"/>
              <a:gd name="connsiteY2-2010" fmla="*/ 7712540 h 10695515"/>
              <a:gd name="connsiteX3-2011" fmla="*/ 7996 w 4107891"/>
              <a:gd name="connsiteY3-2012" fmla="*/ 7658609 h 10695515"/>
              <a:gd name="connsiteX4-2013" fmla="*/ 10445 w 4107891"/>
              <a:gd name="connsiteY4-2014" fmla="*/ 7648210 h 10695515"/>
              <a:gd name="connsiteX5-2015" fmla="*/ 10445 w 4107891"/>
              <a:gd name="connsiteY5-2016" fmla="*/ 7295316 h 10695515"/>
              <a:gd name="connsiteX6-2017" fmla="*/ 7708 w 4107891"/>
              <a:gd name="connsiteY6-2018" fmla="*/ 7269284 h 10695515"/>
              <a:gd name="connsiteX7-2019" fmla="*/ 10445 w 4107891"/>
              <a:gd name="connsiteY7-2020" fmla="*/ 7181458 h 10695515"/>
              <a:gd name="connsiteX8-2021" fmla="*/ 6717 w 4107891"/>
              <a:gd name="connsiteY8-2022" fmla="*/ 7168704 h 10695515"/>
              <a:gd name="connsiteX9-2023" fmla="*/ 10445 w 4107891"/>
              <a:gd name="connsiteY9-2024" fmla="*/ 7082840 h 10695515"/>
              <a:gd name="connsiteX10-2025" fmla="*/ 1834 w 4107891"/>
              <a:gd name="connsiteY10-2026" fmla="*/ 40543 h 10695515"/>
              <a:gd name="connsiteX11-2027" fmla="*/ 27077 w 4107891"/>
              <a:gd name="connsiteY11-2028" fmla="*/ 4670 h 10695515"/>
              <a:gd name="connsiteX12-2029" fmla="*/ 47932 w 4107891"/>
              <a:gd name="connsiteY12-2030" fmla="*/ 37 h 10695515"/>
              <a:gd name="connsiteX13-2031" fmla="*/ 4070174 w 4107891"/>
              <a:gd name="connsiteY13-2032" fmla="*/ 0 h 10695515"/>
              <a:gd name="connsiteX14-2033" fmla="*/ 4103701 w 4107891"/>
              <a:gd name="connsiteY14-2034" fmla="*/ 33528 h 10695515"/>
              <a:gd name="connsiteX15-2035" fmla="*/ 4103700 w 4107891"/>
              <a:gd name="connsiteY15-2036" fmla="*/ 10662081 h 10695515"/>
              <a:gd name="connsiteX16-2037" fmla="*/ 4070173 w 4107891"/>
              <a:gd name="connsiteY16-2038" fmla="*/ 10695514 h 10695515"/>
              <a:gd name="connsiteX17-2039" fmla="*/ 4052666 w 4107891"/>
              <a:gd name="connsiteY17-2040" fmla="*/ 10695514 h 10695515"/>
              <a:gd name="connsiteX18-2041" fmla="*/ 4052666 w 4107891"/>
              <a:gd name="connsiteY18-2042" fmla="*/ 10695515 h 10695515"/>
              <a:gd name="connsiteX19-2043" fmla="*/ 47918 w 4107891"/>
              <a:gd name="connsiteY19-2044" fmla="*/ 10695515 h 10695515"/>
              <a:gd name="connsiteX20-2045" fmla="*/ 10445 w 4107891"/>
              <a:gd name="connsiteY20-2046" fmla="*/ 10659953 h 10695515"/>
              <a:gd name="connsiteX21-2047" fmla="*/ 10445 w 4107891"/>
              <a:gd name="connsiteY21-2048" fmla="*/ 9043781 h 10695515"/>
              <a:gd name="connsiteX22-2049" fmla="*/ 10445 w 4107891"/>
              <a:gd name="connsiteY22-2050" fmla="*/ 8213677 h 10695515"/>
              <a:gd name="connsiteX23-2051" fmla="*/ 10445 w 4107891"/>
              <a:gd name="connsiteY23-2052" fmla="*/ 8117697 h 10695515"/>
              <a:gd name="connsiteX0-2053" fmla="*/ 10445 w 4107891"/>
              <a:gd name="connsiteY0-2054" fmla="*/ 8117697 h 10695515"/>
              <a:gd name="connsiteX1-2055" fmla="*/ 17277 w 4107891"/>
              <a:gd name="connsiteY1-2056" fmla="*/ 7826418 h 10695515"/>
              <a:gd name="connsiteX2-2057" fmla="*/ 0 w 4107891"/>
              <a:gd name="connsiteY2-2058" fmla="*/ 7712540 h 10695515"/>
              <a:gd name="connsiteX3-2059" fmla="*/ 7996 w 4107891"/>
              <a:gd name="connsiteY3-2060" fmla="*/ 7658609 h 10695515"/>
              <a:gd name="connsiteX4-2061" fmla="*/ 10445 w 4107891"/>
              <a:gd name="connsiteY4-2062" fmla="*/ 7648210 h 10695515"/>
              <a:gd name="connsiteX5-2063" fmla="*/ 10445 w 4107891"/>
              <a:gd name="connsiteY5-2064" fmla="*/ 7295316 h 10695515"/>
              <a:gd name="connsiteX6-2065" fmla="*/ 7708 w 4107891"/>
              <a:gd name="connsiteY6-2066" fmla="*/ 7269284 h 10695515"/>
              <a:gd name="connsiteX7-2067" fmla="*/ 10445 w 4107891"/>
              <a:gd name="connsiteY7-2068" fmla="*/ 7181458 h 10695515"/>
              <a:gd name="connsiteX8-2069" fmla="*/ 6717 w 4107891"/>
              <a:gd name="connsiteY8-2070" fmla="*/ 7168704 h 10695515"/>
              <a:gd name="connsiteX9-2071" fmla="*/ 10445 w 4107891"/>
              <a:gd name="connsiteY9-2072" fmla="*/ 7082840 h 10695515"/>
              <a:gd name="connsiteX10-2073" fmla="*/ 1834 w 4107891"/>
              <a:gd name="connsiteY10-2074" fmla="*/ 40543 h 10695515"/>
              <a:gd name="connsiteX11-2075" fmla="*/ 27077 w 4107891"/>
              <a:gd name="connsiteY11-2076" fmla="*/ 4670 h 10695515"/>
              <a:gd name="connsiteX12-2077" fmla="*/ 47932 w 4107891"/>
              <a:gd name="connsiteY12-2078" fmla="*/ 37 h 10695515"/>
              <a:gd name="connsiteX13-2079" fmla="*/ 4070174 w 4107891"/>
              <a:gd name="connsiteY13-2080" fmla="*/ 0 h 10695515"/>
              <a:gd name="connsiteX14-2081" fmla="*/ 4103701 w 4107891"/>
              <a:gd name="connsiteY14-2082" fmla="*/ 33528 h 10695515"/>
              <a:gd name="connsiteX15-2083" fmla="*/ 4103700 w 4107891"/>
              <a:gd name="connsiteY15-2084" fmla="*/ 10662081 h 10695515"/>
              <a:gd name="connsiteX16-2085" fmla="*/ 4070173 w 4107891"/>
              <a:gd name="connsiteY16-2086" fmla="*/ 10695514 h 10695515"/>
              <a:gd name="connsiteX17-2087" fmla="*/ 4052666 w 4107891"/>
              <a:gd name="connsiteY17-2088" fmla="*/ 10695514 h 10695515"/>
              <a:gd name="connsiteX18-2089" fmla="*/ 4052666 w 4107891"/>
              <a:gd name="connsiteY18-2090" fmla="*/ 10695515 h 10695515"/>
              <a:gd name="connsiteX19-2091" fmla="*/ 47918 w 4107891"/>
              <a:gd name="connsiteY19-2092" fmla="*/ 10695515 h 10695515"/>
              <a:gd name="connsiteX20-2093" fmla="*/ 10445 w 4107891"/>
              <a:gd name="connsiteY20-2094" fmla="*/ 10659953 h 10695515"/>
              <a:gd name="connsiteX21-2095" fmla="*/ 10445 w 4107891"/>
              <a:gd name="connsiteY21-2096" fmla="*/ 8213677 h 10695515"/>
              <a:gd name="connsiteX22-2097" fmla="*/ 10445 w 4107891"/>
              <a:gd name="connsiteY22-2098" fmla="*/ 8117697 h 10695515"/>
              <a:gd name="connsiteX0-2099" fmla="*/ 9074 w 4106520"/>
              <a:gd name="connsiteY0-2100" fmla="*/ 8117697 h 10695515"/>
              <a:gd name="connsiteX1-2101" fmla="*/ 15906 w 4106520"/>
              <a:gd name="connsiteY1-2102" fmla="*/ 7826418 h 10695515"/>
              <a:gd name="connsiteX2-2103" fmla="*/ 6625 w 4106520"/>
              <a:gd name="connsiteY2-2104" fmla="*/ 7658609 h 10695515"/>
              <a:gd name="connsiteX3-2105" fmla="*/ 9074 w 4106520"/>
              <a:gd name="connsiteY3-2106" fmla="*/ 7648210 h 10695515"/>
              <a:gd name="connsiteX4-2107" fmla="*/ 9074 w 4106520"/>
              <a:gd name="connsiteY4-2108" fmla="*/ 7295316 h 10695515"/>
              <a:gd name="connsiteX5-2109" fmla="*/ 6337 w 4106520"/>
              <a:gd name="connsiteY5-2110" fmla="*/ 7269284 h 10695515"/>
              <a:gd name="connsiteX6-2111" fmla="*/ 9074 w 4106520"/>
              <a:gd name="connsiteY6-2112" fmla="*/ 7181458 h 10695515"/>
              <a:gd name="connsiteX7-2113" fmla="*/ 5346 w 4106520"/>
              <a:gd name="connsiteY7-2114" fmla="*/ 7168704 h 10695515"/>
              <a:gd name="connsiteX8-2115" fmla="*/ 9074 w 4106520"/>
              <a:gd name="connsiteY8-2116" fmla="*/ 7082840 h 10695515"/>
              <a:gd name="connsiteX9-2117" fmla="*/ 463 w 4106520"/>
              <a:gd name="connsiteY9-2118" fmla="*/ 40543 h 10695515"/>
              <a:gd name="connsiteX10-2119" fmla="*/ 25706 w 4106520"/>
              <a:gd name="connsiteY10-2120" fmla="*/ 4670 h 10695515"/>
              <a:gd name="connsiteX11-2121" fmla="*/ 46561 w 4106520"/>
              <a:gd name="connsiteY11-2122" fmla="*/ 37 h 10695515"/>
              <a:gd name="connsiteX12-2123" fmla="*/ 4068803 w 4106520"/>
              <a:gd name="connsiteY12-2124" fmla="*/ 0 h 10695515"/>
              <a:gd name="connsiteX13-2125" fmla="*/ 4102330 w 4106520"/>
              <a:gd name="connsiteY13-2126" fmla="*/ 33528 h 10695515"/>
              <a:gd name="connsiteX14-2127" fmla="*/ 4102329 w 4106520"/>
              <a:gd name="connsiteY14-2128" fmla="*/ 10662081 h 10695515"/>
              <a:gd name="connsiteX15-2129" fmla="*/ 4068802 w 4106520"/>
              <a:gd name="connsiteY15-2130" fmla="*/ 10695514 h 10695515"/>
              <a:gd name="connsiteX16-2131" fmla="*/ 4051295 w 4106520"/>
              <a:gd name="connsiteY16-2132" fmla="*/ 10695514 h 10695515"/>
              <a:gd name="connsiteX17-2133" fmla="*/ 4051295 w 4106520"/>
              <a:gd name="connsiteY17-2134" fmla="*/ 10695515 h 10695515"/>
              <a:gd name="connsiteX18-2135" fmla="*/ 46547 w 4106520"/>
              <a:gd name="connsiteY18-2136" fmla="*/ 10695515 h 10695515"/>
              <a:gd name="connsiteX19-2137" fmla="*/ 9074 w 4106520"/>
              <a:gd name="connsiteY19-2138" fmla="*/ 10659953 h 10695515"/>
              <a:gd name="connsiteX20-2139" fmla="*/ 9074 w 4106520"/>
              <a:gd name="connsiteY20-2140" fmla="*/ 8213677 h 10695515"/>
              <a:gd name="connsiteX21-2141" fmla="*/ 9074 w 4106520"/>
              <a:gd name="connsiteY21-2142" fmla="*/ 8117697 h 10695515"/>
              <a:gd name="connsiteX0-2143" fmla="*/ 9074 w 4106520"/>
              <a:gd name="connsiteY0-2144" fmla="*/ 8117697 h 10695515"/>
              <a:gd name="connsiteX1-2145" fmla="*/ 15906 w 4106520"/>
              <a:gd name="connsiteY1-2146" fmla="*/ 7826418 h 10695515"/>
              <a:gd name="connsiteX2-2147" fmla="*/ 6625 w 4106520"/>
              <a:gd name="connsiteY2-2148" fmla="*/ 7658609 h 10695515"/>
              <a:gd name="connsiteX3-2149" fmla="*/ 9074 w 4106520"/>
              <a:gd name="connsiteY3-2150" fmla="*/ 7295316 h 10695515"/>
              <a:gd name="connsiteX4-2151" fmla="*/ 6337 w 4106520"/>
              <a:gd name="connsiteY4-2152" fmla="*/ 7269284 h 10695515"/>
              <a:gd name="connsiteX5-2153" fmla="*/ 9074 w 4106520"/>
              <a:gd name="connsiteY5-2154" fmla="*/ 7181458 h 10695515"/>
              <a:gd name="connsiteX6-2155" fmla="*/ 5346 w 4106520"/>
              <a:gd name="connsiteY6-2156" fmla="*/ 7168704 h 10695515"/>
              <a:gd name="connsiteX7-2157" fmla="*/ 9074 w 4106520"/>
              <a:gd name="connsiteY7-2158" fmla="*/ 7082840 h 10695515"/>
              <a:gd name="connsiteX8-2159" fmla="*/ 463 w 4106520"/>
              <a:gd name="connsiteY8-2160" fmla="*/ 40543 h 10695515"/>
              <a:gd name="connsiteX9-2161" fmla="*/ 25706 w 4106520"/>
              <a:gd name="connsiteY9-2162" fmla="*/ 4670 h 10695515"/>
              <a:gd name="connsiteX10-2163" fmla="*/ 46561 w 4106520"/>
              <a:gd name="connsiteY10-2164" fmla="*/ 37 h 10695515"/>
              <a:gd name="connsiteX11-2165" fmla="*/ 4068803 w 4106520"/>
              <a:gd name="connsiteY11-2166" fmla="*/ 0 h 10695515"/>
              <a:gd name="connsiteX12-2167" fmla="*/ 4102330 w 4106520"/>
              <a:gd name="connsiteY12-2168" fmla="*/ 33528 h 10695515"/>
              <a:gd name="connsiteX13-2169" fmla="*/ 4102329 w 4106520"/>
              <a:gd name="connsiteY13-2170" fmla="*/ 10662081 h 10695515"/>
              <a:gd name="connsiteX14-2171" fmla="*/ 4068802 w 4106520"/>
              <a:gd name="connsiteY14-2172" fmla="*/ 10695514 h 10695515"/>
              <a:gd name="connsiteX15-2173" fmla="*/ 4051295 w 4106520"/>
              <a:gd name="connsiteY15-2174" fmla="*/ 10695514 h 10695515"/>
              <a:gd name="connsiteX16-2175" fmla="*/ 4051295 w 4106520"/>
              <a:gd name="connsiteY16-2176" fmla="*/ 10695515 h 10695515"/>
              <a:gd name="connsiteX17-2177" fmla="*/ 46547 w 4106520"/>
              <a:gd name="connsiteY17-2178" fmla="*/ 10695515 h 10695515"/>
              <a:gd name="connsiteX18-2179" fmla="*/ 9074 w 4106520"/>
              <a:gd name="connsiteY18-2180" fmla="*/ 10659953 h 10695515"/>
              <a:gd name="connsiteX19-2181" fmla="*/ 9074 w 4106520"/>
              <a:gd name="connsiteY19-2182" fmla="*/ 8213677 h 10695515"/>
              <a:gd name="connsiteX20-2183" fmla="*/ 9074 w 4106520"/>
              <a:gd name="connsiteY20-2184" fmla="*/ 8117697 h 10695515"/>
              <a:gd name="connsiteX0-2185" fmla="*/ 9074 w 4106520"/>
              <a:gd name="connsiteY0-2186" fmla="*/ 8117697 h 10695515"/>
              <a:gd name="connsiteX1-2187" fmla="*/ 6625 w 4106520"/>
              <a:gd name="connsiteY1-2188" fmla="*/ 7658609 h 10695515"/>
              <a:gd name="connsiteX2-2189" fmla="*/ 9074 w 4106520"/>
              <a:gd name="connsiteY2-2190" fmla="*/ 7295316 h 10695515"/>
              <a:gd name="connsiteX3-2191" fmla="*/ 6337 w 4106520"/>
              <a:gd name="connsiteY3-2192" fmla="*/ 7269284 h 10695515"/>
              <a:gd name="connsiteX4-2193" fmla="*/ 9074 w 4106520"/>
              <a:gd name="connsiteY4-2194" fmla="*/ 7181458 h 10695515"/>
              <a:gd name="connsiteX5-2195" fmla="*/ 5346 w 4106520"/>
              <a:gd name="connsiteY5-2196" fmla="*/ 7168704 h 10695515"/>
              <a:gd name="connsiteX6-2197" fmla="*/ 9074 w 4106520"/>
              <a:gd name="connsiteY6-2198" fmla="*/ 7082840 h 10695515"/>
              <a:gd name="connsiteX7-2199" fmla="*/ 463 w 4106520"/>
              <a:gd name="connsiteY7-2200" fmla="*/ 40543 h 10695515"/>
              <a:gd name="connsiteX8-2201" fmla="*/ 25706 w 4106520"/>
              <a:gd name="connsiteY8-2202" fmla="*/ 4670 h 10695515"/>
              <a:gd name="connsiteX9-2203" fmla="*/ 46561 w 4106520"/>
              <a:gd name="connsiteY9-2204" fmla="*/ 37 h 10695515"/>
              <a:gd name="connsiteX10-2205" fmla="*/ 4068803 w 4106520"/>
              <a:gd name="connsiteY10-2206" fmla="*/ 0 h 10695515"/>
              <a:gd name="connsiteX11-2207" fmla="*/ 4102330 w 4106520"/>
              <a:gd name="connsiteY11-2208" fmla="*/ 33528 h 10695515"/>
              <a:gd name="connsiteX12-2209" fmla="*/ 4102329 w 4106520"/>
              <a:gd name="connsiteY12-2210" fmla="*/ 10662081 h 10695515"/>
              <a:gd name="connsiteX13-2211" fmla="*/ 4068802 w 4106520"/>
              <a:gd name="connsiteY13-2212" fmla="*/ 10695514 h 10695515"/>
              <a:gd name="connsiteX14-2213" fmla="*/ 4051295 w 4106520"/>
              <a:gd name="connsiteY14-2214" fmla="*/ 10695514 h 10695515"/>
              <a:gd name="connsiteX15-2215" fmla="*/ 4051295 w 4106520"/>
              <a:gd name="connsiteY15-2216" fmla="*/ 10695515 h 10695515"/>
              <a:gd name="connsiteX16-2217" fmla="*/ 46547 w 4106520"/>
              <a:gd name="connsiteY16-2218" fmla="*/ 10695515 h 10695515"/>
              <a:gd name="connsiteX17-2219" fmla="*/ 9074 w 4106520"/>
              <a:gd name="connsiteY17-2220" fmla="*/ 10659953 h 10695515"/>
              <a:gd name="connsiteX18-2221" fmla="*/ 9074 w 4106520"/>
              <a:gd name="connsiteY18-2222" fmla="*/ 8213677 h 10695515"/>
              <a:gd name="connsiteX19-2223" fmla="*/ 9074 w 4106520"/>
              <a:gd name="connsiteY19-2224" fmla="*/ 8117697 h 10695515"/>
              <a:gd name="connsiteX0-2225" fmla="*/ 9074 w 4106520"/>
              <a:gd name="connsiteY0-2226" fmla="*/ 8117697 h 10695515"/>
              <a:gd name="connsiteX1-2227" fmla="*/ 9074 w 4106520"/>
              <a:gd name="connsiteY1-2228" fmla="*/ 7295316 h 10695515"/>
              <a:gd name="connsiteX2-2229" fmla="*/ 6337 w 4106520"/>
              <a:gd name="connsiteY2-2230" fmla="*/ 7269284 h 10695515"/>
              <a:gd name="connsiteX3-2231" fmla="*/ 9074 w 4106520"/>
              <a:gd name="connsiteY3-2232" fmla="*/ 7181458 h 10695515"/>
              <a:gd name="connsiteX4-2233" fmla="*/ 5346 w 4106520"/>
              <a:gd name="connsiteY4-2234" fmla="*/ 7168704 h 10695515"/>
              <a:gd name="connsiteX5-2235" fmla="*/ 9074 w 4106520"/>
              <a:gd name="connsiteY5-2236" fmla="*/ 7082840 h 10695515"/>
              <a:gd name="connsiteX6-2237" fmla="*/ 463 w 4106520"/>
              <a:gd name="connsiteY6-2238" fmla="*/ 40543 h 10695515"/>
              <a:gd name="connsiteX7-2239" fmla="*/ 25706 w 4106520"/>
              <a:gd name="connsiteY7-2240" fmla="*/ 4670 h 10695515"/>
              <a:gd name="connsiteX8-2241" fmla="*/ 46561 w 4106520"/>
              <a:gd name="connsiteY8-2242" fmla="*/ 37 h 10695515"/>
              <a:gd name="connsiteX9-2243" fmla="*/ 4068803 w 4106520"/>
              <a:gd name="connsiteY9-2244" fmla="*/ 0 h 10695515"/>
              <a:gd name="connsiteX10-2245" fmla="*/ 4102330 w 4106520"/>
              <a:gd name="connsiteY10-2246" fmla="*/ 33528 h 10695515"/>
              <a:gd name="connsiteX11-2247" fmla="*/ 4102329 w 4106520"/>
              <a:gd name="connsiteY11-2248" fmla="*/ 10662081 h 10695515"/>
              <a:gd name="connsiteX12-2249" fmla="*/ 4068802 w 4106520"/>
              <a:gd name="connsiteY12-2250" fmla="*/ 10695514 h 10695515"/>
              <a:gd name="connsiteX13-2251" fmla="*/ 4051295 w 4106520"/>
              <a:gd name="connsiteY13-2252" fmla="*/ 10695514 h 10695515"/>
              <a:gd name="connsiteX14-2253" fmla="*/ 4051295 w 4106520"/>
              <a:gd name="connsiteY14-2254" fmla="*/ 10695515 h 10695515"/>
              <a:gd name="connsiteX15-2255" fmla="*/ 46547 w 4106520"/>
              <a:gd name="connsiteY15-2256" fmla="*/ 10695515 h 10695515"/>
              <a:gd name="connsiteX16-2257" fmla="*/ 9074 w 4106520"/>
              <a:gd name="connsiteY16-2258" fmla="*/ 10659953 h 10695515"/>
              <a:gd name="connsiteX17-2259" fmla="*/ 9074 w 4106520"/>
              <a:gd name="connsiteY17-2260" fmla="*/ 8213677 h 10695515"/>
              <a:gd name="connsiteX18-2261" fmla="*/ 9074 w 4106520"/>
              <a:gd name="connsiteY18-2262" fmla="*/ 8117697 h 10695515"/>
              <a:gd name="connsiteX0-2263" fmla="*/ 9074 w 4106520"/>
              <a:gd name="connsiteY0-2264" fmla="*/ 8117697 h 10695515"/>
              <a:gd name="connsiteX1-2265" fmla="*/ 9074 w 4106520"/>
              <a:gd name="connsiteY1-2266" fmla="*/ 7295316 h 10695515"/>
              <a:gd name="connsiteX2-2267" fmla="*/ 6337 w 4106520"/>
              <a:gd name="connsiteY2-2268" fmla="*/ 7269284 h 10695515"/>
              <a:gd name="connsiteX3-2269" fmla="*/ 9074 w 4106520"/>
              <a:gd name="connsiteY3-2270" fmla="*/ 7181458 h 10695515"/>
              <a:gd name="connsiteX4-2271" fmla="*/ 9074 w 4106520"/>
              <a:gd name="connsiteY4-2272" fmla="*/ 7082840 h 10695515"/>
              <a:gd name="connsiteX5-2273" fmla="*/ 463 w 4106520"/>
              <a:gd name="connsiteY5-2274" fmla="*/ 40543 h 10695515"/>
              <a:gd name="connsiteX6-2275" fmla="*/ 25706 w 4106520"/>
              <a:gd name="connsiteY6-2276" fmla="*/ 4670 h 10695515"/>
              <a:gd name="connsiteX7-2277" fmla="*/ 46561 w 4106520"/>
              <a:gd name="connsiteY7-2278" fmla="*/ 37 h 10695515"/>
              <a:gd name="connsiteX8-2279" fmla="*/ 4068803 w 4106520"/>
              <a:gd name="connsiteY8-2280" fmla="*/ 0 h 10695515"/>
              <a:gd name="connsiteX9-2281" fmla="*/ 4102330 w 4106520"/>
              <a:gd name="connsiteY9-2282" fmla="*/ 33528 h 10695515"/>
              <a:gd name="connsiteX10-2283" fmla="*/ 4102329 w 4106520"/>
              <a:gd name="connsiteY10-2284" fmla="*/ 10662081 h 10695515"/>
              <a:gd name="connsiteX11-2285" fmla="*/ 4068802 w 4106520"/>
              <a:gd name="connsiteY11-2286" fmla="*/ 10695514 h 10695515"/>
              <a:gd name="connsiteX12-2287" fmla="*/ 4051295 w 4106520"/>
              <a:gd name="connsiteY12-2288" fmla="*/ 10695514 h 10695515"/>
              <a:gd name="connsiteX13-2289" fmla="*/ 4051295 w 4106520"/>
              <a:gd name="connsiteY13-2290" fmla="*/ 10695515 h 10695515"/>
              <a:gd name="connsiteX14-2291" fmla="*/ 46547 w 4106520"/>
              <a:gd name="connsiteY14-2292" fmla="*/ 10695515 h 10695515"/>
              <a:gd name="connsiteX15-2293" fmla="*/ 9074 w 4106520"/>
              <a:gd name="connsiteY15-2294" fmla="*/ 10659953 h 10695515"/>
              <a:gd name="connsiteX16-2295" fmla="*/ 9074 w 4106520"/>
              <a:gd name="connsiteY16-2296" fmla="*/ 8213677 h 10695515"/>
              <a:gd name="connsiteX17-2297" fmla="*/ 9074 w 4106520"/>
              <a:gd name="connsiteY17-2298" fmla="*/ 8117697 h 10695515"/>
              <a:gd name="connsiteX0-2299" fmla="*/ 9074 w 4106520"/>
              <a:gd name="connsiteY0-2300" fmla="*/ 8117697 h 10695515"/>
              <a:gd name="connsiteX1-2301" fmla="*/ 9074 w 4106520"/>
              <a:gd name="connsiteY1-2302" fmla="*/ 7295316 h 10695515"/>
              <a:gd name="connsiteX2-2303" fmla="*/ 6337 w 4106520"/>
              <a:gd name="connsiteY2-2304" fmla="*/ 7269284 h 10695515"/>
              <a:gd name="connsiteX3-2305" fmla="*/ 9074 w 4106520"/>
              <a:gd name="connsiteY3-2306" fmla="*/ 7082840 h 10695515"/>
              <a:gd name="connsiteX4-2307" fmla="*/ 463 w 4106520"/>
              <a:gd name="connsiteY4-2308" fmla="*/ 40543 h 10695515"/>
              <a:gd name="connsiteX5-2309" fmla="*/ 25706 w 4106520"/>
              <a:gd name="connsiteY5-2310" fmla="*/ 4670 h 10695515"/>
              <a:gd name="connsiteX6-2311" fmla="*/ 46561 w 4106520"/>
              <a:gd name="connsiteY6-2312" fmla="*/ 37 h 10695515"/>
              <a:gd name="connsiteX7-2313" fmla="*/ 4068803 w 4106520"/>
              <a:gd name="connsiteY7-2314" fmla="*/ 0 h 10695515"/>
              <a:gd name="connsiteX8-2315" fmla="*/ 4102330 w 4106520"/>
              <a:gd name="connsiteY8-2316" fmla="*/ 33528 h 10695515"/>
              <a:gd name="connsiteX9-2317" fmla="*/ 4102329 w 4106520"/>
              <a:gd name="connsiteY9-2318" fmla="*/ 10662081 h 10695515"/>
              <a:gd name="connsiteX10-2319" fmla="*/ 4068802 w 4106520"/>
              <a:gd name="connsiteY10-2320" fmla="*/ 10695514 h 10695515"/>
              <a:gd name="connsiteX11-2321" fmla="*/ 4051295 w 4106520"/>
              <a:gd name="connsiteY11-2322" fmla="*/ 10695514 h 10695515"/>
              <a:gd name="connsiteX12-2323" fmla="*/ 4051295 w 4106520"/>
              <a:gd name="connsiteY12-2324" fmla="*/ 10695515 h 10695515"/>
              <a:gd name="connsiteX13-2325" fmla="*/ 46547 w 4106520"/>
              <a:gd name="connsiteY13-2326" fmla="*/ 10695515 h 10695515"/>
              <a:gd name="connsiteX14-2327" fmla="*/ 9074 w 4106520"/>
              <a:gd name="connsiteY14-2328" fmla="*/ 10659953 h 10695515"/>
              <a:gd name="connsiteX15-2329" fmla="*/ 9074 w 4106520"/>
              <a:gd name="connsiteY15-2330" fmla="*/ 8213677 h 10695515"/>
              <a:gd name="connsiteX16-2331" fmla="*/ 9074 w 4106520"/>
              <a:gd name="connsiteY16-2332" fmla="*/ 8117697 h 10695515"/>
              <a:gd name="connsiteX0-2333" fmla="*/ 9074 w 4106520"/>
              <a:gd name="connsiteY0-2334" fmla="*/ 8117697 h 10695515"/>
              <a:gd name="connsiteX1-2335" fmla="*/ 9074 w 4106520"/>
              <a:gd name="connsiteY1-2336" fmla="*/ 7295316 h 10695515"/>
              <a:gd name="connsiteX2-2337" fmla="*/ 9074 w 4106520"/>
              <a:gd name="connsiteY2-2338" fmla="*/ 7082840 h 10695515"/>
              <a:gd name="connsiteX3-2339" fmla="*/ 463 w 4106520"/>
              <a:gd name="connsiteY3-2340" fmla="*/ 40543 h 10695515"/>
              <a:gd name="connsiteX4-2341" fmla="*/ 25706 w 4106520"/>
              <a:gd name="connsiteY4-2342" fmla="*/ 4670 h 10695515"/>
              <a:gd name="connsiteX5-2343" fmla="*/ 46561 w 4106520"/>
              <a:gd name="connsiteY5-2344" fmla="*/ 37 h 10695515"/>
              <a:gd name="connsiteX6-2345" fmla="*/ 4068803 w 4106520"/>
              <a:gd name="connsiteY6-2346" fmla="*/ 0 h 10695515"/>
              <a:gd name="connsiteX7-2347" fmla="*/ 4102330 w 4106520"/>
              <a:gd name="connsiteY7-2348" fmla="*/ 33528 h 10695515"/>
              <a:gd name="connsiteX8-2349" fmla="*/ 4102329 w 4106520"/>
              <a:gd name="connsiteY8-2350" fmla="*/ 10662081 h 10695515"/>
              <a:gd name="connsiteX9-2351" fmla="*/ 4068802 w 4106520"/>
              <a:gd name="connsiteY9-2352" fmla="*/ 10695514 h 10695515"/>
              <a:gd name="connsiteX10-2353" fmla="*/ 4051295 w 4106520"/>
              <a:gd name="connsiteY10-2354" fmla="*/ 10695514 h 10695515"/>
              <a:gd name="connsiteX11-2355" fmla="*/ 4051295 w 4106520"/>
              <a:gd name="connsiteY11-2356" fmla="*/ 10695515 h 10695515"/>
              <a:gd name="connsiteX12-2357" fmla="*/ 46547 w 4106520"/>
              <a:gd name="connsiteY12-2358" fmla="*/ 10695515 h 10695515"/>
              <a:gd name="connsiteX13-2359" fmla="*/ 9074 w 4106520"/>
              <a:gd name="connsiteY13-2360" fmla="*/ 10659953 h 10695515"/>
              <a:gd name="connsiteX14-2361" fmla="*/ 9074 w 4106520"/>
              <a:gd name="connsiteY14-2362" fmla="*/ 8213677 h 10695515"/>
              <a:gd name="connsiteX15-2363" fmla="*/ 9074 w 4106520"/>
              <a:gd name="connsiteY15-2364" fmla="*/ 8117697 h 10695515"/>
              <a:gd name="connsiteX0-2365" fmla="*/ 9074 w 4106520"/>
              <a:gd name="connsiteY0-2366" fmla="*/ 8117697 h 10695515"/>
              <a:gd name="connsiteX1-2367" fmla="*/ 9074 w 4106520"/>
              <a:gd name="connsiteY1-2368" fmla="*/ 7082840 h 10695515"/>
              <a:gd name="connsiteX2-2369" fmla="*/ 463 w 4106520"/>
              <a:gd name="connsiteY2-2370" fmla="*/ 40543 h 10695515"/>
              <a:gd name="connsiteX3-2371" fmla="*/ 25706 w 4106520"/>
              <a:gd name="connsiteY3-2372" fmla="*/ 4670 h 10695515"/>
              <a:gd name="connsiteX4-2373" fmla="*/ 46561 w 4106520"/>
              <a:gd name="connsiteY4-2374" fmla="*/ 37 h 10695515"/>
              <a:gd name="connsiteX5-2375" fmla="*/ 4068803 w 4106520"/>
              <a:gd name="connsiteY5-2376" fmla="*/ 0 h 10695515"/>
              <a:gd name="connsiteX6-2377" fmla="*/ 4102330 w 4106520"/>
              <a:gd name="connsiteY6-2378" fmla="*/ 33528 h 10695515"/>
              <a:gd name="connsiteX7-2379" fmla="*/ 4102329 w 4106520"/>
              <a:gd name="connsiteY7-2380" fmla="*/ 10662081 h 10695515"/>
              <a:gd name="connsiteX8-2381" fmla="*/ 4068802 w 4106520"/>
              <a:gd name="connsiteY8-2382" fmla="*/ 10695514 h 10695515"/>
              <a:gd name="connsiteX9-2383" fmla="*/ 4051295 w 4106520"/>
              <a:gd name="connsiteY9-2384" fmla="*/ 10695514 h 10695515"/>
              <a:gd name="connsiteX10-2385" fmla="*/ 4051295 w 4106520"/>
              <a:gd name="connsiteY10-2386" fmla="*/ 10695515 h 10695515"/>
              <a:gd name="connsiteX11-2387" fmla="*/ 46547 w 4106520"/>
              <a:gd name="connsiteY11-2388" fmla="*/ 10695515 h 10695515"/>
              <a:gd name="connsiteX12-2389" fmla="*/ 9074 w 4106520"/>
              <a:gd name="connsiteY12-2390" fmla="*/ 10659953 h 10695515"/>
              <a:gd name="connsiteX13-2391" fmla="*/ 9074 w 4106520"/>
              <a:gd name="connsiteY13-2392" fmla="*/ 8213677 h 10695515"/>
              <a:gd name="connsiteX14-2393" fmla="*/ 9074 w 4106520"/>
              <a:gd name="connsiteY14-2394" fmla="*/ 8117697 h 10695515"/>
              <a:gd name="connsiteX0-2395" fmla="*/ 9096 w 4106542"/>
              <a:gd name="connsiteY0-2396" fmla="*/ 8117697 h 10695515"/>
              <a:gd name="connsiteX1-2397" fmla="*/ 485 w 4106542"/>
              <a:gd name="connsiteY1-2398" fmla="*/ 40543 h 10695515"/>
              <a:gd name="connsiteX2-2399" fmla="*/ 25728 w 4106542"/>
              <a:gd name="connsiteY2-2400" fmla="*/ 4670 h 10695515"/>
              <a:gd name="connsiteX3-2401" fmla="*/ 46583 w 4106542"/>
              <a:gd name="connsiteY3-2402" fmla="*/ 37 h 10695515"/>
              <a:gd name="connsiteX4-2403" fmla="*/ 4068825 w 4106542"/>
              <a:gd name="connsiteY4-2404" fmla="*/ 0 h 10695515"/>
              <a:gd name="connsiteX5-2405" fmla="*/ 4102352 w 4106542"/>
              <a:gd name="connsiteY5-2406" fmla="*/ 33528 h 10695515"/>
              <a:gd name="connsiteX6-2407" fmla="*/ 4102351 w 4106542"/>
              <a:gd name="connsiteY6-2408" fmla="*/ 10662081 h 10695515"/>
              <a:gd name="connsiteX7-2409" fmla="*/ 4068824 w 4106542"/>
              <a:gd name="connsiteY7-2410" fmla="*/ 10695514 h 10695515"/>
              <a:gd name="connsiteX8-2411" fmla="*/ 4051317 w 4106542"/>
              <a:gd name="connsiteY8-2412" fmla="*/ 10695514 h 10695515"/>
              <a:gd name="connsiteX9-2413" fmla="*/ 4051317 w 4106542"/>
              <a:gd name="connsiteY9-2414" fmla="*/ 10695515 h 10695515"/>
              <a:gd name="connsiteX10-2415" fmla="*/ 46569 w 4106542"/>
              <a:gd name="connsiteY10-2416" fmla="*/ 10695515 h 10695515"/>
              <a:gd name="connsiteX11-2417" fmla="*/ 9096 w 4106542"/>
              <a:gd name="connsiteY11-2418" fmla="*/ 10659953 h 10695515"/>
              <a:gd name="connsiteX12-2419" fmla="*/ 9096 w 4106542"/>
              <a:gd name="connsiteY12-2420" fmla="*/ 8213677 h 10695515"/>
              <a:gd name="connsiteX13-2421" fmla="*/ 9096 w 4106542"/>
              <a:gd name="connsiteY13-2422" fmla="*/ 8117697 h 10695515"/>
              <a:gd name="connsiteX0-2423" fmla="*/ 8611 w 4106057"/>
              <a:gd name="connsiteY0-2424" fmla="*/ 8213677 h 10695515"/>
              <a:gd name="connsiteX1-2425" fmla="*/ 0 w 4106057"/>
              <a:gd name="connsiteY1-2426" fmla="*/ 40543 h 10695515"/>
              <a:gd name="connsiteX2-2427" fmla="*/ 25243 w 4106057"/>
              <a:gd name="connsiteY2-2428" fmla="*/ 4670 h 10695515"/>
              <a:gd name="connsiteX3-2429" fmla="*/ 46098 w 4106057"/>
              <a:gd name="connsiteY3-2430" fmla="*/ 37 h 10695515"/>
              <a:gd name="connsiteX4-2431" fmla="*/ 4068340 w 4106057"/>
              <a:gd name="connsiteY4-2432" fmla="*/ 0 h 10695515"/>
              <a:gd name="connsiteX5-2433" fmla="*/ 4101867 w 4106057"/>
              <a:gd name="connsiteY5-2434" fmla="*/ 33528 h 10695515"/>
              <a:gd name="connsiteX6-2435" fmla="*/ 4101866 w 4106057"/>
              <a:gd name="connsiteY6-2436" fmla="*/ 10662081 h 10695515"/>
              <a:gd name="connsiteX7-2437" fmla="*/ 4068339 w 4106057"/>
              <a:gd name="connsiteY7-2438" fmla="*/ 10695514 h 10695515"/>
              <a:gd name="connsiteX8-2439" fmla="*/ 4050832 w 4106057"/>
              <a:gd name="connsiteY8-2440" fmla="*/ 10695514 h 10695515"/>
              <a:gd name="connsiteX9-2441" fmla="*/ 4050832 w 4106057"/>
              <a:gd name="connsiteY9-2442" fmla="*/ 10695515 h 10695515"/>
              <a:gd name="connsiteX10-2443" fmla="*/ 46084 w 4106057"/>
              <a:gd name="connsiteY10-2444" fmla="*/ 10695515 h 10695515"/>
              <a:gd name="connsiteX11-2445" fmla="*/ 8611 w 4106057"/>
              <a:gd name="connsiteY11-2446" fmla="*/ 10659953 h 10695515"/>
              <a:gd name="connsiteX12-2447" fmla="*/ 8611 w 4106057"/>
              <a:gd name="connsiteY12-2448" fmla="*/ 8213677 h 10695515"/>
              <a:gd name="connsiteX0-2449" fmla="*/ 8611 w 4106057"/>
              <a:gd name="connsiteY0-2450" fmla="*/ 10659953 h 10695515"/>
              <a:gd name="connsiteX1-2451" fmla="*/ 0 w 4106057"/>
              <a:gd name="connsiteY1-2452" fmla="*/ 40543 h 10695515"/>
              <a:gd name="connsiteX2-2453" fmla="*/ 25243 w 4106057"/>
              <a:gd name="connsiteY2-2454" fmla="*/ 4670 h 10695515"/>
              <a:gd name="connsiteX3-2455" fmla="*/ 46098 w 4106057"/>
              <a:gd name="connsiteY3-2456" fmla="*/ 37 h 10695515"/>
              <a:gd name="connsiteX4-2457" fmla="*/ 4068340 w 4106057"/>
              <a:gd name="connsiteY4-2458" fmla="*/ 0 h 10695515"/>
              <a:gd name="connsiteX5-2459" fmla="*/ 4101867 w 4106057"/>
              <a:gd name="connsiteY5-2460" fmla="*/ 33528 h 10695515"/>
              <a:gd name="connsiteX6-2461" fmla="*/ 4101866 w 4106057"/>
              <a:gd name="connsiteY6-2462" fmla="*/ 10662081 h 10695515"/>
              <a:gd name="connsiteX7-2463" fmla="*/ 4068339 w 4106057"/>
              <a:gd name="connsiteY7-2464" fmla="*/ 10695514 h 10695515"/>
              <a:gd name="connsiteX8-2465" fmla="*/ 4050832 w 4106057"/>
              <a:gd name="connsiteY8-2466" fmla="*/ 10695514 h 10695515"/>
              <a:gd name="connsiteX9-2467" fmla="*/ 4050832 w 4106057"/>
              <a:gd name="connsiteY9-2468" fmla="*/ 10695515 h 10695515"/>
              <a:gd name="connsiteX10-2469" fmla="*/ 46084 w 4106057"/>
              <a:gd name="connsiteY10-2470" fmla="*/ 10695515 h 10695515"/>
              <a:gd name="connsiteX11-2471" fmla="*/ 8611 w 4106057"/>
              <a:gd name="connsiteY11-2472" fmla="*/ 10659953 h 106955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06057" h="10695515">
                <a:moveTo>
                  <a:pt x="8611" y="10659953"/>
                </a:moveTo>
                <a:cubicBezTo>
                  <a:pt x="5741" y="7120150"/>
                  <a:pt x="2870" y="3580346"/>
                  <a:pt x="0" y="40543"/>
                </a:cubicBezTo>
                <a:cubicBezTo>
                  <a:pt x="8414" y="19945"/>
                  <a:pt x="10728" y="16628"/>
                  <a:pt x="25243" y="4670"/>
                </a:cubicBezTo>
                <a:lnTo>
                  <a:pt x="46098" y="37"/>
                </a:lnTo>
                <a:lnTo>
                  <a:pt x="4068340" y="0"/>
                </a:lnTo>
                <a:cubicBezTo>
                  <a:pt x="4086837" y="52"/>
                  <a:pt x="4101820" y="15032"/>
                  <a:pt x="4101867" y="33528"/>
                </a:cubicBezTo>
                <a:cubicBezTo>
                  <a:pt x="4107455" y="1810541"/>
                  <a:pt x="4107454" y="8885083"/>
                  <a:pt x="4101866" y="10662081"/>
                </a:cubicBezTo>
                <a:cubicBezTo>
                  <a:pt x="4101761" y="10680541"/>
                  <a:pt x="4086798" y="10695466"/>
                  <a:pt x="4068339" y="10695514"/>
                </a:cubicBezTo>
                <a:lnTo>
                  <a:pt x="4050832" y="10695514"/>
                </a:lnTo>
                <a:lnTo>
                  <a:pt x="4050832" y="10695515"/>
                </a:lnTo>
                <a:lnTo>
                  <a:pt x="46084" y="10695515"/>
                </a:lnTo>
                <a:cubicBezTo>
                  <a:pt x="25394" y="10695403"/>
                  <a:pt x="8665" y="10679532"/>
                  <a:pt x="8611" y="10659953"/>
                </a:cubicBezTo>
                <a:close/>
              </a:path>
            </a:pathLst>
          </a:custGeom>
          <a:solidFill>
            <a:srgbClr val="FFFFFF"/>
          </a:solidFill>
          <a:ln w="9525" cap="flat">
            <a:noFill/>
            <a:prstDash val="solid"/>
            <a:miter/>
          </a:ln>
        </p:spPr>
        <p:txBody>
          <a:bodyPr rtlCol="0" anchor="ctr"/>
          <a:lstStyle/>
          <a:p>
            <a:endParaRPr lang="en-US"/>
          </a:p>
        </p:txBody>
      </p:sp>
      <p:pic>
        <p:nvPicPr>
          <p:cNvPr id="4" name="Picture 4" descr="A screenshot of a graph&#10;&#10;Description automatically generated"/>
          <p:cNvPicPr>
            <a:picLocks noChangeAspect="1"/>
          </p:cNvPicPr>
          <p:nvPr/>
        </p:nvPicPr>
        <p:blipFill>
          <a:blip r:embed="rId2"/>
          <a:stretch>
            <a:fillRect/>
          </a:stretch>
        </p:blipFill>
        <p:spPr>
          <a:xfrm>
            <a:off x="908702" y="967099"/>
            <a:ext cx="10374596" cy="4514333"/>
          </a:xfrm>
          <a:prstGeom prst="rect">
            <a:avLst/>
          </a:prstGeom>
        </p:spPr>
      </p:pic>
      <p:sp>
        <p:nvSpPr>
          <p:cNvPr id="2" name="Title 1"/>
          <p:cNvSpPr>
            <a:spLocks noGrp="1"/>
          </p:cNvSpPr>
          <p:nvPr>
            <p:ph type="title"/>
          </p:nvPr>
        </p:nvSpPr>
        <p:spPr>
          <a:xfrm>
            <a:off x="1348592" y="719398"/>
            <a:ext cx="8448517" cy="760185"/>
          </a:xfrm>
        </p:spPr>
        <p:txBody>
          <a:bodyPr vert="horz" lIns="91440" tIns="45720" rIns="91440" bIns="45720" rtlCol="0" anchor="b">
            <a:normAutofit/>
          </a:bodyPr>
          <a:lstStyle/>
          <a:p>
            <a:pPr algn="r"/>
            <a:r>
              <a:rPr lang="en-US">
                <a:highlight>
                  <a:srgbClr val="C0C0C0"/>
                </a:highlight>
              </a:rPr>
              <a:t>Distribution of length of stay</a:t>
            </a:r>
            <a:endParaRPr lang="en-US">
              <a:highlight>
                <a:srgbClr val="C0C0C0"/>
              </a:highlight>
            </a:endParaRPr>
          </a:p>
        </p:txBody>
      </p:sp>
      <p:sp>
        <p:nvSpPr>
          <p:cNvPr id="8" name="Content Placeholder 7"/>
          <p:cNvSpPr>
            <a:spLocks noGrp="1"/>
          </p:cNvSpPr>
          <p:nvPr>
            <p:ph idx="1"/>
          </p:nvPr>
        </p:nvSpPr>
        <p:spPr>
          <a:xfrm>
            <a:off x="299100" y="5781392"/>
            <a:ext cx="11592634" cy="817836"/>
          </a:xfrm>
        </p:spPr>
        <p:txBody>
          <a:bodyPr vert="horz" lIns="91440" tIns="45720" rIns="91440" bIns="45720" rtlCol="0" anchor="t">
            <a:noAutofit/>
          </a:bodyPr>
          <a:lstStyle/>
          <a:p>
            <a:pPr marL="0" indent="0">
              <a:lnSpc>
                <a:spcPct val="110000"/>
              </a:lnSpc>
              <a:buNone/>
            </a:pPr>
            <a:br>
              <a:rPr lang="en-US" sz="1400" b="1"/>
            </a:br>
            <a:r>
              <a:rPr lang="en-US" sz="1400" b="1">
                <a:solidFill>
                  <a:schemeClr val="tx1">
                    <a:lumMod val="95000"/>
                  </a:schemeClr>
                </a:solidFill>
                <a:ea typeface="+mn-lt"/>
                <a:cs typeface="+mn-lt"/>
              </a:rPr>
              <a:t>Most people stay for approximately 2-3 days at city hotels, whereas a distinct pattern emerges for resort hotels, with most guests staying for 7 days. It is evident that a significant number of bookings at the resort hotel extend up to 14 days, which contrasts with the shorter durations observed at the city hotel.</a:t>
            </a:r>
            <a:endParaRPr lang="en-US" sz="1400" b="1">
              <a:solidFill>
                <a:schemeClr val="tx1">
                  <a:lumMod val="95000"/>
                </a:schemeClr>
              </a:solidFill>
              <a:ea typeface="+mn-lt"/>
              <a:cs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of a graph showing the number of points&#10;&#10;Description automatically generated"/>
          <p:cNvPicPr>
            <a:picLocks noChangeAspect="1"/>
          </p:cNvPicPr>
          <p:nvPr/>
        </p:nvPicPr>
        <p:blipFill>
          <a:blip r:embed="rId2"/>
          <a:stretch>
            <a:fillRect/>
          </a:stretch>
        </p:blipFill>
        <p:spPr>
          <a:xfrm rot="21532266">
            <a:off x="141381" y="791931"/>
            <a:ext cx="6312174" cy="3322775"/>
          </a:xfrm>
          <a:prstGeom prst="rect">
            <a:avLst/>
          </a:prstGeom>
        </p:spPr>
      </p:pic>
      <p:sp>
        <p:nvSpPr>
          <p:cNvPr id="2" name="Title 1"/>
          <p:cNvSpPr>
            <a:spLocks noGrp="1"/>
          </p:cNvSpPr>
          <p:nvPr>
            <p:ph type="title"/>
          </p:nvPr>
        </p:nvSpPr>
        <p:spPr>
          <a:xfrm rot="21420000">
            <a:off x="559709" y="313805"/>
            <a:ext cx="7150133" cy="951651"/>
          </a:xfrm>
        </p:spPr>
        <p:txBody>
          <a:bodyPr vert="horz" lIns="91440" tIns="45720" rIns="91440" bIns="45720" rtlCol="0" anchor="ctr">
            <a:normAutofit/>
          </a:bodyPr>
          <a:lstStyle/>
          <a:p>
            <a:pPr algn="r">
              <a:lnSpc>
                <a:spcPct val="110000"/>
              </a:lnSpc>
            </a:pPr>
            <a:r>
              <a:rPr lang="en-US" sz="3400">
                <a:highlight>
                  <a:srgbClr val="C0C0C0"/>
                </a:highlight>
              </a:rPr>
              <a:t>Weekly mean occupancy rate</a:t>
            </a:r>
            <a:endParaRPr lang="en-US" sz="3400">
              <a:highlight>
                <a:srgbClr val="C0C0C0"/>
              </a:highlight>
            </a:endParaRPr>
          </a:p>
        </p:txBody>
      </p:sp>
      <p:sp>
        <p:nvSpPr>
          <p:cNvPr id="8" name="Content Placeholder 7"/>
          <p:cNvSpPr>
            <a:spLocks noGrp="1"/>
          </p:cNvSpPr>
          <p:nvPr>
            <p:ph idx="1"/>
          </p:nvPr>
        </p:nvSpPr>
        <p:spPr>
          <a:xfrm>
            <a:off x="7237863" y="1567219"/>
            <a:ext cx="4067822" cy="3733800"/>
          </a:xfrm>
        </p:spPr>
        <p:txBody>
          <a:bodyPr vert="horz" lIns="91440" tIns="45720" rIns="91440" bIns="45720" rtlCol="0" anchor="ctr">
            <a:normAutofit/>
          </a:bodyPr>
          <a:lstStyle/>
          <a:p>
            <a:pPr marL="0" indent="0">
              <a:buNone/>
            </a:pPr>
            <a:br>
              <a:rPr lang="en-US" b="1"/>
            </a:br>
            <a:r>
              <a:rPr lang="en-US" b="1">
                <a:solidFill>
                  <a:schemeClr val="tx1">
                    <a:lumMod val="95000"/>
                  </a:schemeClr>
                </a:solidFill>
                <a:ea typeface="+mn-lt"/>
                <a:cs typeface="+mn-lt"/>
              </a:rPr>
              <a:t>The weekly average occupancy rate for both hotels remained consistently below 60% throughout all three years. Although there may have been individual days with maximum occupancy, the overall average occupancy rate on a weekly basis did not surpass 60%.</a:t>
            </a:r>
            <a:endParaRPr lang="en-US" b="1">
              <a:solidFill>
                <a:schemeClr val="tx1">
                  <a:lumMod val="95000"/>
                </a:schemeClr>
              </a:solidFill>
            </a:endParaRPr>
          </a:p>
        </p:txBody>
      </p:sp>
      <p:pic>
        <p:nvPicPr>
          <p:cNvPr id="3" name="Picture 4" descr="A white background with black text&#10;&#10;Description automatically generated"/>
          <p:cNvPicPr>
            <a:picLocks noChangeAspect="1"/>
          </p:cNvPicPr>
          <p:nvPr/>
        </p:nvPicPr>
        <p:blipFill>
          <a:blip r:embed="rId3"/>
          <a:stretch>
            <a:fillRect/>
          </a:stretch>
        </p:blipFill>
        <p:spPr>
          <a:xfrm>
            <a:off x="655607" y="4181931"/>
            <a:ext cx="5388632" cy="15852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a:spLocks noGrp="1" noRot="1" noChangeAspect="1" noMove="1" noResize="1" noEditPoints="1" noAdjustHandles="1" noChangeArrowheads="1" noChangeShapeType="1" noTextEdit="1"/>
          </p:cNvSpPr>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1" fmla="*/ 0 w 12192000"/>
              <a:gd name="connsiteY0-2" fmla="*/ 0 h 2237474"/>
              <a:gd name="connsiteX1-3" fmla="*/ 12192000 w 12192000"/>
              <a:gd name="connsiteY1-4" fmla="*/ 0 h 2237474"/>
              <a:gd name="connsiteX2-5" fmla="*/ 12192000 w 12192000"/>
              <a:gd name="connsiteY2-6" fmla="*/ 751299 h 2237474"/>
              <a:gd name="connsiteX3-7" fmla="*/ 12176759 w 12192000"/>
              <a:gd name="connsiteY3-8" fmla="*/ 759190 h 2237474"/>
              <a:gd name="connsiteX4-9" fmla="*/ 12154948 w 12192000"/>
              <a:gd name="connsiteY4-10" fmla="*/ 762731 h 2237474"/>
              <a:gd name="connsiteX5-11" fmla="*/ 12047364 w 12192000"/>
              <a:gd name="connsiteY5-12" fmla="*/ 749662 h 2237474"/>
              <a:gd name="connsiteX6-13" fmla="*/ 11890686 w 12192000"/>
              <a:gd name="connsiteY6-14" fmla="*/ 732766 h 2237474"/>
              <a:gd name="connsiteX7-15" fmla="*/ 11782413 w 12192000"/>
              <a:gd name="connsiteY7-16" fmla="*/ 769868 h 2237474"/>
              <a:gd name="connsiteX8-17" fmla="*/ 11649954 w 12192000"/>
              <a:gd name="connsiteY8-18" fmla="*/ 749628 h 2237474"/>
              <a:gd name="connsiteX9-19" fmla="*/ 11560424 w 12192000"/>
              <a:gd name="connsiteY9-20" fmla="*/ 748017 h 2237474"/>
              <a:gd name="connsiteX10-21" fmla="*/ 11358455 w 12192000"/>
              <a:gd name="connsiteY10-22" fmla="*/ 747593 h 2237474"/>
              <a:gd name="connsiteX11-23" fmla="*/ 11165209 w 12192000"/>
              <a:gd name="connsiteY11-24" fmla="*/ 748852 h 2237474"/>
              <a:gd name="connsiteX12-25" fmla="*/ 11058755 w 12192000"/>
              <a:gd name="connsiteY12-26" fmla="*/ 749617 h 2237474"/>
              <a:gd name="connsiteX13-27" fmla="*/ 10884013 w 12192000"/>
              <a:gd name="connsiteY13-28" fmla="*/ 760728 h 2237474"/>
              <a:gd name="connsiteX14-29" fmla="*/ 10834688 w 12192000"/>
              <a:gd name="connsiteY14-30" fmla="*/ 757726 h 2237474"/>
              <a:gd name="connsiteX15-31" fmla="*/ 10805004 w 12192000"/>
              <a:gd name="connsiteY15-32" fmla="*/ 757573 h 2237474"/>
              <a:gd name="connsiteX16-33" fmla="*/ 10739478 w 12192000"/>
              <a:gd name="connsiteY16-34" fmla="*/ 776841 h 2237474"/>
              <a:gd name="connsiteX17-35" fmla="*/ 10458762 w 12192000"/>
              <a:gd name="connsiteY17-36" fmla="*/ 755400 h 2237474"/>
              <a:gd name="connsiteX18-37" fmla="*/ 10246919 w 12192000"/>
              <a:gd name="connsiteY18-38" fmla="*/ 769960 h 2237474"/>
              <a:gd name="connsiteX19-39" fmla="*/ 10167995 w 12192000"/>
              <a:gd name="connsiteY19-40" fmla="*/ 760843 h 2237474"/>
              <a:gd name="connsiteX20-41" fmla="*/ 9997044 w 12192000"/>
              <a:gd name="connsiteY20-42" fmla="*/ 780129 h 2237474"/>
              <a:gd name="connsiteX21-43" fmla="*/ 9943887 w 12192000"/>
              <a:gd name="connsiteY21-44" fmla="*/ 804141 h 2237474"/>
              <a:gd name="connsiteX22-45" fmla="*/ 9918248 w 12192000"/>
              <a:gd name="connsiteY22-46" fmla="*/ 816628 h 2237474"/>
              <a:gd name="connsiteX23-47" fmla="*/ 9836148 w 12192000"/>
              <a:gd name="connsiteY23-48" fmla="*/ 858312 h 2237474"/>
              <a:gd name="connsiteX24-49" fmla="*/ 9823800 w 12192000"/>
              <a:gd name="connsiteY24-50" fmla="*/ 866604 h 2237474"/>
              <a:gd name="connsiteX25-51" fmla="*/ 9794684 w 12192000"/>
              <a:gd name="connsiteY25-52" fmla="*/ 864509 h 2237474"/>
              <a:gd name="connsiteX26-53" fmla="*/ 9778288 w 12192000"/>
              <a:gd name="connsiteY26-54" fmla="*/ 854362 h 2237474"/>
              <a:gd name="connsiteX27-55" fmla="*/ 9773886 w 12192000"/>
              <a:gd name="connsiteY27-56" fmla="*/ 857543 h 2237474"/>
              <a:gd name="connsiteX28-57" fmla="*/ 9761459 w 12192000"/>
              <a:gd name="connsiteY28-58" fmla="*/ 862394 h 2237474"/>
              <a:gd name="connsiteX29-59" fmla="*/ 9705768 w 12192000"/>
              <a:gd name="connsiteY29-60" fmla="*/ 894610 h 2237474"/>
              <a:gd name="connsiteX30-61" fmla="*/ 9683005 w 12192000"/>
              <a:gd name="connsiteY30-62" fmla="*/ 894128 h 2237474"/>
              <a:gd name="connsiteX31-63" fmla="*/ 9594438 w 12192000"/>
              <a:gd name="connsiteY31-64" fmla="*/ 919051 h 2237474"/>
              <a:gd name="connsiteX32-65" fmla="*/ 9577033 w 12192000"/>
              <a:gd name="connsiteY32-66" fmla="*/ 922857 h 2237474"/>
              <a:gd name="connsiteX33-67" fmla="*/ 9544189 w 12192000"/>
              <a:gd name="connsiteY33-68" fmla="*/ 938966 h 2237474"/>
              <a:gd name="connsiteX34-69" fmla="*/ 9534048 w 12192000"/>
              <a:gd name="connsiteY34-70" fmla="*/ 940158 h 2237474"/>
              <a:gd name="connsiteX35-71" fmla="*/ 9500499 w 12192000"/>
              <a:gd name="connsiteY35-72" fmla="*/ 954680 h 2237474"/>
              <a:gd name="connsiteX36-73" fmla="*/ 9428195 w 12192000"/>
              <a:gd name="connsiteY36-74" fmla="*/ 986225 h 2237474"/>
              <a:gd name="connsiteX37-75" fmla="*/ 9410017 w 12192000"/>
              <a:gd name="connsiteY37-76" fmla="*/ 993931 h 2237474"/>
              <a:gd name="connsiteX38-77" fmla="*/ 9392919 w 12192000"/>
              <a:gd name="connsiteY38-78" fmla="*/ 994656 h 2237474"/>
              <a:gd name="connsiteX39-79" fmla="*/ 9301293 w 12192000"/>
              <a:gd name="connsiteY39-80" fmla="*/ 1011593 h 2237474"/>
              <a:gd name="connsiteX40-81" fmla="*/ 9278619 w 12192000"/>
              <a:gd name="connsiteY40-82" fmla="*/ 1011878 h 2237474"/>
              <a:gd name="connsiteX41-83" fmla="*/ 9268019 w 12192000"/>
              <a:gd name="connsiteY41-84" fmla="*/ 1007442 h 2237474"/>
              <a:gd name="connsiteX42-85" fmla="*/ 9234662 w 12192000"/>
              <a:gd name="connsiteY42-86" fmla="*/ 1023056 h 2237474"/>
              <a:gd name="connsiteX43-87" fmla="*/ 9181033 w 12192000"/>
              <a:gd name="connsiteY43-88" fmla="*/ 1037921 h 2237474"/>
              <a:gd name="connsiteX44-89" fmla="*/ 9155969 w 12192000"/>
              <a:gd name="connsiteY44-90" fmla="*/ 1046804 h 2237474"/>
              <a:gd name="connsiteX45-91" fmla="*/ 9133985 w 12192000"/>
              <a:gd name="connsiteY45-92" fmla="*/ 1046450 h 2237474"/>
              <a:gd name="connsiteX46-93" fmla="*/ 9012987 w 12192000"/>
              <a:gd name="connsiteY46-94" fmla="*/ 1061986 h 2237474"/>
              <a:gd name="connsiteX47-95" fmla="*/ 8968445 w 12192000"/>
              <a:gd name="connsiteY47-96" fmla="*/ 1052169 h 2237474"/>
              <a:gd name="connsiteX48-97" fmla="*/ 8958984 w 12192000"/>
              <a:gd name="connsiteY48-98" fmla="*/ 1057212 h 2237474"/>
              <a:gd name="connsiteX49-99" fmla="*/ 8886001 w 12192000"/>
              <a:gd name="connsiteY49-100" fmla="*/ 1067468 h 2237474"/>
              <a:gd name="connsiteX50-101" fmla="*/ 8838610 w 12192000"/>
              <a:gd name="connsiteY50-102" fmla="*/ 1075091 h 2237474"/>
              <a:gd name="connsiteX51-103" fmla="*/ 8750383 w 12192000"/>
              <a:gd name="connsiteY51-104" fmla="*/ 1097387 h 2237474"/>
              <a:gd name="connsiteX52-105" fmla="*/ 8697365 w 12192000"/>
              <a:gd name="connsiteY52-106" fmla="*/ 1105869 h 2237474"/>
              <a:gd name="connsiteX53-107" fmla="*/ 8665605 w 12192000"/>
              <a:gd name="connsiteY53-108" fmla="*/ 1110791 h 2237474"/>
              <a:gd name="connsiteX54-109" fmla="*/ 8584946 w 12192000"/>
              <a:gd name="connsiteY54-110" fmla="*/ 1135226 h 2237474"/>
              <a:gd name="connsiteX55-111" fmla="*/ 8460755 w 12192000"/>
              <a:gd name="connsiteY55-112" fmla="*/ 1203427 h 2237474"/>
              <a:gd name="connsiteX56-113" fmla="*/ 8419755 w 12192000"/>
              <a:gd name="connsiteY56-114" fmla="*/ 1216260 h 2237474"/>
              <a:gd name="connsiteX57-115" fmla="*/ 8411626 w 12192000"/>
              <a:gd name="connsiteY57-116" fmla="*/ 1214397 h 2237474"/>
              <a:gd name="connsiteX58-117" fmla="*/ 8363469 w 12192000"/>
              <a:gd name="connsiteY58-118" fmla="*/ 1246658 h 2237474"/>
              <a:gd name="connsiteX59-119" fmla="*/ 8275497 w 12192000"/>
              <a:gd name="connsiteY59-120" fmla="*/ 1264396 h 2237474"/>
              <a:gd name="connsiteX60-121" fmla="*/ 8206287 w 12192000"/>
              <a:gd name="connsiteY60-122" fmla="*/ 1273060 h 2237474"/>
              <a:gd name="connsiteX61-123" fmla="*/ 8168705 w 12192000"/>
              <a:gd name="connsiteY61-124" fmla="*/ 1279956 h 2237474"/>
              <a:gd name="connsiteX62-125" fmla="*/ 8139997 w 12192000"/>
              <a:gd name="connsiteY62-126" fmla="*/ 1282713 h 2237474"/>
              <a:gd name="connsiteX63-127" fmla="*/ 8074238 w 12192000"/>
              <a:gd name="connsiteY63-128" fmla="*/ 1301895 h 2237474"/>
              <a:gd name="connsiteX64-129" fmla="*/ 7968292 w 12192000"/>
              <a:gd name="connsiteY64-130" fmla="*/ 1338779 h 2237474"/>
              <a:gd name="connsiteX65-131" fmla="*/ 7945122 w 12192000"/>
              <a:gd name="connsiteY65-132" fmla="*/ 1345477 h 2237474"/>
              <a:gd name="connsiteX66-133" fmla="*/ 7922771 w 12192000"/>
              <a:gd name="connsiteY66-134" fmla="*/ 1346645 h 2237474"/>
              <a:gd name="connsiteX67-135" fmla="*/ 7915461 w 12192000"/>
              <a:gd name="connsiteY67-136" fmla="*/ 1342919 h 2237474"/>
              <a:gd name="connsiteX68-137" fmla="*/ 7902328 w 12192000"/>
              <a:gd name="connsiteY68-138" fmla="*/ 1345865 h 2237474"/>
              <a:gd name="connsiteX69-139" fmla="*/ 7898322 w 12192000"/>
              <a:gd name="connsiteY69-140" fmla="*/ 1345689 h 2237474"/>
              <a:gd name="connsiteX70-141" fmla="*/ 7875879 w 12192000"/>
              <a:gd name="connsiteY70-142" fmla="*/ 1345646 h 2237474"/>
              <a:gd name="connsiteX71-143" fmla="*/ 7840612 w 12192000"/>
              <a:gd name="connsiteY71-144" fmla="*/ 1369373 h 2237474"/>
              <a:gd name="connsiteX72-145" fmla="*/ 7786819 w 12192000"/>
              <a:gd name="connsiteY72-146" fmla="*/ 1378970 h 2237474"/>
              <a:gd name="connsiteX73-147" fmla="*/ 7548172 w 12192000"/>
              <a:gd name="connsiteY73-148" fmla="*/ 1417460 h 2237474"/>
              <a:gd name="connsiteX74-149" fmla="*/ 7483437 w 12192000"/>
              <a:gd name="connsiteY74-150" fmla="*/ 1478152 h 2237474"/>
              <a:gd name="connsiteX75-151" fmla="*/ 7377870 w 12192000"/>
              <a:gd name="connsiteY75-152" fmla="*/ 1523319 h 2237474"/>
              <a:gd name="connsiteX76-153" fmla="*/ 7230737 w 12192000"/>
              <a:gd name="connsiteY76-154" fmla="*/ 1562633 h 2237474"/>
              <a:gd name="connsiteX77-155" fmla="*/ 7224458 w 12192000"/>
              <a:gd name="connsiteY77-156" fmla="*/ 1573008 h 2237474"/>
              <a:gd name="connsiteX78-157" fmla="*/ 7213486 w 12192000"/>
              <a:gd name="connsiteY78-158" fmla="*/ 1580987 h 2237474"/>
              <a:gd name="connsiteX79-159" fmla="*/ 7210972 w 12192000"/>
              <a:gd name="connsiteY79-160" fmla="*/ 1580856 h 2237474"/>
              <a:gd name="connsiteX80-161" fmla="*/ 7183121 w 12192000"/>
              <a:gd name="connsiteY80-162" fmla="*/ 1595162 h 2237474"/>
              <a:gd name="connsiteX81-163" fmla="*/ 7164601 w 12192000"/>
              <a:gd name="connsiteY81-164" fmla="*/ 1606490 h 2237474"/>
              <a:gd name="connsiteX82-165" fmla="*/ 7159286 w 12192000"/>
              <a:gd name="connsiteY82-166" fmla="*/ 1606850 h 2237474"/>
              <a:gd name="connsiteX83-167" fmla="*/ 7114651 w 12192000"/>
              <a:gd name="connsiteY83-168" fmla="*/ 1620959 h 2237474"/>
              <a:gd name="connsiteX84-169" fmla="*/ 7092727 w 12192000"/>
              <a:gd name="connsiteY84-170" fmla="*/ 1623628 h 2237474"/>
              <a:gd name="connsiteX85-171" fmla="*/ 7031309 w 12192000"/>
              <a:gd name="connsiteY85-172" fmla="*/ 1619451 h 2237474"/>
              <a:gd name="connsiteX86-173" fmla="*/ 6999084 w 12192000"/>
              <a:gd name="connsiteY86-174" fmla="*/ 1634317 h 2237474"/>
              <a:gd name="connsiteX87-175" fmla="*/ 6992107 w 12192000"/>
              <a:gd name="connsiteY87-176" fmla="*/ 1636860 h 2237474"/>
              <a:gd name="connsiteX88-177" fmla="*/ 6991765 w 12192000"/>
              <a:gd name="connsiteY88-178" fmla="*/ 1636725 h 2237474"/>
              <a:gd name="connsiteX89-179" fmla="*/ 6983996 w 12192000"/>
              <a:gd name="connsiteY89-180" fmla="*/ 1639040 h 2237474"/>
              <a:gd name="connsiteX90-181" fmla="*/ 6979383 w 12192000"/>
              <a:gd name="connsiteY90-182" fmla="*/ 1641496 h 2237474"/>
              <a:gd name="connsiteX91-183" fmla="*/ 6900177 w 12192000"/>
              <a:gd name="connsiteY91-184" fmla="*/ 1636016 h 2237474"/>
              <a:gd name="connsiteX92-185" fmla="*/ 6795372 w 12192000"/>
              <a:gd name="connsiteY92-186" fmla="*/ 1644845 h 2237474"/>
              <a:gd name="connsiteX93-187" fmla="*/ 6692251 w 12192000"/>
              <a:gd name="connsiteY93-188" fmla="*/ 1656357 h 2237474"/>
              <a:gd name="connsiteX94-189" fmla="*/ 6655235 w 12192000"/>
              <a:gd name="connsiteY94-190" fmla="*/ 1661869 h 2237474"/>
              <a:gd name="connsiteX95-191" fmla="*/ 6587857 w 12192000"/>
              <a:gd name="connsiteY95-192" fmla="*/ 1665769 h 2237474"/>
              <a:gd name="connsiteX96-193" fmla="*/ 6554894 w 12192000"/>
              <a:gd name="connsiteY96-194" fmla="*/ 1664428 h 2237474"/>
              <a:gd name="connsiteX97-195" fmla="*/ 6551579 w 12192000"/>
              <a:gd name="connsiteY97-196" fmla="*/ 1662213 h 2237474"/>
              <a:gd name="connsiteX98-197" fmla="*/ 6545693 w 12192000"/>
              <a:gd name="connsiteY98-198" fmla="*/ 1661776 h 2237474"/>
              <a:gd name="connsiteX99-199" fmla="*/ 6530561 w 12192000"/>
              <a:gd name="connsiteY99-200" fmla="*/ 1664619 h 2237474"/>
              <a:gd name="connsiteX100-201" fmla="*/ 6525028 w 12192000"/>
              <a:gd name="connsiteY100-202" fmla="*/ 1666354 h 2237474"/>
              <a:gd name="connsiteX101-203" fmla="*/ 6516595 w 12192000"/>
              <a:gd name="connsiteY101-204" fmla="*/ 1667475 h 2237474"/>
              <a:gd name="connsiteX102-205" fmla="*/ 6516340 w 12192000"/>
              <a:gd name="connsiteY102-206" fmla="*/ 1667291 h 2237474"/>
              <a:gd name="connsiteX103-207" fmla="*/ 6508541 w 12192000"/>
              <a:gd name="connsiteY103-208" fmla="*/ 1668757 h 2237474"/>
              <a:gd name="connsiteX104-209" fmla="*/ 6471012 w 12192000"/>
              <a:gd name="connsiteY104-210" fmla="*/ 1678604 h 2237474"/>
              <a:gd name="connsiteX105-211" fmla="*/ 6415265 w 12192000"/>
              <a:gd name="connsiteY105-212" fmla="*/ 1665317 h 2237474"/>
              <a:gd name="connsiteX106-213" fmla="*/ 6393343 w 12192000"/>
              <a:gd name="connsiteY106-214" fmla="*/ 1664672 h 2237474"/>
              <a:gd name="connsiteX107-215" fmla="*/ 6380457 w 12192000"/>
              <a:gd name="connsiteY107-216" fmla="*/ 1662376 h 2237474"/>
              <a:gd name="connsiteX108-217" fmla="*/ 6280959 w 12192000"/>
              <a:gd name="connsiteY108-218" fmla="*/ 1689329 h 2237474"/>
              <a:gd name="connsiteX109-219" fmla="*/ 6266765 w 12192000"/>
              <a:gd name="connsiteY109-220" fmla="*/ 1695560 h 2237474"/>
              <a:gd name="connsiteX110-221" fmla="*/ 6255823 w 12192000"/>
              <a:gd name="connsiteY110-222" fmla="*/ 1704850 h 2237474"/>
              <a:gd name="connsiteX111-223" fmla="*/ 6098321 w 12192000"/>
              <a:gd name="connsiteY111-224" fmla="*/ 1721646 h 2237474"/>
              <a:gd name="connsiteX112-225" fmla="*/ 5880652 w 12192000"/>
              <a:gd name="connsiteY112-226" fmla="*/ 1779643 h 2237474"/>
              <a:gd name="connsiteX113-227" fmla="*/ 5785959 w 12192000"/>
              <a:gd name="connsiteY113-228" fmla="*/ 1775307 h 2237474"/>
              <a:gd name="connsiteX114-229" fmla="*/ 5643534 w 12192000"/>
              <a:gd name="connsiteY114-230" fmla="*/ 1802919 h 2237474"/>
              <a:gd name="connsiteX115-231" fmla="*/ 5518799 w 12192000"/>
              <a:gd name="connsiteY115-232" fmla="*/ 1818312 h 2237474"/>
              <a:gd name="connsiteX116-233" fmla="*/ 5505014 w 12192000"/>
              <a:gd name="connsiteY116-234" fmla="*/ 1819259 h 2237474"/>
              <a:gd name="connsiteX117-235" fmla="*/ 5499949 w 12192000"/>
              <a:gd name="connsiteY117-236" fmla="*/ 1814490 h 2237474"/>
              <a:gd name="connsiteX118-237" fmla="*/ 5453307 w 12192000"/>
              <a:gd name="connsiteY118-238" fmla="*/ 1815450 h 2237474"/>
              <a:gd name="connsiteX119-239" fmla="*/ 5364192 w 12192000"/>
              <a:gd name="connsiteY119-240" fmla="*/ 1826074 h 2237474"/>
              <a:gd name="connsiteX120-241" fmla="*/ 5350380 w 12192000"/>
              <a:gd name="connsiteY120-242" fmla="*/ 1830891 h 2237474"/>
              <a:gd name="connsiteX121-243" fmla="*/ 5259633 w 12192000"/>
              <a:gd name="connsiteY121-244" fmla="*/ 1837160 h 2237474"/>
              <a:gd name="connsiteX122-245" fmla="*/ 5197513 w 12192000"/>
              <a:gd name="connsiteY122-246" fmla="*/ 1844718 h 2237474"/>
              <a:gd name="connsiteX123-247" fmla="*/ 5184170 w 12192000"/>
              <a:gd name="connsiteY123-248" fmla="*/ 1849402 h 2237474"/>
              <a:gd name="connsiteX124-249" fmla="*/ 5168852 w 12192000"/>
              <a:gd name="connsiteY124-250" fmla="*/ 1844846 h 2237474"/>
              <a:gd name="connsiteX125-251" fmla="*/ 5164370 w 12192000"/>
              <a:gd name="connsiteY125-252" fmla="*/ 1840597 h 2237474"/>
              <a:gd name="connsiteX126-253" fmla="*/ 5114927 w 12192000"/>
              <a:gd name="connsiteY126-254" fmla="*/ 1847827 h 2237474"/>
              <a:gd name="connsiteX127-255" fmla="*/ 5108970 w 12192000"/>
              <a:gd name="connsiteY127-256" fmla="*/ 1847935 h 2237474"/>
              <a:gd name="connsiteX128-257" fmla="*/ 5067961 w 12192000"/>
              <a:gd name="connsiteY128-258" fmla="*/ 1845917 h 2237474"/>
              <a:gd name="connsiteX129-259" fmla="*/ 5007075 w 12192000"/>
              <a:gd name="connsiteY129-260" fmla="*/ 1838626 h 2237474"/>
              <a:gd name="connsiteX130-261" fmla="*/ 4944087 w 12192000"/>
              <a:gd name="connsiteY130-262" fmla="*/ 1823332 h 2237474"/>
              <a:gd name="connsiteX131-263" fmla="*/ 4907662 w 12192000"/>
              <a:gd name="connsiteY131-264" fmla="*/ 1816900 h 2237474"/>
              <a:gd name="connsiteX132-265" fmla="*/ 4882386 w 12192000"/>
              <a:gd name="connsiteY132-266" fmla="*/ 1809844 h 2237474"/>
              <a:gd name="connsiteX133-267" fmla="*/ 4811440 w 12192000"/>
              <a:gd name="connsiteY133-268" fmla="*/ 1804655 h 2237474"/>
              <a:gd name="connsiteX134-269" fmla="*/ 4691075 w 12192000"/>
              <a:gd name="connsiteY134-270" fmla="*/ 1801389 h 2237474"/>
              <a:gd name="connsiteX135-271" fmla="*/ 4647449 w 12192000"/>
              <a:gd name="connsiteY135-272" fmla="*/ 1793181 h 2237474"/>
              <a:gd name="connsiteX136-273" fmla="*/ 4645504 w 12192000"/>
              <a:gd name="connsiteY136-274" fmla="*/ 1787606 h 2237474"/>
              <a:gd name="connsiteX137-275" fmla="*/ 4632229 w 12192000"/>
              <a:gd name="connsiteY137-276" fmla="*/ 1785815 h 2237474"/>
              <a:gd name="connsiteX138-277" fmla="*/ 4629273 w 12192000"/>
              <a:gd name="connsiteY138-278" fmla="*/ 1784355 h 2237474"/>
              <a:gd name="connsiteX139-279" fmla="*/ 4611738 w 12192000"/>
              <a:gd name="connsiteY139-280" fmla="*/ 1776964 h 2237474"/>
              <a:gd name="connsiteX140-281" fmla="*/ 4560070 w 12192000"/>
              <a:gd name="connsiteY140-282" fmla="*/ 1785640 h 2237474"/>
              <a:gd name="connsiteX141-283" fmla="*/ 4536503 w 12192000"/>
              <a:gd name="connsiteY141-284" fmla="*/ 1785334 h 2237474"/>
              <a:gd name="connsiteX142-285" fmla="*/ 4513724 w 12192000"/>
              <a:gd name="connsiteY142-286" fmla="*/ 1791996 h 2237474"/>
              <a:gd name="connsiteX143-287" fmla="*/ 4501513 w 12192000"/>
              <a:gd name="connsiteY143-288" fmla="*/ 1799835 h 2237474"/>
              <a:gd name="connsiteX144-289" fmla="*/ 4459810 w 12192000"/>
              <a:gd name="connsiteY144-290" fmla="*/ 1797886 h 2237474"/>
              <a:gd name="connsiteX145-291" fmla="*/ 4379064 w 12192000"/>
              <a:gd name="connsiteY145-292" fmla="*/ 1817177 h 2237474"/>
              <a:gd name="connsiteX146-293" fmla="*/ 4319209 w 12192000"/>
              <a:gd name="connsiteY146-294" fmla="*/ 1834833 h 2237474"/>
              <a:gd name="connsiteX147-295" fmla="*/ 4306907 w 12192000"/>
              <a:gd name="connsiteY147-296" fmla="*/ 1841641 h 2237474"/>
              <a:gd name="connsiteX148-297" fmla="*/ 4290981 w 12192000"/>
              <a:gd name="connsiteY148-298" fmla="*/ 1839677 h 2237474"/>
              <a:gd name="connsiteX149-299" fmla="*/ 4285792 w 12192000"/>
              <a:gd name="connsiteY149-300" fmla="*/ 1836231 h 2237474"/>
              <a:gd name="connsiteX150-301" fmla="*/ 4238372 w 12192000"/>
              <a:gd name="connsiteY150-302" fmla="*/ 1851480 h 2237474"/>
              <a:gd name="connsiteX151-303" fmla="*/ 4232517 w 12192000"/>
              <a:gd name="connsiteY151-304" fmla="*/ 1852567 h 2237474"/>
              <a:gd name="connsiteX152-305" fmla="*/ 4191732 w 12192000"/>
              <a:gd name="connsiteY152-306" fmla="*/ 1857328 h 2237474"/>
              <a:gd name="connsiteX153-307" fmla="*/ 4065532 w 12192000"/>
              <a:gd name="connsiteY153-308" fmla="*/ 1855477 h 2237474"/>
              <a:gd name="connsiteX154-309" fmla="*/ 4028460 w 12192000"/>
              <a:gd name="connsiteY154-310" fmla="*/ 1855137 h 2237474"/>
              <a:gd name="connsiteX155-311" fmla="*/ 4002267 w 12192000"/>
              <a:gd name="connsiteY155-312" fmla="*/ 1852352 h 2237474"/>
              <a:gd name="connsiteX156-313" fmla="*/ 3931396 w 12192000"/>
              <a:gd name="connsiteY156-314" fmla="*/ 1858915 h 2237474"/>
              <a:gd name="connsiteX157-315" fmla="*/ 3812162 w 12192000"/>
              <a:gd name="connsiteY157-316" fmla="*/ 1875501 h 2237474"/>
              <a:gd name="connsiteX158-317" fmla="*/ 3767672 w 12192000"/>
              <a:gd name="connsiteY158-318" fmla="*/ 1874600 h 2237474"/>
              <a:gd name="connsiteX159-319" fmla="*/ 3764741 w 12192000"/>
              <a:gd name="connsiteY159-320" fmla="*/ 1869433 h 2237474"/>
              <a:gd name="connsiteX160-321" fmla="*/ 3751332 w 12192000"/>
              <a:gd name="connsiteY160-322" fmla="*/ 1869854 h 2237474"/>
              <a:gd name="connsiteX161-323" fmla="*/ 3748155 w 12192000"/>
              <a:gd name="connsiteY161-324" fmla="*/ 1868903 h 2237474"/>
              <a:gd name="connsiteX162-325" fmla="*/ 3729530 w 12192000"/>
              <a:gd name="connsiteY162-326" fmla="*/ 1864513 h 2237474"/>
              <a:gd name="connsiteX163-327" fmla="*/ 3680177 w 12192000"/>
              <a:gd name="connsiteY163-328" fmla="*/ 1881552 h 2237474"/>
              <a:gd name="connsiteX164-329" fmla="*/ 3567259 w 12192000"/>
              <a:gd name="connsiteY164-330" fmla="*/ 1893482 h 2237474"/>
              <a:gd name="connsiteX165-331" fmla="*/ 3405770 w 12192000"/>
              <a:gd name="connsiteY165-332" fmla="*/ 1904591 h 2237474"/>
              <a:gd name="connsiteX166-333" fmla="*/ 3280097 w 12192000"/>
              <a:gd name="connsiteY166-334" fmla="*/ 1919610 h 2237474"/>
              <a:gd name="connsiteX167-335" fmla="*/ 3123424 w 12192000"/>
              <a:gd name="connsiteY167-336" fmla="*/ 1952930 h 2237474"/>
              <a:gd name="connsiteX168-337" fmla="*/ 3009910 w 12192000"/>
              <a:gd name="connsiteY168-338" fmla="*/ 1957866 h 2237474"/>
              <a:gd name="connsiteX169-339" fmla="*/ 2995934 w 12192000"/>
              <a:gd name="connsiteY169-340" fmla="*/ 1967085 h 2237474"/>
              <a:gd name="connsiteX170-341" fmla="*/ 2980071 w 12192000"/>
              <a:gd name="connsiteY170-342" fmla="*/ 1972988 h 2237474"/>
              <a:gd name="connsiteX171-343" fmla="*/ 2978094 w 12192000"/>
              <a:gd name="connsiteY171-344" fmla="*/ 1972369 h 2237474"/>
              <a:gd name="connsiteX172-345" fmla="*/ 2942858 w 12192000"/>
              <a:gd name="connsiteY172-346" fmla="*/ 1981367 h 2237474"/>
              <a:gd name="connsiteX173-347" fmla="*/ 2875436 w 12192000"/>
              <a:gd name="connsiteY173-348" fmla="*/ 1996977 h 2237474"/>
              <a:gd name="connsiteX174-349" fmla="*/ 2874892 w 12192000"/>
              <a:gd name="connsiteY174-350" fmla="*/ 1996085 h 2237474"/>
              <a:gd name="connsiteX175-351" fmla="*/ 2864145 w 12192000"/>
              <a:gd name="connsiteY175-352" fmla="*/ 1994061 h 2237474"/>
              <a:gd name="connsiteX176-353" fmla="*/ 2843662 w 12192000"/>
              <a:gd name="connsiteY176-354" fmla="*/ 1992498 h 2237474"/>
              <a:gd name="connsiteX177-355" fmla="*/ 2796128 w 12192000"/>
              <a:gd name="connsiteY177-356" fmla="*/ 1976403 h 2237474"/>
              <a:gd name="connsiteX178-357" fmla="*/ 2756784 w 12192000"/>
              <a:gd name="connsiteY178-358" fmla="*/ 1985116 h 2237474"/>
              <a:gd name="connsiteX179-359" fmla="*/ 2748833 w 12192000"/>
              <a:gd name="connsiteY179-360" fmla="*/ 1986323 h 2237474"/>
              <a:gd name="connsiteX180-361" fmla="*/ 2748661 w 12192000"/>
              <a:gd name="connsiteY180-362" fmla="*/ 1986122 h 2237474"/>
              <a:gd name="connsiteX181-363" fmla="*/ 2740251 w 12192000"/>
              <a:gd name="connsiteY181-364" fmla="*/ 1986946 h 2237474"/>
              <a:gd name="connsiteX182-365" fmla="*/ 2718916 w 12192000"/>
              <a:gd name="connsiteY182-366" fmla="*/ 1990867 h 2237474"/>
              <a:gd name="connsiteX183-367" fmla="*/ 2713522 w 12192000"/>
              <a:gd name="connsiteY183-368" fmla="*/ 1990173 h 2237474"/>
              <a:gd name="connsiteX184-369" fmla="*/ 2680597 w 12192000"/>
              <a:gd name="connsiteY184-370" fmla="*/ 1984996 h 2237474"/>
              <a:gd name="connsiteX185-371" fmla="*/ 2578178 w 12192000"/>
              <a:gd name="connsiteY185-372" fmla="*/ 1990531 h 2237474"/>
              <a:gd name="connsiteX186-373" fmla="*/ 2476147 w 12192000"/>
              <a:gd name="connsiteY186-374" fmla="*/ 1998305 h 2237474"/>
              <a:gd name="connsiteX187-375" fmla="*/ 2373568 w 12192000"/>
              <a:gd name="connsiteY187-376" fmla="*/ 2003219 h 2237474"/>
              <a:gd name="connsiteX188-377" fmla="*/ 2321399 w 12192000"/>
              <a:gd name="connsiteY188-378" fmla="*/ 1989467 h 2237474"/>
              <a:gd name="connsiteX189-379" fmla="*/ 2315525 w 12192000"/>
              <a:gd name="connsiteY189-380" fmla="*/ 1989708 h 2237474"/>
              <a:gd name="connsiteX190-381" fmla="*/ 2300792 w 12192000"/>
              <a:gd name="connsiteY190-382" fmla="*/ 1994290 h 2237474"/>
              <a:gd name="connsiteX191-383" fmla="*/ 2295469 w 12192000"/>
              <a:gd name="connsiteY191-384" fmla="*/ 1996659 h 2237474"/>
              <a:gd name="connsiteX192-385" fmla="*/ 2287219 w 12192000"/>
              <a:gd name="connsiteY192-386" fmla="*/ 1998750 h 2237474"/>
              <a:gd name="connsiteX193-387" fmla="*/ 2286948 w 12192000"/>
              <a:gd name="connsiteY193-388" fmla="*/ 1998596 h 2237474"/>
              <a:gd name="connsiteX194-389" fmla="*/ 2243069 w 12192000"/>
              <a:gd name="connsiteY194-390" fmla="*/ 2015111 h 2237474"/>
              <a:gd name="connsiteX195-391" fmla="*/ 2186609 w 12192000"/>
              <a:gd name="connsiteY195-392" fmla="*/ 2008263 h 2237474"/>
              <a:gd name="connsiteX196-393" fmla="*/ 2164831 w 12192000"/>
              <a:gd name="connsiteY196-394" fmla="*/ 2010143 h 2237474"/>
              <a:gd name="connsiteX197-395" fmla="*/ 2152836 w 12192000"/>
              <a:gd name="connsiteY197-396" fmla="*/ 2010048 h 2237474"/>
              <a:gd name="connsiteX198-397" fmla="*/ 2117102 w 12192000"/>
              <a:gd name="connsiteY198-398" fmla="*/ 2023004 h 2237474"/>
              <a:gd name="connsiteX199-399" fmla="*/ 2111935 w 12192000"/>
              <a:gd name="connsiteY199-400" fmla="*/ 2023163 h 2237474"/>
              <a:gd name="connsiteX200-401" fmla="*/ 2089991 w 12192000"/>
              <a:gd name="connsiteY200-402" fmla="*/ 2034193 h 2237474"/>
              <a:gd name="connsiteX201-403" fmla="*/ 2058061 w 12192000"/>
              <a:gd name="connsiteY201-404" fmla="*/ 2047942 h 2237474"/>
              <a:gd name="connsiteX202-405" fmla="*/ 2055737 w 12192000"/>
              <a:gd name="connsiteY202-406" fmla="*/ 2047704 h 2237474"/>
              <a:gd name="connsiteX203-407" fmla="*/ 2042244 w 12192000"/>
              <a:gd name="connsiteY203-408" fmla="*/ 2055560 h 2237474"/>
              <a:gd name="connsiteX204-409" fmla="*/ 1976224 w 12192000"/>
              <a:gd name="connsiteY204-410" fmla="*/ 2074257 h 2237474"/>
              <a:gd name="connsiteX205-411" fmla="*/ 1877728 w 12192000"/>
              <a:gd name="connsiteY205-412" fmla="*/ 2101004 h 2237474"/>
              <a:gd name="connsiteX206-413" fmla="*/ 1759056 w 12192000"/>
              <a:gd name="connsiteY206-414" fmla="*/ 2125608 h 2237474"/>
              <a:gd name="connsiteX207-415" fmla="*/ 1637948 w 12192000"/>
              <a:gd name="connsiteY207-416" fmla="*/ 2172597 h 2237474"/>
              <a:gd name="connsiteX208-417" fmla="*/ 1434549 w 12192000"/>
              <a:gd name="connsiteY208-418" fmla="*/ 2234522 h 2237474"/>
              <a:gd name="connsiteX209-419" fmla="*/ 1398481 w 12192000"/>
              <a:gd name="connsiteY209-420" fmla="*/ 2237074 h 2237474"/>
              <a:gd name="connsiteX210-421" fmla="*/ 1398407 w 12192000"/>
              <a:gd name="connsiteY210-422" fmla="*/ 2237095 h 2237474"/>
              <a:gd name="connsiteX211-423" fmla="*/ 1370962 w 12192000"/>
              <a:gd name="connsiteY211-424" fmla="*/ 2237474 h 2237474"/>
              <a:gd name="connsiteX212-425" fmla="*/ 1356367 w 12192000"/>
              <a:gd name="connsiteY212-426" fmla="*/ 2235089 h 2237474"/>
              <a:gd name="connsiteX213-427" fmla="*/ 1324828 w 12192000"/>
              <a:gd name="connsiteY213-428" fmla="*/ 2231968 h 2237474"/>
              <a:gd name="connsiteX214-429" fmla="*/ 1297744 w 12192000"/>
              <a:gd name="connsiteY214-430" fmla="*/ 2235849 h 2237474"/>
              <a:gd name="connsiteX215-431" fmla="*/ 1286236 w 12192000"/>
              <a:gd name="connsiteY215-432" fmla="*/ 2233135 h 2237474"/>
              <a:gd name="connsiteX216-433" fmla="*/ 1283504 w 12192000"/>
              <a:gd name="connsiteY216-434" fmla="*/ 2233797 h 2237474"/>
              <a:gd name="connsiteX217-435" fmla="*/ 1279765 w 12192000"/>
              <a:gd name="connsiteY217-436" fmla="*/ 2229639 h 2237474"/>
              <a:gd name="connsiteX218-437" fmla="*/ 1195347 w 12192000"/>
              <a:gd name="connsiteY218-438" fmla="*/ 2212354 h 2237474"/>
              <a:gd name="connsiteX219-439" fmla="*/ 970251 w 12192000"/>
              <a:gd name="connsiteY219-440" fmla="*/ 2221029 h 2237474"/>
              <a:gd name="connsiteX220-441" fmla="*/ 812914 w 12192000"/>
              <a:gd name="connsiteY220-442" fmla="*/ 2202752 h 2237474"/>
              <a:gd name="connsiteX221-443" fmla="*/ 800195 w 12192000"/>
              <a:gd name="connsiteY221-444" fmla="*/ 2209407 h 2237474"/>
              <a:gd name="connsiteX222-445" fmla="*/ 784978 w 12192000"/>
              <a:gd name="connsiteY222-446" fmla="*/ 2212360 h 2237474"/>
              <a:gd name="connsiteX223-447" fmla="*/ 681987 w 12192000"/>
              <a:gd name="connsiteY223-448" fmla="*/ 2216757 h 2237474"/>
              <a:gd name="connsiteX224-449" fmla="*/ 669923 w 12192000"/>
              <a:gd name="connsiteY224-450" fmla="*/ 2211682 h 2237474"/>
              <a:gd name="connsiteX225-451" fmla="*/ 648680 w 12192000"/>
              <a:gd name="connsiteY225-452" fmla="*/ 2206229 h 2237474"/>
              <a:gd name="connsiteX226-453" fmla="*/ 597225 w 12192000"/>
              <a:gd name="connsiteY226-454" fmla="*/ 2180999 h 2237474"/>
              <a:gd name="connsiteX227-455" fmla="*/ 558449 w 12192000"/>
              <a:gd name="connsiteY227-456" fmla="*/ 2182346 h 2237474"/>
              <a:gd name="connsiteX228-457" fmla="*/ 550517 w 12192000"/>
              <a:gd name="connsiteY228-458" fmla="*/ 2182060 h 2237474"/>
              <a:gd name="connsiteX229-459" fmla="*/ 550309 w 12192000"/>
              <a:gd name="connsiteY229-460" fmla="*/ 2181825 h 2237474"/>
              <a:gd name="connsiteX230-461" fmla="*/ 541836 w 12192000"/>
              <a:gd name="connsiteY230-462" fmla="*/ 2181063 h 2237474"/>
              <a:gd name="connsiteX231-463" fmla="*/ 536057 w 12192000"/>
              <a:gd name="connsiteY231-464" fmla="*/ 2181537 h 2237474"/>
              <a:gd name="connsiteX232-465" fmla="*/ 520671 w 12192000"/>
              <a:gd name="connsiteY232-466" fmla="*/ 2180980 h 2237474"/>
              <a:gd name="connsiteX233-467" fmla="*/ 515024 w 12192000"/>
              <a:gd name="connsiteY233-468" fmla="*/ 2179258 h 2237474"/>
              <a:gd name="connsiteX234-469" fmla="*/ 512278 w 12192000"/>
              <a:gd name="connsiteY234-470" fmla="*/ 2176369 h 2237474"/>
              <a:gd name="connsiteX235-471" fmla="*/ 480419 w 12192000"/>
              <a:gd name="connsiteY235-472" fmla="*/ 2167807 h 2237474"/>
              <a:gd name="connsiteX236-473" fmla="*/ 413835 w 12192000"/>
              <a:gd name="connsiteY236-474" fmla="*/ 2156783 h 2237474"/>
              <a:gd name="connsiteX237-475" fmla="*/ 376513 w 12192000"/>
              <a:gd name="connsiteY237-476" fmla="*/ 2154014 h 2237474"/>
              <a:gd name="connsiteX238-477" fmla="*/ 273386 w 12192000"/>
              <a:gd name="connsiteY238-478" fmla="*/ 2142551 h 2237474"/>
              <a:gd name="connsiteX239-479" fmla="*/ 169207 w 12192000"/>
              <a:gd name="connsiteY239-480" fmla="*/ 2128100 h 2237474"/>
              <a:gd name="connsiteX240-481" fmla="*/ 93149 w 12192000"/>
              <a:gd name="connsiteY240-482" fmla="*/ 2105324 h 2237474"/>
              <a:gd name="connsiteX241-483" fmla="*/ 88109 w 12192000"/>
              <a:gd name="connsiteY241-484" fmla="*/ 2106704 h 2237474"/>
              <a:gd name="connsiteX242-485" fmla="*/ 80022 w 12192000"/>
              <a:gd name="connsiteY242-486" fmla="*/ 2107254 h 2237474"/>
              <a:gd name="connsiteX243-487" fmla="*/ 79717 w 12192000"/>
              <a:gd name="connsiteY243-488" fmla="*/ 2107046 h 2237474"/>
              <a:gd name="connsiteX244-489" fmla="*/ 72352 w 12192000"/>
              <a:gd name="connsiteY244-490" fmla="*/ 2107991 h 2237474"/>
              <a:gd name="connsiteX245-491" fmla="*/ 37645 w 12192000"/>
              <a:gd name="connsiteY245-492" fmla="*/ 2115401 h 2237474"/>
              <a:gd name="connsiteX246-493" fmla="*/ 4572 w 12192000"/>
              <a:gd name="connsiteY246-494" fmla="*/ 2111091 h 2237474"/>
              <a:gd name="connsiteX247-495" fmla="*/ 0 w 12192000"/>
              <a:gd name="connsiteY247-496" fmla="*/ 2110468 h 2237474"/>
              <a:gd name="connsiteX248-497" fmla="*/ 0 w 12192000"/>
              <a:gd name="connsiteY248-498" fmla="*/ 0 h 2237474"/>
              <a:gd name="connsiteX0-499" fmla="*/ 0 w 12192000"/>
              <a:gd name="connsiteY0-500" fmla="*/ 0 h 2237474"/>
              <a:gd name="connsiteX1-501" fmla="*/ 12192000 w 12192000"/>
              <a:gd name="connsiteY1-502" fmla="*/ 0 h 2237474"/>
              <a:gd name="connsiteX2-503" fmla="*/ 12192000 w 12192000"/>
              <a:gd name="connsiteY2-504" fmla="*/ 751299 h 2237474"/>
              <a:gd name="connsiteX3-505" fmla="*/ 12176759 w 12192000"/>
              <a:gd name="connsiteY3-506" fmla="*/ 759190 h 2237474"/>
              <a:gd name="connsiteX4-507" fmla="*/ 12154948 w 12192000"/>
              <a:gd name="connsiteY4-508" fmla="*/ 762731 h 2237474"/>
              <a:gd name="connsiteX5-509" fmla="*/ 12047364 w 12192000"/>
              <a:gd name="connsiteY5-510" fmla="*/ 749662 h 2237474"/>
              <a:gd name="connsiteX6-511" fmla="*/ 11890686 w 12192000"/>
              <a:gd name="connsiteY6-512" fmla="*/ 732766 h 2237474"/>
              <a:gd name="connsiteX7-513" fmla="*/ 11782413 w 12192000"/>
              <a:gd name="connsiteY7-514" fmla="*/ 769868 h 2237474"/>
              <a:gd name="connsiteX8-515" fmla="*/ 11649954 w 12192000"/>
              <a:gd name="connsiteY8-516" fmla="*/ 749628 h 2237474"/>
              <a:gd name="connsiteX9-517" fmla="*/ 11560424 w 12192000"/>
              <a:gd name="connsiteY9-518" fmla="*/ 748017 h 2237474"/>
              <a:gd name="connsiteX10-519" fmla="*/ 11358455 w 12192000"/>
              <a:gd name="connsiteY10-520" fmla="*/ 747593 h 2237474"/>
              <a:gd name="connsiteX11-521" fmla="*/ 11165209 w 12192000"/>
              <a:gd name="connsiteY11-522" fmla="*/ 748852 h 2237474"/>
              <a:gd name="connsiteX12-523" fmla="*/ 11058755 w 12192000"/>
              <a:gd name="connsiteY12-524" fmla="*/ 749617 h 2237474"/>
              <a:gd name="connsiteX13-525" fmla="*/ 10884013 w 12192000"/>
              <a:gd name="connsiteY13-526" fmla="*/ 760728 h 2237474"/>
              <a:gd name="connsiteX14-527" fmla="*/ 10834688 w 12192000"/>
              <a:gd name="connsiteY14-528" fmla="*/ 757726 h 2237474"/>
              <a:gd name="connsiteX15-529" fmla="*/ 10805004 w 12192000"/>
              <a:gd name="connsiteY15-530" fmla="*/ 757573 h 2237474"/>
              <a:gd name="connsiteX16-531" fmla="*/ 10739478 w 12192000"/>
              <a:gd name="connsiteY16-532" fmla="*/ 776841 h 2237474"/>
              <a:gd name="connsiteX17-533" fmla="*/ 10458762 w 12192000"/>
              <a:gd name="connsiteY17-534" fmla="*/ 755400 h 2237474"/>
              <a:gd name="connsiteX18-535" fmla="*/ 10246919 w 12192000"/>
              <a:gd name="connsiteY18-536" fmla="*/ 769960 h 2237474"/>
              <a:gd name="connsiteX19-537" fmla="*/ 10167995 w 12192000"/>
              <a:gd name="connsiteY19-538" fmla="*/ 760843 h 2237474"/>
              <a:gd name="connsiteX20-539" fmla="*/ 9997044 w 12192000"/>
              <a:gd name="connsiteY20-540" fmla="*/ 780129 h 2237474"/>
              <a:gd name="connsiteX21-541" fmla="*/ 9943887 w 12192000"/>
              <a:gd name="connsiteY21-542" fmla="*/ 804141 h 2237474"/>
              <a:gd name="connsiteX22-543" fmla="*/ 9918248 w 12192000"/>
              <a:gd name="connsiteY22-544" fmla="*/ 816628 h 2237474"/>
              <a:gd name="connsiteX23-545" fmla="*/ 9836148 w 12192000"/>
              <a:gd name="connsiteY23-546" fmla="*/ 858312 h 2237474"/>
              <a:gd name="connsiteX24-547" fmla="*/ 9823800 w 12192000"/>
              <a:gd name="connsiteY24-548" fmla="*/ 866604 h 2237474"/>
              <a:gd name="connsiteX25-549" fmla="*/ 9794684 w 12192000"/>
              <a:gd name="connsiteY25-550" fmla="*/ 864509 h 2237474"/>
              <a:gd name="connsiteX26-551" fmla="*/ 9778288 w 12192000"/>
              <a:gd name="connsiteY26-552" fmla="*/ 854362 h 2237474"/>
              <a:gd name="connsiteX27-553" fmla="*/ 9773886 w 12192000"/>
              <a:gd name="connsiteY27-554" fmla="*/ 857543 h 2237474"/>
              <a:gd name="connsiteX28-555" fmla="*/ 9761459 w 12192000"/>
              <a:gd name="connsiteY28-556" fmla="*/ 862394 h 2237474"/>
              <a:gd name="connsiteX29-557" fmla="*/ 9705768 w 12192000"/>
              <a:gd name="connsiteY29-558" fmla="*/ 894610 h 2237474"/>
              <a:gd name="connsiteX30-559" fmla="*/ 9683005 w 12192000"/>
              <a:gd name="connsiteY30-560" fmla="*/ 894128 h 2237474"/>
              <a:gd name="connsiteX31-561" fmla="*/ 9594438 w 12192000"/>
              <a:gd name="connsiteY31-562" fmla="*/ 919051 h 2237474"/>
              <a:gd name="connsiteX32-563" fmla="*/ 9577033 w 12192000"/>
              <a:gd name="connsiteY32-564" fmla="*/ 922857 h 2237474"/>
              <a:gd name="connsiteX33-565" fmla="*/ 9544189 w 12192000"/>
              <a:gd name="connsiteY33-566" fmla="*/ 938966 h 2237474"/>
              <a:gd name="connsiteX34-567" fmla="*/ 9534048 w 12192000"/>
              <a:gd name="connsiteY34-568" fmla="*/ 940158 h 2237474"/>
              <a:gd name="connsiteX35-569" fmla="*/ 9500499 w 12192000"/>
              <a:gd name="connsiteY35-570" fmla="*/ 954680 h 2237474"/>
              <a:gd name="connsiteX36-571" fmla="*/ 9428195 w 12192000"/>
              <a:gd name="connsiteY36-572" fmla="*/ 986225 h 2237474"/>
              <a:gd name="connsiteX37-573" fmla="*/ 9410017 w 12192000"/>
              <a:gd name="connsiteY37-574" fmla="*/ 993931 h 2237474"/>
              <a:gd name="connsiteX38-575" fmla="*/ 9392919 w 12192000"/>
              <a:gd name="connsiteY38-576" fmla="*/ 994656 h 2237474"/>
              <a:gd name="connsiteX39-577" fmla="*/ 9301293 w 12192000"/>
              <a:gd name="connsiteY39-578" fmla="*/ 1011593 h 2237474"/>
              <a:gd name="connsiteX40-579" fmla="*/ 9278619 w 12192000"/>
              <a:gd name="connsiteY40-580" fmla="*/ 1011878 h 2237474"/>
              <a:gd name="connsiteX41-581" fmla="*/ 9268019 w 12192000"/>
              <a:gd name="connsiteY41-582" fmla="*/ 1007442 h 2237474"/>
              <a:gd name="connsiteX42-583" fmla="*/ 9234662 w 12192000"/>
              <a:gd name="connsiteY42-584" fmla="*/ 1023056 h 2237474"/>
              <a:gd name="connsiteX43-585" fmla="*/ 9181033 w 12192000"/>
              <a:gd name="connsiteY43-586" fmla="*/ 1037921 h 2237474"/>
              <a:gd name="connsiteX44-587" fmla="*/ 9155969 w 12192000"/>
              <a:gd name="connsiteY44-588" fmla="*/ 1046804 h 2237474"/>
              <a:gd name="connsiteX45-589" fmla="*/ 9133985 w 12192000"/>
              <a:gd name="connsiteY45-590" fmla="*/ 1046450 h 2237474"/>
              <a:gd name="connsiteX46-591" fmla="*/ 9012987 w 12192000"/>
              <a:gd name="connsiteY46-592" fmla="*/ 1061986 h 2237474"/>
              <a:gd name="connsiteX47-593" fmla="*/ 8968445 w 12192000"/>
              <a:gd name="connsiteY47-594" fmla="*/ 1052169 h 2237474"/>
              <a:gd name="connsiteX48-595" fmla="*/ 8958984 w 12192000"/>
              <a:gd name="connsiteY48-596" fmla="*/ 1057212 h 2237474"/>
              <a:gd name="connsiteX49-597" fmla="*/ 8886001 w 12192000"/>
              <a:gd name="connsiteY49-598" fmla="*/ 1067468 h 2237474"/>
              <a:gd name="connsiteX50-599" fmla="*/ 8838610 w 12192000"/>
              <a:gd name="connsiteY50-600" fmla="*/ 1075091 h 2237474"/>
              <a:gd name="connsiteX51-601" fmla="*/ 8750383 w 12192000"/>
              <a:gd name="connsiteY51-602" fmla="*/ 1097387 h 2237474"/>
              <a:gd name="connsiteX52-603" fmla="*/ 8697365 w 12192000"/>
              <a:gd name="connsiteY52-604" fmla="*/ 1105869 h 2237474"/>
              <a:gd name="connsiteX53-605" fmla="*/ 8665605 w 12192000"/>
              <a:gd name="connsiteY53-606" fmla="*/ 1110791 h 2237474"/>
              <a:gd name="connsiteX54-607" fmla="*/ 8584946 w 12192000"/>
              <a:gd name="connsiteY54-608" fmla="*/ 1135226 h 2237474"/>
              <a:gd name="connsiteX55-609" fmla="*/ 8460755 w 12192000"/>
              <a:gd name="connsiteY55-610" fmla="*/ 1203427 h 2237474"/>
              <a:gd name="connsiteX56-611" fmla="*/ 8419755 w 12192000"/>
              <a:gd name="connsiteY56-612" fmla="*/ 1216260 h 2237474"/>
              <a:gd name="connsiteX57-613" fmla="*/ 8411626 w 12192000"/>
              <a:gd name="connsiteY57-614" fmla="*/ 1214397 h 2237474"/>
              <a:gd name="connsiteX58-615" fmla="*/ 8363469 w 12192000"/>
              <a:gd name="connsiteY58-616" fmla="*/ 1246658 h 2237474"/>
              <a:gd name="connsiteX59-617" fmla="*/ 8275497 w 12192000"/>
              <a:gd name="connsiteY59-618" fmla="*/ 1264396 h 2237474"/>
              <a:gd name="connsiteX60-619" fmla="*/ 8206287 w 12192000"/>
              <a:gd name="connsiteY60-620" fmla="*/ 1273060 h 2237474"/>
              <a:gd name="connsiteX61-621" fmla="*/ 8168705 w 12192000"/>
              <a:gd name="connsiteY61-622" fmla="*/ 1279956 h 2237474"/>
              <a:gd name="connsiteX62-623" fmla="*/ 8139997 w 12192000"/>
              <a:gd name="connsiteY62-624" fmla="*/ 1282713 h 2237474"/>
              <a:gd name="connsiteX63-625" fmla="*/ 8074238 w 12192000"/>
              <a:gd name="connsiteY63-626" fmla="*/ 1301895 h 2237474"/>
              <a:gd name="connsiteX64-627" fmla="*/ 7968292 w 12192000"/>
              <a:gd name="connsiteY64-628" fmla="*/ 1338779 h 2237474"/>
              <a:gd name="connsiteX65-629" fmla="*/ 7945122 w 12192000"/>
              <a:gd name="connsiteY65-630" fmla="*/ 1345477 h 2237474"/>
              <a:gd name="connsiteX66-631" fmla="*/ 7922771 w 12192000"/>
              <a:gd name="connsiteY66-632" fmla="*/ 1346645 h 2237474"/>
              <a:gd name="connsiteX67-633" fmla="*/ 7915461 w 12192000"/>
              <a:gd name="connsiteY67-634" fmla="*/ 1342919 h 2237474"/>
              <a:gd name="connsiteX68-635" fmla="*/ 7902328 w 12192000"/>
              <a:gd name="connsiteY68-636" fmla="*/ 1345865 h 2237474"/>
              <a:gd name="connsiteX69-637" fmla="*/ 7898322 w 12192000"/>
              <a:gd name="connsiteY69-638" fmla="*/ 1345689 h 2237474"/>
              <a:gd name="connsiteX70-639" fmla="*/ 7875879 w 12192000"/>
              <a:gd name="connsiteY70-640" fmla="*/ 1345646 h 2237474"/>
              <a:gd name="connsiteX71-641" fmla="*/ 7840612 w 12192000"/>
              <a:gd name="connsiteY71-642" fmla="*/ 1369373 h 2237474"/>
              <a:gd name="connsiteX72-643" fmla="*/ 7786819 w 12192000"/>
              <a:gd name="connsiteY72-644" fmla="*/ 1378970 h 2237474"/>
              <a:gd name="connsiteX73-645" fmla="*/ 7548172 w 12192000"/>
              <a:gd name="connsiteY73-646" fmla="*/ 1417460 h 2237474"/>
              <a:gd name="connsiteX74-647" fmla="*/ 7483437 w 12192000"/>
              <a:gd name="connsiteY74-648" fmla="*/ 1478152 h 2237474"/>
              <a:gd name="connsiteX75-649" fmla="*/ 7377870 w 12192000"/>
              <a:gd name="connsiteY75-650" fmla="*/ 1523319 h 2237474"/>
              <a:gd name="connsiteX76-651" fmla="*/ 7230737 w 12192000"/>
              <a:gd name="connsiteY76-652" fmla="*/ 1562633 h 2237474"/>
              <a:gd name="connsiteX77-653" fmla="*/ 7224458 w 12192000"/>
              <a:gd name="connsiteY77-654" fmla="*/ 1573008 h 2237474"/>
              <a:gd name="connsiteX78-655" fmla="*/ 7213486 w 12192000"/>
              <a:gd name="connsiteY78-656" fmla="*/ 1580987 h 2237474"/>
              <a:gd name="connsiteX79-657" fmla="*/ 7210972 w 12192000"/>
              <a:gd name="connsiteY79-658" fmla="*/ 1580856 h 2237474"/>
              <a:gd name="connsiteX80-659" fmla="*/ 7183121 w 12192000"/>
              <a:gd name="connsiteY80-660" fmla="*/ 1595162 h 2237474"/>
              <a:gd name="connsiteX81-661" fmla="*/ 7164601 w 12192000"/>
              <a:gd name="connsiteY81-662" fmla="*/ 1606490 h 2237474"/>
              <a:gd name="connsiteX82-663" fmla="*/ 7159286 w 12192000"/>
              <a:gd name="connsiteY82-664" fmla="*/ 1606850 h 2237474"/>
              <a:gd name="connsiteX83-665" fmla="*/ 7114651 w 12192000"/>
              <a:gd name="connsiteY83-666" fmla="*/ 1620959 h 2237474"/>
              <a:gd name="connsiteX84-667" fmla="*/ 7092727 w 12192000"/>
              <a:gd name="connsiteY84-668" fmla="*/ 1623628 h 2237474"/>
              <a:gd name="connsiteX85-669" fmla="*/ 7031309 w 12192000"/>
              <a:gd name="connsiteY85-670" fmla="*/ 1619451 h 2237474"/>
              <a:gd name="connsiteX86-671" fmla="*/ 6999084 w 12192000"/>
              <a:gd name="connsiteY86-672" fmla="*/ 1634317 h 2237474"/>
              <a:gd name="connsiteX87-673" fmla="*/ 6992107 w 12192000"/>
              <a:gd name="connsiteY87-674" fmla="*/ 1636860 h 2237474"/>
              <a:gd name="connsiteX88-675" fmla="*/ 6991765 w 12192000"/>
              <a:gd name="connsiteY88-676" fmla="*/ 1636725 h 2237474"/>
              <a:gd name="connsiteX89-677" fmla="*/ 6983996 w 12192000"/>
              <a:gd name="connsiteY89-678" fmla="*/ 1639040 h 2237474"/>
              <a:gd name="connsiteX90-679" fmla="*/ 6979383 w 12192000"/>
              <a:gd name="connsiteY90-680" fmla="*/ 1641496 h 2237474"/>
              <a:gd name="connsiteX91-681" fmla="*/ 6900177 w 12192000"/>
              <a:gd name="connsiteY91-682" fmla="*/ 1636016 h 2237474"/>
              <a:gd name="connsiteX92-683" fmla="*/ 6795372 w 12192000"/>
              <a:gd name="connsiteY92-684" fmla="*/ 1644845 h 2237474"/>
              <a:gd name="connsiteX93-685" fmla="*/ 6692251 w 12192000"/>
              <a:gd name="connsiteY93-686" fmla="*/ 1656357 h 2237474"/>
              <a:gd name="connsiteX94-687" fmla="*/ 6655235 w 12192000"/>
              <a:gd name="connsiteY94-688" fmla="*/ 1661869 h 2237474"/>
              <a:gd name="connsiteX95-689" fmla="*/ 6587857 w 12192000"/>
              <a:gd name="connsiteY95-690" fmla="*/ 1665769 h 2237474"/>
              <a:gd name="connsiteX96-691" fmla="*/ 6554894 w 12192000"/>
              <a:gd name="connsiteY96-692" fmla="*/ 1664428 h 2237474"/>
              <a:gd name="connsiteX97-693" fmla="*/ 6551579 w 12192000"/>
              <a:gd name="connsiteY97-694" fmla="*/ 1662213 h 2237474"/>
              <a:gd name="connsiteX98-695" fmla="*/ 6545693 w 12192000"/>
              <a:gd name="connsiteY98-696" fmla="*/ 1661776 h 2237474"/>
              <a:gd name="connsiteX99-697" fmla="*/ 6530561 w 12192000"/>
              <a:gd name="connsiteY99-698" fmla="*/ 1664619 h 2237474"/>
              <a:gd name="connsiteX100-699" fmla="*/ 6525028 w 12192000"/>
              <a:gd name="connsiteY100-700" fmla="*/ 1666354 h 2237474"/>
              <a:gd name="connsiteX101-701" fmla="*/ 6516595 w 12192000"/>
              <a:gd name="connsiteY101-702" fmla="*/ 1667475 h 2237474"/>
              <a:gd name="connsiteX102-703" fmla="*/ 6516340 w 12192000"/>
              <a:gd name="connsiteY102-704" fmla="*/ 1667291 h 2237474"/>
              <a:gd name="connsiteX103-705" fmla="*/ 6508541 w 12192000"/>
              <a:gd name="connsiteY103-706" fmla="*/ 1668757 h 2237474"/>
              <a:gd name="connsiteX104-707" fmla="*/ 6471012 w 12192000"/>
              <a:gd name="connsiteY104-708" fmla="*/ 1678604 h 2237474"/>
              <a:gd name="connsiteX105-709" fmla="*/ 6415265 w 12192000"/>
              <a:gd name="connsiteY105-710" fmla="*/ 1665317 h 2237474"/>
              <a:gd name="connsiteX106-711" fmla="*/ 6393343 w 12192000"/>
              <a:gd name="connsiteY106-712" fmla="*/ 1664672 h 2237474"/>
              <a:gd name="connsiteX107-713" fmla="*/ 6380457 w 12192000"/>
              <a:gd name="connsiteY107-714" fmla="*/ 1662376 h 2237474"/>
              <a:gd name="connsiteX108-715" fmla="*/ 6280959 w 12192000"/>
              <a:gd name="connsiteY108-716" fmla="*/ 1689329 h 2237474"/>
              <a:gd name="connsiteX109-717" fmla="*/ 6266765 w 12192000"/>
              <a:gd name="connsiteY109-718" fmla="*/ 1695560 h 2237474"/>
              <a:gd name="connsiteX110-719" fmla="*/ 6255823 w 12192000"/>
              <a:gd name="connsiteY110-720" fmla="*/ 1704850 h 2237474"/>
              <a:gd name="connsiteX111-721" fmla="*/ 6098321 w 12192000"/>
              <a:gd name="connsiteY111-722" fmla="*/ 1721646 h 2237474"/>
              <a:gd name="connsiteX112-723" fmla="*/ 5880652 w 12192000"/>
              <a:gd name="connsiteY112-724" fmla="*/ 1779643 h 2237474"/>
              <a:gd name="connsiteX113-725" fmla="*/ 5785959 w 12192000"/>
              <a:gd name="connsiteY113-726" fmla="*/ 1775307 h 2237474"/>
              <a:gd name="connsiteX114-727" fmla="*/ 5643534 w 12192000"/>
              <a:gd name="connsiteY114-728" fmla="*/ 1802919 h 2237474"/>
              <a:gd name="connsiteX115-729" fmla="*/ 5518799 w 12192000"/>
              <a:gd name="connsiteY115-730" fmla="*/ 1818312 h 2237474"/>
              <a:gd name="connsiteX116-731" fmla="*/ 5505014 w 12192000"/>
              <a:gd name="connsiteY116-732" fmla="*/ 1819259 h 2237474"/>
              <a:gd name="connsiteX117-733" fmla="*/ 5499949 w 12192000"/>
              <a:gd name="connsiteY117-734" fmla="*/ 1814490 h 2237474"/>
              <a:gd name="connsiteX118-735" fmla="*/ 5453307 w 12192000"/>
              <a:gd name="connsiteY118-736" fmla="*/ 1815450 h 2237474"/>
              <a:gd name="connsiteX119-737" fmla="*/ 5364192 w 12192000"/>
              <a:gd name="connsiteY119-738" fmla="*/ 1826074 h 2237474"/>
              <a:gd name="connsiteX120-739" fmla="*/ 5350380 w 12192000"/>
              <a:gd name="connsiteY120-740" fmla="*/ 1830891 h 2237474"/>
              <a:gd name="connsiteX121-741" fmla="*/ 5259633 w 12192000"/>
              <a:gd name="connsiteY121-742" fmla="*/ 1837160 h 2237474"/>
              <a:gd name="connsiteX122-743" fmla="*/ 5197513 w 12192000"/>
              <a:gd name="connsiteY122-744" fmla="*/ 1844718 h 2237474"/>
              <a:gd name="connsiteX123-745" fmla="*/ 5184170 w 12192000"/>
              <a:gd name="connsiteY123-746" fmla="*/ 1849402 h 2237474"/>
              <a:gd name="connsiteX124-747" fmla="*/ 5168852 w 12192000"/>
              <a:gd name="connsiteY124-748" fmla="*/ 1844846 h 2237474"/>
              <a:gd name="connsiteX125-749" fmla="*/ 5164370 w 12192000"/>
              <a:gd name="connsiteY125-750" fmla="*/ 1840597 h 2237474"/>
              <a:gd name="connsiteX126-751" fmla="*/ 5114927 w 12192000"/>
              <a:gd name="connsiteY126-752" fmla="*/ 1847827 h 2237474"/>
              <a:gd name="connsiteX127-753" fmla="*/ 5108970 w 12192000"/>
              <a:gd name="connsiteY127-754" fmla="*/ 1847935 h 2237474"/>
              <a:gd name="connsiteX128-755" fmla="*/ 5067961 w 12192000"/>
              <a:gd name="connsiteY128-756" fmla="*/ 1845917 h 2237474"/>
              <a:gd name="connsiteX129-757" fmla="*/ 5007075 w 12192000"/>
              <a:gd name="connsiteY129-758" fmla="*/ 1838626 h 2237474"/>
              <a:gd name="connsiteX130-759" fmla="*/ 4944087 w 12192000"/>
              <a:gd name="connsiteY130-760" fmla="*/ 1823332 h 2237474"/>
              <a:gd name="connsiteX131-761" fmla="*/ 4907662 w 12192000"/>
              <a:gd name="connsiteY131-762" fmla="*/ 1816900 h 2237474"/>
              <a:gd name="connsiteX132-763" fmla="*/ 4882386 w 12192000"/>
              <a:gd name="connsiteY132-764" fmla="*/ 1809844 h 2237474"/>
              <a:gd name="connsiteX133-765" fmla="*/ 4811440 w 12192000"/>
              <a:gd name="connsiteY133-766" fmla="*/ 1804655 h 2237474"/>
              <a:gd name="connsiteX134-767" fmla="*/ 4691075 w 12192000"/>
              <a:gd name="connsiteY134-768" fmla="*/ 1801389 h 2237474"/>
              <a:gd name="connsiteX135-769" fmla="*/ 4647449 w 12192000"/>
              <a:gd name="connsiteY135-770" fmla="*/ 1793181 h 2237474"/>
              <a:gd name="connsiteX136-771" fmla="*/ 4645504 w 12192000"/>
              <a:gd name="connsiteY136-772" fmla="*/ 1787606 h 2237474"/>
              <a:gd name="connsiteX137-773" fmla="*/ 4632229 w 12192000"/>
              <a:gd name="connsiteY137-774" fmla="*/ 1785815 h 2237474"/>
              <a:gd name="connsiteX138-775" fmla="*/ 4629273 w 12192000"/>
              <a:gd name="connsiteY138-776" fmla="*/ 1784355 h 2237474"/>
              <a:gd name="connsiteX139-777" fmla="*/ 4611738 w 12192000"/>
              <a:gd name="connsiteY139-778" fmla="*/ 1776964 h 2237474"/>
              <a:gd name="connsiteX140-779" fmla="*/ 4560070 w 12192000"/>
              <a:gd name="connsiteY140-780" fmla="*/ 1785640 h 2237474"/>
              <a:gd name="connsiteX141-781" fmla="*/ 4536503 w 12192000"/>
              <a:gd name="connsiteY141-782" fmla="*/ 1785334 h 2237474"/>
              <a:gd name="connsiteX142-783" fmla="*/ 4513724 w 12192000"/>
              <a:gd name="connsiteY142-784" fmla="*/ 1791996 h 2237474"/>
              <a:gd name="connsiteX143-785" fmla="*/ 4459810 w 12192000"/>
              <a:gd name="connsiteY143-786" fmla="*/ 1797886 h 2237474"/>
              <a:gd name="connsiteX144-787" fmla="*/ 4379064 w 12192000"/>
              <a:gd name="connsiteY144-788" fmla="*/ 1817177 h 2237474"/>
              <a:gd name="connsiteX145-789" fmla="*/ 4319209 w 12192000"/>
              <a:gd name="connsiteY145-790" fmla="*/ 1834833 h 2237474"/>
              <a:gd name="connsiteX146-791" fmla="*/ 4306907 w 12192000"/>
              <a:gd name="connsiteY146-792" fmla="*/ 1841641 h 2237474"/>
              <a:gd name="connsiteX147-793" fmla="*/ 4290981 w 12192000"/>
              <a:gd name="connsiteY147-794" fmla="*/ 1839677 h 2237474"/>
              <a:gd name="connsiteX148-795" fmla="*/ 4285792 w 12192000"/>
              <a:gd name="connsiteY148-796" fmla="*/ 1836231 h 2237474"/>
              <a:gd name="connsiteX149-797" fmla="*/ 4238372 w 12192000"/>
              <a:gd name="connsiteY149-798" fmla="*/ 1851480 h 2237474"/>
              <a:gd name="connsiteX150-799" fmla="*/ 4232517 w 12192000"/>
              <a:gd name="connsiteY150-800" fmla="*/ 1852567 h 2237474"/>
              <a:gd name="connsiteX151-801" fmla="*/ 4191732 w 12192000"/>
              <a:gd name="connsiteY151-802" fmla="*/ 1857328 h 2237474"/>
              <a:gd name="connsiteX152-803" fmla="*/ 4065532 w 12192000"/>
              <a:gd name="connsiteY152-804" fmla="*/ 1855477 h 2237474"/>
              <a:gd name="connsiteX153-805" fmla="*/ 4028460 w 12192000"/>
              <a:gd name="connsiteY153-806" fmla="*/ 1855137 h 2237474"/>
              <a:gd name="connsiteX154-807" fmla="*/ 4002267 w 12192000"/>
              <a:gd name="connsiteY154-808" fmla="*/ 1852352 h 2237474"/>
              <a:gd name="connsiteX155-809" fmla="*/ 3931396 w 12192000"/>
              <a:gd name="connsiteY155-810" fmla="*/ 1858915 h 2237474"/>
              <a:gd name="connsiteX156-811" fmla="*/ 3812162 w 12192000"/>
              <a:gd name="connsiteY156-812" fmla="*/ 1875501 h 2237474"/>
              <a:gd name="connsiteX157-813" fmla="*/ 3767672 w 12192000"/>
              <a:gd name="connsiteY157-814" fmla="*/ 1874600 h 2237474"/>
              <a:gd name="connsiteX158-815" fmla="*/ 3764741 w 12192000"/>
              <a:gd name="connsiteY158-816" fmla="*/ 1869433 h 2237474"/>
              <a:gd name="connsiteX159-817" fmla="*/ 3751332 w 12192000"/>
              <a:gd name="connsiteY159-818" fmla="*/ 1869854 h 2237474"/>
              <a:gd name="connsiteX160-819" fmla="*/ 3748155 w 12192000"/>
              <a:gd name="connsiteY160-820" fmla="*/ 1868903 h 2237474"/>
              <a:gd name="connsiteX161-821" fmla="*/ 3729530 w 12192000"/>
              <a:gd name="connsiteY161-822" fmla="*/ 1864513 h 2237474"/>
              <a:gd name="connsiteX162-823" fmla="*/ 3680177 w 12192000"/>
              <a:gd name="connsiteY162-824" fmla="*/ 1881552 h 2237474"/>
              <a:gd name="connsiteX163-825" fmla="*/ 3567259 w 12192000"/>
              <a:gd name="connsiteY163-826" fmla="*/ 1893482 h 2237474"/>
              <a:gd name="connsiteX164-827" fmla="*/ 3405770 w 12192000"/>
              <a:gd name="connsiteY164-828" fmla="*/ 1904591 h 2237474"/>
              <a:gd name="connsiteX165-829" fmla="*/ 3280097 w 12192000"/>
              <a:gd name="connsiteY165-830" fmla="*/ 1919610 h 2237474"/>
              <a:gd name="connsiteX166-831" fmla="*/ 3123424 w 12192000"/>
              <a:gd name="connsiteY166-832" fmla="*/ 1952930 h 2237474"/>
              <a:gd name="connsiteX167-833" fmla="*/ 3009910 w 12192000"/>
              <a:gd name="connsiteY167-834" fmla="*/ 1957866 h 2237474"/>
              <a:gd name="connsiteX168-835" fmla="*/ 2995934 w 12192000"/>
              <a:gd name="connsiteY168-836" fmla="*/ 1967085 h 2237474"/>
              <a:gd name="connsiteX169-837" fmla="*/ 2980071 w 12192000"/>
              <a:gd name="connsiteY169-838" fmla="*/ 1972988 h 2237474"/>
              <a:gd name="connsiteX170-839" fmla="*/ 2978094 w 12192000"/>
              <a:gd name="connsiteY170-840" fmla="*/ 1972369 h 2237474"/>
              <a:gd name="connsiteX171-841" fmla="*/ 2942858 w 12192000"/>
              <a:gd name="connsiteY171-842" fmla="*/ 1981367 h 2237474"/>
              <a:gd name="connsiteX172-843" fmla="*/ 2875436 w 12192000"/>
              <a:gd name="connsiteY172-844" fmla="*/ 1996977 h 2237474"/>
              <a:gd name="connsiteX173-845" fmla="*/ 2874892 w 12192000"/>
              <a:gd name="connsiteY173-846" fmla="*/ 1996085 h 2237474"/>
              <a:gd name="connsiteX174-847" fmla="*/ 2864145 w 12192000"/>
              <a:gd name="connsiteY174-848" fmla="*/ 1994061 h 2237474"/>
              <a:gd name="connsiteX175-849" fmla="*/ 2843662 w 12192000"/>
              <a:gd name="connsiteY175-850" fmla="*/ 1992498 h 2237474"/>
              <a:gd name="connsiteX176-851" fmla="*/ 2796128 w 12192000"/>
              <a:gd name="connsiteY176-852" fmla="*/ 1976403 h 2237474"/>
              <a:gd name="connsiteX177-853" fmla="*/ 2756784 w 12192000"/>
              <a:gd name="connsiteY177-854" fmla="*/ 1985116 h 2237474"/>
              <a:gd name="connsiteX178-855" fmla="*/ 2748833 w 12192000"/>
              <a:gd name="connsiteY178-856" fmla="*/ 1986323 h 2237474"/>
              <a:gd name="connsiteX179-857" fmla="*/ 2748661 w 12192000"/>
              <a:gd name="connsiteY179-858" fmla="*/ 1986122 h 2237474"/>
              <a:gd name="connsiteX180-859" fmla="*/ 2740251 w 12192000"/>
              <a:gd name="connsiteY180-860" fmla="*/ 1986946 h 2237474"/>
              <a:gd name="connsiteX181-861" fmla="*/ 2718916 w 12192000"/>
              <a:gd name="connsiteY181-862" fmla="*/ 1990867 h 2237474"/>
              <a:gd name="connsiteX182-863" fmla="*/ 2713522 w 12192000"/>
              <a:gd name="connsiteY182-864" fmla="*/ 1990173 h 2237474"/>
              <a:gd name="connsiteX183-865" fmla="*/ 2680597 w 12192000"/>
              <a:gd name="connsiteY183-866" fmla="*/ 1984996 h 2237474"/>
              <a:gd name="connsiteX184-867" fmla="*/ 2578178 w 12192000"/>
              <a:gd name="connsiteY184-868" fmla="*/ 1990531 h 2237474"/>
              <a:gd name="connsiteX185-869" fmla="*/ 2476147 w 12192000"/>
              <a:gd name="connsiteY185-870" fmla="*/ 1998305 h 2237474"/>
              <a:gd name="connsiteX186-871" fmla="*/ 2373568 w 12192000"/>
              <a:gd name="connsiteY186-872" fmla="*/ 2003219 h 2237474"/>
              <a:gd name="connsiteX187-873" fmla="*/ 2321399 w 12192000"/>
              <a:gd name="connsiteY187-874" fmla="*/ 1989467 h 2237474"/>
              <a:gd name="connsiteX188-875" fmla="*/ 2315525 w 12192000"/>
              <a:gd name="connsiteY188-876" fmla="*/ 1989708 h 2237474"/>
              <a:gd name="connsiteX189-877" fmla="*/ 2300792 w 12192000"/>
              <a:gd name="connsiteY189-878" fmla="*/ 1994290 h 2237474"/>
              <a:gd name="connsiteX190-879" fmla="*/ 2295469 w 12192000"/>
              <a:gd name="connsiteY190-880" fmla="*/ 1996659 h 2237474"/>
              <a:gd name="connsiteX191-881" fmla="*/ 2287219 w 12192000"/>
              <a:gd name="connsiteY191-882" fmla="*/ 1998750 h 2237474"/>
              <a:gd name="connsiteX192-883" fmla="*/ 2286948 w 12192000"/>
              <a:gd name="connsiteY192-884" fmla="*/ 1998596 h 2237474"/>
              <a:gd name="connsiteX193-885" fmla="*/ 2243069 w 12192000"/>
              <a:gd name="connsiteY193-886" fmla="*/ 2015111 h 2237474"/>
              <a:gd name="connsiteX194-887" fmla="*/ 2186609 w 12192000"/>
              <a:gd name="connsiteY194-888" fmla="*/ 2008263 h 2237474"/>
              <a:gd name="connsiteX195-889" fmla="*/ 2164831 w 12192000"/>
              <a:gd name="connsiteY195-890" fmla="*/ 2010143 h 2237474"/>
              <a:gd name="connsiteX196-891" fmla="*/ 2152836 w 12192000"/>
              <a:gd name="connsiteY196-892" fmla="*/ 2010048 h 2237474"/>
              <a:gd name="connsiteX197-893" fmla="*/ 2117102 w 12192000"/>
              <a:gd name="connsiteY197-894" fmla="*/ 2023004 h 2237474"/>
              <a:gd name="connsiteX198-895" fmla="*/ 2111935 w 12192000"/>
              <a:gd name="connsiteY198-896" fmla="*/ 2023163 h 2237474"/>
              <a:gd name="connsiteX199-897" fmla="*/ 2089991 w 12192000"/>
              <a:gd name="connsiteY199-898" fmla="*/ 2034193 h 2237474"/>
              <a:gd name="connsiteX200-899" fmla="*/ 2058061 w 12192000"/>
              <a:gd name="connsiteY200-900" fmla="*/ 2047942 h 2237474"/>
              <a:gd name="connsiteX201-901" fmla="*/ 2055737 w 12192000"/>
              <a:gd name="connsiteY201-902" fmla="*/ 2047704 h 2237474"/>
              <a:gd name="connsiteX202-903" fmla="*/ 2042244 w 12192000"/>
              <a:gd name="connsiteY202-904" fmla="*/ 2055560 h 2237474"/>
              <a:gd name="connsiteX203-905" fmla="*/ 1976224 w 12192000"/>
              <a:gd name="connsiteY203-906" fmla="*/ 2074257 h 2237474"/>
              <a:gd name="connsiteX204-907" fmla="*/ 1877728 w 12192000"/>
              <a:gd name="connsiteY204-908" fmla="*/ 2101004 h 2237474"/>
              <a:gd name="connsiteX205-909" fmla="*/ 1759056 w 12192000"/>
              <a:gd name="connsiteY205-910" fmla="*/ 2125608 h 2237474"/>
              <a:gd name="connsiteX206-911" fmla="*/ 1637948 w 12192000"/>
              <a:gd name="connsiteY206-912" fmla="*/ 2172597 h 2237474"/>
              <a:gd name="connsiteX207-913" fmla="*/ 1434549 w 12192000"/>
              <a:gd name="connsiteY207-914" fmla="*/ 2234522 h 2237474"/>
              <a:gd name="connsiteX208-915" fmla="*/ 1398481 w 12192000"/>
              <a:gd name="connsiteY208-916" fmla="*/ 2237074 h 2237474"/>
              <a:gd name="connsiteX209-917" fmla="*/ 1398407 w 12192000"/>
              <a:gd name="connsiteY209-918" fmla="*/ 2237095 h 2237474"/>
              <a:gd name="connsiteX210-919" fmla="*/ 1370962 w 12192000"/>
              <a:gd name="connsiteY210-920" fmla="*/ 2237474 h 2237474"/>
              <a:gd name="connsiteX211-921" fmla="*/ 1356367 w 12192000"/>
              <a:gd name="connsiteY211-922" fmla="*/ 2235089 h 2237474"/>
              <a:gd name="connsiteX212-923" fmla="*/ 1324828 w 12192000"/>
              <a:gd name="connsiteY212-924" fmla="*/ 2231968 h 2237474"/>
              <a:gd name="connsiteX213-925" fmla="*/ 1297744 w 12192000"/>
              <a:gd name="connsiteY213-926" fmla="*/ 2235849 h 2237474"/>
              <a:gd name="connsiteX214-927" fmla="*/ 1286236 w 12192000"/>
              <a:gd name="connsiteY214-928" fmla="*/ 2233135 h 2237474"/>
              <a:gd name="connsiteX215-929" fmla="*/ 1283504 w 12192000"/>
              <a:gd name="connsiteY215-930" fmla="*/ 2233797 h 2237474"/>
              <a:gd name="connsiteX216-931" fmla="*/ 1279765 w 12192000"/>
              <a:gd name="connsiteY216-932" fmla="*/ 2229639 h 2237474"/>
              <a:gd name="connsiteX217-933" fmla="*/ 1195347 w 12192000"/>
              <a:gd name="connsiteY217-934" fmla="*/ 2212354 h 2237474"/>
              <a:gd name="connsiteX218-935" fmla="*/ 970251 w 12192000"/>
              <a:gd name="connsiteY218-936" fmla="*/ 2221029 h 2237474"/>
              <a:gd name="connsiteX219-937" fmla="*/ 812914 w 12192000"/>
              <a:gd name="connsiteY219-938" fmla="*/ 2202752 h 2237474"/>
              <a:gd name="connsiteX220-939" fmla="*/ 800195 w 12192000"/>
              <a:gd name="connsiteY220-940" fmla="*/ 2209407 h 2237474"/>
              <a:gd name="connsiteX221-941" fmla="*/ 784978 w 12192000"/>
              <a:gd name="connsiteY221-942" fmla="*/ 2212360 h 2237474"/>
              <a:gd name="connsiteX222-943" fmla="*/ 681987 w 12192000"/>
              <a:gd name="connsiteY222-944" fmla="*/ 2216757 h 2237474"/>
              <a:gd name="connsiteX223-945" fmla="*/ 669923 w 12192000"/>
              <a:gd name="connsiteY223-946" fmla="*/ 2211682 h 2237474"/>
              <a:gd name="connsiteX224-947" fmla="*/ 648680 w 12192000"/>
              <a:gd name="connsiteY224-948" fmla="*/ 2206229 h 2237474"/>
              <a:gd name="connsiteX225-949" fmla="*/ 597225 w 12192000"/>
              <a:gd name="connsiteY225-950" fmla="*/ 2180999 h 2237474"/>
              <a:gd name="connsiteX226-951" fmla="*/ 558449 w 12192000"/>
              <a:gd name="connsiteY226-952" fmla="*/ 2182346 h 2237474"/>
              <a:gd name="connsiteX227-953" fmla="*/ 550517 w 12192000"/>
              <a:gd name="connsiteY227-954" fmla="*/ 2182060 h 2237474"/>
              <a:gd name="connsiteX228-955" fmla="*/ 550309 w 12192000"/>
              <a:gd name="connsiteY228-956" fmla="*/ 2181825 h 2237474"/>
              <a:gd name="connsiteX229-957" fmla="*/ 541836 w 12192000"/>
              <a:gd name="connsiteY229-958" fmla="*/ 2181063 h 2237474"/>
              <a:gd name="connsiteX230-959" fmla="*/ 536057 w 12192000"/>
              <a:gd name="connsiteY230-960" fmla="*/ 2181537 h 2237474"/>
              <a:gd name="connsiteX231-961" fmla="*/ 520671 w 12192000"/>
              <a:gd name="connsiteY231-962" fmla="*/ 2180980 h 2237474"/>
              <a:gd name="connsiteX232-963" fmla="*/ 515024 w 12192000"/>
              <a:gd name="connsiteY232-964" fmla="*/ 2179258 h 2237474"/>
              <a:gd name="connsiteX233-965" fmla="*/ 512278 w 12192000"/>
              <a:gd name="connsiteY233-966" fmla="*/ 2176369 h 2237474"/>
              <a:gd name="connsiteX234-967" fmla="*/ 480419 w 12192000"/>
              <a:gd name="connsiteY234-968" fmla="*/ 2167807 h 2237474"/>
              <a:gd name="connsiteX235-969" fmla="*/ 413835 w 12192000"/>
              <a:gd name="connsiteY235-970" fmla="*/ 2156783 h 2237474"/>
              <a:gd name="connsiteX236-971" fmla="*/ 376513 w 12192000"/>
              <a:gd name="connsiteY236-972" fmla="*/ 2154014 h 2237474"/>
              <a:gd name="connsiteX237-973" fmla="*/ 273386 w 12192000"/>
              <a:gd name="connsiteY237-974" fmla="*/ 2142551 h 2237474"/>
              <a:gd name="connsiteX238-975" fmla="*/ 169207 w 12192000"/>
              <a:gd name="connsiteY238-976" fmla="*/ 2128100 h 2237474"/>
              <a:gd name="connsiteX239-977" fmla="*/ 93149 w 12192000"/>
              <a:gd name="connsiteY239-978" fmla="*/ 2105324 h 2237474"/>
              <a:gd name="connsiteX240-979" fmla="*/ 88109 w 12192000"/>
              <a:gd name="connsiteY240-980" fmla="*/ 2106704 h 2237474"/>
              <a:gd name="connsiteX241-981" fmla="*/ 80022 w 12192000"/>
              <a:gd name="connsiteY241-982" fmla="*/ 2107254 h 2237474"/>
              <a:gd name="connsiteX242-983" fmla="*/ 79717 w 12192000"/>
              <a:gd name="connsiteY242-984" fmla="*/ 2107046 h 2237474"/>
              <a:gd name="connsiteX243-985" fmla="*/ 72352 w 12192000"/>
              <a:gd name="connsiteY243-986" fmla="*/ 2107991 h 2237474"/>
              <a:gd name="connsiteX244-987" fmla="*/ 37645 w 12192000"/>
              <a:gd name="connsiteY244-988" fmla="*/ 2115401 h 2237474"/>
              <a:gd name="connsiteX245-989" fmla="*/ 4572 w 12192000"/>
              <a:gd name="connsiteY245-990" fmla="*/ 2111091 h 2237474"/>
              <a:gd name="connsiteX246-991" fmla="*/ 0 w 12192000"/>
              <a:gd name="connsiteY246-992" fmla="*/ 2110468 h 2237474"/>
              <a:gd name="connsiteX247-993" fmla="*/ 0 w 12192000"/>
              <a:gd name="connsiteY247-994" fmla="*/ 0 h 2237474"/>
              <a:gd name="connsiteX0-995" fmla="*/ 0 w 12192000"/>
              <a:gd name="connsiteY0-996" fmla="*/ 0 h 2237474"/>
              <a:gd name="connsiteX1-997" fmla="*/ 12192000 w 12192000"/>
              <a:gd name="connsiteY1-998" fmla="*/ 0 h 2237474"/>
              <a:gd name="connsiteX2-999" fmla="*/ 12192000 w 12192000"/>
              <a:gd name="connsiteY2-1000" fmla="*/ 751299 h 2237474"/>
              <a:gd name="connsiteX3-1001" fmla="*/ 12176759 w 12192000"/>
              <a:gd name="connsiteY3-1002" fmla="*/ 759190 h 2237474"/>
              <a:gd name="connsiteX4-1003" fmla="*/ 12154948 w 12192000"/>
              <a:gd name="connsiteY4-1004" fmla="*/ 762731 h 2237474"/>
              <a:gd name="connsiteX5-1005" fmla="*/ 12047364 w 12192000"/>
              <a:gd name="connsiteY5-1006" fmla="*/ 749662 h 2237474"/>
              <a:gd name="connsiteX6-1007" fmla="*/ 11890686 w 12192000"/>
              <a:gd name="connsiteY6-1008" fmla="*/ 732766 h 2237474"/>
              <a:gd name="connsiteX7-1009" fmla="*/ 11782413 w 12192000"/>
              <a:gd name="connsiteY7-1010" fmla="*/ 769868 h 2237474"/>
              <a:gd name="connsiteX8-1011" fmla="*/ 11649954 w 12192000"/>
              <a:gd name="connsiteY8-1012" fmla="*/ 749628 h 2237474"/>
              <a:gd name="connsiteX9-1013" fmla="*/ 11560424 w 12192000"/>
              <a:gd name="connsiteY9-1014" fmla="*/ 748017 h 2237474"/>
              <a:gd name="connsiteX10-1015" fmla="*/ 11358455 w 12192000"/>
              <a:gd name="connsiteY10-1016" fmla="*/ 747593 h 2237474"/>
              <a:gd name="connsiteX11-1017" fmla="*/ 11165209 w 12192000"/>
              <a:gd name="connsiteY11-1018" fmla="*/ 748852 h 2237474"/>
              <a:gd name="connsiteX12-1019" fmla="*/ 11058755 w 12192000"/>
              <a:gd name="connsiteY12-1020" fmla="*/ 749617 h 2237474"/>
              <a:gd name="connsiteX13-1021" fmla="*/ 10884013 w 12192000"/>
              <a:gd name="connsiteY13-1022" fmla="*/ 760728 h 2237474"/>
              <a:gd name="connsiteX14-1023" fmla="*/ 10834688 w 12192000"/>
              <a:gd name="connsiteY14-1024" fmla="*/ 757726 h 2237474"/>
              <a:gd name="connsiteX15-1025" fmla="*/ 10805004 w 12192000"/>
              <a:gd name="connsiteY15-1026" fmla="*/ 757573 h 2237474"/>
              <a:gd name="connsiteX16-1027" fmla="*/ 10739478 w 12192000"/>
              <a:gd name="connsiteY16-1028" fmla="*/ 776841 h 2237474"/>
              <a:gd name="connsiteX17-1029" fmla="*/ 10458762 w 12192000"/>
              <a:gd name="connsiteY17-1030" fmla="*/ 755400 h 2237474"/>
              <a:gd name="connsiteX18-1031" fmla="*/ 10246919 w 12192000"/>
              <a:gd name="connsiteY18-1032" fmla="*/ 769960 h 2237474"/>
              <a:gd name="connsiteX19-1033" fmla="*/ 10167995 w 12192000"/>
              <a:gd name="connsiteY19-1034" fmla="*/ 760843 h 2237474"/>
              <a:gd name="connsiteX20-1035" fmla="*/ 9997044 w 12192000"/>
              <a:gd name="connsiteY20-1036" fmla="*/ 780129 h 2237474"/>
              <a:gd name="connsiteX21-1037" fmla="*/ 9943887 w 12192000"/>
              <a:gd name="connsiteY21-1038" fmla="*/ 804141 h 2237474"/>
              <a:gd name="connsiteX22-1039" fmla="*/ 9918248 w 12192000"/>
              <a:gd name="connsiteY22-1040" fmla="*/ 816628 h 2237474"/>
              <a:gd name="connsiteX23-1041" fmla="*/ 9836148 w 12192000"/>
              <a:gd name="connsiteY23-1042" fmla="*/ 858312 h 2237474"/>
              <a:gd name="connsiteX24-1043" fmla="*/ 9823800 w 12192000"/>
              <a:gd name="connsiteY24-1044" fmla="*/ 866604 h 2237474"/>
              <a:gd name="connsiteX25-1045" fmla="*/ 9794684 w 12192000"/>
              <a:gd name="connsiteY25-1046" fmla="*/ 864509 h 2237474"/>
              <a:gd name="connsiteX26-1047" fmla="*/ 9778288 w 12192000"/>
              <a:gd name="connsiteY26-1048" fmla="*/ 854362 h 2237474"/>
              <a:gd name="connsiteX27-1049" fmla="*/ 9773886 w 12192000"/>
              <a:gd name="connsiteY27-1050" fmla="*/ 857543 h 2237474"/>
              <a:gd name="connsiteX28-1051" fmla="*/ 9761459 w 12192000"/>
              <a:gd name="connsiteY28-1052" fmla="*/ 862394 h 2237474"/>
              <a:gd name="connsiteX29-1053" fmla="*/ 9705768 w 12192000"/>
              <a:gd name="connsiteY29-1054" fmla="*/ 894610 h 2237474"/>
              <a:gd name="connsiteX30-1055" fmla="*/ 9683005 w 12192000"/>
              <a:gd name="connsiteY30-1056" fmla="*/ 894128 h 2237474"/>
              <a:gd name="connsiteX31-1057" fmla="*/ 9594438 w 12192000"/>
              <a:gd name="connsiteY31-1058" fmla="*/ 919051 h 2237474"/>
              <a:gd name="connsiteX32-1059" fmla="*/ 9577033 w 12192000"/>
              <a:gd name="connsiteY32-1060" fmla="*/ 922857 h 2237474"/>
              <a:gd name="connsiteX33-1061" fmla="*/ 9544189 w 12192000"/>
              <a:gd name="connsiteY33-1062" fmla="*/ 938966 h 2237474"/>
              <a:gd name="connsiteX34-1063" fmla="*/ 9534048 w 12192000"/>
              <a:gd name="connsiteY34-1064" fmla="*/ 940158 h 2237474"/>
              <a:gd name="connsiteX35-1065" fmla="*/ 9500499 w 12192000"/>
              <a:gd name="connsiteY35-1066" fmla="*/ 954680 h 2237474"/>
              <a:gd name="connsiteX36-1067" fmla="*/ 9428195 w 12192000"/>
              <a:gd name="connsiteY36-1068" fmla="*/ 986225 h 2237474"/>
              <a:gd name="connsiteX37-1069" fmla="*/ 9410017 w 12192000"/>
              <a:gd name="connsiteY37-1070" fmla="*/ 993931 h 2237474"/>
              <a:gd name="connsiteX38-1071" fmla="*/ 9392919 w 12192000"/>
              <a:gd name="connsiteY38-1072" fmla="*/ 994656 h 2237474"/>
              <a:gd name="connsiteX39-1073" fmla="*/ 9301293 w 12192000"/>
              <a:gd name="connsiteY39-1074" fmla="*/ 1011593 h 2237474"/>
              <a:gd name="connsiteX40-1075" fmla="*/ 9278619 w 12192000"/>
              <a:gd name="connsiteY40-1076" fmla="*/ 1011878 h 2237474"/>
              <a:gd name="connsiteX41-1077" fmla="*/ 9268019 w 12192000"/>
              <a:gd name="connsiteY41-1078" fmla="*/ 1007442 h 2237474"/>
              <a:gd name="connsiteX42-1079" fmla="*/ 9234662 w 12192000"/>
              <a:gd name="connsiteY42-1080" fmla="*/ 1023056 h 2237474"/>
              <a:gd name="connsiteX43-1081" fmla="*/ 9181033 w 12192000"/>
              <a:gd name="connsiteY43-1082" fmla="*/ 1037921 h 2237474"/>
              <a:gd name="connsiteX44-1083" fmla="*/ 9155969 w 12192000"/>
              <a:gd name="connsiteY44-1084" fmla="*/ 1046804 h 2237474"/>
              <a:gd name="connsiteX45-1085" fmla="*/ 9133985 w 12192000"/>
              <a:gd name="connsiteY45-1086" fmla="*/ 1046450 h 2237474"/>
              <a:gd name="connsiteX46-1087" fmla="*/ 9012987 w 12192000"/>
              <a:gd name="connsiteY46-1088" fmla="*/ 1061986 h 2237474"/>
              <a:gd name="connsiteX47-1089" fmla="*/ 8968445 w 12192000"/>
              <a:gd name="connsiteY47-1090" fmla="*/ 1052169 h 2237474"/>
              <a:gd name="connsiteX48-1091" fmla="*/ 8958984 w 12192000"/>
              <a:gd name="connsiteY48-1092" fmla="*/ 1057212 h 2237474"/>
              <a:gd name="connsiteX49-1093" fmla="*/ 8886001 w 12192000"/>
              <a:gd name="connsiteY49-1094" fmla="*/ 1067468 h 2237474"/>
              <a:gd name="connsiteX50-1095" fmla="*/ 8838610 w 12192000"/>
              <a:gd name="connsiteY50-1096" fmla="*/ 1075091 h 2237474"/>
              <a:gd name="connsiteX51-1097" fmla="*/ 8750383 w 12192000"/>
              <a:gd name="connsiteY51-1098" fmla="*/ 1097387 h 2237474"/>
              <a:gd name="connsiteX52-1099" fmla="*/ 8697365 w 12192000"/>
              <a:gd name="connsiteY52-1100" fmla="*/ 1105869 h 2237474"/>
              <a:gd name="connsiteX53-1101" fmla="*/ 8665605 w 12192000"/>
              <a:gd name="connsiteY53-1102" fmla="*/ 1110791 h 2237474"/>
              <a:gd name="connsiteX54-1103" fmla="*/ 8584946 w 12192000"/>
              <a:gd name="connsiteY54-1104" fmla="*/ 1135226 h 2237474"/>
              <a:gd name="connsiteX55-1105" fmla="*/ 8460755 w 12192000"/>
              <a:gd name="connsiteY55-1106" fmla="*/ 1203427 h 2237474"/>
              <a:gd name="connsiteX56-1107" fmla="*/ 8419755 w 12192000"/>
              <a:gd name="connsiteY56-1108" fmla="*/ 1216260 h 2237474"/>
              <a:gd name="connsiteX57-1109" fmla="*/ 8411626 w 12192000"/>
              <a:gd name="connsiteY57-1110" fmla="*/ 1214397 h 2237474"/>
              <a:gd name="connsiteX58-1111" fmla="*/ 8363469 w 12192000"/>
              <a:gd name="connsiteY58-1112" fmla="*/ 1246658 h 2237474"/>
              <a:gd name="connsiteX59-1113" fmla="*/ 8275497 w 12192000"/>
              <a:gd name="connsiteY59-1114" fmla="*/ 1264396 h 2237474"/>
              <a:gd name="connsiteX60-1115" fmla="*/ 8206287 w 12192000"/>
              <a:gd name="connsiteY60-1116" fmla="*/ 1273060 h 2237474"/>
              <a:gd name="connsiteX61-1117" fmla="*/ 8168705 w 12192000"/>
              <a:gd name="connsiteY61-1118" fmla="*/ 1279956 h 2237474"/>
              <a:gd name="connsiteX62-1119" fmla="*/ 8139997 w 12192000"/>
              <a:gd name="connsiteY62-1120" fmla="*/ 1282713 h 2237474"/>
              <a:gd name="connsiteX63-1121" fmla="*/ 8074238 w 12192000"/>
              <a:gd name="connsiteY63-1122" fmla="*/ 1301895 h 2237474"/>
              <a:gd name="connsiteX64-1123" fmla="*/ 7968292 w 12192000"/>
              <a:gd name="connsiteY64-1124" fmla="*/ 1338779 h 2237474"/>
              <a:gd name="connsiteX65-1125" fmla="*/ 7945122 w 12192000"/>
              <a:gd name="connsiteY65-1126" fmla="*/ 1345477 h 2237474"/>
              <a:gd name="connsiteX66-1127" fmla="*/ 7922771 w 12192000"/>
              <a:gd name="connsiteY66-1128" fmla="*/ 1346645 h 2237474"/>
              <a:gd name="connsiteX67-1129" fmla="*/ 7915461 w 12192000"/>
              <a:gd name="connsiteY67-1130" fmla="*/ 1342919 h 2237474"/>
              <a:gd name="connsiteX68-1131" fmla="*/ 7902328 w 12192000"/>
              <a:gd name="connsiteY68-1132" fmla="*/ 1345865 h 2237474"/>
              <a:gd name="connsiteX69-1133" fmla="*/ 7898322 w 12192000"/>
              <a:gd name="connsiteY69-1134" fmla="*/ 1345689 h 2237474"/>
              <a:gd name="connsiteX70-1135" fmla="*/ 7875879 w 12192000"/>
              <a:gd name="connsiteY70-1136" fmla="*/ 1345646 h 2237474"/>
              <a:gd name="connsiteX71-1137" fmla="*/ 7840612 w 12192000"/>
              <a:gd name="connsiteY71-1138" fmla="*/ 1369373 h 2237474"/>
              <a:gd name="connsiteX72-1139" fmla="*/ 7786819 w 12192000"/>
              <a:gd name="connsiteY72-1140" fmla="*/ 1378970 h 2237474"/>
              <a:gd name="connsiteX73-1141" fmla="*/ 7548172 w 12192000"/>
              <a:gd name="connsiteY73-1142" fmla="*/ 1417460 h 2237474"/>
              <a:gd name="connsiteX74-1143" fmla="*/ 7483437 w 12192000"/>
              <a:gd name="connsiteY74-1144" fmla="*/ 1478152 h 2237474"/>
              <a:gd name="connsiteX75-1145" fmla="*/ 7377870 w 12192000"/>
              <a:gd name="connsiteY75-1146" fmla="*/ 1523319 h 2237474"/>
              <a:gd name="connsiteX76-1147" fmla="*/ 7230737 w 12192000"/>
              <a:gd name="connsiteY76-1148" fmla="*/ 1562633 h 2237474"/>
              <a:gd name="connsiteX77-1149" fmla="*/ 7224458 w 12192000"/>
              <a:gd name="connsiteY77-1150" fmla="*/ 1573008 h 2237474"/>
              <a:gd name="connsiteX78-1151" fmla="*/ 7213486 w 12192000"/>
              <a:gd name="connsiteY78-1152" fmla="*/ 1580987 h 2237474"/>
              <a:gd name="connsiteX79-1153" fmla="*/ 7210972 w 12192000"/>
              <a:gd name="connsiteY79-1154" fmla="*/ 1580856 h 2237474"/>
              <a:gd name="connsiteX80-1155" fmla="*/ 7183121 w 12192000"/>
              <a:gd name="connsiteY80-1156" fmla="*/ 1595162 h 2237474"/>
              <a:gd name="connsiteX81-1157" fmla="*/ 7164601 w 12192000"/>
              <a:gd name="connsiteY81-1158" fmla="*/ 1606490 h 2237474"/>
              <a:gd name="connsiteX82-1159" fmla="*/ 7159286 w 12192000"/>
              <a:gd name="connsiteY82-1160" fmla="*/ 1606850 h 2237474"/>
              <a:gd name="connsiteX83-1161" fmla="*/ 7114651 w 12192000"/>
              <a:gd name="connsiteY83-1162" fmla="*/ 1620959 h 2237474"/>
              <a:gd name="connsiteX84-1163" fmla="*/ 7092727 w 12192000"/>
              <a:gd name="connsiteY84-1164" fmla="*/ 1623628 h 2237474"/>
              <a:gd name="connsiteX85-1165" fmla="*/ 7031309 w 12192000"/>
              <a:gd name="connsiteY85-1166" fmla="*/ 1619451 h 2237474"/>
              <a:gd name="connsiteX86-1167" fmla="*/ 6999084 w 12192000"/>
              <a:gd name="connsiteY86-1168" fmla="*/ 1634317 h 2237474"/>
              <a:gd name="connsiteX87-1169" fmla="*/ 6992107 w 12192000"/>
              <a:gd name="connsiteY87-1170" fmla="*/ 1636860 h 2237474"/>
              <a:gd name="connsiteX88-1171" fmla="*/ 6991765 w 12192000"/>
              <a:gd name="connsiteY88-1172" fmla="*/ 1636725 h 2237474"/>
              <a:gd name="connsiteX89-1173" fmla="*/ 6983996 w 12192000"/>
              <a:gd name="connsiteY89-1174" fmla="*/ 1639040 h 2237474"/>
              <a:gd name="connsiteX90-1175" fmla="*/ 6979383 w 12192000"/>
              <a:gd name="connsiteY90-1176" fmla="*/ 1641496 h 2237474"/>
              <a:gd name="connsiteX91-1177" fmla="*/ 6900177 w 12192000"/>
              <a:gd name="connsiteY91-1178" fmla="*/ 1636016 h 2237474"/>
              <a:gd name="connsiteX92-1179" fmla="*/ 6795372 w 12192000"/>
              <a:gd name="connsiteY92-1180" fmla="*/ 1644845 h 2237474"/>
              <a:gd name="connsiteX93-1181" fmla="*/ 6692251 w 12192000"/>
              <a:gd name="connsiteY93-1182" fmla="*/ 1656357 h 2237474"/>
              <a:gd name="connsiteX94-1183" fmla="*/ 6655235 w 12192000"/>
              <a:gd name="connsiteY94-1184" fmla="*/ 1661869 h 2237474"/>
              <a:gd name="connsiteX95-1185" fmla="*/ 6587857 w 12192000"/>
              <a:gd name="connsiteY95-1186" fmla="*/ 1665769 h 2237474"/>
              <a:gd name="connsiteX96-1187" fmla="*/ 6554894 w 12192000"/>
              <a:gd name="connsiteY96-1188" fmla="*/ 1664428 h 2237474"/>
              <a:gd name="connsiteX97-1189" fmla="*/ 6551579 w 12192000"/>
              <a:gd name="connsiteY97-1190" fmla="*/ 1662213 h 2237474"/>
              <a:gd name="connsiteX98-1191" fmla="*/ 6545693 w 12192000"/>
              <a:gd name="connsiteY98-1192" fmla="*/ 1661776 h 2237474"/>
              <a:gd name="connsiteX99-1193" fmla="*/ 6530561 w 12192000"/>
              <a:gd name="connsiteY99-1194" fmla="*/ 1664619 h 2237474"/>
              <a:gd name="connsiteX100-1195" fmla="*/ 6525028 w 12192000"/>
              <a:gd name="connsiteY100-1196" fmla="*/ 1666354 h 2237474"/>
              <a:gd name="connsiteX101-1197" fmla="*/ 6516595 w 12192000"/>
              <a:gd name="connsiteY101-1198" fmla="*/ 1667475 h 2237474"/>
              <a:gd name="connsiteX102-1199" fmla="*/ 6516340 w 12192000"/>
              <a:gd name="connsiteY102-1200" fmla="*/ 1667291 h 2237474"/>
              <a:gd name="connsiteX103-1201" fmla="*/ 6508541 w 12192000"/>
              <a:gd name="connsiteY103-1202" fmla="*/ 1668757 h 2237474"/>
              <a:gd name="connsiteX104-1203" fmla="*/ 6471012 w 12192000"/>
              <a:gd name="connsiteY104-1204" fmla="*/ 1678604 h 2237474"/>
              <a:gd name="connsiteX105-1205" fmla="*/ 6415265 w 12192000"/>
              <a:gd name="connsiteY105-1206" fmla="*/ 1665317 h 2237474"/>
              <a:gd name="connsiteX106-1207" fmla="*/ 6393343 w 12192000"/>
              <a:gd name="connsiteY106-1208" fmla="*/ 1664672 h 2237474"/>
              <a:gd name="connsiteX107-1209" fmla="*/ 6380457 w 12192000"/>
              <a:gd name="connsiteY107-1210" fmla="*/ 1662376 h 2237474"/>
              <a:gd name="connsiteX108-1211" fmla="*/ 6280959 w 12192000"/>
              <a:gd name="connsiteY108-1212" fmla="*/ 1689329 h 2237474"/>
              <a:gd name="connsiteX109-1213" fmla="*/ 6266765 w 12192000"/>
              <a:gd name="connsiteY109-1214" fmla="*/ 1695560 h 2237474"/>
              <a:gd name="connsiteX110-1215" fmla="*/ 6255823 w 12192000"/>
              <a:gd name="connsiteY110-1216" fmla="*/ 1704850 h 2237474"/>
              <a:gd name="connsiteX111-1217" fmla="*/ 6098321 w 12192000"/>
              <a:gd name="connsiteY111-1218" fmla="*/ 1721646 h 2237474"/>
              <a:gd name="connsiteX112-1219" fmla="*/ 5880652 w 12192000"/>
              <a:gd name="connsiteY112-1220" fmla="*/ 1779643 h 2237474"/>
              <a:gd name="connsiteX113-1221" fmla="*/ 5785959 w 12192000"/>
              <a:gd name="connsiteY113-1222" fmla="*/ 1775307 h 2237474"/>
              <a:gd name="connsiteX114-1223" fmla="*/ 5643534 w 12192000"/>
              <a:gd name="connsiteY114-1224" fmla="*/ 1802919 h 2237474"/>
              <a:gd name="connsiteX115-1225" fmla="*/ 5518799 w 12192000"/>
              <a:gd name="connsiteY115-1226" fmla="*/ 1818312 h 2237474"/>
              <a:gd name="connsiteX116-1227" fmla="*/ 5505014 w 12192000"/>
              <a:gd name="connsiteY116-1228" fmla="*/ 1819259 h 2237474"/>
              <a:gd name="connsiteX117-1229" fmla="*/ 5453307 w 12192000"/>
              <a:gd name="connsiteY117-1230" fmla="*/ 1815450 h 2237474"/>
              <a:gd name="connsiteX118-1231" fmla="*/ 5364192 w 12192000"/>
              <a:gd name="connsiteY118-1232" fmla="*/ 1826074 h 2237474"/>
              <a:gd name="connsiteX119-1233" fmla="*/ 5350380 w 12192000"/>
              <a:gd name="connsiteY119-1234" fmla="*/ 1830891 h 2237474"/>
              <a:gd name="connsiteX120-1235" fmla="*/ 5259633 w 12192000"/>
              <a:gd name="connsiteY120-1236" fmla="*/ 1837160 h 2237474"/>
              <a:gd name="connsiteX121-1237" fmla="*/ 5197513 w 12192000"/>
              <a:gd name="connsiteY121-1238" fmla="*/ 1844718 h 2237474"/>
              <a:gd name="connsiteX122-1239" fmla="*/ 5184170 w 12192000"/>
              <a:gd name="connsiteY122-1240" fmla="*/ 1849402 h 2237474"/>
              <a:gd name="connsiteX123-1241" fmla="*/ 5168852 w 12192000"/>
              <a:gd name="connsiteY123-1242" fmla="*/ 1844846 h 2237474"/>
              <a:gd name="connsiteX124-1243" fmla="*/ 5164370 w 12192000"/>
              <a:gd name="connsiteY124-1244" fmla="*/ 1840597 h 2237474"/>
              <a:gd name="connsiteX125-1245" fmla="*/ 5114927 w 12192000"/>
              <a:gd name="connsiteY125-1246" fmla="*/ 1847827 h 2237474"/>
              <a:gd name="connsiteX126-1247" fmla="*/ 5108970 w 12192000"/>
              <a:gd name="connsiteY126-1248" fmla="*/ 1847935 h 2237474"/>
              <a:gd name="connsiteX127-1249" fmla="*/ 5067961 w 12192000"/>
              <a:gd name="connsiteY127-1250" fmla="*/ 1845917 h 2237474"/>
              <a:gd name="connsiteX128-1251" fmla="*/ 5007075 w 12192000"/>
              <a:gd name="connsiteY128-1252" fmla="*/ 1838626 h 2237474"/>
              <a:gd name="connsiteX129-1253" fmla="*/ 4944087 w 12192000"/>
              <a:gd name="connsiteY129-1254" fmla="*/ 1823332 h 2237474"/>
              <a:gd name="connsiteX130-1255" fmla="*/ 4907662 w 12192000"/>
              <a:gd name="connsiteY130-1256" fmla="*/ 1816900 h 2237474"/>
              <a:gd name="connsiteX131-1257" fmla="*/ 4882386 w 12192000"/>
              <a:gd name="connsiteY131-1258" fmla="*/ 1809844 h 2237474"/>
              <a:gd name="connsiteX132-1259" fmla="*/ 4811440 w 12192000"/>
              <a:gd name="connsiteY132-1260" fmla="*/ 1804655 h 2237474"/>
              <a:gd name="connsiteX133-1261" fmla="*/ 4691075 w 12192000"/>
              <a:gd name="connsiteY133-1262" fmla="*/ 1801389 h 2237474"/>
              <a:gd name="connsiteX134-1263" fmla="*/ 4647449 w 12192000"/>
              <a:gd name="connsiteY134-1264" fmla="*/ 1793181 h 2237474"/>
              <a:gd name="connsiteX135-1265" fmla="*/ 4645504 w 12192000"/>
              <a:gd name="connsiteY135-1266" fmla="*/ 1787606 h 2237474"/>
              <a:gd name="connsiteX136-1267" fmla="*/ 4632229 w 12192000"/>
              <a:gd name="connsiteY136-1268" fmla="*/ 1785815 h 2237474"/>
              <a:gd name="connsiteX137-1269" fmla="*/ 4629273 w 12192000"/>
              <a:gd name="connsiteY137-1270" fmla="*/ 1784355 h 2237474"/>
              <a:gd name="connsiteX138-1271" fmla="*/ 4611738 w 12192000"/>
              <a:gd name="connsiteY138-1272" fmla="*/ 1776964 h 2237474"/>
              <a:gd name="connsiteX139-1273" fmla="*/ 4560070 w 12192000"/>
              <a:gd name="connsiteY139-1274" fmla="*/ 1785640 h 2237474"/>
              <a:gd name="connsiteX140-1275" fmla="*/ 4536503 w 12192000"/>
              <a:gd name="connsiteY140-1276" fmla="*/ 1785334 h 2237474"/>
              <a:gd name="connsiteX141-1277" fmla="*/ 4513724 w 12192000"/>
              <a:gd name="connsiteY141-1278" fmla="*/ 1791996 h 2237474"/>
              <a:gd name="connsiteX142-1279" fmla="*/ 4459810 w 12192000"/>
              <a:gd name="connsiteY142-1280" fmla="*/ 1797886 h 2237474"/>
              <a:gd name="connsiteX143-1281" fmla="*/ 4379064 w 12192000"/>
              <a:gd name="connsiteY143-1282" fmla="*/ 1817177 h 2237474"/>
              <a:gd name="connsiteX144-1283" fmla="*/ 4319209 w 12192000"/>
              <a:gd name="connsiteY144-1284" fmla="*/ 1834833 h 2237474"/>
              <a:gd name="connsiteX145-1285" fmla="*/ 4306907 w 12192000"/>
              <a:gd name="connsiteY145-1286" fmla="*/ 1841641 h 2237474"/>
              <a:gd name="connsiteX146-1287" fmla="*/ 4290981 w 12192000"/>
              <a:gd name="connsiteY146-1288" fmla="*/ 1839677 h 2237474"/>
              <a:gd name="connsiteX147-1289" fmla="*/ 4285792 w 12192000"/>
              <a:gd name="connsiteY147-1290" fmla="*/ 1836231 h 2237474"/>
              <a:gd name="connsiteX148-1291" fmla="*/ 4238372 w 12192000"/>
              <a:gd name="connsiteY148-1292" fmla="*/ 1851480 h 2237474"/>
              <a:gd name="connsiteX149-1293" fmla="*/ 4232517 w 12192000"/>
              <a:gd name="connsiteY149-1294" fmla="*/ 1852567 h 2237474"/>
              <a:gd name="connsiteX150-1295" fmla="*/ 4191732 w 12192000"/>
              <a:gd name="connsiteY150-1296" fmla="*/ 1857328 h 2237474"/>
              <a:gd name="connsiteX151-1297" fmla="*/ 4065532 w 12192000"/>
              <a:gd name="connsiteY151-1298" fmla="*/ 1855477 h 2237474"/>
              <a:gd name="connsiteX152-1299" fmla="*/ 4028460 w 12192000"/>
              <a:gd name="connsiteY152-1300" fmla="*/ 1855137 h 2237474"/>
              <a:gd name="connsiteX153-1301" fmla="*/ 4002267 w 12192000"/>
              <a:gd name="connsiteY153-1302" fmla="*/ 1852352 h 2237474"/>
              <a:gd name="connsiteX154-1303" fmla="*/ 3931396 w 12192000"/>
              <a:gd name="connsiteY154-1304" fmla="*/ 1858915 h 2237474"/>
              <a:gd name="connsiteX155-1305" fmla="*/ 3812162 w 12192000"/>
              <a:gd name="connsiteY155-1306" fmla="*/ 1875501 h 2237474"/>
              <a:gd name="connsiteX156-1307" fmla="*/ 3767672 w 12192000"/>
              <a:gd name="connsiteY156-1308" fmla="*/ 1874600 h 2237474"/>
              <a:gd name="connsiteX157-1309" fmla="*/ 3764741 w 12192000"/>
              <a:gd name="connsiteY157-1310" fmla="*/ 1869433 h 2237474"/>
              <a:gd name="connsiteX158-1311" fmla="*/ 3751332 w 12192000"/>
              <a:gd name="connsiteY158-1312" fmla="*/ 1869854 h 2237474"/>
              <a:gd name="connsiteX159-1313" fmla="*/ 3748155 w 12192000"/>
              <a:gd name="connsiteY159-1314" fmla="*/ 1868903 h 2237474"/>
              <a:gd name="connsiteX160-1315" fmla="*/ 3729530 w 12192000"/>
              <a:gd name="connsiteY160-1316" fmla="*/ 1864513 h 2237474"/>
              <a:gd name="connsiteX161-1317" fmla="*/ 3680177 w 12192000"/>
              <a:gd name="connsiteY161-1318" fmla="*/ 1881552 h 2237474"/>
              <a:gd name="connsiteX162-1319" fmla="*/ 3567259 w 12192000"/>
              <a:gd name="connsiteY162-1320" fmla="*/ 1893482 h 2237474"/>
              <a:gd name="connsiteX163-1321" fmla="*/ 3405770 w 12192000"/>
              <a:gd name="connsiteY163-1322" fmla="*/ 1904591 h 2237474"/>
              <a:gd name="connsiteX164-1323" fmla="*/ 3280097 w 12192000"/>
              <a:gd name="connsiteY164-1324" fmla="*/ 1919610 h 2237474"/>
              <a:gd name="connsiteX165-1325" fmla="*/ 3123424 w 12192000"/>
              <a:gd name="connsiteY165-1326" fmla="*/ 1952930 h 2237474"/>
              <a:gd name="connsiteX166-1327" fmla="*/ 3009910 w 12192000"/>
              <a:gd name="connsiteY166-1328" fmla="*/ 1957866 h 2237474"/>
              <a:gd name="connsiteX167-1329" fmla="*/ 2995934 w 12192000"/>
              <a:gd name="connsiteY167-1330" fmla="*/ 1967085 h 2237474"/>
              <a:gd name="connsiteX168-1331" fmla="*/ 2980071 w 12192000"/>
              <a:gd name="connsiteY168-1332" fmla="*/ 1972988 h 2237474"/>
              <a:gd name="connsiteX169-1333" fmla="*/ 2978094 w 12192000"/>
              <a:gd name="connsiteY169-1334" fmla="*/ 1972369 h 2237474"/>
              <a:gd name="connsiteX170-1335" fmla="*/ 2942858 w 12192000"/>
              <a:gd name="connsiteY170-1336" fmla="*/ 1981367 h 2237474"/>
              <a:gd name="connsiteX171-1337" fmla="*/ 2875436 w 12192000"/>
              <a:gd name="connsiteY171-1338" fmla="*/ 1996977 h 2237474"/>
              <a:gd name="connsiteX172-1339" fmla="*/ 2874892 w 12192000"/>
              <a:gd name="connsiteY172-1340" fmla="*/ 1996085 h 2237474"/>
              <a:gd name="connsiteX173-1341" fmla="*/ 2864145 w 12192000"/>
              <a:gd name="connsiteY173-1342" fmla="*/ 1994061 h 2237474"/>
              <a:gd name="connsiteX174-1343" fmla="*/ 2843662 w 12192000"/>
              <a:gd name="connsiteY174-1344" fmla="*/ 1992498 h 2237474"/>
              <a:gd name="connsiteX175-1345" fmla="*/ 2796128 w 12192000"/>
              <a:gd name="connsiteY175-1346" fmla="*/ 1976403 h 2237474"/>
              <a:gd name="connsiteX176-1347" fmla="*/ 2756784 w 12192000"/>
              <a:gd name="connsiteY176-1348" fmla="*/ 1985116 h 2237474"/>
              <a:gd name="connsiteX177-1349" fmla="*/ 2748833 w 12192000"/>
              <a:gd name="connsiteY177-1350" fmla="*/ 1986323 h 2237474"/>
              <a:gd name="connsiteX178-1351" fmla="*/ 2748661 w 12192000"/>
              <a:gd name="connsiteY178-1352" fmla="*/ 1986122 h 2237474"/>
              <a:gd name="connsiteX179-1353" fmla="*/ 2740251 w 12192000"/>
              <a:gd name="connsiteY179-1354" fmla="*/ 1986946 h 2237474"/>
              <a:gd name="connsiteX180-1355" fmla="*/ 2718916 w 12192000"/>
              <a:gd name="connsiteY180-1356" fmla="*/ 1990867 h 2237474"/>
              <a:gd name="connsiteX181-1357" fmla="*/ 2713522 w 12192000"/>
              <a:gd name="connsiteY181-1358" fmla="*/ 1990173 h 2237474"/>
              <a:gd name="connsiteX182-1359" fmla="*/ 2680597 w 12192000"/>
              <a:gd name="connsiteY182-1360" fmla="*/ 1984996 h 2237474"/>
              <a:gd name="connsiteX183-1361" fmla="*/ 2578178 w 12192000"/>
              <a:gd name="connsiteY183-1362" fmla="*/ 1990531 h 2237474"/>
              <a:gd name="connsiteX184-1363" fmla="*/ 2476147 w 12192000"/>
              <a:gd name="connsiteY184-1364" fmla="*/ 1998305 h 2237474"/>
              <a:gd name="connsiteX185-1365" fmla="*/ 2373568 w 12192000"/>
              <a:gd name="connsiteY185-1366" fmla="*/ 2003219 h 2237474"/>
              <a:gd name="connsiteX186-1367" fmla="*/ 2321399 w 12192000"/>
              <a:gd name="connsiteY186-1368" fmla="*/ 1989467 h 2237474"/>
              <a:gd name="connsiteX187-1369" fmla="*/ 2315525 w 12192000"/>
              <a:gd name="connsiteY187-1370" fmla="*/ 1989708 h 2237474"/>
              <a:gd name="connsiteX188-1371" fmla="*/ 2300792 w 12192000"/>
              <a:gd name="connsiteY188-1372" fmla="*/ 1994290 h 2237474"/>
              <a:gd name="connsiteX189-1373" fmla="*/ 2295469 w 12192000"/>
              <a:gd name="connsiteY189-1374" fmla="*/ 1996659 h 2237474"/>
              <a:gd name="connsiteX190-1375" fmla="*/ 2287219 w 12192000"/>
              <a:gd name="connsiteY190-1376" fmla="*/ 1998750 h 2237474"/>
              <a:gd name="connsiteX191-1377" fmla="*/ 2286948 w 12192000"/>
              <a:gd name="connsiteY191-1378" fmla="*/ 1998596 h 2237474"/>
              <a:gd name="connsiteX192-1379" fmla="*/ 2243069 w 12192000"/>
              <a:gd name="connsiteY192-1380" fmla="*/ 2015111 h 2237474"/>
              <a:gd name="connsiteX193-1381" fmla="*/ 2186609 w 12192000"/>
              <a:gd name="connsiteY193-1382" fmla="*/ 2008263 h 2237474"/>
              <a:gd name="connsiteX194-1383" fmla="*/ 2164831 w 12192000"/>
              <a:gd name="connsiteY194-1384" fmla="*/ 2010143 h 2237474"/>
              <a:gd name="connsiteX195-1385" fmla="*/ 2152836 w 12192000"/>
              <a:gd name="connsiteY195-1386" fmla="*/ 2010048 h 2237474"/>
              <a:gd name="connsiteX196-1387" fmla="*/ 2117102 w 12192000"/>
              <a:gd name="connsiteY196-1388" fmla="*/ 2023004 h 2237474"/>
              <a:gd name="connsiteX197-1389" fmla="*/ 2111935 w 12192000"/>
              <a:gd name="connsiteY197-1390" fmla="*/ 2023163 h 2237474"/>
              <a:gd name="connsiteX198-1391" fmla="*/ 2089991 w 12192000"/>
              <a:gd name="connsiteY198-1392" fmla="*/ 2034193 h 2237474"/>
              <a:gd name="connsiteX199-1393" fmla="*/ 2058061 w 12192000"/>
              <a:gd name="connsiteY199-1394" fmla="*/ 2047942 h 2237474"/>
              <a:gd name="connsiteX200-1395" fmla="*/ 2055737 w 12192000"/>
              <a:gd name="connsiteY200-1396" fmla="*/ 2047704 h 2237474"/>
              <a:gd name="connsiteX201-1397" fmla="*/ 2042244 w 12192000"/>
              <a:gd name="connsiteY201-1398" fmla="*/ 2055560 h 2237474"/>
              <a:gd name="connsiteX202-1399" fmla="*/ 1976224 w 12192000"/>
              <a:gd name="connsiteY202-1400" fmla="*/ 2074257 h 2237474"/>
              <a:gd name="connsiteX203-1401" fmla="*/ 1877728 w 12192000"/>
              <a:gd name="connsiteY203-1402" fmla="*/ 2101004 h 2237474"/>
              <a:gd name="connsiteX204-1403" fmla="*/ 1759056 w 12192000"/>
              <a:gd name="connsiteY204-1404" fmla="*/ 2125608 h 2237474"/>
              <a:gd name="connsiteX205-1405" fmla="*/ 1637948 w 12192000"/>
              <a:gd name="connsiteY205-1406" fmla="*/ 2172597 h 2237474"/>
              <a:gd name="connsiteX206-1407" fmla="*/ 1434549 w 12192000"/>
              <a:gd name="connsiteY206-1408" fmla="*/ 2234522 h 2237474"/>
              <a:gd name="connsiteX207-1409" fmla="*/ 1398481 w 12192000"/>
              <a:gd name="connsiteY207-1410" fmla="*/ 2237074 h 2237474"/>
              <a:gd name="connsiteX208-1411" fmla="*/ 1398407 w 12192000"/>
              <a:gd name="connsiteY208-1412" fmla="*/ 2237095 h 2237474"/>
              <a:gd name="connsiteX209-1413" fmla="*/ 1370962 w 12192000"/>
              <a:gd name="connsiteY209-1414" fmla="*/ 2237474 h 2237474"/>
              <a:gd name="connsiteX210-1415" fmla="*/ 1356367 w 12192000"/>
              <a:gd name="connsiteY210-1416" fmla="*/ 2235089 h 2237474"/>
              <a:gd name="connsiteX211-1417" fmla="*/ 1324828 w 12192000"/>
              <a:gd name="connsiteY211-1418" fmla="*/ 2231968 h 2237474"/>
              <a:gd name="connsiteX212-1419" fmla="*/ 1297744 w 12192000"/>
              <a:gd name="connsiteY212-1420" fmla="*/ 2235849 h 2237474"/>
              <a:gd name="connsiteX213-1421" fmla="*/ 1286236 w 12192000"/>
              <a:gd name="connsiteY213-1422" fmla="*/ 2233135 h 2237474"/>
              <a:gd name="connsiteX214-1423" fmla="*/ 1283504 w 12192000"/>
              <a:gd name="connsiteY214-1424" fmla="*/ 2233797 h 2237474"/>
              <a:gd name="connsiteX215-1425" fmla="*/ 1279765 w 12192000"/>
              <a:gd name="connsiteY215-1426" fmla="*/ 2229639 h 2237474"/>
              <a:gd name="connsiteX216-1427" fmla="*/ 1195347 w 12192000"/>
              <a:gd name="connsiteY216-1428" fmla="*/ 2212354 h 2237474"/>
              <a:gd name="connsiteX217-1429" fmla="*/ 970251 w 12192000"/>
              <a:gd name="connsiteY217-1430" fmla="*/ 2221029 h 2237474"/>
              <a:gd name="connsiteX218-1431" fmla="*/ 812914 w 12192000"/>
              <a:gd name="connsiteY218-1432" fmla="*/ 2202752 h 2237474"/>
              <a:gd name="connsiteX219-1433" fmla="*/ 800195 w 12192000"/>
              <a:gd name="connsiteY219-1434" fmla="*/ 2209407 h 2237474"/>
              <a:gd name="connsiteX220-1435" fmla="*/ 784978 w 12192000"/>
              <a:gd name="connsiteY220-1436" fmla="*/ 2212360 h 2237474"/>
              <a:gd name="connsiteX221-1437" fmla="*/ 681987 w 12192000"/>
              <a:gd name="connsiteY221-1438" fmla="*/ 2216757 h 2237474"/>
              <a:gd name="connsiteX222-1439" fmla="*/ 669923 w 12192000"/>
              <a:gd name="connsiteY222-1440" fmla="*/ 2211682 h 2237474"/>
              <a:gd name="connsiteX223-1441" fmla="*/ 648680 w 12192000"/>
              <a:gd name="connsiteY223-1442" fmla="*/ 2206229 h 2237474"/>
              <a:gd name="connsiteX224-1443" fmla="*/ 597225 w 12192000"/>
              <a:gd name="connsiteY224-1444" fmla="*/ 2180999 h 2237474"/>
              <a:gd name="connsiteX225-1445" fmla="*/ 558449 w 12192000"/>
              <a:gd name="connsiteY225-1446" fmla="*/ 2182346 h 2237474"/>
              <a:gd name="connsiteX226-1447" fmla="*/ 550517 w 12192000"/>
              <a:gd name="connsiteY226-1448" fmla="*/ 2182060 h 2237474"/>
              <a:gd name="connsiteX227-1449" fmla="*/ 550309 w 12192000"/>
              <a:gd name="connsiteY227-1450" fmla="*/ 2181825 h 2237474"/>
              <a:gd name="connsiteX228-1451" fmla="*/ 541836 w 12192000"/>
              <a:gd name="connsiteY228-1452" fmla="*/ 2181063 h 2237474"/>
              <a:gd name="connsiteX229-1453" fmla="*/ 536057 w 12192000"/>
              <a:gd name="connsiteY229-1454" fmla="*/ 2181537 h 2237474"/>
              <a:gd name="connsiteX230-1455" fmla="*/ 520671 w 12192000"/>
              <a:gd name="connsiteY230-1456" fmla="*/ 2180980 h 2237474"/>
              <a:gd name="connsiteX231-1457" fmla="*/ 515024 w 12192000"/>
              <a:gd name="connsiteY231-1458" fmla="*/ 2179258 h 2237474"/>
              <a:gd name="connsiteX232-1459" fmla="*/ 512278 w 12192000"/>
              <a:gd name="connsiteY232-1460" fmla="*/ 2176369 h 2237474"/>
              <a:gd name="connsiteX233-1461" fmla="*/ 480419 w 12192000"/>
              <a:gd name="connsiteY233-1462" fmla="*/ 2167807 h 2237474"/>
              <a:gd name="connsiteX234-1463" fmla="*/ 413835 w 12192000"/>
              <a:gd name="connsiteY234-1464" fmla="*/ 2156783 h 2237474"/>
              <a:gd name="connsiteX235-1465" fmla="*/ 376513 w 12192000"/>
              <a:gd name="connsiteY235-1466" fmla="*/ 2154014 h 2237474"/>
              <a:gd name="connsiteX236-1467" fmla="*/ 273386 w 12192000"/>
              <a:gd name="connsiteY236-1468" fmla="*/ 2142551 h 2237474"/>
              <a:gd name="connsiteX237-1469" fmla="*/ 169207 w 12192000"/>
              <a:gd name="connsiteY237-1470" fmla="*/ 2128100 h 2237474"/>
              <a:gd name="connsiteX238-1471" fmla="*/ 93149 w 12192000"/>
              <a:gd name="connsiteY238-1472" fmla="*/ 2105324 h 2237474"/>
              <a:gd name="connsiteX239-1473" fmla="*/ 88109 w 12192000"/>
              <a:gd name="connsiteY239-1474" fmla="*/ 2106704 h 2237474"/>
              <a:gd name="connsiteX240-1475" fmla="*/ 80022 w 12192000"/>
              <a:gd name="connsiteY240-1476" fmla="*/ 2107254 h 2237474"/>
              <a:gd name="connsiteX241-1477" fmla="*/ 79717 w 12192000"/>
              <a:gd name="connsiteY241-1478" fmla="*/ 2107046 h 2237474"/>
              <a:gd name="connsiteX242-1479" fmla="*/ 72352 w 12192000"/>
              <a:gd name="connsiteY242-1480" fmla="*/ 2107991 h 2237474"/>
              <a:gd name="connsiteX243-1481" fmla="*/ 37645 w 12192000"/>
              <a:gd name="connsiteY243-1482" fmla="*/ 2115401 h 2237474"/>
              <a:gd name="connsiteX244-1483" fmla="*/ 4572 w 12192000"/>
              <a:gd name="connsiteY244-1484" fmla="*/ 2111091 h 2237474"/>
              <a:gd name="connsiteX245-1485" fmla="*/ 0 w 12192000"/>
              <a:gd name="connsiteY245-1486" fmla="*/ 2110468 h 2237474"/>
              <a:gd name="connsiteX246-1487" fmla="*/ 0 w 12192000"/>
              <a:gd name="connsiteY246-1488" fmla="*/ 0 h 2237474"/>
              <a:gd name="connsiteX0-1489" fmla="*/ 0 w 12192000"/>
              <a:gd name="connsiteY0-1490" fmla="*/ 0 h 2237474"/>
              <a:gd name="connsiteX1-1491" fmla="*/ 12192000 w 12192000"/>
              <a:gd name="connsiteY1-1492" fmla="*/ 0 h 2237474"/>
              <a:gd name="connsiteX2-1493" fmla="*/ 12192000 w 12192000"/>
              <a:gd name="connsiteY2-1494" fmla="*/ 751299 h 2237474"/>
              <a:gd name="connsiteX3-1495" fmla="*/ 12176759 w 12192000"/>
              <a:gd name="connsiteY3-1496" fmla="*/ 759190 h 2237474"/>
              <a:gd name="connsiteX4-1497" fmla="*/ 12154948 w 12192000"/>
              <a:gd name="connsiteY4-1498" fmla="*/ 762731 h 2237474"/>
              <a:gd name="connsiteX5-1499" fmla="*/ 12047364 w 12192000"/>
              <a:gd name="connsiteY5-1500" fmla="*/ 749662 h 2237474"/>
              <a:gd name="connsiteX6-1501" fmla="*/ 11890686 w 12192000"/>
              <a:gd name="connsiteY6-1502" fmla="*/ 732766 h 2237474"/>
              <a:gd name="connsiteX7-1503" fmla="*/ 11782413 w 12192000"/>
              <a:gd name="connsiteY7-1504" fmla="*/ 769868 h 2237474"/>
              <a:gd name="connsiteX8-1505" fmla="*/ 11649954 w 12192000"/>
              <a:gd name="connsiteY8-1506" fmla="*/ 749628 h 2237474"/>
              <a:gd name="connsiteX9-1507" fmla="*/ 11560424 w 12192000"/>
              <a:gd name="connsiteY9-1508" fmla="*/ 748017 h 2237474"/>
              <a:gd name="connsiteX10-1509" fmla="*/ 11358455 w 12192000"/>
              <a:gd name="connsiteY10-1510" fmla="*/ 747593 h 2237474"/>
              <a:gd name="connsiteX11-1511" fmla="*/ 11165209 w 12192000"/>
              <a:gd name="connsiteY11-1512" fmla="*/ 748852 h 2237474"/>
              <a:gd name="connsiteX12-1513" fmla="*/ 11058755 w 12192000"/>
              <a:gd name="connsiteY12-1514" fmla="*/ 749617 h 2237474"/>
              <a:gd name="connsiteX13-1515" fmla="*/ 10884013 w 12192000"/>
              <a:gd name="connsiteY13-1516" fmla="*/ 760728 h 2237474"/>
              <a:gd name="connsiteX14-1517" fmla="*/ 10834688 w 12192000"/>
              <a:gd name="connsiteY14-1518" fmla="*/ 757726 h 2237474"/>
              <a:gd name="connsiteX15-1519" fmla="*/ 10805004 w 12192000"/>
              <a:gd name="connsiteY15-1520" fmla="*/ 757573 h 2237474"/>
              <a:gd name="connsiteX16-1521" fmla="*/ 10739478 w 12192000"/>
              <a:gd name="connsiteY16-1522" fmla="*/ 776841 h 2237474"/>
              <a:gd name="connsiteX17-1523" fmla="*/ 10458762 w 12192000"/>
              <a:gd name="connsiteY17-1524" fmla="*/ 755400 h 2237474"/>
              <a:gd name="connsiteX18-1525" fmla="*/ 10246919 w 12192000"/>
              <a:gd name="connsiteY18-1526" fmla="*/ 769960 h 2237474"/>
              <a:gd name="connsiteX19-1527" fmla="*/ 10167995 w 12192000"/>
              <a:gd name="connsiteY19-1528" fmla="*/ 760843 h 2237474"/>
              <a:gd name="connsiteX20-1529" fmla="*/ 9997044 w 12192000"/>
              <a:gd name="connsiteY20-1530" fmla="*/ 780129 h 2237474"/>
              <a:gd name="connsiteX21-1531" fmla="*/ 9943887 w 12192000"/>
              <a:gd name="connsiteY21-1532" fmla="*/ 804141 h 2237474"/>
              <a:gd name="connsiteX22-1533" fmla="*/ 9918248 w 12192000"/>
              <a:gd name="connsiteY22-1534" fmla="*/ 816628 h 2237474"/>
              <a:gd name="connsiteX23-1535" fmla="*/ 9836148 w 12192000"/>
              <a:gd name="connsiteY23-1536" fmla="*/ 858312 h 2237474"/>
              <a:gd name="connsiteX24-1537" fmla="*/ 9823800 w 12192000"/>
              <a:gd name="connsiteY24-1538" fmla="*/ 866604 h 2237474"/>
              <a:gd name="connsiteX25-1539" fmla="*/ 9794684 w 12192000"/>
              <a:gd name="connsiteY25-1540" fmla="*/ 864509 h 2237474"/>
              <a:gd name="connsiteX26-1541" fmla="*/ 9778288 w 12192000"/>
              <a:gd name="connsiteY26-1542" fmla="*/ 854362 h 2237474"/>
              <a:gd name="connsiteX27-1543" fmla="*/ 9773886 w 12192000"/>
              <a:gd name="connsiteY27-1544" fmla="*/ 857543 h 2237474"/>
              <a:gd name="connsiteX28-1545" fmla="*/ 9761459 w 12192000"/>
              <a:gd name="connsiteY28-1546" fmla="*/ 862394 h 2237474"/>
              <a:gd name="connsiteX29-1547" fmla="*/ 9705768 w 12192000"/>
              <a:gd name="connsiteY29-1548" fmla="*/ 894610 h 2237474"/>
              <a:gd name="connsiteX30-1549" fmla="*/ 9683005 w 12192000"/>
              <a:gd name="connsiteY30-1550" fmla="*/ 894128 h 2237474"/>
              <a:gd name="connsiteX31-1551" fmla="*/ 9594438 w 12192000"/>
              <a:gd name="connsiteY31-1552" fmla="*/ 919051 h 2237474"/>
              <a:gd name="connsiteX32-1553" fmla="*/ 9577033 w 12192000"/>
              <a:gd name="connsiteY32-1554" fmla="*/ 922857 h 2237474"/>
              <a:gd name="connsiteX33-1555" fmla="*/ 9544189 w 12192000"/>
              <a:gd name="connsiteY33-1556" fmla="*/ 938966 h 2237474"/>
              <a:gd name="connsiteX34-1557" fmla="*/ 9534048 w 12192000"/>
              <a:gd name="connsiteY34-1558" fmla="*/ 940158 h 2237474"/>
              <a:gd name="connsiteX35-1559" fmla="*/ 9500499 w 12192000"/>
              <a:gd name="connsiteY35-1560" fmla="*/ 954680 h 2237474"/>
              <a:gd name="connsiteX36-1561" fmla="*/ 9428195 w 12192000"/>
              <a:gd name="connsiteY36-1562" fmla="*/ 986225 h 2237474"/>
              <a:gd name="connsiteX37-1563" fmla="*/ 9410017 w 12192000"/>
              <a:gd name="connsiteY37-1564" fmla="*/ 993931 h 2237474"/>
              <a:gd name="connsiteX38-1565" fmla="*/ 9392919 w 12192000"/>
              <a:gd name="connsiteY38-1566" fmla="*/ 994656 h 2237474"/>
              <a:gd name="connsiteX39-1567" fmla="*/ 9301293 w 12192000"/>
              <a:gd name="connsiteY39-1568" fmla="*/ 1011593 h 2237474"/>
              <a:gd name="connsiteX40-1569" fmla="*/ 9278619 w 12192000"/>
              <a:gd name="connsiteY40-1570" fmla="*/ 1011878 h 2237474"/>
              <a:gd name="connsiteX41-1571" fmla="*/ 9268019 w 12192000"/>
              <a:gd name="connsiteY41-1572" fmla="*/ 1007442 h 2237474"/>
              <a:gd name="connsiteX42-1573" fmla="*/ 9234662 w 12192000"/>
              <a:gd name="connsiteY42-1574" fmla="*/ 1023056 h 2237474"/>
              <a:gd name="connsiteX43-1575" fmla="*/ 9181033 w 12192000"/>
              <a:gd name="connsiteY43-1576" fmla="*/ 1037921 h 2237474"/>
              <a:gd name="connsiteX44-1577" fmla="*/ 9155969 w 12192000"/>
              <a:gd name="connsiteY44-1578" fmla="*/ 1046804 h 2237474"/>
              <a:gd name="connsiteX45-1579" fmla="*/ 9133985 w 12192000"/>
              <a:gd name="connsiteY45-1580" fmla="*/ 1046450 h 2237474"/>
              <a:gd name="connsiteX46-1581" fmla="*/ 9012987 w 12192000"/>
              <a:gd name="connsiteY46-1582" fmla="*/ 1061986 h 2237474"/>
              <a:gd name="connsiteX47-1583" fmla="*/ 8968445 w 12192000"/>
              <a:gd name="connsiteY47-1584" fmla="*/ 1052169 h 2237474"/>
              <a:gd name="connsiteX48-1585" fmla="*/ 8958984 w 12192000"/>
              <a:gd name="connsiteY48-1586" fmla="*/ 1057212 h 2237474"/>
              <a:gd name="connsiteX49-1587" fmla="*/ 8886001 w 12192000"/>
              <a:gd name="connsiteY49-1588" fmla="*/ 1067468 h 2237474"/>
              <a:gd name="connsiteX50-1589" fmla="*/ 8838610 w 12192000"/>
              <a:gd name="connsiteY50-1590" fmla="*/ 1075091 h 2237474"/>
              <a:gd name="connsiteX51-1591" fmla="*/ 8750383 w 12192000"/>
              <a:gd name="connsiteY51-1592" fmla="*/ 1097387 h 2237474"/>
              <a:gd name="connsiteX52-1593" fmla="*/ 8697365 w 12192000"/>
              <a:gd name="connsiteY52-1594" fmla="*/ 1105869 h 2237474"/>
              <a:gd name="connsiteX53-1595" fmla="*/ 8665605 w 12192000"/>
              <a:gd name="connsiteY53-1596" fmla="*/ 1110791 h 2237474"/>
              <a:gd name="connsiteX54-1597" fmla="*/ 8584946 w 12192000"/>
              <a:gd name="connsiteY54-1598" fmla="*/ 1135226 h 2237474"/>
              <a:gd name="connsiteX55-1599" fmla="*/ 8460755 w 12192000"/>
              <a:gd name="connsiteY55-1600" fmla="*/ 1203427 h 2237474"/>
              <a:gd name="connsiteX56-1601" fmla="*/ 8419755 w 12192000"/>
              <a:gd name="connsiteY56-1602" fmla="*/ 1216260 h 2237474"/>
              <a:gd name="connsiteX57-1603" fmla="*/ 8411626 w 12192000"/>
              <a:gd name="connsiteY57-1604" fmla="*/ 1214397 h 2237474"/>
              <a:gd name="connsiteX58-1605" fmla="*/ 8363469 w 12192000"/>
              <a:gd name="connsiteY58-1606" fmla="*/ 1246658 h 2237474"/>
              <a:gd name="connsiteX59-1607" fmla="*/ 8275497 w 12192000"/>
              <a:gd name="connsiteY59-1608" fmla="*/ 1264396 h 2237474"/>
              <a:gd name="connsiteX60-1609" fmla="*/ 8206287 w 12192000"/>
              <a:gd name="connsiteY60-1610" fmla="*/ 1273060 h 2237474"/>
              <a:gd name="connsiteX61-1611" fmla="*/ 8168705 w 12192000"/>
              <a:gd name="connsiteY61-1612" fmla="*/ 1279956 h 2237474"/>
              <a:gd name="connsiteX62-1613" fmla="*/ 8139997 w 12192000"/>
              <a:gd name="connsiteY62-1614" fmla="*/ 1282713 h 2237474"/>
              <a:gd name="connsiteX63-1615" fmla="*/ 8074238 w 12192000"/>
              <a:gd name="connsiteY63-1616" fmla="*/ 1301895 h 2237474"/>
              <a:gd name="connsiteX64-1617" fmla="*/ 7968292 w 12192000"/>
              <a:gd name="connsiteY64-1618" fmla="*/ 1338779 h 2237474"/>
              <a:gd name="connsiteX65-1619" fmla="*/ 7945122 w 12192000"/>
              <a:gd name="connsiteY65-1620" fmla="*/ 1345477 h 2237474"/>
              <a:gd name="connsiteX66-1621" fmla="*/ 7922771 w 12192000"/>
              <a:gd name="connsiteY66-1622" fmla="*/ 1346645 h 2237474"/>
              <a:gd name="connsiteX67-1623" fmla="*/ 7915461 w 12192000"/>
              <a:gd name="connsiteY67-1624" fmla="*/ 1342919 h 2237474"/>
              <a:gd name="connsiteX68-1625" fmla="*/ 7902328 w 12192000"/>
              <a:gd name="connsiteY68-1626" fmla="*/ 1345865 h 2237474"/>
              <a:gd name="connsiteX69-1627" fmla="*/ 7898322 w 12192000"/>
              <a:gd name="connsiteY69-1628" fmla="*/ 1345689 h 2237474"/>
              <a:gd name="connsiteX70-1629" fmla="*/ 7875879 w 12192000"/>
              <a:gd name="connsiteY70-1630" fmla="*/ 1345646 h 2237474"/>
              <a:gd name="connsiteX71-1631" fmla="*/ 7840612 w 12192000"/>
              <a:gd name="connsiteY71-1632" fmla="*/ 1369373 h 2237474"/>
              <a:gd name="connsiteX72-1633" fmla="*/ 7786819 w 12192000"/>
              <a:gd name="connsiteY72-1634" fmla="*/ 1378970 h 2237474"/>
              <a:gd name="connsiteX73-1635" fmla="*/ 7548172 w 12192000"/>
              <a:gd name="connsiteY73-1636" fmla="*/ 1417460 h 2237474"/>
              <a:gd name="connsiteX74-1637" fmla="*/ 7483437 w 12192000"/>
              <a:gd name="connsiteY74-1638" fmla="*/ 1478152 h 2237474"/>
              <a:gd name="connsiteX75-1639" fmla="*/ 7377870 w 12192000"/>
              <a:gd name="connsiteY75-1640" fmla="*/ 1523319 h 2237474"/>
              <a:gd name="connsiteX76-1641" fmla="*/ 7230737 w 12192000"/>
              <a:gd name="connsiteY76-1642" fmla="*/ 1562633 h 2237474"/>
              <a:gd name="connsiteX77-1643" fmla="*/ 7224458 w 12192000"/>
              <a:gd name="connsiteY77-1644" fmla="*/ 1573008 h 2237474"/>
              <a:gd name="connsiteX78-1645" fmla="*/ 7213486 w 12192000"/>
              <a:gd name="connsiteY78-1646" fmla="*/ 1580987 h 2237474"/>
              <a:gd name="connsiteX79-1647" fmla="*/ 7210972 w 12192000"/>
              <a:gd name="connsiteY79-1648" fmla="*/ 1580856 h 2237474"/>
              <a:gd name="connsiteX80-1649" fmla="*/ 7183121 w 12192000"/>
              <a:gd name="connsiteY80-1650" fmla="*/ 1595162 h 2237474"/>
              <a:gd name="connsiteX81-1651" fmla="*/ 7164601 w 12192000"/>
              <a:gd name="connsiteY81-1652" fmla="*/ 1606490 h 2237474"/>
              <a:gd name="connsiteX82-1653" fmla="*/ 7159286 w 12192000"/>
              <a:gd name="connsiteY82-1654" fmla="*/ 1606850 h 2237474"/>
              <a:gd name="connsiteX83-1655" fmla="*/ 7114651 w 12192000"/>
              <a:gd name="connsiteY83-1656" fmla="*/ 1620959 h 2237474"/>
              <a:gd name="connsiteX84-1657" fmla="*/ 7092727 w 12192000"/>
              <a:gd name="connsiteY84-1658" fmla="*/ 1623628 h 2237474"/>
              <a:gd name="connsiteX85-1659" fmla="*/ 7031309 w 12192000"/>
              <a:gd name="connsiteY85-1660" fmla="*/ 1619451 h 2237474"/>
              <a:gd name="connsiteX86-1661" fmla="*/ 6999084 w 12192000"/>
              <a:gd name="connsiteY86-1662" fmla="*/ 1634317 h 2237474"/>
              <a:gd name="connsiteX87-1663" fmla="*/ 6992107 w 12192000"/>
              <a:gd name="connsiteY87-1664" fmla="*/ 1636860 h 2237474"/>
              <a:gd name="connsiteX88-1665" fmla="*/ 6991765 w 12192000"/>
              <a:gd name="connsiteY88-1666" fmla="*/ 1636725 h 2237474"/>
              <a:gd name="connsiteX89-1667" fmla="*/ 6983996 w 12192000"/>
              <a:gd name="connsiteY89-1668" fmla="*/ 1639040 h 2237474"/>
              <a:gd name="connsiteX90-1669" fmla="*/ 6979383 w 12192000"/>
              <a:gd name="connsiteY90-1670" fmla="*/ 1641496 h 2237474"/>
              <a:gd name="connsiteX91-1671" fmla="*/ 6900177 w 12192000"/>
              <a:gd name="connsiteY91-1672" fmla="*/ 1636016 h 2237474"/>
              <a:gd name="connsiteX92-1673" fmla="*/ 6795372 w 12192000"/>
              <a:gd name="connsiteY92-1674" fmla="*/ 1644845 h 2237474"/>
              <a:gd name="connsiteX93-1675" fmla="*/ 6692251 w 12192000"/>
              <a:gd name="connsiteY93-1676" fmla="*/ 1656357 h 2237474"/>
              <a:gd name="connsiteX94-1677" fmla="*/ 6655235 w 12192000"/>
              <a:gd name="connsiteY94-1678" fmla="*/ 1661869 h 2237474"/>
              <a:gd name="connsiteX95-1679" fmla="*/ 6587857 w 12192000"/>
              <a:gd name="connsiteY95-1680" fmla="*/ 1665769 h 2237474"/>
              <a:gd name="connsiteX96-1681" fmla="*/ 6554894 w 12192000"/>
              <a:gd name="connsiteY96-1682" fmla="*/ 1664428 h 2237474"/>
              <a:gd name="connsiteX97-1683" fmla="*/ 6551579 w 12192000"/>
              <a:gd name="connsiteY97-1684" fmla="*/ 1662213 h 2237474"/>
              <a:gd name="connsiteX98-1685" fmla="*/ 6545693 w 12192000"/>
              <a:gd name="connsiteY98-1686" fmla="*/ 1661776 h 2237474"/>
              <a:gd name="connsiteX99-1687" fmla="*/ 6530561 w 12192000"/>
              <a:gd name="connsiteY99-1688" fmla="*/ 1664619 h 2237474"/>
              <a:gd name="connsiteX100-1689" fmla="*/ 6525028 w 12192000"/>
              <a:gd name="connsiteY100-1690" fmla="*/ 1666354 h 2237474"/>
              <a:gd name="connsiteX101-1691" fmla="*/ 6516595 w 12192000"/>
              <a:gd name="connsiteY101-1692" fmla="*/ 1667475 h 2237474"/>
              <a:gd name="connsiteX102-1693" fmla="*/ 6516340 w 12192000"/>
              <a:gd name="connsiteY102-1694" fmla="*/ 1667291 h 2237474"/>
              <a:gd name="connsiteX103-1695" fmla="*/ 6508541 w 12192000"/>
              <a:gd name="connsiteY103-1696" fmla="*/ 1668757 h 2237474"/>
              <a:gd name="connsiteX104-1697" fmla="*/ 6471012 w 12192000"/>
              <a:gd name="connsiteY104-1698" fmla="*/ 1678604 h 2237474"/>
              <a:gd name="connsiteX105-1699" fmla="*/ 6415265 w 12192000"/>
              <a:gd name="connsiteY105-1700" fmla="*/ 1665317 h 2237474"/>
              <a:gd name="connsiteX106-1701" fmla="*/ 6393343 w 12192000"/>
              <a:gd name="connsiteY106-1702" fmla="*/ 1664672 h 2237474"/>
              <a:gd name="connsiteX107-1703" fmla="*/ 6380457 w 12192000"/>
              <a:gd name="connsiteY107-1704" fmla="*/ 1662376 h 2237474"/>
              <a:gd name="connsiteX108-1705" fmla="*/ 6280959 w 12192000"/>
              <a:gd name="connsiteY108-1706" fmla="*/ 1689329 h 2237474"/>
              <a:gd name="connsiteX109-1707" fmla="*/ 6266765 w 12192000"/>
              <a:gd name="connsiteY109-1708" fmla="*/ 1695560 h 2237474"/>
              <a:gd name="connsiteX110-1709" fmla="*/ 6098321 w 12192000"/>
              <a:gd name="connsiteY110-1710" fmla="*/ 1721646 h 2237474"/>
              <a:gd name="connsiteX111-1711" fmla="*/ 5880652 w 12192000"/>
              <a:gd name="connsiteY111-1712" fmla="*/ 1779643 h 2237474"/>
              <a:gd name="connsiteX112-1713" fmla="*/ 5785959 w 12192000"/>
              <a:gd name="connsiteY112-1714" fmla="*/ 1775307 h 2237474"/>
              <a:gd name="connsiteX113-1715" fmla="*/ 5643534 w 12192000"/>
              <a:gd name="connsiteY113-1716" fmla="*/ 1802919 h 2237474"/>
              <a:gd name="connsiteX114-1717" fmla="*/ 5518799 w 12192000"/>
              <a:gd name="connsiteY114-1718" fmla="*/ 1818312 h 2237474"/>
              <a:gd name="connsiteX115-1719" fmla="*/ 5505014 w 12192000"/>
              <a:gd name="connsiteY115-1720" fmla="*/ 1819259 h 2237474"/>
              <a:gd name="connsiteX116-1721" fmla="*/ 5453307 w 12192000"/>
              <a:gd name="connsiteY116-1722" fmla="*/ 1815450 h 2237474"/>
              <a:gd name="connsiteX117-1723" fmla="*/ 5364192 w 12192000"/>
              <a:gd name="connsiteY117-1724" fmla="*/ 1826074 h 2237474"/>
              <a:gd name="connsiteX118-1725" fmla="*/ 5350380 w 12192000"/>
              <a:gd name="connsiteY118-1726" fmla="*/ 1830891 h 2237474"/>
              <a:gd name="connsiteX119-1727" fmla="*/ 5259633 w 12192000"/>
              <a:gd name="connsiteY119-1728" fmla="*/ 1837160 h 2237474"/>
              <a:gd name="connsiteX120-1729" fmla="*/ 5197513 w 12192000"/>
              <a:gd name="connsiteY120-1730" fmla="*/ 1844718 h 2237474"/>
              <a:gd name="connsiteX121-1731" fmla="*/ 5184170 w 12192000"/>
              <a:gd name="connsiteY121-1732" fmla="*/ 1849402 h 2237474"/>
              <a:gd name="connsiteX122-1733" fmla="*/ 5168852 w 12192000"/>
              <a:gd name="connsiteY122-1734" fmla="*/ 1844846 h 2237474"/>
              <a:gd name="connsiteX123-1735" fmla="*/ 5164370 w 12192000"/>
              <a:gd name="connsiteY123-1736" fmla="*/ 1840597 h 2237474"/>
              <a:gd name="connsiteX124-1737" fmla="*/ 5114927 w 12192000"/>
              <a:gd name="connsiteY124-1738" fmla="*/ 1847827 h 2237474"/>
              <a:gd name="connsiteX125-1739" fmla="*/ 5108970 w 12192000"/>
              <a:gd name="connsiteY125-1740" fmla="*/ 1847935 h 2237474"/>
              <a:gd name="connsiteX126-1741" fmla="*/ 5067961 w 12192000"/>
              <a:gd name="connsiteY126-1742" fmla="*/ 1845917 h 2237474"/>
              <a:gd name="connsiteX127-1743" fmla="*/ 5007075 w 12192000"/>
              <a:gd name="connsiteY127-1744" fmla="*/ 1838626 h 2237474"/>
              <a:gd name="connsiteX128-1745" fmla="*/ 4944087 w 12192000"/>
              <a:gd name="connsiteY128-1746" fmla="*/ 1823332 h 2237474"/>
              <a:gd name="connsiteX129-1747" fmla="*/ 4907662 w 12192000"/>
              <a:gd name="connsiteY129-1748" fmla="*/ 1816900 h 2237474"/>
              <a:gd name="connsiteX130-1749" fmla="*/ 4882386 w 12192000"/>
              <a:gd name="connsiteY130-1750" fmla="*/ 1809844 h 2237474"/>
              <a:gd name="connsiteX131-1751" fmla="*/ 4811440 w 12192000"/>
              <a:gd name="connsiteY131-1752" fmla="*/ 1804655 h 2237474"/>
              <a:gd name="connsiteX132-1753" fmla="*/ 4691075 w 12192000"/>
              <a:gd name="connsiteY132-1754" fmla="*/ 1801389 h 2237474"/>
              <a:gd name="connsiteX133-1755" fmla="*/ 4647449 w 12192000"/>
              <a:gd name="connsiteY133-1756" fmla="*/ 1793181 h 2237474"/>
              <a:gd name="connsiteX134-1757" fmla="*/ 4645504 w 12192000"/>
              <a:gd name="connsiteY134-1758" fmla="*/ 1787606 h 2237474"/>
              <a:gd name="connsiteX135-1759" fmla="*/ 4632229 w 12192000"/>
              <a:gd name="connsiteY135-1760" fmla="*/ 1785815 h 2237474"/>
              <a:gd name="connsiteX136-1761" fmla="*/ 4629273 w 12192000"/>
              <a:gd name="connsiteY136-1762" fmla="*/ 1784355 h 2237474"/>
              <a:gd name="connsiteX137-1763" fmla="*/ 4611738 w 12192000"/>
              <a:gd name="connsiteY137-1764" fmla="*/ 1776964 h 2237474"/>
              <a:gd name="connsiteX138-1765" fmla="*/ 4560070 w 12192000"/>
              <a:gd name="connsiteY138-1766" fmla="*/ 1785640 h 2237474"/>
              <a:gd name="connsiteX139-1767" fmla="*/ 4536503 w 12192000"/>
              <a:gd name="connsiteY139-1768" fmla="*/ 1785334 h 2237474"/>
              <a:gd name="connsiteX140-1769" fmla="*/ 4513724 w 12192000"/>
              <a:gd name="connsiteY140-1770" fmla="*/ 1791996 h 2237474"/>
              <a:gd name="connsiteX141-1771" fmla="*/ 4459810 w 12192000"/>
              <a:gd name="connsiteY141-1772" fmla="*/ 1797886 h 2237474"/>
              <a:gd name="connsiteX142-1773" fmla="*/ 4379064 w 12192000"/>
              <a:gd name="connsiteY142-1774" fmla="*/ 1817177 h 2237474"/>
              <a:gd name="connsiteX143-1775" fmla="*/ 4319209 w 12192000"/>
              <a:gd name="connsiteY143-1776" fmla="*/ 1834833 h 2237474"/>
              <a:gd name="connsiteX144-1777" fmla="*/ 4306907 w 12192000"/>
              <a:gd name="connsiteY144-1778" fmla="*/ 1841641 h 2237474"/>
              <a:gd name="connsiteX145-1779" fmla="*/ 4290981 w 12192000"/>
              <a:gd name="connsiteY145-1780" fmla="*/ 1839677 h 2237474"/>
              <a:gd name="connsiteX146-1781" fmla="*/ 4285792 w 12192000"/>
              <a:gd name="connsiteY146-1782" fmla="*/ 1836231 h 2237474"/>
              <a:gd name="connsiteX147-1783" fmla="*/ 4238372 w 12192000"/>
              <a:gd name="connsiteY147-1784" fmla="*/ 1851480 h 2237474"/>
              <a:gd name="connsiteX148-1785" fmla="*/ 4232517 w 12192000"/>
              <a:gd name="connsiteY148-1786" fmla="*/ 1852567 h 2237474"/>
              <a:gd name="connsiteX149-1787" fmla="*/ 4191732 w 12192000"/>
              <a:gd name="connsiteY149-1788" fmla="*/ 1857328 h 2237474"/>
              <a:gd name="connsiteX150-1789" fmla="*/ 4065532 w 12192000"/>
              <a:gd name="connsiteY150-1790" fmla="*/ 1855477 h 2237474"/>
              <a:gd name="connsiteX151-1791" fmla="*/ 4028460 w 12192000"/>
              <a:gd name="connsiteY151-1792" fmla="*/ 1855137 h 2237474"/>
              <a:gd name="connsiteX152-1793" fmla="*/ 4002267 w 12192000"/>
              <a:gd name="connsiteY152-1794" fmla="*/ 1852352 h 2237474"/>
              <a:gd name="connsiteX153-1795" fmla="*/ 3931396 w 12192000"/>
              <a:gd name="connsiteY153-1796" fmla="*/ 1858915 h 2237474"/>
              <a:gd name="connsiteX154-1797" fmla="*/ 3812162 w 12192000"/>
              <a:gd name="connsiteY154-1798" fmla="*/ 1875501 h 2237474"/>
              <a:gd name="connsiteX155-1799" fmla="*/ 3767672 w 12192000"/>
              <a:gd name="connsiteY155-1800" fmla="*/ 1874600 h 2237474"/>
              <a:gd name="connsiteX156-1801" fmla="*/ 3764741 w 12192000"/>
              <a:gd name="connsiteY156-1802" fmla="*/ 1869433 h 2237474"/>
              <a:gd name="connsiteX157-1803" fmla="*/ 3751332 w 12192000"/>
              <a:gd name="connsiteY157-1804" fmla="*/ 1869854 h 2237474"/>
              <a:gd name="connsiteX158-1805" fmla="*/ 3748155 w 12192000"/>
              <a:gd name="connsiteY158-1806" fmla="*/ 1868903 h 2237474"/>
              <a:gd name="connsiteX159-1807" fmla="*/ 3729530 w 12192000"/>
              <a:gd name="connsiteY159-1808" fmla="*/ 1864513 h 2237474"/>
              <a:gd name="connsiteX160-1809" fmla="*/ 3680177 w 12192000"/>
              <a:gd name="connsiteY160-1810" fmla="*/ 1881552 h 2237474"/>
              <a:gd name="connsiteX161-1811" fmla="*/ 3567259 w 12192000"/>
              <a:gd name="connsiteY161-1812" fmla="*/ 1893482 h 2237474"/>
              <a:gd name="connsiteX162-1813" fmla="*/ 3405770 w 12192000"/>
              <a:gd name="connsiteY162-1814" fmla="*/ 1904591 h 2237474"/>
              <a:gd name="connsiteX163-1815" fmla="*/ 3280097 w 12192000"/>
              <a:gd name="connsiteY163-1816" fmla="*/ 1919610 h 2237474"/>
              <a:gd name="connsiteX164-1817" fmla="*/ 3123424 w 12192000"/>
              <a:gd name="connsiteY164-1818" fmla="*/ 1952930 h 2237474"/>
              <a:gd name="connsiteX165-1819" fmla="*/ 3009910 w 12192000"/>
              <a:gd name="connsiteY165-1820" fmla="*/ 1957866 h 2237474"/>
              <a:gd name="connsiteX166-1821" fmla="*/ 2995934 w 12192000"/>
              <a:gd name="connsiteY166-1822" fmla="*/ 1967085 h 2237474"/>
              <a:gd name="connsiteX167-1823" fmla="*/ 2980071 w 12192000"/>
              <a:gd name="connsiteY167-1824" fmla="*/ 1972988 h 2237474"/>
              <a:gd name="connsiteX168-1825" fmla="*/ 2978094 w 12192000"/>
              <a:gd name="connsiteY168-1826" fmla="*/ 1972369 h 2237474"/>
              <a:gd name="connsiteX169-1827" fmla="*/ 2942858 w 12192000"/>
              <a:gd name="connsiteY169-1828" fmla="*/ 1981367 h 2237474"/>
              <a:gd name="connsiteX170-1829" fmla="*/ 2875436 w 12192000"/>
              <a:gd name="connsiteY170-1830" fmla="*/ 1996977 h 2237474"/>
              <a:gd name="connsiteX171-1831" fmla="*/ 2874892 w 12192000"/>
              <a:gd name="connsiteY171-1832" fmla="*/ 1996085 h 2237474"/>
              <a:gd name="connsiteX172-1833" fmla="*/ 2864145 w 12192000"/>
              <a:gd name="connsiteY172-1834" fmla="*/ 1994061 h 2237474"/>
              <a:gd name="connsiteX173-1835" fmla="*/ 2843662 w 12192000"/>
              <a:gd name="connsiteY173-1836" fmla="*/ 1992498 h 2237474"/>
              <a:gd name="connsiteX174-1837" fmla="*/ 2796128 w 12192000"/>
              <a:gd name="connsiteY174-1838" fmla="*/ 1976403 h 2237474"/>
              <a:gd name="connsiteX175-1839" fmla="*/ 2756784 w 12192000"/>
              <a:gd name="connsiteY175-1840" fmla="*/ 1985116 h 2237474"/>
              <a:gd name="connsiteX176-1841" fmla="*/ 2748833 w 12192000"/>
              <a:gd name="connsiteY176-1842" fmla="*/ 1986323 h 2237474"/>
              <a:gd name="connsiteX177-1843" fmla="*/ 2748661 w 12192000"/>
              <a:gd name="connsiteY177-1844" fmla="*/ 1986122 h 2237474"/>
              <a:gd name="connsiteX178-1845" fmla="*/ 2740251 w 12192000"/>
              <a:gd name="connsiteY178-1846" fmla="*/ 1986946 h 2237474"/>
              <a:gd name="connsiteX179-1847" fmla="*/ 2718916 w 12192000"/>
              <a:gd name="connsiteY179-1848" fmla="*/ 1990867 h 2237474"/>
              <a:gd name="connsiteX180-1849" fmla="*/ 2713522 w 12192000"/>
              <a:gd name="connsiteY180-1850" fmla="*/ 1990173 h 2237474"/>
              <a:gd name="connsiteX181-1851" fmla="*/ 2680597 w 12192000"/>
              <a:gd name="connsiteY181-1852" fmla="*/ 1984996 h 2237474"/>
              <a:gd name="connsiteX182-1853" fmla="*/ 2578178 w 12192000"/>
              <a:gd name="connsiteY182-1854" fmla="*/ 1990531 h 2237474"/>
              <a:gd name="connsiteX183-1855" fmla="*/ 2476147 w 12192000"/>
              <a:gd name="connsiteY183-1856" fmla="*/ 1998305 h 2237474"/>
              <a:gd name="connsiteX184-1857" fmla="*/ 2373568 w 12192000"/>
              <a:gd name="connsiteY184-1858" fmla="*/ 2003219 h 2237474"/>
              <a:gd name="connsiteX185-1859" fmla="*/ 2321399 w 12192000"/>
              <a:gd name="connsiteY185-1860" fmla="*/ 1989467 h 2237474"/>
              <a:gd name="connsiteX186-1861" fmla="*/ 2315525 w 12192000"/>
              <a:gd name="connsiteY186-1862" fmla="*/ 1989708 h 2237474"/>
              <a:gd name="connsiteX187-1863" fmla="*/ 2300792 w 12192000"/>
              <a:gd name="connsiteY187-1864" fmla="*/ 1994290 h 2237474"/>
              <a:gd name="connsiteX188-1865" fmla="*/ 2295469 w 12192000"/>
              <a:gd name="connsiteY188-1866" fmla="*/ 1996659 h 2237474"/>
              <a:gd name="connsiteX189-1867" fmla="*/ 2287219 w 12192000"/>
              <a:gd name="connsiteY189-1868" fmla="*/ 1998750 h 2237474"/>
              <a:gd name="connsiteX190-1869" fmla="*/ 2286948 w 12192000"/>
              <a:gd name="connsiteY190-1870" fmla="*/ 1998596 h 2237474"/>
              <a:gd name="connsiteX191-1871" fmla="*/ 2243069 w 12192000"/>
              <a:gd name="connsiteY191-1872" fmla="*/ 2015111 h 2237474"/>
              <a:gd name="connsiteX192-1873" fmla="*/ 2186609 w 12192000"/>
              <a:gd name="connsiteY192-1874" fmla="*/ 2008263 h 2237474"/>
              <a:gd name="connsiteX193-1875" fmla="*/ 2164831 w 12192000"/>
              <a:gd name="connsiteY193-1876" fmla="*/ 2010143 h 2237474"/>
              <a:gd name="connsiteX194-1877" fmla="*/ 2152836 w 12192000"/>
              <a:gd name="connsiteY194-1878" fmla="*/ 2010048 h 2237474"/>
              <a:gd name="connsiteX195-1879" fmla="*/ 2117102 w 12192000"/>
              <a:gd name="connsiteY195-1880" fmla="*/ 2023004 h 2237474"/>
              <a:gd name="connsiteX196-1881" fmla="*/ 2111935 w 12192000"/>
              <a:gd name="connsiteY196-1882" fmla="*/ 2023163 h 2237474"/>
              <a:gd name="connsiteX197-1883" fmla="*/ 2089991 w 12192000"/>
              <a:gd name="connsiteY197-1884" fmla="*/ 2034193 h 2237474"/>
              <a:gd name="connsiteX198-1885" fmla="*/ 2058061 w 12192000"/>
              <a:gd name="connsiteY198-1886" fmla="*/ 2047942 h 2237474"/>
              <a:gd name="connsiteX199-1887" fmla="*/ 2055737 w 12192000"/>
              <a:gd name="connsiteY199-1888" fmla="*/ 2047704 h 2237474"/>
              <a:gd name="connsiteX200-1889" fmla="*/ 2042244 w 12192000"/>
              <a:gd name="connsiteY200-1890" fmla="*/ 2055560 h 2237474"/>
              <a:gd name="connsiteX201-1891" fmla="*/ 1976224 w 12192000"/>
              <a:gd name="connsiteY201-1892" fmla="*/ 2074257 h 2237474"/>
              <a:gd name="connsiteX202-1893" fmla="*/ 1877728 w 12192000"/>
              <a:gd name="connsiteY202-1894" fmla="*/ 2101004 h 2237474"/>
              <a:gd name="connsiteX203-1895" fmla="*/ 1759056 w 12192000"/>
              <a:gd name="connsiteY203-1896" fmla="*/ 2125608 h 2237474"/>
              <a:gd name="connsiteX204-1897" fmla="*/ 1637948 w 12192000"/>
              <a:gd name="connsiteY204-1898" fmla="*/ 2172597 h 2237474"/>
              <a:gd name="connsiteX205-1899" fmla="*/ 1434549 w 12192000"/>
              <a:gd name="connsiteY205-1900" fmla="*/ 2234522 h 2237474"/>
              <a:gd name="connsiteX206-1901" fmla="*/ 1398481 w 12192000"/>
              <a:gd name="connsiteY206-1902" fmla="*/ 2237074 h 2237474"/>
              <a:gd name="connsiteX207-1903" fmla="*/ 1398407 w 12192000"/>
              <a:gd name="connsiteY207-1904" fmla="*/ 2237095 h 2237474"/>
              <a:gd name="connsiteX208-1905" fmla="*/ 1370962 w 12192000"/>
              <a:gd name="connsiteY208-1906" fmla="*/ 2237474 h 2237474"/>
              <a:gd name="connsiteX209-1907" fmla="*/ 1356367 w 12192000"/>
              <a:gd name="connsiteY209-1908" fmla="*/ 2235089 h 2237474"/>
              <a:gd name="connsiteX210-1909" fmla="*/ 1324828 w 12192000"/>
              <a:gd name="connsiteY210-1910" fmla="*/ 2231968 h 2237474"/>
              <a:gd name="connsiteX211-1911" fmla="*/ 1297744 w 12192000"/>
              <a:gd name="connsiteY211-1912" fmla="*/ 2235849 h 2237474"/>
              <a:gd name="connsiteX212-1913" fmla="*/ 1286236 w 12192000"/>
              <a:gd name="connsiteY212-1914" fmla="*/ 2233135 h 2237474"/>
              <a:gd name="connsiteX213-1915" fmla="*/ 1283504 w 12192000"/>
              <a:gd name="connsiteY213-1916" fmla="*/ 2233797 h 2237474"/>
              <a:gd name="connsiteX214-1917" fmla="*/ 1279765 w 12192000"/>
              <a:gd name="connsiteY214-1918" fmla="*/ 2229639 h 2237474"/>
              <a:gd name="connsiteX215-1919" fmla="*/ 1195347 w 12192000"/>
              <a:gd name="connsiteY215-1920" fmla="*/ 2212354 h 2237474"/>
              <a:gd name="connsiteX216-1921" fmla="*/ 970251 w 12192000"/>
              <a:gd name="connsiteY216-1922" fmla="*/ 2221029 h 2237474"/>
              <a:gd name="connsiteX217-1923" fmla="*/ 812914 w 12192000"/>
              <a:gd name="connsiteY217-1924" fmla="*/ 2202752 h 2237474"/>
              <a:gd name="connsiteX218-1925" fmla="*/ 800195 w 12192000"/>
              <a:gd name="connsiteY218-1926" fmla="*/ 2209407 h 2237474"/>
              <a:gd name="connsiteX219-1927" fmla="*/ 784978 w 12192000"/>
              <a:gd name="connsiteY219-1928" fmla="*/ 2212360 h 2237474"/>
              <a:gd name="connsiteX220-1929" fmla="*/ 681987 w 12192000"/>
              <a:gd name="connsiteY220-1930" fmla="*/ 2216757 h 2237474"/>
              <a:gd name="connsiteX221-1931" fmla="*/ 669923 w 12192000"/>
              <a:gd name="connsiteY221-1932" fmla="*/ 2211682 h 2237474"/>
              <a:gd name="connsiteX222-1933" fmla="*/ 648680 w 12192000"/>
              <a:gd name="connsiteY222-1934" fmla="*/ 2206229 h 2237474"/>
              <a:gd name="connsiteX223-1935" fmla="*/ 597225 w 12192000"/>
              <a:gd name="connsiteY223-1936" fmla="*/ 2180999 h 2237474"/>
              <a:gd name="connsiteX224-1937" fmla="*/ 558449 w 12192000"/>
              <a:gd name="connsiteY224-1938" fmla="*/ 2182346 h 2237474"/>
              <a:gd name="connsiteX225-1939" fmla="*/ 550517 w 12192000"/>
              <a:gd name="connsiteY225-1940" fmla="*/ 2182060 h 2237474"/>
              <a:gd name="connsiteX226-1941" fmla="*/ 550309 w 12192000"/>
              <a:gd name="connsiteY226-1942" fmla="*/ 2181825 h 2237474"/>
              <a:gd name="connsiteX227-1943" fmla="*/ 541836 w 12192000"/>
              <a:gd name="connsiteY227-1944" fmla="*/ 2181063 h 2237474"/>
              <a:gd name="connsiteX228-1945" fmla="*/ 536057 w 12192000"/>
              <a:gd name="connsiteY228-1946" fmla="*/ 2181537 h 2237474"/>
              <a:gd name="connsiteX229-1947" fmla="*/ 520671 w 12192000"/>
              <a:gd name="connsiteY229-1948" fmla="*/ 2180980 h 2237474"/>
              <a:gd name="connsiteX230-1949" fmla="*/ 515024 w 12192000"/>
              <a:gd name="connsiteY230-1950" fmla="*/ 2179258 h 2237474"/>
              <a:gd name="connsiteX231-1951" fmla="*/ 512278 w 12192000"/>
              <a:gd name="connsiteY231-1952" fmla="*/ 2176369 h 2237474"/>
              <a:gd name="connsiteX232-1953" fmla="*/ 480419 w 12192000"/>
              <a:gd name="connsiteY232-1954" fmla="*/ 2167807 h 2237474"/>
              <a:gd name="connsiteX233-1955" fmla="*/ 413835 w 12192000"/>
              <a:gd name="connsiteY233-1956" fmla="*/ 2156783 h 2237474"/>
              <a:gd name="connsiteX234-1957" fmla="*/ 376513 w 12192000"/>
              <a:gd name="connsiteY234-1958" fmla="*/ 2154014 h 2237474"/>
              <a:gd name="connsiteX235-1959" fmla="*/ 273386 w 12192000"/>
              <a:gd name="connsiteY235-1960" fmla="*/ 2142551 h 2237474"/>
              <a:gd name="connsiteX236-1961" fmla="*/ 169207 w 12192000"/>
              <a:gd name="connsiteY236-1962" fmla="*/ 2128100 h 2237474"/>
              <a:gd name="connsiteX237-1963" fmla="*/ 93149 w 12192000"/>
              <a:gd name="connsiteY237-1964" fmla="*/ 2105324 h 2237474"/>
              <a:gd name="connsiteX238-1965" fmla="*/ 88109 w 12192000"/>
              <a:gd name="connsiteY238-1966" fmla="*/ 2106704 h 2237474"/>
              <a:gd name="connsiteX239-1967" fmla="*/ 80022 w 12192000"/>
              <a:gd name="connsiteY239-1968" fmla="*/ 2107254 h 2237474"/>
              <a:gd name="connsiteX240-1969" fmla="*/ 79717 w 12192000"/>
              <a:gd name="connsiteY240-1970" fmla="*/ 2107046 h 2237474"/>
              <a:gd name="connsiteX241-1971" fmla="*/ 72352 w 12192000"/>
              <a:gd name="connsiteY241-1972" fmla="*/ 2107991 h 2237474"/>
              <a:gd name="connsiteX242-1973" fmla="*/ 37645 w 12192000"/>
              <a:gd name="connsiteY242-1974" fmla="*/ 2115401 h 2237474"/>
              <a:gd name="connsiteX243-1975" fmla="*/ 4572 w 12192000"/>
              <a:gd name="connsiteY243-1976" fmla="*/ 2111091 h 2237474"/>
              <a:gd name="connsiteX244-1977" fmla="*/ 0 w 12192000"/>
              <a:gd name="connsiteY244-1978" fmla="*/ 2110468 h 2237474"/>
              <a:gd name="connsiteX245-1979" fmla="*/ 0 w 12192000"/>
              <a:gd name="connsiteY245-1980" fmla="*/ 0 h 2237474"/>
              <a:gd name="connsiteX0-1981" fmla="*/ 0 w 12192000"/>
              <a:gd name="connsiteY0-1982" fmla="*/ 0 h 2237474"/>
              <a:gd name="connsiteX1-1983" fmla="*/ 12192000 w 12192000"/>
              <a:gd name="connsiteY1-1984" fmla="*/ 0 h 2237474"/>
              <a:gd name="connsiteX2-1985" fmla="*/ 12192000 w 12192000"/>
              <a:gd name="connsiteY2-1986" fmla="*/ 751299 h 2237474"/>
              <a:gd name="connsiteX3-1987" fmla="*/ 12176759 w 12192000"/>
              <a:gd name="connsiteY3-1988" fmla="*/ 759190 h 2237474"/>
              <a:gd name="connsiteX4-1989" fmla="*/ 12154948 w 12192000"/>
              <a:gd name="connsiteY4-1990" fmla="*/ 762731 h 2237474"/>
              <a:gd name="connsiteX5-1991" fmla="*/ 12047364 w 12192000"/>
              <a:gd name="connsiteY5-1992" fmla="*/ 749662 h 2237474"/>
              <a:gd name="connsiteX6-1993" fmla="*/ 11890686 w 12192000"/>
              <a:gd name="connsiteY6-1994" fmla="*/ 732766 h 2237474"/>
              <a:gd name="connsiteX7-1995" fmla="*/ 11782413 w 12192000"/>
              <a:gd name="connsiteY7-1996" fmla="*/ 769868 h 2237474"/>
              <a:gd name="connsiteX8-1997" fmla="*/ 11649954 w 12192000"/>
              <a:gd name="connsiteY8-1998" fmla="*/ 749628 h 2237474"/>
              <a:gd name="connsiteX9-1999" fmla="*/ 11560424 w 12192000"/>
              <a:gd name="connsiteY9-2000" fmla="*/ 748017 h 2237474"/>
              <a:gd name="connsiteX10-2001" fmla="*/ 11358455 w 12192000"/>
              <a:gd name="connsiteY10-2002" fmla="*/ 747593 h 2237474"/>
              <a:gd name="connsiteX11-2003" fmla="*/ 11165209 w 12192000"/>
              <a:gd name="connsiteY11-2004" fmla="*/ 748852 h 2237474"/>
              <a:gd name="connsiteX12-2005" fmla="*/ 11058755 w 12192000"/>
              <a:gd name="connsiteY12-2006" fmla="*/ 749617 h 2237474"/>
              <a:gd name="connsiteX13-2007" fmla="*/ 10884013 w 12192000"/>
              <a:gd name="connsiteY13-2008" fmla="*/ 760728 h 2237474"/>
              <a:gd name="connsiteX14-2009" fmla="*/ 10834688 w 12192000"/>
              <a:gd name="connsiteY14-2010" fmla="*/ 757726 h 2237474"/>
              <a:gd name="connsiteX15-2011" fmla="*/ 10805004 w 12192000"/>
              <a:gd name="connsiteY15-2012" fmla="*/ 757573 h 2237474"/>
              <a:gd name="connsiteX16-2013" fmla="*/ 10739478 w 12192000"/>
              <a:gd name="connsiteY16-2014" fmla="*/ 776841 h 2237474"/>
              <a:gd name="connsiteX17-2015" fmla="*/ 10458762 w 12192000"/>
              <a:gd name="connsiteY17-2016" fmla="*/ 755400 h 2237474"/>
              <a:gd name="connsiteX18-2017" fmla="*/ 10246919 w 12192000"/>
              <a:gd name="connsiteY18-2018" fmla="*/ 769960 h 2237474"/>
              <a:gd name="connsiteX19-2019" fmla="*/ 10167995 w 12192000"/>
              <a:gd name="connsiteY19-2020" fmla="*/ 760843 h 2237474"/>
              <a:gd name="connsiteX20-2021" fmla="*/ 9997044 w 12192000"/>
              <a:gd name="connsiteY20-2022" fmla="*/ 780129 h 2237474"/>
              <a:gd name="connsiteX21-2023" fmla="*/ 9943887 w 12192000"/>
              <a:gd name="connsiteY21-2024" fmla="*/ 804141 h 2237474"/>
              <a:gd name="connsiteX22-2025" fmla="*/ 9918248 w 12192000"/>
              <a:gd name="connsiteY22-2026" fmla="*/ 816628 h 2237474"/>
              <a:gd name="connsiteX23-2027" fmla="*/ 9836148 w 12192000"/>
              <a:gd name="connsiteY23-2028" fmla="*/ 858312 h 2237474"/>
              <a:gd name="connsiteX24-2029" fmla="*/ 9823800 w 12192000"/>
              <a:gd name="connsiteY24-2030" fmla="*/ 866604 h 2237474"/>
              <a:gd name="connsiteX25-2031" fmla="*/ 9794684 w 12192000"/>
              <a:gd name="connsiteY25-2032" fmla="*/ 864509 h 2237474"/>
              <a:gd name="connsiteX26-2033" fmla="*/ 9778288 w 12192000"/>
              <a:gd name="connsiteY26-2034" fmla="*/ 854362 h 2237474"/>
              <a:gd name="connsiteX27-2035" fmla="*/ 9773886 w 12192000"/>
              <a:gd name="connsiteY27-2036" fmla="*/ 857543 h 2237474"/>
              <a:gd name="connsiteX28-2037" fmla="*/ 9761459 w 12192000"/>
              <a:gd name="connsiteY28-2038" fmla="*/ 862394 h 2237474"/>
              <a:gd name="connsiteX29-2039" fmla="*/ 9705768 w 12192000"/>
              <a:gd name="connsiteY29-2040" fmla="*/ 894610 h 2237474"/>
              <a:gd name="connsiteX30-2041" fmla="*/ 9683005 w 12192000"/>
              <a:gd name="connsiteY30-2042" fmla="*/ 894128 h 2237474"/>
              <a:gd name="connsiteX31-2043" fmla="*/ 9594438 w 12192000"/>
              <a:gd name="connsiteY31-2044" fmla="*/ 919051 h 2237474"/>
              <a:gd name="connsiteX32-2045" fmla="*/ 9577033 w 12192000"/>
              <a:gd name="connsiteY32-2046" fmla="*/ 922857 h 2237474"/>
              <a:gd name="connsiteX33-2047" fmla="*/ 9544189 w 12192000"/>
              <a:gd name="connsiteY33-2048" fmla="*/ 938966 h 2237474"/>
              <a:gd name="connsiteX34-2049" fmla="*/ 9534048 w 12192000"/>
              <a:gd name="connsiteY34-2050" fmla="*/ 940158 h 2237474"/>
              <a:gd name="connsiteX35-2051" fmla="*/ 9500499 w 12192000"/>
              <a:gd name="connsiteY35-2052" fmla="*/ 954680 h 2237474"/>
              <a:gd name="connsiteX36-2053" fmla="*/ 9428195 w 12192000"/>
              <a:gd name="connsiteY36-2054" fmla="*/ 986225 h 2237474"/>
              <a:gd name="connsiteX37-2055" fmla="*/ 9410017 w 12192000"/>
              <a:gd name="connsiteY37-2056" fmla="*/ 993931 h 2237474"/>
              <a:gd name="connsiteX38-2057" fmla="*/ 9392919 w 12192000"/>
              <a:gd name="connsiteY38-2058" fmla="*/ 994656 h 2237474"/>
              <a:gd name="connsiteX39-2059" fmla="*/ 9301293 w 12192000"/>
              <a:gd name="connsiteY39-2060" fmla="*/ 1011593 h 2237474"/>
              <a:gd name="connsiteX40-2061" fmla="*/ 9278619 w 12192000"/>
              <a:gd name="connsiteY40-2062" fmla="*/ 1011878 h 2237474"/>
              <a:gd name="connsiteX41-2063" fmla="*/ 9268019 w 12192000"/>
              <a:gd name="connsiteY41-2064" fmla="*/ 1007442 h 2237474"/>
              <a:gd name="connsiteX42-2065" fmla="*/ 9234662 w 12192000"/>
              <a:gd name="connsiteY42-2066" fmla="*/ 1023056 h 2237474"/>
              <a:gd name="connsiteX43-2067" fmla="*/ 9181033 w 12192000"/>
              <a:gd name="connsiteY43-2068" fmla="*/ 1037921 h 2237474"/>
              <a:gd name="connsiteX44-2069" fmla="*/ 9155969 w 12192000"/>
              <a:gd name="connsiteY44-2070" fmla="*/ 1046804 h 2237474"/>
              <a:gd name="connsiteX45-2071" fmla="*/ 9133985 w 12192000"/>
              <a:gd name="connsiteY45-2072" fmla="*/ 1046450 h 2237474"/>
              <a:gd name="connsiteX46-2073" fmla="*/ 9012987 w 12192000"/>
              <a:gd name="connsiteY46-2074" fmla="*/ 1061986 h 2237474"/>
              <a:gd name="connsiteX47-2075" fmla="*/ 8968445 w 12192000"/>
              <a:gd name="connsiteY47-2076" fmla="*/ 1052169 h 2237474"/>
              <a:gd name="connsiteX48-2077" fmla="*/ 8958984 w 12192000"/>
              <a:gd name="connsiteY48-2078" fmla="*/ 1057212 h 2237474"/>
              <a:gd name="connsiteX49-2079" fmla="*/ 8886001 w 12192000"/>
              <a:gd name="connsiteY49-2080" fmla="*/ 1067468 h 2237474"/>
              <a:gd name="connsiteX50-2081" fmla="*/ 8838610 w 12192000"/>
              <a:gd name="connsiteY50-2082" fmla="*/ 1075091 h 2237474"/>
              <a:gd name="connsiteX51-2083" fmla="*/ 8750383 w 12192000"/>
              <a:gd name="connsiteY51-2084" fmla="*/ 1097387 h 2237474"/>
              <a:gd name="connsiteX52-2085" fmla="*/ 8697365 w 12192000"/>
              <a:gd name="connsiteY52-2086" fmla="*/ 1105869 h 2237474"/>
              <a:gd name="connsiteX53-2087" fmla="*/ 8665605 w 12192000"/>
              <a:gd name="connsiteY53-2088" fmla="*/ 1110791 h 2237474"/>
              <a:gd name="connsiteX54-2089" fmla="*/ 8584946 w 12192000"/>
              <a:gd name="connsiteY54-2090" fmla="*/ 1135226 h 2237474"/>
              <a:gd name="connsiteX55-2091" fmla="*/ 8460755 w 12192000"/>
              <a:gd name="connsiteY55-2092" fmla="*/ 1203427 h 2237474"/>
              <a:gd name="connsiteX56-2093" fmla="*/ 8419755 w 12192000"/>
              <a:gd name="connsiteY56-2094" fmla="*/ 1216260 h 2237474"/>
              <a:gd name="connsiteX57-2095" fmla="*/ 8411626 w 12192000"/>
              <a:gd name="connsiteY57-2096" fmla="*/ 1214397 h 2237474"/>
              <a:gd name="connsiteX58-2097" fmla="*/ 8363469 w 12192000"/>
              <a:gd name="connsiteY58-2098" fmla="*/ 1246658 h 2237474"/>
              <a:gd name="connsiteX59-2099" fmla="*/ 8275497 w 12192000"/>
              <a:gd name="connsiteY59-2100" fmla="*/ 1264396 h 2237474"/>
              <a:gd name="connsiteX60-2101" fmla="*/ 8206287 w 12192000"/>
              <a:gd name="connsiteY60-2102" fmla="*/ 1273060 h 2237474"/>
              <a:gd name="connsiteX61-2103" fmla="*/ 8168705 w 12192000"/>
              <a:gd name="connsiteY61-2104" fmla="*/ 1279956 h 2237474"/>
              <a:gd name="connsiteX62-2105" fmla="*/ 8139997 w 12192000"/>
              <a:gd name="connsiteY62-2106" fmla="*/ 1282713 h 2237474"/>
              <a:gd name="connsiteX63-2107" fmla="*/ 8074238 w 12192000"/>
              <a:gd name="connsiteY63-2108" fmla="*/ 1301895 h 2237474"/>
              <a:gd name="connsiteX64-2109" fmla="*/ 7968292 w 12192000"/>
              <a:gd name="connsiteY64-2110" fmla="*/ 1338779 h 2237474"/>
              <a:gd name="connsiteX65-2111" fmla="*/ 7945122 w 12192000"/>
              <a:gd name="connsiteY65-2112" fmla="*/ 1345477 h 2237474"/>
              <a:gd name="connsiteX66-2113" fmla="*/ 7922771 w 12192000"/>
              <a:gd name="connsiteY66-2114" fmla="*/ 1346645 h 2237474"/>
              <a:gd name="connsiteX67-2115" fmla="*/ 7915461 w 12192000"/>
              <a:gd name="connsiteY67-2116" fmla="*/ 1342919 h 2237474"/>
              <a:gd name="connsiteX68-2117" fmla="*/ 7902328 w 12192000"/>
              <a:gd name="connsiteY68-2118" fmla="*/ 1345865 h 2237474"/>
              <a:gd name="connsiteX69-2119" fmla="*/ 7898322 w 12192000"/>
              <a:gd name="connsiteY69-2120" fmla="*/ 1345689 h 2237474"/>
              <a:gd name="connsiteX70-2121" fmla="*/ 7875879 w 12192000"/>
              <a:gd name="connsiteY70-2122" fmla="*/ 1345646 h 2237474"/>
              <a:gd name="connsiteX71-2123" fmla="*/ 7840612 w 12192000"/>
              <a:gd name="connsiteY71-2124" fmla="*/ 1369373 h 2237474"/>
              <a:gd name="connsiteX72-2125" fmla="*/ 7786819 w 12192000"/>
              <a:gd name="connsiteY72-2126" fmla="*/ 1378970 h 2237474"/>
              <a:gd name="connsiteX73-2127" fmla="*/ 7548172 w 12192000"/>
              <a:gd name="connsiteY73-2128" fmla="*/ 1417460 h 2237474"/>
              <a:gd name="connsiteX74-2129" fmla="*/ 7483437 w 12192000"/>
              <a:gd name="connsiteY74-2130" fmla="*/ 1478152 h 2237474"/>
              <a:gd name="connsiteX75-2131" fmla="*/ 7377870 w 12192000"/>
              <a:gd name="connsiteY75-2132" fmla="*/ 1523319 h 2237474"/>
              <a:gd name="connsiteX76-2133" fmla="*/ 7230737 w 12192000"/>
              <a:gd name="connsiteY76-2134" fmla="*/ 1562633 h 2237474"/>
              <a:gd name="connsiteX77-2135" fmla="*/ 7224458 w 12192000"/>
              <a:gd name="connsiteY77-2136" fmla="*/ 1573008 h 2237474"/>
              <a:gd name="connsiteX78-2137" fmla="*/ 7213486 w 12192000"/>
              <a:gd name="connsiteY78-2138" fmla="*/ 1580987 h 2237474"/>
              <a:gd name="connsiteX79-2139" fmla="*/ 7210972 w 12192000"/>
              <a:gd name="connsiteY79-2140" fmla="*/ 1580856 h 2237474"/>
              <a:gd name="connsiteX80-2141" fmla="*/ 7183121 w 12192000"/>
              <a:gd name="connsiteY80-2142" fmla="*/ 1595162 h 2237474"/>
              <a:gd name="connsiteX81-2143" fmla="*/ 7164601 w 12192000"/>
              <a:gd name="connsiteY81-2144" fmla="*/ 1606490 h 2237474"/>
              <a:gd name="connsiteX82-2145" fmla="*/ 7159286 w 12192000"/>
              <a:gd name="connsiteY82-2146" fmla="*/ 1606850 h 2237474"/>
              <a:gd name="connsiteX83-2147" fmla="*/ 7114651 w 12192000"/>
              <a:gd name="connsiteY83-2148" fmla="*/ 1620959 h 2237474"/>
              <a:gd name="connsiteX84-2149" fmla="*/ 7092727 w 12192000"/>
              <a:gd name="connsiteY84-2150" fmla="*/ 1623628 h 2237474"/>
              <a:gd name="connsiteX85-2151" fmla="*/ 7031309 w 12192000"/>
              <a:gd name="connsiteY85-2152" fmla="*/ 1619451 h 2237474"/>
              <a:gd name="connsiteX86-2153" fmla="*/ 6999084 w 12192000"/>
              <a:gd name="connsiteY86-2154" fmla="*/ 1634317 h 2237474"/>
              <a:gd name="connsiteX87-2155" fmla="*/ 6992107 w 12192000"/>
              <a:gd name="connsiteY87-2156" fmla="*/ 1636860 h 2237474"/>
              <a:gd name="connsiteX88-2157" fmla="*/ 6991765 w 12192000"/>
              <a:gd name="connsiteY88-2158" fmla="*/ 1636725 h 2237474"/>
              <a:gd name="connsiteX89-2159" fmla="*/ 6983996 w 12192000"/>
              <a:gd name="connsiteY89-2160" fmla="*/ 1639040 h 2237474"/>
              <a:gd name="connsiteX90-2161" fmla="*/ 6979383 w 12192000"/>
              <a:gd name="connsiteY90-2162" fmla="*/ 1641496 h 2237474"/>
              <a:gd name="connsiteX91-2163" fmla="*/ 6900177 w 12192000"/>
              <a:gd name="connsiteY91-2164" fmla="*/ 1636016 h 2237474"/>
              <a:gd name="connsiteX92-2165" fmla="*/ 6795372 w 12192000"/>
              <a:gd name="connsiteY92-2166" fmla="*/ 1644845 h 2237474"/>
              <a:gd name="connsiteX93-2167" fmla="*/ 6692251 w 12192000"/>
              <a:gd name="connsiteY93-2168" fmla="*/ 1656357 h 2237474"/>
              <a:gd name="connsiteX94-2169" fmla="*/ 6655235 w 12192000"/>
              <a:gd name="connsiteY94-2170" fmla="*/ 1661869 h 2237474"/>
              <a:gd name="connsiteX95-2171" fmla="*/ 6587857 w 12192000"/>
              <a:gd name="connsiteY95-2172" fmla="*/ 1665769 h 2237474"/>
              <a:gd name="connsiteX96-2173" fmla="*/ 6554894 w 12192000"/>
              <a:gd name="connsiteY96-2174" fmla="*/ 1664428 h 2237474"/>
              <a:gd name="connsiteX97-2175" fmla="*/ 6551579 w 12192000"/>
              <a:gd name="connsiteY97-2176" fmla="*/ 1662213 h 2237474"/>
              <a:gd name="connsiteX98-2177" fmla="*/ 6545693 w 12192000"/>
              <a:gd name="connsiteY98-2178" fmla="*/ 1661776 h 2237474"/>
              <a:gd name="connsiteX99-2179" fmla="*/ 6530561 w 12192000"/>
              <a:gd name="connsiteY99-2180" fmla="*/ 1664619 h 2237474"/>
              <a:gd name="connsiteX100-2181" fmla="*/ 6525028 w 12192000"/>
              <a:gd name="connsiteY100-2182" fmla="*/ 1666354 h 2237474"/>
              <a:gd name="connsiteX101-2183" fmla="*/ 6516595 w 12192000"/>
              <a:gd name="connsiteY101-2184" fmla="*/ 1667475 h 2237474"/>
              <a:gd name="connsiteX102-2185" fmla="*/ 6516340 w 12192000"/>
              <a:gd name="connsiteY102-2186" fmla="*/ 1667291 h 2237474"/>
              <a:gd name="connsiteX103-2187" fmla="*/ 6508541 w 12192000"/>
              <a:gd name="connsiteY103-2188" fmla="*/ 1668757 h 2237474"/>
              <a:gd name="connsiteX104-2189" fmla="*/ 6471012 w 12192000"/>
              <a:gd name="connsiteY104-2190" fmla="*/ 1678604 h 2237474"/>
              <a:gd name="connsiteX105-2191" fmla="*/ 6415265 w 12192000"/>
              <a:gd name="connsiteY105-2192" fmla="*/ 1665317 h 2237474"/>
              <a:gd name="connsiteX106-2193" fmla="*/ 6393343 w 12192000"/>
              <a:gd name="connsiteY106-2194" fmla="*/ 1664672 h 2237474"/>
              <a:gd name="connsiteX107-2195" fmla="*/ 6380457 w 12192000"/>
              <a:gd name="connsiteY107-2196" fmla="*/ 1662376 h 2237474"/>
              <a:gd name="connsiteX108-2197" fmla="*/ 6280959 w 12192000"/>
              <a:gd name="connsiteY108-2198" fmla="*/ 1689329 h 2237474"/>
              <a:gd name="connsiteX109-2199" fmla="*/ 6266765 w 12192000"/>
              <a:gd name="connsiteY109-2200" fmla="*/ 1695560 h 2237474"/>
              <a:gd name="connsiteX110-2201" fmla="*/ 6098321 w 12192000"/>
              <a:gd name="connsiteY110-2202" fmla="*/ 1721646 h 2237474"/>
              <a:gd name="connsiteX111-2203" fmla="*/ 5880652 w 12192000"/>
              <a:gd name="connsiteY111-2204" fmla="*/ 1779643 h 2237474"/>
              <a:gd name="connsiteX112-2205" fmla="*/ 5785959 w 12192000"/>
              <a:gd name="connsiteY112-2206" fmla="*/ 1775307 h 2237474"/>
              <a:gd name="connsiteX113-2207" fmla="*/ 5643534 w 12192000"/>
              <a:gd name="connsiteY113-2208" fmla="*/ 1802919 h 2237474"/>
              <a:gd name="connsiteX114-2209" fmla="*/ 5518799 w 12192000"/>
              <a:gd name="connsiteY114-2210" fmla="*/ 1818312 h 2237474"/>
              <a:gd name="connsiteX115-2211" fmla="*/ 5505014 w 12192000"/>
              <a:gd name="connsiteY115-2212" fmla="*/ 1819259 h 2237474"/>
              <a:gd name="connsiteX116-2213" fmla="*/ 5453307 w 12192000"/>
              <a:gd name="connsiteY116-2214" fmla="*/ 1815450 h 2237474"/>
              <a:gd name="connsiteX117-2215" fmla="*/ 5364192 w 12192000"/>
              <a:gd name="connsiteY117-2216" fmla="*/ 1826074 h 2237474"/>
              <a:gd name="connsiteX118-2217" fmla="*/ 5350380 w 12192000"/>
              <a:gd name="connsiteY118-2218" fmla="*/ 1830891 h 2237474"/>
              <a:gd name="connsiteX119-2219" fmla="*/ 5259633 w 12192000"/>
              <a:gd name="connsiteY119-2220" fmla="*/ 1837160 h 2237474"/>
              <a:gd name="connsiteX120-2221" fmla="*/ 5197513 w 12192000"/>
              <a:gd name="connsiteY120-2222" fmla="*/ 1844718 h 2237474"/>
              <a:gd name="connsiteX121-2223" fmla="*/ 5184170 w 12192000"/>
              <a:gd name="connsiteY121-2224" fmla="*/ 1849402 h 2237474"/>
              <a:gd name="connsiteX122-2225" fmla="*/ 5168852 w 12192000"/>
              <a:gd name="connsiteY122-2226" fmla="*/ 1844846 h 2237474"/>
              <a:gd name="connsiteX123-2227" fmla="*/ 5164370 w 12192000"/>
              <a:gd name="connsiteY123-2228" fmla="*/ 1840597 h 2237474"/>
              <a:gd name="connsiteX124-2229" fmla="*/ 5114927 w 12192000"/>
              <a:gd name="connsiteY124-2230" fmla="*/ 1847827 h 2237474"/>
              <a:gd name="connsiteX125-2231" fmla="*/ 5108970 w 12192000"/>
              <a:gd name="connsiteY125-2232" fmla="*/ 1847935 h 2237474"/>
              <a:gd name="connsiteX126-2233" fmla="*/ 5067961 w 12192000"/>
              <a:gd name="connsiteY126-2234" fmla="*/ 1845917 h 2237474"/>
              <a:gd name="connsiteX127-2235" fmla="*/ 5007075 w 12192000"/>
              <a:gd name="connsiteY127-2236" fmla="*/ 1838626 h 2237474"/>
              <a:gd name="connsiteX128-2237" fmla="*/ 4944087 w 12192000"/>
              <a:gd name="connsiteY128-2238" fmla="*/ 1823332 h 2237474"/>
              <a:gd name="connsiteX129-2239" fmla="*/ 4907662 w 12192000"/>
              <a:gd name="connsiteY129-2240" fmla="*/ 1816900 h 2237474"/>
              <a:gd name="connsiteX130-2241" fmla="*/ 4882386 w 12192000"/>
              <a:gd name="connsiteY130-2242" fmla="*/ 1809844 h 2237474"/>
              <a:gd name="connsiteX131-2243" fmla="*/ 4811440 w 12192000"/>
              <a:gd name="connsiteY131-2244" fmla="*/ 1804655 h 2237474"/>
              <a:gd name="connsiteX132-2245" fmla="*/ 4691075 w 12192000"/>
              <a:gd name="connsiteY132-2246" fmla="*/ 1801389 h 2237474"/>
              <a:gd name="connsiteX133-2247" fmla="*/ 4647449 w 12192000"/>
              <a:gd name="connsiteY133-2248" fmla="*/ 1793181 h 2237474"/>
              <a:gd name="connsiteX134-2249" fmla="*/ 4645504 w 12192000"/>
              <a:gd name="connsiteY134-2250" fmla="*/ 1787606 h 2237474"/>
              <a:gd name="connsiteX135-2251" fmla="*/ 4632229 w 12192000"/>
              <a:gd name="connsiteY135-2252" fmla="*/ 1785815 h 2237474"/>
              <a:gd name="connsiteX136-2253" fmla="*/ 4611738 w 12192000"/>
              <a:gd name="connsiteY136-2254" fmla="*/ 1776964 h 2237474"/>
              <a:gd name="connsiteX137-2255" fmla="*/ 4560070 w 12192000"/>
              <a:gd name="connsiteY137-2256" fmla="*/ 1785640 h 2237474"/>
              <a:gd name="connsiteX138-2257" fmla="*/ 4536503 w 12192000"/>
              <a:gd name="connsiteY138-2258" fmla="*/ 1785334 h 2237474"/>
              <a:gd name="connsiteX139-2259" fmla="*/ 4513724 w 12192000"/>
              <a:gd name="connsiteY139-2260" fmla="*/ 1791996 h 2237474"/>
              <a:gd name="connsiteX140-2261" fmla="*/ 4459810 w 12192000"/>
              <a:gd name="connsiteY140-2262" fmla="*/ 1797886 h 2237474"/>
              <a:gd name="connsiteX141-2263" fmla="*/ 4379064 w 12192000"/>
              <a:gd name="connsiteY141-2264" fmla="*/ 1817177 h 2237474"/>
              <a:gd name="connsiteX142-2265" fmla="*/ 4319209 w 12192000"/>
              <a:gd name="connsiteY142-2266" fmla="*/ 1834833 h 2237474"/>
              <a:gd name="connsiteX143-2267" fmla="*/ 4306907 w 12192000"/>
              <a:gd name="connsiteY143-2268" fmla="*/ 1841641 h 2237474"/>
              <a:gd name="connsiteX144-2269" fmla="*/ 4290981 w 12192000"/>
              <a:gd name="connsiteY144-2270" fmla="*/ 1839677 h 2237474"/>
              <a:gd name="connsiteX145-2271" fmla="*/ 4285792 w 12192000"/>
              <a:gd name="connsiteY145-2272" fmla="*/ 1836231 h 2237474"/>
              <a:gd name="connsiteX146-2273" fmla="*/ 4238372 w 12192000"/>
              <a:gd name="connsiteY146-2274" fmla="*/ 1851480 h 2237474"/>
              <a:gd name="connsiteX147-2275" fmla="*/ 4232517 w 12192000"/>
              <a:gd name="connsiteY147-2276" fmla="*/ 1852567 h 2237474"/>
              <a:gd name="connsiteX148-2277" fmla="*/ 4191732 w 12192000"/>
              <a:gd name="connsiteY148-2278" fmla="*/ 1857328 h 2237474"/>
              <a:gd name="connsiteX149-2279" fmla="*/ 4065532 w 12192000"/>
              <a:gd name="connsiteY149-2280" fmla="*/ 1855477 h 2237474"/>
              <a:gd name="connsiteX150-2281" fmla="*/ 4028460 w 12192000"/>
              <a:gd name="connsiteY150-2282" fmla="*/ 1855137 h 2237474"/>
              <a:gd name="connsiteX151-2283" fmla="*/ 4002267 w 12192000"/>
              <a:gd name="connsiteY151-2284" fmla="*/ 1852352 h 2237474"/>
              <a:gd name="connsiteX152-2285" fmla="*/ 3931396 w 12192000"/>
              <a:gd name="connsiteY152-2286" fmla="*/ 1858915 h 2237474"/>
              <a:gd name="connsiteX153-2287" fmla="*/ 3812162 w 12192000"/>
              <a:gd name="connsiteY153-2288" fmla="*/ 1875501 h 2237474"/>
              <a:gd name="connsiteX154-2289" fmla="*/ 3767672 w 12192000"/>
              <a:gd name="connsiteY154-2290" fmla="*/ 1874600 h 2237474"/>
              <a:gd name="connsiteX155-2291" fmla="*/ 3764741 w 12192000"/>
              <a:gd name="connsiteY155-2292" fmla="*/ 1869433 h 2237474"/>
              <a:gd name="connsiteX156-2293" fmla="*/ 3751332 w 12192000"/>
              <a:gd name="connsiteY156-2294" fmla="*/ 1869854 h 2237474"/>
              <a:gd name="connsiteX157-2295" fmla="*/ 3748155 w 12192000"/>
              <a:gd name="connsiteY157-2296" fmla="*/ 1868903 h 2237474"/>
              <a:gd name="connsiteX158-2297" fmla="*/ 3729530 w 12192000"/>
              <a:gd name="connsiteY158-2298" fmla="*/ 1864513 h 2237474"/>
              <a:gd name="connsiteX159-2299" fmla="*/ 3680177 w 12192000"/>
              <a:gd name="connsiteY159-2300" fmla="*/ 1881552 h 2237474"/>
              <a:gd name="connsiteX160-2301" fmla="*/ 3567259 w 12192000"/>
              <a:gd name="connsiteY160-2302" fmla="*/ 1893482 h 2237474"/>
              <a:gd name="connsiteX161-2303" fmla="*/ 3405770 w 12192000"/>
              <a:gd name="connsiteY161-2304" fmla="*/ 1904591 h 2237474"/>
              <a:gd name="connsiteX162-2305" fmla="*/ 3280097 w 12192000"/>
              <a:gd name="connsiteY162-2306" fmla="*/ 1919610 h 2237474"/>
              <a:gd name="connsiteX163-2307" fmla="*/ 3123424 w 12192000"/>
              <a:gd name="connsiteY163-2308" fmla="*/ 1952930 h 2237474"/>
              <a:gd name="connsiteX164-2309" fmla="*/ 3009910 w 12192000"/>
              <a:gd name="connsiteY164-2310" fmla="*/ 1957866 h 2237474"/>
              <a:gd name="connsiteX165-2311" fmla="*/ 2995934 w 12192000"/>
              <a:gd name="connsiteY165-2312" fmla="*/ 1967085 h 2237474"/>
              <a:gd name="connsiteX166-2313" fmla="*/ 2980071 w 12192000"/>
              <a:gd name="connsiteY166-2314" fmla="*/ 1972988 h 2237474"/>
              <a:gd name="connsiteX167-2315" fmla="*/ 2978094 w 12192000"/>
              <a:gd name="connsiteY167-2316" fmla="*/ 1972369 h 2237474"/>
              <a:gd name="connsiteX168-2317" fmla="*/ 2942858 w 12192000"/>
              <a:gd name="connsiteY168-2318" fmla="*/ 1981367 h 2237474"/>
              <a:gd name="connsiteX169-2319" fmla="*/ 2875436 w 12192000"/>
              <a:gd name="connsiteY169-2320" fmla="*/ 1996977 h 2237474"/>
              <a:gd name="connsiteX170-2321" fmla="*/ 2874892 w 12192000"/>
              <a:gd name="connsiteY170-2322" fmla="*/ 1996085 h 2237474"/>
              <a:gd name="connsiteX171-2323" fmla="*/ 2864145 w 12192000"/>
              <a:gd name="connsiteY171-2324" fmla="*/ 1994061 h 2237474"/>
              <a:gd name="connsiteX172-2325" fmla="*/ 2843662 w 12192000"/>
              <a:gd name="connsiteY172-2326" fmla="*/ 1992498 h 2237474"/>
              <a:gd name="connsiteX173-2327" fmla="*/ 2796128 w 12192000"/>
              <a:gd name="connsiteY173-2328" fmla="*/ 1976403 h 2237474"/>
              <a:gd name="connsiteX174-2329" fmla="*/ 2756784 w 12192000"/>
              <a:gd name="connsiteY174-2330" fmla="*/ 1985116 h 2237474"/>
              <a:gd name="connsiteX175-2331" fmla="*/ 2748833 w 12192000"/>
              <a:gd name="connsiteY175-2332" fmla="*/ 1986323 h 2237474"/>
              <a:gd name="connsiteX176-2333" fmla="*/ 2748661 w 12192000"/>
              <a:gd name="connsiteY176-2334" fmla="*/ 1986122 h 2237474"/>
              <a:gd name="connsiteX177-2335" fmla="*/ 2740251 w 12192000"/>
              <a:gd name="connsiteY177-2336" fmla="*/ 1986946 h 2237474"/>
              <a:gd name="connsiteX178-2337" fmla="*/ 2718916 w 12192000"/>
              <a:gd name="connsiteY178-2338" fmla="*/ 1990867 h 2237474"/>
              <a:gd name="connsiteX179-2339" fmla="*/ 2713522 w 12192000"/>
              <a:gd name="connsiteY179-2340" fmla="*/ 1990173 h 2237474"/>
              <a:gd name="connsiteX180-2341" fmla="*/ 2680597 w 12192000"/>
              <a:gd name="connsiteY180-2342" fmla="*/ 1984996 h 2237474"/>
              <a:gd name="connsiteX181-2343" fmla="*/ 2578178 w 12192000"/>
              <a:gd name="connsiteY181-2344" fmla="*/ 1990531 h 2237474"/>
              <a:gd name="connsiteX182-2345" fmla="*/ 2476147 w 12192000"/>
              <a:gd name="connsiteY182-2346" fmla="*/ 1998305 h 2237474"/>
              <a:gd name="connsiteX183-2347" fmla="*/ 2373568 w 12192000"/>
              <a:gd name="connsiteY183-2348" fmla="*/ 2003219 h 2237474"/>
              <a:gd name="connsiteX184-2349" fmla="*/ 2321399 w 12192000"/>
              <a:gd name="connsiteY184-2350" fmla="*/ 1989467 h 2237474"/>
              <a:gd name="connsiteX185-2351" fmla="*/ 2315525 w 12192000"/>
              <a:gd name="connsiteY185-2352" fmla="*/ 1989708 h 2237474"/>
              <a:gd name="connsiteX186-2353" fmla="*/ 2300792 w 12192000"/>
              <a:gd name="connsiteY186-2354" fmla="*/ 1994290 h 2237474"/>
              <a:gd name="connsiteX187-2355" fmla="*/ 2295469 w 12192000"/>
              <a:gd name="connsiteY187-2356" fmla="*/ 1996659 h 2237474"/>
              <a:gd name="connsiteX188-2357" fmla="*/ 2287219 w 12192000"/>
              <a:gd name="connsiteY188-2358" fmla="*/ 1998750 h 2237474"/>
              <a:gd name="connsiteX189-2359" fmla="*/ 2286948 w 12192000"/>
              <a:gd name="connsiteY189-2360" fmla="*/ 1998596 h 2237474"/>
              <a:gd name="connsiteX190-2361" fmla="*/ 2243069 w 12192000"/>
              <a:gd name="connsiteY190-2362" fmla="*/ 2015111 h 2237474"/>
              <a:gd name="connsiteX191-2363" fmla="*/ 2186609 w 12192000"/>
              <a:gd name="connsiteY191-2364" fmla="*/ 2008263 h 2237474"/>
              <a:gd name="connsiteX192-2365" fmla="*/ 2164831 w 12192000"/>
              <a:gd name="connsiteY192-2366" fmla="*/ 2010143 h 2237474"/>
              <a:gd name="connsiteX193-2367" fmla="*/ 2152836 w 12192000"/>
              <a:gd name="connsiteY193-2368" fmla="*/ 2010048 h 2237474"/>
              <a:gd name="connsiteX194-2369" fmla="*/ 2117102 w 12192000"/>
              <a:gd name="connsiteY194-2370" fmla="*/ 2023004 h 2237474"/>
              <a:gd name="connsiteX195-2371" fmla="*/ 2111935 w 12192000"/>
              <a:gd name="connsiteY195-2372" fmla="*/ 2023163 h 2237474"/>
              <a:gd name="connsiteX196-2373" fmla="*/ 2089991 w 12192000"/>
              <a:gd name="connsiteY196-2374" fmla="*/ 2034193 h 2237474"/>
              <a:gd name="connsiteX197-2375" fmla="*/ 2058061 w 12192000"/>
              <a:gd name="connsiteY197-2376" fmla="*/ 2047942 h 2237474"/>
              <a:gd name="connsiteX198-2377" fmla="*/ 2055737 w 12192000"/>
              <a:gd name="connsiteY198-2378" fmla="*/ 2047704 h 2237474"/>
              <a:gd name="connsiteX199-2379" fmla="*/ 2042244 w 12192000"/>
              <a:gd name="connsiteY199-2380" fmla="*/ 2055560 h 2237474"/>
              <a:gd name="connsiteX200-2381" fmla="*/ 1976224 w 12192000"/>
              <a:gd name="connsiteY200-2382" fmla="*/ 2074257 h 2237474"/>
              <a:gd name="connsiteX201-2383" fmla="*/ 1877728 w 12192000"/>
              <a:gd name="connsiteY201-2384" fmla="*/ 2101004 h 2237474"/>
              <a:gd name="connsiteX202-2385" fmla="*/ 1759056 w 12192000"/>
              <a:gd name="connsiteY202-2386" fmla="*/ 2125608 h 2237474"/>
              <a:gd name="connsiteX203-2387" fmla="*/ 1637948 w 12192000"/>
              <a:gd name="connsiteY203-2388" fmla="*/ 2172597 h 2237474"/>
              <a:gd name="connsiteX204-2389" fmla="*/ 1434549 w 12192000"/>
              <a:gd name="connsiteY204-2390" fmla="*/ 2234522 h 2237474"/>
              <a:gd name="connsiteX205-2391" fmla="*/ 1398481 w 12192000"/>
              <a:gd name="connsiteY205-2392" fmla="*/ 2237074 h 2237474"/>
              <a:gd name="connsiteX206-2393" fmla="*/ 1398407 w 12192000"/>
              <a:gd name="connsiteY206-2394" fmla="*/ 2237095 h 2237474"/>
              <a:gd name="connsiteX207-2395" fmla="*/ 1370962 w 12192000"/>
              <a:gd name="connsiteY207-2396" fmla="*/ 2237474 h 2237474"/>
              <a:gd name="connsiteX208-2397" fmla="*/ 1356367 w 12192000"/>
              <a:gd name="connsiteY208-2398" fmla="*/ 2235089 h 2237474"/>
              <a:gd name="connsiteX209-2399" fmla="*/ 1324828 w 12192000"/>
              <a:gd name="connsiteY209-2400" fmla="*/ 2231968 h 2237474"/>
              <a:gd name="connsiteX210-2401" fmla="*/ 1297744 w 12192000"/>
              <a:gd name="connsiteY210-2402" fmla="*/ 2235849 h 2237474"/>
              <a:gd name="connsiteX211-2403" fmla="*/ 1286236 w 12192000"/>
              <a:gd name="connsiteY211-2404" fmla="*/ 2233135 h 2237474"/>
              <a:gd name="connsiteX212-2405" fmla="*/ 1283504 w 12192000"/>
              <a:gd name="connsiteY212-2406" fmla="*/ 2233797 h 2237474"/>
              <a:gd name="connsiteX213-2407" fmla="*/ 1279765 w 12192000"/>
              <a:gd name="connsiteY213-2408" fmla="*/ 2229639 h 2237474"/>
              <a:gd name="connsiteX214-2409" fmla="*/ 1195347 w 12192000"/>
              <a:gd name="connsiteY214-2410" fmla="*/ 2212354 h 2237474"/>
              <a:gd name="connsiteX215-2411" fmla="*/ 970251 w 12192000"/>
              <a:gd name="connsiteY215-2412" fmla="*/ 2221029 h 2237474"/>
              <a:gd name="connsiteX216-2413" fmla="*/ 812914 w 12192000"/>
              <a:gd name="connsiteY216-2414" fmla="*/ 2202752 h 2237474"/>
              <a:gd name="connsiteX217-2415" fmla="*/ 800195 w 12192000"/>
              <a:gd name="connsiteY217-2416" fmla="*/ 2209407 h 2237474"/>
              <a:gd name="connsiteX218-2417" fmla="*/ 784978 w 12192000"/>
              <a:gd name="connsiteY218-2418" fmla="*/ 2212360 h 2237474"/>
              <a:gd name="connsiteX219-2419" fmla="*/ 681987 w 12192000"/>
              <a:gd name="connsiteY219-2420" fmla="*/ 2216757 h 2237474"/>
              <a:gd name="connsiteX220-2421" fmla="*/ 669923 w 12192000"/>
              <a:gd name="connsiteY220-2422" fmla="*/ 2211682 h 2237474"/>
              <a:gd name="connsiteX221-2423" fmla="*/ 648680 w 12192000"/>
              <a:gd name="connsiteY221-2424" fmla="*/ 2206229 h 2237474"/>
              <a:gd name="connsiteX222-2425" fmla="*/ 597225 w 12192000"/>
              <a:gd name="connsiteY222-2426" fmla="*/ 2180999 h 2237474"/>
              <a:gd name="connsiteX223-2427" fmla="*/ 558449 w 12192000"/>
              <a:gd name="connsiteY223-2428" fmla="*/ 2182346 h 2237474"/>
              <a:gd name="connsiteX224-2429" fmla="*/ 550517 w 12192000"/>
              <a:gd name="connsiteY224-2430" fmla="*/ 2182060 h 2237474"/>
              <a:gd name="connsiteX225-2431" fmla="*/ 550309 w 12192000"/>
              <a:gd name="connsiteY225-2432" fmla="*/ 2181825 h 2237474"/>
              <a:gd name="connsiteX226-2433" fmla="*/ 541836 w 12192000"/>
              <a:gd name="connsiteY226-2434" fmla="*/ 2181063 h 2237474"/>
              <a:gd name="connsiteX227-2435" fmla="*/ 536057 w 12192000"/>
              <a:gd name="connsiteY227-2436" fmla="*/ 2181537 h 2237474"/>
              <a:gd name="connsiteX228-2437" fmla="*/ 520671 w 12192000"/>
              <a:gd name="connsiteY228-2438" fmla="*/ 2180980 h 2237474"/>
              <a:gd name="connsiteX229-2439" fmla="*/ 515024 w 12192000"/>
              <a:gd name="connsiteY229-2440" fmla="*/ 2179258 h 2237474"/>
              <a:gd name="connsiteX230-2441" fmla="*/ 512278 w 12192000"/>
              <a:gd name="connsiteY230-2442" fmla="*/ 2176369 h 2237474"/>
              <a:gd name="connsiteX231-2443" fmla="*/ 480419 w 12192000"/>
              <a:gd name="connsiteY231-2444" fmla="*/ 2167807 h 2237474"/>
              <a:gd name="connsiteX232-2445" fmla="*/ 413835 w 12192000"/>
              <a:gd name="connsiteY232-2446" fmla="*/ 2156783 h 2237474"/>
              <a:gd name="connsiteX233-2447" fmla="*/ 376513 w 12192000"/>
              <a:gd name="connsiteY233-2448" fmla="*/ 2154014 h 2237474"/>
              <a:gd name="connsiteX234-2449" fmla="*/ 273386 w 12192000"/>
              <a:gd name="connsiteY234-2450" fmla="*/ 2142551 h 2237474"/>
              <a:gd name="connsiteX235-2451" fmla="*/ 169207 w 12192000"/>
              <a:gd name="connsiteY235-2452" fmla="*/ 2128100 h 2237474"/>
              <a:gd name="connsiteX236-2453" fmla="*/ 93149 w 12192000"/>
              <a:gd name="connsiteY236-2454" fmla="*/ 2105324 h 2237474"/>
              <a:gd name="connsiteX237-2455" fmla="*/ 88109 w 12192000"/>
              <a:gd name="connsiteY237-2456" fmla="*/ 2106704 h 2237474"/>
              <a:gd name="connsiteX238-2457" fmla="*/ 80022 w 12192000"/>
              <a:gd name="connsiteY238-2458" fmla="*/ 2107254 h 2237474"/>
              <a:gd name="connsiteX239-2459" fmla="*/ 79717 w 12192000"/>
              <a:gd name="connsiteY239-2460" fmla="*/ 2107046 h 2237474"/>
              <a:gd name="connsiteX240-2461" fmla="*/ 72352 w 12192000"/>
              <a:gd name="connsiteY240-2462" fmla="*/ 2107991 h 2237474"/>
              <a:gd name="connsiteX241-2463" fmla="*/ 37645 w 12192000"/>
              <a:gd name="connsiteY241-2464" fmla="*/ 2115401 h 2237474"/>
              <a:gd name="connsiteX242-2465" fmla="*/ 4572 w 12192000"/>
              <a:gd name="connsiteY242-2466" fmla="*/ 2111091 h 2237474"/>
              <a:gd name="connsiteX243-2467" fmla="*/ 0 w 12192000"/>
              <a:gd name="connsiteY243-2468" fmla="*/ 2110468 h 2237474"/>
              <a:gd name="connsiteX244-2469" fmla="*/ 0 w 12192000"/>
              <a:gd name="connsiteY244-2470" fmla="*/ 0 h 2237474"/>
              <a:gd name="connsiteX0-2471" fmla="*/ 0 w 12192000"/>
              <a:gd name="connsiteY0-2472" fmla="*/ 0 h 2237474"/>
              <a:gd name="connsiteX1-2473" fmla="*/ 12192000 w 12192000"/>
              <a:gd name="connsiteY1-2474" fmla="*/ 0 h 2237474"/>
              <a:gd name="connsiteX2-2475" fmla="*/ 12192000 w 12192000"/>
              <a:gd name="connsiteY2-2476" fmla="*/ 751299 h 2237474"/>
              <a:gd name="connsiteX3-2477" fmla="*/ 12176759 w 12192000"/>
              <a:gd name="connsiteY3-2478" fmla="*/ 759190 h 2237474"/>
              <a:gd name="connsiteX4-2479" fmla="*/ 12154948 w 12192000"/>
              <a:gd name="connsiteY4-2480" fmla="*/ 762731 h 2237474"/>
              <a:gd name="connsiteX5-2481" fmla="*/ 12047364 w 12192000"/>
              <a:gd name="connsiteY5-2482" fmla="*/ 749662 h 2237474"/>
              <a:gd name="connsiteX6-2483" fmla="*/ 11890686 w 12192000"/>
              <a:gd name="connsiteY6-2484" fmla="*/ 732766 h 2237474"/>
              <a:gd name="connsiteX7-2485" fmla="*/ 11782413 w 12192000"/>
              <a:gd name="connsiteY7-2486" fmla="*/ 769868 h 2237474"/>
              <a:gd name="connsiteX8-2487" fmla="*/ 11649954 w 12192000"/>
              <a:gd name="connsiteY8-2488" fmla="*/ 749628 h 2237474"/>
              <a:gd name="connsiteX9-2489" fmla="*/ 11560424 w 12192000"/>
              <a:gd name="connsiteY9-2490" fmla="*/ 748017 h 2237474"/>
              <a:gd name="connsiteX10-2491" fmla="*/ 11358455 w 12192000"/>
              <a:gd name="connsiteY10-2492" fmla="*/ 747593 h 2237474"/>
              <a:gd name="connsiteX11-2493" fmla="*/ 11165209 w 12192000"/>
              <a:gd name="connsiteY11-2494" fmla="*/ 748852 h 2237474"/>
              <a:gd name="connsiteX12-2495" fmla="*/ 11058755 w 12192000"/>
              <a:gd name="connsiteY12-2496" fmla="*/ 749617 h 2237474"/>
              <a:gd name="connsiteX13-2497" fmla="*/ 10884013 w 12192000"/>
              <a:gd name="connsiteY13-2498" fmla="*/ 760728 h 2237474"/>
              <a:gd name="connsiteX14-2499" fmla="*/ 10834688 w 12192000"/>
              <a:gd name="connsiteY14-2500" fmla="*/ 757726 h 2237474"/>
              <a:gd name="connsiteX15-2501" fmla="*/ 10805004 w 12192000"/>
              <a:gd name="connsiteY15-2502" fmla="*/ 757573 h 2237474"/>
              <a:gd name="connsiteX16-2503" fmla="*/ 10739478 w 12192000"/>
              <a:gd name="connsiteY16-2504" fmla="*/ 776841 h 2237474"/>
              <a:gd name="connsiteX17-2505" fmla="*/ 10458762 w 12192000"/>
              <a:gd name="connsiteY17-2506" fmla="*/ 755400 h 2237474"/>
              <a:gd name="connsiteX18-2507" fmla="*/ 10246919 w 12192000"/>
              <a:gd name="connsiteY18-2508" fmla="*/ 769960 h 2237474"/>
              <a:gd name="connsiteX19-2509" fmla="*/ 10167995 w 12192000"/>
              <a:gd name="connsiteY19-2510" fmla="*/ 760843 h 2237474"/>
              <a:gd name="connsiteX20-2511" fmla="*/ 9997044 w 12192000"/>
              <a:gd name="connsiteY20-2512" fmla="*/ 780129 h 2237474"/>
              <a:gd name="connsiteX21-2513" fmla="*/ 9943887 w 12192000"/>
              <a:gd name="connsiteY21-2514" fmla="*/ 804141 h 2237474"/>
              <a:gd name="connsiteX22-2515" fmla="*/ 9918248 w 12192000"/>
              <a:gd name="connsiteY22-2516" fmla="*/ 816628 h 2237474"/>
              <a:gd name="connsiteX23-2517" fmla="*/ 9836148 w 12192000"/>
              <a:gd name="connsiteY23-2518" fmla="*/ 858312 h 2237474"/>
              <a:gd name="connsiteX24-2519" fmla="*/ 9823800 w 12192000"/>
              <a:gd name="connsiteY24-2520" fmla="*/ 866604 h 2237474"/>
              <a:gd name="connsiteX25-2521" fmla="*/ 9794684 w 12192000"/>
              <a:gd name="connsiteY25-2522" fmla="*/ 864509 h 2237474"/>
              <a:gd name="connsiteX26-2523" fmla="*/ 9778288 w 12192000"/>
              <a:gd name="connsiteY26-2524" fmla="*/ 854362 h 2237474"/>
              <a:gd name="connsiteX27-2525" fmla="*/ 9773886 w 12192000"/>
              <a:gd name="connsiteY27-2526" fmla="*/ 857543 h 2237474"/>
              <a:gd name="connsiteX28-2527" fmla="*/ 9761459 w 12192000"/>
              <a:gd name="connsiteY28-2528" fmla="*/ 862394 h 2237474"/>
              <a:gd name="connsiteX29-2529" fmla="*/ 9705768 w 12192000"/>
              <a:gd name="connsiteY29-2530" fmla="*/ 894610 h 2237474"/>
              <a:gd name="connsiteX30-2531" fmla="*/ 9683005 w 12192000"/>
              <a:gd name="connsiteY30-2532" fmla="*/ 894128 h 2237474"/>
              <a:gd name="connsiteX31-2533" fmla="*/ 9594438 w 12192000"/>
              <a:gd name="connsiteY31-2534" fmla="*/ 919051 h 2237474"/>
              <a:gd name="connsiteX32-2535" fmla="*/ 9577033 w 12192000"/>
              <a:gd name="connsiteY32-2536" fmla="*/ 922857 h 2237474"/>
              <a:gd name="connsiteX33-2537" fmla="*/ 9544189 w 12192000"/>
              <a:gd name="connsiteY33-2538" fmla="*/ 938966 h 2237474"/>
              <a:gd name="connsiteX34-2539" fmla="*/ 9534048 w 12192000"/>
              <a:gd name="connsiteY34-2540" fmla="*/ 940158 h 2237474"/>
              <a:gd name="connsiteX35-2541" fmla="*/ 9500499 w 12192000"/>
              <a:gd name="connsiteY35-2542" fmla="*/ 954680 h 2237474"/>
              <a:gd name="connsiteX36-2543" fmla="*/ 9428195 w 12192000"/>
              <a:gd name="connsiteY36-2544" fmla="*/ 986225 h 2237474"/>
              <a:gd name="connsiteX37-2545" fmla="*/ 9410017 w 12192000"/>
              <a:gd name="connsiteY37-2546" fmla="*/ 993931 h 2237474"/>
              <a:gd name="connsiteX38-2547" fmla="*/ 9392919 w 12192000"/>
              <a:gd name="connsiteY38-2548" fmla="*/ 994656 h 2237474"/>
              <a:gd name="connsiteX39-2549" fmla="*/ 9301293 w 12192000"/>
              <a:gd name="connsiteY39-2550" fmla="*/ 1011593 h 2237474"/>
              <a:gd name="connsiteX40-2551" fmla="*/ 9278619 w 12192000"/>
              <a:gd name="connsiteY40-2552" fmla="*/ 1011878 h 2237474"/>
              <a:gd name="connsiteX41-2553" fmla="*/ 9268019 w 12192000"/>
              <a:gd name="connsiteY41-2554" fmla="*/ 1007442 h 2237474"/>
              <a:gd name="connsiteX42-2555" fmla="*/ 9234662 w 12192000"/>
              <a:gd name="connsiteY42-2556" fmla="*/ 1023056 h 2237474"/>
              <a:gd name="connsiteX43-2557" fmla="*/ 9181033 w 12192000"/>
              <a:gd name="connsiteY43-2558" fmla="*/ 1037921 h 2237474"/>
              <a:gd name="connsiteX44-2559" fmla="*/ 9155969 w 12192000"/>
              <a:gd name="connsiteY44-2560" fmla="*/ 1046804 h 2237474"/>
              <a:gd name="connsiteX45-2561" fmla="*/ 9133985 w 12192000"/>
              <a:gd name="connsiteY45-2562" fmla="*/ 1046450 h 2237474"/>
              <a:gd name="connsiteX46-2563" fmla="*/ 9012987 w 12192000"/>
              <a:gd name="connsiteY46-2564" fmla="*/ 1061986 h 2237474"/>
              <a:gd name="connsiteX47-2565" fmla="*/ 8968445 w 12192000"/>
              <a:gd name="connsiteY47-2566" fmla="*/ 1052169 h 2237474"/>
              <a:gd name="connsiteX48-2567" fmla="*/ 8958984 w 12192000"/>
              <a:gd name="connsiteY48-2568" fmla="*/ 1057212 h 2237474"/>
              <a:gd name="connsiteX49-2569" fmla="*/ 8886001 w 12192000"/>
              <a:gd name="connsiteY49-2570" fmla="*/ 1067468 h 2237474"/>
              <a:gd name="connsiteX50-2571" fmla="*/ 8838610 w 12192000"/>
              <a:gd name="connsiteY50-2572" fmla="*/ 1075091 h 2237474"/>
              <a:gd name="connsiteX51-2573" fmla="*/ 8750383 w 12192000"/>
              <a:gd name="connsiteY51-2574" fmla="*/ 1097387 h 2237474"/>
              <a:gd name="connsiteX52-2575" fmla="*/ 8697365 w 12192000"/>
              <a:gd name="connsiteY52-2576" fmla="*/ 1105869 h 2237474"/>
              <a:gd name="connsiteX53-2577" fmla="*/ 8665605 w 12192000"/>
              <a:gd name="connsiteY53-2578" fmla="*/ 1110791 h 2237474"/>
              <a:gd name="connsiteX54-2579" fmla="*/ 8584946 w 12192000"/>
              <a:gd name="connsiteY54-2580" fmla="*/ 1135226 h 2237474"/>
              <a:gd name="connsiteX55-2581" fmla="*/ 8460755 w 12192000"/>
              <a:gd name="connsiteY55-2582" fmla="*/ 1203427 h 2237474"/>
              <a:gd name="connsiteX56-2583" fmla="*/ 8419755 w 12192000"/>
              <a:gd name="connsiteY56-2584" fmla="*/ 1216260 h 2237474"/>
              <a:gd name="connsiteX57-2585" fmla="*/ 8411626 w 12192000"/>
              <a:gd name="connsiteY57-2586" fmla="*/ 1214397 h 2237474"/>
              <a:gd name="connsiteX58-2587" fmla="*/ 8363469 w 12192000"/>
              <a:gd name="connsiteY58-2588" fmla="*/ 1246658 h 2237474"/>
              <a:gd name="connsiteX59-2589" fmla="*/ 8275497 w 12192000"/>
              <a:gd name="connsiteY59-2590" fmla="*/ 1264396 h 2237474"/>
              <a:gd name="connsiteX60-2591" fmla="*/ 8206287 w 12192000"/>
              <a:gd name="connsiteY60-2592" fmla="*/ 1273060 h 2237474"/>
              <a:gd name="connsiteX61-2593" fmla="*/ 8168705 w 12192000"/>
              <a:gd name="connsiteY61-2594" fmla="*/ 1279956 h 2237474"/>
              <a:gd name="connsiteX62-2595" fmla="*/ 8139997 w 12192000"/>
              <a:gd name="connsiteY62-2596" fmla="*/ 1282713 h 2237474"/>
              <a:gd name="connsiteX63-2597" fmla="*/ 8074238 w 12192000"/>
              <a:gd name="connsiteY63-2598" fmla="*/ 1301895 h 2237474"/>
              <a:gd name="connsiteX64-2599" fmla="*/ 7968292 w 12192000"/>
              <a:gd name="connsiteY64-2600" fmla="*/ 1338779 h 2237474"/>
              <a:gd name="connsiteX65-2601" fmla="*/ 7945122 w 12192000"/>
              <a:gd name="connsiteY65-2602" fmla="*/ 1345477 h 2237474"/>
              <a:gd name="connsiteX66-2603" fmla="*/ 7922771 w 12192000"/>
              <a:gd name="connsiteY66-2604" fmla="*/ 1346645 h 2237474"/>
              <a:gd name="connsiteX67-2605" fmla="*/ 7915461 w 12192000"/>
              <a:gd name="connsiteY67-2606" fmla="*/ 1342919 h 2237474"/>
              <a:gd name="connsiteX68-2607" fmla="*/ 7902328 w 12192000"/>
              <a:gd name="connsiteY68-2608" fmla="*/ 1345865 h 2237474"/>
              <a:gd name="connsiteX69-2609" fmla="*/ 7898322 w 12192000"/>
              <a:gd name="connsiteY69-2610" fmla="*/ 1345689 h 2237474"/>
              <a:gd name="connsiteX70-2611" fmla="*/ 7875879 w 12192000"/>
              <a:gd name="connsiteY70-2612" fmla="*/ 1345646 h 2237474"/>
              <a:gd name="connsiteX71-2613" fmla="*/ 7840612 w 12192000"/>
              <a:gd name="connsiteY71-2614" fmla="*/ 1369373 h 2237474"/>
              <a:gd name="connsiteX72-2615" fmla="*/ 7786819 w 12192000"/>
              <a:gd name="connsiteY72-2616" fmla="*/ 1378970 h 2237474"/>
              <a:gd name="connsiteX73-2617" fmla="*/ 7548172 w 12192000"/>
              <a:gd name="connsiteY73-2618" fmla="*/ 1417460 h 2237474"/>
              <a:gd name="connsiteX74-2619" fmla="*/ 7483437 w 12192000"/>
              <a:gd name="connsiteY74-2620" fmla="*/ 1478152 h 2237474"/>
              <a:gd name="connsiteX75-2621" fmla="*/ 7377870 w 12192000"/>
              <a:gd name="connsiteY75-2622" fmla="*/ 1523319 h 2237474"/>
              <a:gd name="connsiteX76-2623" fmla="*/ 7230737 w 12192000"/>
              <a:gd name="connsiteY76-2624" fmla="*/ 1562633 h 2237474"/>
              <a:gd name="connsiteX77-2625" fmla="*/ 7224458 w 12192000"/>
              <a:gd name="connsiteY77-2626" fmla="*/ 1573008 h 2237474"/>
              <a:gd name="connsiteX78-2627" fmla="*/ 7213486 w 12192000"/>
              <a:gd name="connsiteY78-2628" fmla="*/ 1580987 h 2237474"/>
              <a:gd name="connsiteX79-2629" fmla="*/ 7210972 w 12192000"/>
              <a:gd name="connsiteY79-2630" fmla="*/ 1580856 h 2237474"/>
              <a:gd name="connsiteX80-2631" fmla="*/ 7183121 w 12192000"/>
              <a:gd name="connsiteY80-2632" fmla="*/ 1595162 h 2237474"/>
              <a:gd name="connsiteX81-2633" fmla="*/ 7164601 w 12192000"/>
              <a:gd name="connsiteY81-2634" fmla="*/ 1606490 h 2237474"/>
              <a:gd name="connsiteX82-2635" fmla="*/ 7159286 w 12192000"/>
              <a:gd name="connsiteY82-2636" fmla="*/ 1606850 h 2237474"/>
              <a:gd name="connsiteX83-2637" fmla="*/ 7114651 w 12192000"/>
              <a:gd name="connsiteY83-2638" fmla="*/ 1620959 h 2237474"/>
              <a:gd name="connsiteX84-2639" fmla="*/ 7092727 w 12192000"/>
              <a:gd name="connsiteY84-2640" fmla="*/ 1623628 h 2237474"/>
              <a:gd name="connsiteX85-2641" fmla="*/ 7031309 w 12192000"/>
              <a:gd name="connsiteY85-2642" fmla="*/ 1619451 h 2237474"/>
              <a:gd name="connsiteX86-2643" fmla="*/ 6999084 w 12192000"/>
              <a:gd name="connsiteY86-2644" fmla="*/ 1634317 h 2237474"/>
              <a:gd name="connsiteX87-2645" fmla="*/ 6992107 w 12192000"/>
              <a:gd name="connsiteY87-2646" fmla="*/ 1636860 h 2237474"/>
              <a:gd name="connsiteX88-2647" fmla="*/ 6991765 w 12192000"/>
              <a:gd name="connsiteY88-2648" fmla="*/ 1636725 h 2237474"/>
              <a:gd name="connsiteX89-2649" fmla="*/ 6983996 w 12192000"/>
              <a:gd name="connsiteY89-2650" fmla="*/ 1639040 h 2237474"/>
              <a:gd name="connsiteX90-2651" fmla="*/ 6979383 w 12192000"/>
              <a:gd name="connsiteY90-2652" fmla="*/ 1641496 h 2237474"/>
              <a:gd name="connsiteX91-2653" fmla="*/ 6900177 w 12192000"/>
              <a:gd name="connsiteY91-2654" fmla="*/ 1636016 h 2237474"/>
              <a:gd name="connsiteX92-2655" fmla="*/ 6795372 w 12192000"/>
              <a:gd name="connsiteY92-2656" fmla="*/ 1644845 h 2237474"/>
              <a:gd name="connsiteX93-2657" fmla="*/ 6692251 w 12192000"/>
              <a:gd name="connsiteY93-2658" fmla="*/ 1656357 h 2237474"/>
              <a:gd name="connsiteX94-2659" fmla="*/ 6655235 w 12192000"/>
              <a:gd name="connsiteY94-2660" fmla="*/ 1661869 h 2237474"/>
              <a:gd name="connsiteX95-2661" fmla="*/ 6587857 w 12192000"/>
              <a:gd name="connsiteY95-2662" fmla="*/ 1665769 h 2237474"/>
              <a:gd name="connsiteX96-2663" fmla="*/ 6554894 w 12192000"/>
              <a:gd name="connsiteY96-2664" fmla="*/ 1664428 h 2237474"/>
              <a:gd name="connsiteX97-2665" fmla="*/ 6551579 w 12192000"/>
              <a:gd name="connsiteY97-2666" fmla="*/ 1662213 h 2237474"/>
              <a:gd name="connsiteX98-2667" fmla="*/ 6545693 w 12192000"/>
              <a:gd name="connsiteY98-2668" fmla="*/ 1661776 h 2237474"/>
              <a:gd name="connsiteX99-2669" fmla="*/ 6530561 w 12192000"/>
              <a:gd name="connsiteY99-2670" fmla="*/ 1664619 h 2237474"/>
              <a:gd name="connsiteX100-2671" fmla="*/ 6525028 w 12192000"/>
              <a:gd name="connsiteY100-2672" fmla="*/ 1666354 h 2237474"/>
              <a:gd name="connsiteX101-2673" fmla="*/ 6516595 w 12192000"/>
              <a:gd name="connsiteY101-2674" fmla="*/ 1667475 h 2237474"/>
              <a:gd name="connsiteX102-2675" fmla="*/ 6516340 w 12192000"/>
              <a:gd name="connsiteY102-2676" fmla="*/ 1667291 h 2237474"/>
              <a:gd name="connsiteX103-2677" fmla="*/ 6508541 w 12192000"/>
              <a:gd name="connsiteY103-2678" fmla="*/ 1668757 h 2237474"/>
              <a:gd name="connsiteX104-2679" fmla="*/ 6471012 w 12192000"/>
              <a:gd name="connsiteY104-2680" fmla="*/ 1678604 h 2237474"/>
              <a:gd name="connsiteX105-2681" fmla="*/ 6415265 w 12192000"/>
              <a:gd name="connsiteY105-2682" fmla="*/ 1665317 h 2237474"/>
              <a:gd name="connsiteX106-2683" fmla="*/ 6393343 w 12192000"/>
              <a:gd name="connsiteY106-2684" fmla="*/ 1664672 h 2237474"/>
              <a:gd name="connsiteX107-2685" fmla="*/ 6380457 w 12192000"/>
              <a:gd name="connsiteY107-2686" fmla="*/ 1662376 h 2237474"/>
              <a:gd name="connsiteX108-2687" fmla="*/ 6280959 w 12192000"/>
              <a:gd name="connsiteY108-2688" fmla="*/ 1689329 h 2237474"/>
              <a:gd name="connsiteX109-2689" fmla="*/ 6266765 w 12192000"/>
              <a:gd name="connsiteY109-2690" fmla="*/ 1695560 h 2237474"/>
              <a:gd name="connsiteX110-2691" fmla="*/ 6098321 w 12192000"/>
              <a:gd name="connsiteY110-2692" fmla="*/ 1721646 h 2237474"/>
              <a:gd name="connsiteX111-2693" fmla="*/ 5880652 w 12192000"/>
              <a:gd name="connsiteY111-2694" fmla="*/ 1779643 h 2237474"/>
              <a:gd name="connsiteX112-2695" fmla="*/ 5785959 w 12192000"/>
              <a:gd name="connsiteY112-2696" fmla="*/ 1775307 h 2237474"/>
              <a:gd name="connsiteX113-2697" fmla="*/ 5643534 w 12192000"/>
              <a:gd name="connsiteY113-2698" fmla="*/ 1802919 h 2237474"/>
              <a:gd name="connsiteX114-2699" fmla="*/ 5518799 w 12192000"/>
              <a:gd name="connsiteY114-2700" fmla="*/ 1818312 h 2237474"/>
              <a:gd name="connsiteX115-2701" fmla="*/ 5505014 w 12192000"/>
              <a:gd name="connsiteY115-2702" fmla="*/ 1819259 h 2237474"/>
              <a:gd name="connsiteX116-2703" fmla="*/ 5453307 w 12192000"/>
              <a:gd name="connsiteY116-2704" fmla="*/ 1815450 h 2237474"/>
              <a:gd name="connsiteX117-2705" fmla="*/ 5364192 w 12192000"/>
              <a:gd name="connsiteY117-2706" fmla="*/ 1826074 h 2237474"/>
              <a:gd name="connsiteX118-2707" fmla="*/ 5350380 w 12192000"/>
              <a:gd name="connsiteY118-2708" fmla="*/ 1830891 h 2237474"/>
              <a:gd name="connsiteX119-2709" fmla="*/ 5259633 w 12192000"/>
              <a:gd name="connsiteY119-2710" fmla="*/ 1837160 h 2237474"/>
              <a:gd name="connsiteX120-2711" fmla="*/ 5197513 w 12192000"/>
              <a:gd name="connsiteY120-2712" fmla="*/ 1844718 h 2237474"/>
              <a:gd name="connsiteX121-2713" fmla="*/ 5184170 w 12192000"/>
              <a:gd name="connsiteY121-2714" fmla="*/ 1849402 h 2237474"/>
              <a:gd name="connsiteX122-2715" fmla="*/ 5168852 w 12192000"/>
              <a:gd name="connsiteY122-2716" fmla="*/ 1844846 h 2237474"/>
              <a:gd name="connsiteX123-2717" fmla="*/ 5164370 w 12192000"/>
              <a:gd name="connsiteY123-2718" fmla="*/ 1840597 h 2237474"/>
              <a:gd name="connsiteX124-2719" fmla="*/ 5114927 w 12192000"/>
              <a:gd name="connsiteY124-2720" fmla="*/ 1847827 h 2237474"/>
              <a:gd name="connsiteX125-2721" fmla="*/ 5108970 w 12192000"/>
              <a:gd name="connsiteY125-2722" fmla="*/ 1847935 h 2237474"/>
              <a:gd name="connsiteX126-2723" fmla="*/ 5067961 w 12192000"/>
              <a:gd name="connsiteY126-2724" fmla="*/ 1845917 h 2237474"/>
              <a:gd name="connsiteX127-2725" fmla="*/ 5007075 w 12192000"/>
              <a:gd name="connsiteY127-2726" fmla="*/ 1838626 h 2237474"/>
              <a:gd name="connsiteX128-2727" fmla="*/ 4944087 w 12192000"/>
              <a:gd name="connsiteY128-2728" fmla="*/ 1823332 h 2237474"/>
              <a:gd name="connsiteX129-2729" fmla="*/ 4907662 w 12192000"/>
              <a:gd name="connsiteY129-2730" fmla="*/ 1816900 h 2237474"/>
              <a:gd name="connsiteX130-2731" fmla="*/ 4882386 w 12192000"/>
              <a:gd name="connsiteY130-2732" fmla="*/ 1809844 h 2237474"/>
              <a:gd name="connsiteX131-2733" fmla="*/ 4811440 w 12192000"/>
              <a:gd name="connsiteY131-2734" fmla="*/ 1804655 h 2237474"/>
              <a:gd name="connsiteX132-2735" fmla="*/ 4691075 w 12192000"/>
              <a:gd name="connsiteY132-2736" fmla="*/ 1801389 h 2237474"/>
              <a:gd name="connsiteX133-2737" fmla="*/ 4647449 w 12192000"/>
              <a:gd name="connsiteY133-2738" fmla="*/ 1793181 h 2237474"/>
              <a:gd name="connsiteX134-2739" fmla="*/ 4645504 w 12192000"/>
              <a:gd name="connsiteY134-2740" fmla="*/ 1787606 h 2237474"/>
              <a:gd name="connsiteX135-2741" fmla="*/ 4611738 w 12192000"/>
              <a:gd name="connsiteY135-2742" fmla="*/ 1776964 h 2237474"/>
              <a:gd name="connsiteX136-2743" fmla="*/ 4560070 w 12192000"/>
              <a:gd name="connsiteY136-2744" fmla="*/ 1785640 h 2237474"/>
              <a:gd name="connsiteX137-2745" fmla="*/ 4536503 w 12192000"/>
              <a:gd name="connsiteY137-2746" fmla="*/ 1785334 h 2237474"/>
              <a:gd name="connsiteX138-2747" fmla="*/ 4513724 w 12192000"/>
              <a:gd name="connsiteY138-2748" fmla="*/ 1791996 h 2237474"/>
              <a:gd name="connsiteX139-2749" fmla="*/ 4459810 w 12192000"/>
              <a:gd name="connsiteY139-2750" fmla="*/ 1797886 h 2237474"/>
              <a:gd name="connsiteX140-2751" fmla="*/ 4379064 w 12192000"/>
              <a:gd name="connsiteY140-2752" fmla="*/ 1817177 h 2237474"/>
              <a:gd name="connsiteX141-2753" fmla="*/ 4319209 w 12192000"/>
              <a:gd name="connsiteY141-2754" fmla="*/ 1834833 h 2237474"/>
              <a:gd name="connsiteX142-2755" fmla="*/ 4306907 w 12192000"/>
              <a:gd name="connsiteY142-2756" fmla="*/ 1841641 h 2237474"/>
              <a:gd name="connsiteX143-2757" fmla="*/ 4290981 w 12192000"/>
              <a:gd name="connsiteY143-2758" fmla="*/ 1839677 h 2237474"/>
              <a:gd name="connsiteX144-2759" fmla="*/ 4285792 w 12192000"/>
              <a:gd name="connsiteY144-2760" fmla="*/ 1836231 h 2237474"/>
              <a:gd name="connsiteX145-2761" fmla="*/ 4238372 w 12192000"/>
              <a:gd name="connsiteY145-2762" fmla="*/ 1851480 h 2237474"/>
              <a:gd name="connsiteX146-2763" fmla="*/ 4232517 w 12192000"/>
              <a:gd name="connsiteY146-2764" fmla="*/ 1852567 h 2237474"/>
              <a:gd name="connsiteX147-2765" fmla="*/ 4191732 w 12192000"/>
              <a:gd name="connsiteY147-2766" fmla="*/ 1857328 h 2237474"/>
              <a:gd name="connsiteX148-2767" fmla="*/ 4065532 w 12192000"/>
              <a:gd name="connsiteY148-2768" fmla="*/ 1855477 h 2237474"/>
              <a:gd name="connsiteX149-2769" fmla="*/ 4028460 w 12192000"/>
              <a:gd name="connsiteY149-2770" fmla="*/ 1855137 h 2237474"/>
              <a:gd name="connsiteX150-2771" fmla="*/ 4002267 w 12192000"/>
              <a:gd name="connsiteY150-2772" fmla="*/ 1852352 h 2237474"/>
              <a:gd name="connsiteX151-2773" fmla="*/ 3931396 w 12192000"/>
              <a:gd name="connsiteY151-2774" fmla="*/ 1858915 h 2237474"/>
              <a:gd name="connsiteX152-2775" fmla="*/ 3812162 w 12192000"/>
              <a:gd name="connsiteY152-2776" fmla="*/ 1875501 h 2237474"/>
              <a:gd name="connsiteX153-2777" fmla="*/ 3767672 w 12192000"/>
              <a:gd name="connsiteY153-2778" fmla="*/ 1874600 h 2237474"/>
              <a:gd name="connsiteX154-2779" fmla="*/ 3764741 w 12192000"/>
              <a:gd name="connsiteY154-2780" fmla="*/ 1869433 h 2237474"/>
              <a:gd name="connsiteX155-2781" fmla="*/ 3751332 w 12192000"/>
              <a:gd name="connsiteY155-2782" fmla="*/ 1869854 h 2237474"/>
              <a:gd name="connsiteX156-2783" fmla="*/ 3748155 w 12192000"/>
              <a:gd name="connsiteY156-2784" fmla="*/ 1868903 h 2237474"/>
              <a:gd name="connsiteX157-2785" fmla="*/ 3729530 w 12192000"/>
              <a:gd name="connsiteY157-2786" fmla="*/ 1864513 h 2237474"/>
              <a:gd name="connsiteX158-2787" fmla="*/ 3680177 w 12192000"/>
              <a:gd name="connsiteY158-2788" fmla="*/ 1881552 h 2237474"/>
              <a:gd name="connsiteX159-2789" fmla="*/ 3567259 w 12192000"/>
              <a:gd name="connsiteY159-2790" fmla="*/ 1893482 h 2237474"/>
              <a:gd name="connsiteX160-2791" fmla="*/ 3405770 w 12192000"/>
              <a:gd name="connsiteY160-2792" fmla="*/ 1904591 h 2237474"/>
              <a:gd name="connsiteX161-2793" fmla="*/ 3280097 w 12192000"/>
              <a:gd name="connsiteY161-2794" fmla="*/ 1919610 h 2237474"/>
              <a:gd name="connsiteX162-2795" fmla="*/ 3123424 w 12192000"/>
              <a:gd name="connsiteY162-2796" fmla="*/ 1952930 h 2237474"/>
              <a:gd name="connsiteX163-2797" fmla="*/ 3009910 w 12192000"/>
              <a:gd name="connsiteY163-2798" fmla="*/ 1957866 h 2237474"/>
              <a:gd name="connsiteX164-2799" fmla="*/ 2995934 w 12192000"/>
              <a:gd name="connsiteY164-2800" fmla="*/ 1967085 h 2237474"/>
              <a:gd name="connsiteX165-2801" fmla="*/ 2980071 w 12192000"/>
              <a:gd name="connsiteY165-2802" fmla="*/ 1972988 h 2237474"/>
              <a:gd name="connsiteX166-2803" fmla="*/ 2978094 w 12192000"/>
              <a:gd name="connsiteY166-2804" fmla="*/ 1972369 h 2237474"/>
              <a:gd name="connsiteX167-2805" fmla="*/ 2942858 w 12192000"/>
              <a:gd name="connsiteY167-2806" fmla="*/ 1981367 h 2237474"/>
              <a:gd name="connsiteX168-2807" fmla="*/ 2875436 w 12192000"/>
              <a:gd name="connsiteY168-2808" fmla="*/ 1996977 h 2237474"/>
              <a:gd name="connsiteX169-2809" fmla="*/ 2874892 w 12192000"/>
              <a:gd name="connsiteY169-2810" fmla="*/ 1996085 h 2237474"/>
              <a:gd name="connsiteX170-2811" fmla="*/ 2864145 w 12192000"/>
              <a:gd name="connsiteY170-2812" fmla="*/ 1994061 h 2237474"/>
              <a:gd name="connsiteX171-2813" fmla="*/ 2843662 w 12192000"/>
              <a:gd name="connsiteY171-2814" fmla="*/ 1992498 h 2237474"/>
              <a:gd name="connsiteX172-2815" fmla="*/ 2796128 w 12192000"/>
              <a:gd name="connsiteY172-2816" fmla="*/ 1976403 h 2237474"/>
              <a:gd name="connsiteX173-2817" fmla="*/ 2756784 w 12192000"/>
              <a:gd name="connsiteY173-2818" fmla="*/ 1985116 h 2237474"/>
              <a:gd name="connsiteX174-2819" fmla="*/ 2748833 w 12192000"/>
              <a:gd name="connsiteY174-2820" fmla="*/ 1986323 h 2237474"/>
              <a:gd name="connsiteX175-2821" fmla="*/ 2748661 w 12192000"/>
              <a:gd name="connsiteY175-2822" fmla="*/ 1986122 h 2237474"/>
              <a:gd name="connsiteX176-2823" fmla="*/ 2740251 w 12192000"/>
              <a:gd name="connsiteY176-2824" fmla="*/ 1986946 h 2237474"/>
              <a:gd name="connsiteX177-2825" fmla="*/ 2718916 w 12192000"/>
              <a:gd name="connsiteY177-2826" fmla="*/ 1990867 h 2237474"/>
              <a:gd name="connsiteX178-2827" fmla="*/ 2713522 w 12192000"/>
              <a:gd name="connsiteY178-2828" fmla="*/ 1990173 h 2237474"/>
              <a:gd name="connsiteX179-2829" fmla="*/ 2680597 w 12192000"/>
              <a:gd name="connsiteY179-2830" fmla="*/ 1984996 h 2237474"/>
              <a:gd name="connsiteX180-2831" fmla="*/ 2578178 w 12192000"/>
              <a:gd name="connsiteY180-2832" fmla="*/ 1990531 h 2237474"/>
              <a:gd name="connsiteX181-2833" fmla="*/ 2476147 w 12192000"/>
              <a:gd name="connsiteY181-2834" fmla="*/ 1998305 h 2237474"/>
              <a:gd name="connsiteX182-2835" fmla="*/ 2373568 w 12192000"/>
              <a:gd name="connsiteY182-2836" fmla="*/ 2003219 h 2237474"/>
              <a:gd name="connsiteX183-2837" fmla="*/ 2321399 w 12192000"/>
              <a:gd name="connsiteY183-2838" fmla="*/ 1989467 h 2237474"/>
              <a:gd name="connsiteX184-2839" fmla="*/ 2315525 w 12192000"/>
              <a:gd name="connsiteY184-2840" fmla="*/ 1989708 h 2237474"/>
              <a:gd name="connsiteX185-2841" fmla="*/ 2300792 w 12192000"/>
              <a:gd name="connsiteY185-2842" fmla="*/ 1994290 h 2237474"/>
              <a:gd name="connsiteX186-2843" fmla="*/ 2295469 w 12192000"/>
              <a:gd name="connsiteY186-2844" fmla="*/ 1996659 h 2237474"/>
              <a:gd name="connsiteX187-2845" fmla="*/ 2287219 w 12192000"/>
              <a:gd name="connsiteY187-2846" fmla="*/ 1998750 h 2237474"/>
              <a:gd name="connsiteX188-2847" fmla="*/ 2286948 w 12192000"/>
              <a:gd name="connsiteY188-2848" fmla="*/ 1998596 h 2237474"/>
              <a:gd name="connsiteX189-2849" fmla="*/ 2243069 w 12192000"/>
              <a:gd name="connsiteY189-2850" fmla="*/ 2015111 h 2237474"/>
              <a:gd name="connsiteX190-2851" fmla="*/ 2186609 w 12192000"/>
              <a:gd name="connsiteY190-2852" fmla="*/ 2008263 h 2237474"/>
              <a:gd name="connsiteX191-2853" fmla="*/ 2164831 w 12192000"/>
              <a:gd name="connsiteY191-2854" fmla="*/ 2010143 h 2237474"/>
              <a:gd name="connsiteX192-2855" fmla="*/ 2152836 w 12192000"/>
              <a:gd name="connsiteY192-2856" fmla="*/ 2010048 h 2237474"/>
              <a:gd name="connsiteX193-2857" fmla="*/ 2117102 w 12192000"/>
              <a:gd name="connsiteY193-2858" fmla="*/ 2023004 h 2237474"/>
              <a:gd name="connsiteX194-2859" fmla="*/ 2111935 w 12192000"/>
              <a:gd name="connsiteY194-2860" fmla="*/ 2023163 h 2237474"/>
              <a:gd name="connsiteX195-2861" fmla="*/ 2089991 w 12192000"/>
              <a:gd name="connsiteY195-2862" fmla="*/ 2034193 h 2237474"/>
              <a:gd name="connsiteX196-2863" fmla="*/ 2058061 w 12192000"/>
              <a:gd name="connsiteY196-2864" fmla="*/ 2047942 h 2237474"/>
              <a:gd name="connsiteX197-2865" fmla="*/ 2055737 w 12192000"/>
              <a:gd name="connsiteY197-2866" fmla="*/ 2047704 h 2237474"/>
              <a:gd name="connsiteX198-2867" fmla="*/ 2042244 w 12192000"/>
              <a:gd name="connsiteY198-2868" fmla="*/ 2055560 h 2237474"/>
              <a:gd name="connsiteX199-2869" fmla="*/ 1976224 w 12192000"/>
              <a:gd name="connsiteY199-2870" fmla="*/ 2074257 h 2237474"/>
              <a:gd name="connsiteX200-2871" fmla="*/ 1877728 w 12192000"/>
              <a:gd name="connsiteY200-2872" fmla="*/ 2101004 h 2237474"/>
              <a:gd name="connsiteX201-2873" fmla="*/ 1759056 w 12192000"/>
              <a:gd name="connsiteY201-2874" fmla="*/ 2125608 h 2237474"/>
              <a:gd name="connsiteX202-2875" fmla="*/ 1637948 w 12192000"/>
              <a:gd name="connsiteY202-2876" fmla="*/ 2172597 h 2237474"/>
              <a:gd name="connsiteX203-2877" fmla="*/ 1434549 w 12192000"/>
              <a:gd name="connsiteY203-2878" fmla="*/ 2234522 h 2237474"/>
              <a:gd name="connsiteX204-2879" fmla="*/ 1398481 w 12192000"/>
              <a:gd name="connsiteY204-2880" fmla="*/ 2237074 h 2237474"/>
              <a:gd name="connsiteX205-2881" fmla="*/ 1398407 w 12192000"/>
              <a:gd name="connsiteY205-2882" fmla="*/ 2237095 h 2237474"/>
              <a:gd name="connsiteX206-2883" fmla="*/ 1370962 w 12192000"/>
              <a:gd name="connsiteY206-2884" fmla="*/ 2237474 h 2237474"/>
              <a:gd name="connsiteX207-2885" fmla="*/ 1356367 w 12192000"/>
              <a:gd name="connsiteY207-2886" fmla="*/ 2235089 h 2237474"/>
              <a:gd name="connsiteX208-2887" fmla="*/ 1324828 w 12192000"/>
              <a:gd name="connsiteY208-2888" fmla="*/ 2231968 h 2237474"/>
              <a:gd name="connsiteX209-2889" fmla="*/ 1297744 w 12192000"/>
              <a:gd name="connsiteY209-2890" fmla="*/ 2235849 h 2237474"/>
              <a:gd name="connsiteX210-2891" fmla="*/ 1286236 w 12192000"/>
              <a:gd name="connsiteY210-2892" fmla="*/ 2233135 h 2237474"/>
              <a:gd name="connsiteX211-2893" fmla="*/ 1283504 w 12192000"/>
              <a:gd name="connsiteY211-2894" fmla="*/ 2233797 h 2237474"/>
              <a:gd name="connsiteX212-2895" fmla="*/ 1279765 w 12192000"/>
              <a:gd name="connsiteY212-2896" fmla="*/ 2229639 h 2237474"/>
              <a:gd name="connsiteX213-2897" fmla="*/ 1195347 w 12192000"/>
              <a:gd name="connsiteY213-2898" fmla="*/ 2212354 h 2237474"/>
              <a:gd name="connsiteX214-2899" fmla="*/ 970251 w 12192000"/>
              <a:gd name="connsiteY214-2900" fmla="*/ 2221029 h 2237474"/>
              <a:gd name="connsiteX215-2901" fmla="*/ 812914 w 12192000"/>
              <a:gd name="connsiteY215-2902" fmla="*/ 2202752 h 2237474"/>
              <a:gd name="connsiteX216-2903" fmla="*/ 800195 w 12192000"/>
              <a:gd name="connsiteY216-2904" fmla="*/ 2209407 h 2237474"/>
              <a:gd name="connsiteX217-2905" fmla="*/ 784978 w 12192000"/>
              <a:gd name="connsiteY217-2906" fmla="*/ 2212360 h 2237474"/>
              <a:gd name="connsiteX218-2907" fmla="*/ 681987 w 12192000"/>
              <a:gd name="connsiteY218-2908" fmla="*/ 2216757 h 2237474"/>
              <a:gd name="connsiteX219-2909" fmla="*/ 669923 w 12192000"/>
              <a:gd name="connsiteY219-2910" fmla="*/ 2211682 h 2237474"/>
              <a:gd name="connsiteX220-2911" fmla="*/ 648680 w 12192000"/>
              <a:gd name="connsiteY220-2912" fmla="*/ 2206229 h 2237474"/>
              <a:gd name="connsiteX221-2913" fmla="*/ 597225 w 12192000"/>
              <a:gd name="connsiteY221-2914" fmla="*/ 2180999 h 2237474"/>
              <a:gd name="connsiteX222-2915" fmla="*/ 558449 w 12192000"/>
              <a:gd name="connsiteY222-2916" fmla="*/ 2182346 h 2237474"/>
              <a:gd name="connsiteX223-2917" fmla="*/ 550517 w 12192000"/>
              <a:gd name="connsiteY223-2918" fmla="*/ 2182060 h 2237474"/>
              <a:gd name="connsiteX224-2919" fmla="*/ 550309 w 12192000"/>
              <a:gd name="connsiteY224-2920" fmla="*/ 2181825 h 2237474"/>
              <a:gd name="connsiteX225-2921" fmla="*/ 541836 w 12192000"/>
              <a:gd name="connsiteY225-2922" fmla="*/ 2181063 h 2237474"/>
              <a:gd name="connsiteX226-2923" fmla="*/ 536057 w 12192000"/>
              <a:gd name="connsiteY226-2924" fmla="*/ 2181537 h 2237474"/>
              <a:gd name="connsiteX227-2925" fmla="*/ 520671 w 12192000"/>
              <a:gd name="connsiteY227-2926" fmla="*/ 2180980 h 2237474"/>
              <a:gd name="connsiteX228-2927" fmla="*/ 515024 w 12192000"/>
              <a:gd name="connsiteY228-2928" fmla="*/ 2179258 h 2237474"/>
              <a:gd name="connsiteX229-2929" fmla="*/ 512278 w 12192000"/>
              <a:gd name="connsiteY229-2930" fmla="*/ 2176369 h 2237474"/>
              <a:gd name="connsiteX230-2931" fmla="*/ 480419 w 12192000"/>
              <a:gd name="connsiteY230-2932" fmla="*/ 2167807 h 2237474"/>
              <a:gd name="connsiteX231-2933" fmla="*/ 413835 w 12192000"/>
              <a:gd name="connsiteY231-2934" fmla="*/ 2156783 h 2237474"/>
              <a:gd name="connsiteX232-2935" fmla="*/ 376513 w 12192000"/>
              <a:gd name="connsiteY232-2936" fmla="*/ 2154014 h 2237474"/>
              <a:gd name="connsiteX233-2937" fmla="*/ 273386 w 12192000"/>
              <a:gd name="connsiteY233-2938" fmla="*/ 2142551 h 2237474"/>
              <a:gd name="connsiteX234-2939" fmla="*/ 169207 w 12192000"/>
              <a:gd name="connsiteY234-2940" fmla="*/ 2128100 h 2237474"/>
              <a:gd name="connsiteX235-2941" fmla="*/ 93149 w 12192000"/>
              <a:gd name="connsiteY235-2942" fmla="*/ 2105324 h 2237474"/>
              <a:gd name="connsiteX236-2943" fmla="*/ 88109 w 12192000"/>
              <a:gd name="connsiteY236-2944" fmla="*/ 2106704 h 2237474"/>
              <a:gd name="connsiteX237-2945" fmla="*/ 80022 w 12192000"/>
              <a:gd name="connsiteY237-2946" fmla="*/ 2107254 h 2237474"/>
              <a:gd name="connsiteX238-2947" fmla="*/ 79717 w 12192000"/>
              <a:gd name="connsiteY238-2948" fmla="*/ 2107046 h 2237474"/>
              <a:gd name="connsiteX239-2949" fmla="*/ 72352 w 12192000"/>
              <a:gd name="connsiteY239-2950" fmla="*/ 2107991 h 2237474"/>
              <a:gd name="connsiteX240-2951" fmla="*/ 37645 w 12192000"/>
              <a:gd name="connsiteY240-2952" fmla="*/ 2115401 h 2237474"/>
              <a:gd name="connsiteX241-2953" fmla="*/ 4572 w 12192000"/>
              <a:gd name="connsiteY241-2954" fmla="*/ 2111091 h 2237474"/>
              <a:gd name="connsiteX242-2955" fmla="*/ 0 w 12192000"/>
              <a:gd name="connsiteY242-2956" fmla="*/ 2110468 h 2237474"/>
              <a:gd name="connsiteX243-2957" fmla="*/ 0 w 12192000"/>
              <a:gd name="connsiteY243-2958" fmla="*/ 0 h 2237474"/>
              <a:gd name="connsiteX0-2959" fmla="*/ 0 w 12192000"/>
              <a:gd name="connsiteY0-2960" fmla="*/ 0 h 2237474"/>
              <a:gd name="connsiteX1-2961" fmla="*/ 12192000 w 12192000"/>
              <a:gd name="connsiteY1-2962" fmla="*/ 0 h 2237474"/>
              <a:gd name="connsiteX2-2963" fmla="*/ 12192000 w 12192000"/>
              <a:gd name="connsiteY2-2964" fmla="*/ 751299 h 2237474"/>
              <a:gd name="connsiteX3-2965" fmla="*/ 12176759 w 12192000"/>
              <a:gd name="connsiteY3-2966" fmla="*/ 759190 h 2237474"/>
              <a:gd name="connsiteX4-2967" fmla="*/ 12154948 w 12192000"/>
              <a:gd name="connsiteY4-2968" fmla="*/ 762731 h 2237474"/>
              <a:gd name="connsiteX5-2969" fmla="*/ 12047364 w 12192000"/>
              <a:gd name="connsiteY5-2970" fmla="*/ 749662 h 2237474"/>
              <a:gd name="connsiteX6-2971" fmla="*/ 11890686 w 12192000"/>
              <a:gd name="connsiteY6-2972" fmla="*/ 732766 h 2237474"/>
              <a:gd name="connsiteX7-2973" fmla="*/ 11782413 w 12192000"/>
              <a:gd name="connsiteY7-2974" fmla="*/ 769868 h 2237474"/>
              <a:gd name="connsiteX8-2975" fmla="*/ 11649954 w 12192000"/>
              <a:gd name="connsiteY8-2976" fmla="*/ 749628 h 2237474"/>
              <a:gd name="connsiteX9-2977" fmla="*/ 11560424 w 12192000"/>
              <a:gd name="connsiteY9-2978" fmla="*/ 748017 h 2237474"/>
              <a:gd name="connsiteX10-2979" fmla="*/ 11358455 w 12192000"/>
              <a:gd name="connsiteY10-2980" fmla="*/ 747593 h 2237474"/>
              <a:gd name="connsiteX11-2981" fmla="*/ 11165209 w 12192000"/>
              <a:gd name="connsiteY11-2982" fmla="*/ 748852 h 2237474"/>
              <a:gd name="connsiteX12-2983" fmla="*/ 11058755 w 12192000"/>
              <a:gd name="connsiteY12-2984" fmla="*/ 749617 h 2237474"/>
              <a:gd name="connsiteX13-2985" fmla="*/ 10884013 w 12192000"/>
              <a:gd name="connsiteY13-2986" fmla="*/ 760728 h 2237474"/>
              <a:gd name="connsiteX14-2987" fmla="*/ 10834688 w 12192000"/>
              <a:gd name="connsiteY14-2988" fmla="*/ 757726 h 2237474"/>
              <a:gd name="connsiteX15-2989" fmla="*/ 10805004 w 12192000"/>
              <a:gd name="connsiteY15-2990" fmla="*/ 757573 h 2237474"/>
              <a:gd name="connsiteX16-2991" fmla="*/ 10739478 w 12192000"/>
              <a:gd name="connsiteY16-2992" fmla="*/ 776841 h 2237474"/>
              <a:gd name="connsiteX17-2993" fmla="*/ 10458762 w 12192000"/>
              <a:gd name="connsiteY17-2994" fmla="*/ 755400 h 2237474"/>
              <a:gd name="connsiteX18-2995" fmla="*/ 10246919 w 12192000"/>
              <a:gd name="connsiteY18-2996" fmla="*/ 769960 h 2237474"/>
              <a:gd name="connsiteX19-2997" fmla="*/ 10167995 w 12192000"/>
              <a:gd name="connsiteY19-2998" fmla="*/ 760843 h 2237474"/>
              <a:gd name="connsiteX20-2999" fmla="*/ 9997044 w 12192000"/>
              <a:gd name="connsiteY20-3000" fmla="*/ 780129 h 2237474"/>
              <a:gd name="connsiteX21-3001" fmla="*/ 9943887 w 12192000"/>
              <a:gd name="connsiteY21-3002" fmla="*/ 804141 h 2237474"/>
              <a:gd name="connsiteX22-3003" fmla="*/ 9918248 w 12192000"/>
              <a:gd name="connsiteY22-3004" fmla="*/ 816628 h 2237474"/>
              <a:gd name="connsiteX23-3005" fmla="*/ 9836148 w 12192000"/>
              <a:gd name="connsiteY23-3006" fmla="*/ 858312 h 2237474"/>
              <a:gd name="connsiteX24-3007" fmla="*/ 9823800 w 12192000"/>
              <a:gd name="connsiteY24-3008" fmla="*/ 866604 h 2237474"/>
              <a:gd name="connsiteX25-3009" fmla="*/ 9794684 w 12192000"/>
              <a:gd name="connsiteY25-3010" fmla="*/ 864509 h 2237474"/>
              <a:gd name="connsiteX26-3011" fmla="*/ 9778288 w 12192000"/>
              <a:gd name="connsiteY26-3012" fmla="*/ 854362 h 2237474"/>
              <a:gd name="connsiteX27-3013" fmla="*/ 9773886 w 12192000"/>
              <a:gd name="connsiteY27-3014" fmla="*/ 857543 h 2237474"/>
              <a:gd name="connsiteX28-3015" fmla="*/ 9761459 w 12192000"/>
              <a:gd name="connsiteY28-3016" fmla="*/ 862394 h 2237474"/>
              <a:gd name="connsiteX29-3017" fmla="*/ 9705768 w 12192000"/>
              <a:gd name="connsiteY29-3018" fmla="*/ 894610 h 2237474"/>
              <a:gd name="connsiteX30-3019" fmla="*/ 9683005 w 12192000"/>
              <a:gd name="connsiteY30-3020" fmla="*/ 894128 h 2237474"/>
              <a:gd name="connsiteX31-3021" fmla="*/ 9594438 w 12192000"/>
              <a:gd name="connsiteY31-3022" fmla="*/ 919051 h 2237474"/>
              <a:gd name="connsiteX32-3023" fmla="*/ 9577033 w 12192000"/>
              <a:gd name="connsiteY32-3024" fmla="*/ 922857 h 2237474"/>
              <a:gd name="connsiteX33-3025" fmla="*/ 9544189 w 12192000"/>
              <a:gd name="connsiteY33-3026" fmla="*/ 938966 h 2237474"/>
              <a:gd name="connsiteX34-3027" fmla="*/ 9534048 w 12192000"/>
              <a:gd name="connsiteY34-3028" fmla="*/ 940158 h 2237474"/>
              <a:gd name="connsiteX35-3029" fmla="*/ 9500499 w 12192000"/>
              <a:gd name="connsiteY35-3030" fmla="*/ 954680 h 2237474"/>
              <a:gd name="connsiteX36-3031" fmla="*/ 9428195 w 12192000"/>
              <a:gd name="connsiteY36-3032" fmla="*/ 986225 h 2237474"/>
              <a:gd name="connsiteX37-3033" fmla="*/ 9410017 w 12192000"/>
              <a:gd name="connsiteY37-3034" fmla="*/ 993931 h 2237474"/>
              <a:gd name="connsiteX38-3035" fmla="*/ 9392919 w 12192000"/>
              <a:gd name="connsiteY38-3036" fmla="*/ 994656 h 2237474"/>
              <a:gd name="connsiteX39-3037" fmla="*/ 9301293 w 12192000"/>
              <a:gd name="connsiteY39-3038" fmla="*/ 1011593 h 2237474"/>
              <a:gd name="connsiteX40-3039" fmla="*/ 9278619 w 12192000"/>
              <a:gd name="connsiteY40-3040" fmla="*/ 1011878 h 2237474"/>
              <a:gd name="connsiteX41-3041" fmla="*/ 9268019 w 12192000"/>
              <a:gd name="connsiteY41-3042" fmla="*/ 1007442 h 2237474"/>
              <a:gd name="connsiteX42-3043" fmla="*/ 9234662 w 12192000"/>
              <a:gd name="connsiteY42-3044" fmla="*/ 1023056 h 2237474"/>
              <a:gd name="connsiteX43-3045" fmla="*/ 9181033 w 12192000"/>
              <a:gd name="connsiteY43-3046" fmla="*/ 1037921 h 2237474"/>
              <a:gd name="connsiteX44-3047" fmla="*/ 9155969 w 12192000"/>
              <a:gd name="connsiteY44-3048" fmla="*/ 1046804 h 2237474"/>
              <a:gd name="connsiteX45-3049" fmla="*/ 9133985 w 12192000"/>
              <a:gd name="connsiteY45-3050" fmla="*/ 1046450 h 2237474"/>
              <a:gd name="connsiteX46-3051" fmla="*/ 9012987 w 12192000"/>
              <a:gd name="connsiteY46-3052" fmla="*/ 1061986 h 2237474"/>
              <a:gd name="connsiteX47-3053" fmla="*/ 8968445 w 12192000"/>
              <a:gd name="connsiteY47-3054" fmla="*/ 1052169 h 2237474"/>
              <a:gd name="connsiteX48-3055" fmla="*/ 8958984 w 12192000"/>
              <a:gd name="connsiteY48-3056" fmla="*/ 1057212 h 2237474"/>
              <a:gd name="connsiteX49-3057" fmla="*/ 8886001 w 12192000"/>
              <a:gd name="connsiteY49-3058" fmla="*/ 1067468 h 2237474"/>
              <a:gd name="connsiteX50-3059" fmla="*/ 8838610 w 12192000"/>
              <a:gd name="connsiteY50-3060" fmla="*/ 1075091 h 2237474"/>
              <a:gd name="connsiteX51-3061" fmla="*/ 8750383 w 12192000"/>
              <a:gd name="connsiteY51-3062" fmla="*/ 1097387 h 2237474"/>
              <a:gd name="connsiteX52-3063" fmla="*/ 8697365 w 12192000"/>
              <a:gd name="connsiteY52-3064" fmla="*/ 1105869 h 2237474"/>
              <a:gd name="connsiteX53-3065" fmla="*/ 8665605 w 12192000"/>
              <a:gd name="connsiteY53-3066" fmla="*/ 1110791 h 2237474"/>
              <a:gd name="connsiteX54-3067" fmla="*/ 8584946 w 12192000"/>
              <a:gd name="connsiteY54-3068" fmla="*/ 1135226 h 2237474"/>
              <a:gd name="connsiteX55-3069" fmla="*/ 8460755 w 12192000"/>
              <a:gd name="connsiteY55-3070" fmla="*/ 1203427 h 2237474"/>
              <a:gd name="connsiteX56-3071" fmla="*/ 8419755 w 12192000"/>
              <a:gd name="connsiteY56-3072" fmla="*/ 1216260 h 2237474"/>
              <a:gd name="connsiteX57-3073" fmla="*/ 8411626 w 12192000"/>
              <a:gd name="connsiteY57-3074" fmla="*/ 1214397 h 2237474"/>
              <a:gd name="connsiteX58-3075" fmla="*/ 8363469 w 12192000"/>
              <a:gd name="connsiteY58-3076" fmla="*/ 1246658 h 2237474"/>
              <a:gd name="connsiteX59-3077" fmla="*/ 8275497 w 12192000"/>
              <a:gd name="connsiteY59-3078" fmla="*/ 1264396 h 2237474"/>
              <a:gd name="connsiteX60-3079" fmla="*/ 8206287 w 12192000"/>
              <a:gd name="connsiteY60-3080" fmla="*/ 1273060 h 2237474"/>
              <a:gd name="connsiteX61-3081" fmla="*/ 8168705 w 12192000"/>
              <a:gd name="connsiteY61-3082" fmla="*/ 1279956 h 2237474"/>
              <a:gd name="connsiteX62-3083" fmla="*/ 8139997 w 12192000"/>
              <a:gd name="connsiteY62-3084" fmla="*/ 1282713 h 2237474"/>
              <a:gd name="connsiteX63-3085" fmla="*/ 8074238 w 12192000"/>
              <a:gd name="connsiteY63-3086" fmla="*/ 1301895 h 2237474"/>
              <a:gd name="connsiteX64-3087" fmla="*/ 7968292 w 12192000"/>
              <a:gd name="connsiteY64-3088" fmla="*/ 1338779 h 2237474"/>
              <a:gd name="connsiteX65-3089" fmla="*/ 7945122 w 12192000"/>
              <a:gd name="connsiteY65-3090" fmla="*/ 1345477 h 2237474"/>
              <a:gd name="connsiteX66-3091" fmla="*/ 7922771 w 12192000"/>
              <a:gd name="connsiteY66-3092" fmla="*/ 1346645 h 2237474"/>
              <a:gd name="connsiteX67-3093" fmla="*/ 7915461 w 12192000"/>
              <a:gd name="connsiteY67-3094" fmla="*/ 1342919 h 2237474"/>
              <a:gd name="connsiteX68-3095" fmla="*/ 7902328 w 12192000"/>
              <a:gd name="connsiteY68-3096" fmla="*/ 1345865 h 2237474"/>
              <a:gd name="connsiteX69-3097" fmla="*/ 7898322 w 12192000"/>
              <a:gd name="connsiteY69-3098" fmla="*/ 1345689 h 2237474"/>
              <a:gd name="connsiteX70-3099" fmla="*/ 7875879 w 12192000"/>
              <a:gd name="connsiteY70-3100" fmla="*/ 1345646 h 2237474"/>
              <a:gd name="connsiteX71-3101" fmla="*/ 7840612 w 12192000"/>
              <a:gd name="connsiteY71-3102" fmla="*/ 1369373 h 2237474"/>
              <a:gd name="connsiteX72-3103" fmla="*/ 7786819 w 12192000"/>
              <a:gd name="connsiteY72-3104" fmla="*/ 1378970 h 2237474"/>
              <a:gd name="connsiteX73-3105" fmla="*/ 7548172 w 12192000"/>
              <a:gd name="connsiteY73-3106" fmla="*/ 1417460 h 2237474"/>
              <a:gd name="connsiteX74-3107" fmla="*/ 7483437 w 12192000"/>
              <a:gd name="connsiteY74-3108" fmla="*/ 1478152 h 2237474"/>
              <a:gd name="connsiteX75-3109" fmla="*/ 7377870 w 12192000"/>
              <a:gd name="connsiteY75-3110" fmla="*/ 1523319 h 2237474"/>
              <a:gd name="connsiteX76-3111" fmla="*/ 7230737 w 12192000"/>
              <a:gd name="connsiteY76-3112" fmla="*/ 1562633 h 2237474"/>
              <a:gd name="connsiteX77-3113" fmla="*/ 7224458 w 12192000"/>
              <a:gd name="connsiteY77-3114" fmla="*/ 1573008 h 2237474"/>
              <a:gd name="connsiteX78-3115" fmla="*/ 7213486 w 12192000"/>
              <a:gd name="connsiteY78-3116" fmla="*/ 1580987 h 2237474"/>
              <a:gd name="connsiteX79-3117" fmla="*/ 7210972 w 12192000"/>
              <a:gd name="connsiteY79-3118" fmla="*/ 1580856 h 2237474"/>
              <a:gd name="connsiteX80-3119" fmla="*/ 7183121 w 12192000"/>
              <a:gd name="connsiteY80-3120" fmla="*/ 1595162 h 2237474"/>
              <a:gd name="connsiteX81-3121" fmla="*/ 7164601 w 12192000"/>
              <a:gd name="connsiteY81-3122" fmla="*/ 1606490 h 2237474"/>
              <a:gd name="connsiteX82-3123" fmla="*/ 7159286 w 12192000"/>
              <a:gd name="connsiteY82-3124" fmla="*/ 1606850 h 2237474"/>
              <a:gd name="connsiteX83-3125" fmla="*/ 7114651 w 12192000"/>
              <a:gd name="connsiteY83-3126" fmla="*/ 1620959 h 2237474"/>
              <a:gd name="connsiteX84-3127" fmla="*/ 7092727 w 12192000"/>
              <a:gd name="connsiteY84-3128" fmla="*/ 1623628 h 2237474"/>
              <a:gd name="connsiteX85-3129" fmla="*/ 7031309 w 12192000"/>
              <a:gd name="connsiteY85-3130" fmla="*/ 1619451 h 2237474"/>
              <a:gd name="connsiteX86-3131" fmla="*/ 6999084 w 12192000"/>
              <a:gd name="connsiteY86-3132" fmla="*/ 1634317 h 2237474"/>
              <a:gd name="connsiteX87-3133" fmla="*/ 6992107 w 12192000"/>
              <a:gd name="connsiteY87-3134" fmla="*/ 1636860 h 2237474"/>
              <a:gd name="connsiteX88-3135" fmla="*/ 6991765 w 12192000"/>
              <a:gd name="connsiteY88-3136" fmla="*/ 1636725 h 2237474"/>
              <a:gd name="connsiteX89-3137" fmla="*/ 6983996 w 12192000"/>
              <a:gd name="connsiteY89-3138" fmla="*/ 1639040 h 2237474"/>
              <a:gd name="connsiteX90-3139" fmla="*/ 6979383 w 12192000"/>
              <a:gd name="connsiteY90-3140" fmla="*/ 1641496 h 2237474"/>
              <a:gd name="connsiteX91-3141" fmla="*/ 6900177 w 12192000"/>
              <a:gd name="connsiteY91-3142" fmla="*/ 1636016 h 2237474"/>
              <a:gd name="connsiteX92-3143" fmla="*/ 6795372 w 12192000"/>
              <a:gd name="connsiteY92-3144" fmla="*/ 1644845 h 2237474"/>
              <a:gd name="connsiteX93-3145" fmla="*/ 6692251 w 12192000"/>
              <a:gd name="connsiteY93-3146" fmla="*/ 1656357 h 2237474"/>
              <a:gd name="connsiteX94-3147" fmla="*/ 6655235 w 12192000"/>
              <a:gd name="connsiteY94-3148" fmla="*/ 1661869 h 2237474"/>
              <a:gd name="connsiteX95-3149" fmla="*/ 6587857 w 12192000"/>
              <a:gd name="connsiteY95-3150" fmla="*/ 1665769 h 2237474"/>
              <a:gd name="connsiteX96-3151" fmla="*/ 6554894 w 12192000"/>
              <a:gd name="connsiteY96-3152" fmla="*/ 1664428 h 2237474"/>
              <a:gd name="connsiteX97-3153" fmla="*/ 6551579 w 12192000"/>
              <a:gd name="connsiteY97-3154" fmla="*/ 1662213 h 2237474"/>
              <a:gd name="connsiteX98-3155" fmla="*/ 6545693 w 12192000"/>
              <a:gd name="connsiteY98-3156" fmla="*/ 1661776 h 2237474"/>
              <a:gd name="connsiteX99-3157" fmla="*/ 6530561 w 12192000"/>
              <a:gd name="connsiteY99-3158" fmla="*/ 1664619 h 2237474"/>
              <a:gd name="connsiteX100-3159" fmla="*/ 6525028 w 12192000"/>
              <a:gd name="connsiteY100-3160" fmla="*/ 1666354 h 2237474"/>
              <a:gd name="connsiteX101-3161" fmla="*/ 6516595 w 12192000"/>
              <a:gd name="connsiteY101-3162" fmla="*/ 1667475 h 2237474"/>
              <a:gd name="connsiteX102-3163" fmla="*/ 6516340 w 12192000"/>
              <a:gd name="connsiteY102-3164" fmla="*/ 1667291 h 2237474"/>
              <a:gd name="connsiteX103-3165" fmla="*/ 6508541 w 12192000"/>
              <a:gd name="connsiteY103-3166" fmla="*/ 1668757 h 2237474"/>
              <a:gd name="connsiteX104-3167" fmla="*/ 6471012 w 12192000"/>
              <a:gd name="connsiteY104-3168" fmla="*/ 1678604 h 2237474"/>
              <a:gd name="connsiteX105-3169" fmla="*/ 6415265 w 12192000"/>
              <a:gd name="connsiteY105-3170" fmla="*/ 1665317 h 2237474"/>
              <a:gd name="connsiteX106-3171" fmla="*/ 6393343 w 12192000"/>
              <a:gd name="connsiteY106-3172" fmla="*/ 1664672 h 2237474"/>
              <a:gd name="connsiteX107-3173" fmla="*/ 6380457 w 12192000"/>
              <a:gd name="connsiteY107-3174" fmla="*/ 1662376 h 2237474"/>
              <a:gd name="connsiteX108-3175" fmla="*/ 6280959 w 12192000"/>
              <a:gd name="connsiteY108-3176" fmla="*/ 1689329 h 2237474"/>
              <a:gd name="connsiteX109-3177" fmla="*/ 6266765 w 12192000"/>
              <a:gd name="connsiteY109-3178" fmla="*/ 1695560 h 2237474"/>
              <a:gd name="connsiteX110-3179" fmla="*/ 6098321 w 12192000"/>
              <a:gd name="connsiteY110-3180" fmla="*/ 1721646 h 2237474"/>
              <a:gd name="connsiteX111-3181" fmla="*/ 5880652 w 12192000"/>
              <a:gd name="connsiteY111-3182" fmla="*/ 1779643 h 2237474"/>
              <a:gd name="connsiteX112-3183" fmla="*/ 5785959 w 12192000"/>
              <a:gd name="connsiteY112-3184" fmla="*/ 1775307 h 2237474"/>
              <a:gd name="connsiteX113-3185" fmla="*/ 5643534 w 12192000"/>
              <a:gd name="connsiteY113-3186" fmla="*/ 1802919 h 2237474"/>
              <a:gd name="connsiteX114-3187" fmla="*/ 5518799 w 12192000"/>
              <a:gd name="connsiteY114-3188" fmla="*/ 1818312 h 2237474"/>
              <a:gd name="connsiteX115-3189" fmla="*/ 5505014 w 12192000"/>
              <a:gd name="connsiteY115-3190" fmla="*/ 1819259 h 2237474"/>
              <a:gd name="connsiteX116-3191" fmla="*/ 5453307 w 12192000"/>
              <a:gd name="connsiteY116-3192" fmla="*/ 1815450 h 2237474"/>
              <a:gd name="connsiteX117-3193" fmla="*/ 5364192 w 12192000"/>
              <a:gd name="connsiteY117-3194" fmla="*/ 1826074 h 2237474"/>
              <a:gd name="connsiteX118-3195" fmla="*/ 5350380 w 12192000"/>
              <a:gd name="connsiteY118-3196" fmla="*/ 1830891 h 2237474"/>
              <a:gd name="connsiteX119-3197" fmla="*/ 5259633 w 12192000"/>
              <a:gd name="connsiteY119-3198" fmla="*/ 1837160 h 2237474"/>
              <a:gd name="connsiteX120-3199" fmla="*/ 5197513 w 12192000"/>
              <a:gd name="connsiteY120-3200" fmla="*/ 1844718 h 2237474"/>
              <a:gd name="connsiteX121-3201" fmla="*/ 5184170 w 12192000"/>
              <a:gd name="connsiteY121-3202" fmla="*/ 1849402 h 2237474"/>
              <a:gd name="connsiteX122-3203" fmla="*/ 5168852 w 12192000"/>
              <a:gd name="connsiteY122-3204" fmla="*/ 1844846 h 2237474"/>
              <a:gd name="connsiteX123-3205" fmla="*/ 5164370 w 12192000"/>
              <a:gd name="connsiteY123-3206" fmla="*/ 1840597 h 2237474"/>
              <a:gd name="connsiteX124-3207" fmla="*/ 5114927 w 12192000"/>
              <a:gd name="connsiteY124-3208" fmla="*/ 1847827 h 2237474"/>
              <a:gd name="connsiteX125-3209" fmla="*/ 5108970 w 12192000"/>
              <a:gd name="connsiteY125-3210" fmla="*/ 1847935 h 2237474"/>
              <a:gd name="connsiteX126-3211" fmla="*/ 5067961 w 12192000"/>
              <a:gd name="connsiteY126-3212" fmla="*/ 1845917 h 2237474"/>
              <a:gd name="connsiteX127-3213" fmla="*/ 5007075 w 12192000"/>
              <a:gd name="connsiteY127-3214" fmla="*/ 1838626 h 2237474"/>
              <a:gd name="connsiteX128-3215" fmla="*/ 4944087 w 12192000"/>
              <a:gd name="connsiteY128-3216" fmla="*/ 1823332 h 2237474"/>
              <a:gd name="connsiteX129-3217" fmla="*/ 4907662 w 12192000"/>
              <a:gd name="connsiteY129-3218" fmla="*/ 1816900 h 2237474"/>
              <a:gd name="connsiteX130-3219" fmla="*/ 4882386 w 12192000"/>
              <a:gd name="connsiteY130-3220" fmla="*/ 1809844 h 2237474"/>
              <a:gd name="connsiteX131-3221" fmla="*/ 4811440 w 12192000"/>
              <a:gd name="connsiteY131-3222" fmla="*/ 1804655 h 2237474"/>
              <a:gd name="connsiteX132-3223" fmla="*/ 4691075 w 12192000"/>
              <a:gd name="connsiteY132-3224" fmla="*/ 1801389 h 2237474"/>
              <a:gd name="connsiteX133-3225" fmla="*/ 4647449 w 12192000"/>
              <a:gd name="connsiteY133-3226" fmla="*/ 1793181 h 2237474"/>
              <a:gd name="connsiteX134-3227" fmla="*/ 4611738 w 12192000"/>
              <a:gd name="connsiteY134-3228" fmla="*/ 1776964 h 2237474"/>
              <a:gd name="connsiteX135-3229" fmla="*/ 4560070 w 12192000"/>
              <a:gd name="connsiteY135-3230" fmla="*/ 1785640 h 2237474"/>
              <a:gd name="connsiteX136-3231" fmla="*/ 4536503 w 12192000"/>
              <a:gd name="connsiteY136-3232" fmla="*/ 1785334 h 2237474"/>
              <a:gd name="connsiteX137-3233" fmla="*/ 4513724 w 12192000"/>
              <a:gd name="connsiteY137-3234" fmla="*/ 1791996 h 2237474"/>
              <a:gd name="connsiteX138-3235" fmla="*/ 4459810 w 12192000"/>
              <a:gd name="connsiteY138-3236" fmla="*/ 1797886 h 2237474"/>
              <a:gd name="connsiteX139-3237" fmla="*/ 4379064 w 12192000"/>
              <a:gd name="connsiteY139-3238" fmla="*/ 1817177 h 2237474"/>
              <a:gd name="connsiteX140-3239" fmla="*/ 4319209 w 12192000"/>
              <a:gd name="connsiteY140-3240" fmla="*/ 1834833 h 2237474"/>
              <a:gd name="connsiteX141-3241" fmla="*/ 4306907 w 12192000"/>
              <a:gd name="connsiteY141-3242" fmla="*/ 1841641 h 2237474"/>
              <a:gd name="connsiteX142-3243" fmla="*/ 4290981 w 12192000"/>
              <a:gd name="connsiteY142-3244" fmla="*/ 1839677 h 2237474"/>
              <a:gd name="connsiteX143-3245" fmla="*/ 4285792 w 12192000"/>
              <a:gd name="connsiteY143-3246" fmla="*/ 1836231 h 2237474"/>
              <a:gd name="connsiteX144-3247" fmla="*/ 4238372 w 12192000"/>
              <a:gd name="connsiteY144-3248" fmla="*/ 1851480 h 2237474"/>
              <a:gd name="connsiteX145-3249" fmla="*/ 4232517 w 12192000"/>
              <a:gd name="connsiteY145-3250" fmla="*/ 1852567 h 2237474"/>
              <a:gd name="connsiteX146-3251" fmla="*/ 4191732 w 12192000"/>
              <a:gd name="connsiteY146-3252" fmla="*/ 1857328 h 2237474"/>
              <a:gd name="connsiteX147-3253" fmla="*/ 4065532 w 12192000"/>
              <a:gd name="connsiteY147-3254" fmla="*/ 1855477 h 2237474"/>
              <a:gd name="connsiteX148-3255" fmla="*/ 4028460 w 12192000"/>
              <a:gd name="connsiteY148-3256" fmla="*/ 1855137 h 2237474"/>
              <a:gd name="connsiteX149-3257" fmla="*/ 4002267 w 12192000"/>
              <a:gd name="connsiteY149-3258" fmla="*/ 1852352 h 2237474"/>
              <a:gd name="connsiteX150-3259" fmla="*/ 3931396 w 12192000"/>
              <a:gd name="connsiteY150-3260" fmla="*/ 1858915 h 2237474"/>
              <a:gd name="connsiteX151-3261" fmla="*/ 3812162 w 12192000"/>
              <a:gd name="connsiteY151-3262" fmla="*/ 1875501 h 2237474"/>
              <a:gd name="connsiteX152-3263" fmla="*/ 3767672 w 12192000"/>
              <a:gd name="connsiteY152-3264" fmla="*/ 1874600 h 2237474"/>
              <a:gd name="connsiteX153-3265" fmla="*/ 3764741 w 12192000"/>
              <a:gd name="connsiteY153-3266" fmla="*/ 1869433 h 2237474"/>
              <a:gd name="connsiteX154-3267" fmla="*/ 3751332 w 12192000"/>
              <a:gd name="connsiteY154-3268" fmla="*/ 1869854 h 2237474"/>
              <a:gd name="connsiteX155-3269" fmla="*/ 3748155 w 12192000"/>
              <a:gd name="connsiteY155-3270" fmla="*/ 1868903 h 2237474"/>
              <a:gd name="connsiteX156-3271" fmla="*/ 3729530 w 12192000"/>
              <a:gd name="connsiteY156-3272" fmla="*/ 1864513 h 2237474"/>
              <a:gd name="connsiteX157-3273" fmla="*/ 3680177 w 12192000"/>
              <a:gd name="connsiteY157-3274" fmla="*/ 1881552 h 2237474"/>
              <a:gd name="connsiteX158-3275" fmla="*/ 3567259 w 12192000"/>
              <a:gd name="connsiteY158-3276" fmla="*/ 1893482 h 2237474"/>
              <a:gd name="connsiteX159-3277" fmla="*/ 3405770 w 12192000"/>
              <a:gd name="connsiteY159-3278" fmla="*/ 1904591 h 2237474"/>
              <a:gd name="connsiteX160-3279" fmla="*/ 3280097 w 12192000"/>
              <a:gd name="connsiteY160-3280" fmla="*/ 1919610 h 2237474"/>
              <a:gd name="connsiteX161-3281" fmla="*/ 3123424 w 12192000"/>
              <a:gd name="connsiteY161-3282" fmla="*/ 1952930 h 2237474"/>
              <a:gd name="connsiteX162-3283" fmla="*/ 3009910 w 12192000"/>
              <a:gd name="connsiteY162-3284" fmla="*/ 1957866 h 2237474"/>
              <a:gd name="connsiteX163-3285" fmla="*/ 2995934 w 12192000"/>
              <a:gd name="connsiteY163-3286" fmla="*/ 1967085 h 2237474"/>
              <a:gd name="connsiteX164-3287" fmla="*/ 2980071 w 12192000"/>
              <a:gd name="connsiteY164-3288" fmla="*/ 1972988 h 2237474"/>
              <a:gd name="connsiteX165-3289" fmla="*/ 2978094 w 12192000"/>
              <a:gd name="connsiteY165-3290" fmla="*/ 1972369 h 2237474"/>
              <a:gd name="connsiteX166-3291" fmla="*/ 2942858 w 12192000"/>
              <a:gd name="connsiteY166-3292" fmla="*/ 1981367 h 2237474"/>
              <a:gd name="connsiteX167-3293" fmla="*/ 2875436 w 12192000"/>
              <a:gd name="connsiteY167-3294" fmla="*/ 1996977 h 2237474"/>
              <a:gd name="connsiteX168-3295" fmla="*/ 2874892 w 12192000"/>
              <a:gd name="connsiteY168-3296" fmla="*/ 1996085 h 2237474"/>
              <a:gd name="connsiteX169-3297" fmla="*/ 2864145 w 12192000"/>
              <a:gd name="connsiteY169-3298" fmla="*/ 1994061 h 2237474"/>
              <a:gd name="connsiteX170-3299" fmla="*/ 2843662 w 12192000"/>
              <a:gd name="connsiteY170-3300" fmla="*/ 1992498 h 2237474"/>
              <a:gd name="connsiteX171-3301" fmla="*/ 2796128 w 12192000"/>
              <a:gd name="connsiteY171-3302" fmla="*/ 1976403 h 2237474"/>
              <a:gd name="connsiteX172-3303" fmla="*/ 2756784 w 12192000"/>
              <a:gd name="connsiteY172-3304" fmla="*/ 1985116 h 2237474"/>
              <a:gd name="connsiteX173-3305" fmla="*/ 2748833 w 12192000"/>
              <a:gd name="connsiteY173-3306" fmla="*/ 1986323 h 2237474"/>
              <a:gd name="connsiteX174-3307" fmla="*/ 2748661 w 12192000"/>
              <a:gd name="connsiteY174-3308" fmla="*/ 1986122 h 2237474"/>
              <a:gd name="connsiteX175-3309" fmla="*/ 2740251 w 12192000"/>
              <a:gd name="connsiteY175-3310" fmla="*/ 1986946 h 2237474"/>
              <a:gd name="connsiteX176-3311" fmla="*/ 2718916 w 12192000"/>
              <a:gd name="connsiteY176-3312" fmla="*/ 1990867 h 2237474"/>
              <a:gd name="connsiteX177-3313" fmla="*/ 2713522 w 12192000"/>
              <a:gd name="connsiteY177-3314" fmla="*/ 1990173 h 2237474"/>
              <a:gd name="connsiteX178-3315" fmla="*/ 2680597 w 12192000"/>
              <a:gd name="connsiteY178-3316" fmla="*/ 1984996 h 2237474"/>
              <a:gd name="connsiteX179-3317" fmla="*/ 2578178 w 12192000"/>
              <a:gd name="connsiteY179-3318" fmla="*/ 1990531 h 2237474"/>
              <a:gd name="connsiteX180-3319" fmla="*/ 2476147 w 12192000"/>
              <a:gd name="connsiteY180-3320" fmla="*/ 1998305 h 2237474"/>
              <a:gd name="connsiteX181-3321" fmla="*/ 2373568 w 12192000"/>
              <a:gd name="connsiteY181-3322" fmla="*/ 2003219 h 2237474"/>
              <a:gd name="connsiteX182-3323" fmla="*/ 2321399 w 12192000"/>
              <a:gd name="connsiteY182-3324" fmla="*/ 1989467 h 2237474"/>
              <a:gd name="connsiteX183-3325" fmla="*/ 2315525 w 12192000"/>
              <a:gd name="connsiteY183-3326" fmla="*/ 1989708 h 2237474"/>
              <a:gd name="connsiteX184-3327" fmla="*/ 2300792 w 12192000"/>
              <a:gd name="connsiteY184-3328" fmla="*/ 1994290 h 2237474"/>
              <a:gd name="connsiteX185-3329" fmla="*/ 2295469 w 12192000"/>
              <a:gd name="connsiteY185-3330" fmla="*/ 1996659 h 2237474"/>
              <a:gd name="connsiteX186-3331" fmla="*/ 2287219 w 12192000"/>
              <a:gd name="connsiteY186-3332" fmla="*/ 1998750 h 2237474"/>
              <a:gd name="connsiteX187-3333" fmla="*/ 2286948 w 12192000"/>
              <a:gd name="connsiteY187-3334" fmla="*/ 1998596 h 2237474"/>
              <a:gd name="connsiteX188-3335" fmla="*/ 2243069 w 12192000"/>
              <a:gd name="connsiteY188-3336" fmla="*/ 2015111 h 2237474"/>
              <a:gd name="connsiteX189-3337" fmla="*/ 2186609 w 12192000"/>
              <a:gd name="connsiteY189-3338" fmla="*/ 2008263 h 2237474"/>
              <a:gd name="connsiteX190-3339" fmla="*/ 2164831 w 12192000"/>
              <a:gd name="connsiteY190-3340" fmla="*/ 2010143 h 2237474"/>
              <a:gd name="connsiteX191-3341" fmla="*/ 2152836 w 12192000"/>
              <a:gd name="connsiteY191-3342" fmla="*/ 2010048 h 2237474"/>
              <a:gd name="connsiteX192-3343" fmla="*/ 2117102 w 12192000"/>
              <a:gd name="connsiteY192-3344" fmla="*/ 2023004 h 2237474"/>
              <a:gd name="connsiteX193-3345" fmla="*/ 2111935 w 12192000"/>
              <a:gd name="connsiteY193-3346" fmla="*/ 2023163 h 2237474"/>
              <a:gd name="connsiteX194-3347" fmla="*/ 2089991 w 12192000"/>
              <a:gd name="connsiteY194-3348" fmla="*/ 2034193 h 2237474"/>
              <a:gd name="connsiteX195-3349" fmla="*/ 2058061 w 12192000"/>
              <a:gd name="connsiteY195-3350" fmla="*/ 2047942 h 2237474"/>
              <a:gd name="connsiteX196-3351" fmla="*/ 2055737 w 12192000"/>
              <a:gd name="connsiteY196-3352" fmla="*/ 2047704 h 2237474"/>
              <a:gd name="connsiteX197-3353" fmla="*/ 2042244 w 12192000"/>
              <a:gd name="connsiteY197-3354" fmla="*/ 2055560 h 2237474"/>
              <a:gd name="connsiteX198-3355" fmla="*/ 1976224 w 12192000"/>
              <a:gd name="connsiteY198-3356" fmla="*/ 2074257 h 2237474"/>
              <a:gd name="connsiteX199-3357" fmla="*/ 1877728 w 12192000"/>
              <a:gd name="connsiteY199-3358" fmla="*/ 2101004 h 2237474"/>
              <a:gd name="connsiteX200-3359" fmla="*/ 1759056 w 12192000"/>
              <a:gd name="connsiteY200-3360" fmla="*/ 2125608 h 2237474"/>
              <a:gd name="connsiteX201-3361" fmla="*/ 1637948 w 12192000"/>
              <a:gd name="connsiteY201-3362" fmla="*/ 2172597 h 2237474"/>
              <a:gd name="connsiteX202-3363" fmla="*/ 1434549 w 12192000"/>
              <a:gd name="connsiteY202-3364" fmla="*/ 2234522 h 2237474"/>
              <a:gd name="connsiteX203-3365" fmla="*/ 1398481 w 12192000"/>
              <a:gd name="connsiteY203-3366" fmla="*/ 2237074 h 2237474"/>
              <a:gd name="connsiteX204-3367" fmla="*/ 1398407 w 12192000"/>
              <a:gd name="connsiteY204-3368" fmla="*/ 2237095 h 2237474"/>
              <a:gd name="connsiteX205-3369" fmla="*/ 1370962 w 12192000"/>
              <a:gd name="connsiteY205-3370" fmla="*/ 2237474 h 2237474"/>
              <a:gd name="connsiteX206-3371" fmla="*/ 1356367 w 12192000"/>
              <a:gd name="connsiteY206-3372" fmla="*/ 2235089 h 2237474"/>
              <a:gd name="connsiteX207-3373" fmla="*/ 1324828 w 12192000"/>
              <a:gd name="connsiteY207-3374" fmla="*/ 2231968 h 2237474"/>
              <a:gd name="connsiteX208-3375" fmla="*/ 1297744 w 12192000"/>
              <a:gd name="connsiteY208-3376" fmla="*/ 2235849 h 2237474"/>
              <a:gd name="connsiteX209-3377" fmla="*/ 1286236 w 12192000"/>
              <a:gd name="connsiteY209-3378" fmla="*/ 2233135 h 2237474"/>
              <a:gd name="connsiteX210-3379" fmla="*/ 1283504 w 12192000"/>
              <a:gd name="connsiteY210-3380" fmla="*/ 2233797 h 2237474"/>
              <a:gd name="connsiteX211-3381" fmla="*/ 1279765 w 12192000"/>
              <a:gd name="connsiteY211-3382" fmla="*/ 2229639 h 2237474"/>
              <a:gd name="connsiteX212-3383" fmla="*/ 1195347 w 12192000"/>
              <a:gd name="connsiteY212-3384" fmla="*/ 2212354 h 2237474"/>
              <a:gd name="connsiteX213-3385" fmla="*/ 970251 w 12192000"/>
              <a:gd name="connsiteY213-3386" fmla="*/ 2221029 h 2237474"/>
              <a:gd name="connsiteX214-3387" fmla="*/ 812914 w 12192000"/>
              <a:gd name="connsiteY214-3388" fmla="*/ 2202752 h 2237474"/>
              <a:gd name="connsiteX215-3389" fmla="*/ 800195 w 12192000"/>
              <a:gd name="connsiteY215-3390" fmla="*/ 2209407 h 2237474"/>
              <a:gd name="connsiteX216-3391" fmla="*/ 784978 w 12192000"/>
              <a:gd name="connsiteY216-3392" fmla="*/ 2212360 h 2237474"/>
              <a:gd name="connsiteX217-3393" fmla="*/ 681987 w 12192000"/>
              <a:gd name="connsiteY217-3394" fmla="*/ 2216757 h 2237474"/>
              <a:gd name="connsiteX218-3395" fmla="*/ 669923 w 12192000"/>
              <a:gd name="connsiteY218-3396" fmla="*/ 2211682 h 2237474"/>
              <a:gd name="connsiteX219-3397" fmla="*/ 648680 w 12192000"/>
              <a:gd name="connsiteY219-3398" fmla="*/ 2206229 h 2237474"/>
              <a:gd name="connsiteX220-3399" fmla="*/ 597225 w 12192000"/>
              <a:gd name="connsiteY220-3400" fmla="*/ 2180999 h 2237474"/>
              <a:gd name="connsiteX221-3401" fmla="*/ 558449 w 12192000"/>
              <a:gd name="connsiteY221-3402" fmla="*/ 2182346 h 2237474"/>
              <a:gd name="connsiteX222-3403" fmla="*/ 550517 w 12192000"/>
              <a:gd name="connsiteY222-3404" fmla="*/ 2182060 h 2237474"/>
              <a:gd name="connsiteX223-3405" fmla="*/ 550309 w 12192000"/>
              <a:gd name="connsiteY223-3406" fmla="*/ 2181825 h 2237474"/>
              <a:gd name="connsiteX224-3407" fmla="*/ 541836 w 12192000"/>
              <a:gd name="connsiteY224-3408" fmla="*/ 2181063 h 2237474"/>
              <a:gd name="connsiteX225-3409" fmla="*/ 536057 w 12192000"/>
              <a:gd name="connsiteY225-3410" fmla="*/ 2181537 h 2237474"/>
              <a:gd name="connsiteX226-3411" fmla="*/ 520671 w 12192000"/>
              <a:gd name="connsiteY226-3412" fmla="*/ 2180980 h 2237474"/>
              <a:gd name="connsiteX227-3413" fmla="*/ 515024 w 12192000"/>
              <a:gd name="connsiteY227-3414" fmla="*/ 2179258 h 2237474"/>
              <a:gd name="connsiteX228-3415" fmla="*/ 512278 w 12192000"/>
              <a:gd name="connsiteY228-3416" fmla="*/ 2176369 h 2237474"/>
              <a:gd name="connsiteX229-3417" fmla="*/ 480419 w 12192000"/>
              <a:gd name="connsiteY229-3418" fmla="*/ 2167807 h 2237474"/>
              <a:gd name="connsiteX230-3419" fmla="*/ 413835 w 12192000"/>
              <a:gd name="connsiteY230-3420" fmla="*/ 2156783 h 2237474"/>
              <a:gd name="connsiteX231-3421" fmla="*/ 376513 w 12192000"/>
              <a:gd name="connsiteY231-3422" fmla="*/ 2154014 h 2237474"/>
              <a:gd name="connsiteX232-3423" fmla="*/ 273386 w 12192000"/>
              <a:gd name="connsiteY232-3424" fmla="*/ 2142551 h 2237474"/>
              <a:gd name="connsiteX233-3425" fmla="*/ 169207 w 12192000"/>
              <a:gd name="connsiteY233-3426" fmla="*/ 2128100 h 2237474"/>
              <a:gd name="connsiteX234-3427" fmla="*/ 93149 w 12192000"/>
              <a:gd name="connsiteY234-3428" fmla="*/ 2105324 h 2237474"/>
              <a:gd name="connsiteX235-3429" fmla="*/ 88109 w 12192000"/>
              <a:gd name="connsiteY235-3430" fmla="*/ 2106704 h 2237474"/>
              <a:gd name="connsiteX236-3431" fmla="*/ 80022 w 12192000"/>
              <a:gd name="connsiteY236-3432" fmla="*/ 2107254 h 2237474"/>
              <a:gd name="connsiteX237-3433" fmla="*/ 79717 w 12192000"/>
              <a:gd name="connsiteY237-3434" fmla="*/ 2107046 h 2237474"/>
              <a:gd name="connsiteX238-3435" fmla="*/ 72352 w 12192000"/>
              <a:gd name="connsiteY238-3436" fmla="*/ 2107991 h 2237474"/>
              <a:gd name="connsiteX239-3437" fmla="*/ 37645 w 12192000"/>
              <a:gd name="connsiteY239-3438" fmla="*/ 2115401 h 2237474"/>
              <a:gd name="connsiteX240-3439" fmla="*/ 4572 w 12192000"/>
              <a:gd name="connsiteY240-3440" fmla="*/ 2111091 h 2237474"/>
              <a:gd name="connsiteX241-3441" fmla="*/ 0 w 12192000"/>
              <a:gd name="connsiteY241-3442" fmla="*/ 2110468 h 2237474"/>
              <a:gd name="connsiteX242-3443" fmla="*/ 0 w 12192000"/>
              <a:gd name="connsiteY242-3444" fmla="*/ 0 h 2237474"/>
              <a:gd name="connsiteX0-3445" fmla="*/ 0 w 12192000"/>
              <a:gd name="connsiteY0-3446" fmla="*/ 0 h 2237474"/>
              <a:gd name="connsiteX1-3447" fmla="*/ 12192000 w 12192000"/>
              <a:gd name="connsiteY1-3448" fmla="*/ 0 h 2237474"/>
              <a:gd name="connsiteX2-3449" fmla="*/ 12192000 w 12192000"/>
              <a:gd name="connsiteY2-3450" fmla="*/ 751299 h 2237474"/>
              <a:gd name="connsiteX3-3451" fmla="*/ 12176759 w 12192000"/>
              <a:gd name="connsiteY3-3452" fmla="*/ 759190 h 2237474"/>
              <a:gd name="connsiteX4-3453" fmla="*/ 12154948 w 12192000"/>
              <a:gd name="connsiteY4-3454" fmla="*/ 762731 h 2237474"/>
              <a:gd name="connsiteX5-3455" fmla="*/ 12047364 w 12192000"/>
              <a:gd name="connsiteY5-3456" fmla="*/ 749662 h 2237474"/>
              <a:gd name="connsiteX6-3457" fmla="*/ 11890686 w 12192000"/>
              <a:gd name="connsiteY6-3458" fmla="*/ 732766 h 2237474"/>
              <a:gd name="connsiteX7-3459" fmla="*/ 11782413 w 12192000"/>
              <a:gd name="connsiteY7-3460" fmla="*/ 769868 h 2237474"/>
              <a:gd name="connsiteX8-3461" fmla="*/ 11649954 w 12192000"/>
              <a:gd name="connsiteY8-3462" fmla="*/ 749628 h 2237474"/>
              <a:gd name="connsiteX9-3463" fmla="*/ 11560424 w 12192000"/>
              <a:gd name="connsiteY9-3464" fmla="*/ 748017 h 2237474"/>
              <a:gd name="connsiteX10-3465" fmla="*/ 11358455 w 12192000"/>
              <a:gd name="connsiteY10-3466" fmla="*/ 747593 h 2237474"/>
              <a:gd name="connsiteX11-3467" fmla="*/ 11165209 w 12192000"/>
              <a:gd name="connsiteY11-3468" fmla="*/ 748852 h 2237474"/>
              <a:gd name="connsiteX12-3469" fmla="*/ 11058755 w 12192000"/>
              <a:gd name="connsiteY12-3470" fmla="*/ 749617 h 2237474"/>
              <a:gd name="connsiteX13-3471" fmla="*/ 10884013 w 12192000"/>
              <a:gd name="connsiteY13-3472" fmla="*/ 760728 h 2237474"/>
              <a:gd name="connsiteX14-3473" fmla="*/ 10834688 w 12192000"/>
              <a:gd name="connsiteY14-3474" fmla="*/ 757726 h 2237474"/>
              <a:gd name="connsiteX15-3475" fmla="*/ 10805004 w 12192000"/>
              <a:gd name="connsiteY15-3476" fmla="*/ 757573 h 2237474"/>
              <a:gd name="connsiteX16-3477" fmla="*/ 10739478 w 12192000"/>
              <a:gd name="connsiteY16-3478" fmla="*/ 776841 h 2237474"/>
              <a:gd name="connsiteX17-3479" fmla="*/ 10458762 w 12192000"/>
              <a:gd name="connsiteY17-3480" fmla="*/ 755400 h 2237474"/>
              <a:gd name="connsiteX18-3481" fmla="*/ 10246919 w 12192000"/>
              <a:gd name="connsiteY18-3482" fmla="*/ 769960 h 2237474"/>
              <a:gd name="connsiteX19-3483" fmla="*/ 10167995 w 12192000"/>
              <a:gd name="connsiteY19-3484" fmla="*/ 760843 h 2237474"/>
              <a:gd name="connsiteX20-3485" fmla="*/ 9997044 w 12192000"/>
              <a:gd name="connsiteY20-3486" fmla="*/ 780129 h 2237474"/>
              <a:gd name="connsiteX21-3487" fmla="*/ 9943887 w 12192000"/>
              <a:gd name="connsiteY21-3488" fmla="*/ 804141 h 2237474"/>
              <a:gd name="connsiteX22-3489" fmla="*/ 9918248 w 12192000"/>
              <a:gd name="connsiteY22-3490" fmla="*/ 816628 h 2237474"/>
              <a:gd name="connsiteX23-3491" fmla="*/ 9836148 w 12192000"/>
              <a:gd name="connsiteY23-3492" fmla="*/ 858312 h 2237474"/>
              <a:gd name="connsiteX24-3493" fmla="*/ 9823800 w 12192000"/>
              <a:gd name="connsiteY24-3494" fmla="*/ 866604 h 2237474"/>
              <a:gd name="connsiteX25-3495" fmla="*/ 9794684 w 12192000"/>
              <a:gd name="connsiteY25-3496" fmla="*/ 864509 h 2237474"/>
              <a:gd name="connsiteX26-3497" fmla="*/ 9778288 w 12192000"/>
              <a:gd name="connsiteY26-3498" fmla="*/ 854362 h 2237474"/>
              <a:gd name="connsiteX27-3499" fmla="*/ 9773886 w 12192000"/>
              <a:gd name="connsiteY27-3500" fmla="*/ 857543 h 2237474"/>
              <a:gd name="connsiteX28-3501" fmla="*/ 9761459 w 12192000"/>
              <a:gd name="connsiteY28-3502" fmla="*/ 862394 h 2237474"/>
              <a:gd name="connsiteX29-3503" fmla="*/ 9705768 w 12192000"/>
              <a:gd name="connsiteY29-3504" fmla="*/ 894610 h 2237474"/>
              <a:gd name="connsiteX30-3505" fmla="*/ 9683005 w 12192000"/>
              <a:gd name="connsiteY30-3506" fmla="*/ 894128 h 2237474"/>
              <a:gd name="connsiteX31-3507" fmla="*/ 9594438 w 12192000"/>
              <a:gd name="connsiteY31-3508" fmla="*/ 919051 h 2237474"/>
              <a:gd name="connsiteX32-3509" fmla="*/ 9577033 w 12192000"/>
              <a:gd name="connsiteY32-3510" fmla="*/ 922857 h 2237474"/>
              <a:gd name="connsiteX33-3511" fmla="*/ 9544189 w 12192000"/>
              <a:gd name="connsiteY33-3512" fmla="*/ 938966 h 2237474"/>
              <a:gd name="connsiteX34-3513" fmla="*/ 9534048 w 12192000"/>
              <a:gd name="connsiteY34-3514" fmla="*/ 940158 h 2237474"/>
              <a:gd name="connsiteX35-3515" fmla="*/ 9500499 w 12192000"/>
              <a:gd name="connsiteY35-3516" fmla="*/ 954680 h 2237474"/>
              <a:gd name="connsiteX36-3517" fmla="*/ 9428195 w 12192000"/>
              <a:gd name="connsiteY36-3518" fmla="*/ 986225 h 2237474"/>
              <a:gd name="connsiteX37-3519" fmla="*/ 9410017 w 12192000"/>
              <a:gd name="connsiteY37-3520" fmla="*/ 993931 h 2237474"/>
              <a:gd name="connsiteX38-3521" fmla="*/ 9392919 w 12192000"/>
              <a:gd name="connsiteY38-3522" fmla="*/ 994656 h 2237474"/>
              <a:gd name="connsiteX39-3523" fmla="*/ 9301293 w 12192000"/>
              <a:gd name="connsiteY39-3524" fmla="*/ 1011593 h 2237474"/>
              <a:gd name="connsiteX40-3525" fmla="*/ 9278619 w 12192000"/>
              <a:gd name="connsiteY40-3526" fmla="*/ 1011878 h 2237474"/>
              <a:gd name="connsiteX41-3527" fmla="*/ 9268019 w 12192000"/>
              <a:gd name="connsiteY41-3528" fmla="*/ 1007442 h 2237474"/>
              <a:gd name="connsiteX42-3529" fmla="*/ 9234662 w 12192000"/>
              <a:gd name="connsiteY42-3530" fmla="*/ 1023056 h 2237474"/>
              <a:gd name="connsiteX43-3531" fmla="*/ 9181033 w 12192000"/>
              <a:gd name="connsiteY43-3532" fmla="*/ 1037921 h 2237474"/>
              <a:gd name="connsiteX44-3533" fmla="*/ 9155969 w 12192000"/>
              <a:gd name="connsiteY44-3534" fmla="*/ 1046804 h 2237474"/>
              <a:gd name="connsiteX45-3535" fmla="*/ 9133985 w 12192000"/>
              <a:gd name="connsiteY45-3536" fmla="*/ 1046450 h 2237474"/>
              <a:gd name="connsiteX46-3537" fmla="*/ 9012987 w 12192000"/>
              <a:gd name="connsiteY46-3538" fmla="*/ 1061986 h 2237474"/>
              <a:gd name="connsiteX47-3539" fmla="*/ 8968445 w 12192000"/>
              <a:gd name="connsiteY47-3540" fmla="*/ 1052169 h 2237474"/>
              <a:gd name="connsiteX48-3541" fmla="*/ 8958984 w 12192000"/>
              <a:gd name="connsiteY48-3542" fmla="*/ 1057212 h 2237474"/>
              <a:gd name="connsiteX49-3543" fmla="*/ 8886001 w 12192000"/>
              <a:gd name="connsiteY49-3544" fmla="*/ 1067468 h 2237474"/>
              <a:gd name="connsiteX50-3545" fmla="*/ 8838610 w 12192000"/>
              <a:gd name="connsiteY50-3546" fmla="*/ 1075091 h 2237474"/>
              <a:gd name="connsiteX51-3547" fmla="*/ 8750383 w 12192000"/>
              <a:gd name="connsiteY51-3548" fmla="*/ 1097387 h 2237474"/>
              <a:gd name="connsiteX52-3549" fmla="*/ 8697365 w 12192000"/>
              <a:gd name="connsiteY52-3550" fmla="*/ 1105869 h 2237474"/>
              <a:gd name="connsiteX53-3551" fmla="*/ 8665605 w 12192000"/>
              <a:gd name="connsiteY53-3552" fmla="*/ 1110791 h 2237474"/>
              <a:gd name="connsiteX54-3553" fmla="*/ 8584946 w 12192000"/>
              <a:gd name="connsiteY54-3554" fmla="*/ 1135226 h 2237474"/>
              <a:gd name="connsiteX55-3555" fmla="*/ 8460755 w 12192000"/>
              <a:gd name="connsiteY55-3556" fmla="*/ 1203427 h 2237474"/>
              <a:gd name="connsiteX56-3557" fmla="*/ 8419755 w 12192000"/>
              <a:gd name="connsiteY56-3558" fmla="*/ 1216260 h 2237474"/>
              <a:gd name="connsiteX57-3559" fmla="*/ 8411626 w 12192000"/>
              <a:gd name="connsiteY57-3560" fmla="*/ 1214397 h 2237474"/>
              <a:gd name="connsiteX58-3561" fmla="*/ 8363469 w 12192000"/>
              <a:gd name="connsiteY58-3562" fmla="*/ 1246658 h 2237474"/>
              <a:gd name="connsiteX59-3563" fmla="*/ 8275497 w 12192000"/>
              <a:gd name="connsiteY59-3564" fmla="*/ 1264396 h 2237474"/>
              <a:gd name="connsiteX60-3565" fmla="*/ 8206287 w 12192000"/>
              <a:gd name="connsiteY60-3566" fmla="*/ 1273060 h 2237474"/>
              <a:gd name="connsiteX61-3567" fmla="*/ 8168705 w 12192000"/>
              <a:gd name="connsiteY61-3568" fmla="*/ 1279956 h 2237474"/>
              <a:gd name="connsiteX62-3569" fmla="*/ 8139997 w 12192000"/>
              <a:gd name="connsiteY62-3570" fmla="*/ 1282713 h 2237474"/>
              <a:gd name="connsiteX63-3571" fmla="*/ 8074238 w 12192000"/>
              <a:gd name="connsiteY63-3572" fmla="*/ 1301895 h 2237474"/>
              <a:gd name="connsiteX64-3573" fmla="*/ 7968292 w 12192000"/>
              <a:gd name="connsiteY64-3574" fmla="*/ 1338779 h 2237474"/>
              <a:gd name="connsiteX65-3575" fmla="*/ 7945122 w 12192000"/>
              <a:gd name="connsiteY65-3576" fmla="*/ 1345477 h 2237474"/>
              <a:gd name="connsiteX66-3577" fmla="*/ 7922771 w 12192000"/>
              <a:gd name="connsiteY66-3578" fmla="*/ 1346645 h 2237474"/>
              <a:gd name="connsiteX67-3579" fmla="*/ 7915461 w 12192000"/>
              <a:gd name="connsiteY67-3580" fmla="*/ 1342919 h 2237474"/>
              <a:gd name="connsiteX68-3581" fmla="*/ 7902328 w 12192000"/>
              <a:gd name="connsiteY68-3582" fmla="*/ 1345865 h 2237474"/>
              <a:gd name="connsiteX69-3583" fmla="*/ 7898322 w 12192000"/>
              <a:gd name="connsiteY69-3584" fmla="*/ 1345689 h 2237474"/>
              <a:gd name="connsiteX70-3585" fmla="*/ 7875879 w 12192000"/>
              <a:gd name="connsiteY70-3586" fmla="*/ 1345646 h 2237474"/>
              <a:gd name="connsiteX71-3587" fmla="*/ 7840612 w 12192000"/>
              <a:gd name="connsiteY71-3588" fmla="*/ 1369373 h 2237474"/>
              <a:gd name="connsiteX72-3589" fmla="*/ 7786819 w 12192000"/>
              <a:gd name="connsiteY72-3590" fmla="*/ 1378970 h 2237474"/>
              <a:gd name="connsiteX73-3591" fmla="*/ 7548172 w 12192000"/>
              <a:gd name="connsiteY73-3592" fmla="*/ 1417460 h 2237474"/>
              <a:gd name="connsiteX74-3593" fmla="*/ 7483437 w 12192000"/>
              <a:gd name="connsiteY74-3594" fmla="*/ 1478152 h 2237474"/>
              <a:gd name="connsiteX75-3595" fmla="*/ 7377870 w 12192000"/>
              <a:gd name="connsiteY75-3596" fmla="*/ 1523319 h 2237474"/>
              <a:gd name="connsiteX76-3597" fmla="*/ 7230737 w 12192000"/>
              <a:gd name="connsiteY76-3598" fmla="*/ 1562633 h 2237474"/>
              <a:gd name="connsiteX77-3599" fmla="*/ 7224458 w 12192000"/>
              <a:gd name="connsiteY77-3600" fmla="*/ 1573008 h 2237474"/>
              <a:gd name="connsiteX78-3601" fmla="*/ 7213486 w 12192000"/>
              <a:gd name="connsiteY78-3602" fmla="*/ 1580987 h 2237474"/>
              <a:gd name="connsiteX79-3603" fmla="*/ 7210972 w 12192000"/>
              <a:gd name="connsiteY79-3604" fmla="*/ 1580856 h 2237474"/>
              <a:gd name="connsiteX80-3605" fmla="*/ 7183121 w 12192000"/>
              <a:gd name="connsiteY80-3606" fmla="*/ 1595162 h 2237474"/>
              <a:gd name="connsiteX81-3607" fmla="*/ 7164601 w 12192000"/>
              <a:gd name="connsiteY81-3608" fmla="*/ 1606490 h 2237474"/>
              <a:gd name="connsiteX82-3609" fmla="*/ 7159286 w 12192000"/>
              <a:gd name="connsiteY82-3610" fmla="*/ 1606850 h 2237474"/>
              <a:gd name="connsiteX83-3611" fmla="*/ 7114651 w 12192000"/>
              <a:gd name="connsiteY83-3612" fmla="*/ 1620959 h 2237474"/>
              <a:gd name="connsiteX84-3613" fmla="*/ 7092727 w 12192000"/>
              <a:gd name="connsiteY84-3614" fmla="*/ 1623628 h 2237474"/>
              <a:gd name="connsiteX85-3615" fmla="*/ 7031309 w 12192000"/>
              <a:gd name="connsiteY85-3616" fmla="*/ 1619451 h 2237474"/>
              <a:gd name="connsiteX86-3617" fmla="*/ 6999084 w 12192000"/>
              <a:gd name="connsiteY86-3618" fmla="*/ 1634317 h 2237474"/>
              <a:gd name="connsiteX87-3619" fmla="*/ 6992107 w 12192000"/>
              <a:gd name="connsiteY87-3620" fmla="*/ 1636860 h 2237474"/>
              <a:gd name="connsiteX88-3621" fmla="*/ 6991765 w 12192000"/>
              <a:gd name="connsiteY88-3622" fmla="*/ 1636725 h 2237474"/>
              <a:gd name="connsiteX89-3623" fmla="*/ 6983996 w 12192000"/>
              <a:gd name="connsiteY89-3624" fmla="*/ 1639040 h 2237474"/>
              <a:gd name="connsiteX90-3625" fmla="*/ 6979383 w 12192000"/>
              <a:gd name="connsiteY90-3626" fmla="*/ 1641496 h 2237474"/>
              <a:gd name="connsiteX91-3627" fmla="*/ 6900177 w 12192000"/>
              <a:gd name="connsiteY91-3628" fmla="*/ 1636016 h 2237474"/>
              <a:gd name="connsiteX92-3629" fmla="*/ 6795372 w 12192000"/>
              <a:gd name="connsiteY92-3630" fmla="*/ 1644845 h 2237474"/>
              <a:gd name="connsiteX93-3631" fmla="*/ 6692251 w 12192000"/>
              <a:gd name="connsiteY93-3632" fmla="*/ 1656357 h 2237474"/>
              <a:gd name="connsiteX94-3633" fmla="*/ 6655235 w 12192000"/>
              <a:gd name="connsiteY94-3634" fmla="*/ 1661869 h 2237474"/>
              <a:gd name="connsiteX95-3635" fmla="*/ 6587857 w 12192000"/>
              <a:gd name="connsiteY95-3636" fmla="*/ 1665769 h 2237474"/>
              <a:gd name="connsiteX96-3637" fmla="*/ 6554894 w 12192000"/>
              <a:gd name="connsiteY96-3638" fmla="*/ 1664428 h 2237474"/>
              <a:gd name="connsiteX97-3639" fmla="*/ 6551579 w 12192000"/>
              <a:gd name="connsiteY97-3640" fmla="*/ 1662213 h 2237474"/>
              <a:gd name="connsiteX98-3641" fmla="*/ 6545693 w 12192000"/>
              <a:gd name="connsiteY98-3642" fmla="*/ 1661776 h 2237474"/>
              <a:gd name="connsiteX99-3643" fmla="*/ 6530561 w 12192000"/>
              <a:gd name="connsiteY99-3644" fmla="*/ 1664619 h 2237474"/>
              <a:gd name="connsiteX100-3645" fmla="*/ 6525028 w 12192000"/>
              <a:gd name="connsiteY100-3646" fmla="*/ 1666354 h 2237474"/>
              <a:gd name="connsiteX101-3647" fmla="*/ 6516595 w 12192000"/>
              <a:gd name="connsiteY101-3648" fmla="*/ 1667475 h 2237474"/>
              <a:gd name="connsiteX102-3649" fmla="*/ 6516340 w 12192000"/>
              <a:gd name="connsiteY102-3650" fmla="*/ 1667291 h 2237474"/>
              <a:gd name="connsiteX103-3651" fmla="*/ 6508541 w 12192000"/>
              <a:gd name="connsiteY103-3652" fmla="*/ 1668757 h 2237474"/>
              <a:gd name="connsiteX104-3653" fmla="*/ 6471012 w 12192000"/>
              <a:gd name="connsiteY104-3654" fmla="*/ 1678604 h 2237474"/>
              <a:gd name="connsiteX105-3655" fmla="*/ 6415265 w 12192000"/>
              <a:gd name="connsiteY105-3656" fmla="*/ 1665317 h 2237474"/>
              <a:gd name="connsiteX106-3657" fmla="*/ 6393343 w 12192000"/>
              <a:gd name="connsiteY106-3658" fmla="*/ 1664672 h 2237474"/>
              <a:gd name="connsiteX107-3659" fmla="*/ 6380457 w 12192000"/>
              <a:gd name="connsiteY107-3660" fmla="*/ 1662376 h 2237474"/>
              <a:gd name="connsiteX108-3661" fmla="*/ 6280959 w 12192000"/>
              <a:gd name="connsiteY108-3662" fmla="*/ 1689329 h 2237474"/>
              <a:gd name="connsiteX109-3663" fmla="*/ 6266765 w 12192000"/>
              <a:gd name="connsiteY109-3664" fmla="*/ 1695560 h 2237474"/>
              <a:gd name="connsiteX110-3665" fmla="*/ 6098321 w 12192000"/>
              <a:gd name="connsiteY110-3666" fmla="*/ 1721646 h 2237474"/>
              <a:gd name="connsiteX111-3667" fmla="*/ 5880652 w 12192000"/>
              <a:gd name="connsiteY111-3668" fmla="*/ 1779643 h 2237474"/>
              <a:gd name="connsiteX112-3669" fmla="*/ 5785959 w 12192000"/>
              <a:gd name="connsiteY112-3670" fmla="*/ 1775307 h 2237474"/>
              <a:gd name="connsiteX113-3671" fmla="*/ 5643534 w 12192000"/>
              <a:gd name="connsiteY113-3672" fmla="*/ 1802919 h 2237474"/>
              <a:gd name="connsiteX114-3673" fmla="*/ 5518799 w 12192000"/>
              <a:gd name="connsiteY114-3674" fmla="*/ 1818312 h 2237474"/>
              <a:gd name="connsiteX115-3675" fmla="*/ 5505014 w 12192000"/>
              <a:gd name="connsiteY115-3676" fmla="*/ 1819259 h 2237474"/>
              <a:gd name="connsiteX116-3677" fmla="*/ 5453307 w 12192000"/>
              <a:gd name="connsiteY116-3678" fmla="*/ 1815450 h 2237474"/>
              <a:gd name="connsiteX117-3679" fmla="*/ 5364192 w 12192000"/>
              <a:gd name="connsiteY117-3680" fmla="*/ 1826074 h 2237474"/>
              <a:gd name="connsiteX118-3681" fmla="*/ 5350380 w 12192000"/>
              <a:gd name="connsiteY118-3682" fmla="*/ 1830891 h 2237474"/>
              <a:gd name="connsiteX119-3683" fmla="*/ 5259633 w 12192000"/>
              <a:gd name="connsiteY119-3684" fmla="*/ 1837160 h 2237474"/>
              <a:gd name="connsiteX120-3685" fmla="*/ 5197513 w 12192000"/>
              <a:gd name="connsiteY120-3686" fmla="*/ 1844718 h 2237474"/>
              <a:gd name="connsiteX121-3687" fmla="*/ 5184170 w 12192000"/>
              <a:gd name="connsiteY121-3688" fmla="*/ 1849402 h 2237474"/>
              <a:gd name="connsiteX122-3689" fmla="*/ 5168852 w 12192000"/>
              <a:gd name="connsiteY122-3690" fmla="*/ 1844846 h 2237474"/>
              <a:gd name="connsiteX123-3691" fmla="*/ 5164370 w 12192000"/>
              <a:gd name="connsiteY123-3692" fmla="*/ 1840597 h 2237474"/>
              <a:gd name="connsiteX124-3693" fmla="*/ 5114927 w 12192000"/>
              <a:gd name="connsiteY124-3694" fmla="*/ 1847827 h 2237474"/>
              <a:gd name="connsiteX125-3695" fmla="*/ 5108970 w 12192000"/>
              <a:gd name="connsiteY125-3696" fmla="*/ 1847935 h 2237474"/>
              <a:gd name="connsiteX126-3697" fmla="*/ 5067961 w 12192000"/>
              <a:gd name="connsiteY126-3698" fmla="*/ 1845917 h 2237474"/>
              <a:gd name="connsiteX127-3699" fmla="*/ 5007075 w 12192000"/>
              <a:gd name="connsiteY127-3700" fmla="*/ 1838626 h 2237474"/>
              <a:gd name="connsiteX128-3701" fmla="*/ 4944087 w 12192000"/>
              <a:gd name="connsiteY128-3702" fmla="*/ 1823332 h 2237474"/>
              <a:gd name="connsiteX129-3703" fmla="*/ 4907662 w 12192000"/>
              <a:gd name="connsiteY129-3704" fmla="*/ 1816900 h 2237474"/>
              <a:gd name="connsiteX130-3705" fmla="*/ 4882386 w 12192000"/>
              <a:gd name="connsiteY130-3706" fmla="*/ 1809844 h 2237474"/>
              <a:gd name="connsiteX131-3707" fmla="*/ 4811440 w 12192000"/>
              <a:gd name="connsiteY131-3708" fmla="*/ 1804655 h 2237474"/>
              <a:gd name="connsiteX132-3709" fmla="*/ 4691075 w 12192000"/>
              <a:gd name="connsiteY132-3710" fmla="*/ 1801389 h 2237474"/>
              <a:gd name="connsiteX133-3711" fmla="*/ 4611738 w 12192000"/>
              <a:gd name="connsiteY133-3712" fmla="*/ 1776964 h 2237474"/>
              <a:gd name="connsiteX134-3713" fmla="*/ 4560070 w 12192000"/>
              <a:gd name="connsiteY134-3714" fmla="*/ 1785640 h 2237474"/>
              <a:gd name="connsiteX135-3715" fmla="*/ 4536503 w 12192000"/>
              <a:gd name="connsiteY135-3716" fmla="*/ 1785334 h 2237474"/>
              <a:gd name="connsiteX136-3717" fmla="*/ 4513724 w 12192000"/>
              <a:gd name="connsiteY136-3718" fmla="*/ 1791996 h 2237474"/>
              <a:gd name="connsiteX137-3719" fmla="*/ 4459810 w 12192000"/>
              <a:gd name="connsiteY137-3720" fmla="*/ 1797886 h 2237474"/>
              <a:gd name="connsiteX138-3721" fmla="*/ 4379064 w 12192000"/>
              <a:gd name="connsiteY138-3722" fmla="*/ 1817177 h 2237474"/>
              <a:gd name="connsiteX139-3723" fmla="*/ 4319209 w 12192000"/>
              <a:gd name="connsiteY139-3724" fmla="*/ 1834833 h 2237474"/>
              <a:gd name="connsiteX140-3725" fmla="*/ 4306907 w 12192000"/>
              <a:gd name="connsiteY140-3726" fmla="*/ 1841641 h 2237474"/>
              <a:gd name="connsiteX141-3727" fmla="*/ 4290981 w 12192000"/>
              <a:gd name="connsiteY141-3728" fmla="*/ 1839677 h 2237474"/>
              <a:gd name="connsiteX142-3729" fmla="*/ 4285792 w 12192000"/>
              <a:gd name="connsiteY142-3730" fmla="*/ 1836231 h 2237474"/>
              <a:gd name="connsiteX143-3731" fmla="*/ 4238372 w 12192000"/>
              <a:gd name="connsiteY143-3732" fmla="*/ 1851480 h 2237474"/>
              <a:gd name="connsiteX144-3733" fmla="*/ 4232517 w 12192000"/>
              <a:gd name="connsiteY144-3734" fmla="*/ 1852567 h 2237474"/>
              <a:gd name="connsiteX145-3735" fmla="*/ 4191732 w 12192000"/>
              <a:gd name="connsiteY145-3736" fmla="*/ 1857328 h 2237474"/>
              <a:gd name="connsiteX146-3737" fmla="*/ 4065532 w 12192000"/>
              <a:gd name="connsiteY146-3738" fmla="*/ 1855477 h 2237474"/>
              <a:gd name="connsiteX147-3739" fmla="*/ 4028460 w 12192000"/>
              <a:gd name="connsiteY147-3740" fmla="*/ 1855137 h 2237474"/>
              <a:gd name="connsiteX148-3741" fmla="*/ 4002267 w 12192000"/>
              <a:gd name="connsiteY148-3742" fmla="*/ 1852352 h 2237474"/>
              <a:gd name="connsiteX149-3743" fmla="*/ 3931396 w 12192000"/>
              <a:gd name="connsiteY149-3744" fmla="*/ 1858915 h 2237474"/>
              <a:gd name="connsiteX150-3745" fmla="*/ 3812162 w 12192000"/>
              <a:gd name="connsiteY150-3746" fmla="*/ 1875501 h 2237474"/>
              <a:gd name="connsiteX151-3747" fmla="*/ 3767672 w 12192000"/>
              <a:gd name="connsiteY151-3748" fmla="*/ 1874600 h 2237474"/>
              <a:gd name="connsiteX152-3749" fmla="*/ 3764741 w 12192000"/>
              <a:gd name="connsiteY152-3750" fmla="*/ 1869433 h 2237474"/>
              <a:gd name="connsiteX153-3751" fmla="*/ 3751332 w 12192000"/>
              <a:gd name="connsiteY153-3752" fmla="*/ 1869854 h 2237474"/>
              <a:gd name="connsiteX154-3753" fmla="*/ 3748155 w 12192000"/>
              <a:gd name="connsiteY154-3754" fmla="*/ 1868903 h 2237474"/>
              <a:gd name="connsiteX155-3755" fmla="*/ 3729530 w 12192000"/>
              <a:gd name="connsiteY155-3756" fmla="*/ 1864513 h 2237474"/>
              <a:gd name="connsiteX156-3757" fmla="*/ 3680177 w 12192000"/>
              <a:gd name="connsiteY156-3758" fmla="*/ 1881552 h 2237474"/>
              <a:gd name="connsiteX157-3759" fmla="*/ 3567259 w 12192000"/>
              <a:gd name="connsiteY157-3760" fmla="*/ 1893482 h 2237474"/>
              <a:gd name="connsiteX158-3761" fmla="*/ 3405770 w 12192000"/>
              <a:gd name="connsiteY158-3762" fmla="*/ 1904591 h 2237474"/>
              <a:gd name="connsiteX159-3763" fmla="*/ 3280097 w 12192000"/>
              <a:gd name="connsiteY159-3764" fmla="*/ 1919610 h 2237474"/>
              <a:gd name="connsiteX160-3765" fmla="*/ 3123424 w 12192000"/>
              <a:gd name="connsiteY160-3766" fmla="*/ 1952930 h 2237474"/>
              <a:gd name="connsiteX161-3767" fmla="*/ 3009910 w 12192000"/>
              <a:gd name="connsiteY161-3768" fmla="*/ 1957866 h 2237474"/>
              <a:gd name="connsiteX162-3769" fmla="*/ 2995934 w 12192000"/>
              <a:gd name="connsiteY162-3770" fmla="*/ 1967085 h 2237474"/>
              <a:gd name="connsiteX163-3771" fmla="*/ 2980071 w 12192000"/>
              <a:gd name="connsiteY163-3772" fmla="*/ 1972988 h 2237474"/>
              <a:gd name="connsiteX164-3773" fmla="*/ 2978094 w 12192000"/>
              <a:gd name="connsiteY164-3774" fmla="*/ 1972369 h 2237474"/>
              <a:gd name="connsiteX165-3775" fmla="*/ 2942858 w 12192000"/>
              <a:gd name="connsiteY165-3776" fmla="*/ 1981367 h 2237474"/>
              <a:gd name="connsiteX166-3777" fmla="*/ 2875436 w 12192000"/>
              <a:gd name="connsiteY166-3778" fmla="*/ 1996977 h 2237474"/>
              <a:gd name="connsiteX167-3779" fmla="*/ 2874892 w 12192000"/>
              <a:gd name="connsiteY167-3780" fmla="*/ 1996085 h 2237474"/>
              <a:gd name="connsiteX168-3781" fmla="*/ 2864145 w 12192000"/>
              <a:gd name="connsiteY168-3782" fmla="*/ 1994061 h 2237474"/>
              <a:gd name="connsiteX169-3783" fmla="*/ 2843662 w 12192000"/>
              <a:gd name="connsiteY169-3784" fmla="*/ 1992498 h 2237474"/>
              <a:gd name="connsiteX170-3785" fmla="*/ 2796128 w 12192000"/>
              <a:gd name="connsiteY170-3786" fmla="*/ 1976403 h 2237474"/>
              <a:gd name="connsiteX171-3787" fmla="*/ 2756784 w 12192000"/>
              <a:gd name="connsiteY171-3788" fmla="*/ 1985116 h 2237474"/>
              <a:gd name="connsiteX172-3789" fmla="*/ 2748833 w 12192000"/>
              <a:gd name="connsiteY172-3790" fmla="*/ 1986323 h 2237474"/>
              <a:gd name="connsiteX173-3791" fmla="*/ 2748661 w 12192000"/>
              <a:gd name="connsiteY173-3792" fmla="*/ 1986122 h 2237474"/>
              <a:gd name="connsiteX174-3793" fmla="*/ 2740251 w 12192000"/>
              <a:gd name="connsiteY174-3794" fmla="*/ 1986946 h 2237474"/>
              <a:gd name="connsiteX175-3795" fmla="*/ 2718916 w 12192000"/>
              <a:gd name="connsiteY175-3796" fmla="*/ 1990867 h 2237474"/>
              <a:gd name="connsiteX176-3797" fmla="*/ 2713522 w 12192000"/>
              <a:gd name="connsiteY176-3798" fmla="*/ 1990173 h 2237474"/>
              <a:gd name="connsiteX177-3799" fmla="*/ 2680597 w 12192000"/>
              <a:gd name="connsiteY177-3800" fmla="*/ 1984996 h 2237474"/>
              <a:gd name="connsiteX178-3801" fmla="*/ 2578178 w 12192000"/>
              <a:gd name="connsiteY178-3802" fmla="*/ 1990531 h 2237474"/>
              <a:gd name="connsiteX179-3803" fmla="*/ 2476147 w 12192000"/>
              <a:gd name="connsiteY179-3804" fmla="*/ 1998305 h 2237474"/>
              <a:gd name="connsiteX180-3805" fmla="*/ 2373568 w 12192000"/>
              <a:gd name="connsiteY180-3806" fmla="*/ 2003219 h 2237474"/>
              <a:gd name="connsiteX181-3807" fmla="*/ 2321399 w 12192000"/>
              <a:gd name="connsiteY181-3808" fmla="*/ 1989467 h 2237474"/>
              <a:gd name="connsiteX182-3809" fmla="*/ 2315525 w 12192000"/>
              <a:gd name="connsiteY182-3810" fmla="*/ 1989708 h 2237474"/>
              <a:gd name="connsiteX183-3811" fmla="*/ 2300792 w 12192000"/>
              <a:gd name="connsiteY183-3812" fmla="*/ 1994290 h 2237474"/>
              <a:gd name="connsiteX184-3813" fmla="*/ 2295469 w 12192000"/>
              <a:gd name="connsiteY184-3814" fmla="*/ 1996659 h 2237474"/>
              <a:gd name="connsiteX185-3815" fmla="*/ 2287219 w 12192000"/>
              <a:gd name="connsiteY185-3816" fmla="*/ 1998750 h 2237474"/>
              <a:gd name="connsiteX186-3817" fmla="*/ 2286948 w 12192000"/>
              <a:gd name="connsiteY186-3818" fmla="*/ 1998596 h 2237474"/>
              <a:gd name="connsiteX187-3819" fmla="*/ 2243069 w 12192000"/>
              <a:gd name="connsiteY187-3820" fmla="*/ 2015111 h 2237474"/>
              <a:gd name="connsiteX188-3821" fmla="*/ 2186609 w 12192000"/>
              <a:gd name="connsiteY188-3822" fmla="*/ 2008263 h 2237474"/>
              <a:gd name="connsiteX189-3823" fmla="*/ 2164831 w 12192000"/>
              <a:gd name="connsiteY189-3824" fmla="*/ 2010143 h 2237474"/>
              <a:gd name="connsiteX190-3825" fmla="*/ 2152836 w 12192000"/>
              <a:gd name="connsiteY190-3826" fmla="*/ 2010048 h 2237474"/>
              <a:gd name="connsiteX191-3827" fmla="*/ 2117102 w 12192000"/>
              <a:gd name="connsiteY191-3828" fmla="*/ 2023004 h 2237474"/>
              <a:gd name="connsiteX192-3829" fmla="*/ 2111935 w 12192000"/>
              <a:gd name="connsiteY192-3830" fmla="*/ 2023163 h 2237474"/>
              <a:gd name="connsiteX193-3831" fmla="*/ 2089991 w 12192000"/>
              <a:gd name="connsiteY193-3832" fmla="*/ 2034193 h 2237474"/>
              <a:gd name="connsiteX194-3833" fmla="*/ 2058061 w 12192000"/>
              <a:gd name="connsiteY194-3834" fmla="*/ 2047942 h 2237474"/>
              <a:gd name="connsiteX195-3835" fmla="*/ 2055737 w 12192000"/>
              <a:gd name="connsiteY195-3836" fmla="*/ 2047704 h 2237474"/>
              <a:gd name="connsiteX196-3837" fmla="*/ 2042244 w 12192000"/>
              <a:gd name="connsiteY196-3838" fmla="*/ 2055560 h 2237474"/>
              <a:gd name="connsiteX197-3839" fmla="*/ 1976224 w 12192000"/>
              <a:gd name="connsiteY197-3840" fmla="*/ 2074257 h 2237474"/>
              <a:gd name="connsiteX198-3841" fmla="*/ 1877728 w 12192000"/>
              <a:gd name="connsiteY198-3842" fmla="*/ 2101004 h 2237474"/>
              <a:gd name="connsiteX199-3843" fmla="*/ 1759056 w 12192000"/>
              <a:gd name="connsiteY199-3844" fmla="*/ 2125608 h 2237474"/>
              <a:gd name="connsiteX200-3845" fmla="*/ 1637948 w 12192000"/>
              <a:gd name="connsiteY200-3846" fmla="*/ 2172597 h 2237474"/>
              <a:gd name="connsiteX201-3847" fmla="*/ 1434549 w 12192000"/>
              <a:gd name="connsiteY201-3848" fmla="*/ 2234522 h 2237474"/>
              <a:gd name="connsiteX202-3849" fmla="*/ 1398481 w 12192000"/>
              <a:gd name="connsiteY202-3850" fmla="*/ 2237074 h 2237474"/>
              <a:gd name="connsiteX203-3851" fmla="*/ 1398407 w 12192000"/>
              <a:gd name="connsiteY203-3852" fmla="*/ 2237095 h 2237474"/>
              <a:gd name="connsiteX204-3853" fmla="*/ 1370962 w 12192000"/>
              <a:gd name="connsiteY204-3854" fmla="*/ 2237474 h 2237474"/>
              <a:gd name="connsiteX205-3855" fmla="*/ 1356367 w 12192000"/>
              <a:gd name="connsiteY205-3856" fmla="*/ 2235089 h 2237474"/>
              <a:gd name="connsiteX206-3857" fmla="*/ 1324828 w 12192000"/>
              <a:gd name="connsiteY206-3858" fmla="*/ 2231968 h 2237474"/>
              <a:gd name="connsiteX207-3859" fmla="*/ 1297744 w 12192000"/>
              <a:gd name="connsiteY207-3860" fmla="*/ 2235849 h 2237474"/>
              <a:gd name="connsiteX208-3861" fmla="*/ 1286236 w 12192000"/>
              <a:gd name="connsiteY208-3862" fmla="*/ 2233135 h 2237474"/>
              <a:gd name="connsiteX209-3863" fmla="*/ 1283504 w 12192000"/>
              <a:gd name="connsiteY209-3864" fmla="*/ 2233797 h 2237474"/>
              <a:gd name="connsiteX210-3865" fmla="*/ 1279765 w 12192000"/>
              <a:gd name="connsiteY210-3866" fmla="*/ 2229639 h 2237474"/>
              <a:gd name="connsiteX211-3867" fmla="*/ 1195347 w 12192000"/>
              <a:gd name="connsiteY211-3868" fmla="*/ 2212354 h 2237474"/>
              <a:gd name="connsiteX212-3869" fmla="*/ 970251 w 12192000"/>
              <a:gd name="connsiteY212-3870" fmla="*/ 2221029 h 2237474"/>
              <a:gd name="connsiteX213-3871" fmla="*/ 812914 w 12192000"/>
              <a:gd name="connsiteY213-3872" fmla="*/ 2202752 h 2237474"/>
              <a:gd name="connsiteX214-3873" fmla="*/ 800195 w 12192000"/>
              <a:gd name="connsiteY214-3874" fmla="*/ 2209407 h 2237474"/>
              <a:gd name="connsiteX215-3875" fmla="*/ 784978 w 12192000"/>
              <a:gd name="connsiteY215-3876" fmla="*/ 2212360 h 2237474"/>
              <a:gd name="connsiteX216-3877" fmla="*/ 681987 w 12192000"/>
              <a:gd name="connsiteY216-3878" fmla="*/ 2216757 h 2237474"/>
              <a:gd name="connsiteX217-3879" fmla="*/ 669923 w 12192000"/>
              <a:gd name="connsiteY217-3880" fmla="*/ 2211682 h 2237474"/>
              <a:gd name="connsiteX218-3881" fmla="*/ 648680 w 12192000"/>
              <a:gd name="connsiteY218-3882" fmla="*/ 2206229 h 2237474"/>
              <a:gd name="connsiteX219-3883" fmla="*/ 597225 w 12192000"/>
              <a:gd name="connsiteY219-3884" fmla="*/ 2180999 h 2237474"/>
              <a:gd name="connsiteX220-3885" fmla="*/ 558449 w 12192000"/>
              <a:gd name="connsiteY220-3886" fmla="*/ 2182346 h 2237474"/>
              <a:gd name="connsiteX221-3887" fmla="*/ 550517 w 12192000"/>
              <a:gd name="connsiteY221-3888" fmla="*/ 2182060 h 2237474"/>
              <a:gd name="connsiteX222-3889" fmla="*/ 550309 w 12192000"/>
              <a:gd name="connsiteY222-3890" fmla="*/ 2181825 h 2237474"/>
              <a:gd name="connsiteX223-3891" fmla="*/ 541836 w 12192000"/>
              <a:gd name="connsiteY223-3892" fmla="*/ 2181063 h 2237474"/>
              <a:gd name="connsiteX224-3893" fmla="*/ 536057 w 12192000"/>
              <a:gd name="connsiteY224-3894" fmla="*/ 2181537 h 2237474"/>
              <a:gd name="connsiteX225-3895" fmla="*/ 520671 w 12192000"/>
              <a:gd name="connsiteY225-3896" fmla="*/ 2180980 h 2237474"/>
              <a:gd name="connsiteX226-3897" fmla="*/ 515024 w 12192000"/>
              <a:gd name="connsiteY226-3898" fmla="*/ 2179258 h 2237474"/>
              <a:gd name="connsiteX227-3899" fmla="*/ 512278 w 12192000"/>
              <a:gd name="connsiteY227-3900" fmla="*/ 2176369 h 2237474"/>
              <a:gd name="connsiteX228-3901" fmla="*/ 480419 w 12192000"/>
              <a:gd name="connsiteY228-3902" fmla="*/ 2167807 h 2237474"/>
              <a:gd name="connsiteX229-3903" fmla="*/ 413835 w 12192000"/>
              <a:gd name="connsiteY229-3904" fmla="*/ 2156783 h 2237474"/>
              <a:gd name="connsiteX230-3905" fmla="*/ 376513 w 12192000"/>
              <a:gd name="connsiteY230-3906" fmla="*/ 2154014 h 2237474"/>
              <a:gd name="connsiteX231-3907" fmla="*/ 273386 w 12192000"/>
              <a:gd name="connsiteY231-3908" fmla="*/ 2142551 h 2237474"/>
              <a:gd name="connsiteX232-3909" fmla="*/ 169207 w 12192000"/>
              <a:gd name="connsiteY232-3910" fmla="*/ 2128100 h 2237474"/>
              <a:gd name="connsiteX233-3911" fmla="*/ 93149 w 12192000"/>
              <a:gd name="connsiteY233-3912" fmla="*/ 2105324 h 2237474"/>
              <a:gd name="connsiteX234-3913" fmla="*/ 88109 w 12192000"/>
              <a:gd name="connsiteY234-3914" fmla="*/ 2106704 h 2237474"/>
              <a:gd name="connsiteX235-3915" fmla="*/ 80022 w 12192000"/>
              <a:gd name="connsiteY235-3916" fmla="*/ 2107254 h 2237474"/>
              <a:gd name="connsiteX236-3917" fmla="*/ 79717 w 12192000"/>
              <a:gd name="connsiteY236-3918" fmla="*/ 2107046 h 2237474"/>
              <a:gd name="connsiteX237-3919" fmla="*/ 72352 w 12192000"/>
              <a:gd name="connsiteY237-3920" fmla="*/ 2107991 h 2237474"/>
              <a:gd name="connsiteX238-3921" fmla="*/ 37645 w 12192000"/>
              <a:gd name="connsiteY238-3922" fmla="*/ 2115401 h 2237474"/>
              <a:gd name="connsiteX239-3923" fmla="*/ 4572 w 12192000"/>
              <a:gd name="connsiteY239-3924" fmla="*/ 2111091 h 2237474"/>
              <a:gd name="connsiteX240-3925" fmla="*/ 0 w 12192000"/>
              <a:gd name="connsiteY240-3926" fmla="*/ 2110468 h 2237474"/>
              <a:gd name="connsiteX241-3927" fmla="*/ 0 w 12192000"/>
              <a:gd name="connsiteY241-3928" fmla="*/ 0 h 2237474"/>
              <a:gd name="connsiteX0-3929" fmla="*/ 0 w 12192000"/>
              <a:gd name="connsiteY0-3930" fmla="*/ 0 h 2237474"/>
              <a:gd name="connsiteX1-3931" fmla="*/ 12192000 w 12192000"/>
              <a:gd name="connsiteY1-3932" fmla="*/ 0 h 2237474"/>
              <a:gd name="connsiteX2-3933" fmla="*/ 12192000 w 12192000"/>
              <a:gd name="connsiteY2-3934" fmla="*/ 751299 h 2237474"/>
              <a:gd name="connsiteX3-3935" fmla="*/ 12176759 w 12192000"/>
              <a:gd name="connsiteY3-3936" fmla="*/ 759190 h 2237474"/>
              <a:gd name="connsiteX4-3937" fmla="*/ 12154948 w 12192000"/>
              <a:gd name="connsiteY4-3938" fmla="*/ 762731 h 2237474"/>
              <a:gd name="connsiteX5-3939" fmla="*/ 12047364 w 12192000"/>
              <a:gd name="connsiteY5-3940" fmla="*/ 749662 h 2237474"/>
              <a:gd name="connsiteX6-3941" fmla="*/ 11890686 w 12192000"/>
              <a:gd name="connsiteY6-3942" fmla="*/ 732766 h 2237474"/>
              <a:gd name="connsiteX7-3943" fmla="*/ 11782413 w 12192000"/>
              <a:gd name="connsiteY7-3944" fmla="*/ 769868 h 2237474"/>
              <a:gd name="connsiteX8-3945" fmla="*/ 11649954 w 12192000"/>
              <a:gd name="connsiteY8-3946" fmla="*/ 749628 h 2237474"/>
              <a:gd name="connsiteX9-3947" fmla="*/ 11560424 w 12192000"/>
              <a:gd name="connsiteY9-3948" fmla="*/ 748017 h 2237474"/>
              <a:gd name="connsiteX10-3949" fmla="*/ 11358455 w 12192000"/>
              <a:gd name="connsiteY10-3950" fmla="*/ 747593 h 2237474"/>
              <a:gd name="connsiteX11-3951" fmla="*/ 11165209 w 12192000"/>
              <a:gd name="connsiteY11-3952" fmla="*/ 748852 h 2237474"/>
              <a:gd name="connsiteX12-3953" fmla="*/ 11058755 w 12192000"/>
              <a:gd name="connsiteY12-3954" fmla="*/ 749617 h 2237474"/>
              <a:gd name="connsiteX13-3955" fmla="*/ 10884013 w 12192000"/>
              <a:gd name="connsiteY13-3956" fmla="*/ 760728 h 2237474"/>
              <a:gd name="connsiteX14-3957" fmla="*/ 10834688 w 12192000"/>
              <a:gd name="connsiteY14-3958" fmla="*/ 757726 h 2237474"/>
              <a:gd name="connsiteX15-3959" fmla="*/ 10805004 w 12192000"/>
              <a:gd name="connsiteY15-3960" fmla="*/ 757573 h 2237474"/>
              <a:gd name="connsiteX16-3961" fmla="*/ 10739478 w 12192000"/>
              <a:gd name="connsiteY16-3962" fmla="*/ 776841 h 2237474"/>
              <a:gd name="connsiteX17-3963" fmla="*/ 10458762 w 12192000"/>
              <a:gd name="connsiteY17-3964" fmla="*/ 755400 h 2237474"/>
              <a:gd name="connsiteX18-3965" fmla="*/ 10246919 w 12192000"/>
              <a:gd name="connsiteY18-3966" fmla="*/ 769960 h 2237474"/>
              <a:gd name="connsiteX19-3967" fmla="*/ 10167995 w 12192000"/>
              <a:gd name="connsiteY19-3968" fmla="*/ 760843 h 2237474"/>
              <a:gd name="connsiteX20-3969" fmla="*/ 9997044 w 12192000"/>
              <a:gd name="connsiteY20-3970" fmla="*/ 780129 h 2237474"/>
              <a:gd name="connsiteX21-3971" fmla="*/ 9943887 w 12192000"/>
              <a:gd name="connsiteY21-3972" fmla="*/ 804141 h 2237474"/>
              <a:gd name="connsiteX22-3973" fmla="*/ 9918248 w 12192000"/>
              <a:gd name="connsiteY22-3974" fmla="*/ 816628 h 2237474"/>
              <a:gd name="connsiteX23-3975" fmla="*/ 9836148 w 12192000"/>
              <a:gd name="connsiteY23-3976" fmla="*/ 858312 h 2237474"/>
              <a:gd name="connsiteX24-3977" fmla="*/ 9823800 w 12192000"/>
              <a:gd name="connsiteY24-3978" fmla="*/ 866604 h 2237474"/>
              <a:gd name="connsiteX25-3979" fmla="*/ 9794684 w 12192000"/>
              <a:gd name="connsiteY25-3980" fmla="*/ 864509 h 2237474"/>
              <a:gd name="connsiteX26-3981" fmla="*/ 9778288 w 12192000"/>
              <a:gd name="connsiteY26-3982" fmla="*/ 854362 h 2237474"/>
              <a:gd name="connsiteX27-3983" fmla="*/ 9773886 w 12192000"/>
              <a:gd name="connsiteY27-3984" fmla="*/ 857543 h 2237474"/>
              <a:gd name="connsiteX28-3985" fmla="*/ 9761459 w 12192000"/>
              <a:gd name="connsiteY28-3986" fmla="*/ 862394 h 2237474"/>
              <a:gd name="connsiteX29-3987" fmla="*/ 9705768 w 12192000"/>
              <a:gd name="connsiteY29-3988" fmla="*/ 894610 h 2237474"/>
              <a:gd name="connsiteX30-3989" fmla="*/ 9683005 w 12192000"/>
              <a:gd name="connsiteY30-3990" fmla="*/ 894128 h 2237474"/>
              <a:gd name="connsiteX31-3991" fmla="*/ 9594438 w 12192000"/>
              <a:gd name="connsiteY31-3992" fmla="*/ 919051 h 2237474"/>
              <a:gd name="connsiteX32-3993" fmla="*/ 9577033 w 12192000"/>
              <a:gd name="connsiteY32-3994" fmla="*/ 922857 h 2237474"/>
              <a:gd name="connsiteX33-3995" fmla="*/ 9544189 w 12192000"/>
              <a:gd name="connsiteY33-3996" fmla="*/ 938966 h 2237474"/>
              <a:gd name="connsiteX34-3997" fmla="*/ 9534048 w 12192000"/>
              <a:gd name="connsiteY34-3998" fmla="*/ 940158 h 2237474"/>
              <a:gd name="connsiteX35-3999" fmla="*/ 9500499 w 12192000"/>
              <a:gd name="connsiteY35-4000" fmla="*/ 954680 h 2237474"/>
              <a:gd name="connsiteX36-4001" fmla="*/ 9428195 w 12192000"/>
              <a:gd name="connsiteY36-4002" fmla="*/ 986225 h 2237474"/>
              <a:gd name="connsiteX37-4003" fmla="*/ 9410017 w 12192000"/>
              <a:gd name="connsiteY37-4004" fmla="*/ 993931 h 2237474"/>
              <a:gd name="connsiteX38-4005" fmla="*/ 9392919 w 12192000"/>
              <a:gd name="connsiteY38-4006" fmla="*/ 994656 h 2237474"/>
              <a:gd name="connsiteX39-4007" fmla="*/ 9301293 w 12192000"/>
              <a:gd name="connsiteY39-4008" fmla="*/ 1011593 h 2237474"/>
              <a:gd name="connsiteX40-4009" fmla="*/ 9278619 w 12192000"/>
              <a:gd name="connsiteY40-4010" fmla="*/ 1011878 h 2237474"/>
              <a:gd name="connsiteX41-4011" fmla="*/ 9268019 w 12192000"/>
              <a:gd name="connsiteY41-4012" fmla="*/ 1007442 h 2237474"/>
              <a:gd name="connsiteX42-4013" fmla="*/ 9234662 w 12192000"/>
              <a:gd name="connsiteY42-4014" fmla="*/ 1023056 h 2237474"/>
              <a:gd name="connsiteX43-4015" fmla="*/ 9181033 w 12192000"/>
              <a:gd name="connsiteY43-4016" fmla="*/ 1037921 h 2237474"/>
              <a:gd name="connsiteX44-4017" fmla="*/ 9155969 w 12192000"/>
              <a:gd name="connsiteY44-4018" fmla="*/ 1046804 h 2237474"/>
              <a:gd name="connsiteX45-4019" fmla="*/ 9133985 w 12192000"/>
              <a:gd name="connsiteY45-4020" fmla="*/ 1046450 h 2237474"/>
              <a:gd name="connsiteX46-4021" fmla="*/ 9012987 w 12192000"/>
              <a:gd name="connsiteY46-4022" fmla="*/ 1061986 h 2237474"/>
              <a:gd name="connsiteX47-4023" fmla="*/ 8968445 w 12192000"/>
              <a:gd name="connsiteY47-4024" fmla="*/ 1052169 h 2237474"/>
              <a:gd name="connsiteX48-4025" fmla="*/ 8958984 w 12192000"/>
              <a:gd name="connsiteY48-4026" fmla="*/ 1057212 h 2237474"/>
              <a:gd name="connsiteX49-4027" fmla="*/ 8886001 w 12192000"/>
              <a:gd name="connsiteY49-4028" fmla="*/ 1067468 h 2237474"/>
              <a:gd name="connsiteX50-4029" fmla="*/ 8838610 w 12192000"/>
              <a:gd name="connsiteY50-4030" fmla="*/ 1075091 h 2237474"/>
              <a:gd name="connsiteX51-4031" fmla="*/ 8750383 w 12192000"/>
              <a:gd name="connsiteY51-4032" fmla="*/ 1097387 h 2237474"/>
              <a:gd name="connsiteX52-4033" fmla="*/ 8697365 w 12192000"/>
              <a:gd name="connsiteY52-4034" fmla="*/ 1105869 h 2237474"/>
              <a:gd name="connsiteX53-4035" fmla="*/ 8665605 w 12192000"/>
              <a:gd name="connsiteY53-4036" fmla="*/ 1110791 h 2237474"/>
              <a:gd name="connsiteX54-4037" fmla="*/ 8584946 w 12192000"/>
              <a:gd name="connsiteY54-4038" fmla="*/ 1135226 h 2237474"/>
              <a:gd name="connsiteX55-4039" fmla="*/ 8460755 w 12192000"/>
              <a:gd name="connsiteY55-4040" fmla="*/ 1203427 h 2237474"/>
              <a:gd name="connsiteX56-4041" fmla="*/ 8419755 w 12192000"/>
              <a:gd name="connsiteY56-4042" fmla="*/ 1216260 h 2237474"/>
              <a:gd name="connsiteX57-4043" fmla="*/ 8411626 w 12192000"/>
              <a:gd name="connsiteY57-4044" fmla="*/ 1214397 h 2237474"/>
              <a:gd name="connsiteX58-4045" fmla="*/ 8363469 w 12192000"/>
              <a:gd name="connsiteY58-4046" fmla="*/ 1246658 h 2237474"/>
              <a:gd name="connsiteX59-4047" fmla="*/ 8275497 w 12192000"/>
              <a:gd name="connsiteY59-4048" fmla="*/ 1264396 h 2237474"/>
              <a:gd name="connsiteX60-4049" fmla="*/ 8206287 w 12192000"/>
              <a:gd name="connsiteY60-4050" fmla="*/ 1273060 h 2237474"/>
              <a:gd name="connsiteX61-4051" fmla="*/ 8168705 w 12192000"/>
              <a:gd name="connsiteY61-4052" fmla="*/ 1279956 h 2237474"/>
              <a:gd name="connsiteX62-4053" fmla="*/ 8139997 w 12192000"/>
              <a:gd name="connsiteY62-4054" fmla="*/ 1282713 h 2237474"/>
              <a:gd name="connsiteX63-4055" fmla="*/ 8074238 w 12192000"/>
              <a:gd name="connsiteY63-4056" fmla="*/ 1301895 h 2237474"/>
              <a:gd name="connsiteX64-4057" fmla="*/ 7968292 w 12192000"/>
              <a:gd name="connsiteY64-4058" fmla="*/ 1338779 h 2237474"/>
              <a:gd name="connsiteX65-4059" fmla="*/ 7945122 w 12192000"/>
              <a:gd name="connsiteY65-4060" fmla="*/ 1345477 h 2237474"/>
              <a:gd name="connsiteX66-4061" fmla="*/ 7922771 w 12192000"/>
              <a:gd name="connsiteY66-4062" fmla="*/ 1346645 h 2237474"/>
              <a:gd name="connsiteX67-4063" fmla="*/ 7915461 w 12192000"/>
              <a:gd name="connsiteY67-4064" fmla="*/ 1342919 h 2237474"/>
              <a:gd name="connsiteX68-4065" fmla="*/ 7902328 w 12192000"/>
              <a:gd name="connsiteY68-4066" fmla="*/ 1345865 h 2237474"/>
              <a:gd name="connsiteX69-4067" fmla="*/ 7898322 w 12192000"/>
              <a:gd name="connsiteY69-4068" fmla="*/ 1345689 h 2237474"/>
              <a:gd name="connsiteX70-4069" fmla="*/ 7875879 w 12192000"/>
              <a:gd name="connsiteY70-4070" fmla="*/ 1345646 h 2237474"/>
              <a:gd name="connsiteX71-4071" fmla="*/ 7840612 w 12192000"/>
              <a:gd name="connsiteY71-4072" fmla="*/ 1369373 h 2237474"/>
              <a:gd name="connsiteX72-4073" fmla="*/ 7786819 w 12192000"/>
              <a:gd name="connsiteY72-4074" fmla="*/ 1378970 h 2237474"/>
              <a:gd name="connsiteX73-4075" fmla="*/ 7548172 w 12192000"/>
              <a:gd name="connsiteY73-4076" fmla="*/ 1417460 h 2237474"/>
              <a:gd name="connsiteX74-4077" fmla="*/ 7483437 w 12192000"/>
              <a:gd name="connsiteY74-4078" fmla="*/ 1478152 h 2237474"/>
              <a:gd name="connsiteX75-4079" fmla="*/ 7377870 w 12192000"/>
              <a:gd name="connsiteY75-4080" fmla="*/ 1523319 h 2237474"/>
              <a:gd name="connsiteX76-4081" fmla="*/ 7230737 w 12192000"/>
              <a:gd name="connsiteY76-4082" fmla="*/ 1562633 h 2237474"/>
              <a:gd name="connsiteX77-4083" fmla="*/ 7224458 w 12192000"/>
              <a:gd name="connsiteY77-4084" fmla="*/ 1573008 h 2237474"/>
              <a:gd name="connsiteX78-4085" fmla="*/ 7213486 w 12192000"/>
              <a:gd name="connsiteY78-4086" fmla="*/ 1580987 h 2237474"/>
              <a:gd name="connsiteX79-4087" fmla="*/ 7210972 w 12192000"/>
              <a:gd name="connsiteY79-4088" fmla="*/ 1580856 h 2237474"/>
              <a:gd name="connsiteX80-4089" fmla="*/ 7183121 w 12192000"/>
              <a:gd name="connsiteY80-4090" fmla="*/ 1595162 h 2237474"/>
              <a:gd name="connsiteX81-4091" fmla="*/ 7164601 w 12192000"/>
              <a:gd name="connsiteY81-4092" fmla="*/ 1606490 h 2237474"/>
              <a:gd name="connsiteX82-4093" fmla="*/ 7159286 w 12192000"/>
              <a:gd name="connsiteY82-4094" fmla="*/ 1606850 h 2237474"/>
              <a:gd name="connsiteX83-4095" fmla="*/ 7114651 w 12192000"/>
              <a:gd name="connsiteY83-4096" fmla="*/ 1620959 h 2237474"/>
              <a:gd name="connsiteX84-4097" fmla="*/ 7092727 w 12192000"/>
              <a:gd name="connsiteY84-4098" fmla="*/ 1623628 h 2237474"/>
              <a:gd name="connsiteX85-4099" fmla="*/ 7031309 w 12192000"/>
              <a:gd name="connsiteY85-4100" fmla="*/ 1619451 h 2237474"/>
              <a:gd name="connsiteX86-4101" fmla="*/ 6999084 w 12192000"/>
              <a:gd name="connsiteY86-4102" fmla="*/ 1634317 h 2237474"/>
              <a:gd name="connsiteX87-4103" fmla="*/ 6992107 w 12192000"/>
              <a:gd name="connsiteY87-4104" fmla="*/ 1636860 h 2237474"/>
              <a:gd name="connsiteX88-4105" fmla="*/ 6991765 w 12192000"/>
              <a:gd name="connsiteY88-4106" fmla="*/ 1636725 h 2237474"/>
              <a:gd name="connsiteX89-4107" fmla="*/ 6983996 w 12192000"/>
              <a:gd name="connsiteY89-4108" fmla="*/ 1639040 h 2237474"/>
              <a:gd name="connsiteX90-4109" fmla="*/ 6979383 w 12192000"/>
              <a:gd name="connsiteY90-4110" fmla="*/ 1641496 h 2237474"/>
              <a:gd name="connsiteX91-4111" fmla="*/ 6900177 w 12192000"/>
              <a:gd name="connsiteY91-4112" fmla="*/ 1636016 h 2237474"/>
              <a:gd name="connsiteX92-4113" fmla="*/ 6795372 w 12192000"/>
              <a:gd name="connsiteY92-4114" fmla="*/ 1644845 h 2237474"/>
              <a:gd name="connsiteX93-4115" fmla="*/ 6692251 w 12192000"/>
              <a:gd name="connsiteY93-4116" fmla="*/ 1656357 h 2237474"/>
              <a:gd name="connsiteX94-4117" fmla="*/ 6655235 w 12192000"/>
              <a:gd name="connsiteY94-4118" fmla="*/ 1661869 h 2237474"/>
              <a:gd name="connsiteX95-4119" fmla="*/ 6587857 w 12192000"/>
              <a:gd name="connsiteY95-4120" fmla="*/ 1665769 h 2237474"/>
              <a:gd name="connsiteX96-4121" fmla="*/ 6554894 w 12192000"/>
              <a:gd name="connsiteY96-4122" fmla="*/ 1664428 h 2237474"/>
              <a:gd name="connsiteX97-4123" fmla="*/ 6551579 w 12192000"/>
              <a:gd name="connsiteY97-4124" fmla="*/ 1662213 h 2237474"/>
              <a:gd name="connsiteX98-4125" fmla="*/ 6545693 w 12192000"/>
              <a:gd name="connsiteY98-4126" fmla="*/ 1661776 h 2237474"/>
              <a:gd name="connsiteX99-4127" fmla="*/ 6530561 w 12192000"/>
              <a:gd name="connsiteY99-4128" fmla="*/ 1664619 h 2237474"/>
              <a:gd name="connsiteX100-4129" fmla="*/ 6525028 w 12192000"/>
              <a:gd name="connsiteY100-4130" fmla="*/ 1666354 h 2237474"/>
              <a:gd name="connsiteX101-4131" fmla="*/ 6516595 w 12192000"/>
              <a:gd name="connsiteY101-4132" fmla="*/ 1667475 h 2237474"/>
              <a:gd name="connsiteX102-4133" fmla="*/ 6516340 w 12192000"/>
              <a:gd name="connsiteY102-4134" fmla="*/ 1667291 h 2237474"/>
              <a:gd name="connsiteX103-4135" fmla="*/ 6508541 w 12192000"/>
              <a:gd name="connsiteY103-4136" fmla="*/ 1668757 h 2237474"/>
              <a:gd name="connsiteX104-4137" fmla="*/ 6471012 w 12192000"/>
              <a:gd name="connsiteY104-4138" fmla="*/ 1678604 h 2237474"/>
              <a:gd name="connsiteX105-4139" fmla="*/ 6415265 w 12192000"/>
              <a:gd name="connsiteY105-4140" fmla="*/ 1665317 h 2237474"/>
              <a:gd name="connsiteX106-4141" fmla="*/ 6393343 w 12192000"/>
              <a:gd name="connsiteY106-4142" fmla="*/ 1664672 h 2237474"/>
              <a:gd name="connsiteX107-4143" fmla="*/ 6380457 w 12192000"/>
              <a:gd name="connsiteY107-4144" fmla="*/ 1662376 h 2237474"/>
              <a:gd name="connsiteX108-4145" fmla="*/ 6280959 w 12192000"/>
              <a:gd name="connsiteY108-4146" fmla="*/ 1689329 h 2237474"/>
              <a:gd name="connsiteX109-4147" fmla="*/ 6266765 w 12192000"/>
              <a:gd name="connsiteY109-4148" fmla="*/ 1695560 h 2237474"/>
              <a:gd name="connsiteX110-4149" fmla="*/ 6098321 w 12192000"/>
              <a:gd name="connsiteY110-4150" fmla="*/ 1721646 h 2237474"/>
              <a:gd name="connsiteX111-4151" fmla="*/ 5880652 w 12192000"/>
              <a:gd name="connsiteY111-4152" fmla="*/ 1779643 h 2237474"/>
              <a:gd name="connsiteX112-4153" fmla="*/ 5785959 w 12192000"/>
              <a:gd name="connsiteY112-4154" fmla="*/ 1775307 h 2237474"/>
              <a:gd name="connsiteX113-4155" fmla="*/ 5643534 w 12192000"/>
              <a:gd name="connsiteY113-4156" fmla="*/ 1802919 h 2237474"/>
              <a:gd name="connsiteX114-4157" fmla="*/ 5518799 w 12192000"/>
              <a:gd name="connsiteY114-4158" fmla="*/ 1818312 h 2237474"/>
              <a:gd name="connsiteX115-4159" fmla="*/ 5505014 w 12192000"/>
              <a:gd name="connsiteY115-4160" fmla="*/ 1819259 h 2237474"/>
              <a:gd name="connsiteX116-4161" fmla="*/ 5453307 w 12192000"/>
              <a:gd name="connsiteY116-4162" fmla="*/ 1815450 h 2237474"/>
              <a:gd name="connsiteX117-4163" fmla="*/ 5364192 w 12192000"/>
              <a:gd name="connsiteY117-4164" fmla="*/ 1826074 h 2237474"/>
              <a:gd name="connsiteX118-4165" fmla="*/ 5350380 w 12192000"/>
              <a:gd name="connsiteY118-4166" fmla="*/ 1830891 h 2237474"/>
              <a:gd name="connsiteX119-4167" fmla="*/ 5259633 w 12192000"/>
              <a:gd name="connsiteY119-4168" fmla="*/ 1837160 h 2237474"/>
              <a:gd name="connsiteX120-4169" fmla="*/ 5197513 w 12192000"/>
              <a:gd name="connsiteY120-4170" fmla="*/ 1844718 h 2237474"/>
              <a:gd name="connsiteX121-4171" fmla="*/ 5184170 w 12192000"/>
              <a:gd name="connsiteY121-4172" fmla="*/ 1849402 h 2237474"/>
              <a:gd name="connsiteX122-4173" fmla="*/ 5168852 w 12192000"/>
              <a:gd name="connsiteY122-4174" fmla="*/ 1844846 h 2237474"/>
              <a:gd name="connsiteX123-4175" fmla="*/ 5164370 w 12192000"/>
              <a:gd name="connsiteY123-4176" fmla="*/ 1840597 h 2237474"/>
              <a:gd name="connsiteX124-4177" fmla="*/ 5114927 w 12192000"/>
              <a:gd name="connsiteY124-4178" fmla="*/ 1847827 h 2237474"/>
              <a:gd name="connsiteX125-4179" fmla="*/ 5108970 w 12192000"/>
              <a:gd name="connsiteY125-4180" fmla="*/ 1847935 h 2237474"/>
              <a:gd name="connsiteX126-4181" fmla="*/ 5067961 w 12192000"/>
              <a:gd name="connsiteY126-4182" fmla="*/ 1845917 h 2237474"/>
              <a:gd name="connsiteX127-4183" fmla="*/ 5007075 w 12192000"/>
              <a:gd name="connsiteY127-4184" fmla="*/ 1838626 h 2237474"/>
              <a:gd name="connsiteX128-4185" fmla="*/ 4944087 w 12192000"/>
              <a:gd name="connsiteY128-4186" fmla="*/ 1823332 h 2237474"/>
              <a:gd name="connsiteX129-4187" fmla="*/ 4907662 w 12192000"/>
              <a:gd name="connsiteY129-4188" fmla="*/ 1816900 h 2237474"/>
              <a:gd name="connsiteX130-4189" fmla="*/ 4882386 w 12192000"/>
              <a:gd name="connsiteY130-4190" fmla="*/ 1809844 h 2237474"/>
              <a:gd name="connsiteX131-4191" fmla="*/ 4811440 w 12192000"/>
              <a:gd name="connsiteY131-4192" fmla="*/ 1804655 h 2237474"/>
              <a:gd name="connsiteX132-4193" fmla="*/ 4691075 w 12192000"/>
              <a:gd name="connsiteY132-4194" fmla="*/ 1801389 h 2237474"/>
              <a:gd name="connsiteX133-4195" fmla="*/ 4611738 w 12192000"/>
              <a:gd name="connsiteY133-4196" fmla="*/ 1776964 h 2237474"/>
              <a:gd name="connsiteX134-4197" fmla="*/ 4560070 w 12192000"/>
              <a:gd name="connsiteY134-4198" fmla="*/ 1785640 h 2237474"/>
              <a:gd name="connsiteX135-4199" fmla="*/ 4536503 w 12192000"/>
              <a:gd name="connsiteY135-4200" fmla="*/ 1785334 h 2237474"/>
              <a:gd name="connsiteX136-4201" fmla="*/ 4513724 w 12192000"/>
              <a:gd name="connsiteY136-4202" fmla="*/ 1791996 h 2237474"/>
              <a:gd name="connsiteX137-4203" fmla="*/ 4459810 w 12192000"/>
              <a:gd name="connsiteY137-4204" fmla="*/ 1797886 h 2237474"/>
              <a:gd name="connsiteX138-4205" fmla="*/ 4379064 w 12192000"/>
              <a:gd name="connsiteY138-4206" fmla="*/ 1817177 h 2237474"/>
              <a:gd name="connsiteX139-4207" fmla="*/ 4319209 w 12192000"/>
              <a:gd name="connsiteY139-4208" fmla="*/ 1834833 h 2237474"/>
              <a:gd name="connsiteX140-4209" fmla="*/ 4290981 w 12192000"/>
              <a:gd name="connsiteY140-4210" fmla="*/ 1839677 h 2237474"/>
              <a:gd name="connsiteX141-4211" fmla="*/ 4285792 w 12192000"/>
              <a:gd name="connsiteY141-4212" fmla="*/ 1836231 h 2237474"/>
              <a:gd name="connsiteX142-4213" fmla="*/ 4238372 w 12192000"/>
              <a:gd name="connsiteY142-4214" fmla="*/ 1851480 h 2237474"/>
              <a:gd name="connsiteX143-4215" fmla="*/ 4232517 w 12192000"/>
              <a:gd name="connsiteY143-4216" fmla="*/ 1852567 h 2237474"/>
              <a:gd name="connsiteX144-4217" fmla="*/ 4191732 w 12192000"/>
              <a:gd name="connsiteY144-4218" fmla="*/ 1857328 h 2237474"/>
              <a:gd name="connsiteX145-4219" fmla="*/ 4065532 w 12192000"/>
              <a:gd name="connsiteY145-4220" fmla="*/ 1855477 h 2237474"/>
              <a:gd name="connsiteX146-4221" fmla="*/ 4028460 w 12192000"/>
              <a:gd name="connsiteY146-4222" fmla="*/ 1855137 h 2237474"/>
              <a:gd name="connsiteX147-4223" fmla="*/ 4002267 w 12192000"/>
              <a:gd name="connsiteY147-4224" fmla="*/ 1852352 h 2237474"/>
              <a:gd name="connsiteX148-4225" fmla="*/ 3931396 w 12192000"/>
              <a:gd name="connsiteY148-4226" fmla="*/ 1858915 h 2237474"/>
              <a:gd name="connsiteX149-4227" fmla="*/ 3812162 w 12192000"/>
              <a:gd name="connsiteY149-4228" fmla="*/ 1875501 h 2237474"/>
              <a:gd name="connsiteX150-4229" fmla="*/ 3767672 w 12192000"/>
              <a:gd name="connsiteY150-4230" fmla="*/ 1874600 h 2237474"/>
              <a:gd name="connsiteX151-4231" fmla="*/ 3764741 w 12192000"/>
              <a:gd name="connsiteY151-4232" fmla="*/ 1869433 h 2237474"/>
              <a:gd name="connsiteX152-4233" fmla="*/ 3751332 w 12192000"/>
              <a:gd name="connsiteY152-4234" fmla="*/ 1869854 h 2237474"/>
              <a:gd name="connsiteX153-4235" fmla="*/ 3748155 w 12192000"/>
              <a:gd name="connsiteY153-4236" fmla="*/ 1868903 h 2237474"/>
              <a:gd name="connsiteX154-4237" fmla="*/ 3729530 w 12192000"/>
              <a:gd name="connsiteY154-4238" fmla="*/ 1864513 h 2237474"/>
              <a:gd name="connsiteX155-4239" fmla="*/ 3680177 w 12192000"/>
              <a:gd name="connsiteY155-4240" fmla="*/ 1881552 h 2237474"/>
              <a:gd name="connsiteX156-4241" fmla="*/ 3567259 w 12192000"/>
              <a:gd name="connsiteY156-4242" fmla="*/ 1893482 h 2237474"/>
              <a:gd name="connsiteX157-4243" fmla="*/ 3405770 w 12192000"/>
              <a:gd name="connsiteY157-4244" fmla="*/ 1904591 h 2237474"/>
              <a:gd name="connsiteX158-4245" fmla="*/ 3280097 w 12192000"/>
              <a:gd name="connsiteY158-4246" fmla="*/ 1919610 h 2237474"/>
              <a:gd name="connsiteX159-4247" fmla="*/ 3123424 w 12192000"/>
              <a:gd name="connsiteY159-4248" fmla="*/ 1952930 h 2237474"/>
              <a:gd name="connsiteX160-4249" fmla="*/ 3009910 w 12192000"/>
              <a:gd name="connsiteY160-4250" fmla="*/ 1957866 h 2237474"/>
              <a:gd name="connsiteX161-4251" fmla="*/ 2995934 w 12192000"/>
              <a:gd name="connsiteY161-4252" fmla="*/ 1967085 h 2237474"/>
              <a:gd name="connsiteX162-4253" fmla="*/ 2980071 w 12192000"/>
              <a:gd name="connsiteY162-4254" fmla="*/ 1972988 h 2237474"/>
              <a:gd name="connsiteX163-4255" fmla="*/ 2978094 w 12192000"/>
              <a:gd name="connsiteY163-4256" fmla="*/ 1972369 h 2237474"/>
              <a:gd name="connsiteX164-4257" fmla="*/ 2942858 w 12192000"/>
              <a:gd name="connsiteY164-4258" fmla="*/ 1981367 h 2237474"/>
              <a:gd name="connsiteX165-4259" fmla="*/ 2875436 w 12192000"/>
              <a:gd name="connsiteY165-4260" fmla="*/ 1996977 h 2237474"/>
              <a:gd name="connsiteX166-4261" fmla="*/ 2874892 w 12192000"/>
              <a:gd name="connsiteY166-4262" fmla="*/ 1996085 h 2237474"/>
              <a:gd name="connsiteX167-4263" fmla="*/ 2864145 w 12192000"/>
              <a:gd name="connsiteY167-4264" fmla="*/ 1994061 h 2237474"/>
              <a:gd name="connsiteX168-4265" fmla="*/ 2843662 w 12192000"/>
              <a:gd name="connsiteY168-4266" fmla="*/ 1992498 h 2237474"/>
              <a:gd name="connsiteX169-4267" fmla="*/ 2796128 w 12192000"/>
              <a:gd name="connsiteY169-4268" fmla="*/ 1976403 h 2237474"/>
              <a:gd name="connsiteX170-4269" fmla="*/ 2756784 w 12192000"/>
              <a:gd name="connsiteY170-4270" fmla="*/ 1985116 h 2237474"/>
              <a:gd name="connsiteX171-4271" fmla="*/ 2748833 w 12192000"/>
              <a:gd name="connsiteY171-4272" fmla="*/ 1986323 h 2237474"/>
              <a:gd name="connsiteX172-4273" fmla="*/ 2748661 w 12192000"/>
              <a:gd name="connsiteY172-4274" fmla="*/ 1986122 h 2237474"/>
              <a:gd name="connsiteX173-4275" fmla="*/ 2740251 w 12192000"/>
              <a:gd name="connsiteY173-4276" fmla="*/ 1986946 h 2237474"/>
              <a:gd name="connsiteX174-4277" fmla="*/ 2718916 w 12192000"/>
              <a:gd name="connsiteY174-4278" fmla="*/ 1990867 h 2237474"/>
              <a:gd name="connsiteX175-4279" fmla="*/ 2713522 w 12192000"/>
              <a:gd name="connsiteY175-4280" fmla="*/ 1990173 h 2237474"/>
              <a:gd name="connsiteX176-4281" fmla="*/ 2680597 w 12192000"/>
              <a:gd name="connsiteY176-4282" fmla="*/ 1984996 h 2237474"/>
              <a:gd name="connsiteX177-4283" fmla="*/ 2578178 w 12192000"/>
              <a:gd name="connsiteY177-4284" fmla="*/ 1990531 h 2237474"/>
              <a:gd name="connsiteX178-4285" fmla="*/ 2476147 w 12192000"/>
              <a:gd name="connsiteY178-4286" fmla="*/ 1998305 h 2237474"/>
              <a:gd name="connsiteX179-4287" fmla="*/ 2373568 w 12192000"/>
              <a:gd name="connsiteY179-4288" fmla="*/ 2003219 h 2237474"/>
              <a:gd name="connsiteX180-4289" fmla="*/ 2321399 w 12192000"/>
              <a:gd name="connsiteY180-4290" fmla="*/ 1989467 h 2237474"/>
              <a:gd name="connsiteX181-4291" fmla="*/ 2315525 w 12192000"/>
              <a:gd name="connsiteY181-4292" fmla="*/ 1989708 h 2237474"/>
              <a:gd name="connsiteX182-4293" fmla="*/ 2300792 w 12192000"/>
              <a:gd name="connsiteY182-4294" fmla="*/ 1994290 h 2237474"/>
              <a:gd name="connsiteX183-4295" fmla="*/ 2295469 w 12192000"/>
              <a:gd name="connsiteY183-4296" fmla="*/ 1996659 h 2237474"/>
              <a:gd name="connsiteX184-4297" fmla="*/ 2287219 w 12192000"/>
              <a:gd name="connsiteY184-4298" fmla="*/ 1998750 h 2237474"/>
              <a:gd name="connsiteX185-4299" fmla="*/ 2286948 w 12192000"/>
              <a:gd name="connsiteY185-4300" fmla="*/ 1998596 h 2237474"/>
              <a:gd name="connsiteX186-4301" fmla="*/ 2243069 w 12192000"/>
              <a:gd name="connsiteY186-4302" fmla="*/ 2015111 h 2237474"/>
              <a:gd name="connsiteX187-4303" fmla="*/ 2186609 w 12192000"/>
              <a:gd name="connsiteY187-4304" fmla="*/ 2008263 h 2237474"/>
              <a:gd name="connsiteX188-4305" fmla="*/ 2164831 w 12192000"/>
              <a:gd name="connsiteY188-4306" fmla="*/ 2010143 h 2237474"/>
              <a:gd name="connsiteX189-4307" fmla="*/ 2152836 w 12192000"/>
              <a:gd name="connsiteY189-4308" fmla="*/ 2010048 h 2237474"/>
              <a:gd name="connsiteX190-4309" fmla="*/ 2117102 w 12192000"/>
              <a:gd name="connsiteY190-4310" fmla="*/ 2023004 h 2237474"/>
              <a:gd name="connsiteX191-4311" fmla="*/ 2111935 w 12192000"/>
              <a:gd name="connsiteY191-4312" fmla="*/ 2023163 h 2237474"/>
              <a:gd name="connsiteX192-4313" fmla="*/ 2089991 w 12192000"/>
              <a:gd name="connsiteY192-4314" fmla="*/ 2034193 h 2237474"/>
              <a:gd name="connsiteX193-4315" fmla="*/ 2058061 w 12192000"/>
              <a:gd name="connsiteY193-4316" fmla="*/ 2047942 h 2237474"/>
              <a:gd name="connsiteX194-4317" fmla="*/ 2055737 w 12192000"/>
              <a:gd name="connsiteY194-4318" fmla="*/ 2047704 h 2237474"/>
              <a:gd name="connsiteX195-4319" fmla="*/ 2042244 w 12192000"/>
              <a:gd name="connsiteY195-4320" fmla="*/ 2055560 h 2237474"/>
              <a:gd name="connsiteX196-4321" fmla="*/ 1976224 w 12192000"/>
              <a:gd name="connsiteY196-4322" fmla="*/ 2074257 h 2237474"/>
              <a:gd name="connsiteX197-4323" fmla="*/ 1877728 w 12192000"/>
              <a:gd name="connsiteY197-4324" fmla="*/ 2101004 h 2237474"/>
              <a:gd name="connsiteX198-4325" fmla="*/ 1759056 w 12192000"/>
              <a:gd name="connsiteY198-4326" fmla="*/ 2125608 h 2237474"/>
              <a:gd name="connsiteX199-4327" fmla="*/ 1637948 w 12192000"/>
              <a:gd name="connsiteY199-4328" fmla="*/ 2172597 h 2237474"/>
              <a:gd name="connsiteX200-4329" fmla="*/ 1434549 w 12192000"/>
              <a:gd name="connsiteY200-4330" fmla="*/ 2234522 h 2237474"/>
              <a:gd name="connsiteX201-4331" fmla="*/ 1398481 w 12192000"/>
              <a:gd name="connsiteY201-4332" fmla="*/ 2237074 h 2237474"/>
              <a:gd name="connsiteX202-4333" fmla="*/ 1398407 w 12192000"/>
              <a:gd name="connsiteY202-4334" fmla="*/ 2237095 h 2237474"/>
              <a:gd name="connsiteX203-4335" fmla="*/ 1370962 w 12192000"/>
              <a:gd name="connsiteY203-4336" fmla="*/ 2237474 h 2237474"/>
              <a:gd name="connsiteX204-4337" fmla="*/ 1356367 w 12192000"/>
              <a:gd name="connsiteY204-4338" fmla="*/ 2235089 h 2237474"/>
              <a:gd name="connsiteX205-4339" fmla="*/ 1324828 w 12192000"/>
              <a:gd name="connsiteY205-4340" fmla="*/ 2231968 h 2237474"/>
              <a:gd name="connsiteX206-4341" fmla="*/ 1297744 w 12192000"/>
              <a:gd name="connsiteY206-4342" fmla="*/ 2235849 h 2237474"/>
              <a:gd name="connsiteX207-4343" fmla="*/ 1286236 w 12192000"/>
              <a:gd name="connsiteY207-4344" fmla="*/ 2233135 h 2237474"/>
              <a:gd name="connsiteX208-4345" fmla="*/ 1283504 w 12192000"/>
              <a:gd name="connsiteY208-4346" fmla="*/ 2233797 h 2237474"/>
              <a:gd name="connsiteX209-4347" fmla="*/ 1279765 w 12192000"/>
              <a:gd name="connsiteY209-4348" fmla="*/ 2229639 h 2237474"/>
              <a:gd name="connsiteX210-4349" fmla="*/ 1195347 w 12192000"/>
              <a:gd name="connsiteY210-4350" fmla="*/ 2212354 h 2237474"/>
              <a:gd name="connsiteX211-4351" fmla="*/ 970251 w 12192000"/>
              <a:gd name="connsiteY211-4352" fmla="*/ 2221029 h 2237474"/>
              <a:gd name="connsiteX212-4353" fmla="*/ 812914 w 12192000"/>
              <a:gd name="connsiteY212-4354" fmla="*/ 2202752 h 2237474"/>
              <a:gd name="connsiteX213-4355" fmla="*/ 800195 w 12192000"/>
              <a:gd name="connsiteY213-4356" fmla="*/ 2209407 h 2237474"/>
              <a:gd name="connsiteX214-4357" fmla="*/ 784978 w 12192000"/>
              <a:gd name="connsiteY214-4358" fmla="*/ 2212360 h 2237474"/>
              <a:gd name="connsiteX215-4359" fmla="*/ 681987 w 12192000"/>
              <a:gd name="connsiteY215-4360" fmla="*/ 2216757 h 2237474"/>
              <a:gd name="connsiteX216-4361" fmla="*/ 669923 w 12192000"/>
              <a:gd name="connsiteY216-4362" fmla="*/ 2211682 h 2237474"/>
              <a:gd name="connsiteX217-4363" fmla="*/ 648680 w 12192000"/>
              <a:gd name="connsiteY217-4364" fmla="*/ 2206229 h 2237474"/>
              <a:gd name="connsiteX218-4365" fmla="*/ 597225 w 12192000"/>
              <a:gd name="connsiteY218-4366" fmla="*/ 2180999 h 2237474"/>
              <a:gd name="connsiteX219-4367" fmla="*/ 558449 w 12192000"/>
              <a:gd name="connsiteY219-4368" fmla="*/ 2182346 h 2237474"/>
              <a:gd name="connsiteX220-4369" fmla="*/ 550517 w 12192000"/>
              <a:gd name="connsiteY220-4370" fmla="*/ 2182060 h 2237474"/>
              <a:gd name="connsiteX221-4371" fmla="*/ 550309 w 12192000"/>
              <a:gd name="connsiteY221-4372" fmla="*/ 2181825 h 2237474"/>
              <a:gd name="connsiteX222-4373" fmla="*/ 541836 w 12192000"/>
              <a:gd name="connsiteY222-4374" fmla="*/ 2181063 h 2237474"/>
              <a:gd name="connsiteX223-4375" fmla="*/ 536057 w 12192000"/>
              <a:gd name="connsiteY223-4376" fmla="*/ 2181537 h 2237474"/>
              <a:gd name="connsiteX224-4377" fmla="*/ 520671 w 12192000"/>
              <a:gd name="connsiteY224-4378" fmla="*/ 2180980 h 2237474"/>
              <a:gd name="connsiteX225-4379" fmla="*/ 515024 w 12192000"/>
              <a:gd name="connsiteY225-4380" fmla="*/ 2179258 h 2237474"/>
              <a:gd name="connsiteX226-4381" fmla="*/ 512278 w 12192000"/>
              <a:gd name="connsiteY226-4382" fmla="*/ 2176369 h 2237474"/>
              <a:gd name="connsiteX227-4383" fmla="*/ 480419 w 12192000"/>
              <a:gd name="connsiteY227-4384" fmla="*/ 2167807 h 2237474"/>
              <a:gd name="connsiteX228-4385" fmla="*/ 413835 w 12192000"/>
              <a:gd name="connsiteY228-4386" fmla="*/ 2156783 h 2237474"/>
              <a:gd name="connsiteX229-4387" fmla="*/ 376513 w 12192000"/>
              <a:gd name="connsiteY229-4388" fmla="*/ 2154014 h 2237474"/>
              <a:gd name="connsiteX230-4389" fmla="*/ 273386 w 12192000"/>
              <a:gd name="connsiteY230-4390" fmla="*/ 2142551 h 2237474"/>
              <a:gd name="connsiteX231-4391" fmla="*/ 169207 w 12192000"/>
              <a:gd name="connsiteY231-4392" fmla="*/ 2128100 h 2237474"/>
              <a:gd name="connsiteX232-4393" fmla="*/ 93149 w 12192000"/>
              <a:gd name="connsiteY232-4394" fmla="*/ 2105324 h 2237474"/>
              <a:gd name="connsiteX233-4395" fmla="*/ 88109 w 12192000"/>
              <a:gd name="connsiteY233-4396" fmla="*/ 2106704 h 2237474"/>
              <a:gd name="connsiteX234-4397" fmla="*/ 80022 w 12192000"/>
              <a:gd name="connsiteY234-4398" fmla="*/ 2107254 h 2237474"/>
              <a:gd name="connsiteX235-4399" fmla="*/ 79717 w 12192000"/>
              <a:gd name="connsiteY235-4400" fmla="*/ 2107046 h 2237474"/>
              <a:gd name="connsiteX236-4401" fmla="*/ 72352 w 12192000"/>
              <a:gd name="connsiteY236-4402" fmla="*/ 2107991 h 2237474"/>
              <a:gd name="connsiteX237-4403" fmla="*/ 37645 w 12192000"/>
              <a:gd name="connsiteY237-4404" fmla="*/ 2115401 h 2237474"/>
              <a:gd name="connsiteX238-4405" fmla="*/ 4572 w 12192000"/>
              <a:gd name="connsiteY238-4406" fmla="*/ 2111091 h 2237474"/>
              <a:gd name="connsiteX239-4407" fmla="*/ 0 w 12192000"/>
              <a:gd name="connsiteY239-4408" fmla="*/ 2110468 h 2237474"/>
              <a:gd name="connsiteX240-4409" fmla="*/ 0 w 12192000"/>
              <a:gd name="connsiteY240-4410" fmla="*/ 0 h 2237474"/>
              <a:gd name="connsiteX0-4411" fmla="*/ 0 w 12192000"/>
              <a:gd name="connsiteY0-4412" fmla="*/ 0 h 2237474"/>
              <a:gd name="connsiteX1-4413" fmla="*/ 12192000 w 12192000"/>
              <a:gd name="connsiteY1-4414" fmla="*/ 0 h 2237474"/>
              <a:gd name="connsiteX2-4415" fmla="*/ 12192000 w 12192000"/>
              <a:gd name="connsiteY2-4416" fmla="*/ 751299 h 2237474"/>
              <a:gd name="connsiteX3-4417" fmla="*/ 12176759 w 12192000"/>
              <a:gd name="connsiteY3-4418" fmla="*/ 759190 h 2237474"/>
              <a:gd name="connsiteX4-4419" fmla="*/ 12154948 w 12192000"/>
              <a:gd name="connsiteY4-4420" fmla="*/ 762731 h 2237474"/>
              <a:gd name="connsiteX5-4421" fmla="*/ 12047364 w 12192000"/>
              <a:gd name="connsiteY5-4422" fmla="*/ 749662 h 2237474"/>
              <a:gd name="connsiteX6-4423" fmla="*/ 11890686 w 12192000"/>
              <a:gd name="connsiteY6-4424" fmla="*/ 732766 h 2237474"/>
              <a:gd name="connsiteX7-4425" fmla="*/ 11782413 w 12192000"/>
              <a:gd name="connsiteY7-4426" fmla="*/ 769868 h 2237474"/>
              <a:gd name="connsiteX8-4427" fmla="*/ 11649954 w 12192000"/>
              <a:gd name="connsiteY8-4428" fmla="*/ 749628 h 2237474"/>
              <a:gd name="connsiteX9-4429" fmla="*/ 11560424 w 12192000"/>
              <a:gd name="connsiteY9-4430" fmla="*/ 748017 h 2237474"/>
              <a:gd name="connsiteX10-4431" fmla="*/ 11358455 w 12192000"/>
              <a:gd name="connsiteY10-4432" fmla="*/ 747593 h 2237474"/>
              <a:gd name="connsiteX11-4433" fmla="*/ 11165209 w 12192000"/>
              <a:gd name="connsiteY11-4434" fmla="*/ 748852 h 2237474"/>
              <a:gd name="connsiteX12-4435" fmla="*/ 11058755 w 12192000"/>
              <a:gd name="connsiteY12-4436" fmla="*/ 749617 h 2237474"/>
              <a:gd name="connsiteX13-4437" fmla="*/ 10884013 w 12192000"/>
              <a:gd name="connsiteY13-4438" fmla="*/ 760728 h 2237474"/>
              <a:gd name="connsiteX14-4439" fmla="*/ 10834688 w 12192000"/>
              <a:gd name="connsiteY14-4440" fmla="*/ 757726 h 2237474"/>
              <a:gd name="connsiteX15-4441" fmla="*/ 10805004 w 12192000"/>
              <a:gd name="connsiteY15-4442" fmla="*/ 757573 h 2237474"/>
              <a:gd name="connsiteX16-4443" fmla="*/ 10739478 w 12192000"/>
              <a:gd name="connsiteY16-4444" fmla="*/ 776841 h 2237474"/>
              <a:gd name="connsiteX17-4445" fmla="*/ 10458762 w 12192000"/>
              <a:gd name="connsiteY17-4446" fmla="*/ 755400 h 2237474"/>
              <a:gd name="connsiteX18-4447" fmla="*/ 10246919 w 12192000"/>
              <a:gd name="connsiteY18-4448" fmla="*/ 769960 h 2237474"/>
              <a:gd name="connsiteX19-4449" fmla="*/ 10167995 w 12192000"/>
              <a:gd name="connsiteY19-4450" fmla="*/ 760843 h 2237474"/>
              <a:gd name="connsiteX20-4451" fmla="*/ 9997044 w 12192000"/>
              <a:gd name="connsiteY20-4452" fmla="*/ 780129 h 2237474"/>
              <a:gd name="connsiteX21-4453" fmla="*/ 9943887 w 12192000"/>
              <a:gd name="connsiteY21-4454" fmla="*/ 804141 h 2237474"/>
              <a:gd name="connsiteX22-4455" fmla="*/ 9918248 w 12192000"/>
              <a:gd name="connsiteY22-4456" fmla="*/ 816628 h 2237474"/>
              <a:gd name="connsiteX23-4457" fmla="*/ 9836148 w 12192000"/>
              <a:gd name="connsiteY23-4458" fmla="*/ 858312 h 2237474"/>
              <a:gd name="connsiteX24-4459" fmla="*/ 9823800 w 12192000"/>
              <a:gd name="connsiteY24-4460" fmla="*/ 866604 h 2237474"/>
              <a:gd name="connsiteX25-4461" fmla="*/ 9794684 w 12192000"/>
              <a:gd name="connsiteY25-4462" fmla="*/ 864509 h 2237474"/>
              <a:gd name="connsiteX26-4463" fmla="*/ 9778288 w 12192000"/>
              <a:gd name="connsiteY26-4464" fmla="*/ 854362 h 2237474"/>
              <a:gd name="connsiteX27-4465" fmla="*/ 9773886 w 12192000"/>
              <a:gd name="connsiteY27-4466" fmla="*/ 857543 h 2237474"/>
              <a:gd name="connsiteX28-4467" fmla="*/ 9761459 w 12192000"/>
              <a:gd name="connsiteY28-4468" fmla="*/ 862394 h 2237474"/>
              <a:gd name="connsiteX29-4469" fmla="*/ 9705768 w 12192000"/>
              <a:gd name="connsiteY29-4470" fmla="*/ 894610 h 2237474"/>
              <a:gd name="connsiteX30-4471" fmla="*/ 9683005 w 12192000"/>
              <a:gd name="connsiteY30-4472" fmla="*/ 894128 h 2237474"/>
              <a:gd name="connsiteX31-4473" fmla="*/ 9594438 w 12192000"/>
              <a:gd name="connsiteY31-4474" fmla="*/ 919051 h 2237474"/>
              <a:gd name="connsiteX32-4475" fmla="*/ 9577033 w 12192000"/>
              <a:gd name="connsiteY32-4476" fmla="*/ 922857 h 2237474"/>
              <a:gd name="connsiteX33-4477" fmla="*/ 9544189 w 12192000"/>
              <a:gd name="connsiteY33-4478" fmla="*/ 938966 h 2237474"/>
              <a:gd name="connsiteX34-4479" fmla="*/ 9534048 w 12192000"/>
              <a:gd name="connsiteY34-4480" fmla="*/ 940158 h 2237474"/>
              <a:gd name="connsiteX35-4481" fmla="*/ 9500499 w 12192000"/>
              <a:gd name="connsiteY35-4482" fmla="*/ 954680 h 2237474"/>
              <a:gd name="connsiteX36-4483" fmla="*/ 9428195 w 12192000"/>
              <a:gd name="connsiteY36-4484" fmla="*/ 986225 h 2237474"/>
              <a:gd name="connsiteX37-4485" fmla="*/ 9410017 w 12192000"/>
              <a:gd name="connsiteY37-4486" fmla="*/ 993931 h 2237474"/>
              <a:gd name="connsiteX38-4487" fmla="*/ 9392919 w 12192000"/>
              <a:gd name="connsiteY38-4488" fmla="*/ 994656 h 2237474"/>
              <a:gd name="connsiteX39-4489" fmla="*/ 9301293 w 12192000"/>
              <a:gd name="connsiteY39-4490" fmla="*/ 1011593 h 2237474"/>
              <a:gd name="connsiteX40-4491" fmla="*/ 9278619 w 12192000"/>
              <a:gd name="connsiteY40-4492" fmla="*/ 1011878 h 2237474"/>
              <a:gd name="connsiteX41-4493" fmla="*/ 9268019 w 12192000"/>
              <a:gd name="connsiteY41-4494" fmla="*/ 1007442 h 2237474"/>
              <a:gd name="connsiteX42-4495" fmla="*/ 9234662 w 12192000"/>
              <a:gd name="connsiteY42-4496" fmla="*/ 1023056 h 2237474"/>
              <a:gd name="connsiteX43-4497" fmla="*/ 9181033 w 12192000"/>
              <a:gd name="connsiteY43-4498" fmla="*/ 1037921 h 2237474"/>
              <a:gd name="connsiteX44-4499" fmla="*/ 9155969 w 12192000"/>
              <a:gd name="connsiteY44-4500" fmla="*/ 1046804 h 2237474"/>
              <a:gd name="connsiteX45-4501" fmla="*/ 9133985 w 12192000"/>
              <a:gd name="connsiteY45-4502" fmla="*/ 1046450 h 2237474"/>
              <a:gd name="connsiteX46-4503" fmla="*/ 9012987 w 12192000"/>
              <a:gd name="connsiteY46-4504" fmla="*/ 1061986 h 2237474"/>
              <a:gd name="connsiteX47-4505" fmla="*/ 8968445 w 12192000"/>
              <a:gd name="connsiteY47-4506" fmla="*/ 1052169 h 2237474"/>
              <a:gd name="connsiteX48-4507" fmla="*/ 8958984 w 12192000"/>
              <a:gd name="connsiteY48-4508" fmla="*/ 1057212 h 2237474"/>
              <a:gd name="connsiteX49-4509" fmla="*/ 8886001 w 12192000"/>
              <a:gd name="connsiteY49-4510" fmla="*/ 1067468 h 2237474"/>
              <a:gd name="connsiteX50-4511" fmla="*/ 8838610 w 12192000"/>
              <a:gd name="connsiteY50-4512" fmla="*/ 1075091 h 2237474"/>
              <a:gd name="connsiteX51-4513" fmla="*/ 8750383 w 12192000"/>
              <a:gd name="connsiteY51-4514" fmla="*/ 1097387 h 2237474"/>
              <a:gd name="connsiteX52-4515" fmla="*/ 8697365 w 12192000"/>
              <a:gd name="connsiteY52-4516" fmla="*/ 1105869 h 2237474"/>
              <a:gd name="connsiteX53-4517" fmla="*/ 8665605 w 12192000"/>
              <a:gd name="connsiteY53-4518" fmla="*/ 1110791 h 2237474"/>
              <a:gd name="connsiteX54-4519" fmla="*/ 8584946 w 12192000"/>
              <a:gd name="connsiteY54-4520" fmla="*/ 1135226 h 2237474"/>
              <a:gd name="connsiteX55-4521" fmla="*/ 8460755 w 12192000"/>
              <a:gd name="connsiteY55-4522" fmla="*/ 1203427 h 2237474"/>
              <a:gd name="connsiteX56-4523" fmla="*/ 8419755 w 12192000"/>
              <a:gd name="connsiteY56-4524" fmla="*/ 1216260 h 2237474"/>
              <a:gd name="connsiteX57-4525" fmla="*/ 8411626 w 12192000"/>
              <a:gd name="connsiteY57-4526" fmla="*/ 1214397 h 2237474"/>
              <a:gd name="connsiteX58-4527" fmla="*/ 8363469 w 12192000"/>
              <a:gd name="connsiteY58-4528" fmla="*/ 1246658 h 2237474"/>
              <a:gd name="connsiteX59-4529" fmla="*/ 8275497 w 12192000"/>
              <a:gd name="connsiteY59-4530" fmla="*/ 1264396 h 2237474"/>
              <a:gd name="connsiteX60-4531" fmla="*/ 8206287 w 12192000"/>
              <a:gd name="connsiteY60-4532" fmla="*/ 1273060 h 2237474"/>
              <a:gd name="connsiteX61-4533" fmla="*/ 8168705 w 12192000"/>
              <a:gd name="connsiteY61-4534" fmla="*/ 1279956 h 2237474"/>
              <a:gd name="connsiteX62-4535" fmla="*/ 8139997 w 12192000"/>
              <a:gd name="connsiteY62-4536" fmla="*/ 1282713 h 2237474"/>
              <a:gd name="connsiteX63-4537" fmla="*/ 8074238 w 12192000"/>
              <a:gd name="connsiteY63-4538" fmla="*/ 1301895 h 2237474"/>
              <a:gd name="connsiteX64-4539" fmla="*/ 7968292 w 12192000"/>
              <a:gd name="connsiteY64-4540" fmla="*/ 1338779 h 2237474"/>
              <a:gd name="connsiteX65-4541" fmla="*/ 7945122 w 12192000"/>
              <a:gd name="connsiteY65-4542" fmla="*/ 1345477 h 2237474"/>
              <a:gd name="connsiteX66-4543" fmla="*/ 7922771 w 12192000"/>
              <a:gd name="connsiteY66-4544" fmla="*/ 1346645 h 2237474"/>
              <a:gd name="connsiteX67-4545" fmla="*/ 7915461 w 12192000"/>
              <a:gd name="connsiteY67-4546" fmla="*/ 1342919 h 2237474"/>
              <a:gd name="connsiteX68-4547" fmla="*/ 7902328 w 12192000"/>
              <a:gd name="connsiteY68-4548" fmla="*/ 1345865 h 2237474"/>
              <a:gd name="connsiteX69-4549" fmla="*/ 7898322 w 12192000"/>
              <a:gd name="connsiteY69-4550" fmla="*/ 1345689 h 2237474"/>
              <a:gd name="connsiteX70-4551" fmla="*/ 7875879 w 12192000"/>
              <a:gd name="connsiteY70-4552" fmla="*/ 1345646 h 2237474"/>
              <a:gd name="connsiteX71-4553" fmla="*/ 7840612 w 12192000"/>
              <a:gd name="connsiteY71-4554" fmla="*/ 1369373 h 2237474"/>
              <a:gd name="connsiteX72-4555" fmla="*/ 7786819 w 12192000"/>
              <a:gd name="connsiteY72-4556" fmla="*/ 1378970 h 2237474"/>
              <a:gd name="connsiteX73-4557" fmla="*/ 7548172 w 12192000"/>
              <a:gd name="connsiteY73-4558" fmla="*/ 1417460 h 2237474"/>
              <a:gd name="connsiteX74-4559" fmla="*/ 7483437 w 12192000"/>
              <a:gd name="connsiteY74-4560" fmla="*/ 1478152 h 2237474"/>
              <a:gd name="connsiteX75-4561" fmla="*/ 7377870 w 12192000"/>
              <a:gd name="connsiteY75-4562" fmla="*/ 1523319 h 2237474"/>
              <a:gd name="connsiteX76-4563" fmla="*/ 7230737 w 12192000"/>
              <a:gd name="connsiteY76-4564" fmla="*/ 1562633 h 2237474"/>
              <a:gd name="connsiteX77-4565" fmla="*/ 7224458 w 12192000"/>
              <a:gd name="connsiteY77-4566" fmla="*/ 1573008 h 2237474"/>
              <a:gd name="connsiteX78-4567" fmla="*/ 7213486 w 12192000"/>
              <a:gd name="connsiteY78-4568" fmla="*/ 1580987 h 2237474"/>
              <a:gd name="connsiteX79-4569" fmla="*/ 7210972 w 12192000"/>
              <a:gd name="connsiteY79-4570" fmla="*/ 1580856 h 2237474"/>
              <a:gd name="connsiteX80-4571" fmla="*/ 7183121 w 12192000"/>
              <a:gd name="connsiteY80-4572" fmla="*/ 1595162 h 2237474"/>
              <a:gd name="connsiteX81-4573" fmla="*/ 7164601 w 12192000"/>
              <a:gd name="connsiteY81-4574" fmla="*/ 1606490 h 2237474"/>
              <a:gd name="connsiteX82-4575" fmla="*/ 7159286 w 12192000"/>
              <a:gd name="connsiteY82-4576" fmla="*/ 1606850 h 2237474"/>
              <a:gd name="connsiteX83-4577" fmla="*/ 7114651 w 12192000"/>
              <a:gd name="connsiteY83-4578" fmla="*/ 1620959 h 2237474"/>
              <a:gd name="connsiteX84-4579" fmla="*/ 7092727 w 12192000"/>
              <a:gd name="connsiteY84-4580" fmla="*/ 1623628 h 2237474"/>
              <a:gd name="connsiteX85-4581" fmla="*/ 7031309 w 12192000"/>
              <a:gd name="connsiteY85-4582" fmla="*/ 1619451 h 2237474"/>
              <a:gd name="connsiteX86-4583" fmla="*/ 6999084 w 12192000"/>
              <a:gd name="connsiteY86-4584" fmla="*/ 1634317 h 2237474"/>
              <a:gd name="connsiteX87-4585" fmla="*/ 6992107 w 12192000"/>
              <a:gd name="connsiteY87-4586" fmla="*/ 1636860 h 2237474"/>
              <a:gd name="connsiteX88-4587" fmla="*/ 6991765 w 12192000"/>
              <a:gd name="connsiteY88-4588" fmla="*/ 1636725 h 2237474"/>
              <a:gd name="connsiteX89-4589" fmla="*/ 6983996 w 12192000"/>
              <a:gd name="connsiteY89-4590" fmla="*/ 1639040 h 2237474"/>
              <a:gd name="connsiteX90-4591" fmla="*/ 6979383 w 12192000"/>
              <a:gd name="connsiteY90-4592" fmla="*/ 1641496 h 2237474"/>
              <a:gd name="connsiteX91-4593" fmla="*/ 6900177 w 12192000"/>
              <a:gd name="connsiteY91-4594" fmla="*/ 1636016 h 2237474"/>
              <a:gd name="connsiteX92-4595" fmla="*/ 6795372 w 12192000"/>
              <a:gd name="connsiteY92-4596" fmla="*/ 1644845 h 2237474"/>
              <a:gd name="connsiteX93-4597" fmla="*/ 6692251 w 12192000"/>
              <a:gd name="connsiteY93-4598" fmla="*/ 1656357 h 2237474"/>
              <a:gd name="connsiteX94-4599" fmla="*/ 6655235 w 12192000"/>
              <a:gd name="connsiteY94-4600" fmla="*/ 1661869 h 2237474"/>
              <a:gd name="connsiteX95-4601" fmla="*/ 6587857 w 12192000"/>
              <a:gd name="connsiteY95-4602" fmla="*/ 1665769 h 2237474"/>
              <a:gd name="connsiteX96-4603" fmla="*/ 6554894 w 12192000"/>
              <a:gd name="connsiteY96-4604" fmla="*/ 1664428 h 2237474"/>
              <a:gd name="connsiteX97-4605" fmla="*/ 6551579 w 12192000"/>
              <a:gd name="connsiteY97-4606" fmla="*/ 1662213 h 2237474"/>
              <a:gd name="connsiteX98-4607" fmla="*/ 6545693 w 12192000"/>
              <a:gd name="connsiteY98-4608" fmla="*/ 1661776 h 2237474"/>
              <a:gd name="connsiteX99-4609" fmla="*/ 6530561 w 12192000"/>
              <a:gd name="connsiteY99-4610" fmla="*/ 1664619 h 2237474"/>
              <a:gd name="connsiteX100-4611" fmla="*/ 6525028 w 12192000"/>
              <a:gd name="connsiteY100-4612" fmla="*/ 1666354 h 2237474"/>
              <a:gd name="connsiteX101-4613" fmla="*/ 6516595 w 12192000"/>
              <a:gd name="connsiteY101-4614" fmla="*/ 1667475 h 2237474"/>
              <a:gd name="connsiteX102-4615" fmla="*/ 6516340 w 12192000"/>
              <a:gd name="connsiteY102-4616" fmla="*/ 1667291 h 2237474"/>
              <a:gd name="connsiteX103-4617" fmla="*/ 6508541 w 12192000"/>
              <a:gd name="connsiteY103-4618" fmla="*/ 1668757 h 2237474"/>
              <a:gd name="connsiteX104-4619" fmla="*/ 6471012 w 12192000"/>
              <a:gd name="connsiteY104-4620" fmla="*/ 1678604 h 2237474"/>
              <a:gd name="connsiteX105-4621" fmla="*/ 6415265 w 12192000"/>
              <a:gd name="connsiteY105-4622" fmla="*/ 1665317 h 2237474"/>
              <a:gd name="connsiteX106-4623" fmla="*/ 6393343 w 12192000"/>
              <a:gd name="connsiteY106-4624" fmla="*/ 1664672 h 2237474"/>
              <a:gd name="connsiteX107-4625" fmla="*/ 6380457 w 12192000"/>
              <a:gd name="connsiteY107-4626" fmla="*/ 1662376 h 2237474"/>
              <a:gd name="connsiteX108-4627" fmla="*/ 6280959 w 12192000"/>
              <a:gd name="connsiteY108-4628" fmla="*/ 1689329 h 2237474"/>
              <a:gd name="connsiteX109-4629" fmla="*/ 6266765 w 12192000"/>
              <a:gd name="connsiteY109-4630" fmla="*/ 1695560 h 2237474"/>
              <a:gd name="connsiteX110-4631" fmla="*/ 6098321 w 12192000"/>
              <a:gd name="connsiteY110-4632" fmla="*/ 1721646 h 2237474"/>
              <a:gd name="connsiteX111-4633" fmla="*/ 5880652 w 12192000"/>
              <a:gd name="connsiteY111-4634" fmla="*/ 1779643 h 2237474"/>
              <a:gd name="connsiteX112-4635" fmla="*/ 5785959 w 12192000"/>
              <a:gd name="connsiteY112-4636" fmla="*/ 1775307 h 2237474"/>
              <a:gd name="connsiteX113-4637" fmla="*/ 5643534 w 12192000"/>
              <a:gd name="connsiteY113-4638" fmla="*/ 1802919 h 2237474"/>
              <a:gd name="connsiteX114-4639" fmla="*/ 5518799 w 12192000"/>
              <a:gd name="connsiteY114-4640" fmla="*/ 1818312 h 2237474"/>
              <a:gd name="connsiteX115-4641" fmla="*/ 5505014 w 12192000"/>
              <a:gd name="connsiteY115-4642" fmla="*/ 1819259 h 2237474"/>
              <a:gd name="connsiteX116-4643" fmla="*/ 5453307 w 12192000"/>
              <a:gd name="connsiteY116-4644" fmla="*/ 1815450 h 2237474"/>
              <a:gd name="connsiteX117-4645" fmla="*/ 5364192 w 12192000"/>
              <a:gd name="connsiteY117-4646" fmla="*/ 1826074 h 2237474"/>
              <a:gd name="connsiteX118-4647" fmla="*/ 5350380 w 12192000"/>
              <a:gd name="connsiteY118-4648" fmla="*/ 1830891 h 2237474"/>
              <a:gd name="connsiteX119-4649" fmla="*/ 5259633 w 12192000"/>
              <a:gd name="connsiteY119-4650" fmla="*/ 1837160 h 2237474"/>
              <a:gd name="connsiteX120-4651" fmla="*/ 5197513 w 12192000"/>
              <a:gd name="connsiteY120-4652" fmla="*/ 1844718 h 2237474"/>
              <a:gd name="connsiteX121-4653" fmla="*/ 5184170 w 12192000"/>
              <a:gd name="connsiteY121-4654" fmla="*/ 1849402 h 2237474"/>
              <a:gd name="connsiteX122-4655" fmla="*/ 5168852 w 12192000"/>
              <a:gd name="connsiteY122-4656" fmla="*/ 1844846 h 2237474"/>
              <a:gd name="connsiteX123-4657" fmla="*/ 5164370 w 12192000"/>
              <a:gd name="connsiteY123-4658" fmla="*/ 1840597 h 2237474"/>
              <a:gd name="connsiteX124-4659" fmla="*/ 5114927 w 12192000"/>
              <a:gd name="connsiteY124-4660" fmla="*/ 1847827 h 2237474"/>
              <a:gd name="connsiteX125-4661" fmla="*/ 5108970 w 12192000"/>
              <a:gd name="connsiteY125-4662" fmla="*/ 1847935 h 2237474"/>
              <a:gd name="connsiteX126-4663" fmla="*/ 5067961 w 12192000"/>
              <a:gd name="connsiteY126-4664" fmla="*/ 1845917 h 2237474"/>
              <a:gd name="connsiteX127-4665" fmla="*/ 5007075 w 12192000"/>
              <a:gd name="connsiteY127-4666" fmla="*/ 1838626 h 2237474"/>
              <a:gd name="connsiteX128-4667" fmla="*/ 4944087 w 12192000"/>
              <a:gd name="connsiteY128-4668" fmla="*/ 1823332 h 2237474"/>
              <a:gd name="connsiteX129-4669" fmla="*/ 4907662 w 12192000"/>
              <a:gd name="connsiteY129-4670" fmla="*/ 1816900 h 2237474"/>
              <a:gd name="connsiteX130-4671" fmla="*/ 4882386 w 12192000"/>
              <a:gd name="connsiteY130-4672" fmla="*/ 1809844 h 2237474"/>
              <a:gd name="connsiteX131-4673" fmla="*/ 4811440 w 12192000"/>
              <a:gd name="connsiteY131-4674" fmla="*/ 1804655 h 2237474"/>
              <a:gd name="connsiteX132-4675" fmla="*/ 4691075 w 12192000"/>
              <a:gd name="connsiteY132-4676" fmla="*/ 1801389 h 2237474"/>
              <a:gd name="connsiteX133-4677" fmla="*/ 4611738 w 12192000"/>
              <a:gd name="connsiteY133-4678" fmla="*/ 1776964 h 2237474"/>
              <a:gd name="connsiteX134-4679" fmla="*/ 4560070 w 12192000"/>
              <a:gd name="connsiteY134-4680" fmla="*/ 1785640 h 2237474"/>
              <a:gd name="connsiteX135-4681" fmla="*/ 4536503 w 12192000"/>
              <a:gd name="connsiteY135-4682" fmla="*/ 1785334 h 2237474"/>
              <a:gd name="connsiteX136-4683" fmla="*/ 4513724 w 12192000"/>
              <a:gd name="connsiteY136-4684" fmla="*/ 1791996 h 2237474"/>
              <a:gd name="connsiteX137-4685" fmla="*/ 4459810 w 12192000"/>
              <a:gd name="connsiteY137-4686" fmla="*/ 1797886 h 2237474"/>
              <a:gd name="connsiteX138-4687" fmla="*/ 4379064 w 12192000"/>
              <a:gd name="connsiteY138-4688" fmla="*/ 1817177 h 2237474"/>
              <a:gd name="connsiteX139-4689" fmla="*/ 4319209 w 12192000"/>
              <a:gd name="connsiteY139-4690" fmla="*/ 1834833 h 2237474"/>
              <a:gd name="connsiteX140-4691" fmla="*/ 4290981 w 12192000"/>
              <a:gd name="connsiteY140-4692" fmla="*/ 1839677 h 2237474"/>
              <a:gd name="connsiteX141-4693" fmla="*/ 4285792 w 12192000"/>
              <a:gd name="connsiteY141-4694" fmla="*/ 1836231 h 2237474"/>
              <a:gd name="connsiteX142-4695" fmla="*/ 4238372 w 12192000"/>
              <a:gd name="connsiteY142-4696" fmla="*/ 1851480 h 2237474"/>
              <a:gd name="connsiteX143-4697" fmla="*/ 4232517 w 12192000"/>
              <a:gd name="connsiteY143-4698" fmla="*/ 1852567 h 2237474"/>
              <a:gd name="connsiteX144-4699" fmla="*/ 4191732 w 12192000"/>
              <a:gd name="connsiteY144-4700" fmla="*/ 1857328 h 2237474"/>
              <a:gd name="connsiteX145-4701" fmla="*/ 4065532 w 12192000"/>
              <a:gd name="connsiteY145-4702" fmla="*/ 1855477 h 2237474"/>
              <a:gd name="connsiteX146-4703" fmla="*/ 4028460 w 12192000"/>
              <a:gd name="connsiteY146-4704" fmla="*/ 1855137 h 2237474"/>
              <a:gd name="connsiteX147-4705" fmla="*/ 4002267 w 12192000"/>
              <a:gd name="connsiteY147-4706" fmla="*/ 1852352 h 2237474"/>
              <a:gd name="connsiteX148-4707" fmla="*/ 3931396 w 12192000"/>
              <a:gd name="connsiteY148-4708" fmla="*/ 1858915 h 2237474"/>
              <a:gd name="connsiteX149-4709" fmla="*/ 3812162 w 12192000"/>
              <a:gd name="connsiteY149-4710" fmla="*/ 1875501 h 2237474"/>
              <a:gd name="connsiteX150-4711" fmla="*/ 3767672 w 12192000"/>
              <a:gd name="connsiteY150-4712" fmla="*/ 1874600 h 2237474"/>
              <a:gd name="connsiteX151-4713" fmla="*/ 3751332 w 12192000"/>
              <a:gd name="connsiteY151-4714" fmla="*/ 1869854 h 2237474"/>
              <a:gd name="connsiteX152-4715" fmla="*/ 3748155 w 12192000"/>
              <a:gd name="connsiteY152-4716" fmla="*/ 1868903 h 2237474"/>
              <a:gd name="connsiteX153-4717" fmla="*/ 3729530 w 12192000"/>
              <a:gd name="connsiteY153-4718" fmla="*/ 1864513 h 2237474"/>
              <a:gd name="connsiteX154-4719" fmla="*/ 3680177 w 12192000"/>
              <a:gd name="connsiteY154-4720" fmla="*/ 1881552 h 2237474"/>
              <a:gd name="connsiteX155-4721" fmla="*/ 3567259 w 12192000"/>
              <a:gd name="connsiteY155-4722" fmla="*/ 1893482 h 2237474"/>
              <a:gd name="connsiteX156-4723" fmla="*/ 3405770 w 12192000"/>
              <a:gd name="connsiteY156-4724" fmla="*/ 1904591 h 2237474"/>
              <a:gd name="connsiteX157-4725" fmla="*/ 3280097 w 12192000"/>
              <a:gd name="connsiteY157-4726" fmla="*/ 1919610 h 2237474"/>
              <a:gd name="connsiteX158-4727" fmla="*/ 3123424 w 12192000"/>
              <a:gd name="connsiteY158-4728" fmla="*/ 1952930 h 2237474"/>
              <a:gd name="connsiteX159-4729" fmla="*/ 3009910 w 12192000"/>
              <a:gd name="connsiteY159-4730" fmla="*/ 1957866 h 2237474"/>
              <a:gd name="connsiteX160-4731" fmla="*/ 2995934 w 12192000"/>
              <a:gd name="connsiteY160-4732" fmla="*/ 1967085 h 2237474"/>
              <a:gd name="connsiteX161-4733" fmla="*/ 2980071 w 12192000"/>
              <a:gd name="connsiteY161-4734" fmla="*/ 1972988 h 2237474"/>
              <a:gd name="connsiteX162-4735" fmla="*/ 2978094 w 12192000"/>
              <a:gd name="connsiteY162-4736" fmla="*/ 1972369 h 2237474"/>
              <a:gd name="connsiteX163-4737" fmla="*/ 2942858 w 12192000"/>
              <a:gd name="connsiteY163-4738" fmla="*/ 1981367 h 2237474"/>
              <a:gd name="connsiteX164-4739" fmla="*/ 2875436 w 12192000"/>
              <a:gd name="connsiteY164-4740" fmla="*/ 1996977 h 2237474"/>
              <a:gd name="connsiteX165-4741" fmla="*/ 2874892 w 12192000"/>
              <a:gd name="connsiteY165-4742" fmla="*/ 1996085 h 2237474"/>
              <a:gd name="connsiteX166-4743" fmla="*/ 2864145 w 12192000"/>
              <a:gd name="connsiteY166-4744" fmla="*/ 1994061 h 2237474"/>
              <a:gd name="connsiteX167-4745" fmla="*/ 2843662 w 12192000"/>
              <a:gd name="connsiteY167-4746" fmla="*/ 1992498 h 2237474"/>
              <a:gd name="connsiteX168-4747" fmla="*/ 2796128 w 12192000"/>
              <a:gd name="connsiteY168-4748" fmla="*/ 1976403 h 2237474"/>
              <a:gd name="connsiteX169-4749" fmla="*/ 2756784 w 12192000"/>
              <a:gd name="connsiteY169-4750" fmla="*/ 1985116 h 2237474"/>
              <a:gd name="connsiteX170-4751" fmla="*/ 2748833 w 12192000"/>
              <a:gd name="connsiteY170-4752" fmla="*/ 1986323 h 2237474"/>
              <a:gd name="connsiteX171-4753" fmla="*/ 2748661 w 12192000"/>
              <a:gd name="connsiteY171-4754" fmla="*/ 1986122 h 2237474"/>
              <a:gd name="connsiteX172-4755" fmla="*/ 2740251 w 12192000"/>
              <a:gd name="connsiteY172-4756" fmla="*/ 1986946 h 2237474"/>
              <a:gd name="connsiteX173-4757" fmla="*/ 2718916 w 12192000"/>
              <a:gd name="connsiteY173-4758" fmla="*/ 1990867 h 2237474"/>
              <a:gd name="connsiteX174-4759" fmla="*/ 2713522 w 12192000"/>
              <a:gd name="connsiteY174-4760" fmla="*/ 1990173 h 2237474"/>
              <a:gd name="connsiteX175-4761" fmla="*/ 2680597 w 12192000"/>
              <a:gd name="connsiteY175-4762" fmla="*/ 1984996 h 2237474"/>
              <a:gd name="connsiteX176-4763" fmla="*/ 2578178 w 12192000"/>
              <a:gd name="connsiteY176-4764" fmla="*/ 1990531 h 2237474"/>
              <a:gd name="connsiteX177-4765" fmla="*/ 2476147 w 12192000"/>
              <a:gd name="connsiteY177-4766" fmla="*/ 1998305 h 2237474"/>
              <a:gd name="connsiteX178-4767" fmla="*/ 2373568 w 12192000"/>
              <a:gd name="connsiteY178-4768" fmla="*/ 2003219 h 2237474"/>
              <a:gd name="connsiteX179-4769" fmla="*/ 2321399 w 12192000"/>
              <a:gd name="connsiteY179-4770" fmla="*/ 1989467 h 2237474"/>
              <a:gd name="connsiteX180-4771" fmla="*/ 2315525 w 12192000"/>
              <a:gd name="connsiteY180-4772" fmla="*/ 1989708 h 2237474"/>
              <a:gd name="connsiteX181-4773" fmla="*/ 2300792 w 12192000"/>
              <a:gd name="connsiteY181-4774" fmla="*/ 1994290 h 2237474"/>
              <a:gd name="connsiteX182-4775" fmla="*/ 2295469 w 12192000"/>
              <a:gd name="connsiteY182-4776" fmla="*/ 1996659 h 2237474"/>
              <a:gd name="connsiteX183-4777" fmla="*/ 2287219 w 12192000"/>
              <a:gd name="connsiteY183-4778" fmla="*/ 1998750 h 2237474"/>
              <a:gd name="connsiteX184-4779" fmla="*/ 2286948 w 12192000"/>
              <a:gd name="connsiteY184-4780" fmla="*/ 1998596 h 2237474"/>
              <a:gd name="connsiteX185-4781" fmla="*/ 2243069 w 12192000"/>
              <a:gd name="connsiteY185-4782" fmla="*/ 2015111 h 2237474"/>
              <a:gd name="connsiteX186-4783" fmla="*/ 2186609 w 12192000"/>
              <a:gd name="connsiteY186-4784" fmla="*/ 2008263 h 2237474"/>
              <a:gd name="connsiteX187-4785" fmla="*/ 2164831 w 12192000"/>
              <a:gd name="connsiteY187-4786" fmla="*/ 2010143 h 2237474"/>
              <a:gd name="connsiteX188-4787" fmla="*/ 2152836 w 12192000"/>
              <a:gd name="connsiteY188-4788" fmla="*/ 2010048 h 2237474"/>
              <a:gd name="connsiteX189-4789" fmla="*/ 2117102 w 12192000"/>
              <a:gd name="connsiteY189-4790" fmla="*/ 2023004 h 2237474"/>
              <a:gd name="connsiteX190-4791" fmla="*/ 2111935 w 12192000"/>
              <a:gd name="connsiteY190-4792" fmla="*/ 2023163 h 2237474"/>
              <a:gd name="connsiteX191-4793" fmla="*/ 2089991 w 12192000"/>
              <a:gd name="connsiteY191-4794" fmla="*/ 2034193 h 2237474"/>
              <a:gd name="connsiteX192-4795" fmla="*/ 2058061 w 12192000"/>
              <a:gd name="connsiteY192-4796" fmla="*/ 2047942 h 2237474"/>
              <a:gd name="connsiteX193-4797" fmla="*/ 2055737 w 12192000"/>
              <a:gd name="connsiteY193-4798" fmla="*/ 2047704 h 2237474"/>
              <a:gd name="connsiteX194-4799" fmla="*/ 2042244 w 12192000"/>
              <a:gd name="connsiteY194-4800" fmla="*/ 2055560 h 2237474"/>
              <a:gd name="connsiteX195-4801" fmla="*/ 1976224 w 12192000"/>
              <a:gd name="connsiteY195-4802" fmla="*/ 2074257 h 2237474"/>
              <a:gd name="connsiteX196-4803" fmla="*/ 1877728 w 12192000"/>
              <a:gd name="connsiteY196-4804" fmla="*/ 2101004 h 2237474"/>
              <a:gd name="connsiteX197-4805" fmla="*/ 1759056 w 12192000"/>
              <a:gd name="connsiteY197-4806" fmla="*/ 2125608 h 2237474"/>
              <a:gd name="connsiteX198-4807" fmla="*/ 1637948 w 12192000"/>
              <a:gd name="connsiteY198-4808" fmla="*/ 2172597 h 2237474"/>
              <a:gd name="connsiteX199-4809" fmla="*/ 1434549 w 12192000"/>
              <a:gd name="connsiteY199-4810" fmla="*/ 2234522 h 2237474"/>
              <a:gd name="connsiteX200-4811" fmla="*/ 1398481 w 12192000"/>
              <a:gd name="connsiteY200-4812" fmla="*/ 2237074 h 2237474"/>
              <a:gd name="connsiteX201-4813" fmla="*/ 1398407 w 12192000"/>
              <a:gd name="connsiteY201-4814" fmla="*/ 2237095 h 2237474"/>
              <a:gd name="connsiteX202-4815" fmla="*/ 1370962 w 12192000"/>
              <a:gd name="connsiteY202-4816" fmla="*/ 2237474 h 2237474"/>
              <a:gd name="connsiteX203-4817" fmla="*/ 1356367 w 12192000"/>
              <a:gd name="connsiteY203-4818" fmla="*/ 2235089 h 2237474"/>
              <a:gd name="connsiteX204-4819" fmla="*/ 1324828 w 12192000"/>
              <a:gd name="connsiteY204-4820" fmla="*/ 2231968 h 2237474"/>
              <a:gd name="connsiteX205-4821" fmla="*/ 1297744 w 12192000"/>
              <a:gd name="connsiteY205-4822" fmla="*/ 2235849 h 2237474"/>
              <a:gd name="connsiteX206-4823" fmla="*/ 1286236 w 12192000"/>
              <a:gd name="connsiteY206-4824" fmla="*/ 2233135 h 2237474"/>
              <a:gd name="connsiteX207-4825" fmla="*/ 1283504 w 12192000"/>
              <a:gd name="connsiteY207-4826" fmla="*/ 2233797 h 2237474"/>
              <a:gd name="connsiteX208-4827" fmla="*/ 1279765 w 12192000"/>
              <a:gd name="connsiteY208-4828" fmla="*/ 2229639 h 2237474"/>
              <a:gd name="connsiteX209-4829" fmla="*/ 1195347 w 12192000"/>
              <a:gd name="connsiteY209-4830" fmla="*/ 2212354 h 2237474"/>
              <a:gd name="connsiteX210-4831" fmla="*/ 970251 w 12192000"/>
              <a:gd name="connsiteY210-4832" fmla="*/ 2221029 h 2237474"/>
              <a:gd name="connsiteX211-4833" fmla="*/ 812914 w 12192000"/>
              <a:gd name="connsiteY211-4834" fmla="*/ 2202752 h 2237474"/>
              <a:gd name="connsiteX212-4835" fmla="*/ 800195 w 12192000"/>
              <a:gd name="connsiteY212-4836" fmla="*/ 2209407 h 2237474"/>
              <a:gd name="connsiteX213-4837" fmla="*/ 784978 w 12192000"/>
              <a:gd name="connsiteY213-4838" fmla="*/ 2212360 h 2237474"/>
              <a:gd name="connsiteX214-4839" fmla="*/ 681987 w 12192000"/>
              <a:gd name="connsiteY214-4840" fmla="*/ 2216757 h 2237474"/>
              <a:gd name="connsiteX215-4841" fmla="*/ 669923 w 12192000"/>
              <a:gd name="connsiteY215-4842" fmla="*/ 2211682 h 2237474"/>
              <a:gd name="connsiteX216-4843" fmla="*/ 648680 w 12192000"/>
              <a:gd name="connsiteY216-4844" fmla="*/ 2206229 h 2237474"/>
              <a:gd name="connsiteX217-4845" fmla="*/ 597225 w 12192000"/>
              <a:gd name="connsiteY217-4846" fmla="*/ 2180999 h 2237474"/>
              <a:gd name="connsiteX218-4847" fmla="*/ 558449 w 12192000"/>
              <a:gd name="connsiteY218-4848" fmla="*/ 2182346 h 2237474"/>
              <a:gd name="connsiteX219-4849" fmla="*/ 550517 w 12192000"/>
              <a:gd name="connsiteY219-4850" fmla="*/ 2182060 h 2237474"/>
              <a:gd name="connsiteX220-4851" fmla="*/ 550309 w 12192000"/>
              <a:gd name="connsiteY220-4852" fmla="*/ 2181825 h 2237474"/>
              <a:gd name="connsiteX221-4853" fmla="*/ 541836 w 12192000"/>
              <a:gd name="connsiteY221-4854" fmla="*/ 2181063 h 2237474"/>
              <a:gd name="connsiteX222-4855" fmla="*/ 536057 w 12192000"/>
              <a:gd name="connsiteY222-4856" fmla="*/ 2181537 h 2237474"/>
              <a:gd name="connsiteX223-4857" fmla="*/ 520671 w 12192000"/>
              <a:gd name="connsiteY223-4858" fmla="*/ 2180980 h 2237474"/>
              <a:gd name="connsiteX224-4859" fmla="*/ 515024 w 12192000"/>
              <a:gd name="connsiteY224-4860" fmla="*/ 2179258 h 2237474"/>
              <a:gd name="connsiteX225-4861" fmla="*/ 512278 w 12192000"/>
              <a:gd name="connsiteY225-4862" fmla="*/ 2176369 h 2237474"/>
              <a:gd name="connsiteX226-4863" fmla="*/ 480419 w 12192000"/>
              <a:gd name="connsiteY226-4864" fmla="*/ 2167807 h 2237474"/>
              <a:gd name="connsiteX227-4865" fmla="*/ 413835 w 12192000"/>
              <a:gd name="connsiteY227-4866" fmla="*/ 2156783 h 2237474"/>
              <a:gd name="connsiteX228-4867" fmla="*/ 376513 w 12192000"/>
              <a:gd name="connsiteY228-4868" fmla="*/ 2154014 h 2237474"/>
              <a:gd name="connsiteX229-4869" fmla="*/ 273386 w 12192000"/>
              <a:gd name="connsiteY229-4870" fmla="*/ 2142551 h 2237474"/>
              <a:gd name="connsiteX230-4871" fmla="*/ 169207 w 12192000"/>
              <a:gd name="connsiteY230-4872" fmla="*/ 2128100 h 2237474"/>
              <a:gd name="connsiteX231-4873" fmla="*/ 93149 w 12192000"/>
              <a:gd name="connsiteY231-4874" fmla="*/ 2105324 h 2237474"/>
              <a:gd name="connsiteX232-4875" fmla="*/ 88109 w 12192000"/>
              <a:gd name="connsiteY232-4876" fmla="*/ 2106704 h 2237474"/>
              <a:gd name="connsiteX233-4877" fmla="*/ 80022 w 12192000"/>
              <a:gd name="connsiteY233-4878" fmla="*/ 2107254 h 2237474"/>
              <a:gd name="connsiteX234-4879" fmla="*/ 79717 w 12192000"/>
              <a:gd name="connsiteY234-4880" fmla="*/ 2107046 h 2237474"/>
              <a:gd name="connsiteX235-4881" fmla="*/ 72352 w 12192000"/>
              <a:gd name="connsiteY235-4882" fmla="*/ 2107991 h 2237474"/>
              <a:gd name="connsiteX236-4883" fmla="*/ 37645 w 12192000"/>
              <a:gd name="connsiteY236-4884" fmla="*/ 2115401 h 2237474"/>
              <a:gd name="connsiteX237-4885" fmla="*/ 4572 w 12192000"/>
              <a:gd name="connsiteY237-4886" fmla="*/ 2111091 h 2237474"/>
              <a:gd name="connsiteX238-4887" fmla="*/ 0 w 12192000"/>
              <a:gd name="connsiteY238-4888" fmla="*/ 2110468 h 2237474"/>
              <a:gd name="connsiteX239-4889" fmla="*/ 0 w 12192000"/>
              <a:gd name="connsiteY239-4890" fmla="*/ 0 h 2237474"/>
              <a:gd name="connsiteX0-4891" fmla="*/ 0 w 12192000"/>
              <a:gd name="connsiteY0-4892" fmla="*/ 0 h 2237474"/>
              <a:gd name="connsiteX1-4893" fmla="*/ 12192000 w 12192000"/>
              <a:gd name="connsiteY1-4894" fmla="*/ 0 h 2237474"/>
              <a:gd name="connsiteX2-4895" fmla="*/ 12192000 w 12192000"/>
              <a:gd name="connsiteY2-4896" fmla="*/ 751299 h 2237474"/>
              <a:gd name="connsiteX3-4897" fmla="*/ 12176759 w 12192000"/>
              <a:gd name="connsiteY3-4898" fmla="*/ 759190 h 2237474"/>
              <a:gd name="connsiteX4-4899" fmla="*/ 12154948 w 12192000"/>
              <a:gd name="connsiteY4-4900" fmla="*/ 762731 h 2237474"/>
              <a:gd name="connsiteX5-4901" fmla="*/ 12047364 w 12192000"/>
              <a:gd name="connsiteY5-4902" fmla="*/ 749662 h 2237474"/>
              <a:gd name="connsiteX6-4903" fmla="*/ 11890686 w 12192000"/>
              <a:gd name="connsiteY6-4904" fmla="*/ 732766 h 2237474"/>
              <a:gd name="connsiteX7-4905" fmla="*/ 11782413 w 12192000"/>
              <a:gd name="connsiteY7-4906" fmla="*/ 769868 h 2237474"/>
              <a:gd name="connsiteX8-4907" fmla="*/ 11649954 w 12192000"/>
              <a:gd name="connsiteY8-4908" fmla="*/ 749628 h 2237474"/>
              <a:gd name="connsiteX9-4909" fmla="*/ 11560424 w 12192000"/>
              <a:gd name="connsiteY9-4910" fmla="*/ 748017 h 2237474"/>
              <a:gd name="connsiteX10-4911" fmla="*/ 11358455 w 12192000"/>
              <a:gd name="connsiteY10-4912" fmla="*/ 747593 h 2237474"/>
              <a:gd name="connsiteX11-4913" fmla="*/ 11165209 w 12192000"/>
              <a:gd name="connsiteY11-4914" fmla="*/ 748852 h 2237474"/>
              <a:gd name="connsiteX12-4915" fmla="*/ 11058755 w 12192000"/>
              <a:gd name="connsiteY12-4916" fmla="*/ 749617 h 2237474"/>
              <a:gd name="connsiteX13-4917" fmla="*/ 10884013 w 12192000"/>
              <a:gd name="connsiteY13-4918" fmla="*/ 760728 h 2237474"/>
              <a:gd name="connsiteX14-4919" fmla="*/ 10834688 w 12192000"/>
              <a:gd name="connsiteY14-4920" fmla="*/ 757726 h 2237474"/>
              <a:gd name="connsiteX15-4921" fmla="*/ 10805004 w 12192000"/>
              <a:gd name="connsiteY15-4922" fmla="*/ 757573 h 2237474"/>
              <a:gd name="connsiteX16-4923" fmla="*/ 10739478 w 12192000"/>
              <a:gd name="connsiteY16-4924" fmla="*/ 776841 h 2237474"/>
              <a:gd name="connsiteX17-4925" fmla="*/ 10458762 w 12192000"/>
              <a:gd name="connsiteY17-4926" fmla="*/ 755400 h 2237474"/>
              <a:gd name="connsiteX18-4927" fmla="*/ 10246919 w 12192000"/>
              <a:gd name="connsiteY18-4928" fmla="*/ 769960 h 2237474"/>
              <a:gd name="connsiteX19-4929" fmla="*/ 10167995 w 12192000"/>
              <a:gd name="connsiteY19-4930" fmla="*/ 760843 h 2237474"/>
              <a:gd name="connsiteX20-4931" fmla="*/ 9997044 w 12192000"/>
              <a:gd name="connsiteY20-4932" fmla="*/ 780129 h 2237474"/>
              <a:gd name="connsiteX21-4933" fmla="*/ 9943887 w 12192000"/>
              <a:gd name="connsiteY21-4934" fmla="*/ 804141 h 2237474"/>
              <a:gd name="connsiteX22-4935" fmla="*/ 9918248 w 12192000"/>
              <a:gd name="connsiteY22-4936" fmla="*/ 816628 h 2237474"/>
              <a:gd name="connsiteX23-4937" fmla="*/ 9836148 w 12192000"/>
              <a:gd name="connsiteY23-4938" fmla="*/ 858312 h 2237474"/>
              <a:gd name="connsiteX24-4939" fmla="*/ 9823800 w 12192000"/>
              <a:gd name="connsiteY24-4940" fmla="*/ 866604 h 2237474"/>
              <a:gd name="connsiteX25-4941" fmla="*/ 9794684 w 12192000"/>
              <a:gd name="connsiteY25-4942" fmla="*/ 864509 h 2237474"/>
              <a:gd name="connsiteX26-4943" fmla="*/ 9778288 w 12192000"/>
              <a:gd name="connsiteY26-4944" fmla="*/ 854362 h 2237474"/>
              <a:gd name="connsiteX27-4945" fmla="*/ 9773886 w 12192000"/>
              <a:gd name="connsiteY27-4946" fmla="*/ 857543 h 2237474"/>
              <a:gd name="connsiteX28-4947" fmla="*/ 9761459 w 12192000"/>
              <a:gd name="connsiteY28-4948" fmla="*/ 862394 h 2237474"/>
              <a:gd name="connsiteX29-4949" fmla="*/ 9705768 w 12192000"/>
              <a:gd name="connsiteY29-4950" fmla="*/ 894610 h 2237474"/>
              <a:gd name="connsiteX30-4951" fmla="*/ 9683005 w 12192000"/>
              <a:gd name="connsiteY30-4952" fmla="*/ 894128 h 2237474"/>
              <a:gd name="connsiteX31-4953" fmla="*/ 9594438 w 12192000"/>
              <a:gd name="connsiteY31-4954" fmla="*/ 919051 h 2237474"/>
              <a:gd name="connsiteX32-4955" fmla="*/ 9577033 w 12192000"/>
              <a:gd name="connsiteY32-4956" fmla="*/ 922857 h 2237474"/>
              <a:gd name="connsiteX33-4957" fmla="*/ 9544189 w 12192000"/>
              <a:gd name="connsiteY33-4958" fmla="*/ 938966 h 2237474"/>
              <a:gd name="connsiteX34-4959" fmla="*/ 9534048 w 12192000"/>
              <a:gd name="connsiteY34-4960" fmla="*/ 940158 h 2237474"/>
              <a:gd name="connsiteX35-4961" fmla="*/ 9500499 w 12192000"/>
              <a:gd name="connsiteY35-4962" fmla="*/ 954680 h 2237474"/>
              <a:gd name="connsiteX36-4963" fmla="*/ 9428195 w 12192000"/>
              <a:gd name="connsiteY36-4964" fmla="*/ 986225 h 2237474"/>
              <a:gd name="connsiteX37-4965" fmla="*/ 9410017 w 12192000"/>
              <a:gd name="connsiteY37-4966" fmla="*/ 993931 h 2237474"/>
              <a:gd name="connsiteX38-4967" fmla="*/ 9392919 w 12192000"/>
              <a:gd name="connsiteY38-4968" fmla="*/ 994656 h 2237474"/>
              <a:gd name="connsiteX39-4969" fmla="*/ 9301293 w 12192000"/>
              <a:gd name="connsiteY39-4970" fmla="*/ 1011593 h 2237474"/>
              <a:gd name="connsiteX40-4971" fmla="*/ 9278619 w 12192000"/>
              <a:gd name="connsiteY40-4972" fmla="*/ 1011878 h 2237474"/>
              <a:gd name="connsiteX41-4973" fmla="*/ 9268019 w 12192000"/>
              <a:gd name="connsiteY41-4974" fmla="*/ 1007442 h 2237474"/>
              <a:gd name="connsiteX42-4975" fmla="*/ 9234662 w 12192000"/>
              <a:gd name="connsiteY42-4976" fmla="*/ 1023056 h 2237474"/>
              <a:gd name="connsiteX43-4977" fmla="*/ 9181033 w 12192000"/>
              <a:gd name="connsiteY43-4978" fmla="*/ 1037921 h 2237474"/>
              <a:gd name="connsiteX44-4979" fmla="*/ 9155969 w 12192000"/>
              <a:gd name="connsiteY44-4980" fmla="*/ 1046804 h 2237474"/>
              <a:gd name="connsiteX45-4981" fmla="*/ 9133985 w 12192000"/>
              <a:gd name="connsiteY45-4982" fmla="*/ 1046450 h 2237474"/>
              <a:gd name="connsiteX46-4983" fmla="*/ 9012987 w 12192000"/>
              <a:gd name="connsiteY46-4984" fmla="*/ 1061986 h 2237474"/>
              <a:gd name="connsiteX47-4985" fmla="*/ 8968445 w 12192000"/>
              <a:gd name="connsiteY47-4986" fmla="*/ 1052169 h 2237474"/>
              <a:gd name="connsiteX48-4987" fmla="*/ 8958984 w 12192000"/>
              <a:gd name="connsiteY48-4988" fmla="*/ 1057212 h 2237474"/>
              <a:gd name="connsiteX49-4989" fmla="*/ 8886001 w 12192000"/>
              <a:gd name="connsiteY49-4990" fmla="*/ 1067468 h 2237474"/>
              <a:gd name="connsiteX50-4991" fmla="*/ 8838610 w 12192000"/>
              <a:gd name="connsiteY50-4992" fmla="*/ 1075091 h 2237474"/>
              <a:gd name="connsiteX51-4993" fmla="*/ 8750383 w 12192000"/>
              <a:gd name="connsiteY51-4994" fmla="*/ 1097387 h 2237474"/>
              <a:gd name="connsiteX52-4995" fmla="*/ 8697365 w 12192000"/>
              <a:gd name="connsiteY52-4996" fmla="*/ 1105869 h 2237474"/>
              <a:gd name="connsiteX53-4997" fmla="*/ 8665605 w 12192000"/>
              <a:gd name="connsiteY53-4998" fmla="*/ 1110791 h 2237474"/>
              <a:gd name="connsiteX54-4999" fmla="*/ 8584946 w 12192000"/>
              <a:gd name="connsiteY54-5000" fmla="*/ 1135226 h 2237474"/>
              <a:gd name="connsiteX55-5001" fmla="*/ 8460755 w 12192000"/>
              <a:gd name="connsiteY55-5002" fmla="*/ 1203427 h 2237474"/>
              <a:gd name="connsiteX56-5003" fmla="*/ 8419755 w 12192000"/>
              <a:gd name="connsiteY56-5004" fmla="*/ 1216260 h 2237474"/>
              <a:gd name="connsiteX57-5005" fmla="*/ 8411626 w 12192000"/>
              <a:gd name="connsiteY57-5006" fmla="*/ 1214397 h 2237474"/>
              <a:gd name="connsiteX58-5007" fmla="*/ 8363469 w 12192000"/>
              <a:gd name="connsiteY58-5008" fmla="*/ 1246658 h 2237474"/>
              <a:gd name="connsiteX59-5009" fmla="*/ 8275497 w 12192000"/>
              <a:gd name="connsiteY59-5010" fmla="*/ 1264396 h 2237474"/>
              <a:gd name="connsiteX60-5011" fmla="*/ 8206287 w 12192000"/>
              <a:gd name="connsiteY60-5012" fmla="*/ 1273060 h 2237474"/>
              <a:gd name="connsiteX61-5013" fmla="*/ 8168705 w 12192000"/>
              <a:gd name="connsiteY61-5014" fmla="*/ 1279956 h 2237474"/>
              <a:gd name="connsiteX62-5015" fmla="*/ 8139997 w 12192000"/>
              <a:gd name="connsiteY62-5016" fmla="*/ 1282713 h 2237474"/>
              <a:gd name="connsiteX63-5017" fmla="*/ 8074238 w 12192000"/>
              <a:gd name="connsiteY63-5018" fmla="*/ 1301895 h 2237474"/>
              <a:gd name="connsiteX64-5019" fmla="*/ 7968292 w 12192000"/>
              <a:gd name="connsiteY64-5020" fmla="*/ 1338779 h 2237474"/>
              <a:gd name="connsiteX65-5021" fmla="*/ 7945122 w 12192000"/>
              <a:gd name="connsiteY65-5022" fmla="*/ 1345477 h 2237474"/>
              <a:gd name="connsiteX66-5023" fmla="*/ 7922771 w 12192000"/>
              <a:gd name="connsiteY66-5024" fmla="*/ 1346645 h 2237474"/>
              <a:gd name="connsiteX67-5025" fmla="*/ 7915461 w 12192000"/>
              <a:gd name="connsiteY67-5026" fmla="*/ 1342919 h 2237474"/>
              <a:gd name="connsiteX68-5027" fmla="*/ 7902328 w 12192000"/>
              <a:gd name="connsiteY68-5028" fmla="*/ 1345865 h 2237474"/>
              <a:gd name="connsiteX69-5029" fmla="*/ 7898322 w 12192000"/>
              <a:gd name="connsiteY69-5030" fmla="*/ 1345689 h 2237474"/>
              <a:gd name="connsiteX70-5031" fmla="*/ 7875879 w 12192000"/>
              <a:gd name="connsiteY70-5032" fmla="*/ 1345646 h 2237474"/>
              <a:gd name="connsiteX71-5033" fmla="*/ 7840612 w 12192000"/>
              <a:gd name="connsiteY71-5034" fmla="*/ 1369373 h 2237474"/>
              <a:gd name="connsiteX72-5035" fmla="*/ 7786819 w 12192000"/>
              <a:gd name="connsiteY72-5036" fmla="*/ 1378970 h 2237474"/>
              <a:gd name="connsiteX73-5037" fmla="*/ 7548172 w 12192000"/>
              <a:gd name="connsiteY73-5038" fmla="*/ 1417460 h 2237474"/>
              <a:gd name="connsiteX74-5039" fmla="*/ 7483437 w 12192000"/>
              <a:gd name="connsiteY74-5040" fmla="*/ 1478152 h 2237474"/>
              <a:gd name="connsiteX75-5041" fmla="*/ 7377870 w 12192000"/>
              <a:gd name="connsiteY75-5042" fmla="*/ 1523319 h 2237474"/>
              <a:gd name="connsiteX76-5043" fmla="*/ 7230737 w 12192000"/>
              <a:gd name="connsiteY76-5044" fmla="*/ 1562633 h 2237474"/>
              <a:gd name="connsiteX77-5045" fmla="*/ 7224458 w 12192000"/>
              <a:gd name="connsiteY77-5046" fmla="*/ 1573008 h 2237474"/>
              <a:gd name="connsiteX78-5047" fmla="*/ 7213486 w 12192000"/>
              <a:gd name="connsiteY78-5048" fmla="*/ 1580987 h 2237474"/>
              <a:gd name="connsiteX79-5049" fmla="*/ 7210972 w 12192000"/>
              <a:gd name="connsiteY79-5050" fmla="*/ 1580856 h 2237474"/>
              <a:gd name="connsiteX80-5051" fmla="*/ 7183121 w 12192000"/>
              <a:gd name="connsiteY80-5052" fmla="*/ 1595162 h 2237474"/>
              <a:gd name="connsiteX81-5053" fmla="*/ 7164601 w 12192000"/>
              <a:gd name="connsiteY81-5054" fmla="*/ 1606490 h 2237474"/>
              <a:gd name="connsiteX82-5055" fmla="*/ 7159286 w 12192000"/>
              <a:gd name="connsiteY82-5056" fmla="*/ 1606850 h 2237474"/>
              <a:gd name="connsiteX83-5057" fmla="*/ 7114651 w 12192000"/>
              <a:gd name="connsiteY83-5058" fmla="*/ 1620959 h 2237474"/>
              <a:gd name="connsiteX84-5059" fmla="*/ 7092727 w 12192000"/>
              <a:gd name="connsiteY84-5060" fmla="*/ 1623628 h 2237474"/>
              <a:gd name="connsiteX85-5061" fmla="*/ 7031309 w 12192000"/>
              <a:gd name="connsiteY85-5062" fmla="*/ 1619451 h 2237474"/>
              <a:gd name="connsiteX86-5063" fmla="*/ 6999084 w 12192000"/>
              <a:gd name="connsiteY86-5064" fmla="*/ 1634317 h 2237474"/>
              <a:gd name="connsiteX87-5065" fmla="*/ 6992107 w 12192000"/>
              <a:gd name="connsiteY87-5066" fmla="*/ 1636860 h 2237474"/>
              <a:gd name="connsiteX88-5067" fmla="*/ 6991765 w 12192000"/>
              <a:gd name="connsiteY88-5068" fmla="*/ 1636725 h 2237474"/>
              <a:gd name="connsiteX89-5069" fmla="*/ 6983996 w 12192000"/>
              <a:gd name="connsiteY89-5070" fmla="*/ 1639040 h 2237474"/>
              <a:gd name="connsiteX90-5071" fmla="*/ 6979383 w 12192000"/>
              <a:gd name="connsiteY90-5072" fmla="*/ 1641496 h 2237474"/>
              <a:gd name="connsiteX91-5073" fmla="*/ 6900177 w 12192000"/>
              <a:gd name="connsiteY91-5074" fmla="*/ 1636016 h 2237474"/>
              <a:gd name="connsiteX92-5075" fmla="*/ 6795372 w 12192000"/>
              <a:gd name="connsiteY92-5076" fmla="*/ 1644845 h 2237474"/>
              <a:gd name="connsiteX93-5077" fmla="*/ 6692251 w 12192000"/>
              <a:gd name="connsiteY93-5078" fmla="*/ 1656357 h 2237474"/>
              <a:gd name="connsiteX94-5079" fmla="*/ 6655235 w 12192000"/>
              <a:gd name="connsiteY94-5080" fmla="*/ 1661869 h 2237474"/>
              <a:gd name="connsiteX95-5081" fmla="*/ 6587857 w 12192000"/>
              <a:gd name="connsiteY95-5082" fmla="*/ 1665769 h 2237474"/>
              <a:gd name="connsiteX96-5083" fmla="*/ 6554894 w 12192000"/>
              <a:gd name="connsiteY96-5084" fmla="*/ 1664428 h 2237474"/>
              <a:gd name="connsiteX97-5085" fmla="*/ 6551579 w 12192000"/>
              <a:gd name="connsiteY97-5086" fmla="*/ 1662213 h 2237474"/>
              <a:gd name="connsiteX98-5087" fmla="*/ 6545693 w 12192000"/>
              <a:gd name="connsiteY98-5088" fmla="*/ 1661776 h 2237474"/>
              <a:gd name="connsiteX99-5089" fmla="*/ 6530561 w 12192000"/>
              <a:gd name="connsiteY99-5090" fmla="*/ 1664619 h 2237474"/>
              <a:gd name="connsiteX100-5091" fmla="*/ 6525028 w 12192000"/>
              <a:gd name="connsiteY100-5092" fmla="*/ 1666354 h 2237474"/>
              <a:gd name="connsiteX101-5093" fmla="*/ 6516595 w 12192000"/>
              <a:gd name="connsiteY101-5094" fmla="*/ 1667475 h 2237474"/>
              <a:gd name="connsiteX102-5095" fmla="*/ 6516340 w 12192000"/>
              <a:gd name="connsiteY102-5096" fmla="*/ 1667291 h 2237474"/>
              <a:gd name="connsiteX103-5097" fmla="*/ 6508541 w 12192000"/>
              <a:gd name="connsiteY103-5098" fmla="*/ 1668757 h 2237474"/>
              <a:gd name="connsiteX104-5099" fmla="*/ 6471012 w 12192000"/>
              <a:gd name="connsiteY104-5100" fmla="*/ 1678604 h 2237474"/>
              <a:gd name="connsiteX105-5101" fmla="*/ 6415265 w 12192000"/>
              <a:gd name="connsiteY105-5102" fmla="*/ 1665317 h 2237474"/>
              <a:gd name="connsiteX106-5103" fmla="*/ 6393343 w 12192000"/>
              <a:gd name="connsiteY106-5104" fmla="*/ 1664672 h 2237474"/>
              <a:gd name="connsiteX107-5105" fmla="*/ 6380457 w 12192000"/>
              <a:gd name="connsiteY107-5106" fmla="*/ 1662376 h 2237474"/>
              <a:gd name="connsiteX108-5107" fmla="*/ 6280959 w 12192000"/>
              <a:gd name="connsiteY108-5108" fmla="*/ 1689329 h 2237474"/>
              <a:gd name="connsiteX109-5109" fmla="*/ 6266765 w 12192000"/>
              <a:gd name="connsiteY109-5110" fmla="*/ 1695560 h 2237474"/>
              <a:gd name="connsiteX110-5111" fmla="*/ 6098321 w 12192000"/>
              <a:gd name="connsiteY110-5112" fmla="*/ 1721646 h 2237474"/>
              <a:gd name="connsiteX111-5113" fmla="*/ 5880652 w 12192000"/>
              <a:gd name="connsiteY111-5114" fmla="*/ 1779643 h 2237474"/>
              <a:gd name="connsiteX112-5115" fmla="*/ 5785959 w 12192000"/>
              <a:gd name="connsiteY112-5116" fmla="*/ 1775307 h 2237474"/>
              <a:gd name="connsiteX113-5117" fmla="*/ 5643534 w 12192000"/>
              <a:gd name="connsiteY113-5118" fmla="*/ 1802919 h 2237474"/>
              <a:gd name="connsiteX114-5119" fmla="*/ 5518799 w 12192000"/>
              <a:gd name="connsiteY114-5120" fmla="*/ 1818312 h 2237474"/>
              <a:gd name="connsiteX115-5121" fmla="*/ 5505014 w 12192000"/>
              <a:gd name="connsiteY115-5122" fmla="*/ 1819259 h 2237474"/>
              <a:gd name="connsiteX116-5123" fmla="*/ 5453307 w 12192000"/>
              <a:gd name="connsiteY116-5124" fmla="*/ 1815450 h 2237474"/>
              <a:gd name="connsiteX117-5125" fmla="*/ 5364192 w 12192000"/>
              <a:gd name="connsiteY117-5126" fmla="*/ 1826074 h 2237474"/>
              <a:gd name="connsiteX118-5127" fmla="*/ 5350380 w 12192000"/>
              <a:gd name="connsiteY118-5128" fmla="*/ 1830891 h 2237474"/>
              <a:gd name="connsiteX119-5129" fmla="*/ 5259633 w 12192000"/>
              <a:gd name="connsiteY119-5130" fmla="*/ 1837160 h 2237474"/>
              <a:gd name="connsiteX120-5131" fmla="*/ 5197513 w 12192000"/>
              <a:gd name="connsiteY120-5132" fmla="*/ 1844718 h 2237474"/>
              <a:gd name="connsiteX121-5133" fmla="*/ 5184170 w 12192000"/>
              <a:gd name="connsiteY121-5134" fmla="*/ 1849402 h 2237474"/>
              <a:gd name="connsiteX122-5135" fmla="*/ 5168852 w 12192000"/>
              <a:gd name="connsiteY122-5136" fmla="*/ 1844846 h 2237474"/>
              <a:gd name="connsiteX123-5137" fmla="*/ 5164370 w 12192000"/>
              <a:gd name="connsiteY123-5138" fmla="*/ 1840597 h 2237474"/>
              <a:gd name="connsiteX124-5139" fmla="*/ 5114927 w 12192000"/>
              <a:gd name="connsiteY124-5140" fmla="*/ 1847827 h 2237474"/>
              <a:gd name="connsiteX125-5141" fmla="*/ 5108970 w 12192000"/>
              <a:gd name="connsiteY125-5142" fmla="*/ 1847935 h 2237474"/>
              <a:gd name="connsiteX126-5143" fmla="*/ 5067961 w 12192000"/>
              <a:gd name="connsiteY126-5144" fmla="*/ 1845917 h 2237474"/>
              <a:gd name="connsiteX127-5145" fmla="*/ 5007075 w 12192000"/>
              <a:gd name="connsiteY127-5146" fmla="*/ 1838626 h 2237474"/>
              <a:gd name="connsiteX128-5147" fmla="*/ 4944087 w 12192000"/>
              <a:gd name="connsiteY128-5148" fmla="*/ 1823332 h 2237474"/>
              <a:gd name="connsiteX129-5149" fmla="*/ 4907662 w 12192000"/>
              <a:gd name="connsiteY129-5150" fmla="*/ 1816900 h 2237474"/>
              <a:gd name="connsiteX130-5151" fmla="*/ 4882386 w 12192000"/>
              <a:gd name="connsiteY130-5152" fmla="*/ 1809844 h 2237474"/>
              <a:gd name="connsiteX131-5153" fmla="*/ 4811440 w 12192000"/>
              <a:gd name="connsiteY131-5154" fmla="*/ 1804655 h 2237474"/>
              <a:gd name="connsiteX132-5155" fmla="*/ 4691075 w 12192000"/>
              <a:gd name="connsiteY132-5156" fmla="*/ 1801389 h 2237474"/>
              <a:gd name="connsiteX133-5157" fmla="*/ 4611738 w 12192000"/>
              <a:gd name="connsiteY133-5158" fmla="*/ 1776964 h 2237474"/>
              <a:gd name="connsiteX134-5159" fmla="*/ 4560070 w 12192000"/>
              <a:gd name="connsiteY134-5160" fmla="*/ 1785640 h 2237474"/>
              <a:gd name="connsiteX135-5161" fmla="*/ 4536503 w 12192000"/>
              <a:gd name="connsiteY135-5162" fmla="*/ 1785334 h 2237474"/>
              <a:gd name="connsiteX136-5163" fmla="*/ 4513724 w 12192000"/>
              <a:gd name="connsiteY136-5164" fmla="*/ 1791996 h 2237474"/>
              <a:gd name="connsiteX137-5165" fmla="*/ 4459810 w 12192000"/>
              <a:gd name="connsiteY137-5166" fmla="*/ 1797886 h 2237474"/>
              <a:gd name="connsiteX138-5167" fmla="*/ 4379064 w 12192000"/>
              <a:gd name="connsiteY138-5168" fmla="*/ 1817177 h 2237474"/>
              <a:gd name="connsiteX139-5169" fmla="*/ 4319209 w 12192000"/>
              <a:gd name="connsiteY139-5170" fmla="*/ 1834833 h 2237474"/>
              <a:gd name="connsiteX140-5171" fmla="*/ 4290981 w 12192000"/>
              <a:gd name="connsiteY140-5172" fmla="*/ 1839677 h 2237474"/>
              <a:gd name="connsiteX141-5173" fmla="*/ 4285792 w 12192000"/>
              <a:gd name="connsiteY141-5174" fmla="*/ 1836231 h 2237474"/>
              <a:gd name="connsiteX142-5175" fmla="*/ 4238372 w 12192000"/>
              <a:gd name="connsiteY142-5176" fmla="*/ 1851480 h 2237474"/>
              <a:gd name="connsiteX143-5177" fmla="*/ 4232517 w 12192000"/>
              <a:gd name="connsiteY143-5178" fmla="*/ 1852567 h 2237474"/>
              <a:gd name="connsiteX144-5179" fmla="*/ 4191732 w 12192000"/>
              <a:gd name="connsiteY144-5180" fmla="*/ 1857328 h 2237474"/>
              <a:gd name="connsiteX145-5181" fmla="*/ 4065532 w 12192000"/>
              <a:gd name="connsiteY145-5182" fmla="*/ 1855477 h 2237474"/>
              <a:gd name="connsiteX146-5183" fmla="*/ 4028460 w 12192000"/>
              <a:gd name="connsiteY146-5184" fmla="*/ 1855137 h 2237474"/>
              <a:gd name="connsiteX147-5185" fmla="*/ 4002267 w 12192000"/>
              <a:gd name="connsiteY147-5186" fmla="*/ 1852352 h 2237474"/>
              <a:gd name="connsiteX148-5187" fmla="*/ 3931396 w 12192000"/>
              <a:gd name="connsiteY148-5188" fmla="*/ 1858915 h 2237474"/>
              <a:gd name="connsiteX149-5189" fmla="*/ 3812162 w 12192000"/>
              <a:gd name="connsiteY149-5190" fmla="*/ 1875501 h 2237474"/>
              <a:gd name="connsiteX150-5191" fmla="*/ 3767672 w 12192000"/>
              <a:gd name="connsiteY150-5192" fmla="*/ 1874600 h 2237474"/>
              <a:gd name="connsiteX151-5193" fmla="*/ 3751332 w 12192000"/>
              <a:gd name="connsiteY151-5194" fmla="*/ 1869854 h 2237474"/>
              <a:gd name="connsiteX152-5195" fmla="*/ 3729530 w 12192000"/>
              <a:gd name="connsiteY152-5196" fmla="*/ 1864513 h 2237474"/>
              <a:gd name="connsiteX153-5197" fmla="*/ 3680177 w 12192000"/>
              <a:gd name="connsiteY153-5198" fmla="*/ 1881552 h 2237474"/>
              <a:gd name="connsiteX154-5199" fmla="*/ 3567259 w 12192000"/>
              <a:gd name="connsiteY154-5200" fmla="*/ 1893482 h 2237474"/>
              <a:gd name="connsiteX155-5201" fmla="*/ 3405770 w 12192000"/>
              <a:gd name="connsiteY155-5202" fmla="*/ 1904591 h 2237474"/>
              <a:gd name="connsiteX156-5203" fmla="*/ 3280097 w 12192000"/>
              <a:gd name="connsiteY156-5204" fmla="*/ 1919610 h 2237474"/>
              <a:gd name="connsiteX157-5205" fmla="*/ 3123424 w 12192000"/>
              <a:gd name="connsiteY157-5206" fmla="*/ 1952930 h 2237474"/>
              <a:gd name="connsiteX158-5207" fmla="*/ 3009910 w 12192000"/>
              <a:gd name="connsiteY158-5208" fmla="*/ 1957866 h 2237474"/>
              <a:gd name="connsiteX159-5209" fmla="*/ 2995934 w 12192000"/>
              <a:gd name="connsiteY159-5210" fmla="*/ 1967085 h 2237474"/>
              <a:gd name="connsiteX160-5211" fmla="*/ 2980071 w 12192000"/>
              <a:gd name="connsiteY160-5212" fmla="*/ 1972988 h 2237474"/>
              <a:gd name="connsiteX161-5213" fmla="*/ 2978094 w 12192000"/>
              <a:gd name="connsiteY161-5214" fmla="*/ 1972369 h 2237474"/>
              <a:gd name="connsiteX162-5215" fmla="*/ 2942858 w 12192000"/>
              <a:gd name="connsiteY162-5216" fmla="*/ 1981367 h 2237474"/>
              <a:gd name="connsiteX163-5217" fmla="*/ 2875436 w 12192000"/>
              <a:gd name="connsiteY163-5218" fmla="*/ 1996977 h 2237474"/>
              <a:gd name="connsiteX164-5219" fmla="*/ 2874892 w 12192000"/>
              <a:gd name="connsiteY164-5220" fmla="*/ 1996085 h 2237474"/>
              <a:gd name="connsiteX165-5221" fmla="*/ 2864145 w 12192000"/>
              <a:gd name="connsiteY165-5222" fmla="*/ 1994061 h 2237474"/>
              <a:gd name="connsiteX166-5223" fmla="*/ 2843662 w 12192000"/>
              <a:gd name="connsiteY166-5224" fmla="*/ 1992498 h 2237474"/>
              <a:gd name="connsiteX167-5225" fmla="*/ 2796128 w 12192000"/>
              <a:gd name="connsiteY167-5226" fmla="*/ 1976403 h 2237474"/>
              <a:gd name="connsiteX168-5227" fmla="*/ 2756784 w 12192000"/>
              <a:gd name="connsiteY168-5228" fmla="*/ 1985116 h 2237474"/>
              <a:gd name="connsiteX169-5229" fmla="*/ 2748833 w 12192000"/>
              <a:gd name="connsiteY169-5230" fmla="*/ 1986323 h 2237474"/>
              <a:gd name="connsiteX170-5231" fmla="*/ 2748661 w 12192000"/>
              <a:gd name="connsiteY170-5232" fmla="*/ 1986122 h 2237474"/>
              <a:gd name="connsiteX171-5233" fmla="*/ 2740251 w 12192000"/>
              <a:gd name="connsiteY171-5234" fmla="*/ 1986946 h 2237474"/>
              <a:gd name="connsiteX172-5235" fmla="*/ 2718916 w 12192000"/>
              <a:gd name="connsiteY172-5236" fmla="*/ 1990867 h 2237474"/>
              <a:gd name="connsiteX173-5237" fmla="*/ 2713522 w 12192000"/>
              <a:gd name="connsiteY173-5238" fmla="*/ 1990173 h 2237474"/>
              <a:gd name="connsiteX174-5239" fmla="*/ 2680597 w 12192000"/>
              <a:gd name="connsiteY174-5240" fmla="*/ 1984996 h 2237474"/>
              <a:gd name="connsiteX175-5241" fmla="*/ 2578178 w 12192000"/>
              <a:gd name="connsiteY175-5242" fmla="*/ 1990531 h 2237474"/>
              <a:gd name="connsiteX176-5243" fmla="*/ 2476147 w 12192000"/>
              <a:gd name="connsiteY176-5244" fmla="*/ 1998305 h 2237474"/>
              <a:gd name="connsiteX177-5245" fmla="*/ 2373568 w 12192000"/>
              <a:gd name="connsiteY177-5246" fmla="*/ 2003219 h 2237474"/>
              <a:gd name="connsiteX178-5247" fmla="*/ 2321399 w 12192000"/>
              <a:gd name="connsiteY178-5248" fmla="*/ 1989467 h 2237474"/>
              <a:gd name="connsiteX179-5249" fmla="*/ 2315525 w 12192000"/>
              <a:gd name="connsiteY179-5250" fmla="*/ 1989708 h 2237474"/>
              <a:gd name="connsiteX180-5251" fmla="*/ 2300792 w 12192000"/>
              <a:gd name="connsiteY180-5252" fmla="*/ 1994290 h 2237474"/>
              <a:gd name="connsiteX181-5253" fmla="*/ 2295469 w 12192000"/>
              <a:gd name="connsiteY181-5254" fmla="*/ 1996659 h 2237474"/>
              <a:gd name="connsiteX182-5255" fmla="*/ 2287219 w 12192000"/>
              <a:gd name="connsiteY182-5256" fmla="*/ 1998750 h 2237474"/>
              <a:gd name="connsiteX183-5257" fmla="*/ 2286948 w 12192000"/>
              <a:gd name="connsiteY183-5258" fmla="*/ 1998596 h 2237474"/>
              <a:gd name="connsiteX184-5259" fmla="*/ 2243069 w 12192000"/>
              <a:gd name="connsiteY184-5260" fmla="*/ 2015111 h 2237474"/>
              <a:gd name="connsiteX185-5261" fmla="*/ 2186609 w 12192000"/>
              <a:gd name="connsiteY185-5262" fmla="*/ 2008263 h 2237474"/>
              <a:gd name="connsiteX186-5263" fmla="*/ 2164831 w 12192000"/>
              <a:gd name="connsiteY186-5264" fmla="*/ 2010143 h 2237474"/>
              <a:gd name="connsiteX187-5265" fmla="*/ 2152836 w 12192000"/>
              <a:gd name="connsiteY187-5266" fmla="*/ 2010048 h 2237474"/>
              <a:gd name="connsiteX188-5267" fmla="*/ 2117102 w 12192000"/>
              <a:gd name="connsiteY188-5268" fmla="*/ 2023004 h 2237474"/>
              <a:gd name="connsiteX189-5269" fmla="*/ 2111935 w 12192000"/>
              <a:gd name="connsiteY189-5270" fmla="*/ 2023163 h 2237474"/>
              <a:gd name="connsiteX190-5271" fmla="*/ 2089991 w 12192000"/>
              <a:gd name="connsiteY190-5272" fmla="*/ 2034193 h 2237474"/>
              <a:gd name="connsiteX191-5273" fmla="*/ 2058061 w 12192000"/>
              <a:gd name="connsiteY191-5274" fmla="*/ 2047942 h 2237474"/>
              <a:gd name="connsiteX192-5275" fmla="*/ 2055737 w 12192000"/>
              <a:gd name="connsiteY192-5276" fmla="*/ 2047704 h 2237474"/>
              <a:gd name="connsiteX193-5277" fmla="*/ 2042244 w 12192000"/>
              <a:gd name="connsiteY193-5278" fmla="*/ 2055560 h 2237474"/>
              <a:gd name="connsiteX194-5279" fmla="*/ 1976224 w 12192000"/>
              <a:gd name="connsiteY194-5280" fmla="*/ 2074257 h 2237474"/>
              <a:gd name="connsiteX195-5281" fmla="*/ 1877728 w 12192000"/>
              <a:gd name="connsiteY195-5282" fmla="*/ 2101004 h 2237474"/>
              <a:gd name="connsiteX196-5283" fmla="*/ 1759056 w 12192000"/>
              <a:gd name="connsiteY196-5284" fmla="*/ 2125608 h 2237474"/>
              <a:gd name="connsiteX197-5285" fmla="*/ 1637948 w 12192000"/>
              <a:gd name="connsiteY197-5286" fmla="*/ 2172597 h 2237474"/>
              <a:gd name="connsiteX198-5287" fmla="*/ 1434549 w 12192000"/>
              <a:gd name="connsiteY198-5288" fmla="*/ 2234522 h 2237474"/>
              <a:gd name="connsiteX199-5289" fmla="*/ 1398481 w 12192000"/>
              <a:gd name="connsiteY199-5290" fmla="*/ 2237074 h 2237474"/>
              <a:gd name="connsiteX200-5291" fmla="*/ 1398407 w 12192000"/>
              <a:gd name="connsiteY200-5292" fmla="*/ 2237095 h 2237474"/>
              <a:gd name="connsiteX201-5293" fmla="*/ 1370962 w 12192000"/>
              <a:gd name="connsiteY201-5294" fmla="*/ 2237474 h 2237474"/>
              <a:gd name="connsiteX202-5295" fmla="*/ 1356367 w 12192000"/>
              <a:gd name="connsiteY202-5296" fmla="*/ 2235089 h 2237474"/>
              <a:gd name="connsiteX203-5297" fmla="*/ 1324828 w 12192000"/>
              <a:gd name="connsiteY203-5298" fmla="*/ 2231968 h 2237474"/>
              <a:gd name="connsiteX204-5299" fmla="*/ 1297744 w 12192000"/>
              <a:gd name="connsiteY204-5300" fmla="*/ 2235849 h 2237474"/>
              <a:gd name="connsiteX205-5301" fmla="*/ 1286236 w 12192000"/>
              <a:gd name="connsiteY205-5302" fmla="*/ 2233135 h 2237474"/>
              <a:gd name="connsiteX206-5303" fmla="*/ 1283504 w 12192000"/>
              <a:gd name="connsiteY206-5304" fmla="*/ 2233797 h 2237474"/>
              <a:gd name="connsiteX207-5305" fmla="*/ 1279765 w 12192000"/>
              <a:gd name="connsiteY207-5306" fmla="*/ 2229639 h 2237474"/>
              <a:gd name="connsiteX208-5307" fmla="*/ 1195347 w 12192000"/>
              <a:gd name="connsiteY208-5308" fmla="*/ 2212354 h 2237474"/>
              <a:gd name="connsiteX209-5309" fmla="*/ 970251 w 12192000"/>
              <a:gd name="connsiteY209-5310" fmla="*/ 2221029 h 2237474"/>
              <a:gd name="connsiteX210-5311" fmla="*/ 812914 w 12192000"/>
              <a:gd name="connsiteY210-5312" fmla="*/ 2202752 h 2237474"/>
              <a:gd name="connsiteX211-5313" fmla="*/ 800195 w 12192000"/>
              <a:gd name="connsiteY211-5314" fmla="*/ 2209407 h 2237474"/>
              <a:gd name="connsiteX212-5315" fmla="*/ 784978 w 12192000"/>
              <a:gd name="connsiteY212-5316" fmla="*/ 2212360 h 2237474"/>
              <a:gd name="connsiteX213-5317" fmla="*/ 681987 w 12192000"/>
              <a:gd name="connsiteY213-5318" fmla="*/ 2216757 h 2237474"/>
              <a:gd name="connsiteX214-5319" fmla="*/ 669923 w 12192000"/>
              <a:gd name="connsiteY214-5320" fmla="*/ 2211682 h 2237474"/>
              <a:gd name="connsiteX215-5321" fmla="*/ 648680 w 12192000"/>
              <a:gd name="connsiteY215-5322" fmla="*/ 2206229 h 2237474"/>
              <a:gd name="connsiteX216-5323" fmla="*/ 597225 w 12192000"/>
              <a:gd name="connsiteY216-5324" fmla="*/ 2180999 h 2237474"/>
              <a:gd name="connsiteX217-5325" fmla="*/ 558449 w 12192000"/>
              <a:gd name="connsiteY217-5326" fmla="*/ 2182346 h 2237474"/>
              <a:gd name="connsiteX218-5327" fmla="*/ 550517 w 12192000"/>
              <a:gd name="connsiteY218-5328" fmla="*/ 2182060 h 2237474"/>
              <a:gd name="connsiteX219-5329" fmla="*/ 550309 w 12192000"/>
              <a:gd name="connsiteY219-5330" fmla="*/ 2181825 h 2237474"/>
              <a:gd name="connsiteX220-5331" fmla="*/ 541836 w 12192000"/>
              <a:gd name="connsiteY220-5332" fmla="*/ 2181063 h 2237474"/>
              <a:gd name="connsiteX221-5333" fmla="*/ 536057 w 12192000"/>
              <a:gd name="connsiteY221-5334" fmla="*/ 2181537 h 2237474"/>
              <a:gd name="connsiteX222-5335" fmla="*/ 520671 w 12192000"/>
              <a:gd name="connsiteY222-5336" fmla="*/ 2180980 h 2237474"/>
              <a:gd name="connsiteX223-5337" fmla="*/ 515024 w 12192000"/>
              <a:gd name="connsiteY223-5338" fmla="*/ 2179258 h 2237474"/>
              <a:gd name="connsiteX224-5339" fmla="*/ 512278 w 12192000"/>
              <a:gd name="connsiteY224-5340" fmla="*/ 2176369 h 2237474"/>
              <a:gd name="connsiteX225-5341" fmla="*/ 480419 w 12192000"/>
              <a:gd name="connsiteY225-5342" fmla="*/ 2167807 h 2237474"/>
              <a:gd name="connsiteX226-5343" fmla="*/ 413835 w 12192000"/>
              <a:gd name="connsiteY226-5344" fmla="*/ 2156783 h 2237474"/>
              <a:gd name="connsiteX227-5345" fmla="*/ 376513 w 12192000"/>
              <a:gd name="connsiteY227-5346" fmla="*/ 2154014 h 2237474"/>
              <a:gd name="connsiteX228-5347" fmla="*/ 273386 w 12192000"/>
              <a:gd name="connsiteY228-5348" fmla="*/ 2142551 h 2237474"/>
              <a:gd name="connsiteX229-5349" fmla="*/ 169207 w 12192000"/>
              <a:gd name="connsiteY229-5350" fmla="*/ 2128100 h 2237474"/>
              <a:gd name="connsiteX230-5351" fmla="*/ 93149 w 12192000"/>
              <a:gd name="connsiteY230-5352" fmla="*/ 2105324 h 2237474"/>
              <a:gd name="connsiteX231-5353" fmla="*/ 88109 w 12192000"/>
              <a:gd name="connsiteY231-5354" fmla="*/ 2106704 h 2237474"/>
              <a:gd name="connsiteX232-5355" fmla="*/ 80022 w 12192000"/>
              <a:gd name="connsiteY232-5356" fmla="*/ 2107254 h 2237474"/>
              <a:gd name="connsiteX233-5357" fmla="*/ 79717 w 12192000"/>
              <a:gd name="connsiteY233-5358" fmla="*/ 2107046 h 2237474"/>
              <a:gd name="connsiteX234-5359" fmla="*/ 72352 w 12192000"/>
              <a:gd name="connsiteY234-5360" fmla="*/ 2107991 h 2237474"/>
              <a:gd name="connsiteX235-5361" fmla="*/ 37645 w 12192000"/>
              <a:gd name="connsiteY235-5362" fmla="*/ 2115401 h 2237474"/>
              <a:gd name="connsiteX236-5363" fmla="*/ 4572 w 12192000"/>
              <a:gd name="connsiteY236-5364" fmla="*/ 2111091 h 2237474"/>
              <a:gd name="connsiteX237-5365" fmla="*/ 0 w 12192000"/>
              <a:gd name="connsiteY237-5366" fmla="*/ 2110468 h 2237474"/>
              <a:gd name="connsiteX238-5367" fmla="*/ 0 w 12192000"/>
              <a:gd name="connsiteY238-5368" fmla="*/ 0 h 2237474"/>
              <a:gd name="connsiteX0-5369" fmla="*/ 0 w 12192000"/>
              <a:gd name="connsiteY0-5370" fmla="*/ 0 h 2237474"/>
              <a:gd name="connsiteX1-5371" fmla="*/ 12192000 w 12192000"/>
              <a:gd name="connsiteY1-5372" fmla="*/ 0 h 2237474"/>
              <a:gd name="connsiteX2-5373" fmla="*/ 12192000 w 12192000"/>
              <a:gd name="connsiteY2-5374" fmla="*/ 751299 h 2237474"/>
              <a:gd name="connsiteX3-5375" fmla="*/ 12176759 w 12192000"/>
              <a:gd name="connsiteY3-5376" fmla="*/ 759190 h 2237474"/>
              <a:gd name="connsiteX4-5377" fmla="*/ 12154948 w 12192000"/>
              <a:gd name="connsiteY4-5378" fmla="*/ 762731 h 2237474"/>
              <a:gd name="connsiteX5-5379" fmla="*/ 12047364 w 12192000"/>
              <a:gd name="connsiteY5-5380" fmla="*/ 749662 h 2237474"/>
              <a:gd name="connsiteX6-5381" fmla="*/ 11890686 w 12192000"/>
              <a:gd name="connsiteY6-5382" fmla="*/ 732766 h 2237474"/>
              <a:gd name="connsiteX7-5383" fmla="*/ 11782413 w 12192000"/>
              <a:gd name="connsiteY7-5384" fmla="*/ 769868 h 2237474"/>
              <a:gd name="connsiteX8-5385" fmla="*/ 11649954 w 12192000"/>
              <a:gd name="connsiteY8-5386" fmla="*/ 749628 h 2237474"/>
              <a:gd name="connsiteX9-5387" fmla="*/ 11560424 w 12192000"/>
              <a:gd name="connsiteY9-5388" fmla="*/ 748017 h 2237474"/>
              <a:gd name="connsiteX10-5389" fmla="*/ 11358455 w 12192000"/>
              <a:gd name="connsiteY10-5390" fmla="*/ 747593 h 2237474"/>
              <a:gd name="connsiteX11-5391" fmla="*/ 11165209 w 12192000"/>
              <a:gd name="connsiteY11-5392" fmla="*/ 748852 h 2237474"/>
              <a:gd name="connsiteX12-5393" fmla="*/ 11058755 w 12192000"/>
              <a:gd name="connsiteY12-5394" fmla="*/ 749617 h 2237474"/>
              <a:gd name="connsiteX13-5395" fmla="*/ 10884013 w 12192000"/>
              <a:gd name="connsiteY13-5396" fmla="*/ 760728 h 2237474"/>
              <a:gd name="connsiteX14-5397" fmla="*/ 10834688 w 12192000"/>
              <a:gd name="connsiteY14-5398" fmla="*/ 757726 h 2237474"/>
              <a:gd name="connsiteX15-5399" fmla="*/ 10805004 w 12192000"/>
              <a:gd name="connsiteY15-5400" fmla="*/ 757573 h 2237474"/>
              <a:gd name="connsiteX16-5401" fmla="*/ 10739478 w 12192000"/>
              <a:gd name="connsiteY16-5402" fmla="*/ 776841 h 2237474"/>
              <a:gd name="connsiteX17-5403" fmla="*/ 10458762 w 12192000"/>
              <a:gd name="connsiteY17-5404" fmla="*/ 755400 h 2237474"/>
              <a:gd name="connsiteX18-5405" fmla="*/ 10246919 w 12192000"/>
              <a:gd name="connsiteY18-5406" fmla="*/ 769960 h 2237474"/>
              <a:gd name="connsiteX19-5407" fmla="*/ 10167995 w 12192000"/>
              <a:gd name="connsiteY19-5408" fmla="*/ 760843 h 2237474"/>
              <a:gd name="connsiteX20-5409" fmla="*/ 9997044 w 12192000"/>
              <a:gd name="connsiteY20-5410" fmla="*/ 780129 h 2237474"/>
              <a:gd name="connsiteX21-5411" fmla="*/ 9943887 w 12192000"/>
              <a:gd name="connsiteY21-5412" fmla="*/ 804141 h 2237474"/>
              <a:gd name="connsiteX22-5413" fmla="*/ 9918248 w 12192000"/>
              <a:gd name="connsiteY22-5414" fmla="*/ 816628 h 2237474"/>
              <a:gd name="connsiteX23-5415" fmla="*/ 9836148 w 12192000"/>
              <a:gd name="connsiteY23-5416" fmla="*/ 858312 h 2237474"/>
              <a:gd name="connsiteX24-5417" fmla="*/ 9823800 w 12192000"/>
              <a:gd name="connsiteY24-5418" fmla="*/ 866604 h 2237474"/>
              <a:gd name="connsiteX25-5419" fmla="*/ 9794684 w 12192000"/>
              <a:gd name="connsiteY25-5420" fmla="*/ 864509 h 2237474"/>
              <a:gd name="connsiteX26-5421" fmla="*/ 9778288 w 12192000"/>
              <a:gd name="connsiteY26-5422" fmla="*/ 854362 h 2237474"/>
              <a:gd name="connsiteX27-5423" fmla="*/ 9773886 w 12192000"/>
              <a:gd name="connsiteY27-5424" fmla="*/ 857543 h 2237474"/>
              <a:gd name="connsiteX28-5425" fmla="*/ 9761459 w 12192000"/>
              <a:gd name="connsiteY28-5426" fmla="*/ 862394 h 2237474"/>
              <a:gd name="connsiteX29-5427" fmla="*/ 9705768 w 12192000"/>
              <a:gd name="connsiteY29-5428" fmla="*/ 894610 h 2237474"/>
              <a:gd name="connsiteX30-5429" fmla="*/ 9683005 w 12192000"/>
              <a:gd name="connsiteY30-5430" fmla="*/ 894128 h 2237474"/>
              <a:gd name="connsiteX31-5431" fmla="*/ 9594438 w 12192000"/>
              <a:gd name="connsiteY31-5432" fmla="*/ 919051 h 2237474"/>
              <a:gd name="connsiteX32-5433" fmla="*/ 9577033 w 12192000"/>
              <a:gd name="connsiteY32-5434" fmla="*/ 922857 h 2237474"/>
              <a:gd name="connsiteX33-5435" fmla="*/ 9544189 w 12192000"/>
              <a:gd name="connsiteY33-5436" fmla="*/ 938966 h 2237474"/>
              <a:gd name="connsiteX34-5437" fmla="*/ 9534048 w 12192000"/>
              <a:gd name="connsiteY34-5438" fmla="*/ 940158 h 2237474"/>
              <a:gd name="connsiteX35-5439" fmla="*/ 9500499 w 12192000"/>
              <a:gd name="connsiteY35-5440" fmla="*/ 954680 h 2237474"/>
              <a:gd name="connsiteX36-5441" fmla="*/ 9428195 w 12192000"/>
              <a:gd name="connsiteY36-5442" fmla="*/ 986225 h 2237474"/>
              <a:gd name="connsiteX37-5443" fmla="*/ 9410017 w 12192000"/>
              <a:gd name="connsiteY37-5444" fmla="*/ 993931 h 2237474"/>
              <a:gd name="connsiteX38-5445" fmla="*/ 9392919 w 12192000"/>
              <a:gd name="connsiteY38-5446" fmla="*/ 994656 h 2237474"/>
              <a:gd name="connsiteX39-5447" fmla="*/ 9301293 w 12192000"/>
              <a:gd name="connsiteY39-5448" fmla="*/ 1011593 h 2237474"/>
              <a:gd name="connsiteX40-5449" fmla="*/ 9278619 w 12192000"/>
              <a:gd name="connsiteY40-5450" fmla="*/ 1011878 h 2237474"/>
              <a:gd name="connsiteX41-5451" fmla="*/ 9268019 w 12192000"/>
              <a:gd name="connsiteY41-5452" fmla="*/ 1007442 h 2237474"/>
              <a:gd name="connsiteX42-5453" fmla="*/ 9234662 w 12192000"/>
              <a:gd name="connsiteY42-5454" fmla="*/ 1023056 h 2237474"/>
              <a:gd name="connsiteX43-5455" fmla="*/ 9181033 w 12192000"/>
              <a:gd name="connsiteY43-5456" fmla="*/ 1037921 h 2237474"/>
              <a:gd name="connsiteX44-5457" fmla="*/ 9155969 w 12192000"/>
              <a:gd name="connsiteY44-5458" fmla="*/ 1046804 h 2237474"/>
              <a:gd name="connsiteX45-5459" fmla="*/ 9133985 w 12192000"/>
              <a:gd name="connsiteY45-5460" fmla="*/ 1046450 h 2237474"/>
              <a:gd name="connsiteX46-5461" fmla="*/ 9012987 w 12192000"/>
              <a:gd name="connsiteY46-5462" fmla="*/ 1061986 h 2237474"/>
              <a:gd name="connsiteX47-5463" fmla="*/ 8968445 w 12192000"/>
              <a:gd name="connsiteY47-5464" fmla="*/ 1052169 h 2237474"/>
              <a:gd name="connsiteX48-5465" fmla="*/ 8958984 w 12192000"/>
              <a:gd name="connsiteY48-5466" fmla="*/ 1057212 h 2237474"/>
              <a:gd name="connsiteX49-5467" fmla="*/ 8886001 w 12192000"/>
              <a:gd name="connsiteY49-5468" fmla="*/ 1067468 h 2237474"/>
              <a:gd name="connsiteX50-5469" fmla="*/ 8838610 w 12192000"/>
              <a:gd name="connsiteY50-5470" fmla="*/ 1075091 h 2237474"/>
              <a:gd name="connsiteX51-5471" fmla="*/ 8750383 w 12192000"/>
              <a:gd name="connsiteY51-5472" fmla="*/ 1097387 h 2237474"/>
              <a:gd name="connsiteX52-5473" fmla="*/ 8697365 w 12192000"/>
              <a:gd name="connsiteY52-5474" fmla="*/ 1105869 h 2237474"/>
              <a:gd name="connsiteX53-5475" fmla="*/ 8665605 w 12192000"/>
              <a:gd name="connsiteY53-5476" fmla="*/ 1110791 h 2237474"/>
              <a:gd name="connsiteX54-5477" fmla="*/ 8584946 w 12192000"/>
              <a:gd name="connsiteY54-5478" fmla="*/ 1135226 h 2237474"/>
              <a:gd name="connsiteX55-5479" fmla="*/ 8460755 w 12192000"/>
              <a:gd name="connsiteY55-5480" fmla="*/ 1203427 h 2237474"/>
              <a:gd name="connsiteX56-5481" fmla="*/ 8419755 w 12192000"/>
              <a:gd name="connsiteY56-5482" fmla="*/ 1216260 h 2237474"/>
              <a:gd name="connsiteX57-5483" fmla="*/ 8411626 w 12192000"/>
              <a:gd name="connsiteY57-5484" fmla="*/ 1214397 h 2237474"/>
              <a:gd name="connsiteX58-5485" fmla="*/ 8363469 w 12192000"/>
              <a:gd name="connsiteY58-5486" fmla="*/ 1246658 h 2237474"/>
              <a:gd name="connsiteX59-5487" fmla="*/ 8275497 w 12192000"/>
              <a:gd name="connsiteY59-5488" fmla="*/ 1264396 h 2237474"/>
              <a:gd name="connsiteX60-5489" fmla="*/ 8206287 w 12192000"/>
              <a:gd name="connsiteY60-5490" fmla="*/ 1273060 h 2237474"/>
              <a:gd name="connsiteX61-5491" fmla="*/ 8168705 w 12192000"/>
              <a:gd name="connsiteY61-5492" fmla="*/ 1279956 h 2237474"/>
              <a:gd name="connsiteX62-5493" fmla="*/ 8139997 w 12192000"/>
              <a:gd name="connsiteY62-5494" fmla="*/ 1282713 h 2237474"/>
              <a:gd name="connsiteX63-5495" fmla="*/ 8074238 w 12192000"/>
              <a:gd name="connsiteY63-5496" fmla="*/ 1301895 h 2237474"/>
              <a:gd name="connsiteX64-5497" fmla="*/ 7968292 w 12192000"/>
              <a:gd name="connsiteY64-5498" fmla="*/ 1338779 h 2237474"/>
              <a:gd name="connsiteX65-5499" fmla="*/ 7945122 w 12192000"/>
              <a:gd name="connsiteY65-5500" fmla="*/ 1345477 h 2237474"/>
              <a:gd name="connsiteX66-5501" fmla="*/ 7922771 w 12192000"/>
              <a:gd name="connsiteY66-5502" fmla="*/ 1346645 h 2237474"/>
              <a:gd name="connsiteX67-5503" fmla="*/ 7915461 w 12192000"/>
              <a:gd name="connsiteY67-5504" fmla="*/ 1342919 h 2237474"/>
              <a:gd name="connsiteX68-5505" fmla="*/ 7902328 w 12192000"/>
              <a:gd name="connsiteY68-5506" fmla="*/ 1345865 h 2237474"/>
              <a:gd name="connsiteX69-5507" fmla="*/ 7898322 w 12192000"/>
              <a:gd name="connsiteY69-5508" fmla="*/ 1345689 h 2237474"/>
              <a:gd name="connsiteX70-5509" fmla="*/ 7875879 w 12192000"/>
              <a:gd name="connsiteY70-5510" fmla="*/ 1345646 h 2237474"/>
              <a:gd name="connsiteX71-5511" fmla="*/ 7840612 w 12192000"/>
              <a:gd name="connsiteY71-5512" fmla="*/ 1369373 h 2237474"/>
              <a:gd name="connsiteX72-5513" fmla="*/ 7786819 w 12192000"/>
              <a:gd name="connsiteY72-5514" fmla="*/ 1378970 h 2237474"/>
              <a:gd name="connsiteX73-5515" fmla="*/ 7548172 w 12192000"/>
              <a:gd name="connsiteY73-5516" fmla="*/ 1417460 h 2237474"/>
              <a:gd name="connsiteX74-5517" fmla="*/ 7483437 w 12192000"/>
              <a:gd name="connsiteY74-5518" fmla="*/ 1478152 h 2237474"/>
              <a:gd name="connsiteX75-5519" fmla="*/ 7377870 w 12192000"/>
              <a:gd name="connsiteY75-5520" fmla="*/ 1523319 h 2237474"/>
              <a:gd name="connsiteX76-5521" fmla="*/ 7230737 w 12192000"/>
              <a:gd name="connsiteY76-5522" fmla="*/ 1562633 h 2237474"/>
              <a:gd name="connsiteX77-5523" fmla="*/ 7224458 w 12192000"/>
              <a:gd name="connsiteY77-5524" fmla="*/ 1573008 h 2237474"/>
              <a:gd name="connsiteX78-5525" fmla="*/ 7213486 w 12192000"/>
              <a:gd name="connsiteY78-5526" fmla="*/ 1580987 h 2237474"/>
              <a:gd name="connsiteX79-5527" fmla="*/ 7210972 w 12192000"/>
              <a:gd name="connsiteY79-5528" fmla="*/ 1580856 h 2237474"/>
              <a:gd name="connsiteX80-5529" fmla="*/ 7183121 w 12192000"/>
              <a:gd name="connsiteY80-5530" fmla="*/ 1595162 h 2237474"/>
              <a:gd name="connsiteX81-5531" fmla="*/ 7164601 w 12192000"/>
              <a:gd name="connsiteY81-5532" fmla="*/ 1606490 h 2237474"/>
              <a:gd name="connsiteX82-5533" fmla="*/ 7159286 w 12192000"/>
              <a:gd name="connsiteY82-5534" fmla="*/ 1606850 h 2237474"/>
              <a:gd name="connsiteX83-5535" fmla="*/ 7114651 w 12192000"/>
              <a:gd name="connsiteY83-5536" fmla="*/ 1620959 h 2237474"/>
              <a:gd name="connsiteX84-5537" fmla="*/ 7092727 w 12192000"/>
              <a:gd name="connsiteY84-5538" fmla="*/ 1623628 h 2237474"/>
              <a:gd name="connsiteX85-5539" fmla="*/ 7031309 w 12192000"/>
              <a:gd name="connsiteY85-5540" fmla="*/ 1619451 h 2237474"/>
              <a:gd name="connsiteX86-5541" fmla="*/ 6999084 w 12192000"/>
              <a:gd name="connsiteY86-5542" fmla="*/ 1634317 h 2237474"/>
              <a:gd name="connsiteX87-5543" fmla="*/ 6992107 w 12192000"/>
              <a:gd name="connsiteY87-5544" fmla="*/ 1636860 h 2237474"/>
              <a:gd name="connsiteX88-5545" fmla="*/ 6991765 w 12192000"/>
              <a:gd name="connsiteY88-5546" fmla="*/ 1636725 h 2237474"/>
              <a:gd name="connsiteX89-5547" fmla="*/ 6983996 w 12192000"/>
              <a:gd name="connsiteY89-5548" fmla="*/ 1639040 h 2237474"/>
              <a:gd name="connsiteX90-5549" fmla="*/ 6979383 w 12192000"/>
              <a:gd name="connsiteY90-5550" fmla="*/ 1641496 h 2237474"/>
              <a:gd name="connsiteX91-5551" fmla="*/ 6900177 w 12192000"/>
              <a:gd name="connsiteY91-5552" fmla="*/ 1636016 h 2237474"/>
              <a:gd name="connsiteX92-5553" fmla="*/ 6795372 w 12192000"/>
              <a:gd name="connsiteY92-5554" fmla="*/ 1644845 h 2237474"/>
              <a:gd name="connsiteX93-5555" fmla="*/ 6692251 w 12192000"/>
              <a:gd name="connsiteY93-5556" fmla="*/ 1656357 h 2237474"/>
              <a:gd name="connsiteX94-5557" fmla="*/ 6655235 w 12192000"/>
              <a:gd name="connsiteY94-5558" fmla="*/ 1661869 h 2237474"/>
              <a:gd name="connsiteX95-5559" fmla="*/ 6587857 w 12192000"/>
              <a:gd name="connsiteY95-5560" fmla="*/ 1665769 h 2237474"/>
              <a:gd name="connsiteX96-5561" fmla="*/ 6554894 w 12192000"/>
              <a:gd name="connsiteY96-5562" fmla="*/ 1664428 h 2237474"/>
              <a:gd name="connsiteX97-5563" fmla="*/ 6551579 w 12192000"/>
              <a:gd name="connsiteY97-5564" fmla="*/ 1662213 h 2237474"/>
              <a:gd name="connsiteX98-5565" fmla="*/ 6545693 w 12192000"/>
              <a:gd name="connsiteY98-5566" fmla="*/ 1661776 h 2237474"/>
              <a:gd name="connsiteX99-5567" fmla="*/ 6530561 w 12192000"/>
              <a:gd name="connsiteY99-5568" fmla="*/ 1664619 h 2237474"/>
              <a:gd name="connsiteX100-5569" fmla="*/ 6525028 w 12192000"/>
              <a:gd name="connsiteY100-5570" fmla="*/ 1666354 h 2237474"/>
              <a:gd name="connsiteX101-5571" fmla="*/ 6516595 w 12192000"/>
              <a:gd name="connsiteY101-5572" fmla="*/ 1667475 h 2237474"/>
              <a:gd name="connsiteX102-5573" fmla="*/ 6516340 w 12192000"/>
              <a:gd name="connsiteY102-5574" fmla="*/ 1667291 h 2237474"/>
              <a:gd name="connsiteX103-5575" fmla="*/ 6508541 w 12192000"/>
              <a:gd name="connsiteY103-5576" fmla="*/ 1668757 h 2237474"/>
              <a:gd name="connsiteX104-5577" fmla="*/ 6471012 w 12192000"/>
              <a:gd name="connsiteY104-5578" fmla="*/ 1678604 h 2237474"/>
              <a:gd name="connsiteX105-5579" fmla="*/ 6415265 w 12192000"/>
              <a:gd name="connsiteY105-5580" fmla="*/ 1665317 h 2237474"/>
              <a:gd name="connsiteX106-5581" fmla="*/ 6393343 w 12192000"/>
              <a:gd name="connsiteY106-5582" fmla="*/ 1664672 h 2237474"/>
              <a:gd name="connsiteX107-5583" fmla="*/ 6380457 w 12192000"/>
              <a:gd name="connsiteY107-5584" fmla="*/ 1662376 h 2237474"/>
              <a:gd name="connsiteX108-5585" fmla="*/ 6280959 w 12192000"/>
              <a:gd name="connsiteY108-5586" fmla="*/ 1689329 h 2237474"/>
              <a:gd name="connsiteX109-5587" fmla="*/ 6266765 w 12192000"/>
              <a:gd name="connsiteY109-5588" fmla="*/ 1695560 h 2237474"/>
              <a:gd name="connsiteX110-5589" fmla="*/ 6098321 w 12192000"/>
              <a:gd name="connsiteY110-5590" fmla="*/ 1721646 h 2237474"/>
              <a:gd name="connsiteX111-5591" fmla="*/ 5880652 w 12192000"/>
              <a:gd name="connsiteY111-5592" fmla="*/ 1779643 h 2237474"/>
              <a:gd name="connsiteX112-5593" fmla="*/ 5785959 w 12192000"/>
              <a:gd name="connsiteY112-5594" fmla="*/ 1775307 h 2237474"/>
              <a:gd name="connsiteX113-5595" fmla="*/ 5643534 w 12192000"/>
              <a:gd name="connsiteY113-5596" fmla="*/ 1802919 h 2237474"/>
              <a:gd name="connsiteX114-5597" fmla="*/ 5518799 w 12192000"/>
              <a:gd name="connsiteY114-5598" fmla="*/ 1818312 h 2237474"/>
              <a:gd name="connsiteX115-5599" fmla="*/ 5505014 w 12192000"/>
              <a:gd name="connsiteY115-5600" fmla="*/ 1819259 h 2237474"/>
              <a:gd name="connsiteX116-5601" fmla="*/ 5453307 w 12192000"/>
              <a:gd name="connsiteY116-5602" fmla="*/ 1815450 h 2237474"/>
              <a:gd name="connsiteX117-5603" fmla="*/ 5364192 w 12192000"/>
              <a:gd name="connsiteY117-5604" fmla="*/ 1826074 h 2237474"/>
              <a:gd name="connsiteX118-5605" fmla="*/ 5350380 w 12192000"/>
              <a:gd name="connsiteY118-5606" fmla="*/ 1830891 h 2237474"/>
              <a:gd name="connsiteX119-5607" fmla="*/ 5259633 w 12192000"/>
              <a:gd name="connsiteY119-5608" fmla="*/ 1837160 h 2237474"/>
              <a:gd name="connsiteX120-5609" fmla="*/ 5197513 w 12192000"/>
              <a:gd name="connsiteY120-5610" fmla="*/ 1844718 h 2237474"/>
              <a:gd name="connsiteX121-5611" fmla="*/ 5184170 w 12192000"/>
              <a:gd name="connsiteY121-5612" fmla="*/ 1849402 h 2237474"/>
              <a:gd name="connsiteX122-5613" fmla="*/ 5168852 w 12192000"/>
              <a:gd name="connsiteY122-5614" fmla="*/ 1844846 h 2237474"/>
              <a:gd name="connsiteX123-5615" fmla="*/ 5164370 w 12192000"/>
              <a:gd name="connsiteY123-5616" fmla="*/ 1840597 h 2237474"/>
              <a:gd name="connsiteX124-5617" fmla="*/ 5114927 w 12192000"/>
              <a:gd name="connsiteY124-5618" fmla="*/ 1847827 h 2237474"/>
              <a:gd name="connsiteX125-5619" fmla="*/ 5108970 w 12192000"/>
              <a:gd name="connsiteY125-5620" fmla="*/ 1847935 h 2237474"/>
              <a:gd name="connsiteX126-5621" fmla="*/ 5067961 w 12192000"/>
              <a:gd name="connsiteY126-5622" fmla="*/ 1845917 h 2237474"/>
              <a:gd name="connsiteX127-5623" fmla="*/ 5007075 w 12192000"/>
              <a:gd name="connsiteY127-5624" fmla="*/ 1838626 h 2237474"/>
              <a:gd name="connsiteX128-5625" fmla="*/ 4944087 w 12192000"/>
              <a:gd name="connsiteY128-5626" fmla="*/ 1823332 h 2237474"/>
              <a:gd name="connsiteX129-5627" fmla="*/ 4907662 w 12192000"/>
              <a:gd name="connsiteY129-5628" fmla="*/ 1816900 h 2237474"/>
              <a:gd name="connsiteX130-5629" fmla="*/ 4882386 w 12192000"/>
              <a:gd name="connsiteY130-5630" fmla="*/ 1809844 h 2237474"/>
              <a:gd name="connsiteX131-5631" fmla="*/ 4811440 w 12192000"/>
              <a:gd name="connsiteY131-5632" fmla="*/ 1804655 h 2237474"/>
              <a:gd name="connsiteX132-5633" fmla="*/ 4691075 w 12192000"/>
              <a:gd name="connsiteY132-5634" fmla="*/ 1801389 h 2237474"/>
              <a:gd name="connsiteX133-5635" fmla="*/ 4611738 w 12192000"/>
              <a:gd name="connsiteY133-5636" fmla="*/ 1776964 h 2237474"/>
              <a:gd name="connsiteX134-5637" fmla="*/ 4560070 w 12192000"/>
              <a:gd name="connsiteY134-5638" fmla="*/ 1785640 h 2237474"/>
              <a:gd name="connsiteX135-5639" fmla="*/ 4536503 w 12192000"/>
              <a:gd name="connsiteY135-5640" fmla="*/ 1785334 h 2237474"/>
              <a:gd name="connsiteX136-5641" fmla="*/ 4513724 w 12192000"/>
              <a:gd name="connsiteY136-5642" fmla="*/ 1791996 h 2237474"/>
              <a:gd name="connsiteX137-5643" fmla="*/ 4459810 w 12192000"/>
              <a:gd name="connsiteY137-5644" fmla="*/ 1797886 h 2237474"/>
              <a:gd name="connsiteX138-5645" fmla="*/ 4379064 w 12192000"/>
              <a:gd name="connsiteY138-5646" fmla="*/ 1817177 h 2237474"/>
              <a:gd name="connsiteX139-5647" fmla="*/ 4319209 w 12192000"/>
              <a:gd name="connsiteY139-5648" fmla="*/ 1834833 h 2237474"/>
              <a:gd name="connsiteX140-5649" fmla="*/ 4290981 w 12192000"/>
              <a:gd name="connsiteY140-5650" fmla="*/ 1839677 h 2237474"/>
              <a:gd name="connsiteX141-5651" fmla="*/ 4285792 w 12192000"/>
              <a:gd name="connsiteY141-5652" fmla="*/ 1836231 h 2237474"/>
              <a:gd name="connsiteX142-5653" fmla="*/ 4238372 w 12192000"/>
              <a:gd name="connsiteY142-5654" fmla="*/ 1851480 h 2237474"/>
              <a:gd name="connsiteX143-5655" fmla="*/ 4232517 w 12192000"/>
              <a:gd name="connsiteY143-5656" fmla="*/ 1852567 h 2237474"/>
              <a:gd name="connsiteX144-5657" fmla="*/ 4191732 w 12192000"/>
              <a:gd name="connsiteY144-5658" fmla="*/ 1857328 h 2237474"/>
              <a:gd name="connsiteX145-5659" fmla="*/ 4065532 w 12192000"/>
              <a:gd name="connsiteY145-5660" fmla="*/ 1855477 h 2237474"/>
              <a:gd name="connsiteX146-5661" fmla="*/ 4028460 w 12192000"/>
              <a:gd name="connsiteY146-5662" fmla="*/ 1855137 h 2237474"/>
              <a:gd name="connsiteX147-5663" fmla="*/ 4002267 w 12192000"/>
              <a:gd name="connsiteY147-5664" fmla="*/ 1852352 h 2237474"/>
              <a:gd name="connsiteX148-5665" fmla="*/ 3931396 w 12192000"/>
              <a:gd name="connsiteY148-5666" fmla="*/ 1858915 h 2237474"/>
              <a:gd name="connsiteX149-5667" fmla="*/ 3812162 w 12192000"/>
              <a:gd name="connsiteY149-5668" fmla="*/ 1875501 h 2237474"/>
              <a:gd name="connsiteX150-5669" fmla="*/ 3767672 w 12192000"/>
              <a:gd name="connsiteY150-5670" fmla="*/ 1874600 h 2237474"/>
              <a:gd name="connsiteX151-5671" fmla="*/ 3729530 w 12192000"/>
              <a:gd name="connsiteY151-5672" fmla="*/ 1864513 h 2237474"/>
              <a:gd name="connsiteX152-5673" fmla="*/ 3680177 w 12192000"/>
              <a:gd name="connsiteY152-5674" fmla="*/ 1881552 h 2237474"/>
              <a:gd name="connsiteX153-5675" fmla="*/ 3567259 w 12192000"/>
              <a:gd name="connsiteY153-5676" fmla="*/ 1893482 h 2237474"/>
              <a:gd name="connsiteX154-5677" fmla="*/ 3405770 w 12192000"/>
              <a:gd name="connsiteY154-5678" fmla="*/ 1904591 h 2237474"/>
              <a:gd name="connsiteX155-5679" fmla="*/ 3280097 w 12192000"/>
              <a:gd name="connsiteY155-5680" fmla="*/ 1919610 h 2237474"/>
              <a:gd name="connsiteX156-5681" fmla="*/ 3123424 w 12192000"/>
              <a:gd name="connsiteY156-5682" fmla="*/ 1952930 h 2237474"/>
              <a:gd name="connsiteX157-5683" fmla="*/ 3009910 w 12192000"/>
              <a:gd name="connsiteY157-5684" fmla="*/ 1957866 h 2237474"/>
              <a:gd name="connsiteX158-5685" fmla="*/ 2995934 w 12192000"/>
              <a:gd name="connsiteY158-5686" fmla="*/ 1967085 h 2237474"/>
              <a:gd name="connsiteX159-5687" fmla="*/ 2980071 w 12192000"/>
              <a:gd name="connsiteY159-5688" fmla="*/ 1972988 h 2237474"/>
              <a:gd name="connsiteX160-5689" fmla="*/ 2978094 w 12192000"/>
              <a:gd name="connsiteY160-5690" fmla="*/ 1972369 h 2237474"/>
              <a:gd name="connsiteX161-5691" fmla="*/ 2942858 w 12192000"/>
              <a:gd name="connsiteY161-5692" fmla="*/ 1981367 h 2237474"/>
              <a:gd name="connsiteX162-5693" fmla="*/ 2875436 w 12192000"/>
              <a:gd name="connsiteY162-5694" fmla="*/ 1996977 h 2237474"/>
              <a:gd name="connsiteX163-5695" fmla="*/ 2874892 w 12192000"/>
              <a:gd name="connsiteY163-5696" fmla="*/ 1996085 h 2237474"/>
              <a:gd name="connsiteX164-5697" fmla="*/ 2864145 w 12192000"/>
              <a:gd name="connsiteY164-5698" fmla="*/ 1994061 h 2237474"/>
              <a:gd name="connsiteX165-5699" fmla="*/ 2843662 w 12192000"/>
              <a:gd name="connsiteY165-5700" fmla="*/ 1992498 h 2237474"/>
              <a:gd name="connsiteX166-5701" fmla="*/ 2796128 w 12192000"/>
              <a:gd name="connsiteY166-5702" fmla="*/ 1976403 h 2237474"/>
              <a:gd name="connsiteX167-5703" fmla="*/ 2756784 w 12192000"/>
              <a:gd name="connsiteY167-5704" fmla="*/ 1985116 h 2237474"/>
              <a:gd name="connsiteX168-5705" fmla="*/ 2748833 w 12192000"/>
              <a:gd name="connsiteY168-5706" fmla="*/ 1986323 h 2237474"/>
              <a:gd name="connsiteX169-5707" fmla="*/ 2748661 w 12192000"/>
              <a:gd name="connsiteY169-5708" fmla="*/ 1986122 h 2237474"/>
              <a:gd name="connsiteX170-5709" fmla="*/ 2740251 w 12192000"/>
              <a:gd name="connsiteY170-5710" fmla="*/ 1986946 h 2237474"/>
              <a:gd name="connsiteX171-5711" fmla="*/ 2718916 w 12192000"/>
              <a:gd name="connsiteY171-5712" fmla="*/ 1990867 h 2237474"/>
              <a:gd name="connsiteX172-5713" fmla="*/ 2713522 w 12192000"/>
              <a:gd name="connsiteY172-5714" fmla="*/ 1990173 h 2237474"/>
              <a:gd name="connsiteX173-5715" fmla="*/ 2680597 w 12192000"/>
              <a:gd name="connsiteY173-5716" fmla="*/ 1984996 h 2237474"/>
              <a:gd name="connsiteX174-5717" fmla="*/ 2578178 w 12192000"/>
              <a:gd name="connsiteY174-5718" fmla="*/ 1990531 h 2237474"/>
              <a:gd name="connsiteX175-5719" fmla="*/ 2476147 w 12192000"/>
              <a:gd name="connsiteY175-5720" fmla="*/ 1998305 h 2237474"/>
              <a:gd name="connsiteX176-5721" fmla="*/ 2373568 w 12192000"/>
              <a:gd name="connsiteY176-5722" fmla="*/ 2003219 h 2237474"/>
              <a:gd name="connsiteX177-5723" fmla="*/ 2321399 w 12192000"/>
              <a:gd name="connsiteY177-5724" fmla="*/ 1989467 h 2237474"/>
              <a:gd name="connsiteX178-5725" fmla="*/ 2315525 w 12192000"/>
              <a:gd name="connsiteY178-5726" fmla="*/ 1989708 h 2237474"/>
              <a:gd name="connsiteX179-5727" fmla="*/ 2300792 w 12192000"/>
              <a:gd name="connsiteY179-5728" fmla="*/ 1994290 h 2237474"/>
              <a:gd name="connsiteX180-5729" fmla="*/ 2295469 w 12192000"/>
              <a:gd name="connsiteY180-5730" fmla="*/ 1996659 h 2237474"/>
              <a:gd name="connsiteX181-5731" fmla="*/ 2287219 w 12192000"/>
              <a:gd name="connsiteY181-5732" fmla="*/ 1998750 h 2237474"/>
              <a:gd name="connsiteX182-5733" fmla="*/ 2286948 w 12192000"/>
              <a:gd name="connsiteY182-5734" fmla="*/ 1998596 h 2237474"/>
              <a:gd name="connsiteX183-5735" fmla="*/ 2243069 w 12192000"/>
              <a:gd name="connsiteY183-5736" fmla="*/ 2015111 h 2237474"/>
              <a:gd name="connsiteX184-5737" fmla="*/ 2186609 w 12192000"/>
              <a:gd name="connsiteY184-5738" fmla="*/ 2008263 h 2237474"/>
              <a:gd name="connsiteX185-5739" fmla="*/ 2164831 w 12192000"/>
              <a:gd name="connsiteY185-5740" fmla="*/ 2010143 h 2237474"/>
              <a:gd name="connsiteX186-5741" fmla="*/ 2152836 w 12192000"/>
              <a:gd name="connsiteY186-5742" fmla="*/ 2010048 h 2237474"/>
              <a:gd name="connsiteX187-5743" fmla="*/ 2117102 w 12192000"/>
              <a:gd name="connsiteY187-5744" fmla="*/ 2023004 h 2237474"/>
              <a:gd name="connsiteX188-5745" fmla="*/ 2111935 w 12192000"/>
              <a:gd name="connsiteY188-5746" fmla="*/ 2023163 h 2237474"/>
              <a:gd name="connsiteX189-5747" fmla="*/ 2089991 w 12192000"/>
              <a:gd name="connsiteY189-5748" fmla="*/ 2034193 h 2237474"/>
              <a:gd name="connsiteX190-5749" fmla="*/ 2058061 w 12192000"/>
              <a:gd name="connsiteY190-5750" fmla="*/ 2047942 h 2237474"/>
              <a:gd name="connsiteX191-5751" fmla="*/ 2055737 w 12192000"/>
              <a:gd name="connsiteY191-5752" fmla="*/ 2047704 h 2237474"/>
              <a:gd name="connsiteX192-5753" fmla="*/ 2042244 w 12192000"/>
              <a:gd name="connsiteY192-5754" fmla="*/ 2055560 h 2237474"/>
              <a:gd name="connsiteX193-5755" fmla="*/ 1976224 w 12192000"/>
              <a:gd name="connsiteY193-5756" fmla="*/ 2074257 h 2237474"/>
              <a:gd name="connsiteX194-5757" fmla="*/ 1877728 w 12192000"/>
              <a:gd name="connsiteY194-5758" fmla="*/ 2101004 h 2237474"/>
              <a:gd name="connsiteX195-5759" fmla="*/ 1759056 w 12192000"/>
              <a:gd name="connsiteY195-5760" fmla="*/ 2125608 h 2237474"/>
              <a:gd name="connsiteX196-5761" fmla="*/ 1637948 w 12192000"/>
              <a:gd name="connsiteY196-5762" fmla="*/ 2172597 h 2237474"/>
              <a:gd name="connsiteX197-5763" fmla="*/ 1434549 w 12192000"/>
              <a:gd name="connsiteY197-5764" fmla="*/ 2234522 h 2237474"/>
              <a:gd name="connsiteX198-5765" fmla="*/ 1398481 w 12192000"/>
              <a:gd name="connsiteY198-5766" fmla="*/ 2237074 h 2237474"/>
              <a:gd name="connsiteX199-5767" fmla="*/ 1398407 w 12192000"/>
              <a:gd name="connsiteY199-5768" fmla="*/ 2237095 h 2237474"/>
              <a:gd name="connsiteX200-5769" fmla="*/ 1370962 w 12192000"/>
              <a:gd name="connsiteY200-5770" fmla="*/ 2237474 h 2237474"/>
              <a:gd name="connsiteX201-5771" fmla="*/ 1356367 w 12192000"/>
              <a:gd name="connsiteY201-5772" fmla="*/ 2235089 h 2237474"/>
              <a:gd name="connsiteX202-5773" fmla="*/ 1324828 w 12192000"/>
              <a:gd name="connsiteY202-5774" fmla="*/ 2231968 h 2237474"/>
              <a:gd name="connsiteX203-5775" fmla="*/ 1297744 w 12192000"/>
              <a:gd name="connsiteY203-5776" fmla="*/ 2235849 h 2237474"/>
              <a:gd name="connsiteX204-5777" fmla="*/ 1286236 w 12192000"/>
              <a:gd name="connsiteY204-5778" fmla="*/ 2233135 h 2237474"/>
              <a:gd name="connsiteX205-5779" fmla="*/ 1283504 w 12192000"/>
              <a:gd name="connsiteY205-5780" fmla="*/ 2233797 h 2237474"/>
              <a:gd name="connsiteX206-5781" fmla="*/ 1279765 w 12192000"/>
              <a:gd name="connsiteY206-5782" fmla="*/ 2229639 h 2237474"/>
              <a:gd name="connsiteX207-5783" fmla="*/ 1195347 w 12192000"/>
              <a:gd name="connsiteY207-5784" fmla="*/ 2212354 h 2237474"/>
              <a:gd name="connsiteX208-5785" fmla="*/ 970251 w 12192000"/>
              <a:gd name="connsiteY208-5786" fmla="*/ 2221029 h 2237474"/>
              <a:gd name="connsiteX209-5787" fmla="*/ 812914 w 12192000"/>
              <a:gd name="connsiteY209-5788" fmla="*/ 2202752 h 2237474"/>
              <a:gd name="connsiteX210-5789" fmla="*/ 800195 w 12192000"/>
              <a:gd name="connsiteY210-5790" fmla="*/ 2209407 h 2237474"/>
              <a:gd name="connsiteX211-5791" fmla="*/ 784978 w 12192000"/>
              <a:gd name="connsiteY211-5792" fmla="*/ 2212360 h 2237474"/>
              <a:gd name="connsiteX212-5793" fmla="*/ 681987 w 12192000"/>
              <a:gd name="connsiteY212-5794" fmla="*/ 2216757 h 2237474"/>
              <a:gd name="connsiteX213-5795" fmla="*/ 669923 w 12192000"/>
              <a:gd name="connsiteY213-5796" fmla="*/ 2211682 h 2237474"/>
              <a:gd name="connsiteX214-5797" fmla="*/ 648680 w 12192000"/>
              <a:gd name="connsiteY214-5798" fmla="*/ 2206229 h 2237474"/>
              <a:gd name="connsiteX215-5799" fmla="*/ 597225 w 12192000"/>
              <a:gd name="connsiteY215-5800" fmla="*/ 2180999 h 2237474"/>
              <a:gd name="connsiteX216-5801" fmla="*/ 558449 w 12192000"/>
              <a:gd name="connsiteY216-5802" fmla="*/ 2182346 h 2237474"/>
              <a:gd name="connsiteX217-5803" fmla="*/ 550517 w 12192000"/>
              <a:gd name="connsiteY217-5804" fmla="*/ 2182060 h 2237474"/>
              <a:gd name="connsiteX218-5805" fmla="*/ 550309 w 12192000"/>
              <a:gd name="connsiteY218-5806" fmla="*/ 2181825 h 2237474"/>
              <a:gd name="connsiteX219-5807" fmla="*/ 541836 w 12192000"/>
              <a:gd name="connsiteY219-5808" fmla="*/ 2181063 h 2237474"/>
              <a:gd name="connsiteX220-5809" fmla="*/ 536057 w 12192000"/>
              <a:gd name="connsiteY220-5810" fmla="*/ 2181537 h 2237474"/>
              <a:gd name="connsiteX221-5811" fmla="*/ 520671 w 12192000"/>
              <a:gd name="connsiteY221-5812" fmla="*/ 2180980 h 2237474"/>
              <a:gd name="connsiteX222-5813" fmla="*/ 515024 w 12192000"/>
              <a:gd name="connsiteY222-5814" fmla="*/ 2179258 h 2237474"/>
              <a:gd name="connsiteX223-5815" fmla="*/ 512278 w 12192000"/>
              <a:gd name="connsiteY223-5816" fmla="*/ 2176369 h 2237474"/>
              <a:gd name="connsiteX224-5817" fmla="*/ 480419 w 12192000"/>
              <a:gd name="connsiteY224-5818" fmla="*/ 2167807 h 2237474"/>
              <a:gd name="connsiteX225-5819" fmla="*/ 413835 w 12192000"/>
              <a:gd name="connsiteY225-5820" fmla="*/ 2156783 h 2237474"/>
              <a:gd name="connsiteX226-5821" fmla="*/ 376513 w 12192000"/>
              <a:gd name="connsiteY226-5822" fmla="*/ 2154014 h 2237474"/>
              <a:gd name="connsiteX227-5823" fmla="*/ 273386 w 12192000"/>
              <a:gd name="connsiteY227-5824" fmla="*/ 2142551 h 2237474"/>
              <a:gd name="connsiteX228-5825" fmla="*/ 169207 w 12192000"/>
              <a:gd name="connsiteY228-5826" fmla="*/ 2128100 h 2237474"/>
              <a:gd name="connsiteX229-5827" fmla="*/ 93149 w 12192000"/>
              <a:gd name="connsiteY229-5828" fmla="*/ 2105324 h 2237474"/>
              <a:gd name="connsiteX230-5829" fmla="*/ 88109 w 12192000"/>
              <a:gd name="connsiteY230-5830" fmla="*/ 2106704 h 2237474"/>
              <a:gd name="connsiteX231-5831" fmla="*/ 80022 w 12192000"/>
              <a:gd name="connsiteY231-5832" fmla="*/ 2107254 h 2237474"/>
              <a:gd name="connsiteX232-5833" fmla="*/ 79717 w 12192000"/>
              <a:gd name="connsiteY232-5834" fmla="*/ 2107046 h 2237474"/>
              <a:gd name="connsiteX233-5835" fmla="*/ 72352 w 12192000"/>
              <a:gd name="connsiteY233-5836" fmla="*/ 2107991 h 2237474"/>
              <a:gd name="connsiteX234-5837" fmla="*/ 37645 w 12192000"/>
              <a:gd name="connsiteY234-5838" fmla="*/ 2115401 h 2237474"/>
              <a:gd name="connsiteX235-5839" fmla="*/ 4572 w 12192000"/>
              <a:gd name="connsiteY235-5840" fmla="*/ 2111091 h 2237474"/>
              <a:gd name="connsiteX236-5841" fmla="*/ 0 w 12192000"/>
              <a:gd name="connsiteY236-5842" fmla="*/ 2110468 h 2237474"/>
              <a:gd name="connsiteX237-5843" fmla="*/ 0 w 12192000"/>
              <a:gd name="connsiteY237-5844" fmla="*/ 0 h 2237474"/>
              <a:gd name="connsiteX0-5845" fmla="*/ 0 w 12192000"/>
              <a:gd name="connsiteY0-5846" fmla="*/ 0 h 2237474"/>
              <a:gd name="connsiteX1-5847" fmla="*/ 12192000 w 12192000"/>
              <a:gd name="connsiteY1-5848" fmla="*/ 0 h 2237474"/>
              <a:gd name="connsiteX2-5849" fmla="*/ 12192000 w 12192000"/>
              <a:gd name="connsiteY2-5850" fmla="*/ 751299 h 2237474"/>
              <a:gd name="connsiteX3-5851" fmla="*/ 12176759 w 12192000"/>
              <a:gd name="connsiteY3-5852" fmla="*/ 759190 h 2237474"/>
              <a:gd name="connsiteX4-5853" fmla="*/ 12154948 w 12192000"/>
              <a:gd name="connsiteY4-5854" fmla="*/ 762731 h 2237474"/>
              <a:gd name="connsiteX5-5855" fmla="*/ 12047364 w 12192000"/>
              <a:gd name="connsiteY5-5856" fmla="*/ 749662 h 2237474"/>
              <a:gd name="connsiteX6-5857" fmla="*/ 11890686 w 12192000"/>
              <a:gd name="connsiteY6-5858" fmla="*/ 732766 h 2237474"/>
              <a:gd name="connsiteX7-5859" fmla="*/ 11782413 w 12192000"/>
              <a:gd name="connsiteY7-5860" fmla="*/ 769868 h 2237474"/>
              <a:gd name="connsiteX8-5861" fmla="*/ 11649954 w 12192000"/>
              <a:gd name="connsiteY8-5862" fmla="*/ 749628 h 2237474"/>
              <a:gd name="connsiteX9-5863" fmla="*/ 11560424 w 12192000"/>
              <a:gd name="connsiteY9-5864" fmla="*/ 748017 h 2237474"/>
              <a:gd name="connsiteX10-5865" fmla="*/ 11358455 w 12192000"/>
              <a:gd name="connsiteY10-5866" fmla="*/ 747593 h 2237474"/>
              <a:gd name="connsiteX11-5867" fmla="*/ 11165209 w 12192000"/>
              <a:gd name="connsiteY11-5868" fmla="*/ 748852 h 2237474"/>
              <a:gd name="connsiteX12-5869" fmla="*/ 11058755 w 12192000"/>
              <a:gd name="connsiteY12-5870" fmla="*/ 749617 h 2237474"/>
              <a:gd name="connsiteX13-5871" fmla="*/ 10884013 w 12192000"/>
              <a:gd name="connsiteY13-5872" fmla="*/ 760728 h 2237474"/>
              <a:gd name="connsiteX14-5873" fmla="*/ 10834688 w 12192000"/>
              <a:gd name="connsiteY14-5874" fmla="*/ 757726 h 2237474"/>
              <a:gd name="connsiteX15-5875" fmla="*/ 10805004 w 12192000"/>
              <a:gd name="connsiteY15-5876" fmla="*/ 757573 h 2237474"/>
              <a:gd name="connsiteX16-5877" fmla="*/ 10739478 w 12192000"/>
              <a:gd name="connsiteY16-5878" fmla="*/ 776841 h 2237474"/>
              <a:gd name="connsiteX17-5879" fmla="*/ 10458762 w 12192000"/>
              <a:gd name="connsiteY17-5880" fmla="*/ 755400 h 2237474"/>
              <a:gd name="connsiteX18-5881" fmla="*/ 10246919 w 12192000"/>
              <a:gd name="connsiteY18-5882" fmla="*/ 769960 h 2237474"/>
              <a:gd name="connsiteX19-5883" fmla="*/ 10167995 w 12192000"/>
              <a:gd name="connsiteY19-5884" fmla="*/ 760843 h 2237474"/>
              <a:gd name="connsiteX20-5885" fmla="*/ 9997044 w 12192000"/>
              <a:gd name="connsiteY20-5886" fmla="*/ 780129 h 2237474"/>
              <a:gd name="connsiteX21-5887" fmla="*/ 9943887 w 12192000"/>
              <a:gd name="connsiteY21-5888" fmla="*/ 804141 h 2237474"/>
              <a:gd name="connsiteX22-5889" fmla="*/ 9918248 w 12192000"/>
              <a:gd name="connsiteY22-5890" fmla="*/ 816628 h 2237474"/>
              <a:gd name="connsiteX23-5891" fmla="*/ 9836148 w 12192000"/>
              <a:gd name="connsiteY23-5892" fmla="*/ 858312 h 2237474"/>
              <a:gd name="connsiteX24-5893" fmla="*/ 9823800 w 12192000"/>
              <a:gd name="connsiteY24-5894" fmla="*/ 866604 h 2237474"/>
              <a:gd name="connsiteX25-5895" fmla="*/ 9794684 w 12192000"/>
              <a:gd name="connsiteY25-5896" fmla="*/ 864509 h 2237474"/>
              <a:gd name="connsiteX26-5897" fmla="*/ 9778288 w 12192000"/>
              <a:gd name="connsiteY26-5898" fmla="*/ 854362 h 2237474"/>
              <a:gd name="connsiteX27-5899" fmla="*/ 9773886 w 12192000"/>
              <a:gd name="connsiteY27-5900" fmla="*/ 857543 h 2237474"/>
              <a:gd name="connsiteX28-5901" fmla="*/ 9761459 w 12192000"/>
              <a:gd name="connsiteY28-5902" fmla="*/ 862394 h 2237474"/>
              <a:gd name="connsiteX29-5903" fmla="*/ 9705768 w 12192000"/>
              <a:gd name="connsiteY29-5904" fmla="*/ 894610 h 2237474"/>
              <a:gd name="connsiteX30-5905" fmla="*/ 9683005 w 12192000"/>
              <a:gd name="connsiteY30-5906" fmla="*/ 894128 h 2237474"/>
              <a:gd name="connsiteX31-5907" fmla="*/ 9594438 w 12192000"/>
              <a:gd name="connsiteY31-5908" fmla="*/ 919051 h 2237474"/>
              <a:gd name="connsiteX32-5909" fmla="*/ 9577033 w 12192000"/>
              <a:gd name="connsiteY32-5910" fmla="*/ 922857 h 2237474"/>
              <a:gd name="connsiteX33-5911" fmla="*/ 9544189 w 12192000"/>
              <a:gd name="connsiteY33-5912" fmla="*/ 938966 h 2237474"/>
              <a:gd name="connsiteX34-5913" fmla="*/ 9534048 w 12192000"/>
              <a:gd name="connsiteY34-5914" fmla="*/ 940158 h 2237474"/>
              <a:gd name="connsiteX35-5915" fmla="*/ 9500499 w 12192000"/>
              <a:gd name="connsiteY35-5916" fmla="*/ 954680 h 2237474"/>
              <a:gd name="connsiteX36-5917" fmla="*/ 9428195 w 12192000"/>
              <a:gd name="connsiteY36-5918" fmla="*/ 986225 h 2237474"/>
              <a:gd name="connsiteX37-5919" fmla="*/ 9410017 w 12192000"/>
              <a:gd name="connsiteY37-5920" fmla="*/ 993931 h 2237474"/>
              <a:gd name="connsiteX38-5921" fmla="*/ 9392919 w 12192000"/>
              <a:gd name="connsiteY38-5922" fmla="*/ 994656 h 2237474"/>
              <a:gd name="connsiteX39-5923" fmla="*/ 9301293 w 12192000"/>
              <a:gd name="connsiteY39-5924" fmla="*/ 1011593 h 2237474"/>
              <a:gd name="connsiteX40-5925" fmla="*/ 9278619 w 12192000"/>
              <a:gd name="connsiteY40-5926" fmla="*/ 1011878 h 2237474"/>
              <a:gd name="connsiteX41-5927" fmla="*/ 9268019 w 12192000"/>
              <a:gd name="connsiteY41-5928" fmla="*/ 1007442 h 2237474"/>
              <a:gd name="connsiteX42-5929" fmla="*/ 9234662 w 12192000"/>
              <a:gd name="connsiteY42-5930" fmla="*/ 1023056 h 2237474"/>
              <a:gd name="connsiteX43-5931" fmla="*/ 9181033 w 12192000"/>
              <a:gd name="connsiteY43-5932" fmla="*/ 1037921 h 2237474"/>
              <a:gd name="connsiteX44-5933" fmla="*/ 9155969 w 12192000"/>
              <a:gd name="connsiteY44-5934" fmla="*/ 1046804 h 2237474"/>
              <a:gd name="connsiteX45-5935" fmla="*/ 9133985 w 12192000"/>
              <a:gd name="connsiteY45-5936" fmla="*/ 1046450 h 2237474"/>
              <a:gd name="connsiteX46-5937" fmla="*/ 9012987 w 12192000"/>
              <a:gd name="connsiteY46-5938" fmla="*/ 1061986 h 2237474"/>
              <a:gd name="connsiteX47-5939" fmla="*/ 8968445 w 12192000"/>
              <a:gd name="connsiteY47-5940" fmla="*/ 1052169 h 2237474"/>
              <a:gd name="connsiteX48-5941" fmla="*/ 8958984 w 12192000"/>
              <a:gd name="connsiteY48-5942" fmla="*/ 1057212 h 2237474"/>
              <a:gd name="connsiteX49-5943" fmla="*/ 8886001 w 12192000"/>
              <a:gd name="connsiteY49-5944" fmla="*/ 1067468 h 2237474"/>
              <a:gd name="connsiteX50-5945" fmla="*/ 8838610 w 12192000"/>
              <a:gd name="connsiteY50-5946" fmla="*/ 1075091 h 2237474"/>
              <a:gd name="connsiteX51-5947" fmla="*/ 8750383 w 12192000"/>
              <a:gd name="connsiteY51-5948" fmla="*/ 1097387 h 2237474"/>
              <a:gd name="connsiteX52-5949" fmla="*/ 8697365 w 12192000"/>
              <a:gd name="connsiteY52-5950" fmla="*/ 1105869 h 2237474"/>
              <a:gd name="connsiteX53-5951" fmla="*/ 8665605 w 12192000"/>
              <a:gd name="connsiteY53-5952" fmla="*/ 1110791 h 2237474"/>
              <a:gd name="connsiteX54-5953" fmla="*/ 8584946 w 12192000"/>
              <a:gd name="connsiteY54-5954" fmla="*/ 1135226 h 2237474"/>
              <a:gd name="connsiteX55-5955" fmla="*/ 8460755 w 12192000"/>
              <a:gd name="connsiteY55-5956" fmla="*/ 1203427 h 2237474"/>
              <a:gd name="connsiteX56-5957" fmla="*/ 8419755 w 12192000"/>
              <a:gd name="connsiteY56-5958" fmla="*/ 1216260 h 2237474"/>
              <a:gd name="connsiteX57-5959" fmla="*/ 8411626 w 12192000"/>
              <a:gd name="connsiteY57-5960" fmla="*/ 1214397 h 2237474"/>
              <a:gd name="connsiteX58-5961" fmla="*/ 8363469 w 12192000"/>
              <a:gd name="connsiteY58-5962" fmla="*/ 1246658 h 2237474"/>
              <a:gd name="connsiteX59-5963" fmla="*/ 8275497 w 12192000"/>
              <a:gd name="connsiteY59-5964" fmla="*/ 1264396 h 2237474"/>
              <a:gd name="connsiteX60-5965" fmla="*/ 8206287 w 12192000"/>
              <a:gd name="connsiteY60-5966" fmla="*/ 1273060 h 2237474"/>
              <a:gd name="connsiteX61-5967" fmla="*/ 8168705 w 12192000"/>
              <a:gd name="connsiteY61-5968" fmla="*/ 1279956 h 2237474"/>
              <a:gd name="connsiteX62-5969" fmla="*/ 8139997 w 12192000"/>
              <a:gd name="connsiteY62-5970" fmla="*/ 1282713 h 2237474"/>
              <a:gd name="connsiteX63-5971" fmla="*/ 8074238 w 12192000"/>
              <a:gd name="connsiteY63-5972" fmla="*/ 1301895 h 2237474"/>
              <a:gd name="connsiteX64-5973" fmla="*/ 7968292 w 12192000"/>
              <a:gd name="connsiteY64-5974" fmla="*/ 1338779 h 2237474"/>
              <a:gd name="connsiteX65-5975" fmla="*/ 7945122 w 12192000"/>
              <a:gd name="connsiteY65-5976" fmla="*/ 1345477 h 2237474"/>
              <a:gd name="connsiteX66-5977" fmla="*/ 7922771 w 12192000"/>
              <a:gd name="connsiteY66-5978" fmla="*/ 1346645 h 2237474"/>
              <a:gd name="connsiteX67-5979" fmla="*/ 7915461 w 12192000"/>
              <a:gd name="connsiteY67-5980" fmla="*/ 1342919 h 2237474"/>
              <a:gd name="connsiteX68-5981" fmla="*/ 7902328 w 12192000"/>
              <a:gd name="connsiteY68-5982" fmla="*/ 1345865 h 2237474"/>
              <a:gd name="connsiteX69-5983" fmla="*/ 7898322 w 12192000"/>
              <a:gd name="connsiteY69-5984" fmla="*/ 1345689 h 2237474"/>
              <a:gd name="connsiteX70-5985" fmla="*/ 7875879 w 12192000"/>
              <a:gd name="connsiteY70-5986" fmla="*/ 1345646 h 2237474"/>
              <a:gd name="connsiteX71-5987" fmla="*/ 7840612 w 12192000"/>
              <a:gd name="connsiteY71-5988" fmla="*/ 1369373 h 2237474"/>
              <a:gd name="connsiteX72-5989" fmla="*/ 7786819 w 12192000"/>
              <a:gd name="connsiteY72-5990" fmla="*/ 1378970 h 2237474"/>
              <a:gd name="connsiteX73-5991" fmla="*/ 7548172 w 12192000"/>
              <a:gd name="connsiteY73-5992" fmla="*/ 1417460 h 2237474"/>
              <a:gd name="connsiteX74-5993" fmla="*/ 7483437 w 12192000"/>
              <a:gd name="connsiteY74-5994" fmla="*/ 1478152 h 2237474"/>
              <a:gd name="connsiteX75-5995" fmla="*/ 7377870 w 12192000"/>
              <a:gd name="connsiteY75-5996" fmla="*/ 1523319 h 2237474"/>
              <a:gd name="connsiteX76-5997" fmla="*/ 7230737 w 12192000"/>
              <a:gd name="connsiteY76-5998" fmla="*/ 1562633 h 2237474"/>
              <a:gd name="connsiteX77-5999" fmla="*/ 7224458 w 12192000"/>
              <a:gd name="connsiteY77-6000" fmla="*/ 1573008 h 2237474"/>
              <a:gd name="connsiteX78-6001" fmla="*/ 7213486 w 12192000"/>
              <a:gd name="connsiteY78-6002" fmla="*/ 1580987 h 2237474"/>
              <a:gd name="connsiteX79-6003" fmla="*/ 7210972 w 12192000"/>
              <a:gd name="connsiteY79-6004" fmla="*/ 1580856 h 2237474"/>
              <a:gd name="connsiteX80-6005" fmla="*/ 7183121 w 12192000"/>
              <a:gd name="connsiteY80-6006" fmla="*/ 1595162 h 2237474"/>
              <a:gd name="connsiteX81-6007" fmla="*/ 7164601 w 12192000"/>
              <a:gd name="connsiteY81-6008" fmla="*/ 1606490 h 2237474"/>
              <a:gd name="connsiteX82-6009" fmla="*/ 7159286 w 12192000"/>
              <a:gd name="connsiteY82-6010" fmla="*/ 1606850 h 2237474"/>
              <a:gd name="connsiteX83-6011" fmla="*/ 7114651 w 12192000"/>
              <a:gd name="connsiteY83-6012" fmla="*/ 1620959 h 2237474"/>
              <a:gd name="connsiteX84-6013" fmla="*/ 7092727 w 12192000"/>
              <a:gd name="connsiteY84-6014" fmla="*/ 1623628 h 2237474"/>
              <a:gd name="connsiteX85-6015" fmla="*/ 7031309 w 12192000"/>
              <a:gd name="connsiteY85-6016" fmla="*/ 1619451 h 2237474"/>
              <a:gd name="connsiteX86-6017" fmla="*/ 6999084 w 12192000"/>
              <a:gd name="connsiteY86-6018" fmla="*/ 1634317 h 2237474"/>
              <a:gd name="connsiteX87-6019" fmla="*/ 6992107 w 12192000"/>
              <a:gd name="connsiteY87-6020" fmla="*/ 1636860 h 2237474"/>
              <a:gd name="connsiteX88-6021" fmla="*/ 6991765 w 12192000"/>
              <a:gd name="connsiteY88-6022" fmla="*/ 1636725 h 2237474"/>
              <a:gd name="connsiteX89-6023" fmla="*/ 6983996 w 12192000"/>
              <a:gd name="connsiteY89-6024" fmla="*/ 1639040 h 2237474"/>
              <a:gd name="connsiteX90-6025" fmla="*/ 6979383 w 12192000"/>
              <a:gd name="connsiteY90-6026" fmla="*/ 1641496 h 2237474"/>
              <a:gd name="connsiteX91-6027" fmla="*/ 6900177 w 12192000"/>
              <a:gd name="connsiteY91-6028" fmla="*/ 1636016 h 2237474"/>
              <a:gd name="connsiteX92-6029" fmla="*/ 6795372 w 12192000"/>
              <a:gd name="connsiteY92-6030" fmla="*/ 1644845 h 2237474"/>
              <a:gd name="connsiteX93-6031" fmla="*/ 6692251 w 12192000"/>
              <a:gd name="connsiteY93-6032" fmla="*/ 1656357 h 2237474"/>
              <a:gd name="connsiteX94-6033" fmla="*/ 6655235 w 12192000"/>
              <a:gd name="connsiteY94-6034" fmla="*/ 1661869 h 2237474"/>
              <a:gd name="connsiteX95-6035" fmla="*/ 6587857 w 12192000"/>
              <a:gd name="connsiteY95-6036" fmla="*/ 1665769 h 2237474"/>
              <a:gd name="connsiteX96-6037" fmla="*/ 6554894 w 12192000"/>
              <a:gd name="connsiteY96-6038" fmla="*/ 1664428 h 2237474"/>
              <a:gd name="connsiteX97-6039" fmla="*/ 6551579 w 12192000"/>
              <a:gd name="connsiteY97-6040" fmla="*/ 1662213 h 2237474"/>
              <a:gd name="connsiteX98-6041" fmla="*/ 6545693 w 12192000"/>
              <a:gd name="connsiteY98-6042" fmla="*/ 1661776 h 2237474"/>
              <a:gd name="connsiteX99-6043" fmla="*/ 6530561 w 12192000"/>
              <a:gd name="connsiteY99-6044" fmla="*/ 1664619 h 2237474"/>
              <a:gd name="connsiteX100-6045" fmla="*/ 6525028 w 12192000"/>
              <a:gd name="connsiteY100-6046" fmla="*/ 1666354 h 2237474"/>
              <a:gd name="connsiteX101-6047" fmla="*/ 6516595 w 12192000"/>
              <a:gd name="connsiteY101-6048" fmla="*/ 1667475 h 2237474"/>
              <a:gd name="connsiteX102-6049" fmla="*/ 6516340 w 12192000"/>
              <a:gd name="connsiteY102-6050" fmla="*/ 1667291 h 2237474"/>
              <a:gd name="connsiteX103-6051" fmla="*/ 6508541 w 12192000"/>
              <a:gd name="connsiteY103-6052" fmla="*/ 1668757 h 2237474"/>
              <a:gd name="connsiteX104-6053" fmla="*/ 6471012 w 12192000"/>
              <a:gd name="connsiteY104-6054" fmla="*/ 1678604 h 2237474"/>
              <a:gd name="connsiteX105-6055" fmla="*/ 6415265 w 12192000"/>
              <a:gd name="connsiteY105-6056" fmla="*/ 1665317 h 2237474"/>
              <a:gd name="connsiteX106-6057" fmla="*/ 6393343 w 12192000"/>
              <a:gd name="connsiteY106-6058" fmla="*/ 1664672 h 2237474"/>
              <a:gd name="connsiteX107-6059" fmla="*/ 6380457 w 12192000"/>
              <a:gd name="connsiteY107-6060" fmla="*/ 1662376 h 2237474"/>
              <a:gd name="connsiteX108-6061" fmla="*/ 6280959 w 12192000"/>
              <a:gd name="connsiteY108-6062" fmla="*/ 1689329 h 2237474"/>
              <a:gd name="connsiteX109-6063" fmla="*/ 6266765 w 12192000"/>
              <a:gd name="connsiteY109-6064" fmla="*/ 1695560 h 2237474"/>
              <a:gd name="connsiteX110-6065" fmla="*/ 6098321 w 12192000"/>
              <a:gd name="connsiteY110-6066" fmla="*/ 1721646 h 2237474"/>
              <a:gd name="connsiteX111-6067" fmla="*/ 5880652 w 12192000"/>
              <a:gd name="connsiteY111-6068" fmla="*/ 1779643 h 2237474"/>
              <a:gd name="connsiteX112-6069" fmla="*/ 5785959 w 12192000"/>
              <a:gd name="connsiteY112-6070" fmla="*/ 1775307 h 2237474"/>
              <a:gd name="connsiteX113-6071" fmla="*/ 5643534 w 12192000"/>
              <a:gd name="connsiteY113-6072" fmla="*/ 1802919 h 2237474"/>
              <a:gd name="connsiteX114-6073" fmla="*/ 5518799 w 12192000"/>
              <a:gd name="connsiteY114-6074" fmla="*/ 1818312 h 2237474"/>
              <a:gd name="connsiteX115-6075" fmla="*/ 5505014 w 12192000"/>
              <a:gd name="connsiteY115-6076" fmla="*/ 1819259 h 2237474"/>
              <a:gd name="connsiteX116-6077" fmla="*/ 5453307 w 12192000"/>
              <a:gd name="connsiteY116-6078" fmla="*/ 1815450 h 2237474"/>
              <a:gd name="connsiteX117-6079" fmla="*/ 5364192 w 12192000"/>
              <a:gd name="connsiteY117-6080" fmla="*/ 1826074 h 2237474"/>
              <a:gd name="connsiteX118-6081" fmla="*/ 5350380 w 12192000"/>
              <a:gd name="connsiteY118-6082" fmla="*/ 1830891 h 2237474"/>
              <a:gd name="connsiteX119-6083" fmla="*/ 5259633 w 12192000"/>
              <a:gd name="connsiteY119-6084" fmla="*/ 1837160 h 2237474"/>
              <a:gd name="connsiteX120-6085" fmla="*/ 5197513 w 12192000"/>
              <a:gd name="connsiteY120-6086" fmla="*/ 1844718 h 2237474"/>
              <a:gd name="connsiteX121-6087" fmla="*/ 5184170 w 12192000"/>
              <a:gd name="connsiteY121-6088" fmla="*/ 1849402 h 2237474"/>
              <a:gd name="connsiteX122-6089" fmla="*/ 5168852 w 12192000"/>
              <a:gd name="connsiteY122-6090" fmla="*/ 1844846 h 2237474"/>
              <a:gd name="connsiteX123-6091" fmla="*/ 5164370 w 12192000"/>
              <a:gd name="connsiteY123-6092" fmla="*/ 1840597 h 2237474"/>
              <a:gd name="connsiteX124-6093" fmla="*/ 5114927 w 12192000"/>
              <a:gd name="connsiteY124-6094" fmla="*/ 1847827 h 2237474"/>
              <a:gd name="connsiteX125-6095" fmla="*/ 5108970 w 12192000"/>
              <a:gd name="connsiteY125-6096" fmla="*/ 1847935 h 2237474"/>
              <a:gd name="connsiteX126-6097" fmla="*/ 5067961 w 12192000"/>
              <a:gd name="connsiteY126-6098" fmla="*/ 1845917 h 2237474"/>
              <a:gd name="connsiteX127-6099" fmla="*/ 5007075 w 12192000"/>
              <a:gd name="connsiteY127-6100" fmla="*/ 1838626 h 2237474"/>
              <a:gd name="connsiteX128-6101" fmla="*/ 4944087 w 12192000"/>
              <a:gd name="connsiteY128-6102" fmla="*/ 1823332 h 2237474"/>
              <a:gd name="connsiteX129-6103" fmla="*/ 4907662 w 12192000"/>
              <a:gd name="connsiteY129-6104" fmla="*/ 1816900 h 2237474"/>
              <a:gd name="connsiteX130-6105" fmla="*/ 4882386 w 12192000"/>
              <a:gd name="connsiteY130-6106" fmla="*/ 1809844 h 2237474"/>
              <a:gd name="connsiteX131-6107" fmla="*/ 4811440 w 12192000"/>
              <a:gd name="connsiteY131-6108" fmla="*/ 1804655 h 2237474"/>
              <a:gd name="connsiteX132-6109" fmla="*/ 4691075 w 12192000"/>
              <a:gd name="connsiteY132-6110" fmla="*/ 1801389 h 2237474"/>
              <a:gd name="connsiteX133-6111" fmla="*/ 4611738 w 12192000"/>
              <a:gd name="connsiteY133-6112" fmla="*/ 1776964 h 2237474"/>
              <a:gd name="connsiteX134-6113" fmla="*/ 4560070 w 12192000"/>
              <a:gd name="connsiteY134-6114" fmla="*/ 1785640 h 2237474"/>
              <a:gd name="connsiteX135-6115" fmla="*/ 4536503 w 12192000"/>
              <a:gd name="connsiteY135-6116" fmla="*/ 1785334 h 2237474"/>
              <a:gd name="connsiteX136-6117" fmla="*/ 4513724 w 12192000"/>
              <a:gd name="connsiteY136-6118" fmla="*/ 1791996 h 2237474"/>
              <a:gd name="connsiteX137-6119" fmla="*/ 4459810 w 12192000"/>
              <a:gd name="connsiteY137-6120" fmla="*/ 1797886 h 2237474"/>
              <a:gd name="connsiteX138-6121" fmla="*/ 4379064 w 12192000"/>
              <a:gd name="connsiteY138-6122" fmla="*/ 1817177 h 2237474"/>
              <a:gd name="connsiteX139-6123" fmla="*/ 4319209 w 12192000"/>
              <a:gd name="connsiteY139-6124" fmla="*/ 1834833 h 2237474"/>
              <a:gd name="connsiteX140-6125" fmla="*/ 4290981 w 12192000"/>
              <a:gd name="connsiteY140-6126" fmla="*/ 1839677 h 2237474"/>
              <a:gd name="connsiteX141-6127" fmla="*/ 4285792 w 12192000"/>
              <a:gd name="connsiteY141-6128" fmla="*/ 1836231 h 2237474"/>
              <a:gd name="connsiteX142-6129" fmla="*/ 4238372 w 12192000"/>
              <a:gd name="connsiteY142-6130" fmla="*/ 1851480 h 2237474"/>
              <a:gd name="connsiteX143-6131" fmla="*/ 4232517 w 12192000"/>
              <a:gd name="connsiteY143-6132" fmla="*/ 1852567 h 2237474"/>
              <a:gd name="connsiteX144-6133" fmla="*/ 4191732 w 12192000"/>
              <a:gd name="connsiteY144-6134" fmla="*/ 1857328 h 2237474"/>
              <a:gd name="connsiteX145-6135" fmla="*/ 4065532 w 12192000"/>
              <a:gd name="connsiteY145-6136" fmla="*/ 1855477 h 2237474"/>
              <a:gd name="connsiteX146-6137" fmla="*/ 4028460 w 12192000"/>
              <a:gd name="connsiteY146-6138" fmla="*/ 1855137 h 2237474"/>
              <a:gd name="connsiteX147-6139" fmla="*/ 4002267 w 12192000"/>
              <a:gd name="connsiteY147-6140" fmla="*/ 1852352 h 2237474"/>
              <a:gd name="connsiteX148-6141" fmla="*/ 3931396 w 12192000"/>
              <a:gd name="connsiteY148-6142" fmla="*/ 1858915 h 2237474"/>
              <a:gd name="connsiteX149-6143" fmla="*/ 3812162 w 12192000"/>
              <a:gd name="connsiteY149-6144" fmla="*/ 1875501 h 2237474"/>
              <a:gd name="connsiteX150-6145" fmla="*/ 3729530 w 12192000"/>
              <a:gd name="connsiteY150-6146" fmla="*/ 1864513 h 2237474"/>
              <a:gd name="connsiteX151-6147" fmla="*/ 3680177 w 12192000"/>
              <a:gd name="connsiteY151-6148" fmla="*/ 1881552 h 2237474"/>
              <a:gd name="connsiteX152-6149" fmla="*/ 3567259 w 12192000"/>
              <a:gd name="connsiteY152-6150" fmla="*/ 1893482 h 2237474"/>
              <a:gd name="connsiteX153-6151" fmla="*/ 3405770 w 12192000"/>
              <a:gd name="connsiteY153-6152" fmla="*/ 1904591 h 2237474"/>
              <a:gd name="connsiteX154-6153" fmla="*/ 3280097 w 12192000"/>
              <a:gd name="connsiteY154-6154" fmla="*/ 1919610 h 2237474"/>
              <a:gd name="connsiteX155-6155" fmla="*/ 3123424 w 12192000"/>
              <a:gd name="connsiteY155-6156" fmla="*/ 1952930 h 2237474"/>
              <a:gd name="connsiteX156-6157" fmla="*/ 3009910 w 12192000"/>
              <a:gd name="connsiteY156-6158" fmla="*/ 1957866 h 2237474"/>
              <a:gd name="connsiteX157-6159" fmla="*/ 2995934 w 12192000"/>
              <a:gd name="connsiteY157-6160" fmla="*/ 1967085 h 2237474"/>
              <a:gd name="connsiteX158-6161" fmla="*/ 2980071 w 12192000"/>
              <a:gd name="connsiteY158-6162" fmla="*/ 1972988 h 2237474"/>
              <a:gd name="connsiteX159-6163" fmla="*/ 2978094 w 12192000"/>
              <a:gd name="connsiteY159-6164" fmla="*/ 1972369 h 2237474"/>
              <a:gd name="connsiteX160-6165" fmla="*/ 2942858 w 12192000"/>
              <a:gd name="connsiteY160-6166" fmla="*/ 1981367 h 2237474"/>
              <a:gd name="connsiteX161-6167" fmla="*/ 2875436 w 12192000"/>
              <a:gd name="connsiteY161-6168" fmla="*/ 1996977 h 2237474"/>
              <a:gd name="connsiteX162-6169" fmla="*/ 2874892 w 12192000"/>
              <a:gd name="connsiteY162-6170" fmla="*/ 1996085 h 2237474"/>
              <a:gd name="connsiteX163-6171" fmla="*/ 2864145 w 12192000"/>
              <a:gd name="connsiteY163-6172" fmla="*/ 1994061 h 2237474"/>
              <a:gd name="connsiteX164-6173" fmla="*/ 2843662 w 12192000"/>
              <a:gd name="connsiteY164-6174" fmla="*/ 1992498 h 2237474"/>
              <a:gd name="connsiteX165-6175" fmla="*/ 2796128 w 12192000"/>
              <a:gd name="connsiteY165-6176" fmla="*/ 1976403 h 2237474"/>
              <a:gd name="connsiteX166-6177" fmla="*/ 2756784 w 12192000"/>
              <a:gd name="connsiteY166-6178" fmla="*/ 1985116 h 2237474"/>
              <a:gd name="connsiteX167-6179" fmla="*/ 2748833 w 12192000"/>
              <a:gd name="connsiteY167-6180" fmla="*/ 1986323 h 2237474"/>
              <a:gd name="connsiteX168-6181" fmla="*/ 2748661 w 12192000"/>
              <a:gd name="connsiteY168-6182" fmla="*/ 1986122 h 2237474"/>
              <a:gd name="connsiteX169-6183" fmla="*/ 2740251 w 12192000"/>
              <a:gd name="connsiteY169-6184" fmla="*/ 1986946 h 2237474"/>
              <a:gd name="connsiteX170-6185" fmla="*/ 2718916 w 12192000"/>
              <a:gd name="connsiteY170-6186" fmla="*/ 1990867 h 2237474"/>
              <a:gd name="connsiteX171-6187" fmla="*/ 2713522 w 12192000"/>
              <a:gd name="connsiteY171-6188" fmla="*/ 1990173 h 2237474"/>
              <a:gd name="connsiteX172-6189" fmla="*/ 2680597 w 12192000"/>
              <a:gd name="connsiteY172-6190" fmla="*/ 1984996 h 2237474"/>
              <a:gd name="connsiteX173-6191" fmla="*/ 2578178 w 12192000"/>
              <a:gd name="connsiteY173-6192" fmla="*/ 1990531 h 2237474"/>
              <a:gd name="connsiteX174-6193" fmla="*/ 2476147 w 12192000"/>
              <a:gd name="connsiteY174-6194" fmla="*/ 1998305 h 2237474"/>
              <a:gd name="connsiteX175-6195" fmla="*/ 2373568 w 12192000"/>
              <a:gd name="connsiteY175-6196" fmla="*/ 2003219 h 2237474"/>
              <a:gd name="connsiteX176-6197" fmla="*/ 2321399 w 12192000"/>
              <a:gd name="connsiteY176-6198" fmla="*/ 1989467 h 2237474"/>
              <a:gd name="connsiteX177-6199" fmla="*/ 2315525 w 12192000"/>
              <a:gd name="connsiteY177-6200" fmla="*/ 1989708 h 2237474"/>
              <a:gd name="connsiteX178-6201" fmla="*/ 2300792 w 12192000"/>
              <a:gd name="connsiteY178-6202" fmla="*/ 1994290 h 2237474"/>
              <a:gd name="connsiteX179-6203" fmla="*/ 2295469 w 12192000"/>
              <a:gd name="connsiteY179-6204" fmla="*/ 1996659 h 2237474"/>
              <a:gd name="connsiteX180-6205" fmla="*/ 2287219 w 12192000"/>
              <a:gd name="connsiteY180-6206" fmla="*/ 1998750 h 2237474"/>
              <a:gd name="connsiteX181-6207" fmla="*/ 2286948 w 12192000"/>
              <a:gd name="connsiteY181-6208" fmla="*/ 1998596 h 2237474"/>
              <a:gd name="connsiteX182-6209" fmla="*/ 2243069 w 12192000"/>
              <a:gd name="connsiteY182-6210" fmla="*/ 2015111 h 2237474"/>
              <a:gd name="connsiteX183-6211" fmla="*/ 2186609 w 12192000"/>
              <a:gd name="connsiteY183-6212" fmla="*/ 2008263 h 2237474"/>
              <a:gd name="connsiteX184-6213" fmla="*/ 2164831 w 12192000"/>
              <a:gd name="connsiteY184-6214" fmla="*/ 2010143 h 2237474"/>
              <a:gd name="connsiteX185-6215" fmla="*/ 2152836 w 12192000"/>
              <a:gd name="connsiteY185-6216" fmla="*/ 2010048 h 2237474"/>
              <a:gd name="connsiteX186-6217" fmla="*/ 2117102 w 12192000"/>
              <a:gd name="connsiteY186-6218" fmla="*/ 2023004 h 2237474"/>
              <a:gd name="connsiteX187-6219" fmla="*/ 2111935 w 12192000"/>
              <a:gd name="connsiteY187-6220" fmla="*/ 2023163 h 2237474"/>
              <a:gd name="connsiteX188-6221" fmla="*/ 2089991 w 12192000"/>
              <a:gd name="connsiteY188-6222" fmla="*/ 2034193 h 2237474"/>
              <a:gd name="connsiteX189-6223" fmla="*/ 2058061 w 12192000"/>
              <a:gd name="connsiteY189-6224" fmla="*/ 2047942 h 2237474"/>
              <a:gd name="connsiteX190-6225" fmla="*/ 2055737 w 12192000"/>
              <a:gd name="connsiteY190-6226" fmla="*/ 2047704 h 2237474"/>
              <a:gd name="connsiteX191-6227" fmla="*/ 2042244 w 12192000"/>
              <a:gd name="connsiteY191-6228" fmla="*/ 2055560 h 2237474"/>
              <a:gd name="connsiteX192-6229" fmla="*/ 1976224 w 12192000"/>
              <a:gd name="connsiteY192-6230" fmla="*/ 2074257 h 2237474"/>
              <a:gd name="connsiteX193-6231" fmla="*/ 1877728 w 12192000"/>
              <a:gd name="connsiteY193-6232" fmla="*/ 2101004 h 2237474"/>
              <a:gd name="connsiteX194-6233" fmla="*/ 1759056 w 12192000"/>
              <a:gd name="connsiteY194-6234" fmla="*/ 2125608 h 2237474"/>
              <a:gd name="connsiteX195-6235" fmla="*/ 1637948 w 12192000"/>
              <a:gd name="connsiteY195-6236" fmla="*/ 2172597 h 2237474"/>
              <a:gd name="connsiteX196-6237" fmla="*/ 1434549 w 12192000"/>
              <a:gd name="connsiteY196-6238" fmla="*/ 2234522 h 2237474"/>
              <a:gd name="connsiteX197-6239" fmla="*/ 1398481 w 12192000"/>
              <a:gd name="connsiteY197-6240" fmla="*/ 2237074 h 2237474"/>
              <a:gd name="connsiteX198-6241" fmla="*/ 1398407 w 12192000"/>
              <a:gd name="connsiteY198-6242" fmla="*/ 2237095 h 2237474"/>
              <a:gd name="connsiteX199-6243" fmla="*/ 1370962 w 12192000"/>
              <a:gd name="connsiteY199-6244" fmla="*/ 2237474 h 2237474"/>
              <a:gd name="connsiteX200-6245" fmla="*/ 1356367 w 12192000"/>
              <a:gd name="connsiteY200-6246" fmla="*/ 2235089 h 2237474"/>
              <a:gd name="connsiteX201-6247" fmla="*/ 1324828 w 12192000"/>
              <a:gd name="connsiteY201-6248" fmla="*/ 2231968 h 2237474"/>
              <a:gd name="connsiteX202-6249" fmla="*/ 1297744 w 12192000"/>
              <a:gd name="connsiteY202-6250" fmla="*/ 2235849 h 2237474"/>
              <a:gd name="connsiteX203-6251" fmla="*/ 1286236 w 12192000"/>
              <a:gd name="connsiteY203-6252" fmla="*/ 2233135 h 2237474"/>
              <a:gd name="connsiteX204-6253" fmla="*/ 1283504 w 12192000"/>
              <a:gd name="connsiteY204-6254" fmla="*/ 2233797 h 2237474"/>
              <a:gd name="connsiteX205-6255" fmla="*/ 1279765 w 12192000"/>
              <a:gd name="connsiteY205-6256" fmla="*/ 2229639 h 2237474"/>
              <a:gd name="connsiteX206-6257" fmla="*/ 1195347 w 12192000"/>
              <a:gd name="connsiteY206-6258" fmla="*/ 2212354 h 2237474"/>
              <a:gd name="connsiteX207-6259" fmla="*/ 970251 w 12192000"/>
              <a:gd name="connsiteY207-6260" fmla="*/ 2221029 h 2237474"/>
              <a:gd name="connsiteX208-6261" fmla="*/ 812914 w 12192000"/>
              <a:gd name="connsiteY208-6262" fmla="*/ 2202752 h 2237474"/>
              <a:gd name="connsiteX209-6263" fmla="*/ 800195 w 12192000"/>
              <a:gd name="connsiteY209-6264" fmla="*/ 2209407 h 2237474"/>
              <a:gd name="connsiteX210-6265" fmla="*/ 784978 w 12192000"/>
              <a:gd name="connsiteY210-6266" fmla="*/ 2212360 h 2237474"/>
              <a:gd name="connsiteX211-6267" fmla="*/ 681987 w 12192000"/>
              <a:gd name="connsiteY211-6268" fmla="*/ 2216757 h 2237474"/>
              <a:gd name="connsiteX212-6269" fmla="*/ 669923 w 12192000"/>
              <a:gd name="connsiteY212-6270" fmla="*/ 2211682 h 2237474"/>
              <a:gd name="connsiteX213-6271" fmla="*/ 648680 w 12192000"/>
              <a:gd name="connsiteY213-6272" fmla="*/ 2206229 h 2237474"/>
              <a:gd name="connsiteX214-6273" fmla="*/ 597225 w 12192000"/>
              <a:gd name="connsiteY214-6274" fmla="*/ 2180999 h 2237474"/>
              <a:gd name="connsiteX215-6275" fmla="*/ 558449 w 12192000"/>
              <a:gd name="connsiteY215-6276" fmla="*/ 2182346 h 2237474"/>
              <a:gd name="connsiteX216-6277" fmla="*/ 550517 w 12192000"/>
              <a:gd name="connsiteY216-6278" fmla="*/ 2182060 h 2237474"/>
              <a:gd name="connsiteX217-6279" fmla="*/ 550309 w 12192000"/>
              <a:gd name="connsiteY217-6280" fmla="*/ 2181825 h 2237474"/>
              <a:gd name="connsiteX218-6281" fmla="*/ 541836 w 12192000"/>
              <a:gd name="connsiteY218-6282" fmla="*/ 2181063 h 2237474"/>
              <a:gd name="connsiteX219-6283" fmla="*/ 536057 w 12192000"/>
              <a:gd name="connsiteY219-6284" fmla="*/ 2181537 h 2237474"/>
              <a:gd name="connsiteX220-6285" fmla="*/ 520671 w 12192000"/>
              <a:gd name="connsiteY220-6286" fmla="*/ 2180980 h 2237474"/>
              <a:gd name="connsiteX221-6287" fmla="*/ 515024 w 12192000"/>
              <a:gd name="connsiteY221-6288" fmla="*/ 2179258 h 2237474"/>
              <a:gd name="connsiteX222-6289" fmla="*/ 512278 w 12192000"/>
              <a:gd name="connsiteY222-6290" fmla="*/ 2176369 h 2237474"/>
              <a:gd name="connsiteX223-6291" fmla="*/ 480419 w 12192000"/>
              <a:gd name="connsiteY223-6292" fmla="*/ 2167807 h 2237474"/>
              <a:gd name="connsiteX224-6293" fmla="*/ 413835 w 12192000"/>
              <a:gd name="connsiteY224-6294" fmla="*/ 2156783 h 2237474"/>
              <a:gd name="connsiteX225-6295" fmla="*/ 376513 w 12192000"/>
              <a:gd name="connsiteY225-6296" fmla="*/ 2154014 h 2237474"/>
              <a:gd name="connsiteX226-6297" fmla="*/ 273386 w 12192000"/>
              <a:gd name="connsiteY226-6298" fmla="*/ 2142551 h 2237474"/>
              <a:gd name="connsiteX227-6299" fmla="*/ 169207 w 12192000"/>
              <a:gd name="connsiteY227-6300" fmla="*/ 2128100 h 2237474"/>
              <a:gd name="connsiteX228-6301" fmla="*/ 93149 w 12192000"/>
              <a:gd name="connsiteY228-6302" fmla="*/ 2105324 h 2237474"/>
              <a:gd name="connsiteX229-6303" fmla="*/ 88109 w 12192000"/>
              <a:gd name="connsiteY229-6304" fmla="*/ 2106704 h 2237474"/>
              <a:gd name="connsiteX230-6305" fmla="*/ 80022 w 12192000"/>
              <a:gd name="connsiteY230-6306" fmla="*/ 2107254 h 2237474"/>
              <a:gd name="connsiteX231-6307" fmla="*/ 79717 w 12192000"/>
              <a:gd name="connsiteY231-6308" fmla="*/ 2107046 h 2237474"/>
              <a:gd name="connsiteX232-6309" fmla="*/ 72352 w 12192000"/>
              <a:gd name="connsiteY232-6310" fmla="*/ 2107991 h 2237474"/>
              <a:gd name="connsiteX233-6311" fmla="*/ 37645 w 12192000"/>
              <a:gd name="connsiteY233-6312" fmla="*/ 2115401 h 2237474"/>
              <a:gd name="connsiteX234-6313" fmla="*/ 4572 w 12192000"/>
              <a:gd name="connsiteY234-6314" fmla="*/ 2111091 h 2237474"/>
              <a:gd name="connsiteX235-6315" fmla="*/ 0 w 12192000"/>
              <a:gd name="connsiteY235-6316" fmla="*/ 2110468 h 2237474"/>
              <a:gd name="connsiteX236-6317" fmla="*/ 0 w 12192000"/>
              <a:gd name="connsiteY236-6318" fmla="*/ 0 h 2237474"/>
              <a:gd name="connsiteX0-6319" fmla="*/ 0 w 12192000"/>
              <a:gd name="connsiteY0-6320" fmla="*/ 0 h 2237474"/>
              <a:gd name="connsiteX1-6321" fmla="*/ 12192000 w 12192000"/>
              <a:gd name="connsiteY1-6322" fmla="*/ 0 h 2237474"/>
              <a:gd name="connsiteX2-6323" fmla="*/ 12192000 w 12192000"/>
              <a:gd name="connsiteY2-6324" fmla="*/ 751299 h 2237474"/>
              <a:gd name="connsiteX3-6325" fmla="*/ 12176759 w 12192000"/>
              <a:gd name="connsiteY3-6326" fmla="*/ 759190 h 2237474"/>
              <a:gd name="connsiteX4-6327" fmla="*/ 12154948 w 12192000"/>
              <a:gd name="connsiteY4-6328" fmla="*/ 762731 h 2237474"/>
              <a:gd name="connsiteX5-6329" fmla="*/ 12047364 w 12192000"/>
              <a:gd name="connsiteY5-6330" fmla="*/ 749662 h 2237474"/>
              <a:gd name="connsiteX6-6331" fmla="*/ 11890686 w 12192000"/>
              <a:gd name="connsiteY6-6332" fmla="*/ 732766 h 2237474"/>
              <a:gd name="connsiteX7-6333" fmla="*/ 11782413 w 12192000"/>
              <a:gd name="connsiteY7-6334" fmla="*/ 769868 h 2237474"/>
              <a:gd name="connsiteX8-6335" fmla="*/ 11649954 w 12192000"/>
              <a:gd name="connsiteY8-6336" fmla="*/ 749628 h 2237474"/>
              <a:gd name="connsiteX9-6337" fmla="*/ 11560424 w 12192000"/>
              <a:gd name="connsiteY9-6338" fmla="*/ 748017 h 2237474"/>
              <a:gd name="connsiteX10-6339" fmla="*/ 11358455 w 12192000"/>
              <a:gd name="connsiteY10-6340" fmla="*/ 747593 h 2237474"/>
              <a:gd name="connsiteX11-6341" fmla="*/ 11165209 w 12192000"/>
              <a:gd name="connsiteY11-6342" fmla="*/ 748852 h 2237474"/>
              <a:gd name="connsiteX12-6343" fmla="*/ 11058755 w 12192000"/>
              <a:gd name="connsiteY12-6344" fmla="*/ 749617 h 2237474"/>
              <a:gd name="connsiteX13-6345" fmla="*/ 10884013 w 12192000"/>
              <a:gd name="connsiteY13-6346" fmla="*/ 760728 h 2237474"/>
              <a:gd name="connsiteX14-6347" fmla="*/ 10834688 w 12192000"/>
              <a:gd name="connsiteY14-6348" fmla="*/ 757726 h 2237474"/>
              <a:gd name="connsiteX15-6349" fmla="*/ 10805004 w 12192000"/>
              <a:gd name="connsiteY15-6350" fmla="*/ 757573 h 2237474"/>
              <a:gd name="connsiteX16-6351" fmla="*/ 10739478 w 12192000"/>
              <a:gd name="connsiteY16-6352" fmla="*/ 776841 h 2237474"/>
              <a:gd name="connsiteX17-6353" fmla="*/ 10458762 w 12192000"/>
              <a:gd name="connsiteY17-6354" fmla="*/ 755400 h 2237474"/>
              <a:gd name="connsiteX18-6355" fmla="*/ 10246919 w 12192000"/>
              <a:gd name="connsiteY18-6356" fmla="*/ 769960 h 2237474"/>
              <a:gd name="connsiteX19-6357" fmla="*/ 10167995 w 12192000"/>
              <a:gd name="connsiteY19-6358" fmla="*/ 760843 h 2237474"/>
              <a:gd name="connsiteX20-6359" fmla="*/ 9997044 w 12192000"/>
              <a:gd name="connsiteY20-6360" fmla="*/ 780129 h 2237474"/>
              <a:gd name="connsiteX21-6361" fmla="*/ 9943887 w 12192000"/>
              <a:gd name="connsiteY21-6362" fmla="*/ 804141 h 2237474"/>
              <a:gd name="connsiteX22-6363" fmla="*/ 9918248 w 12192000"/>
              <a:gd name="connsiteY22-6364" fmla="*/ 816628 h 2237474"/>
              <a:gd name="connsiteX23-6365" fmla="*/ 9836148 w 12192000"/>
              <a:gd name="connsiteY23-6366" fmla="*/ 858312 h 2237474"/>
              <a:gd name="connsiteX24-6367" fmla="*/ 9823800 w 12192000"/>
              <a:gd name="connsiteY24-6368" fmla="*/ 866604 h 2237474"/>
              <a:gd name="connsiteX25-6369" fmla="*/ 9794684 w 12192000"/>
              <a:gd name="connsiteY25-6370" fmla="*/ 864509 h 2237474"/>
              <a:gd name="connsiteX26-6371" fmla="*/ 9778288 w 12192000"/>
              <a:gd name="connsiteY26-6372" fmla="*/ 854362 h 2237474"/>
              <a:gd name="connsiteX27-6373" fmla="*/ 9773886 w 12192000"/>
              <a:gd name="connsiteY27-6374" fmla="*/ 857543 h 2237474"/>
              <a:gd name="connsiteX28-6375" fmla="*/ 9761459 w 12192000"/>
              <a:gd name="connsiteY28-6376" fmla="*/ 862394 h 2237474"/>
              <a:gd name="connsiteX29-6377" fmla="*/ 9705768 w 12192000"/>
              <a:gd name="connsiteY29-6378" fmla="*/ 894610 h 2237474"/>
              <a:gd name="connsiteX30-6379" fmla="*/ 9683005 w 12192000"/>
              <a:gd name="connsiteY30-6380" fmla="*/ 894128 h 2237474"/>
              <a:gd name="connsiteX31-6381" fmla="*/ 9594438 w 12192000"/>
              <a:gd name="connsiteY31-6382" fmla="*/ 919051 h 2237474"/>
              <a:gd name="connsiteX32-6383" fmla="*/ 9577033 w 12192000"/>
              <a:gd name="connsiteY32-6384" fmla="*/ 922857 h 2237474"/>
              <a:gd name="connsiteX33-6385" fmla="*/ 9544189 w 12192000"/>
              <a:gd name="connsiteY33-6386" fmla="*/ 938966 h 2237474"/>
              <a:gd name="connsiteX34-6387" fmla="*/ 9534048 w 12192000"/>
              <a:gd name="connsiteY34-6388" fmla="*/ 940158 h 2237474"/>
              <a:gd name="connsiteX35-6389" fmla="*/ 9500499 w 12192000"/>
              <a:gd name="connsiteY35-6390" fmla="*/ 954680 h 2237474"/>
              <a:gd name="connsiteX36-6391" fmla="*/ 9428195 w 12192000"/>
              <a:gd name="connsiteY36-6392" fmla="*/ 986225 h 2237474"/>
              <a:gd name="connsiteX37-6393" fmla="*/ 9410017 w 12192000"/>
              <a:gd name="connsiteY37-6394" fmla="*/ 993931 h 2237474"/>
              <a:gd name="connsiteX38-6395" fmla="*/ 9392919 w 12192000"/>
              <a:gd name="connsiteY38-6396" fmla="*/ 994656 h 2237474"/>
              <a:gd name="connsiteX39-6397" fmla="*/ 9301293 w 12192000"/>
              <a:gd name="connsiteY39-6398" fmla="*/ 1011593 h 2237474"/>
              <a:gd name="connsiteX40-6399" fmla="*/ 9278619 w 12192000"/>
              <a:gd name="connsiteY40-6400" fmla="*/ 1011878 h 2237474"/>
              <a:gd name="connsiteX41-6401" fmla="*/ 9268019 w 12192000"/>
              <a:gd name="connsiteY41-6402" fmla="*/ 1007442 h 2237474"/>
              <a:gd name="connsiteX42-6403" fmla="*/ 9234662 w 12192000"/>
              <a:gd name="connsiteY42-6404" fmla="*/ 1023056 h 2237474"/>
              <a:gd name="connsiteX43-6405" fmla="*/ 9181033 w 12192000"/>
              <a:gd name="connsiteY43-6406" fmla="*/ 1037921 h 2237474"/>
              <a:gd name="connsiteX44-6407" fmla="*/ 9155969 w 12192000"/>
              <a:gd name="connsiteY44-6408" fmla="*/ 1046804 h 2237474"/>
              <a:gd name="connsiteX45-6409" fmla="*/ 9133985 w 12192000"/>
              <a:gd name="connsiteY45-6410" fmla="*/ 1046450 h 2237474"/>
              <a:gd name="connsiteX46-6411" fmla="*/ 9012987 w 12192000"/>
              <a:gd name="connsiteY46-6412" fmla="*/ 1061986 h 2237474"/>
              <a:gd name="connsiteX47-6413" fmla="*/ 8968445 w 12192000"/>
              <a:gd name="connsiteY47-6414" fmla="*/ 1052169 h 2237474"/>
              <a:gd name="connsiteX48-6415" fmla="*/ 8958984 w 12192000"/>
              <a:gd name="connsiteY48-6416" fmla="*/ 1057212 h 2237474"/>
              <a:gd name="connsiteX49-6417" fmla="*/ 8886001 w 12192000"/>
              <a:gd name="connsiteY49-6418" fmla="*/ 1067468 h 2237474"/>
              <a:gd name="connsiteX50-6419" fmla="*/ 8838610 w 12192000"/>
              <a:gd name="connsiteY50-6420" fmla="*/ 1075091 h 2237474"/>
              <a:gd name="connsiteX51-6421" fmla="*/ 8750383 w 12192000"/>
              <a:gd name="connsiteY51-6422" fmla="*/ 1097387 h 2237474"/>
              <a:gd name="connsiteX52-6423" fmla="*/ 8697365 w 12192000"/>
              <a:gd name="connsiteY52-6424" fmla="*/ 1105869 h 2237474"/>
              <a:gd name="connsiteX53-6425" fmla="*/ 8665605 w 12192000"/>
              <a:gd name="connsiteY53-6426" fmla="*/ 1110791 h 2237474"/>
              <a:gd name="connsiteX54-6427" fmla="*/ 8584946 w 12192000"/>
              <a:gd name="connsiteY54-6428" fmla="*/ 1135226 h 2237474"/>
              <a:gd name="connsiteX55-6429" fmla="*/ 8460755 w 12192000"/>
              <a:gd name="connsiteY55-6430" fmla="*/ 1203427 h 2237474"/>
              <a:gd name="connsiteX56-6431" fmla="*/ 8419755 w 12192000"/>
              <a:gd name="connsiteY56-6432" fmla="*/ 1216260 h 2237474"/>
              <a:gd name="connsiteX57-6433" fmla="*/ 8411626 w 12192000"/>
              <a:gd name="connsiteY57-6434" fmla="*/ 1214397 h 2237474"/>
              <a:gd name="connsiteX58-6435" fmla="*/ 8363469 w 12192000"/>
              <a:gd name="connsiteY58-6436" fmla="*/ 1246658 h 2237474"/>
              <a:gd name="connsiteX59-6437" fmla="*/ 8275497 w 12192000"/>
              <a:gd name="connsiteY59-6438" fmla="*/ 1264396 h 2237474"/>
              <a:gd name="connsiteX60-6439" fmla="*/ 8206287 w 12192000"/>
              <a:gd name="connsiteY60-6440" fmla="*/ 1273060 h 2237474"/>
              <a:gd name="connsiteX61-6441" fmla="*/ 8168705 w 12192000"/>
              <a:gd name="connsiteY61-6442" fmla="*/ 1279956 h 2237474"/>
              <a:gd name="connsiteX62-6443" fmla="*/ 8139997 w 12192000"/>
              <a:gd name="connsiteY62-6444" fmla="*/ 1282713 h 2237474"/>
              <a:gd name="connsiteX63-6445" fmla="*/ 8074238 w 12192000"/>
              <a:gd name="connsiteY63-6446" fmla="*/ 1301895 h 2237474"/>
              <a:gd name="connsiteX64-6447" fmla="*/ 7968292 w 12192000"/>
              <a:gd name="connsiteY64-6448" fmla="*/ 1338779 h 2237474"/>
              <a:gd name="connsiteX65-6449" fmla="*/ 7945122 w 12192000"/>
              <a:gd name="connsiteY65-6450" fmla="*/ 1345477 h 2237474"/>
              <a:gd name="connsiteX66-6451" fmla="*/ 7922771 w 12192000"/>
              <a:gd name="connsiteY66-6452" fmla="*/ 1346645 h 2237474"/>
              <a:gd name="connsiteX67-6453" fmla="*/ 7915461 w 12192000"/>
              <a:gd name="connsiteY67-6454" fmla="*/ 1342919 h 2237474"/>
              <a:gd name="connsiteX68-6455" fmla="*/ 7902328 w 12192000"/>
              <a:gd name="connsiteY68-6456" fmla="*/ 1345865 h 2237474"/>
              <a:gd name="connsiteX69-6457" fmla="*/ 7898322 w 12192000"/>
              <a:gd name="connsiteY69-6458" fmla="*/ 1345689 h 2237474"/>
              <a:gd name="connsiteX70-6459" fmla="*/ 7875879 w 12192000"/>
              <a:gd name="connsiteY70-6460" fmla="*/ 1345646 h 2237474"/>
              <a:gd name="connsiteX71-6461" fmla="*/ 7840612 w 12192000"/>
              <a:gd name="connsiteY71-6462" fmla="*/ 1369373 h 2237474"/>
              <a:gd name="connsiteX72-6463" fmla="*/ 7786819 w 12192000"/>
              <a:gd name="connsiteY72-6464" fmla="*/ 1378970 h 2237474"/>
              <a:gd name="connsiteX73-6465" fmla="*/ 7548172 w 12192000"/>
              <a:gd name="connsiteY73-6466" fmla="*/ 1417460 h 2237474"/>
              <a:gd name="connsiteX74-6467" fmla="*/ 7483437 w 12192000"/>
              <a:gd name="connsiteY74-6468" fmla="*/ 1478152 h 2237474"/>
              <a:gd name="connsiteX75-6469" fmla="*/ 7377870 w 12192000"/>
              <a:gd name="connsiteY75-6470" fmla="*/ 1523319 h 2237474"/>
              <a:gd name="connsiteX76-6471" fmla="*/ 7230737 w 12192000"/>
              <a:gd name="connsiteY76-6472" fmla="*/ 1562633 h 2237474"/>
              <a:gd name="connsiteX77-6473" fmla="*/ 7224458 w 12192000"/>
              <a:gd name="connsiteY77-6474" fmla="*/ 1573008 h 2237474"/>
              <a:gd name="connsiteX78-6475" fmla="*/ 7213486 w 12192000"/>
              <a:gd name="connsiteY78-6476" fmla="*/ 1580987 h 2237474"/>
              <a:gd name="connsiteX79-6477" fmla="*/ 7210972 w 12192000"/>
              <a:gd name="connsiteY79-6478" fmla="*/ 1580856 h 2237474"/>
              <a:gd name="connsiteX80-6479" fmla="*/ 7183121 w 12192000"/>
              <a:gd name="connsiteY80-6480" fmla="*/ 1595162 h 2237474"/>
              <a:gd name="connsiteX81-6481" fmla="*/ 7164601 w 12192000"/>
              <a:gd name="connsiteY81-6482" fmla="*/ 1606490 h 2237474"/>
              <a:gd name="connsiteX82-6483" fmla="*/ 7159286 w 12192000"/>
              <a:gd name="connsiteY82-6484" fmla="*/ 1606850 h 2237474"/>
              <a:gd name="connsiteX83-6485" fmla="*/ 7114651 w 12192000"/>
              <a:gd name="connsiteY83-6486" fmla="*/ 1620959 h 2237474"/>
              <a:gd name="connsiteX84-6487" fmla="*/ 7092727 w 12192000"/>
              <a:gd name="connsiteY84-6488" fmla="*/ 1623628 h 2237474"/>
              <a:gd name="connsiteX85-6489" fmla="*/ 7031309 w 12192000"/>
              <a:gd name="connsiteY85-6490" fmla="*/ 1619451 h 2237474"/>
              <a:gd name="connsiteX86-6491" fmla="*/ 6999084 w 12192000"/>
              <a:gd name="connsiteY86-6492" fmla="*/ 1634317 h 2237474"/>
              <a:gd name="connsiteX87-6493" fmla="*/ 6992107 w 12192000"/>
              <a:gd name="connsiteY87-6494" fmla="*/ 1636860 h 2237474"/>
              <a:gd name="connsiteX88-6495" fmla="*/ 6991765 w 12192000"/>
              <a:gd name="connsiteY88-6496" fmla="*/ 1636725 h 2237474"/>
              <a:gd name="connsiteX89-6497" fmla="*/ 6983996 w 12192000"/>
              <a:gd name="connsiteY89-6498" fmla="*/ 1639040 h 2237474"/>
              <a:gd name="connsiteX90-6499" fmla="*/ 6979383 w 12192000"/>
              <a:gd name="connsiteY90-6500" fmla="*/ 1641496 h 2237474"/>
              <a:gd name="connsiteX91-6501" fmla="*/ 6900177 w 12192000"/>
              <a:gd name="connsiteY91-6502" fmla="*/ 1636016 h 2237474"/>
              <a:gd name="connsiteX92-6503" fmla="*/ 6795372 w 12192000"/>
              <a:gd name="connsiteY92-6504" fmla="*/ 1644845 h 2237474"/>
              <a:gd name="connsiteX93-6505" fmla="*/ 6692251 w 12192000"/>
              <a:gd name="connsiteY93-6506" fmla="*/ 1656357 h 2237474"/>
              <a:gd name="connsiteX94-6507" fmla="*/ 6655235 w 12192000"/>
              <a:gd name="connsiteY94-6508" fmla="*/ 1661869 h 2237474"/>
              <a:gd name="connsiteX95-6509" fmla="*/ 6587857 w 12192000"/>
              <a:gd name="connsiteY95-6510" fmla="*/ 1665769 h 2237474"/>
              <a:gd name="connsiteX96-6511" fmla="*/ 6554894 w 12192000"/>
              <a:gd name="connsiteY96-6512" fmla="*/ 1664428 h 2237474"/>
              <a:gd name="connsiteX97-6513" fmla="*/ 6551579 w 12192000"/>
              <a:gd name="connsiteY97-6514" fmla="*/ 1662213 h 2237474"/>
              <a:gd name="connsiteX98-6515" fmla="*/ 6545693 w 12192000"/>
              <a:gd name="connsiteY98-6516" fmla="*/ 1661776 h 2237474"/>
              <a:gd name="connsiteX99-6517" fmla="*/ 6530561 w 12192000"/>
              <a:gd name="connsiteY99-6518" fmla="*/ 1664619 h 2237474"/>
              <a:gd name="connsiteX100-6519" fmla="*/ 6525028 w 12192000"/>
              <a:gd name="connsiteY100-6520" fmla="*/ 1666354 h 2237474"/>
              <a:gd name="connsiteX101-6521" fmla="*/ 6516595 w 12192000"/>
              <a:gd name="connsiteY101-6522" fmla="*/ 1667475 h 2237474"/>
              <a:gd name="connsiteX102-6523" fmla="*/ 6516340 w 12192000"/>
              <a:gd name="connsiteY102-6524" fmla="*/ 1667291 h 2237474"/>
              <a:gd name="connsiteX103-6525" fmla="*/ 6508541 w 12192000"/>
              <a:gd name="connsiteY103-6526" fmla="*/ 1668757 h 2237474"/>
              <a:gd name="connsiteX104-6527" fmla="*/ 6471012 w 12192000"/>
              <a:gd name="connsiteY104-6528" fmla="*/ 1678604 h 2237474"/>
              <a:gd name="connsiteX105-6529" fmla="*/ 6415265 w 12192000"/>
              <a:gd name="connsiteY105-6530" fmla="*/ 1665317 h 2237474"/>
              <a:gd name="connsiteX106-6531" fmla="*/ 6393343 w 12192000"/>
              <a:gd name="connsiteY106-6532" fmla="*/ 1664672 h 2237474"/>
              <a:gd name="connsiteX107-6533" fmla="*/ 6280959 w 12192000"/>
              <a:gd name="connsiteY107-6534" fmla="*/ 1689329 h 2237474"/>
              <a:gd name="connsiteX108-6535" fmla="*/ 6266765 w 12192000"/>
              <a:gd name="connsiteY108-6536" fmla="*/ 1695560 h 2237474"/>
              <a:gd name="connsiteX109-6537" fmla="*/ 6098321 w 12192000"/>
              <a:gd name="connsiteY109-6538" fmla="*/ 1721646 h 2237474"/>
              <a:gd name="connsiteX110-6539" fmla="*/ 5880652 w 12192000"/>
              <a:gd name="connsiteY110-6540" fmla="*/ 1779643 h 2237474"/>
              <a:gd name="connsiteX111-6541" fmla="*/ 5785959 w 12192000"/>
              <a:gd name="connsiteY111-6542" fmla="*/ 1775307 h 2237474"/>
              <a:gd name="connsiteX112-6543" fmla="*/ 5643534 w 12192000"/>
              <a:gd name="connsiteY112-6544" fmla="*/ 1802919 h 2237474"/>
              <a:gd name="connsiteX113-6545" fmla="*/ 5518799 w 12192000"/>
              <a:gd name="connsiteY113-6546" fmla="*/ 1818312 h 2237474"/>
              <a:gd name="connsiteX114-6547" fmla="*/ 5505014 w 12192000"/>
              <a:gd name="connsiteY114-6548" fmla="*/ 1819259 h 2237474"/>
              <a:gd name="connsiteX115-6549" fmla="*/ 5453307 w 12192000"/>
              <a:gd name="connsiteY115-6550" fmla="*/ 1815450 h 2237474"/>
              <a:gd name="connsiteX116-6551" fmla="*/ 5364192 w 12192000"/>
              <a:gd name="connsiteY116-6552" fmla="*/ 1826074 h 2237474"/>
              <a:gd name="connsiteX117-6553" fmla="*/ 5350380 w 12192000"/>
              <a:gd name="connsiteY117-6554" fmla="*/ 1830891 h 2237474"/>
              <a:gd name="connsiteX118-6555" fmla="*/ 5259633 w 12192000"/>
              <a:gd name="connsiteY118-6556" fmla="*/ 1837160 h 2237474"/>
              <a:gd name="connsiteX119-6557" fmla="*/ 5197513 w 12192000"/>
              <a:gd name="connsiteY119-6558" fmla="*/ 1844718 h 2237474"/>
              <a:gd name="connsiteX120-6559" fmla="*/ 5184170 w 12192000"/>
              <a:gd name="connsiteY120-6560" fmla="*/ 1849402 h 2237474"/>
              <a:gd name="connsiteX121-6561" fmla="*/ 5168852 w 12192000"/>
              <a:gd name="connsiteY121-6562" fmla="*/ 1844846 h 2237474"/>
              <a:gd name="connsiteX122-6563" fmla="*/ 5164370 w 12192000"/>
              <a:gd name="connsiteY122-6564" fmla="*/ 1840597 h 2237474"/>
              <a:gd name="connsiteX123-6565" fmla="*/ 5114927 w 12192000"/>
              <a:gd name="connsiteY123-6566" fmla="*/ 1847827 h 2237474"/>
              <a:gd name="connsiteX124-6567" fmla="*/ 5108970 w 12192000"/>
              <a:gd name="connsiteY124-6568" fmla="*/ 1847935 h 2237474"/>
              <a:gd name="connsiteX125-6569" fmla="*/ 5067961 w 12192000"/>
              <a:gd name="connsiteY125-6570" fmla="*/ 1845917 h 2237474"/>
              <a:gd name="connsiteX126-6571" fmla="*/ 5007075 w 12192000"/>
              <a:gd name="connsiteY126-6572" fmla="*/ 1838626 h 2237474"/>
              <a:gd name="connsiteX127-6573" fmla="*/ 4944087 w 12192000"/>
              <a:gd name="connsiteY127-6574" fmla="*/ 1823332 h 2237474"/>
              <a:gd name="connsiteX128-6575" fmla="*/ 4907662 w 12192000"/>
              <a:gd name="connsiteY128-6576" fmla="*/ 1816900 h 2237474"/>
              <a:gd name="connsiteX129-6577" fmla="*/ 4882386 w 12192000"/>
              <a:gd name="connsiteY129-6578" fmla="*/ 1809844 h 2237474"/>
              <a:gd name="connsiteX130-6579" fmla="*/ 4811440 w 12192000"/>
              <a:gd name="connsiteY130-6580" fmla="*/ 1804655 h 2237474"/>
              <a:gd name="connsiteX131-6581" fmla="*/ 4691075 w 12192000"/>
              <a:gd name="connsiteY131-6582" fmla="*/ 1801389 h 2237474"/>
              <a:gd name="connsiteX132-6583" fmla="*/ 4611738 w 12192000"/>
              <a:gd name="connsiteY132-6584" fmla="*/ 1776964 h 2237474"/>
              <a:gd name="connsiteX133-6585" fmla="*/ 4560070 w 12192000"/>
              <a:gd name="connsiteY133-6586" fmla="*/ 1785640 h 2237474"/>
              <a:gd name="connsiteX134-6587" fmla="*/ 4536503 w 12192000"/>
              <a:gd name="connsiteY134-6588" fmla="*/ 1785334 h 2237474"/>
              <a:gd name="connsiteX135-6589" fmla="*/ 4513724 w 12192000"/>
              <a:gd name="connsiteY135-6590" fmla="*/ 1791996 h 2237474"/>
              <a:gd name="connsiteX136-6591" fmla="*/ 4459810 w 12192000"/>
              <a:gd name="connsiteY136-6592" fmla="*/ 1797886 h 2237474"/>
              <a:gd name="connsiteX137-6593" fmla="*/ 4379064 w 12192000"/>
              <a:gd name="connsiteY137-6594" fmla="*/ 1817177 h 2237474"/>
              <a:gd name="connsiteX138-6595" fmla="*/ 4319209 w 12192000"/>
              <a:gd name="connsiteY138-6596" fmla="*/ 1834833 h 2237474"/>
              <a:gd name="connsiteX139-6597" fmla="*/ 4290981 w 12192000"/>
              <a:gd name="connsiteY139-6598" fmla="*/ 1839677 h 2237474"/>
              <a:gd name="connsiteX140-6599" fmla="*/ 4285792 w 12192000"/>
              <a:gd name="connsiteY140-6600" fmla="*/ 1836231 h 2237474"/>
              <a:gd name="connsiteX141-6601" fmla="*/ 4238372 w 12192000"/>
              <a:gd name="connsiteY141-6602" fmla="*/ 1851480 h 2237474"/>
              <a:gd name="connsiteX142-6603" fmla="*/ 4232517 w 12192000"/>
              <a:gd name="connsiteY142-6604" fmla="*/ 1852567 h 2237474"/>
              <a:gd name="connsiteX143-6605" fmla="*/ 4191732 w 12192000"/>
              <a:gd name="connsiteY143-6606" fmla="*/ 1857328 h 2237474"/>
              <a:gd name="connsiteX144-6607" fmla="*/ 4065532 w 12192000"/>
              <a:gd name="connsiteY144-6608" fmla="*/ 1855477 h 2237474"/>
              <a:gd name="connsiteX145-6609" fmla="*/ 4028460 w 12192000"/>
              <a:gd name="connsiteY145-6610" fmla="*/ 1855137 h 2237474"/>
              <a:gd name="connsiteX146-6611" fmla="*/ 4002267 w 12192000"/>
              <a:gd name="connsiteY146-6612" fmla="*/ 1852352 h 2237474"/>
              <a:gd name="connsiteX147-6613" fmla="*/ 3931396 w 12192000"/>
              <a:gd name="connsiteY147-6614" fmla="*/ 1858915 h 2237474"/>
              <a:gd name="connsiteX148-6615" fmla="*/ 3812162 w 12192000"/>
              <a:gd name="connsiteY148-6616" fmla="*/ 1875501 h 2237474"/>
              <a:gd name="connsiteX149-6617" fmla="*/ 3729530 w 12192000"/>
              <a:gd name="connsiteY149-6618" fmla="*/ 1864513 h 2237474"/>
              <a:gd name="connsiteX150-6619" fmla="*/ 3680177 w 12192000"/>
              <a:gd name="connsiteY150-6620" fmla="*/ 1881552 h 2237474"/>
              <a:gd name="connsiteX151-6621" fmla="*/ 3567259 w 12192000"/>
              <a:gd name="connsiteY151-6622" fmla="*/ 1893482 h 2237474"/>
              <a:gd name="connsiteX152-6623" fmla="*/ 3405770 w 12192000"/>
              <a:gd name="connsiteY152-6624" fmla="*/ 1904591 h 2237474"/>
              <a:gd name="connsiteX153-6625" fmla="*/ 3280097 w 12192000"/>
              <a:gd name="connsiteY153-6626" fmla="*/ 1919610 h 2237474"/>
              <a:gd name="connsiteX154-6627" fmla="*/ 3123424 w 12192000"/>
              <a:gd name="connsiteY154-6628" fmla="*/ 1952930 h 2237474"/>
              <a:gd name="connsiteX155-6629" fmla="*/ 3009910 w 12192000"/>
              <a:gd name="connsiteY155-6630" fmla="*/ 1957866 h 2237474"/>
              <a:gd name="connsiteX156-6631" fmla="*/ 2995934 w 12192000"/>
              <a:gd name="connsiteY156-6632" fmla="*/ 1967085 h 2237474"/>
              <a:gd name="connsiteX157-6633" fmla="*/ 2980071 w 12192000"/>
              <a:gd name="connsiteY157-6634" fmla="*/ 1972988 h 2237474"/>
              <a:gd name="connsiteX158-6635" fmla="*/ 2978094 w 12192000"/>
              <a:gd name="connsiteY158-6636" fmla="*/ 1972369 h 2237474"/>
              <a:gd name="connsiteX159-6637" fmla="*/ 2942858 w 12192000"/>
              <a:gd name="connsiteY159-6638" fmla="*/ 1981367 h 2237474"/>
              <a:gd name="connsiteX160-6639" fmla="*/ 2875436 w 12192000"/>
              <a:gd name="connsiteY160-6640" fmla="*/ 1996977 h 2237474"/>
              <a:gd name="connsiteX161-6641" fmla="*/ 2874892 w 12192000"/>
              <a:gd name="connsiteY161-6642" fmla="*/ 1996085 h 2237474"/>
              <a:gd name="connsiteX162-6643" fmla="*/ 2864145 w 12192000"/>
              <a:gd name="connsiteY162-6644" fmla="*/ 1994061 h 2237474"/>
              <a:gd name="connsiteX163-6645" fmla="*/ 2843662 w 12192000"/>
              <a:gd name="connsiteY163-6646" fmla="*/ 1992498 h 2237474"/>
              <a:gd name="connsiteX164-6647" fmla="*/ 2796128 w 12192000"/>
              <a:gd name="connsiteY164-6648" fmla="*/ 1976403 h 2237474"/>
              <a:gd name="connsiteX165-6649" fmla="*/ 2756784 w 12192000"/>
              <a:gd name="connsiteY165-6650" fmla="*/ 1985116 h 2237474"/>
              <a:gd name="connsiteX166-6651" fmla="*/ 2748833 w 12192000"/>
              <a:gd name="connsiteY166-6652" fmla="*/ 1986323 h 2237474"/>
              <a:gd name="connsiteX167-6653" fmla="*/ 2748661 w 12192000"/>
              <a:gd name="connsiteY167-6654" fmla="*/ 1986122 h 2237474"/>
              <a:gd name="connsiteX168-6655" fmla="*/ 2740251 w 12192000"/>
              <a:gd name="connsiteY168-6656" fmla="*/ 1986946 h 2237474"/>
              <a:gd name="connsiteX169-6657" fmla="*/ 2718916 w 12192000"/>
              <a:gd name="connsiteY169-6658" fmla="*/ 1990867 h 2237474"/>
              <a:gd name="connsiteX170-6659" fmla="*/ 2713522 w 12192000"/>
              <a:gd name="connsiteY170-6660" fmla="*/ 1990173 h 2237474"/>
              <a:gd name="connsiteX171-6661" fmla="*/ 2680597 w 12192000"/>
              <a:gd name="connsiteY171-6662" fmla="*/ 1984996 h 2237474"/>
              <a:gd name="connsiteX172-6663" fmla="*/ 2578178 w 12192000"/>
              <a:gd name="connsiteY172-6664" fmla="*/ 1990531 h 2237474"/>
              <a:gd name="connsiteX173-6665" fmla="*/ 2476147 w 12192000"/>
              <a:gd name="connsiteY173-6666" fmla="*/ 1998305 h 2237474"/>
              <a:gd name="connsiteX174-6667" fmla="*/ 2373568 w 12192000"/>
              <a:gd name="connsiteY174-6668" fmla="*/ 2003219 h 2237474"/>
              <a:gd name="connsiteX175-6669" fmla="*/ 2321399 w 12192000"/>
              <a:gd name="connsiteY175-6670" fmla="*/ 1989467 h 2237474"/>
              <a:gd name="connsiteX176-6671" fmla="*/ 2315525 w 12192000"/>
              <a:gd name="connsiteY176-6672" fmla="*/ 1989708 h 2237474"/>
              <a:gd name="connsiteX177-6673" fmla="*/ 2300792 w 12192000"/>
              <a:gd name="connsiteY177-6674" fmla="*/ 1994290 h 2237474"/>
              <a:gd name="connsiteX178-6675" fmla="*/ 2295469 w 12192000"/>
              <a:gd name="connsiteY178-6676" fmla="*/ 1996659 h 2237474"/>
              <a:gd name="connsiteX179-6677" fmla="*/ 2287219 w 12192000"/>
              <a:gd name="connsiteY179-6678" fmla="*/ 1998750 h 2237474"/>
              <a:gd name="connsiteX180-6679" fmla="*/ 2286948 w 12192000"/>
              <a:gd name="connsiteY180-6680" fmla="*/ 1998596 h 2237474"/>
              <a:gd name="connsiteX181-6681" fmla="*/ 2243069 w 12192000"/>
              <a:gd name="connsiteY181-6682" fmla="*/ 2015111 h 2237474"/>
              <a:gd name="connsiteX182-6683" fmla="*/ 2186609 w 12192000"/>
              <a:gd name="connsiteY182-6684" fmla="*/ 2008263 h 2237474"/>
              <a:gd name="connsiteX183-6685" fmla="*/ 2164831 w 12192000"/>
              <a:gd name="connsiteY183-6686" fmla="*/ 2010143 h 2237474"/>
              <a:gd name="connsiteX184-6687" fmla="*/ 2152836 w 12192000"/>
              <a:gd name="connsiteY184-6688" fmla="*/ 2010048 h 2237474"/>
              <a:gd name="connsiteX185-6689" fmla="*/ 2117102 w 12192000"/>
              <a:gd name="connsiteY185-6690" fmla="*/ 2023004 h 2237474"/>
              <a:gd name="connsiteX186-6691" fmla="*/ 2111935 w 12192000"/>
              <a:gd name="connsiteY186-6692" fmla="*/ 2023163 h 2237474"/>
              <a:gd name="connsiteX187-6693" fmla="*/ 2089991 w 12192000"/>
              <a:gd name="connsiteY187-6694" fmla="*/ 2034193 h 2237474"/>
              <a:gd name="connsiteX188-6695" fmla="*/ 2058061 w 12192000"/>
              <a:gd name="connsiteY188-6696" fmla="*/ 2047942 h 2237474"/>
              <a:gd name="connsiteX189-6697" fmla="*/ 2055737 w 12192000"/>
              <a:gd name="connsiteY189-6698" fmla="*/ 2047704 h 2237474"/>
              <a:gd name="connsiteX190-6699" fmla="*/ 2042244 w 12192000"/>
              <a:gd name="connsiteY190-6700" fmla="*/ 2055560 h 2237474"/>
              <a:gd name="connsiteX191-6701" fmla="*/ 1976224 w 12192000"/>
              <a:gd name="connsiteY191-6702" fmla="*/ 2074257 h 2237474"/>
              <a:gd name="connsiteX192-6703" fmla="*/ 1877728 w 12192000"/>
              <a:gd name="connsiteY192-6704" fmla="*/ 2101004 h 2237474"/>
              <a:gd name="connsiteX193-6705" fmla="*/ 1759056 w 12192000"/>
              <a:gd name="connsiteY193-6706" fmla="*/ 2125608 h 2237474"/>
              <a:gd name="connsiteX194-6707" fmla="*/ 1637948 w 12192000"/>
              <a:gd name="connsiteY194-6708" fmla="*/ 2172597 h 2237474"/>
              <a:gd name="connsiteX195-6709" fmla="*/ 1434549 w 12192000"/>
              <a:gd name="connsiteY195-6710" fmla="*/ 2234522 h 2237474"/>
              <a:gd name="connsiteX196-6711" fmla="*/ 1398481 w 12192000"/>
              <a:gd name="connsiteY196-6712" fmla="*/ 2237074 h 2237474"/>
              <a:gd name="connsiteX197-6713" fmla="*/ 1398407 w 12192000"/>
              <a:gd name="connsiteY197-6714" fmla="*/ 2237095 h 2237474"/>
              <a:gd name="connsiteX198-6715" fmla="*/ 1370962 w 12192000"/>
              <a:gd name="connsiteY198-6716" fmla="*/ 2237474 h 2237474"/>
              <a:gd name="connsiteX199-6717" fmla="*/ 1356367 w 12192000"/>
              <a:gd name="connsiteY199-6718" fmla="*/ 2235089 h 2237474"/>
              <a:gd name="connsiteX200-6719" fmla="*/ 1324828 w 12192000"/>
              <a:gd name="connsiteY200-6720" fmla="*/ 2231968 h 2237474"/>
              <a:gd name="connsiteX201-6721" fmla="*/ 1297744 w 12192000"/>
              <a:gd name="connsiteY201-6722" fmla="*/ 2235849 h 2237474"/>
              <a:gd name="connsiteX202-6723" fmla="*/ 1286236 w 12192000"/>
              <a:gd name="connsiteY202-6724" fmla="*/ 2233135 h 2237474"/>
              <a:gd name="connsiteX203-6725" fmla="*/ 1283504 w 12192000"/>
              <a:gd name="connsiteY203-6726" fmla="*/ 2233797 h 2237474"/>
              <a:gd name="connsiteX204-6727" fmla="*/ 1279765 w 12192000"/>
              <a:gd name="connsiteY204-6728" fmla="*/ 2229639 h 2237474"/>
              <a:gd name="connsiteX205-6729" fmla="*/ 1195347 w 12192000"/>
              <a:gd name="connsiteY205-6730" fmla="*/ 2212354 h 2237474"/>
              <a:gd name="connsiteX206-6731" fmla="*/ 970251 w 12192000"/>
              <a:gd name="connsiteY206-6732" fmla="*/ 2221029 h 2237474"/>
              <a:gd name="connsiteX207-6733" fmla="*/ 812914 w 12192000"/>
              <a:gd name="connsiteY207-6734" fmla="*/ 2202752 h 2237474"/>
              <a:gd name="connsiteX208-6735" fmla="*/ 800195 w 12192000"/>
              <a:gd name="connsiteY208-6736" fmla="*/ 2209407 h 2237474"/>
              <a:gd name="connsiteX209-6737" fmla="*/ 784978 w 12192000"/>
              <a:gd name="connsiteY209-6738" fmla="*/ 2212360 h 2237474"/>
              <a:gd name="connsiteX210-6739" fmla="*/ 681987 w 12192000"/>
              <a:gd name="connsiteY210-6740" fmla="*/ 2216757 h 2237474"/>
              <a:gd name="connsiteX211-6741" fmla="*/ 669923 w 12192000"/>
              <a:gd name="connsiteY211-6742" fmla="*/ 2211682 h 2237474"/>
              <a:gd name="connsiteX212-6743" fmla="*/ 648680 w 12192000"/>
              <a:gd name="connsiteY212-6744" fmla="*/ 2206229 h 2237474"/>
              <a:gd name="connsiteX213-6745" fmla="*/ 597225 w 12192000"/>
              <a:gd name="connsiteY213-6746" fmla="*/ 2180999 h 2237474"/>
              <a:gd name="connsiteX214-6747" fmla="*/ 558449 w 12192000"/>
              <a:gd name="connsiteY214-6748" fmla="*/ 2182346 h 2237474"/>
              <a:gd name="connsiteX215-6749" fmla="*/ 550517 w 12192000"/>
              <a:gd name="connsiteY215-6750" fmla="*/ 2182060 h 2237474"/>
              <a:gd name="connsiteX216-6751" fmla="*/ 550309 w 12192000"/>
              <a:gd name="connsiteY216-6752" fmla="*/ 2181825 h 2237474"/>
              <a:gd name="connsiteX217-6753" fmla="*/ 541836 w 12192000"/>
              <a:gd name="connsiteY217-6754" fmla="*/ 2181063 h 2237474"/>
              <a:gd name="connsiteX218-6755" fmla="*/ 536057 w 12192000"/>
              <a:gd name="connsiteY218-6756" fmla="*/ 2181537 h 2237474"/>
              <a:gd name="connsiteX219-6757" fmla="*/ 520671 w 12192000"/>
              <a:gd name="connsiteY219-6758" fmla="*/ 2180980 h 2237474"/>
              <a:gd name="connsiteX220-6759" fmla="*/ 515024 w 12192000"/>
              <a:gd name="connsiteY220-6760" fmla="*/ 2179258 h 2237474"/>
              <a:gd name="connsiteX221-6761" fmla="*/ 512278 w 12192000"/>
              <a:gd name="connsiteY221-6762" fmla="*/ 2176369 h 2237474"/>
              <a:gd name="connsiteX222-6763" fmla="*/ 480419 w 12192000"/>
              <a:gd name="connsiteY222-6764" fmla="*/ 2167807 h 2237474"/>
              <a:gd name="connsiteX223-6765" fmla="*/ 413835 w 12192000"/>
              <a:gd name="connsiteY223-6766" fmla="*/ 2156783 h 2237474"/>
              <a:gd name="connsiteX224-6767" fmla="*/ 376513 w 12192000"/>
              <a:gd name="connsiteY224-6768" fmla="*/ 2154014 h 2237474"/>
              <a:gd name="connsiteX225-6769" fmla="*/ 273386 w 12192000"/>
              <a:gd name="connsiteY225-6770" fmla="*/ 2142551 h 2237474"/>
              <a:gd name="connsiteX226-6771" fmla="*/ 169207 w 12192000"/>
              <a:gd name="connsiteY226-6772" fmla="*/ 2128100 h 2237474"/>
              <a:gd name="connsiteX227-6773" fmla="*/ 93149 w 12192000"/>
              <a:gd name="connsiteY227-6774" fmla="*/ 2105324 h 2237474"/>
              <a:gd name="connsiteX228-6775" fmla="*/ 88109 w 12192000"/>
              <a:gd name="connsiteY228-6776" fmla="*/ 2106704 h 2237474"/>
              <a:gd name="connsiteX229-6777" fmla="*/ 80022 w 12192000"/>
              <a:gd name="connsiteY229-6778" fmla="*/ 2107254 h 2237474"/>
              <a:gd name="connsiteX230-6779" fmla="*/ 79717 w 12192000"/>
              <a:gd name="connsiteY230-6780" fmla="*/ 2107046 h 2237474"/>
              <a:gd name="connsiteX231-6781" fmla="*/ 72352 w 12192000"/>
              <a:gd name="connsiteY231-6782" fmla="*/ 2107991 h 2237474"/>
              <a:gd name="connsiteX232-6783" fmla="*/ 37645 w 12192000"/>
              <a:gd name="connsiteY232-6784" fmla="*/ 2115401 h 2237474"/>
              <a:gd name="connsiteX233-6785" fmla="*/ 4572 w 12192000"/>
              <a:gd name="connsiteY233-6786" fmla="*/ 2111091 h 2237474"/>
              <a:gd name="connsiteX234-6787" fmla="*/ 0 w 12192000"/>
              <a:gd name="connsiteY234-6788" fmla="*/ 2110468 h 2237474"/>
              <a:gd name="connsiteX235-6789" fmla="*/ 0 w 12192000"/>
              <a:gd name="connsiteY235-6790" fmla="*/ 0 h 2237474"/>
              <a:gd name="connsiteX0-6791" fmla="*/ 0 w 12192000"/>
              <a:gd name="connsiteY0-6792" fmla="*/ 0 h 2237474"/>
              <a:gd name="connsiteX1-6793" fmla="*/ 12192000 w 12192000"/>
              <a:gd name="connsiteY1-6794" fmla="*/ 0 h 2237474"/>
              <a:gd name="connsiteX2-6795" fmla="*/ 12192000 w 12192000"/>
              <a:gd name="connsiteY2-6796" fmla="*/ 751299 h 2237474"/>
              <a:gd name="connsiteX3-6797" fmla="*/ 12176759 w 12192000"/>
              <a:gd name="connsiteY3-6798" fmla="*/ 759190 h 2237474"/>
              <a:gd name="connsiteX4-6799" fmla="*/ 12154948 w 12192000"/>
              <a:gd name="connsiteY4-6800" fmla="*/ 762731 h 2237474"/>
              <a:gd name="connsiteX5-6801" fmla="*/ 12047364 w 12192000"/>
              <a:gd name="connsiteY5-6802" fmla="*/ 749662 h 2237474"/>
              <a:gd name="connsiteX6-6803" fmla="*/ 11890686 w 12192000"/>
              <a:gd name="connsiteY6-6804" fmla="*/ 732766 h 2237474"/>
              <a:gd name="connsiteX7-6805" fmla="*/ 11782413 w 12192000"/>
              <a:gd name="connsiteY7-6806" fmla="*/ 769868 h 2237474"/>
              <a:gd name="connsiteX8-6807" fmla="*/ 11649954 w 12192000"/>
              <a:gd name="connsiteY8-6808" fmla="*/ 749628 h 2237474"/>
              <a:gd name="connsiteX9-6809" fmla="*/ 11560424 w 12192000"/>
              <a:gd name="connsiteY9-6810" fmla="*/ 748017 h 2237474"/>
              <a:gd name="connsiteX10-6811" fmla="*/ 11358455 w 12192000"/>
              <a:gd name="connsiteY10-6812" fmla="*/ 747593 h 2237474"/>
              <a:gd name="connsiteX11-6813" fmla="*/ 11165209 w 12192000"/>
              <a:gd name="connsiteY11-6814" fmla="*/ 748852 h 2237474"/>
              <a:gd name="connsiteX12-6815" fmla="*/ 11058755 w 12192000"/>
              <a:gd name="connsiteY12-6816" fmla="*/ 749617 h 2237474"/>
              <a:gd name="connsiteX13-6817" fmla="*/ 10884013 w 12192000"/>
              <a:gd name="connsiteY13-6818" fmla="*/ 760728 h 2237474"/>
              <a:gd name="connsiteX14-6819" fmla="*/ 10834688 w 12192000"/>
              <a:gd name="connsiteY14-6820" fmla="*/ 757726 h 2237474"/>
              <a:gd name="connsiteX15-6821" fmla="*/ 10805004 w 12192000"/>
              <a:gd name="connsiteY15-6822" fmla="*/ 757573 h 2237474"/>
              <a:gd name="connsiteX16-6823" fmla="*/ 10739478 w 12192000"/>
              <a:gd name="connsiteY16-6824" fmla="*/ 776841 h 2237474"/>
              <a:gd name="connsiteX17-6825" fmla="*/ 10458762 w 12192000"/>
              <a:gd name="connsiteY17-6826" fmla="*/ 755400 h 2237474"/>
              <a:gd name="connsiteX18-6827" fmla="*/ 10246919 w 12192000"/>
              <a:gd name="connsiteY18-6828" fmla="*/ 769960 h 2237474"/>
              <a:gd name="connsiteX19-6829" fmla="*/ 10167995 w 12192000"/>
              <a:gd name="connsiteY19-6830" fmla="*/ 760843 h 2237474"/>
              <a:gd name="connsiteX20-6831" fmla="*/ 9997044 w 12192000"/>
              <a:gd name="connsiteY20-6832" fmla="*/ 780129 h 2237474"/>
              <a:gd name="connsiteX21-6833" fmla="*/ 9943887 w 12192000"/>
              <a:gd name="connsiteY21-6834" fmla="*/ 804141 h 2237474"/>
              <a:gd name="connsiteX22-6835" fmla="*/ 9918248 w 12192000"/>
              <a:gd name="connsiteY22-6836" fmla="*/ 816628 h 2237474"/>
              <a:gd name="connsiteX23-6837" fmla="*/ 9836148 w 12192000"/>
              <a:gd name="connsiteY23-6838" fmla="*/ 858312 h 2237474"/>
              <a:gd name="connsiteX24-6839" fmla="*/ 9823800 w 12192000"/>
              <a:gd name="connsiteY24-6840" fmla="*/ 866604 h 2237474"/>
              <a:gd name="connsiteX25-6841" fmla="*/ 9794684 w 12192000"/>
              <a:gd name="connsiteY25-6842" fmla="*/ 864509 h 2237474"/>
              <a:gd name="connsiteX26-6843" fmla="*/ 9778288 w 12192000"/>
              <a:gd name="connsiteY26-6844" fmla="*/ 854362 h 2237474"/>
              <a:gd name="connsiteX27-6845" fmla="*/ 9773886 w 12192000"/>
              <a:gd name="connsiteY27-6846" fmla="*/ 857543 h 2237474"/>
              <a:gd name="connsiteX28-6847" fmla="*/ 9761459 w 12192000"/>
              <a:gd name="connsiteY28-6848" fmla="*/ 862394 h 2237474"/>
              <a:gd name="connsiteX29-6849" fmla="*/ 9705768 w 12192000"/>
              <a:gd name="connsiteY29-6850" fmla="*/ 894610 h 2237474"/>
              <a:gd name="connsiteX30-6851" fmla="*/ 9683005 w 12192000"/>
              <a:gd name="connsiteY30-6852" fmla="*/ 894128 h 2237474"/>
              <a:gd name="connsiteX31-6853" fmla="*/ 9594438 w 12192000"/>
              <a:gd name="connsiteY31-6854" fmla="*/ 919051 h 2237474"/>
              <a:gd name="connsiteX32-6855" fmla="*/ 9577033 w 12192000"/>
              <a:gd name="connsiteY32-6856" fmla="*/ 922857 h 2237474"/>
              <a:gd name="connsiteX33-6857" fmla="*/ 9544189 w 12192000"/>
              <a:gd name="connsiteY33-6858" fmla="*/ 938966 h 2237474"/>
              <a:gd name="connsiteX34-6859" fmla="*/ 9534048 w 12192000"/>
              <a:gd name="connsiteY34-6860" fmla="*/ 940158 h 2237474"/>
              <a:gd name="connsiteX35-6861" fmla="*/ 9500499 w 12192000"/>
              <a:gd name="connsiteY35-6862" fmla="*/ 954680 h 2237474"/>
              <a:gd name="connsiteX36-6863" fmla="*/ 9428195 w 12192000"/>
              <a:gd name="connsiteY36-6864" fmla="*/ 986225 h 2237474"/>
              <a:gd name="connsiteX37-6865" fmla="*/ 9410017 w 12192000"/>
              <a:gd name="connsiteY37-6866" fmla="*/ 993931 h 2237474"/>
              <a:gd name="connsiteX38-6867" fmla="*/ 9392919 w 12192000"/>
              <a:gd name="connsiteY38-6868" fmla="*/ 994656 h 2237474"/>
              <a:gd name="connsiteX39-6869" fmla="*/ 9301293 w 12192000"/>
              <a:gd name="connsiteY39-6870" fmla="*/ 1011593 h 2237474"/>
              <a:gd name="connsiteX40-6871" fmla="*/ 9278619 w 12192000"/>
              <a:gd name="connsiteY40-6872" fmla="*/ 1011878 h 2237474"/>
              <a:gd name="connsiteX41-6873" fmla="*/ 9268019 w 12192000"/>
              <a:gd name="connsiteY41-6874" fmla="*/ 1007442 h 2237474"/>
              <a:gd name="connsiteX42-6875" fmla="*/ 9234662 w 12192000"/>
              <a:gd name="connsiteY42-6876" fmla="*/ 1023056 h 2237474"/>
              <a:gd name="connsiteX43-6877" fmla="*/ 9181033 w 12192000"/>
              <a:gd name="connsiteY43-6878" fmla="*/ 1037921 h 2237474"/>
              <a:gd name="connsiteX44-6879" fmla="*/ 9155969 w 12192000"/>
              <a:gd name="connsiteY44-6880" fmla="*/ 1046804 h 2237474"/>
              <a:gd name="connsiteX45-6881" fmla="*/ 9133985 w 12192000"/>
              <a:gd name="connsiteY45-6882" fmla="*/ 1046450 h 2237474"/>
              <a:gd name="connsiteX46-6883" fmla="*/ 9012987 w 12192000"/>
              <a:gd name="connsiteY46-6884" fmla="*/ 1061986 h 2237474"/>
              <a:gd name="connsiteX47-6885" fmla="*/ 8968445 w 12192000"/>
              <a:gd name="connsiteY47-6886" fmla="*/ 1052169 h 2237474"/>
              <a:gd name="connsiteX48-6887" fmla="*/ 8958984 w 12192000"/>
              <a:gd name="connsiteY48-6888" fmla="*/ 1057212 h 2237474"/>
              <a:gd name="connsiteX49-6889" fmla="*/ 8886001 w 12192000"/>
              <a:gd name="connsiteY49-6890" fmla="*/ 1067468 h 2237474"/>
              <a:gd name="connsiteX50-6891" fmla="*/ 8838610 w 12192000"/>
              <a:gd name="connsiteY50-6892" fmla="*/ 1075091 h 2237474"/>
              <a:gd name="connsiteX51-6893" fmla="*/ 8750383 w 12192000"/>
              <a:gd name="connsiteY51-6894" fmla="*/ 1097387 h 2237474"/>
              <a:gd name="connsiteX52-6895" fmla="*/ 8697365 w 12192000"/>
              <a:gd name="connsiteY52-6896" fmla="*/ 1105869 h 2237474"/>
              <a:gd name="connsiteX53-6897" fmla="*/ 8665605 w 12192000"/>
              <a:gd name="connsiteY53-6898" fmla="*/ 1110791 h 2237474"/>
              <a:gd name="connsiteX54-6899" fmla="*/ 8584946 w 12192000"/>
              <a:gd name="connsiteY54-6900" fmla="*/ 1135226 h 2237474"/>
              <a:gd name="connsiteX55-6901" fmla="*/ 8460755 w 12192000"/>
              <a:gd name="connsiteY55-6902" fmla="*/ 1203427 h 2237474"/>
              <a:gd name="connsiteX56-6903" fmla="*/ 8419755 w 12192000"/>
              <a:gd name="connsiteY56-6904" fmla="*/ 1216260 h 2237474"/>
              <a:gd name="connsiteX57-6905" fmla="*/ 8411626 w 12192000"/>
              <a:gd name="connsiteY57-6906" fmla="*/ 1214397 h 2237474"/>
              <a:gd name="connsiteX58-6907" fmla="*/ 8363469 w 12192000"/>
              <a:gd name="connsiteY58-6908" fmla="*/ 1246658 h 2237474"/>
              <a:gd name="connsiteX59-6909" fmla="*/ 8275497 w 12192000"/>
              <a:gd name="connsiteY59-6910" fmla="*/ 1264396 h 2237474"/>
              <a:gd name="connsiteX60-6911" fmla="*/ 8206287 w 12192000"/>
              <a:gd name="connsiteY60-6912" fmla="*/ 1273060 h 2237474"/>
              <a:gd name="connsiteX61-6913" fmla="*/ 8168705 w 12192000"/>
              <a:gd name="connsiteY61-6914" fmla="*/ 1279956 h 2237474"/>
              <a:gd name="connsiteX62-6915" fmla="*/ 8139997 w 12192000"/>
              <a:gd name="connsiteY62-6916" fmla="*/ 1282713 h 2237474"/>
              <a:gd name="connsiteX63-6917" fmla="*/ 8074238 w 12192000"/>
              <a:gd name="connsiteY63-6918" fmla="*/ 1301895 h 2237474"/>
              <a:gd name="connsiteX64-6919" fmla="*/ 7968292 w 12192000"/>
              <a:gd name="connsiteY64-6920" fmla="*/ 1338779 h 2237474"/>
              <a:gd name="connsiteX65-6921" fmla="*/ 7945122 w 12192000"/>
              <a:gd name="connsiteY65-6922" fmla="*/ 1345477 h 2237474"/>
              <a:gd name="connsiteX66-6923" fmla="*/ 7922771 w 12192000"/>
              <a:gd name="connsiteY66-6924" fmla="*/ 1346645 h 2237474"/>
              <a:gd name="connsiteX67-6925" fmla="*/ 7915461 w 12192000"/>
              <a:gd name="connsiteY67-6926" fmla="*/ 1342919 h 2237474"/>
              <a:gd name="connsiteX68-6927" fmla="*/ 7902328 w 12192000"/>
              <a:gd name="connsiteY68-6928" fmla="*/ 1345865 h 2237474"/>
              <a:gd name="connsiteX69-6929" fmla="*/ 7898322 w 12192000"/>
              <a:gd name="connsiteY69-6930" fmla="*/ 1345689 h 2237474"/>
              <a:gd name="connsiteX70-6931" fmla="*/ 7875879 w 12192000"/>
              <a:gd name="connsiteY70-6932" fmla="*/ 1345646 h 2237474"/>
              <a:gd name="connsiteX71-6933" fmla="*/ 7840612 w 12192000"/>
              <a:gd name="connsiteY71-6934" fmla="*/ 1369373 h 2237474"/>
              <a:gd name="connsiteX72-6935" fmla="*/ 7786819 w 12192000"/>
              <a:gd name="connsiteY72-6936" fmla="*/ 1378970 h 2237474"/>
              <a:gd name="connsiteX73-6937" fmla="*/ 7548172 w 12192000"/>
              <a:gd name="connsiteY73-6938" fmla="*/ 1417460 h 2237474"/>
              <a:gd name="connsiteX74-6939" fmla="*/ 7483437 w 12192000"/>
              <a:gd name="connsiteY74-6940" fmla="*/ 1478152 h 2237474"/>
              <a:gd name="connsiteX75-6941" fmla="*/ 7377870 w 12192000"/>
              <a:gd name="connsiteY75-6942" fmla="*/ 1523319 h 2237474"/>
              <a:gd name="connsiteX76-6943" fmla="*/ 7230737 w 12192000"/>
              <a:gd name="connsiteY76-6944" fmla="*/ 1562633 h 2237474"/>
              <a:gd name="connsiteX77-6945" fmla="*/ 7224458 w 12192000"/>
              <a:gd name="connsiteY77-6946" fmla="*/ 1573008 h 2237474"/>
              <a:gd name="connsiteX78-6947" fmla="*/ 7213486 w 12192000"/>
              <a:gd name="connsiteY78-6948" fmla="*/ 1580987 h 2237474"/>
              <a:gd name="connsiteX79-6949" fmla="*/ 7210972 w 12192000"/>
              <a:gd name="connsiteY79-6950" fmla="*/ 1580856 h 2237474"/>
              <a:gd name="connsiteX80-6951" fmla="*/ 7183121 w 12192000"/>
              <a:gd name="connsiteY80-6952" fmla="*/ 1595162 h 2237474"/>
              <a:gd name="connsiteX81-6953" fmla="*/ 7164601 w 12192000"/>
              <a:gd name="connsiteY81-6954" fmla="*/ 1606490 h 2237474"/>
              <a:gd name="connsiteX82-6955" fmla="*/ 7159286 w 12192000"/>
              <a:gd name="connsiteY82-6956" fmla="*/ 1606850 h 2237474"/>
              <a:gd name="connsiteX83-6957" fmla="*/ 7114651 w 12192000"/>
              <a:gd name="connsiteY83-6958" fmla="*/ 1620959 h 2237474"/>
              <a:gd name="connsiteX84-6959" fmla="*/ 7092727 w 12192000"/>
              <a:gd name="connsiteY84-6960" fmla="*/ 1623628 h 2237474"/>
              <a:gd name="connsiteX85-6961" fmla="*/ 7031309 w 12192000"/>
              <a:gd name="connsiteY85-6962" fmla="*/ 1619451 h 2237474"/>
              <a:gd name="connsiteX86-6963" fmla="*/ 6999084 w 12192000"/>
              <a:gd name="connsiteY86-6964" fmla="*/ 1634317 h 2237474"/>
              <a:gd name="connsiteX87-6965" fmla="*/ 6992107 w 12192000"/>
              <a:gd name="connsiteY87-6966" fmla="*/ 1636860 h 2237474"/>
              <a:gd name="connsiteX88-6967" fmla="*/ 6991765 w 12192000"/>
              <a:gd name="connsiteY88-6968" fmla="*/ 1636725 h 2237474"/>
              <a:gd name="connsiteX89-6969" fmla="*/ 6983996 w 12192000"/>
              <a:gd name="connsiteY89-6970" fmla="*/ 1639040 h 2237474"/>
              <a:gd name="connsiteX90-6971" fmla="*/ 6979383 w 12192000"/>
              <a:gd name="connsiteY90-6972" fmla="*/ 1641496 h 2237474"/>
              <a:gd name="connsiteX91-6973" fmla="*/ 6900177 w 12192000"/>
              <a:gd name="connsiteY91-6974" fmla="*/ 1636016 h 2237474"/>
              <a:gd name="connsiteX92-6975" fmla="*/ 6795372 w 12192000"/>
              <a:gd name="connsiteY92-6976" fmla="*/ 1644845 h 2237474"/>
              <a:gd name="connsiteX93-6977" fmla="*/ 6692251 w 12192000"/>
              <a:gd name="connsiteY93-6978" fmla="*/ 1656357 h 2237474"/>
              <a:gd name="connsiteX94-6979" fmla="*/ 6655235 w 12192000"/>
              <a:gd name="connsiteY94-6980" fmla="*/ 1661869 h 2237474"/>
              <a:gd name="connsiteX95-6981" fmla="*/ 6587857 w 12192000"/>
              <a:gd name="connsiteY95-6982" fmla="*/ 1665769 h 2237474"/>
              <a:gd name="connsiteX96-6983" fmla="*/ 6554894 w 12192000"/>
              <a:gd name="connsiteY96-6984" fmla="*/ 1664428 h 2237474"/>
              <a:gd name="connsiteX97-6985" fmla="*/ 6551579 w 12192000"/>
              <a:gd name="connsiteY97-6986" fmla="*/ 1662213 h 2237474"/>
              <a:gd name="connsiteX98-6987" fmla="*/ 6545693 w 12192000"/>
              <a:gd name="connsiteY98-6988" fmla="*/ 1661776 h 2237474"/>
              <a:gd name="connsiteX99-6989" fmla="*/ 6530561 w 12192000"/>
              <a:gd name="connsiteY99-6990" fmla="*/ 1664619 h 2237474"/>
              <a:gd name="connsiteX100-6991" fmla="*/ 6525028 w 12192000"/>
              <a:gd name="connsiteY100-6992" fmla="*/ 1666354 h 2237474"/>
              <a:gd name="connsiteX101-6993" fmla="*/ 6516595 w 12192000"/>
              <a:gd name="connsiteY101-6994" fmla="*/ 1667475 h 2237474"/>
              <a:gd name="connsiteX102-6995" fmla="*/ 6516340 w 12192000"/>
              <a:gd name="connsiteY102-6996" fmla="*/ 1667291 h 2237474"/>
              <a:gd name="connsiteX103-6997" fmla="*/ 6508541 w 12192000"/>
              <a:gd name="connsiteY103-6998" fmla="*/ 1668757 h 2237474"/>
              <a:gd name="connsiteX104-6999" fmla="*/ 6471012 w 12192000"/>
              <a:gd name="connsiteY104-7000" fmla="*/ 1678604 h 2237474"/>
              <a:gd name="connsiteX105-7001" fmla="*/ 6415265 w 12192000"/>
              <a:gd name="connsiteY105-7002" fmla="*/ 1665317 h 2237474"/>
              <a:gd name="connsiteX106-7003" fmla="*/ 6364035 w 12192000"/>
              <a:gd name="connsiteY106-7004" fmla="*/ 1667683 h 2237474"/>
              <a:gd name="connsiteX107-7005" fmla="*/ 6280959 w 12192000"/>
              <a:gd name="connsiteY107-7006" fmla="*/ 1689329 h 2237474"/>
              <a:gd name="connsiteX108-7007" fmla="*/ 6266765 w 12192000"/>
              <a:gd name="connsiteY108-7008" fmla="*/ 1695560 h 2237474"/>
              <a:gd name="connsiteX109-7009" fmla="*/ 6098321 w 12192000"/>
              <a:gd name="connsiteY109-7010" fmla="*/ 1721646 h 2237474"/>
              <a:gd name="connsiteX110-7011" fmla="*/ 5880652 w 12192000"/>
              <a:gd name="connsiteY110-7012" fmla="*/ 1779643 h 2237474"/>
              <a:gd name="connsiteX111-7013" fmla="*/ 5785959 w 12192000"/>
              <a:gd name="connsiteY111-7014" fmla="*/ 1775307 h 2237474"/>
              <a:gd name="connsiteX112-7015" fmla="*/ 5643534 w 12192000"/>
              <a:gd name="connsiteY112-7016" fmla="*/ 1802919 h 2237474"/>
              <a:gd name="connsiteX113-7017" fmla="*/ 5518799 w 12192000"/>
              <a:gd name="connsiteY113-7018" fmla="*/ 1818312 h 2237474"/>
              <a:gd name="connsiteX114-7019" fmla="*/ 5505014 w 12192000"/>
              <a:gd name="connsiteY114-7020" fmla="*/ 1819259 h 2237474"/>
              <a:gd name="connsiteX115-7021" fmla="*/ 5453307 w 12192000"/>
              <a:gd name="connsiteY115-7022" fmla="*/ 1815450 h 2237474"/>
              <a:gd name="connsiteX116-7023" fmla="*/ 5364192 w 12192000"/>
              <a:gd name="connsiteY116-7024" fmla="*/ 1826074 h 2237474"/>
              <a:gd name="connsiteX117-7025" fmla="*/ 5350380 w 12192000"/>
              <a:gd name="connsiteY117-7026" fmla="*/ 1830891 h 2237474"/>
              <a:gd name="connsiteX118-7027" fmla="*/ 5259633 w 12192000"/>
              <a:gd name="connsiteY118-7028" fmla="*/ 1837160 h 2237474"/>
              <a:gd name="connsiteX119-7029" fmla="*/ 5197513 w 12192000"/>
              <a:gd name="connsiteY119-7030" fmla="*/ 1844718 h 2237474"/>
              <a:gd name="connsiteX120-7031" fmla="*/ 5184170 w 12192000"/>
              <a:gd name="connsiteY120-7032" fmla="*/ 1849402 h 2237474"/>
              <a:gd name="connsiteX121-7033" fmla="*/ 5168852 w 12192000"/>
              <a:gd name="connsiteY121-7034" fmla="*/ 1844846 h 2237474"/>
              <a:gd name="connsiteX122-7035" fmla="*/ 5164370 w 12192000"/>
              <a:gd name="connsiteY122-7036" fmla="*/ 1840597 h 2237474"/>
              <a:gd name="connsiteX123-7037" fmla="*/ 5114927 w 12192000"/>
              <a:gd name="connsiteY123-7038" fmla="*/ 1847827 h 2237474"/>
              <a:gd name="connsiteX124-7039" fmla="*/ 5108970 w 12192000"/>
              <a:gd name="connsiteY124-7040" fmla="*/ 1847935 h 2237474"/>
              <a:gd name="connsiteX125-7041" fmla="*/ 5067961 w 12192000"/>
              <a:gd name="connsiteY125-7042" fmla="*/ 1845917 h 2237474"/>
              <a:gd name="connsiteX126-7043" fmla="*/ 5007075 w 12192000"/>
              <a:gd name="connsiteY126-7044" fmla="*/ 1838626 h 2237474"/>
              <a:gd name="connsiteX127-7045" fmla="*/ 4944087 w 12192000"/>
              <a:gd name="connsiteY127-7046" fmla="*/ 1823332 h 2237474"/>
              <a:gd name="connsiteX128-7047" fmla="*/ 4907662 w 12192000"/>
              <a:gd name="connsiteY128-7048" fmla="*/ 1816900 h 2237474"/>
              <a:gd name="connsiteX129-7049" fmla="*/ 4882386 w 12192000"/>
              <a:gd name="connsiteY129-7050" fmla="*/ 1809844 h 2237474"/>
              <a:gd name="connsiteX130-7051" fmla="*/ 4811440 w 12192000"/>
              <a:gd name="connsiteY130-7052" fmla="*/ 1804655 h 2237474"/>
              <a:gd name="connsiteX131-7053" fmla="*/ 4691075 w 12192000"/>
              <a:gd name="connsiteY131-7054" fmla="*/ 1801389 h 2237474"/>
              <a:gd name="connsiteX132-7055" fmla="*/ 4611738 w 12192000"/>
              <a:gd name="connsiteY132-7056" fmla="*/ 1776964 h 2237474"/>
              <a:gd name="connsiteX133-7057" fmla="*/ 4560070 w 12192000"/>
              <a:gd name="connsiteY133-7058" fmla="*/ 1785640 h 2237474"/>
              <a:gd name="connsiteX134-7059" fmla="*/ 4536503 w 12192000"/>
              <a:gd name="connsiteY134-7060" fmla="*/ 1785334 h 2237474"/>
              <a:gd name="connsiteX135-7061" fmla="*/ 4513724 w 12192000"/>
              <a:gd name="connsiteY135-7062" fmla="*/ 1791996 h 2237474"/>
              <a:gd name="connsiteX136-7063" fmla="*/ 4459810 w 12192000"/>
              <a:gd name="connsiteY136-7064" fmla="*/ 1797886 h 2237474"/>
              <a:gd name="connsiteX137-7065" fmla="*/ 4379064 w 12192000"/>
              <a:gd name="connsiteY137-7066" fmla="*/ 1817177 h 2237474"/>
              <a:gd name="connsiteX138-7067" fmla="*/ 4319209 w 12192000"/>
              <a:gd name="connsiteY138-7068" fmla="*/ 1834833 h 2237474"/>
              <a:gd name="connsiteX139-7069" fmla="*/ 4290981 w 12192000"/>
              <a:gd name="connsiteY139-7070" fmla="*/ 1839677 h 2237474"/>
              <a:gd name="connsiteX140-7071" fmla="*/ 4285792 w 12192000"/>
              <a:gd name="connsiteY140-7072" fmla="*/ 1836231 h 2237474"/>
              <a:gd name="connsiteX141-7073" fmla="*/ 4238372 w 12192000"/>
              <a:gd name="connsiteY141-7074" fmla="*/ 1851480 h 2237474"/>
              <a:gd name="connsiteX142-7075" fmla="*/ 4232517 w 12192000"/>
              <a:gd name="connsiteY142-7076" fmla="*/ 1852567 h 2237474"/>
              <a:gd name="connsiteX143-7077" fmla="*/ 4191732 w 12192000"/>
              <a:gd name="connsiteY143-7078" fmla="*/ 1857328 h 2237474"/>
              <a:gd name="connsiteX144-7079" fmla="*/ 4065532 w 12192000"/>
              <a:gd name="connsiteY144-7080" fmla="*/ 1855477 h 2237474"/>
              <a:gd name="connsiteX145-7081" fmla="*/ 4028460 w 12192000"/>
              <a:gd name="connsiteY145-7082" fmla="*/ 1855137 h 2237474"/>
              <a:gd name="connsiteX146-7083" fmla="*/ 4002267 w 12192000"/>
              <a:gd name="connsiteY146-7084" fmla="*/ 1852352 h 2237474"/>
              <a:gd name="connsiteX147-7085" fmla="*/ 3931396 w 12192000"/>
              <a:gd name="connsiteY147-7086" fmla="*/ 1858915 h 2237474"/>
              <a:gd name="connsiteX148-7087" fmla="*/ 3812162 w 12192000"/>
              <a:gd name="connsiteY148-7088" fmla="*/ 1875501 h 2237474"/>
              <a:gd name="connsiteX149-7089" fmla="*/ 3729530 w 12192000"/>
              <a:gd name="connsiteY149-7090" fmla="*/ 1864513 h 2237474"/>
              <a:gd name="connsiteX150-7091" fmla="*/ 3680177 w 12192000"/>
              <a:gd name="connsiteY150-7092" fmla="*/ 1881552 h 2237474"/>
              <a:gd name="connsiteX151-7093" fmla="*/ 3567259 w 12192000"/>
              <a:gd name="connsiteY151-7094" fmla="*/ 1893482 h 2237474"/>
              <a:gd name="connsiteX152-7095" fmla="*/ 3405770 w 12192000"/>
              <a:gd name="connsiteY152-7096" fmla="*/ 1904591 h 2237474"/>
              <a:gd name="connsiteX153-7097" fmla="*/ 3280097 w 12192000"/>
              <a:gd name="connsiteY153-7098" fmla="*/ 1919610 h 2237474"/>
              <a:gd name="connsiteX154-7099" fmla="*/ 3123424 w 12192000"/>
              <a:gd name="connsiteY154-7100" fmla="*/ 1952930 h 2237474"/>
              <a:gd name="connsiteX155-7101" fmla="*/ 3009910 w 12192000"/>
              <a:gd name="connsiteY155-7102" fmla="*/ 1957866 h 2237474"/>
              <a:gd name="connsiteX156-7103" fmla="*/ 2995934 w 12192000"/>
              <a:gd name="connsiteY156-7104" fmla="*/ 1967085 h 2237474"/>
              <a:gd name="connsiteX157-7105" fmla="*/ 2980071 w 12192000"/>
              <a:gd name="connsiteY157-7106" fmla="*/ 1972988 h 2237474"/>
              <a:gd name="connsiteX158-7107" fmla="*/ 2978094 w 12192000"/>
              <a:gd name="connsiteY158-7108" fmla="*/ 1972369 h 2237474"/>
              <a:gd name="connsiteX159-7109" fmla="*/ 2942858 w 12192000"/>
              <a:gd name="connsiteY159-7110" fmla="*/ 1981367 h 2237474"/>
              <a:gd name="connsiteX160-7111" fmla="*/ 2875436 w 12192000"/>
              <a:gd name="connsiteY160-7112" fmla="*/ 1996977 h 2237474"/>
              <a:gd name="connsiteX161-7113" fmla="*/ 2874892 w 12192000"/>
              <a:gd name="connsiteY161-7114" fmla="*/ 1996085 h 2237474"/>
              <a:gd name="connsiteX162-7115" fmla="*/ 2864145 w 12192000"/>
              <a:gd name="connsiteY162-7116" fmla="*/ 1994061 h 2237474"/>
              <a:gd name="connsiteX163-7117" fmla="*/ 2843662 w 12192000"/>
              <a:gd name="connsiteY163-7118" fmla="*/ 1992498 h 2237474"/>
              <a:gd name="connsiteX164-7119" fmla="*/ 2796128 w 12192000"/>
              <a:gd name="connsiteY164-7120" fmla="*/ 1976403 h 2237474"/>
              <a:gd name="connsiteX165-7121" fmla="*/ 2756784 w 12192000"/>
              <a:gd name="connsiteY165-7122" fmla="*/ 1985116 h 2237474"/>
              <a:gd name="connsiteX166-7123" fmla="*/ 2748833 w 12192000"/>
              <a:gd name="connsiteY166-7124" fmla="*/ 1986323 h 2237474"/>
              <a:gd name="connsiteX167-7125" fmla="*/ 2748661 w 12192000"/>
              <a:gd name="connsiteY167-7126" fmla="*/ 1986122 h 2237474"/>
              <a:gd name="connsiteX168-7127" fmla="*/ 2740251 w 12192000"/>
              <a:gd name="connsiteY168-7128" fmla="*/ 1986946 h 2237474"/>
              <a:gd name="connsiteX169-7129" fmla="*/ 2718916 w 12192000"/>
              <a:gd name="connsiteY169-7130" fmla="*/ 1990867 h 2237474"/>
              <a:gd name="connsiteX170-7131" fmla="*/ 2713522 w 12192000"/>
              <a:gd name="connsiteY170-7132" fmla="*/ 1990173 h 2237474"/>
              <a:gd name="connsiteX171-7133" fmla="*/ 2680597 w 12192000"/>
              <a:gd name="connsiteY171-7134" fmla="*/ 1984996 h 2237474"/>
              <a:gd name="connsiteX172-7135" fmla="*/ 2578178 w 12192000"/>
              <a:gd name="connsiteY172-7136" fmla="*/ 1990531 h 2237474"/>
              <a:gd name="connsiteX173-7137" fmla="*/ 2476147 w 12192000"/>
              <a:gd name="connsiteY173-7138" fmla="*/ 1998305 h 2237474"/>
              <a:gd name="connsiteX174-7139" fmla="*/ 2373568 w 12192000"/>
              <a:gd name="connsiteY174-7140" fmla="*/ 2003219 h 2237474"/>
              <a:gd name="connsiteX175-7141" fmla="*/ 2321399 w 12192000"/>
              <a:gd name="connsiteY175-7142" fmla="*/ 1989467 h 2237474"/>
              <a:gd name="connsiteX176-7143" fmla="*/ 2315525 w 12192000"/>
              <a:gd name="connsiteY176-7144" fmla="*/ 1989708 h 2237474"/>
              <a:gd name="connsiteX177-7145" fmla="*/ 2300792 w 12192000"/>
              <a:gd name="connsiteY177-7146" fmla="*/ 1994290 h 2237474"/>
              <a:gd name="connsiteX178-7147" fmla="*/ 2295469 w 12192000"/>
              <a:gd name="connsiteY178-7148" fmla="*/ 1996659 h 2237474"/>
              <a:gd name="connsiteX179-7149" fmla="*/ 2287219 w 12192000"/>
              <a:gd name="connsiteY179-7150" fmla="*/ 1998750 h 2237474"/>
              <a:gd name="connsiteX180-7151" fmla="*/ 2286948 w 12192000"/>
              <a:gd name="connsiteY180-7152" fmla="*/ 1998596 h 2237474"/>
              <a:gd name="connsiteX181-7153" fmla="*/ 2243069 w 12192000"/>
              <a:gd name="connsiteY181-7154" fmla="*/ 2015111 h 2237474"/>
              <a:gd name="connsiteX182-7155" fmla="*/ 2186609 w 12192000"/>
              <a:gd name="connsiteY182-7156" fmla="*/ 2008263 h 2237474"/>
              <a:gd name="connsiteX183-7157" fmla="*/ 2164831 w 12192000"/>
              <a:gd name="connsiteY183-7158" fmla="*/ 2010143 h 2237474"/>
              <a:gd name="connsiteX184-7159" fmla="*/ 2152836 w 12192000"/>
              <a:gd name="connsiteY184-7160" fmla="*/ 2010048 h 2237474"/>
              <a:gd name="connsiteX185-7161" fmla="*/ 2117102 w 12192000"/>
              <a:gd name="connsiteY185-7162" fmla="*/ 2023004 h 2237474"/>
              <a:gd name="connsiteX186-7163" fmla="*/ 2111935 w 12192000"/>
              <a:gd name="connsiteY186-7164" fmla="*/ 2023163 h 2237474"/>
              <a:gd name="connsiteX187-7165" fmla="*/ 2089991 w 12192000"/>
              <a:gd name="connsiteY187-7166" fmla="*/ 2034193 h 2237474"/>
              <a:gd name="connsiteX188-7167" fmla="*/ 2058061 w 12192000"/>
              <a:gd name="connsiteY188-7168" fmla="*/ 2047942 h 2237474"/>
              <a:gd name="connsiteX189-7169" fmla="*/ 2055737 w 12192000"/>
              <a:gd name="connsiteY189-7170" fmla="*/ 2047704 h 2237474"/>
              <a:gd name="connsiteX190-7171" fmla="*/ 2042244 w 12192000"/>
              <a:gd name="connsiteY190-7172" fmla="*/ 2055560 h 2237474"/>
              <a:gd name="connsiteX191-7173" fmla="*/ 1976224 w 12192000"/>
              <a:gd name="connsiteY191-7174" fmla="*/ 2074257 h 2237474"/>
              <a:gd name="connsiteX192-7175" fmla="*/ 1877728 w 12192000"/>
              <a:gd name="connsiteY192-7176" fmla="*/ 2101004 h 2237474"/>
              <a:gd name="connsiteX193-7177" fmla="*/ 1759056 w 12192000"/>
              <a:gd name="connsiteY193-7178" fmla="*/ 2125608 h 2237474"/>
              <a:gd name="connsiteX194-7179" fmla="*/ 1637948 w 12192000"/>
              <a:gd name="connsiteY194-7180" fmla="*/ 2172597 h 2237474"/>
              <a:gd name="connsiteX195-7181" fmla="*/ 1434549 w 12192000"/>
              <a:gd name="connsiteY195-7182" fmla="*/ 2234522 h 2237474"/>
              <a:gd name="connsiteX196-7183" fmla="*/ 1398481 w 12192000"/>
              <a:gd name="connsiteY196-7184" fmla="*/ 2237074 h 2237474"/>
              <a:gd name="connsiteX197-7185" fmla="*/ 1398407 w 12192000"/>
              <a:gd name="connsiteY197-7186" fmla="*/ 2237095 h 2237474"/>
              <a:gd name="connsiteX198-7187" fmla="*/ 1370962 w 12192000"/>
              <a:gd name="connsiteY198-7188" fmla="*/ 2237474 h 2237474"/>
              <a:gd name="connsiteX199-7189" fmla="*/ 1356367 w 12192000"/>
              <a:gd name="connsiteY199-7190" fmla="*/ 2235089 h 2237474"/>
              <a:gd name="connsiteX200-7191" fmla="*/ 1324828 w 12192000"/>
              <a:gd name="connsiteY200-7192" fmla="*/ 2231968 h 2237474"/>
              <a:gd name="connsiteX201-7193" fmla="*/ 1297744 w 12192000"/>
              <a:gd name="connsiteY201-7194" fmla="*/ 2235849 h 2237474"/>
              <a:gd name="connsiteX202-7195" fmla="*/ 1286236 w 12192000"/>
              <a:gd name="connsiteY202-7196" fmla="*/ 2233135 h 2237474"/>
              <a:gd name="connsiteX203-7197" fmla="*/ 1283504 w 12192000"/>
              <a:gd name="connsiteY203-7198" fmla="*/ 2233797 h 2237474"/>
              <a:gd name="connsiteX204-7199" fmla="*/ 1279765 w 12192000"/>
              <a:gd name="connsiteY204-7200" fmla="*/ 2229639 h 2237474"/>
              <a:gd name="connsiteX205-7201" fmla="*/ 1195347 w 12192000"/>
              <a:gd name="connsiteY205-7202" fmla="*/ 2212354 h 2237474"/>
              <a:gd name="connsiteX206-7203" fmla="*/ 970251 w 12192000"/>
              <a:gd name="connsiteY206-7204" fmla="*/ 2221029 h 2237474"/>
              <a:gd name="connsiteX207-7205" fmla="*/ 812914 w 12192000"/>
              <a:gd name="connsiteY207-7206" fmla="*/ 2202752 h 2237474"/>
              <a:gd name="connsiteX208-7207" fmla="*/ 800195 w 12192000"/>
              <a:gd name="connsiteY208-7208" fmla="*/ 2209407 h 2237474"/>
              <a:gd name="connsiteX209-7209" fmla="*/ 784978 w 12192000"/>
              <a:gd name="connsiteY209-7210" fmla="*/ 2212360 h 2237474"/>
              <a:gd name="connsiteX210-7211" fmla="*/ 681987 w 12192000"/>
              <a:gd name="connsiteY210-7212" fmla="*/ 2216757 h 2237474"/>
              <a:gd name="connsiteX211-7213" fmla="*/ 669923 w 12192000"/>
              <a:gd name="connsiteY211-7214" fmla="*/ 2211682 h 2237474"/>
              <a:gd name="connsiteX212-7215" fmla="*/ 648680 w 12192000"/>
              <a:gd name="connsiteY212-7216" fmla="*/ 2206229 h 2237474"/>
              <a:gd name="connsiteX213-7217" fmla="*/ 597225 w 12192000"/>
              <a:gd name="connsiteY213-7218" fmla="*/ 2180999 h 2237474"/>
              <a:gd name="connsiteX214-7219" fmla="*/ 558449 w 12192000"/>
              <a:gd name="connsiteY214-7220" fmla="*/ 2182346 h 2237474"/>
              <a:gd name="connsiteX215-7221" fmla="*/ 550517 w 12192000"/>
              <a:gd name="connsiteY215-7222" fmla="*/ 2182060 h 2237474"/>
              <a:gd name="connsiteX216-7223" fmla="*/ 550309 w 12192000"/>
              <a:gd name="connsiteY216-7224" fmla="*/ 2181825 h 2237474"/>
              <a:gd name="connsiteX217-7225" fmla="*/ 541836 w 12192000"/>
              <a:gd name="connsiteY217-7226" fmla="*/ 2181063 h 2237474"/>
              <a:gd name="connsiteX218-7227" fmla="*/ 536057 w 12192000"/>
              <a:gd name="connsiteY218-7228" fmla="*/ 2181537 h 2237474"/>
              <a:gd name="connsiteX219-7229" fmla="*/ 520671 w 12192000"/>
              <a:gd name="connsiteY219-7230" fmla="*/ 2180980 h 2237474"/>
              <a:gd name="connsiteX220-7231" fmla="*/ 515024 w 12192000"/>
              <a:gd name="connsiteY220-7232" fmla="*/ 2179258 h 2237474"/>
              <a:gd name="connsiteX221-7233" fmla="*/ 512278 w 12192000"/>
              <a:gd name="connsiteY221-7234" fmla="*/ 2176369 h 2237474"/>
              <a:gd name="connsiteX222-7235" fmla="*/ 480419 w 12192000"/>
              <a:gd name="connsiteY222-7236" fmla="*/ 2167807 h 2237474"/>
              <a:gd name="connsiteX223-7237" fmla="*/ 413835 w 12192000"/>
              <a:gd name="connsiteY223-7238" fmla="*/ 2156783 h 2237474"/>
              <a:gd name="connsiteX224-7239" fmla="*/ 376513 w 12192000"/>
              <a:gd name="connsiteY224-7240" fmla="*/ 2154014 h 2237474"/>
              <a:gd name="connsiteX225-7241" fmla="*/ 273386 w 12192000"/>
              <a:gd name="connsiteY225-7242" fmla="*/ 2142551 h 2237474"/>
              <a:gd name="connsiteX226-7243" fmla="*/ 169207 w 12192000"/>
              <a:gd name="connsiteY226-7244" fmla="*/ 2128100 h 2237474"/>
              <a:gd name="connsiteX227-7245" fmla="*/ 93149 w 12192000"/>
              <a:gd name="connsiteY227-7246" fmla="*/ 2105324 h 2237474"/>
              <a:gd name="connsiteX228-7247" fmla="*/ 88109 w 12192000"/>
              <a:gd name="connsiteY228-7248" fmla="*/ 2106704 h 2237474"/>
              <a:gd name="connsiteX229-7249" fmla="*/ 80022 w 12192000"/>
              <a:gd name="connsiteY229-7250" fmla="*/ 2107254 h 2237474"/>
              <a:gd name="connsiteX230-7251" fmla="*/ 79717 w 12192000"/>
              <a:gd name="connsiteY230-7252" fmla="*/ 2107046 h 2237474"/>
              <a:gd name="connsiteX231-7253" fmla="*/ 72352 w 12192000"/>
              <a:gd name="connsiteY231-7254" fmla="*/ 2107991 h 2237474"/>
              <a:gd name="connsiteX232-7255" fmla="*/ 37645 w 12192000"/>
              <a:gd name="connsiteY232-7256" fmla="*/ 2115401 h 2237474"/>
              <a:gd name="connsiteX233-7257" fmla="*/ 4572 w 12192000"/>
              <a:gd name="connsiteY233-7258" fmla="*/ 2111091 h 2237474"/>
              <a:gd name="connsiteX234-7259" fmla="*/ 0 w 12192000"/>
              <a:gd name="connsiteY234-7260" fmla="*/ 2110468 h 2237474"/>
              <a:gd name="connsiteX235-7261" fmla="*/ 0 w 12192000"/>
              <a:gd name="connsiteY235-7262" fmla="*/ 0 h 2237474"/>
              <a:gd name="connsiteX0-7263" fmla="*/ 0 w 12192000"/>
              <a:gd name="connsiteY0-7264" fmla="*/ 0 h 2237474"/>
              <a:gd name="connsiteX1-7265" fmla="*/ 12192000 w 12192000"/>
              <a:gd name="connsiteY1-7266" fmla="*/ 0 h 2237474"/>
              <a:gd name="connsiteX2-7267" fmla="*/ 12192000 w 12192000"/>
              <a:gd name="connsiteY2-7268" fmla="*/ 751299 h 2237474"/>
              <a:gd name="connsiteX3-7269" fmla="*/ 12176759 w 12192000"/>
              <a:gd name="connsiteY3-7270" fmla="*/ 759190 h 2237474"/>
              <a:gd name="connsiteX4-7271" fmla="*/ 12154948 w 12192000"/>
              <a:gd name="connsiteY4-7272" fmla="*/ 762731 h 2237474"/>
              <a:gd name="connsiteX5-7273" fmla="*/ 12047364 w 12192000"/>
              <a:gd name="connsiteY5-7274" fmla="*/ 749662 h 2237474"/>
              <a:gd name="connsiteX6-7275" fmla="*/ 11890686 w 12192000"/>
              <a:gd name="connsiteY6-7276" fmla="*/ 732766 h 2237474"/>
              <a:gd name="connsiteX7-7277" fmla="*/ 11782413 w 12192000"/>
              <a:gd name="connsiteY7-7278" fmla="*/ 769868 h 2237474"/>
              <a:gd name="connsiteX8-7279" fmla="*/ 11649954 w 12192000"/>
              <a:gd name="connsiteY8-7280" fmla="*/ 749628 h 2237474"/>
              <a:gd name="connsiteX9-7281" fmla="*/ 11560424 w 12192000"/>
              <a:gd name="connsiteY9-7282" fmla="*/ 748017 h 2237474"/>
              <a:gd name="connsiteX10-7283" fmla="*/ 11358455 w 12192000"/>
              <a:gd name="connsiteY10-7284" fmla="*/ 747593 h 2237474"/>
              <a:gd name="connsiteX11-7285" fmla="*/ 11165209 w 12192000"/>
              <a:gd name="connsiteY11-7286" fmla="*/ 748852 h 2237474"/>
              <a:gd name="connsiteX12-7287" fmla="*/ 11058755 w 12192000"/>
              <a:gd name="connsiteY12-7288" fmla="*/ 749617 h 2237474"/>
              <a:gd name="connsiteX13-7289" fmla="*/ 10884013 w 12192000"/>
              <a:gd name="connsiteY13-7290" fmla="*/ 760728 h 2237474"/>
              <a:gd name="connsiteX14-7291" fmla="*/ 10834688 w 12192000"/>
              <a:gd name="connsiteY14-7292" fmla="*/ 757726 h 2237474"/>
              <a:gd name="connsiteX15-7293" fmla="*/ 10805004 w 12192000"/>
              <a:gd name="connsiteY15-7294" fmla="*/ 757573 h 2237474"/>
              <a:gd name="connsiteX16-7295" fmla="*/ 10739478 w 12192000"/>
              <a:gd name="connsiteY16-7296" fmla="*/ 776841 h 2237474"/>
              <a:gd name="connsiteX17-7297" fmla="*/ 10458762 w 12192000"/>
              <a:gd name="connsiteY17-7298" fmla="*/ 755400 h 2237474"/>
              <a:gd name="connsiteX18-7299" fmla="*/ 10246919 w 12192000"/>
              <a:gd name="connsiteY18-7300" fmla="*/ 769960 h 2237474"/>
              <a:gd name="connsiteX19-7301" fmla="*/ 10167995 w 12192000"/>
              <a:gd name="connsiteY19-7302" fmla="*/ 760843 h 2237474"/>
              <a:gd name="connsiteX20-7303" fmla="*/ 9997044 w 12192000"/>
              <a:gd name="connsiteY20-7304" fmla="*/ 780129 h 2237474"/>
              <a:gd name="connsiteX21-7305" fmla="*/ 9943887 w 12192000"/>
              <a:gd name="connsiteY21-7306" fmla="*/ 804141 h 2237474"/>
              <a:gd name="connsiteX22-7307" fmla="*/ 9918248 w 12192000"/>
              <a:gd name="connsiteY22-7308" fmla="*/ 816628 h 2237474"/>
              <a:gd name="connsiteX23-7309" fmla="*/ 9836148 w 12192000"/>
              <a:gd name="connsiteY23-7310" fmla="*/ 858312 h 2237474"/>
              <a:gd name="connsiteX24-7311" fmla="*/ 9823800 w 12192000"/>
              <a:gd name="connsiteY24-7312" fmla="*/ 866604 h 2237474"/>
              <a:gd name="connsiteX25-7313" fmla="*/ 9794684 w 12192000"/>
              <a:gd name="connsiteY25-7314" fmla="*/ 864509 h 2237474"/>
              <a:gd name="connsiteX26-7315" fmla="*/ 9778288 w 12192000"/>
              <a:gd name="connsiteY26-7316" fmla="*/ 854362 h 2237474"/>
              <a:gd name="connsiteX27-7317" fmla="*/ 9773886 w 12192000"/>
              <a:gd name="connsiteY27-7318" fmla="*/ 857543 h 2237474"/>
              <a:gd name="connsiteX28-7319" fmla="*/ 9761459 w 12192000"/>
              <a:gd name="connsiteY28-7320" fmla="*/ 862394 h 2237474"/>
              <a:gd name="connsiteX29-7321" fmla="*/ 9705768 w 12192000"/>
              <a:gd name="connsiteY29-7322" fmla="*/ 894610 h 2237474"/>
              <a:gd name="connsiteX30-7323" fmla="*/ 9683005 w 12192000"/>
              <a:gd name="connsiteY30-7324" fmla="*/ 894128 h 2237474"/>
              <a:gd name="connsiteX31-7325" fmla="*/ 9594438 w 12192000"/>
              <a:gd name="connsiteY31-7326" fmla="*/ 919051 h 2237474"/>
              <a:gd name="connsiteX32-7327" fmla="*/ 9577033 w 12192000"/>
              <a:gd name="connsiteY32-7328" fmla="*/ 922857 h 2237474"/>
              <a:gd name="connsiteX33-7329" fmla="*/ 9544189 w 12192000"/>
              <a:gd name="connsiteY33-7330" fmla="*/ 938966 h 2237474"/>
              <a:gd name="connsiteX34-7331" fmla="*/ 9534048 w 12192000"/>
              <a:gd name="connsiteY34-7332" fmla="*/ 940158 h 2237474"/>
              <a:gd name="connsiteX35-7333" fmla="*/ 9500499 w 12192000"/>
              <a:gd name="connsiteY35-7334" fmla="*/ 954680 h 2237474"/>
              <a:gd name="connsiteX36-7335" fmla="*/ 9428195 w 12192000"/>
              <a:gd name="connsiteY36-7336" fmla="*/ 986225 h 2237474"/>
              <a:gd name="connsiteX37-7337" fmla="*/ 9410017 w 12192000"/>
              <a:gd name="connsiteY37-7338" fmla="*/ 993931 h 2237474"/>
              <a:gd name="connsiteX38-7339" fmla="*/ 9392919 w 12192000"/>
              <a:gd name="connsiteY38-7340" fmla="*/ 994656 h 2237474"/>
              <a:gd name="connsiteX39-7341" fmla="*/ 9301293 w 12192000"/>
              <a:gd name="connsiteY39-7342" fmla="*/ 1011593 h 2237474"/>
              <a:gd name="connsiteX40-7343" fmla="*/ 9278619 w 12192000"/>
              <a:gd name="connsiteY40-7344" fmla="*/ 1011878 h 2237474"/>
              <a:gd name="connsiteX41-7345" fmla="*/ 9268019 w 12192000"/>
              <a:gd name="connsiteY41-7346" fmla="*/ 1007442 h 2237474"/>
              <a:gd name="connsiteX42-7347" fmla="*/ 9234662 w 12192000"/>
              <a:gd name="connsiteY42-7348" fmla="*/ 1023056 h 2237474"/>
              <a:gd name="connsiteX43-7349" fmla="*/ 9181033 w 12192000"/>
              <a:gd name="connsiteY43-7350" fmla="*/ 1037921 h 2237474"/>
              <a:gd name="connsiteX44-7351" fmla="*/ 9155969 w 12192000"/>
              <a:gd name="connsiteY44-7352" fmla="*/ 1046804 h 2237474"/>
              <a:gd name="connsiteX45-7353" fmla="*/ 9133985 w 12192000"/>
              <a:gd name="connsiteY45-7354" fmla="*/ 1046450 h 2237474"/>
              <a:gd name="connsiteX46-7355" fmla="*/ 9012987 w 12192000"/>
              <a:gd name="connsiteY46-7356" fmla="*/ 1061986 h 2237474"/>
              <a:gd name="connsiteX47-7357" fmla="*/ 8968445 w 12192000"/>
              <a:gd name="connsiteY47-7358" fmla="*/ 1052169 h 2237474"/>
              <a:gd name="connsiteX48-7359" fmla="*/ 8958984 w 12192000"/>
              <a:gd name="connsiteY48-7360" fmla="*/ 1057212 h 2237474"/>
              <a:gd name="connsiteX49-7361" fmla="*/ 8886001 w 12192000"/>
              <a:gd name="connsiteY49-7362" fmla="*/ 1067468 h 2237474"/>
              <a:gd name="connsiteX50-7363" fmla="*/ 8838610 w 12192000"/>
              <a:gd name="connsiteY50-7364" fmla="*/ 1075091 h 2237474"/>
              <a:gd name="connsiteX51-7365" fmla="*/ 8750383 w 12192000"/>
              <a:gd name="connsiteY51-7366" fmla="*/ 1097387 h 2237474"/>
              <a:gd name="connsiteX52-7367" fmla="*/ 8697365 w 12192000"/>
              <a:gd name="connsiteY52-7368" fmla="*/ 1105869 h 2237474"/>
              <a:gd name="connsiteX53-7369" fmla="*/ 8665605 w 12192000"/>
              <a:gd name="connsiteY53-7370" fmla="*/ 1110791 h 2237474"/>
              <a:gd name="connsiteX54-7371" fmla="*/ 8584946 w 12192000"/>
              <a:gd name="connsiteY54-7372" fmla="*/ 1135226 h 2237474"/>
              <a:gd name="connsiteX55-7373" fmla="*/ 8460755 w 12192000"/>
              <a:gd name="connsiteY55-7374" fmla="*/ 1203427 h 2237474"/>
              <a:gd name="connsiteX56-7375" fmla="*/ 8419755 w 12192000"/>
              <a:gd name="connsiteY56-7376" fmla="*/ 1216260 h 2237474"/>
              <a:gd name="connsiteX57-7377" fmla="*/ 8411626 w 12192000"/>
              <a:gd name="connsiteY57-7378" fmla="*/ 1214397 h 2237474"/>
              <a:gd name="connsiteX58-7379" fmla="*/ 8363469 w 12192000"/>
              <a:gd name="connsiteY58-7380" fmla="*/ 1246658 h 2237474"/>
              <a:gd name="connsiteX59-7381" fmla="*/ 8275497 w 12192000"/>
              <a:gd name="connsiteY59-7382" fmla="*/ 1264396 h 2237474"/>
              <a:gd name="connsiteX60-7383" fmla="*/ 8206287 w 12192000"/>
              <a:gd name="connsiteY60-7384" fmla="*/ 1273060 h 2237474"/>
              <a:gd name="connsiteX61-7385" fmla="*/ 8168705 w 12192000"/>
              <a:gd name="connsiteY61-7386" fmla="*/ 1279956 h 2237474"/>
              <a:gd name="connsiteX62-7387" fmla="*/ 8139997 w 12192000"/>
              <a:gd name="connsiteY62-7388" fmla="*/ 1282713 h 2237474"/>
              <a:gd name="connsiteX63-7389" fmla="*/ 8074238 w 12192000"/>
              <a:gd name="connsiteY63-7390" fmla="*/ 1301895 h 2237474"/>
              <a:gd name="connsiteX64-7391" fmla="*/ 7968292 w 12192000"/>
              <a:gd name="connsiteY64-7392" fmla="*/ 1338779 h 2237474"/>
              <a:gd name="connsiteX65-7393" fmla="*/ 7945122 w 12192000"/>
              <a:gd name="connsiteY65-7394" fmla="*/ 1345477 h 2237474"/>
              <a:gd name="connsiteX66-7395" fmla="*/ 7922771 w 12192000"/>
              <a:gd name="connsiteY66-7396" fmla="*/ 1346645 h 2237474"/>
              <a:gd name="connsiteX67-7397" fmla="*/ 7915461 w 12192000"/>
              <a:gd name="connsiteY67-7398" fmla="*/ 1342919 h 2237474"/>
              <a:gd name="connsiteX68-7399" fmla="*/ 7902328 w 12192000"/>
              <a:gd name="connsiteY68-7400" fmla="*/ 1345865 h 2237474"/>
              <a:gd name="connsiteX69-7401" fmla="*/ 7898322 w 12192000"/>
              <a:gd name="connsiteY69-7402" fmla="*/ 1345689 h 2237474"/>
              <a:gd name="connsiteX70-7403" fmla="*/ 7875879 w 12192000"/>
              <a:gd name="connsiteY70-7404" fmla="*/ 1345646 h 2237474"/>
              <a:gd name="connsiteX71-7405" fmla="*/ 7840612 w 12192000"/>
              <a:gd name="connsiteY71-7406" fmla="*/ 1369373 h 2237474"/>
              <a:gd name="connsiteX72-7407" fmla="*/ 7786819 w 12192000"/>
              <a:gd name="connsiteY72-7408" fmla="*/ 1378970 h 2237474"/>
              <a:gd name="connsiteX73-7409" fmla="*/ 7548172 w 12192000"/>
              <a:gd name="connsiteY73-7410" fmla="*/ 1417460 h 2237474"/>
              <a:gd name="connsiteX74-7411" fmla="*/ 7483437 w 12192000"/>
              <a:gd name="connsiteY74-7412" fmla="*/ 1478152 h 2237474"/>
              <a:gd name="connsiteX75-7413" fmla="*/ 7377870 w 12192000"/>
              <a:gd name="connsiteY75-7414" fmla="*/ 1523319 h 2237474"/>
              <a:gd name="connsiteX76-7415" fmla="*/ 7230737 w 12192000"/>
              <a:gd name="connsiteY76-7416" fmla="*/ 1562633 h 2237474"/>
              <a:gd name="connsiteX77-7417" fmla="*/ 7224458 w 12192000"/>
              <a:gd name="connsiteY77-7418" fmla="*/ 1573008 h 2237474"/>
              <a:gd name="connsiteX78-7419" fmla="*/ 7213486 w 12192000"/>
              <a:gd name="connsiteY78-7420" fmla="*/ 1580987 h 2237474"/>
              <a:gd name="connsiteX79-7421" fmla="*/ 7210972 w 12192000"/>
              <a:gd name="connsiteY79-7422" fmla="*/ 1580856 h 2237474"/>
              <a:gd name="connsiteX80-7423" fmla="*/ 7183121 w 12192000"/>
              <a:gd name="connsiteY80-7424" fmla="*/ 1595162 h 2237474"/>
              <a:gd name="connsiteX81-7425" fmla="*/ 7164601 w 12192000"/>
              <a:gd name="connsiteY81-7426" fmla="*/ 1606490 h 2237474"/>
              <a:gd name="connsiteX82-7427" fmla="*/ 7159286 w 12192000"/>
              <a:gd name="connsiteY82-7428" fmla="*/ 1606850 h 2237474"/>
              <a:gd name="connsiteX83-7429" fmla="*/ 7114651 w 12192000"/>
              <a:gd name="connsiteY83-7430" fmla="*/ 1620959 h 2237474"/>
              <a:gd name="connsiteX84-7431" fmla="*/ 7092727 w 12192000"/>
              <a:gd name="connsiteY84-7432" fmla="*/ 1623628 h 2237474"/>
              <a:gd name="connsiteX85-7433" fmla="*/ 7031309 w 12192000"/>
              <a:gd name="connsiteY85-7434" fmla="*/ 1619451 h 2237474"/>
              <a:gd name="connsiteX86-7435" fmla="*/ 6999084 w 12192000"/>
              <a:gd name="connsiteY86-7436" fmla="*/ 1634317 h 2237474"/>
              <a:gd name="connsiteX87-7437" fmla="*/ 6992107 w 12192000"/>
              <a:gd name="connsiteY87-7438" fmla="*/ 1636860 h 2237474"/>
              <a:gd name="connsiteX88-7439" fmla="*/ 6991765 w 12192000"/>
              <a:gd name="connsiteY88-7440" fmla="*/ 1636725 h 2237474"/>
              <a:gd name="connsiteX89-7441" fmla="*/ 6983996 w 12192000"/>
              <a:gd name="connsiteY89-7442" fmla="*/ 1639040 h 2237474"/>
              <a:gd name="connsiteX90-7443" fmla="*/ 6979383 w 12192000"/>
              <a:gd name="connsiteY90-7444" fmla="*/ 1641496 h 2237474"/>
              <a:gd name="connsiteX91-7445" fmla="*/ 6900177 w 12192000"/>
              <a:gd name="connsiteY91-7446" fmla="*/ 1636016 h 2237474"/>
              <a:gd name="connsiteX92-7447" fmla="*/ 6795372 w 12192000"/>
              <a:gd name="connsiteY92-7448" fmla="*/ 1644845 h 2237474"/>
              <a:gd name="connsiteX93-7449" fmla="*/ 6692251 w 12192000"/>
              <a:gd name="connsiteY93-7450" fmla="*/ 1656357 h 2237474"/>
              <a:gd name="connsiteX94-7451" fmla="*/ 6655235 w 12192000"/>
              <a:gd name="connsiteY94-7452" fmla="*/ 1661869 h 2237474"/>
              <a:gd name="connsiteX95-7453" fmla="*/ 6587857 w 12192000"/>
              <a:gd name="connsiteY95-7454" fmla="*/ 1665769 h 2237474"/>
              <a:gd name="connsiteX96-7455" fmla="*/ 6554894 w 12192000"/>
              <a:gd name="connsiteY96-7456" fmla="*/ 1664428 h 2237474"/>
              <a:gd name="connsiteX97-7457" fmla="*/ 6551579 w 12192000"/>
              <a:gd name="connsiteY97-7458" fmla="*/ 1662213 h 2237474"/>
              <a:gd name="connsiteX98-7459" fmla="*/ 6545693 w 12192000"/>
              <a:gd name="connsiteY98-7460" fmla="*/ 1661776 h 2237474"/>
              <a:gd name="connsiteX99-7461" fmla="*/ 6530561 w 12192000"/>
              <a:gd name="connsiteY99-7462" fmla="*/ 1664619 h 2237474"/>
              <a:gd name="connsiteX100-7463" fmla="*/ 6525028 w 12192000"/>
              <a:gd name="connsiteY100-7464" fmla="*/ 1666354 h 2237474"/>
              <a:gd name="connsiteX101-7465" fmla="*/ 6516595 w 12192000"/>
              <a:gd name="connsiteY101-7466" fmla="*/ 1667475 h 2237474"/>
              <a:gd name="connsiteX102-7467" fmla="*/ 6516340 w 12192000"/>
              <a:gd name="connsiteY102-7468" fmla="*/ 1667291 h 2237474"/>
              <a:gd name="connsiteX103-7469" fmla="*/ 6508541 w 12192000"/>
              <a:gd name="connsiteY103-7470" fmla="*/ 1668757 h 2237474"/>
              <a:gd name="connsiteX104-7471" fmla="*/ 6471012 w 12192000"/>
              <a:gd name="connsiteY104-7472" fmla="*/ 1678604 h 2237474"/>
              <a:gd name="connsiteX105-7473" fmla="*/ 6415265 w 12192000"/>
              <a:gd name="connsiteY105-7474" fmla="*/ 1665317 h 2237474"/>
              <a:gd name="connsiteX106-7475" fmla="*/ 6364035 w 12192000"/>
              <a:gd name="connsiteY106-7476" fmla="*/ 1667683 h 2237474"/>
              <a:gd name="connsiteX107-7477" fmla="*/ 6280959 w 12192000"/>
              <a:gd name="connsiteY107-7478" fmla="*/ 1689329 h 2237474"/>
              <a:gd name="connsiteX108-7479" fmla="*/ 6266765 w 12192000"/>
              <a:gd name="connsiteY108-7480" fmla="*/ 1695560 h 2237474"/>
              <a:gd name="connsiteX109-7481" fmla="*/ 6098321 w 12192000"/>
              <a:gd name="connsiteY109-7482" fmla="*/ 1721646 h 2237474"/>
              <a:gd name="connsiteX110-7483" fmla="*/ 5880652 w 12192000"/>
              <a:gd name="connsiteY110-7484" fmla="*/ 1779643 h 2237474"/>
              <a:gd name="connsiteX111-7485" fmla="*/ 5785959 w 12192000"/>
              <a:gd name="connsiteY111-7486" fmla="*/ 1775307 h 2237474"/>
              <a:gd name="connsiteX112-7487" fmla="*/ 5643534 w 12192000"/>
              <a:gd name="connsiteY112-7488" fmla="*/ 1802919 h 2237474"/>
              <a:gd name="connsiteX113-7489" fmla="*/ 5518799 w 12192000"/>
              <a:gd name="connsiteY113-7490" fmla="*/ 1818312 h 2237474"/>
              <a:gd name="connsiteX114-7491" fmla="*/ 5505014 w 12192000"/>
              <a:gd name="connsiteY114-7492" fmla="*/ 1819259 h 2237474"/>
              <a:gd name="connsiteX115-7493" fmla="*/ 5453307 w 12192000"/>
              <a:gd name="connsiteY115-7494" fmla="*/ 1815450 h 2237474"/>
              <a:gd name="connsiteX116-7495" fmla="*/ 5364192 w 12192000"/>
              <a:gd name="connsiteY116-7496" fmla="*/ 1826074 h 2237474"/>
              <a:gd name="connsiteX117-7497" fmla="*/ 5350380 w 12192000"/>
              <a:gd name="connsiteY117-7498" fmla="*/ 1830891 h 2237474"/>
              <a:gd name="connsiteX118-7499" fmla="*/ 5259633 w 12192000"/>
              <a:gd name="connsiteY118-7500" fmla="*/ 1837160 h 2237474"/>
              <a:gd name="connsiteX119-7501" fmla="*/ 5197513 w 12192000"/>
              <a:gd name="connsiteY119-7502" fmla="*/ 1844718 h 2237474"/>
              <a:gd name="connsiteX120-7503" fmla="*/ 5184170 w 12192000"/>
              <a:gd name="connsiteY120-7504" fmla="*/ 1849402 h 2237474"/>
              <a:gd name="connsiteX121-7505" fmla="*/ 5168852 w 12192000"/>
              <a:gd name="connsiteY121-7506" fmla="*/ 1844846 h 2237474"/>
              <a:gd name="connsiteX122-7507" fmla="*/ 5164370 w 12192000"/>
              <a:gd name="connsiteY122-7508" fmla="*/ 1840597 h 2237474"/>
              <a:gd name="connsiteX123-7509" fmla="*/ 5114927 w 12192000"/>
              <a:gd name="connsiteY123-7510" fmla="*/ 1847827 h 2237474"/>
              <a:gd name="connsiteX124-7511" fmla="*/ 5108970 w 12192000"/>
              <a:gd name="connsiteY124-7512" fmla="*/ 1847935 h 2237474"/>
              <a:gd name="connsiteX125-7513" fmla="*/ 5067961 w 12192000"/>
              <a:gd name="connsiteY125-7514" fmla="*/ 1845917 h 2237474"/>
              <a:gd name="connsiteX126-7515" fmla="*/ 5007075 w 12192000"/>
              <a:gd name="connsiteY126-7516" fmla="*/ 1838626 h 2237474"/>
              <a:gd name="connsiteX127-7517" fmla="*/ 4944087 w 12192000"/>
              <a:gd name="connsiteY127-7518" fmla="*/ 1823332 h 2237474"/>
              <a:gd name="connsiteX128-7519" fmla="*/ 4907662 w 12192000"/>
              <a:gd name="connsiteY128-7520" fmla="*/ 1816900 h 2237474"/>
              <a:gd name="connsiteX129-7521" fmla="*/ 4882386 w 12192000"/>
              <a:gd name="connsiteY129-7522" fmla="*/ 1809844 h 2237474"/>
              <a:gd name="connsiteX130-7523" fmla="*/ 4811440 w 12192000"/>
              <a:gd name="connsiteY130-7524" fmla="*/ 1804655 h 2237474"/>
              <a:gd name="connsiteX131-7525" fmla="*/ 4691075 w 12192000"/>
              <a:gd name="connsiteY131-7526" fmla="*/ 1801389 h 2237474"/>
              <a:gd name="connsiteX132-7527" fmla="*/ 4611738 w 12192000"/>
              <a:gd name="connsiteY132-7528" fmla="*/ 1776964 h 2237474"/>
              <a:gd name="connsiteX133-7529" fmla="*/ 4560070 w 12192000"/>
              <a:gd name="connsiteY133-7530" fmla="*/ 1785640 h 2237474"/>
              <a:gd name="connsiteX134-7531" fmla="*/ 4536503 w 12192000"/>
              <a:gd name="connsiteY134-7532" fmla="*/ 1785334 h 2237474"/>
              <a:gd name="connsiteX135-7533" fmla="*/ 4513724 w 12192000"/>
              <a:gd name="connsiteY135-7534" fmla="*/ 1791996 h 2237474"/>
              <a:gd name="connsiteX136-7535" fmla="*/ 4459810 w 12192000"/>
              <a:gd name="connsiteY136-7536" fmla="*/ 1797886 h 2237474"/>
              <a:gd name="connsiteX137-7537" fmla="*/ 4379064 w 12192000"/>
              <a:gd name="connsiteY137-7538" fmla="*/ 1817177 h 2237474"/>
              <a:gd name="connsiteX138-7539" fmla="*/ 4319209 w 12192000"/>
              <a:gd name="connsiteY138-7540" fmla="*/ 1834833 h 2237474"/>
              <a:gd name="connsiteX139-7541" fmla="*/ 4290981 w 12192000"/>
              <a:gd name="connsiteY139-7542" fmla="*/ 1839677 h 2237474"/>
              <a:gd name="connsiteX140-7543" fmla="*/ 4285792 w 12192000"/>
              <a:gd name="connsiteY140-7544" fmla="*/ 1836231 h 2237474"/>
              <a:gd name="connsiteX141-7545" fmla="*/ 4238372 w 12192000"/>
              <a:gd name="connsiteY141-7546" fmla="*/ 1851480 h 2237474"/>
              <a:gd name="connsiteX142-7547" fmla="*/ 4232517 w 12192000"/>
              <a:gd name="connsiteY142-7548" fmla="*/ 1852567 h 2237474"/>
              <a:gd name="connsiteX143-7549" fmla="*/ 4191732 w 12192000"/>
              <a:gd name="connsiteY143-7550" fmla="*/ 1857328 h 2237474"/>
              <a:gd name="connsiteX144-7551" fmla="*/ 4065532 w 12192000"/>
              <a:gd name="connsiteY144-7552" fmla="*/ 1855477 h 2237474"/>
              <a:gd name="connsiteX145-7553" fmla="*/ 4028460 w 12192000"/>
              <a:gd name="connsiteY145-7554" fmla="*/ 1855137 h 2237474"/>
              <a:gd name="connsiteX146-7555" fmla="*/ 4002267 w 12192000"/>
              <a:gd name="connsiteY146-7556" fmla="*/ 1852352 h 2237474"/>
              <a:gd name="connsiteX147-7557" fmla="*/ 3931396 w 12192000"/>
              <a:gd name="connsiteY147-7558" fmla="*/ 1858915 h 2237474"/>
              <a:gd name="connsiteX148-7559" fmla="*/ 3812162 w 12192000"/>
              <a:gd name="connsiteY148-7560" fmla="*/ 1875501 h 2237474"/>
              <a:gd name="connsiteX149-7561" fmla="*/ 3729530 w 12192000"/>
              <a:gd name="connsiteY149-7562" fmla="*/ 1864513 h 2237474"/>
              <a:gd name="connsiteX150-7563" fmla="*/ 3680177 w 12192000"/>
              <a:gd name="connsiteY150-7564" fmla="*/ 1881552 h 2237474"/>
              <a:gd name="connsiteX151-7565" fmla="*/ 3567259 w 12192000"/>
              <a:gd name="connsiteY151-7566" fmla="*/ 1893482 h 2237474"/>
              <a:gd name="connsiteX152-7567" fmla="*/ 3405770 w 12192000"/>
              <a:gd name="connsiteY152-7568" fmla="*/ 1904591 h 2237474"/>
              <a:gd name="connsiteX153-7569" fmla="*/ 3280097 w 12192000"/>
              <a:gd name="connsiteY153-7570" fmla="*/ 1919610 h 2237474"/>
              <a:gd name="connsiteX154-7571" fmla="*/ 3123424 w 12192000"/>
              <a:gd name="connsiteY154-7572" fmla="*/ 1952930 h 2237474"/>
              <a:gd name="connsiteX155-7573" fmla="*/ 3009910 w 12192000"/>
              <a:gd name="connsiteY155-7574" fmla="*/ 1957866 h 2237474"/>
              <a:gd name="connsiteX156-7575" fmla="*/ 2995934 w 12192000"/>
              <a:gd name="connsiteY156-7576" fmla="*/ 1967085 h 2237474"/>
              <a:gd name="connsiteX157-7577" fmla="*/ 2980071 w 12192000"/>
              <a:gd name="connsiteY157-7578" fmla="*/ 1972988 h 2237474"/>
              <a:gd name="connsiteX158-7579" fmla="*/ 2978094 w 12192000"/>
              <a:gd name="connsiteY158-7580" fmla="*/ 1972369 h 2237474"/>
              <a:gd name="connsiteX159-7581" fmla="*/ 2942858 w 12192000"/>
              <a:gd name="connsiteY159-7582" fmla="*/ 1981367 h 2237474"/>
              <a:gd name="connsiteX160-7583" fmla="*/ 2875436 w 12192000"/>
              <a:gd name="connsiteY160-7584" fmla="*/ 1996977 h 2237474"/>
              <a:gd name="connsiteX161-7585" fmla="*/ 2874892 w 12192000"/>
              <a:gd name="connsiteY161-7586" fmla="*/ 1996085 h 2237474"/>
              <a:gd name="connsiteX162-7587" fmla="*/ 2864145 w 12192000"/>
              <a:gd name="connsiteY162-7588" fmla="*/ 1994061 h 2237474"/>
              <a:gd name="connsiteX163-7589" fmla="*/ 2843662 w 12192000"/>
              <a:gd name="connsiteY163-7590" fmla="*/ 1992498 h 2237474"/>
              <a:gd name="connsiteX164-7591" fmla="*/ 2796128 w 12192000"/>
              <a:gd name="connsiteY164-7592" fmla="*/ 1976403 h 2237474"/>
              <a:gd name="connsiteX165-7593" fmla="*/ 2756784 w 12192000"/>
              <a:gd name="connsiteY165-7594" fmla="*/ 1985116 h 2237474"/>
              <a:gd name="connsiteX166-7595" fmla="*/ 2748833 w 12192000"/>
              <a:gd name="connsiteY166-7596" fmla="*/ 1986323 h 2237474"/>
              <a:gd name="connsiteX167-7597" fmla="*/ 2748661 w 12192000"/>
              <a:gd name="connsiteY167-7598" fmla="*/ 1986122 h 2237474"/>
              <a:gd name="connsiteX168-7599" fmla="*/ 2740251 w 12192000"/>
              <a:gd name="connsiteY168-7600" fmla="*/ 1986946 h 2237474"/>
              <a:gd name="connsiteX169-7601" fmla="*/ 2718916 w 12192000"/>
              <a:gd name="connsiteY169-7602" fmla="*/ 1990867 h 2237474"/>
              <a:gd name="connsiteX170-7603" fmla="*/ 2713522 w 12192000"/>
              <a:gd name="connsiteY170-7604" fmla="*/ 1990173 h 2237474"/>
              <a:gd name="connsiteX171-7605" fmla="*/ 2680597 w 12192000"/>
              <a:gd name="connsiteY171-7606" fmla="*/ 1984996 h 2237474"/>
              <a:gd name="connsiteX172-7607" fmla="*/ 2578178 w 12192000"/>
              <a:gd name="connsiteY172-7608" fmla="*/ 1990531 h 2237474"/>
              <a:gd name="connsiteX173-7609" fmla="*/ 2476147 w 12192000"/>
              <a:gd name="connsiteY173-7610" fmla="*/ 1998305 h 2237474"/>
              <a:gd name="connsiteX174-7611" fmla="*/ 2373568 w 12192000"/>
              <a:gd name="connsiteY174-7612" fmla="*/ 2003219 h 2237474"/>
              <a:gd name="connsiteX175-7613" fmla="*/ 2321399 w 12192000"/>
              <a:gd name="connsiteY175-7614" fmla="*/ 1989467 h 2237474"/>
              <a:gd name="connsiteX176-7615" fmla="*/ 2315525 w 12192000"/>
              <a:gd name="connsiteY176-7616" fmla="*/ 1989708 h 2237474"/>
              <a:gd name="connsiteX177-7617" fmla="*/ 2300792 w 12192000"/>
              <a:gd name="connsiteY177-7618" fmla="*/ 1994290 h 2237474"/>
              <a:gd name="connsiteX178-7619" fmla="*/ 2295469 w 12192000"/>
              <a:gd name="connsiteY178-7620" fmla="*/ 1996659 h 2237474"/>
              <a:gd name="connsiteX179-7621" fmla="*/ 2287219 w 12192000"/>
              <a:gd name="connsiteY179-7622" fmla="*/ 1998750 h 2237474"/>
              <a:gd name="connsiteX180-7623" fmla="*/ 2286948 w 12192000"/>
              <a:gd name="connsiteY180-7624" fmla="*/ 1998596 h 2237474"/>
              <a:gd name="connsiteX181-7625" fmla="*/ 2243069 w 12192000"/>
              <a:gd name="connsiteY181-7626" fmla="*/ 2015111 h 2237474"/>
              <a:gd name="connsiteX182-7627" fmla="*/ 2186609 w 12192000"/>
              <a:gd name="connsiteY182-7628" fmla="*/ 2008263 h 2237474"/>
              <a:gd name="connsiteX183-7629" fmla="*/ 2164831 w 12192000"/>
              <a:gd name="connsiteY183-7630" fmla="*/ 2010143 h 2237474"/>
              <a:gd name="connsiteX184-7631" fmla="*/ 2152836 w 12192000"/>
              <a:gd name="connsiteY184-7632" fmla="*/ 2010048 h 2237474"/>
              <a:gd name="connsiteX185-7633" fmla="*/ 2117102 w 12192000"/>
              <a:gd name="connsiteY185-7634" fmla="*/ 2023004 h 2237474"/>
              <a:gd name="connsiteX186-7635" fmla="*/ 2111935 w 12192000"/>
              <a:gd name="connsiteY186-7636" fmla="*/ 2023163 h 2237474"/>
              <a:gd name="connsiteX187-7637" fmla="*/ 2089991 w 12192000"/>
              <a:gd name="connsiteY187-7638" fmla="*/ 2034193 h 2237474"/>
              <a:gd name="connsiteX188-7639" fmla="*/ 2058061 w 12192000"/>
              <a:gd name="connsiteY188-7640" fmla="*/ 2047942 h 2237474"/>
              <a:gd name="connsiteX189-7641" fmla="*/ 2055737 w 12192000"/>
              <a:gd name="connsiteY189-7642" fmla="*/ 2047704 h 2237474"/>
              <a:gd name="connsiteX190-7643" fmla="*/ 2042244 w 12192000"/>
              <a:gd name="connsiteY190-7644" fmla="*/ 2055560 h 2237474"/>
              <a:gd name="connsiteX191-7645" fmla="*/ 1976224 w 12192000"/>
              <a:gd name="connsiteY191-7646" fmla="*/ 2074257 h 2237474"/>
              <a:gd name="connsiteX192-7647" fmla="*/ 1877728 w 12192000"/>
              <a:gd name="connsiteY192-7648" fmla="*/ 2101004 h 2237474"/>
              <a:gd name="connsiteX193-7649" fmla="*/ 1759056 w 12192000"/>
              <a:gd name="connsiteY193-7650" fmla="*/ 2125608 h 2237474"/>
              <a:gd name="connsiteX194-7651" fmla="*/ 1637948 w 12192000"/>
              <a:gd name="connsiteY194-7652" fmla="*/ 2172597 h 2237474"/>
              <a:gd name="connsiteX195-7653" fmla="*/ 1434549 w 12192000"/>
              <a:gd name="connsiteY195-7654" fmla="*/ 2234522 h 2237474"/>
              <a:gd name="connsiteX196-7655" fmla="*/ 1398481 w 12192000"/>
              <a:gd name="connsiteY196-7656" fmla="*/ 2237074 h 2237474"/>
              <a:gd name="connsiteX197-7657" fmla="*/ 1398407 w 12192000"/>
              <a:gd name="connsiteY197-7658" fmla="*/ 2237095 h 2237474"/>
              <a:gd name="connsiteX198-7659" fmla="*/ 1370962 w 12192000"/>
              <a:gd name="connsiteY198-7660" fmla="*/ 2237474 h 2237474"/>
              <a:gd name="connsiteX199-7661" fmla="*/ 1356367 w 12192000"/>
              <a:gd name="connsiteY199-7662" fmla="*/ 2235089 h 2237474"/>
              <a:gd name="connsiteX200-7663" fmla="*/ 1324828 w 12192000"/>
              <a:gd name="connsiteY200-7664" fmla="*/ 2231968 h 2237474"/>
              <a:gd name="connsiteX201-7665" fmla="*/ 1297744 w 12192000"/>
              <a:gd name="connsiteY201-7666" fmla="*/ 2235849 h 2237474"/>
              <a:gd name="connsiteX202-7667" fmla="*/ 1286236 w 12192000"/>
              <a:gd name="connsiteY202-7668" fmla="*/ 2233135 h 2237474"/>
              <a:gd name="connsiteX203-7669" fmla="*/ 1283504 w 12192000"/>
              <a:gd name="connsiteY203-7670" fmla="*/ 2233797 h 2237474"/>
              <a:gd name="connsiteX204-7671" fmla="*/ 1279765 w 12192000"/>
              <a:gd name="connsiteY204-7672" fmla="*/ 2229639 h 2237474"/>
              <a:gd name="connsiteX205-7673" fmla="*/ 1195347 w 12192000"/>
              <a:gd name="connsiteY205-7674" fmla="*/ 2212354 h 2237474"/>
              <a:gd name="connsiteX206-7675" fmla="*/ 970251 w 12192000"/>
              <a:gd name="connsiteY206-7676" fmla="*/ 2221029 h 2237474"/>
              <a:gd name="connsiteX207-7677" fmla="*/ 812914 w 12192000"/>
              <a:gd name="connsiteY207-7678" fmla="*/ 2202752 h 2237474"/>
              <a:gd name="connsiteX208-7679" fmla="*/ 800195 w 12192000"/>
              <a:gd name="connsiteY208-7680" fmla="*/ 2209407 h 2237474"/>
              <a:gd name="connsiteX209-7681" fmla="*/ 784978 w 12192000"/>
              <a:gd name="connsiteY209-7682" fmla="*/ 2212360 h 2237474"/>
              <a:gd name="connsiteX210-7683" fmla="*/ 681987 w 12192000"/>
              <a:gd name="connsiteY210-7684" fmla="*/ 2216757 h 2237474"/>
              <a:gd name="connsiteX211-7685" fmla="*/ 669923 w 12192000"/>
              <a:gd name="connsiteY211-7686" fmla="*/ 2211682 h 2237474"/>
              <a:gd name="connsiteX212-7687" fmla="*/ 648680 w 12192000"/>
              <a:gd name="connsiteY212-7688" fmla="*/ 2206229 h 2237474"/>
              <a:gd name="connsiteX213-7689" fmla="*/ 597225 w 12192000"/>
              <a:gd name="connsiteY213-7690" fmla="*/ 2180999 h 2237474"/>
              <a:gd name="connsiteX214-7691" fmla="*/ 558449 w 12192000"/>
              <a:gd name="connsiteY214-7692" fmla="*/ 2182346 h 2237474"/>
              <a:gd name="connsiteX215-7693" fmla="*/ 550517 w 12192000"/>
              <a:gd name="connsiteY215-7694" fmla="*/ 2182060 h 2237474"/>
              <a:gd name="connsiteX216-7695" fmla="*/ 550309 w 12192000"/>
              <a:gd name="connsiteY216-7696" fmla="*/ 2181825 h 2237474"/>
              <a:gd name="connsiteX217-7697" fmla="*/ 541836 w 12192000"/>
              <a:gd name="connsiteY217-7698" fmla="*/ 2181063 h 2237474"/>
              <a:gd name="connsiteX218-7699" fmla="*/ 536057 w 12192000"/>
              <a:gd name="connsiteY218-7700" fmla="*/ 2181537 h 2237474"/>
              <a:gd name="connsiteX219-7701" fmla="*/ 520671 w 12192000"/>
              <a:gd name="connsiteY219-7702" fmla="*/ 2180980 h 2237474"/>
              <a:gd name="connsiteX220-7703" fmla="*/ 515024 w 12192000"/>
              <a:gd name="connsiteY220-7704" fmla="*/ 2179258 h 2237474"/>
              <a:gd name="connsiteX221-7705" fmla="*/ 512278 w 12192000"/>
              <a:gd name="connsiteY221-7706" fmla="*/ 2176369 h 2237474"/>
              <a:gd name="connsiteX222-7707" fmla="*/ 480419 w 12192000"/>
              <a:gd name="connsiteY222-7708" fmla="*/ 2167807 h 2237474"/>
              <a:gd name="connsiteX223-7709" fmla="*/ 413835 w 12192000"/>
              <a:gd name="connsiteY223-7710" fmla="*/ 2156783 h 2237474"/>
              <a:gd name="connsiteX224-7711" fmla="*/ 376513 w 12192000"/>
              <a:gd name="connsiteY224-7712" fmla="*/ 2154014 h 2237474"/>
              <a:gd name="connsiteX225-7713" fmla="*/ 273386 w 12192000"/>
              <a:gd name="connsiteY225-7714" fmla="*/ 2142551 h 2237474"/>
              <a:gd name="connsiteX226-7715" fmla="*/ 169207 w 12192000"/>
              <a:gd name="connsiteY226-7716" fmla="*/ 2128100 h 2237474"/>
              <a:gd name="connsiteX227-7717" fmla="*/ 93149 w 12192000"/>
              <a:gd name="connsiteY227-7718" fmla="*/ 2105324 h 2237474"/>
              <a:gd name="connsiteX228-7719" fmla="*/ 88109 w 12192000"/>
              <a:gd name="connsiteY228-7720" fmla="*/ 2106704 h 2237474"/>
              <a:gd name="connsiteX229-7721" fmla="*/ 80022 w 12192000"/>
              <a:gd name="connsiteY229-7722" fmla="*/ 2107254 h 2237474"/>
              <a:gd name="connsiteX230-7723" fmla="*/ 79717 w 12192000"/>
              <a:gd name="connsiteY230-7724" fmla="*/ 2107046 h 2237474"/>
              <a:gd name="connsiteX231-7725" fmla="*/ 72352 w 12192000"/>
              <a:gd name="connsiteY231-7726" fmla="*/ 2107991 h 2237474"/>
              <a:gd name="connsiteX232-7727" fmla="*/ 37645 w 12192000"/>
              <a:gd name="connsiteY232-7728" fmla="*/ 2115401 h 2237474"/>
              <a:gd name="connsiteX233-7729" fmla="*/ 4572 w 12192000"/>
              <a:gd name="connsiteY233-7730" fmla="*/ 2111091 h 2237474"/>
              <a:gd name="connsiteX234-7731" fmla="*/ 0 w 12192000"/>
              <a:gd name="connsiteY234-7732" fmla="*/ 2110468 h 2237474"/>
              <a:gd name="connsiteX235-7733" fmla="*/ 0 w 12192000"/>
              <a:gd name="connsiteY235-7734" fmla="*/ 0 h 2237474"/>
              <a:gd name="connsiteX0-7735" fmla="*/ 0 w 12192000"/>
              <a:gd name="connsiteY0-7736" fmla="*/ 0 h 2237474"/>
              <a:gd name="connsiteX1-7737" fmla="*/ 12192000 w 12192000"/>
              <a:gd name="connsiteY1-7738" fmla="*/ 0 h 2237474"/>
              <a:gd name="connsiteX2-7739" fmla="*/ 12192000 w 12192000"/>
              <a:gd name="connsiteY2-7740" fmla="*/ 751299 h 2237474"/>
              <a:gd name="connsiteX3-7741" fmla="*/ 12176759 w 12192000"/>
              <a:gd name="connsiteY3-7742" fmla="*/ 759190 h 2237474"/>
              <a:gd name="connsiteX4-7743" fmla="*/ 12154948 w 12192000"/>
              <a:gd name="connsiteY4-7744" fmla="*/ 762731 h 2237474"/>
              <a:gd name="connsiteX5-7745" fmla="*/ 12047364 w 12192000"/>
              <a:gd name="connsiteY5-7746" fmla="*/ 749662 h 2237474"/>
              <a:gd name="connsiteX6-7747" fmla="*/ 11890686 w 12192000"/>
              <a:gd name="connsiteY6-7748" fmla="*/ 732766 h 2237474"/>
              <a:gd name="connsiteX7-7749" fmla="*/ 11782413 w 12192000"/>
              <a:gd name="connsiteY7-7750" fmla="*/ 769868 h 2237474"/>
              <a:gd name="connsiteX8-7751" fmla="*/ 11649954 w 12192000"/>
              <a:gd name="connsiteY8-7752" fmla="*/ 749628 h 2237474"/>
              <a:gd name="connsiteX9-7753" fmla="*/ 11560424 w 12192000"/>
              <a:gd name="connsiteY9-7754" fmla="*/ 748017 h 2237474"/>
              <a:gd name="connsiteX10-7755" fmla="*/ 11358455 w 12192000"/>
              <a:gd name="connsiteY10-7756" fmla="*/ 747593 h 2237474"/>
              <a:gd name="connsiteX11-7757" fmla="*/ 11165209 w 12192000"/>
              <a:gd name="connsiteY11-7758" fmla="*/ 748852 h 2237474"/>
              <a:gd name="connsiteX12-7759" fmla="*/ 11058755 w 12192000"/>
              <a:gd name="connsiteY12-7760" fmla="*/ 749617 h 2237474"/>
              <a:gd name="connsiteX13-7761" fmla="*/ 10884013 w 12192000"/>
              <a:gd name="connsiteY13-7762" fmla="*/ 760728 h 2237474"/>
              <a:gd name="connsiteX14-7763" fmla="*/ 10834688 w 12192000"/>
              <a:gd name="connsiteY14-7764" fmla="*/ 757726 h 2237474"/>
              <a:gd name="connsiteX15-7765" fmla="*/ 10805004 w 12192000"/>
              <a:gd name="connsiteY15-7766" fmla="*/ 757573 h 2237474"/>
              <a:gd name="connsiteX16-7767" fmla="*/ 10739478 w 12192000"/>
              <a:gd name="connsiteY16-7768" fmla="*/ 776841 h 2237474"/>
              <a:gd name="connsiteX17-7769" fmla="*/ 10458762 w 12192000"/>
              <a:gd name="connsiteY17-7770" fmla="*/ 755400 h 2237474"/>
              <a:gd name="connsiteX18-7771" fmla="*/ 10246919 w 12192000"/>
              <a:gd name="connsiteY18-7772" fmla="*/ 769960 h 2237474"/>
              <a:gd name="connsiteX19-7773" fmla="*/ 10167995 w 12192000"/>
              <a:gd name="connsiteY19-7774" fmla="*/ 760843 h 2237474"/>
              <a:gd name="connsiteX20-7775" fmla="*/ 9997044 w 12192000"/>
              <a:gd name="connsiteY20-7776" fmla="*/ 780129 h 2237474"/>
              <a:gd name="connsiteX21-7777" fmla="*/ 9943887 w 12192000"/>
              <a:gd name="connsiteY21-7778" fmla="*/ 804141 h 2237474"/>
              <a:gd name="connsiteX22-7779" fmla="*/ 9918248 w 12192000"/>
              <a:gd name="connsiteY22-7780" fmla="*/ 816628 h 2237474"/>
              <a:gd name="connsiteX23-7781" fmla="*/ 9836148 w 12192000"/>
              <a:gd name="connsiteY23-7782" fmla="*/ 858312 h 2237474"/>
              <a:gd name="connsiteX24-7783" fmla="*/ 9823800 w 12192000"/>
              <a:gd name="connsiteY24-7784" fmla="*/ 866604 h 2237474"/>
              <a:gd name="connsiteX25-7785" fmla="*/ 9794684 w 12192000"/>
              <a:gd name="connsiteY25-7786" fmla="*/ 864509 h 2237474"/>
              <a:gd name="connsiteX26-7787" fmla="*/ 9778288 w 12192000"/>
              <a:gd name="connsiteY26-7788" fmla="*/ 854362 h 2237474"/>
              <a:gd name="connsiteX27-7789" fmla="*/ 9773886 w 12192000"/>
              <a:gd name="connsiteY27-7790" fmla="*/ 857543 h 2237474"/>
              <a:gd name="connsiteX28-7791" fmla="*/ 9761459 w 12192000"/>
              <a:gd name="connsiteY28-7792" fmla="*/ 862394 h 2237474"/>
              <a:gd name="connsiteX29-7793" fmla="*/ 9705768 w 12192000"/>
              <a:gd name="connsiteY29-7794" fmla="*/ 894610 h 2237474"/>
              <a:gd name="connsiteX30-7795" fmla="*/ 9683005 w 12192000"/>
              <a:gd name="connsiteY30-7796" fmla="*/ 894128 h 2237474"/>
              <a:gd name="connsiteX31-7797" fmla="*/ 9594438 w 12192000"/>
              <a:gd name="connsiteY31-7798" fmla="*/ 919051 h 2237474"/>
              <a:gd name="connsiteX32-7799" fmla="*/ 9577033 w 12192000"/>
              <a:gd name="connsiteY32-7800" fmla="*/ 922857 h 2237474"/>
              <a:gd name="connsiteX33-7801" fmla="*/ 9544189 w 12192000"/>
              <a:gd name="connsiteY33-7802" fmla="*/ 938966 h 2237474"/>
              <a:gd name="connsiteX34-7803" fmla="*/ 9534048 w 12192000"/>
              <a:gd name="connsiteY34-7804" fmla="*/ 940158 h 2237474"/>
              <a:gd name="connsiteX35-7805" fmla="*/ 9500499 w 12192000"/>
              <a:gd name="connsiteY35-7806" fmla="*/ 954680 h 2237474"/>
              <a:gd name="connsiteX36-7807" fmla="*/ 9428195 w 12192000"/>
              <a:gd name="connsiteY36-7808" fmla="*/ 986225 h 2237474"/>
              <a:gd name="connsiteX37-7809" fmla="*/ 9410017 w 12192000"/>
              <a:gd name="connsiteY37-7810" fmla="*/ 993931 h 2237474"/>
              <a:gd name="connsiteX38-7811" fmla="*/ 9392919 w 12192000"/>
              <a:gd name="connsiteY38-7812" fmla="*/ 994656 h 2237474"/>
              <a:gd name="connsiteX39-7813" fmla="*/ 9301293 w 12192000"/>
              <a:gd name="connsiteY39-7814" fmla="*/ 1011593 h 2237474"/>
              <a:gd name="connsiteX40-7815" fmla="*/ 9278619 w 12192000"/>
              <a:gd name="connsiteY40-7816" fmla="*/ 1011878 h 2237474"/>
              <a:gd name="connsiteX41-7817" fmla="*/ 9268019 w 12192000"/>
              <a:gd name="connsiteY41-7818" fmla="*/ 1007442 h 2237474"/>
              <a:gd name="connsiteX42-7819" fmla="*/ 9234662 w 12192000"/>
              <a:gd name="connsiteY42-7820" fmla="*/ 1023056 h 2237474"/>
              <a:gd name="connsiteX43-7821" fmla="*/ 9181033 w 12192000"/>
              <a:gd name="connsiteY43-7822" fmla="*/ 1037921 h 2237474"/>
              <a:gd name="connsiteX44-7823" fmla="*/ 9155969 w 12192000"/>
              <a:gd name="connsiteY44-7824" fmla="*/ 1046804 h 2237474"/>
              <a:gd name="connsiteX45-7825" fmla="*/ 9133985 w 12192000"/>
              <a:gd name="connsiteY45-7826" fmla="*/ 1046450 h 2237474"/>
              <a:gd name="connsiteX46-7827" fmla="*/ 9012987 w 12192000"/>
              <a:gd name="connsiteY46-7828" fmla="*/ 1061986 h 2237474"/>
              <a:gd name="connsiteX47-7829" fmla="*/ 8968445 w 12192000"/>
              <a:gd name="connsiteY47-7830" fmla="*/ 1052169 h 2237474"/>
              <a:gd name="connsiteX48-7831" fmla="*/ 8958984 w 12192000"/>
              <a:gd name="connsiteY48-7832" fmla="*/ 1057212 h 2237474"/>
              <a:gd name="connsiteX49-7833" fmla="*/ 8886001 w 12192000"/>
              <a:gd name="connsiteY49-7834" fmla="*/ 1067468 h 2237474"/>
              <a:gd name="connsiteX50-7835" fmla="*/ 8838610 w 12192000"/>
              <a:gd name="connsiteY50-7836" fmla="*/ 1075091 h 2237474"/>
              <a:gd name="connsiteX51-7837" fmla="*/ 8750383 w 12192000"/>
              <a:gd name="connsiteY51-7838" fmla="*/ 1097387 h 2237474"/>
              <a:gd name="connsiteX52-7839" fmla="*/ 8697365 w 12192000"/>
              <a:gd name="connsiteY52-7840" fmla="*/ 1105869 h 2237474"/>
              <a:gd name="connsiteX53-7841" fmla="*/ 8665605 w 12192000"/>
              <a:gd name="connsiteY53-7842" fmla="*/ 1110791 h 2237474"/>
              <a:gd name="connsiteX54-7843" fmla="*/ 8584946 w 12192000"/>
              <a:gd name="connsiteY54-7844" fmla="*/ 1135226 h 2237474"/>
              <a:gd name="connsiteX55-7845" fmla="*/ 8460755 w 12192000"/>
              <a:gd name="connsiteY55-7846" fmla="*/ 1203427 h 2237474"/>
              <a:gd name="connsiteX56-7847" fmla="*/ 8419755 w 12192000"/>
              <a:gd name="connsiteY56-7848" fmla="*/ 1216260 h 2237474"/>
              <a:gd name="connsiteX57-7849" fmla="*/ 8411626 w 12192000"/>
              <a:gd name="connsiteY57-7850" fmla="*/ 1214397 h 2237474"/>
              <a:gd name="connsiteX58-7851" fmla="*/ 8363469 w 12192000"/>
              <a:gd name="connsiteY58-7852" fmla="*/ 1246658 h 2237474"/>
              <a:gd name="connsiteX59-7853" fmla="*/ 8275497 w 12192000"/>
              <a:gd name="connsiteY59-7854" fmla="*/ 1264396 h 2237474"/>
              <a:gd name="connsiteX60-7855" fmla="*/ 8206287 w 12192000"/>
              <a:gd name="connsiteY60-7856" fmla="*/ 1273060 h 2237474"/>
              <a:gd name="connsiteX61-7857" fmla="*/ 8168705 w 12192000"/>
              <a:gd name="connsiteY61-7858" fmla="*/ 1279956 h 2237474"/>
              <a:gd name="connsiteX62-7859" fmla="*/ 8139997 w 12192000"/>
              <a:gd name="connsiteY62-7860" fmla="*/ 1282713 h 2237474"/>
              <a:gd name="connsiteX63-7861" fmla="*/ 8074238 w 12192000"/>
              <a:gd name="connsiteY63-7862" fmla="*/ 1301895 h 2237474"/>
              <a:gd name="connsiteX64-7863" fmla="*/ 7968292 w 12192000"/>
              <a:gd name="connsiteY64-7864" fmla="*/ 1338779 h 2237474"/>
              <a:gd name="connsiteX65-7865" fmla="*/ 7945122 w 12192000"/>
              <a:gd name="connsiteY65-7866" fmla="*/ 1345477 h 2237474"/>
              <a:gd name="connsiteX66-7867" fmla="*/ 7922771 w 12192000"/>
              <a:gd name="connsiteY66-7868" fmla="*/ 1346645 h 2237474"/>
              <a:gd name="connsiteX67-7869" fmla="*/ 7915461 w 12192000"/>
              <a:gd name="connsiteY67-7870" fmla="*/ 1342919 h 2237474"/>
              <a:gd name="connsiteX68-7871" fmla="*/ 7902328 w 12192000"/>
              <a:gd name="connsiteY68-7872" fmla="*/ 1345865 h 2237474"/>
              <a:gd name="connsiteX69-7873" fmla="*/ 7898322 w 12192000"/>
              <a:gd name="connsiteY69-7874" fmla="*/ 1345689 h 2237474"/>
              <a:gd name="connsiteX70-7875" fmla="*/ 7875879 w 12192000"/>
              <a:gd name="connsiteY70-7876" fmla="*/ 1345646 h 2237474"/>
              <a:gd name="connsiteX71-7877" fmla="*/ 7840612 w 12192000"/>
              <a:gd name="connsiteY71-7878" fmla="*/ 1369373 h 2237474"/>
              <a:gd name="connsiteX72-7879" fmla="*/ 7786819 w 12192000"/>
              <a:gd name="connsiteY72-7880" fmla="*/ 1378970 h 2237474"/>
              <a:gd name="connsiteX73-7881" fmla="*/ 7548172 w 12192000"/>
              <a:gd name="connsiteY73-7882" fmla="*/ 1417460 h 2237474"/>
              <a:gd name="connsiteX74-7883" fmla="*/ 7483437 w 12192000"/>
              <a:gd name="connsiteY74-7884" fmla="*/ 1478152 h 2237474"/>
              <a:gd name="connsiteX75-7885" fmla="*/ 7377870 w 12192000"/>
              <a:gd name="connsiteY75-7886" fmla="*/ 1523319 h 2237474"/>
              <a:gd name="connsiteX76-7887" fmla="*/ 7230737 w 12192000"/>
              <a:gd name="connsiteY76-7888" fmla="*/ 1562633 h 2237474"/>
              <a:gd name="connsiteX77-7889" fmla="*/ 7224458 w 12192000"/>
              <a:gd name="connsiteY77-7890" fmla="*/ 1573008 h 2237474"/>
              <a:gd name="connsiteX78-7891" fmla="*/ 7213486 w 12192000"/>
              <a:gd name="connsiteY78-7892" fmla="*/ 1580987 h 2237474"/>
              <a:gd name="connsiteX79-7893" fmla="*/ 7210972 w 12192000"/>
              <a:gd name="connsiteY79-7894" fmla="*/ 1580856 h 2237474"/>
              <a:gd name="connsiteX80-7895" fmla="*/ 7183121 w 12192000"/>
              <a:gd name="connsiteY80-7896" fmla="*/ 1595162 h 2237474"/>
              <a:gd name="connsiteX81-7897" fmla="*/ 7164601 w 12192000"/>
              <a:gd name="connsiteY81-7898" fmla="*/ 1606490 h 2237474"/>
              <a:gd name="connsiteX82-7899" fmla="*/ 7159286 w 12192000"/>
              <a:gd name="connsiteY82-7900" fmla="*/ 1606850 h 2237474"/>
              <a:gd name="connsiteX83-7901" fmla="*/ 7114651 w 12192000"/>
              <a:gd name="connsiteY83-7902" fmla="*/ 1620959 h 2237474"/>
              <a:gd name="connsiteX84-7903" fmla="*/ 7092727 w 12192000"/>
              <a:gd name="connsiteY84-7904" fmla="*/ 1623628 h 2237474"/>
              <a:gd name="connsiteX85-7905" fmla="*/ 7031309 w 12192000"/>
              <a:gd name="connsiteY85-7906" fmla="*/ 1619451 h 2237474"/>
              <a:gd name="connsiteX86-7907" fmla="*/ 6999084 w 12192000"/>
              <a:gd name="connsiteY86-7908" fmla="*/ 1634317 h 2237474"/>
              <a:gd name="connsiteX87-7909" fmla="*/ 6992107 w 12192000"/>
              <a:gd name="connsiteY87-7910" fmla="*/ 1636860 h 2237474"/>
              <a:gd name="connsiteX88-7911" fmla="*/ 6991765 w 12192000"/>
              <a:gd name="connsiteY88-7912" fmla="*/ 1636725 h 2237474"/>
              <a:gd name="connsiteX89-7913" fmla="*/ 6983996 w 12192000"/>
              <a:gd name="connsiteY89-7914" fmla="*/ 1639040 h 2237474"/>
              <a:gd name="connsiteX90-7915" fmla="*/ 6979383 w 12192000"/>
              <a:gd name="connsiteY90-7916" fmla="*/ 1641496 h 2237474"/>
              <a:gd name="connsiteX91-7917" fmla="*/ 6900177 w 12192000"/>
              <a:gd name="connsiteY91-7918" fmla="*/ 1636016 h 2237474"/>
              <a:gd name="connsiteX92-7919" fmla="*/ 6795372 w 12192000"/>
              <a:gd name="connsiteY92-7920" fmla="*/ 1644845 h 2237474"/>
              <a:gd name="connsiteX93-7921" fmla="*/ 6692251 w 12192000"/>
              <a:gd name="connsiteY93-7922" fmla="*/ 1656357 h 2237474"/>
              <a:gd name="connsiteX94-7923" fmla="*/ 6655235 w 12192000"/>
              <a:gd name="connsiteY94-7924" fmla="*/ 1661869 h 2237474"/>
              <a:gd name="connsiteX95-7925" fmla="*/ 6587857 w 12192000"/>
              <a:gd name="connsiteY95-7926" fmla="*/ 1665769 h 2237474"/>
              <a:gd name="connsiteX96-7927" fmla="*/ 6554894 w 12192000"/>
              <a:gd name="connsiteY96-7928" fmla="*/ 1664428 h 2237474"/>
              <a:gd name="connsiteX97-7929" fmla="*/ 6551579 w 12192000"/>
              <a:gd name="connsiteY97-7930" fmla="*/ 1662213 h 2237474"/>
              <a:gd name="connsiteX98-7931" fmla="*/ 6545693 w 12192000"/>
              <a:gd name="connsiteY98-7932" fmla="*/ 1661776 h 2237474"/>
              <a:gd name="connsiteX99-7933" fmla="*/ 6530561 w 12192000"/>
              <a:gd name="connsiteY99-7934" fmla="*/ 1664619 h 2237474"/>
              <a:gd name="connsiteX100-7935" fmla="*/ 6525028 w 12192000"/>
              <a:gd name="connsiteY100-7936" fmla="*/ 1666354 h 2237474"/>
              <a:gd name="connsiteX101-7937" fmla="*/ 6516595 w 12192000"/>
              <a:gd name="connsiteY101-7938" fmla="*/ 1667475 h 2237474"/>
              <a:gd name="connsiteX102-7939" fmla="*/ 6516340 w 12192000"/>
              <a:gd name="connsiteY102-7940" fmla="*/ 1667291 h 2237474"/>
              <a:gd name="connsiteX103-7941" fmla="*/ 6508541 w 12192000"/>
              <a:gd name="connsiteY103-7942" fmla="*/ 1668757 h 2237474"/>
              <a:gd name="connsiteX104-7943" fmla="*/ 6471012 w 12192000"/>
              <a:gd name="connsiteY104-7944" fmla="*/ 1678604 h 2237474"/>
              <a:gd name="connsiteX105-7945" fmla="*/ 6415265 w 12192000"/>
              <a:gd name="connsiteY105-7946" fmla="*/ 1665317 h 2237474"/>
              <a:gd name="connsiteX106-7947" fmla="*/ 6364035 w 12192000"/>
              <a:gd name="connsiteY106-7948" fmla="*/ 1667683 h 2237474"/>
              <a:gd name="connsiteX107-7949" fmla="*/ 6280959 w 12192000"/>
              <a:gd name="connsiteY107-7950" fmla="*/ 1689329 h 2237474"/>
              <a:gd name="connsiteX108-7951" fmla="*/ 6243319 w 12192000"/>
              <a:gd name="connsiteY108-7952" fmla="*/ 1695560 h 2237474"/>
              <a:gd name="connsiteX109-7953" fmla="*/ 6098321 w 12192000"/>
              <a:gd name="connsiteY109-7954" fmla="*/ 1721646 h 2237474"/>
              <a:gd name="connsiteX110-7955" fmla="*/ 5880652 w 12192000"/>
              <a:gd name="connsiteY110-7956" fmla="*/ 1779643 h 2237474"/>
              <a:gd name="connsiteX111-7957" fmla="*/ 5785959 w 12192000"/>
              <a:gd name="connsiteY111-7958" fmla="*/ 1775307 h 2237474"/>
              <a:gd name="connsiteX112-7959" fmla="*/ 5643534 w 12192000"/>
              <a:gd name="connsiteY112-7960" fmla="*/ 1802919 h 2237474"/>
              <a:gd name="connsiteX113-7961" fmla="*/ 5518799 w 12192000"/>
              <a:gd name="connsiteY113-7962" fmla="*/ 1818312 h 2237474"/>
              <a:gd name="connsiteX114-7963" fmla="*/ 5505014 w 12192000"/>
              <a:gd name="connsiteY114-7964" fmla="*/ 1819259 h 2237474"/>
              <a:gd name="connsiteX115-7965" fmla="*/ 5453307 w 12192000"/>
              <a:gd name="connsiteY115-7966" fmla="*/ 1815450 h 2237474"/>
              <a:gd name="connsiteX116-7967" fmla="*/ 5364192 w 12192000"/>
              <a:gd name="connsiteY116-7968" fmla="*/ 1826074 h 2237474"/>
              <a:gd name="connsiteX117-7969" fmla="*/ 5350380 w 12192000"/>
              <a:gd name="connsiteY117-7970" fmla="*/ 1830891 h 2237474"/>
              <a:gd name="connsiteX118-7971" fmla="*/ 5259633 w 12192000"/>
              <a:gd name="connsiteY118-7972" fmla="*/ 1837160 h 2237474"/>
              <a:gd name="connsiteX119-7973" fmla="*/ 5197513 w 12192000"/>
              <a:gd name="connsiteY119-7974" fmla="*/ 1844718 h 2237474"/>
              <a:gd name="connsiteX120-7975" fmla="*/ 5184170 w 12192000"/>
              <a:gd name="connsiteY120-7976" fmla="*/ 1849402 h 2237474"/>
              <a:gd name="connsiteX121-7977" fmla="*/ 5168852 w 12192000"/>
              <a:gd name="connsiteY121-7978" fmla="*/ 1844846 h 2237474"/>
              <a:gd name="connsiteX122-7979" fmla="*/ 5164370 w 12192000"/>
              <a:gd name="connsiteY122-7980" fmla="*/ 1840597 h 2237474"/>
              <a:gd name="connsiteX123-7981" fmla="*/ 5114927 w 12192000"/>
              <a:gd name="connsiteY123-7982" fmla="*/ 1847827 h 2237474"/>
              <a:gd name="connsiteX124-7983" fmla="*/ 5108970 w 12192000"/>
              <a:gd name="connsiteY124-7984" fmla="*/ 1847935 h 2237474"/>
              <a:gd name="connsiteX125-7985" fmla="*/ 5067961 w 12192000"/>
              <a:gd name="connsiteY125-7986" fmla="*/ 1845917 h 2237474"/>
              <a:gd name="connsiteX126-7987" fmla="*/ 5007075 w 12192000"/>
              <a:gd name="connsiteY126-7988" fmla="*/ 1838626 h 2237474"/>
              <a:gd name="connsiteX127-7989" fmla="*/ 4944087 w 12192000"/>
              <a:gd name="connsiteY127-7990" fmla="*/ 1823332 h 2237474"/>
              <a:gd name="connsiteX128-7991" fmla="*/ 4907662 w 12192000"/>
              <a:gd name="connsiteY128-7992" fmla="*/ 1816900 h 2237474"/>
              <a:gd name="connsiteX129-7993" fmla="*/ 4882386 w 12192000"/>
              <a:gd name="connsiteY129-7994" fmla="*/ 1809844 h 2237474"/>
              <a:gd name="connsiteX130-7995" fmla="*/ 4811440 w 12192000"/>
              <a:gd name="connsiteY130-7996" fmla="*/ 1804655 h 2237474"/>
              <a:gd name="connsiteX131-7997" fmla="*/ 4691075 w 12192000"/>
              <a:gd name="connsiteY131-7998" fmla="*/ 1801389 h 2237474"/>
              <a:gd name="connsiteX132-7999" fmla="*/ 4611738 w 12192000"/>
              <a:gd name="connsiteY132-8000" fmla="*/ 1776964 h 2237474"/>
              <a:gd name="connsiteX133-8001" fmla="*/ 4560070 w 12192000"/>
              <a:gd name="connsiteY133-8002" fmla="*/ 1785640 h 2237474"/>
              <a:gd name="connsiteX134-8003" fmla="*/ 4536503 w 12192000"/>
              <a:gd name="connsiteY134-8004" fmla="*/ 1785334 h 2237474"/>
              <a:gd name="connsiteX135-8005" fmla="*/ 4513724 w 12192000"/>
              <a:gd name="connsiteY135-8006" fmla="*/ 1791996 h 2237474"/>
              <a:gd name="connsiteX136-8007" fmla="*/ 4459810 w 12192000"/>
              <a:gd name="connsiteY136-8008" fmla="*/ 1797886 h 2237474"/>
              <a:gd name="connsiteX137-8009" fmla="*/ 4379064 w 12192000"/>
              <a:gd name="connsiteY137-8010" fmla="*/ 1817177 h 2237474"/>
              <a:gd name="connsiteX138-8011" fmla="*/ 4319209 w 12192000"/>
              <a:gd name="connsiteY138-8012" fmla="*/ 1834833 h 2237474"/>
              <a:gd name="connsiteX139-8013" fmla="*/ 4290981 w 12192000"/>
              <a:gd name="connsiteY139-8014" fmla="*/ 1839677 h 2237474"/>
              <a:gd name="connsiteX140-8015" fmla="*/ 4285792 w 12192000"/>
              <a:gd name="connsiteY140-8016" fmla="*/ 1836231 h 2237474"/>
              <a:gd name="connsiteX141-8017" fmla="*/ 4238372 w 12192000"/>
              <a:gd name="connsiteY141-8018" fmla="*/ 1851480 h 2237474"/>
              <a:gd name="connsiteX142-8019" fmla="*/ 4232517 w 12192000"/>
              <a:gd name="connsiteY142-8020" fmla="*/ 1852567 h 2237474"/>
              <a:gd name="connsiteX143-8021" fmla="*/ 4191732 w 12192000"/>
              <a:gd name="connsiteY143-8022" fmla="*/ 1857328 h 2237474"/>
              <a:gd name="connsiteX144-8023" fmla="*/ 4065532 w 12192000"/>
              <a:gd name="connsiteY144-8024" fmla="*/ 1855477 h 2237474"/>
              <a:gd name="connsiteX145-8025" fmla="*/ 4028460 w 12192000"/>
              <a:gd name="connsiteY145-8026" fmla="*/ 1855137 h 2237474"/>
              <a:gd name="connsiteX146-8027" fmla="*/ 4002267 w 12192000"/>
              <a:gd name="connsiteY146-8028" fmla="*/ 1852352 h 2237474"/>
              <a:gd name="connsiteX147-8029" fmla="*/ 3931396 w 12192000"/>
              <a:gd name="connsiteY147-8030" fmla="*/ 1858915 h 2237474"/>
              <a:gd name="connsiteX148-8031" fmla="*/ 3812162 w 12192000"/>
              <a:gd name="connsiteY148-8032" fmla="*/ 1875501 h 2237474"/>
              <a:gd name="connsiteX149-8033" fmla="*/ 3729530 w 12192000"/>
              <a:gd name="connsiteY149-8034" fmla="*/ 1864513 h 2237474"/>
              <a:gd name="connsiteX150-8035" fmla="*/ 3680177 w 12192000"/>
              <a:gd name="connsiteY150-8036" fmla="*/ 1881552 h 2237474"/>
              <a:gd name="connsiteX151-8037" fmla="*/ 3567259 w 12192000"/>
              <a:gd name="connsiteY151-8038" fmla="*/ 1893482 h 2237474"/>
              <a:gd name="connsiteX152-8039" fmla="*/ 3405770 w 12192000"/>
              <a:gd name="connsiteY152-8040" fmla="*/ 1904591 h 2237474"/>
              <a:gd name="connsiteX153-8041" fmla="*/ 3280097 w 12192000"/>
              <a:gd name="connsiteY153-8042" fmla="*/ 1919610 h 2237474"/>
              <a:gd name="connsiteX154-8043" fmla="*/ 3123424 w 12192000"/>
              <a:gd name="connsiteY154-8044" fmla="*/ 1952930 h 2237474"/>
              <a:gd name="connsiteX155-8045" fmla="*/ 3009910 w 12192000"/>
              <a:gd name="connsiteY155-8046" fmla="*/ 1957866 h 2237474"/>
              <a:gd name="connsiteX156-8047" fmla="*/ 2995934 w 12192000"/>
              <a:gd name="connsiteY156-8048" fmla="*/ 1967085 h 2237474"/>
              <a:gd name="connsiteX157-8049" fmla="*/ 2980071 w 12192000"/>
              <a:gd name="connsiteY157-8050" fmla="*/ 1972988 h 2237474"/>
              <a:gd name="connsiteX158-8051" fmla="*/ 2978094 w 12192000"/>
              <a:gd name="connsiteY158-8052" fmla="*/ 1972369 h 2237474"/>
              <a:gd name="connsiteX159-8053" fmla="*/ 2942858 w 12192000"/>
              <a:gd name="connsiteY159-8054" fmla="*/ 1981367 h 2237474"/>
              <a:gd name="connsiteX160-8055" fmla="*/ 2875436 w 12192000"/>
              <a:gd name="connsiteY160-8056" fmla="*/ 1996977 h 2237474"/>
              <a:gd name="connsiteX161-8057" fmla="*/ 2874892 w 12192000"/>
              <a:gd name="connsiteY161-8058" fmla="*/ 1996085 h 2237474"/>
              <a:gd name="connsiteX162-8059" fmla="*/ 2864145 w 12192000"/>
              <a:gd name="connsiteY162-8060" fmla="*/ 1994061 h 2237474"/>
              <a:gd name="connsiteX163-8061" fmla="*/ 2843662 w 12192000"/>
              <a:gd name="connsiteY163-8062" fmla="*/ 1992498 h 2237474"/>
              <a:gd name="connsiteX164-8063" fmla="*/ 2796128 w 12192000"/>
              <a:gd name="connsiteY164-8064" fmla="*/ 1976403 h 2237474"/>
              <a:gd name="connsiteX165-8065" fmla="*/ 2756784 w 12192000"/>
              <a:gd name="connsiteY165-8066" fmla="*/ 1985116 h 2237474"/>
              <a:gd name="connsiteX166-8067" fmla="*/ 2748833 w 12192000"/>
              <a:gd name="connsiteY166-8068" fmla="*/ 1986323 h 2237474"/>
              <a:gd name="connsiteX167-8069" fmla="*/ 2748661 w 12192000"/>
              <a:gd name="connsiteY167-8070" fmla="*/ 1986122 h 2237474"/>
              <a:gd name="connsiteX168-8071" fmla="*/ 2740251 w 12192000"/>
              <a:gd name="connsiteY168-8072" fmla="*/ 1986946 h 2237474"/>
              <a:gd name="connsiteX169-8073" fmla="*/ 2718916 w 12192000"/>
              <a:gd name="connsiteY169-8074" fmla="*/ 1990867 h 2237474"/>
              <a:gd name="connsiteX170-8075" fmla="*/ 2713522 w 12192000"/>
              <a:gd name="connsiteY170-8076" fmla="*/ 1990173 h 2237474"/>
              <a:gd name="connsiteX171-8077" fmla="*/ 2680597 w 12192000"/>
              <a:gd name="connsiteY171-8078" fmla="*/ 1984996 h 2237474"/>
              <a:gd name="connsiteX172-8079" fmla="*/ 2578178 w 12192000"/>
              <a:gd name="connsiteY172-8080" fmla="*/ 1990531 h 2237474"/>
              <a:gd name="connsiteX173-8081" fmla="*/ 2476147 w 12192000"/>
              <a:gd name="connsiteY173-8082" fmla="*/ 1998305 h 2237474"/>
              <a:gd name="connsiteX174-8083" fmla="*/ 2373568 w 12192000"/>
              <a:gd name="connsiteY174-8084" fmla="*/ 2003219 h 2237474"/>
              <a:gd name="connsiteX175-8085" fmla="*/ 2321399 w 12192000"/>
              <a:gd name="connsiteY175-8086" fmla="*/ 1989467 h 2237474"/>
              <a:gd name="connsiteX176-8087" fmla="*/ 2315525 w 12192000"/>
              <a:gd name="connsiteY176-8088" fmla="*/ 1989708 h 2237474"/>
              <a:gd name="connsiteX177-8089" fmla="*/ 2300792 w 12192000"/>
              <a:gd name="connsiteY177-8090" fmla="*/ 1994290 h 2237474"/>
              <a:gd name="connsiteX178-8091" fmla="*/ 2295469 w 12192000"/>
              <a:gd name="connsiteY178-8092" fmla="*/ 1996659 h 2237474"/>
              <a:gd name="connsiteX179-8093" fmla="*/ 2287219 w 12192000"/>
              <a:gd name="connsiteY179-8094" fmla="*/ 1998750 h 2237474"/>
              <a:gd name="connsiteX180-8095" fmla="*/ 2286948 w 12192000"/>
              <a:gd name="connsiteY180-8096" fmla="*/ 1998596 h 2237474"/>
              <a:gd name="connsiteX181-8097" fmla="*/ 2243069 w 12192000"/>
              <a:gd name="connsiteY181-8098" fmla="*/ 2015111 h 2237474"/>
              <a:gd name="connsiteX182-8099" fmla="*/ 2186609 w 12192000"/>
              <a:gd name="connsiteY182-8100" fmla="*/ 2008263 h 2237474"/>
              <a:gd name="connsiteX183-8101" fmla="*/ 2164831 w 12192000"/>
              <a:gd name="connsiteY183-8102" fmla="*/ 2010143 h 2237474"/>
              <a:gd name="connsiteX184-8103" fmla="*/ 2152836 w 12192000"/>
              <a:gd name="connsiteY184-8104" fmla="*/ 2010048 h 2237474"/>
              <a:gd name="connsiteX185-8105" fmla="*/ 2117102 w 12192000"/>
              <a:gd name="connsiteY185-8106" fmla="*/ 2023004 h 2237474"/>
              <a:gd name="connsiteX186-8107" fmla="*/ 2111935 w 12192000"/>
              <a:gd name="connsiteY186-8108" fmla="*/ 2023163 h 2237474"/>
              <a:gd name="connsiteX187-8109" fmla="*/ 2089991 w 12192000"/>
              <a:gd name="connsiteY187-8110" fmla="*/ 2034193 h 2237474"/>
              <a:gd name="connsiteX188-8111" fmla="*/ 2058061 w 12192000"/>
              <a:gd name="connsiteY188-8112" fmla="*/ 2047942 h 2237474"/>
              <a:gd name="connsiteX189-8113" fmla="*/ 2055737 w 12192000"/>
              <a:gd name="connsiteY189-8114" fmla="*/ 2047704 h 2237474"/>
              <a:gd name="connsiteX190-8115" fmla="*/ 2042244 w 12192000"/>
              <a:gd name="connsiteY190-8116" fmla="*/ 2055560 h 2237474"/>
              <a:gd name="connsiteX191-8117" fmla="*/ 1976224 w 12192000"/>
              <a:gd name="connsiteY191-8118" fmla="*/ 2074257 h 2237474"/>
              <a:gd name="connsiteX192-8119" fmla="*/ 1877728 w 12192000"/>
              <a:gd name="connsiteY192-8120" fmla="*/ 2101004 h 2237474"/>
              <a:gd name="connsiteX193-8121" fmla="*/ 1759056 w 12192000"/>
              <a:gd name="connsiteY193-8122" fmla="*/ 2125608 h 2237474"/>
              <a:gd name="connsiteX194-8123" fmla="*/ 1637948 w 12192000"/>
              <a:gd name="connsiteY194-8124" fmla="*/ 2172597 h 2237474"/>
              <a:gd name="connsiteX195-8125" fmla="*/ 1434549 w 12192000"/>
              <a:gd name="connsiteY195-8126" fmla="*/ 2234522 h 2237474"/>
              <a:gd name="connsiteX196-8127" fmla="*/ 1398481 w 12192000"/>
              <a:gd name="connsiteY196-8128" fmla="*/ 2237074 h 2237474"/>
              <a:gd name="connsiteX197-8129" fmla="*/ 1398407 w 12192000"/>
              <a:gd name="connsiteY197-8130" fmla="*/ 2237095 h 2237474"/>
              <a:gd name="connsiteX198-8131" fmla="*/ 1370962 w 12192000"/>
              <a:gd name="connsiteY198-8132" fmla="*/ 2237474 h 2237474"/>
              <a:gd name="connsiteX199-8133" fmla="*/ 1356367 w 12192000"/>
              <a:gd name="connsiteY199-8134" fmla="*/ 2235089 h 2237474"/>
              <a:gd name="connsiteX200-8135" fmla="*/ 1324828 w 12192000"/>
              <a:gd name="connsiteY200-8136" fmla="*/ 2231968 h 2237474"/>
              <a:gd name="connsiteX201-8137" fmla="*/ 1297744 w 12192000"/>
              <a:gd name="connsiteY201-8138" fmla="*/ 2235849 h 2237474"/>
              <a:gd name="connsiteX202-8139" fmla="*/ 1286236 w 12192000"/>
              <a:gd name="connsiteY202-8140" fmla="*/ 2233135 h 2237474"/>
              <a:gd name="connsiteX203-8141" fmla="*/ 1283504 w 12192000"/>
              <a:gd name="connsiteY203-8142" fmla="*/ 2233797 h 2237474"/>
              <a:gd name="connsiteX204-8143" fmla="*/ 1279765 w 12192000"/>
              <a:gd name="connsiteY204-8144" fmla="*/ 2229639 h 2237474"/>
              <a:gd name="connsiteX205-8145" fmla="*/ 1195347 w 12192000"/>
              <a:gd name="connsiteY205-8146" fmla="*/ 2212354 h 2237474"/>
              <a:gd name="connsiteX206-8147" fmla="*/ 970251 w 12192000"/>
              <a:gd name="connsiteY206-8148" fmla="*/ 2221029 h 2237474"/>
              <a:gd name="connsiteX207-8149" fmla="*/ 812914 w 12192000"/>
              <a:gd name="connsiteY207-8150" fmla="*/ 2202752 h 2237474"/>
              <a:gd name="connsiteX208-8151" fmla="*/ 800195 w 12192000"/>
              <a:gd name="connsiteY208-8152" fmla="*/ 2209407 h 2237474"/>
              <a:gd name="connsiteX209-8153" fmla="*/ 784978 w 12192000"/>
              <a:gd name="connsiteY209-8154" fmla="*/ 2212360 h 2237474"/>
              <a:gd name="connsiteX210-8155" fmla="*/ 681987 w 12192000"/>
              <a:gd name="connsiteY210-8156" fmla="*/ 2216757 h 2237474"/>
              <a:gd name="connsiteX211-8157" fmla="*/ 669923 w 12192000"/>
              <a:gd name="connsiteY211-8158" fmla="*/ 2211682 h 2237474"/>
              <a:gd name="connsiteX212-8159" fmla="*/ 648680 w 12192000"/>
              <a:gd name="connsiteY212-8160" fmla="*/ 2206229 h 2237474"/>
              <a:gd name="connsiteX213-8161" fmla="*/ 597225 w 12192000"/>
              <a:gd name="connsiteY213-8162" fmla="*/ 2180999 h 2237474"/>
              <a:gd name="connsiteX214-8163" fmla="*/ 558449 w 12192000"/>
              <a:gd name="connsiteY214-8164" fmla="*/ 2182346 h 2237474"/>
              <a:gd name="connsiteX215-8165" fmla="*/ 550517 w 12192000"/>
              <a:gd name="connsiteY215-8166" fmla="*/ 2182060 h 2237474"/>
              <a:gd name="connsiteX216-8167" fmla="*/ 550309 w 12192000"/>
              <a:gd name="connsiteY216-8168" fmla="*/ 2181825 h 2237474"/>
              <a:gd name="connsiteX217-8169" fmla="*/ 541836 w 12192000"/>
              <a:gd name="connsiteY217-8170" fmla="*/ 2181063 h 2237474"/>
              <a:gd name="connsiteX218-8171" fmla="*/ 536057 w 12192000"/>
              <a:gd name="connsiteY218-8172" fmla="*/ 2181537 h 2237474"/>
              <a:gd name="connsiteX219-8173" fmla="*/ 520671 w 12192000"/>
              <a:gd name="connsiteY219-8174" fmla="*/ 2180980 h 2237474"/>
              <a:gd name="connsiteX220-8175" fmla="*/ 515024 w 12192000"/>
              <a:gd name="connsiteY220-8176" fmla="*/ 2179258 h 2237474"/>
              <a:gd name="connsiteX221-8177" fmla="*/ 512278 w 12192000"/>
              <a:gd name="connsiteY221-8178" fmla="*/ 2176369 h 2237474"/>
              <a:gd name="connsiteX222-8179" fmla="*/ 480419 w 12192000"/>
              <a:gd name="connsiteY222-8180" fmla="*/ 2167807 h 2237474"/>
              <a:gd name="connsiteX223-8181" fmla="*/ 413835 w 12192000"/>
              <a:gd name="connsiteY223-8182" fmla="*/ 2156783 h 2237474"/>
              <a:gd name="connsiteX224-8183" fmla="*/ 376513 w 12192000"/>
              <a:gd name="connsiteY224-8184" fmla="*/ 2154014 h 2237474"/>
              <a:gd name="connsiteX225-8185" fmla="*/ 273386 w 12192000"/>
              <a:gd name="connsiteY225-8186" fmla="*/ 2142551 h 2237474"/>
              <a:gd name="connsiteX226-8187" fmla="*/ 169207 w 12192000"/>
              <a:gd name="connsiteY226-8188" fmla="*/ 2128100 h 2237474"/>
              <a:gd name="connsiteX227-8189" fmla="*/ 93149 w 12192000"/>
              <a:gd name="connsiteY227-8190" fmla="*/ 2105324 h 2237474"/>
              <a:gd name="connsiteX228-8191" fmla="*/ 88109 w 12192000"/>
              <a:gd name="connsiteY228-8192" fmla="*/ 2106704 h 2237474"/>
              <a:gd name="connsiteX229-8193" fmla="*/ 80022 w 12192000"/>
              <a:gd name="connsiteY229-8194" fmla="*/ 2107254 h 2237474"/>
              <a:gd name="connsiteX230-8195" fmla="*/ 79717 w 12192000"/>
              <a:gd name="connsiteY230-8196" fmla="*/ 2107046 h 2237474"/>
              <a:gd name="connsiteX231-8197" fmla="*/ 72352 w 12192000"/>
              <a:gd name="connsiteY231-8198" fmla="*/ 2107991 h 2237474"/>
              <a:gd name="connsiteX232-8199" fmla="*/ 37645 w 12192000"/>
              <a:gd name="connsiteY232-8200" fmla="*/ 2115401 h 2237474"/>
              <a:gd name="connsiteX233-8201" fmla="*/ 4572 w 12192000"/>
              <a:gd name="connsiteY233-8202" fmla="*/ 2111091 h 2237474"/>
              <a:gd name="connsiteX234-8203" fmla="*/ 0 w 12192000"/>
              <a:gd name="connsiteY234-8204" fmla="*/ 2110468 h 2237474"/>
              <a:gd name="connsiteX235-8205" fmla="*/ 0 w 12192000"/>
              <a:gd name="connsiteY235-8206" fmla="*/ 0 h 2237474"/>
              <a:gd name="connsiteX0-8207" fmla="*/ 0 w 12192000"/>
              <a:gd name="connsiteY0-8208" fmla="*/ 0 h 2237474"/>
              <a:gd name="connsiteX1-8209" fmla="*/ 12192000 w 12192000"/>
              <a:gd name="connsiteY1-8210" fmla="*/ 0 h 2237474"/>
              <a:gd name="connsiteX2-8211" fmla="*/ 12192000 w 12192000"/>
              <a:gd name="connsiteY2-8212" fmla="*/ 751299 h 2237474"/>
              <a:gd name="connsiteX3-8213" fmla="*/ 12176759 w 12192000"/>
              <a:gd name="connsiteY3-8214" fmla="*/ 759190 h 2237474"/>
              <a:gd name="connsiteX4-8215" fmla="*/ 12154948 w 12192000"/>
              <a:gd name="connsiteY4-8216" fmla="*/ 762731 h 2237474"/>
              <a:gd name="connsiteX5-8217" fmla="*/ 12047364 w 12192000"/>
              <a:gd name="connsiteY5-8218" fmla="*/ 749662 h 2237474"/>
              <a:gd name="connsiteX6-8219" fmla="*/ 11890686 w 12192000"/>
              <a:gd name="connsiteY6-8220" fmla="*/ 732766 h 2237474"/>
              <a:gd name="connsiteX7-8221" fmla="*/ 11782413 w 12192000"/>
              <a:gd name="connsiteY7-8222" fmla="*/ 769868 h 2237474"/>
              <a:gd name="connsiteX8-8223" fmla="*/ 11649954 w 12192000"/>
              <a:gd name="connsiteY8-8224" fmla="*/ 749628 h 2237474"/>
              <a:gd name="connsiteX9-8225" fmla="*/ 11560424 w 12192000"/>
              <a:gd name="connsiteY9-8226" fmla="*/ 748017 h 2237474"/>
              <a:gd name="connsiteX10-8227" fmla="*/ 11358455 w 12192000"/>
              <a:gd name="connsiteY10-8228" fmla="*/ 747593 h 2237474"/>
              <a:gd name="connsiteX11-8229" fmla="*/ 11165209 w 12192000"/>
              <a:gd name="connsiteY11-8230" fmla="*/ 748852 h 2237474"/>
              <a:gd name="connsiteX12-8231" fmla="*/ 11058755 w 12192000"/>
              <a:gd name="connsiteY12-8232" fmla="*/ 749617 h 2237474"/>
              <a:gd name="connsiteX13-8233" fmla="*/ 10884013 w 12192000"/>
              <a:gd name="connsiteY13-8234" fmla="*/ 760728 h 2237474"/>
              <a:gd name="connsiteX14-8235" fmla="*/ 10834688 w 12192000"/>
              <a:gd name="connsiteY14-8236" fmla="*/ 757726 h 2237474"/>
              <a:gd name="connsiteX15-8237" fmla="*/ 10805004 w 12192000"/>
              <a:gd name="connsiteY15-8238" fmla="*/ 757573 h 2237474"/>
              <a:gd name="connsiteX16-8239" fmla="*/ 10739478 w 12192000"/>
              <a:gd name="connsiteY16-8240" fmla="*/ 776841 h 2237474"/>
              <a:gd name="connsiteX17-8241" fmla="*/ 10458762 w 12192000"/>
              <a:gd name="connsiteY17-8242" fmla="*/ 755400 h 2237474"/>
              <a:gd name="connsiteX18-8243" fmla="*/ 10246919 w 12192000"/>
              <a:gd name="connsiteY18-8244" fmla="*/ 769960 h 2237474"/>
              <a:gd name="connsiteX19-8245" fmla="*/ 10167995 w 12192000"/>
              <a:gd name="connsiteY19-8246" fmla="*/ 760843 h 2237474"/>
              <a:gd name="connsiteX20-8247" fmla="*/ 9997044 w 12192000"/>
              <a:gd name="connsiteY20-8248" fmla="*/ 780129 h 2237474"/>
              <a:gd name="connsiteX21-8249" fmla="*/ 9943887 w 12192000"/>
              <a:gd name="connsiteY21-8250" fmla="*/ 804141 h 2237474"/>
              <a:gd name="connsiteX22-8251" fmla="*/ 9918248 w 12192000"/>
              <a:gd name="connsiteY22-8252" fmla="*/ 816628 h 2237474"/>
              <a:gd name="connsiteX23-8253" fmla="*/ 9836148 w 12192000"/>
              <a:gd name="connsiteY23-8254" fmla="*/ 858312 h 2237474"/>
              <a:gd name="connsiteX24-8255" fmla="*/ 9823800 w 12192000"/>
              <a:gd name="connsiteY24-8256" fmla="*/ 866604 h 2237474"/>
              <a:gd name="connsiteX25-8257" fmla="*/ 9794684 w 12192000"/>
              <a:gd name="connsiteY25-8258" fmla="*/ 864509 h 2237474"/>
              <a:gd name="connsiteX26-8259" fmla="*/ 9778288 w 12192000"/>
              <a:gd name="connsiteY26-8260" fmla="*/ 854362 h 2237474"/>
              <a:gd name="connsiteX27-8261" fmla="*/ 9773886 w 12192000"/>
              <a:gd name="connsiteY27-8262" fmla="*/ 857543 h 2237474"/>
              <a:gd name="connsiteX28-8263" fmla="*/ 9761459 w 12192000"/>
              <a:gd name="connsiteY28-8264" fmla="*/ 862394 h 2237474"/>
              <a:gd name="connsiteX29-8265" fmla="*/ 9705768 w 12192000"/>
              <a:gd name="connsiteY29-8266" fmla="*/ 894610 h 2237474"/>
              <a:gd name="connsiteX30-8267" fmla="*/ 9683005 w 12192000"/>
              <a:gd name="connsiteY30-8268" fmla="*/ 894128 h 2237474"/>
              <a:gd name="connsiteX31-8269" fmla="*/ 9594438 w 12192000"/>
              <a:gd name="connsiteY31-8270" fmla="*/ 919051 h 2237474"/>
              <a:gd name="connsiteX32-8271" fmla="*/ 9577033 w 12192000"/>
              <a:gd name="connsiteY32-8272" fmla="*/ 922857 h 2237474"/>
              <a:gd name="connsiteX33-8273" fmla="*/ 9544189 w 12192000"/>
              <a:gd name="connsiteY33-8274" fmla="*/ 938966 h 2237474"/>
              <a:gd name="connsiteX34-8275" fmla="*/ 9534048 w 12192000"/>
              <a:gd name="connsiteY34-8276" fmla="*/ 940158 h 2237474"/>
              <a:gd name="connsiteX35-8277" fmla="*/ 9500499 w 12192000"/>
              <a:gd name="connsiteY35-8278" fmla="*/ 954680 h 2237474"/>
              <a:gd name="connsiteX36-8279" fmla="*/ 9428195 w 12192000"/>
              <a:gd name="connsiteY36-8280" fmla="*/ 986225 h 2237474"/>
              <a:gd name="connsiteX37-8281" fmla="*/ 9410017 w 12192000"/>
              <a:gd name="connsiteY37-8282" fmla="*/ 993931 h 2237474"/>
              <a:gd name="connsiteX38-8283" fmla="*/ 9392919 w 12192000"/>
              <a:gd name="connsiteY38-8284" fmla="*/ 994656 h 2237474"/>
              <a:gd name="connsiteX39-8285" fmla="*/ 9301293 w 12192000"/>
              <a:gd name="connsiteY39-8286" fmla="*/ 1011593 h 2237474"/>
              <a:gd name="connsiteX40-8287" fmla="*/ 9278619 w 12192000"/>
              <a:gd name="connsiteY40-8288" fmla="*/ 1011878 h 2237474"/>
              <a:gd name="connsiteX41-8289" fmla="*/ 9268019 w 12192000"/>
              <a:gd name="connsiteY41-8290" fmla="*/ 1007442 h 2237474"/>
              <a:gd name="connsiteX42-8291" fmla="*/ 9234662 w 12192000"/>
              <a:gd name="connsiteY42-8292" fmla="*/ 1023056 h 2237474"/>
              <a:gd name="connsiteX43-8293" fmla="*/ 9181033 w 12192000"/>
              <a:gd name="connsiteY43-8294" fmla="*/ 1037921 h 2237474"/>
              <a:gd name="connsiteX44-8295" fmla="*/ 9155969 w 12192000"/>
              <a:gd name="connsiteY44-8296" fmla="*/ 1046804 h 2237474"/>
              <a:gd name="connsiteX45-8297" fmla="*/ 9133985 w 12192000"/>
              <a:gd name="connsiteY45-8298" fmla="*/ 1046450 h 2237474"/>
              <a:gd name="connsiteX46-8299" fmla="*/ 9012987 w 12192000"/>
              <a:gd name="connsiteY46-8300" fmla="*/ 1061986 h 2237474"/>
              <a:gd name="connsiteX47-8301" fmla="*/ 8968445 w 12192000"/>
              <a:gd name="connsiteY47-8302" fmla="*/ 1052169 h 2237474"/>
              <a:gd name="connsiteX48-8303" fmla="*/ 8958984 w 12192000"/>
              <a:gd name="connsiteY48-8304" fmla="*/ 1057212 h 2237474"/>
              <a:gd name="connsiteX49-8305" fmla="*/ 8886001 w 12192000"/>
              <a:gd name="connsiteY49-8306" fmla="*/ 1067468 h 2237474"/>
              <a:gd name="connsiteX50-8307" fmla="*/ 8838610 w 12192000"/>
              <a:gd name="connsiteY50-8308" fmla="*/ 1075091 h 2237474"/>
              <a:gd name="connsiteX51-8309" fmla="*/ 8750383 w 12192000"/>
              <a:gd name="connsiteY51-8310" fmla="*/ 1097387 h 2237474"/>
              <a:gd name="connsiteX52-8311" fmla="*/ 8697365 w 12192000"/>
              <a:gd name="connsiteY52-8312" fmla="*/ 1105869 h 2237474"/>
              <a:gd name="connsiteX53-8313" fmla="*/ 8665605 w 12192000"/>
              <a:gd name="connsiteY53-8314" fmla="*/ 1110791 h 2237474"/>
              <a:gd name="connsiteX54-8315" fmla="*/ 8584946 w 12192000"/>
              <a:gd name="connsiteY54-8316" fmla="*/ 1135226 h 2237474"/>
              <a:gd name="connsiteX55-8317" fmla="*/ 8460755 w 12192000"/>
              <a:gd name="connsiteY55-8318" fmla="*/ 1203427 h 2237474"/>
              <a:gd name="connsiteX56-8319" fmla="*/ 8419755 w 12192000"/>
              <a:gd name="connsiteY56-8320" fmla="*/ 1216260 h 2237474"/>
              <a:gd name="connsiteX57-8321" fmla="*/ 8411626 w 12192000"/>
              <a:gd name="connsiteY57-8322" fmla="*/ 1214397 h 2237474"/>
              <a:gd name="connsiteX58-8323" fmla="*/ 8363469 w 12192000"/>
              <a:gd name="connsiteY58-8324" fmla="*/ 1246658 h 2237474"/>
              <a:gd name="connsiteX59-8325" fmla="*/ 8275497 w 12192000"/>
              <a:gd name="connsiteY59-8326" fmla="*/ 1264396 h 2237474"/>
              <a:gd name="connsiteX60-8327" fmla="*/ 8206287 w 12192000"/>
              <a:gd name="connsiteY60-8328" fmla="*/ 1273060 h 2237474"/>
              <a:gd name="connsiteX61-8329" fmla="*/ 8168705 w 12192000"/>
              <a:gd name="connsiteY61-8330" fmla="*/ 1279956 h 2237474"/>
              <a:gd name="connsiteX62-8331" fmla="*/ 8139997 w 12192000"/>
              <a:gd name="connsiteY62-8332" fmla="*/ 1282713 h 2237474"/>
              <a:gd name="connsiteX63-8333" fmla="*/ 8074238 w 12192000"/>
              <a:gd name="connsiteY63-8334" fmla="*/ 1301895 h 2237474"/>
              <a:gd name="connsiteX64-8335" fmla="*/ 7968292 w 12192000"/>
              <a:gd name="connsiteY64-8336" fmla="*/ 1338779 h 2237474"/>
              <a:gd name="connsiteX65-8337" fmla="*/ 7945122 w 12192000"/>
              <a:gd name="connsiteY65-8338" fmla="*/ 1345477 h 2237474"/>
              <a:gd name="connsiteX66-8339" fmla="*/ 7922771 w 12192000"/>
              <a:gd name="connsiteY66-8340" fmla="*/ 1346645 h 2237474"/>
              <a:gd name="connsiteX67-8341" fmla="*/ 7915461 w 12192000"/>
              <a:gd name="connsiteY67-8342" fmla="*/ 1342919 h 2237474"/>
              <a:gd name="connsiteX68-8343" fmla="*/ 7902328 w 12192000"/>
              <a:gd name="connsiteY68-8344" fmla="*/ 1345865 h 2237474"/>
              <a:gd name="connsiteX69-8345" fmla="*/ 7898322 w 12192000"/>
              <a:gd name="connsiteY69-8346" fmla="*/ 1345689 h 2237474"/>
              <a:gd name="connsiteX70-8347" fmla="*/ 7875879 w 12192000"/>
              <a:gd name="connsiteY70-8348" fmla="*/ 1345646 h 2237474"/>
              <a:gd name="connsiteX71-8349" fmla="*/ 7840612 w 12192000"/>
              <a:gd name="connsiteY71-8350" fmla="*/ 1369373 h 2237474"/>
              <a:gd name="connsiteX72-8351" fmla="*/ 7786819 w 12192000"/>
              <a:gd name="connsiteY72-8352" fmla="*/ 1378970 h 2237474"/>
              <a:gd name="connsiteX73-8353" fmla="*/ 7548172 w 12192000"/>
              <a:gd name="connsiteY73-8354" fmla="*/ 1417460 h 2237474"/>
              <a:gd name="connsiteX74-8355" fmla="*/ 7483437 w 12192000"/>
              <a:gd name="connsiteY74-8356" fmla="*/ 1478152 h 2237474"/>
              <a:gd name="connsiteX75-8357" fmla="*/ 7377870 w 12192000"/>
              <a:gd name="connsiteY75-8358" fmla="*/ 1523319 h 2237474"/>
              <a:gd name="connsiteX76-8359" fmla="*/ 7230737 w 12192000"/>
              <a:gd name="connsiteY76-8360" fmla="*/ 1562633 h 2237474"/>
              <a:gd name="connsiteX77-8361" fmla="*/ 7224458 w 12192000"/>
              <a:gd name="connsiteY77-8362" fmla="*/ 1573008 h 2237474"/>
              <a:gd name="connsiteX78-8363" fmla="*/ 7213486 w 12192000"/>
              <a:gd name="connsiteY78-8364" fmla="*/ 1580987 h 2237474"/>
              <a:gd name="connsiteX79-8365" fmla="*/ 7210972 w 12192000"/>
              <a:gd name="connsiteY79-8366" fmla="*/ 1580856 h 2237474"/>
              <a:gd name="connsiteX80-8367" fmla="*/ 7183121 w 12192000"/>
              <a:gd name="connsiteY80-8368" fmla="*/ 1595162 h 2237474"/>
              <a:gd name="connsiteX81-8369" fmla="*/ 7164601 w 12192000"/>
              <a:gd name="connsiteY81-8370" fmla="*/ 1606490 h 2237474"/>
              <a:gd name="connsiteX82-8371" fmla="*/ 7159286 w 12192000"/>
              <a:gd name="connsiteY82-8372" fmla="*/ 1606850 h 2237474"/>
              <a:gd name="connsiteX83-8373" fmla="*/ 7114651 w 12192000"/>
              <a:gd name="connsiteY83-8374" fmla="*/ 1620959 h 2237474"/>
              <a:gd name="connsiteX84-8375" fmla="*/ 7092727 w 12192000"/>
              <a:gd name="connsiteY84-8376" fmla="*/ 1623628 h 2237474"/>
              <a:gd name="connsiteX85-8377" fmla="*/ 7031309 w 12192000"/>
              <a:gd name="connsiteY85-8378" fmla="*/ 1619451 h 2237474"/>
              <a:gd name="connsiteX86-8379" fmla="*/ 6999084 w 12192000"/>
              <a:gd name="connsiteY86-8380" fmla="*/ 1634317 h 2237474"/>
              <a:gd name="connsiteX87-8381" fmla="*/ 6992107 w 12192000"/>
              <a:gd name="connsiteY87-8382" fmla="*/ 1636860 h 2237474"/>
              <a:gd name="connsiteX88-8383" fmla="*/ 6991765 w 12192000"/>
              <a:gd name="connsiteY88-8384" fmla="*/ 1636725 h 2237474"/>
              <a:gd name="connsiteX89-8385" fmla="*/ 6983996 w 12192000"/>
              <a:gd name="connsiteY89-8386" fmla="*/ 1639040 h 2237474"/>
              <a:gd name="connsiteX90-8387" fmla="*/ 6979383 w 12192000"/>
              <a:gd name="connsiteY90-8388" fmla="*/ 1641496 h 2237474"/>
              <a:gd name="connsiteX91-8389" fmla="*/ 6900177 w 12192000"/>
              <a:gd name="connsiteY91-8390" fmla="*/ 1636016 h 2237474"/>
              <a:gd name="connsiteX92-8391" fmla="*/ 6795372 w 12192000"/>
              <a:gd name="connsiteY92-8392" fmla="*/ 1644845 h 2237474"/>
              <a:gd name="connsiteX93-8393" fmla="*/ 6692251 w 12192000"/>
              <a:gd name="connsiteY93-8394" fmla="*/ 1656357 h 2237474"/>
              <a:gd name="connsiteX94-8395" fmla="*/ 6655235 w 12192000"/>
              <a:gd name="connsiteY94-8396" fmla="*/ 1661869 h 2237474"/>
              <a:gd name="connsiteX95-8397" fmla="*/ 6587857 w 12192000"/>
              <a:gd name="connsiteY95-8398" fmla="*/ 1665769 h 2237474"/>
              <a:gd name="connsiteX96-8399" fmla="*/ 6554894 w 12192000"/>
              <a:gd name="connsiteY96-8400" fmla="*/ 1664428 h 2237474"/>
              <a:gd name="connsiteX97-8401" fmla="*/ 6551579 w 12192000"/>
              <a:gd name="connsiteY97-8402" fmla="*/ 1662213 h 2237474"/>
              <a:gd name="connsiteX98-8403" fmla="*/ 6545693 w 12192000"/>
              <a:gd name="connsiteY98-8404" fmla="*/ 1661776 h 2237474"/>
              <a:gd name="connsiteX99-8405" fmla="*/ 6530561 w 12192000"/>
              <a:gd name="connsiteY99-8406" fmla="*/ 1664619 h 2237474"/>
              <a:gd name="connsiteX100-8407" fmla="*/ 6525028 w 12192000"/>
              <a:gd name="connsiteY100-8408" fmla="*/ 1666354 h 2237474"/>
              <a:gd name="connsiteX101-8409" fmla="*/ 6516595 w 12192000"/>
              <a:gd name="connsiteY101-8410" fmla="*/ 1667475 h 2237474"/>
              <a:gd name="connsiteX102-8411" fmla="*/ 6508541 w 12192000"/>
              <a:gd name="connsiteY102-8412" fmla="*/ 1668757 h 2237474"/>
              <a:gd name="connsiteX103-8413" fmla="*/ 6471012 w 12192000"/>
              <a:gd name="connsiteY103-8414" fmla="*/ 1678604 h 2237474"/>
              <a:gd name="connsiteX104-8415" fmla="*/ 6415265 w 12192000"/>
              <a:gd name="connsiteY104-8416" fmla="*/ 1665317 h 2237474"/>
              <a:gd name="connsiteX105-8417" fmla="*/ 6364035 w 12192000"/>
              <a:gd name="connsiteY105-8418" fmla="*/ 1667683 h 2237474"/>
              <a:gd name="connsiteX106-8419" fmla="*/ 6280959 w 12192000"/>
              <a:gd name="connsiteY106-8420" fmla="*/ 1689329 h 2237474"/>
              <a:gd name="connsiteX107-8421" fmla="*/ 6243319 w 12192000"/>
              <a:gd name="connsiteY107-8422" fmla="*/ 1695560 h 2237474"/>
              <a:gd name="connsiteX108-8423" fmla="*/ 6098321 w 12192000"/>
              <a:gd name="connsiteY108-8424" fmla="*/ 1721646 h 2237474"/>
              <a:gd name="connsiteX109-8425" fmla="*/ 5880652 w 12192000"/>
              <a:gd name="connsiteY109-8426" fmla="*/ 1779643 h 2237474"/>
              <a:gd name="connsiteX110-8427" fmla="*/ 5785959 w 12192000"/>
              <a:gd name="connsiteY110-8428" fmla="*/ 1775307 h 2237474"/>
              <a:gd name="connsiteX111-8429" fmla="*/ 5643534 w 12192000"/>
              <a:gd name="connsiteY111-8430" fmla="*/ 1802919 h 2237474"/>
              <a:gd name="connsiteX112-8431" fmla="*/ 5518799 w 12192000"/>
              <a:gd name="connsiteY112-8432" fmla="*/ 1818312 h 2237474"/>
              <a:gd name="connsiteX113-8433" fmla="*/ 5505014 w 12192000"/>
              <a:gd name="connsiteY113-8434" fmla="*/ 1819259 h 2237474"/>
              <a:gd name="connsiteX114-8435" fmla="*/ 5453307 w 12192000"/>
              <a:gd name="connsiteY114-8436" fmla="*/ 1815450 h 2237474"/>
              <a:gd name="connsiteX115-8437" fmla="*/ 5364192 w 12192000"/>
              <a:gd name="connsiteY115-8438" fmla="*/ 1826074 h 2237474"/>
              <a:gd name="connsiteX116-8439" fmla="*/ 5350380 w 12192000"/>
              <a:gd name="connsiteY116-8440" fmla="*/ 1830891 h 2237474"/>
              <a:gd name="connsiteX117-8441" fmla="*/ 5259633 w 12192000"/>
              <a:gd name="connsiteY117-8442" fmla="*/ 1837160 h 2237474"/>
              <a:gd name="connsiteX118-8443" fmla="*/ 5197513 w 12192000"/>
              <a:gd name="connsiteY118-8444" fmla="*/ 1844718 h 2237474"/>
              <a:gd name="connsiteX119-8445" fmla="*/ 5184170 w 12192000"/>
              <a:gd name="connsiteY119-8446" fmla="*/ 1849402 h 2237474"/>
              <a:gd name="connsiteX120-8447" fmla="*/ 5168852 w 12192000"/>
              <a:gd name="connsiteY120-8448" fmla="*/ 1844846 h 2237474"/>
              <a:gd name="connsiteX121-8449" fmla="*/ 5164370 w 12192000"/>
              <a:gd name="connsiteY121-8450" fmla="*/ 1840597 h 2237474"/>
              <a:gd name="connsiteX122-8451" fmla="*/ 5114927 w 12192000"/>
              <a:gd name="connsiteY122-8452" fmla="*/ 1847827 h 2237474"/>
              <a:gd name="connsiteX123-8453" fmla="*/ 5108970 w 12192000"/>
              <a:gd name="connsiteY123-8454" fmla="*/ 1847935 h 2237474"/>
              <a:gd name="connsiteX124-8455" fmla="*/ 5067961 w 12192000"/>
              <a:gd name="connsiteY124-8456" fmla="*/ 1845917 h 2237474"/>
              <a:gd name="connsiteX125-8457" fmla="*/ 5007075 w 12192000"/>
              <a:gd name="connsiteY125-8458" fmla="*/ 1838626 h 2237474"/>
              <a:gd name="connsiteX126-8459" fmla="*/ 4944087 w 12192000"/>
              <a:gd name="connsiteY126-8460" fmla="*/ 1823332 h 2237474"/>
              <a:gd name="connsiteX127-8461" fmla="*/ 4907662 w 12192000"/>
              <a:gd name="connsiteY127-8462" fmla="*/ 1816900 h 2237474"/>
              <a:gd name="connsiteX128-8463" fmla="*/ 4882386 w 12192000"/>
              <a:gd name="connsiteY128-8464" fmla="*/ 1809844 h 2237474"/>
              <a:gd name="connsiteX129-8465" fmla="*/ 4811440 w 12192000"/>
              <a:gd name="connsiteY129-8466" fmla="*/ 1804655 h 2237474"/>
              <a:gd name="connsiteX130-8467" fmla="*/ 4691075 w 12192000"/>
              <a:gd name="connsiteY130-8468" fmla="*/ 1801389 h 2237474"/>
              <a:gd name="connsiteX131-8469" fmla="*/ 4611738 w 12192000"/>
              <a:gd name="connsiteY131-8470" fmla="*/ 1776964 h 2237474"/>
              <a:gd name="connsiteX132-8471" fmla="*/ 4560070 w 12192000"/>
              <a:gd name="connsiteY132-8472" fmla="*/ 1785640 h 2237474"/>
              <a:gd name="connsiteX133-8473" fmla="*/ 4536503 w 12192000"/>
              <a:gd name="connsiteY133-8474" fmla="*/ 1785334 h 2237474"/>
              <a:gd name="connsiteX134-8475" fmla="*/ 4513724 w 12192000"/>
              <a:gd name="connsiteY134-8476" fmla="*/ 1791996 h 2237474"/>
              <a:gd name="connsiteX135-8477" fmla="*/ 4459810 w 12192000"/>
              <a:gd name="connsiteY135-8478" fmla="*/ 1797886 h 2237474"/>
              <a:gd name="connsiteX136-8479" fmla="*/ 4379064 w 12192000"/>
              <a:gd name="connsiteY136-8480" fmla="*/ 1817177 h 2237474"/>
              <a:gd name="connsiteX137-8481" fmla="*/ 4319209 w 12192000"/>
              <a:gd name="connsiteY137-8482" fmla="*/ 1834833 h 2237474"/>
              <a:gd name="connsiteX138-8483" fmla="*/ 4290981 w 12192000"/>
              <a:gd name="connsiteY138-8484" fmla="*/ 1839677 h 2237474"/>
              <a:gd name="connsiteX139-8485" fmla="*/ 4285792 w 12192000"/>
              <a:gd name="connsiteY139-8486" fmla="*/ 1836231 h 2237474"/>
              <a:gd name="connsiteX140-8487" fmla="*/ 4238372 w 12192000"/>
              <a:gd name="connsiteY140-8488" fmla="*/ 1851480 h 2237474"/>
              <a:gd name="connsiteX141-8489" fmla="*/ 4232517 w 12192000"/>
              <a:gd name="connsiteY141-8490" fmla="*/ 1852567 h 2237474"/>
              <a:gd name="connsiteX142-8491" fmla="*/ 4191732 w 12192000"/>
              <a:gd name="connsiteY142-8492" fmla="*/ 1857328 h 2237474"/>
              <a:gd name="connsiteX143-8493" fmla="*/ 4065532 w 12192000"/>
              <a:gd name="connsiteY143-8494" fmla="*/ 1855477 h 2237474"/>
              <a:gd name="connsiteX144-8495" fmla="*/ 4028460 w 12192000"/>
              <a:gd name="connsiteY144-8496" fmla="*/ 1855137 h 2237474"/>
              <a:gd name="connsiteX145-8497" fmla="*/ 4002267 w 12192000"/>
              <a:gd name="connsiteY145-8498" fmla="*/ 1852352 h 2237474"/>
              <a:gd name="connsiteX146-8499" fmla="*/ 3931396 w 12192000"/>
              <a:gd name="connsiteY146-8500" fmla="*/ 1858915 h 2237474"/>
              <a:gd name="connsiteX147-8501" fmla="*/ 3812162 w 12192000"/>
              <a:gd name="connsiteY147-8502" fmla="*/ 1875501 h 2237474"/>
              <a:gd name="connsiteX148-8503" fmla="*/ 3729530 w 12192000"/>
              <a:gd name="connsiteY148-8504" fmla="*/ 1864513 h 2237474"/>
              <a:gd name="connsiteX149-8505" fmla="*/ 3680177 w 12192000"/>
              <a:gd name="connsiteY149-8506" fmla="*/ 1881552 h 2237474"/>
              <a:gd name="connsiteX150-8507" fmla="*/ 3567259 w 12192000"/>
              <a:gd name="connsiteY150-8508" fmla="*/ 1893482 h 2237474"/>
              <a:gd name="connsiteX151-8509" fmla="*/ 3405770 w 12192000"/>
              <a:gd name="connsiteY151-8510" fmla="*/ 1904591 h 2237474"/>
              <a:gd name="connsiteX152-8511" fmla="*/ 3280097 w 12192000"/>
              <a:gd name="connsiteY152-8512" fmla="*/ 1919610 h 2237474"/>
              <a:gd name="connsiteX153-8513" fmla="*/ 3123424 w 12192000"/>
              <a:gd name="connsiteY153-8514" fmla="*/ 1952930 h 2237474"/>
              <a:gd name="connsiteX154-8515" fmla="*/ 3009910 w 12192000"/>
              <a:gd name="connsiteY154-8516" fmla="*/ 1957866 h 2237474"/>
              <a:gd name="connsiteX155-8517" fmla="*/ 2995934 w 12192000"/>
              <a:gd name="connsiteY155-8518" fmla="*/ 1967085 h 2237474"/>
              <a:gd name="connsiteX156-8519" fmla="*/ 2980071 w 12192000"/>
              <a:gd name="connsiteY156-8520" fmla="*/ 1972988 h 2237474"/>
              <a:gd name="connsiteX157-8521" fmla="*/ 2978094 w 12192000"/>
              <a:gd name="connsiteY157-8522" fmla="*/ 1972369 h 2237474"/>
              <a:gd name="connsiteX158-8523" fmla="*/ 2942858 w 12192000"/>
              <a:gd name="connsiteY158-8524" fmla="*/ 1981367 h 2237474"/>
              <a:gd name="connsiteX159-8525" fmla="*/ 2875436 w 12192000"/>
              <a:gd name="connsiteY159-8526" fmla="*/ 1996977 h 2237474"/>
              <a:gd name="connsiteX160-8527" fmla="*/ 2874892 w 12192000"/>
              <a:gd name="connsiteY160-8528" fmla="*/ 1996085 h 2237474"/>
              <a:gd name="connsiteX161-8529" fmla="*/ 2864145 w 12192000"/>
              <a:gd name="connsiteY161-8530" fmla="*/ 1994061 h 2237474"/>
              <a:gd name="connsiteX162-8531" fmla="*/ 2843662 w 12192000"/>
              <a:gd name="connsiteY162-8532" fmla="*/ 1992498 h 2237474"/>
              <a:gd name="connsiteX163-8533" fmla="*/ 2796128 w 12192000"/>
              <a:gd name="connsiteY163-8534" fmla="*/ 1976403 h 2237474"/>
              <a:gd name="connsiteX164-8535" fmla="*/ 2756784 w 12192000"/>
              <a:gd name="connsiteY164-8536" fmla="*/ 1985116 h 2237474"/>
              <a:gd name="connsiteX165-8537" fmla="*/ 2748833 w 12192000"/>
              <a:gd name="connsiteY165-8538" fmla="*/ 1986323 h 2237474"/>
              <a:gd name="connsiteX166-8539" fmla="*/ 2748661 w 12192000"/>
              <a:gd name="connsiteY166-8540" fmla="*/ 1986122 h 2237474"/>
              <a:gd name="connsiteX167-8541" fmla="*/ 2740251 w 12192000"/>
              <a:gd name="connsiteY167-8542" fmla="*/ 1986946 h 2237474"/>
              <a:gd name="connsiteX168-8543" fmla="*/ 2718916 w 12192000"/>
              <a:gd name="connsiteY168-8544" fmla="*/ 1990867 h 2237474"/>
              <a:gd name="connsiteX169-8545" fmla="*/ 2713522 w 12192000"/>
              <a:gd name="connsiteY169-8546" fmla="*/ 1990173 h 2237474"/>
              <a:gd name="connsiteX170-8547" fmla="*/ 2680597 w 12192000"/>
              <a:gd name="connsiteY170-8548" fmla="*/ 1984996 h 2237474"/>
              <a:gd name="connsiteX171-8549" fmla="*/ 2578178 w 12192000"/>
              <a:gd name="connsiteY171-8550" fmla="*/ 1990531 h 2237474"/>
              <a:gd name="connsiteX172-8551" fmla="*/ 2476147 w 12192000"/>
              <a:gd name="connsiteY172-8552" fmla="*/ 1998305 h 2237474"/>
              <a:gd name="connsiteX173-8553" fmla="*/ 2373568 w 12192000"/>
              <a:gd name="connsiteY173-8554" fmla="*/ 2003219 h 2237474"/>
              <a:gd name="connsiteX174-8555" fmla="*/ 2321399 w 12192000"/>
              <a:gd name="connsiteY174-8556" fmla="*/ 1989467 h 2237474"/>
              <a:gd name="connsiteX175-8557" fmla="*/ 2315525 w 12192000"/>
              <a:gd name="connsiteY175-8558" fmla="*/ 1989708 h 2237474"/>
              <a:gd name="connsiteX176-8559" fmla="*/ 2300792 w 12192000"/>
              <a:gd name="connsiteY176-8560" fmla="*/ 1994290 h 2237474"/>
              <a:gd name="connsiteX177-8561" fmla="*/ 2295469 w 12192000"/>
              <a:gd name="connsiteY177-8562" fmla="*/ 1996659 h 2237474"/>
              <a:gd name="connsiteX178-8563" fmla="*/ 2287219 w 12192000"/>
              <a:gd name="connsiteY178-8564" fmla="*/ 1998750 h 2237474"/>
              <a:gd name="connsiteX179-8565" fmla="*/ 2286948 w 12192000"/>
              <a:gd name="connsiteY179-8566" fmla="*/ 1998596 h 2237474"/>
              <a:gd name="connsiteX180-8567" fmla="*/ 2243069 w 12192000"/>
              <a:gd name="connsiteY180-8568" fmla="*/ 2015111 h 2237474"/>
              <a:gd name="connsiteX181-8569" fmla="*/ 2186609 w 12192000"/>
              <a:gd name="connsiteY181-8570" fmla="*/ 2008263 h 2237474"/>
              <a:gd name="connsiteX182-8571" fmla="*/ 2164831 w 12192000"/>
              <a:gd name="connsiteY182-8572" fmla="*/ 2010143 h 2237474"/>
              <a:gd name="connsiteX183-8573" fmla="*/ 2152836 w 12192000"/>
              <a:gd name="connsiteY183-8574" fmla="*/ 2010048 h 2237474"/>
              <a:gd name="connsiteX184-8575" fmla="*/ 2117102 w 12192000"/>
              <a:gd name="connsiteY184-8576" fmla="*/ 2023004 h 2237474"/>
              <a:gd name="connsiteX185-8577" fmla="*/ 2111935 w 12192000"/>
              <a:gd name="connsiteY185-8578" fmla="*/ 2023163 h 2237474"/>
              <a:gd name="connsiteX186-8579" fmla="*/ 2089991 w 12192000"/>
              <a:gd name="connsiteY186-8580" fmla="*/ 2034193 h 2237474"/>
              <a:gd name="connsiteX187-8581" fmla="*/ 2058061 w 12192000"/>
              <a:gd name="connsiteY187-8582" fmla="*/ 2047942 h 2237474"/>
              <a:gd name="connsiteX188-8583" fmla="*/ 2055737 w 12192000"/>
              <a:gd name="connsiteY188-8584" fmla="*/ 2047704 h 2237474"/>
              <a:gd name="connsiteX189-8585" fmla="*/ 2042244 w 12192000"/>
              <a:gd name="connsiteY189-8586" fmla="*/ 2055560 h 2237474"/>
              <a:gd name="connsiteX190-8587" fmla="*/ 1976224 w 12192000"/>
              <a:gd name="connsiteY190-8588" fmla="*/ 2074257 h 2237474"/>
              <a:gd name="connsiteX191-8589" fmla="*/ 1877728 w 12192000"/>
              <a:gd name="connsiteY191-8590" fmla="*/ 2101004 h 2237474"/>
              <a:gd name="connsiteX192-8591" fmla="*/ 1759056 w 12192000"/>
              <a:gd name="connsiteY192-8592" fmla="*/ 2125608 h 2237474"/>
              <a:gd name="connsiteX193-8593" fmla="*/ 1637948 w 12192000"/>
              <a:gd name="connsiteY193-8594" fmla="*/ 2172597 h 2237474"/>
              <a:gd name="connsiteX194-8595" fmla="*/ 1434549 w 12192000"/>
              <a:gd name="connsiteY194-8596" fmla="*/ 2234522 h 2237474"/>
              <a:gd name="connsiteX195-8597" fmla="*/ 1398481 w 12192000"/>
              <a:gd name="connsiteY195-8598" fmla="*/ 2237074 h 2237474"/>
              <a:gd name="connsiteX196-8599" fmla="*/ 1398407 w 12192000"/>
              <a:gd name="connsiteY196-8600" fmla="*/ 2237095 h 2237474"/>
              <a:gd name="connsiteX197-8601" fmla="*/ 1370962 w 12192000"/>
              <a:gd name="connsiteY197-8602" fmla="*/ 2237474 h 2237474"/>
              <a:gd name="connsiteX198-8603" fmla="*/ 1356367 w 12192000"/>
              <a:gd name="connsiteY198-8604" fmla="*/ 2235089 h 2237474"/>
              <a:gd name="connsiteX199-8605" fmla="*/ 1324828 w 12192000"/>
              <a:gd name="connsiteY199-8606" fmla="*/ 2231968 h 2237474"/>
              <a:gd name="connsiteX200-8607" fmla="*/ 1297744 w 12192000"/>
              <a:gd name="connsiteY200-8608" fmla="*/ 2235849 h 2237474"/>
              <a:gd name="connsiteX201-8609" fmla="*/ 1286236 w 12192000"/>
              <a:gd name="connsiteY201-8610" fmla="*/ 2233135 h 2237474"/>
              <a:gd name="connsiteX202-8611" fmla="*/ 1283504 w 12192000"/>
              <a:gd name="connsiteY202-8612" fmla="*/ 2233797 h 2237474"/>
              <a:gd name="connsiteX203-8613" fmla="*/ 1279765 w 12192000"/>
              <a:gd name="connsiteY203-8614" fmla="*/ 2229639 h 2237474"/>
              <a:gd name="connsiteX204-8615" fmla="*/ 1195347 w 12192000"/>
              <a:gd name="connsiteY204-8616" fmla="*/ 2212354 h 2237474"/>
              <a:gd name="connsiteX205-8617" fmla="*/ 970251 w 12192000"/>
              <a:gd name="connsiteY205-8618" fmla="*/ 2221029 h 2237474"/>
              <a:gd name="connsiteX206-8619" fmla="*/ 812914 w 12192000"/>
              <a:gd name="connsiteY206-8620" fmla="*/ 2202752 h 2237474"/>
              <a:gd name="connsiteX207-8621" fmla="*/ 800195 w 12192000"/>
              <a:gd name="connsiteY207-8622" fmla="*/ 2209407 h 2237474"/>
              <a:gd name="connsiteX208-8623" fmla="*/ 784978 w 12192000"/>
              <a:gd name="connsiteY208-8624" fmla="*/ 2212360 h 2237474"/>
              <a:gd name="connsiteX209-8625" fmla="*/ 681987 w 12192000"/>
              <a:gd name="connsiteY209-8626" fmla="*/ 2216757 h 2237474"/>
              <a:gd name="connsiteX210-8627" fmla="*/ 669923 w 12192000"/>
              <a:gd name="connsiteY210-8628" fmla="*/ 2211682 h 2237474"/>
              <a:gd name="connsiteX211-8629" fmla="*/ 648680 w 12192000"/>
              <a:gd name="connsiteY211-8630" fmla="*/ 2206229 h 2237474"/>
              <a:gd name="connsiteX212-8631" fmla="*/ 597225 w 12192000"/>
              <a:gd name="connsiteY212-8632" fmla="*/ 2180999 h 2237474"/>
              <a:gd name="connsiteX213-8633" fmla="*/ 558449 w 12192000"/>
              <a:gd name="connsiteY213-8634" fmla="*/ 2182346 h 2237474"/>
              <a:gd name="connsiteX214-8635" fmla="*/ 550517 w 12192000"/>
              <a:gd name="connsiteY214-8636" fmla="*/ 2182060 h 2237474"/>
              <a:gd name="connsiteX215-8637" fmla="*/ 550309 w 12192000"/>
              <a:gd name="connsiteY215-8638" fmla="*/ 2181825 h 2237474"/>
              <a:gd name="connsiteX216-8639" fmla="*/ 541836 w 12192000"/>
              <a:gd name="connsiteY216-8640" fmla="*/ 2181063 h 2237474"/>
              <a:gd name="connsiteX217-8641" fmla="*/ 536057 w 12192000"/>
              <a:gd name="connsiteY217-8642" fmla="*/ 2181537 h 2237474"/>
              <a:gd name="connsiteX218-8643" fmla="*/ 520671 w 12192000"/>
              <a:gd name="connsiteY218-8644" fmla="*/ 2180980 h 2237474"/>
              <a:gd name="connsiteX219-8645" fmla="*/ 515024 w 12192000"/>
              <a:gd name="connsiteY219-8646" fmla="*/ 2179258 h 2237474"/>
              <a:gd name="connsiteX220-8647" fmla="*/ 512278 w 12192000"/>
              <a:gd name="connsiteY220-8648" fmla="*/ 2176369 h 2237474"/>
              <a:gd name="connsiteX221-8649" fmla="*/ 480419 w 12192000"/>
              <a:gd name="connsiteY221-8650" fmla="*/ 2167807 h 2237474"/>
              <a:gd name="connsiteX222-8651" fmla="*/ 413835 w 12192000"/>
              <a:gd name="connsiteY222-8652" fmla="*/ 2156783 h 2237474"/>
              <a:gd name="connsiteX223-8653" fmla="*/ 376513 w 12192000"/>
              <a:gd name="connsiteY223-8654" fmla="*/ 2154014 h 2237474"/>
              <a:gd name="connsiteX224-8655" fmla="*/ 273386 w 12192000"/>
              <a:gd name="connsiteY224-8656" fmla="*/ 2142551 h 2237474"/>
              <a:gd name="connsiteX225-8657" fmla="*/ 169207 w 12192000"/>
              <a:gd name="connsiteY225-8658" fmla="*/ 2128100 h 2237474"/>
              <a:gd name="connsiteX226-8659" fmla="*/ 93149 w 12192000"/>
              <a:gd name="connsiteY226-8660" fmla="*/ 2105324 h 2237474"/>
              <a:gd name="connsiteX227-8661" fmla="*/ 88109 w 12192000"/>
              <a:gd name="connsiteY227-8662" fmla="*/ 2106704 h 2237474"/>
              <a:gd name="connsiteX228-8663" fmla="*/ 80022 w 12192000"/>
              <a:gd name="connsiteY228-8664" fmla="*/ 2107254 h 2237474"/>
              <a:gd name="connsiteX229-8665" fmla="*/ 79717 w 12192000"/>
              <a:gd name="connsiteY229-8666" fmla="*/ 2107046 h 2237474"/>
              <a:gd name="connsiteX230-8667" fmla="*/ 72352 w 12192000"/>
              <a:gd name="connsiteY230-8668" fmla="*/ 2107991 h 2237474"/>
              <a:gd name="connsiteX231-8669" fmla="*/ 37645 w 12192000"/>
              <a:gd name="connsiteY231-8670" fmla="*/ 2115401 h 2237474"/>
              <a:gd name="connsiteX232-8671" fmla="*/ 4572 w 12192000"/>
              <a:gd name="connsiteY232-8672" fmla="*/ 2111091 h 2237474"/>
              <a:gd name="connsiteX233-8673" fmla="*/ 0 w 12192000"/>
              <a:gd name="connsiteY233-8674" fmla="*/ 2110468 h 2237474"/>
              <a:gd name="connsiteX234-8675" fmla="*/ 0 w 12192000"/>
              <a:gd name="connsiteY234-8676" fmla="*/ 0 h 2237474"/>
              <a:gd name="connsiteX0-8677" fmla="*/ 0 w 12192000"/>
              <a:gd name="connsiteY0-8678" fmla="*/ 0 h 2237474"/>
              <a:gd name="connsiteX1-8679" fmla="*/ 12192000 w 12192000"/>
              <a:gd name="connsiteY1-8680" fmla="*/ 0 h 2237474"/>
              <a:gd name="connsiteX2-8681" fmla="*/ 12192000 w 12192000"/>
              <a:gd name="connsiteY2-8682" fmla="*/ 751299 h 2237474"/>
              <a:gd name="connsiteX3-8683" fmla="*/ 12176759 w 12192000"/>
              <a:gd name="connsiteY3-8684" fmla="*/ 759190 h 2237474"/>
              <a:gd name="connsiteX4-8685" fmla="*/ 12154948 w 12192000"/>
              <a:gd name="connsiteY4-8686" fmla="*/ 762731 h 2237474"/>
              <a:gd name="connsiteX5-8687" fmla="*/ 12047364 w 12192000"/>
              <a:gd name="connsiteY5-8688" fmla="*/ 749662 h 2237474"/>
              <a:gd name="connsiteX6-8689" fmla="*/ 11890686 w 12192000"/>
              <a:gd name="connsiteY6-8690" fmla="*/ 732766 h 2237474"/>
              <a:gd name="connsiteX7-8691" fmla="*/ 11782413 w 12192000"/>
              <a:gd name="connsiteY7-8692" fmla="*/ 769868 h 2237474"/>
              <a:gd name="connsiteX8-8693" fmla="*/ 11649954 w 12192000"/>
              <a:gd name="connsiteY8-8694" fmla="*/ 749628 h 2237474"/>
              <a:gd name="connsiteX9-8695" fmla="*/ 11560424 w 12192000"/>
              <a:gd name="connsiteY9-8696" fmla="*/ 748017 h 2237474"/>
              <a:gd name="connsiteX10-8697" fmla="*/ 11358455 w 12192000"/>
              <a:gd name="connsiteY10-8698" fmla="*/ 747593 h 2237474"/>
              <a:gd name="connsiteX11-8699" fmla="*/ 11165209 w 12192000"/>
              <a:gd name="connsiteY11-8700" fmla="*/ 748852 h 2237474"/>
              <a:gd name="connsiteX12-8701" fmla="*/ 11058755 w 12192000"/>
              <a:gd name="connsiteY12-8702" fmla="*/ 749617 h 2237474"/>
              <a:gd name="connsiteX13-8703" fmla="*/ 10884013 w 12192000"/>
              <a:gd name="connsiteY13-8704" fmla="*/ 760728 h 2237474"/>
              <a:gd name="connsiteX14-8705" fmla="*/ 10834688 w 12192000"/>
              <a:gd name="connsiteY14-8706" fmla="*/ 757726 h 2237474"/>
              <a:gd name="connsiteX15-8707" fmla="*/ 10805004 w 12192000"/>
              <a:gd name="connsiteY15-8708" fmla="*/ 757573 h 2237474"/>
              <a:gd name="connsiteX16-8709" fmla="*/ 10739478 w 12192000"/>
              <a:gd name="connsiteY16-8710" fmla="*/ 776841 h 2237474"/>
              <a:gd name="connsiteX17-8711" fmla="*/ 10458762 w 12192000"/>
              <a:gd name="connsiteY17-8712" fmla="*/ 755400 h 2237474"/>
              <a:gd name="connsiteX18-8713" fmla="*/ 10246919 w 12192000"/>
              <a:gd name="connsiteY18-8714" fmla="*/ 769960 h 2237474"/>
              <a:gd name="connsiteX19-8715" fmla="*/ 10167995 w 12192000"/>
              <a:gd name="connsiteY19-8716" fmla="*/ 760843 h 2237474"/>
              <a:gd name="connsiteX20-8717" fmla="*/ 9997044 w 12192000"/>
              <a:gd name="connsiteY20-8718" fmla="*/ 780129 h 2237474"/>
              <a:gd name="connsiteX21-8719" fmla="*/ 9943887 w 12192000"/>
              <a:gd name="connsiteY21-8720" fmla="*/ 804141 h 2237474"/>
              <a:gd name="connsiteX22-8721" fmla="*/ 9918248 w 12192000"/>
              <a:gd name="connsiteY22-8722" fmla="*/ 816628 h 2237474"/>
              <a:gd name="connsiteX23-8723" fmla="*/ 9836148 w 12192000"/>
              <a:gd name="connsiteY23-8724" fmla="*/ 858312 h 2237474"/>
              <a:gd name="connsiteX24-8725" fmla="*/ 9823800 w 12192000"/>
              <a:gd name="connsiteY24-8726" fmla="*/ 866604 h 2237474"/>
              <a:gd name="connsiteX25-8727" fmla="*/ 9794684 w 12192000"/>
              <a:gd name="connsiteY25-8728" fmla="*/ 864509 h 2237474"/>
              <a:gd name="connsiteX26-8729" fmla="*/ 9778288 w 12192000"/>
              <a:gd name="connsiteY26-8730" fmla="*/ 854362 h 2237474"/>
              <a:gd name="connsiteX27-8731" fmla="*/ 9773886 w 12192000"/>
              <a:gd name="connsiteY27-8732" fmla="*/ 857543 h 2237474"/>
              <a:gd name="connsiteX28-8733" fmla="*/ 9761459 w 12192000"/>
              <a:gd name="connsiteY28-8734" fmla="*/ 862394 h 2237474"/>
              <a:gd name="connsiteX29-8735" fmla="*/ 9705768 w 12192000"/>
              <a:gd name="connsiteY29-8736" fmla="*/ 894610 h 2237474"/>
              <a:gd name="connsiteX30-8737" fmla="*/ 9683005 w 12192000"/>
              <a:gd name="connsiteY30-8738" fmla="*/ 894128 h 2237474"/>
              <a:gd name="connsiteX31-8739" fmla="*/ 9594438 w 12192000"/>
              <a:gd name="connsiteY31-8740" fmla="*/ 919051 h 2237474"/>
              <a:gd name="connsiteX32-8741" fmla="*/ 9577033 w 12192000"/>
              <a:gd name="connsiteY32-8742" fmla="*/ 922857 h 2237474"/>
              <a:gd name="connsiteX33-8743" fmla="*/ 9544189 w 12192000"/>
              <a:gd name="connsiteY33-8744" fmla="*/ 938966 h 2237474"/>
              <a:gd name="connsiteX34-8745" fmla="*/ 9534048 w 12192000"/>
              <a:gd name="connsiteY34-8746" fmla="*/ 940158 h 2237474"/>
              <a:gd name="connsiteX35-8747" fmla="*/ 9500499 w 12192000"/>
              <a:gd name="connsiteY35-8748" fmla="*/ 954680 h 2237474"/>
              <a:gd name="connsiteX36-8749" fmla="*/ 9428195 w 12192000"/>
              <a:gd name="connsiteY36-8750" fmla="*/ 986225 h 2237474"/>
              <a:gd name="connsiteX37-8751" fmla="*/ 9410017 w 12192000"/>
              <a:gd name="connsiteY37-8752" fmla="*/ 993931 h 2237474"/>
              <a:gd name="connsiteX38-8753" fmla="*/ 9392919 w 12192000"/>
              <a:gd name="connsiteY38-8754" fmla="*/ 994656 h 2237474"/>
              <a:gd name="connsiteX39-8755" fmla="*/ 9301293 w 12192000"/>
              <a:gd name="connsiteY39-8756" fmla="*/ 1011593 h 2237474"/>
              <a:gd name="connsiteX40-8757" fmla="*/ 9278619 w 12192000"/>
              <a:gd name="connsiteY40-8758" fmla="*/ 1011878 h 2237474"/>
              <a:gd name="connsiteX41-8759" fmla="*/ 9268019 w 12192000"/>
              <a:gd name="connsiteY41-8760" fmla="*/ 1007442 h 2237474"/>
              <a:gd name="connsiteX42-8761" fmla="*/ 9234662 w 12192000"/>
              <a:gd name="connsiteY42-8762" fmla="*/ 1023056 h 2237474"/>
              <a:gd name="connsiteX43-8763" fmla="*/ 9181033 w 12192000"/>
              <a:gd name="connsiteY43-8764" fmla="*/ 1037921 h 2237474"/>
              <a:gd name="connsiteX44-8765" fmla="*/ 9155969 w 12192000"/>
              <a:gd name="connsiteY44-8766" fmla="*/ 1046804 h 2237474"/>
              <a:gd name="connsiteX45-8767" fmla="*/ 9133985 w 12192000"/>
              <a:gd name="connsiteY45-8768" fmla="*/ 1046450 h 2237474"/>
              <a:gd name="connsiteX46-8769" fmla="*/ 9012987 w 12192000"/>
              <a:gd name="connsiteY46-8770" fmla="*/ 1061986 h 2237474"/>
              <a:gd name="connsiteX47-8771" fmla="*/ 8968445 w 12192000"/>
              <a:gd name="connsiteY47-8772" fmla="*/ 1052169 h 2237474"/>
              <a:gd name="connsiteX48-8773" fmla="*/ 8958984 w 12192000"/>
              <a:gd name="connsiteY48-8774" fmla="*/ 1057212 h 2237474"/>
              <a:gd name="connsiteX49-8775" fmla="*/ 8886001 w 12192000"/>
              <a:gd name="connsiteY49-8776" fmla="*/ 1067468 h 2237474"/>
              <a:gd name="connsiteX50-8777" fmla="*/ 8838610 w 12192000"/>
              <a:gd name="connsiteY50-8778" fmla="*/ 1075091 h 2237474"/>
              <a:gd name="connsiteX51-8779" fmla="*/ 8750383 w 12192000"/>
              <a:gd name="connsiteY51-8780" fmla="*/ 1097387 h 2237474"/>
              <a:gd name="connsiteX52-8781" fmla="*/ 8697365 w 12192000"/>
              <a:gd name="connsiteY52-8782" fmla="*/ 1105869 h 2237474"/>
              <a:gd name="connsiteX53-8783" fmla="*/ 8665605 w 12192000"/>
              <a:gd name="connsiteY53-8784" fmla="*/ 1110791 h 2237474"/>
              <a:gd name="connsiteX54-8785" fmla="*/ 8584946 w 12192000"/>
              <a:gd name="connsiteY54-8786" fmla="*/ 1135226 h 2237474"/>
              <a:gd name="connsiteX55-8787" fmla="*/ 8460755 w 12192000"/>
              <a:gd name="connsiteY55-8788" fmla="*/ 1203427 h 2237474"/>
              <a:gd name="connsiteX56-8789" fmla="*/ 8419755 w 12192000"/>
              <a:gd name="connsiteY56-8790" fmla="*/ 1216260 h 2237474"/>
              <a:gd name="connsiteX57-8791" fmla="*/ 8411626 w 12192000"/>
              <a:gd name="connsiteY57-8792" fmla="*/ 1214397 h 2237474"/>
              <a:gd name="connsiteX58-8793" fmla="*/ 8363469 w 12192000"/>
              <a:gd name="connsiteY58-8794" fmla="*/ 1246658 h 2237474"/>
              <a:gd name="connsiteX59-8795" fmla="*/ 8275497 w 12192000"/>
              <a:gd name="connsiteY59-8796" fmla="*/ 1264396 h 2237474"/>
              <a:gd name="connsiteX60-8797" fmla="*/ 8206287 w 12192000"/>
              <a:gd name="connsiteY60-8798" fmla="*/ 1273060 h 2237474"/>
              <a:gd name="connsiteX61-8799" fmla="*/ 8168705 w 12192000"/>
              <a:gd name="connsiteY61-8800" fmla="*/ 1279956 h 2237474"/>
              <a:gd name="connsiteX62-8801" fmla="*/ 8139997 w 12192000"/>
              <a:gd name="connsiteY62-8802" fmla="*/ 1282713 h 2237474"/>
              <a:gd name="connsiteX63-8803" fmla="*/ 8074238 w 12192000"/>
              <a:gd name="connsiteY63-8804" fmla="*/ 1301895 h 2237474"/>
              <a:gd name="connsiteX64-8805" fmla="*/ 7968292 w 12192000"/>
              <a:gd name="connsiteY64-8806" fmla="*/ 1338779 h 2237474"/>
              <a:gd name="connsiteX65-8807" fmla="*/ 7945122 w 12192000"/>
              <a:gd name="connsiteY65-8808" fmla="*/ 1345477 h 2237474"/>
              <a:gd name="connsiteX66-8809" fmla="*/ 7922771 w 12192000"/>
              <a:gd name="connsiteY66-8810" fmla="*/ 1346645 h 2237474"/>
              <a:gd name="connsiteX67-8811" fmla="*/ 7915461 w 12192000"/>
              <a:gd name="connsiteY67-8812" fmla="*/ 1342919 h 2237474"/>
              <a:gd name="connsiteX68-8813" fmla="*/ 7902328 w 12192000"/>
              <a:gd name="connsiteY68-8814" fmla="*/ 1345865 h 2237474"/>
              <a:gd name="connsiteX69-8815" fmla="*/ 7898322 w 12192000"/>
              <a:gd name="connsiteY69-8816" fmla="*/ 1345689 h 2237474"/>
              <a:gd name="connsiteX70-8817" fmla="*/ 7875879 w 12192000"/>
              <a:gd name="connsiteY70-8818" fmla="*/ 1345646 h 2237474"/>
              <a:gd name="connsiteX71-8819" fmla="*/ 7840612 w 12192000"/>
              <a:gd name="connsiteY71-8820" fmla="*/ 1369373 h 2237474"/>
              <a:gd name="connsiteX72-8821" fmla="*/ 7786819 w 12192000"/>
              <a:gd name="connsiteY72-8822" fmla="*/ 1378970 h 2237474"/>
              <a:gd name="connsiteX73-8823" fmla="*/ 7548172 w 12192000"/>
              <a:gd name="connsiteY73-8824" fmla="*/ 1417460 h 2237474"/>
              <a:gd name="connsiteX74-8825" fmla="*/ 7483437 w 12192000"/>
              <a:gd name="connsiteY74-8826" fmla="*/ 1478152 h 2237474"/>
              <a:gd name="connsiteX75-8827" fmla="*/ 7377870 w 12192000"/>
              <a:gd name="connsiteY75-8828" fmla="*/ 1523319 h 2237474"/>
              <a:gd name="connsiteX76-8829" fmla="*/ 7230737 w 12192000"/>
              <a:gd name="connsiteY76-8830" fmla="*/ 1562633 h 2237474"/>
              <a:gd name="connsiteX77-8831" fmla="*/ 7224458 w 12192000"/>
              <a:gd name="connsiteY77-8832" fmla="*/ 1573008 h 2237474"/>
              <a:gd name="connsiteX78-8833" fmla="*/ 7213486 w 12192000"/>
              <a:gd name="connsiteY78-8834" fmla="*/ 1580987 h 2237474"/>
              <a:gd name="connsiteX79-8835" fmla="*/ 7210972 w 12192000"/>
              <a:gd name="connsiteY79-8836" fmla="*/ 1580856 h 2237474"/>
              <a:gd name="connsiteX80-8837" fmla="*/ 7183121 w 12192000"/>
              <a:gd name="connsiteY80-8838" fmla="*/ 1595162 h 2237474"/>
              <a:gd name="connsiteX81-8839" fmla="*/ 7164601 w 12192000"/>
              <a:gd name="connsiteY81-8840" fmla="*/ 1606490 h 2237474"/>
              <a:gd name="connsiteX82-8841" fmla="*/ 7159286 w 12192000"/>
              <a:gd name="connsiteY82-8842" fmla="*/ 1606850 h 2237474"/>
              <a:gd name="connsiteX83-8843" fmla="*/ 7114651 w 12192000"/>
              <a:gd name="connsiteY83-8844" fmla="*/ 1620959 h 2237474"/>
              <a:gd name="connsiteX84-8845" fmla="*/ 7092727 w 12192000"/>
              <a:gd name="connsiteY84-8846" fmla="*/ 1623628 h 2237474"/>
              <a:gd name="connsiteX85-8847" fmla="*/ 7031309 w 12192000"/>
              <a:gd name="connsiteY85-8848" fmla="*/ 1619451 h 2237474"/>
              <a:gd name="connsiteX86-8849" fmla="*/ 6999084 w 12192000"/>
              <a:gd name="connsiteY86-8850" fmla="*/ 1634317 h 2237474"/>
              <a:gd name="connsiteX87-8851" fmla="*/ 6992107 w 12192000"/>
              <a:gd name="connsiteY87-8852" fmla="*/ 1636860 h 2237474"/>
              <a:gd name="connsiteX88-8853" fmla="*/ 6991765 w 12192000"/>
              <a:gd name="connsiteY88-8854" fmla="*/ 1636725 h 2237474"/>
              <a:gd name="connsiteX89-8855" fmla="*/ 6983996 w 12192000"/>
              <a:gd name="connsiteY89-8856" fmla="*/ 1639040 h 2237474"/>
              <a:gd name="connsiteX90-8857" fmla="*/ 6979383 w 12192000"/>
              <a:gd name="connsiteY90-8858" fmla="*/ 1641496 h 2237474"/>
              <a:gd name="connsiteX91-8859" fmla="*/ 6900177 w 12192000"/>
              <a:gd name="connsiteY91-8860" fmla="*/ 1636016 h 2237474"/>
              <a:gd name="connsiteX92-8861" fmla="*/ 6795372 w 12192000"/>
              <a:gd name="connsiteY92-8862" fmla="*/ 1644845 h 2237474"/>
              <a:gd name="connsiteX93-8863" fmla="*/ 6692251 w 12192000"/>
              <a:gd name="connsiteY93-8864" fmla="*/ 1656357 h 2237474"/>
              <a:gd name="connsiteX94-8865" fmla="*/ 6655235 w 12192000"/>
              <a:gd name="connsiteY94-8866" fmla="*/ 1661869 h 2237474"/>
              <a:gd name="connsiteX95-8867" fmla="*/ 6587857 w 12192000"/>
              <a:gd name="connsiteY95-8868" fmla="*/ 1665769 h 2237474"/>
              <a:gd name="connsiteX96-8869" fmla="*/ 6554894 w 12192000"/>
              <a:gd name="connsiteY96-8870" fmla="*/ 1664428 h 2237474"/>
              <a:gd name="connsiteX97-8871" fmla="*/ 6551579 w 12192000"/>
              <a:gd name="connsiteY97-8872" fmla="*/ 1662213 h 2237474"/>
              <a:gd name="connsiteX98-8873" fmla="*/ 6545693 w 12192000"/>
              <a:gd name="connsiteY98-8874" fmla="*/ 1661776 h 2237474"/>
              <a:gd name="connsiteX99-8875" fmla="*/ 6530561 w 12192000"/>
              <a:gd name="connsiteY99-8876" fmla="*/ 1664619 h 2237474"/>
              <a:gd name="connsiteX100-8877" fmla="*/ 6516595 w 12192000"/>
              <a:gd name="connsiteY100-8878" fmla="*/ 1667475 h 2237474"/>
              <a:gd name="connsiteX101-8879" fmla="*/ 6508541 w 12192000"/>
              <a:gd name="connsiteY101-8880" fmla="*/ 1668757 h 2237474"/>
              <a:gd name="connsiteX102-8881" fmla="*/ 6471012 w 12192000"/>
              <a:gd name="connsiteY102-8882" fmla="*/ 1678604 h 2237474"/>
              <a:gd name="connsiteX103-8883" fmla="*/ 6415265 w 12192000"/>
              <a:gd name="connsiteY103-8884" fmla="*/ 1665317 h 2237474"/>
              <a:gd name="connsiteX104-8885" fmla="*/ 6364035 w 12192000"/>
              <a:gd name="connsiteY104-8886" fmla="*/ 1667683 h 2237474"/>
              <a:gd name="connsiteX105-8887" fmla="*/ 6280959 w 12192000"/>
              <a:gd name="connsiteY105-8888" fmla="*/ 1689329 h 2237474"/>
              <a:gd name="connsiteX106-8889" fmla="*/ 6243319 w 12192000"/>
              <a:gd name="connsiteY106-8890" fmla="*/ 1695560 h 2237474"/>
              <a:gd name="connsiteX107-8891" fmla="*/ 6098321 w 12192000"/>
              <a:gd name="connsiteY107-8892" fmla="*/ 1721646 h 2237474"/>
              <a:gd name="connsiteX108-8893" fmla="*/ 5880652 w 12192000"/>
              <a:gd name="connsiteY108-8894" fmla="*/ 1779643 h 2237474"/>
              <a:gd name="connsiteX109-8895" fmla="*/ 5785959 w 12192000"/>
              <a:gd name="connsiteY109-8896" fmla="*/ 1775307 h 2237474"/>
              <a:gd name="connsiteX110-8897" fmla="*/ 5643534 w 12192000"/>
              <a:gd name="connsiteY110-8898" fmla="*/ 1802919 h 2237474"/>
              <a:gd name="connsiteX111-8899" fmla="*/ 5518799 w 12192000"/>
              <a:gd name="connsiteY111-8900" fmla="*/ 1818312 h 2237474"/>
              <a:gd name="connsiteX112-8901" fmla="*/ 5505014 w 12192000"/>
              <a:gd name="connsiteY112-8902" fmla="*/ 1819259 h 2237474"/>
              <a:gd name="connsiteX113-8903" fmla="*/ 5453307 w 12192000"/>
              <a:gd name="connsiteY113-8904" fmla="*/ 1815450 h 2237474"/>
              <a:gd name="connsiteX114-8905" fmla="*/ 5364192 w 12192000"/>
              <a:gd name="connsiteY114-8906" fmla="*/ 1826074 h 2237474"/>
              <a:gd name="connsiteX115-8907" fmla="*/ 5350380 w 12192000"/>
              <a:gd name="connsiteY115-8908" fmla="*/ 1830891 h 2237474"/>
              <a:gd name="connsiteX116-8909" fmla="*/ 5259633 w 12192000"/>
              <a:gd name="connsiteY116-8910" fmla="*/ 1837160 h 2237474"/>
              <a:gd name="connsiteX117-8911" fmla="*/ 5197513 w 12192000"/>
              <a:gd name="connsiteY117-8912" fmla="*/ 1844718 h 2237474"/>
              <a:gd name="connsiteX118-8913" fmla="*/ 5184170 w 12192000"/>
              <a:gd name="connsiteY118-8914" fmla="*/ 1849402 h 2237474"/>
              <a:gd name="connsiteX119-8915" fmla="*/ 5168852 w 12192000"/>
              <a:gd name="connsiteY119-8916" fmla="*/ 1844846 h 2237474"/>
              <a:gd name="connsiteX120-8917" fmla="*/ 5164370 w 12192000"/>
              <a:gd name="connsiteY120-8918" fmla="*/ 1840597 h 2237474"/>
              <a:gd name="connsiteX121-8919" fmla="*/ 5114927 w 12192000"/>
              <a:gd name="connsiteY121-8920" fmla="*/ 1847827 h 2237474"/>
              <a:gd name="connsiteX122-8921" fmla="*/ 5108970 w 12192000"/>
              <a:gd name="connsiteY122-8922" fmla="*/ 1847935 h 2237474"/>
              <a:gd name="connsiteX123-8923" fmla="*/ 5067961 w 12192000"/>
              <a:gd name="connsiteY123-8924" fmla="*/ 1845917 h 2237474"/>
              <a:gd name="connsiteX124-8925" fmla="*/ 5007075 w 12192000"/>
              <a:gd name="connsiteY124-8926" fmla="*/ 1838626 h 2237474"/>
              <a:gd name="connsiteX125-8927" fmla="*/ 4944087 w 12192000"/>
              <a:gd name="connsiteY125-8928" fmla="*/ 1823332 h 2237474"/>
              <a:gd name="connsiteX126-8929" fmla="*/ 4907662 w 12192000"/>
              <a:gd name="connsiteY126-8930" fmla="*/ 1816900 h 2237474"/>
              <a:gd name="connsiteX127-8931" fmla="*/ 4882386 w 12192000"/>
              <a:gd name="connsiteY127-8932" fmla="*/ 1809844 h 2237474"/>
              <a:gd name="connsiteX128-8933" fmla="*/ 4811440 w 12192000"/>
              <a:gd name="connsiteY128-8934" fmla="*/ 1804655 h 2237474"/>
              <a:gd name="connsiteX129-8935" fmla="*/ 4691075 w 12192000"/>
              <a:gd name="connsiteY129-8936" fmla="*/ 1801389 h 2237474"/>
              <a:gd name="connsiteX130-8937" fmla="*/ 4611738 w 12192000"/>
              <a:gd name="connsiteY130-8938" fmla="*/ 1776964 h 2237474"/>
              <a:gd name="connsiteX131-8939" fmla="*/ 4560070 w 12192000"/>
              <a:gd name="connsiteY131-8940" fmla="*/ 1785640 h 2237474"/>
              <a:gd name="connsiteX132-8941" fmla="*/ 4536503 w 12192000"/>
              <a:gd name="connsiteY132-8942" fmla="*/ 1785334 h 2237474"/>
              <a:gd name="connsiteX133-8943" fmla="*/ 4513724 w 12192000"/>
              <a:gd name="connsiteY133-8944" fmla="*/ 1791996 h 2237474"/>
              <a:gd name="connsiteX134-8945" fmla="*/ 4459810 w 12192000"/>
              <a:gd name="connsiteY134-8946" fmla="*/ 1797886 h 2237474"/>
              <a:gd name="connsiteX135-8947" fmla="*/ 4379064 w 12192000"/>
              <a:gd name="connsiteY135-8948" fmla="*/ 1817177 h 2237474"/>
              <a:gd name="connsiteX136-8949" fmla="*/ 4319209 w 12192000"/>
              <a:gd name="connsiteY136-8950" fmla="*/ 1834833 h 2237474"/>
              <a:gd name="connsiteX137-8951" fmla="*/ 4290981 w 12192000"/>
              <a:gd name="connsiteY137-8952" fmla="*/ 1839677 h 2237474"/>
              <a:gd name="connsiteX138-8953" fmla="*/ 4285792 w 12192000"/>
              <a:gd name="connsiteY138-8954" fmla="*/ 1836231 h 2237474"/>
              <a:gd name="connsiteX139-8955" fmla="*/ 4238372 w 12192000"/>
              <a:gd name="connsiteY139-8956" fmla="*/ 1851480 h 2237474"/>
              <a:gd name="connsiteX140-8957" fmla="*/ 4232517 w 12192000"/>
              <a:gd name="connsiteY140-8958" fmla="*/ 1852567 h 2237474"/>
              <a:gd name="connsiteX141-8959" fmla="*/ 4191732 w 12192000"/>
              <a:gd name="connsiteY141-8960" fmla="*/ 1857328 h 2237474"/>
              <a:gd name="connsiteX142-8961" fmla="*/ 4065532 w 12192000"/>
              <a:gd name="connsiteY142-8962" fmla="*/ 1855477 h 2237474"/>
              <a:gd name="connsiteX143-8963" fmla="*/ 4028460 w 12192000"/>
              <a:gd name="connsiteY143-8964" fmla="*/ 1855137 h 2237474"/>
              <a:gd name="connsiteX144-8965" fmla="*/ 4002267 w 12192000"/>
              <a:gd name="connsiteY144-8966" fmla="*/ 1852352 h 2237474"/>
              <a:gd name="connsiteX145-8967" fmla="*/ 3931396 w 12192000"/>
              <a:gd name="connsiteY145-8968" fmla="*/ 1858915 h 2237474"/>
              <a:gd name="connsiteX146-8969" fmla="*/ 3812162 w 12192000"/>
              <a:gd name="connsiteY146-8970" fmla="*/ 1875501 h 2237474"/>
              <a:gd name="connsiteX147-8971" fmla="*/ 3729530 w 12192000"/>
              <a:gd name="connsiteY147-8972" fmla="*/ 1864513 h 2237474"/>
              <a:gd name="connsiteX148-8973" fmla="*/ 3680177 w 12192000"/>
              <a:gd name="connsiteY148-8974" fmla="*/ 1881552 h 2237474"/>
              <a:gd name="connsiteX149-8975" fmla="*/ 3567259 w 12192000"/>
              <a:gd name="connsiteY149-8976" fmla="*/ 1893482 h 2237474"/>
              <a:gd name="connsiteX150-8977" fmla="*/ 3405770 w 12192000"/>
              <a:gd name="connsiteY150-8978" fmla="*/ 1904591 h 2237474"/>
              <a:gd name="connsiteX151-8979" fmla="*/ 3280097 w 12192000"/>
              <a:gd name="connsiteY151-8980" fmla="*/ 1919610 h 2237474"/>
              <a:gd name="connsiteX152-8981" fmla="*/ 3123424 w 12192000"/>
              <a:gd name="connsiteY152-8982" fmla="*/ 1952930 h 2237474"/>
              <a:gd name="connsiteX153-8983" fmla="*/ 3009910 w 12192000"/>
              <a:gd name="connsiteY153-8984" fmla="*/ 1957866 h 2237474"/>
              <a:gd name="connsiteX154-8985" fmla="*/ 2995934 w 12192000"/>
              <a:gd name="connsiteY154-8986" fmla="*/ 1967085 h 2237474"/>
              <a:gd name="connsiteX155-8987" fmla="*/ 2980071 w 12192000"/>
              <a:gd name="connsiteY155-8988" fmla="*/ 1972988 h 2237474"/>
              <a:gd name="connsiteX156-8989" fmla="*/ 2978094 w 12192000"/>
              <a:gd name="connsiteY156-8990" fmla="*/ 1972369 h 2237474"/>
              <a:gd name="connsiteX157-8991" fmla="*/ 2942858 w 12192000"/>
              <a:gd name="connsiteY157-8992" fmla="*/ 1981367 h 2237474"/>
              <a:gd name="connsiteX158-8993" fmla="*/ 2875436 w 12192000"/>
              <a:gd name="connsiteY158-8994" fmla="*/ 1996977 h 2237474"/>
              <a:gd name="connsiteX159-8995" fmla="*/ 2874892 w 12192000"/>
              <a:gd name="connsiteY159-8996" fmla="*/ 1996085 h 2237474"/>
              <a:gd name="connsiteX160-8997" fmla="*/ 2864145 w 12192000"/>
              <a:gd name="connsiteY160-8998" fmla="*/ 1994061 h 2237474"/>
              <a:gd name="connsiteX161-8999" fmla="*/ 2843662 w 12192000"/>
              <a:gd name="connsiteY161-9000" fmla="*/ 1992498 h 2237474"/>
              <a:gd name="connsiteX162-9001" fmla="*/ 2796128 w 12192000"/>
              <a:gd name="connsiteY162-9002" fmla="*/ 1976403 h 2237474"/>
              <a:gd name="connsiteX163-9003" fmla="*/ 2756784 w 12192000"/>
              <a:gd name="connsiteY163-9004" fmla="*/ 1985116 h 2237474"/>
              <a:gd name="connsiteX164-9005" fmla="*/ 2748833 w 12192000"/>
              <a:gd name="connsiteY164-9006" fmla="*/ 1986323 h 2237474"/>
              <a:gd name="connsiteX165-9007" fmla="*/ 2748661 w 12192000"/>
              <a:gd name="connsiteY165-9008" fmla="*/ 1986122 h 2237474"/>
              <a:gd name="connsiteX166-9009" fmla="*/ 2740251 w 12192000"/>
              <a:gd name="connsiteY166-9010" fmla="*/ 1986946 h 2237474"/>
              <a:gd name="connsiteX167-9011" fmla="*/ 2718916 w 12192000"/>
              <a:gd name="connsiteY167-9012" fmla="*/ 1990867 h 2237474"/>
              <a:gd name="connsiteX168-9013" fmla="*/ 2713522 w 12192000"/>
              <a:gd name="connsiteY168-9014" fmla="*/ 1990173 h 2237474"/>
              <a:gd name="connsiteX169-9015" fmla="*/ 2680597 w 12192000"/>
              <a:gd name="connsiteY169-9016" fmla="*/ 1984996 h 2237474"/>
              <a:gd name="connsiteX170-9017" fmla="*/ 2578178 w 12192000"/>
              <a:gd name="connsiteY170-9018" fmla="*/ 1990531 h 2237474"/>
              <a:gd name="connsiteX171-9019" fmla="*/ 2476147 w 12192000"/>
              <a:gd name="connsiteY171-9020" fmla="*/ 1998305 h 2237474"/>
              <a:gd name="connsiteX172-9021" fmla="*/ 2373568 w 12192000"/>
              <a:gd name="connsiteY172-9022" fmla="*/ 2003219 h 2237474"/>
              <a:gd name="connsiteX173-9023" fmla="*/ 2321399 w 12192000"/>
              <a:gd name="connsiteY173-9024" fmla="*/ 1989467 h 2237474"/>
              <a:gd name="connsiteX174-9025" fmla="*/ 2315525 w 12192000"/>
              <a:gd name="connsiteY174-9026" fmla="*/ 1989708 h 2237474"/>
              <a:gd name="connsiteX175-9027" fmla="*/ 2300792 w 12192000"/>
              <a:gd name="connsiteY175-9028" fmla="*/ 1994290 h 2237474"/>
              <a:gd name="connsiteX176-9029" fmla="*/ 2295469 w 12192000"/>
              <a:gd name="connsiteY176-9030" fmla="*/ 1996659 h 2237474"/>
              <a:gd name="connsiteX177-9031" fmla="*/ 2287219 w 12192000"/>
              <a:gd name="connsiteY177-9032" fmla="*/ 1998750 h 2237474"/>
              <a:gd name="connsiteX178-9033" fmla="*/ 2286948 w 12192000"/>
              <a:gd name="connsiteY178-9034" fmla="*/ 1998596 h 2237474"/>
              <a:gd name="connsiteX179-9035" fmla="*/ 2243069 w 12192000"/>
              <a:gd name="connsiteY179-9036" fmla="*/ 2015111 h 2237474"/>
              <a:gd name="connsiteX180-9037" fmla="*/ 2186609 w 12192000"/>
              <a:gd name="connsiteY180-9038" fmla="*/ 2008263 h 2237474"/>
              <a:gd name="connsiteX181-9039" fmla="*/ 2164831 w 12192000"/>
              <a:gd name="connsiteY181-9040" fmla="*/ 2010143 h 2237474"/>
              <a:gd name="connsiteX182-9041" fmla="*/ 2152836 w 12192000"/>
              <a:gd name="connsiteY182-9042" fmla="*/ 2010048 h 2237474"/>
              <a:gd name="connsiteX183-9043" fmla="*/ 2117102 w 12192000"/>
              <a:gd name="connsiteY183-9044" fmla="*/ 2023004 h 2237474"/>
              <a:gd name="connsiteX184-9045" fmla="*/ 2111935 w 12192000"/>
              <a:gd name="connsiteY184-9046" fmla="*/ 2023163 h 2237474"/>
              <a:gd name="connsiteX185-9047" fmla="*/ 2089991 w 12192000"/>
              <a:gd name="connsiteY185-9048" fmla="*/ 2034193 h 2237474"/>
              <a:gd name="connsiteX186-9049" fmla="*/ 2058061 w 12192000"/>
              <a:gd name="connsiteY186-9050" fmla="*/ 2047942 h 2237474"/>
              <a:gd name="connsiteX187-9051" fmla="*/ 2055737 w 12192000"/>
              <a:gd name="connsiteY187-9052" fmla="*/ 2047704 h 2237474"/>
              <a:gd name="connsiteX188-9053" fmla="*/ 2042244 w 12192000"/>
              <a:gd name="connsiteY188-9054" fmla="*/ 2055560 h 2237474"/>
              <a:gd name="connsiteX189-9055" fmla="*/ 1976224 w 12192000"/>
              <a:gd name="connsiteY189-9056" fmla="*/ 2074257 h 2237474"/>
              <a:gd name="connsiteX190-9057" fmla="*/ 1877728 w 12192000"/>
              <a:gd name="connsiteY190-9058" fmla="*/ 2101004 h 2237474"/>
              <a:gd name="connsiteX191-9059" fmla="*/ 1759056 w 12192000"/>
              <a:gd name="connsiteY191-9060" fmla="*/ 2125608 h 2237474"/>
              <a:gd name="connsiteX192-9061" fmla="*/ 1637948 w 12192000"/>
              <a:gd name="connsiteY192-9062" fmla="*/ 2172597 h 2237474"/>
              <a:gd name="connsiteX193-9063" fmla="*/ 1434549 w 12192000"/>
              <a:gd name="connsiteY193-9064" fmla="*/ 2234522 h 2237474"/>
              <a:gd name="connsiteX194-9065" fmla="*/ 1398481 w 12192000"/>
              <a:gd name="connsiteY194-9066" fmla="*/ 2237074 h 2237474"/>
              <a:gd name="connsiteX195-9067" fmla="*/ 1398407 w 12192000"/>
              <a:gd name="connsiteY195-9068" fmla="*/ 2237095 h 2237474"/>
              <a:gd name="connsiteX196-9069" fmla="*/ 1370962 w 12192000"/>
              <a:gd name="connsiteY196-9070" fmla="*/ 2237474 h 2237474"/>
              <a:gd name="connsiteX197-9071" fmla="*/ 1356367 w 12192000"/>
              <a:gd name="connsiteY197-9072" fmla="*/ 2235089 h 2237474"/>
              <a:gd name="connsiteX198-9073" fmla="*/ 1324828 w 12192000"/>
              <a:gd name="connsiteY198-9074" fmla="*/ 2231968 h 2237474"/>
              <a:gd name="connsiteX199-9075" fmla="*/ 1297744 w 12192000"/>
              <a:gd name="connsiteY199-9076" fmla="*/ 2235849 h 2237474"/>
              <a:gd name="connsiteX200-9077" fmla="*/ 1286236 w 12192000"/>
              <a:gd name="connsiteY200-9078" fmla="*/ 2233135 h 2237474"/>
              <a:gd name="connsiteX201-9079" fmla="*/ 1283504 w 12192000"/>
              <a:gd name="connsiteY201-9080" fmla="*/ 2233797 h 2237474"/>
              <a:gd name="connsiteX202-9081" fmla="*/ 1279765 w 12192000"/>
              <a:gd name="connsiteY202-9082" fmla="*/ 2229639 h 2237474"/>
              <a:gd name="connsiteX203-9083" fmla="*/ 1195347 w 12192000"/>
              <a:gd name="connsiteY203-9084" fmla="*/ 2212354 h 2237474"/>
              <a:gd name="connsiteX204-9085" fmla="*/ 970251 w 12192000"/>
              <a:gd name="connsiteY204-9086" fmla="*/ 2221029 h 2237474"/>
              <a:gd name="connsiteX205-9087" fmla="*/ 812914 w 12192000"/>
              <a:gd name="connsiteY205-9088" fmla="*/ 2202752 h 2237474"/>
              <a:gd name="connsiteX206-9089" fmla="*/ 800195 w 12192000"/>
              <a:gd name="connsiteY206-9090" fmla="*/ 2209407 h 2237474"/>
              <a:gd name="connsiteX207-9091" fmla="*/ 784978 w 12192000"/>
              <a:gd name="connsiteY207-9092" fmla="*/ 2212360 h 2237474"/>
              <a:gd name="connsiteX208-9093" fmla="*/ 681987 w 12192000"/>
              <a:gd name="connsiteY208-9094" fmla="*/ 2216757 h 2237474"/>
              <a:gd name="connsiteX209-9095" fmla="*/ 669923 w 12192000"/>
              <a:gd name="connsiteY209-9096" fmla="*/ 2211682 h 2237474"/>
              <a:gd name="connsiteX210-9097" fmla="*/ 648680 w 12192000"/>
              <a:gd name="connsiteY210-9098" fmla="*/ 2206229 h 2237474"/>
              <a:gd name="connsiteX211-9099" fmla="*/ 597225 w 12192000"/>
              <a:gd name="connsiteY211-9100" fmla="*/ 2180999 h 2237474"/>
              <a:gd name="connsiteX212-9101" fmla="*/ 558449 w 12192000"/>
              <a:gd name="connsiteY212-9102" fmla="*/ 2182346 h 2237474"/>
              <a:gd name="connsiteX213-9103" fmla="*/ 550517 w 12192000"/>
              <a:gd name="connsiteY213-9104" fmla="*/ 2182060 h 2237474"/>
              <a:gd name="connsiteX214-9105" fmla="*/ 550309 w 12192000"/>
              <a:gd name="connsiteY214-9106" fmla="*/ 2181825 h 2237474"/>
              <a:gd name="connsiteX215-9107" fmla="*/ 541836 w 12192000"/>
              <a:gd name="connsiteY215-9108" fmla="*/ 2181063 h 2237474"/>
              <a:gd name="connsiteX216-9109" fmla="*/ 536057 w 12192000"/>
              <a:gd name="connsiteY216-9110" fmla="*/ 2181537 h 2237474"/>
              <a:gd name="connsiteX217-9111" fmla="*/ 520671 w 12192000"/>
              <a:gd name="connsiteY217-9112" fmla="*/ 2180980 h 2237474"/>
              <a:gd name="connsiteX218-9113" fmla="*/ 515024 w 12192000"/>
              <a:gd name="connsiteY218-9114" fmla="*/ 2179258 h 2237474"/>
              <a:gd name="connsiteX219-9115" fmla="*/ 512278 w 12192000"/>
              <a:gd name="connsiteY219-9116" fmla="*/ 2176369 h 2237474"/>
              <a:gd name="connsiteX220-9117" fmla="*/ 480419 w 12192000"/>
              <a:gd name="connsiteY220-9118" fmla="*/ 2167807 h 2237474"/>
              <a:gd name="connsiteX221-9119" fmla="*/ 413835 w 12192000"/>
              <a:gd name="connsiteY221-9120" fmla="*/ 2156783 h 2237474"/>
              <a:gd name="connsiteX222-9121" fmla="*/ 376513 w 12192000"/>
              <a:gd name="connsiteY222-9122" fmla="*/ 2154014 h 2237474"/>
              <a:gd name="connsiteX223-9123" fmla="*/ 273386 w 12192000"/>
              <a:gd name="connsiteY223-9124" fmla="*/ 2142551 h 2237474"/>
              <a:gd name="connsiteX224-9125" fmla="*/ 169207 w 12192000"/>
              <a:gd name="connsiteY224-9126" fmla="*/ 2128100 h 2237474"/>
              <a:gd name="connsiteX225-9127" fmla="*/ 93149 w 12192000"/>
              <a:gd name="connsiteY225-9128" fmla="*/ 2105324 h 2237474"/>
              <a:gd name="connsiteX226-9129" fmla="*/ 88109 w 12192000"/>
              <a:gd name="connsiteY226-9130" fmla="*/ 2106704 h 2237474"/>
              <a:gd name="connsiteX227-9131" fmla="*/ 80022 w 12192000"/>
              <a:gd name="connsiteY227-9132" fmla="*/ 2107254 h 2237474"/>
              <a:gd name="connsiteX228-9133" fmla="*/ 79717 w 12192000"/>
              <a:gd name="connsiteY228-9134" fmla="*/ 2107046 h 2237474"/>
              <a:gd name="connsiteX229-9135" fmla="*/ 72352 w 12192000"/>
              <a:gd name="connsiteY229-9136" fmla="*/ 2107991 h 2237474"/>
              <a:gd name="connsiteX230-9137" fmla="*/ 37645 w 12192000"/>
              <a:gd name="connsiteY230-9138" fmla="*/ 2115401 h 2237474"/>
              <a:gd name="connsiteX231-9139" fmla="*/ 4572 w 12192000"/>
              <a:gd name="connsiteY231-9140" fmla="*/ 2111091 h 2237474"/>
              <a:gd name="connsiteX232-9141" fmla="*/ 0 w 12192000"/>
              <a:gd name="connsiteY232-9142" fmla="*/ 2110468 h 2237474"/>
              <a:gd name="connsiteX233-9143" fmla="*/ 0 w 12192000"/>
              <a:gd name="connsiteY233-9144" fmla="*/ 0 h 2237474"/>
              <a:gd name="connsiteX0-9145" fmla="*/ 0 w 12192000"/>
              <a:gd name="connsiteY0-9146" fmla="*/ 0 h 2237474"/>
              <a:gd name="connsiteX1-9147" fmla="*/ 12192000 w 12192000"/>
              <a:gd name="connsiteY1-9148" fmla="*/ 0 h 2237474"/>
              <a:gd name="connsiteX2-9149" fmla="*/ 12192000 w 12192000"/>
              <a:gd name="connsiteY2-9150" fmla="*/ 751299 h 2237474"/>
              <a:gd name="connsiteX3-9151" fmla="*/ 12176759 w 12192000"/>
              <a:gd name="connsiteY3-9152" fmla="*/ 759190 h 2237474"/>
              <a:gd name="connsiteX4-9153" fmla="*/ 12154948 w 12192000"/>
              <a:gd name="connsiteY4-9154" fmla="*/ 762731 h 2237474"/>
              <a:gd name="connsiteX5-9155" fmla="*/ 12047364 w 12192000"/>
              <a:gd name="connsiteY5-9156" fmla="*/ 749662 h 2237474"/>
              <a:gd name="connsiteX6-9157" fmla="*/ 11890686 w 12192000"/>
              <a:gd name="connsiteY6-9158" fmla="*/ 732766 h 2237474"/>
              <a:gd name="connsiteX7-9159" fmla="*/ 11782413 w 12192000"/>
              <a:gd name="connsiteY7-9160" fmla="*/ 769868 h 2237474"/>
              <a:gd name="connsiteX8-9161" fmla="*/ 11649954 w 12192000"/>
              <a:gd name="connsiteY8-9162" fmla="*/ 749628 h 2237474"/>
              <a:gd name="connsiteX9-9163" fmla="*/ 11560424 w 12192000"/>
              <a:gd name="connsiteY9-9164" fmla="*/ 748017 h 2237474"/>
              <a:gd name="connsiteX10-9165" fmla="*/ 11358455 w 12192000"/>
              <a:gd name="connsiteY10-9166" fmla="*/ 747593 h 2237474"/>
              <a:gd name="connsiteX11-9167" fmla="*/ 11165209 w 12192000"/>
              <a:gd name="connsiteY11-9168" fmla="*/ 748852 h 2237474"/>
              <a:gd name="connsiteX12-9169" fmla="*/ 11058755 w 12192000"/>
              <a:gd name="connsiteY12-9170" fmla="*/ 749617 h 2237474"/>
              <a:gd name="connsiteX13-9171" fmla="*/ 10884013 w 12192000"/>
              <a:gd name="connsiteY13-9172" fmla="*/ 760728 h 2237474"/>
              <a:gd name="connsiteX14-9173" fmla="*/ 10834688 w 12192000"/>
              <a:gd name="connsiteY14-9174" fmla="*/ 757726 h 2237474"/>
              <a:gd name="connsiteX15-9175" fmla="*/ 10805004 w 12192000"/>
              <a:gd name="connsiteY15-9176" fmla="*/ 757573 h 2237474"/>
              <a:gd name="connsiteX16-9177" fmla="*/ 10739478 w 12192000"/>
              <a:gd name="connsiteY16-9178" fmla="*/ 776841 h 2237474"/>
              <a:gd name="connsiteX17-9179" fmla="*/ 10458762 w 12192000"/>
              <a:gd name="connsiteY17-9180" fmla="*/ 755400 h 2237474"/>
              <a:gd name="connsiteX18-9181" fmla="*/ 10246919 w 12192000"/>
              <a:gd name="connsiteY18-9182" fmla="*/ 769960 h 2237474"/>
              <a:gd name="connsiteX19-9183" fmla="*/ 10167995 w 12192000"/>
              <a:gd name="connsiteY19-9184" fmla="*/ 760843 h 2237474"/>
              <a:gd name="connsiteX20-9185" fmla="*/ 9997044 w 12192000"/>
              <a:gd name="connsiteY20-9186" fmla="*/ 780129 h 2237474"/>
              <a:gd name="connsiteX21-9187" fmla="*/ 9943887 w 12192000"/>
              <a:gd name="connsiteY21-9188" fmla="*/ 804141 h 2237474"/>
              <a:gd name="connsiteX22-9189" fmla="*/ 9918248 w 12192000"/>
              <a:gd name="connsiteY22-9190" fmla="*/ 816628 h 2237474"/>
              <a:gd name="connsiteX23-9191" fmla="*/ 9836148 w 12192000"/>
              <a:gd name="connsiteY23-9192" fmla="*/ 858312 h 2237474"/>
              <a:gd name="connsiteX24-9193" fmla="*/ 9823800 w 12192000"/>
              <a:gd name="connsiteY24-9194" fmla="*/ 866604 h 2237474"/>
              <a:gd name="connsiteX25-9195" fmla="*/ 9794684 w 12192000"/>
              <a:gd name="connsiteY25-9196" fmla="*/ 864509 h 2237474"/>
              <a:gd name="connsiteX26-9197" fmla="*/ 9778288 w 12192000"/>
              <a:gd name="connsiteY26-9198" fmla="*/ 854362 h 2237474"/>
              <a:gd name="connsiteX27-9199" fmla="*/ 9773886 w 12192000"/>
              <a:gd name="connsiteY27-9200" fmla="*/ 857543 h 2237474"/>
              <a:gd name="connsiteX28-9201" fmla="*/ 9761459 w 12192000"/>
              <a:gd name="connsiteY28-9202" fmla="*/ 862394 h 2237474"/>
              <a:gd name="connsiteX29-9203" fmla="*/ 9705768 w 12192000"/>
              <a:gd name="connsiteY29-9204" fmla="*/ 894610 h 2237474"/>
              <a:gd name="connsiteX30-9205" fmla="*/ 9683005 w 12192000"/>
              <a:gd name="connsiteY30-9206" fmla="*/ 894128 h 2237474"/>
              <a:gd name="connsiteX31-9207" fmla="*/ 9594438 w 12192000"/>
              <a:gd name="connsiteY31-9208" fmla="*/ 919051 h 2237474"/>
              <a:gd name="connsiteX32-9209" fmla="*/ 9577033 w 12192000"/>
              <a:gd name="connsiteY32-9210" fmla="*/ 922857 h 2237474"/>
              <a:gd name="connsiteX33-9211" fmla="*/ 9544189 w 12192000"/>
              <a:gd name="connsiteY33-9212" fmla="*/ 938966 h 2237474"/>
              <a:gd name="connsiteX34-9213" fmla="*/ 9534048 w 12192000"/>
              <a:gd name="connsiteY34-9214" fmla="*/ 940158 h 2237474"/>
              <a:gd name="connsiteX35-9215" fmla="*/ 9500499 w 12192000"/>
              <a:gd name="connsiteY35-9216" fmla="*/ 954680 h 2237474"/>
              <a:gd name="connsiteX36-9217" fmla="*/ 9428195 w 12192000"/>
              <a:gd name="connsiteY36-9218" fmla="*/ 986225 h 2237474"/>
              <a:gd name="connsiteX37-9219" fmla="*/ 9410017 w 12192000"/>
              <a:gd name="connsiteY37-9220" fmla="*/ 993931 h 2237474"/>
              <a:gd name="connsiteX38-9221" fmla="*/ 9392919 w 12192000"/>
              <a:gd name="connsiteY38-9222" fmla="*/ 994656 h 2237474"/>
              <a:gd name="connsiteX39-9223" fmla="*/ 9301293 w 12192000"/>
              <a:gd name="connsiteY39-9224" fmla="*/ 1011593 h 2237474"/>
              <a:gd name="connsiteX40-9225" fmla="*/ 9278619 w 12192000"/>
              <a:gd name="connsiteY40-9226" fmla="*/ 1011878 h 2237474"/>
              <a:gd name="connsiteX41-9227" fmla="*/ 9268019 w 12192000"/>
              <a:gd name="connsiteY41-9228" fmla="*/ 1007442 h 2237474"/>
              <a:gd name="connsiteX42-9229" fmla="*/ 9234662 w 12192000"/>
              <a:gd name="connsiteY42-9230" fmla="*/ 1023056 h 2237474"/>
              <a:gd name="connsiteX43-9231" fmla="*/ 9181033 w 12192000"/>
              <a:gd name="connsiteY43-9232" fmla="*/ 1037921 h 2237474"/>
              <a:gd name="connsiteX44-9233" fmla="*/ 9155969 w 12192000"/>
              <a:gd name="connsiteY44-9234" fmla="*/ 1046804 h 2237474"/>
              <a:gd name="connsiteX45-9235" fmla="*/ 9133985 w 12192000"/>
              <a:gd name="connsiteY45-9236" fmla="*/ 1046450 h 2237474"/>
              <a:gd name="connsiteX46-9237" fmla="*/ 9012987 w 12192000"/>
              <a:gd name="connsiteY46-9238" fmla="*/ 1061986 h 2237474"/>
              <a:gd name="connsiteX47-9239" fmla="*/ 8968445 w 12192000"/>
              <a:gd name="connsiteY47-9240" fmla="*/ 1052169 h 2237474"/>
              <a:gd name="connsiteX48-9241" fmla="*/ 8958984 w 12192000"/>
              <a:gd name="connsiteY48-9242" fmla="*/ 1057212 h 2237474"/>
              <a:gd name="connsiteX49-9243" fmla="*/ 8886001 w 12192000"/>
              <a:gd name="connsiteY49-9244" fmla="*/ 1067468 h 2237474"/>
              <a:gd name="connsiteX50-9245" fmla="*/ 8838610 w 12192000"/>
              <a:gd name="connsiteY50-9246" fmla="*/ 1075091 h 2237474"/>
              <a:gd name="connsiteX51-9247" fmla="*/ 8750383 w 12192000"/>
              <a:gd name="connsiteY51-9248" fmla="*/ 1097387 h 2237474"/>
              <a:gd name="connsiteX52-9249" fmla="*/ 8697365 w 12192000"/>
              <a:gd name="connsiteY52-9250" fmla="*/ 1105869 h 2237474"/>
              <a:gd name="connsiteX53-9251" fmla="*/ 8665605 w 12192000"/>
              <a:gd name="connsiteY53-9252" fmla="*/ 1110791 h 2237474"/>
              <a:gd name="connsiteX54-9253" fmla="*/ 8584946 w 12192000"/>
              <a:gd name="connsiteY54-9254" fmla="*/ 1135226 h 2237474"/>
              <a:gd name="connsiteX55-9255" fmla="*/ 8460755 w 12192000"/>
              <a:gd name="connsiteY55-9256" fmla="*/ 1203427 h 2237474"/>
              <a:gd name="connsiteX56-9257" fmla="*/ 8419755 w 12192000"/>
              <a:gd name="connsiteY56-9258" fmla="*/ 1216260 h 2237474"/>
              <a:gd name="connsiteX57-9259" fmla="*/ 8411626 w 12192000"/>
              <a:gd name="connsiteY57-9260" fmla="*/ 1214397 h 2237474"/>
              <a:gd name="connsiteX58-9261" fmla="*/ 8363469 w 12192000"/>
              <a:gd name="connsiteY58-9262" fmla="*/ 1246658 h 2237474"/>
              <a:gd name="connsiteX59-9263" fmla="*/ 8275497 w 12192000"/>
              <a:gd name="connsiteY59-9264" fmla="*/ 1264396 h 2237474"/>
              <a:gd name="connsiteX60-9265" fmla="*/ 8206287 w 12192000"/>
              <a:gd name="connsiteY60-9266" fmla="*/ 1273060 h 2237474"/>
              <a:gd name="connsiteX61-9267" fmla="*/ 8168705 w 12192000"/>
              <a:gd name="connsiteY61-9268" fmla="*/ 1279956 h 2237474"/>
              <a:gd name="connsiteX62-9269" fmla="*/ 8139997 w 12192000"/>
              <a:gd name="connsiteY62-9270" fmla="*/ 1282713 h 2237474"/>
              <a:gd name="connsiteX63-9271" fmla="*/ 8074238 w 12192000"/>
              <a:gd name="connsiteY63-9272" fmla="*/ 1301895 h 2237474"/>
              <a:gd name="connsiteX64-9273" fmla="*/ 7968292 w 12192000"/>
              <a:gd name="connsiteY64-9274" fmla="*/ 1338779 h 2237474"/>
              <a:gd name="connsiteX65-9275" fmla="*/ 7945122 w 12192000"/>
              <a:gd name="connsiteY65-9276" fmla="*/ 1345477 h 2237474"/>
              <a:gd name="connsiteX66-9277" fmla="*/ 7922771 w 12192000"/>
              <a:gd name="connsiteY66-9278" fmla="*/ 1346645 h 2237474"/>
              <a:gd name="connsiteX67-9279" fmla="*/ 7915461 w 12192000"/>
              <a:gd name="connsiteY67-9280" fmla="*/ 1342919 h 2237474"/>
              <a:gd name="connsiteX68-9281" fmla="*/ 7902328 w 12192000"/>
              <a:gd name="connsiteY68-9282" fmla="*/ 1345865 h 2237474"/>
              <a:gd name="connsiteX69-9283" fmla="*/ 7898322 w 12192000"/>
              <a:gd name="connsiteY69-9284" fmla="*/ 1345689 h 2237474"/>
              <a:gd name="connsiteX70-9285" fmla="*/ 7875879 w 12192000"/>
              <a:gd name="connsiteY70-9286" fmla="*/ 1345646 h 2237474"/>
              <a:gd name="connsiteX71-9287" fmla="*/ 7840612 w 12192000"/>
              <a:gd name="connsiteY71-9288" fmla="*/ 1369373 h 2237474"/>
              <a:gd name="connsiteX72-9289" fmla="*/ 7786819 w 12192000"/>
              <a:gd name="connsiteY72-9290" fmla="*/ 1378970 h 2237474"/>
              <a:gd name="connsiteX73-9291" fmla="*/ 7548172 w 12192000"/>
              <a:gd name="connsiteY73-9292" fmla="*/ 1417460 h 2237474"/>
              <a:gd name="connsiteX74-9293" fmla="*/ 7483437 w 12192000"/>
              <a:gd name="connsiteY74-9294" fmla="*/ 1478152 h 2237474"/>
              <a:gd name="connsiteX75-9295" fmla="*/ 7377870 w 12192000"/>
              <a:gd name="connsiteY75-9296" fmla="*/ 1523319 h 2237474"/>
              <a:gd name="connsiteX76-9297" fmla="*/ 7230737 w 12192000"/>
              <a:gd name="connsiteY76-9298" fmla="*/ 1562633 h 2237474"/>
              <a:gd name="connsiteX77-9299" fmla="*/ 7224458 w 12192000"/>
              <a:gd name="connsiteY77-9300" fmla="*/ 1573008 h 2237474"/>
              <a:gd name="connsiteX78-9301" fmla="*/ 7213486 w 12192000"/>
              <a:gd name="connsiteY78-9302" fmla="*/ 1580987 h 2237474"/>
              <a:gd name="connsiteX79-9303" fmla="*/ 7210972 w 12192000"/>
              <a:gd name="connsiteY79-9304" fmla="*/ 1580856 h 2237474"/>
              <a:gd name="connsiteX80-9305" fmla="*/ 7183121 w 12192000"/>
              <a:gd name="connsiteY80-9306" fmla="*/ 1595162 h 2237474"/>
              <a:gd name="connsiteX81-9307" fmla="*/ 7164601 w 12192000"/>
              <a:gd name="connsiteY81-9308" fmla="*/ 1606490 h 2237474"/>
              <a:gd name="connsiteX82-9309" fmla="*/ 7159286 w 12192000"/>
              <a:gd name="connsiteY82-9310" fmla="*/ 1606850 h 2237474"/>
              <a:gd name="connsiteX83-9311" fmla="*/ 7114651 w 12192000"/>
              <a:gd name="connsiteY83-9312" fmla="*/ 1620959 h 2237474"/>
              <a:gd name="connsiteX84-9313" fmla="*/ 7092727 w 12192000"/>
              <a:gd name="connsiteY84-9314" fmla="*/ 1623628 h 2237474"/>
              <a:gd name="connsiteX85-9315" fmla="*/ 7031309 w 12192000"/>
              <a:gd name="connsiteY85-9316" fmla="*/ 1619451 h 2237474"/>
              <a:gd name="connsiteX86-9317" fmla="*/ 6999084 w 12192000"/>
              <a:gd name="connsiteY86-9318" fmla="*/ 1634317 h 2237474"/>
              <a:gd name="connsiteX87-9319" fmla="*/ 6992107 w 12192000"/>
              <a:gd name="connsiteY87-9320" fmla="*/ 1636860 h 2237474"/>
              <a:gd name="connsiteX88-9321" fmla="*/ 6991765 w 12192000"/>
              <a:gd name="connsiteY88-9322" fmla="*/ 1636725 h 2237474"/>
              <a:gd name="connsiteX89-9323" fmla="*/ 6983996 w 12192000"/>
              <a:gd name="connsiteY89-9324" fmla="*/ 1639040 h 2237474"/>
              <a:gd name="connsiteX90-9325" fmla="*/ 6979383 w 12192000"/>
              <a:gd name="connsiteY90-9326" fmla="*/ 1641496 h 2237474"/>
              <a:gd name="connsiteX91-9327" fmla="*/ 6900177 w 12192000"/>
              <a:gd name="connsiteY91-9328" fmla="*/ 1636016 h 2237474"/>
              <a:gd name="connsiteX92-9329" fmla="*/ 6795372 w 12192000"/>
              <a:gd name="connsiteY92-9330" fmla="*/ 1644845 h 2237474"/>
              <a:gd name="connsiteX93-9331" fmla="*/ 6692251 w 12192000"/>
              <a:gd name="connsiteY93-9332" fmla="*/ 1656357 h 2237474"/>
              <a:gd name="connsiteX94-9333" fmla="*/ 6655235 w 12192000"/>
              <a:gd name="connsiteY94-9334" fmla="*/ 1661869 h 2237474"/>
              <a:gd name="connsiteX95-9335" fmla="*/ 6587857 w 12192000"/>
              <a:gd name="connsiteY95-9336" fmla="*/ 1665769 h 2237474"/>
              <a:gd name="connsiteX96-9337" fmla="*/ 6554894 w 12192000"/>
              <a:gd name="connsiteY96-9338" fmla="*/ 1664428 h 2237474"/>
              <a:gd name="connsiteX97-9339" fmla="*/ 6551579 w 12192000"/>
              <a:gd name="connsiteY97-9340" fmla="*/ 1662213 h 2237474"/>
              <a:gd name="connsiteX98-9341" fmla="*/ 6545693 w 12192000"/>
              <a:gd name="connsiteY98-9342" fmla="*/ 1661776 h 2237474"/>
              <a:gd name="connsiteX99-9343" fmla="*/ 6516595 w 12192000"/>
              <a:gd name="connsiteY99-9344" fmla="*/ 1667475 h 2237474"/>
              <a:gd name="connsiteX100-9345" fmla="*/ 6508541 w 12192000"/>
              <a:gd name="connsiteY100-9346" fmla="*/ 1668757 h 2237474"/>
              <a:gd name="connsiteX101-9347" fmla="*/ 6471012 w 12192000"/>
              <a:gd name="connsiteY101-9348" fmla="*/ 1678604 h 2237474"/>
              <a:gd name="connsiteX102-9349" fmla="*/ 6415265 w 12192000"/>
              <a:gd name="connsiteY102-9350" fmla="*/ 1665317 h 2237474"/>
              <a:gd name="connsiteX103-9351" fmla="*/ 6364035 w 12192000"/>
              <a:gd name="connsiteY103-9352" fmla="*/ 1667683 h 2237474"/>
              <a:gd name="connsiteX104-9353" fmla="*/ 6280959 w 12192000"/>
              <a:gd name="connsiteY104-9354" fmla="*/ 1689329 h 2237474"/>
              <a:gd name="connsiteX105-9355" fmla="*/ 6243319 w 12192000"/>
              <a:gd name="connsiteY105-9356" fmla="*/ 1695560 h 2237474"/>
              <a:gd name="connsiteX106-9357" fmla="*/ 6098321 w 12192000"/>
              <a:gd name="connsiteY106-9358" fmla="*/ 1721646 h 2237474"/>
              <a:gd name="connsiteX107-9359" fmla="*/ 5880652 w 12192000"/>
              <a:gd name="connsiteY107-9360" fmla="*/ 1779643 h 2237474"/>
              <a:gd name="connsiteX108-9361" fmla="*/ 5785959 w 12192000"/>
              <a:gd name="connsiteY108-9362" fmla="*/ 1775307 h 2237474"/>
              <a:gd name="connsiteX109-9363" fmla="*/ 5643534 w 12192000"/>
              <a:gd name="connsiteY109-9364" fmla="*/ 1802919 h 2237474"/>
              <a:gd name="connsiteX110-9365" fmla="*/ 5518799 w 12192000"/>
              <a:gd name="connsiteY110-9366" fmla="*/ 1818312 h 2237474"/>
              <a:gd name="connsiteX111-9367" fmla="*/ 5505014 w 12192000"/>
              <a:gd name="connsiteY111-9368" fmla="*/ 1819259 h 2237474"/>
              <a:gd name="connsiteX112-9369" fmla="*/ 5453307 w 12192000"/>
              <a:gd name="connsiteY112-9370" fmla="*/ 1815450 h 2237474"/>
              <a:gd name="connsiteX113-9371" fmla="*/ 5364192 w 12192000"/>
              <a:gd name="connsiteY113-9372" fmla="*/ 1826074 h 2237474"/>
              <a:gd name="connsiteX114-9373" fmla="*/ 5350380 w 12192000"/>
              <a:gd name="connsiteY114-9374" fmla="*/ 1830891 h 2237474"/>
              <a:gd name="connsiteX115-9375" fmla="*/ 5259633 w 12192000"/>
              <a:gd name="connsiteY115-9376" fmla="*/ 1837160 h 2237474"/>
              <a:gd name="connsiteX116-9377" fmla="*/ 5197513 w 12192000"/>
              <a:gd name="connsiteY116-9378" fmla="*/ 1844718 h 2237474"/>
              <a:gd name="connsiteX117-9379" fmla="*/ 5184170 w 12192000"/>
              <a:gd name="connsiteY117-9380" fmla="*/ 1849402 h 2237474"/>
              <a:gd name="connsiteX118-9381" fmla="*/ 5168852 w 12192000"/>
              <a:gd name="connsiteY118-9382" fmla="*/ 1844846 h 2237474"/>
              <a:gd name="connsiteX119-9383" fmla="*/ 5164370 w 12192000"/>
              <a:gd name="connsiteY119-9384" fmla="*/ 1840597 h 2237474"/>
              <a:gd name="connsiteX120-9385" fmla="*/ 5114927 w 12192000"/>
              <a:gd name="connsiteY120-9386" fmla="*/ 1847827 h 2237474"/>
              <a:gd name="connsiteX121-9387" fmla="*/ 5108970 w 12192000"/>
              <a:gd name="connsiteY121-9388" fmla="*/ 1847935 h 2237474"/>
              <a:gd name="connsiteX122-9389" fmla="*/ 5067961 w 12192000"/>
              <a:gd name="connsiteY122-9390" fmla="*/ 1845917 h 2237474"/>
              <a:gd name="connsiteX123-9391" fmla="*/ 5007075 w 12192000"/>
              <a:gd name="connsiteY123-9392" fmla="*/ 1838626 h 2237474"/>
              <a:gd name="connsiteX124-9393" fmla="*/ 4944087 w 12192000"/>
              <a:gd name="connsiteY124-9394" fmla="*/ 1823332 h 2237474"/>
              <a:gd name="connsiteX125-9395" fmla="*/ 4907662 w 12192000"/>
              <a:gd name="connsiteY125-9396" fmla="*/ 1816900 h 2237474"/>
              <a:gd name="connsiteX126-9397" fmla="*/ 4882386 w 12192000"/>
              <a:gd name="connsiteY126-9398" fmla="*/ 1809844 h 2237474"/>
              <a:gd name="connsiteX127-9399" fmla="*/ 4811440 w 12192000"/>
              <a:gd name="connsiteY127-9400" fmla="*/ 1804655 h 2237474"/>
              <a:gd name="connsiteX128-9401" fmla="*/ 4691075 w 12192000"/>
              <a:gd name="connsiteY128-9402" fmla="*/ 1801389 h 2237474"/>
              <a:gd name="connsiteX129-9403" fmla="*/ 4611738 w 12192000"/>
              <a:gd name="connsiteY129-9404" fmla="*/ 1776964 h 2237474"/>
              <a:gd name="connsiteX130-9405" fmla="*/ 4560070 w 12192000"/>
              <a:gd name="connsiteY130-9406" fmla="*/ 1785640 h 2237474"/>
              <a:gd name="connsiteX131-9407" fmla="*/ 4536503 w 12192000"/>
              <a:gd name="connsiteY131-9408" fmla="*/ 1785334 h 2237474"/>
              <a:gd name="connsiteX132-9409" fmla="*/ 4513724 w 12192000"/>
              <a:gd name="connsiteY132-9410" fmla="*/ 1791996 h 2237474"/>
              <a:gd name="connsiteX133-9411" fmla="*/ 4459810 w 12192000"/>
              <a:gd name="connsiteY133-9412" fmla="*/ 1797886 h 2237474"/>
              <a:gd name="connsiteX134-9413" fmla="*/ 4379064 w 12192000"/>
              <a:gd name="connsiteY134-9414" fmla="*/ 1817177 h 2237474"/>
              <a:gd name="connsiteX135-9415" fmla="*/ 4319209 w 12192000"/>
              <a:gd name="connsiteY135-9416" fmla="*/ 1834833 h 2237474"/>
              <a:gd name="connsiteX136-9417" fmla="*/ 4290981 w 12192000"/>
              <a:gd name="connsiteY136-9418" fmla="*/ 1839677 h 2237474"/>
              <a:gd name="connsiteX137-9419" fmla="*/ 4285792 w 12192000"/>
              <a:gd name="connsiteY137-9420" fmla="*/ 1836231 h 2237474"/>
              <a:gd name="connsiteX138-9421" fmla="*/ 4238372 w 12192000"/>
              <a:gd name="connsiteY138-9422" fmla="*/ 1851480 h 2237474"/>
              <a:gd name="connsiteX139-9423" fmla="*/ 4232517 w 12192000"/>
              <a:gd name="connsiteY139-9424" fmla="*/ 1852567 h 2237474"/>
              <a:gd name="connsiteX140-9425" fmla="*/ 4191732 w 12192000"/>
              <a:gd name="connsiteY140-9426" fmla="*/ 1857328 h 2237474"/>
              <a:gd name="connsiteX141-9427" fmla="*/ 4065532 w 12192000"/>
              <a:gd name="connsiteY141-9428" fmla="*/ 1855477 h 2237474"/>
              <a:gd name="connsiteX142-9429" fmla="*/ 4028460 w 12192000"/>
              <a:gd name="connsiteY142-9430" fmla="*/ 1855137 h 2237474"/>
              <a:gd name="connsiteX143-9431" fmla="*/ 4002267 w 12192000"/>
              <a:gd name="connsiteY143-9432" fmla="*/ 1852352 h 2237474"/>
              <a:gd name="connsiteX144-9433" fmla="*/ 3931396 w 12192000"/>
              <a:gd name="connsiteY144-9434" fmla="*/ 1858915 h 2237474"/>
              <a:gd name="connsiteX145-9435" fmla="*/ 3812162 w 12192000"/>
              <a:gd name="connsiteY145-9436" fmla="*/ 1875501 h 2237474"/>
              <a:gd name="connsiteX146-9437" fmla="*/ 3729530 w 12192000"/>
              <a:gd name="connsiteY146-9438" fmla="*/ 1864513 h 2237474"/>
              <a:gd name="connsiteX147-9439" fmla="*/ 3680177 w 12192000"/>
              <a:gd name="connsiteY147-9440" fmla="*/ 1881552 h 2237474"/>
              <a:gd name="connsiteX148-9441" fmla="*/ 3567259 w 12192000"/>
              <a:gd name="connsiteY148-9442" fmla="*/ 1893482 h 2237474"/>
              <a:gd name="connsiteX149-9443" fmla="*/ 3405770 w 12192000"/>
              <a:gd name="connsiteY149-9444" fmla="*/ 1904591 h 2237474"/>
              <a:gd name="connsiteX150-9445" fmla="*/ 3280097 w 12192000"/>
              <a:gd name="connsiteY150-9446" fmla="*/ 1919610 h 2237474"/>
              <a:gd name="connsiteX151-9447" fmla="*/ 3123424 w 12192000"/>
              <a:gd name="connsiteY151-9448" fmla="*/ 1952930 h 2237474"/>
              <a:gd name="connsiteX152-9449" fmla="*/ 3009910 w 12192000"/>
              <a:gd name="connsiteY152-9450" fmla="*/ 1957866 h 2237474"/>
              <a:gd name="connsiteX153-9451" fmla="*/ 2995934 w 12192000"/>
              <a:gd name="connsiteY153-9452" fmla="*/ 1967085 h 2237474"/>
              <a:gd name="connsiteX154-9453" fmla="*/ 2980071 w 12192000"/>
              <a:gd name="connsiteY154-9454" fmla="*/ 1972988 h 2237474"/>
              <a:gd name="connsiteX155-9455" fmla="*/ 2978094 w 12192000"/>
              <a:gd name="connsiteY155-9456" fmla="*/ 1972369 h 2237474"/>
              <a:gd name="connsiteX156-9457" fmla="*/ 2942858 w 12192000"/>
              <a:gd name="connsiteY156-9458" fmla="*/ 1981367 h 2237474"/>
              <a:gd name="connsiteX157-9459" fmla="*/ 2875436 w 12192000"/>
              <a:gd name="connsiteY157-9460" fmla="*/ 1996977 h 2237474"/>
              <a:gd name="connsiteX158-9461" fmla="*/ 2874892 w 12192000"/>
              <a:gd name="connsiteY158-9462" fmla="*/ 1996085 h 2237474"/>
              <a:gd name="connsiteX159-9463" fmla="*/ 2864145 w 12192000"/>
              <a:gd name="connsiteY159-9464" fmla="*/ 1994061 h 2237474"/>
              <a:gd name="connsiteX160-9465" fmla="*/ 2843662 w 12192000"/>
              <a:gd name="connsiteY160-9466" fmla="*/ 1992498 h 2237474"/>
              <a:gd name="connsiteX161-9467" fmla="*/ 2796128 w 12192000"/>
              <a:gd name="connsiteY161-9468" fmla="*/ 1976403 h 2237474"/>
              <a:gd name="connsiteX162-9469" fmla="*/ 2756784 w 12192000"/>
              <a:gd name="connsiteY162-9470" fmla="*/ 1985116 h 2237474"/>
              <a:gd name="connsiteX163-9471" fmla="*/ 2748833 w 12192000"/>
              <a:gd name="connsiteY163-9472" fmla="*/ 1986323 h 2237474"/>
              <a:gd name="connsiteX164-9473" fmla="*/ 2748661 w 12192000"/>
              <a:gd name="connsiteY164-9474" fmla="*/ 1986122 h 2237474"/>
              <a:gd name="connsiteX165-9475" fmla="*/ 2740251 w 12192000"/>
              <a:gd name="connsiteY165-9476" fmla="*/ 1986946 h 2237474"/>
              <a:gd name="connsiteX166-9477" fmla="*/ 2718916 w 12192000"/>
              <a:gd name="connsiteY166-9478" fmla="*/ 1990867 h 2237474"/>
              <a:gd name="connsiteX167-9479" fmla="*/ 2713522 w 12192000"/>
              <a:gd name="connsiteY167-9480" fmla="*/ 1990173 h 2237474"/>
              <a:gd name="connsiteX168-9481" fmla="*/ 2680597 w 12192000"/>
              <a:gd name="connsiteY168-9482" fmla="*/ 1984996 h 2237474"/>
              <a:gd name="connsiteX169-9483" fmla="*/ 2578178 w 12192000"/>
              <a:gd name="connsiteY169-9484" fmla="*/ 1990531 h 2237474"/>
              <a:gd name="connsiteX170-9485" fmla="*/ 2476147 w 12192000"/>
              <a:gd name="connsiteY170-9486" fmla="*/ 1998305 h 2237474"/>
              <a:gd name="connsiteX171-9487" fmla="*/ 2373568 w 12192000"/>
              <a:gd name="connsiteY171-9488" fmla="*/ 2003219 h 2237474"/>
              <a:gd name="connsiteX172-9489" fmla="*/ 2321399 w 12192000"/>
              <a:gd name="connsiteY172-9490" fmla="*/ 1989467 h 2237474"/>
              <a:gd name="connsiteX173-9491" fmla="*/ 2315525 w 12192000"/>
              <a:gd name="connsiteY173-9492" fmla="*/ 1989708 h 2237474"/>
              <a:gd name="connsiteX174-9493" fmla="*/ 2300792 w 12192000"/>
              <a:gd name="connsiteY174-9494" fmla="*/ 1994290 h 2237474"/>
              <a:gd name="connsiteX175-9495" fmla="*/ 2295469 w 12192000"/>
              <a:gd name="connsiteY175-9496" fmla="*/ 1996659 h 2237474"/>
              <a:gd name="connsiteX176-9497" fmla="*/ 2287219 w 12192000"/>
              <a:gd name="connsiteY176-9498" fmla="*/ 1998750 h 2237474"/>
              <a:gd name="connsiteX177-9499" fmla="*/ 2286948 w 12192000"/>
              <a:gd name="connsiteY177-9500" fmla="*/ 1998596 h 2237474"/>
              <a:gd name="connsiteX178-9501" fmla="*/ 2243069 w 12192000"/>
              <a:gd name="connsiteY178-9502" fmla="*/ 2015111 h 2237474"/>
              <a:gd name="connsiteX179-9503" fmla="*/ 2186609 w 12192000"/>
              <a:gd name="connsiteY179-9504" fmla="*/ 2008263 h 2237474"/>
              <a:gd name="connsiteX180-9505" fmla="*/ 2164831 w 12192000"/>
              <a:gd name="connsiteY180-9506" fmla="*/ 2010143 h 2237474"/>
              <a:gd name="connsiteX181-9507" fmla="*/ 2152836 w 12192000"/>
              <a:gd name="connsiteY181-9508" fmla="*/ 2010048 h 2237474"/>
              <a:gd name="connsiteX182-9509" fmla="*/ 2117102 w 12192000"/>
              <a:gd name="connsiteY182-9510" fmla="*/ 2023004 h 2237474"/>
              <a:gd name="connsiteX183-9511" fmla="*/ 2111935 w 12192000"/>
              <a:gd name="connsiteY183-9512" fmla="*/ 2023163 h 2237474"/>
              <a:gd name="connsiteX184-9513" fmla="*/ 2089991 w 12192000"/>
              <a:gd name="connsiteY184-9514" fmla="*/ 2034193 h 2237474"/>
              <a:gd name="connsiteX185-9515" fmla="*/ 2058061 w 12192000"/>
              <a:gd name="connsiteY185-9516" fmla="*/ 2047942 h 2237474"/>
              <a:gd name="connsiteX186-9517" fmla="*/ 2055737 w 12192000"/>
              <a:gd name="connsiteY186-9518" fmla="*/ 2047704 h 2237474"/>
              <a:gd name="connsiteX187-9519" fmla="*/ 2042244 w 12192000"/>
              <a:gd name="connsiteY187-9520" fmla="*/ 2055560 h 2237474"/>
              <a:gd name="connsiteX188-9521" fmla="*/ 1976224 w 12192000"/>
              <a:gd name="connsiteY188-9522" fmla="*/ 2074257 h 2237474"/>
              <a:gd name="connsiteX189-9523" fmla="*/ 1877728 w 12192000"/>
              <a:gd name="connsiteY189-9524" fmla="*/ 2101004 h 2237474"/>
              <a:gd name="connsiteX190-9525" fmla="*/ 1759056 w 12192000"/>
              <a:gd name="connsiteY190-9526" fmla="*/ 2125608 h 2237474"/>
              <a:gd name="connsiteX191-9527" fmla="*/ 1637948 w 12192000"/>
              <a:gd name="connsiteY191-9528" fmla="*/ 2172597 h 2237474"/>
              <a:gd name="connsiteX192-9529" fmla="*/ 1434549 w 12192000"/>
              <a:gd name="connsiteY192-9530" fmla="*/ 2234522 h 2237474"/>
              <a:gd name="connsiteX193-9531" fmla="*/ 1398481 w 12192000"/>
              <a:gd name="connsiteY193-9532" fmla="*/ 2237074 h 2237474"/>
              <a:gd name="connsiteX194-9533" fmla="*/ 1398407 w 12192000"/>
              <a:gd name="connsiteY194-9534" fmla="*/ 2237095 h 2237474"/>
              <a:gd name="connsiteX195-9535" fmla="*/ 1370962 w 12192000"/>
              <a:gd name="connsiteY195-9536" fmla="*/ 2237474 h 2237474"/>
              <a:gd name="connsiteX196-9537" fmla="*/ 1356367 w 12192000"/>
              <a:gd name="connsiteY196-9538" fmla="*/ 2235089 h 2237474"/>
              <a:gd name="connsiteX197-9539" fmla="*/ 1324828 w 12192000"/>
              <a:gd name="connsiteY197-9540" fmla="*/ 2231968 h 2237474"/>
              <a:gd name="connsiteX198-9541" fmla="*/ 1297744 w 12192000"/>
              <a:gd name="connsiteY198-9542" fmla="*/ 2235849 h 2237474"/>
              <a:gd name="connsiteX199-9543" fmla="*/ 1286236 w 12192000"/>
              <a:gd name="connsiteY199-9544" fmla="*/ 2233135 h 2237474"/>
              <a:gd name="connsiteX200-9545" fmla="*/ 1283504 w 12192000"/>
              <a:gd name="connsiteY200-9546" fmla="*/ 2233797 h 2237474"/>
              <a:gd name="connsiteX201-9547" fmla="*/ 1279765 w 12192000"/>
              <a:gd name="connsiteY201-9548" fmla="*/ 2229639 h 2237474"/>
              <a:gd name="connsiteX202-9549" fmla="*/ 1195347 w 12192000"/>
              <a:gd name="connsiteY202-9550" fmla="*/ 2212354 h 2237474"/>
              <a:gd name="connsiteX203-9551" fmla="*/ 970251 w 12192000"/>
              <a:gd name="connsiteY203-9552" fmla="*/ 2221029 h 2237474"/>
              <a:gd name="connsiteX204-9553" fmla="*/ 812914 w 12192000"/>
              <a:gd name="connsiteY204-9554" fmla="*/ 2202752 h 2237474"/>
              <a:gd name="connsiteX205-9555" fmla="*/ 800195 w 12192000"/>
              <a:gd name="connsiteY205-9556" fmla="*/ 2209407 h 2237474"/>
              <a:gd name="connsiteX206-9557" fmla="*/ 784978 w 12192000"/>
              <a:gd name="connsiteY206-9558" fmla="*/ 2212360 h 2237474"/>
              <a:gd name="connsiteX207-9559" fmla="*/ 681987 w 12192000"/>
              <a:gd name="connsiteY207-9560" fmla="*/ 2216757 h 2237474"/>
              <a:gd name="connsiteX208-9561" fmla="*/ 669923 w 12192000"/>
              <a:gd name="connsiteY208-9562" fmla="*/ 2211682 h 2237474"/>
              <a:gd name="connsiteX209-9563" fmla="*/ 648680 w 12192000"/>
              <a:gd name="connsiteY209-9564" fmla="*/ 2206229 h 2237474"/>
              <a:gd name="connsiteX210-9565" fmla="*/ 597225 w 12192000"/>
              <a:gd name="connsiteY210-9566" fmla="*/ 2180999 h 2237474"/>
              <a:gd name="connsiteX211-9567" fmla="*/ 558449 w 12192000"/>
              <a:gd name="connsiteY211-9568" fmla="*/ 2182346 h 2237474"/>
              <a:gd name="connsiteX212-9569" fmla="*/ 550517 w 12192000"/>
              <a:gd name="connsiteY212-9570" fmla="*/ 2182060 h 2237474"/>
              <a:gd name="connsiteX213-9571" fmla="*/ 550309 w 12192000"/>
              <a:gd name="connsiteY213-9572" fmla="*/ 2181825 h 2237474"/>
              <a:gd name="connsiteX214-9573" fmla="*/ 541836 w 12192000"/>
              <a:gd name="connsiteY214-9574" fmla="*/ 2181063 h 2237474"/>
              <a:gd name="connsiteX215-9575" fmla="*/ 536057 w 12192000"/>
              <a:gd name="connsiteY215-9576" fmla="*/ 2181537 h 2237474"/>
              <a:gd name="connsiteX216-9577" fmla="*/ 520671 w 12192000"/>
              <a:gd name="connsiteY216-9578" fmla="*/ 2180980 h 2237474"/>
              <a:gd name="connsiteX217-9579" fmla="*/ 515024 w 12192000"/>
              <a:gd name="connsiteY217-9580" fmla="*/ 2179258 h 2237474"/>
              <a:gd name="connsiteX218-9581" fmla="*/ 512278 w 12192000"/>
              <a:gd name="connsiteY218-9582" fmla="*/ 2176369 h 2237474"/>
              <a:gd name="connsiteX219-9583" fmla="*/ 480419 w 12192000"/>
              <a:gd name="connsiteY219-9584" fmla="*/ 2167807 h 2237474"/>
              <a:gd name="connsiteX220-9585" fmla="*/ 413835 w 12192000"/>
              <a:gd name="connsiteY220-9586" fmla="*/ 2156783 h 2237474"/>
              <a:gd name="connsiteX221-9587" fmla="*/ 376513 w 12192000"/>
              <a:gd name="connsiteY221-9588" fmla="*/ 2154014 h 2237474"/>
              <a:gd name="connsiteX222-9589" fmla="*/ 273386 w 12192000"/>
              <a:gd name="connsiteY222-9590" fmla="*/ 2142551 h 2237474"/>
              <a:gd name="connsiteX223-9591" fmla="*/ 169207 w 12192000"/>
              <a:gd name="connsiteY223-9592" fmla="*/ 2128100 h 2237474"/>
              <a:gd name="connsiteX224-9593" fmla="*/ 93149 w 12192000"/>
              <a:gd name="connsiteY224-9594" fmla="*/ 2105324 h 2237474"/>
              <a:gd name="connsiteX225-9595" fmla="*/ 88109 w 12192000"/>
              <a:gd name="connsiteY225-9596" fmla="*/ 2106704 h 2237474"/>
              <a:gd name="connsiteX226-9597" fmla="*/ 80022 w 12192000"/>
              <a:gd name="connsiteY226-9598" fmla="*/ 2107254 h 2237474"/>
              <a:gd name="connsiteX227-9599" fmla="*/ 79717 w 12192000"/>
              <a:gd name="connsiteY227-9600" fmla="*/ 2107046 h 2237474"/>
              <a:gd name="connsiteX228-9601" fmla="*/ 72352 w 12192000"/>
              <a:gd name="connsiteY228-9602" fmla="*/ 2107991 h 2237474"/>
              <a:gd name="connsiteX229-9603" fmla="*/ 37645 w 12192000"/>
              <a:gd name="connsiteY229-9604" fmla="*/ 2115401 h 2237474"/>
              <a:gd name="connsiteX230-9605" fmla="*/ 4572 w 12192000"/>
              <a:gd name="connsiteY230-9606" fmla="*/ 2111091 h 2237474"/>
              <a:gd name="connsiteX231-9607" fmla="*/ 0 w 12192000"/>
              <a:gd name="connsiteY231-9608" fmla="*/ 2110468 h 2237474"/>
              <a:gd name="connsiteX232-9609" fmla="*/ 0 w 12192000"/>
              <a:gd name="connsiteY232-9610" fmla="*/ 0 h 2237474"/>
              <a:gd name="connsiteX0-9611" fmla="*/ 0 w 12192000"/>
              <a:gd name="connsiteY0-9612" fmla="*/ 0 h 2237474"/>
              <a:gd name="connsiteX1-9613" fmla="*/ 12192000 w 12192000"/>
              <a:gd name="connsiteY1-9614" fmla="*/ 0 h 2237474"/>
              <a:gd name="connsiteX2-9615" fmla="*/ 12192000 w 12192000"/>
              <a:gd name="connsiteY2-9616" fmla="*/ 751299 h 2237474"/>
              <a:gd name="connsiteX3-9617" fmla="*/ 12176759 w 12192000"/>
              <a:gd name="connsiteY3-9618" fmla="*/ 759190 h 2237474"/>
              <a:gd name="connsiteX4-9619" fmla="*/ 12154948 w 12192000"/>
              <a:gd name="connsiteY4-9620" fmla="*/ 762731 h 2237474"/>
              <a:gd name="connsiteX5-9621" fmla="*/ 12047364 w 12192000"/>
              <a:gd name="connsiteY5-9622" fmla="*/ 749662 h 2237474"/>
              <a:gd name="connsiteX6-9623" fmla="*/ 11890686 w 12192000"/>
              <a:gd name="connsiteY6-9624" fmla="*/ 732766 h 2237474"/>
              <a:gd name="connsiteX7-9625" fmla="*/ 11782413 w 12192000"/>
              <a:gd name="connsiteY7-9626" fmla="*/ 769868 h 2237474"/>
              <a:gd name="connsiteX8-9627" fmla="*/ 11649954 w 12192000"/>
              <a:gd name="connsiteY8-9628" fmla="*/ 749628 h 2237474"/>
              <a:gd name="connsiteX9-9629" fmla="*/ 11560424 w 12192000"/>
              <a:gd name="connsiteY9-9630" fmla="*/ 748017 h 2237474"/>
              <a:gd name="connsiteX10-9631" fmla="*/ 11358455 w 12192000"/>
              <a:gd name="connsiteY10-9632" fmla="*/ 747593 h 2237474"/>
              <a:gd name="connsiteX11-9633" fmla="*/ 11165209 w 12192000"/>
              <a:gd name="connsiteY11-9634" fmla="*/ 748852 h 2237474"/>
              <a:gd name="connsiteX12-9635" fmla="*/ 11058755 w 12192000"/>
              <a:gd name="connsiteY12-9636" fmla="*/ 749617 h 2237474"/>
              <a:gd name="connsiteX13-9637" fmla="*/ 10884013 w 12192000"/>
              <a:gd name="connsiteY13-9638" fmla="*/ 760728 h 2237474"/>
              <a:gd name="connsiteX14-9639" fmla="*/ 10834688 w 12192000"/>
              <a:gd name="connsiteY14-9640" fmla="*/ 757726 h 2237474"/>
              <a:gd name="connsiteX15-9641" fmla="*/ 10805004 w 12192000"/>
              <a:gd name="connsiteY15-9642" fmla="*/ 757573 h 2237474"/>
              <a:gd name="connsiteX16-9643" fmla="*/ 10739478 w 12192000"/>
              <a:gd name="connsiteY16-9644" fmla="*/ 776841 h 2237474"/>
              <a:gd name="connsiteX17-9645" fmla="*/ 10458762 w 12192000"/>
              <a:gd name="connsiteY17-9646" fmla="*/ 755400 h 2237474"/>
              <a:gd name="connsiteX18-9647" fmla="*/ 10246919 w 12192000"/>
              <a:gd name="connsiteY18-9648" fmla="*/ 769960 h 2237474"/>
              <a:gd name="connsiteX19-9649" fmla="*/ 10167995 w 12192000"/>
              <a:gd name="connsiteY19-9650" fmla="*/ 760843 h 2237474"/>
              <a:gd name="connsiteX20-9651" fmla="*/ 9997044 w 12192000"/>
              <a:gd name="connsiteY20-9652" fmla="*/ 780129 h 2237474"/>
              <a:gd name="connsiteX21-9653" fmla="*/ 9943887 w 12192000"/>
              <a:gd name="connsiteY21-9654" fmla="*/ 804141 h 2237474"/>
              <a:gd name="connsiteX22-9655" fmla="*/ 9918248 w 12192000"/>
              <a:gd name="connsiteY22-9656" fmla="*/ 816628 h 2237474"/>
              <a:gd name="connsiteX23-9657" fmla="*/ 9836148 w 12192000"/>
              <a:gd name="connsiteY23-9658" fmla="*/ 858312 h 2237474"/>
              <a:gd name="connsiteX24-9659" fmla="*/ 9823800 w 12192000"/>
              <a:gd name="connsiteY24-9660" fmla="*/ 866604 h 2237474"/>
              <a:gd name="connsiteX25-9661" fmla="*/ 9794684 w 12192000"/>
              <a:gd name="connsiteY25-9662" fmla="*/ 864509 h 2237474"/>
              <a:gd name="connsiteX26-9663" fmla="*/ 9778288 w 12192000"/>
              <a:gd name="connsiteY26-9664" fmla="*/ 854362 h 2237474"/>
              <a:gd name="connsiteX27-9665" fmla="*/ 9773886 w 12192000"/>
              <a:gd name="connsiteY27-9666" fmla="*/ 857543 h 2237474"/>
              <a:gd name="connsiteX28-9667" fmla="*/ 9761459 w 12192000"/>
              <a:gd name="connsiteY28-9668" fmla="*/ 862394 h 2237474"/>
              <a:gd name="connsiteX29-9669" fmla="*/ 9705768 w 12192000"/>
              <a:gd name="connsiteY29-9670" fmla="*/ 894610 h 2237474"/>
              <a:gd name="connsiteX30-9671" fmla="*/ 9683005 w 12192000"/>
              <a:gd name="connsiteY30-9672" fmla="*/ 894128 h 2237474"/>
              <a:gd name="connsiteX31-9673" fmla="*/ 9594438 w 12192000"/>
              <a:gd name="connsiteY31-9674" fmla="*/ 919051 h 2237474"/>
              <a:gd name="connsiteX32-9675" fmla="*/ 9577033 w 12192000"/>
              <a:gd name="connsiteY32-9676" fmla="*/ 922857 h 2237474"/>
              <a:gd name="connsiteX33-9677" fmla="*/ 9544189 w 12192000"/>
              <a:gd name="connsiteY33-9678" fmla="*/ 938966 h 2237474"/>
              <a:gd name="connsiteX34-9679" fmla="*/ 9534048 w 12192000"/>
              <a:gd name="connsiteY34-9680" fmla="*/ 940158 h 2237474"/>
              <a:gd name="connsiteX35-9681" fmla="*/ 9500499 w 12192000"/>
              <a:gd name="connsiteY35-9682" fmla="*/ 954680 h 2237474"/>
              <a:gd name="connsiteX36-9683" fmla="*/ 9428195 w 12192000"/>
              <a:gd name="connsiteY36-9684" fmla="*/ 986225 h 2237474"/>
              <a:gd name="connsiteX37-9685" fmla="*/ 9410017 w 12192000"/>
              <a:gd name="connsiteY37-9686" fmla="*/ 993931 h 2237474"/>
              <a:gd name="connsiteX38-9687" fmla="*/ 9392919 w 12192000"/>
              <a:gd name="connsiteY38-9688" fmla="*/ 994656 h 2237474"/>
              <a:gd name="connsiteX39-9689" fmla="*/ 9301293 w 12192000"/>
              <a:gd name="connsiteY39-9690" fmla="*/ 1011593 h 2237474"/>
              <a:gd name="connsiteX40-9691" fmla="*/ 9278619 w 12192000"/>
              <a:gd name="connsiteY40-9692" fmla="*/ 1011878 h 2237474"/>
              <a:gd name="connsiteX41-9693" fmla="*/ 9268019 w 12192000"/>
              <a:gd name="connsiteY41-9694" fmla="*/ 1007442 h 2237474"/>
              <a:gd name="connsiteX42-9695" fmla="*/ 9234662 w 12192000"/>
              <a:gd name="connsiteY42-9696" fmla="*/ 1023056 h 2237474"/>
              <a:gd name="connsiteX43-9697" fmla="*/ 9181033 w 12192000"/>
              <a:gd name="connsiteY43-9698" fmla="*/ 1037921 h 2237474"/>
              <a:gd name="connsiteX44-9699" fmla="*/ 9155969 w 12192000"/>
              <a:gd name="connsiteY44-9700" fmla="*/ 1046804 h 2237474"/>
              <a:gd name="connsiteX45-9701" fmla="*/ 9133985 w 12192000"/>
              <a:gd name="connsiteY45-9702" fmla="*/ 1046450 h 2237474"/>
              <a:gd name="connsiteX46-9703" fmla="*/ 9012987 w 12192000"/>
              <a:gd name="connsiteY46-9704" fmla="*/ 1061986 h 2237474"/>
              <a:gd name="connsiteX47-9705" fmla="*/ 8968445 w 12192000"/>
              <a:gd name="connsiteY47-9706" fmla="*/ 1052169 h 2237474"/>
              <a:gd name="connsiteX48-9707" fmla="*/ 8958984 w 12192000"/>
              <a:gd name="connsiteY48-9708" fmla="*/ 1057212 h 2237474"/>
              <a:gd name="connsiteX49-9709" fmla="*/ 8886001 w 12192000"/>
              <a:gd name="connsiteY49-9710" fmla="*/ 1067468 h 2237474"/>
              <a:gd name="connsiteX50-9711" fmla="*/ 8838610 w 12192000"/>
              <a:gd name="connsiteY50-9712" fmla="*/ 1075091 h 2237474"/>
              <a:gd name="connsiteX51-9713" fmla="*/ 8750383 w 12192000"/>
              <a:gd name="connsiteY51-9714" fmla="*/ 1097387 h 2237474"/>
              <a:gd name="connsiteX52-9715" fmla="*/ 8697365 w 12192000"/>
              <a:gd name="connsiteY52-9716" fmla="*/ 1105869 h 2237474"/>
              <a:gd name="connsiteX53-9717" fmla="*/ 8665605 w 12192000"/>
              <a:gd name="connsiteY53-9718" fmla="*/ 1110791 h 2237474"/>
              <a:gd name="connsiteX54-9719" fmla="*/ 8584946 w 12192000"/>
              <a:gd name="connsiteY54-9720" fmla="*/ 1135226 h 2237474"/>
              <a:gd name="connsiteX55-9721" fmla="*/ 8460755 w 12192000"/>
              <a:gd name="connsiteY55-9722" fmla="*/ 1203427 h 2237474"/>
              <a:gd name="connsiteX56-9723" fmla="*/ 8419755 w 12192000"/>
              <a:gd name="connsiteY56-9724" fmla="*/ 1216260 h 2237474"/>
              <a:gd name="connsiteX57-9725" fmla="*/ 8411626 w 12192000"/>
              <a:gd name="connsiteY57-9726" fmla="*/ 1214397 h 2237474"/>
              <a:gd name="connsiteX58-9727" fmla="*/ 8363469 w 12192000"/>
              <a:gd name="connsiteY58-9728" fmla="*/ 1246658 h 2237474"/>
              <a:gd name="connsiteX59-9729" fmla="*/ 8275497 w 12192000"/>
              <a:gd name="connsiteY59-9730" fmla="*/ 1264396 h 2237474"/>
              <a:gd name="connsiteX60-9731" fmla="*/ 8206287 w 12192000"/>
              <a:gd name="connsiteY60-9732" fmla="*/ 1273060 h 2237474"/>
              <a:gd name="connsiteX61-9733" fmla="*/ 8168705 w 12192000"/>
              <a:gd name="connsiteY61-9734" fmla="*/ 1279956 h 2237474"/>
              <a:gd name="connsiteX62-9735" fmla="*/ 8139997 w 12192000"/>
              <a:gd name="connsiteY62-9736" fmla="*/ 1282713 h 2237474"/>
              <a:gd name="connsiteX63-9737" fmla="*/ 8074238 w 12192000"/>
              <a:gd name="connsiteY63-9738" fmla="*/ 1301895 h 2237474"/>
              <a:gd name="connsiteX64-9739" fmla="*/ 7968292 w 12192000"/>
              <a:gd name="connsiteY64-9740" fmla="*/ 1338779 h 2237474"/>
              <a:gd name="connsiteX65-9741" fmla="*/ 7945122 w 12192000"/>
              <a:gd name="connsiteY65-9742" fmla="*/ 1345477 h 2237474"/>
              <a:gd name="connsiteX66-9743" fmla="*/ 7922771 w 12192000"/>
              <a:gd name="connsiteY66-9744" fmla="*/ 1346645 h 2237474"/>
              <a:gd name="connsiteX67-9745" fmla="*/ 7915461 w 12192000"/>
              <a:gd name="connsiteY67-9746" fmla="*/ 1342919 h 2237474"/>
              <a:gd name="connsiteX68-9747" fmla="*/ 7902328 w 12192000"/>
              <a:gd name="connsiteY68-9748" fmla="*/ 1345865 h 2237474"/>
              <a:gd name="connsiteX69-9749" fmla="*/ 7898322 w 12192000"/>
              <a:gd name="connsiteY69-9750" fmla="*/ 1345689 h 2237474"/>
              <a:gd name="connsiteX70-9751" fmla="*/ 7875879 w 12192000"/>
              <a:gd name="connsiteY70-9752" fmla="*/ 1345646 h 2237474"/>
              <a:gd name="connsiteX71-9753" fmla="*/ 7840612 w 12192000"/>
              <a:gd name="connsiteY71-9754" fmla="*/ 1369373 h 2237474"/>
              <a:gd name="connsiteX72-9755" fmla="*/ 7786819 w 12192000"/>
              <a:gd name="connsiteY72-9756" fmla="*/ 1378970 h 2237474"/>
              <a:gd name="connsiteX73-9757" fmla="*/ 7548172 w 12192000"/>
              <a:gd name="connsiteY73-9758" fmla="*/ 1417460 h 2237474"/>
              <a:gd name="connsiteX74-9759" fmla="*/ 7483437 w 12192000"/>
              <a:gd name="connsiteY74-9760" fmla="*/ 1478152 h 2237474"/>
              <a:gd name="connsiteX75-9761" fmla="*/ 7377870 w 12192000"/>
              <a:gd name="connsiteY75-9762" fmla="*/ 1523319 h 2237474"/>
              <a:gd name="connsiteX76-9763" fmla="*/ 7230737 w 12192000"/>
              <a:gd name="connsiteY76-9764" fmla="*/ 1562633 h 2237474"/>
              <a:gd name="connsiteX77-9765" fmla="*/ 7224458 w 12192000"/>
              <a:gd name="connsiteY77-9766" fmla="*/ 1573008 h 2237474"/>
              <a:gd name="connsiteX78-9767" fmla="*/ 7213486 w 12192000"/>
              <a:gd name="connsiteY78-9768" fmla="*/ 1580987 h 2237474"/>
              <a:gd name="connsiteX79-9769" fmla="*/ 7210972 w 12192000"/>
              <a:gd name="connsiteY79-9770" fmla="*/ 1580856 h 2237474"/>
              <a:gd name="connsiteX80-9771" fmla="*/ 7183121 w 12192000"/>
              <a:gd name="connsiteY80-9772" fmla="*/ 1595162 h 2237474"/>
              <a:gd name="connsiteX81-9773" fmla="*/ 7164601 w 12192000"/>
              <a:gd name="connsiteY81-9774" fmla="*/ 1606490 h 2237474"/>
              <a:gd name="connsiteX82-9775" fmla="*/ 7159286 w 12192000"/>
              <a:gd name="connsiteY82-9776" fmla="*/ 1606850 h 2237474"/>
              <a:gd name="connsiteX83-9777" fmla="*/ 7114651 w 12192000"/>
              <a:gd name="connsiteY83-9778" fmla="*/ 1620959 h 2237474"/>
              <a:gd name="connsiteX84-9779" fmla="*/ 7092727 w 12192000"/>
              <a:gd name="connsiteY84-9780" fmla="*/ 1623628 h 2237474"/>
              <a:gd name="connsiteX85-9781" fmla="*/ 7031309 w 12192000"/>
              <a:gd name="connsiteY85-9782" fmla="*/ 1619451 h 2237474"/>
              <a:gd name="connsiteX86-9783" fmla="*/ 6999084 w 12192000"/>
              <a:gd name="connsiteY86-9784" fmla="*/ 1634317 h 2237474"/>
              <a:gd name="connsiteX87-9785" fmla="*/ 6992107 w 12192000"/>
              <a:gd name="connsiteY87-9786" fmla="*/ 1636860 h 2237474"/>
              <a:gd name="connsiteX88-9787" fmla="*/ 6991765 w 12192000"/>
              <a:gd name="connsiteY88-9788" fmla="*/ 1636725 h 2237474"/>
              <a:gd name="connsiteX89-9789" fmla="*/ 6983996 w 12192000"/>
              <a:gd name="connsiteY89-9790" fmla="*/ 1639040 h 2237474"/>
              <a:gd name="connsiteX90-9791" fmla="*/ 6979383 w 12192000"/>
              <a:gd name="connsiteY90-9792" fmla="*/ 1641496 h 2237474"/>
              <a:gd name="connsiteX91-9793" fmla="*/ 6900177 w 12192000"/>
              <a:gd name="connsiteY91-9794" fmla="*/ 1636016 h 2237474"/>
              <a:gd name="connsiteX92-9795" fmla="*/ 6795372 w 12192000"/>
              <a:gd name="connsiteY92-9796" fmla="*/ 1644845 h 2237474"/>
              <a:gd name="connsiteX93-9797" fmla="*/ 6692251 w 12192000"/>
              <a:gd name="connsiteY93-9798" fmla="*/ 1656357 h 2237474"/>
              <a:gd name="connsiteX94-9799" fmla="*/ 6655235 w 12192000"/>
              <a:gd name="connsiteY94-9800" fmla="*/ 1661869 h 2237474"/>
              <a:gd name="connsiteX95-9801" fmla="*/ 6587857 w 12192000"/>
              <a:gd name="connsiteY95-9802" fmla="*/ 1665769 h 2237474"/>
              <a:gd name="connsiteX96-9803" fmla="*/ 6554894 w 12192000"/>
              <a:gd name="connsiteY96-9804" fmla="*/ 1664428 h 2237474"/>
              <a:gd name="connsiteX97-9805" fmla="*/ 6551579 w 12192000"/>
              <a:gd name="connsiteY97-9806" fmla="*/ 1662213 h 2237474"/>
              <a:gd name="connsiteX98-9807" fmla="*/ 6516595 w 12192000"/>
              <a:gd name="connsiteY98-9808" fmla="*/ 1667475 h 2237474"/>
              <a:gd name="connsiteX99-9809" fmla="*/ 6508541 w 12192000"/>
              <a:gd name="connsiteY99-9810" fmla="*/ 1668757 h 2237474"/>
              <a:gd name="connsiteX100-9811" fmla="*/ 6471012 w 12192000"/>
              <a:gd name="connsiteY100-9812" fmla="*/ 1678604 h 2237474"/>
              <a:gd name="connsiteX101-9813" fmla="*/ 6415265 w 12192000"/>
              <a:gd name="connsiteY101-9814" fmla="*/ 1665317 h 2237474"/>
              <a:gd name="connsiteX102-9815" fmla="*/ 6364035 w 12192000"/>
              <a:gd name="connsiteY102-9816" fmla="*/ 1667683 h 2237474"/>
              <a:gd name="connsiteX103-9817" fmla="*/ 6280959 w 12192000"/>
              <a:gd name="connsiteY103-9818" fmla="*/ 1689329 h 2237474"/>
              <a:gd name="connsiteX104-9819" fmla="*/ 6243319 w 12192000"/>
              <a:gd name="connsiteY104-9820" fmla="*/ 1695560 h 2237474"/>
              <a:gd name="connsiteX105-9821" fmla="*/ 6098321 w 12192000"/>
              <a:gd name="connsiteY105-9822" fmla="*/ 1721646 h 2237474"/>
              <a:gd name="connsiteX106-9823" fmla="*/ 5880652 w 12192000"/>
              <a:gd name="connsiteY106-9824" fmla="*/ 1779643 h 2237474"/>
              <a:gd name="connsiteX107-9825" fmla="*/ 5785959 w 12192000"/>
              <a:gd name="connsiteY107-9826" fmla="*/ 1775307 h 2237474"/>
              <a:gd name="connsiteX108-9827" fmla="*/ 5643534 w 12192000"/>
              <a:gd name="connsiteY108-9828" fmla="*/ 1802919 h 2237474"/>
              <a:gd name="connsiteX109-9829" fmla="*/ 5518799 w 12192000"/>
              <a:gd name="connsiteY109-9830" fmla="*/ 1818312 h 2237474"/>
              <a:gd name="connsiteX110-9831" fmla="*/ 5505014 w 12192000"/>
              <a:gd name="connsiteY110-9832" fmla="*/ 1819259 h 2237474"/>
              <a:gd name="connsiteX111-9833" fmla="*/ 5453307 w 12192000"/>
              <a:gd name="connsiteY111-9834" fmla="*/ 1815450 h 2237474"/>
              <a:gd name="connsiteX112-9835" fmla="*/ 5364192 w 12192000"/>
              <a:gd name="connsiteY112-9836" fmla="*/ 1826074 h 2237474"/>
              <a:gd name="connsiteX113-9837" fmla="*/ 5350380 w 12192000"/>
              <a:gd name="connsiteY113-9838" fmla="*/ 1830891 h 2237474"/>
              <a:gd name="connsiteX114-9839" fmla="*/ 5259633 w 12192000"/>
              <a:gd name="connsiteY114-9840" fmla="*/ 1837160 h 2237474"/>
              <a:gd name="connsiteX115-9841" fmla="*/ 5197513 w 12192000"/>
              <a:gd name="connsiteY115-9842" fmla="*/ 1844718 h 2237474"/>
              <a:gd name="connsiteX116-9843" fmla="*/ 5184170 w 12192000"/>
              <a:gd name="connsiteY116-9844" fmla="*/ 1849402 h 2237474"/>
              <a:gd name="connsiteX117-9845" fmla="*/ 5168852 w 12192000"/>
              <a:gd name="connsiteY117-9846" fmla="*/ 1844846 h 2237474"/>
              <a:gd name="connsiteX118-9847" fmla="*/ 5164370 w 12192000"/>
              <a:gd name="connsiteY118-9848" fmla="*/ 1840597 h 2237474"/>
              <a:gd name="connsiteX119-9849" fmla="*/ 5114927 w 12192000"/>
              <a:gd name="connsiteY119-9850" fmla="*/ 1847827 h 2237474"/>
              <a:gd name="connsiteX120-9851" fmla="*/ 5108970 w 12192000"/>
              <a:gd name="connsiteY120-9852" fmla="*/ 1847935 h 2237474"/>
              <a:gd name="connsiteX121-9853" fmla="*/ 5067961 w 12192000"/>
              <a:gd name="connsiteY121-9854" fmla="*/ 1845917 h 2237474"/>
              <a:gd name="connsiteX122-9855" fmla="*/ 5007075 w 12192000"/>
              <a:gd name="connsiteY122-9856" fmla="*/ 1838626 h 2237474"/>
              <a:gd name="connsiteX123-9857" fmla="*/ 4944087 w 12192000"/>
              <a:gd name="connsiteY123-9858" fmla="*/ 1823332 h 2237474"/>
              <a:gd name="connsiteX124-9859" fmla="*/ 4907662 w 12192000"/>
              <a:gd name="connsiteY124-9860" fmla="*/ 1816900 h 2237474"/>
              <a:gd name="connsiteX125-9861" fmla="*/ 4882386 w 12192000"/>
              <a:gd name="connsiteY125-9862" fmla="*/ 1809844 h 2237474"/>
              <a:gd name="connsiteX126-9863" fmla="*/ 4811440 w 12192000"/>
              <a:gd name="connsiteY126-9864" fmla="*/ 1804655 h 2237474"/>
              <a:gd name="connsiteX127-9865" fmla="*/ 4691075 w 12192000"/>
              <a:gd name="connsiteY127-9866" fmla="*/ 1801389 h 2237474"/>
              <a:gd name="connsiteX128-9867" fmla="*/ 4611738 w 12192000"/>
              <a:gd name="connsiteY128-9868" fmla="*/ 1776964 h 2237474"/>
              <a:gd name="connsiteX129-9869" fmla="*/ 4560070 w 12192000"/>
              <a:gd name="connsiteY129-9870" fmla="*/ 1785640 h 2237474"/>
              <a:gd name="connsiteX130-9871" fmla="*/ 4536503 w 12192000"/>
              <a:gd name="connsiteY130-9872" fmla="*/ 1785334 h 2237474"/>
              <a:gd name="connsiteX131-9873" fmla="*/ 4513724 w 12192000"/>
              <a:gd name="connsiteY131-9874" fmla="*/ 1791996 h 2237474"/>
              <a:gd name="connsiteX132-9875" fmla="*/ 4459810 w 12192000"/>
              <a:gd name="connsiteY132-9876" fmla="*/ 1797886 h 2237474"/>
              <a:gd name="connsiteX133-9877" fmla="*/ 4379064 w 12192000"/>
              <a:gd name="connsiteY133-9878" fmla="*/ 1817177 h 2237474"/>
              <a:gd name="connsiteX134-9879" fmla="*/ 4319209 w 12192000"/>
              <a:gd name="connsiteY134-9880" fmla="*/ 1834833 h 2237474"/>
              <a:gd name="connsiteX135-9881" fmla="*/ 4290981 w 12192000"/>
              <a:gd name="connsiteY135-9882" fmla="*/ 1839677 h 2237474"/>
              <a:gd name="connsiteX136-9883" fmla="*/ 4285792 w 12192000"/>
              <a:gd name="connsiteY136-9884" fmla="*/ 1836231 h 2237474"/>
              <a:gd name="connsiteX137-9885" fmla="*/ 4238372 w 12192000"/>
              <a:gd name="connsiteY137-9886" fmla="*/ 1851480 h 2237474"/>
              <a:gd name="connsiteX138-9887" fmla="*/ 4232517 w 12192000"/>
              <a:gd name="connsiteY138-9888" fmla="*/ 1852567 h 2237474"/>
              <a:gd name="connsiteX139-9889" fmla="*/ 4191732 w 12192000"/>
              <a:gd name="connsiteY139-9890" fmla="*/ 1857328 h 2237474"/>
              <a:gd name="connsiteX140-9891" fmla="*/ 4065532 w 12192000"/>
              <a:gd name="connsiteY140-9892" fmla="*/ 1855477 h 2237474"/>
              <a:gd name="connsiteX141-9893" fmla="*/ 4028460 w 12192000"/>
              <a:gd name="connsiteY141-9894" fmla="*/ 1855137 h 2237474"/>
              <a:gd name="connsiteX142-9895" fmla="*/ 4002267 w 12192000"/>
              <a:gd name="connsiteY142-9896" fmla="*/ 1852352 h 2237474"/>
              <a:gd name="connsiteX143-9897" fmla="*/ 3931396 w 12192000"/>
              <a:gd name="connsiteY143-9898" fmla="*/ 1858915 h 2237474"/>
              <a:gd name="connsiteX144-9899" fmla="*/ 3812162 w 12192000"/>
              <a:gd name="connsiteY144-9900" fmla="*/ 1875501 h 2237474"/>
              <a:gd name="connsiteX145-9901" fmla="*/ 3729530 w 12192000"/>
              <a:gd name="connsiteY145-9902" fmla="*/ 1864513 h 2237474"/>
              <a:gd name="connsiteX146-9903" fmla="*/ 3680177 w 12192000"/>
              <a:gd name="connsiteY146-9904" fmla="*/ 1881552 h 2237474"/>
              <a:gd name="connsiteX147-9905" fmla="*/ 3567259 w 12192000"/>
              <a:gd name="connsiteY147-9906" fmla="*/ 1893482 h 2237474"/>
              <a:gd name="connsiteX148-9907" fmla="*/ 3405770 w 12192000"/>
              <a:gd name="connsiteY148-9908" fmla="*/ 1904591 h 2237474"/>
              <a:gd name="connsiteX149-9909" fmla="*/ 3280097 w 12192000"/>
              <a:gd name="connsiteY149-9910" fmla="*/ 1919610 h 2237474"/>
              <a:gd name="connsiteX150-9911" fmla="*/ 3123424 w 12192000"/>
              <a:gd name="connsiteY150-9912" fmla="*/ 1952930 h 2237474"/>
              <a:gd name="connsiteX151-9913" fmla="*/ 3009910 w 12192000"/>
              <a:gd name="connsiteY151-9914" fmla="*/ 1957866 h 2237474"/>
              <a:gd name="connsiteX152-9915" fmla="*/ 2995934 w 12192000"/>
              <a:gd name="connsiteY152-9916" fmla="*/ 1967085 h 2237474"/>
              <a:gd name="connsiteX153-9917" fmla="*/ 2980071 w 12192000"/>
              <a:gd name="connsiteY153-9918" fmla="*/ 1972988 h 2237474"/>
              <a:gd name="connsiteX154-9919" fmla="*/ 2978094 w 12192000"/>
              <a:gd name="connsiteY154-9920" fmla="*/ 1972369 h 2237474"/>
              <a:gd name="connsiteX155-9921" fmla="*/ 2942858 w 12192000"/>
              <a:gd name="connsiteY155-9922" fmla="*/ 1981367 h 2237474"/>
              <a:gd name="connsiteX156-9923" fmla="*/ 2875436 w 12192000"/>
              <a:gd name="connsiteY156-9924" fmla="*/ 1996977 h 2237474"/>
              <a:gd name="connsiteX157-9925" fmla="*/ 2874892 w 12192000"/>
              <a:gd name="connsiteY157-9926" fmla="*/ 1996085 h 2237474"/>
              <a:gd name="connsiteX158-9927" fmla="*/ 2864145 w 12192000"/>
              <a:gd name="connsiteY158-9928" fmla="*/ 1994061 h 2237474"/>
              <a:gd name="connsiteX159-9929" fmla="*/ 2843662 w 12192000"/>
              <a:gd name="connsiteY159-9930" fmla="*/ 1992498 h 2237474"/>
              <a:gd name="connsiteX160-9931" fmla="*/ 2796128 w 12192000"/>
              <a:gd name="connsiteY160-9932" fmla="*/ 1976403 h 2237474"/>
              <a:gd name="connsiteX161-9933" fmla="*/ 2756784 w 12192000"/>
              <a:gd name="connsiteY161-9934" fmla="*/ 1985116 h 2237474"/>
              <a:gd name="connsiteX162-9935" fmla="*/ 2748833 w 12192000"/>
              <a:gd name="connsiteY162-9936" fmla="*/ 1986323 h 2237474"/>
              <a:gd name="connsiteX163-9937" fmla="*/ 2748661 w 12192000"/>
              <a:gd name="connsiteY163-9938" fmla="*/ 1986122 h 2237474"/>
              <a:gd name="connsiteX164-9939" fmla="*/ 2740251 w 12192000"/>
              <a:gd name="connsiteY164-9940" fmla="*/ 1986946 h 2237474"/>
              <a:gd name="connsiteX165-9941" fmla="*/ 2718916 w 12192000"/>
              <a:gd name="connsiteY165-9942" fmla="*/ 1990867 h 2237474"/>
              <a:gd name="connsiteX166-9943" fmla="*/ 2713522 w 12192000"/>
              <a:gd name="connsiteY166-9944" fmla="*/ 1990173 h 2237474"/>
              <a:gd name="connsiteX167-9945" fmla="*/ 2680597 w 12192000"/>
              <a:gd name="connsiteY167-9946" fmla="*/ 1984996 h 2237474"/>
              <a:gd name="connsiteX168-9947" fmla="*/ 2578178 w 12192000"/>
              <a:gd name="connsiteY168-9948" fmla="*/ 1990531 h 2237474"/>
              <a:gd name="connsiteX169-9949" fmla="*/ 2476147 w 12192000"/>
              <a:gd name="connsiteY169-9950" fmla="*/ 1998305 h 2237474"/>
              <a:gd name="connsiteX170-9951" fmla="*/ 2373568 w 12192000"/>
              <a:gd name="connsiteY170-9952" fmla="*/ 2003219 h 2237474"/>
              <a:gd name="connsiteX171-9953" fmla="*/ 2321399 w 12192000"/>
              <a:gd name="connsiteY171-9954" fmla="*/ 1989467 h 2237474"/>
              <a:gd name="connsiteX172-9955" fmla="*/ 2315525 w 12192000"/>
              <a:gd name="connsiteY172-9956" fmla="*/ 1989708 h 2237474"/>
              <a:gd name="connsiteX173-9957" fmla="*/ 2300792 w 12192000"/>
              <a:gd name="connsiteY173-9958" fmla="*/ 1994290 h 2237474"/>
              <a:gd name="connsiteX174-9959" fmla="*/ 2295469 w 12192000"/>
              <a:gd name="connsiteY174-9960" fmla="*/ 1996659 h 2237474"/>
              <a:gd name="connsiteX175-9961" fmla="*/ 2287219 w 12192000"/>
              <a:gd name="connsiteY175-9962" fmla="*/ 1998750 h 2237474"/>
              <a:gd name="connsiteX176-9963" fmla="*/ 2286948 w 12192000"/>
              <a:gd name="connsiteY176-9964" fmla="*/ 1998596 h 2237474"/>
              <a:gd name="connsiteX177-9965" fmla="*/ 2243069 w 12192000"/>
              <a:gd name="connsiteY177-9966" fmla="*/ 2015111 h 2237474"/>
              <a:gd name="connsiteX178-9967" fmla="*/ 2186609 w 12192000"/>
              <a:gd name="connsiteY178-9968" fmla="*/ 2008263 h 2237474"/>
              <a:gd name="connsiteX179-9969" fmla="*/ 2164831 w 12192000"/>
              <a:gd name="connsiteY179-9970" fmla="*/ 2010143 h 2237474"/>
              <a:gd name="connsiteX180-9971" fmla="*/ 2152836 w 12192000"/>
              <a:gd name="connsiteY180-9972" fmla="*/ 2010048 h 2237474"/>
              <a:gd name="connsiteX181-9973" fmla="*/ 2117102 w 12192000"/>
              <a:gd name="connsiteY181-9974" fmla="*/ 2023004 h 2237474"/>
              <a:gd name="connsiteX182-9975" fmla="*/ 2111935 w 12192000"/>
              <a:gd name="connsiteY182-9976" fmla="*/ 2023163 h 2237474"/>
              <a:gd name="connsiteX183-9977" fmla="*/ 2089991 w 12192000"/>
              <a:gd name="connsiteY183-9978" fmla="*/ 2034193 h 2237474"/>
              <a:gd name="connsiteX184-9979" fmla="*/ 2058061 w 12192000"/>
              <a:gd name="connsiteY184-9980" fmla="*/ 2047942 h 2237474"/>
              <a:gd name="connsiteX185-9981" fmla="*/ 2055737 w 12192000"/>
              <a:gd name="connsiteY185-9982" fmla="*/ 2047704 h 2237474"/>
              <a:gd name="connsiteX186-9983" fmla="*/ 2042244 w 12192000"/>
              <a:gd name="connsiteY186-9984" fmla="*/ 2055560 h 2237474"/>
              <a:gd name="connsiteX187-9985" fmla="*/ 1976224 w 12192000"/>
              <a:gd name="connsiteY187-9986" fmla="*/ 2074257 h 2237474"/>
              <a:gd name="connsiteX188-9987" fmla="*/ 1877728 w 12192000"/>
              <a:gd name="connsiteY188-9988" fmla="*/ 2101004 h 2237474"/>
              <a:gd name="connsiteX189-9989" fmla="*/ 1759056 w 12192000"/>
              <a:gd name="connsiteY189-9990" fmla="*/ 2125608 h 2237474"/>
              <a:gd name="connsiteX190-9991" fmla="*/ 1637948 w 12192000"/>
              <a:gd name="connsiteY190-9992" fmla="*/ 2172597 h 2237474"/>
              <a:gd name="connsiteX191-9993" fmla="*/ 1434549 w 12192000"/>
              <a:gd name="connsiteY191-9994" fmla="*/ 2234522 h 2237474"/>
              <a:gd name="connsiteX192-9995" fmla="*/ 1398481 w 12192000"/>
              <a:gd name="connsiteY192-9996" fmla="*/ 2237074 h 2237474"/>
              <a:gd name="connsiteX193-9997" fmla="*/ 1398407 w 12192000"/>
              <a:gd name="connsiteY193-9998" fmla="*/ 2237095 h 2237474"/>
              <a:gd name="connsiteX194-9999" fmla="*/ 1370962 w 12192000"/>
              <a:gd name="connsiteY194-10000" fmla="*/ 2237474 h 2237474"/>
              <a:gd name="connsiteX195-10001" fmla="*/ 1356367 w 12192000"/>
              <a:gd name="connsiteY195-10002" fmla="*/ 2235089 h 2237474"/>
              <a:gd name="connsiteX196-10003" fmla="*/ 1324828 w 12192000"/>
              <a:gd name="connsiteY196-10004" fmla="*/ 2231968 h 2237474"/>
              <a:gd name="connsiteX197-10005" fmla="*/ 1297744 w 12192000"/>
              <a:gd name="connsiteY197-10006" fmla="*/ 2235849 h 2237474"/>
              <a:gd name="connsiteX198-10007" fmla="*/ 1286236 w 12192000"/>
              <a:gd name="connsiteY198-10008" fmla="*/ 2233135 h 2237474"/>
              <a:gd name="connsiteX199-10009" fmla="*/ 1283504 w 12192000"/>
              <a:gd name="connsiteY199-10010" fmla="*/ 2233797 h 2237474"/>
              <a:gd name="connsiteX200-10011" fmla="*/ 1279765 w 12192000"/>
              <a:gd name="connsiteY200-10012" fmla="*/ 2229639 h 2237474"/>
              <a:gd name="connsiteX201-10013" fmla="*/ 1195347 w 12192000"/>
              <a:gd name="connsiteY201-10014" fmla="*/ 2212354 h 2237474"/>
              <a:gd name="connsiteX202-10015" fmla="*/ 970251 w 12192000"/>
              <a:gd name="connsiteY202-10016" fmla="*/ 2221029 h 2237474"/>
              <a:gd name="connsiteX203-10017" fmla="*/ 812914 w 12192000"/>
              <a:gd name="connsiteY203-10018" fmla="*/ 2202752 h 2237474"/>
              <a:gd name="connsiteX204-10019" fmla="*/ 800195 w 12192000"/>
              <a:gd name="connsiteY204-10020" fmla="*/ 2209407 h 2237474"/>
              <a:gd name="connsiteX205-10021" fmla="*/ 784978 w 12192000"/>
              <a:gd name="connsiteY205-10022" fmla="*/ 2212360 h 2237474"/>
              <a:gd name="connsiteX206-10023" fmla="*/ 681987 w 12192000"/>
              <a:gd name="connsiteY206-10024" fmla="*/ 2216757 h 2237474"/>
              <a:gd name="connsiteX207-10025" fmla="*/ 669923 w 12192000"/>
              <a:gd name="connsiteY207-10026" fmla="*/ 2211682 h 2237474"/>
              <a:gd name="connsiteX208-10027" fmla="*/ 648680 w 12192000"/>
              <a:gd name="connsiteY208-10028" fmla="*/ 2206229 h 2237474"/>
              <a:gd name="connsiteX209-10029" fmla="*/ 597225 w 12192000"/>
              <a:gd name="connsiteY209-10030" fmla="*/ 2180999 h 2237474"/>
              <a:gd name="connsiteX210-10031" fmla="*/ 558449 w 12192000"/>
              <a:gd name="connsiteY210-10032" fmla="*/ 2182346 h 2237474"/>
              <a:gd name="connsiteX211-10033" fmla="*/ 550517 w 12192000"/>
              <a:gd name="connsiteY211-10034" fmla="*/ 2182060 h 2237474"/>
              <a:gd name="connsiteX212-10035" fmla="*/ 550309 w 12192000"/>
              <a:gd name="connsiteY212-10036" fmla="*/ 2181825 h 2237474"/>
              <a:gd name="connsiteX213-10037" fmla="*/ 541836 w 12192000"/>
              <a:gd name="connsiteY213-10038" fmla="*/ 2181063 h 2237474"/>
              <a:gd name="connsiteX214-10039" fmla="*/ 536057 w 12192000"/>
              <a:gd name="connsiteY214-10040" fmla="*/ 2181537 h 2237474"/>
              <a:gd name="connsiteX215-10041" fmla="*/ 520671 w 12192000"/>
              <a:gd name="connsiteY215-10042" fmla="*/ 2180980 h 2237474"/>
              <a:gd name="connsiteX216-10043" fmla="*/ 515024 w 12192000"/>
              <a:gd name="connsiteY216-10044" fmla="*/ 2179258 h 2237474"/>
              <a:gd name="connsiteX217-10045" fmla="*/ 512278 w 12192000"/>
              <a:gd name="connsiteY217-10046" fmla="*/ 2176369 h 2237474"/>
              <a:gd name="connsiteX218-10047" fmla="*/ 480419 w 12192000"/>
              <a:gd name="connsiteY218-10048" fmla="*/ 2167807 h 2237474"/>
              <a:gd name="connsiteX219-10049" fmla="*/ 413835 w 12192000"/>
              <a:gd name="connsiteY219-10050" fmla="*/ 2156783 h 2237474"/>
              <a:gd name="connsiteX220-10051" fmla="*/ 376513 w 12192000"/>
              <a:gd name="connsiteY220-10052" fmla="*/ 2154014 h 2237474"/>
              <a:gd name="connsiteX221-10053" fmla="*/ 273386 w 12192000"/>
              <a:gd name="connsiteY221-10054" fmla="*/ 2142551 h 2237474"/>
              <a:gd name="connsiteX222-10055" fmla="*/ 169207 w 12192000"/>
              <a:gd name="connsiteY222-10056" fmla="*/ 2128100 h 2237474"/>
              <a:gd name="connsiteX223-10057" fmla="*/ 93149 w 12192000"/>
              <a:gd name="connsiteY223-10058" fmla="*/ 2105324 h 2237474"/>
              <a:gd name="connsiteX224-10059" fmla="*/ 88109 w 12192000"/>
              <a:gd name="connsiteY224-10060" fmla="*/ 2106704 h 2237474"/>
              <a:gd name="connsiteX225-10061" fmla="*/ 80022 w 12192000"/>
              <a:gd name="connsiteY225-10062" fmla="*/ 2107254 h 2237474"/>
              <a:gd name="connsiteX226-10063" fmla="*/ 79717 w 12192000"/>
              <a:gd name="connsiteY226-10064" fmla="*/ 2107046 h 2237474"/>
              <a:gd name="connsiteX227-10065" fmla="*/ 72352 w 12192000"/>
              <a:gd name="connsiteY227-10066" fmla="*/ 2107991 h 2237474"/>
              <a:gd name="connsiteX228-10067" fmla="*/ 37645 w 12192000"/>
              <a:gd name="connsiteY228-10068" fmla="*/ 2115401 h 2237474"/>
              <a:gd name="connsiteX229-10069" fmla="*/ 4572 w 12192000"/>
              <a:gd name="connsiteY229-10070" fmla="*/ 2111091 h 2237474"/>
              <a:gd name="connsiteX230-10071" fmla="*/ 0 w 12192000"/>
              <a:gd name="connsiteY230-10072" fmla="*/ 2110468 h 2237474"/>
              <a:gd name="connsiteX231-10073" fmla="*/ 0 w 12192000"/>
              <a:gd name="connsiteY231-10074" fmla="*/ 0 h 2237474"/>
              <a:gd name="connsiteX0-10075" fmla="*/ 0 w 12192000"/>
              <a:gd name="connsiteY0-10076" fmla="*/ 0 h 2237474"/>
              <a:gd name="connsiteX1-10077" fmla="*/ 12192000 w 12192000"/>
              <a:gd name="connsiteY1-10078" fmla="*/ 0 h 2237474"/>
              <a:gd name="connsiteX2-10079" fmla="*/ 12192000 w 12192000"/>
              <a:gd name="connsiteY2-10080" fmla="*/ 751299 h 2237474"/>
              <a:gd name="connsiteX3-10081" fmla="*/ 12176759 w 12192000"/>
              <a:gd name="connsiteY3-10082" fmla="*/ 759190 h 2237474"/>
              <a:gd name="connsiteX4-10083" fmla="*/ 12154948 w 12192000"/>
              <a:gd name="connsiteY4-10084" fmla="*/ 762731 h 2237474"/>
              <a:gd name="connsiteX5-10085" fmla="*/ 12047364 w 12192000"/>
              <a:gd name="connsiteY5-10086" fmla="*/ 749662 h 2237474"/>
              <a:gd name="connsiteX6-10087" fmla="*/ 11890686 w 12192000"/>
              <a:gd name="connsiteY6-10088" fmla="*/ 732766 h 2237474"/>
              <a:gd name="connsiteX7-10089" fmla="*/ 11782413 w 12192000"/>
              <a:gd name="connsiteY7-10090" fmla="*/ 769868 h 2237474"/>
              <a:gd name="connsiteX8-10091" fmla="*/ 11649954 w 12192000"/>
              <a:gd name="connsiteY8-10092" fmla="*/ 749628 h 2237474"/>
              <a:gd name="connsiteX9-10093" fmla="*/ 11560424 w 12192000"/>
              <a:gd name="connsiteY9-10094" fmla="*/ 748017 h 2237474"/>
              <a:gd name="connsiteX10-10095" fmla="*/ 11358455 w 12192000"/>
              <a:gd name="connsiteY10-10096" fmla="*/ 747593 h 2237474"/>
              <a:gd name="connsiteX11-10097" fmla="*/ 11165209 w 12192000"/>
              <a:gd name="connsiteY11-10098" fmla="*/ 748852 h 2237474"/>
              <a:gd name="connsiteX12-10099" fmla="*/ 11058755 w 12192000"/>
              <a:gd name="connsiteY12-10100" fmla="*/ 749617 h 2237474"/>
              <a:gd name="connsiteX13-10101" fmla="*/ 10884013 w 12192000"/>
              <a:gd name="connsiteY13-10102" fmla="*/ 760728 h 2237474"/>
              <a:gd name="connsiteX14-10103" fmla="*/ 10834688 w 12192000"/>
              <a:gd name="connsiteY14-10104" fmla="*/ 757726 h 2237474"/>
              <a:gd name="connsiteX15-10105" fmla="*/ 10805004 w 12192000"/>
              <a:gd name="connsiteY15-10106" fmla="*/ 757573 h 2237474"/>
              <a:gd name="connsiteX16-10107" fmla="*/ 10739478 w 12192000"/>
              <a:gd name="connsiteY16-10108" fmla="*/ 776841 h 2237474"/>
              <a:gd name="connsiteX17-10109" fmla="*/ 10458762 w 12192000"/>
              <a:gd name="connsiteY17-10110" fmla="*/ 755400 h 2237474"/>
              <a:gd name="connsiteX18-10111" fmla="*/ 10246919 w 12192000"/>
              <a:gd name="connsiteY18-10112" fmla="*/ 769960 h 2237474"/>
              <a:gd name="connsiteX19-10113" fmla="*/ 10167995 w 12192000"/>
              <a:gd name="connsiteY19-10114" fmla="*/ 760843 h 2237474"/>
              <a:gd name="connsiteX20-10115" fmla="*/ 9997044 w 12192000"/>
              <a:gd name="connsiteY20-10116" fmla="*/ 780129 h 2237474"/>
              <a:gd name="connsiteX21-10117" fmla="*/ 9943887 w 12192000"/>
              <a:gd name="connsiteY21-10118" fmla="*/ 804141 h 2237474"/>
              <a:gd name="connsiteX22-10119" fmla="*/ 9918248 w 12192000"/>
              <a:gd name="connsiteY22-10120" fmla="*/ 816628 h 2237474"/>
              <a:gd name="connsiteX23-10121" fmla="*/ 9836148 w 12192000"/>
              <a:gd name="connsiteY23-10122" fmla="*/ 858312 h 2237474"/>
              <a:gd name="connsiteX24-10123" fmla="*/ 9823800 w 12192000"/>
              <a:gd name="connsiteY24-10124" fmla="*/ 866604 h 2237474"/>
              <a:gd name="connsiteX25-10125" fmla="*/ 9794684 w 12192000"/>
              <a:gd name="connsiteY25-10126" fmla="*/ 864509 h 2237474"/>
              <a:gd name="connsiteX26-10127" fmla="*/ 9778288 w 12192000"/>
              <a:gd name="connsiteY26-10128" fmla="*/ 854362 h 2237474"/>
              <a:gd name="connsiteX27-10129" fmla="*/ 9773886 w 12192000"/>
              <a:gd name="connsiteY27-10130" fmla="*/ 857543 h 2237474"/>
              <a:gd name="connsiteX28-10131" fmla="*/ 9761459 w 12192000"/>
              <a:gd name="connsiteY28-10132" fmla="*/ 862394 h 2237474"/>
              <a:gd name="connsiteX29-10133" fmla="*/ 9705768 w 12192000"/>
              <a:gd name="connsiteY29-10134" fmla="*/ 894610 h 2237474"/>
              <a:gd name="connsiteX30-10135" fmla="*/ 9683005 w 12192000"/>
              <a:gd name="connsiteY30-10136" fmla="*/ 894128 h 2237474"/>
              <a:gd name="connsiteX31-10137" fmla="*/ 9594438 w 12192000"/>
              <a:gd name="connsiteY31-10138" fmla="*/ 919051 h 2237474"/>
              <a:gd name="connsiteX32-10139" fmla="*/ 9577033 w 12192000"/>
              <a:gd name="connsiteY32-10140" fmla="*/ 922857 h 2237474"/>
              <a:gd name="connsiteX33-10141" fmla="*/ 9544189 w 12192000"/>
              <a:gd name="connsiteY33-10142" fmla="*/ 938966 h 2237474"/>
              <a:gd name="connsiteX34-10143" fmla="*/ 9534048 w 12192000"/>
              <a:gd name="connsiteY34-10144" fmla="*/ 940158 h 2237474"/>
              <a:gd name="connsiteX35-10145" fmla="*/ 9500499 w 12192000"/>
              <a:gd name="connsiteY35-10146" fmla="*/ 954680 h 2237474"/>
              <a:gd name="connsiteX36-10147" fmla="*/ 9428195 w 12192000"/>
              <a:gd name="connsiteY36-10148" fmla="*/ 986225 h 2237474"/>
              <a:gd name="connsiteX37-10149" fmla="*/ 9410017 w 12192000"/>
              <a:gd name="connsiteY37-10150" fmla="*/ 993931 h 2237474"/>
              <a:gd name="connsiteX38-10151" fmla="*/ 9392919 w 12192000"/>
              <a:gd name="connsiteY38-10152" fmla="*/ 994656 h 2237474"/>
              <a:gd name="connsiteX39-10153" fmla="*/ 9301293 w 12192000"/>
              <a:gd name="connsiteY39-10154" fmla="*/ 1011593 h 2237474"/>
              <a:gd name="connsiteX40-10155" fmla="*/ 9278619 w 12192000"/>
              <a:gd name="connsiteY40-10156" fmla="*/ 1011878 h 2237474"/>
              <a:gd name="connsiteX41-10157" fmla="*/ 9268019 w 12192000"/>
              <a:gd name="connsiteY41-10158" fmla="*/ 1007442 h 2237474"/>
              <a:gd name="connsiteX42-10159" fmla="*/ 9234662 w 12192000"/>
              <a:gd name="connsiteY42-10160" fmla="*/ 1023056 h 2237474"/>
              <a:gd name="connsiteX43-10161" fmla="*/ 9181033 w 12192000"/>
              <a:gd name="connsiteY43-10162" fmla="*/ 1037921 h 2237474"/>
              <a:gd name="connsiteX44-10163" fmla="*/ 9155969 w 12192000"/>
              <a:gd name="connsiteY44-10164" fmla="*/ 1046804 h 2237474"/>
              <a:gd name="connsiteX45-10165" fmla="*/ 9133985 w 12192000"/>
              <a:gd name="connsiteY45-10166" fmla="*/ 1046450 h 2237474"/>
              <a:gd name="connsiteX46-10167" fmla="*/ 9012987 w 12192000"/>
              <a:gd name="connsiteY46-10168" fmla="*/ 1061986 h 2237474"/>
              <a:gd name="connsiteX47-10169" fmla="*/ 8968445 w 12192000"/>
              <a:gd name="connsiteY47-10170" fmla="*/ 1052169 h 2237474"/>
              <a:gd name="connsiteX48-10171" fmla="*/ 8958984 w 12192000"/>
              <a:gd name="connsiteY48-10172" fmla="*/ 1057212 h 2237474"/>
              <a:gd name="connsiteX49-10173" fmla="*/ 8886001 w 12192000"/>
              <a:gd name="connsiteY49-10174" fmla="*/ 1067468 h 2237474"/>
              <a:gd name="connsiteX50-10175" fmla="*/ 8838610 w 12192000"/>
              <a:gd name="connsiteY50-10176" fmla="*/ 1075091 h 2237474"/>
              <a:gd name="connsiteX51-10177" fmla="*/ 8750383 w 12192000"/>
              <a:gd name="connsiteY51-10178" fmla="*/ 1097387 h 2237474"/>
              <a:gd name="connsiteX52-10179" fmla="*/ 8697365 w 12192000"/>
              <a:gd name="connsiteY52-10180" fmla="*/ 1105869 h 2237474"/>
              <a:gd name="connsiteX53-10181" fmla="*/ 8665605 w 12192000"/>
              <a:gd name="connsiteY53-10182" fmla="*/ 1110791 h 2237474"/>
              <a:gd name="connsiteX54-10183" fmla="*/ 8584946 w 12192000"/>
              <a:gd name="connsiteY54-10184" fmla="*/ 1135226 h 2237474"/>
              <a:gd name="connsiteX55-10185" fmla="*/ 8460755 w 12192000"/>
              <a:gd name="connsiteY55-10186" fmla="*/ 1203427 h 2237474"/>
              <a:gd name="connsiteX56-10187" fmla="*/ 8419755 w 12192000"/>
              <a:gd name="connsiteY56-10188" fmla="*/ 1216260 h 2237474"/>
              <a:gd name="connsiteX57-10189" fmla="*/ 8411626 w 12192000"/>
              <a:gd name="connsiteY57-10190" fmla="*/ 1214397 h 2237474"/>
              <a:gd name="connsiteX58-10191" fmla="*/ 8363469 w 12192000"/>
              <a:gd name="connsiteY58-10192" fmla="*/ 1246658 h 2237474"/>
              <a:gd name="connsiteX59-10193" fmla="*/ 8275497 w 12192000"/>
              <a:gd name="connsiteY59-10194" fmla="*/ 1264396 h 2237474"/>
              <a:gd name="connsiteX60-10195" fmla="*/ 8206287 w 12192000"/>
              <a:gd name="connsiteY60-10196" fmla="*/ 1273060 h 2237474"/>
              <a:gd name="connsiteX61-10197" fmla="*/ 8168705 w 12192000"/>
              <a:gd name="connsiteY61-10198" fmla="*/ 1279956 h 2237474"/>
              <a:gd name="connsiteX62-10199" fmla="*/ 8139997 w 12192000"/>
              <a:gd name="connsiteY62-10200" fmla="*/ 1282713 h 2237474"/>
              <a:gd name="connsiteX63-10201" fmla="*/ 8074238 w 12192000"/>
              <a:gd name="connsiteY63-10202" fmla="*/ 1301895 h 2237474"/>
              <a:gd name="connsiteX64-10203" fmla="*/ 7968292 w 12192000"/>
              <a:gd name="connsiteY64-10204" fmla="*/ 1338779 h 2237474"/>
              <a:gd name="connsiteX65-10205" fmla="*/ 7945122 w 12192000"/>
              <a:gd name="connsiteY65-10206" fmla="*/ 1345477 h 2237474"/>
              <a:gd name="connsiteX66-10207" fmla="*/ 7922771 w 12192000"/>
              <a:gd name="connsiteY66-10208" fmla="*/ 1346645 h 2237474"/>
              <a:gd name="connsiteX67-10209" fmla="*/ 7915461 w 12192000"/>
              <a:gd name="connsiteY67-10210" fmla="*/ 1342919 h 2237474"/>
              <a:gd name="connsiteX68-10211" fmla="*/ 7902328 w 12192000"/>
              <a:gd name="connsiteY68-10212" fmla="*/ 1345865 h 2237474"/>
              <a:gd name="connsiteX69-10213" fmla="*/ 7898322 w 12192000"/>
              <a:gd name="connsiteY69-10214" fmla="*/ 1345689 h 2237474"/>
              <a:gd name="connsiteX70-10215" fmla="*/ 7875879 w 12192000"/>
              <a:gd name="connsiteY70-10216" fmla="*/ 1345646 h 2237474"/>
              <a:gd name="connsiteX71-10217" fmla="*/ 7840612 w 12192000"/>
              <a:gd name="connsiteY71-10218" fmla="*/ 1369373 h 2237474"/>
              <a:gd name="connsiteX72-10219" fmla="*/ 7786819 w 12192000"/>
              <a:gd name="connsiteY72-10220" fmla="*/ 1378970 h 2237474"/>
              <a:gd name="connsiteX73-10221" fmla="*/ 7548172 w 12192000"/>
              <a:gd name="connsiteY73-10222" fmla="*/ 1417460 h 2237474"/>
              <a:gd name="connsiteX74-10223" fmla="*/ 7483437 w 12192000"/>
              <a:gd name="connsiteY74-10224" fmla="*/ 1478152 h 2237474"/>
              <a:gd name="connsiteX75-10225" fmla="*/ 7377870 w 12192000"/>
              <a:gd name="connsiteY75-10226" fmla="*/ 1523319 h 2237474"/>
              <a:gd name="connsiteX76-10227" fmla="*/ 7230737 w 12192000"/>
              <a:gd name="connsiteY76-10228" fmla="*/ 1562633 h 2237474"/>
              <a:gd name="connsiteX77-10229" fmla="*/ 7224458 w 12192000"/>
              <a:gd name="connsiteY77-10230" fmla="*/ 1573008 h 2237474"/>
              <a:gd name="connsiteX78-10231" fmla="*/ 7213486 w 12192000"/>
              <a:gd name="connsiteY78-10232" fmla="*/ 1580987 h 2237474"/>
              <a:gd name="connsiteX79-10233" fmla="*/ 7210972 w 12192000"/>
              <a:gd name="connsiteY79-10234" fmla="*/ 1580856 h 2237474"/>
              <a:gd name="connsiteX80-10235" fmla="*/ 7183121 w 12192000"/>
              <a:gd name="connsiteY80-10236" fmla="*/ 1595162 h 2237474"/>
              <a:gd name="connsiteX81-10237" fmla="*/ 7164601 w 12192000"/>
              <a:gd name="connsiteY81-10238" fmla="*/ 1606490 h 2237474"/>
              <a:gd name="connsiteX82-10239" fmla="*/ 7159286 w 12192000"/>
              <a:gd name="connsiteY82-10240" fmla="*/ 1606850 h 2237474"/>
              <a:gd name="connsiteX83-10241" fmla="*/ 7114651 w 12192000"/>
              <a:gd name="connsiteY83-10242" fmla="*/ 1620959 h 2237474"/>
              <a:gd name="connsiteX84-10243" fmla="*/ 7092727 w 12192000"/>
              <a:gd name="connsiteY84-10244" fmla="*/ 1623628 h 2237474"/>
              <a:gd name="connsiteX85-10245" fmla="*/ 7031309 w 12192000"/>
              <a:gd name="connsiteY85-10246" fmla="*/ 1619451 h 2237474"/>
              <a:gd name="connsiteX86-10247" fmla="*/ 6999084 w 12192000"/>
              <a:gd name="connsiteY86-10248" fmla="*/ 1634317 h 2237474"/>
              <a:gd name="connsiteX87-10249" fmla="*/ 6992107 w 12192000"/>
              <a:gd name="connsiteY87-10250" fmla="*/ 1636860 h 2237474"/>
              <a:gd name="connsiteX88-10251" fmla="*/ 6991765 w 12192000"/>
              <a:gd name="connsiteY88-10252" fmla="*/ 1636725 h 2237474"/>
              <a:gd name="connsiteX89-10253" fmla="*/ 6983996 w 12192000"/>
              <a:gd name="connsiteY89-10254" fmla="*/ 1639040 h 2237474"/>
              <a:gd name="connsiteX90-10255" fmla="*/ 6979383 w 12192000"/>
              <a:gd name="connsiteY90-10256" fmla="*/ 1641496 h 2237474"/>
              <a:gd name="connsiteX91-10257" fmla="*/ 6900177 w 12192000"/>
              <a:gd name="connsiteY91-10258" fmla="*/ 1636016 h 2237474"/>
              <a:gd name="connsiteX92-10259" fmla="*/ 6795372 w 12192000"/>
              <a:gd name="connsiteY92-10260" fmla="*/ 1644845 h 2237474"/>
              <a:gd name="connsiteX93-10261" fmla="*/ 6692251 w 12192000"/>
              <a:gd name="connsiteY93-10262" fmla="*/ 1656357 h 2237474"/>
              <a:gd name="connsiteX94-10263" fmla="*/ 6655235 w 12192000"/>
              <a:gd name="connsiteY94-10264" fmla="*/ 1661869 h 2237474"/>
              <a:gd name="connsiteX95-10265" fmla="*/ 6587857 w 12192000"/>
              <a:gd name="connsiteY95-10266" fmla="*/ 1665769 h 2237474"/>
              <a:gd name="connsiteX96-10267" fmla="*/ 6554894 w 12192000"/>
              <a:gd name="connsiteY96-10268" fmla="*/ 1664428 h 2237474"/>
              <a:gd name="connsiteX97-10269" fmla="*/ 6516595 w 12192000"/>
              <a:gd name="connsiteY97-10270" fmla="*/ 1667475 h 2237474"/>
              <a:gd name="connsiteX98-10271" fmla="*/ 6508541 w 12192000"/>
              <a:gd name="connsiteY98-10272" fmla="*/ 1668757 h 2237474"/>
              <a:gd name="connsiteX99-10273" fmla="*/ 6471012 w 12192000"/>
              <a:gd name="connsiteY99-10274" fmla="*/ 1678604 h 2237474"/>
              <a:gd name="connsiteX100-10275" fmla="*/ 6415265 w 12192000"/>
              <a:gd name="connsiteY100-10276" fmla="*/ 1665317 h 2237474"/>
              <a:gd name="connsiteX101-10277" fmla="*/ 6364035 w 12192000"/>
              <a:gd name="connsiteY101-10278" fmla="*/ 1667683 h 2237474"/>
              <a:gd name="connsiteX102-10279" fmla="*/ 6280959 w 12192000"/>
              <a:gd name="connsiteY102-10280" fmla="*/ 1689329 h 2237474"/>
              <a:gd name="connsiteX103-10281" fmla="*/ 6243319 w 12192000"/>
              <a:gd name="connsiteY103-10282" fmla="*/ 1695560 h 2237474"/>
              <a:gd name="connsiteX104-10283" fmla="*/ 6098321 w 12192000"/>
              <a:gd name="connsiteY104-10284" fmla="*/ 1721646 h 2237474"/>
              <a:gd name="connsiteX105-10285" fmla="*/ 5880652 w 12192000"/>
              <a:gd name="connsiteY105-10286" fmla="*/ 1779643 h 2237474"/>
              <a:gd name="connsiteX106-10287" fmla="*/ 5785959 w 12192000"/>
              <a:gd name="connsiteY106-10288" fmla="*/ 1775307 h 2237474"/>
              <a:gd name="connsiteX107-10289" fmla="*/ 5643534 w 12192000"/>
              <a:gd name="connsiteY107-10290" fmla="*/ 1802919 h 2237474"/>
              <a:gd name="connsiteX108-10291" fmla="*/ 5518799 w 12192000"/>
              <a:gd name="connsiteY108-10292" fmla="*/ 1818312 h 2237474"/>
              <a:gd name="connsiteX109-10293" fmla="*/ 5505014 w 12192000"/>
              <a:gd name="connsiteY109-10294" fmla="*/ 1819259 h 2237474"/>
              <a:gd name="connsiteX110-10295" fmla="*/ 5453307 w 12192000"/>
              <a:gd name="connsiteY110-10296" fmla="*/ 1815450 h 2237474"/>
              <a:gd name="connsiteX111-10297" fmla="*/ 5364192 w 12192000"/>
              <a:gd name="connsiteY111-10298" fmla="*/ 1826074 h 2237474"/>
              <a:gd name="connsiteX112-10299" fmla="*/ 5350380 w 12192000"/>
              <a:gd name="connsiteY112-10300" fmla="*/ 1830891 h 2237474"/>
              <a:gd name="connsiteX113-10301" fmla="*/ 5259633 w 12192000"/>
              <a:gd name="connsiteY113-10302" fmla="*/ 1837160 h 2237474"/>
              <a:gd name="connsiteX114-10303" fmla="*/ 5197513 w 12192000"/>
              <a:gd name="connsiteY114-10304" fmla="*/ 1844718 h 2237474"/>
              <a:gd name="connsiteX115-10305" fmla="*/ 5184170 w 12192000"/>
              <a:gd name="connsiteY115-10306" fmla="*/ 1849402 h 2237474"/>
              <a:gd name="connsiteX116-10307" fmla="*/ 5168852 w 12192000"/>
              <a:gd name="connsiteY116-10308" fmla="*/ 1844846 h 2237474"/>
              <a:gd name="connsiteX117-10309" fmla="*/ 5164370 w 12192000"/>
              <a:gd name="connsiteY117-10310" fmla="*/ 1840597 h 2237474"/>
              <a:gd name="connsiteX118-10311" fmla="*/ 5114927 w 12192000"/>
              <a:gd name="connsiteY118-10312" fmla="*/ 1847827 h 2237474"/>
              <a:gd name="connsiteX119-10313" fmla="*/ 5108970 w 12192000"/>
              <a:gd name="connsiteY119-10314" fmla="*/ 1847935 h 2237474"/>
              <a:gd name="connsiteX120-10315" fmla="*/ 5067961 w 12192000"/>
              <a:gd name="connsiteY120-10316" fmla="*/ 1845917 h 2237474"/>
              <a:gd name="connsiteX121-10317" fmla="*/ 5007075 w 12192000"/>
              <a:gd name="connsiteY121-10318" fmla="*/ 1838626 h 2237474"/>
              <a:gd name="connsiteX122-10319" fmla="*/ 4944087 w 12192000"/>
              <a:gd name="connsiteY122-10320" fmla="*/ 1823332 h 2237474"/>
              <a:gd name="connsiteX123-10321" fmla="*/ 4907662 w 12192000"/>
              <a:gd name="connsiteY123-10322" fmla="*/ 1816900 h 2237474"/>
              <a:gd name="connsiteX124-10323" fmla="*/ 4882386 w 12192000"/>
              <a:gd name="connsiteY124-10324" fmla="*/ 1809844 h 2237474"/>
              <a:gd name="connsiteX125-10325" fmla="*/ 4811440 w 12192000"/>
              <a:gd name="connsiteY125-10326" fmla="*/ 1804655 h 2237474"/>
              <a:gd name="connsiteX126-10327" fmla="*/ 4691075 w 12192000"/>
              <a:gd name="connsiteY126-10328" fmla="*/ 1801389 h 2237474"/>
              <a:gd name="connsiteX127-10329" fmla="*/ 4611738 w 12192000"/>
              <a:gd name="connsiteY127-10330" fmla="*/ 1776964 h 2237474"/>
              <a:gd name="connsiteX128-10331" fmla="*/ 4560070 w 12192000"/>
              <a:gd name="connsiteY128-10332" fmla="*/ 1785640 h 2237474"/>
              <a:gd name="connsiteX129-10333" fmla="*/ 4536503 w 12192000"/>
              <a:gd name="connsiteY129-10334" fmla="*/ 1785334 h 2237474"/>
              <a:gd name="connsiteX130-10335" fmla="*/ 4513724 w 12192000"/>
              <a:gd name="connsiteY130-10336" fmla="*/ 1791996 h 2237474"/>
              <a:gd name="connsiteX131-10337" fmla="*/ 4459810 w 12192000"/>
              <a:gd name="connsiteY131-10338" fmla="*/ 1797886 h 2237474"/>
              <a:gd name="connsiteX132-10339" fmla="*/ 4379064 w 12192000"/>
              <a:gd name="connsiteY132-10340" fmla="*/ 1817177 h 2237474"/>
              <a:gd name="connsiteX133-10341" fmla="*/ 4319209 w 12192000"/>
              <a:gd name="connsiteY133-10342" fmla="*/ 1834833 h 2237474"/>
              <a:gd name="connsiteX134-10343" fmla="*/ 4290981 w 12192000"/>
              <a:gd name="connsiteY134-10344" fmla="*/ 1839677 h 2237474"/>
              <a:gd name="connsiteX135-10345" fmla="*/ 4285792 w 12192000"/>
              <a:gd name="connsiteY135-10346" fmla="*/ 1836231 h 2237474"/>
              <a:gd name="connsiteX136-10347" fmla="*/ 4238372 w 12192000"/>
              <a:gd name="connsiteY136-10348" fmla="*/ 1851480 h 2237474"/>
              <a:gd name="connsiteX137-10349" fmla="*/ 4232517 w 12192000"/>
              <a:gd name="connsiteY137-10350" fmla="*/ 1852567 h 2237474"/>
              <a:gd name="connsiteX138-10351" fmla="*/ 4191732 w 12192000"/>
              <a:gd name="connsiteY138-10352" fmla="*/ 1857328 h 2237474"/>
              <a:gd name="connsiteX139-10353" fmla="*/ 4065532 w 12192000"/>
              <a:gd name="connsiteY139-10354" fmla="*/ 1855477 h 2237474"/>
              <a:gd name="connsiteX140-10355" fmla="*/ 4028460 w 12192000"/>
              <a:gd name="connsiteY140-10356" fmla="*/ 1855137 h 2237474"/>
              <a:gd name="connsiteX141-10357" fmla="*/ 4002267 w 12192000"/>
              <a:gd name="connsiteY141-10358" fmla="*/ 1852352 h 2237474"/>
              <a:gd name="connsiteX142-10359" fmla="*/ 3931396 w 12192000"/>
              <a:gd name="connsiteY142-10360" fmla="*/ 1858915 h 2237474"/>
              <a:gd name="connsiteX143-10361" fmla="*/ 3812162 w 12192000"/>
              <a:gd name="connsiteY143-10362" fmla="*/ 1875501 h 2237474"/>
              <a:gd name="connsiteX144-10363" fmla="*/ 3729530 w 12192000"/>
              <a:gd name="connsiteY144-10364" fmla="*/ 1864513 h 2237474"/>
              <a:gd name="connsiteX145-10365" fmla="*/ 3680177 w 12192000"/>
              <a:gd name="connsiteY145-10366" fmla="*/ 1881552 h 2237474"/>
              <a:gd name="connsiteX146-10367" fmla="*/ 3567259 w 12192000"/>
              <a:gd name="connsiteY146-10368" fmla="*/ 1893482 h 2237474"/>
              <a:gd name="connsiteX147-10369" fmla="*/ 3405770 w 12192000"/>
              <a:gd name="connsiteY147-10370" fmla="*/ 1904591 h 2237474"/>
              <a:gd name="connsiteX148-10371" fmla="*/ 3280097 w 12192000"/>
              <a:gd name="connsiteY148-10372" fmla="*/ 1919610 h 2237474"/>
              <a:gd name="connsiteX149-10373" fmla="*/ 3123424 w 12192000"/>
              <a:gd name="connsiteY149-10374" fmla="*/ 1952930 h 2237474"/>
              <a:gd name="connsiteX150-10375" fmla="*/ 3009910 w 12192000"/>
              <a:gd name="connsiteY150-10376" fmla="*/ 1957866 h 2237474"/>
              <a:gd name="connsiteX151-10377" fmla="*/ 2995934 w 12192000"/>
              <a:gd name="connsiteY151-10378" fmla="*/ 1967085 h 2237474"/>
              <a:gd name="connsiteX152-10379" fmla="*/ 2980071 w 12192000"/>
              <a:gd name="connsiteY152-10380" fmla="*/ 1972988 h 2237474"/>
              <a:gd name="connsiteX153-10381" fmla="*/ 2978094 w 12192000"/>
              <a:gd name="connsiteY153-10382" fmla="*/ 1972369 h 2237474"/>
              <a:gd name="connsiteX154-10383" fmla="*/ 2942858 w 12192000"/>
              <a:gd name="connsiteY154-10384" fmla="*/ 1981367 h 2237474"/>
              <a:gd name="connsiteX155-10385" fmla="*/ 2875436 w 12192000"/>
              <a:gd name="connsiteY155-10386" fmla="*/ 1996977 h 2237474"/>
              <a:gd name="connsiteX156-10387" fmla="*/ 2874892 w 12192000"/>
              <a:gd name="connsiteY156-10388" fmla="*/ 1996085 h 2237474"/>
              <a:gd name="connsiteX157-10389" fmla="*/ 2864145 w 12192000"/>
              <a:gd name="connsiteY157-10390" fmla="*/ 1994061 h 2237474"/>
              <a:gd name="connsiteX158-10391" fmla="*/ 2843662 w 12192000"/>
              <a:gd name="connsiteY158-10392" fmla="*/ 1992498 h 2237474"/>
              <a:gd name="connsiteX159-10393" fmla="*/ 2796128 w 12192000"/>
              <a:gd name="connsiteY159-10394" fmla="*/ 1976403 h 2237474"/>
              <a:gd name="connsiteX160-10395" fmla="*/ 2756784 w 12192000"/>
              <a:gd name="connsiteY160-10396" fmla="*/ 1985116 h 2237474"/>
              <a:gd name="connsiteX161-10397" fmla="*/ 2748833 w 12192000"/>
              <a:gd name="connsiteY161-10398" fmla="*/ 1986323 h 2237474"/>
              <a:gd name="connsiteX162-10399" fmla="*/ 2748661 w 12192000"/>
              <a:gd name="connsiteY162-10400" fmla="*/ 1986122 h 2237474"/>
              <a:gd name="connsiteX163-10401" fmla="*/ 2740251 w 12192000"/>
              <a:gd name="connsiteY163-10402" fmla="*/ 1986946 h 2237474"/>
              <a:gd name="connsiteX164-10403" fmla="*/ 2718916 w 12192000"/>
              <a:gd name="connsiteY164-10404" fmla="*/ 1990867 h 2237474"/>
              <a:gd name="connsiteX165-10405" fmla="*/ 2713522 w 12192000"/>
              <a:gd name="connsiteY165-10406" fmla="*/ 1990173 h 2237474"/>
              <a:gd name="connsiteX166-10407" fmla="*/ 2680597 w 12192000"/>
              <a:gd name="connsiteY166-10408" fmla="*/ 1984996 h 2237474"/>
              <a:gd name="connsiteX167-10409" fmla="*/ 2578178 w 12192000"/>
              <a:gd name="connsiteY167-10410" fmla="*/ 1990531 h 2237474"/>
              <a:gd name="connsiteX168-10411" fmla="*/ 2476147 w 12192000"/>
              <a:gd name="connsiteY168-10412" fmla="*/ 1998305 h 2237474"/>
              <a:gd name="connsiteX169-10413" fmla="*/ 2373568 w 12192000"/>
              <a:gd name="connsiteY169-10414" fmla="*/ 2003219 h 2237474"/>
              <a:gd name="connsiteX170-10415" fmla="*/ 2321399 w 12192000"/>
              <a:gd name="connsiteY170-10416" fmla="*/ 1989467 h 2237474"/>
              <a:gd name="connsiteX171-10417" fmla="*/ 2315525 w 12192000"/>
              <a:gd name="connsiteY171-10418" fmla="*/ 1989708 h 2237474"/>
              <a:gd name="connsiteX172-10419" fmla="*/ 2300792 w 12192000"/>
              <a:gd name="connsiteY172-10420" fmla="*/ 1994290 h 2237474"/>
              <a:gd name="connsiteX173-10421" fmla="*/ 2295469 w 12192000"/>
              <a:gd name="connsiteY173-10422" fmla="*/ 1996659 h 2237474"/>
              <a:gd name="connsiteX174-10423" fmla="*/ 2287219 w 12192000"/>
              <a:gd name="connsiteY174-10424" fmla="*/ 1998750 h 2237474"/>
              <a:gd name="connsiteX175-10425" fmla="*/ 2286948 w 12192000"/>
              <a:gd name="connsiteY175-10426" fmla="*/ 1998596 h 2237474"/>
              <a:gd name="connsiteX176-10427" fmla="*/ 2243069 w 12192000"/>
              <a:gd name="connsiteY176-10428" fmla="*/ 2015111 h 2237474"/>
              <a:gd name="connsiteX177-10429" fmla="*/ 2186609 w 12192000"/>
              <a:gd name="connsiteY177-10430" fmla="*/ 2008263 h 2237474"/>
              <a:gd name="connsiteX178-10431" fmla="*/ 2164831 w 12192000"/>
              <a:gd name="connsiteY178-10432" fmla="*/ 2010143 h 2237474"/>
              <a:gd name="connsiteX179-10433" fmla="*/ 2152836 w 12192000"/>
              <a:gd name="connsiteY179-10434" fmla="*/ 2010048 h 2237474"/>
              <a:gd name="connsiteX180-10435" fmla="*/ 2117102 w 12192000"/>
              <a:gd name="connsiteY180-10436" fmla="*/ 2023004 h 2237474"/>
              <a:gd name="connsiteX181-10437" fmla="*/ 2111935 w 12192000"/>
              <a:gd name="connsiteY181-10438" fmla="*/ 2023163 h 2237474"/>
              <a:gd name="connsiteX182-10439" fmla="*/ 2089991 w 12192000"/>
              <a:gd name="connsiteY182-10440" fmla="*/ 2034193 h 2237474"/>
              <a:gd name="connsiteX183-10441" fmla="*/ 2058061 w 12192000"/>
              <a:gd name="connsiteY183-10442" fmla="*/ 2047942 h 2237474"/>
              <a:gd name="connsiteX184-10443" fmla="*/ 2055737 w 12192000"/>
              <a:gd name="connsiteY184-10444" fmla="*/ 2047704 h 2237474"/>
              <a:gd name="connsiteX185-10445" fmla="*/ 2042244 w 12192000"/>
              <a:gd name="connsiteY185-10446" fmla="*/ 2055560 h 2237474"/>
              <a:gd name="connsiteX186-10447" fmla="*/ 1976224 w 12192000"/>
              <a:gd name="connsiteY186-10448" fmla="*/ 2074257 h 2237474"/>
              <a:gd name="connsiteX187-10449" fmla="*/ 1877728 w 12192000"/>
              <a:gd name="connsiteY187-10450" fmla="*/ 2101004 h 2237474"/>
              <a:gd name="connsiteX188-10451" fmla="*/ 1759056 w 12192000"/>
              <a:gd name="connsiteY188-10452" fmla="*/ 2125608 h 2237474"/>
              <a:gd name="connsiteX189-10453" fmla="*/ 1637948 w 12192000"/>
              <a:gd name="connsiteY189-10454" fmla="*/ 2172597 h 2237474"/>
              <a:gd name="connsiteX190-10455" fmla="*/ 1434549 w 12192000"/>
              <a:gd name="connsiteY190-10456" fmla="*/ 2234522 h 2237474"/>
              <a:gd name="connsiteX191-10457" fmla="*/ 1398481 w 12192000"/>
              <a:gd name="connsiteY191-10458" fmla="*/ 2237074 h 2237474"/>
              <a:gd name="connsiteX192-10459" fmla="*/ 1398407 w 12192000"/>
              <a:gd name="connsiteY192-10460" fmla="*/ 2237095 h 2237474"/>
              <a:gd name="connsiteX193-10461" fmla="*/ 1370962 w 12192000"/>
              <a:gd name="connsiteY193-10462" fmla="*/ 2237474 h 2237474"/>
              <a:gd name="connsiteX194-10463" fmla="*/ 1356367 w 12192000"/>
              <a:gd name="connsiteY194-10464" fmla="*/ 2235089 h 2237474"/>
              <a:gd name="connsiteX195-10465" fmla="*/ 1324828 w 12192000"/>
              <a:gd name="connsiteY195-10466" fmla="*/ 2231968 h 2237474"/>
              <a:gd name="connsiteX196-10467" fmla="*/ 1297744 w 12192000"/>
              <a:gd name="connsiteY196-10468" fmla="*/ 2235849 h 2237474"/>
              <a:gd name="connsiteX197-10469" fmla="*/ 1286236 w 12192000"/>
              <a:gd name="connsiteY197-10470" fmla="*/ 2233135 h 2237474"/>
              <a:gd name="connsiteX198-10471" fmla="*/ 1283504 w 12192000"/>
              <a:gd name="connsiteY198-10472" fmla="*/ 2233797 h 2237474"/>
              <a:gd name="connsiteX199-10473" fmla="*/ 1279765 w 12192000"/>
              <a:gd name="connsiteY199-10474" fmla="*/ 2229639 h 2237474"/>
              <a:gd name="connsiteX200-10475" fmla="*/ 1195347 w 12192000"/>
              <a:gd name="connsiteY200-10476" fmla="*/ 2212354 h 2237474"/>
              <a:gd name="connsiteX201-10477" fmla="*/ 970251 w 12192000"/>
              <a:gd name="connsiteY201-10478" fmla="*/ 2221029 h 2237474"/>
              <a:gd name="connsiteX202-10479" fmla="*/ 812914 w 12192000"/>
              <a:gd name="connsiteY202-10480" fmla="*/ 2202752 h 2237474"/>
              <a:gd name="connsiteX203-10481" fmla="*/ 800195 w 12192000"/>
              <a:gd name="connsiteY203-10482" fmla="*/ 2209407 h 2237474"/>
              <a:gd name="connsiteX204-10483" fmla="*/ 784978 w 12192000"/>
              <a:gd name="connsiteY204-10484" fmla="*/ 2212360 h 2237474"/>
              <a:gd name="connsiteX205-10485" fmla="*/ 681987 w 12192000"/>
              <a:gd name="connsiteY205-10486" fmla="*/ 2216757 h 2237474"/>
              <a:gd name="connsiteX206-10487" fmla="*/ 669923 w 12192000"/>
              <a:gd name="connsiteY206-10488" fmla="*/ 2211682 h 2237474"/>
              <a:gd name="connsiteX207-10489" fmla="*/ 648680 w 12192000"/>
              <a:gd name="connsiteY207-10490" fmla="*/ 2206229 h 2237474"/>
              <a:gd name="connsiteX208-10491" fmla="*/ 597225 w 12192000"/>
              <a:gd name="connsiteY208-10492" fmla="*/ 2180999 h 2237474"/>
              <a:gd name="connsiteX209-10493" fmla="*/ 558449 w 12192000"/>
              <a:gd name="connsiteY209-10494" fmla="*/ 2182346 h 2237474"/>
              <a:gd name="connsiteX210-10495" fmla="*/ 550517 w 12192000"/>
              <a:gd name="connsiteY210-10496" fmla="*/ 2182060 h 2237474"/>
              <a:gd name="connsiteX211-10497" fmla="*/ 550309 w 12192000"/>
              <a:gd name="connsiteY211-10498" fmla="*/ 2181825 h 2237474"/>
              <a:gd name="connsiteX212-10499" fmla="*/ 541836 w 12192000"/>
              <a:gd name="connsiteY212-10500" fmla="*/ 2181063 h 2237474"/>
              <a:gd name="connsiteX213-10501" fmla="*/ 536057 w 12192000"/>
              <a:gd name="connsiteY213-10502" fmla="*/ 2181537 h 2237474"/>
              <a:gd name="connsiteX214-10503" fmla="*/ 520671 w 12192000"/>
              <a:gd name="connsiteY214-10504" fmla="*/ 2180980 h 2237474"/>
              <a:gd name="connsiteX215-10505" fmla="*/ 515024 w 12192000"/>
              <a:gd name="connsiteY215-10506" fmla="*/ 2179258 h 2237474"/>
              <a:gd name="connsiteX216-10507" fmla="*/ 512278 w 12192000"/>
              <a:gd name="connsiteY216-10508" fmla="*/ 2176369 h 2237474"/>
              <a:gd name="connsiteX217-10509" fmla="*/ 480419 w 12192000"/>
              <a:gd name="connsiteY217-10510" fmla="*/ 2167807 h 2237474"/>
              <a:gd name="connsiteX218-10511" fmla="*/ 413835 w 12192000"/>
              <a:gd name="connsiteY218-10512" fmla="*/ 2156783 h 2237474"/>
              <a:gd name="connsiteX219-10513" fmla="*/ 376513 w 12192000"/>
              <a:gd name="connsiteY219-10514" fmla="*/ 2154014 h 2237474"/>
              <a:gd name="connsiteX220-10515" fmla="*/ 273386 w 12192000"/>
              <a:gd name="connsiteY220-10516" fmla="*/ 2142551 h 2237474"/>
              <a:gd name="connsiteX221-10517" fmla="*/ 169207 w 12192000"/>
              <a:gd name="connsiteY221-10518" fmla="*/ 2128100 h 2237474"/>
              <a:gd name="connsiteX222-10519" fmla="*/ 93149 w 12192000"/>
              <a:gd name="connsiteY222-10520" fmla="*/ 2105324 h 2237474"/>
              <a:gd name="connsiteX223-10521" fmla="*/ 88109 w 12192000"/>
              <a:gd name="connsiteY223-10522" fmla="*/ 2106704 h 2237474"/>
              <a:gd name="connsiteX224-10523" fmla="*/ 80022 w 12192000"/>
              <a:gd name="connsiteY224-10524" fmla="*/ 2107254 h 2237474"/>
              <a:gd name="connsiteX225-10525" fmla="*/ 79717 w 12192000"/>
              <a:gd name="connsiteY225-10526" fmla="*/ 2107046 h 2237474"/>
              <a:gd name="connsiteX226-10527" fmla="*/ 72352 w 12192000"/>
              <a:gd name="connsiteY226-10528" fmla="*/ 2107991 h 2237474"/>
              <a:gd name="connsiteX227-10529" fmla="*/ 37645 w 12192000"/>
              <a:gd name="connsiteY227-10530" fmla="*/ 2115401 h 2237474"/>
              <a:gd name="connsiteX228-10531" fmla="*/ 4572 w 12192000"/>
              <a:gd name="connsiteY228-10532" fmla="*/ 2111091 h 2237474"/>
              <a:gd name="connsiteX229-10533" fmla="*/ 0 w 12192000"/>
              <a:gd name="connsiteY229-10534" fmla="*/ 2110468 h 2237474"/>
              <a:gd name="connsiteX230-10535" fmla="*/ 0 w 12192000"/>
              <a:gd name="connsiteY230-10536" fmla="*/ 0 h 2237474"/>
              <a:gd name="connsiteX0-10537" fmla="*/ 0 w 12192000"/>
              <a:gd name="connsiteY0-10538" fmla="*/ 0 h 2237474"/>
              <a:gd name="connsiteX1-10539" fmla="*/ 12192000 w 12192000"/>
              <a:gd name="connsiteY1-10540" fmla="*/ 0 h 2237474"/>
              <a:gd name="connsiteX2-10541" fmla="*/ 12192000 w 12192000"/>
              <a:gd name="connsiteY2-10542" fmla="*/ 751299 h 2237474"/>
              <a:gd name="connsiteX3-10543" fmla="*/ 12176759 w 12192000"/>
              <a:gd name="connsiteY3-10544" fmla="*/ 759190 h 2237474"/>
              <a:gd name="connsiteX4-10545" fmla="*/ 12154948 w 12192000"/>
              <a:gd name="connsiteY4-10546" fmla="*/ 762731 h 2237474"/>
              <a:gd name="connsiteX5-10547" fmla="*/ 12047364 w 12192000"/>
              <a:gd name="connsiteY5-10548" fmla="*/ 749662 h 2237474"/>
              <a:gd name="connsiteX6-10549" fmla="*/ 11890686 w 12192000"/>
              <a:gd name="connsiteY6-10550" fmla="*/ 732766 h 2237474"/>
              <a:gd name="connsiteX7-10551" fmla="*/ 11782413 w 12192000"/>
              <a:gd name="connsiteY7-10552" fmla="*/ 769868 h 2237474"/>
              <a:gd name="connsiteX8-10553" fmla="*/ 11649954 w 12192000"/>
              <a:gd name="connsiteY8-10554" fmla="*/ 749628 h 2237474"/>
              <a:gd name="connsiteX9-10555" fmla="*/ 11560424 w 12192000"/>
              <a:gd name="connsiteY9-10556" fmla="*/ 748017 h 2237474"/>
              <a:gd name="connsiteX10-10557" fmla="*/ 11358455 w 12192000"/>
              <a:gd name="connsiteY10-10558" fmla="*/ 747593 h 2237474"/>
              <a:gd name="connsiteX11-10559" fmla="*/ 11165209 w 12192000"/>
              <a:gd name="connsiteY11-10560" fmla="*/ 748852 h 2237474"/>
              <a:gd name="connsiteX12-10561" fmla="*/ 11058755 w 12192000"/>
              <a:gd name="connsiteY12-10562" fmla="*/ 749617 h 2237474"/>
              <a:gd name="connsiteX13-10563" fmla="*/ 10884013 w 12192000"/>
              <a:gd name="connsiteY13-10564" fmla="*/ 760728 h 2237474"/>
              <a:gd name="connsiteX14-10565" fmla="*/ 10834688 w 12192000"/>
              <a:gd name="connsiteY14-10566" fmla="*/ 757726 h 2237474"/>
              <a:gd name="connsiteX15-10567" fmla="*/ 10805004 w 12192000"/>
              <a:gd name="connsiteY15-10568" fmla="*/ 757573 h 2237474"/>
              <a:gd name="connsiteX16-10569" fmla="*/ 10739478 w 12192000"/>
              <a:gd name="connsiteY16-10570" fmla="*/ 776841 h 2237474"/>
              <a:gd name="connsiteX17-10571" fmla="*/ 10458762 w 12192000"/>
              <a:gd name="connsiteY17-10572" fmla="*/ 755400 h 2237474"/>
              <a:gd name="connsiteX18-10573" fmla="*/ 10246919 w 12192000"/>
              <a:gd name="connsiteY18-10574" fmla="*/ 769960 h 2237474"/>
              <a:gd name="connsiteX19-10575" fmla="*/ 10167995 w 12192000"/>
              <a:gd name="connsiteY19-10576" fmla="*/ 760843 h 2237474"/>
              <a:gd name="connsiteX20-10577" fmla="*/ 9997044 w 12192000"/>
              <a:gd name="connsiteY20-10578" fmla="*/ 780129 h 2237474"/>
              <a:gd name="connsiteX21-10579" fmla="*/ 9943887 w 12192000"/>
              <a:gd name="connsiteY21-10580" fmla="*/ 804141 h 2237474"/>
              <a:gd name="connsiteX22-10581" fmla="*/ 9918248 w 12192000"/>
              <a:gd name="connsiteY22-10582" fmla="*/ 816628 h 2237474"/>
              <a:gd name="connsiteX23-10583" fmla="*/ 9836148 w 12192000"/>
              <a:gd name="connsiteY23-10584" fmla="*/ 858312 h 2237474"/>
              <a:gd name="connsiteX24-10585" fmla="*/ 9823800 w 12192000"/>
              <a:gd name="connsiteY24-10586" fmla="*/ 866604 h 2237474"/>
              <a:gd name="connsiteX25-10587" fmla="*/ 9794684 w 12192000"/>
              <a:gd name="connsiteY25-10588" fmla="*/ 864509 h 2237474"/>
              <a:gd name="connsiteX26-10589" fmla="*/ 9778288 w 12192000"/>
              <a:gd name="connsiteY26-10590" fmla="*/ 854362 h 2237474"/>
              <a:gd name="connsiteX27-10591" fmla="*/ 9773886 w 12192000"/>
              <a:gd name="connsiteY27-10592" fmla="*/ 857543 h 2237474"/>
              <a:gd name="connsiteX28-10593" fmla="*/ 9761459 w 12192000"/>
              <a:gd name="connsiteY28-10594" fmla="*/ 862394 h 2237474"/>
              <a:gd name="connsiteX29-10595" fmla="*/ 9705768 w 12192000"/>
              <a:gd name="connsiteY29-10596" fmla="*/ 894610 h 2237474"/>
              <a:gd name="connsiteX30-10597" fmla="*/ 9683005 w 12192000"/>
              <a:gd name="connsiteY30-10598" fmla="*/ 894128 h 2237474"/>
              <a:gd name="connsiteX31-10599" fmla="*/ 9594438 w 12192000"/>
              <a:gd name="connsiteY31-10600" fmla="*/ 919051 h 2237474"/>
              <a:gd name="connsiteX32-10601" fmla="*/ 9577033 w 12192000"/>
              <a:gd name="connsiteY32-10602" fmla="*/ 922857 h 2237474"/>
              <a:gd name="connsiteX33-10603" fmla="*/ 9544189 w 12192000"/>
              <a:gd name="connsiteY33-10604" fmla="*/ 938966 h 2237474"/>
              <a:gd name="connsiteX34-10605" fmla="*/ 9534048 w 12192000"/>
              <a:gd name="connsiteY34-10606" fmla="*/ 940158 h 2237474"/>
              <a:gd name="connsiteX35-10607" fmla="*/ 9500499 w 12192000"/>
              <a:gd name="connsiteY35-10608" fmla="*/ 954680 h 2237474"/>
              <a:gd name="connsiteX36-10609" fmla="*/ 9428195 w 12192000"/>
              <a:gd name="connsiteY36-10610" fmla="*/ 986225 h 2237474"/>
              <a:gd name="connsiteX37-10611" fmla="*/ 9410017 w 12192000"/>
              <a:gd name="connsiteY37-10612" fmla="*/ 993931 h 2237474"/>
              <a:gd name="connsiteX38-10613" fmla="*/ 9392919 w 12192000"/>
              <a:gd name="connsiteY38-10614" fmla="*/ 994656 h 2237474"/>
              <a:gd name="connsiteX39-10615" fmla="*/ 9301293 w 12192000"/>
              <a:gd name="connsiteY39-10616" fmla="*/ 1011593 h 2237474"/>
              <a:gd name="connsiteX40-10617" fmla="*/ 9278619 w 12192000"/>
              <a:gd name="connsiteY40-10618" fmla="*/ 1011878 h 2237474"/>
              <a:gd name="connsiteX41-10619" fmla="*/ 9268019 w 12192000"/>
              <a:gd name="connsiteY41-10620" fmla="*/ 1007442 h 2237474"/>
              <a:gd name="connsiteX42-10621" fmla="*/ 9234662 w 12192000"/>
              <a:gd name="connsiteY42-10622" fmla="*/ 1023056 h 2237474"/>
              <a:gd name="connsiteX43-10623" fmla="*/ 9181033 w 12192000"/>
              <a:gd name="connsiteY43-10624" fmla="*/ 1037921 h 2237474"/>
              <a:gd name="connsiteX44-10625" fmla="*/ 9155969 w 12192000"/>
              <a:gd name="connsiteY44-10626" fmla="*/ 1046804 h 2237474"/>
              <a:gd name="connsiteX45-10627" fmla="*/ 9133985 w 12192000"/>
              <a:gd name="connsiteY45-10628" fmla="*/ 1046450 h 2237474"/>
              <a:gd name="connsiteX46-10629" fmla="*/ 9012987 w 12192000"/>
              <a:gd name="connsiteY46-10630" fmla="*/ 1061986 h 2237474"/>
              <a:gd name="connsiteX47-10631" fmla="*/ 8968445 w 12192000"/>
              <a:gd name="connsiteY47-10632" fmla="*/ 1052169 h 2237474"/>
              <a:gd name="connsiteX48-10633" fmla="*/ 8958984 w 12192000"/>
              <a:gd name="connsiteY48-10634" fmla="*/ 1057212 h 2237474"/>
              <a:gd name="connsiteX49-10635" fmla="*/ 8886001 w 12192000"/>
              <a:gd name="connsiteY49-10636" fmla="*/ 1067468 h 2237474"/>
              <a:gd name="connsiteX50-10637" fmla="*/ 8838610 w 12192000"/>
              <a:gd name="connsiteY50-10638" fmla="*/ 1075091 h 2237474"/>
              <a:gd name="connsiteX51-10639" fmla="*/ 8750383 w 12192000"/>
              <a:gd name="connsiteY51-10640" fmla="*/ 1097387 h 2237474"/>
              <a:gd name="connsiteX52-10641" fmla="*/ 8697365 w 12192000"/>
              <a:gd name="connsiteY52-10642" fmla="*/ 1105869 h 2237474"/>
              <a:gd name="connsiteX53-10643" fmla="*/ 8665605 w 12192000"/>
              <a:gd name="connsiteY53-10644" fmla="*/ 1110791 h 2237474"/>
              <a:gd name="connsiteX54-10645" fmla="*/ 8584946 w 12192000"/>
              <a:gd name="connsiteY54-10646" fmla="*/ 1135226 h 2237474"/>
              <a:gd name="connsiteX55-10647" fmla="*/ 8460755 w 12192000"/>
              <a:gd name="connsiteY55-10648" fmla="*/ 1203427 h 2237474"/>
              <a:gd name="connsiteX56-10649" fmla="*/ 8419755 w 12192000"/>
              <a:gd name="connsiteY56-10650" fmla="*/ 1216260 h 2237474"/>
              <a:gd name="connsiteX57-10651" fmla="*/ 8411626 w 12192000"/>
              <a:gd name="connsiteY57-10652" fmla="*/ 1214397 h 2237474"/>
              <a:gd name="connsiteX58-10653" fmla="*/ 8363469 w 12192000"/>
              <a:gd name="connsiteY58-10654" fmla="*/ 1246658 h 2237474"/>
              <a:gd name="connsiteX59-10655" fmla="*/ 8275497 w 12192000"/>
              <a:gd name="connsiteY59-10656" fmla="*/ 1264396 h 2237474"/>
              <a:gd name="connsiteX60-10657" fmla="*/ 8206287 w 12192000"/>
              <a:gd name="connsiteY60-10658" fmla="*/ 1273060 h 2237474"/>
              <a:gd name="connsiteX61-10659" fmla="*/ 8168705 w 12192000"/>
              <a:gd name="connsiteY61-10660" fmla="*/ 1279956 h 2237474"/>
              <a:gd name="connsiteX62-10661" fmla="*/ 8139997 w 12192000"/>
              <a:gd name="connsiteY62-10662" fmla="*/ 1282713 h 2237474"/>
              <a:gd name="connsiteX63-10663" fmla="*/ 8074238 w 12192000"/>
              <a:gd name="connsiteY63-10664" fmla="*/ 1301895 h 2237474"/>
              <a:gd name="connsiteX64-10665" fmla="*/ 7968292 w 12192000"/>
              <a:gd name="connsiteY64-10666" fmla="*/ 1338779 h 2237474"/>
              <a:gd name="connsiteX65-10667" fmla="*/ 7945122 w 12192000"/>
              <a:gd name="connsiteY65-10668" fmla="*/ 1345477 h 2237474"/>
              <a:gd name="connsiteX66-10669" fmla="*/ 7922771 w 12192000"/>
              <a:gd name="connsiteY66-10670" fmla="*/ 1346645 h 2237474"/>
              <a:gd name="connsiteX67-10671" fmla="*/ 7902328 w 12192000"/>
              <a:gd name="connsiteY67-10672" fmla="*/ 1345865 h 2237474"/>
              <a:gd name="connsiteX68-10673" fmla="*/ 7898322 w 12192000"/>
              <a:gd name="connsiteY68-10674" fmla="*/ 1345689 h 2237474"/>
              <a:gd name="connsiteX69-10675" fmla="*/ 7875879 w 12192000"/>
              <a:gd name="connsiteY69-10676" fmla="*/ 1345646 h 2237474"/>
              <a:gd name="connsiteX70-10677" fmla="*/ 7840612 w 12192000"/>
              <a:gd name="connsiteY70-10678" fmla="*/ 1369373 h 2237474"/>
              <a:gd name="connsiteX71-10679" fmla="*/ 7786819 w 12192000"/>
              <a:gd name="connsiteY71-10680" fmla="*/ 1378970 h 2237474"/>
              <a:gd name="connsiteX72-10681" fmla="*/ 7548172 w 12192000"/>
              <a:gd name="connsiteY72-10682" fmla="*/ 1417460 h 2237474"/>
              <a:gd name="connsiteX73-10683" fmla="*/ 7483437 w 12192000"/>
              <a:gd name="connsiteY73-10684" fmla="*/ 1478152 h 2237474"/>
              <a:gd name="connsiteX74-10685" fmla="*/ 7377870 w 12192000"/>
              <a:gd name="connsiteY74-10686" fmla="*/ 1523319 h 2237474"/>
              <a:gd name="connsiteX75-10687" fmla="*/ 7230737 w 12192000"/>
              <a:gd name="connsiteY75-10688" fmla="*/ 1562633 h 2237474"/>
              <a:gd name="connsiteX76-10689" fmla="*/ 7224458 w 12192000"/>
              <a:gd name="connsiteY76-10690" fmla="*/ 1573008 h 2237474"/>
              <a:gd name="connsiteX77-10691" fmla="*/ 7213486 w 12192000"/>
              <a:gd name="connsiteY77-10692" fmla="*/ 1580987 h 2237474"/>
              <a:gd name="connsiteX78-10693" fmla="*/ 7210972 w 12192000"/>
              <a:gd name="connsiteY78-10694" fmla="*/ 1580856 h 2237474"/>
              <a:gd name="connsiteX79-10695" fmla="*/ 7183121 w 12192000"/>
              <a:gd name="connsiteY79-10696" fmla="*/ 1595162 h 2237474"/>
              <a:gd name="connsiteX80-10697" fmla="*/ 7164601 w 12192000"/>
              <a:gd name="connsiteY80-10698" fmla="*/ 1606490 h 2237474"/>
              <a:gd name="connsiteX81-10699" fmla="*/ 7159286 w 12192000"/>
              <a:gd name="connsiteY81-10700" fmla="*/ 1606850 h 2237474"/>
              <a:gd name="connsiteX82-10701" fmla="*/ 7114651 w 12192000"/>
              <a:gd name="connsiteY82-10702" fmla="*/ 1620959 h 2237474"/>
              <a:gd name="connsiteX83-10703" fmla="*/ 7092727 w 12192000"/>
              <a:gd name="connsiteY83-10704" fmla="*/ 1623628 h 2237474"/>
              <a:gd name="connsiteX84-10705" fmla="*/ 7031309 w 12192000"/>
              <a:gd name="connsiteY84-10706" fmla="*/ 1619451 h 2237474"/>
              <a:gd name="connsiteX85-10707" fmla="*/ 6999084 w 12192000"/>
              <a:gd name="connsiteY85-10708" fmla="*/ 1634317 h 2237474"/>
              <a:gd name="connsiteX86-10709" fmla="*/ 6992107 w 12192000"/>
              <a:gd name="connsiteY86-10710" fmla="*/ 1636860 h 2237474"/>
              <a:gd name="connsiteX87-10711" fmla="*/ 6991765 w 12192000"/>
              <a:gd name="connsiteY87-10712" fmla="*/ 1636725 h 2237474"/>
              <a:gd name="connsiteX88-10713" fmla="*/ 6983996 w 12192000"/>
              <a:gd name="connsiteY88-10714" fmla="*/ 1639040 h 2237474"/>
              <a:gd name="connsiteX89-10715" fmla="*/ 6979383 w 12192000"/>
              <a:gd name="connsiteY89-10716" fmla="*/ 1641496 h 2237474"/>
              <a:gd name="connsiteX90-10717" fmla="*/ 6900177 w 12192000"/>
              <a:gd name="connsiteY90-10718" fmla="*/ 1636016 h 2237474"/>
              <a:gd name="connsiteX91-10719" fmla="*/ 6795372 w 12192000"/>
              <a:gd name="connsiteY91-10720" fmla="*/ 1644845 h 2237474"/>
              <a:gd name="connsiteX92-10721" fmla="*/ 6692251 w 12192000"/>
              <a:gd name="connsiteY92-10722" fmla="*/ 1656357 h 2237474"/>
              <a:gd name="connsiteX93-10723" fmla="*/ 6655235 w 12192000"/>
              <a:gd name="connsiteY93-10724" fmla="*/ 1661869 h 2237474"/>
              <a:gd name="connsiteX94-10725" fmla="*/ 6587857 w 12192000"/>
              <a:gd name="connsiteY94-10726" fmla="*/ 1665769 h 2237474"/>
              <a:gd name="connsiteX95-10727" fmla="*/ 6554894 w 12192000"/>
              <a:gd name="connsiteY95-10728" fmla="*/ 1664428 h 2237474"/>
              <a:gd name="connsiteX96-10729" fmla="*/ 6516595 w 12192000"/>
              <a:gd name="connsiteY96-10730" fmla="*/ 1667475 h 2237474"/>
              <a:gd name="connsiteX97-10731" fmla="*/ 6508541 w 12192000"/>
              <a:gd name="connsiteY97-10732" fmla="*/ 1668757 h 2237474"/>
              <a:gd name="connsiteX98-10733" fmla="*/ 6471012 w 12192000"/>
              <a:gd name="connsiteY98-10734" fmla="*/ 1678604 h 2237474"/>
              <a:gd name="connsiteX99-10735" fmla="*/ 6415265 w 12192000"/>
              <a:gd name="connsiteY99-10736" fmla="*/ 1665317 h 2237474"/>
              <a:gd name="connsiteX100-10737" fmla="*/ 6364035 w 12192000"/>
              <a:gd name="connsiteY100-10738" fmla="*/ 1667683 h 2237474"/>
              <a:gd name="connsiteX101-10739" fmla="*/ 6280959 w 12192000"/>
              <a:gd name="connsiteY101-10740" fmla="*/ 1689329 h 2237474"/>
              <a:gd name="connsiteX102-10741" fmla="*/ 6243319 w 12192000"/>
              <a:gd name="connsiteY102-10742" fmla="*/ 1695560 h 2237474"/>
              <a:gd name="connsiteX103-10743" fmla="*/ 6098321 w 12192000"/>
              <a:gd name="connsiteY103-10744" fmla="*/ 1721646 h 2237474"/>
              <a:gd name="connsiteX104-10745" fmla="*/ 5880652 w 12192000"/>
              <a:gd name="connsiteY104-10746" fmla="*/ 1779643 h 2237474"/>
              <a:gd name="connsiteX105-10747" fmla="*/ 5785959 w 12192000"/>
              <a:gd name="connsiteY105-10748" fmla="*/ 1775307 h 2237474"/>
              <a:gd name="connsiteX106-10749" fmla="*/ 5643534 w 12192000"/>
              <a:gd name="connsiteY106-10750" fmla="*/ 1802919 h 2237474"/>
              <a:gd name="connsiteX107-10751" fmla="*/ 5518799 w 12192000"/>
              <a:gd name="connsiteY107-10752" fmla="*/ 1818312 h 2237474"/>
              <a:gd name="connsiteX108-10753" fmla="*/ 5505014 w 12192000"/>
              <a:gd name="connsiteY108-10754" fmla="*/ 1819259 h 2237474"/>
              <a:gd name="connsiteX109-10755" fmla="*/ 5453307 w 12192000"/>
              <a:gd name="connsiteY109-10756" fmla="*/ 1815450 h 2237474"/>
              <a:gd name="connsiteX110-10757" fmla="*/ 5364192 w 12192000"/>
              <a:gd name="connsiteY110-10758" fmla="*/ 1826074 h 2237474"/>
              <a:gd name="connsiteX111-10759" fmla="*/ 5350380 w 12192000"/>
              <a:gd name="connsiteY111-10760" fmla="*/ 1830891 h 2237474"/>
              <a:gd name="connsiteX112-10761" fmla="*/ 5259633 w 12192000"/>
              <a:gd name="connsiteY112-10762" fmla="*/ 1837160 h 2237474"/>
              <a:gd name="connsiteX113-10763" fmla="*/ 5197513 w 12192000"/>
              <a:gd name="connsiteY113-10764" fmla="*/ 1844718 h 2237474"/>
              <a:gd name="connsiteX114-10765" fmla="*/ 5184170 w 12192000"/>
              <a:gd name="connsiteY114-10766" fmla="*/ 1849402 h 2237474"/>
              <a:gd name="connsiteX115-10767" fmla="*/ 5168852 w 12192000"/>
              <a:gd name="connsiteY115-10768" fmla="*/ 1844846 h 2237474"/>
              <a:gd name="connsiteX116-10769" fmla="*/ 5164370 w 12192000"/>
              <a:gd name="connsiteY116-10770" fmla="*/ 1840597 h 2237474"/>
              <a:gd name="connsiteX117-10771" fmla="*/ 5114927 w 12192000"/>
              <a:gd name="connsiteY117-10772" fmla="*/ 1847827 h 2237474"/>
              <a:gd name="connsiteX118-10773" fmla="*/ 5108970 w 12192000"/>
              <a:gd name="connsiteY118-10774" fmla="*/ 1847935 h 2237474"/>
              <a:gd name="connsiteX119-10775" fmla="*/ 5067961 w 12192000"/>
              <a:gd name="connsiteY119-10776" fmla="*/ 1845917 h 2237474"/>
              <a:gd name="connsiteX120-10777" fmla="*/ 5007075 w 12192000"/>
              <a:gd name="connsiteY120-10778" fmla="*/ 1838626 h 2237474"/>
              <a:gd name="connsiteX121-10779" fmla="*/ 4944087 w 12192000"/>
              <a:gd name="connsiteY121-10780" fmla="*/ 1823332 h 2237474"/>
              <a:gd name="connsiteX122-10781" fmla="*/ 4907662 w 12192000"/>
              <a:gd name="connsiteY122-10782" fmla="*/ 1816900 h 2237474"/>
              <a:gd name="connsiteX123-10783" fmla="*/ 4882386 w 12192000"/>
              <a:gd name="connsiteY123-10784" fmla="*/ 1809844 h 2237474"/>
              <a:gd name="connsiteX124-10785" fmla="*/ 4811440 w 12192000"/>
              <a:gd name="connsiteY124-10786" fmla="*/ 1804655 h 2237474"/>
              <a:gd name="connsiteX125-10787" fmla="*/ 4691075 w 12192000"/>
              <a:gd name="connsiteY125-10788" fmla="*/ 1801389 h 2237474"/>
              <a:gd name="connsiteX126-10789" fmla="*/ 4611738 w 12192000"/>
              <a:gd name="connsiteY126-10790" fmla="*/ 1776964 h 2237474"/>
              <a:gd name="connsiteX127-10791" fmla="*/ 4560070 w 12192000"/>
              <a:gd name="connsiteY127-10792" fmla="*/ 1785640 h 2237474"/>
              <a:gd name="connsiteX128-10793" fmla="*/ 4536503 w 12192000"/>
              <a:gd name="connsiteY128-10794" fmla="*/ 1785334 h 2237474"/>
              <a:gd name="connsiteX129-10795" fmla="*/ 4513724 w 12192000"/>
              <a:gd name="connsiteY129-10796" fmla="*/ 1791996 h 2237474"/>
              <a:gd name="connsiteX130-10797" fmla="*/ 4459810 w 12192000"/>
              <a:gd name="connsiteY130-10798" fmla="*/ 1797886 h 2237474"/>
              <a:gd name="connsiteX131-10799" fmla="*/ 4379064 w 12192000"/>
              <a:gd name="connsiteY131-10800" fmla="*/ 1817177 h 2237474"/>
              <a:gd name="connsiteX132-10801" fmla="*/ 4319209 w 12192000"/>
              <a:gd name="connsiteY132-10802" fmla="*/ 1834833 h 2237474"/>
              <a:gd name="connsiteX133-10803" fmla="*/ 4290981 w 12192000"/>
              <a:gd name="connsiteY133-10804" fmla="*/ 1839677 h 2237474"/>
              <a:gd name="connsiteX134-10805" fmla="*/ 4285792 w 12192000"/>
              <a:gd name="connsiteY134-10806" fmla="*/ 1836231 h 2237474"/>
              <a:gd name="connsiteX135-10807" fmla="*/ 4238372 w 12192000"/>
              <a:gd name="connsiteY135-10808" fmla="*/ 1851480 h 2237474"/>
              <a:gd name="connsiteX136-10809" fmla="*/ 4232517 w 12192000"/>
              <a:gd name="connsiteY136-10810" fmla="*/ 1852567 h 2237474"/>
              <a:gd name="connsiteX137-10811" fmla="*/ 4191732 w 12192000"/>
              <a:gd name="connsiteY137-10812" fmla="*/ 1857328 h 2237474"/>
              <a:gd name="connsiteX138-10813" fmla="*/ 4065532 w 12192000"/>
              <a:gd name="connsiteY138-10814" fmla="*/ 1855477 h 2237474"/>
              <a:gd name="connsiteX139-10815" fmla="*/ 4028460 w 12192000"/>
              <a:gd name="connsiteY139-10816" fmla="*/ 1855137 h 2237474"/>
              <a:gd name="connsiteX140-10817" fmla="*/ 4002267 w 12192000"/>
              <a:gd name="connsiteY140-10818" fmla="*/ 1852352 h 2237474"/>
              <a:gd name="connsiteX141-10819" fmla="*/ 3931396 w 12192000"/>
              <a:gd name="connsiteY141-10820" fmla="*/ 1858915 h 2237474"/>
              <a:gd name="connsiteX142-10821" fmla="*/ 3812162 w 12192000"/>
              <a:gd name="connsiteY142-10822" fmla="*/ 1875501 h 2237474"/>
              <a:gd name="connsiteX143-10823" fmla="*/ 3729530 w 12192000"/>
              <a:gd name="connsiteY143-10824" fmla="*/ 1864513 h 2237474"/>
              <a:gd name="connsiteX144-10825" fmla="*/ 3680177 w 12192000"/>
              <a:gd name="connsiteY144-10826" fmla="*/ 1881552 h 2237474"/>
              <a:gd name="connsiteX145-10827" fmla="*/ 3567259 w 12192000"/>
              <a:gd name="connsiteY145-10828" fmla="*/ 1893482 h 2237474"/>
              <a:gd name="connsiteX146-10829" fmla="*/ 3405770 w 12192000"/>
              <a:gd name="connsiteY146-10830" fmla="*/ 1904591 h 2237474"/>
              <a:gd name="connsiteX147-10831" fmla="*/ 3280097 w 12192000"/>
              <a:gd name="connsiteY147-10832" fmla="*/ 1919610 h 2237474"/>
              <a:gd name="connsiteX148-10833" fmla="*/ 3123424 w 12192000"/>
              <a:gd name="connsiteY148-10834" fmla="*/ 1952930 h 2237474"/>
              <a:gd name="connsiteX149-10835" fmla="*/ 3009910 w 12192000"/>
              <a:gd name="connsiteY149-10836" fmla="*/ 1957866 h 2237474"/>
              <a:gd name="connsiteX150-10837" fmla="*/ 2995934 w 12192000"/>
              <a:gd name="connsiteY150-10838" fmla="*/ 1967085 h 2237474"/>
              <a:gd name="connsiteX151-10839" fmla="*/ 2980071 w 12192000"/>
              <a:gd name="connsiteY151-10840" fmla="*/ 1972988 h 2237474"/>
              <a:gd name="connsiteX152-10841" fmla="*/ 2978094 w 12192000"/>
              <a:gd name="connsiteY152-10842" fmla="*/ 1972369 h 2237474"/>
              <a:gd name="connsiteX153-10843" fmla="*/ 2942858 w 12192000"/>
              <a:gd name="connsiteY153-10844" fmla="*/ 1981367 h 2237474"/>
              <a:gd name="connsiteX154-10845" fmla="*/ 2875436 w 12192000"/>
              <a:gd name="connsiteY154-10846" fmla="*/ 1996977 h 2237474"/>
              <a:gd name="connsiteX155-10847" fmla="*/ 2874892 w 12192000"/>
              <a:gd name="connsiteY155-10848" fmla="*/ 1996085 h 2237474"/>
              <a:gd name="connsiteX156-10849" fmla="*/ 2864145 w 12192000"/>
              <a:gd name="connsiteY156-10850" fmla="*/ 1994061 h 2237474"/>
              <a:gd name="connsiteX157-10851" fmla="*/ 2843662 w 12192000"/>
              <a:gd name="connsiteY157-10852" fmla="*/ 1992498 h 2237474"/>
              <a:gd name="connsiteX158-10853" fmla="*/ 2796128 w 12192000"/>
              <a:gd name="connsiteY158-10854" fmla="*/ 1976403 h 2237474"/>
              <a:gd name="connsiteX159-10855" fmla="*/ 2756784 w 12192000"/>
              <a:gd name="connsiteY159-10856" fmla="*/ 1985116 h 2237474"/>
              <a:gd name="connsiteX160-10857" fmla="*/ 2748833 w 12192000"/>
              <a:gd name="connsiteY160-10858" fmla="*/ 1986323 h 2237474"/>
              <a:gd name="connsiteX161-10859" fmla="*/ 2748661 w 12192000"/>
              <a:gd name="connsiteY161-10860" fmla="*/ 1986122 h 2237474"/>
              <a:gd name="connsiteX162-10861" fmla="*/ 2740251 w 12192000"/>
              <a:gd name="connsiteY162-10862" fmla="*/ 1986946 h 2237474"/>
              <a:gd name="connsiteX163-10863" fmla="*/ 2718916 w 12192000"/>
              <a:gd name="connsiteY163-10864" fmla="*/ 1990867 h 2237474"/>
              <a:gd name="connsiteX164-10865" fmla="*/ 2713522 w 12192000"/>
              <a:gd name="connsiteY164-10866" fmla="*/ 1990173 h 2237474"/>
              <a:gd name="connsiteX165-10867" fmla="*/ 2680597 w 12192000"/>
              <a:gd name="connsiteY165-10868" fmla="*/ 1984996 h 2237474"/>
              <a:gd name="connsiteX166-10869" fmla="*/ 2578178 w 12192000"/>
              <a:gd name="connsiteY166-10870" fmla="*/ 1990531 h 2237474"/>
              <a:gd name="connsiteX167-10871" fmla="*/ 2476147 w 12192000"/>
              <a:gd name="connsiteY167-10872" fmla="*/ 1998305 h 2237474"/>
              <a:gd name="connsiteX168-10873" fmla="*/ 2373568 w 12192000"/>
              <a:gd name="connsiteY168-10874" fmla="*/ 2003219 h 2237474"/>
              <a:gd name="connsiteX169-10875" fmla="*/ 2321399 w 12192000"/>
              <a:gd name="connsiteY169-10876" fmla="*/ 1989467 h 2237474"/>
              <a:gd name="connsiteX170-10877" fmla="*/ 2315525 w 12192000"/>
              <a:gd name="connsiteY170-10878" fmla="*/ 1989708 h 2237474"/>
              <a:gd name="connsiteX171-10879" fmla="*/ 2300792 w 12192000"/>
              <a:gd name="connsiteY171-10880" fmla="*/ 1994290 h 2237474"/>
              <a:gd name="connsiteX172-10881" fmla="*/ 2295469 w 12192000"/>
              <a:gd name="connsiteY172-10882" fmla="*/ 1996659 h 2237474"/>
              <a:gd name="connsiteX173-10883" fmla="*/ 2287219 w 12192000"/>
              <a:gd name="connsiteY173-10884" fmla="*/ 1998750 h 2237474"/>
              <a:gd name="connsiteX174-10885" fmla="*/ 2286948 w 12192000"/>
              <a:gd name="connsiteY174-10886" fmla="*/ 1998596 h 2237474"/>
              <a:gd name="connsiteX175-10887" fmla="*/ 2243069 w 12192000"/>
              <a:gd name="connsiteY175-10888" fmla="*/ 2015111 h 2237474"/>
              <a:gd name="connsiteX176-10889" fmla="*/ 2186609 w 12192000"/>
              <a:gd name="connsiteY176-10890" fmla="*/ 2008263 h 2237474"/>
              <a:gd name="connsiteX177-10891" fmla="*/ 2164831 w 12192000"/>
              <a:gd name="connsiteY177-10892" fmla="*/ 2010143 h 2237474"/>
              <a:gd name="connsiteX178-10893" fmla="*/ 2152836 w 12192000"/>
              <a:gd name="connsiteY178-10894" fmla="*/ 2010048 h 2237474"/>
              <a:gd name="connsiteX179-10895" fmla="*/ 2117102 w 12192000"/>
              <a:gd name="connsiteY179-10896" fmla="*/ 2023004 h 2237474"/>
              <a:gd name="connsiteX180-10897" fmla="*/ 2111935 w 12192000"/>
              <a:gd name="connsiteY180-10898" fmla="*/ 2023163 h 2237474"/>
              <a:gd name="connsiteX181-10899" fmla="*/ 2089991 w 12192000"/>
              <a:gd name="connsiteY181-10900" fmla="*/ 2034193 h 2237474"/>
              <a:gd name="connsiteX182-10901" fmla="*/ 2058061 w 12192000"/>
              <a:gd name="connsiteY182-10902" fmla="*/ 2047942 h 2237474"/>
              <a:gd name="connsiteX183-10903" fmla="*/ 2055737 w 12192000"/>
              <a:gd name="connsiteY183-10904" fmla="*/ 2047704 h 2237474"/>
              <a:gd name="connsiteX184-10905" fmla="*/ 2042244 w 12192000"/>
              <a:gd name="connsiteY184-10906" fmla="*/ 2055560 h 2237474"/>
              <a:gd name="connsiteX185-10907" fmla="*/ 1976224 w 12192000"/>
              <a:gd name="connsiteY185-10908" fmla="*/ 2074257 h 2237474"/>
              <a:gd name="connsiteX186-10909" fmla="*/ 1877728 w 12192000"/>
              <a:gd name="connsiteY186-10910" fmla="*/ 2101004 h 2237474"/>
              <a:gd name="connsiteX187-10911" fmla="*/ 1759056 w 12192000"/>
              <a:gd name="connsiteY187-10912" fmla="*/ 2125608 h 2237474"/>
              <a:gd name="connsiteX188-10913" fmla="*/ 1637948 w 12192000"/>
              <a:gd name="connsiteY188-10914" fmla="*/ 2172597 h 2237474"/>
              <a:gd name="connsiteX189-10915" fmla="*/ 1434549 w 12192000"/>
              <a:gd name="connsiteY189-10916" fmla="*/ 2234522 h 2237474"/>
              <a:gd name="connsiteX190-10917" fmla="*/ 1398481 w 12192000"/>
              <a:gd name="connsiteY190-10918" fmla="*/ 2237074 h 2237474"/>
              <a:gd name="connsiteX191-10919" fmla="*/ 1398407 w 12192000"/>
              <a:gd name="connsiteY191-10920" fmla="*/ 2237095 h 2237474"/>
              <a:gd name="connsiteX192-10921" fmla="*/ 1370962 w 12192000"/>
              <a:gd name="connsiteY192-10922" fmla="*/ 2237474 h 2237474"/>
              <a:gd name="connsiteX193-10923" fmla="*/ 1356367 w 12192000"/>
              <a:gd name="connsiteY193-10924" fmla="*/ 2235089 h 2237474"/>
              <a:gd name="connsiteX194-10925" fmla="*/ 1324828 w 12192000"/>
              <a:gd name="connsiteY194-10926" fmla="*/ 2231968 h 2237474"/>
              <a:gd name="connsiteX195-10927" fmla="*/ 1297744 w 12192000"/>
              <a:gd name="connsiteY195-10928" fmla="*/ 2235849 h 2237474"/>
              <a:gd name="connsiteX196-10929" fmla="*/ 1286236 w 12192000"/>
              <a:gd name="connsiteY196-10930" fmla="*/ 2233135 h 2237474"/>
              <a:gd name="connsiteX197-10931" fmla="*/ 1283504 w 12192000"/>
              <a:gd name="connsiteY197-10932" fmla="*/ 2233797 h 2237474"/>
              <a:gd name="connsiteX198-10933" fmla="*/ 1279765 w 12192000"/>
              <a:gd name="connsiteY198-10934" fmla="*/ 2229639 h 2237474"/>
              <a:gd name="connsiteX199-10935" fmla="*/ 1195347 w 12192000"/>
              <a:gd name="connsiteY199-10936" fmla="*/ 2212354 h 2237474"/>
              <a:gd name="connsiteX200-10937" fmla="*/ 970251 w 12192000"/>
              <a:gd name="connsiteY200-10938" fmla="*/ 2221029 h 2237474"/>
              <a:gd name="connsiteX201-10939" fmla="*/ 812914 w 12192000"/>
              <a:gd name="connsiteY201-10940" fmla="*/ 2202752 h 2237474"/>
              <a:gd name="connsiteX202-10941" fmla="*/ 800195 w 12192000"/>
              <a:gd name="connsiteY202-10942" fmla="*/ 2209407 h 2237474"/>
              <a:gd name="connsiteX203-10943" fmla="*/ 784978 w 12192000"/>
              <a:gd name="connsiteY203-10944" fmla="*/ 2212360 h 2237474"/>
              <a:gd name="connsiteX204-10945" fmla="*/ 681987 w 12192000"/>
              <a:gd name="connsiteY204-10946" fmla="*/ 2216757 h 2237474"/>
              <a:gd name="connsiteX205-10947" fmla="*/ 669923 w 12192000"/>
              <a:gd name="connsiteY205-10948" fmla="*/ 2211682 h 2237474"/>
              <a:gd name="connsiteX206-10949" fmla="*/ 648680 w 12192000"/>
              <a:gd name="connsiteY206-10950" fmla="*/ 2206229 h 2237474"/>
              <a:gd name="connsiteX207-10951" fmla="*/ 597225 w 12192000"/>
              <a:gd name="connsiteY207-10952" fmla="*/ 2180999 h 2237474"/>
              <a:gd name="connsiteX208-10953" fmla="*/ 558449 w 12192000"/>
              <a:gd name="connsiteY208-10954" fmla="*/ 2182346 h 2237474"/>
              <a:gd name="connsiteX209-10955" fmla="*/ 550517 w 12192000"/>
              <a:gd name="connsiteY209-10956" fmla="*/ 2182060 h 2237474"/>
              <a:gd name="connsiteX210-10957" fmla="*/ 550309 w 12192000"/>
              <a:gd name="connsiteY210-10958" fmla="*/ 2181825 h 2237474"/>
              <a:gd name="connsiteX211-10959" fmla="*/ 541836 w 12192000"/>
              <a:gd name="connsiteY211-10960" fmla="*/ 2181063 h 2237474"/>
              <a:gd name="connsiteX212-10961" fmla="*/ 536057 w 12192000"/>
              <a:gd name="connsiteY212-10962" fmla="*/ 2181537 h 2237474"/>
              <a:gd name="connsiteX213-10963" fmla="*/ 520671 w 12192000"/>
              <a:gd name="connsiteY213-10964" fmla="*/ 2180980 h 2237474"/>
              <a:gd name="connsiteX214-10965" fmla="*/ 515024 w 12192000"/>
              <a:gd name="connsiteY214-10966" fmla="*/ 2179258 h 2237474"/>
              <a:gd name="connsiteX215-10967" fmla="*/ 512278 w 12192000"/>
              <a:gd name="connsiteY215-10968" fmla="*/ 2176369 h 2237474"/>
              <a:gd name="connsiteX216-10969" fmla="*/ 480419 w 12192000"/>
              <a:gd name="connsiteY216-10970" fmla="*/ 2167807 h 2237474"/>
              <a:gd name="connsiteX217-10971" fmla="*/ 413835 w 12192000"/>
              <a:gd name="connsiteY217-10972" fmla="*/ 2156783 h 2237474"/>
              <a:gd name="connsiteX218-10973" fmla="*/ 376513 w 12192000"/>
              <a:gd name="connsiteY218-10974" fmla="*/ 2154014 h 2237474"/>
              <a:gd name="connsiteX219-10975" fmla="*/ 273386 w 12192000"/>
              <a:gd name="connsiteY219-10976" fmla="*/ 2142551 h 2237474"/>
              <a:gd name="connsiteX220-10977" fmla="*/ 169207 w 12192000"/>
              <a:gd name="connsiteY220-10978" fmla="*/ 2128100 h 2237474"/>
              <a:gd name="connsiteX221-10979" fmla="*/ 93149 w 12192000"/>
              <a:gd name="connsiteY221-10980" fmla="*/ 2105324 h 2237474"/>
              <a:gd name="connsiteX222-10981" fmla="*/ 88109 w 12192000"/>
              <a:gd name="connsiteY222-10982" fmla="*/ 2106704 h 2237474"/>
              <a:gd name="connsiteX223-10983" fmla="*/ 80022 w 12192000"/>
              <a:gd name="connsiteY223-10984" fmla="*/ 2107254 h 2237474"/>
              <a:gd name="connsiteX224-10985" fmla="*/ 79717 w 12192000"/>
              <a:gd name="connsiteY224-10986" fmla="*/ 2107046 h 2237474"/>
              <a:gd name="connsiteX225-10987" fmla="*/ 72352 w 12192000"/>
              <a:gd name="connsiteY225-10988" fmla="*/ 2107991 h 2237474"/>
              <a:gd name="connsiteX226-10989" fmla="*/ 37645 w 12192000"/>
              <a:gd name="connsiteY226-10990" fmla="*/ 2115401 h 2237474"/>
              <a:gd name="connsiteX227-10991" fmla="*/ 4572 w 12192000"/>
              <a:gd name="connsiteY227-10992" fmla="*/ 2111091 h 2237474"/>
              <a:gd name="connsiteX228-10993" fmla="*/ 0 w 12192000"/>
              <a:gd name="connsiteY228-10994" fmla="*/ 2110468 h 2237474"/>
              <a:gd name="connsiteX229-10995" fmla="*/ 0 w 12192000"/>
              <a:gd name="connsiteY229-10996" fmla="*/ 0 h 2237474"/>
              <a:gd name="connsiteX0-10997" fmla="*/ 0 w 12192000"/>
              <a:gd name="connsiteY0-10998" fmla="*/ 0 h 2237474"/>
              <a:gd name="connsiteX1-10999" fmla="*/ 12192000 w 12192000"/>
              <a:gd name="connsiteY1-11000" fmla="*/ 0 h 2237474"/>
              <a:gd name="connsiteX2-11001" fmla="*/ 12192000 w 12192000"/>
              <a:gd name="connsiteY2-11002" fmla="*/ 751299 h 2237474"/>
              <a:gd name="connsiteX3-11003" fmla="*/ 12176759 w 12192000"/>
              <a:gd name="connsiteY3-11004" fmla="*/ 759190 h 2237474"/>
              <a:gd name="connsiteX4-11005" fmla="*/ 12154948 w 12192000"/>
              <a:gd name="connsiteY4-11006" fmla="*/ 762731 h 2237474"/>
              <a:gd name="connsiteX5-11007" fmla="*/ 12047364 w 12192000"/>
              <a:gd name="connsiteY5-11008" fmla="*/ 749662 h 2237474"/>
              <a:gd name="connsiteX6-11009" fmla="*/ 11890686 w 12192000"/>
              <a:gd name="connsiteY6-11010" fmla="*/ 732766 h 2237474"/>
              <a:gd name="connsiteX7-11011" fmla="*/ 11782413 w 12192000"/>
              <a:gd name="connsiteY7-11012" fmla="*/ 769868 h 2237474"/>
              <a:gd name="connsiteX8-11013" fmla="*/ 11649954 w 12192000"/>
              <a:gd name="connsiteY8-11014" fmla="*/ 749628 h 2237474"/>
              <a:gd name="connsiteX9-11015" fmla="*/ 11560424 w 12192000"/>
              <a:gd name="connsiteY9-11016" fmla="*/ 748017 h 2237474"/>
              <a:gd name="connsiteX10-11017" fmla="*/ 11358455 w 12192000"/>
              <a:gd name="connsiteY10-11018" fmla="*/ 747593 h 2237474"/>
              <a:gd name="connsiteX11-11019" fmla="*/ 11165209 w 12192000"/>
              <a:gd name="connsiteY11-11020" fmla="*/ 748852 h 2237474"/>
              <a:gd name="connsiteX12-11021" fmla="*/ 11058755 w 12192000"/>
              <a:gd name="connsiteY12-11022" fmla="*/ 749617 h 2237474"/>
              <a:gd name="connsiteX13-11023" fmla="*/ 10884013 w 12192000"/>
              <a:gd name="connsiteY13-11024" fmla="*/ 760728 h 2237474"/>
              <a:gd name="connsiteX14-11025" fmla="*/ 10834688 w 12192000"/>
              <a:gd name="connsiteY14-11026" fmla="*/ 757726 h 2237474"/>
              <a:gd name="connsiteX15-11027" fmla="*/ 10805004 w 12192000"/>
              <a:gd name="connsiteY15-11028" fmla="*/ 757573 h 2237474"/>
              <a:gd name="connsiteX16-11029" fmla="*/ 10739478 w 12192000"/>
              <a:gd name="connsiteY16-11030" fmla="*/ 776841 h 2237474"/>
              <a:gd name="connsiteX17-11031" fmla="*/ 10458762 w 12192000"/>
              <a:gd name="connsiteY17-11032" fmla="*/ 755400 h 2237474"/>
              <a:gd name="connsiteX18-11033" fmla="*/ 10246919 w 12192000"/>
              <a:gd name="connsiteY18-11034" fmla="*/ 769960 h 2237474"/>
              <a:gd name="connsiteX19-11035" fmla="*/ 10167995 w 12192000"/>
              <a:gd name="connsiteY19-11036" fmla="*/ 760843 h 2237474"/>
              <a:gd name="connsiteX20-11037" fmla="*/ 9997044 w 12192000"/>
              <a:gd name="connsiteY20-11038" fmla="*/ 780129 h 2237474"/>
              <a:gd name="connsiteX21-11039" fmla="*/ 9943887 w 12192000"/>
              <a:gd name="connsiteY21-11040" fmla="*/ 804141 h 2237474"/>
              <a:gd name="connsiteX22-11041" fmla="*/ 9918248 w 12192000"/>
              <a:gd name="connsiteY22-11042" fmla="*/ 816628 h 2237474"/>
              <a:gd name="connsiteX23-11043" fmla="*/ 9836148 w 12192000"/>
              <a:gd name="connsiteY23-11044" fmla="*/ 858312 h 2237474"/>
              <a:gd name="connsiteX24-11045" fmla="*/ 9823800 w 12192000"/>
              <a:gd name="connsiteY24-11046" fmla="*/ 866604 h 2237474"/>
              <a:gd name="connsiteX25-11047" fmla="*/ 9794684 w 12192000"/>
              <a:gd name="connsiteY25-11048" fmla="*/ 864509 h 2237474"/>
              <a:gd name="connsiteX26-11049" fmla="*/ 9778288 w 12192000"/>
              <a:gd name="connsiteY26-11050" fmla="*/ 854362 h 2237474"/>
              <a:gd name="connsiteX27-11051" fmla="*/ 9773886 w 12192000"/>
              <a:gd name="connsiteY27-11052" fmla="*/ 857543 h 2237474"/>
              <a:gd name="connsiteX28-11053" fmla="*/ 9761459 w 12192000"/>
              <a:gd name="connsiteY28-11054" fmla="*/ 862394 h 2237474"/>
              <a:gd name="connsiteX29-11055" fmla="*/ 9705768 w 12192000"/>
              <a:gd name="connsiteY29-11056" fmla="*/ 894610 h 2237474"/>
              <a:gd name="connsiteX30-11057" fmla="*/ 9683005 w 12192000"/>
              <a:gd name="connsiteY30-11058" fmla="*/ 894128 h 2237474"/>
              <a:gd name="connsiteX31-11059" fmla="*/ 9594438 w 12192000"/>
              <a:gd name="connsiteY31-11060" fmla="*/ 919051 h 2237474"/>
              <a:gd name="connsiteX32-11061" fmla="*/ 9577033 w 12192000"/>
              <a:gd name="connsiteY32-11062" fmla="*/ 922857 h 2237474"/>
              <a:gd name="connsiteX33-11063" fmla="*/ 9544189 w 12192000"/>
              <a:gd name="connsiteY33-11064" fmla="*/ 938966 h 2237474"/>
              <a:gd name="connsiteX34-11065" fmla="*/ 9534048 w 12192000"/>
              <a:gd name="connsiteY34-11066" fmla="*/ 940158 h 2237474"/>
              <a:gd name="connsiteX35-11067" fmla="*/ 9500499 w 12192000"/>
              <a:gd name="connsiteY35-11068" fmla="*/ 954680 h 2237474"/>
              <a:gd name="connsiteX36-11069" fmla="*/ 9428195 w 12192000"/>
              <a:gd name="connsiteY36-11070" fmla="*/ 986225 h 2237474"/>
              <a:gd name="connsiteX37-11071" fmla="*/ 9410017 w 12192000"/>
              <a:gd name="connsiteY37-11072" fmla="*/ 993931 h 2237474"/>
              <a:gd name="connsiteX38-11073" fmla="*/ 9392919 w 12192000"/>
              <a:gd name="connsiteY38-11074" fmla="*/ 994656 h 2237474"/>
              <a:gd name="connsiteX39-11075" fmla="*/ 9301293 w 12192000"/>
              <a:gd name="connsiteY39-11076" fmla="*/ 1011593 h 2237474"/>
              <a:gd name="connsiteX40-11077" fmla="*/ 9278619 w 12192000"/>
              <a:gd name="connsiteY40-11078" fmla="*/ 1011878 h 2237474"/>
              <a:gd name="connsiteX41-11079" fmla="*/ 9268019 w 12192000"/>
              <a:gd name="connsiteY41-11080" fmla="*/ 1007442 h 2237474"/>
              <a:gd name="connsiteX42-11081" fmla="*/ 9234662 w 12192000"/>
              <a:gd name="connsiteY42-11082" fmla="*/ 1023056 h 2237474"/>
              <a:gd name="connsiteX43-11083" fmla="*/ 9181033 w 12192000"/>
              <a:gd name="connsiteY43-11084" fmla="*/ 1037921 h 2237474"/>
              <a:gd name="connsiteX44-11085" fmla="*/ 9155969 w 12192000"/>
              <a:gd name="connsiteY44-11086" fmla="*/ 1046804 h 2237474"/>
              <a:gd name="connsiteX45-11087" fmla="*/ 9133985 w 12192000"/>
              <a:gd name="connsiteY45-11088" fmla="*/ 1046450 h 2237474"/>
              <a:gd name="connsiteX46-11089" fmla="*/ 9012987 w 12192000"/>
              <a:gd name="connsiteY46-11090" fmla="*/ 1061986 h 2237474"/>
              <a:gd name="connsiteX47-11091" fmla="*/ 8968445 w 12192000"/>
              <a:gd name="connsiteY47-11092" fmla="*/ 1052169 h 2237474"/>
              <a:gd name="connsiteX48-11093" fmla="*/ 8958984 w 12192000"/>
              <a:gd name="connsiteY48-11094" fmla="*/ 1057212 h 2237474"/>
              <a:gd name="connsiteX49-11095" fmla="*/ 8886001 w 12192000"/>
              <a:gd name="connsiteY49-11096" fmla="*/ 1067468 h 2237474"/>
              <a:gd name="connsiteX50-11097" fmla="*/ 8838610 w 12192000"/>
              <a:gd name="connsiteY50-11098" fmla="*/ 1075091 h 2237474"/>
              <a:gd name="connsiteX51-11099" fmla="*/ 8750383 w 12192000"/>
              <a:gd name="connsiteY51-11100" fmla="*/ 1097387 h 2237474"/>
              <a:gd name="connsiteX52-11101" fmla="*/ 8697365 w 12192000"/>
              <a:gd name="connsiteY52-11102" fmla="*/ 1105869 h 2237474"/>
              <a:gd name="connsiteX53-11103" fmla="*/ 8665605 w 12192000"/>
              <a:gd name="connsiteY53-11104" fmla="*/ 1110791 h 2237474"/>
              <a:gd name="connsiteX54-11105" fmla="*/ 8584946 w 12192000"/>
              <a:gd name="connsiteY54-11106" fmla="*/ 1135226 h 2237474"/>
              <a:gd name="connsiteX55-11107" fmla="*/ 8460755 w 12192000"/>
              <a:gd name="connsiteY55-11108" fmla="*/ 1203427 h 2237474"/>
              <a:gd name="connsiteX56-11109" fmla="*/ 8419755 w 12192000"/>
              <a:gd name="connsiteY56-11110" fmla="*/ 1216260 h 2237474"/>
              <a:gd name="connsiteX57-11111" fmla="*/ 8411626 w 12192000"/>
              <a:gd name="connsiteY57-11112" fmla="*/ 1214397 h 2237474"/>
              <a:gd name="connsiteX58-11113" fmla="*/ 8363469 w 12192000"/>
              <a:gd name="connsiteY58-11114" fmla="*/ 1246658 h 2237474"/>
              <a:gd name="connsiteX59-11115" fmla="*/ 8275497 w 12192000"/>
              <a:gd name="connsiteY59-11116" fmla="*/ 1264396 h 2237474"/>
              <a:gd name="connsiteX60-11117" fmla="*/ 8206287 w 12192000"/>
              <a:gd name="connsiteY60-11118" fmla="*/ 1273060 h 2237474"/>
              <a:gd name="connsiteX61-11119" fmla="*/ 8168705 w 12192000"/>
              <a:gd name="connsiteY61-11120" fmla="*/ 1279956 h 2237474"/>
              <a:gd name="connsiteX62-11121" fmla="*/ 8139997 w 12192000"/>
              <a:gd name="connsiteY62-11122" fmla="*/ 1282713 h 2237474"/>
              <a:gd name="connsiteX63-11123" fmla="*/ 8074238 w 12192000"/>
              <a:gd name="connsiteY63-11124" fmla="*/ 1301895 h 2237474"/>
              <a:gd name="connsiteX64-11125" fmla="*/ 7968292 w 12192000"/>
              <a:gd name="connsiteY64-11126" fmla="*/ 1338779 h 2237474"/>
              <a:gd name="connsiteX65-11127" fmla="*/ 7945122 w 12192000"/>
              <a:gd name="connsiteY65-11128" fmla="*/ 1345477 h 2237474"/>
              <a:gd name="connsiteX66-11129" fmla="*/ 7902328 w 12192000"/>
              <a:gd name="connsiteY66-11130" fmla="*/ 1345865 h 2237474"/>
              <a:gd name="connsiteX67-11131" fmla="*/ 7898322 w 12192000"/>
              <a:gd name="connsiteY67-11132" fmla="*/ 1345689 h 2237474"/>
              <a:gd name="connsiteX68-11133" fmla="*/ 7875879 w 12192000"/>
              <a:gd name="connsiteY68-11134" fmla="*/ 1345646 h 2237474"/>
              <a:gd name="connsiteX69-11135" fmla="*/ 7840612 w 12192000"/>
              <a:gd name="connsiteY69-11136" fmla="*/ 1369373 h 2237474"/>
              <a:gd name="connsiteX70-11137" fmla="*/ 7786819 w 12192000"/>
              <a:gd name="connsiteY70-11138" fmla="*/ 1378970 h 2237474"/>
              <a:gd name="connsiteX71-11139" fmla="*/ 7548172 w 12192000"/>
              <a:gd name="connsiteY71-11140" fmla="*/ 1417460 h 2237474"/>
              <a:gd name="connsiteX72-11141" fmla="*/ 7483437 w 12192000"/>
              <a:gd name="connsiteY72-11142" fmla="*/ 1478152 h 2237474"/>
              <a:gd name="connsiteX73-11143" fmla="*/ 7377870 w 12192000"/>
              <a:gd name="connsiteY73-11144" fmla="*/ 1523319 h 2237474"/>
              <a:gd name="connsiteX74-11145" fmla="*/ 7230737 w 12192000"/>
              <a:gd name="connsiteY74-11146" fmla="*/ 1562633 h 2237474"/>
              <a:gd name="connsiteX75-11147" fmla="*/ 7224458 w 12192000"/>
              <a:gd name="connsiteY75-11148" fmla="*/ 1573008 h 2237474"/>
              <a:gd name="connsiteX76-11149" fmla="*/ 7213486 w 12192000"/>
              <a:gd name="connsiteY76-11150" fmla="*/ 1580987 h 2237474"/>
              <a:gd name="connsiteX77-11151" fmla="*/ 7210972 w 12192000"/>
              <a:gd name="connsiteY77-11152" fmla="*/ 1580856 h 2237474"/>
              <a:gd name="connsiteX78-11153" fmla="*/ 7183121 w 12192000"/>
              <a:gd name="connsiteY78-11154" fmla="*/ 1595162 h 2237474"/>
              <a:gd name="connsiteX79-11155" fmla="*/ 7164601 w 12192000"/>
              <a:gd name="connsiteY79-11156" fmla="*/ 1606490 h 2237474"/>
              <a:gd name="connsiteX80-11157" fmla="*/ 7159286 w 12192000"/>
              <a:gd name="connsiteY80-11158" fmla="*/ 1606850 h 2237474"/>
              <a:gd name="connsiteX81-11159" fmla="*/ 7114651 w 12192000"/>
              <a:gd name="connsiteY81-11160" fmla="*/ 1620959 h 2237474"/>
              <a:gd name="connsiteX82-11161" fmla="*/ 7092727 w 12192000"/>
              <a:gd name="connsiteY82-11162" fmla="*/ 1623628 h 2237474"/>
              <a:gd name="connsiteX83-11163" fmla="*/ 7031309 w 12192000"/>
              <a:gd name="connsiteY83-11164" fmla="*/ 1619451 h 2237474"/>
              <a:gd name="connsiteX84-11165" fmla="*/ 6999084 w 12192000"/>
              <a:gd name="connsiteY84-11166" fmla="*/ 1634317 h 2237474"/>
              <a:gd name="connsiteX85-11167" fmla="*/ 6992107 w 12192000"/>
              <a:gd name="connsiteY85-11168" fmla="*/ 1636860 h 2237474"/>
              <a:gd name="connsiteX86-11169" fmla="*/ 6991765 w 12192000"/>
              <a:gd name="connsiteY86-11170" fmla="*/ 1636725 h 2237474"/>
              <a:gd name="connsiteX87-11171" fmla="*/ 6983996 w 12192000"/>
              <a:gd name="connsiteY87-11172" fmla="*/ 1639040 h 2237474"/>
              <a:gd name="connsiteX88-11173" fmla="*/ 6979383 w 12192000"/>
              <a:gd name="connsiteY88-11174" fmla="*/ 1641496 h 2237474"/>
              <a:gd name="connsiteX89-11175" fmla="*/ 6900177 w 12192000"/>
              <a:gd name="connsiteY89-11176" fmla="*/ 1636016 h 2237474"/>
              <a:gd name="connsiteX90-11177" fmla="*/ 6795372 w 12192000"/>
              <a:gd name="connsiteY90-11178" fmla="*/ 1644845 h 2237474"/>
              <a:gd name="connsiteX91-11179" fmla="*/ 6692251 w 12192000"/>
              <a:gd name="connsiteY91-11180" fmla="*/ 1656357 h 2237474"/>
              <a:gd name="connsiteX92-11181" fmla="*/ 6655235 w 12192000"/>
              <a:gd name="connsiteY92-11182" fmla="*/ 1661869 h 2237474"/>
              <a:gd name="connsiteX93-11183" fmla="*/ 6587857 w 12192000"/>
              <a:gd name="connsiteY93-11184" fmla="*/ 1665769 h 2237474"/>
              <a:gd name="connsiteX94-11185" fmla="*/ 6554894 w 12192000"/>
              <a:gd name="connsiteY94-11186" fmla="*/ 1664428 h 2237474"/>
              <a:gd name="connsiteX95-11187" fmla="*/ 6516595 w 12192000"/>
              <a:gd name="connsiteY95-11188" fmla="*/ 1667475 h 2237474"/>
              <a:gd name="connsiteX96-11189" fmla="*/ 6508541 w 12192000"/>
              <a:gd name="connsiteY96-11190" fmla="*/ 1668757 h 2237474"/>
              <a:gd name="connsiteX97-11191" fmla="*/ 6471012 w 12192000"/>
              <a:gd name="connsiteY97-11192" fmla="*/ 1678604 h 2237474"/>
              <a:gd name="connsiteX98-11193" fmla="*/ 6415265 w 12192000"/>
              <a:gd name="connsiteY98-11194" fmla="*/ 1665317 h 2237474"/>
              <a:gd name="connsiteX99-11195" fmla="*/ 6364035 w 12192000"/>
              <a:gd name="connsiteY99-11196" fmla="*/ 1667683 h 2237474"/>
              <a:gd name="connsiteX100-11197" fmla="*/ 6280959 w 12192000"/>
              <a:gd name="connsiteY100-11198" fmla="*/ 1689329 h 2237474"/>
              <a:gd name="connsiteX101-11199" fmla="*/ 6243319 w 12192000"/>
              <a:gd name="connsiteY101-11200" fmla="*/ 1695560 h 2237474"/>
              <a:gd name="connsiteX102-11201" fmla="*/ 6098321 w 12192000"/>
              <a:gd name="connsiteY102-11202" fmla="*/ 1721646 h 2237474"/>
              <a:gd name="connsiteX103-11203" fmla="*/ 5880652 w 12192000"/>
              <a:gd name="connsiteY103-11204" fmla="*/ 1779643 h 2237474"/>
              <a:gd name="connsiteX104-11205" fmla="*/ 5785959 w 12192000"/>
              <a:gd name="connsiteY104-11206" fmla="*/ 1775307 h 2237474"/>
              <a:gd name="connsiteX105-11207" fmla="*/ 5643534 w 12192000"/>
              <a:gd name="connsiteY105-11208" fmla="*/ 1802919 h 2237474"/>
              <a:gd name="connsiteX106-11209" fmla="*/ 5518799 w 12192000"/>
              <a:gd name="connsiteY106-11210" fmla="*/ 1818312 h 2237474"/>
              <a:gd name="connsiteX107-11211" fmla="*/ 5505014 w 12192000"/>
              <a:gd name="connsiteY107-11212" fmla="*/ 1819259 h 2237474"/>
              <a:gd name="connsiteX108-11213" fmla="*/ 5453307 w 12192000"/>
              <a:gd name="connsiteY108-11214" fmla="*/ 1815450 h 2237474"/>
              <a:gd name="connsiteX109-11215" fmla="*/ 5364192 w 12192000"/>
              <a:gd name="connsiteY109-11216" fmla="*/ 1826074 h 2237474"/>
              <a:gd name="connsiteX110-11217" fmla="*/ 5350380 w 12192000"/>
              <a:gd name="connsiteY110-11218" fmla="*/ 1830891 h 2237474"/>
              <a:gd name="connsiteX111-11219" fmla="*/ 5259633 w 12192000"/>
              <a:gd name="connsiteY111-11220" fmla="*/ 1837160 h 2237474"/>
              <a:gd name="connsiteX112-11221" fmla="*/ 5197513 w 12192000"/>
              <a:gd name="connsiteY112-11222" fmla="*/ 1844718 h 2237474"/>
              <a:gd name="connsiteX113-11223" fmla="*/ 5184170 w 12192000"/>
              <a:gd name="connsiteY113-11224" fmla="*/ 1849402 h 2237474"/>
              <a:gd name="connsiteX114-11225" fmla="*/ 5168852 w 12192000"/>
              <a:gd name="connsiteY114-11226" fmla="*/ 1844846 h 2237474"/>
              <a:gd name="connsiteX115-11227" fmla="*/ 5164370 w 12192000"/>
              <a:gd name="connsiteY115-11228" fmla="*/ 1840597 h 2237474"/>
              <a:gd name="connsiteX116-11229" fmla="*/ 5114927 w 12192000"/>
              <a:gd name="connsiteY116-11230" fmla="*/ 1847827 h 2237474"/>
              <a:gd name="connsiteX117-11231" fmla="*/ 5108970 w 12192000"/>
              <a:gd name="connsiteY117-11232" fmla="*/ 1847935 h 2237474"/>
              <a:gd name="connsiteX118-11233" fmla="*/ 5067961 w 12192000"/>
              <a:gd name="connsiteY118-11234" fmla="*/ 1845917 h 2237474"/>
              <a:gd name="connsiteX119-11235" fmla="*/ 5007075 w 12192000"/>
              <a:gd name="connsiteY119-11236" fmla="*/ 1838626 h 2237474"/>
              <a:gd name="connsiteX120-11237" fmla="*/ 4944087 w 12192000"/>
              <a:gd name="connsiteY120-11238" fmla="*/ 1823332 h 2237474"/>
              <a:gd name="connsiteX121-11239" fmla="*/ 4907662 w 12192000"/>
              <a:gd name="connsiteY121-11240" fmla="*/ 1816900 h 2237474"/>
              <a:gd name="connsiteX122-11241" fmla="*/ 4882386 w 12192000"/>
              <a:gd name="connsiteY122-11242" fmla="*/ 1809844 h 2237474"/>
              <a:gd name="connsiteX123-11243" fmla="*/ 4811440 w 12192000"/>
              <a:gd name="connsiteY123-11244" fmla="*/ 1804655 h 2237474"/>
              <a:gd name="connsiteX124-11245" fmla="*/ 4691075 w 12192000"/>
              <a:gd name="connsiteY124-11246" fmla="*/ 1801389 h 2237474"/>
              <a:gd name="connsiteX125-11247" fmla="*/ 4611738 w 12192000"/>
              <a:gd name="connsiteY125-11248" fmla="*/ 1776964 h 2237474"/>
              <a:gd name="connsiteX126-11249" fmla="*/ 4560070 w 12192000"/>
              <a:gd name="connsiteY126-11250" fmla="*/ 1785640 h 2237474"/>
              <a:gd name="connsiteX127-11251" fmla="*/ 4536503 w 12192000"/>
              <a:gd name="connsiteY127-11252" fmla="*/ 1785334 h 2237474"/>
              <a:gd name="connsiteX128-11253" fmla="*/ 4513724 w 12192000"/>
              <a:gd name="connsiteY128-11254" fmla="*/ 1791996 h 2237474"/>
              <a:gd name="connsiteX129-11255" fmla="*/ 4459810 w 12192000"/>
              <a:gd name="connsiteY129-11256" fmla="*/ 1797886 h 2237474"/>
              <a:gd name="connsiteX130-11257" fmla="*/ 4379064 w 12192000"/>
              <a:gd name="connsiteY130-11258" fmla="*/ 1817177 h 2237474"/>
              <a:gd name="connsiteX131-11259" fmla="*/ 4319209 w 12192000"/>
              <a:gd name="connsiteY131-11260" fmla="*/ 1834833 h 2237474"/>
              <a:gd name="connsiteX132-11261" fmla="*/ 4290981 w 12192000"/>
              <a:gd name="connsiteY132-11262" fmla="*/ 1839677 h 2237474"/>
              <a:gd name="connsiteX133-11263" fmla="*/ 4285792 w 12192000"/>
              <a:gd name="connsiteY133-11264" fmla="*/ 1836231 h 2237474"/>
              <a:gd name="connsiteX134-11265" fmla="*/ 4238372 w 12192000"/>
              <a:gd name="connsiteY134-11266" fmla="*/ 1851480 h 2237474"/>
              <a:gd name="connsiteX135-11267" fmla="*/ 4232517 w 12192000"/>
              <a:gd name="connsiteY135-11268" fmla="*/ 1852567 h 2237474"/>
              <a:gd name="connsiteX136-11269" fmla="*/ 4191732 w 12192000"/>
              <a:gd name="connsiteY136-11270" fmla="*/ 1857328 h 2237474"/>
              <a:gd name="connsiteX137-11271" fmla="*/ 4065532 w 12192000"/>
              <a:gd name="connsiteY137-11272" fmla="*/ 1855477 h 2237474"/>
              <a:gd name="connsiteX138-11273" fmla="*/ 4028460 w 12192000"/>
              <a:gd name="connsiteY138-11274" fmla="*/ 1855137 h 2237474"/>
              <a:gd name="connsiteX139-11275" fmla="*/ 4002267 w 12192000"/>
              <a:gd name="connsiteY139-11276" fmla="*/ 1852352 h 2237474"/>
              <a:gd name="connsiteX140-11277" fmla="*/ 3931396 w 12192000"/>
              <a:gd name="connsiteY140-11278" fmla="*/ 1858915 h 2237474"/>
              <a:gd name="connsiteX141-11279" fmla="*/ 3812162 w 12192000"/>
              <a:gd name="connsiteY141-11280" fmla="*/ 1875501 h 2237474"/>
              <a:gd name="connsiteX142-11281" fmla="*/ 3729530 w 12192000"/>
              <a:gd name="connsiteY142-11282" fmla="*/ 1864513 h 2237474"/>
              <a:gd name="connsiteX143-11283" fmla="*/ 3680177 w 12192000"/>
              <a:gd name="connsiteY143-11284" fmla="*/ 1881552 h 2237474"/>
              <a:gd name="connsiteX144-11285" fmla="*/ 3567259 w 12192000"/>
              <a:gd name="connsiteY144-11286" fmla="*/ 1893482 h 2237474"/>
              <a:gd name="connsiteX145-11287" fmla="*/ 3405770 w 12192000"/>
              <a:gd name="connsiteY145-11288" fmla="*/ 1904591 h 2237474"/>
              <a:gd name="connsiteX146-11289" fmla="*/ 3280097 w 12192000"/>
              <a:gd name="connsiteY146-11290" fmla="*/ 1919610 h 2237474"/>
              <a:gd name="connsiteX147-11291" fmla="*/ 3123424 w 12192000"/>
              <a:gd name="connsiteY147-11292" fmla="*/ 1952930 h 2237474"/>
              <a:gd name="connsiteX148-11293" fmla="*/ 3009910 w 12192000"/>
              <a:gd name="connsiteY148-11294" fmla="*/ 1957866 h 2237474"/>
              <a:gd name="connsiteX149-11295" fmla="*/ 2995934 w 12192000"/>
              <a:gd name="connsiteY149-11296" fmla="*/ 1967085 h 2237474"/>
              <a:gd name="connsiteX150-11297" fmla="*/ 2980071 w 12192000"/>
              <a:gd name="connsiteY150-11298" fmla="*/ 1972988 h 2237474"/>
              <a:gd name="connsiteX151-11299" fmla="*/ 2978094 w 12192000"/>
              <a:gd name="connsiteY151-11300" fmla="*/ 1972369 h 2237474"/>
              <a:gd name="connsiteX152-11301" fmla="*/ 2942858 w 12192000"/>
              <a:gd name="connsiteY152-11302" fmla="*/ 1981367 h 2237474"/>
              <a:gd name="connsiteX153-11303" fmla="*/ 2875436 w 12192000"/>
              <a:gd name="connsiteY153-11304" fmla="*/ 1996977 h 2237474"/>
              <a:gd name="connsiteX154-11305" fmla="*/ 2874892 w 12192000"/>
              <a:gd name="connsiteY154-11306" fmla="*/ 1996085 h 2237474"/>
              <a:gd name="connsiteX155-11307" fmla="*/ 2864145 w 12192000"/>
              <a:gd name="connsiteY155-11308" fmla="*/ 1994061 h 2237474"/>
              <a:gd name="connsiteX156-11309" fmla="*/ 2843662 w 12192000"/>
              <a:gd name="connsiteY156-11310" fmla="*/ 1992498 h 2237474"/>
              <a:gd name="connsiteX157-11311" fmla="*/ 2796128 w 12192000"/>
              <a:gd name="connsiteY157-11312" fmla="*/ 1976403 h 2237474"/>
              <a:gd name="connsiteX158-11313" fmla="*/ 2756784 w 12192000"/>
              <a:gd name="connsiteY158-11314" fmla="*/ 1985116 h 2237474"/>
              <a:gd name="connsiteX159-11315" fmla="*/ 2748833 w 12192000"/>
              <a:gd name="connsiteY159-11316" fmla="*/ 1986323 h 2237474"/>
              <a:gd name="connsiteX160-11317" fmla="*/ 2748661 w 12192000"/>
              <a:gd name="connsiteY160-11318" fmla="*/ 1986122 h 2237474"/>
              <a:gd name="connsiteX161-11319" fmla="*/ 2740251 w 12192000"/>
              <a:gd name="connsiteY161-11320" fmla="*/ 1986946 h 2237474"/>
              <a:gd name="connsiteX162-11321" fmla="*/ 2718916 w 12192000"/>
              <a:gd name="connsiteY162-11322" fmla="*/ 1990867 h 2237474"/>
              <a:gd name="connsiteX163-11323" fmla="*/ 2713522 w 12192000"/>
              <a:gd name="connsiteY163-11324" fmla="*/ 1990173 h 2237474"/>
              <a:gd name="connsiteX164-11325" fmla="*/ 2680597 w 12192000"/>
              <a:gd name="connsiteY164-11326" fmla="*/ 1984996 h 2237474"/>
              <a:gd name="connsiteX165-11327" fmla="*/ 2578178 w 12192000"/>
              <a:gd name="connsiteY165-11328" fmla="*/ 1990531 h 2237474"/>
              <a:gd name="connsiteX166-11329" fmla="*/ 2476147 w 12192000"/>
              <a:gd name="connsiteY166-11330" fmla="*/ 1998305 h 2237474"/>
              <a:gd name="connsiteX167-11331" fmla="*/ 2373568 w 12192000"/>
              <a:gd name="connsiteY167-11332" fmla="*/ 2003219 h 2237474"/>
              <a:gd name="connsiteX168-11333" fmla="*/ 2321399 w 12192000"/>
              <a:gd name="connsiteY168-11334" fmla="*/ 1989467 h 2237474"/>
              <a:gd name="connsiteX169-11335" fmla="*/ 2315525 w 12192000"/>
              <a:gd name="connsiteY169-11336" fmla="*/ 1989708 h 2237474"/>
              <a:gd name="connsiteX170-11337" fmla="*/ 2300792 w 12192000"/>
              <a:gd name="connsiteY170-11338" fmla="*/ 1994290 h 2237474"/>
              <a:gd name="connsiteX171-11339" fmla="*/ 2295469 w 12192000"/>
              <a:gd name="connsiteY171-11340" fmla="*/ 1996659 h 2237474"/>
              <a:gd name="connsiteX172-11341" fmla="*/ 2287219 w 12192000"/>
              <a:gd name="connsiteY172-11342" fmla="*/ 1998750 h 2237474"/>
              <a:gd name="connsiteX173-11343" fmla="*/ 2286948 w 12192000"/>
              <a:gd name="connsiteY173-11344" fmla="*/ 1998596 h 2237474"/>
              <a:gd name="connsiteX174-11345" fmla="*/ 2243069 w 12192000"/>
              <a:gd name="connsiteY174-11346" fmla="*/ 2015111 h 2237474"/>
              <a:gd name="connsiteX175-11347" fmla="*/ 2186609 w 12192000"/>
              <a:gd name="connsiteY175-11348" fmla="*/ 2008263 h 2237474"/>
              <a:gd name="connsiteX176-11349" fmla="*/ 2164831 w 12192000"/>
              <a:gd name="connsiteY176-11350" fmla="*/ 2010143 h 2237474"/>
              <a:gd name="connsiteX177-11351" fmla="*/ 2152836 w 12192000"/>
              <a:gd name="connsiteY177-11352" fmla="*/ 2010048 h 2237474"/>
              <a:gd name="connsiteX178-11353" fmla="*/ 2117102 w 12192000"/>
              <a:gd name="connsiteY178-11354" fmla="*/ 2023004 h 2237474"/>
              <a:gd name="connsiteX179-11355" fmla="*/ 2111935 w 12192000"/>
              <a:gd name="connsiteY179-11356" fmla="*/ 2023163 h 2237474"/>
              <a:gd name="connsiteX180-11357" fmla="*/ 2089991 w 12192000"/>
              <a:gd name="connsiteY180-11358" fmla="*/ 2034193 h 2237474"/>
              <a:gd name="connsiteX181-11359" fmla="*/ 2058061 w 12192000"/>
              <a:gd name="connsiteY181-11360" fmla="*/ 2047942 h 2237474"/>
              <a:gd name="connsiteX182-11361" fmla="*/ 2055737 w 12192000"/>
              <a:gd name="connsiteY182-11362" fmla="*/ 2047704 h 2237474"/>
              <a:gd name="connsiteX183-11363" fmla="*/ 2042244 w 12192000"/>
              <a:gd name="connsiteY183-11364" fmla="*/ 2055560 h 2237474"/>
              <a:gd name="connsiteX184-11365" fmla="*/ 1976224 w 12192000"/>
              <a:gd name="connsiteY184-11366" fmla="*/ 2074257 h 2237474"/>
              <a:gd name="connsiteX185-11367" fmla="*/ 1877728 w 12192000"/>
              <a:gd name="connsiteY185-11368" fmla="*/ 2101004 h 2237474"/>
              <a:gd name="connsiteX186-11369" fmla="*/ 1759056 w 12192000"/>
              <a:gd name="connsiteY186-11370" fmla="*/ 2125608 h 2237474"/>
              <a:gd name="connsiteX187-11371" fmla="*/ 1637948 w 12192000"/>
              <a:gd name="connsiteY187-11372" fmla="*/ 2172597 h 2237474"/>
              <a:gd name="connsiteX188-11373" fmla="*/ 1434549 w 12192000"/>
              <a:gd name="connsiteY188-11374" fmla="*/ 2234522 h 2237474"/>
              <a:gd name="connsiteX189-11375" fmla="*/ 1398481 w 12192000"/>
              <a:gd name="connsiteY189-11376" fmla="*/ 2237074 h 2237474"/>
              <a:gd name="connsiteX190-11377" fmla="*/ 1398407 w 12192000"/>
              <a:gd name="connsiteY190-11378" fmla="*/ 2237095 h 2237474"/>
              <a:gd name="connsiteX191-11379" fmla="*/ 1370962 w 12192000"/>
              <a:gd name="connsiteY191-11380" fmla="*/ 2237474 h 2237474"/>
              <a:gd name="connsiteX192-11381" fmla="*/ 1356367 w 12192000"/>
              <a:gd name="connsiteY192-11382" fmla="*/ 2235089 h 2237474"/>
              <a:gd name="connsiteX193-11383" fmla="*/ 1324828 w 12192000"/>
              <a:gd name="connsiteY193-11384" fmla="*/ 2231968 h 2237474"/>
              <a:gd name="connsiteX194-11385" fmla="*/ 1297744 w 12192000"/>
              <a:gd name="connsiteY194-11386" fmla="*/ 2235849 h 2237474"/>
              <a:gd name="connsiteX195-11387" fmla="*/ 1286236 w 12192000"/>
              <a:gd name="connsiteY195-11388" fmla="*/ 2233135 h 2237474"/>
              <a:gd name="connsiteX196-11389" fmla="*/ 1283504 w 12192000"/>
              <a:gd name="connsiteY196-11390" fmla="*/ 2233797 h 2237474"/>
              <a:gd name="connsiteX197-11391" fmla="*/ 1279765 w 12192000"/>
              <a:gd name="connsiteY197-11392" fmla="*/ 2229639 h 2237474"/>
              <a:gd name="connsiteX198-11393" fmla="*/ 1195347 w 12192000"/>
              <a:gd name="connsiteY198-11394" fmla="*/ 2212354 h 2237474"/>
              <a:gd name="connsiteX199-11395" fmla="*/ 970251 w 12192000"/>
              <a:gd name="connsiteY199-11396" fmla="*/ 2221029 h 2237474"/>
              <a:gd name="connsiteX200-11397" fmla="*/ 812914 w 12192000"/>
              <a:gd name="connsiteY200-11398" fmla="*/ 2202752 h 2237474"/>
              <a:gd name="connsiteX201-11399" fmla="*/ 800195 w 12192000"/>
              <a:gd name="connsiteY201-11400" fmla="*/ 2209407 h 2237474"/>
              <a:gd name="connsiteX202-11401" fmla="*/ 784978 w 12192000"/>
              <a:gd name="connsiteY202-11402" fmla="*/ 2212360 h 2237474"/>
              <a:gd name="connsiteX203-11403" fmla="*/ 681987 w 12192000"/>
              <a:gd name="connsiteY203-11404" fmla="*/ 2216757 h 2237474"/>
              <a:gd name="connsiteX204-11405" fmla="*/ 669923 w 12192000"/>
              <a:gd name="connsiteY204-11406" fmla="*/ 2211682 h 2237474"/>
              <a:gd name="connsiteX205-11407" fmla="*/ 648680 w 12192000"/>
              <a:gd name="connsiteY205-11408" fmla="*/ 2206229 h 2237474"/>
              <a:gd name="connsiteX206-11409" fmla="*/ 597225 w 12192000"/>
              <a:gd name="connsiteY206-11410" fmla="*/ 2180999 h 2237474"/>
              <a:gd name="connsiteX207-11411" fmla="*/ 558449 w 12192000"/>
              <a:gd name="connsiteY207-11412" fmla="*/ 2182346 h 2237474"/>
              <a:gd name="connsiteX208-11413" fmla="*/ 550517 w 12192000"/>
              <a:gd name="connsiteY208-11414" fmla="*/ 2182060 h 2237474"/>
              <a:gd name="connsiteX209-11415" fmla="*/ 550309 w 12192000"/>
              <a:gd name="connsiteY209-11416" fmla="*/ 2181825 h 2237474"/>
              <a:gd name="connsiteX210-11417" fmla="*/ 541836 w 12192000"/>
              <a:gd name="connsiteY210-11418" fmla="*/ 2181063 h 2237474"/>
              <a:gd name="connsiteX211-11419" fmla="*/ 536057 w 12192000"/>
              <a:gd name="connsiteY211-11420" fmla="*/ 2181537 h 2237474"/>
              <a:gd name="connsiteX212-11421" fmla="*/ 520671 w 12192000"/>
              <a:gd name="connsiteY212-11422" fmla="*/ 2180980 h 2237474"/>
              <a:gd name="connsiteX213-11423" fmla="*/ 515024 w 12192000"/>
              <a:gd name="connsiteY213-11424" fmla="*/ 2179258 h 2237474"/>
              <a:gd name="connsiteX214-11425" fmla="*/ 512278 w 12192000"/>
              <a:gd name="connsiteY214-11426" fmla="*/ 2176369 h 2237474"/>
              <a:gd name="connsiteX215-11427" fmla="*/ 480419 w 12192000"/>
              <a:gd name="connsiteY215-11428" fmla="*/ 2167807 h 2237474"/>
              <a:gd name="connsiteX216-11429" fmla="*/ 413835 w 12192000"/>
              <a:gd name="connsiteY216-11430" fmla="*/ 2156783 h 2237474"/>
              <a:gd name="connsiteX217-11431" fmla="*/ 376513 w 12192000"/>
              <a:gd name="connsiteY217-11432" fmla="*/ 2154014 h 2237474"/>
              <a:gd name="connsiteX218-11433" fmla="*/ 273386 w 12192000"/>
              <a:gd name="connsiteY218-11434" fmla="*/ 2142551 h 2237474"/>
              <a:gd name="connsiteX219-11435" fmla="*/ 169207 w 12192000"/>
              <a:gd name="connsiteY219-11436" fmla="*/ 2128100 h 2237474"/>
              <a:gd name="connsiteX220-11437" fmla="*/ 93149 w 12192000"/>
              <a:gd name="connsiteY220-11438" fmla="*/ 2105324 h 2237474"/>
              <a:gd name="connsiteX221-11439" fmla="*/ 88109 w 12192000"/>
              <a:gd name="connsiteY221-11440" fmla="*/ 2106704 h 2237474"/>
              <a:gd name="connsiteX222-11441" fmla="*/ 80022 w 12192000"/>
              <a:gd name="connsiteY222-11442" fmla="*/ 2107254 h 2237474"/>
              <a:gd name="connsiteX223-11443" fmla="*/ 79717 w 12192000"/>
              <a:gd name="connsiteY223-11444" fmla="*/ 2107046 h 2237474"/>
              <a:gd name="connsiteX224-11445" fmla="*/ 72352 w 12192000"/>
              <a:gd name="connsiteY224-11446" fmla="*/ 2107991 h 2237474"/>
              <a:gd name="connsiteX225-11447" fmla="*/ 37645 w 12192000"/>
              <a:gd name="connsiteY225-11448" fmla="*/ 2115401 h 2237474"/>
              <a:gd name="connsiteX226-11449" fmla="*/ 4572 w 12192000"/>
              <a:gd name="connsiteY226-11450" fmla="*/ 2111091 h 2237474"/>
              <a:gd name="connsiteX227-11451" fmla="*/ 0 w 12192000"/>
              <a:gd name="connsiteY227-11452" fmla="*/ 2110468 h 2237474"/>
              <a:gd name="connsiteX228-11453" fmla="*/ 0 w 12192000"/>
              <a:gd name="connsiteY228-11454" fmla="*/ 0 h 2237474"/>
              <a:gd name="connsiteX0-11455" fmla="*/ 0 w 12192000"/>
              <a:gd name="connsiteY0-11456" fmla="*/ 0 h 2237474"/>
              <a:gd name="connsiteX1-11457" fmla="*/ 12192000 w 12192000"/>
              <a:gd name="connsiteY1-11458" fmla="*/ 0 h 2237474"/>
              <a:gd name="connsiteX2-11459" fmla="*/ 12192000 w 12192000"/>
              <a:gd name="connsiteY2-11460" fmla="*/ 751299 h 2237474"/>
              <a:gd name="connsiteX3-11461" fmla="*/ 12176759 w 12192000"/>
              <a:gd name="connsiteY3-11462" fmla="*/ 759190 h 2237474"/>
              <a:gd name="connsiteX4-11463" fmla="*/ 12154948 w 12192000"/>
              <a:gd name="connsiteY4-11464" fmla="*/ 762731 h 2237474"/>
              <a:gd name="connsiteX5-11465" fmla="*/ 12047364 w 12192000"/>
              <a:gd name="connsiteY5-11466" fmla="*/ 749662 h 2237474"/>
              <a:gd name="connsiteX6-11467" fmla="*/ 11890686 w 12192000"/>
              <a:gd name="connsiteY6-11468" fmla="*/ 732766 h 2237474"/>
              <a:gd name="connsiteX7-11469" fmla="*/ 11782413 w 12192000"/>
              <a:gd name="connsiteY7-11470" fmla="*/ 769868 h 2237474"/>
              <a:gd name="connsiteX8-11471" fmla="*/ 11649954 w 12192000"/>
              <a:gd name="connsiteY8-11472" fmla="*/ 749628 h 2237474"/>
              <a:gd name="connsiteX9-11473" fmla="*/ 11560424 w 12192000"/>
              <a:gd name="connsiteY9-11474" fmla="*/ 748017 h 2237474"/>
              <a:gd name="connsiteX10-11475" fmla="*/ 11358455 w 12192000"/>
              <a:gd name="connsiteY10-11476" fmla="*/ 747593 h 2237474"/>
              <a:gd name="connsiteX11-11477" fmla="*/ 11165209 w 12192000"/>
              <a:gd name="connsiteY11-11478" fmla="*/ 748852 h 2237474"/>
              <a:gd name="connsiteX12-11479" fmla="*/ 11058755 w 12192000"/>
              <a:gd name="connsiteY12-11480" fmla="*/ 749617 h 2237474"/>
              <a:gd name="connsiteX13-11481" fmla="*/ 10884013 w 12192000"/>
              <a:gd name="connsiteY13-11482" fmla="*/ 760728 h 2237474"/>
              <a:gd name="connsiteX14-11483" fmla="*/ 10834688 w 12192000"/>
              <a:gd name="connsiteY14-11484" fmla="*/ 757726 h 2237474"/>
              <a:gd name="connsiteX15-11485" fmla="*/ 10805004 w 12192000"/>
              <a:gd name="connsiteY15-11486" fmla="*/ 757573 h 2237474"/>
              <a:gd name="connsiteX16-11487" fmla="*/ 10739478 w 12192000"/>
              <a:gd name="connsiteY16-11488" fmla="*/ 776841 h 2237474"/>
              <a:gd name="connsiteX17-11489" fmla="*/ 10458762 w 12192000"/>
              <a:gd name="connsiteY17-11490" fmla="*/ 755400 h 2237474"/>
              <a:gd name="connsiteX18-11491" fmla="*/ 10246919 w 12192000"/>
              <a:gd name="connsiteY18-11492" fmla="*/ 769960 h 2237474"/>
              <a:gd name="connsiteX19-11493" fmla="*/ 10167995 w 12192000"/>
              <a:gd name="connsiteY19-11494" fmla="*/ 760843 h 2237474"/>
              <a:gd name="connsiteX20-11495" fmla="*/ 9997044 w 12192000"/>
              <a:gd name="connsiteY20-11496" fmla="*/ 780129 h 2237474"/>
              <a:gd name="connsiteX21-11497" fmla="*/ 9943887 w 12192000"/>
              <a:gd name="connsiteY21-11498" fmla="*/ 804141 h 2237474"/>
              <a:gd name="connsiteX22-11499" fmla="*/ 9918248 w 12192000"/>
              <a:gd name="connsiteY22-11500" fmla="*/ 816628 h 2237474"/>
              <a:gd name="connsiteX23-11501" fmla="*/ 9836148 w 12192000"/>
              <a:gd name="connsiteY23-11502" fmla="*/ 858312 h 2237474"/>
              <a:gd name="connsiteX24-11503" fmla="*/ 9823800 w 12192000"/>
              <a:gd name="connsiteY24-11504" fmla="*/ 866604 h 2237474"/>
              <a:gd name="connsiteX25-11505" fmla="*/ 9794684 w 12192000"/>
              <a:gd name="connsiteY25-11506" fmla="*/ 864509 h 2237474"/>
              <a:gd name="connsiteX26-11507" fmla="*/ 9778288 w 12192000"/>
              <a:gd name="connsiteY26-11508" fmla="*/ 854362 h 2237474"/>
              <a:gd name="connsiteX27-11509" fmla="*/ 9773886 w 12192000"/>
              <a:gd name="connsiteY27-11510" fmla="*/ 857543 h 2237474"/>
              <a:gd name="connsiteX28-11511" fmla="*/ 9761459 w 12192000"/>
              <a:gd name="connsiteY28-11512" fmla="*/ 862394 h 2237474"/>
              <a:gd name="connsiteX29-11513" fmla="*/ 9705768 w 12192000"/>
              <a:gd name="connsiteY29-11514" fmla="*/ 894610 h 2237474"/>
              <a:gd name="connsiteX30-11515" fmla="*/ 9683005 w 12192000"/>
              <a:gd name="connsiteY30-11516" fmla="*/ 894128 h 2237474"/>
              <a:gd name="connsiteX31-11517" fmla="*/ 9594438 w 12192000"/>
              <a:gd name="connsiteY31-11518" fmla="*/ 919051 h 2237474"/>
              <a:gd name="connsiteX32-11519" fmla="*/ 9577033 w 12192000"/>
              <a:gd name="connsiteY32-11520" fmla="*/ 922857 h 2237474"/>
              <a:gd name="connsiteX33-11521" fmla="*/ 9544189 w 12192000"/>
              <a:gd name="connsiteY33-11522" fmla="*/ 938966 h 2237474"/>
              <a:gd name="connsiteX34-11523" fmla="*/ 9534048 w 12192000"/>
              <a:gd name="connsiteY34-11524" fmla="*/ 940158 h 2237474"/>
              <a:gd name="connsiteX35-11525" fmla="*/ 9500499 w 12192000"/>
              <a:gd name="connsiteY35-11526" fmla="*/ 954680 h 2237474"/>
              <a:gd name="connsiteX36-11527" fmla="*/ 9428195 w 12192000"/>
              <a:gd name="connsiteY36-11528" fmla="*/ 986225 h 2237474"/>
              <a:gd name="connsiteX37-11529" fmla="*/ 9410017 w 12192000"/>
              <a:gd name="connsiteY37-11530" fmla="*/ 993931 h 2237474"/>
              <a:gd name="connsiteX38-11531" fmla="*/ 9392919 w 12192000"/>
              <a:gd name="connsiteY38-11532" fmla="*/ 994656 h 2237474"/>
              <a:gd name="connsiteX39-11533" fmla="*/ 9301293 w 12192000"/>
              <a:gd name="connsiteY39-11534" fmla="*/ 1011593 h 2237474"/>
              <a:gd name="connsiteX40-11535" fmla="*/ 9278619 w 12192000"/>
              <a:gd name="connsiteY40-11536" fmla="*/ 1011878 h 2237474"/>
              <a:gd name="connsiteX41-11537" fmla="*/ 9268019 w 12192000"/>
              <a:gd name="connsiteY41-11538" fmla="*/ 1007442 h 2237474"/>
              <a:gd name="connsiteX42-11539" fmla="*/ 9234662 w 12192000"/>
              <a:gd name="connsiteY42-11540" fmla="*/ 1023056 h 2237474"/>
              <a:gd name="connsiteX43-11541" fmla="*/ 9181033 w 12192000"/>
              <a:gd name="connsiteY43-11542" fmla="*/ 1037921 h 2237474"/>
              <a:gd name="connsiteX44-11543" fmla="*/ 9155969 w 12192000"/>
              <a:gd name="connsiteY44-11544" fmla="*/ 1046804 h 2237474"/>
              <a:gd name="connsiteX45-11545" fmla="*/ 9133985 w 12192000"/>
              <a:gd name="connsiteY45-11546" fmla="*/ 1046450 h 2237474"/>
              <a:gd name="connsiteX46-11547" fmla="*/ 9012987 w 12192000"/>
              <a:gd name="connsiteY46-11548" fmla="*/ 1061986 h 2237474"/>
              <a:gd name="connsiteX47-11549" fmla="*/ 8968445 w 12192000"/>
              <a:gd name="connsiteY47-11550" fmla="*/ 1052169 h 2237474"/>
              <a:gd name="connsiteX48-11551" fmla="*/ 8958984 w 12192000"/>
              <a:gd name="connsiteY48-11552" fmla="*/ 1057212 h 2237474"/>
              <a:gd name="connsiteX49-11553" fmla="*/ 8886001 w 12192000"/>
              <a:gd name="connsiteY49-11554" fmla="*/ 1067468 h 2237474"/>
              <a:gd name="connsiteX50-11555" fmla="*/ 8838610 w 12192000"/>
              <a:gd name="connsiteY50-11556" fmla="*/ 1075091 h 2237474"/>
              <a:gd name="connsiteX51-11557" fmla="*/ 8750383 w 12192000"/>
              <a:gd name="connsiteY51-11558" fmla="*/ 1097387 h 2237474"/>
              <a:gd name="connsiteX52-11559" fmla="*/ 8697365 w 12192000"/>
              <a:gd name="connsiteY52-11560" fmla="*/ 1105869 h 2237474"/>
              <a:gd name="connsiteX53-11561" fmla="*/ 8665605 w 12192000"/>
              <a:gd name="connsiteY53-11562" fmla="*/ 1110791 h 2237474"/>
              <a:gd name="connsiteX54-11563" fmla="*/ 8584946 w 12192000"/>
              <a:gd name="connsiteY54-11564" fmla="*/ 1135226 h 2237474"/>
              <a:gd name="connsiteX55-11565" fmla="*/ 8460755 w 12192000"/>
              <a:gd name="connsiteY55-11566" fmla="*/ 1203427 h 2237474"/>
              <a:gd name="connsiteX56-11567" fmla="*/ 8419755 w 12192000"/>
              <a:gd name="connsiteY56-11568" fmla="*/ 1216260 h 2237474"/>
              <a:gd name="connsiteX57-11569" fmla="*/ 8411626 w 12192000"/>
              <a:gd name="connsiteY57-11570" fmla="*/ 1214397 h 2237474"/>
              <a:gd name="connsiteX58-11571" fmla="*/ 8363469 w 12192000"/>
              <a:gd name="connsiteY58-11572" fmla="*/ 1246658 h 2237474"/>
              <a:gd name="connsiteX59-11573" fmla="*/ 8275497 w 12192000"/>
              <a:gd name="connsiteY59-11574" fmla="*/ 1264396 h 2237474"/>
              <a:gd name="connsiteX60-11575" fmla="*/ 8206287 w 12192000"/>
              <a:gd name="connsiteY60-11576" fmla="*/ 1273060 h 2237474"/>
              <a:gd name="connsiteX61-11577" fmla="*/ 8168705 w 12192000"/>
              <a:gd name="connsiteY61-11578" fmla="*/ 1279956 h 2237474"/>
              <a:gd name="connsiteX62-11579" fmla="*/ 8139997 w 12192000"/>
              <a:gd name="connsiteY62-11580" fmla="*/ 1282713 h 2237474"/>
              <a:gd name="connsiteX63-11581" fmla="*/ 8074238 w 12192000"/>
              <a:gd name="connsiteY63-11582" fmla="*/ 1301895 h 2237474"/>
              <a:gd name="connsiteX64-11583" fmla="*/ 7968292 w 12192000"/>
              <a:gd name="connsiteY64-11584" fmla="*/ 1338779 h 2237474"/>
              <a:gd name="connsiteX65-11585" fmla="*/ 7945122 w 12192000"/>
              <a:gd name="connsiteY65-11586" fmla="*/ 1345477 h 2237474"/>
              <a:gd name="connsiteX66-11587" fmla="*/ 7902328 w 12192000"/>
              <a:gd name="connsiteY66-11588" fmla="*/ 1345865 h 2237474"/>
              <a:gd name="connsiteX67-11589" fmla="*/ 7898322 w 12192000"/>
              <a:gd name="connsiteY67-11590" fmla="*/ 1345689 h 2237474"/>
              <a:gd name="connsiteX68-11591" fmla="*/ 7875879 w 12192000"/>
              <a:gd name="connsiteY68-11592" fmla="*/ 1345646 h 2237474"/>
              <a:gd name="connsiteX69-11593" fmla="*/ 7840612 w 12192000"/>
              <a:gd name="connsiteY69-11594" fmla="*/ 1369373 h 2237474"/>
              <a:gd name="connsiteX70-11595" fmla="*/ 7786819 w 12192000"/>
              <a:gd name="connsiteY70-11596" fmla="*/ 1378970 h 2237474"/>
              <a:gd name="connsiteX71-11597" fmla="*/ 7548172 w 12192000"/>
              <a:gd name="connsiteY71-11598" fmla="*/ 1417460 h 2237474"/>
              <a:gd name="connsiteX72-11599" fmla="*/ 7483437 w 12192000"/>
              <a:gd name="connsiteY72-11600" fmla="*/ 1478152 h 2237474"/>
              <a:gd name="connsiteX73-11601" fmla="*/ 7377870 w 12192000"/>
              <a:gd name="connsiteY73-11602" fmla="*/ 1523319 h 2237474"/>
              <a:gd name="connsiteX74-11603" fmla="*/ 7230737 w 12192000"/>
              <a:gd name="connsiteY74-11604" fmla="*/ 1562633 h 2237474"/>
              <a:gd name="connsiteX75-11605" fmla="*/ 7224458 w 12192000"/>
              <a:gd name="connsiteY75-11606" fmla="*/ 1573008 h 2237474"/>
              <a:gd name="connsiteX76-11607" fmla="*/ 7213486 w 12192000"/>
              <a:gd name="connsiteY76-11608" fmla="*/ 1580987 h 2237474"/>
              <a:gd name="connsiteX77-11609" fmla="*/ 7210972 w 12192000"/>
              <a:gd name="connsiteY77-11610" fmla="*/ 1580856 h 2237474"/>
              <a:gd name="connsiteX78-11611" fmla="*/ 7183121 w 12192000"/>
              <a:gd name="connsiteY78-11612" fmla="*/ 1595162 h 2237474"/>
              <a:gd name="connsiteX79-11613" fmla="*/ 7164601 w 12192000"/>
              <a:gd name="connsiteY79-11614" fmla="*/ 1606490 h 2237474"/>
              <a:gd name="connsiteX80-11615" fmla="*/ 7159286 w 12192000"/>
              <a:gd name="connsiteY80-11616" fmla="*/ 1606850 h 2237474"/>
              <a:gd name="connsiteX81-11617" fmla="*/ 7114651 w 12192000"/>
              <a:gd name="connsiteY81-11618" fmla="*/ 1620959 h 2237474"/>
              <a:gd name="connsiteX82-11619" fmla="*/ 7092727 w 12192000"/>
              <a:gd name="connsiteY82-11620" fmla="*/ 1623628 h 2237474"/>
              <a:gd name="connsiteX83-11621" fmla="*/ 7031309 w 12192000"/>
              <a:gd name="connsiteY83-11622" fmla="*/ 1619451 h 2237474"/>
              <a:gd name="connsiteX84-11623" fmla="*/ 6999084 w 12192000"/>
              <a:gd name="connsiteY84-11624" fmla="*/ 1634317 h 2237474"/>
              <a:gd name="connsiteX85-11625" fmla="*/ 6992107 w 12192000"/>
              <a:gd name="connsiteY85-11626" fmla="*/ 1636860 h 2237474"/>
              <a:gd name="connsiteX86-11627" fmla="*/ 6991765 w 12192000"/>
              <a:gd name="connsiteY86-11628" fmla="*/ 1636725 h 2237474"/>
              <a:gd name="connsiteX87-11629" fmla="*/ 6983996 w 12192000"/>
              <a:gd name="connsiteY87-11630" fmla="*/ 1639040 h 2237474"/>
              <a:gd name="connsiteX88-11631" fmla="*/ 6900177 w 12192000"/>
              <a:gd name="connsiteY88-11632" fmla="*/ 1636016 h 2237474"/>
              <a:gd name="connsiteX89-11633" fmla="*/ 6795372 w 12192000"/>
              <a:gd name="connsiteY89-11634" fmla="*/ 1644845 h 2237474"/>
              <a:gd name="connsiteX90-11635" fmla="*/ 6692251 w 12192000"/>
              <a:gd name="connsiteY90-11636" fmla="*/ 1656357 h 2237474"/>
              <a:gd name="connsiteX91-11637" fmla="*/ 6655235 w 12192000"/>
              <a:gd name="connsiteY91-11638" fmla="*/ 1661869 h 2237474"/>
              <a:gd name="connsiteX92-11639" fmla="*/ 6587857 w 12192000"/>
              <a:gd name="connsiteY92-11640" fmla="*/ 1665769 h 2237474"/>
              <a:gd name="connsiteX93-11641" fmla="*/ 6554894 w 12192000"/>
              <a:gd name="connsiteY93-11642" fmla="*/ 1664428 h 2237474"/>
              <a:gd name="connsiteX94-11643" fmla="*/ 6516595 w 12192000"/>
              <a:gd name="connsiteY94-11644" fmla="*/ 1667475 h 2237474"/>
              <a:gd name="connsiteX95-11645" fmla="*/ 6508541 w 12192000"/>
              <a:gd name="connsiteY95-11646" fmla="*/ 1668757 h 2237474"/>
              <a:gd name="connsiteX96-11647" fmla="*/ 6471012 w 12192000"/>
              <a:gd name="connsiteY96-11648" fmla="*/ 1678604 h 2237474"/>
              <a:gd name="connsiteX97-11649" fmla="*/ 6415265 w 12192000"/>
              <a:gd name="connsiteY97-11650" fmla="*/ 1665317 h 2237474"/>
              <a:gd name="connsiteX98-11651" fmla="*/ 6364035 w 12192000"/>
              <a:gd name="connsiteY98-11652" fmla="*/ 1667683 h 2237474"/>
              <a:gd name="connsiteX99-11653" fmla="*/ 6280959 w 12192000"/>
              <a:gd name="connsiteY99-11654" fmla="*/ 1689329 h 2237474"/>
              <a:gd name="connsiteX100-11655" fmla="*/ 6243319 w 12192000"/>
              <a:gd name="connsiteY100-11656" fmla="*/ 1695560 h 2237474"/>
              <a:gd name="connsiteX101-11657" fmla="*/ 6098321 w 12192000"/>
              <a:gd name="connsiteY101-11658" fmla="*/ 1721646 h 2237474"/>
              <a:gd name="connsiteX102-11659" fmla="*/ 5880652 w 12192000"/>
              <a:gd name="connsiteY102-11660" fmla="*/ 1779643 h 2237474"/>
              <a:gd name="connsiteX103-11661" fmla="*/ 5785959 w 12192000"/>
              <a:gd name="connsiteY103-11662" fmla="*/ 1775307 h 2237474"/>
              <a:gd name="connsiteX104-11663" fmla="*/ 5643534 w 12192000"/>
              <a:gd name="connsiteY104-11664" fmla="*/ 1802919 h 2237474"/>
              <a:gd name="connsiteX105-11665" fmla="*/ 5518799 w 12192000"/>
              <a:gd name="connsiteY105-11666" fmla="*/ 1818312 h 2237474"/>
              <a:gd name="connsiteX106-11667" fmla="*/ 5505014 w 12192000"/>
              <a:gd name="connsiteY106-11668" fmla="*/ 1819259 h 2237474"/>
              <a:gd name="connsiteX107-11669" fmla="*/ 5453307 w 12192000"/>
              <a:gd name="connsiteY107-11670" fmla="*/ 1815450 h 2237474"/>
              <a:gd name="connsiteX108-11671" fmla="*/ 5364192 w 12192000"/>
              <a:gd name="connsiteY108-11672" fmla="*/ 1826074 h 2237474"/>
              <a:gd name="connsiteX109-11673" fmla="*/ 5350380 w 12192000"/>
              <a:gd name="connsiteY109-11674" fmla="*/ 1830891 h 2237474"/>
              <a:gd name="connsiteX110-11675" fmla="*/ 5259633 w 12192000"/>
              <a:gd name="connsiteY110-11676" fmla="*/ 1837160 h 2237474"/>
              <a:gd name="connsiteX111-11677" fmla="*/ 5197513 w 12192000"/>
              <a:gd name="connsiteY111-11678" fmla="*/ 1844718 h 2237474"/>
              <a:gd name="connsiteX112-11679" fmla="*/ 5184170 w 12192000"/>
              <a:gd name="connsiteY112-11680" fmla="*/ 1849402 h 2237474"/>
              <a:gd name="connsiteX113-11681" fmla="*/ 5168852 w 12192000"/>
              <a:gd name="connsiteY113-11682" fmla="*/ 1844846 h 2237474"/>
              <a:gd name="connsiteX114-11683" fmla="*/ 5164370 w 12192000"/>
              <a:gd name="connsiteY114-11684" fmla="*/ 1840597 h 2237474"/>
              <a:gd name="connsiteX115-11685" fmla="*/ 5114927 w 12192000"/>
              <a:gd name="connsiteY115-11686" fmla="*/ 1847827 h 2237474"/>
              <a:gd name="connsiteX116-11687" fmla="*/ 5108970 w 12192000"/>
              <a:gd name="connsiteY116-11688" fmla="*/ 1847935 h 2237474"/>
              <a:gd name="connsiteX117-11689" fmla="*/ 5067961 w 12192000"/>
              <a:gd name="connsiteY117-11690" fmla="*/ 1845917 h 2237474"/>
              <a:gd name="connsiteX118-11691" fmla="*/ 5007075 w 12192000"/>
              <a:gd name="connsiteY118-11692" fmla="*/ 1838626 h 2237474"/>
              <a:gd name="connsiteX119-11693" fmla="*/ 4944087 w 12192000"/>
              <a:gd name="connsiteY119-11694" fmla="*/ 1823332 h 2237474"/>
              <a:gd name="connsiteX120-11695" fmla="*/ 4907662 w 12192000"/>
              <a:gd name="connsiteY120-11696" fmla="*/ 1816900 h 2237474"/>
              <a:gd name="connsiteX121-11697" fmla="*/ 4882386 w 12192000"/>
              <a:gd name="connsiteY121-11698" fmla="*/ 1809844 h 2237474"/>
              <a:gd name="connsiteX122-11699" fmla="*/ 4811440 w 12192000"/>
              <a:gd name="connsiteY122-11700" fmla="*/ 1804655 h 2237474"/>
              <a:gd name="connsiteX123-11701" fmla="*/ 4691075 w 12192000"/>
              <a:gd name="connsiteY123-11702" fmla="*/ 1801389 h 2237474"/>
              <a:gd name="connsiteX124-11703" fmla="*/ 4611738 w 12192000"/>
              <a:gd name="connsiteY124-11704" fmla="*/ 1776964 h 2237474"/>
              <a:gd name="connsiteX125-11705" fmla="*/ 4560070 w 12192000"/>
              <a:gd name="connsiteY125-11706" fmla="*/ 1785640 h 2237474"/>
              <a:gd name="connsiteX126-11707" fmla="*/ 4536503 w 12192000"/>
              <a:gd name="connsiteY126-11708" fmla="*/ 1785334 h 2237474"/>
              <a:gd name="connsiteX127-11709" fmla="*/ 4513724 w 12192000"/>
              <a:gd name="connsiteY127-11710" fmla="*/ 1791996 h 2237474"/>
              <a:gd name="connsiteX128-11711" fmla="*/ 4459810 w 12192000"/>
              <a:gd name="connsiteY128-11712" fmla="*/ 1797886 h 2237474"/>
              <a:gd name="connsiteX129-11713" fmla="*/ 4379064 w 12192000"/>
              <a:gd name="connsiteY129-11714" fmla="*/ 1817177 h 2237474"/>
              <a:gd name="connsiteX130-11715" fmla="*/ 4319209 w 12192000"/>
              <a:gd name="connsiteY130-11716" fmla="*/ 1834833 h 2237474"/>
              <a:gd name="connsiteX131-11717" fmla="*/ 4290981 w 12192000"/>
              <a:gd name="connsiteY131-11718" fmla="*/ 1839677 h 2237474"/>
              <a:gd name="connsiteX132-11719" fmla="*/ 4285792 w 12192000"/>
              <a:gd name="connsiteY132-11720" fmla="*/ 1836231 h 2237474"/>
              <a:gd name="connsiteX133-11721" fmla="*/ 4238372 w 12192000"/>
              <a:gd name="connsiteY133-11722" fmla="*/ 1851480 h 2237474"/>
              <a:gd name="connsiteX134-11723" fmla="*/ 4232517 w 12192000"/>
              <a:gd name="connsiteY134-11724" fmla="*/ 1852567 h 2237474"/>
              <a:gd name="connsiteX135-11725" fmla="*/ 4191732 w 12192000"/>
              <a:gd name="connsiteY135-11726" fmla="*/ 1857328 h 2237474"/>
              <a:gd name="connsiteX136-11727" fmla="*/ 4065532 w 12192000"/>
              <a:gd name="connsiteY136-11728" fmla="*/ 1855477 h 2237474"/>
              <a:gd name="connsiteX137-11729" fmla="*/ 4028460 w 12192000"/>
              <a:gd name="connsiteY137-11730" fmla="*/ 1855137 h 2237474"/>
              <a:gd name="connsiteX138-11731" fmla="*/ 4002267 w 12192000"/>
              <a:gd name="connsiteY138-11732" fmla="*/ 1852352 h 2237474"/>
              <a:gd name="connsiteX139-11733" fmla="*/ 3931396 w 12192000"/>
              <a:gd name="connsiteY139-11734" fmla="*/ 1858915 h 2237474"/>
              <a:gd name="connsiteX140-11735" fmla="*/ 3812162 w 12192000"/>
              <a:gd name="connsiteY140-11736" fmla="*/ 1875501 h 2237474"/>
              <a:gd name="connsiteX141-11737" fmla="*/ 3729530 w 12192000"/>
              <a:gd name="connsiteY141-11738" fmla="*/ 1864513 h 2237474"/>
              <a:gd name="connsiteX142-11739" fmla="*/ 3680177 w 12192000"/>
              <a:gd name="connsiteY142-11740" fmla="*/ 1881552 h 2237474"/>
              <a:gd name="connsiteX143-11741" fmla="*/ 3567259 w 12192000"/>
              <a:gd name="connsiteY143-11742" fmla="*/ 1893482 h 2237474"/>
              <a:gd name="connsiteX144-11743" fmla="*/ 3405770 w 12192000"/>
              <a:gd name="connsiteY144-11744" fmla="*/ 1904591 h 2237474"/>
              <a:gd name="connsiteX145-11745" fmla="*/ 3280097 w 12192000"/>
              <a:gd name="connsiteY145-11746" fmla="*/ 1919610 h 2237474"/>
              <a:gd name="connsiteX146-11747" fmla="*/ 3123424 w 12192000"/>
              <a:gd name="connsiteY146-11748" fmla="*/ 1952930 h 2237474"/>
              <a:gd name="connsiteX147-11749" fmla="*/ 3009910 w 12192000"/>
              <a:gd name="connsiteY147-11750" fmla="*/ 1957866 h 2237474"/>
              <a:gd name="connsiteX148-11751" fmla="*/ 2995934 w 12192000"/>
              <a:gd name="connsiteY148-11752" fmla="*/ 1967085 h 2237474"/>
              <a:gd name="connsiteX149-11753" fmla="*/ 2980071 w 12192000"/>
              <a:gd name="connsiteY149-11754" fmla="*/ 1972988 h 2237474"/>
              <a:gd name="connsiteX150-11755" fmla="*/ 2978094 w 12192000"/>
              <a:gd name="connsiteY150-11756" fmla="*/ 1972369 h 2237474"/>
              <a:gd name="connsiteX151-11757" fmla="*/ 2942858 w 12192000"/>
              <a:gd name="connsiteY151-11758" fmla="*/ 1981367 h 2237474"/>
              <a:gd name="connsiteX152-11759" fmla="*/ 2875436 w 12192000"/>
              <a:gd name="connsiteY152-11760" fmla="*/ 1996977 h 2237474"/>
              <a:gd name="connsiteX153-11761" fmla="*/ 2874892 w 12192000"/>
              <a:gd name="connsiteY153-11762" fmla="*/ 1996085 h 2237474"/>
              <a:gd name="connsiteX154-11763" fmla="*/ 2864145 w 12192000"/>
              <a:gd name="connsiteY154-11764" fmla="*/ 1994061 h 2237474"/>
              <a:gd name="connsiteX155-11765" fmla="*/ 2843662 w 12192000"/>
              <a:gd name="connsiteY155-11766" fmla="*/ 1992498 h 2237474"/>
              <a:gd name="connsiteX156-11767" fmla="*/ 2796128 w 12192000"/>
              <a:gd name="connsiteY156-11768" fmla="*/ 1976403 h 2237474"/>
              <a:gd name="connsiteX157-11769" fmla="*/ 2756784 w 12192000"/>
              <a:gd name="connsiteY157-11770" fmla="*/ 1985116 h 2237474"/>
              <a:gd name="connsiteX158-11771" fmla="*/ 2748833 w 12192000"/>
              <a:gd name="connsiteY158-11772" fmla="*/ 1986323 h 2237474"/>
              <a:gd name="connsiteX159-11773" fmla="*/ 2748661 w 12192000"/>
              <a:gd name="connsiteY159-11774" fmla="*/ 1986122 h 2237474"/>
              <a:gd name="connsiteX160-11775" fmla="*/ 2740251 w 12192000"/>
              <a:gd name="connsiteY160-11776" fmla="*/ 1986946 h 2237474"/>
              <a:gd name="connsiteX161-11777" fmla="*/ 2718916 w 12192000"/>
              <a:gd name="connsiteY161-11778" fmla="*/ 1990867 h 2237474"/>
              <a:gd name="connsiteX162-11779" fmla="*/ 2713522 w 12192000"/>
              <a:gd name="connsiteY162-11780" fmla="*/ 1990173 h 2237474"/>
              <a:gd name="connsiteX163-11781" fmla="*/ 2680597 w 12192000"/>
              <a:gd name="connsiteY163-11782" fmla="*/ 1984996 h 2237474"/>
              <a:gd name="connsiteX164-11783" fmla="*/ 2578178 w 12192000"/>
              <a:gd name="connsiteY164-11784" fmla="*/ 1990531 h 2237474"/>
              <a:gd name="connsiteX165-11785" fmla="*/ 2476147 w 12192000"/>
              <a:gd name="connsiteY165-11786" fmla="*/ 1998305 h 2237474"/>
              <a:gd name="connsiteX166-11787" fmla="*/ 2373568 w 12192000"/>
              <a:gd name="connsiteY166-11788" fmla="*/ 2003219 h 2237474"/>
              <a:gd name="connsiteX167-11789" fmla="*/ 2321399 w 12192000"/>
              <a:gd name="connsiteY167-11790" fmla="*/ 1989467 h 2237474"/>
              <a:gd name="connsiteX168-11791" fmla="*/ 2315525 w 12192000"/>
              <a:gd name="connsiteY168-11792" fmla="*/ 1989708 h 2237474"/>
              <a:gd name="connsiteX169-11793" fmla="*/ 2300792 w 12192000"/>
              <a:gd name="connsiteY169-11794" fmla="*/ 1994290 h 2237474"/>
              <a:gd name="connsiteX170-11795" fmla="*/ 2295469 w 12192000"/>
              <a:gd name="connsiteY170-11796" fmla="*/ 1996659 h 2237474"/>
              <a:gd name="connsiteX171-11797" fmla="*/ 2287219 w 12192000"/>
              <a:gd name="connsiteY171-11798" fmla="*/ 1998750 h 2237474"/>
              <a:gd name="connsiteX172-11799" fmla="*/ 2286948 w 12192000"/>
              <a:gd name="connsiteY172-11800" fmla="*/ 1998596 h 2237474"/>
              <a:gd name="connsiteX173-11801" fmla="*/ 2243069 w 12192000"/>
              <a:gd name="connsiteY173-11802" fmla="*/ 2015111 h 2237474"/>
              <a:gd name="connsiteX174-11803" fmla="*/ 2186609 w 12192000"/>
              <a:gd name="connsiteY174-11804" fmla="*/ 2008263 h 2237474"/>
              <a:gd name="connsiteX175-11805" fmla="*/ 2164831 w 12192000"/>
              <a:gd name="connsiteY175-11806" fmla="*/ 2010143 h 2237474"/>
              <a:gd name="connsiteX176-11807" fmla="*/ 2152836 w 12192000"/>
              <a:gd name="connsiteY176-11808" fmla="*/ 2010048 h 2237474"/>
              <a:gd name="connsiteX177-11809" fmla="*/ 2117102 w 12192000"/>
              <a:gd name="connsiteY177-11810" fmla="*/ 2023004 h 2237474"/>
              <a:gd name="connsiteX178-11811" fmla="*/ 2111935 w 12192000"/>
              <a:gd name="connsiteY178-11812" fmla="*/ 2023163 h 2237474"/>
              <a:gd name="connsiteX179-11813" fmla="*/ 2089991 w 12192000"/>
              <a:gd name="connsiteY179-11814" fmla="*/ 2034193 h 2237474"/>
              <a:gd name="connsiteX180-11815" fmla="*/ 2058061 w 12192000"/>
              <a:gd name="connsiteY180-11816" fmla="*/ 2047942 h 2237474"/>
              <a:gd name="connsiteX181-11817" fmla="*/ 2055737 w 12192000"/>
              <a:gd name="connsiteY181-11818" fmla="*/ 2047704 h 2237474"/>
              <a:gd name="connsiteX182-11819" fmla="*/ 2042244 w 12192000"/>
              <a:gd name="connsiteY182-11820" fmla="*/ 2055560 h 2237474"/>
              <a:gd name="connsiteX183-11821" fmla="*/ 1976224 w 12192000"/>
              <a:gd name="connsiteY183-11822" fmla="*/ 2074257 h 2237474"/>
              <a:gd name="connsiteX184-11823" fmla="*/ 1877728 w 12192000"/>
              <a:gd name="connsiteY184-11824" fmla="*/ 2101004 h 2237474"/>
              <a:gd name="connsiteX185-11825" fmla="*/ 1759056 w 12192000"/>
              <a:gd name="connsiteY185-11826" fmla="*/ 2125608 h 2237474"/>
              <a:gd name="connsiteX186-11827" fmla="*/ 1637948 w 12192000"/>
              <a:gd name="connsiteY186-11828" fmla="*/ 2172597 h 2237474"/>
              <a:gd name="connsiteX187-11829" fmla="*/ 1434549 w 12192000"/>
              <a:gd name="connsiteY187-11830" fmla="*/ 2234522 h 2237474"/>
              <a:gd name="connsiteX188-11831" fmla="*/ 1398481 w 12192000"/>
              <a:gd name="connsiteY188-11832" fmla="*/ 2237074 h 2237474"/>
              <a:gd name="connsiteX189-11833" fmla="*/ 1398407 w 12192000"/>
              <a:gd name="connsiteY189-11834" fmla="*/ 2237095 h 2237474"/>
              <a:gd name="connsiteX190-11835" fmla="*/ 1370962 w 12192000"/>
              <a:gd name="connsiteY190-11836" fmla="*/ 2237474 h 2237474"/>
              <a:gd name="connsiteX191-11837" fmla="*/ 1356367 w 12192000"/>
              <a:gd name="connsiteY191-11838" fmla="*/ 2235089 h 2237474"/>
              <a:gd name="connsiteX192-11839" fmla="*/ 1324828 w 12192000"/>
              <a:gd name="connsiteY192-11840" fmla="*/ 2231968 h 2237474"/>
              <a:gd name="connsiteX193-11841" fmla="*/ 1297744 w 12192000"/>
              <a:gd name="connsiteY193-11842" fmla="*/ 2235849 h 2237474"/>
              <a:gd name="connsiteX194-11843" fmla="*/ 1286236 w 12192000"/>
              <a:gd name="connsiteY194-11844" fmla="*/ 2233135 h 2237474"/>
              <a:gd name="connsiteX195-11845" fmla="*/ 1283504 w 12192000"/>
              <a:gd name="connsiteY195-11846" fmla="*/ 2233797 h 2237474"/>
              <a:gd name="connsiteX196-11847" fmla="*/ 1279765 w 12192000"/>
              <a:gd name="connsiteY196-11848" fmla="*/ 2229639 h 2237474"/>
              <a:gd name="connsiteX197-11849" fmla="*/ 1195347 w 12192000"/>
              <a:gd name="connsiteY197-11850" fmla="*/ 2212354 h 2237474"/>
              <a:gd name="connsiteX198-11851" fmla="*/ 970251 w 12192000"/>
              <a:gd name="connsiteY198-11852" fmla="*/ 2221029 h 2237474"/>
              <a:gd name="connsiteX199-11853" fmla="*/ 812914 w 12192000"/>
              <a:gd name="connsiteY199-11854" fmla="*/ 2202752 h 2237474"/>
              <a:gd name="connsiteX200-11855" fmla="*/ 800195 w 12192000"/>
              <a:gd name="connsiteY200-11856" fmla="*/ 2209407 h 2237474"/>
              <a:gd name="connsiteX201-11857" fmla="*/ 784978 w 12192000"/>
              <a:gd name="connsiteY201-11858" fmla="*/ 2212360 h 2237474"/>
              <a:gd name="connsiteX202-11859" fmla="*/ 681987 w 12192000"/>
              <a:gd name="connsiteY202-11860" fmla="*/ 2216757 h 2237474"/>
              <a:gd name="connsiteX203-11861" fmla="*/ 669923 w 12192000"/>
              <a:gd name="connsiteY203-11862" fmla="*/ 2211682 h 2237474"/>
              <a:gd name="connsiteX204-11863" fmla="*/ 648680 w 12192000"/>
              <a:gd name="connsiteY204-11864" fmla="*/ 2206229 h 2237474"/>
              <a:gd name="connsiteX205-11865" fmla="*/ 597225 w 12192000"/>
              <a:gd name="connsiteY205-11866" fmla="*/ 2180999 h 2237474"/>
              <a:gd name="connsiteX206-11867" fmla="*/ 558449 w 12192000"/>
              <a:gd name="connsiteY206-11868" fmla="*/ 2182346 h 2237474"/>
              <a:gd name="connsiteX207-11869" fmla="*/ 550517 w 12192000"/>
              <a:gd name="connsiteY207-11870" fmla="*/ 2182060 h 2237474"/>
              <a:gd name="connsiteX208-11871" fmla="*/ 550309 w 12192000"/>
              <a:gd name="connsiteY208-11872" fmla="*/ 2181825 h 2237474"/>
              <a:gd name="connsiteX209-11873" fmla="*/ 541836 w 12192000"/>
              <a:gd name="connsiteY209-11874" fmla="*/ 2181063 h 2237474"/>
              <a:gd name="connsiteX210-11875" fmla="*/ 536057 w 12192000"/>
              <a:gd name="connsiteY210-11876" fmla="*/ 2181537 h 2237474"/>
              <a:gd name="connsiteX211-11877" fmla="*/ 520671 w 12192000"/>
              <a:gd name="connsiteY211-11878" fmla="*/ 2180980 h 2237474"/>
              <a:gd name="connsiteX212-11879" fmla="*/ 515024 w 12192000"/>
              <a:gd name="connsiteY212-11880" fmla="*/ 2179258 h 2237474"/>
              <a:gd name="connsiteX213-11881" fmla="*/ 512278 w 12192000"/>
              <a:gd name="connsiteY213-11882" fmla="*/ 2176369 h 2237474"/>
              <a:gd name="connsiteX214-11883" fmla="*/ 480419 w 12192000"/>
              <a:gd name="connsiteY214-11884" fmla="*/ 2167807 h 2237474"/>
              <a:gd name="connsiteX215-11885" fmla="*/ 413835 w 12192000"/>
              <a:gd name="connsiteY215-11886" fmla="*/ 2156783 h 2237474"/>
              <a:gd name="connsiteX216-11887" fmla="*/ 376513 w 12192000"/>
              <a:gd name="connsiteY216-11888" fmla="*/ 2154014 h 2237474"/>
              <a:gd name="connsiteX217-11889" fmla="*/ 273386 w 12192000"/>
              <a:gd name="connsiteY217-11890" fmla="*/ 2142551 h 2237474"/>
              <a:gd name="connsiteX218-11891" fmla="*/ 169207 w 12192000"/>
              <a:gd name="connsiteY218-11892" fmla="*/ 2128100 h 2237474"/>
              <a:gd name="connsiteX219-11893" fmla="*/ 93149 w 12192000"/>
              <a:gd name="connsiteY219-11894" fmla="*/ 2105324 h 2237474"/>
              <a:gd name="connsiteX220-11895" fmla="*/ 88109 w 12192000"/>
              <a:gd name="connsiteY220-11896" fmla="*/ 2106704 h 2237474"/>
              <a:gd name="connsiteX221-11897" fmla="*/ 80022 w 12192000"/>
              <a:gd name="connsiteY221-11898" fmla="*/ 2107254 h 2237474"/>
              <a:gd name="connsiteX222-11899" fmla="*/ 79717 w 12192000"/>
              <a:gd name="connsiteY222-11900" fmla="*/ 2107046 h 2237474"/>
              <a:gd name="connsiteX223-11901" fmla="*/ 72352 w 12192000"/>
              <a:gd name="connsiteY223-11902" fmla="*/ 2107991 h 2237474"/>
              <a:gd name="connsiteX224-11903" fmla="*/ 37645 w 12192000"/>
              <a:gd name="connsiteY224-11904" fmla="*/ 2115401 h 2237474"/>
              <a:gd name="connsiteX225-11905" fmla="*/ 4572 w 12192000"/>
              <a:gd name="connsiteY225-11906" fmla="*/ 2111091 h 2237474"/>
              <a:gd name="connsiteX226-11907" fmla="*/ 0 w 12192000"/>
              <a:gd name="connsiteY226-11908" fmla="*/ 2110468 h 2237474"/>
              <a:gd name="connsiteX227-11909" fmla="*/ 0 w 12192000"/>
              <a:gd name="connsiteY227-11910" fmla="*/ 0 h 2237474"/>
              <a:gd name="connsiteX0-11911" fmla="*/ 0 w 12192000"/>
              <a:gd name="connsiteY0-11912" fmla="*/ 0 h 2237474"/>
              <a:gd name="connsiteX1-11913" fmla="*/ 12192000 w 12192000"/>
              <a:gd name="connsiteY1-11914" fmla="*/ 0 h 2237474"/>
              <a:gd name="connsiteX2-11915" fmla="*/ 12192000 w 12192000"/>
              <a:gd name="connsiteY2-11916" fmla="*/ 751299 h 2237474"/>
              <a:gd name="connsiteX3-11917" fmla="*/ 12176759 w 12192000"/>
              <a:gd name="connsiteY3-11918" fmla="*/ 759190 h 2237474"/>
              <a:gd name="connsiteX4-11919" fmla="*/ 12154948 w 12192000"/>
              <a:gd name="connsiteY4-11920" fmla="*/ 762731 h 2237474"/>
              <a:gd name="connsiteX5-11921" fmla="*/ 12047364 w 12192000"/>
              <a:gd name="connsiteY5-11922" fmla="*/ 749662 h 2237474"/>
              <a:gd name="connsiteX6-11923" fmla="*/ 11890686 w 12192000"/>
              <a:gd name="connsiteY6-11924" fmla="*/ 732766 h 2237474"/>
              <a:gd name="connsiteX7-11925" fmla="*/ 11782413 w 12192000"/>
              <a:gd name="connsiteY7-11926" fmla="*/ 769868 h 2237474"/>
              <a:gd name="connsiteX8-11927" fmla="*/ 11649954 w 12192000"/>
              <a:gd name="connsiteY8-11928" fmla="*/ 749628 h 2237474"/>
              <a:gd name="connsiteX9-11929" fmla="*/ 11560424 w 12192000"/>
              <a:gd name="connsiteY9-11930" fmla="*/ 748017 h 2237474"/>
              <a:gd name="connsiteX10-11931" fmla="*/ 11358455 w 12192000"/>
              <a:gd name="connsiteY10-11932" fmla="*/ 747593 h 2237474"/>
              <a:gd name="connsiteX11-11933" fmla="*/ 11165209 w 12192000"/>
              <a:gd name="connsiteY11-11934" fmla="*/ 748852 h 2237474"/>
              <a:gd name="connsiteX12-11935" fmla="*/ 11058755 w 12192000"/>
              <a:gd name="connsiteY12-11936" fmla="*/ 749617 h 2237474"/>
              <a:gd name="connsiteX13-11937" fmla="*/ 10884013 w 12192000"/>
              <a:gd name="connsiteY13-11938" fmla="*/ 760728 h 2237474"/>
              <a:gd name="connsiteX14-11939" fmla="*/ 10834688 w 12192000"/>
              <a:gd name="connsiteY14-11940" fmla="*/ 757726 h 2237474"/>
              <a:gd name="connsiteX15-11941" fmla="*/ 10805004 w 12192000"/>
              <a:gd name="connsiteY15-11942" fmla="*/ 757573 h 2237474"/>
              <a:gd name="connsiteX16-11943" fmla="*/ 10739478 w 12192000"/>
              <a:gd name="connsiteY16-11944" fmla="*/ 776841 h 2237474"/>
              <a:gd name="connsiteX17-11945" fmla="*/ 10458762 w 12192000"/>
              <a:gd name="connsiteY17-11946" fmla="*/ 755400 h 2237474"/>
              <a:gd name="connsiteX18-11947" fmla="*/ 10246919 w 12192000"/>
              <a:gd name="connsiteY18-11948" fmla="*/ 769960 h 2237474"/>
              <a:gd name="connsiteX19-11949" fmla="*/ 10167995 w 12192000"/>
              <a:gd name="connsiteY19-11950" fmla="*/ 760843 h 2237474"/>
              <a:gd name="connsiteX20-11951" fmla="*/ 9997044 w 12192000"/>
              <a:gd name="connsiteY20-11952" fmla="*/ 780129 h 2237474"/>
              <a:gd name="connsiteX21-11953" fmla="*/ 9943887 w 12192000"/>
              <a:gd name="connsiteY21-11954" fmla="*/ 804141 h 2237474"/>
              <a:gd name="connsiteX22-11955" fmla="*/ 9918248 w 12192000"/>
              <a:gd name="connsiteY22-11956" fmla="*/ 816628 h 2237474"/>
              <a:gd name="connsiteX23-11957" fmla="*/ 9836148 w 12192000"/>
              <a:gd name="connsiteY23-11958" fmla="*/ 858312 h 2237474"/>
              <a:gd name="connsiteX24-11959" fmla="*/ 9823800 w 12192000"/>
              <a:gd name="connsiteY24-11960" fmla="*/ 866604 h 2237474"/>
              <a:gd name="connsiteX25-11961" fmla="*/ 9794684 w 12192000"/>
              <a:gd name="connsiteY25-11962" fmla="*/ 864509 h 2237474"/>
              <a:gd name="connsiteX26-11963" fmla="*/ 9778288 w 12192000"/>
              <a:gd name="connsiteY26-11964" fmla="*/ 854362 h 2237474"/>
              <a:gd name="connsiteX27-11965" fmla="*/ 9773886 w 12192000"/>
              <a:gd name="connsiteY27-11966" fmla="*/ 857543 h 2237474"/>
              <a:gd name="connsiteX28-11967" fmla="*/ 9761459 w 12192000"/>
              <a:gd name="connsiteY28-11968" fmla="*/ 862394 h 2237474"/>
              <a:gd name="connsiteX29-11969" fmla="*/ 9705768 w 12192000"/>
              <a:gd name="connsiteY29-11970" fmla="*/ 894610 h 2237474"/>
              <a:gd name="connsiteX30-11971" fmla="*/ 9683005 w 12192000"/>
              <a:gd name="connsiteY30-11972" fmla="*/ 894128 h 2237474"/>
              <a:gd name="connsiteX31-11973" fmla="*/ 9594438 w 12192000"/>
              <a:gd name="connsiteY31-11974" fmla="*/ 919051 h 2237474"/>
              <a:gd name="connsiteX32-11975" fmla="*/ 9577033 w 12192000"/>
              <a:gd name="connsiteY32-11976" fmla="*/ 922857 h 2237474"/>
              <a:gd name="connsiteX33-11977" fmla="*/ 9544189 w 12192000"/>
              <a:gd name="connsiteY33-11978" fmla="*/ 938966 h 2237474"/>
              <a:gd name="connsiteX34-11979" fmla="*/ 9534048 w 12192000"/>
              <a:gd name="connsiteY34-11980" fmla="*/ 940158 h 2237474"/>
              <a:gd name="connsiteX35-11981" fmla="*/ 9500499 w 12192000"/>
              <a:gd name="connsiteY35-11982" fmla="*/ 954680 h 2237474"/>
              <a:gd name="connsiteX36-11983" fmla="*/ 9428195 w 12192000"/>
              <a:gd name="connsiteY36-11984" fmla="*/ 986225 h 2237474"/>
              <a:gd name="connsiteX37-11985" fmla="*/ 9410017 w 12192000"/>
              <a:gd name="connsiteY37-11986" fmla="*/ 993931 h 2237474"/>
              <a:gd name="connsiteX38-11987" fmla="*/ 9392919 w 12192000"/>
              <a:gd name="connsiteY38-11988" fmla="*/ 994656 h 2237474"/>
              <a:gd name="connsiteX39-11989" fmla="*/ 9301293 w 12192000"/>
              <a:gd name="connsiteY39-11990" fmla="*/ 1011593 h 2237474"/>
              <a:gd name="connsiteX40-11991" fmla="*/ 9278619 w 12192000"/>
              <a:gd name="connsiteY40-11992" fmla="*/ 1011878 h 2237474"/>
              <a:gd name="connsiteX41-11993" fmla="*/ 9268019 w 12192000"/>
              <a:gd name="connsiteY41-11994" fmla="*/ 1007442 h 2237474"/>
              <a:gd name="connsiteX42-11995" fmla="*/ 9234662 w 12192000"/>
              <a:gd name="connsiteY42-11996" fmla="*/ 1023056 h 2237474"/>
              <a:gd name="connsiteX43-11997" fmla="*/ 9181033 w 12192000"/>
              <a:gd name="connsiteY43-11998" fmla="*/ 1037921 h 2237474"/>
              <a:gd name="connsiteX44-11999" fmla="*/ 9155969 w 12192000"/>
              <a:gd name="connsiteY44-12000" fmla="*/ 1046804 h 2237474"/>
              <a:gd name="connsiteX45-12001" fmla="*/ 9133985 w 12192000"/>
              <a:gd name="connsiteY45-12002" fmla="*/ 1046450 h 2237474"/>
              <a:gd name="connsiteX46-12003" fmla="*/ 9012987 w 12192000"/>
              <a:gd name="connsiteY46-12004" fmla="*/ 1061986 h 2237474"/>
              <a:gd name="connsiteX47-12005" fmla="*/ 8968445 w 12192000"/>
              <a:gd name="connsiteY47-12006" fmla="*/ 1052169 h 2237474"/>
              <a:gd name="connsiteX48-12007" fmla="*/ 8958984 w 12192000"/>
              <a:gd name="connsiteY48-12008" fmla="*/ 1057212 h 2237474"/>
              <a:gd name="connsiteX49-12009" fmla="*/ 8886001 w 12192000"/>
              <a:gd name="connsiteY49-12010" fmla="*/ 1067468 h 2237474"/>
              <a:gd name="connsiteX50-12011" fmla="*/ 8838610 w 12192000"/>
              <a:gd name="connsiteY50-12012" fmla="*/ 1075091 h 2237474"/>
              <a:gd name="connsiteX51-12013" fmla="*/ 8750383 w 12192000"/>
              <a:gd name="connsiteY51-12014" fmla="*/ 1097387 h 2237474"/>
              <a:gd name="connsiteX52-12015" fmla="*/ 8697365 w 12192000"/>
              <a:gd name="connsiteY52-12016" fmla="*/ 1105869 h 2237474"/>
              <a:gd name="connsiteX53-12017" fmla="*/ 8665605 w 12192000"/>
              <a:gd name="connsiteY53-12018" fmla="*/ 1110791 h 2237474"/>
              <a:gd name="connsiteX54-12019" fmla="*/ 8584946 w 12192000"/>
              <a:gd name="connsiteY54-12020" fmla="*/ 1135226 h 2237474"/>
              <a:gd name="connsiteX55-12021" fmla="*/ 8460755 w 12192000"/>
              <a:gd name="connsiteY55-12022" fmla="*/ 1203427 h 2237474"/>
              <a:gd name="connsiteX56-12023" fmla="*/ 8419755 w 12192000"/>
              <a:gd name="connsiteY56-12024" fmla="*/ 1216260 h 2237474"/>
              <a:gd name="connsiteX57-12025" fmla="*/ 8411626 w 12192000"/>
              <a:gd name="connsiteY57-12026" fmla="*/ 1214397 h 2237474"/>
              <a:gd name="connsiteX58-12027" fmla="*/ 8363469 w 12192000"/>
              <a:gd name="connsiteY58-12028" fmla="*/ 1246658 h 2237474"/>
              <a:gd name="connsiteX59-12029" fmla="*/ 8275497 w 12192000"/>
              <a:gd name="connsiteY59-12030" fmla="*/ 1264396 h 2237474"/>
              <a:gd name="connsiteX60-12031" fmla="*/ 8206287 w 12192000"/>
              <a:gd name="connsiteY60-12032" fmla="*/ 1273060 h 2237474"/>
              <a:gd name="connsiteX61-12033" fmla="*/ 8168705 w 12192000"/>
              <a:gd name="connsiteY61-12034" fmla="*/ 1279956 h 2237474"/>
              <a:gd name="connsiteX62-12035" fmla="*/ 8139997 w 12192000"/>
              <a:gd name="connsiteY62-12036" fmla="*/ 1282713 h 2237474"/>
              <a:gd name="connsiteX63-12037" fmla="*/ 8074238 w 12192000"/>
              <a:gd name="connsiteY63-12038" fmla="*/ 1301895 h 2237474"/>
              <a:gd name="connsiteX64-12039" fmla="*/ 7968292 w 12192000"/>
              <a:gd name="connsiteY64-12040" fmla="*/ 1338779 h 2237474"/>
              <a:gd name="connsiteX65-12041" fmla="*/ 7945122 w 12192000"/>
              <a:gd name="connsiteY65-12042" fmla="*/ 1345477 h 2237474"/>
              <a:gd name="connsiteX66-12043" fmla="*/ 7902328 w 12192000"/>
              <a:gd name="connsiteY66-12044" fmla="*/ 1345865 h 2237474"/>
              <a:gd name="connsiteX67-12045" fmla="*/ 7898322 w 12192000"/>
              <a:gd name="connsiteY67-12046" fmla="*/ 1345689 h 2237474"/>
              <a:gd name="connsiteX68-12047" fmla="*/ 7875879 w 12192000"/>
              <a:gd name="connsiteY68-12048" fmla="*/ 1345646 h 2237474"/>
              <a:gd name="connsiteX69-12049" fmla="*/ 7840612 w 12192000"/>
              <a:gd name="connsiteY69-12050" fmla="*/ 1369373 h 2237474"/>
              <a:gd name="connsiteX70-12051" fmla="*/ 7786819 w 12192000"/>
              <a:gd name="connsiteY70-12052" fmla="*/ 1378970 h 2237474"/>
              <a:gd name="connsiteX71-12053" fmla="*/ 7548172 w 12192000"/>
              <a:gd name="connsiteY71-12054" fmla="*/ 1417460 h 2237474"/>
              <a:gd name="connsiteX72-12055" fmla="*/ 7483437 w 12192000"/>
              <a:gd name="connsiteY72-12056" fmla="*/ 1478152 h 2237474"/>
              <a:gd name="connsiteX73-12057" fmla="*/ 7377870 w 12192000"/>
              <a:gd name="connsiteY73-12058" fmla="*/ 1523319 h 2237474"/>
              <a:gd name="connsiteX74-12059" fmla="*/ 7230737 w 12192000"/>
              <a:gd name="connsiteY74-12060" fmla="*/ 1562633 h 2237474"/>
              <a:gd name="connsiteX75-12061" fmla="*/ 7224458 w 12192000"/>
              <a:gd name="connsiteY75-12062" fmla="*/ 1573008 h 2237474"/>
              <a:gd name="connsiteX76-12063" fmla="*/ 7213486 w 12192000"/>
              <a:gd name="connsiteY76-12064" fmla="*/ 1580987 h 2237474"/>
              <a:gd name="connsiteX77-12065" fmla="*/ 7210972 w 12192000"/>
              <a:gd name="connsiteY77-12066" fmla="*/ 1580856 h 2237474"/>
              <a:gd name="connsiteX78-12067" fmla="*/ 7183121 w 12192000"/>
              <a:gd name="connsiteY78-12068" fmla="*/ 1595162 h 2237474"/>
              <a:gd name="connsiteX79-12069" fmla="*/ 7164601 w 12192000"/>
              <a:gd name="connsiteY79-12070" fmla="*/ 1606490 h 2237474"/>
              <a:gd name="connsiteX80-12071" fmla="*/ 7159286 w 12192000"/>
              <a:gd name="connsiteY80-12072" fmla="*/ 1606850 h 2237474"/>
              <a:gd name="connsiteX81-12073" fmla="*/ 7114651 w 12192000"/>
              <a:gd name="connsiteY81-12074" fmla="*/ 1620959 h 2237474"/>
              <a:gd name="connsiteX82-12075" fmla="*/ 7092727 w 12192000"/>
              <a:gd name="connsiteY82-12076" fmla="*/ 1623628 h 2237474"/>
              <a:gd name="connsiteX83-12077" fmla="*/ 7031309 w 12192000"/>
              <a:gd name="connsiteY83-12078" fmla="*/ 1619451 h 2237474"/>
              <a:gd name="connsiteX84-12079" fmla="*/ 6999084 w 12192000"/>
              <a:gd name="connsiteY84-12080" fmla="*/ 1634317 h 2237474"/>
              <a:gd name="connsiteX85-12081" fmla="*/ 6992107 w 12192000"/>
              <a:gd name="connsiteY85-12082" fmla="*/ 1636860 h 2237474"/>
              <a:gd name="connsiteX86-12083" fmla="*/ 6991765 w 12192000"/>
              <a:gd name="connsiteY86-12084" fmla="*/ 1636725 h 2237474"/>
              <a:gd name="connsiteX87-12085" fmla="*/ 6900177 w 12192000"/>
              <a:gd name="connsiteY87-12086" fmla="*/ 1636016 h 2237474"/>
              <a:gd name="connsiteX88-12087" fmla="*/ 6795372 w 12192000"/>
              <a:gd name="connsiteY88-12088" fmla="*/ 1644845 h 2237474"/>
              <a:gd name="connsiteX89-12089" fmla="*/ 6692251 w 12192000"/>
              <a:gd name="connsiteY89-12090" fmla="*/ 1656357 h 2237474"/>
              <a:gd name="connsiteX90-12091" fmla="*/ 6655235 w 12192000"/>
              <a:gd name="connsiteY90-12092" fmla="*/ 1661869 h 2237474"/>
              <a:gd name="connsiteX91-12093" fmla="*/ 6587857 w 12192000"/>
              <a:gd name="connsiteY91-12094" fmla="*/ 1665769 h 2237474"/>
              <a:gd name="connsiteX92-12095" fmla="*/ 6554894 w 12192000"/>
              <a:gd name="connsiteY92-12096" fmla="*/ 1664428 h 2237474"/>
              <a:gd name="connsiteX93-12097" fmla="*/ 6516595 w 12192000"/>
              <a:gd name="connsiteY93-12098" fmla="*/ 1667475 h 2237474"/>
              <a:gd name="connsiteX94-12099" fmla="*/ 6508541 w 12192000"/>
              <a:gd name="connsiteY94-12100" fmla="*/ 1668757 h 2237474"/>
              <a:gd name="connsiteX95-12101" fmla="*/ 6471012 w 12192000"/>
              <a:gd name="connsiteY95-12102" fmla="*/ 1678604 h 2237474"/>
              <a:gd name="connsiteX96-12103" fmla="*/ 6415265 w 12192000"/>
              <a:gd name="connsiteY96-12104" fmla="*/ 1665317 h 2237474"/>
              <a:gd name="connsiteX97-12105" fmla="*/ 6364035 w 12192000"/>
              <a:gd name="connsiteY97-12106" fmla="*/ 1667683 h 2237474"/>
              <a:gd name="connsiteX98-12107" fmla="*/ 6280959 w 12192000"/>
              <a:gd name="connsiteY98-12108" fmla="*/ 1689329 h 2237474"/>
              <a:gd name="connsiteX99-12109" fmla="*/ 6243319 w 12192000"/>
              <a:gd name="connsiteY99-12110" fmla="*/ 1695560 h 2237474"/>
              <a:gd name="connsiteX100-12111" fmla="*/ 6098321 w 12192000"/>
              <a:gd name="connsiteY100-12112" fmla="*/ 1721646 h 2237474"/>
              <a:gd name="connsiteX101-12113" fmla="*/ 5880652 w 12192000"/>
              <a:gd name="connsiteY101-12114" fmla="*/ 1779643 h 2237474"/>
              <a:gd name="connsiteX102-12115" fmla="*/ 5785959 w 12192000"/>
              <a:gd name="connsiteY102-12116" fmla="*/ 1775307 h 2237474"/>
              <a:gd name="connsiteX103-12117" fmla="*/ 5643534 w 12192000"/>
              <a:gd name="connsiteY103-12118" fmla="*/ 1802919 h 2237474"/>
              <a:gd name="connsiteX104-12119" fmla="*/ 5518799 w 12192000"/>
              <a:gd name="connsiteY104-12120" fmla="*/ 1818312 h 2237474"/>
              <a:gd name="connsiteX105-12121" fmla="*/ 5505014 w 12192000"/>
              <a:gd name="connsiteY105-12122" fmla="*/ 1819259 h 2237474"/>
              <a:gd name="connsiteX106-12123" fmla="*/ 5453307 w 12192000"/>
              <a:gd name="connsiteY106-12124" fmla="*/ 1815450 h 2237474"/>
              <a:gd name="connsiteX107-12125" fmla="*/ 5364192 w 12192000"/>
              <a:gd name="connsiteY107-12126" fmla="*/ 1826074 h 2237474"/>
              <a:gd name="connsiteX108-12127" fmla="*/ 5350380 w 12192000"/>
              <a:gd name="connsiteY108-12128" fmla="*/ 1830891 h 2237474"/>
              <a:gd name="connsiteX109-12129" fmla="*/ 5259633 w 12192000"/>
              <a:gd name="connsiteY109-12130" fmla="*/ 1837160 h 2237474"/>
              <a:gd name="connsiteX110-12131" fmla="*/ 5197513 w 12192000"/>
              <a:gd name="connsiteY110-12132" fmla="*/ 1844718 h 2237474"/>
              <a:gd name="connsiteX111-12133" fmla="*/ 5184170 w 12192000"/>
              <a:gd name="connsiteY111-12134" fmla="*/ 1849402 h 2237474"/>
              <a:gd name="connsiteX112-12135" fmla="*/ 5168852 w 12192000"/>
              <a:gd name="connsiteY112-12136" fmla="*/ 1844846 h 2237474"/>
              <a:gd name="connsiteX113-12137" fmla="*/ 5164370 w 12192000"/>
              <a:gd name="connsiteY113-12138" fmla="*/ 1840597 h 2237474"/>
              <a:gd name="connsiteX114-12139" fmla="*/ 5114927 w 12192000"/>
              <a:gd name="connsiteY114-12140" fmla="*/ 1847827 h 2237474"/>
              <a:gd name="connsiteX115-12141" fmla="*/ 5108970 w 12192000"/>
              <a:gd name="connsiteY115-12142" fmla="*/ 1847935 h 2237474"/>
              <a:gd name="connsiteX116-12143" fmla="*/ 5067961 w 12192000"/>
              <a:gd name="connsiteY116-12144" fmla="*/ 1845917 h 2237474"/>
              <a:gd name="connsiteX117-12145" fmla="*/ 5007075 w 12192000"/>
              <a:gd name="connsiteY117-12146" fmla="*/ 1838626 h 2237474"/>
              <a:gd name="connsiteX118-12147" fmla="*/ 4944087 w 12192000"/>
              <a:gd name="connsiteY118-12148" fmla="*/ 1823332 h 2237474"/>
              <a:gd name="connsiteX119-12149" fmla="*/ 4907662 w 12192000"/>
              <a:gd name="connsiteY119-12150" fmla="*/ 1816900 h 2237474"/>
              <a:gd name="connsiteX120-12151" fmla="*/ 4882386 w 12192000"/>
              <a:gd name="connsiteY120-12152" fmla="*/ 1809844 h 2237474"/>
              <a:gd name="connsiteX121-12153" fmla="*/ 4811440 w 12192000"/>
              <a:gd name="connsiteY121-12154" fmla="*/ 1804655 h 2237474"/>
              <a:gd name="connsiteX122-12155" fmla="*/ 4691075 w 12192000"/>
              <a:gd name="connsiteY122-12156" fmla="*/ 1801389 h 2237474"/>
              <a:gd name="connsiteX123-12157" fmla="*/ 4611738 w 12192000"/>
              <a:gd name="connsiteY123-12158" fmla="*/ 1776964 h 2237474"/>
              <a:gd name="connsiteX124-12159" fmla="*/ 4560070 w 12192000"/>
              <a:gd name="connsiteY124-12160" fmla="*/ 1785640 h 2237474"/>
              <a:gd name="connsiteX125-12161" fmla="*/ 4536503 w 12192000"/>
              <a:gd name="connsiteY125-12162" fmla="*/ 1785334 h 2237474"/>
              <a:gd name="connsiteX126-12163" fmla="*/ 4513724 w 12192000"/>
              <a:gd name="connsiteY126-12164" fmla="*/ 1791996 h 2237474"/>
              <a:gd name="connsiteX127-12165" fmla="*/ 4459810 w 12192000"/>
              <a:gd name="connsiteY127-12166" fmla="*/ 1797886 h 2237474"/>
              <a:gd name="connsiteX128-12167" fmla="*/ 4379064 w 12192000"/>
              <a:gd name="connsiteY128-12168" fmla="*/ 1817177 h 2237474"/>
              <a:gd name="connsiteX129-12169" fmla="*/ 4319209 w 12192000"/>
              <a:gd name="connsiteY129-12170" fmla="*/ 1834833 h 2237474"/>
              <a:gd name="connsiteX130-12171" fmla="*/ 4290981 w 12192000"/>
              <a:gd name="connsiteY130-12172" fmla="*/ 1839677 h 2237474"/>
              <a:gd name="connsiteX131-12173" fmla="*/ 4285792 w 12192000"/>
              <a:gd name="connsiteY131-12174" fmla="*/ 1836231 h 2237474"/>
              <a:gd name="connsiteX132-12175" fmla="*/ 4238372 w 12192000"/>
              <a:gd name="connsiteY132-12176" fmla="*/ 1851480 h 2237474"/>
              <a:gd name="connsiteX133-12177" fmla="*/ 4232517 w 12192000"/>
              <a:gd name="connsiteY133-12178" fmla="*/ 1852567 h 2237474"/>
              <a:gd name="connsiteX134-12179" fmla="*/ 4191732 w 12192000"/>
              <a:gd name="connsiteY134-12180" fmla="*/ 1857328 h 2237474"/>
              <a:gd name="connsiteX135-12181" fmla="*/ 4065532 w 12192000"/>
              <a:gd name="connsiteY135-12182" fmla="*/ 1855477 h 2237474"/>
              <a:gd name="connsiteX136-12183" fmla="*/ 4028460 w 12192000"/>
              <a:gd name="connsiteY136-12184" fmla="*/ 1855137 h 2237474"/>
              <a:gd name="connsiteX137-12185" fmla="*/ 4002267 w 12192000"/>
              <a:gd name="connsiteY137-12186" fmla="*/ 1852352 h 2237474"/>
              <a:gd name="connsiteX138-12187" fmla="*/ 3931396 w 12192000"/>
              <a:gd name="connsiteY138-12188" fmla="*/ 1858915 h 2237474"/>
              <a:gd name="connsiteX139-12189" fmla="*/ 3812162 w 12192000"/>
              <a:gd name="connsiteY139-12190" fmla="*/ 1875501 h 2237474"/>
              <a:gd name="connsiteX140-12191" fmla="*/ 3729530 w 12192000"/>
              <a:gd name="connsiteY140-12192" fmla="*/ 1864513 h 2237474"/>
              <a:gd name="connsiteX141-12193" fmla="*/ 3680177 w 12192000"/>
              <a:gd name="connsiteY141-12194" fmla="*/ 1881552 h 2237474"/>
              <a:gd name="connsiteX142-12195" fmla="*/ 3567259 w 12192000"/>
              <a:gd name="connsiteY142-12196" fmla="*/ 1893482 h 2237474"/>
              <a:gd name="connsiteX143-12197" fmla="*/ 3405770 w 12192000"/>
              <a:gd name="connsiteY143-12198" fmla="*/ 1904591 h 2237474"/>
              <a:gd name="connsiteX144-12199" fmla="*/ 3280097 w 12192000"/>
              <a:gd name="connsiteY144-12200" fmla="*/ 1919610 h 2237474"/>
              <a:gd name="connsiteX145-12201" fmla="*/ 3123424 w 12192000"/>
              <a:gd name="connsiteY145-12202" fmla="*/ 1952930 h 2237474"/>
              <a:gd name="connsiteX146-12203" fmla="*/ 3009910 w 12192000"/>
              <a:gd name="connsiteY146-12204" fmla="*/ 1957866 h 2237474"/>
              <a:gd name="connsiteX147-12205" fmla="*/ 2995934 w 12192000"/>
              <a:gd name="connsiteY147-12206" fmla="*/ 1967085 h 2237474"/>
              <a:gd name="connsiteX148-12207" fmla="*/ 2980071 w 12192000"/>
              <a:gd name="connsiteY148-12208" fmla="*/ 1972988 h 2237474"/>
              <a:gd name="connsiteX149-12209" fmla="*/ 2978094 w 12192000"/>
              <a:gd name="connsiteY149-12210" fmla="*/ 1972369 h 2237474"/>
              <a:gd name="connsiteX150-12211" fmla="*/ 2942858 w 12192000"/>
              <a:gd name="connsiteY150-12212" fmla="*/ 1981367 h 2237474"/>
              <a:gd name="connsiteX151-12213" fmla="*/ 2875436 w 12192000"/>
              <a:gd name="connsiteY151-12214" fmla="*/ 1996977 h 2237474"/>
              <a:gd name="connsiteX152-12215" fmla="*/ 2874892 w 12192000"/>
              <a:gd name="connsiteY152-12216" fmla="*/ 1996085 h 2237474"/>
              <a:gd name="connsiteX153-12217" fmla="*/ 2864145 w 12192000"/>
              <a:gd name="connsiteY153-12218" fmla="*/ 1994061 h 2237474"/>
              <a:gd name="connsiteX154-12219" fmla="*/ 2843662 w 12192000"/>
              <a:gd name="connsiteY154-12220" fmla="*/ 1992498 h 2237474"/>
              <a:gd name="connsiteX155-12221" fmla="*/ 2796128 w 12192000"/>
              <a:gd name="connsiteY155-12222" fmla="*/ 1976403 h 2237474"/>
              <a:gd name="connsiteX156-12223" fmla="*/ 2756784 w 12192000"/>
              <a:gd name="connsiteY156-12224" fmla="*/ 1985116 h 2237474"/>
              <a:gd name="connsiteX157-12225" fmla="*/ 2748833 w 12192000"/>
              <a:gd name="connsiteY157-12226" fmla="*/ 1986323 h 2237474"/>
              <a:gd name="connsiteX158-12227" fmla="*/ 2748661 w 12192000"/>
              <a:gd name="connsiteY158-12228" fmla="*/ 1986122 h 2237474"/>
              <a:gd name="connsiteX159-12229" fmla="*/ 2740251 w 12192000"/>
              <a:gd name="connsiteY159-12230" fmla="*/ 1986946 h 2237474"/>
              <a:gd name="connsiteX160-12231" fmla="*/ 2718916 w 12192000"/>
              <a:gd name="connsiteY160-12232" fmla="*/ 1990867 h 2237474"/>
              <a:gd name="connsiteX161-12233" fmla="*/ 2713522 w 12192000"/>
              <a:gd name="connsiteY161-12234" fmla="*/ 1990173 h 2237474"/>
              <a:gd name="connsiteX162-12235" fmla="*/ 2680597 w 12192000"/>
              <a:gd name="connsiteY162-12236" fmla="*/ 1984996 h 2237474"/>
              <a:gd name="connsiteX163-12237" fmla="*/ 2578178 w 12192000"/>
              <a:gd name="connsiteY163-12238" fmla="*/ 1990531 h 2237474"/>
              <a:gd name="connsiteX164-12239" fmla="*/ 2476147 w 12192000"/>
              <a:gd name="connsiteY164-12240" fmla="*/ 1998305 h 2237474"/>
              <a:gd name="connsiteX165-12241" fmla="*/ 2373568 w 12192000"/>
              <a:gd name="connsiteY165-12242" fmla="*/ 2003219 h 2237474"/>
              <a:gd name="connsiteX166-12243" fmla="*/ 2321399 w 12192000"/>
              <a:gd name="connsiteY166-12244" fmla="*/ 1989467 h 2237474"/>
              <a:gd name="connsiteX167-12245" fmla="*/ 2315525 w 12192000"/>
              <a:gd name="connsiteY167-12246" fmla="*/ 1989708 h 2237474"/>
              <a:gd name="connsiteX168-12247" fmla="*/ 2300792 w 12192000"/>
              <a:gd name="connsiteY168-12248" fmla="*/ 1994290 h 2237474"/>
              <a:gd name="connsiteX169-12249" fmla="*/ 2295469 w 12192000"/>
              <a:gd name="connsiteY169-12250" fmla="*/ 1996659 h 2237474"/>
              <a:gd name="connsiteX170-12251" fmla="*/ 2287219 w 12192000"/>
              <a:gd name="connsiteY170-12252" fmla="*/ 1998750 h 2237474"/>
              <a:gd name="connsiteX171-12253" fmla="*/ 2286948 w 12192000"/>
              <a:gd name="connsiteY171-12254" fmla="*/ 1998596 h 2237474"/>
              <a:gd name="connsiteX172-12255" fmla="*/ 2243069 w 12192000"/>
              <a:gd name="connsiteY172-12256" fmla="*/ 2015111 h 2237474"/>
              <a:gd name="connsiteX173-12257" fmla="*/ 2186609 w 12192000"/>
              <a:gd name="connsiteY173-12258" fmla="*/ 2008263 h 2237474"/>
              <a:gd name="connsiteX174-12259" fmla="*/ 2164831 w 12192000"/>
              <a:gd name="connsiteY174-12260" fmla="*/ 2010143 h 2237474"/>
              <a:gd name="connsiteX175-12261" fmla="*/ 2152836 w 12192000"/>
              <a:gd name="connsiteY175-12262" fmla="*/ 2010048 h 2237474"/>
              <a:gd name="connsiteX176-12263" fmla="*/ 2117102 w 12192000"/>
              <a:gd name="connsiteY176-12264" fmla="*/ 2023004 h 2237474"/>
              <a:gd name="connsiteX177-12265" fmla="*/ 2111935 w 12192000"/>
              <a:gd name="connsiteY177-12266" fmla="*/ 2023163 h 2237474"/>
              <a:gd name="connsiteX178-12267" fmla="*/ 2089991 w 12192000"/>
              <a:gd name="connsiteY178-12268" fmla="*/ 2034193 h 2237474"/>
              <a:gd name="connsiteX179-12269" fmla="*/ 2058061 w 12192000"/>
              <a:gd name="connsiteY179-12270" fmla="*/ 2047942 h 2237474"/>
              <a:gd name="connsiteX180-12271" fmla="*/ 2055737 w 12192000"/>
              <a:gd name="connsiteY180-12272" fmla="*/ 2047704 h 2237474"/>
              <a:gd name="connsiteX181-12273" fmla="*/ 2042244 w 12192000"/>
              <a:gd name="connsiteY181-12274" fmla="*/ 2055560 h 2237474"/>
              <a:gd name="connsiteX182-12275" fmla="*/ 1976224 w 12192000"/>
              <a:gd name="connsiteY182-12276" fmla="*/ 2074257 h 2237474"/>
              <a:gd name="connsiteX183-12277" fmla="*/ 1877728 w 12192000"/>
              <a:gd name="connsiteY183-12278" fmla="*/ 2101004 h 2237474"/>
              <a:gd name="connsiteX184-12279" fmla="*/ 1759056 w 12192000"/>
              <a:gd name="connsiteY184-12280" fmla="*/ 2125608 h 2237474"/>
              <a:gd name="connsiteX185-12281" fmla="*/ 1637948 w 12192000"/>
              <a:gd name="connsiteY185-12282" fmla="*/ 2172597 h 2237474"/>
              <a:gd name="connsiteX186-12283" fmla="*/ 1434549 w 12192000"/>
              <a:gd name="connsiteY186-12284" fmla="*/ 2234522 h 2237474"/>
              <a:gd name="connsiteX187-12285" fmla="*/ 1398481 w 12192000"/>
              <a:gd name="connsiteY187-12286" fmla="*/ 2237074 h 2237474"/>
              <a:gd name="connsiteX188-12287" fmla="*/ 1398407 w 12192000"/>
              <a:gd name="connsiteY188-12288" fmla="*/ 2237095 h 2237474"/>
              <a:gd name="connsiteX189-12289" fmla="*/ 1370962 w 12192000"/>
              <a:gd name="connsiteY189-12290" fmla="*/ 2237474 h 2237474"/>
              <a:gd name="connsiteX190-12291" fmla="*/ 1356367 w 12192000"/>
              <a:gd name="connsiteY190-12292" fmla="*/ 2235089 h 2237474"/>
              <a:gd name="connsiteX191-12293" fmla="*/ 1324828 w 12192000"/>
              <a:gd name="connsiteY191-12294" fmla="*/ 2231968 h 2237474"/>
              <a:gd name="connsiteX192-12295" fmla="*/ 1297744 w 12192000"/>
              <a:gd name="connsiteY192-12296" fmla="*/ 2235849 h 2237474"/>
              <a:gd name="connsiteX193-12297" fmla="*/ 1286236 w 12192000"/>
              <a:gd name="connsiteY193-12298" fmla="*/ 2233135 h 2237474"/>
              <a:gd name="connsiteX194-12299" fmla="*/ 1283504 w 12192000"/>
              <a:gd name="connsiteY194-12300" fmla="*/ 2233797 h 2237474"/>
              <a:gd name="connsiteX195-12301" fmla="*/ 1279765 w 12192000"/>
              <a:gd name="connsiteY195-12302" fmla="*/ 2229639 h 2237474"/>
              <a:gd name="connsiteX196-12303" fmla="*/ 1195347 w 12192000"/>
              <a:gd name="connsiteY196-12304" fmla="*/ 2212354 h 2237474"/>
              <a:gd name="connsiteX197-12305" fmla="*/ 970251 w 12192000"/>
              <a:gd name="connsiteY197-12306" fmla="*/ 2221029 h 2237474"/>
              <a:gd name="connsiteX198-12307" fmla="*/ 812914 w 12192000"/>
              <a:gd name="connsiteY198-12308" fmla="*/ 2202752 h 2237474"/>
              <a:gd name="connsiteX199-12309" fmla="*/ 800195 w 12192000"/>
              <a:gd name="connsiteY199-12310" fmla="*/ 2209407 h 2237474"/>
              <a:gd name="connsiteX200-12311" fmla="*/ 784978 w 12192000"/>
              <a:gd name="connsiteY200-12312" fmla="*/ 2212360 h 2237474"/>
              <a:gd name="connsiteX201-12313" fmla="*/ 681987 w 12192000"/>
              <a:gd name="connsiteY201-12314" fmla="*/ 2216757 h 2237474"/>
              <a:gd name="connsiteX202-12315" fmla="*/ 669923 w 12192000"/>
              <a:gd name="connsiteY202-12316" fmla="*/ 2211682 h 2237474"/>
              <a:gd name="connsiteX203-12317" fmla="*/ 648680 w 12192000"/>
              <a:gd name="connsiteY203-12318" fmla="*/ 2206229 h 2237474"/>
              <a:gd name="connsiteX204-12319" fmla="*/ 597225 w 12192000"/>
              <a:gd name="connsiteY204-12320" fmla="*/ 2180999 h 2237474"/>
              <a:gd name="connsiteX205-12321" fmla="*/ 558449 w 12192000"/>
              <a:gd name="connsiteY205-12322" fmla="*/ 2182346 h 2237474"/>
              <a:gd name="connsiteX206-12323" fmla="*/ 550517 w 12192000"/>
              <a:gd name="connsiteY206-12324" fmla="*/ 2182060 h 2237474"/>
              <a:gd name="connsiteX207-12325" fmla="*/ 550309 w 12192000"/>
              <a:gd name="connsiteY207-12326" fmla="*/ 2181825 h 2237474"/>
              <a:gd name="connsiteX208-12327" fmla="*/ 541836 w 12192000"/>
              <a:gd name="connsiteY208-12328" fmla="*/ 2181063 h 2237474"/>
              <a:gd name="connsiteX209-12329" fmla="*/ 536057 w 12192000"/>
              <a:gd name="connsiteY209-12330" fmla="*/ 2181537 h 2237474"/>
              <a:gd name="connsiteX210-12331" fmla="*/ 520671 w 12192000"/>
              <a:gd name="connsiteY210-12332" fmla="*/ 2180980 h 2237474"/>
              <a:gd name="connsiteX211-12333" fmla="*/ 515024 w 12192000"/>
              <a:gd name="connsiteY211-12334" fmla="*/ 2179258 h 2237474"/>
              <a:gd name="connsiteX212-12335" fmla="*/ 512278 w 12192000"/>
              <a:gd name="connsiteY212-12336" fmla="*/ 2176369 h 2237474"/>
              <a:gd name="connsiteX213-12337" fmla="*/ 480419 w 12192000"/>
              <a:gd name="connsiteY213-12338" fmla="*/ 2167807 h 2237474"/>
              <a:gd name="connsiteX214-12339" fmla="*/ 413835 w 12192000"/>
              <a:gd name="connsiteY214-12340" fmla="*/ 2156783 h 2237474"/>
              <a:gd name="connsiteX215-12341" fmla="*/ 376513 w 12192000"/>
              <a:gd name="connsiteY215-12342" fmla="*/ 2154014 h 2237474"/>
              <a:gd name="connsiteX216-12343" fmla="*/ 273386 w 12192000"/>
              <a:gd name="connsiteY216-12344" fmla="*/ 2142551 h 2237474"/>
              <a:gd name="connsiteX217-12345" fmla="*/ 169207 w 12192000"/>
              <a:gd name="connsiteY217-12346" fmla="*/ 2128100 h 2237474"/>
              <a:gd name="connsiteX218-12347" fmla="*/ 93149 w 12192000"/>
              <a:gd name="connsiteY218-12348" fmla="*/ 2105324 h 2237474"/>
              <a:gd name="connsiteX219-12349" fmla="*/ 88109 w 12192000"/>
              <a:gd name="connsiteY219-12350" fmla="*/ 2106704 h 2237474"/>
              <a:gd name="connsiteX220-12351" fmla="*/ 80022 w 12192000"/>
              <a:gd name="connsiteY220-12352" fmla="*/ 2107254 h 2237474"/>
              <a:gd name="connsiteX221-12353" fmla="*/ 79717 w 12192000"/>
              <a:gd name="connsiteY221-12354" fmla="*/ 2107046 h 2237474"/>
              <a:gd name="connsiteX222-12355" fmla="*/ 72352 w 12192000"/>
              <a:gd name="connsiteY222-12356" fmla="*/ 2107991 h 2237474"/>
              <a:gd name="connsiteX223-12357" fmla="*/ 37645 w 12192000"/>
              <a:gd name="connsiteY223-12358" fmla="*/ 2115401 h 2237474"/>
              <a:gd name="connsiteX224-12359" fmla="*/ 4572 w 12192000"/>
              <a:gd name="connsiteY224-12360" fmla="*/ 2111091 h 2237474"/>
              <a:gd name="connsiteX225-12361" fmla="*/ 0 w 12192000"/>
              <a:gd name="connsiteY225-12362" fmla="*/ 2110468 h 2237474"/>
              <a:gd name="connsiteX226-12363" fmla="*/ 0 w 12192000"/>
              <a:gd name="connsiteY226-12364" fmla="*/ 0 h 2237474"/>
              <a:gd name="connsiteX0-12365" fmla="*/ 0 w 12192000"/>
              <a:gd name="connsiteY0-12366" fmla="*/ 0 h 2237474"/>
              <a:gd name="connsiteX1-12367" fmla="*/ 12192000 w 12192000"/>
              <a:gd name="connsiteY1-12368" fmla="*/ 0 h 2237474"/>
              <a:gd name="connsiteX2-12369" fmla="*/ 12192000 w 12192000"/>
              <a:gd name="connsiteY2-12370" fmla="*/ 751299 h 2237474"/>
              <a:gd name="connsiteX3-12371" fmla="*/ 12176759 w 12192000"/>
              <a:gd name="connsiteY3-12372" fmla="*/ 759190 h 2237474"/>
              <a:gd name="connsiteX4-12373" fmla="*/ 12154948 w 12192000"/>
              <a:gd name="connsiteY4-12374" fmla="*/ 762731 h 2237474"/>
              <a:gd name="connsiteX5-12375" fmla="*/ 12047364 w 12192000"/>
              <a:gd name="connsiteY5-12376" fmla="*/ 749662 h 2237474"/>
              <a:gd name="connsiteX6-12377" fmla="*/ 11890686 w 12192000"/>
              <a:gd name="connsiteY6-12378" fmla="*/ 732766 h 2237474"/>
              <a:gd name="connsiteX7-12379" fmla="*/ 11782413 w 12192000"/>
              <a:gd name="connsiteY7-12380" fmla="*/ 769868 h 2237474"/>
              <a:gd name="connsiteX8-12381" fmla="*/ 11649954 w 12192000"/>
              <a:gd name="connsiteY8-12382" fmla="*/ 749628 h 2237474"/>
              <a:gd name="connsiteX9-12383" fmla="*/ 11560424 w 12192000"/>
              <a:gd name="connsiteY9-12384" fmla="*/ 748017 h 2237474"/>
              <a:gd name="connsiteX10-12385" fmla="*/ 11358455 w 12192000"/>
              <a:gd name="connsiteY10-12386" fmla="*/ 747593 h 2237474"/>
              <a:gd name="connsiteX11-12387" fmla="*/ 11165209 w 12192000"/>
              <a:gd name="connsiteY11-12388" fmla="*/ 748852 h 2237474"/>
              <a:gd name="connsiteX12-12389" fmla="*/ 11058755 w 12192000"/>
              <a:gd name="connsiteY12-12390" fmla="*/ 749617 h 2237474"/>
              <a:gd name="connsiteX13-12391" fmla="*/ 10884013 w 12192000"/>
              <a:gd name="connsiteY13-12392" fmla="*/ 760728 h 2237474"/>
              <a:gd name="connsiteX14-12393" fmla="*/ 10834688 w 12192000"/>
              <a:gd name="connsiteY14-12394" fmla="*/ 757726 h 2237474"/>
              <a:gd name="connsiteX15-12395" fmla="*/ 10805004 w 12192000"/>
              <a:gd name="connsiteY15-12396" fmla="*/ 757573 h 2237474"/>
              <a:gd name="connsiteX16-12397" fmla="*/ 10739478 w 12192000"/>
              <a:gd name="connsiteY16-12398" fmla="*/ 776841 h 2237474"/>
              <a:gd name="connsiteX17-12399" fmla="*/ 10458762 w 12192000"/>
              <a:gd name="connsiteY17-12400" fmla="*/ 755400 h 2237474"/>
              <a:gd name="connsiteX18-12401" fmla="*/ 10246919 w 12192000"/>
              <a:gd name="connsiteY18-12402" fmla="*/ 769960 h 2237474"/>
              <a:gd name="connsiteX19-12403" fmla="*/ 10167995 w 12192000"/>
              <a:gd name="connsiteY19-12404" fmla="*/ 760843 h 2237474"/>
              <a:gd name="connsiteX20-12405" fmla="*/ 9997044 w 12192000"/>
              <a:gd name="connsiteY20-12406" fmla="*/ 780129 h 2237474"/>
              <a:gd name="connsiteX21-12407" fmla="*/ 9943887 w 12192000"/>
              <a:gd name="connsiteY21-12408" fmla="*/ 804141 h 2237474"/>
              <a:gd name="connsiteX22-12409" fmla="*/ 9918248 w 12192000"/>
              <a:gd name="connsiteY22-12410" fmla="*/ 816628 h 2237474"/>
              <a:gd name="connsiteX23-12411" fmla="*/ 9836148 w 12192000"/>
              <a:gd name="connsiteY23-12412" fmla="*/ 858312 h 2237474"/>
              <a:gd name="connsiteX24-12413" fmla="*/ 9823800 w 12192000"/>
              <a:gd name="connsiteY24-12414" fmla="*/ 866604 h 2237474"/>
              <a:gd name="connsiteX25-12415" fmla="*/ 9794684 w 12192000"/>
              <a:gd name="connsiteY25-12416" fmla="*/ 864509 h 2237474"/>
              <a:gd name="connsiteX26-12417" fmla="*/ 9778288 w 12192000"/>
              <a:gd name="connsiteY26-12418" fmla="*/ 854362 h 2237474"/>
              <a:gd name="connsiteX27-12419" fmla="*/ 9773886 w 12192000"/>
              <a:gd name="connsiteY27-12420" fmla="*/ 857543 h 2237474"/>
              <a:gd name="connsiteX28-12421" fmla="*/ 9761459 w 12192000"/>
              <a:gd name="connsiteY28-12422" fmla="*/ 862394 h 2237474"/>
              <a:gd name="connsiteX29-12423" fmla="*/ 9705768 w 12192000"/>
              <a:gd name="connsiteY29-12424" fmla="*/ 894610 h 2237474"/>
              <a:gd name="connsiteX30-12425" fmla="*/ 9683005 w 12192000"/>
              <a:gd name="connsiteY30-12426" fmla="*/ 894128 h 2237474"/>
              <a:gd name="connsiteX31-12427" fmla="*/ 9594438 w 12192000"/>
              <a:gd name="connsiteY31-12428" fmla="*/ 919051 h 2237474"/>
              <a:gd name="connsiteX32-12429" fmla="*/ 9577033 w 12192000"/>
              <a:gd name="connsiteY32-12430" fmla="*/ 922857 h 2237474"/>
              <a:gd name="connsiteX33-12431" fmla="*/ 9544189 w 12192000"/>
              <a:gd name="connsiteY33-12432" fmla="*/ 938966 h 2237474"/>
              <a:gd name="connsiteX34-12433" fmla="*/ 9534048 w 12192000"/>
              <a:gd name="connsiteY34-12434" fmla="*/ 940158 h 2237474"/>
              <a:gd name="connsiteX35-12435" fmla="*/ 9500499 w 12192000"/>
              <a:gd name="connsiteY35-12436" fmla="*/ 954680 h 2237474"/>
              <a:gd name="connsiteX36-12437" fmla="*/ 9428195 w 12192000"/>
              <a:gd name="connsiteY36-12438" fmla="*/ 986225 h 2237474"/>
              <a:gd name="connsiteX37-12439" fmla="*/ 9410017 w 12192000"/>
              <a:gd name="connsiteY37-12440" fmla="*/ 993931 h 2237474"/>
              <a:gd name="connsiteX38-12441" fmla="*/ 9392919 w 12192000"/>
              <a:gd name="connsiteY38-12442" fmla="*/ 994656 h 2237474"/>
              <a:gd name="connsiteX39-12443" fmla="*/ 9301293 w 12192000"/>
              <a:gd name="connsiteY39-12444" fmla="*/ 1011593 h 2237474"/>
              <a:gd name="connsiteX40-12445" fmla="*/ 9278619 w 12192000"/>
              <a:gd name="connsiteY40-12446" fmla="*/ 1011878 h 2237474"/>
              <a:gd name="connsiteX41-12447" fmla="*/ 9268019 w 12192000"/>
              <a:gd name="connsiteY41-12448" fmla="*/ 1007442 h 2237474"/>
              <a:gd name="connsiteX42-12449" fmla="*/ 9234662 w 12192000"/>
              <a:gd name="connsiteY42-12450" fmla="*/ 1023056 h 2237474"/>
              <a:gd name="connsiteX43-12451" fmla="*/ 9181033 w 12192000"/>
              <a:gd name="connsiteY43-12452" fmla="*/ 1037921 h 2237474"/>
              <a:gd name="connsiteX44-12453" fmla="*/ 9155969 w 12192000"/>
              <a:gd name="connsiteY44-12454" fmla="*/ 1046804 h 2237474"/>
              <a:gd name="connsiteX45-12455" fmla="*/ 9133985 w 12192000"/>
              <a:gd name="connsiteY45-12456" fmla="*/ 1046450 h 2237474"/>
              <a:gd name="connsiteX46-12457" fmla="*/ 9012987 w 12192000"/>
              <a:gd name="connsiteY46-12458" fmla="*/ 1061986 h 2237474"/>
              <a:gd name="connsiteX47-12459" fmla="*/ 8968445 w 12192000"/>
              <a:gd name="connsiteY47-12460" fmla="*/ 1052169 h 2237474"/>
              <a:gd name="connsiteX48-12461" fmla="*/ 8958984 w 12192000"/>
              <a:gd name="connsiteY48-12462" fmla="*/ 1057212 h 2237474"/>
              <a:gd name="connsiteX49-12463" fmla="*/ 8886001 w 12192000"/>
              <a:gd name="connsiteY49-12464" fmla="*/ 1067468 h 2237474"/>
              <a:gd name="connsiteX50-12465" fmla="*/ 8838610 w 12192000"/>
              <a:gd name="connsiteY50-12466" fmla="*/ 1075091 h 2237474"/>
              <a:gd name="connsiteX51-12467" fmla="*/ 8750383 w 12192000"/>
              <a:gd name="connsiteY51-12468" fmla="*/ 1097387 h 2237474"/>
              <a:gd name="connsiteX52-12469" fmla="*/ 8697365 w 12192000"/>
              <a:gd name="connsiteY52-12470" fmla="*/ 1105869 h 2237474"/>
              <a:gd name="connsiteX53-12471" fmla="*/ 8665605 w 12192000"/>
              <a:gd name="connsiteY53-12472" fmla="*/ 1110791 h 2237474"/>
              <a:gd name="connsiteX54-12473" fmla="*/ 8584946 w 12192000"/>
              <a:gd name="connsiteY54-12474" fmla="*/ 1135226 h 2237474"/>
              <a:gd name="connsiteX55-12475" fmla="*/ 8460755 w 12192000"/>
              <a:gd name="connsiteY55-12476" fmla="*/ 1203427 h 2237474"/>
              <a:gd name="connsiteX56-12477" fmla="*/ 8419755 w 12192000"/>
              <a:gd name="connsiteY56-12478" fmla="*/ 1216260 h 2237474"/>
              <a:gd name="connsiteX57-12479" fmla="*/ 8411626 w 12192000"/>
              <a:gd name="connsiteY57-12480" fmla="*/ 1214397 h 2237474"/>
              <a:gd name="connsiteX58-12481" fmla="*/ 8363469 w 12192000"/>
              <a:gd name="connsiteY58-12482" fmla="*/ 1246658 h 2237474"/>
              <a:gd name="connsiteX59-12483" fmla="*/ 8275497 w 12192000"/>
              <a:gd name="connsiteY59-12484" fmla="*/ 1264396 h 2237474"/>
              <a:gd name="connsiteX60-12485" fmla="*/ 8206287 w 12192000"/>
              <a:gd name="connsiteY60-12486" fmla="*/ 1273060 h 2237474"/>
              <a:gd name="connsiteX61-12487" fmla="*/ 8168705 w 12192000"/>
              <a:gd name="connsiteY61-12488" fmla="*/ 1279956 h 2237474"/>
              <a:gd name="connsiteX62-12489" fmla="*/ 8139997 w 12192000"/>
              <a:gd name="connsiteY62-12490" fmla="*/ 1282713 h 2237474"/>
              <a:gd name="connsiteX63-12491" fmla="*/ 8074238 w 12192000"/>
              <a:gd name="connsiteY63-12492" fmla="*/ 1301895 h 2237474"/>
              <a:gd name="connsiteX64-12493" fmla="*/ 7968292 w 12192000"/>
              <a:gd name="connsiteY64-12494" fmla="*/ 1338779 h 2237474"/>
              <a:gd name="connsiteX65-12495" fmla="*/ 7945122 w 12192000"/>
              <a:gd name="connsiteY65-12496" fmla="*/ 1345477 h 2237474"/>
              <a:gd name="connsiteX66-12497" fmla="*/ 7902328 w 12192000"/>
              <a:gd name="connsiteY66-12498" fmla="*/ 1345865 h 2237474"/>
              <a:gd name="connsiteX67-12499" fmla="*/ 7898322 w 12192000"/>
              <a:gd name="connsiteY67-12500" fmla="*/ 1345689 h 2237474"/>
              <a:gd name="connsiteX68-12501" fmla="*/ 7875879 w 12192000"/>
              <a:gd name="connsiteY68-12502" fmla="*/ 1345646 h 2237474"/>
              <a:gd name="connsiteX69-12503" fmla="*/ 7840612 w 12192000"/>
              <a:gd name="connsiteY69-12504" fmla="*/ 1369373 h 2237474"/>
              <a:gd name="connsiteX70-12505" fmla="*/ 7786819 w 12192000"/>
              <a:gd name="connsiteY70-12506" fmla="*/ 1378970 h 2237474"/>
              <a:gd name="connsiteX71-12507" fmla="*/ 7548172 w 12192000"/>
              <a:gd name="connsiteY71-12508" fmla="*/ 1417460 h 2237474"/>
              <a:gd name="connsiteX72-12509" fmla="*/ 7483437 w 12192000"/>
              <a:gd name="connsiteY72-12510" fmla="*/ 1478152 h 2237474"/>
              <a:gd name="connsiteX73-12511" fmla="*/ 7377870 w 12192000"/>
              <a:gd name="connsiteY73-12512" fmla="*/ 1523319 h 2237474"/>
              <a:gd name="connsiteX74-12513" fmla="*/ 7230737 w 12192000"/>
              <a:gd name="connsiteY74-12514" fmla="*/ 1562633 h 2237474"/>
              <a:gd name="connsiteX75-12515" fmla="*/ 7224458 w 12192000"/>
              <a:gd name="connsiteY75-12516" fmla="*/ 1573008 h 2237474"/>
              <a:gd name="connsiteX76-12517" fmla="*/ 7213486 w 12192000"/>
              <a:gd name="connsiteY76-12518" fmla="*/ 1580987 h 2237474"/>
              <a:gd name="connsiteX77-12519" fmla="*/ 7210972 w 12192000"/>
              <a:gd name="connsiteY77-12520" fmla="*/ 1580856 h 2237474"/>
              <a:gd name="connsiteX78-12521" fmla="*/ 7183121 w 12192000"/>
              <a:gd name="connsiteY78-12522" fmla="*/ 1595162 h 2237474"/>
              <a:gd name="connsiteX79-12523" fmla="*/ 7164601 w 12192000"/>
              <a:gd name="connsiteY79-12524" fmla="*/ 1606490 h 2237474"/>
              <a:gd name="connsiteX80-12525" fmla="*/ 7114651 w 12192000"/>
              <a:gd name="connsiteY80-12526" fmla="*/ 1620959 h 2237474"/>
              <a:gd name="connsiteX81-12527" fmla="*/ 7092727 w 12192000"/>
              <a:gd name="connsiteY81-12528" fmla="*/ 1623628 h 2237474"/>
              <a:gd name="connsiteX82-12529" fmla="*/ 7031309 w 12192000"/>
              <a:gd name="connsiteY82-12530" fmla="*/ 1619451 h 2237474"/>
              <a:gd name="connsiteX83-12531" fmla="*/ 6999084 w 12192000"/>
              <a:gd name="connsiteY83-12532" fmla="*/ 1634317 h 2237474"/>
              <a:gd name="connsiteX84-12533" fmla="*/ 6992107 w 12192000"/>
              <a:gd name="connsiteY84-12534" fmla="*/ 1636860 h 2237474"/>
              <a:gd name="connsiteX85-12535" fmla="*/ 6991765 w 12192000"/>
              <a:gd name="connsiteY85-12536" fmla="*/ 1636725 h 2237474"/>
              <a:gd name="connsiteX86-12537" fmla="*/ 6900177 w 12192000"/>
              <a:gd name="connsiteY86-12538" fmla="*/ 1636016 h 2237474"/>
              <a:gd name="connsiteX87-12539" fmla="*/ 6795372 w 12192000"/>
              <a:gd name="connsiteY87-12540" fmla="*/ 1644845 h 2237474"/>
              <a:gd name="connsiteX88-12541" fmla="*/ 6692251 w 12192000"/>
              <a:gd name="connsiteY88-12542" fmla="*/ 1656357 h 2237474"/>
              <a:gd name="connsiteX89-12543" fmla="*/ 6655235 w 12192000"/>
              <a:gd name="connsiteY89-12544" fmla="*/ 1661869 h 2237474"/>
              <a:gd name="connsiteX90-12545" fmla="*/ 6587857 w 12192000"/>
              <a:gd name="connsiteY90-12546" fmla="*/ 1665769 h 2237474"/>
              <a:gd name="connsiteX91-12547" fmla="*/ 6554894 w 12192000"/>
              <a:gd name="connsiteY91-12548" fmla="*/ 1664428 h 2237474"/>
              <a:gd name="connsiteX92-12549" fmla="*/ 6516595 w 12192000"/>
              <a:gd name="connsiteY92-12550" fmla="*/ 1667475 h 2237474"/>
              <a:gd name="connsiteX93-12551" fmla="*/ 6508541 w 12192000"/>
              <a:gd name="connsiteY93-12552" fmla="*/ 1668757 h 2237474"/>
              <a:gd name="connsiteX94-12553" fmla="*/ 6471012 w 12192000"/>
              <a:gd name="connsiteY94-12554" fmla="*/ 1678604 h 2237474"/>
              <a:gd name="connsiteX95-12555" fmla="*/ 6415265 w 12192000"/>
              <a:gd name="connsiteY95-12556" fmla="*/ 1665317 h 2237474"/>
              <a:gd name="connsiteX96-12557" fmla="*/ 6364035 w 12192000"/>
              <a:gd name="connsiteY96-12558" fmla="*/ 1667683 h 2237474"/>
              <a:gd name="connsiteX97-12559" fmla="*/ 6280959 w 12192000"/>
              <a:gd name="connsiteY97-12560" fmla="*/ 1689329 h 2237474"/>
              <a:gd name="connsiteX98-12561" fmla="*/ 6243319 w 12192000"/>
              <a:gd name="connsiteY98-12562" fmla="*/ 1695560 h 2237474"/>
              <a:gd name="connsiteX99-12563" fmla="*/ 6098321 w 12192000"/>
              <a:gd name="connsiteY99-12564" fmla="*/ 1721646 h 2237474"/>
              <a:gd name="connsiteX100-12565" fmla="*/ 5880652 w 12192000"/>
              <a:gd name="connsiteY100-12566" fmla="*/ 1779643 h 2237474"/>
              <a:gd name="connsiteX101-12567" fmla="*/ 5785959 w 12192000"/>
              <a:gd name="connsiteY101-12568" fmla="*/ 1775307 h 2237474"/>
              <a:gd name="connsiteX102-12569" fmla="*/ 5643534 w 12192000"/>
              <a:gd name="connsiteY102-12570" fmla="*/ 1802919 h 2237474"/>
              <a:gd name="connsiteX103-12571" fmla="*/ 5518799 w 12192000"/>
              <a:gd name="connsiteY103-12572" fmla="*/ 1818312 h 2237474"/>
              <a:gd name="connsiteX104-12573" fmla="*/ 5505014 w 12192000"/>
              <a:gd name="connsiteY104-12574" fmla="*/ 1819259 h 2237474"/>
              <a:gd name="connsiteX105-12575" fmla="*/ 5453307 w 12192000"/>
              <a:gd name="connsiteY105-12576" fmla="*/ 1815450 h 2237474"/>
              <a:gd name="connsiteX106-12577" fmla="*/ 5364192 w 12192000"/>
              <a:gd name="connsiteY106-12578" fmla="*/ 1826074 h 2237474"/>
              <a:gd name="connsiteX107-12579" fmla="*/ 5350380 w 12192000"/>
              <a:gd name="connsiteY107-12580" fmla="*/ 1830891 h 2237474"/>
              <a:gd name="connsiteX108-12581" fmla="*/ 5259633 w 12192000"/>
              <a:gd name="connsiteY108-12582" fmla="*/ 1837160 h 2237474"/>
              <a:gd name="connsiteX109-12583" fmla="*/ 5197513 w 12192000"/>
              <a:gd name="connsiteY109-12584" fmla="*/ 1844718 h 2237474"/>
              <a:gd name="connsiteX110-12585" fmla="*/ 5184170 w 12192000"/>
              <a:gd name="connsiteY110-12586" fmla="*/ 1849402 h 2237474"/>
              <a:gd name="connsiteX111-12587" fmla="*/ 5168852 w 12192000"/>
              <a:gd name="connsiteY111-12588" fmla="*/ 1844846 h 2237474"/>
              <a:gd name="connsiteX112-12589" fmla="*/ 5164370 w 12192000"/>
              <a:gd name="connsiteY112-12590" fmla="*/ 1840597 h 2237474"/>
              <a:gd name="connsiteX113-12591" fmla="*/ 5114927 w 12192000"/>
              <a:gd name="connsiteY113-12592" fmla="*/ 1847827 h 2237474"/>
              <a:gd name="connsiteX114-12593" fmla="*/ 5108970 w 12192000"/>
              <a:gd name="connsiteY114-12594" fmla="*/ 1847935 h 2237474"/>
              <a:gd name="connsiteX115-12595" fmla="*/ 5067961 w 12192000"/>
              <a:gd name="connsiteY115-12596" fmla="*/ 1845917 h 2237474"/>
              <a:gd name="connsiteX116-12597" fmla="*/ 5007075 w 12192000"/>
              <a:gd name="connsiteY116-12598" fmla="*/ 1838626 h 2237474"/>
              <a:gd name="connsiteX117-12599" fmla="*/ 4944087 w 12192000"/>
              <a:gd name="connsiteY117-12600" fmla="*/ 1823332 h 2237474"/>
              <a:gd name="connsiteX118-12601" fmla="*/ 4907662 w 12192000"/>
              <a:gd name="connsiteY118-12602" fmla="*/ 1816900 h 2237474"/>
              <a:gd name="connsiteX119-12603" fmla="*/ 4882386 w 12192000"/>
              <a:gd name="connsiteY119-12604" fmla="*/ 1809844 h 2237474"/>
              <a:gd name="connsiteX120-12605" fmla="*/ 4811440 w 12192000"/>
              <a:gd name="connsiteY120-12606" fmla="*/ 1804655 h 2237474"/>
              <a:gd name="connsiteX121-12607" fmla="*/ 4691075 w 12192000"/>
              <a:gd name="connsiteY121-12608" fmla="*/ 1801389 h 2237474"/>
              <a:gd name="connsiteX122-12609" fmla="*/ 4611738 w 12192000"/>
              <a:gd name="connsiteY122-12610" fmla="*/ 1776964 h 2237474"/>
              <a:gd name="connsiteX123-12611" fmla="*/ 4560070 w 12192000"/>
              <a:gd name="connsiteY123-12612" fmla="*/ 1785640 h 2237474"/>
              <a:gd name="connsiteX124-12613" fmla="*/ 4536503 w 12192000"/>
              <a:gd name="connsiteY124-12614" fmla="*/ 1785334 h 2237474"/>
              <a:gd name="connsiteX125-12615" fmla="*/ 4513724 w 12192000"/>
              <a:gd name="connsiteY125-12616" fmla="*/ 1791996 h 2237474"/>
              <a:gd name="connsiteX126-12617" fmla="*/ 4459810 w 12192000"/>
              <a:gd name="connsiteY126-12618" fmla="*/ 1797886 h 2237474"/>
              <a:gd name="connsiteX127-12619" fmla="*/ 4379064 w 12192000"/>
              <a:gd name="connsiteY127-12620" fmla="*/ 1817177 h 2237474"/>
              <a:gd name="connsiteX128-12621" fmla="*/ 4319209 w 12192000"/>
              <a:gd name="connsiteY128-12622" fmla="*/ 1834833 h 2237474"/>
              <a:gd name="connsiteX129-12623" fmla="*/ 4290981 w 12192000"/>
              <a:gd name="connsiteY129-12624" fmla="*/ 1839677 h 2237474"/>
              <a:gd name="connsiteX130-12625" fmla="*/ 4285792 w 12192000"/>
              <a:gd name="connsiteY130-12626" fmla="*/ 1836231 h 2237474"/>
              <a:gd name="connsiteX131-12627" fmla="*/ 4238372 w 12192000"/>
              <a:gd name="connsiteY131-12628" fmla="*/ 1851480 h 2237474"/>
              <a:gd name="connsiteX132-12629" fmla="*/ 4232517 w 12192000"/>
              <a:gd name="connsiteY132-12630" fmla="*/ 1852567 h 2237474"/>
              <a:gd name="connsiteX133-12631" fmla="*/ 4191732 w 12192000"/>
              <a:gd name="connsiteY133-12632" fmla="*/ 1857328 h 2237474"/>
              <a:gd name="connsiteX134-12633" fmla="*/ 4065532 w 12192000"/>
              <a:gd name="connsiteY134-12634" fmla="*/ 1855477 h 2237474"/>
              <a:gd name="connsiteX135-12635" fmla="*/ 4028460 w 12192000"/>
              <a:gd name="connsiteY135-12636" fmla="*/ 1855137 h 2237474"/>
              <a:gd name="connsiteX136-12637" fmla="*/ 4002267 w 12192000"/>
              <a:gd name="connsiteY136-12638" fmla="*/ 1852352 h 2237474"/>
              <a:gd name="connsiteX137-12639" fmla="*/ 3931396 w 12192000"/>
              <a:gd name="connsiteY137-12640" fmla="*/ 1858915 h 2237474"/>
              <a:gd name="connsiteX138-12641" fmla="*/ 3812162 w 12192000"/>
              <a:gd name="connsiteY138-12642" fmla="*/ 1875501 h 2237474"/>
              <a:gd name="connsiteX139-12643" fmla="*/ 3729530 w 12192000"/>
              <a:gd name="connsiteY139-12644" fmla="*/ 1864513 h 2237474"/>
              <a:gd name="connsiteX140-12645" fmla="*/ 3680177 w 12192000"/>
              <a:gd name="connsiteY140-12646" fmla="*/ 1881552 h 2237474"/>
              <a:gd name="connsiteX141-12647" fmla="*/ 3567259 w 12192000"/>
              <a:gd name="connsiteY141-12648" fmla="*/ 1893482 h 2237474"/>
              <a:gd name="connsiteX142-12649" fmla="*/ 3405770 w 12192000"/>
              <a:gd name="connsiteY142-12650" fmla="*/ 1904591 h 2237474"/>
              <a:gd name="connsiteX143-12651" fmla="*/ 3280097 w 12192000"/>
              <a:gd name="connsiteY143-12652" fmla="*/ 1919610 h 2237474"/>
              <a:gd name="connsiteX144-12653" fmla="*/ 3123424 w 12192000"/>
              <a:gd name="connsiteY144-12654" fmla="*/ 1952930 h 2237474"/>
              <a:gd name="connsiteX145-12655" fmla="*/ 3009910 w 12192000"/>
              <a:gd name="connsiteY145-12656" fmla="*/ 1957866 h 2237474"/>
              <a:gd name="connsiteX146-12657" fmla="*/ 2995934 w 12192000"/>
              <a:gd name="connsiteY146-12658" fmla="*/ 1967085 h 2237474"/>
              <a:gd name="connsiteX147-12659" fmla="*/ 2980071 w 12192000"/>
              <a:gd name="connsiteY147-12660" fmla="*/ 1972988 h 2237474"/>
              <a:gd name="connsiteX148-12661" fmla="*/ 2978094 w 12192000"/>
              <a:gd name="connsiteY148-12662" fmla="*/ 1972369 h 2237474"/>
              <a:gd name="connsiteX149-12663" fmla="*/ 2942858 w 12192000"/>
              <a:gd name="connsiteY149-12664" fmla="*/ 1981367 h 2237474"/>
              <a:gd name="connsiteX150-12665" fmla="*/ 2875436 w 12192000"/>
              <a:gd name="connsiteY150-12666" fmla="*/ 1996977 h 2237474"/>
              <a:gd name="connsiteX151-12667" fmla="*/ 2874892 w 12192000"/>
              <a:gd name="connsiteY151-12668" fmla="*/ 1996085 h 2237474"/>
              <a:gd name="connsiteX152-12669" fmla="*/ 2864145 w 12192000"/>
              <a:gd name="connsiteY152-12670" fmla="*/ 1994061 h 2237474"/>
              <a:gd name="connsiteX153-12671" fmla="*/ 2843662 w 12192000"/>
              <a:gd name="connsiteY153-12672" fmla="*/ 1992498 h 2237474"/>
              <a:gd name="connsiteX154-12673" fmla="*/ 2796128 w 12192000"/>
              <a:gd name="connsiteY154-12674" fmla="*/ 1976403 h 2237474"/>
              <a:gd name="connsiteX155-12675" fmla="*/ 2756784 w 12192000"/>
              <a:gd name="connsiteY155-12676" fmla="*/ 1985116 h 2237474"/>
              <a:gd name="connsiteX156-12677" fmla="*/ 2748833 w 12192000"/>
              <a:gd name="connsiteY156-12678" fmla="*/ 1986323 h 2237474"/>
              <a:gd name="connsiteX157-12679" fmla="*/ 2748661 w 12192000"/>
              <a:gd name="connsiteY157-12680" fmla="*/ 1986122 h 2237474"/>
              <a:gd name="connsiteX158-12681" fmla="*/ 2740251 w 12192000"/>
              <a:gd name="connsiteY158-12682" fmla="*/ 1986946 h 2237474"/>
              <a:gd name="connsiteX159-12683" fmla="*/ 2718916 w 12192000"/>
              <a:gd name="connsiteY159-12684" fmla="*/ 1990867 h 2237474"/>
              <a:gd name="connsiteX160-12685" fmla="*/ 2713522 w 12192000"/>
              <a:gd name="connsiteY160-12686" fmla="*/ 1990173 h 2237474"/>
              <a:gd name="connsiteX161-12687" fmla="*/ 2680597 w 12192000"/>
              <a:gd name="connsiteY161-12688" fmla="*/ 1984996 h 2237474"/>
              <a:gd name="connsiteX162-12689" fmla="*/ 2578178 w 12192000"/>
              <a:gd name="connsiteY162-12690" fmla="*/ 1990531 h 2237474"/>
              <a:gd name="connsiteX163-12691" fmla="*/ 2476147 w 12192000"/>
              <a:gd name="connsiteY163-12692" fmla="*/ 1998305 h 2237474"/>
              <a:gd name="connsiteX164-12693" fmla="*/ 2373568 w 12192000"/>
              <a:gd name="connsiteY164-12694" fmla="*/ 2003219 h 2237474"/>
              <a:gd name="connsiteX165-12695" fmla="*/ 2321399 w 12192000"/>
              <a:gd name="connsiteY165-12696" fmla="*/ 1989467 h 2237474"/>
              <a:gd name="connsiteX166-12697" fmla="*/ 2315525 w 12192000"/>
              <a:gd name="connsiteY166-12698" fmla="*/ 1989708 h 2237474"/>
              <a:gd name="connsiteX167-12699" fmla="*/ 2300792 w 12192000"/>
              <a:gd name="connsiteY167-12700" fmla="*/ 1994290 h 2237474"/>
              <a:gd name="connsiteX168-12701" fmla="*/ 2295469 w 12192000"/>
              <a:gd name="connsiteY168-12702" fmla="*/ 1996659 h 2237474"/>
              <a:gd name="connsiteX169-12703" fmla="*/ 2287219 w 12192000"/>
              <a:gd name="connsiteY169-12704" fmla="*/ 1998750 h 2237474"/>
              <a:gd name="connsiteX170-12705" fmla="*/ 2286948 w 12192000"/>
              <a:gd name="connsiteY170-12706" fmla="*/ 1998596 h 2237474"/>
              <a:gd name="connsiteX171-12707" fmla="*/ 2243069 w 12192000"/>
              <a:gd name="connsiteY171-12708" fmla="*/ 2015111 h 2237474"/>
              <a:gd name="connsiteX172-12709" fmla="*/ 2186609 w 12192000"/>
              <a:gd name="connsiteY172-12710" fmla="*/ 2008263 h 2237474"/>
              <a:gd name="connsiteX173-12711" fmla="*/ 2164831 w 12192000"/>
              <a:gd name="connsiteY173-12712" fmla="*/ 2010143 h 2237474"/>
              <a:gd name="connsiteX174-12713" fmla="*/ 2152836 w 12192000"/>
              <a:gd name="connsiteY174-12714" fmla="*/ 2010048 h 2237474"/>
              <a:gd name="connsiteX175-12715" fmla="*/ 2117102 w 12192000"/>
              <a:gd name="connsiteY175-12716" fmla="*/ 2023004 h 2237474"/>
              <a:gd name="connsiteX176-12717" fmla="*/ 2111935 w 12192000"/>
              <a:gd name="connsiteY176-12718" fmla="*/ 2023163 h 2237474"/>
              <a:gd name="connsiteX177-12719" fmla="*/ 2089991 w 12192000"/>
              <a:gd name="connsiteY177-12720" fmla="*/ 2034193 h 2237474"/>
              <a:gd name="connsiteX178-12721" fmla="*/ 2058061 w 12192000"/>
              <a:gd name="connsiteY178-12722" fmla="*/ 2047942 h 2237474"/>
              <a:gd name="connsiteX179-12723" fmla="*/ 2055737 w 12192000"/>
              <a:gd name="connsiteY179-12724" fmla="*/ 2047704 h 2237474"/>
              <a:gd name="connsiteX180-12725" fmla="*/ 2042244 w 12192000"/>
              <a:gd name="connsiteY180-12726" fmla="*/ 2055560 h 2237474"/>
              <a:gd name="connsiteX181-12727" fmla="*/ 1976224 w 12192000"/>
              <a:gd name="connsiteY181-12728" fmla="*/ 2074257 h 2237474"/>
              <a:gd name="connsiteX182-12729" fmla="*/ 1877728 w 12192000"/>
              <a:gd name="connsiteY182-12730" fmla="*/ 2101004 h 2237474"/>
              <a:gd name="connsiteX183-12731" fmla="*/ 1759056 w 12192000"/>
              <a:gd name="connsiteY183-12732" fmla="*/ 2125608 h 2237474"/>
              <a:gd name="connsiteX184-12733" fmla="*/ 1637948 w 12192000"/>
              <a:gd name="connsiteY184-12734" fmla="*/ 2172597 h 2237474"/>
              <a:gd name="connsiteX185-12735" fmla="*/ 1434549 w 12192000"/>
              <a:gd name="connsiteY185-12736" fmla="*/ 2234522 h 2237474"/>
              <a:gd name="connsiteX186-12737" fmla="*/ 1398481 w 12192000"/>
              <a:gd name="connsiteY186-12738" fmla="*/ 2237074 h 2237474"/>
              <a:gd name="connsiteX187-12739" fmla="*/ 1398407 w 12192000"/>
              <a:gd name="connsiteY187-12740" fmla="*/ 2237095 h 2237474"/>
              <a:gd name="connsiteX188-12741" fmla="*/ 1370962 w 12192000"/>
              <a:gd name="connsiteY188-12742" fmla="*/ 2237474 h 2237474"/>
              <a:gd name="connsiteX189-12743" fmla="*/ 1356367 w 12192000"/>
              <a:gd name="connsiteY189-12744" fmla="*/ 2235089 h 2237474"/>
              <a:gd name="connsiteX190-12745" fmla="*/ 1324828 w 12192000"/>
              <a:gd name="connsiteY190-12746" fmla="*/ 2231968 h 2237474"/>
              <a:gd name="connsiteX191-12747" fmla="*/ 1297744 w 12192000"/>
              <a:gd name="connsiteY191-12748" fmla="*/ 2235849 h 2237474"/>
              <a:gd name="connsiteX192-12749" fmla="*/ 1286236 w 12192000"/>
              <a:gd name="connsiteY192-12750" fmla="*/ 2233135 h 2237474"/>
              <a:gd name="connsiteX193-12751" fmla="*/ 1283504 w 12192000"/>
              <a:gd name="connsiteY193-12752" fmla="*/ 2233797 h 2237474"/>
              <a:gd name="connsiteX194-12753" fmla="*/ 1279765 w 12192000"/>
              <a:gd name="connsiteY194-12754" fmla="*/ 2229639 h 2237474"/>
              <a:gd name="connsiteX195-12755" fmla="*/ 1195347 w 12192000"/>
              <a:gd name="connsiteY195-12756" fmla="*/ 2212354 h 2237474"/>
              <a:gd name="connsiteX196-12757" fmla="*/ 970251 w 12192000"/>
              <a:gd name="connsiteY196-12758" fmla="*/ 2221029 h 2237474"/>
              <a:gd name="connsiteX197-12759" fmla="*/ 812914 w 12192000"/>
              <a:gd name="connsiteY197-12760" fmla="*/ 2202752 h 2237474"/>
              <a:gd name="connsiteX198-12761" fmla="*/ 800195 w 12192000"/>
              <a:gd name="connsiteY198-12762" fmla="*/ 2209407 h 2237474"/>
              <a:gd name="connsiteX199-12763" fmla="*/ 784978 w 12192000"/>
              <a:gd name="connsiteY199-12764" fmla="*/ 2212360 h 2237474"/>
              <a:gd name="connsiteX200-12765" fmla="*/ 681987 w 12192000"/>
              <a:gd name="connsiteY200-12766" fmla="*/ 2216757 h 2237474"/>
              <a:gd name="connsiteX201-12767" fmla="*/ 669923 w 12192000"/>
              <a:gd name="connsiteY201-12768" fmla="*/ 2211682 h 2237474"/>
              <a:gd name="connsiteX202-12769" fmla="*/ 648680 w 12192000"/>
              <a:gd name="connsiteY202-12770" fmla="*/ 2206229 h 2237474"/>
              <a:gd name="connsiteX203-12771" fmla="*/ 597225 w 12192000"/>
              <a:gd name="connsiteY203-12772" fmla="*/ 2180999 h 2237474"/>
              <a:gd name="connsiteX204-12773" fmla="*/ 558449 w 12192000"/>
              <a:gd name="connsiteY204-12774" fmla="*/ 2182346 h 2237474"/>
              <a:gd name="connsiteX205-12775" fmla="*/ 550517 w 12192000"/>
              <a:gd name="connsiteY205-12776" fmla="*/ 2182060 h 2237474"/>
              <a:gd name="connsiteX206-12777" fmla="*/ 550309 w 12192000"/>
              <a:gd name="connsiteY206-12778" fmla="*/ 2181825 h 2237474"/>
              <a:gd name="connsiteX207-12779" fmla="*/ 541836 w 12192000"/>
              <a:gd name="connsiteY207-12780" fmla="*/ 2181063 h 2237474"/>
              <a:gd name="connsiteX208-12781" fmla="*/ 536057 w 12192000"/>
              <a:gd name="connsiteY208-12782" fmla="*/ 2181537 h 2237474"/>
              <a:gd name="connsiteX209-12783" fmla="*/ 520671 w 12192000"/>
              <a:gd name="connsiteY209-12784" fmla="*/ 2180980 h 2237474"/>
              <a:gd name="connsiteX210-12785" fmla="*/ 515024 w 12192000"/>
              <a:gd name="connsiteY210-12786" fmla="*/ 2179258 h 2237474"/>
              <a:gd name="connsiteX211-12787" fmla="*/ 512278 w 12192000"/>
              <a:gd name="connsiteY211-12788" fmla="*/ 2176369 h 2237474"/>
              <a:gd name="connsiteX212-12789" fmla="*/ 480419 w 12192000"/>
              <a:gd name="connsiteY212-12790" fmla="*/ 2167807 h 2237474"/>
              <a:gd name="connsiteX213-12791" fmla="*/ 413835 w 12192000"/>
              <a:gd name="connsiteY213-12792" fmla="*/ 2156783 h 2237474"/>
              <a:gd name="connsiteX214-12793" fmla="*/ 376513 w 12192000"/>
              <a:gd name="connsiteY214-12794" fmla="*/ 2154014 h 2237474"/>
              <a:gd name="connsiteX215-12795" fmla="*/ 273386 w 12192000"/>
              <a:gd name="connsiteY215-12796" fmla="*/ 2142551 h 2237474"/>
              <a:gd name="connsiteX216-12797" fmla="*/ 169207 w 12192000"/>
              <a:gd name="connsiteY216-12798" fmla="*/ 2128100 h 2237474"/>
              <a:gd name="connsiteX217-12799" fmla="*/ 93149 w 12192000"/>
              <a:gd name="connsiteY217-12800" fmla="*/ 2105324 h 2237474"/>
              <a:gd name="connsiteX218-12801" fmla="*/ 88109 w 12192000"/>
              <a:gd name="connsiteY218-12802" fmla="*/ 2106704 h 2237474"/>
              <a:gd name="connsiteX219-12803" fmla="*/ 80022 w 12192000"/>
              <a:gd name="connsiteY219-12804" fmla="*/ 2107254 h 2237474"/>
              <a:gd name="connsiteX220-12805" fmla="*/ 79717 w 12192000"/>
              <a:gd name="connsiteY220-12806" fmla="*/ 2107046 h 2237474"/>
              <a:gd name="connsiteX221-12807" fmla="*/ 72352 w 12192000"/>
              <a:gd name="connsiteY221-12808" fmla="*/ 2107991 h 2237474"/>
              <a:gd name="connsiteX222-12809" fmla="*/ 37645 w 12192000"/>
              <a:gd name="connsiteY222-12810" fmla="*/ 2115401 h 2237474"/>
              <a:gd name="connsiteX223-12811" fmla="*/ 4572 w 12192000"/>
              <a:gd name="connsiteY223-12812" fmla="*/ 2111091 h 2237474"/>
              <a:gd name="connsiteX224-12813" fmla="*/ 0 w 12192000"/>
              <a:gd name="connsiteY224-12814" fmla="*/ 2110468 h 2237474"/>
              <a:gd name="connsiteX225-12815" fmla="*/ 0 w 12192000"/>
              <a:gd name="connsiteY225-12816" fmla="*/ 0 h 2237474"/>
              <a:gd name="connsiteX0-12817" fmla="*/ 0 w 12192000"/>
              <a:gd name="connsiteY0-12818" fmla="*/ 0 h 2237474"/>
              <a:gd name="connsiteX1-12819" fmla="*/ 12192000 w 12192000"/>
              <a:gd name="connsiteY1-12820" fmla="*/ 0 h 2237474"/>
              <a:gd name="connsiteX2-12821" fmla="*/ 12192000 w 12192000"/>
              <a:gd name="connsiteY2-12822" fmla="*/ 751299 h 2237474"/>
              <a:gd name="connsiteX3-12823" fmla="*/ 12176759 w 12192000"/>
              <a:gd name="connsiteY3-12824" fmla="*/ 759190 h 2237474"/>
              <a:gd name="connsiteX4-12825" fmla="*/ 12154948 w 12192000"/>
              <a:gd name="connsiteY4-12826" fmla="*/ 762731 h 2237474"/>
              <a:gd name="connsiteX5-12827" fmla="*/ 12047364 w 12192000"/>
              <a:gd name="connsiteY5-12828" fmla="*/ 749662 h 2237474"/>
              <a:gd name="connsiteX6-12829" fmla="*/ 11890686 w 12192000"/>
              <a:gd name="connsiteY6-12830" fmla="*/ 732766 h 2237474"/>
              <a:gd name="connsiteX7-12831" fmla="*/ 11782413 w 12192000"/>
              <a:gd name="connsiteY7-12832" fmla="*/ 769868 h 2237474"/>
              <a:gd name="connsiteX8-12833" fmla="*/ 11649954 w 12192000"/>
              <a:gd name="connsiteY8-12834" fmla="*/ 749628 h 2237474"/>
              <a:gd name="connsiteX9-12835" fmla="*/ 11560424 w 12192000"/>
              <a:gd name="connsiteY9-12836" fmla="*/ 748017 h 2237474"/>
              <a:gd name="connsiteX10-12837" fmla="*/ 11358455 w 12192000"/>
              <a:gd name="connsiteY10-12838" fmla="*/ 747593 h 2237474"/>
              <a:gd name="connsiteX11-12839" fmla="*/ 11165209 w 12192000"/>
              <a:gd name="connsiteY11-12840" fmla="*/ 748852 h 2237474"/>
              <a:gd name="connsiteX12-12841" fmla="*/ 11058755 w 12192000"/>
              <a:gd name="connsiteY12-12842" fmla="*/ 749617 h 2237474"/>
              <a:gd name="connsiteX13-12843" fmla="*/ 10884013 w 12192000"/>
              <a:gd name="connsiteY13-12844" fmla="*/ 760728 h 2237474"/>
              <a:gd name="connsiteX14-12845" fmla="*/ 10834688 w 12192000"/>
              <a:gd name="connsiteY14-12846" fmla="*/ 757726 h 2237474"/>
              <a:gd name="connsiteX15-12847" fmla="*/ 10805004 w 12192000"/>
              <a:gd name="connsiteY15-12848" fmla="*/ 757573 h 2237474"/>
              <a:gd name="connsiteX16-12849" fmla="*/ 10739478 w 12192000"/>
              <a:gd name="connsiteY16-12850" fmla="*/ 776841 h 2237474"/>
              <a:gd name="connsiteX17-12851" fmla="*/ 10458762 w 12192000"/>
              <a:gd name="connsiteY17-12852" fmla="*/ 755400 h 2237474"/>
              <a:gd name="connsiteX18-12853" fmla="*/ 10246919 w 12192000"/>
              <a:gd name="connsiteY18-12854" fmla="*/ 769960 h 2237474"/>
              <a:gd name="connsiteX19-12855" fmla="*/ 10167995 w 12192000"/>
              <a:gd name="connsiteY19-12856" fmla="*/ 760843 h 2237474"/>
              <a:gd name="connsiteX20-12857" fmla="*/ 9997044 w 12192000"/>
              <a:gd name="connsiteY20-12858" fmla="*/ 780129 h 2237474"/>
              <a:gd name="connsiteX21-12859" fmla="*/ 9943887 w 12192000"/>
              <a:gd name="connsiteY21-12860" fmla="*/ 804141 h 2237474"/>
              <a:gd name="connsiteX22-12861" fmla="*/ 9918248 w 12192000"/>
              <a:gd name="connsiteY22-12862" fmla="*/ 816628 h 2237474"/>
              <a:gd name="connsiteX23-12863" fmla="*/ 9836148 w 12192000"/>
              <a:gd name="connsiteY23-12864" fmla="*/ 858312 h 2237474"/>
              <a:gd name="connsiteX24-12865" fmla="*/ 9823800 w 12192000"/>
              <a:gd name="connsiteY24-12866" fmla="*/ 866604 h 2237474"/>
              <a:gd name="connsiteX25-12867" fmla="*/ 9794684 w 12192000"/>
              <a:gd name="connsiteY25-12868" fmla="*/ 864509 h 2237474"/>
              <a:gd name="connsiteX26-12869" fmla="*/ 9778288 w 12192000"/>
              <a:gd name="connsiteY26-12870" fmla="*/ 854362 h 2237474"/>
              <a:gd name="connsiteX27-12871" fmla="*/ 9773886 w 12192000"/>
              <a:gd name="connsiteY27-12872" fmla="*/ 857543 h 2237474"/>
              <a:gd name="connsiteX28-12873" fmla="*/ 9761459 w 12192000"/>
              <a:gd name="connsiteY28-12874" fmla="*/ 862394 h 2237474"/>
              <a:gd name="connsiteX29-12875" fmla="*/ 9705768 w 12192000"/>
              <a:gd name="connsiteY29-12876" fmla="*/ 894610 h 2237474"/>
              <a:gd name="connsiteX30-12877" fmla="*/ 9683005 w 12192000"/>
              <a:gd name="connsiteY30-12878" fmla="*/ 894128 h 2237474"/>
              <a:gd name="connsiteX31-12879" fmla="*/ 9594438 w 12192000"/>
              <a:gd name="connsiteY31-12880" fmla="*/ 919051 h 2237474"/>
              <a:gd name="connsiteX32-12881" fmla="*/ 9577033 w 12192000"/>
              <a:gd name="connsiteY32-12882" fmla="*/ 922857 h 2237474"/>
              <a:gd name="connsiteX33-12883" fmla="*/ 9544189 w 12192000"/>
              <a:gd name="connsiteY33-12884" fmla="*/ 938966 h 2237474"/>
              <a:gd name="connsiteX34-12885" fmla="*/ 9534048 w 12192000"/>
              <a:gd name="connsiteY34-12886" fmla="*/ 940158 h 2237474"/>
              <a:gd name="connsiteX35-12887" fmla="*/ 9500499 w 12192000"/>
              <a:gd name="connsiteY35-12888" fmla="*/ 954680 h 2237474"/>
              <a:gd name="connsiteX36-12889" fmla="*/ 9428195 w 12192000"/>
              <a:gd name="connsiteY36-12890" fmla="*/ 986225 h 2237474"/>
              <a:gd name="connsiteX37-12891" fmla="*/ 9410017 w 12192000"/>
              <a:gd name="connsiteY37-12892" fmla="*/ 993931 h 2237474"/>
              <a:gd name="connsiteX38-12893" fmla="*/ 9392919 w 12192000"/>
              <a:gd name="connsiteY38-12894" fmla="*/ 994656 h 2237474"/>
              <a:gd name="connsiteX39-12895" fmla="*/ 9301293 w 12192000"/>
              <a:gd name="connsiteY39-12896" fmla="*/ 1011593 h 2237474"/>
              <a:gd name="connsiteX40-12897" fmla="*/ 9278619 w 12192000"/>
              <a:gd name="connsiteY40-12898" fmla="*/ 1011878 h 2237474"/>
              <a:gd name="connsiteX41-12899" fmla="*/ 9268019 w 12192000"/>
              <a:gd name="connsiteY41-12900" fmla="*/ 1007442 h 2237474"/>
              <a:gd name="connsiteX42-12901" fmla="*/ 9234662 w 12192000"/>
              <a:gd name="connsiteY42-12902" fmla="*/ 1023056 h 2237474"/>
              <a:gd name="connsiteX43-12903" fmla="*/ 9181033 w 12192000"/>
              <a:gd name="connsiteY43-12904" fmla="*/ 1037921 h 2237474"/>
              <a:gd name="connsiteX44-12905" fmla="*/ 9155969 w 12192000"/>
              <a:gd name="connsiteY44-12906" fmla="*/ 1046804 h 2237474"/>
              <a:gd name="connsiteX45-12907" fmla="*/ 9133985 w 12192000"/>
              <a:gd name="connsiteY45-12908" fmla="*/ 1046450 h 2237474"/>
              <a:gd name="connsiteX46-12909" fmla="*/ 9012987 w 12192000"/>
              <a:gd name="connsiteY46-12910" fmla="*/ 1061986 h 2237474"/>
              <a:gd name="connsiteX47-12911" fmla="*/ 8968445 w 12192000"/>
              <a:gd name="connsiteY47-12912" fmla="*/ 1052169 h 2237474"/>
              <a:gd name="connsiteX48-12913" fmla="*/ 8958984 w 12192000"/>
              <a:gd name="connsiteY48-12914" fmla="*/ 1057212 h 2237474"/>
              <a:gd name="connsiteX49-12915" fmla="*/ 8886001 w 12192000"/>
              <a:gd name="connsiteY49-12916" fmla="*/ 1067468 h 2237474"/>
              <a:gd name="connsiteX50-12917" fmla="*/ 8838610 w 12192000"/>
              <a:gd name="connsiteY50-12918" fmla="*/ 1075091 h 2237474"/>
              <a:gd name="connsiteX51-12919" fmla="*/ 8750383 w 12192000"/>
              <a:gd name="connsiteY51-12920" fmla="*/ 1097387 h 2237474"/>
              <a:gd name="connsiteX52-12921" fmla="*/ 8697365 w 12192000"/>
              <a:gd name="connsiteY52-12922" fmla="*/ 1105869 h 2237474"/>
              <a:gd name="connsiteX53-12923" fmla="*/ 8665605 w 12192000"/>
              <a:gd name="connsiteY53-12924" fmla="*/ 1110791 h 2237474"/>
              <a:gd name="connsiteX54-12925" fmla="*/ 8584946 w 12192000"/>
              <a:gd name="connsiteY54-12926" fmla="*/ 1135226 h 2237474"/>
              <a:gd name="connsiteX55-12927" fmla="*/ 8460755 w 12192000"/>
              <a:gd name="connsiteY55-12928" fmla="*/ 1203427 h 2237474"/>
              <a:gd name="connsiteX56-12929" fmla="*/ 8419755 w 12192000"/>
              <a:gd name="connsiteY56-12930" fmla="*/ 1216260 h 2237474"/>
              <a:gd name="connsiteX57-12931" fmla="*/ 8411626 w 12192000"/>
              <a:gd name="connsiteY57-12932" fmla="*/ 1214397 h 2237474"/>
              <a:gd name="connsiteX58-12933" fmla="*/ 8363469 w 12192000"/>
              <a:gd name="connsiteY58-12934" fmla="*/ 1246658 h 2237474"/>
              <a:gd name="connsiteX59-12935" fmla="*/ 8275497 w 12192000"/>
              <a:gd name="connsiteY59-12936" fmla="*/ 1264396 h 2237474"/>
              <a:gd name="connsiteX60-12937" fmla="*/ 8206287 w 12192000"/>
              <a:gd name="connsiteY60-12938" fmla="*/ 1273060 h 2237474"/>
              <a:gd name="connsiteX61-12939" fmla="*/ 8168705 w 12192000"/>
              <a:gd name="connsiteY61-12940" fmla="*/ 1279956 h 2237474"/>
              <a:gd name="connsiteX62-12941" fmla="*/ 8139997 w 12192000"/>
              <a:gd name="connsiteY62-12942" fmla="*/ 1282713 h 2237474"/>
              <a:gd name="connsiteX63-12943" fmla="*/ 8074238 w 12192000"/>
              <a:gd name="connsiteY63-12944" fmla="*/ 1301895 h 2237474"/>
              <a:gd name="connsiteX64-12945" fmla="*/ 7968292 w 12192000"/>
              <a:gd name="connsiteY64-12946" fmla="*/ 1338779 h 2237474"/>
              <a:gd name="connsiteX65-12947" fmla="*/ 7945122 w 12192000"/>
              <a:gd name="connsiteY65-12948" fmla="*/ 1345477 h 2237474"/>
              <a:gd name="connsiteX66-12949" fmla="*/ 7902328 w 12192000"/>
              <a:gd name="connsiteY66-12950" fmla="*/ 1345865 h 2237474"/>
              <a:gd name="connsiteX67-12951" fmla="*/ 7898322 w 12192000"/>
              <a:gd name="connsiteY67-12952" fmla="*/ 1345689 h 2237474"/>
              <a:gd name="connsiteX68-12953" fmla="*/ 7875879 w 12192000"/>
              <a:gd name="connsiteY68-12954" fmla="*/ 1345646 h 2237474"/>
              <a:gd name="connsiteX69-12955" fmla="*/ 7840612 w 12192000"/>
              <a:gd name="connsiteY69-12956" fmla="*/ 1369373 h 2237474"/>
              <a:gd name="connsiteX70-12957" fmla="*/ 7786819 w 12192000"/>
              <a:gd name="connsiteY70-12958" fmla="*/ 1378970 h 2237474"/>
              <a:gd name="connsiteX71-12959" fmla="*/ 7548172 w 12192000"/>
              <a:gd name="connsiteY71-12960" fmla="*/ 1417460 h 2237474"/>
              <a:gd name="connsiteX72-12961" fmla="*/ 7483437 w 12192000"/>
              <a:gd name="connsiteY72-12962" fmla="*/ 1478152 h 2237474"/>
              <a:gd name="connsiteX73-12963" fmla="*/ 7377870 w 12192000"/>
              <a:gd name="connsiteY73-12964" fmla="*/ 1523319 h 2237474"/>
              <a:gd name="connsiteX74-12965" fmla="*/ 7230737 w 12192000"/>
              <a:gd name="connsiteY74-12966" fmla="*/ 1562633 h 2237474"/>
              <a:gd name="connsiteX75-12967" fmla="*/ 7224458 w 12192000"/>
              <a:gd name="connsiteY75-12968" fmla="*/ 1573008 h 2237474"/>
              <a:gd name="connsiteX76-12969" fmla="*/ 7213486 w 12192000"/>
              <a:gd name="connsiteY76-12970" fmla="*/ 1580987 h 2237474"/>
              <a:gd name="connsiteX77-12971" fmla="*/ 7183121 w 12192000"/>
              <a:gd name="connsiteY77-12972" fmla="*/ 1595162 h 2237474"/>
              <a:gd name="connsiteX78-12973" fmla="*/ 7164601 w 12192000"/>
              <a:gd name="connsiteY78-12974" fmla="*/ 1606490 h 2237474"/>
              <a:gd name="connsiteX79-12975" fmla="*/ 7114651 w 12192000"/>
              <a:gd name="connsiteY79-12976" fmla="*/ 1620959 h 2237474"/>
              <a:gd name="connsiteX80-12977" fmla="*/ 7092727 w 12192000"/>
              <a:gd name="connsiteY80-12978" fmla="*/ 1623628 h 2237474"/>
              <a:gd name="connsiteX81-12979" fmla="*/ 7031309 w 12192000"/>
              <a:gd name="connsiteY81-12980" fmla="*/ 1619451 h 2237474"/>
              <a:gd name="connsiteX82-12981" fmla="*/ 6999084 w 12192000"/>
              <a:gd name="connsiteY82-12982" fmla="*/ 1634317 h 2237474"/>
              <a:gd name="connsiteX83-12983" fmla="*/ 6992107 w 12192000"/>
              <a:gd name="connsiteY83-12984" fmla="*/ 1636860 h 2237474"/>
              <a:gd name="connsiteX84-12985" fmla="*/ 6991765 w 12192000"/>
              <a:gd name="connsiteY84-12986" fmla="*/ 1636725 h 2237474"/>
              <a:gd name="connsiteX85-12987" fmla="*/ 6900177 w 12192000"/>
              <a:gd name="connsiteY85-12988" fmla="*/ 1636016 h 2237474"/>
              <a:gd name="connsiteX86-12989" fmla="*/ 6795372 w 12192000"/>
              <a:gd name="connsiteY86-12990" fmla="*/ 1644845 h 2237474"/>
              <a:gd name="connsiteX87-12991" fmla="*/ 6692251 w 12192000"/>
              <a:gd name="connsiteY87-12992" fmla="*/ 1656357 h 2237474"/>
              <a:gd name="connsiteX88-12993" fmla="*/ 6655235 w 12192000"/>
              <a:gd name="connsiteY88-12994" fmla="*/ 1661869 h 2237474"/>
              <a:gd name="connsiteX89-12995" fmla="*/ 6587857 w 12192000"/>
              <a:gd name="connsiteY89-12996" fmla="*/ 1665769 h 2237474"/>
              <a:gd name="connsiteX90-12997" fmla="*/ 6554894 w 12192000"/>
              <a:gd name="connsiteY90-12998" fmla="*/ 1664428 h 2237474"/>
              <a:gd name="connsiteX91-12999" fmla="*/ 6516595 w 12192000"/>
              <a:gd name="connsiteY91-13000" fmla="*/ 1667475 h 2237474"/>
              <a:gd name="connsiteX92-13001" fmla="*/ 6508541 w 12192000"/>
              <a:gd name="connsiteY92-13002" fmla="*/ 1668757 h 2237474"/>
              <a:gd name="connsiteX93-13003" fmla="*/ 6471012 w 12192000"/>
              <a:gd name="connsiteY93-13004" fmla="*/ 1678604 h 2237474"/>
              <a:gd name="connsiteX94-13005" fmla="*/ 6415265 w 12192000"/>
              <a:gd name="connsiteY94-13006" fmla="*/ 1665317 h 2237474"/>
              <a:gd name="connsiteX95-13007" fmla="*/ 6364035 w 12192000"/>
              <a:gd name="connsiteY95-13008" fmla="*/ 1667683 h 2237474"/>
              <a:gd name="connsiteX96-13009" fmla="*/ 6280959 w 12192000"/>
              <a:gd name="connsiteY96-13010" fmla="*/ 1689329 h 2237474"/>
              <a:gd name="connsiteX97-13011" fmla="*/ 6243319 w 12192000"/>
              <a:gd name="connsiteY97-13012" fmla="*/ 1695560 h 2237474"/>
              <a:gd name="connsiteX98-13013" fmla="*/ 6098321 w 12192000"/>
              <a:gd name="connsiteY98-13014" fmla="*/ 1721646 h 2237474"/>
              <a:gd name="connsiteX99-13015" fmla="*/ 5880652 w 12192000"/>
              <a:gd name="connsiteY99-13016" fmla="*/ 1779643 h 2237474"/>
              <a:gd name="connsiteX100-13017" fmla="*/ 5785959 w 12192000"/>
              <a:gd name="connsiteY100-13018" fmla="*/ 1775307 h 2237474"/>
              <a:gd name="connsiteX101-13019" fmla="*/ 5643534 w 12192000"/>
              <a:gd name="connsiteY101-13020" fmla="*/ 1802919 h 2237474"/>
              <a:gd name="connsiteX102-13021" fmla="*/ 5518799 w 12192000"/>
              <a:gd name="connsiteY102-13022" fmla="*/ 1818312 h 2237474"/>
              <a:gd name="connsiteX103-13023" fmla="*/ 5505014 w 12192000"/>
              <a:gd name="connsiteY103-13024" fmla="*/ 1819259 h 2237474"/>
              <a:gd name="connsiteX104-13025" fmla="*/ 5453307 w 12192000"/>
              <a:gd name="connsiteY104-13026" fmla="*/ 1815450 h 2237474"/>
              <a:gd name="connsiteX105-13027" fmla="*/ 5364192 w 12192000"/>
              <a:gd name="connsiteY105-13028" fmla="*/ 1826074 h 2237474"/>
              <a:gd name="connsiteX106-13029" fmla="*/ 5350380 w 12192000"/>
              <a:gd name="connsiteY106-13030" fmla="*/ 1830891 h 2237474"/>
              <a:gd name="connsiteX107-13031" fmla="*/ 5259633 w 12192000"/>
              <a:gd name="connsiteY107-13032" fmla="*/ 1837160 h 2237474"/>
              <a:gd name="connsiteX108-13033" fmla="*/ 5197513 w 12192000"/>
              <a:gd name="connsiteY108-13034" fmla="*/ 1844718 h 2237474"/>
              <a:gd name="connsiteX109-13035" fmla="*/ 5184170 w 12192000"/>
              <a:gd name="connsiteY109-13036" fmla="*/ 1849402 h 2237474"/>
              <a:gd name="connsiteX110-13037" fmla="*/ 5168852 w 12192000"/>
              <a:gd name="connsiteY110-13038" fmla="*/ 1844846 h 2237474"/>
              <a:gd name="connsiteX111-13039" fmla="*/ 5164370 w 12192000"/>
              <a:gd name="connsiteY111-13040" fmla="*/ 1840597 h 2237474"/>
              <a:gd name="connsiteX112-13041" fmla="*/ 5114927 w 12192000"/>
              <a:gd name="connsiteY112-13042" fmla="*/ 1847827 h 2237474"/>
              <a:gd name="connsiteX113-13043" fmla="*/ 5108970 w 12192000"/>
              <a:gd name="connsiteY113-13044" fmla="*/ 1847935 h 2237474"/>
              <a:gd name="connsiteX114-13045" fmla="*/ 5067961 w 12192000"/>
              <a:gd name="connsiteY114-13046" fmla="*/ 1845917 h 2237474"/>
              <a:gd name="connsiteX115-13047" fmla="*/ 5007075 w 12192000"/>
              <a:gd name="connsiteY115-13048" fmla="*/ 1838626 h 2237474"/>
              <a:gd name="connsiteX116-13049" fmla="*/ 4944087 w 12192000"/>
              <a:gd name="connsiteY116-13050" fmla="*/ 1823332 h 2237474"/>
              <a:gd name="connsiteX117-13051" fmla="*/ 4907662 w 12192000"/>
              <a:gd name="connsiteY117-13052" fmla="*/ 1816900 h 2237474"/>
              <a:gd name="connsiteX118-13053" fmla="*/ 4882386 w 12192000"/>
              <a:gd name="connsiteY118-13054" fmla="*/ 1809844 h 2237474"/>
              <a:gd name="connsiteX119-13055" fmla="*/ 4811440 w 12192000"/>
              <a:gd name="connsiteY119-13056" fmla="*/ 1804655 h 2237474"/>
              <a:gd name="connsiteX120-13057" fmla="*/ 4691075 w 12192000"/>
              <a:gd name="connsiteY120-13058" fmla="*/ 1801389 h 2237474"/>
              <a:gd name="connsiteX121-13059" fmla="*/ 4611738 w 12192000"/>
              <a:gd name="connsiteY121-13060" fmla="*/ 1776964 h 2237474"/>
              <a:gd name="connsiteX122-13061" fmla="*/ 4560070 w 12192000"/>
              <a:gd name="connsiteY122-13062" fmla="*/ 1785640 h 2237474"/>
              <a:gd name="connsiteX123-13063" fmla="*/ 4536503 w 12192000"/>
              <a:gd name="connsiteY123-13064" fmla="*/ 1785334 h 2237474"/>
              <a:gd name="connsiteX124-13065" fmla="*/ 4513724 w 12192000"/>
              <a:gd name="connsiteY124-13066" fmla="*/ 1791996 h 2237474"/>
              <a:gd name="connsiteX125-13067" fmla="*/ 4459810 w 12192000"/>
              <a:gd name="connsiteY125-13068" fmla="*/ 1797886 h 2237474"/>
              <a:gd name="connsiteX126-13069" fmla="*/ 4379064 w 12192000"/>
              <a:gd name="connsiteY126-13070" fmla="*/ 1817177 h 2237474"/>
              <a:gd name="connsiteX127-13071" fmla="*/ 4319209 w 12192000"/>
              <a:gd name="connsiteY127-13072" fmla="*/ 1834833 h 2237474"/>
              <a:gd name="connsiteX128-13073" fmla="*/ 4290981 w 12192000"/>
              <a:gd name="connsiteY128-13074" fmla="*/ 1839677 h 2237474"/>
              <a:gd name="connsiteX129-13075" fmla="*/ 4285792 w 12192000"/>
              <a:gd name="connsiteY129-13076" fmla="*/ 1836231 h 2237474"/>
              <a:gd name="connsiteX130-13077" fmla="*/ 4238372 w 12192000"/>
              <a:gd name="connsiteY130-13078" fmla="*/ 1851480 h 2237474"/>
              <a:gd name="connsiteX131-13079" fmla="*/ 4232517 w 12192000"/>
              <a:gd name="connsiteY131-13080" fmla="*/ 1852567 h 2237474"/>
              <a:gd name="connsiteX132-13081" fmla="*/ 4191732 w 12192000"/>
              <a:gd name="connsiteY132-13082" fmla="*/ 1857328 h 2237474"/>
              <a:gd name="connsiteX133-13083" fmla="*/ 4065532 w 12192000"/>
              <a:gd name="connsiteY133-13084" fmla="*/ 1855477 h 2237474"/>
              <a:gd name="connsiteX134-13085" fmla="*/ 4028460 w 12192000"/>
              <a:gd name="connsiteY134-13086" fmla="*/ 1855137 h 2237474"/>
              <a:gd name="connsiteX135-13087" fmla="*/ 4002267 w 12192000"/>
              <a:gd name="connsiteY135-13088" fmla="*/ 1852352 h 2237474"/>
              <a:gd name="connsiteX136-13089" fmla="*/ 3931396 w 12192000"/>
              <a:gd name="connsiteY136-13090" fmla="*/ 1858915 h 2237474"/>
              <a:gd name="connsiteX137-13091" fmla="*/ 3812162 w 12192000"/>
              <a:gd name="connsiteY137-13092" fmla="*/ 1875501 h 2237474"/>
              <a:gd name="connsiteX138-13093" fmla="*/ 3729530 w 12192000"/>
              <a:gd name="connsiteY138-13094" fmla="*/ 1864513 h 2237474"/>
              <a:gd name="connsiteX139-13095" fmla="*/ 3680177 w 12192000"/>
              <a:gd name="connsiteY139-13096" fmla="*/ 1881552 h 2237474"/>
              <a:gd name="connsiteX140-13097" fmla="*/ 3567259 w 12192000"/>
              <a:gd name="connsiteY140-13098" fmla="*/ 1893482 h 2237474"/>
              <a:gd name="connsiteX141-13099" fmla="*/ 3405770 w 12192000"/>
              <a:gd name="connsiteY141-13100" fmla="*/ 1904591 h 2237474"/>
              <a:gd name="connsiteX142-13101" fmla="*/ 3280097 w 12192000"/>
              <a:gd name="connsiteY142-13102" fmla="*/ 1919610 h 2237474"/>
              <a:gd name="connsiteX143-13103" fmla="*/ 3123424 w 12192000"/>
              <a:gd name="connsiteY143-13104" fmla="*/ 1952930 h 2237474"/>
              <a:gd name="connsiteX144-13105" fmla="*/ 3009910 w 12192000"/>
              <a:gd name="connsiteY144-13106" fmla="*/ 1957866 h 2237474"/>
              <a:gd name="connsiteX145-13107" fmla="*/ 2995934 w 12192000"/>
              <a:gd name="connsiteY145-13108" fmla="*/ 1967085 h 2237474"/>
              <a:gd name="connsiteX146-13109" fmla="*/ 2980071 w 12192000"/>
              <a:gd name="connsiteY146-13110" fmla="*/ 1972988 h 2237474"/>
              <a:gd name="connsiteX147-13111" fmla="*/ 2978094 w 12192000"/>
              <a:gd name="connsiteY147-13112" fmla="*/ 1972369 h 2237474"/>
              <a:gd name="connsiteX148-13113" fmla="*/ 2942858 w 12192000"/>
              <a:gd name="connsiteY148-13114" fmla="*/ 1981367 h 2237474"/>
              <a:gd name="connsiteX149-13115" fmla="*/ 2875436 w 12192000"/>
              <a:gd name="connsiteY149-13116" fmla="*/ 1996977 h 2237474"/>
              <a:gd name="connsiteX150-13117" fmla="*/ 2874892 w 12192000"/>
              <a:gd name="connsiteY150-13118" fmla="*/ 1996085 h 2237474"/>
              <a:gd name="connsiteX151-13119" fmla="*/ 2864145 w 12192000"/>
              <a:gd name="connsiteY151-13120" fmla="*/ 1994061 h 2237474"/>
              <a:gd name="connsiteX152-13121" fmla="*/ 2843662 w 12192000"/>
              <a:gd name="connsiteY152-13122" fmla="*/ 1992498 h 2237474"/>
              <a:gd name="connsiteX153-13123" fmla="*/ 2796128 w 12192000"/>
              <a:gd name="connsiteY153-13124" fmla="*/ 1976403 h 2237474"/>
              <a:gd name="connsiteX154-13125" fmla="*/ 2756784 w 12192000"/>
              <a:gd name="connsiteY154-13126" fmla="*/ 1985116 h 2237474"/>
              <a:gd name="connsiteX155-13127" fmla="*/ 2748833 w 12192000"/>
              <a:gd name="connsiteY155-13128" fmla="*/ 1986323 h 2237474"/>
              <a:gd name="connsiteX156-13129" fmla="*/ 2748661 w 12192000"/>
              <a:gd name="connsiteY156-13130" fmla="*/ 1986122 h 2237474"/>
              <a:gd name="connsiteX157-13131" fmla="*/ 2740251 w 12192000"/>
              <a:gd name="connsiteY157-13132" fmla="*/ 1986946 h 2237474"/>
              <a:gd name="connsiteX158-13133" fmla="*/ 2718916 w 12192000"/>
              <a:gd name="connsiteY158-13134" fmla="*/ 1990867 h 2237474"/>
              <a:gd name="connsiteX159-13135" fmla="*/ 2713522 w 12192000"/>
              <a:gd name="connsiteY159-13136" fmla="*/ 1990173 h 2237474"/>
              <a:gd name="connsiteX160-13137" fmla="*/ 2680597 w 12192000"/>
              <a:gd name="connsiteY160-13138" fmla="*/ 1984996 h 2237474"/>
              <a:gd name="connsiteX161-13139" fmla="*/ 2578178 w 12192000"/>
              <a:gd name="connsiteY161-13140" fmla="*/ 1990531 h 2237474"/>
              <a:gd name="connsiteX162-13141" fmla="*/ 2476147 w 12192000"/>
              <a:gd name="connsiteY162-13142" fmla="*/ 1998305 h 2237474"/>
              <a:gd name="connsiteX163-13143" fmla="*/ 2373568 w 12192000"/>
              <a:gd name="connsiteY163-13144" fmla="*/ 2003219 h 2237474"/>
              <a:gd name="connsiteX164-13145" fmla="*/ 2321399 w 12192000"/>
              <a:gd name="connsiteY164-13146" fmla="*/ 1989467 h 2237474"/>
              <a:gd name="connsiteX165-13147" fmla="*/ 2315525 w 12192000"/>
              <a:gd name="connsiteY165-13148" fmla="*/ 1989708 h 2237474"/>
              <a:gd name="connsiteX166-13149" fmla="*/ 2300792 w 12192000"/>
              <a:gd name="connsiteY166-13150" fmla="*/ 1994290 h 2237474"/>
              <a:gd name="connsiteX167-13151" fmla="*/ 2295469 w 12192000"/>
              <a:gd name="connsiteY167-13152" fmla="*/ 1996659 h 2237474"/>
              <a:gd name="connsiteX168-13153" fmla="*/ 2287219 w 12192000"/>
              <a:gd name="connsiteY168-13154" fmla="*/ 1998750 h 2237474"/>
              <a:gd name="connsiteX169-13155" fmla="*/ 2286948 w 12192000"/>
              <a:gd name="connsiteY169-13156" fmla="*/ 1998596 h 2237474"/>
              <a:gd name="connsiteX170-13157" fmla="*/ 2243069 w 12192000"/>
              <a:gd name="connsiteY170-13158" fmla="*/ 2015111 h 2237474"/>
              <a:gd name="connsiteX171-13159" fmla="*/ 2186609 w 12192000"/>
              <a:gd name="connsiteY171-13160" fmla="*/ 2008263 h 2237474"/>
              <a:gd name="connsiteX172-13161" fmla="*/ 2164831 w 12192000"/>
              <a:gd name="connsiteY172-13162" fmla="*/ 2010143 h 2237474"/>
              <a:gd name="connsiteX173-13163" fmla="*/ 2152836 w 12192000"/>
              <a:gd name="connsiteY173-13164" fmla="*/ 2010048 h 2237474"/>
              <a:gd name="connsiteX174-13165" fmla="*/ 2117102 w 12192000"/>
              <a:gd name="connsiteY174-13166" fmla="*/ 2023004 h 2237474"/>
              <a:gd name="connsiteX175-13167" fmla="*/ 2111935 w 12192000"/>
              <a:gd name="connsiteY175-13168" fmla="*/ 2023163 h 2237474"/>
              <a:gd name="connsiteX176-13169" fmla="*/ 2089991 w 12192000"/>
              <a:gd name="connsiteY176-13170" fmla="*/ 2034193 h 2237474"/>
              <a:gd name="connsiteX177-13171" fmla="*/ 2058061 w 12192000"/>
              <a:gd name="connsiteY177-13172" fmla="*/ 2047942 h 2237474"/>
              <a:gd name="connsiteX178-13173" fmla="*/ 2055737 w 12192000"/>
              <a:gd name="connsiteY178-13174" fmla="*/ 2047704 h 2237474"/>
              <a:gd name="connsiteX179-13175" fmla="*/ 2042244 w 12192000"/>
              <a:gd name="connsiteY179-13176" fmla="*/ 2055560 h 2237474"/>
              <a:gd name="connsiteX180-13177" fmla="*/ 1976224 w 12192000"/>
              <a:gd name="connsiteY180-13178" fmla="*/ 2074257 h 2237474"/>
              <a:gd name="connsiteX181-13179" fmla="*/ 1877728 w 12192000"/>
              <a:gd name="connsiteY181-13180" fmla="*/ 2101004 h 2237474"/>
              <a:gd name="connsiteX182-13181" fmla="*/ 1759056 w 12192000"/>
              <a:gd name="connsiteY182-13182" fmla="*/ 2125608 h 2237474"/>
              <a:gd name="connsiteX183-13183" fmla="*/ 1637948 w 12192000"/>
              <a:gd name="connsiteY183-13184" fmla="*/ 2172597 h 2237474"/>
              <a:gd name="connsiteX184-13185" fmla="*/ 1434549 w 12192000"/>
              <a:gd name="connsiteY184-13186" fmla="*/ 2234522 h 2237474"/>
              <a:gd name="connsiteX185-13187" fmla="*/ 1398481 w 12192000"/>
              <a:gd name="connsiteY185-13188" fmla="*/ 2237074 h 2237474"/>
              <a:gd name="connsiteX186-13189" fmla="*/ 1398407 w 12192000"/>
              <a:gd name="connsiteY186-13190" fmla="*/ 2237095 h 2237474"/>
              <a:gd name="connsiteX187-13191" fmla="*/ 1370962 w 12192000"/>
              <a:gd name="connsiteY187-13192" fmla="*/ 2237474 h 2237474"/>
              <a:gd name="connsiteX188-13193" fmla="*/ 1356367 w 12192000"/>
              <a:gd name="connsiteY188-13194" fmla="*/ 2235089 h 2237474"/>
              <a:gd name="connsiteX189-13195" fmla="*/ 1324828 w 12192000"/>
              <a:gd name="connsiteY189-13196" fmla="*/ 2231968 h 2237474"/>
              <a:gd name="connsiteX190-13197" fmla="*/ 1297744 w 12192000"/>
              <a:gd name="connsiteY190-13198" fmla="*/ 2235849 h 2237474"/>
              <a:gd name="connsiteX191-13199" fmla="*/ 1286236 w 12192000"/>
              <a:gd name="connsiteY191-13200" fmla="*/ 2233135 h 2237474"/>
              <a:gd name="connsiteX192-13201" fmla="*/ 1283504 w 12192000"/>
              <a:gd name="connsiteY192-13202" fmla="*/ 2233797 h 2237474"/>
              <a:gd name="connsiteX193-13203" fmla="*/ 1279765 w 12192000"/>
              <a:gd name="connsiteY193-13204" fmla="*/ 2229639 h 2237474"/>
              <a:gd name="connsiteX194-13205" fmla="*/ 1195347 w 12192000"/>
              <a:gd name="connsiteY194-13206" fmla="*/ 2212354 h 2237474"/>
              <a:gd name="connsiteX195-13207" fmla="*/ 970251 w 12192000"/>
              <a:gd name="connsiteY195-13208" fmla="*/ 2221029 h 2237474"/>
              <a:gd name="connsiteX196-13209" fmla="*/ 812914 w 12192000"/>
              <a:gd name="connsiteY196-13210" fmla="*/ 2202752 h 2237474"/>
              <a:gd name="connsiteX197-13211" fmla="*/ 800195 w 12192000"/>
              <a:gd name="connsiteY197-13212" fmla="*/ 2209407 h 2237474"/>
              <a:gd name="connsiteX198-13213" fmla="*/ 784978 w 12192000"/>
              <a:gd name="connsiteY198-13214" fmla="*/ 2212360 h 2237474"/>
              <a:gd name="connsiteX199-13215" fmla="*/ 681987 w 12192000"/>
              <a:gd name="connsiteY199-13216" fmla="*/ 2216757 h 2237474"/>
              <a:gd name="connsiteX200-13217" fmla="*/ 669923 w 12192000"/>
              <a:gd name="connsiteY200-13218" fmla="*/ 2211682 h 2237474"/>
              <a:gd name="connsiteX201-13219" fmla="*/ 648680 w 12192000"/>
              <a:gd name="connsiteY201-13220" fmla="*/ 2206229 h 2237474"/>
              <a:gd name="connsiteX202-13221" fmla="*/ 597225 w 12192000"/>
              <a:gd name="connsiteY202-13222" fmla="*/ 2180999 h 2237474"/>
              <a:gd name="connsiteX203-13223" fmla="*/ 558449 w 12192000"/>
              <a:gd name="connsiteY203-13224" fmla="*/ 2182346 h 2237474"/>
              <a:gd name="connsiteX204-13225" fmla="*/ 550517 w 12192000"/>
              <a:gd name="connsiteY204-13226" fmla="*/ 2182060 h 2237474"/>
              <a:gd name="connsiteX205-13227" fmla="*/ 550309 w 12192000"/>
              <a:gd name="connsiteY205-13228" fmla="*/ 2181825 h 2237474"/>
              <a:gd name="connsiteX206-13229" fmla="*/ 541836 w 12192000"/>
              <a:gd name="connsiteY206-13230" fmla="*/ 2181063 h 2237474"/>
              <a:gd name="connsiteX207-13231" fmla="*/ 536057 w 12192000"/>
              <a:gd name="connsiteY207-13232" fmla="*/ 2181537 h 2237474"/>
              <a:gd name="connsiteX208-13233" fmla="*/ 520671 w 12192000"/>
              <a:gd name="connsiteY208-13234" fmla="*/ 2180980 h 2237474"/>
              <a:gd name="connsiteX209-13235" fmla="*/ 515024 w 12192000"/>
              <a:gd name="connsiteY209-13236" fmla="*/ 2179258 h 2237474"/>
              <a:gd name="connsiteX210-13237" fmla="*/ 512278 w 12192000"/>
              <a:gd name="connsiteY210-13238" fmla="*/ 2176369 h 2237474"/>
              <a:gd name="connsiteX211-13239" fmla="*/ 480419 w 12192000"/>
              <a:gd name="connsiteY211-13240" fmla="*/ 2167807 h 2237474"/>
              <a:gd name="connsiteX212-13241" fmla="*/ 413835 w 12192000"/>
              <a:gd name="connsiteY212-13242" fmla="*/ 2156783 h 2237474"/>
              <a:gd name="connsiteX213-13243" fmla="*/ 376513 w 12192000"/>
              <a:gd name="connsiteY213-13244" fmla="*/ 2154014 h 2237474"/>
              <a:gd name="connsiteX214-13245" fmla="*/ 273386 w 12192000"/>
              <a:gd name="connsiteY214-13246" fmla="*/ 2142551 h 2237474"/>
              <a:gd name="connsiteX215-13247" fmla="*/ 169207 w 12192000"/>
              <a:gd name="connsiteY215-13248" fmla="*/ 2128100 h 2237474"/>
              <a:gd name="connsiteX216-13249" fmla="*/ 93149 w 12192000"/>
              <a:gd name="connsiteY216-13250" fmla="*/ 2105324 h 2237474"/>
              <a:gd name="connsiteX217-13251" fmla="*/ 88109 w 12192000"/>
              <a:gd name="connsiteY217-13252" fmla="*/ 2106704 h 2237474"/>
              <a:gd name="connsiteX218-13253" fmla="*/ 80022 w 12192000"/>
              <a:gd name="connsiteY218-13254" fmla="*/ 2107254 h 2237474"/>
              <a:gd name="connsiteX219-13255" fmla="*/ 79717 w 12192000"/>
              <a:gd name="connsiteY219-13256" fmla="*/ 2107046 h 2237474"/>
              <a:gd name="connsiteX220-13257" fmla="*/ 72352 w 12192000"/>
              <a:gd name="connsiteY220-13258" fmla="*/ 2107991 h 2237474"/>
              <a:gd name="connsiteX221-13259" fmla="*/ 37645 w 12192000"/>
              <a:gd name="connsiteY221-13260" fmla="*/ 2115401 h 2237474"/>
              <a:gd name="connsiteX222-13261" fmla="*/ 4572 w 12192000"/>
              <a:gd name="connsiteY222-13262" fmla="*/ 2111091 h 2237474"/>
              <a:gd name="connsiteX223-13263" fmla="*/ 0 w 12192000"/>
              <a:gd name="connsiteY223-13264" fmla="*/ 2110468 h 2237474"/>
              <a:gd name="connsiteX224-13265" fmla="*/ 0 w 12192000"/>
              <a:gd name="connsiteY224-13266" fmla="*/ 0 h 2237474"/>
              <a:gd name="connsiteX0-13267" fmla="*/ 0 w 12192000"/>
              <a:gd name="connsiteY0-13268" fmla="*/ 0 h 2237474"/>
              <a:gd name="connsiteX1-13269" fmla="*/ 12192000 w 12192000"/>
              <a:gd name="connsiteY1-13270" fmla="*/ 0 h 2237474"/>
              <a:gd name="connsiteX2-13271" fmla="*/ 12192000 w 12192000"/>
              <a:gd name="connsiteY2-13272" fmla="*/ 751299 h 2237474"/>
              <a:gd name="connsiteX3-13273" fmla="*/ 12176759 w 12192000"/>
              <a:gd name="connsiteY3-13274" fmla="*/ 759190 h 2237474"/>
              <a:gd name="connsiteX4-13275" fmla="*/ 12154948 w 12192000"/>
              <a:gd name="connsiteY4-13276" fmla="*/ 762731 h 2237474"/>
              <a:gd name="connsiteX5-13277" fmla="*/ 12047364 w 12192000"/>
              <a:gd name="connsiteY5-13278" fmla="*/ 749662 h 2237474"/>
              <a:gd name="connsiteX6-13279" fmla="*/ 11890686 w 12192000"/>
              <a:gd name="connsiteY6-13280" fmla="*/ 732766 h 2237474"/>
              <a:gd name="connsiteX7-13281" fmla="*/ 11782413 w 12192000"/>
              <a:gd name="connsiteY7-13282" fmla="*/ 769868 h 2237474"/>
              <a:gd name="connsiteX8-13283" fmla="*/ 11649954 w 12192000"/>
              <a:gd name="connsiteY8-13284" fmla="*/ 749628 h 2237474"/>
              <a:gd name="connsiteX9-13285" fmla="*/ 11560424 w 12192000"/>
              <a:gd name="connsiteY9-13286" fmla="*/ 748017 h 2237474"/>
              <a:gd name="connsiteX10-13287" fmla="*/ 11358455 w 12192000"/>
              <a:gd name="connsiteY10-13288" fmla="*/ 747593 h 2237474"/>
              <a:gd name="connsiteX11-13289" fmla="*/ 11165209 w 12192000"/>
              <a:gd name="connsiteY11-13290" fmla="*/ 748852 h 2237474"/>
              <a:gd name="connsiteX12-13291" fmla="*/ 11058755 w 12192000"/>
              <a:gd name="connsiteY12-13292" fmla="*/ 749617 h 2237474"/>
              <a:gd name="connsiteX13-13293" fmla="*/ 10884013 w 12192000"/>
              <a:gd name="connsiteY13-13294" fmla="*/ 760728 h 2237474"/>
              <a:gd name="connsiteX14-13295" fmla="*/ 10834688 w 12192000"/>
              <a:gd name="connsiteY14-13296" fmla="*/ 757726 h 2237474"/>
              <a:gd name="connsiteX15-13297" fmla="*/ 10805004 w 12192000"/>
              <a:gd name="connsiteY15-13298" fmla="*/ 757573 h 2237474"/>
              <a:gd name="connsiteX16-13299" fmla="*/ 10739478 w 12192000"/>
              <a:gd name="connsiteY16-13300" fmla="*/ 776841 h 2237474"/>
              <a:gd name="connsiteX17-13301" fmla="*/ 10458762 w 12192000"/>
              <a:gd name="connsiteY17-13302" fmla="*/ 755400 h 2237474"/>
              <a:gd name="connsiteX18-13303" fmla="*/ 10246919 w 12192000"/>
              <a:gd name="connsiteY18-13304" fmla="*/ 769960 h 2237474"/>
              <a:gd name="connsiteX19-13305" fmla="*/ 10167995 w 12192000"/>
              <a:gd name="connsiteY19-13306" fmla="*/ 760843 h 2237474"/>
              <a:gd name="connsiteX20-13307" fmla="*/ 9997044 w 12192000"/>
              <a:gd name="connsiteY20-13308" fmla="*/ 780129 h 2237474"/>
              <a:gd name="connsiteX21-13309" fmla="*/ 9943887 w 12192000"/>
              <a:gd name="connsiteY21-13310" fmla="*/ 804141 h 2237474"/>
              <a:gd name="connsiteX22-13311" fmla="*/ 9918248 w 12192000"/>
              <a:gd name="connsiteY22-13312" fmla="*/ 816628 h 2237474"/>
              <a:gd name="connsiteX23-13313" fmla="*/ 9836148 w 12192000"/>
              <a:gd name="connsiteY23-13314" fmla="*/ 858312 h 2237474"/>
              <a:gd name="connsiteX24-13315" fmla="*/ 9823800 w 12192000"/>
              <a:gd name="connsiteY24-13316" fmla="*/ 866604 h 2237474"/>
              <a:gd name="connsiteX25-13317" fmla="*/ 9794684 w 12192000"/>
              <a:gd name="connsiteY25-13318" fmla="*/ 864509 h 2237474"/>
              <a:gd name="connsiteX26-13319" fmla="*/ 9778288 w 12192000"/>
              <a:gd name="connsiteY26-13320" fmla="*/ 854362 h 2237474"/>
              <a:gd name="connsiteX27-13321" fmla="*/ 9773886 w 12192000"/>
              <a:gd name="connsiteY27-13322" fmla="*/ 857543 h 2237474"/>
              <a:gd name="connsiteX28-13323" fmla="*/ 9761459 w 12192000"/>
              <a:gd name="connsiteY28-13324" fmla="*/ 862394 h 2237474"/>
              <a:gd name="connsiteX29-13325" fmla="*/ 9705768 w 12192000"/>
              <a:gd name="connsiteY29-13326" fmla="*/ 894610 h 2237474"/>
              <a:gd name="connsiteX30-13327" fmla="*/ 9683005 w 12192000"/>
              <a:gd name="connsiteY30-13328" fmla="*/ 894128 h 2237474"/>
              <a:gd name="connsiteX31-13329" fmla="*/ 9594438 w 12192000"/>
              <a:gd name="connsiteY31-13330" fmla="*/ 919051 h 2237474"/>
              <a:gd name="connsiteX32-13331" fmla="*/ 9577033 w 12192000"/>
              <a:gd name="connsiteY32-13332" fmla="*/ 922857 h 2237474"/>
              <a:gd name="connsiteX33-13333" fmla="*/ 9544189 w 12192000"/>
              <a:gd name="connsiteY33-13334" fmla="*/ 938966 h 2237474"/>
              <a:gd name="connsiteX34-13335" fmla="*/ 9534048 w 12192000"/>
              <a:gd name="connsiteY34-13336" fmla="*/ 940158 h 2237474"/>
              <a:gd name="connsiteX35-13337" fmla="*/ 9500499 w 12192000"/>
              <a:gd name="connsiteY35-13338" fmla="*/ 954680 h 2237474"/>
              <a:gd name="connsiteX36-13339" fmla="*/ 9428195 w 12192000"/>
              <a:gd name="connsiteY36-13340" fmla="*/ 986225 h 2237474"/>
              <a:gd name="connsiteX37-13341" fmla="*/ 9410017 w 12192000"/>
              <a:gd name="connsiteY37-13342" fmla="*/ 993931 h 2237474"/>
              <a:gd name="connsiteX38-13343" fmla="*/ 9392919 w 12192000"/>
              <a:gd name="connsiteY38-13344" fmla="*/ 994656 h 2237474"/>
              <a:gd name="connsiteX39-13345" fmla="*/ 9301293 w 12192000"/>
              <a:gd name="connsiteY39-13346" fmla="*/ 1011593 h 2237474"/>
              <a:gd name="connsiteX40-13347" fmla="*/ 9278619 w 12192000"/>
              <a:gd name="connsiteY40-13348" fmla="*/ 1011878 h 2237474"/>
              <a:gd name="connsiteX41-13349" fmla="*/ 9268019 w 12192000"/>
              <a:gd name="connsiteY41-13350" fmla="*/ 1007442 h 2237474"/>
              <a:gd name="connsiteX42-13351" fmla="*/ 9234662 w 12192000"/>
              <a:gd name="connsiteY42-13352" fmla="*/ 1023056 h 2237474"/>
              <a:gd name="connsiteX43-13353" fmla="*/ 9181033 w 12192000"/>
              <a:gd name="connsiteY43-13354" fmla="*/ 1037921 h 2237474"/>
              <a:gd name="connsiteX44-13355" fmla="*/ 9155969 w 12192000"/>
              <a:gd name="connsiteY44-13356" fmla="*/ 1046804 h 2237474"/>
              <a:gd name="connsiteX45-13357" fmla="*/ 9133985 w 12192000"/>
              <a:gd name="connsiteY45-13358" fmla="*/ 1046450 h 2237474"/>
              <a:gd name="connsiteX46-13359" fmla="*/ 9012987 w 12192000"/>
              <a:gd name="connsiteY46-13360" fmla="*/ 1061986 h 2237474"/>
              <a:gd name="connsiteX47-13361" fmla="*/ 8968445 w 12192000"/>
              <a:gd name="connsiteY47-13362" fmla="*/ 1052169 h 2237474"/>
              <a:gd name="connsiteX48-13363" fmla="*/ 8958984 w 12192000"/>
              <a:gd name="connsiteY48-13364" fmla="*/ 1057212 h 2237474"/>
              <a:gd name="connsiteX49-13365" fmla="*/ 8886001 w 12192000"/>
              <a:gd name="connsiteY49-13366" fmla="*/ 1067468 h 2237474"/>
              <a:gd name="connsiteX50-13367" fmla="*/ 8838610 w 12192000"/>
              <a:gd name="connsiteY50-13368" fmla="*/ 1075091 h 2237474"/>
              <a:gd name="connsiteX51-13369" fmla="*/ 8750383 w 12192000"/>
              <a:gd name="connsiteY51-13370" fmla="*/ 1097387 h 2237474"/>
              <a:gd name="connsiteX52-13371" fmla="*/ 8697365 w 12192000"/>
              <a:gd name="connsiteY52-13372" fmla="*/ 1105869 h 2237474"/>
              <a:gd name="connsiteX53-13373" fmla="*/ 8665605 w 12192000"/>
              <a:gd name="connsiteY53-13374" fmla="*/ 1110791 h 2237474"/>
              <a:gd name="connsiteX54-13375" fmla="*/ 8584946 w 12192000"/>
              <a:gd name="connsiteY54-13376" fmla="*/ 1135226 h 2237474"/>
              <a:gd name="connsiteX55-13377" fmla="*/ 8460755 w 12192000"/>
              <a:gd name="connsiteY55-13378" fmla="*/ 1203427 h 2237474"/>
              <a:gd name="connsiteX56-13379" fmla="*/ 8419755 w 12192000"/>
              <a:gd name="connsiteY56-13380" fmla="*/ 1216260 h 2237474"/>
              <a:gd name="connsiteX57-13381" fmla="*/ 8411626 w 12192000"/>
              <a:gd name="connsiteY57-13382" fmla="*/ 1214397 h 2237474"/>
              <a:gd name="connsiteX58-13383" fmla="*/ 8363469 w 12192000"/>
              <a:gd name="connsiteY58-13384" fmla="*/ 1246658 h 2237474"/>
              <a:gd name="connsiteX59-13385" fmla="*/ 8275497 w 12192000"/>
              <a:gd name="connsiteY59-13386" fmla="*/ 1264396 h 2237474"/>
              <a:gd name="connsiteX60-13387" fmla="*/ 8206287 w 12192000"/>
              <a:gd name="connsiteY60-13388" fmla="*/ 1273060 h 2237474"/>
              <a:gd name="connsiteX61-13389" fmla="*/ 8168705 w 12192000"/>
              <a:gd name="connsiteY61-13390" fmla="*/ 1279956 h 2237474"/>
              <a:gd name="connsiteX62-13391" fmla="*/ 8139997 w 12192000"/>
              <a:gd name="connsiteY62-13392" fmla="*/ 1282713 h 2237474"/>
              <a:gd name="connsiteX63-13393" fmla="*/ 8074238 w 12192000"/>
              <a:gd name="connsiteY63-13394" fmla="*/ 1301895 h 2237474"/>
              <a:gd name="connsiteX64-13395" fmla="*/ 7968292 w 12192000"/>
              <a:gd name="connsiteY64-13396" fmla="*/ 1338779 h 2237474"/>
              <a:gd name="connsiteX65-13397" fmla="*/ 7945122 w 12192000"/>
              <a:gd name="connsiteY65-13398" fmla="*/ 1345477 h 2237474"/>
              <a:gd name="connsiteX66-13399" fmla="*/ 7902328 w 12192000"/>
              <a:gd name="connsiteY66-13400" fmla="*/ 1345865 h 2237474"/>
              <a:gd name="connsiteX67-13401" fmla="*/ 7898322 w 12192000"/>
              <a:gd name="connsiteY67-13402" fmla="*/ 1345689 h 2237474"/>
              <a:gd name="connsiteX68-13403" fmla="*/ 7875879 w 12192000"/>
              <a:gd name="connsiteY68-13404" fmla="*/ 1345646 h 2237474"/>
              <a:gd name="connsiteX69-13405" fmla="*/ 7840612 w 12192000"/>
              <a:gd name="connsiteY69-13406" fmla="*/ 1369373 h 2237474"/>
              <a:gd name="connsiteX70-13407" fmla="*/ 7786819 w 12192000"/>
              <a:gd name="connsiteY70-13408" fmla="*/ 1378970 h 2237474"/>
              <a:gd name="connsiteX71-13409" fmla="*/ 7548172 w 12192000"/>
              <a:gd name="connsiteY71-13410" fmla="*/ 1417460 h 2237474"/>
              <a:gd name="connsiteX72-13411" fmla="*/ 7483437 w 12192000"/>
              <a:gd name="connsiteY72-13412" fmla="*/ 1478152 h 2237474"/>
              <a:gd name="connsiteX73-13413" fmla="*/ 7377870 w 12192000"/>
              <a:gd name="connsiteY73-13414" fmla="*/ 1523319 h 2237474"/>
              <a:gd name="connsiteX74-13415" fmla="*/ 7230737 w 12192000"/>
              <a:gd name="connsiteY74-13416" fmla="*/ 1562633 h 2237474"/>
              <a:gd name="connsiteX75-13417" fmla="*/ 7224458 w 12192000"/>
              <a:gd name="connsiteY75-13418" fmla="*/ 1573008 h 2237474"/>
              <a:gd name="connsiteX76-13419" fmla="*/ 7213486 w 12192000"/>
              <a:gd name="connsiteY76-13420" fmla="*/ 1580987 h 2237474"/>
              <a:gd name="connsiteX77-13421" fmla="*/ 7183121 w 12192000"/>
              <a:gd name="connsiteY77-13422" fmla="*/ 1595162 h 2237474"/>
              <a:gd name="connsiteX78-13423" fmla="*/ 7164601 w 12192000"/>
              <a:gd name="connsiteY78-13424" fmla="*/ 1606490 h 2237474"/>
              <a:gd name="connsiteX79-13425" fmla="*/ 7114651 w 12192000"/>
              <a:gd name="connsiteY79-13426" fmla="*/ 1620959 h 2237474"/>
              <a:gd name="connsiteX80-13427" fmla="*/ 7092727 w 12192000"/>
              <a:gd name="connsiteY80-13428" fmla="*/ 1623628 h 2237474"/>
              <a:gd name="connsiteX81-13429" fmla="*/ 7031309 w 12192000"/>
              <a:gd name="connsiteY81-13430" fmla="*/ 1619451 h 2237474"/>
              <a:gd name="connsiteX82-13431" fmla="*/ 6999084 w 12192000"/>
              <a:gd name="connsiteY82-13432" fmla="*/ 1634317 h 2237474"/>
              <a:gd name="connsiteX83-13433" fmla="*/ 6992107 w 12192000"/>
              <a:gd name="connsiteY83-13434" fmla="*/ 1636860 h 2237474"/>
              <a:gd name="connsiteX84-13435" fmla="*/ 6991765 w 12192000"/>
              <a:gd name="connsiteY84-13436" fmla="*/ 1636725 h 2237474"/>
              <a:gd name="connsiteX85-13437" fmla="*/ 6900177 w 12192000"/>
              <a:gd name="connsiteY85-13438" fmla="*/ 1636016 h 2237474"/>
              <a:gd name="connsiteX86-13439" fmla="*/ 6795372 w 12192000"/>
              <a:gd name="connsiteY86-13440" fmla="*/ 1644845 h 2237474"/>
              <a:gd name="connsiteX87-13441" fmla="*/ 6692251 w 12192000"/>
              <a:gd name="connsiteY87-13442" fmla="*/ 1656357 h 2237474"/>
              <a:gd name="connsiteX88-13443" fmla="*/ 6655235 w 12192000"/>
              <a:gd name="connsiteY88-13444" fmla="*/ 1661869 h 2237474"/>
              <a:gd name="connsiteX89-13445" fmla="*/ 6587857 w 12192000"/>
              <a:gd name="connsiteY89-13446" fmla="*/ 1665769 h 2237474"/>
              <a:gd name="connsiteX90-13447" fmla="*/ 6554894 w 12192000"/>
              <a:gd name="connsiteY90-13448" fmla="*/ 1664428 h 2237474"/>
              <a:gd name="connsiteX91-13449" fmla="*/ 6516595 w 12192000"/>
              <a:gd name="connsiteY91-13450" fmla="*/ 1667475 h 2237474"/>
              <a:gd name="connsiteX92-13451" fmla="*/ 6508541 w 12192000"/>
              <a:gd name="connsiteY92-13452" fmla="*/ 1668757 h 2237474"/>
              <a:gd name="connsiteX93-13453" fmla="*/ 6471012 w 12192000"/>
              <a:gd name="connsiteY93-13454" fmla="*/ 1678604 h 2237474"/>
              <a:gd name="connsiteX94-13455" fmla="*/ 6415265 w 12192000"/>
              <a:gd name="connsiteY94-13456" fmla="*/ 1665317 h 2237474"/>
              <a:gd name="connsiteX95-13457" fmla="*/ 6364035 w 12192000"/>
              <a:gd name="connsiteY95-13458" fmla="*/ 1667683 h 2237474"/>
              <a:gd name="connsiteX96-13459" fmla="*/ 6280959 w 12192000"/>
              <a:gd name="connsiteY96-13460" fmla="*/ 1689329 h 2237474"/>
              <a:gd name="connsiteX97-13461" fmla="*/ 6243319 w 12192000"/>
              <a:gd name="connsiteY97-13462" fmla="*/ 1695560 h 2237474"/>
              <a:gd name="connsiteX98-13463" fmla="*/ 6098321 w 12192000"/>
              <a:gd name="connsiteY98-13464" fmla="*/ 1721646 h 2237474"/>
              <a:gd name="connsiteX99-13465" fmla="*/ 5880652 w 12192000"/>
              <a:gd name="connsiteY99-13466" fmla="*/ 1779643 h 2237474"/>
              <a:gd name="connsiteX100-13467" fmla="*/ 5785959 w 12192000"/>
              <a:gd name="connsiteY100-13468" fmla="*/ 1775307 h 2237474"/>
              <a:gd name="connsiteX101-13469" fmla="*/ 5643534 w 12192000"/>
              <a:gd name="connsiteY101-13470" fmla="*/ 1802919 h 2237474"/>
              <a:gd name="connsiteX102-13471" fmla="*/ 5518799 w 12192000"/>
              <a:gd name="connsiteY102-13472" fmla="*/ 1818312 h 2237474"/>
              <a:gd name="connsiteX103-13473" fmla="*/ 5505014 w 12192000"/>
              <a:gd name="connsiteY103-13474" fmla="*/ 1819259 h 2237474"/>
              <a:gd name="connsiteX104-13475" fmla="*/ 5453307 w 12192000"/>
              <a:gd name="connsiteY104-13476" fmla="*/ 1815450 h 2237474"/>
              <a:gd name="connsiteX105-13477" fmla="*/ 5364192 w 12192000"/>
              <a:gd name="connsiteY105-13478" fmla="*/ 1826074 h 2237474"/>
              <a:gd name="connsiteX106-13479" fmla="*/ 5350380 w 12192000"/>
              <a:gd name="connsiteY106-13480" fmla="*/ 1830891 h 2237474"/>
              <a:gd name="connsiteX107-13481" fmla="*/ 5259633 w 12192000"/>
              <a:gd name="connsiteY107-13482" fmla="*/ 1837160 h 2237474"/>
              <a:gd name="connsiteX108-13483" fmla="*/ 5197513 w 12192000"/>
              <a:gd name="connsiteY108-13484" fmla="*/ 1844718 h 2237474"/>
              <a:gd name="connsiteX109-13485" fmla="*/ 5184170 w 12192000"/>
              <a:gd name="connsiteY109-13486" fmla="*/ 1849402 h 2237474"/>
              <a:gd name="connsiteX110-13487" fmla="*/ 5168852 w 12192000"/>
              <a:gd name="connsiteY110-13488" fmla="*/ 1844846 h 2237474"/>
              <a:gd name="connsiteX111-13489" fmla="*/ 5114927 w 12192000"/>
              <a:gd name="connsiteY111-13490" fmla="*/ 1847827 h 2237474"/>
              <a:gd name="connsiteX112-13491" fmla="*/ 5108970 w 12192000"/>
              <a:gd name="connsiteY112-13492" fmla="*/ 1847935 h 2237474"/>
              <a:gd name="connsiteX113-13493" fmla="*/ 5067961 w 12192000"/>
              <a:gd name="connsiteY113-13494" fmla="*/ 1845917 h 2237474"/>
              <a:gd name="connsiteX114-13495" fmla="*/ 5007075 w 12192000"/>
              <a:gd name="connsiteY114-13496" fmla="*/ 1838626 h 2237474"/>
              <a:gd name="connsiteX115-13497" fmla="*/ 4944087 w 12192000"/>
              <a:gd name="connsiteY115-13498" fmla="*/ 1823332 h 2237474"/>
              <a:gd name="connsiteX116-13499" fmla="*/ 4907662 w 12192000"/>
              <a:gd name="connsiteY116-13500" fmla="*/ 1816900 h 2237474"/>
              <a:gd name="connsiteX117-13501" fmla="*/ 4882386 w 12192000"/>
              <a:gd name="connsiteY117-13502" fmla="*/ 1809844 h 2237474"/>
              <a:gd name="connsiteX118-13503" fmla="*/ 4811440 w 12192000"/>
              <a:gd name="connsiteY118-13504" fmla="*/ 1804655 h 2237474"/>
              <a:gd name="connsiteX119-13505" fmla="*/ 4691075 w 12192000"/>
              <a:gd name="connsiteY119-13506" fmla="*/ 1801389 h 2237474"/>
              <a:gd name="connsiteX120-13507" fmla="*/ 4611738 w 12192000"/>
              <a:gd name="connsiteY120-13508" fmla="*/ 1776964 h 2237474"/>
              <a:gd name="connsiteX121-13509" fmla="*/ 4560070 w 12192000"/>
              <a:gd name="connsiteY121-13510" fmla="*/ 1785640 h 2237474"/>
              <a:gd name="connsiteX122-13511" fmla="*/ 4536503 w 12192000"/>
              <a:gd name="connsiteY122-13512" fmla="*/ 1785334 h 2237474"/>
              <a:gd name="connsiteX123-13513" fmla="*/ 4513724 w 12192000"/>
              <a:gd name="connsiteY123-13514" fmla="*/ 1791996 h 2237474"/>
              <a:gd name="connsiteX124-13515" fmla="*/ 4459810 w 12192000"/>
              <a:gd name="connsiteY124-13516" fmla="*/ 1797886 h 2237474"/>
              <a:gd name="connsiteX125-13517" fmla="*/ 4379064 w 12192000"/>
              <a:gd name="connsiteY125-13518" fmla="*/ 1817177 h 2237474"/>
              <a:gd name="connsiteX126-13519" fmla="*/ 4319209 w 12192000"/>
              <a:gd name="connsiteY126-13520" fmla="*/ 1834833 h 2237474"/>
              <a:gd name="connsiteX127-13521" fmla="*/ 4290981 w 12192000"/>
              <a:gd name="connsiteY127-13522" fmla="*/ 1839677 h 2237474"/>
              <a:gd name="connsiteX128-13523" fmla="*/ 4285792 w 12192000"/>
              <a:gd name="connsiteY128-13524" fmla="*/ 1836231 h 2237474"/>
              <a:gd name="connsiteX129-13525" fmla="*/ 4238372 w 12192000"/>
              <a:gd name="connsiteY129-13526" fmla="*/ 1851480 h 2237474"/>
              <a:gd name="connsiteX130-13527" fmla="*/ 4232517 w 12192000"/>
              <a:gd name="connsiteY130-13528" fmla="*/ 1852567 h 2237474"/>
              <a:gd name="connsiteX131-13529" fmla="*/ 4191732 w 12192000"/>
              <a:gd name="connsiteY131-13530" fmla="*/ 1857328 h 2237474"/>
              <a:gd name="connsiteX132-13531" fmla="*/ 4065532 w 12192000"/>
              <a:gd name="connsiteY132-13532" fmla="*/ 1855477 h 2237474"/>
              <a:gd name="connsiteX133-13533" fmla="*/ 4028460 w 12192000"/>
              <a:gd name="connsiteY133-13534" fmla="*/ 1855137 h 2237474"/>
              <a:gd name="connsiteX134-13535" fmla="*/ 4002267 w 12192000"/>
              <a:gd name="connsiteY134-13536" fmla="*/ 1852352 h 2237474"/>
              <a:gd name="connsiteX135-13537" fmla="*/ 3931396 w 12192000"/>
              <a:gd name="connsiteY135-13538" fmla="*/ 1858915 h 2237474"/>
              <a:gd name="connsiteX136-13539" fmla="*/ 3812162 w 12192000"/>
              <a:gd name="connsiteY136-13540" fmla="*/ 1875501 h 2237474"/>
              <a:gd name="connsiteX137-13541" fmla="*/ 3729530 w 12192000"/>
              <a:gd name="connsiteY137-13542" fmla="*/ 1864513 h 2237474"/>
              <a:gd name="connsiteX138-13543" fmla="*/ 3680177 w 12192000"/>
              <a:gd name="connsiteY138-13544" fmla="*/ 1881552 h 2237474"/>
              <a:gd name="connsiteX139-13545" fmla="*/ 3567259 w 12192000"/>
              <a:gd name="connsiteY139-13546" fmla="*/ 1893482 h 2237474"/>
              <a:gd name="connsiteX140-13547" fmla="*/ 3405770 w 12192000"/>
              <a:gd name="connsiteY140-13548" fmla="*/ 1904591 h 2237474"/>
              <a:gd name="connsiteX141-13549" fmla="*/ 3280097 w 12192000"/>
              <a:gd name="connsiteY141-13550" fmla="*/ 1919610 h 2237474"/>
              <a:gd name="connsiteX142-13551" fmla="*/ 3123424 w 12192000"/>
              <a:gd name="connsiteY142-13552" fmla="*/ 1952930 h 2237474"/>
              <a:gd name="connsiteX143-13553" fmla="*/ 3009910 w 12192000"/>
              <a:gd name="connsiteY143-13554" fmla="*/ 1957866 h 2237474"/>
              <a:gd name="connsiteX144-13555" fmla="*/ 2995934 w 12192000"/>
              <a:gd name="connsiteY144-13556" fmla="*/ 1967085 h 2237474"/>
              <a:gd name="connsiteX145-13557" fmla="*/ 2980071 w 12192000"/>
              <a:gd name="connsiteY145-13558" fmla="*/ 1972988 h 2237474"/>
              <a:gd name="connsiteX146-13559" fmla="*/ 2978094 w 12192000"/>
              <a:gd name="connsiteY146-13560" fmla="*/ 1972369 h 2237474"/>
              <a:gd name="connsiteX147-13561" fmla="*/ 2942858 w 12192000"/>
              <a:gd name="connsiteY147-13562" fmla="*/ 1981367 h 2237474"/>
              <a:gd name="connsiteX148-13563" fmla="*/ 2875436 w 12192000"/>
              <a:gd name="connsiteY148-13564" fmla="*/ 1996977 h 2237474"/>
              <a:gd name="connsiteX149-13565" fmla="*/ 2874892 w 12192000"/>
              <a:gd name="connsiteY149-13566" fmla="*/ 1996085 h 2237474"/>
              <a:gd name="connsiteX150-13567" fmla="*/ 2864145 w 12192000"/>
              <a:gd name="connsiteY150-13568" fmla="*/ 1994061 h 2237474"/>
              <a:gd name="connsiteX151-13569" fmla="*/ 2843662 w 12192000"/>
              <a:gd name="connsiteY151-13570" fmla="*/ 1992498 h 2237474"/>
              <a:gd name="connsiteX152-13571" fmla="*/ 2796128 w 12192000"/>
              <a:gd name="connsiteY152-13572" fmla="*/ 1976403 h 2237474"/>
              <a:gd name="connsiteX153-13573" fmla="*/ 2756784 w 12192000"/>
              <a:gd name="connsiteY153-13574" fmla="*/ 1985116 h 2237474"/>
              <a:gd name="connsiteX154-13575" fmla="*/ 2748833 w 12192000"/>
              <a:gd name="connsiteY154-13576" fmla="*/ 1986323 h 2237474"/>
              <a:gd name="connsiteX155-13577" fmla="*/ 2748661 w 12192000"/>
              <a:gd name="connsiteY155-13578" fmla="*/ 1986122 h 2237474"/>
              <a:gd name="connsiteX156-13579" fmla="*/ 2740251 w 12192000"/>
              <a:gd name="connsiteY156-13580" fmla="*/ 1986946 h 2237474"/>
              <a:gd name="connsiteX157-13581" fmla="*/ 2718916 w 12192000"/>
              <a:gd name="connsiteY157-13582" fmla="*/ 1990867 h 2237474"/>
              <a:gd name="connsiteX158-13583" fmla="*/ 2713522 w 12192000"/>
              <a:gd name="connsiteY158-13584" fmla="*/ 1990173 h 2237474"/>
              <a:gd name="connsiteX159-13585" fmla="*/ 2680597 w 12192000"/>
              <a:gd name="connsiteY159-13586" fmla="*/ 1984996 h 2237474"/>
              <a:gd name="connsiteX160-13587" fmla="*/ 2578178 w 12192000"/>
              <a:gd name="connsiteY160-13588" fmla="*/ 1990531 h 2237474"/>
              <a:gd name="connsiteX161-13589" fmla="*/ 2476147 w 12192000"/>
              <a:gd name="connsiteY161-13590" fmla="*/ 1998305 h 2237474"/>
              <a:gd name="connsiteX162-13591" fmla="*/ 2373568 w 12192000"/>
              <a:gd name="connsiteY162-13592" fmla="*/ 2003219 h 2237474"/>
              <a:gd name="connsiteX163-13593" fmla="*/ 2321399 w 12192000"/>
              <a:gd name="connsiteY163-13594" fmla="*/ 1989467 h 2237474"/>
              <a:gd name="connsiteX164-13595" fmla="*/ 2315525 w 12192000"/>
              <a:gd name="connsiteY164-13596" fmla="*/ 1989708 h 2237474"/>
              <a:gd name="connsiteX165-13597" fmla="*/ 2300792 w 12192000"/>
              <a:gd name="connsiteY165-13598" fmla="*/ 1994290 h 2237474"/>
              <a:gd name="connsiteX166-13599" fmla="*/ 2295469 w 12192000"/>
              <a:gd name="connsiteY166-13600" fmla="*/ 1996659 h 2237474"/>
              <a:gd name="connsiteX167-13601" fmla="*/ 2287219 w 12192000"/>
              <a:gd name="connsiteY167-13602" fmla="*/ 1998750 h 2237474"/>
              <a:gd name="connsiteX168-13603" fmla="*/ 2286948 w 12192000"/>
              <a:gd name="connsiteY168-13604" fmla="*/ 1998596 h 2237474"/>
              <a:gd name="connsiteX169-13605" fmla="*/ 2243069 w 12192000"/>
              <a:gd name="connsiteY169-13606" fmla="*/ 2015111 h 2237474"/>
              <a:gd name="connsiteX170-13607" fmla="*/ 2186609 w 12192000"/>
              <a:gd name="connsiteY170-13608" fmla="*/ 2008263 h 2237474"/>
              <a:gd name="connsiteX171-13609" fmla="*/ 2164831 w 12192000"/>
              <a:gd name="connsiteY171-13610" fmla="*/ 2010143 h 2237474"/>
              <a:gd name="connsiteX172-13611" fmla="*/ 2152836 w 12192000"/>
              <a:gd name="connsiteY172-13612" fmla="*/ 2010048 h 2237474"/>
              <a:gd name="connsiteX173-13613" fmla="*/ 2117102 w 12192000"/>
              <a:gd name="connsiteY173-13614" fmla="*/ 2023004 h 2237474"/>
              <a:gd name="connsiteX174-13615" fmla="*/ 2111935 w 12192000"/>
              <a:gd name="connsiteY174-13616" fmla="*/ 2023163 h 2237474"/>
              <a:gd name="connsiteX175-13617" fmla="*/ 2089991 w 12192000"/>
              <a:gd name="connsiteY175-13618" fmla="*/ 2034193 h 2237474"/>
              <a:gd name="connsiteX176-13619" fmla="*/ 2058061 w 12192000"/>
              <a:gd name="connsiteY176-13620" fmla="*/ 2047942 h 2237474"/>
              <a:gd name="connsiteX177-13621" fmla="*/ 2055737 w 12192000"/>
              <a:gd name="connsiteY177-13622" fmla="*/ 2047704 h 2237474"/>
              <a:gd name="connsiteX178-13623" fmla="*/ 2042244 w 12192000"/>
              <a:gd name="connsiteY178-13624" fmla="*/ 2055560 h 2237474"/>
              <a:gd name="connsiteX179-13625" fmla="*/ 1976224 w 12192000"/>
              <a:gd name="connsiteY179-13626" fmla="*/ 2074257 h 2237474"/>
              <a:gd name="connsiteX180-13627" fmla="*/ 1877728 w 12192000"/>
              <a:gd name="connsiteY180-13628" fmla="*/ 2101004 h 2237474"/>
              <a:gd name="connsiteX181-13629" fmla="*/ 1759056 w 12192000"/>
              <a:gd name="connsiteY181-13630" fmla="*/ 2125608 h 2237474"/>
              <a:gd name="connsiteX182-13631" fmla="*/ 1637948 w 12192000"/>
              <a:gd name="connsiteY182-13632" fmla="*/ 2172597 h 2237474"/>
              <a:gd name="connsiteX183-13633" fmla="*/ 1434549 w 12192000"/>
              <a:gd name="connsiteY183-13634" fmla="*/ 2234522 h 2237474"/>
              <a:gd name="connsiteX184-13635" fmla="*/ 1398481 w 12192000"/>
              <a:gd name="connsiteY184-13636" fmla="*/ 2237074 h 2237474"/>
              <a:gd name="connsiteX185-13637" fmla="*/ 1398407 w 12192000"/>
              <a:gd name="connsiteY185-13638" fmla="*/ 2237095 h 2237474"/>
              <a:gd name="connsiteX186-13639" fmla="*/ 1370962 w 12192000"/>
              <a:gd name="connsiteY186-13640" fmla="*/ 2237474 h 2237474"/>
              <a:gd name="connsiteX187-13641" fmla="*/ 1356367 w 12192000"/>
              <a:gd name="connsiteY187-13642" fmla="*/ 2235089 h 2237474"/>
              <a:gd name="connsiteX188-13643" fmla="*/ 1324828 w 12192000"/>
              <a:gd name="connsiteY188-13644" fmla="*/ 2231968 h 2237474"/>
              <a:gd name="connsiteX189-13645" fmla="*/ 1297744 w 12192000"/>
              <a:gd name="connsiteY189-13646" fmla="*/ 2235849 h 2237474"/>
              <a:gd name="connsiteX190-13647" fmla="*/ 1286236 w 12192000"/>
              <a:gd name="connsiteY190-13648" fmla="*/ 2233135 h 2237474"/>
              <a:gd name="connsiteX191-13649" fmla="*/ 1283504 w 12192000"/>
              <a:gd name="connsiteY191-13650" fmla="*/ 2233797 h 2237474"/>
              <a:gd name="connsiteX192-13651" fmla="*/ 1279765 w 12192000"/>
              <a:gd name="connsiteY192-13652" fmla="*/ 2229639 h 2237474"/>
              <a:gd name="connsiteX193-13653" fmla="*/ 1195347 w 12192000"/>
              <a:gd name="connsiteY193-13654" fmla="*/ 2212354 h 2237474"/>
              <a:gd name="connsiteX194-13655" fmla="*/ 970251 w 12192000"/>
              <a:gd name="connsiteY194-13656" fmla="*/ 2221029 h 2237474"/>
              <a:gd name="connsiteX195-13657" fmla="*/ 812914 w 12192000"/>
              <a:gd name="connsiteY195-13658" fmla="*/ 2202752 h 2237474"/>
              <a:gd name="connsiteX196-13659" fmla="*/ 800195 w 12192000"/>
              <a:gd name="connsiteY196-13660" fmla="*/ 2209407 h 2237474"/>
              <a:gd name="connsiteX197-13661" fmla="*/ 784978 w 12192000"/>
              <a:gd name="connsiteY197-13662" fmla="*/ 2212360 h 2237474"/>
              <a:gd name="connsiteX198-13663" fmla="*/ 681987 w 12192000"/>
              <a:gd name="connsiteY198-13664" fmla="*/ 2216757 h 2237474"/>
              <a:gd name="connsiteX199-13665" fmla="*/ 669923 w 12192000"/>
              <a:gd name="connsiteY199-13666" fmla="*/ 2211682 h 2237474"/>
              <a:gd name="connsiteX200-13667" fmla="*/ 648680 w 12192000"/>
              <a:gd name="connsiteY200-13668" fmla="*/ 2206229 h 2237474"/>
              <a:gd name="connsiteX201-13669" fmla="*/ 597225 w 12192000"/>
              <a:gd name="connsiteY201-13670" fmla="*/ 2180999 h 2237474"/>
              <a:gd name="connsiteX202-13671" fmla="*/ 558449 w 12192000"/>
              <a:gd name="connsiteY202-13672" fmla="*/ 2182346 h 2237474"/>
              <a:gd name="connsiteX203-13673" fmla="*/ 550517 w 12192000"/>
              <a:gd name="connsiteY203-13674" fmla="*/ 2182060 h 2237474"/>
              <a:gd name="connsiteX204-13675" fmla="*/ 550309 w 12192000"/>
              <a:gd name="connsiteY204-13676" fmla="*/ 2181825 h 2237474"/>
              <a:gd name="connsiteX205-13677" fmla="*/ 541836 w 12192000"/>
              <a:gd name="connsiteY205-13678" fmla="*/ 2181063 h 2237474"/>
              <a:gd name="connsiteX206-13679" fmla="*/ 536057 w 12192000"/>
              <a:gd name="connsiteY206-13680" fmla="*/ 2181537 h 2237474"/>
              <a:gd name="connsiteX207-13681" fmla="*/ 520671 w 12192000"/>
              <a:gd name="connsiteY207-13682" fmla="*/ 2180980 h 2237474"/>
              <a:gd name="connsiteX208-13683" fmla="*/ 515024 w 12192000"/>
              <a:gd name="connsiteY208-13684" fmla="*/ 2179258 h 2237474"/>
              <a:gd name="connsiteX209-13685" fmla="*/ 512278 w 12192000"/>
              <a:gd name="connsiteY209-13686" fmla="*/ 2176369 h 2237474"/>
              <a:gd name="connsiteX210-13687" fmla="*/ 480419 w 12192000"/>
              <a:gd name="connsiteY210-13688" fmla="*/ 2167807 h 2237474"/>
              <a:gd name="connsiteX211-13689" fmla="*/ 413835 w 12192000"/>
              <a:gd name="connsiteY211-13690" fmla="*/ 2156783 h 2237474"/>
              <a:gd name="connsiteX212-13691" fmla="*/ 376513 w 12192000"/>
              <a:gd name="connsiteY212-13692" fmla="*/ 2154014 h 2237474"/>
              <a:gd name="connsiteX213-13693" fmla="*/ 273386 w 12192000"/>
              <a:gd name="connsiteY213-13694" fmla="*/ 2142551 h 2237474"/>
              <a:gd name="connsiteX214-13695" fmla="*/ 169207 w 12192000"/>
              <a:gd name="connsiteY214-13696" fmla="*/ 2128100 h 2237474"/>
              <a:gd name="connsiteX215-13697" fmla="*/ 93149 w 12192000"/>
              <a:gd name="connsiteY215-13698" fmla="*/ 2105324 h 2237474"/>
              <a:gd name="connsiteX216-13699" fmla="*/ 88109 w 12192000"/>
              <a:gd name="connsiteY216-13700" fmla="*/ 2106704 h 2237474"/>
              <a:gd name="connsiteX217-13701" fmla="*/ 80022 w 12192000"/>
              <a:gd name="connsiteY217-13702" fmla="*/ 2107254 h 2237474"/>
              <a:gd name="connsiteX218-13703" fmla="*/ 79717 w 12192000"/>
              <a:gd name="connsiteY218-13704" fmla="*/ 2107046 h 2237474"/>
              <a:gd name="connsiteX219-13705" fmla="*/ 72352 w 12192000"/>
              <a:gd name="connsiteY219-13706" fmla="*/ 2107991 h 2237474"/>
              <a:gd name="connsiteX220-13707" fmla="*/ 37645 w 12192000"/>
              <a:gd name="connsiteY220-13708" fmla="*/ 2115401 h 2237474"/>
              <a:gd name="connsiteX221-13709" fmla="*/ 4572 w 12192000"/>
              <a:gd name="connsiteY221-13710" fmla="*/ 2111091 h 2237474"/>
              <a:gd name="connsiteX222-13711" fmla="*/ 0 w 12192000"/>
              <a:gd name="connsiteY222-13712" fmla="*/ 2110468 h 2237474"/>
              <a:gd name="connsiteX223-13713" fmla="*/ 0 w 12192000"/>
              <a:gd name="connsiteY223-13714" fmla="*/ 0 h 2237474"/>
              <a:gd name="connsiteX0-13715" fmla="*/ 0 w 12192000"/>
              <a:gd name="connsiteY0-13716" fmla="*/ 0 h 2237474"/>
              <a:gd name="connsiteX1-13717" fmla="*/ 12192000 w 12192000"/>
              <a:gd name="connsiteY1-13718" fmla="*/ 0 h 2237474"/>
              <a:gd name="connsiteX2-13719" fmla="*/ 12192000 w 12192000"/>
              <a:gd name="connsiteY2-13720" fmla="*/ 751299 h 2237474"/>
              <a:gd name="connsiteX3-13721" fmla="*/ 12176759 w 12192000"/>
              <a:gd name="connsiteY3-13722" fmla="*/ 759190 h 2237474"/>
              <a:gd name="connsiteX4-13723" fmla="*/ 12154948 w 12192000"/>
              <a:gd name="connsiteY4-13724" fmla="*/ 762731 h 2237474"/>
              <a:gd name="connsiteX5-13725" fmla="*/ 12047364 w 12192000"/>
              <a:gd name="connsiteY5-13726" fmla="*/ 749662 h 2237474"/>
              <a:gd name="connsiteX6-13727" fmla="*/ 11890686 w 12192000"/>
              <a:gd name="connsiteY6-13728" fmla="*/ 732766 h 2237474"/>
              <a:gd name="connsiteX7-13729" fmla="*/ 11782413 w 12192000"/>
              <a:gd name="connsiteY7-13730" fmla="*/ 769868 h 2237474"/>
              <a:gd name="connsiteX8-13731" fmla="*/ 11649954 w 12192000"/>
              <a:gd name="connsiteY8-13732" fmla="*/ 749628 h 2237474"/>
              <a:gd name="connsiteX9-13733" fmla="*/ 11560424 w 12192000"/>
              <a:gd name="connsiteY9-13734" fmla="*/ 748017 h 2237474"/>
              <a:gd name="connsiteX10-13735" fmla="*/ 11358455 w 12192000"/>
              <a:gd name="connsiteY10-13736" fmla="*/ 747593 h 2237474"/>
              <a:gd name="connsiteX11-13737" fmla="*/ 11165209 w 12192000"/>
              <a:gd name="connsiteY11-13738" fmla="*/ 748852 h 2237474"/>
              <a:gd name="connsiteX12-13739" fmla="*/ 11058755 w 12192000"/>
              <a:gd name="connsiteY12-13740" fmla="*/ 749617 h 2237474"/>
              <a:gd name="connsiteX13-13741" fmla="*/ 10884013 w 12192000"/>
              <a:gd name="connsiteY13-13742" fmla="*/ 760728 h 2237474"/>
              <a:gd name="connsiteX14-13743" fmla="*/ 10834688 w 12192000"/>
              <a:gd name="connsiteY14-13744" fmla="*/ 757726 h 2237474"/>
              <a:gd name="connsiteX15-13745" fmla="*/ 10805004 w 12192000"/>
              <a:gd name="connsiteY15-13746" fmla="*/ 757573 h 2237474"/>
              <a:gd name="connsiteX16-13747" fmla="*/ 10739478 w 12192000"/>
              <a:gd name="connsiteY16-13748" fmla="*/ 776841 h 2237474"/>
              <a:gd name="connsiteX17-13749" fmla="*/ 10458762 w 12192000"/>
              <a:gd name="connsiteY17-13750" fmla="*/ 755400 h 2237474"/>
              <a:gd name="connsiteX18-13751" fmla="*/ 10246919 w 12192000"/>
              <a:gd name="connsiteY18-13752" fmla="*/ 769960 h 2237474"/>
              <a:gd name="connsiteX19-13753" fmla="*/ 10167995 w 12192000"/>
              <a:gd name="connsiteY19-13754" fmla="*/ 760843 h 2237474"/>
              <a:gd name="connsiteX20-13755" fmla="*/ 9997044 w 12192000"/>
              <a:gd name="connsiteY20-13756" fmla="*/ 780129 h 2237474"/>
              <a:gd name="connsiteX21-13757" fmla="*/ 9943887 w 12192000"/>
              <a:gd name="connsiteY21-13758" fmla="*/ 804141 h 2237474"/>
              <a:gd name="connsiteX22-13759" fmla="*/ 9918248 w 12192000"/>
              <a:gd name="connsiteY22-13760" fmla="*/ 816628 h 2237474"/>
              <a:gd name="connsiteX23-13761" fmla="*/ 9836148 w 12192000"/>
              <a:gd name="connsiteY23-13762" fmla="*/ 858312 h 2237474"/>
              <a:gd name="connsiteX24-13763" fmla="*/ 9823800 w 12192000"/>
              <a:gd name="connsiteY24-13764" fmla="*/ 866604 h 2237474"/>
              <a:gd name="connsiteX25-13765" fmla="*/ 9794684 w 12192000"/>
              <a:gd name="connsiteY25-13766" fmla="*/ 864509 h 2237474"/>
              <a:gd name="connsiteX26-13767" fmla="*/ 9778288 w 12192000"/>
              <a:gd name="connsiteY26-13768" fmla="*/ 854362 h 2237474"/>
              <a:gd name="connsiteX27-13769" fmla="*/ 9773886 w 12192000"/>
              <a:gd name="connsiteY27-13770" fmla="*/ 857543 h 2237474"/>
              <a:gd name="connsiteX28-13771" fmla="*/ 9761459 w 12192000"/>
              <a:gd name="connsiteY28-13772" fmla="*/ 862394 h 2237474"/>
              <a:gd name="connsiteX29-13773" fmla="*/ 9705768 w 12192000"/>
              <a:gd name="connsiteY29-13774" fmla="*/ 894610 h 2237474"/>
              <a:gd name="connsiteX30-13775" fmla="*/ 9683005 w 12192000"/>
              <a:gd name="connsiteY30-13776" fmla="*/ 894128 h 2237474"/>
              <a:gd name="connsiteX31-13777" fmla="*/ 9594438 w 12192000"/>
              <a:gd name="connsiteY31-13778" fmla="*/ 919051 h 2237474"/>
              <a:gd name="connsiteX32-13779" fmla="*/ 9577033 w 12192000"/>
              <a:gd name="connsiteY32-13780" fmla="*/ 922857 h 2237474"/>
              <a:gd name="connsiteX33-13781" fmla="*/ 9544189 w 12192000"/>
              <a:gd name="connsiteY33-13782" fmla="*/ 938966 h 2237474"/>
              <a:gd name="connsiteX34-13783" fmla="*/ 9534048 w 12192000"/>
              <a:gd name="connsiteY34-13784" fmla="*/ 940158 h 2237474"/>
              <a:gd name="connsiteX35-13785" fmla="*/ 9500499 w 12192000"/>
              <a:gd name="connsiteY35-13786" fmla="*/ 954680 h 2237474"/>
              <a:gd name="connsiteX36-13787" fmla="*/ 9428195 w 12192000"/>
              <a:gd name="connsiteY36-13788" fmla="*/ 986225 h 2237474"/>
              <a:gd name="connsiteX37-13789" fmla="*/ 9410017 w 12192000"/>
              <a:gd name="connsiteY37-13790" fmla="*/ 993931 h 2237474"/>
              <a:gd name="connsiteX38-13791" fmla="*/ 9392919 w 12192000"/>
              <a:gd name="connsiteY38-13792" fmla="*/ 994656 h 2237474"/>
              <a:gd name="connsiteX39-13793" fmla="*/ 9301293 w 12192000"/>
              <a:gd name="connsiteY39-13794" fmla="*/ 1011593 h 2237474"/>
              <a:gd name="connsiteX40-13795" fmla="*/ 9278619 w 12192000"/>
              <a:gd name="connsiteY40-13796" fmla="*/ 1011878 h 2237474"/>
              <a:gd name="connsiteX41-13797" fmla="*/ 9268019 w 12192000"/>
              <a:gd name="connsiteY41-13798" fmla="*/ 1007442 h 2237474"/>
              <a:gd name="connsiteX42-13799" fmla="*/ 9234662 w 12192000"/>
              <a:gd name="connsiteY42-13800" fmla="*/ 1023056 h 2237474"/>
              <a:gd name="connsiteX43-13801" fmla="*/ 9181033 w 12192000"/>
              <a:gd name="connsiteY43-13802" fmla="*/ 1037921 h 2237474"/>
              <a:gd name="connsiteX44-13803" fmla="*/ 9155969 w 12192000"/>
              <a:gd name="connsiteY44-13804" fmla="*/ 1046804 h 2237474"/>
              <a:gd name="connsiteX45-13805" fmla="*/ 9133985 w 12192000"/>
              <a:gd name="connsiteY45-13806" fmla="*/ 1046450 h 2237474"/>
              <a:gd name="connsiteX46-13807" fmla="*/ 9012987 w 12192000"/>
              <a:gd name="connsiteY46-13808" fmla="*/ 1061986 h 2237474"/>
              <a:gd name="connsiteX47-13809" fmla="*/ 8968445 w 12192000"/>
              <a:gd name="connsiteY47-13810" fmla="*/ 1052169 h 2237474"/>
              <a:gd name="connsiteX48-13811" fmla="*/ 8958984 w 12192000"/>
              <a:gd name="connsiteY48-13812" fmla="*/ 1057212 h 2237474"/>
              <a:gd name="connsiteX49-13813" fmla="*/ 8886001 w 12192000"/>
              <a:gd name="connsiteY49-13814" fmla="*/ 1067468 h 2237474"/>
              <a:gd name="connsiteX50-13815" fmla="*/ 8838610 w 12192000"/>
              <a:gd name="connsiteY50-13816" fmla="*/ 1075091 h 2237474"/>
              <a:gd name="connsiteX51-13817" fmla="*/ 8750383 w 12192000"/>
              <a:gd name="connsiteY51-13818" fmla="*/ 1097387 h 2237474"/>
              <a:gd name="connsiteX52-13819" fmla="*/ 8697365 w 12192000"/>
              <a:gd name="connsiteY52-13820" fmla="*/ 1105869 h 2237474"/>
              <a:gd name="connsiteX53-13821" fmla="*/ 8665605 w 12192000"/>
              <a:gd name="connsiteY53-13822" fmla="*/ 1110791 h 2237474"/>
              <a:gd name="connsiteX54-13823" fmla="*/ 8584946 w 12192000"/>
              <a:gd name="connsiteY54-13824" fmla="*/ 1135226 h 2237474"/>
              <a:gd name="connsiteX55-13825" fmla="*/ 8460755 w 12192000"/>
              <a:gd name="connsiteY55-13826" fmla="*/ 1203427 h 2237474"/>
              <a:gd name="connsiteX56-13827" fmla="*/ 8419755 w 12192000"/>
              <a:gd name="connsiteY56-13828" fmla="*/ 1216260 h 2237474"/>
              <a:gd name="connsiteX57-13829" fmla="*/ 8411626 w 12192000"/>
              <a:gd name="connsiteY57-13830" fmla="*/ 1214397 h 2237474"/>
              <a:gd name="connsiteX58-13831" fmla="*/ 8363469 w 12192000"/>
              <a:gd name="connsiteY58-13832" fmla="*/ 1246658 h 2237474"/>
              <a:gd name="connsiteX59-13833" fmla="*/ 8275497 w 12192000"/>
              <a:gd name="connsiteY59-13834" fmla="*/ 1264396 h 2237474"/>
              <a:gd name="connsiteX60-13835" fmla="*/ 8206287 w 12192000"/>
              <a:gd name="connsiteY60-13836" fmla="*/ 1273060 h 2237474"/>
              <a:gd name="connsiteX61-13837" fmla="*/ 8168705 w 12192000"/>
              <a:gd name="connsiteY61-13838" fmla="*/ 1279956 h 2237474"/>
              <a:gd name="connsiteX62-13839" fmla="*/ 8139997 w 12192000"/>
              <a:gd name="connsiteY62-13840" fmla="*/ 1282713 h 2237474"/>
              <a:gd name="connsiteX63-13841" fmla="*/ 8074238 w 12192000"/>
              <a:gd name="connsiteY63-13842" fmla="*/ 1301895 h 2237474"/>
              <a:gd name="connsiteX64-13843" fmla="*/ 7968292 w 12192000"/>
              <a:gd name="connsiteY64-13844" fmla="*/ 1338779 h 2237474"/>
              <a:gd name="connsiteX65-13845" fmla="*/ 7945122 w 12192000"/>
              <a:gd name="connsiteY65-13846" fmla="*/ 1345477 h 2237474"/>
              <a:gd name="connsiteX66-13847" fmla="*/ 7902328 w 12192000"/>
              <a:gd name="connsiteY66-13848" fmla="*/ 1345865 h 2237474"/>
              <a:gd name="connsiteX67-13849" fmla="*/ 7898322 w 12192000"/>
              <a:gd name="connsiteY67-13850" fmla="*/ 1345689 h 2237474"/>
              <a:gd name="connsiteX68-13851" fmla="*/ 7875879 w 12192000"/>
              <a:gd name="connsiteY68-13852" fmla="*/ 1345646 h 2237474"/>
              <a:gd name="connsiteX69-13853" fmla="*/ 7840612 w 12192000"/>
              <a:gd name="connsiteY69-13854" fmla="*/ 1369373 h 2237474"/>
              <a:gd name="connsiteX70-13855" fmla="*/ 7786819 w 12192000"/>
              <a:gd name="connsiteY70-13856" fmla="*/ 1378970 h 2237474"/>
              <a:gd name="connsiteX71-13857" fmla="*/ 7548172 w 12192000"/>
              <a:gd name="connsiteY71-13858" fmla="*/ 1417460 h 2237474"/>
              <a:gd name="connsiteX72-13859" fmla="*/ 7483437 w 12192000"/>
              <a:gd name="connsiteY72-13860" fmla="*/ 1478152 h 2237474"/>
              <a:gd name="connsiteX73-13861" fmla="*/ 7377870 w 12192000"/>
              <a:gd name="connsiteY73-13862" fmla="*/ 1523319 h 2237474"/>
              <a:gd name="connsiteX74-13863" fmla="*/ 7230737 w 12192000"/>
              <a:gd name="connsiteY74-13864" fmla="*/ 1562633 h 2237474"/>
              <a:gd name="connsiteX75-13865" fmla="*/ 7224458 w 12192000"/>
              <a:gd name="connsiteY75-13866" fmla="*/ 1573008 h 2237474"/>
              <a:gd name="connsiteX76-13867" fmla="*/ 7213486 w 12192000"/>
              <a:gd name="connsiteY76-13868" fmla="*/ 1580987 h 2237474"/>
              <a:gd name="connsiteX77-13869" fmla="*/ 7183121 w 12192000"/>
              <a:gd name="connsiteY77-13870" fmla="*/ 1595162 h 2237474"/>
              <a:gd name="connsiteX78-13871" fmla="*/ 7164601 w 12192000"/>
              <a:gd name="connsiteY78-13872" fmla="*/ 1606490 h 2237474"/>
              <a:gd name="connsiteX79-13873" fmla="*/ 7114651 w 12192000"/>
              <a:gd name="connsiteY79-13874" fmla="*/ 1620959 h 2237474"/>
              <a:gd name="connsiteX80-13875" fmla="*/ 7092727 w 12192000"/>
              <a:gd name="connsiteY80-13876" fmla="*/ 1623628 h 2237474"/>
              <a:gd name="connsiteX81-13877" fmla="*/ 7031309 w 12192000"/>
              <a:gd name="connsiteY81-13878" fmla="*/ 1619451 h 2237474"/>
              <a:gd name="connsiteX82-13879" fmla="*/ 6999084 w 12192000"/>
              <a:gd name="connsiteY82-13880" fmla="*/ 1634317 h 2237474"/>
              <a:gd name="connsiteX83-13881" fmla="*/ 6992107 w 12192000"/>
              <a:gd name="connsiteY83-13882" fmla="*/ 1636860 h 2237474"/>
              <a:gd name="connsiteX84-13883" fmla="*/ 6991765 w 12192000"/>
              <a:gd name="connsiteY84-13884" fmla="*/ 1636725 h 2237474"/>
              <a:gd name="connsiteX85-13885" fmla="*/ 6900177 w 12192000"/>
              <a:gd name="connsiteY85-13886" fmla="*/ 1636016 h 2237474"/>
              <a:gd name="connsiteX86-13887" fmla="*/ 6795372 w 12192000"/>
              <a:gd name="connsiteY86-13888" fmla="*/ 1644845 h 2237474"/>
              <a:gd name="connsiteX87-13889" fmla="*/ 6692251 w 12192000"/>
              <a:gd name="connsiteY87-13890" fmla="*/ 1656357 h 2237474"/>
              <a:gd name="connsiteX88-13891" fmla="*/ 6655235 w 12192000"/>
              <a:gd name="connsiteY88-13892" fmla="*/ 1661869 h 2237474"/>
              <a:gd name="connsiteX89-13893" fmla="*/ 6587857 w 12192000"/>
              <a:gd name="connsiteY89-13894" fmla="*/ 1665769 h 2237474"/>
              <a:gd name="connsiteX90-13895" fmla="*/ 6554894 w 12192000"/>
              <a:gd name="connsiteY90-13896" fmla="*/ 1664428 h 2237474"/>
              <a:gd name="connsiteX91-13897" fmla="*/ 6516595 w 12192000"/>
              <a:gd name="connsiteY91-13898" fmla="*/ 1667475 h 2237474"/>
              <a:gd name="connsiteX92-13899" fmla="*/ 6508541 w 12192000"/>
              <a:gd name="connsiteY92-13900" fmla="*/ 1668757 h 2237474"/>
              <a:gd name="connsiteX93-13901" fmla="*/ 6471012 w 12192000"/>
              <a:gd name="connsiteY93-13902" fmla="*/ 1678604 h 2237474"/>
              <a:gd name="connsiteX94-13903" fmla="*/ 6415265 w 12192000"/>
              <a:gd name="connsiteY94-13904" fmla="*/ 1665317 h 2237474"/>
              <a:gd name="connsiteX95-13905" fmla="*/ 6364035 w 12192000"/>
              <a:gd name="connsiteY95-13906" fmla="*/ 1667683 h 2237474"/>
              <a:gd name="connsiteX96-13907" fmla="*/ 6280959 w 12192000"/>
              <a:gd name="connsiteY96-13908" fmla="*/ 1689329 h 2237474"/>
              <a:gd name="connsiteX97-13909" fmla="*/ 6243319 w 12192000"/>
              <a:gd name="connsiteY97-13910" fmla="*/ 1695560 h 2237474"/>
              <a:gd name="connsiteX98-13911" fmla="*/ 6098321 w 12192000"/>
              <a:gd name="connsiteY98-13912" fmla="*/ 1721646 h 2237474"/>
              <a:gd name="connsiteX99-13913" fmla="*/ 5880652 w 12192000"/>
              <a:gd name="connsiteY99-13914" fmla="*/ 1779643 h 2237474"/>
              <a:gd name="connsiteX100-13915" fmla="*/ 5785959 w 12192000"/>
              <a:gd name="connsiteY100-13916" fmla="*/ 1775307 h 2237474"/>
              <a:gd name="connsiteX101-13917" fmla="*/ 5643534 w 12192000"/>
              <a:gd name="connsiteY101-13918" fmla="*/ 1802919 h 2237474"/>
              <a:gd name="connsiteX102-13919" fmla="*/ 5518799 w 12192000"/>
              <a:gd name="connsiteY102-13920" fmla="*/ 1818312 h 2237474"/>
              <a:gd name="connsiteX103-13921" fmla="*/ 5505014 w 12192000"/>
              <a:gd name="connsiteY103-13922" fmla="*/ 1819259 h 2237474"/>
              <a:gd name="connsiteX104-13923" fmla="*/ 5453307 w 12192000"/>
              <a:gd name="connsiteY104-13924" fmla="*/ 1815450 h 2237474"/>
              <a:gd name="connsiteX105-13925" fmla="*/ 5364192 w 12192000"/>
              <a:gd name="connsiteY105-13926" fmla="*/ 1826074 h 2237474"/>
              <a:gd name="connsiteX106-13927" fmla="*/ 5350380 w 12192000"/>
              <a:gd name="connsiteY106-13928" fmla="*/ 1830891 h 2237474"/>
              <a:gd name="connsiteX107-13929" fmla="*/ 5259633 w 12192000"/>
              <a:gd name="connsiteY107-13930" fmla="*/ 1837160 h 2237474"/>
              <a:gd name="connsiteX108-13931" fmla="*/ 5197513 w 12192000"/>
              <a:gd name="connsiteY108-13932" fmla="*/ 1844718 h 2237474"/>
              <a:gd name="connsiteX109-13933" fmla="*/ 5168852 w 12192000"/>
              <a:gd name="connsiteY109-13934" fmla="*/ 1844846 h 2237474"/>
              <a:gd name="connsiteX110-13935" fmla="*/ 5114927 w 12192000"/>
              <a:gd name="connsiteY110-13936" fmla="*/ 1847827 h 2237474"/>
              <a:gd name="connsiteX111-13937" fmla="*/ 5108970 w 12192000"/>
              <a:gd name="connsiteY111-13938" fmla="*/ 1847935 h 2237474"/>
              <a:gd name="connsiteX112-13939" fmla="*/ 5067961 w 12192000"/>
              <a:gd name="connsiteY112-13940" fmla="*/ 1845917 h 2237474"/>
              <a:gd name="connsiteX113-13941" fmla="*/ 5007075 w 12192000"/>
              <a:gd name="connsiteY113-13942" fmla="*/ 1838626 h 2237474"/>
              <a:gd name="connsiteX114-13943" fmla="*/ 4944087 w 12192000"/>
              <a:gd name="connsiteY114-13944" fmla="*/ 1823332 h 2237474"/>
              <a:gd name="connsiteX115-13945" fmla="*/ 4907662 w 12192000"/>
              <a:gd name="connsiteY115-13946" fmla="*/ 1816900 h 2237474"/>
              <a:gd name="connsiteX116-13947" fmla="*/ 4882386 w 12192000"/>
              <a:gd name="connsiteY116-13948" fmla="*/ 1809844 h 2237474"/>
              <a:gd name="connsiteX117-13949" fmla="*/ 4811440 w 12192000"/>
              <a:gd name="connsiteY117-13950" fmla="*/ 1804655 h 2237474"/>
              <a:gd name="connsiteX118-13951" fmla="*/ 4691075 w 12192000"/>
              <a:gd name="connsiteY118-13952" fmla="*/ 1801389 h 2237474"/>
              <a:gd name="connsiteX119-13953" fmla="*/ 4611738 w 12192000"/>
              <a:gd name="connsiteY119-13954" fmla="*/ 1776964 h 2237474"/>
              <a:gd name="connsiteX120-13955" fmla="*/ 4560070 w 12192000"/>
              <a:gd name="connsiteY120-13956" fmla="*/ 1785640 h 2237474"/>
              <a:gd name="connsiteX121-13957" fmla="*/ 4536503 w 12192000"/>
              <a:gd name="connsiteY121-13958" fmla="*/ 1785334 h 2237474"/>
              <a:gd name="connsiteX122-13959" fmla="*/ 4513724 w 12192000"/>
              <a:gd name="connsiteY122-13960" fmla="*/ 1791996 h 2237474"/>
              <a:gd name="connsiteX123-13961" fmla="*/ 4459810 w 12192000"/>
              <a:gd name="connsiteY123-13962" fmla="*/ 1797886 h 2237474"/>
              <a:gd name="connsiteX124-13963" fmla="*/ 4379064 w 12192000"/>
              <a:gd name="connsiteY124-13964" fmla="*/ 1817177 h 2237474"/>
              <a:gd name="connsiteX125-13965" fmla="*/ 4319209 w 12192000"/>
              <a:gd name="connsiteY125-13966" fmla="*/ 1834833 h 2237474"/>
              <a:gd name="connsiteX126-13967" fmla="*/ 4290981 w 12192000"/>
              <a:gd name="connsiteY126-13968" fmla="*/ 1839677 h 2237474"/>
              <a:gd name="connsiteX127-13969" fmla="*/ 4285792 w 12192000"/>
              <a:gd name="connsiteY127-13970" fmla="*/ 1836231 h 2237474"/>
              <a:gd name="connsiteX128-13971" fmla="*/ 4238372 w 12192000"/>
              <a:gd name="connsiteY128-13972" fmla="*/ 1851480 h 2237474"/>
              <a:gd name="connsiteX129-13973" fmla="*/ 4232517 w 12192000"/>
              <a:gd name="connsiteY129-13974" fmla="*/ 1852567 h 2237474"/>
              <a:gd name="connsiteX130-13975" fmla="*/ 4191732 w 12192000"/>
              <a:gd name="connsiteY130-13976" fmla="*/ 1857328 h 2237474"/>
              <a:gd name="connsiteX131-13977" fmla="*/ 4065532 w 12192000"/>
              <a:gd name="connsiteY131-13978" fmla="*/ 1855477 h 2237474"/>
              <a:gd name="connsiteX132-13979" fmla="*/ 4028460 w 12192000"/>
              <a:gd name="connsiteY132-13980" fmla="*/ 1855137 h 2237474"/>
              <a:gd name="connsiteX133-13981" fmla="*/ 4002267 w 12192000"/>
              <a:gd name="connsiteY133-13982" fmla="*/ 1852352 h 2237474"/>
              <a:gd name="connsiteX134-13983" fmla="*/ 3931396 w 12192000"/>
              <a:gd name="connsiteY134-13984" fmla="*/ 1858915 h 2237474"/>
              <a:gd name="connsiteX135-13985" fmla="*/ 3812162 w 12192000"/>
              <a:gd name="connsiteY135-13986" fmla="*/ 1875501 h 2237474"/>
              <a:gd name="connsiteX136-13987" fmla="*/ 3729530 w 12192000"/>
              <a:gd name="connsiteY136-13988" fmla="*/ 1864513 h 2237474"/>
              <a:gd name="connsiteX137-13989" fmla="*/ 3680177 w 12192000"/>
              <a:gd name="connsiteY137-13990" fmla="*/ 1881552 h 2237474"/>
              <a:gd name="connsiteX138-13991" fmla="*/ 3567259 w 12192000"/>
              <a:gd name="connsiteY138-13992" fmla="*/ 1893482 h 2237474"/>
              <a:gd name="connsiteX139-13993" fmla="*/ 3405770 w 12192000"/>
              <a:gd name="connsiteY139-13994" fmla="*/ 1904591 h 2237474"/>
              <a:gd name="connsiteX140-13995" fmla="*/ 3280097 w 12192000"/>
              <a:gd name="connsiteY140-13996" fmla="*/ 1919610 h 2237474"/>
              <a:gd name="connsiteX141-13997" fmla="*/ 3123424 w 12192000"/>
              <a:gd name="connsiteY141-13998" fmla="*/ 1952930 h 2237474"/>
              <a:gd name="connsiteX142-13999" fmla="*/ 3009910 w 12192000"/>
              <a:gd name="connsiteY142-14000" fmla="*/ 1957866 h 2237474"/>
              <a:gd name="connsiteX143-14001" fmla="*/ 2995934 w 12192000"/>
              <a:gd name="connsiteY143-14002" fmla="*/ 1967085 h 2237474"/>
              <a:gd name="connsiteX144-14003" fmla="*/ 2980071 w 12192000"/>
              <a:gd name="connsiteY144-14004" fmla="*/ 1972988 h 2237474"/>
              <a:gd name="connsiteX145-14005" fmla="*/ 2978094 w 12192000"/>
              <a:gd name="connsiteY145-14006" fmla="*/ 1972369 h 2237474"/>
              <a:gd name="connsiteX146-14007" fmla="*/ 2942858 w 12192000"/>
              <a:gd name="connsiteY146-14008" fmla="*/ 1981367 h 2237474"/>
              <a:gd name="connsiteX147-14009" fmla="*/ 2875436 w 12192000"/>
              <a:gd name="connsiteY147-14010" fmla="*/ 1996977 h 2237474"/>
              <a:gd name="connsiteX148-14011" fmla="*/ 2874892 w 12192000"/>
              <a:gd name="connsiteY148-14012" fmla="*/ 1996085 h 2237474"/>
              <a:gd name="connsiteX149-14013" fmla="*/ 2864145 w 12192000"/>
              <a:gd name="connsiteY149-14014" fmla="*/ 1994061 h 2237474"/>
              <a:gd name="connsiteX150-14015" fmla="*/ 2843662 w 12192000"/>
              <a:gd name="connsiteY150-14016" fmla="*/ 1992498 h 2237474"/>
              <a:gd name="connsiteX151-14017" fmla="*/ 2796128 w 12192000"/>
              <a:gd name="connsiteY151-14018" fmla="*/ 1976403 h 2237474"/>
              <a:gd name="connsiteX152-14019" fmla="*/ 2756784 w 12192000"/>
              <a:gd name="connsiteY152-14020" fmla="*/ 1985116 h 2237474"/>
              <a:gd name="connsiteX153-14021" fmla="*/ 2748833 w 12192000"/>
              <a:gd name="connsiteY153-14022" fmla="*/ 1986323 h 2237474"/>
              <a:gd name="connsiteX154-14023" fmla="*/ 2748661 w 12192000"/>
              <a:gd name="connsiteY154-14024" fmla="*/ 1986122 h 2237474"/>
              <a:gd name="connsiteX155-14025" fmla="*/ 2740251 w 12192000"/>
              <a:gd name="connsiteY155-14026" fmla="*/ 1986946 h 2237474"/>
              <a:gd name="connsiteX156-14027" fmla="*/ 2718916 w 12192000"/>
              <a:gd name="connsiteY156-14028" fmla="*/ 1990867 h 2237474"/>
              <a:gd name="connsiteX157-14029" fmla="*/ 2713522 w 12192000"/>
              <a:gd name="connsiteY157-14030" fmla="*/ 1990173 h 2237474"/>
              <a:gd name="connsiteX158-14031" fmla="*/ 2680597 w 12192000"/>
              <a:gd name="connsiteY158-14032" fmla="*/ 1984996 h 2237474"/>
              <a:gd name="connsiteX159-14033" fmla="*/ 2578178 w 12192000"/>
              <a:gd name="connsiteY159-14034" fmla="*/ 1990531 h 2237474"/>
              <a:gd name="connsiteX160-14035" fmla="*/ 2476147 w 12192000"/>
              <a:gd name="connsiteY160-14036" fmla="*/ 1998305 h 2237474"/>
              <a:gd name="connsiteX161-14037" fmla="*/ 2373568 w 12192000"/>
              <a:gd name="connsiteY161-14038" fmla="*/ 2003219 h 2237474"/>
              <a:gd name="connsiteX162-14039" fmla="*/ 2321399 w 12192000"/>
              <a:gd name="connsiteY162-14040" fmla="*/ 1989467 h 2237474"/>
              <a:gd name="connsiteX163-14041" fmla="*/ 2315525 w 12192000"/>
              <a:gd name="connsiteY163-14042" fmla="*/ 1989708 h 2237474"/>
              <a:gd name="connsiteX164-14043" fmla="*/ 2300792 w 12192000"/>
              <a:gd name="connsiteY164-14044" fmla="*/ 1994290 h 2237474"/>
              <a:gd name="connsiteX165-14045" fmla="*/ 2295469 w 12192000"/>
              <a:gd name="connsiteY165-14046" fmla="*/ 1996659 h 2237474"/>
              <a:gd name="connsiteX166-14047" fmla="*/ 2287219 w 12192000"/>
              <a:gd name="connsiteY166-14048" fmla="*/ 1998750 h 2237474"/>
              <a:gd name="connsiteX167-14049" fmla="*/ 2286948 w 12192000"/>
              <a:gd name="connsiteY167-14050" fmla="*/ 1998596 h 2237474"/>
              <a:gd name="connsiteX168-14051" fmla="*/ 2243069 w 12192000"/>
              <a:gd name="connsiteY168-14052" fmla="*/ 2015111 h 2237474"/>
              <a:gd name="connsiteX169-14053" fmla="*/ 2186609 w 12192000"/>
              <a:gd name="connsiteY169-14054" fmla="*/ 2008263 h 2237474"/>
              <a:gd name="connsiteX170-14055" fmla="*/ 2164831 w 12192000"/>
              <a:gd name="connsiteY170-14056" fmla="*/ 2010143 h 2237474"/>
              <a:gd name="connsiteX171-14057" fmla="*/ 2152836 w 12192000"/>
              <a:gd name="connsiteY171-14058" fmla="*/ 2010048 h 2237474"/>
              <a:gd name="connsiteX172-14059" fmla="*/ 2117102 w 12192000"/>
              <a:gd name="connsiteY172-14060" fmla="*/ 2023004 h 2237474"/>
              <a:gd name="connsiteX173-14061" fmla="*/ 2111935 w 12192000"/>
              <a:gd name="connsiteY173-14062" fmla="*/ 2023163 h 2237474"/>
              <a:gd name="connsiteX174-14063" fmla="*/ 2089991 w 12192000"/>
              <a:gd name="connsiteY174-14064" fmla="*/ 2034193 h 2237474"/>
              <a:gd name="connsiteX175-14065" fmla="*/ 2058061 w 12192000"/>
              <a:gd name="connsiteY175-14066" fmla="*/ 2047942 h 2237474"/>
              <a:gd name="connsiteX176-14067" fmla="*/ 2055737 w 12192000"/>
              <a:gd name="connsiteY176-14068" fmla="*/ 2047704 h 2237474"/>
              <a:gd name="connsiteX177-14069" fmla="*/ 2042244 w 12192000"/>
              <a:gd name="connsiteY177-14070" fmla="*/ 2055560 h 2237474"/>
              <a:gd name="connsiteX178-14071" fmla="*/ 1976224 w 12192000"/>
              <a:gd name="connsiteY178-14072" fmla="*/ 2074257 h 2237474"/>
              <a:gd name="connsiteX179-14073" fmla="*/ 1877728 w 12192000"/>
              <a:gd name="connsiteY179-14074" fmla="*/ 2101004 h 2237474"/>
              <a:gd name="connsiteX180-14075" fmla="*/ 1759056 w 12192000"/>
              <a:gd name="connsiteY180-14076" fmla="*/ 2125608 h 2237474"/>
              <a:gd name="connsiteX181-14077" fmla="*/ 1637948 w 12192000"/>
              <a:gd name="connsiteY181-14078" fmla="*/ 2172597 h 2237474"/>
              <a:gd name="connsiteX182-14079" fmla="*/ 1434549 w 12192000"/>
              <a:gd name="connsiteY182-14080" fmla="*/ 2234522 h 2237474"/>
              <a:gd name="connsiteX183-14081" fmla="*/ 1398481 w 12192000"/>
              <a:gd name="connsiteY183-14082" fmla="*/ 2237074 h 2237474"/>
              <a:gd name="connsiteX184-14083" fmla="*/ 1398407 w 12192000"/>
              <a:gd name="connsiteY184-14084" fmla="*/ 2237095 h 2237474"/>
              <a:gd name="connsiteX185-14085" fmla="*/ 1370962 w 12192000"/>
              <a:gd name="connsiteY185-14086" fmla="*/ 2237474 h 2237474"/>
              <a:gd name="connsiteX186-14087" fmla="*/ 1356367 w 12192000"/>
              <a:gd name="connsiteY186-14088" fmla="*/ 2235089 h 2237474"/>
              <a:gd name="connsiteX187-14089" fmla="*/ 1324828 w 12192000"/>
              <a:gd name="connsiteY187-14090" fmla="*/ 2231968 h 2237474"/>
              <a:gd name="connsiteX188-14091" fmla="*/ 1297744 w 12192000"/>
              <a:gd name="connsiteY188-14092" fmla="*/ 2235849 h 2237474"/>
              <a:gd name="connsiteX189-14093" fmla="*/ 1286236 w 12192000"/>
              <a:gd name="connsiteY189-14094" fmla="*/ 2233135 h 2237474"/>
              <a:gd name="connsiteX190-14095" fmla="*/ 1283504 w 12192000"/>
              <a:gd name="connsiteY190-14096" fmla="*/ 2233797 h 2237474"/>
              <a:gd name="connsiteX191-14097" fmla="*/ 1279765 w 12192000"/>
              <a:gd name="connsiteY191-14098" fmla="*/ 2229639 h 2237474"/>
              <a:gd name="connsiteX192-14099" fmla="*/ 1195347 w 12192000"/>
              <a:gd name="connsiteY192-14100" fmla="*/ 2212354 h 2237474"/>
              <a:gd name="connsiteX193-14101" fmla="*/ 970251 w 12192000"/>
              <a:gd name="connsiteY193-14102" fmla="*/ 2221029 h 2237474"/>
              <a:gd name="connsiteX194-14103" fmla="*/ 812914 w 12192000"/>
              <a:gd name="connsiteY194-14104" fmla="*/ 2202752 h 2237474"/>
              <a:gd name="connsiteX195-14105" fmla="*/ 800195 w 12192000"/>
              <a:gd name="connsiteY195-14106" fmla="*/ 2209407 h 2237474"/>
              <a:gd name="connsiteX196-14107" fmla="*/ 784978 w 12192000"/>
              <a:gd name="connsiteY196-14108" fmla="*/ 2212360 h 2237474"/>
              <a:gd name="connsiteX197-14109" fmla="*/ 681987 w 12192000"/>
              <a:gd name="connsiteY197-14110" fmla="*/ 2216757 h 2237474"/>
              <a:gd name="connsiteX198-14111" fmla="*/ 669923 w 12192000"/>
              <a:gd name="connsiteY198-14112" fmla="*/ 2211682 h 2237474"/>
              <a:gd name="connsiteX199-14113" fmla="*/ 648680 w 12192000"/>
              <a:gd name="connsiteY199-14114" fmla="*/ 2206229 h 2237474"/>
              <a:gd name="connsiteX200-14115" fmla="*/ 597225 w 12192000"/>
              <a:gd name="connsiteY200-14116" fmla="*/ 2180999 h 2237474"/>
              <a:gd name="connsiteX201-14117" fmla="*/ 558449 w 12192000"/>
              <a:gd name="connsiteY201-14118" fmla="*/ 2182346 h 2237474"/>
              <a:gd name="connsiteX202-14119" fmla="*/ 550517 w 12192000"/>
              <a:gd name="connsiteY202-14120" fmla="*/ 2182060 h 2237474"/>
              <a:gd name="connsiteX203-14121" fmla="*/ 550309 w 12192000"/>
              <a:gd name="connsiteY203-14122" fmla="*/ 2181825 h 2237474"/>
              <a:gd name="connsiteX204-14123" fmla="*/ 541836 w 12192000"/>
              <a:gd name="connsiteY204-14124" fmla="*/ 2181063 h 2237474"/>
              <a:gd name="connsiteX205-14125" fmla="*/ 536057 w 12192000"/>
              <a:gd name="connsiteY205-14126" fmla="*/ 2181537 h 2237474"/>
              <a:gd name="connsiteX206-14127" fmla="*/ 520671 w 12192000"/>
              <a:gd name="connsiteY206-14128" fmla="*/ 2180980 h 2237474"/>
              <a:gd name="connsiteX207-14129" fmla="*/ 515024 w 12192000"/>
              <a:gd name="connsiteY207-14130" fmla="*/ 2179258 h 2237474"/>
              <a:gd name="connsiteX208-14131" fmla="*/ 512278 w 12192000"/>
              <a:gd name="connsiteY208-14132" fmla="*/ 2176369 h 2237474"/>
              <a:gd name="connsiteX209-14133" fmla="*/ 480419 w 12192000"/>
              <a:gd name="connsiteY209-14134" fmla="*/ 2167807 h 2237474"/>
              <a:gd name="connsiteX210-14135" fmla="*/ 413835 w 12192000"/>
              <a:gd name="connsiteY210-14136" fmla="*/ 2156783 h 2237474"/>
              <a:gd name="connsiteX211-14137" fmla="*/ 376513 w 12192000"/>
              <a:gd name="connsiteY211-14138" fmla="*/ 2154014 h 2237474"/>
              <a:gd name="connsiteX212-14139" fmla="*/ 273386 w 12192000"/>
              <a:gd name="connsiteY212-14140" fmla="*/ 2142551 h 2237474"/>
              <a:gd name="connsiteX213-14141" fmla="*/ 169207 w 12192000"/>
              <a:gd name="connsiteY213-14142" fmla="*/ 2128100 h 2237474"/>
              <a:gd name="connsiteX214-14143" fmla="*/ 93149 w 12192000"/>
              <a:gd name="connsiteY214-14144" fmla="*/ 2105324 h 2237474"/>
              <a:gd name="connsiteX215-14145" fmla="*/ 88109 w 12192000"/>
              <a:gd name="connsiteY215-14146" fmla="*/ 2106704 h 2237474"/>
              <a:gd name="connsiteX216-14147" fmla="*/ 80022 w 12192000"/>
              <a:gd name="connsiteY216-14148" fmla="*/ 2107254 h 2237474"/>
              <a:gd name="connsiteX217-14149" fmla="*/ 79717 w 12192000"/>
              <a:gd name="connsiteY217-14150" fmla="*/ 2107046 h 2237474"/>
              <a:gd name="connsiteX218-14151" fmla="*/ 72352 w 12192000"/>
              <a:gd name="connsiteY218-14152" fmla="*/ 2107991 h 2237474"/>
              <a:gd name="connsiteX219-14153" fmla="*/ 37645 w 12192000"/>
              <a:gd name="connsiteY219-14154" fmla="*/ 2115401 h 2237474"/>
              <a:gd name="connsiteX220-14155" fmla="*/ 4572 w 12192000"/>
              <a:gd name="connsiteY220-14156" fmla="*/ 2111091 h 2237474"/>
              <a:gd name="connsiteX221-14157" fmla="*/ 0 w 12192000"/>
              <a:gd name="connsiteY221-14158" fmla="*/ 2110468 h 2237474"/>
              <a:gd name="connsiteX222-14159" fmla="*/ 0 w 12192000"/>
              <a:gd name="connsiteY222-14160" fmla="*/ 0 h 2237474"/>
              <a:gd name="connsiteX0-14161" fmla="*/ 0 w 12192000"/>
              <a:gd name="connsiteY0-14162" fmla="*/ 0 h 2237474"/>
              <a:gd name="connsiteX1-14163" fmla="*/ 12192000 w 12192000"/>
              <a:gd name="connsiteY1-14164" fmla="*/ 0 h 2237474"/>
              <a:gd name="connsiteX2-14165" fmla="*/ 12192000 w 12192000"/>
              <a:gd name="connsiteY2-14166" fmla="*/ 751299 h 2237474"/>
              <a:gd name="connsiteX3-14167" fmla="*/ 12176759 w 12192000"/>
              <a:gd name="connsiteY3-14168" fmla="*/ 759190 h 2237474"/>
              <a:gd name="connsiteX4-14169" fmla="*/ 12154948 w 12192000"/>
              <a:gd name="connsiteY4-14170" fmla="*/ 762731 h 2237474"/>
              <a:gd name="connsiteX5-14171" fmla="*/ 12047364 w 12192000"/>
              <a:gd name="connsiteY5-14172" fmla="*/ 749662 h 2237474"/>
              <a:gd name="connsiteX6-14173" fmla="*/ 11890686 w 12192000"/>
              <a:gd name="connsiteY6-14174" fmla="*/ 732766 h 2237474"/>
              <a:gd name="connsiteX7-14175" fmla="*/ 11782413 w 12192000"/>
              <a:gd name="connsiteY7-14176" fmla="*/ 769868 h 2237474"/>
              <a:gd name="connsiteX8-14177" fmla="*/ 11649954 w 12192000"/>
              <a:gd name="connsiteY8-14178" fmla="*/ 749628 h 2237474"/>
              <a:gd name="connsiteX9-14179" fmla="*/ 11560424 w 12192000"/>
              <a:gd name="connsiteY9-14180" fmla="*/ 748017 h 2237474"/>
              <a:gd name="connsiteX10-14181" fmla="*/ 11358455 w 12192000"/>
              <a:gd name="connsiteY10-14182" fmla="*/ 747593 h 2237474"/>
              <a:gd name="connsiteX11-14183" fmla="*/ 11165209 w 12192000"/>
              <a:gd name="connsiteY11-14184" fmla="*/ 748852 h 2237474"/>
              <a:gd name="connsiteX12-14185" fmla="*/ 11058755 w 12192000"/>
              <a:gd name="connsiteY12-14186" fmla="*/ 749617 h 2237474"/>
              <a:gd name="connsiteX13-14187" fmla="*/ 10884013 w 12192000"/>
              <a:gd name="connsiteY13-14188" fmla="*/ 760728 h 2237474"/>
              <a:gd name="connsiteX14-14189" fmla="*/ 10834688 w 12192000"/>
              <a:gd name="connsiteY14-14190" fmla="*/ 757726 h 2237474"/>
              <a:gd name="connsiteX15-14191" fmla="*/ 10805004 w 12192000"/>
              <a:gd name="connsiteY15-14192" fmla="*/ 757573 h 2237474"/>
              <a:gd name="connsiteX16-14193" fmla="*/ 10739478 w 12192000"/>
              <a:gd name="connsiteY16-14194" fmla="*/ 776841 h 2237474"/>
              <a:gd name="connsiteX17-14195" fmla="*/ 10458762 w 12192000"/>
              <a:gd name="connsiteY17-14196" fmla="*/ 755400 h 2237474"/>
              <a:gd name="connsiteX18-14197" fmla="*/ 10246919 w 12192000"/>
              <a:gd name="connsiteY18-14198" fmla="*/ 769960 h 2237474"/>
              <a:gd name="connsiteX19-14199" fmla="*/ 10167995 w 12192000"/>
              <a:gd name="connsiteY19-14200" fmla="*/ 760843 h 2237474"/>
              <a:gd name="connsiteX20-14201" fmla="*/ 9997044 w 12192000"/>
              <a:gd name="connsiteY20-14202" fmla="*/ 780129 h 2237474"/>
              <a:gd name="connsiteX21-14203" fmla="*/ 9943887 w 12192000"/>
              <a:gd name="connsiteY21-14204" fmla="*/ 804141 h 2237474"/>
              <a:gd name="connsiteX22-14205" fmla="*/ 9918248 w 12192000"/>
              <a:gd name="connsiteY22-14206" fmla="*/ 816628 h 2237474"/>
              <a:gd name="connsiteX23-14207" fmla="*/ 9836148 w 12192000"/>
              <a:gd name="connsiteY23-14208" fmla="*/ 858312 h 2237474"/>
              <a:gd name="connsiteX24-14209" fmla="*/ 9823800 w 12192000"/>
              <a:gd name="connsiteY24-14210" fmla="*/ 866604 h 2237474"/>
              <a:gd name="connsiteX25-14211" fmla="*/ 9794684 w 12192000"/>
              <a:gd name="connsiteY25-14212" fmla="*/ 864509 h 2237474"/>
              <a:gd name="connsiteX26-14213" fmla="*/ 9778288 w 12192000"/>
              <a:gd name="connsiteY26-14214" fmla="*/ 854362 h 2237474"/>
              <a:gd name="connsiteX27-14215" fmla="*/ 9773886 w 12192000"/>
              <a:gd name="connsiteY27-14216" fmla="*/ 857543 h 2237474"/>
              <a:gd name="connsiteX28-14217" fmla="*/ 9761459 w 12192000"/>
              <a:gd name="connsiteY28-14218" fmla="*/ 862394 h 2237474"/>
              <a:gd name="connsiteX29-14219" fmla="*/ 9705768 w 12192000"/>
              <a:gd name="connsiteY29-14220" fmla="*/ 894610 h 2237474"/>
              <a:gd name="connsiteX30-14221" fmla="*/ 9683005 w 12192000"/>
              <a:gd name="connsiteY30-14222" fmla="*/ 894128 h 2237474"/>
              <a:gd name="connsiteX31-14223" fmla="*/ 9594438 w 12192000"/>
              <a:gd name="connsiteY31-14224" fmla="*/ 919051 h 2237474"/>
              <a:gd name="connsiteX32-14225" fmla="*/ 9577033 w 12192000"/>
              <a:gd name="connsiteY32-14226" fmla="*/ 922857 h 2237474"/>
              <a:gd name="connsiteX33-14227" fmla="*/ 9544189 w 12192000"/>
              <a:gd name="connsiteY33-14228" fmla="*/ 938966 h 2237474"/>
              <a:gd name="connsiteX34-14229" fmla="*/ 9534048 w 12192000"/>
              <a:gd name="connsiteY34-14230" fmla="*/ 940158 h 2237474"/>
              <a:gd name="connsiteX35-14231" fmla="*/ 9500499 w 12192000"/>
              <a:gd name="connsiteY35-14232" fmla="*/ 954680 h 2237474"/>
              <a:gd name="connsiteX36-14233" fmla="*/ 9428195 w 12192000"/>
              <a:gd name="connsiteY36-14234" fmla="*/ 986225 h 2237474"/>
              <a:gd name="connsiteX37-14235" fmla="*/ 9410017 w 12192000"/>
              <a:gd name="connsiteY37-14236" fmla="*/ 993931 h 2237474"/>
              <a:gd name="connsiteX38-14237" fmla="*/ 9392919 w 12192000"/>
              <a:gd name="connsiteY38-14238" fmla="*/ 994656 h 2237474"/>
              <a:gd name="connsiteX39-14239" fmla="*/ 9301293 w 12192000"/>
              <a:gd name="connsiteY39-14240" fmla="*/ 1011593 h 2237474"/>
              <a:gd name="connsiteX40-14241" fmla="*/ 9278619 w 12192000"/>
              <a:gd name="connsiteY40-14242" fmla="*/ 1011878 h 2237474"/>
              <a:gd name="connsiteX41-14243" fmla="*/ 9268019 w 12192000"/>
              <a:gd name="connsiteY41-14244" fmla="*/ 1007442 h 2237474"/>
              <a:gd name="connsiteX42-14245" fmla="*/ 9234662 w 12192000"/>
              <a:gd name="connsiteY42-14246" fmla="*/ 1023056 h 2237474"/>
              <a:gd name="connsiteX43-14247" fmla="*/ 9181033 w 12192000"/>
              <a:gd name="connsiteY43-14248" fmla="*/ 1037921 h 2237474"/>
              <a:gd name="connsiteX44-14249" fmla="*/ 9155969 w 12192000"/>
              <a:gd name="connsiteY44-14250" fmla="*/ 1046804 h 2237474"/>
              <a:gd name="connsiteX45-14251" fmla="*/ 9133985 w 12192000"/>
              <a:gd name="connsiteY45-14252" fmla="*/ 1046450 h 2237474"/>
              <a:gd name="connsiteX46-14253" fmla="*/ 9012987 w 12192000"/>
              <a:gd name="connsiteY46-14254" fmla="*/ 1061986 h 2237474"/>
              <a:gd name="connsiteX47-14255" fmla="*/ 8968445 w 12192000"/>
              <a:gd name="connsiteY47-14256" fmla="*/ 1052169 h 2237474"/>
              <a:gd name="connsiteX48-14257" fmla="*/ 8958984 w 12192000"/>
              <a:gd name="connsiteY48-14258" fmla="*/ 1057212 h 2237474"/>
              <a:gd name="connsiteX49-14259" fmla="*/ 8886001 w 12192000"/>
              <a:gd name="connsiteY49-14260" fmla="*/ 1067468 h 2237474"/>
              <a:gd name="connsiteX50-14261" fmla="*/ 8838610 w 12192000"/>
              <a:gd name="connsiteY50-14262" fmla="*/ 1075091 h 2237474"/>
              <a:gd name="connsiteX51-14263" fmla="*/ 8750383 w 12192000"/>
              <a:gd name="connsiteY51-14264" fmla="*/ 1097387 h 2237474"/>
              <a:gd name="connsiteX52-14265" fmla="*/ 8697365 w 12192000"/>
              <a:gd name="connsiteY52-14266" fmla="*/ 1105869 h 2237474"/>
              <a:gd name="connsiteX53-14267" fmla="*/ 8665605 w 12192000"/>
              <a:gd name="connsiteY53-14268" fmla="*/ 1110791 h 2237474"/>
              <a:gd name="connsiteX54-14269" fmla="*/ 8584946 w 12192000"/>
              <a:gd name="connsiteY54-14270" fmla="*/ 1135226 h 2237474"/>
              <a:gd name="connsiteX55-14271" fmla="*/ 8460755 w 12192000"/>
              <a:gd name="connsiteY55-14272" fmla="*/ 1203427 h 2237474"/>
              <a:gd name="connsiteX56-14273" fmla="*/ 8419755 w 12192000"/>
              <a:gd name="connsiteY56-14274" fmla="*/ 1216260 h 2237474"/>
              <a:gd name="connsiteX57-14275" fmla="*/ 8411626 w 12192000"/>
              <a:gd name="connsiteY57-14276" fmla="*/ 1214397 h 2237474"/>
              <a:gd name="connsiteX58-14277" fmla="*/ 8363469 w 12192000"/>
              <a:gd name="connsiteY58-14278" fmla="*/ 1246658 h 2237474"/>
              <a:gd name="connsiteX59-14279" fmla="*/ 8275497 w 12192000"/>
              <a:gd name="connsiteY59-14280" fmla="*/ 1264396 h 2237474"/>
              <a:gd name="connsiteX60-14281" fmla="*/ 8206287 w 12192000"/>
              <a:gd name="connsiteY60-14282" fmla="*/ 1273060 h 2237474"/>
              <a:gd name="connsiteX61-14283" fmla="*/ 8168705 w 12192000"/>
              <a:gd name="connsiteY61-14284" fmla="*/ 1279956 h 2237474"/>
              <a:gd name="connsiteX62-14285" fmla="*/ 8139997 w 12192000"/>
              <a:gd name="connsiteY62-14286" fmla="*/ 1282713 h 2237474"/>
              <a:gd name="connsiteX63-14287" fmla="*/ 8074238 w 12192000"/>
              <a:gd name="connsiteY63-14288" fmla="*/ 1301895 h 2237474"/>
              <a:gd name="connsiteX64-14289" fmla="*/ 7968292 w 12192000"/>
              <a:gd name="connsiteY64-14290" fmla="*/ 1338779 h 2237474"/>
              <a:gd name="connsiteX65-14291" fmla="*/ 7945122 w 12192000"/>
              <a:gd name="connsiteY65-14292" fmla="*/ 1345477 h 2237474"/>
              <a:gd name="connsiteX66-14293" fmla="*/ 7902328 w 12192000"/>
              <a:gd name="connsiteY66-14294" fmla="*/ 1345865 h 2237474"/>
              <a:gd name="connsiteX67-14295" fmla="*/ 7875879 w 12192000"/>
              <a:gd name="connsiteY67-14296" fmla="*/ 1345646 h 2237474"/>
              <a:gd name="connsiteX68-14297" fmla="*/ 7840612 w 12192000"/>
              <a:gd name="connsiteY68-14298" fmla="*/ 1369373 h 2237474"/>
              <a:gd name="connsiteX69-14299" fmla="*/ 7786819 w 12192000"/>
              <a:gd name="connsiteY69-14300" fmla="*/ 1378970 h 2237474"/>
              <a:gd name="connsiteX70-14301" fmla="*/ 7548172 w 12192000"/>
              <a:gd name="connsiteY70-14302" fmla="*/ 1417460 h 2237474"/>
              <a:gd name="connsiteX71-14303" fmla="*/ 7483437 w 12192000"/>
              <a:gd name="connsiteY71-14304" fmla="*/ 1478152 h 2237474"/>
              <a:gd name="connsiteX72-14305" fmla="*/ 7377870 w 12192000"/>
              <a:gd name="connsiteY72-14306" fmla="*/ 1523319 h 2237474"/>
              <a:gd name="connsiteX73-14307" fmla="*/ 7230737 w 12192000"/>
              <a:gd name="connsiteY73-14308" fmla="*/ 1562633 h 2237474"/>
              <a:gd name="connsiteX74-14309" fmla="*/ 7224458 w 12192000"/>
              <a:gd name="connsiteY74-14310" fmla="*/ 1573008 h 2237474"/>
              <a:gd name="connsiteX75-14311" fmla="*/ 7213486 w 12192000"/>
              <a:gd name="connsiteY75-14312" fmla="*/ 1580987 h 2237474"/>
              <a:gd name="connsiteX76-14313" fmla="*/ 7183121 w 12192000"/>
              <a:gd name="connsiteY76-14314" fmla="*/ 1595162 h 2237474"/>
              <a:gd name="connsiteX77-14315" fmla="*/ 7164601 w 12192000"/>
              <a:gd name="connsiteY77-14316" fmla="*/ 1606490 h 2237474"/>
              <a:gd name="connsiteX78-14317" fmla="*/ 7114651 w 12192000"/>
              <a:gd name="connsiteY78-14318" fmla="*/ 1620959 h 2237474"/>
              <a:gd name="connsiteX79-14319" fmla="*/ 7092727 w 12192000"/>
              <a:gd name="connsiteY79-14320" fmla="*/ 1623628 h 2237474"/>
              <a:gd name="connsiteX80-14321" fmla="*/ 7031309 w 12192000"/>
              <a:gd name="connsiteY80-14322" fmla="*/ 1619451 h 2237474"/>
              <a:gd name="connsiteX81-14323" fmla="*/ 6999084 w 12192000"/>
              <a:gd name="connsiteY81-14324" fmla="*/ 1634317 h 2237474"/>
              <a:gd name="connsiteX82-14325" fmla="*/ 6992107 w 12192000"/>
              <a:gd name="connsiteY82-14326" fmla="*/ 1636860 h 2237474"/>
              <a:gd name="connsiteX83-14327" fmla="*/ 6991765 w 12192000"/>
              <a:gd name="connsiteY83-14328" fmla="*/ 1636725 h 2237474"/>
              <a:gd name="connsiteX84-14329" fmla="*/ 6900177 w 12192000"/>
              <a:gd name="connsiteY84-14330" fmla="*/ 1636016 h 2237474"/>
              <a:gd name="connsiteX85-14331" fmla="*/ 6795372 w 12192000"/>
              <a:gd name="connsiteY85-14332" fmla="*/ 1644845 h 2237474"/>
              <a:gd name="connsiteX86-14333" fmla="*/ 6692251 w 12192000"/>
              <a:gd name="connsiteY86-14334" fmla="*/ 1656357 h 2237474"/>
              <a:gd name="connsiteX87-14335" fmla="*/ 6655235 w 12192000"/>
              <a:gd name="connsiteY87-14336" fmla="*/ 1661869 h 2237474"/>
              <a:gd name="connsiteX88-14337" fmla="*/ 6587857 w 12192000"/>
              <a:gd name="connsiteY88-14338" fmla="*/ 1665769 h 2237474"/>
              <a:gd name="connsiteX89-14339" fmla="*/ 6554894 w 12192000"/>
              <a:gd name="connsiteY89-14340" fmla="*/ 1664428 h 2237474"/>
              <a:gd name="connsiteX90-14341" fmla="*/ 6516595 w 12192000"/>
              <a:gd name="connsiteY90-14342" fmla="*/ 1667475 h 2237474"/>
              <a:gd name="connsiteX91-14343" fmla="*/ 6508541 w 12192000"/>
              <a:gd name="connsiteY91-14344" fmla="*/ 1668757 h 2237474"/>
              <a:gd name="connsiteX92-14345" fmla="*/ 6471012 w 12192000"/>
              <a:gd name="connsiteY92-14346" fmla="*/ 1678604 h 2237474"/>
              <a:gd name="connsiteX93-14347" fmla="*/ 6415265 w 12192000"/>
              <a:gd name="connsiteY93-14348" fmla="*/ 1665317 h 2237474"/>
              <a:gd name="connsiteX94-14349" fmla="*/ 6364035 w 12192000"/>
              <a:gd name="connsiteY94-14350" fmla="*/ 1667683 h 2237474"/>
              <a:gd name="connsiteX95-14351" fmla="*/ 6280959 w 12192000"/>
              <a:gd name="connsiteY95-14352" fmla="*/ 1689329 h 2237474"/>
              <a:gd name="connsiteX96-14353" fmla="*/ 6243319 w 12192000"/>
              <a:gd name="connsiteY96-14354" fmla="*/ 1695560 h 2237474"/>
              <a:gd name="connsiteX97-14355" fmla="*/ 6098321 w 12192000"/>
              <a:gd name="connsiteY97-14356" fmla="*/ 1721646 h 2237474"/>
              <a:gd name="connsiteX98-14357" fmla="*/ 5880652 w 12192000"/>
              <a:gd name="connsiteY98-14358" fmla="*/ 1779643 h 2237474"/>
              <a:gd name="connsiteX99-14359" fmla="*/ 5785959 w 12192000"/>
              <a:gd name="connsiteY99-14360" fmla="*/ 1775307 h 2237474"/>
              <a:gd name="connsiteX100-14361" fmla="*/ 5643534 w 12192000"/>
              <a:gd name="connsiteY100-14362" fmla="*/ 1802919 h 2237474"/>
              <a:gd name="connsiteX101-14363" fmla="*/ 5518799 w 12192000"/>
              <a:gd name="connsiteY101-14364" fmla="*/ 1818312 h 2237474"/>
              <a:gd name="connsiteX102-14365" fmla="*/ 5505014 w 12192000"/>
              <a:gd name="connsiteY102-14366" fmla="*/ 1819259 h 2237474"/>
              <a:gd name="connsiteX103-14367" fmla="*/ 5453307 w 12192000"/>
              <a:gd name="connsiteY103-14368" fmla="*/ 1815450 h 2237474"/>
              <a:gd name="connsiteX104-14369" fmla="*/ 5364192 w 12192000"/>
              <a:gd name="connsiteY104-14370" fmla="*/ 1826074 h 2237474"/>
              <a:gd name="connsiteX105-14371" fmla="*/ 5350380 w 12192000"/>
              <a:gd name="connsiteY105-14372" fmla="*/ 1830891 h 2237474"/>
              <a:gd name="connsiteX106-14373" fmla="*/ 5259633 w 12192000"/>
              <a:gd name="connsiteY106-14374" fmla="*/ 1837160 h 2237474"/>
              <a:gd name="connsiteX107-14375" fmla="*/ 5197513 w 12192000"/>
              <a:gd name="connsiteY107-14376" fmla="*/ 1844718 h 2237474"/>
              <a:gd name="connsiteX108-14377" fmla="*/ 5168852 w 12192000"/>
              <a:gd name="connsiteY108-14378" fmla="*/ 1844846 h 2237474"/>
              <a:gd name="connsiteX109-14379" fmla="*/ 5114927 w 12192000"/>
              <a:gd name="connsiteY109-14380" fmla="*/ 1847827 h 2237474"/>
              <a:gd name="connsiteX110-14381" fmla="*/ 5108970 w 12192000"/>
              <a:gd name="connsiteY110-14382" fmla="*/ 1847935 h 2237474"/>
              <a:gd name="connsiteX111-14383" fmla="*/ 5067961 w 12192000"/>
              <a:gd name="connsiteY111-14384" fmla="*/ 1845917 h 2237474"/>
              <a:gd name="connsiteX112-14385" fmla="*/ 5007075 w 12192000"/>
              <a:gd name="connsiteY112-14386" fmla="*/ 1838626 h 2237474"/>
              <a:gd name="connsiteX113-14387" fmla="*/ 4944087 w 12192000"/>
              <a:gd name="connsiteY113-14388" fmla="*/ 1823332 h 2237474"/>
              <a:gd name="connsiteX114-14389" fmla="*/ 4907662 w 12192000"/>
              <a:gd name="connsiteY114-14390" fmla="*/ 1816900 h 2237474"/>
              <a:gd name="connsiteX115-14391" fmla="*/ 4882386 w 12192000"/>
              <a:gd name="connsiteY115-14392" fmla="*/ 1809844 h 2237474"/>
              <a:gd name="connsiteX116-14393" fmla="*/ 4811440 w 12192000"/>
              <a:gd name="connsiteY116-14394" fmla="*/ 1804655 h 2237474"/>
              <a:gd name="connsiteX117-14395" fmla="*/ 4691075 w 12192000"/>
              <a:gd name="connsiteY117-14396" fmla="*/ 1801389 h 2237474"/>
              <a:gd name="connsiteX118-14397" fmla="*/ 4611738 w 12192000"/>
              <a:gd name="connsiteY118-14398" fmla="*/ 1776964 h 2237474"/>
              <a:gd name="connsiteX119-14399" fmla="*/ 4560070 w 12192000"/>
              <a:gd name="connsiteY119-14400" fmla="*/ 1785640 h 2237474"/>
              <a:gd name="connsiteX120-14401" fmla="*/ 4536503 w 12192000"/>
              <a:gd name="connsiteY120-14402" fmla="*/ 1785334 h 2237474"/>
              <a:gd name="connsiteX121-14403" fmla="*/ 4513724 w 12192000"/>
              <a:gd name="connsiteY121-14404" fmla="*/ 1791996 h 2237474"/>
              <a:gd name="connsiteX122-14405" fmla="*/ 4459810 w 12192000"/>
              <a:gd name="connsiteY122-14406" fmla="*/ 1797886 h 2237474"/>
              <a:gd name="connsiteX123-14407" fmla="*/ 4379064 w 12192000"/>
              <a:gd name="connsiteY123-14408" fmla="*/ 1817177 h 2237474"/>
              <a:gd name="connsiteX124-14409" fmla="*/ 4319209 w 12192000"/>
              <a:gd name="connsiteY124-14410" fmla="*/ 1834833 h 2237474"/>
              <a:gd name="connsiteX125-14411" fmla="*/ 4290981 w 12192000"/>
              <a:gd name="connsiteY125-14412" fmla="*/ 1839677 h 2237474"/>
              <a:gd name="connsiteX126-14413" fmla="*/ 4285792 w 12192000"/>
              <a:gd name="connsiteY126-14414" fmla="*/ 1836231 h 2237474"/>
              <a:gd name="connsiteX127-14415" fmla="*/ 4238372 w 12192000"/>
              <a:gd name="connsiteY127-14416" fmla="*/ 1851480 h 2237474"/>
              <a:gd name="connsiteX128-14417" fmla="*/ 4232517 w 12192000"/>
              <a:gd name="connsiteY128-14418" fmla="*/ 1852567 h 2237474"/>
              <a:gd name="connsiteX129-14419" fmla="*/ 4191732 w 12192000"/>
              <a:gd name="connsiteY129-14420" fmla="*/ 1857328 h 2237474"/>
              <a:gd name="connsiteX130-14421" fmla="*/ 4065532 w 12192000"/>
              <a:gd name="connsiteY130-14422" fmla="*/ 1855477 h 2237474"/>
              <a:gd name="connsiteX131-14423" fmla="*/ 4028460 w 12192000"/>
              <a:gd name="connsiteY131-14424" fmla="*/ 1855137 h 2237474"/>
              <a:gd name="connsiteX132-14425" fmla="*/ 4002267 w 12192000"/>
              <a:gd name="connsiteY132-14426" fmla="*/ 1852352 h 2237474"/>
              <a:gd name="connsiteX133-14427" fmla="*/ 3931396 w 12192000"/>
              <a:gd name="connsiteY133-14428" fmla="*/ 1858915 h 2237474"/>
              <a:gd name="connsiteX134-14429" fmla="*/ 3812162 w 12192000"/>
              <a:gd name="connsiteY134-14430" fmla="*/ 1875501 h 2237474"/>
              <a:gd name="connsiteX135-14431" fmla="*/ 3729530 w 12192000"/>
              <a:gd name="connsiteY135-14432" fmla="*/ 1864513 h 2237474"/>
              <a:gd name="connsiteX136-14433" fmla="*/ 3680177 w 12192000"/>
              <a:gd name="connsiteY136-14434" fmla="*/ 1881552 h 2237474"/>
              <a:gd name="connsiteX137-14435" fmla="*/ 3567259 w 12192000"/>
              <a:gd name="connsiteY137-14436" fmla="*/ 1893482 h 2237474"/>
              <a:gd name="connsiteX138-14437" fmla="*/ 3405770 w 12192000"/>
              <a:gd name="connsiteY138-14438" fmla="*/ 1904591 h 2237474"/>
              <a:gd name="connsiteX139-14439" fmla="*/ 3280097 w 12192000"/>
              <a:gd name="connsiteY139-14440" fmla="*/ 1919610 h 2237474"/>
              <a:gd name="connsiteX140-14441" fmla="*/ 3123424 w 12192000"/>
              <a:gd name="connsiteY140-14442" fmla="*/ 1952930 h 2237474"/>
              <a:gd name="connsiteX141-14443" fmla="*/ 3009910 w 12192000"/>
              <a:gd name="connsiteY141-14444" fmla="*/ 1957866 h 2237474"/>
              <a:gd name="connsiteX142-14445" fmla="*/ 2995934 w 12192000"/>
              <a:gd name="connsiteY142-14446" fmla="*/ 1967085 h 2237474"/>
              <a:gd name="connsiteX143-14447" fmla="*/ 2980071 w 12192000"/>
              <a:gd name="connsiteY143-14448" fmla="*/ 1972988 h 2237474"/>
              <a:gd name="connsiteX144-14449" fmla="*/ 2978094 w 12192000"/>
              <a:gd name="connsiteY144-14450" fmla="*/ 1972369 h 2237474"/>
              <a:gd name="connsiteX145-14451" fmla="*/ 2942858 w 12192000"/>
              <a:gd name="connsiteY145-14452" fmla="*/ 1981367 h 2237474"/>
              <a:gd name="connsiteX146-14453" fmla="*/ 2875436 w 12192000"/>
              <a:gd name="connsiteY146-14454" fmla="*/ 1996977 h 2237474"/>
              <a:gd name="connsiteX147-14455" fmla="*/ 2874892 w 12192000"/>
              <a:gd name="connsiteY147-14456" fmla="*/ 1996085 h 2237474"/>
              <a:gd name="connsiteX148-14457" fmla="*/ 2864145 w 12192000"/>
              <a:gd name="connsiteY148-14458" fmla="*/ 1994061 h 2237474"/>
              <a:gd name="connsiteX149-14459" fmla="*/ 2843662 w 12192000"/>
              <a:gd name="connsiteY149-14460" fmla="*/ 1992498 h 2237474"/>
              <a:gd name="connsiteX150-14461" fmla="*/ 2796128 w 12192000"/>
              <a:gd name="connsiteY150-14462" fmla="*/ 1976403 h 2237474"/>
              <a:gd name="connsiteX151-14463" fmla="*/ 2756784 w 12192000"/>
              <a:gd name="connsiteY151-14464" fmla="*/ 1985116 h 2237474"/>
              <a:gd name="connsiteX152-14465" fmla="*/ 2748833 w 12192000"/>
              <a:gd name="connsiteY152-14466" fmla="*/ 1986323 h 2237474"/>
              <a:gd name="connsiteX153-14467" fmla="*/ 2748661 w 12192000"/>
              <a:gd name="connsiteY153-14468" fmla="*/ 1986122 h 2237474"/>
              <a:gd name="connsiteX154-14469" fmla="*/ 2740251 w 12192000"/>
              <a:gd name="connsiteY154-14470" fmla="*/ 1986946 h 2237474"/>
              <a:gd name="connsiteX155-14471" fmla="*/ 2718916 w 12192000"/>
              <a:gd name="connsiteY155-14472" fmla="*/ 1990867 h 2237474"/>
              <a:gd name="connsiteX156-14473" fmla="*/ 2713522 w 12192000"/>
              <a:gd name="connsiteY156-14474" fmla="*/ 1990173 h 2237474"/>
              <a:gd name="connsiteX157-14475" fmla="*/ 2680597 w 12192000"/>
              <a:gd name="connsiteY157-14476" fmla="*/ 1984996 h 2237474"/>
              <a:gd name="connsiteX158-14477" fmla="*/ 2578178 w 12192000"/>
              <a:gd name="connsiteY158-14478" fmla="*/ 1990531 h 2237474"/>
              <a:gd name="connsiteX159-14479" fmla="*/ 2476147 w 12192000"/>
              <a:gd name="connsiteY159-14480" fmla="*/ 1998305 h 2237474"/>
              <a:gd name="connsiteX160-14481" fmla="*/ 2373568 w 12192000"/>
              <a:gd name="connsiteY160-14482" fmla="*/ 2003219 h 2237474"/>
              <a:gd name="connsiteX161-14483" fmla="*/ 2321399 w 12192000"/>
              <a:gd name="connsiteY161-14484" fmla="*/ 1989467 h 2237474"/>
              <a:gd name="connsiteX162-14485" fmla="*/ 2315525 w 12192000"/>
              <a:gd name="connsiteY162-14486" fmla="*/ 1989708 h 2237474"/>
              <a:gd name="connsiteX163-14487" fmla="*/ 2300792 w 12192000"/>
              <a:gd name="connsiteY163-14488" fmla="*/ 1994290 h 2237474"/>
              <a:gd name="connsiteX164-14489" fmla="*/ 2295469 w 12192000"/>
              <a:gd name="connsiteY164-14490" fmla="*/ 1996659 h 2237474"/>
              <a:gd name="connsiteX165-14491" fmla="*/ 2287219 w 12192000"/>
              <a:gd name="connsiteY165-14492" fmla="*/ 1998750 h 2237474"/>
              <a:gd name="connsiteX166-14493" fmla="*/ 2286948 w 12192000"/>
              <a:gd name="connsiteY166-14494" fmla="*/ 1998596 h 2237474"/>
              <a:gd name="connsiteX167-14495" fmla="*/ 2243069 w 12192000"/>
              <a:gd name="connsiteY167-14496" fmla="*/ 2015111 h 2237474"/>
              <a:gd name="connsiteX168-14497" fmla="*/ 2186609 w 12192000"/>
              <a:gd name="connsiteY168-14498" fmla="*/ 2008263 h 2237474"/>
              <a:gd name="connsiteX169-14499" fmla="*/ 2164831 w 12192000"/>
              <a:gd name="connsiteY169-14500" fmla="*/ 2010143 h 2237474"/>
              <a:gd name="connsiteX170-14501" fmla="*/ 2152836 w 12192000"/>
              <a:gd name="connsiteY170-14502" fmla="*/ 2010048 h 2237474"/>
              <a:gd name="connsiteX171-14503" fmla="*/ 2117102 w 12192000"/>
              <a:gd name="connsiteY171-14504" fmla="*/ 2023004 h 2237474"/>
              <a:gd name="connsiteX172-14505" fmla="*/ 2111935 w 12192000"/>
              <a:gd name="connsiteY172-14506" fmla="*/ 2023163 h 2237474"/>
              <a:gd name="connsiteX173-14507" fmla="*/ 2089991 w 12192000"/>
              <a:gd name="connsiteY173-14508" fmla="*/ 2034193 h 2237474"/>
              <a:gd name="connsiteX174-14509" fmla="*/ 2058061 w 12192000"/>
              <a:gd name="connsiteY174-14510" fmla="*/ 2047942 h 2237474"/>
              <a:gd name="connsiteX175-14511" fmla="*/ 2055737 w 12192000"/>
              <a:gd name="connsiteY175-14512" fmla="*/ 2047704 h 2237474"/>
              <a:gd name="connsiteX176-14513" fmla="*/ 2042244 w 12192000"/>
              <a:gd name="connsiteY176-14514" fmla="*/ 2055560 h 2237474"/>
              <a:gd name="connsiteX177-14515" fmla="*/ 1976224 w 12192000"/>
              <a:gd name="connsiteY177-14516" fmla="*/ 2074257 h 2237474"/>
              <a:gd name="connsiteX178-14517" fmla="*/ 1877728 w 12192000"/>
              <a:gd name="connsiteY178-14518" fmla="*/ 2101004 h 2237474"/>
              <a:gd name="connsiteX179-14519" fmla="*/ 1759056 w 12192000"/>
              <a:gd name="connsiteY179-14520" fmla="*/ 2125608 h 2237474"/>
              <a:gd name="connsiteX180-14521" fmla="*/ 1637948 w 12192000"/>
              <a:gd name="connsiteY180-14522" fmla="*/ 2172597 h 2237474"/>
              <a:gd name="connsiteX181-14523" fmla="*/ 1434549 w 12192000"/>
              <a:gd name="connsiteY181-14524" fmla="*/ 2234522 h 2237474"/>
              <a:gd name="connsiteX182-14525" fmla="*/ 1398481 w 12192000"/>
              <a:gd name="connsiteY182-14526" fmla="*/ 2237074 h 2237474"/>
              <a:gd name="connsiteX183-14527" fmla="*/ 1398407 w 12192000"/>
              <a:gd name="connsiteY183-14528" fmla="*/ 2237095 h 2237474"/>
              <a:gd name="connsiteX184-14529" fmla="*/ 1370962 w 12192000"/>
              <a:gd name="connsiteY184-14530" fmla="*/ 2237474 h 2237474"/>
              <a:gd name="connsiteX185-14531" fmla="*/ 1356367 w 12192000"/>
              <a:gd name="connsiteY185-14532" fmla="*/ 2235089 h 2237474"/>
              <a:gd name="connsiteX186-14533" fmla="*/ 1324828 w 12192000"/>
              <a:gd name="connsiteY186-14534" fmla="*/ 2231968 h 2237474"/>
              <a:gd name="connsiteX187-14535" fmla="*/ 1297744 w 12192000"/>
              <a:gd name="connsiteY187-14536" fmla="*/ 2235849 h 2237474"/>
              <a:gd name="connsiteX188-14537" fmla="*/ 1286236 w 12192000"/>
              <a:gd name="connsiteY188-14538" fmla="*/ 2233135 h 2237474"/>
              <a:gd name="connsiteX189-14539" fmla="*/ 1283504 w 12192000"/>
              <a:gd name="connsiteY189-14540" fmla="*/ 2233797 h 2237474"/>
              <a:gd name="connsiteX190-14541" fmla="*/ 1279765 w 12192000"/>
              <a:gd name="connsiteY190-14542" fmla="*/ 2229639 h 2237474"/>
              <a:gd name="connsiteX191-14543" fmla="*/ 1195347 w 12192000"/>
              <a:gd name="connsiteY191-14544" fmla="*/ 2212354 h 2237474"/>
              <a:gd name="connsiteX192-14545" fmla="*/ 970251 w 12192000"/>
              <a:gd name="connsiteY192-14546" fmla="*/ 2221029 h 2237474"/>
              <a:gd name="connsiteX193-14547" fmla="*/ 812914 w 12192000"/>
              <a:gd name="connsiteY193-14548" fmla="*/ 2202752 h 2237474"/>
              <a:gd name="connsiteX194-14549" fmla="*/ 800195 w 12192000"/>
              <a:gd name="connsiteY194-14550" fmla="*/ 2209407 h 2237474"/>
              <a:gd name="connsiteX195-14551" fmla="*/ 784978 w 12192000"/>
              <a:gd name="connsiteY195-14552" fmla="*/ 2212360 h 2237474"/>
              <a:gd name="connsiteX196-14553" fmla="*/ 681987 w 12192000"/>
              <a:gd name="connsiteY196-14554" fmla="*/ 2216757 h 2237474"/>
              <a:gd name="connsiteX197-14555" fmla="*/ 669923 w 12192000"/>
              <a:gd name="connsiteY197-14556" fmla="*/ 2211682 h 2237474"/>
              <a:gd name="connsiteX198-14557" fmla="*/ 648680 w 12192000"/>
              <a:gd name="connsiteY198-14558" fmla="*/ 2206229 h 2237474"/>
              <a:gd name="connsiteX199-14559" fmla="*/ 597225 w 12192000"/>
              <a:gd name="connsiteY199-14560" fmla="*/ 2180999 h 2237474"/>
              <a:gd name="connsiteX200-14561" fmla="*/ 558449 w 12192000"/>
              <a:gd name="connsiteY200-14562" fmla="*/ 2182346 h 2237474"/>
              <a:gd name="connsiteX201-14563" fmla="*/ 550517 w 12192000"/>
              <a:gd name="connsiteY201-14564" fmla="*/ 2182060 h 2237474"/>
              <a:gd name="connsiteX202-14565" fmla="*/ 550309 w 12192000"/>
              <a:gd name="connsiteY202-14566" fmla="*/ 2181825 h 2237474"/>
              <a:gd name="connsiteX203-14567" fmla="*/ 541836 w 12192000"/>
              <a:gd name="connsiteY203-14568" fmla="*/ 2181063 h 2237474"/>
              <a:gd name="connsiteX204-14569" fmla="*/ 536057 w 12192000"/>
              <a:gd name="connsiteY204-14570" fmla="*/ 2181537 h 2237474"/>
              <a:gd name="connsiteX205-14571" fmla="*/ 520671 w 12192000"/>
              <a:gd name="connsiteY205-14572" fmla="*/ 2180980 h 2237474"/>
              <a:gd name="connsiteX206-14573" fmla="*/ 515024 w 12192000"/>
              <a:gd name="connsiteY206-14574" fmla="*/ 2179258 h 2237474"/>
              <a:gd name="connsiteX207-14575" fmla="*/ 512278 w 12192000"/>
              <a:gd name="connsiteY207-14576" fmla="*/ 2176369 h 2237474"/>
              <a:gd name="connsiteX208-14577" fmla="*/ 480419 w 12192000"/>
              <a:gd name="connsiteY208-14578" fmla="*/ 2167807 h 2237474"/>
              <a:gd name="connsiteX209-14579" fmla="*/ 413835 w 12192000"/>
              <a:gd name="connsiteY209-14580" fmla="*/ 2156783 h 2237474"/>
              <a:gd name="connsiteX210-14581" fmla="*/ 376513 w 12192000"/>
              <a:gd name="connsiteY210-14582" fmla="*/ 2154014 h 2237474"/>
              <a:gd name="connsiteX211-14583" fmla="*/ 273386 w 12192000"/>
              <a:gd name="connsiteY211-14584" fmla="*/ 2142551 h 2237474"/>
              <a:gd name="connsiteX212-14585" fmla="*/ 169207 w 12192000"/>
              <a:gd name="connsiteY212-14586" fmla="*/ 2128100 h 2237474"/>
              <a:gd name="connsiteX213-14587" fmla="*/ 93149 w 12192000"/>
              <a:gd name="connsiteY213-14588" fmla="*/ 2105324 h 2237474"/>
              <a:gd name="connsiteX214-14589" fmla="*/ 88109 w 12192000"/>
              <a:gd name="connsiteY214-14590" fmla="*/ 2106704 h 2237474"/>
              <a:gd name="connsiteX215-14591" fmla="*/ 80022 w 12192000"/>
              <a:gd name="connsiteY215-14592" fmla="*/ 2107254 h 2237474"/>
              <a:gd name="connsiteX216-14593" fmla="*/ 79717 w 12192000"/>
              <a:gd name="connsiteY216-14594" fmla="*/ 2107046 h 2237474"/>
              <a:gd name="connsiteX217-14595" fmla="*/ 72352 w 12192000"/>
              <a:gd name="connsiteY217-14596" fmla="*/ 2107991 h 2237474"/>
              <a:gd name="connsiteX218-14597" fmla="*/ 37645 w 12192000"/>
              <a:gd name="connsiteY218-14598" fmla="*/ 2115401 h 2237474"/>
              <a:gd name="connsiteX219-14599" fmla="*/ 4572 w 12192000"/>
              <a:gd name="connsiteY219-14600" fmla="*/ 2111091 h 2237474"/>
              <a:gd name="connsiteX220-14601" fmla="*/ 0 w 12192000"/>
              <a:gd name="connsiteY220-14602" fmla="*/ 2110468 h 2237474"/>
              <a:gd name="connsiteX221-14603" fmla="*/ 0 w 12192000"/>
              <a:gd name="connsiteY221-14604" fmla="*/ 0 h 2237474"/>
              <a:gd name="connsiteX0-14605" fmla="*/ 0 w 12192000"/>
              <a:gd name="connsiteY0-14606" fmla="*/ 0 h 2237474"/>
              <a:gd name="connsiteX1-14607" fmla="*/ 12192000 w 12192000"/>
              <a:gd name="connsiteY1-14608" fmla="*/ 0 h 2237474"/>
              <a:gd name="connsiteX2-14609" fmla="*/ 12192000 w 12192000"/>
              <a:gd name="connsiteY2-14610" fmla="*/ 751299 h 2237474"/>
              <a:gd name="connsiteX3-14611" fmla="*/ 12176759 w 12192000"/>
              <a:gd name="connsiteY3-14612" fmla="*/ 759190 h 2237474"/>
              <a:gd name="connsiteX4-14613" fmla="*/ 12154948 w 12192000"/>
              <a:gd name="connsiteY4-14614" fmla="*/ 762731 h 2237474"/>
              <a:gd name="connsiteX5-14615" fmla="*/ 12047364 w 12192000"/>
              <a:gd name="connsiteY5-14616" fmla="*/ 749662 h 2237474"/>
              <a:gd name="connsiteX6-14617" fmla="*/ 11890686 w 12192000"/>
              <a:gd name="connsiteY6-14618" fmla="*/ 732766 h 2237474"/>
              <a:gd name="connsiteX7-14619" fmla="*/ 11782413 w 12192000"/>
              <a:gd name="connsiteY7-14620" fmla="*/ 769868 h 2237474"/>
              <a:gd name="connsiteX8-14621" fmla="*/ 11649954 w 12192000"/>
              <a:gd name="connsiteY8-14622" fmla="*/ 749628 h 2237474"/>
              <a:gd name="connsiteX9-14623" fmla="*/ 11560424 w 12192000"/>
              <a:gd name="connsiteY9-14624" fmla="*/ 748017 h 2237474"/>
              <a:gd name="connsiteX10-14625" fmla="*/ 11358455 w 12192000"/>
              <a:gd name="connsiteY10-14626" fmla="*/ 747593 h 2237474"/>
              <a:gd name="connsiteX11-14627" fmla="*/ 11165209 w 12192000"/>
              <a:gd name="connsiteY11-14628" fmla="*/ 748852 h 2237474"/>
              <a:gd name="connsiteX12-14629" fmla="*/ 11058755 w 12192000"/>
              <a:gd name="connsiteY12-14630" fmla="*/ 749617 h 2237474"/>
              <a:gd name="connsiteX13-14631" fmla="*/ 10884013 w 12192000"/>
              <a:gd name="connsiteY13-14632" fmla="*/ 760728 h 2237474"/>
              <a:gd name="connsiteX14-14633" fmla="*/ 10834688 w 12192000"/>
              <a:gd name="connsiteY14-14634" fmla="*/ 757726 h 2237474"/>
              <a:gd name="connsiteX15-14635" fmla="*/ 10805004 w 12192000"/>
              <a:gd name="connsiteY15-14636" fmla="*/ 757573 h 2237474"/>
              <a:gd name="connsiteX16-14637" fmla="*/ 10739478 w 12192000"/>
              <a:gd name="connsiteY16-14638" fmla="*/ 776841 h 2237474"/>
              <a:gd name="connsiteX17-14639" fmla="*/ 10458762 w 12192000"/>
              <a:gd name="connsiteY17-14640" fmla="*/ 755400 h 2237474"/>
              <a:gd name="connsiteX18-14641" fmla="*/ 10246919 w 12192000"/>
              <a:gd name="connsiteY18-14642" fmla="*/ 769960 h 2237474"/>
              <a:gd name="connsiteX19-14643" fmla="*/ 10167995 w 12192000"/>
              <a:gd name="connsiteY19-14644" fmla="*/ 760843 h 2237474"/>
              <a:gd name="connsiteX20-14645" fmla="*/ 9997044 w 12192000"/>
              <a:gd name="connsiteY20-14646" fmla="*/ 780129 h 2237474"/>
              <a:gd name="connsiteX21-14647" fmla="*/ 9943887 w 12192000"/>
              <a:gd name="connsiteY21-14648" fmla="*/ 804141 h 2237474"/>
              <a:gd name="connsiteX22-14649" fmla="*/ 9918248 w 12192000"/>
              <a:gd name="connsiteY22-14650" fmla="*/ 816628 h 2237474"/>
              <a:gd name="connsiteX23-14651" fmla="*/ 9836148 w 12192000"/>
              <a:gd name="connsiteY23-14652" fmla="*/ 858312 h 2237474"/>
              <a:gd name="connsiteX24-14653" fmla="*/ 9823800 w 12192000"/>
              <a:gd name="connsiteY24-14654" fmla="*/ 866604 h 2237474"/>
              <a:gd name="connsiteX25-14655" fmla="*/ 9794684 w 12192000"/>
              <a:gd name="connsiteY25-14656" fmla="*/ 864509 h 2237474"/>
              <a:gd name="connsiteX26-14657" fmla="*/ 9778288 w 12192000"/>
              <a:gd name="connsiteY26-14658" fmla="*/ 854362 h 2237474"/>
              <a:gd name="connsiteX27-14659" fmla="*/ 9773886 w 12192000"/>
              <a:gd name="connsiteY27-14660" fmla="*/ 857543 h 2237474"/>
              <a:gd name="connsiteX28-14661" fmla="*/ 9761459 w 12192000"/>
              <a:gd name="connsiteY28-14662" fmla="*/ 862394 h 2237474"/>
              <a:gd name="connsiteX29-14663" fmla="*/ 9705768 w 12192000"/>
              <a:gd name="connsiteY29-14664" fmla="*/ 894610 h 2237474"/>
              <a:gd name="connsiteX30-14665" fmla="*/ 9683005 w 12192000"/>
              <a:gd name="connsiteY30-14666" fmla="*/ 894128 h 2237474"/>
              <a:gd name="connsiteX31-14667" fmla="*/ 9594438 w 12192000"/>
              <a:gd name="connsiteY31-14668" fmla="*/ 919051 h 2237474"/>
              <a:gd name="connsiteX32-14669" fmla="*/ 9577033 w 12192000"/>
              <a:gd name="connsiteY32-14670" fmla="*/ 922857 h 2237474"/>
              <a:gd name="connsiteX33-14671" fmla="*/ 9544189 w 12192000"/>
              <a:gd name="connsiteY33-14672" fmla="*/ 938966 h 2237474"/>
              <a:gd name="connsiteX34-14673" fmla="*/ 9534048 w 12192000"/>
              <a:gd name="connsiteY34-14674" fmla="*/ 940158 h 2237474"/>
              <a:gd name="connsiteX35-14675" fmla="*/ 9500499 w 12192000"/>
              <a:gd name="connsiteY35-14676" fmla="*/ 954680 h 2237474"/>
              <a:gd name="connsiteX36-14677" fmla="*/ 9428195 w 12192000"/>
              <a:gd name="connsiteY36-14678" fmla="*/ 986225 h 2237474"/>
              <a:gd name="connsiteX37-14679" fmla="*/ 9410017 w 12192000"/>
              <a:gd name="connsiteY37-14680" fmla="*/ 993931 h 2237474"/>
              <a:gd name="connsiteX38-14681" fmla="*/ 9392919 w 12192000"/>
              <a:gd name="connsiteY38-14682" fmla="*/ 994656 h 2237474"/>
              <a:gd name="connsiteX39-14683" fmla="*/ 9278619 w 12192000"/>
              <a:gd name="connsiteY39-14684" fmla="*/ 1011878 h 2237474"/>
              <a:gd name="connsiteX40-14685" fmla="*/ 9268019 w 12192000"/>
              <a:gd name="connsiteY40-14686" fmla="*/ 1007442 h 2237474"/>
              <a:gd name="connsiteX41-14687" fmla="*/ 9234662 w 12192000"/>
              <a:gd name="connsiteY41-14688" fmla="*/ 1023056 h 2237474"/>
              <a:gd name="connsiteX42-14689" fmla="*/ 9181033 w 12192000"/>
              <a:gd name="connsiteY42-14690" fmla="*/ 1037921 h 2237474"/>
              <a:gd name="connsiteX43-14691" fmla="*/ 9155969 w 12192000"/>
              <a:gd name="connsiteY43-14692" fmla="*/ 1046804 h 2237474"/>
              <a:gd name="connsiteX44-14693" fmla="*/ 9133985 w 12192000"/>
              <a:gd name="connsiteY44-14694" fmla="*/ 1046450 h 2237474"/>
              <a:gd name="connsiteX45-14695" fmla="*/ 9012987 w 12192000"/>
              <a:gd name="connsiteY45-14696" fmla="*/ 1061986 h 2237474"/>
              <a:gd name="connsiteX46-14697" fmla="*/ 8968445 w 12192000"/>
              <a:gd name="connsiteY46-14698" fmla="*/ 1052169 h 2237474"/>
              <a:gd name="connsiteX47-14699" fmla="*/ 8958984 w 12192000"/>
              <a:gd name="connsiteY47-14700" fmla="*/ 1057212 h 2237474"/>
              <a:gd name="connsiteX48-14701" fmla="*/ 8886001 w 12192000"/>
              <a:gd name="connsiteY48-14702" fmla="*/ 1067468 h 2237474"/>
              <a:gd name="connsiteX49-14703" fmla="*/ 8838610 w 12192000"/>
              <a:gd name="connsiteY49-14704" fmla="*/ 1075091 h 2237474"/>
              <a:gd name="connsiteX50-14705" fmla="*/ 8750383 w 12192000"/>
              <a:gd name="connsiteY50-14706" fmla="*/ 1097387 h 2237474"/>
              <a:gd name="connsiteX51-14707" fmla="*/ 8697365 w 12192000"/>
              <a:gd name="connsiteY51-14708" fmla="*/ 1105869 h 2237474"/>
              <a:gd name="connsiteX52-14709" fmla="*/ 8665605 w 12192000"/>
              <a:gd name="connsiteY52-14710" fmla="*/ 1110791 h 2237474"/>
              <a:gd name="connsiteX53-14711" fmla="*/ 8584946 w 12192000"/>
              <a:gd name="connsiteY53-14712" fmla="*/ 1135226 h 2237474"/>
              <a:gd name="connsiteX54-14713" fmla="*/ 8460755 w 12192000"/>
              <a:gd name="connsiteY54-14714" fmla="*/ 1203427 h 2237474"/>
              <a:gd name="connsiteX55-14715" fmla="*/ 8419755 w 12192000"/>
              <a:gd name="connsiteY55-14716" fmla="*/ 1216260 h 2237474"/>
              <a:gd name="connsiteX56-14717" fmla="*/ 8411626 w 12192000"/>
              <a:gd name="connsiteY56-14718" fmla="*/ 1214397 h 2237474"/>
              <a:gd name="connsiteX57-14719" fmla="*/ 8363469 w 12192000"/>
              <a:gd name="connsiteY57-14720" fmla="*/ 1246658 h 2237474"/>
              <a:gd name="connsiteX58-14721" fmla="*/ 8275497 w 12192000"/>
              <a:gd name="connsiteY58-14722" fmla="*/ 1264396 h 2237474"/>
              <a:gd name="connsiteX59-14723" fmla="*/ 8206287 w 12192000"/>
              <a:gd name="connsiteY59-14724" fmla="*/ 1273060 h 2237474"/>
              <a:gd name="connsiteX60-14725" fmla="*/ 8168705 w 12192000"/>
              <a:gd name="connsiteY60-14726" fmla="*/ 1279956 h 2237474"/>
              <a:gd name="connsiteX61-14727" fmla="*/ 8139997 w 12192000"/>
              <a:gd name="connsiteY61-14728" fmla="*/ 1282713 h 2237474"/>
              <a:gd name="connsiteX62-14729" fmla="*/ 8074238 w 12192000"/>
              <a:gd name="connsiteY62-14730" fmla="*/ 1301895 h 2237474"/>
              <a:gd name="connsiteX63-14731" fmla="*/ 7968292 w 12192000"/>
              <a:gd name="connsiteY63-14732" fmla="*/ 1338779 h 2237474"/>
              <a:gd name="connsiteX64-14733" fmla="*/ 7945122 w 12192000"/>
              <a:gd name="connsiteY64-14734" fmla="*/ 1345477 h 2237474"/>
              <a:gd name="connsiteX65-14735" fmla="*/ 7902328 w 12192000"/>
              <a:gd name="connsiteY65-14736" fmla="*/ 1345865 h 2237474"/>
              <a:gd name="connsiteX66-14737" fmla="*/ 7875879 w 12192000"/>
              <a:gd name="connsiteY66-14738" fmla="*/ 1345646 h 2237474"/>
              <a:gd name="connsiteX67-14739" fmla="*/ 7840612 w 12192000"/>
              <a:gd name="connsiteY67-14740" fmla="*/ 1369373 h 2237474"/>
              <a:gd name="connsiteX68-14741" fmla="*/ 7786819 w 12192000"/>
              <a:gd name="connsiteY68-14742" fmla="*/ 1378970 h 2237474"/>
              <a:gd name="connsiteX69-14743" fmla="*/ 7548172 w 12192000"/>
              <a:gd name="connsiteY69-14744" fmla="*/ 1417460 h 2237474"/>
              <a:gd name="connsiteX70-14745" fmla="*/ 7483437 w 12192000"/>
              <a:gd name="connsiteY70-14746" fmla="*/ 1478152 h 2237474"/>
              <a:gd name="connsiteX71-14747" fmla="*/ 7377870 w 12192000"/>
              <a:gd name="connsiteY71-14748" fmla="*/ 1523319 h 2237474"/>
              <a:gd name="connsiteX72-14749" fmla="*/ 7230737 w 12192000"/>
              <a:gd name="connsiteY72-14750" fmla="*/ 1562633 h 2237474"/>
              <a:gd name="connsiteX73-14751" fmla="*/ 7224458 w 12192000"/>
              <a:gd name="connsiteY73-14752" fmla="*/ 1573008 h 2237474"/>
              <a:gd name="connsiteX74-14753" fmla="*/ 7213486 w 12192000"/>
              <a:gd name="connsiteY74-14754" fmla="*/ 1580987 h 2237474"/>
              <a:gd name="connsiteX75-14755" fmla="*/ 7183121 w 12192000"/>
              <a:gd name="connsiteY75-14756" fmla="*/ 1595162 h 2237474"/>
              <a:gd name="connsiteX76-14757" fmla="*/ 7164601 w 12192000"/>
              <a:gd name="connsiteY76-14758" fmla="*/ 1606490 h 2237474"/>
              <a:gd name="connsiteX77-14759" fmla="*/ 7114651 w 12192000"/>
              <a:gd name="connsiteY77-14760" fmla="*/ 1620959 h 2237474"/>
              <a:gd name="connsiteX78-14761" fmla="*/ 7092727 w 12192000"/>
              <a:gd name="connsiteY78-14762" fmla="*/ 1623628 h 2237474"/>
              <a:gd name="connsiteX79-14763" fmla="*/ 7031309 w 12192000"/>
              <a:gd name="connsiteY79-14764" fmla="*/ 1619451 h 2237474"/>
              <a:gd name="connsiteX80-14765" fmla="*/ 6999084 w 12192000"/>
              <a:gd name="connsiteY80-14766" fmla="*/ 1634317 h 2237474"/>
              <a:gd name="connsiteX81-14767" fmla="*/ 6992107 w 12192000"/>
              <a:gd name="connsiteY81-14768" fmla="*/ 1636860 h 2237474"/>
              <a:gd name="connsiteX82-14769" fmla="*/ 6991765 w 12192000"/>
              <a:gd name="connsiteY82-14770" fmla="*/ 1636725 h 2237474"/>
              <a:gd name="connsiteX83-14771" fmla="*/ 6900177 w 12192000"/>
              <a:gd name="connsiteY83-14772" fmla="*/ 1636016 h 2237474"/>
              <a:gd name="connsiteX84-14773" fmla="*/ 6795372 w 12192000"/>
              <a:gd name="connsiteY84-14774" fmla="*/ 1644845 h 2237474"/>
              <a:gd name="connsiteX85-14775" fmla="*/ 6692251 w 12192000"/>
              <a:gd name="connsiteY85-14776" fmla="*/ 1656357 h 2237474"/>
              <a:gd name="connsiteX86-14777" fmla="*/ 6655235 w 12192000"/>
              <a:gd name="connsiteY86-14778" fmla="*/ 1661869 h 2237474"/>
              <a:gd name="connsiteX87-14779" fmla="*/ 6587857 w 12192000"/>
              <a:gd name="connsiteY87-14780" fmla="*/ 1665769 h 2237474"/>
              <a:gd name="connsiteX88-14781" fmla="*/ 6554894 w 12192000"/>
              <a:gd name="connsiteY88-14782" fmla="*/ 1664428 h 2237474"/>
              <a:gd name="connsiteX89-14783" fmla="*/ 6516595 w 12192000"/>
              <a:gd name="connsiteY89-14784" fmla="*/ 1667475 h 2237474"/>
              <a:gd name="connsiteX90-14785" fmla="*/ 6508541 w 12192000"/>
              <a:gd name="connsiteY90-14786" fmla="*/ 1668757 h 2237474"/>
              <a:gd name="connsiteX91-14787" fmla="*/ 6471012 w 12192000"/>
              <a:gd name="connsiteY91-14788" fmla="*/ 1678604 h 2237474"/>
              <a:gd name="connsiteX92-14789" fmla="*/ 6415265 w 12192000"/>
              <a:gd name="connsiteY92-14790" fmla="*/ 1665317 h 2237474"/>
              <a:gd name="connsiteX93-14791" fmla="*/ 6364035 w 12192000"/>
              <a:gd name="connsiteY93-14792" fmla="*/ 1667683 h 2237474"/>
              <a:gd name="connsiteX94-14793" fmla="*/ 6280959 w 12192000"/>
              <a:gd name="connsiteY94-14794" fmla="*/ 1689329 h 2237474"/>
              <a:gd name="connsiteX95-14795" fmla="*/ 6243319 w 12192000"/>
              <a:gd name="connsiteY95-14796" fmla="*/ 1695560 h 2237474"/>
              <a:gd name="connsiteX96-14797" fmla="*/ 6098321 w 12192000"/>
              <a:gd name="connsiteY96-14798" fmla="*/ 1721646 h 2237474"/>
              <a:gd name="connsiteX97-14799" fmla="*/ 5880652 w 12192000"/>
              <a:gd name="connsiteY97-14800" fmla="*/ 1779643 h 2237474"/>
              <a:gd name="connsiteX98-14801" fmla="*/ 5785959 w 12192000"/>
              <a:gd name="connsiteY98-14802" fmla="*/ 1775307 h 2237474"/>
              <a:gd name="connsiteX99-14803" fmla="*/ 5643534 w 12192000"/>
              <a:gd name="connsiteY99-14804" fmla="*/ 1802919 h 2237474"/>
              <a:gd name="connsiteX100-14805" fmla="*/ 5518799 w 12192000"/>
              <a:gd name="connsiteY100-14806" fmla="*/ 1818312 h 2237474"/>
              <a:gd name="connsiteX101-14807" fmla="*/ 5505014 w 12192000"/>
              <a:gd name="connsiteY101-14808" fmla="*/ 1819259 h 2237474"/>
              <a:gd name="connsiteX102-14809" fmla="*/ 5453307 w 12192000"/>
              <a:gd name="connsiteY102-14810" fmla="*/ 1815450 h 2237474"/>
              <a:gd name="connsiteX103-14811" fmla="*/ 5364192 w 12192000"/>
              <a:gd name="connsiteY103-14812" fmla="*/ 1826074 h 2237474"/>
              <a:gd name="connsiteX104-14813" fmla="*/ 5350380 w 12192000"/>
              <a:gd name="connsiteY104-14814" fmla="*/ 1830891 h 2237474"/>
              <a:gd name="connsiteX105-14815" fmla="*/ 5259633 w 12192000"/>
              <a:gd name="connsiteY105-14816" fmla="*/ 1837160 h 2237474"/>
              <a:gd name="connsiteX106-14817" fmla="*/ 5197513 w 12192000"/>
              <a:gd name="connsiteY106-14818" fmla="*/ 1844718 h 2237474"/>
              <a:gd name="connsiteX107-14819" fmla="*/ 5168852 w 12192000"/>
              <a:gd name="connsiteY107-14820" fmla="*/ 1844846 h 2237474"/>
              <a:gd name="connsiteX108-14821" fmla="*/ 5114927 w 12192000"/>
              <a:gd name="connsiteY108-14822" fmla="*/ 1847827 h 2237474"/>
              <a:gd name="connsiteX109-14823" fmla="*/ 5108970 w 12192000"/>
              <a:gd name="connsiteY109-14824" fmla="*/ 1847935 h 2237474"/>
              <a:gd name="connsiteX110-14825" fmla="*/ 5067961 w 12192000"/>
              <a:gd name="connsiteY110-14826" fmla="*/ 1845917 h 2237474"/>
              <a:gd name="connsiteX111-14827" fmla="*/ 5007075 w 12192000"/>
              <a:gd name="connsiteY111-14828" fmla="*/ 1838626 h 2237474"/>
              <a:gd name="connsiteX112-14829" fmla="*/ 4944087 w 12192000"/>
              <a:gd name="connsiteY112-14830" fmla="*/ 1823332 h 2237474"/>
              <a:gd name="connsiteX113-14831" fmla="*/ 4907662 w 12192000"/>
              <a:gd name="connsiteY113-14832" fmla="*/ 1816900 h 2237474"/>
              <a:gd name="connsiteX114-14833" fmla="*/ 4882386 w 12192000"/>
              <a:gd name="connsiteY114-14834" fmla="*/ 1809844 h 2237474"/>
              <a:gd name="connsiteX115-14835" fmla="*/ 4811440 w 12192000"/>
              <a:gd name="connsiteY115-14836" fmla="*/ 1804655 h 2237474"/>
              <a:gd name="connsiteX116-14837" fmla="*/ 4691075 w 12192000"/>
              <a:gd name="connsiteY116-14838" fmla="*/ 1801389 h 2237474"/>
              <a:gd name="connsiteX117-14839" fmla="*/ 4611738 w 12192000"/>
              <a:gd name="connsiteY117-14840" fmla="*/ 1776964 h 2237474"/>
              <a:gd name="connsiteX118-14841" fmla="*/ 4560070 w 12192000"/>
              <a:gd name="connsiteY118-14842" fmla="*/ 1785640 h 2237474"/>
              <a:gd name="connsiteX119-14843" fmla="*/ 4536503 w 12192000"/>
              <a:gd name="connsiteY119-14844" fmla="*/ 1785334 h 2237474"/>
              <a:gd name="connsiteX120-14845" fmla="*/ 4513724 w 12192000"/>
              <a:gd name="connsiteY120-14846" fmla="*/ 1791996 h 2237474"/>
              <a:gd name="connsiteX121-14847" fmla="*/ 4459810 w 12192000"/>
              <a:gd name="connsiteY121-14848" fmla="*/ 1797886 h 2237474"/>
              <a:gd name="connsiteX122-14849" fmla="*/ 4379064 w 12192000"/>
              <a:gd name="connsiteY122-14850" fmla="*/ 1817177 h 2237474"/>
              <a:gd name="connsiteX123-14851" fmla="*/ 4319209 w 12192000"/>
              <a:gd name="connsiteY123-14852" fmla="*/ 1834833 h 2237474"/>
              <a:gd name="connsiteX124-14853" fmla="*/ 4290981 w 12192000"/>
              <a:gd name="connsiteY124-14854" fmla="*/ 1839677 h 2237474"/>
              <a:gd name="connsiteX125-14855" fmla="*/ 4285792 w 12192000"/>
              <a:gd name="connsiteY125-14856" fmla="*/ 1836231 h 2237474"/>
              <a:gd name="connsiteX126-14857" fmla="*/ 4238372 w 12192000"/>
              <a:gd name="connsiteY126-14858" fmla="*/ 1851480 h 2237474"/>
              <a:gd name="connsiteX127-14859" fmla="*/ 4232517 w 12192000"/>
              <a:gd name="connsiteY127-14860" fmla="*/ 1852567 h 2237474"/>
              <a:gd name="connsiteX128-14861" fmla="*/ 4191732 w 12192000"/>
              <a:gd name="connsiteY128-14862" fmla="*/ 1857328 h 2237474"/>
              <a:gd name="connsiteX129-14863" fmla="*/ 4065532 w 12192000"/>
              <a:gd name="connsiteY129-14864" fmla="*/ 1855477 h 2237474"/>
              <a:gd name="connsiteX130-14865" fmla="*/ 4028460 w 12192000"/>
              <a:gd name="connsiteY130-14866" fmla="*/ 1855137 h 2237474"/>
              <a:gd name="connsiteX131-14867" fmla="*/ 4002267 w 12192000"/>
              <a:gd name="connsiteY131-14868" fmla="*/ 1852352 h 2237474"/>
              <a:gd name="connsiteX132-14869" fmla="*/ 3931396 w 12192000"/>
              <a:gd name="connsiteY132-14870" fmla="*/ 1858915 h 2237474"/>
              <a:gd name="connsiteX133-14871" fmla="*/ 3812162 w 12192000"/>
              <a:gd name="connsiteY133-14872" fmla="*/ 1875501 h 2237474"/>
              <a:gd name="connsiteX134-14873" fmla="*/ 3729530 w 12192000"/>
              <a:gd name="connsiteY134-14874" fmla="*/ 1864513 h 2237474"/>
              <a:gd name="connsiteX135-14875" fmla="*/ 3680177 w 12192000"/>
              <a:gd name="connsiteY135-14876" fmla="*/ 1881552 h 2237474"/>
              <a:gd name="connsiteX136-14877" fmla="*/ 3567259 w 12192000"/>
              <a:gd name="connsiteY136-14878" fmla="*/ 1893482 h 2237474"/>
              <a:gd name="connsiteX137-14879" fmla="*/ 3405770 w 12192000"/>
              <a:gd name="connsiteY137-14880" fmla="*/ 1904591 h 2237474"/>
              <a:gd name="connsiteX138-14881" fmla="*/ 3280097 w 12192000"/>
              <a:gd name="connsiteY138-14882" fmla="*/ 1919610 h 2237474"/>
              <a:gd name="connsiteX139-14883" fmla="*/ 3123424 w 12192000"/>
              <a:gd name="connsiteY139-14884" fmla="*/ 1952930 h 2237474"/>
              <a:gd name="connsiteX140-14885" fmla="*/ 3009910 w 12192000"/>
              <a:gd name="connsiteY140-14886" fmla="*/ 1957866 h 2237474"/>
              <a:gd name="connsiteX141-14887" fmla="*/ 2995934 w 12192000"/>
              <a:gd name="connsiteY141-14888" fmla="*/ 1967085 h 2237474"/>
              <a:gd name="connsiteX142-14889" fmla="*/ 2980071 w 12192000"/>
              <a:gd name="connsiteY142-14890" fmla="*/ 1972988 h 2237474"/>
              <a:gd name="connsiteX143-14891" fmla="*/ 2978094 w 12192000"/>
              <a:gd name="connsiteY143-14892" fmla="*/ 1972369 h 2237474"/>
              <a:gd name="connsiteX144-14893" fmla="*/ 2942858 w 12192000"/>
              <a:gd name="connsiteY144-14894" fmla="*/ 1981367 h 2237474"/>
              <a:gd name="connsiteX145-14895" fmla="*/ 2875436 w 12192000"/>
              <a:gd name="connsiteY145-14896" fmla="*/ 1996977 h 2237474"/>
              <a:gd name="connsiteX146-14897" fmla="*/ 2874892 w 12192000"/>
              <a:gd name="connsiteY146-14898" fmla="*/ 1996085 h 2237474"/>
              <a:gd name="connsiteX147-14899" fmla="*/ 2864145 w 12192000"/>
              <a:gd name="connsiteY147-14900" fmla="*/ 1994061 h 2237474"/>
              <a:gd name="connsiteX148-14901" fmla="*/ 2843662 w 12192000"/>
              <a:gd name="connsiteY148-14902" fmla="*/ 1992498 h 2237474"/>
              <a:gd name="connsiteX149-14903" fmla="*/ 2796128 w 12192000"/>
              <a:gd name="connsiteY149-14904" fmla="*/ 1976403 h 2237474"/>
              <a:gd name="connsiteX150-14905" fmla="*/ 2756784 w 12192000"/>
              <a:gd name="connsiteY150-14906" fmla="*/ 1985116 h 2237474"/>
              <a:gd name="connsiteX151-14907" fmla="*/ 2748833 w 12192000"/>
              <a:gd name="connsiteY151-14908" fmla="*/ 1986323 h 2237474"/>
              <a:gd name="connsiteX152-14909" fmla="*/ 2748661 w 12192000"/>
              <a:gd name="connsiteY152-14910" fmla="*/ 1986122 h 2237474"/>
              <a:gd name="connsiteX153-14911" fmla="*/ 2740251 w 12192000"/>
              <a:gd name="connsiteY153-14912" fmla="*/ 1986946 h 2237474"/>
              <a:gd name="connsiteX154-14913" fmla="*/ 2718916 w 12192000"/>
              <a:gd name="connsiteY154-14914" fmla="*/ 1990867 h 2237474"/>
              <a:gd name="connsiteX155-14915" fmla="*/ 2713522 w 12192000"/>
              <a:gd name="connsiteY155-14916" fmla="*/ 1990173 h 2237474"/>
              <a:gd name="connsiteX156-14917" fmla="*/ 2680597 w 12192000"/>
              <a:gd name="connsiteY156-14918" fmla="*/ 1984996 h 2237474"/>
              <a:gd name="connsiteX157-14919" fmla="*/ 2578178 w 12192000"/>
              <a:gd name="connsiteY157-14920" fmla="*/ 1990531 h 2237474"/>
              <a:gd name="connsiteX158-14921" fmla="*/ 2476147 w 12192000"/>
              <a:gd name="connsiteY158-14922" fmla="*/ 1998305 h 2237474"/>
              <a:gd name="connsiteX159-14923" fmla="*/ 2373568 w 12192000"/>
              <a:gd name="connsiteY159-14924" fmla="*/ 2003219 h 2237474"/>
              <a:gd name="connsiteX160-14925" fmla="*/ 2321399 w 12192000"/>
              <a:gd name="connsiteY160-14926" fmla="*/ 1989467 h 2237474"/>
              <a:gd name="connsiteX161-14927" fmla="*/ 2315525 w 12192000"/>
              <a:gd name="connsiteY161-14928" fmla="*/ 1989708 h 2237474"/>
              <a:gd name="connsiteX162-14929" fmla="*/ 2300792 w 12192000"/>
              <a:gd name="connsiteY162-14930" fmla="*/ 1994290 h 2237474"/>
              <a:gd name="connsiteX163-14931" fmla="*/ 2295469 w 12192000"/>
              <a:gd name="connsiteY163-14932" fmla="*/ 1996659 h 2237474"/>
              <a:gd name="connsiteX164-14933" fmla="*/ 2287219 w 12192000"/>
              <a:gd name="connsiteY164-14934" fmla="*/ 1998750 h 2237474"/>
              <a:gd name="connsiteX165-14935" fmla="*/ 2286948 w 12192000"/>
              <a:gd name="connsiteY165-14936" fmla="*/ 1998596 h 2237474"/>
              <a:gd name="connsiteX166-14937" fmla="*/ 2243069 w 12192000"/>
              <a:gd name="connsiteY166-14938" fmla="*/ 2015111 h 2237474"/>
              <a:gd name="connsiteX167-14939" fmla="*/ 2186609 w 12192000"/>
              <a:gd name="connsiteY167-14940" fmla="*/ 2008263 h 2237474"/>
              <a:gd name="connsiteX168-14941" fmla="*/ 2164831 w 12192000"/>
              <a:gd name="connsiteY168-14942" fmla="*/ 2010143 h 2237474"/>
              <a:gd name="connsiteX169-14943" fmla="*/ 2152836 w 12192000"/>
              <a:gd name="connsiteY169-14944" fmla="*/ 2010048 h 2237474"/>
              <a:gd name="connsiteX170-14945" fmla="*/ 2117102 w 12192000"/>
              <a:gd name="connsiteY170-14946" fmla="*/ 2023004 h 2237474"/>
              <a:gd name="connsiteX171-14947" fmla="*/ 2111935 w 12192000"/>
              <a:gd name="connsiteY171-14948" fmla="*/ 2023163 h 2237474"/>
              <a:gd name="connsiteX172-14949" fmla="*/ 2089991 w 12192000"/>
              <a:gd name="connsiteY172-14950" fmla="*/ 2034193 h 2237474"/>
              <a:gd name="connsiteX173-14951" fmla="*/ 2058061 w 12192000"/>
              <a:gd name="connsiteY173-14952" fmla="*/ 2047942 h 2237474"/>
              <a:gd name="connsiteX174-14953" fmla="*/ 2055737 w 12192000"/>
              <a:gd name="connsiteY174-14954" fmla="*/ 2047704 h 2237474"/>
              <a:gd name="connsiteX175-14955" fmla="*/ 2042244 w 12192000"/>
              <a:gd name="connsiteY175-14956" fmla="*/ 2055560 h 2237474"/>
              <a:gd name="connsiteX176-14957" fmla="*/ 1976224 w 12192000"/>
              <a:gd name="connsiteY176-14958" fmla="*/ 2074257 h 2237474"/>
              <a:gd name="connsiteX177-14959" fmla="*/ 1877728 w 12192000"/>
              <a:gd name="connsiteY177-14960" fmla="*/ 2101004 h 2237474"/>
              <a:gd name="connsiteX178-14961" fmla="*/ 1759056 w 12192000"/>
              <a:gd name="connsiteY178-14962" fmla="*/ 2125608 h 2237474"/>
              <a:gd name="connsiteX179-14963" fmla="*/ 1637948 w 12192000"/>
              <a:gd name="connsiteY179-14964" fmla="*/ 2172597 h 2237474"/>
              <a:gd name="connsiteX180-14965" fmla="*/ 1434549 w 12192000"/>
              <a:gd name="connsiteY180-14966" fmla="*/ 2234522 h 2237474"/>
              <a:gd name="connsiteX181-14967" fmla="*/ 1398481 w 12192000"/>
              <a:gd name="connsiteY181-14968" fmla="*/ 2237074 h 2237474"/>
              <a:gd name="connsiteX182-14969" fmla="*/ 1398407 w 12192000"/>
              <a:gd name="connsiteY182-14970" fmla="*/ 2237095 h 2237474"/>
              <a:gd name="connsiteX183-14971" fmla="*/ 1370962 w 12192000"/>
              <a:gd name="connsiteY183-14972" fmla="*/ 2237474 h 2237474"/>
              <a:gd name="connsiteX184-14973" fmla="*/ 1356367 w 12192000"/>
              <a:gd name="connsiteY184-14974" fmla="*/ 2235089 h 2237474"/>
              <a:gd name="connsiteX185-14975" fmla="*/ 1324828 w 12192000"/>
              <a:gd name="connsiteY185-14976" fmla="*/ 2231968 h 2237474"/>
              <a:gd name="connsiteX186-14977" fmla="*/ 1297744 w 12192000"/>
              <a:gd name="connsiteY186-14978" fmla="*/ 2235849 h 2237474"/>
              <a:gd name="connsiteX187-14979" fmla="*/ 1286236 w 12192000"/>
              <a:gd name="connsiteY187-14980" fmla="*/ 2233135 h 2237474"/>
              <a:gd name="connsiteX188-14981" fmla="*/ 1283504 w 12192000"/>
              <a:gd name="connsiteY188-14982" fmla="*/ 2233797 h 2237474"/>
              <a:gd name="connsiteX189-14983" fmla="*/ 1279765 w 12192000"/>
              <a:gd name="connsiteY189-14984" fmla="*/ 2229639 h 2237474"/>
              <a:gd name="connsiteX190-14985" fmla="*/ 1195347 w 12192000"/>
              <a:gd name="connsiteY190-14986" fmla="*/ 2212354 h 2237474"/>
              <a:gd name="connsiteX191-14987" fmla="*/ 970251 w 12192000"/>
              <a:gd name="connsiteY191-14988" fmla="*/ 2221029 h 2237474"/>
              <a:gd name="connsiteX192-14989" fmla="*/ 812914 w 12192000"/>
              <a:gd name="connsiteY192-14990" fmla="*/ 2202752 h 2237474"/>
              <a:gd name="connsiteX193-14991" fmla="*/ 800195 w 12192000"/>
              <a:gd name="connsiteY193-14992" fmla="*/ 2209407 h 2237474"/>
              <a:gd name="connsiteX194-14993" fmla="*/ 784978 w 12192000"/>
              <a:gd name="connsiteY194-14994" fmla="*/ 2212360 h 2237474"/>
              <a:gd name="connsiteX195-14995" fmla="*/ 681987 w 12192000"/>
              <a:gd name="connsiteY195-14996" fmla="*/ 2216757 h 2237474"/>
              <a:gd name="connsiteX196-14997" fmla="*/ 669923 w 12192000"/>
              <a:gd name="connsiteY196-14998" fmla="*/ 2211682 h 2237474"/>
              <a:gd name="connsiteX197-14999" fmla="*/ 648680 w 12192000"/>
              <a:gd name="connsiteY197-15000" fmla="*/ 2206229 h 2237474"/>
              <a:gd name="connsiteX198-15001" fmla="*/ 597225 w 12192000"/>
              <a:gd name="connsiteY198-15002" fmla="*/ 2180999 h 2237474"/>
              <a:gd name="connsiteX199-15003" fmla="*/ 558449 w 12192000"/>
              <a:gd name="connsiteY199-15004" fmla="*/ 2182346 h 2237474"/>
              <a:gd name="connsiteX200-15005" fmla="*/ 550517 w 12192000"/>
              <a:gd name="connsiteY200-15006" fmla="*/ 2182060 h 2237474"/>
              <a:gd name="connsiteX201-15007" fmla="*/ 550309 w 12192000"/>
              <a:gd name="connsiteY201-15008" fmla="*/ 2181825 h 2237474"/>
              <a:gd name="connsiteX202-15009" fmla="*/ 541836 w 12192000"/>
              <a:gd name="connsiteY202-15010" fmla="*/ 2181063 h 2237474"/>
              <a:gd name="connsiteX203-15011" fmla="*/ 536057 w 12192000"/>
              <a:gd name="connsiteY203-15012" fmla="*/ 2181537 h 2237474"/>
              <a:gd name="connsiteX204-15013" fmla="*/ 520671 w 12192000"/>
              <a:gd name="connsiteY204-15014" fmla="*/ 2180980 h 2237474"/>
              <a:gd name="connsiteX205-15015" fmla="*/ 515024 w 12192000"/>
              <a:gd name="connsiteY205-15016" fmla="*/ 2179258 h 2237474"/>
              <a:gd name="connsiteX206-15017" fmla="*/ 512278 w 12192000"/>
              <a:gd name="connsiteY206-15018" fmla="*/ 2176369 h 2237474"/>
              <a:gd name="connsiteX207-15019" fmla="*/ 480419 w 12192000"/>
              <a:gd name="connsiteY207-15020" fmla="*/ 2167807 h 2237474"/>
              <a:gd name="connsiteX208-15021" fmla="*/ 413835 w 12192000"/>
              <a:gd name="connsiteY208-15022" fmla="*/ 2156783 h 2237474"/>
              <a:gd name="connsiteX209-15023" fmla="*/ 376513 w 12192000"/>
              <a:gd name="connsiteY209-15024" fmla="*/ 2154014 h 2237474"/>
              <a:gd name="connsiteX210-15025" fmla="*/ 273386 w 12192000"/>
              <a:gd name="connsiteY210-15026" fmla="*/ 2142551 h 2237474"/>
              <a:gd name="connsiteX211-15027" fmla="*/ 169207 w 12192000"/>
              <a:gd name="connsiteY211-15028" fmla="*/ 2128100 h 2237474"/>
              <a:gd name="connsiteX212-15029" fmla="*/ 93149 w 12192000"/>
              <a:gd name="connsiteY212-15030" fmla="*/ 2105324 h 2237474"/>
              <a:gd name="connsiteX213-15031" fmla="*/ 88109 w 12192000"/>
              <a:gd name="connsiteY213-15032" fmla="*/ 2106704 h 2237474"/>
              <a:gd name="connsiteX214-15033" fmla="*/ 80022 w 12192000"/>
              <a:gd name="connsiteY214-15034" fmla="*/ 2107254 h 2237474"/>
              <a:gd name="connsiteX215-15035" fmla="*/ 79717 w 12192000"/>
              <a:gd name="connsiteY215-15036" fmla="*/ 2107046 h 2237474"/>
              <a:gd name="connsiteX216-15037" fmla="*/ 72352 w 12192000"/>
              <a:gd name="connsiteY216-15038" fmla="*/ 2107991 h 2237474"/>
              <a:gd name="connsiteX217-15039" fmla="*/ 37645 w 12192000"/>
              <a:gd name="connsiteY217-15040" fmla="*/ 2115401 h 2237474"/>
              <a:gd name="connsiteX218-15041" fmla="*/ 4572 w 12192000"/>
              <a:gd name="connsiteY218-15042" fmla="*/ 2111091 h 2237474"/>
              <a:gd name="connsiteX219-15043" fmla="*/ 0 w 12192000"/>
              <a:gd name="connsiteY219-15044" fmla="*/ 2110468 h 2237474"/>
              <a:gd name="connsiteX220-15045" fmla="*/ 0 w 12192000"/>
              <a:gd name="connsiteY220-15046" fmla="*/ 0 h 2237474"/>
              <a:gd name="connsiteX0-15047" fmla="*/ 0 w 12192000"/>
              <a:gd name="connsiteY0-15048" fmla="*/ 0 h 2237474"/>
              <a:gd name="connsiteX1-15049" fmla="*/ 12192000 w 12192000"/>
              <a:gd name="connsiteY1-15050" fmla="*/ 0 h 2237474"/>
              <a:gd name="connsiteX2-15051" fmla="*/ 12192000 w 12192000"/>
              <a:gd name="connsiteY2-15052" fmla="*/ 751299 h 2237474"/>
              <a:gd name="connsiteX3-15053" fmla="*/ 12176759 w 12192000"/>
              <a:gd name="connsiteY3-15054" fmla="*/ 759190 h 2237474"/>
              <a:gd name="connsiteX4-15055" fmla="*/ 12154948 w 12192000"/>
              <a:gd name="connsiteY4-15056" fmla="*/ 762731 h 2237474"/>
              <a:gd name="connsiteX5-15057" fmla="*/ 12047364 w 12192000"/>
              <a:gd name="connsiteY5-15058" fmla="*/ 749662 h 2237474"/>
              <a:gd name="connsiteX6-15059" fmla="*/ 11890686 w 12192000"/>
              <a:gd name="connsiteY6-15060" fmla="*/ 732766 h 2237474"/>
              <a:gd name="connsiteX7-15061" fmla="*/ 11782413 w 12192000"/>
              <a:gd name="connsiteY7-15062" fmla="*/ 769868 h 2237474"/>
              <a:gd name="connsiteX8-15063" fmla="*/ 11649954 w 12192000"/>
              <a:gd name="connsiteY8-15064" fmla="*/ 749628 h 2237474"/>
              <a:gd name="connsiteX9-15065" fmla="*/ 11560424 w 12192000"/>
              <a:gd name="connsiteY9-15066" fmla="*/ 748017 h 2237474"/>
              <a:gd name="connsiteX10-15067" fmla="*/ 11358455 w 12192000"/>
              <a:gd name="connsiteY10-15068" fmla="*/ 747593 h 2237474"/>
              <a:gd name="connsiteX11-15069" fmla="*/ 11165209 w 12192000"/>
              <a:gd name="connsiteY11-15070" fmla="*/ 748852 h 2237474"/>
              <a:gd name="connsiteX12-15071" fmla="*/ 11058755 w 12192000"/>
              <a:gd name="connsiteY12-15072" fmla="*/ 749617 h 2237474"/>
              <a:gd name="connsiteX13-15073" fmla="*/ 10884013 w 12192000"/>
              <a:gd name="connsiteY13-15074" fmla="*/ 760728 h 2237474"/>
              <a:gd name="connsiteX14-15075" fmla="*/ 10834688 w 12192000"/>
              <a:gd name="connsiteY14-15076" fmla="*/ 757726 h 2237474"/>
              <a:gd name="connsiteX15-15077" fmla="*/ 10805004 w 12192000"/>
              <a:gd name="connsiteY15-15078" fmla="*/ 757573 h 2237474"/>
              <a:gd name="connsiteX16-15079" fmla="*/ 10739478 w 12192000"/>
              <a:gd name="connsiteY16-15080" fmla="*/ 776841 h 2237474"/>
              <a:gd name="connsiteX17-15081" fmla="*/ 10458762 w 12192000"/>
              <a:gd name="connsiteY17-15082" fmla="*/ 755400 h 2237474"/>
              <a:gd name="connsiteX18-15083" fmla="*/ 10246919 w 12192000"/>
              <a:gd name="connsiteY18-15084" fmla="*/ 769960 h 2237474"/>
              <a:gd name="connsiteX19-15085" fmla="*/ 10167995 w 12192000"/>
              <a:gd name="connsiteY19-15086" fmla="*/ 760843 h 2237474"/>
              <a:gd name="connsiteX20-15087" fmla="*/ 9997044 w 12192000"/>
              <a:gd name="connsiteY20-15088" fmla="*/ 780129 h 2237474"/>
              <a:gd name="connsiteX21-15089" fmla="*/ 9943887 w 12192000"/>
              <a:gd name="connsiteY21-15090" fmla="*/ 804141 h 2237474"/>
              <a:gd name="connsiteX22-15091" fmla="*/ 9918248 w 12192000"/>
              <a:gd name="connsiteY22-15092" fmla="*/ 816628 h 2237474"/>
              <a:gd name="connsiteX23-15093" fmla="*/ 9836148 w 12192000"/>
              <a:gd name="connsiteY23-15094" fmla="*/ 858312 h 2237474"/>
              <a:gd name="connsiteX24-15095" fmla="*/ 9823800 w 12192000"/>
              <a:gd name="connsiteY24-15096" fmla="*/ 866604 h 2237474"/>
              <a:gd name="connsiteX25-15097" fmla="*/ 9794684 w 12192000"/>
              <a:gd name="connsiteY25-15098" fmla="*/ 864509 h 2237474"/>
              <a:gd name="connsiteX26-15099" fmla="*/ 9778288 w 12192000"/>
              <a:gd name="connsiteY26-15100" fmla="*/ 854362 h 2237474"/>
              <a:gd name="connsiteX27-15101" fmla="*/ 9773886 w 12192000"/>
              <a:gd name="connsiteY27-15102" fmla="*/ 857543 h 2237474"/>
              <a:gd name="connsiteX28-15103" fmla="*/ 9761459 w 12192000"/>
              <a:gd name="connsiteY28-15104" fmla="*/ 862394 h 2237474"/>
              <a:gd name="connsiteX29-15105" fmla="*/ 9705768 w 12192000"/>
              <a:gd name="connsiteY29-15106" fmla="*/ 894610 h 2237474"/>
              <a:gd name="connsiteX30-15107" fmla="*/ 9683005 w 12192000"/>
              <a:gd name="connsiteY30-15108" fmla="*/ 894128 h 2237474"/>
              <a:gd name="connsiteX31-15109" fmla="*/ 9594438 w 12192000"/>
              <a:gd name="connsiteY31-15110" fmla="*/ 919051 h 2237474"/>
              <a:gd name="connsiteX32-15111" fmla="*/ 9577033 w 12192000"/>
              <a:gd name="connsiteY32-15112" fmla="*/ 922857 h 2237474"/>
              <a:gd name="connsiteX33-15113" fmla="*/ 9544189 w 12192000"/>
              <a:gd name="connsiteY33-15114" fmla="*/ 938966 h 2237474"/>
              <a:gd name="connsiteX34-15115" fmla="*/ 9500499 w 12192000"/>
              <a:gd name="connsiteY34-15116" fmla="*/ 954680 h 2237474"/>
              <a:gd name="connsiteX35-15117" fmla="*/ 9428195 w 12192000"/>
              <a:gd name="connsiteY35-15118" fmla="*/ 986225 h 2237474"/>
              <a:gd name="connsiteX36-15119" fmla="*/ 9410017 w 12192000"/>
              <a:gd name="connsiteY36-15120" fmla="*/ 993931 h 2237474"/>
              <a:gd name="connsiteX37-15121" fmla="*/ 9392919 w 12192000"/>
              <a:gd name="connsiteY37-15122" fmla="*/ 994656 h 2237474"/>
              <a:gd name="connsiteX38-15123" fmla="*/ 9278619 w 12192000"/>
              <a:gd name="connsiteY38-15124" fmla="*/ 1011878 h 2237474"/>
              <a:gd name="connsiteX39-15125" fmla="*/ 9268019 w 12192000"/>
              <a:gd name="connsiteY39-15126" fmla="*/ 1007442 h 2237474"/>
              <a:gd name="connsiteX40-15127" fmla="*/ 9234662 w 12192000"/>
              <a:gd name="connsiteY40-15128" fmla="*/ 1023056 h 2237474"/>
              <a:gd name="connsiteX41-15129" fmla="*/ 9181033 w 12192000"/>
              <a:gd name="connsiteY41-15130" fmla="*/ 1037921 h 2237474"/>
              <a:gd name="connsiteX42-15131" fmla="*/ 9155969 w 12192000"/>
              <a:gd name="connsiteY42-15132" fmla="*/ 1046804 h 2237474"/>
              <a:gd name="connsiteX43-15133" fmla="*/ 9133985 w 12192000"/>
              <a:gd name="connsiteY43-15134" fmla="*/ 1046450 h 2237474"/>
              <a:gd name="connsiteX44-15135" fmla="*/ 9012987 w 12192000"/>
              <a:gd name="connsiteY44-15136" fmla="*/ 1061986 h 2237474"/>
              <a:gd name="connsiteX45-15137" fmla="*/ 8968445 w 12192000"/>
              <a:gd name="connsiteY45-15138" fmla="*/ 1052169 h 2237474"/>
              <a:gd name="connsiteX46-15139" fmla="*/ 8958984 w 12192000"/>
              <a:gd name="connsiteY46-15140" fmla="*/ 1057212 h 2237474"/>
              <a:gd name="connsiteX47-15141" fmla="*/ 8886001 w 12192000"/>
              <a:gd name="connsiteY47-15142" fmla="*/ 1067468 h 2237474"/>
              <a:gd name="connsiteX48-15143" fmla="*/ 8838610 w 12192000"/>
              <a:gd name="connsiteY48-15144" fmla="*/ 1075091 h 2237474"/>
              <a:gd name="connsiteX49-15145" fmla="*/ 8750383 w 12192000"/>
              <a:gd name="connsiteY49-15146" fmla="*/ 1097387 h 2237474"/>
              <a:gd name="connsiteX50-15147" fmla="*/ 8697365 w 12192000"/>
              <a:gd name="connsiteY50-15148" fmla="*/ 1105869 h 2237474"/>
              <a:gd name="connsiteX51-15149" fmla="*/ 8665605 w 12192000"/>
              <a:gd name="connsiteY51-15150" fmla="*/ 1110791 h 2237474"/>
              <a:gd name="connsiteX52-15151" fmla="*/ 8584946 w 12192000"/>
              <a:gd name="connsiteY52-15152" fmla="*/ 1135226 h 2237474"/>
              <a:gd name="connsiteX53-15153" fmla="*/ 8460755 w 12192000"/>
              <a:gd name="connsiteY53-15154" fmla="*/ 1203427 h 2237474"/>
              <a:gd name="connsiteX54-15155" fmla="*/ 8419755 w 12192000"/>
              <a:gd name="connsiteY54-15156" fmla="*/ 1216260 h 2237474"/>
              <a:gd name="connsiteX55-15157" fmla="*/ 8411626 w 12192000"/>
              <a:gd name="connsiteY55-15158" fmla="*/ 1214397 h 2237474"/>
              <a:gd name="connsiteX56-15159" fmla="*/ 8363469 w 12192000"/>
              <a:gd name="connsiteY56-15160" fmla="*/ 1246658 h 2237474"/>
              <a:gd name="connsiteX57-15161" fmla="*/ 8275497 w 12192000"/>
              <a:gd name="connsiteY57-15162" fmla="*/ 1264396 h 2237474"/>
              <a:gd name="connsiteX58-15163" fmla="*/ 8206287 w 12192000"/>
              <a:gd name="connsiteY58-15164" fmla="*/ 1273060 h 2237474"/>
              <a:gd name="connsiteX59-15165" fmla="*/ 8168705 w 12192000"/>
              <a:gd name="connsiteY59-15166" fmla="*/ 1279956 h 2237474"/>
              <a:gd name="connsiteX60-15167" fmla="*/ 8139997 w 12192000"/>
              <a:gd name="connsiteY60-15168" fmla="*/ 1282713 h 2237474"/>
              <a:gd name="connsiteX61-15169" fmla="*/ 8074238 w 12192000"/>
              <a:gd name="connsiteY61-15170" fmla="*/ 1301895 h 2237474"/>
              <a:gd name="connsiteX62-15171" fmla="*/ 7968292 w 12192000"/>
              <a:gd name="connsiteY62-15172" fmla="*/ 1338779 h 2237474"/>
              <a:gd name="connsiteX63-15173" fmla="*/ 7945122 w 12192000"/>
              <a:gd name="connsiteY63-15174" fmla="*/ 1345477 h 2237474"/>
              <a:gd name="connsiteX64-15175" fmla="*/ 7902328 w 12192000"/>
              <a:gd name="connsiteY64-15176" fmla="*/ 1345865 h 2237474"/>
              <a:gd name="connsiteX65-15177" fmla="*/ 7875879 w 12192000"/>
              <a:gd name="connsiteY65-15178" fmla="*/ 1345646 h 2237474"/>
              <a:gd name="connsiteX66-15179" fmla="*/ 7840612 w 12192000"/>
              <a:gd name="connsiteY66-15180" fmla="*/ 1369373 h 2237474"/>
              <a:gd name="connsiteX67-15181" fmla="*/ 7786819 w 12192000"/>
              <a:gd name="connsiteY67-15182" fmla="*/ 1378970 h 2237474"/>
              <a:gd name="connsiteX68-15183" fmla="*/ 7548172 w 12192000"/>
              <a:gd name="connsiteY68-15184" fmla="*/ 1417460 h 2237474"/>
              <a:gd name="connsiteX69-15185" fmla="*/ 7483437 w 12192000"/>
              <a:gd name="connsiteY69-15186" fmla="*/ 1478152 h 2237474"/>
              <a:gd name="connsiteX70-15187" fmla="*/ 7377870 w 12192000"/>
              <a:gd name="connsiteY70-15188" fmla="*/ 1523319 h 2237474"/>
              <a:gd name="connsiteX71-15189" fmla="*/ 7230737 w 12192000"/>
              <a:gd name="connsiteY71-15190" fmla="*/ 1562633 h 2237474"/>
              <a:gd name="connsiteX72-15191" fmla="*/ 7224458 w 12192000"/>
              <a:gd name="connsiteY72-15192" fmla="*/ 1573008 h 2237474"/>
              <a:gd name="connsiteX73-15193" fmla="*/ 7213486 w 12192000"/>
              <a:gd name="connsiteY73-15194" fmla="*/ 1580987 h 2237474"/>
              <a:gd name="connsiteX74-15195" fmla="*/ 7183121 w 12192000"/>
              <a:gd name="connsiteY74-15196" fmla="*/ 1595162 h 2237474"/>
              <a:gd name="connsiteX75-15197" fmla="*/ 7164601 w 12192000"/>
              <a:gd name="connsiteY75-15198" fmla="*/ 1606490 h 2237474"/>
              <a:gd name="connsiteX76-15199" fmla="*/ 7114651 w 12192000"/>
              <a:gd name="connsiteY76-15200" fmla="*/ 1620959 h 2237474"/>
              <a:gd name="connsiteX77-15201" fmla="*/ 7092727 w 12192000"/>
              <a:gd name="connsiteY77-15202" fmla="*/ 1623628 h 2237474"/>
              <a:gd name="connsiteX78-15203" fmla="*/ 7031309 w 12192000"/>
              <a:gd name="connsiteY78-15204" fmla="*/ 1619451 h 2237474"/>
              <a:gd name="connsiteX79-15205" fmla="*/ 6999084 w 12192000"/>
              <a:gd name="connsiteY79-15206" fmla="*/ 1634317 h 2237474"/>
              <a:gd name="connsiteX80-15207" fmla="*/ 6992107 w 12192000"/>
              <a:gd name="connsiteY80-15208" fmla="*/ 1636860 h 2237474"/>
              <a:gd name="connsiteX81-15209" fmla="*/ 6991765 w 12192000"/>
              <a:gd name="connsiteY81-15210" fmla="*/ 1636725 h 2237474"/>
              <a:gd name="connsiteX82-15211" fmla="*/ 6900177 w 12192000"/>
              <a:gd name="connsiteY82-15212" fmla="*/ 1636016 h 2237474"/>
              <a:gd name="connsiteX83-15213" fmla="*/ 6795372 w 12192000"/>
              <a:gd name="connsiteY83-15214" fmla="*/ 1644845 h 2237474"/>
              <a:gd name="connsiteX84-15215" fmla="*/ 6692251 w 12192000"/>
              <a:gd name="connsiteY84-15216" fmla="*/ 1656357 h 2237474"/>
              <a:gd name="connsiteX85-15217" fmla="*/ 6655235 w 12192000"/>
              <a:gd name="connsiteY85-15218" fmla="*/ 1661869 h 2237474"/>
              <a:gd name="connsiteX86-15219" fmla="*/ 6587857 w 12192000"/>
              <a:gd name="connsiteY86-15220" fmla="*/ 1665769 h 2237474"/>
              <a:gd name="connsiteX87-15221" fmla="*/ 6554894 w 12192000"/>
              <a:gd name="connsiteY87-15222" fmla="*/ 1664428 h 2237474"/>
              <a:gd name="connsiteX88-15223" fmla="*/ 6516595 w 12192000"/>
              <a:gd name="connsiteY88-15224" fmla="*/ 1667475 h 2237474"/>
              <a:gd name="connsiteX89-15225" fmla="*/ 6508541 w 12192000"/>
              <a:gd name="connsiteY89-15226" fmla="*/ 1668757 h 2237474"/>
              <a:gd name="connsiteX90-15227" fmla="*/ 6471012 w 12192000"/>
              <a:gd name="connsiteY90-15228" fmla="*/ 1678604 h 2237474"/>
              <a:gd name="connsiteX91-15229" fmla="*/ 6415265 w 12192000"/>
              <a:gd name="connsiteY91-15230" fmla="*/ 1665317 h 2237474"/>
              <a:gd name="connsiteX92-15231" fmla="*/ 6364035 w 12192000"/>
              <a:gd name="connsiteY92-15232" fmla="*/ 1667683 h 2237474"/>
              <a:gd name="connsiteX93-15233" fmla="*/ 6280959 w 12192000"/>
              <a:gd name="connsiteY93-15234" fmla="*/ 1689329 h 2237474"/>
              <a:gd name="connsiteX94-15235" fmla="*/ 6243319 w 12192000"/>
              <a:gd name="connsiteY94-15236" fmla="*/ 1695560 h 2237474"/>
              <a:gd name="connsiteX95-15237" fmla="*/ 6098321 w 12192000"/>
              <a:gd name="connsiteY95-15238" fmla="*/ 1721646 h 2237474"/>
              <a:gd name="connsiteX96-15239" fmla="*/ 5880652 w 12192000"/>
              <a:gd name="connsiteY96-15240" fmla="*/ 1779643 h 2237474"/>
              <a:gd name="connsiteX97-15241" fmla="*/ 5785959 w 12192000"/>
              <a:gd name="connsiteY97-15242" fmla="*/ 1775307 h 2237474"/>
              <a:gd name="connsiteX98-15243" fmla="*/ 5643534 w 12192000"/>
              <a:gd name="connsiteY98-15244" fmla="*/ 1802919 h 2237474"/>
              <a:gd name="connsiteX99-15245" fmla="*/ 5518799 w 12192000"/>
              <a:gd name="connsiteY99-15246" fmla="*/ 1818312 h 2237474"/>
              <a:gd name="connsiteX100-15247" fmla="*/ 5505014 w 12192000"/>
              <a:gd name="connsiteY100-15248" fmla="*/ 1819259 h 2237474"/>
              <a:gd name="connsiteX101-15249" fmla="*/ 5453307 w 12192000"/>
              <a:gd name="connsiteY101-15250" fmla="*/ 1815450 h 2237474"/>
              <a:gd name="connsiteX102-15251" fmla="*/ 5364192 w 12192000"/>
              <a:gd name="connsiteY102-15252" fmla="*/ 1826074 h 2237474"/>
              <a:gd name="connsiteX103-15253" fmla="*/ 5350380 w 12192000"/>
              <a:gd name="connsiteY103-15254" fmla="*/ 1830891 h 2237474"/>
              <a:gd name="connsiteX104-15255" fmla="*/ 5259633 w 12192000"/>
              <a:gd name="connsiteY104-15256" fmla="*/ 1837160 h 2237474"/>
              <a:gd name="connsiteX105-15257" fmla="*/ 5197513 w 12192000"/>
              <a:gd name="connsiteY105-15258" fmla="*/ 1844718 h 2237474"/>
              <a:gd name="connsiteX106-15259" fmla="*/ 5168852 w 12192000"/>
              <a:gd name="connsiteY106-15260" fmla="*/ 1844846 h 2237474"/>
              <a:gd name="connsiteX107-15261" fmla="*/ 5114927 w 12192000"/>
              <a:gd name="connsiteY107-15262" fmla="*/ 1847827 h 2237474"/>
              <a:gd name="connsiteX108-15263" fmla="*/ 5108970 w 12192000"/>
              <a:gd name="connsiteY108-15264" fmla="*/ 1847935 h 2237474"/>
              <a:gd name="connsiteX109-15265" fmla="*/ 5067961 w 12192000"/>
              <a:gd name="connsiteY109-15266" fmla="*/ 1845917 h 2237474"/>
              <a:gd name="connsiteX110-15267" fmla="*/ 5007075 w 12192000"/>
              <a:gd name="connsiteY110-15268" fmla="*/ 1838626 h 2237474"/>
              <a:gd name="connsiteX111-15269" fmla="*/ 4944087 w 12192000"/>
              <a:gd name="connsiteY111-15270" fmla="*/ 1823332 h 2237474"/>
              <a:gd name="connsiteX112-15271" fmla="*/ 4907662 w 12192000"/>
              <a:gd name="connsiteY112-15272" fmla="*/ 1816900 h 2237474"/>
              <a:gd name="connsiteX113-15273" fmla="*/ 4882386 w 12192000"/>
              <a:gd name="connsiteY113-15274" fmla="*/ 1809844 h 2237474"/>
              <a:gd name="connsiteX114-15275" fmla="*/ 4811440 w 12192000"/>
              <a:gd name="connsiteY114-15276" fmla="*/ 1804655 h 2237474"/>
              <a:gd name="connsiteX115-15277" fmla="*/ 4691075 w 12192000"/>
              <a:gd name="connsiteY115-15278" fmla="*/ 1801389 h 2237474"/>
              <a:gd name="connsiteX116-15279" fmla="*/ 4611738 w 12192000"/>
              <a:gd name="connsiteY116-15280" fmla="*/ 1776964 h 2237474"/>
              <a:gd name="connsiteX117-15281" fmla="*/ 4560070 w 12192000"/>
              <a:gd name="connsiteY117-15282" fmla="*/ 1785640 h 2237474"/>
              <a:gd name="connsiteX118-15283" fmla="*/ 4536503 w 12192000"/>
              <a:gd name="connsiteY118-15284" fmla="*/ 1785334 h 2237474"/>
              <a:gd name="connsiteX119-15285" fmla="*/ 4513724 w 12192000"/>
              <a:gd name="connsiteY119-15286" fmla="*/ 1791996 h 2237474"/>
              <a:gd name="connsiteX120-15287" fmla="*/ 4459810 w 12192000"/>
              <a:gd name="connsiteY120-15288" fmla="*/ 1797886 h 2237474"/>
              <a:gd name="connsiteX121-15289" fmla="*/ 4379064 w 12192000"/>
              <a:gd name="connsiteY121-15290" fmla="*/ 1817177 h 2237474"/>
              <a:gd name="connsiteX122-15291" fmla="*/ 4319209 w 12192000"/>
              <a:gd name="connsiteY122-15292" fmla="*/ 1834833 h 2237474"/>
              <a:gd name="connsiteX123-15293" fmla="*/ 4290981 w 12192000"/>
              <a:gd name="connsiteY123-15294" fmla="*/ 1839677 h 2237474"/>
              <a:gd name="connsiteX124-15295" fmla="*/ 4285792 w 12192000"/>
              <a:gd name="connsiteY124-15296" fmla="*/ 1836231 h 2237474"/>
              <a:gd name="connsiteX125-15297" fmla="*/ 4238372 w 12192000"/>
              <a:gd name="connsiteY125-15298" fmla="*/ 1851480 h 2237474"/>
              <a:gd name="connsiteX126-15299" fmla="*/ 4232517 w 12192000"/>
              <a:gd name="connsiteY126-15300" fmla="*/ 1852567 h 2237474"/>
              <a:gd name="connsiteX127-15301" fmla="*/ 4191732 w 12192000"/>
              <a:gd name="connsiteY127-15302" fmla="*/ 1857328 h 2237474"/>
              <a:gd name="connsiteX128-15303" fmla="*/ 4065532 w 12192000"/>
              <a:gd name="connsiteY128-15304" fmla="*/ 1855477 h 2237474"/>
              <a:gd name="connsiteX129-15305" fmla="*/ 4028460 w 12192000"/>
              <a:gd name="connsiteY129-15306" fmla="*/ 1855137 h 2237474"/>
              <a:gd name="connsiteX130-15307" fmla="*/ 4002267 w 12192000"/>
              <a:gd name="connsiteY130-15308" fmla="*/ 1852352 h 2237474"/>
              <a:gd name="connsiteX131-15309" fmla="*/ 3931396 w 12192000"/>
              <a:gd name="connsiteY131-15310" fmla="*/ 1858915 h 2237474"/>
              <a:gd name="connsiteX132-15311" fmla="*/ 3812162 w 12192000"/>
              <a:gd name="connsiteY132-15312" fmla="*/ 1875501 h 2237474"/>
              <a:gd name="connsiteX133-15313" fmla="*/ 3729530 w 12192000"/>
              <a:gd name="connsiteY133-15314" fmla="*/ 1864513 h 2237474"/>
              <a:gd name="connsiteX134-15315" fmla="*/ 3680177 w 12192000"/>
              <a:gd name="connsiteY134-15316" fmla="*/ 1881552 h 2237474"/>
              <a:gd name="connsiteX135-15317" fmla="*/ 3567259 w 12192000"/>
              <a:gd name="connsiteY135-15318" fmla="*/ 1893482 h 2237474"/>
              <a:gd name="connsiteX136-15319" fmla="*/ 3405770 w 12192000"/>
              <a:gd name="connsiteY136-15320" fmla="*/ 1904591 h 2237474"/>
              <a:gd name="connsiteX137-15321" fmla="*/ 3280097 w 12192000"/>
              <a:gd name="connsiteY137-15322" fmla="*/ 1919610 h 2237474"/>
              <a:gd name="connsiteX138-15323" fmla="*/ 3123424 w 12192000"/>
              <a:gd name="connsiteY138-15324" fmla="*/ 1952930 h 2237474"/>
              <a:gd name="connsiteX139-15325" fmla="*/ 3009910 w 12192000"/>
              <a:gd name="connsiteY139-15326" fmla="*/ 1957866 h 2237474"/>
              <a:gd name="connsiteX140-15327" fmla="*/ 2995934 w 12192000"/>
              <a:gd name="connsiteY140-15328" fmla="*/ 1967085 h 2237474"/>
              <a:gd name="connsiteX141-15329" fmla="*/ 2980071 w 12192000"/>
              <a:gd name="connsiteY141-15330" fmla="*/ 1972988 h 2237474"/>
              <a:gd name="connsiteX142-15331" fmla="*/ 2978094 w 12192000"/>
              <a:gd name="connsiteY142-15332" fmla="*/ 1972369 h 2237474"/>
              <a:gd name="connsiteX143-15333" fmla="*/ 2942858 w 12192000"/>
              <a:gd name="connsiteY143-15334" fmla="*/ 1981367 h 2237474"/>
              <a:gd name="connsiteX144-15335" fmla="*/ 2875436 w 12192000"/>
              <a:gd name="connsiteY144-15336" fmla="*/ 1996977 h 2237474"/>
              <a:gd name="connsiteX145-15337" fmla="*/ 2874892 w 12192000"/>
              <a:gd name="connsiteY145-15338" fmla="*/ 1996085 h 2237474"/>
              <a:gd name="connsiteX146-15339" fmla="*/ 2864145 w 12192000"/>
              <a:gd name="connsiteY146-15340" fmla="*/ 1994061 h 2237474"/>
              <a:gd name="connsiteX147-15341" fmla="*/ 2843662 w 12192000"/>
              <a:gd name="connsiteY147-15342" fmla="*/ 1992498 h 2237474"/>
              <a:gd name="connsiteX148-15343" fmla="*/ 2796128 w 12192000"/>
              <a:gd name="connsiteY148-15344" fmla="*/ 1976403 h 2237474"/>
              <a:gd name="connsiteX149-15345" fmla="*/ 2756784 w 12192000"/>
              <a:gd name="connsiteY149-15346" fmla="*/ 1985116 h 2237474"/>
              <a:gd name="connsiteX150-15347" fmla="*/ 2748833 w 12192000"/>
              <a:gd name="connsiteY150-15348" fmla="*/ 1986323 h 2237474"/>
              <a:gd name="connsiteX151-15349" fmla="*/ 2748661 w 12192000"/>
              <a:gd name="connsiteY151-15350" fmla="*/ 1986122 h 2237474"/>
              <a:gd name="connsiteX152-15351" fmla="*/ 2740251 w 12192000"/>
              <a:gd name="connsiteY152-15352" fmla="*/ 1986946 h 2237474"/>
              <a:gd name="connsiteX153-15353" fmla="*/ 2718916 w 12192000"/>
              <a:gd name="connsiteY153-15354" fmla="*/ 1990867 h 2237474"/>
              <a:gd name="connsiteX154-15355" fmla="*/ 2713522 w 12192000"/>
              <a:gd name="connsiteY154-15356" fmla="*/ 1990173 h 2237474"/>
              <a:gd name="connsiteX155-15357" fmla="*/ 2680597 w 12192000"/>
              <a:gd name="connsiteY155-15358" fmla="*/ 1984996 h 2237474"/>
              <a:gd name="connsiteX156-15359" fmla="*/ 2578178 w 12192000"/>
              <a:gd name="connsiteY156-15360" fmla="*/ 1990531 h 2237474"/>
              <a:gd name="connsiteX157-15361" fmla="*/ 2476147 w 12192000"/>
              <a:gd name="connsiteY157-15362" fmla="*/ 1998305 h 2237474"/>
              <a:gd name="connsiteX158-15363" fmla="*/ 2373568 w 12192000"/>
              <a:gd name="connsiteY158-15364" fmla="*/ 2003219 h 2237474"/>
              <a:gd name="connsiteX159-15365" fmla="*/ 2321399 w 12192000"/>
              <a:gd name="connsiteY159-15366" fmla="*/ 1989467 h 2237474"/>
              <a:gd name="connsiteX160-15367" fmla="*/ 2315525 w 12192000"/>
              <a:gd name="connsiteY160-15368" fmla="*/ 1989708 h 2237474"/>
              <a:gd name="connsiteX161-15369" fmla="*/ 2300792 w 12192000"/>
              <a:gd name="connsiteY161-15370" fmla="*/ 1994290 h 2237474"/>
              <a:gd name="connsiteX162-15371" fmla="*/ 2295469 w 12192000"/>
              <a:gd name="connsiteY162-15372" fmla="*/ 1996659 h 2237474"/>
              <a:gd name="connsiteX163-15373" fmla="*/ 2287219 w 12192000"/>
              <a:gd name="connsiteY163-15374" fmla="*/ 1998750 h 2237474"/>
              <a:gd name="connsiteX164-15375" fmla="*/ 2286948 w 12192000"/>
              <a:gd name="connsiteY164-15376" fmla="*/ 1998596 h 2237474"/>
              <a:gd name="connsiteX165-15377" fmla="*/ 2243069 w 12192000"/>
              <a:gd name="connsiteY165-15378" fmla="*/ 2015111 h 2237474"/>
              <a:gd name="connsiteX166-15379" fmla="*/ 2186609 w 12192000"/>
              <a:gd name="connsiteY166-15380" fmla="*/ 2008263 h 2237474"/>
              <a:gd name="connsiteX167-15381" fmla="*/ 2164831 w 12192000"/>
              <a:gd name="connsiteY167-15382" fmla="*/ 2010143 h 2237474"/>
              <a:gd name="connsiteX168-15383" fmla="*/ 2152836 w 12192000"/>
              <a:gd name="connsiteY168-15384" fmla="*/ 2010048 h 2237474"/>
              <a:gd name="connsiteX169-15385" fmla="*/ 2117102 w 12192000"/>
              <a:gd name="connsiteY169-15386" fmla="*/ 2023004 h 2237474"/>
              <a:gd name="connsiteX170-15387" fmla="*/ 2111935 w 12192000"/>
              <a:gd name="connsiteY170-15388" fmla="*/ 2023163 h 2237474"/>
              <a:gd name="connsiteX171-15389" fmla="*/ 2089991 w 12192000"/>
              <a:gd name="connsiteY171-15390" fmla="*/ 2034193 h 2237474"/>
              <a:gd name="connsiteX172-15391" fmla="*/ 2058061 w 12192000"/>
              <a:gd name="connsiteY172-15392" fmla="*/ 2047942 h 2237474"/>
              <a:gd name="connsiteX173-15393" fmla="*/ 2055737 w 12192000"/>
              <a:gd name="connsiteY173-15394" fmla="*/ 2047704 h 2237474"/>
              <a:gd name="connsiteX174-15395" fmla="*/ 2042244 w 12192000"/>
              <a:gd name="connsiteY174-15396" fmla="*/ 2055560 h 2237474"/>
              <a:gd name="connsiteX175-15397" fmla="*/ 1976224 w 12192000"/>
              <a:gd name="connsiteY175-15398" fmla="*/ 2074257 h 2237474"/>
              <a:gd name="connsiteX176-15399" fmla="*/ 1877728 w 12192000"/>
              <a:gd name="connsiteY176-15400" fmla="*/ 2101004 h 2237474"/>
              <a:gd name="connsiteX177-15401" fmla="*/ 1759056 w 12192000"/>
              <a:gd name="connsiteY177-15402" fmla="*/ 2125608 h 2237474"/>
              <a:gd name="connsiteX178-15403" fmla="*/ 1637948 w 12192000"/>
              <a:gd name="connsiteY178-15404" fmla="*/ 2172597 h 2237474"/>
              <a:gd name="connsiteX179-15405" fmla="*/ 1434549 w 12192000"/>
              <a:gd name="connsiteY179-15406" fmla="*/ 2234522 h 2237474"/>
              <a:gd name="connsiteX180-15407" fmla="*/ 1398481 w 12192000"/>
              <a:gd name="connsiteY180-15408" fmla="*/ 2237074 h 2237474"/>
              <a:gd name="connsiteX181-15409" fmla="*/ 1398407 w 12192000"/>
              <a:gd name="connsiteY181-15410" fmla="*/ 2237095 h 2237474"/>
              <a:gd name="connsiteX182-15411" fmla="*/ 1370962 w 12192000"/>
              <a:gd name="connsiteY182-15412" fmla="*/ 2237474 h 2237474"/>
              <a:gd name="connsiteX183-15413" fmla="*/ 1356367 w 12192000"/>
              <a:gd name="connsiteY183-15414" fmla="*/ 2235089 h 2237474"/>
              <a:gd name="connsiteX184-15415" fmla="*/ 1324828 w 12192000"/>
              <a:gd name="connsiteY184-15416" fmla="*/ 2231968 h 2237474"/>
              <a:gd name="connsiteX185-15417" fmla="*/ 1297744 w 12192000"/>
              <a:gd name="connsiteY185-15418" fmla="*/ 2235849 h 2237474"/>
              <a:gd name="connsiteX186-15419" fmla="*/ 1286236 w 12192000"/>
              <a:gd name="connsiteY186-15420" fmla="*/ 2233135 h 2237474"/>
              <a:gd name="connsiteX187-15421" fmla="*/ 1283504 w 12192000"/>
              <a:gd name="connsiteY187-15422" fmla="*/ 2233797 h 2237474"/>
              <a:gd name="connsiteX188-15423" fmla="*/ 1279765 w 12192000"/>
              <a:gd name="connsiteY188-15424" fmla="*/ 2229639 h 2237474"/>
              <a:gd name="connsiteX189-15425" fmla="*/ 1195347 w 12192000"/>
              <a:gd name="connsiteY189-15426" fmla="*/ 2212354 h 2237474"/>
              <a:gd name="connsiteX190-15427" fmla="*/ 970251 w 12192000"/>
              <a:gd name="connsiteY190-15428" fmla="*/ 2221029 h 2237474"/>
              <a:gd name="connsiteX191-15429" fmla="*/ 812914 w 12192000"/>
              <a:gd name="connsiteY191-15430" fmla="*/ 2202752 h 2237474"/>
              <a:gd name="connsiteX192-15431" fmla="*/ 800195 w 12192000"/>
              <a:gd name="connsiteY192-15432" fmla="*/ 2209407 h 2237474"/>
              <a:gd name="connsiteX193-15433" fmla="*/ 784978 w 12192000"/>
              <a:gd name="connsiteY193-15434" fmla="*/ 2212360 h 2237474"/>
              <a:gd name="connsiteX194-15435" fmla="*/ 681987 w 12192000"/>
              <a:gd name="connsiteY194-15436" fmla="*/ 2216757 h 2237474"/>
              <a:gd name="connsiteX195-15437" fmla="*/ 669923 w 12192000"/>
              <a:gd name="connsiteY195-15438" fmla="*/ 2211682 h 2237474"/>
              <a:gd name="connsiteX196-15439" fmla="*/ 648680 w 12192000"/>
              <a:gd name="connsiteY196-15440" fmla="*/ 2206229 h 2237474"/>
              <a:gd name="connsiteX197-15441" fmla="*/ 597225 w 12192000"/>
              <a:gd name="connsiteY197-15442" fmla="*/ 2180999 h 2237474"/>
              <a:gd name="connsiteX198-15443" fmla="*/ 558449 w 12192000"/>
              <a:gd name="connsiteY198-15444" fmla="*/ 2182346 h 2237474"/>
              <a:gd name="connsiteX199-15445" fmla="*/ 550517 w 12192000"/>
              <a:gd name="connsiteY199-15446" fmla="*/ 2182060 h 2237474"/>
              <a:gd name="connsiteX200-15447" fmla="*/ 550309 w 12192000"/>
              <a:gd name="connsiteY200-15448" fmla="*/ 2181825 h 2237474"/>
              <a:gd name="connsiteX201-15449" fmla="*/ 541836 w 12192000"/>
              <a:gd name="connsiteY201-15450" fmla="*/ 2181063 h 2237474"/>
              <a:gd name="connsiteX202-15451" fmla="*/ 536057 w 12192000"/>
              <a:gd name="connsiteY202-15452" fmla="*/ 2181537 h 2237474"/>
              <a:gd name="connsiteX203-15453" fmla="*/ 520671 w 12192000"/>
              <a:gd name="connsiteY203-15454" fmla="*/ 2180980 h 2237474"/>
              <a:gd name="connsiteX204-15455" fmla="*/ 515024 w 12192000"/>
              <a:gd name="connsiteY204-15456" fmla="*/ 2179258 h 2237474"/>
              <a:gd name="connsiteX205-15457" fmla="*/ 512278 w 12192000"/>
              <a:gd name="connsiteY205-15458" fmla="*/ 2176369 h 2237474"/>
              <a:gd name="connsiteX206-15459" fmla="*/ 480419 w 12192000"/>
              <a:gd name="connsiteY206-15460" fmla="*/ 2167807 h 2237474"/>
              <a:gd name="connsiteX207-15461" fmla="*/ 413835 w 12192000"/>
              <a:gd name="connsiteY207-15462" fmla="*/ 2156783 h 2237474"/>
              <a:gd name="connsiteX208-15463" fmla="*/ 376513 w 12192000"/>
              <a:gd name="connsiteY208-15464" fmla="*/ 2154014 h 2237474"/>
              <a:gd name="connsiteX209-15465" fmla="*/ 273386 w 12192000"/>
              <a:gd name="connsiteY209-15466" fmla="*/ 2142551 h 2237474"/>
              <a:gd name="connsiteX210-15467" fmla="*/ 169207 w 12192000"/>
              <a:gd name="connsiteY210-15468" fmla="*/ 2128100 h 2237474"/>
              <a:gd name="connsiteX211-15469" fmla="*/ 93149 w 12192000"/>
              <a:gd name="connsiteY211-15470" fmla="*/ 2105324 h 2237474"/>
              <a:gd name="connsiteX212-15471" fmla="*/ 88109 w 12192000"/>
              <a:gd name="connsiteY212-15472" fmla="*/ 2106704 h 2237474"/>
              <a:gd name="connsiteX213-15473" fmla="*/ 80022 w 12192000"/>
              <a:gd name="connsiteY213-15474" fmla="*/ 2107254 h 2237474"/>
              <a:gd name="connsiteX214-15475" fmla="*/ 79717 w 12192000"/>
              <a:gd name="connsiteY214-15476" fmla="*/ 2107046 h 2237474"/>
              <a:gd name="connsiteX215-15477" fmla="*/ 72352 w 12192000"/>
              <a:gd name="connsiteY215-15478" fmla="*/ 2107991 h 2237474"/>
              <a:gd name="connsiteX216-15479" fmla="*/ 37645 w 12192000"/>
              <a:gd name="connsiteY216-15480" fmla="*/ 2115401 h 2237474"/>
              <a:gd name="connsiteX217-15481" fmla="*/ 4572 w 12192000"/>
              <a:gd name="connsiteY217-15482" fmla="*/ 2111091 h 2237474"/>
              <a:gd name="connsiteX218-15483" fmla="*/ 0 w 12192000"/>
              <a:gd name="connsiteY218-15484" fmla="*/ 2110468 h 2237474"/>
              <a:gd name="connsiteX219-15485" fmla="*/ 0 w 12192000"/>
              <a:gd name="connsiteY219-15486" fmla="*/ 0 h 2237474"/>
              <a:gd name="connsiteX0-15487" fmla="*/ 0 w 12192000"/>
              <a:gd name="connsiteY0-15488" fmla="*/ 0 h 2237474"/>
              <a:gd name="connsiteX1-15489" fmla="*/ 12192000 w 12192000"/>
              <a:gd name="connsiteY1-15490" fmla="*/ 0 h 2237474"/>
              <a:gd name="connsiteX2-15491" fmla="*/ 12192000 w 12192000"/>
              <a:gd name="connsiteY2-15492" fmla="*/ 751299 h 2237474"/>
              <a:gd name="connsiteX3-15493" fmla="*/ 12176759 w 12192000"/>
              <a:gd name="connsiteY3-15494" fmla="*/ 759190 h 2237474"/>
              <a:gd name="connsiteX4-15495" fmla="*/ 12154948 w 12192000"/>
              <a:gd name="connsiteY4-15496" fmla="*/ 762731 h 2237474"/>
              <a:gd name="connsiteX5-15497" fmla="*/ 12047364 w 12192000"/>
              <a:gd name="connsiteY5-15498" fmla="*/ 749662 h 2237474"/>
              <a:gd name="connsiteX6-15499" fmla="*/ 11890686 w 12192000"/>
              <a:gd name="connsiteY6-15500" fmla="*/ 732766 h 2237474"/>
              <a:gd name="connsiteX7-15501" fmla="*/ 11782413 w 12192000"/>
              <a:gd name="connsiteY7-15502" fmla="*/ 769868 h 2237474"/>
              <a:gd name="connsiteX8-15503" fmla="*/ 11649954 w 12192000"/>
              <a:gd name="connsiteY8-15504" fmla="*/ 749628 h 2237474"/>
              <a:gd name="connsiteX9-15505" fmla="*/ 11560424 w 12192000"/>
              <a:gd name="connsiteY9-15506" fmla="*/ 748017 h 2237474"/>
              <a:gd name="connsiteX10-15507" fmla="*/ 11358455 w 12192000"/>
              <a:gd name="connsiteY10-15508" fmla="*/ 747593 h 2237474"/>
              <a:gd name="connsiteX11-15509" fmla="*/ 11165209 w 12192000"/>
              <a:gd name="connsiteY11-15510" fmla="*/ 748852 h 2237474"/>
              <a:gd name="connsiteX12-15511" fmla="*/ 11058755 w 12192000"/>
              <a:gd name="connsiteY12-15512" fmla="*/ 749617 h 2237474"/>
              <a:gd name="connsiteX13-15513" fmla="*/ 10884013 w 12192000"/>
              <a:gd name="connsiteY13-15514" fmla="*/ 760728 h 2237474"/>
              <a:gd name="connsiteX14-15515" fmla="*/ 10834688 w 12192000"/>
              <a:gd name="connsiteY14-15516" fmla="*/ 757726 h 2237474"/>
              <a:gd name="connsiteX15-15517" fmla="*/ 10805004 w 12192000"/>
              <a:gd name="connsiteY15-15518" fmla="*/ 757573 h 2237474"/>
              <a:gd name="connsiteX16-15519" fmla="*/ 10739478 w 12192000"/>
              <a:gd name="connsiteY16-15520" fmla="*/ 776841 h 2237474"/>
              <a:gd name="connsiteX17-15521" fmla="*/ 10458762 w 12192000"/>
              <a:gd name="connsiteY17-15522" fmla="*/ 755400 h 2237474"/>
              <a:gd name="connsiteX18-15523" fmla="*/ 10246919 w 12192000"/>
              <a:gd name="connsiteY18-15524" fmla="*/ 769960 h 2237474"/>
              <a:gd name="connsiteX19-15525" fmla="*/ 10167995 w 12192000"/>
              <a:gd name="connsiteY19-15526" fmla="*/ 760843 h 2237474"/>
              <a:gd name="connsiteX20-15527" fmla="*/ 9997044 w 12192000"/>
              <a:gd name="connsiteY20-15528" fmla="*/ 780129 h 2237474"/>
              <a:gd name="connsiteX21-15529" fmla="*/ 9943887 w 12192000"/>
              <a:gd name="connsiteY21-15530" fmla="*/ 804141 h 2237474"/>
              <a:gd name="connsiteX22-15531" fmla="*/ 9918248 w 12192000"/>
              <a:gd name="connsiteY22-15532" fmla="*/ 816628 h 2237474"/>
              <a:gd name="connsiteX23-15533" fmla="*/ 9836148 w 12192000"/>
              <a:gd name="connsiteY23-15534" fmla="*/ 858312 h 2237474"/>
              <a:gd name="connsiteX24-15535" fmla="*/ 9823800 w 12192000"/>
              <a:gd name="connsiteY24-15536" fmla="*/ 866604 h 2237474"/>
              <a:gd name="connsiteX25-15537" fmla="*/ 9794684 w 12192000"/>
              <a:gd name="connsiteY25-15538" fmla="*/ 864509 h 2237474"/>
              <a:gd name="connsiteX26-15539" fmla="*/ 9778288 w 12192000"/>
              <a:gd name="connsiteY26-15540" fmla="*/ 854362 h 2237474"/>
              <a:gd name="connsiteX27-15541" fmla="*/ 9761459 w 12192000"/>
              <a:gd name="connsiteY27-15542" fmla="*/ 862394 h 2237474"/>
              <a:gd name="connsiteX28-15543" fmla="*/ 9705768 w 12192000"/>
              <a:gd name="connsiteY28-15544" fmla="*/ 894610 h 2237474"/>
              <a:gd name="connsiteX29-15545" fmla="*/ 9683005 w 12192000"/>
              <a:gd name="connsiteY29-15546" fmla="*/ 894128 h 2237474"/>
              <a:gd name="connsiteX30-15547" fmla="*/ 9594438 w 12192000"/>
              <a:gd name="connsiteY30-15548" fmla="*/ 919051 h 2237474"/>
              <a:gd name="connsiteX31-15549" fmla="*/ 9577033 w 12192000"/>
              <a:gd name="connsiteY31-15550" fmla="*/ 922857 h 2237474"/>
              <a:gd name="connsiteX32-15551" fmla="*/ 9544189 w 12192000"/>
              <a:gd name="connsiteY32-15552" fmla="*/ 938966 h 2237474"/>
              <a:gd name="connsiteX33-15553" fmla="*/ 9500499 w 12192000"/>
              <a:gd name="connsiteY33-15554" fmla="*/ 954680 h 2237474"/>
              <a:gd name="connsiteX34-15555" fmla="*/ 9428195 w 12192000"/>
              <a:gd name="connsiteY34-15556" fmla="*/ 986225 h 2237474"/>
              <a:gd name="connsiteX35-15557" fmla="*/ 9410017 w 12192000"/>
              <a:gd name="connsiteY35-15558" fmla="*/ 993931 h 2237474"/>
              <a:gd name="connsiteX36-15559" fmla="*/ 9392919 w 12192000"/>
              <a:gd name="connsiteY36-15560" fmla="*/ 994656 h 2237474"/>
              <a:gd name="connsiteX37-15561" fmla="*/ 9278619 w 12192000"/>
              <a:gd name="connsiteY37-15562" fmla="*/ 1011878 h 2237474"/>
              <a:gd name="connsiteX38-15563" fmla="*/ 9268019 w 12192000"/>
              <a:gd name="connsiteY38-15564" fmla="*/ 1007442 h 2237474"/>
              <a:gd name="connsiteX39-15565" fmla="*/ 9234662 w 12192000"/>
              <a:gd name="connsiteY39-15566" fmla="*/ 1023056 h 2237474"/>
              <a:gd name="connsiteX40-15567" fmla="*/ 9181033 w 12192000"/>
              <a:gd name="connsiteY40-15568" fmla="*/ 1037921 h 2237474"/>
              <a:gd name="connsiteX41-15569" fmla="*/ 9155969 w 12192000"/>
              <a:gd name="connsiteY41-15570" fmla="*/ 1046804 h 2237474"/>
              <a:gd name="connsiteX42-15571" fmla="*/ 9133985 w 12192000"/>
              <a:gd name="connsiteY42-15572" fmla="*/ 1046450 h 2237474"/>
              <a:gd name="connsiteX43-15573" fmla="*/ 9012987 w 12192000"/>
              <a:gd name="connsiteY43-15574" fmla="*/ 1061986 h 2237474"/>
              <a:gd name="connsiteX44-15575" fmla="*/ 8968445 w 12192000"/>
              <a:gd name="connsiteY44-15576" fmla="*/ 1052169 h 2237474"/>
              <a:gd name="connsiteX45-15577" fmla="*/ 8958984 w 12192000"/>
              <a:gd name="connsiteY45-15578" fmla="*/ 1057212 h 2237474"/>
              <a:gd name="connsiteX46-15579" fmla="*/ 8886001 w 12192000"/>
              <a:gd name="connsiteY46-15580" fmla="*/ 1067468 h 2237474"/>
              <a:gd name="connsiteX47-15581" fmla="*/ 8838610 w 12192000"/>
              <a:gd name="connsiteY47-15582" fmla="*/ 1075091 h 2237474"/>
              <a:gd name="connsiteX48-15583" fmla="*/ 8750383 w 12192000"/>
              <a:gd name="connsiteY48-15584" fmla="*/ 1097387 h 2237474"/>
              <a:gd name="connsiteX49-15585" fmla="*/ 8697365 w 12192000"/>
              <a:gd name="connsiteY49-15586" fmla="*/ 1105869 h 2237474"/>
              <a:gd name="connsiteX50-15587" fmla="*/ 8665605 w 12192000"/>
              <a:gd name="connsiteY50-15588" fmla="*/ 1110791 h 2237474"/>
              <a:gd name="connsiteX51-15589" fmla="*/ 8584946 w 12192000"/>
              <a:gd name="connsiteY51-15590" fmla="*/ 1135226 h 2237474"/>
              <a:gd name="connsiteX52-15591" fmla="*/ 8460755 w 12192000"/>
              <a:gd name="connsiteY52-15592" fmla="*/ 1203427 h 2237474"/>
              <a:gd name="connsiteX53-15593" fmla="*/ 8419755 w 12192000"/>
              <a:gd name="connsiteY53-15594" fmla="*/ 1216260 h 2237474"/>
              <a:gd name="connsiteX54-15595" fmla="*/ 8411626 w 12192000"/>
              <a:gd name="connsiteY54-15596" fmla="*/ 1214397 h 2237474"/>
              <a:gd name="connsiteX55-15597" fmla="*/ 8363469 w 12192000"/>
              <a:gd name="connsiteY55-15598" fmla="*/ 1246658 h 2237474"/>
              <a:gd name="connsiteX56-15599" fmla="*/ 8275497 w 12192000"/>
              <a:gd name="connsiteY56-15600" fmla="*/ 1264396 h 2237474"/>
              <a:gd name="connsiteX57-15601" fmla="*/ 8206287 w 12192000"/>
              <a:gd name="connsiteY57-15602" fmla="*/ 1273060 h 2237474"/>
              <a:gd name="connsiteX58-15603" fmla="*/ 8168705 w 12192000"/>
              <a:gd name="connsiteY58-15604" fmla="*/ 1279956 h 2237474"/>
              <a:gd name="connsiteX59-15605" fmla="*/ 8139997 w 12192000"/>
              <a:gd name="connsiteY59-15606" fmla="*/ 1282713 h 2237474"/>
              <a:gd name="connsiteX60-15607" fmla="*/ 8074238 w 12192000"/>
              <a:gd name="connsiteY60-15608" fmla="*/ 1301895 h 2237474"/>
              <a:gd name="connsiteX61-15609" fmla="*/ 7968292 w 12192000"/>
              <a:gd name="connsiteY61-15610" fmla="*/ 1338779 h 2237474"/>
              <a:gd name="connsiteX62-15611" fmla="*/ 7945122 w 12192000"/>
              <a:gd name="connsiteY62-15612" fmla="*/ 1345477 h 2237474"/>
              <a:gd name="connsiteX63-15613" fmla="*/ 7902328 w 12192000"/>
              <a:gd name="connsiteY63-15614" fmla="*/ 1345865 h 2237474"/>
              <a:gd name="connsiteX64-15615" fmla="*/ 7875879 w 12192000"/>
              <a:gd name="connsiteY64-15616" fmla="*/ 1345646 h 2237474"/>
              <a:gd name="connsiteX65-15617" fmla="*/ 7840612 w 12192000"/>
              <a:gd name="connsiteY65-15618" fmla="*/ 1369373 h 2237474"/>
              <a:gd name="connsiteX66-15619" fmla="*/ 7786819 w 12192000"/>
              <a:gd name="connsiteY66-15620" fmla="*/ 1378970 h 2237474"/>
              <a:gd name="connsiteX67-15621" fmla="*/ 7548172 w 12192000"/>
              <a:gd name="connsiteY67-15622" fmla="*/ 1417460 h 2237474"/>
              <a:gd name="connsiteX68-15623" fmla="*/ 7483437 w 12192000"/>
              <a:gd name="connsiteY68-15624" fmla="*/ 1478152 h 2237474"/>
              <a:gd name="connsiteX69-15625" fmla="*/ 7377870 w 12192000"/>
              <a:gd name="connsiteY69-15626" fmla="*/ 1523319 h 2237474"/>
              <a:gd name="connsiteX70-15627" fmla="*/ 7230737 w 12192000"/>
              <a:gd name="connsiteY70-15628" fmla="*/ 1562633 h 2237474"/>
              <a:gd name="connsiteX71-15629" fmla="*/ 7224458 w 12192000"/>
              <a:gd name="connsiteY71-15630" fmla="*/ 1573008 h 2237474"/>
              <a:gd name="connsiteX72-15631" fmla="*/ 7213486 w 12192000"/>
              <a:gd name="connsiteY72-15632" fmla="*/ 1580987 h 2237474"/>
              <a:gd name="connsiteX73-15633" fmla="*/ 7183121 w 12192000"/>
              <a:gd name="connsiteY73-15634" fmla="*/ 1595162 h 2237474"/>
              <a:gd name="connsiteX74-15635" fmla="*/ 7164601 w 12192000"/>
              <a:gd name="connsiteY74-15636" fmla="*/ 1606490 h 2237474"/>
              <a:gd name="connsiteX75-15637" fmla="*/ 7114651 w 12192000"/>
              <a:gd name="connsiteY75-15638" fmla="*/ 1620959 h 2237474"/>
              <a:gd name="connsiteX76-15639" fmla="*/ 7092727 w 12192000"/>
              <a:gd name="connsiteY76-15640" fmla="*/ 1623628 h 2237474"/>
              <a:gd name="connsiteX77-15641" fmla="*/ 7031309 w 12192000"/>
              <a:gd name="connsiteY77-15642" fmla="*/ 1619451 h 2237474"/>
              <a:gd name="connsiteX78-15643" fmla="*/ 6999084 w 12192000"/>
              <a:gd name="connsiteY78-15644" fmla="*/ 1634317 h 2237474"/>
              <a:gd name="connsiteX79-15645" fmla="*/ 6992107 w 12192000"/>
              <a:gd name="connsiteY79-15646" fmla="*/ 1636860 h 2237474"/>
              <a:gd name="connsiteX80-15647" fmla="*/ 6991765 w 12192000"/>
              <a:gd name="connsiteY80-15648" fmla="*/ 1636725 h 2237474"/>
              <a:gd name="connsiteX81-15649" fmla="*/ 6900177 w 12192000"/>
              <a:gd name="connsiteY81-15650" fmla="*/ 1636016 h 2237474"/>
              <a:gd name="connsiteX82-15651" fmla="*/ 6795372 w 12192000"/>
              <a:gd name="connsiteY82-15652" fmla="*/ 1644845 h 2237474"/>
              <a:gd name="connsiteX83-15653" fmla="*/ 6692251 w 12192000"/>
              <a:gd name="connsiteY83-15654" fmla="*/ 1656357 h 2237474"/>
              <a:gd name="connsiteX84-15655" fmla="*/ 6655235 w 12192000"/>
              <a:gd name="connsiteY84-15656" fmla="*/ 1661869 h 2237474"/>
              <a:gd name="connsiteX85-15657" fmla="*/ 6587857 w 12192000"/>
              <a:gd name="connsiteY85-15658" fmla="*/ 1665769 h 2237474"/>
              <a:gd name="connsiteX86-15659" fmla="*/ 6554894 w 12192000"/>
              <a:gd name="connsiteY86-15660" fmla="*/ 1664428 h 2237474"/>
              <a:gd name="connsiteX87-15661" fmla="*/ 6516595 w 12192000"/>
              <a:gd name="connsiteY87-15662" fmla="*/ 1667475 h 2237474"/>
              <a:gd name="connsiteX88-15663" fmla="*/ 6508541 w 12192000"/>
              <a:gd name="connsiteY88-15664" fmla="*/ 1668757 h 2237474"/>
              <a:gd name="connsiteX89-15665" fmla="*/ 6471012 w 12192000"/>
              <a:gd name="connsiteY89-15666" fmla="*/ 1678604 h 2237474"/>
              <a:gd name="connsiteX90-15667" fmla="*/ 6415265 w 12192000"/>
              <a:gd name="connsiteY90-15668" fmla="*/ 1665317 h 2237474"/>
              <a:gd name="connsiteX91-15669" fmla="*/ 6364035 w 12192000"/>
              <a:gd name="connsiteY91-15670" fmla="*/ 1667683 h 2237474"/>
              <a:gd name="connsiteX92-15671" fmla="*/ 6280959 w 12192000"/>
              <a:gd name="connsiteY92-15672" fmla="*/ 1689329 h 2237474"/>
              <a:gd name="connsiteX93-15673" fmla="*/ 6243319 w 12192000"/>
              <a:gd name="connsiteY93-15674" fmla="*/ 1695560 h 2237474"/>
              <a:gd name="connsiteX94-15675" fmla="*/ 6098321 w 12192000"/>
              <a:gd name="connsiteY94-15676" fmla="*/ 1721646 h 2237474"/>
              <a:gd name="connsiteX95-15677" fmla="*/ 5880652 w 12192000"/>
              <a:gd name="connsiteY95-15678" fmla="*/ 1779643 h 2237474"/>
              <a:gd name="connsiteX96-15679" fmla="*/ 5785959 w 12192000"/>
              <a:gd name="connsiteY96-15680" fmla="*/ 1775307 h 2237474"/>
              <a:gd name="connsiteX97-15681" fmla="*/ 5643534 w 12192000"/>
              <a:gd name="connsiteY97-15682" fmla="*/ 1802919 h 2237474"/>
              <a:gd name="connsiteX98-15683" fmla="*/ 5518799 w 12192000"/>
              <a:gd name="connsiteY98-15684" fmla="*/ 1818312 h 2237474"/>
              <a:gd name="connsiteX99-15685" fmla="*/ 5505014 w 12192000"/>
              <a:gd name="connsiteY99-15686" fmla="*/ 1819259 h 2237474"/>
              <a:gd name="connsiteX100-15687" fmla="*/ 5453307 w 12192000"/>
              <a:gd name="connsiteY100-15688" fmla="*/ 1815450 h 2237474"/>
              <a:gd name="connsiteX101-15689" fmla="*/ 5364192 w 12192000"/>
              <a:gd name="connsiteY101-15690" fmla="*/ 1826074 h 2237474"/>
              <a:gd name="connsiteX102-15691" fmla="*/ 5350380 w 12192000"/>
              <a:gd name="connsiteY102-15692" fmla="*/ 1830891 h 2237474"/>
              <a:gd name="connsiteX103-15693" fmla="*/ 5259633 w 12192000"/>
              <a:gd name="connsiteY103-15694" fmla="*/ 1837160 h 2237474"/>
              <a:gd name="connsiteX104-15695" fmla="*/ 5197513 w 12192000"/>
              <a:gd name="connsiteY104-15696" fmla="*/ 1844718 h 2237474"/>
              <a:gd name="connsiteX105-15697" fmla="*/ 5168852 w 12192000"/>
              <a:gd name="connsiteY105-15698" fmla="*/ 1844846 h 2237474"/>
              <a:gd name="connsiteX106-15699" fmla="*/ 5114927 w 12192000"/>
              <a:gd name="connsiteY106-15700" fmla="*/ 1847827 h 2237474"/>
              <a:gd name="connsiteX107-15701" fmla="*/ 5108970 w 12192000"/>
              <a:gd name="connsiteY107-15702" fmla="*/ 1847935 h 2237474"/>
              <a:gd name="connsiteX108-15703" fmla="*/ 5067961 w 12192000"/>
              <a:gd name="connsiteY108-15704" fmla="*/ 1845917 h 2237474"/>
              <a:gd name="connsiteX109-15705" fmla="*/ 5007075 w 12192000"/>
              <a:gd name="connsiteY109-15706" fmla="*/ 1838626 h 2237474"/>
              <a:gd name="connsiteX110-15707" fmla="*/ 4944087 w 12192000"/>
              <a:gd name="connsiteY110-15708" fmla="*/ 1823332 h 2237474"/>
              <a:gd name="connsiteX111-15709" fmla="*/ 4907662 w 12192000"/>
              <a:gd name="connsiteY111-15710" fmla="*/ 1816900 h 2237474"/>
              <a:gd name="connsiteX112-15711" fmla="*/ 4882386 w 12192000"/>
              <a:gd name="connsiteY112-15712" fmla="*/ 1809844 h 2237474"/>
              <a:gd name="connsiteX113-15713" fmla="*/ 4811440 w 12192000"/>
              <a:gd name="connsiteY113-15714" fmla="*/ 1804655 h 2237474"/>
              <a:gd name="connsiteX114-15715" fmla="*/ 4691075 w 12192000"/>
              <a:gd name="connsiteY114-15716" fmla="*/ 1801389 h 2237474"/>
              <a:gd name="connsiteX115-15717" fmla="*/ 4611738 w 12192000"/>
              <a:gd name="connsiteY115-15718" fmla="*/ 1776964 h 2237474"/>
              <a:gd name="connsiteX116-15719" fmla="*/ 4560070 w 12192000"/>
              <a:gd name="connsiteY116-15720" fmla="*/ 1785640 h 2237474"/>
              <a:gd name="connsiteX117-15721" fmla="*/ 4536503 w 12192000"/>
              <a:gd name="connsiteY117-15722" fmla="*/ 1785334 h 2237474"/>
              <a:gd name="connsiteX118-15723" fmla="*/ 4513724 w 12192000"/>
              <a:gd name="connsiteY118-15724" fmla="*/ 1791996 h 2237474"/>
              <a:gd name="connsiteX119-15725" fmla="*/ 4459810 w 12192000"/>
              <a:gd name="connsiteY119-15726" fmla="*/ 1797886 h 2237474"/>
              <a:gd name="connsiteX120-15727" fmla="*/ 4379064 w 12192000"/>
              <a:gd name="connsiteY120-15728" fmla="*/ 1817177 h 2237474"/>
              <a:gd name="connsiteX121-15729" fmla="*/ 4319209 w 12192000"/>
              <a:gd name="connsiteY121-15730" fmla="*/ 1834833 h 2237474"/>
              <a:gd name="connsiteX122-15731" fmla="*/ 4290981 w 12192000"/>
              <a:gd name="connsiteY122-15732" fmla="*/ 1839677 h 2237474"/>
              <a:gd name="connsiteX123-15733" fmla="*/ 4285792 w 12192000"/>
              <a:gd name="connsiteY123-15734" fmla="*/ 1836231 h 2237474"/>
              <a:gd name="connsiteX124-15735" fmla="*/ 4238372 w 12192000"/>
              <a:gd name="connsiteY124-15736" fmla="*/ 1851480 h 2237474"/>
              <a:gd name="connsiteX125-15737" fmla="*/ 4232517 w 12192000"/>
              <a:gd name="connsiteY125-15738" fmla="*/ 1852567 h 2237474"/>
              <a:gd name="connsiteX126-15739" fmla="*/ 4191732 w 12192000"/>
              <a:gd name="connsiteY126-15740" fmla="*/ 1857328 h 2237474"/>
              <a:gd name="connsiteX127-15741" fmla="*/ 4065532 w 12192000"/>
              <a:gd name="connsiteY127-15742" fmla="*/ 1855477 h 2237474"/>
              <a:gd name="connsiteX128-15743" fmla="*/ 4028460 w 12192000"/>
              <a:gd name="connsiteY128-15744" fmla="*/ 1855137 h 2237474"/>
              <a:gd name="connsiteX129-15745" fmla="*/ 4002267 w 12192000"/>
              <a:gd name="connsiteY129-15746" fmla="*/ 1852352 h 2237474"/>
              <a:gd name="connsiteX130-15747" fmla="*/ 3931396 w 12192000"/>
              <a:gd name="connsiteY130-15748" fmla="*/ 1858915 h 2237474"/>
              <a:gd name="connsiteX131-15749" fmla="*/ 3812162 w 12192000"/>
              <a:gd name="connsiteY131-15750" fmla="*/ 1875501 h 2237474"/>
              <a:gd name="connsiteX132-15751" fmla="*/ 3729530 w 12192000"/>
              <a:gd name="connsiteY132-15752" fmla="*/ 1864513 h 2237474"/>
              <a:gd name="connsiteX133-15753" fmla="*/ 3680177 w 12192000"/>
              <a:gd name="connsiteY133-15754" fmla="*/ 1881552 h 2237474"/>
              <a:gd name="connsiteX134-15755" fmla="*/ 3567259 w 12192000"/>
              <a:gd name="connsiteY134-15756" fmla="*/ 1893482 h 2237474"/>
              <a:gd name="connsiteX135-15757" fmla="*/ 3405770 w 12192000"/>
              <a:gd name="connsiteY135-15758" fmla="*/ 1904591 h 2237474"/>
              <a:gd name="connsiteX136-15759" fmla="*/ 3280097 w 12192000"/>
              <a:gd name="connsiteY136-15760" fmla="*/ 1919610 h 2237474"/>
              <a:gd name="connsiteX137-15761" fmla="*/ 3123424 w 12192000"/>
              <a:gd name="connsiteY137-15762" fmla="*/ 1952930 h 2237474"/>
              <a:gd name="connsiteX138-15763" fmla="*/ 3009910 w 12192000"/>
              <a:gd name="connsiteY138-15764" fmla="*/ 1957866 h 2237474"/>
              <a:gd name="connsiteX139-15765" fmla="*/ 2995934 w 12192000"/>
              <a:gd name="connsiteY139-15766" fmla="*/ 1967085 h 2237474"/>
              <a:gd name="connsiteX140-15767" fmla="*/ 2980071 w 12192000"/>
              <a:gd name="connsiteY140-15768" fmla="*/ 1972988 h 2237474"/>
              <a:gd name="connsiteX141-15769" fmla="*/ 2978094 w 12192000"/>
              <a:gd name="connsiteY141-15770" fmla="*/ 1972369 h 2237474"/>
              <a:gd name="connsiteX142-15771" fmla="*/ 2942858 w 12192000"/>
              <a:gd name="connsiteY142-15772" fmla="*/ 1981367 h 2237474"/>
              <a:gd name="connsiteX143-15773" fmla="*/ 2875436 w 12192000"/>
              <a:gd name="connsiteY143-15774" fmla="*/ 1996977 h 2237474"/>
              <a:gd name="connsiteX144-15775" fmla="*/ 2874892 w 12192000"/>
              <a:gd name="connsiteY144-15776" fmla="*/ 1996085 h 2237474"/>
              <a:gd name="connsiteX145-15777" fmla="*/ 2864145 w 12192000"/>
              <a:gd name="connsiteY145-15778" fmla="*/ 1994061 h 2237474"/>
              <a:gd name="connsiteX146-15779" fmla="*/ 2843662 w 12192000"/>
              <a:gd name="connsiteY146-15780" fmla="*/ 1992498 h 2237474"/>
              <a:gd name="connsiteX147-15781" fmla="*/ 2796128 w 12192000"/>
              <a:gd name="connsiteY147-15782" fmla="*/ 1976403 h 2237474"/>
              <a:gd name="connsiteX148-15783" fmla="*/ 2756784 w 12192000"/>
              <a:gd name="connsiteY148-15784" fmla="*/ 1985116 h 2237474"/>
              <a:gd name="connsiteX149-15785" fmla="*/ 2748833 w 12192000"/>
              <a:gd name="connsiteY149-15786" fmla="*/ 1986323 h 2237474"/>
              <a:gd name="connsiteX150-15787" fmla="*/ 2748661 w 12192000"/>
              <a:gd name="connsiteY150-15788" fmla="*/ 1986122 h 2237474"/>
              <a:gd name="connsiteX151-15789" fmla="*/ 2740251 w 12192000"/>
              <a:gd name="connsiteY151-15790" fmla="*/ 1986946 h 2237474"/>
              <a:gd name="connsiteX152-15791" fmla="*/ 2718916 w 12192000"/>
              <a:gd name="connsiteY152-15792" fmla="*/ 1990867 h 2237474"/>
              <a:gd name="connsiteX153-15793" fmla="*/ 2713522 w 12192000"/>
              <a:gd name="connsiteY153-15794" fmla="*/ 1990173 h 2237474"/>
              <a:gd name="connsiteX154-15795" fmla="*/ 2680597 w 12192000"/>
              <a:gd name="connsiteY154-15796" fmla="*/ 1984996 h 2237474"/>
              <a:gd name="connsiteX155-15797" fmla="*/ 2578178 w 12192000"/>
              <a:gd name="connsiteY155-15798" fmla="*/ 1990531 h 2237474"/>
              <a:gd name="connsiteX156-15799" fmla="*/ 2476147 w 12192000"/>
              <a:gd name="connsiteY156-15800" fmla="*/ 1998305 h 2237474"/>
              <a:gd name="connsiteX157-15801" fmla="*/ 2373568 w 12192000"/>
              <a:gd name="connsiteY157-15802" fmla="*/ 2003219 h 2237474"/>
              <a:gd name="connsiteX158-15803" fmla="*/ 2321399 w 12192000"/>
              <a:gd name="connsiteY158-15804" fmla="*/ 1989467 h 2237474"/>
              <a:gd name="connsiteX159-15805" fmla="*/ 2315525 w 12192000"/>
              <a:gd name="connsiteY159-15806" fmla="*/ 1989708 h 2237474"/>
              <a:gd name="connsiteX160-15807" fmla="*/ 2300792 w 12192000"/>
              <a:gd name="connsiteY160-15808" fmla="*/ 1994290 h 2237474"/>
              <a:gd name="connsiteX161-15809" fmla="*/ 2295469 w 12192000"/>
              <a:gd name="connsiteY161-15810" fmla="*/ 1996659 h 2237474"/>
              <a:gd name="connsiteX162-15811" fmla="*/ 2287219 w 12192000"/>
              <a:gd name="connsiteY162-15812" fmla="*/ 1998750 h 2237474"/>
              <a:gd name="connsiteX163-15813" fmla="*/ 2286948 w 12192000"/>
              <a:gd name="connsiteY163-15814" fmla="*/ 1998596 h 2237474"/>
              <a:gd name="connsiteX164-15815" fmla="*/ 2243069 w 12192000"/>
              <a:gd name="connsiteY164-15816" fmla="*/ 2015111 h 2237474"/>
              <a:gd name="connsiteX165-15817" fmla="*/ 2186609 w 12192000"/>
              <a:gd name="connsiteY165-15818" fmla="*/ 2008263 h 2237474"/>
              <a:gd name="connsiteX166-15819" fmla="*/ 2164831 w 12192000"/>
              <a:gd name="connsiteY166-15820" fmla="*/ 2010143 h 2237474"/>
              <a:gd name="connsiteX167-15821" fmla="*/ 2152836 w 12192000"/>
              <a:gd name="connsiteY167-15822" fmla="*/ 2010048 h 2237474"/>
              <a:gd name="connsiteX168-15823" fmla="*/ 2117102 w 12192000"/>
              <a:gd name="connsiteY168-15824" fmla="*/ 2023004 h 2237474"/>
              <a:gd name="connsiteX169-15825" fmla="*/ 2111935 w 12192000"/>
              <a:gd name="connsiteY169-15826" fmla="*/ 2023163 h 2237474"/>
              <a:gd name="connsiteX170-15827" fmla="*/ 2089991 w 12192000"/>
              <a:gd name="connsiteY170-15828" fmla="*/ 2034193 h 2237474"/>
              <a:gd name="connsiteX171-15829" fmla="*/ 2058061 w 12192000"/>
              <a:gd name="connsiteY171-15830" fmla="*/ 2047942 h 2237474"/>
              <a:gd name="connsiteX172-15831" fmla="*/ 2055737 w 12192000"/>
              <a:gd name="connsiteY172-15832" fmla="*/ 2047704 h 2237474"/>
              <a:gd name="connsiteX173-15833" fmla="*/ 2042244 w 12192000"/>
              <a:gd name="connsiteY173-15834" fmla="*/ 2055560 h 2237474"/>
              <a:gd name="connsiteX174-15835" fmla="*/ 1976224 w 12192000"/>
              <a:gd name="connsiteY174-15836" fmla="*/ 2074257 h 2237474"/>
              <a:gd name="connsiteX175-15837" fmla="*/ 1877728 w 12192000"/>
              <a:gd name="connsiteY175-15838" fmla="*/ 2101004 h 2237474"/>
              <a:gd name="connsiteX176-15839" fmla="*/ 1759056 w 12192000"/>
              <a:gd name="connsiteY176-15840" fmla="*/ 2125608 h 2237474"/>
              <a:gd name="connsiteX177-15841" fmla="*/ 1637948 w 12192000"/>
              <a:gd name="connsiteY177-15842" fmla="*/ 2172597 h 2237474"/>
              <a:gd name="connsiteX178-15843" fmla="*/ 1434549 w 12192000"/>
              <a:gd name="connsiteY178-15844" fmla="*/ 2234522 h 2237474"/>
              <a:gd name="connsiteX179-15845" fmla="*/ 1398481 w 12192000"/>
              <a:gd name="connsiteY179-15846" fmla="*/ 2237074 h 2237474"/>
              <a:gd name="connsiteX180-15847" fmla="*/ 1398407 w 12192000"/>
              <a:gd name="connsiteY180-15848" fmla="*/ 2237095 h 2237474"/>
              <a:gd name="connsiteX181-15849" fmla="*/ 1370962 w 12192000"/>
              <a:gd name="connsiteY181-15850" fmla="*/ 2237474 h 2237474"/>
              <a:gd name="connsiteX182-15851" fmla="*/ 1356367 w 12192000"/>
              <a:gd name="connsiteY182-15852" fmla="*/ 2235089 h 2237474"/>
              <a:gd name="connsiteX183-15853" fmla="*/ 1324828 w 12192000"/>
              <a:gd name="connsiteY183-15854" fmla="*/ 2231968 h 2237474"/>
              <a:gd name="connsiteX184-15855" fmla="*/ 1297744 w 12192000"/>
              <a:gd name="connsiteY184-15856" fmla="*/ 2235849 h 2237474"/>
              <a:gd name="connsiteX185-15857" fmla="*/ 1286236 w 12192000"/>
              <a:gd name="connsiteY185-15858" fmla="*/ 2233135 h 2237474"/>
              <a:gd name="connsiteX186-15859" fmla="*/ 1283504 w 12192000"/>
              <a:gd name="connsiteY186-15860" fmla="*/ 2233797 h 2237474"/>
              <a:gd name="connsiteX187-15861" fmla="*/ 1279765 w 12192000"/>
              <a:gd name="connsiteY187-15862" fmla="*/ 2229639 h 2237474"/>
              <a:gd name="connsiteX188-15863" fmla="*/ 1195347 w 12192000"/>
              <a:gd name="connsiteY188-15864" fmla="*/ 2212354 h 2237474"/>
              <a:gd name="connsiteX189-15865" fmla="*/ 970251 w 12192000"/>
              <a:gd name="connsiteY189-15866" fmla="*/ 2221029 h 2237474"/>
              <a:gd name="connsiteX190-15867" fmla="*/ 812914 w 12192000"/>
              <a:gd name="connsiteY190-15868" fmla="*/ 2202752 h 2237474"/>
              <a:gd name="connsiteX191-15869" fmla="*/ 800195 w 12192000"/>
              <a:gd name="connsiteY191-15870" fmla="*/ 2209407 h 2237474"/>
              <a:gd name="connsiteX192-15871" fmla="*/ 784978 w 12192000"/>
              <a:gd name="connsiteY192-15872" fmla="*/ 2212360 h 2237474"/>
              <a:gd name="connsiteX193-15873" fmla="*/ 681987 w 12192000"/>
              <a:gd name="connsiteY193-15874" fmla="*/ 2216757 h 2237474"/>
              <a:gd name="connsiteX194-15875" fmla="*/ 669923 w 12192000"/>
              <a:gd name="connsiteY194-15876" fmla="*/ 2211682 h 2237474"/>
              <a:gd name="connsiteX195-15877" fmla="*/ 648680 w 12192000"/>
              <a:gd name="connsiteY195-15878" fmla="*/ 2206229 h 2237474"/>
              <a:gd name="connsiteX196-15879" fmla="*/ 597225 w 12192000"/>
              <a:gd name="connsiteY196-15880" fmla="*/ 2180999 h 2237474"/>
              <a:gd name="connsiteX197-15881" fmla="*/ 558449 w 12192000"/>
              <a:gd name="connsiteY197-15882" fmla="*/ 2182346 h 2237474"/>
              <a:gd name="connsiteX198-15883" fmla="*/ 550517 w 12192000"/>
              <a:gd name="connsiteY198-15884" fmla="*/ 2182060 h 2237474"/>
              <a:gd name="connsiteX199-15885" fmla="*/ 550309 w 12192000"/>
              <a:gd name="connsiteY199-15886" fmla="*/ 2181825 h 2237474"/>
              <a:gd name="connsiteX200-15887" fmla="*/ 541836 w 12192000"/>
              <a:gd name="connsiteY200-15888" fmla="*/ 2181063 h 2237474"/>
              <a:gd name="connsiteX201-15889" fmla="*/ 536057 w 12192000"/>
              <a:gd name="connsiteY201-15890" fmla="*/ 2181537 h 2237474"/>
              <a:gd name="connsiteX202-15891" fmla="*/ 520671 w 12192000"/>
              <a:gd name="connsiteY202-15892" fmla="*/ 2180980 h 2237474"/>
              <a:gd name="connsiteX203-15893" fmla="*/ 515024 w 12192000"/>
              <a:gd name="connsiteY203-15894" fmla="*/ 2179258 h 2237474"/>
              <a:gd name="connsiteX204-15895" fmla="*/ 512278 w 12192000"/>
              <a:gd name="connsiteY204-15896" fmla="*/ 2176369 h 2237474"/>
              <a:gd name="connsiteX205-15897" fmla="*/ 480419 w 12192000"/>
              <a:gd name="connsiteY205-15898" fmla="*/ 2167807 h 2237474"/>
              <a:gd name="connsiteX206-15899" fmla="*/ 413835 w 12192000"/>
              <a:gd name="connsiteY206-15900" fmla="*/ 2156783 h 2237474"/>
              <a:gd name="connsiteX207-15901" fmla="*/ 376513 w 12192000"/>
              <a:gd name="connsiteY207-15902" fmla="*/ 2154014 h 2237474"/>
              <a:gd name="connsiteX208-15903" fmla="*/ 273386 w 12192000"/>
              <a:gd name="connsiteY208-15904" fmla="*/ 2142551 h 2237474"/>
              <a:gd name="connsiteX209-15905" fmla="*/ 169207 w 12192000"/>
              <a:gd name="connsiteY209-15906" fmla="*/ 2128100 h 2237474"/>
              <a:gd name="connsiteX210-15907" fmla="*/ 93149 w 12192000"/>
              <a:gd name="connsiteY210-15908" fmla="*/ 2105324 h 2237474"/>
              <a:gd name="connsiteX211-15909" fmla="*/ 88109 w 12192000"/>
              <a:gd name="connsiteY211-15910" fmla="*/ 2106704 h 2237474"/>
              <a:gd name="connsiteX212-15911" fmla="*/ 80022 w 12192000"/>
              <a:gd name="connsiteY212-15912" fmla="*/ 2107254 h 2237474"/>
              <a:gd name="connsiteX213-15913" fmla="*/ 79717 w 12192000"/>
              <a:gd name="connsiteY213-15914" fmla="*/ 2107046 h 2237474"/>
              <a:gd name="connsiteX214-15915" fmla="*/ 72352 w 12192000"/>
              <a:gd name="connsiteY214-15916" fmla="*/ 2107991 h 2237474"/>
              <a:gd name="connsiteX215-15917" fmla="*/ 37645 w 12192000"/>
              <a:gd name="connsiteY215-15918" fmla="*/ 2115401 h 2237474"/>
              <a:gd name="connsiteX216-15919" fmla="*/ 4572 w 12192000"/>
              <a:gd name="connsiteY216-15920" fmla="*/ 2111091 h 2237474"/>
              <a:gd name="connsiteX217-15921" fmla="*/ 0 w 12192000"/>
              <a:gd name="connsiteY217-15922" fmla="*/ 2110468 h 2237474"/>
              <a:gd name="connsiteX218-15923" fmla="*/ 0 w 12192000"/>
              <a:gd name="connsiteY218-15924" fmla="*/ 0 h 2237474"/>
              <a:gd name="connsiteX0-15925" fmla="*/ 0 w 12192000"/>
              <a:gd name="connsiteY0-15926" fmla="*/ 0 h 2237474"/>
              <a:gd name="connsiteX1-15927" fmla="*/ 12192000 w 12192000"/>
              <a:gd name="connsiteY1-15928" fmla="*/ 0 h 2237474"/>
              <a:gd name="connsiteX2-15929" fmla="*/ 12192000 w 12192000"/>
              <a:gd name="connsiteY2-15930" fmla="*/ 751299 h 2237474"/>
              <a:gd name="connsiteX3-15931" fmla="*/ 12176759 w 12192000"/>
              <a:gd name="connsiteY3-15932" fmla="*/ 759190 h 2237474"/>
              <a:gd name="connsiteX4-15933" fmla="*/ 12154948 w 12192000"/>
              <a:gd name="connsiteY4-15934" fmla="*/ 762731 h 2237474"/>
              <a:gd name="connsiteX5-15935" fmla="*/ 12047364 w 12192000"/>
              <a:gd name="connsiteY5-15936" fmla="*/ 749662 h 2237474"/>
              <a:gd name="connsiteX6-15937" fmla="*/ 11890686 w 12192000"/>
              <a:gd name="connsiteY6-15938" fmla="*/ 732766 h 2237474"/>
              <a:gd name="connsiteX7-15939" fmla="*/ 11782413 w 12192000"/>
              <a:gd name="connsiteY7-15940" fmla="*/ 769868 h 2237474"/>
              <a:gd name="connsiteX8-15941" fmla="*/ 11649954 w 12192000"/>
              <a:gd name="connsiteY8-15942" fmla="*/ 749628 h 2237474"/>
              <a:gd name="connsiteX9-15943" fmla="*/ 11560424 w 12192000"/>
              <a:gd name="connsiteY9-15944" fmla="*/ 748017 h 2237474"/>
              <a:gd name="connsiteX10-15945" fmla="*/ 11358455 w 12192000"/>
              <a:gd name="connsiteY10-15946" fmla="*/ 747593 h 2237474"/>
              <a:gd name="connsiteX11-15947" fmla="*/ 11165209 w 12192000"/>
              <a:gd name="connsiteY11-15948" fmla="*/ 748852 h 2237474"/>
              <a:gd name="connsiteX12-15949" fmla="*/ 11058755 w 12192000"/>
              <a:gd name="connsiteY12-15950" fmla="*/ 749617 h 2237474"/>
              <a:gd name="connsiteX13-15951" fmla="*/ 10884013 w 12192000"/>
              <a:gd name="connsiteY13-15952" fmla="*/ 760728 h 2237474"/>
              <a:gd name="connsiteX14-15953" fmla="*/ 10834688 w 12192000"/>
              <a:gd name="connsiteY14-15954" fmla="*/ 757726 h 2237474"/>
              <a:gd name="connsiteX15-15955" fmla="*/ 10805004 w 12192000"/>
              <a:gd name="connsiteY15-15956" fmla="*/ 757573 h 2237474"/>
              <a:gd name="connsiteX16-15957" fmla="*/ 10739478 w 12192000"/>
              <a:gd name="connsiteY16-15958" fmla="*/ 776841 h 2237474"/>
              <a:gd name="connsiteX17-15959" fmla="*/ 10458762 w 12192000"/>
              <a:gd name="connsiteY17-15960" fmla="*/ 755400 h 2237474"/>
              <a:gd name="connsiteX18-15961" fmla="*/ 10246919 w 12192000"/>
              <a:gd name="connsiteY18-15962" fmla="*/ 769960 h 2237474"/>
              <a:gd name="connsiteX19-15963" fmla="*/ 10167995 w 12192000"/>
              <a:gd name="connsiteY19-15964" fmla="*/ 760843 h 2237474"/>
              <a:gd name="connsiteX20-15965" fmla="*/ 9997044 w 12192000"/>
              <a:gd name="connsiteY20-15966" fmla="*/ 780129 h 2237474"/>
              <a:gd name="connsiteX21-15967" fmla="*/ 9943887 w 12192000"/>
              <a:gd name="connsiteY21-15968" fmla="*/ 804141 h 2237474"/>
              <a:gd name="connsiteX22-15969" fmla="*/ 9918248 w 12192000"/>
              <a:gd name="connsiteY22-15970" fmla="*/ 816628 h 2237474"/>
              <a:gd name="connsiteX23-15971" fmla="*/ 9836148 w 12192000"/>
              <a:gd name="connsiteY23-15972" fmla="*/ 858312 h 2237474"/>
              <a:gd name="connsiteX24-15973" fmla="*/ 9823800 w 12192000"/>
              <a:gd name="connsiteY24-15974" fmla="*/ 866604 h 2237474"/>
              <a:gd name="connsiteX25-15975" fmla="*/ 9778288 w 12192000"/>
              <a:gd name="connsiteY25-15976" fmla="*/ 854362 h 2237474"/>
              <a:gd name="connsiteX26-15977" fmla="*/ 9761459 w 12192000"/>
              <a:gd name="connsiteY26-15978" fmla="*/ 862394 h 2237474"/>
              <a:gd name="connsiteX27-15979" fmla="*/ 9705768 w 12192000"/>
              <a:gd name="connsiteY27-15980" fmla="*/ 894610 h 2237474"/>
              <a:gd name="connsiteX28-15981" fmla="*/ 9683005 w 12192000"/>
              <a:gd name="connsiteY28-15982" fmla="*/ 894128 h 2237474"/>
              <a:gd name="connsiteX29-15983" fmla="*/ 9594438 w 12192000"/>
              <a:gd name="connsiteY29-15984" fmla="*/ 919051 h 2237474"/>
              <a:gd name="connsiteX30-15985" fmla="*/ 9577033 w 12192000"/>
              <a:gd name="connsiteY30-15986" fmla="*/ 922857 h 2237474"/>
              <a:gd name="connsiteX31-15987" fmla="*/ 9544189 w 12192000"/>
              <a:gd name="connsiteY31-15988" fmla="*/ 938966 h 2237474"/>
              <a:gd name="connsiteX32-15989" fmla="*/ 9500499 w 12192000"/>
              <a:gd name="connsiteY32-15990" fmla="*/ 954680 h 2237474"/>
              <a:gd name="connsiteX33-15991" fmla="*/ 9428195 w 12192000"/>
              <a:gd name="connsiteY33-15992" fmla="*/ 986225 h 2237474"/>
              <a:gd name="connsiteX34-15993" fmla="*/ 9410017 w 12192000"/>
              <a:gd name="connsiteY34-15994" fmla="*/ 993931 h 2237474"/>
              <a:gd name="connsiteX35-15995" fmla="*/ 9392919 w 12192000"/>
              <a:gd name="connsiteY35-15996" fmla="*/ 994656 h 2237474"/>
              <a:gd name="connsiteX36-15997" fmla="*/ 9278619 w 12192000"/>
              <a:gd name="connsiteY36-15998" fmla="*/ 1011878 h 2237474"/>
              <a:gd name="connsiteX37-15999" fmla="*/ 9268019 w 12192000"/>
              <a:gd name="connsiteY37-16000" fmla="*/ 1007442 h 2237474"/>
              <a:gd name="connsiteX38-16001" fmla="*/ 9234662 w 12192000"/>
              <a:gd name="connsiteY38-16002" fmla="*/ 1023056 h 2237474"/>
              <a:gd name="connsiteX39-16003" fmla="*/ 9181033 w 12192000"/>
              <a:gd name="connsiteY39-16004" fmla="*/ 1037921 h 2237474"/>
              <a:gd name="connsiteX40-16005" fmla="*/ 9155969 w 12192000"/>
              <a:gd name="connsiteY40-16006" fmla="*/ 1046804 h 2237474"/>
              <a:gd name="connsiteX41-16007" fmla="*/ 9133985 w 12192000"/>
              <a:gd name="connsiteY41-16008" fmla="*/ 1046450 h 2237474"/>
              <a:gd name="connsiteX42-16009" fmla="*/ 9012987 w 12192000"/>
              <a:gd name="connsiteY42-16010" fmla="*/ 1061986 h 2237474"/>
              <a:gd name="connsiteX43-16011" fmla="*/ 8968445 w 12192000"/>
              <a:gd name="connsiteY43-16012" fmla="*/ 1052169 h 2237474"/>
              <a:gd name="connsiteX44-16013" fmla="*/ 8958984 w 12192000"/>
              <a:gd name="connsiteY44-16014" fmla="*/ 1057212 h 2237474"/>
              <a:gd name="connsiteX45-16015" fmla="*/ 8886001 w 12192000"/>
              <a:gd name="connsiteY45-16016" fmla="*/ 1067468 h 2237474"/>
              <a:gd name="connsiteX46-16017" fmla="*/ 8838610 w 12192000"/>
              <a:gd name="connsiteY46-16018" fmla="*/ 1075091 h 2237474"/>
              <a:gd name="connsiteX47-16019" fmla="*/ 8750383 w 12192000"/>
              <a:gd name="connsiteY47-16020" fmla="*/ 1097387 h 2237474"/>
              <a:gd name="connsiteX48-16021" fmla="*/ 8697365 w 12192000"/>
              <a:gd name="connsiteY48-16022" fmla="*/ 1105869 h 2237474"/>
              <a:gd name="connsiteX49-16023" fmla="*/ 8665605 w 12192000"/>
              <a:gd name="connsiteY49-16024" fmla="*/ 1110791 h 2237474"/>
              <a:gd name="connsiteX50-16025" fmla="*/ 8584946 w 12192000"/>
              <a:gd name="connsiteY50-16026" fmla="*/ 1135226 h 2237474"/>
              <a:gd name="connsiteX51-16027" fmla="*/ 8460755 w 12192000"/>
              <a:gd name="connsiteY51-16028" fmla="*/ 1203427 h 2237474"/>
              <a:gd name="connsiteX52-16029" fmla="*/ 8419755 w 12192000"/>
              <a:gd name="connsiteY52-16030" fmla="*/ 1216260 h 2237474"/>
              <a:gd name="connsiteX53-16031" fmla="*/ 8411626 w 12192000"/>
              <a:gd name="connsiteY53-16032" fmla="*/ 1214397 h 2237474"/>
              <a:gd name="connsiteX54-16033" fmla="*/ 8363469 w 12192000"/>
              <a:gd name="connsiteY54-16034" fmla="*/ 1246658 h 2237474"/>
              <a:gd name="connsiteX55-16035" fmla="*/ 8275497 w 12192000"/>
              <a:gd name="connsiteY55-16036" fmla="*/ 1264396 h 2237474"/>
              <a:gd name="connsiteX56-16037" fmla="*/ 8206287 w 12192000"/>
              <a:gd name="connsiteY56-16038" fmla="*/ 1273060 h 2237474"/>
              <a:gd name="connsiteX57-16039" fmla="*/ 8168705 w 12192000"/>
              <a:gd name="connsiteY57-16040" fmla="*/ 1279956 h 2237474"/>
              <a:gd name="connsiteX58-16041" fmla="*/ 8139997 w 12192000"/>
              <a:gd name="connsiteY58-16042" fmla="*/ 1282713 h 2237474"/>
              <a:gd name="connsiteX59-16043" fmla="*/ 8074238 w 12192000"/>
              <a:gd name="connsiteY59-16044" fmla="*/ 1301895 h 2237474"/>
              <a:gd name="connsiteX60-16045" fmla="*/ 7968292 w 12192000"/>
              <a:gd name="connsiteY60-16046" fmla="*/ 1338779 h 2237474"/>
              <a:gd name="connsiteX61-16047" fmla="*/ 7945122 w 12192000"/>
              <a:gd name="connsiteY61-16048" fmla="*/ 1345477 h 2237474"/>
              <a:gd name="connsiteX62-16049" fmla="*/ 7902328 w 12192000"/>
              <a:gd name="connsiteY62-16050" fmla="*/ 1345865 h 2237474"/>
              <a:gd name="connsiteX63-16051" fmla="*/ 7875879 w 12192000"/>
              <a:gd name="connsiteY63-16052" fmla="*/ 1345646 h 2237474"/>
              <a:gd name="connsiteX64-16053" fmla="*/ 7840612 w 12192000"/>
              <a:gd name="connsiteY64-16054" fmla="*/ 1369373 h 2237474"/>
              <a:gd name="connsiteX65-16055" fmla="*/ 7786819 w 12192000"/>
              <a:gd name="connsiteY65-16056" fmla="*/ 1378970 h 2237474"/>
              <a:gd name="connsiteX66-16057" fmla="*/ 7548172 w 12192000"/>
              <a:gd name="connsiteY66-16058" fmla="*/ 1417460 h 2237474"/>
              <a:gd name="connsiteX67-16059" fmla="*/ 7483437 w 12192000"/>
              <a:gd name="connsiteY67-16060" fmla="*/ 1478152 h 2237474"/>
              <a:gd name="connsiteX68-16061" fmla="*/ 7377870 w 12192000"/>
              <a:gd name="connsiteY68-16062" fmla="*/ 1523319 h 2237474"/>
              <a:gd name="connsiteX69-16063" fmla="*/ 7230737 w 12192000"/>
              <a:gd name="connsiteY69-16064" fmla="*/ 1562633 h 2237474"/>
              <a:gd name="connsiteX70-16065" fmla="*/ 7224458 w 12192000"/>
              <a:gd name="connsiteY70-16066" fmla="*/ 1573008 h 2237474"/>
              <a:gd name="connsiteX71-16067" fmla="*/ 7213486 w 12192000"/>
              <a:gd name="connsiteY71-16068" fmla="*/ 1580987 h 2237474"/>
              <a:gd name="connsiteX72-16069" fmla="*/ 7183121 w 12192000"/>
              <a:gd name="connsiteY72-16070" fmla="*/ 1595162 h 2237474"/>
              <a:gd name="connsiteX73-16071" fmla="*/ 7164601 w 12192000"/>
              <a:gd name="connsiteY73-16072" fmla="*/ 1606490 h 2237474"/>
              <a:gd name="connsiteX74-16073" fmla="*/ 7114651 w 12192000"/>
              <a:gd name="connsiteY74-16074" fmla="*/ 1620959 h 2237474"/>
              <a:gd name="connsiteX75-16075" fmla="*/ 7092727 w 12192000"/>
              <a:gd name="connsiteY75-16076" fmla="*/ 1623628 h 2237474"/>
              <a:gd name="connsiteX76-16077" fmla="*/ 7031309 w 12192000"/>
              <a:gd name="connsiteY76-16078" fmla="*/ 1619451 h 2237474"/>
              <a:gd name="connsiteX77-16079" fmla="*/ 6999084 w 12192000"/>
              <a:gd name="connsiteY77-16080" fmla="*/ 1634317 h 2237474"/>
              <a:gd name="connsiteX78-16081" fmla="*/ 6992107 w 12192000"/>
              <a:gd name="connsiteY78-16082" fmla="*/ 1636860 h 2237474"/>
              <a:gd name="connsiteX79-16083" fmla="*/ 6991765 w 12192000"/>
              <a:gd name="connsiteY79-16084" fmla="*/ 1636725 h 2237474"/>
              <a:gd name="connsiteX80-16085" fmla="*/ 6900177 w 12192000"/>
              <a:gd name="connsiteY80-16086" fmla="*/ 1636016 h 2237474"/>
              <a:gd name="connsiteX81-16087" fmla="*/ 6795372 w 12192000"/>
              <a:gd name="connsiteY81-16088" fmla="*/ 1644845 h 2237474"/>
              <a:gd name="connsiteX82-16089" fmla="*/ 6692251 w 12192000"/>
              <a:gd name="connsiteY82-16090" fmla="*/ 1656357 h 2237474"/>
              <a:gd name="connsiteX83-16091" fmla="*/ 6655235 w 12192000"/>
              <a:gd name="connsiteY83-16092" fmla="*/ 1661869 h 2237474"/>
              <a:gd name="connsiteX84-16093" fmla="*/ 6587857 w 12192000"/>
              <a:gd name="connsiteY84-16094" fmla="*/ 1665769 h 2237474"/>
              <a:gd name="connsiteX85-16095" fmla="*/ 6554894 w 12192000"/>
              <a:gd name="connsiteY85-16096" fmla="*/ 1664428 h 2237474"/>
              <a:gd name="connsiteX86-16097" fmla="*/ 6516595 w 12192000"/>
              <a:gd name="connsiteY86-16098" fmla="*/ 1667475 h 2237474"/>
              <a:gd name="connsiteX87-16099" fmla="*/ 6508541 w 12192000"/>
              <a:gd name="connsiteY87-16100" fmla="*/ 1668757 h 2237474"/>
              <a:gd name="connsiteX88-16101" fmla="*/ 6471012 w 12192000"/>
              <a:gd name="connsiteY88-16102" fmla="*/ 1678604 h 2237474"/>
              <a:gd name="connsiteX89-16103" fmla="*/ 6415265 w 12192000"/>
              <a:gd name="connsiteY89-16104" fmla="*/ 1665317 h 2237474"/>
              <a:gd name="connsiteX90-16105" fmla="*/ 6364035 w 12192000"/>
              <a:gd name="connsiteY90-16106" fmla="*/ 1667683 h 2237474"/>
              <a:gd name="connsiteX91-16107" fmla="*/ 6280959 w 12192000"/>
              <a:gd name="connsiteY91-16108" fmla="*/ 1689329 h 2237474"/>
              <a:gd name="connsiteX92-16109" fmla="*/ 6243319 w 12192000"/>
              <a:gd name="connsiteY92-16110" fmla="*/ 1695560 h 2237474"/>
              <a:gd name="connsiteX93-16111" fmla="*/ 6098321 w 12192000"/>
              <a:gd name="connsiteY93-16112" fmla="*/ 1721646 h 2237474"/>
              <a:gd name="connsiteX94-16113" fmla="*/ 5880652 w 12192000"/>
              <a:gd name="connsiteY94-16114" fmla="*/ 1779643 h 2237474"/>
              <a:gd name="connsiteX95-16115" fmla="*/ 5785959 w 12192000"/>
              <a:gd name="connsiteY95-16116" fmla="*/ 1775307 h 2237474"/>
              <a:gd name="connsiteX96-16117" fmla="*/ 5643534 w 12192000"/>
              <a:gd name="connsiteY96-16118" fmla="*/ 1802919 h 2237474"/>
              <a:gd name="connsiteX97-16119" fmla="*/ 5518799 w 12192000"/>
              <a:gd name="connsiteY97-16120" fmla="*/ 1818312 h 2237474"/>
              <a:gd name="connsiteX98-16121" fmla="*/ 5505014 w 12192000"/>
              <a:gd name="connsiteY98-16122" fmla="*/ 1819259 h 2237474"/>
              <a:gd name="connsiteX99-16123" fmla="*/ 5453307 w 12192000"/>
              <a:gd name="connsiteY99-16124" fmla="*/ 1815450 h 2237474"/>
              <a:gd name="connsiteX100-16125" fmla="*/ 5364192 w 12192000"/>
              <a:gd name="connsiteY100-16126" fmla="*/ 1826074 h 2237474"/>
              <a:gd name="connsiteX101-16127" fmla="*/ 5350380 w 12192000"/>
              <a:gd name="connsiteY101-16128" fmla="*/ 1830891 h 2237474"/>
              <a:gd name="connsiteX102-16129" fmla="*/ 5259633 w 12192000"/>
              <a:gd name="connsiteY102-16130" fmla="*/ 1837160 h 2237474"/>
              <a:gd name="connsiteX103-16131" fmla="*/ 5197513 w 12192000"/>
              <a:gd name="connsiteY103-16132" fmla="*/ 1844718 h 2237474"/>
              <a:gd name="connsiteX104-16133" fmla="*/ 5168852 w 12192000"/>
              <a:gd name="connsiteY104-16134" fmla="*/ 1844846 h 2237474"/>
              <a:gd name="connsiteX105-16135" fmla="*/ 5114927 w 12192000"/>
              <a:gd name="connsiteY105-16136" fmla="*/ 1847827 h 2237474"/>
              <a:gd name="connsiteX106-16137" fmla="*/ 5108970 w 12192000"/>
              <a:gd name="connsiteY106-16138" fmla="*/ 1847935 h 2237474"/>
              <a:gd name="connsiteX107-16139" fmla="*/ 5067961 w 12192000"/>
              <a:gd name="connsiteY107-16140" fmla="*/ 1845917 h 2237474"/>
              <a:gd name="connsiteX108-16141" fmla="*/ 5007075 w 12192000"/>
              <a:gd name="connsiteY108-16142" fmla="*/ 1838626 h 2237474"/>
              <a:gd name="connsiteX109-16143" fmla="*/ 4944087 w 12192000"/>
              <a:gd name="connsiteY109-16144" fmla="*/ 1823332 h 2237474"/>
              <a:gd name="connsiteX110-16145" fmla="*/ 4907662 w 12192000"/>
              <a:gd name="connsiteY110-16146" fmla="*/ 1816900 h 2237474"/>
              <a:gd name="connsiteX111-16147" fmla="*/ 4882386 w 12192000"/>
              <a:gd name="connsiteY111-16148" fmla="*/ 1809844 h 2237474"/>
              <a:gd name="connsiteX112-16149" fmla="*/ 4811440 w 12192000"/>
              <a:gd name="connsiteY112-16150" fmla="*/ 1804655 h 2237474"/>
              <a:gd name="connsiteX113-16151" fmla="*/ 4691075 w 12192000"/>
              <a:gd name="connsiteY113-16152" fmla="*/ 1801389 h 2237474"/>
              <a:gd name="connsiteX114-16153" fmla="*/ 4611738 w 12192000"/>
              <a:gd name="connsiteY114-16154" fmla="*/ 1776964 h 2237474"/>
              <a:gd name="connsiteX115-16155" fmla="*/ 4560070 w 12192000"/>
              <a:gd name="connsiteY115-16156" fmla="*/ 1785640 h 2237474"/>
              <a:gd name="connsiteX116-16157" fmla="*/ 4536503 w 12192000"/>
              <a:gd name="connsiteY116-16158" fmla="*/ 1785334 h 2237474"/>
              <a:gd name="connsiteX117-16159" fmla="*/ 4513724 w 12192000"/>
              <a:gd name="connsiteY117-16160" fmla="*/ 1791996 h 2237474"/>
              <a:gd name="connsiteX118-16161" fmla="*/ 4459810 w 12192000"/>
              <a:gd name="connsiteY118-16162" fmla="*/ 1797886 h 2237474"/>
              <a:gd name="connsiteX119-16163" fmla="*/ 4379064 w 12192000"/>
              <a:gd name="connsiteY119-16164" fmla="*/ 1817177 h 2237474"/>
              <a:gd name="connsiteX120-16165" fmla="*/ 4319209 w 12192000"/>
              <a:gd name="connsiteY120-16166" fmla="*/ 1834833 h 2237474"/>
              <a:gd name="connsiteX121-16167" fmla="*/ 4290981 w 12192000"/>
              <a:gd name="connsiteY121-16168" fmla="*/ 1839677 h 2237474"/>
              <a:gd name="connsiteX122-16169" fmla="*/ 4285792 w 12192000"/>
              <a:gd name="connsiteY122-16170" fmla="*/ 1836231 h 2237474"/>
              <a:gd name="connsiteX123-16171" fmla="*/ 4238372 w 12192000"/>
              <a:gd name="connsiteY123-16172" fmla="*/ 1851480 h 2237474"/>
              <a:gd name="connsiteX124-16173" fmla="*/ 4232517 w 12192000"/>
              <a:gd name="connsiteY124-16174" fmla="*/ 1852567 h 2237474"/>
              <a:gd name="connsiteX125-16175" fmla="*/ 4191732 w 12192000"/>
              <a:gd name="connsiteY125-16176" fmla="*/ 1857328 h 2237474"/>
              <a:gd name="connsiteX126-16177" fmla="*/ 4065532 w 12192000"/>
              <a:gd name="connsiteY126-16178" fmla="*/ 1855477 h 2237474"/>
              <a:gd name="connsiteX127-16179" fmla="*/ 4028460 w 12192000"/>
              <a:gd name="connsiteY127-16180" fmla="*/ 1855137 h 2237474"/>
              <a:gd name="connsiteX128-16181" fmla="*/ 4002267 w 12192000"/>
              <a:gd name="connsiteY128-16182" fmla="*/ 1852352 h 2237474"/>
              <a:gd name="connsiteX129-16183" fmla="*/ 3931396 w 12192000"/>
              <a:gd name="connsiteY129-16184" fmla="*/ 1858915 h 2237474"/>
              <a:gd name="connsiteX130-16185" fmla="*/ 3812162 w 12192000"/>
              <a:gd name="connsiteY130-16186" fmla="*/ 1875501 h 2237474"/>
              <a:gd name="connsiteX131-16187" fmla="*/ 3729530 w 12192000"/>
              <a:gd name="connsiteY131-16188" fmla="*/ 1864513 h 2237474"/>
              <a:gd name="connsiteX132-16189" fmla="*/ 3680177 w 12192000"/>
              <a:gd name="connsiteY132-16190" fmla="*/ 1881552 h 2237474"/>
              <a:gd name="connsiteX133-16191" fmla="*/ 3567259 w 12192000"/>
              <a:gd name="connsiteY133-16192" fmla="*/ 1893482 h 2237474"/>
              <a:gd name="connsiteX134-16193" fmla="*/ 3405770 w 12192000"/>
              <a:gd name="connsiteY134-16194" fmla="*/ 1904591 h 2237474"/>
              <a:gd name="connsiteX135-16195" fmla="*/ 3280097 w 12192000"/>
              <a:gd name="connsiteY135-16196" fmla="*/ 1919610 h 2237474"/>
              <a:gd name="connsiteX136-16197" fmla="*/ 3123424 w 12192000"/>
              <a:gd name="connsiteY136-16198" fmla="*/ 1952930 h 2237474"/>
              <a:gd name="connsiteX137-16199" fmla="*/ 3009910 w 12192000"/>
              <a:gd name="connsiteY137-16200" fmla="*/ 1957866 h 2237474"/>
              <a:gd name="connsiteX138-16201" fmla="*/ 2995934 w 12192000"/>
              <a:gd name="connsiteY138-16202" fmla="*/ 1967085 h 2237474"/>
              <a:gd name="connsiteX139-16203" fmla="*/ 2980071 w 12192000"/>
              <a:gd name="connsiteY139-16204" fmla="*/ 1972988 h 2237474"/>
              <a:gd name="connsiteX140-16205" fmla="*/ 2978094 w 12192000"/>
              <a:gd name="connsiteY140-16206" fmla="*/ 1972369 h 2237474"/>
              <a:gd name="connsiteX141-16207" fmla="*/ 2942858 w 12192000"/>
              <a:gd name="connsiteY141-16208" fmla="*/ 1981367 h 2237474"/>
              <a:gd name="connsiteX142-16209" fmla="*/ 2875436 w 12192000"/>
              <a:gd name="connsiteY142-16210" fmla="*/ 1996977 h 2237474"/>
              <a:gd name="connsiteX143-16211" fmla="*/ 2874892 w 12192000"/>
              <a:gd name="connsiteY143-16212" fmla="*/ 1996085 h 2237474"/>
              <a:gd name="connsiteX144-16213" fmla="*/ 2864145 w 12192000"/>
              <a:gd name="connsiteY144-16214" fmla="*/ 1994061 h 2237474"/>
              <a:gd name="connsiteX145-16215" fmla="*/ 2843662 w 12192000"/>
              <a:gd name="connsiteY145-16216" fmla="*/ 1992498 h 2237474"/>
              <a:gd name="connsiteX146-16217" fmla="*/ 2796128 w 12192000"/>
              <a:gd name="connsiteY146-16218" fmla="*/ 1976403 h 2237474"/>
              <a:gd name="connsiteX147-16219" fmla="*/ 2756784 w 12192000"/>
              <a:gd name="connsiteY147-16220" fmla="*/ 1985116 h 2237474"/>
              <a:gd name="connsiteX148-16221" fmla="*/ 2748833 w 12192000"/>
              <a:gd name="connsiteY148-16222" fmla="*/ 1986323 h 2237474"/>
              <a:gd name="connsiteX149-16223" fmla="*/ 2748661 w 12192000"/>
              <a:gd name="connsiteY149-16224" fmla="*/ 1986122 h 2237474"/>
              <a:gd name="connsiteX150-16225" fmla="*/ 2740251 w 12192000"/>
              <a:gd name="connsiteY150-16226" fmla="*/ 1986946 h 2237474"/>
              <a:gd name="connsiteX151-16227" fmla="*/ 2718916 w 12192000"/>
              <a:gd name="connsiteY151-16228" fmla="*/ 1990867 h 2237474"/>
              <a:gd name="connsiteX152-16229" fmla="*/ 2713522 w 12192000"/>
              <a:gd name="connsiteY152-16230" fmla="*/ 1990173 h 2237474"/>
              <a:gd name="connsiteX153-16231" fmla="*/ 2680597 w 12192000"/>
              <a:gd name="connsiteY153-16232" fmla="*/ 1984996 h 2237474"/>
              <a:gd name="connsiteX154-16233" fmla="*/ 2578178 w 12192000"/>
              <a:gd name="connsiteY154-16234" fmla="*/ 1990531 h 2237474"/>
              <a:gd name="connsiteX155-16235" fmla="*/ 2476147 w 12192000"/>
              <a:gd name="connsiteY155-16236" fmla="*/ 1998305 h 2237474"/>
              <a:gd name="connsiteX156-16237" fmla="*/ 2373568 w 12192000"/>
              <a:gd name="connsiteY156-16238" fmla="*/ 2003219 h 2237474"/>
              <a:gd name="connsiteX157-16239" fmla="*/ 2321399 w 12192000"/>
              <a:gd name="connsiteY157-16240" fmla="*/ 1989467 h 2237474"/>
              <a:gd name="connsiteX158-16241" fmla="*/ 2315525 w 12192000"/>
              <a:gd name="connsiteY158-16242" fmla="*/ 1989708 h 2237474"/>
              <a:gd name="connsiteX159-16243" fmla="*/ 2300792 w 12192000"/>
              <a:gd name="connsiteY159-16244" fmla="*/ 1994290 h 2237474"/>
              <a:gd name="connsiteX160-16245" fmla="*/ 2295469 w 12192000"/>
              <a:gd name="connsiteY160-16246" fmla="*/ 1996659 h 2237474"/>
              <a:gd name="connsiteX161-16247" fmla="*/ 2287219 w 12192000"/>
              <a:gd name="connsiteY161-16248" fmla="*/ 1998750 h 2237474"/>
              <a:gd name="connsiteX162-16249" fmla="*/ 2286948 w 12192000"/>
              <a:gd name="connsiteY162-16250" fmla="*/ 1998596 h 2237474"/>
              <a:gd name="connsiteX163-16251" fmla="*/ 2243069 w 12192000"/>
              <a:gd name="connsiteY163-16252" fmla="*/ 2015111 h 2237474"/>
              <a:gd name="connsiteX164-16253" fmla="*/ 2186609 w 12192000"/>
              <a:gd name="connsiteY164-16254" fmla="*/ 2008263 h 2237474"/>
              <a:gd name="connsiteX165-16255" fmla="*/ 2164831 w 12192000"/>
              <a:gd name="connsiteY165-16256" fmla="*/ 2010143 h 2237474"/>
              <a:gd name="connsiteX166-16257" fmla="*/ 2152836 w 12192000"/>
              <a:gd name="connsiteY166-16258" fmla="*/ 2010048 h 2237474"/>
              <a:gd name="connsiteX167-16259" fmla="*/ 2117102 w 12192000"/>
              <a:gd name="connsiteY167-16260" fmla="*/ 2023004 h 2237474"/>
              <a:gd name="connsiteX168-16261" fmla="*/ 2111935 w 12192000"/>
              <a:gd name="connsiteY168-16262" fmla="*/ 2023163 h 2237474"/>
              <a:gd name="connsiteX169-16263" fmla="*/ 2089991 w 12192000"/>
              <a:gd name="connsiteY169-16264" fmla="*/ 2034193 h 2237474"/>
              <a:gd name="connsiteX170-16265" fmla="*/ 2058061 w 12192000"/>
              <a:gd name="connsiteY170-16266" fmla="*/ 2047942 h 2237474"/>
              <a:gd name="connsiteX171-16267" fmla="*/ 2055737 w 12192000"/>
              <a:gd name="connsiteY171-16268" fmla="*/ 2047704 h 2237474"/>
              <a:gd name="connsiteX172-16269" fmla="*/ 2042244 w 12192000"/>
              <a:gd name="connsiteY172-16270" fmla="*/ 2055560 h 2237474"/>
              <a:gd name="connsiteX173-16271" fmla="*/ 1976224 w 12192000"/>
              <a:gd name="connsiteY173-16272" fmla="*/ 2074257 h 2237474"/>
              <a:gd name="connsiteX174-16273" fmla="*/ 1877728 w 12192000"/>
              <a:gd name="connsiteY174-16274" fmla="*/ 2101004 h 2237474"/>
              <a:gd name="connsiteX175-16275" fmla="*/ 1759056 w 12192000"/>
              <a:gd name="connsiteY175-16276" fmla="*/ 2125608 h 2237474"/>
              <a:gd name="connsiteX176-16277" fmla="*/ 1637948 w 12192000"/>
              <a:gd name="connsiteY176-16278" fmla="*/ 2172597 h 2237474"/>
              <a:gd name="connsiteX177-16279" fmla="*/ 1434549 w 12192000"/>
              <a:gd name="connsiteY177-16280" fmla="*/ 2234522 h 2237474"/>
              <a:gd name="connsiteX178-16281" fmla="*/ 1398481 w 12192000"/>
              <a:gd name="connsiteY178-16282" fmla="*/ 2237074 h 2237474"/>
              <a:gd name="connsiteX179-16283" fmla="*/ 1398407 w 12192000"/>
              <a:gd name="connsiteY179-16284" fmla="*/ 2237095 h 2237474"/>
              <a:gd name="connsiteX180-16285" fmla="*/ 1370962 w 12192000"/>
              <a:gd name="connsiteY180-16286" fmla="*/ 2237474 h 2237474"/>
              <a:gd name="connsiteX181-16287" fmla="*/ 1356367 w 12192000"/>
              <a:gd name="connsiteY181-16288" fmla="*/ 2235089 h 2237474"/>
              <a:gd name="connsiteX182-16289" fmla="*/ 1324828 w 12192000"/>
              <a:gd name="connsiteY182-16290" fmla="*/ 2231968 h 2237474"/>
              <a:gd name="connsiteX183-16291" fmla="*/ 1297744 w 12192000"/>
              <a:gd name="connsiteY183-16292" fmla="*/ 2235849 h 2237474"/>
              <a:gd name="connsiteX184-16293" fmla="*/ 1286236 w 12192000"/>
              <a:gd name="connsiteY184-16294" fmla="*/ 2233135 h 2237474"/>
              <a:gd name="connsiteX185-16295" fmla="*/ 1283504 w 12192000"/>
              <a:gd name="connsiteY185-16296" fmla="*/ 2233797 h 2237474"/>
              <a:gd name="connsiteX186-16297" fmla="*/ 1279765 w 12192000"/>
              <a:gd name="connsiteY186-16298" fmla="*/ 2229639 h 2237474"/>
              <a:gd name="connsiteX187-16299" fmla="*/ 1195347 w 12192000"/>
              <a:gd name="connsiteY187-16300" fmla="*/ 2212354 h 2237474"/>
              <a:gd name="connsiteX188-16301" fmla="*/ 970251 w 12192000"/>
              <a:gd name="connsiteY188-16302" fmla="*/ 2221029 h 2237474"/>
              <a:gd name="connsiteX189-16303" fmla="*/ 812914 w 12192000"/>
              <a:gd name="connsiteY189-16304" fmla="*/ 2202752 h 2237474"/>
              <a:gd name="connsiteX190-16305" fmla="*/ 800195 w 12192000"/>
              <a:gd name="connsiteY190-16306" fmla="*/ 2209407 h 2237474"/>
              <a:gd name="connsiteX191-16307" fmla="*/ 784978 w 12192000"/>
              <a:gd name="connsiteY191-16308" fmla="*/ 2212360 h 2237474"/>
              <a:gd name="connsiteX192-16309" fmla="*/ 681987 w 12192000"/>
              <a:gd name="connsiteY192-16310" fmla="*/ 2216757 h 2237474"/>
              <a:gd name="connsiteX193-16311" fmla="*/ 669923 w 12192000"/>
              <a:gd name="connsiteY193-16312" fmla="*/ 2211682 h 2237474"/>
              <a:gd name="connsiteX194-16313" fmla="*/ 648680 w 12192000"/>
              <a:gd name="connsiteY194-16314" fmla="*/ 2206229 h 2237474"/>
              <a:gd name="connsiteX195-16315" fmla="*/ 597225 w 12192000"/>
              <a:gd name="connsiteY195-16316" fmla="*/ 2180999 h 2237474"/>
              <a:gd name="connsiteX196-16317" fmla="*/ 558449 w 12192000"/>
              <a:gd name="connsiteY196-16318" fmla="*/ 2182346 h 2237474"/>
              <a:gd name="connsiteX197-16319" fmla="*/ 550517 w 12192000"/>
              <a:gd name="connsiteY197-16320" fmla="*/ 2182060 h 2237474"/>
              <a:gd name="connsiteX198-16321" fmla="*/ 550309 w 12192000"/>
              <a:gd name="connsiteY198-16322" fmla="*/ 2181825 h 2237474"/>
              <a:gd name="connsiteX199-16323" fmla="*/ 541836 w 12192000"/>
              <a:gd name="connsiteY199-16324" fmla="*/ 2181063 h 2237474"/>
              <a:gd name="connsiteX200-16325" fmla="*/ 536057 w 12192000"/>
              <a:gd name="connsiteY200-16326" fmla="*/ 2181537 h 2237474"/>
              <a:gd name="connsiteX201-16327" fmla="*/ 520671 w 12192000"/>
              <a:gd name="connsiteY201-16328" fmla="*/ 2180980 h 2237474"/>
              <a:gd name="connsiteX202-16329" fmla="*/ 515024 w 12192000"/>
              <a:gd name="connsiteY202-16330" fmla="*/ 2179258 h 2237474"/>
              <a:gd name="connsiteX203-16331" fmla="*/ 512278 w 12192000"/>
              <a:gd name="connsiteY203-16332" fmla="*/ 2176369 h 2237474"/>
              <a:gd name="connsiteX204-16333" fmla="*/ 480419 w 12192000"/>
              <a:gd name="connsiteY204-16334" fmla="*/ 2167807 h 2237474"/>
              <a:gd name="connsiteX205-16335" fmla="*/ 413835 w 12192000"/>
              <a:gd name="connsiteY205-16336" fmla="*/ 2156783 h 2237474"/>
              <a:gd name="connsiteX206-16337" fmla="*/ 376513 w 12192000"/>
              <a:gd name="connsiteY206-16338" fmla="*/ 2154014 h 2237474"/>
              <a:gd name="connsiteX207-16339" fmla="*/ 273386 w 12192000"/>
              <a:gd name="connsiteY207-16340" fmla="*/ 2142551 h 2237474"/>
              <a:gd name="connsiteX208-16341" fmla="*/ 169207 w 12192000"/>
              <a:gd name="connsiteY208-16342" fmla="*/ 2128100 h 2237474"/>
              <a:gd name="connsiteX209-16343" fmla="*/ 93149 w 12192000"/>
              <a:gd name="connsiteY209-16344" fmla="*/ 2105324 h 2237474"/>
              <a:gd name="connsiteX210-16345" fmla="*/ 88109 w 12192000"/>
              <a:gd name="connsiteY210-16346" fmla="*/ 2106704 h 2237474"/>
              <a:gd name="connsiteX211-16347" fmla="*/ 80022 w 12192000"/>
              <a:gd name="connsiteY211-16348" fmla="*/ 2107254 h 2237474"/>
              <a:gd name="connsiteX212-16349" fmla="*/ 79717 w 12192000"/>
              <a:gd name="connsiteY212-16350" fmla="*/ 2107046 h 2237474"/>
              <a:gd name="connsiteX213-16351" fmla="*/ 72352 w 12192000"/>
              <a:gd name="connsiteY213-16352" fmla="*/ 2107991 h 2237474"/>
              <a:gd name="connsiteX214-16353" fmla="*/ 37645 w 12192000"/>
              <a:gd name="connsiteY214-16354" fmla="*/ 2115401 h 2237474"/>
              <a:gd name="connsiteX215-16355" fmla="*/ 4572 w 12192000"/>
              <a:gd name="connsiteY215-16356" fmla="*/ 2111091 h 2237474"/>
              <a:gd name="connsiteX216-16357" fmla="*/ 0 w 12192000"/>
              <a:gd name="connsiteY216-16358" fmla="*/ 2110468 h 2237474"/>
              <a:gd name="connsiteX217-16359" fmla="*/ 0 w 12192000"/>
              <a:gd name="connsiteY217-16360" fmla="*/ 0 h 2237474"/>
              <a:gd name="connsiteX0-16361" fmla="*/ 0 w 12192000"/>
              <a:gd name="connsiteY0-16362" fmla="*/ 0 h 2237474"/>
              <a:gd name="connsiteX1-16363" fmla="*/ 12192000 w 12192000"/>
              <a:gd name="connsiteY1-16364" fmla="*/ 0 h 2237474"/>
              <a:gd name="connsiteX2-16365" fmla="*/ 12192000 w 12192000"/>
              <a:gd name="connsiteY2-16366" fmla="*/ 751299 h 2237474"/>
              <a:gd name="connsiteX3-16367" fmla="*/ 12176759 w 12192000"/>
              <a:gd name="connsiteY3-16368" fmla="*/ 759190 h 2237474"/>
              <a:gd name="connsiteX4-16369" fmla="*/ 12154948 w 12192000"/>
              <a:gd name="connsiteY4-16370" fmla="*/ 762731 h 2237474"/>
              <a:gd name="connsiteX5-16371" fmla="*/ 12047364 w 12192000"/>
              <a:gd name="connsiteY5-16372" fmla="*/ 749662 h 2237474"/>
              <a:gd name="connsiteX6-16373" fmla="*/ 11890686 w 12192000"/>
              <a:gd name="connsiteY6-16374" fmla="*/ 732766 h 2237474"/>
              <a:gd name="connsiteX7-16375" fmla="*/ 11782413 w 12192000"/>
              <a:gd name="connsiteY7-16376" fmla="*/ 769868 h 2237474"/>
              <a:gd name="connsiteX8-16377" fmla="*/ 11649954 w 12192000"/>
              <a:gd name="connsiteY8-16378" fmla="*/ 749628 h 2237474"/>
              <a:gd name="connsiteX9-16379" fmla="*/ 11560424 w 12192000"/>
              <a:gd name="connsiteY9-16380" fmla="*/ 748017 h 2237474"/>
              <a:gd name="connsiteX10-16381" fmla="*/ 11358455 w 12192000"/>
              <a:gd name="connsiteY10-16382" fmla="*/ 747593 h 2237474"/>
              <a:gd name="connsiteX11-16383" fmla="*/ 11165209 w 12192000"/>
              <a:gd name="connsiteY11-16384" fmla="*/ 748852 h 2237474"/>
              <a:gd name="connsiteX12-16385" fmla="*/ 11058755 w 12192000"/>
              <a:gd name="connsiteY12-16386" fmla="*/ 749617 h 2237474"/>
              <a:gd name="connsiteX13-16387" fmla="*/ 10884013 w 12192000"/>
              <a:gd name="connsiteY13-16388" fmla="*/ 760728 h 2237474"/>
              <a:gd name="connsiteX14-16389" fmla="*/ 10834688 w 12192000"/>
              <a:gd name="connsiteY14-16390" fmla="*/ 757726 h 2237474"/>
              <a:gd name="connsiteX15-16391" fmla="*/ 10805004 w 12192000"/>
              <a:gd name="connsiteY15-16392" fmla="*/ 757573 h 2237474"/>
              <a:gd name="connsiteX16-16393" fmla="*/ 10739478 w 12192000"/>
              <a:gd name="connsiteY16-16394" fmla="*/ 776841 h 2237474"/>
              <a:gd name="connsiteX17-16395" fmla="*/ 10458762 w 12192000"/>
              <a:gd name="connsiteY17-16396" fmla="*/ 755400 h 2237474"/>
              <a:gd name="connsiteX18-16397" fmla="*/ 10246919 w 12192000"/>
              <a:gd name="connsiteY18-16398" fmla="*/ 769960 h 2237474"/>
              <a:gd name="connsiteX19-16399" fmla="*/ 10167995 w 12192000"/>
              <a:gd name="connsiteY19-16400" fmla="*/ 760843 h 2237474"/>
              <a:gd name="connsiteX20-16401" fmla="*/ 9997044 w 12192000"/>
              <a:gd name="connsiteY20-16402" fmla="*/ 780129 h 2237474"/>
              <a:gd name="connsiteX21-16403" fmla="*/ 9943887 w 12192000"/>
              <a:gd name="connsiteY21-16404" fmla="*/ 804141 h 2237474"/>
              <a:gd name="connsiteX22-16405" fmla="*/ 9918248 w 12192000"/>
              <a:gd name="connsiteY22-16406" fmla="*/ 816628 h 2237474"/>
              <a:gd name="connsiteX23-16407" fmla="*/ 9836148 w 12192000"/>
              <a:gd name="connsiteY23-16408" fmla="*/ 858312 h 2237474"/>
              <a:gd name="connsiteX24-16409" fmla="*/ 9823800 w 12192000"/>
              <a:gd name="connsiteY24-16410" fmla="*/ 866604 h 2237474"/>
              <a:gd name="connsiteX25-16411" fmla="*/ 9761459 w 12192000"/>
              <a:gd name="connsiteY25-16412" fmla="*/ 862394 h 2237474"/>
              <a:gd name="connsiteX26-16413" fmla="*/ 9705768 w 12192000"/>
              <a:gd name="connsiteY26-16414" fmla="*/ 894610 h 2237474"/>
              <a:gd name="connsiteX27-16415" fmla="*/ 9683005 w 12192000"/>
              <a:gd name="connsiteY27-16416" fmla="*/ 894128 h 2237474"/>
              <a:gd name="connsiteX28-16417" fmla="*/ 9594438 w 12192000"/>
              <a:gd name="connsiteY28-16418" fmla="*/ 919051 h 2237474"/>
              <a:gd name="connsiteX29-16419" fmla="*/ 9577033 w 12192000"/>
              <a:gd name="connsiteY29-16420" fmla="*/ 922857 h 2237474"/>
              <a:gd name="connsiteX30-16421" fmla="*/ 9544189 w 12192000"/>
              <a:gd name="connsiteY30-16422" fmla="*/ 938966 h 2237474"/>
              <a:gd name="connsiteX31-16423" fmla="*/ 9500499 w 12192000"/>
              <a:gd name="connsiteY31-16424" fmla="*/ 954680 h 2237474"/>
              <a:gd name="connsiteX32-16425" fmla="*/ 9428195 w 12192000"/>
              <a:gd name="connsiteY32-16426" fmla="*/ 986225 h 2237474"/>
              <a:gd name="connsiteX33-16427" fmla="*/ 9410017 w 12192000"/>
              <a:gd name="connsiteY33-16428" fmla="*/ 993931 h 2237474"/>
              <a:gd name="connsiteX34-16429" fmla="*/ 9392919 w 12192000"/>
              <a:gd name="connsiteY34-16430" fmla="*/ 994656 h 2237474"/>
              <a:gd name="connsiteX35-16431" fmla="*/ 9278619 w 12192000"/>
              <a:gd name="connsiteY35-16432" fmla="*/ 1011878 h 2237474"/>
              <a:gd name="connsiteX36-16433" fmla="*/ 9268019 w 12192000"/>
              <a:gd name="connsiteY36-16434" fmla="*/ 1007442 h 2237474"/>
              <a:gd name="connsiteX37-16435" fmla="*/ 9234662 w 12192000"/>
              <a:gd name="connsiteY37-16436" fmla="*/ 1023056 h 2237474"/>
              <a:gd name="connsiteX38-16437" fmla="*/ 9181033 w 12192000"/>
              <a:gd name="connsiteY38-16438" fmla="*/ 1037921 h 2237474"/>
              <a:gd name="connsiteX39-16439" fmla="*/ 9155969 w 12192000"/>
              <a:gd name="connsiteY39-16440" fmla="*/ 1046804 h 2237474"/>
              <a:gd name="connsiteX40-16441" fmla="*/ 9133985 w 12192000"/>
              <a:gd name="connsiteY40-16442" fmla="*/ 1046450 h 2237474"/>
              <a:gd name="connsiteX41-16443" fmla="*/ 9012987 w 12192000"/>
              <a:gd name="connsiteY41-16444" fmla="*/ 1061986 h 2237474"/>
              <a:gd name="connsiteX42-16445" fmla="*/ 8968445 w 12192000"/>
              <a:gd name="connsiteY42-16446" fmla="*/ 1052169 h 2237474"/>
              <a:gd name="connsiteX43-16447" fmla="*/ 8958984 w 12192000"/>
              <a:gd name="connsiteY43-16448" fmla="*/ 1057212 h 2237474"/>
              <a:gd name="connsiteX44-16449" fmla="*/ 8886001 w 12192000"/>
              <a:gd name="connsiteY44-16450" fmla="*/ 1067468 h 2237474"/>
              <a:gd name="connsiteX45-16451" fmla="*/ 8838610 w 12192000"/>
              <a:gd name="connsiteY45-16452" fmla="*/ 1075091 h 2237474"/>
              <a:gd name="connsiteX46-16453" fmla="*/ 8750383 w 12192000"/>
              <a:gd name="connsiteY46-16454" fmla="*/ 1097387 h 2237474"/>
              <a:gd name="connsiteX47-16455" fmla="*/ 8697365 w 12192000"/>
              <a:gd name="connsiteY47-16456" fmla="*/ 1105869 h 2237474"/>
              <a:gd name="connsiteX48-16457" fmla="*/ 8665605 w 12192000"/>
              <a:gd name="connsiteY48-16458" fmla="*/ 1110791 h 2237474"/>
              <a:gd name="connsiteX49-16459" fmla="*/ 8584946 w 12192000"/>
              <a:gd name="connsiteY49-16460" fmla="*/ 1135226 h 2237474"/>
              <a:gd name="connsiteX50-16461" fmla="*/ 8460755 w 12192000"/>
              <a:gd name="connsiteY50-16462" fmla="*/ 1203427 h 2237474"/>
              <a:gd name="connsiteX51-16463" fmla="*/ 8419755 w 12192000"/>
              <a:gd name="connsiteY51-16464" fmla="*/ 1216260 h 2237474"/>
              <a:gd name="connsiteX52-16465" fmla="*/ 8411626 w 12192000"/>
              <a:gd name="connsiteY52-16466" fmla="*/ 1214397 h 2237474"/>
              <a:gd name="connsiteX53-16467" fmla="*/ 8363469 w 12192000"/>
              <a:gd name="connsiteY53-16468" fmla="*/ 1246658 h 2237474"/>
              <a:gd name="connsiteX54-16469" fmla="*/ 8275497 w 12192000"/>
              <a:gd name="connsiteY54-16470" fmla="*/ 1264396 h 2237474"/>
              <a:gd name="connsiteX55-16471" fmla="*/ 8206287 w 12192000"/>
              <a:gd name="connsiteY55-16472" fmla="*/ 1273060 h 2237474"/>
              <a:gd name="connsiteX56-16473" fmla="*/ 8168705 w 12192000"/>
              <a:gd name="connsiteY56-16474" fmla="*/ 1279956 h 2237474"/>
              <a:gd name="connsiteX57-16475" fmla="*/ 8139997 w 12192000"/>
              <a:gd name="connsiteY57-16476" fmla="*/ 1282713 h 2237474"/>
              <a:gd name="connsiteX58-16477" fmla="*/ 8074238 w 12192000"/>
              <a:gd name="connsiteY58-16478" fmla="*/ 1301895 h 2237474"/>
              <a:gd name="connsiteX59-16479" fmla="*/ 7968292 w 12192000"/>
              <a:gd name="connsiteY59-16480" fmla="*/ 1338779 h 2237474"/>
              <a:gd name="connsiteX60-16481" fmla="*/ 7945122 w 12192000"/>
              <a:gd name="connsiteY60-16482" fmla="*/ 1345477 h 2237474"/>
              <a:gd name="connsiteX61-16483" fmla="*/ 7902328 w 12192000"/>
              <a:gd name="connsiteY61-16484" fmla="*/ 1345865 h 2237474"/>
              <a:gd name="connsiteX62-16485" fmla="*/ 7875879 w 12192000"/>
              <a:gd name="connsiteY62-16486" fmla="*/ 1345646 h 2237474"/>
              <a:gd name="connsiteX63-16487" fmla="*/ 7840612 w 12192000"/>
              <a:gd name="connsiteY63-16488" fmla="*/ 1369373 h 2237474"/>
              <a:gd name="connsiteX64-16489" fmla="*/ 7786819 w 12192000"/>
              <a:gd name="connsiteY64-16490" fmla="*/ 1378970 h 2237474"/>
              <a:gd name="connsiteX65-16491" fmla="*/ 7548172 w 12192000"/>
              <a:gd name="connsiteY65-16492" fmla="*/ 1417460 h 2237474"/>
              <a:gd name="connsiteX66-16493" fmla="*/ 7483437 w 12192000"/>
              <a:gd name="connsiteY66-16494" fmla="*/ 1478152 h 2237474"/>
              <a:gd name="connsiteX67-16495" fmla="*/ 7377870 w 12192000"/>
              <a:gd name="connsiteY67-16496" fmla="*/ 1523319 h 2237474"/>
              <a:gd name="connsiteX68-16497" fmla="*/ 7230737 w 12192000"/>
              <a:gd name="connsiteY68-16498" fmla="*/ 1562633 h 2237474"/>
              <a:gd name="connsiteX69-16499" fmla="*/ 7224458 w 12192000"/>
              <a:gd name="connsiteY69-16500" fmla="*/ 1573008 h 2237474"/>
              <a:gd name="connsiteX70-16501" fmla="*/ 7213486 w 12192000"/>
              <a:gd name="connsiteY70-16502" fmla="*/ 1580987 h 2237474"/>
              <a:gd name="connsiteX71-16503" fmla="*/ 7183121 w 12192000"/>
              <a:gd name="connsiteY71-16504" fmla="*/ 1595162 h 2237474"/>
              <a:gd name="connsiteX72-16505" fmla="*/ 7164601 w 12192000"/>
              <a:gd name="connsiteY72-16506" fmla="*/ 1606490 h 2237474"/>
              <a:gd name="connsiteX73-16507" fmla="*/ 7114651 w 12192000"/>
              <a:gd name="connsiteY73-16508" fmla="*/ 1620959 h 2237474"/>
              <a:gd name="connsiteX74-16509" fmla="*/ 7092727 w 12192000"/>
              <a:gd name="connsiteY74-16510" fmla="*/ 1623628 h 2237474"/>
              <a:gd name="connsiteX75-16511" fmla="*/ 7031309 w 12192000"/>
              <a:gd name="connsiteY75-16512" fmla="*/ 1619451 h 2237474"/>
              <a:gd name="connsiteX76-16513" fmla="*/ 6999084 w 12192000"/>
              <a:gd name="connsiteY76-16514" fmla="*/ 1634317 h 2237474"/>
              <a:gd name="connsiteX77-16515" fmla="*/ 6992107 w 12192000"/>
              <a:gd name="connsiteY77-16516" fmla="*/ 1636860 h 2237474"/>
              <a:gd name="connsiteX78-16517" fmla="*/ 6991765 w 12192000"/>
              <a:gd name="connsiteY78-16518" fmla="*/ 1636725 h 2237474"/>
              <a:gd name="connsiteX79-16519" fmla="*/ 6900177 w 12192000"/>
              <a:gd name="connsiteY79-16520" fmla="*/ 1636016 h 2237474"/>
              <a:gd name="connsiteX80-16521" fmla="*/ 6795372 w 12192000"/>
              <a:gd name="connsiteY80-16522" fmla="*/ 1644845 h 2237474"/>
              <a:gd name="connsiteX81-16523" fmla="*/ 6692251 w 12192000"/>
              <a:gd name="connsiteY81-16524" fmla="*/ 1656357 h 2237474"/>
              <a:gd name="connsiteX82-16525" fmla="*/ 6655235 w 12192000"/>
              <a:gd name="connsiteY82-16526" fmla="*/ 1661869 h 2237474"/>
              <a:gd name="connsiteX83-16527" fmla="*/ 6587857 w 12192000"/>
              <a:gd name="connsiteY83-16528" fmla="*/ 1665769 h 2237474"/>
              <a:gd name="connsiteX84-16529" fmla="*/ 6554894 w 12192000"/>
              <a:gd name="connsiteY84-16530" fmla="*/ 1664428 h 2237474"/>
              <a:gd name="connsiteX85-16531" fmla="*/ 6516595 w 12192000"/>
              <a:gd name="connsiteY85-16532" fmla="*/ 1667475 h 2237474"/>
              <a:gd name="connsiteX86-16533" fmla="*/ 6508541 w 12192000"/>
              <a:gd name="connsiteY86-16534" fmla="*/ 1668757 h 2237474"/>
              <a:gd name="connsiteX87-16535" fmla="*/ 6471012 w 12192000"/>
              <a:gd name="connsiteY87-16536" fmla="*/ 1678604 h 2237474"/>
              <a:gd name="connsiteX88-16537" fmla="*/ 6415265 w 12192000"/>
              <a:gd name="connsiteY88-16538" fmla="*/ 1665317 h 2237474"/>
              <a:gd name="connsiteX89-16539" fmla="*/ 6364035 w 12192000"/>
              <a:gd name="connsiteY89-16540" fmla="*/ 1667683 h 2237474"/>
              <a:gd name="connsiteX90-16541" fmla="*/ 6280959 w 12192000"/>
              <a:gd name="connsiteY90-16542" fmla="*/ 1689329 h 2237474"/>
              <a:gd name="connsiteX91-16543" fmla="*/ 6243319 w 12192000"/>
              <a:gd name="connsiteY91-16544" fmla="*/ 1695560 h 2237474"/>
              <a:gd name="connsiteX92-16545" fmla="*/ 6098321 w 12192000"/>
              <a:gd name="connsiteY92-16546" fmla="*/ 1721646 h 2237474"/>
              <a:gd name="connsiteX93-16547" fmla="*/ 5880652 w 12192000"/>
              <a:gd name="connsiteY93-16548" fmla="*/ 1779643 h 2237474"/>
              <a:gd name="connsiteX94-16549" fmla="*/ 5785959 w 12192000"/>
              <a:gd name="connsiteY94-16550" fmla="*/ 1775307 h 2237474"/>
              <a:gd name="connsiteX95-16551" fmla="*/ 5643534 w 12192000"/>
              <a:gd name="connsiteY95-16552" fmla="*/ 1802919 h 2237474"/>
              <a:gd name="connsiteX96-16553" fmla="*/ 5518799 w 12192000"/>
              <a:gd name="connsiteY96-16554" fmla="*/ 1818312 h 2237474"/>
              <a:gd name="connsiteX97-16555" fmla="*/ 5505014 w 12192000"/>
              <a:gd name="connsiteY97-16556" fmla="*/ 1819259 h 2237474"/>
              <a:gd name="connsiteX98-16557" fmla="*/ 5453307 w 12192000"/>
              <a:gd name="connsiteY98-16558" fmla="*/ 1815450 h 2237474"/>
              <a:gd name="connsiteX99-16559" fmla="*/ 5364192 w 12192000"/>
              <a:gd name="connsiteY99-16560" fmla="*/ 1826074 h 2237474"/>
              <a:gd name="connsiteX100-16561" fmla="*/ 5350380 w 12192000"/>
              <a:gd name="connsiteY100-16562" fmla="*/ 1830891 h 2237474"/>
              <a:gd name="connsiteX101-16563" fmla="*/ 5259633 w 12192000"/>
              <a:gd name="connsiteY101-16564" fmla="*/ 1837160 h 2237474"/>
              <a:gd name="connsiteX102-16565" fmla="*/ 5197513 w 12192000"/>
              <a:gd name="connsiteY102-16566" fmla="*/ 1844718 h 2237474"/>
              <a:gd name="connsiteX103-16567" fmla="*/ 5168852 w 12192000"/>
              <a:gd name="connsiteY103-16568" fmla="*/ 1844846 h 2237474"/>
              <a:gd name="connsiteX104-16569" fmla="*/ 5114927 w 12192000"/>
              <a:gd name="connsiteY104-16570" fmla="*/ 1847827 h 2237474"/>
              <a:gd name="connsiteX105-16571" fmla="*/ 5108970 w 12192000"/>
              <a:gd name="connsiteY105-16572" fmla="*/ 1847935 h 2237474"/>
              <a:gd name="connsiteX106-16573" fmla="*/ 5067961 w 12192000"/>
              <a:gd name="connsiteY106-16574" fmla="*/ 1845917 h 2237474"/>
              <a:gd name="connsiteX107-16575" fmla="*/ 5007075 w 12192000"/>
              <a:gd name="connsiteY107-16576" fmla="*/ 1838626 h 2237474"/>
              <a:gd name="connsiteX108-16577" fmla="*/ 4944087 w 12192000"/>
              <a:gd name="connsiteY108-16578" fmla="*/ 1823332 h 2237474"/>
              <a:gd name="connsiteX109-16579" fmla="*/ 4907662 w 12192000"/>
              <a:gd name="connsiteY109-16580" fmla="*/ 1816900 h 2237474"/>
              <a:gd name="connsiteX110-16581" fmla="*/ 4882386 w 12192000"/>
              <a:gd name="connsiteY110-16582" fmla="*/ 1809844 h 2237474"/>
              <a:gd name="connsiteX111-16583" fmla="*/ 4811440 w 12192000"/>
              <a:gd name="connsiteY111-16584" fmla="*/ 1804655 h 2237474"/>
              <a:gd name="connsiteX112-16585" fmla="*/ 4691075 w 12192000"/>
              <a:gd name="connsiteY112-16586" fmla="*/ 1801389 h 2237474"/>
              <a:gd name="connsiteX113-16587" fmla="*/ 4611738 w 12192000"/>
              <a:gd name="connsiteY113-16588" fmla="*/ 1776964 h 2237474"/>
              <a:gd name="connsiteX114-16589" fmla="*/ 4560070 w 12192000"/>
              <a:gd name="connsiteY114-16590" fmla="*/ 1785640 h 2237474"/>
              <a:gd name="connsiteX115-16591" fmla="*/ 4536503 w 12192000"/>
              <a:gd name="connsiteY115-16592" fmla="*/ 1785334 h 2237474"/>
              <a:gd name="connsiteX116-16593" fmla="*/ 4513724 w 12192000"/>
              <a:gd name="connsiteY116-16594" fmla="*/ 1791996 h 2237474"/>
              <a:gd name="connsiteX117-16595" fmla="*/ 4459810 w 12192000"/>
              <a:gd name="connsiteY117-16596" fmla="*/ 1797886 h 2237474"/>
              <a:gd name="connsiteX118-16597" fmla="*/ 4379064 w 12192000"/>
              <a:gd name="connsiteY118-16598" fmla="*/ 1817177 h 2237474"/>
              <a:gd name="connsiteX119-16599" fmla="*/ 4319209 w 12192000"/>
              <a:gd name="connsiteY119-16600" fmla="*/ 1834833 h 2237474"/>
              <a:gd name="connsiteX120-16601" fmla="*/ 4290981 w 12192000"/>
              <a:gd name="connsiteY120-16602" fmla="*/ 1839677 h 2237474"/>
              <a:gd name="connsiteX121-16603" fmla="*/ 4285792 w 12192000"/>
              <a:gd name="connsiteY121-16604" fmla="*/ 1836231 h 2237474"/>
              <a:gd name="connsiteX122-16605" fmla="*/ 4238372 w 12192000"/>
              <a:gd name="connsiteY122-16606" fmla="*/ 1851480 h 2237474"/>
              <a:gd name="connsiteX123-16607" fmla="*/ 4232517 w 12192000"/>
              <a:gd name="connsiteY123-16608" fmla="*/ 1852567 h 2237474"/>
              <a:gd name="connsiteX124-16609" fmla="*/ 4191732 w 12192000"/>
              <a:gd name="connsiteY124-16610" fmla="*/ 1857328 h 2237474"/>
              <a:gd name="connsiteX125-16611" fmla="*/ 4065532 w 12192000"/>
              <a:gd name="connsiteY125-16612" fmla="*/ 1855477 h 2237474"/>
              <a:gd name="connsiteX126-16613" fmla="*/ 4028460 w 12192000"/>
              <a:gd name="connsiteY126-16614" fmla="*/ 1855137 h 2237474"/>
              <a:gd name="connsiteX127-16615" fmla="*/ 4002267 w 12192000"/>
              <a:gd name="connsiteY127-16616" fmla="*/ 1852352 h 2237474"/>
              <a:gd name="connsiteX128-16617" fmla="*/ 3931396 w 12192000"/>
              <a:gd name="connsiteY128-16618" fmla="*/ 1858915 h 2237474"/>
              <a:gd name="connsiteX129-16619" fmla="*/ 3812162 w 12192000"/>
              <a:gd name="connsiteY129-16620" fmla="*/ 1875501 h 2237474"/>
              <a:gd name="connsiteX130-16621" fmla="*/ 3729530 w 12192000"/>
              <a:gd name="connsiteY130-16622" fmla="*/ 1864513 h 2237474"/>
              <a:gd name="connsiteX131-16623" fmla="*/ 3680177 w 12192000"/>
              <a:gd name="connsiteY131-16624" fmla="*/ 1881552 h 2237474"/>
              <a:gd name="connsiteX132-16625" fmla="*/ 3567259 w 12192000"/>
              <a:gd name="connsiteY132-16626" fmla="*/ 1893482 h 2237474"/>
              <a:gd name="connsiteX133-16627" fmla="*/ 3405770 w 12192000"/>
              <a:gd name="connsiteY133-16628" fmla="*/ 1904591 h 2237474"/>
              <a:gd name="connsiteX134-16629" fmla="*/ 3280097 w 12192000"/>
              <a:gd name="connsiteY134-16630" fmla="*/ 1919610 h 2237474"/>
              <a:gd name="connsiteX135-16631" fmla="*/ 3123424 w 12192000"/>
              <a:gd name="connsiteY135-16632" fmla="*/ 1952930 h 2237474"/>
              <a:gd name="connsiteX136-16633" fmla="*/ 3009910 w 12192000"/>
              <a:gd name="connsiteY136-16634" fmla="*/ 1957866 h 2237474"/>
              <a:gd name="connsiteX137-16635" fmla="*/ 2995934 w 12192000"/>
              <a:gd name="connsiteY137-16636" fmla="*/ 1967085 h 2237474"/>
              <a:gd name="connsiteX138-16637" fmla="*/ 2980071 w 12192000"/>
              <a:gd name="connsiteY138-16638" fmla="*/ 1972988 h 2237474"/>
              <a:gd name="connsiteX139-16639" fmla="*/ 2978094 w 12192000"/>
              <a:gd name="connsiteY139-16640" fmla="*/ 1972369 h 2237474"/>
              <a:gd name="connsiteX140-16641" fmla="*/ 2942858 w 12192000"/>
              <a:gd name="connsiteY140-16642" fmla="*/ 1981367 h 2237474"/>
              <a:gd name="connsiteX141-16643" fmla="*/ 2875436 w 12192000"/>
              <a:gd name="connsiteY141-16644" fmla="*/ 1996977 h 2237474"/>
              <a:gd name="connsiteX142-16645" fmla="*/ 2874892 w 12192000"/>
              <a:gd name="connsiteY142-16646" fmla="*/ 1996085 h 2237474"/>
              <a:gd name="connsiteX143-16647" fmla="*/ 2864145 w 12192000"/>
              <a:gd name="connsiteY143-16648" fmla="*/ 1994061 h 2237474"/>
              <a:gd name="connsiteX144-16649" fmla="*/ 2843662 w 12192000"/>
              <a:gd name="connsiteY144-16650" fmla="*/ 1992498 h 2237474"/>
              <a:gd name="connsiteX145-16651" fmla="*/ 2796128 w 12192000"/>
              <a:gd name="connsiteY145-16652" fmla="*/ 1976403 h 2237474"/>
              <a:gd name="connsiteX146-16653" fmla="*/ 2756784 w 12192000"/>
              <a:gd name="connsiteY146-16654" fmla="*/ 1985116 h 2237474"/>
              <a:gd name="connsiteX147-16655" fmla="*/ 2748833 w 12192000"/>
              <a:gd name="connsiteY147-16656" fmla="*/ 1986323 h 2237474"/>
              <a:gd name="connsiteX148-16657" fmla="*/ 2748661 w 12192000"/>
              <a:gd name="connsiteY148-16658" fmla="*/ 1986122 h 2237474"/>
              <a:gd name="connsiteX149-16659" fmla="*/ 2740251 w 12192000"/>
              <a:gd name="connsiteY149-16660" fmla="*/ 1986946 h 2237474"/>
              <a:gd name="connsiteX150-16661" fmla="*/ 2718916 w 12192000"/>
              <a:gd name="connsiteY150-16662" fmla="*/ 1990867 h 2237474"/>
              <a:gd name="connsiteX151-16663" fmla="*/ 2713522 w 12192000"/>
              <a:gd name="connsiteY151-16664" fmla="*/ 1990173 h 2237474"/>
              <a:gd name="connsiteX152-16665" fmla="*/ 2680597 w 12192000"/>
              <a:gd name="connsiteY152-16666" fmla="*/ 1984996 h 2237474"/>
              <a:gd name="connsiteX153-16667" fmla="*/ 2578178 w 12192000"/>
              <a:gd name="connsiteY153-16668" fmla="*/ 1990531 h 2237474"/>
              <a:gd name="connsiteX154-16669" fmla="*/ 2476147 w 12192000"/>
              <a:gd name="connsiteY154-16670" fmla="*/ 1998305 h 2237474"/>
              <a:gd name="connsiteX155-16671" fmla="*/ 2373568 w 12192000"/>
              <a:gd name="connsiteY155-16672" fmla="*/ 2003219 h 2237474"/>
              <a:gd name="connsiteX156-16673" fmla="*/ 2321399 w 12192000"/>
              <a:gd name="connsiteY156-16674" fmla="*/ 1989467 h 2237474"/>
              <a:gd name="connsiteX157-16675" fmla="*/ 2315525 w 12192000"/>
              <a:gd name="connsiteY157-16676" fmla="*/ 1989708 h 2237474"/>
              <a:gd name="connsiteX158-16677" fmla="*/ 2300792 w 12192000"/>
              <a:gd name="connsiteY158-16678" fmla="*/ 1994290 h 2237474"/>
              <a:gd name="connsiteX159-16679" fmla="*/ 2295469 w 12192000"/>
              <a:gd name="connsiteY159-16680" fmla="*/ 1996659 h 2237474"/>
              <a:gd name="connsiteX160-16681" fmla="*/ 2287219 w 12192000"/>
              <a:gd name="connsiteY160-16682" fmla="*/ 1998750 h 2237474"/>
              <a:gd name="connsiteX161-16683" fmla="*/ 2286948 w 12192000"/>
              <a:gd name="connsiteY161-16684" fmla="*/ 1998596 h 2237474"/>
              <a:gd name="connsiteX162-16685" fmla="*/ 2243069 w 12192000"/>
              <a:gd name="connsiteY162-16686" fmla="*/ 2015111 h 2237474"/>
              <a:gd name="connsiteX163-16687" fmla="*/ 2186609 w 12192000"/>
              <a:gd name="connsiteY163-16688" fmla="*/ 2008263 h 2237474"/>
              <a:gd name="connsiteX164-16689" fmla="*/ 2164831 w 12192000"/>
              <a:gd name="connsiteY164-16690" fmla="*/ 2010143 h 2237474"/>
              <a:gd name="connsiteX165-16691" fmla="*/ 2152836 w 12192000"/>
              <a:gd name="connsiteY165-16692" fmla="*/ 2010048 h 2237474"/>
              <a:gd name="connsiteX166-16693" fmla="*/ 2117102 w 12192000"/>
              <a:gd name="connsiteY166-16694" fmla="*/ 2023004 h 2237474"/>
              <a:gd name="connsiteX167-16695" fmla="*/ 2111935 w 12192000"/>
              <a:gd name="connsiteY167-16696" fmla="*/ 2023163 h 2237474"/>
              <a:gd name="connsiteX168-16697" fmla="*/ 2089991 w 12192000"/>
              <a:gd name="connsiteY168-16698" fmla="*/ 2034193 h 2237474"/>
              <a:gd name="connsiteX169-16699" fmla="*/ 2058061 w 12192000"/>
              <a:gd name="connsiteY169-16700" fmla="*/ 2047942 h 2237474"/>
              <a:gd name="connsiteX170-16701" fmla="*/ 2055737 w 12192000"/>
              <a:gd name="connsiteY170-16702" fmla="*/ 2047704 h 2237474"/>
              <a:gd name="connsiteX171-16703" fmla="*/ 2042244 w 12192000"/>
              <a:gd name="connsiteY171-16704" fmla="*/ 2055560 h 2237474"/>
              <a:gd name="connsiteX172-16705" fmla="*/ 1976224 w 12192000"/>
              <a:gd name="connsiteY172-16706" fmla="*/ 2074257 h 2237474"/>
              <a:gd name="connsiteX173-16707" fmla="*/ 1877728 w 12192000"/>
              <a:gd name="connsiteY173-16708" fmla="*/ 2101004 h 2237474"/>
              <a:gd name="connsiteX174-16709" fmla="*/ 1759056 w 12192000"/>
              <a:gd name="connsiteY174-16710" fmla="*/ 2125608 h 2237474"/>
              <a:gd name="connsiteX175-16711" fmla="*/ 1637948 w 12192000"/>
              <a:gd name="connsiteY175-16712" fmla="*/ 2172597 h 2237474"/>
              <a:gd name="connsiteX176-16713" fmla="*/ 1434549 w 12192000"/>
              <a:gd name="connsiteY176-16714" fmla="*/ 2234522 h 2237474"/>
              <a:gd name="connsiteX177-16715" fmla="*/ 1398481 w 12192000"/>
              <a:gd name="connsiteY177-16716" fmla="*/ 2237074 h 2237474"/>
              <a:gd name="connsiteX178-16717" fmla="*/ 1398407 w 12192000"/>
              <a:gd name="connsiteY178-16718" fmla="*/ 2237095 h 2237474"/>
              <a:gd name="connsiteX179-16719" fmla="*/ 1370962 w 12192000"/>
              <a:gd name="connsiteY179-16720" fmla="*/ 2237474 h 2237474"/>
              <a:gd name="connsiteX180-16721" fmla="*/ 1356367 w 12192000"/>
              <a:gd name="connsiteY180-16722" fmla="*/ 2235089 h 2237474"/>
              <a:gd name="connsiteX181-16723" fmla="*/ 1324828 w 12192000"/>
              <a:gd name="connsiteY181-16724" fmla="*/ 2231968 h 2237474"/>
              <a:gd name="connsiteX182-16725" fmla="*/ 1297744 w 12192000"/>
              <a:gd name="connsiteY182-16726" fmla="*/ 2235849 h 2237474"/>
              <a:gd name="connsiteX183-16727" fmla="*/ 1286236 w 12192000"/>
              <a:gd name="connsiteY183-16728" fmla="*/ 2233135 h 2237474"/>
              <a:gd name="connsiteX184-16729" fmla="*/ 1283504 w 12192000"/>
              <a:gd name="connsiteY184-16730" fmla="*/ 2233797 h 2237474"/>
              <a:gd name="connsiteX185-16731" fmla="*/ 1279765 w 12192000"/>
              <a:gd name="connsiteY185-16732" fmla="*/ 2229639 h 2237474"/>
              <a:gd name="connsiteX186-16733" fmla="*/ 1195347 w 12192000"/>
              <a:gd name="connsiteY186-16734" fmla="*/ 2212354 h 2237474"/>
              <a:gd name="connsiteX187-16735" fmla="*/ 970251 w 12192000"/>
              <a:gd name="connsiteY187-16736" fmla="*/ 2221029 h 2237474"/>
              <a:gd name="connsiteX188-16737" fmla="*/ 812914 w 12192000"/>
              <a:gd name="connsiteY188-16738" fmla="*/ 2202752 h 2237474"/>
              <a:gd name="connsiteX189-16739" fmla="*/ 800195 w 12192000"/>
              <a:gd name="connsiteY189-16740" fmla="*/ 2209407 h 2237474"/>
              <a:gd name="connsiteX190-16741" fmla="*/ 784978 w 12192000"/>
              <a:gd name="connsiteY190-16742" fmla="*/ 2212360 h 2237474"/>
              <a:gd name="connsiteX191-16743" fmla="*/ 681987 w 12192000"/>
              <a:gd name="connsiteY191-16744" fmla="*/ 2216757 h 2237474"/>
              <a:gd name="connsiteX192-16745" fmla="*/ 669923 w 12192000"/>
              <a:gd name="connsiteY192-16746" fmla="*/ 2211682 h 2237474"/>
              <a:gd name="connsiteX193-16747" fmla="*/ 648680 w 12192000"/>
              <a:gd name="connsiteY193-16748" fmla="*/ 2206229 h 2237474"/>
              <a:gd name="connsiteX194-16749" fmla="*/ 597225 w 12192000"/>
              <a:gd name="connsiteY194-16750" fmla="*/ 2180999 h 2237474"/>
              <a:gd name="connsiteX195-16751" fmla="*/ 558449 w 12192000"/>
              <a:gd name="connsiteY195-16752" fmla="*/ 2182346 h 2237474"/>
              <a:gd name="connsiteX196-16753" fmla="*/ 550517 w 12192000"/>
              <a:gd name="connsiteY196-16754" fmla="*/ 2182060 h 2237474"/>
              <a:gd name="connsiteX197-16755" fmla="*/ 550309 w 12192000"/>
              <a:gd name="connsiteY197-16756" fmla="*/ 2181825 h 2237474"/>
              <a:gd name="connsiteX198-16757" fmla="*/ 541836 w 12192000"/>
              <a:gd name="connsiteY198-16758" fmla="*/ 2181063 h 2237474"/>
              <a:gd name="connsiteX199-16759" fmla="*/ 536057 w 12192000"/>
              <a:gd name="connsiteY199-16760" fmla="*/ 2181537 h 2237474"/>
              <a:gd name="connsiteX200-16761" fmla="*/ 520671 w 12192000"/>
              <a:gd name="connsiteY200-16762" fmla="*/ 2180980 h 2237474"/>
              <a:gd name="connsiteX201-16763" fmla="*/ 515024 w 12192000"/>
              <a:gd name="connsiteY201-16764" fmla="*/ 2179258 h 2237474"/>
              <a:gd name="connsiteX202-16765" fmla="*/ 512278 w 12192000"/>
              <a:gd name="connsiteY202-16766" fmla="*/ 2176369 h 2237474"/>
              <a:gd name="connsiteX203-16767" fmla="*/ 480419 w 12192000"/>
              <a:gd name="connsiteY203-16768" fmla="*/ 2167807 h 2237474"/>
              <a:gd name="connsiteX204-16769" fmla="*/ 413835 w 12192000"/>
              <a:gd name="connsiteY204-16770" fmla="*/ 2156783 h 2237474"/>
              <a:gd name="connsiteX205-16771" fmla="*/ 376513 w 12192000"/>
              <a:gd name="connsiteY205-16772" fmla="*/ 2154014 h 2237474"/>
              <a:gd name="connsiteX206-16773" fmla="*/ 273386 w 12192000"/>
              <a:gd name="connsiteY206-16774" fmla="*/ 2142551 h 2237474"/>
              <a:gd name="connsiteX207-16775" fmla="*/ 169207 w 12192000"/>
              <a:gd name="connsiteY207-16776" fmla="*/ 2128100 h 2237474"/>
              <a:gd name="connsiteX208-16777" fmla="*/ 93149 w 12192000"/>
              <a:gd name="connsiteY208-16778" fmla="*/ 2105324 h 2237474"/>
              <a:gd name="connsiteX209-16779" fmla="*/ 88109 w 12192000"/>
              <a:gd name="connsiteY209-16780" fmla="*/ 2106704 h 2237474"/>
              <a:gd name="connsiteX210-16781" fmla="*/ 80022 w 12192000"/>
              <a:gd name="connsiteY210-16782" fmla="*/ 2107254 h 2237474"/>
              <a:gd name="connsiteX211-16783" fmla="*/ 79717 w 12192000"/>
              <a:gd name="connsiteY211-16784" fmla="*/ 2107046 h 2237474"/>
              <a:gd name="connsiteX212-16785" fmla="*/ 72352 w 12192000"/>
              <a:gd name="connsiteY212-16786" fmla="*/ 2107991 h 2237474"/>
              <a:gd name="connsiteX213-16787" fmla="*/ 37645 w 12192000"/>
              <a:gd name="connsiteY213-16788" fmla="*/ 2115401 h 2237474"/>
              <a:gd name="connsiteX214-16789" fmla="*/ 4572 w 12192000"/>
              <a:gd name="connsiteY214-16790" fmla="*/ 2111091 h 2237474"/>
              <a:gd name="connsiteX215-16791" fmla="*/ 0 w 12192000"/>
              <a:gd name="connsiteY215-16792" fmla="*/ 2110468 h 2237474"/>
              <a:gd name="connsiteX216-16793" fmla="*/ 0 w 12192000"/>
              <a:gd name="connsiteY216-16794" fmla="*/ 0 h 2237474"/>
              <a:gd name="connsiteX0-16795" fmla="*/ 0 w 12192000"/>
              <a:gd name="connsiteY0-16796" fmla="*/ 0 h 2237474"/>
              <a:gd name="connsiteX1-16797" fmla="*/ 12192000 w 12192000"/>
              <a:gd name="connsiteY1-16798" fmla="*/ 0 h 2237474"/>
              <a:gd name="connsiteX2-16799" fmla="*/ 12192000 w 12192000"/>
              <a:gd name="connsiteY2-16800" fmla="*/ 751299 h 2237474"/>
              <a:gd name="connsiteX3-16801" fmla="*/ 12176759 w 12192000"/>
              <a:gd name="connsiteY3-16802" fmla="*/ 759190 h 2237474"/>
              <a:gd name="connsiteX4-16803" fmla="*/ 12154948 w 12192000"/>
              <a:gd name="connsiteY4-16804" fmla="*/ 762731 h 2237474"/>
              <a:gd name="connsiteX5-16805" fmla="*/ 12047364 w 12192000"/>
              <a:gd name="connsiteY5-16806" fmla="*/ 749662 h 2237474"/>
              <a:gd name="connsiteX6-16807" fmla="*/ 11890686 w 12192000"/>
              <a:gd name="connsiteY6-16808" fmla="*/ 732766 h 2237474"/>
              <a:gd name="connsiteX7-16809" fmla="*/ 11782413 w 12192000"/>
              <a:gd name="connsiteY7-16810" fmla="*/ 769868 h 2237474"/>
              <a:gd name="connsiteX8-16811" fmla="*/ 11649954 w 12192000"/>
              <a:gd name="connsiteY8-16812" fmla="*/ 749628 h 2237474"/>
              <a:gd name="connsiteX9-16813" fmla="*/ 11560424 w 12192000"/>
              <a:gd name="connsiteY9-16814" fmla="*/ 748017 h 2237474"/>
              <a:gd name="connsiteX10-16815" fmla="*/ 11358455 w 12192000"/>
              <a:gd name="connsiteY10-16816" fmla="*/ 747593 h 2237474"/>
              <a:gd name="connsiteX11-16817" fmla="*/ 11165209 w 12192000"/>
              <a:gd name="connsiteY11-16818" fmla="*/ 748852 h 2237474"/>
              <a:gd name="connsiteX12-16819" fmla="*/ 11058755 w 12192000"/>
              <a:gd name="connsiteY12-16820" fmla="*/ 749617 h 2237474"/>
              <a:gd name="connsiteX13-16821" fmla="*/ 10884013 w 12192000"/>
              <a:gd name="connsiteY13-16822" fmla="*/ 760728 h 2237474"/>
              <a:gd name="connsiteX14-16823" fmla="*/ 10834688 w 12192000"/>
              <a:gd name="connsiteY14-16824" fmla="*/ 757726 h 2237474"/>
              <a:gd name="connsiteX15-16825" fmla="*/ 10805004 w 12192000"/>
              <a:gd name="connsiteY15-16826" fmla="*/ 757573 h 2237474"/>
              <a:gd name="connsiteX16-16827" fmla="*/ 10739478 w 12192000"/>
              <a:gd name="connsiteY16-16828" fmla="*/ 776841 h 2237474"/>
              <a:gd name="connsiteX17-16829" fmla="*/ 10458762 w 12192000"/>
              <a:gd name="connsiteY17-16830" fmla="*/ 755400 h 2237474"/>
              <a:gd name="connsiteX18-16831" fmla="*/ 10246919 w 12192000"/>
              <a:gd name="connsiteY18-16832" fmla="*/ 769960 h 2237474"/>
              <a:gd name="connsiteX19-16833" fmla="*/ 10167995 w 12192000"/>
              <a:gd name="connsiteY19-16834" fmla="*/ 760843 h 2237474"/>
              <a:gd name="connsiteX20-16835" fmla="*/ 9997044 w 12192000"/>
              <a:gd name="connsiteY20-16836" fmla="*/ 780129 h 2237474"/>
              <a:gd name="connsiteX21-16837" fmla="*/ 9943887 w 12192000"/>
              <a:gd name="connsiteY21-16838" fmla="*/ 804141 h 2237474"/>
              <a:gd name="connsiteX22-16839" fmla="*/ 9918248 w 12192000"/>
              <a:gd name="connsiteY22-16840" fmla="*/ 816628 h 2237474"/>
              <a:gd name="connsiteX23-16841" fmla="*/ 9836148 w 12192000"/>
              <a:gd name="connsiteY23-16842" fmla="*/ 858312 h 2237474"/>
              <a:gd name="connsiteX24-16843" fmla="*/ 9823800 w 12192000"/>
              <a:gd name="connsiteY24-16844" fmla="*/ 866604 h 2237474"/>
              <a:gd name="connsiteX25-16845" fmla="*/ 9761459 w 12192000"/>
              <a:gd name="connsiteY25-16846" fmla="*/ 862394 h 2237474"/>
              <a:gd name="connsiteX26-16847" fmla="*/ 9705768 w 12192000"/>
              <a:gd name="connsiteY26-16848" fmla="*/ 894610 h 2237474"/>
              <a:gd name="connsiteX27-16849" fmla="*/ 9683005 w 12192000"/>
              <a:gd name="connsiteY27-16850" fmla="*/ 894128 h 2237474"/>
              <a:gd name="connsiteX28-16851" fmla="*/ 9594438 w 12192000"/>
              <a:gd name="connsiteY28-16852" fmla="*/ 919051 h 2237474"/>
              <a:gd name="connsiteX29-16853" fmla="*/ 9577033 w 12192000"/>
              <a:gd name="connsiteY29-16854" fmla="*/ 922857 h 2237474"/>
              <a:gd name="connsiteX30-16855" fmla="*/ 9544189 w 12192000"/>
              <a:gd name="connsiteY30-16856" fmla="*/ 938966 h 2237474"/>
              <a:gd name="connsiteX31-16857" fmla="*/ 9500499 w 12192000"/>
              <a:gd name="connsiteY31-16858" fmla="*/ 954680 h 2237474"/>
              <a:gd name="connsiteX32-16859" fmla="*/ 9428195 w 12192000"/>
              <a:gd name="connsiteY32-16860" fmla="*/ 986225 h 2237474"/>
              <a:gd name="connsiteX33-16861" fmla="*/ 9410017 w 12192000"/>
              <a:gd name="connsiteY33-16862" fmla="*/ 993931 h 2237474"/>
              <a:gd name="connsiteX34-16863" fmla="*/ 9392919 w 12192000"/>
              <a:gd name="connsiteY34-16864" fmla="*/ 994656 h 2237474"/>
              <a:gd name="connsiteX35-16865" fmla="*/ 9278619 w 12192000"/>
              <a:gd name="connsiteY35-16866" fmla="*/ 1011878 h 2237474"/>
              <a:gd name="connsiteX36-16867" fmla="*/ 9268019 w 12192000"/>
              <a:gd name="connsiteY36-16868" fmla="*/ 1007442 h 2237474"/>
              <a:gd name="connsiteX37-16869" fmla="*/ 9234662 w 12192000"/>
              <a:gd name="connsiteY37-16870" fmla="*/ 1023056 h 2237474"/>
              <a:gd name="connsiteX38-16871" fmla="*/ 9181033 w 12192000"/>
              <a:gd name="connsiteY38-16872" fmla="*/ 1037921 h 2237474"/>
              <a:gd name="connsiteX39-16873" fmla="*/ 9155969 w 12192000"/>
              <a:gd name="connsiteY39-16874" fmla="*/ 1046804 h 2237474"/>
              <a:gd name="connsiteX40-16875" fmla="*/ 9133985 w 12192000"/>
              <a:gd name="connsiteY40-16876" fmla="*/ 1046450 h 2237474"/>
              <a:gd name="connsiteX41-16877" fmla="*/ 9012987 w 12192000"/>
              <a:gd name="connsiteY41-16878" fmla="*/ 1061986 h 2237474"/>
              <a:gd name="connsiteX42-16879" fmla="*/ 8968445 w 12192000"/>
              <a:gd name="connsiteY42-16880" fmla="*/ 1052169 h 2237474"/>
              <a:gd name="connsiteX43-16881" fmla="*/ 8958984 w 12192000"/>
              <a:gd name="connsiteY43-16882" fmla="*/ 1057212 h 2237474"/>
              <a:gd name="connsiteX44-16883" fmla="*/ 8886001 w 12192000"/>
              <a:gd name="connsiteY44-16884" fmla="*/ 1067468 h 2237474"/>
              <a:gd name="connsiteX45-16885" fmla="*/ 8838610 w 12192000"/>
              <a:gd name="connsiteY45-16886" fmla="*/ 1075091 h 2237474"/>
              <a:gd name="connsiteX46-16887" fmla="*/ 8750383 w 12192000"/>
              <a:gd name="connsiteY46-16888" fmla="*/ 1097387 h 2237474"/>
              <a:gd name="connsiteX47-16889" fmla="*/ 8697365 w 12192000"/>
              <a:gd name="connsiteY47-16890" fmla="*/ 1105869 h 2237474"/>
              <a:gd name="connsiteX48-16891" fmla="*/ 8665605 w 12192000"/>
              <a:gd name="connsiteY48-16892" fmla="*/ 1110791 h 2237474"/>
              <a:gd name="connsiteX49-16893" fmla="*/ 8584946 w 12192000"/>
              <a:gd name="connsiteY49-16894" fmla="*/ 1135226 h 2237474"/>
              <a:gd name="connsiteX50-16895" fmla="*/ 8460755 w 12192000"/>
              <a:gd name="connsiteY50-16896" fmla="*/ 1203427 h 2237474"/>
              <a:gd name="connsiteX51-16897" fmla="*/ 8419755 w 12192000"/>
              <a:gd name="connsiteY51-16898" fmla="*/ 1216260 h 2237474"/>
              <a:gd name="connsiteX52-16899" fmla="*/ 8411626 w 12192000"/>
              <a:gd name="connsiteY52-16900" fmla="*/ 1214397 h 2237474"/>
              <a:gd name="connsiteX53-16901" fmla="*/ 8363469 w 12192000"/>
              <a:gd name="connsiteY53-16902" fmla="*/ 1246658 h 2237474"/>
              <a:gd name="connsiteX54-16903" fmla="*/ 8275497 w 12192000"/>
              <a:gd name="connsiteY54-16904" fmla="*/ 1264396 h 2237474"/>
              <a:gd name="connsiteX55-16905" fmla="*/ 8206287 w 12192000"/>
              <a:gd name="connsiteY55-16906" fmla="*/ 1273060 h 2237474"/>
              <a:gd name="connsiteX56-16907" fmla="*/ 8168705 w 12192000"/>
              <a:gd name="connsiteY56-16908" fmla="*/ 1279956 h 2237474"/>
              <a:gd name="connsiteX57-16909" fmla="*/ 8139997 w 12192000"/>
              <a:gd name="connsiteY57-16910" fmla="*/ 1282713 h 2237474"/>
              <a:gd name="connsiteX58-16911" fmla="*/ 8074238 w 12192000"/>
              <a:gd name="connsiteY58-16912" fmla="*/ 1301895 h 2237474"/>
              <a:gd name="connsiteX59-16913" fmla="*/ 7968292 w 12192000"/>
              <a:gd name="connsiteY59-16914" fmla="*/ 1338779 h 2237474"/>
              <a:gd name="connsiteX60-16915" fmla="*/ 7945122 w 12192000"/>
              <a:gd name="connsiteY60-16916" fmla="*/ 1345477 h 2237474"/>
              <a:gd name="connsiteX61-16917" fmla="*/ 7902328 w 12192000"/>
              <a:gd name="connsiteY61-16918" fmla="*/ 1345865 h 2237474"/>
              <a:gd name="connsiteX62-16919" fmla="*/ 7875879 w 12192000"/>
              <a:gd name="connsiteY62-16920" fmla="*/ 1345646 h 2237474"/>
              <a:gd name="connsiteX63-16921" fmla="*/ 7840612 w 12192000"/>
              <a:gd name="connsiteY63-16922" fmla="*/ 1369373 h 2237474"/>
              <a:gd name="connsiteX64-16923" fmla="*/ 7786819 w 12192000"/>
              <a:gd name="connsiteY64-16924" fmla="*/ 1378970 h 2237474"/>
              <a:gd name="connsiteX65-16925" fmla="*/ 7548172 w 12192000"/>
              <a:gd name="connsiteY65-16926" fmla="*/ 1417460 h 2237474"/>
              <a:gd name="connsiteX66-16927" fmla="*/ 7483437 w 12192000"/>
              <a:gd name="connsiteY66-16928" fmla="*/ 1478152 h 2237474"/>
              <a:gd name="connsiteX67-16929" fmla="*/ 7377870 w 12192000"/>
              <a:gd name="connsiteY67-16930" fmla="*/ 1523319 h 2237474"/>
              <a:gd name="connsiteX68-16931" fmla="*/ 7230737 w 12192000"/>
              <a:gd name="connsiteY68-16932" fmla="*/ 1562633 h 2237474"/>
              <a:gd name="connsiteX69-16933" fmla="*/ 7224458 w 12192000"/>
              <a:gd name="connsiteY69-16934" fmla="*/ 1573008 h 2237474"/>
              <a:gd name="connsiteX70-16935" fmla="*/ 7213486 w 12192000"/>
              <a:gd name="connsiteY70-16936" fmla="*/ 1580987 h 2237474"/>
              <a:gd name="connsiteX71-16937" fmla="*/ 7183121 w 12192000"/>
              <a:gd name="connsiteY71-16938" fmla="*/ 1595162 h 2237474"/>
              <a:gd name="connsiteX72-16939" fmla="*/ 7164601 w 12192000"/>
              <a:gd name="connsiteY72-16940" fmla="*/ 1606490 h 2237474"/>
              <a:gd name="connsiteX73-16941" fmla="*/ 7114651 w 12192000"/>
              <a:gd name="connsiteY73-16942" fmla="*/ 1620959 h 2237474"/>
              <a:gd name="connsiteX74-16943" fmla="*/ 7092727 w 12192000"/>
              <a:gd name="connsiteY74-16944" fmla="*/ 1623628 h 2237474"/>
              <a:gd name="connsiteX75-16945" fmla="*/ 7031309 w 12192000"/>
              <a:gd name="connsiteY75-16946" fmla="*/ 1619451 h 2237474"/>
              <a:gd name="connsiteX76-16947" fmla="*/ 6999084 w 12192000"/>
              <a:gd name="connsiteY76-16948" fmla="*/ 1634317 h 2237474"/>
              <a:gd name="connsiteX77-16949" fmla="*/ 6992107 w 12192000"/>
              <a:gd name="connsiteY77-16950" fmla="*/ 1636860 h 2237474"/>
              <a:gd name="connsiteX78-16951" fmla="*/ 6991765 w 12192000"/>
              <a:gd name="connsiteY78-16952" fmla="*/ 1636725 h 2237474"/>
              <a:gd name="connsiteX79-16953" fmla="*/ 6900177 w 12192000"/>
              <a:gd name="connsiteY79-16954" fmla="*/ 1636016 h 2237474"/>
              <a:gd name="connsiteX80-16955" fmla="*/ 6795372 w 12192000"/>
              <a:gd name="connsiteY80-16956" fmla="*/ 1644845 h 2237474"/>
              <a:gd name="connsiteX81-16957" fmla="*/ 6692251 w 12192000"/>
              <a:gd name="connsiteY81-16958" fmla="*/ 1656357 h 2237474"/>
              <a:gd name="connsiteX82-16959" fmla="*/ 6655235 w 12192000"/>
              <a:gd name="connsiteY82-16960" fmla="*/ 1661869 h 2237474"/>
              <a:gd name="connsiteX83-16961" fmla="*/ 6587857 w 12192000"/>
              <a:gd name="connsiteY83-16962" fmla="*/ 1665769 h 2237474"/>
              <a:gd name="connsiteX84-16963" fmla="*/ 6554894 w 12192000"/>
              <a:gd name="connsiteY84-16964" fmla="*/ 1664428 h 2237474"/>
              <a:gd name="connsiteX85-16965" fmla="*/ 6516595 w 12192000"/>
              <a:gd name="connsiteY85-16966" fmla="*/ 1667475 h 2237474"/>
              <a:gd name="connsiteX86-16967" fmla="*/ 6508541 w 12192000"/>
              <a:gd name="connsiteY86-16968" fmla="*/ 1668757 h 2237474"/>
              <a:gd name="connsiteX87-16969" fmla="*/ 6471012 w 12192000"/>
              <a:gd name="connsiteY87-16970" fmla="*/ 1678604 h 2237474"/>
              <a:gd name="connsiteX88-16971" fmla="*/ 6415265 w 12192000"/>
              <a:gd name="connsiteY88-16972" fmla="*/ 1665317 h 2237474"/>
              <a:gd name="connsiteX89-16973" fmla="*/ 6364035 w 12192000"/>
              <a:gd name="connsiteY89-16974" fmla="*/ 1667683 h 2237474"/>
              <a:gd name="connsiteX90-16975" fmla="*/ 6280959 w 12192000"/>
              <a:gd name="connsiteY90-16976" fmla="*/ 1689329 h 2237474"/>
              <a:gd name="connsiteX91-16977" fmla="*/ 6243319 w 12192000"/>
              <a:gd name="connsiteY91-16978" fmla="*/ 1695560 h 2237474"/>
              <a:gd name="connsiteX92-16979" fmla="*/ 6098321 w 12192000"/>
              <a:gd name="connsiteY92-16980" fmla="*/ 1721646 h 2237474"/>
              <a:gd name="connsiteX93-16981" fmla="*/ 5880652 w 12192000"/>
              <a:gd name="connsiteY93-16982" fmla="*/ 1779643 h 2237474"/>
              <a:gd name="connsiteX94-16983" fmla="*/ 5785959 w 12192000"/>
              <a:gd name="connsiteY94-16984" fmla="*/ 1775307 h 2237474"/>
              <a:gd name="connsiteX95-16985" fmla="*/ 5643534 w 12192000"/>
              <a:gd name="connsiteY95-16986" fmla="*/ 1802919 h 2237474"/>
              <a:gd name="connsiteX96-16987" fmla="*/ 5518799 w 12192000"/>
              <a:gd name="connsiteY96-16988" fmla="*/ 1818312 h 2237474"/>
              <a:gd name="connsiteX97-16989" fmla="*/ 5505014 w 12192000"/>
              <a:gd name="connsiteY97-16990" fmla="*/ 1819259 h 2237474"/>
              <a:gd name="connsiteX98-16991" fmla="*/ 5453307 w 12192000"/>
              <a:gd name="connsiteY98-16992" fmla="*/ 1815450 h 2237474"/>
              <a:gd name="connsiteX99-16993" fmla="*/ 5364192 w 12192000"/>
              <a:gd name="connsiteY99-16994" fmla="*/ 1826074 h 2237474"/>
              <a:gd name="connsiteX100-16995" fmla="*/ 5350380 w 12192000"/>
              <a:gd name="connsiteY100-16996" fmla="*/ 1830891 h 2237474"/>
              <a:gd name="connsiteX101-16997" fmla="*/ 5259633 w 12192000"/>
              <a:gd name="connsiteY101-16998" fmla="*/ 1837160 h 2237474"/>
              <a:gd name="connsiteX102-16999" fmla="*/ 5197513 w 12192000"/>
              <a:gd name="connsiteY102-17000" fmla="*/ 1844718 h 2237474"/>
              <a:gd name="connsiteX103-17001" fmla="*/ 5168852 w 12192000"/>
              <a:gd name="connsiteY103-17002" fmla="*/ 1844846 h 2237474"/>
              <a:gd name="connsiteX104-17003" fmla="*/ 5114927 w 12192000"/>
              <a:gd name="connsiteY104-17004" fmla="*/ 1847827 h 2237474"/>
              <a:gd name="connsiteX105-17005" fmla="*/ 5108970 w 12192000"/>
              <a:gd name="connsiteY105-17006" fmla="*/ 1847935 h 2237474"/>
              <a:gd name="connsiteX106-17007" fmla="*/ 5067961 w 12192000"/>
              <a:gd name="connsiteY106-17008" fmla="*/ 1845917 h 2237474"/>
              <a:gd name="connsiteX107-17009" fmla="*/ 5007075 w 12192000"/>
              <a:gd name="connsiteY107-17010" fmla="*/ 1838626 h 2237474"/>
              <a:gd name="connsiteX108-17011" fmla="*/ 4944087 w 12192000"/>
              <a:gd name="connsiteY108-17012" fmla="*/ 1823332 h 2237474"/>
              <a:gd name="connsiteX109-17013" fmla="*/ 4907662 w 12192000"/>
              <a:gd name="connsiteY109-17014" fmla="*/ 1816900 h 2237474"/>
              <a:gd name="connsiteX110-17015" fmla="*/ 4882386 w 12192000"/>
              <a:gd name="connsiteY110-17016" fmla="*/ 1809844 h 2237474"/>
              <a:gd name="connsiteX111-17017" fmla="*/ 4811440 w 12192000"/>
              <a:gd name="connsiteY111-17018" fmla="*/ 1804655 h 2237474"/>
              <a:gd name="connsiteX112-17019" fmla="*/ 4691075 w 12192000"/>
              <a:gd name="connsiteY112-17020" fmla="*/ 1801389 h 2237474"/>
              <a:gd name="connsiteX113-17021" fmla="*/ 4611738 w 12192000"/>
              <a:gd name="connsiteY113-17022" fmla="*/ 1776964 h 2237474"/>
              <a:gd name="connsiteX114-17023" fmla="*/ 4560070 w 12192000"/>
              <a:gd name="connsiteY114-17024" fmla="*/ 1785640 h 2237474"/>
              <a:gd name="connsiteX115-17025" fmla="*/ 4536503 w 12192000"/>
              <a:gd name="connsiteY115-17026" fmla="*/ 1785334 h 2237474"/>
              <a:gd name="connsiteX116-17027" fmla="*/ 4513724 w 12192000"/>
              <a:gd name="connsiteY116-17028" fmla="*/ 1791996 h 2237474"/>
              <a:gd name="connsiteX117-17029" fmla="*/ 4459810 w 12192000"/>
              <a:gd name="connsiteY117-17030" fmla="*/ 1797886 h 2237474"/>
              <a:gd name="connsiteX118-17031" fmla="*/ 4379064 w 12192000"/>
              <a:gd name="connsiteY118-17032" fmla="*/ 1817177 h 2237474"/>
              <a:gd name="connsiteX119-17033" fmla="*/ 4319209 w 12192000"/>
              <a:gd name="connsiteY119-17034" fmla="*/ 1834833 h 2237474"/>
              <a:gd name="connsiteX120-17035" fmla="*/ 4290981 w 12192000"/>
              <a:gd name="connsiteY120-17036" fmla="*/ 1839677 h 2237474"/>
              <a:gd name="connsiteX121-17037" fmla="*/ 4285792 w 12192000"/>
              <a:gd name="connsiteY121-17038" fmla="*/ 1836231 h 2237474"/>
              <a:gd name="connsiteX122-17039" fmla="*/ 4238372 w 12192000"/>
              <a:gd name="connsiteY122-17040" fmla="*/ 1851480 h 2237474"/>
              <a:gd name="connsiteX123-17041" fmla="*/ 4232517 w 12192000"/>
              <a:gd name="connsiteY123-17042" fmla="*/ 1852567 h 2237474"/>
              <a:gd name="connsiteX124-17043" fmla="*/ 4191732 w 12192000"/>
              <a:gd name="connsiteY124-17044" fmla="*/ 1857328 h 2237474"/>
              <a:gd name="connsiteX125-17045" fmla="*/ 4065532 w 12192000"/>
              <a:gd name="connsiteY125-17046" fmla="*/ 1855477 h 2237474"/>
              <a:gd name="connsiteX126-17047" fmla="*/ 4028460 w 12192000"/>
              <a:gd name="connsiteY126-17048" fmla="*/ 1855137 h 2237474"/>
              <a:gd name="connsiteX127-17049" fmla="*/ 4002267 w 12192000"/>
              <a:gd name="connsiteY127-17050" fmla="*/ 1852352 h 2237474"/>
              <a:gd name="connsiteX128-17051" fmla="*/ 3931396 w 12192000"/>
              <a:gd name="connsiteY128-17052" fmla="*/ 1858915 h 2237474"/>
              <a:gd name="connsiteX129-17053" fmla="*/ 3812162 w 12192000"/>
              <a:gd name="connsiteY129-17054" fmla="*/ 1875501 h 2237474"/>
              <a:gd name="connsiteX130-17055" fmla="*/ 3729530 w 12192000"/>
              <a:gd name="connsiteY130-17056" fmla="*/ 1864513 h 2237474"/>
              <a:gd name="connsiteX131-17057" fmla="*/ 3680177 w 12192000"/>
              <a:gd name="connsiteY131-17058" fmla="*/ 1881552 h 2237474"/>
              <a:gd name="connsiteX132-17059" fmla="*/ 3567259 w 12192000"/>
              <a:gd name="connsiteY132-17060" fmla="*/ 1893482 h 2237474"/>
              <a:gd name="connsiteX133-17061" fmla="*/ 3405770 w 12192000"/>
              <a:gd name="connsiteY133-17062" fmla="*/ 1904591 h 2237474"/>
              <a:gd name="connsiteX134-17063" fmla="*/ 3280097 w 12192000"/>
              <a:gd name="connsiteY134-17064" fmla="*/ 1919610 h 2237474"/>
              <a:gd name="connsiteX135-17065" fmla="*/ 3123424 w 12192000"/>
              <a:gd name="connsiteY135-17066" fmla="*/ 1952930 h 2237474"/>
              <a:gd name="connsiteX136-17067" fmla="*/ 3009910 w 12192000"/>
              <a:gd name="connsiteY136-17068" fmla="*/ 1957866 h 2237474"/>
              <a:gd name="connsiteX137-17069" fmla="*/ 2995934 w 12192000"/>
              <a:gd name="connsiteY137-17070" fmla="*/ 1967085 h 2237474"/>
              <a:gd name="connsiteX138-17071" fmla="*/ 2980071 w 12192000"/>
              <a:gd name="connsiteY138-17072" fmla="*/ 1972988 h 2237474"/>
              <a:gd name="connsiteX139-17073" fmla="*/ 2978094 w 12192000"/>
              <a:gd name="connsiteY139-17074" fmla="*/ 1972369 h 2237474"/>
              <a:gd name="connsiteX140-17075" fmla="*/ 2942858 w 12192000"/>
              <a:gd name="connsiteY140-17076" fmla="*/ 1981367 h 2237474"/>
              <a:gd name="connsiteX141-17077" fmla="*/ 2875436 w 12192000"/>
              <a:gd name="connsiteY141-17078" fmla="*/ 1996977 h 2237474"/>
              <a:gd name="connsiteX142-17079" fmla="*/ 2874892 w 12192000"/>
              <a:gd name="connsiteY142-17080" fmla="*/ 1996085 h 2237474"/>
              <a:gd name="connsiteX143-17081" fmla="*/ 2864145 w 12192000"/>
              <a:gd name="connsiteY143-17082" fmla="*/ 1994061 h 2237474"/>
              <a:gd name="connsiteX144-17083" fmla="*/ 2843662 w 12192000"/>
              <a:gd name="connsiteY144-17084" fmla="*/ 1992498 h 2237474"/>
              <a:gd name="connsiteX145-17085" fmla="*/ 2796128 w 12192000"/>
              <a:gd name="connsiteY145-17086" fmla="*/ 1976403 h 2237474"/>
              <a:gd name="connsiteX146-17087" fmla="*/ 2756784 w 12192000"/>
              <a:gd name="connsiteY146-17088" fmla="*/ 1985116 h 2237474"/>
              <a:gd name="connsiteX147-17089" fmla="*/ 2748833 w 12192000"/>
              <a:gd name="connsiteY147-17090" fmla="*/ 1986323 h 2237474"/>
              <a:gd name="connsiteX148-17091" fmla="*/ 2748661 w 12192000"/>
              <a:gd name="connsiteY148-17092" fmla="*/ 1986122 h 2237474"/>
              <a:gd name="connsiteX149-17093" fmla="*/ 2740251 w 12192000"/>
              <a:gd name="connsiteY149-17094" fmla="*/ 1986946 h 2237474"/>
              <a:gd name="connsiteX150-17095" fmla="*/ 2718916 w 12192000"/>
              <a:gd name="connsiteY150-17096" fmla="*/ 1990867 h 2237474"/>
              <a:gd name="connsiteX151-17097" fmla="*/ 2713522 w 12192000"/>
              <a:gd name="connsiteY151-17098" fmla="*/ 1990173 h 2237474"/>
              <a:gd name="connsiteX152-17099" fmla="*/ 2680597 w 12192000"/>
              <a:gd name="connsiteY152-17100" fmla="*/ 1984996 h 2237474"/>
              <a:gd name="connsiteX153-17101" fmla="*/ 2578178 w 12192000"/>
              <a:gd name="connsiteY153-17102" fmla="*/ 1990531 h 2237474"/>
              <a:gd name="connsiteX154-17103" fmla="*/ 2476147 w 12192000"/>
              <a:gd name="connsiteY154-17104" fmla="*/ 1998305 h 2237474"/>
              <a:gd name="connsiteX155-17105" fmla="*/ 2373568 w 12192000"/>
              <a:gd name="connsiteY155-17106" fmla="*/ 2003219 h 2237474"/>
              <a:gd name="connsiteX156-17107" fmla="*/ 2321399 w 12192000"/>
              <a:gd name="connsiteY156-17108" fmla="*/ 1989467 h 2237474"/>
              <a:gd name="connsiteX157-17109" fmla="*/ 2315525 w 12192000"/>
              <a:gd name="connsiteY157-17110" fmla="*/ 1989708 h 2237474"/>
              <a:gd name="connsiteX158-17111" fmla="*/ 2300792 w 12192000"/>
              <a:gd name="connsiteY158-17112" fmla="*/ 1994290 h 2237474"/>
              <a:gd name="connsiteX159-17113" fmla="*/ 2295469 w 12192000"/>
              <a:gd name="connsiteY159-17114" fmla="*/ 1996659 h 2237474"/>
              <a:gd name="connsiteX160-17115" fmla="*/ 2287219 w 12192000"/>
              <a:gd name="connsiteY160-17116" fmla="*/ 1998750 h 2237474"/>
              <a:gd name="connsiteX161-17117" fmla="*/ 2286948 w 12192000"/>
              <a:gd name="connsiteY161-17118" fmla="*/ 1998596 h 2237474"/>
              <a:gd name="connsiteX162-17119" fmla="*/ 2243069 w 12192000"/>
              <a:gd name="connsiteY162-17120" fmla="*/ 2015111 h 2237474"/>
              <a:gd name="connsiteX163-17121" fmla="*/ 2186609 w 12192000"/>
              <a:gd name="connsiteY163-17122" fmla="*/ 2008263 h 2237474"/>
              <a:gd name="connsiteX164-17123" fmla="*/ 2164831 w 12192000"/>
              <a:gd name="connsiteY164-17124" fmla="*/ 2010143 h 2237474"/>
              <a:gd name="connsiteX165-17125" fmla="*/ 2152836 w 12192000"/>
              <a:gd name="connsiteY165-17126" fmla="*/ 2010048 h 2237474"/>
              <a:gd name="connsiteX166-17127" fmla="*/ 2117102 w 12192000"/>
              <a:gd name="connsiteY166-17128" fmla="*/ 2023004 h 2237474"/>
              <a:gd name="connsiteX167-17129" fmla="*/ 2111935 w 12192000"/>
              <a:gd name="connsiteY167-17130" fmla="*/ 2023163 h 2237474"/>
              <a:gd name="connsiteX168-17131" fmla="*/ 2089991 w 12192000"/>
              <a:gd name="connsiteY168-17132" fmla="*/ 2034193 h 2237474"/>
              <a:gd name="connsiteX169-17133" fmla="*/ 2058061 w 12192000"/>
              <a:gd name="connsiteY169-17134" fmla="*/ 2047942 h 2237474"/>
              <a:gd name="connsiteX170-17135" fmla="*/ 2055737 w 12192000"/>
              <a:gd name="connsiteY170-17136" fmla="*/ 2047704 h 2237474"/>
              <a:gd name="connsiteX171-17137" fmla="*/ 2042244 w 12192000"/>
              <a:gd name="connsiteY171-17138" fmla="*/ 2055560 h 2237474"/>
              <a:gd name="connsiteX172-17139" fmla="*/ 1976224 w 12192000"/>
              <a:gd name="connsiteY172-17140" fmla="*/ 2074257 h 2237474"/>
              <a:gd name="connsiteX173-17141" fmla="*/ 1877728 w 12192000"/>
              <a:gd name="connsiteY173-17142" fmla="*/ 2101004 h 2237474"/>
              <a:gd name="connsiteX174-17143" fmla="*/ 1759056 w 12192000"/>
              <a:gd name="connsiteY174-17144" fmla="*/ 2125608 h 2237474"/>
              <a:gd name="connsiteX175-17145" fmla="*/ 1637948 w 12192000"/>
              <a:gd name="connsiteY175-17146" fmla="*/ 2172597 h 2237474"/>
              <a:gd name="connsiteX176-17147" fmla="*/ 1434549 w 12192000"/>
              <a:gd name="connsiteY176-17148" fmla="*/ 2234522 h 2237474"/>
              <a:gd name="connsiteX177-17149" fmla="*/ 1398481 w 12192000"/>
              <a:gd name="connsiteY177-17150" fmla="*/ 2237074 h 2237474"/>
              <a:gd name="connsiteX178-17151" fmla="*/ 1398407 w 12192000"/>
              <a:gd name="connsiteY178-17152" fmla="*/ 2237095 h 2237474"/>
              <a:gd name="connsiteX179-17153" fmla="*/ 1370962 w 12192000"/>
              <a:gd name="connsiteY179-17154" fmla="*/ 2237474 h 2237474"/>
              <a:gd name="connsiteX180-17155" fmla="*/ 1356367 w 12192000"/>
              <a:gd name="connsiteY180-17156" fmla="*/ 2235089 h 2237474"/>
              <a:gd name="connsiteX181-17157" fmla="*/ 1324828 w 12192000"/>
              <a:gd name="connsiteY181-17158" fmla="*/ 2231968 h 2237474"/>
              <a:gd name="connsiteX182-17159" fmla="*/ 1297744 w 12192000"/>
              <a:gd name="connsiteY182-17160" fmla="*/ 2235849 h 2237474"/>
              <a:gd name="connsiteX183-17161" fmla="*/ 1286236 w 12192000"/>
              <a:gd name="connsiteY183-17162" fmla="*/ 2233135 h 2237474"/>
              <a:gd name="connsiteX184-17163" fmla="*/ 1283504 w 12192000"/>
              <a:gd name="connsiteY184-17164" fmla="*/ 2233797 h 2237474"/>
              <a:gd name="connsiteX185-17165" fmla="*/ 1279765 w 12192000"/>
              <a:gd name="connsiteY185-17166" fmla="*/ 2229639 h 2237474"/>
              <a:gd name="connsiteX186-17167" fmla="*/ 1195347 w 12192000"/>
              <a:gd name="connsiteY186-17168" fmla="*/ 2212354 h 2237474"/>
              <a:gd name="connsiteX187-17169" fmla="*/ 970251 w 12192000"/>
              <a:gd name="connsiteY187-17170" fmla="*/ 2221029 h 2237474"/>
              <a:gd name="connsiteX188-17171" fmla="*/ 812914 w 12192000"/>
              <a:gd name="connsiteY188-17172" fmla="*/ 2202752 h 2237474"/>
              <a:gd name="connsiteX189-17173" fmla="*/ 800195 w 12192000"/>
              <a:gd name="connsiteY189-17174" fmla="*/ 2209407 h 2237474"/>
              <a:gd name="connsiteX190-17175" fmla="*/ 784978 w 12192000"/>
              <a:gd name="connsiteY190-17176" fmla="*/ 2212360 h 2237474"/>
              <a:gd name="connsiteX191-17177" fmla="*/ 681987 w 12192000"/>
              <a:gd name="connsiteY191-17178" fmla="*/ 2216757 h 2237474"/>
              <a:gd name="connsiteX192-17179" fmla="*/ 669923 w 12192000"/>
              <a:gd name="connsiteY192-17180" fmla="*/ 2211682 h 2237474"/>
              <a:gd name="connsiteX193-17181" fmla="*/ 648680 w 12192000"/>
              <a:gd name="connsiteY193-17182" fmla="*/ 2206229 h 2237474"/>
              <a:gd name="connsiteX194-17183" fmla="*/ 597225 w 12192000"/>
              <a:gd name="connsiteY194-17184" fmla="*/ 2180999 h 2237474"/>
              <a:gd name="connsiteX195-17185" fmla="*/ 558449 w 12192000"/>
              <a:gd name="connsiteY195-17186" fmla="*/ 2182346 h 2237474"/>
              <a:gd name="connsiteX196-17187" fmla="*/ 550517 w 12192000"/>
              <a:gd name="connsiteY196-17188" fmla="*/ 2182060 h 2237474"/>
              <a:gd name="connsiteX197-17189" fmla="*/ 550309 w 12192000"/>
              <a:gd name="connsiteY197-17190" fmla="*/ 2181825 h 2237474"/>
              <a:gd name="connsiteX198-17191" fmla="*/ 541836 w 12192000"/>
              <a:gd name="connsiteY198-17192" fmla="*/ 2181063 h 2237474"/>
              <a:gd name="connsiteX199-17193" fmla="*/ 536057 w 12192000"/>
              <a:gd name="connsiteY199-17194" fmla="*/ 2181537 h 2237474"/>
              <a:gd name="connsiteX200-17195" fmla="*/ 520671 w 12192000"/>
              <a:gd name="connsiteY200-17196" fmla="*/ 2180980 h 2237474"/>
              <a:gd name="connsiteX201-17197" fmla="*/ 515024 w 12192000"/>
              <a:gd name="connsiteY201-17198" fmla="*/ 2179258 h 2237474"/>
              <a:gd name="connsiteX202-17199" fmla="*/ 512278 w 12192000"/>
              <a:gd name="connsiteY202-17200" fmla="*/ 2176369 h 2237474"/>
              <a:gd name="connsiteX203-17201" fmla="*/ 480419 w 12192000"/>
              <a:gd name="connsiteY203-17202" fmla="*/ 2167807 h 2237474"/>
              <a:gd name="connsiteX204-17203" fmla="*/ 413835 w 12192000"/>
              <a:gd name="connsiteY204-17204" fmla="*/ 2156783 h 2237474"/>
              <a:gd name="connsiteX205-17205" fmla="*/ 376513 w 12192000"/>
              <a:gd name="connsiteY205-17206" fmla="*/ 2154014 h 2237474"/>
              <a:gd name="connsiteX206-17207" fmla="*/ 273386 w 12192000"/>
              <a:gd name="connsiteY206-17208" fmla="*/ 2142551 h 2237474"/>
              <a:gd name="connsiteX207-17209" fmla="*/ 169207 w 12192000"/>
              <a:gd name="connsiteY207-17210" fmla="*/ 2128100 h 2237474"/>
              <a:gd name="connsiteX208-17211" fmla="*/ 93149 w 12192000"/>
              <a:gd name="connsiteY208-17212" fmla="*/ 2105324 h 2237474"/>
              <a:gd name="connsiteX209-17213" fmla="*/ 88109 w 12192000"/>
              <a:gd name="connsiteY209-17214" fmla="*/ 2106704 h 2237474"/>
              <a:gd name="connsiteX210-17215" fmla="*/ 80022 w 12192000"/>
              <a:gd name="connsiteY210-17216" fmla="*/ 2107254 h 2237474"/>
              <a:gd name="connsiteX211-17217" fmla="*/ 79717 w 12192000"/>
              <a:gd name="connsiteY211-17218" fmla="*/ 2107046 h 2237474"/>
              <a:gd name="connsiteX212-17219" fmla="*/ 72352 w 12192000"/>
              <a:gd name="connsiteY212-17220" fmla="*/ 2107991 h 2237474"/>
              <a:gd name="connsiteX213-17221" fmla="*/ 37645 w 12192000"/>
              <a:gd name="connsiteY213-17222" fmla="*/ 2115401 h 2237474"/>
              <a:gd name="connsiteX214-17223" fmla="*/ 4572 w 12192000"/>
              <a:gd name="connsiteY214-17224" fmla="*/ 2111091 h 2237474"/>
              <a:gd name="connsiteX215-17225" fmla="*/ 0 w 12192000"/>
              <a:gd name="connsiteY215-17226" fmla="*/ 2110468 h 2237474"/>
              <a:gd name="connsiteX216-17227" fmla="*/ 0 w 12192000"/>
              <a:gd name="connsiteY216-17228" fmla="*/ 0 h 2237474"/>
              <a:gd name="connsiteX0-17229" fmla="*/ 0 w 12192000"/>
              <a:gd name="connsiteY0-17230" fmla="*/ 0 h 2237474"/>
              <a:gd name="connsiteX1-17231" fmla="*/ 12192000 w 12192000"/>
              <a:gd name="connsiteY1-17232" fmla="*/ 0 h 2237474"/>
              <a:gd name="connsiteX2-17233" fmla="*/ 12192000 w 12192000"/>
              <a:gd name="connsiteY2-17234" fmla="*/ 751299 h 2237474"/>
              <a:gd name="connsiteX3-17235" fmla="*/ 12176759 w 12192000"/>
              <a:gd name="connsiteY3-17236" fmla="*/ 759190 h 2237474"/>
              <a:gd name="connsiteX4-17237" fmla="*/ 12154948 w 12192000"/>
              <a:gd name="connsiteY4-17238" fmla="*/ 762731 h 2237474"/>
              <a:gd name="connsiteX5-17239" fmla="*/ 12047364 w 12192000"/>
              <a:gd name="connsiteY5-17240" fmla="*/ 749662 h 2237474"/>
              <a:gd name="connsiteX6-17241" fmla="*/ 11890686 w 12192000"/>
              <a:gd name="connsiteY6-17242" fmla="*/ 732766 h 2237474"/>
              <a:gd name="connsiteX7-17243" fmla="*/ 11782413 w 12192000"/>
              <a:gd name="connsiteY7-17244" fmla="*/ 769868 h 2237474"/>
              <a:gd name="connsiteX8-17245" fmla="*/ 11649954 w 12192000"/>
              <a:gd name="connsiteY8-17246" fmla="*/ 749628 h 2237474"/>
              <a:gd name="connsiteX9-17247" fmla="*/ 11560424 w 12192000"/>
              <a:gd name="connsiteY9-17248" fmla="*/ 748017 h 2237474"/>
              <a:gd name="connsiteX10-17249" fmla="*/ 11358455 w 12192000"/>
              <a:gd name="connsiteY10-17250" fmla="*/ 747593 h 2237474"/>
              <a:gd name="connsiteX11-17251" fmla="*/ 11165209 w 12192000"/>
              <a:gd name="connsiteY11-17252" fmla="*/ 748852 h 2237474"/>
              <a:gd name="connsiteX12-17253" fmla="*/ 11058755 w 12192000"/>
              <a:gd name="connsiteY12-17254" fmla="*/ 749617 h 2237474"/>
              <a:gd name="connsiteX13-17255" fmla="*/ 10884013 w 12192000"/>
              <a:gd name="connsiteY13-17256" fmla="*/ 760728 h 2237474"/>
              <a:gd name="connsiteX14-17257" fmla="*/ 10834688 w 12192000"/>
              <a:gd name="connsiteY14-17258" fmla="*/ 757726 h 2237474"/>
              <a:gd name="connsiteX15-17259" fmla="*/ 10805004 w 12192000"/>
              <a:gd name="connsiteY15-17260" fmla="*/ 757573 h 2237474"/>
              <a:gd name="connsiteX16-17261" fmla="*/ 10739478 w 12192000"/>
              <a:gd name="connsiteY16-17262" fmla="*/ 776841 h 2237474"/>
              <a:gd name="connsiteX17-17263" fmla="*/ 10458762 w 12192000"/>
              <a:gd name="connsiteY17-17264" fmla="*/ 755400 h 2237474"/>
              <a:gd name="connsiteX18-17265" fmla="*/ 10246919 w 12192000"/>
              <a:gd name="connsiteY18-17266" fmla="*/ 769960 h 2237474"/>
              <a:gd name="connsiteX19-17267" fmla="*/ 10167995 w 12192000"/>
              <a:gd name="connsiteY19-17268" fmla="*/ 760843 h 2237474"/>
              <a:gd name="connsiteX20-17269" fmla="*/ 9997044 w 12192000"/>
              <a:gd name="connsiteY20-17270" fmla="*/ 780129 h 2237474"/>
              <a:gd name="connsiteX21-17271" fmla="*/ 9943887 w 12192000"/>
              <a:gd name="connsiteY21-17272" fmla="*/ 804141 h 2237474"/>
              <a:gd name="connsiteX22-17273" fmla="*/ 9918248 w 12192000"/>
              <a:gd name="connsiteY22-17274" fmla="*/ 816628 h 2237474"/>
              <a:gd name="connsiteX23-17275" fmla="*/ 9836148 w 12192000"/>
              <a:gd name="connsiteY23-17276" fmla="*/ 858312 h 2237474"/>
              <a:gd name="connsiteX24-17277" fmla="*/ 9761459 w 12192000"/>
              <a:gd name="connsiteY24-17278" fmla="*/ 862394 h 2237474"/>
              <a:gd name="connsiteX25-17279" fmla="*/ 9705768 w 12192000"/>
              <a:gd name="connsiteY25-17280" fmla="*/ 894610 h 2237474"/>
              <a:gd name="connsiteX26-17281" fmla="*/ 9683005 w 12192000"/>
              <a:gd name="connsiteY26-17282" fmla="*/ 894128 h 2237474"/>
              <a:gd name="connsiteX27-17283" fmla="*/ 9594438 w 12192000"/>
              <a:gd name="connsiteY27-17284" fmla="*/ 919051 h 2237474"/>
              <a:gd name="connsiteX28-17285" fmla="*/ 9577033 w 12192000"/>
              <a:gd name="connsiteY28-17286" fmla="*/ 922857 h 2237474"/>
              <a:gd name="connsiteX29-17287" fmla="*/ 9544189 w 12192000"/>
              <a:gd name="connsiteY29-17288" fmla="*/ 938966 h 2237474"/>
              <a:gd name="connsiteX30-17289" fmla="*/ 9500499 w 12192000"/>
              <a:gd name="connsiteY30-17290" fmla="*/ 954680 h 2237474"/>
              <a:gd name="connsiteX31-17291" fmla="*/ 9428195 w 12192000"/>
              <a:gd name="connsiteY31-17292" fmla="*/ 986225 h 2237474"/>
              <a:gd name="connsiteX32-17293" fmla="*/ 9410017 w 12192000"/>
              <a:gd name="connsiteY32-17294" fmla="*/ 993931 h 2237474"/>
              <a:gd name="connsiteX33-17295" fmla="*/ 9392919 w 12192000"/>
              <a:gd name="connsiteY33-17296" fmla="*/ 994656 h 2237474"/>
              <a:gd name="connsiteX34-17297" fmla="*/ 9278619 w 12192000"/>
              <a:gd name="connsiteY34-17298" fmla="*/ 1011878 h 2237474"/>
              <a:gd name="connsiteX35-17299" fmla="*/ 9268019 w 12192000"/>
              <a:gd name="connsiteY35-17300" fmla="*/ 1007442 h 2237474"/>
              <a:gd name="connsiteX36-17301" fmla="*/ 9234662 w 12192000"/>
              <a:gd name="connsiteY36-17302" fmla="*/ 1023056 h 2237474"/>
              <a:gd name="connsiteX37-17303" fmla="*/ 9181033 w 12192000"/>
              <a:gd name="connsiteY37-17304" fmla="*/ 1037921 h 2237474"/>
              <a:gd name="connsiteX38-17305" fmla="*/ 9155969 w 12192000"/>
              <a:gd name="connsiteY38-17306" fmla="*/ 1046804 h 2237474"/>
              <a:gd name="connsiteX39-17307" fmla="*/ 9133985 w 12192000"/>
              <a:gd name="connsiteY39-17308" fmla="*/ 1046450 h 2237474"/>
              <a:gd name="connsiteX40-17309" fmla="*/ 9012987 w 12192000"/>
              <a:gd name="connsiteY40-17310" fmla="*/ 1061986 h 2237474"/>
              <a:gd name="connsiteX41-17311" fmla="*/ 8968445 w 12192000"/>
              <a:gd name="connsiteY41-17312" fmla="*/ 1052169 h 2237474"/>
              <a:gd name="connsiteX42-17313" fmla="*/ 8958984 w 12192000"/>
              <a:gd name="connsiteY42-17314" fmla="*/ 1057212 h 2237474"/>
              <a:gd name="connsiteX43-17315" fmla="*/ 8886001 w 12192000"/>
              <a:gd name="connsiteY43-17316" fmla="*/ 1067468 h 2237474"/>
              <a:gd name="connsiteX44-17317" fmla="*/ 8838610 w 12192000"/>
              <a:gd name="connsiteY44-17318" fmla="*/ 1075091 h 2237474"/>
              <a:gd name="connsiteX45-17319" fmla="*/ 8750383 w 12192000"/>
              <a:gd name="connsiteY45-17320" fmla="*/ 1097387 h 2237474"/>
              <a:gd name="connsiteX46-17321" fmla="*/ 8697365 w 12192000"/>
              <a:gd name="connsiteY46-17322" fmla="*/ 1105869 h 2237474"/>
              <a:gd name="connsiteX47-17323" fmla="*/ 8665605 w 12192000"/>
              <a:gd name="connsiteY47-17324" fmla="*/ 1110791 h 2237474"/>
              <a:gd name="connsiteX48-17325" fmla="*/ 8584946 w 12192000"/>
              <a:gd name="connsiteY48-17326" fmla="*/ 1135226 h 2237474"/>
              <a:gd name="connsiteX49-17327" fmla="*/ 8460755 w 12192000"/>
              <a:gd name="connsiteY49-17328" fmla="*/ 1203427 h 2237474"/>
              <a:gd name="connsiteX50-17329" fmla="*/ 8419755 w 12192000"/>
              <a:gd name="connsiteY50-17330" fmla="*/ 1216260 h 2237474"/>
              <a:gd name="connsiteX51-17331" fmla="*/ 8411626 w 12192000"/>
              <a:gd name="connsiteY51-17332" fmla="*/ 1214397 h 2237474"/>
              <a:gd name="connsiteX52-17333" fmla="*/ 8363469 w 12192000"/>
              <a:gd name="connsiteY52-17334" fmla="*/ 1246658 h 2237474"/>
              <a:gd name="connsiteX53-17335" fmla="*/ 8275497 w 12192000"/>
              <a:gd name="connsiteY53-17336" fmla="*/ 1264396 h 2237474"/>
              <a:gd name="connsiteX54-17337" fmla="*/ 8206287 w 12192000"/>
              <a:gd name="connsiteY54-17338" fmla="*/ 1273060 h 2237474"/>
              <a:gd name="connsiteX55-17339" fmla="*/ 8168705 w 12192000"/>
              <a:gd name="connsiteY55-17340" fmla="*/ 1279956 h 2237474"/>
              <a:gd name="connsiteX56-17341" fmla="*/ 8139997 w 12192000"/>
              <a:gd name="connsiteY56-17342" fmla="*/ 1282713 h 2237474"/>
              <a:gd name="connsiteX57-17343" fmla="*/ 8074238 w 12192000"/>
              <a:gd name="connsiteY57-17344" fmla="*/ 1301895 h 2237474"/>
              <a:gd name="connsiteX58-17345" fmla="*/ 7968292 w 12192000"/>
              <a:gd name="connsiteY58-17346" fmla="*/ 1338779 h 2237474"/>
              <a:gd name="connsiteX59-17347" fmla="*/ 7945122 w 12192000"/>
              <a:gd name="connsiteY59-17348" fmla="*/ 1345477 h 2237474"/>
              <a:gd name="connsiteX60-17349" fmla="*/ 7902328 w 12192000"/>
              <a:gd name="connsiteY60-17350" fmla="*/ 1345865 h 2237474"/>
              <a:gd name="connsiteX61-17351" fmla="*/ 7875879 w 12192000"/>
              <a:gd name="connsiteY61-17352" fmla="*/ 1345646 h 2237474"/>
              <a:gd name="connsiteX62-17353" fmla="*/ 7840612 w 12192000"/>
              <a:gd name="connsiteY62-17354" fmla="*/ 1369373 h 2237474"/>
              <a:gd name="connsiteX63-17355" fmla="*/ 7786819 w 12192000"/>
              <a:gd name="connsiteY63-17356" fmla="*/ 1378970 h 2237474"/>
              <a:gd name="connsiteX64-17357" fmla="*/ 7548172 w 12192000"/>
              <a:gd name="connsiteY64-17358" fmla="*/ 1417460 h 2237474"/>
              <a:gd name="connsiteX65-17359" fmla="*/ 7483437 w 12192000"/>
              <a:gd name="connsiteY65-17360" fmla="*/ 1478152 h 2237474"/>
              <a:gd name="connsiteX66-17361" fmla="*/ 7377870 w 12192000"/>
              <a:gd name="connsiteY66-17362" fmla="*/ 1523319 h 2237474"/>
              <a:gd name="connsiteX67-17363" fmla="*/ 7230737 w 12192000"/>
              <a:gd name="connsiteY67-17364" fmla="*/ 1562633 h 2237474"/>
              <a:gd name="connsiteX68-17365" fmla="*/ 7224458 w 12192000"/>
              <a:gd name="connsiteY68-17366" fmla="*/ 1573008 h 2237474"/>
              <a:gd name="connsiteX69-17367" fmla="*/ 7213486 w 12192000"/>
              <a:gd name="connsiteY69-17368" fmla="*/ 1580987 h 2237474"/>
              <a:gd name="connsiteX70-17369" fmla="*/ 7183121 w 12192000"/>
              <a:gd name="connsiteY70-17370" fmla="*/ 1595162 h 2237474"/>
              <a:gd name="connsiteX71-17371" fmla="*/ 7164601 w 12192000"/>
              <a:gd name="connsiteY71-17372" fmla="*/ 1606490 h 2237474"/>
              <a:gd name="connsiteX72-17373" fmla="*/ 7114651 w 12192000"/>
              <a:gd name="connsiteY72-17374" fmla="*/ 1620959 h 2237474"/>
              <a:gd name="connsiteX73-17375" fmla="*/ 7092727 w 12192000"/>
              <a:gd name="connsiteY73-17376" fmla="*/ 1623628 h 2237474"/>
              <a:gd name="connsiteX74-17377" fmla="*/ 7031309 w 12192000"/>
              <a:gd name="connsiteY74-17378" fmla="*/ 1619451 h 2237474"/>
              <a:gd name="connsiteX75-17379" fmla="*/ 6999084 w 12192000"/>
              <a:gd name="connsiteY75-17380" fmla="*/ 1634317 h 2237474"/>
              <a:gd name="connsiteX76-17381" fmla="*/ 6992107 w 12192000"/>
              <a:gd name="connsiteY76-17382" fmla="*/ 1636860 h 2237474"/>
              <a:gd name="connsiteX77-17383" fmla="*/ 6991765 w 12192000"/>
              <a:gd name="connsiteY77-17384" fmla="*/ 1636725 h 2237474"/>
              <a:gd name="connsiteX78-17385" fmla="*/ 6900177 w 12192000"/>
              <a:gd name="connsiteY78-17386" fmla="*/ 1636016 h 2237474"/>
              <a:gd name="connsiteX79-17387" fmla="*/ 6795372 w 12192000"/>
              <a:gd name="connsiteY79-17388" fmla="*/ 1644845 h 2237474"/>
              <a:gd name="connsiteX80-17389" fmla="*/ 6692251 w 12192000"/>
              <a:gd name="connsiteY80-17390" fmla="*/ 1656357 h 2237474"/>
              <a:gd name="connsiteX81-17391" fmla="*/ 6655235 w 12192000"/>
              <a:gd name="connsiteY81-17392" fmla="*/ 1661869 h 2237474"/>
              <a:gd name="connsiteX82-17393" fmla="*/ 6587857 w 12192000"/>
              <a:gd name="connsiteY82-17394" fmla="*/ 1665769 h 2237474"/>
              <a:gd name="connsiteX83-17395" fmla="*/ 6554894 w 12192000"/>
              <a:gd name="connsiteY83-17396" fmla="*/ 1664428 h 2237474"/>
              <a:gd name="connsiteX84-17397" fmla="*/ 6516595 w 12192000"/>
              <a:gd name="connsiteY84-17398" fmla="*/ 1667475 h 2237474"/>
              <a:gd name="connsiteX85-17399" fmla="*/ 6508541 w 12192000"/>
              <a:gd name="connsiteY85-17400" fmla="*/ 1668757 h 2237474"/>
              <a:gd name="connsiteX86-17401" fmla="*/ 6471012 w 12192000"/>
              <a:gd name="connsiteY86-17402" fmla="*/ 1678604 h 2237474"/>
              <a:gd name="connsiteX87-17403" fmla="*/ 6415265 w 12192000"/>
              <a:gd name="connsiteY87-17404" fmla="*/ 1665317 h 2237474"/>
              <a:gd name="connsiteX88-17405" fmla="*/ 6364035 w 12192000"/>
              <a:gd name="connsiteY88-17406" fmla="*/ 1667683 h 2237474"/>
              <a:gd name="connsiteX89-17407" fmla="*/ 6280959 w 12192000"/>
              <a:gd name="connsiteY89-17408" fmla="*/ 1689329 h 2237474"/>
              <a:gd name="connsiteX90-17409" fmla="*/ 6243319 w 12192000"/>
              <a:gd name="connsiteY90-17410" fmla="*/ 1695560 h 2237474"/>
              <a:gd name="connsiteX91-17411" fmla="*/ 6098321 w 12192000"/>
              <a:gd name="connsiteY91-17412" fmla="*/ 1721646 h 2237474"/>
              <a:gd name="connsiteX92-17413" fmla="*/ 5880652 w 12192000"/>
              <a:gd name="connsiteY92-17414" fmla="*/ 1779643 h 2237474"/>
              <a:gd name="connsiteX93-17415" fmla="*/ 5785959 w 12192000"/>
              <a:gd name="connsiteY93-17416" fmla="*/ 1775307 h 2237474"/>
              <a:gd name="connsiteX94-17417" fmla="*/ 5643534 w 12192000"/>
              <a:gd name="connsiteY94-17418" fmla="*/ 1802919 h 2237474"/>
              <a:gd name="connsiteX95-17419" fmla="*/ 5518799 w 12192000"/>
              <a:gd name="connsiteY95-17420" fmla="*/ 1818312 h 2237474"/>
              <a:gd name="connsiteX96-17421" fmla="*/ 5505014 w 12192000"/>
              <a:gd name="connsiteY96-17422" fmla="*/ 1819259 h 2237474"/>
              <a:gd name="connsiteX97-17423" fmla="*/ 5453307 w 12192000"/>
              <a:gd name="connsiteY97-17424" fmla="*/ 1815450 h 2237474"/>
              <a:gd name="connsiteX98-17425" fmla="*/ 5364192 w 12192000"/>
              <a:gd name="connsiteY98-17426" fmla="*/ 1826074 h 2237474"/>
              <a:gd name="connsiteX99-17427" fmla="*/ 5350380 w 12192000"/>
              <a:gd name="connsiteY99-17428" fmla="*/ 1830891 h 2237474"/>
              <a:gd name="connsiteX100-17429" fmla="*/ 5259633 w 12192000"/>
              <a:gd name="connsiteY100-17430" fmla="*/ 1837160 h 2237474"/>
              <a:gd name="connsiteX101-17431" fmla="*/ 5197513 w 12192000"/>
              <a:gd name="connsiteY101-17432" fmla="*/ 1844718 h 2237474"/>
              <a:gd name="connsiteX102-17433" fmla="*/ 5168852 w 12192000"/>
              <a:gd name="connsiteY102-17434" fmla="*/ 1844846 h 2237474"/>
              <a:gd name="connsiteX103-17435" fmla="*/ 5114927 w 12192000"/>
              <a:gd name="connsiteY103-17436" fmla="*/ 1847827 h 2237474"/>
              <a:gd name="connsiteX104-17437" fmla="*/ 5108970 w 12192000"/>
              <a:gd name="connsiteY104-17438" fmla="*/ 1847935 h 2237474"/>
              <a:gd name="connsiteX105-17439" fmla="*/ 5067961 w 12192000"/>
              <a:gd name="connsiteY105-17440" fmla="*/ 1845917 h 2237474"/>
              <a:gd name="connsiteX106-17441" fmla="*/ 5007075 w 12192000"/>
              <a:gd name="connsiteY106-17442" fmla="*/ 1838626 h 2237474"/>
              <a:gd name="connsiteX107-17443" fmla="*/ 4944087 w 12192000"/>
              <a:gd name="connsiteY107-17444" fmla="*/ 1823332 h 2237474"/>
              <a:gd name="connsiteX108-17445" fmla="*/ 4907662 w 12192000"/>
              <a:gd name="connsiteY108-17446" fmla="*/ 1816900 h 2237474"/>
              <a:gd name="connsiteX109-17447" fmla="*/ 4882386 w 12192000"/>
              <a:gd name="connsiteY109-17448" fmla="*/ 1809844 h 2237474"/>
              <a:gd name="connsiteX110-17449" fmla="*/ 4811440 w 12192000"/>
              <a:gd name="connsiteY110-17450" fmla="*/ 1804655 h 2237474"/>
              <a:gd name="connsiteX111-17451" fmla="*/ 4691075 w 12192000"/>
              <a:gd name="connsiteY111-17452" fmla="*/ 1801389 h 2237474"/>
              <a:gd name="connsiteX112-17453" fmla="*/ 4611738 w 12192000"/>
              <a:gd name="connsiteY112-17454" fmla="*/ 1776964 h 2237474"/>
              <a:gd name="connsiteX113-17455" fmla="*/ 4560070 w 12192000"/>
              <a:gd name="connsiteY113-17456" fmla="*/ 1785640 h 2237474"/>
              <a:gd name="connsiteX114-17457" fmla="*/ 4536503 w 12192000"/>
              <a:gd name="connsiteY114-17458" fmla="*/ 1785334 h 2237474"/>
              <a:gd name="connsiteX115-17459" fmla="*/ 4513724 w 12192000"/>
              <a:gd name="connsiteY115-17460" fmla="*/ 1791996 h 2237474"/>
              <a:gd name="connsiteX116-17461" fmla="*/ 4459810 w 12192000"/>
              <a:gd name="connsiteY116-17462" fmla="*/ 1797886 h 2237474"/>
              <a:gd name="connsiteX117-17463" fmla="*/ 4379064 w 12192000"/>
              <a:gd name="connsiteY117-17464" fmla="*/ 1817177 h 2237474"/>
              <a:gd name="connsiteX118-17465" fmla="*/ 4319209 w 12192000"/>
              <a:gd name="connsiteY118-17466" fmla="*/ 1834833 h 2237474"/>
              <a:gd name="connsiteX119-17467" fmla="*/ 4290981 w 12192000"/>
              <a:gd name="connsiteY119-17468" fmla="*/ 1839677 h 2237474"/>
              <a:gd name="connsiteX120-17469" fmla="*/ 4285792 w 12192000"/>
              <a:gd name="connsiteY120-17470" fmla="*/ 1836231 h 2237474"/>
              <a:gd name="connsiteX121-17471" fmla="*/ 4238372 w 12192000"/>
              <a:gd name="connsiteY121-17472" fmla="*/ 1851480 h 2237474"/>
              <a:gd name="connsiteX122-17473" fmla="*/ 4232517 w 12192000"/>
              <a:gd name="connsiteY122-17474" fmla="*/ 1852567 h 2237474"/>
              <a:gd name="connsiteX123-17475" fmla="*/ 4191732 w 12192000"/>
              <a:gd name="connsiteY123-17476" fmla="*/ 1857328 h 2237474"/>
              <a:gd name="connsiteX124-17477" fmla="*/ 4065532 w 12192000"/>
              <a:gd name="connsiteY124-17478" fmla="*/ 1855477 h 2237474"/>
              <a:gd name="connsiteX125-17479" fmla="*/ 4028460 w 12192000"/>
              <a:gd name="connsiteY125-17480" fmla="*/ 1855137 h 2237474"/>
              <a:gd name="connsiteX126-17481" fmla="*/ 4002267 w 12192000"/>
              <a:gd name="connsiteY126-17482" fmla="*/ 1852352 h 2237474"/>
              <a:gd name="connsiteX127-17483" fmla="*/ 3931396 w 12192000"/>
              <a:gd name="connsiteY127-17484" fmla="*/ 1858915 h 2237474"/>
              <a:gd name="connsiteX128-17485" fmla="*/ 3812162 w 12192000"/>
              <a:gd name="connsiteY128-17486" fmla="*/ 1875501 h 2237474"/>
              <a:gd name="connsiteX129-17487" fmla="*/ 3729530 w 12192000"/>
              <a:gd name="connsiteY129-17488" fmla="*/ 1864513 h 2237474"/>
              <a:gd name="connsiteX130-17489" fmla="*/ 3680177 w 12192000"/>
              <a:gd name="connsiteY130-17490" fmla="*/ 1881552 h 2237474"/>
              <a:gd name="connsiteX131-17491" fmla="*/ 3567259 w 12192000"/>
              <a:gd name="connsiteY131-17492" fmla="*/ 1893482 h 2237474"/>
              <a:gd name="connsiteX132-17493" fmla="*/ 3405770 w 12192000"/>
              <a:gd name="connsiteY132-17494" fmla="*/ 1904591 h 2237474"/>
              <a:gd name="connsiteX133-17495" fmla="*/ 3280097 w 12192000"/>
              <a:gd name="connsiteY133-17496" fmla="*/ 1919610 h 2237474"/>
              <a:gd name="connsiteX134-17497" fmla="*/ 3123424 w 12192000"/>
              <a:gd name="connsiteY134-17498" fmla="*/ 1952930 h 2237474"/>
              <a:gd name="connsiteX135-17499" fmla="*/ 3009910 w 12192000"/>
              <a:gd name="connsiteY135-17500" fmla="*/ 1957866 h 2237474"/>
              <a:gd name="connsiteX136-17501" fmla="*/ 2995934 w 12192000"/>
              <a:gd name="connsiteY136-17502" fmla="*/ 1967085 h 2237474"/>
              <a:gd name="connsiteX137-17503" fmla="*/ 2980071 w 12192000"/>
              <a:gd name="connsiteY137-17504" fmla="*/ 1972988 h 2237474"/>
              <a:gd name="connsiteX138-17505" fmla="*/ 2978094 w 12192000"/>
              <a:gd name="connsiteY138-17506" fmla="*/ 1972369 h 2237474"/>
              <a:gd name="connsiteX139-17507" fmla="*/ 2942858 w 12192000"/>
              <a:gd name="connsiteY139-17508" fmla="*/ 1981367 h 2237474"/>
              <a:gd name="connsiteX140-17509" fmla="*/ 2875436 w 12192000"/>
              <a:gd name="connsiteY140-17510" fmla="*/ 1996977 h 2237474"/>
              <a:gd name="connsiteX141-17511" fmla="*/ 2874892 w 12192000"/>
              <a:gd name="connsiteY141-17512" fmla="*/ 1996085 h 2237474"/>
              <a:gd name="connsiteX142-17513" fmla="*/ 2864145 w 12192000"/>
              <a:gd name="connsiteY142-17514" fmla="*/ 1994061 h 2237474"/>
              <a:gd name="connsiteX143-17515" fmla="*/ 2843662 w 12192000"/>
              <a:gd name="connsiteY143-17516" fmla="*/ 1992498 h 2237474"/>
              <a:gd name="connsiteX144-17517" fmla="*/ 2796128 w 12192000"/>
              <a:gd name="connsiteY144-17518" fmla="*/ 1976403 h 2237474"/>
              <a:gd name="connsiteX145-17519" fmla="*/ 2756784 w 12192000"/>
              <a:gd name="connsiteY145-17520" fmla="*/ 1985116 h 2237474"/>
              <a:gd name="connsiteX146-17521" fmla="*/ 2748833 w 12192000"/>
              <a:gd name="connsiteY146-17522" fmla="*/ 1986323 h 2237474"/>
              <a:gd name="connsiteX147-17523" fmla="*/ 2748661 w 12192000"/>
              <a:gd name="connsiteY147-17524" fmla="*/ 1986122 h 2237474"/>
              <a:gd name="connsiteX148-17525" fmla="*/ 2740251 w 12192000"/>
              <a:gd name="connsiteY148-17526" fmla="*/ 1986946 h 2237474"/>
              <a:gd name="connsiteX149-17527" fmla="*/ 2718916 w 12192000"/>
              <a:gd name="connsiteY149-17528" fmla="*/ 1990867 h 2237474"/>
              <a:gd name="connsiteX150-17529" fmla="*/ 2713522 w 12192000"/>
              <a:gd name="connsiteY150-17530" fmla="*/ 1990173 h 2237474"/>
              <a:gd name="connsiteX151-17531" fmla="*/ 2680597 w 12192000"/>
              <a:gd name="connsiteY151-17532" fmla="*/ 1984996 h 2237474"/>
              <a:gd name="connsiteX152-17533" fmla="*/ 2578178 w 12192000"/>
              <a:gd name="connsiteY152-17534" fmla="*/ 1990531 h 2237474"/>
              <a:gd name="connsiteX153-17535" fmla="*/ 2476147 w 12192000"/>
              <a:gd name="connsiteY153-17536" fmla="*/ 1998305 h 2237474"/>
              <a:gd name="connsiteX154-17537" fmla="*/ 2373568 w 12192000"/>
              <a:gd name="connsiteY154-17538" fmla="*/ 2003219 h 2237474"/>
              <a:gd name="connsiteX155-17539" fmla="*/ 2321399 w 12192000"/>
              <a:gd name="connsiteY155-17540" fmla="*/ 1989467 h 2237474"/>
              <a:gd name="connsiteX156-17541" fmla="*/ 2315525 w 12192000"/>
              <a:gd name="connsiteY156-17542" fmla="*/ 1989708 h 2237474"/>
              <a:gd name="connsiteX157-17543" fmla="*/ 2300792 w 12192000"/>
              <a:gd name="connsiteY157-17544" fmla="*/ 1994290 h 2237474"/>
              <a:gd name="connsiteX158-17545" fmla="*/ 2295469 w 12192000"/>
              <a:gd name="connsiteY158-17546" fmla="*/ 1996659 h 2237474"/>
              <a:gd name="connsiteX159-17547" fmla="*/ 2287219 w 12192000"/>
              <a:gd name="connsiteY159-17548" fmla="*/ 1998750 h 2237474"/>
              <a:gd name="connsiteX160-17549" fmla="*/ 2286948 w 12192000"/>
              <a:gd name="connsiteY160-17550" fmla="*/ 1998596 h 2237474"/>
              <a:gd name="connsiteX161-17551" fmla="*/ 2243069 w 12192000"/>
              <a:gd name="connsiteY161-17552" fmla="*/ 2015111 h 2237474"/>
              <a:gd name="connsiteX162-17553" fmla="*/ 2186609 w 12192000"/>
              <a:gd name="connsiteY162-17554" fmla="*/ 2008263 h 2237474"/>
              <a:gd name="connsiteX163-17555" fmla="*/ 2164831 w 12192000"/>
              <a:gd name="connsiteY163-17556" fmla="*/ 2010143 h 2237474"/>
              <a:gd name="connsiteX164-17557" fmla="*/ 2152836 w 12192000"/>
              <a:gd name="connsiteY164-17558" fmla="*/ 2010048 h 2237474"/>
              <a:gd name="connsiteX165-17559" fmla="*/ 2117102 w 12192000"/>
              <a:gd name="connsiteY165-17560" fmla="*/ 2023004 h 2237474"/>
              <a:gd name="connsiteX166-17561" fmla="*/ 2111935 w 12192000"/>
              <a:gd name="connsiteY166-17562" fmla="*/ 2023163 h 2237474"/>
              <a:gd name="connsiteX167-17563" fmla="*/ 2089991 w 12192000"/>
              <a:gd name="connsiteY167-17564" fmla="*/ 2034193 h 2237474"/>
              <a:gd name="connsiteX168-17565" fmla="*/ 2058061 w 12192000"/>
              <a:gd name="connsiteY168-17566" fmla="*/ 2047942 h 2237474"/>
              <a:gd name="connsiteX169-17567" fmla="*/ 2055737 w 12192000"/>
              <a:gd name="connsiteY169-17568" fmla="*/ 2047704 h 2237474"/>
              <a:gd name="connsiteX170-17569" fmla="*/ 2042244 w 12192000"/>
              <a:gd name="connsiteY170-17570" fmla="*/ 2055560 h 2237474"/>
              <a:gd name="connsiteX171-17571" fmla="*/ 1976224 w 12192000"/>
              <a:gd name="connsiteY171-17572" fmla="*/ 2074257 h 2237474"/>
              <a:gd name="connsiteX172-17573" fmla="*/ 1877728 w 12192000"/>
              <a:gd name="connsiteY172-17574" fmla="*/ 2101004 h 2237474"/>
              <a:gd name="connsiteX173-17575" fmla="*/ 1759056 w 12192000"/>
              <a:gd name="connsiteY173-17576" fmla="*/ 2125608 h 2237474"/>
              <a:gd name="connsiteX174-17577" fmla="*/ 1637948 w 12192000"/>
              <a:gd name="connsiteY174-17578" fmla="*/ 2172597 h 2237474"/>
              <a:gd name="connsiteX175-17579" fmla="*/ 1434549 w 12192000"/>
              <a:gd name="connsiteY175-17580" fmla="*/ 2234522 h 2237474"/>
              <a:gd name="connsiteX176-17581" fmla="*/ 1398481 w 12192000"/>
              <a:gd name="connsiteY176-17582" fmla="*/ 2237074 h 2237474"/>
              <a:gd name="connsiteX177-17583" fmla="*/ 1398407 w 12192000"/>
              <a:gd name="connsiteY177-17584" fmla="*/ 2237095 h 2237474"/>
              <a:gd name="connsiteX178-17585" fmla="*/ 1370962 w 12192000"/>
              <a:gd name="connsiteY178-17586" fmla="*/ 2237474 h 2237474"/>
              <a:gd name="connsiteX179-17587" fmla="*/ 1356367 w 12192000"/>
              <a:gd name="connsiteY179-17588" fmla="*/ 2235089 h 2237474"/>
              <a:gd name="connsiteX180-17589" fmla="*/ 1324828 w 12192000"/>
              <a:gd name="connsiteY180-17590" fmla="*/ 2231968 h 2237474"/>
              <a:gd name="connsiteX181-17591" fmla="*/ 1297744 w 12192000"/>
              <a:gd name="connsiteY181-17592" fmla="*/ 2235849 h 2237474"/>
              <a:gd name="connsiteX182-17593" fmla="*/ 1286236 w 12192000"/>
              <a:gd name="connsiteY182-17594" fmla="*/ 2233135 h 2237474"/>
              <a:gd name="connsiteX183-17595" fmla="*/ 1283504 w 12192000"/>
              <a:gd name="connsiteY183-17596" fmla="*/ 2233797 h 2237474"/>
              <a:gd name="connsiteX184-17597" fmla="*/ 1279765 w 12192000"/>
              <a:gd name="connsiteY184-17598" fmla="*/ 2229639 h 2237474"/>
              <a:gd name="connsiteX185-17599" fmla="*/ 1195347 w 12192000"/>
              <a:gd name="connsiteY185-17600" fmla="*/ 2212354 h 2237474"/>
              <a:gd name="connsiteX186-17601" fmla="*/ 970251 w 12192000"/>
              <a:gd name="connsiteY186-17602" fmla="*/ 2221029 h 2237474"/>
              <a:gd name="connsiteX187-17603" fmla="*/ 812914 w 12192000"/>
              <a:gd name="connsiteY187-17604" fmla="*/ 2202752 h 2237474"/>
              <a:gd name="connsiteX188-17605" fmla="*/ 800195 w 12192000"/>
              <a:gd name="connsiteY188-17606" fmla="*/ 2209407 h 2237474"/>
              <a:gd name="connsiteX189-17607" fmla="*/ 784978 w 12192000"/>
              <a:gd name="connsiteY189-17608" fmla="*/ 2212360 h 2237474"/>
              <a:gd name="connsiteX190-17609" fmla="*/ 681987 w 12192000"/>
              <a:gd name="connsiteY190-17610" fmla="*/ 2216757 h 2237474"/>
              <a:gd name="connsiteX191-17611" fmla="*/ 669923 w 12192000"/>
              <a:gd name="connsiteY191-17612" fmla="*/ 2211682 h 2237474"/>
              <a:gd name="connsiteX192-17613" fmla="*/ 648680 w 12192000"/>
              <a:gd name="connsiteY192-17614" fmla="*/ 2206229 h 2237474"/>
              <a:gd name="connsiteX193-17615" fmla="*/ 597225 w 12192000"/>
              <a:gd name="connsiteY193-17616" fmla="*/ 2180999 h 2237474"/>
              <a:gd name="connsiteX194-17617" fmla="*/ 558449 w 12192000"/>
              <a:gd name="connsiteY194-17618" fmla="*/ 2182346 h 2237474"/>
              <a:gd name="connsiteX195-17619" fmla="*/ 550517 w 12192000"/>
              <a:gd name="connsiteY195-17620" fmla="*/ 2182060 h 2237474"/>
              <a:gd name="connsiteX196-17621" fmla="*/ 550309 w 12192000"/>
              <a:gd name="connsiteY196-17622" fmla="*/ 2181825 h 2237474"/>
              <a:gd name="connsiteX197-17623" fmla="*/ 541836 w 12192000"/>
              <a:gd name="connsiteY197-17624" fmla="*/ 2181063 h 2237474"/>
              <a:gd name="connsiteX198-17625" fmla="*/ 536057 w 12192000"/>
              <a:gd name="connsiteY198-17626" fmla="*/ 2181537 h 2237474"/>
              <a:gd name="connsiteX199-17627" fmla="*/ 520671 w 12192000"/>
              <a:gd name="connsiteY199-17628" fmla="*/ 2180980 h 2237474"/>
              <a:gd name="connsiteX200-17629" fmla="*/ 515024 w 12192000"/>
              <a:gd name="connsiteY200-17630" fmla="*/ 2179258 h 2237474"/>
              <a:gd name="connsiteX201-17631" fmla="*/ 512278 w 12192000"/>
              <a:gd name="connsiteY201-17632" fmla="*/ 2176369 h 2237474"/>
              <a:gd name="connsiteX202-17633" fmla="*/ 480419 w 12192000"/>
              <a:gd name="connsiteY202-17634" fmla="*/ 2167807 h 2237474"/>
              <a:gd name="connsiteX203-17635" fmla="*/ 413835 w 12192000"/>
              <a:gd name="connsiteY203-17636" fmla="*/ 2156783 h 2237474"/>
              <a:gd name="connsiteX204-17637" fmla="*/ 376513 w 12192000"/>
              <a:gd name="connsiteY204-17638" fmla="*/ 2154014 h 2237474"/>
              <a:gd name="connsiteX205-17639" fmla="*/ 273386 w 12192000"/>
              <a:gd name="connsiteY205-17640" fmla="*/ 2142551 h 2237474"/>
              <a:gd name="connsiteX206-17641" fmla="*/ 169207 w 12192000"/>
              <a:gd name="connsiteY206-17642" fmla="*/ 2128100 h 2237474"/>
              <a:gd name="connsiteX207-17643" fmla="*/ 93149 w 12192000"/>
              <a:gd name="connsiteY207-17644" fmla="*/ 2105324 h 2237474"/>
              <a:gd name="connsiteX208-17645" fmla="*/ 88109 w 12192000"/>
              <a:gd name="connsiteY208-17646" fmla="*/ 2106704 h 2237474"/>
              <a:gd name="connsiteX209-17647" fmla="*/ 80022 w 12192000"/>
              <a:gd name="connsiteY209-17648" fmla="*/ 2107254 h 2237474"/>
              <a:gd name="connsiteX210-17649" fmla="*/ 79717 w 12192000"/>
              <a:gd name="connsiteY210-17650" fmla="*/ 2107046 h 2237474"/>
              <a:gd name="connsiteX211-17651" fmla="*/ 72352 w 12192000"/>
              <a:gd name="connsiteY211-17652" fmla="*/ 2107991 h 2237474"/>
              <a:gd name="connsiteX212-17653" fmla="*/ 37645 w 12192000"/>
              <a:gd name="connsiteY212-17654" fmla="*/ 2115401 h 2237474"/>
              <a:gd name="connsiteX213-17655" fmla="*/ 4572 w 12192000"/>
              <a:gd name="connsiteY213-17656" fmla="*/ 2111091 h 2237474"/>
              <a:gd name="connsiteX214-17657" fmla="*/ 0 w 12192000"/>
              <a:gd name="connsiteY214-17658" fmla="*/ 2110468 h 2237474"/>
              <a:gd name="connsiteX215-17659" fmla="*/ 0 w 12192000"/>
              <a:gd name="connsiteY215-17660" fmla="*/ 0 h 2237474"/>
              <a:gd name="connsiteX0-17661" fmla="*/ 0 w 12192000"/>
              <a:gd name="connsiteY0-17662" fmla="*/ 0 h 2237474"/>
              <a:gd name="connsiteX1-17663" fmla="*/ 12192000 w 12192000"/>
              <a:gd name="connsiteY1-17664" fmla="*/ 0 h 2237474"/>
              <a:gd name="connsiteX2-17665" fmla="*/ 12192000 w 12192000"/>
              <a:gd name="connsiteY2-17666" fmla="*/ 751299 h 2237474"/>
              <a:gd name="connsiteX3-17667" fmla="*/ 12176759 w 12192000"/>
              <a:gd name="connsiteY3-17668" fmla="*/ 759190 h 2237474"/>
              <a:gd name="connsiteX4-17669" fmla="*/ 12154948 w 12192000"/>
              <a:gd name="connsiteY4-17670" fmla="*/ 762731 h 2237474"/>
              <a:gd name="connsiteX5-17671" fmla="*/ 12047364 w 12192000"/>
              <a:gd name="connsiteY5-17672" fmla="*/ 749662 h 2237474"/>
              <a:gd name="connsiteX6-17673" fmla="*/ 11890686 w 12192000"/>
              <a:gd name="connsiteY6-17674" fmla="*/ 732766 h 2237474"/>
              <a:gd name="connsiteX7-17675" fmla="*/ 11782413 w 12192000"/>
              <a:gd name="connsiteY7-17676" fmla="*/ 769868 h 2237474"/>
              <a:gd name="connsiteX8-17677" fmla="*/ 11649954 w 12192000"/>
              <a:gd name="connsiteY8-17678" fmla="*/ 749628 h 2237474"/>
              <a:gd name="connsiteX9-17679" fmla="*/ 11560424 w 12192000"/>
              <a:gd name="connsiteY9-17680" fmla="*/ 748017 h 2237474"/>
              <a:gd name="connsiteX10-17681" fmla="*/ 11358455 w 12192000"/>
              <a:gd name="connsiteY10-17682" fmla="*/ 747593 h 2237474"/>
              <a:gd name="connsiteX11-17683" fmla="*/ 11165209 w 12192000"/>
              <a:gd name="connsiteY11-17684" fmla="*/ 748852 h 2237474"/>
              <a:gd name="connsiteX12-17685" fmla="*/ 11058755 w 12192000"/>
              <a:gd name="connsiteY12-17686" fmla="*/ 749617 h 2237474"/>
              <a:gd name="connsiteX13-17687" fmla="*/ 10884013 w 12192000"/>
              <a:gd name="connsiteY13-17688" fmla="*/ 760728 h 2237474"/>
              <a:gd name="connsiteX14-17689" fmla="*/ 10834688 w 12192000"/>
              <a:gd name="connsiteY14-17690" fmla="*/ 757726 h 2237474"/>
              <a:gd name="connsiteX15-17691" fmla="*/ 10805004 w 12192000"/>
              <a:gd name="connsiteY15-17692" fmla="*/ 757573 h 2237474"/>
              <a:gd name="connsiteX16-17693" fmla="*/ 10739478 w 12192000"/>
              <a:gd name="connsiteY16-17694" fmla="*/ 776841 h 2237474"/>
              <a:gd name="connsiteX17-17695" fmla="*/ 10458762 w 12192000"/>
              <a:gd name="connsiteY17-17696" fmla="*/ 755400 h 2237474"/>
              <a:gd name="connsiteX18-17697" fmla="*/ 10246919 w 12192000"/>
              <a:gd name="connsiteY18-17698" fmla="*/ 769960 h 2237474"/>
              <a:gd name="connsiteX19-17699" fmla="*/ 10167995 w 12192000"/>
              <a:gd name="connsiteY19-17700" fmla="*/ 760843 h 2237474"/>
              <a:gd name="connsiteX20-17701" fmla="*/ 9997044 w 12192000"/>
              <a:gd name="connsiteY20-17702" fmla="*/ 780129 h 2237474"/>
              <a:gd name="connsiteX21-17703" fmla="*/ 9943887 w 12192000"/>
              <a:gd name="connsiteY21-17704" fmla="*/ 804141 h 2237474"/>
              <a:gd name="connsiteX22-17705" fmla="*/ 9918248 w 12192000"/>
              <a:gd name="connsiteY22-17706" fmla="*/ 816628 h 2237474"/>
              <a:gd name="connsiteX23-17707" fmla="*/ 9798048 w 12192000"/>
              <a:gd name="connsiteY23-17708" fmla="*/ 863207 h 2237474"/>
              <a:gd name="connsiteX24-17709" fmla="*/ 9761459 w 12192000"/>
              <a:gd name="connsiteY24-17710" fmla="*/ 862394 h 2237474"/>
              <a:gd name="connsiteX25-17711" fmla="*/ 9705768 w 12192000"/>
              <a:gd name="connsiteY25-17712" fmla="*/ 894610 h 2237474"/>
              <a:gd name="connsiteX26-17713" fmla="*/ 9683005 w 12192000"/>
              <a:gd name="connsiteY26-17714" fmla="*/ 894128 h 2237474"/>
              <a:gd name="connsiteX27-17715" fmla="*/ 9594438 w 12192000"/>
              <a:gd name="connsiteY27-17716" fmla="*/ 919051 h 2237474"/>
              <a:gd name="connsiteX28-17717" fmla="*/ 9577033 w 12192000"/>
              <a:gd name="connsiteY28-17718" fmla="*/ 922857 h 2237474"/>
              <a:gd name="connsiteX29-17719" fmla="*/ 9544189 w 12192000"/>
              <a:gd name="connsiteY29-17720" fmla="*/ 938966 h 2237474"/>
              <a:gd name="connsiteX30-17721" fmla="*/ 9500499 w 12192000"/>
              <a:gd name="connsiteY30-17722" fmla="*/ 954680 h 2237474"/>
              <a:gd name="connsiteX31-17723" fmla="*/ 9428195 w 12192000"/>
              <a:gd name="connsiteY31-17724" fmla="*/ 986225 h 2237474"/>
              <a:gd name="connsiteX32-17725" fmla="*/ 9410017 w 12192000"/>
              <a:gd name="connsiteY32-17726" fmla="*/ 993931 h 2237474"/>
              <a:gd name="connsiteX33-17727" fmla="*/ 9392919 w 12192000"/>
              <a:gd name="connsiteY33-17728" fmla="*/ 994656 h 2237474"/>
              <a:gd name="connsiteX34-17729" fmla="*/ 9278619 w 12192000"/>
              <a:gd name="connsiteY34-17730" fmla="*/ 1011878 h 2237474"/>
              <a:gd name="connsiteX35-17731" fmla="*/ 9268019 w 12192000"/>
              <a:gd name="connsiteY35-17732" fmla="*/ 1007442 h 2237474"/>
              <a:gd name="connsiteX36-17733" fmla="*/ 9234662 w 12192000"/>
              <a:gd name="connsiteY36-17734" fmla="*/ 1023056 h 2237474"/>
              <a:gd name="connsiteX37-17735" fmla="*/ 9181033 w 12192000"/>
              <a:gd name="connsiteY37-17736" fmla="*/ 1037921 h 2237474"/>
              <a:gd name="connsiteX38-17737" fmla="*/ 9155969 w 12192000"/>
              <a:gd name="connsiteY38-17738" fmla="*/ 1046804 h 2237474"/>
              <a:gd name="connsiteX39-17739" fmla="*/ 9133985 w 12192000"/>
              <a:gd name="connsiteY39-17740" fmla="*/ 1046450 h 2237474"/>
              <a:gd name="connsiteX40-17741" fmla="*/ 9012987 w 12192000"/>
              <a:gd name="connsiteY40-17742" fmla="*/ 1061986 h 2237474"/>
              <a:gd name="connsiteX41-17743" fmla="*/ 8968445 w 12192000"/>
              <a:gd name="connsiteY41-17744" fmla="*/ 1052169 h 2237474"/>
              <a:gd name="connsiteX42-17745" fmla="*/ 8958984 w 12192000"/>
              <a:gd name="connsiteY42-17746" fmla="*/ 1057212 h 2237474"/>
              <a:gd name="connsiteX43-17747" fmla="*/ 8886001 w 12192000"/>
              <a:gd name="connsiteY43-17748" fmla="*/ 1067468 h 2237474"/>
              <a:gd name="connsiteX44-17749" fmla="*/ 8838610 w 12192000"/>
              <a:gd name="connsiteY44-17750" fmla="*/ 1075091 h 2237474"/>
              <a:gd name="connsiteX45-17751" fmla="*/ 8750383 w 12192000"/>
              <a:gd name="connsiteY45-17752" fmla="*/ 1097387 h 2237474"/>
              <a:gd name="connsiteX46-17753" fmla="*/ 8697365 w 12192000"/>
              <a:gd name="connsiteY46-17754" fmla="*/ 1105869 h 2237474"/>
              <a:gd name="connsiteX47-17755" fmla="*/ 8665605 w 12192000"/>
              <a:gd name="connsiteY47-17756" fmla="*/ 1110791 h 2237474"/>
              <a:gd name="connsiteX48-17757" fmla="*/ 8584946 w 12192000"/>
              <a:gd name="connsiteY48-17758" fmla="*/ 1135226 h 2237474"/>
              <a:gd name="connsiteX49-17759" fmla="*/ 8460755 w 12192000"/>
              <a:gd name="connsiteY49-17760" fmla="*/ 1203427 h 2237474"/>
              <a:gd name="connsiteX50-17761" fmla="*/ 8419755 w 12192000"/>
              <a:gd name="connsiteY50-17762" fmla="*/ 1216260 h 2237474"/>
              <a:gd name="connsiteX51-17763" fmla="*/ 8411626 w 12192000"/>
              <a:gd name="connsiteY51-17764" fmla="*/ 1214397 h 2237474"/>
              <a:gd name="connsiteX52-17765" fmla="*/ 8363469 w 12192000"/>
              <a:gd name="connsiteY52-17766" fmla="*/ 1246658 h 2237474"/>
              <a:gd name="connsiteX53-17767" fmla="*/ 8275497 w 12192000"/>
              <a:gd name="connsiteY53-17768" fmla="*/ 1264396 h 2237474"/>
              <a:gd name="connsiteX54-17769" fmla="*/ 8206287 w 12192000"/>
              <a:gd name="connsiteY54-17770" fmla="*/ 1273060 h 2237474"/>
              <a:gd name="connsiteX55-17771" fmla="*/ 8168705 w 12192000"/>
              <a:gd name="connsiteY55-17772" fmla="*/ 1279956 h 2237474"/>
              <a:gd name="connsiteX56-17773" fmla="*/ 8139997 w 12192000"/>
              <a:gd name="connsiteY56-17774" fmla="*/ 1282713 h 2237474"/>
              <a:gd name="connsiteX57-17775" fmla="*/ 8074238 w 12192000"/>
              <a:gd name="connsiteY57-17776" fmla="*/ 1301895 h 2237474"/>
              <a:gd name="connsiteX58-17777" fmla="*/ 7968292 w 12192000"/>
              <a:gd name="connsiteY58-17778" fmla="*/ 1338779 h 2237474"/>
              <a:gd name="connsiteX59-17779" fmla="*/ 7945122 w 12192000"/>
              <a:gd name="connsiteY59-17780" fmla="*/ 1345477 h 2237474"/>
              <a:gd name="connsiteX60-17781" fmla="*/ 7902328 w 12192000"/>
              <a:gd name="connsiteY60-17782" fmla="*/ 1345865 h 2237474"/>
              <a:gd name="connsiteX61-17783" fmla="*/ 7875879 w 12192000"/>
              <a:gd name="connsiteY61-17784" fmla="*/ 1345646 h 2237474"/>
              <a:gd name="connsiteX62-17785" fmla="*/ 7840612 w 12192000"/>
              <a:gd name="connsiteY62-17786" fmla="*/ 1369373 h 2237474"/>
              <a:gd name="connsiteX63-17787" fmla="*/ 7786819 w 12192000"/>
              <a:gd name="connsiteY63-17788" fmla="*/ 1378970 h 2237474"/>
              <a:gd name="connsiteX64-17789" fmla="*/ 7548172 w 12192000"/>
              <a:gd name="connsiteY64-17790" fmla="*/ 1417460 h 2237474"/>
              <a:gd name="connsiteX65-17791" fmla="*/ 7483437 w 12192000"/>
              <a:gd name="connsiteY65-17792" fmla="*/ 1478152 h 2237474"/>
              <a:gd name="connsiteX66-17793" fmla="*/ 7377870 w 12192000"/>
              <a:gd name="connsiteY66-17794" fmla="*/ 1523319 h 2237474"/>
              <a:gd name="connsiteX67-17795" fmla="*/ 7230737 w 12192000"/>
              <a:gd name="connsiteY67-17796" fmla="*/ 1562633 h 2237474"/>
              <a:gd name="connsiteX68-17797" fmla="*/ 7224458 w 12192000"/>
              <a:gd name="connsiteY68-17798" fmla="*/ 1573008 h 2237474"/>
              <a:gd name="connsiteX69-17799" fmla="*/ 7213486 w 12192000"/>
              <a:gd name="connsiteY69-17800" fmla="*/ 1580987 h 2237474"/>
              <a:gd name="connsiteX70-17801" fmla="*/ 7183121 w 12192000"/>
              <a:gd name="connsiteY70-17802" fmla="*/ 1595162 h 2237474"/>
              <a:gd name="connsiteX71-17803" fmla="*/ 7164601 w 12192000"/>
              <a:gd name="connsiteY71-17804" fmla="*/ 1606490 h 2237474"/>
              <a:gd name="connsiteX72-17805" fmla="*/ 7114651 w 12192000"/>
              <a:gd name="connsiteY72-17806" fmla="*/ 1620959 h 2237474"/>
              <a:gd name="connsiteX73-17807" fmla="*/ 7092727 w 12192000"/>
              <a:gd name="connsiteY73-17808" fmla="*/ 1623628 h 2237474"/>
              <a:gd name="connsiteX74-17809" fmla="*/ 7031309 w 12192000"/>
              <a:gd name="connsiteY74-17810" fmla="*/ 1619451 h 2237474"/>
              <a:gd name="connsiteX75-17811" fmla="*/ 6999084 w 12192000"/>
              <a:gd name="connsiteY75-17812" fmla="*/ 1634317 h 2237474"/>
              <a:gd name="connsiteX76-17813" fmla="*/ 6992107 w 12192000"/>
              <a:gd name="connsiteY76-17814" fmla="*/ 1636860 h 2237474"/>
              <a:gd name="connsiteX77-17815" fmla="*/ 6991765 w 12192000"/>
              <a:gd name="connsiteY77-17816" fmla="*/ 1636725 h 2237474"/>
              <a:gd name="connsiteX78-17817" fmla="*/ 6900177 w 12192000"/>
              <a:gd name="connsiteY78-17818" fmla="*/ 1636016 h 2237474"/>
              <a:gd name="connsiteX79-17819" fmla="*/ 6795372 w 12192000"/>
              <a:gd name="connsiteY79-17820" fmla="*/ 1644845 h 2237474"/>
              <a:gd name="connsiteX80-17821" fmla="*/ 6692251 w 12192000"/>
              <a:gd name="connsiteY80-17822" fmla="*/ 1656357 h 2237474"/>
              <a:gd name="connsiteX81-17823" fmla="*/ 6655235 w 12192000"/>
              <a:gd name="connsiteY81-17824" fmla="*/ 1661869 h 2237474"/>
              <a:gd name="connsiteX82-17825" fmla="*/ 6587857 w 12192000"/>
              <a:gd name="connsiteY82-17826" fmla="*/ 1665769 h 2237474"/>
              <a:gd name="connsiteX83-17827" fmla="*/ 6554894 w 12192000"/>
              <a:gd name="connsiteY83-17828" fmla="*/ 1664428 h 2237474"/>
              <a:gd name="connsiteX84-17829" fmla="*/ 6516595 w 12192000"/>
              <a:gd name="connsiteY84-17830" fmla="*/ 1667475 h 2237474"/>
              <a:gd name="connsiteX85-17831" fmla="*/ 6508541 w 12192000"/>
              <a:gd name="connsiteY85-17832" fmla="*/ 1668757 h 2237474"/>
              <a:gd name="connsiteX86-17833" fmla="*/ 6471012 w 12192000"/>
              <a:gd name="connsiteY86-17834" fmla="*/ 1678604 h 2237474"/>
              <a:gd name="connsiteX87-17835" fmla="*/ 6415265 w 12192000"/>
              <a:gd name="connsiteY87-17836" fmla="*/ 1665317 h 2237474"/>
              <a:gd name="connsiteX88-17837" fmla="*/ 6364035 w 12192000"/>
              <a:gd name="connsiteY88-17838" fmla="*/ 1667683 h 2237474"/>
              <a:gd name="connsiteX89-17839" fmla="*/ 6280959 w 12192000"/>
              <a:gd name="connsiteY89-17840" fmla="*/ 1689329 h 2237474"/>
              <a:gd name="connsiteX90-17841" fmla="*/ 6243319 w 12192000"/>
              <a:gd name="connsiteY90-17842" fmla="*/ 1695560 h 2237474"/>
              <a:gd name="connsiteX91-17843" fmla="*/ 6098321 w 12192000"/>
              <a:gd name="connsiteY91-17844" fmla="*/ 1721646 h 2237474"/>
              <a:gd name="connsiteX92-17845" fmla="*/ 5880652 w 12192000"/>
              <a:gd name="connsiteY92-17846" fmla="*/ 1779643 h 2237474"/>
              <a:gd name="connsiteX93-17847" fmla="*/ 5785959 w 12192000"/>
              <a:gd name="connsiteY93-17848" fmla="*/ 1775307 h 2237474"/>
              <a:gd name="connsiteX94-17849" fmla="*/ 5643534 w 12192000"/>
              <a:gd name="connsiteY94-17850" fmla="*/ 1802919 h 2237474"/>
              <a:gd name="connsiteX95-17851" fmla="*/ 5518799 w 12192000"/>
              <a:gd name="connsiteY95-17852" fmla="*/ 1818312 h 2237474"/>
              <a:gd name="connsiteX96-17853" fmla="*/ 5505014 w 12192000"/>
              <a:gd name="connsiteY96-17854" fmla="*/ 1819259 h 2237474"/>
              <a:gd name="connsiteX97-17855" fmla="*/ 5453307 w 12192000"/>
              <a:gd name="connsiteY97-17856" fmla="*/ 1815450 h 2237474"/>
              <a:gd name="connsiteX98-17857" fmla="*/ 5364192 w 12192000"/>
              <a:gd name="connsiteY98-17858" fmla="*/ 1826074 h 2237474"/>
              <a:gd name="connsiteX99-17859" fmla="*/ 5350380 w 12192000"/>
              <a:gd name="connsiteY99-17860" fmla="*/ 1830891 h 2237474"/>
              <a:gd name="connsiteX100-17861" fmla="*/ 5259633 w 12192000"/>
              <a:gd name="connsiteY100-17862" fmla="*/ 1837160 h 2237474"/>
              <a:gd name="connsiteX101-17863" fmla="*/ 5197513 w 12192000"/>
              <a:gd name="connsiteY101-17864" fmla="*/ 1844718 h 2237474"/>
              <a:gd name="connsiteX102-17865" fmla="*/ 5168852 w 12192000"/>
              <a:gd name="connsiteY102-17866" fmla="*/ 1844846 h 2237474"/>
              <a:gd name="connsiteX103-17867" fmla="*/ 5114927 w 12192000"/>
              <a:gd name="connsiteY103-17868" fmla="*/ 1847827 h 2237474"/>
              <a:gd name="connsiteX104-17869" fmla="*/ 5108970 w 12192000"/>
              <a:gd name="connsiteY104-17870" fmla="*/ 1847935 h 2237474"/>
              <a:gd name="connsiteX105-17871" fmla="*/ 5067961 w 12192000"/>
              <a:gd name="connsiteY105-17872" fmla="*/ 1845917 h 2237474"/>
              <a:gd name="connsiteX106-17873" fmla="*/ 5007075 w 12192000"/>
              <a:gd name="connsiteY106-17874" fmla="*/ 1838626 h 2237474"/>
              <a:gd name="connsiteX107-17875" fmla="*/ 4944087 w 12192000"/>
              <a:gd name="connsiteY107-17876" fmla="*/ 1823332 h 2237474"/>
              <a:gd name="connsiteX108-17877" fmla="*/ 4907662 w 12192000"/>
              <a:gd name="connsiteY108-17878" fmla="*/ 1816900 h 2237474"/>
              <a:gd name="connsiteX109-17879" fmla="*/ 4882386 w 12192000"/>
              <a:gd name="connsiteY109-17880" fmla="*/ 1809844 h 2237474"/>
              <a:gd name="connsiteX110-17881" fmla="*/ 4811440 w 12192000"/>
              <a:gd name="connsiteY110-17882" fmla="*/ 1804655 h 2237474"/>
              <a:gd name="connsiteX111-17883" fmla="*/ 4691075 w 12192000"/>
              <a:gd name="connsiteY111-17884" fmla="*/ 1801389 h 2237474"/>
              <a:gd name="connsiteX112-17885" fmla="*/ 4611738 w 12192000"/>
              <a:gd name="connsiteY112-17886" fmla="*/ 1776964 h 2237474"/>
              <a:gd name="connsiteX113-17887" fmla="*/ 4560070 w 12192000"/>
              <a:gd name="connsiteY113-17888" fmla="*/ 1785640 h 2237474"/>
              <a:gd name="connsiteX114-17889" fmla="*/ 4536503 w 12192000"/>
              <a:gd name="connsiteY114-17890" fmla="*/ 1785334 h 2237474"/>
              <a:gd name="connsiteX115-17891" fmla="*/ 4513724 w 12192000"/>
              <a:gd name="connsiteY115-17892" fmla="*/ 1791996 h 2237474"/>
              <a:gd name="connsiteX116-17893" fmla="*/ 4459810 w 12192000"/>
              <a:gd name="connsiteY116-17894" fmla="*/ 1797886 h 2237474"/>
              <a:gd name="connsiteX117-17895" fmla="*/ 4379064 w 12192000"/>
              <a:gd name="connsiteY117-17896" fmla="*/ 1817177 h 2237474"/>
              <a:gd name="connsiteX118-17897" fmla="*/ 4319209 w 12192000"/>
              <a:gd name="connsiteY118-17898" fmla="*/ 1834833 h 2237474"/>
              <a:gd name="connsiteX119-17899" fmla="*/ 4290981 w 12192000"/>
              <a:gd name="connsiteY119-17900" fmla="*/ 1839677 h 2237474"/>
              <a:gd name="connsiteX120-17901" fmla="*/ 4285792 w 12192000"/>
              <a:gd name="connsiteY120-17902" fmla="*/ 1836231 h 2237474"/>
              <a:gd name="connsiteX121-17903" fmla="*/ 4238372 w 12192000"/>
              <a:gd name="connsiteY121-17904" fmla="*/ 1851480 h 2237474"/>
              <a:gd name="connsiteX122-17905" fmla="*/ 4232517 w 12192000"/>
              <a:gd name="connsiteY122-17906" fmla="*/ 1852567 h 2237474"/>
              <a:gd name="connsiteX123-17907" fmla="*/ 4191732 w 12192000"/>
              <a:gd name="connsiteY123-17908" fmla="*/ 1857328 h 2237474"/>
              <a:gd name="connsiteX124-17909" fmla="*/ 4065532 w 12192000"/>
              <a:gd name="connsiteY124-17910" fmla="*/ 1855477 h 2237474"/>
              <a:gd name="connsiteX125-17911" fmla="*/ 4028460 w 12192000"/>
              <a:gd name="connsiteY125-17912" fmla="*/ 1855137 h 2237474"/>
              <a:gd name="connsiteX126-17913" fmla="*/ 4002267 w 12192000"/>
              <a:gd name="connsiteY126-17914" fmla="*/ 1852352 h 2237474"/>
              <a:gd name="connsiteX127-17915" fmla="*/ 3931396 w 12192000"/>
              <a:gd name="connsiteY127-17916" fmla="*/ 1858915 h 2237474"/>
              <a:gd name="connsiteX128-17917" fmla="*/ 3812162 w 12192000"/>
              <a:gd name="connsiteY128-17918" fmla="*/ 1875501 h 2237474"/>
              <a:gd name="connsiteX129-17919" fmla="*/ 3729530 w 12192000"/>
              <a:gd name="connsiteY129-17920" fmla="*/ 1864513 h 2237474"/>
              <a:gd name="connsiteX130-17921" fmla="*/ 3680177 w 12192000"/>
              <a:gd name="connsiteY130-17922" fmla="*/ 1881552 h 2237474"/>
              <a:gd name="connsiteX131-17923" fmla="*/ 3567259 w 12192000"/>
              <a:gd name="connsiteY131-17924" fmla="*/ 1893482 h 2237474"/>
              <a:gd name="connsiteX132-17925" fmla="*/ 3405770 w 12192000"/>
              <a:gd name="connsiteY132-17926" fmla="*/ 1904591 h 2237474"/>
              <a:gd name="connsiteX133-17927" fmla="*/ 3280097 w 12192000"/>
              <a:gd name="connsiteY133-17928" fmla="*/ 1919610 h 2237474"/>
              <a:gd name="connsiteX134-17929" fmla="*/ 3123424 w 12192000"/>
              <a:gd name="connsiteY134-17930" fmla="*/ 1952930 h 2237474"/>
              <a:gd name="connsiteX135-17931" fmla="*/ 3009910 w 12192000"/>
              <a:gd name="connsiteY135-17932" fmla="*/ 1957866 h 2237474"/>
              <a:gd name="connsiteX136-17933" fmla="*/ 2995934 w 12192000"/>
              <a:gd name="connsiteY136-17934" fmla="*/ 1967085 h 2237474"/>
              <a:gd name="connsiteX137-17935" fmla="*/ 2980071 w 12192000"/>
              <a:gd name="connsiteY137-17936" fmla="*/ 1972988 h 2237474"/>
              <a:gd name="connsiteX138-17937" fmla="*/ 2978094 w 12192000"/>
              <a:gd name="connsiteY138-17938" fmla="*/ 1972369 h 2237474"/>
              <a:gd name="connsiteX139-17939" fmla="*/ 2942858 w 12192000"/>
              <a:gd name="connsiteY139-17940" fmla="*/ 1981367 h 2237474"/>
              <a:gd name="connsiteX140-17941" fmla="*/ 2875436 w 12192000"/>
              <a:gd name="connsiteY140-17942" fmla="*/ 1996977 h 2237474"/>
              <a:gd name="connsiteX141-17943" fmla="*/ 2874892 w 12192000"/>
              <a:gd name="connsiteY141-17944" fmla="*/ 1996085 h 2237474"/>
              <a:gd name="connsiteX142-17945" fmla="*/ 2864145 w 12192000"/>
              <a:gd name="connsiteY142-17946" fmla="*/ 1994061 h 2237474"/>
              <a:gd name="connsiteX143-17947" fmla="*/ 2843662 w 12192000"/>
              <a:gd name="connsiteY143-17948" fmla="*/ 1992498 h 2237474"/>
              <a:gd name="connsiteX144-17949" fmla="*/ 2796128 w 12192000"/>
              <a:gd name="connsiteY144-17950" fmla="*/ 1976403 h 2237474"/>
              <a:gd name="connsiteX145-17951" fmla="*/ 2756784 w 12192000"/>
              <a:gd name="connsiteY145-17952" fmla="*/ 1985116 h 2237474"/>
              <a:gd name="connsiteX146-17953" fmla="*/ 2748833 w 12192000"/>
              <a:gd name="connsiteY146-17954" fmla="*/ 1986323 h 2237474"/>
              <a:gd name="connsiteX147-17955" fmla="*/ 2748661 w 12192000"/>
              <a:gd name="connsiteY147-17956" fmla="*/ 1986122 h 2237474"/>
              <a:gd name="connsiteX148-17957" fmla="*/ 2740251 w 12192000"/>
              <a:gd name="connsiteY148-17958" fmla="*/ 1986946 h 2237474"/>
              <a:gd name="connsiteX149-17959" fmla="*/ 2718916 w 12192000"/>
              <a:gd name="connsiteY149-17960" fmla="*/ 1990867 h 2237474"/>
              <a:gd name="connsiteX150-17961" fmla="*/ 2713522 w 12192000"/>
              <a:gd name="connsiteY150-17962" fmla="*/ 1990173 h 2237474"/>
              <a:gd name="connsiteX151-17963" fmla="*/ 2680597 w 12192000"/>
              <a:gd name="connsiteY151-17964" fmla="*/ 1984996 h 2237474"/>
              <a:gd name="connsiteX152-17965" fmla="*/ 2578178 w 12192000"/>
              <a:gd name="connsiteY152-17966" fmla="*/ 1990531 h 2237474"/>
              <a:gd name="connsiteX153-17967" fmla="*/ 2476147 w 12192000"/>
              <a:gd name="connsiteY153-17968" fmla="*/ 1998305 h 2237474"/>
              <a:gd name="connsiteX154-17969" fmla="*/ 2373568 w 12192000"/>
              <a:gd name="connsiteY154-17970" fmla="*/ 2003219 h 2237474"/>
              <a:gd name="connsiteX155-17971" fmla="*/ 2321399 w 12192000"/>
              <a:gd name="connsiteY155-17972" fmla="*/ 1989467 h 2237474"/>
              <a:gd name="connsiteX156-17973" fmla="*/ 2315525 w 12192000"/>
              <a:gd name="connsiteY156-17974" fmla="*/ 1989708 h 2237474"/>
              <a:gd name="connsiteX157-17975" fmla="*/ 2300792 w 12192000"/>
              <a:gd name="connsiteY157-17976" fmla="*/ 1994290 h 2237474"/>
              <a:gd name="connsiteX158-17977" fmla="*/ 2295469 w 12192000"/>
              <a:gd name="connsiteY158-17978" fmla="*/ 1996659 h 2237474"/>
              <a:gd name="connsiteX159-17979" fmla="*/ 2287219 w 12192000"/>
              <a:gd name="connsiteY159-17980" fmla="*/ 1998750 h 2237474"/>
              <a:gd name="connsiteX160-17981" fmla="*/ 2286948 w 12192000"/>
              <a:gd name="connsiteY160-17982" fmla="*/ 1998596 h 2237474"/>
              <a:gd name="connsiteX161-17983" fmla="*/ 2243069 w 12192000"/>
              <a:gd name="connsiteY161-17984" fmla="*/ 2015111 h 2237474"/>
              <a:gd name="connsiteX162-17985" fmla="*/ 2186609 w 12192000"/>
              <a:gd name="connsiteY162-17986" fmla="*/ 2008263 h 2237474"/>
              <a:gd name="connsiteX163-17987" fmla="*/ 2164831 w 12192000"/>
              <a:gd name="connsiteY163-17988" fmla="*/ 2010143 h 2237474"/>
              <a:gd name="connsiteX164-17989" fmla="*/ 2152836 w 12192000"/>
              <a:gd name="connsiteY164-17990" fmla="*/ 2010048 h 2237474"/>
              <a:gd name="connsiteX165-17991" fmla="*/ 2117102 w 12192000"/>
              <a:gd name="connsiteY165-17992" fmla="*/ 2023004 h 2237474"/>
              <a:gd name="connsiteX166-17993" fmla="*/ 2111935 w 12192000"/>
              <a:gd name="connsiteY166-17994" fmla="*/ 2023163 h 2237474"/>
              <a:gd name="connsiteX167-17995" fmla="*/ 2089991 w 12192000"/>
              <a:gd name="connsiteY167-17996" fmla="*/ 2034193 h 2237474"/>
              <a:gd name="connsiteX168-17997" fmla="*/ 2058061 w 12192000"/>
              <a:gd name="connsiteY168-17998" fmla="*/ 2047942 h 2237474"/>
              <a:gd name="connsiteX169-17999" fmla="*/ 2055737 w 12192000"/>
              <a:gd name="connsiteY169-18000" fmla="*/ 2047704 h 2237474"/>
              <a:gd name="connsiteX170-18001" fmla="*/ 2042244 w 12192000"/>
              <a:gd name="connsiteY170-18002" fmla="*/ 2055560 h 2237474"/>
              <a:gd name="connsiteX171-18003" fmla="*/ 1976224 w 12192000"/>
              <a:gd name="connsiteY171-18004" fmla="*/ 2074257 h 2237474"/>
              <a:gd name="connsiteX172-18005" fmla="*/ 1877728 w 12192000"/>
              <a:gd name="connsiteY172-18006" fmla="*/ 2101004 h 2237474"/>
              <a:gd name="connsiteX173-18007" fmla="*/ 1759056 w 12192000"/>
              <a:gd name="connsiteY173-18008" fmla="*/ 2125608 h 2237474"/>
              <a:gd name="connsiteX174-18009" fmla="*/ 1637948 w 12192000"/>
              <a:gd name="connsiteY174-18010" fmla="*/ 2172597 h 2237474"/>
              <a:gd name="connsiteX175-18011" fmla="*/ 1434549 w 12192000"/>
              <a:gd name="connsiteY175-18012" fmla="*/ 2234522 h 2237474"/>
              <a:gd name="connsiteX176-18013" fmla="*/ 1398481 w 12192000"/>
              <a:gd name="connsiteY176-18014" fmla="*/ 2237074 h 2237474"/>
              <a:gd name="connsiteX177-18015" fmla="*/ 1398407 w 12192000"/>
              <a:gd name="connsiteY177-18016" fmla="*/ 2237095 h 2237474"/>
              <a:gd name="connsiteX178-18017" fmla="*/ 1370962 w 12192000"/>
              <a:gd name="connsiteY178-18018" fmla="*/ 2237474 h 2237474"/>
              <a:gd name="connsiteX179-18019" fmla="*/ 1356367 w 12192000"/>
              <a:gd name="connsiteY179-18020" fmla="*/ 2235089 h 2237474"/>
              <a:gd name="connsiteX180-18021" fmla="*/ 1324828 w 12192000"/>
              <a:gd name="connsiteY180-18022" fmla="*/ 2231968 h 2237474"/>
              <a:gd name="connsiteX181-18023" fmla="*/ 1297744 w 12192000"/>
              <a:gd name="connsiteY181-18024" fmla="*/ 2235849 h 2237474"/>
              <a:gd name="connsiteX182-18025" fmla="*/ 1286236 w 12192000"/>
              <a:gd name="connsiteY182-18026" fmla="*/ 2233135 h 2237474"/>
              <a:gd name="connsiteX183-18027" fmla="*/ 1283504 w 12192000"/>
              <a:gd name="connsiteY183-18028" fmla="*/ 2233797 h 2237474"/>
              <a:gd name="connsiteX184-18029" fmla="*/ 1279765 w 12192000"/>
              <a:gd name="connsiteY184-18030" fmla="*/ 2229639 h 2237474"/>
              <a:gd name="connsiteX185-18031" fmla="*/ 1195347 w 12192000"/>
              <a:gd name="connsiteY185-18032" fmla="*/ 2212354 h 2237474"/>
              <a:gd name="connsiteX186-18033" fmla="*/ 970251 w 12192000"/>
              <a:gd name="connsiteY186-18034" fmla="*/ 2221029 h 2237474"/>
              <a:gd name="connsiteX187-18035" fmla="*/ 812914 w 12192000"/>
              <a:gd name="connsiteY187-18036" fmla="*/ 2202752 h 2237474"/>
              <a:gd name="connsiteX188-18037" fmla="*/ 800195 w 12192000"/>
              <a:gd name="connsiteY188-18038" fmla="*/ 2209407 h 2237474"/>
              <a:gd name="connsiteX189-18039" fmla="*/ 784978 w 12192000"/>
              <a:gd name="connsiteY189-18040" fmla="*/ 2212360 h 2237474"/>
              <a:gd name="connsiteX190-18041" fmla="*/ 681987 w 12192000"/>
              <a:gd name="connsiteY190-18042" fmla="*/ 2216757 h 2237474"/>
              <a:gd name="connsiteX191-18043" fmla="*/ 669923 w 12192000"/>
              <a:gd name="connsiteY191-18044" fmla="*/ 2211682 h 2237474"/>
              <a:gd name="connsiteX192-18045" fmla="*/ 648680 w 12192000"/>
              <a:gd name="connsiteY192-18046" fmla="*/ 2206229 h 2237474"/>
              <a:gd name="connsiteX193-18047" fmla="*/ 597225 w 12192000"/>
              <a:gd name="connsiteY193-18048" fmla="*/ 2180999 h 2237474"/>
              <a:gd name="connsiteX194-18049" fmla="*/ 558449 w 12192000"/>
              <a:gd name="connsiteY194-18050" fmla="*/ 2182346 h 2237474"/>
              <a:gd name="connsiteX195-18051" fmla="*/ 550517 w 12192000"/>
              <a:gd name="connsiteY195-18052" fmla="*/ 2182060 h 2237474"/>
              <a:gd name="connsiteX196-18053" fmla="*/ 550309 w 12192000"/>
              <a:gd name="connsiteY196-18054" fmla="*/ 2181825 h 2237474"/>
              <a:gd name="connsiteX197-18055" fmla="*/ 541836 w 12192000"/>
              <a:gd name="connsiteY197-18056" fmla="*/ 2181063 h 2237474"/>
              <a:gd name="connsiteX198-18057" fmla="*/ 536057 w 12192000"/>
              <a:gd name="connsiteY198-18058" fmla="*/ 2181537 h 2237474"/>
              <a:gd name="connsiteX199-18059" fmla="*/ 520671 w 12192000"/>
              <a:gd name="connsiteY199-18060" fmla="*/ 2180980 h 2237474"/>
              <a:gd name="connsiteX200-18061" fmla="*/ 515024 w 12192000"/>
              <a:gd name="connsiteY200-18062" fmla="*/ 2179258 h 2237474"/>
              <a:gd name="connsiteX201-18063" fmla="*/ 512278 w 12192000"/>
              <a:gd name="connsiteY201-18064" fmla="*/ 2176369 h 2237474"/>
              <a:gd name="connsiteX202-18065" fmla="*/ 480419 w 12192000"/>
              <a:gd name="connsiteY202-18066" fmla="*/ 2167807 h 2237474"/>
              <a:gd name="connsiteX203-18067" fmla="*/ 413835 w 12192000"/>
              <a:gd name="connsiteY203-18068" fmla="*/ 2156783 h 2237474"/>
              <a:gd name="connsiteX204-18069" fmla="*/ 376513 w 12192000"/>
              <a:gd name="connsiteY204-18070" fmla="*/ 2154014 h 2237474"/>
              <a:gd name="connsiteX205-18071" fmla="*/ 273386 w 12192000"/>
              <a:gd name="connsiteY205-18072" fmla="*/ 2142551 h 2237474"/>
              <a:gd name="connsiteX206-18073" fmla="*/ 169207 w 12192000"/>
              <a:gd name="connsiteY206-18074" fmla="*/ 2128100 h 2237474"/>
              <a:gd name="connsiteX207-18075" fmla="*/ 93149 w 12192000"/>
              <a:gd name="connsiteY207-18076" fmla="*/ 2105324 h 2237474"/>
              <a:gd name="connsiteX208-18077" fmla="*/ 88109 w 12192000"/>
              <a:gd name="connsiteY208-18078" fmla="*/ 2106704 h 2237474"/>
              <a:gd name="connsiteX209-18079" fmla="*/ 80022 w 12192000"/>
              <a:gd name="connsiteY209-18080" fmla="*/ 2107254 h 2237474"/>
              <a:gd name="connsiteX210-18081" fmla="*/ 79717 w 12192000"/>
              <a:gd name="connsiteY210-18082" fmla="*/ 2107046 h 2237474"/>
              <a:gd name="connsiteX211-18083" fmla="*/ 72352 w 12192000"/>
              <a:gd name="connsiteY211-18084" fmla="*/ 2107991 h 2237474"/>
              <a:gd name="connsiteX212-18085" fmla="*/ 37645 w 12192000"/>
              <a:gd name="connsiteY212-18086" fmla="*/ 2115401 h 2237474"/>
              <a:gd name="connsiteX213-18087" fmla="*/ 4572 w 12192000"/>
              <a:gd name="connsiteY213-18088" fmla="*/ 2111091 h 2237474"/>
              <a:gd name="connsiteX214-18089" fmla="*/ 0 w 12192000"/>
              <a:gd name="connsiteY214-18090" fmla="*/ 2110468 h 2237474"/>
              <a:gd name="connsiteX215-18091" fmla="*/ 0 w 12192000"/>
              <a:gd name="connsiteY215-18092" fmla="*/ 0 h 2237474"/>
              <a:gd name="connsiteX0-18093" fmla="*/ 0 w 12192000"/>
              <a:gd name="connsiteY0-18094" fmla="*/ 0 h 2237474"/>
              <a:gd name="connsiteX1-18095" fmla="*/ 12192000 w 12192000"/>
              <a:gd name="connsiteY1-18096" fmla="*/ 0 h 2237474"/>
              <a:gd name="connsiteX2-18097" fmla="*/ 12192000 w 12192000"/>
              <a:gd name="connsiteY2-18098" fmla="*/ 751299 h 2237474"/>
              <a:gd name="connsiteX3-18099" fmla="*/ 12176759 w 12192000"/>
              <a:gd name="connsiteY3-18100" fmla="*/ 759190 h 2237474"/>
              <a:gd name="connsiteX4-18101" fmla="*/ 12154948 w 12192000"/>
              <a:gd name="connsiteY4-18102" fmla="*/ 762731 h 2237474"/>
              <a:gd name="connsiteX5-18103" fmla="*/ 12047364 w 12192000"/>
              <a:gd name="connsiteY5-18104" fmla="*/ 749662 h 2237474"/>
              <a:gd name="connsiteX6-18105" fmla="*/ 11890686 w 12192000"/>
              <a:gd name="connsiteY6-18106" fmla="*/ 732766 h 2237474"/>
              <a:gd name="connsiteX7-18107" fmla="*/ 11782413 w 12192000"/>
              <a:gd name="connsiteY7-18108" fmla="*/ 769868 h 2237474"/>
              <a:gd name="connsiteX8-18109" fmla="*/ 11649954 w 12192000"/>
              <a:gd name="connsiteY8-18110" fmla="*/ 749628 h 2237474"/>
              <a:gd name="connsiteX9-18111" fmla="*/ 11560424 w 12192000"/>
              <a:gd name="connsiteY9-18112" fmla="*/ 748017 h 2237474"/>
              <a:gd name="connsiteX10-18113" fmla="*/ 11358455 w 12192000"/>
              <a:gd name="connsiteY10-18114" fmla="*/ 747593 h 2237474"/>
              <a:gd name="connsiteX11-18115" fmla="*/ 11165209 w 12192000"/>
              <a:gd name="connsiteY11-18116" fmla="*/ 748852 h 2237474"/>
              <a:gd name="connsiteX12-18117" fmla="*/ 11058755 w 12192000"/>
              <a:gd name="connsiteY12-18118" fmla="*/ 749617 h 2237474"/>
              <a:gd name="connsiteX13-18119" fmla="*/ 10884013 w 12192000"/>
              <a:gd name="connsiteY13-18120" fmla="*/ 760728 h 2237474"/>
              <a:gd name="connsiteX14-18121" fmla="*/ 10834688 w 12192000"/>
              <a:gd name="connsiteY14-18122" fmla="*/ 757726 h 2237474"/>
              <a:gd name="connsiteX15-18123" fmla="*/ 10805004 w 12192000"/>
              <a:gd name="connsiteY15-18124" fmla="*/ 757573 h 2237474"/>
              <a:gd name="connsiteX16-18125" fmla="*/ 10739478 w 12192000"/>
              <a:gd name="connsiteY16-18126" fmla="*/ 776841 h 2237474"/>
              <a:gd name="connsiteX17-18127" fmla="*/ 10458762 w 12192000"/>
              <a:gd name="connsiteY17-18128" fmla="*/ 755400 h 2237474"/>
              <a:gd name="connsiteX18-18129" fmla="*/ 10246919 w 12192000"/>
              <a:gd name="connsiteY18-18130" fmla="*/ 769960 h 2237474"/>
              <a:gd name="connsiteX19-18131" fmla="*/ 10167995 w 12192000"/>
              <a:gd name="connsiteY19-18132" fmla="*/ 760843 h 2237474"/>
              <a:gd name="connsiteX20-18133" fmla="*/ 9997044 w 12192000"/>
              <a:gd name="connsiteY20-18134" fmla="*/ 780129 h 2237474"/>
              <a:gd name="connsiteX21-18135" fmla="*/ 9943887 w 12192000"/>
              <a:gd name="connsiteY21-18136" fmla="*/ 804141 h 2237474"/>
              <a:gd name="connsiteX22-18137" fmla="*/ 9918248 w 12192000"/>
              <a:gd name="connsiteY22-18138" fmla="*/ 816628 h 2237474"/>
              <a:gd name="connsiteX23-18139" fmla="*/ 9798048 w 12192000"/>
              <a:gd name="connsiteY23-18140" fmla="*/ 863207 h 2237474"/>
              <a:gd name="connsiteX24-18141" fmla="*/ 9761459 w 12192000"/>
              <a:gd name="connsiteY24-18142" fmla="*/ 862394 h 2237474"/>
              <a:gd name="connsiteX25-18143" fmla="*/ 9705768 w 12192000"/>
              <a:gd name="connsiteY25-18144" fmla="*/ 894610 h 2237474"/>
              <a:gd name="connsiteX26-18145" fmla="*/ 9683005 w 12192000"/>
              <a:gd name="connsiteY26-18146" fmla="*/ 894128 h 2237474"/>
              <a:gd name="connsiteX27-18147" fmla="*/ 9594438 w 12192000"/>
              <a:gd name="connsiteY27-18148" fmla="*/ 919051 h 2237474"/>
              <a:gd name="connsiteX28-18149" fmla="*/ 9577033 w 12192000"/>
              <a:gd name="connsiteY28-18150" fmla="*/ 922857 h 2237474"/>
              <a:gd name="connsiteX29-18151" fmla="*/ 9544189 w 12192000"/>
              <a:gd name="connsiteY29-18152" fmla="*/ 938966 h 2237474"/>
              <a:gd name="connsiteX30-18153" fmla="*/ 9500499 w 12192000"/>
              <a:gd name="connsiteY30-18154" fmla="*/ 954680 h 2237474"/>
              <a:gd name="connsiteX31-18155" fmla="*/ 9428195 w 12192000"/>
              <a:gd name="connsiteY31-18156" fmla="*/ 986225 h 2237474"/>
              <a:gd name="connsiteX32-18157" fmla="*/ 9410017 w 12192000"/>
              <a:gd name="connsiteY32-18158" fmla="*/ 993931 h 2237474"/>
              <a:gd name="connsiteX33-18159" fmla="*/ 9392919 w 12192000"/>
              <a:gd name="connsiteY33-18160" fmla="*/ 994656 h 2237474"/>
              <a:gd name="connsiteX34-18161" fmla="*/ 9278619 w 12192000"/>
              <a:gd name="connsiteY34-18162" fmla="*/ 1011878 h 2237474"/>
              <a:gd name="connsiteX35-18163" fmla="*/ 9268019 w 12192000"/>
              <a:gd name="connsiteY35-18164" fmla="*/ 1007442 h 2237474"/>
              <a:gd name="connsiteX36-18165" fmla="*/ 9234662 w 12192000"/>
              <a:gd name="connsiteY36-18166" fmla="*/ 1023056 h 2237474"/>
              <a:gd name="connsiteX37-18167" fmla="*/ 9181033 w 12192000"/>
              <a:gd name="connsiteY37-18168" fmla="*/ 1037921 h 2237474"/>
              <a:gd name="connsiteX38-18169" fmla="*/ 9155969 w 12192000"/>
              <a:gd name="connsiteY38-18170" fmla="*/ 1046804 h 2237474"/>
              <a:gd name="connsiteX39-18171" fmla="*/ 9133985 w 12192000"/>
              <a:gd name="connsiteY39-18172" fmla="*/ 1046450 h 2237474"/>
              <a:gd name="connsiteX40-18173" fmla="*/ 9012987 w 12192000"/>
              <a:gd name="connsiteY40-18174" fmla="*/ 1061986 h 2237474"/>
              <a:gd name="connsiteX41-18175" fmla="*/ 8968445 w 12192000"/>
              <a:gd name="connsiteY41-18176" fmla="*/ 1052169 h 2237474"/>
              <a:gd name="connsiteX42-18177" fmla="*/ 8958984 w 12192000"/>
              <a:gd name="connsiteY42-18178" fmla="*/ 1057212 h 2237474"/>
              <a:gd name="connsiteX43-18179" fmla="*/ 8886001 w 12192000"/>
              <a:gd name="connsiteY43-18180" fmla="*/ 1067468 h 2237474"/>
              <a:gd name="connsiteX44-18181" fmla="*/ 8838610 w 12192000"/>
              <a:gd name="connsiteY44-18182" fmla="*/ 1075091 h 2237474"/>
              <a:gd name="connsiteX45-18183" fmla="*/ 8750383 w 12192000"/>
              <a:gd name="connsiteY45-18184" fmla="*/ 1097387 h 2237474"/>
              <a:gd name="connsiteX46-18185" fmla="*/ 8697365 w 12192000"/>
              <a:gd name="connsiteY46-18186" fmla="*/ 1105869 h 2237474"/>
              <a:gd name="connsiteX47-18187" fmla="*/ 8665605 w 12192000"/>
              <a:gd name="connsiteY47-18188" fmla="*/ 1110791 h 2237474"/>
              <a:gd name="connsiteX48-18189" fmla="*/ 8584946 w 12192000"/>
              <a:gd name="connsiteY48-18190" fmla="*/ 1135226 h 2237474"/>
              <a:gd name="connsiteX49-18191" fmla="*/ 8460755 w 12192000"/>
              <a:gd name="connsiteY49-18192" fmla="*/ 1203427 h 2237474"/>
              <a:gd name="connsiteX50-18193" fmla="*/ 8419755 w 12192000"/>
              <a:gd name="connsiteY50-18194" fmla="*/ 1216260 h 2237474"/>
              <a:gd name="connsiteX51-18195" fmla="*/ 8411626 w 12192000"/>
              <a:gd name="connsiteY51-18196" fmla="*/ 1214397 h 2237474"/>
              <a:gd name="connsiteX52-18197" fmla="*/ 8363469 w 12192000"/>
              <a:gd name="connsiteY52-18198" fmla="*/ 1246658 h 2237474"/>
              <a:gd name="connsiteX53-18199" fmla="*/ 8275497 w 12192000"/>
              <a:gd name="connsiteY53-18200" fmla="*/ 1264396 h 2237474"/>
              <a:gd name="connsiteX54-18201" fmla="*/ 8206287 w 12192000"/>
              <a:gd name="connsiteY54-18202" fmla="*/ 1273060 h 2237474"/>
              <a:gd name="connsiteX55-18203" fmla="*/ 8168705 w 12192000"/>
              <a:gd name="connsiteY55-18204" fmla="*/ 1279956 h 2237474"/>
              <a:gd name="connsiteX56-18205" fmla="*/ 8139997 w 12192000"/>
              <a:gd name="connsiteY56-18206" fmla="*/ 1282713 h 2237474"/>
              <a:gd name="connsiteX57-18207" fmla="*/ 8074238 w 12192000"/>
              <a:gd name="connsiteY57-18208" fmla="*/ 1301895 h 2237474"/>
              <a:gd name="connsiteX58-18209" fmla="*/ 7968292 w 12192000"/>
              <a:gd name="connsiteY58-18210" fmla="*/ 1338779 h 2237474"/>
              <a:gd name="connsiteX59-18211" fmla="*/ 7945122 w 12192000"/>
              <a:gd name="connsiteY59-18212" fmla="*/ 1345477 h 2237474"/>
              <a:gd name="connsiteX60-18213" fmla="*/ 7902328 w 12192000"/>
              <a:gd name="connsiteY60-18214" fmla="*/ 1345865 h 2237474"/>
              <a:gd name="connsiteX61-18215" fmla="*/ 7875879 w 12192000"/>
              <a:gd name="connsiteY61-18216" fmla="*/ 1345646 h 2237474"/>
              <a:gd name="connsiteX62-18217" fmla="*/ 7840612 w 12192000"/>
              <a:gd name="connsiteY62-18218" fmla="*/ 1369373 h 2237474"/>
              <a:gd name="connsiteX63-18219" fmla="*/ 7786819 w 12192000"/>
              <a:gd name="connsiteY63-18220" fmla="*/ 1378970 h 2237474"/>
              <a:gd name="connsiteX64-18221" fmla="*/ 7548172 w 12192000"/>
              <a:gd name="connsiteY64-18222" fmla="*/ 1417460 h 2237474"/>
              <a:gd name="connsiteX65-18223" fmla="*/ 7483437 w 12192000"/>
              <a:gd name="connsiteY65-18224" fmla="*/ 1478152 h 2237474"/>
              <a:gd name="connsiteX66-18225" fmla="*/ 7377870 w 12192000"/>
              <a:gd name="connsiteY66-18226" fmla="*/ 1523319 h 2237474"/>
              <a:gd name="connsiteX67-18227" fmla="*/ 7230737 w 12192000"/>
              <a:gd name="connsiteY67-18228" fmla="*/ 1562633 h 2237474"/>
              <a:gd name="connsiteX68-18229" fmla="*/ 7224458 w 12192000"/>
              <a:gd name="connsiteY68-18230" fmla="*/ 1573008 h 2237474"/>
              <a:gd name="connsiteX69-18231" fmla="*/ 7213486 w 12192000"/>
              <a:gd name="connsiteY69-18232" fmla="*/ 1580987 h 2237474"/>
              <a:gd name="connsiteX70-18233" fmla="*/ 7183121 w 12192000"/>
              <a:gd name="connsiteY70-18234" fmla="*/ 1595162 h 2237474"/>
              <a:gd name="connsiteX71-18235" fmla="*/ 7164601 w 12192000"/>
              <a:gd name="connsiteY71-18236" fmla="*/ 1606490 h 2237474"/>
              <a:gd name="connsiteX72-18237" fmla="*/ 7114651 w 12192000"/>
              <a:gd name="connsiteY72-18238" fmla="*/ 1620959 h 2237474"/>
              <a:gd name="connsiteX73-18239" fmla="*/ 7092727 w 12192000"/>
              <a:gd name="connsiteY73-18240" fmla="*/ 1623628 h 2237474"/>
              <a:gd name="connsiteX74-18241" fmla="*/ 7031309 w 12192000"/>
              <a:gd name="connsiteY74-18242" fmla="*/ 1619451 h 2237474"/>
              <a:gd name="connsiteX75-18243" fmla="*/ 6999084 w 12192000"/>
              <a:gd name="connsiteY75-18244" fmla="*/ 1634317 h 2237474"/>
              <a:gd name="connsiteX76-18245" fmla="*/ 6992107 w 12192000"/>
              <a:gd name="connsiteY76-18246" fmla="*/ 1636860 h 2237474"/>
              <a:gd name="connsiteX77-18247" fmla="*/ 6991765 w 12192000"/>
              <a:gd name="connsiteY77-18248" fmla="*/ 1636725 h 2237474"/>
              <a:gd name="connsiteX78-18249" fmla="*/ 6900177 w 12192000"/>
              <a:gd name="connsiteY78-18250" fmla="*/ 1636016 h 2237474"/>
              <a:gd name="connsiteX79-18251" fmla="*/ 6795372 w 12192000"/>
              <a:gd name="connsiteY79-18252" fmla="*/ 1644845 h 2237474"/>
              <a:gd name="connsiteX80-18253" fmla="*/ 6692251 w 12192000"/>
              <a:gd name="connsiteY80-18254" fmla="*/ 1656357 h 2237474"/>
              <a:gd name="connsiteX81-18255" fmla="*/ 6655235 w 12192000"/>
              <a:gd name="connsiteY81-18256" fmla="*/ 1661869 h 2237474"/>
              <a:gd name="connsiteX82-18257" fmla="*/ 6587857 w 12192000"/>
              <a:gd name="connsiteY82-18258" fmla="*/ 1665769 h 2237474"/>
              <a:gd name="connsiteX83-18259" fmla="*/ 6554894 w 12192000"/>
              <a:gd name="connsiteY83-18260" fmla="*/ 1664428 h 2237474"/>
              <a:gd name="connsiteX84-18261" fmla="*/ 6516595 w 12192000"/>
              <a:gd name="connsiteY84-18262" fmla="*/ 1667475 h 2237474"/>
              <a:gd name="connsiteX85-18263" fmla="*/ 6508541 w 12192000"/>
              <a:gd name="connsiteY85-18264" fmla="*/ 1668757 h 2237474"/>
              <a:gd name="connsiteX86-18265" fmla="*/ 6471012 w 12192000"/>
              <a:gd name="connsiteY86-18266" fmla="*/ 1678604 h 2237474"/>
              <a:gd name="connsiteX87-18267" fmla="*/ 6415265 w 12192000"/>
              <a:gd name="connsiteY87-18268" fmla="*/ 1665317 h 2237474"/>
              <a:gd name="connsiteX88-18269" fmla="*/ 6364035 w 12192000"/>
              <a:gd name="connsiteY88-18270" fmla="*/ 1667683 h 2237474"/>
              <a:gd name="connsiteX89-18271" fmla="*/ 6280959 w 12192000"/>
              <a:gd name="connsiteY89-18272" fmla="*/ 1689329 h 2237474"/>
              <a:gd name="connsiteX90-18273" fmla="*/ 6243319 w 12192000"/>
              <a:gd name="connsiteY90-18274" fmla="*/ 1695560 h 2237474"/>
              <a:gd name="connsiteX91-18275" fmla="*/ 6098321 w 12192000"/>
              <a:gd name="connsiteY91-18276" fmla="*/ 1721646 h 2237474"/>
              <a:gd name="connsiteX92-18277" fmla="*/ 5880652 w 12192000"/>
              <a:gd name="connsiteY92-18278" fmla="*/ 1779643 h 2237474"/>
              <a:gd name="connsiteX93-18279" fmla="*/ 5785959 w 12192000"/>
              <a:gd name="connsiteY93-18280" fmla="*/ 1775307 h 2237474"/>
              <a:gd name="connsiteX94-18281" fmla="*/ 5643534 w 12192000"/>
              <a:gd name="connsiteY94-18282" fmla="*/ 1802919 h 2237474"/>
              <a:gd name="connsiteX95-18283" fmla="*/ 5518799 w 12192000"/>
              <a:gd name="connsiteY95-18284" fmla="*/ 1818312 h 2237474"/>
              <a:gd name="connsiteX96-18285" fmla="*/ 5505014 w 12192000"/>
              <a:gd name="connsiteY96-18286" fmla="*/ 1819259 h 2237474"/>
              <a:gd name="connsiteX97-18287" fmla="*/ 5453307 w 12192000"/>
              <a:gd name="connsiteY97-18288" fmla="*/ 1815450 h 2237474"/>
              <a:gd name="connsiteX98-18289" fmla="*/ 5364192 w 12192000"/>
              <a:gd name="connsiteY98-18290" fmla="*/ 1826074 h 2237474"/>
              <a:gd name="connsiteX99-18291" fmla="*/ 5350380 w 12192000"/>
              <a:gd name="connsiteY99-18292" fmla="*/ 1830891 h 2237474"/>
              <a:gd name="connsiteX100-18293" fmla="*/ 5259633 w 12192000"/>
              <a:gd name="connsiteY100-18294" fmla="*/ 1837160 h 2237474"/>
              <a:gd name="connsiteX101-18295" fmla="*/ 5197513 w 12192000"/>
              <a:gd name="connsiteY101-18296" fmla="*/ 1844718 h 2237474"/>
              <a:gd name="connsiteX102-18297" fmla="*/ 5168852 w 12192000"/>
              <a:gd name="connsiteY102-18298" fmla="*/ 1844846 h 2237474"/>
              <a:gd name="connsiteX103-18299" fmla="*/ 5114927 w 12192000"/>
              <a:gd name="connsiteY103-18300" fmla="*/ 1847827 h 2237474"/>
              <a:gd name="connsiteX104-18301" fmla="*/ 5108970 w 12192000"/>
              <a:gd name="connsiteY104-18302" fmla="*/ 1847935 h 2237474"/>
              <a:gd name="connsiteX105-18303" fmla="*/ 5067961 w 12192000"/>
              <a:gd name="connsiteY105-18304" fmla="*/ 1845917 h 2237474"/>
              <a:gd name="connsiteX106-18305" fmla="*/ 5007075 w 12192000"/>
              <a:gd name="connsiteY106-18306" fmla="*/ 1838626 h 2237474"/>
              <a:gd name="connsiteX107-18307" fmla="*/ 4944087 w 12192000"/>
              <a:gd name="connsiteY107-18308" fmla="*/ 1823332 h 2237474"/>
              <a:gd name="connsiteX108-18309" fmla="*/ 4907662 w 12192000"/>
              <a:gd name="connsiteY108-18310" fmla="*/ 1816900 h 2237474"/>
              <a:gd name="connsiteX109-18311" fmla="*/ 4882386 w 12192000"/>
              <a:gd name="connsiteY109-18312" fmla="*/ 1809844 h 2237474"/>
              <a:gd name="connsiteX110-18313" fmla="*/ 4811440 w 12192000"/>
              <a:gd name="connsiteY110-18314" fmla="*/ 1804655 h 2237474"/>
              <a:gd name="connsiteX111-18315" fmla="*/ 4691075 w 12192000"/>
              <a:gd name="connsiteY111-18316" fmla="*/ 1801389 h 2237474"/>
              <a:gd name="connsiteX112-18317" fmla="*/ 4611738 w 12192000"/>
              <a:gd name="connsiteY112-18318" fmla="*/ 1776964 h 2237474"/>
              <a:gd name="connsiteX113-18319" fmla="*/ 4560070 w 12192000"/>
              <a:gd name="connsiteY113-18320" fmla="*/ 1785640 h 2237474"/>
              <a:gd name="connsiteX114-18321" fmla="*/ 4536503 w 12192000"/>
              <a:gd name="connsiteY114-18322" fmla="*/ 1785334 h 2237474"/>
              <a:gd name="connsiteX115-18323" fmla="*/ 4513724 w 12192000"/>
              <a:gd name="connsiteY115-18324" fmla="*/ 1791996 h 2237474"/>
              <a:gd name="connsiteX116-18325" fmla="*/ 4459810 w 12192000"/>
              <a:gd name="connsiteY116-18326" fmla="*/ 1797886 h 2237474"/>
              <a:gd name="connsiteX117-18327" fmla="*/ 4379064 w 12192000"/>
              <a:gd name="connsiteY117-18328" fmla="*/ 1817177 h 2237474"/>
              <a:gd name="connsiteX118-18329" fmla="*/ 4319209 w 12192000"/>
              <a:gd name="connsiteY118-18330" fmla="*/ 1834833 h 2237474"/>
              <a:gd name="connsiteX119-18331" fmla="*/ 4290981 w 12192000"/>
              <a:gd name="connsiteY119-18332" fmla="*/ 1839677 h 2237474"/>
              <a:gd name="connsiteX120-18333" fmla="*/ 4285792 w 12192000"/>
              <a:gd name="connsiteY120-18334" fmla="*/ 1836231 h 2237474"/>
              <a:gd name="connsiteX121-18335" fmla="*/ 4238372 w 12192000"/>
              <a:gd name="connsiteY121-18336" fmla="*/ 1851480 h 2237474"/>
              <a:gd name="connsiteX122-18337" fmla="*/ 4232517 w 12192000"/>
              <a:gd name="connsiteY122-18338" fmla="*/ 1852567 h 2237474"/>
              <a:gd name="connsiteX123-18339" fmla="*/ 4191732 w 12192000"/>
              <a:gd name="connsiteY123-18340" fmla="*/ 1857328 h 2237474"/>
              <a:gd name="connsiteX124-18341" fmla="*/ 4065532 w 12192000"/>
              <a:gd name="connsiteY124-18342" fmla="*/ 1855477 h 2237474"/>
              <a:gd name="connsiteX125-18343" fmla="*/ 4028460 w 12192000"/>
              <a:gd name="connsiteY125-18344" fmla="*/ 1855137 h 2237474"/>
              <a:gd name="connsiteX126-18345" fmla="*/ 4002267 w 12192000"/>
              <a:gd name="connsiteY126-18346" fmla="*/ 1852352 h 2237474"/>
              <a:gd name="connsiteX127-18347" fmla="*/ 3931396 w 12192000"/>
              <a:gd name="connsiteY127-18348" fmla="*/ 1858915 h 2237474"/>
              <a:gd name="connsiteX128-18349" fmla="*/ 3812162 w 12192000"/>
              <a:gd name="connsiteY128-18350" fmla="*/ 1875501 h 2237474"/>
              <a:gd name="connsiteX129-18351" fmla="*/ 3729530 w 12192000"/>
              <a:gd name="connsiteY129-18352" fmla="*/ 1864513 h 2237474"/>
              <a:gd name="connsiteX130-18353" fmla="*/ 3680177 w 12192000"/>
              <a:gd name="connsiteY130-18354" fmla="*/ 1881552 h 2237474"/>
              <a:gd name="connsiteX131-18355" fmla="*/ 3567259 w 12192000"/>
              <a:gd name="connsiteY131-18356" fmla="*/ 1893482 h 2237474"/>
              <a:gd name="connsiteX132-18357" fmla="*/ 3405770 w 12192000"/>
              <a:gd name="connsiteY132-18358" fmla="*/ 1904591 h 2237474"/>
              <a:gd name="connsiteX133-18359" fmla="*/ 3280097 w 12192000"/>
              <a:gd name="connsiteY133-18360" fmla="*/ 1919610 h 2237474"/>
              <a:gd name="connsiteX134-18361" fmla="*/ 3123424 w 12192000"/>
              <a:gd name="connsiteY134-18362" fmla="*/ 1952930 h 2237474"/>
              <a:gd name="connsiteX135-18363" fmla="*/ 3009910 w 12192000"/>
              <a:gd name="connsiteY135-18364" fmla="*/ 1957866 h 2237474"/>
              <a:gd name="connsiteX136-18365" fmla="*/ 2995934 w 12192000"/>
              <a:gd name="connsiteY136-18366" fmla="*/ 1967085 h 2237474"/>
              <a:gd name="connsiteX137-18367" fmla="*/ 2980071 w 12192000"/>
              <a:gd name="connsiteY137-18368" fmla="*/ 1972988 h 2237474"/>
              <a:gd name="connsiteX138-18369" fmla="*/ 2978094 w 12192000"/>
              <a:gd name="connsiteY138-18370" fmla="*/ 1972369 h 2237474"/>
              <a:gd name="connsiteX139-18371" fmla="*/ 2942858 w 12192000"/>
              <a:gd name="connsiteY139-18372" fmla="*/ 1981367 h 2237474"/>
              <a:gd name="connsiteX140-18373" fmla="*/ 2875436 w 12192000"/>
              <a:gd name="connsiteY140-18374" fmla="*/ 1996977 h 2237474"/>
              <a:gd name="connsiteX141-18375" fmla="*/ 2874892 w 12192000"/>
              <a:gd name="connsiteY141-18376" fmla="*/ 1996085 h 2237474"/>
              <a:gd name="connsiteX142-18377" fmla="*/ 2864145 w 12192000"/>
              <a:gd name="connsiteY142-18378" fmla="*/ 1994061 h 2237474"/>
              <a:gd name="connsiteX143-18379" fmla="*/ 2843662 w 12192000"/>
              <a:gd name="connsiteY143-18380" fmla="*/ 1992498 h 2237474"/>
              <a:gd name="connsiteX144-18381" fmla="*/ 2796128 w 12192000"/>
              <a:gd name="connsiteY144-18382" fmla="*/ 1976403 h 2237474"/>
              <a:gd name="connsiteX145-18383" fmla="*/ 2756784 w 12192000"/>
              <a:gd name="connsiteY145-18384" fmla="*/ 1985116 h 2237474"/>
              <a:gd name="connsiteX146-18385" fmla="*/ 2748833 w 12192000"/>
              <a:gd name="connsiteY146-18386" fmla="*/ 1986323 h 2237474"/>
              <a:gd name="connsiteX147-18387" fmla="*/ 2748661 w 12192000"/>
              <a:gd name="connsiteY147-18388" fmla="*/ 1986122 h 2237474"/>
              <a:gd name="connsiteX148-18389" fmla="*/ 2740251 w 12192000"/>
              <a:gd name="connsiteY148-18390" fmla="*/ 1986946 h 2237474"/>
              <a:gd name="connsiteX149-18391" fmla="*/ 2718916 w 12192000"/>
              <a:gd name="connsiteY149-18392" fmla="*/ 1990867 h 2237474"/>
              <a:gd name="connsiteX150-18393" fmla="*/ 2713522 w 12192000"/>
              <a:gd name="connsiteY150-18394" fmla="*/ 1990173 h 2237474"/>
              <a:gd name="connsiteX151-18395" fmla="*/ 2680597 w 12192000"/>
              <a:gd name="connsiteY151-18396" fmla="*/ 1984996 h 2237474"/>
              <a:gd name="connsiteX152-18397" fmla="*/ 2578178 w 12192000"/>
              <a:gd name="connsiteY152-18398" fmla="*/ 1990531 h 2237474"/>
              <a:gd name="connsiteX153-18399" fmla="*/ 2476147 w 12192000"/>
              <a:gd name="connsiteY153-18400" fmla="*/ 1998305 h 2237474"/>
              <a:gd name="connsiteX154-18401" fmla="*/ 2373568 w 12192000"/>
              <a:gd name="connsiteY154-18402" fmla="*/ 2003219 h 2237474"/>
              <a:gd name="connsiteX155-18403" fmla="*/ 2321399 w 12192000"/>
              <a:gd name="connsiteY155-18404" fmla="*/ 1989467 h 2237474"/>
              <a:gd name="connsiteX156-18405" fmla="*/ 2315525 w 12192000"/>
              <a:gd name="connsiteY156-18406" fmla="*/ 1989708 h 2237474"/>
              <a:gd name="connsiteX157-18407" fmla="*/ 2300792 w 12192000"/>
              <a:gd name="connsiteY157-18408" fmla="*/ 1994290 h 2237474"/>
              <a:gd name="connsiteX158-18409" fmla="*/ 2295469 w 12192000"/>
              <a:gd name="connsiteY158-18410" fmla="*/ 1996659 h 2237474"/>
              <a:gd name="connsiteX159-18411" fmla="*/ 2287219 w 12192000"/>
              <a:gd name="connsiteY159-18412" fmla="*/ 1998750 h 2237474"/>
              <a:gd name="connsiteX160-18413" fmla="*/ 2286948 w 12192000"/>
              <a:gd name="connsiteY160-18414" fmla="*/ 1998596 h 2237474"/>
              <a:gd name="connsiteX161-18415" fmla="*/ 2243069 w 12192000"/>
              <a:gd name="connsiteY161-18416" fmla="*/ 2015111 h 2237474"/>
              <a:gd name="connsiteX162-18417" fmla="*/ 2186609 w 12192000"/>
              <a:gd name="connsiteY162-18418" fmla="*/ 2008263 h 2237474"/>
              <a:gd name="connsiteX163-18419" fmla="*/ 2164831 w 12192000"/>
              <a:gd name="connsiteY163-18420" fmla="*/ 2010143 h 2237474"/>
              <a:gd name="connsiteX164-18421" fmla="*/ 2152836 w 12192000"/>
              <a:gd name="connsiteY164-18422" fmla="*/ 2010048 h 2237474"/>
              <a:gd name="connsiteX165-18423" fmla="*/ 2117102 w 12192000"/>
              <a:gd name="connsiteY165-18424" fmla="*/ 2023004 h 2237474"/>
              <a:gd name="connsiteX166-18425" fmla="*/ 2111935 w 12192000"/>
              <a:gd name="connsiteY166-18426" fmla="*/ 2023163 h 2237474"/>
              <a:gd name="connsiteX167-18427" fmla="*/ 2089991 w 12192000"/>
              <a:gd name="connsiteY167-18428" fmla="*/ 2034193 h 2237474"/>
              <a:gd name="connsiteX168-18429" fmla="*/ 2058061 w 12192000"/>
              <a:gd name="connsiteY168-18430" fmla="*/ 2047942 h 2237474"/>
              <a:gd name="connsiteX169-18431" fmla="*/ 2055737 w 12192000"/>
              <a:gd name="connsiteY169-18432" fmla="*/ 2047704 h 2237474"/>
              <a:gd name="connsiteX170-18433" fmla="*/ 2042244 w 12192000"/>
              <a:gd name="connsiteY170-18434" fmla="*/ 2055560 h 2237474"/>
              <a:gd name="connsiteX171-18435" fmla="*/ 1976224 w 12192000"/>
              <a:gd name="connsiteY171-18436" fmla="*/ 2074257 h 2237474"/>
              <a:gd name="connsiteX172-18437" fmla="*/ 1877728 w 12192000"/>
              <a:gd name="connsiteY172-18438" fmla="*/ 2101004 h 2237474"/>
              <a:gd name="connsiteX173-18439" fmla="*/ 1759056 w 12192000"/>
              <a:gd name="connsiteY173-18440" fmla="*/ 2125608 h 2237474"/>
              <a:gd name="connsiteX174-18441" fmla="*/ 1637948 w 12192000"/>
              <a:gd name="connsiteY174-18442" fmla="*/ 2172597 h 2237474"/>
              <a:gd name="connsiteX175-18443" fmla="*/ 1434549 w 12192000"/>
              <a:gd name="connsiteY175-18444" fmla="*/ 2234522 h 2237474"/>
              <a:gd name="connsiteX176-18445" fmla="*/ 1398481 w 12192000"/>
              <a:gd name="connsiteY176-18446" fmla="*/ 2237074 h 2237474"/>
              <a:gd name="connsiteX177-18447" fmla="*/ 1398407 w 12192000"/>
              <a:gd name="connsiteY177-18448" fmla="*/ 2237095 h 2237474"/>
              <a:gd name="connsiteX178-18449" fmla="*/ 1370962 w 12192000"/>
              <a:gd name="connsiteY178-18450" fmla="*/ 2237474 h 2237474"/>
              <a:gd name="connsiteX179-18451" fmla="*/ 1356367 w 12192000"/>
              <a:gd name="connsiteY179-18452" fmla="*/ 2235089 h 2237474"/>
              <a:gd name="connsiteX180-18453" fmla="*/ 1324828 w 12192000"/>
              <a:gd name="connsiteY180-18454" fmla="*/ 2231968 h 2237474"/>
              <a:gd name="connsiteX181-18455" fmla="*/ 1297744 w 12192000"/>
              <a:gd name="connsiteY181-18456" fmla="*/ 2235849 h 2237474"/>
              <a:gd name="connsiteX182-18457" fmla="*/ 1286236 w 12192000"/>
              <a:gd name="connsiteY182-18458" fmla="*/ 2233135 h 2237474"/>
              <a:gd name="connsiteX183-18459" fmla="*/ 1283504 w 12192000"/>
              <a:gd name="connsiteY183-18460" fmla="*/ 2233797 h 2237474"/>
              <a:gd name="connsiteX184-18461" fmla="*/ 1279765 w 12192000"/>
              <a:gd name="connsiteY184-18462" fmla="*/ 2229639 h 2237474"/>
              <a:gd name="connsiteX185-18463" fmla="*/ 1195347 w 12192000"/>
              <a:gd name="connsiteY185-18464" fmla="*/ 2212354 h 2237474"/>
              <a:gd name="connsiteX186-18465" fmla="*/ 970251 w 12192000"/>
              <a:gd name="connsiteY186-18466" fmla="*/ 2221029 h 2237474"/>
              <a:gd name="connsiteX187-18467" fmla="*/ 812914 w 12192000"/>
              <a:gd name="connsiteY187-18468" fmla="*/ 2202752 h 2237474"/>
              <a:gd name="connsiteX188-18469" fmla="*/ 800195 w 12192000"/>
              <a:gd name="connsiteY188-18470" fmla="*/ 2209407 h 2237474"/>
              <a:gd name="connsiteX189-18471" fmla="*/ 784978 w 12192000"/>
              <a:gd name="connsiteY189-18472" fmla="*/ 2212360 h 2237474"/>
              <a:gd name="connsiteX190-18473" fmla="*/ 681987 w 12192000"/>
              <a:gd name="connsiteY190-18474" fmla="*/ 2216757 h 2237474"/>
              <a:gd name="connsiteX191-18475" fmla="*/ 669923 w 12192000"/>
              <a:gd name="connsiteY191-18476" fmla="*/ 2211682 h 2237474"/>
              <a:gd name="connsiteX192-18477" fmla="*/ 648680 w 12192000"/>
              <a:gd name="connsiteY192-18478" fmla="*/ 2206229 h 2237474"/>
              <a:gd name="connsiteX193-18479" fmla="*/ 597225 w 12192000"/>
              <a:gd name="connsiteY193-18480" fmla="*/ 2180999 h 2237474"/>
              <a:gd name="connsiteX194-18481" fmla="*/ 558449 w 12192000"/>
              <a:gd name="connsiteY194-18482" fmla="*/ 2182346 h 2237474"/>
              <a:gd name="connsiteX195-18483" fmla="*/ 550517 w 12192000"/>
              <a:gd name="connsiteY195-18484" fmla="*/ 2182060 h 2237474"/>
              <a:gd name="connsiteX196-18485" fmla="*/ 550309 w 12192000"/>
              <a:gd name="connsiteY196-18486" fmla="*/ 2181825 h 2237474"/>
              <a:gd name="connsiteX197-18487" fmla="*/ 541836 w 12192000"/>
              <a:gd name="connsiteY197-18488" fmla="*/ 2181063 h 2237474"/>
              <a:gd name="connsiteX198-18489" fmla="*/ 536057 w 12192000"/>
              <a:gd name="connsiteY198-18490" fmla="*/ 2181537 h 2237474"/>
              <a:gd name="connsiteX199-18491" fmla="*/ 520671 w 12192000"/>
              <a:gd name="connsiteY199-18492" fmla="*/ 2180980 h 2237474"/>
              <a:gd name="connsiteX200-18493" fmla="*/ 515024 w 12192000"/>
              <a:gd name="connsiteY200-18494" fmla="*/ 2179258 h 2237474"/>
              <a:gd name="connsiteX201-18495" fmla="*/ 512278 w 12192000"/>
              <a:gd name="connsiteY201-18496" fmla="*/ 2176369 h 2237474"/>
              <a:gd name="connsiteX202-18497" fmla="*/ 480419 w 12192000"/>
              <a:gd name="connsiteY202-18498" fmla="*/ 2167807 h 2237474"/>
              <a:gd name="connsiteX203-18499" fmla="*/ 413835 w 12192000"/>
              <a:gd name="connsiteY203-18500" fmla="*/ 2156783 h 2237474"/>
              <a:gd name="connsiteX204-18501" fmla="*/ 376513 w 12192000"/>
              <a:gd name="connsiteY204-18502" fmla="*/ 2154014 h 2237474"/>
              <a:gd name="connsiteX205-18503" fmla="*/ 273386 w 12192000"/>
              <a:gd name="connsiteY205-18504" fmla="*/ 2142551 h 2237474"/>
              <a:gd name="connsiteX206-18505" fmla="*/ 169207 w 12192000"/>
              <a:gd name="connsiteY206-18506" fmla="*/ 2128100 h 2237474"/>
              <a:gd name="connsiteX207-18507" fmla="*/ 93149 w 12192000"/>
              <a:gd name="connsiteY207-18508" fmla="*/ 2105324 h 2237474"/>
              <a:gd name="connsiteX208-18509" fmla="*/ 88109 w 12192000"/>
              <a:gd name="connsiteY208-18510" fmla="*/ 2106704 h 2237474"/>
              <a:gd name="connsiteX209-18511" fmla="*/ 80022 w 12192000"/>
              <a:gd name="connsiteY209-18512" fmla="*/ 2107254 h 2237474"/>
              <a:gd name="connsiteX210-18513" fmla="*/ 79717 w 12192000"/>
              <a:gd name="connsiteY210-18514" fmla="*/ 2107046 h 2237474"/>
              <a:gd name="connsiteX211-18515" fmla="*/ 72352 w 12192000"/>
              <a:gd name="connsiteY211-18516" fmla="*/ 2107991 h 2237474"/>
              <a:gd name="connsiteX212-18517" fmla="*/ 37645 w 12192000"/>
              <a:gd name="connsiteY212-18518" fmla="*/ 2115401 h 2237474"/>
              <a:gd name="connsiteX213-18519" fmla="*/ 4572 w 12192000"/>
              <a:gd name="connsiteY213-18520" fmla="*/ 2111091 h 2237474"/>
              <a:gd name="connsiteX214-18521" fmla="*/ 0 w 12192000"/>
              <a:gd name="connsiteY214-18522" fmla="*/ 2110468 h 2237474"/>
              <a:gd name="connsiteX215-18523" fmla="*/ 0 w 12192000"/>
              <a:gd name="connsiteY215-18524" fmla="*/ 0 h 2237474"/>
              <a:gd name="connsiteX0-18525" fmla="*/ 0 w 12192000"/>
              <a:gd name="connsiteY0-18526" fmla="*/ 0 h 2237474"/>
              <a:gd name="connsiteX1-18527" fmla="*/ 12192000 w 12192000"/>
              <a:gd name="connsiteY1-18528" fmla="*/ 0 h 2237474"/>
              <a:gd name="connsiteX2-18529" fmla="*/ 12192000 w 12192000"/>
              <a:gd name="connsiteY2-18530" fmla="*/ 751299 h 2237474"/>
              <a:gd name="connsiteX3-18531" fmla="*/ 12176759 w 12192000"/>
              <a:gd name="connsiteY3-18532" fmla="*/ 759190 h 2237474"/>
              <a:gd name="connsiteX4-18533" fmla="*/ 12154948 w 12192000"/>
              <a:gd name="connsiteY4-18534" fmla="*/ 762731 h 2237474"/>
              <a:gd name="connsiteX5-18535" fmla="*/ 12047364 w 12192000"/>
              <a:gd name="connsiteY5-18536" fmla="*/ 749662 h 2237474"/>
              <a:gd name="connsiteX6-18537" fmla="*/ 11890686 w 12192000"/>
              <a:gd name="connsiteY6-18538" fmla="*/ 732766 h 2237474"/>
              <a:gd name="connsiteX7-18539" fmla="*/ 11782413 w 12192000"/>
              <a:gd name="connsiteY7-18540" fmla="*/ 769868 h 2237474"/>
              <a:gd name="connsiteX8-18541" fmla="*/ 11649954 w 12192000"/>
              <a:gd name="connsiteY8-18542" fmla="*/ 749628 h 2237474"/>
              <a:gd name="connsiteX9-18543" fmla="*/ 11560424 w 12192000"/>
              <a:gd name="connsiteY9-18544" fmla="*/ 748017 h 2237474"/>
              <a:gd name="connsiteX10-18545" fmla="*/ 11358455 w 12192000"/>
              <a:gd name="connsiteY10-18546" fmla="*/ 747593 h 2237474"/>
              <a:gd name="connsiteX11-18547" fmla="*/ 11165209 w 12192000"/>
              <a:gd name="connsiteY11-18548" fmla="*/ 748852 h 2237474"/>
              <a:gd name="connsiteX12-18549" fmla="*/ 11058755 w 12192000"/>
              <a:gd name="connsiteY12-18550" fmla="*/ 749617 h 2237474"/>
              <a:gd name="connsiteX13-18551" fmla="*/ 10884013 w 12192000"/>
              <a:gd name="connsiteY13-18552" fmla="*/ 760728 h 2237474"/>
              <a:gd name="connsiteX14-18553" fmla="*/ 10834688 w 12192000"/>
              <a:gd name="connsiteY14-18554" fmla="*/ 757726 h 2237474"/>
              <a:gd name="connsiteX15-18555" fmla="*/ 10805004 w 12192000"/>
              <a:gd name="connsiteY15-18556" fmla="*/ 757573 h 2237474"/>
              <a:gd name="connsiteX16-18557" fmla="*/ 10739478 w 12192000"/>
              <a:gd name="connsiteY16-18558" fmla="*/ 776841 h 2237474"/>
              <a:gd name="connsiteX17-18559" fmla="*/ 10458762 w 12192000"/>
              <a:gd name="connsiteY17-18560" fmla="*/ 755400 h 2237474"/>
              <a:gd name="connsiteX18-18561" fmla="*/ 10211200 w 12192000"/>
              <a:gd name="connsiteY18-18562" fmla="*/ 767513 h 2237474"/>
              <a:gd name="connsiteX19-18563" fmla="*/ 10167995 w 12192000"/>
              <a:gd name="connsiteY19-18564" fmla="*/ 760843 h 2237474"/>
              <a:gd name="connsiteX20-18565" fmla="*/ 9997044 w 12192000"/>
              <a:gd name="connsiteY20-18566" fmla="*/ 780129 h 2237474"/>
              <a:gd name="connsiteX21-18567" fmla="*/ 9943887 w 12192000"/>
              <a:gd name="connsiteY21-18568" fmla="*/ 804141 h 2237474"/>
              <a:gd name="connsiteX22-18569" fmla="*/ 9918248 w 12192000"/>
              <a:gd name="connsiteY22-18570" fmla="*/ 816628 h 2237474"/>
              <a:gd name="connsiteX23-18571" fmla="*/ 9798048 w 12192000"/>
              <a:gd name="connsiteY23-18572" fmla="*/ 863207 h 2237474"/>
              <a:gd name="connsiteX24-18573" fmla="*/ 9761459 w 12192000"/>
              <a:gd name="connsiteY24-18574" fmla="*/ 862394 h 2237474"/>
              <a:gd name="connsiteX25-18575" fmla="*/ 9705768 w 12192000"/>
              <a:gd name="connsiteY25-18576" fmla="*/ 894610 h 2237474"/>
              <a:gd name="connsiteX26-18577" fmla="*/ 9683005 w 12192000"/>
              <a:gd name="connsiteY26-18578" fmla="*/ 894128 h 2237474"/>
              <a:gd name="connsiteX27-18579" fmla="*/ 9594438 w 12192000"/>
              <a:gd name="connsiteY27-18580" fmla="*/ 919051 h 2237474"/>
              <a:gd name="connsiteX28-18581" fmla="*/ 9577033 w 12192000"/>
              <a:gd name="connsiteY28-18582" fmla="*/ 922857 h 2237474"/>
              <a:gd name="connsiteX29-18583" fmla="*/ 9544189 w 12192000"/>
              <a:gd name="connsiteY29-18584" fmla="*/ 938966 h 2237474"/>
              <a:gd name="connsiteX30-18585" fmla="*/ 9500499 w 12192000"/>
              <a:gd name="connsiteY30-18586" fmla="*/ 954680 h 2237474"/>
              <a:gd name="connsiteX31-18587" fmla="*/ 9428195 w 12192000"/>
              <a:gd name="connsiteY31-18588" fmla="*/ 986225 h 2237474"/>
              <a:gd name="connsiteX32-18589" fmla="*/ 9410017 w 12192000"/>
              <a:gd name="connsiteY32-18590" fmla="*/ 993931 h 2237474"/>
              <a:gd name="connsiteX33-18591" fmla="*/ 9392919 w 12192000"/>
              <a:gd name="connsiteY33-18592" fmla="*/ 994656 h 2237474"/>
              <a:gd name="connsiteX34-18593" fmla="*/ 9278619 w 12192000"/>
              <a:gd name="connsiteY34-18594" fmla="*/ 1011878 h 2237474"/>
              <a:gd name="connsiteX35-18595" fmla="*/ 9268019 w 12192000"/>
              <a:gd name="connsiteY35-18596" fmla="*/ 1007442 h 2237474"/>
              <a:gd name="connsiteX36-18597" fmla="*/ 9234662 w 12192000"/>
              <a:gd name="connsiteY36-18598" fmla="*/ 1023056 h 2237474"/>
              <a:gd name="connsiteX37-18599" fmla="*/ 9181033 w 12192000"/>
              <a:gd name="connsiteY37-18600" fmla="*/ 1037921 h 2237474"/>
              <a:gd name="connsiteX38-18601" fmla="*/ 9155969 w 12192000"/>
              <a:gd name="connsiteY38-18602" fmla="*/ 1046804 h 2237474"/>
              <a:gd name="connsiteX39-18603" fmla="*/ 9133985 w 12192000"/>
              <a:gd name="connsiteY39-18604" fmla="*/ 1046450 h 2237474"/>
              <a:gd name="connsiteX40-18605" fmla="*/ 9012987 w 12192000"/>
              <a:gd name="connsiteY40-18606" fmla="*/ 1061986 h 2237474"/>
              <a:gd name="connsiteX41-18607" fmla="*/ 8968445 w 12192000"/>
              <a:gd name="connsiteY41-18608" fmla="*/ 1052169 h 2237474"/>
              <a:gd name="connsiteX42-18609" fmla="*/ 8958984 w 12192000"/>
              <a:gd name="connsiteY42-18610" fmla="*/ 1057212 h 2237474"/>
              <a:gd name="connsiteX43-18611" fmla="*/ 8886001 w 12192000"/>
              <a:gd name="connsiteY43-18612" fmla="*/ 1067468 h 2237474"/>
              <a:gd name="connsiteX44-18613" fmla="*/ 8838610 w 12192000"/>
              <a:gd name="connsiteY44-18614" fmla="*/ 1075091 h 2237474"/>
              <a:gd name="connsiteX45-18615" fmla="*/ 8750383 w 12192000"/>
              <a:gd name="connsiteY45-18616" fmla="*/ 1097387 h 2237474"/>
              <a:gd name="connsiteX46-18617" fmla="*/ 8697365 w 12192000"/>
              <a:gd name="connsiteY46-18618" fmla="*/ 1105869 h 2237474"/>
              <a:gd name="connsiteX47-18619" fmla="*/ 8665605 w 12192000"/>
              <a:gd name="connsiteY47-18620" fmla="*/ 1110791 h 2237474"/>
              <a:gd name="connsiteX48-18621" fmla="*/ 8584946 w 12192000"/>
              <a:gd name="connsiteY48-18622" fmla="*/ 1135226 h 2237474"/>
              <a:gd name="connsiteX49-18623" fmla="*/ 8460755 w 12192000"/>
              <a:gd name="connsiteY49-18624" fmla="*/ 1203427 h 2237474"/>
              <a:gd name="connsiteX50-18625" fmla="*/ 8419755 w 12192000"/>
              <a:gd name="connsiteY50-18626" fmla="*/ 1216260 h 2237474"/>
              <a:gd name="connsiteX51-18627" fmla="*/ 8411626 w 12192000"/>
              <a:gd name="connsiteY51-18628" fmla="*/ 1214397 h 2237474"/>
              <a:gd name="connsiteX52-18629" fmla="*/ 8363469 w 12192000"/>
              <a:gd name="connsiteY52-18630" fmla="*/ 1246658 h 2237474"/>
              <a:gd name="connsiteX53-18631" fmla="*/ 8275497 w 12192000"/>
              <a:gd name="connsiteY53-18632" fmla="*/ 1264396 h 2237474"/>
              <a:gd name="connsiteX54-18633" fmla="*/ 8206287 w 12192000"/>
              <a:gd name="connsiteY54-18634" fmla="*/ 1273060 h 2237474"/>
              <a:gd name="connsiteX55-18635" fmla="*/ 8168705 w 12192000"/>
              <a:gd name="connsiteY55-18636" fmla="*/ 1279956 h 2237474"/>
              <a:gd name="connsiteX56-18637" fmla="*/ 8139997 w 12192000"/>
              <a:gd name="connsiteY56-18638" fmla="*/ 1282713 h 2237474"/>
              <a:gd name="connsiteX57-18639" fmla="*/ 8074238 w 12192000"/>
              <a:gd name="connsiteY57-18640" fmla="*/ 1301895 h 2237474"/>
              <a:gd name="connsiteX58-18641" fmla="*/ 7968292 w 12192000"/>
              <a:gd name="connsiteY58-18642" fmla="*/ 1338779 h 2237474"/>
              <a:gd name="connsiteX59-18643" fmla="*/ 7945122 w 12192000"/>
              <a:gd name="connsiteY59-18644" fmla="*/ 1345477 h 2237474"/>
              <a:gd name="connsiteX60-18645" fmla="*/ 7902328 w 12192000"/>
              <a:gd name="connsiteY60-18646" fmla="*/ 1345865 h 2237474"/>
              <a:gd name="connsiteX61-18647" fmla="*/ 7875879 w 12192000"/>
              <a:gd name="connsiteY61-18648" fmla="*/ 1345646 h 2237474"/>
              <a:gd name="connsiteX62-18649" fmla="*/ 7840612 w 12192000"/>
              <a:gd name="connsiteY62-18650" fmla="*/ 1369373 h 2237474"/>
              <a:gd name="connsiteX63-18651" fmla="*/ 7786819 w 12192000"/>
              <a:gd name="connsiteY63-18652" fmla="*/ 1378970 h 2237474"/>
              <a:gd name="connsiteX64-18653" fmla="*/ 7548172 w 12192000"/>
              <a:gd name="connsiteY64-18654" fmla="*/ 1417460 h 2237474"/>
              <a:gd name="connsiteX65-18655" fmla="*/ 7483437 w 12192000"/>
              <a:gd name="connsiteY65-18656" fmla="*/ 1478152 h 2237474"/>
              <a:gd name="connsiteX66-18657" fmla="*/ 7377870 w 12192000"/>
              <a:gd name="connsiteY66-18658" fmla="*/ 1523319 h 2237474"/>
              <a:gd name="connsiteX67-18659" fmla="*/ 7230737 w 12192000"/>
              <a:gd name="connsiteY67-18660" fmla="*/ 1562633 h 2237474"/>
              <a:gd name="connsiteX68-18661" fmla="*/ 7224458 w 12192000"/>
              <a:gd name="connsiteY68-18662" fmla="*/ 1573008 h 2237474"/>
              <a:gd name="connsiteX69-18663" fmla="*/ 7213486 w 12192000"/>
              <a:gd name="connsiteY69-18664" fmla="*/ 1580987 h 2237474"/>
              <a:gd name="connsiteX70-18665" fmla="*/ 7183121 w 12192000"/>
              <a:gd name="connsiteY70-18666" fmla="*/ 1595162 h 2237474"/>
              <a:gd name="connsiteX71-18667" fmla="*/ 7164601 w 12192000"/>
              <a:gd name="connsiteY71-18668" fmla="*/ 1606490 h 2237474"/>
              <a:gd name="connsiteX72-18669" fmla="*/ 7114651 w 12192000"/>
              <a:gd name="connsiteY72-18670" fmla="*/ 1620959 h 2237474"/>
              <a:gd name="connsiteX73-18671" fmla="*/ 7092727 w 12192000"/>
              <a:gd name="connsiteY73-18672" fmla="*/ 1623628 h 2237474"/>
              <a:gd name="connsiteX74-18673" fmla="*/ 7031309 w 12192000"/>
              <a:gd name="connsiteY74-18674" fmla="*/ 1619451 h 2237474"/>
              <a:gd name="connsiteX75-18675" fmla="*/ 6999084 w 12192000"/>
              <a:gd name="connsiteY75-18676" fmla="*/ 1634317 h 2237474"/>
              <a:gd name="connsiteX76-18677" fmla="*/ 6992107 w 12192000"/>
              <a:gd name="connsiteY76-18678" fmla="*/ 1636860 h 2237474"/>
              <a:gd name="connsiteX77-18679" fmla="*/ 6991765 w 12192000"/>
              <a:gd name="connsiteY77-18680" fmla="*/ 1636725 h 2237474"/>
              <a:gd name="connsiteX78-18681" fmla="*/ 6900177 w 12192000"/>
              <a:gd name="connsiteY78-18682" fmla="*/ 1636016 h 2237474"/>
              <a:gd name="connsiteX79-18683" fmla="*/ 6795372 w 12192000"/>
              <a:gd name="connsiteY79-18684" fmla="*/ 1644845 h 2237474"/>
              <a:gd name="connsiteX80-18685" fmla="*/ 6692251 w 12192000"/>
              <a:gd name="connsiteY80-18686" fmla="*/ 1656357 h 2237474"/>
              <a:gd name="connsiteX81-18687" fmla="*/ 6655235 w 12192000"/>
              <a:gd name="connsiteY81-18688" fmla="*/ 1661869 h 2237474"/>
              <a:gd name="connsiteX82-18689" fmla="*/ 6587857 w 12192000"/>
              <a:gd name="connsiteY82-18690" fmla="*/ 1665769 h 2237474"/>
              <a:gd name="connsiteX83-18691" fmla="*/ 6554894 w 12192000"/>
              <a:gd name="connsiteY83-18692" fmla="*/ 1664428 h 2237474"/>
              <a:gd name="connsiteX84-18693" fmla="*/ 6516595 w 12192000"/>
              <a:gd name="connsiteY84-18694" fmla="*/ 1667475 h 2237474"/>
              <a:gd name="connsiteX85-18695" fmla="*/ 6508541 w 12192000"/>
              <a:gd name="connsiteY85-18696" fmla="*/ 1668757 h 2237474"/>
              <a:gd name="connsiteX86-18697" fmla="*/ 6471012 w 12192000"/>
              <a:gd name="connsiteY86-18698" fmla="*/ 1678604 h 2237474"/>
              <a:gd name="connsiteX87-18699" fmla="*/ 6415265 w 12192000"/>
              <a:gd name="connsiteY87-18700" fmla="*/ 1665317 h 2237474"/>
              <a:gd name="connsiteX88-18701" fmla="*/ 6364035 w 12192000"/>
              <a:gd name="connsiteY88-18702" fmla="*/ 1667683 h 2237474"/>
              <a:gd name="connsiteX89-18703" fmla="*/ 6280959 w 12192000"/>
              <a:gd name="connsiteY89-18704" fmla="*/ 1689329 h 2237474"/>
              <a:gd name="connsiteX90-18705" fmla="*/ 6243319 w 12192000"/>
              <a:gd name="connsiteY90-18706" fmla="*/ 1695560 h 2237474"/>
              <a:gd name="connsiteX91-18707" fmla="*/ 6098321 w 12192000"/>
              <a:gd name="connsiteY91-18708" fmla="*/ 1721646 h 2237474"/>
              <a:gd name="connsiteX92-18709" fmla="*/ 5880652 w 12192000"/>
              <a:gd name="connsiteY92-18710" fmla="*/ 1779643 h 2237474"/>
              <a:gd name="connsiteX93-18711" fmla="*/ 5785959 w 12192000"/>
              <a:gd name="connsiteY93-18712" fmla="*/ 1775307 h 2237474"/>
              <a:gd name="connsiteX94-18713" fmla="*/ 5643534 w 12192000"/>
              <a:gd name="connsiteY94-18714" fmla="*/ 1802919 h 2237474"/>
              <a:gd name="connsiteX95-18715" fmla="*/ 5518799 w 12192000"/>
              <a:gd name="connsiteY95-18716" fmla="*/ 1818312 h 2237474"/>
              <a:gd name="connsiteX96-18717" fmla="*/ 5505014 w 12192000"/>
              <a:gd name="connsiteY96-18718" fmla="*/ 1819259 h 2237474"/>
              <a:gd name="connsiteX97-18719" fmla="*/ 5453307 w 12192000"/>
              <a:gd name="connsiteY97-18720" fmla="*/ 1815450 h 2237474"/>
              <a:gd name="connsiteX98-18721" fmla="*/ 5364192 w 12192000"/>
              <a:gd name="connsiteY98-18722" fmla="*/ 1826074 h 2237474"/>
              <a:gd name="connsiteX99-18723" fmla="*/ 5350380 w 12192000"/>
              <a:gd name="connsiteY99-18724" fmla="*/ 1830891 h 2237474"/>
              <a:gd name="connsiteX100-18725" fmla="*/ 5259633 w 12192000"/>
              <a:gd name="connsiteY100-18726" fmla="*/ 1837160 h 2237474"/>
              <a:gd name="connsiteX101-18727" fmla="*/ 5197513 w 12192000"/>
              <a:gd name="connsiteY101-18728" fmla="*/ 1844718 h 2237474"/>
              <a:gd name="connsiteX102-18729" fmla="*/ 5168852 w 12192000"/>
              <a:gd name="connsiteY102-18730" fmla="*/ 1844846 h 2237474"/>
              <a:gd name="connsiteX103-18731" fmla="*/ 5114927 w 12192000"/>
              <a:gd name="connsiteY103-18732" fmla="*/ 1847827 h 2237474"/>
              <a:gd name="connsiteX104-18733" fmla="*/ 5108970 w 12192000"/>
              <a:gd name="connsiteY104-18734" fmla="*/ 1847935 h 2237474"/>
              <a:gd name="connsiteX105-18735" fmla="*/ 5067961 w 12192000"/>
              <a:gd name="connsiteY105-18736" fmla="*/ 1845917 h 2237474"/>
              <a:gd name="connsiteX106-18737" fmla="*/ 5007075 w 12192000"/>
              <a:gd name="connsiteY106-18738" fmla="*/ 1838626 h 2237474"/>
              <a:gd name="connsiteX107-18739" fmla="*/ 4944087 w 12192000"/>
              <a:gd name="connsiteY107-18740" fmla="*/ 1823332 h 2237474"/>
              <a:gd name="connsiteX108-18741" fmla="*/ 4907662 w 12192000"/>
              <a:gd name="connsiteY108-18742" fmla="*/ 1816900 h 2237474"/>
              <a:gd name="connsiteX109-18743" fmla="*/ 4882386 w 12192000"/>
              <a:gd name="connsiteY109-18744" fmla="*/ 1809844 h 2237474"/>
              <a:gd name="connsiteX110-18745" fmla="*/ 4811440 w 12192000"/>
              <a:gd name="connsiteY110-18746" fmla="*/ 1804655 h 2237474"/>
              <a:gd name="connsiteX111-18747" fmla="*/ 4691075 w 12192000"/>
              <a:gd name="connsiteY111-18748" fmla="*/ 1801389 h 2237474"/>
              <a:gd name="connsiteX112-18749" fmla="*/ 4611738 w 12192000"/>
              <a:gd name="connsiteY112-18750" fmla="*/ 1776964 h 2237474"/>
              <a:gd name="connsiteX113-18751" fmla="*/ 4560070 w 12192000"/>
              <a:gd name="connsiteY113-18752" fmla="*/ 1785640 h 2237474"/>
              <a:gd name="connsiteX114-18753" fmla="*/ 4536503 w 12192000"/>
              <a:gd name="connsiteY114-18754" fmla="*/ 1785334 h 2237474"/>
              <a:gd name="connsiteX115-18755" fmla="*/ 4513724 w 12192000"/>
              <a:gd name="connsiteY115-18756" fmla="*/ 1791996 h 2237474"/>
              <a:gd name="connsiteX116-18757" fmla="*/ 4459810 w 12192000"/>
              <a:gd name="connsiteY116-18758" fmla="*/ 1797886 h 2237474"/>
              <a:gd name="connsiteX117-18759" fmla="*/ 4379064 w 12192000"/>
              <a:gd name="connsiteY117-18760" fmla="*/ 1817177 h 2237474"/>
              <a:gd name="connsiteX118-18761" fmla="*/ 4319209 w 12192000"/>
              <a:gd name="connsiteY118-18762" fmla="*/ 1834833 h 2237474"/>
              <a:gd name="connsiteX119-18763" fmla="*/ 4290981 w 12192000"/>
              <a:gd name="connsiteY119-18764" fmla="*/ 1839677 h 2237474"/>
              <a:gd name="connsiteX120-18765" fmla="*/ 4285792 w 12192000"/>
              <a:gd name="connsiteY120-18766" fmla="*/ 1836231 h 2237474"/>
              <a:gd name="connsiteX121-18767" fmla="*/ 4238372 w 12192000"/>
              <a:gd name="connsiteY121-18768" fmla="*/ 1851480 h 2237474"/>
              <a:gd name="connsiteX122-18769" fmla="*/ 4232517 w 12192000"/>
              <a:gd name="connsiteY122-18770" fmla="*/ 1852567 h 2237474"/>
              <a:gd name="connsiteX123-18771" fmla="*/ 4191732 w 12192000"/>
              <a:gd name="connsiteY123-18772" fmla="*/ 1857328 h 2237474"/>
              <a:gd name="connsiteX124-18773" fmla="*/ 4065532 w 12192000"/>
              <a:gd name="connsiteY124-18774" fmla="*/ 1855477 h 2237474"/>
              <a:gd name="connsiteX125-18775" fmla="*/ 4028460 w 12192000"/>
              <a:gd name="connsiteY125-18776" fmla="*/ 1855137 h 2237474"/>
              <a:gd name="connsiteX126-18777" fmla="*/ 4002267 w 12192000"/>
              <a:gd name="connsiteY126-18778" fmla="*/ 1852352 h 2237474"/>
              <a:gd name="connsiteX127-18779" fmla="*/ 3931396 w 12192000"/>
              <a:gd name="connsiteY127-18780" fmla="*/ 1858915 h 2237474"/>
              <a:gd name="connsiteX128-18781" fmla="*/ 3812162 w 12192000"/>
              <a:gd name="connsiteY128-18782" fmla="*/ 1875501 h 2237474"/>
              <a:gd name="connsiteX129-18783" fmla="*/ 3729530 w 12192000"/>
              <a:gd name="connsiteY129-18784" fmla="*/ 1864513 h 2237474"/>
              <a:gd name="connsiteX130-18785" fmla="*/ 3680177 w 12192000"/>
              <a:gd name="connsiteY130-18786" fmla="*/ 1881552 h 2237474"/>
              <a:gd name="connsiteX131-18787" fmla="*/ 3567259 w 12192000"/>
              <a:gd name="connsiteY131-18788" fmla="*/ 1893482 h 2237474"/>
              <a:gd name="connsiteX132-18789" fmla="*/ 3405770 w 12192000"/>
              <a:gd name="connsiteY132-18790" fmla="*/ 1904591 h 2237474"/>
              <a:gd name="connsiteX133-18791" fmla="*/ 3280097 w 12192000"/>
              <a:gd name="connsiteY133-18792" fmla="*/ 1919610 h 2237474"/>
              <a:gd name="connsiteX134-18793" fmla="*/ 3123424 w 12192000"/>
              <a:gd name="connsiteY134-18794" fmla="*/ 1952930 h 2237474"/>
              <a:gd name="connsiteX135-18795" fmla="*/ 3009910 w 12192000"/>
              <a:gd name="connsiteY135-18796" fmla="*/ 1957866 h 2237474"/>
              <a:gd name="connsiteX136-18797" fmla="*/ 2995934 w 12192000"/>
              <a:gd name="connsiteY136-18798" fmla="*/ 1967085 h 2237474"/>
              <a:gd name="connsiteX137-18799" fmla="*/ 2980071 w 12192000"/>
              <a:gd name="connsiteY137-18800" fmla="*/ 1972988 h 2237474"/>
              <a:gd name="connsiteX138-18801" fmla="*/ 2978094 w 12192000"/>
              <a:gd name="connsiteY138-18802" fmla="*/ 1972369 h 2237474"/>
              <a:gd name="connsiteX139-18803" fmla="*/ 2942858 w 12192000"/>
              <a:gd name="connsiteY139-18804" fmla="*/ 1981367 h 2237474"/>
              <a:gd name="connsiteX140-18805" fmla="*/ 2875436 w 12192000"/>
              <a:gd name="connsiteY140-18806" fmla="*/ 1996977 h 2237474"/>
              <a:gd name="connsiteX141-18807" fmla="*/ 2874892 w 12192000"/>
              <a:gd name="connsiteY141-18808" fmla="*/ 1996085 h 2237474"/>
              <a:gd name="connsiteX142-18809" fmla="*/ 2864145 w 12192000"/>
              <a:gd name="connsiteY142-18810" fmla="*/ 1994061 h 2237474"/>
              <a:gd name="connsiteX143-18811" fmla="*/ 2843662 w 12192000"/>
              <a:gd name="connsiteY143-18812" fmla="*/ 1992498 h 2237474"/>
              <a:gd name="connsiteX144-18813" fmla="*/ 2796128 w 12192000"/>
              <a:gd name="connsiteY144-18814" fmla="*/ 1976403 h 2237474"/>
              <a:gd name="connsiteX145-18815" fmla="*/ 2756784 w 12192000"/>
              <a:gd name="connsiteY145-18816" fmla="*/ 1985116 h 2237474"/>
              <a:gd name="connsiteX146-18817" fmla="*/ 2748833 w 12192000"/>
              <a:gd name="connsiteY146-18818" fmla="*/ 1986323 h 2237474"/>
              <a:gd name="connsiteX147-18819" fmla="*/ 2748661 w 12192000"/>
              <a:gd name="connsiteY147-18820" fmla="*/ 1986122 h 2237474"/>
              <a:gd name="connsiteX148-18821" fmla="*/ 2740251 w 12192000"/>
              <a:gd name="connsiteY148-18822" fmla="*/ 1986946 h 2237474"/>
              <a:gd name="connsiteX149-18823" fmla="*/ 2718916 w 12192000"/>
              <a:gd name="connsiteY149-18824" fmla="*/ 1990867 h 2237474"/>
              <a:gd name="connsiteX150-18825" fmla="*/ 2713522 w 12192000"/>
              <a:gd name="connsiteY150-18826" fmla="*/ 1990173 h 2237474"/>
              <a:gd name="connsiteX151-18827" fmla="*/ 2680597 w 12192000"/>
              <a:gd name="connsiteY151-18828" fmla="*/ 1984996 h 2237474"/>
              <a:gd name="connsiteX152-18829" fmla="*/ 2578178 w 12192000"/>
              <a:gd name="connsiteY152-18830" fmla="*/ 1990531 h 2237474"/>
              <a:gd name="connsiteX153-18831" fmla="*/ 2476147 w 12192000"/>
              <a:gd name="connsiteY153-18832" fmla="*/ 1998305 h 2237474"/>
              <a:gd name="connsiteX154-18833" fmla="*/ 2373568 w 12192000"/>
              <a:gd name="connsiteY154-18834" fmla="*/ 2003219 h 2237474"/>
              <a:gd name="connsiteX155-18835" fmla="*/ 2321399 w 12192000"/>
              <a:gd name="connsiteY155-18836" fmla="*/ 1989467 h 2237474"/>
              <a:gd name="connsiteX156-18837" fmla="*/ 2315525 w 12192000"/>
              <a:gd name="connsiteY156-18838" fmla="*/ 1989708 h 2237474"/>
              <a:gd name="connsiteX157-18839" fmla="*/ 2300792 w 12192000"/>
              <a:gd name="connsiteY157-18840" fmla="*/ 1994290 h 2237474"/>
              <a:gd name="connsiteX158-18841" fmla="*/ 2295469 w 12192000"/>
              <a:gd name="connsiteY158-18842" fmla="*/ 1996659 h 2237474"/>
              <a:gd name="connsiteX159-18843" fmla="*/ 2287219 w 12192000"/>
              <a:gd name="connsiteY159-18844" fmla="*/ 1998750 h 2237474"/>
              <a:gd name="connsiteX160-18845" fmla="*/ 2286948 w 12192000"/>
              <a:gd name="connsiteY160-18846" fmla="*/ 1998596 h 2237474"/>
              <a:gd name="connsiteX161-18847" fmla="*/ 2243069 w 12192000"/>
              <a:gd name="connsiteY161-18848" fmla="*/ 2015111 h 2237474"/>
              <a:gd name="connsiteX162-18849" fmla="*/ 2186609 w 12192000"/>
              <a:gd name="connsiteY162-18850" fmla="*/ 2008263 h 2237474"/>
              <a:gd name="connsiteX163-18851" fmla="*/ 2164831 w 12192000"/>
              <a:gd name="connsiteY163-18852" fmla="*/ 2010143 h 2237474"/>
              <a:gd name="connsiteX164-18853" fmla="*/ 2152836 w 12192000"/>
              <a:gd name="connsiteY164-18854" fmla="*/ 2010048 h 2237474"/>
              <a:gd name="connsiteX165-18855" fmla="*/ 2117102 w 12192000"/>
              <a:gd name="connsiteY165-18856" fmla="*/ 2023004 h 2237474"/>
              <a:gd name="connsiteX166-18857" fmla="*/ 2111935 w 12192000"/>
              <a:gd name="connsiteY166-18858" fmla="*/ 2023163 h 2237474"/>
              <a:gd name="connsiteX167-18859" fmla="*/ 2089991 w 12192000"/>
              <a:gd name="connsiteY167-18860" fmla="*/ 2034193 h 2237474"/>
              <a:gd name="connsiteX168-18861" fmla="*/ 2058061 w 12192000"/>
              <a:gd name="connsiteY168-18862" fmla="*/ 2047942 h 2237474"/>
              <a:gd name="connsiteX169-18863" fmla="*/ 2055737 w 12192000"/>
              <a:gd name="connsiteY169-18864" fmla="*/ 2047704 h 2237474"/>
              <a:gd name="connsiteX170-18865" fmla="*/ 2042244 w 12192000"/>
              <a:gd name="connsiteY170-18866" fmla="*/ 2055560 h 2237474"/>
              <a:gd name="connsiteX171-18867" fmla="*/ 1976224 w 12192000"/>
              <a:gd name="connsiteY171-18868" fmla="*/ 2074257 h 2237474"/>
              <a:gd name="connsiteX172-18869" fmla="*/ 1877728 w 12192000"/>
              <a:gd name="connsiteY172-18870" fmla="*/ 2101004 h 2237474"/>
              <a:gd name="connsiteX173-18871" fmla="*/ 1759056 w 12192000"/>
              <a:gd name="connsiteY173-18872" fmla="*/ 2125608 h 2237474"/>
              <a:gd name="connsiteX174-18873" fmla="*/ 1637948 w 12192000"/>
              <a:gd name="connsiteY174-18874" fmla="*/ 2172597 h 2237474"/>
              <a:gd name="connsiteX175-18875" fmla="*/ 1434549 w 12192000"/>
              <a:gd name="connsiteY175-18876" fmla="*/ 2234522 h 2237474"/>
              <a:gd name="connsiteX176-18877" fmla="*/ 1398481 w 12192000"/>
              <a:gd name="connsiteY176-18878" fmla="*/ 2237074 h 2237474"/>
              <a:gd name="connsiteX177-18879" fmla="*/ 1398407 w 12192000"/>
              <a:gd name="connsiteY177-18880" fmla="*/ 2237095 h 2237474"/>
              <a:gd name="connsiteX178-18881" fmla="*/ 1370962 w 12192000"/>
              <a:gd name="connsiteY178-18882" fmla="*/ 2237474 h 2237474"/>
              <a:gd name="connsiteX179-18883" fmla="*/ 1356367 w 12192000"/>
              <a:gd name="connsiteY179-18884" fmla="*/ 2235089 h 2237474"/>
              <a:gd name="connsiteX180-18885" fmla="*/ 1324828 w 12192000"/>
              <a:gd name="connsiteY180-18886" fmla="*/ 2231968 h 2237474"/>
              <a:gd name="connsiteX181-18887" fmla="*/ 1297744 w 12192000"/>
              <a:gd name="connsiteY181-18888" fmla="*/ 2235849 h 2237474"/>
              <a:gd name="connsiteX182-18889" fmla="*/ 1286236 w 12192000"/>
              <a:gd name="connsiteY182-18890" fmla="*/ 2233135 h 2237474"/>
              <a:gd name="connsiteX183-18891" fmla="*/ 1283504 w 12192000"/>
              <a:gd name="connsiteY183-18892" fmla="*/ 2233797 h 2237474"/>
              <a:gd name="connsiteX184-18893" fmla="*/ 1279765 w 12192000"/>
              <a:gd name="connsiteY184-18894" fmla="*/ 2229639 h 2237474"/>
              <a:gd name="connsiteX185-18895" fmla="*/ 1195347 w 12192000"/>
              <a:gd name="connsiteY185-18896" fmla="*/ 2212354 h 2237474"/>
              <a:gd name="connsiteX186-18897" fmla="*/ 970251 w 12192000"/>
              <a:gd name="connsiteY186-18898" fmla="*/ 2221029 h 2237474"/>
              <a:gd name="connsiteX187-18899" fmla="*/ 812914 w 12192000"/>
              <a:gd name="connsiteY187-18900" fmla="*/ 2202752 h 2237474"/>
              <a:gd name="connsiteX188-18901" fmla="*/ 800195 w 12192000"/>
              <a:gd name="connsiteY188-18902" fmla="*/ 2209407 h 2237474"/>
              <a:gd name="connsiteX189-18903" fmla="*/ 784978 w 12192000"/>
              <a:gd name="connsiteY189-18904" fmla="*/ 2212360 h 2237474"/>
              <a:gd name="connsiteX190-18905" fmla="*/ 681987 w 12192000"/>
              <a:gd name="connsiteY190-18906" fmla="*/ 2216757 h 2237474"/>
              <a:gd name="connsiteX191-18907" fmla="*/ 669923 w 12192000"/>
              <a:gd name="connsiteY191-18908" fmla="*/ 2211682 h 2237474"/>
              <a:gd name="connsiteX192-18909" fmla="*/ 648680 w 12192000"/>
              <a:gd name="connsiteY192-18910" fmla="*/ 2206229 h 2237474"/>
              <a:gd name="connsiteX193-18911" fmla="*/ 597225 w 12192000"/>
              <a:gd name="connsiteY193-18912" fmla="*/ 2180999 h 2237474"/>
              <a:gd name="connsiteX194-18913" fmla="*/ 558449 w 12192000"/>
              <a:gd name="connsiteY194-18914" fmla="*/ 2182346 h 2237474"/>
              <a:gd name="connsiteX195-18915" fmla="*/ 550517 w 12192000"/>
              <a:gd name="connsiteY195-18916" fmla="*/ 2182060 h 2237474"/>
              <a:gd name="connsiteX196-18917" fmla="*/ 550309 w 12192000"/>
              <a:gd name="connsiteY196-18918" fmla="*/ 2181825 h 2237474"/>
              <a:gd name="connsiteX197-18919" fmla="*/ 541836 w 12192000"/>
              <a:gd name="connsiteY197-18920" fmla="*/ 2181063 h 2237474"/>
              <a:gd name="connsiteX198-18921" fmla="*/ 536057 w 12192000"/>
              <a:gd name="connsiteY198-18922" fmla="*/ 2181537 h 2237474"/>
              <a:gd name="connsiteX199-18923" fmla="*/ 520671 w 12192000"/>
              <a:gd name="connsiteY199-18924" fmla="*/ 2180980 h 2237474"/>
              <a:gd name="connsiteX200-18925" fmla="*/ 515024 w 12192000"/>
              <a:gd name="connsiteY200-18926" fmla="*/ 2179258 h 2237474"/>
              <a:gd name="connsiteX201-18927" fmla="*/ 512278 w 12192000"/>
              <a:gd name="connsiteY201-18928" fmla="*/ 2176369 h 2237474"/>
              <a:gd name="connsiteX202-18929" fmla="*/ 480419 w 12192000"/>
              <a:gd name="connsiteY202-18930" fmla="*/ 2167807 h 2237474"/>
              <a:gd name="connsiteX203-18931" fmla="*/ 413835 w 12192000"/>
              <a:gd name="connsiteY203-18932" fmla="*/ 2156783 h 2237474"/>
              <a:gd name="connsiteX204-18933" fmla="*/ 376513 w 12192000"/>
              <a:gd name="connsiteY204-18934" fmla="*/ 2154014 h 2237474"/>
              <a:gd name="connsiteX205-18935" fmla="*/ 273386 w 12192000"/>
              <a:gd name="connsiteY205-18936" fmla="*/ 2142551 h 2237474"/>
              <a:gd name="connsiteX206-18937" fmla="*/ 169207 w 12192000"/>
              <a:gd name="connsiteY206-18938" fmla="*/ 2128100 h 2237474"/>
              <a:gd name="connsiteX207-18939" fmla="*/ 93149 w 12192000"/>
              <a:gd name="connsiteY207-18940" fmla="*/ 2105324 h 2237474"/>
              <a:gd name="connsiteX208-18941" fmla="*/ 88109 w 12192000"/>
              <a:gd name="connsiteY208-18942" fmla="*/ 2106704 h 2237474"/>
              <a:gd name="connsiteX209-18943" fmla="*/ 80022 w 12192000"/>
              <a:gd name="connsiteY209-18944" fmla="*/ 2107254 h 2237474"/>
              <a:gd name="connsiteX210-18945" fmla="*/ 79717 w 12192000"/>
              <a:gd name="connsiteY210-18946" fmla="*/ 2107046 h 2237474"/>
              <a:gd name="connsiteX211-18947" fmla="*/ 72352 w 12192000"/>
              <a:gd name="connsiteY211-18948" fmla="*/ 2107991 h 2237474"/>
              <a:gd name="connsiteX212-18949" fmla="*/ 37645 w 12192000"/>
              <a:gd name="connsiteY212-18950" fmla="*/ 2115401 h 2237474"/>
              <a:gd name="connsiteX213-18951" fmla="*/ 4572 w 12192000"/>
              <a:gd name="connsiteY213-18952" fmla="*/ 2111091 h 2237474"/>
              <a:gd name="connsiteX214-18953" fmla="*/ 0 w 12192000"/>
              <a:gd name="connsiteY214-18954" fmla="*/ 2110468 h 2237474"/>
              <a:gd name="connsiteX215-18955" fmla="*/ 0 w 12192000"/>
              <a:gd name="connsiteY215-18956" fmla="*/ 0 h 2237474"/>
              <a:gd name="connsiteX0-18957" fmla="*/ 0 w 12192000"/>
              <a:gd name="connsiteY0-18958" fmla="*/ 0 h 2237474"/>
              <a:gd name="connsiteX1-18959" fmla="*/ 12192000 w 12192000"/>
              <a:gd name="connsiteY1-18960" fmla="*/ 0 h 2237474"/>
              <a:gd name="connsiteX2-18961" fmla="*/ 12192000 w 12192000"/>
              <a:gd name="connsiteY2-18962" fmla="*/ 751299 h 2237474"/>
              <a:gd name="connsiteX3-18963" fmla="*/ 12176759 w 12192000"/>
              <a:gd name="connsiteY3-18964" fmla="*/ 759190 h 2237474"/>
              <a:gd name="connsiteX4-18965" fmla="*/ 12154948 w 12192000"/>
              <a:gd name="connsiteY4-18966" fmla="*/ 762731 h 2237474"/>
              <a:gd name="connsiteX5-18967" fmla="*/ 12047364 w 12192000"/>
              <a:gd name="connsiteY5-18968" fmla="*/ 749662 h 2237474"/>
              <a:gd name="connsiteX6-18969" fmla="*/ 11890686 w 12192000"/>
              <a:gd name="connsiteY6-18970" fmla="*/ 732766 h 2237474"/>
              <a:gd name="connsiteX7-18971" fmla="*/ 11782413 w 12192000"/>
              <a:gd name="connsiteY7-18972" fmla="*/ 769868 h 2237474"/>
              <a:gd name="connsiteX8-18973" fmla="*/ 11649954 w 12192000"/>
              <a:gd name="connsiteY8-18974" fmla="*/ 749628 h 2237474"/>
              <a:gd name="connsiteX9-18975" fmla="*/ 11560424 w 12192000"/>
              <a:gd name="connsiteY9-18976" fmla="*/ 748017 h 2237474"/>
              <a:gd name="connsiteX10-18977" fmla="*/ 11358455 w 12192000"/>
              <a:gd name="connsiteY10-18978" fmla="*/ 747593 h 2237474"/>
              <a:gd name="connsiteX11-18979" fmla="*/ 11165209 w 12192000"/>
              <a:gd name="connsiteY11-18980" fmla="*/ 748852 h 2237474"/>
              <a:gd name="connsiteX12-18981" fmla="*/ 11058755 w 12192000"/>
              <a:gd name="connsiteY12-18982" fmla="*/ 749617 h 2237474"/>
              <a:gd name="connsiteX13-18983" fmla="*/ 10884013 w 12192000"/>
              <a:gd name="connsiteY13-18984" fmla="*/ 760728 h 2237474"/>
              <a:gd name="connsiteX14-18985" fmla="*/ 10834688 w 12192000"/>
              <a:gd name="connsiteY14-18986" fmla="*/ 757726 h 2237474"/>
              <a:gd name="connsiteX15-18987" fmla="*/ 10805004 w 12192000"/>
              <a:gd name="connsiteY15-18988" fmla="*/ 757573 h 2237474"/>
              <a:gd name="connsiteX16-18989" fmla="*/ 10739478 w 12192000"/>
              <a:gd name="connsiteY16-18990" fmla="*/ 776841 h 2237474"/>
              <a:gd name="connsiteX17-18991" fmla="*/ 10458762 w 12192000"/>
              <a:gd name="connsiteY17-18992" fmla="*/ 755400 h 2237474"/>
              <a:gd name="connsiteX18-18993" fmla="*/ 10211200 w 12192000"/>
              <a:gd name="connsiteY18-18994" fmla="*/ 767513 h 2237474"/>
              <a:gd name="connsiteX19-18995" fmla="*/ 10167995 w 12192000"/>
              <a:gd name="connsiteY19-18996" fmla="*/ 760843 h 2237474"/>
              <a:gd name="connsiteX20-18997" fmla="*/ 9997044 w 12192000"/>
              <a:gd name="connsiteY20-18998" fmla="*/ 780129 h 2237474"/>
              <a:gd name="connsiteX21-18999" fmla="*/ 9943887 w 12192000"/>
              <a:gd name="connsiteY21-19000" fmla="*/ 804141 h 2237474"/>
              <a:gd name="connsiteX22-19001" fmla="*/ 9918248 w 12192000"/>
              <a:gd name="connsiteY22-19002" fmla="*/ 816628 h 2237474"/>
              <a:gd name="connsiteX23-19003" fmla="*/ 9798048 w 12192000"/>
              <a:gd name="connsiteY23-19004" fmla="*/ 863207 h 2237474"/>
              <a:gd name="connsiteX24-19005" fmla="*/ 9761459 w 12192000"/>
              <a:gd name="connsiteY24-19006" fmla="*/ 862394 h 2237474"/>
              <a:gd name="connsiteX25-19007" fmla="*/ 9705768 w 12192000"/>
              <a:gd name="connsiteY25-19008" fmla="*/ 894610 h 2237474"/>
              <a:gd name="connsiteX26-19009" fmla="*/ 9683005 w 12192000"/>
              <a:gd name="connsiteY26-19010" fmla="*/ 894128 h 2237474"/>
              <a:gd name="connsiteX27-19011" fmla="*/ 9594438 w 12192000"/>
              <a:gd name="connsiteY27-19012" fmla="*/ 919051 h 2237474"/>
              <a:gd name="connsiteX28-19013" fmla="*/ 9577033 w 12192000"/>
              <a:gd name="connsiteY28-19014" fmla="*/ 922857 h 2237474"/>
              <a:gd name="connsiteX29-19015" fmla="*/ 9544189 w 12192000"/>
              <a:gd name="connsiteY29-19016" fmla="*/ 938966 h 2237474"/>
              <a:gd name="connsiteX30-19017" fmla="*/ 9500499 w 12192000"/>
              <a:gd name="connsiteY30-19018" fmla="*/ 954680 h 2237474"/>
              <a:gd name="connsiteX31-19019" fmla="*/ 9428195 w 12192000"/>
              <a:gd name="connsiteY31-19020" fmla="*/ 986225 h 2237474"/>
              <a:gd name="connsiteX32-19021" fmla="*/ 9410017 w 12192000"/>
              <a:gd name="connsiteY32-19022" fmla="*/ 993931 h 2237474"/>
              <a:gd name="connsiteX33-19023" fmla="*/ 9392919 w 12192000"/>
              <a:gd name="connsiteY33-19024" fmla="*/ 994656 h 2237474"/>
              <a:gd name="connsiteX34-19025" fmla="*/ 9278619 w 12192000"/>
              <a:gd name="connsiteY34-19026" fmla="*/ 1011878 h 2237474"/>
              <a:gd name="connsiteX35-19027" fmla="*/ 9268019 w 12192000"/>
              <a:gd name="connsiteY35-19028" fmla="*/ 1007442 h 2237474"/>
              <a:gd name="connsiteX36-19029" fmla="*/ 9234662 w 12192000"/>
              <a:gd name="connsiteY36-19030" fmla="*/ 1023056 h 2237474"/>
              <a:gd name="connsiteX37-19031" fmla="*/ 9181033 w 12192000"/>
              <a:gd name="connsiteY37-19032" fmla="*/ 1037921 h 2237474"/>
              <a:gd name="connsiteX38-19033" fmla="*/ 9155969 w 12192000"/>
              <a:gd name="connsiteY38-19034" fmla="*/ 1046804 h 2237474"/>
              <a:gd name="connsiteX39-19035" fmla="*/ 9133985 w 12192000"/>
              <a:gd name="connsiteY39-19036" fmla="*/ 1046450 h 2237474"/>
              <a:gd name="connsiteX40-19037" fmla="*/ 9012987 w 12192000"/>
              <a:gd name="connsiteY40-19038" fmla="*/ 1061986 h 2237474"/>
              <a:gd name="connsiteX41-19039" fmla="*/ 8968445 w 12192000"/>
              <a:gd name="connsiteY41-19040" fmla="*/ 1052169 h 2237474"/>
              <a:gd name="connsiteX42-19041" fmla="*/ 8958984 w 12192000"/>
              <a:gd name="connsiteY42-19042" fmla="*/ 1057212 h 2237474"/>
              <a:gd name="connsiteX43-19043" fmla="*/ 8886001 w 12192000"/>
              <a:gd name="connsiteY43-19044" fmla="*/ 1067468 h 2237474"/>
              <a:gd name="connsiteX44-19045" fmla="*/ 8838610 w 12192000"/>
              <a:gd name="connsiteY44-19046" fmla="*/ 1075091 h 2237474"/>
              <a:gd name="connsiteX45-19047" fmla="*/ 8750383 w 12192000"/>
              <a:gd name="connsiteY45-19048" fmla="*/ 1097387 h 2237474"/>
              <a:gd name="connsiteX46-19049" fmla="*/ 8697365 w 12192000"/>
              <a:gd name="connsiteY46-19050" fmla="*/ 1105869 h 2237474"/>
              <a:gd name="connsiteX47-19051" fmla="*/ 8665605 w 12192000"/>
              <a:gd name="connsiteY47-19052" fmla="*/ 1110791 h 2237474"/>
              <a:gd name="connsiteX48-19053" fmla="*/ 8584946 w 12192000"/>
              <a:gd name="connsiteY48-19054" fmla="*/ 1135226 h 2237474"/>
              <a:gd name="connsiteX49-19055" fmla="*/ 8460755 w 12192000"/>
              <a:gd name="connsiteY49-19056" fmla="*/ 1203427 h 2237474"/>
              <a:gd name="connsiteX50-19057" fmla="*/ 8419755 w 12192000"/>
              <a:gd name="connsiteY50-19058" fmla="*/ 1216260 h 2237474"/>
              <a:gd name="connsiteX51-19059" fmla="*/ 8411626 w 12192000"/>
              <a:gd name="connsiteY51-19060" fmla="*/ 1214397 h 2237474"/>
              <a:gd name="connsiteX52-19061" fmla="*/ 8363469 w 12192000"/>
              <a:gd name="connsiteY52-19062" fmla="*/ 1246658 h 2237474"/>
              <a:gd name="connsiteX53-19063" fmla="*/ 8275497 w 12192000"/>
              <a:gd name="connsiteY53-19064" fmla="*/ 1264396 h 2237474"/>
              <a:gd name="connsiteX54-19065" fmla="*/ 8206287 w 12192000"/>
              <a:gd name="connsiteY54-19066" fmla="*/ 1273060 h 2237474"/>
              <a:gd name="connsiteX55-19067" fmla="*/ 8168705 w 12192000"/>
              <a:gd name="connsiteY55-19068" fmla="*/ 1279956 h 2237474"/>
              <a:gd name="connsiteX56-19069" fmla="*/ 8139997 w 12192000"/>
              <a:gd name="connsiteY56-19070" fmla="*/ 1282713 h 2237474"/>
              <a:gd name="connsiteX57-19071" fmla="*/ 8074238 w 12192000"/>
              <a:gd name="connsiteY57-19072" fmla="*/ 1301895 h 2237474"/>
              <a:gd name="connsiteX58-19073" fmla="*/ 7968292 w 12192000"/>
              <a:gd name="connsiteY58-19074" fmla="*/ 1338779 h 2237474"/>
              <a:gd name="connsiteX59-19075" fmla="*/ 7945122 w 12192000"/>
              <a:gd name="connsiteY59-19076" fmla="*/ 1345477 h 2237474"/>
              <a:gd name="connsiteX60-19077" fmla="*/ 7902328 w 12192000"/>
              <a:gd name="connsiteY60-19078" fmla="*/ 1345865 h 2237474"/>
              <a:gd name="connsiteX61-19079" fmla="*/ 7875879 w 12192000"/>
              <a:gd name="connsiteY61-19080" fmla="*/ 1345646 h 2237474"/>
              <a:gd name="connsiteX62-19081" fmla="*/ 7840612 w 12192000"/>
              <a:gd name="connsiteY62-19082" fmla="*/ 1369373 h 2237474"/>
              <a:gd name="connsiteX63-19083" fmla="*/ 7786819 w 12192000"/>
              <a:gd name="connsiteY63-19084" fmla="*/ 1378970 h 2237474"/>
              <a:gd name="connsiteX64-19085" fmla="*/ 7548172 w 12192000"/>
              <a:gd name="connsiteY64-19086" fmla="*/ 1417460 h 2237474"/>
              <a:gd name="connsiteX65-19087" fmla="*/ 7483437 w 12192000"/>
              <a:gd name="connsiteY65-19088" fmla="*/ 1478152 h 2237474"/>
              <a:gd name="connsiteX66-19089" fmla="*/ 7377870 w 12192000"/>
              <a:gd name="connsiteY66-19090" fmla="*/ 1523319 h 2237474"/>
              <a:gd name="connsiteX67-19091" fmla="*/ 7230737 w 12192000"/>
              <a:gd name="connsiteY67-19092" fmla="*/ 1562633 h 2237474"/>
              <a:gd name="connsiteX68-19093" fmla="*/ 7224458 w 12192000"/>
              <a:gd name="connsiteY68-19094" fmla="*/ 1573008 h 2237474"/>
              <a:gd name="connsiteX69-19095" fmla="*/ 7213486 w 12192000"/>
              <a:gd name="connsiteY69-19096" fmla="*/ 1580987 h 2237474"/>
              <a:gd name="connsiteX70-19097" fmla="*/ 7183121 w 12192000"/>
              <a:gd name="connsiteY70-19098" fmla="*/ 1595162 h 2237474"/>
              <a:gd name="connsiteX71-19099" fmla="*/ 7164601 w 12192000"/>
              <a:gd name="connsiteY71-19100" fmla="*/ 1606490 h 2237474"/>
              <a:gd name="connsiteX72-19101" fmla="*/ 7092727 w 12192000"/>
              <a:gd name="connsiteY72-19102" fmla="*/ 1623628 h 2237474"/>
              <a:gd name="connsiteX73-19103" fmla="*/ 7031309 w 12192000"/>
              <a:gd name="connsiteY73-19104" fmla="*/ 1619451 h 2237474"/>
              <a:gd name="connsiteX74-19105" fmla="*/ 6999084 w 12192000"/>
              <a:gd name="connsiteY74-19106" fmla="*/ 1634317 h 2237474"/>
              <a:gd name="connsiteX75-19107" fmla="*/ 6992107 w 12192000"/>
              <a:gd name="connsiteY75-19108" fmla="*/ 1636860 h 2237474"/>
              <a:gd name="connsiteX76-19109" fmla="*/ 6991765 w 12192000"/>
              <a:gd name="connsiteY76-19110" fmla="*/ 1636725 h 2237474"/>
              <a:gd name="connsiteX77-19111" fmla="*/ 6900177 w 12192000"/>
              <a:gd name="connsiteY77-19112" fmla="*/ 1636016 h 2237474"/>
              <a:gd name="connsiteX78-19113" fmla="*/ 6795372 w 12192000"/>
              <a:gd name="connsiteY78-19114" fmla="*/ 1644845 h 2237474"/>
              <a:gd name="connsiteX79-19115" fmla="*/ 6692251 w 12192000"/>
              <a:gd name="connsiteY79-19116" fmla="*/ 1656357 h 2237474"/>
              <a:gd name="connsiteX80-19117" fmla="*/ 6655235 w 12192000"/>
              <a:gd name="connsiteY80-19118" fmla="*/ 1661869 h 2237474"/>
              <a:gd name="connsiteX81-19119" fmla="*/ 6587857 w 12192000"/>
              <a:gd name="connsiteY81-19120" fmla="*/ 1665769 h 2237474"/>
              <a:gd name="connsiteX82-19121" fmla="*/ 6554894 w 12192000"/>
              <a:gd name="connsiteY82-19122" fmla="*/ 1664428 h 2237474"/>
              <a:gd name="connsiteX83-19123" fmla="*/ 6516595 w 12192000"/>
              <a:gd name="connsiteY83-19124" fmla="*/ 1667475 h 2237474"/>
              <a:gd name="connsiteX84-19125" fmla="*/ 6508541 w 12192000"/>
              <a:gd name="connsiteY84-19126" fmla="*/ 1668757 h 2237474"/>
              <a:gd name="connsiteX85-19127" fmla="*/ 6471012 w 12192000"/>
              <a:gd name="connsiteY85-19128" fmla="*/ 1678604 h 2237474"/>
              <a:gd name="connsiteX86-19129" fmla="*/ 6415265 w 12192000"/>
              <a:gd name="connsiteY86-19130" fmla="*/ 1665317 h 2237474"/>
              <a:gd name="connsiteX87-19131" fmla="*/ 6364035 w 12192000"/>
              <a:gd name="connsiteY87-19132" fmla="*/ 1667683 h 2237474"/>
              <a:gd name="connsiteX88-19133" fmla="*/ 6280959 w 12192000"/>
              <a:gd name="connsiteY88-19134" fmla="*/ 1689329 h 2237474"/>
              <a:gd name="connsiteX89-19135" fmla="*/ 6243319 w 12192000"/>
              <a:gd name="connsiteY89-19136" fmla="*/ 1695560 h 2237474"/>
              <a:gd name="connsiteX90-19137" fmla="*/ 6098321 w 12192000"/>
              <a:gd name="connsiteY90-19138" fmla="*/ 1721646 h 2237474"/>
              <a:gd name="connsiteX91-19139" fmla="*/ 5880652 w 12192000"/>
              <a:gd name="connsiteY91-19140" fmla="*/ 1779643 h 2237474"/>
              <a:gd name="connsiteX92-19141" fmla="*/ 5785959 w 12192000"/>
              <a:gd name="connsiteY92-19142" fmla="*/ 1775307 h 2237474"/>
              <a:gd name="connsiteX93-19143" fmla="*/ 5643534 w 12192000"/>
              <a:gd name="connsiteY93-19144" fmla="*/ 1802919 h 2237474"/>
              <a:gd name="connsiteX94-19145" fmla="*/ 5518799 w 12192000"/>
              <a:gd name="connsiteY94-19146" fmla="*/ 1818312 h 2237474"/>
              <a:gd name="connsiteX95-19147" fmla="*/ 5505014 w 12192000"/>
              <a:gd name="connsiteY95-19148" fmla="*/ 1819259 h 2237474"/>
              <a:gd name="connsiteX96-19149" fmla="*/ 5453307 w 12192000"/>
              <a:gd name="connsiteY96-19150" fmla="*/ 1815450 h 2237474"/>
              <a:gd name="connsiteX97-19151" fmla="*/ 5364192 w 12192000"/>
              <a:gd name="connsiteY97-19152" fmla="*/ 1826074 h 2237474"/>
              <a:gd name="connsiteX98-19153" fmla="*/ 5350380 w 12192000"/>
              <a:gd name="connsiteY98-19154" fmla="*/ 1830891 h 2237474"/>
              <a:gd name="connsiteX99-19155" fmla="*/ 5259633 w 12192000"/>
              <a:gd name="connsiteY99-19156" fmla="*/ 1837160 h 2237474"/>
              <a:gd name="connsiteX100-19157" fmla="*/ 5197513 w 12192000"/>
              <a:gd name="connsiteY100-19158" fmla="*/ 1844718 h 2237474"/>
              <a:gd name="connsiteX101-19159" fmla="*/ 5168852 w 12192000"/>
              <a:gd name="connsiteY101-19160" fmla="*/ 1844846 h 2237474"/>
              <a:gd name="connsiteX102-19161" fmla="*/ 5114927 w 12192000"/>
              <a:gd name="connsiteY102-19162" fmla="*/ 1847827 h 2237474"/>
              <a:gd name="connsiteX103-19163" fmla="*/ 5108970 w 12192000"/>
              <a:gd name="connsiteY103-19164" fmla="*/ 1847935 h 2237474"/>
              <a:gd name="connsiteX104-19165" fmla="*/ 5067961 w 12192000"/>
              <a:gd name="connsiteY104-19166" fmla="*/ 1845917 h 2237474"/>
              <a:gd name="connsiteX105-19167" fmla="*/ 5007075 w 12192000"/>
              <a:gd name="connsiteY105-19168" fmla="*/ 1838626 h 2237474"/>
              <a:gd name="connsiteX106-19169" fmla="*/ 4944087 w 12192000"/>
              <a:gd name="connsiteY106-19170" fmla="*/ 1823332 h 2237474"/>
              <a:gd name="connsiteX107-19171" fmla="*/ 4907662 w 12192000"/>
              <a:gd name="connsiteY107-19172" fmla="*/ 1816900 h 2237474"/>
              <a:gd name="connsiteX108-19173" fmla="*/ 4882386 w 12192000"/>
              <a:gd name="connsiteY108-19174" fmla="*/ 1809844 h 2237474"/>
              <a:gd name="connsiteX109-19175" fmla="*/ 4811440 w 12192000"/>
              <a:gd name="connsiteY109-19176" fmla="*/ 1804655 h 2237474"/>
              <a:gd name="connsiteX110-19177" fmla="*/ 4691075 w 12192000"/>
              <a:gd name="connsiteY110-19178" fmla="*/ 1801389 h 2237474"/>
              <a:gd name="connsiteX111-19179" fmla="*/ 4611738 w 12192000"/>
              <a:gd name="connsiteY111-19180" fmla="*/ 1776964 h 2237474"/>
              <a:gd name="connsiteX112-19181" fmla="*/ 4560070 w 12192000"/>
              <a:gd name="connsiteY112-19182" fmla="*/ 1785640 h 2237474"/>
              <a:gd name="connsiteX113-19183" fmla="*/ 4536503 w 12192000"/>
              <a:gd name="connsiteY113-19184" fmla="*/ 1785334 h 2237474"/>
              <a:gd name="connsiteX114-19185" fmla="*/ 4513724 w 12192000"/>
              <a:gd name="connsiteY114-19186" fmla="*/ 1791996 h 2237474"/>
              <a:gd name="connsiteX115-19187" fmla="*/ 4459810 w 12192000"/>
              <a:gd name="connsiteY115-19188" fmla="*/ 1797886 h 2237474"/>
              <a:gd name="connsiteX116-19189" fmla="*/ 4379064 w 12192000"/>
              <a:gd name="connsiteY116-19190" fmla="*/ 1817177 h 2237474"/>
              <a:gd name="connsiteX117-19191" fmla="*/ 4319209 w 12192000"/>
              <a:gd name="connsiteY117-19192" fmla="*/ 1834833 h 2237474"/>
              <a:gd name="connsiteX118-19193" fmla="*/ 4290981 w 12192000"/>
              <a:gd name="connsiteY118-19194" fmla="*/ 1839677 h 2237474"/>
              <a:gd name="connsiteX119-19195" fmla="*/ 4285792 w 12192000"/>
              <a:gd name="connsiteY119-19196" fmla="*/ 1836231 h 2237474"/>
              <a:gd name="connsiteX120-19197" fmla="*/ 4238372 w 12192000"/>
              <a:gd name="connsiteY120-19198" fmla="*/ 1851480 h 2237474"/>
              <a:gd name="connsiteX121-19199" fmla="*/ 4232517 w 12192000"/>
              <a:gd name="connsiteY121-19200" fmla="*/ 1852567 h 2237474"/>
              <a:gd name="connsiteX122-19201" fmla="*/ 4191732 w 12192000"/>
              <a:gd name="connsiteY122-19202" fmla="*/ 1857328 h 2237474"/>
              <a:gd name="connsiteX123-19203" fmla="*/ 4065532 w 12192000"/>
              <a:gd name="connsiteY123-19204" fmla="*/ 1855477 h 2237474"/>
              <a:gd name="connsiteX124-19205" fmla="*/ 4028460 w 12192000"/>
              <a:gd name="connsiteY124-19206" fmla="*/ 1855137 h 2237474"/>
              <a:gd name="connsiteX125-19207" fmla="*/ 4002267 w 12192000"/>
              <a:gd name="connsiteY125-19208" fmla="*/ 1852352 h 2237474"/>
              <a:gd name="connsiteX126-19209" fmla="*/ 3931396 w 12192000"/>
              <a:gd name="connsiteY126-19210" fmla="*/ 1858915 h 2237474"/>
              <a:gd name="connsiteX127-19211" fmla="*/ 3812162 w 12192000"/>
              <a:gd name="connsiteY127-19212" fmla="*/ 1875501 h 2237474"/>
              <a:gd name="connsiteX128-19213" fmla="*/ 3729530 w 12192000"/>
              <a:gd name="connsiteY128-19214" fmla="*/ 1864513 h 2237474"/>
              <a:gd name="connsiteX129-19215" fmla="*/ 3680177 w 12192000"/>
              <a:gd name="connsiteY129-19216" fmla="*/ 1881552 h 2237474"/>
              <a:gd name="connsiteX130-19217" fmla="*/ 3567259 w 12192000"/>
              <a:gd name="connsiteY130-19218" fmla="*/ 1893482 h 2237474"/>
              <a:gd name="connsiteX131-19219" fmla="*/ 3405770 w 12192000"/>
              <a:gd name="connsiteY131-19220" fmla="*/ 1904591 h 2237474"/>
              <a:gd name="connsiteX132-19221" fmla="*/ 3280097 w 12192000"/>
              <a:gd name="connsiteY132-19222" fmla="*/ 1919610 h 2237474"/>
              <a:gd name="connsiteX133-19223" fmla="*/ 3123424 w 12192000"/>
              <a:gd name="connsiteY133-19224" fmla="*/ 1952930 h 2237474"/>
              <a:gd name="connsiteX134-19225" fmla="*/ 3009910 w 12192000"/>
              <a:gd name="connsiteY134-19226" fmla="*/ 1957866 h 2237474"/>
              <a:gd name="connsiteX135-19227" fmla="*/ 2995934 w 12192000"/>
              <a:gd name="connsiteY135-19228" fmla="*/ 1967085 h 2237474"/>
              <a:gd name="connsiteX136-19229" fmla="*/ 2980071 w 12192000"/>
              <a:gd name="connsiteY136-19230" fmla="*/ 1972988 h 2237474"/>
              <a:gd name="connsiteX137-19231" fmla="*/ 2978094 w 12192000"/>
              <a:gd name="connsiteY137-19232" fmla="*/ 1972369 h 2237474"/>
              <a:gd name="connsiteX138-19233" fmla="*/ 2942858 w 12192000"/>
              <a:gd name="connsiteY138-19234" fmla="*/ 1981367 h 2237474"/>
              <a:gd name="connsiteX139-19235" fmla="*/ 2875436 w 12192000"/>
              <a:gd name="connsiteY139-19236" fmla="*/ 1996977 h 2237474"/>
              <a:gd name="connsiteX140-19237" fmla="*/ 2874892 w 12192000"/>
              <a:gd name="connsiteY140-19238" fmla="*/ 1996085 h 2237474"/>
              <a:gd name="connsiteX141-19239" fmla="*/ 2864145 w 12192000"/>
              <a:gd name="connsiteY141-19240" fmla="*/ 1994061 h 2237474"/>
              <a:gd name="connsiteX142-19241" fmla="*/ 2843662 w 12192000"/>
              <a:gd name="connsiteY142-19242" fmla="*/ 1992498 h 2237474"/>
              <a:gd name="connsiteX143-19243" fmla="*/ 2796128 w 12192000"/>
              <a:gd name="connsiteY143-19244" fmla="*/ 1976403 h 2237474"/>
              <a:gd name="connsiteX144-19245" fmla="*/ 2756784 w 12192000"/>
              <a:gd name="connsiteY144-19246" fmla="*/ 1985116 h 2237474"/>
              <a:gd name="connsiteX145-19247" fmla="*/ 2748833 w 12192000"/>
              <a:gd name="connsiteY145-19248" fmla="*/ 1986323 h 2237474"/>
              <a:gd name="connsiteX146-19249" fmla="*/ 2748661 w 12192000"/>
              <a:gd name="connsiteY146-19250" fmla="*/ 1986122 h 2237474"/>
              <a:gd name="connsiteX147-19251" fmla="*/ 2740251 w 12192000"/>
              <a:gd name="connsiteY147-19252" fmla="*/ 1986946 h 2237474"/>
              <a:gd name="connsiteX148-19253" fmla="*/ 2718916 w 12192000"/>
              <a:gd name="connsiteY148-19254" fmla="*/ 1990867 h 2237474"/>
              <a:gd name="connsiteX149-19255" fmla="*/ 2713522 w 12192000"/>
              <a:gd name="connsiteY149-19256" fmla="*/ 1990173 h 2237474"/>
              <a:gd name="connsiteX150-19257" fmla="*/ 2680597 w 12192000"/>
              <a:gd name="connsiteY150-19258" fmla="*/ 1984996 h 2237474"/>
              <a:gd name="connsiteX151-19259" fmla="*/ 2578178 w 12192000"/>
              <a:gd name="connsiteY151-19260" fmla="*/ 1990531 h 2237474"/>
              <a:gd name="connsiteX152-19261" fmla="*/ 2476147 w 12192000"/>
              <a:gd name="connsiteY152-19262" fmla="*/ 1998305 h 2237474"/>
              <a:gd name="connsiteX153-19263" fmla="*/ 2373568 w 12192000"/>
              <a:gd name="connsiteY153-19264" fmla="*/ 2003219 h 2237474"/>
              <a:gd name="connsiteX154-19265" fmla="*/ 2321399 w 12192000"/>
              <a:gd name="connsiteY154-19266" fmla="*/ 1989467 h 2237474"/>
              <a:gd name="connsiteX155-19267" fmla="*/ 2315525 w 12192000"/>
              <a:gd name="connsiteY155-19268" fmla="*/ 1989708 h 2237474"/>
              <a:gd name="connsiteX156-19269" fmla="*/ 2300792 w 12192000"/>
              <a:gd name="connsiteY156-19270" fmla="*/ 1994290 h 2237474"/>
              <a:gd name="connsiteX157-19271" fmla="*/ 2295469 w 12192000"/>
              <a:gd name="connsiteY157-19272" fmla="*/ 1996659 h 2237474"/>
              <a:gd name="connsiteX158-19273" fmla="*/ 2287219 w 12192000"/>
              <a:gd name="connsiteY158-19274" fmla="*/ 1998750 h 2237474"/>
              <a:gd name="connsiteX159-19275" fmla="*/ 2286948 w 12192000"/>
              <a:gd name="connsiteY159-19276" fmla="*/ 1998596 h 2237474"/>
              <a:gd name="connsiteX160-19277" fmla="*/ 2243069 w 12192000"/>
              <a:gd name="connsiteY160-19278" fmla="*/ 2015111 h 2237474"/>
              <a:gd name="connsiteX161-19279" fmla="*/ 2186609 w 12192000"/>
              <a:gd name="connsiteY161-19280" fmla="*/ 2008263 h 2237474"/>
              <a:gd name="connsiteX162-19281" fmla="*/ 2164831 w 12192000"/>
              <a:gd name="connsiteY162-19282" fmla="*/ 2010143 h 2237474"/>
              <a:gd name="connsiteX163-19283" fmla="*/ 2152836 w 12192000"/>
              <a:gd name="connsiteY163-19284" fmla="*/ 2010048 h 2237474"/>
              <a:gd name="connsiteX164-19285" fmla="*/ 2117102 w 12192000"/>
              <a:gd name="connsiteY164-19286" fmla="*/ 2023004 h 2237474"/>
              <a:gd name="connsiteX165-19287" fmla="*/ 2111935 w 12192000"/>
              <a:gd name="connsiteY165-19288" fmla="*/ 2023163 h 2237474"/>
              <a:gd name="connsiteX166-19289" fmla="*/ 2089991 w 12192000"/>
              <a:gd name="connsiteY166-19290" fmla="*/ 2034193 h 2237474"/>
              <a:gd name="connsiteX167-19291" fmla="*/ 2058061 w 12192000"/>
              <a:gd name="connsiteY167-19292" fmla="*/ 2047942 h 2237474"/>
              <a:gd name="connsiteX168-19293" fmla="*/ 2055737 w 12192000"/>
              <a:gd name="connsiteY168-19294" fmla="*/ 2047704 h 2237474"/>
              <a:gd name="connsiteX169-19295" fmla="*/ 2042244 w 12192000"/>
              <a:gd name="connsiteY169-19296" fmla="*/ 2055560 h 2237474"/>
              <a:gd name="connsiteX170-19297" fmla="*/ 1976224 w 12192000"/>
              <a:gd name="connsiteY170-19298" fmla="*/ 2074257 h 2237474"/>
              <a:gd name="connsiteX171-19299" fmla="*/ 1877728 w 12192000"/>
              <a:gd name="connsiteY171-19300" fmla="*/ 2101004 h 2237474"/>
              <a:gd name="connsiteX172-19301" fmla="*/ 1759056 w 12192000"/>
              <a:gd name="connsiteY172-19302" fmla="*/ 2125608 h 2237474"/>
              <a:gd name="connsiteX173-19303" fmla="*/ 1637948 w 12192000"/>
              <a:gd name="connsiteY173-19304" fmla="*/ 2172597 h 2237474"/>
              <a:gd name="connsiteX174-19305" fmla="*/ 1434549 w 12192000"/>
              <a:gd name="connsiteY174-19306" fmla="*/ 2234522 h 2237474"/>
              <a:gd name="connsiteX175-19307" fmla="*/ 1398481 w 12192000"/>
              <a:gd name="connsiteY175-19308" fmla="*/ 2237074 h 2237474"/>
              <a:gd name="connsiteX176-19309" fmla="*/ 1398407 w 12192000"/>
              <a:gd name="connsiteY176-19310" fmla="*/ 2237095 h 2237474"/>
              <a:gd name="connsiteX177-19311" fmla="*/ 1370962 w 12192000"/>
              <a:gd name="connsiteY177-19312" fmla="*/ 2237474 h 2237474"/>
              <a:gd name="connsiteX178-19313" fmla="*/ 1356367 w 12192000"/>
              <a:gd name="connsiteY178-19314" fmla="*/ 2235089 h 2237474"/>
              <a:gd name="connsiteX179-19315" fmla="*/ 1324828 w 12192000"/>
              <a:gd name="connsiteY179-19316" fmla="*/ 2231968 h 2237474"/>
              <a:gd name="connsiteX180-19317" fmla="*/ 1297744 w 12192000"/>
              <a:gd name="connsiteY180-19318" fmla="*/ 2235849 h 2237474"/>
              <a:gd name="connsiteX181-19319" fmla="*/ 1286236 w 12192000"/>
              <a:gd name="connsiteY181-19320" fmla="*/ 2233135 h 2237474"/>
              <a:gd name="connsiteX182-19321" fmla="*/ 1283504 w 12192000"/>
              <a:gd name="connsiteY182-19322" fmla="*/ 2233797 h 2237474"/>
              <a:gd name="connsiteX183-19323" fmla="*/ 1279765 w 12192000"/>
              <a:gd name="connsiteY183-19324" fmla="*/ 2229639 h 2237474"/>
              <a:gd name="connsiteX184-19325" fmla="*/ 1195347 w 12192000"/>
              <a:gd name="connsiteY184-19326" fmla="*/ 2212354 h 2237474"/>
              <a:gd name="connsiteX185-19327" fmla="*/ 970251 w 12192000"/>
              <a:gd name="connsiteY185-19328" fmla="*/ 2221029 h 2237474"/>
              <a:gd name="connsiteX186-19329" fmla="*/ 812914 w 12192000"/>
              <a:gd name="connsiteY186-19330" fmla="*/ 2202752 h 2237474"/>
              <a:gd name="connsiteX187-19331" fmla="*/ 800195 w 12192000"/>
              <a:gd name="connsiteY187-19332" fmla="*/ 2209407 h 2237474"/>
              <a:gd name="connsiteX188-19333" fmla="*/ 784978 w 12192000"/>
              <a:gd name="connsiteY188-19334" fmla="*/ 2212360 h 2237474"/>
              <a:gd name="connsiteX189-19335" fmla="*/ 681987 w 12192000"/>
              <a:gd name="connsiteY189-19336" fmla="*/ 2216757 h 2237474"/>
              <a:gd name="connsiteX190-19337" fmla="*/ 669923 w 12192000"/>
              <a:gd name="connsiteY190-19338" fmla="*/ 2211682 h 2237474"/>
              <a:gd name="connsiteX191-19339" fmla="*/ 648680 w 12192000"/>
              <a:gd name="connsiteY191-19340" fmla="*/ 2206229 h 2237474"/>
              <a:gd name="connsiteX192-19341" fmla="*/ 597225 w 12192000"/>
              <a:gd name="connsiteY192-19342" fmla="*/ 2180999 h 2237474"/>
              <a:gd name="connsiteX193-19343" fmla="*/ 558449 w 12192000"/>
              <a:gd name="connsiteY193-19344" fmla="*/ 2182346 h 2237474"/>
              <a:gd name="connsiteX194-19345" fmla="*/ 550517 w 12192000"/>
              <a:gd name="connsiteY194-19346" fmla="*/ 2182060 h 2237474"/>
              <a:gd name="connsiteX195-19347" fmla="*/ 550309 w 12192000"/>
              <a:gd name="connsiteY195-19348" fmla="*/ 2181825 h 2237474"/>
              <a:gd name="connsiteX196-19349" fmla="*/ 541836 w 12192000"/>
              <a:gd name="connsiteY196-19350" fmla="*/ 2181063 h 2237474"/>
              <a:gd name="connsiteX197-19351" fmla="*/ 536057 w 12192000"/>
              <a:gd name="connsiteY197-19352" fmla="*/ 2181537 h 2237474"/>
              <a:gd name="connsiteX198-19353" fmla="*/ 520671 w 12192000"/>
              <a:gd name="connsiteY198-19354" fmla="*/ 2180980 h 2237474"/>
              <a:gd name="connsiteX199-19355" fmla="*/ 515024 w 12192000"/>
              <a:gd name="connsiteY199-19356" fmla="*/ 2179258 h 2237474"/>
              <a:gd name="connsiteX200-19357" fmla="*/ 512278 w 12192000"/>
              <a:gd name="connsiteY200-19358" fmla="*/ 2176369 h 2237474"/>
              <a:gd name="connsiteX201-19359" fmla="*/ 480419 w 12192000"/>
              <a:gd name="connsiteY201-19360" fmla="*/ 2167807 h 2237474"/>
              <a:gd name="connsiteX202-19361" fmla="*/ 413835 w 12192000"/>
              <a:gd name="connsiteY202-19362" fmla="*/ 2156783 h 2237474"/>
              <a:gd name="connsiteX203-19363" fmla="*/ 376513 w 12192000"/>
              <a:gd name="connsiteY203-19364" fmla="*/ 2154014 h 2237474"/>
              <a:gd name="connsiteX204-19365" fmla="*/ 273386 w 12192000"/>
              <a:gd name="connsiteY204-19366" fmla="*/ 2142551 h 2237474"/>
              <a:gd name="connsiteX205-19367" fmla="*/ 169207 w 12192000"/>
              <a:gd name="connsiteY205-19368" fmla="*/ 2128100 h 2237474"/>
              <a:gd name="connsiteX206-19369" fmla="*/ 93149 w 12192000"/>
              <a:gd name="connsiteY206-19370" fmla="*/ 2105324 h 2237474"/>
              <a:gd name="connsiteX207-19371" fmla="*/ 88109 w 12192000"/>
              <a:gd name="connsiteY207-19372" fmla="*/ 2106704 h 2237474"/>
              <a:gd name="connsiteX208-19373" fmla="*/ 80022 w 12192000"/>
              <a:gd name="connsiteY208-19374" fmla="*/ 2107254 h 2237474"/>
              <a:gd name="connsiteX209-19375" fmla="*/ 79717 w 12192000"/>
              <a:gd name="connsiteY209-19376" fmla="*/ 2107046 h 2237474"/>
              <a:gd name="connsiteX210-19377" fmla="*/ 72352 w 12192000"/>
              <a:gd name="connsiteY210-19378" fmla="*/ 2107991 h 2237474"/>
              <a:gd name="connsiteX211-19379" fmla="*/ 37645 w 12192000"/>
              <a:gd name="connsiteY211-19380" fmla="*/ 2115401 h 2237474"/>
              <a:gd name="connsiteX212-19381" fmla="*/ 4572 w 12192000"/>
              <a:gd name="connsiteY212-19382" fmla="*/ 2111091 h 2237474"/>
              <a:gd name="connsiteX213-19383" fmla="*/ 0 w 12192000"/>
              <a:gd name="connsiteY213-19384" fmla="*/ 2110468 h 2237474"/>
              <a:gd name="connsiteX214-19385" fmla="*/ 0 w 12192000"/>
              <a:gd name="connsiteY214-19386" fmla="*/ 0 h 2237474"/>
              <a:gd name="connsiteX0-19387" fmla="*/ 0 w 12192000"/>
              <a:gd name="connsiteY0-19388" fmla="*/ 0 h 2237474"/>
              <a:gd name="connsiteX1-19389" fmla="*/ 12192000 w 12192000"/>
              <a:gd name="connsiteY1-19390" fmla="*/ 0 h 2237474"/>
              <a:gd name="connsiteX2-19391" fmla="*/ 12192000 w 12192000"/>
              <a:gd name="connsiteY2-19392" fmla="*/ 751299 h 2237474"/>
              <a:gd name="connsiteX3-19393" fmla="*/ 12176759 w 12192000"/>
              <a:gd name="connsiteY3-19394" fmla="*/ 759190 h 2237474"/>
              <a:gd name="connsiteX4-19395" fmla="*/ 12154948 w 12192000"/>
              <a:gd name="connsiteY4-19396" fmla="*/ 762731 h 2237474"/>
              <a:gd name="connsiteX5-19397" fmla="*/ 12047364 w 12192000"/>
              <a:gd name="connsiteY5-19398" fmla="*/ 749662 h 2237474"/>
              <a:gd name="connsiteX6-19399" fmla="*/ 11890686 w 12192000"/>
              <a:gd name="connsiteY6-19400" fmla="*/ 732766 h 2237474"/>
              <a:gd name="connsiteX7-19401" fmla="*/ 11782413 w 12192000"/>
              <a:gd name="connsiteY7-19402" fmla="*/ 769868 h 2237474"/>
              <a:gd name="connsiteX8-19403" fmla="*/ 11649954 w 12192000"/>
              <a:gd name="connsiteY8-19404" fmla="*/ 749628 h 2237474"/>
              <a:gd name="connsiteX9-19405" fmla="*/ 11560424 w 12192000"/>
              <a:gd name="connsiteY9-19406" fmla="*/ 748017 h 2237474"/>
              <a:gd name="connsiteX10-19407" fmla="*/ 11358455 w 12192000"/>
              <a:gd name="connsiteY10-19408" fmla="*/ 747593 h 2237474"/>
              <a:gd name="connsiteX11-19409" fmla="*/ 11165209 w 12192000"/>
              <a:gd name="connsiteY11-19410" fmla="*/ 748852 h 2237474"/>
              <a:gd name="connsiteX12-19411" fmla="*/ 11058755 w 12192000"/>
              <a:gd name="connsiteY12-19412" fmla="*/ 749617 h 2237474"/>
              <a:gd name="connsiteX13-19413" fmla="*/ 10884013 w 12192000"/>
              <a:gd name="connsiteY13-19414" fmla="*/ 760728 h 2237474"/>
              <a:gd name="connsiteX14-19415" fmla="*/ 10834688 w 12192000"/>
              <a:gd name="connsiteY14-19416" fmla="*/ 757726 h 2237474"/>
              <a:gd name="connsiteX15-19417" fmla="*/ 10805004 w 12192000"/>
              <a:gd name="connsiteY15-19418" fmla="*/ 757573 h 2237474"/>
              <a:gd name="connsiteX16-19419" fmla="*/ 10739478 w 12192000"/>
              <a:gd name="connsiteY16-19420" fmla="*/ 776841 h 2237474"/>
              <a:gd name="connsiteX17-19421" fmla="*/ 10458762 w 12192000"/>
              <a:gd name="connsiteY17-19422" fmla="*/ 755400 h 2237474"/>
              <a:gd name="connsiteX18-19423" fmla="*/ 10211200 w 12192000"/>
              <a:gd name="connsiteY18-19424" fmla="*/ 767513 h 2237474"/>
              <a:gd name="connsiteX19-19425" fmla="*/ 10167995 w 12192000"/>
              <a:gd name="connsiteY19-19426" fmla="*/ 760843 h 2237474"/>
              <a:gd name="connsiteX20-19427" fmla="*/ 9997044 w 12192000"/>
              <a:gd name="connsiteY20-19428" fmla="*/ 780129 h 2237474"/>
              <a:gd name="connsiteX21-19429" fmla="*/ 9943887 w 12192000"/>
              <a:gd name="connsiteY21-19430" fmla="*/ 804141 h 2237474"/>
              <a:gd name="connsiteX22-19431" fmla="*/ 9918248 w 12192000"/>
              <a:gd name="connsiteY22-19432" fmla="*/ 816628 h 2237474"/>
              <a:gd name="connsiteX23-19433" fmla="*/ 9798048 w 12192000"/>
              <a:gd name="connsiteY23-19434" fmla="*/ 863207 h 2237474"/>
              <a:gd name="connsiteX24-19435" fmla="*/ 9761459 w 12192000"/>
              <a:gd name="connsiteY24-19436" fmla="*/ 862394 h 2237474"/>
              <a:gd name="connsiteX25-19437" fmla="*/ 9705768 w 12192000"/>
              <a:gd name="connsiteY25-19438" fmla="*/ 894610 h 2237474"/>
              <a:gd name="connsiteX26-19439" fmla="*/ 9683005 w 12192000"/>
              <a:gd name="connsiteY26-19440" fmla="*/ 894128 h 2237474"/>
              <a:gd name="connsiteX27-19441" fmla="*/ 9594438 w 12192000"/>
              <a:gd name="connsiteY27-19442" fmla="*/ 919051 h 2237474"/>
              <a:gd name="connsiteX28-19443" fmla="*/ 9577033 w 12192000"/>
              <a:gd name="connsiteY28-19444" fmla="*/ 922857 h 2237474"/>
              <a:gd name="connsiteX29-19445" fmla="*/ 9544189 w 12192000"/>
              <a:gd name="connsiteY29-19446" fmla="*/ 938966 h 2237474"/>
              <a:gd name="connsiteX30-19447" fmla="*/ 9500499 w 12192000"/>
              <a:gd name="connsiteY30-19448" fmla="*/ 954680 h 2237474"/>
              <a:gd name="connsiteX31-19449" fmla="*/ 9428195 w 12192000"/>
              <a:gd name="connsiteY31-19450" fmla="*/ 986225 h 2237474"/>
              <a:gd name="connsiteX32-19451" fmla="*/ 9410017 w 12192000"/>
              <a:gd name="connsiteY32-19452" fmla="*/ 993931 h 2237474"/>
              <a:gd name="connsiteX33-19453" fmla="*/ 9392919 w 12192000"/>
              <a:gd name="connsiteY33-19454" fmla="*/ 994656 h 2237474"/>
              <a:gd name="connsiteX34-19455" fmla="*/ 9278619 w 12192000"/>
              <a:gd name="connsiteY34-19456" fmla="*/ 1011878 h 2237474"/>
              <a:gd name="connsiteX35-19457" fmla="*/ 9268019 w 12192000"/>
              <a:gd name="connsiteY35-19458" fmla="*/ 1007442 h 2237474"/>
              <a:gd name="connsiteX36-19459" fmla="*/ 9234662 w 12192000"/>
              <a:gd name="connsiteY36-19460" fmla="*/ 1023056 h 2237474"/>
              <a:gd name="connsiteX37-19461" fmla="*/ 9181033 w 12192000"/>
              <a:gd name="connsiteY37-19462" fmla="*/ 1037921 h 2237474"/>
              <a:gd name="connsiteX38-19463" fmla="*/ 9155969 w 12192000"/>
              <a:gd name="connsiteY38-19464" fmla="*/ 1046804 h 2237474"/>
              <a:gd name="connsiteX39-19465" fmla="*/ 9133985 w 12192000"/>
              <a:gd name="connsiteY39-19466" fmla="*/ 1046450 h 2237474"/>
              <a:gd name="connsiteX40-19467" fmla="*/ 9012987 w 12192000"/>
              <a:gd name="connsiteY40-19468" fmla="*/ 1061986 h 2237474"/>
              <a:gd name="connsiteX41-19469" fmla="*/ 8968445 w 12192000"/>
              <a:gd name="connsiteY41-19470" fmla="*/ 1052169 h 2237474"/>
              <a:gd name="connsiteX42-19471" fmla="*/ 8958984 w 12192000"/>
              <a:gd name="connsiteY42-19472" fmla="*/ 1057212 h 2237474"/>
              <a:gd name="connsiteX43-19473" fmla="*/ 8886001 w 12192000"/>
              <a:gd name="connsiteY43-19474" fmla="*/ 1067468 h 2237474"/>
              <a:gd name="connsiteX44-19475" fmla="*/ 8838610 w 12192000"/>
              <a:gd name="connsiteY44-19476" fmla="*/ 1075091 h 2237474"/>
              <a:gd name="connsiteX45-19477" fmla="*/ 8750383 w 12192000"/>
              <a:gd name="connsiteY45-19478" fmla="*/ 1097387 h 2237474"/>
              <a:gd name="connsiteX46-19479" fmla="*/ 8697365 w 12192000"/>
              <a:gd name="connsiteY46-19480" fmla="*/ 1105869 h 2237474"/>
              <a:gd name="connsiteX47-19481" fmla="*/ 8665605 w 12192000"/>
              <a:gd name="connsiteY47-19482" fmla="*/ 1110791 h 2237474"/>
              <a:gd name="connsiteX48-19483" fmla="*/ 8584946 w 12192000"/>
              <a:gd name="connsiteY48-19484" fmla="*/ 1135226 h 2237474"/>
              <a:gd name="connsiteX49-19485" fmla="*/ 8460755 w 12192000"/>
              <a:gd name="connsiteY49-19486" fmla="*/ 1203427 h 2237474"/>
              <a:gd name="connsiteX50-19487" fmla="*/ 8419755 w 12192000"/>
              <a:gd name="connsiteY50-19488" fmla="*/ 1216260 h 2237474"/>
              <a:gd name="connsiteX51-19489" fmla="*/ 8411626 w 12192000"/>
              <a:gd name="connsiteY51-19490" fmla="*/ 1214397 h 2237474"/>
              <a:gd name="connsiteX52-19491" fmla="*/ 8363469 w 12192000"/>
              <a:gd name="connsiteY52-19492" fmla="*/ 1246658 h 2237474"/>
              <a:gd name="connsiteX53-19493" fmla="*/ 8275497 w 12192000"/>
              <a:gd name="connsiteY53-19494" fmla="*/ 1264396 h 2237474"/>
              <a:gd name="connsiteX54-19495" fmla="*/ 8206287 w 12192000"/>
              <a:gd name="connsiteY54-19496" fmla="*/ 1273060 h 2237474"/>
              <a:gd name="connsiteX55-19497" fmla="*/ 8168705 w 12192000"/>
              <a:gd name="connsiteY55-19498" fmla="*/ 1279956 h 2237474"/>
              <a:gd name="connsiteX56-19499" fmla="*/ 8139997 w 12192000"/>
              <a:gd name="connsiteY56-19500" fmla="*/ 1282713 h 2237474"/>
              <a:gd name="connsiteX57-19501" fmla="*/ 8074238 w 12192000"/>
              <a:gd name="connsiteY57-19502" fmla="*/ 1301895 h 2237474"/>
              <a:gd name="connsiteX58-19503" fmla="*/ 7968292 w 12192000"/>
              <a:gd name="connsiteY58-19504" fmla="*/ 1338779 h 2237474"/>
              <a:gd name="connsiteX59-19505" fmla="*/ 7945122 w 12192000"/>
              <a:gd name="connsiteY59-19506" fmla="*/ 1345477 h 2237474"/>
              <a:gd name="connsiteX60-19507" fmla="*/ 7902328 w 12192000"/>
              <a:gd name="connsiteY60-19508" fmla="*/ 1345865 h 2237474"/>
              <a:gd name="connsiteX61-19509" fmla="*/ 7875879 w 12192000"/>
              <a:gd name="connsiteY61-19510" fmla="*/ 1345646 h 2237474"/>
              <a:gd name="connsiteX62-19511" fmla="*/ 7840612 w 12192000"/>
              <a:gd name="connsiteY62-19512" fmla="*/ 1369373 h 2237474"/>
              <a:gd name="connsiteX63-19513" fmla="*/ 7786819 w 12192000"/>
              <a:gd name="connsiteY63-19514" fmla="*/ 1378970 h 2237474"/>
              <a:gd name="connsiteX64-19515" fmla="*/ 7548172 w 12192000"/>
              <a:gd name="connsiteY64-19516" fmla="*/ 1417460 h 2237474"/>
              <a:gd name="connsiteX65-19517" fmla="*/ 7483437 w 12192000"/>
              <a:gd name="connsiteY65-19518" fmla="*/ 1478152 h 2237474"/>
              <a:gd name="connsiteX66-19519" fmla="*/ 7377870 w 12192000"/>
              <a:gd name="connsiteY66-19520" fmla="*/ 1523319 h 2237474"/>
              <a:gd name="connsiteX67-19521" fmla="*/ 7230737 w 12192000"/>
              <a:gd name="connsiteY67-19522" fmla="*/ 1562633 h 2237474"/>
              <a:gd name="connsiteX68-19523" fmla="*/ 7224458 w 12192000"/>
              <a:gd name="connsiteY68-19524" fmla="*/ 1573008 h 2237474"/>
              <a:gd name="connsiteX69-19525" fmla="*/ 7183121 w 12192000"/>
              <a:gd name="connsiteY69-19526" fmla="*/ 1595162 h 2237474"/>
              <a:gd name="connsiteX70-19527" fmla="*/ 7164601 w 12192000"/>
              <a:gd name="connsiteY70-19528" fmla="*/ 1606490 h 2237474"/>
              <a:gd name="connsiteX71-19529" fmla="*/ 7092727 w 12192000"/>
              <a:gd name="connsiteY71-19530" fmla="*/ 1623628 h 2237474"/>
              <a:gd name="connsiteX72-19531" fmla="*/ 7031309 w 12192000"/>
              <a:gd name="connsiteY72-19532" fmla="*/ 1619451 h 2237474"/>
              <a:gd name="connsiteX73-19533" fmla="*/ 6999084 w 12192000"/>
              <a:gd name="connsiteY73-19534" fmla="*/ 1634317 h 2237474"/>
              <a:gd name="connsiteX74-19535" fmla="*/ 6992107 w 12192000"/>
              <a:gd name="connsiteY74-19536" fmla="*/ 1636860 h 2237474"/>
              <a:gd name="connsiteX75-19537" fmla="*/ 6991765 w 12192000"/>
              <a:gd name="connsiteY75-19538" fmla="*/ 1636725 h 2237474"/>
              <a:gd name="connsiteX76-19539" fmla="*/ 6900177 w 12192000"/>
              <a:gd name="connsiteY76-19540" fmla="*/ 1636016 h 2237474"/>
              <a:gd name="connsiteX77-19541" fmla="*/ 6795372 w 12192000"/>
              <a:gd name="connsiteY77-19542" fmla="*/ 1644845 h 2237474"/>
              <a:gd name="connsiteX78-19543" fmla="*/ 6692251 w 12192000"/>
              <a:gd name="connsiteY78-19544" fmla="*/ 1656357 h 2237474"/>
              <a:gd name="connsiteX79-19545" fmla="*/ 6655235 w 12192000"/>
              <a:gd name="connsiteY79-19546" fmla="*/ 1661869 h 2237474"/>
              <a:gd name="connsiteX80-19547" fmla="*/ 6587857 w 12192000"/>
              <a:gd name="connsiteY80-19548" fmla="*/ 1665769 h 2237474"/>
              <a:gd name="connsiteX81-19549" fmla="*/ 6554894 w 12192000"/>
              <a:gd name="connsiteY81-19550" fmla="*/ 1664428 h 2237474"/>
              <a:gd name="connsiteX82-19551" fmla="*/ 6516595 w 12192000"/>
              <a:gd name="connsiteY82-19552" fmla="*/ 1667475 h 2237474"/>
              <a:gd name="connsiteX83-19553" fmla="*/ 6508541 w 12192000"/>
              <a:gd name="connsiteY83-19554" fmla="*/ 1668757 h 2237474"/>
              <a:gd name="connsiteX84-19555" fmla="*/ 6471012 w 12192000"/>
              <a:gd name="connsiteY84-19556" fmla="*/ 1678604 h 2237474"/>
              <a:gd name="connsiteX85-19557" fmla="*/ 6415265 w 12192000"/>
              <a:gd name="connsiteY85-19558" fmla="*/ 1665317 h 2237474"/>
              <a:gd name="connsiteX86-19559" fmla="*/ 6364035 w 12192000"/>
              <a:gd name="connsiteY86-19560" fmla="*/ 1667683 h 2237474"/>
              <a:gd name="connsiteX87-19561" fmla="*/ 6280959 w 12192000"/>
              <a:gd name="connsiteY87-19562" fmla="*/ 1689329 h 2237474"/>
              <a:gd name="connsiteX88-19563" fmla="*/ 6243319 w 12192000"/>
              <a:gd name="connsiteY88-19564" fmla="*/ 1695560 h 2237474"/>
              <a:gd name="connsiteX89-19565" fmla="*/ 6098321 w 12192000"/>
              <a:gd name="connsiteY89-19566" fmla="*/ 1721646 h 2237474"/>
              <a:gd name="connsiteX90-19567" fmla="*/ 5880652 w 12192000"/>
              <a:gd name="connsiteY90-19568" fmla="*/ 1779643 h 2237474"/>
              <a:gd name="connsiteX91-19569" fmla="*/ 5785959 w 12192000"/>
              <a:gd name="connsiteY91-19570" fmla="*/ 1775307 h 2237474"/>
              <a:gd name="connsiteX92-19571" fmla="*/ 5643534 w 12192000"/>
              <a:gd name="connsiteY92-19572" fmla="*/ 1802919 h 2237474"/>
              <a:gd name="connsiteX93-19573" fmla="*/ 5518799 w 12192000"/>
              <a:gd name="connsiteY93-19574" fmla="*/ 1818312 h 2237474"/>
              <a:gd name="connsiteX94-19575" fmla="*/ 5505014 w 12192000"/>
              <a:gd name="connsiteY94-19576" fmla="*/ 1819259 h 2237474"/>
              <a:gd name="connsiteX95-19577" fmla="*/ 5453307 w 12192000"/>
              <a:gd name="connsiteY95-19578" fmla="*/ 1815450 h 2237474"/>
              <a:gd name="connsiteX96-19579" fmla="*/ 5364192 w 12192000"/>
              <a:gd name="connsiteY96-19580" fmla="*/ 1826074 h 2237474"/>
              <a:gd name="connsiteX97-19581" fmla="*/ 5350380 w 12192000"/>
              <a:gd name="connsiteY97-19582" fmla="*/ 1830891 h 2237474"/>
              <a:gd name="connsiteX98-19583" fmla="*/ 5259633 w 12192000"/>
              <a:gd name="connsiteY98-19584" fmla="*/ 1837160 h 2237474"/>
              <a:gd name="connsiteX99-19585" fmla="*/ 5197513 w 12192000"/>
              <a:gd name="connsiteY99-19586" fmla="*/ 1844718 h 2237474"/>
              <a:gd name="connsiteX100-19587" fmla="*/ 5168852 w 12192000"/>
              <a:gd name="connsiteY100-19588" fmla="*/ 1844846 h 2237474"/>
              <a:gd name="connsiteX101-19589" fmla="*/ 5114927 w 12192000"/>
              <a:gd name="connsiteY101-19590" fmla="*/ 1847827 h 2237474"/>
              <a:gd name="connsiteX102-19591" fmla="*/ 5108970 w 12192000"/>
              <a:gd name="connsiteY102-19592" fmla="*/ 1847935 h 2237474"/>
              <a:gd name="connsiteX103-19593" fmla="*/ 5067961 w 12192000"/>
              <a:gd name="connsiteY103-19594" fmla="*/ 1845917 h 2237474"/>
              <a:gd name="connsiteX104-19595" fmla="*/ 5007075 w 12192000"/>
              <a:gd name="connsiteY104-19596" fmla="*/ 1838626 h 2237474"/>
              <a:gd name="connsiteX105-19597" fmla="*/ 4944087 w 12192000"/>
              <a:gd name="connsiteY105-19598" fmla="*/ 1823332 h 2237474"/>
              <a:gd name="connsiteX106-19599" fmla="*/ 4907662 w 12192000"/>
              <a:gd name="connsiteY106-19600" fmla="*/ 1816900 h 2237474"/>
              <a:gd name="connsiteX107-19601" fmla="*/ 4882386 w 12192000"/>
              <a:gd name="connsiteY107-19602" fmla="*/ 1809844 h 2237474"/>
              <a:gd name="connsiteX108-19603" fmla="*/ 4811440 w 12192000"/>
              <a:gd name="connsiteY108-19604" fmla="*/ 1804655 h 2237474"/>
              <a:gd name="connsiteX109-19605" fmla="*/ 4691075 w 12192000"/>
              <a:gd name="connsiteY109-19606" fmla="*/ 1801389 h 2237474"/>
              <a:gd name="connsiteX110-19607" fmla="*/ 4611738 w 12192000"/>
              <a:gd name="connsiteY110-19608" fmla="*/ 1776964 h 2237474"/>
              <a:gd name="connsiteX111-19609" fmla="*/ 4560070 w 12192000"/>
              <a:gd name="connsiteY111-19610" fmla="*/ 1785640 h 2237474"/>
              <a:gd name="connsiteX112-19611" fmla="*/ 4536503 w 12192000"/>
              <a:gd name="connsiteY112-19612" fmla="*/ 1785334 h 2237474"/>
              <a:gd name="connsiteX113-19613" fmla="*/ 4513724 w 12192000"/>
              <a:gd name="connsiteY113-19614" fmla="*/ 1791996 h 2237474"/>
              <a:gd name="connsiteX114-19615" fmla="*/ 4459810 w 12192000"/>
              <a:gd name="connsiteY114-19616" fmla="*/ 1797886 h 2237474"/>
              <a:gd name="connsiteX115-19617" fmla="*/ 4379064 w 12192000"/>
              <a:gd name="connsiteY115-19618" fmla="*/ 1817177 h 2237474"/>
              <a:gd name="connsiteX116-19619" fmla="*/ 4319209 w 12192000"/>
              <a:gd name="connsiteY116-19620" fmla="*/ 1834833 h 2237474"/>
              <a:gd name="connsiteX117-19621" fmla="*/ 4290981 w 12192000"/>
              <a:gd name="connsiteY117-19622" fmla="*/ 1839677 h 2237474"/>
              <a:gd name="connsiteX118-19623" fmla="*/ 4285792 w 12192000"/>
              <a:gd name="connsiteY118-19624" fmla="*/ 1836231 h 2237474"/>
              <a:gd name="connsiteX119-19625" fmla="*/ 4238372 w 12192000"/>
              <a:gd name="connsiteY119-19626" fmla="*/ 1851480 h 2237474"/>
              <a:gd name="connsiteX120-19627" fmla="*/ 4232517 w 12192000"/>
              <a:gd name="connsiteY120-19628" fmla="*/ 1852567 h 2237474"/>
              <a:gd name="connsiteX121-19629" fmla="*/ 4191732 w 12192000"/>
              <a:gd name="connsiteY121-19630" fmla="*/ 1857328 h 2237474"/>
              <a:gd name="connsiteX122-19631" fmla="*/ 4065532 w 12192000"/>
              <a:gd name="connsiteY122-19632" fmla="*/ 1855477 h 2237474"/>
              <a:gd name="connsiteX123-19633" fmla="*/ 4028460 w 12192000"/>
              <a:gd name="connsiteY123-19634" fmla="*/ 1855137 h 2237474"/>
              <a:gd name="connsiteX124-19635" fmla="*/ 4002267 w 12192000"/>
              <a:gd name="connsiteY124-19636" fmla="*/ 1852352 h 2237474"/>
              <a:gd name="connsiteX125-19637" fmla="*/ 3931396 w 12192000"/>
              <a:gd name="connsiteY125-19638" fmla="*/ 1858915 h 2237474"/>
              <a:gd name="connsiteX126-19639" fmla="*/ 3812162 w 12192000"/>
              <a:gd name="connsiteY126-19640" fmla="*/ 1875501 h 2237474"/>
              <a:gd name="connsiteX127-19641" fmla="*/ 3729530 w 12192000"/>
              <a:gd name="connsiteY127-19642" fmla="*/ 1864513 h 2237474"/>
              <a:gd name="connsiteX128-19643" fmla="*/ 3680177 w 12192000"/>
              <a:gd name="connsiteY128-19644" fmla="*/ 1881552 h 2237474"/>
              <a:gd name="connsiteX129-19645" fmla="*/ 3567259 w 12192000"/>
              <a:gd name="connsiteY129-19646" fmla="*/ 1893482 h 2237474"/>
              <a:gd name="connsiteX130-19647" fmla="*/ 3405770 w 12192000"/>
              <a:gd name="connsiteY130-19648" fmla="*/ 1904591 h 2237474"/>
              <a:gd name="connsiteX131-19649" fmla="*/ 3280097 w 12192000"/>
              <a:gd name="connsiteY131-19650" fmla="*/ 1919610 h 2237474"/>
              <a:gd name="connsiteX132-19651" fmla="*/ 3123424 w 12192000"/>
              <a:gd name="connsiteY132-19652" fmla="*/ 1952930 h 2237474"/>
              <a:gd name="connsiteX133-19653" fmla="*/ 3009910 w 12192000"/>
              <a:gd name="connsiteY133-19654" fmla="*/ 1957866 h 2237474"/>
              <a:gd name="connsiteX134-19655" fmla="*/ 2995934 w 12192000"/>
              <a:gd name="connsiteY134-19656" fmla="*/ 1967085 h 2237474"/>
              <a:gd name="connsiteX135-19657" fmla="*/ 2980071 w 12192000"/>
              <a:gd name="connsiteY135-19658" fmla="*/ 1972988 h 2237474"/>
              <a:gd name="connsiteX136-19659" fmla="*/ 2978094 w 12192000"/>
              <a:gd name="connsiteY136-19660" fmla="*/ 1972369 h 2237474"/>
              <a:gd name="connsiteX137-19661" fmla="*/ 2942858 w 12192000"/>
              <a:gd name="connsiteY137-19662" fmla="*/ 1981367 h 2237474"/>
              <a:gd name="connsiteX138-19663" fmla="*/ 2875436 w 12192000"/>
              <a:gd name="connsiteY138-19664" fmla="*/ 1996977 h 2237474"/>
              <a:gd name="connsiteX139-19665" fmla="*/ 2874892 w 12192000"/>
              <a:gd name="connsiteY139-19666" fmla="*/ 1996085 h 2237474"/>
              <a:gd name="connsiteX140-19667" fmla="*/ 2864145 w 12192000"/>
              <a:gd name="connsiteY140-19668" fmla="*/ 1994061 h 2237474"/>
              <a:gd name="connsiteX141-19669" fmla="*/ 2843662 w 12192000"/>
              <a:gd name="connsiteY141-19670" fmla="*/ 1992498 h 2237474"/>
              <a:gd name="connsiteX142-19671" fmla="*/ 2796128 w 12192000"/>
              <a:gd name="connsiteY142-19672" fmla="*/ 1976403 h 2237474"/>
              <a:gd name="connsiteX143-19673" fmla="*/ 2756784 w 12192000"/>
              <a:gd name="connsiteY143-19674" fmla="*/ 1985116 h 2237474"/>
              <a:gd name="connsiteX144-19675" fmla="*/ 2748833 w 12192000"/>
              <a:gd name="connsiteY144-19676" fmla="*/ 1986323 h 2237474"/>
              <a:gd name="connsiteX145-19677" fmla="*/ 2748661 w 12192000"/>
              <a:gd name="connsiteY145-19678" fmla="*/ 1986122 h 2237474"/>
              <a:gd name="connsiteX146-19679" fmla="*/ 2740251 w 12192000"/>
              <a:gd name="connsiteY146-19680" fmla="*/ 1986946 h 2237474"/>
              <a:gd name="connsiteX147-19681" fmla="*/ 2718916 w 12192000"/>
              <a:gd name="connsiteY147-19682" fmla="*/ 1990867 h 2237474"/>
              <a:gd name="connsiteX148-19683" fmla="*/ 2713522 w 12192000"/>
              <a:gd name="connsiteY148-19684" fmla="*/ 1990173 h 2237474"/>
              <a:gd name="connsiteX149-19685" fmla="*/ 2680597 w 12192000"/>
              <a:gd name="connsiteY149-19686" fmla="*/ 1984996 h 2237474"/>
              <a:gd name="connsiteX150-19687" fmla="*/ 2578178 w 12192000"/>
              <a:gd name="connsiteY150-19688" fmla="*/ 1990531 h 2237474"/>
              <a:gd name="connsiteX151-19689" fmla="*/ 2476147 w 12192000"/>
              <a:gd name="connsiteY151-19690" fmla="*/ 1998305 h 2237474"/>
              <a:gd name="connsiteX152-19691" fmla="*/ 2373568 w 12192000"/>
              <a:gd name="connsiteY152-19692" fmla="*/ 2003219 h 2237474"/>
              <a:gd name="connsiteX153-19693" fmla="*/ 2321399 w 12192000"/>
              <a:gd name="connsiteY153-19694" fmla="*/ 1989467 h 2237474"/>
              <a:gd name="connsiteX154-19695" fmla="*/ 2315525 w 12192000"/>
              <a:gd name="connsiteY154-19696" fmla="*/ 1989708 h 2237474"/>
              <a:gd name="connsiteX155-19697" fmla="*/ 2300792 w 12192000"/>
              <a:gd name="connsiteY155-19698" fmla="*/ 1994290 h 2237474"/>
              <a:gd name="connsiteX156-19699" fmla="*/ 2295469 w 12192000"/>
              <a:gd name="connsiteY156-19700" fmla="*/ 1996659 h 2237474"/>
              <a:gd name="connsiteX157-19701" fmla="*/ 2287219 w 12192000"/>
              <a:gd name="connsiteY157-19702" fmla="*/ 1998750 h 2237474"/>
              <a:gd name="connsiteX158-19703" fmla="*/ 2286948 w 12192000"/>
              <a:gd name="connsiteY158-19704" fmla="*/ 1998596 h 2237474"/>
              <a:gd name="connsiteX159-19705" fmla="*/ 2243069 w 12192000"/>
              <a:gd name="connsiteY159-19706" fmla="*/ 2015111 h 2237474"/>
              <a:gd name="connsiteX160-19707" fmla="*/ 2186609 w 12192000"/>
              <a:gd name="connsiteY160-19708" fmla="*/ 2008263 h 2237474"/>
              <a:gd name="connsiteX161-19709" fmla="*/ 2164831 w 12192000"/>
              <a:gd name="connsiteY161-19710" fmla="*/ 2010143 h 2237474"/>
              <a:gd name="connsiteX162-19711" fmla="*/ 2152836 w 12192000"/>
              <a:gd name="connsiteY162-19712" fmla="*/ 2010048 h 2237474"/>
              <a:gd name="connsiteX163-19713" fmla="*/ 2117102 w 12192000"/>
              <a:gd name="connsiteY163-19714" fmla="*/ 2023004 h 2237474"/>
              <a:gd name="connsiteX164-19715" fmla="*/ 2111935 w 12192000"/>
              <a:gd name="connsiteY164-19716" fmla="*/ 2023163 h 2237474"/>
              <a:gd name="connsiteX165-19717" fmla="*/ 2089991 w 12192000"/>
              <a:gd name="connsiteY165-19718" fmla="*/ 2034193 h 2237474"/>
              <a:gd name="connsiteX166-19719" fmla="*/ 2058061 w 12192000"/>
              <a:gd name="connsiteY166-19720" fmla="*/ 2047942 h 2237474"/>
              <a:gd name="connsiteX167-19721" fmla="*/ 2055737 w 12192000"/>
              <a:gd name="connsiteY167-19722" fmla="*/ 2047704 h 2237474"/>
              <a:gd name="connsiteX168-19723" fmla="*/ 2042244 w 12192000"/>
              <a:gd name="connsiteY168-19724" fmla="*/ 2055560 h 2237474"/>
              <a:gd name="connsiteX169-19725" fmla="*/ 1976224 w 12192000"/>
              <a:gd name="connsiteY169-19726" fmla="*/ 2074257 h 2237474"/>
              <a:gd name="connsiteX170-19727" fmla="*/ 1877728 w 12192000"/>
              <a:gd name="connsiteY170-19728" fmla="*/ 2101004 h 2237474"/>
              <a:gd name="connsiteX171-19729" fmla="*/ 1759056 w 12192000"/>
              <a:gd name="connsiteY171-19730" fmla="*/ 2125608 h 2237474"/>
              <a:gd name="connsiteX172-19731" fmla="*/ 1637948 w 12192000"/>
              <a:gd name="connsiteY172-19732" fmla="*/ 2172597 h 2237474"/>
              <a:gd name="connsiteX173-19733" fmla="*/ 1434549 w 12192000"/>
              <a:gd name="connsiteY173-19734" fmla="*/ 2234522 h 2237474"/>
              <a:gd name="connsiteX174-19735" fmla="*/ 1398481 w 12192000"/>
              <a:gd name="connsiteY174-19736" fmla="*/ 2237074 h 2237474"/>
              <a:gd name="connsiteX175-19737" fmla="*/ 1398407 w 12192000"/>
              <a:gd name="connsiteY175-19738" fmla="*/ 2237095 h 2237474"/>
              <a:gd name="connsiteX176-19739" fmla="*/ 1370962 w 12192000"/>
              <a:gd name="connsiteY176-19740" fmla="*/ 2237474 h 2237474"/>
              <a:gd name="connsiteX177-19741" fmla="*/ 1356367 w 12192000"/>
              <a:gd name="connsiteY177-19742" fmla="*/ 2235089 h 2237474"/>
              <a:gd name="connsiteX178-19743" fmla="*/ 1324828 w 12192000"/>
              <a:gd name="connsiteY178-19744" fmla="*/ 2231968 h 2237474"/>
              <a:gd name="connsiteX179-19745" fmla="*/ 1297744 w 12192000"/>
              <a:gd name="connsiteY179-19746" fmla="*/ 2235849 h 2237474"/>
              <a:gd name="connsiteX180-19747" fmla="*/ 1286236 w 12192000"/>
              <a:gd name="connsiteY180-19748" fmla="*/ 2233135 h 2237474"/>
              <a:gd name="connsiteX181-19749" fmla="*/ 1283504 w 12192000"/>
              <a:gd name="connsiteY181-19750" fmla="*/ 2233797 h 2237474"/>
              <a:gd name="connsiteX182-19751" fmla="*/ 1279765 w 12192000"/>
              <a:gd name="connsiteY182-19752" fmla="*/ 2229639 h 2237474"/>
              <a:gd name="connsiteX183-19753" fmla="*/ 1195347 w 12192000"/>
              <a:gd name="connsiteY183-19754" fmla="*/ 2212354 h 2237474"/>
              <a:gd name="connsiteX184-19755" fmla="*/ 970251 w 12192000"/>
              <a:gd name="connsiteY184-19756" fmla="*/ 2221029 h 2237474"/>
              <a:gd name="connsiteX185-19757" fmla="*/ 812914 w 12192000"/>
              <a:gd name="connsiteY185-19758" fmla="*/ 2202752 h 2237474"/>
              <a:gd name="connsiteX186-19759" fmla="*/ 800195 w 12192000"/>
              <a:gd name="connsiteY186-19760" fmla="*/ 2209407 h 2237474"/>
              <a:gd name="connsiteX187-19761" fmla="*/ 784978 w 12192000"/>
              <a:gd name="connsiteY187-19762" fmla="*/ 2212360 h 2237474"/>
              <a:gd name="connsiteX188-19763" fmla="*/ 681987 w 12192000"/>
              <a:gd name="connsiteY188-19764" fmla="*/ 2216757 h 2237474"/>
              <a:gd name="connsiteX189-19765" fmla="*/ 669923 w 12192000"/>
              <a:gd name="connsiteY189-19766" fmla="*/ 2211682 h 2237474"/>
              <a:gd name="connsiteX190-19767" fmla="*/ 648680 w 12192000"/>
              <a:gd name="connsiteY190-19768" fmla="*/ 2206229 h 2237474"/>
              <a:gd name="connsiteX191-19769" fmla="*/ 597225 w 12192000"/>
              <a:gd name="connsiteY191-19770" fmla="*/ 2180999 h 2237474"/>
              <a:gd name="connsiteX192-19771" fmla="*/ 558449 w 12192000"/>
              <a:gd name="connsiteY192-19772" fmla="*/ 2182346 h 2237474"/>
              <a:gd name="connsiteX193-19773" fmla="*/ 550517 w 12192000"/>
              <a:gd name="connsiteY193-19774" fmla="*/ 2182060 h 2237474"/>
              <a:gd name="connsiteX194-19775" fmla="*/ 550309 w 12192000"/>
              <a:gd name="connsiteY194-19776" fmla="*/ 2181825 h 2237474"/>
              <a:gd name="connsiteX195-19777" fmla="*/ 541836 w 12192000"/>
              <a:gd name="connsiteY195-19778" fmla="*/ 2181063 h 2237474"/>
              <a:gd name="connsiteX196-19779" fmla="*/ 536057 w 12192000"/>
              <a:gd name="connsiteY196-19780" fmla="*/ 2181537 h 2237474"/>
              <a:gd name="connsiteX197-19781" fmla="*/ 520671 w 12192000"/>
              <a:gd name="connsiteY197-19782" fmla="*/ 2180980 h 2237474"/>
              <a:gd name="connsiteX198-19783" fmla="*/ 515024 w 12192000"/>
              <a:gd name="connsiteY198-19784" fmla="*/ 2179258 h 2237474"/>
              <a:gd name="connsiteX199-19785" fmla="*/ 512278 w 12192000"/>
              <a:gd name="connsiteY199-19786" fmla="*/ 2176369 h 2237474"/>
              <a:gd name="connsiteX200-19787" fmla="*/ 480419 w 12192000"/>
              <a:gd name="connsiteY200-19788" fmla="*/ 2167807 h 2237474"/>
              <a:gd name="connsiteX201-19789" fmla="*/ 413835 w 12192000"/>
              <a:gd name="connsiteY201-19790" fmla="*/ 2156783 h 2237474"/>
              <a:gd name="connsiteX202-19791" fmla="*/ 376513 w 12192000"/>
              <a:gd name="connsiteY202-19792" fmla="*/ 2154014 h 2237474"/>
              <a:gd name="connsiteX203-19793" fmla="*/ 273386 w 12192000"/>
              <a:gd name="connsiteY203-19794" fmla="*/ 2142551 h 2237474"/>
              <a:gd name="connsiteX204-19795" fmla="*/ 169207 w 12192000"/>
              <a:gd name="connsiteY204-19796" fmla="*/ 2128100 h 2237474"/>
              <a:gd name="connsiteX205-19797" fmla="*/ 93149 w 12192000"/>
              <a:gd name="connsiteY205-19798" fmla="*/ 2105324 h 2237474"/>
              <a:gd name="connsiteX206-19799" fmla="*/ 88109 w 12192000"/>
              <a:gd name="connsiteY206-19800" fmla="*/ 2106704 h 2237474"/>
              <a:gd name="connsiteX207-19801" fmla="*/ 80022 w 12192000"/>
              <a:gd name="connsiteY207-19802" fmla="*/ 2107254 h 2237474"/>
              <a:gd name="connsiteX208-19803" fmla="*/ 79717 w 12192000"/>
              <a:gd name="connsiteY208-19804" fmla="*/ 2107046 h 2237474"/>
              <a:gd name="connsiteX209-19805" fmla="*/ 72352 w 12192000"/>
              <a:gd name="connsiteY209-19806" fmla="*/ 2107991 h 2237474"/>
              <a:gd name="connsiteX210-19807" fmla="*/ 37645 w 12192000"/>
              <a:gd name="connsiteY210-19808" fmla="*/ 2115401 h 2237474"/>
              <a:gd name="connsiteX211-19809" fmla="*/ 4572 w 12192000"/>
              <a:gd name="connsiteY211-19810" fmla="*/ 2111091 h 2237474"/>
              <a:gd name="connsiteX212-19811" fmla="*/ 0 w 12192000"/>
              <a:gd name="connsiteY212-19812" fmla="*/ 2110468 h 2237474"/>
              <a:gd name="connsiteX213-19813" fmla="*/ 0 w 12192000"/>
              <a:gd name="connsiteY213-19814" fmla="*/ 0 h 2237474"/>
              <a:gd name="connsiteX0-19815" fmla="*/ 0 w 12192000"/>
              <a:gd name="connsiteY0-19816" fmla="*/ 0 h 2237474"/>
              <a:gd name="connsiteX1-19817" fmla="*/ 12192000 w 12192000"/>
              <a:gd name="connsiteY1-19818" fmla="*/ 0 h 2237474"/>
              <a:gd name="connsiteX2-19819" fmla="*/ 12192000 w 12192000"/>
              <a:gd name="connsiteY2-19820" fmla="*/ 751299 h 2237474"/>
              <a:gd name="connsiteX3-19821" fmla="*/ 12176759 w 12192000"/>
              <a:gd name="connsiteY3-19822" fmla="*/ 759190 h 2237474"/>
              <a:gd name="connsiteX4-19823" fmla="*/ 12154948 w 12192000"/>
              <a:gd name="connsiteY4-19824" fmla="*/ 762731 h 2237474"/>
              <a:gd name="connsiteX5-19825" fmla="*/ 12047364 w 12192000"/>
              <a:gd name="connsiteY5-19826" fmla="*/ 749662 h 2237474"/>
              <a:gd name="connsiteX6-19827" fmla="*/ 11890686 w 12192000"/>
              <a:gd name="connsiteY6-19828" fmla="*/ 732766 h 2237474"/>
              <a:gd name="connsiteX7-19829" fmla="*/ 11782413 w 12192000"/>
              <a:gd name="connsiteY7-19830" fmla="*/ 769868 h 2237474"/>
              <a:gd name="connsiteX8-19831" fmla="*/ 11649954 w 12192000"/>
              <a:gd name="connsiteY8-19832" fmla="*/ 749628 h 2237474"/>
              <a:gd name="connsiteX9-19833" fmla="*/ 11560424 w 12192000"/>
              <a:gd name="connsiteY9-19834" fmla="*/ 748017 h 2237474"/>
              <a:gd name="connsiteX10-19835" fmla="*/ 11358455 w 12192000"/>
              <a:gd name="connsiteY10-19836" fmla="*/ 747593 h 2237474"/>
              <a:gd name="connsiteX11-19837" fmla="*/ 11165209 w 12192000"/>
              <a:gd name="connsiteY11-19838" fmla="*/ 748852 h 2237474"/>
              <a:gd name="connsiteX12-19839" fmla="*/ 11058755 w 12192000"/>
              <a:gd name="connsiteY12-19840" fmla="*/ 749617 h 2237474"/>
              <a:gd name="connsiteX13-19841" fmla="*/ 10884013 w 12192000"/>
              <a:gd name="connsiteY13-19842" fmla="*/ 760728 h 2237474"/>
              <a:gd name="connsiteX14-19843" fmla="*/ 10834688 w 12192000"/>
              <a:gd name="connsiteY14-19844" fmla="*/ 757726 h 2237474"/>
              <a:gd name="connsiteX15-19845" fmla="*/ 10805004 w 12192000"/>
              <a:gd name="connsiteY15-19846" fmla="*/ 757573 h 2237474"/>
              <a:gd name="connsiteX16-19847" fmla="*/ 10739478 w 12192000"/>
              <a:gd name="connsiteY16-19848" fmla="*/ 776841 h 2237474"/>
              <a:gd name="connsiteX17-19849" fmla="*/ 10458762 w 12192000"/>
              <a:gd name="connsiteY17-19850" fmla="*/ 755400 h 2237474"/>
              <a:gd name="connsiteX18-19851" fmla="*/ 10211200 w 12192000"/>
              <a:gd name="connsiteY18-19852" fmla="*/ 767513 h 2237474"/>
              <a:gd name="connsiteX19-19853" fmla="*/ 10167995 w 12192000"/>
              <a:gd name="connsiteY19-19854" fmla="*/ 760843 h 2237474"/>
              <a:gd name="connsiteX20-19855" fmla="*/ 9997044 w 12192000"/>
              <a:gd name="connsiteY20-19856" fmla="*/ 780129 h 2237474"/>
              <a:gd name="connsiteX21-19857" fmla="*/ 9943887 w 12192000"/>
              <a:gd name="connsiteY21-19858" fmla="*/ 804141 h 2237474"/>
              <a:gd name="connsiteX22-19859" fmla="*/ 9918248 w 12192000"/>
              <a:gd name="connsiteY22-19860" fmla="*/ 816628 h 2237474"/>
              <a:gd name="connsiteX23-19861" fmla="*/ 9798048 w 12192000"/>
              <a:gd name="connsiteY23-19862" fmla="*/ 863207 h 2237474"/>
              <a:gd name="connsiteX24-19863" fmla="*/ 9761459 w 12192000"/>
              <a:gd name="connsiteY24-19864" fmla="*/ 862394 h 2237474"/>
              <a:gd name="connsiteX25-19865" fmla="*/ 9705768 w 12192000"/>
              <a:gd name="connsiteY25-19866" fmla="*/ 894610 h 2237474"/>
              <a:gd name="connsiteX26-19867" fmla="*/ 9683005 w 12192000"/>
              <a:gd name="connsiteY26-19868" fmla="*/ 894128 h 2237474"/>
              <a:gd name="connsiteX27-19869" fmla="*/ 9594438 w 12192000"/>
              <a:gd name="connsiteY27-19870" fmla="*/ 919051 h 2237474"/>
              <a:gd name="connsiteX28-19871" fmla="*/ 9577033 w 12192000"/>
              <a:gd name="connsiteY28-19872" fmla="*/ 922857 h 2237474"/>
              <a:gd name="connsiteX29-19873" fmla="*/ 9544189 w 12192000"/>
              <a:gd name="connsiteY29-19874" fmla="*/ 938966 h 2237474"/>
              <a:gd name="connsiteX30-19875" fmla="*/ 9500499 w 12192000"/>
              <a:gd name="connsiteY30-19876" fmla="*/ 954680 h 2237474"/>
              <a:gd name="connsiteX31-19877" fmla="*/ 9428195 w 12192000"/>
              <a:gd name="connsiteY31-19878" fmla="*/ 986225 h 2237474"/>
              <a:gd name="connsiteX32-19879" fmla="*/ 9410017 w 12192000"/>
              <a:gd name="connsiteY32-19880" fmla="*/ 993931 h 2237474"/>
              <a:gd name="connsiteX33-19881" fmla="*/ 9392919 w 12192000"/>
              <a:gd name="connsiteY33-19882" fmla="*/ 994656 h 2237474"/>
              <a:gd name="connsiteX34-19883" fmla="*/ 9278619 w 12192000"/>
              <a:gd name="connsiteY34-19884" fmla="*/ 1011878 h 2237474"/>
              <a:gd name="connsiteX35-19885" fmla="*/ 9268019 w 12192000"/>
              <a:gd name="connsiteY35-19886" fmla="*/ 1007442 h 2237474"/>
              <a:gd name="connsiteX36-19887" fmla="*/ 9234662 w 12192000"/>
              <a:gd name="connsiteY36-19888" fmla="*/ 1023056 h 2237474"/>
              <a:gd name="connsiteX37-19889" fmla="*/ 9181033 w 12192000"/>
              <a:gd name="connsiteY37-19890" fmla="*/ 1037921 h 2237474"/>
              <a:gd name="connsiteX38-19891" fmla="*/ 9155969 w 12192000"/>
              <a:gd name="connsiteY38-19892" fmla="*/ 1046804 h 2237474"/>
              <a:gd name="connsiteX39-19893" fmla="*/ 9133985 w 12192000"/>
              <a:gd name="connsiteY39-19894" fmla="*/ 1046450 h 2237474"/>
              <a:gd name="connsiteX40-19895" fmla="*/ 9012987 w 12192000"/>
              <a:gd name="connsiteY40-19896" fmla="*/ 1061986 h 2237474"/>
              <a:gd name="connsiteX41-19897" fmla="*/ 8968445 w 12192000"/>
              <a:gd name="connsiteY41-19898" fmla="*/ 1052169 h 2237474"/>
              <a:gd name="connsiteX42-19899" fmla="*/ 8958984 w 12192000"/>
              <a:gd name="connsiteY42-19900" fmla="*/ 1057212 h 2237474"/>
              <a:gd name="connsiteX43-19901" fmla="*/ 8886001 w 12192000"/>
              <a:gd name="connsiteY43-19902" fmla="*/ 1067468 h 2237474"/>
              <a:gd name="connsiteX44-19903" fmla="*/ 8838610 w 12192000"/>
              <a:gd name="connsiteY44-19904" fmla="*/ 1075091 h 2237474"/>
              <a:gd name="connsiteX45-19905" fmla="*/ 8750383 w 12192000"/>
              <a:gd name="connsiteY45-19906" fmla="*/ 1097387 h 2237474"/>
              <a:gd name="connsiteX46-19907" fmla="*/ 8697365 w 12192000"/>
              <a:gd name="connsiteY46-19908" fmla="*/ 1105869 h 2237474"/>
              <a:gd name="connsiteX47-19909" fmla="*/ 8665605 w 12192000"/>
              <a:gd name="connsiteY47-19910" fmla="*/ 1110791 h 2237474"/>
              <a:gd name="connsiteX48-19911" fmla="*/ 8584946 w 12192000"/>
              <a:gd name="connsiteY48-19912" fmla="*/ 1135226 h 2237474"/>
              <a:gd name="connsiteX49-19913" fmla="*/ 8460755 w 12192000"/>
              <a:gd name="connsiteY49-19914" fmla="*/ 1203427 h 2237474"/>
              <a:gd name="connsiteX50-19915" fmla="*/ 8419755 w 12192000"/>
              <a:gd name="connsiteY50-19916" fmla="*/ 1216260 h 2237474"/>
              <a:gd name="connsiteX51-19917" fmla="*/ 8411626 w 12192000"/>
              <a:gd name="connsiteY51-19918" fmla="*/ 1214397 h 2237474"/>
              <a:gd name="connsiteX52-19919" fmla="*/ 8363469 w 12192000"/>
              <a:gd name="connsiteY52-19920" fmla="*/ 1246658 h 2237474"/>
              <a:gd name="connsiteX53-19921" fmla="*/ 8275497 w 12192000"/>
              <a:gd name="connsiteY53-19922" fmla="*/ 1264396 h 2237474"/>
              <a:gd name="connsiteX54-19923" fmla="*/ 8206287 w 12192000"/>
              <a:gd name="connsiteY54-19924" fmla="*/ 1273060 h 2237474"/>
              <a:gd name="connsiteX55-19925" fmla="*/ 8168705 w 12192000"/>
              <a:gd name="connsiteY55-19926" fmla="*/ 1279956 h 2237474"/>
              <a:gd name="connsiteX56-19927" fmla="*/ 8139997 w 12192000"/>
              <a:gd name="connsiteY56-19928" fmla="*/ 1282713 h 2237474"/>
              <a:gd name="connsiteX57-19929" fmla="*/ 8074238 w 12192000"/>
              <a:gd name="connsiteY57-19930" fmla="*/ 1301895 h 2237474"/>
              <a:gd name="connsiteX58-19931" fmla="*/ 7968292 w 12192000"/>
              <a:gd name="connsiteY58-19932" fmla="*/ 1338779 h 2237474"/>
              <a:gd name="connsiteX59-19933" fmla="*/ 7945122 w 12192000"/>
              <a:gd name="connsiteY59-19934" fmla="*/ 1345477 h 2237474"/>
              <a:gd name="connsiteX60-19935" fmla="*/ 7902328 w 12192000"/>
              <a:gd name="connsiteY60-19936" fmla="*/ 1345865 h 2237474"/>
              <a:gd name="connsiteX61-19937" fmla="*/ 7875879 w 12192000"/>
              <a:gd name="connsiteY61-19938" fmla="*/ 1345646 h 2237474"/>
              <a:gd name="connsiteX62-19939" fmla="*/ 7840612 w 12192000"/>
              <a:gd name="connsiteY62-19940" fmla="*/ 1369373 h 2237474"/>
              <a:gd name="connsiteX63-19941" fmla="*/ 7786819 w 12192000"/>
              <a:gd name="connsiteY63-19942" fmla="*/ 1378970 h 2237474"/>
              <a:gd name="connsiteX64-19943" fmla="*/ 7548172 w 12192000"/>
              <a:gd name="connsiteY64-19944" fmla="*/ 1417460 h 2237474"/>
              <a:gd name="connsiteX65-19945" fmla="*/ 7483437 w 12192000"/>
              <a:gd name="connsiteY65-19946" fmla="*/ 1478152 h 2237474"/>
              <a:gd name="connsiteX66-19947" fmla="*/ 7377870 w 12192000"/>
              <a:gd name="connsiteY66-19948" fmla="*/ 1523319 h 2237474"/>
              <a:gd name="connsiteX67-19949" fmla="*/ 7230737 w 12192000"/>
              <a:gd name="connsiteY67-19950" fmla="*/ 1562633 h 2237474"/>
              <a:gd name="connsiteX68-19951" fmla="*/ 7224458 w 12192000"/>
              <a:gd name="connsiteY68-19952" fmla="*/ 1573008 h 2237474"/>
              <a:gd name="connsiteX69-19953" fmla="*/ 7183121 w 12192000"/>
              <a:gd name="connsiteY69-19954" fmla="*/ 1595162 h 2237474"/>
              <a:gd name="connsiteX70-19955" fmla="*/ 7164601 w 12192000"/>
              <a:gd name="connsiteY70-19956" fmla="*/ 1606490 h 2237474"/>
              <a:gd name="connsiteX71-19957" fmla="*/ 7092727 w 12192000"/>
              <a:gd name="connsiteY71-19958" fmla="*/ 1623628 h 2237474"/>
              <a:gd name="connsiteX72-19959" fmla="*/ 7031309 w 12192000"/>
              <a:gd name="connsiteY72-19960" fmla="*/ 1619451 h 2237474"/>
              <a:gd name="connsiteX73-19961" fmla="*/ 6999084 w 12192000"/>
              <a:gd name="connsiteY73-19962" fmla="*/ 1634317 h 2237474"/>
              <a:gd name="connsiteX74-19963" fmla="*/ 6992107 w 12192000"/>
              <a:gd name="connsiteY74-19964" fmla="*/ 1636860 h 2237474"/>
              <a:gd name="connsiteX75-19965" fmla="*/ 6991765 w 12192000"/>
              <a:gd name="connsiteY75-19966" fmla="*/ 1636725 h 2237474"/>
              <a:gd name="connsiteX76-19967" fmla="*/ 6900177 w 12192000"/>
              <a:gd name="connsiteY76-19968" fmla="*/ 1636016 h 2237474"/>
              <a:gd name="connsiteX77-19969" fmla="*/ 6795372 w 12192000"/>
              <a:gd name="connsiteY77-19970" fmla="*/ 1644845 h 2237474"/>
              <a:gd name="connsiteX78-19971" fmla="*/ 6692251 w 12192000"/>
              <a:gd name="connsiteY78-19972" fmla="*/ 1656357 h 2237474"/>
              <a:gd name="connsiteX79-19973" fmla="*/ 6655235 w 12192000"/>
              <a:gd name="connsiteY79-19974" fmla="*/ 1661869 h 2237474"/>
              <a:gd name="connsiteX80-19975" fmla="*/ 6554894 w 12192000"/>
              <a:gd name="connsiteY80-19976" fmla="*/ 1664428 h 2237474"/>
              <a:gd name="connsiteX81-19977" fmla="*/ 6516595 w 12192000"/>
              <a:gd name="connsiteY81-19978" fmla="*/ 1667475 h 2237474"/>
              <a:gd name="connsiteX82-19979" fmla="*/ 6508541 w 12192000"/>
              <a:gd name="connsiteY82-19980" fmla="*/ 1668757 h 2237474"/>
              <a:gd name="connsiteX83-19981" fmla="*/ 6471012 w 12192000"/>
              <a:gd name="connsiteY83-19982" fmla="*/ 1678604 h 2237474"/>
              <a:gd name="connsiteX84-19983" fmla="*/ 6415265 w 12192000"/>
              <a:gd name="connsiteY84-19984" fmla="*/ 1665317 h 2237474"/>
              <a:gd name="connsiteX85-19985" fmla="*/ 6364035 w 12192000"/>
              <a:gd name="connsiteY85-19986" fmla="*/ 1667683 h 2237474"/>
              <a:gd name="connsiteX86-19987" fmla="*/ 6280959 w 12192000"/>
              <a:gd name="connsiteY86-19988" fmla="*/ 1689329 h 2237474"/>
              <a:gd name="connsiteX87-19989" fmla="*/ 6243319 w 12192000"/>
              <a:gd name="connsiteY87-19990" fmla="*/ 1695560 h 2237474"/>
              <a:gd name="connsiteX88-19991" fmla="*/ 6098321 w 12192000"/>
              <a:gd name="connsiteY88-19992" fmla="*/ 1721646 h 2237474"/>
              <a:gd name="connsiteX89-19993" fmla="*/ 5880652 w 12192000"/>
              <a:gd name="connsiteY89-19994" fmla="*/ 1779643 h 2237474"/>
              <a:gd name="connsiteX90-19995" fmla="*/ 5785959 w 12192000"/>
              <a:gd name="connsiteY90-19996" fmla="*/ 1775307 h 2237474"/>
              <a:gd name="connsiteX91-19997" fmla="*/ 5643534 w 12192000"/>
              <a:gd name="connsiteY91-19998" fmla="*/ 1802919 h 2237474"/>
              <a:gd name="connsiteX92-19999" fmla="*/ 5518799 w 12192000"/>
              <a:gd name="connsiteY92-20000" fmla="*/ 1818312 h 2237474"/>
              <a:gd name="connsiteX93-20001" fmla="*/ 5505014 w 12192000"/>
              <a:gd name="connsiteY93-20002" fmla="*/ 1819259 h 2237474"/>
              <a:gd name="connsiteX94-20003" fmla="*/ 5453307 w 12192000"/>
              <a:gd name="connsiteY94-20004" fmla="*/ 1815450 h 2237474"/>
              <a:gd name="connsiteX95-20005" fmla="*/ 5364192 w 12192000"/>
              <a:gd name="connsiteY95-20006" fmla="*/ 1826074 h 2237474"/>
              <a:gd name="connsiteX96-20007" fmla="*/ 5350380 w 12192000"/>
              <a:gd name="connsiteY96-20008" fmla="*/ 1830891 h 2237474"/>
              <a:gd name="connsiteX97-20009" fmla="*/ 5259633 w 12192000"/>
              <a:gd name="connsiteY97-20010" fmla="*/ 1837160 h 2237474"/>
              <a:gd name="connsiteX98-20011" fmla="*/ 5197513 w 12192000"/>
              <a:gd name="connsiteY98-20012" fmla="*/ 1844718 h 2237474"/>
              <a:gd name="connsiteX99-20013" fmla="*/ 5168852 w 12192000"/>
              <a:gd name="connsiteY99-20014" fmla="*/ 1844846 h 2237474"/>
              <a:gd name="connsiteX100-20015" fmla="*/ 5114927 w 12192000"/>
              <a:gd name="connsiteY100-20016" fmla="*/ 1847827 h 2237474"/>
              <a:gd name="connsiteX101-20017" fmla="*/ 5108970 w 12192000"/>
              <a:gd name="connsiteY101-20018" fmla="*/ 1847935 h 2237474"/>
              <a:gd name="connsiteX102-20019" fmla="*/ 5067961 w 12192000"/>
              <a:gd name="connsiteY102-20020" fmla="*/ 1845917 h 2237474"/>
              <a:gd name="connsiteX103-20021" fmla="*/ 5007075 w 12192000"/>
              <a:gd name="connsiteY103-20022" fmla="*/ 1838626 h 2237474"/>
              <a:gd name="connsiteX104-20023" fmla="*/ 4944087 w 12192000"/>
              <a:gd name="connsiteY104-20024" fmla="*/ 1823332 h 2237474"/>
              <a:gd name="connsiteX105-20025" fmla="*/ 4907662 w 12192000"/>
              <a:gd name="connsiteY105-20026" fmla="*/ 1816900 h 2237474"/>
              <a:gd name="connsiteX106-20027" fmla="*/ 4882386 w 12192000"/>
              <a:gd name="connsiteY106-20028" fmla="*/ 1809844 h 2237474"/>
              <a:gd name="connsiteX107-20029" fmla="*/ 4811440 w 12192000"/>
              <a:gd name="connsiteY107-20030" fmla="*/ 1804655 h 2237474"/>
              <a:gd name="connsiteX108-20031" fmla="*/ 4691075 w 12192000"/>
              <a:gd name="connsiteY108-20032" fmla="*/ 1801389 h 2237474"/>
              <a:gd name="connsiteX109-20033" fmla="*/ 4611738 w 12192000"/>
              <a:gd name="connsiteY109-20034" fmla="*/ 1776964 h 2237474"/>
              <a:gd name="connsiteX110-20035" fmla="*/ 4560070 w 12192000"/>
              <a:gd name="connsiteY110-20036" fmla="*/ 1785640 h 2237474"/>
              <a:gd name="connsiteX111-20037" fmla="*/ 4536503 w 12192000"/>
              <a:gd name="connsiteY111-20038" fmla="*/ 1785334 h 2237474"/>
              <a:gd name="connsiteX112-20039" fmla="*/ 4513724 w 12192000"/>
              <a:gd name="connsiteY112-20040" fmla="*/ 1791996 h 2237474"/>
              <a:gd name="connsiteX113-20041" fmla="*/ 4459810 w 12192000"/>
              <a:gd name="connsiteY113-20042" fmla="*/ 1797886 h 2237474"/>
              <a:gd name="connsiteX114-20043" fmla="*/ 4379064 w 12192000"/>
              <a:gd name="connsiteY114-20044" fmla="*/ 1817177 h 2237474"/>
              <a:gd name="connsiteX115-20045" fmla="*/ 4319209 w 12192000"/>
              <a:gd name="connsiteY115-20046" fmla="*/ 1834833 h 2237474"/>
              <a:gd name="connsiteX116-20047" fmla="*/ 4290981 w 12192000"/>
              <a:gd name="connsiteY116-20048" fmla="*/ 1839677 h 2237474"/>
              <a:gd name="connsiteX117-20049" fmla="*/ 4285792 w 12192000"/>
              <a:gd name="connsiteY117-20050" fmla="*/ 1836231 h 2237474"/>
              <a:gd name="connsiteX118-20051" fmla="*/ 4238372 w 12192000"/>
              <a:gd name="connsiteY118-20052" fmla="*/ 1851480 h 2237474"/>
              <a:gd name="connsiteX119-20053" fmla="*/ 4232517 w 12192000"/>
              <a:gd name="connsiteY119-20054" fmla="*/ 1852567 h 2237474"/>
              <a:gd name="connsiteX120-20055" fmla="*/ 4191732 w 12192000"/>
              <a:gd name="connsiteY120-20056" fmla="*/ 1857328 h 2237474"/>
              <a:gd name="connsiteX121-20057" fmla="*/ 4065532 w 12192000"/>
              <a:gd name="connsiteY121-20058" fmla="*/ 1855477 h 2237474"/>
              <a:gd name="connsiteX122-20059" fmla="*/ 4028460 w 12192000"/>
              <a:gd name="connsiteY122-20060" fmla="*/ 1855137 h 2237474"/>
              <a:gd name="connsiteX123-20061" fmla="*/ 4002267 w 12192000"/>
              <a:gd name="connsiteY123-20062" fmla="*/ 1852352 h 2237474"/>
              <a:gd name="connsiteX124-20063" fmla="*/ 3931396 w 12192000"/>
              <a:gd name="connsiteY124-20064" fmla="*/ 1858915 h 2237474"/>
              <a:gd name="connsiteX125-20065" fmla="*/ 3812162 w 12192000"/>
              <a:gd name="connsiteY125-20066" fmla="*/ 1875501 h 2237474"/>
              <a:gd name="connsiteX126-20067" fmla="*/ 3729530 w 12192000"/>
              <a:gd name="connsiteY126-20068" fmla="*/ 1864513 h 2237474"/>
              <a:gd name="connsiteX127-20069" fmla="*/ 3680177 w 12192000"/>
              <a:gd name="connsiteY127-20070" fmla="*/ 1881552 h 2237474"/>
              <a:gd name="connsiteX128-20071" fmla="*/ 3567259 w 12192000"/>
              <a:gd name="connsiteY128-20072" fmla="*/ 1893482 h 2237474"/>
              <a:gd name="connsiteX129-20073" fmla="*/ 3405770 w 12192000"/>
              <a:gd name="connsiteY129-20074" fmla="*/ 1904591 h 2237474"/>
              <a:gd name="connsiteX130-20075" fmla="*/ 3280097 w 12192000"/>
              <a:gd name="connsiteY130-20076" fmla="*/ 1919610 h 2237474"/>
              <a:gd name="connsiteX131-20077" fmla="*/ 3123424 w 12192000"/>
              <a:gd name="connsiteY131-20078" fmla="*/ 1952930 h 2237474"/>
              <a:gd name="connsiteX132-20079" fmla="*/ 3009910 w 12192000"/>
              <a:gd name="connsiteY132-20080" fmla="*/ 1957866 h 2237474"/>
              <a:gd name="connsiteX133-20081" fmla="*/ 2995934 w 12192000"/>
              <a:gd name="connsiteY133-20082" fmla="*/ 1967085 h 2237474"/>
              <a:gd name="connsiteX134-20083" fmla="*/ 2980071 w 12192000"/>
              <a:gd name="connsiteY134-20084" fmla="*/ 1972988 h 2237474"/>
              <a:gd name="connsiteX135-20085" fmla="*/ 2978094 w 12192000"/>
              <a:gd name="connsiteY135-20086" fmla="*/ 1972369 h 2237474"/>
              <a:gd name="connsiteX136-20087" fmla="*/ 2942858 w 12192000"/>
              <a:gd name="connsiteY136-20088" fmla="*/ 1981367 h 2237474"/>
              <a:gd name="connsiteX137-20089" fmla="*/ 2875436 w 12192000"/>
              <a:gd name="connsiteY137-20090" fmla="*/ 1996977 h 2237474"/>
              <a:gd name="connsiteX138-20091" fmla="*/ 2874892 w 12192000"/>
              <a:gd name="connsiteY138-20092" fmla="*/ 1996085 h 2237474"/>
              <a:gd name="connsiteX139-20093" fmla="*/ 2864145 w 12192000"/>
              <a:gd name="connsiteY139-20094" fmla="*/ 1994061 h 2237474"/>
              <a:gd name="connsiteX140-20095" fmla="*/ 2843662 w 12192000"/>
              <a:gd name="connsiteY140-20096" fmla="*/ 1992498 h 2237474"/>
              <a:gd name="connsiteX141-20097" fmla="*/ 2796128 w 12192000"/>
              <a:gd name="connsiteY141-20098" fmla="*/ 1976403 h 2237474"/>
              <a:gd name="connsiteX142-20099" fmla="*/ 2756784 w 12192000"/>
              <a:gd name="connsiteY142-20100" fmla="*/ 1985116 h 2237474"/>
              <a:gd name="connsiteX143-20101" fmla="*/ 2748833 w 12192000"/>
              <a:gd name="connsiteY143-20102" fmla="*/ 1986323 h 2237474"/>
              <a:gd name="connsiteX144-20103" fmla="*/ 2748661 w 12192000"/>
              <a:gd name="connsiteY144-20104" fmla="*/ 1986122 h 2237474"/>
              <a:gd name="connsiteX145-20105" fmla="*/ 2740251 w 12192000"/>
              <a:gd name="connsiteY145-20106" fmla="*/ 1986946 h 2237474"/>
              <a:gd name="connsiteX146-20107" fmla="*/ 2718916 w 12192000"/>
              <a:gd name="connsiteY146-20108" fmla="*/ 1990867 h 2237474"/>
              <a:gd name="connsiteX147-20109" fmla="*/ 2713522 w 12192000"/>
              <a:gd name="connsiteY147-20110" fmla="*/ 1990173 h 2237474"/>
              <a:gd name="connsiteX148-20111" fmla="*/ 2680597 w 12192000"/>
              <a:gd name="connsiteY148-20112" fmla="*/ 1984996 h 2237474"/>
              <a:gd name="connsiteX149-20113" fmla="*/ 2578178 w 12192000"/>
              <a:gd name="connsiteY149-20114" fmla="*/ 1990531 h 2237474"/>
              <a:gd name="connsiteX150-20115" fmla="*/ 2476147 w 12192000"/>
              <a:gd name="connsiteY150-20116" fmla="*/ 1998305 h 2237474"/>
              <a:gd name="connsiteX151-20117" fmla="*/ 2373568 w 12192000"/>
              <a:gd name="connsiteY151-20118" fmla="*/ 2003219 h 2237474"/>
              <a:gd name="connsiteX152-20119" fmla="*/ 2321399 w 12192000"/>
              <a:gd name="connsiteY152-20120" fmla="*/ 1989467 h 2237474"/>
              <a:gd name="connsiteX153-20121" fmla="*/ 2315525 w 12192000"/>
              <a:gd name="connsiteY153-20122" fmla="*/ 1989708 h 2237474"/>
              <a:gd name="connsiteX154-20123" fmla="*/ 2300792 w 12192000"/>
              <a:gd name="connsiteY154-20124" fmla="*/ 1994290 h 2237474"/>
              <a:gd name="connsiteX155-20125" fmla="*/ 2295469 w 12192000"/>
              <a:gd name="connsiteY155-20126" fmla="*/ 1996659 h 2237474"/>
              <a:gd name="connsiteX156-20127" fmla="*/ 2287219 w 12192000"/>
              <a:gd name="connsiteY156-20128" fmla="*/ 1998750 h 2237474"/>
              <a:gd name="connsiteX157-20129" fmla="*/ 2286948 w 12192000"/>
              <a:gd name="connsiteY157-20130" fmla="*/ 1998596 h 2237474"/>
              <a:gd name="connsiteX158-20131" fmla="*/ 2243069 w 12192000"/>
              <a:gd name="connsiteY158-20132" fmla="*/ 2015111 h 2237474"/>
              <a:gd name="connsiteX159-20133" fmla="*/ 2186609 w 12192000"/>
              <a:gd name="connsiteY159-20134" fmla="*/ 2008263 h 2237474"/>
              <a:gd name="connsiteX160-20135" fmla="*/ 2164831 w 12192000"/>
              <a:gd name="connsiteY160-20136" fmla="*/ 2010143 h 2237474"/>
              <a:gd name="connsiteX161-20137" fmla="*/ 2152836 w 12192000"/>
              <a:gd name="connsiteY161-20138" fmla="*/ 2010048 h 2237474"/>
              <a:gd name="connsiteX162-20139" fmla="*/ 2117102 w 12192000"/>
              <a:gd name="connsiteY162-20140" fmla="*/ 2023004 h 2237474"/>
              <a:gd name="connsiteX163-20141" fmla="*/ 2111935 w 12192000"/>
              <a:gd name="connsiteY163-20142" fmla="*/ 2023163 h 2237474"/>
              <a:gd name="connsiteX164-20143" fmla="*/ 2089991 w 12192000"/>
              <a:gd name="connsiteY164-20144" fmla="*/ 2034193 h 2237474"/>
              <a:gd name="connsiteX165-20145" fmla="*/ 2058061 w 12192000"/>
              <a:gd name="connsiteY165-20146" fmla="*/ 2047942 h 2237474"/>
              <a:gd name="connsiteX166-20147" fmla="*/ 2055737 w 12192000"/>
              <a:gd name="connsiteY166-20148" fmla="*/ 2047704 h 2237474"/>
              <a:gd name="connsiteX167-20149" fmla="*/ 2042244 w 12192000"/>
              <a:gd name="connsiteY167-20150" fmla="*/ 2055560 h 2237474"/>
              <a:gd name="connsiteX168-20151" fmla="*/ 1976224 w 12192000"/>
              <a:gd name="connsiteY168-20152" fmla="*/ 2074257 h 2237474"/>
              <a:gd name="connsiteX169-20153" fmla="*/ 1877728 w 12192000"/>
              <a:gd name="connsiteY169-20154" fmla="*/ 2101004 h 2237474"/>
              <a:gd name="connsiteX170-20155" fmla="*/ 1759056 w 12192000"/>
              <a:gd name="connsiteY170-20156" fmla="*/ 2125608 h 2237474"/>
              <a:gd name="connsiteX171-20157" fmla="*/ 1637948 w 12192000"/>
              <a:gd name="connsiteY171-20158" fmla="*/ 2172597 h 2237474"/>
              <a:gd name="connsiteX172-20159" fmla="*/ 1434549 w 12192000"/>
              <a:gd name="connsiteY172-20160" fmla="*/ 2234522 h 2237474"/>
              <a:gd name="connsiteX173-20161" fmla="*/ 1398481 w 12192000"/>
              <a:gd name="connsiteY173-20162" fmla="*/ 2237074 h 2237474"/>
              <a:gd name="connsiteX174-20163" fmla="*/ 1398407 w 12192000"/>
              <a:gd name="connsiteY174-20164" fmla="*/ 2237095 h 2237474"/>
              <a:gd name="connsiteX175-20165" fmla="*/ 1370962 w 12192000"/>
              <a:gd name="connsiteY175-20166" fmla="*/ 2237474 h 2237474"/>
              <a:gd name="connsiteX176-20167" fmla="*/ 1356367 w 12192000"/>
              <a:gd name="connsiteY176-20168" fmla="*/ 2235089 h 2237474"/>
              <a:gd name="connsiteX177-20169" fmla="*/ 1324828 w 12192000"/>
              <a:gd name="connsiteY177-20170" fmla="*/ 2231968 h 2237474"/>
              <a:gd name="connsiteX178-20171" fmla="*/ 1297744 w 12192000"/>
              <a:gd name="connsiteY178-20172" fmla="*/ 2235849 h 2237474"/>
              <a:gd name="connsiteX179-20173" fmla="*/ 1286236 w 12192000"/>
              <a:gd name="connsiteY179-20174" fmla="*/ 2233135 h 2237474"/>
              <a:gd name="connsiteX180-20175" fmla="*/ 1283504 w 12192000"/>
              <a:gd name="connsiteY180-20176" fmla="*/ 2233797 h 2237474"/>
              <a:gd name="connsiteX181-20177" fmla="*/ 1279765 w 12192000"/>
              <a:gd name="connsiteY181-20178" fmla="*/ 2229639 h 2237474"/>
              <a:gd name="connsiteX182-20179" fmla="*/ 1195347 w 12192000"/>
              <a:gd name="connsiteY182-20180" fmla="*/ 2212354 h 2237474"/>
              <a:gd name="connsiteX183-20181" fmla="*/ 970251 w 12192000"/>
              <a:gd name="connsiteY183-20182" fmla="*/ 2221029 h 2237474"/>
              <a:gd name="connsiteX184-20183" fmla="*/ 812914 w 12192000"/>
              <a:gd name="connsiteY184-20184" fmla="*/ 2202752 h 2237474"/>
              <a:gd name="connsiteX185-20185" fmla="*/ 800195 w 12192000"/>
              <a:gd name="connsiteY185-20186" fmla="*/ 2209407 h 2237474"/>
              <a:gd name="connsiteX186-20187" fmla="*/ 784978 w 12192000"/>
              <a:gd name="connsiteY186-20188" fmla="*/ 2212360 h 2237474"/>
              <a:gd name="connsiteX187-20189" fmla="*/ 681987 w 12192000"/>
              <a:gd name="connsiteY187-20190" fmla="*/ 2216757 h 2237474"/>
              <a:gd name="connsiteX188-20191" fmla="*/ 669923 w 12192000"/>
              <a:gd name="connsiteY188-20192" fmla="*/ 2211682 h 2237474"/>
              <a:gd name="connsiteX189-20193" fmla="*/ 648680 w 12192000"/>
              <a:gd name="connsiteY189-20194" fmla="*/ 2206229 h 2237474"/>
              <a:gd name="connsiteX190-20195" fmla="*/ 597225 w 12192000"/>
              <a:gd name="connsiteY190-20196" fmla="*/ 2180999 h 2237474"/>
              <a:gd name="connsiteX191-20197" fmla="*/ 558449 w 12192000"/>
              <a:gd name="connsiteY191-20198" fmla="*/ 2182346 h 2237474"/>
              <a:gd name="connsiteX192-20199" fmla="*/ 550517 w 12192000"/>
              <a:gd name="connsiteY192-20200" fmla="*/ 2182060 h 2237474"/>
              <a:gd name="connsiteX193-20201" fmla="*/ 550309 w 12192000"/>
              <a:gd name="connsiteY193-20202" fmla="*/ 2181825 h 2237474"/>
              <a:gd name="connsiteX194-20203" fmla="*/ 541836 w 12192000"/>
              <a:gd name="connsiteY194-20204" fmla="*/ 2181063 h 2237474"/>
              <a:gd name="connsiteX195-20205" fmla="*/ 536057 w 12192000"/>
              <a:gd name="connsiteY195-20206" fmla="*/ 2181537 h 2237474"/>
              <a:gd name="connsiteX196-20207" fmla="*/ 520671 w 12192000"/>
              <a:gd name="connsiteY196-20208" fmla="*/ 2180980 h 2237474"/>
              <a:gd name="connsiteX197-20209" fmla="*/ 515024 w 12192000"/>
              <a:gd name="connsiteY197-20210" fmla="*/ 2179258 h 2237474"/>
              <a:gd name="connsiteX198-20211" fmla="*/ 512278 w 12192000"/>
              <a:gd name="connsiteY198-20212" fmla="*/ 2176369 h 2237474"/>
              <a:gd name="connsiteX199-20213" fmla="*/ 480419 w 12192000"/>
              <a:gd name="connsiteY199-20214" fmla="*/ 2167807 h 2237474"/>
              <a:gd name="connsiteX200-20215" fmla="*/ 413835 w 12192000"/>
              <a:gd name="connsiteY200-20216" fmla="*/ 2156783 h 2237474"/>
              <a:gd name="connsiteX201-20217" fmla="*/ 376513 w 12192000"/>
              <a:gd name="connsiteY201-20218" fmla="*/ 2154014 h 2237474"/>
              <a:gd name="connsiteX202-20219" fmla="*/ 273386 w 12192000"/>
              <a:gd name="connsiteY202-20220" fmla="*/ 2142551 h 2237474"/>
              <a:gd name="connsiteX203-20221" fmla="*/ 169207 w 12192000"/>
              <a:gd name="connsiteY203-20222" fmla="*/ 2128100 h 2237474"/>
              <a:gd name="connsiteX204-20223" fmla="*/ 93149 w 12192000"/>
              <a:gd name="connsiteY204-20224" fmla="*/ 2105324 h 2237474"/>
              <a:gd name="connsiteX205-20225" fmla="*/ 88109 w 12192000"/>
              <a:gd name="connsiteY205-20226" fmla="*/ 2106704 h 2237474"/>
              <a:gd name="connsiteX206-20227" fmla="*/ 80022 w 12192000"/>
              <a:gd name="connsiteY206-20228" fmla="*/ 2107254 h 2237474"/>
              <a:gd name="connsiteX207-20229" fmla="*/ 79717 w 12192000"/>
              <a:gd name="connsiteY207-20230" fmla="*/ 2107046 h 2237474"/>
              <a:gd name="connsiteX208-20231" fmla="*/ 72352 w 12192000"/>
              <a:gd name="connsiteY208-20232" fmla="*/ 2107991 h 2237474"/>
              <a:gd name="connsiteX209-20233" fmla="*/ 37645 w 12192000"/>
              <a:gd name="connsiteY209-20234" fmla="*/ 2115401 h 2237474"/>
              <a:gd name="connsiteX210-20235" fmla="*/ 4572 w 12192000"/>
              <a:gd name="connsiteY210-20236" fmla="*/ 2111091 h 2237474"/>
              <a:gd name="connsiteX211-20237" fmla="*/ 0 w 12192000"/>
              <a:gd name="connsiteY211-20238" fmla="*/ 2110468 h 2237474"/>
              <a:gd name="connsiteX212-20239" fmla="*/ 0 w 12192000"/>
              <a:gd name="connsiteY212-20240" fmla="*/ 0 h 2237474"/>
              <a:gd name="connsiteX0-20241" fmla="*/ 0 w 12192000"/>
              <a:gd name="connsiteY0-20242" fmla="*/ 0 h 2237474"/>
              <a:gd name="connsiteX1-20243" fmla="*/ 12192000 w 12192000"/>
              <a:gd name="connsiteY1-20244" fmla="*/ 0 h 2237474"/>
              <a:gd name="connsiteX2-20245" fmla="*/ 12192000 w 12192000"/>
              <a:gd name="connsiteY2-20246" fmla="*/ 751299 h 2237474"/>
              <a:gd name="connsiteX3-20247" fmla="*/ 12176759 w 12192000"/>
              <a:gd name="connsiteY3-20248" fmla="*/ 759190 h 2237474"/>
              <a:gd name="connsiteX4-20249" fmla="*/ 12154948 w 12192000"/>
              <a:gd name="connsiteY4-20250" fmla="*/ 762731 h 2237474"/>
              <a:gd name="connsiteX5-20251" fmla="*/ 12047364 w 12192000"/>
              <a:gd name="connsiteY5-20252" fmla="*/ 749662 h 2237474"/>
              <a:gd name="connsiteX6-20253" fmla="*/ 11890686 w 12192000"/>
              <a:gd name="connsiteY6-20254" fmla="*/ 732766 h 2237474"/>
              <a:gd name="connsiteX7-20255" fmla="*/ 11782413 w 12192000"/>
              <a:gd name="connsiteY7-20256" fmla="*/ 769868 h 2237474"/>
              <a:gd name="connsiteX8-20257" fmla="*/ 11649954 w 12192000"/>
              <a:gd name="connsiteY8-20258" fmla="*/ 749628 h 2237474"/>
              <a:gd name="connsiteX9-20259" fmla="*/ 11560424 w 12192000"/>
              <a:gd name="connsiteY9-20260" fmla="*/ 748017 h 2237474"/>
              <a:gd name="connsiteX10-20261" fmla="*/ 11358455 w 12192000"/>
              <a:gd name="connsiteY10-20262" fmla="*/ 747593 h 2237474"/>
              <a:gd name="connsiteX11-20263" fmla="*/ 11165209 w 12192000"/>
              <a:gd name="connsiteY11-20264" fmla="*/ 748852 h 2237474"/>
              <a:gd name="connsiteX12-20265" fmla="*/ 11058755 w 12192000"/>
              <a:gd name="connsiteY12-20266" fmla="*/ 749617 h 2237474"/>
              <a:gd name="connsiteX13-20267" fmla="*/ 10884013 w 12192000"/>
              <a:gd name="connsiteY13-20268" fmla="*/ 760728 h 2237474"/>
              <a:gd name="connsiteX14-20269" fmla="*/ 10834688 w 12192000"/>
              <a:gd name="connsiteY14-20270" fmla="*/ 757726 h 2237474"/>
              <a:gd name="connsiteX15-20271" fmla="*/ 10805004 w 12192000"/>
              <a:gd name="connsiteY15-20272" fmla="*/ 757573 h 2237474"/>
              <a:gd name="connsiteX16-20273" fmla="*/ 10739478 w 12192000"/>
              <a:gd name="connsiteY16-20274" fmla="*/ 776841 h 2237474"/>
              <a:gd name="connsiteX17-20275" fmla="*/ 10458762 w 12192000"/>
              <a:gd name="connsiteY17-20276" fmla="*/ 755400 h 2237474"/>
              <a:gd name="connsiteX18-20277" fmla="*/ 10211200 w 12192000"/>
              <a:gd name="connsiteY18-20278" fmla="*/ 767513 h 2237474"/>
              <a:gd name="connsiteX19-20279" fmla="*/ 10167995 w 12192000"/>
              <a:gd name="connsiteY19-20280" fmla="*/ 760843 h 2237474"/>
              <a:gd name="connsiteX20-20281" fmla="*/ 9997044 w 12192000"/>
              <a:gd name="connsiteY20-20282" fmla="*/ 780129 h 2237474"/>
              <a:gd name="connsiteX21-20283" fmla="*/ 9943887 w 12192000"/>
              <a:gd name="connsiteY21-20284" fmla="*/ 804141 h 2237474"/>
              <a:gd name="connsiteX22-20285" fmla="*/ 9918248 w 12192000"/>
              <a:gd name="connsiteY22-20286" fmla="*/ 816628 h 2237474"/>
              <a:gd name="connsiteX23-20287" fmla="*/ 9798048 w 12192000"/>
              <a:gd name="connsiteY23-20288" fmla="*/ 863207 h 2237474"/>
              <a:gd name="connsiteX24-20289" fmla="*/ 9761459 w 12192000"/>
              <a:gd name="connsiteY24-20290" fmla="*/ 862394 h 2237474"/>
              <a:gd name="connsiteX25-20291" fmla="*/ 9705768 w 12192000"/>
              <a:gd name="connsiteY25-20292" fmla="*/ 894610 h 2237474"/>
              <a:gd name="connsiteX26-20293" fmla="*/ 9683005 w 12192000"/>
              <a:gd name="connsiteY26-20294" fmla="*/ 894128 h 2237474"/>
              <a:gd name="connsiteX27-20295" fmla="*/ 9594438 w 12192000"/>
              <a:gd name="connsiteY27-20296" fmla="*/ 919051 h 2237474"/>
              <a:gd name="connsiteX28-20297" fmla="*/ 9577033 w 12192000"/>
              <a:gd name="connsiteY28-20298" fmla="*/ 922857 h 2237474"/>
              <a:gd name="connsiteX29-20299" fmla="*/ 9544189 w 12192000"/>
              <a:gd name="connsiteY29-20300" fmla="*/ 938966 h 2237474"/>
              <a:gd name="connsiteX30-20301" fmla="*/ 9500499 w 12192000"/>
              <a:gd name="connsiteY30-20302" fmla="*/ 954680 h 2237474"/>
              <a:gd name="connsiteX31-20303" fmla="*/ 9428195 w 12192000"/>
              <a:gd name="connsiteY31-20304" fmla="*/ 986225 h 2237474"/>
              <a:gd name="connsiteX32-20305" fmla="*/ 9410017 w 12192000"/>
              <a:gd name="connsiteY32-20306" fmla="*/ 993931 h 2237474"/>
              <a:gd name="connsiteX33-20307" fmla="*/ 9392919 w 12192000"/>
              <a:gd name="connsiteY33-20308" fmla="*/ 994656 h 2237474"/>
              <a:gd name="connsiteX34-20309" fmla="*/ 9278619 w 12192000"/>
              <a:gd name="connsiteY34-20310" fmla="*/ 1011878 h 2237474"/>
              <a:gd name="connsiteX35-20311" fmla="*/ 9268019 w 12192000"/>
              <a:gd name="connsiteY35-20312" fmla="*/ 1007442 h 2237474"/>
              <a:gd name="connsiteX36-20313" fmla="*/ 9234662 w 12192000"/>
              <a:gd name="connsiteY36-20314" fmla="*/ 1023056 h 2237474"/>
              <a:gd name="connsiteX37-20315" fmla="*/ 9181033 w 12192000"/>
              <a:gd name="connsiteY37-20316" fmla="*/ 1037921 h 2237474"/>
              <a:gd name="connsiteX38-20317" fmla="*/ 9155969 w 12192000"/>
              <a:gd name="connsiteY38-20318" fmla="*/ 1046804 h 2237474"/>
              <a:gd name="connsiteX39-20319" fmla="*/ 9133985 w 12192000"/>
              <a:gd name="connsiteY39-20320" fmla="*/ 1046450 h 2237474"/>
              <a:gd name="connsiteX40-20321" fmla="*/ 9012987 w 12192000"/>
              <a:gd name="connsiteY40-20322" fmla="*/ 1061986 h 2237474"/>
              <a:gd name="connsiteX41-20323" fmla="*/ 8968445 w 12192000"/>
              <a:gd name="connsiteY41-20324" fmla="*/ 1052169 h 2237474"/>
              <a:gd name="connsiteX42-20325" fmla="*/ 8958984 w 12192000"/>
              <a:gd name="connsiteY42-20326" fmla="*/ 1057212 h 2237474"/>
              <a:gd name="connsiteX43-20327" fmla="*/ 8886001 w 12192000"/>
              <a:gd name="connsiteY43-20328" fmla="*/ 1067468 h 2237474"/>
              <a:gd name="connsiteX44-20329" fmla="*/ 8838610 w 12192000"/>
              <a:gd name="connsiteY44-20330" fmla="*/ 1075091 h 2237474"/>
              <a:gd name="connsiteX45-20331" fmla="*/ 8750383 w 12192000"/>
              <a:gd name="connsiteY45-20332" fmla="*/ 1097387 h 2237474"/>
              <a:gd name="connsiteX46-20333" fmla="*/ 8697365 w 12192000"/>
              <a:gd name="connsiteY46-20334" fmla="*/ 1105869 h 2237474"/>
              <a:gd name="connsiteX47-20335" fmla="*/ 8665605 w 12192000"/>
              <a:gd name="connsiteY47-20336" fmla="*/ 1110791 h 2237474"/>
              <a:gd name="connsiteX48-20337" fmla="*/ 8584946 w 12192000"/>
              <a:gd name="connsiteY48-20338" fmla="*/ 1135226 h 2237474"/>
              <a:gd name="connsiteX49-20339" fmla="*/ 8460755 w 12192000"/>
              <a:gd name="connsiteY49-20340" fmla="*/ 1203427 h 2237474"/>
              <a:gd name="connsiteX50-20341" fmla="*/ 8419755 w 12192000"/>
              <a:gd name="connsiteY50-20342" fmla="*/ 1216260 h 2237474"/>
              <a:gd name="connsiteX51-20343" fmla="*/ 8411626 w 12192000"/>
              <a:gd name="connsiteY51-20344" fmla="*/ 1214397 h 2237474"/>
              <a:gd name="connsiteX52-20345" fmla="*/ 8363469 w 12192000"/>
              <a:gd name="connsiteY52-20346" fmla="*/ 1246658 h 2237474"/>
              <a:gd name="connsiteX53-20347" fmla="*/ 8275497 w 12192000"/>
              <a:gd name="connsiteY53-20348" fmla="*/ 1264396 h 2237474"/>
              <a:gd name="connsiteX54-20349" fmla="*/ 8206287 w 12192000"/>
              <a:gd name="connsiteY54-20350" fmla="*/ 1273060 h 2237474"/>
              <a:gd name="connsiteX55-20351" fmla="*/ 8168705 w 12192000"/>
              <a:gd name="connsiteY55-20352" fmla="*/ 1279956 h 2237474"/>
              <a:gd name="connsiteX56-20353" fmla="*/ 8139997 w 12192000"/>
              <a:gd name="connsiteY56-20354" fmla="*/ 1282713 h 2237474"/>
              <a:gd name="connsiteX57-20355" fmla="*/ 8074238 w 12192000"/>
              <a:gd name="connsiteY57-20356" fmla="*/ 1301895 h 2237474"/>
              <a:gd name="connsiteX58-20357" fmla="*/ 7968292 w 12192000"/>
              <a:gd name="connsiteY58-20358" fmla="*/ 1338779 h 2237474"/>
              <a:gd name="connsiteX59-20359" fmla="*/ 7945122 w 12192000"/>
              <a:gd name="connsiteY59-20360" fmla="*/ 1345477 h 2237474"/>
              <a:gd name="connsiteX60-20361" fmla="*/ 7902328 w 12192000"/>
              <a:gd name="connsiteY60-20362" fmla="*/ 1345865 h 2237474"/>
              <a:gd name="connsiteX61-20363" fmla="*/ 7875879 w 12192000"/>
              <a:gd name="connsiteY61-20364" fmla="*/ 1345646 h 2237474"/>
              <a:gd name="connsiteX62-20365" fmla="*/ 7840612 w 12192000"/>
              <a:gd name="connsiteY62-20366" fmla="*/ 1369373 h 2237474"/>
              <a:gd name="connsiteX63-20367" fmla="*/ 7786819 w 12192000"/>
              <a:gd name="connsiteY63-20368" fmla="*/ 1378970 h 2237474"/>
              <a:gd name="connsiteX64-20369" fmla="*/ 7548172 w 12192000"/>
              <a:gd name="connsiteY64-20370" fmla="*/ 1417460 h 2237474"/>
              <a:gd name="connsiteX65-20371" fmla="*/ 7483437 w 12192000"/>
              <a:gd name="connsiteY65-20372" fmla="*/ 1478152 h 2237474"/>
              <a:gd name="connsiteX66-20373" fmla="*/ 7377870 w 12192000"/>
              <a:gd name="connsiteY66-20374" fmla="*/ 1523319 h 2237474"/>
              <a:gd name="connsiteX67-20375" fmla="*/ 7230737 w 12192000"/>
              <a:gd name="connsiteY67-20376" fmla="*/ 1562633 h 2237474"/>
              <a:gd name="connsiteX68-20377" fmla="*/ 7224458 w 12192000"/>
              <a:gd name="connsiteY68-20378" fmla="*/ 1573008 h 2237474"/>
              <a:gd name="connsiteX69-20379" fmla="*/ 7183121 w 12192000"/>
              <a:gd name="connsiteY69-20380" fmla="*/ 1595162 h 2237474"/>
              <a:gd name="connsiteX70-20381" fmla="*/ 7164601 w 12192000"/>
              <a:gd name="connsiteY70-20382" fmla="*/ 1606490 h 2237474"/>
              <a:gd name="connsiteX71-20383" fmla="*/ 7092727 w 12192000"/>
              <a:gd name="connsiteY71-20384" fmla="*/ 1623628 h 2237474"/>
              <a:gd name="connsiteX72-20385" fmla="*/ 7031309 w 12192000"/>
              <a:gd name="connsiteY72-20386" fmla="*/ 1619451 h 2237474"/>
              <a:gd name="connsiteX73-20387" fmla="*/ 6999084 w 12192000"/>
              <a:gd name="connsiteY73-20388" fmla="*/ 1634317 h 2237474"/>
              <a:gd name="connsiteX74-20389" fmla="*/ 6992107 w 12192000"/>
              <a:gd name="connsiteY74-20390" fmla="*/ 1636860 h 2237474"/>
              <a:gd name="connsiteX75-20391" fmla="*/ 6900177 w 12192000"/>
              <a:gd name="connsiteY75-20392" fmla="*/ 1636016 h 2237474"/>
              <a:gd name="connsiteX76-20393" fmla="*/ 6795372 w 12192000"/>
              <a:gd name="connsiteY76-20394" fmla="*/ 1644845 h 2237474"/>
              <a:gd name="connsiteX77-20395" fmla="*/ 6692251 w 12192000"/>
              <a:gd name="connsiteY77-20396" fmla="*/ 1656357 h 2237474"/>
              <a:gd name="connsiteX78-20397" fmla="*/ 6655235 w 12192000"/>
              <a:gd name="connsiteY78-20398" fmla="*/ 1661869 h 2237474"/>
              <a:gd name="connsiteX79-20399" fmla="*/ 6554894 w 12192000"/>
              <a:gd name="connsiteY79-20400" fmla="*/ 1664428 h 2237474"/>
              <a:gd name="connsiteX80-20401" fmla="*/ 6516595 w 12192000"/>
              <a:gd name="connsiteY80-20402" fmla="*/ 1667475 h 2237474"/>
              <a:gd name="connsiteX81-20403" fmla="*/ 6508541 w 12192000"/>
              <a:gd name="connsiteY81-20404" fmla="*/ 1668757 h 2237474"/>
              <a:gd name="connsiteX82-20405" fmla="*/ 6471012 w 12192000"/>
              <a:gd name="connsiteY82-20406" fmla="*/ 1678604 h 2237474"/>
              <a:gd name="connsiteX83-20407" fmla="*/ 6415265 w 12192000"/>
              <a:gd name="connsiteY83-20408" fmla="*/ 1665317 h 2237474"/>
              <a:gd name="connsiteX84-20409" fmla="*/ 6364035 w 12192000"/>
              <a:gd name="connsiteY84-20410" fmla="*/ 1667683 h 2237474"/>
              <a:gd name="connsiteX85-20411" fmla="*/ 6280959 w 12192000"/>
              <a:gd name="connsiteY85-20412" fmla="*/ 1689329 h 2237474"/>
              <a:gd name="connsiteX86-20413" fmla="*/ 6243319 w 12192000"/>
              <a:gd name="connsiteY86-20414" fmla="*/ 1695560 h 2237474"/>
              <a:gd name="connsiteX87-20415" fmla="*/ 6098321 w 12192000"/>
              <a:gd name="connsiteY87-20416" fmla="*/ 1721646 h 2237474"/>
              <a:gd name="connsiteX88-20417" fmla="*/ 5880652 w 12192000"/>
              <a:gd name="connsiteY88-20418" fmla="*/ 1779643 h 2237474"/>
              <a:gd name="connsiteX89-20419" fmla="*/ 5785959 w 12192000"/>
              <a:gd name="connsiteY89-20420" fmla="*/ 1775307 h 2237474"/>
              <a:gd name="connsiteX90-20421" fmla="*/ 5643534 w 12192000"/>
              <a:gd name="connsiteY90-20422" fmla="*/ 1802919 h 2237474"/>
              <a:gd name="connsiteX91-20423" fmla="*/ 5518799 w 12192000"/>
              <a:gd name="connsiteY91-20424" fmla="*/ 1818312 h 2237474"/>
              <a:gd name="connsiteX92-20425" fmla="*/ 5505014 w 12192000"/>
              <a:gd name="connsiteY92-20426" fmla="*/ 1819259 h 2237474"/>
              <a:gd name="connsiteX93-20427" fmla="*/ 5453307 w 12192000"/>
              <a:gd name="connsiteY93-20428" fmla="*/ 1815450 h 2237474"/>
              <a:gd name="connsiteX94-20429" fmla="*/ 5364192 w 12192000"/>
              <a:gd name="connsiteY94-20430" fmla="*/ 1826074 h 2237474"/>
              <a:gd name="connsiteX95-20431" fmla="*/ 5350380 w 12192000"/>
              <a:gd name="connsiteY95-20432" fmla="*/ 1830891 h 2237474"/>
              <a:gd name="connsiteX96-20433" fmla="*/ 5259633 w 12192000"/>
              <a:gd name="connsiteY96-20434" fmla="*/ 1837160 h 2237474"/>
              <a:gd name="connsiteX97-20435" fmla="*/ 5197513 w 12192000"/>
              <a:gd name="connsiteY97-20436" fmla="*/ 1844718 h 2237474"/>
              <a:gd name="connsiteX98-20437" fmla="*/ 5168852 w 12192000"/>
              <a:gd name="connsiteY98-20438" fmla="*/ 1844846 h 2237474"/>
              <a:gd name="connsiteX99-20439" fmla="*/ 5114927 w 12192000"/>
              <a:gd name="connsiteY99-20440" fmla="*/ 1847827 h 2237474"/>
              <a:gd name="connsiteX100-20441" fmla="*/ 5108970 w 12192000"/>
              <a:gd name="connsiteY100-20442" fmla="*/ 1847935 h 2237474"/>
              <a:gd name="connsiteX101-20443" fmla="*/ 5067961 w 12192000"/>
              <a:gd name="connsiteY101-20444" fmla="*/ 1845917 h 2237474"/>
              <a:gd name="connsiteX102-20445" fmla="*/ 5007075 w 12192000"/>
              <a:gd name="connsiteY102-20446" fmla="*/ 1838626 h 2237474"/>
              <a:gd name="connsiteX103-20447" fmla="*/ 4944087 w 12192000"/>
              <a:gd name="connsiteY103-20448" fmla="*/ 1823332 h 2237474"/>
              <a:gd name="connsiteX104-20449" fmla="*/ 4907662 w 12192000"/>
              <a:gd name="connsiteY104-20450" fmla="*/ 1816900 h 2237474"/>
              <a:gd name="connsiteX105-20451" fmla="*/ 4882386 w 12192000"/>
              <a:gd name="connsiteY105-20452" fmla="*/ 1809844 h 2237474"/>
              <a:gd name="connsiteX106-20453" fmla="*/ 4811440 w 12192000"/>
              <a:gd name="connsiteY106-20454" fmla="*/ 1804655 h 2237474"/>
              <a:gd name="connsiteX107-20455" fmla="*/ 4691075 w 12192000"/>
              <a:gd name="connsiteY107-20456" fmla="*/ 1801389 h 2237474"/>
              <a:gd name="connsiteX108-20457" fmla="*/ 4611738 w 12192000"/>
              <a:gd name="connsiteY108-20458" fmla="*/ 1776964 h 2237474"/>
              <a:gd name="connsiteX109-20459" fmla="*/ 4560070 w 12192000"/>
              <a:gd name="connsiteY109-20460" fmla="*/ 1785640 h 2237474"/>
              <a:gd name="connsiteX110-20461" fmla="*/ 4536503 w 12192000"/>
              <a:gd name="connsiteY110-20462" fmla="*/ 1785334 h 2237474"/>
              <a:gd name="connsiteX111-20463" fmla="*/ 4513724 w 12192000"/>
              <a:gd name="connsiteY111-20464" fmla="*/ 1791996 h 2237474"/>
              <a:gd name="connsiteX112-20465" fmla="*/ 4459810 w 12192000"/>
              <a:gd name="connsiteY112-20466" fmla="*/ 1797886 h 2237474"/>
              <a:gd name="connsiteX113-20467" fmla="*/ 4379064 w 12192000"/>
              <a:gd name="connsiteY113-20468" fmla="*/ 1817177 h 2237474"/>
              <a:gd name="connsiteX114-20469" fmla="*/ 4319209 w 12192000"/>
              <a:gd name="connsiteY114-20470" fmla="*/ 1834833 h 2237474"/>
              <a:gd name="connsiteX115-20471" fmla="*/ 4290981 w 12192000"/>
              <a:gd name="connsiteY115-20472" fmla="*/ 1839677 h 2237474"/>
              <a:gd name="connsiteX116-20473" fmla="*/ 4285792 w 12192000"/>
              <a:gd name="connsiteY116-20474" fmla="*/ 1836231 h 2237474"/>
              <a:gd name="connsiteX117-20475" fmla="*/ 4238372 w 12192000"/>
              <a:gd name="connsiteY117-20476" fmla="*/ 1851480 h 2237474"/>
              <a:gd name="connsiteX118-20477" fmla="*/ 4232517 w 12192000"/>
              <a:gd name="connsiteY118-20478" fmla="*/ 1852567 h 2237474"/>
              <a:gd name="connsiteX119-20479" fmla="*/ 4191732 w 12192000"/>
              <a:gd name="connsiteY119-20480" fmla="*/ 1857328 h 2237474"/>
              <a:gd name="connsiteX120-20481" fmla="*/ 4065532 w 12192000"/>
              <a:gd name="connsiteY120-20482" fmla="*/ 1855477 h 2237474"/>
              <a:gd name="connsiteX121-20483" fmla="*/ 4028460 w 12192000"/>
              <a:gd name="connsiteY121-20484" fmla="*/ 1855137 h 2237474"/>
              <a:gd name="connsiteX122-20485" fmla="*/ 4002267 w 12192000"/>
              <a:gd name="connsiteY122-20486" fmla="*/ 1852352 h 2237474"/>
              <a:gd name="connsiteX123-20487" fmla="*/ 3931396 w 12192000"/>
              <a:gd name="connsiteY123-20488" fmla="*/ 1858915 h 2237474"/>
              <a:gd name="connsiteX124-20489" fmla="*/ 3812162 w 12192000"/>
              <a:gd name="connsiteY124-20490" fmla="*/ 1875501 h 2237474"/>
              <a:gd name="connsiteX125-20491" fmla="*/ 3729530 w 12192000"/>
              <a:gd name="connsiteY125-20492" fmla="*/ 1864513 h 2237474"/>
              <a:gd name="connsiteX126-20493" fmla="*/ 3680177 w 12192000"/>
              <a:gd name="connsiteY126-20494" fmla="*/ 1881552 h 2237474"/>
              <a:gd name="connsiteX127-20495" fmla="*/ 3567259 w 12192000"/>
              <a:gd name="connsiteY127-20496" fmla="*/ 1893482 h 2237474"/>
              <a:gd name="connsiteX128-20497" fmla="*/ 3405770 w 12192000"/>
              <a:gd name="connsiteY128-20498" fmla="*/ 1904591 h 2237474"/>
              <a:gd name="connsiteX129-20499" fmla="*/ 3280097 w 12192000"/>
              <a:gd name="connsiteY129-20500" fmla="*/ 1919610 h 2237474"/>
              <a:gd name="connsiteX130-20501" fmla="*/ 3123424 w 12192000"/>
              <a:gd name="connsiteY130-20502" fmla="*/ 1952930 h 2237474"/>
              <a:gd name="connsiteX131-20503" fmla="*/ 3009910 w 12192000"/>
              <a:gd name="connsiteY131-20504" fmla="*/ 1957866 h 2237474"/>
              <a:gd name="connsiteX132-20505" fmla="*/ 2995934 w 12192000"/>
              <a:gd name="connsiteY132-20506" fmla="*/ 1967085 h 2237474"/>
              <a:gd name="connsiteX133-20507" fmla="*/ 2980071 w 12192000"/>
              <a:gd name="connsiteY133-20508" fmla="*/ 1972988 h 2237474"/>
              <a:gd name="connsiteX134-20509" fmla="*/ 2978094 w 12192000"/>
              <a:gd name="connsiteY134-20510" fmla="*/ 1972369 h 2237474"/>
              <a:gd name="connsiteX135-20511" fmla="*/ 2942858 w 12192000"/>
              <a:gd name="connsiteY135-20512" fmla="*/ 1981367 h 2237474"/>
              <a:gd name="connsiteX136-20513" fmla="*/ 2875436 w 12192000"/>
              <a:gd name="connsiteY136-20514" fmla="*/ 1996977 h 2237474"/>
              <a:gd name="connsiteX137-20515" fmla="*/ 2874892 w 12192000"/>
              <a:gd name="connsiteY137-20516" fmla="*/ 1996085 h 2237474"/>
              <a:gd name="connsiteX138-20517" fmla="*/ 2864145 w 12192000"/>
              <a:gd name="connsiteY138-20518" fmla="*/ 1994061 h 2237474"/>
              <a:gd name="connsiteX139-20519" fmla="*/ 2843662 w 12192000"/>
              <a:gd name="connsiteY139-20520" fmla="*/ 1992498 h 2237474"/>
              <a:gd name="connsiteX140-20521" fmla="*/ 2796128 w 12192000"/>
              <a:gd name="connsiteY140-20522" fmla="*/ 1976403 h 2237474"/>
              <a:gd name="connsiteX141-20523" fmla="*/ 2756784 w 12192000"/>
              <a:gd name="connsiteY141-20524" fmla="*/ 1985116 h 2237474"/>
              <a:gd name="connsiteX142-20525" fmla="*/ 2748833 w 12192000"/>
              <a:gd name="connsiteY142-20526" fmla="*/ 1986323 h 2237474"/>
              <a:gd name="connsiteX143-20527" fmla="*/ 2748661 w 12192000"/>
              <a:gd name="connsiteY143-20528" fmla="*/ 1986122 h 2237474"/>
              <a:gd name="connsiteX144-20529" fmla="*/ 2740251 w 12192000"/>
              <a:gd name="connsiteY144-20530" fmla="*/ 1986946 h 2237474"/>
              <a:gd name="connsiteX145-20531" fmla="*/ 2718916 w 12192000"/>
              <a:gd name="connsiteY145-20532" fmla="*/ 1990867 h 2237474"/>
              <a:gd name="connsiteX146-20533" fmla="*/ 2713522 w 12192000"/>
              <a:gd name="connsiteY146-20534" fmla="*/ 1990173 h 2237474"/>
              <a:gd name="connsiteX147-20535" fmla="*/ 2680597 w 12192000"/>
              <a:gd name="connsiteY147-20536" fmla="*/ 1984996 h 2237474"/>
              <a:gd name="connsiteX148-20537" fmla="*/ 2578178 w 12192000"/>
              <a:gd name="connsiteY148-20538" fmla="*/ 1990531 h 2237474"/>
              <a:gd name="connsiteX149-20539" fmla="*/ 2476147 w 12192000"/>
              <a:gd name="connsiteY149-20540" fmla="*/ 1998305 h 2237474"/>
              <a:gd name="connsiteX150-20541" fmla="*/ 2373568 w 12192000"/>
              <a:gd name="connsiteY150-20542" fmla="*/ 2003219 h 2237474"/>
              <a:gd name="connsiteX151-20543" fmla="*/ 2321399 w 12192000"/>
              <a:gd name="connsiteY151-20544" fmla="*/ 1989467 h 2237474"/>
              <a:gd name="connsiteX152-20545" fmla="*/ 2315525 w 12192000"/>
              <a:gd name="connsiteY152-20546" fmla="*/ 1989708 h 2237474"/>
              <a:gd name="connsiteX153-20547" fmla="*/ 2300792 w 12192000"/>
              <a:gd name="connsiteY153-20548" fmla="*/ 1994290 h 2237474"/>
              <a:gd name="connsiteX154-20549" fmla="*/ 2295469 w 12192000"/>
              <a:gd name="connsiteY154-20550" fmla="*/ 1996659 h 2237474"/>
              <a:gd name="connsiteX155-20551" fmla="*/ 2287219 w 12192000"/>
              <a:gd name="connsiteY155-20552" fmla="*/ 1998750 h 2237474"/>
              <a:gd name="connsiteX156-20553" fmla="*/ 2286948 w 12192000"/>
              <a:gd name="connsiteY156-20554" fmla="*/ 1998596 h 2237474"/>
              <a:gd name="connsiteX157-20555" fmla="*/ 2243069 w 12192000"/>
              <a:gd name="connsiteY157-20556" fmla="*/ 2015111 h 2237474"/>
              <a:gd name="connsiteX158-20557" fmla="*/ 2186609 w 12192000"/>
              <a:gd name="connsiteY158-20558" fmla="*/ 2008263 h 2237474"/>
              <a:gd name="connsiteX159-20559" fmla="*/ 2164831 w 12192000"/>
              <a:gd name="connsiteY159-20560" fmla="*/ 2010143 h 2237474"/>
              <a:gd name="connsiteX160-20561" fmla="*/ 2152836 w 12192000"/>
              <a:gd name="connsiteY160-20562" fmla="*/ 2010048 h 2237474"/>
              <a:gd name="connsiteX161-20563" fmla="*/ 2117102 w 12192000"/>
              <a:gd name="connsiteY161-20564" fmla="*/ 2023004 h 2237474"/>
              <a:gd name="connsiteX162-20565" fmla="*/ 2111935 w 12192000"/>
              <a:gd name="connsiteY162-20566" fmla="*/ 2023163 h 2237474"/>
              <a:gd name="connsiteX163-20567" fmla="*/ 2089991 w 12192000"/>
              <a:gd name="connsiteY163-20568" fmla="*/ 2034193 h 2237474"/>
              <a:gd name="connsiteX164-20569" fmla="*/ 2058061 w 12192000"/>
              <a:gd name="connsiteY164-20570" fmla="*/ 2047942 h 2237474"/>
              <a:gd name="connsiteX165-20571" fmla="*/ 2055737 w 12192000"/>
              <a:gd name="connsiteY165-20572" fmla="*/ 2047704 h 2237474"/>
              <a:gd name="connsiteX166-20573" fmla="*/ 2042244 w 12192000"/>
              <a:gd name="connsiteY166-20574" fmla="*/ 2055560 h 2237474"/>
              <a:gd name="connsiteX167-20575" fmla="*/ 1976224 w 12192000"/>
              <a:gd name="connsiteY167-20576" fmla="*/ 2074257 h 2237474"/>
              <a:gd name="connsiteX168-20577" fmla="*/ 1877728 w 12192000"/>
              <a:gd name="connsiteY168-20578" fmla="*/ 2101004 h 2237474"/>
              <a:gd name="connsiteX169-20579" fmla="*/ 1759056 w 12192000"/>
              <a:gd name="connsiteY169-20580" fmla="*/ 2125608 h 2237474"/>
              <a:gd name="connsiteX170-20581" fmla="*/ 1637948 w 12192000"/>
              <a:gd name="connsiteY170-20582" fmla="*/ 2172597 h 2237474"/>
              <a:gd name="connsiteX171-20583" fmla="*/ 1434549 w 12192000"/>
              <a:gd name="connsiteY171-20584" fmla="*/ 2234522 h 2237474"/>
              <a:gd name="connsiteX172-20585" fmla="*/ 1398481 w 12192000"/>
              <a:gd name="connsiteY172-20586" fmla="*/ 2237074 h 2237474"/>
              <a:gd name="connsiteX173-20587" fmla="*/ 1398407 w 12192000"/>
              <a:gd name="connsiteY173-20588" fmla="*/ 2237095 h 2237474"/>
              <a:gd name="connsiteX174-20589" fmla="*/ 1370962 w 12192000"/>
              <a:gd name="connsiteY174-20590" fmla="*/ 2237474 h 2237474"/>
              <a:gd name="connsiteX175-20591" fmla="*/ 1356367 w 12192000"/>
              <a:gd name="connsiteY175-20592" fmla="*/ 2235089 h 2237474"/>
              <a:gd name="connsiteX176-20593" fmla="*/ 1324828 w 12192000"/>
              <a:gd name="connsiteY176-20594" fmla="*/ 2231968 h 2237474"/>
              <a:gd name="connsiteX177-20595" fmla="*/ 1297744 w 12192000"/>
              <a:gd name="connsiteY177-20596" fmla="*/ 2235849 h 2237474"/>
              <a:gd name="connsiteX178-20597" fmla="*/ 1286236 w 12192000"/>
              <a:gd name="connsiteY178-20598" fmla="*/ 2233135 h 2237474"/>
              <a:gd name="connsiteX179-20599" fmla="*/ 1283504 w 12192000"/>
              <a:gd name="connsiteY179-20600" fmla="*/ 2233797 h 2237474"/>
              <a:gd name="connsiteX180-20601" fmla="*/ 1279765 w 12192000"/>
              <a:gd name="connsiteY180-20602" fmla="*/ 2229639 h 2237474"/>
              <a:gd name="connsiteX181-20603" fmla="*/ 1195347 w 12192000"/>
              <a:gd name="connsiteY181-20604" fmla="*/ 2212354 h 2237474"/>
              <a:gd name="connsiteX182-20605" fmla="*/ 970251 w 12192000"/>
              <a:gd name="connsiteY182-20606" fmla="*/ 2221029 h 2237474"/>
              <a:gd name="connsiteX183-20607" fmla="*/ 812914 w 12192000"/>
              <a:gd name="connsiteY183-20608" fmla="*/ 2202752 h 2237474"/>
              <a:gd name="connsiteX184-20609" fmla="*/ 800195 w 12192000"/>
              <a:gd name="connsiteY184-20610" fmla="*/ 2209407 h 2237474"/>
              <a:gd name="connsiteX185-20611" fmla="*/ 784978 w 12192000"/>
              <a:gd name="connsiteY185-20612" fmla="*/ 2212360 h 2237474"/>
              <a:gd name="connsiteX186-20613" fmla="*/ 681987 w 12192000"/>
              <a:gd name="connsiteY186-20614" fmla="*/ 2216757 h 2237474"/>
              <a:gd name="connsiteX187-20615" fmla="*/ 669923 w 12192000"/>
              <a:gd name="connsiteY187-20616" fmla="*/ 2211682 h 2237474"/>
              <a:gd name="connsiteX188-20617" fmla="*/ 648680 w 12192000"/>
              <a:gd name="connsiteY188-20618" fmla="*/ 2206229 h 2237474"/>
              <a:gd name="connsiteX189-20619" fmla="*/ 597225 w 12192000"/>
              <a:gd name="connsiteY189-20620" fmla="*/ 2180999 h 2237474"/>
              <a:gd name="connsiteX190-20621" fmla="*/ 558449 w 12192000"/>
              <a:gd name="connsiteY190-20622" fmla="*/ 2182346 h 2237474"/>
              <a:gd name="connsiteX191-20623" fmla="*/ 550517 w 12192000"/>
              <a:gd name="connsiteY191-20624" fmla="*/ 2182060 h 2237474"/>
              <a:gd name="connsiteX192-20625" fmla="*/ 550309 w 12192000"/>
              <a:gd name="connsiteY192-20626" fmla="*/ 2181825 h 2237474"/>
              <a:gd name="connsiteX193-20627" fmla="*/ 541836 w 12192000"/>
              <a:gd name="connsiteY193-20628" fmla="*/ 2181063 h 2237474"/>
              <a:gd name="connsiteX194-20629" fmla="*/ 536057 w 12192000"/>
              <a:gd name="connsiteY194-20630" fmla="*/ 2181537 h 2237474"/>
              <a:gd name="connsiteX195-20631" fmla="*/ 520671 w 12192000"/>
              <a:gd name="connsiteY195-20632" fmla="*/ 2180980 h 2237474"/>
              <a:gd name="connsiteX196-20633" fmla="*/ 515024 w 12192000"/>
              <a:gd name="connsiteY196-20634" fmla="*/ 2179258 h 2237474"/>
              <a:gd name="connsiteX197-20635" fmla="*/ 512278 w 12192000"/>
              <a:gd name="connsiteY197-20636" fmla="*/ 2176369 h 2237474"/>
              <a:gd name="connsiteX198-20637" fmla="*/ 480419 w 12192000"/>
              <a:gd name="connsiteY198-20638" fmla="*/ 2167807 h 2237474"/>
              <a:gd name="connsiteX199-20639" fmla="*/ 413835 w 12192000"/>
              <a:gd name="connsiteY199-20640" fmla="*/ 2156783 h 2237474"/>
              <a:gd name="connsiteX200-20641" fmla="*/ 376513 w 12192000"/>
              <a:gd name="connsiteY200-20642" fmla="*/ 2154014 h 2237474"/>
              <a:gd name="connsiteX201-20643" fmla="*/ 273386 w 12192000"/>
              <a:gd name="connsiteY201-20644" fmla="*/ 2142551 h 2237474"/>
              <a:gd name="connsiteX202-20645" fmla="*/ 169207 w 12192000"/>
              <a:gd name="connsiteY202-20646" fmla="*/ 2128100 h 2237474"/>
              <a:gd name="connsiteX203-20647" fmla="*/ 93149 w 12192000"/>
              <a:gd name="connsiteY203-20648" fmla="*/ 2105324 h 2237474"/>
              <a:gd name="connsiteX204-20649" fmla="*/ 88109 w 12192000"/>
              <a:gd name="connsiteY204-20650" fmla="*/ 2106704 h 2237474"/>
              <a:gd name="connsiteX205-20651" fmla="*/ 80022 w 12192000"/>
              <a:gd name="connsiteY205-20652" fmla="*/ 2107254 h 2237474"/>
              <a:gd name="connsiteX206-20653" fmla="*/ 79717 w 12192000"/>
              <a:gd name="connsiteY206-20654" fmla="*/ 2107046 h 2237474"/>
              <a:gd name="connsiteX207-20655" fmla="*/ 72352 w 12192000"/>
              <a:gd name="connsiteY207-20656" fmla="*/ 2107991 h 2237474"/>
              <a:gd name="connsiteX208-20657" fmla="*/ 37645 w 12192000"/>
              <a:gd name="connsiteY208-20658" fmla="*/ 2115401 h 2237474"/>
              <a:gd name="connsiteX209-20659" fmla="*/ 4572 w 12192000"/>
              <a:gd name="connsiteY209-20660" fmla="*/ 2111091 h 2237474"/>
              <a:gd name="connsiteX210-20661" fmla="*/ 0 w 12192000"/>
              <a:gd name="connsiteY210-20662" fmla="*/ 2110468 h 2237474"/>
              <a:gd name="connsiteX211-20663" fmla="*/ 0 w 12192000"/>
              <a:gd name="connsiteY211-20664" fmla="*/ 0 h 2237474"/>
              <a:gd name="connsiteX0-20665" fmla="*/ 0 w 12192000"/>
              <a:gd name="connsiteY0-20666" fmla="*/ 0 h 2237474"/>
              <a:gd name="connsiteX1-20667" fmla="*/ 12192000 w 12192000"/>
              <a:gd name="connsiteY1-20668" fmla="*/ 0 h 2237474"/>
              <a:gd name="connsiteX2-20669" fmla="*/ 12192000 w 12192000"/>
              <a:gd name="connsiteY2-20670" fmla="*/ 751299 h 2237474"/>
              <a:gd name="connsiteX3-20671" fmla="*/ 12176759 w 12192000"/>
              <a:gd name="connsiteY3-20672" fmla="*/ 759190 h 2237474"/>
              <a:gd name="connsiteX4-20673" fmla="*/ 12154948 w 12192000"/>
              <a:gd name="connsiteY4-20674" fmla="*/ 762731 h 2237474"/>
              <a:gd name="connsiteX5-20675" fmla="*/ 12047364 w 12192000"/>
              <a:gd name="connsiteY5-20676" fmla="*/ 749662 h 2237474"/>
              <a:gd name="connsiteX6-20677" fmla="*/ 11890686 w 12192000"/>
              <a:gd name="connsiteY6-20678" fmla="*/ 732766 h 2237474"/>
              <a:gd name="connsiteX7-20679" fmla="*/ 11782413 w 12192000"/>
              <a:gd name="connsiteY7-20680" fmla="*/ 769868 h 2237474"/>
              <a:gd name="connsiteX8-20681" fmla="*/ 11649954 w 12192000"/>
              <a:gd name="connsiteY8-20682" fmla="*/ 749628 h 2237474"/>
              <a:gd name="connsiteX9-20683" fmla="*/ 11560424 w 12192000"/>
              <a:gd name="connsiteY9-20684" fmla="*/ 748017 h 2237474"/>
              <a:gd name="connsiteX10-20685" fmla="*/ 11358455 w 12192000"/>
              <a:gd name="connsiteY10-20686" fmla="*/ 747593 h 2237474"/>
              <a:gd name="connsiteX11-20687" fmla="*/ 11165209 w 12192000"/>
              <a:gd name="connsiteY11-20688" fmla="*/ 748852 h 2237474"/>
              <a:gd name="connsiteX12-20689" fmla="*/ 11058755 w 12192000"/>
              <a:gd name="connsiteY12-20690" fmla="*/ 749617 h 2237474"/>
              <a:gd name="connsiteX13-20691" fmla="*/ 10884013 w 12192000"/>
              <a:gd name="connsiteY13-20692" fmla="*/ 760728 h 2237474"/>
              <a:gd name="connsiteX14-20693" fmla="*/ 10834688 w 12192000"/>
              <a:gd name="connsiteY14-20694" fmla="*/ 757726 h 2237474"/>
              <a:gd name="connsiteX15-20695" fmla="*/ 10805004 w 12192000"/>
              <a:gd name="connsiteY15-20696" fmla="*/ 757573 h 2237474"/>
              <a:gd name="connsiteX16-20697" fmla="*/ 10739478 w 12192000"/>
              <a:gd name="connsiteY16-20698" fmla="*/ 776841 h 2237474"/>
              <a:gd name="connsiteX17-20699" fmla="*/ 10458762 w 12192000"/>
              <a:gd name="connsiteY17-20700" fmla="*/ 755400 h 2237474"/>
              <a:gd name="connsiteX18-20701" fmla="*/ 10211200 w 12192000"/>
              <a:gd name="connsiteY18-20702" fmla="*/ 767513 h 2237474"/>
              <a:gd name="connsiteX19-20703" fmla="*/ 10167995 w 12192000"/>
              <a:gd name="connsiteY19-20704" fmla="*/ 760843 h 2237474"/>
              <a:gd name="connsiteX20-20705" fmla="*/ 9997044 w 12192000"/>
              <a:gd name="connsiteY20-20706" fmla="*/ 780129 h 2237474"/>
              <a:gd name="connsiteX21-20707" fmla="*/ 9943887 w 12192000"/>
              <a:gd name="connsiteY21-20708" fmla="*/ 804141 h 2237474"/>
              <a:gd name="connsiteX22-20709" fmla="*/ 9918248 w 12192000"/>
              <a:gd name="connsiteY22-20710" fmla="*/ 816628 h 2237474"/>
              <a:gd name="connsiteX23-20711" fmla="*/ 9798048 w 12192000"/>
              <a:gd name="connsiteY23-20712" fmla="*/ 863207 h 2237474"/>
              <a:gd name="connsiteX24-20713" fmla="*/ 9761459 w 12192000"/>
              <a:gd name="connsiteY24-20714" fmla="*/ 862394 h 2237474"/>
              <a:gd name="connsiteX25-20715" fmla="*/ 9705768 w 12192000"/>
              <a:gd name="connsiteY25-20716" fmla="*/ 894610 h 2237474"/>
              <a:gd name="connsiteX26-20717" fmla="*/ 9683005 w 12192000"/>
              <a:gd name="connsiteY26-20718" fmla="*/ 894128 h 2237474"/>
              <a:gd name="connsiteX27-20719" fmla="*/ 9594438 w 12192000"/>
              <a:gd name="connsiteY27-20720" fmla="*/ 919051 h 2237474"/>
              <a:gd name="connsiteX28-20721" fmla="*/ 9577033 w 12192000"/>
              <a:gd name="connsiteY28-20722" fmla="*/ 922857 h 2237474"/>
              <a:gd name="connsiteX29-20723" fmla="*/ 9544189 w 12192000"/>
              <a:gd name="connsiteY29-20724" fmla="*/ 938966 h 2237474"/>
              <a:gd name="connsiteX30-20725" fmla="*/ 9500499 w 12192000"/>
              <a:gd name="connsiteY30-20726" fmla="*/ 954680 h 2237474"/>
              <a:gd name="connsiteX31-20727" fmla="*/ 9428195 w 12192000"/>
              <a:gd name="connsiteY31-20728" fmla="*/ 986225 h 2237474"/>
              <a:gd name="connsiteX32-20729" fmla="*/ 9410017 w 12192000"/>
              <a:gd name="connsiteY32-20730" fmla="*/ 993931 h 2237474"/>
              <a:gd name="connsiteX33-20731" fmla="*/ 9392919 w 12192000"/>
              <a:gd name="connsiteY33-20732" fmla="*/ 994656 h 2237474"/>
              <a:gd name="connsiteX34-20733" fmla="*/ 9278619 w 12192000"/>
              <a:gd name="connsiteY34-20734" fmla="*/ 1011878 h 2237474"/>
              <a:gd name="connsiteX35-20735" fmla="*/ 9268019 w 12192000"/>
              <a:gd name="connsiteY35-20736" fmla="*/ 1007442 h 2237474"/>
              <a:gd name="connsiteX36-20737" fmla="*/ 9234662 w 12192000"/>
              <a:gd name="connsiteY36-20738" fmla="*/ 1023056 h 2237474"/>
              <a:gd name="connsiteX37-20739" fmla="*/ 9181033 w 12192000"/>
              <a:gd name="connsiteY37-20740" fmla="*/ 1037921 h 2237474"/>
              <a:gd name="connsiteX38-20741" fmla="*/ 9155969 w 12192000"/>
              <a:gd name="connsiteY38-20742" fmla="*/ 1046804 h 2237474"/>
              <a:gd name="connsiteX39-20743" fmla="*/ 9133985 w 12192000"/>
              <a:gd name="connsiteY39-20744" fmla="*/ 1046450 h 2237474"/>
              <a:gd name="connsiteX40-20745" fmla="*/ 9012987 w 12192000"/>
              <a:gd name="connsiteY40-20746" fmla="*/ 1061986 h 2237474"/>
              <a:gd name="connsiteX41-20747" fmla="*/ 8968445 w 12192000"/>
              <a:gd name="connsiteY41-20748" fmla="*/ 1052169 h 2237474"/>
              <a:gd name="connsiteX42-20749" fmla="*/ 8958984 w 12192000"/>
              <a:gd name="connsiteY42-20750" fmla="*/ 1057212 h 2237474"/>
              <a:gd name="connsiteX43-20751" fmla="*/ 8886001 w 12192000"/>
              <a:gd name="connsiteY43-20752" fmla="*/ 1067468 h 2237474"/>
              <a:gd name="connsiteX44-20753" fmla="*/ 8838610 w 12192000"/>
              <a:gd name="connsiteY44-20754" fmla="*/ 1075091 h 2237474"/>
              <a:gd name="connsiteX45-20755" fmla="*/ 8750383 w 12192000"/>
              <a:gd name="connsiteY45-20756" fmla="*/ 1097387 h 2237474"/>
              <a:gd name="connsiteX46-20757" fmla="*/ 8697365 w 12192000"/>
              <a:gd name="connsiteY46-20758" fmla="*/ 1105869 h 2237474"/>
              <a:gd name="connsiteX47-20759" fmla="*/ 8665605 w 12192000"/>
              <a:gd name="connsiteY47-20760" fmla="*/ 1110791 h 2237474"/>
              <a:gd name="connsiteX48-20761" fmla="*/ 8584946 w 12192000"/>
              <a:gd name="connsiteY48-20762" fmla="*/ 1135226 h 2237474"/>
              <a:gd name="connsiteX49-20763" fmla="*/ 8460755 w 12192000"/>
              <a:gd name="connsiteY49-20764" fmla="*/ 1203427 h 2237474"/>
              <a:gd name="connsiteX50-20765" fmla="*/ 8419755 w 12192000"/>
              <a:gd name="connsiteY50-20766" fmla="*/ 1216260 h 2237474"/>
              <a:gd name="connsiteX51-20767" fmla="*/ 8411626 w 12192000"/>
              <a:gd name="connsiteY51-20768" fmla="*/ 1214397 h 2237474"/>
              <a:gd name="connsiteX52-20769" fmla="*/ 8363469 w 12192000"/>
              <a:gd name="connsiteY52-20770" fmla="*/ 1246658 h 2237474"/>
              <a:gd name="connsiteX53-20771" fmla="*/ 8275497 w 12192000"/>
              <a:gd name="connsiteY53-20772" fmla="*/ 1264396 h 2237474"/>
              <a:gd name="connsiteX54-20773" fmla="*/ 8206287 w 12192000"/>
              <a:gd name="connsiteY54-20774" fmla="*/ 1273060 h 2237474"/>
              <a:gd name="connsiteX55-20775" fmla="*/ 8168705 w 12192000"/>
              <a:gd name="connsiteY55-20776" fmla="*/ 1279956 h 2237474"/>
              <a:gd name="connsiteX56-20777" fmla="*/ 8139997 w 12192000"/>
              <a:gd name="connsiteY56-20778" fmla="*/ 1282713 h 2237474"/>
              <a:gd name="connsiteX57-20779" fmla="*/ 8074238 w 12192000"/>
              <a:gd name="connsiteY57-20780" fmla="*/ 1301895 h 2237474"/>
              <a:gd name="connsiteX58-20781" fmla="*/ 7968292 w 12192000"/>
              <a:gd name="connsiteY58-20782" fmla="*/ 1338779 h 2237474"/>
              <a:gd name="connsiteX59-20783" fmla="*/ 7945122 w 12192000"/>
              <a:gd name="connsiteY59-20784" fmla="*/ 1345477 h 2237474"/>
              <a:gd name="connsiteX60-20785" fmla="*/ 7902328 w 12192000"/>
              <a:gd name="connsiteY60-20786" fmla="*/ 1345865 h 2237474"/>
              <a:gd name="connsiteX61-20787" fmla="*/ 7875879 w 12192000"/>
              <a:gd name="connsiteY61-20788" fmla="*/ 1345646 h 2237474"/>
              <a:gd name="connsiteX62-20789" fmla="*/ 7840612 w 12192000"/>
              <a:gd name="connsiteY62-20790" fmla="*/ 1369373 h 2237474"/>
              <a:gd name="connsiteX63-20791" fmla="*/ 7786819 w 12192000"/>
              <a:gd name="connsiteY63-20792" fmla="*/ 1378970 h 2237474"/>
              <a:gd name="connsiteX64-20793" fmla="*/ 7548172 w 12192000"/>
              <a:gd name="connsiteY64-20794" fmla="*/ 1417460 h 2237474"/>
              <a:gd name="connsiteX65-20795" fmla="*/ 7483437 w 12192000"/>
              <a:gd name="connsiteY65-20796" fmla="*/ 1478152 h 2237474"/>
              <a:gd name="connsiteX66-20797" fmla="*/ 7377870 w 12192000"/>
              <a:gd name="connsiteY66-20798" fmla="*/ 1523319 h 2237474"/>
              <a:gd name="connsiteX67-20799" fmla="*/ 7230737 w 12192000"/>
              <a:gd name="connsiteY67-20800" fmla="*/ 1562633 h 2237474"/>
              <a:gd name="connsiteX68-20801" fmla="*/ 7224458 w 12192000"/>
              <a:gd name="connsiteY68-20802" fmla="*/ 1573008 h 2237474"/>
              <a:gd name="connsiteX69-20803" fmla="*/ 7183121 w 12192000"/>
              <a:gd name="connsiteY69-20804" fmla="*/ 1595162 h 2237474"/>
              <a:gd name="connsiteX70-20805" fmla="*/ 7164601 w 12192000"/>
              <a:gd name="connsiteY70-20806" fmla="*/ 1606490 h 2237474"/>
              <a:gd name="connsiteX71-20807" fmla="*/ 7092727 w 12192000"/>
              <a:gd name="connsiteY71-20808" fmla="*/ 1623628 h 2237474"/>
              <a:gd name="connsiteX72-20809" fmla="*/ 7031309 w 12192000"/>
              <a:gd name="connsiteY72-20810" fmla="*/ 1619451 h 2237474"/>
              <a:gd name="connsiteX73-20811" fmla="*/ 6999084 w 12192000"/>
              <a:gd name="connsiteY73-20812" fmla="*/ 1634317 h 2237474"/>
              <a:gd name="connsiteX74-20813" fmla="*/ 6992107 w 12192000"/>
              <a:gd name="connsiteY74-20814" fmla="*/ 1636860 h 2237474"/>
              <a:gd name="connsiteX75-20815" fmla="*/ 6900177 w 12192000"/>
              <a:gd name="connsiteY75-20816" fmla="*/ 1636016 h 2237474"/>
              <a:gd name="connsiteX76-20817" fmla="*/ 6795372 w 12192000"/>
              <a:gd name="connsiteY76-20818" fmla="*/ 1644845 h 2237474"/>
              <a:gd name="connsiteX77-20819" fmla="*/ 6692251 w 12192000"/>
              <a:gd name="connsiteY77-20820" fmla="*/ 1656357 h 2237474"/>
              <a:gd name="connsiteX78-20821" fmla="*/ 6655235 w 12192000"/>
              <a:gd name="connsiteY78-20822" fmla="*/ 1661869 h 2237474"/>
              <a:gd name="connsiteX79-20823" fmla="*/ 6554894 w 12192000"/>
              <a:gd name="connsiteY79-20824" fmla="*/ 1664428 h 2237474"/>
              <a:gd name="connsiteX80-20825" fmla="*/ 6516595 w 12192000"/>
              <a:gd name="connsiteY80-20826" fmla="*/ 1667475 h 2237474"/>
              <a:gd name="connsiteX81-20827" fmla="*/ 6508541 w 12192000"/>
              <a:gd name="connsiteY81-20828" fmla="*/ 1668757 h 2237474"/>
              <a:gd name="connsiteX82-20829" fmla="*/ 6471012 w 12192000"/>
              <a:gd name="connsiteY82-20830" fmla="*/ 1678604 h 2237474"/>
              <a:gd name="connsiteX83-20831" fmla="*/ 6364035 w 12192000"/>
              <a:gd name="connsiteY83-20832" fmla="*/ 1667683 h 2237474"/>
              <a:gd name="connsiteX84-20833" fmla="*/ 6280959 w 12192000"/>
              <a:gd name="connsiteY84-20834" fmla="*/ 1689329 h 2237474"/>
              <a:gd name="connsiteX85-20835" fmla="*/ 6243319 w 12192000"/>
              <a:gd name="connsiteY85-20836" fmla="*/ 1695560 h 2237474"/>
              <a:gd name="connsiteX86-20837" fmla="*/ 6098321 w 12192000"/>
              <a:gd name="connsiteY86-20838" fmla="*/ 1721646 h 2237474"/>
              <a:gd name="connsiteX87-20839" fmla="*/ 5880652 w 12192000"/>
              <a:gd name="connsiteY87-20840" fmla="*/ 1779643 h 2237474"/>
              <a:gd name="connsiteX88-20841" fmla="*/ 5785959 w 12192000"/>
              <a:gd name="connsiteY88-20842" fmla="*/ 1775307 h 2237474"/>
              <a:gd name="connsiteX89-20843" fmla="*/ 5643534 w 12192000"/>
              <a:gd name="connsiteY89-20844" fmla="*/ 1802919 h 2237474"/>
              <a:gd name="connsiteX90-20845" fmla="*/ 5518799 w 12192000"/>
              <a:gd name="connsiteY90-20846" fmla="*/ 1818312 h 2237474"/>
              <a:gd name="connsiteX91-20847" fmla="*/ 5505014 w 12192000"/>
              <a:gd name="connsiteY91-20848" fmla="*/ 1819259 h 2237474"/>
              <a:gd name="connsiteX92-20849" fmla="*/ 5453307 w 12192000"/>
              <a:gd name="connsiteY92-20850" fmla="*/ 1815450 h 2237474"/>
              <a:gd name="connsiteX93-20851" fmla="*/ 5364192 w 12192000"/>
              <a:gd name="connsiteY93-20852" fmla="*/ 1826074 h 2237474"/>
              <a:gd name="connsiteX94-20853" fmla="*/ 5350380 w 12192000"/>
              <a:gd name="connsiteY94-20854" fmla="*/ 1830891 h 2237474"/>
              <a:gd name="connsiteX95-20855" fmla="*/ 5259633 w 12192000"/>
              <a:gd name="connsiteY95-20856" fmla="*/ 1837160 h 2237474"/>
              <a:gd name="connsiteX96-20857" fmla="*/ 5197513 w 12192000"/>
              <a:gd name="connsiteY96-20858" fmla="*/ 1844718 h 2237474"/>
              <a:gd name="connsiteX97-20859" fmla="*/ 5168852 w 12192000"/>
              <a:gd name="connsiteY97-20860" fmla="*/ 1844846 h 2237474"/>
              <a:gd name="connsiteX98-20861" fmla="*/ 5114927 w 12192000"/>
              <a:gd name="connsiteY98-20862" fmla="*/ 1847827 h 2237474"/>
              <a:gd name="connsiteX99-20863" fmla="*/ 5108970 w 12192000"/>
              <a:gd name="connsiteY99-20864" fmla="*/ 1847935 h 2237474"/>
              <a:gd name="connsiteX100-20865" fmla="*/ 5067961 w 12192000"/>
              <a:gd name="connsiteY100-20866" fmla="*/ 1845917 h 2237474"/>
              <a:gd name="connsiteX101-20867" fmla="*/ 5007075 w 12192000"/>
              <a:gd name="connsiteY101-20868" fmla="*/ 1838626 h 2237474"/>
              <a:gd name="connsiteX102-20869" fmla="*/ 4944087 w 12192000"/>
              <a:gd name="connsiteY102-20870" fmla="*/ 1823332 h 2237474"/>
              <a:gd name="connsiteX103-20871" fmla="*/ 4907662 w 12192000"/>
              <a:gd name="connsiteY103-20872" fmla="*/ 1816900 h 2237474"/>
              <a:gd name="connsiteX104-20873" fmla="*/ 4882386 w 12192000"/>
              <a:gd name="connsiteY104-20874" fmla="*/ 1809844 h 2237474"/>
              <a:gd name="connsiteX105-20875" fmla="*/ 4811440 w 12192000"/>
              <a:gd name="connsiteY105-20876" fmla="*/ 1804655 h 2237474"/>
              <a:gd name="connsiteX106-20877" fmla="*/ 4691075 w 12192000"/>
              <a:gd name="connsiteY106-20878" fmla="*/ 1801389 h 2237474"/>
              <a:gd name="connsiteX107-20879" fmla="*/ 4611738 w 12192000"/>
              <a:gd name="connsiteY107-20880" fmla="*/ 1776964 h 2237474"/>
              <a:gd name="connsiteX108-20881" fmla="*/ 4560070 w 12192000"/>
              <a:gd name="connsiteY108-20882" fmla="*/ 1785640 h 2237474"/>
              <a:gd name="connsiteX109-20883" fmla="*/ 4536503 w 12192000"/>
              <a:gd name="connsiteY109-20884" fmla="*/ 1785334 h 2237474"/>
              <a:gd name="connsiteX110-20885" fmla="*/ 4513724 w 12192000"/>
              <a:gd name="connsiteY110-20886" fmla="*/ 1791996 h 2237474"/>
              <a:gd name="connsiteX111-20887" fmla="*/ 4459810 w 12192000"/>
              <a:gd name="connsiteY111-20888" fmla="*/ 1797886 h 2237474"/>
              <a:gd name="connsiteX112-20889" fmla="*/ 4379064 w 12192000"/>
              <a:gd name="connsiteY112-20890" fmla="*/ 1817177 h 2237474"/>
              <a:gd name="connsiteX113-20891" fmla="*/ 4319209 w 12192000"/>
              <a:gd name="connsiteY113-20892" fmla="*/ 1834833 h 2237474"/>
              <a:gd name="connsiteX114-20893" fmla="*/ 4290981 w 12192000"/>
              <a:gd name="connsiteY114-20894" fmla="*/ 1839677 h 2237474"/>
              <a:gd name="connsiteX115-20895" fmla="*/ 4285792 w 12192000"/>
              <a:gd name="connsiteY115-20896" fmla="*/ 1836231 h 2237474"/>
              <a:gd name="connsiteX116-20897" fmla="*/ 4238372 w 12192000"/>
              <a:gd name="connsiteY116-20898" fmla="*/ 1851480 h 2237474"/>
              <a:gd name="connsiteX117-20899" fmla="*/ 4232517 w 12192000"/>
              <a:gd name="connsiteY117-20900" fmla="*/ 1852567 h 2237474"/>
              <a:gd name="connsiteX118-20901" fmla="*/ 4191732 w 12192000"/>
              <a:gd name="connsiteY118-20902" fmla="*/ 1857328 h 2237474"/>
              <a:gd name="connsiteX119-20903" fmla="*/ 4065532 w 12192000"/>
              <a:gd name="connsiteY119-20904" fmla="*/ 1855477 h 2237474"/>
              <a:gd name="connsiteX120-20905" fmla="*/ 4028460 w 12192000"/>
              <a:gd name="connsiteY120-20906" fmla="*/ 1855137 h 2237474"/>
              <a:gd name="connsiteX121-20907" fmla="*/ 4002267 w 12192000"/>
              <a:gd name="connsiteY121-20908" fmla="*/ 1852352 h 2237474"/>
              <a:gd name="connsiteX122-20909" fmla="*/ 3931396 w 12192000"/>
              <a:gd name="connsiteY122-20910" fmla="*/ 1858915 h 2237474"/>
              <a:gd name="connsiteX123-20911" fmla="*/ 3812162 w 12192000"/>
              <a:gd name="connsiteY123-20912" fmla="*/ 1875501 h 2237474"/>
              <a:gd name="connsiteX124-20913" fmla="*/ 3729530 w 12192000"/>
              <a:gd name="connsiteY124-20914" fmla="*/ 1864513 h 2237474"/>
              <a:gd name="connsiteX125-20915" fmla="*/ 3680177 w 12192000"/>
              <a:gd name="connsiteY125-20916" fmla="*/ 1881552 h 2237474"/>
              <a:gd name="connsiteX126-20917" fmla="*/ 3567259 w 12192000"/>
              <a:gd name="connsiteY126-20918" fmla="*/ 1893482 h 2237474"/>
              <a:gd name="connsiteX127-20919" fmla="*/ 3405770 w 12192000"/>
              <a:gd name="connsiteY127-20920" fmla="*/ 1904591 h 2237474"/>
              <a:gd name="connsiteX128-20921" fmla="*/ 3280097 w 12192000"/>
              <a:gd name="connsiteY128-20922" fmla="*/ 1919610 h 2237474"/>
              <a:gd name="connsiteX129-20923" fmla="*/ 3123424 w 12192000"/>
              <a:gd name="connsiteY129-20924" fmla="*/ 1952930 h 2237474"/>
              <a:gd name="connsiteX130-20925" fmla="*/ 3009910 w 12192000"/>
              <a:gd name="connsiteY130-20926" fmla="*/ 1957866 h 2237474"/>
              <a:gd name="connsiteX131-20927" fmla="*/ 2995934 w 12192000"/>
              <a:gd name="connsiteY131-20928" fmla="*/ 1967085 h 2237474"/>
              <a:gd name="connsiteX132-20929" fmla="*/ 2980071 w 12192000"/>
              <a:gd name="connsiteY132-20930" fmla="*/ 1972988 h 2237474"/>
              <a:gd name="connsiteX133-20931" fmla="*/ 2978094 w 12192000"/>
              <a:gd name="connsiteY133-20932" fmla="*/ 1972369 h 2237474"/>
              <a:gd name="connsiteX134-20933" fmla="*/ 2942858 w 12192000"/>
              <a:gd name="connsiteY134-20934" fmla="*/ 1981367 h 2237474"/>
              <a:gd name="connsiteX135-20935" fmla="*/ 2875436 w 12192000"/>
              <a:gd name="connsiteY135-20936" fmla="*/ 1996977 h 2237474"/>
              <a:gd name="connsiteX136-20937" fmla="*/ 2874892 w 12192000"/>
              <a:gd name="connsiteY136-20938" fmla="*/ 1996085 h 2237474"/>
              <a:gd name="connsiteX137-20939" fmla="*/ 2864145 w 12192000"/>
              <a:gd name="connsiteY137-20940" fmla="*/ 1994061 h 2237474"/>
              <a:gd name="connsiteX138-20941" fmla="*/ 2843662 w 12192000"/>
              <a:gd name="connsiteY138-20942" fmla="*/ 1992498 h 2237474"/>
              <a:gd name="connsiteX139-20943" fmla="*/ 2796128 w 12192000"/>
              <a:gd name="connsiteY139-20944" fmla="*/ 1976403 h 2237474"/>
              <a:gd name="connsiteX140-20945" fmla="*/ 2756784 w 12192000"/>
              <a:gd name="connsiteY140-20946" fmla="*/ 1985116 h 2237474"/>
              <a:gd name="connsiteX141-20947" fmla="*/ 2748833 w 12192000"/>
              <a:gd name="connsiteY141-20948" fmla="*/ 1986323 h 2237474"/>
              <a:gd name="connsiteX142-20949" fmla="*/ 2748661 w 12192000"/>
              <a:gd name="connsiteY142-20950" fmla="*/ 1986122 h 2237474"/>
              <a:gd name="connsiteX143-20951" fmla="*/ 2740251 w 12192000"/>
              <a:gd name="connsiteY143-20952" fmla="*/ 1986946 h 2237474"/>
              <a:gd name="connsiteX144-20953" fmla="*/ 2718916 w 12192000"/>
              <a:gd name="connsiteY144-20954" fmla="*/ 1990867 h 2237474"/>
              <a:gd name="connsiteX145-20955" fmla="*/ 2713522 w 12192000"/>
              <a:gd name="connsiteY145-20956" fmla="*/ 1990173 h 2237474"/>
              <a:gd name="connsiteX146-20957" fmla="*/ 2680597 w 12192000"/>
              <a:gd name="connsiteY146-20958" fmla="*/ 1984996 h 2237474"/>
              <a:gd name="connsiteX147-20959" fmla="*/ 2578178 w 12192000"/>
              <a:gd name="connsiteY147-20960" fmla="*/ 1990531 h 2237474"/>
              <a:gd name="connsiteX148-20961" fmla="*/ 2476147 w 12192000"/>
              <a:gd name="connsiteY148-20962" fmla="*/ 1998305 h 2237474"/>
              <a:gd name="connsiteX149-20963" fmla="*/ 2373568 w 12192000"/>
              <a:gd name="connsiteY149-20964" fmla="*/ 2003219 h 2237474"/>
              <a:gd name="connsiteX150-20965" fmla="*/ 2321399 w 12192000"/>
              <a:gd name="connsiteY150-20966" fmla="*/ 1989467 h 2237474"/>
              <a:gd name="connsiteX151-20967" fmla="*/ 2315525 w 12192000"/>
              <a:gd name="connsiteY151-20968" fmla="*/ 1989708 h 2237474"/>
              <a:gd name="connsiteX152-20969" fmla="*/ 2300792 w 12192000"/>
              <a:gd name="connsiteY152-20970" fmla="*/ 1994290 h 2237474"/>
              <a:gd name="connsiteX153-20971" fmla="*/ 2295469 w 12192000"/>
              <a:gd name="connsiteY153-20972" fmla="*/ 1996659 h 2237474"/>
              <a:gd name="connsiteX154-20973" fmla="*/ 2287219 w 12192000"/>
              <a:gd name="connsiteY154-20974" fmla="*/ 1998750 h 2237474"/>
              <a:gd name="connsiteX155-20975" fmla="*/ 2286948 w 12192000"/>
              <a:gd name="connsiteY155-20976" fmla="*/ 1998596 h 2237474"/>
              <a:gd name="connsiteX156-20977" fmla="*/ 2243069 w 12192000"/>
              <a:gd name="connsiteY156-20978" fmla="*/ 2015111 h 2237474"/>
              <a:gd name="connsiteX157-20979" fmla="*/ 2186609 w 12192000"/>
              <a:gd name="connsiteY157-20980" fmla="*/ 2008263 h 2237474"/>
              <a:gd name="connsiteX158-20981" fmla="*/ 2164831 w 12192000"/>
              <a:gd name="connsiteY158-20982" fmla="*/ 2010143 h 2237474"/>
              <a:gd name="connsiteX159-20983" fmla="*/ 2152836 w 12192000"/>
              <a:gd name="connsiteY159-20984" fmla="*/ 2010048 h 2237474"/>
              <a:gd name="connsiteX160-20985" fmla="*/ 2117102 w 12192000"/>
              <a:gd name="connsiteY160-20986" fmla="*/ 2023004 h 2237474"/>
              <a:gd name="connsiteX161-20987" fmla="*/ 2111935 w 12192000"/>
              <a:gd name="connsiteY161-20988" fmla="*/ 2023163 h 2237474"/>
              <a:gd name="connsiteX162-20989" fmla="*/ 2089991 w 12192000"/>
              <a:gd name="connsiteY162-20990" fmla="*/ 2034193 h 2237474"/>
              <a:gd name="connsiteX163-20991" fmla="*/ 2058061 w 12192000"/>
              <a:gd name="connsiteY163-20992" fmla="*/ 2047942 h 2237474"/>
              <a:gd name="connsiteX164-20993" fmla="*/ 2055737 w 12192000"/>
              <a:gd name="connsiteY164-20994" fmla="*/ 2047704 h 2237474"/>
              <a:gd name="connsiteX165-20995" fmla="*/ 2042244 w 12192000"/>
              <a:gd name="connsiteY165-20996" fmla="*/ 2055560 h 2237474"/>
              <a:gd name="connsiteX166-20997" fmla="*/ 1976224 w 12192000"/>
              <a:gd name="connsiteY166-20998" fmla="*/ 2074257 h 2237474"/>
              <a:gd name="connsiteX167-20999" fmla="*/ 1877728 w 12192000"/>
              <a:gd name="connsiteY167-21000" fmla="*/ 2101004 h 2237474"/>
              <a:gd name="connsiteX168-21001" fmla="*/ 1759056 w 12192000"/>
              <a:gd name="connsiteY168-21002" fmla="*/ 2125608 h 2237474"/>
              <a:gd name="connsiteX169-21003" fmla="*/ 1637948 w 12192000"/>
              <a:gd name="connsiteY169-21004" fmla="*/ 2172597 h 2237474"/>
              <a:gd name="connsiteX170-21005" fmla="*/ 1434549 w 12192000"/>
              <a:gd name="connsiteY170-21006" fmla="*/ 2234522 h 2237474"/>
              <a:gd name="connsiteX171-21007" fmla="*/ 1398481 w 12192000"/>
              <a:gd name="connsiteY171-21008" fmla="*/ 2237074 h 2237474"/>
              <a:gd name="connsiteX172-21009" fmla="*/ 1398407 w 12192000"/>
              <a:gd name="connsiteY172-21010" fmla="*/ 2237095 h 2237474"/>
              <a:gd name="connsiteX173-21011" fmla="*/ 1370962 w 12192000"/>
              <a:gd name="connsiteY173-21012" fmla="*/ 2237474 h 2237474"/>
              <a:gd name="connsiteX174-21013" fmla="*/ 1356367 w 12192000"/>
              <a:gd name="connsiteY174-21014" fmla="*/ 2235089 h 2237474"/>
              <a:gd name="connsiteX175-21015" fmla="*/ 1324828 w 12192000"/>
              <a:gd name="connsiteY175-21016" fmla="*/ 2231968 h 2237474"/>
              <a:gd name="connsiteX176-21017" fmla="*/ 1297744 w 12192000"/>
              <a:gd name="connsiteY176-21018" fmla="*/ 2235849 h 2237474"/>
              <a:gd name="connsiteX177-21019" fmla="*/ 1286236 w 12192000"/>
              <a:gd name="connsiteY177-21020" fmla="*/ 2233135 h 2237474"/>
              <a:gd name="connsiteX178-21021" fmla="*/ 1283504 w 12192000"/>
              <a:gd name="connsiteY178-21022" fmla="*/ 2233797 h 2237474"/>
              <a:gd name="connsiteX179-21023" fmla="*/ 1279765 w 12192000"/>
              <a:gd name="connsiteY179-21024" fmla="*/ 2229639 h 2237474"/>
              <a:gd name="connsiteX180-21025" fmla="*/ 1195347 w 12192000"/>
              <a:gd name="connsiteY180-21026" fmla="*/ 2212354 h 2237474"/>
              <a:gd name="connsiteX181-21027" fmla="*/ 970251 w 12192000"/>
              <a:gd name="connsiteY181-21028" fmla="*/ 2221029 h 2237474"/>
              <a:gd name="connsiteX182-21029" fmla="*/ 812914 w 12192000"/>
              <a:gd name="connsiteY182-21030" fmla="*/ 2202752 h 2237474"/>
              <a:gd name="connsiteX183-21031" fmla="*/ 800195 w 12192000"/>
              <a:gd name="connsiteY183-21032" fmla="*/ 2209407 h 2237474"/>
              <a:gd name="connsiteX184-21033" fmla="*/ 784978 w 12192000"/>
              <a:gd name="connsiteY184-21034" fmla="*/ 2212360 h 2237474"/>
              <a:gd name="connsiteX185-21035" fmla="*/ 681987 w 12192000"/>
              <a:gd name="connsiteY185-21036" fmla="*/ 2216757 h 2237474"/>
              <a:gd name="connsiteX186-21037" fmla="*/ 669923 w 12192000"/>
              <a:gd name="connsiteY186-21038" fmla="*/ 2211682 h 2237474"/>
              <a:gd name="connsiteX187-21039" fmla="*/ 648680 w 12192000"/>
              <a:gd name="connsiteY187-21040" fmla="*/ 2206229 h 2237474"/>
              <a:gd name="connsiteX188-21041" fmla="*/ 597225 w 12192000"/>
              <a:gd name="connsiteY188-21042" fmla="*/ 2180999 h 2237474"/>
              <a:gd name="connsiteX189-21043" fmla="*/ 558449 w 12192000"/>
              <a:gd name="connsiteY189-21044" fmla="*/ 2182346 h 2237474"/>
              <a:gd name="connsiteX190-21045" fmla="*/ 550517 w 12192000"/>
              <a:gd name="connsiteY190-21046" fmla="*/ 2182060 h 2237474"/>
              <a:gd name="connsiteX191-21047" fmla="*/ 550309 w 12192000"/>
              <a:gd name="connsiteY191-21048" fmla="*/ 2181825 h 2237474"/>
              <a:gd name="connsiteX192-21049" fmla="*/ 541836 w 12192000"/>
              <a:gd name="connsiteY192-21050" fmla="*/ 2181063 h 2237474"/>
              <a:gd name="connsiteX193-21051" fmla="*/ 536057 w 12192000"/>
              <a:gd name="connsiteY193-21052" fmla="*/ 2181537 h 2237474"/>
              <a:gd name="connsiteX194-21053" fmla="*/ 520671 w 12192000"/>
              <a:gd name="connsiteY194-21054" fmla="*/ 2180980 h 2237474"/>
              <a:gd name="connsiteX195-21055" fmla="*/ 515024 w 12192000"/>
              <a:gd name="connsiteY195-21056" fmla="*/ 2179258 h 2237474"/>
              <a:gd name="connsiteX196-21057" fmla="*/ 512278 w 12192000"/>
              <a:gd name="connsiteY196-21058" fmla="*/ 2176369 h 2237474"/>
              <a:gd name="connsiteX197-21059" fmla="*/ 480419 w 12192000"/>
              <a:gd name="connsiteY197-21060" fmla="*/ 2167807 h 2237474"/>
              <a:gd name="connsiteX198-21061" fmla="*/ 413835 w 12192000"/>
              <a:gd name="connsiteY198-21062" fmla="*/ 2156783 h 2237474"/>
              <a:gd name="connsiteX199-21063" fmla="*/ 376513 w 12192000"/>
              <a:gd name="connsiteY199-21064" fmla="*/ 2154014 h 2237474"/>
              <a:gd name="connsiteX200-21065" fmla="*/ 273386 w 12192000"/>
              <a:gd name="connsiteY200-21066" fmla="*/ 2142551 h 2237474"/>
              <a:gd name="connsiteX201-21067" fmla="*/ 169207 w 12192000"/>
              <a:gd name="connsiteY201-21068" fmla="*/ 2128100 h 2237474"/>
              <a:gd name="connsiteX202-21069" fmla="*/ 93149 w 12192000"/>
              <a:gd name="connsiteY202-21070" fmla="*/ 2105324 h 2237474"/>
              <a:gd name="connsiteX203-21071" fmla="*/ 88109 w 12192000"/>
              <a:gd name="connsiteY203-21072" fmla="*/ 2106704 h 2237474"/>
              <a:gd name="connsiteX204-21073" fmla="*/ 80022 w 12192000"/>
              <a:gd name="connsiteY204-21074" fmla="*/ 2107254 h 2237474"/>
              <a:gd name="connsiteX205-21075" fmla="*/ 79717 w 12192000"/>
              <a:gd name="connsiteY205-21076" fmla="*/ 2107046 h 2237474"/>
              <a:gd name="connsiteX206-21077" fmla="*/ 72352 w 12192000"/>
              <a:gd name="connsiteY206-21078" fmla="*/ 2107991 h 2237474"/>
              <a:gd name="connsiteX207-21079" fmla="*/ 37645 w 12192000"/>
              <a:gd name="connsiteY207-21080" fmla="*/ 2115401 h 2237474"/>
              <a:gd name="connsiteX208-21081" fmla="*/ 4572 w 12192000"/>
              <a:gd name="connsiteY208-21082" fmla="*/ 2111091 h 2237474"/>
              <a:gd name="connsiteX209-21083" fmla="*/ 0 w 12192000"/>
              <a:gd name="connsiteY209-21084" fmla="*/ 2110468 h 2237474"/>
              <a:gd name="connsiteX210-21085" fmla="*/ 0 w 12192000"/>
              <a:gd name="connsiteY210-21086" fmla="*/ 0 h 2237474"/>
              <a:gd name="connsiteX0-21087" fmla="*/ 0 w 12192000"/>
              <a:gd name="connsiteY0-21088" fmla="*/ 0 h 2237474"/>
              <a:gd name="connsiteX1-21089" fmla="*/ 12192000 w 12192000"/>
              <a:gd name="connsiteY1-21090" fmla="*/ 0 h 2237474"/>
              <a:gd name="connsiteX2-21091" fmla="*/ 12192000 w 12192000"/>
              <a:gd name="connsiteY2-21092" fmla="*/ 751299 h 2237474"/>
              <a:gd name="connsiteX3-21093" fmla="*/ 12176759 w 12192000"/>
              <a:gd name="connsiteY3-21094" fmla="*/ 759190 h 2237474"/>
              <a:gd name="connsiteX4-21095" fmla="*/ 12154948 w 12192000"/>
              <a:gd name="connsiteY4-21096" fmla="*/ 762731 h 2237474"/>
              <a:gd name="connsiteX5-21097" fmla="*/ 12047364 w 12192000"/>
              <a:gd name="connsiteY5-21098" fmla="*/ 749662 h 2237474"/>
              <a:gd name="connsiteX6-21099" fmla="*/ 11890686 w 12192000"/>
              <a:gd name="connsiteY6-21100" fmla="*/ 732766 h 2237474"/>
              <a:gd name="connsiteX7-21101" fmla="*/ 11782413 w 12192000"/>
              <a:gd name="connsiteY7-21102" fmla="*/ 769868 h 2237474"/>
              <a:gd name="connsiteX8-21103" fmla="*/ 11649954 w 12192000"/>
              <a:gd name="connsiteY8-21104" fmla="*/ 749628 h 2237474"/>
              <a:gd name="connsiteX9-21105" fmla="*/ 11560424 w 12192000"/>
              <a:gd name="connsiteY9-21106" fmla="*/ 748017 h 2237474"/>
              <a:gd name="connsiteX10-21107" fmla="*/ 11358455 w 12192000"/>
              <a:gd name="connsiteY10-21108" fmla="*/ 747593 h 2237474"/>
              <a:gd name="connsiteX11-21109" fmla="*/ 11165209 w 12192000"/>
              <a:gd name="connsiteY11-21110" fmla="*/ 748852 h 2237474"/>
              <a:gd name="connsiteX12-21111" fmla="*/ 11058755 w 12192000"/>
              <a:gd name="connsiteY12-21112" fmla="*/ 749617 h 2237474"/>
              <a:gd name="connsiteX13-21113" fmla="*/ 10884013 w 12192000"/>
              <a:gd name="connsiteY13-21114" fmla="*/ 760728 h 2237474"/>
              <a:gd name="connsiteX14-21115" fmla="*/ 10834688 w 12192000"/>
              <a:gd name="connsiteY14-21116" fmla="*/ 757726 h 2237474"/>
              <a:gd name="connsiteX15-21117" fmla="*/ 10805004 w 12192000"/>
              <a:gd name="connsiteY15-21118" fmla="*/ 757573 h 2237474"/>
              <a:gd name="connsiteX16-21119" fmla="*/ 10739478 w 12192000"/>
              <a:gd name="connsiteY16-21120" fmla="*/ 776841 h 2237474"/>
              <a:gd name="connsiteX17-21121" fmla="*/ 10458762 w 12192000"/>
              <a:gd name="connsiteY17-21122" fmla="*/ 755400 h 2237474"/>
              <a:gd name="connsiteX18-21123" fmla="*/ 10211200 w 12192000"/>
              <a:gd name="connsiteY18-21124" fmla="*/ 767513 h 2237474"/>
              <a:gd name="connsiteX19-21125" fmla="*/ 10167995 w 12192000"/>
              <a:gd name="connsiteY19-21126" fmla="*/ 760843 h 2237474"/>
              <a:gd name="connsiteX20-21127" fmla="*/ 9997044 w 12192000"/>
              <a:gd name="connsiteY20-21128" fmla="*/ 780129 h 2237474"/>
              <a:gd name="connsiteX21-21129" fmla="*/ 9943887 w 12192000"/>
              <a:gd name="connsiteY21-21130" fmla="*/ 804141 h 2237474"/>
              <a:gd name="connsiteX22-21131" fmla="*/ 9918248 w 12192000"/>
              <a:gd name="connsiteY22-21132" fmla="*/ 816628 h 2237474"/>
              <a:gd name="connsiteX23-21133" fmla="*/ 9798048 w 12192000"/>
              <a:gd name="connsiteY23-21134" fmla="*/ 863207 h 2237474"/>
              <a:gd name="connsiteX24-21135" fmla="*/ 9761459 w 12192000"/>
              <a:gd name="connsiteY24-21136" fmla="*/ 862394 h 2237474"/>
              <a:gd name="connsiteX25-21137" fmla="*/ 9705768 w 12192000"/>
              <a:gd name="connsiteY25-21138" fmla="*/ 894610 h 2237474"/>
              <a:gd name="connsiteX26-21139" fmla="*/ 9683005 w 12192000"/>
              <a:gd name="connsiteY26-21140" fmla="*/ 894128 h 2237474"/>
              <a:gd name="connsiteX27-21141" fmla="*/ 9594438 w 12192000"/>
              <a:gd name="connsiteY27-21142" fmla="*/ 919051 h 2237474"/>
              <a:gd name="connsiteX28-21143" fmla="*/ 9577033 w 12192000"/>
              <a:gd name="connsiteY28-21144" fmla="*/ 922857 h 2237474"/>
              <a:gd name="connsiteX29-21145" fmla="*/ 9544189 w 12192000"/>
              <a:gd name="connsiteY29-21146" fmla="*/ 938966 h 2237474"/>
              <a:gd name="connsiteX30-21147" fmla="*/ 9500499 w 12192000"/>
              <a:gd name="connsiteY30-21148" fmla="*/ 954680 h 2237474"/>
              <a:gd name="connsiteX31-21149" fmla="*/ 9428195 w 12192000"/>
              <a:gd name="connsiteY31-21150" fmla="*/ 986225 h 2237474"/>
              <a:gd name="connsiteX32-21151" fmla="*/ 9410017 w 12192000"/>
              <a:gd name="connsiteY32-21152" fmla="*/ 993931 h 2237474"/>
              <a:gd name="connsiteX33-21153" fmla="*/ 9392919 w 12192000"/>
              <a:gd name="connsiteY33-21154" fmla="*/ 994656 h 2237474"/>
              <a:gd name="connsiteX34-21155" fmla="*/ 9278619 w 12192000"/>
              <a:gd name="connsiteY34-21156" fmla="*/ 1011878 h 2237474"/>
              <a:gd name="connsiteX35-21157" fmla="*/ 9268019 w 12192000"/>
              <a:gd name="connsiteY35-21158" fmla="*/ 1007442 h 2237474"/>
              <a:gd name="connsiteX36-21159" fmla="*/ 9234662 w 12192000"/>
              <a:gd name="connsiteY36-21160" fmla="*/ 1023056 h 2237474"/>
              <a:gd name="connsiteX37-21161" fmla="*/ 9181033 w 12192000"/>
              <a:gd name="connsiteY37-21162" fmla="*/ 1037921 h 2237474"/>
              <a:gd name="connsiteX38-21163" fmla="*/ 9155969 w 12192000"/>
              <a:gd name="connsiteY38-21164" fmla="*/ 1046804 h 2237474"/>
              <a:gd name="connsiteX39-21165" fmla="*/ 9133985 w 12192000"/>
              <a:gd name="connsiteY39-21166" fmla="*/ 1046450 h 2237474"/>
              <a:gd name="connsiteX40-21167" fmla="*/ 9012987 w 12192000"/>
              <a:gd name="connsiteY40-21168" fmla="*/ 1061986 h 2237474"/>
              <a:gd name="connsiteX41-21169" fmla="*/ 8968445 w 12192000"/>
              <a:gd name="connsiteY41-21170" fmla="*/ 1052169 h 2237474"/>
              <a:gd name="connsiteX42-21171" fmla="*/ 8958984 w 12192000"/>
              <a:gd name="connsiteY42-21172" fmla="*/ 1057212 h 2237474"/>
              <a:gd name="connsiteX43-21173" fmla="*/ 8886001 w 12192000"/>
              <a:gd name="connsiteY43-21174" fmla="*/ 1067468 h 2237474"/>
              <a:gd name="connsiteX44-21175" fmla="*/ 8838610 w 12192000"/>
              <a:gd name="connsiteY44-21176" fmla="*/ 1075091 h 2237474"/>
              <a:gd name="connsiteX45-21177" fmla="*/ 8750383 w 12192000"/>
              <a:gd name="connsiteY45-21178" fmla="*/ 1097387 h 2237474"/>
              <a:gd name="connsiteX46-21179" fmla="*/ 8665605 w 12192000"/>
              <a:gd name="connsiteY46-21180" fmla="*/ 1110791 h 2237474"/>
              <a:gd name="connsiteX47-21181" fmla="*/ 8584946 w 12192000"/>
              <a:gd name="connsiteY47-21182" fmla="*/ 1135226 h 2237474"/>
              <a:gd name="connsiteX48-21183" fmla="*/ 8460755 w 12192000"/>
              <a:gd name="connsiteY48-21184" fmla="*/ 1203427 h 2237474"/>
              <a:gd name="connsiteX49-21185" fmla="*/ 8419755 w 12192000"/>
              <a:gd name="connsiteY49-21186" fmla="*/ 1216260 h 2237474"/>
              <a:gd name="connsiteX50-21187" fmla="*/ 8411626 w 12192000"/>
              <a:gd name="connsiteY50-21188" fmla="*/ 1214397 h 2237474"/>
              <a:gd name="connsiteX51-21189" fmla="*/ 8363469 w 12192000"/>
              <a:gd name="connsiteY51-21190" fmla="*/ 1246658 h 2237474"/>
              <a:gd name="connsiteX52-21191" fmla="*/ 8275497 w 12192000"/>
              <a:gd name="connsiteY52-21192" fmla="*/ 1264396 h 2237474"/>
              <a:gd name="connsiteX53-21193" fmla="*/ 8206287 w 12192000"/>
              <a:gd name="connsiteY53-21194" fmla="*/ 1273060 h 2237474"/>
              <a:gd name="connsiteX54-21195" fmla="*/ 8168705 w 12192000"/>
              <a:gd name="connsiteY54-21196" fmla="*/ 1279956 h 2237474"/>
              <a:gd name="connsiteX55-21197" fmla="*/ 8139997 w 12192000"/>
              <a:gd name="connsiteY55-21198" fmla="*/ 1282713 h 2237474"/>
              <a:gd name="connsiteX56-21199" fmla="*/ 8074238 w 12192000"/>
              <a:gd name="connsiteY56-21200" fmla="*/ 1301895 h 2237474"/>
              <a:gd name="connsiteX57-21201" fmla="*/ 7968292 w 12192000"/>
              <a:gd name="connsiteY57-21202" fmla="*/ 1338779 h 2237474"/>
              <a:gd name="connsiteX58-21203" fmla="*/ 7945122 w 12192000"/>
              <a:gd name="connsiteY58-21204" fmla="*/ 1345477 h 2237474"/>
              <a:gd name="connsiteX59-21205" fmla="*/ 7902328 w 12192000"/>
              <a:gd name="connsiteY59-21206" fmla="*/ 1345865 h 2237474"/>
              <a:gd name="connsiteX60-21207" fmla="*/ 7875879 w 12192000"/>
              <a:gd name="connsiteY60-21208" fmla="*/ 1345646 h 2237474"/>
              <a:gd name="connsiteX61-21209" fmla="*/ 7840612 w 12192000"/>
              <a:gd name="connsiteY61-21210" fmla="*/ 1369373 h 2237474"/>
              <a:gd name="connsiteX62-21211" fmla="*/ 7786819 w 12192000"/>
              <a:gd name="connsiteY62-21212" fmla="*/ 1378970 h 2237474"/>
              <a:gd name="connsiteX63-21213" fmla="*/ 7548172 w 12192000"/>
              <a:gd name="connsiteY63-21214" fmla="*/ 1417460 h 2237474"/>
              <a:gd name="connsiteX64-21215" fmla="*/ 7483437 w 12192000"/>
              <a:gd name="connsiteY64-21216" fmla="*/ 1478152 h 2237474"/>
              <a:gd name="connsiteX65-21217" fmla="*/ 7377870 w 12192000"/>
              <a:gd name="connsiteY65-21218" fmla="*/ 1523319 h 2237474"/>
              <a:gd name="connsiteX66-21219" fmla="*/ 7230737 w 12192000"/>
              <a:gd name="connsiteY66-21220" fmla="*/ 1562633 h 2237474"/>
              <a:gd name="connsiteX67-21221" fmla="*/ 7224458 w 12192000"/>
              <a:gd name="connsiteY67-21222" fmla="*/ 1573008 h 2237474"/>
              <a:gd name="connsiteX68-21223" fmla="*/ 7183121 w 12192000"/>
              <a:gd name="connsiteY68-21224" fmla="*/ 1595162 h 2237474"/>
              <a:gd name="connsiteX69-21225" fmla="*/ 7164601 w 12192000"/>
              <a:gd name="connsiteY69-21226" fmla="*/ 1606490 h 2237474"/>
              <a:gd name="connsiteX70-21227" fmla="*/ 7092727 w 12192000"/>
              <a:gd name="connsiteY70-21228" fmla="*/ 1623628 h 2237474"/>
              <a:gd name="connsiteX71-21229" fmla="*/ 7031309 w 12192000"/>
              <a:gd name="connsiteY71-21230" fmla="*/ 1619451 h 2237474"/>
              <a:gd name="connsiteX72-21231" fmla="*/ 6999084 w 12192000"/>
              <a:gd name="connsiteY72-21232" fmla="*/ 1634317 h 2237474"/>
              <a:gd name="connsiteX73-21233" fmla="*/ 6992107 w 12192000"/>
              <a:gd name="connsiteY73-21234" fmla="*/ 1636860 h 2237474"/>
              <a:gd name="connsiteX74-21235" fmla="*/ 6900177 w 12192000"/>
              <a:gd name="connsiteY74-21236" fmla="*/ 1636016 h 2237474"/>
              <a:gd name="connsiteX75-21237" fmla="*/ 6795372 w 12192000"/>
              <a:gd name="connsiteY75-21238" fmla="*/ 1644845 h 2237474"/>
              <a:gd name="connsiteX76-21239" fmla="*/ 6692251 w 12192000"/>
              <a:gd name="connsiteY76-21240" fmla="*/ 1656357 h 2237474"/>
              <a:gd name="connsiteX77-21241" fmla="*/ 6655235 w 12192000"/>
              <a:gd name="connsiteY77-21242" fmla="*/ 1661869 h 2237474"/>
              <a:gd name="connsiteX78-21243" fmla="*/ 6554894 w 12192000"/>
              <a:gd name="connsiteY78-21244" fmla="*/ 1664428 h 2237474"/>
              <a:gd name="connsiteX79-21245" fmla="*/ 6516595 w 12192000"/>
              <a:gd name="connsiteY79-21246" fmla="*/ 1667475 h 2237474"/>
              <a:gd name="connsiteX80-21247" fmla="*/ 6508541 w 12192000"/>
              <a:gd name="connsiteY80-21248" fmla="*/ 1668757 h 2237474"/>
              <a:gd name="connsiteX81-21249" fmla="*/ 6471012 w 12192000"/>
              <a:gd name="connsiteY81-21250" fmla="*/ 1678604 h 2237474"/>
              <a:gd name="connsiteX82-21251" fmla="*/ 6364035 w 12192000"/>
              <a:gd name="connsiteY82-21252" fmla="*/ 1667683 h 2237474"/>
              <a:gd name="connsiteX83-21253" fmla="*/ 6280959 w 12192000"/>
              <a:gd name="connsiteY83-21254" fmla="*/ 1689329 h 2237474"/>
              <a:gd name="connsiteX84-21255" fmla="*/ 6243319 w 12192000"/>
              <a:gd name="connsiteY84-21256" fmla="*/ 1695560 h 2237474"/>
              <a:gd name="connsiteX85-21257" fmla="*/ 6098321 w 12192000"/>
              <a:gd name="connsiteY85-21258" fmla="*/ 1721646 h 2237474"/>
              <a:gd name="connsiteX86-21259" fmla="*/ 5880652 w 12192000"/>
              <a:gd name="connsiteY86-21260" fmla="*/ 1779643 h 2237474"/>
              <a:gd name="connsiteX87-21261" fmla="*/ 5785959 w 12192000"/>
              <a:gd name="connsiteY87-21262" fmla="*/ 1775307 h 2237474"/>
              <a:gd name="connsiteX88-21263" fmla="*/ 5643534 w 12192000"/>
              <a:gd name="connsiteY88-21264" fmla="*/ 1802919 h 2237474"/>
              <a:gd name="connsiteX89-21265" fmla="*/ 5518799 w 12192000"/>
              <a:gd name="connsiteY89-21266" fmla="*/ 1818312 h 2237474"/>
              <a:gd name="connsiteX90-21267" fmla="*/ 5505014 w 12192000"/>
              <a:gd name="connsiteY90-21268" fmla="*/ 1819259 h 2237474"/>
              <a:gd name="connsiteX91-21269" fmla="*/ 5453307 w 12192000"/>
              <a:gd name="connsiteY91-21270" fmla="*/ 1815450 h 2237474"/>
              <a:gd name="connsiteX92-21271" fmla="*/ 5364192 w 12192000"/>
              <a:gd name="connsiteY92-21272" fmla="*/ 1826074 h 2237474"/>
              <a:gd name="connsiteX93-21273" fmla="*/ 5350380 w 12192000"/>
              <a:gd name="connsiteY93-21274" fmla="*/ 1830891 h 2237474"/>
              <a:gd name="connsiteX94-21275" fmla="*/ 5259633 w 12192000"/>
              <a:gd name="connsiteY94-21276" fmla="*/ 1837160 h 2237474"/>
              <a:gd name="connsiteX95-21277" fmla="*/ 5197513 w 12192000"/>
              <a:gd name="connsiteY95-21278" fmla="*/ 1844718 h 2237474"/>
              <a:gd name="connsiteX96-21279" fmla="*/ 5168852 w 12192000"/>
              <a:gd name="connsiteY96-21280" fmla="*/ 1844846 h 2237474"/>
              <a:gd name="connsiteX97-21281" fmla="*/ 5114927 w 12192000"/>
              <a:gd name="connsiteY97-21282" fmla="*/ 1847827 h 2237474"/>
              <a:gd name="connsiteX98-21283" fmla="*/ 5108970 w 12192000"/>
              <a:gd name="connsiteY98-21284" fmla="*/ 1847935 h 2237474"/>
              <a:gd name="connsiteX99-21285" fmla="*/ 5067961 w 12192000"/>
              <a:gd name="connsiteY99-21286" fmla="*/ 1845917 h 2237474"/>
              <a:gd name="connsiteX100-21287" fmla="*/ 5007075 w 12192000"/>
              <a:gd name="connsiteY100-21288" fmla="*/ 1838626 h 2237474"/>
              <a:gd name="connsiteX101-21289" fmla="*/ 4944087 w 12192000"/>
              <a:gd name="connsiteY101-21290" fmla="*/ 1823332 h 2237474"/>
              <a:gd name="connsiteX102-21291" fmla="*/ 4907662 w 12192000"/>
              <a:gd name="connsiteY102-21292" fmla="*/ 1816900 h 2237474"/>
              <a:gd name="connsiteX103-21293" fmla="*/ 4882386 w 12192000"/>
              <a:gd name="connsiteY103-21294" fmla="*/ 1809844 h 2237474"/>
              <a:gd name="connsiteX104-21295" fmla="*/ 4811440 w 12192000"/>
              <a:gd name="connsiteY104-21296" fmla="*/ 1804655 h 2237474"/>
              <a:gd name="connsiteX105-21297" fmla="*/ 4691075 w 12192000"/>
              <a:gd name="connsiteY105-21298" fmla="*/ 1801389 h 2237474"/>
              <a:gd name="connsiteX106-21299" fmla="*/ 4611738 w 12192000"/>
              <a:gd name="connsiteY106-21300" fmla="*/ 1776964 h 2237474"/>
              <a:gd name="connsiteX107-21301" fmla="*/ 4560070 w 12192000"/>
              <a:gd name="connsiteY107-21302" fmla="*/ 1785640 h 2237474"/>
              <a:gd name="connsiteX108-21303" fmla="*/ 4536503 w 12192000"/>
              <a:gd name="connsiteY108-21304" fmla="*/ 1785334 h 2237474"/>
              <a:gd name="connsiteX109-21305" fmla="*/ 4513724 w 12192000"/>
              <a:gd name="connsiteY109-21306" fmla="*/ 1791996 h 2237474"/>
              <a:gd name="connsiteX110-21307" fmla="*/ 4459810 w 12192000"/>
              <a:gd name="connsiteY110-21308" fmla="*/ 1797886 h 2237474"/>
              <a:gd name="connsiteX111-21309" fmla="*/ 4379064 w 12192000"/>
              <a:gd name="connsiteY111-21310" fmla="*/ 1817177 h 2237474"/>
              <a:gd name="connsiteX112-21311" fmla="*/ 4319209 w 12192000"/>
              <a:gd name="connsiteY112-21312" fmla="*/ 1834833 h 2237474"/>
              <a:gd name="connsiteX113-21313" fmla="*/ 4290981 w 12192000"/>
              <a:gd name="connsiteY113-21314" fmla="*/ 1839677 h 2237474"/>
              <a:gd name="connsiteX114-21315" fmla="*/ 4285792 w 12192000"/>
              <a:gd name="connsiteY114-21316" fmla="*/ 1836231 h 2237474"/>
              <a:gd name="connsiteX115-21317" fmla="*/ 4238372 w 12192000"/>
              <a:gd name="connsiteY115-21318" fmla="*/ 1851480 h 2237474"/>
              <a:gd name="connsiteX116-21319" fmla="*/ 4232517 w 12192000"/>
              <a:gd name="connsiteY116-21320" fmla="*/ 1852567 h 2237474"/>
              <a:gd name="connsiteX117-21321" fmla="*/ 4191732 w 12192000"/>
              <a:gd name="connsiteY117-21322" fmla="*/ 1857328 h 2237474"/>
              <a:gd name="connsiteX118-21323" fmla="*/ 4065532 w 12192000"/>
              <a:gd name="connsiteY118-21324" fmla="*/ 1855477 h 2237474"/>
              <a:gd name="connsiteX119-21325" fmla="*/ 4028460 w 12192000"/>
              <a:gd name="connsiteY119-21326" fmla="*/ 1855137 h 2237474"/>
              <a:gd name="connsiteX120-21327" fmla="*/ 4002267 w 12192000"/>
              <a:gd name="connsiteY120-21328" fmla="*/ 1852352 h 2237474"/>
              <a:gd name="connsiteX121-21329" fmla="*/ 3931396 w 12192000"/>
              <a:gd name="connsiteY121-21330" fmla="*/ 1858915 h 2237474"/>
              <a:gd name="connsiteX122-21331" fmla="*/ 3812162 w 12192000"/>
              <a:gd name="connsiteY122-21332" fmla="*/ 1875501 h 2237474"/>
              <a:gd name="connsiteX123-21333" fmla="*/ 3729530 w 12192000"/>
              <a:gd name="connsiteY123-21334" fmla="*/ 1864513 h 2237474"/>
              <a:gd name="connsiteX124-21335" fmla="*/ 3680177 w 12192000"/>
              <a:gd name="connsiteY124-21336" fmla="*/ 1881552 h 2237474"/>
              <a:gd name="connsiteX125-21337" fmla="*/ 3567259 w 12192000"/>
              <a:gd name="connsiteY125-21338" fmla="*/ 1893482 h 2237474"/>
              <a:gd name="connsiteX126-21339" fmla="*/ 3405770 w 12192000"/>
              <a:gd name="connsiteY126-21340" fmla="*/ 1904591 h 2237474"/>
              <a:gd name="connsiteX127-21341" fmla="*/ 3280097 w 12192000"/>
              <a:gd name="connsiteY127-21342" fmla="*/ 1919610 h 2237474"/>
              <a:gd name="connsiteX128-21343" fmla="*/ 3123424 w 12192000"/>
              <a:gd name="connsiteY128-21344" fmla="*/ 1952930 h 2237474"/>
              <a:gd name="connsiteX129-21345" fmla="*/ 3009910 w 12192000"/>
              <a:gd name="connsiteY129-21346" fmla="*/ 1957866 h 2237474"/>
              <a:gd name="connsiteX130-21347" fmla="*/ 2995934 w 12192000"/>
              <a:gd name="connsiteY130-21348" fmla="*/ 1967085 h 2237474"/>
              <a:gd name="connsiteX131-21349" fmla="*/ 2980071 w 12192000"/>
              <a:gd name="connsiteY131-21350" fmla="*/ 1972988 h 2237474"/>
              <a:gd name="connsiteX132-21351" fmla="*/ 2978094 w 12192000"/>
              <a:gd name="connsiteY132-21352" fmla="*/ 1972369 h 2237474"/>
              <a:gd name="connsiteX133-21353" fmla="*/ 2942858 w 12192000"/>
              <a:gd name="connsiteY133-21354" fmla="*/ 1981367 h 2237474"/>
              <a:gd name="connsiteX134-21355" fmla="*/ 2875436 w 12192000"/>
              <a:gd name="connsiteY134-21356" fmla="*/ 1996977 h 2237474"/>
              <a:gd name="connsiteX135-21357" fmla="*/ 2874892 w 12192000"/>
              <a:gd name="connsiteY135-21358" fmla="*/ 1996085 h 2237474"/>
              <a:gd name="connsiteX136-21359" fmla="*/ 2864145 w 12192000"/>
              <a:gd name="connsiteY136-21360" fmla="*/ 1994061 h 2237474"/>
              <a:gd name="connsiteX137-21361" fmla="*/ 2843662 w 12192000"/>
              <a:gd name="connsiteY137-21362" fmla="*/ 1992498 h 2237474"/>
              <a:gd name="connsiteX138-21363" fmla="*/ 2796128 w 12192000"/>
              <a:gd name="connsiteY138-21364" fmla="*/ 1976403 h 2237474"/>
              <a:gd name="connsiteX139-21365" fmla="*/ 2756784 w 12192000"/>
              <a:gd name="connsiteY139-21366" fmla="*/ 1985116 h 2237474"/>
              <a:gd name="connsiteX140-21367" fmla="*/ 2748833 w 12192000"/>
              <a:gd name="connsiteY140-21368" fmla="*/ 1986323 h 2237474"/>
              <a:gd name="connsiteX141-21369" fmla="*/ 2748661 w 12192000"/>
              <a:gd name="connsiteY141-21370" fmla="*/ 1986122 h 2237474"/>
              <a:gd name="connsiteX142-21371" fmla="*/ 2740251 w 12192000"/>
              <a:gd name="connsiteY142-21372" fmla="*/ 1986946 h 2237474"/>
              <a:gd name="connsiteX143-21373" fmla="*/ 2718916 w 12192000"/>
              <a:gd name="connsiteY143-21374" fmla="*/ 1990867 h 2237474"/>
              <a:gd name="connsiteX144-21375" fmla="*/ 2713522 w 12192000"/>
              <a:gd name="connsiteY144-21376" fmla="*/ 1990173 h 2237474"/>
              <a:gd name="connsiteX145-21377" fmla="*/ 2680597 w 12192000"/>
              <a:gd name="connsiteY145-21378" fmla="*/ 1984996 h 2237474"/>
              <a:gd name="connsiteX146-21379" fmla="*/ 2578178 w 12192000"/>
              <a:gd name="connsiteY146-21380" fmla="*/ 1990531 h 2237474"/>
              <a:gd name="connsiteX147-21381" fmla="*/ 2476147 w 12192000"/>
              <a:gd name="connsiteY147-21382" fmla="*/ 1998305 h 2237474"/>
              <a:gd name="connsiteX148-21383" fmla="*/ 2373568 w 12192000"/>
              <a:gd name="connsiteY148-21384" fmla="*/ 2003219 h 2237474"/>
              <a:gd name="connsiteX149-21385" fmla="*/ 2321399 w 12192000"/>
              <a:gd name="connsiteY149-21386" fmla="*/ 1989467 h 2237474"/>
              <a:gd name="connsiteX150-21387" fmla="*/ 2315525 w 12192000"/>
              <a:gd name="connsiteY150-21388" fmla="*/ 1989708 h 2237474"/>
              <a:gd name="connsiteX151-21389" fmla="*/ 2300792 w 12192000"/>
              <a:gd name="connsiteY151-21390" fmla="*/ 1994290 h 2237474"/>
              <a:gd name="connsiteX152-21391" fmla="*/ 2295469 w 12192000"/>
              <a:gd name="connsiteY152-21392" fmla="*/ 1996659 h 2237474"/>
              <a:gd name="connsiteX153-21393" fmla="*/ 2287219 w 12192000"/>
              <a:gd name="connsiteY153-21394" fmla="*/ 1998750 h 2237474"/>
              <a:gd name="connsiteX154-21395" fmla="*/ 2286948 w 12192000"/>
              <a:gd name="connsiteY154-21396" fmla="*/ 1998596 h 2237474"/>
              <a:gd name="connsiteX155-21397" fmla="*/ 2243069 w 12192000"/>
              <a:gd name="connsiteY155-21398" fmla="*/ 2015111 h 2237474"/>
              <a:gd name="connsiteX156-21399" fmla="*/ 2186609 w 12192000"/>
              <a:gd name="connsiteY156-21400" fmla="*/ 2008263 h 2237474"/>
              <a:gd name="connsiteX157-21401" fmla="*/ 2164831 w 12192000"/>
              <a:gd name="connsiteY157-21402" fmla="*/ 2010143 h 2237474"/>
              <a:gd name="connsiteX158-21403" fmla="*/ 2152836 w 12192000"/>
              <a:gd name="connsiteY158-21404" fmla="*/ 2010048 h 2237474"/>
              <a:gd name="connsiteX159-21405" fmla="*/ 2117102 w 12192000"/>
              <a:gd name="connsiteY159-21406" fmla="*/ 2023004 h 2237474"/>
              <a:gd name="connsiteX160-21407" fmla="*/ 2111935 w 12192000"/>
              <a:gd name="connsiteY160-21408" fmla="*/ 2023163 h 2237474"/>
              <a:gd name="connsiteX161-21409" fmla="*/ 2089991 w 12192000"/>
              <a:gd name="connsiteY161-21410" fmla="*/ 2034193 h 2237474"/>
              <a:gd name="connsiteX162-21411" fmla="*/ 2058061 w 12192000"/>
              <a:gd name="connsiteY162-21412" fmla="*/ 2047942 h 2237474"/>
              <a:gd name="connsiteX163-21413" fmla="*/ 2055737 w 12192000"/>
              <a:gd name="connsiteY163-21414" fmla="*/ 2047704 h 2237474"/>
              <a:gd name="connsiteX164-21415" fmla="*/ 2042244 w 12192000"/>
              <a:gd name="connsiteY164-21416" fmla="*/ 2055560 h 2237474"/>
              <a:gd name="connsiteX165-21417" fmla="*/ 1976224 w 12192000"/>
              <a:gd name="connsiteY165-21418" fmla="*/ 2074257 h 2237474"/>
              <a:gd name="connsiteX166-21419" fmla="*/ 1877728 w 12192000"/>
              <a:gd name="connsiteY166-21420" fmla="*/ 2101004 h 2237474"/>
              <a:gd name="connsiteX167-21421" fmla="*/ 1759056 w 12192000"/>
              <a:gd name="connsiteY167-21422" fmla="*/ 2125608 h 2237474"/>
              <a:gd name="connsiteX168-21423" fmla="*/ 1637948 w 12192000"/>
              <a:gd name="connsiteY168-21424" fmla="*/ 2172597 h 2237474"/>
              <a:gd name="connsiteX169-21425" fmla="*/ 1434549 w 12192000"/>
              <a:gd name="connsiteY169-21426" fmla="*/ 2234522 h 2237474"/>
              <a:gd name="connsiteX170-21427" fmla="*/ 1398481 w 12192000"/>
              <a:gd name="connsiteY170-21428" fmla="*/ 2237074 h 2237474"/>
              <a:gd name="connsiteX171-21429" fmla="*/ 1398407 w 12192000"/>
              <a:gd name="connsiteY171-21430" fmla="*/ 2237095 h 2237474"/>
              <a:gd name="connsiteX172-21431" fmla="*/ 1370962 w 12192000"/>
              <a:gd name="connsiteY172-21432" fmla="*/ 2237474 h 2237474"/>
              <a:gd name="connsiteX173-21433" fmla="*/ 1356367 w 12192000"/>
              <a:gd name="connsiteY173-21434" fmla="*/ 2235089 h 2237474"/>
              <a:gd name="connsiteX174-21435" fmla="*/ 1324828 w 12192000"/>
              <a:gd name="connsiteY174-21436" fmla="*/ 2231968 h 2237474"/>
              <a:gd name="connsiteX175-21437" fmla="*/ 1297744 w 12192000"/>
              <a:gd name="connsiteY175-21438" fmla="*/ 2235849 h 2237474"/>
              <a:gd name="connsiteX176-21439" fmla="*/ 1286236 w 12192000"/>
              <a:gd name="connsiteY176-21440" fmla="*/ 2233135 h 2237474"/>
              <a:gd name="connsiteX177-21441" fmla="*/ 1283504 w 12192000"/>
              <a:gd name="connsiteY177-21442" fmla="*/ 2233797 h 2237474"/>
              <a:gd name="connsiteX178-21443" fmla="*/ 1279765 w 12192000"/>
              <a:gd name="connsiteY178-21444" fmla="*/ 2229639 h 2237474"/>
              <a:gd name="connsiteX179-21445" fmla="*/ 1195347 w 12192000"/>
              <a:gd name="connsiteY179-21446" fmla="*/ 2212354 h 2237474"/>
              <a:gd name="connsiteX180-21447" fmla="*/ 970251 w 12192000"/>
              <a:gd name="connsiteY180-21448" fmla="*/ 2221029 h 2237474"/>
              <a:gd name="connsiteX181-21449" fmla="*/ 812914 w 12192000"/>
              <a:gd name="connsiteY181-21450" fmla="*/ 2202752 h 2237474"/>
              <a:gd name="connsiteX182-21451" fmla="*/ 800195 w 12192000"/>
              <a:gd name="connsiteY182-21452" fmla="*/ 2209407 h 2237474"/>
              <a:gd name="connsiteX183-21453" fmla="*/ 784978 w 12192000"/>
              <a:gd name="connsiteY183-21454" fmla="*/ 2212360 h 2237474"/>
              <a:gd name="connsiteX184-21455" fmla="*/ 681987 w 12192000"/>
              <a:gd name="connsiteY184-21456" fmla="*/ 2216757 h 2237474"/>
              <a:gd name="connsiteX185-21457" fmla="*/ 669923 w 12192000"/>
              <a:gd name="connsiteY185-21458" fmla="*/ 2211682 h 2237474"/>
              <a:gd name="connsiteX186-21459" fmla="*/ 648680 w 12192000"/>
              <a:gd name="connsiteY186-21460" fmla="*/ 2206229 h 2237474"/>
              <a:gd name="connsiteX187-21461" fmla="*/ 597225 w 12192000"/>
              <a:gd name="connsiteY187-21462" fmla="*/ 2180999 h 2237474"/>
              <a:gd name="connsiteX188-21463" fmla="*/ 558449 w 12192000"/>
              <a:gd name="connsiteY188-21464" fmla="*/ 2182346 h 2237474"/>
              <a:gd name="connsiteX189-21465" fmla="*/ 550517 w 12192000"/>
              <a:gd name="connsiteY189-21466" fmla="*/ 2182060 h 2237474"/>
              <a:gd name="connsiteX190-21467" fmla="*/ 550309 w 12192000"/>
              <a:gd name="connsiteY190-21468" fmla="*/ 2181825 h 2237474"/>
              <a:gd name="connsiteX191-21469" fmla="*/ 541836 w 12192000"/>
              <a:gd name="connsiteY191-21470" fmla="*/ 2181063 h 2237474"/>
              <a:gd name="connsiteX192-21471" fmla="*/ 536057 w 12192000"/>
              <a:gd name="connsiteY192-21472" fmla="*/ 2181537 h 2237474"/>
              <a:gd name="connsiteX193-21473" fmla="*/ 520671 w 12192000"/>
              <a:gd name="connsiteY193-21474" fmla="*/ 2180980 h 2237474"/>
              <a:gd name="connsiteX194-21475" fmla="*/ 515024 w 12192000"/>
              <a:gd name="connsiteY194-21476" fmla="*/ 2179258 h 2237474"/>
              <a:gd name="connsiteX195-21477" fmla="*/ 512278 w 12192000"/>
              <a:gd name="connsiteY195-21478" fmla="*/ 2176369 h 2237474"/>
              <a:gd name="connsiteX196-21479" fmla="*/ 480419 w 12192000"/>
              <a:gd name="connsiteY196-21480" fmla="*/ 2167807 h 2237474"/>
              <a:gd name="connsiteX197-21481" fmla="*/ 413835 w 12192000"/>
              <a:gd name="connsiteY197-21482" fmla="*/ 2156783 h 2237474"/>
              <a:gd name="connsiteX198-21483" fmla="*/ 376513 w 12192000"/>
              <a:gd name="connsiteY198-21484" fmla="*/ 2154014 h 2237474"/>
              <a:gd name="connsiteX199-21485" fmla="*/ 273386 w 12192000"/>
              <a:gd name="connsiteY199-21486" fmla="*/ 2142551 h 2237474"/>
              <a:gd name="connsiteX200-21487" fmla="*/ 169207 w 12192000"/>
              <a:gd name="connsiteY200-21488" fmla="*/ 2128100 h 2237474"/>
              <a:gd name="connsiteX201-21489" fmla="*/ 93149 w 12192000"/>
              <a:gd name="connsiteY201-21490" fmla="*/ 2105324 h 2237474"/>
              <a:gd name="connsiteX202-21491" fmla="*/ 88109 w 12192000"/>
              <a:gd name="connsiteY202-21492" fmla="*/ 2106704 h 2237474"/>
              <a:gd name="connsiteX203-21493" fmla="*/ 80022 w 12192000"/>
              <a:gd name="connsiteY203-21494" fmla="*/ 2107254 h 2237474"/>
              <a:gd name="connsiteX204-21495" fmla="*/ 79717 w 12192000"/>
              <a:gd name="connsiteY204-21496" fmla="*/ 2107046 h 2237474"/>
              <a:gd name="connsiteX205-21497" fmla="*/ 72352 w 12192000"/>
              <a:gd name="connsiteY205-21498" fmla="*/ 2107991 h 2237474"/>
              <a:gd name="connsiteX206-21499" fmla="*/ 37645 w 12192000"/>
              <a:gd name="connsiteY206-21500" fmla="*/ 2115401 h 2237474"/>
              <a:gd name="connsiteX207-21501" fmla="*/ 4572 w 12192000"/>
              <a:gd name="connsiteY207-21502" fmla="*/ 2111091 h 2237474"/>
              <a:gd name="connsiteX208-21503" fmla="*/ 0 w 12192000"/>
              <a:gd name="connsiteY208-21504" fmla="*/ 2110468 h 2237474"/>
              <a:gd name="connsiteX209-21505" fmla="*/ 0 w 12192000"/>
              <a:gd name="connsiteY209-21506" fmla="*/ 0 h 2237474"/>
              <a:gd name="connsiteX0-21507" fmla="*/ 0 w 12192000"/>
              <a:gd name="connsiteY0-21508" fmla="*/ 0 h 2237474"/>
              <a:gd name="connsiteX1-21509" fmla="*/ 12192000 w 12192000"/>
              <a:gd name="connsiteY1-21510" fmla="*/ 0 h 2237474"/>
              <a:gd name="connsiteX2-21511" fmla="*/ 12192000 w 12192000"/>
              <a:gd name="connsiteY2-21512" fmla="*/ 751299 h 2237474"/>
              <a:gd name="connsiteX3-21513" fmla="*/ 12176759 w 12192000"/>
              <a:gd name="connsiteY3-21514" fmla="*/ 759190 h 2237474"/>
              <a:gd name="connsiteX4-21515" fmla="*/ 12154948 w 12192000"/>
              <a:gd name="connsiteY4-21516" fmla="*/ 762731 h 2237474"/>
              <a:gd name="connsiteX5-21517" fmla="*/ 12047364 w 12192000"/>
              <a:gd name="connsiteY5-21518" fmla="*/ 749662 h 2237474"/>
              <a:gd name="connsiteX6-21519" fmla="*/ 11890686 w 12192000"/>
              <a:gd name="connsiteY6-21520" fmla="*/ 732766 h 2237474"/>
              <a:gd name="connsiteX7-21521" fmla="*/ 11782413 w 12192000"/>
              <a:gd name="connsiteY7-21522" fmla="*/ 769868 h 2237474"/>
              <a:gd name="connsiteX8-21523" fmla="*/ 11649954 w 12192000"/>
              <a:gd name="connsiteY8-21524" fmla="*/ 749628 h 2237474"/>
              <a:gd name="connsiteX9-21525" fmla="*/ 11560424 w 12192000"/>
              <a:gd name="connsiteY9-21526" fmla="*/ 748017 h 2237474"/>
              <a:gd name="connsiteX10-21527" fmla="*/ 11358455 w 12192000"/>
              <a:gd name="connsiteY10-21528" fmla="*/ 747593 h 2237474"/>
              <a:gd name="connsiteX11-21529" fmla="*/ 11165209 w 12192000"/>
              <a:gd name="connsiteY11-21530" fmla="*/ 748852 h 2237474"/>
              <a:gd name="connsiteX12-21531" fmla="*/ 11058755 w 12192000"/>
              <a:gd name="connsiteY12-21532" fmla="*/ 749617 h 2237474"/>
              <a:gd name="connsiteX13-21533" fmla="*/ 10884013 w 12192000"/>
              <a:gd name="connsiteY13-21534" fmla="*/ 760728 h 2237474"/>
              <a:gd name="connsiteX14-21535" fmla="*/ 10834688 w 12192000"/>
              <a:gd name="connsiteY14-21536" fmla="*/ 757726 h 2237474"/>
              <a:gd name="connsiteX15-21537" fmla="*/ 10805004 w 12192000"/>
              <a:gd name="connsiteY15-21538" fmla="*/ 757573 h 2237474"/>
              <a:gd name="connsiteX16-21539" fmla="*/ 10739478 w 12192000"/>
              <a:gd name="connsiteY16-21540" fmla="*/ 776841 h 2237474"/>
              <a:gd name="connsiteX17-21541" fmla="*/ 10458762 w 12192000"/>
              <a:gd name="connsiteY17-21542" fmla="*/ 755400 h 2237474"/>
              <a:gd name="connsiteX18-21543" fmla="*/ 10211200 w 12192000"/>
              <a:gd name="connsiteY18-21544" fmla="*/ 767513 h 2237474"/>
              <a:gd name="connsiteX19-21545" fmla="*/ 10167995 w 12192000"/>
              <a:gd name="connsiteY19-21546" fmla="*/ 760843 h 2237474"/>
              <a:gd name="connsiteX20-21547" fmla="*/ 9997044 w 12192000"/>
              <a:gd name="connsiteY20-21548" fmla="*/ 780129 h 2237474"/>
              <a:gd name="connsiteX21-21549" fmla="*/ 9943887 w 12192000"/>
              <a:gd name="connsiteY21-21550" fmla="*/ 804141 h 2237474"/>
              <a:gd name="connsiteX22-21551" fmla="*/ 9918248 w 12192000"/>
              <a:gd name="connsiteY22-21552" fmla="*/ 816628 h 2237474"/>
              <a:gd name="connsiteX23-21553" fmla="*/ 9798048 w 12192000"/>
              <a:gd name="connsiteY23-21554" fmla="*/ 863207 h 2237474"/>
              <a:gd name="connsiteX24-21555" fmla="*/ 9761459 w 12192000"/>
              <a:gd name="connsiteY24-21556" fmla="*/ 862394 h 2237474"/>
              <a:gd name="connsiteX25-21557" fmla="*/ 9705768 w 12192000"/>
              <a:gd name="connsiteY25-21558" fmla="*/ 894610 h 2237474"/>
              <a:gd name="connsiteX26-21559" fmla="*/ 9683005 w 12192000"/>
              <a:gd name="connsiteY26-21560" fmla="*/ 894128 h 2237474"/>
              <a:gd name="connsiteX27-21561" fmla="*/ 9594438 w 12192000"/>
              <a:gd name="connsiteY27-21562" fmla="*/ 919051 h 2237474"/>
              <a:gd name="connsiteX28-21563" fmla="*/ 9577033 w 12192000"/>
              <a:gd name="connsiteY28-21564" fmla="*/ 922857 h 2237474"/>
              <a:gd name="connsiteX29-21565" fmla="*/ 9544189 w 12192000"/>
              <a:gd name="connsiteY29-21566" fmla="*/ 938966 h 2237474"/>
              <a:gd name="connsiteX30-21567" fmla="*/ 9500499 w 12192000"/>
              <a:gd name="connsiteY30-21568" fmla="*/ 954680 h 2237474"/>
              <a:gd name="connsiteX31-21569" fmla="*/ 9428195 w 12192000"/>
              <a:gd name="connsiteY31-21570" fmla="*/ 986225 h 2237474"/>
              <a:gd name="connsiteX32-21571" fmla="*/ 9410017 w 12192000"/>
              <a:gd name="connsiteY32-21572" fmla="*/ 993931 h 2237474"/>
              <a:gd name="connsiteX33-21573" fmla="*/ 9392919 w 12192000"/>
              <a:gd name="connsiteY33-21574" fmla="*/ 994656 h 2237474"/>
              <a:gd name="connsiteX34-21575" fmla="*/ 9278619 w 12192000"/>
              <a:gd name="connsiteY34-21576" fmla="*/ 1011878 h 2237474"/>
              <a:gd name="connsiteX35-21577" fmla="*/ 9268019 w 12192000"/>
              <a:gd name="connsiteY35-21578" fmla="*/ 1007442 h 2237474"/>
              <a:gd name="connsiteX36-21579" fmla="*/ 9234662 w 12192000"/>
              <a:gd name="connsiteY36-21580" fmla="*/ 1023056 h 2237474"/>
              <a:gd name="connsiteX37-21581" fmla="*/ 9181033 w 12192000"/>
              <a:gd name="connsiteY37-21582" fmla="*/ 1037921 h 2237474"/>
              <a:gd name="connsiteX38-21583" fmla="*/ 9155969 w 12192000"/>
              <a:gd name="connsiteY38-21584" fmla="*/ 1046804 h 2237474"/>
              <a:gd name="connsiteX39-21585" fmla="*/ 9133985 w 12192000"/>
              <a:gd name="connsiteY39-21586" fmla="*/ 1046450 h 2237474"/>
              <a:gd name="connsiteX40-21587" fmla="*/ 9012987 w 12192000"/>
              <a:gd name="connsiteY40-21588" fmla="*/ 1061986 h 2237474"/>
              <a:gd name="connsiteX41-21589" fmla="*/ 8968445 w 12192000"/>
              <a:gd name="connsiteY41-21590" fmla="*/ 1052169 h 2237474"/>
              <a:gd name="connsiteX42-21591" fmla="*/ 8958984 w 12192000"/>
              <a:gd name="connsiteY42-21592" fmla="*/ 1057212 h 2237474"/>
              <a:gd name="connsiteX43-21593" fmla="*/ 8886001 w 12192000"/>
              <a:gd name="connsiteY43-21594" fmla="*/ 1067468 h 2237474"/>
              <a:gd name="connsiteX44-21595" fmla="*/ 8838610 w 12192000"/>
              <a:gd name="connsiteY44-21596" fmla="*/ 1075091 h 2237474"/>
              <a:gd name="connsiteX45-21597" fmla="*/ 8750383 w 12192000"/>
              <a:gd name="connsiteY45-21598" fmla="*/ 1097387 h 2237474"/>
              <a:gd name="connsiteX46-21599" fmla="*/ 8665605 w 12192000"/>
              <a:gd name="connsiteY46-21600" fmla="*/ 1110791 h 2237474"/>
              <a:gd name="connsiteX47-21601" fmla="*/ 8584946 w 12192000"/>
              <a:gd name="connsiteY47-21602" fmla="*/ 1135226 h 2237474"/>
              <a:gd name="connsiteX48-21603" fmla="*/ 8460755 w 12192000"/>
              <a:gd name="connsiteY48-21604" fmla="*/ 1203427 h 2237474"/>
              <a:gd name="connsiteX49-21605" fmla="*/ 8419755 w 12192000"/>
              <a:gd name="connsiteY49-21606" fmla="*/ 1216260 h 2237474"/>
              <a:gd name="connsiteX50-21607" fmla="*/ 8411626 w 12192000"/>
              <a:gd name="connsiteY50-21608" fmla="*/ 1214397 h 2237474"/>
              <a:gd name="connsiteX51-21609" fmla="*/ 8363469 w 12192000"/>
              <a:gd name="connsiteY51-21610" fmla="*/ 1246658 h 2237474"/>
              <a:gd name="connsiteX52-21611" fmla="*/ 8275497 w 12192000"/>
              <a:gd name="connsiteY52-21612" fmla="*/ 1264396 h 2237474"/>
              <a:gd name="connsiteX53-21613" fmla="*/ 8206287 w 12192000"/>
              <a:gd name="connsiteY53-21614" fmla="*/ 1273060 h 2237474"/>
              <a:gd name="connsiteX54-21615" fmla="*/ 8168705 w 12192000"/>
              <a:gd name="connsiteY54-21616" fmla="*/ 1279956 h 2237474"/>
              <a:gd name="connsiteX55-21617" fmla="*/ 8139997 w 12192000"/>
              <a:gd name="connsiteY55-21618" fmla="*/ 1282713 h 2237474"/>
              <a:gd name="connsiteX56-21619" fmla="*/ 8074238 w 12192000"/>
              <a:gd name="connsiteY56-21620" fmla="*/ 1301895 h 2237474"/>
              <a:gd name="connsiteX57-21621" fmla="*/ 7968292 w 12192000"/>
              <a:gd name="connsiteY57-21622" fmla="*/ 1338779 h 2237474"/>
              <a:gd name="connsiteX58-21623" fmla="*/ 7902328 w 12192000"/>
              <a:gd name="connsiteY58-21624" fmla="*/ 1345865 h 2237474"/>
              <a:gd name="connsiteX59-21625" fmla="*/ 7875879 w 12192000"/>
              <a:gd name="connsiteY59-21626" fmla="*/ 1345646 h 2237474"/>
              <a:gd name="connsiteX60-21627" fmla="*/ 7840612 w 12192000"/>
              <a:gd name="connsiteY60-21628" fmla="*/ 1369373 h 2237474"/>
              <a:gd name="connsiteX61-21629" fmla="*/ 7786819 w 12192000"/>
              <a:gd name="connsiteY61-21630" fmla="*/ 1378970 h 2237474"/>
              <a:gd name="connsiteX62-21631" fmla="*/ 7548172 w 12192000"/>
              <a:gd name="connsiteY62-21632" fmla="*/ 1417460 h 2237474"/>
              <a:gd name="connsiteX63-21633" fmla="*/ 7483437 w 12192000"/>
              <a:gd name="connsiteY63-21634" fmla="*/ 1478152 h 2237474"/>
              <a:gd name="connsiteX64-21635" fmla="*/ 7377870 w 12192000"/>
              <a:gd name="connsiteY64-21636" fmla="*/ 1523319 h 2237474"/>
              <a:gd name="connsiteX65-21637" fmla="*/ 7230737 w 12192000"/>
              <a:gd name="connsiteY65-21638" fmla="*/ 1562633 h 2237474"/>
              <a:gd name="connsiteX66-21639" fmla="*/ 7224458 w 12192000"/>
              <a:gd name="connsiteY66-21640" fmla="*/ 1573008 h 2237474"/>
              <a:gd name="connsiteX67-21641" fmla="*/ 7183121 w 12192000"/>
              <a:gd name="connsiteY67-21642" fmla="*/ 1595162 h 2237474"/>
              <a:gd name="connsiteX68-21643" fmla="*/ 7164601 w 12192000"/>
              <a:gd name="connsiteY68-21644" fmla="*/ 1606490 h 2237474"/>
              <a:gd name="connsiteX69-21645" fmla="*/ 7092727 w 12192000"/>
              <a:gd name="connsiteY69-21646" fmla="*/ 1623628 h 2237474"/>
              <a:gd name="connsiteX70-21647" fmla="*/ 7031309 w 12192000"/>
              <a:gd name="connsiteY70-21648" fmla="*/ 1619451 h 2237474"/>
              <a:gd name="connsiteX71-21649" fmla="*/ 6999084 w 12192000"/>
              <a:gd name="connsiteY71-21650" fmla="*/ 1634317 h 2237474"/>
              <a:gd name="connsiteX72-21651" fmla="*/ 6992107 w 12192000"/>
              <a:gd name="connsiteY72-21652" fmla="*/ 1636860 h 2237474"/>
              <a:gd name="connsiteX73-21653" fmla="*/ 6900177 w 12192000"/>
              <a:gd name="connsiteY73-21654" fmla="*/ 1636016 h 2237474"/>
              <a:gd name="connsiteX74-21655" fmla="*/ 6795372 w 12192000"/>
              <a:gd name="connsiteY74-21656" fmla="*/ 1644845 h 2237474"/>
              <a:gd name="connsiteX75-21657" fmla="*/ 6692251 w 12192000"/>
              <a:gd name="connsiteY75-21658" fmla="*/ 1656357 h 2237474"/>
              <a:gd name="connsiteX76-21659" fmla="*/ 6655235 w 12192000"/>
              <a:gd name="connsiteY76-21660" fmla="*/ 1661869 h 2237474"/>
              <a:gd name="connsiteX77-21661" fmla="*/ 6554894 w 12192000"/>
              <a:gd name="connsiteY77-21662" fmla="*/ 1664428 h 2237474"/>
              <a:gd name="connsiteX78-21663" fmla="*/ 6516595 w 12192000"/>
              <a:gd name="connsiteY78-21664" fmla="*/ 1667475 h 2237474"/>
              <a:gd name="connsiteX79-21665" fmla="*/ 6508541 w 12192000"/>
              <a:gd name="connsiteY79-21666" fmla="*/ 1668757 h 2237474"/>
              <a:gd name="connsiteX80-21667" fmla="*/ 6471012 w 12192000"/>
              <a:gd name="connsiteY80-21668" fmla="*/ 1678604 h 2237474"/>
              <a:gd name="connsiteX81-21669" fmla="*/ 6364035 w 12192000"/>
              <a:gd name="connsiteY81-21670" fmla="*/ 1667683 h 2237474"/>
              <a:gd name="connsiteX82-21671" fmla="*/ 6280959 w 12192000"/>
              <a:gd name="connsiteY82-21672" fmla="*/ 1689329 h 2237474"/>
              <a:gd name="connsiteX83-21673" fmla="*/ 6243319 w 12192000"/>
              <a:gd name="connsiteY83-21674" fmla="*/ 1695560 h 2237474"/>
              <a:gd name="connsiteX84-21675" fmla="*/ 6098321 w 12192000"/>
              <a:gd name="connsiteY84-21676" fmla="*/ 1721646 h 2237474"/>
              <a:gd name="connsiteX85-21677" fmla="*/ 5880652 w 12192000"/>
              <a:gd name="connsiteY85-21678" fmla="*/ 1779643 h 2237474"/>
              <a:gd name="connsiteX86-21679" fmla="*/ 5785959 w 12192000"/>
              <a:gd name="connsiteY86-21680" fmla="*/ 1775307 h 2237474"/>
              <a:gd name="connsiteX87-21681" fmla="*/ 5643534 w 12192000"/>
              <a:gd name="connsiteY87-21682" fmla="*/ 1802919 h 2237474"/>
              <a:gd name="connsiteX88-21683" fmla="*/ 5518799 w 12192000"/>
              <a:gd name="connsiteY88-21684" fmla="*/ 1818312 h 2237474"/>
              <a:gd name="connsiteX89-21685" fmla="*/ 5505014 w 12192000"/>
              <a:gd name="connsiteY89-21686" fmla="*/ 1819259 h 2237474"/>
              <a:gd name="connsiteX90-21687" fmla="*/ 5453307 w 12192000"/>
              <a:gd name="connsiteY90-21688" fmla="*/ 1815450 h 2237474"/>
              <a:gd name="connsiteX91-21689" fmla="*/ 5364192 w 12192000"/>
              <a:gd name="connsiteY91-21690" fmla="*/ 1826074 h 2237474"/>
              <a:gd name="connsiteX92-21691" fmla="*/ 5350380 w 12192000"/>
              <a:gd name="connsiteY92-21692" fmla="*/ 1830891 h 2237474"/>
              <a:gd name="connsiteX93-21693" fmla="*/ 5259633 w 12192000"/>
              <a:gd name="connsiteY93-21694" fmla="*/ 1837160 h 2237474"/>
              <a:gd name="connsiteX94-21695" fmla="*/ 5197513 w 12192000"/>
              <a:gd name="connsiteY94-21696" fmla="*/ 1844718 h 2237474"/>
              <a:gd name="connsiteX95-21697" fmla="*/ 5168852 w 12192000"/>
              <a:gd name="connsiteY95-21698" fmla="*/ 1844846 h 2237474"/>
              <a:gd name="connsiteX96-21699" fmla="*/ 5114927 w 12192000"/>
              <a:gd name="connsiteY96-21700" fmla="*/ 1847827 h 2237474"/>
              <a:gd name="connsiteX97-21701" fmla="*/ 5108970 w 12192000"/>
              <a:gd name="connsiteY97-21702" fmla="*/ 1847935 h 2237474"/>
              <a:gd name="connsiteX98-21703" fmla="*/ 5067961 w 12192000"/>
              <a:gd name="connsiteY98-21704" fmla="*/ 1845917 h 2237474"/>
              <a:gd name="connsiteX99-21705" fmla="*/ 5007075 w 12192000"/>
              <a:gd name="connsiteY99-21706" fmla="*/ 1838626 h 2237474"/>
              <a:gd name="connsiteX100-21707" fmla="*/ 4944087 w 12192000"/>
              <a:gd name="connsiteY100-21708" fmla="*/ 1823332 h 2237474"/>
              <a:gd name="connsiteX101-21709" fmla="*/ 4907662 w 12192000"/>
              <a:gd name="connsiteY101-21710" fmla="*/ 1816900 h 2237474"/>
              <a:gd name="connsiteX102-21711" fmla="*/ 4882386 w 12192000"/>
              <a:gd name="connsiteY102-21712" fmla="*/ 1809844 h 2237474"/>
              <a:gd name="connsiteX103-21713" fmla="*/ 4811440 w 12192000"/>
              <a:gd name="connsiteY103-21714" fmla="*/ 1804655 h 2237474"/>
              <a:gd name="connsiteX104-21715" fmla="*/ 4691075 w 12192000"/>
              <a:gd name="connsiteY104-21716" fmla="*/ 1801389 h 2237474"/>
              <a:gd name="connsiteX105-21717" fmla="*/ 4611738 w 12192000"/>
              <a:gd name="connsiteY105-21718" fmla="*/ 1776964 h 2237474"/>
              <a:gd name="connsiteX106-21719" fmla="*/ 4560070 w 12192000"/>
              <a:gd name="connsiteY106-21720" fmla="*/ 1785640 h 2237474"/>
              <a:gd name="connsiteX107-21721" fmla="*/ 4536503 w 12192000"/>
              <a:gd name="connsiteY107-21722" fmla="*/ 1785334 h 2237474"/>
              <a:gd name="connsiteX108-21723" fmla="*/ 4513724 w 12192000"/>
              <a:gd name="connsiteY108-21724" fmla="*/ 1791996 h 2237474"/>
              <a:gd name="connsiteX109-21725" fmla="*/ 4459810 w 12192000"/>
              <a:gd name="connsiteY109-21726" fmla="*/ 1797886 h 2237474"/>
              <a:gd name="connsiteX110-21727" fmla="*/ 4379064 w 12192000"/>
              <a:gd name="connsiteY110-21728" fmla="*/ 1817177 h 2237474"/>
              <a:gd name="connsiteX111-21729" fmla="*/ 4319209 w 12192000"/>
              <a:gd name="connsiteY111-21730" fmla="*/ 1834833 h 2237474"/>
              <a:gd name="connsiteX112-21731" fmla="*/ 4290981 w 12192000"/>
              <a:gd name="connsiteY112-21732" fmla="*/ 1839677 h 2237474"/>
              <a:gd name="connsiteX113-21733" fmla="*/ 4285792 w 12192000"/>
              <a:gd name="connsiteY113-21734" fmla="*/ 1836231 h 2237474"/>
              <a:gd name="connsiteX114-21735" fmla="*/ 4238372 w 12192000"/>
              <a:gd name="connsiteY114-21736" fmla="*/ 1851480 h 2237474"/>
              <a:gd name="connsiteX115-21737" fmla="*/ 4232517 w 12192000"/>
              <a:gd name="connsiteY115-21738" fmla="*/ 1852567 h 2237474"/>
              <a:gd name="connsiteX116-21739" fmla="*/ 4191732 w 12192000"/>
              <a:gd name="connsiteY116-21740" fmla="*/ 1857328 h 2237474"/>
              <a:gd name="connsiteX117-21741" fmla="*/ 4065532 w 12192000"/>
              <a:gd name="connsiteY117-21742" fmla="*/ 1855477 h 2237474"/>
              <a:gd name="connsiteX118-21743" fmla="*/ 4028460 w 12192000"/>
              <a:gd name="connsiteY118-21744" fmla="*/ 1855137 h 2237474"/>
              <a:gd name="connsiteX119-21745" fmla="*/ 4002267 w 12192000"/>
              <a:gd name="connsiteY119-21746" fmla="*/ 1852352 h 2237474"/>
              <a:gd name="connsiteX120-21747" fmla="*/ 3931396 w 12192000"/>
              <a:gd name="connsiteY120-21748" fmla="*/ 1858915 h 2237474"/>
              <a:gd name="connsiteX121-21749" fmla="*/ 3812162 w 12192000"/>
              <a:gd name="connsiteY121-21750" fmla="*/ 1875501 h 2237474"/>
              <a:gd name="connsiteX122-21751" fmla="*/ 3729530 w 12192000"/>
              <a:gd name="connsiteY122-21752" fmla="*/ 1864513 h 2237474"/>
              <a:gd name="connsiteX123-21753" fmla="*/ 3680177 w 12192000"/>
              <a:gd name="connsiteY123-21754" fmla="*/ 1881552 h 2237474"/>
              <a:gd name="connsiteX124-21755" fmla="*/ 3567259 w 12192000"/>
              <a:gd name="connsiteY124-21756" fmla="*/ 1893482 h 2237474"/>
              <a:gd name="connsiteX125-21757" fmla="*/ 3405770 w 12192000"/>
              <a:gd name="connsiteY125-21758" fmla="*/ 1904591 h 2237474"/>
              <a:gd name="connsiteX126-21759" fmla="*/ 3280097 w 12192000"/>
              <a:gd name="connsiteY126-21760" fmla="*/ 1919610 h 2237474"/>
              <a:gd name="connsiteX127-21761" fmla="*/ 3123424 w 12192000"/>
              <a:gd name="connsiteY127-21762" fmla="*/ 1952930 h 2237474"/>
              <a:gd name="connsiteX128-21763" fmla="*/ 3009910 w 12192000"/>
              <a:gd name="connsiteY128-21764" fmla="*/ 1957866 h 2237474"/>
              <a:gd name="connsiteX129-21765" fmla="*/ 2995934 w 12192000"/>
              <a:gd name="connsiteY129-21766" fmla="*/ 1967085 h 2237474"/>
              <a:gd name="connsiteX130-21767" fmla="*/ 2980071 w 12192000"/>
              <a:gd name="connsiteY130-21768" fmla="*/ 1972988 h 2237474"/>
              <a:gd name="connsiteX131-21769" fmla="*/ 2978094 w 12192000"/>
              <a:gd name="connsiteY131-21770" fmla="*/ 1972369 h 2237474"/>
              <a:gd name="connsiteX132-21771" fmla="*/ 2942858 w 12192000"/>
              <a:gd name="connsiteY132-21772" fmla="*/ 1981367 h 2237474"/>
              <a:gd name="connsiteX133-21773" fmla="*/ 2875436 w 12192000"/>
              <a:gd name="connsiteY133-21774" fmla="*/ 1996977 h 2237474"/>
              <a:gd name="connsiteX134-21775" fmla="*/ 2874892 w 12192000"/>
              <a:gd name="connsiteY134-21776" fmla="*/ 1996085 h 2237474"/>
              <a:gd name="connsiteX135-21777" fmla="*/ 2864145 w 12192000"/>
              <a:gd name="connsiteY135-21778" fmla="*/ 1994061 h 2237474"/>
              <a:gd name="connsiteX136-21779" fmla="*/ 2843662 w 12192000"/>
              <a:gd name="connsiteY136-21780" fmla="*/ 1992498 h 2237474"/>
              <a:gd name="connsiteX137-21781" fmla="*/ 2796128 w 12192000"/>
              <a:gd name="connsiteY137-21782" fmla="*/ 1976403 h 2237474"/>
              <a:gd name="connsiteX138-21783" fmla="*/ 2756784 w 12192000"/>
              <a:gd name="connsiteY138-21784" fmla="*/ 1985116 h 2237474"/>
              <a:gd name="connsiteX139-21785" fmla="*/ 2748833 w 12192000"/>
              <a:gd name="connsiteY139-21786" fmla="*/ 1986323 h 2237474"/>
              <a:gd name="connsiteX140-21787" fmla="*/ 2748661 w 12192000"/>
              <a:gd name="connsiteY140-21788" fmla="*/ 1986122 h 2237474"/>
              <a:gd name="connsiteX141-21789" fmla="*/ 2740251 w 12192000"/>
              <a:gd name="connsiteY141-21790" fmla="*/ 1986946 h 2237474"/>
              <a:gd name="connsiteX142-21791" fmla="*/ 2718916 w 12192000"/>
              <a:gd name="connsiteY142-21792" fmla="*/ 1990867 h 2237474"/>
              <a:gd name="connsiteX143-21793" fmla="*/ 2713522 w 12192000"/>
              <a:gd name="connsiteY143-21794" fmla="*/ 1990173 h 2237474"/>
              <a:gd name="connsiteX144-21795" fmla="*/ 2680597 w 12192000"/>
              <a:gd name="connsiteY144-21796" fmla="*/ 1984996 h 2237474"/>
              <a:gd name="connsiteX145-21797" fmla="*/ 2578178 w 12192000"/>
              <a:gd name="connsiteY145-21798" fmla="*/ 1990531 h 2237474"/>
              <a:gd name="connsiteX146-21799" fmla="*/ 2476147 w 12192000"/>
              <a:gd name="connsiteY146-21800" fmla="*/ 1998305 h 2237474"/>
              <a:gd name="connsiteX147-21801" fmla="*/ 2373568 w 12192000"/>
              <a:gd name="connsiteY147-21802" fmla="*/ 2003219 h 2237474"/>
              <a:gd name="connsiteX148-21803" fmla="*/ 2321399 w 12192000"/>
              <a:gd name="connsiteY148-21804" fmla="*/ 1989467 h 2237474"/>
              <a:gd name="connsiteX149-21805" fmla="*/ 2315525 w 12192000"/>
              <a:gd name="connsiteY149-21806" fmla="*/ 1989708 h 2237474"/>
              <a:gd name="connsiteX150-21807" fmla="*/ 2300792 w 12192000"/>
              <a:gd name="connsiteY150-21808" fmla="*/ 1994290 h 2237474"/>
              <a:gd name="connsiteX151-21809" fmla="*/ 2295469 w 12192000"/>
              <a:gd name="connsiteY151-21810" fmla="*/ 1996659 h 2237474"/>
              <a:gd name="connsiteX152-21811" fmla="*/ 2287219 w 12192000"/>
              <a:gd name="connsiteY152-21812" fmla="*/ 1998750 h 2237474"/>
              <a:gd name="connsiteX153-21813" fmla="*/ 2286948 w 12192000"/>
              <a:gd name="connsiteY153-21814" fmla="*/ 1998596 h 2237474"/>
              <a:gd name="connsiteX154-21815" fmla="*/ 2243069 w 12192000"/>
              <a:gd name="connsiteY154-21816" fmla="*/ 2015111 h 2237474"/>
              <a:gd name="connsiteX155-21817" fmla="*/ 2186609 w 12192000"/>
              <a:gd name="connsiteY155-21818" fmla="*/ 2008263 h 2237474"/>
              <a:gd name="connsiteX156-21819" fmla="*/ 2164831 w 12192000"/>
              <a:gd name="connsiteY156-21820" fmla="*/ 2010143 h 2237474"/>
              <a:gd name="connsiteX157-21821" fmla="*/ 2152836 w 12192000"/>
              <a:gd name="connsiteY157-21822" fmla="*/ 2010048 h 2237474"/>
              <a:gd name="connsiteX158-21823" fmla="*/ 2117102 w 12192000"/>
              <a:gd name="connsiteY158-21824" fmla="*/ 2023004 h 2237474"/>
              <a:gd name="connsiteX159-21825" fmla="*/ 2111935 w 12192000"/>
              <a:gd name="connsiteY159-21826" fmla="*/ 2023163 h 2237474"/>
              <a:gd name="connsiteX160-21827" fmla="*/ 2089991 w 12192000"/>
              <a:gd name="connsiteY160-21828" fmla="*/ 2034193 h 2237474"/>
              <a:gd name="connsiteX161-21829" fmla="*/ 2058061 w 12192000"/>
              <a:gd name="connsiteY161-21830" fmla="*/ 2047942 h 2237474"/>
              <a:gd name="connsiteX162-21831" fmla="*/ 2055737 w 12192000"/>
              <a:gd name="connsiteY162-21832" fmla="*/ 2047704 h 2237474"/>
              <a:gd name="connsiteX163-21833" fmla="*/ 2042244 w 12192000"/>
              <a:gd name="connsiteY163-21834" fmla="*/ 2055560 h 2237474"/>
              <a:gd name="connsiteX164-21835" fmla="*/ 1976224 w 12192000"/>
              <a:gd name="connsiteY164-21836" fmla="*/ 2074257 h 2237474"/>
              <a:gd name="connsiteX165-21837" fmla="*/ 1877728 w 12192000"/>
              <a:gd name="connsiteY165-21838" fmla="*/ 2101004 h 2237474"/>
              <a:gd name="connsiteX166-21839" fmla="*/ 1759056 w 12192000"/>
              <a:gd name="connsiteY166-21840" fmla="*/ 2125608 h 2237474"/>
              <a:gd name="connsiteX167-21841" fmla="*/ 1637948 w 12192000"/>
              <a:gd name="connsiteY167-21842" fmla="*/ 2172597 h 2237474"/>
              <a:gd name="connsiteX168-21843" fmla="*/ 1434549 w 12192000"/>
              <a:gd name="connsiteY168-21844" fmla="*/ 2234522 h 2237474"/>
              <a:gd name="connsiteX169-21845" fmla="*/ 1398481 w 12192000"/>
              <a:gd name="connsiteY169-21846" fmla="*/ 2237074 h 2237474"/>
              <a:gd name="connsiteX170-21847" fmla="*/ 1398407 w 12192000"/>
              <a:gd name="connsiteY170-21848" fmla="*/ 2237095 h 2237474"/>
              <a:gd name="connsiteX171-21849" fmla="*/ 1370962 w 12192000"/>
              <a:gd name="connsiteY171-21850" fmla="*/ 2237474 h 2237474"/>
              <a:gd name="connsiteX172-21851" fmla="*/ 1356367 w 12192000"/>
              <a:gd name="connsiteY172-21852" fmla="*/ 2235089 h 2237474"/>
              <a:gd name="connsiteX173-21853" fmla="*/ 1324828 w 12192000"/>
              <a:gd name="connsiteY173-21854" fmla="*/ 2231968 h 2237474"/>
              <a:gd name="connsiteX174-21855" fmla="*/ 1297744 w 12192000"/>
              <a:gd name="connsiteY174-21856" fmla="*/ 2235849 h 2237474"/>
              <a:gd name="connsiteX175-21857" fmla="*/ 1286236 w 12192000"/>
              <a:gd name="connsiteY175-21858" fmla="*/ 2233135 h 2237474"/>
              <a:gd name="connsiteX176-21859" fmla="*/ 1283504 w 12192000"/>
              <a:gd name="connsiteY176-21860" fmla="*/ 2233797 h 2237474"/>
              <a:gd name="connsiteX177-21861" fmla="*/ 1279765 w 12192000"/>
              <a:gd name="connsiteY177-21862" fmla="*/ 2229639 h 2237474"/>
              <a:gd name="connsiteX178-21863" fmla="*/ 1195347 w 12192000"/>
              <a:gd name="connsiteY178-21864" fmla="*/ 2212354 h 2237474"/>
              <a:gd name="connsiteX179-21865" fmla="*/ 970251 w 12192000"/>
              <a:gd name="connsiteY179-21866" fmla="*/ 2221029 h 2237474"/>
              <a:gd name="connsiteX180-21867" fmla="*/ 812914 w 12192000"/>
              <a:gd name="connsiteY180-21868" fmla="*/ 2202752 h 2237474"/>
              <a:gd name="connsiteX181-21869" fmla="*/ 800195 w 12192000"/>
              <a:gd name="connsiteY181-21870" fmla="*/ 2209407 h 2237474"/>
              <a:gd name="connsiteX182-21871" fmla="*/ 784978 w 12192000"/>
              <a:gd name="connsiteY182-21872" fmla="*/ 2212360 h 2237474"/>
              <a:gd name="connsiteX183-21873" fmla="*/ 681987 w 12192000"/>
              <a:gd name="connsiteY183-21874" fmla="*/ 2216757 h 2237474"/>
              <a:gd name="connsiteX184-21875" fmla="*/ 669923 w 12192000"/>
              <a:gd name="connsiteY184-21876" fmla="*/ 2211682 h 2237474"/>
              <a:gd name="connsiteX185-21877" fmla="*/ 648680 w 12192000"/>
              <a:gd name="connsiteY185-21878" fmla="*/ 2206229 h 2237474"/>
              <a:gd name="connsiteX186-21879" fmla="*/ 597225 w 12192000"/>
              <a:gd name="connsiteY186-21880" fmla="*/ 2180999 h 2237474"/>
              <a:gd name="connsiteX187-21881" fmla="*/ 558449 w 12192000"/>
              <a:gd name="connsiteY187-21882" fmla="*/ 2182346 h 2237474"/>
              <a:gd name="connsiteX188-21883" fmla="*/ 550517 w 12192000"/>
              <a:gd name="connsiteY188-21884" fmla="*/ 2182060 h 2237474"/>
              <a:gd name="connsiteX189-21885" fmla="*/ 550309 w 12192000"/>
              <a:gd name="connsiteY189-21886" fmla="*/ 2181825 h 2237474"/>
              <a:gd name="connsiteX190-21887" fmla="*/ 541836 w 12192000"/>
              <a:gd name="connsiteY190-21888" fmla="*/ 2181063 h 2237474"/>
              <a:gd name="connsiteX191-21889" fmla="*/ 536057 w 12192000"/>
              <a:gd name="connsiteY191-21890" fmla="*/ 2181537 h 2237474"/>
              <a:gd name="connsiteX192-21891" fmla="*/ 520671 w 12192000"/>
              <a:gd name="connsiteY192-21892" fmla="*/ 2180980 h 2237474"/>
              <a:gd name="connsiteX193-21893" fmla="*/ 515024 w 12192000"/>
              <a:gd name="connsiteY193-21894" fmla="*/ 2179258 h 2237474"/>
              <a:gd name="connsiteX194-21895" fmla="*/ 512278 w 12192000"/>
              <a:gd name="connsiteY194-21896" fmla="*/ 2176369 h 2237474"/>
              <a:gd name="connsiteX195-21897" fmla="*/ 480419 w 12192000"/>
              <a:gd name="connsiteY195-21898" fmla="*/ 2167807 h 2237474"/>
              <a:gd name="connsiteX196-21899" fmla="*/ 413835 w 12192000"/>
              <a:gd name="connsiteY196-21900" fmla="*/ 2156783 h 2237474"/>
              <a:gd name="connsiteX197-21901" fmla="*/ 376513 w 12192000"/>
              <a:gd name="connsiteY197-21902" fmla="*/ 2154014 h 2237474"/>
              <a:gd name="connsiteX198-21903" fmla="*/ 273386 w 12192000"/>
              <a:gd name="connsiteY198-21904" fmla="*/ 2142551 h 2237474"/>
              <a:gd name="connsiteX199-21905" fmla="*/ 169207 w 12192000"/>
              <a:gd name="connsiteY199-21906" fmla="*/ 2128100 h 2237474"/>
              <a:gd name="connsiteX200-21907" fmla="*/ 93149 w 12192000"/>
              <a:gd name="connsiteY200-21908" fmla="*/ 2105324 h 2237474"/>
              <a:gd name="connsiteX201-21909" fmla="*/ 88109 w 12192000"/>
              <a:gd name="connsiteY201-21910" fmla="*/ 2106704 h 2237474"/>
              <a:gd name="connsiteX202-21911" fmla="*/ 80022 w 12192000"/>
              <a:gd name="connsiteY202-21912" fmla="*/ 2107254 h 2237474"/>
              <a:gd name="connsiteX203-21913" fmla="*/ 79717 w 12192000"/>
              <a:gd name="connsiteY203-21914" fmla="*/ 2107046 h 2237474"/>
              <a:gd name="connsiteX204-21915" fmla="*/ 72352 w 12192000"/>
              <a:gd name="connsiteY204-21916" fmla="*/ 2107991 h 2237474"/>
              <a:gd name="connsiteX205-21917" fmla="*/ 37645 w 12192000"/>
              <a:gd name="connsiteY205-21918" fmla="*/ 2115401 h 2237474"/>
              <a:gd name="connsiteX206-21919" fmla="*/ 4572 w 12192000"/>
              <a:gd name="connsiteY206-21920" fmla="*/ 2111091 h 2237474"/>
              <a:gd name="connsiteX207-21921" fmla="*/ 0 w 12192000"/>
              <a:gd name="connsiteY207-21922" fmla="*/ 2110468 h 2237474"/>
              <a:gd name="connsiteX208-21923" fmla="*/ 0 w 12192000"/>
              <a:gd name="connsiteY208-21924" fmla="*/ 0 h 2237474"/>
              <a:gd name="connsiteX0-21925" fmla="*/ 0 w 12192000"/>
              <a:gd name="connsiteY0-21926" fmla="*/ 0 h 2237474"/>
              <a:gd name="connsiteX1-21927" fmla="*/ 12192000 w 12192000"/>
              <a:gd name="connsiteY1-21928" fmla="*/ 0 h 2237474"/>
              <a:gd name="connsiteX2-21929" fmla="*/ 12192000 w 12192000"/>
              <a:gd name="connsiteY2-21930" fmla="*/ 751299 h 2237474"/>
              <a:gd name="connsiteX3-21931" fmla="*/ 12176759 w 12192000"/>
              <a:gd name="connsiteY3-21932" fmla="*/ 759190 h 2237474"/>
              <a:gd name="connsiteX4-21933" fmla="*/ 12154948 w 12192000"/>
              <a:gd name="connsiteY4-21934" fmla="*/ 762731 h 2237474"/>
              <a:gd name="connsiteX5-21935" fmla="*/ 12047364 w 12192000"/>
              <a:gd name="connsiteY5-21936" fmla="*/ 749662 h 2237474"/>
              <a:gd name="connsiteX6-21937" fmla="*/ 11890686 w 12192000"/>
              <a:gd name="connsiteY6-21938" fmla="*/ 732766 h 2237474"/>
              <a:gd name="connsiteX7-21939" fmla="*/ 11782413 w 12192000"/>
              <a:gd name="connsiteY7-21940" fmla="*/ 769868 h 2237474"/>
              <a:gd name="connsiteX8-21941" fmla="*/ 11649954 w 12192000"/>
              <a:gd name="connsiteY8-21942" fmla="*/ 749628 h 2237474"/>
              <a:gd name="connsiteX9-21943" fmla="*/ 11560424 w 12192000"/>
              <a:gd name="connsiteY9-21944" fmla="*/ 748017 h 2237474"/>
              <a:gd name="connsiteX10-21945" fmla="*/ 11358455 w 12192000"/>
              <a:gd name="connsiteY10-21946" fmla="*/ 747593 h 2237474"/>
              <a:gd name="connsiteX11-21947" fmla="*/ 11165209 w 12192000"/>
              <a:gd name="connsiteY11-21948" fmla="*/ 748852 h 2237474"/>
              <a:gd name="connsiteX12-21949" fmla="*/ 11058755 w 12192000"/>
              <a:gd name="connsiteY12-21950" fmla="*/ 749617 h 2237474"/>
              <a:gd name="connsiteX13-21951" fmla="*/ 10884013 w 12192000"/>
              <a:gd name="connsiteY13-21952" fmla="*/ 760728 h 2237474"/>
              <a:gd name="connsiteX14-21953" fmla="*/ 10834688 w 12192000"/>
              <a:gd name="connsiteY14-21954" fmla="*/ 757726 h 2237474"/>
              <a:gd name="connsiteX15-21955" fmla="*/ 10805004 w 12192000"/>
              <a:gd name="connsiteY15-21956" fmla="*/ 757573 h 2237474"/>
              <a:gd name="connsiteX16-21957" fmla="*/ 10739478 w 12192000"/>
              <a:gd name="connsiteY16-21958" fmla="*/ 776841 h 2237474"/>
              <a:gd name="connsiteX17-21959" fmla="*/ 10458762 w 12192000"/>
              <a:gd name="connsiteY17-21960" fmla="*/ 755400 h 2237474"/>
              <a:gd name="connsiteX18-21961" fmla="*/ 10211200 w 12192000"/>
              <a:gd name="connsiteY18-21962" fmla="*/ 767513 h 2237474"/>
              <a:gd name="connsiteX19-21963" fmla="*/ 10167995 w 12192000"/>
              <a:gd name="connsiteY19-21964" fmla="*/ 760843 h 2237474"/>
              <a:gd name="connsiteX20-21965" fmla="*/ 9997044 w 12192000"/>
              <a:gd name="connsiteY20-21966" fmla="*/ 780129 h 2237474"/>
              <a:gd name="connsiteX21-21967" fmla="*/ 9943887 w 12192000"/>
              <a:gd name="connsiteY21-21968" fmla="*/ 804141 h 2237474"/>
              <a:gd name="connsiteX22-21969" fmla="*/ 9918248 w 12192000"/>
              <a:gd name="connsiteY22-21970" fmla="*/ 816628 h 2237474"/>
              <a:gd name="connsiteX23-21971" fmla="*/ 9798048 w 12192000"/>
              <a:gd name="connsiteY23-21972" fmla="*/ 863207 h 2237474"/>
              <a:gd name="connsiteX24-21973" fmla="*/ 9705768 w 12192000"/>
              <a:gd name="connsiteY24-21974" fmla="*/ 894610 h 2237474"/>
              <a:gd name="connsiteX25-21975" fmla="*/ 9683005 w 12192000"/>
              <a:gd name="connsiteY25-21976" fmla="*/ 894128 h 2237474"/>
              <a:gd name="connsiteX26-21977" fmla="*/ 9594438 w 12192000"/>
              <a:gd name="connsiteY26-21978" fmla="*/ 919051 h 2237474"/>
              <a:gd name="connsiteX27-21979" fmla="*/ 9577033 w 12192000"/>
              <a:gd name="connsiteY27-21980" fmla="*/ 922857 h 2237474"/>
              <a:gd name="connsiteX28-21981" fmla="*/ 9544189 w 12192000"/>
              <a:gd name="connsiteY28-21982" fmla="*/ 938966 h 2237474"/>
              <a:gd name="connsiteX29-21983" fmla="*/ 9500499 w 12192000"/>
              <a:gd name="connsiteY29-21984" fmla="*/ 954680 h 2237474"/>
              <a:gd name="connsiteX30-21985" fmla="*/ 9428195 w 12192000"/>
              <a:gd name="connsiteY30-21986" fmla="*/ 986225 h 2237474"/>
              <a:gd name="connsiteX31-21987" fmla="*/ 9410017 w 12192000"/>
              <a:gd name="connsiteY31-21988" fmla="*/ 993931 h 2237474"/>
              <a:gd name="connsiteX32-21989" fmla="*/ 9392919 w 12192000"/>
              <a:gd name="connsiteY32-21990" fmla="*/ 994656 h 2237474"/>
              <a:gd name="connsiteX33-21991" fmla="*/ 9278619 w 12192000"/>
              <a:gd name="connsiteY33-21992" fmla="*/ 1011878 h 2237474"/>
              <a:gd name="connsiteX34-21993" fmla="*/ 9268019 w 12192000"/>
              <a:gd name="connsiteY34-21994" fmla="*/ 1007442 h 2237474"/>
              <a:gd name="connsiteX35-21995" fmla="*/ 9234662 w 12192000"/>
              <a:gd name="connsiteY35-21996" fmla="*/ 1023056 h 2237474"/>
              <a:gd name="connsiteX36-21997" fmla="*/ 9181033 w 12192000"/>
              <a:gd name="connsiteY36-21998" fmla="*/ 1037921 h 2237474"/>
              <a:gd name="connsiteX37-21999" fmla="*/ 9155969 w 12192000"/>
              <a:gd name="connsiteY37-22000" fmla="*/ 1046804 h 2237474"/>
              <a:gd name="connsiteX38-22001" fmla="*/ 9133985 w 12192000"/>
              <a:gd name="connsiteY38-22002" fmla="*/ 1046450 h 2237474"/>
              <a:gd name="connsiteX39-22003" fmla="*/ 9012987 w 12192000"/>
              <a:gd name="connsiteY39-22004" fmla="*/ 1061986 h 2237474"/>
              <a:gd name="connsiteX40-22005" fmla="*/ 8968445 w 12192000"/>
              <a:gd name="connsiteY40-22006" fmla="*/ 1052169 h 2237474"/>
              <a:gd name="connsiteX41-22007" fmla="*/ 8958984 w 12192000"/>
              <a:gd name="connsiteY41-22008" fmla="*/ 1057212 h 2237474"/>
              <a:gd name="connsiteX42-22009" fmla="*/ 8886001 w 12192000"/>
              <a:gd name="connsiteY42-22010" fmla="*/ 1067468 h 2237474"/>
              <a:gd name="connsiteX43-22011" fmla="*/ 8838610 w 12192000"/>
              <a:gd name="connsiteY43-22012" fmla="*/ 1075091 h 2237474"/>
              <a:gd name="connsiteX44-22013" fmla="*/ 8750383 w 12192000"/>
              <a:gd name="connsiteY44-22014" fmla="*/ 1097387 h 2237474"/>
              <a:gd name="connsiteX45-22015" fmla="*/ 8665605 w 12192000"/>
              <a:gd name="connsiteY45-22016" fmla="*/ 1110791 h 2237474"/>
              <a:gd name="connsiteX46-22017" fmla="*/ 8584946 w 12192000"/>
              <a:gd name="connsiteY46-22018" fmla="*/ 1135226 h 2237474"/>
              <a:gd name="connsiteX47-22019" fmla="*/ 8460755 w 12192000"/>
              <a:gd name="connsiteY47-22020" fmla="*/ 1203427 h 2237474"/>
              <a:gd name="connsiteX48-22021" fmla="*/ 8419755 w 12192000"/>
              <a:gd name="connsiteY48-22022" fmla="*/ 1216260 h 2237474"/>
              <a:gd name="connsiteX49-22023" fmla="*/ 8411626 w 12192000"/>
              <a:gd name="connsiteY49-22024" fmla="*/ 1214397 h 2237474"/>
              <a:gd name="connsiteX50-22025" fmla="*/ 8363469 w 12192000"/>
              <a:gd name="connsiteY50-22026" fmla="*/ 1246658 h 2237474"/>
              <a:gd name="connsiteX51-22027" fmla="*/ 8275497 w 12192000"/>
              <a:gd name="connsiteY51-22028" fmla="*/ 1264396 h 2237474"/>
              <a:gd name="connsiteX52-22029" fmla="*/ 8206287 w 12192000"/>
              <a:gd name="connsiteY52-22030" fmla="*/ 1273060 h 2237474"/>
              <a:gd name="connsiteX53-22031" fmla="*/ 8168705 w 12192000"/>
              <a:gd name="connsiteY53-22032" fmla="*/ 1279956 h 2237474"/>
              <a:gd name="connsiteX54-22033" fmla="*/ 8139997 w 12192000"/>
              <a:gd name="connsiteY54-22034" fmla="*/ 1282713 h 2237474"/>
              <a:gd name="connsiteX55-22035" fmla="*/ 8074238 w 12192000"/>
              <a:gd name="connsiteY55-22036" fmla="*/ 1301895 h 2237474"/>
              <a:gd name="connsiteX56-22037" fmla="*/ 7968292 w 12192000"/>
              <a:gd name="connsiteY56-22038" fmla="*/ 1338779 h 2237474"/>
              <a:gd name="connsiteX57-22039" fmla="*/ 7902328 w 12192000"/>
              <a:gd name="connsiteY57-22040" fmla="*/ 1345865 h 2237474"/>
              <a:gd name="connsiteX58-22041" fmla="*/ 7875879 w 12192000"/>
              <a:gd name="connsiteY58-22042" fmla="*/ 1345646 h 2237474"/>
              <a:gd name="connsiteX59-22043" fmla="*/ 7840612 w 12192000"/>
              <a:gd name="connsiteY59-22044" fmla="*/ 1369373 h 2237474"/>
              <a:gd name="connsiteX60-22045" fmla="*/ 7786819 w 12192000"/>
              <a:gd name="connsiteY60-22046" fmla="*/ 1378970 h 2237474"/>
              <a:gd name="connsiteX61-22047" fmla="*/ 7548172 w 12192000"/>
              <a:gd name="connsiteY61-22048" fmla="*/ 1417460 h 2237474"/>
              <a:gd name="connsiteX62-22049" fmla="*/ 7483437 w 12192000"/>
              <a:gd name="connsiteY62-22050" fmla="*/ 1478152 h 2237474"/>
              <a:gd name="connsiteX63-22051" fmla="*/ 7377870 w 12192000"/>
              <a:gd name="connsiteY63-22052" fmla="*/ 1523319 h 2237474"/>
              <a:gd name="connsiteX64-22053" fmla="*/ 7230737 w 12192000"/>
              <a:gd name="connsiteY64-22054" fmla="*/ 1562633 h 2237474"/>
              <a:gd name="connsiteX65-22055" fmla="*/ 7224458 w 12192000"/>
              <a:gd name="connsiteY65-22056" fmla="*/ 1573008 h 2237474"/>
              <a:gd name="connsiteX66-22057" fmla="*/ 7183121 w 12192000"/>
              <a:gd name="connsiteY66-22058" fmla="*/ 1595162 h 2237474"/>
              <a:gd name="connsiteX67-22059" fmla="*/ 7164601 w 12192000"/>
              <a:gd name="connsiteY67-22060" fmla="*/ 1606490 h 2237474"/>
              <a:gd name="connsiteX68-22061" fmla="*/ 7092727 w 12192000"/>
              <a:gd name="connsiteY68-22062" fmla="*/ 1623628 h 2237474"/>
              <a:gd name="connsiteX69-22063" fmla="*/ 7031309 w 12192000"/>
              <a:gd name="connsiteY69-22064" fmla="*/ 1619451 h 2237474"/>
              <a:gd name="connsiteX70-22065" fmla="*/ 6999084 w 12192000"/>
              <a:gd name="connsiteY70-22066" fmla="*/ 1634317 h 2237474"/>
              <a:gd name="connsiteX71-22067" fmla="*/ 6992107 w 12192000"/>
              <a:gd name="connsiteY71-22068" fmla="*/ 1636860 h 2237474"/>
              <a:gd name="connsiteX72-22069" fmla="*/ 6900177 w 12192000"/>
              <a:gd name="connsiteY72-22070" fmla="*/ 1636016 h 2237474"/>
              <a:gd name="connsiteX73-22071" fmla="*/ 6795372 w 12192000"/>
              <a:gd name="connsiteY73-22072" fmla="*/ 1644845 h 2237474"/>
              <a:gd name="connsiteX74-22073" fmla="*/ 6692251 w 12192000"/>
              <a:gd name="connsiteY74-22074" fmla="*/ 1656357 h 2237474"/>
              <a:gd name="connsiteX75-22075" fmla="*/ 6655235 w 12192000"/>
              <a:gd name="connsiteY75-22076" fmla="*/ 1661869 h 2237474"/>
              <a:gd name="connsiteX76-22077" fmla="*/ 6554894 w 12192000"/>
              <a:gd name="connsiteY76-22078" fmla="*/ 1664428 h 2237474"/>
              <a:gd name="connsiteX77-22079" fmla="*/ 6516595 w 12192000"/>
              <a:gd name="connsiteY77-22080" fmla="*/ 1667475 h 2237474"/>
              <a:gd name="connsiteX78-22081" fmla="*/ 6508541 w 12192000"/>
              <a:gd name="connsiteY78-22082" fmla="*/ 1668757 h 2237474"/>
              <a:gd name="connsiteX79-22083" fmla="*/ 6471012 w 12192000"/>
              <a:gd name="connsiteY79-22084" fmla="*/ 1678604 h 2237474"/>
              <a:gd name="connsiteX80-22085" fmla="*/ 6364035 w 12192000"/>
              <a:gd name="connsiteY80-22086" fmla="*/ 1667683 h 2237474"/>
              <a:gd name="connsiteX81-22087" fmla="*/ 6280959 w 12192000"/>
              <a:gd name="connsiteY81-22088" fmla="*/ 1689329 h 2237474"/>
              <a:gd name="connsiteX82-22089" fmla="*/ 6243319 w 12192000"/>
              <a:gd name="connsiteY82-22090" fmla="*/ 1695560 h 2237474"/>
              <a:gd name="connsiteX83-22091" fmla="*/ 6098321 w 12192000"/>
              <a:gd name="connsiteY83-22092" fmla="*/ 1721646 h 2237474"/>
              <a:gd name="connsiteX84-22093" fmla="*/ 5880652 w 12192000"/>
              <a:gd name="connsiteY84-22094" fmla="*/ 1779643 h 2237474"/>
              <a:gd name="connsiteX85-22095" fmla="*/ 5785959 w 12192000"/>
              <a:gd name="connsiteY85-22096" fmla="*/ 1775307 h 2237474"/>
              <a:gd name="connsiteX86-22097" fmla="*/ 5643534 w 12192000"/>
              <a:gd name="connsiteY86-22098" fmla="*/ 1802919 h 2237474"/>
              <a:gd name="connsiteX87-22099" fmla="*/ 5518799 w 12192000"/>
              <a:gd name="connsiteY87-22100" fmla="*/ 1818312 h 2237474"/>
              <a:gd name="connsiteX88-22101" fmla="*/ 5505014 w 12192000"/>
              <a:gd name="connsiteY88-22102" fmla="*/ 1819259 h 2237474"/>
              <a:gd name="connsiteX89-22103" fmla="*/ 5453307 w 12192000"/>
              <a:gd name="connsiteY89-22104" fmla="*/ 1815450 h 2237474"/>
              <a:gd name="connsiteX90-22105" fmla="*/ 5364192 w 12192000"/>
              <a:gd name="connsiteY90-22106" fmla="*/ 1826074 h 2237474"/>
              <a:gd name="connsiteX91-22107" fmla="*/ 5350380 w 12192000"/>
              <a:gd name="connsiteY91-22108" fmla="*/ 1830891 h 2237474"/>
              <a:gd name="connsiteX92-22109" fmla="*/ 5259633 w 12192000"/>
              <a:gd name="connsiteY92-22110" fmla="*/ 1837160 h 2237474"/>
              <a:gd name="connsiteX93-22111" fmla="*/ 5197513 w 12192000"/>
              <a:gd name="connsiteY93-22112" fmla="*/ 1844718 h 2237474"/>
              <a:gd name="connsiteX94-22113" fmla="*/ 5168852 w 12192000"/>
              <a:gd name="connsiteY94-22114" fmla="*/ 1844846 h 2237474"/>
              <a:gd name="connsiteX95-22115" fmla="*/ 5114927 w 12192000"/>
              <a:gd name="connsiteY95-22116" fmla="*/ 1847827 h 2237474"/>
              <a:gd name="connsiteX96-22117" fmla="*/ 5108970 w 12192000"/>
              <a:gd name="connsiteY96-22118" fmla="*/ 1847935 h 2237474"/>
              <a:gd name="connsiteX97-22119" fmla="*/ 5067961 w 12192000"/>
              <a:gd name="connsiteY97-22120" fmla="*/ 1845917 h 2237474"/>
              <a:gd name="connsiteX98-22121" fmla="*/ 5007075 w 12192000"/>
              <a:gd name="connsiteY98-22122" fmla="*/ 1838626 h 2237474"/>
              <a:gd name="connsiteX99-22123" fmla="*/ 4944087 w 12192000"/>
              <a:gd name="connsiteY99-22124" fmla="*/ 1823332 h 2237474"/>
              <a:gd name="connsiteX100-22125" fmla="*/ 4907662 w 12192000"/>
              <a:gd name="connsiteY100-22126" fmla="*/ 1816900 h 2237474"/>
              <a:gd name="connsiteX101-22127" fmla="*/ 4882386 w 12192000"/>
              <a:gd name="connsiteY101-22128" fmla="*/ 1809844 h 2237474"/>
              <a:gd name="connsiteX102-22129" fmla="*/ 4811440 w 12192000"/>
              <a:gd name="connsiteY102-22130" fmla="*/ 1804655 h 2237474"/>
              <a:gd name="connsiteX103-22131" fmla="*/ 4691075 w 12192000"/>
              <a:gd name="connsiteY103-22132" fmla="*/ 1801389 h 2237474"/>
              <a:gd name="connsiteX104-22133" fmla="*/ 4611738 w 12192000"/>
              <a:gd name="connsiteY104-22134" fmla="*/ 1776964 h 2237474"/>
              <a:gd name="connsiteX105-22135" fmla="*/ 4560070 w 12192000"/>
              <a:gd name="connsiteY105-22136" fmla="*/ 1785640 h 2237474"/>
              <a:gd name="connsiteX106-22137" fmla="*/ 4536503 w 12192000"/>
              <a:gd name="connsiteY106-22138" fmla="*/ 1785334 h 2237474"/>
              <a:gd name="connsiteX107-22139" fmla="*/ 4513724 w 12192000"/>
              <a:gd name="connsiteY107-22140" fmla="*/ 1791996 h 2237474"/>
              <a:gd name="connsiteX108-22141" fmla="*/ 4459810 w 12192000"/>
              <a:gd name="connsiteY108-22142" fmla="*/ 1797886 h 2237474"/>
              <a:gd name="connsiteX109-22143" fmla="*/ 4379064 w 12192000"/>
              <a:gd name="connsiteY109-22144" fmla="*/ 1817177 h 2237474"/>
              <a:gd name="connsiteX110-22145" fmla="*/ 4319209 w 12192000"/>
              <a:gd name="connsiteY110-22146" fmla="*/ 1834833 h 2237474"/>
              <a:gd name="connsiteX111-22147" fmla="*/ 4290981 w 12192000"/>
              <a:gd name="connsiteY111-22148" fmla="*/ 1839677 h 2237474"/>
              <a:gd name="connsiteX112-22149" fmla="*/ 4285792 w 12192000"/>
              <a:gd name="connsiteY112-22150" fmla="*/ 1836231 h 2237474"/>
              <a:gd name="connsiteX113-22151" fmla="*/ 4238372 w 12192000"/>
              <a:gd name="connsiteY113-22152" fmla="*/ 1851480 h 2237474"/>
              <a:gd name="connsiteX114-22153" fmla="*/ 4232517 w 12192000"/>
              <a:gd name="connsiteY114-22154" fmla="*/ 1852567 h 2237474"/>
              <a:gd name="connsiteX115-22155" fmla="*/ 4191732 w 12192000"/>
              <a:gd name="connsiteY115-22156" fmla="*/ 1857328 h 2237474"/>
              <a:gd name="connsiteX116-22157" fmla="*/ 4065532 w 12192000"/>
              <a:gd name="connsiteY116-22158" fmla="*/ 1855477 h 2237474"/>
              <a:gd name="connsiteX117-22159" fmla="*/ 4028460 w 12192000"/>
              <a:gd name="connsiteY117-22160" fmla="*/ 1855137 h 2237474"/>
              <a:gd name="connsiteX118-22161" fmla="*/ 4002267 w 12192000"/>
              <a:gd name="connsiteY118-22162" fmla="*/ 1852352 h 2237474"/>
              <a:gd name="connsiteX119-22163" fmla="*/ 3931396 w 12192000"/>
              <a:gd name="connsiteY119-22164" fmla="*/ 1858915 h 2237474"/>
              <a:gd name="connsiteX120-22165" fmla="*/ 3812162 w 12192000"/>
              <a:gd name="connsiteY120-22166" fmla="*/ 1875501 h 2237474"/>
              <a:gd name="connsiteX121-22167" fmla="*/ 3729530 w 12192000"/>
              <a:gd name="connsiteY121-22168" fmla="*/ 1864513 h 2237474"/>
              <a:gd name="connsiteX122-22169" fmla="*/ 3680177 w 12192000"/>
              <a:gd name="connsiteY122-22170" fmla="*/ 1881552 h 2237474"/>
              <a:gd name="connsiteX123-22171" fmla="*/ 3567259 w 12192000"/>
              <a:gd name="connsiteY123-22172" fmla="*/ 1893482 h 2237474"/>
              <a:gd name="connsiteX124-22173" fmla="*/ 3405770 w 12192000"/>
              <a:gd name="connsiteY124-22174" fmla="*/ 1904591 h 2237474"/>
              <a:gd name="connsiteX125-22175" fmla="*/ 3280097 w 12192000"/>
              <a:gd name="connsiteY125-22176" fmla="*/ 1919610 h 2237474"/>
              <a:gd name="connsiteX126-22177" fmla="*/ 3123424 w 12192000"/>
              <a:gd name="connsiteY126-22178" fmla="*/ 1952930 h 2237474"/>
              <a:gd name="connsiteX127-22179" fmla="*/ 3009910 w 12192000"/>
              <a:gd name="connsiteY127-22180" fmla="*/ 1957866 h 2237474"/>
              <a:gd name="connsiteX128-22181" fmla="*/ 2995934 w 12192000"/>
              <a:gd name="connsiteY128-22182" fmla="*/ 1967085 h 2237474"/>
              <a:gd name="connsiteX129-22183" fmla="*/ 2980071 w 12192000"/>
              <a:gd name="connsiteY129-22184" fmla="*/ 1972988 h 2237474"/>
              <a:gd name="connsiteX130-22185" fmla="*/ 2978094 w 12192000"/>
              <a:gd name="connsiteY130-22186" fmla="*/ 1972369 h 2237474"/>
              <a:gd name="connsiteX131-22187" fmla="*/ 2942858 w 12192000"/>
              <a:gd name="connsiteY131-22188" fmla="*/ 1981367 h 2237474"/>
              <a:gd name="connsiteX132-22189" fmla="*/ 2875436 w 12192000"/>
              <a:gd name="connsiteY132-22190" fmla="*/ 1996977 h 2237474"/>
              <a:gd name="connsiteX133-22191" fmla="*/ 2874892 w 12192000"/>
              <a:gd name="connsiteY133-22192" fmla="*/ 1996085 h 2237474"/>
              <a:gd name="connsiteX134-22193" fmla="*/ 2864145 w 12192000"/>
              <a:gd name="connsiteY134-22194" fmla="*/ 1994061 h 2237474"/>
              <a:gd name="connsiteX135-22195" fmla="*/ 2843662 w 12192000"/>
              <a:gd name="connsiteY135-22196" fmla="*/ 1992498 h 2237474"/>
              <a:gd name="connsiteX136-22197" fmla="*/ 2796128 w 12192000"/>
              <a:gd name="connsiteY136-22198" fmla="*/ 1976403 h 2237474"/>
              <a:gd name="connsiteX137-22199" fmla="*/ 2756784 w 12192000"/>
              <a:gd name="connsiteY137-22200" fmla="*/ 1985116 h 2237474"/>
              <a:gd name="connsiteX138-22201" fmla="*/ 2748833 w 12192000"/>
              <a:gd name="connsiteY138-22202" fmla="*/ 1986323 h 2237474"/>
              <a:gd name="connsiteX139-22203" fmla="*/ 2748661 w 12192000"/>
              <a:gd name="connsiteY139-22204" fmla="*/ 1986122 h 2237474"/>
              <a:gd name="connsiteX140-22205" fmla="*/ 2740251 w 12192000"/>
              <a:gd name="connsiteY140-22206" fmla="*/ 1986946 h 2237474"/>
              <a:gd name="connsiteX141-22207" fmla="*/ 2718916 w 12192000"/>
              <a:gd name="connsiteY141-22208" fmla="*/ 1990867 h 2237474"/>
              <a:gd name="connsiteX142-22209" fmla="*/ 2713522 w 12192000"/>
              <a:gd name="connsiteY142-22210" fmla="*/ 1990173 h 2237474"/>
              <a:gd name="connsiteX143-22211" fmla="*/ 2680597 w 12192000"/>
              <a:gd name="connsiteY143-22212" fmla="*/ 1984996 h 2237474"/>
              <a:gd name="connsiteX144-22213" fmla="*/ 2578178 w 12192000"/>
              <a:gd name="connsiteY144-22214" fmla="*/ 1990531 h 2237474"/>
              <a:gd name="connsiteX145-22215" fmla="*/ 2476147 w 12192000"/>
              <a:gd name="connsiteY145-22216" fmla="*/ 1998305 h 2237474"/>
              <a:gd name="connsiteX146-22217" fmla="*/ 2373568 w 12192000"/>
              <a:gd name="connsiteY146-22218" fmla="*/ 2003219 h 2237474"/>
              <a:gd name="connsiteX147-22219" fmla="*/ 2321399 w 12192000"/>
              <a:gd name="connsiteY147-22220" fmla="*/ 1989467 h 2237474"/>
              <a:gd name="connsiteX148-22221" fmla="*/ 2315525 w 12192000"/>
              <a:gd name="connsiteY148-22222" fmla="*/ 1989708 h 2237474"/>
              <a:gd name="connsiteX149-22223" fmla="*/ 2300792 w 12192000"/>
              <a:gd name="connsiteY149-22224" fmla="*/ 1994290 h 2237474"/>
              <a:gd name="connsiteX150-22225" fmla="*/ 2295469 w 12192000"/>
              <a:gd name="connsiteY150-22226" fmla="*/ 1996659 h 2237474"/>
              <a:gd name="connsiteX151-22227" fmla="*/ 2287219 w 12192000"/>
              <a:gd name="connsiteY151-22228" fmla="*/ 1998750 h 2237474"/>
              <a:gd name="connsiteX152-22229" fmla="*/ 2286948 w 12192000"/>
              <a:gd name="connsiteY152-22230" fmla="*/ 1998596 h 2237474"/>
              <a:gd name="connsiteX153-22231" fmla="*/ 2243069 w 12192000"/>
              <a:gd name="connsiteY153-22232" fmla="*/ 2015111 h 2237474"/>
              <a:gd name="connsiteX154-22233" fmla="*/ 2186609 w 12192000"/>
              <a:gd name="connsiteY154-22234" fmla="*/ 2008263 h 2237474"/>
              <a:gd name="connsiteX155-22235" fmla="*/ 2164831 w 12192000"/>
              <a:gd name="connsiteY155-22236" fmla="*/ 2010143 h 2237474"/>
              <a:gd name="connsiteX156-22237" fmla="*/ 2152836 w 12192000"/>
              <a:gd name="connsiteY156-22238" fmla="*/ 2010048 h 2237474"/>
              <a:gd name="connsiteX157-22239" fmla="*/ 2117102 w 12192000"/>
              <a:gd name="connsiteY157-22240" fmla="*/ 2023004 h 2237474"/>
              <a:gd name="connsiteX158-22241" fmla="*/ 2111935 w 12192000"/>
              <a:gd name="connsiteY158-22242" fmla="*/ 2023163 h 2237474"/>
              <a:gd name="connsiteX159-22243" fmla="*/ 2089991 w 12192000"/>
              <a:gd name="connsiteY159-22244" fmla="*/ 2034193 h 2237474"/>
              <a:gd name="connsiteX160-22245" fmla="*/ 2058061 w 12192000"/>
              <a:gd name="connsiteY160-22246" fmla="*/ 2047942 h 2237474"/>
              <a:gd name="connsiteX161-22247" fmla="*/ 2055737 w 12192000"/>
              <a:gd name="connsiteY161-22248" fmla="*/ 2047704 h 2237474"/>
              <a:gd name="connsiteX162-22249" fmla="*/ 2042244 w 12192000"/>
              <a:gd name="connsiteY162-22250" fmla="*/ 2055560 h 2237474"/>
              <a:gd name="connsiteX163-22251" fmla="*/ 1976224 w 12192000"/>
              <a:gd name="connsiteY163-22252" fmla="*/ 2074257 h 2237474"/>
              <a:gd name="connsiteX164-22253" fmla="*/ 1877728 w 12192000"/>
              <a:gd name="connsiteY164-22254" fmla="*/ 2101004 h 2237474"/>
              <a:gd name="connsiteX165-22255" fmla="*/ 1759056 w 12192000"/>
              <a:gd name="connsiteY165-22256" fmla="*/ 2125608 h 2237474"/>
              <a:gd name="connsiteX166-22257" fmla="*/ 1637948 w 12192000"/>
              <a:gd name="connsiteY166-22258" fmla="*/ 2172597 h 2237474"/>
              <a:gd name="connsiteX167-22259" fmla="*/ 1434549 w 12192000"/>
              <a:gd name="connsiteY167-22260" fmla="*/ 2234522 h 2237474"/>
              <a:gd name="connsiteX168-22261" fmla="*/ 1398481 w 12192000"/>
              <a:gd name="connsiteY168-22262" fmla="*/ 2237074 h 2237474"/>
              <a:gd name="connsiteX169-22263" fmla="*/ 1398407 w 12192000"/>
              <a:gd name="connsiteY169-22264" fmla="*/ 2237095 h 2237474"/>
              <a:gd name="connsiteX170-22265" fmla="*/ 1370962 w 12192000"/>
              <a:gd name="connsiteY170-22266" fmla="*/ 2237474 h 2237474"/>
              <a:gd name="connsiteX171-22267" fmla="*/ 1356367 w 12192000"/>
              <a:gd name="connsiteY171-22268" fmla="*/ 2235089 h 2237474"/>
              <a:gd name="connsiteX172-22269" fmla="*/ 1324828 w 12192000"/>
              <a:gd name="connsiteY172-22270" fmla="*/ 2231968 h 2237474"/>
              <a:gd name="connsiteX173-22271" fmla="*/ 1297744 w 12192000"/>
              <a:gd name="connsiteY173-22272" fmla="*/ 2235849 h 2237474"/>
              <a:gd name="connsiteX174-22273" fmla="*/ 1286236 w 12192000"/>
              <a:gd name="connsiteY174-22274" fmla="*/ 2233135 h 2237474"/>
              <a:gd name="connsiteX175-22275" fmla="*/ 1283504 w 12192000"/>
              <a:gd name="connsiteY175-22276" fmla="*/ 2233797 h 2237474"/>
              <a:gd name="connsiteX176-22277" fmla="*/ 1279765 w 12192000"/>
              <a:gd name="connsiteY176-22278" fmla="*/ 2229639 h 2237474"/>
              <a:gd name="connsiteX177-22279" fmla="*/ 1195347 w 12192000"/>
              <a:gd name="connsiteY177-22280" fmla="*/ 2212354 h 2237474"/>
              <a:gd name="connsiteX178-22281" fmla="*/ 970251 w 12192000"/>
              <a:gd name="connsiteY178-22282" fmla="*/ 2221029 h 2237474"/>
              <a:gd name="connsiteX179-22283" fmla="*/ 812914 w 12192000"/>
              <a:gd name="connsiteY179-22284" fmla="*/ 2202752 h 2237474"/>
              <a:gd name="connsiteX180-22285" fmla="*/ 800195 w 12192000"/>
              <a:gd name="connsiteY180-22286" fmla="*/ 2209407 h 2237474"/>
              <a:gd name="connsiteX181-22287" fmla="*/ 784978 w 12192000"/>
              <a:gd name="connsiteY181-22288" fmla="*/ 2212360 h 2237474"/>
              <a:gd name="connsiteX182-22289" fmla="*/ 681987 w 12192000"/>
              <a:gd name="connsiteY182-22290" fmla="*/ 2216757 h 2237474"/>
              <a:gd name="connsiteX183-22291" fmla="*/ 669923 w 12192000"/>
              <a:gd name="connsiteY183-22292" fmla="*/ 2211682 h 2237474"/>
              <a:gd name="connsiteX184-22293" fmla="*/ 648680 w 12192000"/>
              <a:gd name="connsiteY184-22294" fmla="*/ 2206229 h 2237474"/>
              <a:gd name="connsiteX185-22295" fmla="*/ 597225 w 12192000"/>
              <a:gd name="connsiteY185-22296" fmla="*/ 2180999 h 2237474"/>
              <a:gd name="connsiteX186-22297" fmla="*/ 558449 w 12192000"/>
              <a:gd name="connsiteY186-22298" fmla="*/ 2182346 h 2237474"/>
              <a:gd name="connsiteX187-22299" fmla="*/ 550517 w 12192000"/>
              <a:gd name="connsiteY187-22300" fmla="*/ 2182060 h 2237474"/>
              <a:gd name="connsiteX188-22301" fmla="*/ 550309 w 12192000"/>
              <a:gd name="connsiteY188-22302" fmla="*/ 2181825 h 2237474"/>
              <a:gd name="connsiteX189-22303" fmla="*/ 541836 w 12192000"/>
              <a:gd name="connsiteY189-22304" fmla="*/ 2181063 h 2237474"/>
              <a:gd name="connsiteX190-22305" fmla="*/ 536057 w 12192000"/>
              <a:gd name="connsiteY190-22306" fmla="*/ 2181537 h 2237474"/>
              <a:gd name="connsiteX191-22307" fmla="*/ 520671 w 12192000"/>
              <a:gd name="connsiteY191-22308" fmla="*/ 2180980 h 2237474"/>
              <a:gd name="connsiteX192-22309" fmla="*/ 515024 w 12192000"/>
              <a:gd name="connsiteY192-22310" fmla="*/ 2179258 h 2237474"/>
              <a:gd name="connsiteX193-22311" fmla="*/ 512278 w 12192000"/>
              <a:gd name="connsiteY193-22312" fmla="*/ 2176369 h 2237474"/>
              <a:gd name="connsiteX194-22313" fmla="*/ 480419 w 12192000"/>
              <a:gd name="connsiteY194-22314" fmla="*/ 2167807 h 2237474"/>
              <a:gd name="connsiteX195-22315" fmla="*/ 413835 w 12192000"/>
              <a:gd name="connsiteY195-22316" fmla="*/ 2156783 h 2237474"/>
              <a:gd name="connsiteX196-22317" fmla="*/ 376513 w 12192000"/>
              <a:gd name="connsiteY196-22318" fmla="*/ 2154014 h 2237474"/>
              <a:gd name="connsiteX197-22319" fmla="*/ 273386 w 12192000"/>
              <a:gd name="connsiteY197-22320" fmla="*/ 2142551 h 2237474"/>
              <a:gd name="connsiteX198-22321" fmla="*/ 169207 w 12192000"/>
              <a:gd name="connsiteY198-22322" fmla="*/ 2128100 h 2237474"/>
              <a:gd name="connsiteX199-22323" fmla="*/ 93149 w 12192000"/>
              <a:gd name="connsiteY199-22324" fmla="*/ 2105324 h 2237474"/>
              <a:gd name="connsiteX200-22325" fmla="*/ 88109 w 12192000"/>
              <a:gd name="connsiteY200-22326" fmla="*/ 2106704 h 2237474"/>
              <a:gd name="connsiteX201-22327" fmla="*/ 80022 w 12192000"/>
              <a:gd name="connsiteY201-22328" fmla="*/ 2107254 h 2237474"/>
              <a:gd name="connsiteX202-22329" fmla="*/ 79717 w 12192000"/>
              <a:gd name="connsiteY202-22330" fmla="*/ 2107046 h 2237474"/>
              <a:gd name="connsiteX203-22331" fmla="*/ 72352 w 12192000"/>
              <a:gd name="connsiteY203-22332" fmla="*/ 2107991 h 2237474"/>
              <a:gd name="connsiteX204-22333" fmla="*/ 37645 w 12192000"/>
              <a:gd name="connsiteY204-22334" fmla="*/ 2115401 h 2237474"/>
              <a:gd name="connsiteX205-22335" fmla="*/ 4572 w 12192000"/>
              <a:gd name="connsiteY205-22336" fmla="*/ 2111091 h 2237474"/>
              <a:gd name="connsiteX206-22337" fmla="*/ 0 w 12192000"/>
              <a:gd name="connsiteY206-22338" fmla="*/ 2110468 h 2237474"/>
              <a:gd name="connsiteX207-22339" fmla="*/ 0 w 12192000"/>
              <a:gd name="connsiteY207-22340" fmla="*/ 0 h 2237474"/>
              <a:gd name="connsiteX0-22341" fmla="*/ 0 w 12192000"/>
              <a:gd name="connsiteY0-22342" fmla="*/ 0 h 2237474"/>
              <a:gd name="connsiteX1-22343" fmla="*/ 12192000 w 12192000"/>
              <a:gd name="connsiteY1-22344" fmla="*/ 0 h 2237474"/>
              <a:gd name="connsiteX2-22345" fmla="*/ 12192000 w 12192000"/>
              <a:gd name="connsiteY2-22346" fmla="*/ 751299 h 2237474"/>
              <a:gd name="connsiteX3-22347" fmla="*/ 12176759 w 12192000"/>
              <a:gd name="connsiteY3-22348" fmla="*/ 759190 h 2237474"/>
              <a:gd name="connsiteX4-22349" fmla="*/ 12154948 w 12192000"/>
              <a:gd name="connsiteY4-22350" fmla="*/ 762731 h 2237474"/>
              <a:gd name="connsiteX5-22351" fmla="*/ 12047364 w 12192000"/>
              <a:gd name="connsiteY5-22352" fmla="*/ 749662 h 2237474"/>
              <a:gd name="connsiteX6-22353" fmla="*/ 11890686 w 12192000"/>
              <a:gd name="connsiteY6-22354" fmla="*/ 732766 h 2237474"/>
              <a:gd name="connsiteX7-22355" fmla="*/ 11782413 w 12192000"/>
              <a:gd name="connsiteY7-22356" fmla="*/ 769868 h 2237474"/>
              <a:gd name="connsiteX8-22357" fmla="*/ 11649954 w 12192000"/>
              <a:gd name="connsiteY8-22358" fmla="*/ 749628 h 2237474"/>
              <a:gd name="connsiteX9-22359" fmla="*/ 11560424 w 12192000"/>
              <a:gd name="connsiteY9-22360" fmla="*/ 748017 h 2237474"/>
              <a:gd name="connsiteX10-22361" fmla="*/ 11358455 w 12192000"/>
              <a:gd name="connsiteY10-22362" fmla="*/ 747593 h 2237474"/>
              <a:gd name="connsiteX11-22363" fmla="*/ 11165209 w 12192000"/>
              <a:gd name="connsiteY11-22364" fmla="*/ 748852 h 2237474"/>
              <a:gd name="connsiteX12-22365" fmla="*/ 11058755 w 12192000"/>
              <a:gd name="connsiteY12-22366" fmla="*/ 749617 h 2237474"/>
              <a:gd name="connsiteX13-22367" fmla="*/ 10884013 w 12192000"/>
              <a:gd name="connsiteY13-22368" fmla="*/ 760728 h 2237474"/>
              <a:gd name="connsiteX14-22369" fmla="*/ 10834688 w 12192000"/>
              <a:gd name="connsiteY14-22370" fmla="*/ 757726 h 2237474"/>
              <a:gd name="connsiteX15-22371" fmla="*/ 10805004 w 12192000"/>
              <a:gd name="connsiteY15-22372" fmla="*/ 757573 h 2237474"/>
              <a:gd name="connsiteX16-22373" fmla="*/ 10739478 w 12192000"/>
              <a:gd name="connsiteY16-22374" fmla="*/ 776841 h 2237474"/>
              <a:gd name="connsiteX17-22375" fmla="*/ 10458762 w 12192000"/>
              <a:gd name="connsiteY17-22376" fmla="*/ 755400 h 2237474"/>
              <a:gd name="connsiteX18-22377" fmla="*/ 10211200 w 12192000"/>
              <a:gd name="connsiteY18-22378" fmla="*/ 767513 h 2237474"/>
              <a:gd name="connsiteX19-22379" fmla="*/ 10167995 w 12192000"/>
              <a:gd name="connsiteY19-22380" fmla="*/ 760843 h 2237474"/>
              <a:gd name="connsiteX20-22381" fmla="*/ 9997044 w 12192000"/>
              <a:gd name="connsiteY20-22382" fmla="*/ 780129 h 2237474"/>
              <a:gd name="connsiteX21-22383" fmla="*/ 9943887 w 12192000"/>
              <a:gd name="connsiteY21-22384" fmla="*/ 804141 h 2237474"/>
              <a:gd name="connsiteX22-22385" fmla="*/ 9918248 w 12192000"/>
              <a:gd name="connsiteY22-22386" fmla="*/ 816628 h 2237474"/>
              <a:gd name="connsiteX23-22387" fmla="*/ 9798048 w 12192000"/>
              <a:gd name="connsiteY23-22388" fmla="*/ 863207 h 2237474"/>
              <a:gd name="connsiteX24-22389" fmla="*/ 9683005 w 12192000"/>
              <a:gd name="connsiteY24-22390" fmla="*/ 894128 h 2237474"/>
              <a:gd name="connsiteX25-22391" fmla="*/ 9594438 w 12192000"/>
              <a:gd name="connsiteY25-22392" fmla="*/ 919051 h 2237474"/>
              <a:gd name="connsiteX26-22393" fmla="*/ 9577033 w 12192000"/>
              <a:gd name="connsiteY26-22394" fmla="*/ 922857 h 2237474"/>
              <a:gd name="connsiteX27-22395" fmla="*/ 9544189 w 12192000"/>
              <a:gd name="connsiteY27-22396" fmla="*/ 938966 h 2237474"/>
              <a:gd name="connsiteX28-22397" fmla="*/ 9500499 w 12192000"/>
              <a:gd name="connsiteY28-22398" fmla="*/ 954680 h 2237474"/>
              <a:gd name="connsiteX29-22399" fmla="*/ 9428195 w 12192000"/>
              <a:gd name="connsiteY29-22400" fmla="*/ 986225 h 2237474"/>
              <a:gd name="connsiteX30-22401" fmla="*/ 9410017 w 12192000"/>
              <a:gd name="connsiteY30-22402" fmla="*/ 993931 h 2237474"/>
              <a:gd name="connsiteX31-22403" fmla="*/ 9392919 w 12192000"/>
              <a:gd name="connsiteY31-22404" fmla="*/ 994656 h 2237474"/>
              <a:gd name="connsiteX32-22405" fmla="*/ 9278619 w 12192000"/>
              <a:gd name="connsiteY32-22406" fmla="*/ 1011878 h 2237474"/>
              <a:gd name="connsiteX33-22407" fmla="*/ 9268019 w 12192000"/>
              <a:gd name="connsiteY33-22408" fmla="*/ 1007442 h 2237474"/>
              <a:gd name="connsiteX34-22409" fmla="*/ 9234662 w 12192000"/>
              <a:gd name="connsiteY34-22410" fmla="*/ 1023056 h 2237474"/>
              <a:gd name="connsiteX35-22411" fmla="*/ 9181033 w 12192000"/>
              <a:gd name="connsiteY35-22412" fmla="*/ 1037921 h 2237474"/>
              <a:gd name="connsiteX36-22413" fmla="*/ 9155969 w 12192000"/>
              <a:gd name="connsiteY36-22414" fmla="*/ 1046804 h 2237474"/>
              <a:gd name="connsiteX37-22415" fmla="*/ 9133985 w 12192000"/>
              <a:gd name="connsiteY37-22416" fmla="*/ 1046450 h 2237474"/>
              <a:gd name="connsiteX38-22417" fmla="*/ 9012987 w 12192000"/>
              <a:gd name="connsiteY38-22418" fmla="*/ 1061986 h 2237474"/>
              <a:gd name="connsiteX39-22419" fmla="*/ 8968445 w 12192000"/>
              <a:gd name="connsiteY39-22420" fmla="*/ 1052169 h 2237474"/>
              <a:gd name="connsiteX40-22421" fmla="*/ 8958984 w 12192000"/>
              <a:gd name="connsiteY40-22422" fmla="*/ 1057212 h 2237474"/>
              <a:gd name="connsiteX41-22423" fmla="*/ 8886001 w 12192000"/>
              <a:gd name="connsiteY41-22424" fmla="*/ 1067468 h 2237474"/>
              <a:gd name="connsiteX42-22425" fmla="*/ 8838610 w 12192000"/>
              <a:gd name="connsiteY42-22426" fmla="*/ 1075091 h 2237474"/>
              <a:gd name="connsiteX43-22427" fmla="*/ 8750383 w 12192000"/>
              <a:gd name="connsiteY43-22428" fmla="*/ 1097387 h 2237474"/>
              <a:gd name="connsiteX44-22429" fmla="*/ 8665605 w 12192000"/>
              <a:gd name="connsiteY44-22430" fmla="*/ 1110791 h 2237474"/>
              <a:gd name="connsiteX45-22431" fmla="*/ 8584946 w 12192000"/>
              <a:gd name="connsiteY45-22432" fmla="*/ 1135226 h 2237474"/>
              <a:gd name="connsiteX46-22433" fmla="*/ 8460755 w 12192000"/>
              <a:gd name="connsiteY46-22434" fmla="*/ 1203427 h 2237474"/>
              <a:gd name="connsiteX47-22435" fmla="*/ 8419755 w 12192000"/>
              <a:gd name="connsiteY47-22436" fmla="*/ 1216260 h 2237474"/>
              <a:gd name="connsiteX48-22437" fmla="*/ 8411626 w 12192000"/>
              <a:gd name="connsiteY48-22438" fmla="*/ 1214397 h 2237474"/>
              <a:gd name="connsiteX49-22439" fmla="*/ 8363469 w 12192000"/>
              <a:gd name="connsiteY49-22440" fmla="*/ 1246658 h 2237474"/>
              <a:gd name="connsiteX50-22441" fmla="*/ 8275497 w 12192000"/>
              <a:gd name="connsiteY50-22442" fmla="*/ 1264396 h 2237474"/>
              <a:gd name="connsiteX51-22443" fmla="*/ 8206287 w 12192000"/>
              <a:gd name="connsiteY51-22444" fmla="*/ 1273060 h 2237474"/>
              <a:gd name="connsiteX52-22445" fmla="*/ 8168705 w 12192000"/>
              <a:gd name="connsiteY52-22446" fmla="*/ 1279956 h 2237474"/>
              <a:gd name="connsiteX53-22447" fmla="*/ 8139997 w 12192000"/>
              <a:gd name="connsiteY53-22448" fmla="*/ 1282713 h 2237474"/>
              <a:gd name="connsiteX54-22449" fmla="*/ 8074238 w 12192000"/>
              <a:gd name="connsiteY54-22450" fmla="*/ 1301895 h 2237474"/>
              <a:gd name="connsiteX55-22451" fmla="*/ 7968292 w 12192000"/>
              <a:gd name="connsiteY55-22452" fmla="*/ 1338779 h 2237474"/>
              <a:gd name="connsiteX56-22453" fmla="*/ 7902328 w 12192000"/>
              <a:gd name="connsiteY56-22454" fmla="*/ 1345865 h 2237474"/>
              <a:gd name="connsiteX57-22455" fmla="*/ 7875879 w 12192000"/>
              <a:gd name="connsiteY57-22456" fmla="*/ 1345646 h 2237474"/>
              <a:gd name="connsiteX58-22457" fmla="*/ 7840612 w 12192000"/>
              <a:gd name="connsiteY58-22458" fmla="*/ 1369373 h 2237474"/>
              <a:gd name="connsiteX59-22459" fmla="*/ 7786819 w 12192000"/>
              <a:gd name="connsiteY59-22460" fmla="*/ 1378970 h 2237474"/>
              <a:gd name="connsiteX60-22461" fmla="*/ 7548172 w 12192000"/>
              <a:gd name="connsiteY60-22462" fmla="*/ 1417460 h 2237474"/>
              <a:gd name="connsiteX61-22463" fmla="*/ 7483437 w 12192000"/>
              <a:gd name="connsiteY61-22464" fmla="*/ 1478152 h 2237474"/>
              <a:gd name="connsiteX62-22465" fmla="*/ 7377870 w 12192000"/>
              <a:gd name="connsiteY62-22466" fmla="*/ 1523319 h 2237474"/>
              <a:gd name="connsiteX63-22467" fmla="*/ 7230737 w 12192000"/>
              <a:gd name="connsiteY63-22468" fmla="*/ 1562633 h 2237474"/>
              <a:gd name="connsiteX64-22469" fmla="*/ 7224458 w 12192000"/>
              <a:gd name="connsiteY64-22470" fmla="*/ 1573008 h 2237474"/>
              <a:gd name="connsiteX65-22471" fmla="*/ 7183121 w 12192000"/>
              <a:gd name="connsiteY65-22472" fmla="*/ 1595162 h 2237474"/>
              <a:gd name="connsiteX66-22473" fmla="*/ 7164601 w 12192000"/>
              <a:gd name="connsiteY66-22474" fmla="*/ 1606490 h 2237474"/>
              <a:gd name="connsiteX67-22475" fmla="*/ 7092727 w 12192000"/>
              <a:gd name="connsiteY67-22476" fmla="*/ 1623628 h 2237474"/>
              <a:gd name="connsiteX68-22477" fmla="*/ 7031309 w 12192000"/>
              <a:gd name="connsiteY68-22478" fmla="*/ 1619451 h 2237474"/>
              <a:gd name="connsiteX69-22479" fmla="*/ 6999084 w 12192000"/>
              <a:gd name="connsiteY69-22480" fmla="*/ 1634317 h 2237474"/>
              <a:gd name="connsiteX70-22481" fmla="*/ 6992107 w 12192000"/>
              <a:gd name="connsiteY70-22482" fmla="*/ 1636860 h 2237474"/>
              <a:gd name="connsiteX71-22483" fmla="*/ 6900177 w 12192000"/>
              <a:gd name="connsiteY71-22484" fmla="*/ 1636016 h 2237474"/>
              <a:gd name="connsiteX72-22485" fmla="*/ 6795372 w 12192000"/>
              <a:gd name="connsiteY72-22486" fmla="*/ 1644845 h 2237474"/>
              <a:gd name="connsiteX73-22487" fmla="*/ 6692251 w 12192000"/>
              <a:gd name="connsiteY73-22488" fmla="*/ 1656357 h 2237474"/>
              <a:gd name="connsiteX74-22489" fmla="*/ 6655235 w 12192000"/>
              <a:gd name="connsiteY74-22490" fmla="*/ 1661869 h 2237474"/>
              <a:gd name="connsiteX75-22491" fmla="*/ 6554894 w 12192000"/>
              <a:gd name="connsiteY75-22492" fmla="*/ 1664428 h 2237474"/>
              <a:gd name="connsiteX76-22493" fmla="*/ 6516595 w 12192000"/>
              <a:gd name="connsiteY76-22494" fmla="*/ 1667475 h 2237474"/>
              <a:gd name="connsiteX77-22495" fmla="*/ 6508541 w 12192000"/>
              <a:gd name="connsiteY77-22496" fmla="*/ 1668757 h 2237474"/>
              <a:gd name="connsiteX78-22497" fmla="*/ 6471012 w 12192000"/>
              <a:gd name="connsiteY78-22498" fmla="*/ 1678604 h 2237474"/>
              <a:gd name="connsiteX79-22499" fmla="*/ 6364035 w 12192000"/>
              <a:gd name="connsiteY79-22500" fmla="*/ 1667683 h 2237474"/>
              <a:gd name="connsiteX80-22501" fmla="*/ 6280959 w 12192000"/>
              <a:gd name="connsiteY80-22502" fmla="*/ 1689329 h 2237474"/>
              <a:gd name="connsiteX81-22503" fmla="*/ 6243319 w 12192000"/>
              <a:gd name="connsiteY81-22504" fmla="*/ 1695560 h 2237474"/>
              <a:gd name="connsiteX82-22505" fmla="*/ 6098321 w 12192000"/>
              <a:gd name="connsiteY82-22506" fmla="*/ 1721646 h 2237474"/>
              <a:gd name="connsiteX83-22507" fmla="*/ 5880652 w 12192000"/>
              <a:gd name="connsiteY83-22508" fmla="*/ 1779643 h 2237474"/>
              <a:gd name="connsiteX84-22509" fmla="*/ 5785959 w 12192000"/>
              <a:gd name="connsiteY84-22510" fmla="*/ 1775307 h 2237474"/>
              <a:gd name="connsiteX85-22511" fmla="*/ 5643534 w 12192000"/>
              <a:gd name="connsiteY85-22512" fmla="*/ 1802919 h 2237474"/>
              <a:gd name="connsiteX86-22513" fmla="*/ 5518799 w 12192000"/>
              <a:gd name="connsiteY86-22514" fmla="*/ 1818312 h 2237474"/>
              <a:gd name="connsiteX87-22515" fmla="*/ 5505014 w 12192000"/>
              <a:gd name="connsiteY87-22516" fmla="*/ 1819259 h 2237474"/>
              <a:gd name="connsiteX88-22517" fmla="*/ 5453307 w 12192000"/>
              <a:gd name="connsiteY88-22518" fmla="*/ 1815450 h 2237474"/>
              <a:gd name="connsiteX89-22519" fmla="*/ 5364192 w 12192000"/>
              <a:gd name="connsiteY89-22520" fmla="*/ 1826074 h 2237474"/>
              <a:gd name="connsiteX90-22521" fmla="*/ 5350380 w 12192000"/>
              <a:gd name="connsiteY90-22522" fmla="*/ 1830891 h 2237474"/>
              <a:gd name="connsiteX91-22523" fmla="*/ 5259633 w 12192000"/>
              <a:gd name="connsiteY91-22524" fmla="*/ 1837160 h 2237474"/>
              <a:gd name="connsiteX92-22525" fmla="*/ 5197513 w 12192000"/>
              <a:gd name="connsiteY92-22526" fmla="*/ 1844718 h 2237474"/>
              <a:gd name="connsiteX93-22527" fmla="*/ 5168852 w 12192000"/>
              <a:gd name="connsiteY93-22528" fmla="*/ 1844846 h 2237474"/>
              <a:gd name="connsiteX94-22529" fmla="*/ 5114927 w 12192000"/>
              <a:gd name="connsiteY94-22530" fmla="*/ 1847827 h 2237474"/>
              <a:gd name="connsiteX95-22531" fmla="*/ 5108970 w 12192000"/>
              <a:gd name="connsiteY95-22532" fmla="*/ 1847935 h 2237474"/>
              <a:gd name="connsiteX96-22533" fmla="*/ 5067961 w 12192000"/>
              <a:gd name="connsiteY96-22534" fmla="*/ 1845917 h 2237474"/>
              <a:gd name="connsiteX97-22535" fmla="*/ 5007075 w 12192000"/>
              <a:gd name="connsiteY97-22536" fmla="*/ 1838626 h 2237474"/>
              <a:gd name="connsiteX98-22537" fmla="*/ 4944087 w 12192000"/>
              <a:gd name="connsiteY98-22538" fmla="*/ 1823332 h 2237474"/>
              <a:gd name="connsiteX99-22539" fmla="*/ 4907662 w 12192000"/>
              <a:gd name="connsiteY99-22540" fmla="*/ 1816900 h 2237474"/>
              <a:gd name="connsiteX100-22541" fmla="*/ 4882386 w 12192000"/>
              <a:gd name="connsiteY100-22542" fmla="*/ 1809844 h 2237474"/>
              <a:gd name="connsiteX101-22543" fmla="*/ 4811440 w 12192000"/>
              <a:gd name="connsiteY101-22544" fmla="*/ 1804655 h 2237474"/>
              <a:gd name="connsiteX102-22545" fmla="*/ 4691075 w 12192000"/>
              <a:gd name="connsiteY102-22546" fmla="*/ 1801389 h 2237474"/>
              <a:gd name="connsiteX103-22547" fmla="*/ 4611738 w 12192000"/>
              <a:gd name="connsiteY103-22548" fmla="*/ 1776964 h 2237474"/>
              <a:gd name="connsiteX104-22549" fmla="*/ 4560070 w 12192000"/>
              <a:gd name="connsiteY104-22550" fmla="*/ 1785640 h 2237474"/>
              <a:gd name="connsiteX105-22551" fmla="*/ 4536503 w 12192000"/>
              <a:gd name="connsiteY105-22552" fmla="*/ 1785334 h 2237474"/>
              <a:gd name="connsiteX106-22553" fmla="*/ 4513724 w 12192000"/>
              <a:gd name="connsiteY106-22554" fmla="*/ 1791996 h 2237474"/>
              <a:gd name="connsiteX107-22555" fmla="*/ 4459810 w 12192000"/>
              <a:gd name="connsiteY107-22556" fmla="*/ 1797886 h 2237474"/>
              <a:gd name="connsiteX108-22557" fmla="*/ 4379064 w 12192000"/>
              <a:gd name="connsiteY108-22558" fmla="*/ 1817177 h 2237474"/>
              <a:gd name="connsiteX109-22559" fmla="*/ 4319209 w 12192000"/>
              <a:gd name="connsiteY109-22560" fmla="*/ 1834833 h 2237474"/>
              <a:gd name="connsiteX110-22561" fmla="*/ 4290981 w 12192000"/>
              <a:gd name="connsiteY110-22562" fmla="*/ 1839677 h 2237474"/>
              <a:gd name="connsiteX111-22563" fmla="*/ 4285792 w 12192000"/>
              <a:gd name="connsiteY111-22564" fmla="*/ 1836231 h 2237474"/>
              <a:gd name="connsiteX112-22565" fmla="*/ 4238372 w 12192000"/>
              <a:gd name="connsiteY112-22566" fmla="*/ 1851480 h 2237474"/>
              <a:gd name="connsiteX113-22567" fmla="*/ 4232517 w 12192000"/>
              <a:gd name="connsiteY113-22568" fmla="*/ 1852567 h 2237474"/>
              <a:gd name="connsiteX114-22569" fmla="*/ 4191732 w 12192000"/>
              <a:gd name="connsiteY114-22570" fmla="*/ 1857328 h 2237474"/>
              <a:gd name="connsiteX115-22571" fmla="*/ 4065532 w 12192000"/>
              <a:gd name="connsiteY115-22572" fmla="*/ 1855477 h 2237474"/>
              <a:gd name="connsiteX116-22573" fmla="*/ 4028460 w 12192000"/>
              <a:gd name="connsiteY116-22574" fmla="*/ 1855137 h 2237474"/>
              <a:gd name="connsiteX117-22575" fmla="*/ 4002267 w 12192000"/>
              <a:gd name="connsiteY117-22576" fmla="*/ 1852352 h 2237474"/>
              <a:gd name="connsiteX118-22577" fmla="*/ 3931396 w 12192000"/>
              <a:gd name="connsiteY118-22578" fmla="*/ 1858915 h 2237474"/>
              <a:gd name="connsiteX119-22579" fmla="*/ 3812162 w 12192000"/>
              <a:gd name="connsiteY119-22580" fmla="*/ 1875501 h 2237474"/>
              <a:gd name="connsiteX120-22581" fmla="*/ 3729530 w 12192000"/>
              <a:gd name="connsiteY120-22582" fmla="*/ 1864513 h 2237474"/>
              <a:gd name="connsiteX121-22583" fmla="*/ 3680177 w 12192000"/>
              <a:gd name="connsiteY121-22584" fmla="*/ 1881552 h 2237474"/>
              <a:gd name="connsiteX122-22585" fmla="*/ 3567259 w 12192000"/>
              <a:gd name="connsiteY122-22586" fmla="*/ 1893482 h 2237474"/>
              <a:gd name="connsiteX123-22587" fmla="*/ 3405770 w 12192000"/>
              <a:gd name="connsiteY123-22588" fmla="*/ 1904591 h 2237474"/>
              <a:gd name="connsiteX124-22589" fmla="*/ 3280097 w 12192000"/>
              <a:gd name="connsiteY124-22590" fmla="*/ 1919610 h 2237474"/>
              <a:gd name="connsiteX125-22591" fmla="*/ 3123424 w 12192000"/>
              <a:gd name="connsiteY125-22592" fmla="*/ 1952930 h 2237474"/>
              <a:gd name="connsiteX126-22593" fmla="*/ 3009910 w 12192000"/>
              <a:gd name="connsiteY126-22594" fmla="*/ 1957866 h 2237474"/>
              <a:gd name="connsiteX127-22595" fmla="*/ 2995934 w 12192000"/>
              <a:gd name="connsiteY127-22596" fmla="*/ 1967085 h 2237474"/>
              <a:gd name="connsiteX128-22597" fmla="*/ 2980071 w 12192000"/>
              <a:gd name="connsiteY128-22598" fmla="*/ 1972988 h 2237474"/>
              <a:gd name="connsiteX129-22599" fmla="*/ 2978094 w 12192000"/>
              <a:gd name="connsiteY129-22600" fmla="*/ 1972369 h 2237474"/>
              <a:gd name="connsiteX130-22601" fmla="*/ 2942858 w 12192000"/>
              <a:gd name="connsiteY130-22602" fmla="*/ 1981367 h 2237474"/>
              <a:gd name="connsiteX131-22603" fmla="*/ 2875436 w 12192000"/>
              <a:gd name="connsiteY131-22604" fmla="*/ 1996977 h 2237474"/>
              <a:gd name="connsiteX132-22605" fmla="*/ 2874892 w 12192000"/>
              <a:gd name="connsiteY132-22606" fmla="*/ 1996085 h 2237474"/>
              <a:gd name="connsiteX133-22607" fmla="*/ 2864145 w 12192000"/>
              <a:gd name="connsiteY133-22608" fmla="*/ 1994061 h 2237474"/>
              <a:gd name="connsiteX134-22609" fmla="*/ 2843662 w 12192000"/>
              <a:gd name="connsiteY134-22610" fmla="*/ 1992498 h 2237474"/>
              <a:gd name="connsiteX135-22611" fmla="*/ 2796128 w 12192000"/>
              <a:gd name="connsiteY135-22612" fmla="*/ 1976403 h 2237474"/>
              <a:gd name="connsiteX136-22613" fmla="*/ 2756784 w 12192000"/>
              <a:gd name="connsiteY136-22614" fmla="*/ 1985116 h 2237474"/>
              <a:gd name="connsiteX137-22615" fmla="*/ 2748833 w 12192000"/>
              <a:gd name="connsiteY137-22616" fmla="*/ 1986323 h 2237474"/>
              <a:gd name="connsiteX138-22617" fmla="*/ 2748661 w 12192000"/>
              <a:gd name="connsiteY138-22618" fmla="*/ 1986122 h 2237474"/>
              <a:gd name="connsiteX139-22619" fmla="*/ 2740251 w 12192000"/>
              <a:gd name="connsiteY139-22620" fmla="*/ 1986946 h 2237474"/>
              <a:gd name="connsiteX140-22621" fmla="*/ 2718916 w 12192000"/>
              <a:gd name="connsiteY140-22622" fmla="*/ 1990867 h 2237474"/>
              <a:gd name="connsiteX141-22623" fmla="*/ 2713522 w 12192000"/>
              <a:gd name="connsiteY141-22624" fmla="*/ 1990173 h 2237474"/>
              <a:gd name="connsiteX142-22625" fmla="*/ 2680597 w 12192000"/>
              <a:gd name="connsiteY142-22626" fmla="*/ 1984996 h 2237474"/>
              <a:gd name="connsiteX143-22627" fmla="*/ 2578178 w 12192000"/>
              <a:gd name="connsiteY143-22628" fmla="*/ 1990531 h 2237474"/>
              <a:gd name="connsiteX144-22629" fmla="*/ 2476147 w 12192000"/>
              <a:gd name="connsiteY144-22630" fmla="*/ 1998305 h 2237474"/>
              <a:gd name="connsiteX145-22631" fmla="*/ 2373568 w 12192000"/>
              <a:gd name="connsiteY145-22632" fmla="*/ 2003219 h 2237474"/>
              <a:gd name="connsiteX146-22633" fmla="*/ 2321399 w 12192000"/>
              <a:gd name="connsiteY146-22634" fmla="*/ 1989467 h 2237474"/>
              <a:gd name="connsiteX147-22635" fmla="*/ 2315525 w 12192000"/>
              <a:gd name="connsiteY147-22636" fmla="*/ 1989708 h 2237474"/>
              <a:gd name="connsiteX148-22637" fmla="*/ 2300792 w 12192000"/>
              <a:gd name="connsiteY148-22638" fmla="*/ 1994290 h 2237474"/>
              <a:gd name="connsiteX149-22639" fmla="*/ 2295469 w 12192000"/>
              <a:gd name="connsiteY149-22640" fmla="*/ 1996659 h 2237474"/>
              <a:gd name="connsiteX150-22641" fmla="*/ 2287219 w 12192000"/>
              <a:gd name="connsiteY150-22642" fmla="*/ 1998750 h 2237474"/>
              <a:gd name="connsiteX151-22643" fmla="*/ 2286948 w 12192000"/>
              <a:gd name="connsiteY151-22644" fmla="*/ 1998596 h 2237474"/>
              <a:gd name="connsiteX152-22645" fmla="*/ 2243069 w 12192000"/>
              <a:gd name="connsiteY152-22646" fmla="*/ 2015111 h 2237474"/>
              <a:gd name="connsiteX153-22647" fmla="*/ 2186609 w 12192000"/>
              <a:gd name="connsiteY153-22648" fmla="*/ 2008263 h 2237474"/>
              <a:gd name="connsiteX154-22649" fmla="*/ 2164831 w 12192000"/>
              <a:gd name="connsiteY154-22650" fmla="*/ 2010143 h 2237474"/>
              <a:gd name="connsiteX155-22651" fmla="*/ 2152836 w 12192000"/>
              <a:gd name="connsiteY155-22652" fmla="*/ 2010048 h 2237474"/>
              <a:gd name="connsiteX156-22653" fmla="*/ 2117102 w 12192000"/>
              <a:gd name="connsiteY156-22654" fmla="*/ 2023004 h 2237474"/>
              <a:gd name="connsiteX157-22655" fmla="*/ 2111935 w 12192000"/>
              <a:gd name="connsiteY157-22656" fmla="*/ 2023163 h 2237474"/>
              <a:gd name="connsiteX158-22657" fmla="*/ 2089991 w 12192000"/>
              <a:gd name="connsiteY158-22658" fmla="*/ 2034193 h 2237474"/>
              <a:gd name="connsiteX159-22659" fmla="*/ 2058061 w 12192000"/>
              <a:gd name="connsiteY159-22660" fmla="*/ 2047942 h 2237474"/>
              <a:gd name="connsiteX160-22661" fmla="*/ 2055737 w 12192000"/>
              <a:gd name="connsiteY160-22662" fmla="*/ 2047704 h 2237474"/>
              <a:gd name="connsiteX161-22663" fmla="*/ 2042244 w 12192000"/>
              <a:gd name="connsiteY161-22664" fmla="*/ 2055560 h 2237474"/>
              <a:gd name="connsiteX162-22665" fmla="*/ 1976224 w 12192000"/>
              <a:gd name="connsiteY162-22666" fmla="*/ 2074257 h 2237474"/>
              <a:gd name="connsiteX163-22667" fmla="*/ 1877728 w 12192000"/>
              <a:gd name="connsiteY163-22668" fmla="*/ 2101004 h 2237474"/>
              <a:gd name="connsiteX164-22669" fmla="*/ 1759056 w 12192000"/>
              <a:gd name="connsiteY164-22670" fmla="*/ 2125608 h 2237474"/>
              <a:gd name="connsiteX165-22671" fmla="*/ 1637948 w 12192000"/>
              <a:gd name="connsiteY165-22672" fmla="*/ 2172597 h 2237474"/>
              <a:gd name="connsiteX166-22673" fmla="*/ 1434549 w 12192000"/>
              <a:gd name="connsiteY166-22674" fmla="*/ 2234522 h 2237474"/>
              <a:gd name="connsiteX167-22675" fmla="*/ 1398481 w 12192000"/>
              <a:gd name="connsiteY167-22676" fmla="*/ 2237074 h 2237474"/>
              <a:gd name="connsiteX168-22677" fmla="*/ 1398407 w 12192000"/>
              <a:gd name="connsiteY168-22678" fmla="*/ 2237095 h 2237474"/>
              <a:gd name="connsiteX169-22679" fmla="*/ 1370962 w 12192000"/>
              <a:gd name="connsiteY169-22680" fmla="*/ 2237474 h 2237474"/>
              <a:gd name="connsiteX170-22681" fmla="*/ 1356367 w 12192000"/>
              <a:gd name="connsiteY170-22682" fmla="*/ 2235089 h 2237474"/>
              <a:gd name="connsiteX171-22683" fmla="*/ 1324828 w 12192000"/>
              <a:gd name="connsiteY171-22684" fmla="*/ 2231968 h 2237474"/>
              <a:gd name="connsiteX172-22685" fmla="*/ 1297744 w 12192000"/>
              <a:gd name="connsiteY172-22686" fmla="*/ 2235849 h 2237474"/>
              <a:gd name="connsiteX173-22687" fmla="*/ 1286236 w 12192000"/>
              <a:gd name="connsiteY173-22688" fmla="*/ 2233135 h 2237474"/>
              <a:gd name="connsiteX174-22689" fmla="*/ 1283504 w 12192000"/>
              <a:gd name="connsiteY174-22690" fmla="*/ 2233797 h 2237474"/>
              <a:gd name="connsiteX175-22691" fmla="*/ 1279765 w 12192000"/>
              <a:gd name="connsiteY175-22692" fmla="*/ 2229639 h 2237474"/>
              <a:gd name="connsiteX176-22693" fmla="*/ 1195347 w 12192000"/>
              <a:gd name="connsiteY176-22694" fmla="*/ 2212354 h 2237474"/>
              <a:gd name="connsiteX177-22695" fmla="*/ 970251 w 12192000"/>
              <a:gd name="connsiteY177-22696" fmla="*/ 2221029 h 2237474"/>
              <a:gd name="connsiteX178-22697" fmla="*/ 812914 w 12192000"/>
              <a:gd name="connsiteY178-22698" fmla="*/ 2202752 h 2237474"/>
              <a:gd name="connsiteX179-22699" fmla="*/ 800195 w 12192000"/>
              <a:gd name="connsiteY179-22700" fmla="*/ 2209407 h 2237474"/>
              <a:gd name="connsiteX180-22701" fmla="*/ 784978 w 12192000"/>
              <a:gd name="connsiteY180-22702" fmla="*/ 2212360 h 2237474"/>
              <a:gd name="connsiteX181-22703" fmla="*/ 681987 w 12192000"/>
              <a:gd name="connsiteY181-22704" fmla="*/ 2216757 h 2237474"/>
              <a:gd name="connsiteX182-22705" fmla="*/ 669923 w 12192000"/>
              <a:gd name="connsiteY182-22706" fmla="*/ 2211682 h 2237474"/>
              <a:gd name="connsiteX183-22707" fmla="*/ 648680 w 12192000"/>
              <a:gd name="connsiteY183-22708" fmla="*/ 2206229 h 2237474"/>
              <a:gd name="connsiteX184-22709" fmla="*/ 597225 w 12192000"/>
              <a:gd name="connsiteY184-22710" fmla="*/ 2180999 h 2237474"/>
              <a:gd name="connsiteX185-22711" fmla="*/ 558449 w 12192000"/>
              <a:gd name="connsiteY185-22712" fmla="*/ 2182346 h 2237474"/>
              <a:gd name="connsiteX186-22713" fmla="*/ 550517 w 12192000"/>
              <a:gd name="connsiteY186-22714" fmla="*/ 2182060 h 2237474"/>
              <a:gd name="connsiteX187-22715" fmla="*/ 550309 w 12192000"/>
              <a:gd name="connsiteY187-22716" fmla="*/ 2181825 h 2237474"/>
              <a:gd name="connsiteX188-22717" fmla="*/ 541836 w 12192000"/>
              <a:gd name="connsiteY188-22718" fmla="*/ 2181063 h 2237474"/>
              <a:gd name="connsiteX189-22719" fmla="*/ 536057 w 12192000"/>
              <a:gd name="connsiteY189-22720" fmla="*/ 2181537 h 2237474"/>
              <a:gd name="connsiteX190-22721" fmla="*/ 520671 w 12192000"/>
              <a:gd name="connsiteY190-22722" fmla="*/ 2180980 h 2237474"/>
              <a:gd name="connsiteX191-22723" fmla="*/ 515024 w 12192000"/>
              <a:gd name="connsiteY191-22724" fmla="*/ 2179258 h 2237474"/>
              <a:gd name="connsiteX192-22725" fmla="*/ 512278 w 12192000"/>
              <a:gd name="connsiteY192-22726" fmla="*/ 2176369 h 2237474"/>
              <a:gd name="connsiteX193-22727" fmla="*/ 480419 w 12192000"/>
              <a:gd name="connsiteY193-22728" fmla="*/ 2167807 h 2237474"/>
              <a:gd name="connsiteX194-22729" fmla="*/ 413835 w 12192000"/>
              <a:gd name="connsiteY194-22730" fmla="*/ 2156783 h 2237474"/>
              <a:gd name="connsiteX195-22731" fmla="*/ 376513 w 12192000"/>
              <a:gd name="connsiteY195-22732" fmla="*/ 2154014 h 2237474"/>
              <a:gd name="connsiteX196-22733" fmla="*/ 273386 w 12192000"/>
              <a:gd name="connsiteY196-22734" fmla="*/ 2142551 h 2237474"/>
              <a:gd name="connsiteX197-22735" fmla="*/ 169207 w 12192000"/>
              <a:gd name="connsiteY197-22736" fmla="*/ 2128100 h 2237474"/>
              <a:gd name="connsiteX198-22737" fmla="*/ 93149 w 12192000"/>
              <a:gd name="connsiteY198-22738" fmla="*/ 2105324 h 2237474"/>
              <a:gd name="connsiteX199-22739" fmla="*/ 88109 w 12192000"/>
              <a:gd name="connsiteY199-22740" fmla="*/ 2106704 h 2237474"/>
              <a:gd name="connsiteX200-22741" fmla="*/ 80022 w 12192000"/>
              <a:gd name="connsiteY200-22742" fmla="*/ 2107254 h 2237474"/>
              <a:gd name="connsiteX201-22743" fmla="*/ 79717 w 12192000"/>
              <a:gd name="connsiteY201-22744" fmla="*/ 2107046 h 2237474"/>
              <a:gd name="connsiteX202-22745" fmla="*/ 72352 w 12192000"/>
              <a:gd name="connsiteY202-22746" fmla="*/ 2107991 h 2237474"/>
              <a:gd name="connsiteX203-22747" fmla="*/ 37645 w 12192000"/>
              <a:gd name="connsiteY203-22748" fmla="*/ 2115401 h 2237474"/>
              <a:gd name="connsiteX204-22749" fmla="*/ 4572 w 12192000"/>
              <a:gd name="connsiteY204-22750" fmla="*/ 2111091 h 2237474"/>
              <a:gd name="connsiteX205-22751" fmla="*/ 0 w 12192000"/>
              <a:gd name="connsiteY205-22752" fmla="*/ 2110468 h 2237474"/>
              <a:gd name="connsiteX206-22753" fmla="*/ 0 w 12192000"/>
              <a:gd name="connsiteY206-22754" fmla="*/ 0 h 2237474"/>
              <a:gd name="connsiteX0-22755" fmla="*/ 0 w 12192000"/>
              <a:gd name="connsiteY0-22756" fmla="*/ 0 h 2237474"/>
              <a:gd name="connsiteX1-22757" fmla="*/ 12192000 w 12192000"/>
              <a:gd name="connsiteY1-22758" fmla="*/ 0 h 2237474"/>
              <a:gd name="connsiteX2-22759" fmla="*/ 12192000 w 12192000"/>
              <a:gd name="connsiteY2-22760" fmla="*/ 751299 h 2237474"/>
              <a:gd name="connsiteX3-22761" fmla="*/ 12176759 w 12192000"/>
              <a:gd name="connsiteY3-22762" fmla="*/ 759190 h 2237474"/>
              <a:gd name="connsiteX4-22763" fmla="*/ 12154948 w 12192000"/>
              <a:gd name="connsiteY4-22764" fmla="*/ 762731 h 2237474"/>
              <a:gd name="connsiteX5-22765" fmla="*/ 12047364 w 12192000"/>
              <a:gd name="connsiteY5-22766" fmla="*/ 749662 h 2237474"/>
              <a:gd name="connsiteX6-22767" fmla="*/ 11890686 w 12192000"/>
              <a:gd name="connsiteY6-22768" fmla="*/ 732766 h 2237474"/>
              <a:gd name="connsiteX7-22769" fmla="*/ 11782413 w 12192000"/>
              <a:gd name="connsiteY7-22770" fmla="*/ 769868 h 2237474"/>
              <a:gd name="connsiteX8-22771" fmla="*/ 11649954 w 12192000"/>
              <a:gd name="connsiteY8-22772" fmla="*/ 749628 h 2237474"/>
              <a:gd name="connsiteX9-22773" fmla="*/ 11560424 w 12192000"/>
              <a:gd name="connsiteY9-22774" fmla="*/ 748017 h 2237474"/>
              <a:gd name="connsiteX10-22775" fmla="*/ 11358455 w 12192000"/>
              <a:gd name="connsiteY10-22776" fmla="*/ 747593 h 2237474"/>
              <a:gd name="connsiteX11-22777" fmla="*/ 11165209 w 12192000"/>
              <a:gd name="connsiteY11-22778" fmla="*/ 748852 h 2237474"/>
              <a:gd name="connsiteX12-22779" fmla="*/ 11058755 w 12192000"/>
              <a:gd name="connsiteY12-22780" fmla="*/ 749617 h 2237474"/>
              <a:gd name="connsiteX13-22781" fmla="*/ 10884013 w 12192000"/>
              <a:gd name="connsiteY13-22782" fmla="*/ 760728 h 2237474"/>
              <a:gd name="connsiteX14-22783" fmla="*/ 10834688 w 12192000"/>
              <a:gd name="connsiteY14-22784" fmla="*/ 757726 h 2237474"/>
              <a:gd name="connsiteX15-22785" fmla="*/ 10805004 w 12192000"/>
              <a:gd name="connsiteY15-22786" fmla="*/ 757573 h 2237474"/>
              <a:gd name="connsiteX16-22787" fmla="*/ 10739478 w 12192000"/>
              <a:gd name="connsiteY16-22788" fmla="*/ 776841 h 2237474"/>
              <a:gd name="connsiteX17-22789" fmla="*/ 10458762 w 12192000"/>
              <a:gd name="connsiteY17-22790" fmla="*/ 755400 h 2237474"/>
              <a:gd name="connsiteX18-22791" fmla="*/ 10211200 w 12192000"/>
              <a:gd name="connsiteY18-22792" fmla="*/ 767513 h 2237474"/>
              <a:gd name="connsiteX19-22793" fmla="*/ 10167995 w 12192000"/>
              <a:gd name="connsiteY19-22794" fmla="*/ 760843 h 2237474"/>
              <a:gd name="connsiteX20-22795" fmla="*/ 9997044 w 12192000"/>
              <a:gd name="connsiteY20-22796" fmla="*/ 780129 h 2237474"/>
              <a:gd name="connsiteX21-22797" fmla="*/ 9943887 w 12192000"/>
              <a:gd name="connsiteY21-22798" fmla="*/ 804141 h 2237474"/>
              <a:gd name="connsiteX22-22799" fmla="*/ 9918248 w 12192000"/>
              <a:gd name="connsiteY22-22800" fmla="*/ 816628 h 2237474"/>
              <a:gd name="connsiteX23-22801" fmla="*/ 9798048 w 12192000"/>
              <a:gd name="connsiteY23-22802" fmla="*/ 863207 h 2237474"/>
              <a:gd name="connsiteX24-22803" fmla="*/ 9683005 w 12192000"/>
              <a:gd name="connsiteY24-22804" fmla="*/ 894128 h 2237474"/>
              <a:gd name="connsiteX25-22805" fmla="*/ 9594438 w 12192000"/>
              <a:gd name="connsiteY25-22806" fmla="*/ 919051 h 2237474"/>
              <a:gd name="connsiteX26-22807" fmla="*/ 9577033 w 12192000"/>
              <a:gd name="connsiteY26-22808" fmla="*/ 922857 h 2237474"/>
              <a:gd name="connsiteX27-22809" fmla="*/ 9544189 w 12192000"/>
              <a:gd name="connsiteY27-22810" fmla="*/ 938966 h 2237474"/>
              <a:gd name="connsiteX28-22811" fmla="*/ 9500499 w 12192000"/>
              <a:gd name="connsiteY28-22812" fmla="*/ 954680 h 2237474"/>
              <a:gd name="connsiteX29-22813" fmla="*/ 9428195 w 12192000"/>
              <a:gd name="connsiteY29-22814" fmla="*/ 986225 h 2237474"/>
              <a:gd name="connsiteX30-22815" fmla="*/ 9410017 w 12192000"/>
              <a:gd name="connsiteY30-22816" fmla="*/ 993931 h 2237474"/>
              <a:gd name="connsiteX31-22817" fmla="*/ 9392919 w 12192000"/>
              <a:gd name="connsiteY31-22818" fmla="*/ 994656 h 2237474"/>
              <a:gd name="connsiteX32-22819" fmla="*/ 9278619 w 12192000"/>
              <a:gd name="connsiteY32-22820" fmla="*/ 1011878 h 2237474"/>
              <a:gd name="connsiteX33-22821" fmla="*/ 9268019 w 12192000"/>
              <a:gd name="connsiteY33-22822" fmla="*/ 1007442 h 2237474"/>
              <a:gd name="connsiteX34-22823" fmla="*/ 9234662 w 12192000"/>
              <a:gd name="connsiteY34-22824" fmla="*/ 1023056 h 2237474"/>
              <a:gd name="connsiteX35-22825" fmla="*/ 9181033 w 12192000"/>
              <a:gd name="connsiteY35-22826" fmla="*/ 1037921 h 2237474"/>
              <a:gd name="connsiteX36-22827" fmla="*/ 9155969 w 12192000"/>
              <a:gd name="connsiteY36-22828" fmla="*/ 1046804 h 2237474"/>
              <a:gd name="connsiteX37-22829" fmla="*/ 9133985 w 12192000"/>
              <a:gd name="connsiteY37-22830" fmla="*/ 1046450 h 2237474"/>
              <a:gd name="connsiteX38-22831" fmla="*/ 9012987 w 12192000"/>
              <a:gd name="connsiteY38-22832" fmla="*/ 1061986 h 2237474"/>
              <a:gd name="connsiteX39-22833" fmla="*/ 8968445 w 12192000"/>
              <a:gd name="connsiteY39-22834" fmla="*/ 1052169 h 2237474"/>
              <a:gd name="connsiteX40-22835" fmla="*/ 8958984 w 12192000"/>
              <a:gd name="connsiteY40-22836" fmla="*/ 1057212 h 2237474"/>
              <a:gd name="connsiteX41-22837" fmla="*/ 8886001 w 12192000"/>
              <a:gd name="connsiteY41-22838" fmla="*/ 1067468 h 2237474"/>
              <a:gd name="connsiteX42-22839" fmla="*/ 8838610 w 12192000"/>
              <a:gd name="connsiteY42-22840" fmla="*/ 1075091 h 2237474"/>
              <a:gd name="connsiteX43-22841" fmla="*/ 8750383 w 12192000"/>
              <a:gd name="connsiteY43-22842" fmla="*/ 1097387 h 2237474"/>
              <a:gd name="connsiteX44-22843" fmla="*/ 8665605 w 12192000"/>
              <a:gd name="connsiteY44-22844" fmla="*/ 1110791 h 2237474"/>
              <a:gd name="connsiteX45-22845" fmla="*/ 8584946 w 12192000"/>
              <a:gd name="connsiteY45-22846" fmla="*/ 1135226 h 2237474"/>
              <a:gd name="connsiteX46-22847" fmla="*/ 8460755 w 12192000"/>
              <a:gd name="connsiteY46-22848" fmla="*/ 1203427 h 2237474"/>
              <a:gd name="connsiteX47-22849" fmla="*/ 8419755 w 12192000"/>
              <a:gd name="connsiteY47-22850" fmla="*/ 1216260 h 2237474"/>
              <a:gd name="connsiteX48-22851" fmla="*/ 8411626 w 12192000"/>
              <a:gd name="connsiteY48-22852" fmla="*/ 1214397 h 2237474"/>
              <a:gd name="connsiteX49-22853" fmla="*/ 8363469 w 12192000"/>
              <a:gd name="connsiteY49-22854" fmla="*/ 1246658 h 2237474"/>
              <a:gd name="connsiteX50-22855" fmla="*/ 8275497 w 12192000"/>
              <a:gd name="connsiteY50-22856" fmla="*/ 1264396 h 2237474"/>
              <a:gd name="connsiteX51-22857" fmla="*/ 8206287 w 12192000"/>
              <a:gd name="connsiteY51-22858" fmla="*/ 1273060 h 2237474"/>
              <a:gd name="connsiteX52-22859" fmla="*/ 8168705 w 12192000"/>
              <a:gd name="connsiteY52-22860" fmla="*/ 1279956 h 2237474"/>
              <a:gd name="connsiteX53-22861" fmla="*/ 8139997 w 12192000"/>
              <a:gd name="connsiteY53-22862" fmla="*/ 1282713 h 2237474"/>
              <a:gd name="connsiteX54-22863" fmla="*/ 8074238 w 12192000"/>
              <a:gd name="connsiteY54-22864" fmla="*/ 1301895 h 2237474"/>
              <a:gd name="connsiteX55-22865" fmla="*/ 7968292 w 12192000"/>
              <a:gd name="connsiteY55-22866" fmla="*/ 1338779 h 2237474"/>
              <a:gd name="connsiteX56-22867" fmla="*/ 7902328 w 12192000"/>
              <a:gd name="connsiteY56-22868" fmla="*/ 1345865 h 2237474"/>
              <a:gd name="connsiteX57-22869" fmla="*/ 7875879 w 12192000"/>
              <a:gd name="connsiteY57-22870" fmla="*/ 1345646 h 2237474"/>
              <a:gd name="connsiteX58-22871" fmla="*/ 7840612 w 12192000"/>
              <a:gd name="connsiteY58-22872" fmla="*/ 1369373 h 2237474"/>
              <a:gd name="connsiteX59-22873" fmla="*/ 7786819 w 12192000"/>
              <a:gd name="connsiteY59-22874" fmla="*/ 1378970 h 2237474"/>
              <a:gd name="connsiteX60-22875" fmla="*/ 7548172 w 12192000"/>
              <a:gd name="connsiteY60-22876" fmla="*/ 1417460 h 2237474"/>
              <a:gd name="connsiteX61-22877" fmla="*/ 7483437 w 12192000"/>
              <a:gd name="connsiteY61-22878" fmla="*/ 1478152 h 2237474"/>
              <a:gd name="connsiteX62-22879" fmla="*/ 7377870 w 12192000"/>
              <a:gd name="connsiteY62-22880" fmla="*/ 1523319 h 2237474"/>
              <a:gd name="connsiteX63-22881" fmla="*/ 7230737 w 12192000"/>
              <a:gd name="connsiteY63-22882" fmla="*/ 1562633 h 2237474"/>
              <a:gd name="connsiteX64-22883" fmla="*/ 7224458 w 12192000"/>
              <a:gd name="connsiteY64-22884" fmla="*/ 1573008 h 2237474"/>
              <a:gd name="connsiteX65-22885" fmla="*/ 7183121 w 12192000"/>
              <a:gd name="connsiteY65-22886" fmla="*/ 1595162 h 2237474"/>
              <a:gd name="connsiteX66-22887" fmla="*/ 7164601 w 12192000"/>
              <a:gd name="connsiteY66-22888" fmla="*/ 1606490 h 2237474"/>
              <a:gd name="connsiteX67-22889" fmla="*/ 7092727 w 12192000"/>
              <a:gd name="connsiteY67-22890" fmla="*/ 1623628 h 2237474"/>
              <a:gd name="connsiteX68-22891" fmla="*/ 7031309 w 12192000"/>
              <a:gd name="connsiteY68-22892" fmla="*/ 1619451 h 2237474"/>
              <a:gd name="connsiteX69-22893" fmla="*/ 6999084 w 12192000"/>
              <a:gd name="connsiteY69-22894" fmla="*/ 1634317 h 2237474"/>
              <a:gd name="connsiteX70-22895" fmla="*/ 6992107 w 12192000"/>
              <a:gd name="connsiteY70-22896" fmla="*/ 1636860 h 2237474"/>
              <a:gd name="connsiteX71-22897" fmla="*/ 6900177 w 12192000"/>
              <a:gd name="connsiteY71-22898" fmla="*/ 1636016 h 2237474"/>
              <a:gd name="connsiteX72-22899" fmla="*/ 6795372 w 12192000"/>
              <a:gd name="connsiteY72-22900" fmla="*/ 1644845 h 2237474"/>
              <a:gd name="connsiteX73-22901" fmla="*/ 6692251 w 12192000"/>
              <a:gd name="connsiteY73-22902" fmla="*/ 1656357 h 2237474"/>
              <a:gd name="connsiteX74-22903" fmla="*/ 6655235 w 12192000"/>
              <a:gd name="connsiteY74-22904" fmla="*/ 1661869 h 2237474"/>
              <a:gd name="connsiteX75-22905" fmla="*/ 6554894 w 12192000"/>
              <a:gd name="connsiteY75-22906" fmla="*/ 1664428 h 2237474"/>
              <a:gd name="connsiteX76-22907" fmla="*/ 6516595 w 12192000"/>
              <a:gd name="connsiteY76-22908" fmla="*/ 1667475 h 2237474"/>
              <a:gd name="connsiteX77-22909" fmla="*/ 6508541 w 12192000"/>
              <a:gd name="connsiteY77-22910" fmla="*/ 1668757 h 2237474"/>
              <a:gd name="connsiteX78-22911" fmla="*/ 6471012 w 12192000"/>
              <a:gd name="connsiteY78-22912" fmla="*/ 1678604 h 2237474"/>
              <a:gd name="connsiteX79-22913" fmla="*/ 6364035 w 12192000"/>
              <a:gd name="connsiteY79-22914" fmla="*/ 1667683 h 2237474"/>
              <a:gd name="connsiteX80-22915" fmla="*/ 6280959 w 12192000"/>
              <a:gd name="connsiteY80-22916" fmla="*/ 1689329 h 2237474"/>
              <a:gd name="connsiteX81-22917" fmla="*/ 6243319 w 12192000"/>
              <a:gd name="connsiteY81-22918" fmla="*/ 1695560 h 2237474"/>
              <a:gd name="connsiteX82-22919" fmla="*/ 6098321 w 12192000"/>
              <a:gd name="connsiteY82-22920" fmla="*/ 1721646 h 2237474"/>
              <a:gd name="connsiteX83-22921" fmla="*/ 5880652 w 12192000"/>
              <a:gd name="connsiteY83-22922" fmla="*/ 1779643 h 2237474"/>
              <a:gd name="connsiteX84-22923" fmla="*/ 5785959 w 12192000"/>
              <a:gd name="connsiteY84-22924" fmla="*/ 1775307 h 2237474"/>
              <a:gd name="connsiteX85-22925" fmla="*/ 5643534 w 12192000"/>
              <a:gd name="connsiteY85-22926" fmla="*/ 1802919 h 2237474"/>
              <a:gd name="connsiteX86-22927" fmla="*/ 5518799 w 12192000"/>
              <a:gd name="connsiteY86-22928" fmla="*/ 1818312 h 2237474"/>
              <a:gd name="connsiteX87-22929" fmla="*/ 5505014 w 12192000"/>
              <a:gd name="connsiteY87-22930" fmla="*/ 1819259 h 2237474"/>
              <a:gd name="connsiteX88-22931" fmla="*/ 5453307 w 12192000"/>
              <a:gd name="connsiteY88-22932" fmla="*/ 1815450 h 2237474"/>
              <a:gd name="connsiteX89-22933" fmla="*/ 5364192 w 12192000"/>
              <a:gd name="connsiteY89-22934" fmla="*/ 1826074 h 2237474"/>
              <a:gd name="connsiteX90-22935" fmla="*/ 5350380 w 12192000"/>
              <a:gd name="connsiteY90-22936" fmla="*/ 1830891 h 2237474"/>
              <a:gd name="connsiteX91-22937" fmla="*/ 5259633 w 12192000"/>
              <a:gd name="connsiteY91-22938" fmla="*/ 1837160 h 2237474"/>
              <a:gd name="connsiteX92-22939" fmla="*/ 5197513 w 12192000"/>
              <a:gd name="connsiteY92-22940" fmla="*/ 1844718 h 2237474"/>
              <a:gd name="connsiteX93-22941" fmla="*/ 5168852 w 12192000"/>
              <a:gd name="connsiteY93-22942" fmla="*/ 1844846 h 2237474"/>
              <a:gd name="connsiteX94-22943" fmla="*/ 5114927 w 12192000"/>
              <a:gd name="connsiteY94-22944" fmla="*/ 1847827 h 2237474"/>
              <a:gd name="connsiteX95-22945" fmla="*/ 5108970 w 12192000"/>
              <a:gd name="connsiteY95-22946" fmla="*/ 1847935 h 2237474"/>
              <a:gd name="connsiteX96-22947" fmla="*/ 5067961 w 12192000"/>
              <a:gd name="connsiteY96-22948" fmla="*/ 1845917 h 2237474"/>
              <a:gd name="connsiteX97-22949" fmla="*/ 5007075 w 12192000"/>
              <a:gd name="connsiteY97-22950" fmla="*/ 1838626 h 2237474"/>
              <a:gd name="connsiteX98-22951" fmla="*/ 4944087 w 12192000"/>
              <a:gd name="connsiteY98-22952" fmla="*/ 1823332 h 2237474"/>
              <a:gd name="connsiteX99-22953" fmla="*/ 4907662 w 12192000"/>
              <a:gd name="connsiteY99-22954" fmla="*/ 1816900 h 2237474"/>
              <a:gd name="connsiteX100-22955" fmla="*/ 4882386 w 12192000"/>
              <a:gd name="connsiteY100-22956" fmla="*/ 1809844 h 2237474"/>
              <a:gd name="connsiteX101-22957" fmla="*/ 4811440 w 12192000"/>
              <a:gd name="connsiteY101-22958" fmla="*/ 1804655 h 2237474"/>
              <a:gd name="connsiteX102-22959" fmla="*/ 4691075 w 12192000"/>
              <a:gd name="connsiteY102-22960" fmla="*/ 1801389 h 2237474"/>
              <a:gd name="connsiteX103-22961" fmla="*/ 4611738 w 12192000"/>
              <a:gd name="connsiteY103-22962" fmla="*/ 1776964 h 2237474"/>
              <a:gd name="connsiteX104-22963" fmla="*/ 4560070 w 12192000"/>
              <a:gd name="connsiteY104-22964" fmla="*/ 1785640 h 2237474"/>
              <a:gd name="connsiteX105-22965" fmla="*/ 4536503 w 12192000"/>
              <a:gd name="connsiteY105-22966" fmla="*/ 1785334 h 2237474"/>
              <a:gd name="connsiteX106-22967" fmla="*/ 4513724 w 12192000"/>
              <a:gd name="connsiteY106-22968" fmla="*/ 1791996 h 2237474"/>
              <a:gd name="connsiteX107-22969" fmla="*/ 4459810 w 12192000"/>
              <a:gd name="connsiteY107-22970" fmla="*/ 1797886 h 2237474"/>
              <a:gd name="connsiteX108-22971" fmla="*/ 4379064 w 12192000"/>
              <a:gd name="connsiteY108-22972" fmla="*/ 1817177 h 2237474"/>
              <a:gd name="connsiteX109-22973" fmla="*/ 4319209 w 12192000"/>
              <a:gd name="connsiteY109-22974" fmla="*/ 1834833 h 2237474"/>
              <a:gd name="connsiteX110-22975" fmla="*/ 4290981 w 12192000"/>
              <a:gd name="connsiteY110-22976" fmla="*/ 1839677 h 2237474"/>
              <a:gd name="connsiteX111-22977" fmla="*/ 4285792 w 12192000"/>
              <a:gd name="connsiteY111-22978" fmla="*/ 1836231 h 2237474"/>
              <a:gd name="connsiteX112-22979" fmla="*/ 4238372 w 12192000"/>
              <a:gd name="connsiteY112-22980" fmla="*/ 1851480 h 2237474"/>
              <a:gd name="connsiteX113-22981" fmla="*/ 4232517 w 12192000"/>
              <a:gd name="connsiteY113-22982" fmla="*/ 1852567 h 2237474"/>
              <a:gd name="connsiteX114-22983" fmla="*/ 4191732 w 12192000"/>
              <a:gd name="connsiteY114-22984" fmla="*/ 1857328 h 2237474"/>
              <a:gd name="connsiteX115-22985" fmla="*/ 4065532 w 12192000"/>
              <a:gd name="connsiteY115-22986" fmla="*/ 1855477 h 2237474"/>
              <a:gd name="connsiteX116-22987" fmla="*/ 4028460 w 12192000"/>
              <a:gd name="connsiteY116-22988" fmla="*/ 1855137 h 2237474"/>
              <a:gd name="connsiteX117-22989" fmla="*/ 4002267 w 12192000"/>
              <a:gd name="connsiteY117-22990" fmla="*/ 1852352 h 2237474"/>
              <a:gd name="connsiteX118-22991" fmla="*/ 3931396 w 12192000"/>
              <a:gd name="connsiteY118-22992" fmla="*/ 1858915 h 2237474"/>
              <a:gd name="connsiteX119-22993" fmla="*/ 3812162 w 12192000"/>
              <a:gd name="connsiteY119-22994" fmla="*/ 1875501 h 2237474"/>
              <a:gd name="connsiteX120-22995" fmla="*/ 3729530 w 12192000"/>
              <a:gd name="connsiteY120-22996" fmla="*/ 1864513 h 2237474"/>
              <a:gd name="connsiteX121-22997" fmla="*/ 3680177 w 12192000"/>
              <a:gd name="connsiteY121-22998" fmla="*/ 1881552 h 2237474"/>
              <a:gd name="connsiteX122-22999" fmla="*/ 3567259 w 12192000"/>
              <a:gd name="connsiteY122-23000" fmla="*/ 1893482 h 2237474"/>
              <a:gd name="connsiteX123-23001" fmla="*/ 3405770 w 12192000"/>
              <a:gd name="connsiteY123-23002" fmla="*/ 1904591 h 2237474"/>
              <a:gd name="connsiteX124-23003" fmla="*/ 3280097 w 12192000"/>
              <a:gd name="connsiteY124-23004" fmla="*/ 1919610 h 2237474"/>
              <a:gd name="connsiteX125-23005" fmla="*/ 3123424 w 12192000"/>
              <a:gd name="connsiteY125-23006" fmla="*/ 1952930 h 2237474"/>
              <a:gd name="connsiteX126-23007" fmla="*/ 3009910 w 12192000"/>
              <a:gd name="connsiteY126-23008" fmla="*/ 1957866 h 2237474"/>
              <a:gd name="connsiteX127-23009" fmla="*/ 2995934 w 12192000"/>
              <a:gd name="connsiteY127-23010" fmla="*/ 1967085 h 2237474"/>
              <a:gd name="connsiteX128-23011" fmla="*/ 2980071 w 12192000"/>
              <a:gd name="connsiteY128-23012" fmla="*/ 1972988 h 2237474"/>
              <a:gd name="connsiteX129-23013" fmla="*/ 2978094 w 12192000"/>
              <a:gd name="connsiteY129-23014" fmla="*/ 1972369 h 2237474"/>
              <a:gd name="connsiteX130-23015" fmla="*/ 2942858 w 12192000"/>
              <a:gd name="connsiteY130-23016" fmla="*/ 1981367 h 2237474"/>
              <a:gd name="connsiteX131-23017" fmla="*/ 2875436 w 12192000"/>
              <a:gd name="connsiteY131-23018" fmla="*/ 1996977 h 2237474"/>
              <a:gd name="connsiteX132-23019" fmla="*/ 2874892 w 12192000"/>
              <a:gd name="connsiteY132-23020" fmla="*/ 1996085 h 2237474"/>
              <a:gd name="connsiteX133-23021" fmla="*/ 2864145 w 12192000"/>
              <a:gd name="connsiteY133-23022" fmla="*/ 1994061 h 2237474"/>
              <a:gd name="connsiteX134-23023" fmla="*/ 2843662 w 12192000"/>
              <a:gd name="connsiteY134-23024" fmla="*/ 1992498 h 2237474"/>
              <a:gd name="connsiteX135-23025" fmla="*/ 2796128 w 12192000"/>
              <a:gd name="connsiteY135-23026" fmla="*/ 1976403 h 2237474"/>
              <a:gd name="connsiteX136-23027" fmla="*/ 2756784 w 12192000"/>
              <a:gd name="connsiteY136-23028" fmla="*/ 1985116 h 2237474"/>
              <a:gd name="connsiteX137-23029" fmla="*/ 2748833 w 12192000"/>
              <a:gd name="connsiteY137-23030" fmla="*/ 1986323 h 2237474"/>
              <a:gd name="connsiteX138-23031" fmla="*/ 2748661 w 12192000"/>
              <a:gd name="connsiteY138-23032" fmla="*/ 1986122 h 2237474"/>
              <a:gd name="connsiteX139-23033" fmla="*/ 2740251 w 12192000"/>
              <a:gd name="connsiteY139-23034" fmla="*/ 1986946 h 2237474"/>
              <a:gd name="connsiteX140-23035" fmla="*/ 2718916 w 12192000"/>
              <a:gd name="connsiteY140-23036" fmla="*/ 1990867 h 2237474"/>
              <a:gd name="connsiteX141-23037" fmla="*/ 2713522 w 12192000"/>
              <a:gd name="connsiteY141-23038" fmla="*/ 1990173 h 2237474"/>
              <a:gd name="connsiteX142-23039" fmla="*/ 2680597 w 12192000"/>
              <a:gd name="connsiteY142-23040" fmla="*/ 1984996 h 2237474"/>
              <a:gd name="connsiteX143-23041" fmla="*/ 2578178 w 12192000"/>
              <a:gd name="connsiteY143-23042" fmla="*/ 1990531 h 2237474"/>
              <a:gd name="connsiteX144-23043" fmla="*/ 2476147 w 12192000"/>
              <a:gd name="connsiteY144-23044" fmla="*/ 1998305 h 2237474"/>
              <a:gd name="connsiteX145-23045" fmla="*/ 2373568 w 12192000"/>
              <a:gd name="connsiteY145-23046" fmla="*/ 2003219 h 2237474"/>
              <a:gd name="connsiteX146-23047" fmla="*/ 2321399 w 12192000"/>
              <a:gd name="connsiteY146-23048" fmla="*/ 1989467 h 2237474"/>
              <a:gd name="connsiteX147-23049" fmla="*/ 2315525 w 12192000"/>
              <a:gd name="connsiteY147-23050" fmla="*/ 1989708 h 2237474"/>
              <a:gd name="connsiteX148-23051" fmla="*/ 2300792 w 12192000"/>
              <a:gd name="connsiteY148-23052" fmla="*/ 1994290 h 2237474"/>
              <a:gd name="connsiteX149-23053" fmla="*/ 2295469 w 12192000"/>
              <a:gd name="connsiteY149-23054" fmla="*/ 1996659 h 2237474"/>
              <a:gd name="connsiteX150-23055" fmla="*/ 2287219 w 12192000"/>
              <a:gd name="connsiteY150-23056" fmla="*/ 1998750 h 2237474"/>
              <a:gd name="connsiteX151-23057" fmla="*/ 2286948 w 12192000"/>
              <a:gd name="connsiteY151-23058" fmla="*/ 1998596 h 2237474"/>
              <a:gd name="connsiteX152-23059" fmla="*/ 2243069 w 12192000"/>
              <a:gd name="connsiteY152-23060" fmla="*/ 2015111 h 2237474"/>
              <a:gd name="connsiteX153-23061" fmla="*/ 2186609 w 12192000"/>
              <a:gd name="connsiteY153-23062" fmla="*/ 2008263 h 2237474"/>
              <a:gd name="connsiteX154-23063" fmla="*/ 2164831 w 12192000"/>
              <a:gd name="connsiteY154-23064" fmla="*/ 2010143 h 2237474"/>
              <a:gd name="connsiteX155-23065" fmla="*/ 2152836 w 12192000"/>
              <a:gd name="connsiteY155-23066" fmla="*/ 2010048 h 2237474"/>
              <a:gd name="connsiteX156-23067" fmla="*/ 2117102 w 12192000"/>
              <a:gd name="connsiteY156-23068" fmla="*/ 2023004 h 2237474"/>
              <a:gd name="connsiteX157-23069" fmla="*/ 2111935 w 12192000"/>
              <a:gd name="connsiteY157-23070" fmla="*/ 2023163 h 2237474"/>
              <a:gd name="connsiteX158-23071" fmla="*/ 2089991 w 12192000"/>
              <a:gd name="connsiteY158-23072" fmla="*/ 2034193 h 2237474"/>
              <a:gd name="connsiteX159-23073" fmla="*/ 2058061 w 12192000"/>
              <a:gd name="connsiteY159-23074" fmla="*/ 2047942 h 2237474"/>
              <a:gd name="connsiteX160-23075" fmla="*/ 2055737 w 12192000"/>
              <a:gd name="connsiteY160-23076" fmla="*/ 2047704 h 2237474"/>
              <a:gd name="connsiteX161-23077" fmla="*/ 2042244 w 12192000"/>
              <a:gd name="connsiteY161-23078" fmla="*/ 2055560 h 2237474"/>
              <a:gd name="connsiteX162-23079" fmla="*/ 1976224 w 12192000"/>
              <a:gd name="connsiteY162-23080" fmla="*/ 2074257 h 2237474"/>
              <a:gd name="connsiteX163-23081" fmla="*/ 1877728 w 12192000"/>
              <a:gd name="connsiteY163-23082" fmla="*/ 2101004 h 2237474"/>
              <a:gd name="connsiteX164-23083" fmla="*/ 1759056 w 12192000"/>
              <a:gd name="connsiteY164-23084" fmla="*/ 2125608 h 2237474"/>
              <a:gd name="connsiteX165-23085" fmla="*/ 1637948 w 12192000"/>
              <a:gd name="connsiteY165-23086" fmla="*/ 2172597 h 2237474"/>
              <a:gd name="connsiteX166-23087" fmla="*/ 1434549 w 12192000"/>
              <a:gd name="connsiteY166-23088" fmla="*/ 2234522 h 2237474"/>
              <a:gd name="connsiteX167-23089" fmla="*/ 1398481 w 12192000"/>
              <a:gd name="connsiteY167-23090" fmla="*/ 2237074 h 2237474"/>
              <a:gd name="connsiteX168-23091" fmla="*/ 1398407 w 12192000"/>
              <a:gd name="connsiteY168-23092" fmla="*/ 2237095 h 2237474"/>
              <a:gd name="connsiteX169-23093" fmla="*/ 1370962 w 12192000"/>
              <a:gd name="connsiteY169-23094" fmla="*/ 2237474 h 2237474"/>
              <a:gd name="connsiteX170-23095" fmla="*/ 1356367 w 12192000"/>
              <a:gd name="connsiteY170-23096" fmla="*/ 2235089 h 2237474"/>
              <a:gd name="connsiteX171-23097" fmla="*/ 1324828 w 12192000"/>
              <a:gd name="connsiteY171-23098" fmla="*/ 2231968 h 2237474"/>
              <a:gd name="connsiteX172-23099" fmla="*/ 1297744 w 12192000"/>
              <a:gd name="connsiteY172-23100" fmla="*/ 2235849 h 2237474"/>
              <a:gd name="connsiteX173-23101" fmla="*/ 1286236 w 12192000"/>
              <a:gd name="connsiteY173-23102" fmla="*/ 2233135 h 2237474"/>
              <a:gd name="connsiteX174-23103" fmla="*/ 1283504 w 12192000"/>
              <a:gd name="connsiteY174-23104" fmla="*/ 2233797 h 2237474"/>
              <a:gd name="connsiteX175-23105" fmla="*/ 1279765 w 12192000"/>
              <a:gd name="connsiteY175-23106" fmla="*/ 2229639 h 2237474"/>
              <a:gd name="connsiteX176-23107" fmla="*/ 1195347 w 12192000"/>
              <a:gd name="connsiteY176-23108" fmla="*/ 2212354 h 2237474"/>
              <a:gd name="connsiteX177-23109" fmla="*/ 970251 w 12192000"/>
              <a:gd name="connsiteY177-23110" fmla="*/ 2221029 h 2237474"/>
              <a:gd name="connsiteX178-23111" fmla="*/ 812914 w 12192000"/>
              <a:gd name="connsiteY178-23112" fmla="*/ 2202752 h 2237474"/>
              <a:gd name="connsiteX179-23113" fmla="*/ 800195 w 12192000"/>
              <a:gd name="connsiteY179-23114" fmla="*/ 2209407 h 2237474"/>
              <a:gd name="connsiteX180-23115" fmla="*/ 784978 w 12192000"/>
              <a:gd name="connsiteY180-23116" fmla="*/ 2212360 h 2237474"/>
              <a:gd name="connsiteX181-23117" fmla="*/ 681987 w 12192000"/>
              <a:gd name="connsiteY181-23118" fmla="*/ 2216757 h 2237474"/>
              <a:gd name="connsiteX182-23119" fmla="*/ 669923 w 12192000"/>
              <a:gd name="connsiteY182-23120" fmla="*/ 2211682 h 2237474"/>
              <a:gd name="connsiteX183-23121" fmla="*/ 648680 w 12192000"/>
              <a:gd name="connsiteY183-23122" fmla="*/ 2206229 h 2237474"/>
              <a:gd name="connsiteX184-23123" fmla="*/ 597225 w 12192000"/>
              <a:gd name="connsiteY184-23124" fmla="*/ 2180999 h 2237474"/>
              <a:gd name="connsiteX185-23125" fmla="*/ 558449 w 12192000"/>
              <a:gd name="connsiteY185-23126" fmla="*/ 2182346 h 2237474"/>
              <a:gd name="connsiteX186-23127" fmla="*/ 550517 w 12192000"/>
              <a:gd name="connsiteY186-23128" fmla="*/ 2182060 h 2237474"/>
              <a:gd name="connsiteX187-23129" fmla="*/ 550309 w 12192000"/>
              <a:gd name="connsiteY187-23130" fmla="*/ 2181825 h 2237474"/>
              <a:gd name="connsiteX188-23131" fmla="*/ 541836 w 12192000"/>
              <a:gd name="connsiteY188-23132" fmla="*/ 2181063 h 2237474"/>
              <a:gd name="connsiteX189-23133" fmla="*/ 536057 w 12192000"/>
              <a:gd name="connsiteY189-23134" fmla="*/ 2181537 h 2237474"/>
              <a:gd name="connsiteX190-23135" fmla="*/ 520671 w 12192000"/>
              <a:gd name="connsiteY190-23136" fmla="*/ 2180980 h 2237474"/>
              <a:gd name="connsiteX191-23137" fmla="*/ 515024 w 12192000"/>
              <a:gd name="connsiteY191-23138" fmla="*/ 2179258 h 2237474"/>
              <a:gd name="connsiteX192-23139" fmla="*/ 512278 w 12192000"/>
              <a:gd name="connsiteY192-23140" fmla="*/ 2176369 h 2237474"/>
              <a:gd name="connsiteX193-23141" fmla="*/ 480419 w 12192000"/>
              <a:gd name="connsiteY193-23142" fmla="*/ 2167807 h 2237474"/>
              <a:gd name="connsiteX194-23143" fmla="*/ 413835 w 12192000"/>
              <a:gd name="connsiteY194-23144" fmla="*/ 2156783 h 2237474"/>
              <a:gd name="connsiteX195-23145" fmla="*/ 376513 w 12192000"/>
              <a:gd name="connsiteY195-23146" fmla="*/ 2154014 h 2237474"/>
              <a:gd name="connsiteX196-23147" fmla="*/ 273386 w 12192000"/>
              <a:gd name="connsiteY196-23148" fmla="*/ 2142551 h 2237474"/>
              <a:gd name="connsiteX197-23149" fmla="*/ 169207 w 12192000"/>
              <a:gd name="connsiteY197-23150" fmla="*/ 2128100 h 2237474"/>
              <a:gd name="connsiteX198-23151" fmla="*/ 93149 w 12192000"/>
              <a:gd name="connsiteY198-23152" fmla="*/ 2105324 h 2237474"/>
              <a:gd name="connsiteX199-23153" fmla="*/ 88109 w 12192000"/>
              <a:gd name="connsiteY199-23154" fmla="*/ 2106704 h 2237474"/>
              <a:gd name="connsiteX200-23155" fmla="*/ 80022 w 12192000"/>
              <a:gd name="connsiteY200-23156" fmla="*/ 2107254 h 2237474"/>
              <a:gd name="connsiteX201-23157" fmla="*/ 79717 w 12192000"/>
              <a:gd name="connsiteY201-23158" fmla="*/ 2107046 h 2237474"/>
              <a:gd name="connsiteX202-23159" fmla="*/ 72352 w 12192000"/>
              <a:gd name="connsiteY202-23160" fmla="*/ 2107991 h 2237474"/>
              <a:gd name="connsiteX203-23161" fmla="*/ 37645 w 12192000"/>
              <a:gd name="connsiteY203-23162" fmla="*/ 2115401 h 2237474"/>
              <a:gd name="connsiteX204-23163" fmla="*/ 4572 w 12192000"/>
              <a:gd name="connsiteY204-23164" fmla="*/ 2111091 h 2237474"/>
              <a:gd name="connsiteX205-23165" fmla="*/ 0 w 12192000"/>
              <a:gd name="connsiteY205-23166" fmla="*/ 2110468 h 2237474"/>
              <a:gd name="connsiteX206-23167" fmla="*/ 0 w 12192000"/>
              <a:gd name="connsiteY206-23168" fmla="*/ 0 h 2237474"/>
              <a:gd name="connsiteX0-23169" fmla="*/ 0 w 12192000"/>
              <a:gd name="connsiteY0-23170" fmla="*/ 0 h 2237474"/>
              <a:gd name="connsiteX1-23171" fmla="*/ 12192000 w 12192000"/>
              <a:gd name="connsiteY1-23172" fmla="*/ 0 h 2237474"/>
              <a:gd name="connsiteX2-23173" fmla="*/ 12192000 w 12192000"/>
              <a:gd name="connsiteY2-23174" fmla="*/ 751299 h 2237474"/>
              <a:gd name="connsiteX3-23175" fmla="*/ 12176759 w 12192000"/>
              <a:gd name="connsiteY3-23176" fmla="*/ 759190 h 2237474"/>
              <a:gd name="connsiteX4-23177" fmla="*/ 12154948 w 12192000"/>
              <a:gd name="connsiteY4-23178" fmla="*/ 762731 h 2237474"/>
              <a:gd name="connsiteX5-23179" fmla="*/ 12047364 w 12192000"/>
              <a:gd name="connsiteY5-23180" fmla="*/ 749662 h 2237474"/>
              <a:gd name="connsiteX6-23181" fmla="*/ 11890686 w 12192000"/>
              <a:gd name="connsiteY6-23182" fmla="*/ 732766 h 2237474"/>
              <a:gd name="connsiteX7-23183" fmla="*/ 11782413 w 12192000"/>
              <a:gd name="connsiteY7-23184" fmla="*/ 769868 h 2237474"/>
              <a:gd name="connsiteX8-23185" fmla="*/ 11649954 w 12192000"/>
              <a:gd name="connsiteY8-23186" fmla="*/ 749628 h 2237474"/>
              <a:gd name="connsiteX9-23187" fmla="*/ 11560424 w 12192000"/>
              <a:gd name="connsiteY9-23188" fmla="*/ 748017 h 2237474"/>
              <a:gd name="connsiteX10-23189" fmla="*/ 11358455 w 12192000"/>
              <a:gd name="connsiteY10-23190" fmla="*/ 747593 h 2237474"/>
              <a:gd name="connsiteX11-23191" fmla="*/ 11165209 w 12192000"/>
              <a:gd name="connsiteY11-23192" fmla="*/ 748852 h 2237474"/>
              <a:gd name="connsiteX12-23193" fmla="*/ 11058755 w 12192000"/>
              <a:gd name="connsiteY12-23194" fmla="*/ 749617 h 2237474"/>
              <a:gd name="connsiteX13-23195" fmla="*/ 10884013 w 12192000"/>
              <a:gd name="connsiteY13-23196" fmla="*/ 760728 h 2237474"/>
              <a:gd name="connsiteX14-23197" fmla="*/ 10834688 w 12192000"/>
              <a:gd name="connsiteY14-23198" fmla="*/ 757726 h 2237474"/>
              <a:gd name="connsiteX15-23199" fmla="*/ 10805004 w 12192000"/>
              <a:gd name="connsiteY15-23200" fmla="*/ 757573 h 2237474"/>
              <a:gd name="connsiteX16-23201" fmla="*/ 10739478 w 12192000"/>
              <a:gd name="connsiteY16-23202" fmla="*/ 776841 h 2237474"/>
              <a:gd name="connsiteX17-23203" fmla="*/ 10458762 w 12192000"/>
              <a:gd name="connsiteY17-23204" fmla="*/ 755400 h 2237474"/>
              <a:gd name="connsiteX18-23205" fmla="*/ 10211200 w 12192000"/>
              <a:gd name="connsiteY18-23206" fmla="*/ 767513 h 2237474"/>
              <a:gd name="connsiteX19-23207" fmla="*/ 10167995 w 12192000"/>
              <a:gd name="connsiteY19-23208" fmla="*/ 760843 h 2237474"/>
              <a:gd name="connsiteX20-23209" fmla="*/ 9997044 w 12192000"/>
              <a:gd name="connsiteY20-23210" fmla="*/ 780129 h 2237474"/>
              <a:gd name="connsiteX21-23211" fmla="*/ 9943887 w 12192000"/>
              <a:gd name="connsiteY21-23212" fmla="*/ 804141 h 2237474"/>
              <a:gd name="connsiteX22-23213" fmla="*/ 9918248 w 12192000"/>
              <a:gd name="connsiteY22-23214" fmla="*/ 816628 h 2237474"/>
              <a:gd name="connsiteX23-23215" fmla="*/ 9767091 w 12192000"/>
              <a:gd name="connsiteY23-23216" fmla="*/ 870550 h 2237474"/>
              <a:gd name="connsiteX24-23217" fmla="*/ 9683005 w 12192000"/>
              <a:gd name="connsiteY24-23218" fmla="*/ 894128 h 2237474"/>
              <a:gd name="connsiteX25-23219" fmla="*/ 9594438 w 12192000"/>
              <a:gd name="connsiteY25-23220" fmla="*/ 919051 h 2237474"/>
              <a:gd name="connsiteX26-23221" fmla="*/ 9577033 w 12192000"/>
              <a:gd name="connsiteY26-23222" fmla="*/ 922857 h 2237474"/>
              <a:gd name="connsiteX27-23223" fmla="*/ 9544189 w 12192000"/>
              <a:gd name="connsiteY27-23224" fmla="*/ 938966 h 2237474"/>
              <a:gd name="connsiteX28-23225" fmla="*/ 9500499 w 12192000"/>
              <a:gd name="connsiteY28-23226" fmla="*/ 954680 h 2237474"/>
              <a:gd name="connsiteX29-23227" fmla="*/ 9428195 w 12192000"/>
              <a:gd name="connsiteY29-23228" fmla="*/ 986225 h 2237474"/>
              <a:gd name="connsiteX30-23229" fmla="*/ 9410017 w 12192000"/>
              <a:gd name="connsiteY30-23230" fmla="*/ 993931 h 2237474"/>
              <a:gd name="connsiteX31-23231" fmla="*/ 9392919 w 12192000"/>
              <a:gd name="connsiteY31-23232" fmla="*/ 994656 h 2237474"/>
              <a:gd name="connsiteX32-23233" fmla="*/ 9278619 w 12192000"/>
              <a:gd name="connsiteY32-23234" fmla="*/ 1011878 h 2237474"/>
              <a:gd name="connsiteX33-23235" fmla="*/ 9268019 w 12192000"/>
              <a:gd name="connsiteY33-23236" fmla="*/ 1007442 h 2237474"/>
              <a:gd name="connsiteX34-23237" fmla="*/ 9234662 w 12192000"/>
              <a:gd name="connsiteY34-23238" fmla="*/ 1023056 h 2237474"/>
              <a:gd name="connsiteX35-23239" fmla="*/ 9181033 w 12192000"/>
              <a:gd name="connsiteY35-23240" fmla="*/ 1037921 h 2237474"/>
              <a:gd name="connsiteX36-23241" fmla="*/ 9155969 w 12192000"/>
              <a:gd name="connsiteY36-23242" fmla="*/ 1046804 h 2237474"/>
              <a:gd name="connsiteX37-23243" fmla="*/ 9133985 w 12192000"/>
              <a:gd name="connsiteY37-23244" fmla="*/ 1046450 h 2237474"/>
              <a:gd name="connsiteX38-23245" fmla="*/ 9012987 w 12192000"/>
              <a:gd name="connsiteY38-23246" fmla="*/ 1061986 h 2237474"/>
              <a:gd name="connsiteX39-23247" fmla="*/ 8968445 w 12192000"/>
              <a:gd name="connsiteY39-23248" fmla="*/ 1052169 h 2237474"/>
              <a:gd name="connsiteX40-23249" fmla="*/ 8958984 w 12192000"/>
              <a:gd name="connsiteY40-23250" fmla="*/ 1057212 h 2237474"/>
              <a:gd name="connsiteX41-23251" fmla="*/ 8886001 w 12192000"/>
              <a:gd name="connsiteY41-23252" fmla="*/ 1067468 h 2237474"/>
              <a:gd name="connsiteX42-23253" fmla="*/ 8838610 w 12192000"/>
              <a:gd name="connsiteY42-23254" fmla="*/ 1075091 h 2237474"/>
              <a:gd name="connsiteX43-23255" fmla="*/ 8750383 w 12192000"/>
              <a:gd name="connsiteY43-23256" fmla="*/ 1097387 h 2237474"/>
              <a:gd name="connsiteX44-23257" fmla="*/ 8665605 w 12192000"/>
              <a:gd name="connsiteY44-23258" fmla="*/ 1110791 h 2237474"/>
              <a:gd name="connsiteX45-23259" fmla="*/ 8584946 w 12192000"/>
              <a:gd name="connsiteY45-23260" fmla="*/ 1135226 h 2237474"/>
              <a:gd name="connsiteX46-23261" fmla="*/ 8460755 w 12192000"/>
              <a:gd name="connsiteY46-23262" fmla="*/ 1203427 h 2237474"/>
              <a:gd name="connsiteX47-23263" fmla="*/ 8419755 w 12192000"/>
              <a:gd name="connsiteY47-23264" fmla="*/ 1216260 h 2237474"/>
              <a:gd name="connsiteX48-23265" fmla="*/ 8411626 w 12192000"/>
              <a:gd name="connsiteY48-23266" fmla="*/ 1214397 h 2237474"/>
              <a:gd name="connsiteX49-23267" fmla="*/ 8363469 w 12192000"/>
              <a:gd name="connsiteY49-23268" fmla="*/ 1246658 h 2237474"/>
              <a:gd name="connsiteX50-23269" fmla="*/ 8275497 w 12192000"/>
              <a:gd name="connsiteY50-23270" fmla="*/ 1264396 h 2237474"/>
              <a:gd name="connsiteX51-23271" fmla="*/ 8206287 w 12192000"/>
              <a:gd name="connsiteY51-23272" fmla="*/ 1273060 h 2237474"/>
              <a:gd name="connsiteX52-23273" fmla="*/ 8168705 w 12192000"/>
              <a:gd name="connsiteY52-23274" fmla="*/ 1279956 h 2237474"/>
              <a:gd name="connsiteX53-23275" fmla="*/ 8139997 w 12192000"/>
              <a:gd name="connsiteY53-23276" fmla="*/ 1282713 h 2237474"/>
              <a:gd name="connsiteX54-23277" fmla="*/ 8074238 w 12192000"/>
              <a:gd name="connsiteY54-23278" fmla="*/ 1301895 h 2237474"/>
              <a:gd name="connsiteX55-23279" fmla="*/ 7968292 w 12192000"/>
              <a:gd name="connsiteY55-23280" fmla="*/ 1338779 h 2237474"/>
              <a:gd name="connsiteX56-23281" fmla="*/ 7902328 w 12192000"/>
              <a:gd name="connsiteY56-23282" fmla="*/ 1345865 h 2237474"/>
              <a:gd name="connsiteX57-23283" fmla="*/ 7875879 w 12192000"/>
              <a:gd name="connsiteY57-23284" fmla="*/ 1345646 h 2237474"/>
              <a:gd name="connsiteX58-23285" fmla="*/ 7840612 w 12192000"/>
              <a:gd name="connsiteY58-23286" fmla="*/ 1369373 h 2237474"/>
              <a:gd name="connsiteX59-23287" fmla="*/ 7786819 w 12192000"/>
              <a:gd name="connsiteY59-23288" fmla="*/ 1378970 h 2237474"/>
              <a:gd name="connsiteX60-23289" fmla="*/ 7548172 w 12192000"/>
              <a:gd name="connsiteY60-23290" fmla="*/ 1417460 h 2237474"/>
              <a:gd name="connsiteX61-23291" fmla="*/ 7483437 w 12192000"/>
              <a:gd name="connsiteY61-23292" fmla="*/ 1478152 h 2237474"/>
              <a:gd name="connsiteX62-23293" fmla="*/ 7377870 w 12192000"/>
              <a:gd name="connsiteY62-23294" fmla="*/ 1523319 h 2237474"/>
              <a:gd name="connsiteX63-23295" fmla="*/ 7230737 w 12192000"/>
              <a:gd name="connsiteY63-23296" fmla="*/ 1562633 h 2237474"/>
              <a:gd name="connsiteX64-23297" fmla="*/ 7224458 w 12192000"/>
              <a:gd name="connsiteY64-23298" fmla="*/ 1573008 h 2237474"/>
              <a:gd name="connsiteX65-23299" fmla="*/ 7183121 w 12192000"/>
              <a:gd name="connsiteY65-23300" fmla="*/ 1595162 h 2237474"/>
              <a:gd name="connsiteX66-23301" fmla="*/ 7164601 w 12192000"/>
              <a:gd name="connsiteY66-23302" fmla="*/ 1606490 h 2237474"/>
              <a:gd name="connsiteX67-23303" fmla="*/ 7092727 w 12192000"/>
              <a:gd name="connsiteY67-23304" fmla="*/ 1623628 h 2237474"/>
              <a:gd name="connsiteX68-23305" fmla="*/ 7031309 w 12192000"/>
              <a:gd name="connsiteY68-23306" fmla="*/ 1619451 h 2237474"/>
              <a:gd name="connsiteX69-23307" fmla="*/ 6999084 w 12192000"/>
              <a:gd name="connsiteY69-23308" fmla="*/ 1634317 h 2237474"/>
              <a:gd name="connsiteX70-23309" fmla="*/ 6992107 w 12192000"/>
              <a:gd name="connsiteY70-23310" fmla="*/ 1636860 h 2237474"/>
              <a:gd name="connsiteX71-23311" fmla="*/ 6900177 w 12192000"/>
              <a:gd name="connsiteY71-23312" fmla="*/ 1636016 h 2237474"/>
              <a:gd name="connsiteX72-23313" fmla="*/ 6795372 w 12192000"/>
              <a:gd name="connsiteY72-23314" fmla="*/ 1644845 h 2237474"/>
              <a:gd name="connsiteX73-23315" fmla="*/ 6692251 w 12192000"/>
              <a:gd name="connsiteY73-23316" fmla="*/ 1656357 h 2237474"/>
              <a:gd name="connsiteX74-23317" fmla="*/ 6655235 w 12192000"/>
              <a:gd name="connsiteY74-23318" fmla="*/ 1661869 h 2237474"/>
              <a:gd name="connsiteX75-23319" fmla="*/ 6554894 w 12192000"/>
              <a:gd name="connsiteY75-23320" fmla="*/ 1664428 h 2237474"/>
              <a:gd name="connsiteX76-23321" fmla="*/ 6516595 w 12192000"/>
              <a:gd name="connsiteY76-23322" fmla="*/ 1667475 h 2237474"/>
              <a:gd name="connsiteX77-23323" fmla="*/ 6508541 w 12192000"/>
              <a:gd name="connsiteY77-23324" fmla="*/ 1668757 h 2237474"/>
              <a:gd name="connsiteX78-23325" fmla="*/ 6471012 w 12192000"/>
              <a:gd name="connsiteY78-23326" fmla="*/ 1678604 h 2237474"/>
              <a:gd name="connsiteX79-23327" fmla="*/ 6364035 w 12192000"/>
              <a:gd name="connsiteY79-23328" fmla="*/ 1667683 h 2237474"/>
              <a:gd name="connsiteX80-23329" fmla="*/ 6280959 w 12192000"/>
              <a:gd name="connsiteY80-23330" fmla="*/ 1689329 h 2237474"/>
              <a:gd name="connsiteX81-23331" fmla="*/ 6243319 w 12192000"/>
              <a:gd name="connsiteY81-23332" fmla="*/ 1695560 h 2237474"/>
              <a:gd name="connsiteX82-23333" fmla="*/ 6098321 w 12192000"/>
              <a:gd name="connsiteY82-23334" fmla="*/ 1721646 h 2237474"/>
              <a:gd name="connsiteX83-23335" fmla="*/ 5880652 w 12192000"/>
              <a:gd name="connsiteY83-23336" fmla="*/ 1779643 h 2237474"/>
              <a:gd name="connsiteX84-23337" fmla="*/ 5785959 w 12192000"/>
              <a:gd name="connsiteY84-23338" fmla="*/ 1775307 h 2237474"/>
              <a:gd name="connsiteX85-23339" fmla="*/ 5643534 w 12192000"/>
              <a:gd name="connsiteY85-23340" fmla="*/ 1802919 h 2237474"/>
              <a:gd name="connsiteX86-23341" fmla="*/ 5518799 w 12192000"/>
              <a:gd name="connsiteY86-23342" fmla="*/ 1818312 h 2237474"/>
              <a:gd name="connsiteX87-23343" fmla="*/ 5505014 w 12192000"/>
              <a:gd name="connsiteY87-23344" fmla="*/ 1819259 h 2237474"/>
              <a:gd name="connsiteX88-23345" fmla="*/ 5453307 w 12192000"/>
              <a:gd name="connsiteY88-23346" fmla="*/ 1815450 h 2237474"/>
              <a:gd name="connsiteX89-23347" fmla="*/ 5364192 w 12192000"/>
              <a:gd name="connsiteY89-23348" fmla="*/ 1826074 h 2237474"/>
              <a:gd name="connsiteX90-23349" fmla="*/ 5350380 w 12192000"/>
              <a:gd name="connsiteY90-23350" fmla="*/ 1830891 h 2237474"/>
              <a:gd name="connsiteX91-23351" fmla="*/ 5259633 w 12192000"/>
              <a:gd name="connsiteY91-23352" fmla="*/ 1837160 h 2237474"/>
              <a:gd name="connsiteX92-23353" fmla="*/ 5197513 w 12192000"/>
              <a:gd name="connsiteY92-23354" fmla="*/ 1844718 h 2237474"/>
              <a:gd name="connsiteX93-23355" fmla="*/ 5168852 w 12192000"/>
              <a:gd name="connsiteY93-23356" fmla="*/ 1844846 h 2237474"/>
              <a:gd name="connsiteX94-23357" fmla="*/ 5114927 w 12192000"/>
              <a:gd name="connsiteY94-23358" fmla="*/ 1847827 h 2237474"/>
              <a:gd name="connsiteX95-23359" fmla="*/ 5108970 w 12192000"/>
              <a:gd name="connsiteY95-23360" fmla="*/ 1847935 h 2237474"/>
              <a:gd name="connsiteX96-23361" fmla="*/ 5067961 w 12192000"/>
              <a:gd name="connsiteY96-23362" fmla="*/ 1845917 h 2237474"/>
              <a:gd name="connsiteX97-23363" fmla="*/ 5007075 w 12192000"/>
              <a:gd name="connsiteY97-23364" fmla="*/ 1838626 h 2237474"/>
              <a:gd name="connsiteX98-23365" fmla="*/ 4944087 w 12192000"/>
              <a:gd name="connsiteY98-23366" fmla="*/ 1823332 h 2237474"/>
              <a:gd name="connsiteX99-23367" fmla="*/ 4907662 w 12192000"/>
              <a:gd name="connsiteY99-23368" fmla="*/ 1816900 h 2237474"/>
              <a:gd name="connsiteX100-23369" fmla="*/ 4882386 w 12192000"/>
              <a:gd name="connsiteY100-23370" fmla="*/ 1809844 h 2237474"/>
              <a:gd name="connsiteX101-23371" fmla="*/ 4811440 w 12192000"/>
              <a:gd name="connsiteY101-23372" fmla="*/ 1804655 h 2237474"/>
              <a:gd name="connsiteX102-23373" fmla="*/ 4691075 w 12192000"/>
              <a:gd name="connsiteY102-23374" fmla="*/ 1801389 h 2237474"/>
              <a:gd name="connsiteX103-23375" fmla="*/ 4611738 w 12192000"/>
              <a:gd name="connsiteY103-23376" fmla="*/ 1776964 h 2237474"/>
              <a:gd name="connsiteX104-23377" fmla="*/ 4560070 w 12192000"/>
              <a:gd name="connsiteY104-23378" fmla="*/ 1785640 h 2237474"/>
              <a:gd name="connsiteX105-23379" fmla="*/ 4536503 w 12192000"/>
              <a:gd name="connsiteY105-23380" fmla="*/ 1785334 h 2237474"/>
              <a:gd name="connsiteX106-23381" fmla="*/ 4513724 w 12192000"/>
              <a:gd name="connsiteY106-23382" fmla="*/ 1791996 h 2237474"/>
              <a:gd name="connsiteX107-23383" fmla="*/ 4459810 w 12192000"/>
              <a:gd name="connsiteY107-23384" fmla="*/ 1797886 h 2237474"/>
              <a:gd name="connsiteX108-23385" fmla="*/ 4379064 w 12192000"/>
              <a:gd name="connsiteY108-23386" fmla="*/ 1817177 h 2237474"/>
              <a:gd name="connsiteX109-23387" fmla="*/ 4319209 w 12192000"/>
              <a:gd name="connsiteY109-23388" fmla="*/ 1834833 h 2237474"/>
              <a:gd name="connsiteX110-23389" fmla="*/ 4290981 w 12192000"/>
              <a:gd name="connsiteY110-23390" fmla="*/ 1839677 h 2237474"/>
              <a:gd name="connsiteX111-23391" fmla="*/ 4285792 w 12192000"/>
              <a:gd name="connsiteY111-23392" fmla="*/ 1836231 h 2237474"/>
              <a:gd name="connsiteX112-23393" fmla="*/ 4238372 w 12192000"/>
              <a:gd name="connsiteY112-23394" fmla="*/ 1851480 h 2237474"/>
              <a:gd name="connsiteX113-23395" fmla="*/ 4232517 w 12192000"/>
              <a:gd name="connsiteY113-23396" fmla="*/ 1852567 h 2237474"/>
              <a:gd name="connsiteX114-23397" fmla="*/ 4191732 w 12192000"/>
              <a:gd name="connsiteY114-23398" fmla="*/ 1857328 h 2237474"/>
              <a:gd name="connsiteX115-23399" fmla="*/ 4065532 w 12192000"/>
              <a:gd name="connsiteY115-23400" fmla="*/ 1855477 h 2237474"/>
              <a:gd name="connsiteX116-23401" fmla="*/ 4028460 w 12192000"/>
              <a:gd name="connsiteY116-23402" fmla="*/ 1855137 h 2237474"/>
              <a:gd name="connsiteX117-23403" fmla="*/ 4002267 w 12192000"/>
              <a:gd name="connsiteY117-23404" fmla="*/ 1852352 h 2237474"/>
              <a:gd name="connsiteX118-23405" fmla="*/ 3931396 w 12192000"/>
              <a:gd name="connsiteY118-23406" fmla="*/ 1858915 h 2237474"/>
              <a:gd name="connsiteX119-23407" fmla="*/ 3812162 w 12192000"/>
              <a:gd name="connsiteY119-23408" fmla="*/ 1875501 h 2237474"/>
              <a:gd name="connsiteX120-23409" fmla="*/ 3729530 w 12192000"/>
              <a:gd name="connsiteY120-23410" fmla="*/ 1864513 h 2237474"/>
              <a:gd name="connsiteX121-23411" fmla="*/ 3680177 w 12192000"/>
              <a:gd name="connsiteY121-23412" fmla="*/ 1881552 h 2237474"/>
              <a:gd name="connsiteX122-23413" fmla="*/ 3567259 w 12192000"/>
              <a:gd name="connsiteY122-23414" fmla="*/ 1893482 h 2237474"/>
              <a:gd name="connsiteX123-23415" fmla="*/ 3405770 w 12192000"/>
              <a:gd name="connsiteY123-23416" fmla="*/ 1904591 h 2237474"/>
              <a:gd name="connsiteX124-23417" fmla="*/ 3280097 w 12192000"/>
              <a:gd name="connsiteY124-23418" fmla="*/ 1919610 h 2237474"/>
              <a:gd name="connsiteX125-23419" fmla="*/ 3123424 w 12192000"/>
              <a:gd name="connsiteY125-23420" fmla="*/ 1952930 h 2237474"/>
              <a:gd name="connsiteX126-23421" fmla="*/ 3009910 w 12192000"/>
              <a:gd name="connsiteY126-23422" fmla="*/ 1957866 h 2237474"/>
              <a:gd name="connsiteX127-23423" fmla="*/ 2995934 w 12192000"/>
              <a:gd name="connsiteY127-23424" fmla="*/ 1967085 h 2237474"/>
              <a:gd name="connsiteX128-23425" fmla="*/ 2980071 w 12192000"/>
              <a:gd name="connsiteY128-23426" fmla="*/ 1972988 h 2237474"/>
              <a:gd name="connsiteX129-23427" fmla="*/ 2978094 w 12192000"/>
              <a:gd name="connsiteY129-23428" fmla="*/ 1972369 h 2237474"/>
              <a:gd name="connsiteX130-23429" fmla="*/ 2942858 w 12192000"/>
              <a:gd name="connsiteY130-23430" fmla="*/ 1981367 h 2237474"/>
              <a:gd name="connsiteX131-23431" fmla="*/ 2875436 w 12192000"/>
              <a:gd name="connsiteY131-23432" fmla="*/ 1996977 h 2237474"/>
              <a:gd name="connsiteX132-23433" fmla="*/ 2874892 w 12192000"/>
              <a:gd name="connsiteY132-23434" fmla="*/ 1996085 h 2237474"/>
              <a:gd name="connsiteX133-23435" fmla="*/ 2864145 w 12192000"/>
              <a:gd name="connsiteY133-23436" fmla="*/ 1994061 h 2237474"/>
              <a:gd name="connsiteX134-23437" fmla="*/ 2843662 w 12192000"/>
              <a:gd name="connsiteY134-23438" fmla="*/ 1992498 h 2237474"/>
              <a:gd name="connsiteX135-23439" fmla="*/ 2796128 w 12192000"/>
              <a:gd name="connsiteY135-23440" fmla="*/ 1976403 h 2237474"/>
              <a:gd name="connsiteX136-23441" fmla="*/ 2756784 w 12192000"/>
              <a:gd name="connsiteY136-23442" fmla="*/ 1985116 h 2237474"/>
              <a:gd name="connsiteX137-23443" fmla="*/ 2748833 w 12192000"/>
              <a:gd name="connsiteY137-23444" fmla="*/ 1986323 h 2237474"/>
              <a:gd name="connsiteX138-23445" fmla="*/ 2748661 w 12192000"/>
              <a:gd name="connsiteY138-23446" fmla="*/ 1986122 h 2237474"/>
              <a:gd name="connsiteX139-23447" fmla="*/ 2740251 w 12192000"/>
              <a:gd name="connsiteY139-23448" fmla="*/ 1986946 h 2237474"/>
              <a:gd name="connsiteX140-23449" fmla="*/ 2718916 w 12192000"/>
              <a:gd name="connsiteY140-23450" fmla="*/ 1990867 h 2237474"/>
              <a:gd name="connsiteX141-23451" fmla="*/ 2713522 w 12192000"/>
              <a:gd name="connsiteY141-23452" fmla="*/ 1990173 h 2237474"/>
              <a:gd name="connsiteX142-23453" fmla="*/ 2680597 w 12192000"/>
              <a:gd name="connsiteY142-23454" fmla="*/ 1984996 h 2237474"/>
              <a:gd name="connsiteX143-23455" fmla="*/ 2578178 w 12192000"/>
              <a:gd name="connsiteY143-23456" fmla="*/ 1990531 h 2237474"/>
              <a:gd name="connsiteX144-23457" fmla="*/ 2476147 w 12192000"/>
              <a:gd name="connsiteY144-23458" fmla="*/ 1998305 h 2237474"/>
              <a:gd name="connsiteX145-23459" fmla="*/ 2373568 w 12192000"/>
              <a:gd name="connsiteY145-23460" fmla="*/ 2003219 h 2237474"/>
              <a:gd name="connsiteX146-23461" fmla="*/ 2321399 w 12192000"/>
              <a:gd name="connsiteY146-23462" fmla="*/ 1989467 h 2237474"/>
              <a:gd name="connsiteX147-23463" fmla="*/ 2315525 w 12192000"/>
              <a:gd name="connsiteY147-23464" fmla="*/ 1989708 h 2237474"/>
              <a:gd name="connsiteX148-23465" fmla="*/ 2300792 w 12192000"/>
              <a:gd name="connsiteY148-23466" fmla="*/ 1994290 h 2237474"/>
              <a:gd name="connsiteX149-23467" fmla="*/ 2295469 w 12192000"/>
              <a:gd name="connsiteY149-23468" fmla="*/ 1996659 h 2237474"/>
              <a:gd name="connsiteX150-23469" fmla="*/ 2287219 w 12192000"/>
              <a:gd name="connsiteY150-23470" fmla="*/ 1998750 h 2237474"/>
              <a:gd name="connsiteX151-23471" fmla="*/ 2286948 w 12192000"/>
              <a:gd name="connsiteY151-23472" fmla="*/ 1998596 h 2237474"/>
              <a:gd name="connsiteX152-23473" fmla="*/ 2243069 w 12192000"/>
              <a:gd name="connsiteY152-23474" fmla="*/ 2015111 h 2237474"/>
              <a:gd name="connsiteX153-23475" fmla="*/ 2186609 w 12192000"/>
              <a:gd name="connsiteY153-23476" fmla="*/ 2008263 h 2237474"/>
              <a:gd name="connsiteX154-23477" fmla="*/ 2164831 w 12192000"/>
              <a:gd name="connsiteY154-23478" fmla="*/ 2010143 h 2237474"/>
              <a:gd name="connsiteX155-23479" fmla="*/ 2152836 w 12192000"/>
              <a:gd name="connsiteY155-23480" fmla="*/ 2010048 h 2237474"/>
              <a:gd name="connsiteX156-23481" fmla="*/ 2117102 w 12192000"/>
              <a:gd name="connsiteY156-23482" fmla="*/ 2023004 h 2237474"/>
              <a:gd name="connsiteX157-23483" fmla="*/ 2111935 w 12192000"/>
              <a:gd name="connsiteY157-23484" fmla="*/ 2023163 h 2237474"/>
              <a:gd name="connsiteX158-23485" fmla="*/ 2089991 w 12192000"/>
              <a:gd name="connsiteY158-23486" fmla="*/ 2034193 h 2237474"/>
              <a:gd name="connsiteX159-23487" fmla="*/ 2058061 w 12192000"/>
              <a:gd name="connsiteY159-23488" fmla="*/ 2047942 h 2237474"/>
              <a:gd name="connsiteX160-23489" fmla="*/ 2055737 w 12192000"/>
              <a:gd name="connsiteY160-23490" fmla="*/ 2047704 h 2237474"/>
              <a:gd name="connsiteX161-23491" fmla="*/ 2042244 w 12192000"/>
              <a:gd name="connsiteY161-23492" fmla="*/ 2055560 h 2237474"/>
              <a:gd name="connsiteX162-23493" fmla="*/ 1976224 w 12192000"/>
              <a:gd name="connsiteY162-23494" fmla="*/ 2074257 h 2237474"/>
              <a:gd name="connsiteX163-23495" fmla="*/ 1877728 w 12192000"/>
              <a:gd name="connsiteY163-23496" fmla="*/ 2101004 h 2237474"/>
              <a:gd name="connsiteX164-23497" fmla="*/ 1759056 w 12192000"/>
              <a:gd name="connsiteY164-23498" fmla="*/ 2125608 h 2237474"/>
              <a:gd name="connsiteX165-23499" fmla="*/ 1637948 w 12192000"/>
              <a:gd name="connsiteY165-23500" fmla="*/ 2172597 h 2237474"/>
              <a:gd name="connsiteX166-23501" fmla="*/ 1434549 w 12192000"/>
              <a:gd name="connsiteY166-23502" fmla="*/ 2234522 h 2237474"/>
              <a:gd name="connsiteX167-23503" fmla="*/ 1398481 w 12192000"/>
              <a:gd name="connsiteY167-23504" fmla="*/ 2237074 h 2237474"/>
              <a:gd name="connsiteX168-23505" fmla="*/ 1398407 w 12192000"/>
              <a:gd name="connsiteY168-23506" fmla="*/ 2237095 h 2237474"/>
              <a:gd name="connsiteX169-23507" fmla="*/ 1370962 w 12192000"/>
              <a:gd name="connsiteY169-23508" fmla="*/ 2237474 h 2237474"/>
              <a:gd name="connsiteX170-23509" fmla="*/ 1356367 w 12192000"/>
              <a:gd name="connsiteY170-23510" fmla="*/ 2235089 h 2237474"/>
              <a:gd name="connsiteX171-23511" fmla="*/ 1324828 w 12192000"/>
              <a:gd name="connsiteY171-23512" fmla="*/ 2231968 h 2237474"/>
              <a:gd name="connsiteX172-23513" fmla="*/ 1297744 w 12192000"/>
              <a:gd name="connsiteY172-23514" fmla="*/ 2235849 h 2237474"/>
              <a:gd name="connsiteX173-23515" fmla="*/ 1286236 w 12192000"/>
              <a:gd name="connsiteY173-23516" fmla="*/ 2233135 h 2237474"/>
              <a:gd name="connsiteX174-23517" fmla="*/ 1283504 w 12192000"/>
              <a:gd name="connsiteY174-23518" fmla="*/ 2233797 h 2237474"/>
              <a:gd name="connsiteX175-23519" fmla="*/ 1279765 w 12192000"/>
              <a:gd name="connsiteY175-23520" fmla="*/ 2229639 h 2237474"/>
              <a:gd name="connsiteX176-23521" fmla="*/ 1195347 w 12192000"/>
              <a:gd name="connsiteY176-23522" fmla="*/ 2212354 h 2237474"/>
              <a:gd name="connsiteX177-23523" fmla="*/ 970251 w 12192000"/>
              <a:gd name="connsiteY177-23524" fmla="*/ 2221029 h 2237474"/>
              <a:gd name="connsiteX178-23525" fmla="*/ 812914 w 12192000"/>
              <a:gd name="connsiteY178-23526" fmla="*/ 2202752 h 2237474"/>
              <a:gd name="connsiteX179-23527" fmla="*/ 800195 w 12192000"/>
              <a:gd name="connsiteY179-23528" fmla="*/ 2209407 h 2237474"/>
              <a:gd name="connsiteX180-23529" fmla="*/ 784978 w 12192000"/>
              <a:gd name="connsiteY180-23530" fmla="*/ 2212360 h 2237474"/>
              <a:gd name="connsiteX181-23531" fmla="*/ 681987 w 12192000"/>
              <a:gd name="connsiteY181-23532" fmla="*/ 2216757 h 2237474"/>
              <a:gd name="connsiteX182-23533" fmla="*/ 669923 w 12192000"/>
              <a:gd name="connsiteY182-23534" fmla="*/ 2211682 h 2237474"/>
              <a:gd name="connsiteX183-23535" fmla="*/ 648680 w 12192000"/>
              <a:gd name="connsiteY183-23536" fmla="*/ 2206229 h 2237474"/>
              <a:gd name="connsiteX184-23537" fmla="*/ 597225 w 12192000"/>
              <a:gd name="connsiteY184-23538" fmla="*/ 2180999 h 2237474"/>
              <a:gd name="connsiteX185-23539" fmla="*/ 558449 w 12192000"/>
              <a:gd name="connsiteY185-23540" fmla="*/ 2182346 h 2237474"/>
              <a:gd name="connsiteX186-23541" fmla="*/ 550517 w 12192000"/>
              <a:gd name="connsiteY186-23542" fmla="*/ 2182060 h 2237474"/>
              <a:gd name="connsiteX187-23543" fmla="*/ 550309 w 12192000"/>
              <a:gd name="connsiteY187-23544" fmla="*/ 2181825 h 2237474"/>
              <a:gd name="connsiteX188-23545" fmla="*/ 541836 w 12192000"/>
              <a:gd name="connsiteY188-23546" fmla="*/ 2181063 h 2237474"/>
              <a:gd name="connsiteX189-23547" fmla="*/ 536057 w 12192000"/>
              <a:gd name="connsiteY189-23548" fmla="*/ 2181537 h 2237474"/>
              <a:gd name="connsiteX190-23549" fmla="*/ 520671 w 12192000"/>
              <a:gd name="connsiteY190-23550" fmla="*/ 2180980 h 2237474"/>
              <a:gd name="connsiteX191-23551" fmla="*/ 515024 w 12192000"/>
              <a:gd name="connsiteY191-23552" fmla="*/ 2179258 h 2237474"/>
              <a:gd name="connsiteX192-23553" fmla="*/ 512278 w 12192000"/>
              <a:gd name="connsiteY192-23554" fmla="*/ 2176369 h 2237474"/>
              <a:gd name="connsiteX193-23555" fmla="*/ 480419 w 12192000"/>
              <a:gd name="connsiteY193-23556" fmla="*/ 2167807 h 2237474"/>
              <a:gd name="connsiteX194-23557" fmla="*/ 413835 w 12192000"/>
              <a:gd name="connsiteY194-23558" fmla="*/ 2156783 h 2237474"/>
              <a:gd name="connsiteX195-23559" fmla="*/ 376513 w 12192000"/>
              <a:gd name="connsiteY195-23560" fmla="*/ 2154014 h 2237474"/>
              <a:gd name="connsiteX196-23561" fmla="*/ 273386 w 12192000"/>
              <a:gd name="connsiteY196-23562" fmla="*/ 2142551 h 2237474"/>
              <a:gd name="connsiteX197-23563" fmla="*/ 169207 w 12192000"/>
              <a:gd name="connsiteY197-23564" fmla="*/ 2128100 h 2237474"/>
              <a:gd name="connsiteX198-23565" fmla="*/ 93149 w 12192000"/>
              <a:gd name="connsiteY198-23566" fmla="*/ 2105324 h 2237474"/>
              <a:gd name="connsiteX199-23567" fmla="*/ 88109 w 12192000"/>
              <a:gd name="connsiteY199-23568" fmla="*/ 2106704 h 2237474"/>
              <a:gd name="connsiteX200-23569" fmla="*/ 80022 w 12192000"/>
              <a:gd name="connsiteY200-23570" fmla="*/ 2107254 h 2237474"/>
              <a:gd name="connsiteX201-23571" fmla="*/ 79717 w 12192000"/>
              <a:gd name="connsiteY201-23572" fmla="*/ 2107046 h 2237474"/>
              <a:gd name="connsiteX202-23573" fmla="*/ 72352 w 12192000"/>
              <a:gd name="connsiteY202-23574" fmla="*/ 2107991 h 2237474"/>
              <a:gd name="connsiteX203-23575" fmla="*/ 37645 w 12192000"/>
              <a:gd name="connsiteY203-23576" fmla="*/ 2115401 h 2237474"/>
              <a:gd name="connsiteX204-23577" fmla="*/ 4572 w 12192000"/>
              <a:gd name="connsiteY204-23578" fmla="*/ 2111091 h 2237474"/>
              <a:gd name="connsiteX205-23579" fmla="*/ 0 w 12192000"/>
              <a:gd name="connsiteY205-23580" fmla="*/ 2110468 h 2237474"/>
              <a:gd name="connsiteX206-23581" fmla="*/ 0 w 12192000"/>
              <a:gd name="connsiteY206-23582" fmla="*/ 0 h 2237474"/>
              <a:gd name="connsiteX0-23583" fmla="*/ 0 w 12192000"/>
              <a:gd name="connsiteY0-23584" fmla="*/ 0 h 2237474"/>
              <a:gd name="connsiteX1-23585" fmla="*/ 12192000 w 12192000"/>
              <a:gd name="connsiteY1-23586" fmla="*/ 0 h 2237474"/>
              <a:gd name="connsiteX2-23587" fmla="*/ 12192000 w 12192000"/>
              <a:gd name="connsiteY2-23588" fmla="*/ 751299 h 2237474"/>
              <a:gd name="connsiteX3-23589" fmla="*/ 12176759 w 12192000"/>
              <a:gd name="connsiteY3-23590" fmla="*/ 759190 h 2237474"/>
              <a:gd name="connsiteX4-23591" fmla="*/ 12154948 w 12192000"/>
              <a:gd name="connsiteY4-23592" fmla="*/ 762731 h 2237474"/>
              <a:gd name="connsiteX5-23593" fmla="*/ 12047364 w 12192000"/>
              <a:gd name="connsiteY5-23594" fmla="*/ 749662 h 2237474"/>
              <a:gd name="connsiteX6-23595" fmla="*/ 11890686 w 12192000"/>
              <a:gd name="connsiteY6-23596" fmla="*/ 732766 h 2237474"/>
              <a:gd name="connsiteX7-23597" fmla="*/ 11782413 w 12192000"/>
              <a:gd name="connsiteY7-23598" fmla="*/ 769868 h 2237474"/>
              <a:gd name="connsiteX8-23599" fmla="*/ 11649954 w 12192000"/>
              <a:gd name="connsiteY8-23600" fmla="*/ 749628 h 2237474"/>
              <a:gd name="connsiteX9-23601" fmla="*/ 11560424 w 12192000"/>
              <a:gd name="connsiteY9-23602" fmla="*/ 748017 h 2237474"/>
              <a:gd name="connsiteX10-23603" fmla="*/ 11358455 w 12192000"/>
              <a:gd name="connsiteY10-23604" fmla="*/ 747593 h 2237474"/>
              <a:gd name="connsiteX11-23605" fmla="*/ 11165209 w 12192000"/>
              <a:gd name="connsiteY11-23606" fmla="*/ 748852 h 2237474"/>
              <a:gd name="connsiteX12-23607" fmla="*/ 11058755 w 12192000"/>
              <a:gd name="connsiteY12-23608" fmla="*/ 749617 h 2237474"/>
              <a:gd name="connsiteX13-23609" fmla="*/ 10834688 w 12192000"/>
              <a:gd name="connsiteY13-23610" fmla="*/ 757726 h 2237474"/>
              <a:gd name="connsiteX14-23611" fmla="*/ 10805004 w 12192000"/>
              <a:gd name="connsiteY14-23612" fmla="*/ 757573 h 2237474"/>
              <a:gd name="connsiteX15-23613" fmla="*/ 10739478 w 12192000"/>
              <a:gd name="connsiteY15-23614" fmla="*/ 776841 h 2237474"/>
              <a:gd name="connsiteX16-23615" fmla="*/ 10458762 w 12192000"/>
              <a:gd name="connsiteY16-23616" fmla="*/ 755400 h 2237474"/>
              <a:gd name="connsiteX17-23617" fmla="*/ 10211200 w 12192000"/>
              <a:gd name="connsiteY17-23618" fmla="*/ 767513 h 2237474"/>
              <a:gd name="connsiteX18-23619" fmla="*/ 10167995 w 12192000"/>
              <a:gd name="connsiteY18-23620" fmla="*/ 760843 h 2237474"/>
              <a:gd name="connsiteX19-23621" fmla="*/ 9997044 w 12192000"/>
              <a:gd name="connsiteY19-23622" fmla="*/ 780129 h 2237474"/>
              <a:gd name="connsiteX20-23623" fmla="*/ 9943887 w 12192000"/>
              <a:gd name="connsiteY20-23624" fmla="*/ 804141 h 2237474"/>
              <a:gd name="connsiteX21-23625" fmla="*/ 9918248 w 12192000"/>
              <a:gd name="connsiteY21-23626" fmla="*/ 816628 h 2237474"/>
              <a:gd name="connsiteX22-23627" fmla="*/ 9767091 w 12192000"/>
              <a:gd name="connsiteY22-23628" fmla="*/ 870550 h 2237474"/>
              <a:gd name="connsiteX23-23629" fmla="*/ 9683005 w 12192000"/>
              <a:gd name="connsiteY23-23630" fmla="*/ 894128 h 2237474"/>
              <a:gd name="connsiteX24-23631" fmla="*/ 9594438 w 12192000"/>
              <a:gd name="connsiteY24-23632" fmla="*/ 919051 h 2237474"/>
              <a:gd name="connsiteX25-23633" fmla="*/ 9577033 w 12192000"/>
              <a:gd name="connsiteY25-23634" fmla="*/ 922857 h 2237474"/>
              <a:gd name="connsiteX26-23635" fmla="*/ 9544189 w 12192000"/>
              <a:gd name="connsiteY26-23636" fmla="*/ 938966 h 2237474"/>
              <a:gd name="connsiteX27-23637" fmla="*/ 9500499 w 12192000"/>
              <a:gd name="connsiteY27-23638" fmla="*/ 954680 h 2237474"/>
              <a:gd name="connsiteX28-23639" fmla="*/ 9428195 w 12192000"/>
              <a:gd name="connsiteY28-23640" fmla="*/ 986225 h 2237474"/>
              <a:gd name="connsiteX29-23641" fmla="*/ 9410017 w 12192000"/>
              <a:gd name="connsiteY29-23642" fmla="*/ 993931 h 2237474"/>
              <a:gd name="connsiteX30-23643" fmla="*/ 9392919 w 12192000"/>
              <a:gd name="connsiteY30-23644" fmla="*/ 994656 h 2237474"/>
              <a:gd name="connsiteX31-23645" fmla="*/ 9278619 w 12192000"/>
              <a:gd name="connsiteY31-23646" fmla="*/ 1011878 h 2237474"/>
              <a:gd name="connsiteX32-23647" fmla="*/ 9268019 w 12192000"/>
              <a:gd name="connsiteY32-23648" fmla="*/ 1007442 h 2237474"/>
              <a:gd name="connsiteX33-23649" fmla="*/ 9234662 w 12192000"/>
              <a:gd name="connsiteY33-23650" fmla="*/ 1023056 h 2237474"/>
              <a:gd name="connsiteX34-23651" fmla="*/ 9181033 w 12192000"/>
              <a:gd name="connsiteY34-23652" fmla="*/ 1037921 h 2237474"/>
              <a:gd name="connsiteX35-23653" fmla="*/ 9155969 w 12192000"/>
              <a:gd name="connsiteY35-23654" fmla="*/ 1046804 h 2237474"/>
              <a:gd name="connsiteX36-23655" fmla="*/ 9133985 w 12192000"/>
              <a:gd name="connsiteY36-23656" fmla="*/ 1046450 h 2237474"/>
              <a:gd name="connsiteX37-23657" fmla="*/ 9012987 w 12192000"/>
              <a:gd name="connsiteY37-23658" fmla="*/ 1061986 h 2237474"/>
              <a:gd name="connsiteX38-23659" fmla="*/ 8968445 w 12192000"/>
              <a:gd name="connsiteY38-23660" fmla="*/ 1052169 h 2237474"/>
              <a:gd name="connsiteX39-23661" fmla="*/ 8958984 w 12192000"/>
              <a:gd name="connsiteY39-23662" fmla="*/ 1057212 h 2237474"/>
              <a:gd name="connsiteX40-23663" fmla="*/ 8886001 w 12192000"/>
              <a:gd name="connsiteY40-23664" fmla="*/ 1067468 h 2237474"/>
              <a:gd name="connsiteX41-23665" fmla="*/ 8838610 w 12192000"/>
              <a:gd name="connsiteY41-23666" fmla="*/ 1075091 h 2237474"/>
              <a:gd name="connsiteX42-23667" fmla="*/ 8750383 w 12192000"/>
              <a:gd name="connsiteY42-23668" fmla="*/ 1097387 h 2237474"/>
              <a:gd name="connsiteX43-23669" fmla="*/ 8665605 w 12192000"/>
              <a:gd name="connsiteY43-23670" fmla="*/ 1110791 h 2237474"/>
              <a:gd name="connsiteX44-23671" fmla="*/ 8584946 w 12192000"/>
              <a:gd name="connsiteY44-23672" fmla="*/ 1135226 h 2237474"/>
              <a:gd name="connsiteX45-23673" fmla="*/ 8460755 w 12192000"/>
              <a:gd name="connsiteY45-23674" fmla="*/ 1203427 h 2237474"/>
              <a:gd name="connsiteX46-23675" fmla="*/ 8419755 w 12192000"/>
              <a:gd name="connsiteY46-23676" fmla="*/ 1216260 h 2237474"/>
              <a:gd name="connsiteX47-23677" fmla="*/ 8411626 w 12192000"/>
              <a:gd name="connsiteY47-23678" fmla="*/ 1214397 h 2237474"/>
              <a:gd name="connsiteX48-23679" fmla="*/ 8363469 w 12192000"/>
              <a:gd name="connsiteY48-23680" fmla="*/ 1246658 h 2237474"/>
              <a:gd name="connsiteX49-23681" fmla="*/ 8275497 w 12192000"/>
              <a:gd name="connsiteY49-23682" fmla="*/ 1264396 h 2237474"/>
              <a:gd name="connsiteX50-23683" fmla="*/ 8206287 w 12192000"/>
              <a:gd name="connsiteY50-23684" fmla="*/ 1273060 h 2237474"/>
              <a:gd name="connsiteX51-23685" fmla="*/ 8168705 w 12192000"/>
              <a:gd name="connsiteY51-23686" fmla="*/ 1279956 h 2237474"/>
              <a:gd name="connsiteX52-23687" fmla="*/ 8139997 w 12192000"/>
              <a:gd name="connsiteY52-23688" fmla="*/ 1282713 h 2237474"/>
              <a:gd name="connsiteX53-23689" fmla="*/ 8074238 w 12192000"/>
              <a:gd name="connsiteY53-23690" fmla="*/ 1301895 h 2237474"/>
              <a:gd name="connsiteX54-23691" fmla="*/ 7968292 w 12192000"/>
              <a:gd name="connsiteY54-23692" fmla="*/ 1338779 h 2237474"/>
              <a:gd name="connsiteX55-23693" fmla="*/ 7902328 w 12192000"/>
              <a:gd name="connsiteY55-23694" fmla="*/ 1345865 h 2237474"/>
              <a:gd name="connsiteX56-23695" fmla="*/ 7875879 w 12192000"/>
              <a:gd name="connsiteY56-23696" fmla="*/ 1345646 h 2237474"/>
              <a:gd name="connsiteX57-23697" fmla="*/ 7840612 w 12192000"/>
              <a:gd name="connsiteY57-23698" fmla="*/ 1369373 h 2237474"/>
              <a:gd name="connsiteX58-23699" fmla="*/ 7786819 w 12192000"/>
              <a:gd name="connsiteY58-23700" fmla="*/ 1378970 h 2237474"/>
              <a:gd name="connsiteX59-23701" fmla="*/ 7548172 w 12192000"/>
              <a:gd name="connsiteY59-23702" fmla="*/ 1417460 h 2237474"/>
              <a:gd name="connsiteX60-23703" fmla="*/ 7483437 w 12192000"/>
              <a:gd name="connsiteY60-23704" fmla="*/ 1478152 h 2237474"/>
              <a:gd name="connsiteX61-23705" fmla="*/ 7377870 w 12192000"/>
              <a:gd name="connsiteY61-23706" fmla="*/ 1523319 h 2237474"/>
              <a:gd name="connsiteX62-23707" fmla="*/ 7230737 w 12192000"/>
              <a:gd name="connsiteY62-23708" fmla="*/ 1562633 h 2237474"/>
              <a:gd name="connsiteX63-23709" fmla="*/ 7224458 w 12192000"/>
              <a:gd name="connsiteY63-23710" fmla="*/ 1573008 h 2237474"/>
              <a:gd name="connsiteX64-23711" fmla="*/ 7183121 w 12192000"/>
              <a:gd name="connsiteY64-23712" fmla="*/ 1595162 h 2237474"/>
              <a:gd name="connsiteX65-23713" fmla="*/ 7164601 w 12192000"/>
              <a:gd name="connsiteY65-23714" fmla="*/ 1606490 h 2237474"/>
              <a:gd name="connsiteX66-23715" fmla="*/ 7092727 w 12192000"/>
              <a:gd name="connsiteY66-23716" fmla="*/ 1623628 h 2237474"/>
              <a:gd name="connsiteX67-23717" fmla="*/ 7031309 w 12192000"/>
              <a:gd name="connsiteY67-23718" fmla="*/ 1619451 h 2237474"/>
              <a:gd name="connsiteX68-23719" fmla="*/ 6999084 w 12192000"/>
              <a:gd name="connsiteY68-23720" fmla="*/ 1634317 h 2237474"/>
              <a:gd name="connsiteX69-23721" fmla="*/ 6992107 w 12192000"/>
              <a:gd name="connsiteY69-23722" fmla="*/ 1636860 h 2237474"/>
              <a:gd name="connsiteX70-23723" fmla="*/ 6900177 w 12192000"/>
              <a:gd name="connsiteY70-23724" fmla="*/ 1636016 h 2237474"/>
              <a:gd name="connsiteX71-23725" fmla="*/ 6795372 w 12192000"/>
              <a:gd name="connsiteY71-23726" fmla="*/ 1644845 h 2237474"/>
              <a:gd name="connsiteX72-23727" fmla="*/ 6692251 w 12192000"/>
              <a:gd name="connsiteY72-23728" fmla="*/ 1656357 h 2237474"/>
              <a:gd name="connsiteX73-23729" fmla="*/ 6655235 w 12192000"/>
              <a:gd name="connsiteY73-23730" fmla="*/ 1661869 h 2237474"/>
              <a:gd name="connsiteX74-23731" fmla="*/ 6554894 w 12192000"/>
              <a:gd name="connsiteY74-23732" fmla="*/ 1664428 h 2237474"/>
              <a:gd name="connsiteX75-23733" fmla="*/ 6516595 w 12192000"/>
              <a:gd name="connsiteY75-23734" fmla="*/ 1667475 h 2237474"/>
              <a:gd name="connsiteX76-23735" fmla="*/ 6508541 w 12192000"/>
              <a:gd name="connsiteY76-23736" fmla="*/ 1668757 h 2237474"/>
              <a:gd name="connsiteX77-23737" fmla="*/ 6471012 w 12192000"/>
              <a:gd name="connsiteY77-23738" fmla="*/ 1678604 h 2237474"/>
              <a:gd name="connsiteX78-23739" fmla="*/ 6364035 w 12192000"/>
              <a:gd name="connsiteY78-23740" fmla="*/ 1667683 h 2237474"/>
              <a:gd name="connsiteX79-23741" fmla="*/ 6280959 w 12192000"/>
              <a:gd name="connsiteY79-23742" fmla="*/ 1689329 h 2237474"/>
              <a:gd name="connsiteX80-23743" fmla="*/ 6243319 w 12192000"/>
              <a:gd name="connsiteY80-23744" fmla="*/ 1695560 h 2237474"/>
              <a:gd name="connsiteX81-23745" fmla="*/ 6098321 w 12192000"/>
              <a:gd name="connsiteY81-23746" fmla="*/ 1721646 h 2237474"/>
              <a:gd name="connsiteX82-23747" fmla="*/ 5880652 w 12192000"/>
              <a:gd name="connsiteY82-23748" fmla="*/ 1779643 h 2237474"/>
              <a:gd name="connsiteX83-23749" fmla="*/ 5785959 w 12192000"/>
              <a:gd name="connsiteY83-23750" fmla="*/ 1775307 h 2237474"/>
              <a:gd name="connsiteX84-23751" fmla="*/ 5643534 w 12192000"/>
              <a:gd name="connsiteY84-23752" fmla="*/ 1802919 h 2237474"/>
              <a:gd name="connsiteX85-23753" fmla="*/ 5518799 w 12192000"/>
              <a:gd name="connsiteY85-23754" fmla="*/ 1818312 h 2237474"/>
              <a:gd name="connsiteX86-23755" fmla="*/ 5505014 w 12192000"/>
              <a:gd name="connsiteY86-23756" fmla="*/ 1819259 h 2237474"/>
              <a:gd name="connsiteX87-23757" fmla="*/ 5453307 w 12192000"/>
              <a:gd name="connsiteY87-23758" fmla="*/ 1815450 h 2237474"/>
              <a:gd name="connsiteX88-23759" fmla="*/ 5364192 w 12192000"/>
              <a:gd name="connsiteY88-23760" fmla="*/ 1826074 h 2237474"/>
              <a:gd name="connsiteX89-23761" fmla="*/ 5350380 w 12192000"/>
              <a:gd name="connsiteY89-23762" fmla="*/ 1830891 h 2237474"/>
              <a:gd name="connsiteX90-23763" fmla="*/ 5259633 w 12192000"/>
              <a:gd name="connsiteY90-23764" fmla="*/ 1837160 h 2237474"/>
              <a:gd name="connsiteX91-23765" fmla="*/ 5197513 w 12192000"/>
              <a:gd name="connsiteY91-23766" fmla="*/ 1844718 h 2237474"/>
              <a:gd name="connsiteX92-23767" fmla="*/ 5168852 w 12192000"/>
              <a:gd name="connsiteY92-23768" fmla="*/ 1844846 h 2237474"/>
              <a:gd name="connsiteX93-23769" fmla="*/ 5114927 w 12192000"/>
              <a:gd name="connsiteY93-23770" fmla="*/ 1847827 h 2237474"/>
              <a:gd name="connsiteX94-23771" fmla="*/ 5108970 w 12192000"/>
              <a:gd name="connsiteY94-23772" fmla="*/ 1847935 h 2237474"/>
              <a:gd name="connsiteX95-23773" fmla="*/ 5067961 w 12192000"/>
              <a:gd name="connsiteY95-23774" fmla="*/ 1845917 h 2237474"/>
              <a:gd name="connsiteX96-23775" fmla="*/ 5007075 w 12192000"/>
              <a:gd name="connsiteY96-23776" fmla="*/ 1838626 h 2237474"/>
              <a:gd name="connsiteX97-23777" fmla="*/ 4944087 w 12192000"/>
              <a:gd name="connsiteY97-23778" fmla="*/ 1823332 h 2237474"/>
              <a:gd name="connsiteX98-23779" fmla="*/ 4907662 w 12192000"/>
              <a:gd name="connsiteY98-23780" fmla="*/ 1816900 h 2237474"/>
              <a:gd name="connsiteX99-23781" fmla="*/ 4882386 w 12192000"/>
              <a:gd name="connsiteY99-23782" fmla="*/ 1809844 h 2237474"/>
              <a:gd name="connsiteX100-23783" fmla="*/ 4811440 w 12192000"/>
              <a:gd name="connsiteY100-23784" fmla="*/ 1804655 h 2237474"/>
              <a:gd name="connsiteX101-23785" fmla="*/ 4691075 w 12192000"/>
              <a:gd name="connsiteY101-23786" fmla="*/ 1801389 h 2237474"/>
              <a:gd name="connsiteX102-23787" fmla="*/ 4611738 w 12192000"/>
              <a:gd name="connsiteY102-23788" fmla="*/ 1776964 h 2237474"/>
              <a:gd name="connsiteX103-23789" fmla="*/ 4560070 w 12192000"/>
              <a:gd name="connsiteY103-23790" fmla="*/ 1785640 h 2237474"/>
              <a:gd name="connsiteX104-23791" fmla="*/ 4536503 w 12192000"/>
              <a:gd name="connsiteY104-23792" fmla="*/ 1785334 h 2237474"/>
              <a:gd name="connsiteX105-23793" fmla="*/ 4513724 w 12192000"/>
              <a:gd name="connsiteY105-23794" fmla="*/ 1791996 h 2237474"/>
              <a:gd name="connsiteX106-23795" fmla="*/ 4459810 w 12192000"/>
              <a:gd name="connsiteY106-23796" fmla="*/ 1797886 h 2237474"/>
              <a:gd name="connsiteX107-23797" fmla="*/ 4379064 w 12192000"/>
              <a:gd name="connsiteY107-23798" fmla="*/ 1817177 h 2237474"/>
              <a:gd name="connsiteX108-23799" fmla="*/ 4319209 w 12192000"/>
              <a:gd name="connsiteY108-23800" fmla="*/ 1834833 h 2237474"/>
              <a:gd name="connsiteX109-23801" fmla="*/ 4290981 w 12192000"/>
              <a:gd name="connsiteY109-23802" fmla="*/ 1839677 h 2237474"/>
              <a:gd name="connsiteX110-23803" fmla="*/ 4285792 w 12192000"/>
              <a:gd name="connsiteY110-23804" fmla="*/ 1836231 h 2237474"/>
              <a:gd name="connsiteX111-23805" fmla="*/ 4238372 w 12192000"/>
              <a:gd name="connsiteY111-23806" fmla="*/ 1851480 h 2237474"/>
              <a:gd name="connsiteX112-23807" fmla="*/ 4232517 w 12192000"/>
              <a:gd name="connsiteY112-23808" fmla="*/ 1852567 h 2237474"/>
              <a:gd name="connsiteX113-23809" fmla="*/ 4191732 w 12192000"/>
              <a:gd name="connsiteY113-23810" fmla="*/ 1857328 h 2237474"/>
              <a:gd name="connsiteX114-23811" fmla="*/ 4065532 w 12192000"/>
              <a:gd name="connsiteY114-23812" fmla="*/ 1855477 h 2237474"/>
              <a:gd name="connsiteX115-23813" fmla="*/ 4028460 w 12192000"/>
              <a:gd name="connsiteY115-23814" fmla="*/ 1855137 h 2237474"/>
              <a:gd name="connsiteX116-23815" fmla="*/ 4002267 w 12192000"/>
              <a:gd name="connsiteY116-23816" fmla="*/ 1852352 h 2237474"/>
              <a:gd name="connsiteX117-23817" fmla="*/ 3931396 w 12192000"/>
              <a:gd name="connsiteY117-23818" fmla="*/ 1858915 h 2237474"/>
              <a:gd name="connsiteX118-23819" fmla="*/ 3812162 w 12192000"/>
              <a:gd name="connsiteY118-23820" fmla="*/ 1875501 h 2237474"/>
              <a:gd name="connsiteX119-23821" fmla="*/ 3729530 w 12192000"/>
              <a:gd name="connsiteY119-23822" fmla="*/ 1864513 h 2237474"/>
              <a:gd name="connsiteX120-23823" fmla="*/ 3680177 w 12192000"/>
              <a:gd name="connsiteY120-23824" fmla="*/ 1881552 h 2237474"/>
              <a:gd name="connsiteX121-23825" fmla="*/ 3567259 w 12192000"/>
              <a:gd name="connsiteY121-23826" fmla="*/ 1893482 h 2237474"/>
              <a:gd name="connsiteX122-23827" fmla="*/ 3405770 w 12192000"/>
              <a:gd name="connsiteY122-23828" fmla="*/ 1904591 h 2237474"/>
              <a:gd name="connsiteX123-23829" fmla="*/ 3280097 w 12192000"/>
              <a:gd name="connsiteY123-23830" fmla="*/ 1919610 h 2237474"/>
              <a:gd name="connsiteX124-23831" fmla="*/ 3123424 w 12192000"/>
              <a:gd name="connsiteY124-23832" fmla="*/ 1952930 h 2237474"/>
              <a:gd name="connsiteX125-23833" fmla="*/ 3009910 w 12192000"/>
              <a:gd name="connsiteY125-23834" fmla="*/ 1957866 h 2237474"/>
              <a:gd name="connsiteX126-23835" fmla="*/ 2995934 w 12192000"/>
              <a:gd name="connsiteY126-23836" fmla="*/ 1967085 h 2237474"/>
              <a:gd name="connsiteX127-23837" fmla="*/ 2980071 w 12192000"/>
              <a:gd name="connsiteY127-23838" fmla="*/ 1972988 h 2237474"/>
              <a:gd name="connsiteX128-23839" fmla="*/ 2978094 w 12192000"/>
              <a:gd name="connsiteY128-23840" fmla="*/ 1972369 h 2237474"/>
              <a:gd name="connsiteX129-23841" fmla="*/ 2942858 w 12192000"/>
              <a:gd name="connsiteY129-23842" fmla="*/ 1981367 h 2237474"/>
              <a:gd name="connsiteX130-23843" fmla="*/ 2875436 w 12192000"/>
              <a:gd name="connsiteY130-23844" fmla="*/ 1996977 h 2237474"/>
              <a:gd name="connsiteX131-23845" fmla="*/ 2874892 w 12192000"/>
              <a:gd name="connsiteY131-23846" fmla="*/ 1996085 h 2237474"/>
              <a:gd name="connsiteX132-23847" fmla="*/ 2864145 w 12192000"/>
              <a:gd name="connsiteY132-23848" fmla="*/ 1994061 h 2237474"/>
              <a:gd name="connsiteX133-23849" fmla="*/ 2843662 w 12192000"/>
              <a:gd name="connsiteY133-23850" fmla="*/ 1992498 h 2237474"/>
              <a:gd name="connsiteX134-23851" fmla="*/ 2796128 w 12192000"/>
              <a:gd name="connsiteY134-23852" fmla="*/ 1976403 h 2237474"/>
              <a:gd name="connsiteX135-23853" fmla="*/ 2756784 w 12192000"/>
              <a:gd name="connsiteY135-23854" fmla="*/ 1985116 h 2237474"/>
              <a:gd name="connsiteX136-23855" fmla="*/ 2748833 w 12192000"/>
              <a:gd name="connsiteY136-23856" fmla="*/ 1986323 h 2237474"/>
              <a:gd name="connsiteX137-23857" fmla="*/ 2748661 w 12192000"/>
              <a:gd name="connsiteY137-23858" fmla="*/ 1986122 h 2237474"/>
              <a:gd name="connsiteX138-23859" fmla="*/ 2740251 w 12192000"/>
              <a:gd name="connsiteY138-23860" fmla="*/ 1986946 h 2237474"/>
              <a:gd name="connsiteX139-23861" fmla="*/ 2718916 w 12192000"/>
              <a:gd name="connsiteY139-23862" fmla="*/ 1990867 h 2237474"/>
              <a:gd name="connsiteX140-23863" fmla="*/ 2713522 w 12192000"/>
              <a:gd name="connsiteY140-23864" fmla="*/ 1990173 h 2237474"/>
              <a:gd name="connsiteX141-23865" fmla="*/ 2680597 w 12192000"/>
              <a:gd name="connsiteY141-23866" fmla="*/ 1984996 h 2237474"/>
              <a:gd name="connsiteX142-23867" fmla="*/ 2578178 w 12192000"/>
              <a:gd name="connsiteY142-23868" fmla="*/ 1990531 h 2237474"/>
              <a:gd name="connsiteX143-23869" fmla="*/ 2476147 w 12192000"/>
              <a:gd name="connsiteY143-23870" fmla="*/ 1998305 h 2237474"/>
              <a:gd name="connsiteX144-23871" fmla="*/ 2373568 w 12192000"/>
              <a:gd name="connsiteY144-23872" fmla="*/ 2003219 h 2237474"/>
              <a:gd name="connsiteX145-23873" fmla="*/ 2321399 w 12192000"/>
              <a:gd name="connsiteY145-23874" fmla="*/ 1989467 h 2237474"/>
              <a:gd name="connsiteX146-23875" fmla="*/ 2315525 w 12192000"/>
              <a:gd name="connsiteY146-23876" fmla="*/ 1989708 h 2237474"/>
              <a:gd name="connsiteX147-23877" fmla="*/ 2300792 w 12192000"/>
              <a:gd name="connsiteY147-23878" fmla="*/ 1994290 h 2237474"/>
              <a:gd name="connsiteX148-23879" fmla="*/ 2295469 w 12192000"/>
              <a:gd name="connsiteY148-23880" fmla="*/ 1996659 h 2237474"/>
              <a:gd name="connsiteX149-23881" fmla="*/ 2287219 w 12192000"/>
              <a:gd name="connsiteY149-23882" fmla="*/ 1998750 h 2237474"/>
              <a:gd name="connsiteX150-23883" fmla="*/ 2286948 w 12192000"/>
              <a:gd name="connsiteY150-23884" fmla="*/ 1998596 h 2237474"/>
              <a:gd name="connsiteX151-23885" fmla="*/ 2243069 w 12192000"/>
              <a:gd name="connsiteY151-23886" fmla="*/ 2015111 h 2237474"/>
              <a:gd name="connsiteX152-23887" fmla="*/ 2186609 w 12192000"/>
              <a:gd name="connsiteY152-23888" fmla="*/ 2008263 h 2237474"/>
              <a:gd name="connsiteX153-23889" fmla="*/ 2164831 w 12192000"/>
              <a:gd name="connsiteY153-23890" fmla="*/ 2010143 h 2237474"/>
              <a:gd name="connsiteX154-23891" fmla="*/ 2152836 w 12192000"/>
              <a:gd name="connsiteY154-23892" fmla="*/ 2010048 h 2237474"/>
              <a:gd name="connsiteX155-23893" fmla="*/ 2117102 w 12192000"/>
              <a:gd name="connsiteY155-23894" fmla="*/ 2023004 h 2237474"/>
              <a:gd name="connsiteX156-23895" fmla="*/ 2111935 w 12192000"/>
              <a:gd name="connsiteY156-23896" fmla="*/ 2023163 h 2237474"/>
              <a:gd name="connsiteX157-23897" fmla="*/ 2089991 w 12192000"/>
              <a:gd name="connsiteY157-23898" fmla="*/ 2034193 h 2237474"/>
              <a:gd name="connsiteX158-23899" fmla="*/ 2058061 w 12192000"/>
              <a:gd name="connsiteY158-23900" fmla="*/ 2047942 h 2237474"/>
              <a:gd name="connsiteX159-23901" fmla="*/ 2055737 w 12192000"/>
              <a:gd name="connsiteY159-23902" fmla="*/ 2047704 h 2237474"/>
              <a:gd name="connsiteX160-23903" fmla="*/ 2042244 w 12192000"/>
              <a:gd name="connsiteY160-23904" fmla="*/ 2055560 h 2237474"/>
              <a:gd name="connsiteX161-23905" fmla="*/ 1976224 w 12192000"/>
              <a:gd name="connsiteY161-23906" fmla="*/ 2074257 h 2237474"/>
              <a:gd name="connsiteX162-23907" fmla="*/ 1877728 w 12192000"/>
              <a:gd name="connsiteY162-23908" fmla="*/ 2101004 h 2237474"/>
              <a:gd name="connsiteX163-23909" fmla="*/ 1759056 w 12192000"/>
              <a:gd name="connsiteY163-23910" fmla="*/ 2125608 h 2237474"/>
              <a:gd name="connsiteX164-23911" fmla="*/ 1637948 w 12192000"/>
              <a:gd name="connsiteY164-23912" fmla="*/ 2172597 h 2237474"/>
              <a:gd name="connsiteX165-23913" fmla="*/ 1434549 w 12192000"/>
              <a:gd name="connsiteY165-23914" fmla="*/ 2234522 h 2237474"/>
              <a:gd name="connsiteX166-23915" fmla="*/ 1398481 w 12192000"/>
              <a:gd name="connsiteY166-23916" fmla="*/ 2237074 h 2237474"/>
              <a:gd name="connsiteX167-23917" fmla="*/ 1398407 w 12192000"/>
              <a:gd name="connsiteY167-23918" fmla="*/ 2237095 h 2237474"/>
              <a:gd name="connsiteX168-23919" fmla="*/ 1370962 w 12192000"/>
              <a:gd name="connsiteY168-23920" fmla="*/ 2237474 h 2237474"/>
              <a:gd name="connsiteX169-23921" fmla="*/ 1356367 w 12192000"/>
              <a:gd name="connsiteY169-23922" fmla="*/ 2235089 h 2237474"/>
              <a:gd name="connsiteX170-23923" fmla="*/ 1324828 w 12192000"/>
              <a:gd name="connsiteY170-23924" fmla="*/ 2231968 h 2237474"/>
              <a:gd name="connsiteX171-23925" fmla="*/ 1297744 w 12192000"/>
              <a:gd name="connsiteY171-23926" fmla="*/ 2235849 h 2237474"/>
              <a:gd name="connsiteX172-23927" fmla="*/ 1286236 w 12192000"/>
              <a:gd name="connsiteY172-23928" fmla="*/ 2233135 h 2237474"/>
              <a:gd name="connsiteX173-23929" fmla="*/ 1283504 w 12192000"/>
              <a:gd name="connsiteY173-23930" fmla="*/ 2233797 h 2237474"/>
              <a:gd name="connsiteX174-23931" fmla="*/ 1279765 w 12192000"/>
              <a:gd name="connsiteY174-23932" fmla="*/ 2229639 h 2237474"/>
              <a:gd name="connsiteX175-23933" fmla="*/ 1195347 w 12192000"/>
              <a:gd name="connsiteY175-23934" fmla="*/ 2212354 h 2237474"/>
              <a:gd name="connsiteX176-23935" fmla="*/ 970251 w 12192000"/>
              <a:gd name="connsiteY176-23936" fmla="*/ 2221029 h 2237474"/>
              <a:gd name="connsiteX177-23937" fmla="*/ 812914 w 12192000"/>
              <a:gd name="connsiteY177-23938" fmla="*/ 2202752 h 2237474"/>
              <a:gd name="connsiteX178-23939" fmla="*/ 800195 w 12192000"/>
              <a:gd name="connsiteY178-23940" fmla="*/ 2209407 h 2237474"/>
              <a:gd name="connsiteX179-23941" fmla="*/ 784978 w 12192000"/>
              <a:gd name="connsiteY179-23942" fmla="*/ 2212360 h 2237474"/>
              <a:gd name="connsiteX180-23943" fmla="*/ 681987 w 12192000"/>
              <a:gd name="connsiteY180-23944" fmla="*/ 2216757 h 2237474"/>
              <a:gd name="connsiteX181-23945" fmla="*/ 669923 w 12192000"/>
              <a:gd name="connsiteY181-23946" fmla="*/ 2211682 h 2237474"/>
              <a:gd name="connsiteX182-23947" fmla="*/ 648680 w 12192000"/>
              <a:gd name="connsiteY182-23948" fmla="*/ 2206229 h 2237474"/>
              <a:gd name="connsiteX183-23949" fmla="*/ 597225 w 12192000"/>
              <a:gd name="connsiteY183-23950" fmla="*/ 2180999 h 2237474"/>
              <a:gd name="connsiteX184-23951" fmla="*/ 558449 w 12192000"/>
              <a:gd name="connsiteY184-23952" fmla="*/ 2182346 h 2237474"/>
              <a:gd name="connsiteX185-23953" fmla="*/ 550517 w 12192000"/>
              <a:gd name="connsiteY185-23954" fmla="*/ 2182060 h 2237474"/>
              <a:gd name="connsiteX186-23955" fmla="*/ 550309 w 12192000"/>
              <a:gd name="connsiteY186-23956" fmla="*/ 2181825 h 2237474"/>
              <a:gd name="connsiteX187-23957" fmla="*/ 541836 w 12192000"/>
              <a:gd name="connsiteY187-23958" fmla="*/ 2181063 h 2237474"/>
              <a:gd name="connsiteX188-23959" fmla="*/ 536057 w 12192000"/>
              <a:gd name="connsiteY188-23960" fmla="*/ 2181537 h 2237474"/>
              <a:gd name="connsiteX189-23961" fmla="*/ 520671 w 12192000"/>
              <a:gd name="connsiteY189-23962" fmla="*/ 2180980 h 2237474"/>
              <a:gd name="connsiteX190-23963" fmla="*/ 515024 w 12192000"/>
              <a:gd name="connsiteY190-23964" fmla="*/ 2179258 h 2237474"/>
              <a:gd name="connsiteX191-23965" fmla="*/ 512278 w 12192000"/>
              <a:gd name="connsiteY191-23966" fmla="*/ 2176369 h 2237474"/>
              <a:gd name="connsiteX192-23967" fmla="*/ 480419 w 12192000"/>
              <a:gd name="connsiteY192-23968" fmla="*/ 2167807 h 2237474"/>
              <a:gd name="connsiteX193-23969" fmla="*/ 413835 w 12192000"/>
              <a:gd name="connsiteY193-23970" fmla="*/ 2156783 h 2237474"/>
              <a:gd name="connsiteX194-23971" fmla="*/ 376513 w 12192000"/>
              <a:gd name="connsiteY194-23972" fmla="*/ 2154014 h 2237474"/>
              <a:gd name="connsiteX195-23973" fmla="*/ 273386 w 12192000"/>
              <a:gd name="connsiteY195-23974" fmla="*/ 2142551 h 2237474"/>
              <a:gd name="connsiteX196-23975" fmla="*/ 169207 w 12192000"/>
              <a:gd name="connsiteY196-23976" fmla="*/ 2128100 h 2237474"/>
              <a:gd name="connsiteX197-23977" fmla="*/ 93149 w 12192000"/>
              <a:gd name="connsiteY197-23978" fmla="*/ 2105324 h 2237474"/>
              <a:gd name="connsiteX198-23979" fmla="*/ 88109 w 12192000"/>
              <a:gd name="connsiteY198-23980" fmla="*/ 2106704 h 2237474"/>
              <a:gd name="connsiteX199-23981" fmla="*/ 80022 w 12192000"/>
              <a:gd name="connsiteY199-23982" fmla="*/ 2107254 h 2237474"/>
              <a:gd name="connsiteX200-23983" fmla="*/ 79717 w 12192000"/>
              <a:gd name="connsiteY200-23984" fmla="*/ 2107046 h 2237474"/>
              <a:gd name="connsiteX201-23985" fmla="*/ 72352 w 12192000"/>
              <a:gd name="connsiteY201-23986" fmla="*/ 2107991 h 2237474"/>
              <a:gd name="connsiteX202-23987" fmla="*/ 37645 w 12192000"/>
              <a:gd name="connsiteY202-23988" fmla="*/ 2115401 h 2237474"/>
              <a:gd name="connsiteX203-23989" fmla="*/ 4572 w 12192000"/>
              <a:gd name="connsiteY203-23990" fmla="*/ 2111091 h 2237474"/>
              <a:gd name="connsiteX204-23991" fmla="*/ 0 w 12192000"/>
              <a:gd name="connsiteY204-23992" fmla="*/ 2110468 h 2237474"/>
              <a:gd name="connsiteX205-23993" fmla="*/ 0 w 12192000"/>
              <a:gd name="connsiteY205-23994" fmla="*/ 0 h 2237474"/>
              <a:gd name="connsiteX0-23995" fmla="*/ 0 w 12192000"/>
              <a:gd name="connsiteY0-23996" fmla="*/ 0 h 2237474"/>
              <a:gd name="connsiteX1-23997" fmla="*/ 12192000 w 12192000"/>
              <a:gd name="connsiteY1-23998" fmla="*/ 0 h 2237474"/>
              <a:gd name="connsiteX2-23999" fmla="*/ 12192000 w 12192000"/>
              <a:gd name="connsiteY2-24000" fmla="*/ 751299 h 2237474"/>
              <a:gd name="connsiteX3-24001" fmla="*/ 12176759 w 12192000"/>
              <a:gd name="connsiteY3-24002" fmla="*/ 759190 h 2237474"/>
              <a:gd name="connsiteX4-24003" fmla="*/ 12154948 w 12192000"/>
              <a:gd name="connsiteY4-24004" fmla="*/ 762731 h 2237474"/>
              <a:gd name="connsiteX5-24005" fmla="*/ 12047364 w 12192000"/>
              <a:gd name="connsiteY5-24006" fmla="*/ 749662 h 2237474"/>
              <a:gd name="connsiteX6-24007" fmla="*/ 11890686 w 12192000"/>
              <a:gd name="connsiteY6-24008" fmla="*/ 732766 h 2237474"/>
              <a:gd name="connsiteX7-24009" fmla="*/ 11782413 w 12192000"/>
              <a:gd name="connsiteY7-24010" fmla="*/ 769868 h 2237474"/>
              <a:gd name="connsiteX8-24011" fmla="*/ 11649954 w 12192000"/>
              <a:gd name="connsiteY8-24012" fmla="*/ 749628 h 2237474"/>
              <a:gd name="connsiteX9-24013" fmla="*/ 11560424 w 12192000"/>
              <a:gd name="connsiteY9-24014" fmla="*/ 748017 h 2237474"/>
              <a:gd name="connsiteX10-24015" fmla="*/ 11358455 w 12192000"/>
              <a:gd name="connsiteY10-24016" fmla="*/ 747593 h 2237474"/>
              <a:gd name="connsiteX11-24017" fmla="*/ 11165209 w 12192000"/>
              <a:gd name="connsiteY11-24018" fmla="*/ 748852 h 2237474"/>
              <a:gd name="connsiteX12-24019" fmla="*/ 11058755 w 12192000"/>
              <a:gd name="connsiteY12-24020" fmla="*/ 749617 h 2237474"/>
              <a:gd name="connsiteX13-24021" fmla="*/ 10834688 w 12192000"/>
              <a:gd name="connsiteY13-24022" fmla="*/ 757726 h 2237474"/>
              <a:gd name="connsiteX14-24023" fmla="*/ 10805004 w 12192000"/>
              <a:gd name="connsiteY14-24024" fmla="*/ 757573 h 2237474"/>
              <a:gd name="connsiteX15-24025" fmla="*/ 10739478 w 12192000"/>
              <a:gd name="connsiteY15-24026" fmla="*/ 776841 h 2237474"/>
              <a:gd name="connsiteX16-24027" fmla="*/ 10458762 w 12192000"/>
              <a:gd name="connsiteY16-24028" fmla="*/ 755400 h 2237474"/>
              <a:gd name="connsiteX17-24029" fmla="*/ 10211200 w 12192000"/>
              <a:gd name="connsiteY17-24030" fmla="*/ 767513 h 2237474"/>
              <a:gd name="connsiteX18-24031" fmla="*/ 10167995 w 12192000"/>
              <a:gd name="connsiteY18-24032" fmla="*/ 760843 h 2237474"/>
              <a:gd name="connsiteX19-24033" fmla="*/ 9997044 w 12192000"/>
              <a:gd name="connsiteY19-24034" fmla="*/ 780129 h 2237474"/>
              <a:gd name="connsiteX20-24035" fmla="*/ 9943887 w 12192000"/>
              <a:gd name="connsiteY20-24036" fmla="*/ 804141 h 2237474"/>
              <a:gd name="connsiteX21-24037" fmla="*/ 9918248 w 12192000"/>
              <a:gd name="connsiteY21-24038" fmla="*/ 816628 h 2237474"/>
              <a:gd name="connsiteX22-24039" fmla="*/ 9767091 w 12192000"/>
              <a:gd name="connsiteY22-24040" fmla="*/ 870550 h 2237474"/>
              <a:gd name="connsiteX23-24041" fmla="*/ 9683005 w 12192000"/>
              <a:gd name="connsiteY23-24042" fmla="*/ 894128 h 2237474"/>
              <a:gd name="connsiteX24-24043" fmla="*/ 9594438 w 12192000"/>
              <a:gd name="connsiteY24-24044" fmla="*/ 919051 h 2237474"/>
              <a:gd name="connsiteX25-24045" fmla="*/ 9577033 w 12192000"/>
              <a:gd name="connsiteY25-24046" fmla="*/ 922857 h 2237474"/>
              <a:gd name="connsiteX26-24047" fmla="*/ 9544189 w 12192000"/>
              <a:gd name="connsiteY26-24048" fmla="*/ 938966 h 2237474"/>
              <a:gd name="connsiteX27-24049" fmla="*/ 9500499 w 12192000"/>
              <a:gd name="connsiteY27-24050" fmla="*/ 954680 h 2237474"/>
              <a:gd name="connsiteX28-24051" fmla="*/ 9428195 w 12192000"/>
              <a:gd name="connsiteY28-24052" fmla="*/ 986225 h 2237474"/>
              <a:gd name="connsiteX29-24053" fmla="*/ 9410017 w 12192000"/>
              <a:gd name="connsiteY29-24054" fmla="*/ 993931 h 2237474"/>
              <a:gd name="connsiteX30-24055" fmla="*/ 9392919 w 12192000"/>
              <a:gd name="connsiteY30-24056" fmla="*/ 994656 h 2237474"/>
              <a:gd name="connsiteX31-24057" fmla="*/ 9278619 w 12192000"/>
              <a:gd name="connsiteY31-24058" fmla="*/ 1011878 h 2237474"/>
              <a:gd name="connsiteX32-24059" fmla="*/ 9268019 w 12192000"/>
              <a:gd name="connsiteY32-24060" fmla="*/ 1007442 h 2237474"/>
              <a:gd name="connsiteX33-24061" fmla="*/ 9234662 w 12192000"/>
              <a:gd name="connsiteY33-24062" fmla="*/ 1023056 h 2237474"/>
              <a:gd name="connsiteX34-24063" fmla="*/ 9181033 w 12192000"/>
              <a:gd name="connsiteY34-24064" fmla="*/ 1037921 h 2237474"/>
              <a:gd name="connsiteX35-24065" fmla="*/ 9155969 w 12192000"/>
              <a:gd name="connsiteY35-24066" fmla="*/ 1046804 h 2237474"/>
              <a:gd name="connsiteX36-24067" fmla="*/ 9133985 w 12192000"/>
              <a:gd name="connsiteY36-24068" fmla="*/ 1046450 h 2237474"/>
              <a:gd name="connsiteX37-24069" fmla="*/ 9012987 w 12192000"/>
              <a:gd name="connsiteY37-24070" fmla="*/ 1061986 h 2237474"/>
              <a:gd name="connsiteX38-24071" fmla="*/ 8968445 w 12192000"/>
              <a:gd name="connsiteY38-24072" fmla="*/ 1052169 h 2237474"/>
              <a:gd name="connsiteX39-24073" fmla="*/ 8958984 w 12192000"/>
              <a:gd name="connsiteY39-24074" fmla="*/ 1057212 h 2237474"/>
              <a:gd name="connsiteX40-24075" fmla="*/ 8886001 w 12192000"/>
              <a:gd name="connsiteY40-24076" fmla="*/ 1067468 h 2237474"/>
              <a:gd name="connsiteX41-24077" fmla="*/ 8838610 w 12192000"/>
              <a:gd name="connsiteY41-24078" fmla="*/ 1075091 h 2237474"/>
              <a:gd name="connsiteX42-24079" fmla="*/ 8750383 w 12192000"/>
              <a:gd name="connsiteY42-24080" fmla="*/ 1097387 h 2237474"/>
              <a:gd name="connsiteX43-24081" fmla="*/ 8665605 w 12192000"/>
              <a:gd name="connsiteY43-24082" fmla="*/ 1110791 h 2237474"/>
              <a:gd name="connsiteX44-24083" fmla="*/ 8584946 w 12192000"/>
              <a:gd name="connsiteY44-24084" fmla="*/ 1135226 h 2237474"/>
              <a:gd name="connsiteX45-24085" fmla="*/ 8460755 w 12192000"/>
              <a:gd name="connsiteY45-24086" fmla="*/ 1203427 h 2237474"/>
              <a:gd name="connsiteX46-24087" fmla="*/ 8419755 w 12192000"/>
              <a:gd name="connsiteY46-24088" fmla="*/ 1216260 h 2237474"/>
              <a:gd name="connsiteX47-24089" fmla="*/ 8411626 w 12192000"/>
              <a:gd name="connsiteY47-24090" fmla="*/ 1214397 h 2237474"/>
              <a:gd name="connsiteX48-24091" fmla="*/ 8363469 w 12192000"/>
              <a:gd name="connsiteY48-24092" fmla="*/ 1246658 h 2237474"/>
              <a:gd name="connsiteX49-24093" fmla="*/ 8275497 w 12192000"/>
              <a:gd name="connsiteY49-24094" fmla="*/ 1264396 h 2237474"/>
              <a:gd name="connsiteX50-24095" fmla="*/ 8206287 w 12192000"/>
              <a:gd name="connsiteY50-24096" fmla="*/ 1273060 h 2237474"/>
              <a:gd name="connsiteX51-24097" fmla="*/ 8168705 w 12192000"/>
              <a:gd name="connsiteY51-24098" fmla="*/ 1279956 h 2237474"/>
              <a:gd name="connsiteX52-24099" fmla="*/ 8139997 w 12192000"/>
              <a:gd name="connsiteY52-24100" fmla="*/ 1282713 h 2237474"/>
              <a:gd name="connsiteX53-24101" fmla="*/ 8074238 w 12192000"/>
              <a:gd name="connsiteY53-24102" fmla="*/ 1301895 h 2237474"/>
              <a:gd name="connsiteX54-24103" fmla="*/ 7968292 w 12192000"/>
              <a:gd name="connsiteY54-24104" fmla="*/ 1338779 h 2237474"/>
              <a:gd name="connsiteX55-24105" fmla="*/ 7902328 w 12192000"/>
              <a:gd name="connsiteY55-24106" fmla="*/ 1345865 h 2237474"/>
              <a:gd name="connsiteX56-24107" fmla="*/ 7875879 w 12192000"/>
              <a:gd name="connsiteY56-24108" fmla="*/ 1345646 h 2237474"/>
              <a:gd name="connsiteX57-24109" fmla="*/ 7840612 w 12192000"/>
              <a:gd name="connsiteY57-24110" fmla="*/ 1369373 h 2237474"/>
              <a:gd name="connsiteX58-24111" fmla="*/ 7786819 w 12192000"/>
              <a:gd name="connsiteY58-24112" fmla="*/ 1378970 h 2237474"/>
              <a:gd name="connsiteX59-24113" fmla="*/ 7548172 w 12192000"/>
              <a:gd name="connsiteY59-24114" fmla="*/ 1417460 h 2237474"/>
              <a:gd name="connsiteX60-24115" fmla="*/ 7483437 w 12192000"/>
              <a:gd name="connsiteY60-24116" fmla="*/ 1478152 h 2237474"/>
              <a:gd name="connsiteX61-24117" fmla="*/ 7377870 w 12192000"/>
              <a:gd name="connsiteY61-24118" fmla="*/ 1523319 h 2237474"/>
              <a:gd name="connsiteX62-24119" fmla="*/ 7230737 w 12192000"/>
              <a:gd name="connsiteY62-24120" fmla="*/ 1562633 h 2237474"/>
              <a:gd name="connsiteX63-24121" fmla="*/ 7224458 w 12192000"/>
              <a:gd name="connsiteY63-24122" fmla="*/ 1573008 h 2237474"/>
              <a:gd name="connsiteX64-24123" fmla="*/ 7183121 w 12192000"/>
              <a:gd name="connsiteY64-24124" fmla="*/ 1595162 h 2237474"/>
              <a:gd name="connsiteX65-24125" fmla="*/ 7164601 w 12192000"/>
              <a:gd name="connsiteY65-24126" fmla="*/ 1606490 h 2237474"/>
              <a:gd name="connsiteX66-24127" fmla="*/ 7092727 w 12192000"/>
              <a:gd name="connsiteY66-24128" fmla="*/ 1623628 h 2237474"/>
              <a:gd name="connsiteX67-24129" fmla="*/ 7031309 w 12192000"/>
              <a:gd name="connsiteY67-24130" fmla="*/ 1619451 h 2237474"/>
              <a:gd name="connsiteX68-24131" fmla="*/ 6999084 w 12192000"/>
              <a:gd name="connsiteY68-24132" fmla="*/ 1634317 h 2237474"/>
              <a:gd name="connsiteX69-24133" fmla="*/ 6992107 w 12192000"/>
              <a:gd name="connsiteY69-24134" fmla="*/ 1636860 h 2237474"/>
              <a:gd name="connsiteX70-24135" fmla="*/ 6900177 w 12192000"/>
              <a:gd name="connsiteY70-24136" fmla="*/ 1636016 h 2237474"/>
              <a:gd name="connsiteX71-24137" fmla="*/ 6795372 w 12192000"/>
              <a:gd name="connsiteY71-24138" fmla="*/ 1644845 h 2237474"/>
              <a:gd name="connsiteX72-24139" fmla="*/ 6692251 w 12192000"/>
              <a:gd name="connsiteY72-24140" fmla="*/ 1656357 h 2237474"/>
              <a:gd name="connsiteX73-24141" fmla="*/ 6655235 w 12192000"/>
              <a:gd name="connsiteY73-24142" fmla="*/ 1661869 h 2237474"/>
              <a:gd name="connsiteX74-24143" fmla="*/ 6554894 w 12192000"/>
              <a:gd name="connsiteY74-24144" fmla="*/ 1664428 h 2237474"/>
              <a:gd name="connsiteX75-24145" fmla="*/ 6516595 w 12192000"/>
              <a:gd name="connsiteY75-24146" fmla="*/ 1667475 h 2237474"/>
              <a:gd name="connsiteX76-24147" fmla="*/ 6508541 w 12192000"/>
              <a:gd name="connsiteY76-24148" fmla="*/ 1668757 h 2237474"/>
              <a:gd name="connsiteX77-24149" fmla="*/ 6471012 w 12192000"/>
              <a:gd name="connsiteY77-24150" fmla="*/ 1678604 h 2237474"/>
              <a:gd name="connsiteX78-24151" fmla="*/ 6364035 w 12192000"/>
              <a:gd name="connsiteY78-24152" fmla="*/ 1667683 h 2237474"/>
              <a:gd name="connsiteX79-24153" fmla="*/ 6280959 w 12192000"/>
              <a:gd name="connsiteY79-24154" fmla="*/ 1689329 h 2237474"/>
              <a:gd name="connsiteX80-24155" fmla="*/ 6243319 w 12192000"/>
              <a:gd name="connsiteY80-24156" fmla="*/ 1695560 h 2237474"/>
              <a:gd name="connsiteX81-24157" fmla="*/ 6098321 w 12192000"/>
              <a:gd name="connsiteY81-24158" fmla="*/ 1721646 h 2237474"/>
              <a:gd name="connsiteX82-24159" fmla="*/ 5880652 w 12192000"/>
              <a:gd name="connsiteY82-24160" fmla="*/ 1779643 h 2237474"/>
              <a:gd name="connsiteX83-24161" fmla="*/ 5785959 w 12192000"/>
              <a:gd name="connsiteY83-24162" fmla="*/ 1775307 h 2237474"/>
              <a:gd name="connsiteX84-24163" fmla="*/ 5643534 w 12192000"/>
              <a:gd name="connsiteY84-24164" fmla="*/ 1802919 h 2237474"/>
              <a:gd name="connsiteX85-24165" fmla="*/ 5518799 w 12192000"/>
              <a:gd name="connsiteY85-24166" fmla="*/ 1818312 h 2237474"/>
              <a:gd name="connsiteX86-24167" fmla="*/ 5505014 w 12192000"/>
              <a:gd name="connsiteY86-24168" fmla="*/ 1819259 h 2237474"/>
              <a:gd name="connsiteX87-24169" fmla="*/ 5453307 w 12192000"/>
              <a:gd name="connsiteY87-24170" fmla="*/ 1815450 h 2237474"/>
              <a:gd name="connsiteX88-24171" fmla="*/ 5364192 w 12192000"/>
              <a:gd name="connsiteY88-24172" fmla="*/ 1826074 h 2237474"/>
              <a:gd name="connsiteX89-24173" fmla="*/ 5350380 w 12192000"/>
              <a:gd name="connsiteY89-24174" fmla="*/ 1830891 h 2237474"/>
              <a:gd name="connsiteX90-24175" fmla="*/ 5259633 w 12192000"/>
              <a:gd name="connsiteY90-24176" fmla="*/ 1837160 h 2237474"/>
              <a:gd name="connsiteX91-24177" fmla="*/ 5197513 w 12192000"/>
              <a:gd name="connsiteY91-24178" fmla="*/ 1844718 h 2237474"/>
              <a:gd name="connsiteX92-24179" fmla="*/ 5168852 w 12192000"/>
              <a:gd name="connsiteY92-24180" fmla="*/ 1844846 h 2237474"/>
              <a:gd name="connsiteX93-24181" fmla="*/ 5114927 w 12192000"/>
              <a:gd name="connsiteY93-24182" fmla="*/ 1847827 h 2237474"/>
              <a:gd name="connsiteX94-24183" fmla="*/ 5108970 w 12192000"/>
              <a:gd name="connsiteY94-24184" fmla="*/ 1847935 h 2237474"/>
              <a:gd name="connsiteX95-24185" fmla="*/ 5067961 w 12192000"/>
              <a:gd name="connsiteY95-24186" fmla="*/ 1845917 h 2237474"/>
              <a:gd name="connsiteX96-24187" fmla="*/ 5007075 w 12192000"/>
              <a:gd name="connsiteY96-24188" fmla="*/ 1838626 h 2237474"/>
              <a:gd name="connsiteX97-24189" fmla="*/ 4944087 w 12192000"/>
              <a:gd name="connsiteY97-24190" fmla="*/ 1823332 h 2237474"/>
              <a:gd name="connsiteX98-24191" fmla="*/ 4907662 w 12192000"/>
              <a:gd name="connsiteY98-24192" fmla="*/ 1816900 h 2237474"/>
              <a:gd name="connsiteX99-24193" fmla="*/ 4882386 w 12192000"/>
              <a:gd name="connsiteY99-24194" fmla="*/ 1809844 h 2237474"/>
              <a:gd name="connsiteX100-24195" fmla="*/ 4811440 w 12192000"/>
              <a:gd name="connsiteY100-24196" fmla="*/ 1804655 h 2237474"/>
              <a:gd name="connsiteX101-24197" fmla="*/ 4691075 w 12192000"/>
              <a:gd name="connsiteY101-24198" fmla="*/ 1801389 h 2237474"/>
              <a:gd name="connsiteX102-24199" fmla="*/ 4611738 w 12192000"/>
              <a:gd name="connsiteY102-24200" fmla="*/ 1776964 h 2237474"/>
              <a:gd name="connsiteX103-24201" fmla="*/ 4560070 w 12192000"/>
              <a:gd name="connsiteY103-24202" fmla="*/ 1785640 h 2237474"/>
              <a:gd name="connsiteX104-24203" fmla="*/ 4536503 w 12192000"/>
              <a:gd name="connsiteY104-24204" fmla="*/ 1785334 h 2237474"/>
              <a:gd name="connsiteX105-24205" fmla="*/ 4513724 w 12192000"/>
              <a:gd name="connsiteY105-24206" fmla="*/ 1791996 h 2237474"/>
              <a:gd name="connsiteX106-24207" fmla="*/ 4459810 w 12192000"/>
              <a:gd name="connsiteY106-24208" fmla="*/ 1797886 h 2237474"/>
              <a:gd name="connsiteX107-24209" fmla="*/ 4379064 w 12192000"/>
              <a:gd name="connsiteY107-24210" fmla="*/ 1817177 h 2237474"/>
              <a:gd name="connsiteX108-24211" fmla="*/ 4319209 w 12192000"/>
              <a:gd name="connsiteY108-24212" fmla="*/ 1834833 h 2237474"/>
              <a:gd name="connsiteX109-24213" fmla="*/ 4290981 w 12192000"/>
              <a:gd name="connsiteY109-24214" fmla="*/ 1839677 h 2237474"/>
              <a:gd name="connsiteX110-24215" fmla="*/ 4285792 w 12192000"/>
              <a:gd name="connsiteY110-24216" fmla="*/ 1836231 h 2237474"/>
              <a:gd name="connsiteX111-24217" fmla="*/ 4238372 w 12192000"/>
              <a:gd name="connsiteY111-24218" fmla="*/ 1851480 h 2237474"/>
              <a:gd name="connsiteX112-24219" fmla="*/ 4232517 w 12192000"/>
              <a:gd name="connsiteY112-24220" fmla="*/ 1852567 h 2237474"/>
              <a:gd name="connsiteX113-24221" fmla="*/ 4191732 w 12192000"/>
              <a:gd name="connsiteY113-24222" fmla="*/ 1857328 h 2237474"/>
              <a:gd name="connsiteX114-24223" fmla="*/ 4065532 w 12192000"/>
              <a:gd name="connsiteY114-24224" fmla="*/ 1855477 h 2237474"/>
              <a:gd name="connsiteX115-24225" fmla="*/ 4028460 w 12192000"/>
              <a:gd name="connsiteY115-24226" fmla="*/ 1855137 h 2237474"/>
              <a:gd name="connsiteX116-24227" fmla="*/ 4002267 w 12192000"/>
              <a:gd name="connsiteY116-24228" fmla="*/ 1852352 h 2237474"/>
              <a:gd name="connsiteX117-24229" fmla="*/ 3931396 w 12192000"/>
              <a:gd name="connsiteY117-24230" fmla="*/ 1858915 h 2237474"/>
              <a:gd name="connsiteX118-24231" fmla="*/ 3812162 w 12192000"/>
              <a:gd name="connsiteY118-24232" fmla="*/ 1875501 h 2237474"/>
              <a:gd name="connsiteX119-24233" fmla="*/ 3729530 w 12192000"/>
              <a:gd name="connsiteY119-24234" fmla="*/ 1864513 h 2237474"/>
              <a:gd name="connsiteX120-24235" fmla="*/ 3680177 w 12192000"/>
              <a:gd name="connsiteY120-24236" fmla="*/ 1881552 h 2237474"/>
              <a:gd name="connsiteX121-24237" fmla="*/ 3567259 w 12192000"/>
              <a:gd name="connsiteY121-24238" fmla="*/ 1893482 h 2237474"/>
              <a:gd name="connsiteX122-24239" fmla="*/ 3405770 w 12192000"/>
              <a:gd name="connsiteY122-24240" fmla="*/ 1904591 h 2237474"/>
              <a:gd name="connsiteX123-24241" fmla="*/ 3280097 w 12192000"/>
              <a:gd name="connsiteY123-24242" fmla="*/ 1919610 h 2237474"/>
              <a:gd name="connsiteX124-24243" fmla="*/ 3123424 w 12192000"/>
              <a:gd name="connsiteY124-24244" fmla="*/ 1952930 h 2237474"/>
              <a:gd name="connsiteX125-24245" fmla="*/ 3009910 w 12192000"/>
              <a:gd name="connsiteY125-24246" fmla="*/ 1957866 h 2237474"/>
              <a:gd name="connsiteX126-24247" fmla="*/ 2995934 w 12192000"/>
              <a:gd name="connsiteY126-24248" fmla="*/ 1967085 h 2237474"/>
              <a:gd name="connsiteX127-24249" fmla="*/ 2980071 w 12192000"/>
              <a:gd name="connsiteY127-24250" fmla="*/ 1972988 h 2237474"/>
              <a:gd name="connsiteX128-24251" fmla="*/ 2978094 w 12192000"/>
              <a:gd name="connsiteY128-24252" fmla="*/ 1972369 h 2237474"/>
              <a:gd name="connsiteX129-24253" fmla="*/ 2942858 w 12192000"/>
              <a:gd name="connsiteY129-24254" fmla="*/ 1981367 h 2237474"/>
              <a:gd name="connsiteX130-24255" fmla="*/ 2875436 w 12192000"/>
              <a:gd name="connsiteY130-24256" fmla="*/ 1996977 h 2237474"/>
              <a:gd name="connsiteX131-24257" fmla="*/ 2874892 w 12192000"/>
              <a:gd name="connsiteY131-24258" fmla="*/ 1996085 h 2237474"/>
              <a:gd name="connsiteX132-24259" fmla="*/ 2864145 w 12192000"/>
              <a:gd name="connsiteY132-24260" fmla="*/ 1994061 h 2237474"/>
              <a:gd name="connsiteX133-24261" fmla="*/ 2843662 w 12192000"/>
              <a:gd name="connsiteY133-24262" fmla="*/ 1992498 h 2237474"/>
              <a:gd name="connsiteX134-24263" fmla="*/ 2796128 w 12192000"/>
              <a:gd name="connsiteY134-24264" fmla="*/ 1976403 h 2237474"/>
              <a:gd name="connsiteX135-24265" fmla="*/ 2756784 w 12192000"/>
              <a:gd name="connsiteY135-24266" fmla="*/ 1985116 h 2237474"/>
              <a:gd name="connsiteX136-24267" fmla="*/ 2748833 w 12192000"/>
              <a:gd name="connsiteY136-24268" fmla="*/ 1986323 h 2237474"/>
              <a:gd name="connsiteX137-24269" fmla="*/ 2748661 w 12192000"/>
              <a:gd name="connsiteY137-24270" fmla="*/ 1986122 h 2237474"/>
              <a:gd name="connsiteX138-24271" fmla="*/ 2740251 w 12192000"/>
              <a:gd name="connsiteY138-24272" fmla="*/ 1986946 h 2237474"/>
              <a:gd name="connsiteX139-24273" fmla="*/ 2718916 w 12192000"/>
              <a:gd name="connsiteY139-24274" fmla="*/ 1990867 h 2237474"/>
              <a:gd name="connsiteX140-24275" fmla="*/ 2713522 w 12192000"/>
              <a:gd name="connsiteY140-24276" fmla="*/ 1990173 h 2237474"/>
              <a:gd name="connsiteX141-24277" fmla="*/ 2680597 w 12192000"/>
              <a:gd name="connsiteY141-24278" fmla="*/ 1984996 h 2237474"/>
              <a:gd name="connsiteX142-24279" fmla="*/ 2578178 w 12192000"/>
              <a:gd name="connsiteY142-24280" fmla="*/ 1990531 h 2237474"/>
              <a:gd name="connsiteX143-24281" fmla="*/ 2476147 w 12192000"/>
              <a:gd name="connsiteY143-24282" fmla="*/ 1998305 h 2237474"/>
              <a:gd name="connsiteX144-24283" fmla="*/ 2373568 w 12192000"/>
              <a:gd name="connsiteY144-24284" fmla="*/ 2003219 h 2237474"/>
              <a:gd name="connsiteX145-24285" fmla="*/ 2321399 w 12192000"/>
              <a:gd name="connsiteY145-24286" fmla="*/ 1989467 h 2237474"/>
              <a:gd name="connsiteX146-24287" fmla="*/ 2315525 w 12192000"/>
              <a:gd name="connsiteY146-24288" fmla="*/ 1989708 h 2237474"/>
              <a:gd name="connsiteX147-24289" fmla="*/ 2300792 w 12192000"/>
              <a:gd name="connsiteY147-24290" fmla="*/ 1994290 h 2237474"/>
              <a:gd name="connsiteX148-24291" fmla="*/ 2295469 w 12192000"/>
              <a:gd name="connsiteY148-24292" fmla="*/ 1996659 h 2237474"/>
              <a:gd name="connsiteX149-24293" fmla="*/ 2287219 w 12192000"/>
              <a:gd name="connsiteY149-24294" fmla="*/ 1998750 h 2237474"/>
              <a:gd name="connsiteX150-24295" fmla="*/ 2286948 w 12192000"/>
              <a:gd name="connsiteY150-24296" fmla="*/ 1998596 h 2237474"/>
              <a:gd name="connsiteX151-24297" fmla="*/ 2243069 w 12192000"/>
              <a:gd name="connsiteY151-24298" fmla="*/ 2015111 h 2237474"/>
              <a:gd name="connsiteX152-24299" fmla="*/ 2186609 w 12192000"/>
              <a:gd name="connsiteY152-24300" fmla="*/ 2008263 h 2237474"/>
              <a:gd name="connsiteX153-24301" fmla="*/ 2164831 w 12192000"/>
              <a:gd name="connsiteY153-24302" fmla="*/ 2010143 h 2237474"/>
              <a:gd name="connsiteX154-24303" fmla="*/ 2152836 w 12192000"/>
              <a:gd name="connsiteY154-24304" fmla="*/ 2010048 h 2237474"/>
              <a:gd name="connsiteX155-24305" fmla="*/ 2117102 w 12192000"/>
              <a:gd name="connsiteY155-24306" fmla="*/ 2023004 h 2237474"/>
              <a:gd name="connsiteX156-24307" fmla="*/ 2111935 w 12192000"/>
              <a:gd name="connsiteY156-24308" fmla="*/ 2023163 h 2237474"/>
              <a:gd name="connsiteX157-24309" fmla="*/ 2089991 w 12192000"/>
              <a:gd name="connsiteY157-24310" fmla="*/ 2034193 h 2237474"/>
              <a:gd name="connsiteX158-24311" fmla="*/ 2058061 w 12192000"/>
              <a:gd name="connsiteY158-24312" fmla="*/ 2047942 h 2237474"/>
              <a:gd name="connsiteX159-24313" fmla="*/ 2055737 w 12192000"/>
              <a:gd name="connsiteY159-24314" fmla="*/ 2047704 h 2237474"/>
              <a:gd name="connsiteX160-24315" fmla="*/ 2042244 w 12192000"/>
              <a:gd name="connsiteY160-24316" fmla="*/ 2055560 h 2237474"/>
              <a:gd name="connsiteX161-24317" fmla="*/ 1976224 w 12192000"/>
              <a:gd name="connsiteY161-24318" fmla="*/ 2074257 h 2237474"/>
              <a:gd name="connsiteX162-24319" fmla="*/ 1877728 w 12192000"/>
              <a:gd name="connsiteY162-24320" fmla="*/ 2101004 h 2237474"/>
              <a:gd name="connsiteX163-24321" fmla="*/ 1759056 w 12192000"/>
              <a:gd name="connsiteY163-24322" fmla="*/ 2125608 h 2237474"/>
              <a:gd name="connsiteX164-24323" fmla="*/ 1637948 w 12192000"/>
              <a:gd name="connsiteY164-24324" fmla="*/ 2172597 h 2237474"/>
              <a:gd name="connsiteX165-24325" fmla="*/ 1434549 w 12192000"/>
              <a:gd name="connsiteY165-24326" fmla="*/ 2234522 h 2237474"/>
              <a:gd name="connsiteX166-24327" fmla="*/ 1398481 w 12192000"/>
              <a:gd name="connsiteY166-24328" fmla="*/ 2237074 h 2237474"/>
              <a:gd name="connsiteX167-24329" fmla="*/ 1398407 w 12192000"/>
              <a:gd name="connsiteY167-24330" fmla="*/ 2237095 h 2237474"/>
              <a:gd name="connsiteX168-24331" fmla="*/ 1370962 w 12192000"/>
              <a:gd name="connsiteY168-24332" fmla="*/ 2237474 h 2237474"/>
              <a:gd name="connsiteX169-24333" fmla="*/ 1356367 w 12192000"/>
              <a:gd name="connsiteY169-24334" fmla="*/ 2235089 h 2237474"/>
              <a:gd name="connsiteX170-24335" fmla="*/ 1324828 w 12192000"/>
              <a:gd name="connsiteY170-24336" fmla="*/ 2231968 h 2237474"/>
              <a:gd name="connsiteX171-24337" fmla="*/ 1297744 w 12192000"/>
              <a:gd name="connsiteY171-24338" fmla="*/ 2235849 h 2237474"/>
              <a:gd name="connsiteX172-24339" fmla="*/ 1286236 w 12192000"/>
              <a:gd name="connsiteY172-24340" fmla="*/ 2233135 h 2237474"/>
              <a:gd name="connsiteX173-24341" fmla="*/ 1283504 w 12192000"/>
              <a:gd name="connsiteY173-24342" fmla="*/ 2233797 h 2237474"/>
              <a:gd name="connsiteX174-24343" fmla="*/ 1279765 w 12192000"/>
              <a:gd name="connsiteY174-24344" fmla="*/ 2229639 h 2237474"/>
              <a:gd name="connsiteX175-24345" fmla="*/ 1195347 w 12192000"/>
              <a:gd name="connsiteY175-24346" fmla="*/ 2212354 h 2237474"/>
              <a:gd name="connsiteX176-24347" fmla="*/ 970251 w 12192000"/>
              <a:gd name="connsiteY176-24348" fmla="*/ 2221029 h 2237474"/>
              <a:gd name="connsiteX177-24349" fmla="*/ 812914 w 12192000"/>
              <a:gd name="connsiteY177-24350" fmla="*/ 2202752 h 2237474"/>
              <a:gd name="connsiteX178-24351" fmla="*/ 800195 w 12192000"/>
              <a:gd name="connsiteY178-24352" fmla="*/ 2209407 h 2237474"/>
              <a:gd name="connsiteX179-24353" fmla="*/ 784978 w 12192000"/>
              <a:gd name="connsiteY179-24354" fmla="*/ 2212360 h 2237474"/>
              <a:gd name="connsiteX180-24355" fmla="*/ 681987 w 12192000"/>
              <a:gd name="connsiteY180-24356" fmla="*/ 2216757 h 2237474"/>
              <a:gd name="connsiteX181-24357" fmla="*/ 669923 w 12192000"/>
              <a:gd name="connsiteY181-24358" fmla="*/ 2211682 h 2237474"/>
              <a:gd name="connsiteX182-24359" fmla="*/ 648680 w 12192000"/>
              <a:gd name="connsiteY182-24360" fmla="*/ 2206229 h 2237474"/>
              <a:gd name="connsiteX183-24361" fmla="*/ 597225 w 12192000"/>
              <a:gd name="connsiteY183-24362" fmla="*/ 2180999 h 2237474"/>
              <a:gd name="connsiteX184-24363" fmla="*/ 558449 w 12192000"/>
              <a:gd name="connsiteY184-24364" fmla="*/ 2182346 h 2237474"/>
              <a:gd name="connsiteX185-24365" fmla="*/ 550517 w 12192000"/>
              <a:gd name="connsiteY185-24366" fmla="*/ 2182060 h 2237474"/>
              <a:gd name="connsiteX186-24367" fmla="*/ 550309 w 12192000"/>
              <a:gd name="connsiteY186-24368" fmla="*/ 2181825 h 2237474"/>
              <a:gd name="connsiteX187-24369" fmla="*/ 541836 w 12192000"/>
              <a:gd name="connsiteY187-24370" fmla="*/ 2181063 h 2237474"/>
              <a:gd name="connsiteX188-24371" fmla="*/ 536057 w 12192000"/>
              <a:gd name="connsiteY188-24372" fmla="*/ 2181537 h 2237474"/>
              <a:gd name="connsiteX189-24373" fmla="*/ 520671 w 12192000"/>
              <a:gd name="connsiteY189-24374" fmla="*/ 2180980 h 2237474"/>
              <a:gd name="connsiteX190-24375" fmla="*/ 515024 w 12192000"/>
              <a:gd name="connsiteY190-24376" fmla="*/ 2179258 h 2237474"/>
              <a:gd name="connsiteX191-24377" fmla="*/ 512278 w 12192000"/>
              <a:gd name="connsiteY191-24378" fmla="*/ 2176369 h 2237474"/>
              <a:gd name="connsiteX192-24379" fmla="*/ 480419 w 12192000"/>
              <a:gd name="connsiteY192-24380" fmla="*/ 2167807 h 2237474"/>
              <a:gd name="connsiteX193-24381" fmla="*/ 413835 w 12192000"/>
              <a:gd name="connsiteY193-24382" fmla="*/ 2156783 h 2237474"/>
              <a:gd name="connsiteX194-24383" fmla="*/ 376513 w 12192000"/>
              <a:gd name="connsiteY194-24384" fmla="*/ 2154014 h 2237474"/>
              <a:gd name="connsiteX195-24385" fmla="*/ 273386 w 12192000"/>
              <a:gd name="connsiteY195-24386" fmla="*/ 2142551 h 2237474"/>
              <a:gd name="connsiteX196-24387" fmla="*/ 169207 w 12192000"/>
              <a:gd name="connsiteY196-24388" fmla="*/ 2128100 h 2237474"/>
              <a:gd name="connsiteX197-24389" fmla="*/ 93149 w 12192000"/>
              <a:gd name="connsiteY197-24390" fmla="*/ 2105324 h 2237474"/>
              <a:gd name="connsiteX198-24391" fmla="*/ 88109 w 12192000"/>
              <a:gd name="connsiteY198-24392" fmla="*/ 2106704 h 2237474"/>
              <a:gd name="connsiteX199-24393" fmla="*/ 80022 w 12192000"/>
              <a:gd name="connsiteY199-24394" fmla="*/ 2107254 h 2237474"/>
              <a:gd name="connsiteX200-24395" fmla="*/ 79717 w 12192000"/>
              <a:gd name="connsiteY200-24396" fmla="*/ 2107046 h 2237474"/>
              <a:gd name="connsiteX201-24397" fmla="*/ 72352 w 12192000"/>
              <a:gd name="connsiteY201-24398" fmla="*/ 2107991 h 2237474"/>
              <a:gd name="connsiteX202-24399" fmla="*/ 37645 w 12192000"/>
              <a:gd name="connsiteY202-24400" fmla="*/ 2115401 h 2237474"/>
              <a:gd name="connsiteX203-24401" fmla="*/ 4572 w 12192000"/>
              <a:gd name="connsiteY203-24402" fmla="*/ 2111091 h 2237474"/>
              <a:gd name="connsiteX204-24403" fmla="*/ 0 w 12192000"/>
              <a:gd name="connsiteY204-24404" fmla="*/ 2110468 h 2237474"/>
              <a:gd name="connsiteX205-24405" fmla="*/ 0 w 12192000"/>
              <a:gd name="connsiteY205-24406" fmla="*/ 0 h 2237474"/>
              <a:gd name="connsiteX0-24407" fmla="*/ 0 w 12192000"/>
              <a:gd name="connsiteY0-24408" fmla="*/ 0 h 2237474"/>
              <a:gd name="connsiteX1-24409" fmla="*/ 12192000 w 12192000"/>
              <a:gd name="connsiteY1-24410" fmla="*/ 0 h 2237474"/>
              <a:gd name="connsiteX2-24411" fmla="*/ 12192000 w 12192000"/>
              <a:gd name="connsiteY2-24412" fmla="*/ 751299 h 2237474"/>
              <a:gd name="connsiteX3-24413" fmla="*/ 12176759 w 12192000"/>
              <a:gd name="connsiteY3-24414" fmla="*/ 759190 h 2237474"/>
              <a:gd name="connsiteX4-24415" fmla="*/ 12154948 w 12192000"/>
              <a:gd name="connsiteY4-24416" fmla="*/ 762731 h 2237474"/>
              <a:gd name="connsiteX5-24417" fmla="*/ 12047364 w 12192000"/>
              <a:gd name="connsiteY5-24418" fmla="*/ 749662 h 2237474"/>
              <a:gd name="connsiteX6-24419" fmla="*/ 11890686 w 12192000"/>
              <a:gd name="connsiteY6-24420" fmla="*/ 732766 h 2237474"/>
              <a:gd name="connsiteX7-24421" fmla="*/ 11834800 w 12192000"/>
              <a:gd name="connsiteY7-24422" fmla="*/ 747840 h 2237474"/>
              <a:gd name="connsiteX8-24423" fmla="*/ 11649954 w 12192000"/>
              <a:gd name="connsiteY8-24424" fmla="*/ 749628 h 2237474"/>
              <a:gd name="connsiteX9-24425" fmla="*/ 11560424 w 12192000"/>
              <a:gd name="connsiteY9-24426" fmla="*/ 748017 h 2237474"/>
              <a:gd name="connsiteX10-24427" fmla="*/ 11358455 w 12192000"/>
              <a:gd name="connsiteY10-24428" fmla="*/ 747593 h 2237474"/>
              <a:gd name="connsiteX11-24429" fmla="*/ 11165209 w 12192000"/>
              <a:gd name="connsiteY11-24430" fmla="*/ 748852 h 2237474"/>
              <a:gd name="connsiteX12-24431" fmla="*/ 11058755 w 12192000"/>
              <a:gd name="connsiteY12-24432" fmla="*/ 749617 h 2237474"/>
              <a:gd name="connsiteX13-24433" fmla="*/ 10834688 w 12192000"/>
              <a:gd name="connsiteY13-24434" fmla="*/ 757726 h 2237474"/>
              <a:gd name="connsiteX14-24435" fmla="*/ 10805004 w 12192000"/>
              <a:gd name="connsiteY14-24436" fmla="*/ 757573 h 2237474"/>
              <a:gd name="connsiteX15-24437" fmla="*/ 10739478 w 12192000"/>
              <a:gd name="connsiteY15-24438" fmla="*/ 776841 h 2237474"/>
              <a:gd name="connsiteX16-24439" fmla="*/ 10458762 w 12192000"/>
              <a:gd name="connsiteY16-24440" fmla="*/ 755400 h 2237474"/>
              <a:gd name="connsiteX17-24441" fmla="*/ 10211200 w 12192000"/>
              <a:gd name="connsiteY17-24442" fmla="*/ 767513 h 2237474"/>
              <a:gd name="connsiteX18-24443" fmla="*/ 10167995 w 12192000"/>
              <a:gd name="connsiteY18-24444" fmla="*/ 760843 h 2237474"/>
              <a:gd name="connsiteX19-24445" fmla="*/ 9997044 w 12192000"/>
              <a:gd name="connsiteY19-24446" fmla="*/ 780129 h 2237474"/>
              <a:gd name="connsiteX20-24447" fmla="*/ 9943887 w 12192000"/>
              <a:gd name="connsiteY20-24448" fmla="*/ 804141 h 2237474"/>
              <a:gd name="connsiteX21-24449" fmla="*/ 9918248 w 12192000"/>
              <a:gd name="connsiteY21-24450" fmla="*/ 816628 h 2237474"/>
              <a:gd name="connsiteX22-24451" fmla="*/ 9767091 w 12192000"/>
              <a:gd name="connsiteY22-24452" fmla="*/ 870550 h 2237474"/>
              <a:gd name="connsiteX23-24453" fmla="*/ 9683005 w 12192000"/>
              <a:gd name="connsiteY23-24454" fmla="*/ 894128 h 2237474"/>
              <a:gd name="connsiteX24-24455" fmla="*/ 9594438 w 12192000"/>
              <a:gd name="connsiteY24-24456" fmla="*/ 919051 h 2237474"/>
              <a:gd name="connsiteX25-24457" fmla="*/ 9577033 w 12192000"/>
              <a:gd name="connsiteY25-24458" fmla="*/ 922857 h 2237474"/>
              <a:gd name="connsiteX26-24459" fmla="*/ 9544189 w 12192000"/>
              <a:gd name="connsiteY26-24460" fmla="*/ 938966 h 2237474"/>
              <a:gd name="connsiteX27-24461" fmla="*/ 9500499 w 12192000"/>
              <a:gd name="connsiteY27-24462" fmla="*/ 954680 h 2237474"/>
              <a:gd name="connsiteX28-24463" fmla="*/ 9428195 w 12192000"/>
              <a:gd name="connsiteY28-24464" fmla="*/ 986225 h 2237474"/>
              <a:gd name="connsiteX29-24465" fmla="*/ 9410017 w 12192000"/>
              <a:gd name="connsiteY29-24466" fmla="*/ 993931 h 2237474"/>
              <a:gd name="connsiteX30-24467" fmla="*/ 9392919 w 12192000"/>
              <a:gd name="connsiteY30-24468" fmla="*/ 994656 h 2237474"/>
              <a:gd name="connsiteX31-24469" fmla="*/ 9278619 w 12192000"/>
              <a:gd name="connsiteY31-24470" fmla="*/ 1011878 h 2237474"/>
              <a:gd name="connsiteX32-24471" fmla="*/ 9268019 w 12192000"/>
              <a:gd name="connsiteY32-24472" fmla="*/ 1007442 h 2237474"/>
              <a:gd name="connsiteX33-24473" fmla="*/ 9234662 w 12192000"/>
              <a:gd name="connsiteY33-24474" fmla="*/ 1023056 h 2237474"/>
              <a:gd name="connsiteX34-24475" fmla="*/ 9181033 w 12192000"/>
              <a:gd name="connsiteY34-24476" fmla="*/ 1037921 h 2237474"/>
              <a:gd name="connsiteX35-24477" fmla="*/ 9155969 w 12192000"/>
              <a:gd name="connsiteY35-24478" fmla="*/ 1046804 h 2237474"/>
              <a:gd name="connsiteX36-24479" fmla="*/ 9133985 w 12192000"/>
              <a:gd name="connsiteY36-24480" fmla="*/ 1046450 h 2237474"/>
              <a:gd name="connsiteX37-24481" fmla="*/ 9012987 w 12192000"/>
              <a:gd name="connsiteY37-24482" fmla="*/ 1061986 h 2237474"/>
              <a:gd name="connsiteX38-24483" fmla="*/ 8968445 w 12192000"/>
              <a:gd name="connsiteY38-24484" fmla="*/ 1052169 h 2237474"/>
              <a:gd name="connsiteX39-24485" fmla="*/ 8958984 w 12192000"/>
              <a:gd name="connsiteY39-24486" fmla="*/ 1057212 h 2237474"/>
              <a:gd name="connsiteX40-24487" fmla="*/ 8886001 w 12192000"/>
              <a:gd name="connsiteY40-24488" fmla="*/ 1067468 h 2237474"/>
              <a:gd name="connsiteX41-24489" fmla="*/ 8838610 w 12192000"/>
              <a:gd name="connsiteY41-24490" fmla="*/ 1075091 h 2237474"/>
              <a:gd name="connsiteX42-24491" fmla="*/ 8750383 w 12192000"/>
              <a:gd name="connsiteY42-24492" fmla="*/ 1097387 h 2237474"/>
              <a:gd name="connsiteX43-24493" fmla="*/ 8665605 w 12192000"/>
              <a:gd name="connsiteY43-24494" fmla="*/ 1110791 h 2237474"/>
              <a:gd name="connsiteX44-24495" fmla="*/ 8584946 w 12192000"/>
              <a:gd name="connsiteY44-24496" fmla="*/ 1135226 h 2237474"/>
              <a:gd name="connsiteX45-24497" fmla="*/ 8460755 w 12192000"/>
              <a:gd name="connsiteY45-24498" fmla="*/ 1203427 h 2237474"/>
              <a:gd name="connsiteX46-24499" fmla="*/ 8419755 w 12192000"/>
              <a:gd name="connsiteY46-24500" fmla="*/ 1216260 h 2237474"/>
              <a:gd name="connsiteX47-24501" fmla="*/ 8411626 w 12192000"/>
              <a:gd name="connsiteY47-24502" fmla="*/ 1214397 h 2237474"/>
              <a:gd name="connsiteX48-24503" fmla="*/ 8363469 w 12192000"/>
              <a:gd name="connsiteY48-24504" fmla="*/ 1246658 h 2237474"/>
              <a:gd name="connsiteX49-24505" fmla="*/ 8275497 w 12192000"/>
              <a:gd name="connsiteY49-24506" fmla="*/ 1264396 h 2237474"/>
              <a:gd name="connsiteX50-24507" fmla="*/ 8206287 w 12192000"/>
              <a:gd name="connsiteY50-24508" fmla="*/ 1273060 h 2237474"/>
              <a:gd name="connsiteX51-24509" fmla="*/ 8168705 w 12192000"/>
              <a:gd name="connsiteY51-24510" fmla="*/ 1279956 h 2237474"/>
              <a:gd name="connsiteX52-24511" fmla="*/ 8139997 w 12192000"/>
              <a:gd name="connsiteY52-24512" fmla="*/ 1282713 h 2237474"/>
              <a:gd name="connsiteX53-24513" fmla="*/ 8074238 w 12192000"/>
              <a:gd name="connsiteY53-24514" fmla="*/ 1301895 h 2237474"/>
              <a:gd name="connsiteX54-24515" fmla="*/ 7968292 w 12192000"/>
              <a:gd name="connsiteY54-24516" fmla="*/ 1338779 h 2237474"/>
              <a:gd name="connsiteX55-24517" fmla="*/ 7902328 w 12192000"/>
              <a:gd name="connsiteY55-24518" fmla="*/ 1345865 h 2237474"/>
              <a:gd name="connsiteX56-24519" fmla="*/ 7875879 w 12192000"/>
              <a:gd name="connsiteY56-24520" fmla="*/ 1345646 h 2237474"/>
              <a:gd name="connsiteX57-24521" fmla="*/ 7840612 w 12192000"/>
              <a:gd name="connsiteY57-24522" fmla="*/ 1369373 h 2237474"/>
              <a:gd name="connsiteX58-24523" fmla="*/ 7786819 w 12192000"/>
              <a:gd name="connsiteY58-24524" fmla="*/ 1378970 h 2237474"/>
              <a:gd name="connsiteX59-24525" fmla="*/ 7548172 w 12192000"/>
              <a:gd name="connsiteY59-24526" fmla="*/ 1417460 h 2237474"/>
              <a:gd name="connsiteX60-24527" fmla="*/ 7483437 w 12192000"/>
              <a:gd name="connsiteY60-24528" fmla="*/ 1478152 h 2237474"/>
              <a:gd name="connsiteX61-24529" fmla="*/ 7377870 w 12192000"/>
              <a:gd name="connsiteY61-24530" fmla="*/ 1523319 h 2237474"/>
              <a:gd name="connsiteX62-24531" fmla="*/ 7230737 w 12192000"/>
              <a:gd name="connsiteY62-24532" fmla="*/ 1562633 h 2237474"/>
              <a:gd name="connsiteX63-24533" fmla="*/ 7224458 w 12192000"/>
              <a:gd name="connsiteY63-24534" fmla="*/ 1573008 h 2237474"/>
              <a:gd name="connsiteX64-24535" fmla="*/ 7183121 w 12192000"/>
              <a:gd name="connsiteY64-24536" fmla="*/ 1595162 h 2237474"/>
              <a:gd name="connsiteX65-24537" fmla="*/ 7164601 w 12192000"/>
              <a:gd name="connsiteY65-24538" fmla="*/ 1606490 h 2237474"/>
              <a:gd name="connsiteX66-24539" fmla="*/ 7092727 w 12192000"/>
              <a:gd name="connsiteY66-24540" fmla="*/ 1623628 h 2237474"/>
              <a:gd name="connsiteX67-24541" fmla="*/ 7031309 w 12192000"/>
              <a:gd name="connsiteY67-24542" fmla="*/ 1619451 h 2237474"/>
              <a:gd name="connsiteX68-24543" fmla="*/ 6999084 w 12192000"/>
              <a:gd name="connsiteY68-24544" fmla="*/ 1634317 h 2237474"/>
              <a:gd name="connsiteX69-24545" fmla="*/ 6992107 w 12192000"/>
              <a:gd name="connsiteY69-24546" fmla="*/ 1636860 h 2237474"/>
              <a:gd name="connsiteX70-24547" fmla="*/ 6900177 w 12192000"/>
              <a:gd name="connsiteY70-24548" fmla="*/ 1636016 h 2237474"/>
              <a:gd name="connsiteX71-24549" fmla="*/ 6795372 w 12192000"/>
              <a:gd name="connsiteY71-24550" fmla="*/ 1644845 h 2237474"/>
              <a:gd name="connsiteX72-24551" fmla="*/ 6692251 w 12192000"/>
              <a:gd name="connsiteY72-24552" fmla="*/ 1656357 h 2237474"/>
              <a:gd name="connsiteX73-24553" fmla="*/ 6655235 w 12192000"/>
              <a:gd name="connsiteY73-24554" fmla="*/ 1661869 h 2237474"/>
              <a:gd name="connsiteX74-24555" fmla="*/ 6554894 w 12192000"/>
              <a:gd name="connsiteY74-24556" fmla="*/ 1664428 h 2237474"/>
              <a:gd name="connsiteX75-24557" fmla="*/ 6516595 w 12192000"/>
              <a:gd name="connsiteY75-24558" fmla="*/ 1667475 h 2237474"/>
              <a:gd name="connsiteX76-24559" fmla="*/ 6508541 w 12192000"/>
              <a:gd name="connsiteY76-24560" fmla="*/ 1668757 h 2237474"/>
              <a:gd name="connsiteX77-24561" fmla="*/ 6471012 w 12192000"/>
              <a:gd name="connsiteY77-24562" fmla="*/ 1678604 h 2237474"/>
              <a:gd name="connsiteX78-24563" fmla="*/ 6364035 w 12192000"/>
              <a:gd name="connsiteY78-24564" fmla="*/ 1667683 h 2237474"/>
              <a:gd name="connsiteX79-24565" fmla="*/ 6280959 w 12192000"/>
              <a:gd name="connsiteY79-24566" fmla="*/ 1689329 h 2237474"/>
              <a:gd name="connsiteX80-24567" fmla="*/ 6243319 w 12192000"/>
              <a:gd name="connsiteY80-24568" fmla="*/ 1695560 h 2237474"/>
              <a:gd name="connsiteX81-24569" fmla="*/ 6098321 w 12192000"/>
              <a:gd name="connsiteY81-24570" fmla="*/ 1721646 h 2237474"/>
              <a:gd name="connsiteX82-24571" fmla="*/ 5880652 w 12192000"/>
              <a:gd name="connsiteY82-24572" fmla="*/ 1779643 h 2237474"/>
              <a:gd name="connsiteX83-24573" fmla="*/ 5785959 w 12192000"/>
              <a:gd name="connsiteY83-24574" fmla="*/ 1775307 h 2237474"/>
              <a:gd name="connsiteX84-24575" fmla="*/ 5643534 w 12192000"/>
              <a:gd name="connsiteY84-24576" fmla="*/ 1802919 h 2237474"/>
              <a:gd name="connsiteX85-24577" fmla="*/ 5518799 w 12192000"/>
              <a:gd name="connsiteY85-24578" fmla="*/ 1818312 h 2237474"/>
              <a:gd name="connsiteX86-24579" fmla="*/ 5505014 w 12192000"/>
              <a:gd name="connsiteY86-24580" fmla="*/ 1819259 h 2237474"/>
              <a:gd name="connsiteX87-24581" fmla="*/ 5453307 w 12192000"/>
              <a:gd name="connsiteY87-24582" fmla="*/ 1815450 h 2237474"/>
              <a:gd name="connsiteX88-24583" fmla="*/ 5364192 w 12192000"/>
              <a:gd name="connsiteY88-24584" fmla="*/ 1826074 h 2237474"/>
              <a:gd name="connsiteX89-24585" fmla="*/ 5350380 w 12192000"/>
              <a:gd name="connsiteY89-24586" fmla="*/ 1830891 h 2237474"/>
              <a:gd name="connsiteX90-24587" fmla="*/ 5259633 w 12192000"/>
              <a:gd name="connsiteY90-24588" fmla="*/ 1837160 h 2237474"/>
              <a:gd name="connsiteX91-24589" fmla="*/ 5197513 w 12192000"/>
              <a:gd name="connsiteY91-24590" fmla="*/ 1844718 h 2237474"/>
              <a:gd name="connsiteX92-24591" fmla="*/ 5168852 w 12192000"/>
              <a:gd name="connsiteY92-24592" fmla="*/ 1844846 h 2237474"/>
              <a:gd name="connsiteX93-24593" fmla="*/ 5114927 w 12192000"/>
              <a:gd name="connsiteY93-24594" fmla="*/ 1847827 h 2237474"/>
              <a:gd name="connsiteX94-24595" fmla="*/ 5108970 w 12192000"/>
              <a:gd name="connsiteY94-24596" fmla="*/ 1847935 h 2237474"/>
              <a:gd name="connsiteX95-24597" fmla="*/ 5067961 w 12192000"/>
              <a:gd name="connsiteY95-24598" fmla="*/ 1845917 h 2237474"/>
              <a:gd name="connsiteX96-24599" fmla="*/ 5007075 w 12192000"/>
              <a:gd name="connsiteY96-24600" fmla="*/ 1838626 h 2237474"/>
              <a:gd name="connsiteX97-24601" fmla="*/ 4944087 w 12192000"/>
              <a:gd name="connsiteY97-24602" fmla="*/ 1823332 h 2237474"/>
              <a:gd name="connsiteX98-24603" fmla="*/ 4907662 w 12192000"/>
              <a:gd name="connsiteY98-24604" fmla="*/ 1816900 h 2237474"/>
              <a:gd name="connsiteX99-24605" fmla="*/ 4882386 w 12192000"/>
              <a:gd name="connsiteY99-24606" fmla="*/ 1809844 h 2237474"/>
              <a:gd name="connsiteX100-24607" fmla="*/ 4811440 w 12192000"/>
              <a:gd name="connsiteY100-24608" fmla="*/ 1804655 h 2237474"/>
              <a:gd name="connsiteX101-24609" fmla="*/ 4691075 w 12192000"/>
              <a:gd name="connsiteY101-24610" fmla="*/ 1801389 h 2237474"/>
              <a:gd name="connsiteX102-24611" fmla="*/ 4611738 w 12192000"/>
              <a:gd name="connsiteY102-24612" fmla="*/ 1776964 h 2237474"/>
              <a:gd name="connsiteX103-24613" fmla="*/ 4560070 w 12192000"/>
              <a:gd name="connsiteY103-24614" fmla="*/ 1785640 h 2237474"/>
              <a:gd name="connsiteX104-24615" fmla="*/ 4536503 w 12192000"/>
              <a:gd name="connsiteY104-24616" fmla="*/ 1785334 h 2237474"/>
              <a:gd name="connsiteX105-24617" fmla="*/ 4513724 w 12192000"/>
              <a:gd name="connsiteY105-24618" fmla="*/ 1791996 h 2237474"/>
              <a:gd name="connsiteX106-24619" fmla="*/ 4459810 w 12192000"/>
              <a:gd name="connsiteY106-24620" fmla="*/ 1797886 h 2237474"/>
              <a:gd name="connsiteX107-24621" fmla="*/ 4379064 w 12192000"/>
              <a:gd name="connsiteY107-24622" fmla="*/ 1817177 h 2237474"/>
              <a:gd name="connsiteX108-24623" fmla="*/ 4319209 w 12192000"/>
              <a:gd name="connsiteY108-24624" fmla="*/ 1834833 h 2237474"/>
              <a:gd name="connsiteX109-24625" fmla="*/ 4290981 w 12192000"/>
              <a:gd name="connsiteY109-24626" fmla="*/ 1839677 h 2237474"/>
              <a:gd name="connsiteX110-24627" fmla="*/ 4285792 w 12192000"/>
              <a:gd name="connsiteY110-24628" fmla="*/ 1836231 h 2237474"/>
              <a:gd name="connsiteX111-24629" fmla="*/ 4238372 w 12192000"/>
              <a:gd name="connsiteY111-24630" fmla="*/ 1851480 h 2237474"/>
              <a:gd name="connsiteX112-24631" fmla="*/ 4232517 w 12192000"/>
              <a:gd name="connsiteY112-24632" fmla="*/ 1852567 h 2237474"/>
              <a:gd name="connsiteX113-24633" fmla="*/ 4191732 w 12192000"/>
              <a:gd name="connsiteY113-24634" fmla="*/ 1857328 h 2237474"/>
              <a:gd name="connsiteX114-24635" fmla="*/ 4065532 w 12192000"/>
              <a:gd name="connsiteY114-24636" fmla="*/ 1855477 h 2237474"/>
              <a:gd name="connsiteX115-24637" fmla="*/ 4028460 w 12192000"/>
              <a:gd name="connsiteY115-24638" fmla="*/ 1855137 h 2237474"/>
              <a:gd name="connsiteX116-24639" fmla="*/ 4002267 w 12192000"/>
              <a:gd name="connsiteY116-24640" fmla="*/ 1852352 h 2237474"/>
              <a:gd name="connsiteX117-24641" fmla="*/ 3931396 w 12192000"/>
              <a:gd name="connsiteY117-24642" fmla="*/ 1858915 h 2237474"/>
              <a:gd name="connsiteX118-24643" fmla="*/ 3812162 w 12192000"/>
              <a:gd name="connsiteY118-24644" fmla="*/ 1875501 h 2237474"/>
              <a:gd name="connsiteX119-24645" fmla="*/ 3729530 w 12192000"/>
              <a:gd name="connsiteY119-24646" fmla="*/ 1864513 h 2237474"/>
              <a:gd name="connsiteX120-24647" fmla="*/ 3680177 w 12192000"/>
              <a:gd name="connsiteY120-24648" fmla="*/ 1881552 h 2237474"/>
              <a:gd name="connsiteX121-24649" fmla="*/ 3567259 w 12192000"/>
              <a:gd name="connsiteY121-24650" fmla="*/ 1893482 h 2237474"/>
              <a:gd name="connsiteX122-24651" fmla="*/ 3405770 w 12192000"/>
              <a:gd name="connsiteY122-24652" fmla="*/ 1904591 h 2237474"/>
              <a:gd name="connsiteX123-24653" fmla="*/ 3280097 w 12192000"/>
              <a:gd name="connsiteY123-24654" fmla="*/ 1919610 h 2237474"/>
              <a:gd name="connsiteX124-24655" fmla="*/ 3123424 w 12192000"/>
              <a:gd name="connsiteY124-24656" fmla="*/ 1952930 h 2237474"/>
              <a:gd name="connsiteX125-24657" fmla="*/ 3009910 w 12192000"/>
              <a:gd name="connsiteY125-24658" fmla="*/ 1957866 h 2237474"/>
              <a:gd name="connsiteX126-24659" fmla="*/ 2995934 w 12192000"/>
              <a:gd name="connsiteY126-24660" fmla="*/ 1967085 h 2237474"/>
              <a:gd name="connsiteX127-24661" fmla="*/ 2980071 w 12192000"/>
              <a:gd name="connsiteY127-24662" fmla="*/ 1972988 h 2237474"/>
              <a:gd name="connsiteX128-24663" fmla="*/ 2978094 w 12192000"/>
              <a:gd name="connsiteY128-24664" fmla="*/ 1972369 h 2237474"/>
              <a:gd name="connsiteX129-24665" fmla="*/ 2942858 w 12192000"/>
              <a:gd name="connsiteY129-24666" fmla="*/ 1981367 h 2237474"/>
              <a:gd name="connsiteX130-24667" fmla="*/ 2875436 w 12192000"/>
              <a:gd name="connsiteY130-24668" fmla="*/ 1996977 h 2237474"/>
              <a:gd name="connsiteX131-24669" fmla="*/ 2874892 w 12192000"/>
              <a:gd name="connsiteY131-24670" fmla="*/ 1996085 h 2237474"/>
              <a:gd name="connsiteX132-24671" fmla="*/ 2864145 w 12192000"/>
              <a:gd name="connsiteY132-24672" fmla="*/ 1994061 h 2237474"/>
              <a:gd name="connsiteX133-24673" fmla="*/ 2843662 w 12192000"/>
              <a:gd name="connsiteY133-24674" fmla="*/ 1992498 h 2237474"/>
              <a:gd name="connsiteX134-24675" fmla="*/ 2796128 w 12192000"/>
              <a:gd name="connsiteY134-24676" fmla="*/ 1976403 h 2237474"/>
              <a:gd name="connsiteX135-24677" fmla="*/ 2756784 w 12192000"/>
              <a:gd name="connsiteY135-24678" fmla="*/ 1985116 h 2237474"/>
              <a:gd name="connsiteX136-24679" fmla="*/ 2748833 w 12192000"/>
              <a:gd name="connsiteY136-24680" fmla="*/ 1986323 h 2237474"/>
              <a:gd name="connsiteX137-24681" fmla="*/ 2748661 w 12192000"/>
              <a:gd name="connsiteY137-24682" fmla="*/ 1986122 h 2237474"/>
              <a:gd name="connsiteX138-24683" fmla="*/ 2740251 w 12192000"/>
              <a:gd name="connsiteY138-24684" fmla="*/ 1986946 h 2237474"/>
              <a:gd name="connsiteX139-24685" fmla="*/ 2718916 w 12192000"/>
              <a:gd name="connsiteY139-24686" fmla="*/ 1990867 h 2237474"/>
              <a:gd name="connsiteX140-24687" fmla="*/ 2713522 w 12192000"/>
              <a:gd name="connsiteY140-24688" fmla="*/ 1990173 h 2237474"/>
              <a:gd name="connsiteX141-24689" fmla="*/ 2680597 w 12192000"/>
              <a:gd name="connsiteY141-24690" fmla="*/ 1984996 h 2237474"/>
              <a:gd name="connsiteX142-24691" fmla="*/ 2578178 w 12192000"/>
              <a:gd name="connsiteY142-24692" fmla="*/ 1990531 h 2237474"/>
              <a:gd name="connsiteX143-24693" fmla="*/ 2476147 w 12192000"/>
              <a:gd name="connsiteY143-24694" fmla="*/ 1998305 h 2237474"/>
              <a:gd name="connsiteX144-24695" fmla="*/ 2373568 w 12192000"/>
              <a:gd name="connsiteY144-24696" fmla="*/ 2003219 h 2237474"/>
              <a:gd name="connsiteX145-24697" fmla="*/ 2321399 w 12192000"/>
              <a:gd name="connsiteY145-24698" fmla="*/ 1989467 h 2237474"/>
              <a:gd name="connsiteX146-24699" fmla="*/ 2315525 w 12192000"/>
              <a:gd name="connsiteY146-24700" fmla="*/ 1989708 h 2237474"/>
              <a:gd name="connsiteX147-24701" fmla="*/ 2300792 w 12192000"/>
              <a:gd name="connsiteY147-24702" fmla="*/ 1994290 h 2237474"/>
              <a:gd name="connsiteX148-24703" fmla="*/ 2295469 w 12192000"/>
              <a:gd name="connsiteY148-24704" fmla="*/ 1996659 h 2237474"/>
              <a:gd name="connsiteX149-24705" fmla="*/ 2287219 w 12192000"/>
              <a:gd name="connsiteY149-24706" fmla="*/ 1998750 h 2237474"/>
              <a:gd name="connsiteX150-24707" fmla="*/ 2286948 w 12192000"/>
              <a:gd name="connsiteY150-24708" fmla="*/ 1998596 h 2237474"/>
              <a:gd name="connsiteX151-24709" fmla="*/ 2243069 w 12192000"/>
              <a:gd name="connsiteY151-24710" fmla="*/ 2015111 h 2237474"/>
              <a:gd name="connsiteX152-24711" fmla="*/ 2186609 w 12192000"/>
              <a:gd name="connsiteY152-24712" fmla="*/ 2008263 h 2237474"/>
              <a:gd name="connsiteX153-24713" fmla="*/ 2164831 w 12192000"/>
              <a:gd name="connsiteY153-24714" fmla="*/ 2010143 h 2237474"/>
              <a:gd name="connsiteX154-24715" fmla="*/ 2152836 w 12192000"/>
              <a:gd name="connsiteY154-24716" fmla="*/ 2010048 h 2237474"/>
              <a:gd name="connsiteX155-24717" fmla="*/ 2117102 w 12192000"/>
              <a:gd name="connsiteY155-24718" fmla="*/ 2023004 h 2237474"/>
              <a:gd name="connsiteX156-24719" fmla="*/ 2111935 w 12192000"/>
              <a:gd name="connsiteY156-24720" fmla="*/ 2023163 h 2237474"/>
              <a:gd name="connsiteX157-24721" fmla="*/ 2089991 w 12192000"/>
              <a:gd name="connsiteY157-24722" fmla="*/ 2034193 h 2237474"/>
              <a:gd name="connsiteX158-24723" fmla="*/ 2058061 w 12192000"/>
              <a:gd name="connsiteY158-24724" fmla="*/ 2047942 h 2237474"/>
              <a:gd name="connsiteX159-24725" fmla="*/ 2055737 w 12192000"/>
              <a:gd name="connsiteY159-24726" fmla="*/ 2047704 h 2237474"/>
              <a:gd name="connsiteX160-24727" fmla="*/ 2042244 w 12192000"/>
              <a:gd name="connsiteY160-24728" fmla="*/ 2055560 h 2237474"/>
              <a:gd name="connsiteX161-24729" fmla="*/ 1976224 w 12192000"/>
              <a:gd name="connsiteY161-24730" fmla="*/ 2074257 h 2237474"/>
              <a:gd name="connsiteX162-24731" fmla="*/ 1877728 w 12192000"/>
              <a:gd name="connsiteY162-24732" fmla="*/ 2101004 h 2237474"/>
              <a:gd name="connsiteX163-24733" fmla="*/ 1759056 w 12192000"/>
              <a:gd name="connsiteY163-24734" fmla="*/ 2125608 h 2237474"/>
              <a:gd name="connsiteX164-24735" fmla="*/ 1637948 w 12192000"/>
              <a:gd name="connsiteY164-24736" fmla="*/ 2172597 h 2237474"/>
              <a:gd name="connsiteX165-24737" fmla="*/ 1434549 w 12192000"/>
              <a:gd name="connsiteY165-24738" fmla="*/ 2234522 h 2237474"/>
              <a:gd name="connsiteX166-24739" fmla="*/ 1398481 w 12192000"/>
              <a:gd name="connsiteY166-24740" fmla="*/ 2237074 h 2237474"/>
              <a:gd name="connsiteX167-24741" fmla="*/ 1398407 w 12192000"/>
              <a:gd name="connsiteY167-24742" fmla="*/ 2237095 h 2237474"/>
              <a:gd name="connsiteX168-24743" fmla="*/ 1370962 w 12192000"/>
              <a:gd name="connsiteY168-24744" fmla="*/ 2237474 h 2237474"/>
              <a:gd name="connsiteX169-24745" fmla="*/ 1356367 w 12192000"/>
              <a:gd name="connsiteY169-24746" fmla="*/ 2235089 h 2237474"/>
              <a:gd name="connsiteX170-24747" fmla="*/ 1324828 w 12192000"/>
              <a:gd name="connsiteY170-24748" fmla="*/ 2231968 h 2237474"/>
              <a:gd name="connsiteX171-24749" fmla="*/ 1297744 w 12192000"/>
              <a:gd name="connsiteY171-24750" fmla="*/ 2235849 h 2237474"/>
              <a:gd name="connsiteX172-24751" fmla="*/ 1286236 w 12192000"/>
              <a:gd name="connsiteY172-24752" fmla="*/ 2233135 h 2237474"/>
              <a:gd name="connsiteX173-24753" fmla="*/ 1283504 w 12192000"/>
              <a:gd name="connsiteY173-24754" fmla="*/ 2233797 h 2237474"/>
              <a:gd name="connsiteX174-24755" fmla="*/ 1279765 w 12192000"/>
              <a:gd name="connsiteY174-24756" fmla="*/ 2229639 h 2237474"/>
              <a:gd name="connsiteX175-24757" fmla="*/ 1195347 w 12192000"/>
              <a:gd name="connsiteY175-24758" fmla="*/ 2212354 h 2237474"/>
              <a:gd name="connsiteX176-24759" fmla="*/ 970251 w 12192000"/>
              <a:gd name="connsiteY176-24760" fmla="*/ 2221029 h 2237474"/>
              <a:gd name="connsiteX177-24761" fmla="*/ 812914 w 12192000"/>
              <a:gd name="connsiteY177-24762" fmla="*/ 2202752 h 2237474"/>
              <a:gd name="connsiteX178-24763" fmla="*/ 800195 w 12192000"/>
              <a:gd name="connsiteY178-24764" fmla="*/ 2209407 h 2237474"/>
              <a:gd name="connsiteX179-24765" fmla="*/ 784978 w 12192000"/>
              <a:gd name="connsiteY179-24766" fmla="*/ 2212360 h 2237474"/>
              <a:gd name="connsiteX180-24767" fmla="*/ 681987 w 12192000"/>
              <a:gd name="connsiteY180-24768" fmla="*/ 2216757 h 2237474"/>
              <a:gd name="connsiteX181-24769" fmla="*/ 669923 w 12192000"/>
              <a:gd name="connsiteY181-24770" fmla="*/ 2211682 h 2237474"/>
              <a:gd name="connsiteX182-24771" fmla="*/ 648680 w 12192000"/>
              <a:gd name="connsiteY182-24772" fmla="*/ 2206229 h 2237474"/>
              <a:gd name="connsiteX183-24773" fmla="*/ 597225 w 12192000"/>
              <a:gd name="connsiteY183-24774" fmla="*/ 2180999 h 2237474"/>
              <a:gd name="connsiteX184-24775" fmla="*/ 558449 w 12192000"/>
              <a:gd name="connsiteY184-24776" fmla="*/ 2182346 h 2237474"/>
              <a:gd name="connsiteX185-24777" fmla="*/ 550517 w 12192000"/>
              <a:gd name="connsiteY185-24778" fmla="*/ 2182060 h 2237474"/>
              <a:gd name="connsiteX186-24779" fmla="*/ 550309 w 12192000"/>
              <a:gd name="connsiteY186-24780" fmla="*/ 2181825 h 2237474"/>
              <a:gd name="connsiteX187-24781" fmla="*/ 541836 w 12192000"/>
              <a:gd name="connsiteY187-24782" fmla="*/ 2181063 h 2237474"/>
              <a:gd name="connsiteX188-24783" fmla="*/ 536057 w 12192000"/>
              <a:gd name="connsiteY188-24784" fmla="*/ 2181537 h 2237474"/>
              <a:gd name="connsiteX189-24785" fmla="*/ 520671 w 12192000"/>
              <a:gd name="connsiteY189-24786" fmla="*/ 2180980 h 2237474"/>
              <a:gd name="connsiteX190-24787" fmla="*/ 515024 w 12192000"/>
              <a:gd name="connsiteY190-24788" fmla="*/ 2179258 h 2237474"/>
              <a:gd name="connsiteX191-24789" fmla="*/ 512278 w 12192000"/>
              <a:gd name="connsiteY191-24790" fmla="*/ 2176369 h 2237474"/>
              <a:gd name="connsiteX192-24791" fmla="*/ 480419 w 12192000"/>
              <a:gd name="connsiteY192-24792" fmla="*/ 2167807 h 2237474"/>
              <a:gd name="connsiteX193-24793" fmla="*/ 413835 w 12192000"/>
              <a:gd name="connsiteY193-24794" fmla="*/ 2156783 h 2237474"/>
              <a:gd name="connsiteX194-24795" fmla="*/ 376513 w 12192000"/>
              <a:gd name="connsiteY194-24796" fmla="*/ 2154014 h 2237474"/>
              <a:gd name="connsiteX195-24797" fmla="*/ 273386 w 12192000"/>
              <a:gd name="connsiteY195-24798" fmla="*/ 2142551 h 2237474"/>
              <a:gd name="connsiteX196-24799" fmla="*/ 169207 w 12192000"/>
              <a:gd name="connsiteY196-24800" fmla="*/ 2128100 h 2237474"/>
              <a:gd name="connsiteX197-24801" fmla="*/ 93149 w 12192000"/>
              <a:gd name="connsiteY197-24802" fmla="*/ 2105324 h 2237474"/>
              <a:gd name="connsiteX198-24803" fmla="*/ 88109 w 12192000"/>
              <a:gd name="connsiteY198-24804" fmla="*/ 2106704 h 2237474"/>
              <a:gd name="connsiteX199-24805" fmla="*/ 80022 w 12192000"/>
              <a:gd name="connsiteY199-24806" fmla="*/ 2107254 h 2237474"/>
              <a:gd name="connsiteX200-24807" fmla="*/ 79717 w 12192000"/>
              <a:gd name="connsiteY200-24808" fmla="*/ 2107046 h 2237474"/>
              <a:gd name="connsiteX201-24809" fmla="*/ 72352 w 12192000"/>
              <a:gd name="connsiteY201-24810" fmla="*/ 2107991 h 2237474"/>
              <a:gd name="connsiteX202-24811" fmla="*/ 37645 w 12192000"/>
              <a:gd name="connsiteY202-24812" fmla="*/ 2115401 h 2237474"/>
              <a:gd name="connsiteX203-24813" fmla="*/ 4572 w 12192000"/>
              <a:gd name="connsiteY203-24814" fmla="*/ 2111091 h 2237474"/>
              <a:gd name="connsiteX204-24815" fmla="*/ 0 w 12192000"/>
              <a:gd name="connsiteY204-24816" fmla="*/ 2110468 h 2237474"/>
              <a:gd name="connsiteX205-24817" fmla="*/ 0 w 12192000"/>
              <a:gd name="connsiteY205-24818" fmla="*/ 0 h 2237474"/>
              <a:gd name="connsiteX0-24819" fmla="*/ 0 w 12192000"/>
              <a:gd name="connsiteY0-24820" fmla="*/ 0 h 2237474"/>
              <a:gd name="connsiteX1-24821" fmla="*/ 12192000 w 12192000"/>
              <a:gd name="connsiteY1-24822" fmla="*/ 0 h 2237474"/>
              <a:gd name="connsiteX2-24823" fmla="*/ 12192000 w 12192000"/>
              <a:gd name="connsiteY2-24824" fmla="*/ 751299 h 2237474"/>
              <a:gd name="connsiteX3-24825" fmla="*/ 12176759 w 12192000"/>
              <a:gd name="connsiteY3-24826" fmla="*/ 759190 h 2237474"/>
              <a:gd name="connsiteX4-24827" fmla="*/ 12047364 w 12192000"/>
              <a:gd name="connsiteY4-24828" fmla="*/ 749662 h 2237474"/>
              <a:gd name="connsiteX5-24829" fmla="*/ 11890686 w 12192000"/>
              <a:gd name="connsiteY5-24830" fmla="*/ 732766 h 2237474"/>
              <a:gd name="connsiteX6-24831" fmla="*/ 11834800 w 12192000"/>
              <a:gd name="connsiteY6-24832" fmla="*/ 747840 h 2237474"/>
              <a:gd name="connsiteX7-24833" fmla="*/ 11649954 w 12192000"/>
              <a:gd name="connsiteY7-24834" fmla="*/ 749628 h 2237474"/>
              <a:gd name="connsiteX8-24835" fmla="*/ 11560424 w 12192000"/>
              <a:gd name="connsiteY8-24836" fmla="*/ 748017 h 2237474"/>
              <a:gd name="connsiteX9-24837" fmla="*/ 11358455 w 12192000"/>
              <a:gd name="connsiteY9-24838" fmla="*/ 747593 h 2237474"/>
              <a:gd name="connsiteX10-24839" fmla="*/ 11165209 w 12192000"/>
              <a:gd name="connsiteY10-24840" fmla="*/ 748852 h 2237474"/>
              <a:gd name="connsiteX11-24841" fmla="*/ 11058755 w 12192000"/>
              <a:gd name="connsiteY11-24842" fmla="*/ 749617 h 2237474"/>
              <a:gd name="connsiteX12-24843" fmla="*/ 10834688 w 12192000"/>
              <a:gd name="connsiteY12-24844" fmla="*/ 757726 h 2237474"/>
              <a:gd name="connsiteX13-24845" fmla="*/ 10805004 w 12192000"/>
              <a:gd name="connsiteY13-24846" fmla="*/ 757573 h 2237474"/>
              <a:gd name="connsiteX14-24847" fmla="*/ 10739478 w 12192000"/>
              <a:gd name="connsiteY14-24848" fmla="*/ 776841 h 2237474"/>
              <a:gd name="connsiteX15-24849" fmla="*/ 10458762 w 12192000"/>
              <a:gd name="connsiteY15-24850" fmla="*/ 755400 h 2237474"/>
              <a:gd name="connsiteX16-24851" fmla="*/ 10211200 w 12192000"/>
              <a:gd name="connsiteY16-24852" fmla="*/ 767513 h 2237474"/>
              <a:gd name="connsiteX17-24853" fmla="*/ 10167995 w 12192000"/>
              <a:gd name="connsiteY17-24854" fmla="*/ 760843 h 2237474"/>
              <a:gd name="connsiteX18-24855" fmla="*/ 9997044 w 12192000"/>
              <a:gd name="connsiteY18-24856" fmla="*/ 780129 h 2237474"/>
              <a:gd name="connsiteX19-24857" fmla="*/ 9943887 w 12192000"/>
              <a:gd name="connsiteY19-24858" fmla="*/ 804141 h 2237474"/>
              <a:gd name="connsiteX20-24859" fmla="*/ 9918248 w 12192000"/>
              <a:gd name="connsiteY20-24860" fmla="*/ 816628 h 2237474"/>
              <a:gd name="connsiteX21-24861" fmla="*/ 9767091 w 12192000"/>
              <a:gd name="connsiteY21-24862" fmla="*/ 870550 h 2237474"/>
              <a:gd name="connsiteX22-24863" fmla="*/ 9683005 w 12192000"/>
              <a:gd name="connsiteY22-24864" fmla="*/ 894128 h 2237474"/>
              <a:gd name="connsiteX23-24865" fmla="*/ 9594438 w 12192000"/>
              <a:gd name="connsiteY23-24866" fmla="*/ 919051 h 2237474"/>
              <a:gd name="connsiteX24-24867" fmla="*/ 9577033 w 12192000"/>
              <a:gd name="connsiteY24-24868" fmla="*/ 922857 h 2237474"/>
              <a:gd name="connsiteX25-24869" fmla="*/ 9544189 w 12192000"/>
              <a:gd name="connsiteY25-24870" fmla="*/ 938966 h 2237474"/>
              <a:gd name="connsiteX26-24871" fmla="*/ 9500499 w 12192000"/>
              <a:gd name="connsiteY26-24872" fmla="*/ 954680 h 2237474"/>
              <a:gd name="connsiteX27-24873" fmla="*/ 9428195 w 12192000"/>
              <a:gd name="connsiteY27-24874" fmla="*/ 986225 h 2237474"/>
              <a:gd name="connsiteX28-24875" fmla="*/ 9410017 w 12192000"/>
              <a:gd name="connsiteY28-24876" fmla="*/ 993931 h 2237474"/>
              <a:gd name="connsiteX29-24877" fmla="*/ 9392919 w 12192000"/>
              <a:gd name="connsiteY29-24878" fmla="*/ 994656 h 2237474"/>
              <a:gd name="connsiteX30-24879" fmla="*/ 9278619 w 12192000"/>
              <a:gd name="connsiteY30-24880" fmla="*/ 1011878 h 2237474"/>
              <a:gd name="connsiteX31-24881" fmla="*/ 9268019 w 12192000"/>
              <a:gd name="connsiteY31-24882" fmla="*/ 1007442 h 2237474"/>
              <a:gd name="connsiteX32-24883" fmla="*/ 9234662 w 12192000"/>
              <a:gd name="connsiteY32-24884" fmla="*/ 1023056 h 2237474"/>
              <a:gd name="connsiteX33-24885" fmla="*/ 9181033 w 12192000"/>
              <a:gd name="connsiteY33-24886" fmla="*/ 1037921 h 2237474"/>
              <a:gd name="connsiteX34-24887" fmla="*/ 9155969 w 12192000"/>
              <a:gd name="connsiteY34-24888" fmla="*/ 1046804 h 2237474"/>
              <a:gd name="connsiteX35-24889" fmla="*/ 9133985 w 12192000"/>
              <a:gd name="connsiteY35-24890" fmla="*/ 1046450 h 2237474"/>
              <a:gd name="connsiteX36-24891" fmla="*/ 9012987 w 12192000"/>
              <a:gd name="connsiteY36-24892" fmla="*/ 1061986 h 2237474"/>
              <a:gd name="connsiteX37-24893" fmla="*/ 8968445 w 12192000"/>
              <a:gd name="connsiteY37-24894" fmla="*/ 1052169 h 2237474"/>
              <a:gd name="connsiteX38-24895" fmla="*/ 8958984 w 12192000"/>
              <a:gd name="connsiteY38-24896" fmla="*/ 1057212 h 2237474"/>
              <a:gd name="connsiteX39-24897" fmla="*/ 8886001 w 12192000"/>
              <a:gd name="connsiteY39-24898" fmla="*/ 1067468 h 2237474"/>
              <a:gd name="connsiteX40-24899" fmla="*/ 8838610 w 12192000"/>
              <a:gd name="connsiteY40-24900" fmla="*/ 1075091 h 2237474"/>
              <a:gd name="connsiteX41-24901" fmla="*/ 8750383 w 12192000"/>
              <a:gd name="connsiteY41-24902" fmla="*/ 1097387 h 2237474"/>
              <a:gd name="connsiteX42-24903" fmla="*/ 8665605 w 12192000"/>
              <a:gd name="connsiteY42-24904" fmla="*/ 1110791 h 2237474"/>
              <a:gd name="connsiteX43-24905" fmla="*/ 8584946 w 12192000"/>
              <a:gd name="connsiteY43-24906" fmla="*/ 1135226 h 2237474"/>
              <a:gd name="connsiteX44-24907" fmla="*/ 8460755 w 12192000"/>
              <a:gd name="connsiteY44-24908" fmla="*/ 1203427 h 2237474"/>
              <a:gd name="connsiteX45-24909" fmla="*/ 8419755 w 12192000"/>
              <a:gd name="connsiteY45-24910" fmla="*/ 1216260 h 2237474"/>
              <a:gd name="connsiteX46-24911" fmla="*/ 8411626 w 12192000"/>
              <a:gd name="connsiteY46-24912" fmla="*/ 1214397 h 2237474"/>
              <a:gd name="connsiteX47-24913" fmla="*/ 8363469 w 12192000"/>
              <a:gd name="connsiteY47-24914" fmla="*/ 1246658 h 2237474"/>
              <a:gd name="connsiteX48-24915" fmla="*/ 8275497 w 12192000"/>
              <a:gd name="connsiteY48-24916" fmla="*/ 1264396 h 2237474"/>
              <a:gd name="connsiteX49-24917" fmla="*/ 8206287 w 12192000"/>
              <a:gd name="connsiteY49-24918" fmla="*/ 1273060 h 2237474"/>
              <a:gd name="connsiteX50-24919" fmla="*/ 8168705 w 12192000"/>
              <a:gd name="connsiteY50-24920" fmla="*/ 1279956 h 2237474"/>
              <a:gd name="connsiteX51-24921" fmla="*/ 8139997 w 12192000"/>
              <a:gd name="connsiteY51-24922" fmla="*/ 1282713 h 2237474"/>
              <a:gd name="connsiteX52-24923" fmla="*/ 8074238 w 12192000"/>
              <a:gd name="connsiteY52-24924" fmla="*/ 1301895 h 2237474"/>
              <a:gd name="connsiteX53-24925" fmla="*/ 7968292 w 12192000"/>
              <a:gd name="connsiteY53-24926" fmla="*/ 1338779 h 2237474"/>
              <a:gd name="connsiteX54-24927" fmla="*/ 7902328 w 12192000"/>
              <a:gd name="connsiteY54-24928" fmla="*/ 1345865 h 2237474"/>
              <a:gd name="connsiteX55-24929" fmla="*/ 7875879 w 12192000"/>
              <a:gd name="connsiteY55-24930" fmla="*/ 1345646 h 2237474"/>
              <a:gd name="connsiteX56-24931" fmla="*/ 7840612 w 12192000"/>
              <a:gd name="connsiteY56-24932" fmla="*/ 1369373 h 2237474"/>
              <a:gd name="connsiteX57-24933" fmla="*/ 7786819 w 12192000"/>
              <a:gd name="connsiteY57-24934" fmla="*/ 1378970 h 2237474"/>
              <a:gd name="connsiteX58-24935" fmla="*/ 7548172 w 12192000"/>
              <a:gd name="connsiteY58-24936" fmla="*/ 1417460 h 2237474"/>
              <a:gd name="connsiteX59-24937" fmla="*/ 7483437 w 12192000"/>
              <a:gd name="connsiteY59-24938" fmla="*/ 1478152 h 2237474"/>
              <a:gd name="connsiteX60-24939" fmla="*/ 7377870 w 12192000"/>
              <a:gd name="connsiteY60-24940" fmla="*/ 1523319 h 2237474"/>
              <a:gd name="connsiteX61-24941" fmla="*/ 7230737 w 12192000"/>
              <a:gd name="connsiteY61-24942" fmla="*/ 1562633 h 2237474"/>
              <a:gd name="connsiteX62-24943" fmla="*/ 7224458 w 12192000"/>
              <a:gd name="connsiteY62-24944" fmla="*/ 1573008 h 2237474"/>
              <a:gd name="connsiteX63-24945" fmla="*/ 7183121 w 12192000"/>
              <a:gd name="connsiteY63-24946" fmla="*/ 1595162 h 2237474"/>
              <a:gd name="connsiteX64-24947" fmla="*/ 7164601 w 12192000"/>
              <a:gd name="connsiteY64-24948" fmla="*/ 1606490 h 2237474"/>
              <a:gd name="connsiteX65-24949" fmla="*/ 7092727 w 12192000"/>
              <a:gd name="connsiteY65-24950" fmla="*/ 1623628 h 2237474"/>
              <a:gd name="connsiteX66-24951" fmla="*/ 7031309 w 12192000"/>
              <a:gd name="connsiteY66-24952" fmla="*/ 1619451 h 2237474"/>
              <a:gd name="connsiteX67-24953" fmla="*/ 6999084 w 12192000"/>
              <a:gd name="connsiteY67-24954" fmla="*/ 1634317 h 2237474"/>
              <a:gd name="connsiteX68-24955" fmla="*/ 6992107 w 12192000"/>
              <a:gd name="connsiteY68-24956" fmla="*/ 1636860 h 2237474"/>
              <a:gd name="connsiteX69-24957" fmla="*/ 6900177 w 12192000"/>
              <a:gd name="connsiteY69-24958" fmla="*/ 1636016 h 2237474"/>
              <a:gd name="connsiteX70-24959" fmla="*/ 6795372 w 12192000"/>
              <a:gd name="connsiteY70-24960" fmla="*/ 1644845 h 2237474"/>
              <a:gd name="connsiteX71-24961" fmla="*/ 6692251 w 12192000"/>
              <a:gd name="connsiteY71-24962" fmla="*/ 1656357 h 2237474"/>
              <a:gd name="connsiteX72-24963" fmla="*/ 6655235 w 12192000"/>
              <a:gd name="connsiteY72-24964" fmla="*/ 1661869 h 2237474"/>
              <a:gd name="connsiteX73-24965" fmla="*/ 6554894 w 12192000"/>
              <a:gd name="connsiteY73-24966" fmla="*/ 1664428 h 2237474"/>
              <a:gd name="connsiteX74-24967" fmla="*/ 6516595 w 12192000"/>
              <a:gd name="connsiteY74-24968" fmla="*/ 1667475 h 2237474"/>
              <a:gd name="connsiteX75-24969" fmla="*/ 6508541 w 12192000"/>
              <a:gd name="connsiteY75-24970" fmla="*/ 1668757 h 2237474"/>
              <a:gd name="connsiteX76-24971" fmla="*/ 6471012 w 12192000"/>
              <a:gd name="connsiteY76-24972" fmla="*/ 1678604 h 2237474"/>
              <a:gd name="connsiteX77-24973" fmla="*/ 6364035 w 12192000"/>
              <a:gd name="connsiteY77-24974" fmla="*/ 1667683 h 2237474"/>
              <a:gd name="connsiteX78-24975" fmla="*/ 6280959 w 12192000"/>
              <a:gd name="connsiteY78-24976" fmla="*/ 1689329 h 2237474"/>
              <a:gd name="connsiteX79-24977" fmla="*/ 6243319 w 12192000"/>
              <a:gd name="connsiteY79-24978" fmla="*/ 1695560 h 2237474"/>
              <a:gd name="connsiteX80-24979" fmla="*/ 6098321 w 12192000"/>
              <a:gd name="connsiteY80-24980" fmla="*/ 1721646 h 2237474"/>
              <a:gd name="connsiteX81-24981" fmla="*/ 5880652 w 12192000"/>
              <a:gd name="connsiteY81-24982" fmla="*/ 1779643 h 2237474"/>
              <a:gd name="connsiteX82-24983" fmla="*/ 5785959 w 12192000"/>
              <a:gd name="connsiteY82-24984" fmla="*/ 1775307 h 2237474"/>
              <a:gd name="connsiteX83-24985" fmla="*/ 5643534 w 12192000"/>
              <a:gd name="connsiteY83-24986" fmla="*/ 1802919 h 2237474"/>
              <a:gd name="connsiteX84-24987" fmla="*/ 5518799 w 12192000"/>
              <a:gd name="connsiteY84-24988" fmla="*/ 1818312 h 2237474"/>
              <a:gd name="connsiteX85-24989" fmla="*/ 5505014 w 12192000"/>
              <a:gd name="connsiteY85-24990" fmla="*/ 1819259 h 2237474"/>
              <a:gd name="connsiteX86-24991" fmla="*/ 5453307 w 12192000"/>
              <a:gd name="connsiteY86-24992" fmla="*/ 1815450 h 2237474"/>
              <a:gd name="connsiteX87-24993" fmla="*/ 5364192 w 12192000"/>
              <a:gd name="connsiteY87-24994" fmla="*/ 1826074 h 2237474"/>
              <a:gd name="connsiteX88-24995" fmla="*/ 5350380 w 12192000"/>
              <a:gd name="connsiteY88-24996" fmla="*/ 1830891 h 2237474"/>
              <a:gd name="connsiteX89-24997" fmla="*/ 5259633 w 12192000"/>
              <a:gd name="connsiteY89-24998" fmla="*/ 1837160 h 2237474"/>
              <a:gd name="connsiteX90-24999" fmla="*/ 5197513 w 12192000"/>
              <a:gd name="connsiteY90-25000" fmla="*/ 1844718 h 2237474"/>
              <a:gd name="connsiteX91-25001" fmla="*/ 5168852 w 12192000"/>
              <a:gd name="connsiteY91-25002" fmla="*/ 1844846 h 2237474"/>
              <a:gd name="connsiteX92-25003" fmla="*/ 5114927 w 12192000"/>
              <a:gd name="connsiteY92-25004" fmla="*/ 1847827 h 2237474"/>
              <a:gd name="connsiteX93-25005" fmla="*/ 5108970 w 12192000"/>
              <a:gd name="connsiteY93-25006" fmla="*/ 1847935 h 2237474"/>
              <a:gd name="connsiteX94-25007" fmla="*/ 5067961 w 12192000"/>
              <a:gd name="connsiteY94-25008" fmla="*/ 1845917 h 2237474"/>
              <a:gd name="connsiteX95-25009" fmla="*/ 5007075 w 12192000"/>
              <a:gd name="connsiteY95-25010" fmla="*/ 1838626 h 2237474"/>
              <a:gd name="connsiteX96-25011" fmla="*/ 4944087 w 12192000"/>
              <a:gd name="connsiteY96-25012" fmla="*/ 1823332 h 2237474"/>
              <a:gd name="connsiteX97-25013" fmla="*/ 4907662 w 12192000"/>
              <a:gd name="connsiteY97-25014" fmla="*/ 1816900 h 2237474"/>
              <a:gd name="connsiteX98-25015" fmla="*/ 4882386 w 12192000"/>
              <a:gd name="connsiteY98-25016" fmla="*/ 1809844 h 2237474"/>
              <a:gd name="connsiteX99-25017" fmla="*/ 4811440 w 12192000"/>
              <a:gd name="connsiteY99-25018" fmla="*/ 1804655 h 2237474"/>
              <a:gd name="connsiteX100-25019" fmla="*/ 4691075 w 12192000"/>
              <a:gd name="connsiteY100-25020" fmla="*/ 1801389 h 2237474"/>
              <a:gd name="connsiteX101-25021" fmla="*/ 4611738 w 12192000"/>
              <a:gd name="connsiteY101-25022" fmla="*/ 1776964 h 2237474"/>
              <a:gd name="connsiteX102-25023" fmla="*/ 4560070 w 12192000"/>
              <a:gd name="connsiteY102-25024" fmla="*/ 1785640 h 2237474"/>
              <a:gd name="connsiteX103-25025" fmla="*/ 4536503 w 12192000"/>
              <a:gd name="connsiteY103-25026" fmla="*/ 1785334 h 2237474"/>
              <a:gd name="connsiteX104-25027" fmla="*/ 4513724 w 12192000"/>
              <a:gd name="connsiteY104-25028" fmla="*/ 1791996 h 2237474"/>
              <a:gd name="connsiteX105-25029" fmla="*/ 4459810 w 12192000"/>
              <a:gd name="connsiteY105-25030" fmla="*/ 1797886 h 2237474"/>
              <a:gd name="connsiteX106-25031" fmla="*/ 4379064 w 12192000"/>
              <a:gd name="connsiteY106-25032" fmla="*/ 1817177 h 2237474"/>
              <a:gd name="connsiteX107-25033" fmla="*/ 4319209 w 12192000"/>
              <a:gd name="connsiteY107-25034" fmla="*/ 1834833 h 2237474"/>
              <a:gd name="connsiteX108-25035" fmla="*/ 4290981 w 12192000"/>
              <a:gd name="connsiteY108-25036" fmla="*/ 1839677 h 2237474"/>
              <a:gd name="connsiteX109-25037" fmla="*/ 4285792 w 12192000"/>
              <a:gd name="connsiteY109-25038" fmla="*/ 1836231 h 2237474"/>
              <a:gd name="connsiteX110-25039" fmla="*/ 4238372 w 12192000"/>
              <a:gd name="connsiteY110-25040" fmla="*/ 1851480 h 2237474"/>
              <a:gd name="connsiteX111-25041" fmla="*/ 4232517 w 12192000"/>
              <a:gd name="connsiteY111-25042" fmla="*/ 1852567 h 2237474"/>
              <a:gd name="connsiteX112-25043" fmla="*/ 4191732 w 12192000"/>
              <a:gd name="connsiteY112-25044" fmla="*/ 1857328 h 2237474"/>
              <a:gd name="connsiteX113-25045" fmla="*/ 4065532 w 12192000"/>
              <a:gd name="connsiteY113-25046" fmla="*/ 1855477 h 2237474"/>
              <a:gd name="connsiteX114-25047" fmla="*/ 4028460 w 12192000"/>
              <a:gd name="connsiteY114-25048" fmla="*/ 1855137 h 2237474"/>
              <a:gd name="connsiteX115-25049" fmla="*/ 4002267 w 12192000"/>
              <a:gd name="connsiteY115-25050" fmla="*/ 1852352 h 2237474"/>
              <a:gd name="connsiteX116-25051" fmla="*/ 3931396 w 12192000"/>
              <a:gd name="connsiteY116-25052" fmla="*/ 1858915 h 2237474"/>
              <a:gd name="connsiteX117-25053" fmla="*/ 3812162 w 12192000"/>
              <a:gd name="connsiteY117-25054" fmla="*/ 1875501 h 2237474"/>
              <a:gd name="connsiteX118-25055" fmla="*/ 3729530 w 12192000"/>
              <a:gd name="connsiteY118-25056" fmla="*/ 1864513 h 2237474"/>
              <a:gd name="connsiteX119-25057" fmla="*/ 3680177 w 12192000"/>
              <a:gd name="connsiteY119-25058" fmla="*/ 1881552 h 2237474"/>
              <a:gd name="connsiteX120-25059" fmla="*/ 3567259 w 12192000"/>
              <a:gd name="connsiteY120-25060" fmla="*/ 1893482 h 2237474"/>
              <a:gd name="connsiteX121-25061" fmla="*/ 3405770 w 12192000"/>
              <a:gd name="connsiteY121-25062" fmla="*/ 1904591 h 2237474"/>
              <a:gd name="connsiteX122-25063" fmla="*/ 3280097 w 12192000"/>
              <a:gd name="connsiteY122-25064" fmla="*/ 1919610 h 2237474"/>
              <a:gd name="connsiteX123-25065" fmla="*/ 3123424 w 12192000"/>
              <a:gd name="connsiteY123-25066" fmla="*/ 1952930 h 2237474"/>
              <a:gd name="connsiteX124-25067" fmla="*/ 3009910 w 12192000"/>
              <a:gd name="connsiteY124-25068" fmla="*/ 1957866 h 2237474"/>
              <a:gd name="connsiteX125-25069" fmla="*/ 2995934 w 12192000"/>
              <a:gd name="connsiteY125-25070" fmla="*/ 1967085 h 2237474"/>
              <a:gd name="connsiteX126-25071" fmla="*/ 2980071 w 12192000"/>
              <a:gd name="connsiteY126-25072" fmla="*/ 1972988 h 2237474"/>
              <a:gd name="connsiteX127-25073" fmla="*/ 2978094 w 12192000"/>
              <a:gd name="connsiteY127-25074" fmla="*/ 1972369 h 2237474"/>
              <a:gd name="connsiteX128-25075" fmla="*/ 2942858 w 12192000"/>
              <a:gd name="connsiteY128-25076" fmla="*/ 1981367 h 2237474"/>
              <a:gd name="connsiteX129-25077" fmla="*/ 2875436 w 12192000"/>
              <a:gd name="connsiteY129-25078" fmla="*/ 1996977 h 2237474"/>
              <a:gd name="connsiteX130-25079" fmla="*/ 2874892 w 12192000"/>
              <a:gd name="connsiteY130-25080" fmla="*/ 1996085 h 2237474"/>
              <a:gd name="connsiteX131-25081" fmla="*/ 2864145 w 12192000"/>
              <a:gd name="connsiteY131-25082" fmla="*/ 1994061 h 2237474"/>
              <a:gd name="connsiteX132-25083" fmla="*/ 2843662 w 12192000"/>
              <a:gd name="connsiteY132-25084" fmla="*/ 1992498 h 2237474"/>
              <a:gd name="connsiteX133-25085" fmla="*/ 2796128 w 12192000"/>
              <a:gd name="connsiteY133-25086" fmla="*/ 1976403 h 2237474"/>
              <a:gd name="connsiteX134-25087" fmla="*/ 2756784 w 12192000"/>
              <a:gd name="connsiteY134-25088" fmla="*/ 1985116 h 2237474"/>
              <a:gd name="connsiteX135-25089" fmla="*/ 2748833 w 12192000"/>
              <a:gd name="connsiteY135-25090" fmla="*/ 1986323 h 2237474"/>
              <a:gd name="connsiteX136-25091" fmla="*/ 2748661 w 12192000"/>
              <a:gd name="connsiteY136-25092" fmla="*/ 1986122 h 2237474"/>
              <a:gd name="connsiteX137-25093" fmla="*/ 2740251 w 12192000"/>
              <a:gd name="connsiteY137-25094" fmla="*/ 1986946 h 2237474"/>
              <a:gd name="connsiteX138-25095" fmla="*/ 2718916 w 12192000"/>
              <a:gd name="connsiteY138-25096" fmla="*/ 1990867 h 2237474"/>
              <a:gd name="connsiteX139-25097" fmla="*/ 2713522 w 12192000"/>
              <a:gd name="connsiteY139-25098" fmla="*/ 1990173 h 2237474"/>
              <a:gd name="connsiteX140-25099" fmla="*/ 2680597 w 12192000"/>
              <a:gd name="connsiteY140-25100" fmla="*/ 1984996 h 2237474"/>
              <a:gd name="connsiteX141-25101" fmla="*/ 2578178 w 12192000"/>
              <a:gd name="connsiteY141-25102" fmla="*/ 1990531 h 2237474"/>
              <a:gd name="connsiteX142-25103" fmla="*/ 2476147 w 12192000"/>
              <a:gd name="connsiteY142-25104" fmla="*/ 1998305 h 2237474"/>
              <a:gd name="connsiteX143-25105" fmla="*/ 2373568 w 12192000"/>
              <a:gd name="connsiteY143-25106" fmla="*/ 2003219 h 2237474"/>
              <a:gd name="connsiteX144-25107" fmla="*/ 2321399 w 12192000"/>
              <a:gd name="connsiteY144-25108" fmla="*/ 1989467 h 2237474"/>
              <a:gd name="connsiteX145-25109" fmla="*/ 2315525 w 12192000"/>
              <a:gd name="connsiteY145-25110" fmla="*/ 1989708 h 2237474"/>
              <a:gd name="connsiteX146-25111" fmla="*/ 2300792 w 12192000"/>
              <a:gd name="connsiteY146-25112" fmla="*/ 1994290 h 2237474"/>
              <a:gd name="connsiteX147-25113" fmla="*/ 2295469 w 12192000"/>
              <a:gd name="connsiteY147-25114" fmla="*/ 1996659 h 2237474"/>
              <a:gd name="connsiteX148-25115" fmla="*/ 2287219 w 12192000"/>
              <a:gd name="connsiteY148-25116" fmla="*/ 1998750 h 2237474"/>
              <a:gd name="connsiteX149-25117" fmla="*/ 2286948 w 12192000"/>
              <a:gd name="connsiteY149-25118" fmla="*/ 1998596 h 2237474"/>
              <a:gd name="connsiteX150-25119" fmla="*/ 2243069 w 12192000"/>
              <a:gd name="connsiteY150-25120" fmla="*/ 2015111 h 2237474"/>
              <a:gd name="connsiteX151-25121" fmla="*/ 2186609 w 12192000"/>
              <a:gd name="connsiteY151-25122" fmla="*/ 2008263 h 2237474"/>
              <a:gd name="connsiteX152-25123" fmla="*/ 2164831 w 12192000"/>
              <a:gd name="connsiteY152-25124" fmla="*/ 2010143 h 2237474"/>
              <a:gd name="connsiteX153-25125" fmla="*/ 2152836 w 12192000"/>
              <a:gd name="connsiteY153-25126" fmla="*/ 2010048 h 2237474"/>
              <a:gd name="connsiteX154-25127" fmla="*/ 2117102 w 12192000"/>
              <a:gd name="connsiteY154-25128" fmla="*/ 2023004 h 2237474"/>
              <a:gd name="connsiteX155-25129" fmla="*/ 2111935 w 12192000"/>
              <a:gd name="connsiteY155-25130" fmla="*/ 2023163 h 2237474"/>
              <a:gd name="connsiteX156-25131" fmla="*/ 2089991 w 12192000"/>
              <a:gd name="connsiteY156-25132" fmla="*/ 2034193 h 2237474"/>
              <a:gd name="connsiteX157-25133" fmla="*/ 2058061 w 12192000"/>
              <a:gd name="connsiteY157-25134" fmla="*/ 2047942 h 2237474"/>
              <a:gd name="connsiteX158-25135" fmla="*/ 2055737 w 12192000"/>
              <a:gd name="connsiteY158-25136" fmla="*/ 2047704 h 2237474"/>
              <a:gd name="connsiteX159-25137" fmla="*/ 2042244 w 12192000"/>
              <a:gd name="connsiteY159-25138" fmla="*/ 2055560 h 2237474"/>
              <a:gd name="connsiteX160-25139" fmla="*/ 1976224 w 12192000"/>
              <a:gd name="connsiteY160-25140" fmla="*/ 2074257 h 2237474"/>
              <a:gd name="connsiteX161-25141" fmla="*/ 1877728 w 12192000"/>
              <a:gd name="connsiteY161-25142" fmla="*/ 2101004 h 2237474"/>
              <a:gd name="connsiteX162-25143" fmla="*/ 1759056 w 12192000"/>
              <a:gd name="connsiteY162-25144" fmla="*/ 2125608 h 2237474"/>
              <a:gd name="connsiteX163-25145" fmla="*/ 1637948 w 12192000"/>
              <a:gd name="connsiteY163-25146" fmla="*/ 2172597 h 2237474"/>
              <a:gd name="connsiteX164-25147" fmla="*/ 1434549 w 12192000"/>
              <a:gd name="connsiteY164-25148" fmla="*/ 2234522 h 2237474"/>
              <a:gd name="connsiteX165-25149" fmla="*/ 1398481 w 12192000"/>
              <a:gd name="connsiteY165-25150" fmla="*/ 2237074 h 2237474"/>
              <a:gd name="connsiteX166-25151" fmla="*/ 1398407 w 12192000"/>
              <a:gd name="connsiteY166-25152" fmla="*/ 2237095 h 2237474"/>
              <a:gd name="connsiteX167-25153" fmla="*/ 1370962 w 12192000"/>
              <a:gd name="connsiteY167-25154" fmla="*/ 2237474 h 2237474"/>
              <a:gd name="connsiteX168-25155" fmla="*/ 1356367 w 12192000"/>
              <a:gd name="connsiteY168-25156" fmla="*/ 2235089 h 2237474"/>
              <a:gd name="connsiteX169-25157" fmla="*/ 1324828 w 12192000"/>
              <a:gd name="connsiteY169-25158" fmla="*/ 2231968 h 2237474"/>
              <a:gd name="connsiteX170-25159" fmla="*/ 1297744 w 12192000"/>
              <a:gd name="connsiteY170-25160" fmla="*/ 2235849 h 2237474"/>
              <a:gd name="connsiteX171-25161" fmla="*/ 1286236 w 12192000"/>
              <a:gd name="connsiteY171-25162" fmla="*/ 2233135 h 2237474"/>
              <a:gd name="connsiteX172-25163" fmla="*/ 1283504 w 12192000"/>
              <a:gd name="connsiteY172-25164" fmla="*/ 2233797 h 2237474"/>
              <a:gd name="connsiteX173-25165" fmla="*/ 1279765 w 12192000"/>
              <a:gd name="connsiteY173-25166" fmla="*/ 2229639 h 2237474"/>
              <a:gd name="connsiteX174-25167" fmla="*/ 1195347 w 12192000"/>
              <a:gd name="connsiteY174-25168" fmla="*/ 2212354 h 2237474"/>
              <a:gd name="connsiteX175-25169" fmla="*/ 970251 w 12192000"/>
              <a:gd name="connsiteY175-25170" fmla="*/ 2221029 h 2237474"/>
              <a:gd name="connsiteX176-25171" fmla="*/ 812914 w 12192000"/>
              <a:gd name="connsiteY176-25172" fmla="*/ 2202752 h 2237474"/>
              <a:gd name="connsiteX177-25173" fmla="*/ 800195 w 12192000"/>
              <a:gd name="connsiteY177-25174" fmla="*/ 2209407 h 2237474"/>
              <a:gd name="connsiteX178-25175" fmla="*/ 784978 w 12192000"/>
              <a:gd name="connsiteY178-25176" fmla="*/ 2212360 h 2237474"/>
              <a:gd name="connsiteX179-25177" fmla="*/ 681987 w 12192000"/>
              <a:gd name="connsiteY179-25178" fmla="*/ 2216757 h 2237474"/>
              <a:gd name="connsiteX180-25179" fmla="*/ 669923 w 12192000"/>
              <a:gd name="connsiteY180-25180" fmla="*/ 2211682 h 2237474"/>
              <a:gd name="connsiteX181-25181" fmla="*/ 648680 w 12192000"/>
              <a:gd name="connsiteY181-25182" fmla="*/ 2206229 h 2237474"/>
              <a:gd name="connsiteX182-25183" fmla="*/ 597225 w 12192000"/>
              <a:gd name="connsiteY182-25184" fmla="*/ 2180999 h 2237474"/>
              <a:gd name="connsiteX183-25185" fmla="*/ 558449 w 12192000"/>
              <a:gd name="connsiteY183-25186" fmla="*/ 2182346 h 2237474"/>
              <a:gd name="connsiteX184-25187" fmla="*/ 550517 w 12192000"/>
              <a:gd name="connsiteY184-25188" fmla="*/ 2182060 h 2237474"/>
              <a:gd name="connsiteX185-25189" fmla="*/ 550309 w 12192000"/>
              <a:gd name="connsiteY185-25190" fmla="*/ 2181825 h 2237474"/>
              <a:gd name="connsiteX186-25191" fmla="*/ 541836 w 12192000"/>
              <a:gd name="connsiteY186-25192" fmla="*/ 2181063 h 2237474"/>
              <a:gd name="connsiteX187-25193" fmla="*/ 536057 w 12192000"/>
              <a:gd name="connsiteY187-25194" fmla="*/ 2181537 h 2237474"/>
              <a:gd name="connsiteX188-25195" fmla="*/ 520671 w 12192000"/>
              <a:gd name="connsiteY188-25196" fmla="*/ 2180980 h 2237474"/>
              <a:gd name="connsiteX189-25197" fmla="*/ 515024 w 12192000"/>
              <a:gd name="connsiteY189-25198" fmla="*/ 2179258 h 2237474"/>
              <a:gd name="connsiteX190-25199" fmla="*/ 512278 w 12192000"/>
              <a:gd name="connsiteY190-25200" fmla="*/ 2176369 h 2237474"/>
              <a:gd name="connsiteX191-25201" fmla="*/ 480419 w 12192000"/>
              <a:gd name="connsiteY191-25202" fmla="*/ 2167807 h 2237474"/>
              <a:gd name="connsiteX192-25203" fmla="*/ 413835 w 12192000"/>
              <a:gd name="connsiteY192-25204" fmla="*/ 2156783 h 2237474"/>
              <a:gd name="connsiteX193-25205" fmla="*/ 376513 w 12192000"/>
              <a:gd name="connsiteY193-25206" fmla="*/ 2154014 h 2237474"/>
              <a:gd name="connsiteX194-25207" fmla="*/ 273386 w 12192000"/>
              <a:gd name="connsiteY194-25208" fmla="*/ 2142551 h 2237474"/>
              <a:gd name="connsiteX195-25209" fmla="*/ 169207 w 12192000"/>
              <a:gd name="connsiteY195-25210" fmla="*/ 2128100 h 2237474"/>
              <a:gd name="connsiteX196-25211" fmla="*/ 93149 w 12192000"/>
              <a:gd name="connsiteY196-25212" fmla="*/ 2105324 h 2237474"/>
              <a:gd name="connsiteX197-25213" fmla="*/ 88109 w 12192000"/>
              <a:gd name="connsiteY197-25214" fmla="*/ 2106704 h 2237474"/>
              <a:gd name="connsiteX198-25215" fmla="*/ 80022 w 12192000"/>
              <a:gd name="connsiteY198-25216" fmla="*/ 2107254 h 2237474"/>
              <a:gd name="connsiteX199-25217" fmla="*/ 79717 w 12192000"/>
              <a:gd name="connsiteY199-25218" fmla="*/ 2107046 h 2237474"/>
              <a:gd name="connsiteX200-25219" fmla="*/ 72352 w 12192000"/>
              <a:gd name="connsiteY200-25220" fmla="*/ 2107991 h 2237474"/>
              <a:gd name="connsiteX201-25221" fmla="*/ 37645 w 12192000"/>
              <a:gd name="connsiteY201-25222" fmla="*/ 2115401 h 2237474"/>
              <a:gd name="connsiteX202-25223" fmla="*/ 4572 w 12192000"/>
              <a:gd name="connsiteY202-25224" fmla="*/ 2111091 h 2237474"/>
              <a:gd name="connsiteX203-25225" fmla="*/ 0 w 12192000"/>
              <a:gd name="connsiteY203-25226" fmla="*/ 2110468 h 2237474"/>
              <a:gd name="connsiteX204-25227" fmla="*/ 0 w 12192000"/>
              <a:gd name="connsiteY204-25228" fmla="*/ 0 h 2237474"/>
              <a:gd name="connsiteX0-25229" fmla="*/ 0 w 12192000"/>
              <a:gd name="connsiteY0-25230" fmla="*/ 0 h 2237474"/>
              <a:gd name="connsiteX1-25231" fmla="*/ 12192000 w 12192000"/>
              <a:gd name="connsiteY1-25232" fmla="*/ 0 h 2237474"/>
              <a:gd name="connsiteX2-25233" fmla="*/ 12192000 w 12192000"/>
              <a:gd name="connsiteY2-25234" fmla="*/ 751299 h 2237474"/>
              <a:gd name="connsiteX3-25235" fmla="*/ 12176759 w 12192000"/>
              <a:gd name="connsiteY3-25236" fmla="*/ 759190 h 2237474"/>
              <a:gd name="connsiteX4-25237" fmla="*/ 12047364 w 12192000"/>
              <a:gd name="connsiteY4-25238" fmla="*/ 749662 h 2237474"/>
              <a:gd name="connsiteX5-25239" fmla="*/ 11890686 w 12192000"/>
              <a:gd name="connsiteY5-25240" fmla="*/ 732766 h 2237474"/>
              <a:gd name="connsiteX6-25241" fmla="*/ 11834800 w 12192000"/>
              <a:gd name="connsiteY6-25242" fmla="*/ 747840 h 2237474"/>
              <a:gd name="connsiteX7-25243" fmla="*/ 11649954 w 12192000"/>
              <a:gd name="connsiteY7-25244" fmla="*/ 749628 h 2237474"/>
              <a:gd name="connsiteX8-25245" fmla="*/ 11560424 w 12192000"/>
              <a:gd name="connsiteY8-25246" fmla="*/ 748017 h 2237474"/>
              <a:gd name="connsiteX9-25247" fmla="*/ 11358455 w 12192000"/>
              <a:gd name="connsiteY9-25248" fmla="*/ 747593 h 2237474"/>
              <a:gd name="connsiteX10-25249" fmla="*/ 11165209 w 12192000"/>
              <a:gd name="connsiteY10-25250" fmla="*/ 748852 h 2237474"/>
              <a:gd name="connsiteX11-25251" fmla="*/ 11058755 w 12192000"/>
              <a:gd name="connsiteY11-25252" fmla="*/ 749617 h 2237474"/>
              <a:gd name="connsiteX12-25253" fmla="*/ 10834688 w 12192000"/>
              <a:gd name="connsiteY12-25254" fmla="*/ 757726 h 2237474"/>
              <a:gd name="connsiteX13-25255" fmla="*/ 10805004 w 12192000"/>
              <a:gd name="connsiteY13-25256" fmla="*/ 757573 h 2237474"/>
              <a:gd name="connsiteX14-25257" fmla="*/ 10739478 w 12192000"/>
              <a:gd name="connsiteY14-25258" fmla="*/ 776841 h 2237474"/>
              <a:gd name="connsiteX15-25259" fmla="*/ 10458762 w 12192000"/>
              <a:gd name="connsiteY15-25260" fmla="*/ 755400 h 2237474"/>
              <a:gd name="connsiteX16-25261" fmla="*/ 10211200 w 12192000"/>
              <a:gd name="connsiteY16-25262" fmla="*/ 767513 h 2237474"/>
              <a:gd name="connsiteX17-25263" fmla="*/ 10167995 w 12192000"/>
              <a:gd name="connsiteY17-25264" fmla="*/ 760843 h 2237474"/>
              <a:gd name="connsiteX18-25265" fmla="*/ 9997044 w 12192000"/>
              <a:gd name="connsiteY18-25266" fmla="*/ 780129 h 2237474"/>
              <a:gd name="connsiteX19-25267" fmla="*/ 9943887 w 12192000"/>
              <a:gd name="connsiteY19-25268" fmla="*/ 804141 h 2237474"/>
              <a:gd name="connsiteX20-25269" fmla="*/ 9918248 w 12192000"/>
              <a:gd name="connsiteY20-25270" fmla="*/ 816628 h 2237474"/>
              <a:gd name="connsiteX21-25271" fmla="*/ 9767091 w 12192000"/>
              <a:gd name="connsiteY21-25272" fmla="*/ 870550 h 2237474"/>
              <a:gd name="connsiteX22-25273" fmla="*/ 9683005 w 12192000"/>
              <a:gd name="connsiteY22-25274" fmla="*/ 894128 h 2237474"/>
              <a:gd name="connsiteX23-25275" fmla="*/ 9594438 w 12192000"/>
              <a:gd name="connsiteY23-25276" fmla="*/ 919051 h 2237474"/>
              <a:gd name="connsiteX24-25277" fmla="*/ 9577033 w 12192000"/>
              <a:gd name="connsiteY24-25278" fmla="*/ 922857 h 2237474"/>
              <a:gd name="connsiteX25-25279" fmla="*/ 9544189 w 12192000"/>
              <a:gd name="connsiteY25-25280" fmla="*/ 938966 h 2237474"/>
              <a:gd name="connsiteX26-25281" fmla="*/ 9500499 w 12192000"/>
              <a:gd name="connsiteY26-25282" fmla="*/ 954680 h 2237474"/>
              <a:gd name="connsiteX27-25283" fmla="*/ 9428195 w 12192000"/>
              <a:gd name="connsiteY27-25284" fmla="*/ 986225 h 2237474"/>
              <a:gd name="connsiteX28-25285" fmla="*/ 9410017 w 12192000"/>
              <a:gd name="connsiteY28-25286" fmla="*/ 993931 h 2237474"/>
              <a:gd name="connsiteX29-25287" fmla="*/ 9392919 w 12192000"/>
              <a:gd name="connsiteY29-25288" fmla="*/ 994656 h 2237474"/>
              <a:gd name="connsiteX30-25289" fmla="*/ 9278619 w 12192000"/>
              <a:gd name="connsiteY30-25290" fmla="*/ 1011878 h 2237474"/>
              <a:gd name="connsiteX31-25291" fmla="*/ 9268019 w 12192000"/>
              <a:gd name="connsiteY31-25292" fmla="*/ 1007442 h 2237474"/>
              <a:gd name="connsiteX32-25293" fmla="*/ 9234662 w 12192000"/>
              <a:gd name="connsiteY32-25294" fmla="*/ 1023056 h 2237474"/>
              <a:gd name="connsiteX33-25295" fmla="*/ 9181033 w 12192000"/>
              <a:gd name="connsiteY33-25296" fmla="*/ 1037921 h 2237474"/>
              <a:gd name="connsiteX34-25297" fmla="*/ 9155969 w 12192000"/>
              <a:gd name="connsiteY34-25298" fmla="*/ 1046804 h 2237474"/>
              <a:gd name="connsiteX35-25299" fmla="*/ 9133985 w 12192000"/>
              <a:gd name="connsiteY35-25300" fmla="*/ 1046450 h 2237474"/>
              <a:gd name="connsiteX36-25301" fmla="*/ 9012987 w 12192000"/>
              <a:gd name="connsiteY36-25302" fmla="*/ 1061986 h 2237474"/>
              <a:gd name="connsiteX37-25303" fmla="*/ 8968445 w 12192000"/>
              <a:gd name="connsiteY37-25304" fmla="*/ 1052169 h 2237474"/>
              <a:gd name="connsiteX38-25305" fmla="*/ 8958984 w 12192000"/>
              <a:gd name="connsiteY38-25306" fmla="*/ 1057212 h 2237474"/>
              <a:gd name="connsiteX39-25307" fmla="*/ 8886001 w 12192000"/>
              <a:gd name="connsiteY39-25308" fmla="*/ 1067468 h 2237474"/>
              <a:gd name="connsiteX40-25309" fmla="*/ 8838610 w 12192000"/>
              <a:gd name="connsiteY40-25310" fmla="*/ 1075091 h 2237474"/>
              <a:gd name="connsiteX41-25311" fmla="*/ 8750383 w 12192000"/>
              <a:gd name="connsiteY41-25312" fmla="*/ 1097387 h 2237474"/>
              <a:gd name="connsiteX42-25313" fmla="*/ 8665605 w 12192000"/>
              <a:gd name="connsiteY42-25314" fmla="*/ 1110791 h 2237474"/>
              <a:gd name="connsiteX43-25315" fmla="*/ 8584946 w 12192000"/>
              <a:gd name="connsiteY43-25316" fmla="*/ 1135226 h 2237474"/>
              <a:gd name="connsiteX44-25317" fmla="*/ 8460755 w 12192000"/>
              <a:gd name="connsiteY44-25318" fmla="*/ 1203427 h 2237474"/>
              <a:gd name="connsiteX45-25319" fmla="*/ 8419755 w 12192000"/>
              <a:gd name="connsiteY45-25320" fmla="*/ 1216260 h 2237474"/>
              <a:gd name="connsiteX46-25321" fmla="*/ 8411626 w 12192000"/>
              <a:gd name="connsiteY46-25322" fmla="*/ 1214397 h 2237474"/>
              <a:gd name="connsiteX47-25323" fmla="*/ 8363469 w 12192000"/>
              <a:gd name="connsiteY47-25324" fmla="*/ 1246658 h 2237474"/>
              <a:gd name="connsiteX48-25325" fmla="*/ 8275497 w 12192000"/>
              <a:gd name="connsiteY48-25326" fmla="*/ 1264396 h 2237474"/>
              <a:gd name="connsiteX49-25327" fmla="*/ 8206287 w 12192000"/>
              <a:gd name="connsiteY49-25328" fmla="*/ 1273060 h 2237474"/>
              <a:gd name="connsiteX50-25329" fmla="*/ 8168705 w 12192000"/>
              <a:gd name="connsiteY50-25330" fmla="*/ 1279956 h 2237474"/>
              <a:gd name="connsiteX51-25331" fmla="*/ 8139997 w 12192000"/>
              <a:gd name="connsiteY51-25332" fmla="*/ 1282713 h 2237474"/>
              <a:gd name="connsiteX52-25333" fmla="*/ 8074238 w 12192000"/>
              <a:gd name="connsiteY52-25334" fmla="*/ 1301895 h 2237474"/>
              <a:gd name="connsiteX53-25335" fmla="*/ 7968292 w 12192000"/>
              <a:gd name="connsiteY53-25336" fmla="*/ 1338779 h 2237474"/>
              <a:gd name="connsiteX54-25337" fmla="*/ 7902328 w 12192000"/>
              <a:gd name="connsiteY54-25338" fmla="*/ 1345865 h 2237474"/>
              <a:gd name="connsiteX55-25339" fmla="*/ 7875879 w 12192000"/>
              <a:gd name="connsiteY55-25340" fmla="*/ 1345646 h 2237474"/>
              <a:gd name="connsiteX56-25341" fmla="*/ 7840612 w 12192000"/>
              <a:gd name="connsiteY56-25342" fmla="*/ 1369373 h 2237474"/>
              <a:gd name="connsiteX57-25343" fmla="*/ 7786819 w 12192000"/>
              <a:gd name="connsiteY57-25344" fmla="*/ 1378970 h 2237474"/>
              <a:gd name="connsiteX58-25345" fmla="*/ 7548172 w 12192000"/>
              <a:gd name="connsiteY58-25346" fmla="*/ 1417460 h 2237474"/>
              <a:gd name="connsiteX59-25347" fmla="*/ 7483437 w 12192000"/>
              <a:gd name="connsiteY59-25348" fmla="*/ 1478152 h 2237474"/>
              <a:gd name="connsiteX60-25349" fmla="*/ 7377870 w 12192000"/>
              <a:gd name="connsiteY60-25350" fmla="*/ 1523319 h 2237474"/>
              <a:gd name="connsiteX61-25351" fmla="*/ 7230737 w 12192000"/>
              <a:gd name="connsiteY61-25352" fmla="*/ 1562633 h 2237474"/>
              <a:gd name="connsiteX62-25353" fmla="*/ 7224458 w 12192000"/>
              <a:gd name="connsiteY62-25354" fmla="*/ 1573008 h 2237474"/>
              <a:gd name="connsiteX63-25355" fmla="*/ 7183121 w 12192000"/>
              <a:gd name="connsiteY63-25356" fmla="*/ 1595162 h 2237474"/>
              <a:gd name="connsiteX64-25357" fmla="*/ 7164601 w 12192000"/>
              <a:gd name="connsiteY64-25358" fmla="*/ 1606490 h 2237474"/>
              <a:gd name="connsiteX65-25359" fmla="*/ 7092727 w 12192000"/>
              <a:gd name="connsiteY65-25360" fmla="*/ 1623628 h 2237474"/>
              <a:gd name="connsiteX66-25361" fmla="*/ 7031309 w 12192000"/>
              <a:gd name="connsiteY66-25362" fmla="*/ 1619451 h 2237474"/>
              <a:gd name="connsiteX67-25363" fmla="*/ 6999084 w 12192000"/>
              <a:gd name="connsiteY67-25364" fmla="*/ 1634317 h 2237474"/>
              <a:gd name="connsiteX68-25365" fmla="*/ 6900177 w 12192000"/>
              <a:gd name="connsiteY68-25366" fmla="*/ 1636016 h 2237474"/>
              <a:gd name="connsiteX69-25367" fmla="*/ 6795372 w 12192000"/>
              <a:gd name="connsiteY69-25368" fmla="*/ 1644845 h 2237474"/>
              <a:gd name="connsiteX70-25369" fmla="*/ 6692251 w 12192000"/>
              <a:gd name="connsiteY70-25370" fmla="*/ 1656357 h 2237474"/>
              <a:gd name="connsiteX71-25371" fmla="*/ 6655235 w 12192000"/>
              <a:gd name="connsiteY71-25372" fmla="*/ 1661869 h 2237474"/>
              <a:gd name="connsiteX72-25373" fmla="*/ 6554894 w 12192000"/>
              <a:gd name="connsiteY72-25374" fmla="*/ 1664428 h 2237474"/>
              <a:gd name="connsiteX73-25375" fmla="*/ 6516595 w 12192000"/>
              <a:gd name="connsiteY73-25376" fmla="*/ 1667475 h 2237474"/>
              <a:gd name="connsiteX74-25377" fmla="*/ 6508541 w 12192000"/>
              <a:gd name="connsiteY74-25378" fmla="*/ 1668757 h 2237474"/>
              <a:gd name="connsiteX75-25379" fmla="*/ 6471012 w 12192000"/>
              <a:gd name="connsiteY75-25380" fmla="*/ 1678604 h 2237474"/>
              <a:gd name="connsiteX76-25381" fmla="*/ 6364035 w 12192000"/>
              <a:gd name="connsiteY76-25382" fmla="*/ 1667683 h 2237474"/>
              <a:gd name="connsiteX77-25383" fmla="*/ 6280959 w 12192000"/>
              <a:gd name="connsiteY77-25384" fmla="*/ 1689329 h 2237474"/>
              <a:gd name="connsiteX78-25385" fmla="*/ 6243319 w 12192000"/>
              <a:gd name="connsiteY78-25386" fmla="*/ 1695560 h 2237474"/>
              <a:gd name="connsiteX79-25387" fmla="*/ 6098321 w 12192000"/>
              <a:gd name="connsiteY79-25388" fmla="*/ 1721646 h 2237474"/>
              <a:gd name="connsiteX80-25389" fmla="*/ 5880652 w 12192000"/>
              <a:gd name="connsiteY80-25390" fmla="*/ 1779643 h 2237474"/>
              <a:gd name="connsiteX81-25391" fmla="*/ 5785959 w 12192000"/>
              <a:gd name="connsiteY81-25392" fmla="*/ 1775307 h 2237474"/>
              <a:gd name="connsiteX82-25393" fmla="*/ 5643534 w 12192000"/>
              <a:gd name="connsiteY82-25394" fmla="*/ 1802919 h 2237474"/>
              <a:gd name="connsiteX83-25395" fmla="*/ 5518799 w 12192000"/>
              <a:gd name="connsiteY83-25396" fmla="*/ 1818312 h 2237474"/>
              <a:gd name="connsiteX84-25397" fmla="*/ 5505014 w 12192000"/>
              <a:gd name="connsiteY84-25398" fmla="*/ 1819259 h 2237474"/>
              <a:gd name="connsiteX85-25399" fmla="*/ 5453307 w 12192000"/>
              <a:gd name="connsiteY85-25400" fmla="*/ 1815450 h 2237474"/>
              <a:gd name="connsiteX86-25401" fmla="*/ 5364192 w 12192000"/>
              <a:gd name="connsiteY86-25402" fmla="*/ 1826074 h 2237474"/>
              <a:gd name="connsiteX87-25403" fmla="*/ 5350380 w 12192000"/>
              <a:gd name="connsiteY87-25404" fmla="*/ 1830891 h 2237474"/>
              <a:gd name="connsiteX88-25405" fmla="*/ 5259633 w 12192000"/>
              <a:gd name="connsiteY88-25406" fmla="*/ 1837160 h 2237474"/>
              <a:gd name="connsiteX89-25407" fmla="*/ 5197513 w 12192000"/>
              <a:gd name="connsiteY89-25408" fmla="*/ 1844718 h 2237474"/>
              <a:gd name="connsiteX90-25409" fmla="*/ 5168852 w 12192000"/>
              <a:gd name="connsiteY90-25410" fmla="*/ 1844846 h 2237474"/>
              <a:gd name="connsiteX91-25411" fmla="*/ 5114927 w 12192000"/>
              <a:gd name="connsiteY91-25412" fmla="*/ 1847827 h 2237474"/>
              <a:gd name="connsiteX92-25413" fmla="*/ 5108970 w 12192000"/>
              <a:gd name="connsiteY92-25414" fmla="*/ 1847935 h 2237474"/>
              <a:gd name="connsiteX93-25415" fmla="*/ 5067961 w 12192000"/>
              <a:gd name="connsiteY93-25416" fmla="*/ 1845917 h 2237474"/>
              <a:gd name="connsiteX94-25417" fmla="*/ 5007075 w 12192000"/>
              <a:gd name="connsiteY94-25418" fmla="*/ 1838626 h 2237474"/>
              <a:gd name="connsiteX95-25419" fmla="*/ 4944087 w 12192000"/>
              <a:gd name="connsiteY95-25420" fmla="*/ 1823332 h 2237474"/>
              <a:gd name="connsiteX96-25421" fmla="*/ 4907662 w 12192000"/>
              <a:gd name="connsiteY96-25422" fmla="*/ 1816900 h 2237474"/>
              <a:gd name="connsiteX97-25423" fmla="*/ 4882386 w 12192000"/>
              <a:gd name="connsiteY97-25424" fmla="*/ 1809844 h 2237474"/>
              <a:gd name="connsiteX98-25425" fmla="*/ 4811440 w 12192000"/>
              <a:gd name="connsiteY98-25426" fmla="*/ 1804655 h 2237474"/>
              <a:gd name="connsiteX99-25427" fmla="*/ 4691075 w 12192000"/>
              <a:gd name="connsiteY99-25428" fmla="*/ 1801389 h 2237474"/>
              <a:gd name="connsiteX100-25429" fmla="*/ 4611738 w 12192000"/>
              <a:gd name="connsiteY100-25430" fmla="*/ 1776964 h 2237474"/>
              <a:gd name="connsiteX101-25431" fmla="*/ 4560070 w 12192000"/>
              <a:gd name="connsiteY101-25432" fmla="*/ 1785640 h 2237474"/>
              <a:gd name="connsiteX102-25433" fmla="*/ 4536503 w 12192000"/>
              <a:gd name="connsiteY102-25434" fmla="*/ 1785334 h 2237474"/>
              <a:gd name="connsiteX103-25435" fmla="*/ 4513724 w 12192000"/>
              <a:gd name="connsiteY103-25436" fmla="*/ 1791996 h 2237474"/>
              <a:gd name="connsiteX104-25437" fmla="*/ 4459810 w 12192000"/>
              <a:gd name="connsiteY104-25438" fmla="*/ 1797886 h 2237474"/>
              <a:gd name="connsiteX105-25439" fmla="*/ 4379064 w 12192000"/>
              <a:gd name="connsiteY105-25440" fmla="*/ 1817177 h 2237474"/>
              <a:gd name="connsiteX106-25441" fmla="*/ 4319209 w 12192000"/>
              <a:gd name="connsiteY106-25442" fmla="*/ 1834833 h 2237474"/>
              <a:gd name="connsiteX107-25443" fmla="*/ 4290981 w 12192000"/>
              <a:gd name="connsiteY107-25444" fmla="*/ 1839677 h 2237474"/>
              <a:gd name="connsiteX108-25445" fmla="*/ 4285792 w 12192000"/>
              <a:gd name="connsiteY108-25446" fmla="*/ 1836231 h 2237474"/>
              <a:gd name="connsiteX109-25447" fmla="*/ 4238372 w 12192000"/>
              <a:gd name="connsiteY109-25448" fmla="*/ 1851480 h 2237474"/>
              <a:gd name="connsiteX110-25449" fmla="*/ 4232517 w 12192000"/>
              <a:gd name="connsiteY110-25450" fmla="*/ 1852567 h 2237474"/>
              <a:gd name="connsiteX111-25451" fmla="*/ 4191732 w 12192000"/>
              <a:gd name="connsiteY111-25452" fmla="*/ 1857328 h 2237474"/>
              <a:gd name="connsiteX112-25453" fmla="*/ 4065532 w 12192000"/>
              <a:gd name="connsiteY112-25454" fmla="*/ 1855477 h 2237474"/>
              <a:gd name="connsiteX113-25455" fmla="*/ 4028460 w 12192000"/>
              <a:gd name="connsiteY113-25456" fmla="*/ 1855137 h 2237474"/>
              <a:gd name="connsiteX114-25457" fmla="*/ 4002267 w 12192000"/>
              <a:gd name="connsiteY114-25458" fmla="*/ 1852352 h 2237474"/>
              <a:gd name="connsiteX115-25459" fmla="*/ 3931396 w 12192000"/>
              <a:gd name="connsiteY115-25460" fmla="*/ 1858915 h 2237474"/>
              <a:gd name="connsiteX116-25461" fmla="*/ 3812162 w 12192000"/>
              <a:gd name="connsiteY116-25462" fmla="*/ 1875501 h 2237474"/>
              <a:gd name="connsiteX117-25463" fmla="*/ 3729530 w 12192000"/>
              <a:gd name="connsiteY117-25464" fmla="*/ 1864513 h 2237474"/>
              <a:gd name="connsiteX118-25465" fmla="*/ 3680177 w 12192000"/>
              <a:gd name="connsiteY118-25466" fmla="*/ 1881552 h 2237474"/>
              <a:gd name="connsiteX119-25467" fmla="*/ 3567259 w 12192000"/>
              <a:gd name="connsiteY119-25468" fmla="*/ 1893482 h 2237474"/>
              <a:gd name="connsiteX120-25469" fmla="*/ 3405770 w 12192000"/>
              <a:gd name="connsiteY120-25470" fmla="*/ 1904591 h 2237474"/>
              <a:gd name="connsiteX121-25471" fmla="*/ 3280097 w 12192000"/>
              <a:gd name="connsiteY121-25472" fmla="*/ 1919610 h 2237474"/>
              <a:gd name="connsiteX122-25473" fmla="*/ 3123424 w 12192000"/>
              <a:gd name="connsiteY122-25474" fmla="*/ 1952930 h 2237474"/>
              <a:gd name="connsiteX123-25475" fmla="*/ 3009910 w 12192000"/>
              <a:gd name="connsiteY123-25476" fmla="*/ 1957866 h 2237474"/>
              <a:gd name="connsiteX124-25477" fmla="*/ 2995934 w 12192000"/>
              <a:gd name="connsiteY124-25478" fmla="*/ 1967085 h 2237474"/>
              <a:gd name="connsiteX125-25479" fmla="*/ 2980071 w 12192000"/>
              <a:gd name="connsiteY125-25480" fmla="*/ 1972988 h 2237474"/>
              <a:gd name="connsiteX126-25481" fmla="*/ 2978094 w 12192000"/>
              <a:gd name="connsiteY126-25482" fmla="*/ 1972369 h 2237474"/>
              <a:gd name="connsiteX127-25483" fmla="*/ 2942858 w 12192000"/>
              <a:gd name="connsiteY127-25484" fmla="*/ 1981367 h 2237474"/>
              <a:gd name="connsiteX128-25485" fmla="*/ 2875436 w 12192000"/>
              <a:gd name="connsiteY128-25486" fmla="*/ 1996977 h 2237474"/>
              <a:gd name="connsiteX129-25487" fmla="*/ 2874892 w 12192000"/>
              <a:gd name="connsiteY129-25488" fmla="*/ 1996085 h 2237474"/>
              <a:gd name="connsiteX130-25489" fmla="*/ 2864145 w 12192000"/>
              <a:gd name="connsiteY130-25490" fmla="*/ 1994061 h 2237474"/>
              <a:gd name="connsiteX131-25491" fmla="*/ 2843662 w 12192000"/>
              <a:gd name="connsiteY131-25492" fmla="*/ 1992498 h 2237474"/>
              <a:gd name="connsiteX132-25493" fmla="*/ 2796128 w 12192000"/>
              <a:gd name="connsiteY132-25494" fmla="*/ 1976403 h 2237474"/>
              <a:gd name="connsiteX133-25495" fmla="*/ 2756784 w 12192000"/>
              <a:gd name="connsiteY133-25496" fmla="*/ 1985116 h 2237474"/>
              <a:gd name="connsiteX134-25497" fmla="*/ 2748833 w 12192000"/>
              <a:gd name="connsiteY134-25498" fmla="*/ 1986323 h 2237474"/>
              <a:gd name="connsiteX135-25499" fmla="*/ 2748661 w 12192000"/>
              <a:gd name="connsiteY135-25500" fmla="*/ 1986122 h 2237474"/>
              <a:gd name="connsiteX136-25501" fmla="*/ 2740251 w 12192000"/>
              <a:gd name="connsiteY136-25502" fmla="*/ 1986946 h 2237474"/>
              <a:gd name="connsiteX137-25503" fmla="*/ 2718916 w 12192000"/>
              <a:gd name="connsiteY137-25504" fmla="*/ 1990867 h 2237474"/>
              <a:gd name="connsiteX138-25505" fmla="*/ 2713522 w 12192000"/>
              <a:gd name="connsiteY138-25506" fmla="*/ 1990173 h 2237474"/>
              <a:gd name="connsiteX139-25507" fmla="*/ 2680597 w 12192000"/>
              <a:gd name="connsiteY139-25508" fmla="*/ 1984996 h 2237474"/>
              <a:gd name="connsiteX140-25509" fmla="*/ 2578178 w 12192000"/>
              <a:gd name="connsiteY140-25510" fmla="*/ 1990531 h 2237474"/>
              <a:gd name="connsiteX141-25511" fmla="*/ 2476147 w 12192000"/>
              <a:gd name="connsiteY141-25512" fmla="*/ 1998305 h 2237474"/>
              <a:gd name="connsiteX142-25513" fmla="*/ 2373568 w 12192000"/>
              <a:gd name="connsiteY142-25514" fmla="*/ 2003219 h 2237474"/>
              <a:gd name="connsiteX143-25515" fmla="*/ 2321399 w 12192000"/>
              <a:gd name="connsiteY143-25516" fmla="*/ 1989467 h 2237474"/>
              <a:gd name="connsiteX144-25517" fmla="*/ 2315525 w 12192000"/>
              <a:gd name="connsiteY144-25518" fmla="*/ 1989708 h 2237474"/>
              <a:gd name="connsiteX145-25519" fmla="*/ 2300792 w 12192000"/>
              <a:gd name="connsiteY145-25520" fmla="*/ 1994290 h 2237474"/>
              <a:gd name="connsiteX146-25521" fmla="*/ 2295469 w 12192000"/>
              <a:gd name="connsiteY146-25522" fmla="*/ 1996659 h 2237474"/>
              <a:gd name="connsiteX147-25523" fmla="*/ 2287219 w 12192000"/>
              <a:gd name="connsiteY147-25524" fmla="*/ 1998750 h 2237474"/>
              <a:gd name="connsiteX148-25525" fmla="*/ 2286948 w 12192000"/>
              <a:gd name="connsiteY148-25526" fmla="*/ 1998596 h 2237474"/>
              <a:gd name="connsiteX149-25527" fmla="*/ 2243069 w 12192000"/>
              <a:gd name="connsiteY149-25528" fmla="*/ 2015111 h 2237474"/>
              <a:gd name="connsiteX150-25529" fmla="*/ 2186609 w 12192000"/>
              <a:gd name="connsiteY150-25530" fmla="*/ 2008263 h 2237474"/>
              <a:gd name="connsiteX151-25531" fmla="*/ 2164831 w 12192000"/>
              <a:gd name="connsiteY151-25532" fmla="*/ 2010143 h 2237474"/>
              <a:gd name="connsiteX152-25533" fmla="*/ 2152836 w 12192000"/>
              <a:gd name="connsiteY152-25534" fmla="*/ 2010048 h 2237474"/>
              <a:gd name="connsiteX153-25535" fmla="*/ 2117102 w 12192000"/>
              <a:gd name="connsiteY153-25536" fmla="*/ 2023004 h 2237474"/>
              <a:gd name="connsiteX154-25537" fmla="*/ 2111935 w 12192000"/>
              <a:gd name="connsiteY154-25538" fmla="*/ 2023163 h 2237474"/>
              <a:gd name="connsiteX155-25539" fmla="*/ 2089991 w 12192000"/>
              <a:gd name="connsiteY155-25540" fmla="*/ 2034193 h 2237474"/>
              <a:gd name="connsiteX156-25541" fmla="*/ 2058061 w 12192000"/>
              <a:gd name="connsiteY156-25542" fmla="*/ 2047942 h 2237474"/>
              <a:gd name="connsiteX157-25543" fmla="*/ 2055737 w 12192000"/>
              <a:gd name="connsiteY157-25544" fmla="*/ 2047704 h 2237474"/>
              <a:gd name="connsiteX158-25545" fmla="*/ 2042244 w 12192000"/>
              <a:gd name="connsiteY158-25546" fmla="*/ 2055560 h 2237474"/>
              <a:gd name="connsiteX159-25547" fmla="*/ 1976224 w 12192000"/>
              <a:gd name="connsiteY159-25548" fmla="*/ 2074257 h 2237474"/>
              <a:gd name="connsiteX160-25549" fmla="*/ 1877728 w 12192000"/>
              <a:gd name="connsiteY160-25550" fmla="*/ 2101004 h 2237474"/>
              <a:gd name="connsiteX161-25551" fmla="*/ 1759056 w 12192000"/>
              <a:gd name="connsiteY161-25552" fmla="*/ 2125608 h 2237474"/>
              <a:gd name="connsiteX162-25553" fmla="*/ 1637948 w 12192000"/>
              <a:gd name="connsiteY162-25554" fmla="*/ 2172597 h 2237474"/>
              <a:gd name="connsiteX163-25555" fmla="*/ 1434549 w 12192000"/>
              <a:gd name="connsiteY163-25556" fmla="*/ 2234522 h 2237474"/>
              <a:gd name="connsiteX164-25557" fmla="*/ 1398481 w 12192000"/>
              <a:gd name="connsiteY164-25558" fmla="*/ 2237074 h 2237474"/>
              <a:gd name="connsiteX165-25559" fmla="*/ 1398407 w 12192000"/>
              <a:gd name="connsiteY165-25560" fmla="*/ 2237095 h 2237474"/>
              <a:gd name="connsiteX166-25561" fmla="*/ 1370962 w 12192000"/>
              <a:gd name="connsiteY166-25562" fmla="*/ 2237474 h 2237474"/>
              <a:gd name="connsiteX167-25563" fmla="*/ 1356367 w 12192000"/>
              <a:gd name="connsiteY167-25564" fmla="*/ 2235089 h 2237474"/>
              <a:gd name="connsiteX168-25565" fmla="*/ 1324828 w 12192000"/>
              <a:gd name="connsiteY168-25566" fmla="*/ 2231968 h 2237474"/>
              <a:gd name="connsiteX169-25567" fmla="*/ 1297744 w 12192000"/>
              <a:gd name="connsiteY169-25568" fmla="*/ 2235849 h 2237474"/>
              <a:gd name="connsiteX170-25569" fmla="*/ 1286236 w 12192000"/>
              <a:gd name="connsiteY170-25570" fmla="*/ 2233135 h 2237474"/>
              <a:gd name="connsiteX171-25571" fmla="*/ 1283504 w 12192000"/>
              <a:gd name="connsiteY171-25572" fmla="*/ 2233797 h 2237474"/>
              <a:gd name="connsiteX172-25573" fmla="*/ 1279765 w 12192000"/>
              <a:gd name="connsiteY172-25574" fmla="*/ 2229639 h 2237474"/>
              <a:gd name="connsiteX173-25575" fmla="*/ 1195347 w 12192000"/>
              <a:gd name="connsiteY173-25576" fmla="*/ 2212354 h 2237474"/>
              <a:gd name="connsiteX174-25577" fmla="*/ 970251 w 12192000"/>
              <a:gd name="connsiteY174-25578" fmla="*/ 2221029 h 2237474"/>
              <a:gd name="connsiteX175-25579" fmla="*/ 812914 w 12192000"/>
              <a:gd name="connsiteY175-25580" fmla="*/ 2202752 h 2237474"/>
              <a:gd name="connsiteX176-25581" fmla="*/ 800195 w 12192000"/>
              <a:gd name="connsiteY176-25582" fmla="*/ 2209407 h 2237474"/>
              <a:gd name="connsiteX177-25583" fmla="*/ 784978 w 12192000"/>
              <a:gd name="connsiteY177-25584" fmla="*/ 2212360 h 2237474"/>
              <a:gd name="connsiteX178-25585" fmla="*/ 681987 w 12192000"/>
              <a:gd name="connsiteY178-25586" fmla="*/ 2216757 h 2237474"/>
              <a:gd name="connsiteX179-25587" fmla="*/ 669923 w 12192000"/>
              <a:gd name="connsiteY179-25588" fmla="*/ 2211682 h 2237474"/>
              <a:gd name="connsiteX180-25589" fmla="*/ 648680 w 12192000"/>
              <a:gd name="connsiteY180-25590" fmla="*/ 2206229 h 2237474"/>
              <a:gd name="connsiteX181-25591" fmla="*/ 597225 w 12192000"/>
              <a:gd name="connsiteY181-25592" fmla="*/ 2180999 h 2237474"/>
              <a:gd name="connsiteX182-25593" fmla="*/ 558449 w 12192000"/>
              <a:gd name="connsiteY182-25594" fmla="*/ 2182346 h 2237474"/>
              <a:gd name="connsiteX183-25595" fmla="*/ 550517 w 12192000"/>
              <a:gd name="connsiteY183-25596" fmla="*/ 2182060 h 2237474"/>
              <a:gd name="connsiteX184-25597" fmla="*/ 550309 w 12192000"/>
              <a:gd name="connsiteY184-25598" fmla="*/ 2181825 h 2237474"/>
              <a:gd name="connsiteX185-25599" fmla="*/ 541836 w 12192000"/>
              <a:gd name="connsiteY185-25600" fmla="*/ 2181063 h 2237474"/>
              <a:gd name="connsiteX186-25601" fmla="*/ 536057 w 12192000"/>
              <a:gd name="connsiteY186-25602" fmla="*/ 2181537 h 2237474"/>
              <a:gd name="connsiteX187-25603" fmla="*/ 520671 w 12192000"/>
              <a:gd name="connsiteY187-25604" fmla="*/ 2180980 h 2237474"/>
              <a:gd name="connsiteX188-25605" fmla="*/ 515024 w 12192000"/>
              <a:gd name="connsiteY188-25606" fmla="*/ 2179258 h 2237474"/>
              <a:gd name="connsiteX189-25607" fmla="*/ 512278 w 12192000"/>
              <a:gd name="connsiteY189-25608" fmla="*/ 2176369 h 2237474"/>
              <a:gd name="connsiteX190-25609" fmla="*/ 480419 w 12192000"/>
              <a:gd name="connsiteY190-25610" fmla="*/ 2167807 h 2237474"/>
              <a:gd name="connsiteX191-25611" fmla="*/ 413835 w 12192000"/>
              <a:gd name="connsiteY191-25612" fmla="*/ 2156783 h 2237474"/>
              <a:gd name="connsiteX192-25613" fmla="*/ 376513 w 12192000"/>
              <a:gd name="connsiteY192-25614" fmla="*/ 2154014 h 2237474"/>
              <a:gd name="connsiteX193-25615" fmla="*/ 273386 w 12192000"/>
              <a:gd name="connsiteY193-25616" fmla="*/ 2142551 h 2237474"/>
              <a:gd name="connsiteX194-25617" fmla="*/ 169207 w 12192000"/>
              <a:gd name="connsiteY194-25618" fmla="*/ 2128100 h 2237474"/>
              <a:gd name="connsiteX195-25619" fmla="*/ 93149 w 12192000"/>
              <a:gd name="connsiteY195-25620" fmla="*/ 2105324 h 2237474"/>
              <a:gd name="connsiteX196-25621" fmla="*/ 88109 w 12192000"/>
              <a:gd name="connsiteY196-25622" fmla="*/ 2106704 h 2237474"/>
              <a:gd name="connsiteX197-25623" fmla="*/ 80022 w 12192000"/>
              <a:gd name="connsiteY197-25624" fmla="*/ 2107254 h 2237474"/>
              <a:gd name="connsiteX198-25625" fmla="*/ 79717 w 12192000"/>
              <a:gd name="connsiteY198-25626" fmla="*/ 2107046 h 2237474"/>
              <a:gd name="connsiteX199-25627" fmla="*/ 72352 w 12192000"/>
              <a:gd name="connsiteY199-25628" fmla="*/ 2107991 h 2237474"/>
              <a:gd name="connsiteX200-25629" fmla="*/ 37645 w 12192000"/>
              <a:gd name="connsiteY200-25630" fmla="*/ 2115401 h 2237474"/>
              <a:gd name="connsiteX201-25631" fmla="*/ 4572 w 12192000"/>
              <a:gd name="connsiteY201-25632" fmla="*/ 2111091 h 2237474"/>
              <a:gd name="connsiteX202-25633" fmla="*/ 0 w 12192000"/>
              <a:gd name="connsiteY202-25634" fmla="*/ 2110468 h 2237474"/>
              <a:gd name="connsiteX203-25635" fmla="*/ 0 w 12192000"/>
              <a:gd name="connsiteY203-25636" fmla="*/ 0 h 2237474"/>
              <a:gd name="connsiteX0-25637" fmla="*/ 0 w 12192000"/>
              <a:gd name="connsiteY0-25638" fmla="*/ 0 h 2237474"/>
              <a:gd name="connsiteX1-25639" fmla="*/ 12192000 w 12192000"/>
              <a:gd name="connsiteY1-25640" fmla="*/ 0 h 2237474"/>
              <a:gd name="connsiteX2-25641" fmla="*/ 12192000 w 12192000"/>
              <a:gd name="connsiteY2-25642" fmla="*/ 751299 h 2237474"/>
              <a:gd name="connsiteX3-25643" fmla="*/ 12176759 w 12192000"/>
              <a:gd name="connsiteY3-25644" fmla="*/ 759190 h 2237474"/>
              <a:gd name="connsiteX4-25645" fmla="*/ 12047364 w 12192000"/>
              <a:gd name="connsiteY4-25646" fmla="*/ 749662 h 2237474"/>
              <a:gd name="connsiteX5-25647" fmla="*/ 11890686 w 12192000"/>
              <a:gd name="connsiteY5-25648" fmla="*/ 732766 h 2237474"/>
              <a:gd name="connsiteX6-25649" fmla="*/ 11834800 w 12192000"/>
              <a:gd name="connsiteY6-25650" fmla="*/ 747840 h 2237474"/>
              <a:gd name="connsiteX7-25651" fmla="*/ 11649954 w 12192000"/>
              <a:gd name="connsiteY7-25652" fmla="*/ 749628 h 2237474"/>
              <a:gd name="connsiteX8-25653" fmla="*/ 11560424 w 12192000"/>
              <a:gd name="connsiteY8-25654" fmla="*/ 748017 h 2237474"/>
              <a:gd name="connsiteX9-25655" fmla="*/ 11358455 w 12192000"/>
              <a:gd name="connsiteY9-25656" fmla="*/ 747593 h 2237474"/>
              <a:gd name="connsiteX10-25657" fmla="*/ 11165209 w 12192000"/>
              <a:gd name="connsiteY10-25658" fmla="*/ 748852 h 2237474"/>
              <a:gd name="connsiteX11-25659" fmla="*/ 11058755 w 12192000"/>
              <a:gd name="connsiteY11-25660" fmla="*/ 749617 h 2237474"/>
              <a:gd name="connsiteX12-25661" fmla="*/ 10834688 w 12192000"/>
              <a:gd name="connsiteY12-25662" fmla="*/ 757726 h 2237474"/>
              <a:gd name="connsiteX13-25663" fmla="*/ 10805004 w 12192000"/>
              <a:gd name="connsiteY13-25664" fmla="*/ 757573 h 2237474"/>
              <a:gd name="connsiteX14-25665" fmla="*/ 10739478 w 12192000"/>
              <a:gd name="connsiteY14-25666" fmla="*/ 776841 h 2237474"/>
              <a:gd name="connsiteX15-25667" fmla="*/ 10458762 w 12192000"/>
              <a:gd name="connsiteY15-25668" fmla="*/ 755400 h 2237474"/>
              <a:gd name="connsiteX16-25669" fmla="*/ 10211200 w 12192000"/>
              <a:gd name="connsiteY16-25670" fmla="*/ 767513 h 2237474"/>
              <a:gd name="connsiteX17-25671" fmla="*/ 10167995 w 12192000"/>
              <a:gd name="connsiteY17-25672" fmla="*/ 760843 h 2237474"/>
              <a:gd name="connsiteX18-25673" fmla="*/ 9997044 w 12192000"/>
              <a:gd name="connsiteY18-25674" fmla="*/ 780129 h 2237474"/>
              <a:gd name="connsiteX19-25675" fmla="*/ 9943887 w 12192000"/>
              <a:gd name="connsiteY19-25676" fmla="*/ 804141 h 2237474"/>
              <a:gd name="connsiteX20-25677" fmla="*/ 9918248 w 12192000"/>
              <a:gd name="connsiteY20-25678" fmla="*/ 816628 h 2237474"/>
              <a:gd name="connsiteX21-25679" fmla="*/ 9767091 w 12192000"/>
              <a:gd name="connsiteY21-25680" fmla="*/ 870550 h 2237474"/>
              <a:gd name="connsiteX22-25681" fmla="*/ 9683005 w 12192000"/>
              <a:gd name="connsiteY22-25682" fmla="*/ 894128 h 2237474"/>
              <a:gd name="connsiteX23-25683" fmla="*/ 9594438 w 12192000"/>
              <a:gd name="connsiteY23-25684" fmla="*/ 919051 h 2237474"/>
              <a:gd name="connsiteX24-25685" fmla="*/ 9577033 w 12192000"/>
              <a:gd name="connsiteY24-25686" fmla="*/ 922857 h 2237474"/>
              <a:gd name="connsiteX25-25687" fmla="*/ 9544189 w 12192000"/>
              <a:gd name="connsiteY25-25688" fmla="*/ 938966 h 2237474"/>
              <a:gd name="connsiteX26-25689" fmla="*/ 9500499 w 12192000"/>
              <a:gd name="connsiteY26-25690" fmla="*/ 954680 h 2237474"/>
              <a:gd name="connsiteX27-25691" fmla="*/ 9428195 w 12192000"/>
              <a:gd name="connsiteY27-25692" fmla="*/ 986225 h 2237474"/>
              <a:gd name="connsiteX28-25693" fmla="*/ 9410017 w 12192000"/>
              <a:gd name="connsiteY28-25694" fmla="*/ 993931 h 2237474"/>
              <a:gd name="connsiteX29-25695" fmla="*/ 9392919 w 12192000"/>
              <a:gd name="connsiteY29-25696" fmla="*/ 994656 h 2237474"/>
              <a:gd name="connsiteX30-25697" fmla="*/ 9278619 w 12192000"/>
              <a:gd name="connsiteY30-25698" fmla="*/ 1011878 h 2237474"/>
              <a:gd name="connsiteX31-25699" fmla="*/ 9268019 w 12192000"/>
              <a:gd name="connsiteY31-25700" fmla="*/ 1007442 h 2237474"/>
              <a:gd name="connsiteX32-25701" fmla="*/ 9234662 w 12192000"/>
              <a:gd name="connsiteY32-25702" fmla="*/ 1023056 h 2237474"/>
              <a:gd name="connsiteX33-25703" fmla="*/ 9181033 w 12192000"/>
              <a:gd name="connsiteY33-25704" fmla="*/ 1037921 h 2237474"/>
              <a:gd name="connsiteX34-25705" fmla="*/ 9155969 w 12192000"/>
              <a:gd name="connsiteY34-25706" fmla="*/ 1046804 h 2237474"/>
              <a:gd name="connsiteX35-25707" fmla="*/ 9133985 w 12192000"/>
              <a:gd name="connsiteY35-25708" fmla="*/ 1046450 h 2237474"/>
              <a:gd name="connsiteX36-25709" fmla="*/ 9012987 w 12192000"/>
              <a:gd name="connsiteY36-25710" fmla="*/ 1061986 h 2237474"/>
              <a:gd name="connsiteX37-25711" fmla="*/ 8968445 w 12192000"/>
              <a:gd name="connsiteY37-25712" fmla="*/ 1052169 h 2237474"/>
              <a:gd name="connsiteX38-25713" fmla="*/ 8958984 w 12192000"/>
              <a:gd name="connsiteY38-25714" fmla="*/ 1057212 h 2237474"/>
              <a:gd name="connsiteX39-25715" fmla="*/ 8886001 w 12192000"/>
              <a:gd name="connsiteY39-25716" fmla="*/ 1067468 h 2237474"/>
              <a:gd name="connsiteX40-25717" fmla="*/ 8838610 w 12192000"/>
              <a:gd name="connsiteY40-25718" fmla="*/ 1075091 h 2237474"/>
              <a:gd name="connsiteX41-25719" fmla="*/ 8750383 w 12192000"/>
              <a:gd name="connsiteY41-25720" fmla="*/ 1097387 h 2237474"/>
              <a:gd name="connsiteX42-25721" fmla="*/ 8665605 w 12192000"/>
              <a:gd name="connsiteY42-25722" fmla="*/ 1110791 h 2237474"/>
              <a:gd name="connsiteX43-25723" fmla="*/ 8584946 w 12192000"/>
              <a:gd name="connsiteY43-25724" fmla="*/ 1135226 h 2237474"/>
              <a:gd name="connsiteX44-25725" fmla="*/ 8460755 w 12192000"/>
              <a:gd name="connsiteY44-25726" fmla="*/ 1203427 h 2237474"/>
              <a:gd name="connsiteX45-25727" fmla="*/ 8419755 w 12192000"/>
              <a:gd name="connsiteY45-25728" fmla="*/ 1216260 h 2237474"/>
              <a:gd name="connsiteX46-25729" fmla="*/ 8411626 w 12192000"/>
              <a:gd name="connsiteY46-25730" fmla="*/ 1214397 h 2237474"/>
              <a:gd name="connsiteX47-25731" fmla="*/ 8363469 w 12192000"/>
              <a:gd name="connsiteY47-25732" fmla="*/ 1246658 h 2237474"/>
              <a:gd name="connsiteX48-25733" fmla="*/ 8275497 w 12192000"/>
              <a:gd name="connsiteY48-25734" fmla="*/ 1264396 h 2237474"/>
              <a:gd name="connsiteX49-25735" fmla="*/ 8206287 w 12192000"/>
              <a:gd name="connsiteY49-25736" fmla="*/ 1273060 h 2237474"/>
              <a:gd name="connsiteX50-25737" fmla="*/ 8168705 w 12192000"/>
              <a:gd name="connsiteY50-25738" fmla="*/ 1279956 h 2237474"/>
              <a:gd name="connsiteX51-25739" fmla="*/ 8139997 w 12192000"/>
              <a:gd name="connsiteY51-25740" fmla="*/ 1282713 h 2237474"/>
              <a:gd name="connsiteX52-25741" fmla="*/ 8074238 w 12192000"/>
              <a:gd name="connsiteY52-25742" fmla="*/ 1301895 h 2237474"/>
              <a:gd name="connsiteX53-25743" fmla="*/ 7968292 w 12192000"/>
              <a:gd name="connsiteY53-25744" fmla="*/ 1338779 h 2237474"/>
              <a:gd name="connsiteX54-25745" fmla="*/ 7902328 w 12192000"/>
              <a:gd name="connsiteY54-25746" fmla="*/ 1345865 h 2237474"/>
              <a:gd name="connsiteX55-25747" fmla="*/ 7875879 w 12192000"/>
              <a:gd name="connsiteY55-25748" fmla="*/ 1345646 h 2237474"/>
              <a:gd name="connsiteX56-25749" fmla="*/ 7840612 w 12192000"/>
              <a:gd name="connsiteY56-25750" fmla="*/ 1369373 h 2237474"/>
              <a:gd name="connsiteX57-25751" fmla="*/ 7786819 w 12192000"/>
              <a:gd name="connsiteY57-25752" fmla="*/ 1378970 h 2237474"/>
              <a:gd name="connsiteX58-25753" fmla="*/ 7548172 w 12192000"/>
              <a:gd name="connsiteY58-25754" fmla="*/ 1417460 h 2237474"/>
              <a:gd name="connsiteX59-25755" fmla="*/ 7483437 w 12192000"/>
              <a:gd name="connsiteY59-25756" fmla="*/ 1478152 h 2237474"/>
              <a:gd name="connsiteX60-25757" fmla="*/ 7377870 w 12192000"/>
              <a:gd name="connsiteY60-25758" fmla="*/ 1523319 h 2237474"/>
              <a:gd name="connsiteX61-25759" fmla="*/ 7230737 w 12192000"/>
              <a:gd name="connsiteY61-25760" fmla="*/ 1562633 h 2237474"/>
              <a:gd name="connsiteX62-25761" fmla="*/ 7224458 w 12192000"/>
              <a:gd name="connsiteY62-25762" fmla="*/ 1573008 h 2237474"/>
              <a:gd name="connsiteX63-25763" fmla="*/ 7183121 w 12192000"/>
              <a:gd name="connsiteY63-25764" fmla="*/ 1595162 h 2237474"/>
              <a:gd name="connsiteX64-25765" fmla="*/ 7164601 w 12192000"/>
              <a:gd name="connsiteY64-25766" fmla="*/ 1606490 h 2237474"/>
              <a:gd name="connsiteX65-25767" fmla="*/ 7092727 w 12192000"/>
              <a:gd name="connsiteY65-25768" fmla="*/ 1623628 h 2237474"/>
              <a:gd name="connsiteX66-25769" fmla="*/ 7031309 w 12192000"/>
              <a:gd name="connsiteY66-25770" fmla="*/ 1619451 h 2237474"/>
              <a:gd name="connsiteX67-25771" fmla="*/ 6900177 w 12192000"/>
              <a:gd name="connsiteY67-25772" fmla="*/ 1636016 h 2237474"/>
              <a:gd name="connsiteX68-25773" fmla="*/ 6795372 w 12192000"/>
              <a:gd name="connsiteY68-25774" fmla="*/ 1644845 h 2237474"/>
              <a:gd name="connsiteX69-25775" fmla="*/ 6692251 w 12192000"/>
              <a:gd name="connsiteY69-25776" fmla="*/ 1656357 h 2237474"/>
              <a:gd name="connsiteX70-25777" fmla="*/ 6655235 w 12192000"/>
              <a:gd name="connsiteY70-25778" fmla="*/ 1661869 h 2237474"/>
              <a:gd name="connsiteX71-25779" fmla="*/ 6554894 w 12192000"/>
              <a:gd name="connsiteY71-25780" fmla="*/ 1664428 h 2237474"/>
              <a:gd name="connsiteX72-25781" fmla="*/ 6516595 w 12192000"/>
              <a:gd name="connsiteY72-25782" fmla="*/ 1667475 h 2237474"/>
              <a:gd name="connsiteX73-25783" fmla="*/ 6508541 w 12192000"/>
              <a:gd name="connsiteY73-25784" fmla="*/ 1668757 h 2237474"/>
              <a:gd name="connsiteX74-25785" fmla="*/ 6471012 w 12192000"/>
              <a:gd name="connsiteY74-25786" fmla="*/ 1678604 h 2237474"/>
              <a:gd name="connsiteX75-25787" fmla="*/ 6364035 w 12192000"/>
              <a:gd name="connsiteY75-25788" fmla="*/ 1667683 h 2237474"/>
              <a:gd name="connsiteX76-25789" fmla="*/ 6280959 w 12192000"/>
              <a:gd name="connsiteY76-25790" fmla="*/ 1689329 h 2237474"/>
              <a:gd name="connsiteX77-25791" fmla="*/ 6243319 w 12192000"/>
              <a:gd name="connsiteY77-25792" fmla="*/ 1695560 h 2237474"/>
              <a:gd name="connsiteX78-25793" fmla="*/ 6098321 w 12192000"/>
              <a:gd name="connsiteY78-25794" fmla="*/ 1721646 h 2237474"/>
              <a:gd name="connsiteX79-25795" fmla="*/ 5880652 w 12192000"/>
              <a:gd name="connsiteY79-25796" fmla="*/ 1779643 h 2237474"/>
              <a:gd name="connsiteX80-25797" fmla="*/ 5785959 w 12192000"/>
              <a:gd name="connsiteY80-25798" fmla="*/ 1775307 h 2237474"/>
              <a:gd name="connsiteX81-25799" fmla="*/ 5643534 w 12192000"/>
              <a:gd name="connsiteY81-25800" fmla="*/ 1802919 h 2237474"/>
              <a:gd name="connsiteX82-25801" fmla="*/ 5518799 w 12192000"/>
              <a:gd name="connsiteY82-25802" fmla="*/ 1818312 h 2237474"/>
              <a:gd name="connsiteX83-25803" fmla="*/ 5505014 w 12192000"/>
              <a:gd name="connsiteY83-25804" fmla="*/ 1819259 h 2237474"/>
              <a:gd name="connsiteX84-25805" fmla="*/ 5453307 w 12192000"/>
              <a:gd name="connsiteY84-25806" fmla="*/ 1815450 h 2237474"/>
              <a:gd name="connsiteX85-25807" fmla="*/ 5364192 w 12192000"/>
              <a:gd name="connsiteY85-25808" fmla="*/ 1826074 h 2237474"/>
              <a:gd name="connsiteX86-25809" fmla="*/ 5350380 w 12192000"/>
              <a:gd name="connsiteY86-25810" fmla="*/ 1830891 h 2237474"/>
              <a:gd name="connsiteX87-25811" fmla="*/ 5259633 w 12192000"/>
              <a:gd name="connsiteY87-25812" fmla="*/ 1837160 h 2237474"/>
              <a:gd name="connsiteX88-25813" fmla="*/ 5197513 w 12192000"/>
              <a:gd name="connsiteY88-25814" fmla="*/ 1844718 h 2237474"/>
              <a:gd name="connsiteX89-25815" fmla="*/ 5168852 w 12192000"/>
              <a:gd name="connsiteY89-25816" fmla="*/ 1844846 h 2237474"/>
              <a:gd name="connsiteX90-25817" fmla="*/ 5114927 w 12192000"/>
              <a:gd name="connsiteY90-25818" fmla="*/ 1847827 h 2237474"/>
              <a:gd name="connsiteX91-25819" fmla="*/ 5108970 w 12192000"/>
              <a:gd name="connsiteY91-25820" fmla="*/ 1847935 h 2237474"/>
              <a:gd name="connsiteX92-25821" fmla="*/ 5067961 w 12192000"/>
              <a:gd name="connsiteY92-25822" fmla="*/ 1845917 h 2237474"/>
              <a:gd name="connsiteX93-25823" fmla="*/ 5007075 w 12192000"/>
              <a:gd name="connsiteY93-25824" fmla="*/ 1838626 h 2237474"/>
              <a:gd name="connsiteX94-25825" fmla="*/ 4944087 w 12192000"/>
              <a:gd name="connsiteY94-25826" fmla="*/ 1823332 h 2237474"/>
              <a:gd name="connsiteX95-25827" fmla="*/ 4907662 w 12192000"/>
              <a:gd name="connsiteY95-25828" fmla="*/ 1816900 h 2237474"/>
              <a:gd name="connsiteX96-25829" fmla="*/ 4882386 w 12192000"/>
              <a:gd name="connsiteY96-25830" fmla="*/ 1809844 h 2237474"/>
              <a:gd name="connsiteX97-25831" fmla="*/ 4811440 w 12192000"/>
              <a:gd name="connsiteY97-25832" fmla="*/ 1804655 h 2237474"/>
              <a:gd name="connsiteX98-25833" fmla="*/ 4691075 w 12192000"/>
              <a:gd name="connsiteY98-25834" fmla="*/ 1801389 h 2237474"/>
              <a:gd name="connsiteX99-25835" fmla="*/ 4611738 w 12192000"/>
              <a:gd name="connsiteY99-25836" fmla="*/ 1776964 h 2237474"/>
              <a:gd name="connsiteX100-25837" fmla="*/ 4560070 w 12192000"/>
              <a:gd name="connsiteY100-25838" fmla="*/ 1785640 h 2237474"/>
              <a:gd name="connsiteX101-25839" fmla="*/ 4536503 w 12192000"/>
              <a:gd name="connsiteY101-25840" fmla="*/ 1785334 h 2237474"/>
              <a:gd name="connsiteX102-25841" fmla="*/ 4513724 w 12192000"/>
              <a:gd name="connsiteY102-25842" fmla="*/ 1791996 h 2237474"/>
              <a:gd name="connsiteX103-25843" fmla="*/ 4459810 w 12192000"/>
              <a:gd name="connsiteY103-25844" fmla="*/ 1797886 h 2237474"/>
              <a:gd name="connsiteX104-25845" fmla="*/ 4379064 w 12192000"/>
              <a:gd name="connsiteY104-25846" fmla="*/ 1817177 h 2237474"/>
              <a:gd name="connsiteX105-25847" fmla="*/ 4319209 w 12192000"/>
              <a:gd name="connsiteY105-25848" fmla="*/ 1834833 h 2237474"/>
              <a:gd name="connsiteX106-25849" fmla="*/ 4290981 w 12192000"/>
              <a:gd name="connsiteY106-25850" fmla="*/ 1839677 h 2237474"/>
              <a:gd name="connsiteX107-25851" fmla="*/ 4285792 w 12192000"/>
              <a:gd name="connsiteY107-25852" fmla="*/ 1836231 h 2237474"/>
              <a:gd name="connsiteX108-25853" fmla="*/ 4238372 w 12192000"/>
              <a:gd name="connsiteY108-25854" fmla="*/ 1851480 h 2237474"/>
              <a:gd name="connsiteX109-25855" fmla="*/ 4232517 w 12192000"/>
              <a:gd name="connsiteY109-25856" fmla="*/ 1852567 h 2237474"/>
              <a:gd name="connsiteX110-25857" fmla="*/ 4191732 w 12192000"/>
              <a:gd name="connsiteY110-25858" fmla="*/ 1857328 h 2237474"/>
              <a:gd name="connsiteX111-25859" fmla="*/ 4065532 w 12192000"/>
              <a:gd name="connsiteY111-25860" fmla="*/ 1855477 h 2237474"/>
              <a:gd name="connsiteX112-25861" fmla="*/ 4028460 w 12192000"/>
              <a:gd name="connsiteY112-25862" fmla="*/ 1855137 h 2237474"/>
              <a:gd name="connsiteX113-25863" fmla="*/ 4002267 w 12192000"/>
              <a:gd name="connsiteY113-25864" fmla="*/ 1852352 h 2237474"/>
              <a:gd name="connsiteX114-25865" fmla="*/ 3931396 w 12192000"/>
              <a:gd name="connsiteY114-25866" fmla="*/ 1858915 h 2237474"/>
              <a:gd name="connsiteX115-25867" fmla="*/ 3812162 w 12192000"/>
              <a:gd name="connsiteY115-25868" fmla="*/ 1875501 h 2237474"/>
              <a:gd name="connsiteX116-25869" fmla="*/ 3729530 w 12192000"/>
              <a:gd name="connsiteY116-25870" fmla="*/ 1864513 h 2237474"/>
              <a:gd name="connsiteX117-25871" fmla="*/ 3680177 w 12192000"/>
              <a:gd name="connsiteY117-25872" fmla="*/ 1881552 h 2237474"/>
              <a:gd name="connsiteX118-25873" fmla="*/ 3567259 w 12192000"/>
              <a:gd name="connsiteY118-25874" fmla="*/ 1893482 h 2237474"/>
              <a:gd name="connsiteX119-25875" fmla="*/ 3405770 w 12192000"/>
              <a:gd name="connsiteY119-25876" fmla="*/ 1904591 h 2237474"/>
              <a:gd name="connsiteX120-25877" fmla="*/ 3280097 w 12192000"/>
              <a:gd name="connsiteY120-25878" fmla="*/ 1919610 h 2237474"/>
              <a:gd name="connsiteX121-25879" fmla="*/ 3123424 w 12192000"/>
              <a:gd name="connsiteY121-25880" fmla="*/ 1952930 h 2237474"/>
              <a:gd name="connsiteX122-25881" fmla="*/ 3009910 w 12192000"/>
              <a:gd name="connsiteY122-25882" fmla="*/ 1957866 h 2237474"/>
              <a:gd name="connsiteX123-25883" fmla="*/ 2995934 w 12192000"/>
              <a:gd name="connsiteY123-25884" fmla="*/ 1967085 h 2237474"/>
              <a:gd name="connsiteX124-25885" fmla="*/ 2980071 w 12192000"/>
              <a:gd name="connsiteY124-25886" fmla="*/ 1972988 h 2237474"/>
              <a:gd name="connsiteX125-25887" fmla="*/ 2978094 w 12192000"/>
              <a:gd name="connsiteY125-25888" fmla="*/ 1972369 h 2237474"/>
              <a:gd name="connsiteX126-25889" fmla="*/ 2942858 w 12192000"/>
              <a:gd name="connsiteY126-25890" fmla="*/ 1981367 h 2237474"/>
              <a:gd name="connsiteX127-25891" fmla="*/ 2875436 w 12192000"/>
              <a:gd name="connsiteY127-25892" fmla="*/ 1996977 h 2237474"/>
              <a:gd name="connsiteX128-25893" fmla="*/ 2874892 w 12192000"/>
              <a:gd name="connsiteY128-25894" fmla="*/ 1996085 h 2237474"/>
              <a:gd name="connsiteX129-25895" fmla="*/ 2864145 w 12192000"/>
              <a:gd name="connsiteY129-25896" fmla="*/ 1994061 h 2237474"/>
              <a:gd name="connsiteX130-25897" fmla="*/ 2843662 w 12192000"/>
              <a:gd name="connsiteY130-25898" fmla="*/ 1992498 h 2237474"/>
              <a:gd name="connsiteX131-25899" fmla="*/ 2796128 w 12192000"/>
              <a:gd name="connsiteY131-25900" fmla="*/ 1976403 h 2237474"/>
              <a:gd name="connsiteX132-25901" fmla="*/ 2756784 w 12192000"/>
              <a:gd name="connsiteY132-25902" fmla="*/ 1985116 h 2237474"/>
              <a:gd name="connsiteX133-25903" fmla="*/ 2748833 w 12192000"/>
              <a:gd name="connsiteY133-25904" fmla="*/ 1986323 h 2237474"/>
              <a:gd name="connsiteX134-25905" fmla="*/ 2748661 w 12192000"/>
              <a:gd name="connsiteY134-25906" fmla="*/ 1986122 h 2237474"/>
              <a:gd name="connsiteX135-25907" fmla="*/ 2740251 w 12192000"/>
              <a:gd name="connsiteY135-25908" fmla="*/ 1986946 h 2237474"/>
              <a:gd name="connsiteX136-25909" fmla="*/ 2718916 w 12192000"/>
              <a:gd name="connsiteY136-25910" fmla="*/ 1990867 h 2237474"/>
              <a:gd name="connsiteX137-25911" fmla="*/ 2713522 w 12192000"/>
              <a:gd name="connsiteY137-25912" fmla="*/ 1990173 h 2237474"/>
              <a:gd name="connsiteX138-25913" fmla="*/ 2680597 w 12192000"/>
              <a:gd name="connsiteY138-25914" fmla="*/ 1984996 h 2237474"/>
              <a:gd name="connsiteX139-25915" fmla="*/ 2578178 w 12192000"/>
              <a:gd name="connsiteY139-25916" fmla="*/ 1990531 h 2237474"/>
              <a:gd name="connsiteX140-25917" fmla="*/ 2476147 w 12192000"/>
              <a:gd name="connsiteY140-25918" fmla="*/ 1998305 h 2237474"/>
              <a:gd name="connsiteX141-25919" fmla="*/ 2373568 w 12192000"/>
              <a:gd name="connsiteY141-25920" fmla="*/ 2003219 h 2237474"/>
              <a:gd name="connsiteX142-25921" fmla="*/ 2321399 w 12192000"/>
              <a:gd name="connsiteY142-25922" fmla="*/ 1989467 h 2237474"/>
              <a:gd name="connsiteX143-25923" fmla="*/ 2315525 w 12192000"/>
              <a:gd name="connsiteY143-25924" fmla="*/ 1989708 h 2237474"/>
              <a:gd name="connsiteX144-25925" fmla="*/ 2300792 w 12192000"/>
              <a:gd name="connsiteY144-25926" fmla="*/ 1994290 h 2237474"/>
              <a:gd name="connsiteX145-25927" fmla="*/ 2295469 w 12192000"/>
              <a:gd name="connsiteY145-25928" fmla="*/ 1996659 h 2237474"/>
              <a:gd name="connsiteX146-25929" fmla="*/ 2287219 w 12192000"/>
              <a:gd name="connsiteY146-25930" fmla="*/ 1998750 h 2237474"/>
              <a:gd name="connsiteX147-25931" fmla="*/ 2286948 w 12192000"/>
              <a:gd name="connsiteY147-25932" fmla="*/ 1998596 h 2237474"/>
              <a:gd name="connsiteX148-25933" fmla="*/ 2243069 w 12192000"/>
              <a:gd name="connsiteY148-25934" fmla="*/ 2015111 h 2237474"/>
              <a:gd name="connsiteX149-25935" fmla="*/ 2186609 w 12192000"/>
              <a:gd name="connsiteY149-25936" fmla="*/ 2008263 h 2237474"/>
              <a:gd name="connsiteX150-25937" fmla="*/ 2164831 w 12192000"/>
              <a:gd name="connsiteY150-25938" fmla="*/ 2010143 h 2237474"/>
              <a:gd name="connsiteX151-25939" fmla="*/ 2152836 w 12192000"/>
              <a:gd name="connsiteY151-25940" fmla="*/ 2010048 h 2237474"/>
              <a:gd name="connsiteX152-25941" fmla="*/ 2117102 w 12192000"/>
              <a:gd name="connsiteY152-25942" fmla="*/ 2023004 h 2237474"/>
              <a:gd name="connsiteX153-25943" fmla="*/ 2111935 w 12192000"/>
              <a:gd name="connsiteY153-25944" fmla="*/ 2023163 h 2237474"/>
              <a:gd name="connsiteX154-25945" fmla="*/ 2089991 w 12192000"/>
              <a:gd name="connsiteY154-25946" fmla="*/ 2034193 h 2237474"/>
              <a:gd name="connsiteX155-25947" fmla="*/ 2058061 w 12192000"/>
              <a:gd name="connsiteY155-25948" fmla="*/ 2047942 h 2237474"/>
              <a:gd name="connsiteX156-25949" fmla="*/ 2055737 w 12192000"/>
              <a:gd name="connsiteY156-25950" fmla="*/ 2047704 h 2237474"/>
              <a:gd name="connsiteX157-25951" fmla="*/ 2042244 w 12192000"/>
              <a:gd name="connsiteY157-25952" fmla="*/ 2055560 h 2237474"/>
              <a:gd name="connsiteX158-25953" fmla="*/ 1976224 w 12192000"/>
              <a:gd name="connsiteY158-25954" fmla="*/ 2074257 h 2237474"/>
              <a:gd name="connsiteX159-25955" fmla="*/ 1877728 w 12192000"/>
              <a:gd name="connsiteY159-25956" fmla="*/ 2101004 h 2237474"/>
              <a:gd name="connsiteX160-25957" fmla="*/ 1759056 w 12192000"/>
              <a:gd name="connsiteY160-25958" fmla="*/ 2125608 h 2237474"/>
              <a:gd name="connsiteX161-25959" fmla="*/ 1637948 w 12192000"/>
              <a:gd name="connsiteY161-25960" fmla="*/ 2172597 h 2237474"/>
              <a:gd name="connsiteX162-25961" fmla="*/ 1434549 w 12192000"/>
              <a:gd name="connsiteY162-25962" fmla="*/ 2234522 h 2237474"/>
              <a:gd name="connsiteX163-25963" fmla="*/ 1398481 w 12192000"/>
              <a:gd name="connsiteY163-25964" fmla="*/ 2237074 h 2237474"/>
              <a:gd name="connsiteX164-25965" fmla="*/ 1398407 w 12192000"/>
              <a:gd name="connsiteY164-25966" fmla="*/ 2237095 h 2237474"/>
              <a:gd name="connsiteX165-25967" fmla="*/ 1370962 w 12192000"/>
              <a:gd name="connsiteY165-25968" fmla="*/ 2237474 h 2237474"/>
              <a:gd name="connsiteX166-25969" fmla="*/ 1356367 w 12192000"/>
              <a:gd name="connsiteY166-25970" fmla="*/ 2235089 h 2237474"/>
              <a:gd name="connsiteX167-25971" fmla="*/ 1324828 w 12192000"/>
              <a:gd name="connsiteY167-25972" fmla="*/ 2231968 h 2237474"/>
              <a:gd name="connsiteX168-25973" fmla="*/ 1297744 w 12192000"/>
              <a:gd name="connsiteY168-25974" fmla="*/ 2235849 h 2237474"/>
              <a:gd name="connsiteX169-25975" fmla="*/ 1286236 w 12192000"/>
              <a:gd name="connsiteY169-25976" fmla="*/ 2233135 h 2237474"/>
              <a:gd name="connsiteX170-25977" fmla="*/ 1283504 w 12192000"/>
              <a:gd name="connsiteY170-25978" fmla="*/ 2233797 h 2237474"/>
              <a:gd name="connsiteX171-25979" fmla="*/ 1279765 w 12192000"/>
              <a:gd name="connsiteY171-25980" fmla="*/ 2229639 h 2237474"/>
              <a:gd name="connsiteX172-25981" fmla="*/ 1195347 w 12192000"/>
              <a:gd name="connsiteY172-25982" fmla="*/ 2212354 h 2237474"/>
              <a:gd name="connsiteX173-25983" fmla="*/ 970251 w 12192000"/>
              <a:gd name="connsiteY173-25984" fmla="*/ 2221029 h 2237474"/>
              <a:gd name="connsiteX174-25985" fmla="*/ 812914 w 12192000"/>
              <a:gd name="connsiteY174-25986" fmla="*/ 2202752 h 2237474"/>
              <a:gd name="connsiteX175-25987" fmla="*/ 800195 w 12192000"/>
              <a:gd name="connsiteY175-25988" fmla="*/ 2209407 h 2237474"/>
              <a:gd name="connsiteX176-25989" fmla="*/ 784978 w 12192000"/>
              <a:gd name="connsiteY176-25990" fmla="*/ 2212360 h 2237474"/>
              <a:gd name="connsiteX177-25991" fmla="*/ 681987 w 12192000"/>
              <a:gd name="connsiteY177-25992" fmla="*/ 2216757 h 2237474"/>
              <a:gd name="connsiteX178-25993" fmla="*/ 669923 w 12192000"/>
              <a:gd name="connsiteY178-25994" fmla="*/ 2211682 h 2237474"/>
              <a:gd name="connsiteX179-25995" fmla="*/ 648680 w 12192000"/>
              <a:gd name="connsiteY179-25996" fmla="*/ 2206229 h 2237474"/>
              <a:gd name="connsiteX180-25997" fmla="*/ 597225 w 12192000"/>
              <a:gd name="connsiteY180-25998" fmla="*/ 2180999 h 2237474"/>
              <a:gd name="connsiteX181-25999" fmla="*/ 558449 w 12192000"/>
              <a:gd name="connsiteY181-26000" fmla="*/ 2182346 h 2237474"/>
              <a:gd name="connsiteX182-26001" fmla="*/ 550517 w 12192000"/>
              <a:gd name="connsiteY182-26002" fmla="*/ 2182060 h 2237474"/>
              <a:gd name="connsiteX183-26003" fmla="*/ 550309 w 12192000"/>
              <a:gd name="connsiteY183-26004" fmla="*/ 2181825 h 2237474"/>
              <a:gd name="connsiteX184-26005" fmla="*/ 541836 w 12192000"/>
              <a:gd name="connsiteY184-26006" fmla="*/ 2181063 h 2237474"/>
              <a:gd name="connsiteX185-26007" fmla="*/ 536057 w 12192000"/>
              <a:gd name="connsiteY185-26008" fmla="*/ 2181537 h 2237474"/>
              <a:gd name="connsiteX186-26009" fmla="*/ 520671 w 12192000"/>
              <a:gd name="connsiteY186-26010" fmla="*/ 2180980 h 2237474"/>
              <a:gd name="connsiteX187-26011" fmla="*/ 515024 w 12192000"/>
              <a:gd name="connsiteY187-26012" fmla="*/ 2179258 h 2237474"/>
              <a:gd name="connsiteX188-26013" fmla="*/ 512278 w 12192000"/>
              <a:gd name="connsiteY188-26014" fmla="*/ 2176369 h 2237474"/>
              <a:gd name="connsiteX189-26015" fmla="*/ 480419 w 12192000"/>
              <a:gd name="connsiteY189-26016" fmla="*/ 2167807 h 2237474"/>
              <a:gd name="connsiteX190-26017" fmla="*/ 413835 w 12192000"/>
              <a:gd name="connsiteY190-26018" fmla="*/ 2156783 h 2237474"/>
              <a:gd name="connsiteX191-26019" fmla="*/ 376513 w 12192000"/>
              <a:gd name="connsiteY191-26020" fmla="*/ 2154014 h 2237474"/>
              <a:gd name="connsiteX192-26021" fmla="*/ 273386 w 12192000"/>
              <a:gd name="connsiteY192-26022" fmla="*/ 2142551 h 2237474"/>
              <a:gd name="connsiteX193-26023" fmla="*/ 169207 w 12192000"/>
              <a:gd name="connsiteY193-26024" fmla="*/ 2128100 h 2237474"/>
              <a:gd name="connsiteX194-26025" fmla="*/ 93149 w 12192000"/>
              <a:gd name="connsiteY194-26026" fmla="*/ 2105324 h 2237474"/>
              <a:gd name="connsiteX195-26027" fmla="*/ 88109 w 12192000"/>
              <a:gd name="connsiteY195-26028" fmla="*/ 2106704 h 2237474"/>
              <a:gd name="connsiteX196-26029" fmla="*/ 80022 w 12192000"/>
              <a:gd name="connsiteY196-26030" fmla="*/ 2107254 h 2237474"/>
              <a:gd name="connsiteX197-26031" fmla="*/ 79717 w 12192000"/>
              <a:gd name="connsiteY197-26032" fmla="*/ 2107046 h 2237474"/>
              <a:gd name="connsiteX198-26033" fmla="*/ 72352 w 12192000"/>
              <a:gd name="connsiteY198-26034" fmla="*/ 2107991 h 2237474"/>
              <a:gd name="connsiteX199-26035" fmla="*/ 37645 w 12192000"/>
              <a:gd name="connsiteY199-26036" fmla="*/ 2115401 h 2237474"/>
              <a:gd name="connsiteX200-26037" fmla="*/ 4572 w 12192000"/>
              <a:gd name="connsiteY200-26038" fmla="*/ 2111091 h 2237474"/>
              <a:gd name="connsiteX201-26039" fmla="*/ 0 w 12192000"/>
              <a:gd name="connsiteY201-26040" fmla="*/ 2110468 h 2237474"/>
              <a:gd name="connsiteX202-26041" fmla="*/ 0 w 12192000"/>
              <a:gd name="connsiteY202-26042" fmla="*/ 0 h 2237474"/>
              <a:gd name="connsiteX0-26043" fmla="*/ 0 w 12192000"/>
              <a:gd name="connsiteY0-26044" fmla="*/ 0 h 2237474"/>
              <a:gd name="connsiteX1-26045" fmla="*/ 12192000 w 12192000"/>
              <a:gd name="connsiteY1-26046" fmla="*/ 0 h 2237474"/>
              <a:gd name="connsiteX2-26047" fmla="*/ 12192000 w 12192000"/>
              <a:gd name="connsiteY2-26048" fmla="*/ 751299 h 2237474"/>
              <a:gd name="connsiteX3-26049" fmla="*/ 12176759 w 12192000"/>
              <a:gd name="connsiteY3-26050" fmla="*/ 759190 h 2237474"/>
              <a:gd name="connsiteX4-26051" fmla="*/ 12047364 w 12192000"/>
              <a:gd name="connsiteY4-26052" fmla="*/ 749662 h 2237474"/>
              <a:gd name="connsiteX5-26053" fmla="*/ 11890686 w 12192000"/>
              <a:gd name="connsiteY5-26054" fmla="*/ 732766 h 2237474"/>
              <a:gd name="connsiteX6-26055" fmla="*/ 11834800 w 12192000"/>
              <a:gd name="connsiteY6-26056" fmla="*/ 747840 h 2237474"/>
              <a:gd name="connsiteX7-26057" fmla="*/ 11649954 w 12192000"/>
              <a:gd name="connsiteY7-26058" fmla="*/ 749628 h 2237474"/>
              <a:gd name="connsiteX8-26059" fmla="*/ 11560424 w 12192000"/>
              <a:gd name="connsiteY8-26060" fmla="*/ 748017 h 2237474"/>
              <a:gd name="connsiteX9-26061" fmla="*/ 11358455 w 12192000"/>
              <a:gd name="connsiteY9-26062" fmla="*/ 747593 h 2237474"/>
              <a:gd name="connsiteX10-26063" fmla="*/ 11165209 w 12192000"/>
              <a:gd name="connsiteY10-26064" fmla="*/ 748852 h 2237474"/>
              <a:gd name="connsiteX11-26065" fmla="*/ 11058755 w 12192000"/>
              <a:gd name="connsiteY11-26066" fmla="*/ 749617 h 2237474"/>
              <a:gd name="connsiteX12-26067" fmla="*/ 10834688 w 12192000"/>
              <a:gd name="connsiteY12-26068" fmla="*/ 757726 h 2237474"/>
              <a:gd name="connsiteX13-26069" fmla="*/ 10805004 w 12192000"/>
              <a:gd name="connsiteY13-26070" fmla="*/ 757573 h 2237474"/>
              <a:gd name="connsiteX14-26071" fmla="*/ 10739478 w 12192000"/>
              <a:gd name="connsiteY14-26072" fmla="*/ 776841 h 2237474"/>
              <a:gd name="connsiteX15-26073" fmla="*/ 10458762 w 12192000"/>
              <a:gd name="connsiteY15-26074" fmla="*/ 755400 h 2237474"/>
              <a:gd name="connsiteX16-26075" fmla="*/ 10211200 w 12192000"/>
              <a:gd name="connsiteY16-26076" fmla="*/ 767513 h 2237474"/>
              <a:gd name="connsiteX17-26077" fmla="*/ 10167995 w 12192000"/>
              <a:gd name="connsiteY17-26078" fmla="*/ 760843 h 2237474"/>
              <a:gd name="connsiteX18-26079" fmla="*/ 9997044 w 12192000"/>
              <a:gd name="connsiteY18-26080" fmla="*/ 780129 h 2237474"/>
              <a:gd name="connsiteX19-26081" fmla="*/ 9943887 w 12192000"/>
              <a:gd name="connsiteY19-26082" fmla="*/ 804141 h 2237474"/>
              <a:gd name="connsiteX20-26083" fmla="*/ 9918248 w 12192000"/>
              <a:gd name="connsiteY20-26084" fmla="*/ 816628 h 2237474"/>
              <a:gd name="connsiteX21-26085" fmla="*/ 9767091 w 12192000"/>
              <a:gd name="connsiteY21-26086" fmla="*/ 870550 h 2237474"/>
              <a:gd name="connsiteX22-26087" fmla="*/ 9683005 w 12192000"/>
              <a:gd name="connsiteY22-26088" fmla="*/ 894128 h 2237474"/>
              <a:gd name="connsiteX23-26089" fmla="*/ 9594438 w 12192000"/>
              <a:gd name="connsiteY23-26090" fmla="*/ 919051 h 2237474"/>
              <a:gd name="connsiteX24-26091" fmla="*/ 9577033 w 12192000"/>
              <a:gd name="connsiteY24-26092" fmla="*/ 922857 h 2237474"/>
              <a:gd name="connsiteX25-26093" fmla="*/ 9544189 w 12192000"/>
              <a:gd name="connsiteY25-26094" fmla="*/ 938966 h 2237474"/>
              <a:gd name="connsiteX26-26095" fmla="*/ 9500499 w 12192000"/>
              <a:gd name="connsiteY26-26096" fmla="*/ 954680 h 2237474"/>
              <a:gd name="connsiteX27-26097" fmla="*/ 9428195 w 12192000"/>
              <a:gd name="connsiteY27-26098" fmla="*/ 986225 h 2237474"/>
              <a:gd name="connsiteX28-26099" fmla="*/ 9410017 w 12192000"/>
              <a:gd name="connsiteY28-26100" fmla="*/ 993931 h 2237474"/>
              <a:gd name="connsiteX29-26101" fmla="*/ 9392919 w 12192000"/>
              <a:gd name="connsiteY29-26102" fmla="*/ 994656 h 2237474"/>
              <a:gd name="connsiteX30-26103" fmla="*/ 9278619 w 12192000"/>
              <a:gd name="connsiteY30-26104" fmla="*/ 1011878 h 2237474"/>
              <a:gd name="connsiteX31-26105" fmla="*/ 9268019 w 12192000"/>
              <a:gd name="connsiteY31-26106" fmla="*/ 1007442 h 2237474"/>
              <a:gd name="connsiteX32-26107" fmla="*/ 9234662 w 12192000"/>
              <a:gd name="connsiteY32-26108" fmla="*/ 1023056 h 2237474"/>
              <a:gd name="connsiteX33-26109" fmla="*/ 9181033 w 12192000"/>
              <a:gd name="connsiteY33-26110" fmla="*/ 1037921 h 2237474"/>
              <a:gd name="connsiteX34-26111" fmla="*/ 9155969 w 12192000"/>
              <a:gd name="connsiteY34-26112" fmla="*/ 1046804 h 2237474"/>
              <a:gd name="connsiteX35-26113" fmla="*/ 9133985 w 12192000"/>
              <a:gd name="connsiteY35-26114" fmla="*/ 1046450 h 2237474"/>
              <a:gd name="connsiteX36-26115" fmla="*/ 9012987 w 12192000"/>
              <a:gd name="connsiteY36-26116" fmla="*/ 1061986 h 2237474"/>
              <a:gd name="connsiteX37-26117" fmla="*/ 8968445 w 12192000"/>
              <a:gd name="connsiteY37-26118" fmla="*/ 1052169 h 2237474"/>
              <a:gd name="connsiteX38-26119" fmla="*/ 8958984 w 12192000"/>
              <a:gd name="connsiteY38-26120" fmla="*/ 1057212 h 2237474"/>
              <a:gd name="connsiteX39-26121" fmla="*/ 8886001 w 12192000"/>
              <a:gd name="connsiteY39-26122" fmla="*/ 1067468 h 2237474"/>
              <a:gd name="connsiteX40-26123" fmla="*/ 8838610 w 12192000"/>
              <a:gd name="connsiteY40-26124" fmla="*/ 1075091 h 2237474"/>
              <a:gd name="connsiteX41-26125" fmla="*/ 8750383 w 12192000"/>
              <a:gd name="connsiteY41-26126" fmla="*/ 1097387 h 2237474"/>
              <a:gd name="connsiteX42-26127" fmla="*/ 8665605 w 12192000"/>
              <a:gd name="connsiteY42-26128" fmla="*/ 1110791 h 2237474"/>
              <a:gd name="connsiteX43-26129" fmla="*/ 8584946 w 12192000"/>
              <a:gd name="connsiteY43-26130" fmla="*/ 1135226 h 2237474"/>
              <a:gd name="connsiteX44-26131" fmla="*/ 8460755 w 12192000"/>
              <a:gd name="connsiteY44-26132" fmla="*/ 1203427 h 2237474"/>
              <a:gd name="connsiteX45-26133" fmla="*/ 8419755 w 12192000"/>
              <a:gd name="connsiteY45-26134" fmla="*/ 1216260 h 2237474"/>
              <a:gd name="connsiteX46-26135" fmla="*/ 8411626 w 12192000"/>
              <a:gd name="connsiteY46-26136" fmla="*/ 1214397 h 2237474"/>
              <a:gd name="connsiteX47-26137" fmla="*/ 8363469 w 12192000"/>
              <a:gd name="connsiteY47-26138" fmla="*/ 1246658 h 2237474"/>
              <a:gd name="connsiteX48-26139" fmla="*/ 8275497 w 12192000"/>
              <a:gd name="connsiteY48-26140" fmla="*/ 1264396 h 2237474"/>
              <a:gd name="connsiteX49-26141" fmla="*/ 8206287 w 12192000"/>
              <a:gd name="connsiteY49-26142" fmla="*/ 1273060 h 2237474"/>
              <a:gd name="connsiteX50-26143" fmla="*/ 8168705 w 12192000"/>
              <a:gd name="connsiteY50-26144" fmla="*/ 1279956 h 2237474"/>
              <a:gd name="connsiteX51-26145" fmla="*/ 8139997 w 12192000"/>
              <a:gd name="connsiteY51-26146" fmla="*/ 1282713 h 2237474"/>
              <a:gd name="connsiteX52-26147" fmla="*/ 8074238 w 12192000"/>
              <a:gd name="connsiteY52-26148" fmla="*/ 1301895 h 2237474"/>
              <a:gd name="connsiteX53-26149" fmla="*/ 7968292 w 12192000"/>
              <a:gd name="connsiteY53-26150" fmla="*/ 1338779 h 2237474"/>
              <a:gd name="connsiteX54-26151" fmla="*/ 7902328 w 12192000"/>
              <a:gd name="connsiteY54-26152" fmla="*/ 1345865 h 2237474"/>
              <a:gd name="connsiteX55-26153" fmla="*/ 7875879 w 12192000"/>
              <a:gd name="connsiteY55-26154" fmla="*/ 1345646 h 2237474"/>
              <a:gd name="connsiteX56-26155" fmla="*/ 7840612 w 12192000"/>
              <a:gd name="connsiteY56-26156" fmla="*/ 1369373 h 2237474"/>
              <a:gd name="connsiteX57-26157" fmla="*/ 7786819 w 12192000"/>
              <a:gd name="connsiteY57-26158" fmla="*/ 1378970 h 2237474"/>
              <a:gd name="connsiteX58-26159" fmla="*/ 7548172 w 12192000"/>
              <a:gd name="connsiteY58-26160" fmla="*/ 1417460 h 2237474"/>
              <a:gd name="connsiteX59-26161" fmla="*/ 7483437 w 12192000"/>
              <a:gd name="connsiteY59-26162" fmla="*/ 1478152 h 2237474"/>
              <a:gd name="connsiteX60-26163" fmla="*/ 7377870 w 12192000"/>
              <a:gd name="connsiteY60-26164" fmla="*/ 1523319 h 2237474"/>
              <a:gd name="connsiteX61-26165" fmla="*/ 7230737 w 12192000"/>
              <a:gd name="connsiteY61-26166" fmla="*/ 1562633 h 2237474"/>
              <a:gd name="connsiteX62-26167" fmla="*/ 7224458 w 12192000"/>
              <a:gd name="connsiteY62-26168" fmla="*/ 1573008 h 2237474"/>
              <a:gd name="connsiteX63-26169" fmla="*/ 7183121 w 12192000"/>
              <a:gd name="connsiteY63-26170" fmla="*/ 1595162 h 2237474"/>
              <a:gd name="connsiteX64-26171" fmla="*/ 7164601 w 12192000"/>
              <a:gd name="connsiteY64-26172" fmla="*/ 1606490 h 2237474"/>
              <a:gd name="connsiteX65-26173" fmla="*/ 7092727 w 12192000"/>
              <a:gd name="connsiteY65-26174" fmla="*/ 1623628 h 2237474"/>
              <a:gd name="connsiteX66-26175" fmla="*/ 7031309 w 12192000"/>
              <a:gd name="connsiteY66-26176" fmla="*/ 1619451 h 2237474"/>
              <a:gd name="connsiteX67-26177" fmla="*/ 6900177 w 12192000"/>
              <a:gd name="connsiteY67-26178" fmla="*/ 1636016 h 2237474"/>
              <a:gd name="connsiteX68-26179" fmla="*/ 6795372 w 12192000"/>
              <a:gd name="connsiteY68-26180" fmla="*/ 1644845 h 2237474"/>
              <a:gd name="connsiteX69-26181" fmla="*/ 6692251 w 12192000"/>
              <a:gd name="connsiteY69-26182" fmla="*/ 1656357 h 2237474"/>
              <a:gd name="connsiteX70-26183" fmla="*/ 6655235 w 12192000"/>
              <a:gd name="connsiteY70-26184" fmla="*/ 1661869 h 2237474"/>
              <a:gd name="connsiteX71-26185" fmla="*/ 6554894 w 12192000"/>
              <a:gd name="connsiteY71-26186" fmla="*/ 1664428 h 2237474"/>
              <a:gd name="connsiteX72-26187" fmla="*/ 6516595 w 12192000"/>
              <a:gd name="connsiteY72-26188" fmla="*/ 1667475 h 2237474"/>
              <a:gd name="connsiteX73-26189" fmla="*/ 6508541 w 12192000"/>
              <a:gd name="connsiteY73-26190" fmla="*/ 1668757 h 2237474"/>
              <a:gd name="connsiteX74-26191" fmla="*/ 6471012 w 12192000"/>
              <a:gd name="connsiteY74-26192" fmla="*/ 1678604 h 2237474"/>
              <a:gd name="connsiteX75-26193" fmla="*/ 6364035 w 12192000"/>
              <a:gd name="connsiteY75-26194" fmla="*/ 1667683 h 2237474"/>
              <a:gd name="connsiteX76-26195" fmla="*/ 6280959 w 12192000"/>
              <a:gd name="connsiteY76-26196" fmla="*/ 1689329 h 2237474"/>
              <a:gd name="connsiteX77-26197" fmla="*/ 6243319 w 12192000"/>
              <a:gd name="connsiteY77-26198" fmla="*/ 1695560 h 2237474"/>
              <a:gd name="connsiteX78-26199" fmla="*/ 6098321 w 12192000"/>
              <a:gd name="connsiteY78-26200" fmla="*/ 1721646 h 2237474"/>
              <a:gd name="connsiteX79-26201" fmla="*/ 5880652 w 12192000"/>
              <a:gd name="connsiteY79-26202" fmla="*/ 1779643 h 2237474"/>
              <a:gd name="connsiteX80-26203" fmla="*/ 5785959 w 12192000"/>
              <a:gd name="connsiteY80-26204" fmla="*/ 1775307 h 2237474"/>
              <a:gd name="connsiteX81-26205" fmla="*/ 5643534 w 12192000"/>
              <a:gd name="connsiteY81-26206" fmla="*/ 1802919 h 2237474"/>
              <a:gd name="connsiteX82-26207" fmla="*/ 5518799 w 12192000"/>
              <a:gd name="connsiteY82-26208" fmla="*/ 1818312 h 2237474"/>
              <a:gd name="connsiteX83-26209" fmla="*/ 5505014 w 12192000"/>
              <a:gd name="connsiteY83-26210" fmla="*/ 1819259 h 2237474"/>
              <a:gd name="connsiteX84-26211" fmla="*/ 5453307 w 12192000"/>
              <a:gd name="connsiteY84-26212" fmla="*/ 1815450 h 2237474"/>
              <a:gd name="connsiteX85-26213" fmla="*/ 5364192 w 12192000"/>
              <a:gd name="connsiteY85-26214" fmla="*/ 1826074 h 2237474"/>
              <a:gd name="connsiteX86-26215" fmla="*/ 5350380 w 12192000"/>
              <a:gd name="connsiteY86-26216" fmla="*/ 1830891 h 2237474"/>
              <a:gd name="connsiteX87-26217" fmla="*/ 5259633 w 12192000"/>
              <a:gd name="connsiteY87-26218" fmla="*/ 1837160 h 2237474"/>
              <a:gd name="connsiteX88-26219" fmla="*/ 5197513 w 12192000"/>
              <a:gd name="connsiteY88-26220" fmla="*/ 1844718 h 2237474"/>
              <a:gd name="connsiteX89-26221" fmla="*/ 5168852 w 12192000"/>
              <a:gd name="connsiteY89-26222" fmla="*/ 1844846 h 2237474"/>
              <a:gd name="connsiteX90-26223" fmla="*/ 5114927 w 12192000"/>
              <a:gd name="connsiteY90-26224" fmla="*/ 1847827 h 2237474"/>
              <a:gd name="connsiteX91-26225" fmla="*/ 5108970 w 12192000"/>
              <a:gd name="connsiteY91-26226" fmla="*/ 1847935 h 2237474"/>
              <a:gd name="connsiteX92-26227" fmla="*/ 5067961 w 12192000"/>
              <a:gd name="connsiteY92-26228" fmla="*/ 1845917 h 2237474"/>
              <a:gd name="connsiteX93-26229" fmla="*/ 5007075 w 12192000"/>
              <a:gd name="connsiteY93-26230" fmla="*/ 1838626 h 2237474"/>
              <a:gd name="connsiteX94-26231" fmla="*/ 4944087 w 12192000"/>
              <a:gd name="connsiteY94-26232" fmla="*/ 1823332 h 2237474"/>
              <a:gd name="connsiteX95-26233" fmla="*/ 4907662 w 12192000"/>
              <a:gd name="connsiteY95-26234" fmla="*/ 1816900 h 2237474"/>
              <a:gd name="connsiteX96-26235" fmla="*/ 4882386 w 12192000"/>
              <a:gd name="connsiteY96-26236" fmla="*/ 1809844 h 2237474"/>
              <a:gd name="connsiteX97-26237" fmla="*/ 4811440 w 12192000"/>
              <a:gd name="connsiteY97-26238" fmla="*/ 1804655 h 2237474"/>
              <a:gd name="connsiteX98-26239" fmla="*/ 4691075 w 12192000"/>
              <a:gd name="connsiteY98-26240" fmla="*/ 1801389 h 2237474"/>
              <a:gd name="connsiteX99-26241" fmla="*/ 4611738 w 12192000"/>
              <a:gd name="connsiteY99-26242" fmla="*/ 1776964 h 2237474"/>
              <a:gd name="connsiteX100-26243" fmla="*/ 4560070 w 12192000"/>
              <a:gd name="connsiteY100-26244" fmla="*/ 1785640 h 2237474"/>
              <a:gd name="connsiteX101-26245" fmla="*/ 4536503 w 12192000"/>
              <a:gd name="connsiteY101-26246" fmla="*/ 1785334 h 2237474"/>
              <a:gd name="connsiteX102-26247" fmla="*/ 4513724 w 12192000"/>
              <a:gd name="connsiteY102-26248" fmla="*/ 1791996 h 2237474"/>
              <a:gd name="connsiteX103-26249" fmla="*/ 4459810 w 12192000"/>
              <a:gd name="connsiteY103-26250" fmla="*/ 1797886 h 2237474"/>
              <a:gd name="connsiteX104-26251" fmla="*/ 4379064 w 12192000"/>
              <a:gd name="connsiteY104-26252" fmla="*/ 1817177 h 2237474"/>
              <a:gd name="connsiteX105-26253" fmla="*/ 4319209 w 12192000"/>
              <a:gd name="connsiteY105-26254" fmla="*/ 1834833 h 2237474"/>
              <a:gd name="connsiteX106-26255" fmla="*/ 4290981 w 12192000"/>
              <a:gd name="connsiteY106-26256" fmla="*/ 1839677 h 2237474"/>
              <a:gd name="connsiteX107-26257" fmla="*/ 4285792 w 12192000"/>
              <a:gd name="connsiteY107-26258" fmla="*/ 1836231 h 2237474"/>
              <a:gd name="connsiteX108-26259" fmla="*/ 4238372 w 12192000"/>
              <a:gd name="connsiteY108-26260" fmla="*/ 1851480 h 2237474"/>
              <a:gd name="connsiteX109-26261" fmla="*/ 4232517 w 12192000"/>
              <a:gd name="connsiteY109-26262" fmla="*/ 1852567 h 2237474"/>
              <a:gd name="connsiteX110-26263" fmla="*/ 4191732 w 12192000"/>
              <a:gd name="connsiteY110-26264" fmla="*/ 1857328 h 2237474"/>
              <a:gd name="connsiteX111-26265" fmla="*/ 4065532 w 12192000"/>
              <a:gd name="connsiteY111-26266" fmla="*/ 1855477 h 2237474"/>
              <a:gd name="connsiteX112-26267" fmla="*/ 4028460 w 12192000"/>
              <a:gd name="connsiteY112-26268" fmla="*/ 1855137 h 2237474"/>
              <a:gd name="connsiteX113-26269" fmla="*/ 4002267 w 12192000"/>
              <a:gd name="connsiteY113-26270" fmla="*/ 1852352 h 2237474"/>
              <a:gd name="connsiteX114-26271" fmla="*/ 3931396 w 12192000"/>
              <a:gd name="connsiteY114-26272" fmla="*/ 1858915 h 2237474"/>
              <a:gd name="connsiteX115-26273" fmla="*/ 3812162 w 12192000"/>
              <a:gd name="connsiteY115-26274" fmla="*/ 1875501 h 2237474"/>
              <a:gd name="connsiteX116-26275" fmla="*/ 3729530 w 12192000"/>
              <a:gd name="connsiteY116-26276" fmla="*/ 1864513 h 2237474"/>
              <a:gd name="connsiteX117-26277" fmla="*/ 3680177 w 12192000"/>
              <a:gd name="connsiteY117-26278" fmla="*/ 1881552 h 2237474"/>
              <a:gd name="connsiteX118-26279" fmla="*/ 3567259 w 12192000"/>
              <a:gd name="connsiteY118-26280" fmla="*/ 1893482 h 2237474"/>
              <a:gd name="connsiteX119-26281" fmla="*/ 3405770 w 12192000"/>
              <a:gd name="connsiteY119-26282" fmla="*/ 1904591 h 2237474"/>
              <a:gd name="connsiteX120-26283" fmla="*/ 3280097 w 12192000"/>
              <a:gd name="connsiteY120-26284" fmla="*/ 1919610 h 2237474"/>
              <a:gd name="connsiteX121-26285" fmla="*/ 3123424 w 12192000"/>
              <a:gd name="connsiteY121-26286" fmla="*/ 1952930 h 2237474"/>
              <a:gd name="connsiteX122-26287" fmla="*/ 3009910 w 12192000"/>
              <a:gd name="connsiteY122-26288" fmla="*/ 1957866 h 2237474"/>
              <a:gd name="connsiteX123-26289" fmla="*/ 2995934 w 12192000"/>
              <a:gd name="connsiteY123-26290" fmla="*/ 1967085 h 2237474"/>
              <a:gd name="connsiteX124-26291" fmla="*/ 2980071 w 12192000"/>
              <a:gd name="connsiteY124-26292" fmla="*/ 1972988 h 2237474"/>
              <a:gd name="connsiteX125-26293" fmla="*/ 2978094 w 12192000"/>
              <a:gd name="connsiteY125-26294" fmla="*/ 1972369 h 2237474"/>
              <a:gd name="connsiteX126-26295" fmla="*/ 2942858 w 12192000"/>
              <a:gd name="connsiteY126-26296" fmla="*/ 1981367 h 2237474"/>
              <a:gd name="connsiteX127-26297" fmla="*/ 2875436 w 12192000"/>
              <a:gd name="connsiteY127-26298" fmla="*/ 1996977 h 2237474"/>
              <a:gd name="connsiteX128-26299" fmla="*/ 2874892 w 12192000"/>
              <a:gd name="connsiteY128-26300" fmla="*/ 1996085 h 2237474"/>
              <a:gd name="connsiteX129-26301" fmla="*/ 2864145 w 12192000"/>
              <a:gd name="connsiteY129-26302" fmla="*/ 1994061 h 2237474"/>
              <a:gd name="connsiteX130-26303" fmla="*/ 2843662 w 12192000"/>
              <a:gd name="connsiteY130-26304" fmla="*/ 1992498 h 2237474"/>
              <a:gd name="connsiteX131-26305" fmla="*/ 2796128 w 12192000"/>
              <a:gd name="connsiteY131-26306" fmla="*/ 1976403 h 2237474"/>
              <a:gd name="connsiteX132-26307" fmla="*/ 2756784 w 12192000"/>
              <a:gd name="connsiteY132-26308" fmla="*/ 1985116 h 2237474"/>
              <a:gd name="connsiteX133-26309" fmla="*/ 2748833 w 12192000"/>
              <a:gd name="connsiteY133-26310" fmla="*/ 1986323 h 2237474"/>
              <a:gd name="connsiteX134-26311" fmla="*/ 2748661 w 12192000"/>
              <a:gd name="connsiteY134-26312" fmla="*/ 1986122 h 2237474"/>
              <a:gd name="connsiteX135-26313" fmla="*/ 2740251 w 12192000"/>
              <a:gd name="connsiteY135-26314" fmla="*/ 1986946 h 2237474"/>
              <a:gd name="connsiteX136-26315" fmla="*/ 2718916 w 12192000"/>
              <a:gd name="connsiteY136-26316" fmla="*/ 1990867 h 2237474"/>
              <a:gd name="connsiteX137-26317" fmla="*/ 2713522 w 12192000"/>
              <a:gd name="connsiteY137-26318" fmla="*/ 1990173 h 2237474"/>
              <a:gd name="connsiteX138-26319" fmla="*/ 2680597 w 12192000"/>
              <a:gd name="connsiteY138-26320" fmla="*/ 1984996 h 2237474"/>
              <a:gd name="connsiteX139-26321" fmla="*/ 2578178 w 12192000"/>
              <a:gd name="connsiteY139-26322" fmla="*/ 1990531 h 2237474"/>
              <a:gd name="connsiteX140-26323" fmla="*/ 2476147 w 12192000"/>
              <a:gd name="connsiteY140-26324" fmla="*/ 1998305 h 2237474"/>
              <a:gd name="connsiteX141-26325" fmla="*/ 2373568 w 12192000"/>
              <a:gd name="connsiteY141-26326" fmla="*/ 2003219 h 2237474"/>
              <a:gd name="connsiteX142-26327" fmla="*/ 2321399 w 12192000"/>
              <a:gd name="connsiteY142-26328" fmla="*/ 1989467 h 2237474"/>
              <a:gd name="connsiteX143-26329" fmla="*/ 2315525 w 12192000"/>
              <a:gd name="connsiteY143-26330" fmla="*/ 1989708 h 2237474"/>
              <a:gd name="connsiteX144-26331" fmla="*/ 2300792 w 12192000"/>
              <a:gd name="connsiteY144-26332" fmla="*/ 1994290 h 2237474"/>
              <a:gd name="connsiteX145-26333" fmla="*/ 2295469 w 12192000"/>
              <a:gd name="connsiteY145-26334" fmla="*/ 1996659 h 2237474"/>
              <a:gd name="connsiteX146-26335" fmla="*/ 2287219 w 12192000"/>
              <a:gd name="connsiteY146-26336" fmla="*/ 1998750 h 2237474"/>
              <a:gd name="connsiteX147-26337" fmla="*/ 2286948 w 12192000"/>
              <a:gd name="connsiteY147-26338" fmla="*/ 1998596 h 2237474"/>
              <a:gd name="connsiteX148-26339" fmla="*/ 2243069 w 12192000"/>
              <a:gd name="connsiteY148-26340" fmla="*/ 2015111 h 2237474"/>
              <a:gd name="connsiteX149-26341" fmla="*/ 2186609 w 12192000"/>
              <a:gd name="connsiteY149-26342" fmla="*/ 2008263 h 2237474"/>
              <a:gd name="connsiteX150-26343" fmla="*/ 2164831 w 12192000"/>
              <a:gd name="connsiteY150-26344" fmla="*/ 2010143 h 2237474"/>
              <a:gd name="connsiteX151-26345" fmla="*/ 2152836 w 12192000"/>
              <a:gd name="connsiteY151-26346" fmla="*/ 2010048 h 2237474"/>
              <a:gd name="connsiteX152-26347" fmla="*/ 2117102 w 12192000"/>
              <a:gd name="connsiteY152-26348" fmla="*/ 2023004 h 2237474"/>
              <a:gd name="connsiteX153-26349" fmla="*/ 2111935 w 12192000"/>
              <a:gd name="connsiteY153-26350" fmla="*/ 2023163 h 2237474"/>
              <a:gd name="connsiteX154-26351" fmla="*/ 2089991 w 12192000"/>
              <a:gd name="connsiteY154-26352" fmla="*/ 2034193 h 2237474"/>
              <a:gd name="connsiteX155-26353" fmla="*/ 2058061 w 12192000"/>
              <a:gd name="connsiteY155-26354" fmla="*/ 2047942 h 2237474"/>
              <a:gd name="connsiteX156-26355" fmla="*/ 2055737 w 12192000"/>
              <a:gd name="connsiteY156-26356" fmla="*/ 2047704 h 2237474"/>
              <a:gd name="connsiteX157-26357" fmla="*/ 2042244 w 12192000"/>
              <a:gd name="connsiteY157-26358" fmla="*/ 2055560 h 2237474"/>
              <a:gd name="connsiteX158-26359" fmla="*/ 1976224 w 12192000"/>
              <a:gd name="connsiteY158-26360" fmla="*/ 2074257 h 2237474"/>
              <a:gd name="connsiteX159-26361" fmla="*/ 1877728 w 12192000"/>
              <a:gd name="connsiteY159-26362" fmla="*/ 2101004 h 2237474"/>
              <a:gd name="connsiteX160-26363" fmla="*/ 1759056 w 12192000"/>
              <a:gd name="connsiteY160-26364" fmla="*/ 2125608 h 2237474"/>
              <a:gd name="connsiteX161-26365" fmla="*/ 1637948 w 12192000"/>
              <a:gd name="connsiteY161-26366" fmla="*/ 2172597 h 2237474"/>
              <a:gd name="connsiteX162-26367" fmla="*/ 1434549 w 12192000"/>
              <a:gd name="connsiteY162-26368" fmla="*/ 2234522 h 2237474"/>
              <a:gd name="connsiteX163-26369" fmla="*/ 1398481 w 12192000"/>
              <a:gd name="connsiteY163-26370" fmla="*/ 2237074 h 2237474"/>
              <a:gd name="connsiteX164-26371" fmla="*/ 1398407 w 12192000"/>
              <a:gd name="connsiteY164-26372" fmla="*/ 2237095 h 2237474"/>
              <a:gd name="connsiteX165-26373" fmla="*/ 1370962 w 12192000"/>
              <a:gd name="connsiteY165-26374" fmla="*/ 2237474 h 2237474"/>
              <a:gd name="connsiteX166-26375" fmla="*/ 1356367 w 12192000"/>
              <a:gd name="connsiteY166-26376" fmla="*/ 2235089 h 2237474"/>
              <a:gd name="connsiteX167-26377" fmla="*/ 1324828 w 12192000"/>
              <a:gd name="connsiteY167-26378" fmla="*/ 2231968 h 2237474"/>
              <a:gd name="connsiteX168-26379" fmla="*/ 1297744 w 12192000"/>
              <a:gd name="connsiteY168-26380" fmla="*/ 2235849 h 2237474"/>
              <a:gd name="connsiteX169-26381" fmla="*/ 1286236 w 12192000"/>
              <a:gd name="connsiteY169-26382" fmla="*/ 2233135 h 2237474"/>
              <a:gd name="connsiteX170-26383" fmla="*/ 1283504 w 12192000"/>
              <a:gd name="connsiteY170-26384" fmla="*/ 2233797 h 2237474"/>
              <a:gd name="connsiteX171-26385" fmla="*/ 1279765 w 12192000"/>
              <a:gd name="connsiteY171-26386" fmla="*/ 2229639 h 2237474"/>
              <a:gd name="connsiteX172-26387" fmla="*/ 1195347 w 12192000"/>
              <a:gd name="connsiteY172-26388" fmla="*/ 2212354 h 2237474"/>
              <a:gd name="connsiteX173-26389" fmla="*/ 970251 w 12192000"/>
              <a:gd name="connsiteY173-26390" fmla="*/ 2221029 h 2237474"/>
              <a:gd name="connsiteX174-26391" fmla="*/ 812914 w 12192000"/>
              <a:gd name="connsiteY174-26392" fmla="*/ 2202752 h 2237474"/>
              <a:gd name="connsiteX175-26393" fmla="*/ 800195 w 12192000"/>
              <a:gd name="connsiteY175-26394" fmla="*/ 2209407 h 2237474"/>
              <a:gd name="connsiteX176-26395" fmla="*/ 784978 w 12192000"/>
              <a:gd name="connsiteY176-26396" fmla="*/ 2212360 h 2237474"/>
              <a:gd name="connsiteX177-26397" fmla="*/ 681987 w 12192000"/>
              <a:gd name="connsiteY177-26398" fmla="*/ 2216757 h 2237474"/>
              <a:gd name="connsiteX178-26399" fmla="*/ 669923 w 12192000"/>
              <a:gd name="connsiteY178-26400" fmla="*/ 2211682 h 2237474"/>
              <a:gd name="connsiteX179-26401" fmla="*/ 648680 w 12192000"/>
              <a:gd name="connsiteY179-26402" fmla="*/ 2206229 h 2237474"/>
              <a:gd name="connsiteX180-26403" fmla="*/ 597225 w 12192000"/>
              <a:gd name="connsiteY180-26404" fmla="*/ 2180999 h 2237474"/>
              <a:gd name="connsiteX181-26405" fmla="*/ 558449 w 12192000"/>
              <a:gd name="connsiteY181-26406" fmla="*/ 2182346 h 2237474"/>
              <a:gd name="connsiteX182-26407" fmla="*/ 550517 w 12192000"/>
              <a:gd name="connsiteY182-26408" fmla="*/ 2182060 h 2237474"/>
              <a:gd name="connsiteX183-26409" fmla="*/ 550309 w 12192000"/>
              <a:gd name="connsiteY183-26410" fmla="*/ 2181825 h 2237474"/>
              <a:gd name="connsiteX184-26411" fmla="*/ 541836 w 12192000"/>
              <a:gd name="connsiteY184-26412" fmla="*/ 2181063 h 2237474"/>
              <a:gd name="connsiteX185-26413" fmla="*/ 536057 w 12192000"/>
              <a:gd name="connsiteY185-26414" fmla="*/ 2181537 h 2237474"/>
              <a:gd name="connsiteX186-26415" fmla="*/ 520671 w 12192000"/>
              <a:gd name="connsiteY186-26416" fmla="*/ 2180980 h 2237474"/>
              <a:gd name="connsiteX187-26417" fmla="*/ 515024 w 12192000"/>
              <a:gd name="connsiteY187-26418" fmla="*/ 2179258 h 2237474"/>
              <a:gd name="connsiteX188-26419" fmla="*/ 512278 w 12192000"/>
              <a:gd name="connsiteY188-26420" fmla="*/ 2176369 h 2237474"/>
              <a:gd name="connsiteX189-26421" fmla="*/ 480419 w 12192000"/>
              <a:gd name="connsiteY189-26422" fmla="*/ 2167807 h 2237474"/>
              <a:gd name="connsiteX190-26423" fmla="*/ 413835 w 12192000"/>
              <a:gd name="connsiteY190-26424" fmla="*/ 2156783 h 2237474"/>
              <a:gd name="connsiteX191-26425" fmla="*/ 376513 w 12192000"/>
              <a:gd name="connsiteY191-26426" fmla="*/ 2154014 h 2237474"/>
              <a:gd name="connsiteX192-26427" fmla="*/ 273386 w 12192000"/>
              <a:gd name="connsiteY192-26428" fmla="*/ 2142551 h 2237474"/>
              <a:gd name="connsiteX193-26429" fmla="*/ 169207 w 12192000"/>
              <a:gd name="connsiteY193-26430" fmla="*/ 2128100 h 2237474"/>
              <a:gd name="connsiteX194-26431" fmla="*/ 93149 w 12192000"/>
              <a:gd name="connsiteY194-26432" fmla="*/ 2105324 h 2237474"/>
              <a:gd name="connsiteX195-26433" fmla="*/ 88109 w 12192000"/>
              <a:gd name="connsiteY195-26434" fmla="*/ 2106704 h 2237474"/>
              <a:gd name="connsiteX196-26435" fmla="*/ 80022 w 12192000"/>
              <a:gd name="connsiteY196-26436" fmla="*/ 2107254 h 2237474"/>
              <a:gd name="connsiteX197-26437" fmla="*/ 79717 w 12192000"/>
              <a:gd name="connsiteY197-26438" fmla="*/ 2107046 h 2237474"/>
              <a:gd name="connsiteX198-26439" fmla="*/ 72352 w 12192000"/>
              <a:gd name="connsiteY198-26440" fmla="*/ 2107991 h 2237474"/>
              <a:gd name="connsiteX199-26441" fmla="*/ 37645 w 12192000"/>
              <a:gd name="connsiteY199-26442" fmla="*/ 2115401 h 2237474"/>
              <a:gd name="connsiteX200-26443" fmla="*/ 4572 w 12192000"/>
              <a:gd name="connsiteY200-26444" fmla="*/ 2111091 h 2237474"/>
              <a:gd name="connsiteX201-26445" fmla="*/ 0 w 12192000"/>
              <a:gd name="connsiteY201-26446" fmla="*/ 2110468 h 2237474"/>
              <a:gd name="connsiteX202-26447" fmla="*/ 0 w 12192000"/>
              <a:gd name="connsiteY202-26448" fmla="*/ 0 h 2237474"/>
              <a:gd name="connsiteX0-26449" fmla="*/ 0 w 12192000"/>
              <a:gd name="connsiteY0-26450" fmla="*/ 0 h 2237474"/>
              <a:gd name="connsiteX1-26451" fmla="*/ 12192000 w 12192000"/>
              <a:gd name="connsiteY1-26452" fmla="*/ 0 h 2237474"/>
              <a:gd name="connsiteX2-26453" fmla="*/ 12192000 w 12192000"/>
              <a:gd name="connsiteY2-26454" fmla="*/ 751299 h 2237474"/>
              <a:gd name="connsiteX3-26455" fmla="*/ 12176759 w 12192000"/>
              <a:gd name="connsiteY3-26456" fmla="*/ 759190 h 2237474"/>
              <a:gd name="connsiteX4-26457" fmla="*/ 12047364 w 12192000"/>
              <a:gd name="connsiteY4-26458" fmla="*/ 749662 h 2237474"/>
              <a:gd name="connsiteX5-26459" fmla="*/ 11890686 w 12192000"/>
              <a:gd name="connsiteY5-26460" fmla="*/ 732766 h 2237474"/>
              <a:gd name="connsiteX6-26461" fmla="*/ 11834800 w 12192000"/>
              <a:gd name="connsiteY6-26462" fmla="*/ 747840 h 2237474"/>
              <a:gd name="connsiteX7-26463" fmla="*/ 11649954 w 12192000"/>
              <a:gd name="connsiteY7-26464" fmla="*/ 749628 h 2237474"/>
              <a:gd name="connsiteX8-26465" fmla="*/ 11560424 w 12192000"/>
              <a:gd name="connsiteY8-26466" fmla="*/ 748017 h 2237474"/>
              <a:gd name="connsiteX9-26467" fmla="*/ 11358455 w 12192000"/>
              <a:gd name="connsiteY9-26468" fmla="*/ 747593 h 2237474"/>
              <a:gd name="connsiteX10-26469" fmla="*/ 11165209 w 12192000"/>
              <a:gd name="connsiteY10-26470" fmla="*/ 748852 h 2237474"/>
              <a:gd name="connsiteX11-26471" fmla="*/ 11058755 w 12192000"/>
              <a:gd name="connsiteY11-26472" fmla="*/ 749617 h 2237474"/>
              <a:gd name="connsiteX12-26473" fmla="*/ 10834688 w 12192000"/>
              <a:gd name="connsiteY12-26474" fmla="*/ 757726 h 2237474"/>
              <a:gd name="connsiteX13-26475" fmla="*/ 10805004 w 12192000"/>
              <a:gd name="connsiteY13-26476" fmla="*/ 757573 h 2237474"/>
              <a:gd name="connsiteX14-26477" fmla="*/ 10739478 w 12192000"/>
              <a:gd name="connsiteY14-26478" fmla="*/ 776841 h 2237474"/>
              <a:gd name="connsiteX15-26479" fmla="*/ 10458762 w 12192000"/>
              <a:gd name="connsiteY15-26480" fmla="*/ 755400 h 2237474"/>
              <a:gd name="connsiteX16-26481" fmla="*/ 10211200 w 12192000"/>
              <a:gd name="connsiteY16-26482" fmla="*/ 767513 h 2237474"/>
              <a:gd name="connsiteX17-26483" fmla="*/ 10167995 w 12192000"/>
              <a:gd name="connsiteY17-26484" fmla="*/ 760843 h 2237474"/>
              <a:gd name="connsiteX18-26485" fmla="*/ 9997044 w 12192000"/>
              <a:gd name="connsiteY18-26486" fmla="*/ 780129 h 2237474"/>
              <a:gd name="connsiteX19-26487" fmla="*/ 9943887 w 12192000"/>
              <a:gd name="connsiteY19-26488" fmla="*/ 804141 h 2237474"/>
              <a:gd name="connsiteX20-26489" fmla="*/ 9918248 w 12192000"/>
              <a:gd name="connsiteY20-26490" fmla="*/ 816628 h 2237474"/>
              <a:gd name="connsiteX21-26491" fmla="*/ 9767091 w 12192000"/>
              <a:gd name="connsiteY21-26492" fmla="*/ 870550 h 2237474"/>
              <a:gd name="connsiteX22-26493" fmla="*/ 9683005 w 12192000"/>
              <a:gd name="connsiteY22-26494" fmla="*/ 894128 h 2237474"/>
              <a:gd name="connsiteX23-26495" fmla="*/ 9594438 w 12192000"/>
              <a:gd name="connsiteY23-26496" fmla="*/ 919051 h 2237474"/>
              <a:gd name="connsiteX24-26497" fmla="*/ 9577033 w 12192000"/>
              <a:gd name="connsiteY24-26498" fmla="*/ 922857 h 2237474"/>
              <a:gd name="connsiteX25-26499" fmla="*/ 9544189 w 12192000"/>
              <a:gd name="connsiteY25-26500" fmla="*/ 938966 h 2237474"/>
              <a:gd name="connsiteX26-26501" fmla="*/ 9500499 w 12192000"/>
              <a:gd name="connsiteY26-26502" fmla="*/ 954680 h 2237474"/>
              <a:gd name="connsiteX27-26503" fmla="*/ 9428195 w 12192000"/>
              <a:gd name="connsiteY27-26504" fmla="*/ 986225 h 2237474"/>
              <a:gd name="connsiteX28-26505" fmla="*/ 9410017 w 12192000"/>
              <a:gd name="connsiteY28-26506" fmla="*/ 993931 h 2237474"/>
              <a:gd name="connsiteX29-26507" fmla="*/ 9392919 w 12192000"/>
              <a:gd name="connsiteY29-26508" fmla="*/ 994656 h 2237474"/>
              <a:gd name="connsiteX30-26509" fmla="*/ 9278619 w 12192000"/>
              <a:gd name="connsiteY30-26510" fmla="*/ 1011878 h 2237474"/>
              <a:gd name="connsiteX31-26511" fmla="*/ 9268019 w 12192000"/>
              <a:gd name="connsiteY31-26512" fmla="*/ 1007442 h 2237474"/>
              <a:gd name="connsiteX32-26513" fmla="*/ 9234662 w 12192000"/>
              <a:gd name="connsiteY32-26514" fmla="*/ 1023056 h 2237474"/>
              <a:gd name="connsiteX33-26515" fmla="*/ 9181033 w 12192000"/>
              <a:gd name="connsiteY33-26516" fmla="*/ 1037921 h 2237474"/>
              <a:gd name="connsiteX34-26517" fmla="*/ 9155969 w 12192000"/>
              <a:gd name="connsiteY34-26518" fmla="*/ 1046804 h 2237474"/>
              <a:gd name="connsiteX35-26519" fmla="*/ 9133985 w 12192000"/>
              <a:gd name="connsiteY35-26520" fmla="*/ 1046450 h 2237474"/>
              <a:gd name="connsiteX36-26521" fmla="*/ 9012987 w 12192000"/>
              <a:gd name="connsiteY36-26522" fmla="*/ 1061986 h 2237474"/>
              <a:gd name="connsiteX37-26523" fmla="*/ 8968445 w 12192000"/>
              <a:gd name="connsiteY37-26524" fmla="*/ 1052169 h 2237474"/>
              <a:gd name="connsiteX38-26525" fmla="*/ 8958984 w 12192000"/>
              <a:gd name="connsiteY38-26526" fmla="*/ 1057212 h 2237474"/>
              <a:gd name="connsiteX39-26527" fmla="*/ 8886001 w 12192000"/>
              <a:gd name="connsiteY39-26528" fmla="*/ 1067468 h 2237474"/>
              <a:gd name="connsiteX40-26529" fmla="*/ 8838610 w 12192000"/>
              <a:gd name="connsiteY40-26530" fmla="*/ 1075091 h 2237474"/>
              <a:gd name="connsiteX41-26531" fmla="*/ 8750383 w 12192000"/>
              <a:gd name="connsiteY41-26532" fmla="*/ 1097387 h 2237474"/>
              <a:gd name="connsiteX42-26533" fmla="*/ 8665605 w 12192000"/>
              <a:gd name="connsiteY42-26534" fmla="*/ 1110791 h 2237474"/>
              <a:gd name="connsiteX43-26535" fmla="*/ 8584946 w 12192000"/>
              <a:gd name="connsiteY43-26536" fmla="*/ 1135226 h 2237474"/>
              <a:gd name="connsiteX44-26537" fmla="*/ 8460755 w 12192000"/>
              <a:gd name="connsiteY44-26538" fmla="*/ 1203427 h 2237474"/>
              <a:gd name="connsiteX45-26539" fmla="*/ 8419755 w 12192000"/>
              <a:gd name="connsiteY45-26540" fmla="*/ 1216260 h 2237474"/>
              <a:gd name="connsiteX46-26541" fmla="*/ 8411626 w 12192000"/>
              <a:gd name="connsiteY46-26542" fmla="*/ 1214397 h 2237474"/>
              <a:gd name="connsiteX47-26543" fmla="*/ 8363469 w 12192000"/>
              <a:gd name="connsiteY47-26544" fmla="*/ 1246658 h 2237474"/>
              <a:gd name="connsiteX48-26545" fmla="*/ 8275497 w 12192000"/>
              <a:gd name="connsiteY48-26546" fmla="*/ 1264396 h 2237474"/>
              <a:gd name="connsiteX49-26547" fmla="*/ 8206287 w 12192000"/>
              <a:gd name="connsiteY49-26548" fmla="*/ 1273060 h 2237474"/>
              <a:gd name="connsiteX50-26549" fmla="*/ 8168705 w 12192000"/>
              <a:gd name="connsiteY50-26550" fmla="*/ 1279956 h 2237474"/>
              <a:gd name="connsiteX51-26551" fmla="*/ 8139997 w 12192000"/>
              <a:gd name="connsiteY51-26552" fmla="*/ 1282713 h 2237474"/>
              <a:gd name="connsiteX52-26553" fmla="*/ 8074238 w 12192000"/>
              <a:gd name="connsiteY52-26554" fmla="*/ 1301895 h 2237474"/>
              <a:gd name="connsiteX53-26555" fmla="*/ 7968292 w 12192000"/>
              <a:gd name="connsiteY53-26556" fmla="*/ 1338779 h 2237474"/>
              <a:gd name="connsiteX54-26557" fmla="*/ 7902328 w 12192000"/>
              <a:gd name="connsiteY54-26558" fmla="*/ 1345865 h 2237474"/>
              <a:gd name="connsiteX55-26559" fmla="*/ 7875879 w 12192000"/>
              <a:gd name="connsiteY55-26560" fmla="*/ 1345646 h 2237474"/>
              <a:gd name="connsiteX56-26561" fmla="*/ 7840612 w 12192000"/>
              <a:gd name="connsiteY56-26562" fmla="*/ 1369373 h 2237474"/>
              <a:gd name="connsiteX57-26563" fmla="*/ 7786819 w 12192000"/>
              <a:gd name="connsiteY57-26564" fmla="*/ 1378970 h 2237474"/>
              <a:gd name="connsiteX58-26565" fmla="*/ 7548172 w 12192000"/>
              <a:gd name="connsiteY58-26566" fmla="*/ 1417460 h 2237474"/>
              <a:gd name="connsiteX59-26567" fmla="*/ 7483437 w 12192000"/>
              <a:gd name="connsiteY59-26568" fmla="*/ 1478152 h 2237474"/>
              <a:gd name="connsiteX60-26569" fmla="*/ 7377870 w 12192000"/>
              <a:gd name="connsiteY60-26570" fmla="*/ 1523319 h 2237474"/>
              <a:gd name="connsiteX61-26571" fmla="*/ 7230737 w 12192000"/>
              <a:gd name="connsiteY61-26572" fmla="*/ 1562633 h 2237474"/>
              <a:gd name="connsiteX62-26573" fmla="*/ 7224458 w 12192000"/>
              <a:gd name="connsiteY62-26574" fmla="*/ 1573008 h 2237474"/>
              <a:gd name="connsiteX63-26575" fmla="*/ 7183121 w 12192000"/>
              <a:gd name="connsiteY63-26576" fmla="*/ 1595162 h 2237474"/>
              <a:gd name="connsiteX64-26577" fmla="*/ 7164601 w 12192000"/>
              <a:gd name="connsiteY64-26578" fmla="*/ 1606490 h 2237474"/>
              <a:gd name="connsiteX65-26579" fmla="*/ 7092727 w 12192000"/>
              <a:gd name="connsiteY65-26580" fmla="*/ 1623628 h 2237474"/>
              <a:gd name="connsiteX66-26581" fmla="*/ 7031309 w 12192000"/>
              <a:gd name="connsiteY66-26582" fmla="*/ 1619451 h 2237474"/>
              <a:gd name="connsiteX67-26583" fmla="*/ 6900177 w 12192000"/>
              <a:gd name="connsiteY67-26584" fmla="*/ 1636016 h 2237474"/>
              <a:gd name="connsiteX68-26585" fmla="*/ 6795372 w 12192000"/>
              <a:gd name="connsiteY68-26586" fmla="*/ 1644845 h 2237474"/>
              <a:gd name="connsiteX69-26587" fmla="*/ 6692251 w 12192000"/>
              <a:gd name="connsiteY69-26588" fmla="*/ 1656357 h 2237474"/>
              <a:gd name="connsiteX70-26589" fmla="*/ 6655235 w 12192000"/>
              <a:gd name="connsiteY70-26590" fmla="*/ 1661869 h 2237474"/>
              <a:gd name="connsiteX71-26591" fmla="*/ 6554894 w 12192000"/>
              <a:gd name="connsiteY71-26592" fmla="*/ 1664428 h 2237474"/>
              <a:gd name="connsiteX72-26593" fmla="*/ 6516595 w 12192000"/>
              <a:gd name="connsiteY72-26594" fmla="*/ 1667475 h 2237474"/>
              <a:gd name="connsiteX73-26595" fmla="*/ 6508541 w 12192000"/>
              <a:gd name="connsiteY73-26596" fmla="*/ 1668757 h 2237474"/>
              <a:gd name="connsiteX74-26597" fmla="*/ 6471012 w 12192000"/>
              <a:gd name="connsiteY74-26598" fmla="*/ 1678604 h 2237474"/>
              <a:gd name="connsiteX75-26599" fmla="*/ 6364035 w 12192000"/>
              <a:gd name="connsiteY75-26600" fmla="*/ 1667683 h 2237474"/>
              <a:gd name="connsiteX76-26601" fmla="*/ 6280959 w 12192000"/>
              <a:gd name="connsiteY76-26602" fmla="*/ 1689329 h 2237474"/>
              <a:gd name="connsiteX77-26603" fmla="*/ 6243319 w 12192000"/>
              <a:gd name="connsiteY77-26604" fmla="*/ 1695560 h 2237474"/>
              <a:gd name="connsiteX78-26605" fmla="*/ 6098321 w 12192000"/>
              <a:gd name="connsiteY78-26606" fmla="*/ 1721646 h 2237474"/>
              <a:gd name="connsiteX79-26607" fmla="*/ 5880652 w 12192000"/>
              <a:gd name="connsiteY79-26608" fmla="*/ 1779643 h 2237474"/>
              <a:gd name="connsiteX80-26609" fmla="*/ 5785959 w 12192000"/>
              <a:gd name="connsiteY80-26610" fmla="*/ 1775307 h 2237474"/>
              <a:gd name="connsiteX81-26611" fmla="*/ 5643534 w 12192000"/>
              <a:gd name="connsiteY81-26612" fmla="*/ 1802919 h 2237474"/>
              <a:gd name="connsiteX82-26613" fmla="*/ 5518799 w 12192000"/>
              <a:gd name="connsiteY82-26614" fmla="*/ 1818312 h 2237474"/>
              <a:gd name="connsiteX83-26615" fmla="*/ 5505014 w 12192000"/>
              <a:gd name="connsiteY83-26616" fmla="*/ 1819259 h 2237474"/>
              <a:gd name="connsiteX84-26617" fmla="*/ 5453307 w 12192000"/>
              <a:gd name="connsiteY84-26618" fmla="*/ 1815450 h 2237474"/>
              <a:gd name="connsiteX85-26619" fmla="*/ 5364192 w 12192000"/>
              <a:gd name="connsiteY85-26620" fmla="*/ 1826074 h 2237474"/>
              <a:gd name="connsiteX86-26621" fmla="*/ 5259633 w 12192000"/>
              <a:gd name="connsiteY86-26622" fmla="*/ 1837160 h 2237474"/>
              <a:gd name="connsiteX87-26623" fmla="*/ 5197513 w 12192000"/>
              <a:gd name="connsiteY87-26624" fmla="*/ 1844718 h 2237474"/>
              <a:gd name="connsiteX88-26625" fmla="*/ 5168852 w 12192000"/>
              <a:gd name="connsiteY88-26626" fmla="*/ 1844846 h 2237474"/>
              <a:gd name="connsiteX89-26627" fmla="*/ 5114927 w 12192000"/>
              <a:gd name="connsiteY89-26628" fmla="*/ 1847827 h 2237474"/>
              <a:gd name="connsiteX90-26629" fmla="*/ 5108970 w 12192000"/>
              <a:gd name="connsiteY90-26630" fmla="*/ 1847935 h 2237474"/>
              <a:gd name="connsiteX91-26631" fmla="*/ 5067961 w 12192000"/>
              <a:gd name="connsiteY91-26632" fmla="*/ 1845917 h 2237474"/>
              <a:gd name="connsiteX92-26633" fmla="*/ 5007075 w 12192000"/>
              <a:gd name="connsiteY92-26634" fmla="*/ 1838626 h 2237474"/>
              <a:gd name="connsiteX93-26635" fmla="*/ 4944087 w 12192000"/>
              <a:gd name="connsiteY93-26636" fmla="*/ 1823332 h 2237474"/>
              <a:gd name="connsiteX94-26637" fmla="*/ 4907662 w 12192000"/>
              <a:gd name="connsiteY94-26638" fmla="*/ 1816900 h 2237474"/>
              <a:gd name="connsiteX95-26639" fmla="*/ 4882386 w 12192000"/>
              <a:gd name="connsiteY95-26640" fmla="*/ 1809844 h 2237474"/>
              <a:gd name="connsiteX96-26641" fmla="*/ 4811440 w 12192000"/>
              <a:gd name="connsiteY96-26642" fmla="*/ 1804655 h 2237474"/>
              <a:gd name="connsiteX97-26643" fmla="*/ 4691075 w 12192000"/>
              <a:gd name="connsiteY97-26644" fmla="*/ 1801389 h 2237474"/>
              <a:gd name="connsiteX98-26645" fmla="*/ 4611738 w 12192000"/>
              <a:gd name="connsiteY98-26646" fmla="*/ 1776964 h 2237474"/>
              <a:gd name="connsiteX99-26647" fmla="*/ 4560070 w 12192000"/>
              <a:gd name="connsiteY99-26648" fmla="*/ 1785640 h 2237474"/>
              <a:gd name="connsiteX100-26649" fmla="*/ 4536503 w 12192000"/>
              <a:gd name="connsiteY100-26650" fmla="*/ 1785334 h 2237474"/>
              <a:gd name="connsiteX101-26651" fmla="*/ 4513724 w 12192000"/>
              <a:gd name="connsiteY101-26652" fmla="*/ 1791996 h 2237474"/>
              <a:gd name="connsiteX102-26653" fmla="*/ 4459810 w 12192000"/>
              <a:gd name="connsiteY102-26654" fmla="*/ 1797886 h 2237474"/>
              <a:gd name="connsiteX103-26655" fmla="*/ 4379064 w 12192000"/>
              <a:gd name="connsiteY103-26656" fmla="*/ 1817177 h 2237474"/>
              <a:gd name="connsiteX104-26657" fmla="*/ 4319209 w 12192000"/>
              <a:gd name="connsiteY104-26658" fmla="*/ 1834833 h 2237474"/>
              <a:gd name="connsiteX105-26659" fmla="*/ 4290981 w 12192000"/>
              <a:gd name="connsiteY105-26660" fmla="*/ 1839677 h 2237474"/>
              <a:gd name="connsiteX106-26661" fmla="*/ 4285792 w 12192000"/>
              <a:gd name="connsiteY106-26662" fmla="*/ 1836231 h 2237474"/>
              <a:gd name="connsiteX107-26663" fmla="*/ 4238372 w 12192000"/>
              <a:gd name="connsiteY107-26664" fmla="*/ 1851480 h 2237474"/>
              <a:gd name="connsiteX108-26665" fmla="*/ 4232517 w 12192000"/>
              <a:gd name="connsiteY108-26666" fmla="*/ 1852567 h 2237474"/>
              <a:gd name="connsiteX109-26667" fmla="*/ 4191732 w 12192000"/>
              <a:gd name="connsiteY109-26668" fmla="*/ 1857328 h 2237474"/>
              <a:gd name="connsiteX110-26669" fmla="*/ 4065532 w 12192000"/>
              <a:gd name="connsiteY110-26670" fmla="*/ 1855477 h 2237474"/>
              <a:gd name="connsiteX111-26671" fmla="*/ 4028460 w 12192000"/>
              <a:gd name="connsiteY111-26672" fmla="*/ 1855137 h 2237474"/>
              <a:gd name="connsiteX112-26673" fmla="*/ 4002267 w 12192000"/>
              <a:gd name="connsiteY112-26674" fmla="*/ 1852352 h 2237474"/>
              <a:gd name="connsiteX113-26675" fmla="*/ 3931396 w 12192000"/>
              <a:gd name="connsiteY113-26676" fmla="*/ 1858915 h 2237474"/>
              <a:gd name="connsiteX114-26677" fmla="*/ 3812162 w 12192000"/>
              <a:gd name="connsiteY114-26678" fmla="*/ 1875501 h 2237474"/>
              <a:gd name="connsiteX115-26679" fmla="*/ 3729530 w 12192000"/>
              <a:gd name="connsiteY115-26680" fmla="*/ 1864513 h 2237474"/>
              <a:gd name="connsiteX116-26681" fmla="*/ 3680177 w 12192000"/>
              <a:gd name="connsiteY116-26682" fmla="*/ 1881552 h 2237474"/>
              <a:gd name="connsiteX117-26683" fmla="*/ 3567259 w 12192000"/>
              <a:gd name="connsiteY117-26684" fmla="*/ 1893482 h 2237474"/>
              <a:gd name="connsiteX118-26685" fmla="*/ 3405770 w 12192000"/>
              <a:gd name="connsiteY118-26686" fmla="*/ 1904591 h 2237474"/>
              <a:gd name="connsiteX119-26687" fmla="*/ 3280097 w 12192000"/>
              <a:gd name="connsiteY119-26688" fmla="*/ 1919610 h 2237474"/>
              <a:gd name="connsiteX120-26689" fmla="*/ 3123424 w 12192000"/>
              <a:gd name="connsiteY120-26690" fmla="*/ 1952930 h 2237474"/>
              <a:gd name="connsiteX121-26691" fmla="*/ 3009910 w 12192000"/>
              <a:gd name="connsiteY121-26692" fmla="*/ 1957866 h 2237474"/>
              <a:gd name="connsiteX122-26693" fmla="*/ 2995934 w 12192000"/>
              <a:gd name="connsiteY122-26694" fmla="*/ 1967085 h 2237474"/>
              <a:gd name="connsiteX123-26695" fmla="*/ 2980071 w 12192000"/>
              <a:gd name="connsiteY123-26696" fmla="*/ 1972988 h 2237474"/>
              <a:gd name="connsiteX124-26697" fmla="*/ 2978094 w 12192000"/>
              <a:gd name="connsiteY124-26698" fmla="*/ 1972369 h 2237474"/>
              <a:gd name="connsiteX125-26699" fmla="*/ 2942858 w 12192000"/>
              <a:gd name="connsiteY125-26700" fmla="*/ 1981367 h 2237474"/>
              <a:gd name="connsiteX126-26701" fmla="*/ 2875436 w 12192000"/>
              <a:gd name="connsiteY126-26702" fmla="*/ 1996977 h 2237474"/>
              <a:gd name="connsiteX127-26703" fmla="*/ 2874892 w 12192000"/>
              <a:gd name="connsiteY127-26704" fmla="*/ 1996085 h 2237474"/>
              <a:gd name="connsiteX128-26705" fmla="*/ 2864145 w 12192000"/>
              <a:gd name="connsiteY128-26706" fmla="*/ 1994061 h 2237474"/>
              <a:gd name="connsiteX129-26707" fmla="*/ 2843662 w 12192000"/>
              <a:gd name="connsiteY129-26708" fmla="*/ 1992498 h 2237474"/>
              <a:gd name="connsiteX130-26709" fmla="*/ 2796128 w 12192000"/>
              <a:gd name="connsiteY130-26710" fmla="*/ 1976403 h 2237474"/>
              <a:gd name="connsiteX131-26711" fmla="*/ 2756784 w 12192000"/>
              <a:gd name="connsiteY131-26712" fmla="*/ 1985116 h 2237474"/>
              <a:gd name="connsiteX132-26713" fmla="*/ 2748833 w 12192000"/>
              <a:gd name="connsiteY132-26714" fmla="*/ 1986323 h 2237474"/>
              <a:gd name="connsiteX133-26715" fmla="*/ 2748661 w 12192000"/>
              <a:gd name="connsiteY133-26716" fmla="*/ 1986122 h 2237474"/>
              <a:gd name="connsiteX134-26717" fmla="*/ 2740251 w 12192000"/>
              <a:gd name="connsiteY134-26718" fmla="*/ 1986946 h 2237474"/>
              <a:gd name="connsiteX135-26719" fmla="*/ 2718916 w 12192000"/>
              <a:gd name="connsiteY135-26720" fmla="*/ 1990867 h 2237474"/>
              <a:gd name="connsiteX136-26721" fmla="*/ 2713522 w 12192000"/>
              <a:gd name="connsiteY136-26722" fmla="*/ 1990173 h 2237474"/>
              <a:gd name="connsiteX137-26723" fmla="*/ 2680597 w 12192000"/>
              <a:gd name="connsiteY137-26724" fmla="*/ 1984996 h 2237474"/>
              <a:gd name="connsiteX138-26725" fmla="*/ 2578178 w 12192000"/>
              <a:gd name="connsiteY138-26726" fmla="*/ 1990531 h 2237474"/>
              <a:gd name="connsiteX139-26727" fmla="*/ 2476147 w 12192000"/>
              <a:gd name="connsiteY139-26728" fmla="*/ 1998305 h 2237474"/>
              <a:gd name="connsiteX140-26729" fmla="*/ 2373568 w 12192000"/>
              <a:gd name="connsiteY140-26730" fmla="*/ 2003219 h 2237474"/>
              <a:gd name="connsiteX141-26731" fmla="*/ 2321399 w 12192000"/>
              <a:gd name="connsiteY141-26732" fmla="*/ 1989467 h 2237474"/>
              <a:gd name="connsiteX142-26733" fmla="*/ 2315525 w 12192000"/>
              <a:gd name="connsiteY142-26734" fmla="*/ 1989708 h 2237474"/>
              <a:gd name="connsiteX143-26735" fmla="*/ 2300792 w 12192000"/>
              <a:gd name="connsiteY143-26736" fmla="*/ 1994290 h 2237474"/>
              <a:gd name="connsiteX144-26737" fmla="*/ 2295469 w 12192000"/>
              <a:gd name="connsiteY144-26738" fmla="*/ 1996659 h 2237474"/>
              <a:gd name="connsiteX145-26739" fmla="*/ 2287219 w 12192000"/>
              <a:gd name="connsiteY145-26740" fmla="*/ 1998750 h 2237474"/>
              <a:gd name="connsiteX146-26741" fmla="*/ 2286948 w 12192000"/>
              <a:gd name="connsiteY146-26742" fmla="*/ 1998596 h 2237474"/>
              <a:gd name="connsiteX147-26743" fmla="*/ 2243069 w 12192000"/>
              <a:gd name="connsiteY147-26744" fmla="*/ 2015111 h 2237474"/>
              <a:gd name="connsiteX148-26745" fmla="*/ 2186609 w 12192000"/>
              <a:gd name="connsiteY148-26746" fmla="*/ 2008263 h 2237474"/>
              <a:gd name="connsiteX149-26747" fmla="*/ 2164831 w 12192000"/>
              <a:gd name="connsiteY149-26748" fmla="*/ 2010143 h 2237474"/>
              <a:gd name="connsiteX150-26749" fmla="*/ 2152836 w 12192000"/>
              <a:gd name="connsiteY150-26750" fmla="*/ 2010048 h 2237474"/>
              <a:gd name="connsiteX151-26751" fmla="*/ 2117102 w 12192000"/>
              <a:gd name="connsiteY151-26752" fmla="*/ 2023004 h 2237474"/>
              <a:gd name="connsiteX152-26753" fmla="*/ 2111935 w 12192000"/>
              <a:gd name="connsiteY152-26754" fmla="*/ 2023163 h 2237474"/>
              <a:gd name="connsiteX153-26755" fmla="*/ 2089991 w 12192000"/>
              <a:gd name="connsiteY153-26756" fmla="*/ 2034193 h 2237474"/>
              <a:gd name="connsiteX154-26757" fmla="*/ 2058061 w 12192000"/>
              <a:gd name="connsiteY154-26758" fmla="*/ 2047942 h 2237474"/>
              <a:gd name="connsiteX155-26759" fmla="*/ 2055737 w 12192000"/>
              <a:gd name="connsiteY155-26760" fmla="*/ 2047704 h 2237474"/>
              <a:gd name="connsiteX156-26761" fmla="*/ 2042244 w 12192000"/>
              <a:gd name="connsiteY156-26762" fmla="*/ 2055560 h 2237474"/>
              <a:gd name="connsiteX157-26763" fmla="*/ 1976224 w 12192000"/>
              <a:gd name="connsiteY157-26764" fmla="*/ 2074257 h 2237474"/>
              <a:gd name="connsiteX158-26765" fmla="*/ 1877728 w 12192000"/>
              <a:gd name="connsiteY158-26766" fmla="*/ 2101004 h 2237474"/>
              <a:gd name="connsiteX159-26767" fmla="*/ 1759056 w 12192000"/>
              <a:gd name="connsiteY159-26768" fmla="*/ 2125608 h 2237474"/>
              <a:gd name="connsiteX160-26769" fmla="*/ 1637948 w 12192000"/>
              <a:gd name="connsiteY160-26770" fmla="*/ 2172597 h 2237474"/>
              <a:gd name="connsiteX161-26771" fmla="*/ 1434549 w 12192000"/>
              <a:gd name="connsiteY161-26772" fmla="*/ 2234522 h 2237474"/>
              <a:gd name="connsiteX162-26773" fmla="*/ 1398481 w 12192000"/>
              <a:gd name="connsiteY162-26774" fmla="*/ 2237074 h 2237474"/>
              <a:gd name="connsiteX163-26775" fmla="*/ 1398407 w 12192000"/>
              <a:gd name="connsiteY163-26776" fmla="*/ 2237095 h 2237474"/>
              <a:gd name="connsiteX164-26777" fmla="*/ 1370962 w 12192000"/>
              <a:gd name="connsiteY164-26778" fmla="*/ 2237474 h 2237474"/>
              <a:gd name="connsiteX165-26779" fmla="*/ 1356367 w 12192000"/>
              <a:gd name="connsiteY165-26780" fmla="*/ 2235089 h 2237474"/>
              <a:gd name="connsiteX166-26781" fmla="*/ 1324828 w 12192000"/>
              <a:gd name="connsiteY166-26782" fmla="*/ 2231968 h 2237474"/>
              <a:gd name="connsiteX167-26783" fmla="*/ 1297744 w 12192000"/>
              <a:gd name="connsiteY167-26784" fmla="*/ 2235849 h 2237474"/>
              <a:gd name="connsiteX168-26785" fmla="*/ 1286236 w 12192000"/>
              <a:gd name="connsiteY168-26786" fmla="*/ 2233135 h 2237474"/>
              <a:gd name="connsiteX169-26787" fmla="*/ 1283504 w 12192000"/>
              <a:gd name="connsiteY169-26788" fmla="*/ 2233797 h 2237474"/>
              <a:gd name="connsiteX170-26789" fmla="*/ 1279765 w 12192000"/>
              <a:gd name="connsiteY170-26790" fmla="*/ 2229639 h 2237474"/>
              <a:gd name="connsiteX171-26791" fmla="*/ 1195347 w 12192000"/>
              <a:gd name="connsiteY171-26792" fmla="*/ 2212354 h 2237474"/>
              <a:gd name="connsiteX172-26793" fmla="*/ 970251 w 12192000"/>
              <a:gd name="connsiteY172-26794" fmla="*/ 2221029 h 2237474"/>
              <a:gd name="connsiteX173-26795" fmla="*/ 812914 w 12192000"/>
              <a:gd name="connsiteY173-26796" fmla="*/ 2202752 h 2237474"/>
              <a:gd name="connsiteX174-26797" fmla="*/ 800195 w 12192000"/>
              <a:gd name="connsiteY174-26798" fmla="*/ 2209407 h 2237474"/>
              <a:gd name="connsiteX175-26799" fmla="*/ 784978 w 12192000"/>
              <a:gd name="connsiteY175-26800" fmla="*/ 2212360 h 2237474"/>
              <a:gd name="connsiteX176-26801" fmla="*/ 681987 w 12192000"/>
              <a:gd name="connsiteY176-26802" fmla="*/ 2216757 h 2237474"/>
              <a:gd name="connsiteX177-26803" fmla="*/ 669923 w 12192000"/>
              <a:gd name="connsiteY177-26804" fmla="*/ 2211682 h 2237474"/>
              <a:gd name="connsiteX178-26805" fmla="*/ 648680 w 12192000"/>
              <a:gd name="connsiteY178-26806" fmla="*/ 2206229 h 2237474"/>
              <a:gd name="connsiteX179-26807" fmla="*/ 597225 w 12192000"/>
              <a:gd name="connsiteY179-26808" fmla="*/ 2180999 h 2237474"/>
              <a:gd name="connsiteX180-26809" fmla="*/ 558449 w 12192000"/>
              <a:gd name="connsiteY180-26810" fmla="*/ 2182346 h 2237474"/>
              <a:gd name="connsiteX181-26811" fmla="*/ 550517 w 12192000"/>
              <a:gd name="connsiteY181-26812" fmla="*/ 2182060 h 2237474"/>
              <a:gd name="connsiteX182-26813" fmla="*/ 550309 w 12192000"/>
              <a:gd name="connsiteY182-26814" fmla="*/ 2181825 h 2237474"/>
              <a:gd name="connsiteX183-26815" fmla="*/ 541836 w 12192000"/>
              <a:gd name="connsiteY183-26816" fmla="*/ 2181063 h 2237474"/>
              <a:gd name="connsiteX184-26817" fmla="*/ 536057 w 12192000"/>
              <a:gd name="connsiteY184-26818" fmla="*/ 2181537 h 2237474"/>
              <a:gd name="connsiteX185-26819" fmla="*/ 520671 w 12192000"/>
              <a:gd name="connsiteY185-26820" fmla="*/ 2180980 h 2237474"/>
              <a:gd name="connsiteX186-26821" fmla="*/ 515024 w 12192000"/>
              <a:gd name="connsiteY186-26822" fmla="*/ 2179258 h 2237474"/>
              <a:gd name="connsiteX187-26823" fmla="*/ 512278 w 12192000"/>
              <a:gd name="connsiteY187-26824" fmla="*/ 2176369 h 2237474"/>
              <a:gd name="connsiteX188-26825" fmla="*/ 480419 w 12192000"/>
              <a:gd name="connsiteY188-26826" fmla="*/ 2167807 h 2237474"/>
              <a:gd name="connsiteX189-26827" fmla="*/ 413835 w 12192000"/>
              <a:gd name="connsiteY189-26828" fmla="*/ 2156783 h 2237474"/>
              <a:gd name="connsiteX190-26829" fmla="*/ 376513 w 12192000"/>
              <a:gd name="connsiteY190-26830" fmla="*/ 2154014 h 2237474"/>
              <a:gd name="connsiteX191-26831" fmla="*/ 273386 w 12192000"/>
              <a:gd name="connsiteY191-26832" fmla="*/ 2142551 h 2237474"/>
              <a:gd name="connsiteX192-26833" fmla="*/ 169207 w 12192000"/>
              <a:gd name="connsiteY192-26834" fmla="*/ 2128100 h 2237474"/>
              <a:gd name="connsiteX193-26835" fmla="*/ 93149 w 12192000"/>
              <a:gd name="connsiteY193-26836" fmla="*/ 2105324 h 2237474"/>
              <a:gd name="connsiteX194-26837" fmla="*/ 88109 w 12192000"/>
              <a:gd name="connsiteY194-26838" fmla="*/ 2106704 h 2237474"/>
              <a:gd name="connsiteX195-26839" fmla="*/ 80022 w 12192000"/>
              <a:gd name="connsiteY195-26840" fmla="*/ 2107254 h 2237474"/>
              <a:gd name="connsiteX196-26841" fmla="*/ 79717 w 12192000"/>
              <a:gd name="connsiteY196-26842" fmla="*/ 2107046 h 2237474"/>
              <a:gd name="connsiteX197-26843" fmla="*/ 72352 w 12192000"/>
              <a:gd name="connsiteY197-26844" fmla="*/ 2107991 h 2237474"/>
              <a:gd name="connsiteX198-26845" fmla="*/ 37645 w 12192000"/>
              <a:gd name="connsiteY198-26846" fmla="*/ 2115401 h 2237474"/>
              <a:gd name="connsiteX199-26847" fmla="*/ 4572 w 12192000"/>
              <a:gd name="connsiteY199-26848" fmla="*/ 2111091 h 2237474"/>
              <a:gd name="connsiteX200-26849" fmla="*/ 0 w 12192000"/>
              <a:gd name="connsiteY200-26850" fmla="*/ 2110468 h 2237474"/>
              <a:gd name="connsiteX201-26851" fmla="*/ 0 w 12192000"/>
              <a:gd name="connsiteY201-26852" fmla="*/ 0 h 2237474"/>
              <a:gd name="connsiteX0-26853" fmla="*/ 0 w 12192000"/>
              <a:gd name="connsiteY0-26854" fmla="*/ 0 h 2237474"/>
              <a:gd name="connsiteX1-26855" fmla="*/ 12192000 w 12192000"/>
              <a:gd name="connsiteY1-26856" fmla="*/ 0 h 2237474"/>
              <a:gd name="connsiteX2-26857" fmla="*/ 12192000 w 12192000"/>
              <a:gd name="connsiteY2-26858" fmla="*/ 751299 h 2237474"/>
              <a:gd name="connsiteX3-26859" fmla="*/ 12176759 w 12192000"/>
              <a:gd name="connsiteY3-26860" fmla="*/ 759190 h 2237474"/>
              <a:gd name="connsiteX4-26861" fmla="*/ 12047364 w 12192000"/>
              <a:gd name="connsiteY4-26862" fmla="*/ 749662 h 2237474"/>
              <a:gd name="connsiteX5-26863" fmla="*/ 11890686 w 12192000"/>
              <a:gd name="connsiteY5-26864" fmla="*/ 732766 h 2237474"/>
              <a:gd name="connsiteX6-26865" fmla="*/ 11834800 w 12192000"/>
              <a:gd name="connsiteY6-26866" fmla="*/ 747840 h 2237474"/>
              <a:gd name="connsiteX7-26867" fmla="*/ 11649954 w 12192000"/>
              <a:gd name="connsiteY7-26868" fmla="*/ 749628 h 2237474"/>
              <a:gd name="connsiteX8-26869" fmla="*/ 11560424 w 12192000"/>
              <a:gd name="connsiteY8-26870" fmla="*/ 748017 h 2237474"/>
              <a:gd name="connsiteX9-26871" fmla="*/ 11358455 w 12192000"/>
              <a:gd name="connsiteY9-26872" fmla="*/ 747593 h 2237474"/>
              <a:gd name="connsiteX10-26873" fmla="*/ 11165209 w 12192000"/>
              <a:gd name="connsiteY10-26874" fmla="*/ 748852 h 2237474"/>
              <a:gd name="connsiteX11-26875" fmla="*/ 11058755 w 12192000"/>
              <a:gd name="connsiteY11-26876" fmla="*/ 749617 h 2237474"/>
              <a:gd name="connsiteX12-26877" fmla="*/ 10834688 w 12192000"/>
              <a:gd name="connsiteY12-26878" fmla="*/ 757726 h 2237474"/>
              <a:gd name="connsiteX13-26879" fmla="*/ 10805004 w 12192000"/>
              <a:gd name="connsiteY13-26880" fmla="*/ 757573 h 2237474"/>
              <a:gd name="connsiteX14-26881" fmla="*/ 10739478 w 12192000"/>
              <a:gd name="connsiteY14-26882" fmla="*/ 776841 h 2237474"/>
              <a:gd name="connsiteX15-26883" fmla="*/ 10458762 w 12192000"/>
              <a:gd name="connsiteY15-26884" fmla="*/ 755400 h 2237474"/>
              <a:gd name="connsiteX16-26885" fmla="*/ 10211200 w 12192000"/>
              <a:gd name="connsiteY16-26886" fmla="*/ 767513 h 2237474"/>
              <a:gd name="connsiteX17-26887" fmla="*/ 10167995 w 12192000"/>
              <a:gd name="connsiteY17-26888" fmla="*/ 760843 h 2237474"/>
              <a:gd name="connsiteX18-26889" fmla="*/ 9997044 w 12192000"/>
              <a:gd name="connsiteY18-26890" fmla="*/ 780129 h 2237474"/>
              <a:gd name="connsiteX19-26891" fmla="*/ 9943887 w 12192000"/>
              <a:gd name="connsiteY19-26892" fmla="*/ 804141 h 2237474"/>
              <a:gd name="connsiteX20-26893" fmla="*/ 9918248 w 12192000"/>
              <a:gd name="connsiteY20-26894" fmla="*/ 816628 h 2237474"/>
              <a:gd name="connsiteX21-26895" fmla="*/ 9767091 w 12192000"/>
              <a:gd name="connsiteY21-26896" fmla="*/ 870550 h 2237474"/>
              <a:gd name="connsiteX22-26897" fmla="*/ 9683005 w 12192000"/>
              <a:gd name="connsiteY22-26898" fmla="*/ 894128 h 2237474"/>
              <a:gd name="connsiteX23-26899" fmla="*/ 9594438 w 12192000"/>
              <a:gd name="connsiteY23-26900" fmla="*/ 919051 h 2237474"/>
              <a:gd name="connsiteX24-26901" fmla="*/ 9577033 w 12192000"/>
              <a:gd name="connsiteY24-26902" fmla="*/ 922857 h 2237474"/>
              <a:gd name="connsiteX25-26903" fmla="*/ 9544189 w 12192000"/>
              <a:gd name="connsiteY25-26904" fmla="*/ 938966 h 2237474"/>
              <a:gd name="connsiteX26-26905" fmla="*/ 9500499 w 12192000"/>
              <a:gd name="connsiteY26-26906" fmla="*/ 954680 h 2237474"/>
              <a:gd name="connsiteX27-26907" fmla="*/ 9428195 w 12192000"/>
              <a:gd name="connsiteY27-26908" fmla="*/ 986225 h 2237474"/>
              <a:gd name="connsiteX28-26909" fmla="*/ 9410017 w 12192000"/>
              <a:gd name="connsiteY28-26910" fmla="*/ 993931 h 2237474"/>
              <a:gd name="connsiteX29-26911" fmla="*/ 9392919 w 12192000"/>
              <a:gd name="connsiteY29-26912" fmla="*/ 994656 h 2237474"/>
              <a:gd name="connsiteX30-26913" fmla="*/ 9278619 w 12192000"/>
              <a:gd name="connsiteY30-26914" fmla="*/ 1011878 h 2237474"/>
              <a:gd name="connsiteX31-26915" fmla="*/ 9268019 w 12192000"/>
              <a:gd name="connsiteY31-26916" fmla="*/ 1007442 h 2237474"/>
              <a:gd name="connsiteX32-26917" fmla="*/ 9234662 w 12192000"/>
              <a:gd name="connsiteY32-26918" fmla="*/ 1023056 h 2237474"/>
              <a:gd name="connsiteX33-26919" fmla="*/ 9181033 w 12192000"/>
              <a:gd name="connsiteY33-26920" fmla="*/ 1037921 h 2237474"/>
              <a:gd name="connsiteX34-26921" fmla="*/ 9155969 w 12192000"/>
              <a:gd name="connsiteY34-26922" fmla="*/ 1046804 h 2237474"/>
              <a:gd name="connsiteX35-26923" fmla="*/ 9133985 w 12192000"/>
              <a:gd name="connsiteY35-26924" fmla="*/ 1046450 h 2237474"/>
              <a:gd name="connsiteX36-26925" fmla="*/ 9012987 w 12192000"/>
              <a:gd name="connsiteY36-26926" fmla="*/ 1061986 h 2237474"/>
              <a:gd name="connsiteX37-26927" fmla="*/ 8968445 w 12192000"/>
              <a:gd name="connsiteY37-26928" fmla="*/ 1052169 h 2237474"/>
              <a:gd name="connsiteX38-26929" fmla="*/ 8958984 w 12192000"/>
              <a:gd name="connsiteY38-26930" fmla="*/ 1057212 h 2237474"/>
              <a:gd name="connsiteX39-26931" fmla="*/ 8886001 w 12192000"/>
              <a:gd name="connsiteY39-26932" fmla="*/ 1067468 h 2237474"/>
              <a:gd name="connsiteX40-26933" fmla="*/ 8838610 w 12192000"/>
              <a:gd name="connsiteY40-26934" fmla="*/ 1075091 h 2237474"/>
              <a:gd name="connsiteX41-26935" fmla="*/ 8750383 w 12192000"/>
              <a:gd name="connsiteY41-26936" fmla="*/ 1097387 h 2237474"/>
              <a:gd name="connsiteX42-26937" fmla="*/ 8665605 w 12192000"/>
              <a:gd name="connsiteY42-26938" fmla="*/ 1110791 h 2237474"/>
              <a:gd name="connsiteX43-26939" fmla="*/ 8584946 w 12192000"/>
              <a:gd name="connsiteY43-26940" fmla="*/ 1135226 h 2237474"/>
              <a:gd name="connsiteX44-26941" fmla="*/ 8460755 w 12192000"/>
              <a:gd name="connsiteY44-26942" fmla="*/ 1203427 h 2237474"/>
              <a:gd name="connsiteX45-26943" fmla="*/ 8419755 w 12192000"/>
              <a:gd name="connsiteY45-26944" fmla="*/ 1216260 h 2237474"/>
              <a:gd name="connsiteX46-26945" fmla="*/ 8411626 w 12192000"/>
              <a:gd name="connsiteY46-26946" fmla="*/ 1214397 h 2237474"/>
              <a:gd name="connsiteX47-26947" fmla="*/ 8363469 w 12192000"/>
              <a:gd name="connsiteY47-26948" fmla="*/ 1246658 h 2237474"/>
              <a:gd name="connsiteX48-26949" fmla="*/ 8275497 w 12192000"/>
              <a:gd name="connsiteY48-26950" fmla="*/ 1264396 h 2237474"/>
              <a:gd name="connsiteX49-26951" fmla="*/ 8206287 w 12192000"/>
              <a:gd name="connsiteY49-26952" fmla="*/ 1273060 h 2237474"/>
              <a:gd name="connsiteX50-26953" fmla="*/ 8168705 w 12192000"/>
              <a:gd name="connsiteY50-26954" fmla="*/ 1279956 h 2237474"/>
              <a:gd name="connsiteX51-26955" fmla="*/ 8139997 w 12192000"/>
              <a:gd name="connsiteY51-26956" fmla="*/ 1282713 h 2237474"/>
              <a:gd name="connsiteX52-26957" fmla="*/ 8074238 w 12192000"/>
              <a:gd name="connsiteY52-26958" fmla="*/ 1301895 h 2237474"/>
              <a:gd name="connsiteX53-26959" fmla="*/ 7968292 w 12192000"/>
              <a:gd name="connsiteY53-26960" fmla="*/ 1338779 h 2237474"/>
              <a:gd name="connsiteX54-26961" fmla="*/ 7902328 w 12192000"/>
              <a:gd name="connsiteY54-26962" fmla="*/ 1345865 h 2237474"/>
              <a:gd name="connsiteX55-26963" fmla="*/ 7875879 w 12192000"/>
              <a:gd name="connsiteY55-26964" fmla="*/ 1345646 h 2237474"/>
              <a:gd name="connsiteX56-26965" fmla="*/ 7840612 w 12192000"/>
              <a:gd name="connsiteY56-26966" fmla="*/ 1369373 h 2237474"/>
              <a:gd name="connsiteX57-26967" fmla="*/ 7786819 w 12192000"/>
              <a:gd name="connsiteY57-26968" fmla="*/ 1378970 h 2237474"/>
              <a:gd name="connsiteX58-26969" fmla="*/ 7548172 w 12192000"/>
              <a:gd name="connsiteY58-26970" fmla="*/ 1417460 h 2237474"/>
              <a:gd name="connsiteX59-26971" fmla="*/ 7483437 w 12192000"/>
              <a:gd name="connsiteY59-26972" fmla="*/ 1478152 h 2237474"/>
              <a:gd name="connsiteX60-26973" fmla="*/ 7377870 w 12192000"/>
              <a:gd name="connsiteY60-26974" fmla="*/ 1523319 h 2237474"/>
              <a:gd name="connsiteX61-26975" fmla="*/ 7230737 w 12192000"/>
              <a:gd name="connsiteY61-26976" fmla="*/ 1562633 h 2237474"/>
              <a:gd name="connsiteX62-26977" fmla="*/ 7224458 w 12192000"/>
              <a:gd name="connsiteY62-26978" fmla="*/ 1573008 h 2237474"/>
              <a:gd name="connsiteX63-26979" fmla="*/ 7183121 w 12192000"/>
              <a:gd name="connsiteY63-26980" fmla="*/ 1595162 h 2237474"/>
              <a:gd name="connsiteX64-26981" fmla="*/ 7164601 w 12192000"/>
              <a:gd name="connsiteY64-26982" fmla="*/ 1606490 h 2237474"/>
              <a:gd name="connsiteX65-26983" fmla="*/ 7092727 w 12192000"/>
              <a:gd name="connsiteY65-26984" fmla="*/ 1623628 h 2237474"/>
              <a:gd name="connsiteX66-26985" fmla="*/ 7031309 w 12192000"/>
              <a:gd name="connsiteY66-26986" fmla="*/ 1619451 h 2237474"/>
              <a:gd name="connsiteX67-26987" fmla="*/ 6900177 w 12192000"/>
              <a:gd name="connsiteY67-26988" fmla="*/ 1636016 h 2237474"/>
              <a:gd name="connsiteX68-26989" fmla="*/ 6795372 w 12192000"/>
              <a:gd name="connsiteY68-26990" fmla="*/ 1644845 h 2237474"/>
              <a:gd name="connsiteX69-26991" fmla="*/ 6692251 w 12192000"/>
              <a:gd name="connsiteY69-26992" fmla="*/ 1656357 h 2237474"/>
              <a:gd name="connsiteX70-26993" fmla="*/ 6655235 w 12192000"/>
              <a:gd name="connsiteY70-26994" fmla="*/ 1661869 h 2237474"/>
              <a:gd name="connsiteX71-26995" fmla="*/ 6554894 w 12192000"/>
              <a:gd name="connsiteY71-26996" fmla="*/ 1664428 h 2237474"/>
              <a:gd name="connsiteX72-26997" fmla="*/ 6516595 w 12192000"/>
              <a:gd name="connsiteY72-26998" fmla="*/ 1667475 h 2237474"/>
              <a:gd name="connsiteX73-26999" fmla="*/ 6508541 w 12192000"/>
              <a:gd name="connsiteY73-27000" fmla="*/ 1668757 h 2237474"/>
              <a:gd name="connsiteX74-27001" fmla="*/ 6471012 w 12192000"/>
              <a:gd name="connsiteY74-27002" fmla="*/ 1678604 h 2237474"/>
              <a:gd name="connsiteX75-27003" fmla="*/ 6364035 w 12192000"/>
              <a:gd name="connsiteY75-27004" fmla="*/ 1667683 h 2237474"/>
              <a:gd name="connsiteX76-27005" fmla="*/ 6280959 w 12192000"/>
              <a:gd name="connsiteY76-27006" fmla="*/ 1689329 h 2237474"/>
              <a:gd name="connsiteX77-27007" fmla="*/ 6243319 w 12192000"/>
              <a:gd name="connsiteY77-27008" fmla="*/ 1695560 h 2237474"/>
              <a:gd name="connsiteX78-27009" fmla="*/ 6098321 w 12192000"/>
              <a:gd name="connsiteY78-27010" fmla="*/ 1721646 h 2237474"/>
              <a:gd name="connsiteX79-27011" fmla="*/ 5880652 w 12192000"/>
              <a:gd name="connsiteY79-27012" fmla="*/ 1779643 h 2237474"/>
              <a:gd name="connsiteX80-27013" fmla="*/ 5785959 w 12192000"/>
              <a:gd name="connsiteY80-27014" fmla="*/ 1775307 h 2237474"/>
              <a:gd name="connsiteX81-27015" fmla="*/ 5643534 w 12192000"/>
              <a:gd name="connsiteY81-27016" fmla="*/ 1802919 h 2237474"/>
              <a:gd name="connsiteX82-27017" fmla="*/ 5518799 w 12192000"/>
              <a:gd name="connsiteY82-27018" fmla="*/ 1818312 h 2237474"/>
              <a:gd name="connsiteX83-27019" fmla="*/ 5505014 w 12192000"/>
              <a:gd name="connsiteY83-27020" fmla="*/ 1819259 h 2237474"/>
              <a:gd name="connsiteX84-27021" fmla="*/ 5453307 w 12192000"/>
              <a:gd name="connsiteY84-27022" fmla="*/ 1815450 h 2237474"/>
              <a:gd name="connsiteX85-27023" fmla="*/ 5364192 w 12192000"/>
              <a:gd name="connsiteY85-27024" fmla="*/ 1826074 h 2237474"/>
              <a:gd name="connsiteX86-27025" fmla="*/ 5259633 w 12192000"/>
              <a:gd name="connsiteY86-27026" fmla="*/ 1837160 h 2237474"/>
              <a:gd name="connsiteX87-27027" fmla="*/ 5168852 w 12192000"/>
              <a:gd name="connsiteY87-27028" fmla="*/ 1844846 h 2237474"/>
              <a:gd name="connsiteX88-27029" fmla="*/ 5114927 w 12192000"/>
              <a:gd name="connsiteY88-27030" fmla="*/ 1847827 h 2237474"/>
              <a:gd name="connsiteX89-27031" fmla="*/ 5108970 w 12192000"/>
              <a:gd name="connsiteY89-27032" fmla="*/ 1847935 h 2237474"/>
              <a:gd name="connsiteX90-27033" fmla="*/ 5067961 w 12192000"/>
              <a:gd name="connsiteY90-27034" fmla="*/ 1845917 h 2237474"/>
              <a:gd name="connsiteX91-27035" fmla="*/ 5007075 w 12192000"/>
              <a:gd name="connsiteY91-27036" fmla="*/ 1838626 h 2237474"/>
              <a:gd name="connsiteX92-27037" fmla="*/ 4944087 w 12192000"/>
              <a:gd name="connsiteY92-27038" fmla="*/ 1823332 h 2237474"/>
              <a:gd name="connsiteX93-27039" fmla="*/ 4907662 w 12192000"/>
              <a:gd name="connsiteY93-27040" fmla="*/ 1816900 h 2237474"/>
              <a:gd name="connsiteX94-27041" fmla="*/ 4882386 w 12192000"/>
              <a:gd name="connsiteY94-27042" fmla="*/ 1809844 h 2237474"/>
              <a:gd name="connsiteX95-27043" fmla="*/ 4811440 w 12192000"/>
              <a:gd name="connsiteY95-27044" fmla="*/ 1804655 h 2237474"/>
              <a:gd name="connsiteX96-27045" fmla="*/ 4691075 w 12192000"/>
              <a:gd name="connsiteY96-27046" fmla="*/ 1801389 h 2237474"/>
              <a:gd name="connsiteX97-27047" fmla="*/ 4611738 w 12192000"/>
              <a:gd name="connsiteY97-27048" fmla="*/ 1776964 h 2237474"/>
              <a:gd name="connsiteX98-27049" fmla="*/ 4560070 w 12192000"/>
              <a:gd name="connsiteY98-27050" fmla="*/ 1785640 h 2237474"/>
              <a:gd name="connsiteX99-27051" fmla="*/ 4536503 w 12192000"/>
              <a:gd name="connsiteY99-27052" fmla="*/ 1785334 h 2237474"/>
              <a:gd name="connsiteX100-27053" fmla="*/ 4513724 w 12192000"/>
              <a:gd name="connsiteY100-27054" fmla="*/ 1791996 h 2237474"/>
              <a:gd name="connsiteX101-27055" fmla="*/ 4459810 w 12192000"/>
              <a:gd name="connsiteY101-27056" fmla="*/ 1797886 h 2237474"/>
              <a:gd name="connsiteX102-27057" fmla="*/ 4379064 w 12192000"/>
              <a:gd name="connsiteY102-27058" fmla="*/ 1817177 h 2237474"/>
              <a:gd name="connsiteX103-27059" fmla="*/ 4319209 w 12192000"/>
              <a:gd name="connsiteY103-27060" fmla="*/ 1834833 h 2237474"/>
              <a:gd name="connsiteX104-27061" fmla="*/ 4290981 w 12192000"/>
              <a:gd name="connsiteY104-27062" fmla="*/ 1839677 h 2237474"/>
              <a:gd name="connsiteX105-27063" fmla="*/ 4285792 w 12192000"/>
              <a:gd name="connsiteY105-27064" fmla="*/ 1836231 h 2237474"/>
              <a:gd name="connsiteX106-27065" fmla="*/ 4238372 w 12192000"/>
              <a:gd name="connsiteY106-27066" fmla="*/ 1851480 h 2237474"/>
              <a:gd name="connsiteX107-27067" fmla="*/ 4232517 w 12192000"/>
              <a:gd name="connsiteY107-27068" fmla="*/ 1852567 h 2237474"/>
              <a:gd name="connsiteX108-27069" fmla="*/ 4191732 w 12192000"/>
              <a:gd name="connsiteY108-27070" fmla="*/ 1857328 h 2237474"/>
              <a:gd name="connsiteX109-27071" fmla="*/ 4065532 w 12192000"/>
              <a:gd name="connsiteY109-27072" fmla="*/ 1855477 h 2237474"/>
              <a:gd name="connsiteX110-27073" fmla="*/ 4028460 w 12192000"/>
              <a:gd name="connsiteY110-27074" fmla="*/ 1855137 h 2237474"/>
              <a:gd name="connsiteX111-27075" fmla="*/ 4002267 w 12192000"/>
              <a:gd name="connsiteY111-27076" fmla="*/ 1852352 h 2237474"/>
              <a:gd name="connsiteX112-27077" fmla="*/ 3931396 w 12192000"/>
              <a:gd name="connsiteY112-27078" fmla="*/ 1858915 h 2237474"/>
              <a:gd name="connsiteX113-27079" fmla="*/ 3812162 w 12192000"/>
              <a:gd name="connsiteY113-27080" fmla="*/ 1875501 h 2237474"/>
              <a:gd name="connsiteX114-27081" fmla="*/ 3729530 w 12192000"/>
              <a:gd name="connsiteY114-27082" fmla="*/ 1864513 h 2237474"/>
              <a:gd name="connsiteX115-27083" fmla="*/ 3680177 w 12192000"/>
              <a:gd name="connsiteY115-27084" fmla="*/ 1881552 h 2237474"/>
              <a:gd name="connsiteX116-27085" fmla="*/ 3567259 w 12192000"/>
              <a:gd name="connsiteY116-27086" fmla="*/ 1893482 h 2237474"/>
              <a:gd name="connsiteX117-27087" fmla="*/ 3405770 w 12192000"/>
              <a:gd name="connsiteY117-27088" fmla="*/ 1904591 h 2237474"/>
              <a:gd name="connsiteX118-27089" fmla="*/ 3280097 w 12192000"/>
              <a:gd name="connsiteY118-27090" fmla="*/ 1919610 h 2237474"/>
              <a:gd name="connsiteX119-27091" fmla="*/ 3123424 w 12192000"/>
              <a:gd name="connsiteY119-27092" fmla="*/ 1952930 h 2237474"/>
              <a:gd name="connsiteX120-27093" fmla="*/ 3009910 w 12192000"/>
              <a:gd name="connsiteY120-27094" fmla="*/ 1957866 h 2237474"/>
              <a:gd name="connsiteX121-27095" fmla="*/ 2995934 w 12192000"/>
              <a:gd name="connsiteY121-27096" fmla="*/ 1967085 h 2237474"/>
              <a:gd name="connsiteX122-27097" fmla="*/ 2980071 w 12192000"/>
              <a:gd name="connsiteY122-27098" fmla="*/ 1972988 h 2237474"/>
              <a:gd name="connsiteX123-27099" fmla="*/ 2978094 w 12192000"/>
              <a:gd name="connsiteY123-27100" fmla="*/ 1972369 h 2237474"/>
              <a:gd name="connsiteX124-27101" fmla="*/ 2942858 w 12192000"/>
              <a:gd name="connsiteY124-27102" fmla="*/ 1981367 h 2237474"/>
              <a:gd name="connsiteX125-27103" fmla="*/ 2875436 w 12192000"/>
              <a:gd name="connsiteY125-27104" fmla="*/ 1996977 h 2237474"/>
              <a:gd name="connsiteX126-27105" fmla="*/ 2874892 w 12192000"/>
              <a:gd name="connsiteY126-27106" fmla="*/ 1996085 h 2237474"/>
              <a:gd name="connsiteX127-27107" fmla="*/ 2864145 w 12192000"/>
              <a:gd name="connsiteY127-27108" fmla="*/ 1994061 h 2237474"/>
              <a:gd name="connsiteX128-27109" fmla="*/ 2843662 w 12192000"/>
              <a:gd name="connsiteY128-27110" fmla="*/ 1992498 h 2237474"/>
              <a:gd name="connsiteX129-27111" fmla="*/ 2796128 w 12192000"/>
              <a:gd name="connsiteY129-27112" fmla="*/ 1976403 h 2237474"/>
              <a:gd name="connsiteX130-27113" fmla="*/ 2756784 w 12192000"/>
              <a:gd name="connsiteY130-27114" fmla="*/ 1985116 h 2237474"/>
              <a:gd name="connsiteX131-27115" fmla="*/ 2748833 w 12192000"/>
              <a:gd name="connsiteY131-27116" fmla="*/ 1986323 h 2237474"/>
              <a:gd name="connsiteX132-27117" fmla="*/ 2748661 w 12192000"/>
              <a:gd name="connsiteY132-27118" fmla="*/ 1986122 h 2237474"/>
              <a:gd name="connsiteX133-27119" fmla="*/ 2740251 w 12192000"/>
              <a:gd name="connsiteY133-27120" fmla="*/ 1986946 h 2237474"/>
              <a:gd name="connsiteX134-27121" fmla="*/ 2718916 w 12192000"/>
              <a:gd name="connsiteY134-27122" fmla="*/ 1990867 h 2237474"/>
              <a:gd name="connsiteX135-27123" fmla="*/ 2713522 w 12192000"/>
              <a:gd name="connsiteY135-27124" fmla="*/ 1990173 h 2237474"/>
              <a:gd name="connsiteX136-27125" fmla="*/ 2680597 w 12192000"/>
              <a:gd name="connsiteY136-27126" fmla="*/ 1984996 h 2237474"/>
              <a:gd name="connsiteX137-27127" fmla="*/ 2578178 w 12192000"/>
              <a:gd name="connsiteY137-27128" fmla="*/ 1990531 h 2237474"/>
              <a:gd name="connsiteX138-27129" fmla="*/ 2476147 w 12192000"/>
              <a:gd name="connsiteY138-27130" fmla="*/ 1998305 h 2237474"/>
              <a:gd name="connsiteX139-27131" fmla="*/ 2373568 w 12192000"/>
              <a:gd name="connsiteY139-27132" fmla="*/ 2003219 h 2237474"/>
              <a:gd name="connsiteX140-27133" fmla="*/ 2321399 w 12192000"/>
              <a:gd name="connsiteY140-27134" fmla="*/ 1989467 h 2237474"/>
              <a:gd name="connsiteX141-27135" fmla="*/ 2315525 w 12192000"/>
              <a:gd name="connsiteY141-27136" fmla="*/ 1989708 h 2237474"/>
              <a:gd name="connsiteX142-27137" fmla="*/ 2300792 w 12192000"/>
              <a:gd name="connsiteY142-27138" fmla="*/ 1994290 h 2237474"/>
              <a:gd name="connsiteX143-27139" fmla="*/ 2295469 w 12192000"/>
              <a:gd name="connsiteY143-27140" fmla="*/ 1996659 h 2237474"/>
              <a:gd name="connsiteX144-27141" fmla="*/ 2287219 w 12192000"/>
              <a:gd name="connsiteY144-27142" fmla="*/ 1998750 h 2237474"/>
              <a:gd name="connsiteX145-27143" fmla="*/ 2286948 w 12192000"/>
              <a:gd name="connsiteY145-27144" fmla="*/ 1998596 h 2237474"/>
              <a:gd name="connsiteX146-27145" fmla="*/ 2243069 w 12192000"/>
              <a:gd name="connsiteY146-27146" fmla="*/ 2015111 h 2237474"/>
              <a:gd name="connsiteX147-27147" fmla="*/ 2186609 w 12192000"/>
              <a:gd name="connsiteY147-27148" fmla="*/ 2008263 h 2237474"/>
              <a:gd name="connsiteX148-27149" fmla="*/ 2164831 w 12192000"/>
              <a:gd name="connsiteY148-27150" fmla="*/ 2010143 h 2237474"/>
              <a:gd name="connsiteX149-27151" fmla="*/ 2152836 w 12192000"/>
              <a:gd name="connsiteY149-27152" fmla="*/ 2010048 h 2237474"/>
              <a:gd name="connsiteX150-27153" fmla="*/ 2117102 w 12192000"/>
              <a:gd name="connsiteY150-27154" fmla="*/ 2023004 h 2237474"/>
              <a:gd name="connsiteX151-27155" fmla="*/ 2111935 w 12192000"/>
              <a:gd name="connsiteY151-27156" fmla="*/ 2023163 h 2237474"/>
              <a:gd name="connsiteX152-27157" fmla="*/ 2089991 w 12192000"/>
              <a:gd name="connsiteY152-27158" fmla="*/ 2034193 h 2237474"/>
              <a:gd name="connsiteX153-27159" fmla="*/ 2058061 w 12192000"/>
              <a:gd name="connsiteY153-27160" fmla="*/ 2047942 h 2237474"/>
              <a:gd name="connsiteX154-27161" fmla="*/ 2055737 w 12192000"/>
              <a:gd name="connsiteY154-27162" fmla="*/ 2047704 h 2237474"/>
              <a:gd name="connsiteX155-27163" fmla="*/ 2042244 w 12192000"/>
              <a:gd name="connsiteY155-27164" fmla="*/ 2055560 h 2237474"/>
              <a:gd name="connsiteX156-27165" fmla="*/ 1976224 w 12192000"/>
              <a:gd name="connsiteY156-27166" fmla="*/ 2074257 h 2237474"/>
              <a:gd name="connsiteX157-27167" fmla="*/ 1877728 w 12192000"/>
              <a:gd name="connsiteY157-27168" fmla="*/ 2101004 h 2237474"/>
              <a:gd name="connsiteX158-27169" fmla="*/ 1759056 w 12192000"/>
              <a:gd name="connsiteY158-27170" fmla="*/ 2125608 h 2237474"/>
              <a:gd name="connsiteX159-27171" fmla="*/ 1637948 w 12192000"/>
              <a:gd name="connsiteY159-27172" fmla="*/ 2172597 h 2237474"/>
              <a:gd name="connsiteX160-27173" fmla="*/ 1434549 w 12192000"/>
              <a:gd name="connsiteY160-27174" fmla="*/ 2234522 h 2237474"/>
              <a:gd name="connsiteX161-27175" fmla="*/ 1398481 w 12192000"/>
              <a:gd name="connsiteY161-27176" fmla="*/ 2237074 h 2237474"/>
              <a:gd name="connsiteX162-27177" fmla="*/ 1398407 w 12192000"/>
              <a:gd name="connsiteY162-27178" fmla="*/ 2237095 h 2237474"/>
              <a:gd name="connsiteX163-27179" fmla="*/ 1370962 w 12192000"/>
              <a:gd name="connsiteY163-27180" fmla="*/ 2237474 h 2237474"/>
              <a:gd name="connsiteX164-27181" fmla="*/ 1356367 w 12192000"/>
              <a:gd name="connsiteY164-27182" fmla="*/ 2235089 h 2237474"/>
              <a:gd name="connsiteX165-27183" fmla="*/ 1324828 w 12192000"/>
              <a:gd name="connsiteY165-27184" fmla="*/ 2231968 h 2237474"/>
              <a:gd name="connsiteX166-27185" fmla="*/ 1297744 w 12192000"/>
              <a:gd name="connsiteY166-27186" fmla="*/ 2235849 h 2237474"/>
              <a:gd name="connsiteX167-27187" fmla="*/ 1286236 w 12192000"/>
              <a:gd name="connsiteY167-27188" fmla="*/ 2233135 h 2237474"/>
              <a:gd name="connsiteX168-27189" fmla="*/ 1283504 w 12192000"/>
              <a:gd name="connsiteY168-27190" fmla="*/ 2233797 h 2237474"/>
              <a:gd name="connsiteX169-27191" fmla="*/ 1279765 w 12192000"/>
              <a:gd name="connsiteY169-27192" fmla="*/ 2229639 h 2237474"/>
              <a:gd name="connsiteX170-27193" fmla="*/ 1195347 w 12192000"/>
              <a:gd name="connsiteY170-27194" fmla="*/ 2212354 h 2237474"/>
              <a:gd name="connsiteX171-27195" fmla="*/ 970251 w 12192000"/>
              <a:gd name="connsiteY171-27196" fmla="*/ 2221029 h 2237474"/>
              <a:gd name="connsiteX172-27197" fmla="*/ 812914 w 12192000"/>
              <a:gd name="connsiteY172-27198" fmla="*/ 2202752 h 2237474"/>
              <a:gd name="connsiteX173-27199" fmla="*/ 800195 w 12192000"/>
              <a:gd name="connsiteY173-27200" fmla="*/ 2209407 h 2237474"/>
              <a:gd name="connsiteX174-27201" fmla="*/ 784978 w 12192000"/>
              <a:gd name="connsiteY174-27202" fmla="*/ 2212360 h 2237474"/>
              <a:gd name="connsiteX175-27203" fmla="*/ 681987 w 12192000"/>
              <a:gd name="connsiteY175-27204" fmla="*/ 2216757 h 2237474"/>
              <a:gd name="connsiteX176-27205" fmla="*/ 669923 w 12192000"/>
              <a:gd name="connsiteY176-27206" fmla="*/ 2211682 h 2237474"/>
              <a:gd name="connsiteX177-27207" fmla="*/ 648680 w 12192000"/>
              <a:gd name="connsiteY177-27208" fmla="*/ 2206229 h 2237474"/>
              <a:gd name="connsiteX178-27209" fmla="*/ 597225 w 12192000"/>
              <a:gd name="connsiteY178-27210" fmla="*/ 2180999 h 2237474"/>
              <a:gd name="connsiteX179-27211" fmla="*/ 558449 w 12192000"/>
              <a:gd name="connsiteY179-27212" fmla="*/ 2182346 h 2237474"/>
              <a:gd name="connsiteX180-27213" fmla="*/ 550517 w 12192000"/>
              <a:gd name="connsiteY180-27214" fmla="*/ 2182060 h 2237474"/>
              <a:gd name="connsiteX181-27215" fmla="*/ 550309 w 12192000"/>
              <a:gd name="connsiteY181-27216" fmla="*/ 2181825 h 2237474"/>
              <a:gd name="connsiteX182-27217" fmla="*/ 541836 w 12192000"/>
              <a:gd name="connsiteY182-27218" fmla="*/ 2181063 h 2237474"/>
              <a:gd name="connsiteX183-27219" fmla="*/ 536057 w 12192000"/>
              <a:gd name="connsiteY183-27220" fmla="*/ 2181537 h 2237474"/>
              <a:gd name="connsiteX184-27221" fmla="*/ 520671 w 12192000"/>
              <a:gd name="connsiteY184-27222" fmla="*/ 2180980 h 2237474"/>
              <a:gd name="connsiteX185-27223" fmla="*/ 515024 w 12192000"/>
              <a:gd name="connsiteY185-27224" fmla="*/ 2179258 h 2237474"/>
              <a:gd name="connsiteX186-27225" fmla="*/ 512278 w 12192000"/>
              <a:gd name="connsiteY186-27226" fmla="*/ 2176369 h 2237474"/>
              <a:gd name="connsiteX187-27227" fmla="*/ 480419 w 12192000"/>
              <a:gd name="connsiteY187-27228" fmla="*/ 2167807 h 2237474"/>
              <a:gd name="connsiteX188-27229" fmla="*/ 413835 w 12192000"/>
              <a:gd name="connsiteY188-27230" fmla="*/ 2156783 h 2237474"/>
              <a:gd name="connsiteX189-27231" fmla="*/ 376513 w 12192000"/>
              <a:gd name="connsiteY189-27232" fmla="*/ 2154014 h 2237474"/>
              <a:gd name="connsiteX190-27233" fmla="*/ 273386 w 12192000"/>
              <a:gd name="connsiteY190-27234" fmla="*/ 2142551 h 2237474"/>
              <a:gd name="connsiteX191-27235" fmla="*/ 169207 w 12192000"/>
              <a:gd name="connsiteY191-27236" fmla="*/ 2128100 h 2237474"/>
              <a:gd name="connsiteX192-27237" fmla="*/ 93149 w 12192000"/>
              <a:gd name="connsiteY192-27238" fmla="*/ 2105324 h 2237474"/>
              <a:gd name="connsiteX193-27239" fmla="*/ 88109 w 12192000"/>
              <a:gd name="connsiteY193-27240" fmla="*/ 2106704 h 2237474"/>
              <a:gd name="connsiteX194-27241" fmla="*/ 80022 w 12192000"/>
              <a:gd name="connsiteY194-27242" fmla="*/ 2107254 h 2237474"/>
              <a:gd name="connsiteX195-27243" fmla="*/ 79717 w 12192000"/>
              <a:gd name="connsiteY195-27244" fmla="*/ 2107046 h 2237474"/>
              <a:gd name="connsiteX196-27245" fmla="*/ 72352 w 12192000"/>
              <a:gd name="connsiteY196-27246" fmla="*/ 2107991 h 2237474"/>
              <a:gd name="connsiteX197-27247" fmla="*/ 37645 w 12192000"/>
              <a:gd name="connsiteY197-27248" fmla="*/ 2115401 h 2237474"/>
              <a:gd name="connsiteX198-27249" fmla="*/ 4572 w 12192000"/>
              <a:gd name="connsiteY198-27250" fmla="*/ 2111091 h 2237474"/>
              <a:gd name="connsiteX199-27251" fmla="*/ 0 w 12192000"/>
              <a:gd name="connsiteY199-27252" fmla="*/ 2110468 h 2237474"/>
              <a:gd name="connsiteX200-27253" fmla="*/ 0 w 12192000"/>
              <a:gd name="connsiteY200-27254" fmla="*/ 0 h 2237474"/>
              <a:gd name="connsiteX0-27255" fmla="*/ 0 w 12192000"/>
              <a:gd name="connsiteY0-27256" fmla="*/ 0 h 2237474"/>
              <a:gd name="connsiteX1-27257" fmla="*/ 12192000 w 12192000"/>
              <a:gd name="connsiteY1-27258" fmla="*/ 0 h 2237474"/>
              <a:gd name="connsiteX2-27259" fmla="*/ 12192000 w 12192000"/>
              <a:gd name="connsiteY2-27260" fmla="*/ 751299 h 2237474"/>
              <a:gd name="connsiteX3-27261" fmla="*/ 12176759 w 12192000"/>
              <a:gd name="connsiteY3-27262" fmla="*/ 759190 h 2237474"/>
              <a:gd name="connsiteX4-27263" fmla="*/ 12047364 w 12192000"/>
              <a:gd name="connsiteY4-27264" fmla="*/ 749662 h 2237474"/>
              <a:gd name="connsiteX5-27265" fmla="*/ 11890686 w 12192000"/>
              <a:gd name="connsiteY5-27266" fmla="*/ 732766 h 2237474"/>
              <a:gd name="connsiteX6-27267" fmla="*/ 11834800 w 12192000"/>
              <a:gd name="connsiteY6-27268" fmla="*/ 747840 h 2237474"/>
              <a:gd name="connsiteX7-27269" fmla="*/ 11649954 w 12192000"/>
              <a:gd name="connsiteY7-27270" fmla="*/ 749628 h 2237474"/>
              <a:gd name="connsiteX8-27271" fmla="*/ 11560424 w 12192000"/>
              <a:gd name="connsiteY8-27272" fmla="*/ 748017 h 2237474"/>
              <a:gd name="connsiteX9-27273" fmla="*/ 11358455 w 12192000"/>
              <a:gd name="connsiteY9-27274" fmla="*/ 747593 h 2237474"/>
              <a:gd name="connsiteX10-27275" fmla="*/ 11165209 w 12192000"/>
              <a:gd name="connsiteY10-27276" fmla="*/ 748852 h 2237474"/>
              <a:gd name="connsiteX11-27277" fmla="*/ 11058755 w 12192000"/>
              <a:gd name="connsiteY11-27278" fmla="*/ 749617 h 2237474"/>
              <a:gd name="connsiteX12-27279" fmla="*/ 10834688 w 12192000"/>
              <a:gd name="connsiteY12-27280" fmla="*/ 757726 h 2237474"/>
              <a:gd name="connsiteX13-27281" fmla="*/ 10805004 w 12192000"/>
              <a:gd name="connsiteY13-27282" fmla="*/ 757573 h 2237474"/>
              <a:gd name="connsiteX14-27283" fmla="*/ 10739478 w 12192000"/>
              <a:gd name="connsiteY14-27284" fmla="*/ 776841 h 2237474"/>
              <a:gd name="connsiteX15-27285" fmla="*/ 10458762 w 12192000"/>
              <a:gd name="connsiteY15-27286" fmla="*/ 755400 h 2237474"/>
              <a:gd name="connsiteX16-27287" fmla="*/ 10211200 w 12192000"/>
              <a:gd name="connsiteY16-27288" fmla="*/ 767513 h 2237474"/>
              <a:gd name="connsiteX17-27289" fmla="*/ 10167995 w 12192000"/>
              <a:gd name="connsiteY17-27290" fmla="*/ 760843 h 2237474"/>
              <a:gd name="connsiteX18-27291" fmla="*/ 9997044 w 12192000"/>
              <a:gd name="connsiteY18-27292" fmla="*/ 780129 h 2237474"/>
              <a:gd name="connsiteX19-27293" fmla="*/ 9943887 w 12192000"/>
              <a:gd name="connsiteY19-27294" fmla="*/ 804141 h 2237474"/>
              <a:gd name="connsiteX20-27295" fmla="*/ 9918248 w 12192000"/>
              <a:gd name="connsiteY20-27296" fmla="*/ 816628 h 2237474"/>
              <a:gd name="connsiteX21-27297" fmla="*/ 9767091 w 12192000"/>
              <a:gd name="connsiteY21-27298" fmla="*/ 870550 h 2237474"/>
              <a:gd name="connsiteX22-27299" fmla="*/ 9683005 w 12192000"/>
              <a:gd name="connsiteY22-27300" fmla="*/ 894128 h 2237474"/>
              <a:gd name="connsiteX23-27301" fmla="*/ 9594438 w 12192000"/>
              <a:gd name="connsiteY23-27302" fmla="*/ 919051 h 2237474"/>
              <a:gd name="connsiteX24-27303" fmla="*/ 9577033 w 12192000"/>
              <a:gd name="connsiteY24-27304" fmla="*/ 922857 h 2237474"/>
              <a:gd name="connsiteX25-27305" fmla="*/ 9544189 w 12192000"/>
              <a:gd name="connsiteY25-27306" fmla="*/ 938966 h 2237474"/>
              <a:gd name="connsiteX26-27307" fmla="*/ 9500499 w 12192000"/>
              <a:gd name="connsiteY26-27308" fmla="*/ 954680 h 2237474"/>
              <a:gd name="connsiteX27-27309" fmla="*/ 9428195 w 12192000"/>
              <a:gd name="connsiteY27-27310" fmla="*/ 986225 h 2237474"/>
              <a:gd name="connsiteX28-27311" fmla="*/ 9410017 w 12192000"/>
              <a:gd name="connsiteY28-27312" fmla="*/ 993931 h 2237474"/>
              <a:gd name="connsiteX29-27313" fmla="*/ 9392919 w 12192000"/>
              <a:gd name="connsiteY29-27314" fmla="*/ 994656 h 2237474"/>
              <a:gd name="connsiteX30-27315" fmla="*/ 9278619 w 12192000"/>
              <a:gd name="connsiteY30-27316" fmla="*/ 1011878 h 2237474"/>
              <a:gd name="connsiteX31-27317" fmla="*/ 9268019 w 12192000"/>
              <a:gd name="connsiteY31-27318" fmla="*/ 1007442 h 2237474"/>
              <a:gd name="connsiteX32-27319" fmla="*/ 9234662 w 12192000"/>
              <a:gd name="connsiteY32-27320" fmla="*/ 1023056 h 2237474"/>
              <a:gd name="connsiteX33-27321" fmla="*/ 9181033 w 12192000"/>
              <a:gd name="connsiteY33-27322" fmla="*/ 1037921 h 2237474"/>
              <a:gd name="connsiteX34-27323" fmla="*/ 9155969 w 12192000"/>
              <a:gd name="connsiteY34-27324" fmla="*/ 1046804 h 2237474"/>
              <a:gd name="connsiteX35-27325" fmla="*/ 9133985 w 12192000"/>
              <a:gd name="connsiteY35-27326" fmla="*/ 1046450 h 2237474"/>
              <a:gd name="connsiteX36-27327" fmla="*/ 9012987 w 12192000"/>
              <a:gd name="connsiteY36-27328" fmla="*/ 1061986 h 2237474"/>
              <a:gd name="connsiteX37-27329" fmla="*/ 8968445 w 12192000"/>
              <a:gd name="connsiteY37-27330" fmla="*/ 1052169 h 2237474"/>
              <a:gd name="connsiteX38-27331" fmla="*/ 8958984 w 12192000"/>
              <a:gd name="connsiteY38-27332" fmla="*/ 1057212 h 2237474"/>
              <a:gd name="connsiteX39-27333" fmla="*/ 8886001 w 12192000"/>
              <a:gd name="connsiteY39-27334" fmla="*/ 1067468 h 2237474"/>
              <a:gd name="connsiteX40-27335" fmla="*/ 8838610 w 12192000"/>
              <a:gd name="connsiteY40-27336" fmla="*/ 1075091 h 2237474"/>
              <a:gd name="connsiteX41-27337" fmla="*/ 8750383 w 12192000"/>
              <a:gd name="connsiteY41-27338" fmla="*/ 1097387 h 2237474"/>
              <a:gd name="connsiteX42-27339" fmla="*/ 8665605 w 12192000"/>
              <a:gd name="connsiteY42-27340" fmla="*/ 1110791 h 2237474"/>
              <a:gd name="connsiteX43-27341" fmla="*/ 8584946 w 12192000"/>
              <a:gd name="connsiteY43-27342" fmla="*/ 1135226 h 2237474"/>
              <a:gd name="connsiteX44-27343" fmla="*/ 8460755 w 12192000"/>
              <a:gd name="connsiteY44-27344" fmla="*/ 1203427 h 2237474"/>
              <a:gd name="connsiteX45-27345" fmla="*/ 8419755 w 12192000"/>
              <a:gd name="connsiteY45-27346" fmla="*/ 1216260 h 2237474"/>
              <a:gd name="connsiteX46-27347" fmla="*/ 8411626 w 12192000"/>
              <a:gd name="connsiteY46-27348" fmla="*/ 1214397 h 2237474"/>
              <a:gd name="connsiteX47-27349" fmla="*/ 8363469 w 12192000"/>
              <a:gd name="connsiteY47-27350" fmla="*/ 1246658 h 2237474"/>
              <a:gd name="connsiteX48-27351" fmla="*/ 8275497 w 12192000"/>
              <a:gd name="connsiteY48-27352" fmla="*/ 1264396 h 2237474"/>
              <a:gd name="connsiteX49-27353" fmla="*/ 8206287 w 12192000"/>
              <a:gd name="connsiteY49-27354" fmla="*/ 1273060 h 2237474"/>
              <a:gd name="connsiteX50-27355" fmla="*/ 8168705 w 12192000"/>
              <a:gd name="connsiteY50-27356" fmla="*/ 1279956 h 2237474"/>
              <a:gd name="connsiteX51-27357" fmla="*/ 8139997 w 12192000"/>
              <a:gd name="connsiteY51-27358" fmla="*/ 1282713 h 2237474"/>
              <a:gd name="connsiteX52-27359" fmla="*/ 8074238 w 12192000"/>
              <a:gd name="connsiteY52-27360" fmla="*/ 1301895 h 2237474"/>
              <a:gd name="connsiteX53-27361" fmla="*/ 7968292 w 12192000"/>
              <a:gd name="connsiteY53-27362" fmla="*/ 1338779 h 2237474"/>
              <a:gd name="connsiteX54-27363" fmla="*/ 7902328 w 12192000"/>
              <a:gd name="connsiteY54-27364" fmla="*/ 1345865 h 2237474"/>
              <a:gd name="connsiteX55-27365" fmla="*/ 7875879 w 12192000"/>
              <a:gd name="connsiteY55-27366" fmla="*/ 1345646 h 2237474"/>
              <a:gd name="connsiteX56-27367" fmla="*/ 7840612 w 12192000"/>
              <a:gd name="connsiteY56-27368" fmla="*/ 1369373 h 2237474"/>
              <a:gd name="connsiteX57-27369" fmla="*/ 7786819 w 12192000"/>
              <a:gd name="connsiteY57-27370" fmla="*/ 1378970 h 2237474"/>
              <a:gd name="connsiteX58-27371" fmla="*/ 7548172 w 12192000"/>
              <a:gd name="connsiteY58-27372" fmla="*/ 1417460 h 2237474"/>
              <a:gd name="connsiteX59-27373" fmla="*/ 7483437 w 12192000"/>
              <a:gd name="connsiteY59-27374" fmla="*/ 1478152 h 2237474"/>
              <a:gd name="connsiteX60-27375" fmla="*/ 7377870 w 12192000"/>
              <a:gd name="connsiteY60-27376" fmla="*/ 1523319 h 2237474"/>
              <a:gd name="connsiteX61-27377" fmla="*/ 7230737 w 12192000"/>
              <a:gd name="connsiteY61-27378" fmla="*/ 1562633 h 2237474"/>
              <a:gd name="connsiteX62-27379" fmla="*/ 7224458 w 12192000"/>
              <a:gd name="connsiteY62-27380" fmla="*/ 1573008 h 2237474"/>
              <a:gd name="connsiteX63-27381" fmla="*/ 7183121 w 12192000"/>
              <a:gd name="connsiteY63-27382" fmla="*/ 1595162 h 2237474"/>
              <a:gd name="connsiteX64-27383" fmla="*/ 7164601 w 12192000"/>
              <a:gd name="connsiteY64-27384" fmla="*/ 1606490 h 2237474"/>
              <a:gd name="connsiteX65-27385" fmla="*/ 7092727 w 12192000"/>
              <a:gd name="connsiteY65-27386" fmla="*/ 1623628 h 2237474"/>
              <a:gd name="connsiteX66-27387" fmla="*/ 7031309 w 12192000"/>
              <a:gd name="connsiteY66-27388" fmla="*/ 1619451 h 2237474"/>
              <a:gd name="connsiteX67-27389" fmla="*/ 6900177 w 12192000"/>
              <a:gd name="connsiteY67-27390" fmla="*/ 1636016 h 2237474"/>
              <a:gd name="connsiteX68-27391" fmla="*/ 6795372 w 12192000"/>
              <a:gd name="connsiteY68-27392" fmla="*/ 1644845 h 2237474"/>
              <a:gd name="connsiteX69-27393" fmla="*/ 6692251 w 12192000"/>
              <a:gd name="connsiteY69-27394" fmla="*/ 1656357 h 2237474"/>
              <a:gd name="connsiteX70-27395" fmla="*/ 6655235 w 12192000"/>
              <a:gd name="connsiteY70-27396" fmla="*/ 1661869 h 2237474"/>
              <a:gd name="connsiteX71-27397" fmla="*/ 6554894 w 12192000"/>
              <a:gd name="connsiteY71-27398" fmla="*/ 1664428 h 2237474"/>
              <a:gd name="connsiteX72-27399" fmla="*/ 6516595 w 12192000"/>
              <a:gd name="connsiteY72-27400" fmla="*/ 1667475 h 2237474"/>
              <a:gd name="connsiteX73-27401" fmla="*/ 6508541 w 12192000"/>
              <a:gd name="connsiteY73-27402" fmla="*/ 1668757 h 2237474"/>
              <a:gd name="connsiteX74-27403" fmla="*/ 6471012 w 12192000"/>
              <a:gd name="connsiteY74-27404" fmla="*/ 1678604 h 2237474"/>
              <a:gd name="connsiteX75-27405" fmla="*/ 6364035 w 12192000"/>
              <a:gd name="connsiteY75-27406" fmla="*/ 1667683 h 2237474"/>
              <a:gd name="connsiteX76-27407" fmla="*/ 6280959 w 12192000"/>
              <a:gd name="connsiteY76-27408" fmla="*/ 1689329 h 2237474"/>
              <a:gd name="connsiteX77-27409" fmla="*/ 6243319 w 12192000"/>
              <a:gd name="connsiteY77-27410" fmla="*/ 1695560 h 2237474"/>
              <a:gd name="connsiteX78-27411" fmla="*/ 6098321 w 12192000"/>
              <a:gd name="connsiteY78-27412" fmla="*/ 1721646 h 2237474"/>
              <a:gd name="connsiteX79-27413" fmla="*/ 5880652 w 12192000"/>
              <a:gd name="connsiteY79-27414" fmla="*/ 1779643 h 2237474"/>
              <a:gd name="connsiteX80-27415" fmla="*/ 5785959 w 12192000"/>
              <a:gd name="connsiteY80-27416" fmla="*/ 1775307 h 2237474"/>
              <a:gd name="connsiteX81-27417" fmla="*/ 5643534 w 12192000"/>
              <a:gd name="connsiteY81-27418" fmla="*/ 1802919 h 2237474"/>
              <a:gd name="connsiteX82-27419" fmla="*/ 5518799 w 12192000"/>
              <a:gd name="connsiteY82-27420" fmla="*/ 1818312 h 2237474"/>
              <a:gd name="connsiteX83-27421" fmla="*/ 5505014 w 12192000"/>
              <a:gd name="connsiteY83-27422" fmla="*/ 1819259 h 2237474"/>
              <a:gd name="connsiteX84-27423" fmla="*/ 5453307 w 12192000"/>
              <a:gd name="connsiteY84-27424" fmla="*/ 1815450 h 2237474"/>
              <a:gd name="connsiteX85-27425" fmla="*/ 5364192 w 12192000"/>
              <a:gd name="connsiteY85-27426" fmla="*/ 1826074 h 2237474"/>
              <a:gd name="connsiteX86-27427" fmla="*/ 5259633 w 12192000"/>
              <a:gd name="connsiteY86-27428" fmla="*/ 1837160 h 2237474"/>
              <a:gd name="connsiteX87-27429" fmla="*/ 5149802 w 12192000"/>
              <a:gd name="connsiteY87-27430" fmla="*/ 1844846 h 2237474"/>
              <a:gd name="connsiteX88-27431" fmla="*/ 5114927 w 12192000"/>
              <a:gd name="connsiteY88-27432" fmla="*/ 1847827 h 2237474"/>
              <a:gd name="connsiteX89-27433" fmla="*/ 5108970 w 12192000"/>
              <a:gd name="connsiteY89-27434" fmla="*/ 1847935 h 2237474"/>
              <a:gd name="connsiteX90-27435" fmla="*/ 5067961 w 12192000"/>
              <a:gd name="connsiteY90-27436" fmla="*/ 1845917 h 2237474"/>
              <a:gd name="connsiteX91-27437" fmla="*/ 5007075 w 12192000"/>
              <a:gd name="connsiteY91-27438" fmla="*/ 1838626 h 2237474"/>
              <a:gd name="connsiteX92-27439" fmla="*/ 4944087 w 12192000"/>
              <a:gd name="connsiteY92-27440" fmla="*/ 1823332 h 2237474"/>
              <a:gd name="connsiteX93-27441" fmla="*/ 4907662 w 12192000"/>
              <a:gd name="connsiteY93-27442" fmla="*/ 1816900 h 2237474"/>
              <a:gd name="connsiteX94-27443" fmla="*/ 4882386 w 12192000"/>
              <a:gd name="connsiteY94-27444" fmla="*/ 1809844 h 2237474"/>
              <a:gd name="connsiteX95-27445" fmla="*/ 4811440 w 12192000"/>
              <a:gd name="connsiteY95-27446" fmla="*/ 1804655 h 2237474"/>
              <a:gd name="connsiteX96-27447" fmla="*/ 4691075 w 12192000"/>
              <a:gd name="connsiteY96-27448" fmla="*/ 1801389 h 2237474"/>
              <a:gd name="connsiteX97-27449" fmla="*/ 4611738 w 12192000"/>
              <a:gd name="connsiteY97-27450" fmla="*/ 1776964 h 2237474"/>
              <a:gd name="connsiteX98-27451" fmla="*/ 4560070 w 12192000"/>
              <a:gd name="connsiteY98-27452" fmla="*/ 1785640 h 2237474"/>
              <a:gd name="connsiteX99-27453" fmla="*/ 4536503 w 12192000"/>
              <a:gd name="connsiteY99-27454" fmla="*/ 1785334 h 2237474"/>
              <a:gd name="connsiteX100-27455" fmla="*/ 4513724 w 12192000"/>
              <a:gd name="connsiteY100-27456" fmla="*/ 1791996 h 2237474"/>
              <a:gd name="connsiteX101-27457" fmla="*/ 4459810 w 12192000"/>
              <a:gd name="connsiteY101-27458" fmla="*/ 1797886 h 2237474"/>
              <a:gd name="connsiteX102-27459" fmla="*/ 4379064 w 12192000"/>
              <a:gd name="connsiteY102-27460" fmla="*/ 1817177 h 2237474"/>
              <a:gd name="connsiteX103-27461" fmla="*/ 4319209 w 12192000"/>
              <a:gd name="connsiteY103-27462" fmla="*/ 1834833 h 2237474"/>
              <a:gd name="connsiteX104-27463" fmla="*/ 4290981 w 12192000"/>
              <a:gd name="connsiteY104-27464" fmla="*/ 1839677 h 2237474"/>
              <a:gd name="connsiteX105-27465" fmla="*/ 4285792 w 12192000"/>
              <a:gd name="connsiteY105-27466" fmla="*/ 1836231 h 2237474"/>
              <a:gd name="connsiteX106-27467" fmla="*/ 4238372 w 12192000"/>
              <a:gd name="connsiteY106-27468" fmla="*/ 1851480 h 2237474"/>
              <a:gd name="connsiteX107-27469" fmla="*/ 4232517 w 12192000"/>
              <a:gd name="connsiteY107-27470" fmla="*/ 1852567 h 2237474"/>
              <a:gd name="connsiteX108-27471" fmla="*/ 4191732 w 12192000"/>
              <a:gd name="connsiteY108-27472" fmla="*/ 1857328 h 2237474"/>
              <a:gd name="connsiteX109-27473" fmla="*/ 4065532 w 12192000"/>
              <a:gd name="connsiteY109-27474" fmla="*/ 1855477 h 2237474"/>
              <a:gd name="connsiteX110-27475" fmla="*/ 4028460 w 12192000"/>
              <a:gd name="connsiteY110-27476" fmla="*/ 1855137 h 2237474"/>
              <a:gd name="connsiteX111-27477" fmla="*/ 4002267 w 12192000"/>
              <a:gd name="connsiteY111-27478" fmla="*/ 1852352 h 2237474"/>
              <a:gd name="connsiteX112-27479" fmla="*/ 3931396 w 12192000"/>
              <a:gd name="connsiteY112-27480" fmla="*/ 1858915 h 2237474"/>
              <a:gd name="connsiteX113-27481" fmla="*/ 3812162 w 12192000"/>
              <a:gd name="connsiteY113-27482" fmla="*/ 1875501 h 2237474"/>
              <a:gd name="connsiteX114-27483" fmla="*/ 3729530 w 12192000"/>
              <a:gd name="connsiteY114-27484" fmla="*/ 1864513 h 2237474"/>
              <a:gd name="connsiteX115-27485" fmla="*/ 3680177 w 12192000"/>
              <a:gd name="connsiteY115-27486" fmla="*/ 1881552 h 2237474"/>
              <a:gd name="connsiteX116-27487" fmla="*/ 3567259 w 12192000"/>
              <a:gd name="connsiteY116-27488" fmla="*/ 1893482 h 2237474"/>
              <a:gd name="connsiteX117-27489" fmla="*/ 3405770 w 12192000"/>
              <a:gd name="connsiteY117-27490" fmla="*/ 1904591 h 2237474"/>
              <a:gd name="connsiteX118-27491" fmla="*/ 3280097 w 12192000"/>
              <a:gd name="connsiteY118-27492" fmla="*/ 1919610 h 2237474"/>
              <a:gd name="connsiteX119-27493" fmla="*/ 3123424 w 12192000"/>
              <a:gd name="connsiteY119-27494" fmla="*/ 1952930 h 2237474"/>
              <a:gd name="connsiteX120-27495" fmla="*/ 3009910 w 12192000"/>
              <a:gd name="connsiteY120-27496" fmla="*/ 1957866 h 2237474"/>
              <a:gd name="connsiteX121-27497" fmla="*/ 2995934 w 12192000"/>
              <a:gd name="connsiteY121-27498" fmla="*/ 1967085 h 2237474"/>
              <a:gd name="connsiteX122-27499" fmla="*/ 2980071 w 12192000"/>
              <a:gd name="connsiteY122-27500" fmla="*/ 1972988 h 2237474"/>
              <a:gd name="connsiteX123-27501" fmla="*/ 2978094 w 12192000"/>
              <a:gd name="connsiteY123-27502" fmla="*/ 1972369 h 2237474"/>
              <a:gd name="connsiteX124-27503" fmla="*/ 2942858 w 12192000"/>
              <a:gd name="connsiteY124-27504" fmla="*/ 1981367 h 2237474"/>
              <a:gd name="connsiteX125-27505" fmla="*/ 2875436 w 12192000"/>
              <a:gd name="connsiteY125-27506" fmla="*/ 1996977 h 2237474"/>
              <a:gd name="connsiteX126-27507" fmla="*/ 2874892 w 12192000"/>
              <a:gd name="connsiteY126-27508" fmla="*/ 1996085 h 2237474"/>
              <a:gd name="connsiteX127-27509" fmla="*/ 2864145 w 12192000"/>
              <a:gd name="connsiteY127-27510" fmla="*/ 1994061 h 2237474"/>
              <a:gd name="connsiteX128-27511" fmla="*/ 2843662 w 12192000"/>
              <a:gd name="connsiteY128-27512" fmla="*/ 1992498 h 2237474"/>
              <a:gd name="connsiteX129-27513" fmla="*/ 2796128 w 12192000"/>
              <a:gd name="connsiteY129-27514" fmla="*/ 1976403 h 2237474"/>
              <a:gd name="connsiteX130-27515" fmla="*/ 2756784 w 12192000"/>
              <a:gd name="connsiteY130-27516" fmla="*/ 1985116 h 2237474"/>
              <a:gd name="connsiteX131-27517" fmla="*/ 2748833 w 12192000"/>
              <a:gd name="connsiteY131-27518" fmla="*/ 1986323 h 2237474"/>
              <a:gd name="connsiteX132-27519" fmla="*/ 2748661 w 12192000"/>
              <a:gd name="connsiteY132-27520" fmla="*/ 1986122 h 2237474"/>
              <a:gd name="connsiteX133-27521" fmla="*/ 2740251 w 12192000"/>
              <a:gd name="connsiteY133-27522" fmla="*/ 1986946 h 2237474"/>
              <a:gd name="connsiteX134-27523" fmla="*/ 2718916 w 12192000"/>
              <a:gd name="connsiteY134-27524" fmla="*/ 1990867 h 2237474"/>
              <a:gd name="connsiteX135-27525" fmla="*/ 2713522 w 12192000"/>
              <a:gd name="connsiteY135-27526" fmla="*/ 1990173 h 2237474"/>
              <a:gd name="connsiteX136-27527" fmla="*/ 2680597 w 12192000"/>
              <a:gd name="connsiteY136-27528" fmla="*/ 1984996 h 2237474"/>
              <a:gd name="connsiteX137-27529" fmla="*/ 2578178 w 12192000"/>
              <a:gd name="connsiteY137-27530" fmla="*/ 1990531 h 2237474"/>
              <a:gd name="connsiteX138-27531" fmla="*/ 2476147 w 12192000"/>
              <a:gd name="connsiteY138-27532" fmla="*/ 1998305 h 2237474"/>
              <a:gd name="connsiteX139-27533" fmla="*/ 2373568 w 12192000"/>
              <a:gd name="connsiteY139-27534" fmla="*/ 2003219 h 2237474"/>
              <a:gd name="connsiteX140-27535" fmla="*/ 2321399 w 12192000"/>
              <a:gd name="connsiteY140-27536" fmla="*/ 1989467 h 2237474"/>
              <a:gd name="connsiteX141-27537" fmla="*/ 2315525 w 12192000"/>
              <a:gd name="connsiteY141-27538" fmla="*/ 1989708 h 2237474"/>
              <a:gd name="connsiteX142-27539" fmla="*/ 2300792 w 12192000"/>
              <a:gd name="connsiteY142-27540" fmla="*/ 1994290 h 2237474"/>
              <a:gd name="connsiteX143-27541" fmla="*/ 2295469 w 12192000"/>
              <a:gd name="connsiteY143-27542" fmla="*/ 1996659 h 2237474"/>
              <a:gd name="connsiteX144-27543" fmla="*/ 2287219 w 12192000"/>
              <a:gd name="connsiteY144-27544" fmla="*/ 1998750 h 2237474"/>
              <a:gd name="connsiteX145-27545" fmla="*/ 2286948 w 12192000"/>
              <a:gd name="connsiteY145-27546" fmla="*/ 1998596 h 2237474"/>
              <a:gd name="connsiteX146-27547" fmla="*/ 2243069 w 12192000"/>
              <a:gd name="connsiteY146-27548" fmla="*/ 2015111 h 2237474"/>
              <a:gd name="connsiteX147-27549" fmla="*/ 2186609 w 12192000"/>
              <a:gd name="connsiteY147-27550" fmla="*/ 2008263 h 2237474"/>
              <a:gd name="connsiteX148-27551" fmla="*/ 2164831 w 12192000"/>
              <a:gd name="connsiteY148-27552" fmla="*/ 2010143 h 2237474"/>
              <a:gd name="connsiteX149-27553" fmla="*/ 2152836 w 12192000"/>
              <a:gd name="connsiteY149-27554" fmla="*/ 2010048 h 2237474"/>
              <a:gd name="connsiteX150-27555" fmla="*/ 2117102 w 12192000"/>
              <a:gd name="connsiteY150-27556" fmla="*/ 2023004 h 2237474"/>
              <a:gd name="connsiteX151-27557" fmla="*/ 2111935 w 12192000"/>
              <a:gd name="connsiteY151-27558" fmla="*/ 2023163 h 2237474"/>
              <a:gd name="connsiteX152-27559" fmla="*/ 2089991 w 12192000"/>
              <a:gd name="connsiteY152-27560" fmla="*/ 2034193 h 2237474"/>
              <a:gd name="connsiteX153-27561" fmla="*/ 2058061 w 12192000"/>
              <a:gd name="connsiteY153-27562" fmla="*/ 2047942 h 2237474"/>
              <a:gd name="connsiteX154-27563" fmla="*/ 2055737 w 12192000"/>
              <a:gd name="connsiteY154-27564" fmla="*/ 2047704 h 2237474"/>
              <a:gd name="connsiteX155-27565" fmla="*/ 2042244 w 12192000"/>
              <a:gd name="connsiteY155-27566" fmla="*/ 2055560 h 2237474"/>
              <a:gd name="connsiteX156-27567" fmla="*/ 1976224 w 12192000"/>
              <a:gd name="connsiteY156-27568" fmla="*/ 2074257 h 2237474"/>
              <a:gd name="connsiteX157-27569" fmla="*/ 1877728 w 12192000"/>
              <a:gd name="connsiteY157-27570" fmla="*/ 2101004 h 2237474"/>
              <a:gd name="connsiteX158-27571" fmla="*/ 1759056 w 12192000"/>
              <a:gd name="connsiteY158-27572" fmla="*/ 2125608 h 2237474"/>
              <a:gd name="connsiteX159-27573" fmla="*/ 1637948 w 12192000"/>
              <a:gd name="connsiteY159-27574" fmla="*/ 2172597 h 2237474"/>
              <a:gd name="connsiteX160-27575" fmla="*/ 1434549 w 12192000"/>
              <a:gd name="connsiteY160-27576" fmla="*/ 2234522 h 2237474"/>
              <a:gd name="connsiteX161-27577" fmla="*/ 1398481 w 12192000"/>
              <a:gd name="connsiteY161-27578" fmla="*/ 2237074 h 2237474"/>
              <a:gd name="connsiteX162-27579" fmla="*/ 1398407 w 12192000"/>
              <a:gd name="connsiteY162-27580" fmla="*/ 2237095 h 2237474"/>
              <a:gd name="connsiteX163-27581" fmla="*/ 1370962 w 12192000"/>
              <a:gd name="connsiteY163-27582" fmla="*/ 2237474 h 2237474"/>
              <a:gd name="connsiteX164-27583" fmla="*/ 1356367 w 12192000"/>
              <a:gd name="connsiteY164-27584" fmla="*/ 2235089 h 2237474"/>
              <a:gd name="connsiteX165-27585" fmla="*/ 1324828 w 12192000"/>
              <a:gd name="connsiteY165-27586" fmla="*/ 2231968 h 2237474"/>
              <a:gd name="connsiteX166-27587" fmla="*/ 1297744 w 12192000"/>
              <a:gd name="connsiteY166-27588" fmla="*/ 2235849 h 2237474"/>
              <a:gd name="connsiteX167-27589" fmla="*/ 1286236 w 12192000"/>
              <a:gd name="connsiteY167-27590" fmla="*/ 2233135 h 2237474"/>
              <a:gd name="connsiteX168-27591" fmla="*/ 1283504 w 12192000"/>
              <a:gd name="connsiteY168-27592" fmla="*/ 2233797 h 2237474"/>
              <a:gd name="connsiteX169-27593" fmla="*/ 1279765 w 12192000"/>
              <a:gd name="connsiteY169-27594" fmla="*/ 2229639 h 2237474"/>
              <a:gd name="connsiteX170-27595" fmla="*/ 1195347 w 12192000"/>
              <a:gd name="connsiteY170-27596" fmla="*/ 2212354 h 2237474"/>
              <a:gd name="connsiteX171-27597" fmla="*/ 970251 w 12192000"/>
              <a:gd name="connsiteY171-27598" fmla="*/ 2221029 h 2237474"/>
              <a:gd name="connsiteX172-27599" fmla="*/ 812914 w 12192000"/>
              <a:gd name="connsiteY172-27600" fmla="*/ 2202752 h 2237474"/>
              <a:gd name="connsiteX173-27601" fmla="*/ 800195 w 12192000"/>
              <a:gd name="connsiteY173-27602" fmla="*/ 2209407 h 2237474"/>
              <a:gd name="connsiteX174-27603" fmla="*/ 784978 w 12192000"/>
              <a:gd name="connsiteY174-27604" fmla="*/ 2212360 h 2237474"/>
              <a:gd name="connsiteX175-27605" fmla="*/ 681987 w 12192000"/>
              <a:gd name="connsiteY175-27606" fmla="*/ 2216757 h 2237474"/>
              <a:gd name="connsiteX176-27607" fmla="*/ 669923 w 12192000"/>
              <a:gd name="connsiteY176-27608" fmla="*/ 2211682 h 2237474"/>
              <a:gd name="connsiteX177-27609" fmla="*/ 648680 w 12192000"/>
              <a:gd name="connsiteY177-27610" fmla="*/ 2206229 h 2237474"/>
              <a:gd name="connsiteX178-27611" fmla="*/ 597225 w 12192000"/>
              <a:gd name="connsiteY178-27612" fmla="*/ 2180999 h 2237474"/>
              <a:gd name="connsiteX179-27613" fmla="*/ 558449 w 12192000"/>
              <a:gd name="connsiteY179-27614" fmla="*/ 2182346 h 2237474"/>
              <a:gd name="connsiteX180-27615" fmla="*/ 550517 w 12192000"/>
              <a:gd name="connsiteY180-27616" fmla="*/ 2182060 h 2237474"/>
              <a:gd name="connsiteX181-27617" fmla="*/ 550309 w 12192000"/>
              <a:gd name="connsiteY181-27618" fmla="*/ 2181825 h 2237474"/>
              <a:gd name="connsiteX182-27619" fmla="*/ 541836 w 12192000"/>
              <a:gd name="connsiteY182-27620" fmla="*/ 2181063 h 2237474"/>
              <a:gd name="connsiteX183-27621" fmla="*/ 536057 w 12192000"/>
              <a:gd name="connsiteY183-27622" fmla="*/ 2181537 h 2237474"/>
              <a:gd name="connsiteX184-27623" fmla="*/ 520671 w 12192000"/>
              <a:gd name="connsiteY184-27624" fmla="*/ 2180980 h 2237474"/>
              <a:gd name="connsiteX185-27625" fmla="*/ 515024 w 12192000"/>
              <a:gd name="connsiteY185-27626" fmla="*/ 2179258 h 2237474"/>
              <a:gd name="connsiteX186-27627" fmla="*/ 512278 w 12192000"/>
              <a:gd name="connsiteY186-27628" fmla="*/ 2176369 h 2237474"/>
              <a:gd name="connsiteX187-27629" fmla="*/ 480419 w 12192000"/>
              <a:gd name="connsiteY187-27630" fmla="*/ 2167807 h 2237474"/>
              <a:gd name="connsiteX188-27631" fmla="*/ 413835 w 12192000"/>
              <a:gd name="connsiteY188-27632" fmla="*/ 2156783 h 2237474"/>
              <a:gd name="connsiteX189-27633" fmla="*/ 376513 w 12192000"/>
              <a:gd name="connsiteY189-27634" fmla="*/ 2154014 h 2237474"/>
              <a:gd name="connsiteX190-27635" fmla="*/ 273386 w 12192000"/>
              <a:gd name="connsiteY190-27636" fmla="*/ 2142551 h 2237474"/>
              <a:gd name="connsiteX191-27637" fmla="*/ 169207 w 12192000"/>
              <a:gd name="connsiteY191-27638" fmla="*/ 2128100 h 2237474"/>
              <a:gd name="connsiteX192-27639" fmla="*/ 93149 w 12192000"/>
              <a:gd name="connsiteY192-27640" fmla="*/ 2105324 h 2237474"/>
              <a:gd name="connsiteX193-27641" fmla="*/ 88109 w 12192000"/>
              <a:gd name="connsiteY193-27642" fmla="*/ 2106704 h 2237474"/>
              <a:gd name="connsiteX194-27643" fmla="*/ 80022 w 12192000"/>
              <a:gd name="connsiteY194-27644" fmla="*/ 2107254 h 2237474"/>
              <a:gd name="connsiteX195-27645" fmla="*/ 79717 w 12192000"/>
              <a:gd name="connsiteY195-27646" fmla="*/ 2107046 h 2237474"/>
              <a:gd name="connsiteX196-27647" fmla="*/ 72352 w 12192000"/>
              <a:gd name="connsiteY196-27648" fmla="*/ 2107991 h 2237474"/>
              <a:gd name="connsiteX197-27649" fmla="*/ 37645 w 12192000"/>
              <a:gd name="connsiteY197-27650" fmla="*/ 2115401 h 2237474"/>
              <a:gd name="connsiteX198-27651" fmla="*/ 4572 w 12192000"/>
              <a:gd name="connsiteY198-27652" fmla="*/ 2111091 h 2237474"/>
              <a:gd name="connsiteX199-27653" fmla="*/ 0 w 12192000"/>
              <a:gd name="connsiteY199-27654" fmla="*/ 2110468 h 2237474"/>
              <a:gd name="connsiteX200-27655" fmla="*/ 0 w 12192000"/>
              <a:gd name="connsiteY200-27656" fmla="*/ 0 h 2237474"/>
              <a:gd name="connsiteX0-27657" fmla="*/ 0 w 12192000"/>
              <a:gd name="connsiteY0-27658" fmla="*/ 0 h 2237474"/>
              <a:gd name="connsiteX1-27659" fmla="*/ 12192000 w 12192000"/>
              <a:gd name="connsiteY1-27660" fmla="*/ 0 h 2237474"/>
              <a:gd name="connsiteX2-27661" fmla="*/ 12192000 w 12192000"/>
              <a:gd name="connsiteY2-27662" fmla="*/ 751299 h 2237474"/>
              <a:gd name="connsiteX3-27663" fmla="*/ 12176759 w 12192000"/>
              <a:gd name="connsiteY3-27664" fmla="*/ 759190 h 2237474"/>
              <a:gd name="connsiteX4-27665" fmla="*/ 12047364 w 12192000"/>
              <a:gd name="connsiteY4-27666" fmla="*/ 749662 h 2237474"/>
              <a:gd name="connsiteX5-27667" fmla="*/ 11890686 w 12192000"/>
              <a:gd name="connsiteY5-27668" fmla="*/ 732766 h 2237474"/>
              <a:gd name="connsiteX6-27669" fmla="*/ 11834800 w 12192000"/>
              <a:gd name="connsiteY6-27670" fmla="*/ 747840 h 2237474"/>
              <a:gd name="connsiteX7-27671" fmla="*/ 11649954 w 12192000"/>
              <a:gd name="connsiteY7-27672" fmla="*/ 749628 h 2237474"/>
              <a:gd name="connsiteX8-27673" fmla="*/ 11560424 w 12192000"/>
              <a:gd name="connsiteY8-27674" fmla="*/ 748017 h 2237474"/>
              <a:gd name="connsiteX9-27675" fmla="*/ 11358455 w 12192000"/>
              <a:gd name="connsiteY9-27676" fmla="*/ 747593 h 2237474"/>
              <a:gd name="connsiteX10-27677" fmla="*/ 11165209 w 12192000"/>
              <a:gd name="connsiteY10-27678" fmla="*/ 748852 h 2237474"/>
              <a:gd name="connsiteX11-27679" fmla="*/ 11058755 w 12192000"/>
              <a:gd name="connsiteY11-27680" fmla="*/ 749617 h 2237474"/>
              <a:gd name="connsiteX12-27681" fmla="*/ 10834688 w 12192000"/>
              <a:gd name="connsiteY12-27682" fmla="*/ 757726 h 2237474"/>
              <a:gd name="connsiteX13-27683" fmla="*/ 10805004 w 12192000"/>
              <a:gd name="connsiteY13-27684" fmla="*/ 757573 h 2237474"/>
              <a:gd name="connsiteX14-27685" fmla="*/ 10739478 w 12192000"/>
              <a:gd name="connsiteY14-27686" fmla="*/ 776841 h 2237474"/>
              <a:gd name="connsiteX15-27687" fmla="*/ 10458762 w 12192000"/>
              <a:gd name="connsiteY15-27688" fmla="*/ 755400 h 2237474"/>
              <a:gd name="connsiteX16-27689" fmla="*/ 10211200 w 12192000"/>
              <a:gd name="connsiteY16-27690" fmla="*/ 767513 h 2237474"/>
              <a:gd name="connsiteX17-27691" fmla="*/ 10167995 w 12192000"/>
              <a:gd name="connsiteY17-27692" fmla="*/ 760843 h 2237474"/>
              <a:gd name="connsiteX18-27693" fmla="*/ 9997044 w 12192000"/>
              <a:gd name="connsiteY18-27694" fmla="*/ 780129 h 2237474"/>
              <a:gd name="connsiteX19-27695" fmla="*/ 9943887 w 12192000"/>
              <a:gd name="connsiteY19-27696" fmla="*/ 804141 h 2237474"/>
              <a:gd name="connsiteX20-27697" fmla="*/ 9918248 w 12192000"/>
              <a:gd name="connsiteY20-27698" fmla="*/ 816628 h 2237474"/>
              <a:gd name="connsiteX21-27699" fmla="*/ 9767091 w 12192000"/>
              <a:gd name="connsiteY21-27700" fmla="*/ 870550 h 2237474"/>
              <a:gd name="connsiteX22-27701" fmla="*/ 9683005 w 12192000"/>
              <a:gd name="connsiteY22-27702" fmla="*/ 894128 h 2237474"/>
              <a:gd name="connsiteX23-27703" fmla="*/ 9594438 w 12192000"/>
              <a:gd name="connsiteY23-27704" fmla="*/ 919051 h 2237474"/>
              <a:gd name="connsiteX24-27705" fmla="*/ 9577033 w 12192000"/>
              <a:gd name="connsiteY24-27706" fmla="*/ 922857 h 2237474"/>
              <a:gd name="connsiteX25-27707" fmla="*/ 9544189 w 12192000"/>
              <a:gd name="connsiteY25-27708" fmla="*/ 938966 h 2237474"/>
              <a:gd name="connsiteX26-27709" fmla="*/ 9500499 w 12192000"/>
              <a:gd name="connsiteY26-27710" fmla="*/ 954680 h 2237474"/>
              <a:gd name="connsiteX27-27711" fmla="*/ 9428195 w 12192000"/>
              <a:gd name="connsiteY27-27712" fmla="*/ 986225 h 2237474"/>
              <a:gd name="connsiteX28-27713" fmla="*/ 9410017 w 12192000"/>
              <a:gd name="connsiteY28-27714" fmla="*/ 993931 h 2237474"/>
              <a:gd name="connsiteX29-27715" fmla="*/ 9392919 w 12192000"/>
              <a:gd name="connsiteY29-27716" fmla="*/ 994656 h 2237474"/>
              <a:gd name="connsiteX30-27717" fmla="*/ 9278619 w 12192000"/>
              <a:gd name="connsiteY30-27718" fmla="*/ 1011878 h 2237474"/>
              <a:gd name="connsiteX31-27719" fmla="*/ 9268019 w 12192000"/>
              <a:gd name="connsiteY31-27720" fmla="*/ 1007442 h 2237474"/>
              <a:gd name="connsiteX32-27721" fmla="*/ 9234662 w 12192000"/>
              <a:gd name="connsiteY32-27722" fmla="*/ 1023056 h 2237474"/>
              <a:gd name="connsiteX33-27723" fmla="*/ 9181033 w 12192000"/>
              <a:gd name="connsiteY33-27724" fmla="*/ 1037921 h 2237474"/>
              <a:gd name="connsiteX34-27725" fmla="*/ 9155969 w 12192000"/>
              <a:gd name="connsiteY34-27726" fmla="*/ 1046804 h 2237474"/>
              <a:gd name="connsiteX35-27727" fmla="*/ 9133985 w 12192000"/>
              <a:gd name="connsiteY35-27728" fmla="*/ 1046450 h 2237474"/>
              <a:gd name="connsiteX36-27729" fmla="*/ 9012987 w 12192000"/>
              <a:gd name="connsiteY36-27730" fmla="*/ 1061986 h 2237474"/>
              <a:gd name="connsiteX37-27731" fmla="*/ 8968445 w 12192000"/>
              <a:gd name="connsiteY37-27732" fmla="*/ 1052169 h 2237474"/>
              <a:gd name="connsiteX38-27733" fmla="*/ 8958984 w 12192000"/>
              <a:gd name="connsiteY38-27734" fmla="*/ 1057212 h 2237474"/>
              <a:gd name="connsiteX39-27735" fmla="*/ 8886001 w 12192000"/>
              <a:gd name="connsiteY39-27736" fmla="*/ 1067468 h 2237474"/>
              <a:gd name="connsiteX40-27737" fmla="*/ 8838610 w 12192000"/>
              <a:gd name="connsiteY40-27738" fmla="*/ 1075091 h 2237474"/>
              <a:gd name="connsiteX41-27739" fmla="*/ 8750383 w 12192000"/>
              <a:gd name="connsiteY41-27740" fmla="*/ 1097387 h 2237474"/>
              <a:gd name="connsiteX42-27741" fmla="*/ 8665605 w 12192000"/>
              <a:gd name="connsiteY42-27742" fmla="*/ 1110791 h 2237474"/>
              <a:gd name="connsiteX43-27743" fmla="*/ 8584946 w 12192000"/>
              <a:gd name="connsiteY43-27744" fmla="*/ 1135226 h 2237474"/>
              <a:gd name="connsiteX44-27745" fmla="*/ 8460755 w 12192000"/>
              <a:gd name="connsiteY44-27746" fmla="*/ 1203427 h 2237474"/>
              <a:gd name="connsiteX45-27747" fmla="*/ 8419755 w 12192000"/>
              <a:gd name="connsiteY45-27748" fmla="*/ 1216260 h 2237474"/>
              <a:gd name="connsiteX46-27749" fmla="*/ 8411626 w 12192000"/>
              <a:gd name="connsiteY46-27750" fmla="*/ 1214397 h 2237474"/>
              <a:gd name="connsiteX47-27751" fmla="*/ 8363469 w 12192000"/>
              <a:gd name="connsiteY47-27752" fmla="*/ 1246658 h 2237474"/>
              <a:gd name="connsiteX48-27753" fmla="*/ 8275497 w 12192000"/>
              <a:gd name="connsiteY48-27754" fmla="*/ 1264396 h 2237474"/>
              <a:gd name="connsiteX49-27755" fmla="*/ 8206287 w 12192000"/>
              <a:gd name="connsiteY49-27756" fmla="*/ 1273060 h 2237474"/>
              <a:gd name="connsiteX50-27757" fmla="*/ 8168705 w 12192000"/>
              <a:gd name="connsiteY50-27758" fmla="*/ 1279956 h 2237474"/>
              <a:gd name="connsiteX51-27759" fmla="*/ 8139997 w 12192000"/>
              <a:gd name="connsiteY51-27760" fmla="*/ 1282713 h 2237474"/>
              <a:gd name="connsiteX52-27761" fmla="*/ 8074238 w 12192000"/>
              <a:gd name="connsiteY52-27762" fmla="*/ 1301895 h 2237474"/>
              <a:gd name="connsiteX53-27763" fmla="*/ 7968292 w 12192000"/>
              <a:gd name="connsiteY53-27764" fmla="*/ 1338779 h 2237474"/>
              <a:gd name="connsiteX54-27765" fmla="*/ 7902328 w 12192000"/>
              <a:gd name="connsiteY54-27766" fmla="*/ 1345865 h 2237474"/>
              <a:gd name="connsiteX55-27767" fmla="*/ 7875879 w 12192000"/>
              <a:gd name="connsiteY55-27768" fmla="*/ 1345646 h 2237474"/>
              <a:gd name="connsiteX56-27769" fmla="*/ 7840612 w 12192000"/>
              <a:gd name="connsiteY56-27770" fmla="*/ 1369373 h 2237474"/>
              <a:gd name="connsiteX57-27771" fmla="*/ 7786819 w 12192000"/>
              <a:gd name="connsiteY57-27772" fmla="*/ 1378970 h 2237474"/>
              <a:gd name="connsiteX58-27773" fmla="*/ 7548172 w 12192000"/>
              <a:gd name="connsiteY58-27774" fmla="*/ 1417460 h 2237474"/>
              <a:gd name="connsiteX59-27775" fmla="*/ 7483437 w 12192000"/>
              <a:gd name="connsiteY59-27776" fmla="*/ 1478152 h 2237474"/>
              <a:gd name="connsiteX60-27777" fmla="*/ 7377870 w 12192000"/>
              <a:gd name="connsiteY60-27778" fmla="*/ 1523319 h 2237474"/>
              <a:gd name="connsiteX61-27779" fmla="*/ 7230737 w 12192000"/>
              <a:gd name="connsiteY61-27780" fmla="*/ 1562633 h 2237474"/>
              <a:gd name="connsiteX62-27781" fmla="*/ 7224458 w 12192000"/>
              <a:gd name="connsiteY62-27782" fmla="*/ 1573008 h 2237474"/>
              <a:gd name="connsiteX63-27783" fmla="*/ 7183121 w 12192000"/>
              <a:gd name="connsiteY63-27784" fmla="*/ 1595162 h 2237474"/>
              <a:gd name="connsiteX64-27785" fmla="*/ 7164601 w 12192000"/>
              <a:gd name="connsiteY64-27786" fmla="*/ 1606490 h 2237474"/>
              <a:gd name="connsiteX65-27787" fmla="*/ 7092727 w 12192000"/>
              <a:gd name="connsiteY65-27788" fmla="*/ 1623628 h 2237474"/>
              <a:gd name="connsiteX66-27789" fmla="*/ 7031309 w 12192000"/>
              <a:gd name="connsiteY66-27790" fmla="*/ 1619451 h 2237474"/>
              <a:gd name="connsiteX67-27791" fmla="*/ 6900177 w 12192000"/>
              <a:gd name="connsiteY67-27792" fmla="*/ 1636016 h 2237474"/>
              <a:gd name="connsiteX68-27793" fmla="*/ 6795372 w 12192000"/>
              <a:gd name="connsiteY68-27794" fmla="*/ 1644845 h 2237474"/>
              <a:gd name="connsiteX69-27795" fmla="*/ 6692251 w 12192000"/>
              <a:gd name="connsiteY69-27796" fmla="*/ 1656357 h 2237474"/>
              <a:gd name="connsiteX70-27797" fmla="*/ 6655235 w 12192000"/>
              <a:gd name="connsiteY70-27798" fmla="*/ 1661869 h 2237474"/>
              <a:gd name="connsiteX71-27799" fmla="*/ 6554894 w 12192000"/>
              <a:gd name="connsiteY71-27800" fmla="*/ 1664428 h 2237474"/>
              <a:gd name="connsiteX72-27801" fmla="*/ 6516595 w 12192000"/>
              <a:gd name="connsiteY72-27802" fmla="*/ 1667475 h 2237474"/>
              <a:gd name="connsiteX73-27803" fmla="*/ 6508541 w 12192000"/>
              <a:gd name="connsiteY73-27804" fmla="*/ 1668757 h 2237474"/>
              <a:gd name="connsiteX74-27805" fmla="*/ 6471012 w 12192000"/>
              <a:gd name="connsiteY74-27806" fmla="*/ 1678604 h 2237474"/>
              <a:gd name="connsiteX75-27807" fmla="*/ 6364035 w 12192000"/>
              <a:gd name="connsiteY75-27808" fmla="*/ 1667683 h 2237474"/>
              <a:gd name="connsiteX76-27809" fmla="*/ 6280959 w 12192000"/>
              <a:gd name="connsiteY76-27810" fmla="*/ 1689329 h 2237474"/>
              <a:gd name="connsiteX77-27811" fmla="*/ 6243319 w 12192000"/>
              <a:gd name="connsiteY77-27812" fmla="*/ 1695560 h 2237474"/>
              <a:gd name="connsiteX78-27813" fmla="*/ 6098321 w 12192000"/>
              <a:gd name="connsiteY78-27814" fmla="*/ 1721646 h 2237474"/>
              <a:gd name="connsiteX79-27815" fmla="*/ 5880652 w 12192000"/>
              <a:gd name="connsiteY79-27816" fmla="*/ 1779643 h 2237474"/>
              <a:gd name="connsiteX80-27817" fmla="*/ 5785959 w 12192000"/>
              <a:gd name="connsiteY80-27818" fmla="*/ 1775307 h 2237474"/>
              <a:gd name="connsiteX81-27819" fmla="*/ 5643534 w 12192000"/>
              <a:gd name="connsiteY81-27820" fmla="*/ 1802919 h 2237474"/>
              <a:gd name="connsiteX82-27821" fmla="*/ 5518799 w 12192000"/>
              <a:gd name="connsiteY82-27822" fmla="*/ 1818312 h 2237474"/>
              <a:gd name="connsiteX83-27823" fmla="*/ 5505014 w 12192000"/>
              <a:gd name="connsiteY83-27824" fmla="*/ 1819259 h 2237474"/>
              <a:gd name="connsiteX84-27825" fmla="*/ 5453307 w 12192000"/>
              <a:gd name="connsiteY84-27826" fmla="*/ 1815450 h 2237474"/>
              <a:gd name="connsiteX85-27827" fmla="*/ 5259633 w 12192000"/>
              <a:gd name="connsiteY85-27828" fmla="*/ 1837160 h 2237474"/>
              <a:gd name="connsiteX86-27829" fmla="*/ 5149802 w 12192000"/>
              <a:gd name="connsiteY86-27830" fmla="*/ 1844846 h 2237474"/>
              <a:gd name="connsiteX87-27831" fmla="*/ 5114927 w 12192000"/>
              <a:gd name="connsiteY87-27832" fmla="*/ 1847827 h 2237474"/>
              <a:gd name="connsiteX88-27833" fmla="*/ 5108970 w 12192000"/>
              <a:gd name="connsiteY88-27834" fmla="*/ 1847935 h 2237474"/>
              <a:gd name="connsiteX89-27835" fmla="*/ 5067961 w 12192000"/>
              <a:gd name="connsiteY89-27836" fmla="*/ 1845917 h 2237474"/>
              <a:gd name="connsiteX90-27837" fmla="*/ 5007075 w 12192000"/>
              <a:gd name="connsiteY90-27838" fmla="*/ 1838626 h 2237474"/>
              <a:gd name="connsiteX91-27839" fmla="*/ 4944087 w 12192000"/>
              <a:gd name="connsiteY91-27840" fmla="*/ 1823332 h 2237474"/>
              <a:gd name="connsiteX92-27841" fmla="*/ 4907662 w 12192000"/>
              <a:gd name="connsiteY92-27842" fmla="*/ 1816900 h 2237474"/>
              <a:gd name="connsiteX93-27843" fmla="*/ 4882386 w 12192000"/>
              <a:gd name="connsiteY93-27844" fmla="*/ 1809844 h 2237474"/>
              <a:gd name="connsiteX94-27845" fmla="*/ 4811440 w 12192000"/>
              <a:gd name="connsiteY94-27846" fmla="*/ 1804655 h 2237474"/>
              <a:gd name="connsiteX95-27847" fmla="*/ 4691075 w 12192000"/>
              <a:gd name="connsiteY95-27848" fmla="*/ 1801389 h 2237474"/>
              <a:gd name="connsiteX96-27849" fmla="*/ 4611738 w 12192000"/>
              <a:gd name="connsiteY96-27850" fmla="*/ 1776964 h 2237474"/>
              <a:gd name="connsiteX97-27851" fmla="*/ 4560070 w 12192000"/>
              <a:gd name="connsiteY97-27852" fmla="*/ 1785640 h 2237474"/>
              <a:gd name="connsiteX98-27853" fmla="*/ 4536503 w 12192000"/>
              <a:gd name="connsiteY98-27854" fmla="*/ 1785334 h 2237474"/>
              <a:gd name="connsiteX99-27855" fmla="*/ 4513724 w 12192000"/>
              <a:gd name="connsiteY99-27856" fmla="*/ 1791996 h 2237474"/>
              <a:gd name="connsiteX100-27857" fmla="*/ 4459810 w 12192000"/>
              <a:gd name="connsiteY100-27858" fmla="*/ 1797886 h 2237474"/>
              <a:gd name="connsiteX101-27859" fmla="*/ 4379064 w 12192000"/>
              <a:gd name="connsiteY101-27860" fmla="*/ 1817177 h 2237474"/>
              <a:gd name="connsiteX102-27861" fmla="*/ 4319209 w 12192000"/>
              <a:gd name="connsiteY102-27862" fmla="*/ 1834833 h 2237474"/>
              <a:gd name="connsiteX103-27863" fmla="*/ 4290981 w 12192000"/>
              <a:gd name="connsiteY103-27864" fmla="*/ 1839677 h 2237474"/>
              <a:gd name="connsiteX104-27865" fmla="*/ 4285792 w 12192000"/>
              <a:gd name="connsiteY104-27866" fmla="*/ 1836231 h 2237474"/>
              <a:gd name="connsiteX105-27867" fmla="*/ 4238372 w 12192000"/>
              <a:gd name="connsiteY105-27868" fmla="*/ 1851480 h 2237474"/>
              <a:gd name="connsiteX106-27869" fmla="*/ 4232517 w 12192000"/>
              <a:gd name="connsiteY106-27870" fmla="*/ 1852567 h 2237474"/>
              <a:gd name="connsiteX107-27871" fmla="*/ 4191732 w 12192000"/>
              <a:gd name="connsiteY107-27872" fmla="*/ 1857328 h 2237474"/>
              <a:gd name="connsiteX108-27873" fmla="*/ 4065532 w 12192000"/>
              <a:gd name="connsiteY108-27874" fmla="*/ 1855477 h 2237474"/>
              <a:gd name="connsiteX109-27875" fmla="*/ 4028460 w 12192000"/>
              <a:gd name="connsiteY109-27876" fmla="*/ 1855137 h 2237474"/>
              <a:gd name="connsiteX110-27877" fmla="*/ 4002267 w 12192000"/>
              <a:gd name="connsiteY110-27878" fmla="*/ 1852352 h 2237474"/>
              <a:gd name="connsiteX111-27879" fmla="*/ 3931396 w 12192000"/>
              <a:gd name="connsiteY111-27880" fmla="*/ 1858915 h 2237474"/>
              <a:gd name="connsiteX112-27881" fmla="*/ 3812162 w 12192000"/>
              <a:gd name="connsiteY112-27882" fmla="*/ 1875501 h 2237474"/>
              <a:gd name="connsiteX113-27883" fmla="*/ 3729530 w 12192000"/>
              <a:gd name="connsiteY113-27884" fmla="*/ 1864513 h 2237474"/>
              <a:gd name="connsiteX114-27885" fmla="*/ 3680177 w 12192000"/>
              <a:gd name="connsiteY114-27886" fmla="*/ 1881552 h 2237474"/>
              <a:gd name="connsiteX115-27887" fmla="*/ 3567259 w 12192000"/>
              <a:gd name="connsiteY115-27888" fmla="*/ 1893482 h 2237474"/>
              <a:gd name="connsiteX116-27889" fmla="*/ 3405770 w 12192000"/>
              <a:gd name="connsiteY116-27890" fmla="*/ 1904591 h 2237474"/>
              <a:gd name="connsiteX117-27891" fmla="*/ 3280097 w 12192000"/>
              <a:gd name="connsiteY117-27892" fmla="*/ 1919610 h 2237474"/>
              <a:gd name="connsiteX118-27893" fmla="*/ 3123424 w 12192000"/>
              <a:gd name="connsiteY118-27894" fmla="*/ 1952930 h 2237474"/>
              <a:gd name="connsiteX119-27895" fmla="*/ 3009910 w 12192000"/>
              <a:gd name="connsiteY119-27896" fmla="*/ 1957866 h 2237474"/>
              <a:gd name="connsiteX120-27897" fmla="*/ 2995934 w 12192000"/>
              <a:gd name="connsiteY120-27898" fmla="*/ 1967085 h 2237474"/>
              <a:gd name="connsiteX121-27899" fmla="*/ 2980071 w 12192000"/>
              <a:gd name="connsiteY121-27900" fmla="*/ 1972988 h 2237474"/>
              <a:gd name="connsiteX122-27901" fmla="*/ 2978094 w 12192000"/>
              <a:gd name="connsiteY122-27902" fmla="*/ 1972369 h 2237474"/>
              <a:gd name="connsiteX123-27903" fmla="*/ 2942858 w 12192000"/>
              <a:gd name="connsiteY123-27904" fmla="*/ 1981367 h 2237474"/>
              <a:gd name="connsiteX124-27905" fmla="*/ 2875436 w 12192000"/>
              <a:gd name="connsiteY124-27906" fmla="*/ 1996977 h 2237474"/>
              <a:gd name="connsiteX125-27907" fmla="*/ 2874892 w 12192000"/>
              <a:gd name="connsiteY125-27908" fmla="*/ 1996085 h 2237474"/>
              <a:gd name="connsiteX126-27909" fmla="*/ 2864145 w 12192000"/>
              <a:gd name="connsiteY126-27910" fmla="*/ 1994061 h 2237474"/>
              <a:gd name="connsiteX127-27911" fmla="*/ 2843662 w 12192000"/>
              <a:gd name="connsiteY127-27912" fmla="*/ 1992498 h 2237474"/>
              <a:gd name="connsiteX128-27913" fmla="*/ 2796128 w 12192000"/>
              <a:gd name="connsiteY128-27914" fmla="*/ 1976403 h 2237474"/>
              <a:gd name="connsiteX129-27915" fmla="*/ 2756784 w 12192000"/>
              <a:gd name="connsiteY129-27916" fmla="*/ 1985116 h 2237474"/>
              <a:gd name="connsiteX130-27917" fmla="*/ 2748833 w 12192000"/>
              <a:gd name="connsiteY130-27918" fmla="*/ 1986323 h 2237474"/>
              <a:gd name="connsiteX131-27919" fmla="*/ 2748661 w 12192000"/>
              <a:gd name="connsiteY131-27920" fmla="*/ 1986122 h 2237474"/>
              <a:gd name="connsiteX132-27921" fmla="*/ 2740251 w 12192000"/>
              <a:gd name="connsiteY132-27922" fmla="*/ 1986946 h 2237474"/>
              <a:gd name="connsiteX133-27923" fmla="*/ 2718916 w 12192000"/>
              <a:gd name="connsiteY133-27924" fmla="*/ 1990867 h 2237474"/>
              <a:gd name="connsiteX134-27925" fmla="*/ 2713522 w 12192000"/>
              <a:gd name="connsiteY134-27926" fmla="*/ 1990173 h 2237474"/>
              <a:gd name="connsiteX135-27927" fmla="*/ 2680597 w 12192000"/>
              <a:gd name="connsiteY135-27928" fmla="*/ 1984996 h 2237474"/>
              <a:gd name="connsiteX136-27929" fmla="*/ 2578178 w 12192000"/>
              <a:gd name="connsiteY136-27930" fmla="*/ 1990531 h 2237474"/>
              <a:gd name="connsiteX137-27931" fmla="*/ 2476147 w 12192000"/>
              <a:gd name="connsiteY137-27932" fmla="*/ 1998305 h 2237474"/>
              <a:gd name="connsiteX138-27933" fmla="*/ 2373568 w 12192000"/>
              <a:gd name="connsiteY138-27934" fmla="*/ 2003219 h 2237474"/>
              <a:gd name="connsiteX139-27935" fmla="*/ 2321399 w 12192000"/>
              <a:gd name="connsiteY139-27936" fmla="*/ 1989467 h 2237474"/>
              <a:gd name="connsiteX140-27937" fmla="*/ 2315525 w 12192000"/>
              <a:gd name="connsiteY140-27938" fmla="*/ 1989708 h 2237474"/>
              <a:gd name="connsiteX141-27939" fmla="*/ 2300792 w 12192000"/>
              <a:gd name="connsiteY141-27940" fmla="*/ 1994290 h 2237474"/>
              <a:gd name="connsiteX142-27941" fmla="*/ 2295469 w 12192000"/>
              <a:gd name="connsiteY142-27942" fmla="*/ 1996659 h 2237474"/>
              <a:gd name="connsiteX143-27943" fmla="*/ 2287219 w 12192000"/>
              <a:gd name="connsiteY143-27944" fmla="*/ 1998750 h 2237474"/>
              <a:gd name="connsiteX144-27945" fmla="*/ 2286948 w 12192000"/>
              <a:gd name="connsiteY144-27946" fmla="*/ 1998596 h 2237474"/>
              <a:gd name="connsiteX145-27947" fmla="*/ 2243069 w 12192000"/>
              <a:gd name="connsiteY145-27948" fmla="*/ 2015111 h 2237474"/>
              <a:gd name="connsiteX146-27949" fmla="*/ 2186609 w 12192000"/>
              <a:gd name="connsiteY146-27950" fmla="*/ 2008263 h 2237474"/>
              <a:gd name="connsiteX147-27951" fmla="*/ 2164831 w 12192000"/>
              <a:gd name="connsiteY147-27952" fmla="*/ 2010143 h 2237474"/>
              <a:gd name="connsiteX148-27953" fmla="*/ 2152836 w 12192000"/>
              <a:gd name="connsiteY148-27954" fmla="*/ 2010048 h 2237474"/>
              <a:gd name="connsiteX149-27955" fmla="*/ 2117102 w 12192000"/>
              <a:gd name="connsiteY149-27956" fmla="*/ 2023004 h 2237474"/>
              <a:gd name="connsiteX150-27957" fmla="*/ 2111935 w 12192000"/>
              <a:gd name="connsiteY150-27958" fmla="*/ 2023163 h 2237474"/>
              <a:gd name="connsiteX151-27959" fmla="*/ 2089991 w 12192000"/>
              <a:gd name="connsiteY151-27960" fmla="*/ 2034193 h 2237474"/>
              <a:gd name="connsiteX152-27961" fmla="*/ 2058061 w 12192000"/>
              <a:gd name="connsiteY152-27962" fmla="*/ 2047942 h 2237474"/>
              <a:gd name="connsiteX153-27963" fmla="*/ 2055737 w 12192000"/>
              <a:gd name="connsiteY153-27964" fmla="*/ 2047704 h 2237474"/>
              <a:gd name="connsiteX154-27965" fmla="*/ 2042244 w 12192000"/>
              <a:gd name="connsiteY154-27966" fmla="*/ 2055560 h 2237474"/>
              <a:gd name="connsiteX155-27967" fmla="*/ 1976224 w 12192000"/>
              <a:gd name="connsiteY155-27968" fmla="*/ 2074257 h 2237474"/>
              <a:gd name="connsiteX156-27969" fmla="*/ 1877728 w 12192000"/>
              <a:gd name="connsiteY156-27970" fmla="*/ 2101004 h 2237474"/>
              <a:gd name="connsiteX157-27971" fmla="*/ 1759056 w 12192000"/>
              <a:gd name="connsiteY157-27972" fmla="*/ 2125608 h 2237474"/>
              <a:gd name="connsiteX158-27973" fmla="*/ 1637948 w 12192000"/>
              <a:gd name="connsiteY158-27974" fmla="*/ 2172597 h 2237474"/>
              <a:gd name="connsiteX159-27975" fmla="*/ 1434549 w 12192000"/>
              <a:gd name="connsiteY159-27976" fmla="*/ 2234522 h 2237474"/>
              <a:gd name="connsiteX160-27977" fmla="*/ 1398481 w 12192000"/>
              <a:gd name="connsiteY160-27978" fmla="*/ 2237074 h 2237474"/>
              <a:gd name="connsiteX161-27979" fmla="*/ 1398407 w 12192000"/>
              <a:gd name="connsiteY161-27980" fmla="*/ 2237095 h 2237474"/>
              <a:gd name="connsiteX162-27981" fmla="*/ 1370962 w 12192000"/>
              <a:gd name="connsiteY162-27982" fmla="*/ 2237474 h 2237474"/>
              <a:gd name="connsiteX163-27983" fmla="*/ 1356367 w 12192000"/>
              <a:gd name="connsiteY163-27984" fmla="*/ 2235089 h 2237474"/>
              <a:gd name="connsiteX164-27985" fmla="*/ 1324828 w 12192000"/>
              <a:gd name="connsiteY164-27986" fmla="*/ 2231968 h 2237474"/>
              <a:gd name="connsiteX165-27987" fmla="*/ 1297744 w 12192000"/>
              <a:gd name="connsiteY165-27988" fmla="*/ 2235849 h 2237474"/>
              <a:gd name="connsiteX166-27989" fmla="*/ 1286236 w 12192000"/>
              <a:gd name="connsiteY166-27990" fmla="*/ 2233135 h 2237474"/>
              <a:gd name="connsiteX167-27991" fmla="*/ 1283504 w 12192000"/>
              <a:gd name="connsiteY167-27992" fmla="*/ 2233797 h 2237474"/>
              <a:gd name="connsiteX168-27993" fmla="*/ 1279765 w 12192000"/>
              <a:gd name="connsiteY168-27994" fmla="*/ 2229639 h 2237474"/>
              <a:gd name="connsiteX169-27995" fmla="*/ 1195347 w 12192000"/>
              <a:gd name="connsiteY169-27996" fmla="*/ 2212354 h 2237474"/>
              <a:gd name="connsiteX170-27997" fmla="*/ 970251 w 12192000"/>
              <a:gd name="connsiteY170-27998" fmla="*/ 2221029 h 2237474"/>
              <a:gd name="connsiteX171-27999" fmla="*/ 812914 w 12192000"/>
              <a:gd name="connsiteY171-28000" fmla="*/ 2202752 h 2237474"/>
              <a:gd name="connsiteX172-28001" fmla="*/ 800195 w 12192000"/>
              <a:gd name="connsiteY172-28002" fmla="*/ 2209407 h 2237474"/>
              <a:gd name="connsiteX173-28003" fmla="*/ 784978 w 12192000"/>
              <a:gd name="connsiteY173-28004" fmla="*/ 2212360 h 2237474"/>
              <a:gd name="connsiteX174-28005" fmla="*/ 681987 w 12192000"/>
              <a:gd name="connsiteY174-28006" fmla="*/ 2216757 h 2237474"/>
              <a:gd name="connsiteX175-28007" fmla="*/ 669923 w 12192000"/>
              <a:gd name="connsiteY175-28008" fmla="*/ 2211682 h 2237474"/>
              <a:gd name="connsiteX176-28009" fmla="*/ 648680 w 12192000"/>
              <a:gd name="connsiteY176-28010" fmla="*/ 2206229 h 2237474"/>
              <a:gd name="connsiteX177-28011" fmla="*/ 597225 w 12192000"/>
              <a:gd name="connsiteY177-28012" fmla="*/ 2180999 h 2237474"/>
              <a:gd name="connsiteX178-28013" fmla="*/ 558449 w 12192000"/>
              <a:gd name="connsiteY178-28014" fmla="*/ 2182346 h 2237474"/>
              <a:gd name="connsiteX179-28015" fmla="*/ 550517 w 12192000"/>
              <a:gd name="connsiteY179-28016" fmla="*/ 2182060 h 2237474"/>
              <a:gd name="connsiteX180-28017" fmla="*/ 550309 w 12192000"/>
              <a:gd name="connsiteY180-28018" fmla="*/ 2181825 h 2237474"/>
              <a:gd name="connsiteX181-28019" fmla="*/ 541836 w 12192000"/>
              <a:gd name="connsiteY181-28020" fmla="*/ 2181063 h 2237474"/>
              <a:gd name="connsiteX182-28021" fmla="*/ 536057 w 12192000"/>
              <a:gd name="connsiteY182-28022" fmla="*/ 2181537 h 2237474"/>
              <a:gd name="connsiteX183-28023" fmla="*/ 520671 w 12192000"/>
              <a:gd name="connsiteY183-28024" fmla="*/ 2180980 h 2237474"/>
              <a:gd name="connsiteX184-28025" fmla="*/ 515024 w 12192000"/>
              <a:gd name="connsiteY184-28026" fmla="*/ 2179258 h 2237474"/>
              <a:gd name="connsiteX185-28027" fmla="*/ 512278 w 12192000"/>
              <a:gd name="connsiteY185-28028" fmla="*/ 2176369 h 2237474"/>
              <a:gd name="connsiteX186-28029" fmla="*/ 480419 w 12192000"/>
              <a:gd name="connsiteY186-28030" fmla="*/ 2167807 h 2237474"/>
              <a:gd name="connsiteX187-28031" fmla="*/ 413835 w 12192000"/>
              <a:gd name="connsiteY187-28032" fmla="*/ 2156783 h 2237474"/>
              <a:gd name="connsiteX188-28033" fmla="*/ 376513 w 12192000"/>
              <a:gd name="connsiteY188-28034" fmla="*/ 2154014 h 2237474"/>
              <a:gd name="connsiteX189-28035" fmla="*/ 273386 w 12192000"/>
              <a:gd name="connsiteY189-28036" fmla="*/ 2142551 h 2237474"/>
              <a:gd name="connsiteX190-28037" fmla="*/ 169207 w 12192000"/>
              <a:gd name="connsiteY190-28038" fmla="*/ 2128100 h 2237474"/>
              <a:gd name="connsiteX191-28039" fmla="*/ 93149 w 12192000"/>
              <a:gd name="connsiteY191-28040" fmla="*/ 2105324 h 2237474"/>
              <a:gd name="connsiteX192-28041" fmla="*/ 88109 w 12192000"/>
              <a:gd name="connsiteY192-28042" fmla="*/ 2106704 h 2237474"/>
              <a:gd name="connsiteX193-28043" fmla="*/ 80022 w 12192000"/>
              <a:gd name="connsiteY193-28044" fmla="*/ 2107254 h 2237474"/>
              <a:gd name="connsiteX194-28045" fmla="*/ 79717 w 12192000"/>
              <a:gd name="connsiteY194-28046" fmla="*/ 2107046 h 2237474"/>
              <a:gd name="connsiteX195-28047" fmla="*/ 72352 w 12192000"/>
              <a:gd name="connsiteY195-28048" fmla="*/ 2107991 h 2237474"/>
              <a:gd name="connsiteX196-28049" fmla="*/ 37645 w 12192000"/>
              <a:gd name="connsiteY196-28050" fmla="*/ 2115401 h 2237474"/>
              <a:gd name="connsiteX197-28051" fmla="*/ 4572 w 12192000"/>
              <a:gd name="connsiteY197-28052" fmla="*/ 2111091 h 2237474"/>
              <a:gd name="connsiteX198-28053" fmla="*/ 0 w 12192000"/>
              <a:gd name="connsiteY198-28054" fmla="*/ 2110468 h 2237474"/>
              <a:gd name="connsiteX199-28055" fmla="*/ 0 w 12192000"/>
              <a:gd name="connsiteY199-28056" fmla="*/ 0 h 2237474"/>
              <a:gd name="connsiteX0-28057" fmla="*/ 0 w 12192000"/>
              <a:gd name="connsiteY0-28058" fmla="*/ 0 h 2237474"/>
              <a:gd name="connsiteX1-28059" fmla="*/ 12192000 w 12192000"/>
              <a:gd name="connsiteY1-28060" fmla="*/ 0 h 2237474"/>
              <a:gd name="connsiteX2-28061" fmla="*/ 12192000 w 12192000"/>
              <a:gd name="connsiteY2-28062" fmla="*/ 751299 h 2237474"/>
              <a:gd name="connsiteX3-28063" fmla="*/ 12176759 w 12192000"/>
              <a:gd name="connsiteY3-28064" fmla="*/ 759190 h 2237474"/>
              <a:gd name="connsiteX4-28065" fmla="*/ 12047364 w 12192000"/>
              <a:gd name="connsiteY4-28066" fmla="*/ 749662 h 2237474"/>
              <a:gd name="connsiteX5-28067" fmla="*/ 11890686 w 12192000"/>
              <a:gd name="connsiteY5-28068" fmla="*/ 732766 h 2237474"/>
              <a:gd name="connsiteX6-28069" fmla="*/ 11834800 w 12192000"/>
              <a:gd name="connsiteY6-28070" fmla="*/ 747840 h 2237474"/>
              <a:gd name="connsiteX7-28071" fmla="*/ 11649954 w 12192000"/>
              <a:gd name="connsiteY7-28072" fmla="*/ 749628 h 2237474"/>
              <a:gd name="connsiteX8-28073" fmla="*/ 11560424 w 12192000"/>
              <a:gd name="connsiteY8-28074" fmla="*/ 748017 h 2237474"/>
              <a:gd name="connsiteX9-28075" fmla="*/ 11358455 w 12192000"/>
              <a:gd name="connsiteY9-28076" fmla="*/ 747593 h 2237474"/>
              <a:gd name="connsiteX10-28077" fmla="*/ 11165209 w 12192000"/>
              <a:gd name="connsiteY10-28078" fmla="*/ 748852 h 2237474"/>
              <a:gd name="connsiteX11-28079" fmla="*/ 11058755 w 12192000"/>
              <a:gd name="connsiteY11-28080" fmla="*/ 749617 h 2237474"/>
              <a:gd name="connsiteX12-28081" fmla="*/ 10834688 w 12192000"/>
              <a:gd name="connsiteY12-28082" fmla="*/ 757726 h 2237474"/>
              <a:gd name="connsiteX13-28083" fmla="*/ 10805004 w 12192000"/>
              <a:gd name="connsiteY13-28084" fmla="*/ 757573 h 2237474"/>
              <a:gd name="connsiteX14-28085" fmla="*/ 10739478 w 12192000"/>
              <a:gd name="connsiteY14-28086" fmla="*/ 776841 h 2237474"/>
              <a:gd name="connsiteX15-28087" fmla="*/ 10458762 w 12192000"/>
              <a:gd name="connsiteY15-28088" fmla="*/ 755400 h 2237474"/>
              <a:gd name="connsiteX16-28089" fmla="*/ 10211200 w 12192000"/>
              <a:gd name="connsiteY16-28090" fmla="*/ 767513 h 2237474"/>
              <a:gd name="connsiteX17-28091" fmla="*/ 10167995 w 12192000"/>
              <a:gd name="connsiteY17-28092" fmla="*/ 760843 h 2237474"/>
              <a:gd name="connsiteX18-28093" fmla="*/ 9997044 w 12192000"/>
              <a:gd name="connsiteY18-28094" fmla="*/ 780129 h 2237474"/>
              <a:gd name="connsiteX19-28095" fmla="*/ 9943887 w 12192000"/>
              <a:gd name="connsiteY19-28096" fmla="*/ 804141 h 2237474"/>
              <a:gd name="connsiteX20-28097" fmla="*/ 9918248 w 12192000"/>
              <a:gd name="connsiteY20-28098" fmla="*/ 816628 h 2237474"/>
              <a:gd name="connsiteX21-28099" fmla="*/ 9767091 w 12192000"/>
              <a:gd name="connsiteY21-28100" fmla="*/ 870550 h 2237474"/>
              <a:gd name="connsiteX22-28101" fmla="*/ 9683005 w 12192000"/>
              <a:gd name="connsiteY22-28102" fmla="*/ 894128 h 2237474"/>
              <a:gd name="connsiteX23-28103" fmla="*/ 9594438 w 12192000"/>
              <a:gd name="connsiteY23-28104" fmla="*/ 919051 h 2237474"/>
              <a:gd name="connsiteX24-28105" fmla="*/ 9577033 w 12192000"/>
              <a:gd name="connsiteY24-28106" fmla="*/ 922857 h 2237474"/>
              <a:gd name="connsiteX25-28107" fmla="*/ 9544189 w 12192000"/>
              <a:gd name="connsiteY25-28108" fmla="*/ 938966 h 2237474"/>
              <a:gd name="connsiteX26-28109" fmla="*/ 9500499 w 12192000"/>
              <a:gd name="connsiteY26-28110" fmla="*/ 954680 h 2237474"/>
              <a:gd name="connsiteX27-28111" fmla="*/ 9428195 w 12192000"/>
              <a:gd name="connsiteY27-28112" fmla="*/ 986225 h 2237474"/>
              <a:gd name="connsiteX28-28113" fmla="*/ 9410017 w 12192000"/>
              <a:gd name="connsiteY28-28114" fmla="*/ 993931 h 2237474"/>
              <a:gd name="connsiteX29-28115" fmla="*/ 9392919 w 12192000"/>
              <a:gd name="connsiteY29-28116" fmla="*/ 994656 h 2237474"/>
              <a:gd name="connsiteX30-28117" fmla="*/ 9278619 w 12192000"/>
              <a:gd name="connsiteY30-28118" fmla="*/ 1011878 h 2237474"/>
              <a:gd name="connsiteX31-28119" fmla="*/ 9268019 w 12192000"/>
              <a:gd name="connsiteY31-28120" fmla="*/ 1007442 h 2237474"/>
              <a:gd name="connsiteX32-28121" fmla="*/ 9234662 w 12192000"/>
              <a:gd name="connsiteY32-28122" fmla="*/ 1023056 h 2237474"/>
              <a:gd name="connsiteX33-28123" fmla="*/ 9181033 w 12192000"/>
              <a:gd name="connsiteY33-28124" fmla="*/ 1037921 h 2237474"/>
              <a:gd name="connsiteX34-28125" fmla="*/ 9155969 w 12192000"/>
              <a:gd name="connsiteY34-28126" fmla="*/ 1046804 h 2237474"/>
              <a:gd name="connsiteX35-28127" fmla="*/ 9133985 w 12192000"/>
              <a:gd name="connsiteY35-28128" fmla="*/ 1046450 h 2237474"/>
              <a:gd name="connsiteX36-28129" fmla="*/ 9012987 w 12192000"/>
              <a:gd name="connsiteY36-28130" fmla="*/ 1061986 h 2237474"/>
              <a:gd name="connsiteX37-28131" fmla="*/ 8968445 w 12192000"/>
              <a:gd name="connsiteY37-28132" fmla="*/ 1052169 h 2237474"/>
              <a:gd name="connsiteX38-28133" fmla="*/ 8958984 w 12192000"/>
              <a:gd name="connsiteY38-28134" fmla="*/ 1057212 h 2237474"/>
              <a:gd name="connsiteX39-28135" fmla="*/ 8886001 w 12192000"/>
              <a:gd name="connsiteY39-28136" fmla="*/ 1067468 h 2237474"/>
              <a:gd name="connsiteX40-28137" fmla="*/ 8838610 w 12192000"/>
              <a:gd name="connsiteY40-28138" fmla="*/ 1075091 h 2237474"/>
              <a:gd name="connsiteX41-28139" fmla="*/ 8750383 w 12192000"/>
              <a:gd name="connsiteY41-28140" fmla="*/ 1097387 h 2237474"/>
              <a:gd name="connsiteX42-28141" fmla="*/ 8665605 w 12192000"/>
              <a:gd name="connsiteY42-28142" fmla="*/ 1110791 h 2237474"/>
              <a:gd name="connsiteX43-28143" fmla="*/ 8584946 w 12192000"/>
              <a:gd name="connsiteY43-28144" fmla="*/ 1135226 h 2237474"/>
              <a:gd name="connsiteX44-28145" fmla="*/ 8460755 w 12192000"/>
              <a:gd name="connsiteY44-28146" fmla="*/ 1203427 h 2237474"/>
              <a:gd name="connsiteX45-28147" fmla="*/ 8419755 w 12192000"/>
              <a:gd name="connsiteY45-28148" fmla="*/ 1216260 h 2237474"/>
              <a:gd name="connsiteX46-28149" fmla="*/ 8411626 w 12192000"/>
              <a:gd name="connsiteY46-28150" fmla="*/ 1214397 h 2237474"/>
              <a:gd name="connsiteX47-28151" fmla="*/ 8363469 w 12192000"/>
              <a:gd name="connsiteY47-28152" fmla="*/ 1246658 h 2237474"/>
              <a:gd name="connsiteX48-28153" fmla="*/ 8275497 w 12192000"/>
              <a:gd name="connsiteY48-28154" fmla="*/ 1264396 h 2237474"/>
              <a:gd name="connsiteX49-28155" fmla="*/ 8206287 w 12192000"/>
              <a:gd name="connsiteY49-28156" fmla="*/ 1273060 h 2237474"/>
              <a:gd name="connsiteX50-28157" fmla="*/ 8168705 w 12192000"/>
              <a:gd name="connsiteY50-28158" fmla="*/ 1279956 h 2237474"/>
              <a:gd name="connsiteX51-28159" fmla="*/ 8139997 w 12192000"/>
              <a:gd name="connsiteY51-28160" fmla="*/ 1282713 h 2237474"/>
              <a:gd name="connsiteX52-28161" fmla="*/ 8074238 w 12192000"/>
              <a:gd name="connsiteY52-28162" fmla="*/ 1301895 h 2237474"/>
              <a:gd name="connsiteX53-28163" fmla="*/ 7968292 w 12192000"/>
              <a:gd name="connsiteY53-28164" fmla="*/ 1338779 h 2237474"/>
              <a:gd name="connsiteX54-28165" fmla="*/ 7902328 w 12192000"/>
              <a:gd name="connsiteY54-28166" fmla="*/ 1345865 h 2237474"/>
              <a:gd name="connsiteX55-28167" fmla="*/ 7875879 w 12192000"/>
              <a:gd name="connsiteY55-28168" fmla="*/ 1345646 h 2237474"/>
              <a:gd name="connsiteX56-28169" fmla="*/ 7840612 w 12192000"/>
              <a:gd name="connsiteY56-28170" fmla="*/ 1369373 h 2237474"/>
              <a:gd name="connsiteX57-28171" fmla="*/ 7786819 w 12192000"/>
              <a:gd name="connsiteY57-28172" fmla="*/ 1378970 h 2237474"/>
              <a:gd name="connsiteX58-28173" fmla="*/ 7548172 w 12192000"/>
              <a:gd name="connsiteY58-28174" fmla="*/ 1417460 h 2237474"/>
              <a:gd name="connsiteX59-28175" fmla="*/ 7483437 w 12192000"/>
              <a:gd name="connsiteY59-28176" fmla="*/ 1478152 h 2237474"/>
              <a:gd name="connsiteX60-28177" fmla="*/ 7377870 w 12192000"/>
              <a:gd name="connsiteY60-28178" fmla="*/ 1523319 h 2237474"/>
              <a:gd name="connsiteX61-28179" fmla="*/ 7230737 w 12192000"/>
              <a:gd name="connsiteY61-28180" fmla="*/ 1562633 h 2237474"/>
              <a:gd name="connsiteX62-28181" fmla="*/ 7224458 w 12192000"/>
              <a:gd name="connsiteY62-28182" fmla="*/ 1573008 h 2237474"/>
              <a:gd name="connsiteX63-28183" fmla="*/ 7183121 w 12192000"/>
              <a:gd name="connsiteY63-28184" fmla="*/ 1595162 h 2237474"/>
              <a:gd name="connsiteX64-28185" fmla="*/ 7164601 w 12192000"/>
              <a:gd name="connsiteY64-28186" fmla="*/ 1606490 h 2237474"/>
              <a:gd name="connsiteX65-28187" fmla="*/ 7092727 w 12192000"/>
              <a:gd name="connsiteY65-28188" fmla="*/ 1623628 h 2237474"/>
              <a:gd name="connsiteX66-28189" fmla="*/ 7031309 w 12192000"/>
              <a:gd name="connsiteY66-28190" fmla="*/ 1619451 h 2237474"/>
              <a:gd name="connsiteX67-28191" fmla="*/ 6900177 w 12192000"/>
              <a:gd name="connsiteY67-28192" fmla="*/ 1636016 h 2237474"/>
              <a:gd name="connsiteX68-28193" fmla="*/ 6795372 w 12192000"/>
              <a:gd name="connsiteY68-28194" fmla="*/ 1644845 h 2237474"/>
              <a:gd name="connsiteX69-28195" fmla="*/ 6692251 w 12192000"/>
              <a:gd name="connsiteY69-28196" fmla="*/ 1656357 h 2237474"/>
              <a:gd name="connsiteX70-28197" fmla="*/ 6655235 w 12192000"/>
              <a:gd name="connsiteY70-28198" fmla="*/ 1661869 h 2237474"/>
              <a:gd name="connsiteX71-28199" fmla="*/ 6554894 w 12192000"/>
              <a:gd name="connsiteY71-28200" fmla="*/ 1664428 h 2237474"/>
              <a:gd name="connsiteX72-28201" fmla="*/ 6516595 w 12192000"/>
              <a:gd name="connsiteY72-28202" fmla="*/ 1667475 h 2237474"/>
              <a:gd name="connsiteX73-28203" fmla="*/ 6508541 w 12192000"/>
              <a:gd name="connsiteY73-28204" fmla="*/ 1668757 h 2237474"/>
              <a:gd name="connsiteX74-28205" fmla="*/ 6471012 w 12192000"/>
              <a:gd name="connsiteY74-28206" fmla="*/ 1678604 h 2237474"/>
              <a:gd name="connsiteX75-28207" fmla="*/ 6364035 w 12192000"/>
              <a:gd name="connsiteY75-28208" fmla="*/ 1667683 h 2237474"/>
              <a:gd name="connsiteX76-28209" fmla="*/ 6280959 w 12192000"/>
              <a:gd name="connsiteY76-28210" fmla="*/ 1689329 h 2237474"/>
              <a:gd name="connsiteX77-28211" fmla="*/ 6243319 w 12192000"/>
              <a:gd name="connsiteY77-28212" fmla="*/ 1695560 h 2237474"/>
              <a:gd name="connsiteX78-28213" fmla="*/ 6098321 w 12192000"/>
              <a:gd name="connsiteY78-28214" fmla="*/ 1721646 h 2237474"/>
              <a:gd name="connsiteX79-28215" fmla="*/ 5880652 w 12192000"/>
              <a:gd name="connsiteY79-28216" fmla="*/ 1779643 h 2237474"/>
              <a:gd name="connsiteX80-28217" fmla="*/ 5785959 w 12192000"/>
              <a:gd name="connsiteY80-28218" fmla="*/ 1775307 h 2237474"/>
              <a:gd name="connsiteX81-28219" fmla="*/ 5643534 w 12192000"/>
              <a:gd name="connsiteY81-28220" fmla="*/ 1802919 h 2237474"/>
              <a:gd name="connsiteX82-28221" fmla="*/ 5518799 w 12192000"/>
              <a:gd name="connsiteY82-28222" fmla="*/ 1818312 h 2237474"/>
              <a:gd name="connsiteX83-28223" fmla="*/ 5505014 w 12192000"/>
              <a:gd name="connsiteY83-28224" fmla="*/ 1819259 h 2237474"/>
              <a:gd name="connsiteX84-28225" fmla="*/ 5453307 w 12192000"/>
              <a:gd name="connsiteY84-28226" fmla="*/ 1815450 h 2237474"/>
              <a:gd name="connsiteX85-28227" fmla="*/ 5259633 w 12192000"/>
              <a:gd name="connsiteY85-28228" fmla="*/ 1837160 h 2237474"/>
              <a:gd name="connsiteX86-28229" fmla="*/ 5149802 w 12192000"/>
              <a:gd name="connsiteY86-28230" fmla="*/ 1844846 h 2237474"/>
              <a:gd name="connsiteX87-28231" fmla="*/ 5114927 w 12192000"/>
              <a:gd name="connsiteY87-28232" fmla="*/ 1847827 h 2237474"/>
              <a:gd name="connsiteX88-28233" fmla="*/ 5108970 w 12192000"/>
              <a:gd name="connsiteY88-28234" fmla="*/ 1847935 h 2237474"/>
              <a:gd name="connsiteX89-28235" fmla="*/ 5067961 w 12192000"/>
              <a:gd name="connsiteY89-28236" fmla="*/ 1845917 h 2237474"/>
              <a:gd name="connsiteX90-28237" fmla="*/ 5007075 w 12192000"/>
              <a:gd name="connsiteY90-28238" fmla="*/ 1838626 h 2237474"/>
              <a:gd name="connsiteX91-28239" fmla="*/ 4944087 w 12192000"/>
              <a:gd name="connsiteY91-28240" fmla="*/ 1823332 h 2237474"/>
              <a:gd name="connsiteX92-28241" fmla="*/ 4907662 w 12192000"/>
              <a:gd name="connsiteY92-28242" fmla="*/ 1816900 h 2237474"/>
              <a:gd name="connsiteX93-28243" fmla="*/ 4882386 w 12192000"/>
              <a:gd name="connsiteY93-28244" fmla="*/ 1809844 h 2237474"/>
              <a:gd name="connsiteX94-28245" fmla="*/ 4811440 w 12192000"/>
              <a:gd name="connsiteY94-28246" fmla="*/ 1804655 h 2237474"/>
              <a:gd name="connsiteX95-28247" fmla="*/ 4691075 w 12192000"/>
              <a:gd name="connsiteY95-28248" fmla="*/ 1801389 h 2237474"/>
              <a:gd name="connsiteX96-28249" fmla="*/ 4611738 w 12192000"/>
              <a:gd name="connsiteY96-28250" fmla="*/ 1776964 h 2237474"/>
              <a:gd name="connsiteX97-28251" fmla="*/ 4560070 w 12192000"/>
              <a:gd name="connsiteY97-28252" fmla="*/ 1785640 h 2237474"/>
              <a:gd name="connsiteX98-28253" fmla="*/ 4536503 w 12192000"/>
              <a:gd name="connsiteY98-28254" fmla="*/ 1785334 h 2237474"/>
              <a:gd name="connsiteX99-28255" fmla="*/ 4513724 w 12192000"/>
              <a:gd name="connsiteY99-28256" fmla="*/ 1791996 h 2237474"/>
              <a:gd name="connsiteX100-28257" fmla="*/ 4459810 w 12192000"/>
              <a:gd name="connsiteY100-28258" fmla="*/ 1797886 h 2237474"/>
              <a:gd name="connsiteX101-28259" fmla="*/ 4379064 w 12192000"/>
              <a:gd name="connsiteY101-28260" fmla="*/ 1817177 h 2237474"/>
              <a:gd name="connsiteX102-28261" fmla="*/ 4319209 w 12192000"/>
              <a:gd name="connsiteY102-28262" fmla="*/ 1834833 h 2237474"/>
              <a:gd name="connsiteX103-28263" fmla="*/ 4290981 w 12192000"/>
              <a:gd name="connsiteY103-28264" fmla="*/ 1839677 h 2237474"/>
              <a:gd name="connsiteX104-28265" fmla="*/ 4285792 w 12192000"/>
              <a:gd name="connsiteY104-28266" fmla="*/ 1836231 h 2237474"/>
              <a:gd name="connsiteX105-28267" fmla="*/ 4238372 w 12192000"/>
              <a:gd name="connsiteY105-28268" fmla="*/ 1851480 h 2237474"/>
              <a:gd name="connsiteX106-28269" fmla="*/ 4232517 w 12192000"/>
              <a:gd name="connsiteY106-28270" fmla="*/ 1852567 h 2237474"/>
              <a:gd name="connsiteX107-28271" fmla="*/ 4191732 w 12192000"/>
              <a:gd name="connsiteY107-28272" fmla="*/ 1857328 h 2237474"/>
              <a:gd name="connsiteX108-28273" fmla="*/ 4065532 w 12192000"/>
              <a:gd name="connsiteY108-28274" fmla="*/ 1855477 h 2237474"/>
              <a:gd name="connsiteX109-28275" fmla="*/ 4028460 w 12192000"/>
              <a:gd name="connsiteY109-28276" fmla="*/ 1855137 h 2237474"/>
              <a:gd name="connsiteX110-28277" fmla="*/ 4002267 w 12192000"/>
              <a:gd name="connsiteY110-28278" fmla="*/ 1852352 h 2237474"/>
              <a:gd name="connsiteX111-28279" fmla="*/ 3931396 w 12192000"/>
              <a:gd name="connsiteY111-28280" fmla="*/ 1858915 h 2237474"/>
              <a:gd name="connsiteX112-28281" fmla="*/ 3812162 w 12192000"/>
              <a:gd name="connsiteY112-28282" fmla="*/ 1875501 h 2237474"/>
              <a:gd name="connsiteX113-28283" fmla="*/ 3729530 w 12192000"/>
              <a:gd name="connsiteY113-28284" fmla="*/ 1864513 h 2237474"/>
              <a:gd name="connsiteX114-28285" fmla="*/ 3680177 w 12192000"/>
              <a:gd name="connsiteY114-28286" fmla="*/ 1881552 h 2237474"/>
              <a:gd name="connsiteX115-28287" fmla="*/ 3567259 w 12192000"/>
              <a:gd name="connsiteY115-28288" fmla="*/ 1893482 h 2237474"/>
              <a:gd name="connsiteX116-28289" fmla="*/ 3405770 w 12192000"/>
              <a:gd name="connsiteY116-28290" fmla="*/ 1904591 h 2237474"/>
              <a:gd name="connsiteX117-28291" fmla="*/ 3280097 w 12192000"/>
              <a:gd name="connsiteY117-28292" fmla="*/ 1919610 h 2237474"/>
              <a:gd name="connsiteX118-28293" fmla="*/ 3123424 w 12192000"/>
              <a:gd name="connsiteY118-28294" fmla="*/ 1952930 h 2237474"/>
              <a:gd name="connsiteX119-28295" fmla="*/ 3009910 w 12192000"/>
              <a:gd name="connsiteY119-28296" fmla="*/ 1957866 h 2237474"/>
              <a:gd name="connsiteX120-28297" fmla="*/ 2995934 w 12192000"/>
              <a:gd name="connsiteY120-28298" fmla="*/ 1967085 h 2237474"/>
              <a:gd name="connsiteX121-28299" fmla="*/ 2980071 w 12192000"/>
              <a:gd name="connsiteY121-28300" fmla="*/ 1972988 h 2237474"/>
              <a:gd name="connsiteX122-28301" fmla="*/ 2978094 w 12192000"/>
              <a:gd name="connsiteY122-28302" fmla="*/ 1972369 h 2237474"/>
              <a:gd name="connsiteX123-28303" fmla="*/ 2942858 w 12192000"/>
              <a:gd name="connsiteY123-28304" fmla="*/ 1981367 h 2237474"/>
              <a:gd name="connsiteX124-28305" fmla="*/ 2875436 w 12192000"/>
              <a:gd name="connsiteY124-28306" fmla="*/ 1996977 h 2237474"/>
              <a:gd name="connsiteX125-28307" fmla="*/ 2874892 w 12192000"/>
              <a:gd name="connsiteY125-28308" fmla="*/ 1996085 h 2237474"/>
              <a:gd name="connsiteX126-28309" fmla="*/ 2864145 w 12192000"/>
              <a:gd name="connsiteY126-28310" fmla="*/ 1994061 h 2237474"/>
              <a:gd name="connsiteX127-28311" fmla="*/ 2843662 w 12192000"/>
              <a:gd name="connsiteY127-28312" fmla="*/ 1992498 h 2237474"/>
              <a:gd name="connsiteX128-28313" fmla="*/ 2796128 w 12192000"/>
              <a:gd name="connsiteY128-28314" fmla="*/ 1976403 h 2237474"/>
              <a:gd name="connsiteX129-28315" fmla="*/ 2756784 w 12192000"/>
              <a:gd name="connsiteY129-28316" fmla="*/ 1985116 h 2237474"/>
              <a:gd name="connsiteX130-28317" fmla="*/ 2748833 w 12192000"/>
              <a:gd name="connsiteY130-28318" fmla="*/ 1986323 h 2237474"/>
              <a:gd name="connsiteX131-28319" fmla="*/ 2748661 w 12192000"/>
              <a:gd name="connsiteY131-28320" fmla="*/ 1986122 h 2237474"/>
              <a:gd name="connsiteX132-28321" fmla="*/ 2740251 w 12192000"/>
              <a:gd name="connsiteY132-28322" fmla="*/ 1986946 h 2237474"/>
              <a:gd name="connsiteX133-28323" fmla="*/ 2718916 w 12192000"/>
              <a:gd name="connsiteY133-28324" fmla="*/ 1990867 h 2237474"/>
              <a:gd name="connsiteX134-28325" fmla="*/ 2713522 w 12192000"/>
              <a:gd name="connsiteY134-28326" fmla="*/ 1990173 h 2237474"/>
              <a:gd name="connsiteX135-28327" fmla="*/ 2680597 w 12192000"/>
              <a:gd name="connsiteY135-28328" fmla="*/ 1984996 h 2237474"/>
              <a:gd name="connsiteX136-28329" fmla="*/ 2578178 w 12192000"/>
              <a:gd name="connsiteY136-28330" fmla="*/ 1990531 h 2237474"/>
              <a:gd name="connsiteX137-28331" fmla="*/ 2476147 w 12192000"/>
              <a:gd name="connsiteY137-28332" fmla="*/ 1998305 h 2237474"/>
              <a:gd name="connsiteX138-28333" fmla="*/ 2373568 w 12192000"/>
              <a:gd name="connsiteY138-28334" fmla="*/ 2003219 h 2237474"/>
              <a:gd name="connsiteX139-28335" fmla="*/ 2321399 w 12192000"/>
              <a:gd name="connsiteY139-28336" fmla="*/ 1989467 h 2237474"/>
              <a:gd name="connsiteX140-28337" fmla="*/ 2315525 w 12192000"/>
              <a:gd name="connsiteY140-28338" fmla="*/ 1989708 h 2237474"/>
              <a:gd name="connsiteX141-28339" fmla="*/ 2300792 w 12192000"/>
              <a:gd name="connsiteY141-28340" fmla="*/ 1994290 h 2237474"/>
              <a:gd name="connsiteX142-28341" fmla="*/ 2295469 w 12192000"/>
              <a:gd name="connsiteY142-28342" fmla="*/ 1996659 h 2237474"/>
              <a:gd name="connsiteX143-28343" fmla="*/ 2287219 w 12192000"/>
              <a:gd name="connsiteY143-28344" fmla="*/ 1998750 h 2237474"/>
              <a:gd name="connsiteX144-28345" fmla="*/ 2286948 w 12192000"/>
              <a:gd name="connsiteY144-28346" fmla="*/ 1998596 h 2237474"/>
              <a:gd name="connsiteX145-28347" fmla="*/ 2243069 w 12192000"/>
              <a:gd name="connsiteY145-28348" fmla="*/ 2015111 h 2237474"/>
              <a:gd name="connsiteX146-28349" fmla="*/ 2186609 w 12192000"/>
              <a:gd name="connsiteY146-28350" fmla="*/ 2008263 h 2237474"/>
              <a:gd name="connsiteX147-28351" fmla="*/ 2164831 w 12192000"/>
              <a:gd name="connsiteY147-28352" fmla="*/ 2010143 h 2237474"/>
              <a:gd name="connsiteX148-28353" fmla="*/ 2152836 w 12192000"/>
              <a:gd name="connsiteY148-28354" fmla="*/ 2010048 h 2237474"/>
              <a:gd name="connsiteX149-28355" fmla="*/ 2117102 w 12192000"/>
              <a:gd name="connsiteY149-28356" fmla="*/ 2023004 h 2237474"/>
              <a:gd name="connsiteX150-28357" fmla="*/ 2111935 w 12192000"/>
              <a:gd name="connsiteY150-28358" fmla="*/ 2023163 h 2237474"/>
              <a:gd name="connsiteX151-28359" fmla="*/ 2089991 w 12192000"/>
              <a:gd name="connsiteY151-28360" fmla="*/ 2034193 h 2237474"/>
              <a:gd name="connsiteX152-28361" fmla="*/ 2058061 w 12192000"/>
              <a:gd name="connsiteY152-28362" fmla="*/ 2047942 h 2237474"/>
              <a:gd name="connsiteX153-28363" fmla="*/ 2055737 w 12192000"/>
              <a:gd name="connsiteY153-28364" fmla="*/ 2047704 h 2237474"/>
              <a:gd name="connsiteX154-28365" fmla="*/ 2042244 w 12192000"/>
              <a:gd name="connsiteY154-28366" fmla="*/ 2055560 h 2237474"/>
              <a:gd name="connsiteX155-28367" fmla="*/ 1976224 w 12192000"/>
              <a:gd name="connsiteY155-28368" fmla="*/ 2074257 h 2237474"/>
              <a:gd name="connsiteX156-28369" fmla="*/ 1877728 w 12192000"/>
              <a:gd name="connsiteY156-28370" fmla="*/ 2101004 h 2237474"/>
              <a:gd name="connsiteX157-28371" fmla="*/ 1759056 w 12192000"/>
              <a:gd name="connsiteY157-28372" fmla="*/ 2125608 h 2237474"/>
              <a:gd name="connsiteX158-28373" fmla="*/ 1637948 w 12192000"/>
              <a:gd name="connsiteY158-28374" fmla="*/ 2172597 h 2237474"/>
              <a:gd name="connsiteX159-28375" fmla="*/ 1434549 w 12192000"/>
              <a:gd name="connsiteY159-28376" fmla="*/ 2234522 h 2237474"/>
              <a:gd name="connsiteX160-28377" fmla="*/ 1398481 w 12192000"/>
              <a:gd name="connsiteY160-28378" fmla="*/ 2237074 h 2237474"/>
              <a:gd name="connsiteX161-28379" fmla="*/ 1398407 w 12192000"/>
              <a:gd name="connsiteY161-28380" fmla="*/ 2237095 h 2237474"/>
              <a:gd name="connsiteX162-28381" fmla="*/ 1370962 w 12192000"/>
              <a:gd name="connsiteY162-28382" fmla="*/ 2237474 h 2237474"/>
              <a:gd name="connsiteX163-28383" fmla="*/ 1356367 w 12192000"/>
              <a:gd name="connsiteY163-28384" fmla="*/ 2235089 h 2237474"/>
              <a:gd name="connsiteX164-28385" fmla="*/ 1324828 w 12192000"/>
              <a:gd name="connsiteY164-28386" fmla="*/ 2231968 h 2237474"/>
              <a:gd name="connsiteX165-28387" fmla="*/ 1297744 w 12192000"/>
              <a:gd name="connsiteY165-28388" fmla="*/ 2235849 h 2237474"/>
              <a:gd name="connsiteX166-28389" fmla="*/ 1286236 w 12192000"/>
              <a:gd name="connsiteY166-28390" fmla="*/ 2233135 h 2237474"/>
              <a:gd name="connsiteX167-28391" fmla="*/ 1283504 w 12192000"/>
              <a:gd name="connsiteY167-28392" fmla="*/ 2233797 h 2237474"/>
              <a:gd name="connsiteX168-28393" fmla="*/ 1279765 w 12192000"/>
              <a:gd name="connsiteY168-28394" fmla="*/ 2229639 h 2237474"/>
              <a:gd name="connsiteX169-28395" fmla="*/ 1195347 w 12192000"/>
              <a:gd name="connsiteY169-28396" fmla="*/ 2212354 h 2237474"/>
              <a:gd name="connsiteX170-28397" fmla="*/ 970251 w 12192000"/>
              <a:gd name="connsiteY170-28398" fmla="*/ 2221029 h 2237474"/>
              <a:gd name="connsiteX171-28399" fmla="*/ 812914 w 12192000"/>
              <a:gd name="connsiteY171-28400" fmla="*/ 2202752 h 2237474"/>
              <a:gd name="connsiteX172-28401" fmla="*/ 800195 w 12192000"/>
              <a:gd name="connsiteY172-28402" fmla="*/ 2209407 h 2237474"/>
              <a:gd name="connsiteX173-28403" fmla="*/ 784978 w 12192000"/>
              <a:gd name="connsiteY173-28404" fmla="*/ 2212360 h 2237474"/>
              <a:gd name="connsiteX174-28405" fmla="*/ 681987 w 12192000"/>
              <a:gd name="connsiteY174-28406" fmla="*/ 2216757 h 2237474"/>
              <a:gd name="connsiteX175-28407" fmla="*/ 669923 w 12192000"/>
              <a:gd name="connsiteY175-28408" fmla="*/ 2211682 h 2237474"/>
              <a:gd name="connsiteX176-28409" fmla="*/ 648680 w 12192000"/>
              <a:gd name="connsiteY176-28410" fmla="*/ 2206229 h 2237474"/>
              <a:gd name="connsiteX177-28411" fmla="*/ 597225 w 12192000"/>
              <a:gd name="connsiteY177-28412" fmla="*/ 2180999 h 2237474"/>
              <a:gd name="connsiteX178-28413" fmla="*/ 558449 w 12192000"/>
              <a:gd name="connsiteY178-28414" fmla="*/ 2182346 h 2237474"/>
              <a:gd name="connsiteX179-28415" fmla="*/ 550517 w 12192000"/>
              <a:gd name="connsiteY179-28416" fmla="*/ 2182060 h 2237474"/>
              <a:gd name="connsiteX180-28417" fmla="*/ 550309 w 12192000"/>
              <a:gd name="connsiteY180-28418" fmla="*/ 2181825 h 2237474"/>
              <a:gd name="connsiteX181-28419" fmla="*/ 541836 w 12192000"/>
              <a:gd name="connsiteY181-28420" fmla="*/ 2181063 h 2237474"/>
              <a:gd name="connsiteX182-28421" fmla="*/ 536057 w 12192000"/>
              <a:gd name="connsiteY182-28422" fmla="*/ 2181537 h 2237474"/>
              <a:gd name="connsiteX183-28423" fmla="*/ 520671 w 12192000"/>
              <a:gd name="connsiteY183-28424" fmla="*/ 2180980 h 2237474"/>
              <a:gd name="connsiteX184-28425" fmla="*/ 515024 w 12192000"/>
              <a:gd name="connsiteY184-28426" fmla="*/ 2179258 h 2237474"/>
              <a:gd name="connsiteX185-28427" fmla="*/ 512278 w 12192000"/>
              <a:gd name="connsiteY185-28428" fmla="*/ 2176369 h 2237474"/>
              <a:gd name="connsiteX186-28429" fmla="*/ 480419 w 12192000"/>
              <a:gd name="connsiteY186-28430" fmla="*/ 2167807 h 2237474"/>
              <a:gd name="connsiteX187-28431" fmla="*/ 413835 w 12192000"/>
              <a:gd name="connsiteY187-28432" fmla="*/ 2156783 h 2237474"/>
              <a:gd name="connsiteX188-28433" fmla="*/ 376513 w 12192000"/>
              <a:gd name="connsiteY188-28434" fmla="*/ 2154014 h 2237474"/>
              <a:gd name="connsiteX189-28435" fmla="*/ 273386 w 12192000"/>
              <a:gd name="connsiteY189-28436" fmla="*/ 2142551 h 2237474"/>
              <a:gd name="connsiteX190-28437" fmla="*/ 169207 w 12192000"/>
              <a:gd name="connsiteY190-28438" fmla="*/ 2128100 h 2237474"/>
              <a:gd name="connsiteX191-28439" fmla="*/ 93149 w 12192000"/>
              <a:gd name="connsiteY191-28440" fmla="*/ 2105324 h 2237474"/>
              <a:gd name="connsiteX192-28441" fmla="*/ 88109 w 12192000"/>
              <a:gd name="connsiteY192-28442" fmla="*/ 2106704 h 2237474"/>
              <a:gd name="connsiteX193-28443" fmla="*/ 80022 w 12192000"/>
              <a:gd name="connsiteY193-28444" fmla="*/ 2107254 h 2237474"/>
              <a:gd name="connsiteX194-28445" fmla="*/ 79717 w 12192000"/>
              <a:gd name="connsiteY194-28446" fmla="*/ 2107046 h 2237474"/>
              <a:gd name="connsiteX195-28447" fmla="*/ 72352 w 12192000"/>
              <a:gd name="connsiteY195-28448" fmla="*/ 2107991 h 2237474"/>
              <a:gd name="connsiteX196-28449" fmla="*/ 37645 w 12192000"/>
              <a:gd name="connsiteY196-28450" fmla="*/ 2115401 h 2237474"/>
              <a:gd name="connsiteX197-28451" fmla="*/ 4572 w 12192000"/>
              <a:gd name="connsiteY197-28452" fmla="*/ 2111091 h 2237474"/>
              <a:gd name="connsiteX198-28453" fmla="*/ 0 w 12192000"/>
              <a:gd name="connsiteY198-28454" fmla="*/ 2110468 h 2237474"/>
              <a:gd name="connsiteX199-28455" fmla="*/ 0 w 12192000"/>
              <a:gd name="connsiteY199-28456" fmla="*/ 0 h 2237474"/>
              <a:gd name="connsiteX0-28457" fmla="*/ 0 w 12192000"/>
              <a:gd name="connsiteY0-28458" fmla="*/ 0 h 2237474"/>
              <a:gd name="connsiteX1-28459" fmla="*/ 12192000 w 12192000"/>
              <a:gd name="connsiteY1-28460" fmla="*/ 0 h 2237474"/>
              <a:gd name="connsiteX2-28461" fmla="*/ 12192000 w 12192000"/>
              <a:gd name="connsiteY2-28462" fmla="*/ 751299 h 2237474"/>
              <a:gd name="connsiteX3-28463" fmla="*/ 12176759 w 12192000"/>
              <a:gd name="connsiteY3-28464" fmla="*/ 759190 h 2237474"/>
              <a:gd name="connsiteX4-28465" fmla="*/ 12047364 w 12192000"/>
              <a:gd name="connsiteY4-28466" fmla="*/ 749662 h 2237474"/>
              <a:gd name="connsiteX5-28467" fmla="*/ 11890686 w 12192000"/>
              <a:gd name="connsiteY5-28468" fmla="*/ 732766 h 2237474"/>
              <a:gd name="connsiteX6-28469" fmla="*/ 11834800 w 12192000"/>
              <a:gd name="connsiteY6-28470" fmla="*/ 747840 h 2237474"/>
              <a:gd name="connsiteX7-28471" fmla="*/ 11649954 w 12192000"/>
              <a:gd name="connsiteY7-28472" fmla="*/ 749628 h 2237474"/>
              <a:gd name="connsiteX8-28473" fmla="*/ 11560424 w 12192000"/>
              <a:gd name="connsiteY8-28474" fmla="*/ 748017 h 2237474"/>
              <a:gd name="connsiteX9-28475" fmla="*/ 11358455 w 12192000"/>
              <a:gd name="connsiteY9-28476" fmla="*/ 747593 h 2237474"/>
              <a:gd name="connsiteX10-28477" fmla="*/ 11165209 w 12192000"/>
              <a:gd name="connsiteY10-28478" fmla="*/ 748852 h 2237474"/>
              <a:gd name="connsiteX11-28479" fmla="*/ 11058755 w 12192000"/>
              <a:gd name="connsiteY11-28480" fmla="*/ 749617 h 2237474"/>
              <a:gd name="connsiteX12-28481" fmla="*/ 10834688 w 12192000"/>
              <a:gd name="connsiteY12-28482" fmla="*/ 757726 h 2237474"/>
              <a:gd name="connsiteX13-28483" fmla="*/ 10805004 w 12192000"/>
              <a:gd name="connsiteY13-28484" fmla="*/ 757573 h 2237474"/>
              <a:gd name="connsiteX14-28485" fmla="*/ 10739478 w 12192000"/>
              <a:gd name="connsiteY14-28486" fmla="*/ 776841 h 2237474"/>
              <a:gd name="connsiteX15-28487" fmla="*/ 10458762 w 12192000"/>
              <a:gd name="connsiteY15-28488" fmla="*/ 755400 h 2237474"/>
              <a:gd name="connsiteX16-28489" fmla="*/ 10211200 w 12192000"/>
              <a:gd name="connsiteY16-28490" fmla="*/ 767513 h 2237474"/>
              <a:gd name="connsiteX17-28491" fmla="*/ 10167995 w 12192000"/>
              <a:gd name="connsiteY17-28492" fmla="*/ 760843 h 2237474"/>
              <a:gd name="connsiteX18-28493" fmla="*/ 9997044 w 12192000"/>
              <a:gd name="connsiteY18-28494" fmla="*/ 780129 h 2237474"/>
              <a:gd name="connsiteX19-28495" fmla="*/ 9943887 w 12192000"/>
              <a:gd name="connsiteY19-28496" fmla="*/ 804141 h 2237474"/>
              <a:gd name="connsiteX20-28497" fmla="*/ 9918248 w 12192000"/>
              <a:gd name="connsiteY20-28498" fmla="*/ 816628 h 2237474"/>
              <a:gd name="connsiteX21-28499" fmla="*/ 9767091 w 12192000"/>
              <a:gd name="connsiteY21-28500" fmla="*/ 870550 h 2237474"/>
              <a:gd name="connsiteX22-28501" fmla="*/ 9683005 w 12192000"/>
              <a:gd name="connsiteY22-28502" fmla="*/ 894128 h 2237474"/>
              <a:gd name="connsiteX23-28503" fmla="*/ 9594438 w 12192000"/>
              <a:gd name="connsiteY23-28504" fmla="*/ 919051 h 2237474"/>
              <a:gd name="connsiteX24-28505" fmla="*/ 9577033 w 12192000"/>
              <a:gd name="connsiteY24-28506" fmla="*/ 922857 h 2237474"/>
              <a:gd name="connsiteX25-28507" fmla="*/ 9544189 w 12192000"/>
              <a:gd name="connsiteY25-28508" fmla="*/ 938966 h 2237474"/>
              <a:gd name="connsiteX26-28509" fmla="*/ 9500499 w 12192000"/>
              <a:gd name="connsiteY26-28510" fmla="*/ 954680 h 2237474"/>
              <a:gd name="connsiteX27-28511" fmla="*/ 9428195 w 12192000"/>
              <a:gd name="connsiteY27-28512" fmla="*/ 986225 h 2237474"/>
              <a:gd name="connsiteX28-28513" fmla="*/ 9410017 w 12192000"/>
              <a:gd name="connsiteY28-28514" fmla="*/ 993931 h 2237474"/>
              <a:gd name="connsiteX29-28515" fmla="*/ 9392919 w 12192000"/>
              <a:gd name="connsiteY29-28516" fmla="*/ 994656 h 2237474"/>
              <a:gd name="connsiteX30-28517" fmla="*/ 9278619 w 12192000"/>
              <a:gd name="connsiteY30-28518" fmla="*/ 1011878 h 2237474"/>
              <a:gd name="connsiteX31-28519" fmla="*/ 9268019 w 12192000"/>
              <a:gd name="connsiteY31-28520" fmla="*/ 1007442 h 2237474"/>
              <a:gd name="connsiteX32-28521" fmla="*/ 9234662 w 12192000"/>
              <a:gd name="connsiteY32-28522" fmla="*/ 1023056 h 2237474"/>
              <a:gd name="connsiteX33-28523" fmla="*/ 9181033 w 12192000"/>
              <a:gd name="connsiteY33-28524" fmla="*/ 1037921 h 2237474"/>
              <a:gd name="connsiteX34-28525" fmla="*/ 9155969 w 12192000"/>
              <a:gd name="connsiteY34-28526" fmla="*/ 1046804 h 2237474"/>
              <a:gd name="connsiteX35-28527" fmla="*/ 9133985 w 12192000"/>
              <a:gd name="connsiteY35-28528" fmla="*/ 1046450 h 2237474"/>
              <a:gd name="connsiteX36-28529" fmla="*/ 9012987 w 12192000"/>
              <a:gd name="connsiteY36-28530" fmla="*/ 1061986 h 2237474"/>
              <a:gd name="connsiteX37-28531" fmla="*/ 8968445 w 12192000"/>
              <a:gd name="connsiteY37-28532" fmla="*/ 1052169 h 2237474"/>
              <a:gd name="connsiteX38-28533" fmla="*/ 8958984 w 12192000"/>
              <a:gd name="connsiteY38-28534" fmla="*/ 1057212 h 2237474"/>
              <a:gd name="connsiteX39-28535" fmla="*/ 8886001 w 12192000"/>
              <a:gd name="connsiteY39-28536" fmla="*/ 1067468 h 2237474"/>
              <a:gd name="connsiteX40-28537" fmla="*/ 8838610 w 12192000"/>
              <a:gd name="connsiteY40-28538" fmla="*/ 1075091 h 2237474"/>
              <a:gd name="connsiteX41-28539" fmla="*/ 8750383 w 12192000"/>
              <a:gd name="connsiteY41-28540" fmla="*/ 1097387 h 2237474"/>
              <a:gd name="connsiteX42-28541" fmla="*/ 8665605 w 12192000"/>
              <a:gd name="connsiteY42-28542" fmla="*/ 1110791 h 2237474"/>
              <a:gd name="connsiteX43-28543" fmla="*/ 8584946 w 12192000"/>
              <a:gd name="connsiteY43-28544" fmla="*/ 1135226 h 2237474"/>
              <a:gd name="connsiteX44-28545" fmla="*/ 8460755 w 12192000"/>
              <a:gd name="connsiteY44-28546" fmla="*/ 1203427 h 2237474"/>
              <a:gd name="connsiteX45-28547" fmla="*/ 8419755 w 12192000"/>
              <a:gd name="connsiteY45-28548" fmla="*/ 1216260 h 2237474"/>
              <a:gd name="connsiteX46-28549" fmla="*/ 8411626 w 12192000"/>
              <a:gd name="connsiteY46-28550" fmla="*/ 1214397 h 2237474"/>
              <a:gd name="connsiteX47-28551" fmla="*/ 8363469 w 12192000"/>
              <a:gd name="connsiteY47-28552" fmla="*/ 1246658 h 2237474"/>
              <a:gd name="connsiteX48-28553" fmla="*/ 8275497 w 12192000"/>
              <a:gd name="connsiteY48-28554" fmla="*/ 1264396 h 2237474"/>
              <a:gd name="connsiteX49-28555" fmla="*/ 8206287 w 12192000"/>
              <a:gd name="connsiteY49-28556" fmla="*/ 1273060 h 2237474"/>
              <a:gd name="connsiteX50-28557" fmla="*/ 8168705 w 12192000"/>
              <a:gd name="connsiteY50-28558" fmla="*/ 1279956 h 2237474"/>
              <a:gd name="connsiteX51-28559" fmla="*/ 8139997 w 12192000"/>
              <a:gd name="connsiteY51-28560" fmla="*/ 1282713 h 2237474"/>
              <a:gd name="connsiteX52-28561" fmla="*/ 8074238 w 12192000"/>
              <a:gd name="connsiteY52-28562" fmla="*/ 1301895 h 2237474"/>
              <a:gd name="connsiteX53-28563" fmla="*/ 7968292 w 12192000"/>
              <a:gd name="connsiteY53-28564" fmla="*/ 1338779 h 2237474"/>
              <a:gd name="connsiteX54-28565" fmla="*/ 7902328 w 12192000"/>
              <a:gd name="connsiteY54-28566" fmla="*/ 1345865 h 2237474"/>
              <a:gd name="connsiteX55-28567" fmla="*/ 7875879 w 12192000"/>
              <a:gd name="connsiteY55-28568" fmla="*/ 1345646 h 2237474"/>
              <a:gd name="connsiteX56-28569" fmla="*/ 7840612 w 12192000"/>
              <a:gd name="connsiteY56-28570" fmla="*/ 1369373 h 2237474"/>
              <a:gd name="connsiteX57-28571" fmla="*/ 7786819 w 12192000"/>
              <a:gd name="connsiteY57-28572" fmla="*/ 1378970 h 2237474"/>
              <a:gd name="connsiteX58-28573" fmla="*/ 7548172 w 12192000"/>
              <a:gd name="connsiteY58-28574" fmla="*/ 1417460 h 2237474"/>
              <a:gd name="connsiteX59-28575" fmla="*/ 7483437 w 12192000"/>
              <a:gd name="connsiteY59-28576" fmla="*/ 1478152 h 2237474"/>
              <a:gd name="connsiteX60-28577" fmla="*/ 7377870 w 12192000"/>
              <a:gd name="connsiteY60-28578" fmla="*/ 1523319 h 2237474"/>
              <a:gd name="connsiteX61-28579" fmla="*/ 7230737 w 12192000"/>
              <a:gd name="connsiteY61-28580" fmla="*/ 1562633 h 2237474"/>
              <a:gd name="connsiteX62-28581" fmla="*/ 7224458 w 12192000"/>
              <a:gd name="connsiteY62-28582" fmla="*/ 1573008 h 2237474"/>
              <a:gd name="connsiteX63-28583" fmla="*/ 7183121 w 12192000"/>
              <a:gd name="connsiteY63-28584" fmla="*/ 1595162 h 2237474"/>
              <a:gd name="connsiteX64-28585" fmla="*/ 7164601 w 12192000"/>
              <a:gd name="connsiteY64-28586" fmla="*/ 1606490 h 2237474"/>
              <a:gd name="connsiteX65-28587" fmla="*/ 7092727 w 12192000"/>
              <a:gd name="connsiteY65-28588" fmla="*/ 1623628 h 2237474"/>
              <a:gd name="connsiteX66-28589" fmla="*/ 7031309 w 12192000"/>
              <a:gd name="connsiteY66-28590" fmla="*/ 1619451 h 2237474"/>
              <a:gd name="connsiteX67-28591" fmla="*/ 6900177 w 12192000"/>
              <a:gd name="connsiteY67-28592" fmla="*/ 1636016 h 2237474"/>
              <a:gd name="connsiteX68-28593" fmla="*/ 6795372 w 12192000"/>
              <a:gd name="connsiteY68-28594" fmla="*/ 1644845 h 2237474"/>
              <a:gd name="connsiteX69-28595" fmla="*/ 6692251 w 12192000"/>
              <a:gd name="connsiteY69-28596" fmla="*/ 1656357 h 2237474"/>
              <a:gd name="connsiteX70-28597" fmla="*/ 6655235 w 12192000"/>
              <a:gd name="connsiteY70-28598" fmla="*/ 1661869 h 2237474"/>
              <a:gd name="connsiteX71-28599" fmla="*/ 6554894 w 12192000"/>
              <a:gd name="connsiteY71-28600" fmla="*/ 1664428 h 2237474"/>
              <a:gd name="connsiteX72-28601" fmla="*/ 6516595 w 12192000"/>
              <a:gd name="connsiteY72-28602" fmla="*/ 1667475 h 2237474"/>
              <a:gd name="connsiteX73-28603" fmla="*/ 6508541 w 12192000"/>
              <a:gd name="connsiteY73-28604" fmla="*/ 1668757 h 2237474"/>
              <a:gd name="connsiteX74-28605" fmla="*/ 6471012 w 12192000"/>
              <a:gd name="connsiteY74-28606" fmla="*/ 1678604 h 2237474"/>
              <a:gd name="connsiteX75-28607" fmla="*/ 6364035 w 12192000"/>
              <a:gd name="connsiteY75-28608" fmla="*/ 1667683 h 2237474"/>
              <a:gd name="connsiteX76-28609" fmla="*/ 6280959 w 12192000"/>
              <a:gd name="connsiteY76-28610" fmla="*/ 1689329 h 2237474"/>
              <a:gd name="connsiteX77-28611" fmla="*/ 6243319 w 12192000"/>
              <a:gd name="connsiteY77-28612" fmla="*/ 1695560 h 2237474"/>
              <a:gd name="connsiteX78-28613" fmla="*/ 6098321 w 12192000"/>
              <a:gd name="connsiteY78-28614" fmla="*/ 1721646 h 2237474"/>
              <a:gd name="connsiteX79-28615" fmla="*/ 5880652 w 12192000"/>
              <a:gd name="connsiteY79-28616" fmla="*/ 1779643 h 2237474"/>
              <a:gd name="connsiteX80-28617" fmla="*/ 5785959 w 12192000"/>
              <a:gd name="connsiteY80-28618" fmla="*/ 1775307 h 2237474"/>
              <a:gd name="connsiteX81-28619" fmla="*/ 5643534 w 12192000"/>
              <a:gd name="connsiteY81-28620" fmla="*/ 1802919 h 2237474"/>
              <a:gd name="connsiteX82-28621" fmla="*/ 5518799 w 12192000"/>
              <a:gd name="connsiteY82-28622" fmla="*/ 1818312 h 2237474"/>
              <a:gd name="connsiteX83-28623" fmla="*/ 5505014 w 12192000"/>
              <a:gd name="connsiteY83-28624" fmla="*/ 1819259 h 2237474"/>
              <a:gd name="connsiteX84-28625" fmla="*/ 5453307 w 12192000"/>
              <a:gd name="connsiteY84-28626" fmla="*/ 1815450 h 2237474"/>
              <a:gd name="connsiteX85-28627" fmla="*/ 5221533 w 12192000"/>
              <a:gd name="connsiteY85-28628" fmla="*/ 1846950 h 2237474"/>
              <a:gd name="connsiteX86-28629" fmla="*/ 5149802 w 12192000"/>
              <a:gd name="connsiteY86-28630" fmla="*/ 1844846 h 2237474"/>
              <a:gd name="connsiteX87-28631" fmla="*/ 5114927 w 12192000"/>
              <a:gd name="connsiteY87-28632" fmla="*/ 1847827 h 2237474"/>
              <a:gd name="connsiteX88-28633" fmla="*/ 5108970 w 12192000"/>
              <a:gd name="connsiteY88-28634" fmla="*/ 1847935 h 2237474"/>
              <a:gd name="connsiteX89-28635" fmla="*/ 5067961 w 12192000"/>
              <a:gd name="connsiteY89-28636" fmla="*/ 1845917 h 2237474"/>
              <a:gd name="connsiteX90-28637" fmla="*/ 5007075 w 12192000"/>
              <a:gd name="connsiteY90-28638" fmla="*/ 1838626 h 2237474"/>
              <a:gd name="connsiteX91-28639" fmla="*/ 4944087 w 12192000"/>
              <a:gd name="connsiteY91-28640" fmla="*/ 1823332 h 2237474"/>
              <a:gd name="connsiteX92-28641" fmla="*/ 4907662 w 12192000"/>
              <a:gd name="connsiteY92-28642" fmla="*/ 1816900 h 2237474"/>
              <a:gd name="connsiteX93-28643" fmla="*/ 4882386 w 12192000"/>
              <a:gd name="connsiteY93-28644" fmla="*/ 1809844 h 2237474"/>
              <a:gd name="connsiteX94-28645" fmla="*/ 4811440 w 12192000"/>
              <a:gd name="connsiteY94-28646" fmla="*/ 1804655 h 2237474"/>
              <a:gd name="connsiteX95-28647" fmla="*/ 4691075 w 12192000"/>
              <a:gd name="connsiteY95-28648" fmla="*/ 1801389 h 2237474"/>
              <a:gd name="connsiteX96-28649" fmla="*/ 4611738 w 12192000"/>
              <a:gd name="connsiteY96-28650" fmla="*/ 1776964 h 2237474"/>
              <a:gd name="connsiteX97-28651" fmla="*/ 4560070 w 12192000"/>
              <a:gd name="connsiteY97-28652" fmla="*/ 1785640 h 2237474"/>
              <a:gd name="connsiteX98-28653" fmla="*/ 4536503 w 12192000"/>
              <a:gd name="connsiteY98-28654" fmla="*/ 1785334 h 2237474"/>
              <a:gd name="connsiteX99-28655" fmla="*/ 4513724 w 12192000"/>
              <a:gd name="connsiteY99-28656" fmla="*/ 1791996 h 2237474"/>
              <a:gd name="connsiteX100-28657" fmla="*/ 4459810 w 12192000"/>
              <a:gd name="connsiteY100-28658" fmla="*/ 1797886 h 2237474"/>
              <a:gd name="connsiteX101-28659" fmla="*/ 4379064 w 12192000"/>
              <a:gd name="connsiteY101-28660" fmla="*/ 1817177 h 2237474"/>
              <a:gd name="connsiteX102-28661" fmla="*/ 4319209 w 12192000"/>
              <a:gd name="connsiteY102-28662" fmla="*/ 1834833 h 2237474"/>
              <a:gd name="connsiteX103-28663" fmla="*/ 4290981 w 12192000"/>
              <a:gd name="connsiteY103-28664" fmla="*/ 1839677 h 2237474"/>
              <a:gd name="connsiteX104-28665" fmla="*/ 4285792 w 12192000"/>
              <a:gd name="connsiteY104-28666" fmla="*/ 1836231 h 2237474"/>
              <a:gd name="connsiteX105-28667" fmla="*/ 4238372 w 12192000"/>
              <a:gd name="connsiteY105-28668" fmla="*/ 1851480 h 2237474"/>
              <a:gd name="connsiteX106-28669" fmla="*/ 4232517 w 12192000"/>
              <a:gd name="connsiteY106-28670" fmla="*/ 1852567 h 2237474"/>
              <a:gd name="connsiteX107-28671" fmla="*/ 4191732 w 12192000"/>
              <a:gd name="connsiteY107-28672" fmla="*/ 1857328 h 2237474"/>
              <a:gd name="connsiteX108-28673" fmla="*/ 4065532 w 12192000"/>
              <a:gd name="connsiteY108-28674" fmla="*/ 1855477 h 2237474"/>
              <a:gd name="connsiteX109-28675" fmla="*/ 4028460 w 12192000"/>
              <a:gd name="connsiteY109-28676" fmla="*/ 1855137 h 2237474"/>
              <a:gd name="connsiteX110-28677" fmla="*/ 4002267 w 12192000"/>
              <a:gd name="connsiteY110-28678" fmla="*/ 1852352 h 2237474"/>
              <a:gd name="connsiteX111-28679" fmla="*/ 3931396 w 12192000"/>
              <a:gd name="connsiteY111-28680" fmla="*/ 1858915 h 2237474"/>
              <a:gd name="connsiteX112-28681" fmla="*/ 3812162 w 12192000"/>
              <a:gd name="connsiteY112-28682" fmla="*/ 1875501 h 2237474"/>
              <a:gd name="connsiteX113-28683" fmla="*/ 3729530 w 12192000"/>
              <a:gd name="connsiteY113-28684" fmla="*/ 1864513 h 2237474"/>
              <a:gd name="connsiteX114-28685" fmla="*/ 3680177 w 12192000"/>
              <a:gd name="connsiteY114-28686" fmla="*/ 1881552 h 2237474"/>
              <a:gd name="connsiteX115-28687" fmla="*/ 3567259 w 12192000"/>
              <a:gd name="connsiteY115-28688" fmla="*/ 1893482 h 2237474"/>
              <a:gd name="connsiteX116-28689" fmla="*/ 3405770 w 12192000"/>
              <a:gd name="connsiteY116-28690" fmla="*/ 1904591 h 2237474"/>
              <a:gd name="connsiteX117-28691" fmla="*/ 3280097 w 12192000"/>
              <a:gd name="connsiteY117-28692" fmla="*/ 1919610 h 2237474"/>
              <a:gd name="connsiteX118-28693" fmla="*/ 3123424 w 12192000"/>
              <a:gd name="connsiteY118-28694" fmla="*/ 1952930 h 2237474"/>
              <a:gd name="connsiteX119-28695" fmla="*/ 3009910 w 12192000"/>
              <a:gd name="connsiteY119-28696" fmla="*/ 1957866 h 2237474"/>
              <a:gd name="connsiteX120-28697" fmla="*/ 2995934 w 12192000"/>
              <a:gd name="connsiteY120-28698" fmla="*/ 1967085 h 2237474"/>
              <a:gd name="connsiteX121-28699" fmla="*/ 2980071 w 12192000"/>
              <a:gd name="connsiteY121-28700" fmla="*/ 1972988 h 2237474"/>
              <a:gd name="connsiteX122-28701" fmla="*/ 2978094 w 12192000"/>
              <a:gd name="connsiteY122-28702" fmla="*/ 1972369 h 2237474"/>
              <a:gd name="connsiteX123-28703" fmla="*/ 2942858 w 12192000"/>
              <a:gd name="connsiteY123-28704" fmla="*/ 1981367 h 2237474"/>
              <a:gd name="connsiteX124-28705" fmla="*/ 2875436 w 12192000"/>
              <a:gd name="connsiteY124-28706" fmla="*/ 1996977 h 2237474"/>
              <a:gd name="connsiteX125-28707" fmla="*/ 2874892 w 12192000"/>
              <a:gd name="connsiteY125-28708" fmla="*/ 1996085 h 2237474"/>
              <a:gd name="connsiteX126-28709" fmla="*/ 2864145 w 12192000"/>
              <a:gd name="connsiteY126-28710" fmla="*/ 1994061 h 2237474"/>
              <a:gd name="connsiteX127-28711" fmla="*/ 2843662 w 12192000"/>
              <a:gd name="connsiteY127-28712" fmla="*/ 1992498 h 2237474"/>
              <a:gd name="connsiteX128-28713" fmla="*/ 2796128 w 12192000"/>
              <a:gd name="connsiteY128-28714" fmla="*/ 1976403 h 2237474"/>
              <a:gd name="connsiteX129-28715" fmla="*/ 2756784 w 12192000"/>
              <a:gd name="connsiteY129-28716" fmla="*/ 1985116 h 2237474"/>
              <a:gd name="connsiteX130-28717" fmla="*/ 2748833 w 12192000"/>
              <a:gd name="connsiteY130-28718" fmla="*/ 1986323 h 2237474"/>
              <a:gd name="connsiteX131-28719" fmla="*/ 2748661 w 12192000"/>
              <a:gd name="connsiteY131-28720" fmla="*/ 1986122 h 2237474"/>
              <a:gd name="connsiteX132-28721" fmla="*/ 2740251 w 12192000"/>
              <a:gd name="connsiteY132-28722" fmla="*/ 1986946 h 2237474"/>
              <a:gd name="connsiteX133-28723" fmla="*/ 2718916 w 12192000"/>
              <a:gd name="connsiteY133-28724" fmla="*/ 1990867 h 2237474"/>
              <a:gd name="connsiteX134-28725" fmla="*/ 2713522 w 12192000"/>
              <a:gd name="connsiteY134-28726" fmla="*/ 1990173 h 2237474"/>
              <a:gd name="connsiteX135-28727" fmla="*/ 2680597 w 12192000"/>
              <a:gd name="connsiteY135-28728" fmla="*/ 1984996 h 2237474"/>
              <a:gd name="connsiteX136-28729" fmla="*/ 2578178 w 12192000"/>
              <a:gd name="connsiteY136-28730" fmla="*/ 1990531 h 2237474"/>
              <a:gd name="connsiteX137-28731" fmla="*/ 2476147 w 12192000"/>
              <a:gd name="connsiteY137-28732" fmla="*/ 1998305 h 2237474"/>
              <a:gd name="connsiteX138-28733" fmla="*/ 2373568 w 12192000"/>
              <a:gd name="connsiteY138-28734" fmla="*/ 2003219 h 2237474"/>
              <a:gd name="connsiteX139-28735" fmla="*/ 2321399 w 12192000"/>
              <a:gd name="connsiteY139-28736" fmla="*/ 1989467 h 2237474"/>
              <a:gd name="connsiteX140-28737" fmla="*/ 2315525 w 12192000"/>
              <a:gd name="connsiteY140-28738" fmla="*/ 1989708 h 2237474"/>
              <a:gd name="connsiteX141-28739" fmla="*/ 2300792 w 12192000"/>
              <a:gd name="connsiteY141-28740" fmla="*/ 1994290 h 2237474"/>
              <a:gd name="connsiteX142-28741" fmla="*/ 2295469 w 12192000"/>
              <a:gd name="connsiteY142-28742" fmla="*/ 1996659 h 2237474"/>
              <a:gd name="connsiteX143-28743" fmla="*/ 2287219 w 12192000"/>
              <a:gd name="connsiteY143-28744" fmla="*/ 1998750 h 2237474"/>
              <a:gd name="connsiteX144-28745" fmla="*/ 2286948 w 12192000"/>
              <a:gd name="connsiteY144-28746" fmla="*/ 1998596 h 2237474"/>
              <a:gd name="connsiteX145-28747" fmla="*/ 2243069 w 12192000"/>
              <a:gd name="connsiteY145-28748" fmla="*/ 2015111 h 2237474"/>
              <a:gd name="connsiteX146-28749" fmla="*/ 2186609 w 12192000"/>
              <a:gd name="connsiteY146-28750" fmla="*/ 2008263 h 2237474"/>
              <a:gd name="connsiteX147-28751" fmla="*/ 2164831 w 12192000"/>
              <a:gd name="connsiteY147-28752" fmla="*/ 2010143 h 2237474"/>
              <a:gd name="connsiteX148-28753" fmla="*/ 2152836 w 12192000"/>
              <a:gd name="connsiteY148-28754" fmla="*/ 2010048 h 2237474"/>
              <a:gd name="connsiteX149-28755" fmla="*/ 2117102 w 12192000"/>
              <a:gd name="connsiteY149-28756" fmla="*/ 2023004 h 2237474"/>
              <a:gd name="connsiteX150-28757" fmla="*/ 2111935 w 12192000"/>
              <a:gd name="connsiteY150-28758" fmla="*/ 2023163 h 2237474"/>
              <a:gd name="connsiteX151-28759" fmla="*/ 2089991 w 12192000"/>
              <a:gd name="connsiteY151-28760" fmla="*/ 2034193 h 2237474"/>
              <a:gd name="connsiteX152-28761" fmla="*/ 2058061 w 12192000"/>
              <a:gd name="connsiteY152-28762" fmla="*/ 2047942 h 2237474"/>
              <a:gd name="connsiteX153-28763" fmla="*/ 2055737 w 12192000"/>
              <a:gd name="connsiteY153-28764" fmla="*/ 2047704 h 2237474"/>
              <a:gd name="connsiteX154-28765" fmla="*/ 2042244 w 12192000"/>
              <a:gd name="connsiteY154-28766" fmla="*/ 2055560 h 2237474"/>
              <a:gd name="connsiteX155-28767" fmla="*/ 1976224 w 12192000"/>
              <a:gd name="connsiteY155-28768" fmla="*/ 2074257 h 2237474"/>
              <a:gd name="connsiteX156-28769" fmla="*/ 1877728 w 12192000"/>
              <a:gd name="connsiteY156-28770" fmla="*/ 2101004 h 2237474"/>
              <a:gd name="connsiteX157-28771" fmla="*/ 1759056 w 12192000"/>
              <a:gd name="connsiteY157-28772" fmla="*/ 2125608 h 2237474"/>
              <a:gd name="connsiteX158-28773" fmla="*/ 1637948 w 12192000"/>
              <a:gd name="connsiteY158-28774" fmla="*/ 2172597 h 2237474"/>
              <a:gd name="connsiteX159-28775" fmla="*/ 1434549 w 12192000"/>
              <a:gd name="connsiteY159-28776" fmla="*/ 2234522 h 2237474"/>
              <a:gd name="connsiteX160-28777" fmla="*/ 1398481 w 12192000"/>
              <a:gd name="connsiteY160-28778" fmla="*/ 2237074 h 2237474"/>
              <a:gd name="connsiteX161-28779" fmla="*/ 1398407 w 12192000"/>
              <a:gd name="connsiteY161-28780" fmla="*/ 2237095 h 2237474"/>
              <a:gd name="connsiteX162-28781" fmla="*/ 1370962 w 12192000"/>
              <a:gd name="connsiteY162-28782" fmla="*/ 2237474 h 2237474"/>
              <a:gd name="connsiteX163-28783" fmla="*/ 1356367 w 12192000"/>
              <a:gd name="connsiteY163-28784" fmla="*/ 2235089 h 2237474"/>
              <a:gd name="connsiteX164-28785" fmla="*/ 1324828 w 12192000"/>
              <a:gd name="connsiteY164-28786" fmla="*/ 2231968 h 2237474"/>
              <a:gd name="connsiteX165-28787" fmla="*/ 1297744 w 12192000"/>
              <a:gd name="connsiteY165-28788" fmla="*/ 2235849 h 2237474"/>
              <a:gd name="connsiteX166-28789" fmla="*/ 1286236 w 12192000"/>
              <a:gd name="connsiteY166-28790" fmla="*/ 2233135 h 2237474"/>
              <a:gd name="connsiteX167-28791" fmla="*/ 1283504 w 12192000"/>
              <a:gd name="connsiteY167-28792" fmla="*/ 2233797 h 2237474"/>
              <a:gd name="connsiteX168-28793" fmla="*/ 1279765 w 12192000"/>
              <a:gd name="connsiteY168-28794" fmla="*/ 2229639 h 2237474"/>
              <a:gd name="connsiteX169-28795" fmla="*/ 1195347 w 12192000"/>
              <a:gd name="connsiteY169-28796" fmla="*/ 2212354 h 2237474"/>
              <a:gd name="connsiteX170-28797" fmla="*/ 970251 w 12192000"/>
              <a:gd name="connsiteY170-28798" fmla="*/ 2221029 h 2237474"/>
              <a:gd name="connsiteX171-28799" fmla="*/ 812914 w 12192000"/>
              <a:gd name="connsiteY171-28800" fmla="*/ 2202752 h 2237474"/>
              <a:gd name="connsiteX172-28801" fmla="*/ 800195 w 12192000"/>
              <a:gd name="connsiteY172-28802" fmla="*/ 2209407 h 2237474"/>
              <a:gd name="connsiteX173-28803" fmla="*/ 784978 w 12192000"/>
              <a:gd name="connsiteY173-28804" fmla="*/ 2212360 h 2237474"/>
              <a:gd name="connsiteX174-28805" fmla="*/ 681987 w 12192000"/>
              <a:gd name="connsiteY174-28806" fmla="*/ 2216757 h 2237474"/>
              <a:gd name="connsiteX175-28807" fmla="*/ 669923 w 12192000"/>
              <a:gd name="connsiteY175-28808" fmla="*/ 2211682 h 2237474"/>
              <a:gd name="connsiteX176-28809" fmla="*/ 648680 w 12192000"/>
              <a:gd name="connsiteY176-28810" fmla="*/ 2206229 h 2237474"/>
              <a:gd name="connsiteX177-28811" fmla="*/ 597225 w 12192000"/>
              <a:gd name="connsiteY177-28812" fmla="*/ 2180999 h 2237474"/>
              <a:gd name="connsiteX178-28813" fmla="*/ 558449 w 12192000"/>
              <a:gd name="connsiteY178-28814" fmla="*/ 2182346 h 2237474"/>
              <a:gd name="connsiteX179-28815" fmla="*/ 550517 w 12192000"/>
              <a:gd name="connsiteY179-28816" fmla="*/ 2182060 h 2237474"/>
              <a:gd name="connsiteX180-28817" fmla="*/ 550309 w 12192000"/>
              <a:gd name="connsiteY180-28818" fmla="*/ 2181825 h 2237474"/>
              <a:gd name="connsiteX181-28819" fmla="*/ 541836 w 12192000"/>
              <a:gd name="connsiteY181-28820" fmla="*/ 2181063 h 2237474"/>
              <a:gd name="connsiteX182-28821" fmla="*/ 536057 w 12192000"/>
              <a:gd name="connsiteY182-28822" fmla="*/ 2181537 h 2237474"/>
              <a:gd name="connsiteX183-28823" fmla="*/ 520671 w 12192000"/>
              <a:gd name="connsiteY183-28824" fmla="*/ 2180980 h 2237474"/>
              <a:gd name="connsiteX184-28825" fmla="*/ 515024 w 12192000"/>
              <a:gd name="connsiteY184-28826" fmla="*/ 2179258 h 2237474"/>
              <a:gd name="connsiteX185-28827" fmla="*/ 512278 w 12192000"/>
              <a:gd name="connsiteY185-28828" fmla="*/ 2176369 h 2237474"/>
              <a:gd name="connsiteX186-28829" fmla="*/ 480419 w 12192000"/>
              <a:gd name="connsiteY186-28830" fmla="*/ 2167807 h 2237474"/>
              <a:gd name="connsiteX187-28831" fmla="*/ 413835 w 12192000"/>
              <a:gd name="connsiteY187-28832" fmla="*/ 2156783 h 2237474"/>
              <a:gd name="connsiteX188-28833" fmla="*/ 376513 w 12192000"/>
              <a:gd name="connsiteY188-28834" fmla="*/ 2154014 h 2237474"/>
              <a:gd name="connsiteX189-28835" fmla="*/ 273386 w 12192000"/>
              <a:gd name="connsiteY189-28836" fmla="*/ 2142551 h 2237474"/>
              <a:gd name="connsiteX190-28837" fmla="*/ 169207 w 12192000"/>
              <a:gd name="connsiteY190-28838" fmla="*/ 2128100 h 2237474"/>
              <a:gd name="connsiteX191-28839" fmla="*/ 93149 w 12192000"/>
              <a:gd name="connsiteY191-28840" fmla="*/ 2105324 h 2237474"/>
              <a:gd name="connsiteX192-28841" fmla="*/ 88109 w 12192000"/>
              <a:gd name="connsiteY192-28842" fmla="*/ 2106704 h 2237474"/>
              <a:gd name="connsiteX193-28843" fmla="*/ 80022 w 12192000"/>
              <a:gd name="connsiteY193-28844" fmla="*/ 2107254 h 2237474"/>
              <a:gd name="connsiteX194-28845" fmla="*/ 79717 w 12192000"/>
              <a:gd name="connsiteY194-28846" fmla="*/ 2107046 h 2237474"/>
              <a:gd name="connsiteX195-28847" fmla="*/ 72352 w 12192000"/>
              <a:gd name="connsiteY195-28848" fmla="*/ 2107991 h 2237474"/>
              <a:gd name="connsiteX196-28849" fmla="*/ 37645 w 12192000"/>
              <a:gd name="connsiteY196-28850" fmla="*/ 2115401 h 2237474"/>
              <a:gd name="connsiteX197-28851" fmla="*/ 4572 w 12192000"/>
              <a:gd name="connsiteY197-28852" fmla="*/ 2111091 h 2237474"/>
              <a:gd name="connsiteX198-28853" fmla="*/ 0 w 12192000"/>
              <a:gd name="connsiteY198-28854" fmla="*/ 2110468 h 2237474"/>
              <a:gd name="connsiteX199-28855" fmla="*/ 0 w 12192000"/>
              <a:gd name="connsiteY199-28856" fmla="*/ 0 h 2237474"/>
              <a:gd name="connsiteX0-28857" fmla="*/ 0 w 12192000"/>
              <a:gd name="connsiteY0-28858" fmla="*/ 0 h 2237474"/>
              <a:gd name="connsiteX1-28859" fmla="*/ 12192000 w 12192000"/>
              <a:gd name="connsiteY1-28860" fmla="*/ 0 h 2237474"/>
              <a:gd name="connsiteX2-28861" fmla="*/ 12192000 w 12192000"/>
              <a:gd name="connsiteY2-28862" fmla="*/ 751299 h 2237474"/>
              <a:gd name="connsiteX3-28863" fmla="*/ 12176759 w 12192000"/>
              <a:gd name="connsiteY3-28864" fmla="*/ 759190 h 2237474"/>
              <a:gd name="connsiteX4-28865" fmla="*/ 12047364 w 12192000"/>
              <a:gd name="connsiteY4-28866" fmla="*/ 749662 h 2237474"/>
              <a:gd name="connsiteX5-28867" fmla="*/ 11890686 w 12192000"/>
              <a:gd name="connsiteY5-28868" fmla="*/ 732766 h 2237474"/>
              <a:gd name="connsiteX6-28869" fmla="*/ 11834800 w 12192000"/>
              <a:gd name="connsiteY6-28870" fmla="*/ 747840 h 2237474"/>
              <a:gd name="connsiteX7-28871" fmla="*/ 11649954 w 12192000"/>
              <a:gd name="connsiteY7-28872" fmla="*/ 749628 h 2237474"/>
              <a:gd name="connsiteX8-28873" fmla="*/ 11560424 w 12192000"/>
              <a:gd name="connsiteY8-28874" fmla="*/ 748017 h 2237474"/>
              <a:gd name="connsiteX9-28875" fmla="*/ 11358455 w 12192000"/>
              <a:gd name="connsiteY9-28876" fmla="*/ 747593 h 2237474"/>
              <a:gd name="connsiteX10-28877" fmla="*/ 11165209 w 12192000"/>
              <a:gd name="connsiteY10-28878" fmla="*/ 748852 h 2237474"/>
              <a:gd name="connsiteX11-28879" fmla="*/ 11058755 w 12192000"/>
              <a:gd name="connsiteY11-28880" fmla="*/ 749617 h 2237474"/>
              <a:gd name="connsiteX12-28881" fmla="*/ 10834688 w 12192000"/>
              <a:gd name="connsiteY12-28882" fmla="*/ 757726 h 2237474"/>
              <a:gd name="connsiteX13-28883" fmla="*/ 10805004 w 12192000"/>
              <a:gd name="connsiteY13-28884" fmla="*/ 757573 h 2237474"/>
              <a:gd name="connsiteX14-28885" fmla="*/ 10739478 w 12192000"/>
              <a:gd name="connsiteY14-28886" fmla="*/ 776841 h 2237474"/>
              <a:gd name="connsiteX15-28887" fmla="*/ 10458762 w 12192000"/>
              <a:gd name="connsiteY15-28888" fmla="*/ 755400 h 2237474"/>
              <a:gd name="connsiteX16-28889" fmla="*/ 10211200 w 12192000"/>
              <a:gd name="connsiteY16-28890" fmla="*/ 767513 h 2237474"/>
              <a:gd name="connsiteX17-28891" fmla="*/ 10167995 w 12192000"/>
              <a:gd name="connsiteY17-28892" fmla="*/ 760843 h 2237474"/>
              <a:gd name="connsiteX18-28893" fmla="*/ 9997044 w 12192000"/>
              <a:gd name="connsiteY18-28894" fmla="*/ 780129 h 2237474"/>
              <a:gd name="connsiteX19-28895" fmla="*/ 9943887 w 12192000"/>
              <a:gd name="connsiteY19-28896" fmla="*/ 804141 h 2237474"/>
              <a:gd name="connsiteX20-28897" fmla="*/ 9918248 w 12192000"/>
              <a:gd name="connsiteY20-28898" fmla="*/ 816628 h 2237474"/>
              <a:gd name="connsiteX21-28899" fmla="*/ 9767091 w 12192000"/>
              <a:gd name="connsiteY21-28900" fmla="*/ 870550 h 2237474"/>
              <a:gd name="connsiteX22-28901" fmla="*/ 9683005 w 12192000"/>
              <a:gd name="connsiteY22-28902" fmla="*/ 894128 h 2237474"/>
              <a:gd name="connsiteX23-28903" fmla="*/ 9594438 w 12192000"/>
              <a:gd name="connsiteY23-28904" fmla="*/ 919051 h 2237474"/>
              <a:gd name="connsiteX24-28905" fmla="*/ 9577033 w 12192000"/>
              <a:gd name="connsiteY24-28906" fmla="*/ 922857 h 2237474"/>
              <a:gd name="connsiteX25-28907" fmla="*/ 9544189 w 12192000"/>
              <a:gd name="connsiteY25-28908" fmla="*/ 938966 h 2237474"/>
              <a:gd name="connsiteX26-28909" fmla="*/ 9500499 w 12192000"/>
              <a:gd name="connsiteY26-28910" fmla="*/ 954680 h 2237474"/>
              <a:gd name="connsiteX27-28911" fmla="*/ 9428195 w 12192000"/>
              <a:gd name="connsiteY27-28912" fmla="*/ 986225 h 2237474"/>
              <a:gd name="connsiteX28-28913" fmla="*/ 9410017 w 12192000"/>
              <a:gd name="connsiteY28-28914" fmla="*/ 993931 h 2237474"/>
              <a:gd name="connsiteX29-28915" fmla="*/ 9392919 w 12192000"/>
              <a:gd name="connsiteY29-28916" fmla="*/ 994656 h 2237474"/>
              <a:gd name="connsiteX30-28917" fmla="*/ 9278619 w 12192000"/>
              <a:gd name="connsiteY30-28918" fmla="*/ 1011878 h 2237474"/>
              <a:gd name="connsiteX31-28919" fmla="*/ 9268019 w 12192000"/>
              <a:gd name="connsiteY31-28920" fmla="*/ 1007442 h 2237474"/>
              <a:gd name="connsiteX32-28921" fmla="*/ 9234662 w 12192000"/>
              <a:gd name="connsiteY32-28922" fmla="*/ 1023056 h 2237474"/>
              <a:gd name="connsiteX33-28923" fmla="*/ 9181033 w 12192000"/>
              <a:gd name="connsiteY33-28924" fmla="*/ 1037921 h 2237474"/>
              <a:gd name="connsiteX34-28925" fmla="*/ 9155969 w 12192000"/>
              <a:gd name="connsiteY34-28926" fmla="*/ 1046804 h 2237474"/>
              <a:gd name="connsiteX35-28927" fmla="*/ 9133985 w 12192000"/>
              <a:gd name="connsiteY35-28928" fmla="*/ 1046450 h 2237474"/>
              <a:gd name="connsiteX36-28929" fmla="*/ 9012987 w 12192000"/>
              <a:gd name="connsiteY36-28930" fmla="*/ 1061986 h 2237474"/>
              <a:gd name="connsiteX37-28931" fmla="*/ 8968445 w 12192000"/>
              <a:gd name="connsiteY37-28932" fmla="*/ 1052169 h 2237474"/>
              <a:gd name="connsiteX38-28933" fmla="*/ 8958984 w 12192000"/>
              <a:gd name="connsiteY38-28934" fmla="*/ 1057212 h 2237474"/>
              <a:gd name="connsiteX39-28935" fmla="*/ 8886001 w 12192000"/>
              <a:gd name="connsiteY39-28936" fmla="*/ 1067468 h 2237474"/>
              <a:gd name="connsiteX40-28937" fmla="*/ 8838610 w 12192000"/>
              <a:gd name="connsiteY40-28938" fmla="*/ 1075091 h 2237474"/>
              <a:gd name="connsiteX41-28939" fmla="*/ 8750383 w 12192000"/>
              <a:gd name="connsiteY41-28940" fmla="*/ 1097387 h 2237474"/>
              <a:gd name="connsiteX42-28941" fmla="*/ 8665605 w 12192000"/>
              <a:gd name="connsiteY42-28942" fmla="*/ 1110791 h 2237474"/>
              <a:gd name="connsiteX43-28943" fmla="*/ 8584946 w 12192000"/>
              <a:gd name="connsiteY43-28944" fmla="*/ 1135226 h 2237474"/>
              <a:gd name="connsiteX44-28945" fmla="*/ 8460755 w 12192000"/>
              <a:gd name="connsiteY44-28946" fmla="*/ 1203427 h 2237474"/>
              <a:gd name="connsiteX45-28947" fmla="*/ 8419755 w 12192000"/>
              <a:gd name="connsiteY45-28948" fmla="*/ 1216260 h 2237474"/>
              <a:gd name="connsiteX46-28949" fmla="*/ 8411626 w 12192000"/>
              <a:gd name="connsiteY46-28950" fmla="*/ 1214397 h 2237474"/>
              <a:gd name="connsiteX47-28951" fmla="*/ 8363469 w 12192000"/>
              <a:gd name="connsiteY47-28952" fmla="*/ 1246658 h 2237474"/>
              <a:gd name="connsiteX48-28953" fmla="*/ 8275497 w 12192000"/>
              <a:gd name="connsiteY48-28954" fmla="*/ 1264396 h 2237474"/>
              <a:gd name="connsiteX49-28955" fmla="*/ 8206287 w 12192000"/>
              <a:gd name="connsiteY49-28956" fmla="*/ 1273060 h 2237474"/>
              <a:gd name="connsiteX50-28957" fmla="*/ 8168705 w 12192000"/>
              <a:gd name="connsiteY50-28958" fmla="*/ 1279956 h 2237474"/>
              <a:gd name="connsiteX51-28959" fmla="*/ 8139997 w 12192000"/>
              <a:gd name="connsiteY51-28960" fmla="*/ 1282713 h 2237474"/>
              <a:gd name="connsiteX52-28961" fmla="*/ 8074238 w 12192000"/>
              <a:gd name="connsiteY52-28962" fmla="*/ 1301895 h 2237474"/>
              <a:gd name="connsiteX53-28963" fmla="*/ 7968292 w 12192000"/>
              <a:gd name="connsiteY53-28964" fmla="*/ 1338779 h 2237474"/>
              <a:gd name="connsiteX54-28965" fmla="*/ 7902328 w 12192000"/>
              <a:gd name="connsiteY54-28966" fmla="*/ 1345865 h 2237474"/>
              <a:gd name="connsiteX55-28967" fmla="*/ 7875879 w 12192000"/>
              <a:gd name="connsiteY55-28968" fmla="*/ 1345646 h 2237474"/>
              <a:gd name="connsiteX56-28969" fmla="*/ 7840612 w 12192000"/>
              <a:gd name="connsiteY56-28970" fmla="*/ 1369373 h 2237474"/>
              <a:gd name="connsiteX57-28971" fmla="*/ 7786819 w 12192000"/>
              <a:gd name="connsiteY57-28972" fmla="*/ 1378970 h 2237474"/>
              <a:gd name="connsiteX58-28973" fmla="*/ 7548172 w 12192000"/>
              <a:gd name="connsiteY58-28974" fmla="*/ 1417460 h 2237474"/>
              <a:gd name="connsiteX59-28975" fmla="*/ 7483437 w 12192000"/>
              <a:gd name="connsiteY59-28976" fmla="*/ 1478152 h 2237474"/>
              <a:gd name="connsiteX60-28977" fmla="*/ 7377870 w 12192000"/>
              <a:gd name="connsiteY60-28978" fmla="*/ 1523319 h 2237474"/>
              <a:gd name="connsiteX61-28979" fmla="*/ 7230737 w 12192000"/>
              <a:gd name="connsiteY61-28980" fmla="*/ 1562633 h 2237474"/>
              <a:gd name="connsiteX62-28981" fmla="*/ 7224458 w 12192000"/>
              <a:gd name="connsiteY62-28982" fmla="*/ 1573008 h 2237474"/>
              <a:gd name="connsiteX63-28983" fmla="*/ 7183121 w 12192000"/>
              <a:gd name="connsiteY63-28984" fmla="*/ 1595162 h 2237474"/>
              <a:gd name="connsiteX64-28985" fmla="*/ 7164601 w 12192000"/>
              <a:gd name="connsiteY64-28986" fmla="*/ 1606490 h 2237474"/>
              <a:gd name="connsiteX65-28987" fmla="*/ 7092727 w 12192000"/>
              <a:gd name="connsiteY65-28988" fmla="*/ 1623628 h 2237474"/>
              <a:gd name="connsiteX66-28989" fmla="*/ 7031309 w 12192000"/>
              <a:gd name="connsiteY66-28990" fmla="*/ 1619451 h 2237474"/>
              <a:gd name="connsiteX67-28991" fmla="*/ 6900177 w 12192000"/>
              <a:gd name="connsiteY67-28992" fmla="*/ 1636016 h 2237474"/>
              <a:gd name="connsiteX68-28993" fmla="*/ 6795372 w 12192000"/>
              <a:gd name="connsiteY68-28994" fmla="*/ 1644845 h 2237474"/>
              <a:gd name="connsiteX69-28995" fmla="*/ 6692251 w 12192000"/>
              <a:gd name="connsiteY69-28996" fmla="*/ 1656357 h 2237474"/>
              <a:gd name="connsiteX70-28997" fmla="*/ 6655235 w 12192000"/>
              <a:gd name="connsiteY70-28998" fmla="*/ 1661869 h 2237474"/>
              <a:gd name="connsiteX71-28999" fmla="*/ 6554894 w 12192000"/>
              <a:gd name="connsiteY71-29000" fmla="*/ 1664428 h 2237474"/>
              <a:gd name="connsiteX72-29001" fmla="*/ 6516595 w 12192000"/>
              <a:gd name="connsiteY72-29002" fmla="*/ 1667475 h 2237474"/>
              <a:gd name="connsiteX73-29003" fmla="*/ 6508541 w 12192000"/>
              <a:gd name="connsiteY73-29004" fmla="*/ 1668757 h 2237474"/>
              <a:gd name="connsiteX74-29005" fmla="*/ 6471012 w 12192000"/>
              <a:gd name="connsiteY74-29006" fmla="*/ 1678604 h 2237474"/>
              <a:gd name="connsiteX75-29007" fmla="*/ 6364035 w 12192000"/>
              <a:gd name="connsiteY75-29008" fmla="*/ 1667683 h 2237474"/>
              <a:gd name="connsiteX76-29009" fmla="*/ 6280959 w 12192000"/>
              <a:gd name="connsiteY76-29010" fmla="*/ 1689329 h 2237474"/>
              <a:gd name="connsiteX77-29011" fmla="*/ 6243319 w 12192000"/>
              <a:gd name="connsiteY77-29012" fmla="*/ 1695560 h 2237474"/>
              <a:gd name="connsiteX78-29013" fmla="*/ 6098321 w 12192000"/>
              <a:gd name="connsiteY78-29014" fmla="*/ 1721646 h 2237474"/>
              <a:gd name="connsiteX79-29015" fmla="*/ 5880652 w 12192000"/>
              <a:gd name="connsiteY79-29016" fmla="*/ 1779643 h 2237474"/>
              <a:gd name="connsiteX80-29017" fmla="*/ 5785959 w 12192000"/>
              <a:gd name="connsiteY80-29018" fmla="*/ 1775307 h 2237474"/>
              <a:gd name="connsiteX81-29019" fmla="*/ 5643534 w 12192000"/>
              <a:gd name="connsiteY81-29020" fmla="*/ 1802919 h 2237474"/>
              <a:gd name="connsiteX82-29021" fmla="*/ 5518799 w 12192000"/>
              <a:gd name="connsiteY82-29022" fmla="*/ 1818312 h 2237474"/>
              <a:gd name="connsiteX83-29023" fmla="*/ 5505014 w 12192000"/>
              <a:gd name="connsiteY83-29024" fmla="*/ 1819259 h 2237474"/>
              <a:gd name="connsiteX84-29025" fmla="*/ 5453307 w 12192000"/>
              <a:gd name="connsiteY84-29026" fmla="*/ 1815450 h 2237474"/>
              <a:gd name="connsiteX85-29027" fmla="*/ 5221533 w 12192000"/>
              <a:gd name="connsiteY85-29028" fmla="*/ 1846950 h 2237474"/>
              <a:gd name="connsiteX86-29029" fmla="*/ 5149802 w 12192000"/>
              <a:gd name="connsiteY86-29030" fmla="*/ 1844846 h 2237474"/>
              <a:gd name="connsiteX87-29031" fmla="*/ 5114927 w 12192000"/>
              <a:gd name="connsiteY87-29032" fmla="*/ 1847827 h 2237474"/>
              <a:gd name="connsiteX88-29033" fmla="*/ 5108970 w 12192000"/>
              <a:gd name="connsiteY88-29034" fmla="*/ 1847935 h 2237474"/>
              <a:gd name="connsiteX89-29035" fmla="*/ 5067961 w 12192000"/>
              <a:gd name="connsiteY89-29036" fmla="*/ 1845917 h 2237474"/>
              <a:gd name="connsiteX90-29037" fmla="*/ 5007075 w 12192000"/>
              <a:gd name="connsiteY90-29038" fmla="*/ 1838626 h 2237474"/>
              <a:gd name="connsiteX91-29039" fmla="*/ 4944087 w 12192000"/>
              <a:gd name="connsiteY91-29040" fmla="*/ 1823332 h 2237474"/>
              <a:gd name="connsiteX92-29041" fmla="*/ 4907662 w 12192000"/>
              <a:gd name="connsiteY92-29042" fmla="*/ 1816900 h 2237474"/>
              <a:gd name="connsiteX93-29043" fmla="*/ 4882386 w 12192000"/>
              <a:gd name="connsiteY93-29044" fmla="*/ 1809844 h 2237474"/>
              <a:gd name="connsiteX94-29045" fmla="*/ 4811440 w 12192000"/>
              <a:gd name="connsiteY94-29046" fmla="*/ 1804655 h 2237474"/>
              <a:gd name="connsiteX95-29047" fmla="*/ 4691075 w 12192000"/>
              <a:gd name="connsiteY95-29048" fmla="*/ 1801389 h 2237474"/>
              <a:gd name="connsiteX96-29049" fmla="*/ 4611738 w 12192000"/>
              <a:gd name="connsiteY96-29050" fmla="*/ 1776964 h 2237474"/>
              <a:gd name="connsiteX97-29051" fmla="*/ 4560070 w 12192000"/>
              <a:gd name="connsiteY97-29052" fmla="*/ 1785640 h 2237474"/>
              <a:gd name="connsiteX98-29053" fmla="*/ 4536503 w 12192000"/>
              <a:gd name="connsiteY98-29054" fmla="*/ 1785334 h 2237474"/>
              <a:gd name="connsiteX99-29055" fmla="*/ 4513724 w 12192000"/>
              <a:gd name="connsiteY99-29056" fmla="*/ 1791996 h 2237474"/>
              <a:gd name="connsiteX100-29057" fmla="*/ 4459810 w 12192000"/>
              <a:gd name="connsiteY100-29058" fmla="*/ 1797886 h 2237474"/>
              <a:gd name="connsiteX101-29059" fmla="*/ 4379064 w 12192000"/>
              <a:gd name="connsiteY101-29060" fmla="*/ 1817177 h 2237474"/>
              <a:gd name="connsiteX102-29061" fmla="*/ 4319209 w 12192000"/>
              <a:gd name="connsiteY102-29062" fmla="*/ 1834833 h 2237474"/>
              <a:gd name="connsiteX103-29063" fmla="*/ 4290981 w 12192000"/>
              <a:gd name="connsiteY103-29064" fmla="*/ 1839677 h 2237474"/>
              <a:gd name="connsiteX104-29065" fmla="*/ 4238372 w 12192000"/>
              <a:gd name="connsiteY104-29066" fmla="*/ 1851480 h 2237474"/>
              <a:gd name="connsiteX105-29067" fmla="*/ 4232517 w 12192000"/>
              <a:gd name="connsiteY105-29068" fmla="*/ 1852567 h 2237474"/>
              <a:gd name="connsiteX106-29069" fmla="*/ 4191732 w 12192000"/>
              <a:gd name="connsiteY106-29070" fmla="*/ 1857328 h 2237474"/>
              <a:gd name="connsiteX107-29071" fmla="*/ 4065532 w 12192000"/>
              <a:gd name="connsiteY107-29072" fmla="*/ 1855477 h 2237474"/>
              <a:gd name="connsiteX108-29073" fmla="*/ 4028460 w 12192000"/>
              <a:gd name="connsiteY108-29074" fmla="*/ 1855137 h 2237474"/>
              <a:gd name="connsiteX109-29075" fmla="*/ 4002267 w 12192000"/>
              <a:gd name="connsiteY109-29076" fmla="*/ 1852352 h 2237474"/>
              <a:gd name="connsiteX110-29077" fmla="*/ 3931396 w 12192000"/>
              <a:gd name="connsiteY110-29078" fmla="*/ 1858915 h 2237474"/>
              <a:gd name="connsiteX111-29079" fmla="*/ 3812162 w 12192000"/>
              <a:gd name="connsiteY111-29080" fmla="*/ 1875501 h 2237474"/>
              <a:gd name="connsiteX112-29081" fmla="*/ 3729530 w 12192000"/>
              <a:gd name="connsiteY112-29082" fmla="*/ 1864513 h 2237474"/>
              <a:gd name="connsiteX113-29083" fmla="*/ 3680177 w 12192000"/>
              <a:gd name="connsiteY113-29084" fmla="*/ 1881552 h 2237474"/>
              <a:gd name="connsiteX114-29085" fmla="*/ 3567259 w 12192000"/>
              <a:gd name="connsiteY114-29086" fmla="*/ 1893482 h 2237474"/>
              <a:gd name="connsiteX115-29087" fmla="*/ 3405770 w 12192000"/>
              <a:gd name="connsiteY115-29088" fmla="*/ 1904591 h 2237474"/>
              <a:gd name="connsiteX116-29089" fmla="*/ 3280097 w 12192000"/>
              <a:gd name="connsiteY116-29090" fmla="*/ 1919610 h 2237474"/>
              <a:gd name="connsiteX117-29091" fmla="*/ 3123424 w 12192000"/>
              <a:gd name="connsiteY117-29092" fmla="*/ 1952930 h 2237474"/>
              <a:gd name="connsiteX118-29093" fmla="*/ 3009910 w 12192000"/>
              <a:gd name="connsiteY118-29094" fmla="*/ 1957866 h 2237474"/>
              <a:gd name="connsiteX119-29095" fmla="*/ 2995934 w 12192000"/>
              <a:gd name="connsiteY119-29096" fmla="*/ 1967085 h 2237474"/>
              <a:gd name="connsiteX120-29097" fmla="*/ 2980071 w 12192000"/>
              <a:gd name="connsiteY120-29098" fmla="*/ 1972988 h 2237474"/>
              <a:gd name="connsiteX121-29099" fmla="*/ 2978094 w 12192000"/>
              <a:gd name="connsiteY121-29100" fmla="*/ 1972369 h 2237474"/>
              <a:gd name="connsiteX122-29101" fmla="*/ 2942858 w 12192000"/>
              <a:gd name="connsiteY122-29102" fmla="*/ 1981367 h 2237474"/>
              <a:gd name="connsiteX123-29103" fmla="*/ 2875436 w 12192000"/>
              <a:gd name="connsiteY123-29104" fmla="*/ 1996977 h 2237474"/>
              <a:gd name="connsiteX124-29105" fmla="*/ 2874892 w 12192000"/>
              <a:gd name="connsiteY124-29106" fmla="*/ 1996085 h 2237474"/>
              <a:gd name="connsiteX125-29107" fmla="*/ 2864145 w 12192000"/>
              <a:gd name="connsiteY125-29108" fmla="*/ 1994061 h 2237474"/>
              <a:gd name="connsiteX126-29109" fmla="*/ 2843662 w 12192000"/>
              <a:gd name="connsiteY126-29110" fmla="*/ 1992498 h 2237474"/>
              <a:gd name="connsiteX127-29111" fmla="*/ 2796128 w 12192000"/>
              <a:gd name="connsiteY127-29112" fmla="*/ 1976403 h 2237474"/>
              <a:gd name="connsiteX128-29113" fmla="*/ 2756784 w 12192000"/>
              <a:gd name="connsiteY128-29114" fmla="*/ 1985116 h 2237474"/>
              <a:gd name="connsiteX129-29115" fmla="*/ 2748833 w 12192000"/>
              <a:gd name="connsiteY129-29116" fmla="*/ 1986323 h 2237474"/>
              <a:gd name="connsiteX130-29117" fmla="*/ 2748661 w 12192000"/>
              <a:gd name="connsiteY130-29118" fmla="*/ 1986122 h 2237474"/>
              <a:gd name="connsiteX131-29119" fmla="*/ 2740251 w 12192000"/>
              <a:gd name="connsiteY131-29120" fmla="*/ 1986946 h 2237474"/>
              <a:gd name="connsiteX132-29121" fmla="*/ 2718916 w 12192000"/>
              <a:gd name="connsiteY132-29122" fmla="*/ 1990867 h 2237474"/>
              <a:gd name="connsiteX133-29123" fmla="*/ 2713522 w 12192000"/>
              <a:gd name="connsiteY133-29124" fmla="*/ 1990173 h 2237474"/>
              <a:gd name="connsiteX134-29125" fmla="*/ 2680597 w 12192000"/>
              <a:gd name="connsiteY134-29126" fmla="*/ 1984996 h 2237474"/>
              <a:gd name="connsiteX135-29127" fmla="*/ 2578178 w 12192000"/>
              <a:gd name="connsiteY135-29128" fmla="*/ 1990531 h 2237474"/>
              <a:gd name="connsiteX136-29129" fmla="*/ 2476147 w 12192000"/>
              <a:gd name="connsiteY136-29130" fmla="*/ 1998305 h 2237474"/>
              <a:gd name="connsiteX137-29131" fmla="*/ 2373568 w 12192000"/>
              <a:gd name="connsiteY137-29132" fmla="*/ 2003219 h 2237474"/>
              <a:gd name="connsiteX138-29133" fmla="*/ 2321399 w 12192000"/>
              <a:gd name="connsiteY138-29134" fmla="*/ 1989467 h 2237474"/>
              <a:gd name="connsiteX139-29135" fmla="*/ 2315525 w 12192000"/>
              <a:gd name="connsiteY139-29136" fmla="*/ 1989708 h 2237474"/>
              <a:gd name="connsiteX140-29137" fmla="*/ 2300792 w 12192000"/>
              <a:gd name="connsiteY140-29138" fmla="*/ 1994290 h 2237474"/>
              <a:gd name="connsiteX141-29139" fmla="*/ 2295469 w 12192000"/>
              <a:gd name="connsiteY141-29140" fmla="*/ 1996659 h 2237474"/>
              <a:gd name="connsiteX142-29141" fmla="*/ 2287219 w 12192000"/>
              <a:gd name="connsiteY142-29142" fmla="*/ 1998750 h 2237474"/>
              <a:gd name="connsiteX143-29143" fmla="*/ 2286948 w 12192000"/>
              <a:gd name="connsiteY143-29144" fmla="*/ 1998596 h 2237474"/>
              <a:gd name="connsiteX144-29145" fmla="*/ 2243069 w 12192000"/>
              <a:gd name="connsiteY144-29146" fmla="*/ 2015111 h 2237474"/>
              <a:gd name="connsiteX145-29147" fmla="*/ 2186609 w 12192000"/>
              <a:gd name="connsiteY145-29148" fmla="*/ 2008263 h 2237474"/>
              <a:gd name="connsiteX146-29149" fmla="*/ 2164831 w 12192000"/>
              <a:gd name="connsiteY146-29150" fmla="*/ 2010143 h 2237474"/>
              <a:gd name="connsiteX147-29151" fmla="*/ 2152836 w 12192000"/>
              <a:gd name="connsiteY147-29152" fmla="*/ 2010048 h 2237474"/>
              <a:gd name="connsiteX148-29153" fmla="*/ 2117102 w 12192000"/>
              <a:gd name="connsiteY148-29154" fmla="*/ 2023004 h 2237474"/>
              <a:gd name="connsiteX149-29155" fmla="*/ 2111935 w 12192000"/>
              <a:gd name="connsiteY149-29156" fmla="*/ 2023163 h 2237474"/>
              <a:gd name="connsiteX150-29157" fmla="*/ 2089991 w 12192000"/>
              <a:gd name="connsiteY150-29158" fmla="*/ 2034193 h 2237474"/>
              <a:gd name="connsiteX151-29159" fmla="*/ 2058061 w 12192000"/>
              <a:gd name="connsiteY151-29160" fmla="*/ 2047942 h 2237474"/>
              <a:gd name="connsiteX152-29161" fmla="*/ 2055737 w 12192000"/>
              <a:gd name="connsiteY152-29162" fmla="*/ 2047704 h 2237474"/>
              <a:gd name="connsiteX153-29163" fmla="*/ 2042244 w 12192000"/>
              <a:gd name="connsiteY153-29164" fmla="*/ 2055560 h 2237474"/>
              <a:gd name="connsiteX154-29165" fmla="*/ 1976224 w 12192000"/>
              <a:gd name="connsiteY154-29166" fmla="*/ 2074257 h 2237474"/>
              <a:gd name="connsiteX155-29167" fmla="*/ 1877728 w 12192000"/>
              <a:gd name="connsiteY155-29168" fmla="*/ 2101004 h 2237474"/>
              <a:gd name="connsiteX156-29169" fmla="*/ 1759056 w 12192000"/>
              <a:gd name="connsiteY156-29170" fmla="*/ 2125608 h 2237474"/>
              <a:gd name="connsiteX157-29171" fmla="*/ 1637948 w 12192000"/>
              <a:gd name="connsiteY157-29172" fmla="*/ 2172597 h 2237474"/>
              <a:gd name="connsiteX158-29173" fmla="*/ 1434549 w 12192000"/>
              <a:gd name="connsiteY158-29174" fmla="*/ 2234522 h 2237474"/>
              <a:gd name="connsiteX159-29175" fmla="*/ 1398481 w 12192000"/>
              <a:gd name="connsiteY159-29176" fmla="*/ 2237074 h 2237474"/>
              <a:gd name="connsiteX160-29177" fmla="*/ 1398407 w 12192000"/>
              <a:gd name="connsiteY160-29178" fmla="*/ 2237095 h 2237474"/>
              <a:gd name="connsiteX161-29179" fmla="*/ 1370962 w 12192000"/>
              <a:gd name="connsiteY161-29180" fmla="*/ 2237474 h 2237474"/>
              <a:gd name="connsiteX162-29181" fmla="*/ 1356367 w 12192000"/>
              <a:gd name="connsiteY162-29182" fmla="*/ 2235089 h 2237474"/>
              <a:gd name="connsiteX163-29183" fmla="*/ 1324828 w 12192000"/>
              <a:gd name="connsiteY163-29184" fmla="*/ 2231968 h 2237474"/>
              <a:gd name="connsiteX164-29185" fmla="*/ 1297744 w 12192000"/>
              <a:gd name="connsiteY164-29186" fmla="*/ 2235849 h 2237474"/>
              <a:gd name="connsiteX165-29187" fmla="*/ 1286236 w 12192000"/>
              <a:gd name="connsiteY165-29188" fmla="*/ 2233135 h 2237474"/>
              <a:gd name="connsiteX166-29189" fmla="*/ 1283504 w 12192000"/>
              <a:gd name="connsiteY166-29190" fmla="*/ 2233797 h 2237474"/>
              <a:gd name="connsiteX167-29191" fmla="*/ 1279765 w 12192000"/>
              <a:gd name="connsiteY167-29192" fmla="*/ 2229639 h 2237474"/>
              <a:gd name="connsiteX168-29193" fmla="*/ 1195347 w 12192000"/>
              <a:gd name="connsiteY168-29194" fmla="*/ 2212354 h 2237474"/>
              <a:gd name="connsiteX169-29195" fmla="*/ 970251 w 12192000"/>
              <a:gd name="connsiteY169-29196" fmla="*/ 2221029 h 2237474"/>
              <a:gd name="connsiteX170-29197" fmla="*/ 812914 w 12192000"/>
              <a:gd name="connsiteY170-29198" fmla="*/ 2202752 h 2237474"/>
              <a:gd name="connsiteX171-29199" fmla="*/ 800195 w 12192000"/>
              <a:gd name="connsiteY171-29200" fmla="*/ 2209407 h 2237474"/>
              <a:gd name="connsiteX172-29201" fmla="*/ 784978 w 12192000"/>
              <a:gd name="connsiteY172-29202" fmla="*/ 2212360 h 2237474"/>
              <a:gd name="connsiteX173-29203" fmla="*/ 681987 w 12192000"/>
              <a:gd name="connsiteY173-29204" fmla="*/ 2216757 h 2237474"/>
              <a:gd name="connsiteX174-29205" fmla="*/ 669923 w 12192000"/>
              <a:gd name="connsiteY174-29206" fmla="*/ 2211682 h 2237474"/>
              <a:gd name="connsiteX175-29207" fmla="*/ 648680 w 12192000"/>
              <a:gd name="connsiteY175-29208" fmla="*/ 2206229 h 2237474"/>
              <a:gd name="connsiteX176-29209" fmla="*/ 597225 w 12192000"/>
              <a:gd name="connsiteY176-29210" fmla="*/ 2180999 h 2237474"/>
              <a:gd name="connsiteX177-29211" fmla="*/ 558449 w 12192000"/>
              <a:gd name="connsiteY177-29212" fmla="*/ 2182346 h 2237474"/>
              <a:gd name="connsiteX178-29213" fmla="*/ 550517 w 12192000"/>
              <a:gd name="connsiteY178-29214" fmla="*/ 2182060 h 2237474"/>
              <a:gd name="connsiteX179-29215" fmla="*/ 550309 w 12192000"/>
              <a:gd name="connsiteY179-29216" fmla="*/ 2181825 h 2237474"/>
              <a:gd name="connsiteX180-29217" fmla="*/ 541836 w 12192000"/>
              <a:gd name="connsiteY180-29218" fmla="*/ 2181063 h 2237474"/>
              <a:gd name="connsiteX181-29219" fmla="*/ 536057 w 12192000"/>
              <a:gd name="connsiteY181-29220" fmla="*/ 2181537 h 2237474"/>
              <a:gd name="connsiteX182-29221" fmla="*/ 520671 w 12192000"/>
              <a:gd name="connsiteY182-29222" fmla="*/ 2180980 h 2237474"/>
              <a:gd name="connsiteX183-29223" fmla="*/ 515024 w 12192000"/>
              <a:gd name="connsiteY183-29224" fmla="*/ 2179258 h 2237474"/>
              <a:gd name="connsiteX184-29225" fmla="*/ 512278 w 12192000"/>
              <a:gd name="connsiteY184-29226" fmla="*/ 2176369 h 2237474"/>
              <a:gd name="connsiteX185-29227" fmla="*/ 480419 w 12192000"/>
              <a:gd name="connsiteY185-29228" fmla="*/ 2167807 h 2237474"/>
              <a:gd name="connsiteX186-29229" fmla="*/ 413835 w 12192000"/>
              <a:gd name="connsiteY186-29230" fmla="*/ 2156783 h 2237474"/>
              <a:gd name="connsiteX187-29231" fmla="*/ 376513 w 12192000"/>
              <a:gd name="connsiteY187-29232" fmla="*/ 2154014 h 2237474"/>
              <a:gd name="connsiteX188-29233" fmla="*/ 273386 w 12192000"/>
              <a:gd name="connsiteY188-29234" fmla="*/ 2142551 h 2237474"/>
              <a:gd name="connsiteX189-29235" fmla="*/ 169207 w 12192000"/>
              <a:gd name="connsiteY189-29236" fmla="*/ 2128100 h 2237474"/>
              <a:gd name="connsiteX190-29237" fmla="*/ 93149 w 12192000"/>
              <a:gd name="connsiteY190-29238" fmla="*/ 2105324 h 2237474"/>
              <a:gd name="connsiteX191-29239" fmla="*/ 88109 w 12192000"/>
              <a:gd name="connsiteY191-29240" fmla="*/ 2106704 h 2237474"/>
              <a:gd name="connsiteX192-29241" fmla="*/ 80022 w 12192000"/>
              <a:gd name="connsiteY192-29242" fmla="*/ 2107254 h 2237474"/>
              <a:gd name="connsiteX193-29243" fmla="*/ 79717 w 12192000"/>
              <a:gd name="connsiteY193-29244" fmla="*/ 2107046 h 2237474"/>
              <a:gd name="connsiteX194-29245" fmla="*/ 72352 w 12192000"/>
              <a:gd name="connsiteY194-29246" fmla="*/ 2107991 h 2237474"/>
              <a:gd name="connsiteX195-29247" fmla="*/ 37645 w 12192000"/>
              <a:gd name="connsiteY195-29248" fmla="*/ 2115401 h 2237474"/>
              <a:gd name="connsiteX196-29249" fmla="*/ 4572 w 12192000"/>
              <a:gd name="connsiteY196-29250" fmla="*/ 2111091 h 2237474"/>
              <a:gd name="connsiteX197-29251" fmla="*/ 0 w 12192000"/>
              <a:gd name="connsiteY197-29252" fmla="*/ 2110468 h 2237474"/>
              <a:gd name="connsiteX198-29253" fmla="*/ 0 w 12192000"/>
              <a:gd name="connsiteY198-29254" fmla="*/ 0 h 2237474"/>
              <a:gd name="connsiteX0-29255" fmla="*/ 0 w 12192000"/>
              <a:gd name="connsiteY0-29256" fmla="*/ 0 h 2237474"/>
              <a:gd name="connsiteX1-29257" fmla="*/ 12192000 w 12192000"/>
              <a:gd name="connsiteY1-29258" fmla="*/ 0 h 2237474"/>
              <a:gd name="connsiteX2-29259" fmla="*/ 12192000 w 12192000"/>
              <a:gd name="connsiteY2-29260" fmla="*/ 751299 h 2237474"/>
              <a:gd name="connsiteX3-29261" fmla="*/ 12176759 w 12192000"/>
              <a:gd name="connsiteY3-29262" fmla="*/ 759190 h 2237474"/>
              <a:gd name="connsiteX4-29263" fmla="*/ 12047364 w 12192000"/>
              <a:gd name="connsiteY4-29264" fmla="*/ 749662 h 2237474"/>
              <a:gd name="connsiteX5-29265" fmla="*/ 11890686 w 12192000"/>
              <a:gd name="connsiteY5-29266" fmla="*/ 732766 h 2237474"/>
              <a:gd name="connsiteX6-29267" fmla="*/ 11834800 w 12192000"/>
              <a:gd name="connsiteY6-29268" fmla="*/ 747840 h 2237474"/>
              <a:gd name="connsiteX7-29269" fmla="*/ 11649954 w 12192000"/>
              <a:gd name="connsiteY7-29270" fmla="*/ 749628 h 2237474"/>
              <a:gd name="connsiteX8-29271" fmla="*/ 11560424 w 12192000"/>
              <a:gd name="connsiteY8-29272" fmla="*/ 748017 h 2237474"/>
              <a:gd name="connsiteX9-29273" fmla="*/ 11358455 w 12192000"/>
              <a:gd name="connsiteY9-29274" fmla="*/ 747593 h 2237474"/>
              <a:gd name="connsiteX10-29275" fmla="*/ 11165209 w 12192000"/>
              <a:gd name="connsiteY10-29276" fmla="*/ 748852 h 2237474"/>
              <a:gd name="connsiteX11-29277" fmla="*/ 11058755 w 12192000"/>
              <a:gd name="connsiteY11-29278" fmla="*/ 749617 h 2237474"/>
              <a:gd name="connsiteX12-29279" fmla="*/ 10834688 w 12192000"/>
              <a:gd name="connsiteY12-29280" fmla="*/ 757726 h 2237474"/>
              <a:gd name="connsiteX13-29281" fmla="*/ 10805004 w 12192000"/>
              <a:gd name="connsiteY13-29282" fmla="*/ 757573 h 2237474"/>
              <a:gd name="connsiteX14-29283" fmla="*/ 10739478 w 12192000"/>
              <a:gd name="connsiteY14-29284" fmla="*/ 776841 h 2237474"/>
              <a:gd name="connsiteX15-29285" fmla="*/ 10458762 w 12192000"/>
              <a:gd name="connsiteY15-29286" fmla="*/ 755400 h 2237474"/>
              <a:gd name="connsiteX16-29287" fmla="*/ 10211200 w 12192000"/>
              <a:gd name="connsiteY16-29288" fmla="*/ 767513 h 2237474"/>
              <a:gd name="connsiteX17-29289" fmla="*/ 10167995 w 12192000"/>
              <a:gd name="connsiteY17-29290" fmla="*/ 760843 h 2237474"/>
              <a:gd name="connsiteX18-29291" fmla="*/ 9997044 w 12192000"/>
              <a:gd name="connsiteY18-29292" fmla="*/ 780129 h 2237474"/>
              <a:gd name="connsiteX19-29293" fmla="*/ 9943887 w 12192000"/>
              <a:gd name="connsiteY19-29294" fmla="*/ 804141 h 2237474"/>
              <a:gd name="connsiteX20-29295" fmla="*/ 9918248 w 12192000"/>
              <a:gd name="connsiteY20-29296" fmla="*/ 816628 h 2237474"/>
              <a:gd name="connsiteX21-29297" fmla="*/ 9767091 w 12192000"/>
              <a:gd name="connsiteY21-29298" fmla="*/ 870550 h 2237474"/>
              <a:gd name="connsiteX22-29299" fmla="*/ 9683005 w 12192000"/>
              <a:gd name="connsiteY22-29300" fmla="*/ 894128 h 2237474"/>
              <a:gd name="connsiteX23-29301" fmla="*/ 9594438 w 12192000"/>
              <a:gd name="connsiteY23-29302" fmla="*/ 919051 h 2237474"/>
              <a:gd name="connsiteX24-29303" fmla="*/ 9577033 w 12192000"/>
              <a:gd name="connsiteY24-29304" fmla="*/ 922857 h 2237474"/>
              <a:gd name="connsiteX25-29305" fmla="*/ 9544189 w 12192000"/>
              <a:gd name="connsiteY25-29306" fmla="*/ 938966 h 2237474"/>
              <a:gd name="connsiteX26-29307" fmla="*/ 9500499 w 12192000"/>
              <a:gd name="connsiteY26-29308" fmla="*/ 954680 h 2237474"/>
              <a:gd name="connsiteX27-29309" fmla="*/ 9428195 w 12192000"/>
              <a:gd name="connsiteY27-29310" fmla="*/ 986225 h 2237474"/>
              <a:gd name="connsiteX28-29311" fmla="*/ 9410017 w 12192000"/>
              <a:gd name="connsiteY28-29312" fmla="*/ 993931 h 2237474"/>
              <a:gd name="connsiteX29-29313" fmla="*/ 9392919 w 12192000"/>
              <a:gd name="connsiteY29-29314" fmla="*/ 994656 h 2237474"/>
              <a:gd name="connsiteX30-29315" fmla="*/ 9278619 w 12192000"/>
              <a:gd name="connsiteY30-29316" fmla="*/ 1011878 h 2237474"/>
              <a:gd name="connsiteX31-29317" fmla="*/ 9268019 w 12192000"/>
              <a:gd name="connsiteY31-29318" fmla="*/ 1007442 h 2237474"/>
              <a:gd name="connsiteX32-29319" fmla="*/ 9234662 w 12192000"/>
              <a:gd name="connsiteY32-29320" fmla="*/ 1023056 h 2237474"/>
              <a:gd name="connsiteX33-29321" fmla="*/ 9181033 w 12192000"/>
              <a:gd name="connsiteY33-29322" fmla="*/ 1037921 h 2237474"/>
              <a:gd name="connsiteX34-29323" fmla="*/ 9155969 w 12192000"/>
              <a:gd name="connsiteY34-29324" fmla="*/ 1046804 h 2237474"/>
              <a:gd name="connsiteX35-29325" fmla="*/ 9133985 w 12192000"/>
              <a:gd name="connsiteY35-29326" fmla="*/ 1046450 h 2237474"/>
              <a:gd name="connsiteX36-29327" fmla="*/ 9012987 w 12192000"/>
              <a:gd name="connsiteY36-29328" fmla="*/ 1061986 h 2237474"/>
              <a:gd name="connsiteX37-29329" fmla="*/ 8968445 w 12192000"/>
              <a:gd name="connsiteY37-29330" fmla="*/ 1052169 h 2237474"/>
              <a:gd name="connsiteX38-29331" fmla="*/ 8958984 w 12192000"/>
              <a:gd name="connsiteY38-29332" fmla="*/ 1057212 h 2237474"/>
              <a:gd name="connsiteX39-29333" fmla="*/ 8886001 w 12192000"/>
              <a:gd name="connsiteY39-29334" fmla="*/ 1067468 h 2237474"/>
              <a:gd name="connsiteX40-29335" fmla="*/ 8838610 w 12192000"/>
              <a:gd name="connsiteY40-29336" fmla="*/ 1075091 h 2237474"/>
              <a:gd name="connsiteX41-29337" fmla="*/ 8750383 w 12192000"/>
              <a:gd name="connsiteY41-29338" fmla="*/ 1097387 h 2237474"/>
              <a:gd name="connsiteX42-29339" fmla="*/ 8665605 w 12192000"/>
              <a:gd name="connsiteY42-29340" fmla="*/ 1110791 h 2237474"/>
              <a:gd name="connsiteX43-29341" fmla="*/ 8584946 w 12192000"/>
              <a:gd name="connsiteY43-29342" fmla="*/ 1135226 h 2237474"/>
              <a:gd name="connsiteX44-29343" fmla="*/ 8460755 w 12192000"/>
              <a:gd name="connsiteY44-29344" fmla="*/ 1203427 h 2237474"/>
              <a:gd name="connsiteX45-29345" fmla="*/ 8419755 w 12192000"/>
              <a:gd name="connsiteY45-29346" fmla="*/ 1216260 h 2237474"/>
              <a:gd name="connsiteX46-29347" fmla="*/ 8411626 w 12192000"/>
              <a:gd name="connsiteY46-29348" fmla="*/ 1214397 h 2237474"/>
              <a:gd name="connsiteX47-29349" fmla="*/ 8363469 w 12192000"/>
              <a:gd name="connsiteY47-29350" fmla="*/ 1246658 h 2237474"/>
              <a:gd name="connsiteX48-29351" fmla="*/ 8275497 w 12192000"/>
              <a:gd name="connsiteY48-29352" fmla="*/ 1264396 h 2237474"/>
              <a:gd name="connsiteX49-29353" fmla="*/ 8206287 w 12192000"/>
              <a:gd name="connsiteY49-29354" fmla="*/ 1273060 h 2237474"/>
              <a:gd name="connsiteX50-29355" fmla="*/ 8168705 w 12192000"/>
              <a:gd name="connsiteY50-29356" fmla="*/ 1279956 h 2237474"/>
              <a:gd name="connsiteX51-29357" fmla="*/ 8139997 w 12192000"/>
              <a:gd name="connsiteY51-29358" fmla="*/ 1282713 h 2237474"/>
              <a:gd name="connsiteX52-29359" fmla="*/ 8074238 w 12192000"/>
              <a:gd name="connsiteY52-29360" fmla="*/ 1301895 h 2237474"/>
              <a:gd name="connsiteX53-29361" fmla="*/ 7968292 w 12192000"/>
              <a:gd name="connsiteY53-29362" fmla="*/ 1338779 h 2237474"/>
              <a:gd name="connsiteX54-29363" fmla="*/ 7902328 w 12192000"/>
              <a:gd name="connsiteY54-29364" fmla="*/ 1345865 h 2237474"/>
              <a:gd name="connsiteX55-29365" fmla="*/ 7875879 w 12192000"/>
              <a:gd name="connsiteY55-29366" fmla="*/ 1345646 h 2237474"/>
              <a:gd name="connsiteX56-29367" fmla="*/ 7840612 w 12192000"/>
              <a:gd name="connsiteY56-29368" fmla="*/ 1369373 h 2237474"/>
              <a:gd name="connsiteX57-29369" fmla="*/ 7786819 w 12192000"/>
              <a:gd name="connsiteY57-29370" fmla="*/ 1378970 h 2237474"/>
              <a:gd name="connsiteX58-29371" fmla="*/ 7548172 w 12192000"/>
              <a:gd name="connsiteY58-29372" fmla="*/ 1417460 h 2237474"/>
              <a:gd name="connsiteX59-29373" fmla="*/ 7483437 w 12192000"/>
              <a:gd name="connsiteY59-29374" fmla="*/ 1478152 h 2237474"/>
              <a:gd name="connsiteX60-29375" fmla="*/ 7377870 w 12192000"/>
              <a:gd name="connsiteY60-29376" fmla="*/ 1523319 h 2237474"/>
              <a:gd name="connsiteX61-29377" fmla="*/ 7230737 w 12192000"/>
              <a:gd name="connsiteY61-29378" fmla="*/ 1562633 h 2237474"/>
              <a:gd name="connsiteX62-29379" fmla="*/ 7224458 w 12192000"/>
              <a:gd name="connsiteY62-29380" fmla="*/ 1573008 h 2237474"/>
              <a:gd name="connsiteX63-29381" fmla="*/ 7183121 w 12192000"/>
              <a:gd name="connsiteY63-29382" fmla="*/ 1595162 h 2237474"/>
              <a:gd name="connsiteX64-29383" fmla="*/ 7164601 w 12192000"/>
              <a:gd name="connsiteY64-29384" fmla="*/ 1606490 h 2237474"/>
              <a:gd name="connsiteX65-29385" fmla="*/ 7092727 w 12192000"/>
              <a:gd name="connsiteY65-29386" fmla="*/ 1623628 h 2237474"/>
              <a:gd name="connsiteX66-29387" fmla="*/ 7031309 w 12192000"/>
              <a:gd name="connsiteY66-29388" fmla="*/ 1619451 h 2237474"/>
              <a:gd name="connsiteX67-29389" fmla="*/ 6900177 w 12192000"/>
              <a:gd name="connsiteY67-29390" fmla="*/ 1636016 h 2237474"/>
              <a:gd name="connsiteX68-29391" fmla="*/ 6795372 w 12192000"/>
              <a:gd name="connsiteY68-29392" fmla="*/ 1644845 h 2237474"/>
              <a:gd name="connsiteX69-29393" fmla="*/ 6692251 w 12192000"/>
              <a:gd name="connsiteY69-29394" fmla="*/ 1656357 h 2237474"/>
              <a:gd name="connsiteX70-29395" fmla="*/ 6655235 w 12192000"/>
              <a:gd name="connsiteY70-29396" fmla="*/ 1661869 h 2237474"/>
              <a:gd name="connsiteX71-29397" fmla="*/ 6554894 w 12192000"/>
              <a:gd name="connsiteY71-29398" fmla="*/ 1664428 h 2237474"/>
              <a:gd name="connsiteX72-29399" fmla="*/ 6516595 w 12192000"/>
              <a:gd name="connsiteY72-29400" fmla="*/ 1667475 h 2237474"/>
              <a:gd name="connsiteX73-29401" fmla="*/ 6508541 w 12192000"/>
              <a:gd name="connsiteY73-29402" fmla="*/ 1668757 h 2237474"/>
              <a:gd name="connsiteX74-29403" fmla="*/ 6471012 w 12192000"/>
              <a:gd name="connsiteY74-29404" fmla="*/ 1678604 h 2237474"/>
              <a:gd name="connsiteX75-29405" fmla="*/ 6364035 w 12192000"/>
              <a:gd name="connsiteY75-29406" fmla="*/ 1667683 h 2237474"/>
              <a:gd name="connsiteX76-29407" fmla="*/ 6280959 w 12192000"/>
              <a:gd name="connsiteY76-29408" fmla="*/ 1689329 h 2237474"/>
              <a:gd name="connsiteX77-29409" fmla="*/ 6243319 w 12192000"/>
              <a:gd name="connsiteY77-29410" fmla="*/ 1695560 h 2237474"/>
              <a:gd name="connsiteX78-29411" fmla="*/ 6098321 w 12192000"/>
              <a:gd name="connsiteY78-29412" fmla="*/ 1721646 h 2237474"/>
              <a:gd name="connsiteX79-29413" fmla="*/ 5880652 w 12192000"/>
              <a:gd name="connsiteY79-29414" fmla="*/ 1779643 h 2237474"/>
              <a:gd name="connsiteX80-29415" fmla="*/ 5785959 w 12192000"/>
              <a:gd name="connsiteY80-29416" fmla="*/ 1775307 h 2237474"/>
              <a:gd name="connsiteX81-29417" fmla="*/ 5643534 w 12192000"/>
              <a:gd name="connsiteY81-29418" fmla="*/ 1802919 h 2237474"/>
              <a:gd name="connsiteX82-29419" fmla="*/ 5518799 w 12192000"/>
              <a:gd name="connsiteY82-29420" fmla="*/ 1818312 h 2237474"/>
              <a:gd name="connsiteX83-29421" fmla="*/ 5505014 w 12192000"/>
              <a:gd name="connsiteY83-29422" fmla="*/ 1819259 h 2237474"/>
              <a:gd name="connsiteX84-29423" fmla="*/ 5453307 w 12192000"/>
              <a:gd name="connsiteY84-29424" fmla="*/ 1815450 h 2237474"/>
              <a:gd name="connsiteX85-29425" fmla="*/ 5221533 w 12192000"/>
              <a:gd name="connsiteY85-29426" fmla="*/ 1846950 h 2237474"/>
              <a:gd name="connsiteX86-29427" fmla="*/ 5149802 w 12192000"/>
              <a:gd name="connsiteY86-29428" fmla="*/ 1844846 h 2237474"/>
              <a:gd name="connsiteX87-29429" fmla="*/ 5114927 w 12192000"/>
              <a:gd name="connsiteY87-29430" fmla="*/ 1847827 h 2237474"/>
              <a:gd name="connsiteX88-29431" fmla="*/ 5108970 w 12192000"/>
              <a:gd name="connsiteY88-29432" fmla="*/ 1847935 h 2237474"/>
              <a:gd name="connsiteX89-29433" fmla="*/ 5067961 w 12192000"/>
              <a:gd name="connsiteY89-29434" fmla="*/ 1845917 h 2237474"/>
              <a:gd name="connsiteX90-29435" fmla="*/ 5007075 w 12192000"/>
              <a:gd name="connsiteY90-29436" fmla="*/ 1838626 h 2237474"/>
              <a:gd name="connsiteX91-29437" fmla="*/ 4944087 w 12192000"/>
              <a:gd name="connsiteY91-29438" fmla="*/ 1823332 h 2237474"/>
              <a:gd name="connsiteX92-29439" fmla="*/ 4907662 w 12192000"/>
              <a:gd name="connsiteY92-29440" fmla="*/ 1816900 h 2237474"/>
              <a:gd name="connsiteX93-29441" fmla="*/ 4882386 w 12192000"/>
              <a:gd name="connsiteY93-29442" fmla="*/ 1809844 h 2237474"/>
              <a:gd name="connsiteX94-29443" fmla="*/ 4811440 w 12192000"/>
              <a:gd name="connsiteY94-29444" fmla="*/ 1804655 h 2237474"/>
              <a:gd name="connsiteX95-29445" fmla="*/ 4691075 w 12192000"/>
              <a:gd name="connsiteY95-29446" fmla="*/ 1801389 h 2237474"/>
              <a:gd name="connsiteX96-29447" fmla="*/ 4611738 w 12192000"/>
              <a:gd name="connsiteY96-29448" fmla="*/ 1776964 h 2237474"/>
              <a:gd name="connsiteX97-29449" fmla="*/ 4560070 w 12192000"/>
              <a:gd name="connsiteY97-29450" fmla="*/ 1785640 h 2237474"/>
              <a:gd name="connsiteX98-29451" fmla="*/ 4536503 w 12192000"/>
              <a:gd name="connsiteY98-29452" fmla="*/ 1785334 h 2237474"/>
              <a:gd name="connsiteX99-29453" fmla="*/ 4513724 w 12192000"/>
              <a:gd name="connsiteY99-29454" fmla="*/ 1791996 h 2237474"/>
              <a:gd name="connsiteX100-29455" fmla="*/ 4459810 w 12192000"/>
              <a:gd name="connsiteY100-29456" fmla="*/ 1797886 h 2237474"/>
              <a:gd name="connsiteX101-29457" fmla="*/ 4379064 w 12192000"/>
              <a:gd name="connsiteY101-29458" fmla="*/ 1817177 h 2237474"/>
              <a:gd name="connsiteX102-29459" fmla="*/ 4290981 w 12192000"/>
              <a:gd name="connsiteY102-29460" fmla="*/ 1839677 h 2237474"/>
              <a:gd name="connsiteX103-29461" fmla="*/ 4238372 w 12192000"/>
              <a:gd name="connsiteY103-29462" fmla="*/ 1851480 h 2237474"/>
              <a:gd name="connsiteX104-29463" fmla="*/ 4232517 w 12192000"/>
              <a:gd name="connsiteY104-29464" fmla="*/ 1852567 h 2237474"/>
              <a:gd name="connsiteX105-29465" fmla="*/ 4191732 w 12192000"/>
              <a:gd name="connsiteY105-29466" fmla="*/ 1857328 h 2237474"/>
              <a:gd name="connsiteX106-29467" fmla="*/ 4065532 w 12192000"/>
              <a:gd name="connsiteY106-29468" fmla="*/ 1855477 h 2237474"/>
              <a:gd name="connsiteX107-29469" fmla="*/ 4028460 w 12192000"/>
              <a:gd name="connsiteY107-29470" fmla="*/ 1855137 h 2237474"/>
              <a:gd name="connsiteX108-29471" fmla="*/ 4002267 w 12192000"/>
              <a:gd name="connsiteY108-29472" fmla="*/ 1852352 h 2237474"/>
              <a:gd name="connsiteX109-29473" fmla="*/ 3931396 w 12192000"/>
              <a:gd name="connsiteY109-29474" fmla="*/ 1858915 h 2237474"/>
              <a:gd name="connsiteX110-29475" fmla="*/ 3812162 w 12192000"/>
              <a:gd name="connsiteY110-29476" fmla="*/ 1875501 h 2237474"/>
              <a:gd name="connsiteX111-29477" fmla="*/ 3729530 w 12192000"/>
              <a:gd name="connsiteY111-29478" fmla="*/ 1864513 h 2237474"/>
              <a:gd name="connsiteX112-29479" fmla="*/ 3680177 w 12192000"/>
              <a:gd name="connsiteY112-29480" fmla="*/ 1881552 h 2237474"/>
              <a:gd name="connsiteX113-29481" fmla="*/ 3567259 w 12192000"/>
              <a:gd name="connsiteY113-29482" fmla="*/ 1893482 h 2237474"/>
              <a:gd name="connsiteX114-29483" fmla="*/ 3405770 w 12192000"/>
              <a:gd name="connsiteY114-29484" fmla="*/ 1904591 h 2237474"/>
              <a:gd name="connsiteX115-29485" fmla="*/ 3280097 w 12192000"/>
              <a:gd name="connsiteY115-29486" fmla="*/ 1919610 h 2237474"/>
              <a:gd name="connsiteX116-29487" fmla="*/ 3123424 w 12192000"/>
              <a:gd name="connsiteY116-29488" fmla="*/ 1952930 h 2237474"/>
              <a:gd name="connsiteX117-29489" fmla="*/ 3009910 w 12192000"/>
              <a:gd name="connsiteY117-29490" fmla="*/ 1957866 h 2237474"/>
              <a:gd name="connsiteX118-29491" fmla="*/ 2995934 w 12192000"/>
              <a:gd name="connsiteY118-29492" fmla="*/ 1967085 h 2237474"/>
              <a:gd name="connsiteX119-29493" fmla="*/ 2980071 w 12192000"/>
              <a:gd name="connsiteY119-29494" fmla="*/ 1972988 h 2237474"/>
              <a:gd name="connsiteX120-29495" fmla="*/ 2978094 w 12192000"/>
              <a:gd name="connsiteY120-29496" fmla="*/ 1972369 h 2237474"/>
              <a:gd name="connsiteX121-29497" fmla="*/ 2942858 w 12192000"/>
              <a:gd name="connsiteY121-29498" fmla="*/ 1981367 h 2237474"/>
              <a:gd name="connsiteX122-29499" fmla="*/ 2875436 w 12192000"/>
              <a:gd name="connsiteY122-29500" fmla="*/ 1996977 h 2237474"/>
              <a:gd name="connsiteX123-29501" fmla="*/ 2874892 w 12192000"/>
              <a:gd name="connsiteY123-29502" fmla="*/ 1996085 h 2237474"/>
              <a:gd name="connsiteX124-29503" fmla="*/ 2864145 w 12192000"/>
              <a:gd name="connsiteY124-29504" fmla="*/ 1994061 h 2237474"/>
              <a:gd name="connsiteX125-29505" fmla="*/ 2843662 w 12192000"/>
              <a:gd name="connsiteY125-29506" fmla="*/ 1992498 h 2237474"/>
              <a:gd name="connsiteX126-29507" fmla="*/ 2796128 w 12192000"/>
              <a:gd name="connsiteY126-29508" fmla="*/ 1976403 h 2237474"/>
              <a:gd name="connsiteX127-29509" fmla="*/ 2756784 w 12192000"/>
              <a:gd name="connsiteY127-29510" fmla="*/ 1985116 h 2237474"/>
              <a:gd name="connsiteX128-29511" fmla="*/ 2748833 w 12192000"/>
              <a:gd name="connsiteY128-29512" fmla="*/ 1986323 h 2237474"/>
              <a:gd name="connsiteX129-29513" fmla="*/ 2748661 w 12192000"/>
              <a:gd name="connsiteY129-29514" fmla="*/ 1986122 h 2237474"/>
              <a:gd name="connsiteX130-29515" fmla="*/ 2740251 w 12192000"/>
              <a:gd name="connsiteY130-29516" fmla="*/ 1986946 h 2237474"/>
              <a:gd name="connsiteX131-29517" fmla="*/ 2718916 w 12192000"/>
              <a:gd name="connsiteY131-29518" fmla="*/ 1990867 h 2237474"/>
              <a:gd name="connsiteX132-29519" fmla="*/ 2713522 w 12192000"/>
              <a:gd name="connsiteY132-29520" fmla="*/ 1990173 h 2237474"/>
              <a:gd name="connsiteX133-29521" fmla="*/ 2680597 w 12192000"/>
              <a:gd name="connsiteY133-29522" fmla="*/ 1984996 h 2237474"/>
              <a:gd name="connsiteX134-29523" fmla="*/ 2578178 w 12192000"/>
              <a:gd name="connsiteY134-29524" fmla="*/ 1990531 h 2237474"/>
              <a:gd name="connsiteX135-29525" fmla="*/ 2476147 w 12192000"/>
              <a:gd name="connsiteY135-29526" fmla="*/ 1998305 h 2237474"/>
              <a:gd name="connsiteX136-29527" fmla="*/ 2373568 w 12192000"/>
              <a:gd name="connsiteY136-29528" fmla="*/ 2003219 h 2237474"/>
              <a:gd name="connsiteX137-29529" fmla="*/ 2321399 w 12192000"/>
              <a:gd name="connsiteY137-29530" fmla="*/ 1989467 h 2237474"/>
              <a:gd name="connsiteX138-29531" fmla="*/ 2315525 w 12192000"/>
              <a:gd name="connsiteY138-29532" fmla="*/ 1989708 h 2237474"/>
              <a:gd name="connsiteX139-29533" fmla="*/ 2300792 w 12192000"/>
              <a:gd name="connsiteY139-29534" fmla="*/ 1994290 h 2237474"/>
              <a:gd name="connsiteX140-29535" fmla="*/ 2295469 w 12192000"/>
              <a:gd name="connsiteY140-29536" fmla="*/ 1996659 h 2237474"/>
              <a:gd name="connsiteX141-29537" fmla="*/ 2287219 w 12192000"/>
              <a:gd name="connsiteY141-29538" fmla="*/ 1998750 h 2237474"/>
              <a:gd name="connsiteX142-29539" fmla="*/ 2286948 w 12192000"/>
              <a:gd name="connsiteY142-29540" fmla="*/ 1998596 h 2237474"/>
              <a:gd name="connsiteX143-29541" fmla="*/ 2243069 w 12192000"/>
              <a:gd name="connsiteY143-29542" fmla="*/ 2015111 h 2237474"/>
              <a:gd name="connsiteX144-29543" fmla="*/ 2186609 w 12192000"/>
              <a:gd name="connsiteY144-29544" fmla="*/ 2008263 h 2237474"/>
              <a:gd name="connsiteX145-29545" fmla="*/ 2164831 w 12192000"/>
              <a:gd name="connsiteY145-29546" fmla="*/ 2010143 h 2237474"/>
              <a:gd name="connsiteX146-29547" fmla="*/ 2152836 w 12192000"/>
              <a:gd name="connsiteY146-29548" fmla="*/ 2010048 h 2237474"/>
              <a:gd name="connsiteX147-29549" fmla="*/ 2117102 w 12192000"/>
              <a:gd name="connsiteY147-29550" fmla="*/ 2023004 h 2237474"/>
              <a:gd name="connsiteX148-29551" fmla="*/ 2111935 w 12192000"/>
              <a:gd name="connsiteY148-29552" fmla="*/ 2023163 h 2237474"/>
              <a:gd name="connsiteX149-29553" fmla="*/ 2089991 w 12192000"/>
              <a:gd name="connsiteY149-29554" fmla="*/ 2034193 h 2237474"/>
              <a:gd name="connsiteX150-29555" fmla="*/ 2058061 w 12192000"/>
              <a:gd name="connsiteY150-29556" fmla="*/ 2047942 h 2237474"/>
              <a:gd name="connsiteX151-29557" fmla="*/ 2055737 w 12192000"/>
              <a:gd name="connsiteY151-29558" fmla="*/ 2047704 h 2237474"/>
              <a:gd name="connsiteX152-29559" fmla="*/ 2042244 w 12192000"/>
              <a:gd name="connsiteY152-29560" fmla="*/ 2055560 h 2237474"/>
              <a:gd name="connsiteX153-29561" fmla="*/ 1976224 w 12192000"/>
              <a:gd name="connsiteY153-29562" fmla="*/ 2074257 h 2237474"/>
              <a:gd name="connsiteX154-29563" fmla="*/ 1877728 w 12192000"/>
              <a:gd name="connsiteY154-29564" fmla="*/ 2101004 h 2237474"/>
              <a:gd name="connsiteX155-29565" fmla="*/ 1759056 w 12192000"/>
              <a:gd name="connsiteY155-29566" fmla="*/ 2125608 h 2237474"/>
              <a:gd name="connsiteX156-29567" fmla="*/ 1637948 w 12192000"/>
              <a:gd name="connsiteY156-29568" fmla="*/ 2172597 h 2237474"/>
              <a:gd name="connsiteX157-29569" fmla="*/ 1434549 w 12192000"/>
              <a:gd name="connsiteY157-29570" fmla="*/ 2234522 h 2237474"/>
              <a:gd name="connsiteX158-29571" fmla="*/ 1398481 w 12192000"/>
              <a:gd name="connsiteY158-29572" fmla="*/ 2237074 h 2237474"/>
              <a:gd name="connsiteX159-29573" fmla="*/ 1398407 w 12192000"/>
              <a:gd name="connsiteY159-29574" fmla="*/ 2237095 h 2237474"/>
              <a:gd name="connsiteX160-29575" fmla="*/ 1370962 w 12192000"/>
              <a:gd name="connsiteY160-29576" fmla="*/ 2237474 h 2237474"/>
              <a:gd name="connsiteX161-29577" fmla="*/ 1356367 w 12192000"/>
              <a:gd name="connsiteY161-29578" fmla="*/ 2235089 h 2237474"/>
              <a:gd name="connsiteX162-29579" fmla="*/ 1324828 w 12192000"/>
              <a:gd name="connsiteY162-29580" fmla="*/ 2231968 h 2237474"/>
              <a:gd name="connsiteX163-29581" fmla="*/ 1297744 w 12192000"/>
              <a:gd name="connsiteY163-29582" fmla="*/ 2235849 h 2237474"/>
              <a:gd name="connsiteX164-29583" fmla="*/ 1286236 w 12192000"/>
              <a:gd name="connsiteY164-29584" fmla="*/ 2233135 h 2237474"/>
              <a:gd name="connsiteX165-29585" fmla="*/ 1283504 w 12192000"/>
              <a:gd name="connsiteY165-29586" fmla="*/ 2233797 h 2237474"/>
              <a:gd name="connsiteX166-29587" fmla="*/ 1279765 w 12192000"/>
              <a:gd name="connsiteY166-29588" fmla="*/ 2229639 h 2237474"/>
              <a:gd name="connsiteX167-29589" fmla="*/ 1195347 w 12192000"/>
              <a:gd name="connsiteY167-29590" fmla="*/ 2212354 h 2237474"/>
              <a:gd name="connsiteX168-29591" fmla="*/ 970251 w 12192000"/>
              <a:gd name="connsiteY168-29592" fmla="*/ 2221029 h 2237474"/>
              <a:gd name="connsiteX169-29593" fmla="*/ 812914 w 12192000"/>
              <a:gd name="connsiteY169-29594" fmla="*/ 2202752 h 2237474"/>
              <a:gd name="connsiteX170-29595" fmla="*/ 800195 w 12192000"/>
              <a:gd name="connsiteY170-29596" fmla="*/ 2209407 h 2237474"/>
              <a:gd name="connsiteX171-29597" fmla="*/ 784978 w 12192000"/>
              <a:gd name="connsiteY171-29598" fmla="*/ 2212360 h 2237474"/>
              <a:gd name="connsiteX172-29599" fmla="*/ 681987 w 12192000"/>
              <a:gd name="connsiteY172-29600" fmla="*/ 2216757 h 2237474"/>
              <a:gd name="connsiteX173-29601" fmla="*/ 669923 w 12192000"/>
              <a:gd name="connsiteY173-29602" fmla="*/ 2211682 h 2237474"/>
              <a:gd name="connsiteX174-29603" fmla="*/ 648680 w 12192000"/>
              <a:gd name="connsiteY174-29604" fmla="*/ 2206229 h 2237474"/>
              <a:gd name="connsiteX175-29605" fmla="*/ 597225 w 12192000"/>
              <a:gd name="connsiteY175-29606" fmla="*/ 2180999 h 2237474"/>
              <a:gd name="connsiteX176-29607" fmla="*/ 558449 w 12192000"/>
              <a:gd name="connsiteY176-29608" fmla="*/ 2182346 h 2237474"/>
              <a:gd name="connsiteX177-29609" fmla="*/ 550517 w 12192000"/>
              <a:gd name="connsiteY177-29610" fmla="*/ 2182060 h 2237474"/>
              <a:gd name="connsiteX178-29611" fmla="*/ 550309 w 12192000"/>
              <a:gd name="connsiteY178-29612" fmla="*/ 2181825 h 2237474"/>
              <a:gd name="connsiteX179-29613" fmla="*/ 541836 w 12192000"/>
              <a:gd name="connsiteY179-29614" fmla="*/ 2181063 h 2237474"/>
              <a:gd name="connsiteX180-29615" fmla="*/ 536057 w 12192000"/>
              <a:gd name="connsiteY180-29616" fmla="*/ 2181537 h 2237474"/>
              <a:gd name="connsiteX181-29617" fmla="*/ 520671 w 12192000"/>
              <a:gd name="connsiteY181-29618" fmla="*/ 2180980 h 2237474"/>
              <a:gd name="connsiteX182-29619" fmla="*/ 515024 w 12192000"/>
              <a:gd name="connsiteY182-29620" fmla="*/ 2179258 h 2237474"/>
              <a:gd name="connsiteX183-29621" fmla="*/ 512278 w 12192000"/>
              <a:gd name="connsiteY183-29622" fmla="*/ 2176369 h 2237474"/>
              <a:gd name="connsiteX184-29623" fmla="*/ 480419 w 12192000"/>
              <a:gd name="connsiteY184-29624" fmla="*/ 2167807 h 2237474"/>
              <a:gd name="connsiteX185-29625" fmla="*/ 413835 w 12192000"/>
              <a:gd name="connsiteY185-29626" fmla="*/ 2156783 h 2237474"/>
              <a:gd name="connsiteX186-29627" fmla="*/ 376513 w 12192000"/>
              <a:gd name="connsiteY186-29628" fmla="*/ 2154014 h 2237474"/>
              <a:gd name="connsiteX187-29629" fmla="*/ 273386 w 12192000"/>
              <a:gd name="connsiteY187-29630" fmla="*/ 2142551 h 2237474"/>
              <a:gd name="connsiteX188-29631" fmla="*/ 169207 w 12192000"/>
              <a:gd name="connsiteY188-29632" fmla="*/ 2128100 h 2237474"/>
              <a:gd name="connsiteX189-29633" fmla="*/ 93149 w 12192000"/>
              <a:gd name="connsiteY189-29634" fmla="*/ 2105324 h 2237474"/>
              <a:gd name="connsiteX190-29635" fmla="*/ 88109 w 12192000"/>
              <a:gd name="connsiteY190-29636" fmla="*/ 2106704 h 2237474"/>
              <a:gd name="connsiteX191-29637" fmla="*/ 80022 w 12192000"/>
              <a:gd name="connsiteY191-29638" fmla="*/ 2107254 h 2237474"/>
              <a:gd name="connsiteX192-29639" fmla="*/ 79717 w 12192000"/>
              <a:gd name="connsiteY192-29640" fmla="*/ 2107046 h 2237474"/>
              <a:gd name="connsiteX193-29641" fmla="*/ 72352 w 12192000"/>
              <a:gd name="connsiteY193-29642" fmla="*/ 2107991 h 2237474"/>
              <a:gd name="connsiteX194-29643" fmla="*/ 37645 w 12192000"/>
              <a:gd name="connsiteY194-29644" fmla="*/ 2115401 h 2237474"/>
              <a:gd name="connsiteX195-29645" fmla="*/ 4572 w 12192000"/>
              <a:gd name="connsiteY195-29646" fmla="*/ 2111091 h 2237474"/>
              <a:gd name="connsiteX196-29647" fmla="*/ 0 w 12192000"/>
              <a:gd name="connsiteY196-29648" fmla="*/ 2110468 h 2237474"/>
              <a:gd name="connsiteX197-29649" fmla="*/ 0 w 12192000"/>
              <a:gd name="connsiteY197-29650" fmla="*/ 0 h 2237474"/>
              <a:gd name="connsiteX0-29651" fmla="*/ 0 w 12192000"/>
              <a:gd name="connsiteY0-29652" fmla="*/ 0 h 2237474"/>
              <a:gd name="connsiteX1-29653" fmla="*/ 12192000 w 12192000"/>
              <a:gd name="connsiteY1-29654" fmla="*/ 0 h 2237474"/>
              <a:gd name="connsiteX2-29655" fmla="*/ 12192000 w 12192000"/>
              <a:gd name="connsiteY2-29656" fmla="*/ 751299 h 2237474"/>
              <a:gd name="connsiteX3-29657" fmla="*/ 12176759 w 12192000"/>
              <a:gd name="connsiteY3-29658" fmla="*/ 759190 h 2237474"/>
              <a:gd name="connsiteX4-29659" fmla="*/ 12047364 w 12192000"/>
              <a:gd name="connsiteY4-29660" fmla="*/ 749662 h 2237474"/>
              <a:gd name="connsiteX5-29661" fmla="*/ 11890686 w 12192000"/>
              <a:gd name="connsiteY5-29662" fmla="*/ 732766 h 2237474"/>
              <a:gd name="connsiteX6-29663" fmla="*/ 11834800 w 12192000"/>
              <a:gd name="connsiteY6-29664" fmla="*/ 747840 h 2237474"/>
              <a:gd name="connsiteX7-29665" fmla="*/ 11649954 w 12192000"/>
              <a:gd name="connsiteY7-29666" fmla="*/ 749628 h 2237474"/>
              <a:gd name="connsiteX8-29667" fmla="*/ 11560424 w 12192000"/>
              <a:gd name="connsiteY8-29668" fmla="*/ 748017 h 2237474"/>
              <a:gd name="connsiteX9-29669" fmla="*/ 11358455 w 12192000"/>
              <a:gd name="connsiteY9-29670" fmla="*/ 747593 h 2237474"/>
              <a:gd name="connsiteX10-29671" fmla="*/ 11165209 w 12192000"/>
              <a:gd name="connsiteY10-29672" fmla="*/ 748852 h 2237474"/>
              <a:gd name="connsiteX11-29673" fmla="*/ 11058755 w 12192000"/>
              <a:gd name="connsiteY11-29674" fmla="*/ 749617 h 2237474"/>
              <a:gd name="connsiteX12-29675" fmla="*/ 10834688 w 12192000"/>
              <a:gd name="connsiteY12-29676" fmla="*/ 757726 h 2237474"/>
              <a:gd name="connsiteX13-29677" fmla="*/ 10805004 w 12192000"/>
              <a:gd name="connsiteY13-29678" fmla="*/ 757573 h 2237474"/>
              <a:gd name="connsiteX14-29679" fmla="*/ 10739478 w 12192000"/>
              <a:gd name="connsiteY14-29680" fmla="*/ 776841 h 2237474"/>
              <a:gd name="connsiteX15-29681" fmla="*/ 10458762 w 12192000"/>
              <a:gd name="connsiteY15-29682" fmla="*/ 755400 h 2237474"/>
              <a:gd name="connsiteX16-29683" fmla="*/ 10211200 w 12192000"/>
              <a:gd name="connsiteY16-29684" fmla="*/ 767513 h 2237474"/>
              <a:gd name="connsiteX17-29685" fmla="*/ 10167995 w 12192000"/>
              <a:gd name="connsiteY17-29686" fmla="*/ 760843 h 2237474"/>
              <a:gd name="connsiteX18-29687" fmla="*/ 9997044 w 12192000"/>
              <a:gd name="connsiteY18-29688" fmla="*/ 780129 h 2237474"/>
              <a:gd name="connsiteX19-29689" fmla="*/ 9943887 w 12192000"/>
              <a:gd name="connsiteY19-29690" fmla="*/ 804141 h 2237474"/>
              <a:gd name="connsiteX20-29691" fmla="*/ 9918248 w 12192000"/>
              <a:gd name="connsiteY20-29692" fmla="*/ 816628 h 2237474"/>
              <a:gd name="connsiteX21-29693" fmla="*/ 9767091 w 12192000"/>
              <a:gd name="connsiteY21-29694" fmla="*/ 870550 h 2237474"/>
              <a:gd name="connsiteX22-29695" fmla="*/ 9683005 w 12192000"/>
              <a:gd name="connsiteY22-29696" fmla="*/ 894128 h 2237474"/>
              <a:gd name="connsiteX23-29697" fmla="*/ 9594438 w 12192000"/>
              <a:gd name="connsiteY23-29698" fmla="*/ 919051 h 2237474"/>
              <a:gd name="connsiteX24-29699" fmla="*/ 9577033 w 12192000"/>
              <a:gd name="connsiteY24-29700" fmla="*/ 922857 h 2237474"/>
              <a:gd name="connsiteX25-29701" fmla="*/ 9544189 w 12192000"/>
              <a:gd name="connsiteY25-29702" fmla="*/ 938966 h 2237474"/>
              <a:gd name="connsiteX26-29703" fmla="*/ 9500499 w 12192000"/>
              <a:gd name="connsiteY26-29704" fmla="*/ 954680 h 2237474"/>
              <a:gd name="connsiteX27-29705" fmla="*/ 9428195 w 12192000"/>
              <a:gd name="connsiteY27-29706" fmla="*/ 986225 h 2237474"/>
              <a:gd name="connsiteX28-29707" fmla="*/ 9410017 w 12192000"/>
              <a:gd name="connsiteY28-29708" fmla="*/ 993931 h 2237474"/>
              <a:gd name="connsiteX29-29709" fmla="*/ 9392919 w 12192000"/>
              <a:gd name="connsiteY29-29710" fmla="*/ 994656 h 2237474"/>
              <a:gd name="connsiteX30-29711" fmla="*/ 9278619 w 12192000"/>
              <a:gd name="connsiteY30-29712" fmla="*/ 1011878 h 2237474"/>
              <a:gd name="connsiteX31-29713" fmla="*/ 9268019 w 12192000"/>
              <a:gd name="connsiteY31-29714" fmla="*/ 1007442 h 2237474"/>
              <a:gd name="connsiteX32-29715" fmla="*/ 9234662 w 12192000"/>
              <a:gd name="connsiteY32-29716" fmla="*/ 1023056 h 2237474"/>
              <a:gd name="connsiteX33-29717" fmla="*/ 9181033 w 12192000"/>
              <a:gd name="connsiteY33-29718" fmla="*/ 1037921 h 2237474"/>
              <a:gd name="connsiteX34-29719" fmla="*/ 9155969 w 12192000"/>
              <a:gd name="connsiteY34-29720" fmla="*/ 1046804 h 2237474"/>
              <a:gd name="connsiteX35-29721" fmla="*/ 9133985 w 12192000"/>
              <a:gd name="connsiteY35-29722" fmla="*/ 1046450 h 2237474"/>
              <a:gd name="connsiteX36-29723" fmla="*/ 9012987 w 12192000"/>
              <a:gd name="connsiteY36-29724" fmla="*/ 1061986 h 2237474"/>
              <a:gd name="connsiteX37-29725" fmla="*/ 8968445 w 12192000"/>
              <a:gd name="connsiteY37-29726" fmla="*/ 1052169 h 2237474"/>
              <a:gd name="connsiteX38-29727" fmla="*/ 8958984 w 12192000"/>
              <a:gd name="connsiteY38-29728" fmla="*/ 1057212 h 2237474"/>
              <a:gd name="connsiteX39-29729" fmla="*/ 8886001 w 12192000"/>
              <a:gd name="connsiteY39-29730" fmla="*/ 1067468 h 2237474"/>
              <a:gd name="connsiteX40-29731" fmla="*/ 8838610 w 12192000"/>
              <a:gd name="connsiteY40-29732" fmla="*/ 1075091 h 2237474"/>
              <a:gd name="connsiteX41-29733" fmla="*/ 8750383 w 12192000"/>
              <a:gd name="connsiteY41-29734" fmla="*/ 1097387 h 2237474"/>
              <a:gd name="connsiteX42-29735" fmla="*/ 8665605 w 12192000"/>
              <a:gd name="connsiteY42-29736" fmla="*/ 1110791 h 2237474"/>
              <a:gd name="connsiteX43-29737" fmla="*/ 8584946 w 12192000"/>
              <a:gd name="connsiteY43-29738" fmla="*/ 1135226 h 2237474"/>
              <a:gd name="connsiteX44-29739" fmla="*/ 8460755 w 12192000"/>
              <a:gd name="connsiteY44-29740" fmla="*/ 1203427 h 2237474"/>
              <a:gd name="connsiteX45-29741" fmla="*/ 8419755 w 12192000"/>
              <a:gd name="connsiteY45-29742" fmla="*/ 1216260 h 2237474"/>
              <a:gd name="connsiteX46-29743" fmla="*/ 8411626 w 12192000"/>
              <a:gd name="connsiteY46-29744" fmla="*/ 1214397 h 2237474"/>
              <a:gd name="connsiteX47-29745" fmla="*/ 8363469 w 12192000"/>
              <a:gd name="connsiteY47-29746" fmla="*/ 1246658 h 2237474"/>
              <a:gd name="connsiteX48-29747" fmla="*/ 8275497 w 12192000"/>
              <a:gd name="connsiteY48-29748" fmla="*/ 1264396 h 2237474"/>
              <a:gd name="connsiteX49-29749" fmla="*/ 8206287 w 12192000"/>
              <a:gd name="connsiteY49-29750" fmla="*/ 1273060 h 2237474"/>
              <a:gd name="connsiteX50-29751" fmla="*/ 8168705 w 12192000"/>
              <a:gd name="connsiteY50-29752" fmla="*/ 1279956 h 2237474"/>
              <a:gd name="connsiteX51-29753" fmla="*/ 8139997 w 12192000"/>
              <a:gd name="connsiteY51-29754" fmla="*/ 1282713 h 2237474"/>
              <a:gd name="connsiteX52-29755" fmla="*/ 8074238 w 12192000"/>
              <a:gd name="connsiteY52-29756" fmla="*/ 1301895 h 2237474"/>
              <a:gd name="connsiteX53-29757" fmla="*/ 7968292 w 12192000"/>
              <a:gd name="connsiteY53-29758" fmla="*/ 1338779 h 2237474"/>
              <a:gd name="connsiteX54-29759" fmla="*/ 7902328 w 12192000"/>
              <a:gd name="connsiteY54-29760" fmla="*/ 1345865 h 2237474"/>
              <a:gd name="connsiteX55-29761" fmla="*/ 7875879 w 12192000"/>
              <a:gd name="connsiteY55-29762" fmla="*/ 1345646 h 2237474"/>
              <a:gd name="connsiteX56-29763" fmla="*/ 7840612 w 12192000"/>
              <a:gd name="connsiteY56-29764" fmla="*/ 1369373 h 2237474"/>
              <a:gd name="connsiteX57-29765" fmla="*/ 7786819 w 12192000"/>
              <a:gd name="connsiteY57-29766" fmla="*/ 1378970 h 2237474"/>
              <a:gd name="connsiteX58-29767" fmla="*/ 7548172 w 12192000"/>
              <a:gd name="connsiteY58-29768" fmla="*/ 1417460 h 2237474"/>
              <a:gd name="connsiteX59-29769" fmla="*/ 7483437 w 12192000"/>
              <a:gd name="connsiteY59-29770" fmla="*/ 1478152 h 2237474"/>
              <a:gd name="connsiteX60-29771" fmla="*/ 7377870 w 12192000"/>
              <a:gd name="connsiteY60-29772" fmla="*/ 1523319 h 2237474"/>
              <a:gd name="connsiteX61-29773" fmla="*/ 7230737 w 12192000"/>
              <a:gd name="connsiteY61-29774" fmla="*/ 1562633 h 2237474"/>
              <a:gd name="connsiteX62-29775" fmla="*/ 7224458 w 12192000"/>
              <a:gd name="connsiteY62-29776" fmla="*/ 1573008 h 2237474"/>
              <a:gd name="connsiteX63-29777" fmla="*/ 7183121 w 12192000"/>
              <a:gd name="connsiteY63-29778" fmla="*/ 1595162 h 2237474"/>
              <a:gd name="connsiteX64-29779" fmla="*/ 7164601 w 12192000"/>
              <a:gd name="connsiteY64-29780" fmla="*/ 1606490 h 2237474"/>
              <a:gd name="connsiteX65-29781" fmla="*/ 7092727 w 12192000"/>
              <a:gd name="connsiteY65-29782" fmla="*/ 1623628 h 2237474"/>
              <a:gd name="connsiteX66-29783" fmla="*/ 7031309 w 12192000"/>
              <a:gd name="connsiteY66-29784" fmla="*/ 1619451 h 2237474"/>
              <a:gd name="connsiteX67-29785" fmla="*/ 6900177 w 12192000"/>
              <a:gd name="connsiteY67-29786" fmla="*/ 1636016 h 2237474"/>
              <a:gd name="connsiteX68-29787" fmla="*/ 6795372 w 12192000"/>
              <a:gd name="connsiteY68-29788" fmla="*/ 1644845 h 2237474"/>
              <a:gd name="connsiteX69-29789" fmla="*/ 6692251 w 12192000"/>
              <a:gd name="connsiteY69-29790" fmla="*/ 1656357 h 2237474"/>
              <a:gd name="connsiteX70-29791" fmla="*/ 6655235 w 12192000"/>
              <a:gd name="connsiteY70-29792" fmla="*/ 1661869 h 2237474"/>
              <a:gd name="connsiteX71-29793" fmla="*/ 6554894 w 12192000"/>
              <a:gd name="connsiteY71-29794" fmla="*/ 1664428 h 2237474"/>
              <a:gd name="connsiteX72-29795" fmla="*/ 6516595 w 12192000"/>
              <a:gd name="connsiteY72-29796" fmla="*/ 1667475 h 2237474"/>
              <a:gd name="connsiteX73-29797" fmla="*/ 6508541 w 12192000"/>
              <a:gd name="connsiteY73-29798" fmla="*/ 1668757 h 2237474"/>
              <a:gd name="connsiteX74-29799" fmla="*/ 6471012 w 12192000"/>
              <a:gd name="connsiteY74-29800" fmla="*/ 1678604 h 2237474"/>
              <a:gd name="connsiteX75-29801" fmla="*/ 6364035 w 12192000"/>
              <a:gd name="connsiteY75-29802" fmla="*/ 1667683 h 2237474"/>
              <a:gd name="connsiteX76-29803" fmla="*/ 6280959 w 12192000"/>
              <a:gd name="connsiteY76-29804" fmla="*/ 1689329 h 2237474"/>
              <a:gd name="connsiteX77-29805" fmla="*/ 6243319 w 12192000"/>
              <a:gd name="connsiteY77-29806" fmla="*/ 1695560 h 2237474"/>
              <a:gd name="connsiteX78-29807" fmla="*/ 6098321 w 12192000"/>
              <a:gd name="connsiteY78-29808" fmla="*/ 1721646 h 2237474"/>
              <a:gd name="connsiteX79-29809" fmla="*/ 5880652 w 12192000"/>
              <a:gd name="connsiteY79-29810" fmla="*/ 1779643 h 2237474"/>
              <a:gd name="connsiteX80-29811" fmla="*/ 5785959 w 12192000"/>
              <a:gd name="connsiteY80-29812" fmla="*/ 1775307 h 2237474"/>
              <a:gd name="connsiteX81-29813" fmla="*/ 5643534 w 12192000"/>
              <a:gd name="connsiteY81-29814" fmla="*/ 1802919 h 2237474"/>
              <a:gd name="connsiteX82-29815" fmla="*/ 5518799 w 12192000"/>
              <a:gd name="connsiteY82-29816" fmla="*/ 1818312 h 2237474"/>
              <a:gd name="connsiteX83-29817" fmla="*/ 5505014 w 12192000"/>
              <a:gd name="connsiteY83-29818" fmla="*/ 1819259 h 2237474"/>
              <a:gd name="connsiteX84-29819" fmla="*/ 5453307 w 12192000"/>
              <a:gd name="connsiteY84-29820" fmla="*/ 1815450 h 2237474"/>
              <a:gd name="connsiteX85-29821" fmla="*/ 5221533 w 12192000"/>
              <a:gd name="connsiteY85-29822" fmla="*/ 1846950 h 2237474"/>
              <a:gd name="connsiteX86-29823" fmla="*/ 5149802 w 12192000"/>
              <a:gd name="connsiteY86-29824" fmla="*/ 1844846 h 2237474"/>
              <a:gd name="connsiteX87-29825" fmla="*/ 5114927 w 12192000"/>
              <a:gd name="connsiteY87-29826" fmla="*/ 1847827 h 2237474"/>
              <a:gd name="connsiteX88-29827" fmla="*/ 5108970 w 12192000"/>
              <a:gd name="connsiteY88-29828" fmla="*/ 1847935 h 2237474"/>
              <a:gd name="connsiteX89-29829" fmla="*/ 5067961 w 12192000"/>
              <a:gd name="connsiteY89-29830" fmla="*/ 1845917 h 2237474"/>
              <a:gd name="connsiteX90-29831" fmla="*/ 5007075 w 12192000"/>
              <a:gd name="connsiteY90-29832" fmla="*/ 1838626 h 2237474"/>
              <a:gd name="connsiteX91-29833" fmla="*/ 4944087 w 12192000"/>
              <a:gd name="connsiteY91-29834" fmla="*/ 1823332 h 2237474"/>
              <a:gd name="connsiteX92-29835" fmla="*/ 4907662 w 12192000"/>
              <a:gd name="connsiteY92-29836" fmla="*/ 1816900 h 2237474"/>
              <a:gd name="connsiteX93-29837" fmla="*/ 4882386 w 12192000"/>
              <a:gd name="connsiteY93-29838" fmla="*/ 1809844 h 2237474"/>
              <a:gd name="connsiteX94-29839" fmla="*/ 4811440 w 12192000"/>
              <a:gd name="connsiteY94-29840" fmla="*/ 1804655 h 2237474"/>
              <a:gd name="connsiteX95-29841" fmla="*/ 4691075 w 12192000"/>
              <a:gd name="connsiteY95-29842" fmla="*/ 1801389 h 2237474"/>
              <a:gd name="connsiteX96-29843" fmla="*/ 4611738 w 12192000"/>
              <a:gd name="connsiteY96-29844" fmla="*/ 1776964 h 2237474"/>
              <a:gd name="connsiteX97-29845" fmla="*/ 4560070 w 12192000"/>
              <a:gd name="connsiteY97-29846" fmla="*/ 1785640 h 2237474"/>
              <a:gd name="connsiteX98-29847" fmla="*/ 4536503 w 12192000"/>
              <a:gd name="connsiteY98-29848" fmla="*/ 1785334 h 2237474"/>
              <a:gd name="connsiteX99-29849" fmla="*/ 4513724 w 12192000"/>
              <a:gd name="connsiteY99-29850" fmla="*/ 1791996 h 2237474"/>
              <a:gd name="connsiteX100-29851" fmla="*/ 4459810 w 12192000"/>
              <a:gd name="connsiteY100-29852" fmla="*/ 1797886 h 2237474"/>
              <a:gd name="connsiteX101-29853" fmla="*/ 4379064 w 12192000"/>
              <a:gd name="connsiteY101-29854" fmla="*/ 1817177 h 2237474"/>
              <a:gd name="connsiteX102-29855" fmla="*/ 4290981 w 12192000"/>
              <a:gd name="connsiteY102-29856" fmla="*/ 1839677 h 2237474"/>
              <a:gd name="connsiteX103-29857" fmla="*/ 4238372 w 12192000"/>
              <a:gd name="connsiteY103-29858" fmla="*/ 1851480 h 2237474"/>
              <a:gd name="connsiteX104-29859" fmla="*/ 4232517 w 12192000"/>
              <a:gd name="connsiteY104-29860" fmla="*/ 1852567 h 2237474"/>
              <a:gd name="connsiteX105-29861" fmla="*/ 4191732 w 12192000"/>
              <a:gd name="connsiteY105-29862" fmla="*/ 1857328 h 2237474"/>
              <a:gd name="connsiteX106-29863" fmla="*/ 4065532 w 12192000"/>
              <a:gd name="connsiteY106-29864" fmla="*/ 1855477 h 2237474"/>
              <a:gd name="connsiteX107-29865" fmla="*/ 4028460 w 12192000"/>
              <a:gd name="connsiteY107-29866" fmla="*/ 1855137 h 2237474"/>
              <a:gd name="connsiteX108-29867" fmla="*/ 4002267 w 12192000"/>
              <a:gd name="connsiteY108-29868" fmla="*/ 1852352 h 2237474"/>
              <a:gd name="connsiteX109-29869" fmla="*/ 3931396 w 12192000"/>
              <a:gd name="connsiteY109-29870" fmla="*/ 1858915 h 2237474"/>
              <a:gd name="connsiteX110-29871" fmla="*/ 3812162 w 12192000"/>
              <a:gd name="connsiteY110-29872" fmla="*/ 1875501 h 2237474"/>
              <a:gd name="connsiteX111-29873" fmla="*/ 3729530 w 12192000"/>
              <a:gd name="connsiteY111-29874" fmla="*/ 1864513 h 2237474"/>
              <a:gd name="connsiteX112-29875" fmla="*/ 3680177 w 12192000"/>
              <a:gd name="connsiteY112-29876" fmla="*/ 1881552 h 2237474"/>
              <a:gd name="connsiteX113-29877" fmla="*/ 3567259 w 12192000"/>
              <a:gd name="connsiteY113-29878" fmla="*/ 1893482 h 2237474"/>
              <a:gd name="connsiteX114-29879" fmla="*/ 3405770 w 12192000"/>
              <a:gd name="connsiteY114-29880" fmla="*/ 1904591 h 2237474"/>
              <a:gd name="connsiteX115-29881" fmla="*/ 3280097 w 12192000"/>
              <a:gd name="connsiteY115-29882" fmla="*/ 1919610 h 2237474"/>
              <a:gd name="connsiteX116-29883" fmla="*/ 3123424 w 12192000"/>
              <a:gd name="connsiteY116-29884" fmla="*/ 1952930 h 2237474"/>
              <a:gd name="connsiteX117-29885" fmla="*/ 3009910 w 12192000"/>
              <a:gd name="connsiteY117-29886" fmla="*/ 1957866 h 2237474"/>
              <a:gd name="connsiteX118-29887" fmla="*/ 2995934 w 12192000"/>
              <a:gd name="connsiteY118-29888" fmla="*/ 1967085 h 2237474"/>
              <a:gd name="connsiteX119-29889" fmla="*/ 2980071 w 12192000"/>
              <a:gd name="connsiteY119-29890" fmla="*/ 1972988 h 2237474"/>
              <a:gd name="connsiteX120-29891" fmla="*/ 2978094 w 12192000"/>
              <a:gd name="connsiteY120-29892" fmla="*/ 1972369 h 2237474"/>
              <a:gd name="connsiteX121-29893" fmla="*/ 2942858 w 12192000"/>
              <a:gd name="connsiteY121-29894" fmla="*/ 1981367 h 2237474"/>
              <a:gd name="connsiteX122-29895" fmla="*/ 2875436 w 12192000"/>
              <a:gd name="connsiteY122-29896" fmla="*/ 1996977 h 2237474"/>
              <a:gd name="connsiteX123-29897" fmla="*/ 2874892 w 12192000"/>
              <a:gd name="connsiteY123-29898" fmla="*/ 1996085 h 2237474"/>
              <a:gd name="connsiteX124-29899" fmla="*/ 2864145 w 12192000"/>
              <a:gd name="connsiteY124-29900" fmla="*/ 1994061 h 2237474"/>
              <a:gd name="connsiteX125-29901" fmla="*/ 2843662 w 12192000"/>
              <a:gd name="connsiteY125-29902" fmla="*/ 1992498 h 2237474"/>
              <a:gd name="connsiteX126-29903" fmla="*/ 2796128 w 12192000"/>
              <a:gd name="connsiteY126-29904" fmla="*/ 1976403 h 2237474"/>
              <a:gd name="connsiteX127-29905" fmla="*/ 2756784 w 12192000"/>
              <a:gd name="connsiteY127-29906" fmla="*/ 1985116 h 2237474"/>
              <a:gd name="connsiteX128-29907" fmla="*/ 2748833 w 12192000"/>
              <a:gd name="connsiteY128-29908" fmla="*/ 1986323 h 2237474"/>
              <a:gd name="connsiteX129-29909" fmla="*/ 2748661 w 12192000"/>
              <a:gd name="connsiteY129-29910" fmla="*/ 1986122 h 2237474"/>
              <a:gd name="connsiteX130-29911" fmla="*/ 2740251 w 12192000"/>
              <a:gd name="connsiteY130-29912" fmla="*/ 1986946 h 2237474"/>
              <a:gd name="connsiteX131-29913" fmla="*/ 2718916 w 12192000"/>
              <a:gd name="connsiteY131-29914" fmla="*/ 1990867 h 2237474"/>
              <a:gd name="connsiteX132-29915" fmla="*/ 2713522 w 12192000"/>
              <a:gd name="connsiteY132-29916" fmla="*/ 1990173 h 2237474"/>
              <a:gd name="connsiteX133-29917" fmla="*/ 2680597 w 12192000"/>
              <a:gd name="connsiteY133-29918" fmla="*/ 1984996 h 2237474"/>
              <a:gd name="connsiteX134-29919" fmla="*/ 2578178 w 12192000"/>
              <a:gd name="connsiteY134-29920" fmla="*/ 1990531 h 2237474"/>
              <a:gd name="connsiteX135-29921" fmla="*/ 2476147 w 12192000"/>
              <a:gd name="connsiteY135-29922" fmla="*/ 1998305 h 2237474"/>
              <a:gd name="connsiteX136-29923" fmla="*/ 2373568 w 12192000"/>
              <a:gd name="connsiteY136-29924" fmla="*/ 2003219 h 2237474"/>
              <a:gd name="connsiteX137-29925" fmla="*/ 2321399 w 12192000"/>
              <a:gd name="connsiteY137-29926" fmla="*/ 1989467 h 2237474"/>
              <a:gd name="connsiteX138-29927" fmla="*/ 2315525 w 12192000"/>
              <a:gd name="connsiteY138-29928" fmla="*/ 1989708 h 2237474"/>
              <a:gd name="connsiteX139-29929" fmla="*/ 2300792 w 12192000"/>
              <a:gd name="connsiteY139-29930" fmla="*/ 1994290 h 2237474"/>
              <a:gd name="connsiteX140-29931" fmla="*/ 2295469 w 12192000"/>
              <a:gd name="connsiteY140-29932" fmla="*/ 1996659 h 2237474"/>
              <a:gd name="connsiteX141-29933" fmla="*/ 2287219 w 12192000"/>
              <a:gd name="connsiteY141-29934" fmla="*/ 1998750 h 2237474"/>
              <a:gd name="connsiteX142-29935" fmla="*/ 2286948 w 12192000"/>
              <a:gd name="connsiteY142-29936" fmla="*/ 1998596 h 2237474"/>
              <a:gd name="connsiteX143-29937" fmla="*/ 2243069 w 12192000"/>
              <a:gd name="connsiteY143-29938" fmla="*/ 2015111 h 2237474"/>
              <a:gd name="connsiteX144-29939" fmla="*/ 2186609 w 12192000"/>
              <a:gd name="connsiteY144-29940" fmla="*/ 2008263 h 2237474"/>
              <a:gd name="connsiteX145-29941" fmla="*/ 2164831 w 12192000"/>
              <a:gd name="connsiteY145-29942" fmla="*/ 2010143 h 2237474"/>
              <a:gd name="connsiteX146-29943" fmla="*/ 2152836 w 12192000"/>
              <a:gd name="connsiteY146-29944" fmla="*/ 2010048 h 2237474"/>
              <a:gd name="connsiteX147-29945" fmla="*/ 2117102 w 12192000"/>
              <a:gd name="connsiteY147-29946" fmla="*/ 2023004 h 2237474"/>
              <a:gd name="connsiteX148-29947" fmla="*/ 2111935 w 12192000"/>
              <a:gd name="connsiteY148-29948" fmla="*/ 2023163 h 2237474"/>
              <a:gd name="connsiteX149-29949" fmla="*/ 2089991 w 12192000"/>
              <a:gd name="connsiteY149-29950" fmla="*/ 2034193 h 2237474"/>
              <a:gd name="connsiteX150-29951" fmla="*/ 2058061 w 12192000"/>
              <a:gd name="connsiteY150-29952" fmla="*/ 2047942 h 2237474"/>
              <a:gd name="connsiteX151-29953" fmla="*/ 2055737 w 12192000"/>
              <a:gd name="connsiteY151-29954" fmla="*/ 2047704 h 2237474"/>
              <a:gd name="connsiteX152-29955" fmla="*/ 2042244 w 12192000"/>
              <a:gd name="connsiteY152-29956" fmla="*/ 2055560 h 2237474"/>
              <a:gd name="connsiteX153-29957" fmla="*/ 1976224 w 12192000"/>
              <a:gd name="connsiteY153-29958" fmla="*/ 2074257 h 2237474"/>
              <a:gd name="connsiteX154-29959" fmla="*/ 1877728 w 12192000"/>
              <a:gd name="connsiteY154-29960" fmla="*/ 2101004 h 2237474"/>
              <a:gd name="connsiteX155-29961" fmla="*/ 1759056 w 12192000"/>
              <a:gd name="connsiteY155-29962" fmla="*/ 2125608 h 2237474"/>
              <a:gd name="connsiteX156-29963" fmla="*/ 1637948 w 12192000"/>
              <a:gd name="connsiteY156-29964" fmla="*/ 2172597 h 2237474"/>
              <a:gd name="connsiteX157-29965" fmla="*/ 1434549 w 12192000"/>
              <a:gd name="connsiteY157-29966" fmla="*/ 2234522 h 2237474"/>
              <a:gd name="connsiteX158-29967" fmla="*/ 1398481 w 12192000"/>
              <a:gd name="connsiteY158-29968" fmla="*/ 2237074 h 2237474"/>
              <a:gd name="connsiteX159-29969" fmla="*/ 1398407 w 12192000"/>
              <a:gd name="connsiteY159-29970" fmla="*/ 2237095 h 2237474"/>
              <a:gd name="connsiteX160-29971" fmla="*/ 1370962 w 12192000"/>
              <a:gd name="connsiteY160-29972" fmla="*/ 2237474 h 2237474"/>
              <a:gd name="connsiteX161-29973" fmla="*/ 1356367 w 12192000"/>
              <a:gd name="connsiteY161-29974" fmla="*/ 2235089 h 2237474"/>
              <a:gd name="connsiteX162-29975" fmla="*/ 1324828 w 12192000"/>
              <a:gd name="connsiteY162-29976" fmla="*/ 2231968 h 2237474"/>
              <a:gd name="connsiteX163-29977" fmla="*/ 1297744 w 12192000"/>
              <a:gd name="connsiteY163-29978" fmla="*/ 2235849 h 2237474"/>
              <a:gd name="connsiteX164-29979" fmla="*/ 1286236 w 12192000"/>
              <a:gd name="connsiteY164-29980" fmla="*/ 2233135 h 2237474"/>
              <a:gd name="connsiteX165-29981" fmla="*/ 1283504 w 12192000"/>
              <a:gd name="connsiteY165-29982" fmla="*/ 2233797 h 2237474"/>
              <a:gd name="connsiteX166-29983" fmla="*/ 1279765 w 12192000"/>
              <a:gd name="connsiteY166-29984" fmla="*/ 2229639 h 2237474"/>
              <a:gd name="connsiteX167-29985" fmla="*/ 1195347 w 12192000"/>
              <a:gd name="connsiteY167-29986" fmla="*/ 2212354 h 2237474"/>
              <a:gd name="connsiteX168-29987" fmla="*/ 970251 w 12192000"/>
              <a:gd name="connsiteY168-29988" fmla="*/ 2221029 h 2237474"/>
              <a:gd name="connsiteX169-29989" fmla="*/ 812914 w 12192000"/>
              <a:gd name="connsiteY169-29990" fmla="*/ 2202752 h 2237474"/>
              <a:gd name="connsiteX170-29991" fmla="*/ 800195 w 12192000"/>
              <a:gd name="connsiteY170-29992" fmla="*/ 2209407 h 2237474"/>
              <a:gd name="connsiteX171-29993" fmla="*/ 784978 w 12192000"/>
              <a:gd name="connsiteY171-29994" fmla="*/ 2212360 h 2237474"/>
              <a:gd name="connsiteX172-29995" fmla="*/ 681987 w 12192000"/>
              <a:gd name="connsiteY172-29996" fmla="*/ 2216757 h 2237474"/>
              <a:gd name="connsiteX173-29997" fmla="*/ 669923 w 12192000"/>
              <a:gd name="connsiteY173-29998" fmla="*/ 2211682 h 2237474"/>
              <a:gd name="connsiteX174-29999" fmla="*/ 648680 w 12192000"/>
              <a:gd name="connsiteY174-30000" fmla="*/ 2206229 h 2237474"/>
              <a:gd name="connsiteX175-30001" fmla="*/ 597225 w 12192000"/>
              <a:gd name="connsiteY175-30002" fmla="*/ 2180999 h 2237474"/>
              <a:gd name="connsiteX176-30003" fmla="*/ 558449 w 12192000"/>
              <a:gd name="connsiteY176-30004" fmla="*/ 2182346 h 2237474"/>
              <a:gd name="connsiteX177-30005" fmla="*/ 550517 w 12192000"/>
              <a:gd name="connsiteY177-30006" fmla="*/ 2182060 h 2237474"/>
              <a:gd name="connsiteX178-30007" fmla="*/ 550309 w 12192000"/>
              <a:gd name="connsiteY178-30008" fmla="*/ 2181825 h 2237474"/>
              <a:gd name="connsiteX179-30009" fmla="*/ 541836 w 12192000"/>
              <a:gd name="connsiteY179-30010" fmla="*/ 2181063 h 2237474"/>
              <a:gd name="connsiteX180-30011" fmla="*/ 536057 w 12192000"/>
              <a:gd name="connsiteY180-30012" fmla="*/ 2181537 h 2237474"/>
              <a:gd name="connsiteX181-30013" fmla="*/ 520671 w 12192000"/>
              <a:gd name="connsiteY181-30014" fmla="*/ 2180980 h 2237474"/>
              <a:gd name="connsiteX182-30015" fmla="*/ 515024 w 12192000"/>
              <a:gd name="connsiteY182-30016" fmla="*/ 2179258 h 2237474"/>
              <a:gd name="connsiteX183-30017" fmla="*/ 512278 w 12192000"/>
              <a:gd name="connsiteY183-30018" fmla="*/ 2176369 h 2237474"/>
              <a:gd name="connsiteX184-30019" fmla="*/ 480419 w 12192000"/>
              <a:gd name="connsiteY184-30020" fmla="*/ 2167807 h 2237474"/>
              <a:gd name="connsiteX185-30021" fmla="*/ 413835 w 12192000"/>
              <a:gd name="connsiteY185-30022" fmla="*/ 2156783 h 2237474"/>
              <a:gd name="connsiteX186-30023" fmla="*/ 376513 w 12192000"/>
              <a:gd name="connsiteY186-30024" fmla="*/ 2154014 h 2237474"/>
              <a:gd name="connsiteX187-30025" fmla="*/ 273386 w 12192000"/>
              <a:gd name="connsiteY187-30026" fmla="*/ 2142551 h 2237474"/>
              <a:gd name="connsiteX188-30027" fmla="*/ 169207 w 12192000"/>
              <a:gd name="connsiteY188-30028" fmla="*/ 2128100 h 2237474"/>
              <a:gd name="connsiteX189-30029" fmla="*/ 93149 w 12192000"/>
              <a:gd name="connsiteY189-30030" fmla="*/ 2105324 h 2237474"/>
              <a:gd name="connsiteX190-30031" fmla="*/ 88109 w 12192000"/>
              <a:gd name="connsiteY190-30032" fmla="*/ 2106704 h 2237474"/>
              <a:gd name="connsiteX191-30033" fmla="*/ 80022 w 12192000"/>
              <a:gd name="connsiteY191-30034" fmla="*/ 2107254 h 2237474"/>
              <a:gd name="connsiteX192-30035" fmla="*/ 79717 w 12192000"/>
              <a:gd name="connsiteY192-30036" fmla="*/ 2107046 h 2237474"/>
              <a:gd name="connsiteX193-30037" fmla="*/ 72352 w 12192000"/>
              <a:gd name="connsiteY193-30038" fmla="*/ 2107991 h 2237474"/>
              <a:gd name="connsiteX194-30039" fmla="*/ 37645 w 12192000"/>
              <a:gd name="connsiteY194-30040" fmla="*/ 2115401 h 2237474"/>
              <a:gd name="connsiteX195-30041" fmla="*/ 4572 w 12192000"/>
              <a:gd name="connsiteY195-30042" fmla="*/ 2111091 h 2237474"/>
              <a:gd name="connsiteX196-30043" fmla="*/ 0 w 12192000"/>
              <a:gd name="connsiteY196-30044" fmla="*/ 2110468 h 2237474"/>
              <a:gd name="connsiteX197-30045" fmla="*/ 0 w 12192000"/>
              <a:gd name="connsiteY197-30046" fmla="*/ 0 h 2237474"/>
              <a:gd name="connsiteX0-30047" fmla="*/ 0 w 12192000"/>
              <a:gd name="connsiteY0-30048" fmla="*/ 0 h 2237474"/>
              <a:gd name="connsiteX1-30049" fmla="*/ 12192000 w 12192000"/>
              <a:gd name="connsiteY1-30050" fmla="*/ 0 h 2237474"/>
              <a:gd name="connsiteX2-30051" fmla="*/ 12192000 w 12192000"/>
              <a:gd name="connsiteY2-30052" fmla="*/ 751299 h 2237474"/>
              <a:gd name="connsiteX3-30053" fmla="*/ 12176759 w 12192000"/>
              <a:gd name="connsiteY3-30054" fmla="*/ 759190 h 2237474"/>
              <a:gd name="connsiteX4-30055" fmla="*/ 12047364 w 12192000"/>
              <a:gd name="connsiteY4-30056" fmla="*/ 749662 h 2237474"/>
              <a:gd name="connsiteX5-30057" fmla="*/ 11890686 w 12192000"/>
              <a:gd name="connsiteY5-30058" fmla="*/ 732766 h 2237474"/>
              <a:gd name="connsiteX6-30059" fmla="*/ 11834800 w 12192000"/>
              <a:gd name="connsiteY6-30060" fmla="*/ 747840 h 2237474"/>
              <a:gd name="connsiteX7-30061" fmla="*/ 11649954 w 12192000"/>
              <a:gd name="connsiteY7-30062" fmla="*/ 749628 h 2237474"/>
              <a:gd name="connsiteX8-30063" fmla="*/ 11560424 w 12192000"/>
              <a:gd name="connsiteY8-30064" fmla="*/ 748017 h 2237474"/>
              <a:gd name="connsiteX9-30065" fmla="*/ 11358455 w 12192000"/>
              <a:gd name="connsiteY9-30066" fmla="*/ 747593 h 2237474"/>
              <a:gd name="connsiteX10-30067" fmla="*/ 11165209 w 12192000"/>
              <a:gd name="connsiteY10-30068" fmla="*/ 748852 h 2237474"/>
              <a:gd name="connsiteX11-30069" fmla="*/ 11058755 w 12192000"/>
              <a:gd name="connsiteY11-30070" fmla="*/ 749617 h 2237474"/>
              <a:gd name="connsiteX12-30071" fmla="*/ 10834688 w 12192000"/>
              <a:gd name="connsiteY12-30072" fmla="*/ 757726 h 2237474"/>
              <a:gd name="connsiteX13-30073" fmla="*/ 10805004 w 12192000"/>
              <a:gd name="connsiteY13-30074" fmla="*/ 757573 h 2237474"/>
              <a:gd name="connsiteX14-30075" fmla="*/ 10739478 w 12192000"/>
              <a:gd name="connsiteY14-30076" fmla="*/ 776841 h 2237474"/>
              <a:gd name="connsiteX15-30077" fmla="*/ 10458762 w 12192000"/>
              <a:gd name="connsiteY15-30078" fmla="*/ 755400 h 2237474"/>
              <a:gd name="connsiteX16-30079" fmla="*/ 10211200 w 12192000"/>
              <a:gd name="connsiteY16-30080" fmla="*/ 767513 h 2237474"/>
              <a:gd name="connsiteX17-30081" fmla="*/ 10167995 w 12192000"/>
              <a:gd name="connsiteY17-30082" fmla="*/ 760843 h 2237474"/>
              <a:gd name="connsiteX18-30083" fmla="*/ 9997044 w 12192000"/>
              <a:gd name="connsiteY18-30084" fmla="*/ 780129 h 2237474"/>
              <a:gd name="connsiteX19-30085" fmla="*/ 9943887 w 12192000"/>
              <a:gd name="connsiteY19-30086" fmla="*/ 804141 h 2237474"/>
              <a:gd name="connsiteX20-30087" fmla="*/ 9918248 w 12192000"/>
              <a:gd name="connsiteY20-30088" fmla="*/ 816628 h 2237474"/>
              <a:gd name="connsiteX21-30089" fmla="*/ 9767091 w 12192000"/>
              <a:gd name="connsiteY21-30090" fmla="*/ 870550 h 2237474"/>
              <a:gd name="connsiteX22-30091" fmla="*/ 9683005 w 12192000"/>
              <a:gd name="connsiteY22-30092" fmla="*/ 894128 h 2237474"/>
              <a:gd name="connsiteX23-30093" fmla="*/ 9594438 w 12192000"/>
              <a:gd name="connsiteY23-30094" fmla="*/ 919051 h 2237474"/>
              <a:gd name="connsiteX24-30095" fmla="*/ 9577033 w 12192000"/>
              <a:gd name="connsiteY24-30096" fmla="*/ 922857 h 2237474"/>
              <a:gd name="connsiteX25-30097" fmla="*/ 9544189 w 12192000"/>
              <a:gd name="connsiteY25-30098" fmla="*/ 938966 h 2237474"/>
              <a:gd name="connsiteX26-30099" fmla="*/ 9500499 w 12192000"/>
              <a:gd name="connsiteY26-30100" fmla="*/ 954680 h 2237474"/>
              <a:gd name="connsiteX27-30101" fmla="*/ 9428195 w 12192000"/>
              <a:gd name="connsiteY27-30102" fmla="*/ 986225 h 2237474"/>
              <a:gd name="connsiteX28-30103" fmla="*/ 9410017 w 12192000"/>
              <a:gd name="connsiteY28-30104" fmla="*/ 993931 h 2237474"/>
              <a:gd name="connsiteX29-30105" fmla="*/ 9392919 w 12192000"/>
              <a:gd name="connsiteY29-30106" fmla="*/ 994656 h 2237474"/>
              <a:gd name="connsiteX30-30107" fmla="*/ 9278619 w 12192000"/>
              <a:gd name="connsiteY30-30108" fmla="*/ 1011878 h 2237474"/>
              <a:gd name="connsiteX31-30109" fmla="*/ 9268019 w 12192000"/>
              <a:gd name="connsiteY31-30110" fmla="*/ 1007442 h 2237474"/>
              <a:gd name="connsiteX32-30111" fmla="*/ 9234662 w 12192000"/>
              <a:gd name="connsiteY32-30112" fmla="*/ 1023056 h 2237474"/>
              <a:gd name="connsiteX33-30113" fmla="*/ 9181033 w 12192000"/>
              <a:gd name="connsiteY33-30114" fmla="*/ 1037921 h 2237474"/>
              <a:gd name="connsiteX34-30115" fmla="*/ 9155969 w 12192000"/>
              <a:gd name="connsiteY34-30116" fmla="*/ 1046804 h 2237474"/>
              <a:gd name="connsiteX35-30117" fmla="*/ 9133985 w 12192000"/>
              <a:gd name="connsiteY35-30118" fmla="*/ 1046450 h 2237474"/>
              <a:gd name="connsiteX36-30119" fmla="*/ 9012987 w 12192000"/>
              <a:gd name="connsiteY36-30120" fmla="*/ 1061986 h 2237474"/>
              <a:gd name="connsiteX37-30121" fmla="*/ 8968445 w 12192000"/>
              <a:gd name="connsiteY37-30122" fmla="*/ 1052169 h 2237474"/>
              <a:gd name="connsiteX38-30123" fmla="*/ 8958984 w 12192000"/>
              <a:gd name="connsiteY38-30124" fmla="*/ 1057212 h 2237474"/>
              <a:gd name="connsiteX39-30125" fmla="*/ 8886001 w 12192000"/>
              <a:gd name="connsiteY39-30126" fmla="*/ 1067468 h 2237474"/>
              <a:gd name="connsiteX40-30127" fmla="*/ 8838610 w 12192000"/>
              <a:gd name="connsiteY40-30128" fmla="*/ 1075091 h 2237474"/>
              <a:gd name="connsiteX41-30129" fmla="*/ 8750383 w 12192000"/>
              <a:gd name="connsiteY41-30130" fmla="*/ 1097387 h 2237474"/>
              <a:gd name="connsiteX42-30131" fmla="*/ 8665605 w 12192000"/>
              <a:gd name="connsiteY42-30132" fmla="*/ 1110791 h 2237474"/>
              <a:gd name="connsiteX43-30133" fmla="*/ 8584946 w 12192000"/>
              <a:gd name="connsiteY43-30134" fmla="*/ 1135226 h 2237474"/>
              <a:gd name="connsiteX44-30135" fmla="*/ 8460755 w 12192000"/>
              <a:gd name="connsiteY44-30136" fmla="*/ 1203427 h 2237474"/>
              <a:gd name="connsiteX45-30137" fmla="*/ 8419755 w 12192000"/>
              <a:gd name="connsiteY45-30138" fmla="*/ 1216260 h 2237474"/>
              <a:gd name="connsiteX46-30139" fmla="*/ 8411626 w 12192000"/>
              <a:gd name="connsiteY46-30140" fmla="*/ 1214397 h 2237474"/>
              <a:gd name="connsiteX47-30141" fmla="*/ 8363469 w 12192000"/>
              <a:gd name="connsiteY47-30142" fmla="*/ 1246658 h 2237474"/>
              <a:gd name="connsiteX48-30143" fmla="*/ 8275497 w 12192000"/>
              <a:gd name="connsiteY48-30144" fmla="*/ 1264396 h 2237474"/>
              <a:gd name="connsiteX49-30145" fmla="*/ 8206287 w 12192000"/>
              <a:gd name="connsiteY49-30146" fmla="*/ 1273060 h 2237474"/>
              <a:gd name="connsiteX50-30147" fmla="*/ 8168705 w 12192000"/>
              <a:gd name="connsiteY50-30148" fmla="*/ 1279956 h 2237474"/>
              <a:gd name="connsiteX51-30149" fmla="*/ 8139997 w 12192000"/>
              <a:gd name="connsiteY51-30150" fmla="*/ 1282713 h 2237474"/>
              <a:gd name="connsiteX52-30151" fmla="*/ 8074238 w 12192000"/>
              <a:gd name="connsiteY52-30152" fmla="*/ 1301895 h 2237474"/>
              <a:gd name="connsiteX53-30153" fmla="*/ 7968292 w 12192000"/>
              <a:gd name="connsiteY53-30154" fmla="*/ 1338779 h 2237474"/>
              <a:gd name="connsiteX54-30155" fmla="*/ 7902328 w 12192000"/>
              <a:gd name="connsiteY54-30156" fmla="*/ 1345865 h 2237474"/>
              <a:gd name="connsiteX55-30157" fmla="*/ 7875879 w 12192000"/>
              <a:gd name="connsiteY55-30158" fmla="*/ 1345646 h 2237474"/>
              <a:gd name="connsiteX56-30159" fmla="*/ 7840612 w 12192000"/>
              <a:gd name="connsiteY56-30160" fmla="*/ 1369373 h 2237474"/>
              <a:gd name="connsiteX57-30161" fmla="*/ 7786819 w 12192000"/>
              <a:gd name="connsiteY57-30162" fmla="*/ 1378970 h 2237474"/>
              <a:gd name="connsiteX58-30163" fmla="*/ 7548172 w 12192000"/>
              <a:gd name="connsiteY58-30164" fmla="*/ 1417460 h 2237474"/>
              <a:gd name="connsiteX59-30165" fmla="*/ 7483437 w 12192000"/>
              <a:gd name="connsiteY59-30166" fmla="*/ 1478152 h 2237474"/>
              <a:gd name="connsiteX60-30167" fmla="*/ 7377870 w 12192000"/>
              <a:gd name="connsiteY60-30168" fmla="*/ 1523319 h 2237474"/>
              <a:gd name="connsiteX61-30169" fmla="*/ 7230737 w 12192000"/>
              <a:gd name="connsiteY61-30170" fmla="*/ 1562633 h 2237474"/>
              <a:gd name="connsiteX62-30171" fmla="*/ 7224458 w 12192000"/>
              <a:gd name="connsiteY62-30172" fmla="*/ 1573008 h 2237474"/>
              <a:gd name="connsiteX63-30173" fmla="*/ 7183121 w 12192000"/>
              <a:gd name="connsiteY63-30174" fmla="*/ 1595162 h 2237474"/>
              <a:gd name="connsiteX64-30175" fmla="*/ 7164601 w 12192000"/>
              <a:gd name="connsiteY64-30176" fmla="*/ 1606490 h 2237474"/>
              <a:gd name="connsiteX65-30177" fmla="*/ 7031309 w 12192000"/>
              <a:gd name="connsiteY65-30178" fmla="*/ 1619451 h 2237474"/>
              <a:gd name="connsiteX66-30179" fmla="*/ 6900177 w 12192000"/>
              <a:gd name="connsiteY66-30180" fmla="*/ 1636016 h 2237474"/>
              <a:gd name="connsiteX67-30181" fmla="*/ 6795372 w 12192000"/>
              <a:gd name="connsiteY67-30182" fmla="*/ 1644845 h 2237474"/>
              <a:gd name="connsiteX68-30183" fmla="*/ 6692251 w 12192000"/>
              <a:gd name="connsiteY68-30184" fmla="*/ 1656357 h 2237474"/>
              <a:gd name="connsiteX69-30185" fmla="*/ 6655235 w 12192000"/>
              <a:gd name="connsiteY69-30186" fmla="*/ 1661869 h 2237474"/>
              <a:gd name="connsiteX70-30187" fmla="*/ 6554894 w 12192000"/>
              <a:gd name="connsiteY70-30188" fmla="*/ 1664428 h 2237474"/>
              <a:gd name="connsiteX71-30189" fmla="*/ 6516595 w 12192000"/>
              <a:gd name="connsiteY71-30190" fmla="*/ 1667475 h 2237474"/>
              <a:gd name="connsiteX72-30191" fmla="*/ 6508541 w 12192000"/>
              <a:gd name="connsiteY72-30192" fmla="*/ 1668757 h 2237474"/>
              <a:gd name="connsiteX73-30193" fmla="*/ 6471012 w 12192000"/>
              <a:gd name="connsiteY73-30194" fmla="*/ 1678604 h 2237474"/>
              <a:gd name="connsiteX74-30195" fmla="*/ 6364035 w 12192000"/>
              <a:gd name="connsiteY74-30196" fmla="*/ 1667683 h 2237474"/>
              <a:gd name="connsiteX75-30197" fmla="*/ 6280959 w 12192000"/>
              <a:gd name="connsiteY75-30198" fmla="*/ 1689329 h 2237474"/>
              <a:gd name="connsiteX76-30199" fmla="*/ 6243319 w 12192000"/>
              <a:gd name="connsiteY76-30200" fmla="*/ 1695560 h 2237474"/>
              <a:gd name="connsiteX77-30201" fmla="*/ 6098321 w 12192000"/>
              <a:gd name="connsiteY77-30202" fmla="*/ 1721646 h 2237474"/>
              <a:gd name="connsiteX78-30203" fmla="*/ 5880652 w 12192000"/>
              <a:gd name="connsiteY78-30204" fmla="*/ 1779643 h 2237474"/>
              <a:gd name="connsiteX79-30205" fmla="*/ 5785959 w 12192000"/>
              <a:gd name="connsiteY79-30206" fmla="*/ 1775307 h 2237474"/>
              <a:gd name="connsiteX80-30207" fmla="*/ 5643534 w 12192000"/>
              <a:gd name="connsiteY80-30208" fmla="*/ 1802919 h 2237474"/>
              <a:gd name="connsiteX81-30209" fmla="*/ 5518799 w 12192000"/>
              <a:gd name="connsiteY81-30210" fmla="*/ 1818312 h 2237474"/>
              <a:gd name="connsiteX82-30211" fmla="*/ 5505014 w 12192000"/>
              <a:gd name="connsiteY82-30212" fmla="*/ 1819259 h 2237474"/>
              <a:gd name="connsiteX83-30213" fmla="*/ 5453307 w 12192000"/>
              <a:gd name="connsiteY83-30214" fmla="*/ 1815450 h 2237474"/>
              <a:gd name="connsiteX84-30215" fmla="*/ 5221533 w 12192000"/>
              <a:gd name="connsiteY84-30216" fmla="*/ 1846950 h 2237474"/>
              <a:gd name="connsiteX85-30217" fmla="*/ 5149802 w 12192000"/>
              <a:gd name="connsiteY85-30218" fmla="*/ 1844846 h 2237474"/>
              <a:gd name="connsiteX86-30219" fmla="*/ 5114927 w 12192000"/>
              <a:gd name="connsiteY86-30220" fmla="*/ 1847827 h 2237474"/>
              <a:gd name="connsiteX87-30221" fmla="*/ 5108970 w 12192000"/>
              <a:gd name="connsiteY87-30222" fmla="*/ 1847935 h 2237474"/>
              <a:gd name="connsiteX88-30223" fmla="*/ 5067961 w 12192000"/>
              <a:gd name="connsiteY88-30224" fmla="*/ 1845917 h 2237474"/>
              <a:gd name="connsiteX89-30225" fmla="*/ 5007075 w 12192000"/>
              <a:gd name="connsiteY89-30226" fmla="*/ 1838626 h 2237474"/>
              <a:gd name="connsiteX90-30227" fmla="*/ 4944087 w 12192000"/>
              <a:gd name="connsiteY90-30228" fmla="*/ 1823332 h 2237474"/>
              <a:gd name="connsiteX91-30229" fmla="*/ 4907662 w 12192000"/>
              <a:gd name="connsiteY91-30230" fmla="*/ 1816900 h 2237474"/>
              <a:gd name="connsiteX92-30231" fmla="*/ 4882386 w 12192000"/>
              <a:gd name="connsiteY92-30232" fmla="*/ 1809844 h 2237474"/>
              <a:gd name="connsiteX93-30233" fmla="*/ 4811440 w 12192000"/>
              <a:gd name="connsiteY93-30234" fmla="*/ 1804655 h 2237474"/>
              <a:gd name="connsiteX94-30235" fmla="*/ 4691075 w 12192000"/>
              <a:gd name="connsiteY94-30236" fmla="*/ 1801389 h 2237474"/>
              <a:gd name="connsiteX95-30237" fmla="*/ 4611738 w 12192000"/>
              <a:gd name="connsiteY95-30238" fmla="*/ 1776964 h 2237474"/>
              <a:gd name="connsiteX96-30239" fmla="*/ 4560070 w 12192000"/>
              <a:gd name="connsiteY96-30240" fmla="*/ 1785640 h 2237474"/>
              <a:gd name="connsiteX97-30241" fmla="*/ 4536503 w 12192000"/>
              <a:gd name="connsiteY97-30242" fmla="*/ 1785334 h 2237474"/>
              <a:gd name="connsiteX98-30243" fmla="*/ 4513724 w 12192000"/>
              <a:gd name="connsiteY98-30244" fmla="*/ 1791996 h 2237474"/>
              <a:gd name="connsiteX99-30245" fmla="*/ 4459810 w 12192000"/>
              <a:gd name="connsiteY99-30246" fmla="*/ 1797886 h 2237474"/>
              <a:gd name="connsiteX100-30247" fmla="*/ 4379064 w 12192000"/>
              <a:gd name="connsiteY100-30248" fmla="*/ 1817177 h 2237474"/>
              <a:gd name="connsiteX101-30249" fmla="*/ 4290981 w 12192000"/>
              <a:gd name="connsiteY101-30250" fmla="*/ 1839677 h 2237474"/>
              <a:gd name="connsiteX102-30251" fmla="*/ 4238372 w 12192000"/>
              <a:gd name="connsiteY102-30252" fmla="*/ 1851480 h 2237474"/>
              <a:gd name="connsiteX103-30253" fmla="*/ 4232517 w 12192000"/>
              <a:gd name="connsiteY103-30254" fmla="*/ 1852567 h 2237474"/>
              <a:gd name="connsiteX104-30255" fmla="*/ 4191732 w 12192000"/>
              <a:gd name="connsiteY104-30256" fmla="*/ 1857328 h 2237474"/>
              <a:gd name="connsiteX105-30257" fmla="*/ 4065532 w 12192000"/>
              <a:gd name="connsiteY105-30258" fmla="*/ 1855477 h 2237474"/>
              <a:gd name="connsiteX106-30259" fmla="*/ 4028460 w 12192000"/>
              <a:gd name="connsiteY106-30260" fmla="*/ 1855137 h 2237474"/>
              <a:gd name="connsiteX107-30261" fmla="*/ 4002267 w 12192000"/>
              <a:gd name="connsiteY107-30262" fmla="*/ 1852352 h 2237474"/>
              <a:gd name="connsiteX108-30263" fmla="*/ 3931396 w 12192000"/>
              <a:gd name="connsiteY108-30264" fmla="*/ 1858915 h 2237474"/>
              <a:gd name="connsiteX109-30265" fmla="*/ 3812162 w 12192000"/>
              <a:gd name="connsiteY109-30266" fmla="*/ 1875501 h 2237474"/>
              <a:gd name="connsiteX110-30267" fmla="*/ 3729530 w 12192000"/>
              <a:gd name="connsiteY110-30268" fmla="*/ 1864513 h 2237474"/>
              <a:gd name="connsiteX111-30269" fmla="*/ 3680177 w 12192000"/>
              <a:gd name="connsiteY111-30270" fmla="*/ 1881552 h 2237474"/>
              <a:gd name="connsiteX112-30271" fmla="*/ 3567259 w 12192000"/>
              <a:gd name="connsiteY112-30272" fmla="*/ 1893482 h 2237474"/>
              <a:gd name="connsiteX113-30273" fmla="*/ 3405770 w 12192000"/>
              <a:gd name="connsiteY113-30274" fmla="*/ 1904591 h 2237474"/>
              <a:gd name="connsiteX114-30275" fmla="*/ 3280097 w 12192000"/>
              <a:gd name="connsiteY114-30276" fmla="*/ 1919610 h 2237474"/>
              <a:gd name="connsiteX115-30277" fmla="*/ 3123424 w 12192000"/>
              <a:gd name="connsiteY115-30278" fmla="*/ 1952930 h 2237474"/>
              <a:gd name="connsiteX116-30279" fmla="*/ 3009910 w 12192000"/>
              <a:gd name="connsiteY116-30280" fmla="*/ 1957866 h 2237474"/>
              <a:gd name="connsiteX117-30281" fmla="*/ 2995934 w 12192000"/>
              <a:gd name="connsiteY117-30282" fmla="*/ 1967085 h 2237474"/>
              <a:gd name="connsiteX118-30283" fmla="*/ 2980071 w 12192000"/>
              <a:gd name="connsiteY118-30284" fmla="*/ 1972988 h 2237474"/>
              <a:gd name="connsiteX119-30285" fmla="*/ 2978094 w 12192000"/>
              <a:gd name="connsiteY119-30286" fmla="*/ 1972369 h 2237474"/>
              <a:gd name="connsiteX120-30287" fmla="*/ 2942858 w 12192000"/>
              <a:gd name="connsiteY120-30288" fmla="*/ 1981367 h 2237474"/>
              <a:gd name="connsiteX121-30289" fmla="*/ 2875436 w 12192000"/>
              <a:gd name="connsiteY121-30290" fmla="*/ 1996977 h 2237474"/>
              <a:gd name="connsiteX122-30291" fmla="*/ 2874892 w 12192000"/>
              <a:gd name="connsiteY122-30292" fmla="*/ 1996085 h 2237474"/>
              <a:gd name="connsiteX123-30293" fmla="*/ 2864145 w 12192000"/>
              <a:gd name="connsiteY123-30294" fmla="*/ 1994061 h 2237474"/>
              <a:gd name="connsiteX124-30295" fmla="*/ 2843662 w 12192000"/>
              <a:gd name="connsiteY124-30296" fmla="*/ 1992498 h 2237474"/>
              <a:gd name="connsiteX125-30297" fmla="*/ 2796128 w 12192000"/>
              <a:gd name="connsiteY125-30298" fmla="*/ 1976403 h 2237474"/>
              <a:gd name="connsiteX126-30299" fmla="*/ 2756784 w 12192000"/>
              <a:gd name="connsiteY126-30300" fmla="*/ 1985116 h 2237474"/>
              <a:gd name="connsiteX127-30301" fmla="*/ 2748833 w 12192000"/>
              <a:gd name="connsiteY127-30302" fmla="*/ 1986323 h 2237474"/>
              <a:gd name="connsiteX128-30303" fmla="*/ 2748661 w 12192000"/>
              <a:gd name="connsiteY128-30304" fmla="*/ 1986122 h 2237474"/>
              <a:gd name="connsiteX129-30305" fmla="*/ 2740251 w 12192000"/>
              <a:gd name="connsiteY129-30306" fmla="*/ 1986946 h 2237474"/>
              <a:gd name="connsiteX130-30307" fmla="*/ 2718916 w 12192000"/>
              <a:gd name="connsiteY130-30308" fmla="*/ 1990867 h 2237474"/>
              <a:gd name="connsiteX131-30309" fmla="*/ 2713522 w 12192000"/>
              <a:gd name="connsiteY131-30310" fmla="*/ 1990173 h 2237474"/>
              <a:gd name="connsiteX132-30311" fmla="*/ 2680597 w 12192000"/>
              <a:gd name="connsiteY132-30312" fmla="*/ 1984996 h 2237474"/>
              <a:gd name="connsiteX133-30313" fmla="*/ 2578178 w 12192000"/>
              <a:gd name="connsiteY133-30314" fmla="*/ 1990531 h 2237474"/>
              <a:gd name="connsiteX134-30315" fmla="*/ 2476147 w 12192000"/>
              <a:gd name="connsiteY134-30316" fmla="*/ 1998305 h 2237474"/>
              <a:gd name="connsiteX135-30317" fmla="*/ 2373568 w 12192000"/>
              <a:gd name="connsiteY135-30318" fmla="*/ 2003219 h 2237474"/>
              <a:gd name="connsiteX136-30319" fmla="*/ 2321399 w 12192000"/>
              <a:gd name="connsiteY136-30320" fmla="*/ 1989467 h 2237474"/>
              <a:gd name="connsiteX137-30321" fmla="*/ 2315525 w 12192000"/>
              <a:gd name="connsiteY137-30322" fmla="*/ 1989708 h 2237474"/>
              <a:gd name="connsiteX138-30323" fmla="*/ 2300792 w 12192000"/>
              <a:gd name="connsiteY138-30324" fmla="*/ 1994290 h 2237474"/>
              <a:gd name="connsiteX139-30325" fmla="*/ 2295469 w 12192000"/>
              <a:gd name="connsiteY139-30326" fmla="*/ 1996659 h 2237474"/>
              <a:gd name="connsiteX140-30327" fmla="*/ 2287219 w 12192000"/>
              <a:gd name="connsiteY140-30328" fmla="*/ 1998750 h 2237474"/>
              <a:gd name="connsiteX141-30329" fmla="*/ 2286948 w 12192000"/>
              <a:gd name="connsiteY141-30330" fmla="*/ 1998596 h 2237474"/>
              <a:gd name="connsiteX142-30331" fmla="*/ 2243069 w 12192000"/>
              <a:gd name="connsiteY142-30332" fmla="*/ 2015111 h 2237474"/>
              <a:gd name="connsiteX143-30333" fmla="*/ 2186609 w 12192000"/>
              <a:gd name="connsiteY143-30334" fmla="*/ 2008263 h 2237474"/>
              <a:gd name="connsiteX144-30335" fmla="*/ 2164831 w 12192000"/>
              <a:gd name="connsiteY144-30336" fmla="*/ 2010143 h 2237474"/>
              <a:gd name="connsiteX145-30337" fmla="*/ 2152836 w 12192000"/>
              <a:gd name="connsiteY145-30338" fmla="*/ 2010048 h 2237474"/>
              <a:gd name="connsiteX146-30339" fmla="*/ 2117102 w 12192000"/>
              <a:gd name="connsiteY146-30340" fmla="*/ 2023004 h 2237474"/>
              <a:gd name="connsiteX147-30341" fmla="*/ 2111935 w 12192000"/>
              <a:gd name="connsiteY147-30342" fmla="*/ 2023163 h 2237474"/>
              <a:gd name="connsiteX148-30343" fmla="*/ 2089991 w 12192000"/>
              <a:gd name="connsiteY148-30344" fmla="*/ 2034193 h 2237474"/>
              <a:gd name="connsiteX149-30345" fmla="*/ 2058061 w 12192000"/>
              <a:gd name="connsiteY149-30346" fmla="*/ 2047942 h 2237474"/>
              <a:gd name="connsiteX150-30347" fmla="*/ 2055737 w 12192000"/>
              <a:gd name="connsiteY150-30348" fmla="*/ 2047704 h 2237474"/>
              <a:gd name="connsiteX151-30349" fmla="*/ 2042244 w 12192000"/>
              <a:gd name="connsiteY151-30350" fmla="*/ 2055560 h 2237474"/>
              <a:gd name="connsiteX152-30351" fmla="*/ 1976224 w 12192000"/>
              <a:gd name="connsiteY152-30352" fmla="*/ 2074257 h 2237474"/>
              <a:gd name="connsiteX153-30353" fmla="*/ 1877728 w 12192000"/>
              <a:gd name="connsiteY153-30354" fmla="*/ 2101004 h 2237474"/>
              <a:gd name="connsiteX154-30355" fmla="*/ 1759056 w 12192000"/>
              <a:gd name="connsiteY154-30356" fmla="*/ 2125608 h 2237474"/>
              <a:gd name="connsiteX155-30357" fmla="*/ 1637948 w 12192000"/>
              <a:gd name="connsiteY155-30358" fmla="*/ 2172597 h 2237474"/>
              <a:gd name="connsiteX156-30359" fmla="*/ 1434549 w 12192000"/>
              <a:gd name="connsiteY156-30360" fmla="*/ 2234522 h 2237474"/>
              <a:gd name="connsiteX157-30361" fmla="*/ 1398481 w 12192000"/>
              <a:gd name="connsiteY157-30362" fmla="*/ 2237074 h 2237474"/>
              <a:gd name="connsiteX158-30363" fmla="*/ 1398407 w 12192000"/>
              <a:gd name="connsiteY158-30364" fmla="*/ 2237095 h 2237474"/>
              <a:gd name="connsiteX159-30365" fmla="*/ 1370962 w 12192000"/>
              <a:gd name="connsiteY159-30366" fmla="*/ 2237474 h 2237474"/>
              <a:gd name="connsiteX160-30367" fmla="*/ 1356367 w 12192000"/>
              <a:gd name="connsiteY160-30368" fmla="*/ 2235089 h 2237474"/>
              <a:gd name="connsiteX161-30369" fmla="*/ 1324828 w 12192000"/>
              <a:gd name="connsiteY161-30370" fmla="*/ 2231968 h 2237474"/>
              <a:gd name="connsiteX162-30371" fmla="*/ 1297744 w 12192000"/>
              <a:gd name="connsiteY162-30372" fmla="*/ 2235849 h 2237474"/>
              <a:gd name="connsiteX163-30373" fmla="*/ 1286236 w 12192000"/>
              <a:gd name="connsiteY163-30374" fmla="*/ 2233135 h 2237474"/>
              <a:gd name="connsiteX164-30375" fmla="*/ 1283504 w 12192000"/>
              <a:gd name="connsiteY164-30376" fmla="*/ 2233797 h 2237474"/>
              <a:gd name="connsiteX165-30377" fmla="*/ 1279765 w 12192000"/>
              <a:gd name="connsiteY165-30378" fmla="*/ 2229639 h 2237474"/>
              <a:gd name="connsiteX166-30379" fmla="*/ 1195347 w 12192000"/>
              <a:gd name="connsiteY166-30380" fmla="*/ 2212354 h 2237474"/>
              <a:gd name="connsiteX167-30381" fmla="*/ 970251 w 12192000"/>
              <a:gd name="connsiteY167-30382" fmla="*/ 2221029 h 2237474"/>
              <a:gd name="connsiteX168-30383" fmla="*/ 812914 w 12192000"/>
              <a:gd name="connsiteY168-30384" fmla="*/ 2202752 h 2237474"/>
              <a:gd name="connsiteX169-30385" fmla="*/ 800195 w 12192000"/>
              <a:gd name="connsiteY169-30386" fmla="*/ 2209407 h 2237474"/>
              <a:gd name="connsiteX170-30387" fmla="*/ 784978 w 12192000"/>
              <a:gd name="connsiteY170-30388" fmla="*/ 2212360 h 2237474"/>
              <a:gd name="connsiteX171-30389" fmla="*/ 681987 w 12192000"/>
              <a:gd name="connsiteY171-30390" fmla="*/ 2216757 h 2237474"/>
              <a:gd name="connsiteX172-30391" fmla="*/ 669923 w 12192000"/>
              <a:gd name="connsiteY172-30392" fmla="*/ 2211682 h 2237474"/>
              <a:gd name="connsiteX173-30393" fmla="*/ 648680 w 12192000"/>
              <a:gd name="connsiteY173-30394" fmla="*/ 2206229 h 2237474"/>
              <a:gd name="connsiteX174-30395" fmla="*/ 597225 w 12192000"/>
              <a:gd name="connsiteY174-30396" fmla="*/ 2180999 h 2237474"/>
              <a:gd name="connsiteX175-30397" fmla="*/ 558449 w 12192000"/>
              <a:gd name="connsiteY175-30398" fmla="*/ 2182346 h 2237474"/>
              <a:gd name="connsiteX176-30399" fmla="*/ 550517 w 12192000"/>
              <a:gd name="connsiteY176-30400" fmla="*/ 2182060 h 2237474"/>
              <a:gd name="connsiteX177-30401" fmla="*/ 550309 w 12192000"/>
              <a:gd name="connsiteY177-30402" fmla="*/ 2181825 h 2237474"/>
              <a:gd name="connsiteX178-30403" fmla="*/ 541836 w 12192000"/>
              <a:gd name="connsiteY178-30404" fmla="*/ 2181063 h 2237474"/>
              <a:gd name="connsiteX179-30405" fmla="*/ 536057 w 12192000"/>
              <a:gd name="connsiteY179-30406" fmla="*/ 2181537 h 2237474"/>
              <a:gd name="connsiteX180-30407" fmla="*/ 520671 w 12192000"/>
              <a:gd name="connsiteY180-30408" fmla="*/ 2180980 h 2237474"/>
              <a:gd name="connsiteX181-30409" fmla="*/ 515024 w 12192000"/>
              <a:gd name="connsiteY181-30410" fmla="*/ 2179258 h 2237474"/>
              <a:gd name="connsiteX182-30411" fmla="*/ 512278 w 12192000"/>
              <a:gd name="connsiteY182-30412" fmla="*/ 2176369 h 2237474"/>
              <a:gd name="connsiteX183-30413" fmla="*/ 480419 w 12192000"/>
              <a:gd name="connsiteY183-30414" fmla="*/ 2167807 h 2237474"/>
              <a:gd name="connsiteX184-30415" fmla="*/ 413835 w 12192000"/>
              <a:gd name="connsiteY184-30416" fmla="*/ 2156783 h 2237474"/>
              <a:gd name="connsiteX185-30417" fmla="*/ 376513 w 12192000"/>
              <a:gd name="connsiteY185-30418" fmla="*/ 2154014 h 2237474"/>
              <a:gd name="connsiteX186-30419" fmla="*/ 273386 w 12192000"/>
              <a:gd name="connsiteY186-30420" fmla="*/ 2142551 h 2237474"/>
              <a:gd name="connsiteX187-30421" fmla="*/ 169207 w 12192000"/>
              <a:gd name="connsiteY187-30422" fmla="*/ 2128100 h 2237474"/>
              <a:gd name="connsiteX188-30423" fmla="*/ 93149 w 12192000"/>
              <a:gd name="connsiteY188-30424" fmla="*/ 2105324 h 2237474"/>
              <a:gd name="connsiteX189-30425" fmla="*/ 88109 w 12192000"/>
              <a:gd name="connsiteY189-30426" fmla="*/ 2106704 h 2237474"/>
              <a:gd name="connsiteX190-30427" fmla="*/ 80022 w 12192000"/>
              <a:gd name="connsiteY190-30428" fmla="*/ 2107254 h 2237474"/>
              <a:gd name="connsiteX191-30429" fmla="*/ 79717 w 12192000"/>
              <a:gd name="connsiteY191-30430" fmla="*/ 2107046 h 2237474"/>
              <a:gd name="connsiteX192-30431" fmla="*/ 72352 w 12192000"/>
              <a:gd name="connsiteY192-30432" fmla="*/ 2107991 h 2237474"/>
              <a:gd name="connsiteX193-30433" fmla="*/ 37645 w 12192000"/>
              <a:gd name="connsiteY193-30434" fmla="*/ 2115401 h 2237474"/>
              <a:gd name="connsiteX194-30435" fmla="*/ 4572 w 12192000"/>
              <a:gd name="connsiteY194-30436" fmla="*/ 2111091 h 2237474"/>
              <a:gd name="connsiteX195-30437" fmla="*/ 0 w 12192000"/>
              <a:gd name="connsiteY195-30438" fmla="*/ 2110468 h 2237474"/>
              <a:gd name="connsiteX196-30439" fmla="*/ 0 w 12192000"/>
              <a:gd name="connsiteY196-30440" fmla="*/ 0 h 2237474"/>
              <a:gd name="connsiteX0-30441" fmla="*/ 0 w 12192000"/>
              <a:gd name="connsiteY0-30442" fmla="*/ 0 h 2237474"/>
              <a:gd name="connsiteX1-30443" fmla="*/ 12192000 w 12192000"/>
              <a:gd name="connsiteY1-30444" fmla="*/ 0 h 2237474"/>
              <a:gd name="connsiteX2-30445" fmla="*/ 12192000 w 12192000"/>
              <a:gd name="connsiteY2-30446" fmla="*/ 751299 h 2237474"/>
              <a:gd name="connsiteX3-30447" fmla="*/ 12176759 w 12192000"/>
              <a:gd name="connsiteY3-30448" fmla="*/ 759190 h 2237474"/>
              <a:gd name="connsiteX4-30449" fmla="*/ 12047364 w 12192000"/>
              <a:gd name="connsiteY4-30450" fmla="*/ 749662 h 2237474"/>
              <a:gd name="connsiteX5-30451" fmla="*/ 11890686 w 12192000"/>
              <a:gd name="connsiteY5-30452" fmla="*/ 732766 h 2237474"/>
              <a:gd name="connsiteX6-30453" fmla="*/ 11834800 w 12192000"/>
              <a:gd name="connsiteY6-30454" fmla="*/ 747840 h 2237474"/>
              <a:gd name="connsiteX7-30455" fmla="*/ 11649954 w 12192000"/>
              <a:gd name="connsiteY7-30456" fmla="*/ 749628 h 2237474"/>
              <a:gd name="connsiteX8-30457" fmla="*/ 11560424 w 12192000"/>
              <a:gd name="connsiteY8-30458" fmla="*/ 748017 h 2237474"/>
              <a:gd name="connsiteX9-30459" fmla="*/ 11358455 w 12192000"/>
              <a:gd name="connsiteY9-30460" fmla="*/ 747593 h 2237474"/>
              <a:gd name="connsiteX10-30461" fmla="*/ 11165209 w 12192000"/>
              <a:gd name="connsiteY10-30462" fmla="*/ 748852 h 2237474"/>
              <a:gd name="connsiteX11-30463" fmla="*/ 11058755 w 12192000"/>
              <a:gd name="connsiteY11-30464" fmla="*/ 749617 h 2237474"/>
              <a:gd name="connsiteX12-30465" fmla="*/ 10834688 w 12192000"/>
              <a:gd name="connsiteY12-30466" fmla="*/ 757726 h 2237474"/>
              <a:gd name="connsiteX13-30467" fmla="*/ 10805004 w 12192000"/>
              <a:gd name="connsiteY13-30468" fmla="*/ 757573 h 2237474"/>
              <a:gd name="connsiteX14-30469" fmla="*/ 10739478 w 12192000"/>
              <a:gd name="connsiteY14-30470" fmla="*/ 776841 h 2237474"/>
              <a:gd name="connsiteX15-30471" fmla="*/ 10458762 w 12192000"/>
              <a:gd name="connsiteY15-30472" fmla="*/ 755400 h 2237474"/>
              <a:gd name="connsiteX16-30473" fmla="*/ 10211200 w 12192000"/>
              <a:gd name="connsiteY16-30474" fmla="*/ 767513 h 2237474"/>
              <a:gd name="connsiteX17-30475" fmla="*/ 10167995 w 12192000"/>
              <a:gd name="connsiteY17-30476" fmla="*/ 760843 h 2237474"/>
              <a:gd name="connsiteX18-30477" fmla="*/ 9997044 w 12192000"/>
              <a:gd name="connsiteY18-30478" fmla="*/ 780129 h 2237474"/>
              <a:gd name="connsiteX19-30479" fmla="*/ 9943887 w 12192000"/>
              <a:gd name="connsiteY19-30480" fmla="*/ 804141 h 2237474"/>
              <a:gd name="connsiteX20-30481" fmla="*/ 9918248 w 12192000"/>
              <a:gd name="connsiteY20-30482" fmla="*/ 816628 h 2237474"/>
              <a:gd name="connsiteX21-30483" fmla="*/ 9767091 w 12192000"/>
              <a:gd name="connsiteY21-30484" fmla="*/ 870550 h 2237474"/>
              <a:gd name="connsiteX22-30485" fmla="*/ 9683005 w 12192000"/>
              <a:gd name="connsiteY22-30486" fmla="*/ 894128 h 2237474"/>
              <a:gd name="connsiteX23-30487" fmla="*/ 9594438 w 12192000"/>
              <a:gd name="connsiteY23-30488" fmla="*/ 919051 h 2237474"/>
              <a:gd name="connsiteX24-30489" fmla="*/ 9577033 w 12192000"/>
              <a:gd name="connsiteY24-30490" fmla="*/ 922857 h 2237474"/>
              <a:gd name="connsiteX25-30491" fmla="*/ 9544189 w 12192000"/>
              <a:gd name="connsiteY25-30492" fmla="*/ 938966 h 2237474"/>
              <a:gd name="connsiteX26-30493" fmla="*/ 9500499 w 12192000"/>
              <a:gd name="connsiteY26-30494" fmla="*/ 954680 h 2237474"/>
              <a:gd name="connsiteX27-30495" fmla="*/ 9428195 w 12192000"/>
              <a:gd name="connsiteY27-30496" fmla="*/ 986225 h 2237474"/>
              <a:gd name="connsiteX28-30497" fmla="*/ 9410017 w 12192000"/>
              <a:gd name="connsiteY28-30498" fmla="*/ 993931 h 2237474"/>
              <a:gd name="connsiteX29-30499" fmla="*/ 9392919 w 12192000"/>
              <a:gd name="connsiteY29-30500" fmla="*/ 994656 h 2237474"/>
              <a:gd name="connsiteX30-30501" fmla="*/ 9278619 w 12192000"/>
              <a:gd name="connsiteY30-30502" fmla="*/ 1011878 h 2237474"/>
              <a:gd name="connsiteX31-30503" fmla="*/ 9268019 w 12192000"/>
              <a:gd name="connsiteY31-30504" fmla="*/ 1007442 h 2237474"/>
              <a:gd name="connsiteX32-30505" fmla="*/ 9234662 w 12192000"/>
              <a:gd name="connsiteY32-30506" fmla="*/ 1023056 h 2237474"/>
              <a:gd name="connsiteX33-30507" fmla="*/ 9181033 w 12192000"/>
              <a:gd name="connsiteY33-30508" fmla="*/ 1037921 h 2237474"/>
              <a:gd name="connsiteX34-30509" fmla="*/ 9155969 w 12192000"/>
              <a:gd name="connsiteY34-30510" fmla="*/ 1046804 h 2237474"/>
              <a:gd name="connsiteX35-30511" fmla="*/ 9133985 w 12192000"/>
              <a:gd name="connsiteY35-30512" fmla="*/ 1046450 h 2237474"/>
              <a:gd name="connsiteX36-30513" fmla="*/ 9012987 w 12192000"/>
              <a:gd name="connsiteY36-30514" fmla="*/ 1061986 h 2237474"/>
              <a:gd name="connsiteX37-30515" fmla="*/ 8968445 w 12192000"/>
              <a:gd name="connsiteY37-30516" fmla="*/ 1052169 h 2237474"/>
              <a:gd name="connsiteX38-30517" fmla="*/ 8958984 w 12192000"/>
              <a:gd name="connsiteY38-30518" fmla="*/ 1057212 h 2237474"/>
              <a:gd name="connsiteX39-30519" fmla="*/ 8886001 w 12192000"/>
              <a:gd name="connsiteY39-30520" fmla="*/ 1067468 h 2237474"/>
              <a:gd name="connsiteX40-30521" fmla="*/ 8838610 w 12192000"/>
              <a:gd name="connsiteY40-30522" fmla="*/ 1075091 h 2237474"/>
              <a:gd name="connsiteX41-30523" fmla="*/ 8750383 w 12192000"/>
              <a:gd name="connsiteY41-30524" fmla="*/ 1097387 h 2237474"/>
              <a:gd name="connsiteX42-30525" fmla="*/ 8665605 w 12192000"/>
              <a:gd name="connsiteY42-30526" fmla="*/ 1110791 h 2237474"/>
              <a:gd name="connsiteX43-30527" fmla="*/ 8584946 w 12192000"/>
              <a:gd name="connsiteY43-30528" fmla="*/ 1135226 h 2237474"/>
              <a:gd name="connsiteX44-30529" fmla="*/ 8460755 w 12192000"/>
              <a:gd name="connsiteY44-30530" fmla="*/ 1203427 h 2237474"/>
              <a:gd name="connsiteX45-30531" fmla="*/ 8419755 w 12192000"/>
              <a:gd name="connsiteY45-30532" fmla="*/ 1216260 h 2237474"/>
              <a:gd name="connsiteX46-30533" fmla="*/ 8411626 w 12192000"/>
              <a:gd name="connsiteY46-30534" fmla="*/ 1214397 h 2237474"/>
              <a:gd name="connsiteX47-30535" fmla="*/ 8363469 w 12192000"/>
              <a:gd name="connsiteY47-30536" fmla="*/ 1246658 h 2237474"/>
              <a:gd name="connsiteX48-30537" fmla="*/ 8275497 w 12192000"/>
              <a:gd name="connsiteY48-30538" fmla="*/ 1264396 h 2237474"/>
              <a:gd name="connsiteX49-30539" fmla="*/ 8206287 w 12192000"/>
              <a:gd name="connsiteY49-30540" fmla="*/ 1273060 h 2237474"/>
              <a:gd name="connsiteX50-30541" fmla="*/ 8168705 w 12192000"/>
              <a:gd name="connsiteY50-30542" fmla="*/ 1279956 h 2237474"/>
              <a:gd name="connsiteX51-30543" fmla="*/ 8139997 w 12192000"/>
              <a:gd name="connsiteY51-30544" fmla="*/ 1282713 h 2237474"/>
              <a:gd name="connsiteX52-30545" fmla="*/ 8074238 w 12192000"/>
              <a:gd name="connsiteY52-30546" fmla="*/ 1301895 h 2237474"/>
              <a:gd name="connsiteX53-30547" fmla="*/ 7968292 w 12192000"/>
              <a:gd name="connsiteY53-30548" fmla="*/ 1338779 h 2237474"/>
              <a:gd name="connsiteX54-30549" fmla="*/ 7902328 w 12192000"/>
              <a:gd name="connsiteY54-30550" fmla="*/ 1345865 h 2237474"/>
              <a:gd name="connsiteX55-30551" fmla="*/ 7875879 w 12192000"/>
              <a:gd name="connsiteY55-30552" fmla="*/ 1345646 h 2237474"/>
              <a:gd name="connsiteX56-30553" fmla="*/ 7840612 w 12192000"/>
              <a:gd name="connsiteY56-30554" fmla="*/ 1369373 h 2237474"/>
              <a:gd name="connsiteX57-30555" fmla="*/ 7786819 w 12192000"/>
              <a:gd name="connsiteY57-30556" fmla="*/ 1378970 h 2237474"/>
              <a:gd name="connsiteX58-30557" fmla="*/ 7548172 w 12192000"/>
              <a:gd name="connsiteY58-30558" fmla="*/ 1417460 h 2237474"/>
              <a:gd name="connsiteX59-30559" fmla="*/ 7483437 w 12192000"/>
              <a:gd name="connsiteY59-30560" fmla="*/ 1478152 h 2237474"/>
              <a:gd name="connsiteX60-30561" fmla="*/ 7377870 w 12192000"/>
              <a:gd name="connsiteY60-30562" fmla="*/ 1523319 h 2237474"/>
              <a:gd name="connsiteX61-30563" fmla="*/ 7230737 w 12192000"/>
              <a:gd name="connsiteY61-30564" fmla="*/ 1562633 h 2237474"/>
              <a:gd name="connsiteX62-30565" fmla="*/ 7224458 w 12192000"/>
              <a:gd name="connsiteY62-30566" fmla="*/ 1573008 h 2237474"/>
              <a:gd name="connsiteX63-30567" fmla="*/ 7183121 w 12192000"/>
              <a:gd name="connsiteY63-30568" fmla="*/ 1595162 h 2237474"/>
              <a:gd name="connsiteX64-30569" fmla="*/ 7164601 w 12192000"/>
              <a:gd name="connsiteY64-30570" fmla="*/ 1606490 h 2237474"/>
              <a:gd name="connsiteX65-30571" fmla="*/ 7031309 w 12192000"/>
              <a:gd name="connsiteY65-30572" fmla="*/ 1619451 h 2237474"/>
              <a:gd name="connsiteX66-30573" fmla="*/ 6900177 w 12192000"/>
              <a:gd name="connsiteY66-30574" fmla="*/ 1636016 h 2237474"/>
              <a:gd name="connsiteX67-30575" fmla="*/ 6795372 w 12192000"/>
              <a:gd name="connsiteY67-30576" fmla="*/ 1644845 h 2237474"/>
              <a:gd name="connsiteX68-30577" fmla="*/ 6692251 w 12192000"/>
              <a:gd name="connsiteY68-30578" fmla="*/ 1656357 h 2237474"/>
              <a:gd name="connsiteX69-30579" fmla="*/ 6655235 w 12192000"/>
              <a:gd name="connsiteY69-30580" fmla="*/ 1661869 h 2237474"/>
              <a:gd name="connsiteX70-30581" fmla="*/ 6554894 w 12192000"/>
              <a:gd name="connsiteY70-30582" fmla="*/ 1664428 h 2237474"/>
              <a:gd name="connsiteX71-30583" fmla="*/ 6516595 w 12192000"/>
              <a:gd name="connsiteY71-30584" fmla="*/ 1667475 h 2237474"/>
              <a:gd name="connsiteX72-30585" fmla="*/ 6508541 w 12192000"/>
              <a:gd name="connsiteY72-30586" fmla="*/ 1668757 h 2237474"/>
              <a:gd name="connsiteX73-30587" fmla="*/ 6471012 w 12192000"/>
              <a:gd name="connsiteY73-30588" fmla="*/ 1678604 h 2237474"/>
              <a:gd name="connsiteX74-30589" fmla="*/ 6364035 w 12192000"/>
              <a:gd name="connsiteY74-30590" fmla="*/ 1667683 h 2237474"/>
              <a:gd name="connsiteX75-30591" fmla="*/ 6280959 w 12192000"/>
              <a:gd name="connsiteY75-30592" fmla="*/ 1689329 h 2237474"/>
              <a:gd name="connsiteX76-30593" fmla="*/ 6243319 w 12192000"/>
              <a:gd name="connsiteY76-30594" fmla="*/ 1695560 h 2237474"/>
              <a:gd name="connsiteX77-30595" fmla="*/ 6098321 w 12192000"/>
              <a:gd name="connsiteY77-30596" fmla="*/ 1721646 h 2237474"/>
              <a:gd name="connsiteX78-30597" fmla="*/ 5880652 w 12192000"/>
              <a:gd name="connsiteY78-30598" fmla="*/ 1779643 h 2237474"/>
              <a:gd name="connsiteX79-30599" fmla="*/ 5785959 w 12192000"/>
              <a:gd name="connsiteY79-30600" fmla="*/ 1775307 h 2237474"/>
              <a:gd name="connsiteX80-30601" fmla="*/ 5643534 w 12192000"/>
              <a:gd name="connsiteY80-30602" fmla="*/ 1802919 h 2237474"/>
              <a:gd name="connsiteX81-30603" fmla="*/ 5518799 w 12192000"/>
              <a:gd name="connsiteY81-30604" fmla="*/ 1818312 h 2237474"/>
              <a:gd name="connsiteX82-30605" fmla="*/ 5505014 w 12192000"/>
              <a:gd name="connsiteY82-30606" fmla="*/ 1819259 h 2237474"/>
              <a:gd name="connsiteX83-30607" fmla="*/ 5453307 w 12192000"/>
              <a:gd name="connsiteY83-30608" fmla="*/ 1815450 h 2237474"/>
              <a:gd name="connsiteX84-30609" fmla="*/ 5221533 w 12192000"/>
              <a:gd name="connsiteY84-30610" fmla="*/ 1846950 h 2237474"/>
              <a:gd name="connsiteX85-30611" fmla="*/ 5149802 w 12192000"/>
              <a:gd name="connsiteY85-30612" fmla="*/ 1844846 h 2237474"/>
              <a:gd name="connsiteX86-30613" fmla="*/ 5114927 w 12192000"/>
              <a:gd name="connsiteY86-30614" fmla="*/ 1847827 h 2237474"/>
              <a:gd name="connsiteX87-30615" fmla="*/ 5108970 w 12192000"/>
              <a:gd name="connsiteY87-30616" fmla="*/ 1847935 h 2237474"/>
              <a:gd name="connsiteX88-30617" fmla="*/ 5067961 w 12192000"/>
              <a:gd name="connsiteY88-30618" fmla="*/ 1845917 h 2237474"/>
              <a:gd name="connsiteX89-30619" fmla="*/ 5007075 w 12192000"/>
              <a:gd name="connsiteY89-30620" fmla="*/ 1838626 h 2237474"/>
              <a:gd name="connsiteX90-30621" fmla="*/ 4944087 w 12192000"/>
              <a:gd name="connsiteY90-30622" fmla="*/ 1823332 h 2237474"/>
              <a:gd name="connsiteX91-30623" fmla="*/ 4907662 w 12192000"/>
              <a:gd name="connsiteY91-30624" fmla="*/ 1816900 h 2237474"/>
              <a:gd name="connsiteX92-30625" fmla="*/ 4882386 w 12192000"/>
              <a:gd name="connsiteY92-30626" fmla="*/ 1809844 h 2237474"/>
              <a:gd name="connsiteX93-30627" fmla="*/ 4811440 w 12192000"/>
              <a:gd name="connsiteY93-30628" fmla="*/ 1804655 h 2237474"/>
              <a:gd name="connsiteX94-30629" fmla="*/ 4691075 w 12192000"/>
              <a:gd name="connsiteY94-30630" fmla="*/ 1801389 h 2237474"/>
              <a:gd name="connsiteX95-30631" fmla="*/ 4611738 w 12192000"/>
              <a:gd name="connsiteY95-30632" fmla="*/ 1776964 h 2237474"/>
              <a:gd name="connsiteX96-30633" fmla="*/ 4560070 w 12192000"/>
              <a:gd name="connsiteY96-30634" fmla="*/ 1785640 h 2237474"/>
              <a:gd name="connsiteX97-30635" fmla="*/ 4536503 w 12192000"/>
              <a:gd name="connsiteY97-30636" fmla="*/ 1785334 h 2237474"/>
              <a:gd name="connsiteX98-30637" fmla="*/ 4513724 w 12192000"/>
              <a:gd name="connsiteY98-30638" fmla="*/ 1791996 h 2237474"/>
              <a:gd name="connsiteX99-30639" fmla="*/ 4459810 w 12192000"/>
              <a:gd name="connsiteY99-30640" fmla="*/ 1797886 h 2237474"/>
              <a:gd name="connsiteX100-30641" fmla="*/ 4379064 w 12192000"/>
              <a:gd name="connsiteY100-30642" fmla="*/ 1817177 h 2237474"/>
              <a:gd name="connsiteX101-30643" fmla="*/ 4290981 w 12192000"/>
              <a:gd name="connsiteY101-30644" fmla="*/ 1839677 h 2237474"/>
              <a:gd name="connsiteX102-30645" fmla="*/ 4238372 w 12192000"/>
              <a:gd name="connsiteY102-30646" fmla="*/ 1851480 h 2237474"/>
              <a:gd name="connsiteX103-30647" fmla="*/ 4232517 w 12192000"/>
              <a:gd name="connsiteY103-30648" fmla="*/ 1852567 h 2237474"/>
              <a:gd name="connsiteX104-30649" fmla="*/ 4191732 w 12192000"/>
              <a:gd name="connsiteY104-30650" fmla="*/ 1857328 h 2237474"/>
              <a:gd name="connsiteX105-30651" fmla="*/ 4065532 w 12192000"/>
              <a:gd name="connsiteY105-30652" fmla="*/ 1855477 h 2237474"/>
              <a:gd name="connsiteX106-30653" fmla="*/ 4028460 w 12192000"/>
              <a:gd name="connsiteY106-30654" fmla="*/ 1855137 h 2237474"/>
              <a:gd name="connsiteX107-30655" fmla="*/ 4002267 w 12192000"/>
              <a:gd name="connsiteY107-30656" fmla="*/ 1852352 h 2237474"/>
              <a:gd name="connsiteX108-30657" fmla="*/ 3931396 w 12192000"/>
              <a:gd name="connsiteY108-30658" fmla="*/ 1858915 h 2237474"/>
              <a:gd name="connsiteX109-30659" fmla="*/ 3812162 w 12192000"/>
              <a:gd name="connsiteY109-30660" fmla="*/ 1875501 h 2237474"/>
              <a:gd name="connsiteX110-30661" fmla="*/ 3729530 w 12192000"/>
              <a:gd name="connsiteY110-30662" fmla="*/ 1864513 h 2237474"/>
              <a:gd name="connsiteX111-30663" fmla="*/ 3680177 w 12192000"/>
              <a:gd name="connsiteY111-30664" fmla="*/ 1881552 h 2237474"/>
              <a:gd name="connsiteX112-30665" fmla="*/ 3567259 w 12192000"/>
              <a:gd name="connsiteY112-30666" fmla="*/ 1893482 h 2237474"/>
              <a:gd name="connsiteX113-30667" fmla="*/ 3405770 w 12192000"/>
              <a:gd name="connsiteY113-30668" fmla="*/ 1904591 h 2237474"/>
              <a:gd name="connsiteX114-30669" fmla="*/ 3280097 w 12192000"/>
              <a:gd name="connsiteY114-30670" fmla="*/ 1919610 h 2237474"/>
              <a:gd name="connsiteX115-30671" fmla="*/ 3123424 w 12192000"/>
              <a:gd name="connsiteY115-30672" fmla="*/ 1952930 h 2237474"/>
              <a:gd name="connsiteX116-30673" fmla="*/ 3009910 w 12192000"/>
              <a:gd name="connsiteY116-30674" fmla="*/ 1957866 h 2237474"/>
              <a:gd name="connsiteX117-30675" fmla="*/ 2995934 w 12192000"/>
              <a:gd name="connsiteY117-30676" fmla="*/ 1967085 h 2237474"/>
              <a:gd name="connsiteX118-30677" fmla="*/ 2980071 w 12192000"/>
              <a:gd name="connsiteY118-30678" fmla="*/ 1972988 h 2237474"/>
              <a:gd name="connsiteX119-30679" fmla="*/ 2978094 w 12192000"/>
              <a:gd name="connsiteY119-30680" fmla="*/ 1972369 h 2237474"/>
              <a:gd name="connsiteX120-30681" fmla="*/ 2942858 w 12192000"/>
              <a:gd name="connsiteY120-30682" fmla="*/ 1981367 h 2237474"/>
              <a:gd name="connsiteX121-30683" fmla="*/ 2875436 w 12192000"/>
              <a:gd name="connsiteY121-30684" fmla="*/ 1996977 h 2237474"/>
              <a:gd name="connsiteX122-30685" fmla="*/ 2874892 w 12192000"/>
              <a:gd name="connsiteY122-30686" fmla="*/ 1996085 h 2237474"/>
              <a:gd name="connsiteX123-30687" fmla="*/ 2864145 w 12192000"/>
              <a:gd name="connsiteY123-30688" fmla="*/ 1994061 h 2237474"/>
              <a:gd name="connsiteX124-30689" fmla="*/ 2843662 w 12192000"/>
              <a:gd name="connsiteY124-30690" fmla="*/ 1992498 h 2237474"/>
              <a:gd name="connsiteX125-30691" fmla="*/ 2796128 w 12192000"/>
              <a:gd name="connsiteY125-30692" fmla="*/ 1976403 h 2237474"/>
              <a:gd name="connsiteX126-30693" fmla="*/ 2756784 w 12192000"/>
              <a:gd name="connsiteY126-30694" fmla="*/ 1985116 h 2237474"/>
              <a:gd name="connsiteX127-30695" fmla="*/ 2748833 w 12192000"/>
              <a:gd name="connsiteY127-30696" fmla="*/ 1986323 h 2237474"/>
              <a:gd name="connsiteX128-30697" fmla="*/ 2748661 w 12192000"/>
              <a:gd name="connsiteY128-30698" fmla="*/ 1986122 h 2237474"/>
              <a:gd name="connsiteX129-30699" fmla="*/ 2740251 w 12192000"/>
              <a:gd name="connsiteY129-30700" fmla="*/ 1986946 h 2237474"/>
              <a:gd name="connsiteX130-30701" fmla="*/ 2718916 w 12192000"/>
              <a:gd name="connsiteY130-30702" fmla="*/ 1990867 h 2237474"/>
              <a:gd name="connsiteX131-30703" fmla="*/ 2713522 w 12192000"/>
              <a:gd name="connsiteY131-30704" fmla="*/ 1990173 h 2237474"/>
              <a:gd name="connsiteX132-30705" fmla="*/ 2680597 w 12192000"/>
              <a:gd name="connsiteY132-30706" fmla="*/ 1984996 h 2237474"/>
              <a:gd name="connsiteX133-30707" fmla="*/ 2578178 w 12192000"/>
              <a:gd name="connsiteY133-30708" fmla="*/ 1990531 h 2237474"/>
              <a:gd name="connsiteX134-30709" fmla="*/ 2476147 w 12192000"/>
              <a:gd name="connsiteY134-30710" fmla="*/ 1998305 h 2237474"/>
              <a:gd name="connsiteX135-30711" fmla="*/ 2373568 w 12192000"/>
              <a:gd name="connsiteY135-30712" fmla="*/ 2003219 h 2237474"/>
              <a:gd name="connsiteX136-30713" fmla="*/ 2321399 w 12192000"/>
              <a:gd name="connsiteY136-30714" fmla="*/ 1989467 h 2237474"/>
              <a:gd name="connsiteX137-30715" fmla="*/ 2315525 w 12192000"/>
              <a:gd name="connsiteY137-30716" fmla="*/ 1989708 h 2237474"/>
              <a:gd name="connsiteX138-30717" fmla="*/ 2300792 w 12192000"/>
              <a:gd name="connsiteY138-30718" fmla="*/ 1994290 h 2237474"/>
              <a:gd name="connsiteX139-30719" fmla="*/ 2295469 w 12192000"/>
              <a:gd name="connsiteY139-30720" fmla="*/ 1996659 h 2237474"/>
              <a:gd name="connsiteX140-30721" fmla="*/ 2287219 w 12192000"/>
              <a:gd name="connsiteY140-30722" fmla="*/ 1998750 h 2237474"/>
              <a:gd name="connsiteX141-30723" fmla="*/ 2286948 w 12192000"/>
              <a:gd name="connsiteY141-30724" fmla="*/ 1998596 h 2237474"/>
              <a:gd name="connsiteX142-30725" fmla="*/ 2243069 w 12192000"/>
              <a:gd name="connsiteY142-30726" fmla="*/ 2015111 h 2237474"/>
              <a:gd name="connsiteX143-30727" fmla="*/ 2186609 w 12192000"/>
              <a:gd name="connsiteY143-30728" fmla="*/ 2008263 h 2237474"/>
              <a:gd name="connsiteX144-30729" fmla="*/ 2164831 w 12192000"/>
              <a:gd name="connsiteY144-30730" fmla="*/ 2010143 h 2237474"/>
              <a:gd name="connsiteX145-30731" fmla="*/ 2152836 w 12192000"/>
              <a:gd name="connsiteY145-30732" fmla="*/ 2010048 h 2237474"/>
              <a:gd name="connsiteX146-30733" fmla="*/ 2117102 w 12192000"/>
              <a:gd name="connsiteY146-30734" fmla="*/ 2023004 h 2237474"/>
              <a:gd name="connsiteX147-30735" fmla="*/ 2111935 w 12192000"/>
              <a:gd name="connsiteY147-30736" fmla="*/ 2023163 h 2237474"/>
              <a:gd name="connsiteX148-30737" fmla="*/ 2089991 w 12192000"/>
              <a:gd name="connsiteY148-30738" fmla="*/ 2034193 h 2237474"/>
              <a:gd name="connsiteX149-30739" fmla="*/ 2058061 w 12192000"/>
              <a:gd name="connsiteY149-30740" fmla="*/ 2047942 h 2237474"/>
              <a:gd name="connsiteX150-30741" fmla="*/ 2055737 w 12192000"/>
              <a:gd name="connsiteY150-30742" fmla="*/ 2047704 h 2237474"/>
              <a:gd name="connsiteX151-30743" fmla="*/ 2042244 w 12192000"/>
              <a:gd name="connsiteY151-30744" fmla="*/ 2055560 h 2237474"/>
              <a:gd name="connsiteX152-30745" fmla="*/ 1976224 w 12192000"/>
              <a:gd name="connsiteY152-30746" fmla="*/ 2074257 h 2237474"/>
              <a:gd name="connsiteX153-30747" fmla="*/ 1877728 w 12192000"/>
              <a:gd name="connsiteY153-30748" fmla="*/ 2101004 h 2237474"/>
              <a:gd name="connsiteX154-30749" fmla="*/ 1759056 w 12192000"/>
              <a:gd name="connsiteY154-30750" fmla="*/ 2125608 h 2237474"/>
              <a:gd name="connsiteX155-30751" fmla="*/ 1637948 w 12192000"/>
              <a:gd name="connsiteY155-30752" fmla="*/ 2172597 h 2237474"/>
              <a:gd name="connsiteX156-30753" fmla="*/ 1434549 w 12192000"/>
              <a:gd name="connsiteY156-30754" fmla="*/ 2234522 h 2237474"/>
              <a:gd name="connsiteX157-30755" fmla="*/ 1398481 w 12192000"/>
              <a:gd name="connsiteY157-30756" fmla="*/ 2237074 h 2237474"/>
              <a:gd name="connsiteX158-30757" fmla="*/ 1398407 w 12192000"/>
              <a:gd name="connsiteY158-30758" fmla="*/ 2237095 h 2237474"/>
              <a:gd name="connsiteX159-30759" fmla="*/ 1370962 w 12192000"/>
              <a:gd name="connsiteY159-30760" fmla="*/ 2237474 h 2237474"/>
              <a:gd name="connsiteX160-30761" fmla="*/ 1356367 w 12192000"/>
              <a:gd name="connsiteY160-30762" fmla="*/ 2235089 h 2237474"/>
              <a:gd name="connsiteX161-30763" fmla="*/ 1324828 w 12192000"/>
              <a:gd name="connsiteY161-30764" fmla="*/ 2231968 h 2237474"/>
              <a:gd name="connsiteX162-30765" fmla="*/ 1297744 w 12192000"/>
              <a:gd name="connsiteY162-30766" fmla="*/ 2235849 h 2237474"/>
              <a:gd name="connsiteX163-30767" fmla="*/ 1286236 w 12192000"/>
              <a:gd name="connsiteY163-30768" fmla="*/ 2233135 h 2237474"/>
              <a:gd name="connsiteX164-30769" fmla="*/ 1283504 w 12192000"/>
              <a:gd name="connsiteY164-30770" fmla="*/ 2233797 h 2237474"/>
              <a:gd name="connsiteX165-30771" fmla="*/ 1279765 w 12192000"/>
              <a:gd name="connsiteY165-30772" fmla="*/ 2229639 h 2237474"/>
              <a:gd name="connsiteX166-30773" fmla="*/ 1195347 w 12192000"/>
              <a:gd name="connsiteY166-30774" fmla="*/ 2212354 h 2237474"/>
              <a:gd name="connsiteX167-30775" fmla="*/ 970251 w 12192000"/>
              <a:gd name="connsiteY167-30776" fmla="*/ 2221029 h 2237474"/>
              <a:gd name="connsiteX168-30777" fmla="*/ 812914 w 12192000"/>
              <a:gd name="connsiteY168-30778" fmla="*/ 2202752 h 2237474"/>
              <a:gd name="connsiteX169-30779" fmla="*/ 800195 w 12192000"/>
              <a:gd name="connsiteY169-30780" fmla="*/ 2209407 h 2237474"/>
              <a:gd name="connsiteX170-30781" fmla="*/ 784978 w 12192000"/>
              <a:gd name="connsiteY170-30782" fmla="*/ 2212360 h 2237474"/>
              <a:gd name="connsiteX171-30783" fmla="*/ 681987 w 12192000"/>
              <a:gd name="connsiteY171-30784" fmla="*/ 2216757 h 2237474"/>
              <a:gd name="connsiteX172-30785" fmla="*/ 669923 w 12192000"/>
              <a:gd name="connsiteY172-30786" fmla="*/ 2211682 h 2237474"/>
              <a:gd name="connsiteX173-30787" fmla="*/ 648680 w 12192000"/>
              <a:gd name="connsiteY173-30788" fmla="*/ 2206229 h 2237474"/>
              <a:gd name="connsiteX174-30789" fmla="*/ 597225 w 12192000"/>
              <a:gd name="connsiteY174-30790" fmla="*/ 2180999 h 2237474"/>
              <a:gd name="connsiteX175-30791" fmla="*/ 558449 w 12192000"/>
              <a:gd name="connsiteY175-30792" fmla="*/ 2182346 h 2237474"/>
              <a:gd name="connsiteX176-30793" fmla="*/ 550517 w 12192000"/>
              <a:gd name="connsiteY176-30794" fmla="*/ 2182060 h 2237474"/>
              <a:gd name="connsiteX177-30795" fmla="*/ 550309 w 12192000"/>
              <a:gd name="connsiteY177-30796" fmla="*/ 2181825 h 2237474"/>
              <a:gd name="connsiteX178-30797" fmla="*/ 541836 w 12192000"/>
              <a:gd name="connsiteY178-30798" fmla="*/ 2181063 h 2237474"/>
              <a:gd name="connsiteX179-30799" fmla="*/ 536057 w 12192000"/>
              <a:gd name="connsiteY179-30800" fmla="*/ 2181537 h 2237474"/>
              <a:gd name="connsiteX180-30801" fmla="*/ 520671 w 12192000"/>
              <a:gd name="connsiteY180-30802" fmla="*/ 2180980 h 2237474"/>
              <a:gd name="connsiteX181-30803" fmla="*/ 515024 w 12192000"/>
              <a:gd name="connsiteY181-30804" fmla="*/ 2179258 h 2237474"/>
              <a:gd name="connsiteX182-30805" fmla="*/ 512278 w 12192000"/>
              <a:gd name="connsiteY182-30806" fmla="*/ 2176369 h 2237474"/>
              <a:gd name="connsiteX183-30807" fmla="*/ 480419 w 12192000"/>
              <a:gd name="connsiteY183-30808" fmla="*/ 2167807 h 2237474"/>
              <a:gd name="connsiteX184-30809" fmla="*/ 413835 w 12192000"/>
              <a:gd name="connsiteY184-30810" fmla="*/ 2156783 h 2237474"/>
              <a:gd name="connsiteX185-30811" fmla="*/ 376513 w 12192000"/>
              <a:gd name="connsiteY185-30812" fmla="*/ 2154014 h 2237474"/>
              <a:gd name="connsiteX186-30813" fmla="*/ 273386 w 12192000"/>
              <a:gd name="connsiteY186-30814" fmla="*/ 2142551 h 2237474"/>
              <a:gd name="connsiteX187-30815" fmla="*/ 169207 w 12192000"/>
              <a:gd name="connsiteY187-30816" fmla="*/ 2128100 h 2237474"/>
              <a:gd name="connsiteX188-30817" fmla="*/ 93149 w 12192000"/>
              <a:gd name="connsiteY188-30818" fmla="*/ 2105324 h 2237474"/>
              <a:gd name="connsiteX189-30819" fmla="*/ 88109 w 12192000"/>
              <a:gd name="connsiteY189-30820" fmla="*/ 2106704 h 2237474"/>
              <a:gd name="connsiteX190-30821" fmla="*/ 80022 w 12192000"/>
              <a:gd name="connsiteY190-30822" fmla="*/ 2107254 h 2237474"/>
              <a:gd name="connsiteX191-30823" fmla="*/ 79717 w 12192000"/>
              <a:gd name="connsiteY191-30824" fmla="*/ 2107046 h 2237474"/>
              <a:gd name="connsiteX192-30825" fmla="*/ 72352 w 12192000"/>
              <a:gd name="connsiteY192-30826" fmla="*/ 2107991 h 2237474"/>
              <a:gd name="connsiteX193-30827" fmla="*/ 37645 w 12192000"/>
              <a:gd name="connsiteY193-30828" fmla="*/ 2115401 h 2237474"/>
              <a:gd name="connsiteX194-30829" fmla="*/ 4572 w 12192000"/>
              <a:gd name="connsiteY194-30830" fmla="*/ 2111091 h 2237474"/>
              <a:gd name="connsiteX195-30831" fmla="*/ 0 w 12192000"/>
              <a:gd name="connsiteY195-30832" fmla="*/ 2110468 h 2237474"/>
              <a:gd name="connsiteX196-30833" fmla="*/ 0 w 12192000"/>
              <a:gd name="connsiteY196-30834" fmla="*/ 0 h 2237474"/>
              <a:gd name="connsiteX0-30835" fmla="*/ 0 w 12192000"/>
              <a:gd name="connsiteY0-30836" fmla="*/ 0 h 2237474"/>
              <a:gd name="connsiteX1-30837" fmla="*/ 12192000 w 12192000"/>
              <a:gd name="connsiteY1-30838" fmla="*/ 0 h 2237474"/>
              <a:gd name="connsiteX2-30839" fmla="*/ 12192000 w 12192000"/>
              <a:gd name="connsiteY2-30840" fmla="*/ 751299 h 2237474"/>
              <a:gd name="connsiteX3-30841" fmla="*/ 12176759 w 12192000"/>
              <a:gd name="connsiteY3-30842" fmla="*/ 759190 h 2237474"/>
              <a:gd name="connsiteX4-30843" fmla="*/ 12047364 w 12192000"/>
              <a:gd name="connsiteY4-30844" fmla="*/ 749662 h 2237474"/>
              <a:gd name="connsiteX5-30845" fmla="*/ 11890686 w 12192000"/>
              <a:gd name="connsiteY5-30846" fmla="*/ 732766 h 2237474"/>
              <a:gd name="connsiteX6-30847" fmla="*/ 11834800 w 12192000"/>
              <a:gd name="connsiteY6-30848" fmla="*/ 747840 h 2237474"/>
              <a:gd name="connsiteX7-30849" fmla="*/ 11649954 w 12192000"/>
              <a:gd name="connsiteY7-30850" fmla="*/ 749628 h 2237474"/>
              <a:gd name="connsiteX8-30851" fmla="*/ 11560424 w 12192000"/>
              <a:gd name="connsiteY8-30852" fmla="*/ 748017 h 2237474"/>
              <a:gd name="connsiteX9-30853" fmla="*/ 11358455 w 12192000"/>
              <a:gd name="connsiteY9-30854" fmla="*/ 747593 h 2237474"/>
              <a:gd name="connsiteX10-30855" fmla="*/ 11165209 w 12192000"/>
              <a:gd name="connsiteY10-30856" fmla="*/ 748852 h 2237474"/>
              <a:gd name="connsiteX11-30857" fmla="*/ 11058755 w 12192000"/>
              <a:gd name="connsiteY11-30858" fmla="*/ 749617 h 2237474"/>
              <a:gd name="connsiteX12-30859" fmla="*/ 10834688 w 12192000"/>
              <a:gd name="connsiteY12-30860" fmla="*/ 757726 h 2237474"/>
              <a:gd name="connsiteX13-30861" fmla="*/ 10805004 w 12192000"/>
              <a:gd name="connsiteY13-30862" fmla="*/ 757573 h 2237474"/>
              <a:gd name="connsiteX14-30863" fmla="*/ 10739478 w 12192000"/>
              <a:gd name="connsiteY14-30864" fmla="*/ 776841 h 2237474"/>
              <a:gd name="connsiteX15-30865" fmla="*/ 10458762 w 12192000"/>
              <a:gd name="connsiteY15-30866" fmla="*/ 755400 h 2237474"/>
              <a:gd name="connsiteX16-30867" fmla="*/ 10211200 w 12192000"/>
              <a:gd name="connsiteY16-30868" fmla="*/ 767513 h 2237474"/>
              <a:gd name="connsiteX17-30869" fmla="*/ 10167995 w 12192000"/>
              <a:gd name="connsiteY17-30870" fmla="*/ 760843 h 2237474"/>
              <a:gd name="connsiteX18-30871" fmla="*/ 9997044 w 12192000"/>
              <a:gd name="connsiteY18-30872" fmla="*/ 780129 h 2237474"/>
              <a:gd name="connsiteX19-30873" fmla="*/ 9943887 w 12192000"/>
              <a:gd name="connsiteY19-30874" fmla="*/ 804141 h 2237474"/>
              <a:gd name="connsiteX20-30875" fmla="*/ 9918248 w 12192000"/>
              <a:gd name="connsiteY20-30876" fmla="*/ 816628 h 2237474"/>
              <a:gd name="connsiteX21-30877" fmla="*/ 9767091 w 12192000"/>
              <a:gd name="connsiteY21-30878" fmla="*/ 870550 h 2237474"/>
              <a:gd name="connsiteX22-30879" fmla="*/ 9683005 w 12192000"/>
              <a:gd name="connsiteY22-30880" fmla="*/ 894128 h 2237474"/>
              <a:gd name="connsiteX23-30881" fmla="*/ 9594438 w 12192000"/>
              <a:gd name="connsiteY23-30882" fmla="*/ 919051 h 2237474"/>
              <a:gd name="connsiteX24-30883" fmla="*/ 9577033 w 12192000"/>
              <a:gd name="connsiteY24-30884" fmla="*/ 922857 h 2237474"/>
              <a:gd name="connsiteX25-30885" fmla="*/ 9544189 w 12192000"/>
              <a:gd name="connsiteY25-30886" fmla="*/ 938966 h 2237474"/>
              <a:gd name="connsiteX26-30887" fmla="*/ 9500499 w 12192000"/>
              <a:gd name="connsiteY26-30888" fmla="*/ 954680 h 2237474"/>
              <a:gd name="connsiteX27-30889" fmla="*/ 9428195 w 12192000"/>
              <a:gd name="connsiteY27-30890" fmla="*/ 986225 h 2237474"/>
              <a:gd name="connsiteX28-30891" fmla="*/ 9410017 w 12192000"/>
              <a:gd name="connsiteY28-30892" fmla="*/ 993931 h 2237474"/>
              <a:gd name="connsiteX29-30893" fmla="*/ 9392919 w 12192000"/>
              <a:gd name="connsiteY29-30894" fmla="*/ 994656 h 2237474"/>
              <a:gd name="connsiteX30-30895" fmla="*/ 9278619 w 12192000"/>
              <a:gd name="connsiteY30-30896" fmla="*/ 1011878 h 2237474"/>
              <a:gd name="connsiteX31-30897" fmla="*/ 9268019 w 12192000"/>
              <a:gd name="connsiteY31-30898" fmla="*/ 1007442 h 2237474"/>
              <a:gd name="connsiteX32-30899" fmla="*/ 9234662 w 12192000"/>
              <a:gd name="connsiteY32-30900" fmla="*/ 1023056 h 2237474"/>
              <a:gd name="connsiteX33-30901" fmla="*/ 9181033 w 12192000"/>
              <a:gd name="connsiteY33-30902" fmla="*/ 1037921 h 2237474"/>
              <a:gd name="connsiteX34-30903" fmla="*/ 9155969 w 12192000"/>
              <a:gd name="connsiteY34-30904" fmla="*/ 1046804 h 2237474"/>
              <a:gd name="connsiteX35-30905" fmla="*/ 9133985 w 12192000"/>
              <a:gd name="connsiteY35-30906" fmla="*/ 1046450 h 2237474"/>
              <a:gd name="connsiteX36-30907" fmla="*/ 9012987 w 12192000"/>
              <a:gd name="connsiteY36-30908" fmla="*/ 1061986 h 2237474"/>
              <a:gd name="connsiteX37-30909" fmla="*/ 8968445 w 12192000"/>
              <a:gd name="connsiteY37-30910" fmla="*/ 1052169 h 2237474"/>
              <a:gd name="connsiteX38-30911" fmla="*/ 8958984 w 12192000"/>
              <a:gd name="connsiteY38-30912" fmla="*/ 1057212 h 2237474"/>
              <a:gd name="connsiteX39-30913" fmla="*/ 8886001 w 12192000"/>
              <a:gd name="connsiteY39-30914" fmla="*/ 1067468 h 2237474"/>
              <a:gd name="connsiteX40-30915" fmla="*/ 8838610 w 12192000"/>
              <a:gd name="connsiteY40-30916" fmla="*/ 1075091 h 2237474"/>
              <a:gd name="connsiteX41-30917" fmla="*/ 8750383 w 12192000"/>
              <a:gd name="connsiteY41-30918" fmla="*/ 1097387 h 2237474"/>
              <a:gd name="connsiteX42-30919" fmla="*/ 8665605 w 12192000"/>
              <a:gd name="connsiteY42-30920" fmla="*/ 1110791 h 2237474"/>
              <a:gd name="connsiteX43-30921" fmla="*/ 8584946 w 12192000"/>
              <a:gd name="connsiteY43-30922" fmla="*/ 1135226 h 2237474"/>
              <a:gd name="connsiteX44-30923" fmla="*/ 8460755 w 12192000"/>
              <a:gd name="connsiteY44-30924" fmla="*/ 1203427 h 2237474"/>
              <a:gd name="connsiteX45-30925" fmla="*/ 8419755 w 12192000"/>
              <a:gd name="connsiteY45-30926" fmla="*/ 1216260 h 2237474"/>
              <a:gd name="connsiteX46-30927" fmla="*/ 8411626 w 12192000"/>
              <a:gd name="connsiteY46-30928" fmla="*/ 1214397 h 2237474"/>
              <a:gd name="connsiteX47-30929" fmla="*/ 8363469 w 12192000"/>
              <a:gd name="connsiteY47-30930" fmla="*/ 1246658 h 2237474"/>
              <a:gd name="connsiteX48-30931" fmla="*/ 8275497 w 12192000"/>
              <a:gd name="connsiteY48-30932" fmla="*/ 1264396 h 2237474"/>
              <a:gd name="connsiteX49-30933" fmla="*/ 8206287 w 12192000"/>
              <a:gd name="connsiteY49-30934" fmla="*/ 1273060 h 2237474"/>
              <a:gd name="connsiteX50-30935" fmla="*/ 8168705 w 12192000"/>
              <a:gd name="connsiteY50-30936" fmla="*/ 1279956 h 2237474"/>
              <a:gd name="connsiteX51-30937" fmla="*/ 8139997 w 12192000"/>
              <a:gd name="connsiteY51-30938" fmla="*/ 1282713 h 2237474"/>
              <a:gd name="connsiteX52-30939" fmla="*/ 8074238 w 12192000"/>
              <a:gd name="connsiteY52-30940" fmla="*/ 1301895 h 2237474"/>
              <a:gd name="connsiteX53-30941" fmla="*/ 7968292 w 12192000"/>
              <a:gd name="connsiteY53-30942" fmla="*/ 1338779 h 2237474"/>
              <a:gd name="connsiteX54-30943" fmla="*/ 7902328 w 12192000"/>
              <a:gd name="connsiteY54-30944" fmla="*/ 1345865 h 2237474"/>
              <a:gd name="connsiteX55-30945" fmla="*/ 7875879 w 12192000"/>
              <a:gd name="connsiteY55-30946" fmla="*/ 1345646 h 2237474"/>
              <a:gd name="connsiteX56-30947" fmla="*/ 7840612 w 12192000"/>
              <a:gd name="connsiteY56-30948" fmla="*/ 1369373 h 2237474"/>
              <a:gd name="connsiteX57-30949" fmla="*/ 7786819 w 12192000"/>
              <a:gd name="connsiteY57-30950" fmla="*/ 1378970 h 2237474"/>
              <a:gd name="connsiteX58-30951" fmla="*/ 7548172 w 12192000"/>
              <a:gd name="connsiteY58-30952" fmla="*/ 1417460 h 2237474"/>
              <a:gd name="connsiteX59-30953" fmla="*/ 7483437 w 12192000"/>
              <a:gd name="connsiteY59-30954" fmla="*/ 1478152 h 2237474"/>
              <a:gd name="connsiteX60-30955" fmla="*/ 7377870 w 12192000"/>
              <a:gd name="connsiteY60-30956" fmla="*/ 1523319 h 2237474"/>
              <a:gd name="connsiteX61-30957" fmla="*/ 7230737 w 12192000"/>
              <a:gd name="connsiteY61-30958" fmla="*/ 1562633 h 2237474"/>
              <a:gd name="connsiteX62-30959" fmla="*/ 7224458 w 12192000"/>
              <a:gd name="connsiteY62-30960" fmla="*/ 1573008 h 2237474"/>
              <a:gd name="connsiteX63-30961" fmla="*/ 7183121 w 12192000"/>
              <a:gd name="connsiteY63-30962" fmla="*/ 1595162 h 2237474"/>
              <a:gd name="connsiteX64-30963" fmla="*/ 7164601 w 12192000"/>
              <a:gd name="connsiteY64-30964" fmla="*/ 1606490 h 2237474"/>
              <a:gd name="connsiteX65-30965" fmla="*/ 7031309 w 12192000"/>
              <a:gd name="connsiteY65-30966" fmla="*/ 1619451 h 2237474"/>
              <a:gd name="connsiteX66-30967" fmla="*/ 6900177 w 12192000"/>
              <a:gd name="connsiteY66-30968" fmla="*/ 1636016 h 2237474"/>
              <a:gd name="connsiteX67-30969" fmla="*/ 6795372 w 12192000"/>
              <a:gd name="connsiteY67-30970" fmla="*/ 1644845 h 2237474"/>
              <a:gd name="connsiteX68-30971" fmla="*/ 6692251 w 12192000"/>
              <a:gd name="connsiteY68-30972" fmla="*/ 1656357 h 2237474"/>
              <a:gd name="connsiteX69-30973" fmla="*/ 6655235 w 12192000"/>
              <a:gd name="connsiteY69-30974" fmla="*/ 1661869 h 2237474"/>
              <a:gd name="connsiteX70-30975" fmla="*/ 6554894 w 12192000"/>
              <a:gd name="connsiteY70-30976" fmla="*/ 1664428 h 2237474"/>
              <a:gd name="connsiteX71-30977" fmla="*/ 6516595 w 12192000"/>
              <a:gd name="connsiteY71-30978" fmla="*/ 1667475 h 2237474"/>
              <a:gd name="connsiteX72-30979" fmla="*/ 6508541 w 12192000"/>
              <a:gd name="connsiteY72-30980" fmla="*/ 1668757 h 2237474"/>
              <a:gd name="connsiteX73-30981" fmla="*/ 6471012 w 12192000"/>
              <a:gd name="connsiteY73-30982" fmla="*/ 1678604 h 2237474"/>
              <a:gd name="connsiteX74-30983" fmla="*/ 6364035 w 12192000"/>
              <a:gd name="connsiteY74-30984" fmla="*/ 1667683 h 2237474"/>
              <a:gd name="connsiteX75-30985" fmla="*/ 6280959 w 12192000"/>
              <a:gd name="connsiteY75-30986" fmla="*/ 1689329 h 2237474"/>
              <a:gd name="connsiteX76-30987" fmla="*/ 6243319 w 12192000"/>
              <a:gd name="connsiteY76-30988" fmla="*/ 1695560 h 2237474"/>
              <a:gd name="connsiteX77-30989" fmla="*/ 6098321 w 12192000"/>
              <a:gd name="connsiteY77-30990" fmla="*/ 1721646 h 2237474"/>
              <a:gd name="connsiteX78-30991" fmla="*/ 5880652 w 12192000"/>
              <a:gd name="connsiteY78-30992" fmla="*/ 1779643 h 2237474"/>
              <a:gd name="connsiteX79-30993" fmla="*/ 5785959 w 12192000"/>
              <a:gd name="connsiteY79-30994" fmla="*/ 1775307 h 2237474"/>
              <a:gd name="connsiteX80-30995" fmla="*/ 5643534 w 12192000"/>
              <a:gd name="connsiteY80-30996" fmla="*/ 1802919 h 2237474"/>
              <a:gd name="connsiteX81-30997" fmla="*/ 5518799 w 12192000"/>
              <a:gd name="connsiteY81-30998" fmla="*/ 1818312 h 2237474"/>
              <a:gd name="connsiteX82-30999" fmla="*/ 5505014 w 12192000"/>
              <a:gd name="connsiteY82-31000" fmla="*/ 1819259 h 2237474"/>
              <a:gd name="connsiteX83-31001" fmla="*/ 5453307 w 12192000"/>
              <a:gd name="connsiteY83-31002" fmla="*/ 1815450 h 2237474"/>
              <a:gd name="connsiteX84-31003" fmla="*/ 5221533 w 12192000"/>
              <a:gd name="connsiteY84-31004" fmla="*/ 1846950 h 2237474"/>
              <a:gd name="connsiteX85-31005" fmla="*/ 5149802 w 12192000"/>
              <a:gd name="connsiteY85-31006" fmla="*/ 1844846 h 2237474"/>
              <a:gd name="connsiteX86-31007" fmla="*/ 5114927 w 12192000"/>
              <a:gd name="connsiteY86-31008" fmla="*/ 1847827 h 2237474"/>
              <a:gd name="connsiteX87-31009" fmla="*/ 5108970 w 12192000"/>
              <a:gd name="connsiteY87-31010" fmla="*/ 1847935 h 2237474"/>
              <a:gd name="connsiteX88-31011" fmla="*/ 5067961 w 12192000"/>
              <a:gd name="connsiteY88-31012" fmla="*/ 1845917 h 2237474"/>
              <a:gd name="connsiteX89-31013" fmla="*/ 5007075 w 12192000"/>
              <a:gd name="connsiteY89-31014" fmla="*/ 1838626 h 2237474"/>
              <a:gd name="connsiteX90-31015" fmla="*/ 4944087 w 12192000"/>
              <a:gd name="connsiteY90-31016" fmla="*/ 1823332 h 2237474"/>
              <a:gd name="connsiteX91-31017" fmla="*/ 4907662 w 12192000"/>
              <a:gd name="connsiteY91-31018" fmla="*/ 1816900 h 2237474"/>
              <a:gd name="connsiteX92-31019" fmla="*/ 4882386 w 12192000"/>
              <a:gd name="connsiteY92-31020" fmla="*/ 1809844 h 2237474"/>
              <a:gd name="connsiteX93-31021" fmla="*/ 4811440 w 12192000"/>
              <a:gd name="connsiteY93-31022" fmla="*/ 1804655 h 2237474"/>
              <a:gd name="connsiteX94-31023" fmla="*/ 4691075 w 12192000"/>
              <a:gd name="connsiteY94-31024" fmla="*/ 1801389 h 2237474"/>
              <a:gd name="connsiteX95-31025" fmla="*/ 4611738 w 12192000"/>
              <a:gd name="connsiteY95-31026" fmla="*/ 1776964 h 2237474"/>
              <a:gd name="connsiteX96-31027" fmla="*/ 4560070 w 12192000"/>
              <a:gd name="connsiteY96-31028" fmla="*/ 1785640 h 2237474"/>
              <a:gd name="connsiteX97-31029" fmla="*/ 4536503 w 12192000"/>
              <a:gd name="connsiteY97-31030" fmla="*/ 1785334 h 2237474"/>
              <a:gd name="connsiteX98-31031" fmla="*/ 4513724 w 12192000"/>
              <a:gd name="connsiteY98-31032" fmla="*/ 1791996 h 2237474"/>
              <a:gd name="connsiteX99-31033" fmla="*/ 4459810 w 12192000"/>
              <a:gd name="connsiteY99-31034" fmla="*/ 1797886 h 2237474"/>
              <a:gd name="connsiteX100-31035" fmla="*/ 4379064 w 12192000"/>
              <a:gd name="connsiteY100-31036" fmla="*/ 1817177 h 2237474"/>
              <a:gd name="connsiteX101-31037" fmla="*/ 4290981 w 12192000"/>
              <a:gd name="connsiteY101-31038" fmla="*/ 1839677 h 2237474"/>
              <a:gd name="connsiteX102-31039" fmla="*/ 4238372 w 12192000"/>
              <a:gd name="connsiteY102-31040" fmla="*/ 1851480 h 2237474"/>
              <a:gd name="connsiteX103-31041" fmla="*/ 4232517 w 12192000"/>
              <a:gd name="connsiteY103-31042" fmla="*/ 1852567 h 2237474"/>
              <a:gd name="connsiteX104-31043" fmla="*/ 4191732 w 12192000"/>
              <a:gd name="connsiteY104-31044" fmla="*/ 1857328 h 2237474"/>
              <a:gd name="connsiteX105-31045" fmla="*/ 4065532 w 12192000"/>
              <a:gd name="connsiteY105-31046" fmla="*/ 1855477 h 2237474"/>
              <a:gd name="connsiteX106-31047" fmla="*/ 4028460 w 12192000"/>
              <a:gd name="connsiteY106-31048" fmla="*/ 1855137 h 2237474"/>
              <a:gd name="connsiteX107-31049" fmla="*/ 4002267 w 12192000"/>
              <a:gd name="connsiteY107-31050" fmla="*/ 1852352 h 2237474"/>
              <a:gd name="connsiteX108-31051" fmla="*/ 3931396 w 12192000"/>
              <a:gd name="connsiteY108-31052" fmla="*/ 1858915 h 2237474"/>
              <a:gd name="connsiteX109-31053" fmla="*/ 3812162 w 12192000"/>
              <a:gd name="connsiteY109-31054" fmla="*/ 1875501 h 2237474"/>
              <a:gd name="connsiteX110-31055" fmla="*/ 3729530 w 12192000"/>
              <a:gd name="connsiteY110-31056" fmla="*/ 1864513 h 2237474"/>
              <a:gd name="connsiteX111-31057" fmla="*/ 3680177 w 12192000"/>
              <a:gd name="connsiteY111-31058" fmla="*/ 1881552 h 2237474"/>
              <a:gd name="connsiteX112-31059" fmla="*/ 3567259 w 12192000"/>
              <a:gd name="connsiteY112-31060" fmla="*/ 1893482 h 2237474"/>
              <a:gd name="connsiteX113-31061" fmla="*/ 3405770 w 12192000"/>
              <a:gd name="connsiteY113-31062" fmla="*/ 1904591 h 2237474"/>
              <a:gd name="connsiteX114-31063" fmla="*/ 3280097 w 12192000"/>
              <a:gd name="connsiteY114-31064" fmla="*/ 1919610 h 2237474"/>
              <a:gd name="connsiteX115-31065" fmla="*/ 3123424 w 12192000"/>
              <a:gd name="connsiteY115-31066" fmla="*/ 1952930 h 2237474"/>
              <a:gd name="connsiteX116-31067" fmla="*/ 3009910 w 12192000"/>
              <a:gd name="connsiteY116-31068" fmla="*/ 1957866 h 2237474"/>
              <a:gd name="connsiteX117-31069" fmla="*/ 2995934 w 12192000"/>
              <a:gd name="connsiteY117-31070" fmla="*/ 1967085 h 2237474"/>
              <a:gd name="connsiteX118-31071" fmla="*/ 2980071 w 12192000"/>
              <a:gd name="connsiteY118-31072" fmla="*/ 1972988 h 2237474"/>
              <a:gd name="connsiteX119-31073" fmla="*/ 2978094 w 12192000"/>
              <a:gd name="connsiteY119-31074" fmla="*/ 1972369 h 2237474"/>
              <a:gd name="connsiteX120-31075" fmla="*/ 2942858 w 12192000"/>
              <a:gd name="connsiteY120-31076" fmla="*/ 1981367 h 2237474"/>
              <a:gd name="connsiteX121-31077" fmla="*/ 2875436 w 12192000"/>
              <a:gd name="connsiteY121-31078" fmla="*/ 1996977 h 2237474"/>
              <a:gd name="connsiteX122-31079" fmla="*/ 2874892 w 12192000"/>
              <a:gd name="connsiteY122-31080" fmla="*/ 1996085 h 2237474"/>
              <a:gd name="connsiteX123-31081" fmla="*/ 2864145 w 12192000"/>
              <a:gd name="connsiteY123-31082" fmla="*/ 1994061 h 2237474"/>
              <a:gd name="connsiteX124-31083" fmla="*/ 2843662 w 12192000"/>
              <a:gd name="connsiteY124-31084" fmla="*/ 1992498 h 2237474"/>
              <a:gd name="connsiteX125-31085" fmla="*/ 2796128 w 12192000"/>
              <a:gd name="connsiteY125-31086" fmla="*/ 1976403 h 2237474"/>
              <a:gd name="connsiteX126-31087" fmla="*/ 2756784 w 12192000"/>
              <a:gd name="connsiteY126-31088" fmla="*/ 1985116 h 2237474"/>
              <a:gd name="connsiteX127-31089" fmla="*/ 2748833 w 12192000"/>
              <a:gd name="connsiteY127-31090" fmla="*/ 1986323 h 2237474"/>
              <a:gd name="connsiteX128-31091" fmla="*/ 2748661 w 12192000"/>
              <a:gd name="connsiteY128-31092" fmla="*/ 1986122 h 2237474"/>
              <a:gd name="connsiteX129-31093" fmla="*/ 2740251 w 12192000"/>
              <a:gd name="connsiteY129-31094" fmla="*/ 1986946 h 2237474"/>
              <a:gd name="connsiteX130-31095" fmla="*/ 2718916 w 12192000"/>
              <a:gd name="connsiteY130-31096" fmla="*/ 1990867 h 2237474"/>
              <a:gd name="connsiteX131-31097" fmla="*/ 2713522 w 12192000"/>
              <a:gd name="connsiteY131-31098" fmla="*/ 1990173 h 2237474"/>
              <a:gd name="connsiteX132-31099" fmla="*/ 2680597 w 12192000"/>
              <a:gd name="connsiteY132-31100" fmla="*/ 1984996 h 2237474"/>
              <a:gd name="connsiteX133-31101" fmla="*/ 2578178 w 12192000"/>
              <a:gd name="connsiteY133-31102" fmla="*/ 1990531 h 2237474"/>
              <a:gd name="connsiteX134-31103" fmla="*/ 2476147 w 12192000"/>
              <a:gd name="connsiteY134-31104" fmla="*/ 1998305 h 2237474"/>
              <a:gd name="connsiteX135-31105" fmla="*/ 2373568 w 12192000"/>
              <a:gd name="connsiteY135-31106" fmla="*/ 2003219 h 2237474"/>
              <a:gd name="connsiteX136-31107" fmla="*/ 2321399 w 12192000"/>
              <a:gd name="connsiteY136-31108" fmla="*/ 1989467 h 2237474"/>
              <a:gd name="connsiteX137-31109" fmla="*/ 2315525 w 12192000"/>
              <a:gd name="connsiteY137-31110" fmla="*/ 1989708 h 2237474"/>
              <a:gd name="connsiteX138-31111" fmla="*/ 2300792 w 12192000"/>
              <a:gd name="connsiteY138-31112" fmla="*/ 1994290 h 2237474"/>
              <a:gd name="connsiteX139-31113" fmla="*/ 2295469 w 12192000"/>
              <a:gd name="connsiteY139-31114" fmla="*/ 1996659 h 2237474"/>
              <a:gd name="connsiteX140-31115" fmla="*/ 2287219 w 12192000"/>
              <a:gd name="connsiteY140-31116" fmla="*/ 1998750 h 2237474"/>
              <a:gd name="connsiteX141-31117" fmla="*/ 2286948 w 12192000"/>
              <a:gd name="connsiteY141-31118" fmla="*/ 1998596 h 2237474"/>
              <a:gd name="connsiteX142-31119" fmla="*/ 2243069 w 12192000"/>
              <a:gd name="connsiteY142-31120" fmla="*/ 2015111 h 2237474"/>
              <a:gd name="connsiteX143-31121" fmla="*/ 2186609 w 12192000"/>
              <a:gd name="connsiteY143-31122" fmla="*/ 2008263 h 2237474"/>
              <a:gd name="connsiteX144-31123" fmla="*/ 2164831 w 12192000"/>
              <a:gd name="connsiteY144-31124" fmla="*/ 2010143 h 2237474"/>
              <a:gd name="connsiteX145-31125" fmla="*/ 2152836 w 12192000"/>
              <a:gd name="connsiteY145-31126" fmla="*/ 2010048 h 2237474"/>
              <a:gd name="connsiteX146-31127" fmla="*/ 2117102 w 12192000"/>
              <a:gd name="connsiteY146-31128" fmla="*/ 2023004 h 2237474"/>
              <a:gd name="connsiteX147-31129" fmla="*/ 2111935 w 12192000"/>
              <a:gd name="connsiteY147-31130" fmla="*/ 2023163 h 2237474"/>
              <a:gd name="connsiteX148-31131" fmla="*/ 2089991 w 12192000"/>
              <a:gd name="connsiteY148-31132" fmla="*/ 2034193 h 2237474"/>
              <a:gd name="connsiteX149-31133" fmla="*/ 2058061 w 12192000"/>
              <a:gd name="connsiteY149-31134" fmla="*/ 2047942 h 2237474"/>
              <a:gd name="connsiteX150-31135" fmla="*/ 2055737 w 12192000"/>
              <a:gd name="connsiteY150-31136" fmla="*/ 2047704 h 2237474"/>
              <a:gd name="connsiteX151-31137" fmla="*/ 2042244 w 12192000"/>
              <a:gd name="connsiteY151-31138" fmla="*/ 2055560 h 2237474"/>
              <a:gd name="connsiteX152-31139" fmla="*/ 1976224 w 12192000"/>
              <a:gd name="connsiteY152-31140" fmla="*/ 2074257 h 2237474"/>
              <a:gd name="connsiteX153-31141" fmla="*/ 1877728 w 12192000"/>
              <a:gd name="connsiteY153-31142" fmla="*/ 2101004 h 2237474"/>
              <a:gd name="connsiteX154-31143" fmla="*/ 1759056 w 12192000"/>
              <a:gd name="connsiteY154-31144" fmla="*/ 2125608 h 2237474"/>
              <a:gd name="connsiteX155-31145" fmla="*/ 1637948 w 12192000"/>
              <a:gd name="connsiteY155-31146" fmla="*/ 2172597 h 2237474"/>
              <a:gd name="connsiteX156-31147" fmla="*/ 1434549 w 12192000"/>
              <a:gd name="connsiteY156-31148" fmla="*/ 2234522 h 2237474"/>
              <a:gd name="connsiteX157-31149" fmla="*/ 1398481 w 12192000"/>
              <a:gd name="connsiteY157-31150" fmla="*/ 2237074 h 2237474"/>
              <a:gd name="connsiteX158-31151" fmla="*/ 1398407 w 12192000"/>
              <a:gd name="connsiteY158-31152" fmla="*/ 2237095 h 2237474"/>
              <a:gd name="connsiteX159-31153" fmla="*/ 1370962 w 12192000"/>
              <a:gd name="connsiteY159-31154" fmla="*/ 2237474 h 2237474"/>
              <a:gd name="connsiteX160-31155" fmla="*/ 1356367 w 12192000"/>
              <a:gd name="connsiteY160-31156" fmla="*/ 2235089 h 2237474"/>
              <a:gd name="connsiteX161-31157" fmla="*/ 1324828 w 12192000"/>
              <a:gd name="connsiteY161-31158" fmla="*/ 2231968 h 2237474"/>
              <a:gd name="connsiteX162-31159" fmla="*/ 1297744 w 12192000"/>
              <a:gd name="connsiteY162-31160" fmla="*/ 2235849 h 2237474"/>
              <a:gd name="connsiteX163-31161" fmla="*/ 1286236 w 12192000"/>
              <a:gd name="connsiteY163-31162" fmla="*/ 2233135 h 2237474"/>
              <a:gd name="connsiteX164-31163" fmla="*/ 1283504 w 12192000"/>
              <a:gd name="connsiteY164-31164" fmla="*/ 2233797 h 2237474"/>
              <a:gd name="connsiteX165-31165" fmla="*/ 1279765 w 12192000"/>
              <a:gd name="connsiteY165-31166" fmla="*/ 2229639 h 2237474"/>
              <a:gd name="connsiteX166-31167" fmla="*/ 1195347 w 12192000"/>
              <a:gd name="connsiteY166-31168" fmla="*/ 2212354 h 2237474"/>
              <a:gd name="connsiteX167-31169" fmla="*/ 970251 w 12192000"/>
              <a:gd name="connsiteY167-31170" fmla="*/ 2221029 h 2237474"/>
              <a:gd name="connsiteX168-31171" fmla="*/ 812914 w 12192000"/>
              <a:gd name="connsiteY168-31172" fmla="*/ 2202752 h 2237474"/>
              <a:gd name="connsiteX169-31173" fmla="*/ 800195 w 12192000"/>
              <a:gd name="connsiteY169-31174" fmla="*/ 2209407 h 2237474"/>
              <a:gd name="connsiteX170-31175" fmla="*/ 784978 w 12192000"/>
              <a:gd name="connsiteY170-31176" fmla="*/ 2212360 h 2237474"/>
              <a:gd name="connsiteX171-31177" fmla="*/ 681987 w 12192000"/>
              <a:gd name="connsiteY171-31178" fmla="*/ 2216757 h 2237474"/>
              <a:gd name="connsiteX172-31179" fmla="*/ 669923 w 12192000"/>
              <a:gd name="connsiteY172-31180" fmla="*/ 2211682 h 2237474"/>
              <a:gd name="connsiteX173-31181" fmla="*/ 648680 w 12192000"/>
              <a:gd name="connsiteY173-31182" fmla="*/ 2206229 h 2237474"/>
              <a:gd name="connsiteX174-31183" fmla="*/ 597225 w 12192000"/>
              <a:gd name="connsiteY174-31184" fmla="*/ 2180999 h 2237474"/>
              <a:gd name="connsiteX175-31185" fmla="*/ 558449 w 12192000"/>
              <a:gd name="connsiteY175-31186" fmla="*/ 2182346 h 2237474"/>
              <a:gd name="connsiteX176-31187" fmla="*/ 550517 w 12192000"/>
              <a:gd name="connsiteY176-31188" fmla="*/ 2182060 h 2237474"/>
              <a:gd name="connsiteX177-31189" fmla="*/ 550309 w 12192000"/>
              <a:gd name="connsiteY177-31190" fmla="*/ 2181825 h 2237474"/>
              <a:gd name="connsiteX178-31191" fmla="*/ 541836 w 12192000"/>
              <a:gd name="connsiteY178-31192" fmla="*/ 2181063 h 2237474"/>
              <a:gd name="connsiteX179-31193" fmla="*/ 536057 w 12192000"/>
              <a:gd name="connsiteY179-31194" fmla="*/ 2181537 h 2237474"/>
              <a:gd name="connsiteX180-31195" fmla="*/ 520671 w 12192000"/>
              <a:gd name="connsiteY180-31196" fmla="*/ 2180980 h 2237474"/>
              <a:gd name="connsiteX181-31197" fmla="*/ 515024 w 12192000"/>
              <a:gd name="connsiteY181-31198" fmla="*/ 2179258 h 2237474"/>
              <a:gd name="connsiteX182-31199" fmla="*/ 512278 w 12192000"/>
              <a:gd name="connsiteY182-31200" fmla="*/ 2176369 h 2237474"/>
              <a:gd name="connsiteX183-31201" fmla="*/ 480419 w 12192000"/>
              <a:gd name="connsiteY183-31202" fmla="*/ 2167807 h 2237474"/>
              <a:gd name="connsiteX184-31203" fmla="*/ 413835 w 12192000"/>
              <a:gd name="connsiteY184-31204" fmla="*/ 2156783 h 2237474"/>
              <a:gd name="connsiteX185-31205" fmla="*/ 376513 w 12192000"/>
              <a:gd name="connsiteY185-31206" fmla="*/ 2154014 h 2237474"/>
              <a:gd name="connsiteX186-31207" fmla="*/ 273386 w 12192000"/>
              <a:gd name="connsiteY186-31208" fmla="*/ 2142551 h 2237474"/>
              <a:gd name="connsiteX187-31209" fmla="*/ 169207 w 12192000"/>
              <a:gd name="connsiteY187-31210" fmla="*/ 2128100 h 2237474"/>
              <a:gd name="connsiteX188-31211" fmla="*/ 93149 w 12192000"/>
              <a:gd name="connsiteY188-31212" fmla="*/ 2105324 h 2237474"/>
              <a:gd name="connsiteX189-31213" fmla="*/ 88109 w 12192000"/>
              <a:gd name="connsiteY189-31214" fmla="*/ 2106704 h 2237474"/>
              <a:gd name="connsiteX190-31215" fmla="*/ 80022 w 12192000"/>
              <a:gd name="connsiteY190-31216" fmla="*/ 2107254 h 2237474"/>
              <a:gd name="connsiteX191-31217" fmla="*/ 79717 w 12192000"/>
              <a:gd name="connsiteY191-31218" fmla="*/ 2107046 h 2237474"/>
              <a:gd name="connsiteX192-31219" fmla="*/ 72352 w 12192000"/>
              <a:gd name="connsiteY192-31220" fmla="*/ 2107991 h 2237474"/>
              <a:gd name="connsiteX193-31221" fmla="*/ 37645 w 12192000"/>
              <a:gd name="connsiteY193-31222" fmla="*/ 2115401 h 2237474"/>
              <a:gd name="connsiteX194-31223" fmla="*/ 4572 w 12192000"/>
              <a:gd name="connsiteY194-31224" fmla="*/ 2111091 h 2237474"/>
              <a:gd name="connsiteX195-31225" fmla="*/ 0 w 12192000"/>
              <a:gd name="connsiteY195-31226" fmla="*/ 2110468 h 2237474"/>
              <a:gd name="connsiteX196-31227" fmla="*/ 0 w 12192000"/>
              <a:gd name="connsiteY196-31228" fmla="*/ 0 h 2237474"/>
              <a:gd name="connsiteX0-31229" fmla="*/ 0 w 12192000"/>
              <a:gd name="connsiteY0-31230" fmla="*/ 0 h 2237474"/>
              <a:gd name="connsiteX1-31231" fmla="*/ 12192000 w 12192000"/>
              <a:gd name="connsiteY1-31232" fmla="*/ 0 h 2237474"/>
              <a:gd name="connsiteX2-31233" fmla="*/ 12192000 w 12192000"/>
              <a:gd name="connsiteY2-31234" fmla="*/ 751299 h 2237474"/>
              <a:gd name="connsiteX3-31235" fmla="*/ 12176759 w 12192000"/>
              <a:gd name="connsiteY3-31236" fmla="*/ 759190 h 2237474"/>
              <a:gd name="connsiteX4-31237" fmla="*/ 12047364 w 12192000"/>
              <a:gd name="connsiteY4-31238" fmla="*/ 749662 h 2237474"/>
              <a:gd name="connsiteX5-31239" fmla="*/ 11890686 w 12192000"/>
              <a:gd name="connsiteY5-31240" fmla="*/ 732766 h 2237474"/>
              <a:gd name="connsiteX6-31241" fmla="*/ 11834800 w 12192000"/>
              <a:gd name="connsiteY6-31242" fmla="*/ 747840 h 2237474"/>
              <a:gd name="connsiteX7-31243" fmla="*/ 11649954 w 12192000"/>
              <a:gd name="connsiteY7-31244" fmla="*/ 749628 h 2237474"/>
              <a:gd name="connsiteX8-31245" fmla="*/ 11560424 w 12192000"/>
              <a:gd name="connsiteY8-31246" fmla="*/ 748017 h 2237474"/>
              <a:gd name="connsiteX9-31247" fmla="*/ 11358455 w 12192000"/>
              <a:gd name="connsiteY9-31248" fmla="*/ 747593 h 2237474"/>
              <a:gd name="connsiteX10-31249" fmla="*/ 11165209 w 12192000"/>
              <a:gd name="connsiteY10-31250" fmla="*/ 748852 h 2237474"/>
              <a:gd name="connsiteX11-31251" fmla="*/ 11058755 w 12192000"/>
              <a:gd name="connsiteY11-31252" fmla="*/ 749617 h 2237474"/>
              <a:gd name="connsiteX12-31253" fmla="*/ 10834688 w 12192000"/>
              <a:gd name="connsiteY12-31254" fmla="*/ 757726 h 2237474"/>
              <a:gd name="connsiteX13-31255" fmla="*/ 10805004 w 12192000"/>
              <a:gd name="connsiteY13-31256" fmla="*/ 757573 h 2237474"/>
              <a:gd name="connsiteX14-31257" fmla="*/ 10739478 w 12192000"/>
              <a:gd name="connsiteY14-31258" fmla="*/ 776841 h 2237474"/>
              <a:gd name="connsiteX15-31259" fmla="*/ 10458762 w 12192000"/>
              <a:gd name="connsiteY15-31260" fmla="*/ 755400 h 2237474"/>
              <a:gd name="connsiteX16-31261" fmla="*/ 10211200 w 12192000"/>
              <a:gd name="connsiteY16-31262" fmla="*/ 767513 h 2237474"/>
              <a:gd name="connsiteX17-31263" fmla="*/ 10167995 w 12192000"/>
              <a:gd name="connsiteY17-31264" fmla="*/ 760843 h 2237474"/>
              <a:gd name="connsiteX18-31265" fmla="*/ 9997044 w 12192000"/>
              <a:gd name="connsiteY18-31266" fmla="*/ 780129 h 2237474"/>
              <a:gd name="connsiteX19-31267" fmla="*/ 9943887 w 12192000"/>
              <a:gd name="connsiteY19-31268" fmla="*/ 804141 h 2237474"/>
              <a:gd name="connsiteX20-31269" fmla="*/ 9918248 w 12192000"/>
              <a:gd name="connsiteY20-31270" fmla="*/ 816628 h 2237474"/>
              <a:gd name="connsiteX21-31271" fmla="*/ 9767091 w 12192000"/>
              <a:gd name="connsiteY21-31272" fmla="*/ 870550 h 2237474"/>
              <a:gd name="connsiteX22-31273" fmla="*/ 9683005 w 12192000"/>
              <a:gd name="connsiteY22-31274" fmla="*/ 894128 h 2237474"/>
              <a:gd name="connsiteX23-31275" fmla="*/ 9594438 w 12192000"/>
              <a:gd name="connsiteY23-31276" fmla="*/ 919051 h 2237474"/>
              <a:gd name="connsiteX24-31277" fmla="*/ 9577033 w 12192000"/>
              <a:gd name="connsiteY24-31278" fmla="*/ 922857 h 2237474"/>
              <a:gd name="connsiteX25-31279" fmla="*/ 9544189 w 12192000"/>
              <a:gd name="connsiteY25-31280" fmla="*/ 938966 h 2237474"/>
              <a:gd name="connsiteX26-31281" fmla="*/ 9500499 w 12192000"/>
              <a:gd name="connsiteY26-31282" fmla="*/ 954680 h 2237474"/>
              <a:gd name="connsiteX27-31283" fmla="*/ 9428195 w 12192000"/>
              <a:gd name="connsiteY27-31284" fmla="*/ 986225 h 2237474"/>
              <a:gd name="connsiteX28-31285" fmla="*/ 9410017 w 12192000"/>
              <a:gd name="connsiteY28-31286" fmla="*/ 993931 h 2237474"/>
              <a:gd name="connsiteX29-31287" fmla="*/ 9392919 w 12192000"/>
              <a:gd name="connsiteY29-31288" fmla="*/ 994656 h 2237474"/>
              <a:gd name="connsiteX30-31289" fmla="*/ 9278619 w 12192000"/>
              <a:gd name="connsiteY30-31290" fmla="*/ 1011878 h 2237474"/>
              <a:gd name="connsiteX31-31291" fmla="*/ 9268019 w 12192000"/>
              <a:gd name="connsiteY31-31292" fmla="*/ 1007442 h 2237474"/>
              <a:gd name="connsiteX32-31293" fmla="*/ 9234662 w 12192000"/>
              <a:gd name="connsiteY32-31294" fmla="*/ 1023056 h 2237474"/>
              <a:gd name="connsiteX33-31295" fmla="*/ 9181033 w 12192000"/>
              <a:gd name="connsiteY33-31296" fmla="*/ 1037921 h 2237474"/>
              <a:gd name="connsiteX34-31297" fmla="*/ 9155969 w 12192000"/>
              <a:gd name="connsiteY34-31298" fmla="*/ 1046804 h 2237474"/>
              <a:gd name="connsiteX35-31299" fmla="*/ 9133985 w 12192000"/>
              <a:gd name="connsiteY35-31300" fmla="*/ 1046450 h 2237474"/>
              <a:gd name="connsiteX36-31301" fmla="*/ 9012987 w 12192000"/>
              <a:gd name="connsiteY36-31302" fmla="*/ 1061986 h 2237474"/>
              <a:gd name="connsiteX37-31303" fmla="*/ 8968445 w 12192000"/>
              <a:gd name="connsiteY37-31304" fmla="*/ 1052169 h 2237474"/>
              <a:gd name="connsiteX38-31305" fmla="*/ 8958984 w 12192000"/>
              <a:gd name="connsiteY38-31306" fmla="*/ 1057212 h 2237474"/>
              <a:gd name="connsiteX39-31307" fmla="*/ 8886001 w 12192000"/>
              <a:gd name="connsiteY39-31308" fmla="*/ 1067468 h 2237474"/>
              <a:gd name="connsiteX40-31309" fmla="*/ 8838610 w 12192000"/>
              <a:gd name="connsiteY40-31310" fmla="*/ 1075091 h 2237474"/>
              <a:gd name="connsiteX41-31311" fmla="*/ 8750383 w 12192000"/>
              <a:gd name="connsiteY41-31312" fmla="*/ 1097387 h 2237474"/>
              <a:gd name="connsiteX42-31313" fmla="*/ 8665605 w 12192000"/>
              <a:gd name="connsiteY42-31314" fmla="*/ 1110791 h 2237474"/>
              <a:gd name="connsiteX43-31315" fmla="*/ 8584946 w 12192000"/>
              <a:gd name="connsiteY43-31316" fmla="*/ 1135226 h 2237474"/>
              <a:gd name="connsiteX44-31317" fmla="*/ 8460755 w 12192000"/>
              <a:gd name="connsiteY44-31318" fmla="*/ 1203427 h 2237474"/>
              <a:gd name="connsiteX45-31319" fmla="*/ 8419755 w 12192000"/>
              <a:gd name="connsiteY45-31320" fmla="*/ 1216260 h 2237474"/>
              <a:gd name="connsiteX46-31321" fmla="*/ 8411626 w 12192000"/>
              <a:gd name="connsiteY46-31322" fmla="*/ 1214397 h 2237474"/>
              <a:gd name="connsiteX47-31323" fmla="*/ 8363469 w 12192000"/>
              <a:gd name="connsiteY47-31324" fmla="*/ 1246658 h 2237474"/>
              <a:gd name="connsiteX48-31325" fmla="*/ 8275497 w 12192000"/>
              <a:gd name="connsiteY48-31326" fmla="*/ 1264396 h 2237474"/>
              <a:gd name="connsiteX49-31327" fmla="*/ 8206287 w 12192000"/>
              <a:gd name="connsiteY49-31328" fmla="*/ 1273060 h 2237474"/>
              <a:gd name="connsiteX50-31329" fmla="*/ 8168705 w 12192000"/>
              <a:gd name="connsiteY50-31330" fmla="*/ 1279956 h 2237474"/>
              <a:gd name="connsiteX51-31331" fmla="*/ 8139997 w 12192000"/>
              <a:gd name="connsiteY51-31332" fmla="*/ 1282713 h 2237474"/>
              <a:gd name="connsiteX52-31333" fmla="*/ 8074238 w 12192000"/>
              <a:gd name="connsiteY52-31334" fmla="*/ 1301895 h 2237474"/>
              <a:gd name="connsiteX53-31335" fmla="*/ 7968292 w 12192000"/>
              <a:gd name="connsiteY53-31336" fmla="*/ 1338779 h 2237474"/>
              <a:gd name="connsiteX54-31337" fmla="*/ 7902328 w 12192000"/>
              <a:gd name="connsiteY54-31338" fmla="*/ 1345865 h 2237474"/>
              <a:gd name="connsiteX55-31339" fmla="*/ 7840612 w 12192000"/>
              <a:gd name="connsiteY55-31340" fmla="*/ 1369373 h 2237474"/>
              <a:gd name="connsiteX56-31341" fmla="*/ 7786819 w 12192000"/>
              <a:gd name="connsiteY56-31342" fmla="*/ 1378970 h 2237474"/>
              <a:gd name="connsiteX57-31343" fmla="*/ 7548172 w 12192000"/>
              <a:gd name="connsiteY57-31344" fmla="*/ 1417460 h 2237474"/>
              <a:gd name="connsiteX58-31345" fmla="*/ 7483437 w 12192000"/>
              <a:gd name="connsiteY58-31346" fmla="*/ 1478152 h 2237474"/>
              <a:gd name="connsiteX59-31347" fmla="*/ 7377870 w 12192000"/>
              <a:gd name="connsiteY59-31348" fmla="*/ 1523319 h 2237474"/>
              <a:gd name="connsiteX60-31349" fmla="*/ 7230737 w 12192000"/>
              <a:gd name="connsiteY60-31350" fmla="*/ 1562633 h 2237474"/>
              <a:gd name="connsiteX61-31351" fmla="*/ 7224458 w 12192000"/>
              <a:gd name="connsiteY61-31352" fmla="*/ 1573008 h 2237474"/>
              <a:gd name="connsiteX62-31353" fmla="*/ 7183121 w 12192000"/>
              <a:gd name="connsiteY62-31354" fmla="*/ 1595162 h 2237474"/>
              <a:gd name="connsiteX63-31355" fmla="*/ 7164601 w 12192000"/>
              <a:gd name="connsiteY63-31356" fmla="*/ 1606490 h 2237474"/>
              <a:gd name="connsiteX64-31357" fmla="*/ 7031309 w 12192000"/>
              <a:gd name="connsiteY64-31358" fmla="*/ 1619451 h 2237474"/>
              <a:gd name="connsiteX65-31359" fmla="*/ 6900177 w 12192000"/>
              <a:gd name="connsiteY65-31360" fmla="*/ 1636016 h 2237474"/>
              <a:gd name="connsiteX66-31361" fmla="*/ 6795372 w 12192000"/>
              <a:gd name="connsiteY66-31362" fmla="*/ 1644845 h 2237474"/>
              <a:gd name="connsiteX67-31363" fmla="*/ 6692251 w 12192000"/>
              <a:gd name="connsiteY67-31364" fmla="*/ 1656357 h 2237474"/>
              <a:gd name="connsiteX68-31365" fmla="*/ 6655235 w 12192000"/>
              <a:gd name="connsiteY68-31366" fmla="*/ 1661869 h 2237474"/>
              <a:gd name="connsiteX69-31367" fmla="*/ 6554894 w 12192000"/>
              <a:gd name="connsiteY69-31368" fmla="*/ 1664428 h 2237474"/>
              <a:gd name="connsiteX70-31369" fmla="*/ 6516595 w 12192000"/>
              <a:gd name="connsiteY70-31370" fmla="*/ 1667475 h 2237474"/>
              <a:gd name="connsiteX71-31371" fmla="*/ 6508541 w 12192000"/>
              <a:gd name="connsiteY71-31372" fmla="*/ 1668757 h 2237474"/>
              <a:gd name="connsiteX72-31373" fmla="*/ 6471012 w 12192000"/>
              <a:gd name="connsiteY72-31374" fmla="*/ 1678604 h 2237474"/>
              <a:gd name="connsiteX73-31375" fmla="*/ 6364035 w 12192000"/>
              <a:gd name="connsiteY73-31376" fmla="*/ 1667683 h 2237474"/>
              <a:gd name="connsiteX74-31377" fmla="*/ 6280959 w 12192000"/>
              <a:gd name="connsiteY74-31378" fmla="*/ 1689329 h 2237474"/>
              <a:gd name="connsiteX75-31379" fmla="*/ 6243319 w 12192000"/>
              <a:gd name="connsiteY75-31380" fmla="*/ 1695560 h 2237474"/>
              <a:gd name="connsiteX76-31381" fmla="*/ 6098321 w 12192000"/>
              <a:gd name="connsiteY76-31382" fmla="*/ 1721646 h 2237474"/>
              <a:gd name="connsiteX77-31383" fmla="*/ 5880652 w 12192000"/>
              <a:gd name="connsiteY77-31384" fmla="*/ 1779643 h 2237474"/>
              <a:gd name="connsiteX78-31385" fmla="*/ 5785959 w 12192000"/>
              <a:gd name="connsiteY78-31386" fmla="*/ 1775307 h 2237474"/>
              <a:gd name="connsiteX79-31387" fmla="*/ 5643534 w 12192000"/>
              <a:gd name="connsiteY79-31388" fmla="*/ 1802919 h 2237474"/>
              <a:gd name="connsiteX80-31389" fmla="*/ 5518799 w 12192000"/>
              <a:gd name="connsiteY80-31390" fmla="*/ 1818312 h 2237474"/>
              <a:gd name="connsiteX81-31391" fmla="*/ 5505014 w 12192000"/>
              <a:gd name="connsiteY81-31392" fmla="*/ 1819259 h 2237474"/>
              <a:gd name="connsiteX82-31393" fmla="*/ 5453307 w 12192000"/>
              <a:gd name="connsiteY82-31394" fmla="*/ 1815450 h 2237474"/>
              <a:gd name="connsiteX83-31395" fmla="*/ 5221533 w 12192000"/>
              <a:gd name="connsiteY83-31396" fmla="*/ 1846950 h 2237474"/>
              <a:gd name="connsiteX84-31397" fmla="*/ 5149802 w 12192000"/>
              <a:gd name="connsiteY84-31398" fmla="*/ 1844846 h 2237474"/>
              <a:gd name="connsiteX85-31399" fmla="*/ 5114927 w 12192000"/>
              <a:gd name="connsiteY85-31400" fmla="*/ 1847827 h 2237474"/>
              <a:gd name="connsiteX86-31401" fmla="*/ 5108970 w 12192000"/>
              <a:gd name="connsiteY86-31402" fmla="*/ 1847935 h 2237474"/>
              <a:gd name="connsiteX87-31403" fmla="*/ 5067961 w 12192000"/>
              <a:gd name="connsiteY87-31404" fmla="*/ 1845917 h 2237474"/>
              <a:gd name="connsiteX88-31405" fmla="*/ 5007075 w 12192000"/>
              <a:gd name="connsiteY88-31406" fmla="*/ 1838626 h 2237474"/>
              <a:gd name="connsiteX89-31407" fmla="*/ 4944087 w 12192000"/>
              <a:gd name="connsiteY89-31408" fmla="*/ 1823332 h 2237474"/>
              <a:gd name="connsiteX90-31409" fmla="*/ 4907662 w 12192000"/>
              <a:gd name="connsiteY90-31410" fmla="*/ 1816900 h 2237474"/>
              <a:gd name="connsiteX91-31411" fmla="*/ 4882386 w 12192000"/>
              <a:gd name="connsiteY91-31412" fmla="*/ 1809844 h 2237474"/>
              <a:gd name="connsiteX92-31413" fmla="*/ 4811440 w 12192000"/>
              <a:gd name="connsiteY92-31414" fmla="*/ 1804655 h 2237474"/>
              <a:gd name="connsiteX93-31415" fmla="*/ 4691075 w 12192000"/>
              <a:gd name="connsiteY93-31416" fmla="*/ 1801389 h 2237474"/>
              <a:gd name="connsiteX94-31417" fmla="*/ 4611738 w 12192000"/>
              <a:gd name="connsiteY94-31418" fmla="*/ 1776964 h 2237474"/>
              <a:gd name="connsiteX95-31419" fmla="*/ 4560070 w 12192000"/>
              <a:gd name="connsiteY95-31420" fmla="*/ 1785640 h 2237474"/>
              <a:gd name="connsiteX96-31421" fmla="*/ 4536503 w 12192000"/>
              <a:gd name="connsiteY96-31422" fmla="*/ 1785334 h 2237474"/>
              <a:gd name="connsiteX97-31423" fmla="*/ 4513724 w 12192000"/>
              <a:gd name="connsiteY97-31424" fmla="*/ 1791996 h 2237474"/>
              <a:gd name="connsiteX98-31425" fmla="*/ 4459810 w 12192000"/>
              <a:gd name="connsiteY98-31426" fmla="*/ 1797886 h 2237474"/>
              <a:gd name="connsiteX99-31427" fmla="*/ 4379064 w 12192000"/>
              <a:gd name="connsiteY99-31428" fmla="*/ 1817177 h 2237474"/>
              <a:gd name="connsiteX100-31429" fmla="*/ 4290981 w 12192000"/>
              <a:gd name="connsiteY100-31430" fmla="*/ 1839677 h 2237474"/>
              <a:gd name="connsiteX101-31431" fmla="*/ 4238372 w 12192000"/>
              <a:gd name="connsiteY101-31432" fmla="*/ 1851480 h 2237474"/>
              <a:gd name="connsiteX102-31433" fmla="*/ 4232517 w 12192000"/>
              <a:gd name="connsiteY102-31434" fmla="*/ 1852567 h 2237474"/>
              <a:gd name="connsiteX103-31435" fmla="*/ 4191732 w 12192000"/>
              <a:gd name="connsiteY103-31436" fmla="*/ 1857328 h 2237474"/>
              <a:gd name="connsiteX104-31437" fmla="*/ 4065532 w 12192000"/>
              <a:gd name="connsiteY104-31438" fmla="*/ 1855477 h 2237474"/>
              <a:gd name="connsiteX105-31439" fmla="*/ 4028460 w 12192000"/>
              <a:gd name="connsiteY105-31440" fmla="*/ 1855137 h 2237474"/>
              <a:gd name="connsiteX106-31441" fmla="*/ 4002267 w 12192000"/>
              <a:gd name="connsiteY106-31442" fmla="*/ 1852352 h 2237474"/>
              <a:gd name="connsiteX107-31443" fmla="*/ 3931396 w 12192000"/>
              <a:gd name="connsiteY107-31444" fmla="*/ 1858915 h 2237474"/>
              <a:gd name="connsiteX108-31445" fmla="*/ 3812162 w 12192000"/>
              <a:gd name="connsiteY108-31446" fmla="*/ 1875501 h 2237474"/>
              <a:gd name="connsiteX109-31447" fmla="*/ 3729530 w 12192000"/>
              <a:gd name="connsiteY109-31448" fmla="*/ 1864513 h 2237474"/>
              <a:gd name="connsiteX110-31449" fmla="*/ 3680177 w 12192000"/>
              <a:gd name="connsiteY110-31450" fmla="*/ 1881552 h 2237474"/>
              <a:gd name="connsiteX111-31451" fmla="*/ 3567259 w 12192000"/>
              <a:gd name="connsiteY111-31452" fmla="*/ 1893482 h 2237474"/>
              <a:gd name="connsiteX112-31453" fmla="*/ 3405770 w 12192000"/>
              <a:gd name="connsiteY112-31454" fmla="*/ 1904591 h 2237474"/>
              <a:gd name="connsiteX113-31455" fmla="*/ 3280097 w 12192000"/>
              <a:gd name="connsiteY113-31456" fmla="*/ 1919610 h 2237474"/>
              <a:gd name="connsiteX114-31457" fmla="*/ 3123424 w 12192000"/>
              <a:gd name="connsiteY114-31458" fmla="*/ 1952930 h 2237474"/>
              <a:gd name="connsiteX115-31459" fmla="*/ 3009910 w 12192000"/>
              <a:gd name="connsiteY115-31460" fmla="*/ 1957866 h 2237474"/>
              <a:gd name="connsiteX116-31461" fmla="*/ 2995934 w 12192000"/>
              <a:gd name="connsiteY116-31462" fmla="*/ 1967085 h 2237474"/>
              <a:gd name="connsiteX117-31463" fmla="*/ 2980071 w 12192000"/>
              <a:gd name="connsiteY117-31464" fmla="*/ 1972988 h 2237474"/>
              <a:gd name="connsiteX118-31465" fmla="*/ 2978094 w 12192000"/>
              <a:gd name="connsiteY118-31466" fmla="*/ 1972369 h 2237474"/>
              <a:gd name="connsiteX119-31467" fmla="*/ 2942858 w 12192000"/>
              <a:gd name="connsiteY119-31468" fmla="*/ 1981367 h 2237474"/>
              <a:gd name="connsiteX120-31469" fmla="*/ 2875436 w 12192000"/>
              <a:gd name="connsiteY120-31470" fmla="*/ 1996977 h 2237474"/>
              <a:gd name="connsiteX121-31471" fmla="*/ 2874892 w 12192000"/>
              <a:gd name="connsiteY121-31472" fmla="*/ 1996085 h 2237474"/>
              <a:gd name="connsiteX122-31473" fmla="*/ 2864145 w 12192000"/>
              <a:gd name="connsiteY122-31474" fmla="*/ 1994061 h 2237474"/>
              <a:gd name="connsiteX123-31475" fmla="*/ 2843662 w 12192000"/>
              <a:gd name="connsiteY123-31476" fmla="*/ 1992498 h 2237474"/>
              <a:gd name="connsiteX124-31477" fmla="*/ 2796128 w 12192000"/>
              <a:gd name="connsiteY124-31478" fmla="*/ 1976403 h 2237474"/>
              <a:gd name="connsiteX125-31479" fmla="*/ 2756784 w 12192000"/>
              <a:gd name="connsiteY125-31480" fmla="*/ 1985116 h 2237474"/>
              <a:gd name="connsiteX126-31481" fmla="*/ 2748833 w 12192000"/>
              <a:gd name="connsiteY126-31482" fmla="*/ 1986323 h 2237474"/>
              <a:gd name="connsiteX127-31483" fmla="*/ 2748661 w 12192000"/>
              <a:gd name="connsiteY127-31484" fmla="*/ 1986122 h 2237474"/>
              <a:gd name="connsiteX128-31485" fmla="*/ 2740251 w 12192000"/>
              <a:gd name="connsiteY128-31486" fmla="*/ 1986946 h 2237474"/>
              <a:gd name="connsiteX129-31487" fmla="*/ 2718916 w 12192000"/>
              <a:gd name="connsiteY129-31488" fmla="*/ 1990867 h 2237474"/>
              <a:gd name="connsiteX130-31489" fmla="*/ 2713522 w 12192000"/>
              <a:gd name="connsiteY130-31490" fmla="*/ 1990173 h 2237474"/>
              <a:gd name="connsiteX131-31491" fmla="*/ 2680597 w 12192000"/>
              <a:gd name="connsiteY131-31492" fmla="*/ 1984996 h 2237474"/>
              <a:gd name="connsiteX132-31493" fmla="*/ 2578178 w 12192000"/>
              <a:gd name="connsiteY132-31494" fmla="*/ 1990531 h 2237474"/>
              <a:gd name="connsiteX133-31495" fmla="*/ 2476147 w 12192000"/>
              <a:gd name="connsiteY133-31496" fmla="*/ 1998305 h 2237474"/>
              <a:gd name="connsiteX134-31497" fmla="*/ 2373568 w 12192000"/>
              <a:gd name="connsiteY134-31498" fmla="*/ 2003219 h 2237474"/>
              <a:gd name="connsiteX135-31499" fmla="*/ 2321399 w 12192000"/>
              <a:gd name="connsiteY135-31500" fmla="*/ 1989467 h 2237474"/>
              <a:gd name="connsiteX136-31501" fmla="*/ 2315525 w 12192000"/>
              <a:gd name="connsiteY136-31502" fmla="*/ 1989708 h 2237474"/>
              <a:gd name="connsiteX137-31503" fmla="*/ 2300792 w 12192000"/>
              <a:gd name="connsiteY137-31504" fmla="*/ 1994290 h 2237474"/>
              <a:gd name="connsiteX138-31505" fmla="*/ 2295469 w 12192000"/>
              <a:gd name="connsiteY138-31506" fmla="*/ 1996659 h 2237474"/>
              <a:gd name="connsiteX139-31507" fmla="*/ 2287219 w 12192000"/>
              <a:gd name="connsiteY139-31508" fmla="*/ 1998750 h 2237474"/>
              <a:gd name="connsiteX140-31509" fmla="*/ 2286948 w 12192000"/>
              <a:gd name="connsiteY140-31510" fmla="*/ 1998596 h 2237474"/>
              <a:gd name="connsiteX141-31511" fmla="*/ 2243069 w 12192000"/>
              <a:gd name="connsiteY141-31512" fmla="*/ 2015111 h 2237474"/>
              <a:gd name="connsiteX142-31513" fmla="*/ 2186609 w 12192000"/>
              <a:gd name="connsiteY142-31514" fmla="*/ 2008263 h 2237474"/>
              <a:gd name="connsiteX143-31515" fmla="*/ 2164831 w 12192000"/>
              <a:gd name="connsiteY143-31516" fmla="*/ 2010143 h 2237474"/>
              <a:gd name="connsiteX144-31517" fmla="*/ 2152836 w 12192000"/>
              <a:gd name="connsiteY144-31518" fmla="*/ 2010048 h 2237474"/>
              <a:gd name="connsiteX145-31519" fmla="*/ 2117102 w 12192000"/>
              <a:gd name="connsiteY145-31520" fmla="*/ 2023004 h 2237474"/>
              <a:gd name="connsiteX146-31521" fmla="*/ 2111935 w 12192000"/>
              <a:gd name="connsiteY146-31522" fmla="*/ 2023163 h 2237474"/>
              <a:gd name="connsiteX147-31523" fmla="*/ 2089991 w 12192000"/>
              <a:gd name="connsiteY147-31524" fmla="*/ 2034193 h 2237474"/>
              <a:gd name="connsiteX148-31525" fmla="*/ 2058061 w 12192000"/>
              <a:gd name="connsiteY148-31526" fmla="*/ 2047942 h 2237474"/>
              <a:gd name="connsiteX149-31527" fmla="*/ 2055737 w 12192000"/>
              <a:gd name="connsiteY149-31528" fmla="*/ 2047704 h 2237474"/>
              <a:gd name="connsiteX150-31529" fmla="*/ 2042244 w 12192000"/>
              <a:gd name="connsiteY150-31530" fmla="*/ 2055560 h 2237474"/>
              <a:gd name="connsiteX151-31531" fmla="*/ 1976224 w 12192000"/>
              <a:gd name="connsiteY151-31532" fmla="*/ 2074257 h 2237474"/>
              <a:gd name="connsiteX152-31533" fmla="*/ 1877728 w 12192000"/>
              <a:gd name="connsiteY152-31534" fmla="*/ 2101004 h 2237474"/>
              <a:gd name="connsiteX153-31535" fmla="*/ 1759056 w 12192000"/>
              <a:gd name="connsiteY153-31536" fmla="*/ 2125608 h 2237474"/>
              <a:gd name="connsiteX154-31537" fmla="*/ 1637948 w 12192000"/>
              <a:gd name="connsiteY154-31538" fmla="*/ 2172597 h 2237474"/>
              <a:gd name="connsiteX155-31539" fmla="*/ 1434549 w 12192000"/>
              <a:gd name="connsiteY155-31540" fmla="*/ 2234522 h 2237474"/>
              <a:gd name="connsiteX156-31541" fmla="*/ 1398481 w 12192000"/>
              <a:gd name="connsiteY156-31542" fmla="*/ 2237074 h 2237474"/>
              <a:gd name="connsiteX157-31543" fmla="*/ 1398407 w 12192000"/>
              <a:gd name="connsiteY157-31544" fmla="*/ 2237095 h 2237474"/>
              <a:gd name="connsiteX158-31545" fmla="*/ 1370962 w 12192000"/>
              <a:gd name="connsiteY158-31546" fmla="*/ 2237474 h 2237474"/>
              <a:gd name="connsiteX159-31547" fmla="*/ 1356367 w 12192000"/>
              <a:gd name="connsiteY159-31548" fmla="*/ 2235089 h 2237474"/>
              <a:gd name="connsiteX160-31549" fmla="*/ 1324828 w 12192000"/>
              <a:gd name="connsiteY160-31550" fmla="*/ 2231968 h 2237474"/>
              <a:gd name="connsiteX161-31551" fmla="*/ 1297744 w 12192000"/>
              <a:gd name="connsiteY161-31552" fmla="*/ 2235849 h 2237474"/>
              <a:gd name="connsiteX162-31553" fmla="*/ 1286236 w 12192000"/>
              <a:gd name="connsiteY162-31554" fmla="*/ 2233135 h 2237474"/>
              <a:gd name="connsiteX163-31555" fmla="*/ 1283504 w 12192000"/>
              <a:gd name="connsiteY163-31556" fmla="*/ 2233797 h 2237474"/>
              <a:gd name="connsiteX164-31557" fmla="*/ 1279765 w 12192000"/>
              <a:gd name="connsiteY164-31558" fmla="*/ 2229639 h 2237474"/>
              <a:gd name="connsiteX165-31559" fmla="*/ 1195347 w 12192000"/>
              <a:gd name="connsiteY165-31560" fmla="*/ 2212354 h 2237474"/>
              <a:gd name="connsiteX166-31561" fmla="*/ 970251 w 12192000"/>
              <a:gd name="connsiteY166-31562" fmla="*/ 2221029 h 2237474"/>
              <a:gd name="connsiteX167-31563" fmla="*/ 812914 w 12192000"/>
              <a:gd name="connsiteY167-31564" fmla="*/ 2202752 h 2237474"/>
              <a:gd name="connsiteX168-31565" fmla="*/ 800195 w 12192000"/>
              <a:gd name="connsiteY168-31566" fmla="*/ 2209407 h 2237474"/>
              <a:gd name="connsiteX169-31567" fmla="*/ 784978 w 12192000"/>
              <a:gd name="connsiteY169-31568" fmla="*/ 2212360 h 2237474"/>
              <a:gd name="connsiteX170-31569" fmla="*/ 681987 w 12192000"/>
              <a:gd name="connsiteY170-31570" fmla="*/ 2216757 h 2237474"/>
              <a:gd name="connsiteX171-31571" fmla="*/ 669923 w 12192000"/>
              <a:gd name="connsiteY171-31572" fmla="*/ 2211682 h 2237474"/>
              <a:gd name="connsiteX172-31573" fmla="*/ 648680 w 12192000"/>
              <a:gd name="connsiteY172-31574" fmla="*/ 2206229 h 2237474"/>
              <a:gd name="connsiteX173-31575" fmla="*/ 597225 w 12192000"/>
              <a:gd name="connsiteY173-31576" fmla="*/ 2180999 h 2237474"/>
              <a:gd name="connsiteX174-31577" fmla="*/ 558449 w 12192000"/>
              <a:gd name="connsiteY174-31578" fmla="*/ 2182346 h 2237474"/>
              <a:gd name="connsiteX175-31579" fmla="*/ 550517 w 12192000"/>
              <a:gd name="connsiteY175-31580" fmla="*/ 2182060 h 2237474"/>
              <a:gd name="connsiteX176-31581" fmla="*/ 550309 w 12192000"/>
              <a:gd name="connsiteY176-31582" fmla="*/ 2181825 h 2237474"/>
              <a:gd name="connsiteX177-31583" fmla="*/ 541836 w 12192000"/>
              <a:gd name="connsiteY177-31584" fmla="*/ 2181063 h 2237474"/>
              <a:gd name="connsiteX178-31585" fmla="*/ 536057 w 12192000"/>
              <a:gd name="connsiteY178-31586" fmla="*/ 2181537 h 2237474"/>
              <a:gd name="connsiteX179-31587" fmla="*/ 520671 w 12192000"/>
              <a:gd name="connsiteY179-31588" fmla="*/ 2180980 h 2237474"/>
              <a:gd name="connsiteX180-31589" fmla="*/ 515024 w 12192000"/>
              <a:gd name="connsiteY180-31590" fmla="*/ 2179258 h 2237474"/>
              <a:gd name="connsiteX181-31591" fmla="*/ 512278 w 12192000"/>
              <a:gd name="connsiteY181-31592" fmla="*/ 2176369 h 2237474"/>
              <a:gd name="connsiteX182-31593" fmla="*/ 480419 w 12192000"/>
              <a:gd name="connsiteY182-31594" fmla="*/ 2167807 h 2237474"/>
              <a:gd name="connsiteX183-31595" fmla="*/ 413835 w 12192000"/>
              <a:gd name="connsiteY183-31596" fmla="*/ 2156783 h 2237474"/>
              <a:gd name="connsiteX184-31597" fmla="*/ 376513 w 12192000"/>
              <a:gd name="connsiteY184-31598" fmla="*/ 2154014 h 2237474"/>
              <a:gd name="connsiteX185-31599" fmla="*/ 273386 w 12192000"/>
              <a:gd name="connsiteY185-31600" fmla="*/ 2142551 h 2237474"/>
              <a:gd name="connsiteX186-31601" fmla="*/ 169207 w 12192000"/>
              <a:gd name="connsiteY186-31602" fmla="*/ 2128100 h 2237474"/>
              <a:gd name="connsiteX187-31603" fmla="*/ 93149 w 12192000"/>
              <a:gd name="connsiteY187-31604" fmla="*/ 2105324 h 2237474"/>
              <a:gd name="connsiteX188-31605" fmla="*/ 88109 w 12192000"/>
              <a:gd name="connsiteY188-31606" fmla="*/ 2106704 h 2237474"/>
              <a:gd name="connsiteX189-31607" fmla="*/ 80022 w 12192000"/>
              <a:gd name="connsiteY189-31608" fmla="*/ 2107254 h 2237474"/>
              <a:gd name="connsiteX190-31609" fmla="*/ 79717 w 12192000"/>
              <a:gd name="connsiteY190-31610" fmla="*/ 2107046 h 2237474"/>
              <a:gd name="connsiteX191-31611" fmla="*/ 72352 w 12192000"/>
              <a:gd name="connsiteY191-31612" fmla="*/ 2107991 h 2237474"/>
              <a:gd name="connsiteX192-31613" fmla="*/ 37645 w 12192000"/>
              <a:gd name="connsiteY192-31614" fmla="*/ 2115401 h 2237474"/>
              <a:gd name="connsiteX193-31615" fmla="*/ 4572 w 12192000"/>
              <a:gd name="connsiteY193-31616" fmla="*/ 2111091 h 2237474"/>
              <a:gd name="connsiteX194-31617" fmla="*/ 0 w 12192000"/>
              <a:gd name="connsiteY194-31618" fmla="*/ 2110468 h 2237474"/>
              <a:gd name="connsiteX195-31619" fmla="*/ 0 w 12192000"/>
              <a:gd name="connsiteY195-31620" fmla="*/ 0 h 2237474"/>
              <a:gd name="connsiteX0-31621" fmla="*/ 0 w 12192000"/>
              <a:gd name="connsiteY0-31622" fmla="*/ 0 h 2237474"/>
              <a:gd name="connsiteX1-31623" fmla="*/ 12192000 w 12192000"/>
              <a:gd name="connsiteY1-31624" fmla="*/ 0 h 2237474"/>
              <a:gd name="connsiteX2-31625" fmla="*/ 12192000 w 12192000"/>
              <a:gd name="connsiteY2-31626" fmla="*/ 751299 h 2237474"/>
              <a:gd name="connsiteX3-31627" fmla="*/ 12176759 w 12192000"/>
              <a:gd name="connsiteY3-31628" fmla="*/ 759190 h 2237474"/>
              <a:gd name="connsiteX4-31629" fmla="*/ 12047364 w 12192000"/>
              <a:gd name="connsiteY4-31630" fmla="*/ 749662 h 2237474"/>
              <a:gd name="connsiteX5-31631" fmla="*/ 11890686 w 12192000"/>
              <a:gd name="connsiteY5-31632" fmla="*/ 732766 h 2237474"/>
              <a:gd name="connsiteX6-31633" fmla="*/ 11834800 w 12192000"/>
              <a:gd name="connsiteY6-31634" fmla="*/ 747840 h 2237474"/>
              <a:gd name="connsiteX7-31635" fmla="*/ 11649954 w 12192000"/>
              <a:gd name="connsiteY7-31636" fmla="*/ 749628 h 2237474"/>
              <a:gd name="connsiteX8-31637" fmla="*/ 11560424 w 12192000"/>
              <a:gd name="connsiteY8-31638" fmla="*/ 748017 h 2237474"/>
              <a:gd name="connsiteX9-31639" fmla="*/ 11358455 w 12192000"/>
              <a:gd name="connsiteY9-31640" fmla="*/ 747593 h 2237474"/>
              <a:gd name="connsiteX10-31641" fmla="*/ 11165209 w 12192000"/>
              <a:gd name="connsiteY10-31642" fmla="*/ 748852 h 2237474"/>
              <a:gd name="connsiteX11-31643" fmla="*/ 11058755 w 12192000"/>
              <a:gd name="connsiteY11-31644" fmla="*/ 749617 h 2237474"/>
              <a:gd name="connsiteX12-31645" fmla="*/ 10834688 w 12192000"/>
              <a:gd name="connsiteY12-31646" fmla="*/ 757726 h 2237474"/>
              <a:gd name="connsiteX13-31647" fmla="*/ 10805004 w 12192000"/>
              <a:gd name="connsiteY13-31648" fmla="*/ 757573 h 2237474"/>
              <a:gd name="connsiteX14-31649" fmla="*/ 10739478 w 12192000"/>
              <a:gd name="connsiteY14-31650" fmla="*/ 776841 h 2237474"/>
              <a:gd name="connsiteX15-31651" fmla="*/ 10458762 w 12192000"/>
              <a:gd name="connsiteY15-31652" fmla="*/ 755400 h 2237474"/>
              <a:gd name="connsiteX16-31653" fmla="*/ 10211200 w 12192000"/>
              <a:gd name="connsiteY16-31654" fmla="*/ 767513 h 2237474"/>
              <a:gd name="connsiteX17-31655" fmla="*/ 10167995 w 12192000"/>
              <a:gd name="connsiteY17-31656" fmla="*/ 760843 h 2237474"/>
              <a:gd name="connsiteX18-31657" fmla="*/ 9997044 w 12192000"/>
              <a:gd name="connsiteY18-31658" fmla="*/ 780129 h 2237474"/>
              <a:gd name="connsiteX19-31659" fmla="*/ 9943887 w 12192000"/>
              <a:gd name="connsiteY19-31660" fmla="*/ 804141 h 2237474"/>
              <a:gd name="connsiteX20-31661" fmla="*/ 9918248 w 12192000"/>
              <a:gd name="connsiteY20-31662" fmla="*/ 816628 h 2237474"/>
              <a:gd name="connsiteX21-31663" fmla="*/ 9767091 w 12192000"/>
              <a:gd name="connsiteY21-31664" fmla="*/ 870550 h 2237474"/>
              <a:gd name="connsiteX22-31665" fmla="*/ 9683005 w 12192000"/>
              <a:gd name="connsiteY22-31666" fmla="*/ 894128 h 2237474"/>
              <a:gd name="connsiteX23-31667" fmla="*/ 9594438 w 12192000"/>
              <a:gd name="connsiteY23-31668" fmla="*/ 919051 h 2237474"/>
              <a:gd name="connsiteX24-31669" fmla="*/ 9577033 w 12192000"/>
              <a:gd name="connsiteY24-31670" fmla="*/ 922857 h 2237474"/>
              <a:gd name="connsiteX25-31671" fmla="*/ 9544189 w 12192000"/>
              <a:gd name="connsiteY25-31672" fmla="*/ 938966 h 2237474"/>
              <a:gd name="connsiteX26-31673" fmla="*/ 9500499 w 12192000"/>
              <a:gd name="connsiteY26-31674" fmla="*/ 954680 h 2237474"/>
              <a:gd name="connsiteX27-31675" fmla="*/ 9428195 w 12192000"/>
              <a:gd name="connsiteY27-31676" fmla="*/ 986225 h 2237474"/>
              <a:gd name="connsiteX28-31677" fmla="*/ 9410017 w 12192000"/>
              <a:gd name="connsiteY28-31678" fmla="*/ 993931 h 2237474"/>
              <a:gd name="connsiteX29-31679" fmla="*/ 9392919 w 12192000"/>
              <a:gd name="connsiteY29-31680" fmla="*/ 994656 h 2237474"/>
              <a:gd name="connsiteX30-31681" fmla="*/ 9278619 w 12192000"/>
              <a:gd name="connsiteY30-31682" fmla="*/ 1011878 h 2237474"/>
              <a:gd name="connsiteX31-31683" fmla="*/ 9268019 w 12192000"/>
              <a:gd name="connsiteY31-31684" fmla="*/ 1007442 h 2237474"/>
              <a:gd name="connsiteX32-31685" fmla="*/ 9234662 w 12192000"/>
              <a:gd name="connsiteY32-31686" fmla="*/ 1023056 h 2237474"/>
              <a:gd name="connsiteX33-31687" fmla="*/ 9181033 w 12192000"/>
              <a:gd name="connsiteY33-31688" fmla="*/ 1037921 h 2237474"/>
              <a:gd name="connsiteX34-31689" fmla="*/ 9155969 w 12192000"/>
              <a:gd name="connsiteY34-31690" fmla="*/ 1046804 h 2237474"/>
              <a:gd name="connsiteX35-31691" fmla="*/ 9133985 w 12192000"/>
              <a:gd name="connsiteY35-31692" fmla="*/ 1046450 h 2237474"/>
              <a:gd name="connsiteX36-31693" fmla="*/ 9012987 w 12192000"/>
              <a:gd name="connsiteY36-31694" fmla="*/ 1061986 h 2237474"/>
              <a:gd name="connsiteX37-31695" fmla="*/ 8968445 w 12192000"/>
              <a:gd name="connsiteY37-31696" fmla="*/ 1052169 h 2237474"/>
              <a:gd name="connsiteX38-31697" fmla="*/ 8958984 w 12192000"/>
              <a:gd name="connsiteY38-31698" fmla="*/ 1057212 h 2237474"/>
              <a:gd name="connsiteX39-31699" fmla="*/ 8886001 w 12192000"/>
              <a:gd name="connsiteY39-31700" fmla="*/ 1067468 h 2237474"/>
              <a:gd name="connsiteX40-31701" fmla="*/ 8838610 w 12192000"/>
              <a:gd name="connsiteY40-31702" fmla="*/ 1075091 h 2237474"/>
              <a:gd name="connsiteX41-31703" fmla="*/ 8750383 w 12192000"/>
              <a:gd name="connsiteY41-31704" fmla="*/ 1097387 h 2237474"/>
              <a:gd name="connsiteX42-31705" fmla="*/ 8665605 w 12192000"/>
              <a:gd name="connsiteY42-31706" fmla="*/ 1110791 h 2237474"/>
              <a:gd name="connsiteX43-31707" fmla="*/ 8584946 w 12192000"/>
              <a:gd name="connsiteY43-31708" fmla="*/ 1135226 h 2237474"/>
              <a:gd name="connsiteX44-31709" fmla="*/ 8460755 w 12192000"/>
              <a:gd name="connsiteY44-31710" fmla="*/ 1203427 h 2237474"/>
              <a:gd name="connsiteX45-31711" fmla="*/ 8419755 w 12192000"/>
              <a:gd name="connsiteY45-31712" fmla="*/ 1216260 h 2237474"/>
              <a:gd name="connsiteX46-31713" fmla="*/ 8411626 w 12192000"/>
              <a:gd name="connsiteY46-31714" fmla="*/ 1214397 h 2237474"/>
              <a:gd name="connsiteX47-31715" fmla="*/ 8363469 w 12192000"/>
              <a:gd name="connsiteY47-31716" fmla="*/ 1246658 h 2237474"/>
              <a:gd name="connsiteX48-31717" fmla="*/ 8275497 w 12192000"/>
              <a:gd name="connsiteY48-31718" fmla="*/ 1264396 h 2237474"/>
              <a:gd name="connsiteX49-31719" fmla="*/ 8206287 w 12192000"/>
              <a:gd name="connsiteY49-31720" fmla="*/ 1273060 h 2237474"/>
              <a:gd name="connsiteX50-31721" fmla="*/ 8168705 w 12192000"/>
              <a:gd name="connsiteY50-31722" fmla="*/ 1279956 h 2237474"/>
              <a:gd name="connsiteX51-31723" fmla="*/ 8139997 w 12192000"/>
              <a:gd name="connsiteY51-31724" fmla="*/ 1282713 h 2237474"/>
              <a:gd name="connsiteX52-31725" fmla="*/ 8074238 w 12192000"/>
              <a:gd name="connsiteY52-31726" fmla="*/ 1301895 h 2237474"/>
              <a:gd name="connsiteX53-31727" fmla="*/ 7968292 w 12192000"/>
              <a:gd name="connsiteY53-31728" fmla="*/ 1338779 h 2237474"/>
              <a:gd name="connsiteX54-31729" fmla="*/ 7902328 w 12192000"/>
              <a:gd name="connsiteY54-31730" fmla="*/ 1345865 h 2237474"/>
              <a:gd name="connsiteX55-31731" fmla="*/ 7840612 w 12192000"/>
              <a:gd name="connsiteY55-31732" fmla="*/ 1369373 h 2237474"/>
              <a:gd name="connsiteX56-31733" fmla="*/ 7786819 w 12192000"/>
              <a:gd name="connsiteY56-31734" fmla="*/ 1378970 h 2237474"/>
              <a:gd name="connsiteX57-31735" fmla="*/ 7548172 w 12192000"/>
              <a:gd name="connsiteY57-31736" fmla="*/ 1417460 h 2237474"/>
              <a:gd name="connsiteX58-31737" fmla="*/ 7483437 w 12192000"/>
              <a:gd name="connsiteY58-31738" fmla="*/ 1478152 h 2237474"/>
              <a:gd name="connsiteX59-31739" fmla="*/ 7377870 w 12192000"/>
              <a:gd name="connsiteY59-31740" fmla="*/ 1523319 h 2237474"/>
              <a:gd name="connsiteX60-31741" fmla="*/ 7230737 w 12192000"/>
              <a:gd name="connsiteY60-31742" fmla="*/ 1562633 h 2237474"/>
              <a:gd name="connsiteX61-31743" fmla="*/ 7224458 w 12192000"/>
              <a:gd name="connsiteY61-31744" fmla="*/ 1573008 h 2237474"/>
              <a:gd name="connsiteX62-31745" fmla="*/ 7183121 w 12192000"/>
              <a:gd name="connsiteY62-31746" fmla="*/ 1595162 h 2237474"/>
              <a:gd name="connsiteX63-31747" fmla="*/ 7164601 w 12192000"/>
              <a:gd name="connsiteY63-31748" fmla="*/ 1606490 h 2237474"/>
              <a:gd name="connsiteX64-31749" fmla="*/ 7031309 w 12192000"/>
              <a:gd name="connsiteY64-31750" fmla="*/ 1619451 h 2237474"/>
              <a:gd name="connsiteX65-31751" fmla="*/ 6900177 w 12192000"/>
              <a:gd name="connsiteY65-31752" fmla="*/ 1636016 h 2237474"/>
              <a:gd name="connsiteX66-31753" fmla="*/ 6795372 w 12192000"/>
              <a:gd name="connsiteY66-31754" fmla="*/ 1644845 h 2237474"/>
              <a:gd name="connsiteX67-31755" fmla="*/ 6692251 w 12192000"/>
              <a:gd name="connsiteY67-31756" fmla="*/ 1656357 h 2237474"/>
              <a:gd name="connsiteX68-31757" fmla="*/ 6655235 w 12192000"/>
              <a:gd name="connsiteY68-31758" fmla="*/ 1661869 h 2237474"/>
              <a:gd name="connsiteX69-31759" fmla="*/ 6554894 w 12192000"/>
              <a:gd name="connsiteY69-31760" fmla="*/ 1664428 h 2237474"/>
              <a:gd name="connsiteX70-31761" fmla="*/ 6516595 w 12192000"/>
              <a:gd name="connsiteY70-31762" fmla="*/ 1667475 h 2237474"/>
              <a:gd name="connsiteX71-31763" fmla="*/ 6508541 w 12192000"/>
              <a:gd name="connsiteY71-31764" fmla="*/ 1668757 h 2237474"/>
              <a:gd name="connsiteX72-31765" fmla="*/ 6471012 w 12192000"/>
              <a:gd name="connsiteY72-31766" fmla="*/ 1678604 h 2237474"/>
              <a:gd name="connsiteX73-31767" fmla="*/ 6364035 w 12192000"/>
              <a:gd name="connsiteY73-31768" fmla="*/ 1667683 h 2237474"/>
              <a:gd name="connsiteX74-31769" fmla="*/ 6280959 w 12192000"/>
              <a:gd name="connsiteY74-31770" fmla="*/ 1689329 h 2237474"/>
              <a:gd name="connsiteX75-31771" fmla="*/ 6243319 w 12192000"/>
              <a:gd name="connsiteY75-31772" fmla="*/ 1695560 h 2237474"/>
              <a:gd name="connsiteX76-31773" fmla="*/ 6098321 w 12192000"/>
              <a:gd name="connsiteY76-31774" fmla="*/ 1721646 h 2237474"/>
              <a:gd name="connsiteX77-31775" fmla="*/ 5880652 w 12192000"/>
              <a:gd name="connsiteY77-31776" fmla="*/ 1779643 h 2237474"/>
              <a:gd name="connsiteX78-31777" fmla="*/ 5785959 w 12192000"/>
              <a:gd name="connsiteY78-31778" fmla="*/ 1775307 h 2237474"/>
              <a:gd name="connsiteX79-31779" fmla="*/ 5643534 w 12192000"/>
              <a:gd name="connsiteY79-31780" fmla="*/ 1802919 h 2237474"/>
              <a:gd name="connsiteX80-31781" fmla="*/ 5518799 w 12192000"/>
              <a:gd name="connsiteY80-31782" fmla="*/ 1818312 h 2237474"/>
              <a:gd name="connsiteX81-31783" fmla="*/ 5505014 w 12192000"/>
              <a:gd name="connsiteY81-31784" fmla="*/ 1819259 h 2237474"/>
              <a:gd name="connsiteX82-31785" fmla="*/ 5453307 w 12192000"/>
              <a:gd name="connsiteY82-31786" fmla="*/ 1815450 h 2237474"/>
              <a:gd name="connsiteX83-31787" fmla="*/ 5221533 w 12192000"/>
              <a:gd name="connsiteY83-31788" fmla="*/ 1846950 h 2237474"/>
              <a:gd name="connsiteX84-31789" fmla="*/ 5149802 w 12192000"/>
              <a:gd name="connsiteY84-31790" fmla="*/ 1844846 h 2237474"/>
              <a:gd name="connsiteX85-31791" fmla="*/ 5114927 w 12192000"/>
              <a:gd name="connsiteY85-31792" fmla="*/ 1847827 h 2237474"/>
              <a:gd name="connsiteX86-31793" fmla="*/ 5108970 w 12192000"/>
              <a:gd name="connsiteY86-31794" fmla="*/ 1847935 h 2237474"/>
              <a:gd name="connsiteX87-31795" fmla="*/ 5067961 w 12192000"/>
              <a:gd name="connsiteY87-31796" fmla="*/ 1845917 h 2237474"/>
              <a:gd name="connsiteX88-31797" fmla="*/ 5007075 w 12192000"/>
              <a:gd name="connsiteY88-31798" fmla="*/ 1838626 h 2237474"/>
              <a:gd name="connsiteX89-31799" fmla="*/ 4944087 w 12192000"/>
              <a:gd name="connsiteY89-31800" fmla="*/ 1823332 h 2237474"/>
              <a:gd name="connsiteX90-31801" fmla="*/ 4907662 w 12192000"/>
              <a:gd name="connsiteY90-31802" fmla="*/ 1816900 h 2237474"/>
              <a:gd name="connsiteX91-31803" fmla="*/ 4882386 w 12192000"/>
              <a:gd name="connsiteY91-31804" fmla="*/ 1809844 h 2237474"/>
              <a:gd name="connsiteX92-31805" fmla="*/ 4811440 w 12192000"/>
              <a:gd name="connsiteY92-31806" fmla="*/ 1804655 h 2237474"/>
              <a:gd name="connsiteX93-31807" fmla="*/ 4691075 w 12192000"/>
              <a:gd name="connsiteY93-31808" fmla="*/ 1801389 h 2237474"/>
              <a:gd name="connsiteX94-31809" fmla="*/ 4611738 w 12192000"/>
              <a:gd name="connsiteY94-31810" fmla="*/ 1776964 h 2237474"/>
              <a:gd name="connsiteX95-31811" fmla="*/ 4560070 w 12192000"/>
              <a:gd name="connsiteY95-31812" fmla="*/ 1785640 h 2237474"/>
              <a:gd name="connsiteX96-31813" fmla="*/ 4536503 w 12192000"/>
              <a:gd name="connsiteY96-31814" fmla="*/ 1785334 h 2237474"/>
              <a:gd name="connsiteX97-31815" fmla="*/ 4513724 w 12192000"/>
              <a:gd name="connsiteY97-31816" fmla="*/ 1791996 h 2237474"/>
              <a:gd name="connsiteX98-31817" fmla="*/ 4459810 w 12192000"/>
              <a:gd name="connsiteY98-31818" fmla="*/ 1797886 h 2237474"/>
              <a:gd name="connsiteX99-31819" fmla="*/ 4379064 w 12192000"/>
              <a:gd name="connsiteY99-31820" fmla="*/ 1817177 h 2237474"/>
              <a:gd name="connsiteX100-31821" fmla="*/ 4290981 w 12192000"/>
              <a:gd name="connsiteY100-31822" fmla="*/ 1839677 h 2237474"/>
              <a:gd name="connsiteX101-31823" fmla="*/ 4238372 w 12192000"/>
              <a:gd name="connsiteY101-31824" fmla="*/ 1851480 h 2237474"/>
              <a:gd name="connsiteX102-31825" fmla="*/ 4232517 w 12192000"/>
              <a:gd name="connsiteY102-31826" fmla="*/ 1852567 h 2237474"/>
              <a:gd name="connsiteX103-31827" fmla="*/ 4191732 w 12192000"/>
              <a:gd name="connsiteY103-31828" fmla="*/ 1857328 h 2237474"/>
              <a:gd name="connsiteX104-31829" fmla="*/ 4065532 w 12192000"/>
              <a:gd name="connsiteY104-31830" fmla="*/ 1855477 h 2237474"/>
              <a:gd name="connsiteX105-31831" fmla="*/ 4028460 w 12192000"/>
              <a:gd name="connsiteY105-31832" fmla="*/ 1855137 h 2237474"/>
              <a:gd name="connsiteX106-31833" fmla="*/ 4002267 w 12192000"/>
              <a:gd name="connsiteY106-31834" fmla="*/ 1852352 h 2237474"/>
              <a:gd name="connsiteX107-31835" fmla="*/ 3931396 w 12192000"/>
              <a:gd name="connsiteY107-31836" fmla="*/ 1858915 h 2237474"/>
              <a:gd name="connsiteX108-31837" fmla="*/ 3812162 w 12192000"/>
              <a:gd name="connsiteY108-31838" fmla="*/ 1875501 h 2237474"/>
              <a:gd name="connsiteX109-31839" fmla="*/ 3729530 w 12192000"/>
              <a:gd name="connsiteY109-31840" fmla="*/ 1864513 h 2237474"/>
              <a:gd name="connsiteX110-31841" fmla="*/ 3680177 w 12192000"/>
              <a:gd name="connsiteY110-31842" fmla="*/ 1881552 h 2237474"/>
              <a:gd name="connsiteX111-31843" fmla="*/ 3567259 w 12192000"/>
              <a:gd name="connsiteY111-31844" fmla="*/ 1893482 h 2237474"/>
              <a:gd name="connsiteX112-31845" fmla="*/ 3405770 w 12192000"/>
              <a:gd name="connsiteY112-31846" fmla="*/ 1904591 h 2237474"/>
              <a:gd name="connsiteX113-31847" fmla="*/ 3280097 w 12192000"/>
              <a:gd name="connsiteY113-31848" fmla="*/ 1919610 h 2237474"/>
              <a:gd name="connsiteX114-31849" fmla="*/ 3123424 w 12192000"/>
              <a:gd name="connsiteY114-31850" fmla="*/ 1952930 h 2237474"/>
              <a:gd name="connsiteX115-31851" fmla="*/ 3009910 w 12192000"/>
              <a:gd name="connsiteY115-31852" fmla="*/ 1957866 h 2237474"/>
              <a:gd name="connsiteX116-31853" fmla="*/ 2995934 w 12192000"/>
              <a:gd name="connsiteY116-31854" fmla="*/ 1967085 h 2237474"/>
              <a:gd name="connsiteX117-31855" fmla="*/ 2980071 w 12192000"/>
              <a:gd name="connsiteY117-31856" fmla="*/ 1972988 h 2237474"/>
              <a:gd name="connsiteX118-31857" fmla="*/ 2978094 w 12192000"/>
              <a:gd name="connsiteY118-31858" fmla="*/ 1972369 h 2237474"/>
              <a:gd name="connsiteX119-31859" fmla="*/ 2942858 w 12192000"/>
              <a:gd name="connsiteY119-31860" fmla="*/ 1981367 h 2237474"/>
              <a:gd name="connsiteX120-31861" fmla="*/ 2875436 w 12192000"/>
              <a:gd name="connsiteY120-31862" fmla="*/ 1996977 h 2237474"/>
              <a:gd name="connsiteX121-31863" fmla="*/ 2874892 w 12192000"/>
              <a:gd name="connsiteY121-31864" fmla="*/ 1996085 h 2237474"/>
              <a:gd name="connsiteX122-31865" fmla="*/ 2864145 w 12192000"/>
              <a:gd name="connsiteY122-31866" fmla="*/ 1994061 h 2237474"/>
              <a:gd name="connsiteX123-31867" fmla="*/ 2843662 w 12192000"/>
              <a:gd name="connsiteY123-31868" fmla="*/ 1992498 h 2237474"/>
              <a:gd name="connsiteX124-31869" fmla="*/ 2796128 w 12192000"/>
              <a:gd name="connsiteY124-31870" fmla="*/ 1976403 h 2237474"/>
              <a:gd name="connsiteX125-31871" fmla="*/ 2756784 w 12192000"/>
              <a:gd name="connsiteY125-31872" fmla="*/ 1985116 h 2237474"/>
              <a:gd name="connsiteX126-31873" fmla="*/ 2748833 w 12192000"/>
              <a:gd name="connsiteY126-31874" fmla="*/ 1986323 h 2237474"/>
              <a:gd name="connsiteX127-31875" fmla="*/ 2748661 w 12192000"/>
              <a:gd name="connsiteY127-31876" fmla="*/ 1986122 h 2237474"/>
              <a:gd name="connsiteX128-31877" fmla="*/ 2740251 w 12192000"/>
              <a:gd name="connsiteY128-31878" fmla="*/ 1986946 h 2237474"/>
              <a:gd name="connsiteX129-31879" fmla="*/ 2718916 w 12192000"/>
              <a:gd name="connsiteY129-31880" fmla="*/ 1990867 h 2237474"/>
              <a:gd name="connsiteX130-31881" fmla="*/ 2713522 w 12192000"/>
              <a:gd name="connsiteY130-31882" fmla="*/ 1990173 h 2237474"/>
              <a:gd name="connsiteX131-31883" fmla="*/ 2680597 w 12192000"/>
              <a:gd name="connsiteY131-31884" fmla="*/ 1984996 h 2237474"/>
              <a:gd name="connsiteX132-31885" fmla="*/ 2578178 w 12192000"/>
              <a:gd name="connsiteY132-31886" fmla="*/ 1990531 h 2237474"/>
              <a:gd name="connsiteX133-31887" fmla="*/ 2476147 w 12192000"/>
              <a:gd name="connsiteY133-31888" fmla="*/ 1998305 h 2237474"/>
              <a:gd name="connsiteX134-31889" fmla="*/ 2373568 w 12192000"/>
              <a:gd name="connsiteY134-31890" fmla="*/ 2003219 h 2237474"/>
              <a:gd name="connsiteX135-31891" fmla="*/ 2321399 w 12192000"/>
              <a:gd name="connsiteY135-31892" fmla="*/ 1989467 h 2237474"/>
              <a:gd name="connsiteX136-31893" fmla="*/ 2315525 w 12192000"/>
              <a:gd name="connsiteY136-31894" fmla="*/ 1989708 h 2237474"/>
              <a:gd name="connsiteX137-31895" fmla="*/ 2300792 w 12192000"/>
              <a:gd name="connsiteY137-31896" fmla="*/ 1994290 h 2237474"/>
              <a:gd name="connsiteX138-31897" fmla="*/ 2295469 w 12192000"/>
              <a:gd name="connsiteY138-31898" fmla="*/ 1996659 h 2237474"/>
              <a:gd name="connsiteX139-31899" fmla="*/ 2287219 w 12192000"/>
              <a:gd name="connsiteY139-31900" fmla="*/ 1998750 h 2237474"/>
              <a:gd name="connsiteX140-31901" fmla="*/ 2286948 w 12192000"/>
              <a:gd name="connsiteY140-31902" fmla="*/ 1998596 h 2237474"/>
              <a:gd name="connsiteX141-31903" fmla="*/ 2243069 w 12192000"/>
              <a:gd name="connsiteY141-31904" fmla="*/ 2015111 h 2237474"/>
              <a:gd name="connsiteX142-31905" fmla="*/ 2186609 w 12192000"/>
              <a:gd name="connsiteY142-31906" fmla="*/ 2008263 h 2237474"/>
              <a:gd name="connsiteX143-31907" fmla="*/ 2164831 w 12192000"/>
              <a:gd name="connsiteY143-31908" fmla="*/ 2010143 h 2237474"/>
              <a:gd name="connsiteX144-31909" fmla="*/ 2152836 w 12192000"/>
              <a:gd name="connsiteY144-31910" fmla="*/ 2010048 h 2237474"/>
              <a:gd name="connsiteX145-31911" fmla="*/ 2117102 w 12192000"/>
              <a:gd name="connsiteY145-31912" fmla="*/ 2023004 h 2237474"/>
              <a:gd name="connsiteX146-31913" fmla="*/ 2111935 w 12192000"/>
              <a:gd name="connsiteY146-31914" fmla="*/ 2023163 h 2237474"/>
              <a:gd name="connsiteX147-31915" fmla="*/ 2089991 w 12192000"/>
              <a:gd name="connsiteY147-31916" fmla="*/ 2034193 h 2237474"/>
              <a:gd name="connsiteX148-31917" fmla="*/ 2058061 w 12192000"/>
              <a:gd name="connsiteY148-31918" fmla="*/ 2047942 h 2237474"/>
              <a:gd name="connsiteX149-31919" fmla="*/ 2055737 w 12192000"/>
              <a:gd name="connsiteY149-31920" fmla="*/ 2047704 h 2237474"/>
              <a:gd name="connsiteX150-31921" fmla="*/ 2042244 w 12192000"/>
              <a:gd name="connsiteY150-31922" fmla="*/ 2055560 h 2237474"/>
              <a:gd name="connsiteX151-31923" fmla="*/ 1976224 w 12192000"/>
              <a:gd name="connsiteY151-31924" fmla="*/ 2074257 h 2237474"/>
              <a:gd name="connsiteX152-31925" fmla="*/ 1877728 w 12192000"/>
              <a:gd name="connsiteY152-31926" fmla="*/ 2101004 h 2237474"/>
              <a:gd name="connsiteX153-31927" fmla="*/ 1759056 w 12192000"/>
              <a:gd name="connsiteY153-31928" fmla="*/ 2125608 h 2237474"/>
              <a:gd name="connsiteX154-31929" fmla="*/ 1637948 w 12192000"/>
              <a:gd name="connsiteY154-31930" fmla="*/ 2172597 h 2237474"/>
              <a:gd name="connsiteX155-31931" fmla="*/ 1434549 w 12192000"/>
              <a:gd name="connsiteY155-31932" fmla="*/ 2234522 h 2237474"/>
              <a:gd name="connsiteX156-31933" fmla="*/ 1398481 w 12192000"/>
              <a:gd name="connsiteY156-31934" fmla="*/ 2237074 h 2237474"/>
              <a:gd name="connsiteX157-31935" fmla="*/ 1398407 w 12192000"/>
              <a:gd name="connsiteY157-31936" fmla="*/ 2237095 h 2237474"/>
              <a:gd name="connsiteX158-31937" fmla="*/ 1370962 w 12192000"/>
              <a:gd name="connsiteY158-31938" fmla="*/ 2237474 h 2237474"/>
              <a:gd name="connsiteX159-31939" fmla="*/ 1356367 w 12192000"/>
              <a:gd name="connsiteY159-31940" fmla="*/ 2235089 h 2237474"/>
              <a:gd name="connsiteX160-31941" fmla="*/ 1324828 w 12192000"/>
              <a:gd name="connsiteY160-31942" fmla="*/ 2231968 h 2237474"/>
              <a:gd name="connsiteX161-31943" fmla="*/ 1297744 w 12192000"/>
              <a:gd name="connsiteY161-31944" fmla="*/ 2235849 h 2237474"/>
              <a:gd name="connsiteX162-31945" fmla="*/ 1286236 w 12192000"/>
              <a:gd name="connsiteY162-31946" fmla="*/ 2233135 h 2237474"/>
              <a:gd name="connsiteX163-31947" fmla="*/ 1283504 w 12192000"/>
              <a:gd name="connsiteY163-31948" fmla="*/ 2233797 h 2237474"/>
              <a:gd name="connsiteX164-31949" fmla="*/ 1279765 w 12192000"/>
              <a:gd name="connsiteY164-31950" fmla="*/ 2229639 h 2237474"/>
              <a:gd name="connsiteX165-31951" fmla="*/ 1195347 w 12192000"/>
              <a:gd name="connsiteY165-31952" fmla="*/ 2212354 h 2237474"/>
              <a:gd name="connsiteX166-31953" fmla="*/ 970251 w 12192000"/>
              <a:gd name="connsiteY166-31954" fmla="*/ 2221029 h 2237474"/>
              <a:gd name="connsiteX167-31955" fmla="*/ 812914 w 12192000"/>
              <a:gd name="connsiteY167-31956" fmla="*/ 2202752 h 2237474"/>
              <a:gd name="connsiteX168-31957" fmla="*/ 800195 w 12192000"/>
              <a:gd name="connsiteY168-31958" fmla="*/ 2209407 h 2237474"/>
              <a:gd name="connsiteX169-31959" fmla="*/ 784978 w 12192000"/>
              <a:gd name="connsiteY169-31960" fmla="*/ 2212360 h 2237474"/>
              <a:gd name="connsiteX170-31961" fmla="*/ 681987 w 12192000"/>
              <a:gd name="connsiteY170-31962" fmla="*/ 2216757 h 2237474"/>
              <a:gd name="connsiteX171-31963" fmla="*/ 669923 w 12192000"/>
              <a:gd name="connsiteY171-31964" fmla="*/ 2211682 h 2237474"/>
              <a:gd name="connsiteX172-31965" fmla="*/ 648680 w 12192000"/>
              <a:gd name="connsiteY172-31966" fmla="*/ 2206229 h 2237474"/>
              <a:gd name="connsiteX173-31967" fmla="*/ 597225 w 12192000"/>
              <a:gd name="connsiteY173-31968" fmla="*/ 2180999 h 2237474"/>
              <a:gd name="connsiteX174-31969" fmla="*/ 558449 w 12192000"/>
              <a:gd name="connsiteY174-31970" fmla="*/ 2182346 h 2237474"/>
              <a:gd name="connsiteX175-31971" fmla="*/ 550517 w 12192000"/>
              <a:gd name="connsiteY175-31972" fmla="*/ 2182060 h 2237474"/>
              <a:gd name="connsiteX176-31973" fmla="*/ 550309 w 12192000"/>
              <a:gd name="connsiteY176-31974" fmla="*/ 2181825 h 2237474"/>
              <a:gd name="connsiteX177-31975" fmla="*/ 541836 w 12192000"/>
              <a:gd name="connsiteY177-31976" fmla="*/ 2181063 h 2237474"/>
              <a:gd name="connsiteX178-31977" fmla="*/ 536057 w 12192000"/>
              <a:gd name="connsiteY178-31978" fmla="*/ 2181537 h 2237474"/>
              <a:gd name="connsiteX179-31979" fmla="*/ 520671 w 12192000"/>
              <a:gd name="connsiteY179-31980" fmla="*/ 2180980 h 2237474"/>
              <a:gd name="connsiteX180-31981" fmla="*/ 515024 w 12192000"/>
              <a:gd name="connsiteY180-31982" fmla="*/ 2179258 h 2237474"/>
              <a:gd name="connsiteX181-31983" fmla="*/ 512278 w 12192000"/>
              <a:gd name="connsiteY181-31984" fmla="*/ 2176369 h 2237474"/>
              <a:gd name="connsiteX182-31985" fmla="*/ 480419 w 12192000"/>
              <a:gd name="connsiteY182-31986" fmla="*/ 2167807 h 2237474"/>
              <a:gd name="connsiteX183-31987" fmla="*/ 413835 w 12192000"/>
              <a:gd name="connsiteY183-31988" fmla="*/ 2156783 h 2237474"/>
              <a:gd name="connsiteX184-31989" fmla="*/ 376513 w 12192000"/>
              <a:gd name="connsiteY184-31990" fmla="*/ 2154014 h 2237474"/>
              <a:gd name="connsiteX185-31991" fmla="*/ 273386 w 12192000"/>
              <a:gd name="connsiteY185-31992" fmla="*/ 2142551 h 2237474"/>
              <a:gd name="connsiteX186-31993" fmla="*/ 169207 w 12192000"/>
              <a:gd name="connsiteY186-31994" fmla="*/ 2128100 h 2237474"/>
              <a:gd name="connsiteX187-31995" fmla="*/ 93149 w 12192000"/>
              <a:gd name="connsiteY187-31996" fmla="*/ 2105324 h 2237474"/>
              <a:gd name="connsiteX188-31997" fmla="*/ 88109 w 12192000"/>
              <a:gd name="connsiteY188-31998" fmla="*/ 2106704 h 2237474"/>
              <a:gd name="connsiteX189-31999" fmla="*/ 80022 w 12192000"/>
              <a:gd name="connsiteY189-32000" fmla="*/ 2107254 h 2237474"/>
              <a:gd name="connsiteX190-32001" fmla="*/ 79717 w 12192000"/>
              <a:gd name="connsiteY190-32002" fmla="*/ 2107046 h 2237474"/>
              <a:gd name="connsiteX191-32003" fmla="*/ 72352 w 12192000"/>
              <a:gd name="connsiteY191-32004" fmla="*/ 2107991 h 2237474"/>
              <a:gd name="connsiteX192-32005" fmla="*/ 37645 w 12192000"/>
              <a:gd name="connsiteY192-32006" fmla="*/ 2115401 h 2237474"/>
              <a:gd name="connsiteX193-32007" fmla="*/ 4572 w 12192000"/>
              <a:gd name="connsiteY193-32008" fmla="*/ 2111091 h 2237474"/>
              <a:gd name="connsiteX194-32009" fmla="*/ 0 w 12192000"/>
              <a:gd name="connsiteY194-32010" fmla="*/ 2110468 h 2237474"/>
              <a:gd name="connsiteX195-32011" fmla="*/ 0 w 12192000"/>
              <a:gd name="connsiteY195-32012" fmla="*/ 0 h 2237474"/>
              <a:gd name="connsiteX0-32013" fmla="*/ 0 w 12192000"/>
              <a:gd name="connsiteY0-32014" fmla="*/ 0 h 2237474"/>
              <a:gd name="connsiteX1-32015" fmla="*/ 12192000 w 12192000"/>
              <a:gd name="connsiteY1-32016" fmla="*/ 0 h 2237474"/>
              <a:gd name="connsiteX2-32017" fmla="*/ 12192000 w 12192000"/>
              <a:gd name="connsiteY2-32018" fmla="*/ 751299 h 2237474"/>
              <a:gd name="connsiteX3-32019" fmla="*/ 12176759 w 12192000"/>
              <a:gd name="connsiteY3-32020" fmla="*/ 759190 h 2237474"/>
              <a:gd name="connsiteX4-32021" fmla="*/ 12047364 w 12192000"/>
              <a:gd name="connsiteY4-32022" fmla="*/ 749662 h 2237474"/>
              <a:gd name="connsiteX5-32023" fmla="*/ 11890686 w 12192000"/>
              <a:gd name="connsiteY5-32024" fmla="*/ 732766 h 2237474"/>
              <a:gd name="connsiteX6-32025" fmla="*/ 11834800 w 12192000"/>
              <a:gd name="connsiteY6-32026" fmla="*/ 747840 h 2237474"/>
              <a:gd name="connsiteX7-32027" fmla="*/ 11649954 w 12192000"/>
              <a:gd name="connsiteY7-32028" fmla="*/ 749628 h 2237474"/>
              <a:gd name="connsiteX8-32029" fmla="*/ 11560424 w 12192000"/>
              <a:gd name="connsiteY8-32030" fmla="*/ 748017 h 2237474"/>
              <a:gd name="connsiteX9-32031" fmla="*/ 11358455 w 12192000"/>
              <a:gd name="connsiteY9-32032" fmla="*/ 747593 h 2237474"/>
              <a:gd name="connsiteX10-32033" fmla="*/ 11165209 w 12192000"/>
              <a:gd name="connsiteY10-32034" fmla="*/ 748852 h 2237474"/>
              <a:gd name="connsiteX11-32035" fmla="*/ 11058755 w 12192000"/>
              <a:gd name="connsiteY11-32036" fmla="*/ 749617 h 2237474"/>
              <a:gd name="connsiteX12-32037" fmla="*/ 10834688 w 12192000"/>
              <a:gd name="connsiteY12-32038" fmla="*/ 757726 h 2237474"/>
              <a:gd name="connsiteX13-32039" fmla="*/ 10805004 w 12192000"/>
              <a:gd name="connsiteY13-32040" fmla="*/ 757573 h 2237474"/>
              <a:gd name="connsiteX14-32041" fmla="*/ 10739478 w 12192000"/>
              <a:gd name="connsiteY14-32042" fmla="*/ 776841 h 2237474"/>
              <a:gd name="connsiteX15-32043" fmla="*/ 10458762 w 12192000"/>
              <a:gd name="connsiteY15-32044" fmla="*/ 755400 h 2237474"/>
              <a:gd name="connsiteX16-32045" fmla="*/ 10211200 w 12192000"/>
              <a:gd name="connsiteY16-32046" fmla="*/ 767513 h 2237474"/>
              <a:gd name="connsiteX17-32047" fmla="*/ 10167995 w 12192000"/>
              <a:gd name="connsiteY17-32048" fmla="*/ 760843 h 2237474"/>
              <a:gd name="connsiteX18-32049" fmla="*/ 9997044 w 12192000"/>
              <a:gd name="connsiteY18-32050" fmla="*/ 780129 h 2237474"/>
              <a:gd name="connsiteX19-32051" fmla="*/ 9943887 w 12192000"/>
              <a:gd name="connsiteY19-32052" fmla="*/ 804141 h 2237474"/>
              <a:gd name="connsiteX20-32053" fmla="*/ 9918248 w 12192000"/>
              <a:gd name="connsiteY20-32054" fmla="*/ 816628 h 2237474"/>
              <a:gd name="connsiteX21-32055" fmla="*/ 9767091 w 12192000"/>
              <a:gd name="connsiteY21-32056" fmla="*/ 870550 h 2237474"/>
              <a:gd name="connsiteX22-32057" fmla="*/ 9683005 w 12192000"/>
              <a:gd name="connsiteY22-32058" fmla="*/ 894128 h 2237474"/>
              <a:gd name="connsiteX23-32059" fmla="*/ 9594438 w 12192000"/>
              <a:gd name="connsiteY23-32060" fmla="*/ 919051 h 2237474"/>
              <a:gd name="connsiteX24-32061" fmla="*/ 9577033 w 12192000"/>
              <a:gd name="connsiteY24-32062" fmla="*/ 922857 h 2237474"/>
              <a:gd name="connsiteX25-32063" fmla="*/ 9544189 w 12192000"/>
              <a:gd name="connsiteY25-32064" fmla="*/ 938966 h 2237474"/>
              <a:gd name="connsiteX26-32065" fmla="*/ 9500499 w 12192000"/>
              <a:gd name="connsiteY26-32066" fmla="*/ 954680 h 2237474"/>
              <a:gd name="connsiteX27-32067" fmla="*/ 9428195 w 12192000"/>
              <a:gd name="connsiteY27-32068" fmla="*/ 986225 h 2237474"/>
              <a:gd name="connsiteX28-32069" fmla="*/ 9410017 w 12192000"/>
              <a:gd name="connsiteY28-32070" fmla="*/ 993931 h 2237474"/>
              <a:gd name="connsiteX29-32071" fmla="*/ 9392919 w 12192000"/>
              <a:gd name="connsiteY29-32072" fmla="*/ 994656 h 2237474"/>
              <a:gd name="connsiteX30-32073" fmla="*/ 9278619 w 12192000"/>
              <a:gd name="connsiteY30-32074" fmla="*/ 1011878 h 2237474"/>
              <a:gd name="connsiteX31-32075" fmla="*/ 9268019 w 12192000"/>
              <a:gd name="connsiteY31-32076" fmla="*/ 1007442 h 2237474"/>
              <a:gd name="connsiteX32-32077" fmla="*/ 9234662 w 12192000"/>
              <a:gd name="connsiteY32-32078" fmla="*/ 1023056 h 2237474"/>
              <a:gd name="connsiteX33-32079" fmla="*/ 9181033 w 12192000"/>
              <a:gd name="connsiteY33-32080" fmla="*/ 1037921 h 2237474"/>
              <a:gd name="connsiteX34-32081" fmla="*/ 9155969 w 12192000"/>
              <a:gd name="connsiteY34-32082" fmla="*/ 1046804 h 2237474"/>
              <a:gd name="connsiteX35-32083" fmla="*/ 9133985 w 12192000"/>
              <a:gd name="connsiteY35-32084" fmla="*/ 1046450 h 2237474"/>
              <a:gd name="connsiteX36-32085" fmla="*/ 9012987 w 12192000"/>
              <a:gd name="connsiteY36-32086" fmla="*/ 1061986 h 2237474"/>
              <a:gd name="connsiteX37-32087" fmla="*/ 8968445 w 12192000"/>
              <a:gd name="connsiteY37-32088" fmla="*/ 1052169 h 2237474"/>
              <a:gd name="connsiteX38-32089" fmla="*/ 8958984 w 12192000"/>
              <a:gd name="connsiteY38-32090" fmla="*/ 1057212 h 2237474"/>
              <a:gd name="connsiteX39-32091" fmla="*/ 8886001 w 12192000"/>
              <a:gd name="connsiteY39-32092" fmla="*/ 1067468 h 2237474"/>
              <a:gd name="connsiteX40-32093" fmla="*/ 8838610 w 12192000"/>
              <a:gd name="connsiteY40-32094" fmla="*/ 1075091 h 2237474"/>
              <a:gd name="connsiteX41-32095" fmla="*/ 8750383 w 12192000"/>
              <a:gd name="connsiteY41-32096" fmla="*/ 1097387 h 2237474"/>
              <a:gd name="connsiteX42-32097" fmla="*/ 8665605 w 12192000"/>
              <a:gd name="connsiteY42-32098" fmla="*/ 1110791 h 2237474"/>
              <a:gd name="connsiteX43-32099" fmla="*/ 8584946 w 12192000"/>
              <a:gd name="connsiteY43-32100" fmla="*/ 1135226 h 2237474"/>
              <a:gd name="connsiteX44-32101" fmla="*/ 8460755 w 12192000"/>
              <a:gd name="connsiteY44-32102" fmla="*/ 1203427 h 2237474"/>
              <a:gd name="connsiteX45-32103" fmla="*/ 8419755 w 12192000"/>
              <a:gd name="connsiteY45-32104" fmla="*/ 1216260 h 2237474"/>
              <a:gd name="connsiteX46-32105" fmla="*/ 8411626 w 12192000"/>
              <a:gd name="connsiteY46-32106" fmla="*/ 1214397 h 2237474"/>
              <a:gd name="connsiteX47-32107" fmla="*/ 8363469 w 12192000"/>
              <a:gd name="connsiteY47-32108" fmla="*/ 1246658 h 2237474"/>
              <a:gd name="connsiteX48-32109" fmla="*/ 8275497 w 12192000"/>
              <a:gd name="connsiteY48-32110" fmla="*/ 1264396 h 2237474"/>
              <a:gd name="connsiteX49-32111" fmla="*/ 8206287 w 12192000"/>
              <a:gd name="connsiteY49-32112" fmla="*/ 1273060 h 2237474"/>
              <a:gd name="connsiteX50-32113" fmla="*/ 8168705 w 12192000"/>
              <a:gd name="connsiteY50-32114" fmla="*/ 1279956 h 2237474"/>
              <a:gd name="connsiteX51-32115" fmla="*/ 8139997 w 12192000"/>
              <a:gd name="connsiteY51-32116" fmla="*/ 1282713 h 2237474"/>
              <a:gd name="connsiteX52-32117" fmla="*/ 8074238 w 12192000"/>
              <a:gd name="connsiteY52-32118" fmla="*/ 1301895 h 2237474"/>
              <a:gd name="connsiteX53-32119" fmla="*/ 7942099 w 12192000"/>
              <a:gd name="connsiteY53-32120" fmla="*/ 1336332 h 2237474"/>
              <a:gd name="connsiteX54-32121" fmla="*/ 7902328 w 12192000"/>
              <a:gd name="connsiteY54-32122" fmla="*/ 1345865 h 2237474"/>
              <a:gd name="connsiteX55-32123" fmla="*/ 7840612 w 12192000"/>
              <a:gd name="connsiteY55-32124" fmla="*/ 1369373 h 2237474"/>
              <a:gd name="connsiteX56-32125" fmla="*/ 7786819 w 12192000"/>
              <a:gd name="connsiteY56-32126" fmla="*/ 1378970 h 2237474"/>
              <a:gd name="connsiteX57-32127" fmla="*/ 7548172 w 12192000"/>
              <a:gd name="connsiteY57-32128" fmla="*/ 1417460 h 2237474"/>
              <a:gd name="connsiteX58-32129" fmla="*/ 7483437 w 12192000"/>
              <a:gd name="connsiteY58-32130" fmla="*/ 1478152 h 2237474"/>
              <a:gd name="connsiteX59-32131" fmla="*/ 7377870 w 12192000"/>
              <a:gd name="connsiteY59-32132" fmla="*/ 1523319 h 2237474"/>
              <a:gd name="connsiteX60-32133" fmla="*/ 7230737 w 12192000"/>
              <a:gd name="connsiteY60-32134" fmla="*/ 1562633 h 2237474"/>
              <a:gd name="connsiteX61-32135" fmla="*/ 7224458 w 12192000"/>
              <a:gd name="connsiteY61-32136" fmla="*/ 1573008 h 2237474"/>
              <a:gd name="connsiteX62-32137" fmla="*/ 7183121 w 12192000"/>
              <a:gd name="connsiteY62-32138" fmla="*/ 1595162 h 2237474"/>
              <a:gd name="connsiteX63-32139" fmla="*/ 7164601 w 12192000"/>
              <a:gd name="connsiteY63-32140" fmla="*/ 1606490 h 2237474"/>
              <a:gd name="connsiteX64-32141" fmla="*/ 7031309 w 12192000"/>
              <a:gd name="connsiteY64-32142" fmla="*/ 1619451 h 2237474"/>
              <a:gd name="connsiteX65-32143" fmla="*/ 6900177 w 12192000"/>
              <a:gd name="connsiteY65-32144" fmla="*/ 1636016 h 2237474"/>
              <a:gd name="connsiteX66-32145" fmla="*/ 6795372 w 12192000"/>
              <a:gd name="connsiteY66-32146" fmla="*/ 1644845 h 2237474"/>
              <a:gd name="connsiteX67-32147" fmla="*/ 6692251 w 12192000"/>
              <a:gd name="connsiteY67-32148" fmla="*/ 1656357 h 2237474"/>
              <a:gd name="connsiteX68-32149" fmla="*/ 6655235 w 12192000"/>
              <a:gd name="connsiteY68-32150" fmla="*/ 1661869 h 2237474"/>
              <a:gd name="connsiteX69-32151" fmla="*/ 6554894 w 12192000"/>
              <a:gd name="connsiteY69-32152" fmla="*/ 1664428 h 2237474"/>
              <a:gd name="connsiteX70-32153" fmla="*/ 6516595 w 12192000"/>
              <a:gd name="connsiteY70-32154" fmla="*/ 1667475 h 2237474"/>
              <a:gd name="connsiteX71-32155" fmla="*/ 6508541 w 12192000"/>
              <a:gd name="connsiteY71-32156" fmla="*/ 1668757 h 2237474"/>
              <a:gd name="connsiteX72-32157" fmla="*/ 6471012 w 12192000"/>
              <a:gd name="connsiteY72-32158" fmla="*/ 1678604 h 2237474"/>
              <a:gd name="connsiteX73-32159" fmla="*/ 6364035 w 12192000"/>
              <a:gd name="connsiteY73-32160" fmla="*/ 1667683 h 2237474"/>
              <a:gd name="connsiteX74-32161" fmla="*/ 6280959 w 12192000"/>
              <a:gd name="connsiteY74-32162" fmla="*/ 1689329 h 2237474"/>
              <a:gd name="connsiteX75-32163" fmla="*/ 6243319 w 12192000"/>
              <a:gd name="connsiteY75-32164" fmla="*/ 1695560 h 2237474"/>
              <a:gd name="connsiteX76-32165" fmla="*/ 6098321 w 12192000"/>
              <a:gd name="connsiteY76-32166" fmla="*/ 1721646 h 2237474"/>
              <a:gd name="connsiteX77-32167" fmla="*/ 5880652 w 12192000"/>
              <a:gd name="connsiteY77-32168" fmla="*/ 1779643 h 2237474"/>
              <a:gd name="connsiteX78-32169" fmla="*/ 5785959 w 12192000"/>
              <a:gd name="connsiteY78-32170" fmla="*/ 1775307 h 2237474"/>
              <a:gd name="connsiteX79-32171" fmla="*/ 5643534 w 12192000"/>
              <a:gd name="connsiteY79-32172" fmla="*/ 1802919 h 2237474"/>
              <a:gd name="connsiteX80-32173" fmla="*/ 5518799 w 12192000"/>
              <a:gd name="connsiteY80-32174" fmla="*/ 1818312 h 2237474"/>
              <a:gd name="connsiteX81-32175" fmla="*/ 5505014 w 12192000"/>
              <a:gd name="connsiteY81-32176" fmla="*/ 1819259 h 2237474"/>
              <a:gd name="connsiteX82-32177" fmla="*/ 5453307 w 12192000"/>
              <a:gd name="connsiteY82-32178" fmla="*/ 1815450 h 2237474"/>
              <a:gd name="connsiteX83-32179" fmla="*/ 5221533 w 12192000"/>
              <a:gd name="connsiteY83-32180" fmla="*/ 1846950 h 2237474"/>
              <a:gd name="connsiteX84-32181" fmla="*/ 5149802 w 12192000"/>
              <a:gd name="connsiteY84-32182" fmla="*/ 1844846 h 2237474"/>
              <a:gd name="connsiteX85-32183" fmla="*/ 5114927 w 12192000"/>
              <a:gd name="connsiteY85-32184" fmla="*/ 1847827 h 2237474"/>
              <a:gd name="connsiteX86-32185" fmla="*/ 5108970 w 12192000"/>
              <a:gd name="connsiteY86-32186" fmla="*/ 1847935 h 2237474"/>
              <a:gd name="connsiteX87-32187" fmla="*/ 5067961 w 12192000"/>
              <a:gd name="connsiteY87-32188" fmla="*/ 1845917 h 2237474"/>
              <a:gd name="connsiteX88-32189" fmla="*/ 5007075 w 12192000"/>
              <a:gd name="connsiteY88-32190" fmla="*/ 1838626 h 2237474"/>
              <a:gd name="connsiteX89-32191" fmla="*/ 4944087 w 12192000"/>
              <a:gd name="connsiteY89-32192" fmla="*/ 1823332 h 2237474"/>
              <a:gd name="connsiteX90-32193" fmla="*/ 4907662 w 12192000"/>
              <a:gd name="connsiteY90-32194" fmla="*/ 1816900 h 2237474"/>
              <a:gd name="connsiteX91-32195" fmla="*/ 4882386 w 12192000"/>
              <a:gd name="connsiteY91-32196" fmla="*/ 1809844 h 2237474"/>
              <a:gd name="connsiteX92-32197" fmla="*/ 4811440 w 12192000"/>
              <a:gd name="connsiteY92-32198" fmla="*/ 1804655 h 2237474"/>
              <a:gd name="connsiteX93-32199" fmla="*/ 4691075 w 12192000"/>
              <a:gd name="connsiteY93-32200" fmla="*/ 1801389 h 2237474"/>
              <a:gd name="connsiteX94-32201" fmla="*/ 4611738 w 12192000"/>
              <a:gd name="connsiteY94-32202" fmla="*/ 1776964 h 2237474"/>
              <a:gd name="connsiteX95-32203" fmla="*/ 4560070 w 12192000"/>
              <a:gd name="connsiteY95-32204" fmla="*/ 1785640 h 2237474"/>
              <a:gd name="connsiteX96-32205" fmla="*/ 4536503 w 12192000"/>
              <a:gd name="connsiteY96-32206" fmla="*/ 1785334 h 2237474"/>
              <a:gd name="connsiteX97-32207" fmla="*/ 4513724 w 12192000"/>
              <a:gd name="connsiteY97-32208" fmla="*/ 1791996 h 2237474"/>
              <a:gd name="connsiteX98-32209" fmla="*/ 4459810 w 12192000"/>
              <a:gd name="connsiteY98-32210" fmla="*/ 1797886 h 2237474"/>
              <a:gd name="connsiteX99-32211" fmla="*/ 4379064 w 12192000"/>
              <a:gd name="connsiteY99-32212" fmla="*/ 1817177 h 2237474"/>
              <a:gd name="connsiteX100-32213" fmla="*/ 4290981 w 12192000"/>
              <a:gd name="connsiteY100-32214" fmla="*/ 1839677 h 2237474"/>
              <a:gd name="connsiteX101-32215" fmla="*/ 4238372 w 12192000"/>
              <a:gd name="connsiteY101-32216" fmla="*/ 1851480 h 2237474"/>
              <a:gd name="connsiteX102-32217" fmla="*/ 4232517 w 12192000"/>
              <a:gd name="connsiteY102-32218" fmla="*/ 1852567 h 2237474"/>
              <a:gd name="connsiteX103-32219" fmla="*/ 4191732 w 12192000"/>
              <a:gd name="connsiteY103-32220" fmla="*/ 1857328 h 2237474"/>
              <a:gd name="connsiteX104-32221" fmla="*/ 4065532 w 12192000"/>
              <a:gd name="connsiteY104-32222" fmla="*/ 1855477 h 2237474"/>
              <a:gd name="connsiteX105-32223" fmla="*/ 4028460 w 12192000"/>
              <a:gd name="connsiteY105-32224" fmla="*/ 1855137 h 2237474"/>
              <a:gd name="connsiteX106-32225" fmla="*/ 4002267 w 12192000"/>
              <a:gd name="connsiteY106-32226" fmla="*/ 1852352 h 2237474"/>
              <a:gd name="connsiteX107-32227" fmla="*/ 3931396 w 12192000"/>
              <a:gd name="connsiteY107-32228" fmla="*/ 1858915 h 2237474"/>
              <a:gd name="connsiteX108-32229" fmla="*/ 3812162 w 12192000"/>
              <a:gd name="connsiteY108-32230" fmla="*/ 1875501 h 2237474"/>
              <a:gd name="connsiteX109-32231" fmla="*/ 3729530 w 12192000"/>
              <a:gd name="connsiteY109-32232" fmla="*/ 1864513 h 2237474"/>
              <a:gd name="connsiteX110-32233" fmla="*/ 3680177 w 12192000"/>
              <a:gd name="connsiteY110-32234" fmla="*/ 1881552 h 2237474"/>
              <a:gd name="connsiteX111-32235" fmla="*/ 3567259 w 12192000"/>
              <a:gd name="connsiteY111-32236" fmla="*/ 1893482 h 2237474"/>
              <a:gd name="connsiteX112-32237" fmla="*/ 3405770 w 12192000"/>
              <a:gd name="connsiteY112-32238" fmla="*/ 1904591 h 2237474"/>
              <a:gd name="connsiteX113-32239" fmla="*/ 3280097 w 12192000"/>
              <a:gd name="connsiteY113-32240" fmla="*/ 1919610 h 2237474"/>
              <a:gd name="connsiteX114-32241" fmla="*/ 3123424 w 12192000"/>
              <a:gd name="connsiteY114-32242" fmla="*/ 1952930 h 2237474"/>
              <a:gd name="connsiteX115-32243" fmla="*/ 3009910 w 12192000"/>
              <a:gd name="connsiteY115-32244" fmla="*/ 1957866 h 2237474"/>
              <a:gd name="connsiteX116-32245" fmla="*/ 2995934 w 12192000"/>
              <a:gd name="connsiteY116-32246" fmla="*/ 1967085 h 2237474"/>
              <a:gd name="connsiteX117-32247" fmla="*/ 2980071 w 12192000"/>
              <a:gd name="connsiteY117-32248" fmla="*/ 1972988 h 2237474"/>
              <a:gd name="connsiteX118-32249" fmla="*/ 2978094 w 12192000"/>
              <a:gd name="connsiteY118-32250" fmla="*/ 1972369 h 2237474"/>
              <a:gd name="connsiteX119-32251" fmla="*/ 2942858 w 12192000"/>
              <a:gd name="connsiteY119-32252" fmla="*/ 1981367 h 2237474"/>
              <a:gd name="connsiteX120-32253" fmla="*/ 2875436 w 12192000"/>
              <a:gd name="connsiteY120-32254" fmla="*/ 1996977 h 2237474"/>
              <a:gd name="connsiteX121-32255" fmla="*/ 2874892 w 12192000"/>
              <a:gd name="connsiteY121-32256" fmla="*/ 1996085 h 2237474"/>
              <a:gd name="connsiteX122-32257" fmla="*/ 2864145 w 12192000"/>
              <a:gd name="connsiteY122-32258" fmla="*/ 1994061 h 2237474"/>
              <a:gd name="connsiteX123-32259" fmla="*/ 2843662 w 12192000"/>
              <a:gd name="connsiteY123-32260" fmla="*/ 1992498 h 2237474"/>
              <a:gd name="connsiteX124-32261" fmla="*/ 2796128 w 12192000"/>
              <a:gd name="connsiteY124-32262" fmla="*/ 1976403 h 2237474"/>
              <a:gd name="connsiteX125-32263" fmla="*/ 2756784 w 12192000"/>
              <a:gd name="connsiteY125-32264" fmla="*/ 1985116 h 2237474"/>
              <a:gd name="connsiteX126-32265" fmla="*/ 2748833 w 12192000"/>
              <a:gd name="connsiteY126-32266" fmla="*/ 1986323 h 2237474"/>
              <a:gd name="connsiteX127-32267" fmla="*/ 2748661 w 12192000"/>
              <a:gd name="connsiteY127-32268" fmla="*/ 1986122 h 2237474"/>
              <a:gd name="connsiteX128-32269" fmla="*/ 2740251 w 12192000"/>
              <a:gd name="connsiteY128-32270" fmla="*/ 1986946 h 2237474"/>
              <a:gd name="connsiteX129-32271" fmla="*/ 2718916 w 12192000"/>
              <a:gd name="connsiteY129-32272" fmla="*/ 1990867 h 2237474"/>
              <a:gd name="connsiteX130-32273" fmla="*/ 2713522 w 12192000"/>
              <a:gd name="connsiteY130-32274" fmla="*/ 1990173 h 2237474"/>
              <a:gd name="connsiteX131-32275" fmla="*/ 2680597 w 12192000"/>
              <a:gd name="connsiteY131-32276" fmla="*/ 1984996 h 2237474"/>
              <a:gd name="connsiteX132-32277" fmla="*/ 2578178 w 12192000"/>
              <a:gd name="connsiteY132-32278" fmla="*/ 1990531 h 2237474"/>
              <a:gd name="connsiteX133-32279" fmla="*/ 2476147 w 12192000"/>
              <a:gd name="connsiteY133-32280" fmla="*/ 1998305 h 2237474"/>
              <a:gd name="connsiteX134-32281" fmla="*/ 2373568 w 12192000"/>
              <a:gd name="connsiteY134-32282" fmla="*/ 2003219 h 2237474"/>
              <a:gd name="connsiteX135-32283" fmla="*/ 2321399 w 12192000"/>
              <a:gd name="connsiteY135-32284" fmla="*/ 1989467 h 2237474"/>
              <a:gd name="connsiteX136-32285" fmla="*/ 2315525 w 12192000"/>
              <a:gd name="connsiteY136-32286" fmla="*/ 1989708 h 2237474"/>
              <a:gd name="connsiteX137-32287" fmla="*/ 2300792 w 12192000"/>
              <a:gd name="connsiteY137-32288" fmla="*/ 1994290 h 2237474"/>
              <a:gd name="connsiteX138-32289" fmla="*/ 2295469 w 12192000"/>
              <a:gd name="connsiteY138-32290" fmla="*/ 1996659 h 2237474"/>
              <a:gd name="connsiteX139-32291" fmla="*/ 2287219 w 12192000"/>
              <a:gd name="connsiteY139-32292" fmla="*/ 1998750 h 2237474"/>
              <a:gd name="connsiteX140-32293" fmla="*/ 2286948 w 12192000"/>
              <a:gd name="connsiteY140-32294" fmla="*/ 1998596 h 2237474"/>
              <a:gd name="connsiteX141-32295" fmla="*/ 2243069 w 12192000"/>
              <a:gd name="connsiteY141-32296" fmla="*/ 2015111 h 2237474"/>
              <a:gd name="connsiteX142-32297" fmla="*/ 2186609 w 12192000"/>
              <a:gd name="connsiteY142-32298" fmla="*/ 2008263 h 2237474"/>
              <a:gd name="connsiteX143-32299" fmla="*/ 2164831 w 12192000"/>
              <a:gd name="connsiteY143-32300" fmla="*/ 2010143 h 2237474"/>
              <a:gd name="connsiteX144-32301" fmla="*/ 2152836 w 12192000"/>
              <a:gd name="connsiteY144-32302" fmla="*/ 2010048 h 2237474"/>
              <a:gd name="connsiteX145-32303" fmla="*/ 2117102 w 12192000"/>
              <a:gd name="connsiteY145-32304" fmla="*/ 2023004 h 2237474"/>
              <a:gd name="connsiteX146-32305" fmla="*/ 2111935 w 12192000"/>
              <a:gd name="connsiteY146-32306" fmla="*/ 2023163 h 2237474"/>
              <a:gd name="connsiteX147-32307" fmla="*/ 2089991 w 12192000"/>
              <a:gd name="connsiteY147-32308" fmla="*/ 2034193 h 2237474"/>
              <a:gd name="connsiteX148-32309" fmla="*/ 2058061 w 12192000"/>
              <a:gd name="connsiteY148-32310" fmla="*/ 2047942 h 2237474"/>
              <a:gd name="connsiteX149-32311" fmla="*/ 2055737 w 12192000"/>
              <a:gd name="connsiteY149-32312" fmla="*/ 2047704 h 2237474"/>
              <a:gd name="connsiteX150-32313" fmla="*/ 2042244 w 12192000"/>
              <a:gd name="connsiteY150-32314" fmla="*/ 2055560 h 2237474"/>
              <a:gd name="connsiteX151-32315" fmla="*/ 1976224 w 12192000"/>
              <a:gd name="connsiteY151-32316" fmla="*/ 2074257 h 2237474"/>
              <a:gd name="connsiteX152-32317" fmla="*/ 1877728 w 12192000"/>
              <a:gd name="connsiteY152-32318" fmla="*/ 2101004 h 2237474"/>
              <a:gd name="connsiteX153-32319" fmla="*/ 1759056 w 12192000"/>
              <a:gd name="connsiteY153-32320" fmla="*/ 2125608 h 2237474"/>
              <a:gd name="connsiteX154-32321" fmla="*/ 1637948 w 12192000"/>
              <a:gd name="connsiteY154-32322" fmla="*/ 2172597 h 2237474"/>
              <a:gd name="connsiteX155-32323" fmla="*/ 1434549 w 12192000"/>
              <a:gd name="connsiteY155-32324" fmla="*/ 2234522 h 2237474"/>
              <a:gd name="connsiteX156-32325" fmla="*/ 1398481 w 12192000"/>
              <a:gd name="connsiteY156-32326" fmla="*/ 2237074 h 2237474"/>
              <a:gd name="connsiteX157-32327" fmla="*/ 1398407 w 12192000"/>
              <a:gd name="connsiteY157-32328" fmla="*/ 2237095 h 2237474"/>
              <a:gd name="connsiteX158-32329" fmla="*/ 1370962 w 12192000"/>
              <a:gd name="connsiteY158-32330" fmla="*/ 2237474 h 2237474"/>
              <a:gd name="connsiteX159-32331" fmla="*/ 1356367 w 12192000"/>
              <a:gd name="connsiteY159-32332" fmla="*/ 2235089 h 2237474"/>
              <a:gd name="connsiteX160-32333" fmla="*/ 1324828 w 12192000"/>
              <a:gd name="connsiteY160-32334" fmla="*/ 2231968 h 2237474"/>
              <a:gd name="connsiteX161-32335" fmla="*/ 1297744 w 12192000"/>
              <a:gd name="connsiteY161-32336" fmla="*/ 2235849 h 2237474"/>
              <a:gd name="connsiteX162-32337" fmla="*/ 1286236 w 12192000"/>
              <a:gd name="connsiteY162-32338" fmla="*/ 2233135 h 2237474"/>
              <a:gd name="connsiteX163-32339" fmla="*/ 1283504 w 12192000"/>
              <a:gd name="connsiteY163-32340" fmla="*/ 2233797 h 2237474"/>
              <a:gd name="connsiteX164-32341" fmla="*/ 1279765 w 12192000"/>
              <a:gd name="connsiteY164-32342" fmla="*/ 2229639 h 2237474"/>
              <a:gd name="connsiteX165-32343" fmla="*/ 1195347 w 12192000"/>
              <a:gd name="connsiteY165-32344" fmla="*/ 2212354 h 2237474"/>
              <a:gd name="connsiteX166-32345" fmla="*/ 970251 w 12192000"/>
              <a:gd name="connsiteY166-32346" fmla="*/ 2221029 h 2237474"/>
              <a:gd name="connsiteX167-32347" fmla="*/ 812914 w 12192000"/>
              <a:gd name="connsiteY167-32348" fmla="*/ 2202752 h 2237474"/>
              <a:gd name="connsiteX168-32349" fmla="*/ 800195 w 12192000"/>
              <a:gd name="connsiteY168-32350" fmla="*/ 2209407 h 2237474"/>
              <a:gd name="connsiteX169-32351" fmla="*/ 784978 w 12192000"/>
              <a:gd name="connsiteY169-32352" fmla="*/ 2212360 h 2237474"/>
              <a:gd name="connsiteX170-32353" fmla="*/ 681987 w 12192000"/>
              <a:gd name="connsiteY170-32354" fmla="*/ 2216757 h 2237474"/>
              <a:gd name="connsiteX171-32355" fmla="*/ 669923 w 12192000"/>
              <a:gd name="connsiteY171-32356" fmla="*/ 2211682 h 2237474"/>
              <a:gd name="connsiteX172-32357" fmla="*/ 648680 w 12192000"/>
              <a:gd name="connsiteY172-32358" fmla="*/ 2206229 h 2237474"/>
              <a:gd name="connsiteX173-32359" fmla="*/ 597225 w 12192000"/>
              <a:gd name="connsiteY173-32360" fmla="*/ 2180999 h 2237474"/>
              <a:gd name="connsiteX174-32361" fmla="*/ 558449 w 12192000"/>
              <a:gd name="connsiteY174-32362" fmla="*/ 2182346 h 2237474"/>
              <a:gd name="connsiteX175-32363" fmla="*/ 550517 w 12192000"/>
              <a:gd name="connsiteY175-32364" fmla="*/ 2182060 h 2237474"/>
              <a:gd name="connsiteX176-32365" fmla="*/ 550309 w 12192000"/>
              <a:gd name="connsiteY176-32366" fmla="*/ 2181825 h 2237474"/>
              <a:gd name="connsiteX177-32367" fmla="*/ 541836 w 12192000"/>
              <a:gd name="connsiteY177-32368" fmla="*/ 2181063 h 2237474"/>
              <a:gd name="connsiteX178-32369" fmla="*/ 536057 w 12192000"/>
              <a:gd name="connsiteY178-32370" fmla="*/ 2181537 h 2237474"/>
              <a:gd name="connsiteX179-32371" fmla="*/ 520671 w 12192000"/>
              <a:gd name="connsiteY179-32372" fmla="*/ 2180980 h 2237474"/>
              <a:gd name="connsiteX180-32373" fmla="*/ 515024 w 12192000"/>
              <a:gd name="connsiteY180-32374" fmla="*/ 2179258 h 2237474"/>
              <a:gd name="connsiteX181-32375" fmla="*/ 512278 w 12192000"/>
              <a:gd name="connsiteY181-32376" fmla="*/ 2176369 h 2237474"/>
              <a:gd name="connsiteX182-32377" fmla="*/ 480419 w 12192000"/>
              <a:gd name="connsiteY182-32378" fmla="*/ 2167807 h 2237474"/>
              <a:gd name="connsiteX183-32379" fmla="*/ 413835 w 12192000"/>
              <a:gd name="connsiteY183-32380" fmla="*/ 2156783 h 2237474"/>
              <a:gd name="connsiteX184-32381" fmla="*/ 376513 w 12192000"/>
              <a:gd name="connsiteY184-32382" fmla="*/ 2154014 h 2237474"/>
              <a:gd name="connsiteX185-32383" fmla="*/ 273386 w 12192000"/>
              <a:gd name="connsiteY185-32384" fmla="*/ 2142551 h 2237474"/>
              <a:gd name="connsiteX186-32385" fmla="*/ 169207 w 12192000"/>
              <a:gd name="connsiteY186-32386" fmla="*/ 2128100 h 2237474"/>
              <a:gd name="connsiteX187-32387" fmla="*/ 93149 w 12192000"/>
              <a:gd name="connsiteY187-32388" fmla="*/ 2105324 h 2237474"/>
              <a:gd name="connsiteX188-32389" fmla="*/ 88109 w 12192000"/>
              <a:gd name="connsiteY188-32390" fmla="*/ 2106704 h 2237474"/>
              <a:gd name="connsiteX189-32391" fmla="*/ 80022 w 12192000"/>
              <a:gd name="connsiteY189-32392" fmla="*/ 2107254 h 2237474"/>
              <a:gd name="connsiteX190-32393" fmla="*/ 79717 w 12192000"/>
              <a:gd name="connsiteY190-32394" fmla="*/ 2107046 h 2237474"/>
              <a:gd name="connsiteX191-32395" fmla="*/ 72352 w 12192000"/>
              <a:gd name="connsiteY191-32396" fmla="*/ 2107991 h 2237474"/>
              <a:gd name="connsiteX192-32397" fmla="*/ 37645 w 12192000"/>
              <a:gd name="connsiteY192-32398" fmla="*/ 2115401 h 2237474"/>
              <a:gd name="connsiteX193-32399" fmla="*/ 4572 w 12192000"/>
              <a:gd name="connsiteY193-32400" fmla="*/ 2111091 h 2237474"/>
              <a:gd name="connsiteX194-32401" fmla="*/ 0 w 12192000"/>
              <a:gd name="connsiteY194-32402" fmla="*/ 2110468 h 2237474"/>
              <a:gd name="connsiteX195-32403" fmla="*/ 0 w 12192000"/>
              <a:gd name="connsiteY195-32404" fmla="*/ 0 h 2237474"/>
              <a:gd name="connsiteX0-32405" fmla="*/ 0 w 12192000"/>
              <a:gd name="connsiteY0-32406" fmla="*/ 0 h 2237474"/>
              <a:gd name="connsiteX1-32407" fmla="*/ 12192000 w 12192000"/>
              <a:gd name="connsiteY1-32408" fmla="*/ 0 h 2237474"/>
              <a:gd name="connsiteX2-32409" fmla="*/ 12192000 w 12192000"/>
              <a:gd name="connsiteY2-32410" fmla="*/ 751299 h 2237474"/>
              <a:gd name="connsiteX3-32411" fmla="*/ 12176759 w 12192000"/>
              <a:gd name="connsiteY3-32412" fmla="*/ 759190 h 2237474"/>
              <a:gd name="connsiteX4-32413" fmla="*/ 12047364 w 12192000"/>
              <a:gd name="connsiteY4-32414" fmla="*/ 749662 h 2237474"/>
              <a:gd name="connsiteX5-32415" fmla="*/ 11890686 w 12192000"/>
              <a:gd name="connsiteY5-32416" fmla="*/ 732766 h 2237474"/>
              <a:gd name="connsiteX6-32417" fmla="*/ 11834800 w 12192000"/>
              <a:gd name="connsiteY6-32418" fmla="*/ 747840 h 2237474"/>
              <a:gd name="connsiteX7-32419" fmla="*/ 11649954 w 12192000"/>
              <a:gd name="connsiteY7-32420" fmla="*/ 749628 h 2237474"/>
              <a:gd name="connsiteX8-32421" fmla="*/ 11560424 w 12192000"/>
              <a:gd name="connsiteY8-32422" fmla="*/ 748017 h 2237474"/>
              <a:gd name="connsiteX9-32423" fmla="*/ 11358455 w 12192000"/>
              <a:gd name="connsiteY9-32424" fmla="*/ 747593 h 2237474"/>
              <a:gd name="connsiteX10-32425" fmla="*/ 11165209 w 12192000"/>
              <a:gd name="connsiteY10-32426" fmla="*/ 748852 h 2237474"/>
              <a:gd name="connsiteX11-32427" fmla="*/ 11058755 w 12192000"/>
              <a:gd name="connsiteY11-32428" fmla="*/ 749617 h 2237474"/>
              <a:gd name="connsiteX12-32429" fmla="*/ 10834688 w 12192000"/>
              <a:gd name="connsiteY12-32430" fmla="*/ 757726 h 2237474"/>
              <a:gd name="connsiteX13-32431" fmla="*/ 10805004 w 12192000"/>
              <a:gd name="connsiteY13-32432" fmla="*/ 757573 h 2237474"/>
              <a:gd name="connsiteX14-32433" fmla="*/ 10739478 w 12192000"/>
              <a:gd name="connsiteY14-32434" fmla="*/ 776841 h 2237474"/>
              <a:gd name="connsiteX15-32435" fmla="*/ 10458762 w 12192000"/>
              <a:gd name="connsiteY15-32436" fmla="*/ 755400 h 2237474"/>
              <a:gd name="connsiteX16-32437" fmla="*/ 10211200 w 12192000"/>
              <a:gd name="connsiteY16-32438" fmla="*/ 767513 h 2237474"/>
              <a:gd name="connsiteX17-32439" fmla="*/ 10167995 w 12192000"/>
              <a:gd name="connsiteY17-32440" fmla="*/ 760843 h 2237474"/>
              <a:gd name="connsiteX18-32441" fmla="*/ 9997044 w 12192000"/>
              <a:gd name="connsiteY18-32442" fmla="*/ 780129 h 2237474"/>
              <a:gd name="connsiteX19-32443" fmla="*/ 9943887 w 12192000"/>
              <a:gd name="connsiteY19-32444" fmla="*/ 804141 h 2237474"/>
              <a:gd name="connsiteX20-32445" fmla="*/ 9918248 w 12192000"/>
              <a:gd name="connsiteY20-32446" fmla="*/ 816628 h 2237474"/>
              <a:gd name="connsiteX21-32447" fmla="*/ 9767091 w 12192000"/>
              <a:gd name="connsiteY21-32448" fmla="*/ 870550 h 2237474"/>
              <a:gd name="connsiteX22-32449" fmla="*/ 9683005 w 12192000"/>
              <a:gd name="connsiteY22-32450" fmla="*/ 894128 h 2237474"/>
              <a:gd name="connsiteX23-32451" fmla="*/ 9594438 w 12192000"/>
              <a:gd name="connsiteY23-32452" fmla="*/ 919051 h 2237474"/>
              <a:gd name="connsiteX24-32453" fmla="*/ 9577033 w 12192000"/>
              <a:gd name="connsiteY24-32454" fmla="*/ 922857 h 2237474"/>
              <a:gd name="connsiteX25-32455" fmla="*/ 9544189 w 12192000"/>
              <a:gd name="connsiteY25-32456" fmla="*/ 938966 h 2237474"/>
              <a:gd name="connsiteX26-32457" fmla="*/ 9500499 w 12192000"/>
              <a:gd name="connsiteY26-32458" fmla="*/ 954680 h 2237474"/>
              <a:gd name="connsiteX27-32459" fmla="*/ 9428195 w 12192000"/>
              <a:gd name="connsiteY27-32460" fmla="*/ 986225 h 2237474"/>
              <a:gd name="connsiteX28-32461" fmla="*/ 9410017 w 12192000"/>
              <a:gd name="connsiteY28-32462" fmla="*/ 993931 h 2237474"/>
              <a:gd name="connsiteX29-32463" fmla="*/ 9392919 w 12192000"/>
              <a:gd name="connsiteY29-32464" fmla="*/ 994656 h 2237474"/>
              <a:gd name="connsiteX30-32465" fmla="*/ 9278619 w 12192000"/>
              <a:gd name="connsiteY30-32466" fmla="*/ 1011878 h 2237474"/>
              <a:gd name="connsiteX31-32467" fmla="*/ 9268019 w 12192000"/>
              <a:gd name="connsiteY31-32468" fmla="*/ 1007442 h 2237474"/>
              <a:gd name="connsiteX32-32469" fmla="*/ 9234662 w 12192000"/>
              <a:gd name="connsiteY32-32470" fmla="*/ 1023056 h 2237474"/>
              <a:gd name="connsiteX33-32471" fmla="*/ 9181033 w 12192000"/>
              <a:gd name="connsiteY33-32472" fmla="*/ 1037921 h 2237474"/>
              <a:gd name="connsiteX34-32473" fmla="*/ 9155969 w 12192000"/>
              <a:gd name="connsiteY34-32474" fmla="*/ 1046804 h 2237474"/>
              <a:gd name="connsiteX35-32475" fmla="*/ 9133985 w 12192000"/>
              <a:gd name="connsiteY35-32476" fmla="*/ 1046450 h 2237474"/>
              <a:gd name="connsiteX36-32477" fmla="*/ 9012987 w 12192000"/>
              <a:gd name="connsiteY36-32478" fmla="*/ 1061986 h 2237474"/>
              <a:gd name="connsiteX37-32479" fmla="*/ 8968445 w 12192000"/>
              <a:gd name="connsiteY37-32480" fmla="*/ 1052169 h 2237474"/>
              <a:gd name="connsiteX38-32481" fmla="*/ 8958984 w 12192000"/>
              <a:gd name="connsiteY38-32482" fmla="*/ 1057212 h 2237474"/>
              <a:gd name="connsiteX39-32483" fmla="*/ 8886001 w 12192000"/>
              <a:gd name="connsiteY39-32484" fmla="*/ 1067468 h 2237474"/>
              <a:gd name="connsiteX40-32485" fmla="*/ 8838610 w 12192000"/>
              <a:gd name="connsiteY40-32486" fmla="*/ 1075091 h 2237474"/>
              <a:gd name="connsiteX41-32487" fmla="*/ 8750383 w 12192000"/>
              <a:gd name="connsiteY41-32488" fmla="*/ 1097387 h 2237474"/>
              <a:gd name="connsiteX42-32489" fmla="*/ 8665605 w 12192000"/>
              <a:gd name="connsiteY42-32490" fmla="*/ 1110791 h 2237474"/>
              <a:gd name="connsiteX43-32491" fmla="*/ 8584946 w 12192000"/>
              <a:gd name="connsiteY43-32492" fmla="*/ 1135226 h 2237474"/>
              <a:gd name="connsiteX44-32493" fmla="*/ 8460755 w 12192000"/>
              <a:gd name="connsiteY44-32494" fmla="*/ 1203427 h 2237474"/>
              <a:gd name="connsiteX45-32495" fmla="*/ 8419755 w 12192000"/>
              <a:gd name="connsiteY45-32496" fmla="*/ 1216260 h 2237474"/>
              <a:gd name="connsiteX46-32497" fmla="*/ 8411626 w 12192000"/>
              <a:gd name="connsiteY46-32498" fmla="*/ 1214397 h 2237474"/>
              <a:gd name="connsiteX47-32499" fmla="*/ 8363469 w 12192000"/>
              <a:gd name="connsiteY47-32500" fmla="*/ 1246658 h 2237474"/>
              <a:gd name="connsiteX48-32501" fmla="*/ 8275497 w 12192000"/>
              <a:gd name="connsiteY48-32502" fmla="*/ 1264396 h 2237474"/>
              <a:gd name="connsiteX49-32503" fmla="*/ 8206287 w 12192000"/>
              <a:gd name="connsiteY49-32504" fmla="*/ 1273060 h 2237474"/>
              <a:gd name="connsiteX50-32505" fmla="*/ 8139997 w 12192000"/>
              <a:gd name="connsiteY50-32506" fmla="*/ 1282713 h 2237474"/>
              <a:gd name="connsiteX51-32507" fmla="*/ 8074238 w 12192000"/>
              <a:gd name="connsiteY51-32508" fmla="*/ 1301895 h 2237474"/>
              <a:gd name="connsiteX52-32509" fmla="*/ 7942099 w 12192000"/>
              <a:gd name="connsiteY52-32510" fmla="*/ 1336332 h 2237474"/>
              <a:gd name="connsiteX53-32511" fmla="*/ 7902328 w 12192000"/>
              <a:gd name="connsiteY53-32512" fmla="*/ 1345865 h 2237474"/>
              <a:gd name="connsiteX54-32513" fmla="*/ 7840612 w 12192000"/>
              <a:gd name="connsiteY54-32514" fmla="*/ 1369373 h 2237474"/>
              <a:gd name="connsiteX55-32515" fmla="*/ 7786819 w 12192000"/>
              <a:gd name="connsiteY55-32516" fmla="*/ 1378970 h 2237474"/>
              <a:gd name="connsiteX56-32517" fmla="*/ 7548172 w 12192000"/>
              <a:gd name="connsiteY56-32518" fmla="*/ 1417460 h 2237474"/>
              <a:gd name="connsiteX57-32519" fmla="*/ 7483437 w 12192000"/>
              <a:gd name="connsiteY57-32520" fmla="*/ 1478152 h 2237474"/>
              <a:gd name="connsiteX58-32521" fmla="*/ 7377870 w 12192000"/>
              <a:gd name="connsiteY58-32522" fmla="*/ 1523319 h 2237474"/>
              <a:gd name="connsiteX59-32523" fmla="*/ 7230737 w 12192000"/>
              <a:gd name="connsiteY59-32524" fmla="*/ 1562633 h 2237474"/>
              <a:gd name="connsiteX60-32525" fmla="*/ 7224458 w 12192000"/>
              <a:gd name="connsiteY60-32526" fmla="*/ 1573008 h 2237474"/>
              <a:gd name="connsiteX61-32527" fmla="*/ 7183121 w 12192000"/>
              <a:gd name="connsiteY61-32528" fmla="*/ 1595162 h 2237474"/>
              <a:gd name="connsiteX62-32529" fmla="*/ 7164601 w 12192000"/>
              <a:gd name="connsiteY62-32530" fmla="*/ 1606490 h 2237474"/>
              <a:gd name="connsiteX63-32531" fmla="*/ 7031309 w 12192000"/>
              <a:gd name="connsiteY63-32532" fmla="*/ 1619451 h 2237474"/>
              <a:gd name="connsiteX64-32533" fmla="*/ 6900177 w 12192000"/>
              <a:gd name="connsiteY64-32534" fmla="*/ 1636016 h 2237474"/>
              <a:gd name="connsiteX65-32535" fmla="*/ 6795372 w 12192000"/>
              <a:gd name="connsiteY65-32536" fmla="*/ 1644845 h 2237474"/>
              <a:gd name="connsiteX66-32537" fmla="*/ 6692251 w 12192000"/>
              <a:gd name="connsiteY66-32538" fmla="*/ 1656357 h 2237474"/>
              <a:gd name="connsiteX67-32539" fmla="*/ 6655235 w 12192000"/>
              <a:gd name="connsiteY67-32540" fmla="*/ 1661869 h 2237474"/>
              <a:gd name="connsiteX68-32541" fmla="*/ 6554894 w 12192000"/>
              <a:gd name="connsiteY68-32542" fmla="*/ 1664428 h 2237474"/>
              <a:gd name="connsiteX69-32543" fmla="*/ 6516595 w 12192000"/>
              <a:gd name="connsiteY69-32544" fmla="*/ 1667475 h 2237474"/>
              <a:gd name="connsiteX70-32545" fmla="*/ 6508541 w 12192000"/>
              <a:gd name="connsiteY70-32546" fmla="*/ 1668757 h 2237474"/>
              <a:gd name="connsiteX71-32547" fmla="*/ 6471012 w 12192000"/>
              <a:gd name="connsiteY71-32548" fmla="*/ 1678604 h 2237474"/>
              <a:gd name="connsiteX72-32549" fmla="*/ 6364035 w 12192000"/>
              <a:gd name="connsiteY72-32550" fmla="*/ 1667683 h 2237474"/>
              <a:gd name="connsiteX73-32551" fmla="*/ 6280959 w 12192000"/>
              <a:gd name="connsiteY73-32552" fmla="*/ 1689329 h 2237474"/>
              <a:gd name="connsiteX74-32553" fmla="*/ 6243319 w 12192000"/>
              <a:gd name="connsiteY74-32554" fmla="*/ 1695560 h 2237474"/>
              <a:gd name="connsiteX75-32555" fmla="*/ 6098321 w 12192000"/>
              <a:gd name="connsiteY75-32556" fmla="*/ 1721646 h 2237474"/>
              <a:gd name="connsiteX76-32557" fmla="*/ 5880652 w 12192000"/>
              <a:gd name="connsiteY76-32558" fmla="*/ 1779643 h 2237474"/>
              <a:gd name="connsiteX77-32559" fmla="*/ 5785959 w 12192000"/>
              <a:gd name="connsiteY77-32560" fmla="*/ 1775307 h 2237474"/>
              <a:gd name="connsiteX78-32561" fmla="*/ 5643534 w 12192000"/>
              <a:gd name="connsiteY78-32562" fmla="*/ 1802919 h 2237474"/>
              <a:gd name="connsiteX79-32563" fmla="*/ 5518799 w 12192000"/>
              <a:gd name="connsiteY79-32564" fmla="*/ 1818312 h 2237474"/>
              <a:gd name="connsiteX80-32565" fmla="*/ 5505014 w 12192000"/>
              <a:gd name="connsiteY80-32566" fmla="*/ 1819259 h 2237474"/>
              <a:gd name="connsiteX81-32567" fmla="*/ 5453307 w 12192000"/>
              <a:gd name="connsiteY81-32568" fmla="*/ 1815450 h 2237474"/>
              <a:gd name="connsiteX82-32569" fmla="*/ 5221533 w 12192000"/>
              <a:gd name="connsiteY82-32570" fmla="*/ 1846950 h 2237474"/>
              <a:gd name="connsiteX83-32571" fmla="*/ 5149802 w 12192000"/>
              <a:gd name="connsiteY83-32572" fmla="*/ 1844846 h 2237474"/>
              <a:gd name="connsiteX84-32573" fmla="*/ 5114927 w 12192000"/>
              <a:gd name="connsiteY84-32574" fmla="*/ 1847827 h 2237474"/>
              <a:gd name="connsiteX85-32575" fmla="*/ 5108970 w 12192000"/>
              <a:gd name="connsiteY85-32576" fmla="*/ 1847935 h 2237474"/>
              <a:gd name="connsiteX86-32577" fmla="*/ 5067961 w 12192000"/>
              <a:gd name="connsiteY86-32578" fmla="*/ 1845917 h 2237474"/>
              <a:gd name="connsiteX87-32579" fmla="*/ 5007075 w 12192000"/>
              <a:gd name="connsiteY87-32580" fmla="*/ 1838626 h 2237474"/>
              <a:gd name="connsiteX88-32581" fmla="*/ 4944087 w 12192000"/>
              <a:gd name="connsiteY88-32582" fmla="*/ 1823332 h 2237474"/>
              <a:gd name="connsiteX89-32583" fmla="*/ 4907662 w 12192000"/>
              <a:gd name="connsiteY89-32584" fmla="*/ 1816900 h 2237474"/>
              <a:gd name="connsiteX90-32585" fmla="*/ 4882386 w 12192000"/>
              <a:gd name="connsiteY90-32586" fmla="*/ 1809844 h 2237474"/>
              <a:gd name="connsiteX91-32587" fmla="*/ 4811440 w 12192000"/>
              <a:gd name="connsiteY91-32588" fmla="*/ 1804655 h 2237474"/>
              <a:gd name="connsiteX92-32589" fmla="*/ 4691075 w 12192000"/>
              <a:gd name="connsiteY92-32590" fmla="*/ 1801389 h 2237474"/>
              <a:gd name="connsiteX93-32591" fmla="*/ 4611738 w 12192000"/>
              <a:gd name="connsiteY93-32592" fmla="*/ 1776964 h 2237474"/>
              <a:gd name="connsiteX94-32593" fmla="*/ 4560070 w 12192000"/>
              <a:gd name="connsiteY94-32594" fmla="*/ 1785640 h 2237474"/>
              <a:gd name="connsiteX95-32595" fmla="*/ 4536503 w 12192000"/>
              <a:gd name="connsiteY95-32596" fmla="*/ 1785334 h 2237474"/>
              <a:gd name="connsiteX96-32597" fmla="*/ 4513724 w 12192000"/>
              <a:gd name="connsiteY96-32598" fmla="*/ 1791996 h 2237474"/>
              <a:gd name="connsiteX97-32599" fmla="*/ 4459810 w 12192000"/>
              <a:gd name="connsiteY97-32600" fmla="*/ 1797886 h 2237474"/>
              <a:gd name="connsiteX98-32601" fmla="*/ 4379064 w 12192000"/>
              <a:gd name="connsiteY98-32602" fmla="*/ 1817177 h 2237474"/>
              <a:gd name="connsiteX99-32603" fmla="*/ 4290981 w 12192000"/>
              <a:gd name="connsiteY99-32604" fmla="*/ 1839677 h 2237474"/>
              <a:gd name="connsiteX100-32605" fmla="*/ 4238372 w 12192000"/>
              <a:gd name="connsiteY100-32606" fmla="*/ 1851480 h 2237474"/>
              <a:gd name="connsiteX101-32607" fmla="*/ 4232517 w 12192000"/>
              <a:gd name="connsiteY101-32608" fmla="*/ 1852567 h 2237474"/>
              <a:gd name="connsiteX102-32609" fmla="*/ 4191732 w 12192000"/>
              <a:gd name="connsiteY102-32610" fmla="*/ 1857328 h 2237474"/>
              <a:gd name="connsiteX103-32611" fmla="*/ 4065532 w 12192000"/>
              <a:gd name="connsiteY103-32612" fmla="*/ 1855477 h 2237474"/>
              <a:gd name="connsiteX104-32613" fmla="*/ 4028460 w 12192000"/>
              <a:gd name="connsiteY104-32614" fmla="*/ 1855137 h 2237474"/>
              <a:gd name="connsiteX105-32615" fmla="*/ 4002267 w 12192000"/>
              <a:gd name="connsiteY105-32616" fmla="*/ 1852352 h 2237474"/>
              <a:gd name="connsiteX106-32617" fmla="*/ 3931396 w 12192000"/>
              <a:gd name="connsiteY106-32618" fmla="*/ 1858915 h 2237474"/>
              <a:gd name="connsiteX107-32619" fmla="*/ 3812162 w 12192000"/>
              <a:gd name="connsiteY107-32620" fmla="*/ 1875501 h 2237474"/>
              <a:gd name="connsiteX108-32621" fmla="*/ 3729530 w 12192000"/>
              <a:gd name="connsiteY108-32622" fmla="*/ 1864513 h 2237474"/>
              <a:gd name="connsiteX109-32623" fmla="*/ 3680177 w 12192000"/>
              <a:gd name="connsiteY109-32624" fmla="*/ 1881552 h 2237474"/>
              <a:gd name="connsiteX110-32625" fmla="*/ 3567259 w 12192000"/>
              <a:gd name="connsiteY110-32626" fmla="*/ 1893482 h 2237474"/>
              <a:gd name="connsiteX111-32627" fmla="*/ 3405770 w 12192000"/>
              <a:gd name="connsiteY111-32628" fmla="*/ 1904591 h 2237474"/>
              <a:gd name="connsiteX112-32629" fmla="*/ 3280097 w 12192000"/>
              <a:gd name="connsiteY112-32630" fmla="*/ 1919610 h 2237474"/>
              <a:gd name="connsiteX113-32631" fmla="*/ 3123424 w 12192000"/>
              <a:gd name="connsiteY113-32632" fmla="*/ 1952930 h 2237474"/>
              <a:gd name="connsiteX114-32633" fmla="*/ 3009910 w 12192000"/>
              <a:gd name="connsiteY114-32634" fmla="*/ 1957866 h 2237474"/>
              <a:gd name="connsiteX115-32635" fmla="*/ 2995934 w 12192000"/>
              <a:gd name="connsiteY115-32636" fmla="*/ 1967085 h 2237474"/>
              <a:gd name="connsiteX116-32637" fmla="*/ 2980071 w 12192000"/>
              <a:gd name="connsiteY116-32638" fmla="*/ 1972988 h 2237474"/>
              <a:gd name="connsiteX117-32639" fmla="*/ 2978094 w 12192000"/>
              <a:gd name="connsiteY117-32640" fmla="*/ 1972369 h 2237474"/>
              <a:gd name="connsiteX118-32641" fmla="*/ 2942858 w 12192000"/>
              <a:gd name="connsiteY118-32642" fmla="*/ 1981367 h 2237474"/>
              <a:gd name="connsiteX119-32643" fmla="*/ 2875436 w 12192000"/>
              <a:gd name="connsiteY119-32644" fmla="*/ 1996977 h 2237474"/>
              <a:gd name="connsiteX120-32645" fmla="*/ 2874892 w 12192000"/>
              <a:gd name="connsiteY120-32646" fmla="*/ 1996085 h 2237474"/>
              <a:gd name="connsiteX121-32647" fmla="*/ 2864145 w 12192000"/>
              <a:gd name="connsiteY121-32648" fmla="*/ 1994061 h 2237474"/>
              <a:gd name="connsiteX122-32649" fmla="*/ 2843662 w 12192000"/>
              <a:gd name="connsiteY122-32650" fmla="*/ 1992498 h 2237474"/>
              <a:gd name="connsiteX123-32651" fmla="*/ 2796128 w 12192000"/>
              <a:gd name="connsiteY123-32652" fmla="*/ 1976403 h 2237474"/>
              <a:gd name="connsiteX124-32653" fmla="*/ 2756784 w 12192000"/>
              <a:gd name="connsiteY124-32654" fmla="*/ 1985116 h 2237474"/>
              <a:gd name="connsiteX125-32655" fmla="*/ 2748833 w 12192000"/>
              <a:gd name="connsiteY125-32656" fmla="*/ 1986323 h 2237474"/>
              <a:gd name="connsiteX126-32657" fmla="*/ 2748661 w 12192000"/>
              <a:gd name="connsiteY126-32658" fmla="*/ 1986122 h 2237474"/>
              <a:gd name="connsiteX127-32659" fmla="*/ 2740251 w 12192000"/>
              <a:gd name="connsiteY127-32660" fmla="*/ 1986946 h 2237474"/>
              <a:gd name="connsiteX128-32661" fmla="*/ 2718916 w 12192000"/>
              <a:gd name="connsiteY128-32662" fmla="*/ 1990867 h 2237474"/>
              <a:gd name="connsiteX129-32663" fmla="*/ 2713522 w 12192000"/>
              <a:gd name="connsiteY129-32664" fmla="*/ 1990173 h 2237474"/>
              <a:gd name="connsiteX130-32665" fmla="*/ 2680597 w 12192000"/>
              <a:gd name="connsiteY130-32666" fmla="*/ 1984996 h 2237474"/>
              <a:gd name="connsiteX131-32667" fmla="*/ 2578178 w 12192000"/>
              <a:gd name="connsiteY131-32668" fmla="*/ 1990531 h 2237474"/>
              <a:gd name="connsiteX132-32669" fmla="*/ 2476147 w 12192000"/>
              <a:gd name="connsiteY132-32670" fmla="*/ 1998305 h 2237474"/>
              <a:gd name="connsiteX133-32671" fmla="*/ 2373568 w 12192000"/>
              <a:gd name="connsiteY133-32672" fmla="*/ 2003219 h 2237474"/>
              <a:gd name="connsiteX134-32673" fmla="*/ 2321399 w 12192000"/>
              <a:gd name="connsiteY134-32674" fmla="*/ 1989467 h 2237474"/>
              <a:gd name="connsiteX135-32675" fmla="*/ 2315525 w 12192000"/>
              <a:gd name="connsiteY135-32676" fmla="*/ 1989708 h 2237474"/>
              <a:gd name="connsiteX136-32677" fmla="*/ 2300792 w 12192000"/>
              <a:gd name="connsiteY136-32678" fmla="*/ 1994290 h 2237474"/>
              <a:gd name="connsiteX137-32679" fmla="*/ 2295469 w 12192000"/>
              <a:gd name="connsiteY137-32680" fmla="*/ 1996659 h 2237474"/>
              <a:gd name="connsiteX138-32681" fmla="*/ 2287219 w 12192000"/>
              <a:gd name="connsiteY138-32682" fmla="*/ 1998750 h 2237474"/>
              <a:gd name="connsiteX139-32683" fmla="*/ 2286948 w 12192000"/>
              <a:gd name="connsiteY139-32684" fmla="*/ 1998596 h 2237474"/>
              <a:gd name="connsiteX140-32685" fmla="*/ 2243069 w 12192000"/>
              <a:gd name="connsiteY140-32686" fmla="*/ 2015111 h 2237474"/>
              <a:gd name="connsiteX141-32687" fmla="*/ 2186609 w 12192000"/>
              <a:gd name="connsiteY141-32688" fmla="*/ 2008263 h 2237474"/>
              <a:gd name="connsiteX142-32689" fmla="*/ 2164831 w 12192000"/>
              <a:gd name="connsiteY142-32690" fmla="*/ 2010143 h 2237474"/>
              <a:gd name="connsiteX143-32691" fmla="*/ 2152836 w 12192000"/>
              <a:gd name="connsiteY143-32692" fmla="*/ 2010048 h 2237474"/>
              <a:gd name="connsiteX144-32693" fmla="*/ 2117102 w 12192000"/>
              <a:gd name="connsiteY144-32694" fmla="*/ 2023004 h 2237474"/>
              <a:gd name="connsiteX145-32695" fmla="*/ 2111935 w 12192000"/>
              <a:gd name="connsiteY145-32696" fmla="*/ 2023163 h 2237474"/>
              <a:gd name="connsiteX146-32697" fmla="*/ 2089991 w 12192000"/>
              <a:gd name="connsiteY146-32698" fmla="*/ 2034193 h 2237474"/>
              <a:gd name="connsiteX147-32699" fmla="*/ 2058061 w 12192000"/>
              <a:gd name="connsiteY147-32700" fmla="*/ 2047942 h 2237474"/>
              <a:gd name="connsiteX148-32701" fmla="*/ 2055737 w 12192000"/>
              <a:gd name="connsiteY148-32702" fmla="*/ 2047704 h 2237474"/>
              <a:gd name="connsiteX149-32703" fmla="*/ 2042244 w 12192000"/>
              <a:gd name="connsiteY149-32704" fmla="*/ 2055560 h 2237474"/>
              <a:gd name="connsiteX150-32705" fmla="*/ 1976224 w 12192000"/>
              <a:gd name="connsiteY150-32706" fmla="*/ 2074257 h 2237474"/>
              <a:gd name="connsiteX151-32707" fmla="*/ 1877728 w 12192000"/>
              <a:gd name="connsiteY151-32708" fmla="*/ 2101004 h 2237474"/>
              <a:gd name="connsiteX152-32709" fmla="*/ 1759056 w 12192000"/>
              <a:gd name="connsiteY152-32710" fmla="*/ 2125608 h 2237474"/>
              <a:gd name="connsiteX153-32711" fmla="*/ 1637948 w 12192000"/>
              <a:gd name="connsiteY153-32712" fmla="*/ 2172597 h 2237474"/>
              <a:gd name="connsiteX154-32713" fmla="*/ 1434549 w 12192000"/>
              <a:gd name="connsiteY154-32714" fmla="*/ 2234522 h 2237474"/>
              <a:gd name="connsiteX155-32715" fmla="*/ 1398481 w 12192000"/>
              <a:gd name="connsiteY155-32716" fmla="*/ 2237074 h 2237474"/>
              <a:gd name="connsiteX156-32717" fmla="*/ 1398407 w 12192000"/>
              <a:gd name="connsiteY156-32718" fmla="*/ 2237095 h 2237474"/>
              <a:gd name="connsiteX157-32719" fmla="*/ 1370962 w 12192000"/>
              <a:gd name="connsiteY157-32720" fmla="*/ 2237474 h 2237474"/>
              <a:gd name="connsiteX158-32721" fmla="*/ 1356367 w 12192000"/>
              <a:gd name="connsiteY158-32722" fmla="*/ 2235089 h 2237474"/>
              <a:gd name="connsiteX159-32723" fmla="*/ 1324828 w 12192000"/>
              <a:gd name="connsiteY159-32724" fmla="*/ 2231968 h 2237474"/>
              <a:gd name="connsiteX160-32725" fmla="*/ 1297744 w 12192000"/>
              <a:gd name="connsiteY160-32726" fmla="*/ 2235849 h 2237474"/>
              <a:gd name="connsiteX161-32727" fmla="*/ 1286236 w 12192000"/>
              <a:gd name="connsiteY161-32728" fmla="*/ 2233135 h 2237474"/>
              <a:gd name="connsiteX162-32729" fmla="*/ 1283504 w 12192000"/>
              <a:gd name="connsiteY162-32730" fmla="*/ 2233797 h 2237474"/>
              <a:gd name="connsiteX163-32731" fmla="*/ 1279765 w 12192000"/>
              <a:gd name="connsiteY163-32732" fmla="*/ 2229639 h 2237474"/>
              <a:gd name="connsiteX164-32733" fmla="*/ 1195347 w 12192000"/>
              <a:gd name="connsiteY164-32734" fmla="*/ 2212354 h 2237474"/>
              <a:gd name="connsiteX165-32735" fmla="*/ 970251 w 12192000"/>
              <a:gd name="connsiteY165-32736" fmla="*/ 2221029 h 2237474"/>
              <a:gd name="connsiteX166-32737" fmla="*/ 812914 w 12192000"/>
              <a:gd name="connsiteY166-32738" fmla="*/ 2202752 h 2237474"/>
              <a:gd name="connsiteX167-32739" fmla="*/ 800195 w 12192000"/>
              <a:gd name="connsiteY167-32740" fmla="*/ 2209407 h 2237474"/>
              <a:gd name="connsiteX168-32741" fmla="*/ 784978 w 12192000"/>
              <a:gd name="connsiteY168-32742" fmla="*/ 2212360 h 2237474"/>
              <a:gd name="connsiteX169-32743" fmla="*/ 681987 w 12192000"/>
              <a:gd name="connsiteY169-32744" fmla="*/ 2216757 h 2237474"/>
              <a:gd name="connsiteX170-32745" fmla="*/ 669923 w 12192000"/>
              <a:gd name="connsiteY170-32746" fmla="*/ 2211682 h 2237474"/>
              <a:gd name="connsiteX171-32747" fmla="*/ 648680 w 12192000"/>
              <a:gd name="connsiteY171-32748" fmla="*/ 2206229 h 2237474"/>
              <a:gd name="connsiteX172-32749" fmla="*/ 597225 w 12192000"/>
              <a:gd name="connsiteY172-32750" fmla="*/ 2180999 h 2237474"/>
              <a:gd name="connsiteX173-32751" fmla="*/ 558449 w 12192000"/>
              <a:gd name="connsiteY173-32752" fmla="*/ 2182346 h 2237474"/>
              <a:gd name="connsiteX174-32753" fmla="*/ 550517 w 12192000"/>
              <a:gd name="connsiteY174-32754" fmla="*/ 2182060 h 2237474"/>
              <a:gd name="connsiteX175-32755" fmla="*/ 550309 w 12192000"/>
              <a:gd name="connsiteY175-32756" fmla="*/ 2181825 h 2237474"/>
              <a:gd name="connsiteX176-32757" fmla="*/ 541836 w 12192000"/>
              <a:gd name="connsiteY176-32758" fmla="*/ 2181063 h 2237474"/>
              <a:gd name="connsiteX177-32759" fmla="*/ 536057 w 12192000"/>
              <a:gd name="connsiteY177-32760" fmla="*/ 2181537 h 2237474"/>
              <a:gd name="connsiteX178-32761" fmla="*/ 520671 w 12192000"/>
              <a:gd name="connsiteY178-32762" fmla="*/ 2180980 h 2237474"/>
              <a:gd name="connsiteX179-32763" fmla="*/ 515024 w 12192000"/>
              <a:gd name="connsiteY179-32764" fmla="*/ 2179258 h 2237474"/>
              <a:gd name="connsiteX180-32765" fmla="*/ 512278 w 12192000"/>
              <a:gd name="connsiteY180-32766" fmla="*/ 2176369 h 2237474"/>
              <a:gd name="connsiteX181-32767" fmla="*/ 480419 w 12192000"/>
              <a:gd name="connsiteY181-32768" fmla="*/ 2167807 h 2237474"/>
              <a:gd name="connsiteX182-32769" fmla="*/ 413835 w 12192000"/>
              <a:gd name="connsiteY182-32770" fmla="*/ 2156783 h 2237474"/>
              <a:gd name="connsiteX183-32771" fmla="*/ 376513 w 12192000"/>
              <a:gd name="connsiteY183-32772" fmla="*/ 2154014 h 2237474"/>
              <a:gd name="connsiteX184-32773" fmla="*/ 273386 w 12192000"/>
              <a:gd name="connsiteY184-32774" fmla="*/ 2142551 h 2237474"/>
              <a:gd name="connsiteX185-32775" fmla="*/ 169207 w 12192000"/>
              <a:gd name="connsiteY185-32776" fmla="*/ 2128100 h 2237474"/>
              <a:gd name="connsiteX186-32777" fmla="*/ 93149 w 12192000"/>
              <a:gd name="connsiteY186-32778" fmla="*/ 2105324 h 2237474"/>
              <a:gd name="connsiteX187-32779" fmla="*/ 88109 w 12192000"/>
              <a:gd name="connsiteY187-32780" fmla="*/ 2106704 h 2237474"/>
              <a:gd name="connsiteX188-32781" fmla="*/ 80022 w 12192000"/>
              <a:gd name="connsiteY188-32782" fmla="*/ 2107254 h 2237474"/>
              <a:gd name="connsiteX189-32783" fmla="*/ 79717 w 12192000"/>
              <a:gd name="connsiteY189-32784" fmla="*/ 2107046 h 2237474"/>
              <a:gd name="connsiteX190-32785" fmla="*/ 72352 w 12192000"/>
              <a:gd name="connsiteY190-32786" fmla="*/ 2107991 h 2237474"/>
              <a:gd name="connsiteX191-32787" fmla="*/ 37645 w 12192000"/>
              <a:gd name="connsiteY191-32788" fmla="*/ 2115401 h 2237474"/>
              <a:gd name="connsiteX192-32789" fmla="*/ 4572 w 12192000"/>
              <a:gd name="connsiteY192-32790" fmla="*/ 2111091 h 2237474"/>
              <a:gd name="connsiteX193-32791" fmla="*/ 0 w 12192000"/>
              <a:gd name="connsiteY193-32792" fmla="*/ 2110468 h 2237474"/>
              <a:gd name="connsiteX194-32793" fmla="*/ 0 w 12192000"/>
              <a:gd name="connsiteY194-32794" fmla="*/ 0 h 2237474"/>
              <a:gd name="connsiteX0-32795" fmla="*/ 0 w 12192000"/>
              <a:gd name="connsiteY0-32796" fmla="*/ 0 h 2237474"/>
              <a:gd name="connsiteX1-32797" fmla="*/ 12192000 w 12192000"/>
              <a:gd name="connsiteY1-32798" fmla="*/ 0 h 2237474"/>
              <a:gd name="connsiteX2-32799" fmla="*/ 12192000 w 12192000"/>
              <a:gd name="connsiteY2-32800" fmla="*/ 751299 h 2237474"/>
              <a:gd name="connsiteX3-32801" fmla="*/ 12176759 w 12192000"/>
              <a:gd name="connsiteY3-32802" fmla="*/ 759190 h 2237474"/>
              <a:gd name="connsiteX4-32803" fmla="*/ 12047364 w 12192000"/>
              <a:gd name="connsiteY4-32804" fmla="*/ 749662 h 2237474"/>
              <a:gd name="connsiteX5-32805" fmla="*/ 11890686 w 12192000"/>
              <a:gd name="connsiteY5-32806" fmla="*/ 732766 h 2237474"/>
              <a:gd name="connsiteX6-32807" fmla="*/ 11834800 w 12192000"/>
              <a:gd name="connsiteY6-32808" fmla="*/ 747840 h 2237474"/>
              <a:gd name="connsiteX7-32809" fmla="*/ 11649954 w 12192000"/>
              <a:gd name="connsiteY7-32810" fmla="*/ 749628 h 2237474"/>
              <a:gd name="connsiteX8-32811" fmla="*/ 11560424 w 12192000"/>
              <a:gd name="connsiteY8-32812" fmla="*/ 748017 h 2237474"/>
              <a:gd name="connsiteX9-32813" fmla="*/ 11358455 w 12192000"/>
              <a:gd name="connsiteY9-32814" fmla="*/ 747593 h 2237474"/>
              <a:gd name="connsiteX10-32815" fmla="*/ 11165209 w 12192000"/>
              <a:gd name="connsiteY10-32816" fmla="*/ 748852 h 2237474"/>
              <a:gd name="connsiteX11-32817" fmla="*/ 11058755 w 12192000"/>
              <a:gd name="connsiteY11-32818" fmla="*/ 749617 h 2237474"/>
              <a:gd name="connsiteX12-32819" fmla="*/ 10834688 w 12192000"/>
              <a:gd name="connsiteY12-32820" fmla="*/ 757726 h 2237474"/>
              <a:gd name="connsiteX13-32821" fmla="*/ 10805004 w 12192000"/>
              <a:gd name="connsiteY13-32822" fmla="*/ 757573 h 2237474"/>
              <a:gd name="connsiteX14-32823" fmla="*/ 10739478 w 12192000"/>
              <a:gd name="connsiteY14-32824" fmla="*/ 776841 h 2237474"/>
              <a:gd name="connsiteX15-32825" fmla="*/ 10458762 w 12192000"/>
              <a:gd name="connsiteY15-32826" fmla="*/ 755400 h 2237474"/>
              <a:gd name="connsiteX16-32827" fmla="*/ 10211200 w 12192000"/>
              <a:gd name="connsiteY16-32828" fmla="*/ 767513 h 2237474"/>
              <a:gd name="connsiteX17-32829" fmla="*/ 10167995 w 12192000"/>
              <a:gd name="connsiteY17-32830" fmla="*/ 760843 h 2237474"/>
              <a:gd name="connsiteX18-32831" fmla="*/ 9997044 w 12192000"/>
              <a:gd name="connsiteY18-32832" fmla="*/ 780129 h 2237474"/>
              <a:gd name="connsiteX19-32833" fmla="*/ 9943887 w 12192000"/>
              <a:gd name="connsiteY19-32834" fmla="*/ 804141 h 2237474"/>
              <a:gd name="connsiteX20-32835" fmla="*/ 9918248 w 12192000"/>
              <a:gd name="connsiteY20-32836" fmla="*/ 816628 h 2237474"/>
              <a:gd name="connsiteX21-32837" fmla="*/ 9767091 w 12192000"/>
              <a:gd name="connsiteY21-32838" fmla="*/ 870550 h 2237474"/>
              <a:gd name="connsiteX22-32839" fmla="*/ 9683005 w 12192000"/>
              <a:gd name="connsiteY22-32840" fmla="*/ 894128 h 2237474"/>
              <a:gd name="connsiteX23-32841" fmla="*/ 9594438 w 12192000"/>
              <a:gd name="connsiteY23-32842" fmla="*/ 919051 h 2237474"/>
              <a:gd name="connsiteX24-32843" fmla="*/ 9577033 w 12192000"/>
              <a:gd name="connsiteY24-32844" fmla="*/ 922857 h 2237474"/>
              <a:gd name="connsiteX25-32845" fmla="*/ 9544189 w 12192000"/>
              <a:gd name="connsiteY25-32846" fmla="*/ 938966 h 2237474"/>
              <a:gd name="connsiteX26-32847" fmla="*/ 9500499 w 12192000"/>
              <a:gd name="connsiteY26-32848" fmla="*/ 954680 h 2237474"/>
              <a:gd name="connsiteX27-32849" fmla="*/ 9428195 w 12192000"/>
              <a:gd name="connsiteY27-32850" fmla="*/ 986225 h 2237474"/>
              <a:gd name="connsiteX28-32851" fmla="*/ 9410017 w 12192000"/>
              <a:gd name="connsiteY28-32852" fmla="*/ 993931 h 2237474"/>
              <a:gd name="connsiteX29-32853" fmla="*/ 9392919 w 12192000"/>
              <a:gd name="connsiteY29-32854" fmla="*/ 994656 h 2237474"/>
              <a:gd name="connsiteX30-32855" fmla="*/ 9278619 w 12192000"/>
              <a:gd name="connsiteY30-32856" fmla="*/ 1011878 h 2237474"/>
              <a:gd name="connsiteX31-32857" fmla="*/ 9268019 w 12192000"/>
              <a:gd name="connsiteY31-32858" fmla="*/ 1007442 h 2237474"/>
              <a:gd name="connsiteX32-32859" fmla="*/ 9234662 w 12192000"/>
              <a:gd name="connsiteY32-32860" fmla="*/ 1023056 h 2237474"/>
              <a:gd name="connsiteX33-32861" fmla="*/ 9181033 w 12192000"/>
              <a:gd name="connsiteY33-32862" fmla="*/ 1037921 h 2237474"/>
              <a:gd name="connsiteX34-32863" fmla="*/ 9155969 w 12192000"/>
              <a:gd name="connsiteY34-32864" fmla="*/ 1046804 h 2237474"/>
              <a:gd name="connsiteX35-32865" fmla="*/ 9133985 w 12192000"/>
              <a:gd name="connsiteY35-32866" fmla="*/ 1046450 h 2237474"/>
              <a:gd name="connsiteX36-32867" fmla="*/ 9012987 w 12192000"/>
              <a:gd name="connsiteY36-32868" fmla="*/ 1061986 h 2237474"/>
              <a:gd name="connsiteX37-32869" fmla="*/ 8968445 w 12192000"/>
              <a:gd name="connsiteY37-32870" fmla="*/ 1052169 h 2237474"/>
              <a:gd name="connsiteX38-32871" fmla="*/ 8886001 w 12192000"/>
              <a:gd name="connsiteY38-32872" fmla="*/ 1067468 h 2237474"/>
              <a:gd name="connsiteX39-32873" fmla="*/ 8838610 w 12192000"/>
              <a:gd name="connsiteY39-32874" fmla="*/ 1075091 h 2237474"/>
              <a:gd name="connsiteX40-32875" fmla="*/ 8750383 w 12192000"/>
              <a:gd name="connsiteY40-32876" fmla="*/ 1097387 h 2237474"/>
              <a:gd name="connsiteX41-32877" fmla="*/ 8665605 w 12192000"/>
              <a:gd name="connsiteY41-32878" fmla="*/ 1110791 h 2237474"/>
              <a:gd name="connsiteX42-32879" fmla="*/ 8584946 w 12192000"/>
              <a:gd name="connsiteY42-32880" fmla="*/ 1135226 h 2237474"/>
              <a:gd name="connsiteX43-32881" fmla="*/ 8460755 w 12192000"/>
              <a:gd name="connsiteY43-32882" fmla="*/ 1203427 h 2237474"/>
              <a:gd name="connsiteX44-32883" fmla="*/ 8419755 w 12192000"/>
              <a:gd name="connsiteY44-32884" fmla="*/ 1216260 h 2237474"/>
              <a:gd name="connsiteX45-32885" fmla="*/ 8411626 w 12192000"/>
              <a:gd name="connsiteY45-32886" fmla="*/ 1214397 h 2237474"/>
              <a:gd name="connsiteX46-32887" fmla="*/ 8363469 w 12192000"/>
              <a:gd name="connsiteY46-32888" fmla="*/ 1246658 h 2237474"/>
              <a:gd name="connsiteX47-32889" fmla="*/ 8275497 w 12192000"/>
              <a:gd name="connsiteY47-32890" fmla="*/ 1264396 h 2237474"/>
              <a:gd name="connsiteX48-32891" fmla="*/ 8206287 w 12192000"/>
              <a:gd name="connsiteY48-32892" fmla="*/ 1273060 h 2237474"/>
              <a:gd name="connsiteX49-32893" fmla="*/ 8139997 w 12192000"/>
              <a:gd name="connsiteY49-32894" fmla="*/ 1282713 h 2237474"/>
              <a:gd name="connsiteX50-32895" fmla="*/ 8074238 w 12192000"/>
              <a:gd name="connsiteY50-32896" fmla="*/ 1301895 h 2237474"/>
              <a:gd name="connsiteX51-32897" fmla="*/ 7942099 w 12192000"/>
              <a:gd name="connsiteY51-32898" fmla="*/ 1336332 h 2237474"/>
              <a:gd name="connsiteX52-32899" fmla="*/ 7902328 w 12192000"/>
              <a:gd name="connsiteY52-32900" fmla="*/ 1345865 h 2237474"/>
              <a:gd name="connsiteX53-32901" fmla="*/ 7840612 w 12192000"/>
              <a:gd name="connsiteY53-32902" fmla="*/ 1369373 h 2237474"/>
              <a:gd name="connsiteX54-32903" fmla="*/ 7786819 w 12192000"/>
              <a:gd name="connsiteY54-32904" fmla="*/ 1378970 h 2237474"/>
              <a:gd name="connsiteX55-32905" fmla="*/ 7548172 w 12192000"/>
              <a:gd name="connsiteY55-32906" fmla="*/ 1417460 h 2237474"/>
              <a:gd name="connsiteX56-32907" fmla="*/ 7483437 w 12192000"/>
              <a:gd name="connsiteY56-32908" fmla="*/ 1478152 h 2237474"/>
              <a:gd name="connsiteX57-32909" fmla="*/ 7377870 w 12192000"/>
              <a:gd name="connsiteY57-32910" fmla="*/ 1523319 h 2237474"/>
              <a:gd name="connsiteX58-32911" fmla="*/ 7230737 w 12192000"/>
              <a:gd name="connsiteY58-32912" fmla="*/ 1562633 h 2237474"/>
              <a:gd name="connsiteX59-32913" fmla="*/ 7224458 w 12192000"/>
              <a:gd name="connsiteY59-32914" fmla="*/ 1573008 h 2237474"/>
              <a:gd name="connsiteX60-32915" fmla="*/ 7183121 w 12192000"/>
              <a:gd name="connsiteY60-32916" fmla="*/ 1595162 h 2237474"/>
              <a:gd name="connsiteX61-32917" fmla="*/ 7164601 w 12192000"/>
              <a:gd name="connsiteY61-32918" fmla="*/ 1606490 h 2237474"/>
              <a:gd name="connsiteX62-32919" fmla="*/ 7031309 w 12192000"/>
              <a:gd name="connsiteY62-32920" fmla="*/ 1619451 h 2237474"/>
              <a:gd name="connsiteX63-32921" fmla="*/ 6900177 w 12192000"/>
              <a:gd name="connsiteY63-32922" fmla="*/ 1636016 h 2237474"/>
              <a:gd name="connsiteX64-32923" fmla="*/ 6795372 w 12192000"/>
              <a:gd name="connsiteY64-32924" fmla="*/ 1644845 h 2237474"/>
              <a:gd name="connsiteX65-32925" fmla="*/ 6692251 w 12192000"/>
              <a:gd name="connsiteY65-32926" fmla="*/ 1656357 h 2237474"/>
              <a:gd name="connsiteX66-32927" fmla="*/ 6655235 w 12192000"/>
              <a:gd name="connsiteY66-32928" fmla="*/ 1661869 h 2237474"/>
              <a:gd name="connsiteX67-32929" fmla="*/ 6554894 w 12192000"/>
              <a:gd name="connsiteY67-32930" fmla="*/ 1664428 h 2237474"/>
              <a:gd name="connsiteX68-32931" fmla="*/ 6516595 w 12192000"/>
              <a:gd name="connsiteY68-32932" fmla="*/ 1667475 h 2237474"/>
              <a:gd name="connsiteX69-32933" fmla="*/ 6508541 w 12192000"/>
              <a:gd name="connsiteY69-32934" fmla="*/ 1668757 h 2237474"/>
              <a:gd name="connsiteX70-32935" fmla="*/ 6471012 w 12192000"/>
              <a:gd name="connsiteY70-32936" fmla="*/ 1678604 h 2237474"/>
              <a:gd name="connsiteX71-32937" fmla="*/ 6364035 w 12192000"/>
              <a:gd name="connsiteY71-32938" fmla="*/ 1667683 h 2237474"/>
              <a:gd name="connsiteX72-32939" fmla="*/ 6280959 w 12192000"/>
              <a:gd name="connsiteY72-32940" fmla="*/ 1689329 h 2237474"/>
              <a:gd name="connsiteX73-32941" fmla="*/ 6243319 w 12192000"/>
              <a:gd name="connsiteY73-32942" fmla="*/ 1695560 h 2237474"/>
              <a:gd name="connsiteX74-32943" fmla="*/ 6098321 w 12192000"/>
              <a:gd name="connsiteY74-32944" fmla="*/ 1721646 h 2237474"/>
              <a:gd name="connsiteX75-32945" fmla="*/ 5880652 w 12192000"/>
              <a:gd name="connsiteY75-32946" fmla="*/ 1779643 h 2237474"/>
              <a:gd name="connsiteX76-32947" fmla="*/ 5785959 w 12192000"/>
              <a:gd name="connsiteY76-32948" fmla="*/ 1775307 h 2237474"/>
              <a:gd name="connsiteX77-32949" fmla="*/ 5643534 w 12192000"/>
              <a:gd name="connsiteY77-32950" fmla="*/ 1802919 h 2237474"/>
              <a:gd name="connsiteX78-32951" fmla="*/ 5518799 w 12192000"/>
              <a:gd name="connsiteY78-32952" fmla="*/ 1818312 h 2237474"/>
              <a:gd name="connsiteX79-32953" fmla="*/ 5505014 w 12192000"/>
              <a:gd name="connsiteY79-32954" fmla="*/ 1819259 h 2237474"/>
              <a:gd name="connsiteX80-32955" fmla="*/ 5453307 w 12192000"/>
              <a:gd name="connsiteY80-32956" fmla="*/ 1815450 h 2237474"/>
              <a:gd name="connsiteX81-32957" fmla="*/ 5221533 w 12192000"/>
              <a:gd name="connsiteY81-32958" fmla="*/ 1846950 h 2237474"/>
              <a:gd name="connsiteX82-32959" fmla="*/ 5149802 w 12192000"/>
              <a:gd name="connsiteY82-32960" fmla="*/ 1844846 h 2237474"/>
              <a:gd name="connsiteX83-32961" fmla="*/ 5114927 w 12192000"/>
              <a:gd name="connsiteY83-32962" fmla="*/ 1847827 h 2237474"/>
              <a:gd name="connsiteX84-32963" fmla="*/ 5108970 w 12192000"/>
              <a:gd name="connsiteY84-32964" fmla="*/ 1847935 h 2237474"/>
              <a:gd name="connsiteX85-32965" fmla="*/ 5067961 w 12192000"/>
              <a:gd name="connsiteY85-32966" fmla="*/ 1845917 h 2237474"/>
              <a:gd name="connsiteX86-32967" fmla="*/ 5007075 w 12192000"/>
              <a:gd name="connsiteY86-32968" fmla="*/ 1838626 h 2237474"/>
              <a:gd name="connsiteX87-32969" fmla="*/ 4944087 w 12192000"/>
              <a:gd name="connsiteY87-32970" fmla="*/ 1823332 h 2237474"/>
              <a:gd name="connsiteX88-32971" fmla="*/ 4907662 w 12192000"/>
              <a:gd name="connsiteY88-32972" fmla="*/ 1816900 h 2237474"/>
              <a:gd name="connsiteX89-32973" fmla="*/ 4882386 w 12192000"/>
              <a:gd name="connsiteY89-32974" fmla="*/ 1809844 h 2237474"/>
              <a:gd name="connsiteX90-32975" fmla="*/ 4811440 w 12192000"/>
              <a:gd name="connsiteY90-32976" fmla="*/ 1804655 h 2237474"/>
              <a:gd name="connsiteX91-32977" fmla="*/ 4691075 w 12192000"/>
              <a:gd name="connsiteY91-32978" fmla="*/ 1801389 h 2237474"/>
              <a:gd name="connsiteX92-32979" fmla="*/ 4611738 w 12192000"/>
              <a:gd name="connsiteY92-32980" fmla="*/ 1776964 h 2237474"/>
              <a:gd name="connsiteX93-32981" fmla="*/ 4560070 w 12192000"/>
              <a:gd name="connsiteY93-32982" fmla="*/ 1785640 h 2237474"/>
              <a:gd name="connsiteX94-32983" fmla="*/ 4536503 w 12192000"/>
              <a:gd name="connsiteY94-32984" fmla="*/ 1785334 h 2237474"/>
              <a:gd name="connsiteX95-32985" fmla="*/ 4513724 w 12192000"/>
              <a:gd name="connsiteY95-32986" fmla="*/ 1791996 h 2237474"/>
              <a:gd name="connsiteX96-32987" fmla="*/ 4459810 w 12192000"/>
              <a:gd name="connsiteY96-32988" fmla="*/ 1797886 h 2237474"/>
              <a:gd name="connsiteX97-32989" fmla="*/ 4379064 w 12192000"/>
              <a:gd name="connsiteY97-32990" fmla="*/ 1817177 h 2237474"/>
              <a:gd name="connsiteX98-32991" fmla="*/ 4290981 w 12192000"/>
              <a:gd name="connsiteY98-32992" fmla="*/ 1839677 h 2237474"/>
              <a:gd name="connsiteX99-32993" fmla="*/ 4238372 w 12192000"/>
              <a:gd name="connsiteY99-32994" fmla="*/ 1851480 h 2237474"/>
              <a:gd name="connsiteX100-32995" fmla="*/ 4232517 w 12192000"/>
              <a:gd name="connsiteY100-32996" fmla="*/ 1852567 h 2237474"/>
              <a:gd name="connsiteX101-32997" fmla="*/ 4191732 w 12192000"/>
              <a:gd name="connsiteY101-32998" fmla="*/ 1857328 h 2237474"/>
              <a:gd name="connsiteX102-32999" fmla="*/ 4065532 w 12192000"/>
              <a:gd name="connsiteY102-33000" fmla="*/ 1855477 h 2237474"/>
              <a:gd name="connsiteX103-33001" fmla="*/ 4028460 w 12192000"/>
              <a:gd name="connsiteY103-33002" fmla="*/ 1855137 h 2237474"/>
              <a:gd name="connsiteX104-33003" fmla="*/ 4002267 w 12192000"/>
              <a:gd name="connsiteY104-33004" fmla="*/ 1852352 h 2237474"/>
              <a:gd name="connsiteX105-33005" fmla="*/ 3931396 w 12192000"/>
              <a:gd name="connsiteY105-33006" fmla="*/ 1858915 h 2237474"/>
              <a:gd name="connsiteX106-33007" fmla="*/ 3812162 w 12192000"/>
              <a:gd name="connsiteY106-33008" fmla="*/ 1875501 h 2237474"/>
              <a:gd name="connsiteX107-33009" fmla="*/ 3729530 w 12192000"/>
              <a:gd name="connsiteY107-33010" fmla="*/ 1864513 h 2237474"/>
              <a:gd name="connsiteX108-33011" fmla="*/ 3680177 w 12192000"/>
              <a:gd name="connsiteY108-33012" fmla="*/ 1881552 h 2237474"/>
              <a:gd name="connsiteX109-33013" fmla="*/ 3567259 w 12192000"/>
              <a:gd name="connsiteY109-33014" fmla="*/ 1893482 h 2237474"/>
              <a:gd name="connsiteX110-33015" fmla="*/ 3405770 w 12192000"/>
              <a:gd name="connsiteY110-33016" fmla="*/ 1904591 h 2237474"/>
              <a:gd name="connsiteX111-33017" fmla="*/ 3280097 w 12192000"/>
              <a:gd name="connsiteY111-33018" fmla="*/ 1919610 h 2237474"/>
              <a:gd name="connsiteX112-33019" fmla="*/ 3123424 w 12192000"/>
              <a:gd name="connsiteY112-33020" fmla="*/ 1952930 h 2237474"/>
              <a:gd name="connsiteX113-33021" fmla="*/ 3009910 w 12192000"/>
              <a:gd name="connsiteY113-33022" fmla="*/ 1957866 h 2237474"/>
              <a:gd name="connsiteX114-33023" fmla="*/ 2995934 w 12192000"/>
              <a:gd name="connsiteY114-33024" fmla="*/ 1967085 h 2237474"/>
              <a:gd name="connsiteX115-33025" fmla="*/ 2980071 w 12192000"/>
              <a:gd name="connsiteY115-33026" fmla="*/ 1972988 h 2237474"/>
              <a:gd name="connsiteX116-33027" fmla="*/ 2978094 w 12192000"/>
              <a:gd name="connsiteY116-33028" fmla="*/ 1972369 h 2237474"/>
              <a:gd name="connsiteX117-33029" fmla="*/ 2942858 w 12192000"/>
              <a:gd name="connsiteY117-33030" fmla="*/ 1981367 h 2237474"/>
              <a:gd name="connsiteX118-33031" fmla="*/ 2875436 w 12192000"/>
              <a:gd name="connsiteY118-33032" fmla="*/ 1996977 h 2237474"/>
              <a:gd name="connsiteX119-33033" fmla="*/ 2874892 w 12192000"/>
              <a:gd name="connsiteY119-33034" fmla="*/ 1996085 h 2237474"/>
              <a:gd name="connsiteX120-33035" fmla="*/ 2864145 w 12192000"/>
              <a:gd name="connsiteY120-33036" fmla="*/ 1994061 h 2237474"/>
              <a:gd name="connsiteX121-33037" fmla="*/ 2843662 w 12192000"/>
              <a:gd name="connsiteY121-33038" fmla="*/ 1992498 h 2237474"/>
              <a:gd name="connsiteX122-33039" fmla="*/ 2796128 w 12192000"/>
              <a:gd name="connsiteY122-33040" fmla="*/ 1976403 h 2237474"/>
              <a:gd name="connsiteX123-33041" fmla="*/ 2756784 w 12192000"/>
              <a:gd name="connsiteY123-33042" fmla="*/ 1985116 h 2237474"/>
              <a:gd name="connsiteX124-33043" fmla="*/ 2748833 w 12192000"/>
              <a:gd name="connsiteY124-33044" fmla="*/ 1986323 h 2237474"/>
              <a:gd name="connsiteX125-33045" fmla="*/ 2748661 w 12192000"/>
              <a:gd name="connsiteY125-33046" fmla="*/ 1986122 h 2237474"/>
              <a:gd name="connsiteX126-33047" fmla="*/ 2740251 w 12192000"/>
              <a:gd name="connsiteY126-33048" fmla="*/ 1986946 h 2237474"/>
              <a:gd name="connsiteX127-33049" fmla="*/ 2718916 w 12192000"/>
              <a:gd name="connsiteY127-33050" fmla="*/ 1990867 h 2237474"/>
              <a:gd name="connsiteX128-33051" fmla="*/ 2713522 w 12192000"/>
              <a:gd name="connsiteY128-33052" fmla="*/ 1990173 h 2237474"/>
              <a:gd name="connsiteX129-33053" fmla="*/ 2680597 w 12192000"/>
              <a:gd name="connsiteY129-33054" fmla="*/ 1984996 h 2237474"/>
              <a:gd name="connsiteX130-33055" fmla="*/ 2578178 w 12192000"/>
              <a:gd name="connsiteY130-33056" fmla="*/ 1990531 h 2237474"/>
              <a:gd name="connsiteX131-33057" fmla="*/ 2476147 w 12192000"/>
              <a:gd name="connsiteY131-33058" fmla="*/ 1998305 h 2237474"/>
              <a:gd name="connsiteX132-33059" fmla="*/ 2373568 w 12192000"/>
              <a:gd name="connsiteY132-33060" fmla="*/ 2003219 h 2237474"/>
              <a:gd name="connsiteX133-33061" fmla="*/ 2321399 w 12192000"/>
              <a:gd name="connsiteY133-33062" fmla="*/ 1989467 h 2237474"/>
              <a:gd name="connsiteX134-33063" fmla="*/ 2315525 w 12192000"/>
              <a:gd name="connsiteY134-33064" fmla="*/ 1989708 h 2237474"/>
              <a:gd name="connsiteX135-33065" fmla="*/ 2300792 w 12192000"/>
              <a:gd name="connsiteY135-33066" fmla="*/ 1994290 h 2237474"/>
              <a:gd name="connsiteX136-33067" fmla="*/ 2295469 w 12192000"/>
              <a:gd name="connsiteY136-33068" fmla="*/ 1996659 h 2237474"/>
              <a:gd name="connsiteX137-33069" fmla="*/ 2287219 w 12192000"/>
              <a:gd name="connsiteY137-33070" fmla="*/ 1998750 h 2237474"/>
              <a:gd name="connsiteX138-33071" fmla="*/ 2286948 w 12192000"/>
              <a:gd name="connsiteY138-33072" fmla="*/ 1998596 h 2237474"/>
              <a:gd name="connsiteX139-33073" fmla="*/ 2243069 w 12192000"/>
              <a:gd name="connsiteY139-33074" fmla="*/ 2015111 h 2237474"/>
              <a:gd name="connsiteX140-33075" fmla="*/ 2186609 w 12192000"/>
              <a:gd name="connsiteY140-33076" fmla="*/ 2008263 h 2237474"/>
              <a:gd name="connsiteX141-33077" fmla="*/ 2164831 w 12192000"/>
              <a:gd name="connsiteY141-33078" fmla="*/ 2010143 h 2237474"/>
              <a:gd name="connsiteX142-33079" fmla="*/ 2152836 w 12192000"/>
              <a:gd name="connsiteY142-33080" fmla="*/ 2010048 h 2237474"/>
              <a:gd name="connsiteX143-33081" fmla="*/ 2117102 w 12192000"/>
              <a:gd name="connsiteY143-33082" fmla="*/ 2023004 h 2237474"/>
              <a:gd name="connsiteX144-33083" fmla="*/ 2111935 w 12192000"/>
              <a:gd name="connsiteY144-33084" fmla="*/ 2023163 h 2237474"/>
              <a:gd name="connsiteX145-33085" fmla="*/ 2089991 w 12192000"/>
              <a:gd name="connsiteY145-33086" fmla="*/ 2034193 h 2237474"/>
              <a:gd name="connsiteX146-33087" fmla="*/ 2058061 w 12192000"/>
              <a:gd name="connsiteY146-33088" fmla="*/ 2047942 h 2237474"/>
              <a:gd name="connsiteX147-33089" fmla="*/ 2055737 w 12192000"/>
              <a:gd name="connsiteY147-33090" fmla="*/ 2047704 h 2237474"/>
              <a:gd name="connsiteX148-33091" fmla="*/ 2042244 w 12192000"/>
              <a:gd name="connsiteY148-33092" fmla="*/ 2055560 h 2237474"/>
              <a:gd name="connsiteX149-33093" fmla="*/ 1976224 w 12192000"/>
              <a:gd name="connsiteY149-33094" fmla="*/ 2074257 h 2237474"/>
              <a:gd name="connsiteX150-33095" fmla="*/ 1877728 w 12192000"/>
              <a:gd name="connsiteY150-33096" fmla="*/ 2101004 h 2237474"/>
              <a:gd name="connsiteX151-33097" fmla="*/ 1759056 w 12192000"/>
              <a:gd name="connsiteY151-33098" fmla="*/ 2125608 h 2237474"/>
              <a:gd name="connsiteX152-33099" fmla="*/ 1637948 w 12192000"/>
              <a:gd name="connsiteY152-33100" fmla="*/ 2172597 h 2237474"/>
              <a:gd name="connsiteX153-33101" fmla="*/ 1434549 w 12192000"/>
              <a:gd name="connsiteY153-33102" fmla="*/ 2234522 h 2237474"/>
              <a:gd name="connsiteX154-33103" fmla="*/ 1398481 w 12192000"/>
              <a:gd name="connsiteY154-33104" fmla="*/ 2237074 h 2237474"/>
              <a:gd name="connsiteX155-33105" fmla="*/ 1398407 w 12192000"/>
              <a:gd name="connsiteY155-33106" fmla="*/ 2237095 h 2237474"/>
              <a:gd name="connsiteX156-33107" fmla="*/ 1370962 w 12192000"/>
              <a:gd name="connsiteY156-33108" fmla="*/ 2237474 h 2237474"/>
              <a:gd name="connsiteX157-33109" fmla="*/ 1356367 w 12192000"/>
              <a:gd name="connsiteY157-33110" fmla="*/ 2235089 h 2237474"/>
              <a:gd name="connsiteX158-33111" fmla="*/ 1324828 w 12192000"/>
              <a:gd name="connsiteY158-33112" fmla="*/ 2231968 h 2237474"/>
              <a:gd name="connsiteX159-33113" fmla="*/ 1297744 w 12192000"/>
              <a:gd name="connsiteY159-33114" fmla="*/ 2235849 h 2237474"/>
              <a:gd name="connsiteX160-33115" fmla="*/ 1286236 w 12192000"/>
              <a:gd name="connsiteY160-33116" fmla="*/ 2233135 h 2237474"/>
              <a:gd name="connsiteX161-33117" fmla="*/ 1283504 w 12192000"/>
              <a:gd name="connsiteY161-33118" fmla="*/ 2233797 h 2237474"/>
              <a:gd name="connsiteX162-33119" fmla="*/ 1279765 w 12192000"/>
              <a:gd name="connsiteY162-33120" fmla="*/ 2229639 h 2237474"/>
              <a:gd name="connsiteX163-33121" fmla="*/ 1195347 w 12192000"/>
              <a:gd name="connsiteY163-33122" fmla="*/ 2212354 h 2237474"/>
              <a:gd name="connsiteX164-33123" fmla="*/ 970251 w 12192000"/>
              <a:gd name="connsiteY164-33124" fmla="*/ 2221029 h 2237474"/>
              <a:gd name="connsiteX165-33125" fmla="*/ 812914 w 12192000"/>
              <a:gd name="connsiteY165-33126" fmla="*/ 2202752 h 2237474"/>
              <a:gd name="connsiteX166-33127" fmla="*/ 800195 w 12192000"/>
              <a:gd name="connsiteY166-33128" fmla="*/ 2209407 h 2237474"/>
              <a:gd name="connsiteX167-33129" fmla="*/ 784978 w 12192000"/>
              <a:gd name="connsiteY167-33130" fmla="*/ 2212360 h 2237474"/>
              <a:gd name="connsiteX168-33131" fmla="*/ 681987 w 12192000"/>
              <a:gd name="connsiteY168-33132" fmla="*/ 2216757 h 2237474"/>
              <a:gd name="connsiteX169-33133" fmla="*/ 669923 w 12192000"/>
              <a:gd name="connsiteY169-33134" fmla="*/ 2211682 h 2237474"/>
              <a:gd name="connsiteX170-33135" fmla="*/ 648680 w 12192000"/>
              <a:gd name="connsiteY170-33136" fmla="*/ 2206229 h 2237474"/>
              <a:gd name="connsiteX171-33137" fmla="*/ 597225 w 12192000"/>
              <a:gd name="connsiteY171-33138" fmla="*/ 2180999 h 2237474"/>
              <a:gd name="connsiteX172-33139" fmla="*/ 558449 w 12192000"/>
              <a:gd name="connsiteY172-33140" fmla="*/ 2182346 h 2237474"/>
              <a:gd name="connsiteX173-33141" fmla="*/ 550517 w 12192000"/>
              <a:gd name="connsiteY173-33142" fmla="*/ 2182060 h 2237474"/>
              <a:gd name="connsiteX174-33143" fmla="*/ 550309 w 12192000"/>
              <a:gd name="connsiteY174-33144" fmla="*/ 2181825 h 2237474"/>
              <a:gd name="connsiteX175-33145" fmla="*/ 541836 w 12192000"/>
              <a:gd name="connsiteY175-33146" fmla="*/ 2181063 h 2237474"/>
              <a:gd name="connsiteX176-33147" fmla="*/ 536057 w 12192000"/>
              <a:gd name="connsiteY176-33148" fmla="*/ 2181537 h 2237474"/>
              <a:gd name="connsiteX177-33149" fmla="*/ 520671 w 12192000"/>
              <a:gd name="connsiteY177-33150" fmla="*/ 2180980 h 2237474"/>
              <a:gd name="connsiteX178-33151" fmla="*/ 515024 w 12192000"/>
              <a:gd name="connsiteY178-33152" fmla="*/ 2179258 h 2237474"/>
              <a:gd name="connsiteX179-33153" fmla="*/ 512278 w 12192000"/>
              <a:gd name="connsiteY179-33154" fmla="*/ 2176369 h 2237474"/>
              <a:gd name="connsiteX180-33155" fmla="*/ 480419 w 12192000"/>
              <a:gd name="connsiteY180-33156" fmla="*/ 2167807 h 2237474"/>
              <a:gd name="connsiteX181-33157" fmla="*/ 413835 w 12192000"/>
              <a:gd name="connsiteY181-33158" fmla="*/ 2156783 h 2237474"/>
              <a:gd name="connsiteX182-33159" fmla="*/ 376513 w 12192000"/>
              <a:gd name="connsiteY182-33160" fmla="*/ 2154014 h 2237474"/>
              <a:gd name="connsiteX183-33161" fmla="*/ 273386 w 12192000"/>
              <a:gd name="connsiteY183-33162" fmla="*/ 2142551 h 2237474"/>
              <a:gd name="connsiteX184-33163" fmla="*/ 169207 w 12192000"/>
              <a:gd name="connsiteY184-33164" fmla="*/ 2128100 h 2237474"/>
              <a:gd name="connsiteX185-33165" fmla="*/ 93149 w 12192000"/>
              <a:gd name="connsiteY185-33166" fmla="*/ 2105324 h 2237474"/>
              <a:gd name="connsiteX186-33167" fmla="*/ 88109 w 12192000"/>
              <a:gd name="connsiteY186-33168" fmla="*/ 2106704 h 2237474"/>
              <a:gd name="connsiteX187-33169" fmla="*/ 80022 w 12192000"/>
              <a:gd name="connsiteY187-33170" fmla="*/ 2107254 h 2237474"/>
              <a:gd name="connsiteX188-33171" fmla="*/ 79717 w 12192000"/>
              <a:gd name="connsiteY188-33172" fmla="*/ 2107046 h 2237474"/>
              <a:gd name="connsiteX189-33173" fmla="*/ 72352 w 12192000"/>
              <a:gd name="connsiteY189-33174" fmla="*/ 2107991 h 2237474"/>
              <a:gd name="connsiteX190-33175" fmla="*/ 37645 w 12192000"/>
              <a:gd name="connsiteY190-33176" fmla="*/ 2115401 h 2237474"/>
              <a:gd name="connsiteX191-33177" fmla="*/ 4572 w 12192000"/>
              <a:gd name="connsiteY191-33178" fmla="*/ 2111091 h 2237474"/>
              <a:gd name="connsiteX192-33179" fmla="*/ 0 w 12192000"/>
              <a:gd name="connsiteY192-33180" fmla="*/ 2110468 h 2237474"/>
              <a:gd name="connsiteX193-33181" fmla="*/ 0 w 12192000"/>
              <a:gd name="connsiteY193-33182" fmla="*/ 0 h 2237474"/>
              <a:gd name="connsiteX0-33183" fmla="*/ 0 w 12192000"/>
              <a:gd name="connsiteY0-33184" fmla="*/ 0 h 2237474"/>
              <a:gd name="connsiteX1-33185" fmla="*/ 12192000 w 12192000"/>
              <a:gd name="connsiteY1-33186" fmla="*/ 0 h 2237474"/>
              <a:gd name="connsiteX2-33187" fmla="*/ 12192000 w 12192000"/>
              <a:gd name="connsiteY2-33188" fmla="*/ 751299 h 2237474"/>
              <a:gd name="connsiteX3-33189" fmla="*/ 12176759 w 12192000"/>
              <a:gd name="connsiteY3-33190" fmla="*/ 759190 h 2237474"/>
              <a:gd name="connsiteX4-33191" fmla="*/ 12047364 w 12192000"/>
              <a:gd name="connsiteY4-33192" fmla="*/ 749662 h 2237474"/>
              <a:gd name="connsiteX5-33193" fmla="*/ 11890686 w 12192000"/>
              <a:gd name="connsiteY5-33194" fmla="*/ 732766 h 2237474"/>
              <a:gd name="connsiteX6-33195" fmla="*/ 11834800 w 12192000"/>
              <a:gd name="connsiteY6-33196" fmla="*/ 747840 h 2237474"/>
              <a:gd name="connsiteX7-33197" fmla="*/ 11649954 w 12192000"/>
              <a:gd name="connsiteY7-33198" fmla="*/ 749628 h 2237474"/>
              <a:gd name="connsiteX8-33199" fmla="*/ 11560424 w 12192000"/>
              <a:gd name="connsiteY8-33200" fmla="*/ 748017 h 2237474"/>
              <a:gd name="connsiteX9-33201" fmla="*/ 11358455 w 12192000"/>
              <a:gd name="connsiteY9-33202" fmla="*/ 747593 h 2237474"/>
              <a:gd name="connsiteX10-33203" fmla="*/ 11165209 w 12192000"/>
              <a:gd name="connsiteY10-33204" fmla="*/ 748852 h 2237474"/>
              <a:gd name="connsiteX11-33205" fmla="*/ 11058755 w 12192000"/>
              <a:gd name="connsiteY11-33206" fmla="*/ 749617 h 2237474"/>
              <a:gd name="connsiteX12-33207" fmla="*/ 10834688 w 12192000"/>
              <a:gd name="connsiteY12-33208" fmla="*/ 757726 h 2237474"/>
              <a:gd name="connsiteX13-33209" fmla="*/ 10805004 w 12192000"/>
              <a:gd name="connsiteY13-33210" fmla="*/ 757573 h 2237474"/>
              <a:gd name="connsiteX14-33211" fmla="*/ 10739478 w 12192000"/>
              <a:gd name="connsiteY14-33212" fmla="*/ 776841 h 2237474"/>
              <a:gd name="connsiteX15-33213" fmla="*/ 10458762 w 12192000"/>
              <a:gd name="connsiteY15-33214" fmla="*/ 755400 h 2237474"/>
              <a:gd name="connsiteX16-33215" fmla="*/ 10211200 w 12192000"/>
              <a:gd name="connsiteY16-33216" fmla="*/ 767513 h 2237474"/>
              <a:gd name="connsiteX17-33217" fmla="*/ 10167995 w 12192000"/>
              <a:gd name="connsiteY17-33218" fmla="*/ 760843 h 2237474"/>
              <a:gd name="connsiteX18-33219" fmla="*/ 9997044 w 12192000"/>
              <a:gd name="connsiteY18-33220" fmla="*/ 780129 h 2237474"/>
              <a:gd name="connsiteX19-33221" fmla="*/ 9943887 w 12192000"/>
              <a:gd name="connsiteY19-33222" fmla="*/ 804141 h 2237474"/>
              <a:gd name="connsiteX20-33223" fmla="*/ 9918248 w 12192000"/>
              <a:gd name="connsiteY20-33224" fmla="*/ 816628 h 2237474"/>
              <a:gd name="connsiteX21-33225" fmla="*/ 9767091 w 12192000"/>
              <a:gd name="connsiteY21-33226" fmla="*/ 870550 h 2237474"/>
              <a:gd name="connsiteX22-33227" fmla="*/ 9683005 w 12192000"/>
              <a:gd name="connsiteY22-33228" fmla="*/ 894128 h 2237474"/>
              <a:gd name="connsiteX23-33229" fmla="*/ 9594438 w 12192000"/>
              <a:gd name="connsiteY23-33230" fmla="*/ 919051 h 2237474"/>
              <a:gd name="connsiteX24-33231" fmla="*/ 9577033 w 12192000"/>
              <a:gd name="connsiteY24-33232" fmla="*/ 922857 h 2237474"/>
              <a:gd name="connsiteX25-33233" fmla="*/ 9544189 w 12192000"/>
              <a:gd name="connsiteY25-33234" fmla="*/ 938966 h 2237474"/>
              <a:gd name="connsiteX26-33235" fmla="*/ 9500499 w 12192000"/>
              <a:gd name="connsiteY26-33236" fmla="*/ 954680 h 2237474"/>
              <a:gd name="connsiteX27-33237" fmla="*/ 9428195 w 12192000"/>
              <a:gd name="connsiteY27-33238" fmla="*/ 986225 h 2237474"/>
              <a:gd name="connsiteX28-33239" fmla="*/ 9410017 w 12192000"/>
              <a:gd name="connsiteY28-33240" fmla="*/ 993931 h 2237474"/>
              <a:gd name="connsiteX29-33241" fmla="*/ 9392919 w 12192000"/>
              <a:gd name="connsiteY29-33242" fmla="*/ 994656 h 2237474"/>
              <a:gd name="connsiteX30-33243" fmla="*/ 9278619 w 12192000"/>
              <a:gd name="connsiteY30-33244" fmla="*/ 1011878 h 2237474"/>
              <a:gd name="connsiteX31-33245" fmla="*/ 9268019 w 12192000"/>
              <a:gd name="connsiteY31-33246" fmla="*/ 1007442 h 2237474"/>
              <a:gd name="connsiteX32-33247" fmla="*/ 9234662 w 12192000"/>
              <a:gd name="connsiteY32-33248" fmla="*/ 1023056 h 2237474"/>
              <a:gd name="connsiteX33-33249" fmla="*/ 9181033 w 12192000"/>
              <a:gd name="connsiteY33-33250" fmla="*/ 1037921 h 2237474"/>
              <a:gd name="connsiteX34-33251" fmla="*/ 9155969 w 12192000"/>
              <a:gd name="connsiteY34-33252" fmla="*/ 1046804 h 2237474"/>
              <a:gd name="connsiteX35-33253" fmla="*/ 9133985 w 12192000"/>
              <a:gd name="connsiteY35-33254" fmla="*/ 1046450 h 2237474"/>
              <a:gd name="connsiteX36-33255" fmla="*/ 9003462 w 12192000"/>
              <a:gd name="connsiteY36-33256" fmla="*/ 1042406 h 2237474"/>
              <a:gd name="connsiteX37-33257" fmla="*/ 8968445 w 12192000"/>
              <a:gd name="connsiteY37-33258" fmla="*/ 1052169 h 2237474"/>
              <a:gd name="connsiteX38-33259" fmla="*/ 8886001 w 12192000"/>
              <a:gd name="connsiteY38-33260" fmla="*/ 1067468 h 2237474"/>
              <a:gd name="connsiteX39-33261" fmla="*/ 8838610 w 12192000"/>
              <a:gd name="connsiteY39-33262" fmla="*/ 1075091 h 2237474"/>
              <a:gd name="connsiteX40-33263" fmla="*/ 8750383 w 12192000"/>
              <a:gd name="connsiteY40-33264" fmla="*/ 1097387 h 2237474"/>
              <a:gd name="connsiteX41-33265" fmla="*/ 8665605 w 12192000"/>
              <a:gd name="connsiteY41-33266" fmla="*/ 1110791 h 2237474"/>
              <a:gd name="connsiteX42-33267" fmla="*/ 8584946 w 12192000"/>
              <a:gd name="connsiteY42-33268" fmla="*/ 1135226 h 2237474"/>
              <a:gd name="connsiteX43-33269" fmla="*/ 8460755 w 12192000"/>
              <a:gd name="connsiteY43-33270" fmla="*/ 1203427 h 2237474"/>
              <a:gd name="connsiteX44-33271" fmla="*/ 8419755 w 12192000"/>
              <a:gd name="connsiteY44-33272" fmla="*/ 1216260 h 2237474"/>
              <a:gd name="connsiteX45-33273" fmla="*/ 8411626 w 12192000"/>
              <a:gd name="connsiteY45-33274" fmla="*/ 1214397 h 2237474"/>
              <a:gd name="connsiteX46-33275" fmla="*/ 8363469 w 12192000"/>
              <a:gd name="connsiteY46-33276" fmla="*/ 1246658 h 2237474"/>
              <a:gd name="connsiteX47-33277" fmla="*/ 8275497 w 12192000"/>
              <a:gd name="connsiteY47-33278" fmla="*/ 1264396 h 2237474"/>
              <a:gd name="connsiteX48-33279" fmla="*/ 8206287 w 12192000"/>
              <a:gd name="connsiteY48-33280" fmla="*/ 1273060 h 2237474"/>
              <a:gd name="connsiteX49-33281" fmla="*/ 8139997 w 12192000"/>
              <a:gd name="connsiteY49-33282" fmla="*/ 1282713 h 2237474"/>
              <a:gd name="connsiteX50-33283" fmla="*/ 8074238 w 12192000"/>
              <a:gd name="connsiteY50-33284" fmla="*/ 1301895 h 2237474"/>
              <a:gd name="connsiteX51-33285" fmla="*/ 7942099 w 12192000"/>
              <a:gd name="connsiteY51-33286" fmla="*/ 1336332 h 2237474"/>
              <a:gd name="connsiteX52-33287" fmla="*/ 7902328 w 12192000"/>
              <a:gd name="connsiteY52-33288" fmla="*/ 1345865 h 2237474"/>
              <a:gd name="connsiteX53-33289" fmla="*/ 7840612 w 12192000"/>
              <a:gd name="connsiteY53-33290" fmla="*/ 1369373 h 2237474"/>
              <a:gd name="connsiteX54-33291" fmla="*/ 7786819 w 12192000"/>
              <a:gd name="connsiteY54-33292" fmla="*/ 1378970 h 2237474"/>
              <a:gd name="connsiteX55-33293" fmla="*/ 7548172 w 12192000"/>
              <a:gd name="connsiteY55-33294" fmla="*/ 1417460 h 2237474"/>
              <a:gd name="connsiteX56-33295" fmla="*/ 7483437 w 12192000"/>
              <a:gd name="connsiteY56-33296" fmla="*/ 1478152 h 2237474"/>
              <a:gd name="connsiteX57-33297" fmla="*/ 7377870 w 12192000"/>
              <a:gd name="connsiteY57-33298" fmla="*/ 1523319 h 2237474"/>
              <a:gd name="connsiteX58-33299" fmla="*/ 7230737 w 12192000"/>
              <a:gd name="connsiteY58-33300" fmla="*/ 1562633 h 2237474"/>
              <a:gd name="connsiteX59-33301" fmla="*/ 7224458 w 12192000"/>
              <a:gd name="connsiteY59-33302" fmla="*/ 1573008 h 2237474"/>
              <a:gd name="connsiteX60-33303" fmla="*/ 7183121 w 12192000"/>
              <a:gd name="connsiteY60-33304" fmla="*/ 1595162 h 2237474"/>
              <a:gd name="connsiteX61-33305" fmla="*/ 7164601 w 12192000"/>
              <a:gd name="connsiteY61-33306" fmla="*/ 1606490 h 2237474"/>
              <a:gd name="connsiteX62-33307" fmla="*/ 7031309 w 12192000"/>
              <a:gd name="connsiteY62-33308" fmla="*/ 1619451 h 2237474"/>
              <a:gd name="connsiteX63-33309" fmla="*/ 6900177 w 12192000"/>
              <a:gd name="connsiteY63-33310" fmla="*/ 1636016 h 2237474"/>
              <a:gd name="connsiteX64-33311" fmla="*/ 6795372 w 12192000"/>
              <a:gd name="connsiteY64-33312" fmla="*/ 1644845 h 2237474"/>
              <a:gd name="connsiteX65-33313" fmla="*/ 6692251 w 12192000"/>
              <a:gd name="connsiteY65-33314" fmla="*/ 1656357 h 2237474"/>
              <a:gd name="connsiteX66-33315" fmla="*/ 6655235 w 12192000"/>
              <a:gd name="connsiteY66-33316" fmla="*/ 1661869 h 2237474"/>
              <a:gd name="connsiteX67-33317" fmla="*/ 6554894 w 12192000"/>
              <a:gd name="connsiteY67-33318" fmla="*/ 1664428 h 2237474"/>
              <a:gd name="connsiteX68-33319" fmla="*/ 6516595 w 12192000"/>
              <a:gd name="connsiteY68-33320" fmla="*/ 1667475 h 2237474"/>
              <a:gd name="connsiteX69-33321" fmla="*/ 6508541 w 12192000"/>
              <a:gd name="connsiteY69-33322" fmla="*/ 1668757 h 2237474"/>
              <a:gd name="connsiteX70-33323" fmla="*/ 6471012 w 12192000"/>
              <a:gd name="connsiteY70-33324" fmla="*/ 1678604 h 2237474"/>
              <a:gd name="connsiteX71-33325" fmla="*/ 6364035 w 12192000"/>
              <a:gd name="connsiteY71-33326" fmla="*/ 1667683 h 2237474"/>
              <a:gd name="connsiteX72-33327" fmla="*/ 6280959 w 12192000"/>
              <a:gd name="connsiteY72-33328" fmla="*/ 1689329 h 2237474"/>
              <a:gd name="connsiteX73-33329" fmla="*/ 6243319 w 12192000"/>
              <a:gd name="connsiteY73-33330" fmla="*/ 1695560 h 2237474"/>
              <a:gd name="connsiteX74-33331" fmla="*/ 6098321 w 12192000"/>
              <a:gd name="connsiteY74-33332" fmla="*/ 1721646 h 2237474"/>
              <a:gd name="connsiteX75-33333" fmla="*/ 5880652 w 12192000"/>
              <a:gd name="connsiteY75-33334" fmla="*/ 1779643 h 2237474"/>
              <a:gd name="connsiteX76-33335" fmla="*/ 5785959 w 12192000"/>
              <a:gd name="connsiteY76-33336" fmla="*/ 1775307 h 2237474"/>
              <a:gd name="connsiteX77-33337" fmla="*/ 5643534 w 12192000"/>
              <a:gd name="connsiteY77-33338" fmla="*/ 1802919 h 2237474"/>
              <a:gd name="connsiteX78-33339" fmla="*/ 5518799 w 12192000"/>
              <a:gd name="connsiteY78-33340" fmla="*/ 1818312 h 2237474"/>
              <a:gd name="connsiteX79-33341" fmla="*/ 5505014 w 12192000"/>
              <a:gd name="connsiteY79-33342" fmla="*/ 1819259 h 2237474"/>
              <a:gd name="connsiteX80-33343" fmla="*/ 5453307 w 12192000"/>
              <a:gd name="connsiteY80-33344" fmla="*/ 1815450 h 2237474"/>
              <a:gd name="connsiteX81-33345" fmla="*/ 5221533 w 12192000"/>
              <a:gd name="connsiteY81-33346" fmla="*/ 1846950 h 2237474"/>
              <a:gd name="connsiteX82-33347" fmla="*/ 5149802 w 12192000"/>
              <a:gd name="connsiteY82-33348" fmla="*/ 1844846 h 2237474"/>
              <a:gd name="connsiteX83-33349" fmla="*/ 5114927 w 12192000"/>
              <a:gd name="connsiteY83-33350" fmla="*/ 1847827 h 2237474"/>
              <a:gd name="connsiteX84-33351" fmla="*/ 5108970 w 12192000"/>
              <a:gd name="connsiteY84-33352" fmla="*/ 1847935 h 2237474"/>
              <a:gd name="connsiteX85-33353" fmla="*/ 5067961 w 12192000"/>
              <a:gd name="connsiteY85-33354" fmla="*/ 1845917 h 2237474"/>
              <a:gd name="connsiteX86-33355" fmla="*/ 5007075 w 12192000"/>
              <a:gd name="connsiteY86-33356" fmla="*/ 1838626 h 2237474"/>
              <a:gd name="connsiteX87-33357" fmla="*/ 4944087 w 12192000"/>
              <a:gd name="connsiteY87-33358" fmla="*/ 1823332 h 2237474"/>
              <a:gd name="connsiteX88-33359" fmla="*/ 4907662 w 12192000"/>
              <a:gd name="connsiteY88-33360" fmla="*/ 1816900 h 2237474"/>
              <a:gd name="connsiteX89-33361" fmla="*/ 4882386 w 12192000"/>
              <a:gd name="connsiteY89-33362" fmla="*/ 1809844 h 2237474"/>
              <a:gd name="connsiteX90-33363" fmla="*/ 4811440 w 12192000"/>
              <a:gd name="connsiteY90-33364" fmla="*/ 1804655 h 2237474"/>
              <a:gd name="connsiteX91-33365" fmla="*/ 4691075 w 12192000"/>
              <a:gd name="connsiteY91-33366" fmla="*/ 1801389 h 2237474"/>
              <a:gd name="connsiteX92-33367" fmla="*/ 4611738 w 12192000"/>
              <a:gd name="connsiteY92-33368" fmla="*/ 1776964 h 2237474"/>
              <a:gd name="connsiteX93-33369" fmla="*/ 4560070 w 12192000"/>
              <a:gd name="connsiteY93-33370" fmla="*/ 1785640 h 2237474"/>
              <a:gd name="connsiteX94-33371" fmla="*/ 4536503 w 12192000"/>
              <a:gd name="connsiteY94-33372" fmla="*/ 1785334 h 2237474"/>
              <a:gd name="connsiteX95-33373" fmla="*/ 4513724 w 12192000"/>
              <a:gd name="connsiteY95-33374" fmla="*/ 1791996 h 2237474"/>
              <a:gd name="connsiteX96-33375" fmla="*/ 4459810 w 12192000"/>
              <a:gd name="connsiteY96-33376" fmla="*/ 1797886 h 2237474"/>
              <a:gd name="connsiteX97-33377" fmla="*/ 4379064 w 12192000"/>
              <a:gd name="connsiteY97-33378" fmla="*/ 1817177 h 2237474"/>
              <a:gd name="connsiteX98-33379" fmla="*/ 4290981 w 12192000"/>
              <a:gd name="connsiteY98-33380" fmla="*/ 1839677 h 2237474"/>
              <a:gd name="connsiteX99-33381" fmla="*/ 4238372 w 12192000"/>
              <a:gd name="connsiteY99-33382" fmla="*/ 1851480 h 2237474"/>
              <a:gd name="connsiteX100-33383" fmla="*/ 4232517 w 12192000"/>
              <a:gd name="connsiteY100-33384" fmla="*/ 1852567 h 2237474"/>
              <a:gd name="connsiteX101-33385" fmla="*/ 4191732 w 12192000"/>
              <a:gd name="connsiteY101-33386" fmla="*/ 1857328 h 2237474"/>
              <a:gd name="connsiteX102-33387" fmla="*/ 4065532 w 12192000"/>
              <a:gd name="connsiteY102-33388" fmla="*/ 1855477 h 2237474"/>
              <a:gd name="connsiteX103-33389" fmla="*/ 4028460 w 12192000"/>
              <a:gd name="connsiteY103-33390" fmla="*/ 1855137 h 2237474"/>
              <a:gd name="connsiteX104-33391" fmla="*/ 4002267 w 12192000"/>
              <a:gd name="connsiteY104-33392" fmla="*/ 1852352 h 2237474"/>
              <a:gd name="connsiteX105-33393" fmla="*/ 3931396 w 12192000"/>
              <a:gd name="connsiteY105-33394" fmla="*/ 1858915 h 2237474"/>
              <a:gd name="connsiteX106-33395" fmla="*/ 3812162 w 12192000"/>
              <a:gd name="connsiteY106-33396" fmla="*/ 1875501 h 2237474"/>
              <a:gd name="connsiteX107-33397" fmla="*/ 3729530 w 12192000"/>
              <a:gd name="connsiteY107-33398" fmla="*/ 1864513 h 2237474"/>
              <a:gd name="connsiteX108-33399" fmla="*/ 3680177 w 12192000"/>
              <a:gd name="connsiteY108-33400" fmla="*/ 1881552 h 2237474"/>
              <a:gd name="connsiteX109-33401" fmla="*/ 3567259 w 12192000"/>
              <a:gd name="connsiteY109-33402" fmla="*/ 1893482 h 2237474"/>
              <a:gd name="connsiteX110-33403" fmla="*/ 3405770 w 12192000"/>
              <a:gd name="connsiteY110-33404" fmla="*/ 1904591 h 2237474"/>
              <a:gd name="connsiteX111-33405" fmla="*/ 3280097 w 12192000"/>
              <a:gd name="connsiteY111-33406" fmla="*/ 1919610 h 2237474"/>
              <a:gd name="connsiteX112-33407" fmla="*/ 3123424 w 12192000"/>
              <a:gd name="connsiteY112-33408" fmla="*/ 1952930 h 2237474"/>
              <a:gd name="connsiteX113-33409" fmla="*/ 3009910 w 12192000"/>
              <a:gd name="connsiteY113-33410" fmla="*/ 1957866 h 2237474"/>
              <a:gd name="connsiteX114-33411" fmla="*/ 2995934 w 12192000"/>
              <a:gd name="connsiteY114-33412" fmla="*/ 1967085 h 2237474"/>
              <a:gd name="connsiteX115-33413" fmla="*/ 2980071 w 12192000"/>
              <a:gd name="connsiteY115-33414" fmla="*/ 1972988 h 2237474"/>
              <a:gd name="connsiteX116-33415" fmla="*/ 2978094 w 12192000"/>
              <a:gd name="connsiteY116-33416" fmla="*/ 1972369 h 2237474"/>
              <a:gd name="connsiteX117-33417" fmla="*/ 2942858 w 12192000"/>
              <a:gd name="connsiteY117-33418" fmla="*/ 1981367 h 2237474"/>
              <a:gd name="connsiteX118-33419" fmla="*/ 2875436 w 12192000"/>
              <a:gd name="connsiteY118-33420" fmla="*/ 1996977 h 2237474"/>
              <a:gd name="connsiteX119-33421" fmla="*/ 2874892 w 12192000"/>
              <a:gd name="connsiteY119-33422" fmla="*/ 1996085 h 2237474"/>
              <a:gd name="connsiteX120-33423" fmla="*/ 2864145 w 12192000"/>
              <a:gd name="connsiteY120-33424" fmla="*/ 1994061 h 2237474"/>
              <a:gd name="connsiteX121-33425" fmla="*/ 2843662 w 12192000"/>
              <a:gd name="connsiteY121-33426" fmla="*/ 1992498 h 2237474"/>
              <a:gd name="connsiteX122-33427" fmla="*/ 2796128 w 12192000"/>
              <a:gd name="connsiteY122-33428" fmla="*/ 1976403 h 2237474"/>
              <a:gd name="connsiteX123-33429" fmla="*/ 2756784 w 12192000"/>
              <a:gd name="connsiteY123-33430" fmla="*/ 1985116 h 2237474"/>
              <a:gd name="connsiteX124-33431" fmla="*/ 2748833 w 12192000"/>
              <a:gd name="connsiteY124-33432" fmla="*/ 1986323 h 2237474"/>
              <a:gd name="connsiteX125-33433" fmla="*/ 2748661 w 12192000"/>
              <a:gd name="connsiteY125-33434" fmla="*/ 1986122 h 2237474"/>
              <a:gd name="connsiteX126-33435" fmla="*/ 2740251 w 12192000"/>
              <a:gd name="connsiteY126-33436" fmla="*/ 1986946 h 2237474"/>
              <a:gd name="connsiteX127-33437" fmla="*/ 2718916 w 12192000"/>
              <a:gd name="connsiteY127-33438" fmla="*/ 1990867 h 2237474"/>
              <a:gd name="connsiteX128-33439" fmla="*/ 2713522 w 12192000"/>
              <a:gd name="connsiteY128-33440" fmla="*/ 1990173 h 2237474"/>
              <a:gd name="connsiteX129-33441" fmla="*/ 2680597 w 12192000"/>
              <a:gd name="connsiteY129-33442" fmla="*/ 1984996 h 2237474"/>
              <a:gd name="connsiteX130-33443" fmla="*/ 2578178 w 12192000"/>
              <a:gd name="connsiteY130-33444" fmla="*/ 1990531 h 2237474"/>
              <a:gd name="connsiteX131-33445" fmla="*/ 2476147 w 12192000"/>
              <a:gd name="connsiteY131-33446" fmla="*/ 1998305 h 2237474"/>
              <a:gd name="connsiteX132-33447" fmla="*/ 2373568 w 12192000"/>
              <a:gd name="connsiteY132-33448" fmla="*/ 2003219 h 2237474"/>
              <a:gd name="connsiteX133-33449" fmla="*/ 2321399 w 12192000"/>
              <a:gd name="connsiteY133-33450" fmla="*/ 1989467 h 2237474"/>
              <a:gd name="connsiteX134-33451" fmla="*/ 2315525 w 12192000"/>
              <a:gd name="connsiteY134-33452" fmla="*/ 1989708 h 2237474"/>
              <a:gd name="connsiteX135-33453" fmla="*/ 2300792 w 12192000"/>
              <a:gd name="connsiteY135-33454" fmla="*/ 1994290 h 2237474"/>
              <a:gd name="connsiteX136-33455" fmla="*/ 2295469 w 12192000"/>
              <a:gd name="connsiteY136-33456" fmla="*/ 1996659 h 2237474"/>
              <a:gd name="connsiteX137-33457" fmla="*/ 2287219 w 12192000"/>
              <a:gd name="connsiteY137-33458" fmla="*/ 1998750 h 2237474"/>
              <a:gd name="connsiteX138-33459" fmla="*/ 2286948 w 12192000"/>
              <a:gd name="connsiteY138-33460" fmla="*/ 1998596 h 2237474"/>
              <a:gd name="connsiteX139-33461" fmla="*/ 2243069 w 12192000"/>
              <a:gd name="connsiteY139-33462" fmla="*/ 2015111 h 2237474"/>
              <a:gd name="connsiteX140-33463" fmla="*/ 2186609 w 12192000"/>
              <a:gd name="connsiteY140-33464" fmla="*/ 2008263 h 2237474"/>
              <a:gd name="connsiteX141-33465" fmla="*/ 2164831 w 12192000"/>
              <a:gd name="connsiteY141-33466" fmla="*/ 2010143 h 2237474"/>
              <a:gd name="connsiteX142-33467" fmla="*/ 2152836 w 12192000"/>
              <a:gd name="connsiteY142-33468" fmla="*/ 2010048 h 2237474"/>
              <a:gd name="connsiteX143-33469" fmla="*/ 2117102 w 12192000"/>
              <a:gd name="connsiteY143-33470" fmla="*/ 2023004 h 2237474"/>
              <a:gd name="connsiteX144-33471" fmla="*/ 2111935 w 12192000"/>
              <a:gd name="connsiteY144-33472" fmla="*/ 2023163 h 2237474"/>
              <a:gd name="connsiteX145-33473" fmla="*/ 2089991 w 12192000"/>
              <a:gd name="connsiteY145-33474" fmla="*/ 2034193 h 2237474"/>
              <a:gd name="connsiteX146-33475" fmla="*/ 2058061 w 12192000"/>
              <a:gd name="connsiteY146-33476" fmla="*/ 2047942 h 2237474"/>
              <a:gd name="connsiteX147-33477" fmla="*/ 2055737 w 12192000"/>
              <a:gd name="connsiteY147-33478" fmla="*/ 2047704 h 2237474"/>
              <a:gd name="connsiteX148-33479" fmla="*/ 2042244 w 12192000"/>
              <a:gd name="connsiteY148-33480" fmla="*/ 2055560 h 2237474"/>
              <a:gd name="connsiteX149-33481" fmla="*/ 1976224 w 12192000"/>
              <a:gd name="connsiteY149-33482" fmla="*/ 2074257 h 2237474"/>
              <a:gd name="connsiteX150-33483" fmla="*/ 1877728 w 12192000"/>
              <a:gd name="connsiteY150-33484" fmla="*/ 2101004 h 2237474"/>
              <a:gd name="connsiteX151-33485" fmla="*/ 1759056 w 12192000"/>
              <a:gd name="connsiteY151-33486" fmla="*/ 2125608 h 2237474"/>
              <a:gd name="connsiteX152-33487" fmla="*/ 1637948 w 12192000"/>
              <a:gd name="connsiteY152-33488" fmla="*/ 2172597 h 2237474"/>
              <a:gd name="connsiteX153-33489" fmla="*/ 1434549 w 12192000"/>
              <a:gd name="connsiteY153-33490" fmla="*/ 2234522 h 2237474"/>
              <a:gd name="connsiteX154-33491" fmla="*/ 1398481 w 12192000"/>
              <a:gd name="connsiteY154-33492" fmla="*/ 2237074 h 2237474"/>
              <a:gd name="connsiteX155-33493" fmla="*/ 1398407 w 12192000"/>
              <a:gd name="connsiteY155-33494" fmla="*/ 2237095 h 2237474"/>
              <a:gd name="connsiteX156-33495" fmla="*/ 1370962 w 12192000"/>
              <a:gd name="connsiteY156-33496" fmla="*/ 2237474 h 2237474"/>
              <a:gd name="connsiteX157-33497" fmla="*/ 1356367 w 12192000"/>
              <a:gd name="connsiteY157-33498" fmla="*/ 2235089 h 2237474"/>
              <a:gd name="connsiteX158-33499" fmla="*/ 1324828 w 12192000"/>
              <a:gd name="connsiteY158-33500" fmla="*/ 2231968 h 2237474"/>
              <a:gd name="connsiteX159-33501" fmla="*/ 1297744 w 12192000"/>
              <a:gd name="connsiteY159-33502" fmla="*/ 2235849 h 2237474"/>
              <a:gd name="connsiteX160-33503" fmla="*/ 1286236 w 12192000"/>
              <a:gd name="connsiteY160-33504" fmla="*/ 2233135 h 2237474"/>
              <a:gd name="connsiteX161-33505" fmla="*/ 1283504 w 12192000"/>
              <a:gd name="connsiteY161-33506" fmla="*/ 2233797 h 2237474"/>
              <a:gd name="connsiteX162-33507" fmla="*/ 1279765 w 12192000"/>
              <a:gd name="connsiteY162-33508" fmla="*/ 2229639 h 2237474"/>
              <a:gd name="connsiteX163-33509" fmla="*/ 1195347 w 12192000"/>
              <a:gd name="connsiteY163-33510" fmla="*/ 2212354 h 2237474"/>
              <a:gd name="connsiteX164-33511" fmla="*/ 970251 w 12192000"/>
              <a:gd name="connsiteY164-33512" fmla="*/ 2221029 h 2237474"/>
              <a:gd name="connsiteX165-33513" fmla="*/ 812914 w 12192000"/>
              <a:gd name="connsiteY165-33514" fmla="*/ 2202752 h 2237474"/>
              <a:gd name="connsiteX166-33515" fmla="*/ 800195 w 12192000"/>
              <a:gd name="connsiteY166-33516" fmla="*/ 2209407 h 2237474"/>
              <a:gd name="connsiteX167-33517" fmla="*/ 784978 w 12192000"/>
              <a:gd name="connsiteY167-33518" fmla="*/ 2212360 h 2237474"/>
              <a:gd name="connsiteX168-33519" fmla="*/ 681987 w 12192000"/>
              <a:gd name="connsiteY168-33520" fmla="*/ 2216757 h 2237474"/>
              <a:gd name="connsiteX169-33521" fmla="*/ 669923 w 12192000"/>
              <a:gd name="connsiteY169-33522" fmla="*/ 2211682 h 2237474"/>
              <a:gd name="connsiteX170-33523" fmla="*/ 648680 w 12192000"/>
              <a:gd name="connsiteY170-33524" fmla="*/ 2206229 h 2237474"/>
              <a:gd name="connsiteX171-33525" fmla="*/ 597225 w 12192000"/>
              <a:gd name="connsiteY171-33526" fmla="*/ 2180999 h 2237474"/>
              <a:gd name="connsiteX172-33527" fmla="*/ 558449 w 12192000"/>
              <a:gd name="connsiteY172-33528" fmla="*/ 2182346 h 2237474"/>
              <a:gd name="connsiteX173-33529" fmla="*/ 550517 w 12192000"/>
              <a:gd name="connsiteY173-33530" fmla="*/ 2182060 h 2237474"/>
              <a:gd name="connsiteX174-33531" fmla="*/ 550309 w 12192000"/>
              <a:gd name="connsiteY174-33532" fmla="*/ 2181825 h 2237474"/>
              <a:gd name="connsiteX175-33533" fmla="*/ 541836 w 12192000"/>
              <a:gd name="connsiteY175-33534" fmla="*/ 2181063 h 2237474"/>
              <a:gd name="connsiteX176-33535" fmla="*/ 536057 w 12192000"/>
              <a:gd name="connsiteY176-33536" fmla="*/ 2181537 h 2237474"/>
              <a:gd name="connsiteX177-33537" fmla="*/ 520671 w 12192000"/>
              <a:gd name="connsiteY177-33538" fmla="*/ 2180980 h 2237474"/>
              <a:gd name="connsiteX178-33539" fmla="*/ 515024 w 12192000"/>
              <a:gd name="connsiteY178-33540" fmla="*/ 2179258 h 2237474"/>
              <a:gd name="connsiteX179-33541" fmla="*/ 512278 w 12192000"/>
              <a:gd name="connsiteY179-33542" fmla="*/ 2176369 h 2237474"/>
              <a:gd name="connsiteX180-33543" fmla="*/ 480419 w 12192000"/>
              <a:gd name="connsiteY180-33544" fmla="*/ 2167807 h 2237474"/>
              <a:gd name="connsiteX181-33545" fmla="*/ 413835 w 12192000"/>
              <a:gd name="connsiteY181-33546" fmla="*/ 2156783 h 2237474"/>
              <a:gd name="connsiteX182-33547" fmla="*/ 376513 w 12192000"/>
              <a:gd name="connsiteY182-33548" fmla="*/ 2154014 h 2237474"/>
              <a:gd name="connsiteX183-33549" fmla="*/ 273386 w 12192000"/>
              <a:gd name="connsiteY183-33550" fmla="*/ 2142551 h 2237474"/>
              <a:gd name="connsiteX184-33551" fmla="*/ 169207 w 12192000"/>
              <a:gd name="connsiteY184-33552" fmla="*/ 2128100 h 2237474"/>
              <a:gd name="connsiteX185-33553" fmla="*/ 93149 w 12192000"/>
              <a:gd name="connsiteY185-33554" fmla="*/ 2105324 h 2237474"/>
              <a:gd name="connsiteX186-33555" fmla="*/ 88109 w 12192000"/>
              <a:gd name="connsiteY186-33556" fmla="*/ 2106704 h 2237474"/>
              <a:gd name="connsiteX187-33557" fmla="*/ 80022 w 12192000"/>
              <a:gd name="connsiteY187-33558" fmla="*/ 2107254 h 2237474"/>
              <a:gd name="connsiteX188-33559" fmla="*/ 79717 w 12192000"/>
              <a:gd name="connsiteY188-33560" fmla="*/ 2107046 h 2237474"/>
              <a:gd name="connsiteX189-33561" fmla="*/ 72352 w 12192000"/>
              <a:gd name="connsiteY189-33562" fmla="*/ 2107991 h 2237474"/>
              <a:gd name="connsiteX190-33563" fmla="*/ 37645 w 12192000"/>
              <a:gd name="connsiteY190-33564" fmla="*/ 2115401 h 2237474"/>
              <a:gd name="connsiteX191-33565" fmla="*/ 4572 w 12192000"/>
              <a:gd name="connsiteY191-33566" fmla="*/ 2111091 h 2237474"/>
              <a:gd name="connsiteX192-33567" fmla="*/ 0 w 12192000"/>
              <a:gd name="connsiteY192-33568" fmla="*/ 2110468 h 2237474"/>
              <a:gd name="connsiteX193-33569" fmla="*/ 0 w 12192000"/>
              <a:gd name="connsiteY193-33570" fmla="*/ 0 h 2237474"/>
              <a:gd name="connsiteX0-33571" fmla="*/ 0 w 12192000"/>
              <a:gd name="connsiteY0-33572" fmla="*/ 0 h 2237474"/>
              <a:gd name="connsiteX1-33573" fmla="*/ 12192000 w 12192000"/>
              <a:gd name="connsiteY1-33574" fmla="*/ 0 h 2237474"/>
              <a:gd name="connsiteX2-33575" fmla="*/ 12192000 w 12192000"/>
              <a:gd name="connsiteY2-33576" fmla="*/ 751299 h 2237474"/>
              <a:gd name="connsiteX3-33577" fmla="*/ 12176759 w 12192000"/>
              <a:gd name="connsiteY3-33578" fmla="*/ 759190 h 2237474"/>
              <a:gd name="connsiteX4-33579" fmla="*/ 12047364 w 12192000"/>
              <a:gd name="connsiteY4-33580" fmla="*/ 749662 h 2237474"/>
              <a:gd name="connsiteX5-33581" fmla="*/ 11890686 w 12192000"/>
              <a:gd name="connsiteY5-33582" fmla="*/ 732766 h 2237474"/>
              <a:gd name="connsiteX6-33583" fmla="*/ 11834800 w 12192000"/>
              <a:gd name="connsiteY6-33584" fmla="*/ 747840 h 2237474"/>
              <a:gd name="connsiteX7-33585" fmla="*/ 11649954 w 12192000"/>
              <a:gd name="connsiteY7-33586" fmla="*/ 749628 h 2237474"/>
              <a:gd name="connsiteX8-33587" fmla="*/ 11560424 w 12192000"/>
              <a:gd name="connsiteY8-33588" fmla="*/ 748017 h 2237474"/>
              <a:gd name="connsiteX9-33589" fmla="*/ 11358455 w 12192000"/>
              <a:gd name="connsiteY9-33590" fmla="*/ 747593 h 2237474"/>
              <a:gd name="connsiteX10-33591" fmla="*/ 11165209 w 12192000"/>
              <a:gd name="connsiteY10-33592" fmla="*/ 748852 h 2237474"/>
              <a:gd name="connsiteX11-33593" fmla="*/ 11058755 w 12192000"/>
              <a:gd name="connsiteY11-33594" fmla="*/ 749617 h 2237474"/>
              <a:gd name="connsiteX12-33595" fmla="*/ 10834688 w 12192000"/>
              <a:gd name="connsiteY12-33596" fmla="*/ 757726 h 2237474"/>
              <a:gd name="connsiteX13-33597" fmla="*/ 10805004 w 12192000"/>
              <a:gd name="connsiteY13-33598" fmla="*/ 757573 h 2237474"/>
              <a:gd name="connsiteX14-33599" fmla="*/ 10739478 w 12192000"/>
              <a:gd name="connsiteY14-33600" fmla="*/ 776841 h 2237474"/>
              <a:gd name="connsiteX15-33601" fmla="*/ 10458762 w 12192000"/>
              <a:gd name="connsiteY15-33602" fmla="*/ 755400 h 2237474"/>
              <a:gd name="connsiteX16-33603" fmla="*/ 10211200 w 12192000"/>
              <a:gd name="connsiteY16-33604" fmla="*/ 767513 h 2237474"/>
              <a:gd name="connsiteX17-33605" fmla="*/ 10167995 w 12192000"/>
              <a:gd name="connsiteY17-33606" fmla="*/ 760843 h 2237474"/>
              <a:gd name="connsiteX18-33607" fmla="*/ 9997044 w 12192000"/>
              <a:gd name="connsiteY18-33608" fmla="*/ 780129 h 2237474"/>
              <a:gd name="connsiteX19-33609" fmla="*/ 9943887 w 12192000"/>
              <a:gd name="connsiteY19-33610" fmla="*/ 804141 h 2237474"/>
              <a:gd name="connsiteX20-33611" fmla="*/ 9918248 w 12192000"/>
              <a:gd name="connsiteY20-33612" fmla="*/ 816628 h 2237474"/>
              <a:gd name="connsiteX21-33613" fmla="*/ 9767091 w 12192000"/>
              <a:gd name="connsiteY21-33614" fmla="*/ 870550 h 2237474"/>
              <a:gd name="connsiteX22-33615" fmla="*/ 9683005 w 12192000"/>
              <a:gd name="connsiteY22-33616" fmla="*/ 894128 h 2237474"/>
              <a:gd name="connsiteX23-33617" fmla="*/ 9594438 w 12192000"/>
              <a:gd name="connsiteY23-33618" fmla="*/ 919051 h 2237474"/>
              <a:gd name="connsiteX24-33619" fmla="*/ 9577033 w 12192000"/>
              <a:gd name="connsiteY24-33620" fmla="*/ 922857 h 2237474"/>
              <a:gd name="connsiteX25-33621" fmla="*/ 9544189 w 12192000"/>
              <a:gd name="connsiteY25-33622" fmla="*/ 938966 h 2237474"/>
              <a:gd name="connsiteX26-33623" fmla="*/ 9500499 w 12192000"/>
              <a:gd name="connsiteY26-33624" fmla="*/ 954680 h 2237474"/>
              <a:gd name="connsiteX27-33625" fmla="*/ 9428195 w 12192000"/>
              <a:gd name="connsiteY27-33626" fmla="*/ 986225 h 2237474"/>
              <a:gd name="connsiteX28-33627" fmla="*/ 9410017 w 12192000"/>
              <a:gd name="connsiteY28-33628" fmla="*/ 993931 h 2237474"/>
              <a:gd name="connsiteX29-33629" fmla="*/ 9392919 w 12192000"/>
              <a:gd name="connsiteY29-33630" fmla="*/ 994656 h 2237474"/>
              <a:gd name="connsiteX30-33631" fmla="*/ 9278619 w 12192000"/>
              <a:gd name="connsiteY30-33632" fmla="*/ 1011878 h 2237474"/>
              <a:gd name="connsiteX31-33633" fmla="*/ 9268019 w 12192000"/>
              <a:gd name="connsiteY31-33634" fmla="*/ 1007442 h 2237474"/>
              <a:gd name="connsiteX32-33635" fmla="*/ 9234662 w 12192000"/>
              <a:gd name="connsiteY32-33636" fmla="*/ 1023056 h 2237474"/>
              <a:gd name="connsiteX33-33637" fmla="*/ 9181033 w 12192000"/>
              <a:gd name="connsiteY33-33638" fmla="*/ 1037921 h 2237474"/>
              <a:gd name="connsiteX34-33639" fmla="*/ 9155969 w 12192000"/>
              <a:gd name="connsiteY34-33640" fmla="*/ 1046804 h 2237474"/>
              <a:gd name="connsiteX35-33641" fmla="*/ 9133985 w 12192000"/>
              <a:gd name="connsiteY35-33642" fmla="*/ 1046450 h 2237474"/>
              <a:gd name="connsiteX36-33643" fmla="*/ 9003462 w 12192000"/>
              <a:gd name="connsiteY36-33644" fmla="*/ 1042406 h 2237474"/>
              <a:gd name="connsiteX37-33645" fmla="*/ 8968445 w 12192000"/>
              <a:gd name="connsiteY37-33646" fmla="*/ 1052169 h 2237474"/>
              <a:gd name="connsiteX38-33647" fmla="*/ 8886001 w 12192000"/>
              <a:gd name="connsiteY38-33648" fmla="*/ 1067468 h 2237474"/>
              <a:gd name="connsiteX39-33649" fmla="*/ 8838610 w 12192000"/>
              <a:gd name="connsiteY39-33650" fmla="*/ 1075091 h 2237474"/>
              <a:gd name="connsiteX40-33651" fmla="*/ 8750383 w 12192000"/>
              <a:gd name="connsiteY40-33652" fmla="*/ 1097387 h 2237474"/>
              <a:gd name="connsiteX41-33653" fmla="*/ 8665605 w 12192000"/>
              <a:gd name="connsiteY41-33654" fmla="*/ 1110791 h 2237474"/>
              <a:gd name="connsiteX42-33655" fmla="*/ 8584946 w 12192000"/>
              <a:gd name="connsiteY42-33656" fmla="*/ 1135226 h 2237474"/>
              <a:gd name="connsiteX43-33657" fmla="*/ 8460755 w 12192000"/>
              <a:gd name="connsiteY43-33658" fmla="*/ 1203427 h 2237474"/>
              <a:gd name="connsiteX44-33659" fmla="*/ 8419755 w 12192000"/>
              <a:gd name="connsiteY44-33660" fmla="*/ 1216260 h 2237474"/>
              <a:gd name="connsiteX45-33661" fmla="*/ 8411626 w 12192000"/>
              <a:gd name="connsiteY45-33662" fmla="*/ 1214397 h 2237474"/>
              <a:gd name="connsiteX46-33663" fmla="*/ 8363469 w 12192000"/>
              <a:gd name="connsiteY46-33664" fmla="*/ 1246658 h 2237474"/>
              <a:gd name="connsiteX47-33665" fmla="*/ 8275497 w 12192000"/>
              <a:gd name="connsiteY47-33666" fmla="*/ 1264396 h 2237474"/>
              <a:gd name="connsiteX48-33667" fmla="*/ 8206287 w 12192000"/>
              <a:gd name="connsiteY48-33668" fmla="*/ 1273060 h 2237474"/>
              <a:gd name="connsiteX49-33669" fmla="*/ 8139997 w 12192000"/>
              <a:gd name="connsiteY49-33670" fmla="*/ 1282713 h 2237474"/>
              <a:gd name="connsiteX50-33671" fmla="*/ 8074238 w 12192000"/>
              <a:gd name="connsiteY50-33672" fmla="*/ 1301895 h 2237474"/>
              <a:gd name="connsiteX51-33673" fmla="*/ 7942099 w 12192000"/>
              <a:gd name="connsiteY51-33674" fmla="*/ 1336332 h 2237474"/>
              <a:gd name="connsiteX52-33675" fmla="*/ 7902328 w 12192000"/>
              <a:gd name="connsiteY52-33676" fmla="*/ 1345865 h 2237474"/>
              <a:gd name="connsiteX53-33677" fmla="*/ 7840612 w 12192000"/>
              <a:gd name="connsiteY53-33678" fmla="*/ 1369373 h 2237474"/>
              <a:gd name="connsiteX54-33679" fmla="*/ 7786819 w 12192000"/>
              <a:gd name="connsiteY54-33680" fmla="*/ 1378970 h 2237474"/>
              <a:gd name="connsiteX55-33681" fmla="*/ 7548172 w 12192000"/>
              <a:gd name="connsiteY55-33682" fmla="*/ 1417460 h 2237474"/>
              <a:gd name="connsiteX56-33683" fmla="*/ 7483437 w 12192000"/>
              <a:gd name="connsiteY56-33684" fmla="*/ 1478152 h 2237474"/>
              <a:gd name="connsiteX57-33685" fmla="*/ 7377870 w 12192000"/>
              <a:gd name="connsiteY57-33686" fmla="*/ 1523319 h 2237474"/>
              <a:gd name="connsiteX58-33687" fmla="*/ 7230737 w 12192000"/>
              <a:gd name="connsiteY58-33688" fmla="*/ 1562633 h 2237474"/>
              <a:gd name="connsiteX59-33689" fmla="*/ 7224458 w 12192000"/>
              <a:gd name="connsiteY59-33690" fmla="*/ 1573008 h 2237474"/>
              <a:gd name="connsiteX60-33691" fmla="*/ 7183121 w 12192000"/>
              <a:gd name="connsiteY60-33692" fmla="*/ 1595162 h 2237474"/>
              <a:gd name="connsiteX61-33693" fmla="*/ 7164601 w 12192000"/>
              <a:gd name="connsiteY61-33694" fmla="*/ 1606490 h 2237474"/>
              <a:gd name="connsiteX62-33695" fmla="*/ 7031309 w 12192000"/>
              <a:gd name="connsiteY62-33696" fmla="*/ 1619451 h 2237474"/>
              <a:gd name="connsiteX63-33697" fmla="*/ 6900177 w 12192000"/>
              <a:gd name="connsiteY63-33698" fmla="*/ 1636016 h 2237474"/>
              <a:gd name="connsiteX64-33699" fmla="*/ 6795372 w 12192000"/>
              <a:gd name="connsiteY64-33700" fmla="*/ 1644845 h 2237474"/>
              <a:gd name="connsiteX65-33701" fmla="*/ 6692251 w 12192000"/>
              <a:gd name="connsiteY65-33702" fmla="*/ 1656357 h 2237474"/>
              <a:gd name="connsiteX66-33703" fmla="*/ 6655235 w 12192000"/>
              <a:gd name="connsiteY66-33704" fmla="*/ 1661869 h 2237474"/>
              <a:gd name="connsiteX67-33705" fmla="*/ 6554894 w 12192000"/>
              <a:gd name="connsiteY67-33706" fmla="*/ 1664428 h 2237474"/>
              <a:gd name="connsiteX68-33707" fmla="*/ 6516595 w 12192000"/>
              <a:gd name="connsiteY68-33708" fmla="*/ 1667475 h 2237474"/>
              <a:gd name="connsiteX69-33709" fmla="*/ 6508541 w 12192000"/>
              <a:gd name="connsiteY69-33710" fmla="*/ 1668757 h 2237474"/>
              <a:gd name="connsiteX70-33711" fmla="*/ 6471012 w 12192000"/>
              <a:gd name="connsiteY70-33712" fmla="*/ 1678604 h 2237474"/>
              <a:gd name="connsiteX71-33713" fmla="*/ 6364035 w 12192000"/>
              <a:gd name="connsiteY71-33714" fmla="*/ 1667683 h 2237474"/>
              <a:gd name="connsiteX72-33715" fmla="*/ 6280959 w 12192000"/>
              <a:gd name="connsiteY72-33716" fmla="*/ 1689329 h 2237474"/>
              <a:gd name="connsiteX73-33717" fmla="*/ 6243319 w 12192000"/>
              <a:gd name="connsiteY73-33718" fmla="*/ 1695560 h 2237474"/>
              <a:gd name="connsiteX74-33719" fmla="*/ 6098321 w 12192000"/>
              <a:gd name="connsiteY74-33720" fmla="*/ 1721646 h 2237474"/>
              <a:gd name="connsiteX75-33721" fmla="*/ 5880652 w 12192000"/>
              <a:gd name="connsiteY75-33722" fmla="*/ 1779643 h 2237474"/>
              <a:gd name="connsiteX76-33723" fmla="*/ 5785959 w 12192000"/>
              <a:gd name="connsiteY76-33724" fmla="*/ 1775307 h 2237474"/>
              <a:gd name="connsiteX77-33725" fmla="*/ 5643534 w 12192000"/>
              <a:gd name="connsiteY77-33726" fmla="*/ 1802919 h 2237474"/>
              <a:gd name="connsiteX78-33727" fmla="*/ 5518799 w 12192000"/>
              <a:gd name="connsiteY78-33728" fmla="*/ 1818312 h 2237474"/>
              <a:gd name="connsiteX79-33729" fmla="*/ 5505014 w 12192000"/>
              <a:gd name="connsiteY79-33730" fmla="*/ 1819259 h 2237474"/>
              <a:gd name="connsiteX80-33731" fmla="*/ 5453307 w 12192000"/>
              <a:gd name="connsiteY80-33732" fmla="*/ 1815450 h 2237474"/>
              <a:gd name="connsiteX81-33733" fmla="*/ 5221533 w 12192000"/>
              <a:gd name="connsiteY81-33734" fmla="*/ 1846950 h 2237474"/>
              <a:gd name="connsiteX82-33735" fmla="*/ 5149802 w 12192000"/>
              <a:gd name="connsiteY82-33736" fmla="*/ 1844846 h 2237474"/>
              <a:gd name="connsiteX83-33737" fmla="*/ 5114927 w 12192000"/>
              <a:gd name="connsiteY83-33738" fmla="*/ 1847827 h 2237474"/>
              <a:gd name="connsiteX84-33739" fmla="*/ 5108970 w 12192000"/>
              <a:gd name="connsiteY84-33740" fmla="*/ 1847935 h 2237474"/>
              <a:gd name="connsiteX85-33741" fmla="*/ 5067961 w 12192000"/>
              <a:gd name="connsiteY85-33742" fmla="*/ 1845917 h 2237474"/>
              <a:gd name="connsiteX86-33743" fmla="*/ 5007075 w 12192000"/>
              <a:gd name="connsiteY86-33744" fmla="*/ 1838626 h 2237474"/>
              <a:gd name="connsiteX87-33745" fmla="*/ 4944087 w 12192000"/>
              <a:gd name="connsiteY87-33746" fmla="*/ 1823332 h 2237474"/>
              <a:gd name="connsiteX88-33747" fmla="*/ 4907662 w 12192000"/>
              <a:gd name="connsiteY88-33748" fmla="*/ 1816900 h 2237474"/>
              <a:gd name="connsiteX89-33749" fmla="*/ 4882386 w 12192000"/>
              <a:gd name="connsiteY89-33750" fmla="*/ 1809844 h 2237474"/>
              <a:gd name="connsiteX90-33751" fmla="*/ 4811440 w 12192000"/>
              <a:gd name="connsiteY90-33752" fmla="*/ 1804655 h 2237474"/>
              <a:gd name="connsiteX91-33753" fmla="*/ 4691075 w 12192000"/>
              <a:gd name="connsiteY91-33754" fmla="*/ 1801389 h 2237474"/>
              <a:gd name="connsiteX92-33755" fmla="*/ 4611738 w 12192000"/>
              <a:gd name="connsiteY92-33756" fmla="*/ 1776964 h 2237474"/>
              <a:gd name="connsiteX93-33757" fmla="*/ 4560070 w 12192000"/>
              <a:gd name="connsiteY93-33758" fmla="*/ 1785640 h 2237474"/>
              <a:gd name="connsiteX94-33759" fmla="*/ 4536503 w 12192000"/>
              <a:gd name="connsiteY94-33760" fmla="*/ 1785334 h 2237474"/>
              <a:gd name="connsiteX95-33761" fmla="*/ 4513724 w 12192000"/>
              <a:gd name="connsiteY95-33762" fmla="*/ 1791996 h 2237474"/>
              <a:gd name="connsiteX96-33763" fmla="*/ 4459810 w 12192000"/>
              <a:gd name="connsiteY96-33764" fmla="*/ 1797886 h 2237474"/>
              <a:gd name="connsiteX97-33765" fmla="*/ 4379064 w 12192000"/>
              <a:gd name="connsiteY97-33766" fmla="*/ 1817177 h 2237474"/>
              <a:gd name="connsiteX98-33767" fmla="*/ 4290981 w 12192000"/>
              <a:gd name="connsiteY98-33768" fmla="*/ 1839677 h 2237474"/>
              <a:gd name="connsiteX99-33769" fmla="*/ 4238372 w 12192000"/>
              <a:gd name="connsiteY99-33770" fmla="*/ 1851480 h 2237474"/>
              <a:gd name="connsiteX100-33771" fmla="*/ 4232517 w 12192000"/>
              <a:gd name="connsiteY100-33772" fmla="*/ 1852567 h 2237474"/>
              <a:gd name="connsiteX101-33773" fmla="*/ 4191732 w 12192000"/>
              <a:gd name="connsiteY101-33774" fmla="*/ 1857328 h 2237474"/>
              <a:gd name="connsiteX102-33775" fmla="*/ 4065532 w 12192000"/>
              <a:gd name="connsiteY102-33776" fmla="*/ 1855477 h 2237474"/>
              <a:gd name="connsiteX103-33777" fmla="*/ 4028460 w 12192000"/>
              <a:gd name="connsiteY103-33778" fmla="*/ 1855137 h 2237474"/>
              <a:gd name="connsiteX104-33779" fmla="*/ 4002267 w 12192000"/>
              <a:gd name="connsiteY104-33780" fmla="*/ 1852352 h 2237474"/>
              <a:gd name="connsiteX105-33781" fmla="*/ 3931396 w 12192000"/>
              <a:gd name="connsiteY105-33782" fmla="*/ 1858915 h 2237474"/>
              <a:gd name="connsiteX106-33783" fmla="*/ 3812162 w 12192000"/>
              <a:gd name="connsiteY106-33784" fmla="*/ 1875501 h 2237474"/>
              <a:gd name="connsiteX107-33785" fmla="*/ 3729530 w 12192000"/>
              <a:gd name="connsiteY107-33786" fmla="*/ 1864513 h 2237474"/>
              <a:gd name="connsiteX108-33787" fmla="*/ 3680177 w 12192000"/>
              <a:gd name="connsiteY108-33788" fmla="*/ 1881552 h 2237474"/>
              <a:gd name="connsiteX109-33789" fmla="*/ 3567259 w 12192000"/>
              <a:gd name="connsiteY109-33790" fmla="*/ 1893482 h 2237474"/>
              <a:gd name="connsiteX110-33791" fmla="*/ 3405770 w 12192000"/>
              <a:gd name="connsiteY110-33792" fmla="*/ 1904591 h 2237474"/>
              <a:gd name="connsiteX111-33793" fmla="*/ 3280097 w 12192000"/>
              <a:gd name="connsiteY111-33794" fmla="*/ 1919610 h 2237474"/>
              <a:gd name="connsiteX112-33795" fmla="*/ 3123424 w 12192000"/>
              <a:gd name="connsiteY112-33796" fmla="*/ 1952930 h 2237474"/>
              <a:gd name="connsiteX113-33797" fmla="*/ 3009910 w 12192000"/>
              <a:gd name="connsiteY113-33798" fmla="*/ 1957866 h 2237474"/>
              <a:gd name="connsiteX114-33799" fmla="*/ 2995934 w 12192000"/>
              <a:gd name="connsiteY114-33800" fmla="*/ 1967085 h 2237474"/>
              <a:gd name="connsiteX115-33801" fmla="*/ 2980071 w 12192000"/>
              <a:gd name="connsiteY115-33802" fmla="*/ 1972988 h 2237474"/>
              <a:gd name="connsiteX116-33803" fmla="*/ 2978094 w 12192000"/>
              <a:gd name="connsiteY116-33804" fmla="*/ 1972369 h 2237474"/>
              <a:gd name="connsiteX117-33805" fmla="*/ 2942858 w 12192000"/>
              <a:gd name="connsiteY117-33806" fmla="*/ 1981367 h 2237474"/>
              <a:gd name="connsiteX118-33807" fmla="*/ 2875436 w 12192000"/>
              <a:gd name="connsiteY118-33808" fmla="*/ 1996977 h 2237474"/>
              <a:gd name="connsiteX119-33809" fmla="*/ 2874892 w 12192000"/>
              <a:gd name="connsiteY119-33810" fmla="*/ 1996085 h 2237474"/>
              <a:gd name="connsiteX120-33811" fmla="*/ 2864145 w 12192000"/>
              <a:gd name="connsiteY120-33812" fmla="*/ 1994061 h 2237474"/>
              <a:gd name="connsiteX121-33813" fmla="*/ 2843662 w 12192000"/>
              <a:gd name="connsiteY121-33814" fmla="*/ 1992498 h 2237474"/>
              <a:gd name="connsiteX122-33815" fmla="*/ 2796128 w 12192000"/>
              <a:gd name="connsiteY122-33816" fmla="*/ 1976403 h 2237474"/>
              <a:gd name="connsiteX123-33817" fmla="*/ 2756784 w 12192000"/>
              <a:gd name="connsiteY123-33818" fmla="*/ 1985116 h 2237474"/>
              <a:gd name="connsiteX124-33819" fmla="*/ 2748833 w 12192000"/>
              <a:gd name="connsiteY124-33820" fmla="*/ 1986323 h 2237474"/>
              <a:gd name="connsiteX125-33821" fmla="*/ 2748661 w 12192000"/>
              <a:gd name="connsiteY125-33822" fmla="*/ 1986122 h 2237474"/>
              <a:gd name="connsiteX126-33823" fmla="*/ 2740251 w 12192000"/>
              <a:gd name="connsiteY126-33824" fmla="*/ 1986946 h 2237474"/>
              <a:gd name="connsiteX127-33825" fmla="*/ 2718916 w 12192000"/>
              <a:gd name="connsiteY127-33826" fmla="*/ 1990867 h 2237474"/>
              <a:gd name="connsiteX128-33827" fmla="*/ 2713522 w 12192000"/>
              <a:gd name="connsiteY128-33828" fmla="*/ 1990173 h 2237474"/>
              <a:gd name="connsiteX129-33829" fmla="*/ 2680597 w 12192000"/>
              <a:gd name="connsiteY129-33830" fmla="*/ 1984996 h 2237474"/>
              <a:gd name="connsiteX130-33831" fmla="*/ 2578178 w 12192000"/>
              <a:gd name="connsiteY130-33832" fmla="*/ 1990531 h 2237474"/>
              <a:gd name="connsiteX131-33833" fmla="*/ 2476147 w 12192000"/>
              <a:gd name="connsiteY131-33834" fmla="*/ 1998305 h 2237474"/>
              <a:gd name="connsiteX132-33835" fmla="*/ 2373568 w 12192000"/>
              <a:gd name="connsiteY132-33836" fmla="*/ 2003219 h 2237474"/>
              <a:gd name="connsiteX133-33837" fmla="*/ 2321399 w 12192000"/>
              <a:gd name="connsiteY133-33838" fmla="*/ 1989467 h 2237474"/>
              <a:gd name="connsiteX134-33839" fmla="*/ 2315525 w 12192000"/>
              <a:gd name="connsiteY134-33840" fmla="*/ 1989708 h 2237474"/>
              <a:gd name="connsiteX135-33841" fmla="*/ 2300792 w 12192000"/>
              <a:gd name="connsiteY135-33842" fmla="*/ 1994290 h 2237474"/>
              <a:gd name="connsiteX136-33843" fmla="*/ 2295469 w 12192000"/>
              <a:gd name="connsiteY136-33844" fmla="*/ 1996659 h 2237474"/>
              <a:gd name="connsiteX137-33845" fmla="*/ 2287219 w 12192000"/>
              <a:gd name="connsiteY137-33846" fmla="*/ 1998750 h 2237474"/>
              <a:gd name="connsiteX138-33847" fmla="*/ 2286948 w 12192000"/>
              <a:gd name="connsiteY138-33848" fmla="*/ 1998596 h 2237474"/>
              <a:gd name="connsiteX139-33849" fmla="*/ 2243069 w 12192000"/>
              <a:gd name="connsiteY139-33850" fmla="*/ 2015111 h 2237474"/>
              <a:gd name="connsiteX140-33851" fmla="*/ 2186609 w 12192000"/>
              <a:gd name="connsiteY140-33852" fmla="*/ 2008263 h 2237474"/>
              <a:gd name="connsiteX141-33853" fmla="*/ 2164831 w 12192000"/>
              <a:gd name="connsiteY141-33854" fmla="*/ 2010143 h 2237474"/>
              <a:gd name="connsiteX142-33855" fmla="*/ 2152836 w 12192000"/>
              <a:gd name="connsiteY142-33856" fmla="*/ 2010048 h 2237474"/>
              <a:gd name="connsiteX143-33857" fmla="*/ 2117102 w 12192000"/>
              <a:gd name="connsiteY143-33858" fmla="*/ 2023004 h 2237474"/>
              <a:gd name="connsiteX144-33859" fmla="*/ 2111935 w 12192000"/>
              <a:gd name="connsiteY144-33860" fmla="*/ 2023163 h 2237474"/>
              <a:gd name="connsiteX145-33861" fmla="*/ 2089991 w 12192000"/>
              <a:gd name="connsiteY145-33862" fmla="*/ 2034193 h 2237474"/>
              <a:gd name="connsiteX146-33863" fmla="*/ 2058061 w 12192000"/>
              <a:gd name="connsiteY146-33864" fmla="*/ 2047942 h 2237474"/>
              <a:gd name="connsiteX147-33865" fmla="*/ 2055737 w 12192000"/>
              <a:gd name="connsiteY147-33866" fmla="*/ 2047704 h 2237474"/>
              <a:gd name="connsiteX148-33867" fmla="*/ 2042244 w 12192000"/>
              <a:gd name="connsiteY148-33868" fmla="*/ 2055560 h 2237474"/>
              <a:gd name="connsiteX149-33869" fmla="*/ 1976224 w 12192000"/>
              <a:gd name="connsiteY149-33870" fmla="*/ 2074257 h 2237474"/>
              <a:gd name="connsiteX150-33871" fmla="*/ 1877728 w 12192000"/>
              <a:gd name="connsiteY150-33872" fmla="*/ 2101004 h 2237474"/>
              <a:gd name="connsiteX151-33873" fmla="*/ 1759056 w 12192000"/>
              <a:gd name="connsiteY151-33874" fmla="*/ 2125608 h 2237474"/>
              <a:gd name="connsiteX152-33875" fmla="*/ 1637948 w 12192000"/>
              <a:gd name="connsiteY152-33876" fmla="*/ 2172597 h 2237474"/>
              <a:gd name="connsiteX153-33877" fmla="*/ 1434549 w 12192000"/>
              <a:gd name="connsiteY153-33878" fmla="*/ 2234522 h 2237474"/>
              <a:gd name="connsiteX154-33879" fmla="*/ 1398481 w 12192000"/>
              <a:gd name="connsiteY154-33880" fmla="*/ 2237074 h 2237474"/>
              <a:gd name="connsiteX155-33881" fmla="*/ 1398407 w 12192000"/>
              <a:gd name="connsiteY155-33882" fmla="*/ 2237095 h 2237474"/>
              <a:gd name="connsiteX156-33883" fmla="*/ 1370962 w 12192000"/>
              <a:gd name="connsiteY156-33884" fmla="*/ 2237474 h 2237474"/>
              <a:gd name="connsiteX157-33885" fmla="*/ 1356367 w 12192000"/>
              <a:gd name="connsiteY157-33886" fmla="*/ 2235089 h 2237474"/>
              <a:gd name="connsiteX158-33887" fmla="*/ 1324828 w 12192000"/>
              <a:gd name="connsiteY158-33888" fmla="*/ 2231968 h 2237474"/>
              <a:gd name="connsiteX159-33889" fmla="*/ 1297744 w 12192000"/>
              <a:gd name="connsiteY159-33890" fmla="*/ 2235849 h 2237474"/>
              <a:gd name="connsiteX160-33891" fmla="*/ 1286236 w 12192000"/>
              <a:gd name="connsiteY160-33892" fmla="*/ 2233135 h 2237474"/>
              <a:gd name="connsiteX161-33893" fmla="*/ 1283504 w 12192000"/>
              <a:gd name="connsiteY161-33894" fmla="*/ 2233797 h 2237474"/>
              <a:gd name="connsiteX162-33895" fmla="*/ 1279765 w 12192000"/>
              <a:gd name="connsiteY162-33896" fmla="*/ 2229639 h 2237474"/>
              <a:gd name="connsiteX163-33897" fmla="*/ 1195347 w 12192000"/>
              <a:gd name="connsiteY163-33898" fmla="*/ 2212354 h 2237474"/>
              <a:gd name="connsiteX164-33899" fmla="*/ 970251 w 12192000"/>
              <a:gd name="connsiteY164-33900" fmla="*/ 2221029 h 2237474"/>
              <a:gd name="connsiteX165-33901" fmla="*/ 812914 w 12192000"/>
              <a:gd name="connsiteY165-33902" fmla="*/ 2202752 h 2237474"/>
              <a:gd name="connsiteX166-33903" fmla="*/ 800195 w 12192000"/>
              <a:gd name="connsiteY166-33904" fmla="*/ 2209407 h 2237474"/>
              <a:gd name="connsiteX167-33905" fmla="*/ 784978 w 12192000"/>
              <a:gd name="connsiteY167-33906" fmla="*/ 2212360 h 2237474"/>
              <a:gd name="connsiteX168-33907" fmla="*/ 681987 w 12192000"/>
              <a:gd name="connsiteY168-33908" fmla="*/ 2216757 h 2237474"/>
              <a:gd name="connsiteX169-33909" fmla="*/ 669923 w 12192000"/>
              <a:gd name="connsiteY169-33910" fmla="*/ 2211682 h 2237474"/>
              <a:gd name="connsiteX170-33911" fmla="*/ 648680 w 12192000"/>
              <a:gd name="connsiteY170-33912" fmla="*/ 2206229 h 2237474"/>
              <a:gd name="connsiteX171-33913" fmla="*/ 597225 w 12192000"/>
              <a:gd name="connsiteY171-33914" fmla="*/ 2180999 h 2237474"/>
              <a:gd name="connsiteX172-33915" fmla="*/ 558449 w 12192000"/>
              <a:gd name="connsiteY172-33916" fmla="*/ 2182346 h 2237474"/>
              <a:gd name="connsiteX173-33917" fmla="*/ 550517 w 12192000"/>
              <a:gd name="connsiteY173-33918" fmla="*/ 2182060 h 2237474"/>
              <a:gd name="connsiteX174-33919" fmla="*/ 550309 w 12192000"/>
              <a:gd name="connsiteY174-33920" fmla="*/ 2181825 h 2237474"/>
              <a:gd name="connsiteX175-33921" fmla="*/ 541836 w 12192000"/>
              <a:gd name="connsiteY175-33922" fmla="*/ 2181063 h 2237474"/>
              <a:gd name="connsiteX176-33923" fmla="*/ 536057 w 12192000"/>
              <a:gd name="connsiteY176-33924" fmla="*/ 2181537 h 2237474"/>
              <a:gd name="connsiteX177-33925" fmla="*/ 520671 w 12192000"/>
              <a:gd name="connsiteY177-33926" fmla="*/ 2180980 h 2237474"/>
              <a:gd name="connsiteX178-33927" fmla="*/ 515024 w 12192000"/>
              <a:gd name="connsiteY178-33928" fmla="*/ 2179258 h 2237474"/>
              <a:gd name="connsiteX179-33929" fmla="*/ 512278 w 12192000"/>
              <a:gd name="connsiteY179-33930" fmla="*/ 2176369 h 2237474"/>
              <a:gd name="connsiteX180-33931" fmla="*/ 480419 w 12192000"/>
              <a:gd name="connsiteY180-33932" fmla="*/ 2167807 h 2237474"/>
              <a:gd name="connsiteX181-33933" fmla="*/ 413835 w 12192000"/>
              <a:gd name="connsiteY181-33934" fmla="*/ 2156783 h 2237474"/>
              <a:gd name="connsiteX182-33935" fmla="*/ 376513 w 12192000"/>
              <a:gd name="connsiteY182-33936" fmla="*/ 2154014 h 2237474"/>
              <a:gd name="connsiteX183-33937" fmla="*/ 273386 w 12192000"/>
              <a:gd name="connsiteY183-33938" fmla="*/ 2142551 h 2237474"/>
              <a:gd name="connsiteX184-33939" fmla="*/ 169207 w 12192000"/>
              <a:gd name="connsiteY184-33940" fmla="*/ 2128100 h 2237474"/>
              <a:gd name="connsiteX185-33941" fmla="*/ 93149 w 12192000"/>
              <a:gd name="connsiteY185-33942" fmla="*/ 2105324 h 2237474"/>
              <a:gd name="connsiteX186-33943" fmla="*/ 88109 w 12192000"/>
              <a:gd name="connsiteY186-33944" fmla="*/ 2106704 h 2237474"/>
              <a:gd name="connsiteX187-33945" fmla="*/ 80022 w 12192000"/>
              <a:gd name="connsiteY187-33946" fmla="*/ 2107254 h 2237474"/>
              <a:gd name="connsiteX188-33947" fmla="*/ 79717 w 12192000"/>
              <a:gd name="connsiteY188-33948" fmla="*/ 2107046 h 2237474"/>
              <a:gd name="connsiteX189-33949" fmla="*/ 72352 w 12192000"/>
              <a:gd name="connsiteY189-33950" fmla="*/ 2107991 h 2237474"/>
              <a:gd name="connsiteX190-33951" fmla="*/ 37645 w 12192000"/>
              <a:gd name="connsiteY190-33952" fmla="*/ 2115401 h 2237474"/>
              <a:gd name="connsiteX191-33953" fmla="*/ 4572 w 12192000"/>
              <a:gd name="connsiteY191-33954" fmla="*/ 2111091 h 2237474"/>
              <a:gd name="connsiteX192-33955" fmla="*/ 0 w 12192000"/>
              <a:gd name="connsiteY192-33956" fmla="*/ 2110468 h 2237474"/>
              <a:gd name="connsiteX193-33957" fmla="*/ 0 w 12192000"/>
              <a:gd name="connsiteY193-33958" fmla="*/ 0 h 2237474"/>
              <a:gd name="connsiteX0-33959" fmla="*/ 0 w 12192000"/>
              <a:gd name="connsiteY0-33960" fmla="*/ 0 h 2237474"/>
              <a:gd name="connsiteX1-33961" fmla="*/ 12192000 w 12192000"/>
              <a:gd name="connsiteY1-33962" fmla="*/ 0 h 2237474"/>
              <a:gd name="connsiteX2-33963" fmla="*/ 12192000 w 12192000"/>
              <a:gd name="connsiteY2-33964" fmla="*/ 751299 h 2237474"/>
              <a:gd name="connsiteX3-33965" fmla="*/ 12176759 w 12192000"/>
              <a:gd name="connsiteY3-33966" fmla="*/ 759190 h 2237474"/>
              <a:gd name="connsiteX4-33967" fmla="*/ 12047364 w 12192000"/>
              <a:gd name="connsiteY4-33968" fmla="*/ 749662 h 2237474"/>
              <a:gd name="connsiteX5-33969" fmla="*/ 11890686 w 12192000"/>
              <a:gd name="connsiteY5-33970" fmla="*/ 732766 h 2237474"/>
              <a:gd name="connsiteX6-33971" fmla="*/ 11834800 w 12192000"/>
              <a:gd name="connsiteY6-33972" fmla="*/ 747840 h 2237474"/>
              <a:gd name="connsiteX7-33973" fmla="*/ 11649954 w 12192000"/>
              <a:gd name="connsiteY7-33974" fmla="*/ 749628 h 2237474"/>
              <a:gd name="connsiteX8-33975" fmla="*/ 11560424 w 12192000"/>
              <a:gd name="connsiteY8-33976" fmla="*/ 748017 h 2237474"/>
              <a:gd name="connsiteX9-33977" fmla="*/ 11358455 w 12192000"/>
              <a:gd name="connsiteY9-33978" fmla="*/ 747593 h 2237474"/>
              <a:gd name="connsiteX10-33979" fmla="*/ 11165209 w 12192000"/>
              <a:gd name="connsiteY10-33980" fmla="*/ 748852 h 2237474"/>
              <a:gd name="connsiteX11-33981" fmla="*/ 11058755 w 12192000"/>
              <a:gd name="connsiteY11-33982" fmla="*/ 749617 h 2237474"/>
              <a:gd name="connsiteX12-33983" fmla="*/ 10834688 w 12192000"/>
              <a:gd name="connsiteY12-33984" fmla="*/ 757726 h 2237474"/>
              <a:gd name="connsiteX13-33985" fmla="*/ 10805004 w 12192000"/>
              <a:gd name="connsiteY13-33986" fmla="*/ 757573 h 2237474"/>
              <a:gd name="connsiteX14-33987" fmla="*/ 10739478 w 12192000"/>
              <a:gd name="connsiteY14-33988" fmla="*/ 776841 h 2237474"/>
              <a:gd name="connsiteX15-33989" fmla="*/ 10458762 w 12192000"/>
              <a:gd name="connsiteY15-33990" fmla="*/ 755400 h 2237474"/>
              <a:gd name="connsiteX16-33991" fmla="*/ 10211200 w 12192000"/>
              <a:gd name="connsiteY16-33992" fmla="*/ 767513 h 2237474"/>
              <a:gd name="connsiteX17-33993" fmla="*/ 10167995 w 12192000"/>
              <a:gd name="connsiteY17-33994" fmla="*/ 760843 h 2237474"/>
              <a:gd name="connsiteX18-33995" fmla="*/ 9997044 w 12192000"/>
              <a:gd name="connsiteY18-33996" fmla="*/ 780129 h 2237474"/>
              <a:gd name="connsiteX19-33997" fmla="*/ 9943887 w 12192000"/>
              <a:gd name="connsiteY19-33998" fmla="*/ 804141 h 2237474"/>
              <a:gd name="connsiteX20-33999" fmla="*/ 9918248 w 12192000"/>
              <a:gd name="connsiteY20-34000" fmla="*/ 816628 h 2237474"/>
              <a:gd name="connsiteX21-34001" fmla="*/ 9767091 w 12192000"/>
              <a:gd name="connsiteY21-34002" fmla="*/ 870550 h 2237474"/>
              <a:gd name="connsiteX22-34003" fmla="*/ 9683005 w 12192000"/>
              <a:gd name="connsiteY22-34004" fmla="*/ 894128 h 2237474"/>
              <a:gd name="connsiteX23-34005" fmla="*/ 9594438 w 12192000"/>
              <a:gd name="connsiteY23-34006" fmla="*/ 919051 h 2237474"/>
              <a:gd name="connsiteX24-34007" fmla="*/ 9577033 w 12192000"/>
              <a:gd name="connsiteY24-34008" fmla="*/ 922857 h 2237474"/>
              <a:gd name="connsiteX25-34009" fmla="*/ 9544189 w 12192000"/>
              <a:gd name="connsiteY25-34010" fmla="*/ 938966 h 2237474"/>
              <a:gd name="connsiteX26-34011" fmla="*/ 9500499 w 12192000"/>
              <a:gd name="connsiteY26-34012" fmla="*/ 954680 h 2237474"/>
              <a:gd name="connsiteX27-34013" fmla="*/ 9428195 w 12192000"/>
              <a:gd name="connsiteY27-34014" fmla="*/ 986225 h 2237474"/>
              <a:gd name="connsiteX28-34015" fmla="*/ 9410017 w 12192000"/>
              <a:gd name="connsiteY28-34016" fmla="*/ 993931 h 2237474"/>
              <a:gd name="connsiteX29-34017" fmla="*/ 9392919 w 12192000"/>
              <a:gd name="connsiteY29-34018" fmla="*/ 994656 h 2237474"/>
              <a:gd name="connsiteX30-34019" fmla="*/ 9278619 w 12192000"/>
              <a:gd name="connsiteY30-34020" fmla="*/ 1011878 h 2237474"/>
              <a:gd name="connsiteX31-34021" fmla="*/ 9268019 w 12192000"/>
              <a:gd name="connsiteY31-34022" fmla="*/ 1007442 h 2237474"/>
              <a:gd name="connsiteX32-34023" fmla="*/ 9234662 w 12192000"/>
              <a:gd name="connsiteY32-34024" fmla="*/ 1023056 h 2237474"/>
              <a:gd name="connsiteX33-34025" fmla="*/ 9181033 w 12192000"/>
              <a:gd name="connsiteY33-34026" fmla="*/ 1037921 h 2237474"/>
              <a:gd name="connsiteX34-34027" fmla="*/ 9155969 w 12192000"/>
              <a:gd name="connsiteY34-34028" fmla="*/ 1046804 h 2237474"/>
              <a:gd name="connsiteX35-34029" fmla="*/ 9133985 w 12192000"/>
              <a:gd name="connsiteY35-34030" fmla="*/ 1046450 h 2237474"/>
              <a:gd name="connsiteX36-34031" fmla="*/ 9003462 w 12192000"/>
              <a:gd name="connsiteY36-34032" fmla="*/ 1042406 h 2237474"/>
              <a:gd name="connsiteX37-34033" fmla="*/ 8968445 w 12192000"/>
              <a:gd name="connsiteY37-34034" fmla="*/ 1052169 h 2237474"/>
              <a:gd name="connsiteX38-34035" fmla="*/ 8886001 w 12192000"/>
              <a:gd name="connsiteY38-34036" fmla="*/ 1067468 h 2237474"/>
              <a:gd name="connsiteX39-34037" fmla="*/ 8838610 w 12192000"/>
              <a:gd name="connsiteY39-34038" fmla="*/ 1075091 h 2237474"/>
              <a:gd name="connsiteX40-34039" fmla="*/ 8750383 w 12192000"/>
              <a:gd name="connsiteY40-34040" fmla="*/ 1097387 h 2237474"/>
              <a:gd name="connsiteX41-34041" fmla="*/ 8665605 w 12192000"/>
              <a:gd name="connsiteY41-34042" fmla="*/ 1110791 h 2237474"/>
              <a:gd name="connsiteX42-34043" fmla="*/ 8584946 w 12192000"/>
              <a:gd name="connsiteY42-34044" fmla="*/ 1135226 h 2237474"/>
              <a:gd name="connsiteX43-34045" fmla="*/ 8460755 w 12192000"/>
              <a:gd name="connsiteY43-34046" fmla="*/ 1203427 h 2237474"/>
              <a:gd name="connsiteX44-34047" fmla="*/ 8419755 w 12192000"/>
              <a:gd name="connsiteY44-34048" fmla="*/ 1216260 h 2237474"/>
              <a:gd name="connsiteX45-34049" fmla="*/ 8411626 w 12192000"/>
              <a:gd name="connsiteY45-34050" fmla="*/ 1214397 h 2237474"/>
              <a:gd name="connsiteX46-34051" fmla="*/ 8363469 w 12192000"/>
              <a:gd name="connsiteY46-34052" fmla="*/ 1246658 h 2237474"/>
              <a:gd name="connsiteX47-34053" fmla="*/ 8275497 w 12192000"/>
              <a:gd name="connsiteY47-34054" fmla="*/ 1264396 h 2237474"/>
              <a:gd name="connsiteX48-34055" fmla="*/ 8206287 w 12192000"/>
              <a:gd name="connsiteY48-34056" fmla="*/ 1273060 h 2237474"/>
              <a:gd name="connsiteX49-34057" fmla="*/ 8139997 w 12192000"/>
              <a:gd name="connsiteY49-34058" fmla="*/ 1282713 h 2237474"/>
              <a:gd name="connsiteX50-34059" fmla="*/ 8074238 w 12192000"/>
              <a:gd name="connsiteY50-34060" fmla="*/ 1301895 h 2237474"/>
              <a:gd name="connsiteX51-34061" fmla="*/ 7942099 w 12192000"/>
              <a:gd name="connsiteY51-34062" fmla="*/ 1336332 h 2237474"/>
              <a:gd name="connsiteX52-34063" fmla="*/ 7902328 w 12192000"/>
              <a:gd name="connsiteY52-34064" fmla="*/ 1345865 h 2237474"/>
              <a:gd name="connsiteX53-34065" fmla="*/ 7840612 w 12192000"/>
              <a:gd name="connsiteY53-34066" fmla="*/ 1369373 h 2237474"/>
              <a:gd name="connsiteX54-34067" fmla="*/ 7786819 w 12192000"/>
              <a:gd name="connsiteY54-34068" fmla="*/ 1378970 h 2237474"/>
              <a:gd name="connsiteX55-34069" fmla="*/ 7548172 w 12192000"/>
              <a:gd name="connsiteY55-34070" fmla="*/ 1417460 h 2237474"/>
              <a:gd name="connsiteX56-34071" fmla="*/ 7483437 w 12192000"/>
              <a:gd name="connsiteY56-34072" fmla="*/ 1478152 h 2237474"/>
              <a:gd name="connsiteX57-34073" fmla="*/ 7377870 w 12192000"/>
              <a:gd name="connsiteY57-34074" fmla="*/ 1523319 h 2237474"/>
              <a:gd name="connsiteX58-34075" fmla="*/ 7230737 w 12192000"/>
              <a:gd name="connsiteY58-34076" fmla="*/ 1562633 h 2237474"/>
              <a:gd name="connsiteX59-34077" fmla="*/ 7224458 w 12192000"/>
              <a:gd name="connsiteY59-34078" fmla="*/ 1573008 h 2237474"/>
              <a:gd name="connsiteX60-34079" fmla="*/ 7183121 w 12192000"/>
              <a:gd name="connsiteY60-34080" fmla="*/ 1595162 h 2237474"/>
              <a:gd name="connsiteX61-34081" fmla="*/ 7164601 w 12192000"/>
              <a:gd name="connsiteY61-34082" fmla="*/ 1606490 h 2237474"/>
              <a:gd name="connsiteX62-34083" fmla="*/ 7031309 w 12192000"/>
              <a:gd name="connsiteY62-34084" fmla="*/ 1619451 h 2237474"/>
              <a:gd name="connsiteX63-34085" fmla="*/ 6900177 w 12192000"/>
              <a:gd name="connsiteY63-34086" fmla="*/ 1636016 h 2237474"/>
              <a:gd name="connsiteX64-34087" fmla="*/ 6795372 w 12192000"/>
              <a:gd name="connsiteY64-34088" fmla="*/ 1644845 h 2237474"/>
              <a:gd name="connsiteX65-34089" fmla="*/ 6692251 w 12192000"/>
              <a:gd name="connsiteY65-34090" fmla="*/ 1656357 h 2237474"/>
              <a:gd name="connsiteX66-34091" fmla="*/ 6655235 w 12192000"/>
              <a:gd name="connsiteY66-34092" fmla="*/ 1661869 h 2237474"/>
              <a:gd name="connsiteX67-34093" fmla="*/ 6554894 w 12192000"/>
              <a:gd name="connsiteY67-34094" fmla="*/ 1664428 h 2237474"/>
              <a:gd name="connsiteX68-34095" fmla="*/ 6516595 w 12192000"/>
              <a:gd name="connsiteY68-34096" fmla="*/ 1667475 h 2237474"/>
              <a:gd name="connsiteX69-34097" fmla="*/ 6508541 w 12192000"/>
              <a:gd name="connsiteY69-34098" fmla="*/ 1668757 h 2237474"/>
              <a:gd name="connsiteX70-34099" fmla="*/ 6471012 w 12192000"/>
              <a:gd name="connsiteY70-34100" fmla="*/ 1678604 h 2237474"/>
              <a:gd name="connsiteX71-34101" fmla="*/ 6364035 w 12192000"/>
              <a:gd name="connsiteY71-34102" fmla="*/ 1667683 h 2237474"/>
              <a:gd name="connsiteX72-34103" fmla="*/ 6280959 w 12192000"/>
              <a:gd name="connsiteY72-34104" fmla="*/ 1689329 h 2237474"/>
              <a:gd name="connsiteX73-34105" fmla="*/ 6243319 w 12192000"/>
              <a:gd name="connsiteY73-34106" fmla="*/ 1695560 h 2237474"/>
              <a:gd name="connsiteX74-34107" fmla="*/ 6098321 w 12192000"/>
              <a:gd name="connsiteY74-34108" fmla="*/ 1721646 h 2237474"/>
              <a:gd name="connsiteX75-34109" fmla="*/ 5880652 w 12192000"/>
              <a:gd name="connsiteY75-34110" fmla="*/ 1779643 h 2237474"/>
              <a:gd name="connsiteX76-34111" fmla="*/ 5785959 w 12192000"/>
              <a:gd name="connsiteY76-34112" fmla="*/ 1775307 h 2237474"/>
              <a:gd name="connsiteX77-34113" fmla="*/ 5643534 w 12192000"/>
              <a:gd name="connsiteY77-34114" fmla="*/ 1802919 h 2237474"/>
              <a:gd name="connsiteX78-34115" fmla="*/ 5518799 w 12192000"/>
              <a:gd name="connsiteY78-34116" fmla="*/ 1818312 h 2237474"/>
              <a:gd name="connsiteX79-34117" fmla="*/ 5505014 w 12192000"/>
              <a:gd name="connsiteY79-34118" fmla="*/ 1819259 h 2237474"/>
              <a:gd name="connsiteX80-34119" fmla="*/ 5453307 w 12192000"/>
              <a:gd name="connsiteY80-34120" fmla="*/ 1815450 h 2237474"/>
              <a:gd name="connsiteX81-34121" fmla="*/ 5221533 w 12192000"/>
              <a:gd name="connsiteY81-34122" fmla="*/ 1846950 h 2237474"/>
              <a:gd name="connsiteX82-34123" fmla="*/ 5149802 w 12192000"/>
              <a:gd name="connsiteY82-34124" fmla="*/ 1844846 h 2237474"/>
              <a:gd name="connsiteX83-34125" fmla="*/ 5114927 w 12192000"/>
              <a:gd name="connsiteY83-34126" fmla="*/ 1847827 h 2237474"/>
              <a:gd name="connsiteX84-34127" fmla="*/ 5108970 w 12192000"/>
              <a:gd name="connsiteY84-34128" fmla="*/ 1847935 h 2237474"/>
              <a:gd name="connsiteX85-34129" fmla="*/ 5067961 w 12192000"/>
              <a:gd name="connsiteY85-34130" fmla="*/ 1845917 h 2237474"/>
              <a:gd name="connsiteX86-34131" fmla="*/ 5007075 w 12192000"/>
              <a:gd name="connsiteY86-34132" fmla="*/ 1838626 h 2237474"/>
              <a:gd name="connsiteX87-34133" fmla="*/ 4944087 w 12192000"/>
              <a:gd name="connsiteY87-34134" fmla="*/ 1823332 h 2237474"/>
              <a:gd name="connsiteX88-34135" fmla="*/ 4907662 w 12192000"/>
              <a:gd name="connsiteY88-34136" fmla="*/ 1816900 h 2237474"/>
              <a:gd name="connsiteX89-34137" fmla="*/ 4882386 w 12192000"/>
              <a:gd name="connsiteY89-34138" fmla="*/ 1809844 h 2237474"/>
              <a:gd name="connsiteX90-34139" fmla="*/ 4811440 w 12192000"/>
              <a:gd name="connsiteY90-34140" fmla="*/ 1804655 h 2237474"/>
              <a:gd name="connsiteX91-34141" fmla="*/ 4691075 w 12192000"/>
              <a:gd name="connsiteY91-34142" fmla="*/ 1801389 h 2237474"/>
              <a:gd name="connsiteX92-34143" fmla="*/ 4611738 w 12192000"/>
              <a:gd name="connsiteY92-34144" fmla="*/ 1776964 h 2237474"/>
              <a:gd name="connsiteX93-34145" fmla="*/ 4560070 w 12192000"/>
              <a:gd name="connsiteY93-34146" fmla="*/ 1785640 h 2237474"/>
              <a:gd name="connsiteX94-34147" fmla="*/ 4536503 w 12192000"/>
              <a:gd name="connsiteY94-34148" fmla="*/ 1785334 h 2237474"/>
              <a:gd name="connsiteX95-34149" fmla="*/ 4513724 w 12192000"/>
              <a:gd name="connsiteY95-34150" fmla="*/ 1791996 h 2237474"/>
              <a:gd name="connsiteX96-34151" fmla="*/ 4459810 w 12192000"/>
              <a:gd name="connsiteY96-34152" fmla="*/ 1797886 h 2237474"/>
              <a:gd name="connsiteX97-34153" fmla="*/ 4379064 w 12192000"/>
              <a:gd name="connsiteY97-34154" fmla="*/ 1817177 h 2237474"/>
              <a:gd name="connsiteX98-34155" fmla="*/ 4290981 w 12192000"/>
              <a:gd name="connsiteY98-34156" fmla="*/ 1839677 h 2237474"/>
              <a:gd name="connsiteX99-34157" fmla="*/ 4238372 w 12192000"/>
              <a:gd name="connsiteY99-34158" fmla="*/ 1851480 h 2237474"/>
              <a:gd name="connsiteX100-34159" fmla="*/ 4232517 w 12192000"/>
              <a:gd name="connsiteY100-34160" fmla="*/ 1852567 h 2237474"/>
              <a:gd name="connsiteX101-34161" fmla="*/ 4191732 w 12192000"/>
              <a:gd name="connsiteY101-34162" fmla="*/ 1857328 h 2237474"/>
              <a:gd name="connsiteX102-34163" fmla="*/ 4065532 w 12192000"/>
              <a:gd name="connsiteY102-34164" fmla="*/ 1855477 h 2237474"/>
              <a:gd name="connsiteX103-34165" fmla="*/ 4028460 w 12192000"/>
              <a:gd name="connsiteY103-34166" fmla="*/ 1855137 h 2237474"/>
              <a:gd name="connsiteX104-34167" fmla="*/ 4002267 w 12192000"/>
              <a:gd name="connsiteY104-34168" fmla="*/ 1852352 h 2237474"/>
              <a:gd name="connsiteX105-34169" fmla="*/ 3931396 w 12192000"/>
              <a:gd name="connsiteY105-34170" fmla="*/ 1858915 h 2237474"/>
              <a:gd name="connsiteX106-34171" fmla="*/ 3812162 w 12192000"/>
              <a:gd name="connsiteY106-34172" fmla="*/ 1875501 h 2237474"/>
              <a:gd name="connsiteX107-34173" fmla="*/ 3729530 w 12192000"/>
              <a:gd name="connsiteY107-34174" fmla="*/ 1864513 h 2237474"/>
              <a:gd name="connsiteX108-34175" fmla="*/ 3680177 w 12192000"/>
              <a:gd name="connsiteY108-34176" fmla="*/ 1881552 h 2237474"/>
              <a:gd name="connsiteX109-34177" fmla="*/ 3567259 w 12192000"/>
              <a:gd name="connsiteY109-34178" fmla="*/ 1893482 h 2237474"/>
              <a:gd name="connsiteX110-34179" fmla="*/ 3405770 w 12192000"/>
              <a:gd name="connsiteY110-34180" fmla="*/ 1904591 h 2237474"/>
              <a:gd name="connsiteX111-34181" fmla="*/ 3280097 w 12192000"/>
              <a:gd name="connsiteY111-34182" fmla="*/ 1919610 h 2237474"/>
              <a:gd name="connsiteX112-34183" fmla="*/ 3123424 w 12192000"/>
              <a:gd name="connsiteY112-34184" fmla="*/ 1952930 h 2237474"/>
              <a:gd name="connsiteX113-34185" fmla="*/ 3009910 w 12192000"/>
              <a:gd name="connsiteY113-34186" fmla="*/ 1957866 h 2237474"/>
              <a:gd name="connsiteX114-34187" fmla="*/ 2995934 w 12192000"/>
              <a:gd name="connsiteY114-34188" fmla="*/ 1967085 h 2237474"/>
              <a:gd name="connsiteX115-34189" fmla="*/ 2980071 w 12192000"/>
              <a:gd name="connsiteY115-34190" fmla="*/ 1972988 h 2237474"/>
              <a:gd name="connsiteX116-34191" fmla="*/ 2978094 w 12192000"/>
              <a:gd name="connsiteY116-34192" fmla="*/ 1972369 h 2237474"/>
              <a:gd name="connsiteX117-34193" fmla="*/ 2942858 w 12192000"/>
              <a:gd name="connsiteY117-34194" fmla="*/ 1981367 h 2237474"/>
              <a:gd name="connsiteX118-34195" fmla="*/ 2875436 w 12192000"/>
              <a:gd name="connsiteY118-34196" fmla="*/ 1996977 h 2237474"/>
              <a:gd name="connsiteX119-34197" fmla="*/ 2874892 w 12192000"/>
              <a:gd name="connsiteY119-34198" fmla="*/ 1996085 h 2237474"/>
              <a:gd name="connsiteX120-34199" fmla="*/ 2864145 w 12192000"/>
              <a:gd name="connsiteY120-34200" fmla="*/ 1994061 h 2237474"/>
              <a:gd name="connsiteX121-34201" fmla="*/ 2843662 w 12192000"/>
              <a:gd name="connsiteY121-34202" fmla="*/ 1992498 h 2237474"/>
              <a:gd name="connsiteX122-34203" fmla="*/ 2796128 w 12192000"/>
              <a:gd name="connsiteY122-34204" fmla="*/ 1976403 h 2237474"/>
              <a:gd name="connsiteX123-34205" fmla="*/ 2756784 w 12192000"/>
              <a:gd name="connsiteY123-34206" fmla="*/ 1985116 h 2237474"/>
              <a:gd name="connsiteX124-34207" fmla="*/ 2748833 w 12192000"/>
              <a:gd name="connsiteY124-34208" fmla="*/ 1986323 h 2237474"/>
              <a:gd name="connsiteX125-34209" fmla="*/ 2748661 w 12192000"/>
              <a:gd name="connsiteY125-34210" fmla="*/ 1986122 h 2237474"/>
              <a:gd name="connsiteX126-34211" fmla="*/ 2740251 w 12192000"/>
              <a:gd name="connsiteY126-34212" fmla="*/ 1986946 h 2237474"/>
              <a:gd name="connsiteX127-34213" fmla="*/ 2718916 w 12192000"/>
              <a:gd name="connsiteY127-34214" fmla="*/ 1990867 h 2237474"/>
              <a:gd name="connsiteX128-34215" fmla="*/ 2713522 w 12192000"/>
              <a:gd name="connsiteY128-34216" fmla="*/ 1990173 h 2237474"/>
              <a:gd name="connsiteX129-34217" fmla="*/ 2680597 w 12192000"/>
              <a:gd name="connsiteY129-34218" fmla="*/ 1984996 h 2237474"/>
              <a:gd name="connsiteX130-34219" fmla="*/ 2578178 w 12192000"/>
              <a:gd name="connsiteY130-34220" fmla="*/ 1990531 h 2237474"/>
              <a:gd name="connsiteX131-34221" fmla="*/ 2476147 w 12192000"/>
              <a:gd name="connsiteY131-34222" fmla="*/ 1998305 h 2237474"/>
              <a:gd name="connsiteX132-34223" fmla="*/ 2373568 w 12192000"/>
              <a:gd name="connsiteY132-34224" fmla="*/ 2003219 h 2237474"/>
              <a:gd name="connsiteX133-34225" fmla="*/ 2321399 w 12192000"/>
              <a:gd name="connsiteY133-34226" fmla="*/ 1989467 h 2237474"/>
              <a:gd name="connsiteX134-34227" fmla="*/ 2315525 w 12192000"/>
              <a:gd name="connsiteY134-34228" fmla="*/ 1989708 h 2237474"/>
              <a:gd name="connsiteX135-34229" fmla="*/ 2300792 w 12192000"/>
              <a:gd name="connsiteY135-34230" fmla="*/ 1994290 h 2237474"/>
              <a:gd name="connsiteX136-34231" fmla="*/ 2295469 w 12192000"/>
              <a:gd name="connsiteY136-34232" fmla="*/ 1996659 h 2237474"/>
              <a:gd name="connsiteX137-34233" fmla="*/ 2287219 w 12192000"/>
              <a:gd name="connsiteY137-34234" fmla="*/ 1998750 h 2237474"/>
              <a:gd name="connsiteX138-34235" fmla="*/ 2286948 w 12192000"/>
              <a:gd name="connsiteY138-34236" fmla="*/ 1998596 h 2237474"/>
              <a:gd name="connsiteX139-34237" fmla="*/ 2243069 w 12192000"/>
              <a:gd name="connsiteY139-34238" fmla="*/ 2015111 h 2237474"/>
              <a:gd name="connsiteX140-34239" fmla="*/ 2186609 w 12192000"/>
              <a:gd name="connsiteY140-34240" fmla="*/ 2008263 h 2237474"/>
              <a:gd name="connsiteX141-34241" fmla="*/ 2164831 w 12192000"/>
              <a:gd name="connsiteY141-34242" fmla="*/ 2010143 h 2237474"/>
              <a:gd name="connsiteX142-34243" fmla="*/ 2152836 w 12192000"/>
              <a:gd name="connsiteY142-34244" fmla="*/ 2010048 h 2237474"/>
              <a:gd name="connsiteX143-34245" fmla="*/ 2117102 w 12192000"/>
              <a:gd name="connsiteY143-34246" fmla="*/ 2023004 h 2237474"/>
              <a:gd name="connsiteX144-34247" fmla="*/ 2111935 w 12192000"/>
              <a:gd name="connsiteY144-34248" fmla="*/ 2023163 h 2237474"/>
              <a:gd name="connsiteX145-34249" fmla="*/ 2089991 w 12192000"/>
              <a:gd name="connsiteY145-34250" fmla="*/ 2034193 h 2237474"/>
              <a:gd name="connsiteX146-34251" fmla="*/ 2058061 w 12192000"/>
              <a:gd name="connsiteY146-34252" fmla="*/ 2047942 h 2237474"/>
              <a:gd name="connsiteX147-34253" fmla="*/ 2055737 w 12192000"/>
              <a:gd name="connsiteY147-34254" fmla="*/ 2047704 h 2237474"/>
              <a:gd name="connsiteX148-34255" fmla="*/ 2042244 w 12192000"/>
              <a:gd name="connsiteY148-34256" fmla="*/ 2055560 h 2237474"/>
              <a:gd name="connsiteX149-34257" fmla="*/ 1976224 w 12192000"/>
              <a:gd name="connsiteY149-34258" fmla="*/ 2074257 h 2237474"/>
              <a:gd name="connsiteX150-34259" fmla="*/ 1877728 w 12192000"/>
              <a:gd name="connsiteY150-34260" fmla="*/ 2101004 h 2237474"/>
              <a:gd name="connsiteX151-34261" fmla="*/ 1759056 w 12192000"/>
              <a:gd name="connsiteY151-34262" fmla="*/ 2125608 h 2237474"/>
              <a:gd name="connsiteX152-34263" fmla="*/ 1637948 w 12192000"/>
              <a:gd name="connsiteY152-34264" fmla="*/ 2172597 h 2237474"/>
              <a:gd name="connsiteX153-34265" fmla="*/ 1434549 w 12192000"/>
              <a:gd name="connsiteY153-34266" fmla="*/ 2234522 h 2237474"/>
              <a:gd name="connsiteX154-34267" fmla="*/ 1398481 w 12192000"/>
              <a:gd name="connsiteY154-34268" fmla="*/ 2237074 h 2237474"/>
              <a:gd name="connsiteX155-34269" fmla="*/ 1398407 w 12192000"/>
              <a:gd name="connsiteY155-34270" fmla="*/ 2237095 h 2237474"/>
              <a:gd name="connsiteX156-34271" fmla="*/ 1370962 w 12192000"/>
              <a:gd name="connsiteY156-34272" fmla="*/ 2237474 h 2237474"/>
              <a:gd name="connsiteX157-34273" fmla="*/ 1356367 w 12192000"/>
              <a:gd name="connsiteY157-34274" fmla="*/ 2235089 h 2237474"/>
              <a:gd name="connsiteX158-34275" fmla="*/ 1324828 w 12192000"/>
              <a:gd name="connsiteY158-34276" fmla="*/ 2231968 h 2237474"/>
              <a:gd name="connsiteX159-34277" fmla="*/ 1297744 w 12192000"/>
              <a:gd name="connsiteY159-34278" fmla="*/ 2235849 h 2237474"/>
              <a:gd name="connsiteX160-34279" fmla="*/ 1286236 w 12192000"/>
              <a:gd name="connsiteY160-34280" fmla="*/ 2233135 h 2237474"/>
              <a:gd name="connsiteX161-34281" fmla="*/ 1283504 w 12192000"/>
              <a:gd name="connsiteY161-34282" fmla="*/ 2233797 h 2237474"/>
              <a:gd name="connsiteX162-34283" fmla="*/ 1279765 w 12192000"/>
              <a:gd name="connsiteY162-34284" fmla="*/ 2229639 h 2237474"/>
              <a:gd name="connsiteX163-34285" fmla="*/ 1195347 w 12192000"/>
              <a:gd name="connsiteY163-34286" fmla="*/ 2212354 h 2237474"/>
              <a:gd name="connsiteX164-34287" fmla="*/ 970251 w 12192000"/>
              <a:gd name="connsiteY164-34288" fmla="*/ 2221029 h 2237474"/>
              <a:gd name="connsiteX165-34289" fmla="*/ 812914 w 12192000"/>
              <a:gd name="connsiteY165-34290" fmla="*/ 2202752 h 2237474"/>
              <a:gd name="connsiteX166-34291" fmla="*/ 800195 w 12192000"/>
              <a:gd name="connsiteY166-34292" fmla="*/ 2209407 h 2237474"/>
              <a:gd name="connsiteX167-34293" fmla="*/ 784978 w 12192000"/>
              <a:gd name="connsiteY167-34294" fmla="*/ 2212360 h 2237474"/>
              <a:gd name="connsiteX168-34295" fmla="*/ 681987 w 12192000"/>
              <a:gd name="connsiteY168-34296" fmla="*/ 2216757 h 2237474"/>
              <a:gd name="connsiteX169-34297" fmla="*/ 669923 w 12192000"/>
              <a:gd name="connsiteY169-34298" fmla="*/ 2211682 h 2237474"/>
              <a:gd name="connsiteX170-34299" fmla="*/ 648680 w 12192000"/>
              <a:gd name="connsiteY170-34300" fmla="*/ 2206229 h 2237474"/>
              <a:gd name="connsiteX171-34301" fmla="*/ 597225 w 12192000"/>
              <a:gd name="connsiteY171-34302" fmla="*/ 2180999 h 2237474"/>
              <a:gd name="connsiteX172-34303" fmla="*/ 558449 w 12192000"/>
              <a:gd name="connsiteY172-34304" fmla="*/ 2182346 h 2237474"/>
              <a:gd name="connsiteX173-34305" fmla="*/ 550517 w 12192000"/>
              <a:gd name="connsiteY173-34306" fmla="*/ 2182060 h 2237474"/>
              <a:gd name="connsiteX174-34307" fmla="*/ 550309 w 12192000"/>
              <a:gd name="connsiteY174-34308" fmla="*/ 2181825 h 2237474"/>
              <a:gd name="connsiteX175-34309" fmla="*/ 541836 w 12192000"/>
              <a:gd name="connsiteY175-34310" fmla="*/ 2181063 h 2237474"/>
              <a:gd name="connsiteX176-34311" fmla="*/ 536057 w 12192000"/>
              <a:gd name="connsiteY176-34312" fmla="*/ 2181537 h 2237474"/>
              <a:gd name="connsiteX177-34313" fmla="*/ 520671 w 12192000"/>
              <a:gd name="connsiteY177-34314" fmla="*/ 2180980 h 2237474"/>
              <a:gd name="connsiteX178-34315" fmla="*/ 515024 w 12192000"/>
              <a:gd name="connsiteY178-34316" fmla="*/ 2179258 h 2237474"/>
              <a:gd name="connsiteX179-34317" fmla="*/ 512278 w 12192000"/>
              <a:gd name="connsiteY179-34318" fmla="*/ 2176369 h 2237474"/>
              <a:gd name="connsiteX180-34319" fmla="*/ 480419 w 12192000"/>
              <a:gd name="connsiteY180-34320" fmla="*/ 2167807 h 2237474"/>
              <a:gd name="connsiteX181-34321" fmla="*/ 413835 w 12192000"/>
              <a:gd name="connsiteY181-34322" fmla="*/ 2156783 h 2237474"/>
              <a:gd name="connsiteX182-34323" fmla="*/ 376513 w 12192000"/>
              <a:gd name="connsiteY182-34324" fmla="*/ 2154014 h 2237474"/>
              <a:gd name="connsiteX183-34325" fmla="*/ 273386 w 12192000"/>
              <a:gd name="connsiteY183-34326" fmla="*/ 2142551 h 2237474"/>
              <a:gd name="connsiteX184-34327" fmla="*/ 169207 w 12192000"/>
              <a:gd name="connsiteY184-34328" fmla="*/ 2128100 h 2237474"/>
              <a:gd name="connsiteX185-34329" fmla="*/ 93149 w 12192000"/>
              <a:gd name="connsiteY185-34330" fmla="*/ 2105324 h 2237474"/>
              <a:gd name="connsiteX186-34331" fmla="*/ 88109 w 12192000"/>
              <a:gd name="connsiteY186-34332" fmla="*/ 2106704 h 2237474"/>
              <a:gd name="connsiteX187-34333" fmla="*/ 80022 w 12192000"/>
              <a:gd name="connsiteY187-34334" fmla="*/ 2107254 h 2237474"/>
              <a:gd name="connsiteX188-34335" fmla="*/ 79717 w 12192000"/>
              <a:gd name="connsiteY188-34336" fmla="*/ 2107046 h 2237474"/>
              <a:gd name="connsiteX189-34337" fmla="*/ 72352 w 12192000"/>
              <a:gd name="connsiteY189-34338" fmla="*/ 2107991 h 2237474"/>
              <a:gd name="connsiteX190-34339" fmla="*/ 37645 w 12192000"/>
              <a:gd name="connsiteY190-34340" fmla="*/ 2115401 h 2237474"/>
              <a:gd name="connsiteX191-34341" fmla="*/ 4572 w 12192000"/>
              <a:gd name="connsiteY191-34342" fmla="*/ 2111091 h 2237474"/>
              <a:gd name="connsiteX192-34343" fmla="*/ 0 w 12192000"/>
              <a:gd name="connsiteY192-34344" fmla="*/ 2110468 h 2237474"/>
              <a:gd name="connsiteX193-34345" fmla="*/ 0 w 12192000"/>
              <a:gd name="connsiteY193-34346" fmla="*/ 0 h 2237474"/>
              <a:gd name="connsiteX0-34347" fmla="*/ 0 w 12192000"/>
              <a:gd name="connsiteY0-34348" fmla="*/ 0 h 2237474"/>
              <a:gd name="connsiteX1-34349" fmla="*/ 12192000 w 12192000"/>
              <a:gd name="connsiteY1-34350" fmla="*/ 0 h 2237474"/>
              <a:gd name="connsiteX2-34351" fmla="*/ 12192000 w 12192000"/>
              <a:gd name="connsiteY2-34352" fmla="*/ 751299 h 2237474"/>
              <a:gd name="connsiteX3-34353" fmla="*/ 12176759 w 12192000"/>
              <a:gd name="connsiteY3-34354" fmla="*/ 759190 h 2237474"/>
              <a:gd name="connsiteX4-34355" fmla="*/ 12047364 w 12192000"/>
              <a:gd name="connsiteY4-34356" fmla="*/ 749662 h 2237474"/>
              <a:gd name="connsiteX5-34357" fmla="*/ 11890686 w 12192000"/>
              <a:gd name="connsiteY5-34358" fmla="*/ 732766 h 2237474"/>
              <a:gd name="connsiteX6-34359" fmla="*/ 11834800 w 12192000"/>
              <a:gd name="connsiteY6-34360" fmla="*/ 747840 h 2237474"/>
              <a:gd name="connsiteX7-34361" fmla="*/ 11649954 w 12192000"/>
              <a:gd name="connsiteY7-34362" fmla="*/ 749628 h 2237474"/>
              <a:gd name="connsiteX8-34363" fmla="*/ 11560424 w 12192000"/>
              <a:gd name="connsiteY8-34364" fmla="*/ 748017 h 2237474"/>
              <a:gd name="connsiteX9-34365" fmla="*/ 11358455 w 12192000"/>
              <a:gd name="connsiteY9-34366" fmla="*/ 747593 h 2237474"/>
              <a:gd name="connsiteX10-34367" fmla="*/ 11165209 w 12192000"/>
              <a:gd name="connsiteY10-34368" fmla="*/ 748852 h 2237474"/>
              <a:gd name="connsiteX11-34369" fmla="*/ 11058755 w 12192000"/>
              <a:gd name="connsiteY11-34370" fmla="*/ 749617 h 2237474"/>
              <a:gd name="connsiteX12-34371" fmla="*/ 10834688 w 12192000"/>
              <a:gd name="connsiteY12-34372" fmla="*/ 757726 h 2237474"/>
              <a:gd name="connsiteX13-34373" fmla="*/ 10805004 w 12192000"/>
              <a:gd name="connsiteY13-34374" fmla="*/ 757573 h 2237474"/>
              <a:gd name="connsiteX14-34375" fmla="*/ 10739478 w 12192000"/>
              <a:gd name="connsiteY14-34376" fmla="*/ 776841 h 2237474"/>
              <a:gd name="connsiteX15-34377" fmla="*/ 10458762 w 12192000"/>
              <a:gd name="connsiteY15-34378" fmla="*/ 755400 h 2237474"/>
              <a:gd name="connsiteX16-34379" fmla="*/ 10211200 w 12192000"/>
              <a:gd name="connsiteY16-34380" fmla="*/ 767513 h 2237474"/>
              <a:gd name="connsiteX17-34381" fmla="*/ 10167995 w 12192000"/>
              <a:gd name="connsiteY17-34382" fmla="*/ 760843 h 2237474"/>
              <a:gd name="connsiteX18-34383" fmla="*/ 9997044 w 12192000"/>
              <a:gd name="connsiteY18-34384" fmla="*/ 780129 h 2237474"/>
              <a:gd name="connsiteX19-34385" fmla="*/ 9943887 w 12192000"/>
              <a:gd name="connsiteY19-34386" fmla="*/ 804141 h 2237474"/>
              <a:gd name="connsiteX20-34387" fmla="*/ 9918248 w 12192000"/>
              <a:gd name="connsiteY20-34388" fmla="*/ 816628 h 2237474"/>
              <a:gd name="connsiteX21-34389" fmla="*/ 9767091 w 12192000"/>
              <a:gd name="connsiteY21-34390" fmla="*/ 870550 h 2237474"/>
              <a:gd name="connsiteX22-34391" fmla="*/ 9683005 w 12192000"/>
              <a:gd name="connsiteY22-34392" fmla="*/ 894128 h 2237474"/>
              <a:gd name="connsiteX23-34393" fmla="*/ 9594438 w 12192000"/>
              <a:gd name="connsiteY23-34394" fmla="*/ 919051 h 2237474"/>
              <a:gd name="connsiteX24-34395" fmla="*/ 9544189 w 12192000"/>
              <a:gd name="connsiteY24-34396" fmla="*/ 938966 h 2237474"/>
              <a:gd name="connsiteX25-34397" fmla="*/ 9500499 w 12192000"/>
              <a:gd name="connsiteY25-34398" fmla="*/ 954680 h 2237474"/>
              <a:gd name="connsiteX26-34399" fmla="*/ 9428195 w 12192000"/>
              <a:gd name="connsiteY26-34400" fmla="*/ 986225 h 2237474"/>
              <a:gd name="connsiteX27-34401" fmla="*/ 9410017 w 12192000"/>
              <a:gd name="connsiteY27-34402" fmla="*/ 993931 h 2237474"/>
              <a:gd name="connsiteX28-34403" fmla="*/ 9392919 w 12192000"/>
              <a:gd name="connsiteY28-34404" fmla="*/ 994656 h 2237474"/>
              <a:gd name="connsiteX29-34405" fmla="*/ 9278619 w 12192000"/>
              <a:gd name="connsiteY29-34406" fmla="*/ 1011878 h 2237474"/>
              <a:gd name="connsiteX30-34407" fmla="*/ 9268019 w 12192000"/>
              <a:gd name="connsiteY30-34408" fmla="*/ 1007442 h 2237474"/>
              <a:gd name="connsiteX31-34409" fmla="*/ 9234662 w 12192000"/>
              <a:gd name="connsiteY31-34410" fmla="*/ 1023056 h 2237474"/>
              <a:gd name="connsiteX32-34411" fmla="*/ 9181033 w 12192000"/>
              <a:gd name="connsiteY32-34412" fmla="*/ 1037921 h 2237474"/>
              <a:gd name="connsiteX33-34413" fmla="*/ 9155969 w 12192000"/>
              <a:gd name="connsiteY33-34414" fmla="*/ 1046804 h 2237474"/>
              <a:gd name="connsiteX34-34415" fmla="*/ 9133985 w 12192000"/>
              <a:gd name="connsiteY34-34416" fmla="*/ 1046450 h 2237474"/>
              <a:gd name="connsiteX35-34417" fmla="*/ 9003462 w 12192000"/>
              <a:gd name="connsiteY35-34418" fmla="*/ 1042406 h 2237474"/>
              <a:gd name="connsiteX36-34419" fmla="*/ 8968445 w 12192000"/>
              <a:gd name="connsiteY36-34420" fmla="*/ 1052169 h 2237474"/>
              <a:gd name="connsiteX37-34421" fmla="*/ 8886001 w 12192000"/>
              <a:gd name="connsiteY37-34422" fmla="*/ 1067468 h 2237474"/>
              <a:gd name="connsiteX38-34423" fmla="*/ 8838610 w 12192000"/>
              <a:gd name="connsiteY38-34424" fmla="*/ 1075091 h 2237474"/>
              <a:gd name="connsiteX39-34425" fmla="*/ 8750383 w 12192000"/>
              <a:gd name="connsiteY39-34426" fmla="*/ 1097387 h 2237474"/>
              <a:gd name="connsiteX40-34427" fmla="*/ 8665605 w 12192000"/>
              <a:gd name="connsiteY40-34428" fmla="*/ 1110791 h 2237474"/>
              <a:gd name="connsiteX41-34429" fmla="*/ 8584946 w 12192000"/>
              <a:gd name="connsiteY41-34430" fmla="*/ 1135226 h 2237474"/>
              <a:gd name="connsiteX42-34431" fmla="*/ 8460755 w 12192000"/>
              <a:gd name="connsiteY42-34432" fmla="*/ 1203427 h 2237474"/>
              <a:gd name="connsiteX43-34433" fmla="*/ 8419755 w 12192000"/>
              <a:gd name="connsiteY43-34434" fmla="*/ 1216260 h 2237474"/>
              <a:gd name="connsiteX44-34435" fmla="*/ 8411626 w 12192000"/>
              <a:gd name="connsiteY44-34436" fmla="*/ 1214397 h 2237474"/>
              <a:gd name="connsiteX45-34437" fmla="*/ 8363469 w 12192000"/>
              <a:gd name="connsiteY45-34438" fmla="*/ 1246658 h 2237474"/>
              <a:gd name="connsiteX46-34439" fmla="*/ 8275497 w 12192000"/>
              <a:gd name="connsiteY46-34440" fmla="*/ 1264396 h 2237474"/>
              <a:gd name="connsiteX47-34441" fmla="*/ 8206287 w 12192000"/>
              <a:gd name="connsiteY47-34442" fmla="*/ 1273060 h 2237474"/>
              <a:gd name="connsiteX48-34443" fmla="*/ 8139997 w 12192000"/>
              <a:gd name="connsiteY48-34444" fmla="*/ 1282713 h 2237474"/>
              <a:gd name="connsiteX49-34445" fmla="*/ 8074238 w 12192000"/>
              <a:gd name="connsiteY49-34446" fmla="*/ 1301895 h 2237474"/>
              <a:gd name="connsiteX50-34447" fmla="*/ 7942099 w 12192000"/>
              <a:gd name="connsiteY50-34448" fmla="*/ 1336332 h 2237474"/>
              <a:gd name="connsiteX51-34449" fmla="*/ 7902328 w 12192000"/>
              <a:gd name="connsiteY51-34450" fmla="*/ 1345865 h 2237474"/>
              <a:gd name="connsiteX52-34451" fmla="*/ 7840612 w 12192000"/>
              <a:gd name="connsiteY52-34452" fmla="*/ 1369373 h 2237474"/>
              <a:gd name="connsiteX53-34453" fmla="*/ 7786819 w 12192000"/>
              <a:gd name="connsiteY53-34454" fmla="*/ 1378970 h 2237474"/>
              <a:gd name="connsiteX54-34455" fmla="*/ 7548172 w 12192000"/>
              <a:gd name="connsiteY54-34456" fmla="*/ 1417460 h 2237474"/>
              <a:gd name="connsiteX55-34457" fmla="*/ 7483437 w 12192000"/>
              <a:gd name="connsiteY55-34458" fmla="*/ 1478152 h 2237474"/>
              <a:gd name="connsiteX56-34459" fmla="*/ 7377870 w 12192000"/>
              <a:gd name="connsiteY56-34460" fmla="*/ 1523319 h 2237474"/>
              <a:gd name="connsiteX57-34461" fmla="*/ 7230737 w 12192000"/>
              <a:gd name="connsiteY57-34462" fmla="*/ 1562633 h 2237474"/>
              <a:gd name="connsiteX58-34463" fmla="*/ 7224458 w 12192000"/>
              <a:gd name="connsiteY58-34464" fmla="*/ 1573008 h 2237474"/>
              <a:gd name="connsiteX59-34465" fmla="*/ 7183121 w 12192000"/>
              <a:gd name="connsiteY59-34466" fmla="*/ 1595162 h 2237474"/>
              <a:gd name="connsiteX60-34467" fmla="*/ 7164601 w 12192000"/>
              <a:gd name="connsiteY60-34468" fmla="*/ 1606490 h 2237474"/>
              <a:gd name="connsiteX61-34469" fmla="*/ 7031309 w 12192000"/>
              <a:gd name="connsiteY61-34470" fmla="*/ 1619451 h 2237474"/>
              <a:gd name="connsiteX62-34471" fmla="*/ 6900177 w 12192000"/>
              <a:gd name="connsiteY62-34472" fmla="*/ 1636016 h 2237474"/>
              <a:gd name="connsiteX63-34473" fmla="*/ 6795372 w 12192000"/>
              <a:gd name="connsiteY63-34474" fmla="*/ 1644845 h 2237474"/>
              <a:gd name="connsiteX64-34475" fmla="*/ 6692251 w 12192000"/>
              <a:gd name="connsiteY64-34476" fmla="*/ 1656357 h 2237474"/>
              <a:gd name="connsiteX65-34477" fmla="*/ 6655235 w 12192000"/>
              <a:gd name="connsiteY65-34478" fmla="*/ 1661869 h 2237474"/>
              <a:gd name="connsiteX66-34479" fmla="*/ 6554894 w 12192000"/>
              <a:gd name="connsiteY66-34480" fmla="*/ 1664428 h 2237474"/>
              <a:gd name="connsiteX67-34481" fmla="*/ 6516595 w 12192000"/>
              <a:gd name="connsiteY67-34482" fmla="*/ 1667475 h 2237474"/>
              <a:gd name="connsiteX68-34483" fmla="*/ 6508541 w 12192000"/>
              <a:gd name="connsiteY68-34484" fmla="*/ 1668757 h 2237474"/>
              <a:gd name="connsiteX69-34485" fmla="*/ 6471012 w 12192000"/>
              <a:gd name="connsiteY69-34486" fmla="*/ 1678604 h 2237474"/>
              <a:gd name="connsiteX70-34487" fmla="*/ 6364035 w 12192000"/>
              <a:gd name="connsiteY70-34488" fmla="*/ 1667683 h 2237474"/>
              <a:gd name="connsiteX71-34489" fmla="*/ 6280959 w 12192000"/>
              <a:gd name="connsiteY71-34490" fmla="*/ 1689329 h 2237474"/>
              <a:gd name="connsiteX72-34491" fmla="*/ 6243319 w 12192000"/>
              <a:gd name="connsiteY72-34492" fmla="*/ 1695560 h 2237474"/>
              <a:gd name="connsiteX73-34493" fmla="*/ 6098321 w 12192000"/>
              <a:gd name="connsiteY73-34494" fmla="*/ 1721646 h 2237474"/>
              <a:gd name="connsiteX74-34495" fmla="*/ 5880652 w 12192000"/>
              <a:gd name="connsiteY74-34496" fmla="*/ 1779643 h 2237474"/>
              <a:gd name="connsiteX75-34497" fmla="*/ 5785959 w 12192000"/>
              <a:gd name="connsiteY75-34498" fmla="*/ 1775307 h 2237474"/>
              <a:gd name="connsiteX76-34499" fmla="*/ 5643534 w 12192000"/>
              <a:gd name="connsiteY76-34500" fmla="*/ 1802919 h 2237474"/>
              <a:gd name="connsiteX77-34501" fmla="*/ 5518799 w 12192000"/>
              <a:gd name="connsiteY77-34502" fmla="*/ 1818312 h 2237474"/>
              <a:gd name="connsiteX78-34503" fmla="*/ 5505014 w 12192000"/>
              <a:gd name="connsiteY78-34504" fmla="*/ 1819259 h 2237474"/>
              <a:gd name="connsiteX79-34505" fmla="*/ 5453307 w 12192000"/>
              <a:gd name="connsiteY79-34506" fmla="*/ 1815450 h 2237474"/>
              <a:gd name="connsiteX80-34507" fmla="*/ 5221533 w 12192000"/>
              <a:gd name="connsiteY80-34508" fmla="*/ 1846950 h 2237474"/>
              <a:gd name="connsiteX81-34509" fmla="*/ 5149802 w 12192000"/>
              <a:gd name="connsiteY81-34510" fmla="*/ 1844846 h 2237474"/>
              <a:gd name="connsiteX82-34511" fmla="*/ 5114927 w 12192000"/>
              <a:gd name="connsiteY82-34512" fmla="*/ 1847827 h 2237474"/>
              <a:gd name="connsiteX83-34513" fmla="*/ 5108970 w 12192000"/>
              <a:gd name="connsiteY83-34514" fmla="*/ 1847935 h 2237474"/>
              <a:gd name="connsiteX84-34515" fmla="*/ 5067961 w 12192000"/>
              <a:gd name="connsiteY84-34516" fmla="*/ 1845917 h 2237474"/>
              <a:gd name="connsiteX85-34517" fmla="*/ 5007075 w 12192000"/>
              <a:gd name="connsiteY85-34518" fmla="*/ 1838626 h 2237474"/>
              <a:gd name="connsiteX86-34519" fmla="*/ 4944087 w 12192000"/>
              <a:gd name="connsiteY86-34520" fmla="*/ 1823332 h 2237474"/>
              <a:gd name="connsiteX87-34521" fmla="*/ 4907662 w 12192000"/>
              <a:gd name="connsiteY87-34522" fmla="*/ 1816900 h 2237474"/>
              <a:gd name="connsiteX88-34523" fmla="*/ 4882386 w 12192000"/>
              <a:gd name="connsiteY88-34524" fmla="*/ 1809844 h 2237474"/>
              <a:gd name="connsiteX89-34525" fmla="*/ 4811440 w 12192000"/>
              <a:gd name="connsiteY89-34526" fmla="*/ 1804655 h 2237474"/>
              <a:gd name="connsiteX90-34527" fmla="*/ 4691075 w 12192000"/>
              <a:gd name="connsiteY90-34528" fmla="*/ 1801389 h 2237474"/>
              <a:gd name="connsiteX91-34529" fmla="*/ 4611738 w 12192000"/>
              <a:gd name="connsiteY91-34530" fmla="*/ 1776964 h 2237474"/>
              <a:gd name="connsiteX92-34531" fmla="*/ 4560070 w 12192000"/>
              <a:gd name="connsiteY92-34532" fmla="*/ 1785640 h 2237474"/>
              <a:gd name="connsiteX93-34533" fmla="*/ 4536503 w 12192000"/>
              <a:gd name="connsiteY93-34534" fmla="*/ 1785334 h 2237474"/>
              <a:gd name="connsiteX94-34535" fmla="*/ 4513724 w 12192000"/>
              <a:gd name="connsiteY94-34536" fmla="*/ 1791996 h 2237474"/>
              <a:gd name="connsiteX95-34537" fmla="*/ 4459810 w 12192000"/>
              <a:gd name="connsiteY95-34538" fmla="*/ 1797886 h 2237474"/>
              <a:gd name="connsiteX96-34539" fmla="*/ 4379064 w 12192000"/>
              <a:gd name="connsiteY96-34540" fmla="*/ 1817177 h 2237474"/>
              <a:gd name="connsiteX97-34541" fmla="*/ 4290981 w 12192000"/>
              <a:gd name="connsiteY97-34542" fmla="*/ 1839677 h 2237474"/>
              <a:gd name="connsiteX98-34543" fmla="*/ 4238372 w 12192000"/>
              <a:gd name="connsiteY98-34544" fmla="*/ 1851480 h 2237474"/>
              <a:gd name="connsiteX99-34545" fmla="*/ 4232517 w 12192000"/>
              <a:gd name="connsiteY99-34546" fmla="*/ 1852567 h 2237474"/>
              <a:gd name="connsiteX100-34547" fmla="*/ 4191732 w 12192000"/>
              <a:gd name="connsiteY100-34548" fmla="*/ 1857328 h 2237474"/>
              <a:gd name="connsiteX101-34549" fmla="*/ 4065532 w 12192000"/>
              <a:gd name="connsiteY101-34550" fmla="*/ 1855477 h 2237474"/>
              <a:gd name="connsiteX102-34551" fmla="*/ 4028460 w 12192000"/>
              <a:gd name="connsiteY102-34552" fmla="*/ 1855137 h 2237474"/>
              <a:gd name="connsiteX103-34553" fmla="*/ 4002267 w 12192000"/>
              <a:gd name="connsiteY103-34554" fmla="*/ 1852352 h 2237474"/>
              <a:gd name="connsiteX104-34555" fmla="*/ 3931396 w 12192000"/>
              <a:gd name="connsiteY104-34556" fmla="*/ 1858915 h 2237474"/>
              <a:gd name="connsiteX105-34557" fmla="*/ 3812162 w 12192000"/>
              <a:gd name="connsiteY105-34558" fmla="*/ 1875501 h 2237474"/>
              <a:gd name="connsiteX106-34559" fmla="*/ 3729530 w 12192000"/>
              <a:gd name="connsiteY106-34560" fmla="*/ 1864513 h 2237474"/>
              <a:gd name="connsiteX107-34561" fmla="*/ 3680177 w 12192000"/>
              <a:gd name="connsiteY107-34562" fmla="*/ 1881552 h 2237474"/>
              <a:gd name="connsiteX108-34563" fmla="*/ 3567259 w 12192000"/>
              <a:gd name="connsiteY108-34564" fmla="*/ 1893482 h 2237474"/>
              <a:gd name="connsiteX109-34565" fmla="*/ 3405770 w 12192000"/>
              <a:gd name="connsiteY109-34566" fmla="*/ 1904591 h 2237474"/>
              <a:gd name="connsiteX110-34567" fmla="*/ 3280097 w 12192000"/>
              <a:gd name="connsiteY110-34568" fmla="*/ 1919610 h 2237474"/>
              <a:gd name="connsiteX111-34569" fmla="*/ 3123424 w 12192000"/>
              <a:gd name="connsiteY111-34570" fmla="*/ 1952930 h 2237474"/>
              <a:gd name="connsiteX112-34571" fmla="*/ 3009910 w 12192000"/>
              <a:gd name="connsiteY112-34572" fmla="*/ 1957866 h 2237474"/>
              <a:gd name="connsiteX113-34573" fmla="*/ 2995934 w 12192000"/>
              <a:gd name="connsiteY113-34574" fmla="*/ 1967085 h 2237474"/>
              <a:gd name="connsiteX114-34575" fmla="*/ 2980071 w 12192000"/>
              <a:gd name="connsiteY114-34576" fmla="*/ 1972988 h 2237474"/>
              <a:gd name="connsiteX115-34577" fmla="*/ 2978094 w 12192000"/>
              <a:gd name="connsiteY115-34578" fmla="*/ 1972369 h 2237474"/>
              <a:gd name="connsiteX116-34579" fmla="*/ 2942858 w 12192000"/>
              <a:gd name="connsiteY116-34580" fmla="*/ 1981367 h 2237474"/>
              <a:gd name="connsiteX117-34581" fmla="*/ 2875436 w 12192000"/>
              <a:gd name="connsiteY117-34582" fmla="*/ 1996977 h 2237474"/>
              <a:gd name="connsiteX118-34583" fmla="*/ 2874892 w 12192000"/>
              <a:gd name="connsiteY118-34584" fmla="*/ 1996085 h 2237474"/>
              <a:gd name="connsiteX119-34585" fmla="*/ 2864145 w 12192000"/>
              <a:gd name="connsiteY119-34586" fmla="*/ 1994061 h 2237474"/>
              <a:gd name="connsiteX120-34587" fmla="*/ 2843662 w 12192000"/>
              <a:gd name="connsiteY120-34588" fmla="*/ 1992498 h 2237474"/>
              <a:gd name="connsiteX121-34589" fmla="*/ 2796128 w 12192000"/>
              <a:gd name="connsiteY121-34590" fmla="*/ 1976403 h 2237474"/>
              <a:gd name="connsiteX122-34591" fmla="*/ 2756784 w 12192000"/>
              <a:gd name="connsiteY122-34592" fmla="*/ 1985116 h 2237474"/>
              <a:gd name="connsiteX123-34593" fmla="*/ 2748833 w 12192000"/>
              <a:gd name="connsiteY123-34594" fmla="*/ 1986323 h 2237474"/>
              <a:gd name="connsiteX124-34595" fmla="*/ 2748661 w 12192000"/>
              <a:gd name="connsiteY124-34596" fmla="*/ 1986122 h 2237474"/>
              <a:gd name="connsiteX125-34597" fmla="*/ 2740251 w 12192000"/>
              <a:gd name="connsiteY125-34598" fmla="*/ 1986946 h 2237474"/>
              <a:gd name="connsiteX126-34599" fmla="*/ 2718916 w 12192000"/>
              <a:gd name="connsiteY126-34600" fmla="*/ 1990867 h 2237474"/>
              <a:gd name="connsiteX127-34601" fmla="*/ 2713522 w 12192000"/>
              <a:gd name="connsiteY127-34602" fmla="*/ 1990173 h 2237474"/>
              <a:gd name="connsiteX128-34603" fmla="*/ 2680597 w 12192000"/>
              <a:gd name="connsiteY128-34604" fmla="*/ 1984996 h 2237474"/>
              <a:gd name="connsiteX129-34605" fmla="*/ 2578178 w 12192000"/>
              <a:gd name="connsiteY129-34606" fmla="*/ 1990531 h 2237474"/>
              <a:gd name="connsiteX130-34607" fmla="*/ 2476147 w 12192000"/>
              <a:gd name="connsiteY130-34608" fmla="*/ 1998305 h 2237474"/>
              <a:gd name="connsiteX131-34609" fmla="*/ 2373568 w 12192000"/>
              <a:gd name="connsiteY131-34610" fmla="*/ 2003219 h 2237474"/>
              <a:gd name="connsiteX132-34611" fmla="*/ 2321399 w 12192000"/>
              <a:gd name="connsiteY132-34612" fmla="*/ 1989467 h 2237474"/>
              <a:gd name="connsiteX133-34613" fmla="*/ 2315525 w 12192000"/>
              <a:gd name="connsiteY133-34614" fmla="*/ 1989708 h 2237474"/>
              <a:gd name="connsiteX134-34615" fmla="*/ 2300792 w 12192000"/>
              <a:gd name="connsiteY134-34616" fmla="*/ 1994290 h 2237474"/>
              <a:gd name="connsiteX135-34617" fmla="*/ 2295469 w 12192000"/>
              <a:gd name="connsiteY135-34618" fmla="*/ 1996659 h 2237474"/>
              <a:gd name="connsiteX136-34619" fmla="*/ 2287219 w 12192000"/>
              <a:gd name="connsiteY136-34620" fmla="*/ 1998750 h 2237474"/>
              <a:gd name="connsiteX137-34621" fmla="*/ 2286948 w 12192000"/>
              <a:gd name="connsiteY137-34622" fmla="*/ 1998596 h 2237474"/>
              <a:gd name="connsiteX138-34623" fmla="*/ 2243069 w 12192000"/>
              <a:gd name="connsiteY138-34624" fmla="*/ 2015111 h 2237474"/>
              <a:gd name="connsiteX139-34625" fmla="*/ 2186609 w 12192000"/>
              <a:gd name="connsiteY139-34626" fmla="*/ 2008263 h 2237474"/>
              <a:gd name="connsiteX140-34627" fmla="*/ 2164831 w 12192000"/>
              <a:gd name="connsiteY140-34628" fmla="*/ 2010143 h 2237474"/>
              <a:gd name="connsiteX141-34629" fmla="*/ 2152836 w 12192000"/>
              <a:gd name="connsiteY141-34630" fmla="*/ 2010048 h 2237474"/>
              <a:gd name="connsiteX142-34631" fmla="*/ 2117102 w 12192000"/>
              <a:gd name="connsiteY142-34632" fmla="*/ 2023004 h 2237474"/>
              <a:gd name="connsiteX143-34633" fmla="*/ 2111935 w 12192000"/>
              <a:gd name="connsiteY143-34634" fmla="*/ 2023163 h 2237474"/>
              <a:gd name="connsiteX144-34635" fmla="*/ 2089991 w 12192000"/>
              <a:gd name="connsiteY144-34636" fmla="*/ 2034193 h 2237474"/>
              <a:gd name="connsiteX145-34637" fmla="*/ 2058061 w 12192000"/>
              <a:gd name="connsiteY145-34638" fmla="*/ 2047942 h 2237474"/>
              <a:gd name="connsiteX146-34639" fmla="*/ 2055737 w 12192000"/>
              <a:gd name="connsiteY146-34640" fmla="*/ 2047704 h 2237474"/>
              <a:gd name="connsiteX147-34641" fmla="*/ 2042244 w 12192000"/>
              <a:gd name="connsiteY147-34642" fmla="*/ 2055560 h 2237474"/>
              <a:gd name="connsiteX148-34643" fmla="*/ 1976224 w 12192000"/>
              <a:gd name="connsiteY148-34644" fmla="*/ 2074257 h 2237474"/>
              <a:gd name="connsiteX149-34645" fmla="*/ 1877728 w 12192000"/>
              <a:gd name="connsiteY149-34646" fmla="*/ 2101004 h 2237474"/>
              <a:gd name="connsiteX150-34647" fmla="*/ 1759056 w 12192000"/>
              <a:gd name="connsiteY150-34648" fmla="*/ 2125608 h 2237474"/>
              <a:gd name="connsiteX151-34649" fmla="*/ 1637948 w 12192000"/>
              <a:gd name="connsiteY151-34650" fmla="*/ 2172597 h 2237474"/>
              <a:gd name="connsiteX152-34651" fmla="*/ 1434549 w 12192000"/>
              <a:gd name="connsiteY152-34652" fmla="*/ 2234522 h 2237474"/>
              <a:gd name="connsiteX153-34653" fmla="*/ 1398481 w 12192000"/>
              <a:gd name="connsiteY153-34654" fmla="*/ 2237074 h 2237474"/>
              <a:gd name="connsiteX154-34655" fmla="*/ 1398407 w 12192000"/>
              <a:gd name="connsiteY154-34656" fmla="*/ 2237095 h 2237474"/>
              <a:gd name="connsiteX155-34657" fmla="*/ 1370962 w 12192000"/>
              <a:gd name="connsiteY155-34658" fmla="*/ 2237474 h 2237474"/>
              <a:gd name="connsiteX156-34659" fmla="*/ 1356367 w 12192000"/>
              <a:gd name="connsiteY156-34660" fmla="*/ 2235089 h 2237474"/>
              <a:gd name="connsiteX157-34661" fmla="*/ 1324828 w 12192000"/>
              <a:gd name="connsiteY157-34662" fmla="*/ 2231968 h 2237474"/>
              <a:gd name="connsiteX158-34663" fmla="*/ 1297744 w 12192000"/>
              <a:gd name="connsiteY158-34664" fmla="*/ 2235849 h 2237474"/>
              <a:gd name="connsiteX159-34665" fmla="*/ 1286236 w 12192000"/>
              <a:gd name="connsiteY159-34666" fmla="*/ 2233135 h 2237474"/>
              <a:gd name="connsiteX160-34667" fmla="*/ 1283504 w 12192000"/>
              <a:gd name="connsiteY160-34668" fmla="*/ 2233797 h 2237474"/>
              <a:gd name="connsiteX161-34669" fmla="*/ 1279765 w 12192000"/>
              <a:gd name="connsiteY161-34670" fmla="*/ 2229639 h 2237474"/>
              <a:gd name="connsiteX162-34671" fmla="*/ 1195347 w 12192000"/>
              <a:gd name="connsiteY162-34672" fmla="*/ 2212354 h 2237474"/>
              <a:gd name="connsiteX163-34673" fmla="*/ 970251 w 12192000"/>
              <a:gd name="connsiteY163-34674" fmla="*/ 2221029 h 2237474"/>
              <a:gd name="connsiteX164-34675" fmla="*/ 812914 w 12192000"/>
              <a:gd name="connsiteY164-34676" fmla="*/ 2202752 h 2237474"/>
              <a:gd name="connsiteX165-34677" fmla="*/ 800195 w 12192000"/>
              <a:gd name="connsiteY165-34678" fmla="*/ 2209407 h 2237474"/>
              <a:gd name="connsiteX166-34679" fmla="*/ 784978 w 12192000"/>
              <a:gd name="connsiteY166-34680" fmla="*/ 2212360 h 2237474"/>
              <a:gd name="connsiteX167-34681" fmla="*/ 681987 w 12192000"/>
              <a:gd name="connsiteY167-34682" fmla="*/ 2216757 h 2237474"/>
              <a:gd name="connsiteX168-34683" fmla="*/ 669923 w 12192000"/>
              <a:gd name="connsiteY168-34684" fmla="*/ 2211682 h 2237474"/>
              <a:gd name="connsiteX169-34685" fmla="*/ 648680 w 12192000"/>
              <a:gd name="connsiteY169-34686" fmla="*/ 2206229 h 2237474"/>
              <a:gd name="connsiteX170-34687" fmla="*/ 597225 w 12192000"/>
              <a:gd name="connsiteY170-34688" fmla="*/ 2180999 h 2237474"/>
              <a:gd name="connsiteX171-34689" fmla="*/ 558449 w 12192000"/>
              <a:gd name="connsiteY171-34690" fmla="*/ 2182346 h 2237474"/>
              <a:gd name="connsiteX172-34691" fmla="*/ 550517 w 12192000"/>
              <a:gd name="connsiteY172-34692" fmla="*/ 2182060 h 2237474"/>
              <a:gd name="connsiteX173-34693" fmla="*/ 550309 w 12192000"/>
              <a:gd name="connsiteY173-34694" fmla="*/ 2181825 h 2237474"/>
              <a:gd name="connsiteX174-34695" fmla="*/ 541836 w 12192000"/>
              <a:gd name="connsiteY174-34696" fmla="*/ 2181063 h 2237474"/>
              <a:gd name="connsiteX175-34697" fmla="*/ 536057 w 12192000"/>
              <a:gd name="connsiteY175-34698" fmla="*/ 2181537 h 2237474"/>
              <a:gd name="connsiteX176-34699" fmla="*/ 520671 w 12192000"/>
              <a:gd name="connsiteY176-34700" fmla="*/ 2180980 h 2237474"/>
              <a:gd name="connsiteX177-34701" fmla="*/ 515024 w 12192000"/>
              <a:gd name="connsiteY177-34702" fmla="*/ 2179258 h 2237474"/>
              <a:gd name="connsiteX178-34703" fmla="*/ 512278 w 12192000"/>
              <a:gd name="connsiteY178-34704" fmla="*/ 2176369 h 2237474"/>
              <a:gd name="connsiteX179-34705" fmla="*/ 480419 w 12192000"/>
              <a:gd name="connsiteY179-34706" fmla="*/ 2167807 h 2237474"/>
              <a:gd name="connsiteX180-34707" fmla="*/ 413835 w 12192000"/>
              <a:gd name="connsiteY180-34708" fmla="*/ 2156783 h 2237474"/>
              <a:gd name="connsiteX181-34709" fmla="*/ 376513 w 12192000"/>
              <a:gd name="connsiteY181-34710" fmla="*/ 2154014 h 2237474"/>
              <a:gd name="connsiteX182-34711" fmla="*/ 273386 w 12192000"/>
              <a:gd name="connsiteY182-34712" fmla="*/ 2142551 h 2237474"/>
              <a:gd name="connsiteX183-34713" fmla="*/ 169207 w 12192000"/>
              <a:gd name="connsiteY183-34714" fmla="*/ 2128100 h 2237474"/>
              <a:gd name="connsiteX184-34715" fmla="*/ 93149 w 12192000"/>
              <a:gd name="connsiteY184-34716" fmla="*/ 2105324 h 2237474"/>
              <a:gd name="connsiteX185-34717" fmla="*/ 88109 w 12192000"/>
              <a:gd name="connsiteY185-34718" fmla="*/ 2106704 h 2237474"/>
              <a:gd name="connsiteX186-34719" fmla="*/ 80022 w 12192000"/>
              <a:gd name="connsiteY186-34720" fmla="*/ 2107254 h 2237474"/>
              <a:gd name="connsiteX187-34721" fmla="*/ 79717 w 12192000"/>
              <a:gd name="connsiteY187-34722" fmla="*/ 2107046 h 2237474"/>
              <a:gd name="connsiteX188-34723" fmla="*/ 72352 w 12192000"/>
              <a:gd name="connsiteY188-34724" fmla="*/ 2107991 h 2237474"/>
              <a:gd name="connsiteX189-34725" fmla="*/ 37645 w 12192000"/>
              <a:gd name="connsiteY189-34726" fmla="*/ 2115401 h 2237474"/>
              <a:gd name="connsiteX190-34727" fmla="*/ 4572 w 12192000"/>
              <a:gd name="connsiteY190-34728" fmla="*/ 2111091 h 2237474"/>
              <a:gd name="connsiteX191-34729" fmla="*/ 0 w 12192000"/>
              <a:gd name="connsiteY191-34730" fmla="*/ 2110468 h 2237474"/>
              <a:gd name="connsiteX192-34731" fmla="*/ 0 w 12192000"/>
              <a:gd name="connsiteY192-34732" fmla="*/ 0 h 2237474"/>
              <a:gd name="connsiteX0-34733" fmla="*/ 0 w 12192000"/>
              <a:gd name="connsiteY0-34734" fmla="*/ 0 h 2237474"/>
              <a:gd name="connsiteX1-34735" fmla="*/ 12192000 w 12192000"/>
              <a:gd name="connsiteY1-34736" fmla="*/ 0 h 2237474"/>
              <a:gd name="connsiteX2-34737" fmla="*/ 12192000 w 12192000"/>
              <a:gd name="connsiteY2-34738" fmla="*/ 751299 h 2237474"/>
              <a:gd name="connsiteX3-34739" fmla="*/ 12176759 w 12192000"/>
              <a:gd name="connsiteY3-34740" fmla="*/ 759190 h 2237474"/>
              <a:gd name="connsiteX4-34741" fmla="*/ 12047364 w 12192000"/>
              <a:gd name="connsiteY4-34742" fmla="*/ 749662 h 2237474"/>
              <a:gd name="connsiteX5-34743" fmla="*/ 11890686 w 12192000"/>
              <a:gd name="connsiteY5-34744" fmla="*/ 732766 h 2237474"/>
              <a:gd name="connsiteX6-34745" fmla="*/ 11834800 w 12192000"/>
              <a:gd name="connsiteY6-34746" fmla="*/ 747840 h 2237474"/>
              <a:gd name="connsiteX7-34747" fmla="*/ 11649954 w 12192000"/>
              <a:gd name="connsiteY7-34748" fmla="*/ 749628 h 2237474"/>
              <a:gd name="connsiteX8-34749" fmla="*/ 11560424 w 12192000"/>
              <a:gd name="connsiteY8-34750" fmla="*/ 748017 h 2237474"/>
              <a:gd name="connsiteX9-34751" fmla="*/ 11358455 w 12192000"/>
              <a:gd name="connsiteY9-34752" fmla="*/ 747593 h 2237474"/>
              <a:gd name="connsiteX10-34753" fmla="*/ 11165209 w 12192000"/>
              <a:gd name="connsiteY10-34754" fmla="*/ 748852 h 2237474"/>
              <a:gd name="connsiteX11-34755" fmla="*/ 11058755 w 12192000"/>
              <a:gd name="connsiteY11-34756" fmla="*/ 749617 h 2237474"/>
              <a:gd name="connsiteX12-34757" fmla="*/ 10848975 w 12192000"/>
              <a:gd name="connsiteY12-34758" fmla="*/ 755279 h 2237474"/>
              <a:gd name="connsiteX13-34759" fmla="*/ 10805004 w 12192000"/>
              <a:gd name="connsiteY13-34760" fmla="*/ 757573 h 2237474"/>
              <a:gd name="connsiteX14-34761" fmla="*/ 10739478 w 12192000"/>
              <a:gd name="connsiteY14-34762" fmla="*/ 776841 h 2237474"/>
              <a:gd name="connsiteX15-34763" fmla="*/ 10458762 w 12192000"/>
              <a:gd name="connsiteY15-34764" fmla="*/ 755400 h 2237474"/>
              <a:gd name="connsiteX16-34765" fmla="*/ 10211200 w 12192000"/>
              <a:gd name="connsiteY16-34766" fmla="*/ 767513 h 2237474"/>
              <a:gd name="connsiteX17-34767" fmla="*/ 10167995 w 12192000"/>
              <a:gd name="connsiteY17-34768" fmla="*/ 760843 h 2237474"/>
              <a:gd name="connsiteX18-34769" fmla="*/ 9997044 w 12192000"/>
              <a:gd name="connsiteY18-34770" fmla="*/ 780129 h 2237474"/>
              <a:gd name="connsiteX19-34771" fmla="*/ 9943887 w 12192000"/>
              <a:gd name="connsiteY19-34772" fmla="*/ 804141 h 2237474"/>
              <a:gd name="connsiteX20-34773" fmla="*/ 9918248 w 12192000"/>
              <a:gd name="connsiteY20-34774" fmla="*/ 816628 h 2237474"/>
              <a:gd name="connsiteX21-34775" fmla="*/ 9767091 w 12192000"/>
              <a:gd name="connsiteY21-34776" fmla="*/ 870550 h 2237474"/>
              <a:gd name="connsiteX22-34777" fmla="*/ 9683005 w 12192000"/>
              <a:gd name="connsiteY22-34778" fmla="*/ 894128 h 2237474"/>
              <a:gd name="connsiteX23-34779" fmla="*/ 9594438 w 12192000"/>
              <a:gd name="connsiteY23-34780" fmla="*/ 919051 h 2237474"/>
              <a:gd name="connsiteX24-34781" fmla="*/ 9544189 w 12192000"/>
              <a:gd name="connsiteY24-34782" fmla="*/ 938966 h 2237474"/>
              <a:gd name="connsiteX25-34783" fmla="*/ 9500499 w 12192000"/>
              <a:gd name="connsiteY25-34784" fmla="*/ 954680 h 2237474"/>
              <a:gd name="connsiteX26-34785" fmla="*/ 9428195 w 12192000"/>
              <a:gd name="connsiteY26-34786" fmla="*/ 986225 h 2237474"/>
              <a:gd name="connsiteX27-34787" fmla="*/ 9410017 w 12192000"/>
              <a:gd name="connsiteY27-34788" fmla="*/ 993931 h 2237474"/>
              <a:gd name="connsiteX28-34789" fmla="*/ 9392919 w 12192000"/>
              <a:gd name="connsiteY28-34790" fmla="*/ 994656 h 2237474"/>
              <a:gd name="connsiteX29-34791" fmla="*/ 9278619 w 12192000"/>
              <a:gd name="connsiteY29-34792" fmla="*/ 1011878 h 2237474"/>
              <a:gd name="connsiteX30-34793" fmla="*/ 9268019 w 12192000"/>
              <a:gd name="connsiteY30-34794" fmla="*/ 1007442 h 2237474"/>
              <a:gd name="connsiteX31-34795" fmla="*/ 9234662 w 12192000"/>
              <a:gd name="connsiteY31-34796" fmla="*/ 1023056 h 2237474"/>
              <a:gd name="connsiteX32-34797" fmla="*/ 9181033 w 12192000"/>
              <a:gd name="connsiteY32-34798" fmla="*/ 1037921 h 2237474"/>
              <a:gd name="connsiteX33-34799" fmla="*/ 9155969 w 12192000"/>
              <a:gd name="connsiteY33-34800" fmla="*/ 1046804 h 2237474"/>
              <a:gd name="connsiteX34-34801" fmla="*/ 9133985 w 12192000"/>
              <a:gd name="connsiteY34-34802" fmla="*/ 1046450 h 2237474"/>
              <a:gd name="connsiteX35-34803" fmla="*/ 9003462 w 12192000"/>
              <a:gd name="connsiteY35-34804" fmla="*/ 1042406 h 2237474"/>
              <a:gd name="connsiteX36-34805" fmla="*/ 8968445 w 12192000"/>
              <a:gd name="connsiteY36-34806" fmla="*/ 1052169 h 2237474"/>
              <a:gd name="connsiteX37-34807" fmla="*/ 8886001 w 12192000"/>
              <a:gd name="connsiteY37-34808" fmla="*/ 1067468 h 2237474"/>
              <a:gd name="connsiteX38-34809" fmla="*/ 8838610 w 12192000"/>
              <a:gd name="connsiteY38-34810" fmla="*/ 1075091 h 2237474"/>
              <a:gd name="connsiteX39-34811" fmla="*/ 8750383 w 12192000"/>
              <a:gd name="connsiteY39-34812" fmla="*/ 1097387 h 2237474"/>
              <a:gd name="connsiteX40-34813" fmla="*/ 8665605 w 12192000"/>
              <a:gd name="connsiteY40-34814" fmla="*/ 1110791 h 2237474"/>
              <a:gd name="connsiteX41-34815" fmla="*/ 8584946 w 12192000"/>
              <a:gd name="connsiteY41-34816" fmla="*/ 1135226 h 2237474"/>
              <a:gd name="connsiteX42-34817" fmla="*/ 8460755 w 12192000"/>
              <a:gd name="connsiteY42-34818" fmla="*/ 1203427 h 2237474"/>
              <a:gd name="connsiteX43-34819" fmla="*/ 8419755 w 12192000"/>
              <a:gd name="connsiteY43-34820" fmla="*/ 1216260 h 2237474"/>
              <a:gd name="connsiteX44-34821" fmla="*/ 8411626 w 12192000"/>
              <a:gd name="connsiteY44-34822" fmla="*/ 1214397 h 2237474"/>
              <a:gd name="connsiteX45-34823" fmla="*/ 8363469 w 12192000"/>
              <a:gd name="connsiteY45-34824" fmla="*/ 1246658 h 2237474"/>
              <a:gd name="connsiteX46-34825" fmla="*/ 8275497 w 12192000"/>
              <a:gd name="connsiteY46-34826" fmla="*/ 1264396 h 2237474"/>
              <a:gd name="connsiteX47-34827" fmla="*/ 8206287 w 12192000"/>
              <a:gd name="connsiteY47-34828" fmla="*/ 1273060 h 2237474"/>
              <a:gd name="connsiteX48-34829" fmla="*/ 8139997 w 12192000"/>
              <a:gd name="connsiteY48-34830" fmla="*/ 1282713 h 2237474"/>
              <a:gd name="connsiteX49-34831" fmla="*/ 8074238 w 12192000"/>
              <a:gd name="connsiteY49-34832" fmla="*/ 1301895 h 2237474"/>
              <a:gd name="connsiteX50-34833" fmla="*/ 7942099 w 12192000"/>
              <a:gd name="connsiteY50-34834" fmla="*/ 1336332 h 2237474"/>
              <a:gd name="connsiteX51-34835" fmla="*/ 7902328 w 12192000"/>
              <a:gd name="connsiteY51-34836" fmla="*/ 1345865 h 2237474"/>
              <a:gd name="connsiteX52-34837" fmla="*/ 7840612 w 12192000"/>
              <a:gd name="connsiteY52-34838" fmla="*/ 1369373 h 2237474"/>
              <a:gd name="connsiteX53-34839" fmla="*/ 7786819 w 12192000"/>
              <a:gd name="connsiteY53-34840" fmla="*/ 1378970 h 2237474"/>
              <a:gd name="connsiteX54-34841" fmla="*/ 7548172 w 12192000"/>
              <a:gd name="connsiteY54-34842" fmla="*/ 1417460 h 2237474"/>
              <a:gd name="connsiteX55-34843" fmla="*/ 7483437 w 12192000"/>
              <a:gd name="connsiteY55-34844" fmla="*/ 1478152 h 2237474"/>
              <a:gd name="connsiteX56-34845" fmla="*/ 7377870 w 12192000"/>
              <a:gd name="connsiteY56-34846" fmla="*/ 1523319 h 2237474"/>
              <a:gd name="connsiteX57-34847" fmla="*/ 7230737 w 12192000"/>
              <a:gd name="connsiteY57-34848" fmla="*/ 1562633 h 2237474"/>
              <a:gd name="connsiteX58-34849" fmla="*/ 7224458 w 12192000"/>
              <a:gd name="connsiteY58-34850" fmla="*/ 1573008 h 2237474"/>
              <a:gd name="connsiteX59-34851" fmla="*/ 7183121 w 12192000"/>
              <a:gd name="connsiteY59-34852" fmla="*/ 1595162 h 2237474"/>
              <a:gd name="connsiteX60-34853" fmla="*/ 7164601 w 12192000"/>
              <a:gd name="connsiteY60-34854" fmla="*/ 1606490 h 2237474"/>
              <a:gd name="connsiteX61-34855" fmla="*/ 7031309 w 12192000"/>
              <a:gd name="connsiteY61-34856" fmla="*/ 1619451 h 2237474"/>
              <a:gd name="connsiteX62-34857" fmla="*/ 6900177 w 12192000"/>
              <a:gd name="connsiteY62-34858" fmla="*/ 1636016 h 2237474"/>
              <a:gd name="connsiteX63-34859" fmla="*/ 6795372 w 12192000"/>
              <a:gd name="connsiteY63-34860" fmla="*/ 1644845 h 2237474"/>
              <a:gd name="connsiteX64-34861" fmla="*/ 6692251 w 12192000"/>
              <a:gd name="connsiteY64-34862" fmla="*/ 1656357 h 2237474"/>
              <a:gd name="connsiteX65-34863" fmla="*/ 6655235 w 12192000"/>
              <a:gd name="connsiteY65-34864" fmla="*/ 1661869 h 2237474"/>
              <a:gd name="connsiteX66-34865" fmla="*/ 6554894 w 12192000"/>
              <a:gd name="connsiteY66-34866" fmla="*/ 1664428 h 2237474"/>
              <a:gd name="connsiteX67-34867" fmla="*/ 6516595 w 12192000"/>
              <a:gd name="connsiteY67-34868" fmla="*/ 1667475 h 2237474"/>
              <a:gd name="connsiteX68-34869" fmla="*/ 6508541 w 12192000"/>
              <a:gd name="connsiteY68-34870" fmla="*/ 1668757 h 2237474"/>
              <a:gd name="connsiteX69-34871" fmla="*/ 6471012 w 12192000"/>
              <a:gd name="connsiteY69-34872" fmla="*/ 1678604 h 2237474"/>
              <a:gd name="connsiteX70-34873" fmla="*/ 6364035 w 12192000"/>
              <a:gd name="connsiteY70-34874" fmla="*/ 1667683 h 2237474"/>
              <a:gd name="connsiteX71-34875" fmla="*/ 6280959 w 12192000"/>
              <a:gd name="connsiteY71-34876" fmla="*/ 1689329 h 2237474"/>
              <a:gd name="connsiteX72-34877" fmla="*/ 6243319 w 12192000"/>
              <a:gd name="connsiteY72-34878" fmla="*/ 1695560 h 2237474"/>
              <a:gd name="connsiteX73-34879" fmla="*/ 6098321 w 12192000"/>
              <a:gd name="connsiteY73-34880" fmla="*/ 1721646 h 2237474"/>
              <a:gd name="connsiteX74-34881" fmla="*/ 5880652 w 12192000"/>
              <a:gd name="connsiteY74-34882" fmla="*/ 1779643 h 2237474"/>
              <a:gd name="connsiteX75-34883" fmla="*/ 5785959 w 12192000"/>
              <a:gd name="connsiteY75-34884" fmla="*/ 1775307 h 2237474"/>
              <a:gd name="connsiteX76-34885" fmla="*/ 5643534 w 12192000"/>
              <a:gd name="connsiteY76-34886" fmla="*/ 1802919 h 2237474"/>
              <a:gd name="connsiteX77-34887" fmla="*/ 5518799 w 12192000"/>
              <a:gd name="connsiteY77-34888" fmla="*/ 1818312 h 2237474"/>
              <a:gd name="connsiteX78-34889" fmla="*/ 5505014 w 12192000"/>
              <a:gd name="connsiteY78-34890" fmla="*/ 1819259 h 2237474"/>
              <a:gd name="connsiteX79-34891" fmla="*/ 5453307 w 12192000"/>
              <a:gd name="connsiteY79-34892" fmla="*/ 1815450 h 2237474"/>
              <a:gd name="connsiteX80-34893" fmla="*/ 5221533 w 12192000"/>
              <a:gd name="connsiteY80-34894" fmla="*/ 1846950 h 2237474"/>
              <a:gd name="connsiteX81-34895" fmla="*/ 5149802 w 12192000"/>
              <a:gd name="connsiteY81-34896" fmla="*/ 1844846 h 2237474"/>
              <a:gd name="connsiteX82-34897" fmla="*/ 5114927 w 12192000"/>
              <a:gd name="connsiteY82-34898" fmla="*/ 1847827 h 2237474"/>
              <a:gd name="connsiteX83-34899" fmla="*/ 5108970 w 12192000"/>
              <a:gd name="connsiteY83-34900" fmla="*/ 1847935 h 2237474"/>
              <a:gd name="connsiteX84-34901" fmla="*/ 5067961 w 12192000"/>
              <a:gd name="connsiteY84-34902" fmla="*/ 1845917 h 2237474"/>
              <a:gd name="connsiteX85-34903" fmla="*/ 5007075 w 12192000"/>
              <a:gd name="connsiteY85-34904" fmla="*/ 1838626 h 2237474"/>
              <a:gd name="connsiteX86-34905" fmla="*/ 4944087 w 12192000"/>
              <a:gd name="connsiteY86-34906" fmla="*/ 1823332 h 2237474"/>
              <a:gd name="connsiteX87-34907" fmla="*/ 4907662 w 12192000"/>
              <a:gd name="connsiteY87-34908" fmla="*/ 1816900 h 2237474"/>
              <a:gd name="connsiteX88-34909" fmla="*/ 4882386 w 12192000"/>
              <a:gd name="connsiteY88-34910" fmla="*/ 1809844 h 2237474"/>
              <a:gd name="connsiteX89-34911" fmla="*/ 4811440 w 12192000"/>
              <a:gd name="connsiteY89-34912" fmla="*/ 1804655 h 2237474"/>
              <a:gd name="connsiteX90-34913" fmla="*/ 4691075 w 12192000"/>
              <a:gd name="connsiteY90-34914" fmla="*/ 1801389 h 2237474"/>
              <a:gd name="connsiteX91-34915" fmla="*/ 4611738 w 12192000"/>
              <a:gd name="connsiteY91-34916" fmla="*/ 1776964 h 2237474"/>
              <a:gd name="connsiteX92-34917" fmla="*/ 4560070 w 12192000"/>
              <a:gd name="connsiteY92-34918" fmla="*/ 1785640 h 2237474"/>
              <a:gd name="connsiteX93-34919" fmla="*/ 4536503 w 12192000"/>
              <a:gd name="connsiteY93-34920" fmla="*/ 1785334 h 2237474"/>
              <a:gd name="connsiteX94-34921" fmla="*/ 4513724 w 12192000"/>
              <a:gd name="connsiteY94-34922" fmla="*/ 1791996 h 2237474"/>
              <a:gd name="connsiteX95-34923" fmla="*/ 4459810 w 12192000"/>
              <a:gd name="connsiteY95-34924" fmla="*/ 1797886 h 2237474"/>
              <a:gd name="connsiteX96-34925" fmla="*/ 4379064 w 12192000"/>
              <a:gd name="connsiteY96-34926" fmla="*/ 1817177 h 2237474"/>
              <a:gd name="connsiteX97-34927" fmla="*/ 4290981 w 12192000"/>
              <a:gd name="connsiteY97-34928" fmla="*/ 1839677 h 2237474"/>
              <a:gd name="connsiteX98-34929" fmla="*/ 4238372 w 12192000"/>
              <a:gd name="connsiteY98-34930" fmla="*/ 1851480 h 2237474"/>
              <a:gd name="connsiteX99-34931" fmla="*/ 4232517 w 12192000"/>
              <a:gd name="connsiteY99-34932" fmla="*/ 1852567 h 2237474"/>
              <a:gd name="connsiteX100-34933" fmla="*/ 4191732 w 12192000"/>
              <a:gd name="connsiteY100-34934" fmla="*/ 1857328 h 2237474"/>
              <a:gd name="connsiteX101-34935" fmla="*/ 4065532 w 12192000"/>
              <a:gd name="connsiteY101-34936" fmla="*/ 1855477 h 2237474"/>
              <a:gd name="connsiteX102-34937" fmla="*/ 4028460 w 12192000"/>
              <a:gd name="connsiteY102-34938" fmla="*/ 1855137 h 2237474"/>
              <a:gd name="connsiteX103-34939" fmla="*/ 4002267 w 12192000"/>
              <a:gd name="connsiteY103-34940" fmla="*/ 1852352 h 2237474"/>
              <a:gd name="connsiteX104-34941" fmla="*/ 3931396 w 12192000"/>
              <a:gd name="connsiteY104-34942" fmla="*/ 1858915 h 2237474"/>
              <a:gd name="connsiteX105-34943" fmla="*/ 3812162 w 12192000"/>
              <a:gd name="connsiteY105-34944" fmla="*/ 1875501 h 2237474"/>
              <a:gd name="connsiteX106-34945" fmla="*/ 3729530 w 12192000"/>
              <a:gd name="connsiteY106-34946" fmla="*/ 1864513 h 2237474"/>
              <a:gd name="connsiteX107-34947" fmla="*/ 3680177 w 12192000"/>
              <a:gd name="connsiteY107-34948" fmla="*/ 1881552 h 2237474"/>
              <a:gd name="connsiteX108-34949" fmla="*/ 3567259 w 12192000"/>
              <a:gd name="connsiteY108-34950" fmla="*/ 1893482 h 2237474"/>
              <a:gd name="connsiteX109-34951" fmla="*/ 3405770 w 12192000"/>
              <a:gd name="connsiteY109-34952" fmla="*/ 1904591 h 2237474"/>
              <a:gd name="connsiteX110-34953" fmla="*/ 3280097 w 12192000"/>
              <a:gd name="connsiteY110-34954" fmla="*/ 1919610 h 2237474"/>
              <a:gd name="connsiteX111-34955" fmla="*/ 3123424 w 12192000"/>
              <a:gd name="connsiteY111-34956" fmla="*/ 1952930 h 2237474"/>
              <a:gd name="connsiteX112-34957" fmla="*/ 3009910 w 12192000"/>
              <a:gd name="connsiteY112-34958" fmla="*/ 1957866 h 2237474"/>
              <a:gd name="connsiteX113-34959" fmla="*/ 2995934 w 12192000"/>
              <a:gd name="connsiteY113-34960" fmla="*/ 1967085 h 2237474"/>
              <a:gd name="connsiteX114-34961" fmla="*/ 2980071 w 12192000"/>
              <a:gd name="connsiteY114-34962" fmla="*/ 1972988 h 2237474"/>
              <a:gd name="connsiteX115-34963" fmla="*/ 2978094 w 12192000"/>
              <a:gd name="connsiteY115-34964" fmla="*/ 1972369 h 2237474"/>
              <a:gd name="connsiteX116-34965" fmla="*/ 2942858 w 12192000"/>
              <a:gd name="connsiteY116-34966" fmla="*/ 1981367 h 2237474"/>
              <a:gd name="connsiteX117-34967" fmla="*/ 2875436 w 12192000"/>
              <a:gd name="connsiteY117-34968" fmla="*/ 1996977 h 2237474"/>
              <a:gd name="connsiteX118-34969" fmla="*/ 2874892 w 12192000"/>
              <a:gd name="connsiteY118-34970" fmla="*/ 1996085 h 2237474"/>
              <a:gd name="connsiteX119-34971" fmla="*/ 2864145 w 12192000"/>
              <a:gd name="connsiteY119-34972" fmla="*/ 1994061 h 2237474"/>
              <a:gd name="connsiteX120-34973" fmla="*/ 2843662 w 12192000"/>
              <a:gd name="connsiteY120-34974" fmla="*/ 1992498 h 2237474"/>
              <a:gd name="connsiteX121-34975" fmla="*/ 2796128 w 12192000"/>
              <a:gd name="connsiteY121-34976" fmla="*/ 1976403 h 2237474"/>
              <a:gd name="connsiteX122-34977" fmla="*/ 2756784 w 12192000"/>
              <a:gd name="connsiteY122-34978" fmla="*/ 1985116 h 2237474"/>
              <a:gd name="connsiteX123-34979" fmla="*/ 2748833 w 12192000"/>
              <a:gd name="connsiteY123-34980" fmla="*/ 1986323 h 2237474"/>
              <a:gd name="connsiteX124-34981" fmla="*/ 2748661 w 12192000"/>
              <a:gd name="connsiteY124-34982" fmla="*/ 1986122 h 2237474"/>
              <a:gd name="connsiteX125-34983" fmla="*/ 2740251 w 12192000"/>
              <a:gd name="connsiteY125-34984" fmla="*/ 1986946 h 2237474"/>
              <a:gd name="connsiteX126-34985" fmla="*/ 2718916 w 12192000"/>
              <a:gd name="connsiteY126-34986" fmla="*/ 1990867 h 2237474"/>
              <a:gd name="connsiteX127-34987" fmla="*/ 2713522 w 12192000"/>
              <a:gd name="connsiteY127-34988" fmla="*/ 1990173 h 2237474"/>
              <a:gd name="connsiteX128-34989" fmla="*/ 2680597 w 12192000"/>
              <a:gd name="connsiteY128-34990" fmla="*/ 1984996 h 2237474"/>
              <a:gd name="connsiteX129-34991" fmla="*/ 2578178 w 12192000"/>
              <a:gd name="connsiteY129-34992" fmla="*/ 1990531 h 2237474"/>
              <a:gd name="connsiteX130-34993" fmla="*/ 2476147 w 12192000"/>
              <a:gd name="connsiteY130-34994" fmla="*/ 1998305 h 2237474"/>
              <a:gd name="connsiteX131-34995" fmla="*/ 2373568 w 12192000"/>
              <a:gd name="connsiteY131-34996" fmla="*/ 2003219 h 2237474"/>
              <a:gd name="connsiteX132-34997" fmla="*/ 2321399 w 12192000"/>
              <a:gd name="connsiteY132-34998" fmla="*/ 1989467 h 2237474"/>
              <a:gd name="connsiteX133-34999" fmla="*/ 2315525 w 12192000"/>
              <a:gd name="connsiteY133-35000" fmla="*/ 1989708 h 2237474"/>
              <a:gd name="connsiteX134-35001" fmla="*/ 2300792 w 12192000"/>
              <a:gd name="connsiteY134-35002" fmla="*/ 1994290 h 2237474"/>
              <a:gd name="connsiteX135-35003" fmla="*/ 2295469 w 12192000"/>
              <a:gd name="connsiteY135-35004" fmla="*/ 1996659 h 2237474"/>
              <a:gd name="connsiteX136-35005" fmla="*/ 2287219 w 12192000"/>
              <a:gd name="connsiteY136-35006" fmla="*/ 1998750 h 2237474"/>
              <a:gd name="connsiteX137-35007" fmla="*/ 2286948 w 12192000"/>
              <a:gd name="connsiteY137-35008" fmla="*/ 1998596 h 2237474"/>
              <a:gd name="connsiteX138-35009" fmla="*/ 2243069 w 12192000"/>
              <a:gd name="connsiteY138-35010" fmla="*/ 2015111 h 2237474"/>
              <a:gd name="connsiteX139-35011" fmla="*/ 2186609 w 12192000"/>
              <a:gd name="connsiteY139-35012" fmla="*/ 2008263 h 2237474"/>
              <a:gd name="connsiteX140-35013" fmla="*/ 2164831 w 12192000"/>
              <a:gd name="connsiteY140-35014" fmla="*/ 2010143 h 2237474"/>
              <a:gd name="connsiteX141-35015" fmla="*/ 2152836 w 12192000"/>
              <a:gd name="connsiteY141-35016" fmla="*/ 2010048 h 2237474"/>
              <a:gd name="connsiteX142-35017" fmla="*/ 2117102 w 12192000"/>
              <a:gd name="connsiteY142-35018" fmla="*/ 2023004 h 2237474"/>
              <a:gd name="connsiteX143-35019" fmla="*/ 2111935 w 12192000"/>
              <a:gd name="connsiteY143-35020" fmla="*/ 2023163 h 2237474"/>
              <a:gd name="connsiteX144-35021" fmla="*/ 2089991 w 12192000"/>
              <a:gd name="connsiteY144-35022" fmla="*/ 2034193 h 2237474"/>
              <a:gd name="connsiteX145-35023" fmla="*/ 2058061 w 12192000"/>
              <a:gd name="connsiteY145-35024" fmla="*/ 2047942 h 2237474"/>
              <a:gd name="connsiteX146-35025" fmla="*/ 2055737 w 12192000"/>
              <a:gd name="connsiteY146-35026" fmla="*/ 2047704 h 2237474"/>
              <a:gd name="connsiteX147-35027" fmla="*/ 2042244 w 12192000"/>
              <a:gd name="connsiteY147-35028" fmla="*/ 2055560 h 2237474"/>
              <a:gd name="connsiteX148-35029" fmla="*/ 1976224 w 12192000"/>
              <a:gd name="connsiteY148-35030" fmla="*/ 2074257 h 2237474"/>
              <a:gd name="connsiteX149-35031" fmla="*/ 1877728 w 12192000"/>
              <a:gd name="connsiteY149-35032" fmla="*/ 2101004 h 2237474"/>
              <a:gd name="connsiteX150-35033" fmla="*/ 1759056 w 12192000"/>
              <a:gd name="connsiteY150-35034" fmla="*/ 2125608 h 2237474"/>
              <a:gd name="connsiteX151-35035" fmla="*/ 1637948 w 12192000"/>
              <a:gd name="connsiteY151-35036" fmla="*/ 2172597 h 2237474"/>
              <a:gd name="connsiteX152-35037" fmla="*/ 1434549 w 12192000"/>
              <a:gd name="connsiteY152-35038" fmla="*/ 2234522 h 2237474"/>
              <a:gd name="connsiteX153-35039" fmla="*/ 1398481 w 12192000"/>
              <a:gd name="connsiteY153-35040" fmla="*/ 2237074 h 2237474"/>
              <a:gd name="connsiteX154-35041" fmla="*/ 1398407 w 12192000"/>
              <a:gd name="connsiteY154-35042" fmla="*/ 2237095 h 2237474"/>
              <a:gd name="connsiteX155-35043" fmla="*/ 1370962 w 12192000"/>
              <a:gd name="connsiteY155-35044" fmla="*/ 2237474 h 2237474"/>
              <a:gd name="connsiteX156-35045" fmla="*/ 1356367 w 12192000"/>
              <a:gd name="connsiteY156-35046" fmla="*/ 2235089 h 2237474"/>
              <a:gd name="connsiteX157-35047" fmla="*/ 1324828 w 12192000"/>
              <a:gd name="connsiteY157-35048" fmla="*/ 2231968 h 2237474"/>
              <a:gd name="connsiteX158-35049" fmla="*/ 1297744 w 12192000"/>
              <a:gd name="connsiteY158-35050" fmla="*/ 2235849 h 2237474"/>
              <a:gd name="connsiteX159-35051" fmla="*/ 1286236 w 12192000"/>
              <a:gd name="connsiteY159-35052" fmla="*/ 2233135 h 2237474"/>
              <a:gd name="connsiteX160-35053" fmla="*/ 1283504 w 12192000"/>
              <a:gd name="connsiteY160-35054" fmla="*/ 2233797 h 2237474"/>
              <a:gd name="connsiteX161-35055" fmla="*/ 1279765 w 12192000"/>
              <a:gd name="connsiteY161-35056" fmla="*/ 2229639 h 2237474"/>
              <a:gd name="connsiteX162-35057" fmla="*/ 1195347 w 12192000"/>
              <a:gd name="connsiteY162-35058" fmla="*/ 2212354 h 2237474"/>
              <a:gd name="connsiteX163-35059" fmla="*/ 970251 w 12192000"/>
              <a:gd name="connsiteY163-35060" fmla="*/ 2221029 h 2237474"/>
              <a:gd name="connsiteX164-35061" fmla="*/ 812914 w 12192000"/>
              <a:gd name="connsiteY164-35062" fmla="*/ 2202752 h 2237474"/>
              <a:gd name="connsiteX165-35063" fmla="*/ 800195 w 12192000"/>
              <a:gd name="connsiteY165-35064" fmla="*/ 2209407 h 2237474"/>
              <a:gd name="connsiteX166-35065" fmla="*/ 784978 w 12192000"/>
              <a:gd name="connsiteY166-35066" fmla="*/ 2212360 h 2237474"/>
              <a:gd name="connsiteX167-35067" fmla="*/ 681987 w 12192000"/>
              <a:gd name="connsiteY167-35068" fmla="*/ 2216757 h 2237474"/>
              <a:gd name="connsiteX168-35069" fmla="*/ 669923 w 12192000"/>
              <a:gd name="connsiteY168-35070" fmla="*/ 2211682 h 2237474"/>
              <a:gd name="connsiteX169-35071" fmla="*/ 648680 w 12192000"/>
              <a:gd name="connsiteY169-35072" fmla="*/ 2206229 h 2237474"/>
              <a:gd name="connsiteX170-35073" fmla="*/ 597225 w 12192000"/>
              <a:gd name="connsiteY170-35074" fmla="*/ 2180999 h 2237474"/>
              <a:gd name="connsiteX171-35075" fmla="*/ 558449 w 12192000"/>
              <a:gd name="connsiteY171-35076" fmla="*/ 2182346 h 2237474"/>
              <a:gd name="connsiteX172-35077" fmla="*/ 550517 w 12192000"/>
              <a:gd name="connsiteY172-35078" fmla="*/ 2182060 h 2237474"/>
              <a:gd name="connsiteX173-35079" fmla="*/ 550309 w 12192000"/>
              <a:gd name="connsiteY173-35080" fmla="*/ 2181825 h 2237474"/>
              <a:gd name="connsiteX174-35081" fmla="*/ 541836 w 12192000"/>
              <a:gd name="connsiteY174-35082" fmla="*/ 2181063 h 2237474"/>
              <a:gd name="connsiteX175-35083" fmla="*/ 536057 w 12192000"/>
              <a:gd name="connsiteY175-35084" fmla="*/ 2181537 h 2237474"/>
              <a:gd name="connsiteX176-35085" fmla="*/ 520671 w 12192000"/>
              <a:gd name="connsiteY176-35086" fmla="*/ 2180980 h 2237474"/>
              <a:gd name="connsiteX177-35087" fmla="*/ 515024 w 12192000"/>
              <a:gd name="connsiteY177-35088" fmla="*/ 2179258 h 2237474"/>
              <a:gd name="connsiteX178-35089" fmla="*/ 512278 w 12192000"/>
              <a:gd name="connsiteY178-35090" fmla="*/ 2176369 h 2237474"/>
              <a:gd name="connsiteX179-35091" fmla="*/ 480419 w 12192000"/>
              <a:gd name="connsiteY179-35092" fmla="*/ 2167807 h 2237474"/>
              <a:gd name="connsiteX180-35093" fmla="*/ 413835 w 12192000"/>
              <a:gd name="connsiteY180-35094" fmla="*/ 2156783 h 2237474"/>
              <a:gd name="connsiteX181-35095" fmla="*/ 376513 w 12192000"/>
              <a:gd name="connsiteY181-35096" fmla="*/ 2154014 h 2237474"/>
              <a:gd name="connsiteX182-35097" fmla="*/ 273386 w 12192000"/>
              <a:gd name="connsiteY182-35098" fmla="*/ 2142551 h 2237474"/>
              <a:gd name="connsiteX183-35099" fmla="*/ 169207 w 12192000"/>
              <a:gd name="connsiteY183-35100" fmla="*/ 2128100 h 2237474"/>
              <a:gd name="connsiteX184-35101" fmla="*/ 93149 w 12192000"/>
              <a:gd name="connsiteY184-35102" fmla="*/ 2105324 h 2237474"/>
              <a:gd name="connsiteX185-35103" fmla="*/ 88109 w 12192000"/>
              <a:gd name="connsiteY185-35104" fmla="*/ 2106704 h 2237474"/>
              <a:gd name="connsiteX186-35105" fmla="*/ 80022 w 12192000"/>
              <a:gd name="connsiteY186-35106" fmla="*/ 2107254 h 2237474"/>
              <a:gd name="connsiteX187-35107" fmla="*/ 79717 w 12192000"/>
              <a:gd name="connsiteY187-35108" fmla="*/ 2107046 h 2237474"/>
              <a:gd name="connsiteX188-35109" fmla="*/ 72352 w 12192000"/>
              <a:gd name="connsiteY188-35110" fmla="*/ 2107991 h 2237474"/>
              <a:gd name="connsiteX189-35111" fmla="*/ 37645 w 12192000"/>
              <a:gd name="connsiteY189-35112" fmla="*/ 2115401 h 2237474"/>
              <a:gd name="connsiteX190-35113" fmla="*/ 4572 w 12192000"/>
              <a:gd name="connsiteY190-35114" fmla="*/ 2111091 h 2237474"/>
              <a:gd name="connsiteX191-35115" fmla="*/ 0 w 12192000"/>
              <a:gd name="connsiteY191-35116" fmla="*/ 2110468 h 2237474"/>
              <a:gd name="connsiteX192-35117" fmla="*/ 0 w 12192000"/>
              <a:gd name="connsiteY192-35118" fmla="*/ 0 h 2237474"/>
              <a:gd name="connsiteX0-35119" fmla="*/ 0 w 12192000"/>
              <a:gd name="connsiteY0-35120" fmla="*/ 0 h 2237474"/>
              <a:gd name="connsiteX1-35121" fmla="*/ 12192000 w 12192000"/>
              <a:gd name="connsiteY1-35122" fmla="*/ 0 h 2237474"/>
              <a:gd name="connsiteX2-35123" fmla="*/ 12192000 w 12192000"/>
              <a:gd name="connsiteY2-35124" fmla="*/ 751299 h 2237474"/>
              <a:gd name="connsiteX3-35125" fmla="*/ 12176759 w 12192000"/>
              <a:gd name="connsiteY3-35126" fmla="*/ 759190 h 2237474"/>
              <a:gd name="connsiteX4-35127" fmla="*/ 12047364 w 12192000"/>
              <a:gd name="connsiteY4-35128" fmla="*/ 749662 h 2237474"/>
              <a:gd name="connsiteX5-35129" fmla="*/ 11890686 w 12192000"/>
              <a:gd name="connsiteY5-35130" fmla="*/ 732766 h 2237474"/>
              <a:gd name="connsiteX6-35131" fmla="*/ 11834800 w 12192000"/>
              <a:gd name="connsiteY6-35132" fmla="*/ 747840 h 2237474"/>
              <a:gd name="connsiteX7-35133" fmla="*/ 11649954 w 12192000"/>
              <a:gd name="connsiteY7-35134" fmla="*/ 749628 h 2237474"/>
              <a:gd name="connsiteX8-35135" fmla="*/ 11560424 w 12192000"/>
              <a:gd name="connsiteY8-35136" fmla="*/ 748017 h 2237474"/>
              <a:gd name="connsiteX9-35137" fmla="*/ 11358455 w 12192000"/>
              <a:gd name="connsiteY9-35138" fmla="*/ 747593 h 2237474"/>
              <a:gd name="connsiteX10-35139" fmla="*/ 11165209 w 12192000"/>
              <a:gd name="connsiteY10-35140" fmla="*/ 748852 h 2237474"/>
              <a:gd name="connsiteX11-35141" fmla="*/ 11058755 w 12192000"/>
              <a:gd name="connsiteY11-35142" fmla="*/ 749617 h 2237474"/>
              <a:gd name="connsiteX12-35143" fmla="*/ 10846594 w 12192000"/>
              <a:gd name="connsiteY12-35144" fmla="*/ 765069 h 2237474"/>
              <a:gd name="connsiteX13-35145" fmla="*/ 10805004 w 12192000"/>
              <a:gd name="connsiteY13-35146" fmla="*/ 757573 h 2237474"/>
              <a:gd name="connsiteX14-35147" fmla="*/ 10739478 w 12192000"/>
              <a:gd name="connsiteY14-35148" fmla="*/ 776841 h 2237474"/>
              <a:gd name="connsiteX15-35149" fmla="*/ 10458762 w 12192000"/>
              <a:gd name="connsiteY15-35150" fmla="*/ 755400 h 2237474"/>
              <a:gd name="connsiteX16-35151" fmla="*/ 10211200 w 12192000"/>
              <a:gd name="connsiteY16-35152" fmla="*/ 767513 h 2237474"/>
              <a:gd name="connsiteX17-35153" fmla="*/ 10167995 w 12192000"/>
              <a:gd name="connsiteY17-35154" fmla="*/ 760843 h 2237474"/>
              <a:gd name="connsiteX18-35155" fmla="*/ 9997044 w 12192000"/>
              <a:gd name="connsiteY18-35156" fmla="*/ 780129 h 2237474"/>
              <a:gd name="connsiteX19-35157" fmla="*/ 9943887 w 12192000"/>
              <a:gd name="connsiteY19-35158" fmla="*/ 804141 h 2237474"/>
              <a:gd name="connsiteX20-35159" fmla="*/ 9918248 w 12192000"/>
              <a:gd name="connsiteY20-35160" fmla="*/ 816628 h 2237474"/>
              <a:gd name="connsiteX21-35161" fmla="*/ 9767091 w 12192000"/>
              <a:gd name="connsiteY21-35162" fmla="*/ 870550 h 2237474"/>
              <a:gd name="connsiteX22-35163" fmla="*/ 9683005 w 12192000"/>
              <a:gd name="connsiteY22-35164" fmla="*/ 894128 h 2237474"/>
              <a:gd name="connsiteX23-35165" fmla="*/ 9594438 w 12192000"/>
              <a:gd name="connsiteY23-35166" fmla="*/ 919051 h 2237474"/>
              <a:gd name="connsiteX24-35167" fmla="*/ 9544189 w 12192000"/>
              <a:gd name="connsiteY24-35168" fmla="*/ 938966 h 2237474"/>
              <a:gd name="connsiteX25-35169" fmla="*/ 9500499 w 12192000"/>
              <a:gd name="connsiteY25-35170" fmla="*/ 954680 h 2237474"/>
              <a:gd name="connsiteX26-35171" fmla="*/ 9428195 w 12192000"/>
              <a:gd name="connsiteY26-35172" fmla="*/ 986225 h 2237474"/>
              <a:gd name="connsiteX27-35173" fmla="*/ 9410017 w 12192000"/>
              <a:gd name="connsiteY27-35174" fmla="*/ 993931 h 2237474"/>
              <a:gd name="connsiteX28-35175" fmla="*/ 9392919 w 12192000"/>
              <a:gd name="connsiteY28-35176" fmla="*/ 994656 h 2237474"/>
              <a:gd name="connsiteX29-35177" fmla="*/ 9278619 w 12192000"/>
              <a:gd name="connsiteY29-35178" fmla="*/ 1011878 h 2237474"/>
              <a:gd name="connsiteX30-35179" fmla="*/ 9268019 w 12192000"/>
              <a:gd name="connsiteY30-35180" fmla="*/ 1007442 h 2237474"/>
              <a:gd name="connsiteX31-35181" fmla="*/ 9234662 w 12192000"/>
              <a:gd name="connsiteY31-35182" fmla="*/ 1023056 h 2237474"/>
              <a:gd name="connsiteX32-35183" fmla="*/ 9181033 w 12192000"/>
              <a:gd name="connsiteY32-35184" fmla="*/ 1037921 h 2237474"/>
              <a:gd name="connsiteX33-35185" fmla="*/ 9155969 w 12192000"/>
              <a:gd name="connsiteY33-35186" fmla="*/ 1046804 h 2237474"/>
              <a:gd name="connsiteX34-35187" fmla="*/ 9133985 w 12192000"/>
              <a:gd name="connsiteY34-35188" fmla="*/ 1046450 h 2237474"/>
              <a:gd name="connsiteX35-35189" fmla="*/ 9003462 w 12192000"/>
              <a:gd name="connsiteY35-35190" fmla="*/ 1042406 h 2237474"/>
              <a:gd name="connsiteX36-35191" fmla="*/ 8968445 w 12192000"/>
              <a:gd name="connsiteY36-35192" fmla="*/ 1052169 h 2237474"/>
              <a:gd name="connsiteX37-35193" fmla="*/ 8886001 w 12192000"/>
              <a:gd name="connsiteY37-35194" fmla="*/ 1067468 h 2237474"/>
              <a:gd name="connsiteX38-35195" fmla="*/ 8838610 w 12192000"/>
              <a:gd name="connsiteY38-35196" fmla="*/ 1075091 h 2237474"/>
              <a:gd name="connsiteX39-35197" fmla="*/ 8750383 w 12192000"/>
              <a:gd name="connsiteY39-35198" fmla="*/ 1097387 h 2237474"/>
              <a:gd name="connsiteX40-35199" fmla="*/ 8665605 w 12192000"/>
              <a:gd name="connsiteY40-35200" fmla="*/ 1110791 h 2237474"/>
              <a:gd name="connsiteX41-35201" fmla="*/ 8584946 w 12192000"/>
              <a:gd name="connsiteY41-35202" fmla="*/ 1135226 h 2237474"/>
              <a:gd name="connsiteX42-35203" fmla="*/ 8460755 w 12192000"/>
              <a:gd name="connsiteY42-35204" fmla="*/ 1203427 h 2237474"/>
              <a:gd name="connsiteX43-35205" fmla="*/ 8419755 w 12192000"/>
              <a:gd name="connsiteY43-35206" fmla="*/ 1216260 h 2237474"/>
              <a:gd name="connsiteX44-35207" fmla="*/ 8411626 w 12192000"/>
              <a:gd name="connsiteY44-35208" fmla="*/ 1214397 h 2237474"/>
              <a:gd name="connsiteX45-35209" fmla="*/ 8363469 w 12192000"/>
              <a:gd name="connsiteY45-35210" fmla="*/ 1246658 h 2237474"/>
              <a:gd name="connsiteX46-35211" fmla="*/ 8275497 w 12192000"/>
              <a:gd name="connsiteY46-35212" fmla="*/ 1264396 h 2237474"/>
              <a:gd name="connsiteX47-35213" fmla="*/ 8206287 w 12192000"/>
              <a:gd name="connsiteY47-35214" fmla="*/ 1273060 h 2237474"/>
              <a:gd name="connsiteX48-35215" fmla="*/ 8139997 w 12192000"/>
              <a:gd name="connsiteY48-35216" fmla="*/ 1282713 h 2237474"/>
              <a:gd name="connsiteX49-35217" fmla="*/ 8074238 w 12192000"/>
              <a:gd name="connsiteY49-35218" fmla="*/ 1301895 h 2237474"/>
              <a:gd name="connsiteX50-35219" fmla="*/ 7942099 w 12192000"/>
              <a:gd name="connsiteY50-35220" fmla="*/ 1336332 h 2237474"/>
              <a:gd name="connsiteX51-35221" fmla="*/ 7902328 w 12192000"/>
              <a:gd name="connsiteY51-35222" fmla="*/ 1345865 h 2237474"/>
              <a:gd name="connsiteX52-35223" fmla="*/ 7840612 w 12192000"/>
              <a:gd name="connsiteY52-35224" fmla="*/ 1369373 h 2237474"/>
              <a:gd name="connsiteX53-35225" fmla="*/ 7786819 w 12192000"/>
              <a:gd name="connsiteY53-35226" fmla="*/ 1378970 h 2237474"/>
              <a:gd name="connsiteX54-35227" fmla="*/ 7548172 w 12192000"/>
              <a:gd name="connsiteY54-35228" fmla="*/ 1417460 h 2237474"/>
              <a:gd name="connsiteX55-35229" fmla="*/ 7483437 w 12192000"/>
              <a:gd name="connsiteY55-35230" fmla="*/ 1478152 h 2237474"/>
              <a:gd name="connsiteX56-35231" fmla="*/ 7377870 w 12192000"/>
              <a:gd name="connsiteY56-35232" fmla="*/ 1523319 h 2237474"/>
              <a:gd name="connsiteX57-35233" fmla="*/ 7230737 w 12192000"/>
              <a:gd name="connsiteY57-35234" fmla="*/ 1562633 h 2237474"/>
              <a:gd name="connsiteX58-35235" fmla="*/ 7224458 w 12192000"/>
              <a:gd name="connsiteY58-35236" fmla="*/ 1573008 h 2237474"/>
              <a:gd name="connsiteX59-35237" fmla="*/ 7183121 w 12192000"/>
              <a:gd name="connsiteY59-35238" fmla="*/ 1595162 h 2237474"/>
              <a:gd name="connsiteX60-35239" fmla="*/ 7164601 w 12192000"/>
              <a:gd name="connsiteY60-35240" fmla="*/ 1606490 h 2237474"/>
              <a:gd name="connsiteX61-35241" fmla="*/ 7031309 w 12192000"/>
              <a:gd name="connsiteY61-35242" fmla="*/ 1619451 h 2237474"/>
              <a:gd name="connsiteX62-35243" fmla="*/ 6900177 w 12192000"/>
              <a:gd name="connsiteY62-35244" fmla="*/ 1636016 h 2237474"/>
              <a:gd name="connsiteX63-35245" fmla="*/ 6795372 w 12192000"/>
              <a:gd name="connsiteY63-35246" fmla="*/ 1644845 h 2237474"/>
              <a:gd name="connsiteX64-35247" fmla="*/ 6692251 w 12192000"/>
              <a:gd name="connsiteY64-35248" fmla="*/ 1656357 h 2237474"/>
              <a:gd name="connsiteX65-35249" fmla="*/ 6655235 w 12192000"/>
              <a:gd name="connsiteY65-35250" fmla="*/ 1661869 h 2237474"/>
              <a:gd name="connsiteX66-35251" fmla="*/ 6554894 w 12192000"/>
              <a:gd name="connsiteY66-35252" fmla="*/ 1664428 h 2237474"/>
              <a:gd name="connsiteX67-35253" fmla="*/ 6516595 w 12192000"/>
              <a:gd name="connsiteY67-35254" fmla="*/ 1667475 h 2237474"/>
              <a:gd name="connsiteX68-35255" fmla="*/ 6508541 w 12192000"/>
              <a:gd name="connsiteY68-35256" fmla="*/ 1668757 h 2237474"/>
              <a:gd name="connsiteX69-35257" fmla="*/ 6471012 w 12192000"/>
              <a:gd name="connsiteY69-35258" fmla="*/ 1678604 h 2237474"/>
              <a:gd name="connsiteX70-35259" fmla="*/ 6364035 w 12192000"/>
              <a:gd name="connsiteY70-35260" fmla="*/ 1667683 h 2237474"/>
              <a:gd name="connsiteX71-35261" fmla="*/ 6280959 w 12192000"/>
              <a:gd name="connsiteY71-35262" fmla="*/ 1689329 h 2237474"/>
              <a:gd name="connsiteX72-35263" fmla="*/ 6243319 w 12192000"/>
              <a:gd name="connsiteY72-35264" fmla="*/ 1695560 h 2237474"/>
              <a:gd name="connsiteX73-35265" fmla="*/ 6098321 w 12192000"/>
              <a:gd name="connsiteY73-35266" fmla="*/ 1721646 h 2237474"/>
              <a:gd name="connsiteX74-35267" fmla="*/ 5880652 w 12192000"/>
              <a:gd name="connsiteY74-35268" fmla="*/ 1779643 h 2237474"/>
              <a:gd name="connsiteX75-35269" fmla="*/ 5785959 w 12192000"/>
              <a:gd name="connsiteY75-35270" fmla="*/ 1775307 h 2237474"/>
              <a:gd name="connsiteX76-35271" fmla="*/ 5643534 w 12192000"/>
              <a:gd name="connsiteY76-35272" fmla="*/ 1802919 h 2237474"/>
              <a:gd name="connsiteX77-35273" fmla="*/ 5518799 w 12192000"/>
              <a:gd name="connsiteY77-35274" fmla="*/ 1818312 h 2237474"/>
              <a:gd name="connsiteX78-35275" fmla="*/ 5505014 w 12192000"/>
              <a:gd name="connsiteY78-35276" fmla="*/ 1819259 h 2237474"/>
              <a:gd name="connsiteX79-35277" fmla="*/ 5453307 w 12192000"/>
              <a:gd name="connsiteY79-35278" fmla="*/ 1815450 h 2237474"/>
              <a:gd name="connsiteX80-35279" fmla="*/ 5221533 w 12192000"/>
              <a:gd name="connsiteY80-35280" fmla="*/ 1846950 h 2237474"/>
              <a:gd name="connsiteX81-35281" fmla="*/ 5149802 w 12192000"/>
              <a:gd name="connsiteY81-35282" fmla="*/ 1844846 h 2237474"/>
              <a:gd name="connsiteX82-35283" fmla="*/ 5114927 w 12192000"/>
              <a:gd name="connsiteY82-35284" fmla="*/ 1847827 h 2237474"/>
              <a:gd name="connsiteX83-35285" fmla="*/ 5108970 w 12192000"/>
              <a:gd name="connsiteY83-35286" fmla="*/ 1847935 h 2237474"/>
              <a:gd name="connsiteX84-35287" fmla="*/ 5067961 w 12192000"/>
              <a:gd name="connsiteY84-35288" fmla="*/ 1845917 h 2237474"/>
              <a:gd name="connsiteX85-35289" fmla="*/ 5007075 w 12192000"/>
              <a:gd name="connsiteY85-35290" fmla="*/ 1838626 h 2237474"/>
              <a:gd name="connsiteX86-35291" fmla="*/ 4944087 w 12192000"/>
              <a:gd name="connsiteY86-35292" fmla="*/ 1823332 h 2237474"/>
              <a:gd name="connsiteX87-35293" fmla="*/ 4907662 w 12192000"/>
              <a:gd name="connsiteY87-35294" fmla="*/ 1816900 h 2237474"/>
              <a:gd name="connsiteX88-35295" fmla="*/ 4882386 w 12192000"/>
              <a:gd name="connsiteY88-35296" fmla="*/ 1809844 h 2237474"/>
              <a:gd name="connsiteX89-35297" fmla="*/ 4811440 w 12192000"/>
              <a:gd name="connsiteY89-35298" fmla="*/ 1804655 h 2237474"/>
              <a:gd name="connsiteX90-35299" fmla="*/ 4691075 w 12192000"/>
              <a:gd name="connsiteY90-35300" fmla="*/ 1801389 h 2237474"/>
              <a:gd name="connsiteX91-35301" fmla="*/ 4611738 w 12192000"/>
              <a:gd name="connsiteY91-35302" fmla="*/ 1776964 h 2237474"/>
              <a:gd name="connsiteX92-35303" fmla="*/ 4560070 w 12192000"/>
              <a:gd name="connsiteY92-35304" fmla="*/ 1785640 h 2237474"/>
              <a:gd name="connsiteX93-35305" fmla="*/ 4536503 w 12192000"/>
              <a:gd name="connsiteY93-35306" fmla="*/ 1785334 h 2237474"/>
              <a:gd name="connsiteX94-35307" fmla="*/ 4513724 w 12192000"/>
              <a:gd name="connsiteY94-35308" fmla="*/ 1791996 h 2237474"/>
              <a:gd name="connsiteX95-35309" fmla="*/ 4459810 w 12192000"/>
              <a:gd name="connsiteY95-35310" fmla="*/ 1797886 h 2237474"/>
              <a:gd name="connsiteX96-35311" fmla="*/ 4379064 w 12192000"/>
              <a:gd name="connsiteY96-35312" fmla="*/ 1817177 h 2237474"/>
              <a:gd name="connsiteX97-35313" fmla="*/ 4290981 w 12192000"/>
              <a:gd name="connsiteY97-35314" fmla="*/ 1839677 h 2237474"/>
              <a:gd name="connsiteX98-35315" fmla="*/ 4238372 w 12192000"/>
              <a:gd name="connsiteY98-35316" fmla="*/ 1851480 h 2237474"/>
              <a:gd name="connsiteX99-35317" fmla="*/ 4232517 w 12192000"/>
              <a:gd name="connsiteY99-35318" fmla="*/ 1852567 h 2237474"/>
              <a:gd name="connsiteX100-35319" fmla="*/ 4191732 w 12192000"/>
              <a:gd name="connsiteY100-35320" fmla="*/ 1857328 h 2237474"/>
              <a:gd name="connsiteX101-35321" fmla="*/ 4065532 w 12192000"/>
              <a:gd name="connsiteY101-35322" fmla="*/ 1855477 h 2237474"/>
              <a:gd name="connsiteX102-35323" fmla="*/ 4028460 w 12192000"/>
              <a:gd name="connsiteY102-35324" fmla="*/ 1855137 h 2237474"/>
              <a:gd name="connsiteX103-35325" fmla="*/ 4002267 w 12192000"/>
              <a:gd name="connsiteY103-35326" fmla="*/ 1852352 h 2237474"/>
              <a:gd name="connsiteX104-35327" fmla="*/ 3931396 w 12192000"/>
              <a:gd name="connsiteY104-35328" fmla="*/ 1858915 h 2237474"/>
              <a:gd name="connsiteX105-35329" fmla="*/ 3812162 w 12192000"/>
              <a:gd name="connsiteY105-35330" fmla="*/ 1875501 h 2237474"/>
              <a:gd name="connsiteX106-35331" fmla="*/ 3729530 w 12192000"/>
              <a:gd name="connsiteY106-35332" fmla="*/ 1864513 h 2237474"/>
              <a:gd name="connsiteX107-35333" fmla="*/ 3680177 w 12192000"/>
              <a:gd name="connsiteY107-35334" fmla="*/ 1881552 h 2237474"/>
              <a:gd name="connsiteX108-35335" fmla="*/ 3567259 w 12192000"/>
              <a:gd name="connsiteY108-35336" fmla="*/ 1893482 h 2237474"/>
              <a:gd name="connsiteX109-35337" fmla="*/ 3405770 w 12192000"/>
              <a:gd name="connsiteY109-35338" fmla="*/ 1904591 h 2237474"/>
              <a:gd name="connsiteX110-35339" fmla="*/ 3280097 w 12192000"/>
              <a:gd name="connsiteY110-35340" fmla="*/ 1919610 h 2237474"/>
              <a:gd name="connsiteX111-35341" fmla="*/ 3123424 w 12192000"/>
              <a:gd name="connsiteY111-35342" fmla="*/ 1952930 h 2237474"/>
              <a:gd name="connsiteX112-35343" fmla="*/ 3009910 w 12192000"/>
              <a:gd name="connsiteY112-35344" fmla="*/ 1957866 h 2237474"/>
              <a:gd name="connsiteX113-35345" fmla="*/ 2995934 w 12192000"/>
              <a:gd name="connsiteY113-35346" fmla="*/ 1967085 h 2237474"/>
              <a:gd name="connsiteX114-35347" fmla="*/ 2980071 w 12192000"/>
              <a:gd name="connsiteY114-35348" fmla="*/ 1972988 h 2237474"/>
              <a:gd name="connsiteX115-35349" fmla="*/ 2978094 w 12192000"/>
              <a:gd name="connsiteY115-35350" fmla="*/ 1972369 h 2237474"/>
              <a:gd name="connsiteX116-35351" fmla="*/ 2942858 w 12192000"/>
              <a:gd name="connsiteY116-35352" fmla="*/ 1981367 h 2237474"/>
              <a:gd name="connsiteX117-35353" fmla="*/ 2875436 w 12192000"/>
              <a:gd name="connsiteY117-35354" fmla="*/ 1996977 h 2237474"/>
              <a:gd name="connsiteX118-35355" fmla="*/ 2874892 w 12192000"/>
              <a:gd name="connsiteY118-35356" fmla="*/ 1996085 h 2237474"/>
              <a:gd name="connsiteX119-35357" fmla="*/ 2864145 w 12192000"/>
              <a:gd name="connsiteY119-35358" fmla="*/ 1994061 h 2237474"/>
              <a:gd name="connsiteX120-35359" fmla="*/ 2843662 w 12192000"/>
              <a:gd name="connsiteY120-35360" fmla="*/ 1992498 h 2237474"/>
              <a:gd name="connsiteX121-35361" fmla="*/ 2796128 w 12192000"/>
              <a:gd name="connsiteY121-35362" fmla="*/ 1976403 h 2237474"/>
              <a:gd name="connsiteX122-35363" fmla="*/ 2756784 w 12192000"/>
              <a:gd name="connsiteY122-35364" fmla="*/ 1985116 h 2237474"/>
              <a:gd name="connsiteX123-35365" fmla="*/ 2748833 w 12192000"/>
              <a:gd name="connsiteY123-35366" fmla="*/ 1986323 h 2237474"/>
              <a:gd name="connsiteX124-35367" fmla="*/ 2748661 w 12192000"/>
              <a:gd name="connsiteY124-35368" fmla="*/ 1986122 h 2237474"/>
              <a:gd name="connsiteX125-35369" fmla="*/ 2740251 w 12192000"/>
              <a:gd name="connsiteY125-35370" fmla="*/ 1986946 h 2237474"/>
              <a:gd name="connsiteX126-35371" fmla="*/ 2718916 w 12192000"/>
              <a:gd name="connsiteY126-35372" fmla="*/ 1990867 h 2237474"/>
              <a:gd name="connsiteX127-35373" fmla="*/ 2713522 w 12192000"/>
              <a:gd name="connsiteY127-35374" fmla="*/ 1990173 h 2237474"/>
              <a:gd name="connsiteX128-35375" fmla="*/ 2680597 w 12192000"/>
              <a:gd name="connsiteY128-35376" fmla="*/ 1984996 h 2237474"/>
              <a:gd name="connsiteX129-35377" fmla="*/ 2578178 w 12192000"/>
              <a:gd name="connsiteY129-35378" fmla="*/ 1990531 h 2237474"/>
              <a:gd name="connsiteX130-35379" fmla="*/ 2476147 w 12192000"/>
              <a:gd name="connsiteY130-35380" fmla="*/ 1998305 h 2237474"/>
              <a:gd name="connsiteX131-35381" fmla="*/ 2373568 w 12192000"/>
              <a:gd name="connsiteY131-35382" fmla="*/ 2003219 h 2237474"/>
              <a:gd name="connsiteX132-35383" fmla="*/ 2321399 w 12192000"/>
              <a:gd name="connsiteY132-35384" fmla="*/ 1989467 h 2237474"/>
              <a:gd name="connsiteX133-35385" fmla="*/ 2315525 w 12192000"/>
              <a:gd name="connsiteY133-35386" fmla="*/ 1989708 h 2237474"/>
              <a:gd name="connsiteX134-35387" fmla="*/ 2300792 w 12192000"/>
              <a:gd name="connsiteY134-35388" fmla="*/ 1994290 h 2237474"/>
              <a:gd name="connsiteX135-35389" fmla="*/ 2295469 w 12192000"/>
              <a:gd name="connsiteY135-35390" fmla="*/ 1996659 h 2237474"/>
              <a:gd name="connsiteX136-35391" fmla="*/ 2287219 w 12192000"/>
              <a:gd name="connsiteY136-35392" fmla="*/ 1998750 h 2237474"/>
              <a:gd name="connsiteX137-35393" fmla="*/ 2286948 w 12192000"/>
              <a:gd name="connsiteY137-35394" fmla="*/ 1998596 h 2237474"/>
              <a:gd name="connsiteX138-35395" fmla="*/ 2243069 w 12192000"/>
              <a:gd name="connsiteY138-35396" fmla="*/ 2015111 h 2237474"/>
              <a:gd name="connsiteX139-35397" fmla="*/ 2186609 w 12192000"/>
              <a:gd name="connsiteY139-35398" fmla="*/ 2008263 h 2237474"/>
              <a:gd name="connsiteX140-35399" fmla="*/ 2164831 w 12192000"/>
              <a:gd name="connsiteY140-35400" fmla="*/ 2010143 h 2237474"/>
              <a:gd name="connsiteX141-35401" fmla="*/ 2152836 w 12192000"/>
              <a:gd name="connsiteY141-35402" fmla="*/ 2010048 h 2237474"/>
              <a:gd name="connsiteX142-35403" fmla="*/ 2117102 w 12192000"/>
              <a:gd name="connsiteY142-35404" fmla="*/ 2023004 h 2237474"/>
              <a:gd name="connsiteX143-35405" fmla="*/ 2111935 w 12192000"/>
              <a:gd name="connsiteY143-35406" fmla="*/ 2023163 h 2237474"/>
              <a:gd name="connsiteX144-35407" fmla="*/ 2089991 w 12192000"/>
              <a:gd name="connsiteY144-35408" fmla="*/ 2034193 h 2237474"/>
              <a:gd name="connsiteX145-35409" fmla="*/ 2058061 w 12192000"/>
              <a:gd name="connsiteY145-35410" fmla="*/ 2047942 h 2237474"/>
              <a:gd name="connsiteX146-35411" fmla="*/ 2055737 w 12192000"/>
              <a:gd name="connsiteY146-35412" fmla="*/ 2047704 h 2237474"/>
              <a:gd name="connsiteX147-35413" fmla="*/ 2042244 w 12192000"/>
              <a:gd name="connsiteY147-35414" fmla="*/ 2055560 h 2237474"/>
              <a:gd name="connsiteX148-35415" fmla="*/ 1976224 w 12192000"/>
              <a:gd name="connsiteY148-35416" fmla="*/ 2074257 h 2237474"/>
              <a:gd name="connsiteX149-35417" fmla="*/ 1877728 w 12192000"/>
              <a:gd name="connsiteY149-35418" fmla="*/ 2101004 h 2237474"/>
              <a:gd name="connsiteX150-35419" fmla="*/ 1759056 w 12192000"/>
              <a:gd name="connsiteY150-35420" fmla="*/ 2125608 h 2237474"/>
              <a:gd name="connsiteX151-35421" fmla="*/ 1637948 w 12192000"/>
              <a:gd name="connsiteY151-35422" fmla="*/ 2172597 h 2237474"/>
              <a:gd name="connsiteX152-35423" fmla="*/ 1434549 w 12192000"/>
              <a:gd name="connsiteY152-35424" fmla="*/ 2234522 h 2237474"/>
              <a:gd name="connsiteX153-35425" fmla="*/ 1398481 w 12192000"/>
              <a:gd name="connsiteY153-35426" fmla="*/ 2237074 h 2237474"/>
              <a:gd name="connsiteX154-35427" fmla="*/ 1398407 w 12192000"/>
              <a:gd name="connsiteY154-35428" fmla="*/ 2237095 h 2237474"/>
              <a:gd name="connsiteX155-35429" fmla="*/ 1370962 w 12192000"/>
              <a:gd name="connsiteY155-35430" fmla="*/ 2237474 h 2237474"/>
              <a:gd name="connsiteX156-35431" fmla="*/ 1356367 w 12192000"/>
              <a:gd name="connsiteY156-35432" fmla="*/ 2235089 h 2237474"/>
              <a:gd name="connsiteX157-35433" fmla="*/ 1324828 w 12192000"/>
              <a:gd name="connsiteY157-35434" fmla="*/ 2231968 h 2237474"/>
              <a:gd name="connsiteX158-35435" fmla="*/ 1297744 w 12192000"/>
              <a:gd name="connsiteY158-35436" fmla="*/ 2235849 h 2237474"/>
              <a:gd name="connsiteX159-35437" fmla="*/ 1286236 w 12192000"/>
              <a:gd name="connsiteY159-35438" fmla="*/ 2233135 h 2237474"/>
              <a:gd name="connsiteX160-35439" fmla="*/ 1283504 w 12192000"/>
              <a:gd name="connsiteY160-35440" fmla="*/ 2233797 h 2237474"/>
              <a:gd name="connsiteX161-35441" fmla="*/ 1279765 w 12192000"/>
              <a:gd name="connsiteY161-35442" fmla="*/ 2229639 h 2237474"/>
              <a:gd name="connsiteX162-35443" fmla="*/ 1195347 w 12192000"/>
              <a:gd name="connsiteY162-35444" fmla="*/ 2212354 h 2237474"/>
              <a:gd name="connsiteX163-35445" fmla="*/ 970251 w 12192000"/>
              <a:gd name="connsiteY163-35446" fmla="*/ 2221029 h 2237474"/>
              <a:gd name="connsiteX164-35447" fmla="*/ 812914 w 12192000"/>
              <a:gd name="connsiteY164-35448" fmla="*/ 2202752 h 2237474"/>
              <a:gd name="connsiteX165-35449" fmla="*/ 800195 w 12192000"/>
              <a:gd name="connsiteY165-35450" fmla="*/ 2209407 h 2237474"/>
              <a:gd name="connsiteX166-35451" fmla="*/ 784978 w 12192000"/>
              <a:gd name="connsiteY166-35452" fmla="*/ 2212360 h 2237474"/>
              <a:gd name="connsiteX167-35453" fmla="*/ 681987 w 12192000"/>
              <a:gd name="connsiteY167-35454" fmla="*/ 2216757 h 2237474"/>
              <a:gd name="connsiteX168-35455" fmla="*/ 669923 w 12192000"/>
              <a:gd name="connsiteY168-35456" fmla="*/ 2211682 h 2237474"/>
              <a:gd name="connsiteX169-35457" fmla="*/ 648680 w 12192000"/>
              <a:gd name="connsiteY169-35458" fmla="*/ 2206229 h 2237474"/>
              <a:gd name="connsiteX170-35459" fmla="*/ 597225 w 12192000"/>
              <a:gd name="connsiteY170-35460" fmla="*/ 2180999 h 2237474"/>
              <a:gd name="connsiteX171-35461" fmla="*/ 558449 w 12192000"/>
              <a:gd name="connsiteY171-35462" fmla="*/ 2182346 h 2237474"/>
              <a:gd name="connsiteX172-35463" fmla="*/ 550517 w 12192000"/>
              <a:gd name="connsiteY172-35464" fmla="*/ 2182060 h 2237474"/>
              <a:gd name="connsiteX173-35465" fmla="*/ 550309 w 12192000"/>
              <a:gd name="connsiteY173-35466" fmla="*/ 2181825 h 2237474"/>
              <a:gd name="connsiteX174-35467" fmla="*/ 541836 w 12192000"/>
              <a:gd name="connsiteY174-35468" fmla="*/ 2181063 h 2237474"/>
              <a:gd name="connsiteX175-35469" fmla="*/ 536057 w 12192000"/>
              <a:gd name="connsiteY175-35470" fmla="*/ 2181537 h 2237474"/>
              <a:gd name="connsiteX176-35471" fmla="*/ 520671 w 12192000"/>
              <a:gd name="connsiteY176-35472" fmla="*/ 2180980 h 2237474"/>
              <a:gd name="connsiteX177-35473" fmla="*/ 515024 w 12192000"/>
              <a:gd name="connsiteY177-35474" fmla="*/ 2179258 h 2237474"/>
              <a:gd name="connsiteX178-35475" fmla="*/ 512278 w 12192000"/>
              <a:gd name="connsiteY178-35476" fmla="*/ 2176369 h 2237474"/>
              <a:gd name="connsiteX179-35477" fmla="*/ 480419 w 12192000"/>
              <a:gd name="connsiteY179-35478" fmla="*/ 2167807 h 2237474"/>
              <a:gd name="connsiteX180-35479" fmla="*/ 413835 w 12192000"/>
              <a:gd name="connsiteY180-35480" fmla="*/ 2156783 h 2237474"/>
              <a:gd name="connsiteX181-35481" fmla="*/ 376513 w 12192000"/>
              <a:gd name="connsiteY181-35482" fmla="*/ 2154014 h 2237474"/>
              <a:gd name="connsiteX182-35483" fmla="*/ 273386 w 12192000"/>
              <a:gd name="connsiteY182-35484" fmla="*/ 2142551 h 2237474"/>
              <a:gd name="connsiteX183-35485" fmla="*/ 169207 w 12192000"/>
              <a:gd name="connsiteY183-35486" fmla="*/ 2128100 h 2237474"/>
              <a:gd name="connsiteX184-35487" fmla="*/ 93149 w 12192000"/>
              <a:gd name="connsiteY184-35488" fmla="*/ 2105324 h 2237474"/>
              <a:gd name="connsiteX185-35489" fmla="*/ 88109 w 12192000"/>
              <a:gd name="connsiteY185-35490" fmla="*/ 2106704 h 2237474"/>
              <a:gd name="connsiteX186-35491" fmla="*/ 80022 w 12192000"/>
              <a:gd name="connsiteY186-35492" fmla="*/ 2107254 h 2237474"/>
              <a:gd name="connsiteX187-35493" fmla="*/ 79717 w 12192000"/>
              <a:gd name="connsiteY187-35494" fmla="*/ 2107046 h 2237474"/>
              <a:gd name="connsiteX188-35495" fmla="*/ 72352 w 12192000"/>
              <a:gd name="connsiteY188-35496" fmla="*/ 2107991 h 2237474"/>
              <a:gd name="connsiteX189-35497" fmla="*/ 37645 w 12192000"/>
              <a:gd name="connsiteY189-35498" fmla="*/ 2115401 h 2237474"/>
              <a:gd name="connsiteX190-35499" fmla="*/ 4572 w 12192000"/>
              <a:gd name="connsiteY190-35500" fmla="*/ 2111091 h 2237474"/>
              <a:gd name="connsiteX191-35501" fmla="*/ 0 w 12192000"/>
              <a:gd name="connsiteY191-35502" fmla="*/ 2110468 h 2237474"/>
              <a:gd name="connsiteX192-35503" fmla="*/ 0 w 12192000"/>
              <a:gd name="connsiteY192-35504" fmla="*/ 0 h 2237474"/>
              <a:gd name="connsiteX0-35505" fmla="*/ 0 w 12192000"/>
              <a:gd name="connsiteY0-35506" fmla="*/ 0 h 2237474"/>
              <a:gd name="connsiteX1-35507" fmla="*/ 12192000 w 12192000"/>
              <a:gd name="connsiteY1-35508" fmla="*/ 0 h 2237474"/>
              <a:gd name="connsiteX2-35509" fmla="*/ 12192000 w 12192000"/>
              <a:gd name="connsiteY2-35510" fmla="*/ 751299 h 2237474"/>
              <a:gd name="connsiteX3-35511" fmla="*/ 12176759 w 12192000"/>
              <a:gd name="connsiteY3-35512" fmla="*/ 759190 h 2237474"/>
              <a:gd name="connsiteX4-35513" fmla="*/ 12047364 w 12192000"/>
              <a:gd name="connsiteY4-35514" fmla="*/ 749662 h 2237474"/>
              <a:gd name="connsiteX5-35515" fmla="*/ 11890686 w 12192000"/>
              <a:gd name="connsiteY5-35516" fmla="*/ 732766 h 2237474"/>
              <a:gd name="connsiteX6-35517" fmla="*/ 11834800 w 12192000"/>
              <a:gd name="connsiteY6-35518" fmla="*/ 747840 h 2237474"/>
              <a:gd name="connsiteX7-35519" fmla="*/ 11649954 w 12192000"/>
              <a:gd name="connsiteY7-35520" fmla="*/ 749628 h 2237474"/>
              <a:gd name="connsiteX8-35521" fmla="*/ 11560424 w 12192000"/>
              <a:gd name="connsiteY8-35522" fmla="*/ 748017 h 2237474"/>
              <a:gd name="connsiteX9-35523" fmla="*/ 11358455 w 12192000"/>
              <a:gd name="connsiteY9-35524" fmla="*/ 747593 h 2237474"/>
              <a:gd name="connsiteX10-35525" fmla="*/ 11165209 w 12192000"/>
              <a:gd name="connsiteY10-35526" fmla="*/ 748852 h 2237474"/>
              <a:gd name="connsiteX11-35527" fmla="*/ 11058755 w 12192000"/>
              <a:gd name="connsiteY11-35528" fmla="*/ 749617 h 2237474"/>
              <a:gd name="connsiteX12-35529" fmla="*/ 10846594 w 12192000"/>
              <a:gd name="connsiteY12-35530" fmla="*/ 765069 h 2237474"/>
              <a:gd name="connsiteX13-35531" fmla="*/ 10805004 w 12192000"/>
              <a:gd name="connsiteY13-35532" fmla="*/ 757573 h 2237474"/>
              <a:gd name="connsiteX14-35533" fmla="*/ 10739478 w 12192000"/>
              <a:gd name="connsiteY14-35534" fmla="*/ 776841 h 2237474"/>
              <a:gd name="connsiteX15-35535" fmla="*/ 10458762 w 12192000"/>
              <a:gd name="connsiteY15-35536" fmla="*/ 755400 h 2237474"/>
              <a:gd name="connsiteX16-35537" fmla="*/ 10211200 w 12192000"/>
              <a:gd name="connsiteY16-35538" fmla="*/ 767513 h 2237474"/>
              <a:gd name="connsiteX17-35539" fmla="*/ 10167995 w 12192000"/>
              <a:gd name="connsiteY17-35540" fmla="*/ 760843 h 2237474"/>
              <a:gd name="connsiteX18-35541" fmla="*/ 9997044 w 12192000"/>
              <a:gd name="connsiteY18-35542" fmla="*/ 780129 h 2237474"/>
              <a:gd name="connsiteX19-35543" fmla="*/ 9943887 w 12192000"/>
              <a:gd name="connsiteY19-35544" fmla="*/ 804141 h 2237474"/>
              <a:gd name="connsiteX20-35545" fmla="*/ 9918248 w 12192000"/>
              <a:gd name="connsiteY20-35546" fmla="*/ 816628 h 2237474"/>
              <a:gd name="connsiteX21-35547" fmla="*/ 9767091 w 12192000"/>
              <a:gd name="connsiteY21-35548" fmla="*/ 870550 h 2237474"/>
              <a:gd name="connsiteX22-35549" fmla="*/ 9683005 w 12192000"/>
              <a:gd name="connsiteY22-35550" fmla="*/ 894128 h 2237474"/>
              <a:gd name="connsiteX23-35551" fmla="*/ 9594438 w 12192000"/>
              <a:gd name="connsiteY23-35552" fmla="*/ 919051 h 2237474"/>
              <a:gd name="connsiteX24-35553" fmla="*/ 9544189 w 12192000"/>
              <a:gd name="connsiteY24-35554" fmla="*/ 938966 h 2237474"/>
              <a:gd name="connsiteX25-35555" fmla="*/ 9500499 w 12192000"/>
              <a:gd name="connsiteY25-35556" fmla="*/ 954680 h 2237474"/>
              <a:gd name="connsiteX26-35557" fmla="*/ 9428195 w 12192000"/>
              <a:gd name="connsiteY26-35558" fmla="*/ 986225 h 2237474"/>
              <a:gd name="connsiteX27-35559" fmla="*/ 9410017 w 12192000"/>
              <a:gd name="connsiteY27-35560" fmla="*/ 993931 h 2237474"/>
              <a:gd name="connsiteX28-35561" fmla="*/ 9392919 w 12192000"/>
              <a:gd name="connsiteY28-35562" fmla="*/ 994656 h 2237474"/>
              <a:gd name="connsiteX29-35563" fmla="*/ 9278619 w 12192000"/>
              <a:gd name="connsiteY29-35564" fmla="*/ 1011878 h 2237474"/>
              <a:gd name="connsiteX30-35565" fmla="*/ 9268019 w 12192000"/>
              <a:gd name="connsiteY30-35566" fmla="*/ 1007442 h 2237474"/>
              <a:gd name="connsiteX31-35567" fmla="*/ 9234662 w 12192000"/>
              <a:gd name="connsiteY31-35568" fmla="*/ 1023056 h 2237474"/>
              <a:gd name="connsiteX32-35569" fmla="*/ 9181033 w 12192000"/>
              <a:gd name="connsiteY32-35570" fmla="*/ 1037921 h 2237474"/>
              <a:gd name="connsiteX33-35571" fmla="*/ 9155969 w 12192000"/>
              <a:gd name="connsiteY33-35572" fmla="*/ 1046804 h 2237474"/>
              <a:gd name="connsiteX34-35573" fmla="*/ 9133985 w 12192000"/>
              <a:gd name="connsiteY34-35574" fmla="*/ 1046450 h 2237474"/>
              <a:gd name="connsiteX35-35575" fmla="*/ 9003462 w 12192000"/>
              <a:gd name="connsiteY35-35576" fmla="*/ 1042406 h 2237474"/>
              <a:gd name="connsiteX36-35577" fmla="*/ 8968445 w 12192000"/>
              <a:gd name="connsiteY36-35578" fmla="*/ 1052169 h 2237474"/>
              <a:gd name="connsiteX37-35579" fmla="*/ 8886001 w 12192000"/>
              <a:gd name="connsiteY37-35580" fmla="*/ 1067468 h 2237474"/>
              <a:gd name="connsiteX38-35581" fmla="*/ 8838610 w 12192000"/>
              <a:gd name="connsiteY38-35582" fmla="*/ 1075091 h 2237474"/>
              <a:gd name="connsiteX39-35583" fmla="*/ 8750383 w 12192000"/>
              <a:gd name="connsiteY39-35584" fmla="*/ 1097387 h 2237474"/>
              <a:gd name="connsiteX40-35585" fmla="*/ 8665605 w 12192000"/>
              <a:gd name="connsiteY40-35586" fmla="*/ 1110791 h 2237474"/>
              <a:gd name="connsiteX41-35587" fmla="*/ 8584946 w 12192000"/>
              <a:gd name="connsiteY41-35588" fmla="*/ 1135226 h 2237474"/>
              <a:gd name="connsiteX42-35589" fmla="*/ 8460755 w 12192000"/>
              <a:gd name="connsiteY42-35590" fmla="*/ 1203427 h 2237474"/>
              <a:gd name="connsiteX43-35591" fmla="*/ 8419755 w 12192000"/>
              <a:gd name="connsiteY43-35592" fmla="*/ 1216260 h 2237474"/>
              <a:gd name="connsiteX44-35593" fmla="*/ 8411626 w 12192000"/>
              <a:gd name="connsiteY44-35594" fmla="*/ 1214397 h 2237474"/>
              <a:gd name="connsiteX45-35595" fmla="*/ 8363469 w 12192000"/>
              <a:gd name="connsiteY45-35596" fmla="*/ 1246658 h 2237474"/>
              <a:gd name="connsiteX46-35597" fmla="*/ 8275497 w 12192000"/>
              <a:gd name="connsiteY46-35598" fmla="*/ 1264396 h 2237474"/>
              <a:gd name="connsiteX47-35599" fmla="*/ 8206287 w 12192000"/>
              <a:gd name="connsiteY47-35600" fmla="*/ 1273060 h 2237474"/>
              <a:gd name="connsiteX48-35601" fmla="*/ 8139997 w 12192000"/>
              <a:gd name="connsiteY48-35602" fmla="*/ 1282713 h 2237474"/>
              <a:gd name="connsiteX49-35603" fmla="*/ 8074238 w 12192000"/>
              <a:gd name="connsiteY49-35604" fmla="*/ 1301895 h 2237474"/>
              <a:gd name="connsiteX50-35605" fmla="*/ 7942099 w 12192000"/>
              <a:gd name="connsiteY50-35606" fmla="*/ 1336332 h 2237474"/>
              <a:gd name="connsiteX51-35607" fmla="*/ 7902328 w 12192000"/>
              <a:gd name="connsiteY51-35608" fmla="*/ 1345865 h 2237474"/>
              <a:gd name="connsiteX52-35609" fmla="*/ 7840612 w 12192000"/>
              <a:gd name="connsiteY52-35610" fmla="*/ 1369373 h 2237474"/>
              <a:gd name="connsiteX53-35611" fmla="*/ 7786819 w 12192000"/>
              <a:gd name="connsiteY53-35612" fmla="*/ 1378970 h 2237474"/>
              <a:gd name="connsiteX54-35613" fmla="*/ 7548172 w 12192000"/>
              <a:gd name="connsiteY54-35614" fmla="*/ 1417460 h 2237474"/>
              <a:gd name="connsiteX55-35615" fmla="*/ 7483437 w 12192000"/>
              <a:gd name="connsiteY55-35616" fmla="*/ 1478152 h 2237474"/>
              <a:gd name="connsiteX56-35617" fmla="*/ 7377870 w 12192000"/>
              <a:gd name="connsiteY56-35618" fmla="*/ 1523319 h 2237474"/>
              <a:gd name="connsiteX57-35619" fmla="*/ 7230737 w 12192000"/>
              <a:gd name="connsiteY57-35620" fmla="*/ 1562633 h 2237474"/>
              <a:gd name="connsiteX58-35621" fmla="*/ 7224458 w 12192000"/>
              <a:gd name="connsiteY58-35622" fmla="*/ 1573008 h 2237474"/>
              <a:gd name="connsiteX59-35623" fmla="*/ 7183121 w 12192000"/>
              <a:gd name="connsiteY59-35624" fmla="*/ 1595162 h 2237474"/>
              <a:gd name="connsiteX60-35625" fmla="*/ 7164601 w 12192000"/>
              <a:gd name="connsiteY60-35626" fmla="*/ 1606490 h 2237474"/>
              <a:gd name="connsiteX61-35627" fmla="*/ 7031309 w 12192000"/>
              <a:gd name="connsiteY61-35628" fmla="*/ 1619451 h 2237474"/>
              <a:gd name="connsiteX62-35629" fmla="*/ 6900177 w 12192000"/>
              <a:gd name="connsiteY62-35630" fmla="*/ 1636016 h 2237474"/>
              <a:gd name="connsiteX63-35631" fmla="*/ 6795372 w 12192000"/>
              <a:gd name="connsiteY63-35632" fmla="*/ 1644845 h 2237474"/>
              <a:gd name="connsiteX64-35633" fmla="*/ 6692251 w 12192000"/>
              <a:gd name="connsiteY64-35634" fmla="*/ 1656357 h 2237474"/>
              <a:gd name="connsiteX65-35635" fmla="*/ 6655235 w 12192000"/>
              <a:gd name="connsiteY65-35636" fmla="*/ 1661869 h 2237474"/>
              <a:gd name="connsiteX66-35637" fmla="*/ 6554894 w 12192000"/>
              <a:gd name="connsiteY66-35638" fmla="*/ 1664428 h 2237474"/>
              <a:gd name="connsiteX67-35639" fmla="*/ 6516595 w 12192000"/>
              <a:gd name="connsiteY67-35640" fmla="*/ 1667475 h 2237474"/>
              <a:gd name="connsiteX68-35641" fmla="*/ 6508541 w 12192000"/>
              <a:gd name="connsiteY68-35642" fmla="*/ 1668757 h 2237474"/>
              <a:gd name="connsiteX69-35643" fmla="*/ 6471012 w 12192000"/>
              <a:gd name="connsiteY69-35644" fmla="*/ 1678604 h 2237474"/>
              <a:gd name="connsiteX70-35645" fmla="*/ 6364035 w 12192000"/>
              <a:gd name="connsiteY70-35646" fmla="*/ 1667683 h 2237474"/>
              <a:gd name="connsiteX71-35647" fmla="*/ 6280959 w 12192000"/>
              <a:gd name="connsiteY71-35648" fmla="*/ 1689329 h 2237474"/>
              <a:gd name="connsiteX72-35649" fmla="*/ 6243319 w 12192000"/>
              <a:gd name="connsiteY72-35650" fmla="*/ 1695560 h 2237474"/>
              <a:gd name="connsiteX73-35651" fmla="*/ 6098321 w 12192000"/>
              <a:gd name="connsiteY73-35652" fmla="*/ 1721646 h 2237474"/>
              <a:gd name="connsiteX74-35653" fmla="*/ 5880652 w 12192000"/>
              <a:gd name="connsiteY74-35654" fmla="*/ 1779643 h 2237474"/>
              <a:gd name="connsiteX75-35655" fmla="*/ 5785959 w 12192000"/>
              <a:gd name="connsiteY75-35656" fmla="*/ 1775307 h 2237474"/>
              <a:gd name="connsiteX76-35657" fmla="*/ 5643534 w 12192000"/>
              <a:gd name="connsiteY76-35658" fmla="*/ 1802919 h 2237474"/>
              <a:gd name="connsiteX77-35659" fmla="*/ 5518799 w 12192000"/>
              <a:gd name="connsiteY77-35660" fmla="*/ 1818312 h 2237474"/>
              <a:gd name="connsiteX78-35661" fmla="*/ 5505014 w 12192000"/>
              <a:gd name="connsiteY78-35662" fmla="*/ 1819259 h 2237474"/>
              <a:gd name="connsiteX79-35663" fmla="*/ 5453307 w 12192000"/>
              <a:gd name="connsiteY79-35664" fmla="*/ 1815450 h 2237474"/>
              <a:gd name="connsiteX80-35665" fmla="*/ 5221533 w 12192000"/>
              <a:gd name="connsiteY80-35666" fmla="*/ 1846950 h 2237474"/>
              <a:gd name="connsiteX81-35667" fmla="*/ 5149802 w 12192000"/>
              <a:gd name="connsiteY81-35668" fmla="*/ 1844846 h 2237474"/>
              <a:gd name="connsiteX82-35669" fmla="*/ 5114927 w 12192000"/>
              <a:gd name="connsiteY82-35670" fmla="*/ 1847827 h 2237474"/>
              <a:gd name="connsiteX83-35671" fmla="*/ 5108970 w 12192000"/>
              <a:gd name="connsiteY83-35672" fmla="*/ 1847935 h 2237474"/>
              <a:gd name="connsiteX84-35673" fmla="*/ 5067961 w 12192000"/>
              <a:gd name="connsiteY84-35674" fmla="*/ 1845917 h 2237474"/>
              <a:gd name="connsiteX85-35675" fmla="*/ 5007075 w 12192000"/>
              <a:gd name="connsiteY85-35676" fmla="*/ 1838626 h 2237474"/>
              <a:gd name="connsiteX86-35677" fmla="*/ 4944087 w 12192000"/>
              <a:gd name="connsiteY86-35678" fmla="*/ 1823332 h 2237474"/>
              <a:gd name="connsiteX87-35679" fmla="*/ 4907662 w 12192000"/>
              <a:gd name="connsiteY87-35680" fmla="*/ 1816900 h 2237474"/>
              <a:gd name="connsiteX88-35681" fmla="*/ 4882386 w 12192000"/>
              <a:gd name="connsiteY88-35682" fmla="*/ 1809844 h 2237474"/>
              <a:gd name="connsiteX89-35683" fmla="*/ 4811440 w 12192000"/>
              <a:gd name="connsiteY89-35684" fmla="*/ 1804655 h 2237474"/>
              <a:gd name="connsiteX90-35685" fmla="*/ 4691075 w 12192000"/>
              <a:gd name="connsiteY90-35686" fmla="*/ 1801389 h 2237474"/>
              <a:gd name="connsiteX91-35687" fmla="*/ 4611738 w 12192000"/>
              <a:gd name="connsiteY91-35688" fmla="*/ 1776964 h 2237474"/>
              <a:gd name="connsiteX92-35689" fmla="*/ 4560070 w 12192000"/>
              <a:gd name="connsiteY92-35690" fmla="*/ 1785640 h 2237474"/>
              <a:gd name="connsiteX93-35691" fmla="*/ 4536503 w 12192000"/>
              <a:gd name="connsiteY93-35692" fmla="*/ 1785334 h 2237474"/>
              <a:gd name="connsiteX94-35693" fmla="*/ 4513724 w 12192000"/>
              <a:gd name="connsiteY94-35694" fmla="*/ 1791996 h 2237474"/>
              <a:gd name="connsiteX95-35695" fmla="*/ 4459810 w 12192000"/>
              <a:gd name="connsiteY95-35696" fmla="*/ 1797886 h 2237474"/>
              <a:gd name="connsiteX96-35697" fmla="*/ 4379064 w 12192000"/>
              <a:gd name="connsiteY96-35698" fmla="*/ 1817177 h 2237474"/>
              <a:gd name="connsiteX97-35699" fmla="*/ 4290981 w 12192000"/>
              <a:gd name="connsiteY97-35700" fmla="*/ 1839677 h 2237474"/>
              <a:gd name="connsiteX98-35701" fmla="*/ 4238372 w 12192000"/>
              <a:gd name="connsiteY98-35702" fmla="*/ 1851480 h 2237474"/>
              <a:gd name="connsiteX99-35703" fmla="*/ 4232517 w 12192000"/>
              <a:gd name="connsiteY99-35704" fmla="*/ 1852567 h 2237474"/>
              <a:gd name="connsiteX100-35705" fmla="*/ 4191732 w 12192000"/>
              <a:gd name="connsiteY100-35706" fmla="*/ 1857328 h 2237474"/>
              <a:gd name="connsiteX101-35707" fmla="*/ 4065532 w 12192000"/>
              <a:gd name="connsiteY101-35708" fmla="*/ 1855477 h 2237474"/>
              <a:gd name="connsiteX102-35709" fmla="*/ 4028460 w 12192000"/>
              <a:gd name="connsiteY102-35710" fmla="*/ 1855137 h 2237474"/>
              <a:gd name="connsiteX103-35711" fmla="*/ 4002267 w 12192000"/>
              <a:gd name="connsiteY103-35712" fmla="*/ 1852352 h 2237474"/>
              <a:gd name="connsiteX104-35713" fmla="*/ 3931396 w 12192000"/>
              <a:gd name="connsiteY104-35714" fmla="*/ 1858915 h 2237474"/>
              <a:gd name="connsiteX105-35715" fmla="*/ 3812162 w 12192000"/>
              <a:gd name="connsiteY105-35716" fmla="*/ 1875501 h 2237474"/>
              <a:gd name="connsiteX106-35717" fmla="*/ 3729530 w 12192000"/>
              <a:gd name="connsiteY106-35718" fmla="*/ 1864513 h 2237474"/>
              <a:gd name="connsiteX107-35719" fmla="*/ 3680177 w 12192000"/>
              <a:gd name="connsiteY107-35720" fmla="*/ 1881552 h 2237474"/>
              <a:gd name="connsiteX108-35721" fmla="*/ 3567259 w 12192000"/>
              <a:gd name="connsiteY108-35722" fmla="*/ 1893482 h 2237474"/>
              <a:gd name="connsiteX109-35723" fmla="*/ 3405770 w 12192000"/>
              <a:gd name="connsiteY109-35724" fmla="*/ 1904591 h 2237474"/>
              <a:gd name="connsiteX110-35725" fmla="*/ 3280097 w 12192000"/>
              <a:gd name="connsiteY110-35726" fmla="*/ 1919610 h 2237474"/>
              <a:gd name="connsiteX111-35727" fmla="*/ 3123424 w 12192000"/>
              <a:gd name="connsiteY111-35728" fmla="*/ 1952930 h 2237474"/>
              <a:gd name="connsiteX112-35729" fmla="*/ 3009910 w 12192000"/>
              <a:gd name="connsiteY112-35730" fmla="*/ 1957866 h 2237474"/>
              <a:gd name="connsiteX113-35731" fmla="*/ 2995934 w 12192000"/>
              <a:gd name="connsiteY113-35732" fmla="*/ 1967085 h 2237474"/>
              <a:gd name="connsiteX114-35733" fmla="*/ 2980071 w 12192000"/>
              <a:gd name="connsiteY114-35734" fmla="*/ 1972988 h 2237474"/>
              <a:gd name="connsiteX115-35735" fmla="*/ 2978094 w 12192000"/>
              <a:gd name="connsiteY115-35736" fmla="*/ 1972369 h 2237474"/>
              <a:gd name="connsiteX116-35737" fmla="*/ 2942858 w 12192000"/>
              <a:gd name="connsiteY116-35738" fmla="*/ 1981367 h 2237474"/>
              <a:gd name="connsiteX117-35739" fmla="*/ 2875436 w 12192000"/>
              <a:gd name="connsiteY117-35740" fmla="*/ 1996977 h 2237474"/>
              <a:gd name="connsiteX118-35741" fmla="*/ 2874892 w 12192000"/>
              <a:gd name="connsiteY118-35742" fmla="*/ 1996085 h 2237474"/>
              <a:gd name="connsiteX119-35743" fmla="*/ 2864145 w 12192000"/>
              <a:gd name="connsiteY119-35744" fmla="*/ 1994061 h 2237474"/>
              <a:gd name="connsiteX120-35745" fmla="*/ 2843662 w 12192000"/>
              <a:gd name="connsiteY120-35746" fmla="*/ 1992498 h 2237474"/>
              <a:gd name="connsiteX121-35747" fmla="*/ 2796128 w 12192000"/>
              <a:gd name="connsiteY121-35748" fmla="*/ 1976403 h 2237474"/>
              <a:gd name="connsiteX122-35749" fmla="*/ 2756784 w 12192000"/>
              <a:gd name="connsiteY122-35750" fmla="*/ 1985116 h 2237474"/>
              <a:gd name="connsiteX123-35751" fmla="*/ 2748833 w 12192000"/>
              <a:gd name="connsiteY123-35752" fmla="*/ 1986323 h 2237474"/>
              <a:gd name="connsiteX124-35753" fmla="*/ 2748661 w 12192000"/>
              <a:gd name="connsiteY124-35754" fmla="*/ 1986122 h 2237474"/>
              <a:gd name="connsiteX125-35755" fmla="*/ 2740251 w 12192000"/>
              <a:gd name="connsiteY125-35756" fmla="*/ 1986946 h 2237474"/>
              <a:gd name="connsiteX126-35757" fmla="*/ 2718916 w 12192000"/>
              <a:gd name="connsiteY126-35758" fmla="*/ 1990867 h 2237474"/>
              <a:gd name="connsiteX127-35759" fmla="*/ 2713522 w 12192000"/>
              <a:gd name="connsiteY127-35760" fmla="*/ 1990173 h 2237474"/>
              <a:gd name="connsiteX128-35761" fmla="*/ 2680597 w 12192000"/>
              <a:gd name="connsiteY128-35762" fmla="*/ 1984996 h 2237474"/>
              <a:gd name="connsiteX129-35763" fmla="*/ 2578178 w 12192000"/>
              <a:gd name="connsiteY129-35764" fmla="*/ 1990531 h 2237474"/>
              <a:gd name="connsiteX130-35765" fmla="*/ 2476147 w 12192000"/>
              <a:gd name="connsiteY130-35766" fmla="*/ 1998305 h 2237474"/>
              <a:gd name="connsiteX131-35767" fmla="*/ 2373568 w 12192000"/>
              <a:gd name="connsiteY131-35768" fmla="*/ 2003219 h 2237474"/>
              <a:gd name="connsiteX132-35769" fmla="*/ 2321399 w 12192000"/>
              <a:gd name="connsiteY132-35770" fmla="*/ 1989467 h 2237474"/>
              <a:gd name="connsiteX133-35771" fmla="*/ 2315525 w 12192000"/>
              <a:gd name="connsiteY133-35772" fmla="*/ 1989708 h 2237474"/>
              <a:gd name="connsiteX134-35773" fmla="*/ 2300792 w 12192000"/>
              <a:gd name="connsiteY134-35774" fmla="*/ 1994290 h 2237474"/>
              <a:gd name="connsiteX135-35775" fmla="*/ 2295469 w 12192000"/>
              <a:gd name="connsiteY135-35776" fmla="*/ 1996659 h 2237474"/>
              <a:gd name="connsiteX136-35777" fmla="*/ 2287219 w 12192000"/>
              <a:gd name="connsiteY136-35778" fmla="*/ 1998750 h 2237474"/>
              <a:gd name="connsiteX137-35779" fmla="*/ 2286948 w 12192000"/>
              <a:gd name="connsiteY137-35780" fmla="*/ 1998596 h 2237474"/>
              <a:gd name="connsiteX138-35781" fmla="*/ 2243069 w 12192000"/>
              <a:gd name="connsiteY138-35782" fmla="*/ 2015111 h 2237474"/>
              <a:gd name="connsiteX139-35783" fmla="*/ 2186609 w 12192000"/>
              <a:gd name="connsiteY139-35784" fmla="*/ 2008263 h 2237474"/>
              <a:gd name="connsiteX140-35785" fmla="*/ 2164831 w 12192000"/>
              <a:gd name="connsiteY140-35786" fmla="*/ 2010143 h 2237474"/>
              <a:gd name="connsiteX141-35787" fmla="*/ 2152836 w 12192000"/>
              <a:gd name="connsiteY141-35788" fmla="*/ 2010048 h 2237474"/>
              <a:gd name="connsiteX142-35789" fmla="*/ 2117102 w 12192000"/>
              <a:gd name="connsiteY142-35790" fmla="*/ 2023004 h 2237474"/>
              <a:gd name="connsiteX143-35791" fmla="*/ 2111935 w 12192000"/>
              <a:gd name="connsiteY143-35792" fmla="*/ 2023163 h 2237474"/>
              <a:gd name="connsiteX144-35793" fmla="*/ 2089991 w 12192000"/>
              <a:gd name="connsiteY144-35794" fmla="*/ 2034193 h 2237474"/>
              <a:gd name="connsiteX145-35795" fmla="*/ 2058061 w 12192000"/>
              <a:gd name="connsiteY145-35796" fmla="*/ 2047942 h 2237474"/>
              <a:gd name="connsiteX146-35797" fmla="*/ 2055737 w 12192000"/>
              <a:gd name="connsiteY146-35798" fmla="*/ 2047704 h 2237474"/>
              <a:gd name="connsiteX147-35799" fmla="*/ 2042244 w 12192000"/>
              <a:gd name="connsiteY147-35800" fmla="*/ 2055560 h 2237474"/>
              <a:gd name="connsiteX148-35801" fmla="*/ 1976224 w 12192000"/>
              <a:gd name="connsiteY148-35802" fmla="*/ 2074257 h 2237474"/>
              <a:gd name="connsiteX149-35803" fmla="*/ 1877728 w 12192000"/>
              <a:gd name="connsiteY149-35804" fmla="*/ 2101004 h 2237474"/>
              <a:gd name="connsiteX150-35805" fmla="*/ 1759056 w 12192000"/>
              <a:gd name="connsiteY150-35806" fmla="*/ 2125608 h 2237474"/>
              <a:gd name="connsiteX151-35807" fmla="*/ 1637948 w 12192000"/>
              <a:gd name="connsiteY151-35808" fmla="*/ 2172597 h 2237474"/>
              <a:gd name="connsiteX152-35809" fmla="*/ 1434549 w 12192000"/>
              <a:gd name="connsiteY152-35810" fmla="*/ 2234522 h 2237474"/>
              <a:gd name="connsiteX153-35811" fmla="*/ 1398481 w 12192000"/>
              <a:gd name="connsiteY153-35812" fmla="*/ 2237074 h 2237474"/>
              <a:gd name="connsiteX154-35813" fmla="*/ 1398407 w 12192000"/>
              <a:gd name="connsiteY154-35814" fmla="*/ 2237095 h 2237474"/>
              <a:gd name="connsiteX155-35815" fmla="*/ 1370962 w 12192000"/>
              <a:gd name="connsiteY155-35816" fmla="*/ 2237474 h 2237474"/>
              <a:gd name="connsiteX156-35817" fmla="*/ 1356367 w 12192000"/>
              <a:gd name="connsiteY156-35818" fmla="*/ 2235089 h 2237474"/>
              <a:gd name="connsiteX157-35819" fmla="*/ 1324828 w 12192000"/>
              <a:gd name="connsiteY157-35820" fmla="*/ 2231968 h 2237474"/>
              <a:gd name="connsiteX158-35821" fmla="*/ 1297744 w 12192000"/>
              <a:gd name="connsiteY158-35822" fmla="*/ 2235849 h 2237474"/>
              <a:gd name="connsiteX159-35823" fmla="*/ 1286236 w 12192000"/>
              <a:gd name="connsiteY159-35824" fmla="*/ 2233135 h 2237474"/>
              <a:gd name="connsiteX160-35825" fmla="*/ 1283504 w 12192000"/>
              <a:gd name="connsiteY160-35826" fmla="*/ 2233797 h 2237474"/>
              <a:gd name="connsiteX161-35827" fmla="*/ 1279765 w 12192000"/>
              <a:gd name="connsiteY161-35828" fmla="*/ 2229639 h 2237474"/>
              <a:gd name="connsiteX162-35829" fmla="*/ 1195347 w 12192000"/>
              <a:gd name="connsiteY162-35830" fmla="*/ 2212354 h 2237474"/>
              <a:gd name="connsiteX163-35831" fmla="*/ 970251 w 12192000"/>
              <a:gd name="connsiteY163-35832" fmla="*/ 2221029 h 2237474"/>
              <a:gd name="connsiteX164-35833" fmla="*/ 812914 w 12192000"/>
              <a:gd name="connsiteY164-35834" fmla="*/ 2202752 h 2237474"/>
              <a:gd name="connsiteX165-35835" fmla="*/ 800195 w 12192000"/>
              <a:gd name="connsiteY165-35836" fmla="*/ 2209407 h 2237474"/>
              <a:gd name="connsiteX166-35837" fmla="*/ 784978 w 12192000"/>
              <a:gd name="connsiteY166-35838" fmla="*/ 2212360 h 2237474"/>
              <a:gd name="connsiteX167-35839" fmla="*/ 681987 w 12192000"/>
              <a:gd name="connsiteY167-35840" fmla="*/ 2216757 h 2237474"/>
              <a:gd name="connsiteX168-35841" fmla="*/ 669923 w 12192000"/>
              <a:gd name="connsiteY168-35842" fmla="*/ 2211682 h 2237474"/>
              <a:gd name="connsiteX169-35843" fmla="*/ 648680 w 12192000"/>
              <a:gd name="connsiteY169-35844" fmla="*/ 2206229 h 2237474"/>
              <a:gd name="connsiteX170-35845" fmla="*/ 597225 w 12192000"/>
              <a:gd name="connsiteY170-35846" fmla="*/ 2180999 h 2237474"/>
              <a:gd name="connsiteX171-35847" fmla="*/ 558449 w 12192000"/>
              <a:gd name="connsiteY171-35848" fmla="*/ 2182346 h 2237474"/>
              <a:gd name="connsiteX172-35849" fmla="*/ 550517 w 12192000"/>
              <a:gd name="connsiteY172-35850" fmla="*/ 2182060 h 2237474"/>
              <a:gd name="connsiteX173-35851" fmla="*/ 550309 w 12192000"/>
              <a:gd name="connsiteY173-35852" fmla="*/ 2181825 h 2237474"/>
              <a:gd name="connsiteX174-35853" fmla="*/ 541836 w 12192000"/>
              <a:gd name="connsiteY174-35854" fmla="*/ 2181063 h 2237474"/>
              <a:gd name="connsiteX175-35855" fmla="*/ 536057 w 12192000"/>
              <a:gd name="connsiteY175-35856" fmla="*/ 2181537 h 2237474"/>
              <a:gd name="connsiteX176-35857" fmla="*/ 520671 w 12192000"/>
              <a:gd name="connsiteY176-35858" fmla="*/ 2180980 h 2237474"/>
              <a:gd name="connsiteX177-35859" fmla="*/ 515024 w 12192000"/>
              <a:gd name="connsiteY177-35860" fmla="*/ 2179258 h 2237474"/>
              <a:gd name="connsiteX178-35861" fmla="*/ 512278 w 12192000"/>
              <a:gd name="connsiteY178-35862" fmla="*/ 2176369 h 2237474"/>
              <a:gd name="connsiteX179-35863" fmla="*/ 480419 w 12192000"/>
              <a:gd name="connsiteY179-35864" fmla="*/ 2167807 h 2237474"/>
              <a:gd name="connsiteX180-35865" fmla="*/ 413835 w 12192000"/>
              <a:gd name="connsiteY180-35866" fmla="*/ 2156783 h 2237474"/>
              <a:gd name="connsiteX181-35867" fmla="*/ 376513 w 12192000"/>
              <a:gd name="connsiteY181-35868" fmla="*/ 2154014 h 2237474"/>
              <a:gd name="connsiteX182-35869" fmla="*/ 273386 w 12192000"/>
              <a:gd name="connsiteY182-35870" fmla="*/ 2142551 h 2237474"/>
              <a:gd name="connsiteX183-35871" fmla="*/ 169207 w 12192000"/>
              <a:gd name="connsiteY183-35872" fmla="*/ 2128100 h 2237474"/>
              <a:gd name="connsiteX184-35873" fmla="*/ 93149 w 12192000"/>
              <a:gd name="connsiteY184-35874" fmla="*/ 2105324 h 2237474"/>
              <a:gd name="connsiteX185-35875" fmla="*/ 88109 w 12192000"/>
              <a:gd name="connsiteY185-35876" fmla="*/ 2106704 h 2237474"/>
              <a:gd name="connsiteX186-35877" fmla="*/ 80022 w 12192000"/>
              <a:gd name="connsiteY186-35878" fmla="*/ 2107254 h 2237474"/>
              <a:gd name="connsiteX187-35879" fmla="*/ 79717 w 12192000"/>
              <a:gd name="connsiteY187-35880" fmla="*/ 2107046 h 2237474"/>
              <a:gd name="connsiteX188-35881" fmla="*/ 72352 w 12192000"/>
              <a:gd name="connsiteY188-35882" fmla="*/ 2107991 h 2237474"/>
              <a:gd name="connsiteX189-35883" fmla="*/ 37645 w 12192000"/>
              <a:gd name="connsiteY189-35884" fmla="*/ 2115401 h 2237474"/>
              <a:gd name="connsiteX190-35885" fmla="*/ 4572 w 12192000"/>
              <a:gd name="connsiteY190-35886" fmla="*/ 2111091 h 2237474"/>
              <a:gd name="connsiteX191-35887" fmla="*/ 0 w 12192000"/>
              <a:gd name="connsiteY191-35888" fmla="*/ 2110468 h 2237474"/>
              <a:gd name="connsiteX192-35889" fmla="*/ 0 w 12192000"/>
              <a:gd name="connsiteY192-35890" fmla="*/ 0 h 2237474"/>
              <a:gd name="connsiteX0-35891" fmla="*/ 0 w 12192000"/>
              <a:gd name="connsiteY0-35892" fmla="*/ 0 h 2237474"/>
              <a:gd name="connsiteX1-35893" fmla="*/ 12192000 w 12192000"/>
              <a:gd name="connsiteY1-35894" fmla="*/ 0 h 2237474"/>
              <a:gd name="connsiteX2-35895" fmla="*/ 12192000 w 12192000"/>
              <a:gd name="connsiteY2-35896" fmla="*/ 751299 h 2237474"/>
              <a:gd name="connsiteX3-35897" fmla="*/ 12176759 w 12192000"/>
              <a:gd name="connsiteY3-35898" fmla="*/ 759190 h 2237474"/>
              <a:gd name="connsiteX4-35899" fmla="*/ 12047364 w 12192000"/>
              <a:gd name="connsiteY4-35900" fmla="*/ 749662 h 2237474"/>
              <a:gd name="connsiteX5-35901" fmla="*/ 11890686 w 12192000"/>
              <a:gd name="connsiteY5-35902" fmla="*/ 732766 h 2237474"/>
              <a:gd name="connsiteX6-35903" fmla="*/ 11834800 w 12192000"/>
              <a:gd name="connsiteY6-35904" fmla="*/ 747840 h 2237474"/>
              <a:gd name="connsiteX7-35905" fmla="*/ 11649954 w 12192000"/>
              <a:gd name="connsiteY7-35906" fmla="*/ 749628 h 2237474"/>
              <a:gd name="connsiteX8-35907" fmla="*/ 11560424 w 12192000"/>
              <a:gd name="connsiteY8-35908" fmla="*/ 748017 h 2237474"/>
              <a:gd name="connsiteX9-35909" fmla="*/ 11358455 w 12192000"/>
              <a:gd name="connsiteY9-35910" fmla="*/ 747593 h 2237474"/>
              <a:gd name="connsiteX10-35911" fmla="*/ 11165209 w 12192000"/>
              <a:gd name="connsiteY10-35912" fmla="*/ 748852 h 2237474"/>
              <a:gd name="connsiteX11-35913" fmla="*/ 11058755 w 12192000"/>
              <a:gd name="connsiteY11-35914" fmla="*/ 749617 h 2237474"/>
              <a:gd name="connsiteX12-35915" fmla="*/ 10846594 w 12192000"/>
              <a:gd name="connsiteY12-35916" fmla="*/ 765069 h 2237474"/>
              <a:gd name="connsiteX13-35917" fmla="*/ 10805004 w 12192000"/>
              <a:gd name="connsiteY13-35918" fmla="*/ 757573 h 2237474"/>
              <a:gd name="connsiteX14-35919" fmla="*/ 10739478 w 12192000"/>
              <a:gd name="connsiteY14-35920" fmla="*/ 776841 h 2237474"/>
              <a:gd name="connsiteX15-35921" fmla="*/ 10458762 w 12192000"/>
              <a:gd name="connsiteY15-35922" fmla="*/ 755400 h 2237474"/>
              <a:gd name="connsiteX16-35923" fmla="*/ 10211200 w 12192000"/>
              <a:gd name="connsiteY16-35924" fmla="*/ 767513 h 2237474"/>
              <a:gd name="connsiteX17-35925" fmla="*/ 10167995 w 12192000"/>
              <a:gd name="connsiteY17-35926" fmla="*/ 760843 h 2237474"/>
              <a:gd name="connsiteX18-35927" fmla="*/ 9997044 w 12192000"/>
              <a:gd name="connsiteY18-35928" fmla="*/ 780129 h 2237474"/>
              <a:gd name="connsiteX19-35929" fmla="*/ 9943887 w 12192000"/>
              <a:gd name="connsiteY19-35930" fmla="*/ 804141 h 2237474"/>
              <a:gd name="connsiteX20-35931" fmla="*/ 9918248 w 12192000"/>
              <a:gd name="connsiteY20-35932" fmla="*/ 816628 h 2237474"/>
              <a:gd name="connsiteX21-35933" fmla="*/ 9767091 w 12192000"/>
              <a:gd name="connsiteY21-35934" fmla="*/ 870550 h 2237474"/>
              <a:gd name="connsiteX22-35935" fmla="*/ 9683005 w 12192000"/>
              <a:gd name="connsiteY22-35936" fmla="*/ 894128 h 2237474"/>
              <a:gd name="connsiteX23-35937" fmla="*/ 9594438 w 12192000"/>
              <a:gd name="connsiteY23-35938" fmla="*/ 919051 h 2237474"/>
              <a:gd name="connsiteX24-35939" fmla="*/ 9544189 w 12192000"/>
              <a:gd name="connsiteY24-35940" fmla="*/ 938966 h 2237474"/>
              <a:gd name="connsiteX25-35941" fmla="*/ 9500499 w 12192000"/>
              <a:gd name="connsiteY25-35942" fmla="*/ 954680 h 2237474"/>
              <a:gd name="connsiteX26-35943" fmla="*/ 9428195 w 12192000"/>
              <a:gd name="connsiteY26-35944" fmla="*/ 986225 h 2237474"/>
              <a:gd name="connsiteX27-35945" fmla="*/ 9410017 w 12192000"/>
              <a:gd name="connsiteY27-35946" fmla="*/ 993931 h 2237474"/>
              <a:gd name="connsiteX28-35947" fmla="*/ 9392919 w 12192000"/>
              <a:gd name="connsiteY28-35948" fmla="*/ 994656 h 2237474"/>
              <a:gd name="connsiteX29-35949" fmla="*/ 9278619 w 12192000"/>
              <a:gd name="connsiteY29-35950" fmla="*/ 1011878 h 2237474"/>
              <a:gd name="connsiteX30-35951" fmla="*/ 9268019 w 12192000"/>
              <a:gd name="connsiteY30-35952" fmla="*/ 1007442 h 2237474"/>
              <a:gd name="connsiteX31-35953" fmla="*/ 9234662 w 12192000"/>
              <a:gd name="connsiteY31-35954" fmla="*/ 1023056 h 2237474"/>
              <a:gd name="connsiteX32-35955" fmla="*/ 9181033 w 12192000"/>
              <a:gd name="connsiteY32-35956" fmla="*/ 1037921 h 2237474"/>
              <a:gd name="connsiteX33-35957" fmla="*/ 9155969 w 12192000"/>
              <a:gd name="connsiteY33-35958" fmla="*/ 1046804 h 2237474"/>
              <a:gd name="connsiteX34-35959" fmla="*/ 9133985 w 12192000"/>
              <a:gd name="connsiteY34-35960" fmla="*/ 1046450 h 2237474"/>
              <a:gd name="connsiteX35-35961" fmla="*/ 9003462 w 12192000"/>
              <a:gd name="connsiteY35-35962" fmla="*/ 1042406 h 2237474"/>
              <a:gd name="connsiteX36-35963" fmla="*/ 8968445 w 12192000"/>
              <a:gd name="connsiteY36-35964" fmla="*/ 1052169 h 2237474"/>
              <a:gd name="connsiteX37-35965" fmla="*/ 8886001 w 12192000"/>
              <a:gd name="connsiteY37-35966" fmla="*/ 1067468 h 2237474"/>
              <a:gd name="connsiteX38-35967" fmla="*/ 8838610 w 12192000"/>
              <a:gd name="connsiteY38-35968" fmla="*/ 1075091 h 2237474"/>
              <a:gd name="connsiteX39-35969" fmla="*/ 8750383 w 12192000"/>
              <a:gd name="connsiteY39-35970" fmla="*/ 1097387 h 2237474"/>
              <a:gd name="connsiteX40-35971" fmla="*/ 8665605 w 12192000"/>
              <a:gd name="connsiteY40-35972" fmla="*/ 1110791 h 2237474"/>
              <a:gd name="connsiteX41-35973" fmla="*/ 8584946 w 12192000"/>
              <a:gd name="connsiteY41-35974" fmla="*/ 1135226 h 2237474"/>
              <a:gd name="connsiteX42-35975" fmla="*/ 8460755 w 12192000"/>
              <a:gd name="connsiteY42-35976" fmla="*/ 1203427 h 2237474"/>
              <a:gd name="connsiteX43-35977" fmla="*/ 8419755 w 12192000"/>
              <a:gd name="connsiteY43-35978" fmla="*/ 1216260 h 2237474"/>
              <a:gd name="connsiteX44-35979" fmla="*/ 8411626 w 12192000"/>
              <a:gd name="connsiteY44-35980" fmla="*/ 1214397 h 2237474"/>
              <a:gd name="connsiteX45-35981" fmla="*/ 8363469 w 12192000"/>
              <a:gd name="connsiteY45-35982" fmla="*/ 1246658 h 2237474"/>
              <a:gd name="connsiteX46-35983" fmla="*/ 8275497 w 12192000"/>
              <a:gd name="connsiteY46-35984" fmla="*/ 1264396 h 2237474"/>
              <a:gd name="connsiteX47-35985" fmla="*/ 8206287 w 12192000"/>
              <a:gd name="connsiteY47-35986" fmla="*/ 1273060 h 2237474"/>
              <a:gd name="connsiteX48-35987" fmla="*/ 8139997 w 12192000"/>
              <a:gd name="connsiteY48-35988" fmla="*/ 1282713 h 2237474"/>
              <a:gd name="connsiteX49-35989" fmla="*/ 8074238 w 12192000"/>
              <a:gd name="connsiteY49-35990" fmla="*/ 1301895 h 2237474"/>
              <a:gd name="connsiteX50-35991" fmla="*/ 7942099 w 12192000"/>
              <a:gd name="connsiteY50-35992" fmla="*/ 1336332 h 2237474"/>
              <a:gd name="connsiteX51-35993" fmla="*/ 7902328 w 12192000"/>
              <a:gd name="connsiteY51-35994" fmla="*/ 1345865 h 2237474"/>
              <a:gd name="connsiteX52-35995" fmla="*/ 7840612 w 12192000"/>
              <a:gd name="connsiteY52-35996" fmla="*/ 1369373 h 2237474"/>
              <a:gd name="connsiteX53-35997" fmla="*/ 7786819 w 12192000"/>
              <a:gd name="connsiteY53-35998" fmla="*/ 1378970 h 2237474"/>
              <a:gd name="connsiteX54-35999" fmla="*/ 7548172 w 12192000"/>
              <a:gd name="connsiteY54-36000" fmla="*/ 1417460 h 2237474"/>
              <a:gd name="connsiteX55-36001" fmla="*/ 7483437 w 12192000"/>
              <a:gd name="connsiteY55-36002" fmla="*/ 1478152 h 2237474"/>
              <a:gd name="connsiteX56-36003" fmla="*/ 7377870 w 12192000"/>
              <a:gd name="connsiteY56-36004" fmla="*/ 1523319 h 2237474"/>
              <a:gd name="connsiteX57-36005" fmla="*/ 7230737 w 12192000"/>
              <a:gd name="connsiteY57-36006" fmla="*/ 1562633 h 2237474"/>
              <a:gd name="connsiteX58-36007" fmla="*/ 7224458 w 12192000"/>
              <a:gd name="connsiteY58-36008" fmla="*/ 1573008 h 2237474"/>
              <a:gd name="connsiteX59-36009" fmla="*/ 7183121 w 12192000"/>
              <a:gd name="connsiteY59-36010" fmla="*/ 1595162 h 2237474"/>
              <a:gd name="connsiteX60-36011" fmla="*/ 7164601 w 12192000"/>
              <a:gd name="connsiteY60-36012" fmla="*/ 1606490 h 2237474"/>
              <a:gd name="connsiteX61-36013" fmla="*/ 7031309 w 12192000"/>
              <a:gd name="connsiteY61-36014" fmla="*/ 1619451 h 2237474"/>
              <a:gd name="connsiteX62-36015" fmla="*/ 6900177 w 12192000"/>
              <a:gd name="connsiteY62-36016" fmla="*/ 1636016 h 2237474"/>
              <a:gd name="connsiteX63-36017" fmla="*/ 6795372 w 12192000"/>
              <a:gd name="connsiteY63-36018" fmla="*/ 1644845 h 2237474"/>
              <a:gd name="connsiteX64-36019" fmla="*/ 6692251 w 12192000"/>
              <a:gd name="connsiteY64-36020" fmla="*/ 1656357 h 2237474"/>
              <a:gd name="connsiteX65-36021" fmla="*/ 6655235 w 12192000"/>
              <a:gd name="connsiteY65-36022" fmla="*/ 1661869 h 2237474"/>
              <a:gd name="connsiteX66-36023" fmla="*/ 6554894 w 12192000"/>
              <a:gd name="connsiteY66-36024" fmla="*/ 1664428 h 2237474"/>
              <a:gd name="connsiteX67-36025" fmla="*/ 6516595 w 12192000"/>
              <a:gd name="connsiteY67-36026" fmla="*/ 1667475 h 2237474"/>
              <a:gd name="connsiteX68-36027" fmla="*/ 6508541 w 12192000"/>
              <a:gd name="connsiteY68-36028" fmla="*/ 1668757 h 2237474"/>
              <a:gd name="connsiteX69-36029" fmla="*/ 6471012 w 12192000"/>
              <a:gd name="connsiteY69-36030" fmla="*/ 1678604 h 2237474"/>
              <a:gd name="connsiteX70-36031" fmla="*/ 6364035 w 12192000"/>
              <a:gd name="connsiteY70-36032" fmla="*/ 1667683 h 2237474"/>
              <a:gd name="connsiteX71-36033" fmla="*/ 6280959 w 12192000"/>
              <a:gd name="connsiteY71-36034" fmla="*/ 1689329 h 2237474"/>
              <a:gd name="connsiteX72-36035" fmla="*/ 6243319 w 12192000"/>
              <a:gd name="connsiteY72-36036" fmla="*/ 1695560 h 2237474"/>
              <a:gd name="connsiteX73-36037" fmla="*/ 6098321 w 12192000"/>
              <a:gd name="connsiteY73-36038" fmla="*/ 1721646 h 2237474"/>
              <a:gd name="connsiteX74-36039" fmla="*/ 5880652 w 12192000"/>
              <a:gd name="connsiteY74-36040" fmla="*/ 1779643 h 2237474"/>
              <a:gd name="connsiteX75-36041" fmla="*/ 5785959 w 12192000"/>
              <a:gd name="connsiteY75-36042" fmla="*/ 1775307 h 2237474"/>
              <a:gd name="connsiteX76-36043" fmla="*/ 5643534 w 12192000"/>
              <a:gd name="connsiteY76-36044" fmla="*/ 1802919 h 2237474"/>
              <a:gd name="connsiteX77-36045" fmla="*/ 5518799 w 12192000"/>
              <a:gd name="connsiteY77-36046" fmla="*/ 1818312 h 2237474"/>
              <a:gd name="connsiteX78-36047" fmla="*/ 5505014 w 12192000"/>
              <a:gd name="connsiteY78-36048" fmla="*/ 1819259 h 2237474"/>
              <a:gd name="connsiteX79-36049" fmla="*/ 5453307 w 12192000"/>
              <a:gd name="connsiteY79-36050" fmla="*/ 1815450 h 2237474"/>
              <a:gd name="connsiteX80-36051" fmla="*/ 5221533 w 12192000"/>
              <a:gd name="connsiteY80-36052" fmla="*/ 1846950 h 2237474"/>
              <a:gd name="connsiteX81-36053" fmla="*/ 5149802 w 12192000"/>
              <a:gd name="connsiteY81-36054" fmla="*/ 1844846 h 2237474"/>
              <a:gd name="connsiteX82-36055" fmla="*/ 5114927 w 12192000"/>
              <a:gd name="connsiteY82-36056" fmla="*/ 1847827 h 2237474"/>
              <a:gd name="connsiteX83-36057" fmla="*/ 5108970 w 12192000"/>
              <a:gd name="connsiteY83-36058" fmla="*/ 1847935 h 2237474"/>
              <a:gd name="connsiteX84-36059" fmla="*/ 5067961 w 12192000"/>
              <a:gd name="connsiteY84-36060" fmla="*/ 1845917 h 2237474"/>
              <a:gd name="connsiteX85-36061" fmla="*/ 5007075 w 12192000"/>
              <a:gd name="connsiteY85-36062" fmla="*/ 1838626 h 2237474"/>
              <a:gd name="connsiteX86-36063" fmla="*/ 4944087 w 12192000"/>
              <a:gd name="connsiteY86-36064" fmla="*/ 1823332 h 2237474"/>
              <a:gd name="connsiteX87-36065" fmla="*/ 4907662 w 12192000"/>
              <a:gd name="connsiteY87-36066" fmla="*/ 1816900 h 2237474"/>
              <a:gd name="connsiteX88-36067" fmla="*/ 4882386 w 12192000"/>
              <a:gd name="connsiteY88-36068" fmla="*/ 1809844 h 2237474"/>
              <a:gd name="connsiteX89-36069" fmla="*/ 4811440 w 12192000"/>
              <a:gd name="connsiteY89-36070" fmla="*/ 1804655 h 2237474"/>
              <a:gd name="connsiteX90-36071" fmla="*/ 4691075 w 12192000"/>
              <a:gd name="connsiteY90-36072" fmla="*/ 1801389 h 2237474"/>
              <a:gd name="connsiteX91-36073" fmla="*/ 4611738 w 12192000"/>
              <a:gd name="connsiteY91-36074" fmla="*/ 1776964 h 2237474"/>
              <a:gd name="connsiteX92-36075" fmla="*/ 4560070 w 12192000"/>
              <a:gd name="connsiteY92-36076" fmla="*/ 1785640 h 2237474"/>
              <a:gd name="connsiteX93-36077" fmla="*/ 4536503 w 12192000"/>
              <a:gd name="connsiteY93-36078" fmla="*/ 1785334 h 2237474"/>
              <a:gd name="connsiteX94-36079" fmla="*/ 4513724 w 12192000"/>
              <a:gd name="connsiteY94-36080" fmla="*/ 1791996 h 2237474"/>
              <a:gd name="connsiteX95-36081" fmla="*/ 4459810 w 12192000"/>
              <a:gd name="connsiteY95-36082" fmla="*/ 1797886 h 2237474"/>
              <a:gd name="connsiteX96-36083" fmla="*/ 4379064 w 12192000"/>
              <a:gd name="connsiteY96-36084" fmla="*/ 1817177 h 2237474"/>
              <a:gd name="connsiteX97-36085" fmla="*/ 4290981 w 12192000"/>
              <a:gd name="connsiteY97-36086" fmla="*/ 1839677 h 2237474"/>
              <a:gd name="connsiteX98-36087" fmla="*/ 4238372 w 12192000"/>
              <a:gd name="connsiteY98-36088" fmla="*/ 1851480 h 2237474"/>
              <a:gd name="connsiteX99-36089" fmla="*/ 4232517 w 12192000"/>
              <a:gd name="connsiteY99-36090" fmla="*/ 1852567 h 2237474"/>
              <a:gd name="connsiteX100-36091" fmla="*/ 4191732 w 12192000"/>
              <a:gd name="connsiteY100-36092" fmla="*/ 1857328 h 2237474"/>
              <a:gd name="connsiteX101-36093" fmla="*/ 4065532 w 12192000"/>
              <a:gd name="connsiteY101-36094" fmla="*/ 1855477 h 2237474"/>
              <a:gd name="connsiteX102-36095" fmla="*/ 4028460 w 12192000"/>
              <a:gd name="connsiteY102-36096" fmla="*/ 1855137 h 2237474"/>
              <a:gd name="connsiteX103-36097" fmla="*/ 4002267 w 12192000"/>
              <a:gd name="connsiteY103-36098" fmla="*/ 1852352 h 2237474"/>
              <a:gd name="connsiteX104-36099" fmla="*/ 3931396 w 12192000"/>
              <a:gd name="connsiteY104-36100" fmla="*/ 1858915 h 2237474"/>
              <a:gd name="connsiteX105-36101" fmla="*/ 3812162 w 12192000"/>
              <a:gd name="connsiteY105-36102" fmla="*/ 1875501 h 2237474"/>
              <a:gd name="connsiteX106-36103" fmla="*/ 3729530 w 12192000"/>
              <a:gd name="connsiteY106-36104" fmla="*/ 1864513 h 2237474"/>
              <a:gd name="connsiteX107-36105" fmla="*/ 3680177 w 12192000"/>
              <a:gd name="connsiteY107-36106" fmla="*/ 1881552 h 2237474"/>
              <a:gd name="connsiteX108-36107" fmla="*/ 3567259 w 12192000"/>
              <a:gd name="connsiteY108-36108" fmla="*/ 1893482 h 2237474"/>
              <a:gd name="connsiteX109-36109" fmla="*/ 3405770 w 12192000"/>
              <a:gd name="connsiteY109-36110" fmla="*/ 1904591 h 2237474"/>
              <a:gd name="connsiteX110-36111" fmla="*/ 3280097 w 12192000"/>
              <a:gd name="connsiteY110-36112" fmla="*/ 1919610 h 2237474"/>
              <a:gd name="connsiteX111-36113" fmla="*/ 3123424 w 12192000"/>
              <a:gd name="connsiteY111-36114" fmla="*/ 1952930 h 2237474"/>
              <a:gd name="connsiteX112-36115" fmla="*/ 3009910 w 12192000"/>
              <a:gd name="connsiteY112-36116" fmla="*/ 1957866 h 2237474"/>
              <a:gd name="connsiteX113-36117" fmla="*/ 2995934 w 12192000"/>
              <a:gd name="connsiteY113-36118" fmla="*/ 1967085 h 2237474"/>
              <a:gd name="connsiteX114-36119" fmla="*/ 2980071 w 12192000"/>
              <a:gd name="connsiteY114-36120" fmla="*/ 1972988 h 2237474"/>
              <a:gd name="connsiteX115-36121" fmla="*/ 2978094 w 12192000"/>
              <a:gd name="connsiteY115-36122" fmla="*/ 1972369 h 2237474"/>
              <a:gd name="connsiteX116-36123" fmla="*/ 2942858 w 12192000"/>
              <a:gd name="connsiteY116-36124" fmla="*/ 1981367 h 2237474"/>
              <a:gd name="connsiteX117-36125" fmla="*/ 2875436 w 12192000"/>
              <a:gd name="connsiteY117-36126" fmla="*/ 1996977 h 2237474"/>
              <a:gd name="connsiteX118-36127" fmla="*/ 2874892 w 12192000"/>
              <a:gd name="connsiteY118-36128" fmla="*/ 1996085 h 2237474"/>
              <a:gd name="connsiteX119-36129" fmla="*/ 2864145 w 12192000"/>
              <a:gd name="connsiteY119-36130" fmla="*/ 1994061 h 2237474"/>
              <a:gd name="connsiteX120-36131" fmla="*/ 2843662 w 12192000"/>
              <a:gd name="connsiteY120-36132" fmla="*/ 1992498 h 2237474"/>
              <a:gd name="connsiteX121-36133" fmla="*/ 2796128 w 12192000"/>
              <a:gd name="connsiteY121-36134" fmla="*/ 1976403 h 2237474"/>
              <a:gd name="connsiteX122-36135" fmla="*/ 2756784 w 12192000"/>
              <a:gd name="connsiteY122-36136" fmla="*/ 1985116 h 2237474"/>
              <a:gd name="connsiteX123-36137" fmla="*/ 2748833 w 12192000"/>
              <a:gd name="connsiteY123-36138" fmla="*/ 1986323 h 2237474"/>
              <a:gd name="connsiteX124-36139" fmla="*/ 2748661 w 12192000"/>
              <a:gd name="connsiteY124-36140" fmla="*/ 1986122 h 2237474"/>
              <a:gd name="connsiteX125-36141" fmla="*/ 2740251 w 12192000"/>
              <a:gd name="connsiteY125-36142" fmla="*/ 1986946 h 2237474"/>
              <a:gd name="connsiteX126-36143" fmla="*/ 2718916 w 12192000"/>
              <a:gd name="connsiteY126-36144" fmla="*/ 1990867 h 2237474"/>
              <a:gd name="connsiteX127-36145" fmla="*/ 2713522 w 12192000"/>
              <a:gd name="connsiteY127-36146" fmla="*/ 1990173 h 2237474"/>
              <a:gd name="connsiteX128-36147" fmla="*/ 2680597 w 12192000"/>
              <a:gd name="connsiteY128-36148" fmla="*/ 1984996 h 2237474"/>
              <a:gd name="connsiteX129-36149" fmla="*/ 2578178 w 12192000"/>
              <a:gd name="connsiteY129-36150" fmla="*/ 1990531 h 2237474"/>
              <a:gd name="connsiteX130-36151" fmla="*/ 2476147 w 12192000"/>
              <a:gd name="connsiteY130-36152" fmla="*/ 1998305 h 2237474"/>
              <a:gd name="connsiteX131-36153" fmla="*/ 2373568 w 12192000"/>
              <a:gd name="connsiteY131-36154" fmla="*/ 2003219 h 2237474"/>
              <a:gd name="connsiteX132-36155" fmla="*/ 2321399 w 12192000"/>
              <a:gd name="connsiteY132-36156" fmla="*/ 1989467 h 2237474"/>
              <a:gd name="connsiteX133-36157" fmla="*/ 2315525 w 12192000"/>
              <a:gd name="connsiteY133-36158" fmla="*/ 1989708 h 2237474"/>
              <a:gd name="connsiteX134-36159" fmla="*/ 2300792 w 12192000"/>
              <a:gd name="connsiteY134-36160" fmla="*/ 1994290 h 2237474"/>
              <a:gd name="connsiteX135-36161" fmla="*/ 2295469 w 12192000"/>
              <a:gd name="connsiteY135-36162" fmla="*/ 1996659 h 2237474"/>
              <a:gd name="connsiteX136-36163" fmla="*/ 2287219 w 12192000"/>
              <a:gd name="connsiteY136-36164" fmla="*/ 1998750 h 2237474"/>
              <a:gd name="connsiteX137-36165" fmla="*/ 2286948 w 12192000"/>
              <a:gd name="connsiteY137-36166" fmla="*/ 1998596 h 2237474"/>
              <a:gd name="connsiteX138-36167" fmla="*/ 2243069 w 12192000"/>
              <a:gd name="connsiteY138-36168" fmla="*/ 2015111 h 2237474"/>
              <a:gd name="connsiteX139-36169" fmla="*/ 2186609 w 12192000"/>
              <a:gd name="connsiteY139-36170" fmla="*/ 2008263 h 2237474"/>
              <a:gd name="connsiteX140-36171" fmla="*/ 2164831 w 12192000"/>
              <a:gd name="connsiteY140-36172" fmla="*/ 2010143 h 2237474"/>
              <a:gd name="connsiteX141-36173" fmla="*/ 2152836 w 12192000"/>
              <a:gd name="connsiteY141-36174" fmla="*/ 2010048 h 2237474"/>
              <a:gd name="connsiteX142-36175" fmla="*/ 2117102 w 12192000"/>
              <a:gd name="connsiteY142-36176" fmla="*/ 2023004 h 2237474"/>
              <a:gd name="connsiteX143-36177" fmla="*/ 2111935 w 12192000"/>
              <a:gd name="connsiteY143-36178" fmla="*/ 2023163 h 2237474"/>
              <a:gd name="connsiteX144-36179" fmla="*/ 2089991 w 12192000"/>
              <a:gd name="connsiteY144-36180" fmla="*/ 2034193 h 2237474"/>
              <a:gd name="connsiteX145-36181" fmla="*/ 2058061 w 12192000"/>
              <a:gd name="connsiteY145-36182" fmla="*/ 2047942 h 2237474"/>
              <a:gd name="connsiteX146-36183" fmla="*/ 2055737 w 12192000"/>
              <a:gd name="connsiteY146-36184" fmla="*/ 2047704 h 2237474"/>
              <a:gd name="connsiteX147-36185" fmla="*/ 2042244 w 12192000"/>
              <a:gd name="connsiteY147-36186" fmla="*/ 2055560 h 2237474"/>
              <a:gd name="connsiteX148-36187" fmla="*/ 1976224 w 12192000"/>
              <a:gd name="connsiteY148-36188" fmla="*/ 2074257 h 2237474"/>
              <a:gd name="connsiteX149-36189" fmla="*/ 1877728 w 12192000"/>
              <a:gd name="connsiteY149-36190" fmla="*/ 2101004 h 2237474"/>
              <a:gd name="connsiteX150-36191" fmla="*/ 1759056 w 12192000"/>
              <a:gd name="connsiteY150-36192" fmla="*/ 2125608 h 2237474"/>
              <a:gd name="connsiteX151-36193" fmla="*/ 1637948 w 12192000"/>
              <a:gd name="connsiteY151-36194" fmla="*/ 2172597 h 2237474"/>
              <a:gd name="connsiteX152-36195" fmla="*/ 1434549 w 12192000"/>
              <a:gd name="connsiteY152-36196" fmla="*/ 2234522 h 2237474"/>
              <a:gd name="connsiteX153-36197" fmla="*/ 1398481 w 12192000"/>
              <a:gd name="connsiteY153-36198" fmla="*/ 2237074 h 2237474"/>
              <a:gd name="connsiteX154-36199" fmla="*/ 1398407 w 12192000"/>
              <a:gd name="connsiteY154-36200" fmla="*/ 2237095 h 2237474"/>
              <a:gd name="connsiteX155-36201" fmla="*/ 1370962 w 12192000"/>
              <a:gd name="connsiteY155-36202" fmla="*/ 2237474 h 2237474"/>
              <a:gd name="connsiteX156-36203" fmla="*/ 1356367 w 12192000"/>
              <a:gd name="connsiteY156-36204" fmla="*/ 2235089 h 2237474"/>
              <a:gd name="connsiteX157-36205" fmla="*/ 1324828 w 12192000"/>
              <a:gd name="connsiteY157-36206" fmla="*/ 2231968 h 2237474"/>
              <a:gd name="connsiteX158-36207" fmla="*/ 1297744 w 12192000"/>
              <a:gd name="connsiteY158-36208" fmla="*/ 2235849 h 2237474"/>
              <a:gd name="connsiteX159-36209" fmla="*/ 1286236 w 12192000"/>
              <a:gd name="connsiteY159-36210" fmla="*/ 2233135 h 2237474"/>
              <a:gd name="connsiteX160-36211" fmla="*/ 1283504 w 12192000"/>
              <a:gd name="connsiteY160-36212" fmla="*/ 2233797 h 2237474"/>
              <a:gd name="connsiteX161-36213" fmla="*/ 1279765 w 12192000"/>
              <a:gd name="connsiteY161-36214" fmla="*/ 2229639 h 2237474"/>
              <a:gd name="connsiteX162-36215" fmla="*/ 1195347 w 12192000"/>
              <a:gd name="connsiteY162-36216" fmla="*/ 2212354 h 2237474"/>
              <a:gd name="connsiteX163-36217" fmla="*/ 970251 w 12192000"/>
              <a:gd name="connsiteY163-36218" fmla="*/ 2221029 h 2237474"/>
              <a:gd name="connsiteX164-36219" fmla="*/ 812914 w 12192000"/>
              <a:gd name="connsiteY164-36220" fmla="*/ 2202752 h 2237474"/>
              <a:gd name="connsiteX165-36221" fmla="*/ 800195 w 12192000"/>
              <a:gd name="connsiteY165-36222" fmla="*/ 2209407 h 2237474"/>
              <a:gd name="connsiteX166-36223" fmla="*/ 784978 w 12192000"/>
              <a:gd name="connsiteY166-36224" fmla="*/ 2212360 h 2237474"/>
              <a:gd name="connsiteX167-36225" fmla="*/ 681987 w 12192000"/>
              <a:gd name="connsiteY167-36226" fmla="*/ 2216757 h 2237474"/>
              <a:gd name="connsiteX168-36227" fmla="*/ 669923 w 12192000"/>
              <a:gd name="connsiteY168-36228" fmla="*/ 2211682 h 2237474"/>
              <a:gd name="connsiteX169-36229" fmla="*/ 648680 w 12192000"/>
              <a:gd name="connsiteY169-36230" fmla="*/ 2206229 h 2237474"/>
              <a:gd name="connsiteX170-36231" fmla="*/ 597225 w 12192000"/>
              <a:gd name="connsiteY170-36232" fmla="*/ 2180999 h 2237474"/>
              <a:gd name="connsiteX171-36233" fmla="*/ 558449 w 12192000"/>
              <a:gd name="connsiteY171-36234" fmla="*/ 2182346 h 2237474"/>
              <a:gd name="connsiteX172-36235" fmla="*/ 550517 w 12192000"/>
              <a:gd name="connsiteY172-36236" fmla="*/ 2182060 h 2237474"/>
              <a:gd name="connsiteX173-36237" fmla="*/ 550309 w 12192000"/>
              <a:gd name="connsiteY173-36238" fmla="*/ 2181825 h 2237474"/>
              <a:gd name="connsiteX174-36239" fmla="*/ 541836 w 12192000"/>
              <a:gd name="connsiteY174-36240" fmla="*/ 2181063 h 2237474"/>
              <a:gd name="connsiteX175-36241" fmla="*/ 536057 w 12192000"/>
              <a:gd name="connsiteY175-36242" fmla="*/ 2181537 h 2237474"/>
              <a:gd name="connsiteX176-36243" fmla="*/ 520671 w 12192000"/>
              <a:gd name="connsiteY176-36244" fmla="*/ 2180980 h 2237474"/>
              <a:gd name="connsiteX177-36245" fmla="*/ 515024 w 12192000"/>
              <a:gd name="connsiteY177-36246" fmla="*/ 2179258 h 2237474"/>
              <a:gd name="connsiteX178-36247" fmla="*/ 512278 w 12192000"/>
              <a:gd name="connsiteY178-36248" fmla="*/ 2176369 h 2237474"/>
              <a:gd name="connsiteX179-36249" fmla="*/ 480419 w 12192000"/>
              <a:gd name="connsiteY179-36250" fmla="*/ 2167807 h 2237474"/>
              <a:gd name="connsiteX180-36251" fmla="*/ 413835 w 12192000"/>
              <a:gd name="connsiteY180-36252" fmla="*/ 2156783 h 2237474"/>
              <a:gd name="connsiteX181-36253" fmla="*/ 376513 w 12192000"/>
              <a:gd name="connsiteY181-36254" fmla="*/ 2154014 h 2237474"/>
              <a:gd name="connsiteX182-36255" fmla="*/ 273386 w 12192000"/>
              <a:gd name="connsiteY182-36256" fmla="*/ 2142551 h 2237474"/>
              <a:gd name="connsiteX183-36257" fmla="*/ 169207 w 12192000"/>
              <a:gd name="connsiteY183-36258" fmla="*/ 2128100 h 2237474"/>
              <a:gd name="connsiteX184-36259" fmla="*/ 93149 w 12192000"/>
              <a:gd name="connsiteY184-36260" fmla="*/ 2105324 h 2237474"/>
              <a:gd name="connsiteX185-36261" fmla="*/ 88109 w 12192000"/>
              <a:gd name="connsiteY185-36262" fmla="*/ 2106704 h 2237474"/>
              <a:gd name="connsiteX186-36263" fmla="*/ 80022 w 12192000"/>
              <a:gd name="connsiteY186-36264" fmla="*/ 2107254 h 2237474"/>
              <a:gd name="connsiteX187-36265" fmla="*/ 79717 w 12192000"/>
              <a:gd name="connsiteY187-36266" fmla="*/ 2107046 h 2237474"/>
              <a:gd name="connsiteX188-36267" fmla="*/ 72352 w 12192000"/>
              <a:gd name="connsiteY188-36268" fmla="*/ 2107991 h 2237474"/>
              <a:gd name="connsiteX189-36269" fmla="*/ 37645 w 12192000"/>
              <a:gd name="connsiteY189-36270" fmla="*/ 2115401 h 2237474"/>
              <a:gd name="connsiteX190-36271" fmla="*/ 4572 w 12192000"/>
              <a:gd name="connsiteY190-36272" fmla="*/ 2111091 h 2237474"/>
              <a:gd name="connsiteX191-36273" fmla="*/ 0 w 12192000"/>
              <a:gd name="connsiteY191-36274" fmla="*/ 2110468 h 2237474"/>
              <a:gd name="connsiteX192-36275" fmla="*/ 0 w 12192000"/>
              <a:gd name="connsiteY192-36276" fmla="*/ 0 h 2237474"/>
              <a:gd name="connsiteX0-36277" fmla="*/ 0 w 12192000"/>
              <a:gd name="connsiteY0-36278" fmla="*/ 0 h 2237474"/>
              <a:gd name="connsiteX1-36279" fmla="*/ 12192000 w 12192000"/>
              <a:gd name="connsiteY1-36280" fmla="*/ 0 h 2237474"/>
              <a:gd name="connsiteX2-36281" fmla="*/ 12192000 w 12192000"/>
              <a:gd name="connsiteY2-36282" fmla="*/ 751299 h 2237474"/>
              <a:gd name="connsiteX3-36283" fmla="*/ 12176759 w 12192000"/>
              <a:gd name="connsiteY3-36284" fmla="*/ 759190 h 2237474"/>
              <a:gd name="connsiteX4-36285" fmla="*/ 12047364 w 12192000"/>
              <a:gd name="connsiteY4-36286" fmla="*/ 749662 h 2237474"/>
              <a:gd name="connsiteX5-36287" fmla="*/ 11890686 w 12192000"/>
              <a:gd name="connsiteY5-36288" fmla="*/ 732766 h 2237474"/>
              <a:gd name="connsiteX6-36289" fmla="*/ 11834800 w 12192000"/>
              <a:gd name="connsiteY6-36290" fmla="*/ 747840 h 2237474"/>
              <a:gd name="connsiteX7-36291" fmla="*/ 11649954 w 12192000"/>
              <a:gd name="connsiteY7-36292" fmla="*/ 749628 h 2237474"/>
              <a:gd name="connsiteX8-36293" fmla="*/ 11560424 w 12192000"/>
              <a:gd name="connsiteY8-36294" fmla="*/ 748017 h 2237474"/>
              <a:gd name="connsiteX9-36295" fmla="*/ 11358455 w 12192000"/>
              <a:gd name="connsiteY9-36296" fmla="*/ 747593 h 2237474"/>
              <a:gd name="connsiteX10-36297" fmla="*/ 11165209 w 12192000"/>
              <a:gd name="connsiteY10-36298" fmla="*/ 748852 h 2237474"/>
              <a:gd name="connsiteX11-36299" fmla="*/ 11058755 w 12192000"/>
              <a:gd name="connsiteY11-36300" fmla="*/ 749617 h 2237474"/>
              <a:gd name="connsiteX12-36301" fmla="*/ 10846594 w 12192000"/>
              <a:gd name="connsiteY12-36302" fmla="*/ 765069 h 2237474"/>
              <a:gd name="connsiteX13-36303" fmla="*/ 10805004 w 12192000"/>
              <a:gd name="connsiteY13-36304" fmla="*/ 757573 h 2237474"/>
              <a:gd name="connsiteX14-36305" fmla="*/ 10739478 w 12192000"/>
              <a:gd name="connsiteY14-36306" fmla="*/ 776841 h 2237474"/>
              <a:gd name="connsiteX15-36307" fmla="*/ 10458762 w 12192000"/>
              <a:gd name="connsiteY15-36308" fmla="*/ 755400 h 2237474"/>
              <a:gd name="connsiteX16-36309" fmla="*/ 10211200 w 12192000"/>
              <a:gd name="connsiteY16-36310" fmla="*/ 767513 h 2237474"/>
              <a:gd name="connsiteX17-36311" fmla="*/ 10167995 w 12192000"/>
              <a:gd name="connsiteY17-36312" fmla="*/ 760843 h 2237474"/>
              <a:gd name="connsiteX18-36313" fmla="*/ 9997044 w 12192000"/>
              <a:gd name="connsiteY18-36314" fmla="*/ 780129 h 2237474"/>
              <a:gd name="connsiteX19-36315" fmla="*/ 9943887 w 12192000"/>
              <a:gd name="connsiteY19-36316" fmla="*/ 804141 h 2237474"/>
              <a:gd name="connsiteX20-36317" fmla="*/ 9918248 w 12192000"/>
              <a:gd name="connsiteY20-36318" fmla="*/ 816628 h 2237474"/>
              <a:gd name="connsiteX21-36319" fmla="*/ 9767091 w 12192000"/>
              <a:gd name="connsiteY21-36320" fmla="*/ 870550 h 2237474"/>
              <a:gd name="connsiteX22-36321" fmla="*/ 9683005 w 12192000"/>
              <a:gd name="connsiteY22-36322" fmla="*/ 894128 h 2237474"/>
              <a:gd name="connsiteX23-36323" fmla="*/ 9594438 w 12192000"/>
              <a:gd name="connsiteY23-36324" fmla="*/ 919051 h 2237474"/>
              <a:gd name="connsiteX24-36325" fmla="*/ 9544189 w 12192000"/>
              <a:gd name="connsiteY24-36326" fmla="*/ 938966 h 2237474"/>
              <a:gd name="connsiteX25-36327" fmla="*/ 9500499 w 12192000"/>
              <a:gd name="connsiteY25-36328" fmla="*/ 954680 h 2237474"/>
              <a:gd name="connsiteX26-36329" fmla="*/ 9428195 w 12192000"/>
              <a:gd name="connsiteY26-36330" fmla="*/ 986225 h 2237474"/>
              <a:gd name="connsiteX27-36331" fmla="*/ 9410017 w 12192000"/>
              <a:gd name="connsiteY27-36332" fmla="*/ 993931 h 2237474"/>
              <a:gd name="connsiteX28-36333" fmla="*/ 9392919 w 12192000"/>
              <a:gd name="connsiteY28-36334" fmla="*/ 994656 h 2237474"/>
              <a:gd name="connsiteX29-36335" fmla="*/ 9278619 w 12192000"/>
              <a:gd name="connsiteY29-36336" fmla="*/ 1011878 h 2237474"/>
              <a:gd name="connsiteX30-36337" fmla="*/ 9268019 w 12192000"/>
              <a:gd name="connsiteY30-36338" fmla="*/ 1007442 h 2237474"/>
              <a:gd name="connsiteX31-36339" fmla="*/ 9234662 w 12192000"/>
              <a:gd name="connsiteY31-36340" fmla="*/ 1023056 h 2237474"/>
              <a:gd name="connsiteX32-36341" fmla="*/ 9181033 w 12192000"/>
              <a:gd name="connsiteY32-36342" fmla="*/ 1037921 h 2237474"/>
              <a:gd name="connsiteX33-36343" fmla="*/ 9155969 w 12192000"/>
              <a:gd name="connsiteY33-36344" fmla="*/ 1046804 h 2237474"/>
              <a:gd name="connsiteX34-36345" fmla="*/ 9133985 w 12192000"/>
              <a:gd name="connsiteY34-36346" fmla="*/ 1046450 h 2237474"/>
              <a:gd name="connsiteX35-36347" fmla="*/ 9003462 w 12192000"/>
              <a:gd name="connsiteY35-36348" fmla="*/ 1042406 h 2237474"/>
              <a:gd name="connsiteX36-36349" fmla="*/ 8968445 w 12192000"/>
              <a:gd name="connsiteY36-36350" fmla="*/ 1052169 h 2237474"/>
              <a:gd name="connsiteX37-36351" fmla="*/ 8886001 w 12192000"/>
              <a:gd name="connsiteY37-36352" fmla="*/ 1067468 h 2237474"/>
              <a:gd name="connsiteX38-36353" fmla="*/ 8838610 w 12192000"/>
              <a:gd name="connsiteY38-36354" fmla="*/ 1075091 h 2237474"/>
              <a:gd name="connsiteX39-36355" fmla="*/ 8750383 w 12192000"/>
              <a:gd name="connsiteY39-36356" fmla="*/ 1097387 h 2237474"/>
              <a:gd name="connsiteX40-36357" fmla="*/ 8665605 w 12192000"/>
              <a:gd name="connsiteY40-36358" fmla="*/ 1110791 h 2237474"/>
              <a:gd name="connsiteX41-36359" fmla="*/ 8584946 w 12192000"/>
              <a:gd name="connsiteY41-36360" fmla="*/ 1135226 h 2237474"/>
              <a:gd name="connsiteX42-36361" fmla="*/ 8460755 w 12192000"/>
              <a:gd name="connsiteY42-36362" fmla="*/ 1203427 h 2237474"/>
              <a:gd name="connsiteX43-36363" fmla="*/ 8419755 w 12192000"/>
              <a:gd name="connsiteY43-36364" fmla="*/ 1216260 h 2237474"/>
              <a:gd name="connsiteX44-36365" fmla="*/ 8411626 w 12192000"/>
              <a:gd name="connsiteY44-36366" fmla="*/ 1214397 h 2237474"/>
              <a:gd name="connsiteX45-36367" fmla="*/ 8363469 w 12192000"/>
              <a:gd name="connsiteY45-36368" fmla="*/ 1246658 h 2237474"/>
              <a:gd name="connsiteX46-36369" fmla="*/ 8275497 w 12192000"/>
              <a:gd name="connsiteY46-36370" fmla="*/ 1264396 h 2237474"/>
              <a:gd name="connsiteX47-36371" fmla="*/ 8206287 w 12192000"/>
              <a:gd name="connsiteY47-36372" fmla="*/ 1273060 h 2237474"/>
              <a:gd name="connsiteX48-36373" fmla="*/ 8139997 w 12192000"/>
              <a:gd name="connsiteY48-36374" fmla="*/ 1282713 h 2237474"/>
              <a:gd name="connsiteX49-36375" fmla="*/ 8074238 w 12192000"/>
              <a:gd name="connsiteY49-36376" fmla="*/ 1301895 h 2237474"/>
              <a:gd name="connsiteX50-36377" fmla="*/ 7942099 w 12192000"/>
              <a:gd name="connsiteY50-36378" fmla="*/ 1336332 h 2237474"/>
              <a:gd name="connsiteX51-36379" fmla="*/ 7902328 w 12192000"/>
              <a:gd name="connsiteY51-36380" fmla="*/ 1345865 h 2237474"/>
              <a:gd name="connsiteX52-36381" fmla="*/ 7840612 w 12192000"/>
              <a:gd name="connsiteY52-36382" fmla="*/ 1369373 h 2237474"/>
              <a:gd name="connsiteX53-36383" fmla="*/ 7786819 w 12192000"/>
              <a:gd name="connsiteY53-36384" fmla="*/ 1378970 h 2237474"/>
              <a:gd name="connsiteX54-36385" fmla="*/ 7548172 w 12192000"/>
              <a:gd name="connsiteY54-36386" fmla="*/ 1417460 h 2237474"/>
              <a:gd name="connsiteX55-36387" fmla="*/ 7483437 w 12192000"/>
              <a:gd name="connsiteY55-36388" fmla="*/ 1478152 h 2237474"/>
              <a:gd name="connsiteX56-36389" fmla="*/ 7377870 w 12192000"/>
              <a:gd name="connsiteY56-36390" fmla="*/ 1523319 h 2237474"/>
              <a:gd name="connsiteX57-36391" fmla="*/ 7230737 w 12192000"/>
              <a:gd name="connsiteY57-36392" fmla="*/ 1562633 h 2237474"/>
              <a:gd name="connsiteX58-36393" fmla="*/ 7224458 w 12192000"/>
              <a:gd name="connsiteY58-36394" fmla="*/ 1573008 h 2237474"/>
              <a:gd name="connsiteX59-36395" fmla="*/ 7183121 w 12192000"/>
              <a:gd name="connsiteY59-36396" fmla="*/ 1595162 h 2237474"/>
              <a:gd name="connsiteX60-36397" fmla="*/ 7164601 w 12192000"/>
              <a:gd name="connsiteY60-36398" fmla="*/ 1606490 h 2237474"/>
              <a:gd name="connsiteX61-36399" fmla="*/ 7031309 w 12192000"/>
              <a:gd name="connsiteY61-36400" fmla="*/ 1619451 h 2237474"/>
              <a:gd name="connsiteX62-36401" fmla="*/ 6900177 w 12192000"/>
              <a:gd name="connsiteY62-36402" fmla="*/ 1636016 h 2237474"/>
              <a:gd name="connsiteX63-36403" fmla="*/ 6795372 w 12192000"/>
              <a:gd name="connsiteY63-36404" fmla="*/ 1644845 h 2237474"/>
              <a:gd name="connsiteX64-36405" fmla="*/ 6692251 w 12192000"/>
              <a:gd name="connsiteY64-36406" fmla="*/ 1656357 h 2237474"/>
              <a:gd name="connsiteX65-36407" fmla="*/ 6655235 w 12192000"/>
              <a:gd name="connsiteY65-36408" fmla="*/ 1661869 h 2237474"/>
              <a:gd name="connsiteX66-36409" fmla="*/ 6554894 w 12192000"/>
              <a:gd name="connsiteY66-36410" fmla="*/ 1664428 h 2237474"/>
              <a:gd name="connsiteX67-36411" fmla="*/ 6516595 w 12192000"/>
              <a:gd name="connsiteY67-36412" fmla="*/ 1667475 h 2237474"/>
              <a:gd name="connsiteX68-36413" fmla="*/ 6508541 w 12192000"/>
              <a:gd name="connsiteY68-36414" fmla="*/ 1668757 h 2237474"/>
              <a:gd name="connsiteX69-36415" fmla="*/ 6471012 w 12192000"/>
              <a:gd name="connsiteY69-36416" fmla="*/ 1678604 h 2237474"/>
              <a:gd name="connsiteX70-36417" fmla="*/ 6364035 w 12192000"/>
              <a:gd name="connsiteY70-36418" fmla="*/ 1667683 h 2237474"/>
              <a:gd name="connsiteX71-36419" fmla="*/ 6280959 w 12192000"/>
              <a:gd name="connsiteY71-36420" fmla="*/ 1689329 h 2237474"/>
              <a:gd name="connsiteX72-36421" fmla="*/ 6243319 w 12192000"/>
              <a:gd name="connsiteY72-36422" fmla="*/ 1695560 h 2237474"/>
              <a:gd name="connsiteX73-36423" fmla="*/ 6098321 w 12192000"/>
              <a:gd name="connsiteY73-36424" fmla="*/ 1721646 h 2237474"/>
              <a:gd name="connsiteX74-36425" fmla="*/ 5880652 w 12192000"/>
              <a:gd name="connsiteY74-36426" fmla="*/ 1779643 h 2237474"/>
              <a:gd name="connsiteX75-36427" fmla="*/ 5785959 w 12192000"/>
              <a:gd name="connsiteY75-36428" fmla="*/ 1775307 h 2237474"/>
              <a:gd name="connsiteX76-36429" fmla="*/ 5643534 w 12192000"/>
              <a:gd name="connsiteY76-36430" fmla="*/ 1802919 h 2237474"/>
              <a:gd name="connsiteX77-36431" fmla="*/ 5518799 w 12192000"/>
              <a:gd name="connsiteY77-36432" fmla="*/ 1818312 h 2237474"/>
              <a:gd name="connsiteX78-36433" fmla="*/ 5505014 w 12192000"/>
              <a:gd name="connsiteY78-36434" fmla="*/ 1819259 h 2237474"/>
              <a:gd name="connsiteX79-36435" fmla="*/ 5453307 w 12192000"/>
              <a:gd name="connsiteY79-36436" fmla="*/ 1815450 h 2237474"/>
              <a:gd name="connsiteX80-36437" fmla="*/ 5221533 w 12192000"/>
              <a:gd name="connsiteY80-36438" fmla="*/ 1846950 h 2237474"/>
              <a:gd name="connsiteX81-36439" fmla="*/ 5149802 w 12192000"/>
              <a:gd name="connsiteY81-36440" fmla="*/ 1844846 h 2237474"/>
              <a:gd name="connsiteX82-36441" fmla="*/ 5114927 w 12192000"/>
              <a:gd name="connsiteY82-36442" fmla="*/ 1847827 h 2237474"/>
              <a:gd name="connsiteX83-36443" fmla="*/ 5108970 w 12192000"/>
              <a:gd name="connsiteY83-36444" fmla="*/ 1847935 h 2237474"/>
              <a:gd name="connsiteX84-36445" fmla="*/ 5067961 w 12192000"/>
              <a:gd name="connsiteY84-36446" fmla="*/ 1845917 h 2237474"/>
              <a:gd name="connsiteX85-36447" fmla="*/ 5007075 w 12192000"/>
              <a:gd name="connsiteY85-36448" fmla="*/ 1838626 h 2237474"/>
              <a:gd name="connsiteX86-36449" fmla="*/ 4944087 w 12192000"/>
              <a:gd name="connsiteY86-36450" fmla="*/ 1823332 h 2237474"/>
              <a:gd name="connsiteX87-36451" fmla="*/ 4907662 w 12192000"/>
              <a:gd name="connsiteY87-36452" fmla="*/ 1816900 h 2237474"/>
              <a:gd name="connsiteX88-36453" fmla="*/ 4882386 w 12192000"/>
              <a:gd name="connsiteY88-36454" fmla="*/ 1809844 h 2237474"/>
              <a:gd name="connsiteX89-36455" fmla="*/ 4811440 w 12192000"/>
              <a:gd name="connsiteY89-36456" fmla="*/ 1804655 h 2237474"/>
              <a:gd name="connsiteX90-36457" fmla="*/ 4691075 w 12192000"/>
              <a:gd name="connsiteY90-36458" fmla="*/ 1801389 h 2237474"/>
              <a:gd name="connsiteX91-36459" fmla="*/ 4611738 w 12192000"/>
              <a:gd name="connsiteY91-36460" fmla="*/ 1776964 h 2237474"/>
              <a:gd name="connsiteX92-36461" fmla="*/ 4560070 w 12192000"/>
              <a:gd name="connsiteY92-36462" fmla="*/ 1785640 h 2237474"/>
              <a:gd name="connsiteX93-36463" fmla="*/ 4536503 w 12192000"/>
              <a:gd name="connsiteY93-36464" fmla="*/ 1785334 h 2237474"/>
              <a:gd name="connsiteX94-36465" fmla="*/ 4513724 w 12192000"/>
              <a:gd name="connsiteY94-36466" fmla="*/ 1791996 h 2237474"/>
              <a:gd name="connsiteX95-36467" fmla="*/ 4459810 w 12192000"/>
              <a:gd name="connsiteY95-36468" fmla="*/ 1797886 h 2237474"/>
              <a:gd name="connsiteX96-36469" fmla="*/ 4379064 w 12192000"/>
              <a:gd name="connsiteY96-36470" fmla="*/ 1817177 h 2237474"/>
              <a:gd name="connsiteX97-36471" fmla="*/ 4290981 w 12192000"/>
              <a:gd name="connsiteY97-36472" fmla="*/ 1839677 h 2237474"/>
              <a:gd name="connsiteX98-36473" fmla="*/ 4238372 w 12192000"/>
              <a:gd name="connsiteY98-36474" fmla="*/ 1851480 h 2237474"/>
              <a:gd name="connsiteX99-36475" fmla="*/ 4232517 w 12192000"/>
              <a:gd name="connsiteY99-36476" fmla="*/ 1852567 h 2237474"/>
              <a:gd name="connsiteX100-36477" fmla="*/ 4191732 w 12192000"/>
              <a:gd name="connsiteY100-36478" fmla="*/ 1857328 h 2237474"/>
              <a:gd name="connsiteX101-36479" fmla="*/ 4065532 w 12192000"/>
              <a:gd name="connsiteY101-36480" fmla="*/ 1855477 h 2237474"/>
              <a:gd name="connsiteX102-36481" fmla="*/ 4028460 w 12192000"/>
              <a:gd name="connsiteY102-36482" fmla="*/ 1855137 h 2237474"/>
              <a:gd name="connsiteX103-36483" fmla="*/ 4002267 w 12192000"/>
              <a:gd name="connsiteY103-36484" fmla="*/ 1852352 h 2237474"/>
              <a:gd name="connsiteX104-36485" fmla="*/ 3931396 w 12192000"/>
              <a:gd name="connsiteY104-36486" fmla="*/ 1858915 h 2237474"/>
              <a:gd name="connsiteX105-36487" fmla="*/ 3812162 w 12192000"/>
              <a:gd name="connsiteY105-36488" fmla="*/ 1875501 h 2237474"/>
              <a:gd name="connsiteX106-36489" fmla="*/ 3729530 w 12192000"/>
              <a:gd name="connsiteY106-36490" fmla="*/ 1864513 h 2237474"/>
              <a:gd name="connsiteX107-36491" fmla="*/ 3680177 w 12192000"/>
              <a:gd name="connsiteY107-36492" fmla="*/ 1881552 h 2237474"/>
              <a:gd name="connsiteX108-36493" fmla="*/ 3567259 w 12192000"/>
              <a:gd name="connsiteY108-36494" fmla="*/ 1893482 h 2237474"/>
              <a:gd name="connsiteX109-36495" fmla="*/ 3405770 w 12192000"/>
              <a:gd name="connsiteY109-36496" fmla="*/ 1904591 h 2237474"/>
              <a:gd name="connsiteX110-36497" fmla="*/ 3280097 w 12192000"/>
              <a:gd name="connsiteY110-36498" fmla="*/ 1919610 h 2237474"/>
              <a:gd name="connsiteX111-36499" fmla="*/ 3123424 w 12192000"/>
              <a:gd name="connsiteY111-36500" fmla="*/ 1952930 h 2237474"/>
              <a:gd name="connsiteX112-36501" fmla="*/ 3009910 w 12192000"/>
              <a:gd name="connsiteY112-36502" fmla="*/ 1957866 h 2237474"/>
              <a:gd name="connsiteX113-36503" fmla="*/ 2995934 w 12192000"/>
              <a:gd name="connsiteY113-36504" fmla="*/ 1967085 h 2237474"/>
              <a:gd name="connsiteX114-36505" fmla="*/ 2980071 w 12192000"/>
              <a:gd name="connsiteY114-36506" fmla="*/ 1972988 h 2237474"/>
              <a:gd name="connsiteX115-36507" fmla="*/ 2978094 w 12192000"/>
              <a:gd name="connsiteY115-36508" fmla="*/ 1972369 h 2237474"/>
              <a:gd name="connsiteX116-36509" fmla="*/ 2942858 w 12192000"/>
              <a:gd name="connsiteY116-36510" fmla="*/ 1981367 h 2237474"/>
              <a:gd name="connsiteX117-36511" fmla="*/ 2875436 w 12192000"/>
              <a:gd name="connsiteY117-36512" fmla="*/ 1996977 h 2237474"/>
              <a:gd name="connsiteX118-36513" fmla="*/ 2874892 w 12192000"/>
              <a:gd name="connsiteY118-36514" fmla="*/ 1996085 h 2237474"/>
              <a:gd name="connsiteX119-36515" fmla="*/ 2864145 w 12192000"/>
              <a:gd name="connsiteY119-36516" fmla="*/ 1994061 h 2237474"/>
              <a:gd name="connsiteX120-36517" fmla="*/ 2843662 w 12192000"/>
              <a:gd name="connsiteY120-36518" fmla="*/ 1992498 h 2237474"/>
              <a:gd name="connsiteX121-36519" fmla="*/ 2796128 w 12192000"/>
              <a:gd name="connsiteY121-36520" fmla="*/ 1976403 h 2237474"/>
              <a:gd name="connsiteX122-36521" fmla="*/ 2756784 w 12192000"/>
              <a:gd name="connsiteY122-36522" fmla="*/ 1985116 h 2237474"/>
              <a:gd name="connsiteX123-36523" fmla="*/ 2748833 w 12192000"/>
              <a:gd name="connsiteY123-36524" fmla="*/ 1986323 h 2237474"/>
              <a:gd name="connsiteX124-36525" fmla="*/ 2748661 w 12192000"/>
              <a:gd name="connsiteY124-36526" fmla="*/ 1986122 h 2237474"/>
              <a:gd name="connsiteX125-36527" fmla="*/ 2740251 w 12192000"/>
              <a:gd name="connsiteY125-36528" fmla="*/ 1986946 h 2237474"/>
              <a:gd name="connsiteX126-36529" fmla="*/ 2718916 w 12192000"/>
              <a:gd name="connsiteY126-36530" fmla="*/ 1990867 h 2237474"/>
              <a:gd name="connsiteX127-36531" fmla="*/ 2713522 w 12192000"/>
              <a:gd name="connsiteY127-36532" fmla="*/ 1990173 h 2237474"/>
              <a:gd name="connsiteX128-36533" fmla="*/ 2680597 w 12192000"/>
              <a:gd name="connsiteY128-36534" fmla="*/ 1984996 h 2237474"/>
              <a:gd name="connsiteX129-36535" fmla="*/ 2578178 w 12192000"/>
              <a:gd name="connsiteY129-36536" fmla="*/ 1990531 h 2237474"/>
              <a:gd name="connsiteX130-36537" fmla="*/ 2476147 w 12192000"/>
              <a:gd name="connsiteY130-36538" fmla="*/ 1998305 h 2237474"/>
              <a:gd name="connsiteX131-36539" fmla="*/ 2373568 w 12192000"/>
              <a:gd name="connsiteY131-36540" fmla="*/ 2003219 h 2237474"/>
              <a:gd name="connsiteX132-36541" fmla="*/ 2321399 w 12192000"/>
              <a:gd name="connsiteY132-36542" fmla="*/ 1989467 h 2237474"/>
              <a:gd name="connsiteX133-36543" fmla="*/ 2315525 w 12192000"/>
              <a:gd name="connsiteY133-36544" fmla="*/ 1989708 h 2237474"/>
              <a:gd name="connsiteX134-36545" fmla="*/ 2300792 w 12192000"/>
              <a:gd name="connsiteY134-36546" fmla="*/ 1994290 h 2237474"/>
              <a:gd name="connsiteX135-36547" fmla="*/ 2295469 w 12192000"/>
              <a:gd name="connsiteY135-36548" fmla="*/ 1996659 h 2237474"/>
              <a:gd name="connsiteX136-36549" fmla="*/ 2287219 w 12192000"/>
              <a:gd name="connsiteY136-36550" fmla="*/ 1998750 h 2237474"/>
              <a:gd name="connsiteX137-36551" fmla="*/ 2286948 w 12192000"/>
              <a:gd name="connsiteY137-36552" fmla="*/ 1998596 h 2237474"/>
              <a:gd name="connsiteX138-36553" fmla="*/ 2243069 w 12192000"/>
              <a:gd name="connsiteY138-36554" fmla="*/ 2015111 h 2237474"/>
              <a:gd name="connsiteX139-36555" fmla="*/ 2186609 w 12192000"/>
              <a:gd name="connsiteY139-36556" fmla="*/ 2008263 h 2237474"/>
              <a:gd name="connsiteX140-36557" fmla="*/ 2164831 w 12192000"/>
              <a:gd name="connsiteY140-36558" fmla="*/ 2010143 h 2237474"/>
              <a:gd name="connsiteX141-36559" fmla="*/ 2152836 w 12192000"/>
              <a:gd name="connsiteY141-36560" fmla="*/ 2010048 h 2237474"/>
              <a:gd name="connsiteX142-36561" fmla="*/ 2117102 w 12192000"/>
              <a:gd name="connsiteY142-36562" fmla="*/ 2023004 h 2237474"/>
              <a:gd name="connsiteX143-36563" fmla="*/ 2111935 w 12192000"/>
              <a:gd name="connsiteY143-36564" fmla="*/ 2023163 h 2237474"/>
              <a:gd name="connsiteX144-36565" fmla="*/ 2089991 w 12192000"/>
              <a:gd name="connsiteY144-36566" fmla="*/ 2034193 h 2237474"/>
              <a:gd name="connsiteX145-36567" fmla="*/ 2058061 w 12192000"/>
              <a:gd name="connsiteY145-36568" fmla="*/ 2047942 h 2237474"/>
              <a:gd name="connsiteX146-36569" fmla="*/ 2055737 w 12192000"/>
              <a:gd name="connsiteY146-36570" fmla="*/ 2047704 h 2237474"/>
              <a:gd name="connsiteX147-36571" fmla="*/ 2042244 w 12192000"/>
              <a:gd name="connsiteY147-36572" fmla="*/ 2055560 h 2237474"/>
              <a:gd name="connsiteX148-36573" fmla="*/ 1976224 w 12192000"/>
              <a:gd name="connsiteY148-36574" fmla="*/ 2074257 h 2237474"/>
              <a:gd name="connsiteX149-36575" fmla="*/ 1877728 w 12192000"/>
              <a:gd name="connsiteY149-36576" fmla="*/ 2101004 h 2237474"/>
              <a:gd name="connsiteX150-36577" fmla="*/ 1759056 w 12192000"/>
              <a:gd name="connsiteY150-36578" fmla="*/ 2125608 h 2237474"/>
              <a:gd name="connsiteX151-36579" fmla="*/ 1637948 w 12192000"/>
              <a:gd name="connsiteY151-36580" fmla="*/ 2172597 h 2237474"/>
              <a:gd name="connsiteX152-36581" fmla="*/ 1434549 w 12192000"/>
              <a:gd name="connsiteY152-36582" fmla="*/ 2234522 h 2237474"/>
              <a:gd name="connsiteX153-36583" fmla="*/ 1398481 w 12192000"/>
              <a:gd name="connsiteY153-36584" fmla="*/ 2237074 h 2237474"/>
              <a:gd name="connsiteX154-36585" fmla="*/ 1398407 w 12192000"/>
              <a:gd name="connsiteY154-36586" fmla="*/ 2237095 h 2237474"/>
              <a:gd name="connsiteX155-36587" fmla="*/ 1370962 w 12192000"/>
              <a:gd name="connsiteY155-36588" fmla="*/ 2237474 h 2237474"/>
              <a:gd name="connsiteX156-36589" fmla="*/ 1356367 w 12192000"/>
              <a:gd name="connsiteY156-36590" fmla="*/ 2235089 h 2237474"/>
              <a:gd name="connsiteX157-36591" fmla="*/ 1324828 w 12192000"/>
              <a:gd name="connsiteY157-36592" fmla="*/ 2231968 h 2237474"/>
              <a:gd name="connsiteX158-36593" fmla="*/ 1297744 w 12192000"/>
              <a:gd name="connsiteY158-36594" fmla="*/ 2235849 h 2237474"/>
              <a:gd name="connsiteX159-36595" fmla="*/ 1286236 w 12192000"/>
              <a:gd name="connsiteY159-36596" fmla="*/ 2233135 h 2237474"/>
              <a:gd name="connsiteX160-36597" fmla="*/ 1283504 w 12192000"/>
              <a:gd name="connsiteY160-36598" fmla="*/ 2233797 h 2237474"/>
              <a:gd name="connsiteX161-36599" fmla="*/ 1279765 w 12192000"/>
              <a:gd name="connsiteY161-36600" fmla="*/ 2229639 h 2237474"/>
              <a:gd name="connsiteX162-36601" fmla="*/ 1195347 w 12192000"/>
              <a:gd name="connsiteY162-36602" fmla="*/ 2212354 h 2237474"/>
              <a:gd name="connsiteX163-36603" fmla="*/ 970251 w 12192000"/>
              <a:gd name="connsiteY163-36604" fmla="*/ 2221029 h 2237474"/>
              <a:gd name="connsiteX164-36605" fmla="*/ 812914 w 12192000"/>
              <a:gd name="connsiteY164-36606" fmla="*/ 2202752 h 2237474"/>
              <a:gd name="connsiteX165-36607" fmla="*/ 800195 w 12192000"/>
              <a:gd name="connsiteY165-36608" fmla="*/ 2209407 h 2237474"/>
              <a:gd name="connsiteX166-36609" fmla="*/ 784978 w 12192000"/>
              <a:gd name="connsiteY166-36610" fmla="*/ 2212360 h 2237474"/>
              <a:gd name="connsiteX167-36611" fmla="*/ 681987 w 12192000"/>
              <a:gd name="connsiteY167-36612" fmla="*/ 2216757 h 2237474"/>
              <a:gd name="connsiteX168-36613" fmla="*/ 669923 w 12192000"/>
              <a:gd name="connsiteY168-36614" fmla="*/ 2211682 h 2237474"/>
              <a:gd name="connsiteX169-36615" fmla="*/ 648680 w 12192000"/>
              <a:gd name="connsiteY169-36616" fmla="*/ 2206229 h 2237474"/>
              <a:gd name="connsiteX170-36617" fmla="*/ 597225 w 12192000"/>
              <a:gd name="connsiteY170-36618" fmla="*/ 2180999 h 2237474"/>
              <a:gd name="connsiteX171-36619" fmla="*/ 558449 w 12192000"/>
              <a:gd name="connsiteY171-36620" fmla="*/ 2182346 h 2237474"/>
              <a:gd name="connsiteX172-36621" fmla="*/ 550517 w 12192000"/>
              <a:gd name="connsiteY172-36622" fmla="*/ 2182060 h 2237474"/>
              <a:gd name="connsiteX173-36623" fmla="*/ 550309 w 12192000"/>
              <a:gd name="connsiteY173-36624" fmla="*/ 2181825 h 2237474"/>
              <a:gd name="connsiteX174-36625" fmla="*/ 541836 w 12192000"/>
              <a:gd name="connsiteY174-36626" fmla="*/ 2181063 h 2237474"/>
              <a:gd name="connsiteX175-36627" fmla="*/ 536057 w 12192000"/>
              <a:gd name="connsiteY175-36628" fmla="*/ 2181537 h 2237474"/>
              <a:gd name="connsiteX176-36629" fmla="*/ 520671 w 12192000"/>
              <a:gd name="connsiteY176-36630" fmla="*/ 2180980 h 2237474"/>
              <a:gd name="connsiteX177-36631" fmla="*/ 515024 w 12192000"/>
              <a:gd name="connsiteY177-36632" fmla="*/ 2179258 h 2237474"/>
              <a:gd name="connsiteX178-36633" fmla="*/ 512278 w 12192000"/>
              <a:gd name="connsiteY178-36634" fmla="*/ 2176369 h 2237474"/>
              <a:gd name="connsiteX179-36635" fmla="*/ 480419 w 12192000"/>
              <a:gd name="connsiteY179-36636" fmla="*/ 2167807 h 2237474"/>
              <a:gd name="connsiteX180-36637" fmla="*/ 413835 w 12192000"/>
              <a:gd name="connsiteY180-36638" fmla="*/ 2156783 h 2237474"/>
              <a:gd name="connsiteX181-36639" fmla="*/ 376513 w 12192000"/>
              <a:gd name="connsiteY181-36640" fmla="*/ 2154014 h 2237474"/>
              <a:gd name="connsiteX182-36641" fmla="*/ 273386 w 12192000"/>
              <a:gd name="connsiteY182-36642" fmla="*/ 2142551 h 2237474"/>
              <a:gd name="connsiteX183-36643" fmla="*/ 169207 w 12192000"/>
              <a:gd name="connsiteY183-36644" fmla="*/ 2128100 h 2237474"/>
              <a:gd name="connsiteX184-36645" fmla="*/ 93149 w 12192000"/>
              <a:gd name="connsiteY184-36646" fmla="*/ 2105324 h 2237474"/>
              <a:gd name="connsiteX185-36647" fmla="*/ 88109 w 12192000"/>
              <a:gd name="connsiteY185-36648" fmla="*/ 2106704 h 2237474"/>
              <a:gd name="connsiteX186-36649" fmla="*/ 80022 w 12192000"/>
              <a:gd name="connsiteY186-36650" fmla="*/ 2107254 h 2237474"/>
              <a:gd name="connsiteX187-36651" fmla="*/ 79717 w 12192000"/>
              <a:gd name="connsiteY187-36652" fmla="*/ 2107046 h 2237474"/>
              <a:gd name="connsiteX188-36653" fmla="*/ 72352 w 12192000"/>
              <a:gd name="connsiteY188-36654" fmla="*/ 2107991 h 2237474"/>
              <a:gd name="connsiteX189-36655" fmla="*/ 37645 w 12192000"/>
              <a:gd name="connsiteY189-36656" fmla="*/ 2115401 h 2237474"/>
              <a:gd name="connsiteX190-36657" fmla="*/ 4572 w 12192000"/>
              <a:gd name="connsiteY190-36658" fmla="*/ 2111091 h 2237474"/>
              <a:gd name="connsiteX191-36659" fmla="*/ 0 w 12192000"/>
              <a:gd name="connsiteY191-36660" fmla="*/ 2110468 h 2237474"/>
              <a:gd name="connsiteX192-36661" fmla="*/ 0 w 12192000"/>
              <a:gd name="connsiteY192-36662" fmla="*/ 0 h 2237474"/>
              <a:gd name="connsiteX0-36663" fmla="*/ 0 w 12192000"/>
              <a:gd name="connsiteY0-36664" fmla="*/ 0 h 2237474"/>
              <a:gd name="connsiteX1-36665" fmla="*/ 12192000 w 12192000"/>
              <a:gd name="connsiteY1-36666" fmla="*/ 0 h 2237474"/>
              <a:gd name="connsiteX2-36667" fmla="*/ 12192000 w 12192000"/>
              <a:gd name="connsiteY2-36668" fmla="*/ 751299 h 2237474"/>
              <a:gd name="connsiteX3-36669" fmla="*/ 12176759 w 12192000"/>
              <a:gd name="connsiteY3-36670" fmla="*/ 759190 h 2237474"/>
              <a:gd name="connsiteX4-36671" fmla="*/ 12047364 w 12192000"/>
              <a:gd name="connsiteY4-36672" fmla="*/ 749662 h 2237474"/>
              <a:gd name="connsiteX5-36673" fmla="*/ 11890686 w 12192000"/>
              <a:gd name="connsiteY5-36674" fmla="*/ 732766 h 2237474"/>
              <a:gd name="connsiteX6-36675" fmla="*/ 11834800 w 12192000"/>
              <a:gd name="connsiteY6-36676" fmla="*/ 747840 h 2237474"/>
              <a:gd name="connsiteX7-36677" fmla="*/ 11649954 w 12192000"/>
              <a:gd name="connsiteY7-36678" fmla="*/ 749628 h 2237474"/>
              <a:gd name="connsiteX8-36679" fmla="*/ 11560424 w 12192000"/>
              <a:gd name="connsiteY8-36680" fmla="*/ 748017 h 2237474"/>
              <a:gd name="connsiteX9-36681" fmla="*/ 11358455 w 12192000"/>
              <a:gd name="connsiteY9-36682" fmla="*/ 747593 h 2237474"/>
              <a:gd name="connsiteX10-36683" fmla="*/ 11165209 w 12192000"/>
              <a:gd name="connsiteY10-36684" fmla="*/ 748852 h 2237474"/>
              <a:gd name="connsiteX11-36685" fmla="*/ 11058755 w 12192000"/>
              <a:gd name="connsiteY11-36686" fmla="*/ 749617 h 2237474"/>
              <a:gd name="connsiteX12-36687" fmla="*/ 10846594 w 12192000"/>
              <a:gd name="connsiteY12-36688" fmla="*/ 765069 h 2237474"/>
              <a:gd name="connsiteX13-36689" fmla="*/ 10805004 w 12192000"/>
              <a:gd name="connsiteY13-36690" fmla="*/ 757573 h 2237474"/>
              <a:gd name="connsiteX14-36691" fmla="*/ 10739478 w 12192000"/>
              <a:gd name="connsiteY14-36692" fmla="*/ 776841 h 2237474"/>
              <a:gd name="connsiteX15-36693" fmla="*/ 10458762 w 12192000"/>
              <a:gd name="connsiteY15-36694" fmla="*/ 755400 h 2237474"/>
              <a:gd name="connsiteX16-36695" fmla="*/ 10211200 w 12192000"/>
              <a:gd name="connsiteY16-36696" fmla="*/ 767513 h 2237474"/>
              <a:gd name="connsiteX17-36697" fmla="*/ 10167995 w 12192000"/>
              <a:gd name="connsiteY17-36698" fmla="*/ 760843 h 2237474"/>
              <a:gd name="connsiteX18-36699" fmla="*/ 9997044 w 12192000"/>
              <a:gd name="connsiteY18-36700" fmla="*/ 780129 h 2237474"/>
              <a:gd name="connsiteX19-36701" fmla="*/ 9943887 w 12192000"/>
              <a:gd name="connsiteY19-36702" fmla="*/ 804141 h 2237474"/>
              <a:gd name="connsiteX20-36703" fmla="*/ 9918248 w 12192000"/>
              <a:gd name="connsiteY20-36704" fmla="*/ 816628 h 2237474"/>
              <a:gd name="connsiteX21-36705" fmla="*/ 9767091 w 12192000"/>
              <a:gd name="connsiteY21-36706" fmla="*/ 870550 h 2237474"/>
              <a:gd name="connsiteX22-36707" fmla="*/ 9683005 w 12192000"/>
              <a:gd name="connsiteY22-36708" fmla="*/ 894128 h 2237474"/>
              <a:gd name="connsiteX23-36709" fmla="*/ 9594438 w 12192000"/>
              <a:gd name="connsiteY23-36710" fmla="*/ 919051 h 2237474"/>
              <a:gd name="connsiteX24-36711" fmla="*/ 9544189 w 12192000"/>
              <a:gd name="connsiteY24-36712" fmla="*/ 938966 h 2237474"/>
              <a:gd name="connsiteX25-36713" fmla="*/ 9500499 w 12192000"/>
              <a:gd name="connsiteY25-36714" fmla="*/ 954680 h 2237474"/>
              <a:gd name="connsiteX26-36715" fmla="*/ 9428195 w 12192000"/>
              <a:gd name="connsiteY26-36716" fmla="*/ 986225 h 2237474"/>
              <a:gd name="connsiteX27-36717" fmla="*/ 9410017 w 12192000"/>
              <a:gd name="connsiteY27-36718" fmla="*/ 993931 h 2237474"/>
              <a:gd name="connsiteX28-36719" fmla="*/ 9392919 w 12192000"/>
              <a:gd name="connsiteY28-36720" fmla="*/ 994656 h 2237474"/>
              <a:gd name="connsiteX29-36721" fmla="*/ 9278619 w 12192000"/>
              <a:gd name="connsiteY29-36722" fmla="*/ 1011878 h 2237474"/>
              <a:gd name="connsiteX30-36723" fmla="*/ 9268019 w 12192000"/>
              <a:gd name="connsiteY30-36724" fmla="*/ 1007442 h 2237474"/>
              <a:gd name="connsiteX31-36725" fmla="*/ 9234662 w 12192000"/>
              <a:gd name="connsiteY31-36726" fmla="*/ 1023056 h 2237474"/>
              <a:gd name="connsiteX32-36727" fmla="*/ 9181033 w 12192000"/>
              <a:gd name="connsiteY32-36728" fmla="*/ 1037921 h 2237474"/>
              <a:gd name="connsiteX33-36729" fmla="*/ 9155969 w 12192000"/>
              <a:gd name="connsiteY33-36730" fmla="*/ 1046804 h 2237474"/>
              <a:gd name="connsiteX34-36731" fmla="*/ 9133985 w 12192000"/>
              <a:gd name="connsiteY34-36732" fmla="*/ 1046450 h 2237474"/>
              <a:gd name="connsiteX35-36733" fmla="*/ 9003462 w 12192000"/>
              <a:gd name="connsiteY35-36734" fmla="*/ 1042406 h 2237474"/>
              <a:gd name="connsiteX36-36735" fmla="*/ 8968445 w 12192000"/>
              <a:gd name="connsiteY36-36736" fmla="*/ 1052169 h 2237474"/>
              <a:gd name="connsiteX37-36737" fmla="*/ 8886001 w 12192000"/>
              <a:gd name="connsiteY37-36738" fmla="*/ 1067468 h 2237474"/>
              <a:gd name="connsiteX38-36739" fmla="*/ 8838610 w 12192000"/>
              <a:gd name="connsiteY38-36740" fmla="*/ 1075091 h 2237474"/>
              <a:gd name="connsiteX39-36741" fmla="*/ 8750383 w 12192000"/>
              <a:gd name="connsiteY39-36742" fmla="*/ 1097387 h 2237474"/>
              <a:gd name="connsiteX40-36743" fmla="*/ 8665605 w 12192000"/>
              <a:gd name="connsiteY40-36744" fmla="*/ 1110791 h 2237474"/>
              <a:gd name="connsiteX41-36745" fmla="*/ 8584946 w 12192000"/>
              <a:gd name="connsiteY41-36746" fmla="*/ 1135226 h 2237474"/>
              <a:gd name="connsiteX42-36747" fmla="*/ 8460755 w 12192000"/>
              <a:gd name="connsiteY42-36748" fmla="*/ 1203427 h 2237474"/>
              <a:gd name="connsiteX43-36749" fmla="*/ 8419755 w 12192000"/>
              <a:gd name="connsiteY43-36750" fmla="*/ 1216260 h 2237474"/>
              <a:gd name="connsiteX44-36751" fmla="*/ 8411626 w 12192000"/>
              <a:gd name="connsiteY44-36752" fmla="*/ 1214397 h 2237474"/>
              <a:gd name="connsiteX45-36753" fmla="*/ 8363469 w 12192000"/>
              <a:gd name="connsiteY45-36754" fmla="*/ 1246658 h 2237474"/>
              <a:gd name="connsiteX46-36755" fmla="*/ 8275497 w 12192000"/>
              <a:gd name="connsiteY46-36756" fmla="*/ 1264396 h 2237474"/>
              <a:gd name="connsiteX47-36757" fmla="*/ 8206287 w 12192000"/>
              <a:gd name="connsiteY47-36758" fmla="*/ 1273060 h 2237474"/>
              <a:gd name="connsiteX48-36759" fmla="*/ 8139997 w 12192000"/>
              <a:gd name="connsiteY48-36760" fmla="*/ 1282713 h 2237474"/>
              <a:gd name="connsiteX49-36761" fmla="*/ 8074238 w 12192000"/>
              <a:gd name="connsiteY49-36762" fmla="*/ 1301895 h 2237474"/>
              <a:gd name="connsiteX50-36763" fmla="*/ 7942099 w 12192000"/>
              <a:gd name="connsiteY50-36764" fmla="*/ 1336332 h 2237474"/>
              <a:gd name="connsiteX51-36765" fmla="*/ 7902328 w 12192000"/>
              <a:gd name="connsiteY51-36766" fmla="*/ 1345865 h 2237474"/>
              <a:gd name="connsiteX52-36767" fmla="*/ 7840612 w 12192000"/>
              <a:gd name="connsiteY52-36768" fmla="*/ 1369373 h 2237474"/>
              <a:gd name="connsiteX53-36769" fmla="*/ 7786819 w 12192000"/>
              <a:gd name="connsiteY53-36770" fmla="*/ 1378970 h 2237474"/>
              <a:gd name="connsiteX54-36771" fmla="*/ 7548172 w 12192000"/>
              <a:gd name="connsiteY54-36772" fmla="*/ 1417460 h 2237474"/>
              <a:gd name="connsiteX55-36773" fmla="*/ 7483437 w 12192000"/>
              <a:gd name="connsiteY55-36774" fmla="*/ 1478152 h 2237474"/>
              <a:gd name="connsiteX56-36775" fmla="*/ 7377870 w 12192000"/>
              <a:gd name="connsiteY56-36776" fmla="*/ 1523319 h 2237474"/>
              <a:gd name="connsiteX57-36777" fmla="*/ 7230737 w 12192000"/>
              <a:gd name="connsiteY57-36778" fmla="*/ 1562633 h 2237474"/>
              <a:gd name="connsiteX58-36779" fmla="*/ 7224458 w 12192000"/>
              <a:gd name="connsiteY58-36780" fmla="*/ 1573008 h 2237474"/>
              <a:gd name="connsiteX59-36781" fmla="*/ 7183121 w 12192000"/>
              <a:gd name="connsiteY59-36782" fmla="*/ 1595162 h 2237474"/>
              <a:gd name="connsiteX60-36783" fmla="*/ 7164601 w 12192000"/>
              <a:gd name="connsiteY60-36784" fmla="*/ 1606490 h 2237474"/>
              <a:gd name="connsiteX61-36785" fmla="*/ 7031309 w 12192000"/>
              <a:gd name="connsiteY61-36786" fmla="*/ 1619451 h 2237474"/>
              <a:gd name="connsiteX62-36787" fmla="*/ 6900177 w 12192000"/>
              <a:gd name="connsiteY62-36788" fmla="*/ 1636016 h 2237474"/>
              <a:gd name="connsiteX63-36789" fmla="*/ 6795372 w 12192000"/>
              <a:gd name="connsiteY63-36790" fmla="*/ 1644845 h 2237474"/>
              <a:gd name="connsiteX64-36791" fmla="*/ 6692251 w 12192000"/>
              <a:gd name="connsiteY64-36792" fmla="*/ 1656357 h 2237474"/>
              <a:gd name="connsiteX65-36793" fmla="*/ 6655235 w 12192000"/>
              <a:gd name="connsiteY65-36794" fmla="*/ 1661869 h 2237474"/>
              <a:gd name="connsiteX66-36795" fmla="*/ 6554894 w 12192000"/>
              <a:gd name="connsiteY66-36796" fmla="*/ 1664428 h 2237474"/>
              <a:gd name="connsiteX67-36797" fmla="*/ 6516595 w 12192000"/>
              <a:gd name="connsiteY67-36798" fmla="*/ 1667475 h 2237474"/>
              <a:gd name="connsiteX68-36799" fmla="*/ 6508541 w 12192000"/>
              <a:gd name="connsiteY68-36800" fmla="*/ 1668757 h 2237474"/>
              <a:gd name="connsiteX69-36801" fmla="*/ 6471012 w 12192000"/>
              <a:gd name="connsiteY69-36802" fmla="*/ 1678604 h 2237474"/>
              <a:gd name="connsiteX70-36803" fmla="*/ 6364035 w 12192000"/>
              <a:gd name="connsiteY70-36804" fmla="*/ 1667683 h 2237474"/>
              <a:gd name="connsiteX71-36805" fmla="*/ 6280959 w 12192000"/>
              <a:gd name="connsiteY71-36806" fmla="*/ 1689329 h 2237474"/>
              <a:gd name="connsiteX72-36807" fmla="*/ 6243319 w 12192000"/>
              <a:gd name="connsiteY72-36808" fmla="*/ 1695560 h 2237474"/>
              <a:gd name="connsiteX73-36809" fmla="*/ 6098321 w 12192000"/>
              <a:gd name="connsiteY73-36810" fmla="*/ 1721646 h 2237474"/>
              <a:gd name="connsiteX74-36811" fmla="*/ 5880652 w 12192000"/>
              <a:gd name="connsiteY74-36812" fmla="*/ 1779643 h 2237474"/>
              <a:gd name="connsiteX75-36813" fmla="*/ 5785959 w 12192000"/>
              <a:gd name="connsiteY75-36814" fmla="*/ 1775307 h 2237474"/>
              <a:gd name="connsiteX76-36815" fmla="*/ 5643534 w 12192000"/>
              <a:gd name="connsiteY76-36816" fmla="*/ 1802919 h 2237474"/>
              <a:gd name="connsiteX77-36817" fmla="*/ 5518799 w 12192000"/>
              <a:gd name="connsiteY77-36818" fmla="*/ 1818312 h 2237474"/>
              <a:gd name="connsiteX78-36819" fmla="*/ 5505014 w 12192000"/>
              <a:gd name="connsiteY78-36820" fmla="*/ 1819259 h 2237474"/>
              <a:gd name="connsiteX79-36821" fmla="*/ 5453307 w 12192000"/>
              <a:gd name="connsiteY79-36822" fmla="*/ 1815450 h 2237474"/>
              <a:gd name="connsiteX80-36823" fmla="*/ 5221533 w 12192000"/>
              <a:gd name="connsiteY80-36824" fmla="*/ 1846950 h 2237474"/>
              <a:gd name="connsiteX81-36825" fmla="*/ 5149802 w 12192000"/>
              <a:gd name="connsiteY81-36826" fmla="*/ 1844846 h 2237474"/>
              <a:gd name="connsiteX82-36827" fmla="*/ 5114927 w 12192000"/>
              <a:gd name="connsiteY82-36828" fmla="*/ 1847827 h 2237474"/>
              <a:gd name="connsiteX83-36829" fmla="*/ 5108970 w 12192000"/>
              <a:gd name="connsiteY83-36830" fmla="*/ 1847935 h 2237474"/>
              <a:gd name="connsiteX84-36831" fmla="*/ 5067961 w 12192000"/>
              <a:gd name="connsiteY84-36832" fmla="*/ 1845917 h 2237474"/>
              <a:gd name="connsiteX85-36833" fmla="*/ 5007075 w 12192000"/>
              <a:gd name="connsiteY85-36834" fmla="*/ 1838626 h 2237474"/>
              <a:gd name="connsiteX86-36835" fmla="*/ 4944087 w 12192000"/>
              <a:gd name="connsiteY86-36836" fmla="*/ 1823332 h 2237474"/>
              <a:gd name="connsiteX87-36837" fmla="*/ 4907662 w 12192000"/>
              <a:gd name="connsiteY87-36838" fmla="*/ 1816900 h 2237474"/>
              <a:gd name="connsiteX88-36839" fmla="*/ 4882386 w 12192000"/>
              <a:gd name="connsiteY88-36840" fmla="*/ 1809844 h 2237474"/>
              <a:gd name="connsiteX89-36841" fmla="*/ 4811440 w 12192000"/>
              <a:gd name="connsiteY89-36842" fmla="*/ 1804655 h 2237474"/>
              <a:gd name="connsiteX90-36843" fmla="*/ 4691075 w 12192000"/>
              <a:gd name="connsiteY90-36844" fmla="*/ 1801389 h 2237474"/>
              <a:gd name="connsiteX91-36845" fmla="*/ 4611738 w 12192000"/>
              <a:gd name="connsiteY91-36846" fmla="*/ 1776964 h 2237474"/>
              <a:gd name="connsiteX92-36847" fmla="*/ 4560070 w 12192000"/>
              <a:gd name="connsiteY92-36848" fmla="*/ 1785640 h 2237474"/>
              <a:gd name="connsiteX93-36849" fmla="*/ 4536503 w 12192000"/>
              <a:gd name="connsiteY93-36850" fmla="*/ 1785334 h 2237474"/>
              <a:gd name="connsiteX94-36851" fmla="*/ 4513724 w 12192000"/>
              <a:gd name="connsiteY94-36852" fmla="*/ 1791996 h 2237474"/>
              <a:gd name="connsiteX95-36853" fmla="*/ 4459810 w 12192000"/>
              <a:gd name="connsiteY95-36854" fmla="*/ 1797886 h 2237474"/>
              <a:gd name="connsiteX96-36855" fmla="*/ 4379064 w 12192000"/>
              <a:gd name="connsiteY96-36856" fmla="*/ 1817177 h 2237474"/>
              <a:gd name="connsiteX97-36857" fmla="*/ 4290981 w 12192000"/>
              <a:gd name="connsiteY97-36858" fmla="*/ 1839677 h 2237474"/>
              <a:gd name="connsiteX98-36859" fmla="*/ 4238372 w 12192000"/>
              <a:gd name="connsiteY98-36860" fmla="*/ 1851480 h 2237474"/>
              <a:gd name="connsiteX99-36861" fmla="*/ 4232517 w 12192000"/>
              <a:gd name="connsiteY99-36862" fmla="*/ 1852567 h 2237474"/>
              <a:gd name="connsiteX100-36863" fmla="*/ 4191732 w 12192000"/>
              <a:gd name="connsiteY100-36864" fmla="*/ 1857328 h 2237474"/>
              <a:gd name="connsiteX101-36865" fmla="*/ 4065532 w 12192000"/>
              <a:gd name="connsiteY101-36866" fmla="*/ 1855477 h 2237474"/>
              <a:gd name="connsiteX102-36867" fmla="*/ 4028460 w 12192000"/>
              <a:gd name="connsiteY102-36868" fmla="*/ 1855137 h 2237474"/>
              <a:gd name="connsiteX103-36869" fmla="*/ 4002267 w 12192000"/>
              <a:gd name="connsiteY103-36870" fmla="*/ 1852352 h 2237474"/>
              <a:gd name="connsiteX104-36871" fmla="*/ 3931396 w 12192000"/>
              <a:gd name="connsiteY104-36872" fmla="*/ 1858915 h 2237474"/>
              <a:gd name="connsiteX105-36873" fmla="*/ 3812162 w 12192000"/>
              <a:gd name="connsiteY105-36874" fmla="*/ 1875501 h 2237474"/>
              <a:gd name="connsiteX106-36875" fmla="*/ 3729530 w 12192000"/>
              <a:gd name="connsiteY106-36876" fmla="*/ 1864513 h 2237474"/>
              <a:gd name="connsiteX107-36877" fmla="*/ 3680177 w 12192000"/>
              <a:gd name="connsiteY107-36878" fmla="*/ 1881552 h 2237474"/>
              <a:gd name="connsiteX108-36879" fmla="*/ 3567259 w 12192000"/>
              <a:gd name="connsiteY108-36880" fmla="*/ 1893482 h 2237474"/>
              <a:gd name="connsiteX109-36881" fmla="*/ 3405770 w 12192000"/>
              <a:gd name="connsiteY109-36882" fmla="*/ 1904591 h 2237474"/>
              <a:gd name="connsiteX110-36883" fmla="*/ 3280097 w 12192000"/>
              <a:gd name="connsiteY110-36884" fmla="*/ 1919610 h 2237474"/>
              <a:gd name="connsiteX111-36885" fmla="*/ 3123424 w 12192000"/>
              <a:gd name="connsiteY111-36886" fmla="*/ 1952930 h 2237474"/>
              <a:gd name="connsiteX112-36887" fmla="*/ 3009910 w 12192000"/>
              <a:gd name="connsiteY112-36888" fmla="*/ 1957866 h 2237474"/>
              <a:gd name="connsiteX113-36889" fmla="*/ 2995934 w 12192000"/>
              <a:gd name="connsiteY113-36890" fmla="*/ 1967085 h 2237474"/>
              <a:gd name="connsiteX114-36891" fmla="*/ 2980071 w 12192000"/>
              <a:gd name="connsiteY114-36892" fmla="*/ 1972988 h 2237474"/>
              <a:gd name="connsiteX115-36893" fmla="*/ 2978094 w 12192000"/>
              <a:gd name="connsiteY115-36894" fmla="*/ 1972369 h 2237474"/>
              <a:gd name="connsiteX116-36895" fmla="*/ 2942858 w 12192000"/>
              <a:gd name="connsiteY116-36896" fmla="*/ 1981367 h 2237474"/>
              <a:gd name="connsiteX117-36897" fmla="*/ 2875436 w 12192000"/>
              <a:gd name="connsiteY117-36898" fmla="*/ 1996977 h 2237474"/>
              <a:gd name="connsiteX118-36899" fmla="*/ 2874892 w 12192000"/>
              <a:gd name="connsiteY118-36900" fmla="*/ 1996085 h 2237474"/>
              <a:gd name="connsiteX119-36901" fmla="*/ 2864145 w 12192000"/>
              <a:gd name="connsiteY119-36902" fmla="*/ 1994061 h 2237474"/>
              <a:gd name="connsiteX120-36903" fmla="*/ 2843662 w 12192000"/>
              <a:gd name="connsiteY120-36904" fmla="*/ 1992498 h 2237474"/>
              <a:gd name="connsiteX121-36905" fmla="*/ 2796128 w 12192000"/>
              <a:gd name="connsiteY121-36906" fmla="*/ 1976403 h 2237474"/>
              <a:gd name="connsiteX122-36907" fmla="*/ 2756784 w 12192000"/>
              <a:gd name="connsiteY122-36908" fmla="*/ 1985116 h 2237474"/>
              <a:gd name="connsiteX123-36909" fmla="*/ 2748833 w 12192000"/>
              <a:gd name="connsiteY123-36910" fmla="*/ 1986323 h 2237474"/>
              <a:gd name="connsiteX124-36911" fmla="*/ 2748661 w 12192000"/>
              <a:gd name="connsiteY124-36912" fmla="*/ 1986122 h 2237474"/>
              <a:gd name="connsiteX125-36913" fmla="*/ 2740251 w 12192000"/>
              <a:gd name="connsiteY125-36914" fmla="*/ 1986946 h 2237474"/>
              <a:gd name="connsiteX126-36915" fmla="*/ 2718916 w 12192000"/>
              <a:gd name="connsiteY126-36916" fmla="*/ 1990867 h 2237474"/>
              <a:gd name="connsiteX127-36917" fmla="*/ 2713522 w 12192000"/>
              <a:gd name="connsiteY127-36918" fmla="*/ 1990173 h 2237474"/>
              <a:gd name="connsiteX128-36919" fmla="*/ 2680597 w 12192000"/>
              <a:gd name="connsiteY128-36920" fmla="*/ 1984996 h 2237474"/>
              <a:gd name="connsiteX129-36921" fmla="*/ 2578178 w 12192000"/>
              <a:gd name="connsiteY129-36922" fmla="*/ 1990531 h 2237474"/>
              <a:gd name="connsiteX130-36923" fmla="*/ 2476147 w 12192000"/>
              <a:gd name="connsiteY130-36924" fmla="*/ 1998305 h 2237474"/>
              <a:gd name="connsiteX131-36925" fmla="*/ 2373568 w 12192000"/>
              <a:gd name="connsiteY131-36926" fmla="*/ 2003219 h 2237474"/>
              <a:gd name="connsiteX132-36927" fmla="*/ 2321399 w 12192000"/>
              <a:gd name="connsiteY132-36928" fmla="*/ 1989467 h 2237474"/>
              <a:gd name="connsiteX133-36929" fmla="*/ 2315525 w 12192000"/>
              <a:gd name="connsiteY133-36930" fmla="*/ 1989708 h 2237474"/>
              <a:gd name="connsiteX134-36931" fmla="*/ 2300792 w 12192000"/>
              <a:gd name="connsiteY134-36932" fmla="*/ 1994290 h 2237474"/>
              <a:gd name="connsiteX135-36933" fmla="*/ 2295469 w 12192000"/>
              <a:gd name="connsiteY135-36934" fmla="*/ 1996659 h 2237474"/>
              <a:gd name="connsiteX136-36935" fmla="*/ 2287219 w 12192000"/>
              <a:gd name="connsiteY136-36936" fmla="*/ 1998750 h 2237474"/>
              <a:gd name="connsiteX137-36937" fmla="*/ 2286948 w 12192000"/>
              <a:gd name="connsiteY137-36938" fmla="*/ 1998596 h 2237474"/>
              <a:gd name="connsiteX138-36939" fmla="*/ 2243069 w 12192000"/>
              <a:gd name="connsiteY138-36940" fmla="*/ 2015111 h 2237474"/>
              <a:gd name="connsiteX139-36941" fmla="*/ 2186609 w 12192000"/>
              <a:gd name="connsiteY139-36942" fmla="*/ 2008263 h 2237474"/>
              <a:gd name="connsiteX140-36943" fmla="*/ 2164831 w 12192000"/>
              <a:gd name="connsiteY140-36944" fmla="*/ 2010143 h 2237474"/>
              <a:gd name="connsiteX141-36945" fmla="*/ 2152836 w 12192000"/>
              <a:gd name="connsiteY141-36946" fmla="*/ 2010048 h 2237474"/>
              <a:gd name="connsiteX142-36947" fmla="*/ 2117102 w 12192000"/>
              <a:gd name="connsiteY142-36948" fmla="*/ 2023004 h 2237474"/>
              <a:gd name="connsiteX143-36949" fmla="*/ 2111935 w 12192000"/>
              <a:gd name="connsiteY143-36950" fmla="*/ 2023163 h 2237474"/>
              <a:gd name="connsiteX144-36951" fmla="*/ 2089991 w 12192000"/>
              <a:gd name="connsiteY144-36952" fmla="*/ 2034193 h 2237474"/>
              <a:gd name="connsiteX145-36953" fmla="*/ 2058061 w 12192000"/>
              <a:gd name="connsiteY145-36954" fmla="*/ 2047942 h 2237474"/>
              <a:gd name="connsiteX146-36955" fmla="*/ 2055737 w 12192000"/>
              <a:gd name="connsiteY146-36956" fmla="*/ 2047704 h 2237474"/>
              <a:gd name="connsiteX147-36957" fmla="*/ 2042244 w 12192000"/>
              <a:gd name="connsiteY147-36958" fmla="*/ 2055560 h 2237474"/>
              <a:gd name="connsiteX148-36959" fmla="*/ 1976224 w 12192000"/>
              <a:gd name="connsiteY148-36960" fmla="*/ 2074257 h 2237474"/>
              <a:gd name="connsiteX149-36961" fmla="*/ 1877728 w 12192000"/>
              <a:gd name="connsiteY149-36962" fmla="*/ 2101004 h 2237474"/>
              <a:gd name="connsiteX150-36963" fmla="*/ 1759056 w 12192000"/>
              <a:gd name="connsiteY150-36964" fmla="*/ 2125608 h 2237474"/>
              <a:gd name="connsiteX151-36965" fmla="*/ 1637948 w 12192000"/>
              <a:gd name="connsiteY151-36966" fmla="*/ 2172597 h 2237474"/>
              <a:gd name="connsiteX152-36967" fmla="*/ 1434549 w 12192000"/>
              <a:gd name="connsiteY152-36968" fmla="*/ 2234522 h 2237474"/>
              <a:gd name="connsiteX153-36969" fmla="*/ 1398481 w 12192000"/>
              <a:gd name="connsiteY153-36970" fmla="*/ 2237074 h 2237474"/>
              <a:gd name="connsiteX154-36971" fmla="*/ 1398407 w 12192000"/>
              <a:gd name="connsiteY154-36972" fmla="*/ 2237095 h 2237474"/>
              <a:gd name="connsiteX155-36973" fmla="*/ 1370962 w 12192000"/>
              <a:gd name="connsiteY155-36974" fmla="*/ 2237474 h 2237474"/>
              <a:gd name="connsiteX156-36975" fmla="*/ 1356367 w 12192000"/>
              <a:gd name="connsiteY156-36976" fmla="*/ 2235089 h 2237474"/>
              <a:gd name="connsiteX157-36977" fmla="*/ 1324828 w 12192000"/>
              <a:gd name="connsiteY157-36978" fmla="*/ 2231968 h 2237474"/>
              <a:gd name="connsiteX158-36979" fmla="*/ 1297744 w 12192000"/>
              <a:gd name="connsiteY158-36980" fmla="*/ 2235849 h 2237474"/>
              <a:gd name="connsiteX159-36981" fmla="*/ 1286236 w 12192000"/>
              <a:gd name="connsiteY159-36982" fmla="*/ 2233135 h 2237474"/>
              <a:gd name="connsiteX160-36983" fmla="*/ 1283504 w 12192000"/>
              <a:gd name="connsiteY160-36984" fmla="*/ 2233797 h 2237474"/>
              <a:gd name="connsiteX161-36985" fmla="*/ 1279765 w 12192000"/>
              <a:gd name="connsiteY161-36986" fmla="*/ 2229639 h 2237474"/>
              <a:gd name="connsiteX162-36987" fmla="*/ 1195347 w 12192000"/>
              <a:gd name="connsiteY162-36988" fmla="*/ 2212354 h 2237474"/>
              <a:gd name="connsiteX163-36989" fmla="*/ 970251 w 12192000"/>
              <a:gd name="connsiteY163-36990" fmla="*/ 2221029 h 2237474"/>
              <a:gd name="connsiteX164-36991" fmla="*/ 812914 w 12192000"/>
              <a:gd name="connsiteY164-36992" fmla="*/ 2202752 h 2237474"/>
              <a:gd name="connsiteX165-36993" fmla="*/ 800195 w 12192000"/>
              <a:gd name="connsiteY165-36994" fmla="*/ 2209407 h 2237474"/>
              <a:gd name="connsiteX166-36995" fmla="*/ 784978 w 12192000"/>
              <a:gd name="connsiteY166-36996" fmla="*/ 2212360 h 2237474"/>
              <a:gd name="connsiteX167-36997" fmla="*/ 681987 w 12192000"/>
              <a:gd name="connsiteY167-36998" fmla="*/ 2216757 h 2237474"/>
              <a:gd name="connsiteX168-36999" fmla="*/ 669923 w 12192000"/>
              <a:gd name="connsiteY168-37000" fmla="*/ 2211682 h 2237474"/>
              <a:gd name="connsiteX169-37001" fmla="*/ 648680 w 12192000"/>
              <a:gd name="connsiteY169-37002" fmla="*/ 2206229 h 2237474"/>
              <a:gd name="connsiteX170-37003" fmla="*/ 597225 w 12192000"/>
              <a:gd name="connsiteY170-37004" fmla="*/ 2180999 h 2237474"/>
              <a:gd name="connsiteX171-37005" fmla="*/ 558449 w 12192000"/>
              <a:gd name="connsiteY171-37006" fmla="*/ 2182346 h 2237474"/>
              <a:gd name="connsiteX172-37007" fmla="*/ 550517 w 12192000"/>
              <a:gd name="connsiteY172-37008" fmla="*/ 2182060 h 2237474"/>
              <a:gd name="connsiteX173-37009" fmla="*/ 550309 w 12192000"/>
              <a:gd name="connsiteY173-37010" fmla="*/ 2181825 h 2237474"/>
              <a:gd name="connsiteX174-37011" fmla="*/ 541836 w 12192000"/>
              <a:gd name="connsiteY174-37012" fmla="*/ 2181063 h 2237474"/>
              <a:gd name="connsiteX175-37013" fmla="*/ 536057 w 12192000"/>
              <a:gd name="connsiteY175-37014" fmla="*/ 2181537 h 2237474"/>
              <a:gd name="connsiteX176-37015" fmla="*/ 520671 w 12192000"/>
              <a:gd name="connsiteY176-37016" fmla="*/ 2180980 h 2237474"/>
              <a:gd name="connsiteX177-37017" fmla="*/ 515024 w 12192000"/>
              <a:gd name="connsiteY177-37018" fmla="*/ 2179258 h 2237474"/>
              <a:gd name="connsiteX178-37019" fmla="*/ 512278 w 12192000"/>
              <a:gd name="connsiteY178-37020" fmla="*/ 2176369 h 2237474"/>
              <a:gd name="connsiteX179-37021" fmla="*/ 480419 w 12192000"/>
              <a:gd name="connsiteY179-37022" fmla="*/ 2167807 h 2237474"/>
              <a:gd name="connsiteX180-37023" fmla="*/ 413835 w 12192000"/>
              <a:gd name="connsiteY180-37024" fmla="*/ 2156783 h 2237474"/>
              <a:gd name="connsiteX181-37025" fmla="*/ 376513 w 12192000"/>
              <a:gd name="connsiteY181-37026" fmla="*/ 2154014 h 2237474"/>
              <a:gd name="connsiteX182-37027" fmla="*/ 273386 w 12192000"/>
              <a:gd name="connsiteY182-37028" fmla="*/ 2142551 h 2237474"/>
              <a:gd name="connsiteX183-37029" fmla="*/ 169207 w 12192000"/>
              <a:gd name="connsiteY183-37030" fmla="*/ 2128100 h 2237474"/>
              <a:gd name="connsiteX184-37031" fmla="*/ 93149 w 12192000"/>
              <a:gd name="connsiteY184-37032" fmla="*/ 2105324 h 2237474"/>
              <a:gd name="connsiteX185-37033" fmla="*/ 88109 w 12192000"/>
              <a:gd name="connsiteY185-37034" fmla="*/ 2106704 h 2237474"/>
              <a:gd name="connsiteX186-37035" fmla="*/ 80022 w 12192000"/>
              <a:gd name="connsiteY186-37036" fmla="*/ 2107254 h 2237474"/>
              <a:gd name="connsiteX187-37037" fmla="*/ 79717 w 12192000"/>
              <a:gd name="connsiteY187-37038" fmla="*/ 2107046 h 2237474"/>
              <a:gd name="connsiteX188-37039" fmla="*/ 72352 w 12192000"/>
              <a:gd name="connsiteY188-37040" fmla="*/ 2107991 h 2237474"/>
              <a:gd name="connsiteX189-37041" fmla="*/ 37645 w 12192000"/>
              <a:gd name="connsiteY189-37042" fmla="*/ 2115401 h 2237474"/>
              <a:gd name="connsiteX190-37043" fmla="*/ 4572 w 12192000"/>
              <a:gd name="connsiteY190-37044" fmla="*/ 2111091 h 2237474"/>
              <a:gd name="connsiteX191-37045" fmla="*/ 0 w 12192000"/>
              <a:gd name="connsiteY191-37046" fmla="*/ 2110468 h 2237474"/>
              <a:gd name="connsiteX192-37047" fmla="*/ 0 w 12192000"/>
              <a:gd name="connsiteY192-37048" fmla="*/ 0 h 2237474"/>
              <a:gd name="connsiteX0-37049" fmla="*/ 0 w 12192000"/>
              <a:gd name="connsiteY0-37050" fmla="*/ 0 h 2237474"/>
              <a:gd name="connsiteX1-37051" fmla="*/ 12192000 w 12192000"/>
              <a:gd name="connsiteY1-37052" fmla="*/ 0 h 2237474"/>
              <a:gd name="connsiteX2-37053" fmla="*/ 12192000 w 12192000"/>
              <a:gd name="connsiteY2-37054" fmla="*/ 751299 h 2237474"/>
              <a:gd name="connsiteX3-37055" fmla="*/ 12176759 w 12192000"/>
              <a:gd name="connsiteY3-37056" fmla="*/ 759190 h 2237474"/>
              <a:gd name="connsiteX4-37057" fmla="*/ 12047364 w 12192000"/>
              <a:gd name="connsiteY4-37058" fmla="*/ 749662 h 2237474"/>
              <a:gd name="connsiteX5-37059" fmla="*/ 11890686 w 12192000"/>
              <a:gd name="connsiteY5-37060" fmla="*/ 732766 h 2237474"/>
              <a:gd name="connsiteX6-37061" fmla="*/ 11820512 w 12192000"/>
              <a:gd name="connsiteY6-37062" fmla="*/ 745392 h 2237474"/>
              <a:gd name="connsiteX7-37063" fmla="*/ 11649954 w 12192000"/>
              <a:gd name="connsiteY7-37064" fmla="*/ 749628 h 2237474"/>
              <a:gd name="connsiteX8-37065" fmla="*/ 11560424 w 12192000"/>
              <a:gd name="connsiteY8-37066" fmla="*/ 748017 h 2237474"/>
              <a:gd name="connsiteX9-37067" fmla="*/ 11358455 w 12192000"/>
              <a:gd name="connsiteY9-37068" fmla="*/ 747593 h 2237474"/>
              <a:gd name="connsiteX10-37069" fmla="*/ 11165209 w 12192000"/>
              <a:gd name="connsiteY10-37070" fmla="*/ 748852 h 2237474"/>
              <a:gd name="connsiteX11-37071" fmla="*/ 11058755 w 12192000"/>
              <a:gd name="connsiteY11-37072" fmla="*/ 749617 h 2237474"/>
              <a:gd name="connsiteX12-37073" fmla="*/ 10846594 w 12192000"/>
              <a:gd name="connsiteY12-37074" fmla="*/ 765069 h 2237474"/>
              <a:gd name="connsiteX13-37075" fmla="*/ 10805004 w 12192000"/>
              <a:gd name="connsiteY13-37076" fmla="*/ 757573 h 2237474"/>
              <a:gd name="connsiteX14-37077" fmla="*/ 10739478 w 12192000"/>
              <a:gd name="connsiteY14-37078" fmla="*/ 776841 h 2237474"/>
              <a:gd name="connsiteX15-37079" fmla="*/ 10458762 w 12192000"/>
              <a:gd name="connsiteY15-37080" fmla="*/ 755400 h 2237474"/>
              <a:gd name="connsiteX16-37081" fmla="*/ 10211200 w 12192000"/>
              <a:gd name="connsiteY16-37082" fmla="*/ 767513 h 2237474"/>
              <a:gd name="connsiteX17-37083" fmla="*/ 10167995 w 12192000"/>
              <a:gd name="connsiteY17-37084" fmla="*/ 760843 h 2237474"/>
              <a:gd name="connsiteX18-37085" fmla="*/ 9997044 w 12192000"/>
              <a:gd name="connsiteY18-37086" fmla="*/ 780129 h 2237474"/>
              <a:gd name="connsiteX19-37087" fmla="*/ 9943887 w 12192000"/>
              <a:gd name="connsiteY19-37088" fmla="*/ 804141 h 2237474"/>
              <a:gd name="connsiteX20-37089" fmla="*/ 9918248 w 12192000"/>
              <a:gd name="connsiteY20-37090" fmla="*/ 816628 h 2237474"/>
              <a:gd name="connsiteX21-37091" fmla="*/ 9767091 w 12192000"/>
              <a:gd name="connsiteY21-37092" fmla="*/ 870550 h 2237474"/>
              <a:gd name="connsiteX22-37093" fmla="*/ 9683005 w 12192000"/>
              <a:gd name="connsiteY22-37094" fmla="*/ 894128 h 2237474"/>
              <a:gd name="connsiteX23-37095" fmla="*/ 9594438 w 12192000"/>
              <a:gd name="connsiteY23-37096" fmla="*/ 919051 h 2237474"/>
              <a:gd name="connsiteX24-37097" fmla="*/ 9544189 w 12192000"/>
              <a:gd name="connsiteY24-37098" fmla="*/ 938966 h 2237474"/>
              <a:gd name="connsiteX25-37099" fmla="*/ 9500499 w 12192000"/>
              <a:gd name="connsiteY25-37100" fmla="*/ 954680 h 2237474"/>
              <a:gd name="connsiteX26-37101" fmla="*/ 9428195 w 12192000"/>
              <a:gd name="connsiteY26-37102" fmla="*/ 986225 h 2237474"/>
              <a:gd name="connsiteX27-37103" fmla="*/ 9410017 w 12192000"/>
              <a:gd name="connsiteY27-37104" fmla="*/ 993931 h 2237474"/>
              <a:gd name="connsiteX28-37105" fmla="*/ 9392919 w 12192000"/>
              <a:gd name="connsiteY28-37106" fmla="*/ 994656 h 2237474"/>
              <a:gd name="connsiteX29-37107" fmla="*/ 9278619 w 12192000"/>
              <a:gd name="connsiteY29-37108" fmla="*/ 1011878 h 2237474"/>
              <a:gd name="connsiteX30-37109" fmla="*/ 9268019 w 12192000"/>
              <a:gd name="connsiteY30-37110" fmla="*/ 1007442 h 2237474"/>
              <a:gd name="connsiteX31-37111" fmla="*/ 9234662 w 12192000"/>
              <a:gd name="connsiteY31-37112" fmla="*/ 1023056 h 2237474"/>
              <a:gd name="connsiteX32-37113" fmla="*/ 9181033 w 12192000"/>
              <a:gd name="connsiteY32-37114" fmla="*/ 1037921 h 2237474"/>
              <a:gd name="connsiteX33-37115" fmla="*/ 9155969 w 12192000"/>
              <a:gd name="connsiteY33-37116" fmla="*/ 1046804 h 2237474"/>
              <a:gd name="connsiteX34-37117" fmla="*/ 9133985 w 12192000"/>
              <a:gd name="connsiteY34-37118" fmla="*/ 1046450 h 2237474"/>
              <a:gd name="connsiteX35-37119" fmla="*/ 9003462 w 12192000"/>
              <a:gd name="connsiteY35-37120" fmla="*/ 1042406 h 2237474"/>
              <a:gd name="connsiteX36-37121" fmla="*/ 8968445 w 12192000"/>
              <a:gd name="connsiteY36-37122" fmla="*/ 1052169 h 2237474"/>
              <a:gd name="connsiteX37-37123" fmla="*/ 8886001 w 12192000"/>
              <a:gd name="connsiteY37-37124" fmla="*/ 1067468 h 2237474"/>
              <a:gd name="connsiteX38-37125" fmla="*/ 8838610 w 12192000"/>
              <a:gd name="connsiteY38-37126" fmla="*/ 1075091 h 2237474"/>
              <a:gd name="connsiteX39-37127" fmla="*/ 8750383 w 12192000"/>
              <a:gd name="connsiteY39-37128" fmla="*/ 1097387 h 2237474"/>
              <a:gd name="connsiteX40-37129" fmla="*/ 8665605 w 12192000"/>
              <a:gd name="connsiteY40-37130" fmla="*/ 1110791 h 2237474"/>
              <a:gd name="connsiteX41-37131" fmla="*/ 8584946 w 12192000"/>
              <a:gd name="connsiteY41-37132" fmla="*/ 1135226 h 2237474"/>
              <a:gd name="connsiteX42-37133" fmla="*/ 8460755 w 12192000"/>
              <a:gd name="connsiteY42-37134" fmla="*/ 1203427 h 2237474"/>
              <a:gd name="connsiteX43-37135" fmla="*/ 8419755 w 12192000"/>
              <a:gd name="connsiteY43-37136" fmla="*/ 1216260 h 2237474"/>
              <a:gd name="connsiteX44-37137" fmla="*/ 8411626 w 12192000"/>
              <a:gd name="connsiteY44-37138" fmla="*/ 1214397 h 2237474"/>
              <a:gd name="connsiteX45-37139" fmla="*/ 8363469 w 12192000"/>
              <a:gd name="connsiteY45-37140" fmla="*/ 1246658 h 2237474"/>
              <a:gd name="connsiteX46-37141" fmla="*/ 8275497 w 12192000"/>
              <a:gd name="connsiteY46-37142" fmla="*/ 1264396 h 2237474"/>
              <a:gd name="connsiteX47-37143" fmla="*/ 8206287 w 12192000"/>
              <a:gd name="connsiteY47-37144" fmla="*/ 1273060 h 2237474"/>
              <a:gd name="connsiteX48-37145" fmla="*/ 8139997 w 12192000"/>
              <a:gd name="connsiteY48-37146" fmla="*/ 1282713 h 2237474"/>
              <a:gd name="connsiteX49-37147" fmla="*/ 8074238 w 12192000"/>
              <a:gd name="connsiteY49-37148" fmla="*/ 1301895 h 2237474"/>
              <a:gd name="connsiteX50-37149" fmla="*/ 7942099 w 12192000"/>
              <a:gd name="connsiteY50-37150" fmla="*/ 1336332 h 2237474"/>
              <a:gd name="connsiteX51-37151" fmla="*/ 7902328 w 12192000"/>
              <a:gd name="connsiteY51-37152" fmla="*/ 1345865 h 2237474"/>
              <a:gd name="connsiteX52-37153" fmla="*/ 7840612 w 12192000"/>
              <a:gd name="connsiteY52-37154" fmla="*/ 1369373 h 2237474"/>
              <a:gd name="connsiteX53-37155" fmla="*/ 7786819 w 12192000"/>
              <a:gd name="connsiteY53-37156" fmla="*/ 1378970 h 2237474"/>
              <a:gd name="connsiteX54-37157" fmla="*/ 7548172 w 12192000"/>
              <a:gd name="connsiteY54-37158" fmla="*/ 1417460 h 2237474"/>
              <a:gd name="connsiteX55-37159" fmla="*/ 7483437 w 12192000"/>
              <a:gd name="connsiteY55-37160" fmla="*/ 1478152 h 2237474"/>
              <a:gd name="connsiteX56-37161" fmla="*/ 7377870 w 12192000"/>
              <a:gd name="connsiteY56-37162" fmla="*/ 1523319 h 2237474"/>
              <a:gd name="connsiteX57-37163" fmla="*/ 7230737 w 12192000"/>
              <a:gd name="connsiteY57-37164" fmla="*/ 1562633 h 2237474"/>
              <a:gd name="connsiteX58-37165" fmla="*/ 7224458 w 12192000"/>
              <a:gd name="connsiteY58-37166" fmla="*/ 1573008 h 2237474"/>
              <a:gd name="connsiteX59-37167" fmla="*/ 7183121 w 12192000"/>
              <a:gd name="connsiteY59-37168" fmla="*/ 1595162 h 2237474"/>
              <a:gd name="connsiteX60-37169" fmla="*/ 7164601 w 12192000"/>
              <a:gd name="connsiteY60-37170" fmla="*/ 1606490 h 2237474"/>
              <a:gd name="connsiteX61-37171" fmla="*/ 7031309 w 12192000"/>
              <a:gd name="connsiteY61-37172" fmla="*/ 1619451 h 2237474"/>
              <a:gd name="connsiteX62-37173" fmla="*/ 6900177 w 12192000"/>
              <a:gd name="connsiteY62-37174" fmla="*/ 1636016 h 2237474"/>
              <a:gd name="connsiteX63-37175" fmla="*/ 6795372 w 12192000"/>
              <a:gd name="connsiteY63-37176" fmla="*/ 1644845 h 2237474"/>
              <a:gd name="connsiteX64-37177" fmla="*/ 6692251 w 12192000"/>
              <a:gd name="connsiteY64-37178" fmla="*/ 1656357 h 2237474"/>
              <a:gd name="connsiteX65-37179" fmla="*/ 6655235 w 12192000"/>
              <a:gd name="connsiteY65-37180" fmla="*/ 1661869 h 2237474"/>
              <a:gd name="connsiteX66-37181" fmla="*/ 6554894 w 12192000"/>
              <a:gd name="connsiteY66-37182" fmla="*/ 1664428 h 2237474"/>
              <a:gd name="connsiteX67-37183" fmla="*/ 6516595 w 12192000"/>
              <a:gd name="connsiteY67-37184" fmla="*/ 1667475 h 2237474"/>
              <a:gd name="connsiteX68-37185" fmla="*/ 6508541 w 12192000"/>
              <a:gd name="connsiteY68-37186" fmla="*/ 1668757 h 2237474"/>
              <a:gd name="connsiteX69-37187" fmla="*/ 6471012 w 12192000"/>
              <a:gd name="connsiteY69-37188" fmla="*/ 1678604 h 2237474"/>
              <a:gd name="connsiteX70-37189" fmla="*/ 6364035 w 12192000"/>
              <a:gd name="connsiteY70-37190" fmla="*/ 1667683 h 2237474"/>
              <a:gd name="connsiteX71-37191" fmla="*/ 6280959 w 12192000"/>
              <a:gd name="connsiteY71-37192" fmla="*/ 1689329 h 2237474"/>
              <a:gd name="connsiteX72-37193" fmla="*/ 6243319 w 12192000"/>
              <a:gd name="connsiteY72-37194" fmla="*/ 1695560 h 2237474"/>
              <a:gd name="connsiteX73-37195" fmla="*/ 6098321 w 12192000"/>
              <a:gd name="connsiteY73-37196" fmla="*/ 1721646 h 2237474"/>
              <a:gd name="connsiteX74-37197" fmla="*/ 5880652 w 12192000"/>
              <a:gd name="connsiteY74-37198" fmla="*/ 1779643 h 2237474"/>
              <a:gd name="connsiteX75-37199" fmla="*/ 5785959 w 12192000"/>
              <a:gd name="connsiteY75-37200" fmla="*/ 1775307 h 2237474"/>
              <a:gd name="connsiteX76-37201" fmla="*/ 5643534 w 12192000"/>
              <a:gd name="connsiteY76-37202" fmla="*/ 1802919 h 2237474"/>
              <a:gd name="connsiteX77-37203" fmla="*/ 5518799 w 12192000"/>
              <a:gd name="connsiteY77-37204" fmla="*/ 1818312 h 2237474"/>
              <a:gd name="connsiteX78-37205" fmla="*/ 5505014 w 12192000"/>
              <a:gd name="connsiteY78-37206" fmla="*/ 1819259 h 2237474"/>
              <a:gd name="connsiteX79-37207" fmla="*/ 5453307 w 12192000"/>
              <a:gd name="connsiteY79-37208" fmla="*/ 1815450 h 2237474"/>
              <a:gd name="connsiteX80-37209" fmla="*/ 5221533 w 12192000"/>
              <a:gd name="connsiteY80-37210" fmla="*/ 1846950 h 2237474"/>
              <a:gd name="connsiteX81-37211" fmla="*/ 5149802 w 12192000"/>
              <a:gd name="connsiteY81-37212" fmla="*/ 1844846 h 2237474"/>
              <a:gd name="connsiteX82-37213" fmla="*/ 5114927 w 12192000"/>
              <a:gd name="connsiteY82-37214" fmla="*/ 1847827 h 2237474"/>
              <a:gd name="connsiteX83-37215" fmla="*/ 5108970 w 12192000"/>
              <a:gd name="connsiteY83-37216" fmla="*/ 1847935 h 2237474"/>
              <a:gd name="connsiteX84-37217" fmla="*/ 5067961 w 12192000"/>
              <a:gd name="connsiteY84-37218" fmla="*/ 1845917 h 2237474"/>
              <a:gd name="connsiteX85-37219" fmla="*/ 5007075 w 12192000"/>
              <a:gd name="connsiteY85-37220" fmla="*/ 1838626 h 2237474"/>
              <a:gd name="connsiteX86-37221" fmla="*/ 4944087 w 12192000"/>
              <a:gd name="connsiteY86-37222" fmla="*/ 1823332 h 2237474"/>
              <a:gd name="connsiteX87-37223" fmla="*/ 4907662 w 12192000"/>
              <a:gd name="connsiteY87-37224" fmla="*/ 1816900 h 2237474"/>
              <a:gd name="connsiteX88-37225" fmla="*/ 4882386 w 12192000"/>
              <a:gd name="connsiteY88-37226" fmla="*/ 1809844 h 2237474"/>
              <a:gd name="connsiteX89-37227" fmla="*/ 4811440 w 12192000"/>
              <a:gd name="connsiteY89-37228" fmla="*/ 1804655 h 2237474"/>
              <a:gd name="connsiteX90-37229" fmla="*/ 4691075 w 12192000"/>
              <a:gd name="connsiteY90-37230" fmla="*/ 1801389 h 2237474"/>
              <a:gd name="connsiteX91-37231" fmla="*/ 4611738 w 12192000"/>
              <a:gd name="connsiteY91-37232" fmla="*/ 1776964 h 2237474"/>
              <a:gd name="connsiteX92-37233" fmla="*/ 4560070 w 12192000"/>
              <a:gd name="connsiteY92-37234" fmla="*/ 1785640 h 2237474"/>
              <a:gd name="connsiteX93-37235" fmla="*/ 4536503 w 12192000"/>
              <a:gd name="connsiteY93-37236" fmla="*/ 1785334 h 2237474"/>
              <a:gd name="connsiteX94-37237" fmla="*/ 4513724 w 12192000"/>
              <a:gd name="connsiteY94-37238" fmla="*/ 1791996 h 2237474"/>
              <a:gd name="connsiteX95-37239" fmla="*/ 4459810 w 12192000"/>
              <a:gd name="connsiteY95-37240" fmla="*/ 1797886 h 2237474"/>
              <a:gd name="connsiteX96-37241" fmla="*/ 4379064 w 12192000"/>
              <a:gd name="connsiteY96-37242" fmla="*/ 1817177 h 2237474"/>
              <a:gd name="connsiteX97-37243" fmla="*/ 4290981 w 12192000"/>
              <a:gd name="connsiteY97-37244" fmla="*/ 1839677 h 2237474"/>
              <a:gd name="connsiteX98-37245" fmla="*/ 4238372 w 12192000"/>
              <a:gd name="connsiteY98-37246" fmla="*/ 1851480 h 2237474"/>
              <a:gd name="connsiteX99-37247" fmla="*/ 4232517 w 12192000"/>
              <a:gd name="connsiteY99-37248" fmla="*/ 1852567 h 2237474"/>
              <a:gd name="connsiteX100-37249" fmla="*/ 4191732 w 12192000"/>
              <a:gd name="connsiteY100-37250" fmla="*/ 1857328 h 2237474"/>
              <a:gd name="connsiteX101-37251" fmla="*/ 4065532 w 12192000"/>
              <a:gd name="connsiteY101-37252" fmla="*/ 1855477 h 2237474"/>
              <a:gd name="connsiteX102-37253" fmla="*/ 4028460 w 12192000"/>
              <a:gd name="connsiteY102-37254" fmla="*/ 1855137 h 2237474"/>
              <a:gd name="connsiteX103-37255" fmla="*/ 4002267 w 12192000"/>
              <a:gd name="connsiteY103-37256" fmla="*/ 1852352 h 2237474"/>
              <a:gd name="connsiteX104-37257" fmla="*/ 3931396 w 12192000"/>
              <a:gd name="connsiteY104-37258" fmla="*/ 1858915 h 2237474"/>
              <a:gd name="connsiteX105-37259" fmla="*/ 3812162 w 12192000"/>
              <a:gd name="connsiteY105-37260" fmla="*/ 1875501 h 2237474"/>
              <a:gd name="connsiteX106-37261" fmla="*/ 3729530 w 12192000"/>
              <a:gd name="connsiteY106-37262" fmla="*/ 1864513 h 2237474"/>
              <a:gd name="connsiteX107-37263" fmla="*/ 3680177 w 12192000"/>
              <a:gd name="connsiteY107-37264" fmla="*/ 1881552 h 2237474"/>
              <a:gd name="connsiteX108-37265" fmla="*/ 3567259 w 12192000"/>
              <a:gd name="connsiteY108-37266" fmla="*/ 1893482 h 2237474"/>
              <a:gd name="connsiteX109-37267" fmla="*/ 3405770 w 12192000"/>
              <a:gd name="connsiteY109-37268" fmla="*/ 1904591 h 2237474"/>
              <a:gd name="connsiteX110-37269" fmla="*/ 3280097 w 12192000"/>
              <a:gd name="connsiteY110-37270" fmla="*/ 1919610 h 2237474"/>
              <a:gd name="connsiteX111-37271" fmla="*/ 3123424 w 12192000"/>
              <a:gd name="connsiteY111-37272" fmla="*/ 1952930 h 2237474"/>
              <a:gd name="connsiteX112-37273" fmla="*/ 3009910 w 12192000"/>
              <a:gd name="connsiteY112-37274" fmla="*/ 1957866 h 2237474"/>
              <a:gd name="connsiteX113-37275" fmla="*/ 2995934 w 12192000"/>
              <a:gd name="connsiteY113-37276" fmla="*/ 1967085 h 2237474"/>
              <a:gd name="connsiteX114-37277" fmla="*/ 2980071 w 12192000"/>
              <a:gd name="connsiteY114-37278" fmla="*/ 1972988 h 2237474"/>
              <a:gd name="connsiteX115-37279" fmla="*/ 2978094 w 12192000"/>
              <a:gd name="connsiteY115-37280" fmla="*/ 1972369 h 2237474"/>
              <a:gd name="connsiteX116-37281" fmla="*/ 2942858 w 12192000"/>
              <a:gd name="connsiteY116-37282" fmla="*/ 1981367 h 2237474"/>
              <a:gd name="connsiteX117-37283" fmla="*/ 2875436 w 12192000"/>
              <a:gd name="connsiteY117-37284" fmla="*/ 1996977 h 2237474"/>
              <a:gd name="connsiteX118-37285" fmla="*/ 2874892 w 12192000"/>
              <a:gd name="connsiteY118-37286" fmla="*/ 1996085 h 2237474"/>
              <a:gd name="connsiteX119-37287" fmla="*/ 2864145 w 12192000"/>
              <a:gd name="connsiteY119-37288" fmla="*/ 1994061 h 2237474"/>
              <a:gd name="connsiteX120-37289" fmla="*/ 2843662 w 12192000"/>
              <a:gd name="connsiteY120-37290" fmla="*/ 1992498 h 2237474"/>
              <a:gd name="connsiteX121-37291" fmla="*/ 2796128 w 12192000"/>
              <a:gd name="connsiteY121-37292" fmla="*/ 1976403 h 2237474"/>
              <a:gd name="connsiteX122-37293" fmla="*/ 2756784 w 12192000"/>
              <a:gd name="connsiteY122-37294" fmla="*/ 1985116 h 2237474"/>
              <a:gd name="connsiteX123-37295" fmla="*/ 2748833 w 12192000"/>
              <a:gd name="connsiteY123-37296" fmla="*/ 1986323 h 2237474"/>
              <a:gd name="connsiteX124-37297" fmla="*/ 2748661 w 12192000"/>
              <a:gd name="connsiteY124-37298" fmla="*/ 1986122 h 2237474"/>
              <a:gd name="connsiteX125-37299" fmla="*/ 2740251 w 12192000"/>
              <a:gd name="connsiteY125-37300" fmla="*/ 1986946 h 2237474"/>
              <a:gd name="connsiteX126-37301" fmla="*/ 2718916 w 12192000"/>
              <a:gd name="connsiteY126-37302" fmla="*/ 1990867 h 2237474"/>
              <a:gd name="connsiteX127-37303" fmla="*/ 2713522 w 12192000"/>
              <a:gd name="connsiteY127-37304" fmla="*/ 1990173 h 2237474"/>
              <a:gd name="connsiteX128-37305" fmla="*/ 2680597 w 12192000"/>
              <a:gd name="connsiteY128-37306" fmla="*/ 1984996 h 2237474"/>
              <a:gd name="connsiteX129-37307" fmla="*/ 2578178 w 12192000"/>
              <a:gd name="connsiteY129-37308" fmla="*/ 1990531 h 2237474"/>
              <a:gd name="connsiteX130-37309" fmla="*/ 2476147 w 12192000"/>
              <a:gd name="connsiteY130-37310" fmla="*/ 1998305 h 2237474"/>
              <a:gd name="connsiteX131-37311" fmla="*/ 2373568 w 12192000"/>
              <a:gd name="connsiteY131-37312" fmla="*/ 2003219 h 2237474"/>
              <a:gd name="connsiteX132-37313" fmla="*/ 2321399 w 12192000"/>
              <a:gd name="connsiteY132-37314" fmla="*/ 1989467 h 2237474"/>
              <a:gd name="connsiteX133-37315" fmla="*/ 2315525 w 12192000"/>
              <a:gd name="connsiteY133-37316" fmla="*/ 1989708 h 2237474"/>
              <a:gd name="connsiteX134-37317" fmla="*/ 2300792 w 12192000"/>
              <a:gd name="connsiteY134-37318" fmla="*/ 1994290 h 2237474"/>
              <a:gd name="connsiteX135-37319" fmla="*/ 2295469 w 12192000"/>
              <a:gd name="connsiteY135-37320" fmla="*/ 1996659 h 2237474"/>
              <a:gd name="connsiteX136-37321" fmla="*/ 2287219 w 12192000"/>
              <a:gd name="connsiteY136-37322" fmla="*/ 1998750 h 2237474"/>
              <a:gd name="connsiteX137-37323" fmla="*/ 2286948 w 12192000"/>
              <a:gd name="connsiteY137-37324" fmla="*/ 1998596 h 2237474"/>
              <a:gd name="connsiteX138-37325" fmla="*/ 2243069 w 12192000"/>
              <a:gd name="connsiteY138-37326" fmla="*/ 2015111 h 2237474"/>
              <a:gd name="connsiteX139-37327" fmla="*/ 2186609 w 12192000"/>
              <a:gd name="connsiteY139-37328" fmla="*/ 2008263 h 2237474"/>
              <a:gd name="connsiteX140-37329" fmla="*/ 2164831 w 12192000"/>
              <a:gd name="connsiteY140-37330" fmla="*/ 2010143 h 2237474"/>
              <a:gd name="connsiteX141-37331" fmla="*/ 2152836 w 12192000"/>
              <a:gd name="connsiteY141-37332" fmla="*/ 2010048 h 2237474"/>
              <a:gd name="connsiteX142-37333" fmla="*/ 2117102 w 12192000"/>
              <a:gd name="connsiteY142-37334" fmla="*/ 2023004 h 2237474"/>
              <a:gd name="connsiteX143-37335" fmla="*/ 2111935 w 12192000"/>
              <a:gd name="connsiteY143-37336" fmla="*/ 2023163 h 2237474"/>
              <a:gd name="connsiteX144-37337" fmla="*/ 2089991 w 12192000"/>
              <a:gd name="connsiteY144-37338" fmla="*/ 2034193 h 2237474"/>
              <a:gd name="connsiteX145-37339" fmla="*/ 2058061 w 12192000"/>
              <a:gd name="connsiteY145-37340" fmla="*/ 2047942 h 2237474"/>
              <a:gd name="connsiteX146-37341" fmla="*/ 2055737 w 12192000"/>
              <a:gd name="connsiteY146-37342" fmla="*/ 2047704 h 2237474"/>
              <a:gd name="connsiteX147-37343" fmla="*/ 2042244 w 12192000"/>
              <a:gd name="connsiteY147-37344" fmla="*/ 2055560 h 2237474"/>
              <a:gd name="connsiteX148-37345" fmla="*/ 1976224 w 12192000"/>
              <a:gd name="connsiteY148-37346" fmla="*/ 2074257 h 2237474"/>
              <a:gd name="connsiteX149-37347" fmla="*/ 1877728 w 12192000"/>
              <a:gd name="connsiteY149-37348" fmla="*/ 2101004 h 2237474"/>
              <a:gd name="connsiteX150-37349" fmla="*/ 1759056 w 12192000"/>
              <a:gd name="connsiteY150-37350" fmla="*/ 2125608 h 2237474"/>
              <a:gd name="connsiteX151-37351" fmla="*/ 1637948 w 12192000"/>
              <a:gd name="connsiteY151-37352" fmla="*/ 2172597 h 2237474"/>
              <a:gd name="connsiteX152-37353" fmla="*/ 1434549 w 12192000"/>
              <a:gd name="connsiteY152-37354" fmla="*/ 2234522 h 2237474"/>
              <a:gd name="connsiteX153-37355" fmla="*/ 1398481 w 12192000"/>
              <a:gd name="connsiteY153-37356" fmla="*/ 2237074 h 2237474"/>
              <a:gd name="connsiteX154-37357" fmla="*/ 1398407 w 12192000"/>
              <a:gd name="connsiteY154-37358" fmla="*/ 2237095 h 2237474"/>
              <a:gd name="connsiteX155-37359" fmla="*/ 1370962 w 12192000"/>
              <a:gd name="connsiteY155-37360" fmla="*/ 2237474 h 2237474"/>
              <a:gd name="connsiteX156-37361" fmla="*/ 1356367 w 12192000"/>
              <a:gd name="connsiteY156-37362" fmla="*/ 2235089 h 2237474"/>
              <a:gd name="connsiteX157-37363" fmla="*/ 1324828 w 12192000"/>
              <a:gd name="connsiteY157-37364" fmla="*/ 2231968 h 2237474"/>
              <a:gd name="connsiteX158-37365" fmla="*/ 1297744 w 12192000"/>
              <a:gd name="connsiteY158-37366" fmla="*/ 2235849 h 2237474"/>
              <a:gd name="connsiteX159-37367" fmla="*/ 1286236 w 12192000"/>
              <a:gd name="connsiteY159-37368" fmla="*/ 2233135 h 2237474"/>
              <a:gd name="connsiteX160-37369" fmla="*/ 1283504 w 12192000"/>
              <a:gd name="connsiteY160-37370" fmla="*/ 2233797 h 2237474"/>
              <a:gd name="connsiteX161-37371" fmla="*/ 1279765 w 12192000"/>
              <a:gd name="connsiteY161-37372" fmla="*/ 2229639 h 2237474"/>
              <a:gd name="connsiteX162-37373" fmla="*/ 1195347 w 12192000"/>
              <a:gd name="connsiteY162-37374" fmla="*/ 2212354 h 2237474"/>
              <a:gd name="connsiteX163-37375" fmla="*/ 970251 w 12192000"/>
              <a:gd name="connsiteY163-37376" fmla="*/ 2221029 h 2237474"/>
              <a:gd name="connsiteX164-37377" fmla="*/ 812914 w 12192000"/>
              <a:gd name="connsiteY164-37378" fmla="*/ 2202752 h 2237474"/>
              <a:gd name="connsiteX165-37379" fmla="*/ 800195 w 12192000"/>
              <a:gd name="connsiteY165-37380" fmla="*/ 2209407 h 2237474"/>
              <a:gd name="connsiteX166-37381" fmla="*/ 784978 w 12192000"/>
              <a:gd name="connsiteY166-37382" fmla="*/ 2212360 h 2237474"/>
              <a:gd name="connsiteX167-37383" fmla="*/ 681987 w 12192000"/>
              <a:gd name="connsiteY167-37384" fmla="*/ 2216757 h 2237474"/>
              <a:gd name="connsiteX168-37385" fmla="*/ 669923 w 12192000"/>
              <a:gd name="connsiteY168-37386" fmla="*/ 2211682 h 2237474"/>
              <a:gd name="connsiteX169-37387" fmla="*/ 648680 w 12192000"/>
              <a:gd name="connsiteY169-37388" fmla="*/ 2206229 h 2237474"/>
              <a:gd name="connsiteX170-37389" fmla="*/ 597225 w 12192000"/>
              <a:gd name="connsiteY170-37390" fmla="*/ 2180999 h 2237474"/>
              <a:gd name="connsiteX171-37391" fmla="*/ 558449 w 12192000"/>
              <a:gd name="connsiteY171-37392" fmla="*/ 2182346 h 2237474"/>
              <a:gd name="connsiteX172-37393" fmla="*/ 550517 w 12192000"/>
              <a:gd name="connsiteY172-37394" fmla="*/ 2182060 h 2237474"/>
              <a:gd name="connsiteX173-37395" fmla="*/ 550309 w 12192000"/>
              <a:gd name="connsiteY173-37396" fmla="*/ 2181825 h 2237474"/>
              <a:gd name="connsiteX174-37397" fmla="*/ 541836 w 12192000"/>
              <a:gd name="connsiteY174-37398" fmla="*/ 2181063 h 2237474"/>
              <a:gd name="connsiteX175-37399" fmla="*/ 536057 w 12192000"/>
              <a:gd name="connsiteY175-37400" fmla="*/ 2181537 h 2237474"/>
              <a:gd name="connsiteX176-37401" fmla="*/ 520671 w 12192000"/>
              <a:gd name="connsiteY176-37402" fmla="*/ 2180980 h 2237474"/>
              <a:gd name="connsiteX177-37403" fmla="*/ 515024 w 12192000"/>
              <a:gd name="connsiteY177-37404" fmla="*/ 2179258 h 2237474"/>
              <a:gd name="connsiteX178-37405" fmla="*/ 512278 w 12192000"/>
              <a:gd name="connsiteY178-37406" fmla="*/ 2176369 h 2237474"/>
              <a:gd name="connsiteX179-37407" fmla="*/ 480419 w 12192000"/>
              <a:gd name="connsiteY179-37408" fmla="*/ 2167807 h 2237474"/>
              <a:gd name="connsiteX180-37409" fmla="*/ 413835 w 12192000"/>
              <a:gd name="connsiteY180-37410" fmla="*/ 2156783 h 2237474"/>
              <a:gd name="connsiteX181-37411" fmla="*/ 376513 w 12192000"/>
              <a:gd name="connsiteY181-37412" fmla="*/ 2154014 h 2237474"/>
              <a:gd name="connsiteX182-37413" fmla="*/ 273386 w 12192000"/>
              <a:gd name="connsiteY182-37414" fmla="*/ 2142551 h 2237474"/>
              <a:gd name="connsiteX183-37415" fmla="*/ 169207 w 12192000"/>
              <a:gd name="connsiteY183-37416" fmla="*/ 2128100 h 2237474"/>
              <a:gd name="connsiteX184-37417" fmla="*/ 93149 w 12192000"/>
              <a:gd name="connsiteY184-37418" fmla="*/ 2105324 h 2237474"/>
              <a:gd name="connsiteX185-37419" fmla="*/ 88109 w 12192000"/>
              <a:gd name="connsiteY185-37420" fmla="*/ 2106704 h 2237474"/>
              <a:gd name="connsiteX186-37421" fmla="*/ 80022 w 12192000"/>
              <a:gd name="connsiteY186-37422" fmla="*/ 2107254 h 2237474"/>
              <a:gd name="connsiteX187-37423" fmla="*/ 79717 w 12192000"/>
              <a:gd name="connsiteY187-37424" fmla="*/ 2107046 h 2237474"/>
              <a:gd name="connsiteX188-37425" fmla="*/ 72352 w 12192000"/>
              <a:gd name="connsiteY188-37426" fmla="*/ 2107991 h 2237474"/>
              <a:gd name="connsiteX189-37427" fmla="*/ 37645 w 12192000"/>
              <a:gd name="connsiteY189-37428" fmla="*/ 2115401 h 2237474"/>
              <a:gd name="connsiteX190-37429" fmla="*/ 4572 w 12192000"/>
              <a:gd name="connsiteY190-37430" fmla="*/ 2111091 h 2237474"/>
              <a:gd name="connsiteX191-37431" fmla="*/ 0 w 12192000"/>
              <a:gd name="connsiteY191-37432" fmla="*/ 2110468 h 2237474"/>
              <a:gd name="connsiteX192-37433" fmla="*/ 0 w 12192000"/>
              <a:gd name="connsiteY192-37434" fmla="*/ 0 h 2237474"/>
              <a:gd name="connsiteX0-37435" fmla="*/ 0 w 12192000"/>
              <a:gd name="connsiteY0-37436" fmla="*/ 0 h 2237474"/>
              <a:gd name="connsiteX1-37437" fmla="*/ 12192000 w 12192000"/>
              <a:gd name="connsiteY1-37438" fmla="*/ 0 h 2237474"/>
              <a:gd name="connsiteX2-37439" fmla="*/ 12192000 w 12192000"/>
              <a:gd name="connsiteY2-37440" fmla="*/ 751299 h 2237474"/>
              <a:gd name="connsiteX3-37441" fmla="*/ 12176759 w 12192000"/>
              <a:gd name="connsiteY3-37442" fmla="*/ 759190 h 2237474"/>
              <a:gd name="connsiteX4-37443" fmla="*/ 12047364 w 12192000"/>
              <a:gd name="connsiteY4-37444" fmla="*/ 749662 h 2237474"/>
              <a:gd name="connsiteX5-37445" fmla="*/ 11890686 w 12192000"/>
              <a:gd name="connsiteY5-37446" fmla="*/ 732766 h 2237474"/>
              <a:gd name="connsiteX6-37447" fmla="*/ 11820512 w 12192000"/>
              <a:gd name="connsiteY6-37448" fmla="*/ 745392 h 2237474"/>
              <a:gd name="connsiteX7-37449" fmla="*/ 11649954 w 12192000"/>
              <a:gd name="connsiteY7-37450" fmla="*/ 749628 h 2237474"/>
              <a:gd name="connsiteX8-37451" fmla="*/ 11560424 w 12192000"/>
              <a:gd name="connsiteY8-37452" fmla="*/ 748017 h 2237474"/>
              <a:gd name="connsiteX9-37453" fmla="*/ 11358455 w 12192000"/>
              <a:gd name="connsiteY9-37454" fmla="*/ 747593 h 2237474"/>
              <a:gd name="connsiteX10-37455" fmla="*/ 11165209 w 12192000"/>
              <a:gd name="connsiteY10-37456" fmla="*/ 748852 h 2237474"/>
              <a:gd name="connsiteX11-37457" fmla="*/ 11058755 w 12192000"/>
              <a:gd name="connsiteY11-37458" fmla="*/ 749617 h 2237474"/>
              <a:gd name="connsiteX12-37459" fmla="*/ 10846594 w 12192000"/>
              <a:gd name="connsiteY12-37460" fmla="*/ 765069 h 2237474"/>
              <a:gd name="connsiteX13-37461" fmla="*/ 10805004 w 12192000"/>
              <a:gd name="connsiteY13-37462" fmla="*/ 757573 h 2237474"/>
              <a:gd name="connsiteX14-37463" fmla="*/ 10739478 w 12192000"/>
              <a:gd name="connsiteY14-37464" fmla="*/ 776841 h 2237474"/>
              <a:gd name="connsiteX15-37465" fmla="*/ 10458762 w 12192000"/>
              <a:gd name="connsiteY15-37466" fmla="*/ 755400 h 2237474"/>
              <a:gd name="connsiteX16-37467" fmla="*/ 10211200 w 12192000"/>
              <a:gd name="connsiteY16-37468" fmla="*/ 767513 h 2237474"/>
              <a:gd name="connsiteX17-37469" fmla="*/ 10167995 w 12192000"/>
              <a:gd name="connsiteY17-37470" fmla="*/ 760843 h 2237474"/>
              <a:gd name="connsiteX18-37471" fmla="*/ 9997044 w 12192000"/>
              <a:gd name="connsiteY18-37472" fmla="*/ 780129 h 2237474"/>
              <a:gd name="connsiteX19-37473" fmla="*/ 9943887 w 12192000"/>
              <a:gd name="connsiteY19-37474" fmla="*/ 804141 h 2237474"/>
              <a:gd name="connsiteX20-37475" fmla="*/ 9918248 w 12192000"/>
              <a:gd name="connsiteY20-37476" fmla="*/ 816628 h 2237474"/>
              <a:gd name="connsiteX21-37477" fmla="*/ 9767091 w 12192000"/>
              <a:gd name="connsiteY21-37478" fmla="*/ 870550 h 2237474"/>
              <a:gd name="connsiteX22-37479" fmla="*/ 9683005 w 12192000"/>
              <a:gd name="connsiteY22-37480" fmla="*/ 894128 h 2237474"/>
              <a:gd name="connsiteX23-37481" fmla="*/ 9594438 w 12192000"/>
              <a:gd name="connsiteY23-37482" fmla="*/ 919051 h 2237474"/>
              <a:gd name="connsiteX24-37483" fmla="*/ 9544189 w 12192000"/>
              <a:gd name="connsiteY24-37484" fmla="*/ 938966 h 2237474"/>
              <a:gd name="connsiteX25-37485" fmla="*/ 9500499 w 12192000"/>
              <a:gd name="connsiteY25-37486" fmla="*/ 954680 h 2237474"/>
              <a:gd name="connsiteX26-37487" fmla="*/ 9428195 w 12192000"/>
              <a:gd name="connsiteY26-37488" fmla="*/ 986225 h 2237474"/>
              <a:gd name="connsiteX27-37489" fmla="*/ 9410017 w 12192000"/>
              <a:gd name="connsiteY27-37490" fmla="*/ 993931 h 2237474"/>
              <a:gd name="connsiteX28-37491" fmla="*/ 9392919 w 12192000"/>
              <a:gd name="connsiteY28-37492" fmla="*/ 994656 h 2237474"/>
              <a:gd name="connsiteX29-37493" fmla="*/ 9278619 w 12192000"/>
              <a:gd name="connsiteY29-37494" fmla="*/ 1011878 h 2237474"/>
              <a:gd name="connsiteX30-37495" fmla="*/ 9268019 w 12192000"/>
              <a:gd name="connsiteY30-37496" fmla="*/ 1007442 h 2237474"/>
              <a:gd name="connsiteX31-37497" fmla="*/ 9234662 w 12192000"/>
              <a:gd name="connsiteY31-37498" fmla="*/ 1023056 h 2237474"/>
              <a:gd name="connsiteX32-37499" fmla="*/ 9181033 w 12192000"/>
              <a:gd name="connsiteY32-37500" fmla="*/ 1037921 h 2237474"/>
              <a:gd name="connsiteX33-37501" fmla="*/ 9155969 w 12192000"/>
              <a:gd name="connsiteY33-37502" fmla="*/ 1046804 h 2237474"/>
              <a:gd name="connsiteX34-37503" fmla="*/ 9133985 w 12192000"/>
              <a:gd name="connsiteY34-37504" fmla="*/ 1046450 h 2237474"/>
              <a:gd name="connsiteX35-37505" fmla="*/ 9003462 w 12192000"/>
              <a:gd name="connsiteY35-37506" fmla="*/ 1042406 h 2237474"/>
              <a:gd name="connsiteX36-37507" fmla="*/ 8968445 w 12192000"/>
              <a:gd name="connsiteY36-37508" fmla="*/ 1052169 h 2237474"/>
              <a:gd name="connsiteX37-37509" fmla="*/ 8886001 w 12192000"/>
              <a:gd name="connsiteY37-37510" fmla="*/ 1067468 h 2237474"/>
              <a:gd name="connsiteX38-37511" fmla="*/ 8838610 w 12192000"/>
              <a:gd name="connsiteY38-37512" fmla="*/ 1075091 h 2237474"/>
              <a:gd name="connsiteX39-37513" fmla="*/ 8750383 w 12192000"/>
              <a:gd name="connsiteY39-37514" fmla="*/ 1097387 h 2237474"/>
              <a:gd name="connsiteX40-37515" fmla="*/ 8665605 w 12192000"/>
              <a:gd name="connsiteY40-37516" fmla="*/ 1110791 h 2237474"/>
              <a:gd name="connsiteX41-37517" fmla="*/ 8584946 w 12192000"/>
              <a:gd name="connsiteY41-37518" fmla="*/ 1135226 h 2237474"/>
              <a:gd name="connsiteX42-37519" fmla="*/ 8460755 w 12192000"/>
              <a:gd name="connsiteY42-37520" fmla="*/ 1203427 h 2237474"/>
              <a:gd name="connsiteX43-37521" fmla="*/ 8419755 w 12192000"/>
              <a:gd name="connsiteY43-37522" fmla="*/ 1216260 h 2237474"/>
              <a:gd name="connsiteX44-37523" fmla="*/ 8411626 w 12192000"/>
              <a:gd name="connsiteY44-37524" fmla="*/ 1214397 h 2237474"/>
              <a:gd name="connsiteX45-37525" fmla="*/ 8363469 w 12192000"/>
              <a:gd name="connsiteY45-37526" fmla="*/ 1246658 h 2237474"/>
              <a:gd name="connsiteX46-37527" fmla="*/ 8275497 w 12192000"/>
              <a:gd name="connsiteY46-37528" fmla="*/ 1264396 h 2237474"/>
              <a:gd name="connsiteX47-37529" fmla="*/ 8206287 w 12192000"/>
              <a:gd name="connsiteY47-37530" fmla="*/ 1273060 h 2237474"/>
              <a:gd name="connsiteX48-37531" fmla="*/ 8139997 w 12192000"/>
              <a:gd name="connsiteY48-37532" fmla="*/ 1282713 h 2237474"/>
              <a:gd name="connsiteX49-37533" fmla="*/ 8074238 w 12192000"/>
              <a:gd name="connsiteY49-37534" fmla="*/ 1301895 h 2237474"/>
              <a:gd name="connsiteX50-37535" fmla="*/ 7942099 w 12192000"/>
              <a:gd name="connsiteY50-37536" fmla="*/ 1336332 h 2237474"/>
              <a:gd name="connsiteX51-37537" fmla="*/ 7902328 w 12192000"/>
              <a:gd name="connsiteY51-37538" fmla="*/ 1345865 h 2237474"/>
              <a:gd name="connsiteX52-37539" fmla="*/ 7840612 w 12192000"/>
              <a:gd name="connsiteY52-37540" fmla="*/ 1369373 h 2237474"/>
              <a:gd name="connsiteX53-37541" fmla="*/ 7786819 w 12192000"/>
              <a:gd name="connsiteY53-37542" fmla="*/ 1378970 h 2237474"/>
              <a:gd name="connsiteX54-37543" fmla="*/ 7548172 w 12192000"/>
              <a:gd name="connsiteY54-37544" fmla="*/ 1417460 h 2237474"/>
              <a:gd name="connsiteX55-37545" fmla="*/ 7483437 w 12192000"/>
              <a:gd name="connsiteY55-37546" fmla="*/ 1478152 h 2237474"/>
              <a:gd name="connsiteX56-37547" fmla="*/ 7377870 w 12192000"/>
              <a:gd name="connsiteY56-37548" fmla="*/ 1523319 h 2237474"/>
              <a:gd name="connsiteX57-37549" fmla="*/ 7230737 w 12192000"/>
              <a:gd name="connsiteY57-37550" fmla="*/ 1562633 h 2237474"/>
              <a:gd name="connsiteX58-37551" fmla="*/ 7224458 w 12192000"/>
              <a:gd name="connsiteY58-37552" fmla="*/ 1573008 h 2237474"/>
              <a:gd name="connsiteX59-37553" fmla="*/ 7183121 w 12192000"/>
              <a:gd name="connsiteY59-37554" fmla="*/ 1595162 h 2237474"/>
              <a:gd name="connsiteX60-37555" fmla="*/ 7164601 w 12192000"/>
              <a:gd name="connsiteY60-37556" fmla="*/ 1606490 h 2237474"/>
              <a:gd name="connsiteX61-37557" fmla="*/ 7031309 w 12192000"/>
              <a:gd name="connsiteY61-37558" fmla="*/ 1619451 h 2237474"/>
              <a:gd name="connsiteX62-37559" fmla="*/ 6900177 w 12192000"/>
              <a:gd name="connsiteY62-37560" fmla="*/ 1636016 h 2237474"/>
              <a:gd name="connsiteX63-37561" fmla="*/ 6795372 w 12192000"/>
              <a:gd name="connsiteY63-37562" fmla="*/ 1644845 h 2237474"/>
              <a:gd name="connsiteX64-37563" fmla="*/ 6692251 w 12192000"/>
              <a:gd name="connsiteY64-37564" fmla="*/ 1656357 h 2237474"/>
              <a:gd name="connsiteX65-37565" fmla="*/ 6655235 w 12192000"/>
              <a:gd name="connsiteY65-37566" fmla="*/ 1661869 h 2237474"/>
              <a:gd name="connsiteX66-37567" fmla="*/ 6554894 w 12192000"/>
              <a:gd name="connsiteY66-37568" fmla="*/ 1664428 h 2237474"/>
              <a:gd name="connsiteX67-37569" fmla="*/ 6516595 w 12192000"/>
              <a:gd name="connsiteY67-37570" fmla="*/ 1667475 h 2237474"/>
              <a:gd name="connsiteX68-37571" fmla="*/ 6508541 w 12192000"/>
              <a:gd name="connsiteY68-37572" fmla="*/ 1668757 h 2237474"/>
              <a:gd name="connsiteX69-37573" fmla="*/ 6471012 w 12192000"/>
              <a:gd name="connsiteY69-37574" fmla="*/ 1678604 h 2237474"/>
              <a:gd name="connsiteX70-37575" fmla="*/ 6364035 w 12192000"/>
              <a:gd name="connsiteY70-37576" fmla="*/ 1667683 h 2237474"/>
              <a:gd name="connsiteX71-37577" fmla="*/ 6280959 w 12192000"/>
              <a:gd name="connsiteY71-37578" fmla="*/ 1689329 h 2237474"/>
              <a:gd name="connsiteX72-37579" fmla="*/ 6243319 w 12192000"/>
              <a:gd name="connsiteY72-37580" fmla="*/ 1695560 h 2237474"/>
              <a:gd name="connsiteX73-37581" fmla="*/ 6098321 w 12192000"/>
              <a:gd name="connsiteY73-37582" fmla="*/ 1721646 h 2237474"/>
              <a:gd name="connsiteX74-37583" fmla="*/ 5880652 w 12192000"/>
              <a:gd name="connsiteY74-37584" fmla="*/ 1779643 h 2237474"/>
              <a:gd name="connsiteX75-37585" fmla="*/ 5785959 w 12192000"/>
              <a:gd name="connsiteY75-37586" fmla="*/ 1775307 h 2237474"/>
              <a:gd name="connsiteX76-37587" fmla="*/ 5643534 w 12192000"/>
              <a:gd name="connsiteY76-37588" fmla="*/ 1802919 h 2237474"/>
              <a:gd name="connsiteX77-37589" fmla="*/ 5518799 w 12192000"/>
              <a:gd name="connsiteY77-37590" fmla="*/ 1818312 h 2237474"/>
              <a:gd name="connsiteX78-37591" fmla="*/ 5505014 w 12192000"/>
              <a:gd name="connsiteY78-37592" fmla="*/ 1819259 h 2237474"/>
              <a:gd name="connsiteX79-37593" fmla="*/ 5453307 w 12192000"/>
              <a:gd name="connsiteY79-37594" fmla="*/ 1815450 h 2237474"/>
              <a:gd name="connsiteX80-37595" fmla="*/ 5221533 w 12192000"/>
              <a:gd name="connsiteY80-37596" fmla="*/ 1846950 h 2237474"/>
              <a:gd name="connsiteX81-37597" fmla="*/ 5149802 w 12192000"/>
              <a:gd name="connsiteY81-37598" fmla="*/ 1844846 h 2237474"/>
              <a:gd name="connsiteX82-37599" fmla="*/ 5114927 w 12192000"/>
              <a:gd name="connsiteY82-37600" fmla="*/ 1847827 h 2237474"/>
              <a:gd name="connsiteX83-37601" fmla="*/ 5108970 w 12192000"/>
              <a:gd name="connsiteY83-37602" fmla="*/ 1847935 h 2237474"/>
              <a:gd name="connsiteX84-37603" fmla="*/ 5067961 w 12192000"/>
              <a:gd name="connsiteY84-37604" fmla="*/ 1845917 h 2237474"/>
              <a:gd name="connsiteX85-37605" fmla="*/ 5007075 w 12192000"/>
              <a:gd name="connsiteY85-37606" fmla="*/ 1838626 h 2237474"/>
              <a:gd name="connsiteX86-37607" fmla="*/ 4944087 w 12192000"/>
              <a:gd name="connsiteY86-37608" fmla="*/ 1823332 h 2237474"/>
              <a:gd name="connsiteX87-37609" fmla="*/ 4907662 w 12192000"/>
              <a:gd name="connsiteY87-37610" fmla="*/ 1816900 h 2237474"/>
              <a:gd name="connsiteX88-37611" fmla="*/ 4882386 w 12192000"/>
              <a:gd name="connsiteY88-37612" fmla="*/ 1809844 h 2237474"/>
              <a:gd name="connsiteX89-37613" fmla="*/ 4811440 w 12192000"/>
              <a:gd name="connsiteY89-37614" fmla="*/ 1804655 h 2237474"/>
              <a:gd name="connsiteX90-37615" fmla="*/ 4691075 w 12192000"/>
              <a:gd name="connsiteY90-37616" fmla="*/ 1801389 h 2237474"/>
              <a:gd name="connsiteX91-37617" fmla="*/ 4611738 w 12192000"/>
              <a:gd name="connsiteY91-37618" fmla="*/ 1776964 h 2237474"/>
              <a:gd name="connsiteX92-37619" fmla="*/ 4560070 w 12192000"/>
              <a:gd name="connsiteY92-37620" fmla="*/ 1785640 h 2237474"/>
              <a:gd name="connsiteX93-37621" fmla="*/ 4536503 w 12192000"/>
              <a:gd name="connsiteY93-37622" fmla="*/ 1785334 h 2237474"/>
              <a:gd name="connsiteX94-37623" fmla="*/ 4513724 w 12192000"/>
              <a:gd name="connsiteY94-37624" fmla="*/ 1791996 h 2237474"/>
              <a:gd name="connsiteX95-37625" fmla="*/ 4459810 w 12192000"/>
              <a:gd name="connsiteY95-37626" fmla="*/ 1797886 h 2237474"/>
              <a:gd name="connsiteX96-37627" fmla="*/ 4379064 w 12192000"/>
              <a:gd name="connsiteY96-37628" fmla="*/ 1817177 h 2237474"/>
              <a:gd name="connsiteX97-37629" fmla="*/ 4290981 w 12192000"/>
              <a:gd name="connsiteY97-37630" fmla="*/ 1839677 h 2237474"/>
              <a:gd name="connsiteX98-37631" fmla="*/ 4238372 w 12192000"/>
              <a:gd name="connsiteY98-37632" fmla="*/ 1851480 h 2237474"/>
              <a:gd name="connsiteX99-37633" fmla="*/ 4232517 w 12192000"/>
              <a:gd name="connsiteY99-37634" fmla="*/ 1852567 h 2237474"/>
              <a:gd name="connsiteX100-37635" fmla="*/ 4191732 w 12192000"/>
              <a:gd name="connsiteY100-37636" fmla="*/ 1857328 h 2237474"/>
              <a:gd name="connsiteX101-37637" fmla="*/ 4065532 w 12192000"/>
              <a:gd name="connsiteY101-37638" fmla="*/ 1855477 h 2237474"/>
              <a:gd name="connsiteX102-37639" fmla="*/ 4028460 w 12192000"/>
              <a:gd name="connsiteY102-37640" fmla="*/ 1855137 h 2237474"/>
              <a:gd name="connsiteX103-37641" fmla="*/ 4002267 w 12192000"/>
              <a:gd name="connsiteY103-37642" fmla="*/ 1852352 h 2237474"/>
              <a:gd name="connsiteX104-37643" fmla="*/ 3931396 w 12192000"/>
              <a:gd name="connsiteY104-37644" fmla="*/ 1858915 h 2237474"/>
              <a:gd name="connsiteX105-37645" fmla="*/ 3812162 w 12192000"/>
              <a:gd name="connsiteY105-37646" fmla="*/ 1875501 h 2237474"/>
              <a:gd name="connsiteX106-37647" fmla="*/ 3729530 w 12192000"/>
              <a:gd name="connsiteY106-37648" fmla="*/ 1864513 h 2237474"/>
              <a:gd name="connsiteX107-37649" fmla="*/ 3680177 w 12192000"/>
              <a:gd name="connsiteY107-37650" fmla="*/ 1881552 h 2237474"/>
              <a:gd name="connsiteX108-37651" fmla="*/ 3567259 w 12192000"/>
              <a:gd name="connsiteY108-37652" fmla="*/ 1893482 h 2237474"/>
              <a:gd name="connsiteX109-37653" fmla="*/ 3405770 w 12192000"/>
              <a:gd name="connsiteY109-37654" fmla="*/ 1904591 h 2237474"/>
              <a:gd name="connsiteX110-37655" fmla="*/ 3280097 w 12192000"/>
              <a:gd name="connsiteY110-37656" fmla="*/ 1919610 h 2237474"/>
              <a:gd name="connsiteX111-37657" fmla="*/ 3123424 w 12192000"/>
              <a:gd name="connsiteY111-37658" fmla="*/ 1952930 h 2237474"/>
              <a:gd name="connsiteX112-37659" fmla="*/ 3009910 w 12192000"/>
              <a:gd name="connsiteY112-37660" fmla="*/ 1957866 h 2237474"/>
              <a:gd name="connsiteX113-37661" fmla="*/ 2995934 w 12192000"/>
              <a:gd name="connsiteY113-37662" fmla="*/ 1967085 h 2237474"/>
              <a:gd name="connsiteX114-37663" fmla="*/ 2980071 w 12192000"/>
              <a:gd name="connsiteY114-37664" fmla="*/ 1972988 h 2237474"/>
              <a:gd name="connsiteX115-37665" fmla="*/ 2978094 w 12192000"/>
              <a:gd name="connsiteY115-37666" fmla="*/ 1972369 h 2237474"/>
              <a:gd name="connsiteX116-37667" fmla="*/ 2942858 w 12192000"/>
              <a:gd name="connsiteY116-37668" fmla="*/ 1981367 h 2237474"/>
              <a:gd name="connsiteX117-37669" fmla="*/ 2875436 w 12192000"/>
              <a:gd name="connsiteY117-37670" fmla="*/ 1996977 h 2237474"/>
              <a:gd name="connsiteX118-37671" fmla="*/ 2874892 w 12192000"/>
              <a:gd name="connsiteY118-37672" fmla="*/ 1996085 h 2237474"/>
              <a:gd name="connsiteX119-37673" fmla="*/ 2864145 w 12192000"/>
              <a:gd name="connsiteY119-37674" fmla="*/ 1994061 h 2237474"/>
              <a:gd name="connsiteX120-37675" fmla="*/ 2843662 w 12192000"/>
              <a:gd name="connsiteY120-37676" fmla="*/ 1992498 h 2237474"/>
              <a:gd name="connsiteX121-37677" fmla="*/ 2796128 w 12192000"/>
              <a:gd name="connsiteY121-37678" fmla="*/ 1976403 h 2237474"/>
              <a:gd name="connsiteX122-37679" fmla="*/ 2756784 w 12192000"/>
              <a:gd name="connsiteY122-37680" fmla="*/ 1985116 h 2237474"/>
              <a:gd name="connsiteX123-37681" fmla="*/ 2748833 w 12192000"/>
              <a:gd name="connsiteY123-37682" fmla="*/ 1986323 h 2237474"/>
              <a:gd name="connsiteX124-37683" fmla="*/ 2748661 w 12192000"/>
              <a:gd name="connsiteY124-37684" fmla="*/ 1986122 h 2237474"/>
              <a:gd name="connsiteX125-37685" fmla="*/ 2740251 w 12192000"/>
              <a:gd name="connsiteY125-37686" fmla="*/ 1986946 h 2237474"/>
              <a:gd name="connsiteX126-37687" fmla="*/ 2718916 w 12192000"/>
              <a:gd name="connsiteY126-37688" fmla="*/ 1990867 h 2237474"/>
              <a:gd name="connsiteX127-37689" fmla="*/ 2713522 w 12192000"/>
              <a:gd name="connsiteY127-37690" fmla="*/ 1990173 h 2237474"/>
              <a:gd name="connsiteX128-37691" fmla="*/ 2680597 w 12192000"/>
              <a:gd name="connsiteY128-37692" fmla="*/ 1984996 h 2237474"/>
              <a:gd name="connsiteX129-37693" fmla="*/ 2578178 w 12192000"/>
              <a:gd name="connsiteY129-37694" fmla="*/ 1990531 h 2237474"/>
              <a:gd name="connsiteX130-37695" fmla="*/ 2476147 w 12192000"/>
              <a:gd name="connsiteY130-37696" fmla="*/ 1998305 h 2237474"/>
              <a:gd name="connsiteX131-37697" fmla="*/ 2373568 w 12192000"/>
              <a:gd name="connsiteY131-37698" fmla="*/ 2003219 h 2237474"/>
              <a:gd name="connsiteX132-37699" fmla="*/ 2321399 w 12192000"/>
              <a:gd name="connsiteY132-37700" fmla="*/ 1989467 h 2237474"/>
              <a:gd name="connsiteX133-37701" fmla="*/ 2315525 w 12192000"/>
              <a:gd name="connsiteY133-37702" fmla="*/ 1989708 h 2237474"/>
              <a:gd name="connsiteX134-37703" fmla="*/ 2300792 w 12192000"/>
              <a:gd name="connsiteY134-37704" fmla="*/ 1994290 h 2237474"/>
              <a:gd name="connsiteX135-37705" fmla="*/ 2295469 w 12192000"/>
              <a:gd name="connsiteY135-37706" fmla="*/ 1996659 h 2237474"/>
              <a:gd name="connsiteX136-37707" fmla="*/ 2287219 w 12192000"/>
              <a:gd name="connsiteY136-37708" fmla="*/ 1998750 h 2237474"/>
              <a:gd name="connsiteX137-37709" fmla="*/ 2286948 w 12192000"/>
              <a:gd name="connsiteY137-37710" fmla="*/ 1998596 h 2237474"/>
              <a:gd name="connsiteX138-37711" fmla="*/ 2243069 w 12192000"/>
              <a:gd name="connsiteY138-37712" fmla="*/ 2015111 h 2237474"/>
              <a:gd name="connsiteX139-37713" fmla="*/ 2186609 w 12192000"/>
              <a:gd name="connsiteY139-37714" fmla="*/ 2008263 h 2237474"/>
              <a:gd name="connsiteX140-37715" fmla="*/ 2164831 w 12192000"/>
              <a:gd name="connsiteY140-37716" fmla="*/ 2010143 h 2237474"/>
              <a:gd name="connsiteX141-37717" fmla="*/ 2152836 w 12192000"/>
              <a:gd name="connsiteY141-37718" fmla="*/ 2010048 h 2237474"/>
              <a:gd name="connsiteX142-37719" fmla="*/ 2117102 w 12192000"/>
              <a:gd name="connsiteY142-37720" fmla="*/ 2023004 h 2237474"/>
              <a:gd name="connsiteX143-37721" fmla="*/ 2111935 w 12192000"/>
              <a:gd name="connsiteY143-37722" fmla="*/ 2023163 h 2237474"/>
              <a:gd name="connsiteX144-37723" fmla="*/ 2089991 w 12192000"/>
              <a:gd name="connsiteY144-37724" fmla="*/ 2034193 h 2237474"/>
              <a:gd name="connsiteX145-37725" fmla="*/ 2058061 w 12192000"/>
              <a:gd name="connsiteY145-37726" fmla="*/ 2047942 h 2237474"/>
              <a:gd name="connsiteX146-37727" fmla="*/ 2055737 w 12192000"/>
              <a:gd name="connsiteY146-37728" fmla="*/ 2047704 h 2237474"/>
              <a:gd name="connsiteX147-37729" fmla="*/ 2042244 w 12192000"/>
              <a:gd name="connsiteY147-37730" fmla="*/ 2055560 h 2237474"/>
              <a:gd name="connsiteX148-37731" fmla="*/ 1976224 w 12192000"/>
              <a:gd name="connsiteY148-37732" fmla="*/ 2074257 h 2237474"/>
              <a:gd name="connsiteX149-37733" fmla="*/ 1877728 w 12192000"/>
              <a:gd name="connsiteY149-37734" fmla="*/ 2101004 h 2237474"/>
              <a:gd name="connsiteX150-37735" fmla="*/ 1759056 w 12192000"/>
              <a:gd name="connsiteY150-37736" fmla="*/ 2125608 h 2237474"/>
              <a:gd name="connsiteX151-37737" fmla="*/ 1637948 w 12192000"/>
              <a:gd name="connsiteY151-37738" fmla="*/ 2172597 h 2237474"/>
              <a:gd name="connsiteX152-37739" fmla="*/ 1434549 w 12192000"/>
              <a:gd name="connsiteY152-37740" fmla="*/ 2234522 h 2237474"/>
              <a:gd name="connsiteX153-37741" fmla="*/ 1398481 w 12192000"/>
              <a:gd name="connsiteY153-37742" fmla="*/ 2237074 h 2237474"/>
              <a:gd name="connsiteX154-37743" fmla="*/ 1398407 w 12192000"/>
              <a:gd name="connsiteY154-37744" fmla="*/ 2237095 h 2237474"/>
              <a:gd name="connsiteX155-37745" fmla="*/ 1370962 w 12192000"/>
              <a:gd name="connsiteY155-37746" fmla="*/ 2237474 h 2237474"/>
              <a:gd name="connsiteX156-37747" fmla="*/ 1356367 w 12192000"/>
              <a:gd name="connsiteY156-37748" fmla="*/ 2235089 h 2237474"/>
              <a:gd name="connsiteX157-37749" fmla="*/ 1324828 w 12192000"/>
              <a:gd name="connsiteY157-37750" fmla="*/ 2231968 h 2237474"/>
              <a:gd name="connsiteX158-37751" fmla="*/ 1297744 w 12192000"/>
              <a:gd name="connsiteY158-37752" fmla="*/ 2235849 h 2237474"/>
              <a:gd name="connsiteX159-37753" fmla="*/ 1286236 w 12192000"/>
              <a:gd name="connsiteY159-37754" fmla="*/ 2233135 h 2237474"/>
              <a:gd name="connsiteX160-37755" fmla="*/ 1283504 w 12192000"/>
              <a:gd name="connsiteY160-37756" fmla="*/ 2233797 h 2237474"/>
              <a:gd name="connsiteX161-37757" fmla="*/ 1279765 w 12192000"/>
              <a:gd name="connsiteY161-37758" fmla="*/ 2229639 h 2237474"/>
              <a:gd name="connsiteX162-37759" fmla="*/ 1195347 w 12192000"/>
              <a:gd name="connsiteY162-37760" fmla="*/ 2212354 h 2237474"/>
              <a:gd name="connsiteX163-37761" fmla="*/ 970251 w 12192000"/>
              <a:gd name="connsiteY163-37762" fmla="*/ 2221029 h 2237474"/>
              <a:gd name="connsiteX164-37763" fmla="*/ 812914 w 12192000"/>
              <a:gd name="connsiteY164-37764" fmla="*/ 2202752 h 2237474"/>
              <a:gd name="connsiteX165-37765" fmla="*/ 800195 w 12192000"/>
              <a:gd name="connsiteY165-37766" fmla="*/ 2209407 h 2237474"/>
              <a:gd name="connsiteX166-37767" fmla="*/ 784978 w 12192000"/>
              <a:gd name="connsiteY166-37768" fmla="*/ 2212360 h 2237474"/>
              <a:gd name="connsiteX167-37769" fmla="*/ 681987 w 12192000"/>
              <a:gd name="connsiteY167-37770" fmla="*/ 2216757 h 2237474"/>
              <a:gd name="connsiteX168-37771" fmla="*/ 669923 w 12192000"/>
              <a:gd name="connsiteY168-37772" fmla="*/ 2211682 h 2237474"/>
              <a:gd name="connsiteX169-37773" fmla="*/ 648680 w 12192000"/>
              <a:gd name="connsiteY169-37774" fmla="*/ 2206229 h 2237474"/>
              <a:gd name="connsiteX170-37775" fmla="*/ 597225 w 12192000"/>
              <a:gd name="connsiteY170-37776" fmla="*/ 2180999 h 2237474"/>
              <a:gd name="connsiteX171-37777" fmla="*/ 558449 w 12192000"/>
              <a:gd name="connsiteY171-37778" fmla="*/ 2182346 h 2237474"/>
              <a:gd name="connsiteX172-37779" fmla="*/ 550517 w 12192000"/>
              <a:gd name="connsiteY172-37780" fmla="*/ 2182060 h 2237474"/>
              <a:gd name="connsiteX173-37781" fmla="*/ 550309 w 12192000"/>
              <a:gd name="connsiteY173-37782" fmla="*/ 2181825 h 2237474"/>
              <a:gd name="connsiteX174-37783" fmla="*/ 541836 w 12192000"/>
              <a:gd name="connsiteY174-37784" fmla="*/ 2181063 h 2237474"/>
              <a:gd name="connsiteX175-37785" fmla="*/ 536057 w 12192000"/>
              <a:gd name="connsiteY175-37786" fmla="*/ 2181537 h 2237474"/>
              <a:gd name="connsiteX176-37787" fmla="*/ 520671 w 12192000"/>
              <a:gd name="connsiteY176-37788" fmla="*/ 2180980 h 2237474"/>
              <a:gd name="connsiteX177-37789" fmla="*/ 515024 w 12192000"/>
              <a:gd name="connsiteY177-37790" fmla="*/ 2179258 h 2237474"/>
              <a:gd name="connsiteX178-37791" fmla="*/ 512278 w 12192000"/>
              <a:gd name="connsiteY178-37792" fmla="*/ 2176369 h 2237474"/>
              <a:gd name="connsiteX179-37793" fmla="*/ 480419 w 12192000"/>
              <a:gd name="connsiteY179-37794" fmla="*/ 2167807 h 2237474"/>
              <a:gd name="connsiteX180-37795" fmla="*/ 413835 w 12192000"/>
              <a:gd name="connsiteY180-37796" fmla="*/ 2156783 h 2237474"/>
              <a:gd name="connsiteX181-37797" fmla="*/ 376513 w 12192000"/>
              <a:gd name="connsiteY181-37798" fmla="*/ 2154014 h 2237474"/>
              <a:gd name="connsiteX182-37799" fmla="*/ 273386 w 12192000"/>
              <a:gd name="connsiteY182-37800" fmla="*/ 2142551 h 2237474"/>
              <a:gd name="connsiteX183-37801" fmla="*/ 169207 w 12192000"/>
              <a:gd name="connsiteY183-37802" fmla="*/ 2128100 h 2237474"/>
              <a:gd name="connsiteX184-37803" fmla="*/ 93149 w 12192000"/>
              <a:gd name="connsiteY184-37804" fmla="*/ 2105324 h 2237474"/>
              <a:gd name="connsiteX185-37805" fmla="*/ 88109 w 12192000"/>
              <a:gd name="connsiteY185-37806" fmla="*/ 2106704 h 2237474"/>
              <a:gd name="connsiteX186-37807" fmla="*/ 80022 w 12192000"/>
              <a:gd name="connsiteY186-37808" fmla="*/ 2107254 h 2237474"/>
              <a:gd name="connsiteX187-37809" fmla="*/ 79717 w 12192000"/>
              <a:gd name="connsiteY187-37810" fmla="*/ 2107046 h 2237474"/>
              <a:gd name="connsiteX188-37811" fmla="*/ 72352 w 12192000"/>
              <a:gd name="connsiteY188-37812" fmla="*/ 2107991 h 2237474"/>
              <a:gd name="connsiteX189-37813" fmla="*/ 37645 w 12192000"/>
              <a:gd name="connsiteY189-37814" fmla="*/ 2115401 h 2237474"/>
              <a:gd name="connsiteX190-37815" fmla="*/ 4572 w 12192000"/>
              <a:gd name="connsiteY190-37816" fmla="*/ 2111091 h 2237474"/>
              <a:gd name="connsiteX191-37817" fmla="*/ 0 w 12192000"/>
              <a:gd name="connsiteY191-37818" fmla="*/ 2110468 h 2237474"/>
              <a:gd name="connsiteX192-37819" fmla="*/ 0 w 12192000"/>
              <a:gd name="connsiteY192-37820" fmla="*/ 0 h 2237474"/>
              <a:gd name="connsiteX0-37821" fmla="*/ 0 w 12192000"/>
              <a:gd name="connsiteY0-37822" fmla="*/ 0 h 2237474"/>
              <a:gd name="connsiteX1-37823" fmla="*/ 12192000 w 12192000"/>
              <a:gd name="connsiteY1-37824" fmla="*/ 0 h 2237474"/>
              <a:gd name="connsiteX2-37825" fmla="*/ 12192000 w 12192000"/>
              <a:gd name="connsiteY2-37826" fmla="*/ 751299 h 2237474"/>
              <a:gd name="connsiteX3-37827" fmla="*/ 12176759 w 12192000"/>
              <a:gd name="connsiteY3-37828" fmla="*/ 759190 h 2237474"/>
              <a:gd name="connsiteX4-37829" fmla="*/ 12047364 w 12192000"/>
              <a:gd name="connsiteY4-37830" fmla="*/ 749662 h 2237474"/>
              <a:gd name="connsiteX5-37831" fmla="*/ 11890686 w 12192000"/>
              <a:gd name="connsiteY5-37832" fmla="*/ 732766 h 2237474"/>
              <a:gd name="connsiteX6-37833" fmla="*/ 11820512 w 12192000"/>
              <a:gd name="connsiteY6-37834" fmla="*/ 745392 h 2237474"/>
              <a:gd name="connsiteX7-37835" fmla="*/ 11649954 w 12192000"/>
              <a:gd name="connsiteY7-37836" fmla="*/ 749628 h 2237474"/>
              <a:gd name="connsiteX8-37837" fmla="*/ 11560424 w 12192000"/>
              <a:gd name="connsiteY8-37838" fmla="*/ 748017 h 2237474"/>
              <a:gd name="connsiteX9-37839" fmla="*/ 11358455 w 12192000"/>
              <a:gd name="connsiteY9-37840" fmla="*/ 747593 h 2237474"/>
              <a:gd name="connsiteX10-37841" fmla="*/ 11165209 w 12192000"/>
              <a:gd name="connsiteY10-37842" fmla="*/ 748852 h 2237474"/>
              <a:gd name="connsiteX11-37843" fmla="*/ 11058755 w 12192000"/>
              <a:gd name="connsiteY11-37844" fmla="*/ 749617 h 2237474"/>
              <a:gd name="connsiteX12-37845" fmla="*/ 10846594 w 12192000"/>
              <a:gd name="connsiteY12-37846" fmla="*/ 765069 h 2237474"/>
              <a:gd name="connsiteX13-37847" fmla="*/ 10805004 w 12192000"/>
              <a:gd name="connsiteY13-37848" fmla="*/ 757573 h 2237474"/>
              <a:gd name="connsiteX14-37849" fmla="*/ 10739478 w 12192000"/>
              <a:gd name="connsiteY14-37850" fmla="*/ 776841 h 2237474"/>
              <a:gd name="connsiteX15-37851" fmla="*/ 10458762 w 12192000"/>
              <a:gd name="connsiteY15-37852" fmla="*/ 755400 h 2237474"/>
              <a:gd name="connsiteX16-37853" fmla="*/ 10211200 w 12192000"/>
              <a:gd name="connsiteY16-37854" fmla="*/ 767513 h 2237474"/>
              <a:gd name="connsiteX17-37855" fmla="*/ 10167995 w 12192000"/>
              <a:gd name="connsiteY17-37856" fmla="*/ 760843 h 2237474"/>
              <a:gd name="connsiteX18-37857" fmla="*/ 9997044 w 12192000"/>
              <a:gd name="connsiteY18-37858" fmla="*/ 780129 h 2237474"/>
              <a:gd name="connsiteX19-37859" fmla="*/ 9943887 w 12192000"/>
              <a:gd name="connsiteY19-37860" fmla="*/ 804141 h 2237474"/>
              <a:gd name="connsiteX20-37861" fmla="*/ 9918248 w 12192000"/>
              <a:gd name="connsiteY20-37862" fmla="*/ 816628 h 2237474"/>
              <a:gd name="connsiteX21-37863" fmla="*/ 9767091 w 12192000"/>
              <a:gd name="connsiteY21-37864" fmla="*/ 870550 h 2237474"/>
              <a:gd name="connsiteX22-37865" fmla="*/ 9683005 w 12192000"/>
              <a:gd name="connsiteY22-37866" fmla="*/ 894128 h 2237474"/>
              <a:gd name="connsiteX23-37867" fmla="*/ 9594438 w 12192000"/>
              <a:gd name="connsiteY23-37868" fmla="*/ 919051 h 2237474"/>
              <a:gd name="connsiteX24-37869" fmla="*/ 9544189 w 12192000"/>
              <a:gd name="connsiteY24-37870" fmla="*/ 938966 h 2237474"/>
              <a:gd name="connsiteX25-37871" fmla="*/ 9500499 w 12192000"/>
              <a:gd name="connsiteY25-37872" fmla="*/ 954680 h 2237474"/>
              <a:gd name="connsiteX26-37873" fmla="*/ 9428195 w 12192000"/>
              <a:gd name="connsiteY26-37874" fmla="*/ 986225 h 2237474"/>
              <a:gd name="connsiteX27-37875" fmla="*/ 9410017 w 12192000"/>
              <a:gd name="connsiteY27-37876" fmla="*/ 993931 h 2237474"/>
              <a:gd name="connsiteX28-37877" fmla="*/ 9392919 w 12192000"/>
              <a:gd name="connsiteY28-37878" fmla="*/ 994656 h 2237474"/>
              <a:gd name="connsiteX29-37879" fmla="*/ 9278619 w 12192000"/>
              <a:gd name="connsiteY29-37880" fmla="*/ 1011878 h 2237474"/>
              <a:gd name="connsiteX30-37881" fmla="*/ 9268019 w 12192000"/>
              <a:gd name="connsiteY30-37882" fmla="*/ 1007442 h 2237474"/>
              <a:gd name="connsiteX31-37883" fmla="*/ 9234662 w 12192000"/>
              <a:gd name="connsiteY31-37884" fmla="*/ 1023056 h 2237474"/>
              <a:gd name="connsiteX32-37885" fmla="*/ 9181033 w 12192000"/>
              <a:gd name="connsiteY32-37886" fmla="*/ 1037921 h 2237474"/>
              <a:gd name="connsiteX33-37887" fmla="*/ 9155969 w 12192000"/>
              <a:gd name="connsiteY33-37888" fmla="*/ 1046804 h 2237474"/>
              <a:gd name="connsiteX34-37889" fmla="*/ 9133985 w 12192000"/>
              <a:gd name="connsiteY34-37890" fmla="*/ 1046450 h 2237474"/>
              <a:gd name="connsiteX35-37891" fmla="*/ 9003462 w 12192000"/>
              <a:gd name="connsiteY35-37892" fmla="*/ 1042406 h 2237474"/>
              <a:gd name="connsiteX36-37893" fmla="*/ 8968445 w 12192000"/>
              <a:gd name="connsiteY36-37894" fmla="*/ 1052169 h 2237474"/>
              <a:gd name="connsiteX37-37895" fmla="*/ 8886001 w 12192000"/>
              <a:gd name="connsiteY37-37896" fmla="*/ 1067468 h 2237474"/>
              <a:gd name="connsiteX38-37897" fmla="*/ 8838610 w 12192000"/>
              <a:gd name="connsiteY38-37898" fmla="*/ 1075091 h 2237474"/>
              <a:gd name="connsiteX39-37899" fmla="*/ 8750383 w 12192000"/>
              <a:gd name="connsiteY39-37900" fmla="*/ 1097387 h 2237474"/>
              <a:gd name="connsiteX40-37901" fmla="*/ 8665605 w 12192000"/>
              <a:gd name="connsiteY40-37902" fmla="*/ 1110791 h 2237474"/>
              <a:gd name="connsiteX41-37903" fmla="*/ 8584946 w 12192000"/>
              <a:gd name="connsiteY41-37904" fmla="*/ 1135226 h 2237474"/>
              <a:gd name="connsiteX42-37905" fmla="*/ 8460755 w 12192000"/>
              <a:gd name="connsiteY42-37906" fmla="*/ 1203427 h 2237474"/>
              <a:gd name="connsiteX43-37907" fmla="*/ 8419755 w 12192000"/>
              <a:gd name="connsiteY43-37908" fmla="*/ 1216260 h 2237474"/>
              <a:gd name="connsiteX44-37909" fmla="*/ 8411626 w 12192000"/>
              <a:gd name="connsiteY44-37910" fmla="*/ 1214397 h 2237474"/>
              <a:gd name="connsiteX45-37911" fmla="*/ 8363469 w 12192000"/>
              <a:gd name="connsiteY45-37912" fmla="*/ 1246658 h 2237474"/>
              <a:gd name="connsiteX46-37913" fmla="*/ 8275497 w 12192000"/>
              <a:gd name="connsiteY46-37914" fmla="*/ 1264396 h 2237474"/>
              <a:gd name="connsiteX47-37915" fmla="*/ 8206287 w 12192000"/>
              <a:gd name="connsiteY47-37916" fmla="*/ 1273060 h 2237474"/>
              <a:gd name="connsiteX48-37917" fmla="*/ 8139997 w 12192000"/>
              <a:gd name="connsiteY48-37918" fmla="*/ 1282713 h 2237474"/>
              <a:gd name="connsiteX49-37919" fmla="*/ 8074238 w 12192000"/>
              <a:gd name="connsiteY49-37920" fmla="*/ 1301895 h 2237474"/>
              <a:gd name="connsiteX50-37921" fmla="*/ 7942099 w 12192000"/>
              <a:gd name="connsiteY50-37922" fmla="*/ 1336332 h 2237474"/>
              <a:gd name="connsiteX51-37923" fmla="*/ 7902328 w 12192000"/>
              <a:gd name="connsiteY51-37924" fmla="*/ 1345865 h 2237474"/>
              <a:gd name="connsiteX52-37925" fmla="*/ 7840612 w 12192000"/>
              <a:gd name="connsiteY52-37926" fmla="*/ 1369373 h 2237474"/>
              <a:gd name="connsiteX53-37927" fmla="*/ 7786819 w 12192000"/>
              <a:gd name="connsiteY53-37928" fmla="*/ 1378970 h 2237474"/>
              <a:gd name="connsiteX54-37929" fmla="*/ 7548172 w 12192000"/>
              <a:gd name="connsiteY54-37930" fmla="*/ 1417460 h 2237474"/>
              <a:gd name="connsiteX55-37931" fmla="*/ 7483437 w 12192000"/>
              <a:gd name="connsiteY55-37932" fmla="*/ 1478152 h 2237474"/>
              <a:gd name="connsiteX56-37933" fmla="*/ 7377870 w 12192000"/>
              <a:gd name="connsiteY56-37934" fmla="*/ 1523319 h 2237474"/>
              <a:gd name="connsiteX57-37935" fmla="*/ 7230737 w 12192000"/>
              <a:gd name="connsiteY57-37936" fmla="*/ 1562633 h 2237474"/>
              <a:gd name="connsiteX58-37937" fmla="*/ 7224458 w 12192000"/>
              <a:gd name="connsiteY58-37938" fmla="*/ 1573008 h 2237474"/>
              <a:gd name="connsiteX59-37939" fmla="*/ 7183121 w 12192000"/>
              <a:gd name="connsiteY59-37940" fmla="*/ 1595162 h 2237474"/>
              <a:gd name="connsiteX60-37941" fmla="*/ 7164601 w 12192000"/>
              <a:gd name="connsiteY60-37942" fmla="*/ 1606490 h 2237474"/>
              <a:gd name="connsiteX61-37943" fmla="*/ 7031309 w 12192000"/>
              <a:gd name="connsiteY61-37944" fmla="*/ 1619451 h 2237474"/>
              <a:gd name="connsiteX62-37945" fmla="*/ 6900177 w 12192000"/>
              <a:gd name="connsiteY62-37946" fmla="*/ 1636016 h 2237474"/>
              <a:gd name="connsiteX63-37947" fmla="*/ 6795372 w 12192000"/>
              <a:gd name="connsiteY63-37948" fmla="*/ 1644845 h 2237474"/>
              <a:gd name="connsiteX64-37949" fmla="*/ 6692251 w 12192000"/>
              <a:gd name="connsiteY64-37950" fmla="*/ 1656357 h 2237474"/>
              <a:gd name="connsiteX65-37951" fmla="*/ 6655235 w 12192000"/>
              <a:gd name="connsiteY65-37952" fmla="*/ 1661869 h 2237474"/>
              <a:gd name="connsiteX66-37953" fmla="*/ 6554894 w 12192000"/>
              <a:gd name="connsiteY66-37954" fmla="*/ 1664428 h 2237474"/>
              <a:gd name="connsiteX67-37955" fmla="*/ 6516595 w 12192000"/>
              <a:gd name="connsiteY67-37956" fmla="*/ 1667475 h 2237474"/>
              <a:gd name="connsiteX68-37957" fmla="*/ 6508541 w 12192000"/>
              <a:gd name="connsiteY68-37958" fmla="*/ 1668757 h 2237474"/>
              <a:gd name="connsiteX69-37959" fmla="*/ 6471012 w 12192000"/>
              <a:gd name="connsiteY69-37960" fmla="*/ 1678604 h 2237474"/>
              <a:gd name="connsiteX70-37961" fmla="*/ 6364035 w 12192000"/>
              <a:gd name="connsiteY70-37962" fmla="*/ 1667683 h 2237474"/>
              <a:gd name="connsiteX71-37963" fmla="*/ 6280959 w 12192000"/>
              <a:gd name="connsiteY71-37964" fmla="*/ 1689329 h 2237474"/>
              <a:gd name="connsiteX72-37965" fmla="*/ 6243319 w 12192000"/>
              <a:gd name="connsiteY72-37966" fmla="*/ 1695560 h 2237474"/>
              <a:gd name="connsiteX73-37967" fmla="*/ 6098321 w 12192000"/>
              <a:gd name="connsiteY73-37968" fmla="*/ 1721646 h 2237474"/>
              <a:gd name="connsiteX74-37969" fmla="*/ 5880652 w 12192000"/>
              <a:gd name="connsiteY74-37970" fmla="*/ 1779643 h 2237474"/>
              <a:gd name="connsiteX75-37971" fmla="*/ 5785959 w 12192000"/>
              <a:gd name="connsiteY75-37972" fmla="*/ 1775307 h 2237474"/>
              <a:gd name="connsiteX76-37973" fmla="*/ 5643534 w 12192000"/>
              <a:gd name="connsiteY76-37974" fmla="*/ 1802919 h 2237474"/>
              <a:gd name="connsiteX77-37975" fmla="*/ 5518799 w 12192000"/>
              <a:gd name="connsiteY77-37976" fmla="*/ 1818312 h 2237474"/>
              <a:gd name="connsiteX78-37977" fmla="*/ 5505014 w 12192000"/>
              <a:gd name="connsiteY78-37978" fmla="*/ 1819259 h 2237474"/>
              <a:gd name="connsiteX79-37979" fmla="*/ 5453307 w 12192000"/>
              <a:gd name="connsiteY79-37980" fmla="*/ 1815450 h 2237474"/>
              <a:gd name="connsiteX80-37981" fmla="*/ 5221533 w 12192000"/>
              <a:gd name="connsiteY80-37982" fmla="*/ 1846950 h 2237474"/>
              <a:gd name="connsiteX81-37983" fmla="*/ 5149802 w 12192000"/>
              <a:gd name="connsiteY81-37984" fmla="*/ 1844846 h 2237474"/>
              <a:gd name="connsiteX82-37985" fmla="*/ 5114927 w 12192000"/>
              <a:gd name="connsiteY82-37986" fmla="*/ 1847827 h 2237474"/>
              <a:gd name="connsiteX83-37987" fmla="*/ 5108970 w 12192000"/>
              <a:gd name="connsiteY83-37988" fmla="*/ 1847935 h 2237474"/>
              <a:gd name="connsiteX84-37989" fmla="*/ 5067961 w 12192000"/>
              <a:gd name="connsiteY84-37990" fmla="*/ 1845917 h 2237474"/>
              <a:gd name="connsiteX85-37991" fmla="*/ 5007075 w 12192000"/>
              <a:gd name="connsiteY85-37992" fmla="*/ 1838626 h 2237474"/>
              <a:gd name="connsiteX86-37993" fmla="*/ 4944087 w 12192000"/>
              <a:gd name="connsiteY86-37994" fmla="*/ 1823332 h 2237474"/>
              <a:gd name="connsiteX87-37995" fmla="*/ 4907662 w 12192000"/>
              <a:gd name="connsiteY87-37996" fmla="*/ 1816900 h 2237474"/>
              <a:gd name="connsiteX88-37997" fmla="*/ 4882386 w 12192000"/>
              <a:gd name="connsiteY88-37998" fmla="*/ 1809844 h 2237474"/>
              <a:gd name="connsiteX89-37999" fmla="*/ 4811440 w 12192000"/>
              <a:gd name="connsiteY89-38000" fmla="*/ 1804655 h 2237474"/>
              <a:gd name="connsiteX90-38001" fmla="*/ 4691075 w 12192000"/>
              <a:gd name="connsiteY90-38002" fmla="*/ 1801389 h 2237474"/>
              <a:gd name="connsiteX91-38003" fmla="*/ 4611738 w 12192000"/>
              <a:gd name="connsiteY91-38004" fmla="*/ 1776964 h 2237474"/>
              <a:gd name="connsiteX92-38005" fmla="*/ 4560070 w 12192000"/>
              <a:gd name="connsiteY92-38006" fmla="*/ 1785640 h 2237474"/>
              <a:gd name="connsiteX93-38007" fmla="*/ 4536503 w 12192000"/>
              <a:gd name="connsiteY93-38008" fmla="*/ 1785334 h 2237474"/>
              <a:gd name="connsiteX94-38009" fmla="*/ 4513724 w 12192000"/>
              <a:gd name="connsiteY94-38010" fmla="*/ 1791996 h 2237474"/>
              <a:gd name="connsiteX95-38011" fmla="*/ 4459810 w 12192000"/>
              <a:gd name="connsiteY95-38012" fmla="*/ 1797886 h 2237474"/>
              <a:gd name="connsiteX96-38013" fmla="*/ 4379064 w 12192000"/>
              <a:gd name="connsiteY96-38014" fmla="*/ 1817177 h 2237474"/>
              <a:gd name="connsiteX97-38015" fmla="*/ 4290981 w 12192000"/>
              <a:gd name="connsiteY97-38016" fmla="*/ 1839677 h 2237474"/>
              <a:gd name="connsiteX98-38017" fmla="*/ 4238372 w 12192000"/>
              <a:gd name="connsiteY98-38018" fmla="*/ 1851480 h 2237474"/>
              <a:gd name="connsiteX99-38019" fmla="*/ 4232517 w 12192000"/>
              <a:gd name="connsiteY99-38020" fmla="*/ 1852567 h 2237474"/>
              <a:gd name="connsiteX100-38021" fmla="*/ 4191732 w 12192000"/>
              <a:gd name="connsiteY100-38022" fmla="*/ 1857328 h 2237474"/>
              <a:gd name="connsiteX101-38023" fmla="*/ 4065532 w 12192000"/>
              <a:gd name="connsiteY101-38024" fmla="*/ 1855477 h 2237474"/>
              <a:gd name="connsiteX102-38025" fmla="*/ 4028460 w 12192000"/>
              <a:gd name="connsiteY102-38026" fmla="*/ 1855137 h 2237474"/>
              <a:gd name="connsiteX103-38027" fmla="*/ 4002267 w 12192000"/>
              <a:gd name="connsiteY103-38028" fmla="*/ 1852352 h 2237474"/>
              <a:gd name="connsiteX104-38029" fmla="*/ 3931396 w 12192000"/>
              <a:gd name="connsiteY104-38030" fmla="*/ 1858915 h 2237474"/>
              <a:gd name="connsiteX105-38031" fmla="*/ 3812162 w 12192000"/>
              <a:gd name="connsiteY105-38032" fmla="*/ 1875501 h 2237474"/>
              <a:gd name="connsiteX106-38033" fmla="*/ 3729530 w 12192000"/>
              <a:gd name="connsiteY106-38034" fmla="*/ 1864513 h 2237474"/>
              <a:gd name="connsiteX107-38035" fmla="*/ 3680177 w 12192000"/>
              <a:gd name="connsiteY107-38036" fmla="*/ 1881552 h 2237474"/>
              <a:gd name="connsiteX108-38037" fmla="*/ 3567259 w 12192000"/>
              <a:gd name="connsiteY108-38038" fmla="*/ 1893482 h 2237474"/>
              <a:gd name="connsiteX109-38039" fmla="*/ 3405770 w 12192000"/>
              <a:gd name="connsiteY109-38040" fmla="*/ 1904591 h 2237474"/>
              <a:gd name="connsiteX110-38041" fmla="*/ 3280097 w 12192000"/>
              <a:gd name="connsiteY110-38042" fmla="*/ 1919610 h 2237474"/>
              <a:gd name="connsiteX111-38043" fmla="*/ 3123424 w 12192000"/>
              <a:gd name="connsiteY111-38044" fmla="*/ 1952930 h 2237474"/>
              <a:gd name="connsiteX112-38045" fmla="*/ 3009910 w 12192000"/>
              <a:gd name="connsiteY112-38046" fmla="*/ 1957866 h 2237474"/>
              <a:gd name="connsiteX113-38047" fmla="*/ 2995934 w 12192000"/>
              <a:gd name="connsiteY113-38048" fmla="*/ 1967085 h 2237474"/>
              <a:gd name="connsiteX114-38049" fmla="*/ 2980071 w 12192000"/>
              <a:gd name="connsiteY114-38050" fmla="*/ 1972988 h 2237474"/>
              <a:gd name="connsiteX115-38051" fmla="*/ 2978094 w 12192000"/>
              <a:gd name="connsiteY115-38052" fmla="*/ 1972369 h 2237474"/>
              <a:gd name="connsiteX116-38053" fmla="*/ 2942858 w 12192000"/>
              <a:gd name="connsiteY116-38054" fmla="*/ 1981367 h 2237474"/>
              <a:gd name="connsiteX117-38055" fmla="*/ 2875436 w 12192000"/>
              <a:gd name="connsiteY117-38056" fmla="*/ 1996977 h 2237474"/>
              <a:gd name="connsiteX118-38057" fmla="*/ 2874892 w 12192000"/>
              <a:gd name="connsiteY118-38058" fmla="*/ 1996085 h 2237474"/>
              <a:gd name="connsiteX119-38059" fmla="*/ 2864145 w 12192000"/>
              <a:gd name="connsiteY119-38060" fmla="*/ 1994061 h 2237474"/>
              <a:gd name="connsiteX120-38061" fmla="*/ 2843662 w 12192000"/>
              <a:gd name="connsiteY120-38062" fmla="*/ 1992498 h 2237474"/>
              <a:gd name="connsiteX121-38063" fmla="*/ 2796128 w 12192000"/>
              <a:gd name="connsiteY121-38064" fmla="*/ 1976403 h 2237474"/>
              <a:gd name="connsiteX122-38065" fmla="*/ 2756784 w 12192000"/>
              <a:gd name="connsiteY122-38066" fmla="*/ 1985116 h 2237474"/>
              <a:gd name="connsiteX123-38067" fmla="*/ 2748833 w 12192000"/>
              <a:gd name="connsiteY123-38068" fmla="*/ 1986323 h 2237474"/>
              <a:gd name="connsiteX124-38069" fmla="*/ 2748661 w 12192000"/>
              <a:gd name="connsiteY124-38070" fmla="*/ 1986122 h 2237474"/>
              <a:gd name="connsiteX125-38071" fmla="*/ 2740251 w 12192000"/>
              <a:gd name="connsiteY125-38072" fmla="*/ 1986946 h 2237474"/>
              <a:gd name="connsiteX126-38073" fmla="*/ 2718916 w 12192000"/>
              <a:gd name="connsiteY126-38074" fmla="*/ 1990867 h 2237474"/>
              <a:gd name="connsiteX127-38075" fmla="*/ 2713522 w 12192000"/>
              <a:gd name="connsiteY127-38076" fmla="*/ 1990173 h 2237474"/>
              <a:gd name="connsiteX128-38077" fmla="*/ 2680597 w 12192000"/>
              <a:gd name="connsiteY128-38078" fmla="*/ 1984996 h 2237474"/>
              <a:gd name="connsiteX129-38079" fmla="*/ 2578178 w 12192000"/>
              <a:gd name="connsiteY129-38080" fmla="*/ 1990531 h 2237474"/>
              <a:gd name="connsiteX130-38081" fmla="*/ 2476147 w 12192000"/>
              <a:gd name="connsiteY130-38082" fmla="*/ 1998305 h 2237474"/>
              <a:gd name="connsiteX131-38083" fmla="*/ 2373568 w 12192000"/>
              <a:gd name="connsiteY131-38084" fmla="*/ 2003219 h 2237474"/>
              <a:gd name="connsiteX132-38085" fmla="*/ 2321399 w 12192000"/>
              <a:gd name="connsiteY132-38086" fmla="*/ 1989467 h 2237474"/>
              <a:gd name="connsiteX133-38087" fmla="*/ 2315525 w 12192000"/>
              <a:gd name="connsiteY133-38088" fmla="*/ 1989708 h 2237474"/>
              <a:gd name="connsiteX134-38089" fmla="*/ 2300792 w 12192000"/>
              <a:gd name="connsiteY134-38090" fmla="*/ 1994290 h 2237474"/>
              <a:gd name="connsiteX135-38091" fmla="*/ 2295469 w 12192000"/>
              <a:gd name="connsiteY135-38092" fmla="*/ 1996659 h 2237474"/>
              <a:gd name="connsiteX136-38093" fmla="*/ 2287219 w 12192000"/>
              <a:gd name="connsiteY136-38094" fmla="*/ 1998750 h 2237474"/>
              <a:gd name="connsiteX137-38095" fmla="*/ 2286948 w 12192000"/>
              <a:gd name="connsiteY137-38096" fmla="*/ 1998596 h 2237474"/>
              <a:gd name="connsiteX138-38097" fmla="*/ 2243069 w 12192000"/>
              <a:gd name="connsiteY138-38098" fmla="*/ 2015111 h 2237474"/>
              <a:gd name="connsiteX139-38099" fmla="*/ 2186609 w 12192000"/>
              <a:gd name="connsiteY139-38100" fmla="*/ 2008263 h 2237474"/>
              <a:gd name="connsiteX140-38101" fmla="*/ 2164831 w 12192000"/>
              <a:gd name="connsiteY140-38102" fmla="*/ 2010143 h 2237474"/>
              <a:gd name="connsiteX141-38103" fmla="*/ 2152836 w 12192000"/>
              <a:gd name="connsiteY141-38104" fmla="*/ 2010048 h 2237474"/>
              <a:gd name="connsiteX142-38105" fmla="*/ 2117102 w 12192000"/>
              <a:gd name="connsiteY142-38106" fmla="*/ 2023004 h 2237474"/>
              <a:gd name="connsiteX143-38107" fmla="*/ 2111935 w 12192000"/>
              <a:gd name="connsiteY143-38108" fmla="*/ 2023163 h 2237474"/>
              <a:gd name="connsiteX144-38109" fmla="*/ 2089991 w 12192000"/>
              <a:gd name="connsiteY144-38110" fmla="*/ 2034193 h 2237474"/>
              <a:gd name="connsiteX145-38111" fmla="*/ 2058061 w 12192000"/>
              <a:gd name="connsiteY145-38112" fmla="*/ 2047942 h 2237474"/>
              <a:gd name="connsiteX146-38113" fmla="*/ 2055737 w 12192000"/>
              <a:gd name="connsiteY146-38114" fmla="*/ 2047704 h 2237474"/>
              <a:gd name="connsiteX147-38115" fmla="*/ 2042244 w 12192000"/>
              <a:gd name="connsiteY147-38116" fmla="*/ 2055560 h 2237474"/>
              <a:gd name="connsiteX148-38117" fmla="*/ 1976224 w 12192000"/>
              <a:gd name="connsiteY148-38118" fmla="*/ 2074257 h 2237474"/>
              <a:gd name="connsiteX149-38119" fmla="*/ 1877728 w 12192000"/>
              <a:gd name="connsiteY149-38120" fmla="*/ 2101004 h 2237474"/>
              <a:gd name="connsiteX150-38121" fmla="*/ 1759056 w 12192000"/>
              <a:gd name="connsiteY150-38122" fmla="*/ 2125608 h 2237474"/>
              <a:gd name="connsiteX151-38123" fmla="*/ 1637948 w 12192000"/>
              <a:gd name="connsiteY151-38124" fmla="*/ 2172597 h 2237474"/>
              <a:gd name="connsiteX152-38125" fmla="*/ 1434549 w 12192000"/>
              <a:gd name="connsiteY152-38126" fmla="*/ 2234522 h 2237474"/>
              <a:gd name="connsiteX153-38127" fmla="*/ 1398481 w 12192000"/>
              <a:gd name="connsiteY153-38128" fmla="*/ 2237074 h 2237474"/>
              <a:gd name="connsiteX154-38129" fmla="*/ 1398407 w 12192000"/>
              <a:gd name="connsiteY154-38130" fmla="*/ 2237095 h 2237474"/>
              <a:gd name="connsiteX155-38131" fmla="*/ 1370962 w 12192000"/>
              <a:gd name="connsiteY155-38132" fmla="*/ 2237474 h 2237474"/>
              <a:gd name="connsiteX156-38133" fmla="*/ 1356367 w 12192000"/>
              <a:gd name="connsiteY156-38134" fmla="*/ 2235089 h 2237474"/>
              <a:gd name="connsiteX157-38135" fmla="*/ 1324828 w 12192000"/>
              <a:gd name="connsiteY157-38136" fmla="*/ 2231968 h 2237474"/>
              <a:gd name="connsiteX158-38137" fmla="*/ 1297744 w 12192000"/>
              <a:gd name="connsiteY158-38138" fmla="*/ 2235849 h 2237474"/>
              <a:gd name="connsiteX159-38139" fmla="*/ 1286236 w 12192000"/>
              <a:gd name="connsiteY159-38140" fmla="*/ 2233135 h 2237474"/>
              <a:gd name="connsiteX160-38141" fmla="*/ 1283504 w 12192000"/>
              <a:gd name="connsiteY160-38142" fmla="*/ 2233797 h 2237474"/>
              <a:gd name="connsiteX161-38143" fmla="*/ 1279765 w 12192000"/>
              <a:gd name="connsiteY161-38144" fmla="*/ 2229639 h 2237474"/>
              <a:gd name="connsiteX162-38145" fmla="*/ 1195347 w 12192000"/>
              <a:gd name="connsiteY162-38146" fmla="*/ 2212354 h 2237474"/>
              <a:gd name="connsiteX163-38147" fmla="*/ 970251 w 12192000"/>
              <a:gd name="connsiteY163-38148" fmla="*/ 2221029 h 2237474"/>
              <a:gd name="connsiteX164-38149" fmla="*/ 812914 w 12192000"/>
              <a:gd name="connsiteY164-38150" fmla="*/ 2202752 h 2237474"/>
              <a:gd name="connsiteX165-38151" fmla="*/ 800195 w 12192000"/>
              <a:gd name="connsiteY165-38152" fmla="*/ 2209407 h 2237474"/>
              <a:gd name="connsiteX166-38153" fmla="*/ 784978 w 12192000"/>
              <a:gd name="connsiteY166-38154" fmla="*/ 2212360 h 2237474"/>
              <a:gd name="connsiteX167-38155" fmla="*/ 681987 w 12192000"/>
              <a:gd name="connsiteY167-38156" fmla="*/ 2216757 h 2237474"/>
              <a:gd name="connsiteX168-38157" fmla="*/ 669923 w 12192000"/>
              <a:gd name="connsiteY168-38158" fmla="*/ 2211682 h 2237474"/>
              <a:gd name="connsiteX169-38159" fmla="*/ 648680 w 12192000"/>
              <a:gd name="connsiteY169-38160" fmla="*/ 2206229 h 2237474"/>
              <a:gd name="connsiteX170-38161" fmla="*/ 597225 w 12192000"/>
              <a:gd name="connsiteY170-38162" fmla="*/ 2180999 h 2237474"/>
              <a:gd name="connsiteX171-38163" fmla="*/ 558449 w 12192000"/>
              <a:gd name="connsiteY171-38164" fmla="*/ 2182346 h 2237474"/>
              <a:gd name="connsiteX172-38165" fmla="*/ 550517 w 12192000"/>
              <a:gd name="connsiteY172-38166" fmla="*/ 2182060 h 2237474"/>
              <a:gd name="connsiteX173-38167" fmla="*/ 550309 w 12192000"/>
              <a:gd name="connsiteY173-38168" fmla="*/ 2181825 h 2237474"/>
              <a:gd name="connsiteX174-38169" fmla="*/ 541836 w 12192000"/>
              <a:gd name="connsiteY174-38170" fmla="*/ 2181063 h 2237474"/>
              <a:gd name="connsiteX175-38171" fmla="*/ 536057 w 12192000"/>
              <a:gd name="connsiteY175-38172" fmla="*/ 2181537 h 2237474"/>
              <a:gd name="connsiteX176-38173" fmla="*/ 520671 w 12192000"/>
              <a:gd name="connsiteY176-38174" fmla="*/ 2180980 h 2237474"/>
              <a:gd name="connsiteX177-38175" fmla="*/ 515024 w 12192000"/>
              <a:gd name="connsiteY177-38176" fmla="*/ 2179258 h 2237474"/>
              <a:gd name="connsiteX178-38177" fmla="*/ 512278 w 12192000"/>
              <a:gd name="connsiteY178-38178" fmla="*/ 2176369 h 2237474"/>
              <a:gd name="connsiteX179-38179" fmla="*/ 480419 w 12192000"/>
              <a:gd name="connsiteY179-38180" fmla="*/ 2167807 h 2237474"/>
              <a:gd name="connsiteX180-38181" fmla="*/ 413835 w 12192000"/>
              <a:gd name="connsiteY180-38182" fmla="*/ 2156783 h 2237474"/>
              <a:gd name="connsiteX181-38183" fmla="*/ 376513 w 12192000"/>
              <a:gd name="connsiteY181-38184" fmla="*/ 2154014 h 2237474"/>
              <a:gd name="connsiteX182-38185" fmla="*/ 273386 w 12192000"/>
              <a:gd name="connsiteY182-38186" fmla="*/ 2142551 h 2237474"/>
              <a:gd name="connsiteX183-38187" fmla="*/ 169207 w 12192000"/>
              <a:gd name="connsiteY183-38188" fmla="*/ 2128100 h 2237474"/>
              <a:gd name="connsiteX184-38189" fmla="*/ 93149 w 12192000"/>
              <a:gd name="connsiteY184-38190" fmla="*/ 2105324 h 2237474"/>
              <a:gd name="connsiteX185-38191" fmla="*/ 88109 w 12192000"/>
              <a:gd name="connsiteY185-38192" fmla="*/ 2106704 h 2237474"/>
              <a:gd name="connsiteX186-38193" fmla="*/ 80022 w 12192000"/>
              <a:gd name="connsiteY186-38194" fmla="*/ 2107254 h 2237474"/>
              <a:gd name="connsiteX187-38195" fmla="*/ 79717 w 12192000"/>
              <a:gd name="connsiteY187-38196" fmla="*/ 2107046 h 2237474"/>
              <a:gd name="connsiteX188-38197" fmla="*/ 72352 w 12192000"/>
              <a:gd name="connsiteY188-38198" fmla="*/ 2107991 h 2237474"/>
              <a:gd name="connsiteX189-38199" fmla="*/ 37645 w 12192000"/>
              <a:gd name="connsiteY189-38200" fmla="*/ 2115401 h 2237474"/>
              <a:gd name="connsiteX190-38201" fmla="*/ 4572 w 12192000"/>
              <a:gd name="connsiteY190-38202" fmla="*/ 2111091 h 2237474"/>
              <a:gd name="connsiteX191-38203" fmla="*/ 0 w 12192000"/>
              <a:gd name="connsiteY191-38204" fmla="*/ 2110468 h 2237474"/>
              <a:gd name="connsiteX192-38205" fmla="*/ 0 w 12192000"/>
              <a:gd name="connsiteY192-38206" fmla="*/ 0 h 2237474"/>
              <a:gd name="connsiteX0-38207" fmla="*/ 0 w 12192000"/>
              <a:gd name="connsiteY0-38208" fmla="*/ 0 h 2237474"/>
              <a:gd name="connsiteX1-38209" fmla="*/ 12192000 w 12192000"/>
              <a:gd name="connsiteY1-38210" fmla="*/ 0 h 2237474"/>
              <a:gd name="connsiteX2-38211" fmla="*/ 12192000 w 12192000"/>
              <a:gd name="connsiteY2-38212" fmla="*/ 751299 h 2237474"/>
              <a:gd name="connsiteX3-38213" fmla="*/ 12176759 w 12192000"/>
              <a:gd name="connsiteY3-38214" fmla="*/ 759190 h 2237474"/>
              <a:gd name="connsiteX4-38215" fmla="*/ 12047364 w 12192000"/>
              <a:gd name="connsiteY4-38216" fmla="*/ 749662 h 2237474"/>
              <a:gd name="connsiteX5-38217" fmla="*/ 11890686 w 12192000"/>
              <a:gd name="connsiteY5-38218" fmla="*/ 732766 h 2237474"/>
              <a:gd name="connsiteX6-38219" fmla="*/ 11820512 w 12192000"/>
              <a:gd name="connsiteY6-38220" fmla="*/ 745392 h 2237474"/>
              <a:gd name="connsiteX7-38221" fmla="*/ 11649954 w 12192000"/>
              <a:gd name="connsiteY7-38222" fmla="*/ 749628 h 2237474"/>
              <a:gd name="connsiteX8-38223" fmla="*/ 11560424 w 12192000"/>
              <a:gd name="connsiteY8-38224" fmla="*/ 748017 h 2237474"/>
              <a:gd name="connsiteX9-38225" fmla="*/ 11358455 w 12192000"/>
              <a:gd name="connsiteY9-38226" fmla="*/ 747593 h 2237474"/>
              <a:gd name="connsiteX10-38227" fmla="*/ 11165209 w 12192000"/>
              <a:gd name="connsiteY10-38228" fmla="*/ 748852 h 2237474"/>
              <a:gd name="connsiteX11-38229" fmla="*/ 11058755 w 12192000"/>
              <a:gd name="connsiteY11-38230" fmla="*/ 749617 h 2237474"/>
              <a:gd name="connsiteX12-38231" fmla="*/ 10846594 w 12192000"/>
              <a:gd name="connsiteY12-38232" fmla="*/ 765069 h 2237474"/>
              <a:gd name="connsiteX13-38233" fmla="*/ 10805004 w 12192000"/>
              <a:gd name="connsiteY13-38234" fmla="*/ 757573 h 2237474"/>
              <a:gd name="connsiteX14-38235" fmla="*/ 10739478 w 12192000"/>
              <a:gd name="connsiteY14-38236" fmla="*/ 776841 h 2237474"/>
              <a:gd name="connsiteX15-38237" fmla="*/ 10458762 w 12192000"/>
              <a:gd name="connsiteY15-38238" fmla="*/ 755400 h 2237474"/>
              <a:gd name="connsiteX16-38239" fmla="*/ 10211200 w 12192000"/>
              <a:gd name="connsiteY16-38240" fmla="*/ 767513 h 2237474"/>
              <a:gd name="connsiteX17-38241" fmla="*/ 10167995 w 12192000"/>
              <a:gd name="connsiteY17-38242" fmla="*/ 760843 h 2237474"/>
              <a:gd name="connsiteX18-38243" fmla="*/ 9997044 w 12192000"/>
              <a:gd name="connsiteY18-38244" fmla="*/ 780129 h 2237474"/>
              <a:gd name="connsiteX19-38245" fmla="*/ 9943887 w 12192000"/>
              <a:gd name="connsiteY19-38246" fmla="*/ 804141 h 2237474"/>
              <a:gd name="connsiteX20-38247" fmla="*/ 9918248 w 12192000"/>
              <a:gd name="connsiteY20-38248" fmla="*/ 816628 h 2237474"/>
              <a:gd name="connsiteX21-38249" fmla="*/ 9767091 w 12192000"/>
              <a:gd name="connsiteY21-38250" fmla="*/ 870550 h 2237474"/>
              <a:gd name="connsiteX22-38251" fmla="*/ 9683005 w 12192000"/>
              <a:gd name="connsiteY22-38252" fmla="*/ 894128 h 2237474"/>
              <a:gd name="connsiteX23-38253" fmla="*/ 9594438 w 12192000"/>
              <a:gd name="connsiteY23-38254" fmla="*/ 919051 h 2237474"/>
              <a:gd name="connsiteX24-38255" fmla="*/ 9544189 w 12192000"/>
              <a:gd name="connsiteY24-38256" fmla="*/ 938966 h 2237474"/>
              <a:gd name="connsiteX25-38257" fmla="*/ 9500499 w 12192000"/>
              <a:gd name="connsiteY25-38258" fmla="*/ 954680 h 2237474"/>
              <a:gd name="connsiteX26-38259" fmla="*/ 9428195 w 12192000"/>
              <a:gd name="connsiteY26-38260" fmla="*/ 986225 h 2237474"/>
              <a:gd name="connsiteX27-38261" fmla="*/ 9410017 w 12192000"/>
              <a:gd name="connsiteY27-38262" fmla="*/ 993931 h 2237474"/>
              <a:gd name="connsiteX28-38263" fmla="*/ 9392919 w 12192000"/>
              <a:gd name="connsiteY28-38264" fmla="*/ 994656 h 2237474"/>
              <a:gd name="connsiteX29-38265" fmla="*/ 9278619 w 12192000"/>
              <a:gd name="connsiteY29-38266" fmla="*/ 1011878 h 2237474"/>
              <a:gd name="connsiteX30-38267" fmla="*/ 9268019 w 12192000"/>
              <a:gd name="connsiteY30-38268" fmla="*/ 1007442 h 2237474"/>
              <a:gd name="connsiteX31-38269" fmla="*/ 9234662 w 12192000"/>
              <a:gd name="connsiteY31-38270" fmla="*/ 1023056 h 2237474"/>
              <a:gd name="connsiteX32-38271" fmla="*/ 9181033 w 12192000"/>
              <a:gd name="connsiteY32-38272" fmla="*/ 1037921 h 2237474"/>
              <a:gd name="connsiteX33-38273" fmla="*/ 9155969 w 12192000"/>
              <a:gd name="connsiteY33-38274" fmla="*/ 1046804 h 2237474"/>
              <a:gd name="connsiteX34-38275" fmla="*/ 9133985 w 12192000"/>
              <a:gd name="connsiteY34-38276" fmla="*/ 1046450 h 2237474"/>
              <a:gd name="connsiteX35-38277" fmla="*/ 9003462 w 12192000"/>
              <a:gd name="connsiteY35-38278" fmla="*/ 1042406 h 2237474"/>
              <a:gd name="connsiteX36-38279" fmla="*/ 8968445 w 12192000"/>
              <a:gd name="connsiteY36-38280" fmla="*/ 1052169 h 2237474"/>
              <a:gd name="connsiteX37-38281" fmla="*/ 8886001 w 12192000"/>
              <a:gd name="connsiteY37-38282" fmla="*/ 1067468 h 2237474"/>
              <a:gd name="connsiteX38-38283" fmla="*/ 8838610 w 12192000"/>
              <a:gd name="connsiteY38-38284" fmla="*/ 1075091 h 2237474"/>
              <a:gd name="connsiteX39-38285" fmla="*/ 8750383 w 12192000"/>
              <a:gd name="connsiteY39-38286" fmla="*/ 1097387 h 2237474"/>
              <a:gd name="connsiteX40-38287" fmla="*/ 8665605 w 12192000"/>
              <a:gd name="connsiteY40-38288" fmla="*/ 1110791 h 2237474"/>
              <a:gd name="connsiteX41-38289" fmla="*/ 8584946 w 12192000"/>
              <a:gd name="connsiteY41-38290" fmla="*/ 1135226 h 2237474"/>
              <a:gd name="connsiteX42-38291" fmla="*/ 8460755 w 12192000"/>
              <a:gd name="connsiteY42-38292" fmla="*/ 1203427 h 2237474"/>
              <a:gd name="connsiteX43-38293" fmla="*/ 8419755 w 12192000"/>
              <a:gd name="connsiteY43-38294" fmla="*/ 1216260 h 2237474"/>
              <a:gd name="connsiteX44-38295" fmla="*/ 8411626 w 12192000"/>
              <a:gd name="connsiteY44-38296" fmla="*/ 1214397 h 2237474"/>
              <a:gd name="connsiteX45-38297" fmla="*/ 8363469 w 12192000"/>
              <a:gd name="connsiteY45-38298" fmla="*/ 1246658 h 2237474"/>
              <a:gd name="connsiteX46-38299" fmla="*/ 8275497 w 12192000"/>
              <a:gd name="connsiteY46-38300" fmla="*/ 1264396 h 2237474"/>
              <a:gd name="connsiteX47-38301" fmla="*/ 8206287 w 12192000"/>
              <a:gd name="connsiteY47-38302" fmla="*/ 1273060 h 2237474"/>
              <a:gd name="connsiteX48-38303" fmla="*/ 8139997 w 12192000"/>
              <a:gd name="connsiteY48-38304" fmla="*/ 1282713 h 2237474"/>
              <a:gd name="connsiteX49-38305" fmla="*/ 8074238 w 12192000"/>
              <a:gd name="connsiteY49-38306" fmla="*/ 1301895 h 2237474"/>
              <a:gd name="connsiteX50-38307" fmla="*/ 7942099 w 12192000"/>
              <a:gd name="connsiteY50-38308" fmla="*/ 1336332 h 2237474"/>
              <a:gd name="connsiteX51-38309" fmla="*/ 7902328 w 12192000"/>
              <a:gd name="connsiteY51-38310" fmla="*/ 1345865 h 2237474"/>
              <a:gd name="connsiteX52-38311" fmla="*/ 7840612 w 12192000"/>
              <a:gd name="connsiteY52-38312" fmla="*/ 1369373 h 2237474"/>
              <a:gd name="connsiteX53-38313" fmla="*/ 7786819 w 12192000"/>
              <a:gd name="connsiteY53-38314" fmla="*/ 1378970 h 2237474"/>
              <a:gd name="connsiteX54-38315" fmla="*/ 7548172 w 12192000"/>
              <a:gd name="connsiteY54-38316" fmla="*/ 1417460 h 2237474"/>
              <a:gd name="connsiteX55-38317" fmla="*/ 7483437 w 12192000"/>
              <a:gd name="connsiteY55-38318" fmla="*/ 1478152 h 2237474"/>
              <a:gd name="connsiteX56-38319" fmla="*/ 7377870 w 12192000"/>
              <a:gd name="connsiteY56-38320" fmla="*/ 1523319 h 2237474"/>
              <a:gd name="connsiteX57-38321" fmla="*/ 7230737 w 12192000"/>
              <a:gd name="connsiteY57-38322" fmla="*/ 1562633 h 2237474"/>
              <a:gd name="connsiteX58-38323" fmla="*/ 7224458 w 12192000"/>
              <a:gd name="connsiteY58-38324" fmla="*/ 1573008 h 2237474"/>
              <a:gd name="connsiteX59-38325" fmla="*/ 7183121 w 12192000"/>
              <a:gd name="connsiteY59-38326" fmla="*/ 1595162 h 2237474"/>
              <a:gd name="connsiteX60-38327" fmla="*/ 7164601 w 12192000"/>
              <a:gd name="connsiteY60-38328" fmla="*/ 1606490 h 2237474"/>
              <a:gd name="connsiteX61-38329" fmla="*/ 7031309 w 12192000"/>
              <a:gd name="connsiteY61-38330" fmla="*/ 1619451 h 2237474"/>
              <a:gd name="connsiteX62-38331" fmla="*/ 6900177 w 12192000"/>
              <a:gd name="connsiteY62-38332" fmla="*/ 1636016 h 2237474"/>
              <a:gd name="connsiteX63-38333" fmla="*/ 6795372 w 12192000"/>
              <a:gd name="connsiteY63-38334" fmla="*/ 1644845 h 2237474"/>
              <a:gd name="connsiteX64-38335" fmla="*/ 6692251 w 12192000"/>
              <a:gd name="connsiteY64-38336" fmla="*/ 1656357 h 2237474"/>
              <a:gd name="connsiteX65-38337" fmla="*/ 6655235 w 12192000"/>
              <a:gd name="connsiteY65-38338" fmla="*/ 1661869 h 2237474"/>
              <a:gd name="connsiteX66-38339" fmla="*/ 6554894 w 12192000"/>
              <a:gd name="connsiteY66-38340" fmla="*/ 1664428 h 2237474"/>
              <a:gd name="connsiteX67-38341" fmla="*/ 6516595 w 12192000"/>
              <a:gd name="connsiteY67-38342" fmla="*/ 1667475 h 2237474"/>
              <a:gd name="connsiteX68-38343" fmla="*/ 6508541 w 12192000"/>
              <a:gd name="connsiteY68-38344" fmla="*/ 1668757 h 2237474"/>
              <a:gd name="connsiteX69-38345" fmla="*/ 6471012 w 12192000"/>
              <a:gd name="connsiteY69-38346" fmla="*/ 1678604 h 2237474"/>
              <a:gd name="connsiteX70-38347" fmla="*/ 6364035 w 12192000"/>
              <a:gd name="connsiteY70-38348" fmla="*/ 1667683 h 2237474"/>
              <a:gd name="connsiteX71-38349" fmla="*/ 6280959 w 12192000"/>
              <a:gd name="connsiteY71-38350" fmla="*/ 1689329 h 2237474"/>
              <a:gd name="connsiteX72-38351" fmla="*/ 6243319 w 12192000"/>
              <a:gd name="connsiteY72-38352" fmla="*/ 1695560 h 2237474"/>
              <a:gd name="connsiteX73-38353" fmla="*/ 6098321 w 12192000"/>
              <a:gd name="connsiteY73-38354" fmla="*/ 1721646 h 2237474"/>
              <a:gd name="connsiteX74-38355" fmla="*/ 5880652 w 12192000"/>
              <a:gd name="connsiteY74-38356" fmla="*/ 1779643 h 2237474"/>
              <a:gd name="connsiteX75-38357" fmla="*/ 5785959 w 12192000"/>
              <a:gd name="connsiteY75-38358" fmla="*/ 1775307 h 2237474"/>
              <a:gd name="connsiteX76-38359" fmla="*/ 5643534 w 12192000"/>
              <a:gd name="connsiteY76-38360" fmla="*/ 1802919 h 2237474"/>
              <a:gd name="connsiteX77-38361" fmla="*/ 5518799 w 12192000"/>
              <a:gd name="connsiteY77-38362" fmla="*/ 1818312 h 2237474"/>
              <a:gd name="connsiteX78-38363" fmla="*/ 5505014 w 12192000"/>
              <a:gd name="connsiteY78-38364" fmla="*/ 1819259 h 2237474"/>
              <a:gd name="connsiteX79-38365" fmla="*/ 5453307 w 12192000"/>
              <a:gd name="connsiteY79-38366" fmla="*/ 1815450 h 2237474"/>
              <a:gd name="connsiteX80-38367" fmla="*/ 5221533 w 12192000"/>
              <a:gd name="connsiteY80-38368" fmla="*/ 1846950 h 2237474"/>
              <a:gd name="connsiteX81-38369" fmla="*/ 5149802 w 12192000"/>
              <a:gd name="connsiteY81-38370" fmla="*/ 1844846 h 2237474"/>
              <a:gd name="connsiteX82-38371" fmla="*/ 5114927 w 12192000"/>
              <a:gd name="connsiteY82-38372" fmla="*/ 1847827 h 2237474"/>
              <a:gd name="connsiteX83-38373" fmla="*/ 5108970 w 12192000"/>
              <a:gd name="connsiteY83-38374" fmla="*/ 1847935 h 2237474"/>
              <a:gd name="connsiteX84-38375" fmla="*/ 5067961 w 12192000"/>
              <a:gd name="connsiteY84-38376" fmla="*/ 1845917 h 2237474"/>
              <a:gd name="connsiteX85-38377" fmla="*/ 5007075 w 12192000"/>
              <a:gd name="connsiteY85-38378" fmla="*/ 1838626 h 2237474"/>
              <a:gd name="connsiteX86-38379" fmla="*/ 4944087 w 12192000"/>
              <a:gd name="connsiteY86-38380" fmla="*/ 1823332 h 2237474"/>
              <a:gd name="connsiteX87-38381" fmla="*/ 4907662 w 12192000"/>
              <a:gd name="connsiteY87-38382" fmla="*/ 1816900 h 2237474"/>
              <a:gd name="connsiteX88-38383" fmla="*/ 4882386 w 12192000"/>
              <a:gd name="connsiteY88-38384" fmla="*/ 1809844 h 2237474"/>
              <a:gd name="connsiteX89-38385" fmla="*/ 4811440 w 12192000"/>
              <a:gd name="connsiteY89-38386" fmla="*/ 1804655 h 2237474"/>
              <a:gd name="connsiteX90-38387" fmla="*/ 4691075 w 12192000"/>
              <a:gd name="connsiteY90-38388" fmla="*/ 1801389 h 2237474"/>
              <a:gd name="connsiteX91-38389" fmla="*/ 4611738 w 12192000"/>
              <a:gd name="connsiteY91-38390" fmla="*/ 1776964 h 2237474"/>
              <a:gd name="connsiteX92-38391" fmla="*/ 4560070 w 12192000"/>
              <a:gd name="connsiteY92-38392" fmla="*/ 1785640 h 2237474"/>
              <a:gd name="connsiteX93-38393" fmla="*/ 4536503 w 12192000"/>
              <a:gd name="connsiteY93-38394" fmla="*/ 1785334 h 2237474"/>
              <a:gd name="connsiteX94-38395" fmla="*/ 4513724 w 12192000"/>
              <a:gd name="connsiteY94-38396" fmla="*/ 1791996 h 2237474"/>
              <a:gd name="connsiteX95-38397" fmla="*/ 4459810 w 12192000"/>
              <a:gd name="connsiteY95-38398" fmla="*/ 1797886 h 2237474"/>
              <a:gd name="connsiteX96-38399" fmla="*/ 4379064 w 12192000"/>
              <a:gd name="connsiteY96-38400" fmla="*/ 1817177 h 2237474"/>
              <a:gd name="connsiteX97-38401" fmla="*/ 4290981 w 12192000"/>
              <a:gd name="connsiteY97-38402" fmla="*/ 1839677 h 2237474"/>
              <a:gd name="connsiteX98-38403" fmla="*/ 4238372 w 12192000"/>
              <a:gd name="connsiteY98-38404" fmla="*/ 1851480 h 2237474"/>
              <a:gd name="connsiteX99-38405" fmla="*/ 4232517 w 12192000"/>
              <a:gd name="connsiteY99-38406" fmla="*/ 1852567 h 2237474"/>
              <a:gd name="connsiteX100-38407" fmla="*/ 4191732 w 12192000"/>
              <a:gd name="connsiteY100-38408" fmla="*/ 1857328 h 2237474"/>
              <a:gd name="connsiteX101-38409" fmla="*/ 4065532 w 12192000"/>
              <a:gd name="connsiteY101-38410" fmla="*/ 1855477 h 2237474"/>
              <a:gd name="connsiteX102-38411" fmla="*/ 4028460 w 12192000"/>
              <a:gd name="connsiteY102-38412" fmla="*/ 1855137 h 2237474"/>
              <a:gd name="connsiteX103-38413" fmla="*/ 4002267 w 12192000"/>
              <a:gd name="connsiteY103-38414" fmla="*/ 1852352 h 2237474"/>
              <a:gd name="connsiteX104-38415" fmla="*/ 3931396 w 12192000"/>
              <a:gd name="connsiteY104-38416" fmla="*/ 1858915 h 2237474"/>
              <a:gd name="connsiteX105-38417" fmla="*/ 3812162 w 12192000"/>
              <a:gd name="connsiteY105-38418" fmla="*/ 1875501 h 2237474"/>
              <a:gd name="connsiteX106-38419" fmla="*/ 3729530 w 12192000"/>
              <a:gd name="connsiteY106-38420" fmla="*/ 1864513 h 2237474"/>
              <a:gd name="connsiteX107-38421" fmla="*/ 3680177 w 12192000"/>
              <a:gd name="connsiteY107-38422" fmla="*/ 1881552 h 2237474"/>
              <a:gd name="connsiteX108-38423" fmla="*/ 3567259 w 12192000"/>
              <a:gd name="connsiteY108-38424" fmla="*/ 1893482 h 2237474"/>
              <a:gd name="connsiteX109-38425" fmla="*/ 3405770 w 12192000"/>
              <a:gd name="connsiteY109-38426" fmla="*/ 1904591 h 2237474"/>
              <a:gd name="connsiteX110-38427" fmla="*/ 3280097 w 12192000"/>
              <a:gd name="connsiteY110-38428" fmla="*/ 1919610 h 2237474"/>
              <a:gd name="connsiteX111-38429" fmla="*/ 3123424 w 12192000"/>
              <a:gd name="connsiteY111-38430" fmla="*/ 1952930 h 2237474"/>
              <a:gd name="connsiteX112-38431" fmla="*/ 3009910 w 12192000"/>
              <a:gd name="connsiteY112-38432" fmla="*/ 1957866 h 2237474"/>
              <a:gd name="connsiteX113-38433" fmla="*/ 2995934 w 12192000"/>
              <a:gd name="connsiteY113-38434" fmla="*/ 1967085 h 2237474"/>
              <a:gd name="connsiteX114-38435" fmla="*/ 2980071 w 12192000"/>
              <a:gd name="connsiteY114-38436" fmla="*/ 1972988 h 2237474"/>
              <a:gd name="connsiteX115-38437" fmla="*/ 2978094 w 12192000"/>
              <a:gd name="connsiteY115-38438" fmla="*/ 1972369 h 2237474"/>
              <a:gd name="connsiteX116-38439" fmla="*/ 2942858 w 12192000"/>
              <a:gd name="connsiteY116-38440" fmla="*/ 1981367 h 2237474"/>
              <a:gd name="connsiteX117-38441" fmla="*/ 2875436 w 12192000"/>
              <a:gd name="connsiteY117-38442" fmla="*/ 1996977 h 2237474"/>
              <a:gd name="connsiteX118-38443" fmla="*/ 2874892 w 12192000"/>
              <a:gd name="connsiteY118-38444" fmla="*/ 1996085 h 2237474"/>
              <a:gd name="connsiteX119-38445" fmla="*/ 2864145 w 12192000"/>
              <a:gd name="connsiteY119-38446" fmla="*/ 1994061 h 2237474"/>
              <a:gd name="connsiteX120-38447" fmla="*/ 2843662 w 12192000"/>
              <a:gd name="connsiteY120-38448" fmla="*/ 1992498 h 2237474"/>
              <a:gd name="connsiteX121-38449" fmla="*/ 2796128 w 12192000"/>
              <a:gd name="connsiteY121-38450" fmla="*/ 1976403 h 2237474"/>
              <a:gd name="connsiteX122-38451" fmla="*/ 2756784 w 12192000"/>
              <a:gd name="connsiteY122-38452" fmla="*/ 1985116 h 2237474"/>
              <a:gd name="connsiteX123-38453" fmla="*/ 2748833 w 12192000"/>
              <a:gd name="connsiteY123-38454" fmla="*/ 1986323 h 2237474"/>
              <a:gd name="connsiteX124-38455" fmla="*/ 2748661 w 12192000"/>
              <a:gd name="connsiteY124-38456" fmla="*/ 1986122 h 2237474"/>
              <a:gd name="connsiteX125-38457" fmla="*/ 2740251 w 12192000"/>
              <a:gd name="connsiteY125-38458" fmla="*/ 1986946 h 2237474"/>
              <a:gd name="connsiteX126-38459" fmla="*/ 2718916 w 12192000"/>
              <a:gd name="connsiteY126-38460" fmla="*/ 1990867 h 2237474"/>
              <a:gd name="connsiteX127-38461" fmla="*/ 2713522 w 12192000"/>
              <a:gd name="connsiteY127-38462" fmla="*/ 1990173 h 2237474"/>
              <a:gd name="connsiteX128-38463" fmla="*/ 2680597 w 12192000"/>
              <a:gd name="connsiteY128-38464" fmla="*/ 1984996 h 2237474"/>
              <a:gd name="connsiteX129-38465" fmla="*/ 2578178 w 12192000"/>
              <a:gd name="connsiteY129-38466" fmla="*/ 1990531 h 2237474"/>
              <a:gd name="connsiteX130-38467" fmla="*/ 2476147 w 12192000"/>
              <a:gd name="connsiteY130-38468" fmla="*/ 1998305 h 2237474"/>
              <a:gd name="connsiteX131-38469" fmla="*/ 2373568 w 12192000"/>
              <a:gd name="connsiteY131-38470" fmla="*/ 2003219 h 2237474"/>
              <a:gd name="connsiteX132-38471" fmla="*/ 2321399 w 12192000"/>
              <a:gd name="connsiteY132-38472" fmla="*/ 1989467 h 2237474"/>
              <a:gd name="connsiteX133-38473" fmla="*/ 2315525 w 12192000"/>
              <a:gd name="connsiteY133-38474" fmla="*/ 1989708 h 2237474"/>
              <a:gd name="connsiteX134-38475" fmla="*/ 2300792 w 12192000"/>
              <a:gd name="connsiteY134-38476" fmla="*/ 1994290 h 2237474"/>
              <a:gd name="connsiteX135-38477" fmla="*/ 2295469 w 12192000"/>
              <a:gd name="connsiteY135-38478" fmla="*/ 1996659 h 2237474"/>
              <a:gd name="connsiteX136-38479" fmla="*/ 2287219 w 12192000"/>
              <a:gd name="connsiteY136-38480" fmla="*/ 1998750 h 2237474"/>
              <a:gd name="connsiteX137-38481" fmla="*/ 2286948 w 12192000"/>
              <a:gd name="connsiteY137-38482" fmla="*/ 1998596 h 2237474"/>
              <a:gd name="connsiteX138-38483" fmla="*/ 2243069 w 12192000"/>
              <a:gd name="connsiteY138-38484" fmla="*/ 2015111 h 2237474"/>
              <a:gd name="connsiteX139-38485" fmla="*/ 2186609 w 12192000"/>
              <a:gd name="connsiteY139-38486" fmla="*/ 2008263 h 2237474"/>
              <a:gd name="connsiteX140-38487" fmla="*/ 2164831 w 12192000"/>
              <a:gd name="connsiteY140-38488" fmla="*/ 2010143 h 2237474"/>
              <a:gd name="connsiteX141-38489" fmla="*/ 2152836 w 12192000"/>
              <a:gd name="connsiteY141-38490" fmla="*/ 2010048 h 2237474"/>
              <a:gd name="connsiteX142-38491" fmla="*/ 2117102 w 12192000"/>
              <a:gd name="connsiteY142-38492" fmla="*/ 2023004 h 2237474"/>
              <a:gd name="connsiteX143-38493" fmla="*/ 2111935 w 12192000"/>
              <a:gd name="connsiteY143-38494" fmla="*/ 2023163 h 2237474"/>
              <a:gd name="connsiteX144-38495" fmla="*/ 2089991 w 12192000"/>
              <a:gd name="connsiteY144-38496" fmla="*/ 2034193 h 2237474"/>
              <a:gd name="connsiteX145-38497" fmla="*/ 2058061 w 12192000"/>
              <a:gd name="connsiteY145-38498" fmla="*/ 2047942 h 2237474"/>
              <a:gd name="connsiteX146-38499" fmla="*/ 2055737 w 12192000"/>
              <a:gd name="connsiteY146-38500" fmla="*/ 2047704 h 2237474"/>
              <a:gd name="connsiteX147-38501" fmla="*/ 2042244 w 12192000"/>
              <a:gd name="connsiteY147-38502" fmla="*/ 2055560 h 2237474"/>
              <a:gd name="connsiteX148-38503" fmla="*/ 1976224 w 12192000"/>
              <a:gd name="connsiteY148-38504" fmla="*/ 2074257 h 2237474"/>
              <a:gd name="connsiteX149-38505" fmla="*/ 1877728 w 12192000"/>
              <a:gd name="connsiteY149-38506" fmla="*/ 2101004 h 2237474"/>
              <a:gd name="connsiteX150-38507" fmla="*/ 1759056 w 12192000"/>
              <a:gd name="connsiteY150-38508" fmla="*/ 2125608 h 2237474"/>
              <a:gd name="connsiteX151-38509" fmla="*/ 1637948 w 12192000"/>
              <a:gd name="connsiteY151-38510" fmla="*/ 2172597 h 2237474"/>
              <a:gd name="connsiteX152-38511" fmla="*/ 1434549 w 12192000"/>
              <a:gd name="connsiteY152-38512" fmla="*/ 2234522 h 2237474"/>
              <a:gd name="connsiteX153-38513" fmla="*/ 1398481 w 12192000"/>
              <a:gd name="connsiteY153-38514" fmla="*/ 2237074 h 2237474"/>
              <a:gd name="connsiteX154-38515" fmla="*/ 1398407 w 12192000"/>
              <a:gd name="connsiteY154-38516" fmla="*/ 2237095 h 2237474"/>
              <a:gd name="connsiteX155-38517" fmla="*/ 1370962 w 12192000"/>
              <a:gd name="connsiteY155-38518" fmla="*/ 2237474 h 2237474"/>
              <a:gd name="connsiteX156-38519" fmla="*/ 1356367 w 12192000"/>
              <a:gd name="connsiteY156-38520" fmla="*/ 2235089 h 2237474"/>
              <a:gd name="connsiteX157-38521" fmla="*/ 1324828 w 12192000"/>
              <a:gd name="connsiteY157-38522" fmla="*/ 2231968 h 2237474"/>
              <a:gd name="connsiteX158-38523" fmla="*/ 1297744 w 12192000"/>
              <a:gd name="connsiteY158-38524" fmla="*/ 2235849 h 2237474"/>
              <a:gd name="connsiteX159-38525" fmla="*/ 1286236 w 12192000"/>
              <a:gd name="connsiteY159-38526" fmla="*/ 2233135 h 2237474"/>
              <a:gd name="connsiteX160-38527" fmla="*/ 1283504 w 12192000"/>
              <a:gd name="connsiteY160-38528" fmla="*/ 2233797 h 2237474"/>
              <a:gd name="connsiteX161-38529" fmla="*/ 1279765 w 12192000"/>
              <a:gd name="connsiteY161-38530" fmla="*/ 2229639 h 2237474"/>
              <a:gd name="connsiteX162-38531" fmla="*/ 1195347 w 12192000"/>
              <a:gd name="connsiteY162-38532" fmla="*/ 2212354 h 2237474"/>
              <a:gd name="connsiteX163-38533" fmla="*/ 970251 w 12192000"/>
              <a:gd name="connsiteY163-38534" fmla="*/ 2221029 h 2237474"/>
              <a:gd name="connsiteX164-38535" fmla="*/ 812914 w 12192000"/>
              <a:gd name="connsiteY164-38536" fmla="*/ 2202752 h 2237474"/>
              <a:gd name="connsiteX165-38537" fmla="*/ 800195 w 12192000"/>
              <a:gd name="connsiteY165-38538" fmla="*/ 2209407 h 2237474"/>
              <a:gd name="connsiteX166-38539" fmla="*/ 784978 w 12192000"/>
              <a:gd name="connsiteY166-38540" fmla="*/ 2212360 h 2237474"/>
              <a:gd name="connsiteX167-38541" fmla="*/ 681987 w 12192000"/>
              <a:gd name="connsiteY167-38542" fmla="*/ 2216757 h 2237474"/>
              <a:gd name="connsiteX168-38543" fmla="*/ 669923 w 12192000"/>
              <a:gd name="connsiteY168-38544" fmla="*/ 2211682 h 2237474"/>
              <a:gd name="connsiteX169-38545" fmla="*/ 648680 w 12192000"/>
              <a:gd name="connsiteY169-38546" fmla="*/ 2206229 h 2237474"/>
              <a:gd name="connsiteX170-38547" fmla="*/ 597225 w 12192000"/>
              <a:gd name="connsiteY170-38548" fmla="*/ 2180999 h 2237474"/>
              <a:gd name="connsiteX171-38549" fmla="*/ 558449 w 12192000"/>
              <a:gd name="connsiteY171-38550" fmla="*/ 2182346 h 2237474"/>
              <a:gd name="connsiteX172-38551" fmla="*/ 550517 w 12192000"/>
              <a:gd name="connsiteY172-38552" fmla="*/ 2182060 h 2237474"/>
              <a:gd name="connsiteX173-38553" fmla="*/ 550309 w 12192000"/>
              <a:gd name="connsiteY173-38554" fmla="*/ 2181825 h 2237474"/>
              <a:gd name="connsiteX174-38555" fmla="*/ 541836 w 12192000"/>
              <a:gd name="connsiteY174-38556" fmla="*/ 2181063 h 2237474"/>
              <a:gd name="connsiteX175-38557" fmla="*/ 536057 w 12192000"/>
              <a:gd name="connsiteY175-38558" fmla="*/ 2181537 h 2237474"/>
              <a:gd name="connsiteX176-38559" fmla="*/ 520671 w 12192000"/>
              <a:gd name="connsiteY176-38560" fmla="*/ 2180980 h 2237474"/>
              <a:gd name="connsiteX177-38561" fmla="*/ 515024 w 12192000"/>
              <a:gd name="connsiteY177-38562" fmla="*/ 2179258 h 2237474"/>
              <a:gd name="connsiteX178-38563" fmla="*/ 512278 w 12192000"/>
              <a:gd name="connsiteY178-38564" fmla="*/ 2176369 h 2237474"/>
              <a:gd name="connsiteX179-38565" fmla="*/ 480419 w 12192000"/>
              <a:gd name="connsiteY179-38566" fmla="*/ 2167807 h 2237474"/>
              <a:gd name="connsiteX180-38567" fmla="*/ 413835 w 12192000"/>
              <a:gd name="connsiteY180-38568" fmla="*/ 2156783 h 2237474"/>
              <a:gd name="connsiteX181-38569" fmla="*/ 376513 w 12192000"/>
              <a:gd name="connsiteY181-38570" fmla="*/ 2154014 h 2237474"/>
              <a:gd name="connsiteX182-38571" fmla="*/ 273386 w 12192000"/>
              <a:gd name="connsiteY182-38572" fmla="*/ 2142551 h 2237474"/>
              <a:gd name="connsiteX183-38573" fmla="*/ 169207 w 12192000"/>
              <a:gd name="connsiteY183-38574" fmla="*/ 2128100 h 2237474"/>
              <a:gd name="connsiteX184-38575" fmla="*/ 93149 w 12192000"/>
              <a:gd name="connsiteY184-38576" fmla="*/ 2105324 h 2237474"/>
              <a:gd name="connsiteX185-38577" fmla="*/ 88109 w 12192000"/>
              <a:gd name="connsiteY185-38578" fmla="*/ 2106704 h 2237474"/>
              <a:gd name="connsiteX186-38579" fmla="*/ 80022 w 12192000"/>
              <a:gd name="connsiteY186-38580" fmla="*/ 2107254 h 2237474"/>
              <a:gd name="connsiteX187-38581" fmla="*/ 79717 w 12192000"/>
              <a:gd name="connsiteY187-38582" fmla="*/ 2107046 h 2237474"/>
              <a:gd name="connsiteX188-38583" fmla="*/ 72352 w 12192000"/>
              <a:gd name="connsiteY188-38584" fmla="*/ 2107991 h 2237474"/>
              <a:gd name="connsiteX189-38585" fmla="*/ 37645 w 12192000"/>
              <a:gd name="connsiteY189-38586" fmla="*/ 2115401 h 2237474"/>
              <a:gd name="connsiteX190-38587" fmla="*/ 4572 w 12192000"/>
              <a:gd name="connsiteY190-38588" fmla="*/ 2111091 h 2237474"/>
              <a:gd name="connsiteX191-38589" fmla="*/ 0 w 12192000"/>
              <a:gd name="connsiteY191-38590" fmla="*/ 2110468 h 2237474"/>
              <a:gd name="connsiteX192-38591" fmla="*/ 0 w 12192000"/>
              <a:gd name="connsiteY192-38592" fmla="*/ 0 h 2237474"/>
              <a:gd name="connsiteX0-38593" fmla="*/ 0 w 12192000"/>
              <a:gd name="connsiteY0-38594" fmla="*/ 0 h 2237474"/>
              <a:gd name="connsiteX1-38595" fmla="*/ 12192000 w 12192000"/>
              <a:gd name="connsiteY1-38596" fmla="*/ 0 h 2237474"/>
              <a:gd name="connsiteX2-38597" fmla="*/ 12192000 w 12192000"/>
              <a:gd name="connsiteY2-38598" fmla="*/ 751299 h 2237474"/>
              <a:gd name="connsiteX3-38599" fmla="*/ 12176759 w 12192000"/>
              <a:gd name="connsiteY3-38600" fmla="*/ 759190 h 2237474"/>
              <a:gd name="connsiteX4-38601" fmla="*/ 12047364 w 12192000"/>
              <a:gd name="connsiteY4-38602" fmla="*/ 749662 h 2237474"/>
              <a:gd name="connsiteX5-38603" fmla="*/ 11890686 w 12192000"/>
              <a:gd name="connsiteY5-38604" fmla="*/ 732766 h 2237474"/>
              <a:gd name="connsiteX6-38605" fmla="*/ 11820512 w 12192000"/>
              <a:gd name="connsiteY6-38606" fmla="*/ 745392 h 2237474"/>
              <a:gd name="connsiteX7-38607" fmla="*/ 11649954 w 12192000"/>
              <a:gd name="connsiteY7-38608" fmla="*/ 749628 h 2237474"/>
              <a:gd name="connsiteX8-38609" fmla="*/ 11560424 w 12192000"/>
              <a:gd name="connsiteY8-38610" fmla="*/ 748017 h 2237474"/>
              <a:gd name="connsiteX9-38611" fmla="*/ 11358455 w 12192000"/>
              <a:gd name="connsiteY9-38612" fmla="*/ 747593 h 2237474"/>
              <a:gd name="connsiteX10-38613" fmla="*/ 11165209 w 12192000"/>
              <a:gd name="connsiteY10-38614" fmla="*/ 748852 h 2237474"/>
              <a:gd name="connsiteX11-38615" fmla="*/ 11058755 w 12192000"/>
              <a:gd name="connsiteY11-38616" fmla="*/ 749617 h 2237474"/>
              <a:gd name="connsiteX12-38617" fmla="*/ 10846594 w 12192000"/>
              <a:gd name="connsiteY12-38618" fmla="*/ 765069 h 2237474"/>
              <a:gd name="connsiteX13-38619" fmla="*/ 10805004 w 12192000"/>
              <a:gd name="connsiteY13-38620" fmla="*/ 757573 h 2237474"/>
              <a:gd name="connsiteX14-38621" fmla="*/ 10739478 w 12192000"/>
              <a:gd name="connsiteY14-38622" fmla="*/ 776841 h 2237474"/>
              <a:gd name="connsiteX15-38623" fmla="*/ 10458762 w 12192000"/>
              <a:gd name="connsiteY15-38624" fmla="*/ 755400 h 2237474"/>
              <a:gd name="connsiteX16-38625" fmla="*/ 10211200 w 12192000"/>
              <a:gd name="connsiteY16-38626" fmla="*/ 767513 h 2237474"/>
              <a:gd name="connsiteX17-38627" fmla="*/ 10167995 w 12192000"/>
              <a:gd name="connsiteY17-38628" fmla="*/ 760843 h 2237474"/>
              <a:gd name="connsiteX18-38629" fmla="*/ 9997044 w 12192000"/>
              <a:gd name="connsiteY18-38630" fmla="*/ 780129 h 2237474"/>
              <a:gd name="connsiteX19-38631" fmla="*/ 9943887 w 12192000"/>
              <a:gd name="connsiteY19-38632" fmla="*/ 804141 h 2237474"/>
              <a:gd name="connsiteX20-38633" fmla="*/ 9918248 w 12192000"/>
              <a:gd name="connsiteY20-38634" fmla="*/ 816628 h 2237474"/>
              <a:gd name="connsiteX21-38635" fmla="*/ 9767091 w 12192000"/>
              <a:gd name="connsiteY21-38636" fmla="*/ 870550 h 2237474"/>
              <a:gd name="connsiteX22-38637" fmla="*/ 9683005 w 12192000"/>
              <a:gd name="connsiteY22-38638" fmla="*/ 894128 h 2237474"/>
              <a:gd name="connsiteX23-38639" fmla="*/ 9594438 w 12192000"/>
              <a:gd name="connsiteY23-38640" fmla="*/ 919051 h 2237474"/>
              <a:gd name="connsiteX24-38641" fmla="*/ 9544189 w 12192000"/>
              <a:gd name="connsiteY24-38642" fmla="*/ 938966 h 2237474"/>
              <a:gd name="connsiteX25-38643" fmla="*/ 9500499 w 12192000"/>
              <a:gd name="connsiteY25-38644" fmla="*/ 954680 h 2237474"/>
              <a:gd name="connsiteX26-38645" fmla="*/ 9428195 w 12192000"/>
              <a:gd name="connsiteY26-38646" fmla="*/ 986225 h 2237474"/>
              <a:gd name="connsiteX27-38647" fmla="*/ 9410017 w 12192000"/>
              <a:gd name="connsiteY27-38648" fmla="*/ 993931 h 2237474"/>
              <a:gd name="connsiteX28-38649" fmla="*/ 9392919 w 12192000"/>
              <a:gd name="connsiteY28-38650" fmla="*/ 994656 h 2237474"/>
              <a:gd name="connsiteX29-38651" fmla="*/ 9278619 w 12192000"/>
              <a:gd name="connsiteY29-38652" fmla="*/ 1011878 h 2237474"/>
              <a:gd name="connsiteX30-38653" fmla="*/ 9268019 w 12192000"/>
              <a:gd name="connsiteY30-38654" fmla="*/ 1007442 h 2237474"/>
              <a:gd name="connsiteX31-38655" fmla="*/ 9234662 w 12192000"/>
              <a:gd name="connsiteY31-38656" fmla="*/ 1023056 h 2237474"/>
              <a:gd name="connsiteX32-38657" fmla="*/ 9181033 w 12192000"/>
              <a:gd name="connsiteY32-38658" fmla="*/ 1037921 h 2237474"/>
              <a:gd name="connsiteX33-38659" fmla="*/ 9155969 w 12192000"/>
              <a:gd name="connsiteY33-38660" fmla="*/ 1046804 h 2237474"/>
              <a:gd name="connsiteX34-38661" fmla="*/ 9133985 w 12192000"/>
              <a:gd name="connsiteY34-38662" fmla="*/ 1046450 h 2237474"/>
              <a:gd name="connsiteX35-38663" fmla="*/ 9003462 w 12192000"/>
              <a:gd name="connsiteY35-38664" fmla="*/ 1042406 h 2237474"/>
              <a:gd name="connsiteX36-38665" fmla="*/ 8968445 w 12192000"/>
              <a:gd name="connsiteY36-38666" fmla="*/ 1052169 h 2237474"/>
              <a:gd name="connsiteX37-38667" fmla="*/ 8886001 w 12192000"/>
              <a:gd name="connsiteY37-38668" fmla="*/ 1067468 h 2237474"/>
              <a:gd name="connsiteX38-38669" fmla="*/ 8838610 w 12192000"/>
              <a:gd name="connsiteY38-38670" fmla="*/ 1075091 h 2237474"/>
              <a:gd name="connsiteX39-38671" fmla="*/ 8750383 w 12192000"/>
              <a:gd name="connsiteY39-38672" fmla="*/ 1097387 h 2237474"/>
              <a:gd name="connsiteX40-38673" fmla="*/ 8665605 w 12192000"/>
              <a:gd name="connsiteY40-38674" fmla="*/ 1110791 h 2237474"/>
              <a:gd name="connsiteX41-38675" fmla="*/ 8584946 w 12192000"/>
              <a:gd name="connsiteY41-38676" fmla="*/ 1135226 h 2237474"/>
              <a:gd name="connsiteX42-38677" fmla="*/ 8460755 w 12192000"/>
              <a:gd name="connsiteY42-38678" fmla="*/ 1203427 h 2237474"/>
              <a:gd name="connsiteX43-38679" fmla="*/ 8419755 w 12192000"/>
              <a:gd name="connsiteY43-38680" fmla="*/ 1216260 h 2237474"/>
              <a:gd name="connsiteX44-38681" fmla="*/ 8411626 w 12192000"/>
              <a:gd name="connsiteY44-38682" fmla="*/ 1214397 h 2237474"/>
              <a:gd name="connsiteX45-38683" fmla="*/ 8363469 w 12192000"/>
              <a:gd name="connsiteY45-38684" fmla="*/ 1246658 h 2237474"/>
              <a:gd name="connsiteX46-38685" fmla="*/ 8275497 w 12192000"/>
              <a:gd name="connsiteY46-38686" fmla="*/ 1264396 h 2237474"/>
              <a:gd name="connsiteX47-38687" fmla="*/ 8206287 w 12192000"/>
              <a:gd name="connsiteY47-38688" fmla="*/ 1273060 h 2237474"/>
              <a:gd name="connsiteX48-38689" fmla="*/ 8139997 w 12192000"/>
              <a:gd name="connsiteY48-38690" fmla="*/ 1282713 h 2237474"/>
              <a:gd name="connsiteX49-38691" fmla="*/ 8074238 w 12192000"/>
              <a:gd name="connsiteY49-38692" fmla="*/ 1301895 h 2237474"/>
              <a:gd name="connsiteX50-38693" fmla="*/ 7942099 w 12192000"/>
              <a:gd name="connsiteY50-38694" fmla="*/ 1336332 h 2237474"/>
              <a:gd name="connsiteX51-38695" fmla="*/ 7902328 w 12192000"/>
              <a:gd name="connsiteY51-38696" fmla="*/ 1345865 h 2237474"/>
              <a:gd name="connsiteX52-38697" fmla="*/ 7840612 w 12192000"/>
              <a:gd name="connsiteY52-38698" fmla="*/ 1369373 h 2237474"/>
              <a:gd name="connsiteX53-38699" fmla="*/ 7786819 w 12192000"/>
              <a:gd name="connsiteY53-38700" fmla="*/ 1378970 h 2237474"/>
              <a:gd name="connsiteX54-38701" fmla="*/ 7548172 w 12192000"/>
              <a:gd name="connsiteY54-38702" fmla="*/ 1417460 h 2237474"/>
              <a:gd name="connsiteX55-38703" fmla="*/ 7483437 w 12192000"/>
              <a:gd name="connsiteY55-38704" fmla="*/ 1478152 h 2237474"/>
              <a:gd name="connsiteX56-38705" fmla="*/ 7377870 w 12192000"/>
              <a:gd name="connsiteY56-38706" fmla="*/ 1523319 h 2237474"/>
              <a:gd name="connsiteX57-38707" fmla="*/ 7230737 w 12192000"/>
              <a:gd name="connsiteY57-38708" fmla="*/ 1562633 h 2237474"/>
              <a:gd name="connsiteX58-38709" fmla="*/ 7224458 w 12192000"/>
              <a:gd name="connsiteY58-38710" fmla="*/ 1573008 h 2237474"/>
              <a:gd name="connsiteX59-38711" fmla="*/ 7183121 w 12192000"/>
              <a:gd name="connsiteY59-38712" fmla="*/ 1595162 h 2237474"/>
              <a:gd name="connsiteX60-38713" fmla="*/ 7164601 w 12192000"/>
              <a:gd name="connsiteY60-38714" fmla="*/ 1606490 h 2237474"/>
              <a:gd name="connsiteX61-38715" fmla="*/ 7031309 w 12192000"/>
              <a:gd name="connsiteY61-38716" fmla="*/ 1619451 h 2237474"/>
              <a:gd name="connsiteX62-38717" fmla="*/ 6900177 w 12192000"/>
              <a:gd name="connsiteY62-38718" fmla="*/ 1636016 h 2237474"/>
              <a:gd name="connsiteX63-38719" fmla="*/ 6795372 w 12192000"/>
              <a:gd name="connsiteY63-38720" fmla="*/ 1644845 h 2237474"/>
              <a:gd name="connsiteX64-38721" fmla="*/ 6692251 w 12192000"/>
              <a:gd name="connsiteY64-38722" fmla="*/ 1656357 h 2237474"/>
              <a:gd name="connsiteX65-38723" fmla="*/ 6655235 w 12192000"/>
              <a:gd name="connsiteY65-38724" fmla="*/ 1661869 h 2237474"/>
              <a:gd name="connsiteX66-38725" fmla="*/ 6554894 w 12192000"/>
              <a:gd name="connsiteY66-38726" fmla="*/ 1664428 h 2237474"/>
              <a:gd name="connsiteX67-38727" fmla="*/ 6516595 w 12192000"/>
              <a:gd name="connsiteY67-38728" fmla="*/ 1667475 h 2237474"/>
              <a:gd name="connsiteX68-38729" fmla="*/ 6508541 w 12192000"/>
              <a:gd name="connsiteY68-38730" fmla="*/ 1668757 h 2237474"/>
              <a:gd name="connsiteX69-38731" fmla="*/ 6471012 w 12192000"/>
              <a:gd name="connsiteY69-38732" fmla="*/ 1678604 h 2237474"/>
              <a:gd name="connsiteX70-38733" fmla="*/ 6364035 w 12192000"/>
              <a:gd name="connsiteY70-38734" fmla="*/ 1667683 h 2237474"/>
              <a:gd name="connsiteX71-38735" fmla="*/ 6280959 w 12192000"/>
              <a:gd name="connsiteY71-38736" fmla="*/ 1689329 h 2237474"/>
              <a:gd name="connsiteX72-38737" fmla="*/ 6243319 w 12192000"/>
              <a:gd name="connsiteY72-38738" fmla="*/ 1695560 h 2237474"/>
              <a:gd name="connsiteX73-38739" fmla="*/ 6098321 w 12192000"/>
              <a:gd name="connsiteY73-38740" fmla="*/ 1721646 h 2237474"/>
              <a:gd name="connsiteX74-38741" fmla="*/ 5880652 w 12192000"/>
              <a:gd name="connsiteY74-38742" fmla="*/ 1779643 h 2237474"/>
              <a:gd name="connsiteX75-38743" fmla="*/ 5785959 w 12192000"/>
              <a:gd name="connsiteY75-38744" fmla="*/ 1775307 h 2237474"/>
              <a:gd name="connsiteX76-38745" fmla="*/ 5643534 w 12192000"/>
              <a:gd name="connsiteY76-38746" fmla="*/ 1802919 h 2237474"/>
              <a:gd name="connsiteX77-38747" fmla="*/ 5518799 w 12192000"/>
              <a:gd name="connsiteY77-38748" fmla="*/ 1818312 h 2237474"/>
              <a:gd name="connsiteX78-38749" fmla="*/ 5505014 w 12192000"/>
              <a:gd name="connsiteY78-38750" fmla="*/ 1819259 h 2237474"/>
              <a:gd name="connsiteX79-38751" fmla="*/ 5453307 w 12192000"/>
              <a:gd name="connsiteY79-38752" fmla="*/ 1815450 h 2237474"/>
              <a:gd name="connsiteX80-38753" fmla="*/ 5221533 w 12192000"/>
              <a:gd name="connsiteY80-38754" fmla="*/ 1846950 h 2237474"/>
              <a:gd name="connsiteX81-38755" fmla="*/ 5149802 w 12192000"/>
              <a:gd name="connsiteY81-38756" fmla="*/ 1844846 h 2237474"/>
              <a:gd name="connsiteX82-38757" fmla="*/ 5114927 w 12192000"/>
              <a:gd name="connsiteY82-38758" fmla="*/ 1847827 h 2237474"/>
              <a:gd name="connsiteX83-38759" fmla="*/ 5108970 w 12192000"/>
              <a:gd name="connsiteY83-38760" fmla="*/ 1847935 h 2237474"/>
              <a:gd name="connsiteX84-38761" fmla="*/ 5067961 w 12192000"/>
              <a:gd name="connsiteY84-38762" fmla="*/ 1845917 h 2237474"/>
              <a:gd name="connsiteX85-38763" fmla="*/ 5007075 w 12192000"/>
              <a:gd name="connsiteY85-38764" fmla="*/ 1838626 h 2237474"/>
              <a:gd name="connsiteX86-38765" fmla="*/ 4944087 w 12192000"/>
              <a:gd name="connsiteY86-38766" fmla="*/ 1823332 h 2237474"/>
              <a:gd name="connsiteX87-38767" fmla="*/ 4907662 w 12192000"/>
              <a:gd name="connsiteY87-38768" fmla="*/ 1816900 h 2237474"/>
              <a:gd name="connsiteX88-38769" fmla="*/ 4882386 w 12192000"/>
              <a:gd name="connsiteY88-38770" fmla="*/ 1809844 h 2237474"/>
              <a:gd name="connsiteX89-38771" fmla="*/ 4811440 w 12192000"/>
              <a:gd name="connsiteY89-38772" fmla="*/ 1804655 h 2237474"/>
              <a:gd name="connsiteX90-38773" fmla="*/ 4691075 w 12192000"/>
              <a:gd name="connsiteY90-38774" fmla="*/ 1801389 h 2237474"/>
              <a:gd name="connsiteX91-38775" fmla="*/ 4611738 w 12192000"/>
              <a:gd name="connsiteY91-38776" fmla="*/ 1776964 h 2237474"/>
              <a:gd name="connsiteX92-38777" fmla="*/ 4560070 w 12192000"/>
              <a:gd name="connsiteY92-38778" fmla="*/ 1785640 h 2237474"/>
              <a:gd name="connsiteX93-38779" fmla="*/ 4536503 w 12192000"/>
              <a:gd name="connsiteY93-38780" fmla="*/ 1785334 h 2237474"/>
              <a:gd name="connsiteX94-38781" fmla="*/ 4513724 w 12192000"/>
              <a:gd name="connsiteY94-38782" fmla="*/ 1791996 h 2237474"/>
              <a:gd name="connsiteX95-38783" fmla="*/ 4459810 w 12192000"/>
              <a:gd name="connsiteY95-38784" fmla="*/ 1797886 h 2237474"/>
              <a:gd name="connsiteX96-38785" fmla="*/ 4379064 w 12192000"/>
              <a:gd name="connsiteY96-38786" fmla="*/ 1817177 h 2237474"/>
              <a:gd name="connsiteX97-38787" fmla="*/ 4290981 w 12192000"/>
              <a:gd name="connsiteY97-38788" fmla="*/ 1839677 h 2237474"/>
              <a:gd name="connsiteX98-38789" fmla="*/ 4238372 w 12192000"/>
              <a:gd name="connsiteY98-38790" fmla="*/ 1851480 h 2237474"/>
              <a:gd name="connsiteX99-38791" fmla="*/ 4232517 w 12192000"/>
              <a:gd name="connsiteY99-38792" fmla="*/ 1852567 h 2237474"/>
              <a:gd name="connsiteX100-38793" fmla="*/ 4191732 w 12192000"/>
              <a:gd name="connsiteY100-38794" fmla="*/ 1857328 h 2237474"/>
              <a:gd name="connsiteX101-38795" fmla="*/ 4065532 w 12192000"/>
              <a:gd name="connsiteY101-38796" fmla="*/ 1855477 h 2237474"/>
              <a:gd name="connsiteX102-38797" fmla="*/ 4028460 w 12192000"/>
              <a:gd name="connsiteY102-38798" fmla="*/ 1855137 h 2237474"/>
              <a:gd name="connsiteX103-38799" fmla="*/ 4002267 w 12192000"/>
              <a:gd name="connsiteY103-38800" fmla="*/ 1852352 h 2237474"/>
              <a:gd name="connsiteX104-38801" fmla="*/ 3931396 w 12192000"/>
              <a:gd name="connsiteY104-38802" fmla="*/ 1858915 h 2237474"/>
              <a:gd name="connsiteX105-38803" fmla="*/ 3812162 w 12192000"/>
              <a:gd name="connsiteY105-38804" fmla="*/ 1875501 h 2237474"/>
              <a:gd name="connsiteX106-38805" fmla="*/ 3729530 w 12192000"/>
              <a:gd name="connsiteY106-38806" fmla="*/ 1864513 h 2237474"/>
              <a:gd name="connsiteX107-38807" fmla="*/ 3680177 w 12192000"/>
              <a:gd name="connsiteY107-38808" fmla="*/ 1881552 h 2237474"/>
              <a:gd name="connsiteX108-38809" fmla="*/ 3567259 w 12192000"/>
              <a:gd name="connsiteY108-38810" fmla="*/ 1893482 h 2237474"/>
              <a:gd name="connsiteX109-38811" fmla="*/ 3405770 w 12192000"/>
              <a:gd name="connsiteY109-38812" fmla="*/ 1904591 h 2237474"/>
              <a:gd name="connsiteX110-38813" fmla="*/ 3280097 w 12192000"/>
              <a:gd name="connsiteY110-38814" fmla="*/ 1919610 h 2237474"/>
              <a:gd name="connsiteX111-38815" fmla="*/ 3123424 w 12192000"/>
              <a:gd name="connsiteY111-38816" fmla="*/ 1952930 h 2237474"/>
              <a:gd name="connsiteX112-38817" fmla="*/ 3009910 w 12192000"/>
              <a:gd name="connsiteY112-38818" fmla="*/ 1957866 h 2237474"/>
              <a:gd name="connsiteX113-38819" fmla="*/ 2995934 w 12192000"/>
              <a:gd name="connsiteY113-38820" fmla="*/ 1967085 h 2237474"/>
              <a:gd name="connsiteX114-38821" fmla="*/ 2980071 w 12192000"/>
              <a:gd name="connsiteY114-38822" fmla="*/ 1972988 h 2237474"/>
              <a:gd name="connsiteX115-38823" fmla="*/ 2978094 w 12192000"/>
              <a:gd name="connsiteY115-38824" fmla="*/ 1972369 h 2237474"/>
              <a:gd name="connsiteX116-38825" fmla="*/ 2942858 w 12192000"/>
              <a:gd name="connsiteY116-38826" fmla="*/ 1981367 h 2237474"/>
              <a:gd name="connsiteX117-38827" fmla="*/ 2875436 w 12192000"/>
              <a:gd name="connsiteY117-38828" fmla="*/ 1996977 h 2237474"/>
              <a:gd name="connsiteX118-38829" fmla="*/ 2874892 w 12192000"/>
              <a:gd name="connsiteY118-38830" fmla="*/ 1996085 h 2237474"/>
              <a:gd name="connsiteX119-38831" fmla="*/ 2864145 w 12192000"/>
              <a:gd name="connsiteY119-38832" fmla="*/ 1994061 h 2237474"/>
              <a:gd name="connsiteX120-38833" fmla="*/ 2843662 w 12192000"/>
              <a:gd name="connsiteY120-38834" fmla="*/ 1992498 h 2237474"/>
              <a:gd name="connsiteX121-38835" fmla="*/ 2796128 w 12192000"/>
              <a:gd name="connsiteY121-38836" fmla="*/ 1976403 h 2237474"/>
              <a:gd name="connsiteX122-38837" fmla="*/ 2756784 w 12192000"/>
              <a:gd name="connsiteY122-38838" fmla="*/ 1985116 h 2237474"/>
              <a:gd name="connsiteX123-38839" fmla="*/ 2748833 w 12192000"/>
              <a:gd name="connsiteY123-38840" fmla="*/ 1986323 h 2237474"/>
              <a:gd name="connsiteX124-38841" fmla="*/ 2748661 w 12192000"/>
              <a:gd name="connsiteY124-38842" fmla="*/ 1986122 h 2237474"/>
              <a:gd name="connsiteX125-38843" fmla="*/ 2740251 w 12192000"/>
              <a:gd name="connsiteY125-38844" fmla="*/ 1986946 h 2237474"/>
              <a:gd name="connsiteX126-38845" fmla="*/ 2718916 w 12192000"/>
              <a:gd name="connsiteY126-38846" fmla="*/ 1990867 h 2237474"/>
              <a:gd name="connsiteX127-38847" fmla="*/ 2713522 w 12192000"/>
              <a:gd name="connsiteY127-38848" fmla="*/ 1990173 h 2237474"/>
              <a:gd name="connsiteX128-38849" fmla="*/ 2680597 w 12192000"/>
              <a:gd name="connsiteY128-38850" fmla="*/ 1984996 h 2237474"/>
              <a:gd name="connsiteX129-38851" fmla="*/ 2578178 w 12192000"/>
              <a:gd name="connsiteY129-38852" fmla="*/ 1990531 h 2237474"/>
              <a:gd name="connsiteX130-38853" fmla="*/ 2476147 w 12192000"/>
              <a:gd name="connsiteY130-38854" fmla="*/ 1998305 h 2237474"/>
              <a:gd name="connsiteX131-38855" fmla="*/ 2373568 w 12192000"/>
              <a:gd name="connsiteY131-38856" fmla="*/ 2003219 h 2237474"/>
              <a:gd name="connsiteX132-38857" fmla="*/ 2321399 w 12192000"/>
              <a:gd name="connsiteY132-38858" fmla="*/ 1989467 h 2237474"/>
              <a:gd name="connsiteX133-38859" fmla="*/ 2315525 w 12192000"/>
              <a:gd name="connsiteY133-38860" fmla="*/ 1989708 h 2237474"/>
              <a:gd name="connsiteX134-38861" fmla="*/ 2300792 w 12192000"/>
              <a:gd name="connsiteY134-38862" fmla="*/ 1994290 h 2237474"/>
              <a:gd name="connsiteX135-38863" fmla="*/ 2295469 w 12192000"/>
              <a:gd name="connsiteY135-38864" fmla="*/ 1996659 h 2237474"/>
              <a:gd name="connsiteX136-38865" fmla="*/ 2287219 w 12192000"/>
              <a:gd name="connsiteY136-38866" fmla="*/ 1998750 h 2237474"/>
              <a:gd name="connsiteX137-38867" fmla="*/ 2286948 w 12192000"/>
              <a:gd name="connsiteY137-38868" fmla="*/ 1998596 h 2237474"/>
              <a:gd name="connsiteX138-38869" fmla="*/ 2243069 w 12192000"/>
              <a:gd name="connsiteY138-38870" fmla="*/ 2015111 h 2237474"/>
              <a:gd name="connsiteX139-38871" fmla="*/ 2186609 w 12192000"/>
              <a:gd name="connsiteY139-38872" fmla="*/ 2008263 h 2237474"/>
              <a:gd name="connsiteX140-38873" fmla="*/ 2164831 w 12192000"/>
              <a:gd name="connsiteY140-38874" fmla="*/ 2010143 h 2237474"/>
              <a:gd name="connsiteX141-38875" fmla="*/ 2152836 w 12192000"/>
              <a:gd name="connsiteY141-38876" fmla="*/ 2010048 h 2237474"/>
              <a:gd name="connsiteX142-38877" fmla="*/ 2117102 w 12192000"/>
              <a:gd name="connsiteY142-38878" fmla="*/ 2023004 h 2237474"/>
              <a:gd name="connsiteX143-38879" fmla="*/ 2111935 w 12192000"/>
              <a:gd name="connsiteY143-38880" fmla="*/ 2023163 h 2237474"/>
              <a:gd name="connsiteX144-38881" fmla="*/ 2089991 w 12192000"/>
              <a:gd name="connsiteY144-38882" fmla="*/ 2034193 h 2237474"/>
              <a:gd name="connsiteX145-38883" fmla="*/ 2058061 w 12192000"/>
              <a:gd name="connsiteY145-38884" fmla="*/ 2047942 h 2237474"/>
              <a:gd name="connsiteX146-38885" fmla="*/ 2055737 w 12192000"/>
              <a:gd name="connsiteY146-38886" fmla="*/ 2047704 h 2237474"/>
              <a:gd name="connsiteX147-38887" fmla="*/ 2042244 w 12192000"/>
              <a:gd name="connsiteY147-38888" fmla="*/ 2055560 h 2237474"/>
              <a:gd name="connsiteX148-38889" fmla="*/ 1976224 w 12192000"/>
              <a:gd name="connsiteY148-38890" fmla="*/ 2074257 h 2237474"/>
              <a:gd name="connsiteX149-38891" fmla="*/ 1877728 w 12192000"/>
              <a:gd name="connsiteY149-38892" fmla="*/ 2101004 h 2237474"/>
              <a:gd name="connsiteX150-38893" fmla="*/ 1759056 w 12192000"/>
              <a:gd name="connsiteY150-38894" fmla="*/ 2125608 h 2237474"/>
              <a:gd name="connsiteX151-38895" fmla="*/ 1637948 w 12192000"/>
              <a:gd name="connsiteY151-38896" fmla="*/ 2172597 h 2237474"/>
              <a:gd name="connsiteX152-38897" fmla="*/ 1434549 w 12192000"/>
              <a:gd name="connsiteY152-38898" fmla="*/ 2234522 h 2237474"/>
              <a:gd name="connsiteX153-38899" fmla="*/ 1398481 w 12192000"/>
              <a:gd name="connsiteY153-38900" fmla="*/ 2237074 h 2237474"/>
              <a:gd name="connsiteX154-38901" fmla="*/ 1398407 w 12192000"/>
              <a:gd name="connsiteY154-38902" fmla="*/ 2237095 h 2237474"/>
              <a:gd name="connsiteX155-38903" fmla="*/ 1370962 w 12192000"/>
              <a:gd name="connsiteY155-38904" fmla="*/ 2237474 h 2237474"/>
              <a:gd name="connsiteX156-38905" fmla="*/ 1356367 w 12192000"/>
              <a:gd name="connsiteY156-38906" fmla="*/ 2235089 h 2237474"/>
              <a:gd name="connsiteX157-38907" fmla="*/ 1324828 w 12192000"/>
              <a:gd name="connsiteY157-38908" fmla="*/ 2231968 h 2237474"/>
              <a:gd name="connsiteX158-38909" fmla="*/ 1297744 w 12192000"/>
              <a:gd name="connsiteY158-38910" fmla="*/ 2235849 h 2237474"/>
              <a:gd name="connsiteX159-38911" fmla="*/ 1286236 w 12192000"/>
              <a:gd name="connsiteY159-38912" fmla="*/ 2233135 h 2237474"/>
              <a:gd name="connsiteX160-38913" fmla="*/ 1283504 w 12192000"/>
              <a:gd name="connsiteY160-38914" fmla="*/ 2233797 h 2237474"/>
              <a:gd name="connsiteX161-38915" fmla="*/ 1279765 w 12192000"/>
              <a:gd name="connsiteY161-38916" fmla="*/ 2229639 h 2237474"/>
              <a:gd name="connsiteX162-38917" fmla="*/ 1195347 w 12192000"/>
              <a:gd name="connsiteY162-38918" fmla="*/ 2212354 h 2237474"/>
              <a:gd name="connsiteX163-38919" fmla="*/ 970251 w 12192000"/>
              <a:gd name="connsiteY163-38920" fmla="*/ 2221029 h 2237474"/>
              <a:gd name="connsiteX164-38921" fmla="*/ 812914 w 12192000"/>
              <a:gd name="connsiteY164-38922" fmla="*/ 2202752 h 2237474"/>
              <a:gd name="connsiteX165-38923" fmla="*/ 800195 w 12192000"/>
              <a:gd name="connsiteY165-38924" fmla="*/ 2209407 h 2237474"/>
              <a:gd name="connsiteX166-38925" fmla="*/ 784978 w 12192000"/>
              <a:gd name="connsiteY166-38926" fmla="*/ 2212360 h 2237474"/>
              <a:gd name="connsiteX167-38927" fmla="*/ 681987 w 12192000"/>
              <a:gd name="connsiteY167-38928" fmla="*/ 2216757 h 2237474"/>
              <a:gd name="connsiteX168-38929" fmla="*/ 669923 w 12192000"/>
              <a:gd name="connsiteY168-38930" fmla="*/ 2211682 h 2237474"/>
              <a:gd name="connsiteX169-38931" fmla="*/ 648680 w 12192000"/>
              <a:gd name="connsiteY169-38932" fmla="*/ 2206229 h 2237474"/>
              <a:gd name="connsiteX170-38933" fmla="*/ 597225 w 12192000"/>
              <a:gd name="connsiteY170-38934" fmla="*/ 2180999 h 2237474"/>
              <a:gd name="connsiteX171-38935" fmla="*/ 558449 w 12192000"/>
              <a:gd name="connsiteY171-38936" fmla="*/ 2182346 h 2237474"/>
              <a:gd name="connsiteX172-38937" fmla="*/ 550517 w 12192000"/>
              <a:gd name="connsiteY172-38938" fmla="*/ 2182060 h 2237474"/>
              <a:gd name="connsiteX173-38939" fmla="*/ 550309 w 12192000"/>
              <a:gd name="connsiteY173-38940" fmla="*/ 2181825 h 2237474"/>
              <a:gd name="connsiteX174-38941" fmla="*/ 541836 w 12192000"/>
              <a:gd name="connsiteY174-38942" fmla="*/ 2181063 h 2237474"/>
              <a:gd name="connsiteX175-38943" fmla="*/ 536057 w 12192000"/>
              <a:gd name="connsiteY175-38944" fmla="*/ 2181537 h 2237474"/>
              <a:gd name="connsiteX176-38945" fmla="*/ 520671 w 12192000"/>
              <a:gd name="connsiteY176-38946" fmla="*/ 2180980 h 2237474"/>
              <a:gd name="connsiteX177-38947" fmla="*/ 515024 w 12192000"/>
              <a:gd name="connsiteY177-38948" fmla="*/ 2179258 h 2237474"/>
              <a:gd name="connsiteX178-38949" fmla="*/ 512278 w 12192000"/>
              <a:gd name="connsiteY178-38950" fmla="*/ 2176369 h 2237474"/>
              <a:gd name="connsiteX179-38951" fmla="*/ 480419 w 12192000"/>
              <a:gd name="connsiteY179-38952" fmla="*/ 2167807 h 2237474"/>
              <a:gd name="connsiteX180-38953" fmla="*/ 413835 w 12192000"/>
              <a:gd name="connsiteY180-38954" fmla="*/ 2156783 h 2237474"/>
              <a:gd name="connsiteX181-38955" fmla="*/ 376513 w 12192000"/>
              <a:gd name="connsiteY181-38956" fmla="*/ 2154014 h 2237474"/>
              <a:gd name="connsiteX182-38957" fmla="*/ 273386 w 12192000"/>
              <a:gd name="connsiteY182-38958" fmla="*/ 2142551 h 2237474"/>
              <a:gd name="connsiteX183-38959" fmla="*/ 169207 w 12192000"/>
              <a:gd name="connsiteY183-38960" fmla="*/ 2128100 h 2237474"/>
              <a:gd name="connsiteX184-38961" fmla="*/ 93149 w 12192000"/>
              <a:gd name="connsiteY184-38962" fmla="*/ 2105324 h 2237474"/>
              <a:gd name="connsiteX185-38963" fmla="*/ 88109 w 12192000"/>
              <a:gd name="connsiteY185-38964" fmla="*/ 2106704 h 2237474"/>
              <a:gd name="connsiteX186-38965" fmla="*/ 80022 w 12192000"/>
              <a:gd name="connsiteY186-38966" fmla="*/ 2107254 h 2237474"/>
              <a:gd name="connsiteX187-38967" fmla="*/ 79717 w 12192000"/>
              <a:gd name="connsiteY187-38968" fmla="*/ 2107046 h 2237474"/>
              <a:gd name="connsiteX188-38969" fmla="*/ 72352 w 12192000"/>
              <a:gd name="connsiteY188-38970" fmla="*/ 2107991 h 2237474"/>
              <a:gd name="connsiteX189-38971" fmla="*/ 37645 w 12192000"/>
              <a:gd name="connsiteY189-38972" fmla="*/ 2115401 h 2237474"/>
              <a:gd name="connsiteX190-38973" fmla="*/ 4572 w 12192000"/>
              <a:gd name="connsiteY190-38974" fmla="*/ 2111091 h 2237474"/>
              <a:gd name="connsiteX191-38975" fmla="*/ 0 w 12192000"/>
              <a:gd name="connsiteY191-38976" fmla="*/ 2110468 h 2237474"/>
              <a:gd name="connsiteX192-38977" fmla="*/ 0 w 12192000"/>
              <a:gd name="connsiteY192-38978" fmla="*/ 0 h 2237474"/>
              <a:gd name="connsiteX0-38979" fmla="*/ 0 w 12192000"/>
              <a:gd name="connsiteY0-38980" fmla="*/ 0 h 2237474"/>
              <a:gd name="connsiteX1-38981" fmla="*/ 12192000 w 12192000"/>
              <a:gd name="connsiteY1-38982" fmla="*/ 0 h 2237474"/>
              <a:gd name="connsiteX2-38983" fmla="*/ 12192000 w 12192000"/>
              <a:gd name="connsiteY2-38984" fmla="*/ 751299 h 2237474"/>
              <a:gd name="connsiteX3-38985" fmla="*/ 12176759 w 12192000"/>
              <a:gd name="connsiteY3-38986" fmla="*/ 759190 h 2237474"/>
              <a:gd name="connsiteX4-38987" fmla="*/ 12047364 w 12192000"/>
              <a:gd name="connsiteY4-38988" fmla="*/ 749662 h 2237474"/>
              <a:gd name="connsiteX5-38989" fmla="*/ 11890686 w 12192000"/>
              <a:gd name="connsiteY5-38990" fmla="*/ 732766 h 2237474"/>
              <a:gd name="connsiteX6-38991" fmla="*/ 11820512 w 12192000"/>
              <a:gd name="connsiteY6-38992" fmla="*/ 745392 h 2237474"/>
              <a:gd name="connsiteX7-38993" fmla="*/ 11649954 w 12192000"/>
              <a:gd name="connsiteY7-38994" fmla="*/ 749628 h 2237474"/>
              <a:gd name="connsiteX8-38995" fmla="*/ 11560424 w 12192000"/>
              <a:gd name="connsiteY8-38996" fmla="*/ 748017 h 2237474"/>
              <a:gd name="connsiteX9-38997" fmla="*/ 11358455 w 12192000"/>
              <a:gd name="connsiteY9-38998" fmla="*/ 747593 h 2237474"/>
              <a:gd name="connsiteX10-38999" fmla="*/ 11165209 w 12192000"/>
              <a:gd name="connsiteY10-39000" fmla="*/ 748852 h 2237474"/>
              <a:gd name="connsiteX11-39001" fmla="*/ 11058755 w 12192000"/>
              <a:gd name="connsiteY11-39002" fmla="*/ 749617 h 2237474"/>
              <a:gd name="connsiteX12-39003" fmla="*/ 10846594 w 12192000"/>
              <a:gd name="connsiteY12-39004" fmla="*/ 765069 h 2237474"/>
              <a:gd name="connsiteX13-39005" fmla="*/ 10805004 w 12192000"/>
              <a:gd name="connsiteY13-39006" fmla="*/ 757573 h 2237474"/>
              <a:gd name="connsiteX14-39007" fmla="*/ 10739478 w 12192000"/>
              <a:gd name="connsiteY14-39008" fmla="*/ 776841 h 2237474"/>
              <a:gd name="connsiteX15-39009" fmla="*/ 10458762 w 12192000"/>
              <a:gd name="connsiteY15-39010" fmla="*/ 755400 h 2237474"/>
              <a:gd name="connsiteX16-39011" fmla="*/ 10211200 w 12192000"/>
              <a:gd name="connsiteY16-39012" fmla="*/ 767513 h 2237474"/>
              <a:gd name="connsiteX17-39013" fmla="*/ 10167995 w 12192000"/>
              <a:gd name="connsiteY17-39014" fmla="*/ 760843 h 2237474"/>
              <a:gd name="connsiteX18-39015" fmla="*/ 9997044 w 12192000"/>
              <a:gd name="connsiteY18-39016" fmla="*/ 780129 h 2237474"/>
              <a:gd name="connsiteX19-39017" fmla="*/ 9943887 w 12192000"/>
              <a:gd name="connsiteY19-39018" fmla="*/ 804141 h 2237474"/>
              <a:gd name="connsiteX20-39019" fmla="*/ 9918248 w 12192000"/>
              <a:gd name="connsiteY20-39020" fmla="*/ 816628 h 2237474"/>
              <a:gd name="connsiteX21-39021" fmla="*/ 9767091 w 12192000"/>
              <a:gd name="connsiteY21-39022" fmla="*/ 870550 h 2237474"/>
              <a:gd name="connsiteX22-39023" fmla="*/ 9683005 w 12192000"/>
              <a:gd name="connsiteY22-39024" fmla="*/ 894128 h 2237474"/>
              <a:gd name="connsiteX23-39025" fmla="*/ 9594438 w 12192000"/>
              <a:gd name="connsiteY23-39026" fmla="*/ 919051 h 2237474"/>
              <a:gd name="connsiteX24-39027" fmla="*/ 9544189 w 12192000"/>
              <a:gd name="connsiteY24-39028" fmla="*/ 938966 h 2237474"/>
              <a:gd name="connsiteX25-39029" fmla="*/ 9500499 w 12192000"/>
              <a:gd name="connsiteY25-39030" fmla="*/ 954680 h 2237474"/>
              <a:gd name="connsiteX26-39031" fmla="*/ 9428195 w 12192000"/>
              <a:gd name="connsiteY26-39032" fmla="*/ 986225 h 2237474"/>
              <a:gd name="connsiteX27-39033" fmla="*/ 9410017 w 12192000"/>
              <a:gd name="connsiteY27-39034" fmla="*/ 993931 h 2237474"/>
              <a:gd name="connsiteX28-39035" fmla="*/ 9392919 w 12192000"/>
              <a:gd name="connsiteY28-39036" fmla="*/ 994656 h 2237474"/>
              <a:gd name="connsiteX29-39037" fmla="*/ 9278619 w 12192000"/>
              <a:gd name="connsiteY29-39038" fmla="*/ 1011878 h 2237474"/>
              <a:gd name="connsiteX30-39039" fmla="*/ 9268019 w 12192000"/>
              <a:gd name="connsiteY30-39040" fmla="*/ 1007442 h 2237474"/>
              <a:gd name="connsiteX31-39041" fmla="*/ 9234662 w 12192000"/>
              <a:gd name="connsiteY31-39042" fmla="*/ 1023056 h 2237474"/>
              <a:gd name="connsiteX32-39043" fmla="*/ 9181033 w 12192000"/>
              <a:gd name="connsiteY32-39044" fmla="*/ 1037921 h 2237474"/>
              <a:gd name="connsiteX33-39045" fmla="*/ 9155969 w 12192000"/>
              <a:gd name="connsiteY33-39046" fmla="*/ 1046804 h 2237474"/>
              <a:gd name="connsiteX34-39047" fmla="*/ 9133985 w 12192000"/>
              <a:gd name="connsiteY34-39048" fmla="*/ 1046450 h 2237474"/>
              <a:gd name="connsiteX35-39049" fmla="*/ 9003462 w 12192000"/>
              <a:gd name="connsiteY35-39050" fmla="*/ 1042406 h 2237474"/>
              <a:gd name="connsiteX36-39051" fmla="*/ 8968445 w 12192000"/>
              <a:gd name="connsiteY36-39052" fmla="*/ 1052169 h 2237474"/>
              <a:gd name="connsiteX37-39053" fmla="*/ 8886001 w 12192000"/>
              <a:gd name="connsiteY37-39054" fmla="*/ 1067468 h 2237474"/>
              <a:gd name="connsiteX38-39055" fmla="*/ 8838610 w 12192000"/>
              <a:gd name="connsiteY38-39056" fmla="*/ 1075091 h 2237474"/>
              <a:gd name="connsiteX39-39057" fmla="*/ 8750383 w 12192000"/>
              <a:gd name="connsiteY39-39058" fmla="*/ 1097387 h 2237474"/>
              <a:gd name="connsiteX40-39059" fmla="*/ 8665605 w 12192000"/>
              <a:gd name="connsiteY40-39060" fmla="*/ 1110791 h 2237474"/>
              <a:gd name="connsiteX41-39061" fmla="*/ 8584946 w 12192000"/>
              <a:gd name="connsiteY41-39062" fmla="*/ 1135226 h 2237474"/>
              <a:gd name="connsiteX42-39063" fmla="*/ 8460755 w 12192000"/>
              <a:gd name="connsiteY42-39064" fmla="*/ 1203427 h 2237474"/>
              <a:gd name="connsiteX43-39065" fmla="*/ 8419755 w 12192000"/>
              <a:gd name="connsiteY43-39066" fmla="*/ 1216260 h 2237474"/>
              <a:gd name="connsiteX44-39067" fmla="*/ 8411626 w 12192000"/>
              <a:gd name="connsiteY44-39068" fmla="*/ 1214397 h 2237474"/>
              <a:gd name="connsiteX45-39069" fmla="*/ 8363469 w 12192000"/>
              <a:gd name="connsiteY45-39070" fmla="*/ 1246658 h 2237474"/>
              <a:gd name="connsiteX46-39071" fmla="*/ 8275497 w 12192000"/>
              <a:gd name="connsiteY46-39072" fmla="*/ 1264396 h 2237474"/>
              <a:gd name="connsiteX47-39073" fmla="*/ 8206287 w 12192000"/>
              <a:gd name="connsiteY47-39074" fmla="*/ 1273060 h 2237474"/>
              <a:gd name="connsiteX48-39075" fmla="*/ 8139997 w 12192000"/>
              <a:gd name="connsiteY48-39076" fmla="*/ 1282713 h 2237474"/>
              <a:gd name="connsiteX49-39077" fmla="*/ 8074238 w 12192000"/>
              <a:gd name="connsiteY49-39078" fmla="*/ 1301895 h 2237474"/>
              <a:gd name="connsiteX50-39079" fmla="*/ 7942099 w 12192000"/>
              <a:gd name="connsiteY50-39080" fmla="*/ 1336332 h 2237474"/>
              <a:gd name="connsiteX51-39081" fmla="*/ 7902328 w 12192000"/>
              <a:gd name="connsiteY51-39082" fmla="*/ 1345865 h 2237474"/>
              <a:gd name="connsiteX52-39083" fmla="*/ 7840612 w 12192000"/>
              <a:gd name="connsiteY52-39084" fmla="*/ 1369373 h 2237474"/>
              <a:gd name="connsiteX53-39085" fmla="*/ 7786819 w 12192000"/>
              <a:gd name="connsiteY53-39086" fmla="*/ 1378970 h 2237474"/>
              <a:gd name="connsiteX54-39087" fmla="*/ 7548172 w 12192000"/>
              <a:gd name="connsiteY54-39088" fmla="*/ 1417460 h 2237474"/>
              <a:gd name="connsiteX55-39089" fmla="*/ 7483437 w 12192000"/>
              <a:gd name="connsiteY55-39090" fmla="*/ 1478152 h 2237474"/>
              <a:gd name="connsiteX56-39091" fmla="*/ 7377870 w 12192000"/>
              <a:gd name="connsiteY56-39092" fmla="*/ 1523319 h 2237474"/>
              <a:gd name="connsiteX57-39093" fmla="*/ 7230737 w 12192000"/>
              <a:gd name="connsiteY57-39094" fmla="*/ 1562633 h 2237474"/>
              <a:gd name="connsiteX58-39095" fmla="*/ 7224458 w 12192000"/>
              <a:gd name="connsiteY58-39096" fmla="*/ 1573008 h 2237474"/>
              <a:gd name="connsiteX59-39097" fmla="*/ 7183121 w 12192000"/>
              <a:gd name="connsiteY59-39098" fmla="*/ 1595162 h 2237474"/>
              <a:gd name="connsiteX60-39099" fmla="*/ 7164601 w 12192000"/>
              <a:gd name="connsiteY60-39100" fmla="*/ 1606490 h 2237474"/>
              <a:gd name="connsiteX61-39101" fmla="*/ 7031309 w 12192000"/>
              <a:gd name="connsiteY61-39102" fmla="*/ 1619451 h 2237474"/>
              <a:gd name="connsiteX62-39103" fmla="*/ 6900177 w 12192000"/>
              <a:gd name="connsiteY62-39104" fmla="*/ 1636016 h 2237474"/>
              <a:gd name="connsiteX63-39105" fmla="*/ 6795372 w 12192000"/>
              <a:gd name="connsiteY63-39106" fmla="*/ 1644845 h 2237474"/>
              <a:gd name="connsiteX64-39107" fmla="*/ 6692251 w 12192000"/>
              <a:gd name="connsiteY64-39108" fmla="*/ 1656357 h 2237474"/>
              <a:gd name="connsiteX65-39109" fmla="*/ 6655235 w 12192000"/>
              <a:gd name="connsiteY65-39110" fmla="*/ 1661869 h 2237474"/>
              <a:gd name="connsiteX66-39111" fmla="*/ 6554894 w 12192000"/>
              <a:gd name="connsiteY66-39112" fmla="*/ 1664428 h 2237474"/>
              <a:gd name="connsiteX67-39113" fmla="*/ 6516595 w 12192000"/>
              <a:gd name="connsiteY67-39114" fmla="*/ 1667475 h 2237474"/>
              <a:gd name="connsiteX68-39115" fmla="*/ 6508541 w 12192000"/>
              <a:gd name="connsiteY68-39116" fmla="*/ 1668757 h 2237474"/>
              <a:gd name="connsiteX69-39117" fmla="*/ 6471012 w 12192000"/>
              <a:gd name="connsiteY69-39118" fmla="*/ 1678604 h 2237474"/>
              <a:gd name="connsiteX70-39119" fmla="*/ 6364035 w 12192000"/>
              <a:gd name="connsiteY70-39120" fmla="*/ 1667683 h 2237474"/>
              <a:gd name="connsiteX71-39121" fmla="*/ 6280959 w 12192000"/>
              <a:gd name="connsiteY71-39122" fmla="*/ 1689329 h 2237474"/>
              <a:gd name="connsiteX72-39123" fmla="*/ 6243319 w 12192000"/>
              <a:gd name="connsiteY72-39124" fmla="*/ 1695560 h 2237474"/>
              <a:gd name="connsiteX73-39125" fmla="*/ 6098321 w 12192000"/>
              <a:gd name="connsiteY73-39126" fmla="*/ 1721646 h 2237474"/>
              <a:gd name="connsiteX74-39127" fmla="*/ 5880652 w 12192000"/>
              <a:gd name="connsiteY74-39128" fmla="*/ 1779643 h 2237474"/>
              <a:gd name="connsiteX75-39129" fmla="*/ 5785959 w 12192000"/>
              <a:gd name="connsiteY75-39130" fmla="*/ 1775307 h 2237474"/>
              <a:gd name="connsiteX76-39131" fmla="*/ 5643534 w 12192000"/>
              <a:gd name="connsiteY76-39132" fmla="*/ 1802919 h 2237474"/>
              <a:gd name="connsiteX77-39133" fmla="*/ 5518799 w 12192000"/>
              <a:gd name="connsiteY77-39134" fmla="*/ 1818312 h 2237474"/>
              <a:gd name="connsiteX78-39135" fmla="*/ 5505014 w 12192000"/>
              <a:gd name="connsiteY78-39136" fmla="*/ 1819259 h 2237474"/>
              <a:gd name="connsiteX79-39137" fmla="*/ 5453307 w 12192000"/>
              <a:gd name="connsiteY79-39138" fmla="*/ 1815450 h 2237474"/>
              <a:gd name="connsiteX80-39139" fmla="*/ 5221533 w 12192000"/>
              <a:gd name="connsiteY80-39140" fmla="*/ 1846950 h 2237474"/>
              <a:gd name="connsiteX81-39141" fmla="*/ 5149802 w 12192000"/>
              <a:gd name="connsiteY81-39142" fmla="*/ 1844846 h 2237474"/>
              <a:gd name="connsiteX82-39143" fmla="*/ 5114927 w 12192000"/>
              <a:gd name="connsiteY82-39144" fmla="*/ 1847827 h 2237474"/>
              <a:gd name="connsiteX83-39145" fmla="*/ 5108970 w 12192000"/>
              <a:gd name="connsiteY83-39146" fmla="*/ 1847935 h 2237474"/>
              <a:gd name="connsiteX84-39147" fmla="*/ 5067961 w 12192000"/>
              <a:gd name="connsiteY84-39148" fmla="*/ 1845917 h 2237474"/>
              <a:gd name="connsiteX85-39149" fmla="*/ 5007075 w 12192000"/>
              <a:gd name="connsiteY85-39150" fmla="*/ 1838626 h 2237474"/>
              <a:gd name="connsiteX86-39151" fmla="*/ 4944087 w 12192000"/>
              <a:gd name="connsiteY86-39152" fmla="*/ 1823332 h 2237474"/>
              <a:gd name="connsiteX87-39153" fmla="*/ 4907662 w 12192000"/>
              <a:gd name="connsiteY87-39154" fmla="*/ 1816900 h 2237474"/>
              <a:gd name="connsiteX88-39155" fmla="*/ 4882386 w 12192000"/>
              <a:gd name="connsiteY88-39156" fmla="*/ 1809844 h 2237474"/>
              <a:gd name="connsiteX89-39157" fmla="*/ 4811440 w 12192000"/>
              <a:gd name="connsiteY89-39158" fmla="*/ 1804655 h 2237474"/>
              <a:gd name="connsiteX90-39159" fmla="*/ 4691075 w 12192000"/>
              <a:gd name="connsiteY90-39160" fmla="*/ 1801389 h 2237474"/>
              <a:gd name="connsiteX91-39161" fmla="*/ 4611738 w 12192000"/>
              <a:gd name="connsiteY91-39162" fmla="*/ 1776964 h 2237474"/>
              <a:gd name="connsiteX92-39163" fmla="*/ 4560070 w 12192000"/>
              <a:gd name="connsiteY92-39164" fmla="*/ 1785640 h 2237474"/>
              <a:gd name="connsiteX93-39165" fmla="*/ 4536503 w 12192000"/>
              <a:gd name="connsiteY93-39166" fmla="*/ 1785334 h 2237474"/>
              <a:gd name="connsiteX94-39167" fmla="*/ 4513724 w 12192000"/>
              <a:gd name="connsiteY94-39168" fmla="*/ 1791996 h 2237474"/>
              <a:gd name="connsiteX95-39169" fmla="*/ 4459810 w 12192000"/>
              <a:gd name="connsiteY95-39170" fmla="*/ 1797886 h 2237474"/>
              <a:gd name="connsiteX96-39171" fmla="*/ 4379064 w 12192000"/>
              <a:gd name="connsiteY96-39172" fmla="*/ 1817177 h 2237474"/>
              <a:gd name="connsiteX97-39173" fmla="*/ 4290981 w 12192000"/>
              <a:gd name="connsiteY97-39174" fmla="*/ 1839677 h 2237474"/>
              <a:gd name="connsiteX98-39175" fmla="*/ 4238372 w 12192000"/>
              <a:gd name="connsiteY98-39176" fmla="*/ 1851480 h 2237474"/>
              <a:gd name="connsiteX99-39177" fmla="*/ 4232517 w 12192000"/>
              <a:gd name="connsiteY99-39178" fmla="*/ 1852567 h 2237474"/>
              <a:gd name="connsiteX100-39179" fmla="*/ 4191732 w 12192000"/>
              <a:gd name="connsiteY100-39180" fmla="*/ 1857328 h 2237474"/>
              <a:gd name="connsiteX101-39181" fmla="*/ 4065532 w 12192000"/>
              <a:gd name="connsiteY101-39182" fmla="*/ 1855477 h 2237474"/>
              <a:gd name="connsiteX102-39183" fmla="*/ 4028460 w 12192000"/>
              <a:gd name="connsiteY102-39184" fmla="*/ 1855137 h 2237474"/>
              <a:gd name="connsiteX103-39185" fmla="*/ 4002267 w 12192000"/>
              <a:gd name="connsiteY103-39186" fmla="*/ 1852352 h 2237474"/>
              <a:gd name="connsiteX104-39187" fmla="*/ 3931396 w 12192000"/>
              <a:gd name="connsiteY104-39188" fmla="*/ 1858915 h 2237474"/>
              <a:gd name="connsiteX105-39189" fmla="*/ 3812162 w 12192000"/>
              <a:gd name="connsiteY105-39190" fmla="*/ 1875501 h 2237474"/>
              <a:gd name="connsiteX106-39191" fmla="*/ 3729530 w 12192000"/>
              <a:gd name="connsiteY106-39192" fmla="*/ 1864513 h 2237474"/>
              <a:gd name="connsiteX107-39193" fmla="*/ 3680177 w 12192000"/>
              <a:gd name="connsiteY107-39194" fmla="*/ 1881552 h 2237474"/>
              <a:gd name="connsiteX108-39195" fmla="*/ 3567259 w 12192000"/>
              <a:gd name="connsiteY108-39196" fmla="*/ 1893482 h 2237474"/>
              <a:gd name="connsiteX109-39197" fmla="*/ 3405770 w 12192000"/>
              <a:gd name="connsiteY109-39198" fmla="*/ 1904591 h 2237474"/>
              <a:gd name="connsiteX110-39199" fmla="*/ 3280097 w 12192000"/>
              <a:gd name="connsiteY110-39200" fmla="*/ 1919610 h 2237474"/>
              <a:gd name="connsiteX111-39201" fmla="*/ 3123424 w 12192000"/>
              <a:gd name="connsiteY111-39202" fmla="*/ 1952930 h 2237474"/>
              <a:gd name="connsiteX112-39203" fmla="*/ 3009910 w 12192000"/>
              <a:gd name="connsiteY112-39204" fmla="*/ 1957866 h 2237474"/>
              <a:gd name="connsiteX113-39205" fmla="*/ 2995934 w 12192000"/>
              <a:gd name="connsiteY113-39206" fmla="*/ 1967085 h 2237474"/>
              <a:gd name="connsiteX114-39207" fmla="*/ 2980071 w 12192000"/>
              <a:gd name="connsiteY114-39208" fmla="*/ 1972988 h 2237474"/>
              <a:gd name="connsiteX115-39209" fmla="*/ 2978094 w 12192000"/>
              <a:gd name="connsiteY115-39210" fmla="*/ 1972369 h 2237474"/>
              <a:gd name="connsiteX116-39211" fmla="*/ 2942858 w 12192000"/>
              <a:gd name="connsiteY116-39212" fmla="*/ 1981367 h 2237474"/>
              <a:gd name="connsiteX117-39213" fmla="*/ 2875436 w 12192000"/>
              <a:gd name="connsiteY117-39214" fmla="*/ 1996977 h 2237474"/>
              <a:gd name="connsiteX118-39215" fmla="*/ 2874892 w 12192000"/>
              <a:gd name="connsiteY118-39216" fmla="*/ 1996085 h 2237474"/>
              <a:gd name="connsiteX119-39217" fmla="*/ 2864145 w 12192000"/>
              <a:gd name="connsiteY119-39218" fmla="*/ 1994061 h 2237474"/>
              <a:gd name="connsiteX120-39219" fmla="*/ 2843662 w 12192000"/>
              <a:gd name="connsiteY120-39220" fmla="*/ 1992498 h 2237474"/>
              <a:gd name="connsiteX121-39221" fmla="*/ 2796128 w 12192000"/>
              <a:gd name="connsiteY121-39222" fmla="*/ 1976403 h 2237474"/>
              <a:gd name="connsiteX122-39223" fmla="*/ 2756784 w 12192000"/>
              <a:gd name="connsiteY122-39224" fmla="*/ 1985116 h 2237474"/>
              <a:gd name="connsiteX123-39225" fmla="*/ 2748833 w 12192000"/>
              <a:gd name="connsiteY123-39226" fmla="*/ 1986323 h 2237474"/>
              <a:gd name="connsiteX124-39227" fmla="*/ 2748661 w 12192000"/>
              <a:gd name="connsiteY124-39228" fmla="*/ 1986122 h 2237474"/>
              <a:gd name="connsiteX125-39229" fmla="*/ 2740251 w 12192000"/>
              <a:gd name="connsiteY125-39230" fmla="*/ 1986946 h 2237474"/>
              <a:gd name="connsiteX126-39231" fmla="*/ 2718916 w 12192000"/>
              <a:gd name="connsiteY126-39232" fmla="*/ 1990867 h 2237474"/>
              <a:gd name="connsiteX127-39233" fmla="*/ 2713522 w 12192000"/>
              <a:gd name="connsiteY127-39234" fmla="*/ 1990173 h 2237474"/>
              <a:gd name="connsiteX128-39235" fmla="*/ 2680597 w 12192000"/>
              <a:gd name="connsiteY128-39236" fmla="*/ 1984996 h 2237474"/>
              <a:gd name="connsiteX129-39237" fmla="*/ 2578178 w 12192000"/>
              <a:gd name="connsiteY129-39238" fmla="*/ 1990531 h 2237474"/>
              <a:gd name="connsiteX130-39239" fmla="*/ 2476147 w 12192000"/>
              <a:gd name="connsiteY130-39240" fmla="*/ 1998305 h 2237474"/>
              <a:gd name="connsiteX131-39241" fmla="*/ 2373568 w 12192000"/>
              <a:gd name="connsiteY131-39242" fmla="*/ 2003219 h 2237474"/>
              <a:gd name="connsiteX132-39243" fmla="*/ 2321399 w 12192000"/>
              <a:gd name="connsiteY132-39244" fmla="*/ 1989467 h 2237474"/>
              <a:gd name="connsiteX133-39245" fmla="*/ 2315525 w 12192000"/>
              <a:gd name="connsiteY133-39246" fmla="*/ 1989708 h 2237474"/>
              <a:gd name="connsiteX134-39247" fmla="*/ 2300792 w 12192000"/>
              <a:gd name="connsiteY134-39248" fmla="*/ 1994290 h 2237474"/>
              <a:gd name="connsiteX135-39249" fmla="*/ 2295469 w 12192000"/>
              <a:gd name="connsiteY135-39250" fmla="*/ 1996659 h 2237474"/>
              <a:gd name="connsiteX136-39251" fmla="*/ 2287219 w 12192000"/>
              <a:gd name="connsiteY136-39252" fmla="*/ 1998750 h 2237474"/>
              <a:gd name="connsiteX137-39253" fmla="*/ 2286948 w 12192000"/>
              <a:gd name="connsiteY137-39254" fmla="*/ 1998596 h 2237474"/>
              <a:gd name="connsiteX138-39255" fmla="*/ 2243069 w 12192000"/>
              <a:gd name="connsiteY138-39256" fmla="*/ 2015111 h 2237474"/>
              <a:gd name="connsiteX139-39257" fmla="*/ 2186609 w 12192000"/>
              <a:gd name="connsiteY139-39258" fmla="*/ 2008263 h 2237474"/>
              <a:gd name="connsiteX140-39259" fmla="*/ 2164831 w 12192000"/>
              <a:gd name="connsiteY140-39260" fmla="*/ 2010143 h 2237474"/>
              <a:gd name="connsiteX141-39261" fmla="*/ 2152836 w 12192000"/>
              <a:gd name="connsiteY141-39262" fmla="*/ 2010048 h 2237474"/>
              <a:gd name="connsiteX142-39263" fmla="*/ 2117102 w 12192000"/>
              <a:gd name="connsiteY142-39264" fmla="*/ 2023004 h 2237474"/>
              <a:gd name="connsiteX143-39265" fmla="*/ 2111935 w 12192000"/>
              <a:gd name="connsiteY143-39266" fmla="*/ 2023163 h 2237474"/>
              <a:gd name="connsiteX144-39267" fmla="*/ 2089991 w 12192000"/>
              <a:gd name="connsiteY144-39268" fmla="*/ 2034193 h 2237474"/>
              <a:gd name="connsiteX145-39269" fmla="*/ 2058061 w 12192000"/>
              <a:gd name="connsiteY145-39270" fmla="*/ 2047942 h 2237474"/>
              <a:gd name="connsiteX146-39271" fmla="*/ 2055737 w 12192000"/>
              <a:gd name="connsiteY146-39272" fmla="*/ 2047704 h 2237474"/>
              <a:gd name="connsiteX147-39273" fmla="*/ 2042244 w 12192000"/>
              <a:gd name="connsiteY147-39274" fmla="*/ 2055560 h 2237474"/>
              <a:gd name="connsiteX148-39275" fmla="*/ 1976224 w 12192000"/>
              <a:gd name="connsiteY148-39276" fmla="*/ 2074257 h 2237474"/>
              <a:gd name="connsiteX149-39277" fmla="*/ 1877728 w 12192000"/>
              <a:gd name="connsiteY149-39278" fmla="*/ 2101004 h 2237474"/>
              <a:gd name="connsiteX150-39279" fmla="*/ 1759056 w 12192000"/>
              <a:gd name="connsiteY150-39280" fmla="*/ 2125608 h 2237474"/>
              <a:gd name="connsiteX151-39281" fmla="*/ 1637948 w 12192000"/>
              <a:gd name="connsiteY151-39282" fmla="*/ 2172597 h 2237474"/>
              <a:gd name="connsiteX152-39283" fmla="*/ 1434549 w 12192000"/>
              <a:gd name="connsiteY152-39284" fmla="*/ 2234522 h 2237474"/>
              <a:gd name="connsiteX153-39285" fmla="*/ 1398481 w 12192000"/>
              <a:gd name="connsiteY153-39286" fmla="*/ 2237074 h 2237474"/>
              <a:gd name="connsiteX154-39287" fmla="*/ 1398407 w 12192000"/>
              <a:gd name="connsiteY154-39288" fmla="*/ 2237095 h 2237474"/>
              <a:gd name="connsiteX155-39289" fmla="*/ 1370962 w 12192000"/>
              <a:gd name="connsiteY155-39290" fmla="*/ 2237474 h 2237474"/>
              <a:gd name="connsiteX156-39291" fmla="*/ 1356367 w 12192000"/>
              <a:gd name="connsiteY156-39292" fmla="*/ 2235089 h 2237474"/>
              <a:gd name="connsiteX157-39293" fmla="*/ 1324828 w 12192000"/>
              <a:gd name="connsiteY157-39294" fmla="*/ 2231968 h 2237474"/>
              <a:gd name="connsiteX158-39295" fmla="*/ 1297744 w 12192000"/>
              <a:gd name="connsiteY158-39296" fmla="*/ 2235849 h 2237474"/>
              <a:gd name="connsiteX159-39297" fmla="*/ 1286236 w 12192000"/>
              <a:gd name="connsiteY159-39298" fmla="*/ 2233135 h 2237474"/>
              <a:gd name="connsiteX160-39299" fmla="*/ 1283504 w 12192000"/>
              <a:gd name="connsiteY160-39300" fmla="*/ 2233797 h 2237474"/>
              <a:gd name="connsiteX161-39301" fmla="*/ 1279765 w 12192000"/>
              <a:gd name="connsiteY161-39302" fmla="*/ 2229639 h 2237474"/>
              <a:gd name="connsiteX162-39303" fmla="*/ 1195347 w 12192000"/>
              <a:gd name="connsiteY162-39304" fmla="*/ 2212354 h 2237474"/>
              <a:gd name="connsiteX163-39305" fmla="*/ 970251 w 12192000"/>
              <a:gd name="connsiteY163-39306" fmla="*/ 2221029 h 2237474"/>
              <a:gd name="connsiteX164-39307" fmla="*/ 812914 w 12192000"/>
              <a:gd name="connsiteY164-39308" fmla="*/ 2202752 h 2237474"/>
              <a:gd name="connsiteX165-39309" fmla="*/ 800195 w 12192000"/>
              <a:gd name="connsiteY165-39310" fmla="*/ 2209407 h 2237474"/>
              <a:gd name="connsiteX166-39311" fmla="*/ 784978 w 12192000"/>
              <a:gd name="connsiteY166-39312" fmla="*/ 2212360 h 2237474"/>
              <a:gd name="connsiteX167-39313" fmla="*/ 681987 w 12192000"/>
              <a:gd name="connsiteY167-39314" fmla="*/ 2216757 h 2237474"/>
              <a:gd name="connsiteX168-39315" fmla="*/ 669923 w 12192000"/>
              <a:gd name="connsiteY168-39316" fmla="*/ 2211682 h 2237474"/>
              <a:gd name="connsiteX169-39317" fmla="*/ 648680 w 12192000"/>
              <a:gd name="connsiteY169-39318" fmla="*/ 2206229 h 2237474"/>
              <a:gd name="connsiteX170-39319" fmla="*/ 597225 w 12192000"/>
              <a:gd name="connsiteY170-39320" fmla="*/ 2180999 h 2237474"/>
              <a:gd name="connsiteX171-39321" fmla="*/ 558449 w 12192000"/>
              <a:gd name="connsiteY171-39322" fmla="*/ 2182346 h 2237474"/>
              <a:gd name="connsiteX172-39323" fmla="*/ 550517 w 12192000"/>
              <a:gd name="connsiteY172-39324" fmla="*/ 2182060 h 2237474"/>
              <a:gd name="connsiteX173-39325" fmla="*/ 550309 w 12192000"/>
              <a:gd name="connsiteY173-39326" fmla="*/ 2181825 h 2237474"/>
              <a:gd name="connsiteX174-39327" fmla="*/ 541836 w 12192000"/>
              <a:gd name="connsiteY174-39328" fmla="*/ 2181063 h 2237474"/>
              <a:gd name="connsiteX175-39329" fmla="*/ 536057 w 12192000"/>
              <a:gd name="connsiteY175-39330" fmla="*/ 2181537 h 2237474"/>
              <a:gd name="connsiteX176-39331" fmla="*/ 520671 w 12192000"/>
              <a:gd name="connsiteY176-39332" fmla="*/ 2180980 h 2237474"/>
              <a:gd name="connsiteX177-39333" fmla="*/ 515024 w 12192000"/>
              <a:gd name="connsiteY177-39334" fmla="*/ 2179258 h 2237474"/>
              <a:gd name="connsiteX178-39335" fmla="*/ 512278 w 12192000"/>
              <a:gd name="connsiteY178-39336" fmla="*/ 2176369 h 2237474"/>
              <a:gd name="connsiteX179-39337" fmla="*/ 480419 w 12192000"/>
              <a:gd name="connsiteY179-39338" fmla="*/ 2167807 h 2237474"/>
              <a:gd name="connsiteX180-39339" fmla="*/ 413835 w 12192000"/>
              <a:gd name="connsiteY180-39340" fmla="*/ 2156783 h 2237474"/>
              <a:gd name="connsiteX181-39341" fmla="*/ 376513 w 12192000"/>
              <a:gd name="connsiteY181-39342" fmla="*/ 2154014 h 2237474"/>
              <a:gd name="connsiteX182-39343" fmla="*/ 273386 w 12192000"/>
              <a:gd name="connsiteY182-39344" fmla="*/ 2142551 h 2237474"/>
              <a:gd name="connsiteX183-39345" fmla="*/ 169207 w 12192000"/>
              <a:gd name="connsiteY183-39346" fmla="*/ 2128100 h 2237474"/>
              <a:gd name="connsiteX184-39347" fmla="*/ 93149 w 12192000"/>
              <a:gd name="connsiteY184-39348" fmla="*/ 2105324 h 2237474"/>
              <a:gd name="connsiteX185-39349" fmla="*/ 88109 w 12192000"/>
              <a:gd name="connsiteY185-39350" fmla="*/ 2106704 h 2237474"/>
              <a:gd name="connsiteX186-39351" fmla="*/ 80022 w 12192000"/>
              <a:gd name="connsiteY186-39352" fmla="*/ 2107254 h 2237474"/>
              <a:gd name="connsiteX187-39353" fmla="*/ 79717 w 12192000"/>
              <a:gd name="connsiteY187-39354" fmla="*/ 2107046 h 2237474"/>
              <a:gd name="connsiteX188-39355" fmla="*/ 72352 w 12192000"/>
              <a:gd name="connsiteY188-39356" fmla="*/ 2107991 h 2237474"/>
              <a:gd name="connsiteX189-39357" fmla="*/ 37645 w 12192000"/>
              <a:gd name="connsiteY189-39358" fmla="*/ 2115401 h 2237474"/>
              <a:gd name="connsiteX190-39359" fmla="*/ 4572 w 12192000"/>
              <a:gd name="connsiteY190-39360" fmla="*/ 2111091 h 2237474"/>
              <a:gd name="connsiteX191-39361" fmla="*/ 0 w 12192000"/>
              <a:gd name="connsiteY191-39362" fmla="*/ 2110468 h 2237474"/>
              <a:gd name="connsiteX192-39363" fmla="*/ 0 w 12192000"/>
              <a:gd name="connsiteY192-39364" fmla="*/ 0 h 2237474"/>
              <a:gd name="connsiteX0-39365" fmla="*/ 0 w 12192000"/>
              <a:gd name="connsiteY0-39366" fmla="*/ 0 h 2237474"/>
              <a:gd name="connsiteX1-39367" fmla="*/ 12192000 w 12192000"/>
              <a:gd name="connsiteY1-39368" fmla="*/ 0 h 2237474"/>
              <a:gd name="connsiteX2-39369" fmla="*/ 12192000 w 12192000"/>
              <a:gd name="connsiteY2-39370" fmla="*/ 751299 h 2237474"/>
              <a:gd name="connsiteX3-39371" fmla="*/ 12176759 w 12192000"/>
              <a:gd name="connsiteY3-39372" fmla="*/ 759190 h 2237474"/>
              <a:gd name="connsiteX4-39373" fmla="*/ 12047364 w 12192000"/>
              <a:gd name="connsiteY4-39374" fmla="*/ 749662 h 2237474"/>
              <a:gd name="connsiteX5-39375" fmla="*/ 11890686 w 12192000"/>
              <a:gd name="connsiteY5-39376" fmla="*/ 732766 h 2237474"/>
              <a:gd name="connsiteX6-39377" fmla="*/ 11820512 w 12192000"/>
              <a:gd name="connsiteY6-39378" fmla="*/ 745392 h 2237474"/>
              <a:gd name="connsiteX7-39379" fmla="*/ 11649954 w 12192000"/>
              <a:gd name="connsiteY7-39380" fmla="*/ 749628 h 2237474"/>
              <a:gd name="connsiteX8-39381" fmla="*/ 11560424 w 12192000"/>
              <a:gd name="connsiteY8-39382" fmla="*/ 748017 h 2237474"/>
              <a:gd name="connsiteX9-39383" fmla="*/ 11358455 w 12192000"/>
              <a:gd name="connsiteY9-39384" fmla="*/ 747593 h 2237474"/>
              <a:gd name="connsiteX10-39385" fmla="*/ 11165209 w 12192000"/>
              <a:gd name="connsiteY10-39386" fmla="*/ 748852 h 2237474"/>
              <a:gd name="connsiteX11-39387" fmla="*/ 11058755 w 12192000"/>
              <a:gd name="connsiteY11-39388" fmla="*/ 749617 h 2237474"/>
              <a:gd name="connsiteX12-39389" fmla="*/ 10846594 w 12192000"/>
              <a:gd name="connsiteY12-39390" fmla="*/ 765069 h 2237474"/>
              <a:gd name="connsiteX13-39391" fmla="*/ 10805004 w 12192000"/>
              <a:gd name="connsiteY13-39392" fmla="*/ 757573 h 2237474"/>
              <a:gd name="connsiteX14-39393" fmla="*/ 10739478 w 12192000"/>
              <a:gd name="connsiteY14-39394" fmla="*/ 776841 h 2237474"/>
              <a:gd name="connsiteX15-39395" fmla="*/ 10458762 w 12192000"/>
              <a:gd name="connsiteY15-39396" fmla="*/ 755400 h 2237474"/>
              <a:gd name="connsiteX16-39397" fmla="*/ 10211200 w 12192000"/>
              <a:gd name="connsiteY16-39398" fmla="*/ 767513 h 2237474"/>
              <a:gd name="connsiteX17-39399" fmla="*/ 10167995 w 12192000"/>
              <a:gd name="connsiteY17-39400" fmla="*/ 760843 h 2237474"/>
              <a:gd name="connsiteX18-39401" fmla="*/ 9997044 w 12192000"/>
              <a:gd name="connsiteY18-39402" fmla="*/ 780129 h 2237474"/>
              <a:gd name="connsiteX19-39403" fmla="*/ 9943887 w 12192000"/>
              <a:gd name="connsiteY19-39404" fmla="*/ 804141 h 2237474"/>
              <a:gd name="connsiteX20-39405" fmla="*/ 9918248 w 12192000"/>
              <a:gd name="connsiteY20-39406" fmla="*/ 816628 h 2237474"/>
              <a:gd name="connsiteX21-39407" fmla="*/ 9767091 w 12192000"/>
              <a:gd name="connsiteY21-39408" fmla="*/ 870550 h 2237474"/>
              <a:gd name="connsiteX22-39409" fmla="*/ 9683005 w 12192000"/>
              <a:gd name="connsiteY22-39410" fmla="*/ 894128 h 2237474"/>
              <a:gd name="connsiteX23-39411" fmla="*/ 9594438 w 12192000"/>
              <a:gd name="connsiteY23-39412" fmla="*/ 919051 h 2237474"/>
              <a:gd name="connsiteX24-39413" fmla="*/ 9544189 w 12192000"/>
              <a:gd name="connsiteY24-39414" fmla="*/ 938966 h 2237474"/>
              <a:gd name="connsiteX25-39415" fmla="*/ 9500499 w 12192000"/>
              <a:gd name="connsiteY25-39416" fmla="*/ 954680 h 2237474"/>
              <a:gd name="connsiteX26-39417" fmla="*/ 9428195 w 12192000"/>
              <a:gd name="connsiteY26-39418" fmla="*/ 986225 h 2237474"/>
              <a:gd name="connsiteX27-39419" fmla="*/ 9410017 w 12192000"/>
              <a:gd name="connsiteY27-39420" fmla="*/ 993931 h 2237474"/>
              <a:gd name="connsiteX28-39421" fmla="*/ 9392919 w 12192000"/>
              <a:gd name="connsiteY28-39422" fmla="*/ 994656 h 2237474"/>
              <a:gd name="connsiteX29-39423" fmla="*/ 9278619 w 12192000"/>
              <a:gd name="connsiteY29-39424" fmla="*/ 1011878 h 2237474"/>
              <a:gd name="connsiteX30-39425" fmla="*/ 9268019 w 12192000"/>
              <a:gd name="connsiteY30-39426" fmla="*/ 1007442 h 2237474"/>
              <a:gd name="connsiteX31-39427" fmla="*/ 9234662 w 12192000"/>
              <a:gd name="connsiteY31-39428" fmla="*/ 1023056 h 2237474"/>
              <a:gd name="connsiteX32-39429" fmla="*/ 9181033 w 12192000"/>
              <a:gd name="connsiteY32-39430" fmla="*/ 1037921 h 2237474"/>
              <a:gd name="connsiteX33-39431" fmla="*/ 9155969 w 12192000"/>
              <a:gd name="connsiteY33-39432" fmla="*/ 1046804 h 2237474"/>
              <a:gd name="connsiteX34-39433" fmla="*/ 9133985 w 12192000"/>
              <a:gd name="connsiteY34-39434" fmla="*/ 1046450 h 2237474"/>
              <a:gd name="connsiteX35-39435" fmla="*/ 9003462 w 12192000"/>
              <a:gd name="connsiteY35-39436" fmla="*/ 1042406 h 2237474"/>
              <a:gd name="connsiteX36-39437" fmla="*/ 8968445 w 12192000"/>
              <a:gd name="connsiteY36-39438" fmla="*/ 1052169 h 2237474"/>
              <a:gd name="connsiteX37-39439" fmla="*/ 8886001 w 12192000"/>
              <a:gd name="connsiteY37-39440" fmla="*/ 1067468 h 2237474"/>
              <a:gd name="connsiteX38-39441" fmla="*/ 8838610 w 12192000"/>
              <a:gd name="connsiteY38-39442" fmla="*/ 1075091 h 2237474"/>
              <a:gd name="connsiteX39-39443" fmla="*/ 8750383 w 12192000"/>
              <a:gd name="connsiteY39-39444" fmla="*/ 1097387 h 2237474"/>
              <a:gd name="connsiteX40-39445" fmla="*/ 8665605 w 12192000"/>
              <a:gd name="connsiteY40-39446" fmla="*/ 1110791 h 2237474"/>
              <a:gd name="connsiteX41-39447" fmla="*/ 8584946 w 12192000"/>
              <a:gd name="connsiteY41-39448" fmla="*/ 1135226 h 2237474"/>
              <a:gd name="connsiteX42-39449" fmla="*/ 8460755 w 12192000"/>
              <a:gd name="connsiteY42-39450" fmla="*/ 1203427 h 2237474"/>
              <a:gd name="connsiteX43-39451" fmla="*/ 8419755 w 12192000"/>
              <a:gd name="connsiteY43-39452" fmla="*/ 1216260 h 2237474"/>
              <a:gd name="connsiteX44-39453" fmla="*/ 8411626 w 12192000"/>
              <a:gd name="connsiteY44-39454" fmla="*/ 1214397 h 2237474"/>
              <a:gd name="connsiteX45-39455" fmla="*/ 8363469 w 12192000"/>
              <a:gd name="connsiteY45-39456" fmla="*/ 1246658 h 2237474"/>
              <a:gd name="connsiteX46-39457" fmla="*/ 8275497 w 12192000"/>
              <a:gd name="connsiteY46-39458" fmla="*/ 1264396 h 2237474"/>
              <a:gd name="connsiteX47-39459" fmla="*/ 8206287 w 12192000"/>
              <a:gd name="connsiteY47-39460" fmla="*/ 1273060 h 2237474"/>
              <a:gd name="connsiteX48-39461" fmla="*/ 8139997 w 12192000"/>
              <a:gd name="connsiteY48-39462" fmla="*/ 1282713 h 2237474"/>
              <a:gd name="connsiteX49-39463" fmla="*/ 8074238 w 12192000"/>
              <a:gd name="connsiteY49-39464" fmla="*/ 1301895 h 2237474"/>
              <a:gd name="connsiteX50-39465" fmla="*/ 7942099 w 12192000"/>
              <a:gd name="connsiteY50-39466" fmla="*/ 1336332 h 2237474"/>
              <a:gd name="connsiteX51-39467" fmla="*/ 7902328 w 12192000"/>
              <a:gd name="connsiteY51-39468" fmla="*/ 1345865 h 2237474"/>
              <a:gd name="connsiteX52-39469" fmla="*/ 7840612 w 12192000"/>
              <a:gd name="connsiteY52-39470" fmla="*/ 1369373 h 2237474"/>
              <a:gd name="connsiteX53-39471" fmla="*/ 7786819 w 12192000"/>
              <a:gd name="connsiteY53-39472" fmla="*/ 1378970 h 2237474"/>
              <a:gd name="connsiteX54-39473" fmla="*/ 7548172 w 12192000"/>
              <a:gd name="connsiteY54-39474" fmla="*/ 1417460 h 2237474"/>
              <a:gd name="connsiteX55-39475" fmla="*/ 7483437 w 12192000"/>
              <a:gd name="connsiteY55-39476" fmla="*/ 1478152 h 2237474"/>
              <a:gd name="connsiteX56-39477" fmla="*/ 7377870 w 12192000"/>
              <a:gd name="connsiteY56-39478" fmla="*/ 1523319 h 2237474"/>
              <a:gd name="connsiteX57-39479" fmla="*/ 7230737 w 12192000"/>
              <a:gd name="connsiteY57-39480" fmla="*/ 1562633 h 2237474"/>
              <a:gd name="connsiteX58-39481" fmla="*/ 7224458 w 12192000"/>
              <a:gd name="connsiteY58-39482" fmla="*/ 1573008 h 2237474"/>
              <a:gd name="connsiteX59-39483" fmla="*/ 7183121 w 12192000"/>
              <a:gd name="connsiteY59-39484" fmla="*/ 1595162 h 2237474"/>
              <a:gd name="connsiteX60-39485" fmla="*/ 7164601 w 12192000"/>
              <a:gd name="connsiteY60-39486" fmla="*/ 1606490 h 2237474"/>
              <a:gd name="connsiteX61-39487" fmla="*/ 7031309 w 12192000"/>
              <a:gd name="connsiteY61-39488" fmla="*/ 1619451 h 2237474"/>
              <a:gd name="connsiteX62-39489" fmla="*/ 6900177 w 12192000"/>
              <a:gd name="connsiteY62-39490" fmla="*/ 1636016 h 2237474"/>
              <a:gd name="connsiteX63-39491" fmla="*/ 6795372 w 12192000"/>
              <a:gd name="connsiteY63-39492" fmla="*/ 1644845 h 2237474"/>
              <a:gd name="connsiteX64-39493" fmla="*/ 6692251 w 12192000"/>
              <a:gd name="connsiteY64-39494" fmla="*/ 1656357 h 2237474"/>
              <a:gd name="connsiteX65-39495" fmla="*/ 6655235 w 12192000"/>
              <a:gd name="connsiteY65-39496" fmla="*/ 1661869 h 2237474"/>
              <a:gd name="connsiteX66-39497" fmla="*/ 6554894 w 12192000"/>
              <a:gd name="connsiteY66-39498" fmla="*/ 1664428 h 2237474"/>
              <a:gd name="connsiteX67-39499" fmla="*/ 6516595 w 12192000"/>
              <a:gd name="connsiteY67-39500" fmla="*/ 1667475 h 2237474"/>
              <a:gd name="connsiteX68-39501" fmla="*/ 6508541 w 12192000"/>
              <a:gd name="connsiteY68-39502" fmla="*/ 1668757 h 2237474"/>
              <a:gd name="connsiteX69-39503" fmla="*/ 6471012 w 12192000"/>
              <a:gd name="connsiteY69-39504" fmla="*/ 1678604 h 2237474"/>
              <a:gd name="connsiteX70-39505" fmla="*/ 6364035 w 12192000"/>
              <a:gd name="connsiteY70-39506" fmla="*/ 1667683 h 2237474"/>
              <a:gd name="connsiteX71-39507" fmla="*/ 6280959 w 12192000"/>
              <a:gd name="connsiteY71-39508" fmla="*/ 1689329 h 2237474"/>
              <a:gd name="connsiteX72-39509" fmla="*/ 6243319 w 12192000"/>
              <a:gd name="connsiteY72-39510" fmla="*/ 1695560 h 2237474"/>
              <a:gd name="connsiteX73-39511" fmla="*/ 6098321 w 12192000"/>
              <a:gd name="connsiteY73-39512" fmla="*/ 1721646 h 2237474"/>
              <a:gd name="connsiteX74-39513" fmla="*/ 5880652 w 12192000"/>
              <a:gd name="connsiteY74-39514" fmla="*/ 1779643 h 2237474"/>
              <a:gd name="connsiteX75-39515" fmla="*/ 5785959 w 12192000"/>
              <a:gd name="connsiteY75-39516" fmla="*/ 1775307 h 2237474"/>
              <a:gd name="connsiteX76-39517" fmla="*/ 5643534 w 12192000"/>
              <a:gd name="connsiteY76-39518" fmla="*/ 1802919 h 2237474"/>
              <a:gd name="connsiteX77-39519" fmla="*/ 5518799 w 12192000"/>
              <a:gd name="connsiteY77-39520" fmla="*/ 1818312 h 2237474"/>
              <a:gd name="connsiteX78-39521" fmla="*/ 5505014 w 12192000"/>
              <a:gd name="connsiteY78-39522" fmla="*/ 1819259 h 2237474"/>
              <a:gd name="connsiteX79-39523" fmla="*/ 5453307 w 12192000"/>
              <a:gd name="connsiteY79-39524" fmla="*/ 1815450 h 2237474"/>
              <a:gd name="connsiteX80-39525" fmla="*/ 5221533 w 12192000"/>
              <a:gd name="connsiteY80-39526" fmla="*/ 1846950 h 2237474"/>
              <a:gd name="connsiteX81-39527" fmla="*/ 5149802 w 12192000"/>
              <a:gd name="connsiteY81-39528" fmla="*/ 1844846 h 2237474"/>
              <a:gd name="connsiteX82-39529" fmla="*/ 5114927 w 12192000"/>
              <a:gd name="connsiteY82-39530" fmla="*/ 1847827 h 2237474"/>
              <a:gd name="connsiteX83-39531" fmla="*/ 5108970 w 12192000"/>
              <a:gd name="connsiteY83-39532" fmla="*/ 1847935 h 2237474"/>
              <a:gd name="connsiteX84-39533" fmla="*/ 5067961 w 12192000"/>
              <a:gd name="connsiteY84-39534" fmla="*/ 1845917 h 2237474"/>
              <a:gd name="connsiteX85-39535" fmla="*/ 5007075 w 12192000"/>
              <a:gd name="connsiteY85-39536" fmla="*/ 1838626 h 2237474"/>
              <a:gd name="connsiteX86-39537" fmla="*/ 4944087 w 12192000"/>
              <a:gd name="connsiteY86-39538" fmla="*/ 1823332 h 2237474"/>
              <a:gd name="connsiteX87-39539" fmla="*/ 4907662 w 12192000"/>
              <a:gd name="connsiteY87-39540" fmla="*/ 1816900 h 2237474"/>
              <a:gd name="connsiteX88-39541" fmla="*/ 4882386 w 12192000"/>
              <a:gd name="connsiteY88-39542" fmla="*/ 1809844 h 2237474"/>
              <a:gd name="connsiteX89-39543" fmla="*/ 4811440 w 12192000"/>
              <a:gd name="connsiteY89-39544" fmla="*/ 1804655 h 2237474"/>
              <a:gd name="connsiteX90-39545" fmla="*/ 4691075 w 12192000"/>
              <a:gd name="connsiteY90-39546" fmla="*/ 1801389 h 2237474"/>
              <a:gd name="connsiteX91-39547" fmla="*/ 4611738 w 12192000"/>
              <a:gd name="connsiteY91-39548" fmla="*/ 1776964 h 2237474"/>
              <a:gd name="connsiteX92-39549" fmla="*/ 4560070 w 12192000"/>
              <a:gd name="connsiteY92-39550" fmla="*/ 1785640 h 2237474"/>
              <a:gd name="connsiteX93-39551" fmla="*/ 4536503 w 12192000"/>
              <a:gd name="connsiteY93-39552" fmla="*/ 1785334 h 2237474"/>
              <a:gd name="connsiteX94-39553" fmla="*/ 4513724 w 12192000"/>
              <a:gd name="connsiteY94-39554" fmla="*/ 1791996 h 2237474"/>
              <a:gd name="connsiteX95-39555" fmla="*/ 4459810 w 12192000"/>
              <a:gd name="connsiteY95-39556" fmla="*/ 1797886 h 2237474"/>
              <a:gd name="connsiteX96-39557" fmla="*/ 4379064 w 12192000"/>
              <a:gd name="connsiteY96-39558" fmla="*/ 1817177 h 2237474"/>
              <a:gd name="connsiteX97-39559" fmla="*/ 4290981 w 12192000"/>
              <a:gd name="connsiteY97-39560" fmla="*/ 1839677 h 2237474"/>
              <a:gd name="connsiteX98-39561" fmla="*/ 4238372 w 12192000"/>
              <a:gd name="connsiteY98-39562" fmla="*/ 1851480 h 2237474"/>
              <a:gd name="connsiteX99-39563" fmla="*/ 4232517 w 12192000"/>
              <a:gd name="connsiteY99-39564" fmla="*/ 1852567 h 2237474"/>
              <a:gd name="connsiteX100-39565" fmla="*/ 4191732 w 12192000"/>
              <a:gd name="connsiteY100-39566" fmla="*/ 1857328 h 2237474"/>
              <a:gd name="connsiteX101-39567" fmla="*/ 4065532 w 12192000"/>
              <a:gd name="connsiteY101-39568" fmla="*/ 1855477 h 2237474"/>
              <a:gd name="connsiteX102-39569" fmla="*/ 4028460 w 12192000"/>
              <a:gd name="connsiteY102-39570" fmla="*/ 1855137 h 2237474"/>
              <a:gd name="connsiteX103-39571" fmla="*/ 4002267 w 12192000"/>
              <a:gd name="connsiteY103-39572" fmla="*/ 1852352 h 2237474"/>
              <a:gd name="connsiteX104-39573" fmla="*/ 3931396 w 12192000"/>
              <a:gd name="connsiteY104-39574" fmla="*/ 1858915 h 2237474"/>
              <a:gd name="connsiteX105-39575" fmla="*/ 3812162 w 12192000"/>
              <a:gd name="connsiteY105-39576" fmla="*/ 1875501 h 2237474"/>
              <a:gd name="connsiteX106-39577" fmla="*/ 3729530 w 12192000"/>
              <a:gd name="connsiteY106-39578" fmla="*/ 1864513 h 2237474"/>
              <a:gd name="connsiteX107-39579" fmla="*/ 3680177 w 12192000"/>
              <a:gd name="connsiteY107-39580" fmla="*/ 1881552 h 2237474"/>
              <a:gd name="connsiteX108-39581" fmla="*/ 3567259 w 12192000"/>
              <a:gd name="connsiteY108-39582" fmla="*/ 1893482 h 2237474"/>
              <a:gd name="connsiteX109-39583" fmla="*/ 3405770 w 12192000"/>
              <a:gd name="connsiteY109-39584" fmla="*/ 1904591 h 2237474"/>
              <a:gd name="connsiteX110-39585" fmla="*/ 3280097 w 12192000"/>
              <a:gd name="connsiteY110-39586" fmla="*/ 1919610 h 2237474"/>
              <a:gd name="connsiteX111-39587" fmla="*/ 3123424 w 12192000"/>
              <a:gd name="connsiteY111-39588" fmla="*/ 1952930 h 2237474"/>
              <a:gd name="connsiteX112-39589" fmla="*/ 3009910 w 12192000"/>
              <a:gd name="connsiteY112-39590" fmla="*/ 1957866 h 2237474"/>
              <a:gd name="connsiteX113-39591" fmla="*/ 2995934 w 12192000"/>
              <a:gd name="connsiteY113-39592" fmla="*/ 1967085 h 2237474"/>
              <a:gd name="connsiteX114-39593" fmla="*/ 2980071 w 12192000"/>
              <a:gd name="connsiteY114-39594" fmla="*/ 1972988 h 2237474"/>
              <a:gd name="connsiteX115-39595" fmla="*/ 2978094 w 12192000"/>
              <a:gd name="connsiteY115-39596" fmla="*/ 1972369 h 2237474"/>
              <a:gd name="connsiteX116-39597" fmla="*/ 2942858 w 12192000"/>
              <a:gd name="connsiteY116-39598" fmla="*/ 1981367 h 2237474"/>
              <a:gd name="connsiteX117-39599" fmla="*/ 2875436 w 12192000"/>
              <a:gd name="connsiteY117-39600" fmla="*/ 1996977 h 2237474"/>
              <a:gd name="connsiteX118-39601" fmla="*/ 2874892 w 12192000"/>
              <a:gd name="connsiteY118-39602" fmla="*/ 1996085 h 2237474"/>
              <a:gd name="connsiteX119-39603" fmla="*/ 2864145 w 12192000"/>
              <a:gd name="connsiteY119-39604" fmla="*/ 1994061 h 2237474"/>
              <a:gd name="connsiteX120-39605" fmla="*/ 2843662 w 12192000"/>
              <a:gd name="connsiteY120-39606" fmla="*/ 1992498 h 2237474"/>
              <a:gd name="connsiteX121-39607" fmla="*/ 2796128 w 12192000"/>
              <a:gd name="connsiteY121-39608" fmla="*/ 1976403 h 2237474"/>
              <a:gd name="connsiteX122-39609" fmla="*/ 2756784 w 12192000"/>
              <a:gd name="connsiteY122-39610" fmla="*/ 1985116 h 2237474"/>
              <a:gd name="connsiteX123-39611" fmla="*/ 2748833 w 12192000"/>
              <a:gd name="connsiteY123-39612" fmla="*/ 1986323 h 2237474"/>
              <a:gd name="connsiteX124-39613" fmla="*/ 2748661 w 12192000"/>
              <a:gd name="connsiteY124-39614" fmla="*/ 1986122 h 2237474"/>
              <a:gd name="connsiteX125-39615" fmla="*/ 2740251 w 12192000"/>
              <a:gd name="connsiteY125-39616" fmla="*/ 1986946 h 2237474"/>
              <a:gd name="connsiteX126-39617" fmla="*/ 2718916 w 12192000"/>
              <a:gd name="connsiteY126-39618" fmla="*/ 1990867 h 2237474"/>
              <a:gd name="connsiteX127-39619" fmla="*/ 2713522 w 12192000"/>
              <a:gd name="connsiteY127-39620" fmla="*/ 1990173 h 2237474"/>
              <a:gd name="connsiteX128-39621" fmla="*/ 2680597 w 12192000"/>
              <a:gd name="connsiteY128-39622" fmla="*/ 1984996 h 2237474"/>
              <a:gd name="connsiteX129-39623" fmla="*/ 2578178 w 12192000"/>
              <a:gd name="connsiteY129-39624" fmla="*/ 1990531 h 2237474"/>
              <a:gd name="connsiteX130-39625" fmla="*/ 2476147 w 12192000"/>
              <a:gd name="connsiteY130-39626" fmla="*/ 1998305 h 2237474"/>
              <a:gd name="connsiteX131-39627" fmla="*/ 2373568 w 12192000"/>
              <a:gd name="connsiteY131-39628" fmla="*/ 2003219 h 2237474"/>
              <a:gd name="connsiteX132-39629" fmla="*/ 2321399 w 12192000"/>
              <a:gd name="connsiteY132-39630" fmla="*/ 1989467 h 2237474"/>
              <a:gd name="connsiteX133-39631" fmla="*/ 2315525 w 12192000"/>
              <a:gd name="connsiteY133-39632" fmla="*/ 1989708 h 2237474"/>
              <a:gd name="connsiteX134-39633" fmla="*/ 2300792 w 12192000"/>
              <a:gd name="connsiteY134-39634" fmla="*/ 1994290 h 2237474"/>
              <a:gd name="connsiteX135-39635" fmla="*/ 2295469 w 12192000"/>
              <a:gd name="connsiteY135-39636" fmla="*/ 1996659 h 2237474"/>
              <a:gd name="connsiteX136-39637" fmla="*/ 2287219 w 12192000"/>
              <a:gd name="connsiteY136-39638" fmla="*/ 1998750 h 2237474"/>
              <a:gd name="connsiteX137-39639" fmla="*/ 2286948 w 12192000"/>
              <a:gd name="connsiteY137-39640" fmla="*/ 1998596 h 2237474"/>
              <a:gd name="connsiteX138-39641" fmla="*/ 2243069 w 12192000"/>
              <a:gd name="connsiteY138-39642" fmla="*/ 2015111 h 2237474"/>
              <a:gd name="connsiteX139-39643" fmla="*/ 2186609 w 12192000"/>
              <a:gd name="connsiteY139-39644" fmla="*/ 2008263 h 2237474"/>
              <a:gd name="connsiteX140-39645" fmla="*/ 2164831 w 12192000"/>
              <a:gd name="connsiteY140-39646" fmla="*/ 2010143 h 2237474"/>
              <a:gd name="connsiteX141-39647" fmla="*/ 2152836 w 12192000"/>
              <a:gd name="connsiteY141-39648" fmla="*/ 2010048 h 2237474"/>
              <a:gd name="connsiteX142-39649" fmla="*/ 2117102 w 12192000"/>
              <a:gd name="connsiteY142-39650" fmla="*/ 2023004 h 2237474"/>
              <a:gd name="connsiteX143-39651" fmla="*/ 2111935 w 12192000"/>
              <a:gd name="connsiteY143-39652" fmla="*/ 2023163 h 2237474"/>
              <a:gd name="connsiteX144-39653" fmla="*/ 2089991 w 12192000"/>
              <a:gd name="connsiteY144-39654" fmla="*/ 2034193 h 2237474"/>
              <a:gd name="connsiteX145-39655" fmla="*/ 2058061 w 12192000"/>
              <a:gd name="connsiteY145-39656" fmla="*/ 2047942 h 2237474"/>
              <a:gd name="connsiteX146-39657" fmla="*/ 2055737 w 12192000"/>
              <a:gd name="connsiteY146-39658" fmla="*/ 2047704 h 2237474"/>
              <a:gd name="connsiteX147-39659" fmla="*/ 2042244 w 12192000"/>
              <a:gd name="connsiteY147-39660" fmla="*/ 2055560 h 2237474"/>
              <a:gd name="connsiteX148-39661" fmla="*/ 1976224 w 12192000"/>
              <a:gd name="connsiteY148-39662" fmla="*/ 2074257 h 2237474"/>
              <a:gd name="connsiteX149-39663" fmla="*/ 1877728 w 12192000"/>
              <a:gd name="connsiteY149-39664" fmla="*/ 2101004 h 2237474"/>
              <a:gd name="connsiteX150-39665" fmla="*/ 1759056 w 12192000"/>
              <a:gd name="connsiteY150-39666" fmla="*/ 2125608 h 2237474"/>
              <a:gd name="connsiteX151-39667" fmla="*/ 1637948 w 12192000"/>
              <a:gd name="connsiteY151-39668" fmla="*/ 2172597 h 2237474"/>
              <a:gd name="connsiteX152-39669" fmla="*/ 1434549 w 12192000"/>
              <a:gd name="connsiteY152-39670" fmla="*/ 2234522 h 2237474"/>
              <a:gd name="connsiteX153-39671" fmla="*/ 1398481 w 12192000"/>
              <a:gd name="connsiteY153-39672" fmla="*/ 2237074 h 2237474"/>
              <a:gd name="connsiteX154-39673" fmla="*/ 1398407 w 12192000"/>
              <a:gd name="connsiteY154-39674" fmla="*/ 2237095 h 2237474"/>
              <a:gd name="connsiteX155-39675" fmla="*/ 1370962 w 12192000"/>
              <a:gd name="connsiteY155-39676" fmla="*/ 2237474 h 2237474"/>
              <a:gd name="connsiteX156-39677" fmla="*/ 1356367 w 12192000"/>
              <a:gd name="connsiteY156-39678" fmla="*/ 2235089 h 2237474"/>
              <a:gd name="connsiteX157-39679" fmla="*/ 1324828 w 12192000"/>
              <a:gd name="connsiteY157-39680" fmla="*/ 2231968 h 2237474"/>
              <a:gd name="connsiteX158-39681" fmla="*/ 1297744 w 12192000"/>
              <a:gd name="connsiteY158-39682" fmla="*/ 2235849 h 2237474"/>
              <a:gd name="connsiteX159-39683" fmla="*/ 1286236 w 12192000"/>
              <a:gd name="connsiteY159-39684" fmla="*/ 2233135 h 2237474"/>
              <a:gd name="connsiteX160-39685" fmla="*/ 1283504 w 12192000"/>
              <a:gd name="connsiteY160-39686" fmla="*/ 2233797 h 2237474"/>
              <a:gd name="connsiteX161-39687" fmla="*/ 1279765 w 12192000"/>
              <a:gd name="connsiteY161-39688" fmla="*/ 2229639 h 2237474"/>
              <a:gd name="connsiteX162-39689" fmla="*/ 1195347 w 12192000"/>
              <a:gd name="connsiteY162-39690" fmla="*/ 2212354 h 2237474"/>
              <a:gd name="connsiteX163-39691" fmla="*/ 970251 w 12192000"/>
              <a:gd name="connsiteY163-39692" fmla="*/ 2221029 h 2237474"/>
              <a:gd name="connsiteX164-39693" fmla="*/ 812914 w 12192000"/>
              <a:gd name="connsiteY164-39694" fmla="*/ 2202752 h 2237474"/>
              <a:gd name="connsiteX165-39695" fmla="*/ 800195 w 12192000"/>
              <a:gd name="connsiteY165-39696" fmla="*/ 2209407 h 2237474"/>
              <a:gd name="connsiteX166-39697" fmla="*/ 784978 w 12192000"/>
              <a:gd name="connsiteY166-39698" fmla="*/ 2212360 h 2237474"/>
              <a:gd name="connsiteX167-39699" fmla="*/ 681987 w 12192000"/>
              <a:gd name="connsiteY167-39700" fmla="*/ 2216757 h 2237474"/>
              <a:gd name="connsiteX168-39701" fmla="*/ 669923 w 12192000"/>
              <a:gd name="connsiteY168-39702" fmla="*/ 2211682 h 2237474"/>
              <a:gd name="connsiteX169-39703" fmla="*/ 648680 w 12192000"/>
              <a:gd name="connsiteY169-39704" fmla="*/ 2206229 h 2237474"/>
              <a:gd name="connsiteX170-39705" fmla="*/ 597225 w 12192000"/>
              <a:gd name="connsiteY170-39706" fmla="*/ 2180999 h 2237474"/>
              <a:gd name="connsiteX171-39707" fmla="*/ 558449 w 12192000"/>
              <a:gd name="connsiteY171-39708" fmla="*/ 2182346 h 2237474"/>
              <a:gd name="connsiteX172-39709" fmla="*/ 550517 w 12192000"/>
              <a:gd name="connsiteY172-39710" fmla="*/ 2182060 h 2237474"/>
              <a:gd name="connsiteX173-39711" fmla="*/ 550309 w 12192000"/>
              <a:gd name="connsiteY173-39712" fmla="*/ 2181825 h 2237474"/>
              <a:gd name="connsiteX174-39713" fmla="*/ 541836 w 12192000"/>
              <a:gd name="connsiteY174-39714" fmla="*/ 2181063 h 2237474"/>
              <a:gd name="connsiteX175-39715" fmla="*/ 536057 w 12192000"/>
              <a:gd name="connsiteY175-39716" fmla="*/ 2181537 h 2237474"/>
              <a:gd name="connsiteX176-39717" fmla="*/ 520671 w 12192000"/>
              <a:gd name="connsiteY176-39718" fmla="*/ 2180980 h 2237474"/>
              <a:gd name="connsiteX177-39719" fmla="*/ 515024 w 12192000"/>
              <a:gd name="connsiteY177-39720" fmla="*/ 2179258 h 2237474"/>
              <a:gd name="connsiteX178-39721" fmla="*/ 512278 w 12192000"/>
              <a:gd name="connsiteY178-39722" fmla="*/ 2176369 h 2237474"/>
              <a:gd name="connsiteX179-39723" fmla="*/ 480419 w 12192000"/>
              <a:gd name="connsiteY179-39724" fmla="*/ 2167807 h 2237474"/>
              <a:gd name="connsiteX180-39725" fmla="*/ 413835 w 12192000"/>
              <a:gd name="connsiteY180-39726" fmla="*/ 2156783 h 2237474"/>
              <a:gd name="connsiteX181-39727" fmla="*/ 376513 w 12192000"/>
              <a:gd name="connsiteY181-39728" fmla="*/ 2154014 h 2237474"/>
              <a:gd name="connsiteX182-39729" fmla="*/ 273386 w 12192000"/>
              <a:gd name="connsiteY182-39730" fmla="*/ 2142551 h 2237474"/>
              <a:gd name="connsiteX183-39731" fmla="*/ 169207 w 12192000"/>
              <a:gd name="connsiteY183-39732" fmla="*/ 2128100 h 2237474"/>
              <a:gd name="connsiteX184-39733" fmla="*/ 93149 w 12192000"/>
              <a:gd name="connsiteY184-39734" fmla="*/ 2105324 h 2237474"/>
              <a:gd name="connsiteX185-39735" fmla="*/ 88109 w 12192000"/>
              <a:gd name="connsiteY185-39736" fmla="*/ 2106704 h 2237474"/>
              <a:gd name="connsiteX186-39737" fmla="*/ 80022 w 12192000"/>
              <a:gd name="connsiteY186-39738" fmla="*/ 2107254 h 2237474"/>
              <a:gd name="connsiteX187-39739" fmla="*/ 79717 w 12192000"/>
              <a:gd name="connsiteY187-39740" fmla="*/ 2107046 h 2237474"/>
              <a:gd name="connsiteX188-39741" fmla="*/ 72352 w 12192000"/>
              <a:gd name="connsiteY188-39742" fmla="*/ 2107991 h 2237474"/>
              <a:gd name="connsiteX189-39743" fmla="*/ 37645 w 12192000"/>
              <a:gd name="connsiteY189-39744" fmla="*/ 2115401 h 2237474"/>
              <a:gd name="connsiteX190-39745" fmla="*/ 4572 w 12192000"/>
              <a:gd name="connsiteY190-39746" fmla="*/ 2111091 h 2237474"/>
              <a:gd name="connsiteX191-39747" fmla="*/ 0 w 12192000"/>
              <a:gd name="connsiteY191-39748" fmla="*/ 2110468 h 2237474"/>
              <a:gd name="connsiteX192-39749" fmla="*/ 0 w 12192000"/>
              <a:gd name="connsiteY192-39750" fmla="*/ 0 h 2237474"/>
              <a:gd name="connsiteX0-39751" fmla="*/ 0 w 12192000"/>
              <a:gd name="connsiteY0-39752" fmla="*/ 0 h 2237474"/>
              <a:gd name="connsiteX1-39753" fmla="*/ 12192000 w 12192000"/>
              <a:gd name="connsiteY1-39754" fmla="*/ 0 h 2237474"/>
              <a:gd name="connsiteX2-39755" fmla="*/ 12192000 w 12192000"/>
              <a:gd name="connsiteY2-39756" fmla="*/ 751299 h 2237474"/>
              <a:gd name="connsiteX3-39757" fmla="*/ 12176759 w 12192000"/>
              <a:gd name="connsiteY3-39758" fmla="*/ 759190 h 2237474"/>
              <a:gd name="connsiteX4-39759" fmla="*/ 12047364 w 12192000"/>
              <a:gd name="connsiteY4-39760" fmla="*/ 749662 h 2237474"/>
              <a:gd name="connsiteX5-39761" fmla="*/ 11890686 w 12192000"/>
              <a:gd name="connsiteY5-39762" fmla="*/ 732766 h 2237474"/>
              <a:gd name="connsiteX6-39763" fmla="*/ 11820512 w 12192000"/>
              <a:gd name="connsiteY6-39764" fmla="*/ 745392 h 2237474"/>
              <a:gd name="connsiteX7-39765" fmla="*/ 11649954 w 12192000"/>
              <a:gd name="connsiteY7-39766" fmla="*/ 749628 h 2237474"/>
              <a:gd name="connsiteX8-39767" fmla="*/ 11560424 w 12192000"/>
              <a:gd name="connsiteY8-39768" fmla="*/ 748017 h 2237474"/>
              <a:gd name="connsiteX9-39769" fmla="*/ 11358455 w 12192000"/>
              <a:gd name="connsiteY9-39770" fmla="*/ 747593 h 2237474"/>
              <a:gd name="connsiteX10-39771" fmla="*/ 11165209 w 12192000"/>
              <a:gd name="connsiteY10-39772" fmla="*/ 748852 h 2237474"/>
              <a:gd name="connsiteX11-39773" fmla="*/ 11058755 w 12192000"/>
              <a:gd name="connsiteY11-39774" fmla="*/ 749617 h 2237474"/>
              <a:gd name="connsiteX12-39775" fmla="*/ 10846594 w 12192000"/>
              <a:gd name="connsiteY12-39776" fmla="*/ 765069 h 2237474"/>
              <a:gd name="connsiteX13-39777" fmla="*/ 10805004 w 12192000"/>
              <a:gd name="connsiteY13-39778" fmla="*/ 757573 h 2237474"/>
              <a:gd name="connsiteX14-39779" fmla="*/ 10739478 w 12192000"/>
              <a:gd name="connsiteY14-39780" fmla="*/ 776841 h 2237474"/>
              <a:gd name="connsiteX15-39781" fmla="*/ 10458762 w 12192000"/>
              <a:gd name="connsiteY15-39782" fmla="*/ 755400 h 2237474"/>
              <a:gd name="connsiteX16-39783" fmla="*/ 10211200 w 12192000"/>
              <a:gd name="connsiteY16-39784" fmla="*/ 767513 h 2237474"/>
              <a:gd name="connsiteX17-39785" fmla="*/ 10167995 w 12192000"/>
              <a:gd name="connsiteY17-39786" fmla="*/ 760843 h 2237474"/>
              <a:gd name="connsiteX18-39787" fmla="*/ 9997044 w 12192000"/>
              <a:gd name="connsiteY18-39788" fmla="*/ 780129 h 2237474"/>
              <a:gd name="connsiteX19-39789" fmla="*/ 9943887 w 12192000"/>
              <a:gd name="connsiteY19-39790" fmla="*/ 804141 h 2237474"/>
              <a:gd name="connsiteX20-39791" fmla="*/ 9918248 w 12192000"/>
              <a:gd name="connsiteY20-39792" fmla="*/ 816628 h 2237474"/>
              <a:gd name="connsiteX21-39793" fmla="*/ 9767091 w 12192000"/>
              <a:gd name="connsiteY21-39794" fmla="*/ 870550 h 2237474"/>
              <a:gd name="connsiteX22-39795" fmla="*/ 9683005 w 12192000"/>
              <a:gd name="connsiteY22-39796" fmla="*/ 894128 h 2237474"/>
              <a:gd name="connsiteX23-39797" fmla="*/ 9594438 w 12192000"/>
              <a:gd name="connsiteY23-39798" fmla="*/ 919051 h 2237474"/>
              <a:gd name="connsiteX24-39799" fmla="*/ 9544189 w 12192000"/>
              <a:gd name="connsiteY24-39800" fmla="*/ 938966 h 2237474"/>
              <a:gd name="connsiteX25-39801" fmla="*/ 9500499 w 12192000"/>
              <a:gd name="connsiteY25-39802" fmla="*/ 954680 h 2237474"/>
              <a:gd name="connsiteX26-39803" fmla="*/ 9428195 w 12192000"/>
              <a:gd name="connsiteY26-39804" fmla="*/ 986225 h 2237474"/>
              <a:gd name="connsiteX27-39805" fmla="*/ 9410017 w 12192000"/>
              <a:gd name="connsiteY27-39806" fmla="*/ 993931 h 2237474"/>
              <a:gd name="connsiteX28-39807" fmla="*/ 9392919 w 12192000"/>
              <a:gd name="connsiteY28-39808" fmla="*/ 994656 h 2237474"/>
              <a:gd name="connsiteX29-39809" fmla="*/ 9278619 w 12192000"/>
              <a:gd name="connsiteY29-39810" fmla="*/ 1011878 h 2237474"/>
              <a:gd name="connsiteX30-39811" fmla="*/ 9268019 w 12192000"/>
              <a:gd name="connsiteY30-39812" fmla="*/ 1007442 h 2237474"/>
              <a:gd name="connsiteX31-39813" fmla="*/ 9234662 w 12192000"/>
              <a:gd name="connsiteY31-39814" fmla="*/ 1023056 h 2237474"/>
              <a:gd name="connsiteX32-39815" fmla="*/ 9181033 w 12192000"/>
              <a:gd name="connsiteY32-39816" fmla="*/ 1037921 h 2237474"/>
              <a:gd name="connsiteX33-39817" fmla="*/ 9155969 w 12192000"/>
              <a:gd name="connsiteY33-39818" fmla="*/ 1046804 h 2237474"/>
              <a:gd name="connsiteX34-39819" fmla="*/ 9133985 w 12192000"/>
              <a:gd name="connsiteY34-39820" fmla="*/ 1046450 h 2237474"/>
              <a:gd name="connsiteX35-39821" fmla="*/ 9003462 w 12192000"/>
              <a:gd name="connsiteY35-39822" fmla="*/ 1042406 h 2237474"/>
              <a:gd name="connsiteX36-39823" fmla="*/ 8968445 w 12192000"/>
              <a:gd name="connsiteY36-39824" fmla="*/ 1052169 h 2237474"/>
              <a:gd name="connsiteX37-39825" fmla="*/ 8886001 w 12192000"/>
              <a:gd name="connsiteY37-39826" fmla="*/ 1067468 h 2237474"/>
              <a:gd name="connsiteX38-39827" fmla="*/ 8838610 w 12192000"/>
              <a:gd name="connsiteY38-39828" fmla="*/ 1075091 h 2237474"/>
              <a:gd name="connsiteX39-39829" fmla="*/ 8750383 w 12192000"/>
              <a:gd name="connsiteY39-39830" fmla="*/ 1097387 h 2237474"/>
              <a:gd name="connsiteX40-39831" fmla="*/ 8665605 w 12192000"/>
              <a:gd name="connsiteY40-39832" fmla="*/ 1110791 h 2237474"/>
              <a:gd name="connsiteX41-39833" fmla="*/ 8584946 w 12192000"/>
              <a:gd name="connsiteY41-39834" fmla="*/ 1135226 h 2237474"/>
              <a:gd name="connsiteX42-39835" fmla="*/ 8460755 w 12192000"/>
              <a:gd name="connsiteY42-39836" fmla="*/ 1203427 h 2237474"/>
              <a:gd name="connsiteX43-39837" fmla="*/ 8419755 w 12192000"/>
              <a:gd name="connsiteY43-39838" fmla="*/ 1216260 h 2237474"/>
              <a:gd name="connsiteX44-39839" fmla="*/ 8411626 w 12192000"/>
              <a:gd name="connsiteY44-39840" fmla="*/ 1214397 h 2237474"/>
              <a:gd name="connsiteX45-39841" fmla="*/ 8363469 w 12192000"/>
              <a:gd name="connsiteY45-39842" fmla="*/ 1246658 h 2237474"/>
              <a:gd name="connsiteX46-39843" fmla="*/ 8275497 w 12192000"/>
              <a:gd name="connsiteY46-39844" fmla="*/ 1264396 h 2237474"/>
              <a:gd name="connsiteX47-39845" fmla="*/ 8206287 w 12192000"/>
              <a:gd name="connsiteY47-39846" fmla="*/ 1273060 h 2237474"/>
              <a:gd name="connsiteX48-39847" fmla="*/ 8139997 w 12192000"/>
              <a:gd name="connsiteY48-39848" fmla="*/ 1282713 h 2237474"/>
              <a:gd name="connsiteX49-39849" fmla="*/ 8074238 w 12192000"/>
              <a:gd name="connsiteY49-39850" fmla="*/ 1301895 h 2237474"/>
              <a:gd name="connsiteX50-39851" fmla="*/ 7942099 w 12192000"/>
              <a:gd name="connsiteY50-39852" fmla="*/ 1336332 h 2237474"/>
              <a:gd name="connsiteX51-39853" fmla="*/ 7902328 w 12192000"/>
              <a:gd name="connsiteY51-39854" fmla="*/ 1345865 h 2237474"/>
              <a:gd name="connsiteX52-39855" fmla="*/ 7840612 w 12192000"/>
              <a:gd name="connsiteY52-39856" fmla="*/ 1369373 h 2237474"/>
              <a:gd name="connsiteX53-39857" fmla="*/ 7786819 w 12192000"/>
              <a:gd name="connsiteY53-39858" fmla="*/ 1378970 h 2237474"/>
              <a:gd name="connsiteX54-39859" fmla="*/ 7548172 w 12192000"/>
              <a:gd name="connsiteY54-39860" fmla="*/ 1417460 h 2237474"/>
              <a:gd name="connsiteX55-39861" fmla="*/ 7483437 w 12192000"/>
              <a:gd name="connsiteY55-39862" fmla="*/ 1478152 h 2237474"/>
              <a:gd name="connsiteX56-39863" fmla="*/ 7377870 w 12192000"/>
              <a:gd name="connsiteY56-39864" fmla="*/ 1523319 h 2237474"/>
              <a:gd name="connsiteX57-39865" fmla="*/ 7230737 w 12192000"/>
              <a:gd name="connsiteY57-39866" fmla="*/ 1562633 h 2237474"/>
              <a:gd name="connsiteX58-39867" fmla="*/ 7224458 w 12192000"/>
              <a:gd name="connsiteY58-39868" fmla="*/ 1573008 h 2237474"/>
              <a:gd name="connsiteX59-39869" fmla="*/ 7183121 w 12192000"/>
              <a:gd name="connsiteY59-39870" fmla="*/ 1595162 h 2237474"/>
              <a:gd name="connsiteX60-39871" fmla="*/ 7164601 w 12192000"/>
              <a:gd name="connsiteY60-39872" fmla="*/ 1606490 h 2237474"/>
              <a:gd name="connsiteX61-39873" fmla="*/ 7031309 w 12192000"/>
              <a:gd name="connsiteY61-39874" fmla="*/ 1619451 h 2237474"/>
              <a:gd name="connsiteX62-39875" fmla="*/ 6900177 w 12192000"/>
              <a:gd name="connsiteY62-39876" fmla="*/ 1636016 h 2237474"/>
              <a:gd name="connsiteX63-39877" fmla="*/ 6795372 w 12192000"/>
              <a:gd name="connsiteY63-39878" fmla="*/ 1644845 h 2237474"/>
              <a:gd name="connsiteX64-39879" fmla="*/ 6692251 w 12192000"/>
              <a:gd name="connsiteY64-39880" fmla="*/ 1656357 h 2237474"/>
              <a:gd name="connsiteX65-39881" fmla="*/ 6655235 w 12192000"/>
              <a:gd name="connsiteY65-39882" fmla="*/ 1661869 h 2237474"/>
              <a:gd name="connsiteX66-39883" fmla="*/ 6554894 w 12192000"/>
              <a:gd name="connsiteY66-39884" fmla="*/ 1664428 h 2237474"/>
              <a:gd name="connsiteX67-39885" fmla="*/ 6516595 w 12192000"/>
              <a:gd name="connsiteY67-39886" fmla="*/ 1667475 h 2237474"/>
              <a:gd name="connsiteX68-39887" fmla="*/ 6508541 w 12192000"/>
              <a:gd name="connsiteY68-39888" fmla="*/ 1668757 h 2237474"/>
              <a:gd name="connsiteX69-39889" fmla="*/ 6471012 w 12192000"/>
              <a:gd name="connsiteY69-39890" fmla="*/ 1678604 h 2237474"/>
              <a:gd name="connsiteX70-39891" fmla="*/ 6364035 w 12192000"/>
              <a:gd name="connsiteY70-39892" fmla="*/ 1667683 h 2237474"/>
              <a:gd name="connsiteX71-39893" fmla="*/ 6280959 w 12192000"/>
              <a:gd name="connsiteY71-39894" fmla="*/ 1689329 h 2237474"/>
              <a:gd name="connsiteX72-39895" fmla="*/ 6243319 w 12192000"/>
              <a:gd name="connsiteY72-39896" fmla="*/ 1695560 h 2237474"/>
              <a:gd name="connsiteX73-39897" fmla="*/ 6098321 w 12192000"/>
              <a:gd name="connsiteY73-39898" fmla="*/ 1721646 h 2237474"/>
              <a:gd name="connsiteX74-39899" fmla="*/ 5880652 w 12192000"/>
              <a:gd name="connsiteY74-39900" fmla="*/ 1779643 h 2237474"/>
              <a:gd name="connsiteX75-39901" fmla="*/ 5785959 w 12192000"/>
              <a:gd name="connsiteY75-39902" fmla="*/ 1775307 h 2237474"/>
              <a:gd name="connsiteX76-39903" fmla="*/ 5643534 w 12192000"/>
              <a:gd name="connsiteY76-39904" fmla="*/ 1802919 h 2237474"/>
              <a:gd name="connsiteX77-39905" fmla="*/ 5518799 w 12192000"/>
              <a:gd name="connsiteY77-39906" fmla="*/ 1818312 h 2237474"/>
              <a:gd name="connsiteX78-39907" fmla="*/ 5505014 w 12192000"/>
              <a:gd name="connsiteY78-39908" fmla="*/ 1819259 h 2237474"/>
              <a:gd name="connsiteX79-39909" fmla="*/ 5453307 w 12192000"/>
              <a:gd name="connsiteY79-39910" fmla="*/ 1815450 h 2237474"/>
              <a:gd name="connsiteX80-39911" fmla="*/ 5221533 w 12192000"/>
              <a:gd name="connsiteY80-39912" fmla="*/ 1846950 h 2237474"/>
              <a:gd name="connsiteX81-39913" fmla="*/ 5149802 w 12192000"/>
              <a:gd name="connsiteY81-39914" fmla="*/ 1844846 h 2237474"/>
              <a:gd name="connsiteX82-39915" fmla="*/ 5114927 w 12192000"/>
              <a:gd name="connsiteY82-39916" fmla="*/ 1847827 h 2237474"/>
              <a:gd name="connsiteX83-39917" fmla="*/ 5108970 w 12192000"/>
              <a:gd name="connsiteY83-39918" fmla="*/ 1847935 h 2237474"/>
              <a:gd name="connsiteX84-39919" fmla="*/ 5067961 w 12192000"/>
              <a:gd name="connsiteY84-39920" fmla="*/ 1845917 h 2237474"/>
              <a:gd name="connsiteX85-39921" fmla="*/ 5007075 w 12192000"/>
              <a:gd name="connsiteY85-39922" fmla="*/ 1838626 h 2237474"/>
              <a:gd name="connsiteX86-39923" fmla="*/ 4944087 w 12192000"/>
              <a:gd name="connsiteY86-39924" fmla="*/ 1823332 h 2237474"/>
              <a:gd name="connsiteX87-39925" fmla="*/ 4907662 w 12192000"/>
              <a:gd name="connsiteY87-39926" fmla="*/ 1816900 h 2237474"/>
              <a:gd name="connsiteX88-39927" fmla="*/ 4882386 w 12192000"/>
              <a:gd name="connsiteY88-39928" fmla="*/ 1809844 h 2237474"/>
              <a:gd name="connsiteX89-39929" fmla="*/ 4811440 w 12192000"/>
              <a:gd name="connsiteY89-39930" fmla="*/ 1804655 h 2237474"/>
              <a:gd name="connsiteX90-39931" fmla="*/ 4691075 w 12192000"/>
              <a:gd name="connsiteY90-39932" fmla="*/ 1801389 h 2237474"/>
              <a:gd name="connsiteX91-39933" fmla="*/ 4611738 w 12192000"/>
              <a:gd name="connsiteY91-39934" fmla="*/ 1776964 h 2237474"/>
              <a:gd name="connsiteX92-39935" fmla="*/ 4536503 w 12192000"/>
              <a:gd name="connsiteY92-39936" fmla="*/ 1785334 h 2237474"/>
              <a:gd name="connsiteX93-39937" fmla="*/ 4513724 w 12192000"/>
              <a:gd name="connsiteY93-39938" fmla="*/ 1791996 h 2237474"/>
              <a:gd name="connsiteX94-39939" fmla="*/ 4459810 w 12192000"/>
              <a:gd name="connsiteY94-39940" fmla="*/ 1797886 h 2237474"/>
              <a:gd name="connsiteX95-39941" fmla="*/ 4379064 w 12192000"/>
              <a:gd name="connsiteY95-39942" fmla="*/ 1817177 h 2237474"/>
              <a:gd name="connsiteX96-39943" fmla="*/ 4290981 w 12192000"/>
              <a:gd name="connsiteY96-39944" fmla="*/ 1839677 h 2237474"/>
              <a:gd name="connsiteX97-39945" fmla="*/ 4238372 w 12192000"/>
              <a:gd name="connsiteY97-39946" fmla="*/ 1851480 h 2237474"/>
              <a:gd name="connsiteX98-39947" fmla="*/ 4232517 w 12192000"/>
              <a:gd name="connsiteY98-39948" fmla="*/ 1852567 h 2237474"/>
              <a:gd name="connsiteX99-39949" fmla="*/ 4191732 w 12192000"/>
              <a:gd name="connsiteY99-39950" fmla="*/ 1857328 h 2237474"/>
              <a:gd name="connsiteX100-39951" fmla="*/ 4065532 w 12192000"/>
              <a:gd name="connsiteY100-39952" fmla="*/ 1855477 h 2237474"/>
              <a:gd name="connsiteX101-39953" fmla="*/ 4028460 w 12192000"/>
              <a:gd name="connsiteY101-39954" fmla="*/ 1855137 h 2237474"/>
              <a:gd name="connsiteX102-39955" fmla="*/ 4002267 w 12192000"/>
              <a:gd name="connsiteY102-39956" fmla="*/ 1852352 h 2237474"/>
              <a:gd name="connsiteX103-39957" fmla="*/ 3931396 w 12192000"/>
              <a:gd name="connsiteY103-39958" fmla="*/ 1858915 h 2237474"/>
              <a:gd name="connsiteX104-39959" fmla="*/ 3812162 w 12192000"/>
              <a:gd name="connsiteY104-39960" fmla="*/ 1875501 h 2237474"/>
              <a:gd name="connsiteX105-39961" fmla="*/ 3729530 w 12192000"/>
              <a:gd name="connsiteY105-39962" fmla="*/ 1864513 h 2237474"/>
              <a:gd name="connsiteX106-39963" fmla="*/ 3680177 w 12192000"/>
              <a:gd name="connsiteY106-39964" fmla="*/ 1881552 h 2237474"/>
              <a:gd name="connsiteX107-39965" fmla="*/ 3567259 w 12192000"/>
              <a:gd name="connsiteY107-39966" fmla="*/ 1893482 h 2237474"/>
              <a:gd name="connsiteX108-39967" fmla="*/ 3405770 w 12192000"/>
              <a:gd name="connsiteY108-39968" fmla="*/ 1904591 h 2237474"/>
              <a:gd name="connsiteX109-39969" fmla="*/ 3280097 w 12192000"/>
              <a:gd name="connsiteY109-39970" fmla="*/ 1919610 h 2237474"/>
              <a:gd name="connsiteX110-39971" fmla="*/ 3123424 w 12192000"/>
              <a:gd name="connsiteY110-39972" fmla="*/ 1952930 h 2237474"/>
              <a:gd name="connsiteX111-39973" fmla="*/ 3009910 w 12192000"/>
              <a:gd name="connsiteY111-39974" fmla="*/ 1957866 h 2237474"/>
              <a:gd name="connsiteX112-39975" fmla="*/ 2995934 w 12192000"/>
              <a:gd name="connsiteY112-39976" fmla="*/ 1967085 h 2237474"/>
              <a:gd name="connsiteX113-39977" fmla="*/ 2980071 w 12192000"/>
              <a:gd name="connsiteY113-39978" fmla="*/ 1972988 h 2237474"/>
              <a:gd name="connsiteX114-39979" fmla="*/ 2978094 w 12192000"/>
              <a:gd name="connsiteY114-39980" fmla="*/ 1972369 h 2237474"/>
              <a:gd name="connsiteX115-39981" fmla="*/ 2942858 w 12192000"/>
              <a:gd name="connsiteY115-39982" fmla="*/ 1981367 h 2237474"/>
              <a:gd name="connsiteX116-39983" fmla="*/ 2875436 w 12192000"/>
              <a:gd name="connsiteY116-39984" fmla="*/ 1996977 h 2237474"/>
              <a:gd name="connsiteX117-39985" fmla="*/ 2874892 w 12192000"/>
              <a:gd name="connsiteY117-39986" fmla="*/ 1996085 h 2237474"/>
              <a:gd name="connsiteX118-39987" fmla="*/ 2864145 w 12192000"/>
              <a:gd name="connsiteY118-39988" fmla="*/ 1994061 h 2237474"/>
              <a:gd name="connsiteX119-39989" fmla="*/ 2843662 w 12192000"/>
              <a:gd name="connsiteY119-39990" fmla="*/ 1992498 h 2237474"/>
              <a:gd name="connsiteX120-39991" fmla="*/ 2796128 w 12192000"/>
              <a:gd name="connsiteY120-39992" fmla="*/ 1976403 h 2237474"/>
              <a:gd name="connsiteX121-39993" fmla="*/ 2756784 w 12192000"/>
              <a:gd name="connsiteY121-39994" fmla="*/ 1985116 h 2237474"/>
              <a:gd name="connsiteX122-39995" fmla="*/ 2748833 w 12192000"/>
              <a:gd name="connsiteY122-39996" fmla="*/ 1986323 h 2237474"/>
              <a:gd name="connsiteX123-39997" fmla="*/ 2748661 w 12192000"/>
              <a:gd name="connsiteY123-39998" fmla="*/ 1986122 h 2237474"/>
              <a:gd name="connsiteX124-39999" fmla="*/ 2740251 w 12192000"/>
              <a:gd name="connsiteY124-40000" fmla="*/ 1986946 h 2237474"/>
              <a:gd name="connsiteX125-40001" fmla="*/ 2718916 w 12192000"/>
              <a:gd name="connsiteY125-40002" fmla="*/ 1990867 h 2237474"/>
              <a:gd name="connsiteX126-40003" fmla="*/ 2713522 w 12192000"/>
              <a:gd name="connsiteY126-40004" fmla="*/ 1990173 h 2237474"/>
              <a:gd name="connsiteX127-40005" fmla="*/ 2680597 w 12192000"/>
              <a:gd name="connsiteY127-40006" fmla="*/ 1984996 h 2237474"/>
              <a:gd name="connsiteX128-40007" fmla="*/ 2578178 w 12192000"/>
              <a:gd name="connsiteY128-40008" fmla="*/ 1990531 h 2237474"/>
              <a:gd name="connsiteX129-40009" fmla="*/ 2476147 w 12192000"/>
              <a:gd name="connsiteY129-40010" fmla="*/ 1998305 h 2237474"/>
              <a:gd name="connsiteX130-40011" fmla="*/ 2373568 w 12192000"/>
              <a:gd name="connsiteY130-40012" fmla="*/ 2003219 h 2237474"/>
              <a:gd name="connsiteX131-40013" fmla="*/ 2321399 w 12192000"/>
              <a:gd name="connsiteY131-40014" fmla="*/ 1989467 h 2237474"/>
              <a:gd name="connsiteX132-40015" fmla="*/ 2315525 w 12192000"/>
              <a:gd name="connsiteY132-40016" fmla="*/ 1989708 h 2237474"/>
              <a:gd name="connsiteX133-40017" fmla="*/ 2300792 w 12192000"/>
              <a:gd name="connsiteY133-40018" fmla="*/ 1994290 h 2237474"/>
              <a:gd name="connsiteX134-40019" fmla="*/ 2295469 w 12192000"/>
              <a:gd name="connsiteY134-40020" fmla="*/ 1996659 h 2237474"/>
              <a:gd name="connsiteX135-40021" fmla="*/ 2287219 w 12192000"/>
              <a:gd name="connsiteY135-40022" fmla="*/ 1998750 h 2237474"/>
              <a:gd name="connsiteX136-40023" fmla="*/ 2286948 w 12192000"/>
              <a:gd name="connsiteY136-40024" fmla="*/ 1998596 h 2237474"/>
              <a:gd name="connsiteX137-40025" fmla="*/ 2243069 w 12192000"/>
              <a:gd name="connsiteY137-40026" fmla="*/ 2015111 h 2237474"/>
              <a:gd name="connsiteX138-40027" fmla="*/ 2186609 w 12192000"/>
              <a:gd name="connsiteY138-40028" fmla="*/ 2008263 h 2237474"/>
              <a:gd name="connsiteX139-40029" fmla="*/ 2164831 w 12192000"/>
              <a:gd name="connsiteY139-40030" fmla="*/ 2010143 h 2237474"/>
              <a:gd name="connsiteX140-40031" fmla="*/ 2152836 w 12192000"/>
              <a:gd name="connsiteY140-40032" fmla="*/ 2010048 h 2237474"/>
              <a:gd name="connsiteX141-40033" fmla="*/ 2117102 w 12192000"/>
              <a:gd name="connsiteY141-40034" fmla="*/ 2023004 h 2237474"/>
              <a:gd name="connsiteX142-40035" fmla="*/ 2111935 w 12192000"/>
              <a:gd name="connsiteY142-40036" fmla="*/ 2023163 h 2237474"/>
              <a:gd name="connsiteX143-40037" fmla="*/ 2089991 w 12192000"/>
              <a:gd name="connsiteY143-40038" fmla="*/ 2034193 h 2237474"/>
              <a:gd name="connsiteX144-40039" fmla="*/ 2058061 w 12192000"/>
              <a:gd name="connsiteY144-40040" fmla="*/ 2047942 h 2237474"/>
              <a:gd name="connsiteX145-40041" fmla="*/ 2055737 w 12192000"/>
              <a:gd name="connsiteY145-40042" fmla="*/ 2047704 h 2237474"/>
              <a:gd name="connsiteX146-40043" fmla="*/ 2042244 w 12192000"/>
              <a:gd name="connsiteY146-40044" fmla="*/ 2055560 h 2237474"/>
              <a:gd name="connsiteX147-40045" fmla="*/ 1976224 w 12192000"/>
              <a:gd name="connsiteY147-40046" fmla="*/ 2074257 h 2237474"/>
              <a:gd name="connsiteX148-40047" fmla="*/ 1877728 w 12192000"/>
              <a:gd name="connsiteY148-40048" fmla="*/ 2101004 h 2237474"/>
              <a:gd name="connsiteX149-40049" fmla="*/ 1759056 w 12192000"/>
              <a:gd name="connsiteY149-40050" fmla="*/ 2125608 h 2237474"/>
              <a:gd name="connsiteX150-40051" fmla="*/ 1637948 w 12192000"/>
              <a:gd name="connsiteY150-40052" fmla="*/ 2172597 h 2237474"/>
              <a:gd name="connsiteX151-40053" fmla="*/ 1434549 w 12192000"/>
              <a:gd name="connsiteY151-40054" fmla="*/ 2234522 h 2237474"/>
              <a:gd name="connsiteX152-40055" fmla="*/ 1398481 w 12192000"/>
              <a:gd name="connsiteY152-40056" fmla="*/ 2237074 h 2237474"/>
              <a:gd name="connsiteX153-40057" fmla="*/ 1398407 w 12192000"/>
              <a:gd name="connsiteY153-40058" fmla="*/ 2237095 h 2237474"/>
              <a:gd name="connsiteX154-40059" fmla="*/ 1370962 w 12192000"/>
              <a:gd name="connsiteY154-40060" fmla="*/ 2237474 h 2237474"/>
              <a:gd name="connsiteX155-40061" fmla="*/ 1356367 w 12192000"/>
              <a:gd name="connsiteY155-40062" fmla="*/ 2235089 h 2237474"/>
              <a:gd name="connsiteX156-40063" fmla="*/ 1324828 w 12192000"/>
              <a:gd name="connsiteY156-40064" fmla="*/ 2231968 h 2237474"/>
              <a:gd name="connsiteX157-40065" fmla="*/ 1297744 w 12192000"/>
              <a:gd name="connsiteY157-40066" fmla="*/ 2235849 h 2237474"/>
              <a:gd name="connsiteX158-40067" fmla="*/ 1286236 w 12192000"/>
              <a:gd name="connsiteY158-40068" fmla="*/ 2233135 h 2237474"/>
              <a:gd name="connsiteX159-40069" fmla="*/ 1283504 w 12192000"/>
              <a:gd name="connsiteY159-40070" fmla="*/ 2233797 h 2237474"/>
              <a:gd name="connsiteX160-40071" fmla="*/ 1279765 w 12192000"/>
              <a:gd name="connsiteY160-40072" fmla="*/ 2229639 h 2237474"/>
              <a:gd name="connsiteX161-40073" fmla="*/ 1195347 w 12192000"/>
              <a:gd name="connsiteY161-40074" fmla="*/ 2212354 h 2237474"/>
              <a:gd name="connsiteX162-40075" fmla="*/ 970251 w 12192000"/>
              <a:gd name="connsiteY162-40076" fmla="*/ 2221029 h 2237474"/>
              <a:gd name="connsiteX163-40077" fmla="*/ 812914 w 12192000"/>
              <a:gd name="connsiteY163-40078" fmla="*/ 2202752 h 2237474"/>
              <a:gd name="connsiteX164-40079" fmla="*/ 800195 w 12192000"/>
              <a:gd name="connsiteY164-40080" fmla="*/ 2209407 h 2237474"/>
              <a:gd name="connsiteX165-40081" fmla="*/ 784978 w 12192000"/>
              <a:gd name="connsiteY165-40082" fmla="*/ 2212360 h 2237474"/>
              <a:gd name="connsiteX166-40083" fmla="*/ 681987 w 12192000"/>
              <a:gd name="connsiteY166-40084" fmla="*/ 2216757 h 2237474"/>
              <a:gd name="connsiteX167-40085" fmla="*/ 669923 w 12192000"/>
              <a:gd name="connsiteY167-40086" fmla="*/ 2211682 h 2237474"/>
              <a:gd name="connsiteX168-40087" fmla="*/ 648680 w 12192000"/>
              <a:gd name="connsiteY168-40088" fmla="*/ 2206229 h 2237474"/>
              <a:gd name="connsiteX169-40089" fmla="*/ 597225 w 12192000"/>
              <a:gd name="connsiteY169-40090" fmla="*/ 2180999 h 2237474"/>
              <a:gd name="connsiteX170-40091" fmla="*/ 558449 w 12192000"/>
              <a:gd name="connsiteY170-40092" fmla="*/ 2182346 h 2237474"/>
              <a:gd name="connsiteX171-40093" fmla="*/ 550517 w 12192000"/>
              <a:gd name="connsiteY171-40094" fmla="*/ 2182060 h 2237474"/>
              <a:gd name="connsiteX172-40095" fmla="*/ 550309 w 12192000"/>
              <a:gd name="connsiteY172-40096" fmla="*/ 2181825 h 2237474"/>
              <a:gd name="connsiteX173-40097" fmla="*/ 541836 w 12192000"/>
              <a:gd name="connsiteY173-40098" fmla="*/ 2181063 h 2237474"/>
              <a:gd name="connsiteX174-40099" fmla="*/ 536057 w 12192000"/>
              <a:gd name="connsiteY174-40100" fmla="*/ 2181537 h 2237474"/>
              <a:gd name="connsiteX175-40101" fmla="*/ 520671 w 12192000"/>
              <a:gd name="connsiteY175-40102" fmla="*/ 2180980 h 2237474"/>
              <a:gd name="connsiteX176-40103" fmla="*/ 515024 w 12192000"/>
              <a:gd name="connsiteY176-40104" fmla="*/ 2179258 h 2237474"/>
              <a:gd name="connsiteX177-40105" fmla="*/ 512278 w 12192000"/>
              <a:gd name="connsiteY177-40106" fmla="*/ 2176369 h 2237474"/>
              <a:gd name="connsiteX178-40107" fmla="*/ 480419 w 12192000"/>
              <a:gd name="connsiteY178-40108" fmla="*/ 2167807 h 2237474"/>
              <a:gd name="connsiteX179-40109" fmla="*/ 413835 w 12192000"/>
              <a:gd name="connsiteY179-40110" fmla="*/ 2156783 h 2237474"/>
              <a:gd name="connsiteX180-40111" fmla="*/ 376513 w 12192000"/>
              <a:gd name="connsiteY180-40112" fmla="*/ 2154014 h 2237474"/>
              <a:gd name="connsiteX181-40113" fmla="*/ 273386 w 12192000"/>
              <a:gd name="connsiteY181-40114" fmla="*/ 2142551 h 2237474"/>
              <a:gd name="connsiteX182-40115" fmla="*/ 169207 w 12192000"/>
              <a:gd name="connsiteY182-40116" fmla="*/ 2128100 h 2237474"/>
              <a:gd name="connsiteX183-40117" fmla="*/ 93149 w 12192000"/>
              <a:gd name="connsiteY183-40118" fmla="*/ 2105324 h 2237474"/>
              <a:gd name="connsiteX184-40119" fmla="*/ 88109 w 12192000"/>
              <a:gd name="connsiteY184-40120" fmla="*/ 2106704 h 2237474"/>
              <a:gd name="connsiteX185-40121" fmla="*/ 80022 w 12192000"/>
              <a:gd name="connsiteY185-40122" fmla="*/ 2107254 h 2237474"/>
              <a:gd name="connsiteX186-40123" fmla="*/ 79717 w 12192000"/>
              <a:gd name="connsiteY186-40124" fmla="*/ 2107046 h 2237474"/>
              <a:gd name="connsiteX187-40125" fmla="*/ 72352 w 12192000"/>
              <a:gd name="connsiteY187-40126" fmla="*/ 2107991 h 2237474"/>
              <a:gd name="connsiteX188-40127" fmla="*/ 37645 w 12192000"/>
              <a:gd name="connsiteY188-40128" fmla="*/ 2115401 h 2237474"/>
              <a:gd name="connsiteX189-40129" fmla="*/ 4572 w 12192000"/>
              <a:gd name="connsiteY189-40130" fmla="*/ 2111091 h 2237474"/>
              <a:gd name="connsiteX190-40131" fmla="*/ 0 w 12192000"/>
              <a:gd name="connsiteY190-40132" fmla="*/ 2110468 h 2237474"/>
              <a:gd name="connsiteX191-40133" fmla="*/ 0 w 12192000"/>
              <a:gd name="connsiteY191-40134" fmla="*/ 0 h 2237474"/>
              <a:gd name="connsiteX0-40135" fmla="*/ 0 w 12192000"/>
              <a:gd name="connsiteY0-40136" fmla="*/ 0 h 2237474"/>
              <a:gd name="connsiteX1-40137" fmla="*/ 12192000 w 12192000"/>
              <a:gd name="connsiteY1-40138" fmla="*/ 0 h 2237474"/>
              <a:gd name="connsiteX2-40139" fmla="*/ 12192000 w 12192000"/>
              <a:gd name="connsiteY2-40140" fmla="*/ 751299 h 2237474"/>
              <a:gd name="connsiteX3-40141" fmla="*/ 12176759 w 12192000"/>
              <a:gd name="connsiteY3-40142" fmla="*/ 759190 h 2237474"/>
              <a:gd name="connsiteX4-40143" fmla="*/ 12047364 w 12192000"/>
              <a:gd name="connsiteY4-40144" fmla="*/ 749662 h 2237474"/>
              <a:gd name="connsiteX5-40145" fmla="*/ 11890686 w 12192000"/>
              <a:gd name="connsiteY5-40146" fmla="*/ 732766 h 2237474"/>
              <a:gd name="connsiteX6-40147" fmla="*/ 11820512 w 12192000"/>
              <a:gd name="connsiteY6-40148" fmla="*/ 745392 h 2237474"/>
              <a:gd name="connsiteX7-40149" fmla="*/ 11649954 w 12192000"/>
              <a:gd name="connsiteY7-40150" fmla="*/ 749628 h 2237474"/>
              <a:gd name="connsiteX8-40151" fmla="*/ 11560424 w 12192000"/>
              <a:gd name="connsiteY8-40152" fmla="*/ 748017 h 2237474"/>
              <a:gd name="connsiteX9-40153" fmla="*/ 11358455 w 12192000"/>
              <a:gd name="connsiteY9-40154" fmla="*/ 747593 h 2237474"/>
              <a:gd name="connsiteX10-40155" fmla="*/ 11165209 w 12192000"/>
              <a:gd name="connsiteY10-40156" fmla="*/ 748852 h 2237474"/>
              <a:gd name="connsiteX11-40157" fmla="*/ 11058755 w 12192000"/>
              <a:gd name="connsiteY11-40158" fmla="*/ 749617 h 2237474"/>
              <a:gd name="connsiteX12-40159" fmla="*/ 10846594 w 12192000"/>
              <a:gd name="connsiteY12-40160" fmla="*/ 765069 h 2237474"/>
              <a:gd name="connsiteX13-40161" fmla="*/ 10805004 w 12192000"/>
              <a:gd name="connsiteY13-40162" fmla="*/ 757573 h 2237474"/>
              <a:gd name="connsiteX14-40163" fmla="*/ 10739478 w 12192000"/>
              <a:gd name="connsiteY14-40164" fmla="*/ 776841 h 2237474"/>
              <a:gd name="connsiteX15-40165" fmla="*/ 10458762 w 12192000"/>
              <a:gd name="connsiteY15-40166" fmla="*/ 755400 h 2237474"/>
              <a:gd name="connsiteX16-40167" fmla="*/ 10211200 w 12192000"/>
              <a:gd name="connsiteY16-40168" fmla="*/ 767513 h 2237474"/>
              <a:gd name="connsiteX17-40169" fmla="*/ 10167995 w 12192000"/>
              <a:gd name="connsiteY17-40170" fmla="*/ 760843 h 2237474"/>
              <a:gd name="connsiteX18-40171" fmla="*/ 9997044 w 12192000"/>
              <a:gd name="connsiteY18-40172" fmla="*/ 780129 h 2237474"/>
              <a:gd name="connsiteX19-40173" fmla="*/ 9943887 w 12192000"/>
              <a:gd name="connsiteY19-40174" fmla="*/ 804141 h 2237474"/>
              <a:gd name="connsiteX20-40175" fmla="*/ 9918248 w 12192000"/>
              <a:gd name="connsiteY20-40176" fmla="*/ 816628 h 2237474"/>
              <a:gd name="connsiteX21-40177" fmla="*/ 9767091 w 12192000"/>
              <a:gd name="connsiteY21-40178" fmla="*/ 870550 h 2237474"/>
              <a:gd name="connsiteX22-40179" fmla="*/ 9683005 w 12192000"/>
              <a:gd name="connsiteY22-40180" fmla="*/ 894128 h 2237474"/>
              <a:gd name="connsiteX23-40181" fmla="*/ 9594438 w 12192000"/>
              <a:gd name="connsiteY23-40182" fmla="*/ 919051 h 2237474"/>
              <a:gd name="connsiteX24-40183" fmla="*/ 9544189 w 12192000"/>
              <a:gd name="connsiteY24-40184" fmla="*/ 938966 h 2237474"/>
              <a:gd name="connsiteX25-40185" fmla="*/ 9500499 w 12192000"/>
              <a:gd name="connsiteY25-40186" fmla="*/ 954680 h 2237474"/>
              <a:gd name="connsiteX26-40187" fmla="*/ 9428195 w 12192000"/>
              <a:gd name="connsiteY26-40188" fmla="*/ 986225 h 2237474"/>
              <a:gd name="connsiteX27-40189" fmla="*/ 9410017 w 12192000"/>
              <a:gd name="connsiteY27-40190" fmla="*/ 993931 h 2237474"/>
              <a:gd name="connsiteX28-40191" fmla="*/ 9392919 w 12192000"/>
              <a:gd name="connsiteY28-40192" fmla="*/ 994656 h 2237474"/>
              <a:gd name="connsiteX29-40193" fmla="*/ 9278619 w 12192000"/>
              <a:gd name="connsiteY29-40194" fmla="*/ 1011878 h 2237474"/>
              <a:gd name="connsiteX30-40195" fmla="*/ 9268019 w 12192000"/>
              <a:gd name="connsiteY30-40196" fmla="*/ 1007442 h 2237474"/>
              <a:gd name="connsiteX31-40197" fmla="*/ 9234662 w 12192000"/>
              <a:gd name="connsiteY31-40198" fmla="*/ 1023056 h 2237474"/>
              <a:gd name="connsiteX32-40199" fmla="*/ 9181033 w 12192000"/>
              <a:gd name="connsiteY32-40200" fmla="*/ 1037921 h 2237474"/>
              <a:gd name="connsiteX33-40201" fmla="*/ 9155969 w 12192000"/>
              <a:gd name="connsiteY33-40202" fmla="*/ 1046804 h 2237474"/>
              <a:gd name="connsiteX34-40203" fmla="*/ 9133985 w 12192000"/>
              <a:gd name="connsiteY34-40204" fmla="*/ 1046450 h 2237474"/>
              <a:gd name="connsiteX35-40205" fmla="*/ 9003462 w 12192000"/>
              <a:gd name="connsiteY35-40206" fmla="*/ 1042406 h 2237474"/>
              <a:gd name="connsiteX36-40207" fmla="*/ 8968445 w 12192000"/>
              <a:gd name="connsiteY36-40208" fmla="*/ 1052169 h 2237474"/>
              <a:gd name="connsiteX37-40209" fmla="*/ 8886001 w 12192000"/>
              <a:gd name="connsiteY37-40210" fmla="*/ 1067468 h 2237474"/>
              <a:gd name="connsiteX38-40211" fmla="*/ 8838610 w 12192000"/>
              <a:gd name="connsiteY38-40212" fmla="*/ 1075091 h 2237474"/>
              <a:gd name="connsiteX39-40213" fmla="*/ 8750383 w 12192000"/>
              <a:gd name="connsiteY39-40214" fmla="*/ 1097387 h 2237474"/>
              <a:gd name="connsiteX40-40215" fmla="*/ 8665605 w 12192000"/>
              <a:gd name="connsiteY40-40216" fmla="*/ 1110791 h 2237474"/>
              <a:gd name="connsiteX41-40217" fmla="*/ 8584946 w 12192000"/>
              <a:gd name="connsiteY41-40218" fmla="*/ 1135226 h 2237474"/>
              <a:gd name="connsiteX42-40219" fmla="*/ 8460755 w 12192000"/>
              <a:gd name="connsiteY42-40220" fmla="*/ 1203427 h 2237474"/>
              <a:gd name="connsiteX43-40221" fmla="*/ 8419755 w 12192000"/>
              <a:gd name="connsiteY43-40222" fmla="*/ 1216260 h 2237474"/>
              <a:gd name="connsiteX44-40223" fmla="*/ 8411626 w 12192000"/>
              <a:gd name="connsiteY44-40224" fmla="*/ 1214397 h 2237474"/>
              <a:gd name="connsiteX45-40225" fmla="*/ 8363469 w 12192000"/>
              <a:gd name="connsiteY45-40226" fmla="*/ 1246658 h 2237474"/>
              <a:gd name="connsiteX46-40227" fmla="*/ 8275497 w 12192000"/>
              <a:gd name="connsiteY46-40228" fmla="*/ 1264396 h 2237474"/>
              <a:gd name="connsiteX47-40229" fmla="*/ 8206287 w 12192000"/>
              <a:gd name="connsiteY47-40230" fmla="*/ 1273060 h 2237474"/>
              <a:gd name="connsiteX48-40231" fmla="*/ 8139997 w 12192000"/>
              <a:gd name="connsiteY48-40232" fmla="*/ 1282713 h 2237474"/>
              <a:gd name="connsiteX49-40233" fmla="*/ 8074238 w 12192000"/>
              <a:gd name="connsiteY49-40234" fmla="*/ 1301895 h 2237474"/>
              <a:gd name="connsiteX50-40235" fmla="*/ 7942099 w 12192000"/>
              <a:gd name="connsiteY50-40236" fmla="*/ 1336332 h 2237474"/>
              <a:gd name="connsiteX51-40237" fmla="*/ 7902328 w 12192000"/>
              <a:gd name="connsiteY51-40238" fmla="*/ 1345865 h 2237474"/>
              <a:gd name="connsiteX52-40239" fmla="*/ 7840612 w 12192000"/>
              <a:gd name="connsiteY52-40240" fmla="*/ 1369373 h 2237474"/>
              <a:gd name="connsiteX53-40241" fmla="*/ 7786819 w 12192000"/>
              <a:gd name="connsiteY53-40242" fmla="*/ 1378970 h 2237474"/>
              <a:gd name="connsiteX54-40243" fmla="*/ 7548172 w 12192000"/>
              <a:gd name="connsiteY54-40244" fmla="*/ 1417460 h 2237474"/>
              <a:gd name="connsiteX55-40245" fmla="*/ 7483437 w 12192000"/>
              <a:gd name="connsiteY55-40246" fmla="*/ 1478152 h 2237474"/>
              <a:gd name="connsiteX56-40247" fmla="*/ 7377870 w 12192000"/>
              <a:gd name="connsiteY56-40248" fmla="*/ 1523319 h 2237474"/>
              <a:gd name="connsiteX57-40249" fmla="*/ 7230737 w 12192000"/>
              <a:gd name="connsiteY57-40250" fmla="*/ 1562633 h 2237474"/>
              <a:gd name="connsiteX58-40251" fmla="*/ 7224458 w 12192000"/>
              <a:gd name="connsiteY58-40252" fmla="*/ 1573008 h 2237474"/>
              <a:gd name="connsiteX59-40253" fmla="*/ 7183121 w 12192000"/>
              <a:gd name="connsiteY59-40254" fmla="*/ 1595162 h 2237474"/>
              <a:gd name="connsiteX60-40255" fmla="*/ 7164601 w 12192000"/>
              <a:gd name="connsiteY60-40256" fmla="*/ 1606490 h 2237474"/>
              <a:gd name="connsiteX61-40257" fmla="*/ 7031309 w 12192000"/>
              <a:gd name="connsiteY61-40258" fmla="*/ 1619451 h 2237474"/>
              <a:gd name="connsiteX62-40259" fmla="*/ 6900177 w 12192000"/>
              <a:gd name="connsiteY62-40260" fmla="*/ 1636016 h 2237474"/>
              <a:gd name="connsiteX63-40261" fmla="*/ 6795372 w 12192000"/>
              <a:gd name="connsiteY63-40262" fmla="*/ 1644845 h 2237474"/>
              <a:gd name="connsiteX64-40263" fmla="*/ 6692251 w 12192000"/>
              <a:gd name="connsiteY64-40264" fmla="*/ 1656357 h 2237474"/>
              <a:gd name="connsiteX65-40265" fmla="*/ 6655235 w 12192000"/>
              <a:gd name="connsiteY65-40266" fmla="*/ 1661869 h 2237474"/>
              <a:gd name="connsiteX66-40267" fmla="*/ 6554894 w 12192000"/>
              <a:gd name="connsiteY66-40268" fmla="*/ 1664428 h 2237474"/>
              <a:gd name="connsiteX67-40269" fmla="*/ 6516595 w 12192000"/>
              <a:gd name="connsiteY67-40270" fmla="*/ 1667475 h 2237474"/>
              <a:gd name="connsiteX68-40271" fmla="*/ 6508541 w 12192000"/>
              <a:gd name="connsiteY68-40272" fmla="*/ 1668757 h 2237474"/>
              <a:gd name="connsiteX69-40273" fmla="*/ 6471012 w 12192000"/>
              <a:gd name="connsiteY69-40274" fmla="*/ 1678604 h 2237474"/>
              <a:gd name="connsiteX70-40275" fmla="*/ 6364035 w 12192000"/>
              <a:gd name="connsiteY70-40276" fmla="*/ 1667683 h 2237474"/>
              <a:gd name="connsiteX71-40277" fmla="*/ 6280959 w 12192000"/>
              <a:gd name="connsiteY71-40278" fmla="*/ 1689329 h 2237474"/>
              <a:gd name="connsiteX72-40279" fmla="*/ 6243319 w 12192000"/>
              <a:gd name="connsiteY72-40280" fmla="*/ 1695560 h 2237474"/>
              <a:gd name="connsiteX73-40281" fmla="*/ 6098321 w 12192000"/>
              <a:gd name="connsiteY73-40282" fmla="*/ 1721646 h 2237474"/>
              <a:gd name="connsiteX74-40283" fmla="*/ 5880652 w 12192000"/>
              <a:gd name="connsiteY74-40284" fmla="*/ 1779643 h 2237474"/>
              <a:gd name="connsiteX75-40285" fmla="*/ 5785959 w 12192000"/>
              <a:gd name="connsiteY75-40286" fmla="*/ 1775307 h 2237474"/>
              <a:gd name="connsiteX76-40287" fmla="*/ 5643534 w 12192000"/>
              <a:gd name="connsiteY76-40288" fmla="*/ 1802919 h 2237474"/>
              <a:gd name="connsiteX77-40289" fmla="*/ 5518799 w 12192000"/>
              <a:gd name="connsiteY77-40290" fmla="*/ 1818312 h 2237474"/>
              <a:gd name="connsiteX78-40291" fmla="*/ 5505014 w 12192000"/>
              <a:gd name="connsiteY78-40292" fmla="*/ 1819259 h 2237474"/>
              <a:gd name="connsiteX79-40293" fmla="*/ 5453307 w 12192000"/>
              <a:gd name="connsiteY79-40294" fmla="*/ 1815450 h 2237474"/>
              <a:gd name="connsiteX80-40295" fmla="*/ 5221533 w 12192000"/>
              <a:gd name="connsiteY80-40296" fmla="*/ 1846950 h 2237474"/>
              <a:gd name="connsiteX81-40297" fmla="*/ 5149802 w 12192000"/>
              <a:gd name="connsiteY81-40298" fmla="*/ 1844846 h 2237474"/>
              <a:gd name="connsiteX82-40299" fmla="*/ 5114927 w 12192000"/>
              <a:gd name="connsiteY82-40300" fmla="*/ 1847827 h 2237474"/>
              <a:gd name="connsiteX83-40301" fmla="*/ 5108970 w 12192000"/>
              <a:gd name="connsiteY83-40302" fmla="*/ 1847935 h 2237474"/>
              <a:gd name="connsiteX84-40303" fmla="*/ 5067961 w 12192000"/>
              <a:gd name="connsiteY84-40304" fmla="*/ 1845917 h 2237474"/>
              <a:gd name="connsiteX85-40305" fmla="*/ 5007075 w 12192000"/>
              <a:gd name="connsiteY85-40306" fmla="*/ 1838626 h 2237474"/>
              <a:gd name="connsiteX86-40307" fmla="*/ 4944087 w 12192000"/>
              <a:gd name="connsiteY86-40308" fmla="*/ 1823332 h 2237474"/>
              <a:gd name="connsiteX87-40309" fmla="*/ 4907662 w 12192000"/>
              <a:gd name="connsiteY87-40310" fmla="*/ 1816900 h 2237474"/>
              <a:gd name="connsiteX88-40311" fmla="*/ 4882386 w 12192000"/>
              <a:gd name="connsiteY88-40312" fmla="*/ 1809844 h 2237474"/>
              <a:gd name="connsiteX89-40313" fmla="*/ 4811440 w 12192000"/>
              <a:gd name="connsiteY89-40314" fmla="*/ 1804655 h 2237474"/>
              <a:gd name="connsiteX90-40315" fmla="*/ 4691075 w 12192000"/>
              <a:gd name="connsiteY90-40316" fmla="*/ 1801389 h 2237474"/>
              <a:gd name="connsiteX91-40317" fmla="*/ 4640313 w 12192000"/>
              <a:gd name="connsiteY91-40318" fmla="*/ 1784307 h 2237474"/>
              <a:gd name="connsiteX92-40319" fmla="*/ 4536503 w 12192000"/>
              <a:gd name="connsiteY92-40320" fmla="*/ 1785334 h 2237474"/>
              <a:gd name="connsiteX93-40321" fmla="*/ 4513724 w 12192000"/>
              <a:gd name="connsiteY93-40322" fmla="*/ 1791996 h 2237474"/>
              <a:gd name="connsiteX94-40323" fmla="*/ 4459810 w 12192000"/>
              <a:gd name="connsiteY94-40324" fmla="*/ 1797886 h 2237474"/>
              <a:gd name="connsiteX95-40325" fmla="*/ 4379064 w 12192000"/>
              <a:gd name="connsiteY95-40326" fmla="*/ 1817177 h 2237474"/>
              <a:gd name="connsiteX96-40327" fmla="*/ 4290981 w 12192000"/>
              <a:gd name="connsiteY96-40328" fmla="*/ 1839677 h 2237474"/>
              <a:gd name="connsiteX97-40329" fmla="*/ 4238372 w 12192000"/>
              <a:gd name="connsiteY97-40330" fmla="*/ 1851480 h 2237474"/>
              <a:gd name="connsiteX98-40331" fmla="*/ 4232517 w 12192000"/>
              <a:gd name="connsiteY98-40332" fmla="*/ 1852567 h 2237474"/>
              <a:gd name="connsiteX99-40333" fmla="*/ 4191732 w 12192000"/>
              <a:gd name="connsiteY99-40334" fmla="*/ 1857328 h 2237474"/>
              <a:gd name="connsiteX100-40335" fmla="*/ 4065532 w 12192000"/>
              <a:gd name="connsiteY100-40336" fmla="*/ 1855477 h 2237474"/>
              <a:gd name="connsiteX101-40337" fmla="*/ 4028460 w 12192000"/>
              <a:gd name="connsiteY101-40338" fmla="*/ 1855137 h 2237474"/>
              <a:gd name="connsiteX102-40339" fmla="*/ 4002267 w 12192000"/>
              <a:gd name="connsiteY102-40340" fmla="*/ 1852352 h 2237474"/>
              <a:gd name="connsiteX103-40341" fmla="*/ 3931396 w 12192000"/>
              <a:gd name="connsiteY103-40342" fmla="*/ 1858915 h 2237474"/>
              <a:gd name="connsiteX104-40343" fmla="*/ 3812162 w 12192000"/>
              <a:gd name="connsiteY104-40344" fmla="*/ 1875501 h 2237474"/>
              <a:gd name="connsiteX105-40345" fmla="*/ 3729530 w 12192000"/>
              <a:gd name="connsiteY105-40346" fmla="*/ 1864513 h 2237474"/>
              <a:gd name="connsiteX106-40347" fmla="*/ 3680177 w 12192000"/>
              <a:gd name="connsiteY106-40348" fmla="*/ 1881552 h 2237474"/>
              <a:gd name="connsiteX107-40349" fmla="*/ 3567259 w 12192000"/>
              <a:gd name="connsiteY107-40350" fmla="*/ 1893482 h 2237474"/>
              <a:gd name="connsiteX108-40351" fmla="*/ 3405770 w 12192000"/>
              <a:gd name="connsiteY108-40352" fmla="*/ 1904591 h 2237474"/>
              <a:gd name="connsiteX109-40353" fmla="*/ 3280097 w 12192000"/>
              <a:gd name="connsiteY109-40354" fmla="*/ 1919610 h 2237474"/>
              <a:gd name="connsiteX110-40355" fmla="*/ 3123424 w 12192000"/>
              <a:gd name="connsiteY110-40356" fmla="*/ 1952930 h 2237474"/>
              <a:gd name="connsiteX111-40357" fmla="*/ 3009910 w 12192000"/>
              <a:gd name="connsiteY111-40358" fmla="*/ 1957866 h 2237474"/>
              <a:gd name="connsiteX112-40359" fmla="*/ 2995934 w 12192000"/>
              <a:gd name="connsiteY112-40360" fmla="*/ 1967085 h 2237474"/>
              <a:gd name="connsiteX113-40361" fmla="*/ 2980071 w 12192000"/>
              <a:gd name="connsiteY113-40362" fmla="*/ 1972988 h 2237474"/>
              <a:gd name="connsiteX114-40363" fmla="*/ 2978094 w 12192000"/>
              <a:gd name="connsiteY114-40364" fmla="*/ 1972369 h 2237474"/>
              <a:gd name="connsiteX115-40365" fmla="*/ 2942858 w 12192000"/>
              <a:gd name="connsiteY115-40366" fmla="*/ 1981367 h 2237474"/>
              <a:gd name="connsiteX116-40367" fmla="*/ 2875436 w 12192000"/>
              <a:gd name="connsiteY116-40368" fmla="*/ 1996977 h 2237474"/>
              <a:gd name="connsiteX117-40369" fmla="*/ 2874892 w 12192000"/>
              <a:gd name="connsiteY117-40370" fmla="*/ 1996085 h 2237474"/>
              <a:gd name="connsiteX118-40371" fmla="*/ 2864145 w 12192000"/>
              <a:gd name="connsiteY118-40372" fmla="*/ 1994061 h 2237474"/>
              <a:gd name="connsiteX119-40373" fmla="*/ 2843662 w 12192000"/>
              <a:gd name="connsiteY119-40374" fmla="*/ 1992498 h 2237474"/>
              <a:gd name="connsiteX120-40375" fmla="*/ 2796128 w 12192000"/>
              <a:gd name="connsiteY120-40376" fmla="*/ 1976403 h 2237474"/>
              <a:gd name="connsiteX121-40377" fmla="*/ 2756784 w 12192000"/>
              <a:gd name="connsiteY121-40378" fmla="*/ 1985116 h 2237474"/>
              <a:gd name="connsiteX122-40379" fmla="*/ 2748833 w 12192000"/>
              <a:gd name="connsiteY122-40380" fmla="*/ 1986323 h 2237474"/>
              <a:gd name="connsiteX123-40381" fmla="*/ 2748661 w 12192000"/>
              <a:gd name="connsiteY123-40382" fmla="*/ 1986122 h 2237474"/>
              <a:gd name="connsiteX124-40383" fmla="*/ 2740251 w 12192000"/>
              <a:gd name="connsiteY124-40384" fmla="*/ 1986946 h 2237474"/>
              <a:gd name="connsiteX125-40385" fmla="*/ 2718916 w 12192000"/>
              <a:gd name="connsiteY125-40386" fmla="*/ 1990867 h 2237474"/>
              <a:gd name="connsiteX126-40387" fmla="*/ 2713522 w 12192000"/>
              <a:gd name="connsiteY126-40388" fmla="*/ 1990173 h 2237474"/>
              <a:gd name="connsiteX127-40389" fmla="*/ 2680597 w 12192000"/>
              <a:gd name="connsiteY127-40390" fmla="*/ 1984996 h 2237474"/>
              <a:gd name="connsiteX128-40391" fmla="*/ 2578178 w 12192000"/>
              <a:gd name="connsiteY128-40392" fmla="*/ 1990531 h 2237474"/>
              <a:gd name="connsiteX129-40393" fmla="*/ 2476147 w 12192000"/>
              <a:gd name="connsiteY129-40394" fmla="*/ 1998305 h 2237474"/>
              <a:gd name="connsiteX130-40395" fmla="*/ 2373568 w 12192000"/>
              <a:gd name="connsiteY130-40396" fmla="*/ 2003219 h 2237474"/>
              <a:gd name="connsiteX131-40397" fmla="*/ 2321399 w 12192000"/>
              <a:gd name="connsiteY131-40398" fmla="*/ 1989467 h 2237474"/>
              <a:gd name="connsiteX132-40399" fmla="*/ 2315525 w 12192000"/>
              <a:gd name="connsiteY132-40400" fmla="*/ 1989708 h 2237474"/>
              <a:gd name="connsiteX133-40401" fmla="*/ 2300792 w 12192000"/>
              <a:gd name="connsiteY133-40402" fmla="*/ 1994290 h 2237474"/>
              <a:gd name="connsiteX134-40403" fmla="*/ 2295469 w 12192000"/>
              <a:gd name="connsiteY134-40404" fmla="*/ 1996659 h 2237474"/>
              <a:gd name="connsiteX135-40405" fmla="*/ 2287219 w 12192000"/>
              <a:gd name="connsiteY135-40406" fmla="*/ 1998750 h 2237474"/>
              <a:gd name="connsiteX136-40407" fmla="*/ 2286948 w 12192000"/>
              <a:gd name="connsiteY136-40408" fmla="*/ 1998596 h 2237474"/>
              <a:gd name="connsiteX137-40409" fmla="*/ 2243069 w 12192000"/>
              <a:gd name="connsiteY137-40410" fmla="*/ 2015111 h 2237474"/>
              <a:gd name="connsiteX138-40411" fmla="*/ 2186609 w 12192000"/>
              <a:gd name="connsiteY138-40412" fmla="*/ 2008263 h 2237474"/>
              <a:gd name="connsiteX139-40413" fmla="*/ 2164831 w 12192000"/>
              <a:gd name="connsiteY139-40414" fmla="*/ 2010143 h 2237474"/>
              <a:gd name="connsiteX140-40415" fmla="*/ 2152836 w 12192000"/>
              <a:gd name="connsiteY140-40416" fmla="*/ 2010048 h 2237474"/>
              <a:gd name="connsiteX141-40417" fmla="*/ 2117102 w 12192000"/>
              <a:gd name="connsiteY141-40418" fmla="*/ 2023004 h 2237474"/>
              <a:gd name="connsiteX142-40419" fmla="*/ 2111935 w 12192000"/>
              <a:gd name="connsiteY142-40420" fmla="*/ 2023163 h 2237474"/>
              <a:gd name="connsiteX143-40421" fmla="*/ 2089991 w 12192000"/>
              <a:gd name="connsiteY143-40422" fmla="*/ 2034193 h 2237474"/>
              <a:gd name="connsiteX144-40423" fmla="*/ 2058061 w 12192000"/>
              <a:gd name="connsiteY144-40424" fmla="*/ 2047942 h 2237474"/>
              <a:gd name="connsiteX145-40425" fmla="*/ 2055737 w 12192000"/>
              <a:gd name="connsiteY145-40426" fmla="*/ 2047704 h 2237474"/>
              <a:gd name="connsiteX146-40427" fmla="*/ 2042244 w 12192000"/>
              <a:gd name="connsiteY146-40428" fmla="*/ 2055560 h 2237474"/>
              <a:gd name="connsiteX147-40429" fmla="*/ 1976224 w 12192000"/>
              <a:gd name="connsiteY147-40430" fmla="*/ 2074257 h 2237474"/>
              <a:gd name="connsiteX148-40431" fmla="*/ 1877728 w 12192000"/>
              <a:gd name="connsiteY148-40432" fmla="*/ 2101004 h 2237474"/>
              <a:gd name="connsiteX149-40433" fmla="*/ 1759056 w 12192000"/>
              <a:gd name="connsiteY149-40434" fmla="*/ 2125608 h 2237474"/>
              <a:gd name="connsiteX150-40435" fmla="*/ 1637948 w 12192000"/>
              <a:gd name="connsiteY150-40436" fmla="*/ 2172597 h 2237474"/>
              <a:gd name="connsiteX151-40437" fmla="*/ 1434549 w 12192000"/>
              <a:gd name="connsiteY151-40438" fmla="*/ 2234522 h 2237474"/>
              <a:gd name="connsiteX152-40439" fmla="*/ 1398481 w 12192000"/>
              <a:gd name="connsiteY152-40440" fmla="*/ 2237074 h 2237474"/>
              <a:gd name="connsiteX153-40441" fmla="*/ 1398407 w 12192000"/>
              <a:gd name="connsiteY153-40442" fmla="*/ 2237095 h 2237474"/>
              <a:gd name="connsiteX154-40443" fmla="*/ 1370962 w 12192000"/>
              <a:gd name="connsiteY154-40444" fmla="*/ 2237474 h 2237474"/>
              <a:gd name="connsiteX155-40445" fmla="*/ 1356367 w 12192000"/>
              <a:gd name="connsiteY155-40446" fmla="*/ 2235089 h 2237474"/>
              <a:gd name="connsiteX156-40447" fmla="*/ 1324828 w 12192000"/>
              <a:gd name="connsiteY156-40448" fmla="*/ 2231968 h 2237474"/>
              <a:gd name="connsiteX157-40449" fmla="*/ 1297744 w 12192000"/>
              <a:gd name="connsiteY157-40450" fmla="*/ 2235849 h 2237474"/>
              <a:gd name="connsiteX158-40451" fmla="*/ 1286236 w 12192000"/>
              <a:gd name="connsiteY158-40452" fmla="*/ 2233135 h 2237474"/>
              <a:gd name="connsiteX159-40453" fmla="*/ 1283504 w 12192000"/>
              <a:gd name="connsiteY159-40454" fmla="*/ 2233797 h 2237474"/>
              <a:gd name="connsiteX160-40455" fmla="*/ 1279765 w 12192000"/>
              <a:gd name="connsiteY160-40456" fmla="*/ 2229639 h 2237474"/>
              <a:gd name="connsiteX161-40457" fmla="*/ 1195347 w 12192000"/>
              <a:gd name="connsiteY161-40458" fmla="*/ 2212354 h 2237474"/>
              <a:gd name="connsiteX162-40459" fmla="*/ 970251 w 12192000"/>
              <a:gd name="connsiteY162-40460" fmla="*/ 2221029 h 2237474"/>
              <a:gd name="connsiteX163-40461" fmla="*/ 812914 w 12192000"/>
              <a:gd name="connsiteY163-40462" fmla="*/ 2202752 h 2237474"/>
              <a:gd name="connsiteX164-40463" fmla="*/ 800195 w 12192000"/>
              <a:gd name="connsiteY164-40464" fmla="*/ 2209407 h 2237474"/>
              <a:gd name="connsiteX165-40465" fmla="*/ 784978 w 12192000"/>
              <a:gd name="connsiteY165-40466" fmla="*/ 2212360 h 2237474"/>
              <a:gd name="connsiteX166-40467" fmla="*/ 681987 w 12192000"/>
              <a:gd name="connsiteY166-40468" fmla="*/ 2216757 h 2237474"/>
              <a:gd name="connsiteX167-40469" fmla="*/ 669923 w 12192000"/>
              <a:gd name="connsiteY167-40470" fmla="*/ 2211682 h 2237474"/>
              <a:gd name="connsiteX168-40471" fmla="*/ 648680 w 12192000"/>
              <a:gd name="connsiteY168-40472" fmla="*/ 2206229 h 2237474"/>
              <a:gd name="connsiteX169-40473" fmla="*/ 597225 w 12192000"/>
              <a:gd name="connsiteY169-40474" fmla="*/ 2180999 h 2237474"/>
              <a:gd name="connsiteX170-40475" fmla="*/ 558449 w 12192000"/>
              <a:gd name="connsiteY170-40476" fmla="*/ 2182346 h 2237474"/>
              <a:gd name="connsiteX171-40477" fmla="*/ 550517 w 12192000"/>
              <a:gd name="connsiteY171-40478" fmla="*/ 2182060 h 2237474"/>
              <a:gd name="connsiteX172-40479" fmla="*/ 550309 w 12192000"/>
              <a:gd name="connsiteY172-40480" fmla="*/ 2181825 h 2237474"/>
              <a:gd name="connsiteX173-40481" fmla="*/ 541836 w 12192000"/>
              <a:gd name="connsiteY173-40482" fmla="*/ 2181063 h 2237474"/>
              <a:gd name="connsiteX174-40483" fmla="*/ 536057 w 12192000"/>
              <a:gd name="connsiteY174-40484" fmla="*/ 2181537 h 2237474"/>
              <a:gd name="connsiteX175-40485" fmla="*/ 520671 w 12192000"/>
              <a:gd name="connsiteY175-40486" fmla="*/ 2180980 h 2237474"/>
              <a:gd name="connsiteX176-40487" fmla="*/ 515024 w 12192000"/>
              <a:gd name="connsiteY176-40488" fmla="*/ 2179258 h 2237474"/>
              <a:gd name="connsiteX177-40489" fmla="*/ 512278 w 12192000"/>
              <a:gd name="connsiteY177-40490" fmla="*/ 2176369 h 2237474"/>
              <a:gd name="connsiteX178-40491" fmla="*/ 480419 w 12192000"/>
              <a:gd name="connsiteY178-40492" fmla="*/ 2167807 h 2237474"/>
              <a:gd name="connsiteX179-40493" fmla="*/ 413835 w 12192000"/>
              <a:gd name="connsiteY179-40494" fmla="*/ 2156783 h 2237474"/>
              <a:gd name="connsiteX180-40495" fmla="*/ 376513 w 12192000"/>
              <a:gd name="connsiteY180-40496" fmla="*/ 2154014 h 2237474"/>
              <a:gd name="connsiteX181-40497" fmla="*/ 273386 w 12192000"/>
              <a:gd name="connsiteY181-40498" fmla="*/ 2142551 h 2237474"/>
              <a:gd name="connsiteX182-40499" fmla="*/ 169207 w 12192000"/>
              <a:gd name="connsiteY182-40500" fmla="*/ 2128100 h 2237474"/>
              <a:gd name="connsiteX183-40501" fmla="*/ 93149 w 12192000"/>
              <a:gd name="connsiteY183-40502" fmla="*/ 2105324 h 2237474"/>
              <a:gd name="connsiteX184-40503" fmla="*/ 88109 w 12192000"/>
              <a:gd name="connsiteY184-40504" fmla="*/ 2106704 h 2237474"/>
              <a:gd name="connsiteX185-40505" fmla="*/ 80022 w 12192000"/>
              <a:gd name="connsiteY185-40506" fmla="*/ 2107254 h 2237474"/>
              <a:gd name="connsiteX186-40507" fmla="*/ 79717 w 12192000"/>
              <a:gd name="connsiteY186-40508" fmla="*/ 2107046 h 2237474"/>
              <a:gd name="connsiteX187-40509" fmla="*/ 72352 w 12192000"/>
              <a:gd name="connsiteY187-40510" fmla="*/ 2107991 h 2237474"/>
              <a:gd name="connsiteX188-40511" fmla="*/ 37645 w 12192000"/>
              <a:gd name="connsiteY188-40512" fmla="*/ 2115401 h 2237474"/>
              <a:gd name="connsiteX189-40513" fmla="*/ 4572 w 12192000"/>
              <a:gd name="connsiteY189-40514" fmla="*/ 2111091 h 2237474"/>
              <a:gd name="connsiteX190-40515" fmla="*/ 0 w 12192000"/>
              <a:gd name="connsiteY190-40516" fmla="*/ 2110468 h 2237474"/>
              <a:gd name="connsiteX191-40517" fmla="*/ 0 w 12192000"/>
              <a:gd name="connsiteY191-40518" fmla="*/ 0 h 2237474"/>
              <a:gd name="connsiteX0-40519" fmla="*/ 0 w 12192000"/>
              <a:gd name="connsiteY0-40520" fmla="*/ 0 h 2237474"/>
              <a:gd name="connsiteX1-40521" fmla="*/ 12192000 w 12192000"/>
              <a:gd name="connsiteY1-40522" fmla="*/ 0 h 2237474"/>
              <a:gd name="connsiteX2-40523" fmla="*/ 12192000 w 12192000"/>
              <a:gd name="connsiteY2-40524" fmla="*/ 751299 h 2237474"/>
              <a:gd name="connsiteX3-40525" fmla="*/ 12176759 w 12192000"/>
              <a:gd name="connsiteY3-40526" fmla="*/ 759190 h 2237474"/>
              <a:gd name="connsiteX4-40527" fmla="*/ 12047364 w 12192000"/>
              <a:gd name="connsiteY4-40528" fmla="*/ 749662 h 2237474"/>
              <a:gd name="connsiteX5-40529" fmla="*/ 11890686 w 12192000"/>
              <a:gd name="connsiteY5-40530" fmla="*/ 732766 h 2237474"/>
              <a:gd name="connsiteX6-40531" fmla="*/ 11820512 w 12192000"/>
              <a:gd name="connsiteY6-40532" fmla="*/ 745392 h 2237474"/>
              <a:gd name="connsiteX7-40533" fmla="*/ 11649954 w 12192000"/>
              <a:gd name="connsiteY7-40534" fmla="*/ 749628 h 2237474"/>
              <a:gd name="connsiteX8-40535" fmla="*/ 11560424 w 12192000"/>
              <a:gd name="connsiteY8-40536" fmla="*/ 748017 h 2237474"/>
              <a:gd name="connsiteX9-40537" fmla="*/ 11358455 w 12192000"/>
              <a:gd name="connsiteY9-40538" fmla="*/ 747593 h 2237474"/>
              <a:gd name="connsiteX10-40539" fmla="*/ 11165209 w 12192000"/>
              <a:gd name="connsiteY10-40540" fmla="*/ 748852 h 2237474"/>
              <a:gd name="connsiteX11-40541" fmla="*/ 11058755 w 12192000"/>
              <a:gd name="connsiteY11-40542" fmla="*/ 749617 h 2237474"/>
              <a:gd name="connsiteX12-40543" fmla="*/ 10846594 w 12192000"/>
              <a:gd name="connsiteY12-40544" fmla="*/ 765069 h 2237474"/>
              <a:gd name="connsiteX13-40545" fmla="*/ 10805004 w 12192000"/>
              <a:gd name="connsiteY13-40546" fmla="*/ 757573 h 2237474"/>
              <a:gd name="connsiteX14-40547" fmla="*/ 10739478 w 12192000"/>
              <a:gd name="connsiteY14-40548" fmla="*/ 776841 h 2237474"/>
              <a:gd name="connsiteX15-40549" fmla="*/ 10458762 w 12192000"/>
              <a:gd name="connsiteY15-40550" fmla="*/ 755400 h 2237474"/>
              <a:gd name="connsiteX16-40551" fmla="*/ 10211200 w 12192000"/>
              <a:gd name="connsiteY16-40552" fmla="*/ 767513 h 2237474"/>
              <a:gd name="connsiteX17-40553" fmla="*/ 10167995 w 12192000"/>
              <a:gd name="connsiteY17-40554" fmla="*/ 760843 h 2237474"/>
              <a:gd name="connsiteX18-40555" fmla="*/ 9997044 w 12192000"/>
              <a:gd name="connsiteY18-40556" fmla="*/ 780129 h 2237474"/>
              <a:gd name="connsiteX19-40557" fmla="*/ 9943887 w 12192000"/>
              <a:gd name="connsiteY19-40558" fmla="*/ 804141 h 2237474"/>
              <a:gd name="connsiteX20-40559" fmla="*/ 9918248 w 12192000"/>
              <a:gd name="connsiteY20-40560" fmla="*/ 816628 h 2237474"/>
              <a:gd name="connsiteX21-40561" fmla="*/ 9767091 w 12192000"/>
              <a:gd name="connsiteY21-40562" fmla="*/ 870550 h 2237474"/>
              <a:gd name="connsiteX22-40563" fmla="*/ 9683005 w 12192000"/>
              <a:gd name="connsiteY22-40564" fmla="*/ 894128 h 2237474"/>
              <a:gd name="connsiteX23-40565" fmla="*/ 9594438 w 12192000"/>
              <a:gd name="connsiteY23-40566" fmla="*/ 919051 h 2237474"/>
              <a:gd name="connsiteX24-40567" fmla="*/ 9544189 w 12192000"/>
              <a:gd name="connsiteY24-40568" fmla="*/ 938966 h 2237474"/>
              <a:gd name="connsiteX25-40569" fmla="*/ 9500499 w 12192000"/>
              <a:gd name="connsiteY25-40570" fmla="*/ 954680 h 2237474"/>
              <a:gd name="connsiteX26-40571" fmla="*/ 9428195 w 12192000"/>
              <a:gd name="connsiteY26-40572" fmla="*/ 986225 h 2237474"/>
              <a:gd name="connsiteX27-40573" fmla="*/ 9410017 w 12192000"/>
              <a:gd name="connsiteY27-40574" fmla="*/ 993931 h 2237474"/>
              <a:gd name="connsiteX28-40575" fmla="*/ 9392919 w 12192000"/>
              <a:gd name="connsiteY28-40576" fmla="*/ 994656 h 2237474"/>
              <a:gd name="connsiteX29-40577" fmla="*/ 9278619 w 12192000"/>
              <a:gd name="connsiteY29-40578" fmla="*/ 1011878 h 2237474"/>
              <a:gd name="connsiteX30-40579" fmla="*/ 9268019 w 12192000"/>
              <a:gd name="connsiteY30-40580" fmla="*/ 1007442 h 2237474"/>
              <a:gd name="connsiteX31-40581" fmla="*/ 9234662 w 12192000"/>
              <a:gd name="connsiteY31-40582" fmla="*/ 1023056 h 2237474"/>
              <a:gd name="connsiteX32-40583" fmla="*/ 9181033 w 12192000"/>
              <a:gd name="connsiteY32-40584" fmla="*/ 1037921 h 2237474"/>
              <a:gd name="connsiteX33-40585" fmla="*/ 9155969 w 12192000"/>
              <a:gd name="connsiteY33-40586" fmla="*/ 1046804 h 2237474"/>
              <a:gd name="connsiteX34-40587" fmla="*/ 9133985 w 12192000"/>
              <a:gd name="connsiteY34-40588" fmla="*/ 1046450 h 2237474"/>
              <a:gd name="connsiteX35-40589" fmla="*/ 9003462 w 12192000"/>
              <a:gd name="connsiteY35-40590" fmla="*/ 1042406 h 2237474"/>
              <a:gd name="connsiteX36-40591" fmla="*/ 8968445 w 12192000"/>
              <a:gd name="connsiteY36-40592" fmla="*/ 1052169 h 2237474"/>
              <a:gd name="connsiteX37-40593" fmla="*/ 8886001 w 12192000"/>
              <a:gd name="connsiteY37-40594" fmla="*/ 1067468 h 2237474"/>
              <a:gd name="connsiteX38-40595" fmla="*/ 8838610 w 12192000"/>
              <a:gd name="connsiteY38-40596" fmla="*/ 1075091 h 2237474"/>
              <a:gd name="connsiteX39-40597" fmla="*/ 8750383 w 12192000"/>
              <a:gd name="connsiteY39-40598" fmla="*/ 1097387 h 2237474"/>
              <a:gd name="connsiteX40-40599" fmla="*/ 8665605 w 12192000"/>
              <a:gd name="connsiteY40-40600" fmla="*/ 1110791 h 2237474"/>
              <a:gd name="connsiteX41-40601" fmla="*/ 8584946 w 12192000"/>
              <a:gd name="connsiteY41-40602" fmla="*/ 1135226 h 2237474"/>
              <a:gd name="connsiteX42-40603" fmla="*/ 8460755 w 12192000"/>
              <a:gd name="connsiteY42-40604" fmla="*/ 1203427 h 2237474"/>
              <a:gd name="connsiteX43-40605" fmla="*/ 8419755 w 12192000"/>
              <a:gd name="connsiteY43-40606" fmla="*/ 1216260 h 2237474"/>
              <a:gd name="connsiteX44-40607" fmla="*/ 8411626 w 12192000"/>
              <a:gd name="connsiteY44-40608" fmla="*/ 1214397 h 2237474"/>
              <a:gd name="connsiteX45-40609" fmla="*/ 8363469 w 12192000"/>
              <a:gd name="connsiteY45-40610" fmla="*/ 1246658 h 2237474"/>
              <a:gd name="connsiteX46-40611" fmla="*/ 8275497 w 12192000"/>
              <a:gd name="connsiteY46-40612" fmla="*/ 1264396 h 2237474"/>
              <a:gd name="connsiteX47-40613" fmla="*/ 8206287 w 12192000"/>
              <a:gd name="connsiteY47-40614" fmla="*/ 1273060 h 2237474"/>
              <a:gd name="connsiteX48-40615" fmla="*/ 8139997 w 12192000"/>
              <a:gd name="connsiteY48-40616" fmla="*/ 1282713 h 2237474"/>
              <a:gd name="connsiteX49-40617" fmla="*/ 8074238 w 12192000"/>
              <a:gd name="connsiteY49-40618" fmla="*/ 1301895 h 2237474"/>
              <a:gd name="connsiteX50-40619" fmla="*/ 7942099 w 12192000"/>
              <a:gd name="connsiteY50-40620" fmla="*/ 1336332 h 2237474"/>
              <a:gd name="connsiteX51-40621" fmla="*/ 7902328 w 12192000"/>
              <a:gd name="connsiteY51-40622" fmla="*/ 1345865 h 2237474"/>
              <a:gd name="connsiteX52-40623" fmla="*/ 7840612 w 12192000"/>
              <a:gd name="connsiteY52-40624" fmla="*/ 1369373 h 2237474"/>
              <a:gd name="connsiteX53-40625" fmla="*/ 7786819 w 12192000"/>
              <a:gd name="connsiteY53-40626" fmla="*/ 1378970 h 2237474"/>
              <a:gd name="connsiteX54-40627" fmla="*/ 7548172 w 12192000"/>
              <a:gd name="connsiteY54-40628" fmla="*/ 1417460 h 2237474"/>
              <a:gd name="connsiteX55-40629" fmla="*/ 7483437 w 12192000"/>
              <a:gd name="connsiteY55-40630" fmla="*/ 1478152 h 2237474"/>
              <a:gd name="connsiteX56-40631" fmla="*/ 7377870 w 12192000"/>
              <a:gd name="connsiteY56-40632" fmla="*/ 1523319 h 2237474"/>
              <a:gd name="connsiteX57-40633" fmla="*/ 7230737 w 12192000"/>
              <a:gd name="connsiteY57-40634" fmla="*/ 1562633 h 2237474"/>
              <a:gd name="connsiteX58-40635" fmla="*/ 7224458 w 12192000"/>
              <a:gd name="connsiteY58-40636" fmla="*/ 1573008 h 2237474"/>
              <a:gd name="connsiteX59-40637" fmla="*/ 7183121 w 12192000"/>
              <a:gd name="connsiteY59-40638" fmla="*/ 1595162 h 2237474"/>
              <a:gd name="connsiteX60-40639" fmla="*/ 7164601 w 12192000"/>
              <a:gd name="connsiteY60-40640" fmla="*/ 1606490 h 2237474"/>
              <a:gd name="connsiteX61-40641" fmla="*/ 7031309 w 12192000"/>
              <a:gd name="connsiteY61-40642" fmla="*/ 1619451 h 2237474"/>
              <a:gd name="connsiteX62-40643" fmla="*/ 6900177 w 12192000"/>
              <a:gd name="connsiteY62-40644" fmla="*/ 1636016 h 2237474"/>
              <a:gd name="connsiteX63-40645" fmla="*/ 6795372 w 12192000"/>
              <a:gd name="connsiteY63-40646" fmla="*/ 1644845 h 2237474"/>
              <a:gd name="connsiteX64-40647" fmla="*/ 6692251 w 12192000"/>
              <a:gd name="connsiteY64-40648" fmla="*/ 1656357 h 2237474"/>
              <a:gd name="connsiteX65-40649" fmla="*/ 6655235 w 12192000"/>
              <a:gd name="connsiteY65-40650" fmla="*/ 1661869 h 2237474"/>
              <a:gd name="connsiteX66-40651" fmla="*/ 6554894 w 12192000"/>
              <a:gd name="connsiteY66-40652" fmla="*/ 1664428 h 2237474"/>
              <a:gd name="connsiteX67-40653" fmla="*/ 6516595 w 12192000"/>
              <a:gd name="connsiteY67-40654" fmla="*/ 1667475 h 2237474"/>
              <a:gd name="connsiteX68-40655" fmla="*/ 6508541 w 12192000"/>
              <a:gd name="connsiteY68-40656" fmla="*/ 1668757 h 2237474"/>
              <a:gd name="connsiteX69-40657" fmla="*/ 6471012 w 12192000"/>
              <a:gd name="connsiteY69-40658" fmla="*/ 1678604 h 2237474"/>
              <a:gd name="connsiteX70-40659" fmla="*/ 6364035 w 12192000"/>
              <a:gd name="connsiteY70-40660" fmla="*/ 1667683 h 2237474"/>
              <a:gd name="connsiteX71-40661" fmla="*/ 6280959 w 12192000"/>
              <a:gd name="connsiteY71-40662" fmla="*/ 1689329 h 2237474"/>
              <a:gd name="connsiteX72-40663" fmla="*/ 6243319 w 12192000"/>
              <a:gd name="connsiteY72-40664" fmla="*/ 1695560 h 2237474"/>
              <a:gd name="connsiteX73-40665" fmla="*/ 6098321 w 12192000"/>
              <a:gd name="connsiteY73-40666" fmla="*/ 1721646 h 2237474"/>
              <a:gd name="connsiteX74-40667" fmla="*/ 5880652 w 12192000"/>
              <a:gd name="connsiteY74-40668" fmla="*/ 1779643 h 2237474"/>
              <a:gd name="connsiteX75-40669" fmla="*/ 5785959 w 12192000"/>
              <a:gd name="connsiteY75-40670" fmla="*/ 1775307 h 2237474"/>
              <a:gd name="connsiteX76-40671" fmla="*/ 5643534 w 12192000"/>
              <a:gd name="connsiteY76-40672" fmla="*/ 1802919 h 2237474"/>
              <a:gd name="connsiteX77-40673" fmla="*/ 5518799 w 12192000"/>
              <a:gd name="connsiteY77-40674" fmla="*/ 1818312 h 2237474"/>
              <a:gd name="connsiteX78-40675" fmla="*/ 5505014 w 12192000"/>
              <a:gd name="connsiteY78-40676" fmla="*/ 1819259 h 2237474"/>
              <a:gd name="connsiteX79-40677" fmla="*/ 5453307 w 12192000"/>
              <a:gd name="connsiteY79-40678" fmla="*/ 1815450 h 2237474"/>
              <a:gd name="connsiteX80-40679" fmla="*/ 5221533 w 12192000"/>
              <a:gd name="connsiteY80-40680" fmla="*/ 1846950 h 2237474"/>
              <a:gd name="connsiteX81-40681" fmla="*/ 5149802 w 12192000"/>
              <a:gd name="connsiteY81-40682" fmla="*/ 1844846 h 2237474"/>
              <a:gd name="connsiteX82-40683" fmla="*/ 5114927 w 12192000"/>
              <a:gd name="connsiteY82-40684" fmla="*/ 1847827 h 2237474"/>
              <a:gd name="connsiteX83-40685" fmla="*/ 5108970 w 12192000"/>
              <a:gd name="connsiteY83-40686" fmla="*/ 1847935 h 2237474"/>
              <a:gd name="connsiteX84-40687" fmla="*/ 5067961 w 12192000"/>
              <a:gd name="connsiteY84-40688" fmla="*/ 1845917 h 2237474"/>
              <a:gd name="connsiteX85-40689" fmla="*/ 5007075 w 12192000"/>
              <a:gd name="connsiteY85-40690" fmla="*/ 1838626 h 2237474"/>
              <a:gd name="connsiteX86-40691" fmla="*/ 4944087 w 12192000"/>
              <a:gd name="connsiteY86-40692" fmla="*/ 1823332 h 2237474"/>
              <a:gd name="connsiteX87-40693" fmla="*/ 4907662 w 12192000"/>
              <a:gd name="connsiteY87-40694" fmla="*/ 1816900 h 2237474"/>
              <a:gd name="connsiteX88-40695" fmla="*/ 4882386 w 12192000"/>
              <a:gd name="connsiteY88-40696" fmla="*/ 1809844 h 2237474"/>
              <a:gd name="connsiteX89-40697" fmla="*/ 4811440 w 12192000"/>
              <a:gd name="connsiteY89-40698" fmla="*/ 1804655 h 2237474"/>
              <a:gd name="connsiteX90-40699" fmla="*/ 4691075 w 12192000"/>
              <a:gd name="connsiteY90-40700" fmla="*/ 1801389 h 2237474"/>
              <a:gd name="connsiteX91-40701" fmla="*/ 4640313 w 12192000"/>
              <a:gd name="connsiteY91-40702" fmla="*/ 1784307 h 2237474"/>
              <a:gd name="connsiteX92-40703" fmla="*/ 4536503 w 12192000"/>
              <a:gd name="connsiteY92-40704" fmla="*/ 1785334 h 2237474"/>
              <a:gd name="connsiteX93-40705" fmla="*/ 4513724 w 12192000"/>
              <a:gd name="connsiteY93-40706" fmla="*/ 1791996 h 2237474"/>
              <a:gd name="connsiteX94-40707" fmla="*/ 4459810 w 12192000"/>
              <a:gd name="connsiteY94-40708" fmla="*/ 1797886 h 2237474"/>
              <a:gd name="connsiteX95-40709" fmla="*/ 4379064 w 12192000"/>
              <a:gd name="connsiteY95-40710" fmla="*/ 1817177 h 2237474"/>
              <a:gd name="connsiteX96-40711" fmla="*/ 4290981 w 12192000"/>
              <a:gd name="connsiteY96-40712" fmla="*/ 1839677 h 2237474"/>
              <a:gd name="connsiteX97-40713" fmla="*/ 4238372 w 12192000"/>
              <a:gd name="connsiteY97-40714" fmla="*/ 1851480 h 2237474"/>
              <a:gd name="connsiteX98-40715" fmla="*/ 4232517 w 12192000"/>
              <a:gd name="connsiteY98-40716" fmla="*/ 1852567 h 2237474"/>
              <a:gd name="connsiteX99-40717" fmla="*/ 4191732 w 12192000"/>
              <a:gd name="connsiteY99-40718" fmla="*/ 1857328 h 2237474"/>
              <a:gd name="connsiteX100-40719" fmla="*/ 4065532 w 12192000"/>
              <a:gd name="connsiteY100-40720" fmla="*/ 1855477 h 2237474"/>
              <a:gd name="connsiteX101-40721" fmla="*/ 4028460 w 12192000"/>
              <a:gd name="connsiteY101-40722" fmla="*/ 1855137 h 2237474"/>
              <a:gd name="connsiteX102-40723" fmla="*/ 4002267 w 12192000"/>
              <a:gd name="connsiteY102-40724" fmla="*/ 1852352 h 2237474"/>
              <a:gd name="connsiteX103-40725" fmla="*/ 3931396 w 12192000"/>
              <a:gd name="connsiteY103-40726" fmla="*/ 1858915 h 2237474"/>
              <a:gd name="connsiteX104-40727" fmla="*/ 3812162 w 12192000"/>
              <a:gd name="connsiteY104-40728" fmla="*/ 1875501 h 2237474"/>
              <a:gd name="connsiteX105-40729" fmla="*/ 3729530 w 12192000"/>
              <a:gd name="connsiteY105-40730" fmla="*/ 1864513 h 2237474"/>
              <a:gd name="connsiteX106-40731" fmla="*/ 3680177 w 12192000"/>
              <a:gd name="connsiteY106-40732" fmla="*/ 1881552 h 2237474"/>
              <a:gd name="connsiteX107-40733" fmla="*/ 3567259 w 12192000"/>
              <a:gd name="connsiteY107-40734" fmla="*/ 1893482 h 2237474"/>
              <a:gd name="connsiteX108-40735" fmla="*/ 3405770 w 12192000"/>
              <a:gd name="connsiteY108-40736" fmla="*/ 1904591 h 2237474"/>
              <a:gd name="connsiteX109-40737" fmla="*/ 3280097 w 12192000"/>
              <a:gd name="connsiteY109-40738" fmla="*/ 1919610 h 2237474"/>
              <a:gd name="connsiteX110-40739" fmla="*/ 3123424 w 12192000"/>
              <a:gd name="connsiteY110-40740" fmla="*/ 1952930 h 2237474"/>
              <a:gd name="connsiteX111-40741" fmla="*/ 3009910 w 12192000"/>
              <a:gd name="connsiteY111-40742" fmla="*/ 1957866 h 2237474"/>
              <a:gd name="connsiteX112-40743" fmla="*/ 2995934 w 12192000"/>
              <a:gd name="connsiteY112-40744" fmla="*/ 1967085 h 2237474"/>
              <a:gd name="connsiteX113-40745" fmla="*/ 2980071 w 12192000"/>
              <a:gd name="connsiteY113-40746" fmla="*/ 1972988 h 2237474"/>
              <a:gd name="connsiteX114-40747" fmla="*/ 2942858 w 12192000"/>
              <a:gd name="connsiteY114-40748" fmla="*/ 1981367 h 2237474"/>
              <a:gd name="connsiteX115-40749" fmla="*/ 2875436 w 12192000"/>
              <a:gd name="connsiteY115-40750" fmla="*/ 1996977 h 2237474"/>
              <a:gd name="connsiteX116-40751" fmla="*/ 2874892 w 12192000"/>
              <a:gd name="connsiteY116-40752" fmla="*/ 1996085 h 2237474"/>
              <a:gd name="connsiteX117-40753" fmla="*/ 2864145 w 12192000"/>
              <a:gd name="connsiteY117-40754" fmla="*/ 1994061 h 2237474"/>
              <a:gd name="connsiteX118-40755" fmla="*/ 2843662 w 12192000"/>
              <a:gd name="connsiteY118-40756" fmla="*/ 1992498 h 2237474"/>
              <a:gd name="connsiteX119-40757" fmla="*/ 2796128 w 12192000"/>
              <a:gd name="connsiteY119-40758" fmla="*/ 1976403 h 2237474"/>
              <a:gd name="connsiteX120-40759" fmla="*/ 2756784 w 12192000"/>
              <a:gd name="connsiteY120-40760" fmla="*/ 1985116 h 2237474"/>
              <a:gd name="connsiteX121-40761" fmla="*/ 2748833 w 12192000"/>
              <a:gd name="connsiteY121-40762" fmla="*/ 1986323 h 2237474"/>
              <a:gd name="connsiteX122-40763" fmla="*/ 2748661 w 12192000"/>
              <a:gd name="connsiteY122-40764" fmla="*/ 1986122 h 2237474"/>
              <a:gd name="connsiteX123-40765" fmla="*/ 2740251 w 12192000"/>
              <a:gd name="connsiteY123-40766" fmla="*/ 1986946 h 2237474"/>
              <a:gd name="connsiteX124-40767" fmla="*/ 2718916 w 12192000"/>
              <a:gd name="connsiteY124-40768" fmla="*/ 1990867 h 2237474"/>
              <a:gd name="connsiteX125-40769" fmla="*/ 2713522 w 12192000"/>
              <a:gd name="connsiteY125-40770" fmla="*/ 1990173 h 2237474"/>
              <a:gd name="connsiteX126-40771" fmla="*/ 2680597 w 12192000"/>
              <a:gd name="connsiteY126-40772" fmla="*/ 1984996 h 2237474"/>
              <a:gd name="connsiteX127-40773" fmla="*/ 2578178 w 12192000"/>
              <a:gd name="connsiteY127-40774" fmla="*/ 1990531 h 2237474"/>
              <a:gd name="connsiteX128-40775" fmla="*/ 2476147 w 12192000"/>
              <a:gd name="connsiteY128-40776" fmla="*/ 1998305 h 2237474"/>
              <a:gd name="connsiteX129-40777" fmla="*/ 2373568 w 12192000"/>
              <a:gd name="connsiteY129-40778" fmla="*/ 2003219 h 2237474"/>
              <a:gd name="connsiteX130-40779" fmla="*/ 2321399 w 12192000"/>
              <a:gd name="connsiteY130-40780" fmla="*/ 1989467 h 2237474"/>
              <a:gd name="connsiteX131-40781" fmla="*/ 2315525 w 12192000"/>
              <a:gd name="connsiteY131-40782" fmla="*/ 1989708 h 2237474"/>
              <a:gd name="connsiteX132-40783" fmla="*/ 2300792 w 12192000"/>
              <a:gd name="connsiteY132-40784" fmla="*/ 1994290 h 2237474"/>
              <a:gd name="connsiteX133-40785" fmla="*/ 2295469 w 12192000"/>
              <a:gd name="connsiteY133-40786" fmla="*/ 1996659 h 2237474"/>
              <a:gd name="connsiteX134-40787" fmla="*/ 2287219 w 12192000"/>
              <a:gd name="connsiteY134-40788" fmla="*/ 1998750 h 2237474"/>
              <a:gd name="connsiteX135-40789" fmla="*/ 2286948 w 12192000"/>
              <a:gd name="connsiteY135-40790" fmla="*/ 1998596 h 2237474"/>
              <a:gd name="connsiteX136-40791" fmla="*/ 2243069 w 12192000"/>
              <a:gd name="connsiteY136-40792" fmla="*/ 2015111 h 2237474"/>
              <a:gd name="connsiteX137-40793" fmla="*/ 2186609 w 12192000"/>
              <a:gd name="connsiteY137-40794" fmla="*/ 2008263 h 2237474"/>
              <a:gd name="connsiteX138-40795" fmla="*/ 2164831 w 12192000"/>
              <a:gd name="connsiteY138-40796" fmla="*/ 2010143 h 2237474"/>
              <a:gd name="connsiteX139-40797" fmla="*/ 2152836 w 12192000"/>
              <a:gd name="connsiteY139-40798" fmla="*/ 2010048 h 2237474"/>
              <a:gd name="connsiteX140-40799" fmla="*/ 2117102 w 12192000"/>
              <a:gd name="connsiteY140-40800" fmla="*/ 2023004 h 2237474"/>
              <a:gd name="connsiteX141-40801" fmla="*/ 2111935 w 12192000"/>
              <a:gd name="connsiteY141-40802" fmla="*/ 2023163 h 2237474"/>
              <a:gd name="connsiteX142-40803" fmla="*/ 2089991 w 12192000"/>
              <a:gd name="connsiteY142-40804" fmla="*/ 2034193 h 2237474"/>
              <a:gd name="connsiteX143-40805" fmla="*/ 2058061 w 12192000"/>
              <a:gd name="connsiteY143-40806" fmla="*/ 2047942 h 2237474"/>
              <a:gd name="connsiteX144-40807" fmla="*/ 2055737 w 12192000"/>
              <a:gd name="connsiteY144-40808" fmla="*/ 2047704 h 2237474"/>
              <a:gd name="connsiteX145-40809" fmla="*/ 2042244 w 12192000"/>
              <a:gd name="connsiteY145-40810" fmla="*/ 2055560 h 2237474"/>
              <a:gd name="connsiteX146-40811" fmla="*/ 1976224 w 12192000"/>
              <a:gd name="connsiteY146-40812" fmla="*/ 2074257 h 2237474"/>
              <a:gd name="connsiteX147-40813" fmla="*/ 1877728 w 12192000"/>
              <a:gd name="connsiteY147-40814" fmla="*/ 2101004 h 2237474"/>
              <a:gd name="connsiteX148-40815" fmla="*/ 1759056 w 12192000"/>
              <a:gd name="connsiteY148-40816" fmla="*/ 2125608 h 2237474"/>
              <a:gd name="connsiteX149-40817" fmla="*/ 1637948 w 12192000"/>
              <a:gd name="connsiteY149-40818" fmla="*/ 2172597 h 2237474"/>
              <a:gd name="connsiteX150-40819" fmla="*/ 1434549 w 12192000"/>
              <a:gd name="connsiteY150-40820" fmla="*/ 2234522 h 2237474"/>
              <a:gd name="connsiteX151-40821" fmla="*/ 1398481 w 12192000"/>
              <a:gd name="connsiteY151-40822" fmla="*/ 2237074 h 2237474"/>
              <a:gd name="connsiteX152-40823" fmla="*/ 1398407 w 12192000"/>
              <a:gd name="connsiteY152-40824" fmla="*/ 2237095 h 2237474"/>
              <a:gd name="connsiteX153-40825" fmla="*/ 1370962 w 12192000"/>
              <a:gd name="connsiteY153-40826" fmla="*/ 2237474 h 2237474"/>
              <a:gd name="connsiteX154-40827" fmla="*/ 1356367 w 12192000"/>
              <a:gd name="connsiteY154-40828" fmla="*/ 2235089 h 2237474"/>
              <a:gd name="connsiteX155-40829" fmla="*/ 1324828 w 12192000"/>
              <a:gd name="connsiteY155-40830" fmla="*/ 2231968 h 2237474"/>
              <a:gd name="connsiteX156-40831" fmla="*/ 1297744 w 12192000"/>
              <a:gd name="connsiteY156-40832" fmla="*/ 2235849 h 2237474"/>
              <a:gd name="connsiteX157-40833" fmla="*/ 1286236 w 12192000"/>
              <a:gd name="connsiteY157-40834" fmla="*/ 2233135 h 2237474"/>
              <a:gd name="connsiteX158-40835" fmla="*/ 1283504 w 12192000"/>
              <a:gd name="connsiteY158-40836" fmla="*/ 2233797 h 2237474"/>
              <a:gd name="connsiteX159-40837" fmla="*/ 1279765 w 12192000"/>
              <a:gd name="connsiteY159-40838" fmla="*/ 2229639 h 2237474"/>
              <a:gd name="connsiteX160-40839" fmla="*/ 1195347 w 12192000"/>
              <a:gd name="connsiteY160-40840" fmla="*/ 2212354 h 2237474"/>
              <a:gd name="connsiteX161-40841" fmla="*/ 970251 w 12192000"/>
              <a:gd name="connsiteY161-40842" fmla="*/ 2221029 h 2237474"/>
              <a:gd name="connsiteX162-40843" fmla="*/ 812914 w 12192000"/>
              <a:gd name="connsiteY162-40844" fmla="*/ 2202752 h 2237474"/>
              <a:gd name="connsiteX163-40845" fmla="*/ 800195 w 12192000"/>
              <a:gd name="connsiteY163-40846" fmla="*/ 2209407 h 2237474"/>
              <a:gd name="connsiteX164-40847" fmla="*/ 784978 w 12192000"/>
              <a:gd name="connsiteY164-40848" fmla="*/ 2212360 h 2237474"/>
              <a:gd name="connsiteX165-40849" fmla="*/ 681987 w 12192000"/>
              <a:gd name="connsiteY165-40850" fmla="*/ 2216757 h 2237474"/>
              <a:gd name="connsiteX166-40851" fmla="*/ 669923 w 12192000"/>
              <a:gd name="connsiteY166-40852" fmla="*/ 2211682 h 2237474"/>
              <a:gd name="connsiteX167-40853" fmla="*/ 648680 w 12192000"/>
              <a:gd name="connsiteY167-40854" fmla="*/ 2206229 h 2237474"/>
              <a:gd name="connsiteX168-40855" fmla="*/ 597225 w 12192000"/>
              <a:gd name="connsiteY168-40856" fmla="*/ 2180999 h 2237474"/>
              <a:gd name="connsiteX169-40857" fmla="*/ 558449 w 12192000"/>
              <a:gd name="connsiteY169-40858" fmla="*/ 2182346 h 2237474"/>
              <a:gd name="connsiteX170-40859" fmla="*/ 550517 w 12192000"/>
              <a:gd name="connsiteY170-40860" fmla="*/ 2182060 h 2237474"/>
              <a:gd name="connsiteX171-40861" fmla="*/ 550309 w 12192000"/>
              <a:gd name="connsiteY171-40862" fmla="*/ 2181825 h 2237474"/>
              <a:gd name="connsiteX172-40863" fmla="*/ 541836 w 12192000"/>
              <a:gd name="connsiteY172-40864" fmla="*/ 2181063 h 2237474"/>
              <a:gd name="connsiteX173-40865" fmla="*/ 536057 w 12192000"/>
              <a:gd name="connsiteY173-40866" fmla="*/ 2181537 h 2237474"/>
              <a:gd name="connsiteX174-40867" fmla="*/ 520671 w 12192000"/>
              <a:gd name="connsiteY174-40868" fmla="*/ 2180980 h 2237474"/>
              <a:gd name="connsiteX175-40869" fmla="*/ 515024 w 12192000"/>
              <a:gd name="connsiteY175-40870" fmla="*/ 2179258 h 2237474"/>
              <a:gd name="connsiteX176-40871" fmla="*/ 512278 w 12192000"/>
              <a:gd name="connsiteY176-40872" fmla="*/ 2176369 h 2237474"/>
              <a:gd name="connsiteX177-40873" fmla="*/ 480419 w 12192000"/>
              <a:gd name="connsiteY177-40874" fmla="*/ 2167807 h 2237474"/>
              <a:gd name="connsiteX178-40875" fmla="*/ 413835 w 12192000"/>
              <a:gd name="connsiteY178-40876" fmla="*/ 2156783 h 2237474"/>
              <a:gd name="connsiteX179-40877" fmla="*/ 376513 w 12192000"/>
              <a:gd name="connsiteY179-40878" fmla="*/ 2154014 h 2237474"/>
              <a:gd name="connsiteX180-40879" fmla="*/ 273386 w 12192000"/>
              <a:gd name="connsiteY180-40880" fmla="*/ 2142551 h 2237474"/>
              <a:gd name="connsiteX181-40881" fmla="*/ 169207 w 12192000"/>
              <a:gd name="connsiteY181-40882" fmla="*/ 2128100 h 2237474"/>
              <a:gd name="connsiteX182-40883" fmla="*/ 93149 w 12192000"/>
              <a:gd name="connsiteY182-40884" fmla="*/ 2105324 h 2237474"/>
              <a:gd name="connsiteX183-40885" fmla="*/ 88109 w 12192000"/>
              <a:gd name="connsiteY183-40886" fmla="*/ 2106704 h 2237474"/>
              <a:gd name="connsiteX184-40887" fmla="*/ 80022 w 12192000"/>
              <a:gd name="connsiteY184-40888" fmla="*/ 2107254 h 2237474"/>
              <a:gd name="connsiteX185-40889" fmla="*/ 79717 w 12192000"/>
              <a:gd name="connsiteY185-40890" fmla="*/ 2107046 h 2237474"/>
              <a:gd name="connsiteX186-40891" fmla="*/ 72352 w 12192000"/>
              <a:gd name="connsiteY186-40892" fmla="*/ 2107991 h 2237474"/>
              <a:gd name="connsiteX187-40893" fmla="*/ 37645 w 12192000"/>
              <a:gd name="connsiteY187-40894" fmla="*/ 2115401 h 2237474"/>
              <a:gd name="connsiteX188-40895" fmla="*/ 4572 w 12192000"/>
              <a:gd name="connsiteY188-40896" fmla="*/ 2111091 h 2237474"/>
              <a:gd name="connsiteX189-40897" fmla="*/ 0 w 12192000"/>
              <a:gd name="connsiteY189-40898" fmla="*/ 2110468 h 2237474"/>
              <a:gd name="connsiteX190-40899" fmla="*/ 0 w 12192000"/>
              <a:gd name="connsiteY190-40900" fmla="*/ 0 h 2237474"/>
              <a:gd name="connsiteX0-40901" fmla="*/ 0 w 12192000"/>
              <a:gd name="connsiteY0-40902" fmla="*/ 0 h 2237474"/>
              <a:gd name="connsiteX1-40903" fmla="*/ 12192000 w 12192000"/>
              <a:gd name="connsiteY1-40904" fmla="*/ 0 h 2237474"/>
              <a:gd name="connsiteX2-40905" fmla="*/ 12192000 w 12192000"/>
              <a:gd name="connsiteY2-40906" fmla="*/ 751299 h 2237474"/>
              <a:gd name="connsiteX3-40907" fmla="*/ 12176759 w 12192000"/>
              <a:gd name="connsiteY3-40908" fmla="*/ 759190 h 2237474"/>
              <a:gd name="connsiteX4-40909" fmla="*/ 12047364 w 12192000"/>
              <a:gd name="connsiteY4-40910" fmla="*/ 749662 h 2237474"/>
              <a:gd name="connsiteX5-40911" fmla="*/ 11890686 w 12192000"/>
              <a:gd name="connsiteY5-40912" fmla="*/ 732766 h 2237474"/>
              <a:gd name="connsiteX6-40913" fmla="*/ 11820512 w 12192000"/>
              <a:gd name="connsiteY6-40914" fmla="*/ 745392 h 2237474"/>
              <a:gd name="connsiteX7-40915" fmla="*/ 11649954 w 12192000"/>
              <a:gd name="connsiteY7-40916" fmla="*/ 749628 h 2237474"/>
              <a:gd name="connsiteX8-40917" fmla="*/ 11560424 w 12192000"/>
              <a:gd name="connsiteY8-40918" fmla="*/ 748017 h 2237474"/>
              <a:gd name="connsiteX9-40919" fmla="*/ 11358455 w 12192000"/>
              <a:gd name="connsiteY9-40920" fmla="*/ 747593 h 2237474"/>
              <a:gd name="connsiteX10-40921" fmla="*/ 11165209 w 12192000"/>
              <a:gd name="connsiteY10-40922" fmla="*/ 748852 h 2237474"/>
              <a:gd name="connsiteX11-40923" fmla="*/ 11058755 w 12192000"/>
              <a:gd name="connsiteY11-40924" fmla="*/ 749617 h 2237474"/>
              <a:gd name="connsiteX12-40925" fmla="*/ 10846594 w 12192000"/>
              <a:gd name="connsiteY12-40926" fmla="*/ 765069 h 2237474"/>
              <a:gd name="connsiteX13-40927" fmla="*/ 10805004 w 12192000"/>
              <a:gd name="connsiteY13-40928" fmla="*/ 757573 h 2237474"/>
              <a:gd name="connsiteX14-40929" fmla="*/ 10739478 w 12192000"/>
              <a:gd name="connsiteY14-40930" fmla="*/ 776841 h 2237474"/>
              <a:gd name="connsiteX15-40931" fmla="*/ 10458762 w 12192000"/>
              <a:gd name="connsiteY15-40932" fmla="*/ 755400 h 2237474"/>
              <a:gd name="connsiteX16-40933" fmla="*/ 10211200 w 12192000"/>
              <a:gd name="connsiteY16-40934" fmla="*/ 767513 h 2237474"/>
              <a:gd name="connsiteX17-40935" fmla="*/ 10167995 w 12192000"/>
              <a:gd name="connsiteY17-40936" fmla="*/ 760843 h 2237474"/>
              <a:gd name="connsiteX18-40937" fmla="*/ 9997044 w 12192000"/>
              <a:gd name="connsiteY18-40938" fmla="*/ 780129 h 2237474"/>
              <a:gd name="connsiteX19-40939" fmla="*/ 9943887 w 12192000"/>
              <a:gd name="connsiteY19-40940" fmla="*/ 804141 h 2237474"/>
              <a:gd name="connsiteX20-40941" fmla="*/ 9918248 w 12192000"/>
              <a:gd name="connsiteY20-40942" fmla="*/ 816628 h 2237474"/>
              <a:gd name="connsiteX21-40943" fmla="*/ 9767091 w 12192000"/>
              <a:gd name="connsiteY21-40944" fmla="*/ 870550 h 2237474"/>
              <a:gd name="connsiteX22-40945" fmla="*/ 9683005 w 12192000"/>
              <a:gd name="connsiteY22-40946" fmla="*/ 894128 h 2237474"/>
              <a:gd name="connsiteX23-40947" fmla="*/ 9594438 w 12192000"/>
              <a:gd name="connsiteY23-40948" fmla="*/ 919051 h 2237474"/>
              <a:gd name="connsiteX24-40949" fmla="*/ 9544189 w 12192000"/>
              <a:gd name="connsiteY24-40950" fmla="*/ 938966 h 2237474"/>
              <a:gd name="connsiteX25-40951" fmla="*/ 9500499 w 12192000"/>
              <a:gd name="connsiteY25-40952" fmla="*/ 954680 h 2237474"/>
              <a:gd name="connsiteX26-40953" fmla="*/ 9428195 w 12192000"/>
              <a:gd name="connsiteY26-40954" fmla="*/ 986225 h 2237474"/>
              <a:gd name="connsiteX27-40955" fmla="*/ 9410017 w 12192000"/>
              <a:gd name="connsiteY27-40956" fmla="*/ 993931 h 2237474"/>
              <a:gd name="connsiteX28-40957" fmla="*/ 9392919 w 12192000"/>
              <a:gd name="connsiteY28-40958" fmla="*/ 994656 h 2237474"/>
              <a:gd name="connsiteX29-40959" fmla="*/ 9278619 w 12192000"/>
              <a:gd name="connsiteY29-40960" fmla="*/ 1011878 h 2237474"/>
              <a:gd name="connsiteX30-40961" fmla="*/ 9268019 w 12192000"/>
              <a:gd name="connsiteY30-40962" fmla="*/ 1007442 h 2237474"/>
              <a:gd name="connsiteX31-40963" fmla="*/ 9234662 w 12192000"/>
              <a:gd name="connsiteY31-40964" fmla="*/ 1023056 h 2237474"/>
              <a:gd name="connsiteX32-40965" fmla="*/ 9181033 w 12192000"/>
              <a:gd name="connsiteY32-40966" fmla="*/ 1037921 h 2237474"/>
              <a:gd name="connsiteX33-40967" fmla="*/ 9155969 w 12192000"/>
              <a:gd name="connsiteY33-40968" fmla="*/ 1046804 h 2237474"/>
              <a:gd name="connsiteX34-40969" fmla="*/ 9133985 w 12192000"/>
              <a:gd name="connsiteY34-40970" fmla="*/ 1046450 h 2237474"/>
              <a:gd name="connsiteX35-40971" fmla="*/ 9003462 w 12192000"/>
              <a:gd name="connsiteY35-40972" fmla="*/ 1042406 h 2237474"/>
              <a:gd name="connsiteX36-40973" fmla="*/ 8968445 w 12192000"/>
              <a:gd name="connsiteY36-40974" fmla="*/ 1052169 h 2237474"/>
              <a:gd name="connsiteX37-40975" fmla="*/ 8886001 w 12192000"/>
              <a:gd name="connsiteY37-40976" fmla="*/ 1067468 h 2237474"/>
              <a:gd name="connsiteX38-40977" fmla="*/ 8838610 w 12192000"/>
              <a:gd name="connsiteY38-40978" fmla="*/ 1075091 h 2237474"/>
              <a:gd name="connsiteX39-40979" fmla="*/ 8750383 w 12192000"/>
              <a:gd name="connsiteY39-40980" fmla="*/ 1097387 h 2237474"/>
              <a:gd name="connsiteX40-40981" fmla="*/ 8665605 w 12192000"/>
              <a:gd name="connsiteY40-40982" fmla="*/ 1110791 h 2237474"/>
              <a:gd name="connsiteX41-40983" fmla="*/ 8584946 w 12192000"/>
              <a:gd name="connsiteY41-40984" fmla="*/ 1135226 h 2237474"/>
              <a:gd name="connsiteX42-40985" fmla="*/ 8460755 w 12192000"/>
              <a:gd name="connsiteY42-40986" fmla="*/ 1203427 h 2237474"/>
              <a:gd name="connsiteX43-40987" fmla="*/ 8419755 w 12192000"/>
              <a:gd name="connsiteY43-40988" fmla="*/ 1216260 h 2237474"/>
              <a:gd name="connsiteX44-40989" fmla="*/ 8411626 w 12192000"/>
              <a:gd name="connsiteY44-40990" fmla="*/ 1214397 h 2237474"/>
              <a:gd name="connsiteX45-40991" fmla="*/ 8363469 w 12192000"/>
              <a:gd name="connsiteY45-40992" fmla="*/ 1246658 h 2237474"/>
              <a:gd name="connsiteX46-40993" fmla="*/ 8275497 w 12192000"/>
              <a:gd name="connsiteY46-40994" fmla="*/ 1264396 h 2237474"/>
              <a:gd name="connsiteX47-40995" fmla="*/ 8206287 w 12192000"/>
              <a:gd name="connsiteY47-40996" fmla="*/ 1273060 h 2237474"/>
              <a:gd name="connsiteX48-40997" fmla="*/ 8139997 w 12192000"/>
              <a:gd name="connsiteY48-40998" fmla="*/ 1282713 h 2237474"/>
              <a:gd name="connsiteX49-40999" fmla="*/ 8074238 w 12192000"/>
              <a:gd name="connsiteY49-41000" fmla="*/ 1301895 h 2237474"/>
              <a:gd name="connsiteX50-41001" fmla="*/ 7942099 w 12192000"/>
              <a:gd name="connsiteY50-41002" fmla="*/ 1336332 h 2237474"/>
              <a:gd name="connsiteX51-41003" fmla="*/ 7902328 w 12192000"/>
              <a:gd name="connsiteY51-41004" fmla="*/ 1345865 h 2237474"/>
              <a:gd name="connsiteX52-41005" fmla="*/ 7840612 w 12192000"/>
              <a:gd name="connsiteY52-41006" fmla="*/ 1369373 h 2237474"/>
              <a:gd name="connsiteX53-41007" fmla="*/ 7786819 w 12192000"/>
              <a:gd name="connsiteY53-41008" fmla="*/ 1378970 h 2237474"/>
              <a:gd name="connsiteX54-41009" fmla="*/ 7548172 w 12192000"/>
              <a:gd name="connsiteY54-41010" fmla="*/ 1417460 h 2237474"/>
              <a:gd name="connsiteX55-41011" fmla="*/ 7483437 w 12192000"/>
              <a:gd name="connsiteY55-41012" fmla="*/ 1478152 h 2237474"/>
              <a:gd name="connsiteX56-41013" fmla="*/ 7377870 w 12192000"/>
              <a:gd name="connsiteY56-41014" fmla="*/ 1523319 h 2237474"/>
              <a:gd name="connsiteX57-41015" fmla="*/ 7230737 w 12192000"/>
              <a:gd name="connsiteY57-41016" fmla="*/ 1562633 h 2237474"/>
              <a:gd name="connsiteX58-41017" fmla="*/ 7224458 w 12192000"/>
              <a:gd name="connsiteY58-41018" fmla="*/ 1573008 h 2237474"/>
              <a:gd name="connsiteX59-41019" fmla="*/ 7183121 w 12192000"/>
              <a:gd name="connsiteY59-41020" fmla="*/ 1595162 h 2237474"/>
              <a:gd name="connsiteX60-41021" fmla="*/ 7164601 w 12192000"/>
              <a:gd name="connsiteY60-41022" fmla="*/ 1606490 h 2237474"/>
              <a:gd name="connsiteX61-41023" fmla="*/ 7031309 w 12192000"/>
              <a:gd name="connsiteY61-41024" fmla="*/ 1619451 h 2237474"/>
              <a:gd name="connsiteX62-41025" fmla="*/ 6900177 w 12192000"/>
              <a:gd name="connsiteY62-41026" fmla="*/ 1636016 h 2237474"/>
              <a:gd name="connsiteX63-41027" fmla="*/ 6795372 w 12192000"/>
              <a:gd name="connsiteY63-41028" fmla="*/ 1644845 h 2237474"/>
              <a:gd name="connsiteX64-41029" fmla="*/ 6692251 w 12192000"/>
              <a:gd name="connsiteY64-41030" fmla="*/ 1656357 h 2237474"/>
              <a:gd name="connsiteX65-41031" fmla="*/ 6655235 w 12192000"/>
              <a:gd name="connsiteY65-41032" fmla="*/ 1661869 h 2237474"/>
              <a:gd name="connsiteX66-41033" fmla="*/ 6554894 w 12192000"/>
              <a:gd name="connsiteY66-41034" fmla="*/ 1664428 h 2237474"/>
              <a:gd name="connsiteX67-41035" fmla="*/ 6516595 w 12192000"/>
              <a:gd name="connsiteY67-41036" fmla="*/ 1667475 h 2237474"/>
              <a:gd name="connsiteX68-41037" fmla="*/ 6508541 w 12192000"/>
              <a:gd name="connsiteY68-41038" fmla="*/ 1668757 h 2237474"/>
              <a:gd name="connsiteX69-41039" fmla="*/ 6471012 w 12192000"/>
              <a:gd name="connsiteY69-41040" fmla="*/ 1678604 h 2237474"/>
              <a:gd name="connsiteX70-41041" fmla="*/ 6364035 w 12192000"/>
              <a:gd name="connsiteY70-41042" fmla="*/ 1667683 h 2237474"/>
              <a:gd name="connsiteX71-41043" fmla="*/ 6280959 w 12192000"/>
              <a:gd name="connsiteY71-41044" fmla="*/ 1689329 h 2237474"/>
              <a:gd name="connsiteX72-41045" fmla="*/ 6243319 w 12192000"/>
              <a:gd name="connsiteY72-41046" fmla="*/ 1695560 h 2237474"/>
              <a:gd name="connsiteX73-41047" fmla="*/ 6098321 w 12192000"/>
              <a:gd name="connsiteY73-41048" fmla="*/ 1721646 h 2237474"/>
              <a:gd name="connsiteX74-41049" fmla="*/ 5880652 w 12192000"/>
              <a:gd name="connsiteY74-41050" fmla="*/ 1779643 h 2237474"/>
              <a:gd name="connsiteX75-41051" fmla="*/ 5785959 w 12192000"/>
              <a:gd name="connsiteY75-41052" fmla="*/ 1775307 h 2237474"/>
              <a:gd name="connsiteX76-41053" fmla="*/ 5643534 w 12192000"/>
              <a:gd name="connsiteY76-41054" fmla="*/ 1802919 h 2237474"/>
              <a:gd name="connsiteX77-41055" fmla="*/ 5518799 w 12192000"/>
              <a:gd name="connsiteY77-41056" fmla="*/ 1818312 h 2237474"/>
              <a:gd name="connsiteX78-41057" fmla="*/ 5505014 w 12192000"/>
              <a:gd name="connsiteY78-41058" fmla="*/ 1819259 h 2237474"/>
              <a:gd name="connsiteX79-41059" fmla="*/ 5453307 w 12192000"/>
              <a:gd name="connsiteY79-41060" fmla="*/ 1815450 h 2237474"/>
              <a:gd name="connsiteX80-41061" fmla="*/ 5221533 w 12192000"/>
              <a:gd name="connsiteY80-41062" fmla="*/ 1846950 h 2237474"/>
              <a:gd name="connsiteX81-41063" fmla="*/ 5149802 w 12192000"/>
              <a:gd name="connsiteY81-41064" fmla="*/ 1844846 h 2237474"/>
              <a:gd name="connsiteX82-41065" fmla="*/ 5114927 w 12192000"/>
              <a:gd name="connsiteY82-41066" fmla="*/ 1847827 h 2237474"/>
              <a:gd name="connsiteX83-41067" fmla="*/ 5108970 w 12192000"/>
              <a:gd name="connsiteY83-41068" fmla="*/ 1847935 h 2237474"/>
              <a:gd name="connsiteX84-41069" fmla="*/ 5067961 w 12192000"/>
              <a:gd name="connsiteY84-41070" fmla="*/ 1845917 h 2237474"/>
              <a:gd name="connsiteX85-41071" fmla="*/ 5007075 w 12192000"/>
              <a:gd name="connsiteY85-41072" fmla="*/ 1838626 h 2237474"/>
              <a:gd name="connsiteX86-41073" fmla="*/ 4944087 w 12192000"/>
              <a:gd name="connsiteY86-41074" fmla="*/ 1823332 h 2237474"/>
              <a:gd name="connsiteX87-41075" fmla="*/ 4907662 w 12192000"/>
              <a:gd name="connsiteY87-41076" fmla="*/ 1816900 h 2237474"/>
              <a:gd name="connsiteX88-41077" fmla="*/ 4882386 w 12192000"/>
              <a:gd name="connsiteY88-41078" fmla="*/ 1809844 h 2237474"/>
              <a:gd name="connsiteX89-41079" fmla="*/ 4811440 w 12192000"/>
              <a:gd name="connsiteY89-41080" fmla="*/ 1804655 h 2237474"/>
              <a:gd name="connsiteX90-41081" fmla="*/ 4691075 w 12192000"/>
              <a:gd name="connsiteY90-41082" fmla="*/ 1801389 h 2237474"/>
              <a:gd name="connsiteX91-41083" fmla="*/ 4640313 w 12192000"/>
              <a:gd name="connsiteY91-41084" fmla="*/ 1784307 h 2237474"/>
              <a:gd name="connsiteX92-41085" fmla="*/ 4536503 w 12192000"/>
              <a:gd name="connsiteY92-41086" fmla="*/ 1785334 h 2237474"/>
              <a:gd name="connsiteX93-41087" fmla="*/ 4513724 w 12192000"/>
              <a:gd name="connsiteY93-41088" fmla="*/ 1791996 h 2237474"/>
              <a:gd name="connsiteX94-41089" fmla="*/ 4459810 w 12192000"/>
              <a:gd name="connsiteY94-41090" fmla="*/ 1797886 h 2237474"/>
              <a:gd name="connsiteX95-41091" fmla="*/ 4379064 w 12192000"/>
              <a:gd name="connsiteY95-41092" fmla="*/ 1817177 h 2237474"/>
              <a:gd name="connsiteX96-41093" fmla="*/ 4290981 w 12192000"/>
              <a:gd name="connsiteY96-41094" fmla="*/ 1839677 h 2237474"/>
              <a:gd name="connsiteX97-41095" fmla="*/ 4238372 w 12192000"/>
              <a:gd name="connsiteY97-41096" fmla="*/ 1851480 h 2237474"/>
              <a:gd name="connsiteX98-41097" fmla="*/ 4232517 w 12192000"/>
              <a:gd name="connsiteY98-41098" fmla="*/ 1852567 h 2237474"/>
              <a:gd name="connsiteX99-41099" fmla="*/ 4191732 w 12192000"/>
              <a:gd name="connsiteY99-41100" fmla="*/ 1857328 h 2237474"/>
              <a:gd name="connsiteX100-41101" fmla="*/ 4065532 w 12192000"/>
              <a:gd name="connsiteY100-41102" fmla="*/ 1855477 h 2237474"/>
              <a:gd name="connsiteX101-41103" fmla="*/ 4028460 w 12192000"/>
              <a:gd name="connsiteY101-41104" fmla="*/ 1855137 h 2237474"/>
              <a:gd name="connsiteX102-41105" fmla="*/ 4002267 w 12192000"/>
              <a:gd name="connsiteY102-41106" fmla="*/ 1852352 h 2237474"/>
              <a:gd name="connsiteX103-41107" fmla="*/ 3931396 w 12192000"/>
              <a:gd name="connsiteY103-41108" fmla="*/ 1858915 h 2237474"/>
              <a:gd name="connsiteX104-41109" fmla="*/ 3812162 w 12192000"/>
              <a:gd name="connsiteY104-41110" fmla="*/ 1875501 h 2237474"/>
              <a:gd name="connsiteX105-41111" fmla="*/ 3758105 w 12192000"/>
              <a:gd name="connsiteY105-41112" fmla="*/ 1871856 h 2237474"/>
              <a:gd name="connsiteX106-41113" fmla="*/ 3680177 w 12192000"/>
              <a:gd name="connsiteY106-41114" fmla="*/ 1881552 h 2237474"/>
              <a:gd name="connsiteX107-41115" fmla="*/ 3567259 w 12192000"/>
              <a:gd name="connsiteY107-41116" fmla="*/ 1893482 h 2237474"/>
              <a:gd name="connsiteX108-41117" fmla="*/ 3405770 w 12192000"/>
              <a:gd name="connsiteY108-41118" fmla="*/ 1904591 h 2237474"/>
              <a:gd name="connsiteX109-41119" fmla="*/ 3280097 w 12192000"/>
              <a:gd name="connsiteY109-41120" fmla="*/ 1919610 h 2237474"/>
              <a:gd name="connsiteX110-41121" fmla="*/ 3123424 w 12192000"/>
              <a:gd name="connsiteY110-41122" fmla="*/ 1952930 h 2237474"/>
              <a:gd name="connsiteX111-41123" fmla="*/ 3009910 w 12192000"/>
              <a:gd name="connsiteY111-41124" fmla="*/ 1957866 h 2237474"/>
              <a:gd name="connsiteX112-41125" fmla="*/ 2995934 w 12192000"/>
              <a:gd name="connsiteY112-41126" fmla="*/ 1967085 h 2237474"/>
              <a:gd name="connsiteX113-41127" fmla="*/ 2980071 w 12192000"/>
              <a:gd name="connsiteY113-41128" fmla="*/ 1972988 h 2237474"/>
              <a:gd name="connsiteX114-41129" fmla="*/ 2942858 w 12192000"/>
              <a:gd name="connsiteY114-41130" fmla="*/ 1981367 h 2237474"/>
              <a:gd name="connsiteX115-41131" fmla="*/ 2875436 w 12192000"/>
              <a:gd name="connsiteY115-41132" fmla="*/ 1996977 h 2237474"/>
              <a:gd name="connsiteX116-41133" fmla="*/ 2874892 w 12192000"/>
              <a:gd name="connsiteY116-41134" fmla="*/ 1996085 h 2237474"/>
              <a:gd name="connsiteX117-41135" fmla="*/ 2864145 w 12192000"/>
              <a:gd name="connsiteY117-41136" fmla="*/ 1994061 h 2237474"/>
              <a:gd name="connsiteX118-41137" fmla="*/ 2843662 w 12192000"/>
              <a:gd name="connsiteY118-41138" fmla="*/ 1992498 h 2237474"/>
              <a:gd name="connsiteX119-41139" fmla="*/ 2796128 w 12192000"/>
              <a:gd name="connsiteY119-41140" fmla="*/ 1976403 h 2237474"/>
              <a:gd name="connsiteX120-41141" fmla="*/ 2756784 w 12192000"/>
              <a:gd name="connsiteY120-41142" fmla="*/ 1985116 h 2237474"/>
              <a:gd name="connsiteX121-41143" fmla="*/ 2748833 w 12192000"/>
              <a:gd name="connsiteY121-41144" fmla="*/ 1986323 h 2237474"/>
              <a:gd name="connsiteX122-41145" fmla="*/ 2748661 w 12192000"/>
              <a:gd name="connsiteY122-41146" fmla="*/ 1986122 h 2237474"/>
              <a:gd name="connsiteX123-41147" fmla="*/ 2740251 w 12192000"/>
              <a:gd name="connsiteY123-41148" fmla="*/ 1986946 h 2237474"/>
              <a:gd name="connsiteX124-41149" fmla="*/ 2718916 w 12192000"/>
              <a:gd name="connsiteY124-41150" fmla="*/ 1990867 h 2237474"/>
              <a:gd name="connsiteX125-41151" fmla="*/ 2713522 w 12192000"/>
              <a:gd name="connsiteY125-41152" fmla="*/ 1990173 h 2237474"/>
              <a:gd name="connsiteX126-41153" fmla="*/ 2680597 w 12192000"/>
              <a:gd name="connsiteY126-41154" fmla="*/ 1984996 h 2237474"/>
              <a:gd name="connsiteX127-41155" fmla="*/ 2578178 w 12192000"/>
              <a:gd name="connsiteY127-41156" fmla="*/ 1990531 h 2237474"/>
              <a:gd name="connsiteX128-41157" fmla="*/ 2476147 w 12192000"/>
              <a:gd name="connsiteY128-41158" fmla="*/ 1998305 h 2237474"/>
              <a:gd name="connsiteX129-41159" fmla="*/ 2373568 w 12192000"/>
              <a:gd name="connsiteY129-41160" fmla="*/ 2003219 h 2237474"/>
              <a:gd name="connsiteX130-41161" fmla="*/ 2321399 w 12192000"/>
              <a:gd name="connsiteY130-41162" fmla="*/ 1989467 h 2237474"/>
              <a:gd name="connsiteX131-41163" fmla="*/ 2315525 w 12192000"/>
              <a:gd name="connsiteY131-41164" fmla="*/ 1989708 h 2237474"/>
              <a:gd name="connsiteX132-41165" fmla="*/ 2300792 w 12192000"/>
              <a:gd name="connsiteY132-41166" fmla="*/ 1994290 h 2237474"/>
              <a:gd name="connsiteX133-41167" fmla="*/ 2295469 w 12192000"/>
              <a:gd name="connsiteY133-41168" fmla="*/ 1996659 h 2237474"/>
              <a:gd name="connsiteX134-41169" fmla="*/ 2287219 w 12192000"/>
              <a:gd name="connsiteY134-41170" fmla="*/ 1998750 h 2237474"/>
              <a:gd name="connsiteX135-41171" fmla="*/ 2286948 w 12192000"/>
              <a:gd name="connsiteY135-41172" fmla="*/ 1998596 h 2237474"/>
              <a:gd name="connsiteX136-41173" fmla="*/ 2243069 w 12192000"/>
              <a:gd name="connsiteY136-41174" fmla="*/ 2015111 h 2237474"/>
              <a:gd name="connsiteX137-41175" fmla="*/ 2186609 w 12192000"/>
              <a:gd name="connsiteY137-41176" fmla="*/ 2008263 h 2237474"/>
              <a:gd name="connsiteX138-41177" fmla="*/ 2164831 w 12192000"/>
              <a:gd name="connsiteY138-41178" fmla="*/ 2010143 h 2237474"/>
              <a:gd name="connsiteX139-41179" fmla="*/ 2152836 w 12192000"/>
              <a:gd name="connsiteY139-41180" fmla="*/ 2010048 h 2237474"/>
              <a:gd name="connsiteX140-41181" fmla="*/ 2117102 w 12192000"/>
              <a:gd name="connsiteY140-41182" fmla="*/ 2023004 h 2237474"/>
              <a:gd name="connsiteX141-41183" fmla="*/ 2111935 w 12192000"/>
              <a:gd name="connsiteY141-41184" fmla="*/ 2023163 h 2237474"/>
              <a:gd name="connsiteX142-41185" fmla="*/ 2089991 w 12192000"/>
              <a:gd name="connsiteY142-41186" fmla="*/ 2034193 h 2237474"/>
              <a:gd name="connsiteX143-41187" fmla="*/ 2058061 w 12192000"/>
              <a:gd name="connsiteY143-41188" fmla="*/ 2047942 h 2237474"/>
              <a:gd name="connsiteX144-41189" fmla="*/ 2055737 w 12192000"/>
              <a:gd name="connsiteY144-41190" fmla="*/ 2047704 h 2237474"/>
              <a:gd name="connsiteX145-41191" fmla="*/ 2042244 w 12192000"/>
              <a:gd name="connsiteY145-41192" fmla="*/ 2055560 h 2237474"/>
              <a:gd name="connsiteX146-41193" fmla="*/ 1976224 w 12192000"/>
              <a:gd name="connsiteY146-41194" fmla="*/ 2074257 h 2237474"/>
              <a:gd name="connsiteX147-41195" fmla="*/ 1877728 w 12192000"/>
              <a:gd name="connsiteY147-41196" fmla="*/ 2101004 h 2237474"/>
              <a:gd name="connsiteX148-41197" fmla="*/ 1759056 w 12192000"/>
              <a:gd name="connsiteY148-41198" fmla="*/ 2125608 h 2237474"/>
              <a:gd name="connsiteX149-41199" fmla="*/ 1637948 w 12192000"/>
              <a:gd name="connsiteY149-41200" fmla="*/ 2172597 h 2237474"/>
              <a:gd name="connsiteX150-41201" fmla="*/ 1434549 w 12192000"/>
              <a:gd name="connsiteY150-41202" fmla="*/ 2234522 h 2237474"/>
              <a:gd name="connsiteX151-41203" fmla="*/ 1398481 w 12192000"/>
              <a:gd name="connsiteY151-41204" fmla="*/ 2237074 h 2237474"/>
              <a:gd name="connsiteX152-41205" fmla="*/ 1398407 w 12192000"/>
              <a:gd name="connsiteY152-41206" fmla="*/ 2237095 h 2237474"/>
              <a:gd name="connsiteX153-41207" fmla="*/ 1370962 w 12192000"/>
              <a:gd name="connsiteY153-41208" fmla="*/ 2237474 h 2237474"/>
              <a:gd name="connsiteX154-41209" fmla="*/ 1356367 w 12192000"/>
              <a:gd name="connsiteY154-41210" fmla="*/ 2235089 h 2237474"/>
              <a:gd name="connsiteX155-41211" fmla="*/ 1324828 w 12192000"/>
              <a:gd name="connsiteY155-41212" fmla="*/ 2231968 h 2237474"/>
              <a:gd name="connsiteX156-41213" fmla="*/ 1297744 w 12192000"/>
              <a:gd name="connsiteY156-41214" fmla="*/ 2235849 h 2237474"/>
              <a:gd name="connsiteX157-41215" fmla="*/ 1286236 w 12192000"/>
              <a:gd name="connsiteY157-41216" fmla="*/ 2233135 h 2237474"/>
              <a:gd name="connsiteX158-41217" fmla="*/ 1283504 w 12192000"/>
              <a:gd name="connsiteY158-41218" fmla="*/ 2233797 h 2237474"/>
              <a:gd name="connsiteX159-41219" fmla="*/ 1279765 w 12192000"/>
              <a:gd name="connsiteY159-41220" fmla="*/ 2229639 h 2237474"/>
              <a:gd name="connsiteX160-41221" fmla="*/ 1195347 w 12192000"/>
              <a:gd name="connsiteY160-41222" fmla="*/ 2212354 h 2237474"/>
              <a:gd name="connsiteX161-41223" fmla="*/ 970251 w 12192000"/>
              <a:gd name="connsiteY161-41224" fmla="*/ 2221029 h 2237474"/>
              <a:gd name="connsiteX162-41225" fmla="*/ 812914 w 12192000"/>
              <a:gd name="connsiteY162-41226" fmla="*/ 2202752 h 2237474"/>
              <a:gd name="connsiteX163-41227" fmla="*/ 800195 w 12192000"/>
              <a:gd name="connsiteY163-41228" fmla="*/ 2209407 h 2237474"/>
              <a:gd name="connsiteX164-41229" fmla="*/ 784978 w 12192000"/>
              <a:gd name="connsiteY164-41230" fmla="*/ 2212360 h 2237474"/>
              <a:gd name="connsiteX165-41231" fmla="*/ 681987 w 12192000"/>
              <a:gd name="connsiteY165-41232" fmla="*/ 2216757 h 2237474"/>
              <a:gd name="connsiteX166-41233" fmla="*/ 669923 w 12192000"/>
              <a:gd name="connsiteY166-41234" fmla="*/ 2211682 h 2237474"/>
              <a:gd name="connsiteX167-41235" fmla="*/ 648680 w 12192000"/>
              <a:gd name="connsiteY167-41236" fmla="*/ 2206229 h 2237474"/>
              <a:gd name="connsiteX168-41237" fmla="*/ 597225 w 12192000"/>
              <a:gd name="connsiteY168-41238" fmla="*/ 2180999 h 2237474"/>
              <a:gd name="connsiteX169-41239" fmla="*/ 558449 w 12192000"/>
              <a:gd name="connsiteY169-41240" fmla="*/ 2182346 h 2237474"/>
              <a:gd name="connsiteX170-41241" fmla="*/ 550517 w 12192000"/>
              <a:gd name="connsiteY170-41242" fmla="*/ 2182060 h 2237474"/>
              <a:gd name="connsiteX171-41243" fmla="*/ 550309 w 12192000"/>
              <a:gd name="connsiteY171-41244" fmla="*/ 2181825 h 2237474"/>
              <a:gd name="connsiteX172-41245" fmla="*/ 541836 w 12192000"/>
              <a:gd name="connsiteY172-41246" fmla="*/ 2181063 h 2237474"/>
              <a:gd name="connsiteX173-41247" fmla="*/ 536057 w 12192000"/>
              <a:gd name="connsiteY173-41248" fmla="*/ 2181537 h 2237474"/>
              <a:gd name="connsiteX174-41249" fmla="*/ 520671 w 12192000"/>
              <a:gd name="connsiteY174-41250" fmla="*/ 2180980 h 2237474"/>
              <a:gd name="connsiteX175-41251" fmla="*/ 515024 w 12192000"/>
              <a:gd name="connsiteY175-41252" fmla="*/ 2179258 h 2237474"/>
              <a:gd name="connsiteX176-41253" fmla="*/ 512278 w 12192000"/>
              <a:gd name="connsiteY176-41254" fmla="*/ 2176369 h 2237474"/>
              <a:gd name="connsiteX177-41255" fmla="*/ 480419 w 12192000"/>
              <a:gd name="connsiteY177-41256" fmla="*/ 2167807 h 2237474"/>
              <a:gd name="connsiteX178-41257" fmla="*/ 413835 w 12192000"/>
              <a:gd name="connsiteY178-41258" fmla="*/ 2156783 h 2237474"/>
              <a:gd name="connsiteX179-41259" fmla="*/ 376513 w 12192000"/>
              <a:gd name="connsiteY179-41260" fmla="*/ 2154014 h 2237474"/>
              <a:gd name="connsiteX180-41261" fmla="*/ 273386 w 12192000"/>
              <a:gd name="connsiteY180-41262" fmla="*/ 2142551 h 2237474"/>
              <a:gd name="connsiteX181-41263" fmla="*/ 169207 w 12192000"/>
              <a:gd name="connsiteY181-41264" fmla="*/ 2128100 h 2237474"/>
              <a:gd name="connsiteX182-41265" fmla="*/ 93149 w 12192000"/>
              <a:gd name="connsiteY182-41266" fmla="*/ 2105324 h 2237474"/>
              <a:gd name="connsiteX183-41267" fmla="*/ 88109 w 12192000"/>
              <a:gd name="connsiteY183-41268" fmla="*/ 2106704 h 2237474"/>
              <a:gd name="connsiteX184-41269" fmla="*/ 80022 w 12192000"/>
              <a:gd name="connsiteY184-41270" fmla="*/ 2107254 h 2237474"/>
              <a:gd name="connsiteX185-41271" fmla="*/ 79717 w 12192000"/>
              <a:gd name="connsiteY185-41272" fmla="*/ 2107046 h 2237474"/>
              <a:gd name="connsiteX186-41273" fmla="*/ 72352 w 12192000"/>
              <a:gd name="connsiteY186-41274" fmla="*/ 2107991 h 2237474"/>
              <a:gd name="connsiteX187-41275" fmla="*/ 37645 w 12192000"/>
              <a:gd name="connsiteY187-41276" fmla="*/ 2115401 h 2237474"/>
              <a:gd name="connsiteX188-41277" fmla="*/ 4572 w 12192000"/>
              <a:gd name="connsiteY188-41278" fmla="*/ 2111091 h 2237474"/>
              <a:gd name="connsiteX189-41279" fmla="*/ 0 w 12192000"/>
              <a:gd name="connsiteY189-41280" fmla="*/ 2110468 h 2237474"/>
              <a:gd name="connsiteX190-41281" fmla="*/ 0 w 12192000"/>
              <a:gd name="connsiteY190-41282" fmla="*/ 0 h 2237474"/>
              <a:gd name="connsiteX0-41283" fmla="*/ 0 w 12192000"/>
              <a:gd name="connsiteY0-41284" fmla="*/ 0 h 2237474"/>
              <a:gd name="connsiteX1-41285" fmla="*/ 12192000 w 12192000"/>
              <a:gd name="connsiteY1-41286" fmla="*/ 0 h 2237474"/>
              <a:gd name="connsiteX2-41287" fmla="*/ 12192000 w 12192000"/>
              <a:gd name="connsiteY2-41288" fmla="*/ 751299 h 2237474"/>
              <a:gd name="connsiteX3-41289" fmla="*/ 12176759 w 12192000"/>
              <a:gd name="connsiteY3-41290" fmla="*/ 759190 h 2237474"/>
              <a:gd name="connsiteX4-41291" fmla="*/ 12047364 w 12192000"/>
              <a:gd name="connsiteY4-41292" fmla="*/ 749662 h 2237474"/>
              <a:gd name="connsiteX5-41293" fmla="*/ 11890686 w 12192000"/>
              <a:gd name="connsiteY5-41294" fmla="*/ 732766 h 2237474"/>
              <a:gd name="connsiteX6-41295" fmla="*/ 11820512 w 12192000"/>
              <a:gd name="connsiteY6-41296" fmla="*/ 745392 h 2237474"/>
              <a:gd name="connsiteX7-41297" fmla="*/ 11649954 w 12192000"/>
              <a:gd name="connsiteY7-41298" fmla="*/ 749628 h 2237474"/>
              <a:gd name="connsiteX8-41299" fmla="*/ 11560424 w 12192000"/>
              <a:gd name="connsiteY8-41300" fmla="*/ 748017 h 2237474"/>
              <a:gd name="connsiteX9-41301" fmla="*/ 11358455 w 12192000"/>
              <a:gd name="connsiteY9-41302" fmla="*/ 747593 h 2237474"/>
              <a:gd name="connsiteX10-41303" fmla="*/ 11165209 w 12192000"/>
              <a:gd name="connsiteY10-41304" fmla="*/ 748852 h 2237474"/>
              <a:gd name="connsiteX11-41305" fmla="*/ 11058755 w 12192000"/>
              <a:gd name="connsiteY11-41306" fmla="*/ 749617 h 2237474"/>
              <a:gd name="connsiteX12-41307" fmla="*/ 10846594 w 12192000"/>
              <a:gd name="connsiteY12-41308" fmla="*/ 765069 h 2237474"/>
              <a:gd name="connsiteX13-41309" fmla="*/ 10805004 w 12192000"/>
              <a:gd name="connsiteY13-41310" fmla="*/ 757573 h 2237474"/>
              <a:gd name="connsiteX14-41311" fmla="*/ 10739478 w 12192000"/>
              <a:gd name="connsiteY14-41312" fmla="*/ 776841 h 2237474"/>
              <a:gd name="connsiteX15-41313" fmla="*/ 10458762 w 12192000"/>
              <a:gd name="connsiteY15-41314" fmla="*/ 755400 h 2237474"/>
              <a:gd name="connsiteX16-41315" fmla="*/ 10211200 w 12192000"/>
              <a:gd name="connsiteY16-41316" fmla="*/ 767513 h 2237474"/>
              <a:gd name="connsiteX17-41317" fmla="*/ 10167995 w 12192000"/>
              <a:gd name="connsiteY17-41318" fmla="*/ 760843 h 2237474"/>
              <a:gd name="connsiteX18-41319" fmla="*/ 9997044 w 12192000"/>
              <a:gd name="connsiteY18-41320" fmla="*/ 780129 h 2237474"/>
              <a:gd name="connsiteX19-41321" fmla="*/ 9943887 w 12192000"/>
              <a:gd name="connsiteY19-41322" fmla="*/ 804141 h 2237474"/>
              <a:gd name="connsiteX20-41323" fmla="*/ 9918248 w 12192000"/>
              <a:gd name="connsiteY20-41324" fmla="*/ 816628 h 2237474"/>
              <a:gd name="connsiteX21-41325" fmla="*/ 9767091 w 12192000"/>
              <a:gd name="connsiteY21-41326" fmla="*/ 870550 h 2237474"/>
              <a:gd name="connsiteX22-41327" fmla="*/ 9683005 w 12192000"/>
              <a:gd name="connsiteY22-41328" fmla="*/ 894128 h 2237474"/>
              <a:gd name="connsiteX23-41329" fmla="*/ 9594438 w 12192000"/>
              <a:gd name="connsiteY23-41330" fmla="*/ 919051 h 2237474"/>
              <a:gd name="connsiteX24-41331" fmla="*/ 9544189 w 12192000"/>
              <a:gd name="connsiteY24-41332" fmla="*/ 938966 h 2237474"/>
              <a:gd name="connsiteX25-41333" fmla="*/ 9500499 w 12192000"/>
              <a:gd name="connsiteY25-41334" fmla="*/ 954680 h 2237474"/>
              <a:gd name="connsiteX26-41335" fmla="*/ 9428195 w 12192000"/>
              <a:gd name="connsiteY26-41336" fmla="*/ 986225 h 2237474"/>
              <a:gd name="connsiteX27-41337" fmla="*/ 9410017 w 12192000"/>
              <a:gd name="connsiteY27-41338" fmla="*/ 993931 h 2237474"/>
              <a:gd name="connsiteX28-41339" fmla="*/ 9392919 w 12192000"/>
              <a:gd name="connsiteY28-41340" fmla="*/ 994656 h 2237474"/>
              <a:gd name="connsiteX29-41341" fmla="*/ 9278619 w 12192000"/>
              <a:gd name="connsiteY29-41342" fmla="*/ 1011878 h 2237474"/>
              <a:gd name="connsiteX30-41343" fmla="*/ 9268019 w 12192000"/>
              <a:gd name="connsiteY30-41344" fmla="*/ 1007442 h 2237474"/>
              <a:gd name="connsiteX31-41345" fmla="*/ 9234662 w 12192000"/>
              <a:gd name="connsiteY31-41346" fmla="*/ 1023056 h 2237474"/>
              <a:gd name="connsiteX32-41347" fmla="*/ 9181033 w 12192000"/>
              <a:gd name="connsiteY32-41348" fmla="*/ 1037921 h 2237474"/>
              <a:gd name="connsiteX33-41349" fmla="*/ 9155969 w 12192000"/>
              <a:gd name="connsiteY33-41350" fmla="*/ 1046804 h 2237474"/>
              <a:gd name="connsiteX34-41351" fmla="*/ 9133985 w 12192000"/>
              <a:gd name="connsiteY34-41352" fmla="*/ 1046450 h 2237474"/>
              <a:gd name="connsiteX35-41353" fmla="*/ 9003462 w 12192000"/>
              <a:gd name="connsiteY35-41354" fmla="*/ 1042406 h 2237474"/>
              <a:gd name="connsiteX36-41355" fmla="*/ 8968445 w 12192000"/>
              <a:gd name="connsiteY36-41356" fmla="*/ 1052169 h 2237474"/>
              <a:gd name="connsiteX37-41357" fmla="*/ 8886001 w 12192000"/>
              <a:gd name="connsiteY37-41358" fmla="*/ 1067468 h 2237474"/>
              <a:gd name="connsiteX38-41359" fmla="*/ 8838610 w 12192000"/>
              <a:gd name="connsiteY38-41360" fmla="*/ 1075091 h 2237474"/>
              <a:gd name="connsiteX39-41361" fmla="*/ 8750383 w 12192000"/>
              <a:gd name="connsiteY39-41362" fmla="*/ 1097387 h 2237474"/>
              <a:gd name="connsiteX40-41363" fmla="*/ 8665605 w 12192000"/>
              <a:gd name="connsiteY40-41364" fmla="*/ 1110791 h 2237474"/>
              <a:gd name="connsiteX41-41365" fmla="*/ 8584946 w 12192000"/>
              <a:gd name="connsiteY41-41366" fmla="*/ 1135226 h 2237474"/>
              <a:gd name="connsiteX42-41367" fmla="*/ 8460755 w 12192000"/>
              <a:gd name="connsiteY42-41368" fmla="*/ 1203427 h 2237474"/>
              <a:gd name="connsiteX43-41369" fmla="*/ 8419755 w 12192000"/>
              <a:gd name="connsiteY43-41370" fmla="*/ 1216260 h 2237474"/>
              <a:gd name="connsiteX44-41371" fmla="*/ 8411626 w 12192000"/>
              <a:gd name="connsiteY44-41372" fmla="*/ 1214397 h 2237474"/>
              <a:gd name="connsiteX45-41373" fmla="*/ 8363469 w 12192000"/>
              <a:gd name="connsiteY45-41374" fmla="*/ 1246658 h 2237474"/>
              <a:gd name="connsiteX46-41375" fmla="*/ 8275497 w 12192000"/>
              <a:gd name="connsiteY46-41376" fmla="*/ 1264396 h 2237474"/>
              <a:gd name="connsiteX47-41377" fmla="*/ 8206287 w 12192000"/>
              <a:gd name="connsiteY47-41378" fmla="*/ 1273060 h 2237474"/>
              <a:gd name="connsiteX48-41379" fmla="*/ 8139997 w 12192000"/>
              <a:gd name="connsiteY48-41380" fmla="*/ 1282713 h 2237474"/>
              <a:gd name="connsiteX49-41381" fmla="*/ 8074238 w 12192000"/>
              <a:gd name="connsiteY49-41382" fmla="*/ 1301895 h 2237474"/>
              <a:gd name="connsiteX50-41383" fmla="*/ 7942099 w 12192000"/>
              <a:gd name="connsiteY50-41384" fmla="*/ 1336332 h 2237474"/>
              <a:gd name="connsiteX51-41385" fmla="*/ 7902328 w 12192000"/>
              <a:gd name="connsiteY51-41386" fmla="*/ 1345865 h 2237474"/>
              <a:gd name="connsiteX52-41387" fmla="*/ 7840612 w 12192000"/>
              <a:gd name="connsiteY52-41388" fmla="*/ 1369373 h 2237474"/>
              <a:gd name="connsiteX53-41389" fmla="*/ 7786819 w 12192000"/>
              <a:gd name="connsiteY53-41390" fmla="*/ 1378970 h 2237474"/>
              <a:gd name="connsiteX54-41391" fmla="*/ 7548172 w 12192000"/>
              <a:gd name="connsiteY54-41392" fmla="*/ 1417460 h 2237474"/>
              <a:gd name="connsiteX55-41393" fmla="*/ 7483437 w 12192000"/>
              <a:gd name="connsiteY55-41394" fmla="*/ 1478152 h 2237474"/>
              <a:gd name="connsiteX56-41395" fmla="*/ 7377870 w 12192000"/>
              <a:gd name="connsiteY56-41396" fmla="*/ 1523319 h 2237474"/>
              <a:gd name="connsiteX57-41397" fmla="*/ 7230737 w 12192000"/>
              <a:gd name="connsiteY57-41398" fmla="*/ 1562633 h 2237474"/>
              <a:gd name="connsiteX58-41399" fmla="*/ 7224458 w 12192000"/>
              <a:gd name="connsiteY58-41400" fmla="*/ 1573008 h 2237474"/>
              <a:gd name="connsiteX59-41401" fmla="*/ 7183121 w 12192000"/>
              <a:gd name="connsiteY59-41402" fmla="*/ 1595162 h 2237474"/>
              <a:gd name="connsiteX60-41403" fmla="*/ 7164601 w 12192000"/>
              <a:gd name="connsiteY60-41404" fmla="*/ 1606490 h 2237474"/>
              <a:gd name="connsiteX61-41405" fmla="*/ 7031309 w 12192000"/>
              <a:gd name="connsiteY61-41406" fmla="*/ 1619451 h 2237474"/>
              <a:gd name="connsiteX62-41407" fmla="*/ 6900177 w 12192000"/>
              <a:gd name="connsiteY62-41408" fmla="*/ 1636016 h 2237474"/>
              <a:gd name="connsiteX63-41409" fmla="*/ 6795372 w 12192000"/>
              <a:gd name="connsiteY63-41410" fmla="*/ 1644845 h 2237474"/>
              <a:gd name="connsiteX64-41411" fmla="*/ 6692251 w 12192000"/>
              <a:gd name="connsiteY64-41412" fmla="*/ 1656357 h 2237474"/>
              <a:gd name="connsiteX65-41413" fmla="*/ 6655235 w 12192000"/>
              <a:gd name="connsiteY65-41414" fmla="*/ 1661869 h 2237474"/>
              <a:gd name="connsiteX66-41415" fmla="*/ 6554894 w 12192000"/>
              <a:gd name="connsiteY66-41416" fmla="*/ 1664428 h 2237474"/>
              <a:gd name="connsiteX67-41417" fmla="*/ 6516595 w 12192000"/>
              <a:gd name="connsiteY67-41418" fmla="*/ 1667475 h 2237474"/>
              <a:gd name="connsiteX68-41419" fmla="*/ 6508541 w 12192000"/>
              <a:gd name="connsiteY68-41420" fmla="*/ 1668757 h 2237474"/>
              <a:gd name="connsiteX69-41421" fmla="*/ 6471012 w 12192000"/>
              <a:gd name="connsiteY69-41422" fmla="*/ 1678604 h 2237474"/>
              <a:gd name="connsiteX70-41423" fmla="*/ 6364035 w 12192000"/>
              <a:gd name="connsiteY70-41424" fmla="*/ 1667683 h 2237474"/>
              <a:gd name="connsiteX71-41425" fmla="*/ 6280959 w 12192000"/>
              <a:gd name="connsiteY71-41426" fmla="*/ 1689329 h 2237474"/>
              <a:gd name="connsiteX72-41427" fmla="*/ 6243319 w 12192000"/>
              <a:gd name="connsiteY72-41428" fmla="*/ 1695560 h 2237474"/>
              <a:gd name="connsiteX73-41429" fmla="*/ 6098321 w 12192000"/>
              <a:gd name="connsiteY73-41430" fmla="*/ 1721646 h 2237474"/>
              <a:gd name="connsiteX74-41431" fmla="*/ 5880652 w 12192000"/>
              <a:gd name="connsiteY74-41432" fmla="*/ 1779643 h 2237474"/>
              <a:gd name="connsiteX75-41433" fmla="*/ 5785959 w 12192000"/>
              <a:gd name="connsiteY75-41434" fmla="*/ 1775307 h 2237474"/>
              <a:gd name="connsiteX76-41435" fmla="*/ 5643534 w 12192000"/>
              <a:gd name="connsiteY76-41436" fmla="*/ 1802919 h 2237474"/>
              <a:gd name="connsiteX77-41437" fmla="*/ 5518799 w 12192000"/>
              <a:gd name="connsiteY77-41438" fmla="*/ 1818312 h 2237474"/>
              <a:gd name="connsiteX78-41439" fmla="*/ 5505014 w 12192000"/>
              <a:gd name="connsiteY78-41440" fmla="*/ 1819259 h 2237474"/>
              <a:gd name="connsiteX79-41441" fmla="*/ 5453307 w 12192000"/>
              <a:gd name="connsiteY79-41442" fmla="*/ 1815450 h 2237474"/>
              <a:gd name="connsiteX80-41443" fmla="*/ 5221533 w 12192000"/>
              <a:gd name="connsiteY80-41444" fmla="*/ 1846950 h 2237474"/>
              <a:gd name="connsiteX81-41445" fmla="*/ 5149802 w 12192000"/>
              <a:gd name="connsiteY81-41446" fmla="*/ 1844846 h 2237474"/>
              <a:gd name="connsiteX82-41447" fmla="*/ 5114927 w 12192000"/>
              <a:gd name="connsiteY82-41448" fmla="*/ 1847827 h 2237474"/>
              <a:gd name="connsiteX83-41449" fmla="*/ 5108970 w 12192000"/>
              <a:gd name="connsiteY83-41450" fmla="*/ 1847935 h 2237474"/>
              <a:gd name="connsiteX84-41451" fmla="*/ 5067961 w 12192000"/>
              <a:gd name="connsiteY84-41452" fmla="*/ 1845917 h 2237474"/>
              <a:gd name="connsiteX85-41453" fmla="*/ 5007075 w 12192000"/>
              <a:gd name="connsiteY85-41454" fmla="*/ 1838626 h 2237474"/>
              <a:gd name="connsiteX86-41455" fmla="*/ 4944087 w 12192000"/>
              <a:gd name="connsiteY86-41456" fmla="*/ 1823332 h 2237474"/>
              <a:gd name="connsiteX87-41457" fmla="*/ 4907662 w 12192000"/>
              <a:gd name="connsiteY87-41458" fmla="*/ 1816900 h 2237474"/>
              <a:gd name="connsiteX88-41459" fmla="*/ 4882386 w 12192000"/>
              <a:gd name="connsiteY88-41460" fmla="*/ 1809844 h 2237474"/>
              <a:gd name="connsiteX89-41461" fmla="*/ 4811440 w 12192000"/>
              <a:gd name="connsiteY89-41462" fmla="*/ 1804655 h 2237474"/>
              <a:gd name="connsiteX90-41463" fmla="*/ 4691075 w 12192000"/>
              <a:gd name="connsiteY90-41464" fmla="*/ 1801389 h 2237474"/>
              <a:gd name="connsiteX91-41465" fmla="*/ 4640313 w 12192000"/>
              <a:gd name="connsiteY91-41466" fmla="*/ 1784307 h 2237474"/>
              <a:gd name="connsiteX92-41467" fmla="*/ 4536503 w 12192000"/>
              <a:gd name="connsiteY92-41468" fmla="*/ 1785334 h 2237474"/>
              <a:gd name="connsiteX93-41469" fmla="*/ 4513724 w 12192000"/>
              <a:gd name="connsiteY93-41470" fmla="*/ 1791996 h 2237474"/>
              <a:gd name="connsiteX94-41471" fmla="*/ 4459810 w 12192000"/>
              <a:gd name="connsiteY94-41472" fmla="*/ 1797886 h 2237474"/>
              <a:gd name="connsiteX95-41473" fmla="*/ 4379064 w 12192000"/>
              <a:gd name="connsiteY95-41474" fmla="*/ 1817177 h 2237474"/>
              <a:gd name="connsiteX96-41475" fmla="*/ 4290981 w 12192000"/>
              <a:gd name="connsiteY96-41476" fmla="*/ 1839677 h 2237474"/>
              <a:gd name="connsiteX97-41477" fmla="*/ 4238372 w 12192000"/>
              <a:gd name="connsiteY97-41478" fmla="*/ 1851480 h 2237474"/>
              <a:gd name="connsiteX98-41479" fmla="*/ 4232517 w 12192000"/>
              <a:gd name="connsiteY98-41480" fmla="*/ 1852567 h 2237474"/>
              <a:gd name="connsiteX99-41481" fmla="*/ 4191732 w 12192000"/>
              <a:gd name="connsiteY99-41482" fmla="*/ 1857328 h 2237474"/>
              <a:gd name="connsiteX100-41483" fmla="*/ 4065532 w 12192000"/>
              <a:gd name="connsiteY100-41484" fmla="*/ 1855477 h 2237474"/>
              <a:gd name="connsiteX101-41485" fmla="*/ 4028460 w 12192000"/>
              <a:gd name="connsiteY101-41486" fmla="*/ 1855137 h 2237474"/>
              <a:gd name="connsiteX102-41487" fmla="*/ 4002267 w 12192000"/>
              <a:gd name="connsiteY102-41488" fmla="*/ 1852352 h 2237474"/>
              <a:gd name="connsiteX103-41489" fmla="*/ 3931396 w 12192000"/>
              <a:gd name="connsiteY103-41490" fmla="*/ 1858915 h 2237474"/>
              <a:gd name="connsiteX104-41491" fmla="*/ 3812162 w 12192000"/>
              <a:gd name="connsiteY104-41492" fmla="*/ 1875501 h 2237474"/>
              <a:gd name="connsiteX105-41493" fmla="*/ 3758105 w 12192000"/>
              <a:gd name="connsiteY105-41494" fmla="*/ 1871856 h 2237474"/>
              <a:gd name="connsiteX106-41495" fmla="*/ 3680177 w 12192000"/>
              <a:gd name="connsiteY106-41496" fmla="*/ 1881552 h 2237474"/>
              <a:gd name="connsiteX107-41497" fmla="*/ 3567259 w 12192000"/>
              <a:gd name="connsiteY107-41498" fmla="*/ 1893482 h 2237474"/>
              <a:gd name="connsiteX108-41499" fmla="*/ 3405770 w 12192000"/>
              <a:gd name="connsiteY108-41500" fmla="*/ 1904591 h 2237474"/>
              <a:gd name="connsiteX109-41501" fmla="*/ 3280097 w 12192000"/>
              <a:gd name="connsiteY109-41502" fmla="*/ 1919610 h 2237474"/>
              <a:gd name="connsiteX110-41503" fmla="*/ 3123424 w 12192000"/>
              <a:gd name="connsiteY110-41504" fmla="*/ 1952930 h 2237474"/>
              <a:gd name="connsiteX111-41505" fmla="*/ 3009910 w 12192000"/>
              <a:gd name="connsiteY111-41506" fmla="*/ 1957866 h 2237474"/>
              <a:gd name="connsiteX112-41507" fmla="*/ 2995934 w 12192000"/>
              <a:gd name="connsiteY112-41508" fmla="*/ 1967085 h 2237474"/>
              <a:gd name="connsiteX113-41509" fmla="*/ 2980071 w 12192000"/>
              <a:gd name="connsiteY113-41510" fmla="*/ 1972988 h 2237474"/>
              <a:gd name="connsiteX114-41511" fmla="*/ 2942858 w 12192000"/>
              <a:gd name="connsiteY114-41512" fmla="*/ 1981367 h 2237474"/>
              <a:gd name="connsiteX115-41513" fmla="*/ 2875436 w 12192000"/>
              <a:gd name="connsiteY115-41514" fmla="*/ 1996977 h 2237474"/>
              <a:gd name="connsiteX116-41515" fmla="*/ 2874892 w 12192000"/>
              <a:gd name="connsiteY116-41516" fmla="*/ 1996085 h 2237474"/>
              <a:gd name="connsiteX117-41517" fmla="*/ 2864145 w 12192000"/>
              <a:gd name="connsiteY117-41518" fmla="*/ 1994061 h 2237474"/>
              <a:gd name="connsiteX118-41519" fmla="*/ 2843662 w 12192000"/>
              <a:gd name="connsiteY118-41520" fmla="*/ 1992498 h 2237474"/>
              <a:gd name="connsiteX119-41521" fmla="*/ 2796128 w 12192000"/>
              <a:gd name="connsiteY119-41522" fmla="*/ 1976403 h 2237474"/>
              <a:gd name="connsiteX120-41523" fmla="*/ 2756784 w 12192000"/>
              <a:gd name="connsiteY120-41524" fmla="*/ 1985116 h 2237474"/>
              <a:gd name="connsiteX121-41525" fmla="*/ 2748833 w 12192000"/>
              <a:gd name="connsiteY121-41526" fmla="*/ 1986323 h 2237474"/>
              <a:gd name="connsiteX122-41527" fmla="*/ 2748661 w 12192000"/>
              <a:gd name="connsiteY122-41528" fmla="*/ 1986122 h 2237474"/>
              <a:gd name="connsiteX123-41529" fmla="*/ 2740251 w 12192000"/>
              <a:gd name="connsiteY123-41530" fmla="*/ 1986946 h 2237474"/>
              <a:gd name="connsiteX124-41531" fmla="*/ 2718916 w 12192000"/>
              <a:gd name="connsiteY124-41532" fmla="*/ 1990867 h 2237474"/>
              <a:gd name="connsiteX125-41533" fmla="*/ 2713522 w 12192000"/>
              <a:gd name="connsiteY125-41534" fmla="*/ 1990173 h 2237474"/>
              <a:gd name="connsiteX126-41535" fmla="*/ 2680597 w 12192000"/>
              <a:gd name="connsiteY126-41536" fmla="*/ 1984996 h 2237474"/>
              <a:gd name="connsiteX127-41537" fmla="*/ 2578178 w 12192000"/>
              <a:gd name="connsiteY127-41538" fmla="*/ 1990531 h 2237474"/>
              <a:gd name="connsiteX128-41539" fmla="*/ 2476147 w 12192000"/>
              <a:gd name="connsiteY128-41540" fmla="*/ 1998305 h 2237474"/>
              <a:gd name="connsiteX129-41541" fmla="*/ 2373568 w 12192000"/>
              <a:gd name="connsiteY129-41542" fmla="*/ 2003219 h 2237474"/>
              <a:gd name="connsiteX130-41543" fmla="*/ 2321399 w 12192000"/>
              <a:gd name="connsiteY130-41544" fmla="*/ 1989467 h 2237474"/>
              <a:gd name="connsiteX131-41545" fmla="*/ 2315525 w 12192000"/>
              <a:gd name="connsiteY131-41546" fmla="*/ 1989708 h 2237474"/>
              <a:gd name="connsiteX132-41547" fmla="*/ 2300792 w 12192000"/>
              <a:gd name="connsiteY132-41548" fmla="*/ 1994290 h 2237474"/>
              <a:gd name="connsiteX133-41549" fmla="*/ 2295469 w 12192000"/>
              <a:gd name="connsiteY133-41550" fmla="*/ 1996659 h 2237474"/>
              <a:gd name="connsiteX134-41551" fmla="*/ 2287219 w 12192000"/>
              <a:gd name="connsiteY134-41552" fmla="*/ 1998750 h 2237474"/>
              <a:gd name="connsiteX135-41553" fmla="*/ 2286948 w 12192000"/>
              <a:gd name="connsiteY135-41554" fmla="*/ 1998596 h 2237474"/>
              <a:gd name="connsiteX136-41555" fmla="*/ 2243069 w 12192000"/>
              <a:gd name="connsiteY136-41556" fmla="*/ 2015111 h 2237474"/>
              <a:gd name="connsiteX137-41557" fmla="*/ 2186609 w 12192000"/>
              <a:gd name="connsiteY137-41558" fmla="*/ 2008263 h 2237474"/>
              <a:gd name="connsiteX138-41559" fmla="*/ 2164831 w 12192000"/>
              <a:gd name="connsiteY138-41560" fmla="*/ 2010143 h 2237474"/>
              <a:gd name="connsiteX139-41561" fmla="*/ 2152836 w 12192000"/>
              <a:gd name="connsiteY139-41562" fmla="*/ 2010048 h 2237474"/>
              <a:gd name="connsiteX140-41563" fmla="*/ 2117102 w 12192000"/>
              <a:gd name="connsiteY140-41564" fmla="*/ 2023004 h 2237474"/>
              <a:gd name="connsiteX141-41565" fmla="*/ 2111935 w 12192000"/>
              <a:gd name="connsiteY141-41566" fmla="*/ 2023163 h 2237474"/>
              <a:gd name="connsiteX142-41567" fmla="*/ 2089991 w 12192000"/>
              <a:gd name="connsiteY142-41568" fmla="*/ 2034193 h 2237474"/>
              <a:gd name="connsiteX143-41569" fmla="*/ 2058061 w 12192000"/>
              <a:gd name="connsiteY143-41570" fmla="*/ 2047942 h 2237474"/>
              <a:gd name="connsiteX144-41571" fmla="*/ 2055737 w 12192000"/>
              <a:gd name="connsiteY144-41572" fmla="*/ 2047704 h 2237474"/>
              <a:gd name="connsiteX145-41573" fmla="*/ 2042244 w 12192000"/>
              <a:gd name="connsiteY145-41574" fmla="*/ 2055560 h 2237474"/>
              <a:gd name="connsiteX146-41575" fmla="*/ 1976224 w 12192000"/>
              <a:gd name="connsiteY146-41576" fmla="*/ 2074257 h 2237474"/>
              <a:gd name="connsiteX147-41577" fmla="*/ 1877728 w 12192000"/>
              <a:gd name="connsiteY147-41578" fmla="*/ 2101004 h 2237474"/>
              <a:gd name="connsiteX148-41579" fmla="*/ 1759056 w 12192000"/>
              <a:gd name="connsiteY148-41580" fmla="*/ 2125608 h 2237474"/>
              <a:gd name="connsiteX149-41581" fmla="*/ 1637948 w 12192000"/>
              <a:gd name="connsiteY149-41582" fmla="*/ 2172597 h 2237474"/>
              <a:gd name="connsiteX150-41583" fmla="*/ 1434549 w 12192000"/>
              <a:gd name="connsiteY150-41584" fmla="*/ 2234522 h 2237474"/>
              <a:gd name="connsiteX151-41585" fmla="*/ 1398481 w 12192000"/>
              <a:gd name="connsiteY151-41586" fmla="*/ 2237074 h 2237474"/>
              <a:gd name="connsiteX152-41587" fmla="*/ 1398407 w 12192000"/>
              <a:gd name="connsiteY152-41588" fmla="*/ 2237095 h 2237474"/>
              <a:gd name="connsiteX153-41589" fmla="*/ 1370962 w 12192000"/>
              <a:gd name="connsiteY153-41590" fmla="*/ 2237474 h 2237474"/>
              <a:gd name="connsiteX154-41591" fmla="*/ 1356367 w 12192000"/>
              <a:gd name="connsiteY154-41592" fmla="*/ 2235089 h 2237474"/>
              <a:gd name="connsiteX155-41593" fmla="*/ 1324828 w 12192000"/>
              <a:gd name="connsiteY155-41594" fmla="*/ 2231968 h 2237474"/>
              <a:gd name="connsiteX156-41595" fmla="*/ 1297744 w 12192000"/>
              <a:gd name="connsiteY156-41596" fmla="*/ 2235849 h 2237474"/>
              <a:gd name="connsiteX157-41597" fmla="*/ 1286236 w 12192000"/>
              <a:gd name="connsiteY157-41598" fmla="*/ 2233135 h 2237474"/>
              <a:gd name="connsiteX158-41599" fmla="*/ 1283504 w 12192000"/>
              <a:gd name="connsiteY158-41600" fmla="*/ 2233797 h 2237474"/>
              <a:gd name="connsiteX159-41601" fmla="*/ 1279765 w 12192000"/>
              <a:gd name="connsiteY159-41602" fmla="*/ 2229639 h 2237474"/>
              <a:gd name="connsiteX160-41603" fmla="*/ 1195347 w 12192000"/>
              <a:gd name="connsiteY160-41604" fmla="*/ 2212354 h 2237474"/>
              <a:gd name="connsiteX161-41605" fmla="*/ 970251 w 12192000"/>
              <a:gd name="connsiteY161-41606" fmla="*/ 2221029 h 2237474"/>
              <a:gd name="connsiteX162-41607" fmla="*/ 812914 w 12192000"/>
              <a:gd name="connsiteY162-41608" fmla="*/ 2202752 h 2237474"/>
              <a:gd name="connsiteX163-41609" fmla="*/ 800195 w 12192000"/>
              <a:gd name="connsiteY163-41610" fmla="*/ 2209407 h 2237474"/>
              <a:gd name="connsiteX164-41611" fmla="*/ 784978 w 12192000"/>
              <a:gd name="connsiteY164-41612" fmla="*/ 2212360 h 2237474"/>
              <a:gd name="connsiteX165-41613" fmla="*/ 681987 w 12192000"/>
              <a:gd name="connsiteY165-41614" fmla="*/ 2216757 h 2237474"/>
              <a:gd name="connsiteX166-41615" fmla="*/ 669923 w 12192000"/>
              <a:gd name="connsiteY166-41616" fmla="*/ 2211682 h 2237474"/>
              <a:gd name="connsiteX167-41617" fmla="*/ 648680 w 12192000"/>
              <a:gd name="connsiteY167-41618" fmla="*/ 2206229 h 2237474"/>
              <a:gd name="connsiteX168-41619" fmla="*/ 597225 w 12192000"/>
              <a:gd name="connsiteY168-41620" fmla="*/ 2180999 h 2237474"/>
              <a:gd name="connsiteX169-41621" fmla="*/ 558449 w 12192000"/>
              <a:gd name="connsiteY169-41622" fmla="*/ 2182346 h 2237474"/>
              <a:gd name="connsiteX170-41623" fmla="*/ 550517 w 12192000"/>
              <a:gd name="connsiteY170-41624" fmla="*/ 2182060 h 2237474"/>
              <a:gd name="connsiteX171-41625" fmla="*/ 550309 w 12192000"/>
              <a:gd name="connsiteY171-41626" fmla="*/ 2181825 h 2237474"/>
              <a:gd name="connsiteX172-41627" fmla="*/ 541836 w 12192000"/>
              <a:gd name="connsiteY172-41628" fmla="*/ 2181063 h 2237474"/>
              <a:gd name="connsiteX173-41629" fmla="*/ 536057 w 12192000"/>
              <a:gd name="connsiteY173-41630" fmla="*/ 2181537 h 2237474"/>
              <a:gd name="connsiteX174-41631" fmla="*/ 520671 w 12192000"/>
              <a:gd name="connsiteY174-41632" fmla="*/ 2180980 h 2237474"/>
              <a:gd name="connsiteX175-41633" fmla="*/ 515024 w 12192000"/>
              <a:gd name="connsiteY175-41634" fmla="*/ 2179258 h 2237474"/>
              <a:gd name="connsiteX176-41635" fmla="*/ 512278 w 12192000"/>
              <a:gd name="connsiteY176-41636" fmla="*/ 2176369 h 2237474"/>
              <a:gd name="connsiteX177-41637" fmla="*/ 480419 w 12192000"/>
              <a:gd name="connsiteY177-41638" fmla="*/ 2167807 h 2237474"/>
              <a:gd name="connsiteX178-41639" fmla="*/ 413835 w 12192000"/>
              <a:gd name="connsiteY178-41640" fmla="*/ 2156783 h 2237474"/>
              <a:gd name="connsiteX179-41641" fmla="*/ 376513 w 12192000"/>
              <a:gd name="connsiteY179-41642" fmla="*/ 2154014 h 2237474"/>
              <a:gd name="connsiteX180-41643" fmla="*/ 273386 w 12192000"/>
              <a:gd name="connsiteY180-41644" fmla="*/ 2142551 h 2237474"/>
              <a:gd name="connsiteX181-41645" fmla="*/ 169207 w 12192000"/>
              <a:gd name="connsiteY181-41646" fmla="*/ 2128100 h 2237474"/>
              <a:gd name="connsiteX182-41647" fmla="*/ 93149 w 12192000"/>
              <a:gd name="connsiteY182-41648" fmla="*/ 2105324 h 2237474"/>
              <a:gd name="connsiteX183-41649" fmla="*/ 88109 w 12192000"/>
              <a:gd name="connsiteY183-41650" fmla="*/ 2106704 h 2237474"/>
              <a:gd name="connsiteX184-41651" fmla="*/ 80022 w 12192000"/>
              <a:gd name="connsiteY184-41652" fmla="*/ 2107254 h 2237474"/>
              <a:gd name="connsiteX185-41653" fmla="*/ 79717 w 12192000"/>
              <a:gd name="connsiteY185-41654" fmla="*/ 2107046 h 2237474"/>
              <a:gd name="connsiteX186-41655" fmla="*/ 72352 w 12192000"/>
              <a:gd name="connsiteY186-41656" fmla="*/ 2107991 h 2237474"/>
              <a:gd name="connsiteX187-41657" fmla="*/ 37645 w 12192000"/>
              <a:gd name="connsiteY187-41658" fmla="*/ 2115401 h 2237474"/>
              <a:gd name="connsiteX188-41659" fmla="*/ 4572 w 12192000"/>
              <a:gd name="connsiteY188-41660" fmla="*/ 2111091 h 2237474"/>
              <a:gd name="connsiteX189-41661" fmla="*/ 0 w 12192000"/>
              <a:gd name="connsiteY189-41662" fmla="*/ 2110468 h 2237474"/>
              <a:gd name="connsiteX190-41663" fmla="*/ 0 w 12192000"/>
              <a:gd name="connsiteY190-41664" fmla="*/ 0 h 2237474"/>
              <a:gd name="connsiteX0-41665" fmla="*/ 0 w 12192000"/>
              <a:gd name="connsiteY0-41666" fmla="*/ 0 h 2237474"/>
              <a:gd name="connsiteX1-41667" fmla="*/ 12192000 w 12192000"/>
              <a:gd name="connsiteY1-41668" fmla="*/ 0 h 2237474"/>
              <a:gd name="connsiteX2-41669" fmla="*/ 12192000 w 12192000"/>
              <a:gd name="connsiteY2-41670" fmla="*/ 751299 h 2237474"/>
              <a:gd name="connsiteX3-41671" fmla="*/ 12176759 w 12192000"/>
              <a:gd name="connsiteY3-41672" fmla="*/ 759190 h 2237474"/>
              <a:gd name="connsiteX4-41673" fmla="*/ 12047364 w 12192000"/>
              <a:gd name="connsiteY4-41674" fmla="*/ 749662 h 2237474"/>
              <a:gd name="connsiteX5-41675" fmla="*/ 11890686 w 12192000"/>
              <a:gd name="connsiteY5-41676" fmla="*/ 732766 h 2237474"/>
              <a:gd name="connsiteX6-41677" fmla="*/ 11820512 w 12192000"/>
              <a:gd name="connsiteY6-41678" fmla="*/ 745392 h 2237474"/>
              <a:gd name="connsiteX7-41679" fmla="*/ 11649954 w 12192000"/>
              <a:gd name="connsiteY7-41680" fmla="*/ 749628 h 2237474"/>
              <a:gd name="connsiteX8-41681" fmla="*/ 11560424 w 12192000"/>
              <a:gd name="connsiteY8-41682" fmla="*/ 748017 h 2237474"/>
              <a:gd name="connsiteX9-41683" fmla="*/ 11358455 w 12192000"/>
              <a:gd name="connsiteY9-41684" fmla="*/ 747593 h 2237474"/>
              <a:gd name="connsiteX10-41685" fmla="*/ 11165209 w 12192000"/>
              <a:gd name="connsiteY10-41686" fmla="*/ 748852 h 2237474"/>
              <a:gd name="connsiteX11-41687" fmla="*/ 11058755 w 12192000"/>
              <a:gd name="connsiteY11-41688" fmla="*/ 749617 h 2237474"/>
              <a:gd name="connsiteX12-41689" fmla="*/ 10846594 w 12192000"/>
              <a:gd name="connsiteY12-41690" fmla="*/ 765069 h 2237474"/>
              <a:gd name="connsiteX13-41691" fmla="*/ 10805004 w 12192000"/>
              <a:gd name="connsiteY13-41692" fmla="*/ 757573 h 2237474"/>
              <a:gd name="connsiteX14-41693" fmla="*/ 10739478 w 12192000"/>
              <a:gd name="connsiteY14-41694" fmla="*/ 776841 h 2237474"/>
              <a:gd name="connsiteX15-41695" fmla="*/ 10458762 w 12192000"/>
              <a:gd name="connsiteY15-41696" fmla="*/ 755400 h 2237474"/>
              <a:gd name="connsiteX16-41697" fmla="*/ 10211200 w 12192000"/>
              <a:gd name="connsiteY16-41698" fmla="*/ 767513 h 2237474"/>
              <a:gd name="connsiteX17-41699" fmla="*/ 10167995 w 12192000"/>
              <a:gd name="connsiteY17-41700" fmla="*/ 760843 h 2237474"/>
              <a:gd name="connsiteX18-41701" fmla="*/ 9997044 w 12192000"/>
              <a:gd name="connsiteY18-41702" fmla="*/ 780129 h 2237474"/>
              <a:gd name="connsiteX19-41703" fmla="*/ 9943887 w 12192000"/>
              <a:gd name="connsiteY19-41704" fmla="*/ 804141 h 2237474"/>
              <a:gd name="connsiteX20-41705" fmla="*/ 9918248 w 12192000"/>
              <a:gd name="connsiteY20-41706" fmla="*/ 816628 h 2237474"/>
              <a:gd name="connsiteX21-41707" fmla="*/ 9767091 w 12192000"/>
              <a:gd name="connsiteY21-41708" fmla="*/ 870550 h 2237474"/>
              <a:gd name="connsiteX22-41709" fmla="*/ 9683005 w 12192000"/>
              <a:gd name="connsiteY22-41710" fmla="*/ 894128 h 2237474"/>
              <a:gd name="connsiteX23-41711" fmla="*/ 9594438 w 12192000"/>
              <a:gd name="connsiteY23-41712" fmla="*/ 919051 h 2237474"/>
              <a:gd name="connsiteX24-41713" fmla="*/ 9544189 w 12192000"/>
              <a:gd name="connsiteY24-41714" fmla="*/ 938966 h 2237474"/>
              <a:gd name="connsiteX25-41715" fmla="*/ 9500499 w 12192000"/>
              <a:gd name="connsiteY25-41716" fmla="*/ 954680 h 2237474"/>
              <a:gd name="connsiteX26-41717" fmla="*/ 9428195 w 12192000"/>
              <a:gd name="connsiteY26-41718" fmla="*/ 986225 h 2237474"/>
              <a:gd name="connsiteX27-41719" fmla="*/ 9410017 w 12192000"/>
              <a:gd name="connsiteY27-41720" fmla="*/ 993931 h 2237474"/>
              <a:gd name="connsiteX28-41721" fmla="*/ 9392919 w 12192000"/>
              <a:gd name="connsiteY28-41722" fmla="*/ 994656 h 2237474"/>
              <a:gd name="connsiteX29-41723" fmla="*/ 9278619 w 12192000"/>
              <a:gd name="connsiteY29-41724" fmla="*/ 1011878 h 2237474"/>
              <a:gd name="connsiteX30-41725" fmla="*/ 9268019 w 12192000"/>
              <a:gd name="connsiteY30-41726" fmla="*/ 1007442 h 2237474"/>
              <a:gd name="connsiteX31-41727" fmla="*/ 9234662 w 12192000"/>
              <a:gd name="connsiteY31-41728" fmla="*/ 1023056 h 2237474"/>
              <a:gd name="connsiteX32-41729" fmla="*/ 9181033 w 12192000"/>
              <a:gd name="connsiteY32-41730" fmla="*/ 1037921 h 2237474"/>
              <a:gd name="connsiteX33-41731" fmla="*/ 9155969 w 12192000"/>
              <a:gd name="connsiteY33-41732" fmla="*/ 1046804 h 2237474"/>
              <a:gd name="connsiteX34-41733" fmla="*/ 9133985 w 12192000"/>
              <a:gd name="connsiteY34-41734" fmla="*/ 1046450 h 2237474"/>
              <a:gd name="connsiteX35-41735" fmla="*/ 9003462 w 12192000"/>
              <a:gd name="connsiteY35-41736" fmla="*/ 1042406 h 2237474"/>
              <a:gd name="connsiteX36-41737" fmla="*/ 8968445 w 12192000"/>
              <a:gd name="connsiteY36-41738" fmla="*/ 1052169 h 2237474"/>
              <a:gd name="connsiteX37-41739" fmla="*/ 8886001 w 12192000"/>
              <a:gd name="connsiteY37-41740" fmla="*/ 1067468 h 2237474"/>
              <a:gd name="connsiteX38-41741" fmla="*/ 8838610 w 12192000"/>
              <a:gd name="connsiteY38-41742" fmla="*/ 1075091 h 2237474"/>
              <a:gd name="connsiteX39-41743" fmla="*/ 8750383 w 12192000"/>
              <a:gd name="connsiteY39-41744" fmla="*/ 1097387 h 2237474"/>
              <a:gd name="connsiteX40-41745" fmla="*/ 8665605 w 12192000"/>
              <a:gd name="connsiteY40-41746" fmla="*/ 1110791 h 2237474"/>
              <a:gd name="connsiteX41-41747" fmla="*/ 8584946 w 12192000"/>
              <a:gd name="connsiteY41-41748" fmla="*/ 1135226 h 2237474"/>
              <a:gd name="connsiteX42-41749" fmla="*/ 8460755 w 12192000"/>
              <a:gd name="connsiteY42-41750" fmla="*/ 1203427 h 2237474"/>
              <a:gd name="connsiteX43-41751" fmla="*/ 8419755 w 12192000"/>
              <a:gd name="connsiteY43-41752" fmla="*/ 1216260 h 2237474"/>
              <a:gd name="connsiteX44-41753" fmla="*/ 8411626 w 12192000"/>
              <a:gd name="connsiteY44-41754" fmla="*/ 1214397 h 2237474"/>
              <a:gd name="connsiteX45-41755" fmla="*/ 8363469 w 12192000"/>
              <a:gd name="connsiteY45-41756" fmla="*/ 1246658 h 2237474"/>
              <a:gd name="connsiteX46-41757" fmla="*/ 8275497 w 12192000"/>
              <a:gd name="connsiteY46-41758" fmla="*/ 1264396 h 2237474"/>
              <a:gd name="connsiteX47-41759" fmla="*/ 8206287 w 12192000"/>
              <a:gd name="connsiteY47-41760" fmla="*/ 1273060 h 2237474"/>
              <a:gd name="connsiteX48-41761" fmla="*/ 8139997 w 12192000"/>
              <a:gd name="connsiteY48-41762" fmla="*/ 1282713 h 2237474"/>
              <a:gd name="connsiteX49-41763" fmla="*/ 8074238 w 12192000"/>
              <a:gd name="connsiteY49-41764" fmla="*/ 1301895 h 2237474"/>
              <a:gd name="connsiteX50-41765" fmla="*/ 7942099 w 12192000"/>
              <a:gd name="connsiteY50-41766" fmla="*/ 1336332 h 2237474"/>
              <a:gd name="connsiteX51-41767" fmla="*/ 7902328 w 12192000"/>
              <a:gd name="connsiteY51-41768" fmla="*/ 1345865 h 2237474"/>
              <a:gd name="connsiteX52-41769" fmla="*/ 7840612 w 12192000"/>
              <a:gd name="connsiteY52-41770" fmla="*/ 1369373 h 2237474"/>
              <a:gd name="connsiteX53-41771" fmla="*/ 7786819 w 12192000"/>
              <a:gd name="connsiteY53-41772" fmla="*/ 1378970 h 2237474"/>
              <a:gd name="connsiteX54-41773" fmla="*/ 7548172 w 12192000"/>
              <a:gd name="connsiteY54-41774" fmla="*/ 1417460 h 2237474"/>
              <a:gd name="connsiteX55-41775" fmla="*/ 7483437 w 12192000"/>
              <a:gd name="connsiteY55-41776" fmla="*/ 1478152 h 2237474"/>
              <a:gd name="connsiteX56-41777" fmla="*/ 7377870 w 12192000"/>
              <a:gd name="connsiteY56-41778" fmla="*/ 1523319 h 2237474"/>
              <a:gd name="connsiteX57-41779" fmla="*/ 7230737 w 12192000"/>
              <a:gd name="connsiteY57-41780" fmla="*/ 1562633 h 2237474"/>
              <a:gd name="connsiteX58-41781" fmla="*/ 7224458 w 12192000"/>
              <a:gd name="connsiteY58-41782" fmla="*/ 1573008 h 2237474"/>
              <a:gd name="connsiteX59-41783" fmla="*/ 7183121 w 12192000"/>
              <a:gd name="connsiteY59-41784" fmla="*/ 1595162 h 2237474"/>
              <a:gd name="connsiteX60-41785" fmla="*/ 7164601 w 12192000"/>
              <a:gd name="connsiteY60-41786" fmla="*/ 1606490 h 2237474"/>
              <a:gd name="connsiteX61-41787" fmla="*/ 7031309 w 12192000"/>
              <a:gd name="connsiteY61-41788" fmla="*/ 1619451 h 2237474"/>
              <a:gd name="connsiteX62-41789" fmla="*/ 6900177 w 12192000"/>
              <a:gd name="connsiteY62-41790" fmla="*/ 1636016 h 2237474"/>
              <a:gd name="connsiteX63-41791" fmla="*/ 6795372 w 12192000"/>
              <a:gd name="connsiteY63-41792" fmla="*/ 1644845 h 2237474"/>
              <a:gd name="connsiteX64-41793" fmla="*/ 6692251 w 12192000"/>
              <a:gd name="connsiteY64-41794" fmla="*/ 1656357 h 2237474"/>
              <a:gd name="connsiteX65-41795" fmla="*/ 6655235 w 12192000"/>
              <a:gd name="connsiteY65-41796" fmla="*/ 1661869 h 2237474"/>
              <a:gd name="connsiteX66-41797" fmla="*/ 6554894 w 12192000"/>
              <a:gd name="connsiteY66-41798" fmla="*/ 1664428 h 2237474"/>
              <a:gd name="connsiteX67-41799" fmla="*/ 6516595 w 12192000"/>
              <a:gd name="connsiteY67-41800" fmla="*/ 1667475 h 2237474"/>
              <a:gd name="connsiteX68-41801" fmla="*/ 6508541 w 12192000"/>
              <a:gd name="connsiteY68-41802" fmla="*/ 1668757 h 2237474"/>
              <a:gd name="connsiteX69-41803" fmla="*/ 6471012 w 12192000"/>
              <a:gd name="connsiteY69-41804" fmla="*/ 1678604 h 2237474"/>
              <a:gd name="connsiteX70-41805" fmla="*/ 6364035 w 12192000"/>
              <a:gd name="connsiteY70-41806" fmla="*/ 1667683 h 2237474"/>
              <a:gd name="connsiteX71-41807" fmla="*/ 6280959 w 12192000"/>
              <a:gd name="connsiteY71-41808" fmla="*/ 1689329 h 2237474"/>
              <a:gd name="connsiteX72-41809" fmla="*/ 6243319 w 12192000"/>
              <a:gd name="connsiteY72-41810" fmla="*/ 1695560 h 2237474"/>
              <a:gd name="connsiteX73-41811" fmla="*/ 6098321 w 12192000"/>
              <a:gd name="connsiteY73-41812" fmla="*/ 1721646 h 2237474"/>
              <a:gd name="connsiteX74-41813" fmla="*/ 5880652 w 12192000"/>
              <a:gd name="connsiteY74-41814" fmla="*/ 1779643 h 2237474"/>
              <a:gd name="connsiteX75-41815" fmla="*/ 5785959 w 12192000"/>
              <a:gd name="connsiteY75-41816" fmla="*/ 1775307 h 2237474"/>
              <a:gd name="connsiteX76-41817" fmla="*/ 5643534 w 12192000"/>
              <a:gd name="connsiteY76-41818" fmla="*/ 1802919 h 2237474"/>
              <a:gd name="connsiteX77-41819" fmla="*/ 5518799 w 12192000"/>
              <a:gd name="connsiteY77-41820" fmla="*/ 1818312 h 2237474"/>
              <a:gd name="connsiteX78-41821" fmla="*/ 5505014 w 12192000"/>
              <a:gd name="connsiteY78-41822" fmla="*/ 1819259 h 2237474"/>
              <a:gd name="connsiteX79-41823" fmla="*/ 5453307 w 12192000"/>
              <a:gd name="connsiteY79-41824" fmla="*/ 1815450 h 2237474"/>
              <a:gd name="connsiteX80-41825" fmla="*/ 5221533 w 12192000"/>
              <a:gd name="connsiteY80-41826" fmla="*/ 1846950 h 2237474"/>
              <a:gd name="connsiteX81-41827" fmla="*/ 5149802 w 12192000"/>
              <a:gd name="connsiteY81-41828" fmla="*/ 1844846 h 2237474"/>
              <a:gd name="connsiteX82-41829" fmla="*/ 5114927 w 12192000"/>
              <a:gd name="connsiteY82-41830" fmla="*/ 1847827 h 2237474"/>
              <a:gd name="connsiteX83-41831" fmla="*/ 5108970 w 12192000"/>
              <a:gd name="connsiteY83-41832" fmla="*/ 1847935 h 2237474"/>
              <a:gd name="connsiteX84-41833" fmla="*/ 5067961 w 12192000"/>
              <a:gd name="connsiteY84-41834" fmla="*/ 1845917 h 2237474"/>
              <a:gd name="connsiteX85-41835" fmla="*/ 5007075 w 12192000"/>
              <a:gd name="connsiteY85-41836" fmla="*/ 1838626 h 2237474"/>
              <a:gd name="connsiteX86-41837" fmla="*/ 4944087 w 12192000"/>
              <a:gd name="connsiteY86-41838" fmla="*/ 1823332 h 2237474"/>
              <a:gd name="connsiteX87-41839" fmla="*/ 4907662 w 12192000"/>
              <a:gd name="connsiteY87-41840" fmla="*/ 1816900 h 2237474"/>
              <a:gd name="connsiteX88-41841" fmla="*/ 4882386 w 12192000"/>
              <a:gd name="connsiteY88-41842" fmla="*/ 1809844 h 2237474"/>
              <a:gd name="connsiteX89-41843" fmla="*/ 4811440 w 12192000"/>
              <a:gd name="connsiteY89-41844" fmla="*/ 1804655 h 2237474"/>
              <a:gd name="connsiteX90-41845" fmla="*/ 4691075 w 12192000"/>
              <a:gd name="connsiteY90-41846" fmla="*/ 1801389 h 2237474"/>
              <a:gd name="connsiteX91-41847" fmla="*/ 4640313 w 12192000"/>
              <a:gd name="connsiteY91-41848" fmla="*/ 1784307 h 2237474"/>
              <a:gd name="connsiteX92-41849" fmla="*/ 4536503 w 12192000"/>
              <a:gd name="connsiteY92-41850" fmla="*/ 1785334 h 2237474"/>
              <a:gd name="connsiteX93-41851" fmla="*/ 4513724 w 12192000"/>
              <a:gd name="connsiteY93-41852" fmla="*/ 1791996 h 2237474"/>
              <a:gd name="connsiteX94-41853" fmla="*/ 4459810 w 12192000"/>
              <a:gd name="connsiteY94-41854" fmla="*/ 1797886 h 2237474"/>
              <a:gd name="connsiteX95-41855" fmla="*/ 4379064 w 12192000"/>
              <a:gd name="connsiteY95-41856" fmla="*/ 1817177 h 2237474"/>
              <a:gd name="connsiteX96-41857" fmla="*/ 4290981 w 12192000"/>
              <a:gd name="connsiteY96-41858" fmla="*/ 1839677 h 2237474"/>
              <a:gd name="connsiteX97-41859" fmla="*/ 4238372 w 12192000"/>
              <a:gd name="connsiteY97-41860" fmla="*/ 1851480 h 2237474"/>
              <a:gd name="connsiteX98-41861" fmla="*/ 4232517 w 12192000"/>
              <a:gd name="connsiteY98-41862" fmla="*/ 1852567 h 2237474"/>
              <a:gd name="connsiteX99-41863" fmla="*/ 4191732 w 12192000"/>
              <a:gd name="connsiteY99-41864" fmla="*/ 1857328 h 2237474"/>
              <a:gd name="connsiteX100-41865" fmla="*/ 4065532 w 12192000"/>
              <a:gd name="connsiteY100-41866" fmla="*/ 1855477 h 2237474"/>
              <a:gd name="connsiteX101-41867" fmla="*/ 4028460 w 12192000"/>
              <a:gd name="connsiteY101-41868" fmla="*/ 1855137 h 2237474"/>
              <a:gd name="connsiteX102-41869" fmla="*/ 4002267 w 12192000"/>
              <a:gd name="connsiteY102-41870" fmla="*/ 1852352 h 2237474"/>
              <a:gd name="connsiteX103-41871" fmla="*/ 3931396 w 12192000"/>
              <a:gd name="connsiteY103-41872" fmla="*/ 1858915 h 2237474"/>
              <a:gd name="connsiteX104-41873" fmla="*/ 3812162 w 12192000"/>
              <a:gd name="connsiteY104-41874" fmla="*/ 1875501 h 2237474"/>
              <a:gd name="connsiteX105-41875" fmla="*/ 3758105 w 12192000"/>
              <a:gd name="connsiteY105-41876" fmla="*/ 1871856 h 2237474"/>
              <a:gd name="connsiteX106-41877" fmla="*/ 3715896 w 12192000"/>
              <a:gd name="connsiteY106-41878" fmla="*/ 1881552 h 2237474"/>
              <a:gd name="connsiteX107-41879" fmla="*/ 3567259 w 12192000"/>
              <a:gd name="connsiteY107-41880" fmla="*/ 1893482 h 2237474"/>
              <a:gd name="connsiteX108-41881" fmla="*/ 3405770 w 12192000"/>
              <a:gd name="connsiteY108-41882" fmla="*/ 1904591 h 2237474"/>
              <a:gd name="connsiteX109-41883" fmla="*/ 3280097 w 12192000"/>
              <a:gd name="connsiteY109-41884" fmla="*/ 1919610 h 2237474"/>
              <a:gd name="connsiteX110-41885" fmla="*/ 3123424 w 12192000"/>
              <a:gd name="connsiteY110-41886" fmla="*/ 1952930 h 2237474"/>
              <a:gd name="connsiteX111-41887" fmla="*/ 3009910 w 12192000"/>
              <a:gd name="connsiteY111-41888" fmla="*/ 1957866 h 2237474"/>
              <a:gd name="connsiteX112-41889" fmla="*/ 2995934 w 12192000"/>
              <a:gd name="connsiteY112-41890" fmla="*/ 1967085 h 2237474"/>
              <a:gd name="connsiteX113-41891" fmla="*/ 2980071 w 12192000"/>
              <a:gd name="connsiteY113-41892" fmla="*/ 1972988 h 2237474"/>
              <a:gd name="connsiteX114-41893" fmla="*/ 2942858 w 12192000"/>
              <a:gd name="connsiteY114-41894" fmla="*/ 1981367 h 2237474"/>
              <a:gd name="connsiteX115-41895" fmla="*/ 2875436 w 12192000"/>
              <a:gd name="connsiteY115-41896" fmla="*/ 1996977 h 2237474"/>
              <a:gd name="connsiteX116-41897" fmla="*/ 2874892 w 12192000"/>
              <a:gd name="connsiteY116-41898" fmla="*/ 1996085 h 2237474"/>
              <a:gd name="connsiteX117-41899" fmla="*/ 2864145 w 12192000"/>
              <a:gd name="connsiteY117-41900" fmla="*/ 1994061 h 2237474"/>
              <a:gd name="connsiteX118-41901" fmla="*/ 2843662 w 12192000"/>
              <a:gd name="connsiteY118-41902" fmla="*/ 1992498 h 2237474"/>
              <a:gd name="connsiteX119-41903" fmla="*/ 2796128 w 12192000"/>
              <a:gd name="connsiteY119-41904" fmla="*/ 1976403 h 2237474"/>
              <a:gd name="connsiteX120-41905" fmla="*/ 2756784 w 12192000"/>
              <a:gd name="connsiteY120-41906" fmla="*/ 1985116 h 2237474"/>
              <a:gd name="connsiteX121-41907" fmla="*/ 2748833 w 12192000"/>
              <a:gd name="connsiteY121-41908" fmla="*/ 1986323 h 2237474"/>
              <a:gd name="connsiteX122-41909" fmla="*/ 2748661 w 12192000"/>
              <a:gd name="connsiteY122-41910" fmla="*/ 1986122 h 2237474"/>
              <a:gd name="connsiteX123-41911" fmla="*/ 2740251 w 12192000"/>
              <a:gd name="connsiteY123-41912" fmla="*/ 1986946 h 2237474"/>
              <a:gd name="connsiteX124-41913" fmla="*/ 2718916 w 12192000"/>
              <a:gd name="connsiteY124-41914" fmla="*/ 1990867 h 2237474"/>
              <a:gd name="connsiteX125-41915" fmla="*/ 2713522 w 12192000"/>
              <a:gd name="connsiteY125-41916" fmla="*/ 1990173 h 2237474"/>
              <a:gd name="connsiteX126-41917" fmla="*/ 2680597 w 12192000"/>
              <a:gd name="connsiteY126-41918" fmla="*/ 1984996 h 2237474"/>
              <a:gd name="connsiteX127-41919" fmla="*/ 2578178 w 12192000"/>
              <a:gd name="connsiteY127-41920" fmla="*/ 1990531 h 2237474"/>
              <a:gd name="connsiteX128-41921" fmla="*/ 2476147 w 12192000"/>
              <a:gd name="connsiteY128-41922" fmla="*/ 1998305 h 2237474"/>
              <a:gd name="connsiteX129-41923" fmla="*/ 2373568 w 12192000"/>
              <a:gd name="connsiteY129-41924" fmla="*/ 2003219 h 2237474"/>
              <a:gd name="connsiteX130-41925" fmla="*/ 2321399 w 12192000"/>
              <a:gd name="connsiteY130-41926" fmla="*/ 1989467 h 2237474"/>
              <a:gd name="connsiteX131-41927" fmla="*/ 2315525 w 12192000"/>
              <a:gd name="connsiteY131-41928" fmla="*/ 1989708 h 2237474"/>
              <a:gd name="connsiteX132-41929" fmla="*/ 2300792 w 12192000"/>
              <a:gd name="connsiteY132-41930" fmla="*/ 1994290 h 2237474"/>
              <a:gd name="connsiteX133-41931" fmla="*/ 2295469 w 12192000"/>
              <a:gd name="connsiteY133-41932" fmla="*/ 1996659 h 2237474"/>
              <a:gd name="connsiteX134-41933" fmla="*/ 2287219 w 12192000"/>
              <a:gd name="connsiteY134-41934" fmla="*/ 1998750 h 2237474"/>
              <a:gd name="connsiteX135-41935" fmla="*/ 2286948 w 12192000"/>
              <a:gd name="connsiteY135-41936" fmla="*/ 1998596 h 2237474"/>
              <a:gd name="connsiteX136-41937" fmla="*/ 2243069 w 12192000"/>
              <a:gd name="connsiteY136-41938" fmla="*/ 2015111 h 2237474"/>
              <a:gd name="connsiteX137-41939" fmla="*/ 2186609 w 12192000"/>
              <a:gd name="connsiteY137-41940" fmla="*/ 2008263 h 2237474"/>
              <a:gd name="connsiteX138-41941" fmla="*/ 2164831 w 12192000"/>
              <a:gd name="connsiteY138-41942" fmla="*/ 2010143 h 2237474"/>
              <a:gd name="connsiteX139-41943" fmla="*/ 2152836 w 12192000"/>
              <a:gd name="connsiteY139-41944" fmla="*/ 2010048 h 2237474"/>
              <a:gd name="connsiteX140-41945" fmla="*/ 2117102 w 12192000"/>
              <a:gd name="connsiteY140-41946" fmla="*/ 2023004 h 2237474"/>
              <a:gd name="connsiteX141-41947" fmla="*/ 2111935 w 12192000"/>
              <a:gd name="connsiteY141-41948" fmla="*/ 2023163 h 2237474"/>
              <a:gd name="connsiteX142-41949" fmla="*/ 2089991 w 12192000"/>
              <a:gd name="connsiteY142-41950" fmla="*/ 2034193 h 2237474"/>
              <a:gd name="connsiteX143-41951" fmla="*/ 2058061 w 12192000"/>
              <a:gd name="connsiteY143-41952" fmla="*/ 2047942 h 2237474"/>
              <a:gd name="connsiteX144-41953" fmla="*/ 2055737 w 12192000"/>
              <a:gd name="connsiteY144-41954" fmla="*/ 2047704 h 2237474"/>
              <a:gd name="connsiteX145-41955" fmla="*/ 2042244 w 12192000"/>
              <a:gd name="connsiteY145-41956" fmla="*/ 2055560 h 2237474"/>
              <a:gd name="connsiteX146-41957" fmla="*/ 1976224 w 12192000"/>
              <a:gd name="connsiteY146-41958" fmla="*/ 2074257 h 2237474"/>
              <a:gd name="connsiteX147-41959" fmla="*/ 1877728 w 12192000"/>
              <a:gd name="connsiteY147-41960" fmla="*/ 2101004 h 2237474"/>
              <a:gd name="connsiteX148-41961" fmla="*/ 1759056 w 12192000"/>
              <a:gd name="connsiteY148-41962" fmla="*/ 2125608 h 2237474"/>
              <a:gd name="connsiteX149-41963" fmla="*/ 1637948 w 12192000"/>
              <a:gd name="connsiteY149-41964" fmla="*/ 2172597 h 2237474"/>
              <a:gd name="connsiteX150-41965" fmla="*/ 1434549 w 12192000"/>
              <a:gd name="connsiteY150-41966" fmla="*/ 2234522 h 2237474"/>
              <a:gd name="connsiteX151-41967" fmla="*/ 1398481 w 12192000"/>
              <a:gd name="connsiteY151-41968" fmla="*/ 2237074 h 2237474"/>
              <a:gd name="connsiteX152-41969" fmla="*/ 1398407 w 12192000"/>
              <a:gd name="connsiteY152-41970" fmla="*/ 2237095 h 2237474"/>
              <a:gd name="connsiteX153-41971" fmla="*/ 1370962 w 12192000"/>
              <a:gd name="connsiteY153-41972" fmla="*/ 2237474 h 2237474"/>
              <a:gd name="connsiteX154-41973" fmla="*/ 1356367 w 12192000"/>
              <a:gd name="connsiteY154-41974" fmla="*/ 2235089 h 2237474"/>
              <a:gd name="connsiteX155-41975" fmla="*/ 1324828 w 12192000"/>
              <a:gd name="connsiteY155-41976" fmla="*/ 2231968 h 2237474"/>
              <a:gd name="connsiteX156-41977" fmla="*/ 1297744 w 12192000"/>
              <a:gd name="connsiteY156-41978" fmla="*/ 2235849 h 2237474"/>
              <a:gd name="connsiteX157-41979" fmla="*/ 1286236 w 12192000"/>
              <a:gd name="connsiteY157-41980" fmla="*/ 2233135 h 2237474"/>
              <a:gd name="connsiteX158-41981" fmla="*/ 1283504 w 12192000"/>
              <a:gd name="connsiteY158-41982" fmla="*/ 2233797 h 2237474"/>
              <a:gd name="connsiteX159-41983" fmla="*/ 1279765 w 12192000"/>
              <a:gd name="connsiteY159-41984" fmla="*/ 2229639 h 2237474"/>
              <a:gd name="connsiteX160-41985" fmla="*/ 1195347 w 12192000"/>
              <a:gd name="connsiteY160-41986" fmla="*/ 2212354 h 2237474"/>
              <a:gd name="connsiteX161-41987" fmla="*/ 970251 w 12192000"/>
              <a:gd name="connsiteY161-41988" fmla="*/ 2221029 h 2237474"/>
              <a:gd name="connsiteX162-41989" fmla="*/ 812914 w 12192000"/>
              <a:gd name="connsiteY162-41990" fmla="*/ 2202752 h 2237474"/>
              <a:gd name="connsiteX163-41991" fmla="*/ 800195 w 12192000"/>
              <a:gd name="connsiteY163-41992" fmla="*/ 2209407 h 2237474"/>
              <a:gd name="connsiteX164-41993" fmla="*/ 784978 w 12192000"/>
              <a:gd name="connsiteY164-41994" fmla="*/ 2212360 h 2237474"/>
              <a:gd name="connsiteX165-41995" fmla="*/ 681987 w 12192000"/>
              <a:gd name="connsiteY165-41996" fmla="*/ 2216757 h 2237474"/>
              <a:gd name="connsiteX166-41997" fmla="*/ 669923 w 12192000"/>
              <a:gd name="connsiteY166-41998" fmla="*/ 2211682 h 2237474"/>
              <a:gd name="connsiteX167-41999" fmla="*/ 648680 w 12192000"/>
              <a:gd name="connsiteY167-42000" fmla="*/ 2206229 h 2237474"/>
              <a:gd name="connsiteX168-42001" fmla="*/ 597225 w 12192000"/>
              <a:gd name="connsiteY168-42002" fmla="*/ 2180999 h 2237474"/>
              <a:gd name="connsiteX169-42003" fmla="*/ 558449 w 12192000"/>
              <a:gd name="connsiteY169-42004" fmla="*/ 2182346 h 2237474"/>
              <a:gd name="connsiteX170-42005" fmla="*/ 550517 w 12192000"/>
              <a:gd name="connsiteY170-42006" fmla="*/ 2182060 h 2237474"/>
              <a:gd name="connsiteX171-42007" fmla="*/ 550309 w 12192000"/>
              <a:gd name="connsiteY171-42008" fmla="*/ 2181825 h 2237474"/>
              <a:gd name="connsiteX172-42009" fmla="*/ 541836 w 12192000"/>
              <a:gd name="connsiteY172-42010" fmla="*/ 2181063 h 2237474"/>
              <a:gd name="connsiteX173-42011" fmla="*/ 536057 w 12192000"/>
              <a:gd name="connsiteY173-42012" fmla="*/ 2181537 h 2237474"/>
              <a:gd name="connsiteX174-42013" fmla="*/ 520671 w 12192000"/>
              <a:gd name="connsiteY174-42014" fmla="*/ 2180980 h 2237474"/>
              <a:gd name="connsiteX175-42015" fmla="*/ 515024 w 12192000"/>
              <a:gd name="connsiteY175-42016" fmla="*/ 2179258 h 2237474"/>
              <a:gd name="connsiteX176-42017" fmla="*/ 512278 w 12192000"/>
              <a:gd name="connsiteY176-42018" fmla="*/ 2176369 h 2237474"/>
              <a:gd name="connsiteX177-42019" fmla="*/ 480419 w 12192000"/>
              <a:gd name="connsiteY177-42020" fmla="*/ 2167807 h 2237474"/>
              <a:gd name="connsiteX178-42021" fmla="*/ 413835 w 12192000"/>
              <a:gd name="connsiteY178-42022" fmla="*/ 2156783 h 2237474"/>
              <a:gd name="connsiteX179-42023" fmla="*/ 376513 w 12192000"/>
              <a:gd name="connsiteY179-42024" fmla="*/ 2154014 h 2237474"/>
              <a:gd name="connsiteX180-42025" fmla="*/ 273386 w 12192000"/>
              <a:gd name="connsiteY180-42026" fmla="*/ 2142551 h 2237474"/>
              <a:gd name="connsiteX181-42027" fmla="*/ 169207 w 12192000"/>
              <a:gd name="connsiteY181-42028" fmla="*/ 2128100 h 2237474"/>
              <a:gd name="connsiteX182-42029" fmla="*/ 93149 w 12192000"/>
              <a:gd name="connsiteY182-42030" fmla="*/ 2105324 h 2237474"/>
              <a:gd name="connsiteX183-42031" fmla="*/ 88109 w 12192000"/>
              <a:gd name="connsiteY183-42032" fmla="*/ 2106704 h 2237474"/>
              <a:gd name="connsiteX184-42033" fmla="*/ 80022 w 12192000"/>
              <a:gd name="connsiteY184-42034" fmla="*/ 2107254 h 2237474"/>
              <a:gd name="connsiteX185-42035" fmla="*/ 79717 w 12192000"/>
              <a:gd name="connsiteY185-42036" fmla="*/ 2107046 h 2237474"/>
              <a:gd name="connsiteX186-42037" fmla="*/ 72352 w 12192000"/>
              <a:gd name="connsiteY186-42038" fmla="*/ 2107991 h 2237474"/>
              <a:gd name="connsiteX187-42039" fmla="*/ 37645 w 12192000"/>
              <a:gd name="connsiteY187-42040" fmla="*/ 2115401 h 2237474"/>
              <a:gd name="connsiteX188-42041" fmla="*/ 4572 w 12192000"/>
              <a:gd name="connsiteY188-42042" fmla="*/ 2111091 h 2237474"/>
              <a:gd name="connsiteX189-42043" fmla="*/ 0 w 12192000"/>
              <a:gd name="connsiteY189-42044" fmla="*/ 2110468 h 2237474"/>
              <a:gd name="connsiteX190-42045" fmla="*/ 0 w 12192000"/>
              <a:gd name="connsiteY190-42046" fmla="*/ 0 h 2237474"/>
              <a:gd name="connsiteX0-42047" fmla="*/ 0 w 12192000"/>
              <a:gd name="connsiteY0-42048" fmla="*/ 0 h 2237474"/>
              <a:gd name="connsiteX1-42049" fmla="*/ 12192000 w 12192000"/>
              <a:gd name="connsiteY1-42050" fmla="*/ 0 h 2237474"/>
              <a:gd name="connsiteX2-42051" fmla="*/ 12192000 w 12192000"/>
              <a:gd name="connsiteY2-42052" fmla="*/ 751299 h 2237474"/>
              <a:gd name="connsiteX3-42053" fmla="*/ 12176759 w 12192000"/>
              <a:gd name="connsiteY3-42054" fmla="*/ 759190 h 2237474"/>
              <a:gd name="connsiteX4-42055" fmla="*/ 12047364 w 12192000"/>
              <a:gd name="connsiteY4-42056" fmla="*/ 749662 h 2237474"/>
              <a:gd name="connsiteX5-42057" fmla="*/ 11890686 w 12192000"/>
              <a:gd name="connsiteY5-42058" fmla="*/ 732766 h 2237474"/>
              <a:gd name="connsiteX6-42059" fmla="*/ 11820512 w 12192000"/>
              <a:gd name="connsiteY6-42060" fmla="*/ 745392 h 2237474"/>
              <a:gd name="connsiteX7-42061" fmla="*/ 11649954 w 12192000"/>
              <a:gd name="connsiteY7-42062" fmla="*/ 749628 h 2237474"/>
              <a:gd name="connsiteX8-42063" fmla="*/ 11560424 w 12192000"/>
              <a:gd name="connsiteY8-42064" fmla="*/ 748017 h 2237474"/>
              <a:gd name="connsiteX9-42065" fmla="*/ 11358455 w 12192000"/>
              <a:gd name="connsiteY9-42066" fmla="*/ 747593 h 2237474"/>
              <a:gd name="connsiteX10-42067" fmla="*/ 11165209 w 12192000"/>
              <a:gd name="connsiteY10-42068" fmla="*/ 748852 h 2237474"/>
              <a:gd name="connsiteX11-42069" fmla="*/ 11058755 w 12192000"/>
              <a:gd name="connsiteY11-42070" fmla="*/ 749617 h 2237474"/>
              <a:gd name="connsiteX12-42071" fmla="*/ 10846594 w 12192000"/>
              <a:gd name="connsiteY12-42072" fmla="*/ 765069 h 2237474"/>
              <a:gd name="connsiteX13-42073" fmla="*/ 10739478 w 12192000"/>
              <a:gd name="connsiteY13-42074" fmla="*/ 776841 h 2237474"/>
              <a:gd name="connsiteX14-42075" fmla="*/ 10458762 w 12192000"/>
              <a:gd name="connsiteY14-42076" fmla="*/ 755400 h 2237474"/>
              <a:gd name="connsiteX15-42077" fmla="*/ 10211200 w 12192000"/>
              <a:gd name="connsiteY15-42078" fmla="*/ 767513 h 2237474"/>
              <a:gd name="connsiteX16-42079" fmla="*/ 10167995 w 12192000"/>
              <a:gd name="connsiteY16-42080" fmla="*/ 760843 h 2237474"/>
              <a:gd name="connsiteX17-42081" fmla="*/ 9997044 w 12192000"/>
              <a:gd name="connsiteY17-42082" fmla="*/ 780129 h 2237474"/>
              <a:gd name="connsiteX18-42083" fmla="*/ 9943887 w 12192000"/>
              <a:gd name="connsiteY18-42084" fmla="*/ 804141 h 2237474"/>
              <a:gd name="connsiteX19-42085" fmla="*/ 9918248 w 12192000"/>
              <a:gd name="connsiteY19-42086" fmla="*/ 816628 h 2237474"/>
              <a:gd name="connsiteX20-42087" fmla="*/ 9767091 w 12192000"/>
              <a:gd name="connsiteY20-42088" fmla="*/ 870550 h 2237474"/>
              <a:gd name="connsiteX21-42089" fmla="*/ 9683005 w 12192000"/>
              <a:gd name="connsiteY21-42090" fmla="*/ 894128 h 2237474"/>
              <a:gd name="connsiteX22-42091" fmla="*/ 9594438 w 12192000"/>
              <a:gd name="connsiteY22-42092" fmla="*/ 919051 h 2237474"/>
              <a:gd name="connsiteX23-42093" fmla="*/ 9544189 w 12192000"/>
              <a:gd name="connsiteY23-42094" fmla="*/ 938966 h 2237474"/>
              <a:gd name="connsiteX24-42095" fmla="*/ 9500499 w 12192000"/>
              <a:gd name="connsiteY24-42096" fmla="*/ 954680 h 2237474"/>
              <a:gd name="connsiteX25-42097" fmla="*/ 9428195 w 12192000"/>
              <a:gd name="connsiteY25-42098" fmla="*/ 986225 h 2237474"/>
              <a:gd name="connsiteX26-42099" fmla="*/ 9410017 w 12192000"/>
              <a:gd name="connsiteY26-42100" fmla="*/ 993931 h 2237474"/>
              <a:gd name="connsiteX27-42101" fmla="*/ 9392919 w 12192000"/>
              <a:gd name="connsiteY27-42102" fmla="*/ 994656 h 2237474"/>
              <a:gd name="connsiteX28-42103" fmla="*/ 9278619 w 12192000"/>
              <a:gd name="connsiteY28-42104" fmla="*/ 1011878 h 2237474"/>
              <a:gd name="connsiteX29-42105" fmla="*/ 9268019 w 12192000"/>
              <a:gd name="connsiteY29-42106" fmla="*/ 1007442 h 2237474"/>
              <a:gd name="connsiteX30-42107" fmla="*/ 9234662 w 12192000"/>
              <a:gd name="connsiteY30-42108" fmla="*/ 1023056 h 2237474"/>
              <a:gd name="connsiteX31-42109" fmla="*/ 9181033 w 12192000"/>
              <a:gd name="connsiteY31-42110" fmla="*/ 1037921 h 2237474"/>
              <a:gd name="connsiteX32-42111" fmla="*/ 9155969 w 12192000"/>
              <a:gd name="connsiteY32-42112" fmla="*/ 1046804 h 2237474"/>
              <a:gd name="connsiteX33-42113" fmla="*/ 9133985 w 12192000"/>
              <a:gd name="connsiteY33-42114" fmla="*/ 1046450 h 2237474"/>
              <a:gd name="connsiteX34-42115" fmla="*/ 9003462 w 12192000"/>
              <a:gd name="connsiteY34-42116" fmla="*/ 1042406 h 2237474"/>
              <a:gd name="connsiteX35-42117" fmla="*/ 8968445 w 12192000"/>
              <a:gd name="connsiteY35-42118" fmla="*/ 1052169 h 2237474"/>
              <a:gd name="connsiteX36-42119" fmla="*/ 8886001 w 12192000"/>
              <a:gd name="connsiteY36-42120" fmla="*/ 1067468 h 2237474"/>
              <a:gd name="connsiteX37-42121" fmla="*/ 8838610 w 12192000"/>
              <a:gd name="connsiteY37-42122" fmla="*/ 1075091 h 2237474"/>
              <a:gd name="connsiteX38-42123" fmla="*/ 8750383 w 12192000"/>
              <a:gd name="connsiteY38-42124" fmla="*/ 1097387 h 2237474"/>
              <a:gd name="connsiteX39-42125" fmla="*/ 8665605 w 12192000"/>
              <a:gd name="connsiteY39-42126" fmla="*/ 1110791 h 2237474"/>
              <a:gd name="connsiteX40-42127" fmla="*/ 8584946 w 12192000"/>
              <a:gd name="connsiteY40-42128" fmla="*/ 1135226 h 2237474"/>
              <a:gd name="connsiteX41-42129" fmla="*/ 8460755 w 12192000"/>
              <a:gd name="connsiteY41-42130" fmla="*/ 1203427 h 2237474"/>
              <a:gd name="connsiteX42-42131" fmla="*/ 8419755 w 12192000"/>
              <a:gd name="connsiteY42-42132" fmla="*/ 1216260 h 2237474"/>
              <a:gd name="connsiteX43-42133" fmla="*/ 8411626 w 12192000"/>
              <a:gd name="connsiteY43-42134" fmla="*/ 1214397 h 2237474"/>
              <a:gd name="connsiteX44-42135" fmla="*/ 8363469 w 12192000"/>
              <a:gd name="connsiteY44-42136" fmla="*/ 1246658 h 2237474"/>
              <a:gd name="connsiteX45-42137" fmla="*/ 8275497 w 12192000"/>
              <a:gd name="connsiteY45-42138" fmla="*/ 1264396 h 2237474"/>
              <a:gd name="connsiteX46-42139" fmla="*/ 8206287 w 12192000"/>
              <a:gd name="connsiteY46-42140" fmla="*/ 1273060 h 2237474"/>
              <a:gd name="connsiteX47-42141" fmla="*/ 8139997 w 12192000"/>
              <a:gd name="connsiteY47-42142" fmla="*/ 1282713 h 2237474"/>
              <a:gd name="connsiteX48-42143" fmla="*/ 8074238 w 12192000"/>
              <a:gd name="connsiteY48-42144" fmla="*/ 1301895 h 2237474"/>
              <a:gd name="connsiteX49-42145" fmla="*/ 7942099 w 12192000"/>
              <a:gd name="connsiteY49-42146" fmla="*/ 1336332 h 2237474"/>
              <a:gd name="connsiteX50-42147" fmla="*/ 7902328 w 12192000"/>
              <a:gd name="connsiteY50-42148" fmla="*/ 1345865 h 2237474"/>
              <a:gd name="connsiteX51-42149" fmla="*/ 7840612 w 12192000"/>
              <a:gd name="connsiteY51-42150" fmla="*/ 1369373 h 2237474"/>
              <a:gd name="connsiteX52-42151" fmla="*/ 7786819 w 12192000"/>
              <a:gd name="connsiteY52-42152" fmla="*/ 1378970 h 2237474"/>
              <a:gd name="connsiteX53-42153" fmla="*/ 7548172 w 12192000"/>
              <a:gd name="connsiteY53-42154" fmla="*/ 1417460 h 2237474"/>
              <a:gd name="connsiteX54-42155" fmla="*/ 7483437 w 12192000"/>
              <a:gd name="connsiteY54-42156" fmla="*/ 1478152 h 2237474"/>
              <a:gd name="connsiteX55-42157" fmla="*/ 7377870 w 12192000"/>
              <a:gd name="connsiteY55-42158" fmla="*/ 1523319 h 2237474"/>
              <a:gd name="connsiteX56-42159" fmla="*/ 7230737 w 12192000"/>
              <a:gd name="connsiteY56-42160" fmla="*/ 1562633 h 2237474"/>
              <a:gd name="connsiteX57-42161" fmla="*/ 7224458 w 12192000"/>
              <a:gd name="connsiteY57-42162" fmla="*/ 1573008 h 2237474"/>
              <a:gd name="connsiteX58-42163" fmla="*/ 7183121 w 12192000"/>
              <a:gd name="connsiteY58-42164" fmla="*/ 1595162 h 2237474"/>
              <a:gd name="connsiteX59-42165" fmla="*/ 7164601 w 12192000"/>
              <a:gd name="connsiteY59-42166" fmla="*/ 1606490 h 2237474"/>
              <a:gd name="connsiteX60-42167" fmla="*/ 7031309 w 12192000"/>
              <a:gd name="connsiteY60-42168" fmla="*/ 1619451 h 2237474"/>
              <a:gd name="connsiteX61-42169" fmla="*/ 6900177 w 12192000"/>
              <a:gd name="connsiteY61-42170" fmla="*/ 1636016 h 2237474"/>
              <a:gd name="connsiteX62-42171" fmla="*/ 6795372 w 12192000"/>
              <a:gd name="connsiteY62-42172" fmla="*/ 1644845 h 2237474"/>
              <a:gd name="connsiteX63-42173" fmla="*/ 6692251 w 12192000"/>
              <a:gd name="connsiteY63-42174" fmla="*/ 1656357 h 2237474"/>
              <a:gd name="connsiteX64-42175" fmla="*/ 6655235 w 12192000"/>
              <a:gd name="connsiteY64-42176" fmla="*/ 1661869 h 2237474"/>
              <a:gd name="connsiteX65-42177" fmla="*/ 6554894 w 12192000"/>
              <a:gd name="connsiteY65-42178" fmla="*/ 1664428 h 2237474"/>
              <a:gd name="connsiteX66-42179" fmla="*/ 6516595 w 12192000"/>
              <a:gd name="connsiteY66-42180" fmla="*/ 1667475 h 2237474"/>
              <a:gd name="connsiteX67-42181" fmla="*/ 6508541 w 12192000"/>
              <a:gd name="connsiteY67-42182" fmla="*/ 1668757 h 2237474"/>
              <a:gd name="connsiteX68-42183" fmla="*/ 6471012 w 12192000"/>
              <a:gd name="connsiteY68-42184" fmla="*/ 1678604 h 2237474"/>
              <a:gd name="connsiteX69-42185" fmla="*/ 6364035 w 12192000"/>
              <a:gd name="connsiteY69-42186" fmla="*/ 1667683 h 2237474"/>
              <a:gd name="connsiteX70-42187" fmla="*/ 6280959 w 12192000"/>
              <a:gd name="connsiteY70-42188" fmla="*/ 1689329 h 2237474"/>
              <a:gd name="connsiteX71-42189" fmla="*/ 6243319 w 12192000"/>
              <a:gd name="connsiteY71-42190" fmla="*/ 1695560 h 2237474"/>
              <a:gd name="connsiteX72-42191" fmla="*/ 6098321 w 12192000"/>
              <a:gd name="connsiteY72-42192" fmla="*/ 1721646 h 2237474"/>
              <a:gd name="connsiteX73-42193" fmla="*/ 5880652 w 12192000"/>
              <a:gd name="connsiteY73-42194" fmla="*/ 1779643 h 2237474"/>
              <a:gd name="connsiteX74-42195" fmla="*/ 5785959 w 12192000"/>
              <a:gd name="connsiteY74-42196" fmla="*/ 1775307 h 2237474"/>
              <a:gd name="connsiteX75-42197" fmla="*/ 5643534 w 12192000"/>
              <a:gd name="connsiteY75-42198" fmla="*/ 1802919 h 2237474"/>
              <a:gd name="connsiteX76-42199" fmla="*/ 5518799 w 12192000"/>
              <a:gd name="connsiteY76-42200" fmla="*/ 1818312 h 2237474"/>
              <a:gd name="connsiteX77-42201" fmla="*/ 5505014 w 12192000"/>
              <a:gd name="connsiteY77-42202" fmla="*/ 1819259 h 2237474"/>
              <a:gd name="connsiteX78-42203" fmla="*/ 5453307 w 12192000"/>
              <a:gd name="connsiteY78-42204" fmla="*/ 1815450 h 2237474"/>
              <a:gd name="connsiteX79-42205" fmla="*/ 5221533 w 12192000"/>
              <a:gd name="connsiteY79-42206" fmla="*/ 1846950 h 2237474"/>
              <a:gd name="connsiteX80-42207" fmla="*/ 5149802 w 12192000"/>
              <a:gd name="connsiteY80-42208" fmla="*/ 1844846 h 2237474"/>
              <a:gd name="connsiteX81-42209" fmla="*/ 5114927 w 12192000"/>
              <a:gd name="connsiteY81-42210" fmla="*/ 1847827 h 2237474"/>
              <a:gd name="connsiteX82-42211" fmla="*/ 5108970 w 12192000"/>
              <a:gd name="connsiteY82-42212" fmla="*/ 1847935 h 2237474"/>
              <a:gd name="connsiteX83-42213" fmla="*/ 5067961 w 12192000"/>
              <a:gd name="connsiteY83-42214" fmla="*/ 1845917 h 2237474"/>
              <a:gd name="connsiteX84-42215" fmla="*/ 5007075 w 12192000"/>
              <a:gd name="connsiteY84-42216" fmla="*/ 1838626 h 2237474"/>
              <a:gd name="connsiteX85-42217" fmla="*/ 4944087 w 12192000"/>
              <a:gd name="connsiteY85-42218" fmla="*/ 1823332 h 2237474"/>
              <a:gd name="connsiteX86-42219" fmla="*/ 4907662 w 12192000"/>
              <a:gd name="connsiteY86-42220" fmla="*/ 1816900 h 2237474"/>
              <a:gd name="connsiteX87-42221" fmla="*/ 4882386 w 12192000"/>
              <a:gd name="connsiteY87-42222" fmla="*/ 1809844 h 2237474"/>
              <a:gd name="connsiteX88-42223" fmla="*/ 4811440 w 12192000"/>
              <a:gd name="connsiteY88-42224" fmla="*/ 1804655 h 2237474"/>
              <a:gd name="connsiteX89-42225" fmla="*/ 4691075 w 12192000"/>
              <a:gd name="connsiteY89-42226" fmla="*/ 1801389 h 2237474"/>
              <a:gd name="connsiteX90-42227" fmla="*/ 4640313 w 12192000"/>
              <a:gd name="connsiteY90-42228" fmla="*/ 1784307 h 2237474"/>
              <a:gd name="connsiteX91-42229" fmla="*/ 4536503 w 12192000"/>
              <a:gd name="connsiteY91-42230" fmla="*/ 1785334 h 2237474"/>
              <a:gd name="connsiteX92-42231" fmla="*/ 4513724 w 12192000"/>
              <a:gd name="connsiteY92-42232" fmla="*/ 1791996 h 2237474"/>
              <a:gd name="connsiteX93-42233" fmla="*/ 4459810 w 12192000"/>
              <a:gd name="connsiteY93-42234" fmla="*/ 1797886 h 2237474"/>
              <a:gd name="connsiteX94-42235" fmla="*/ 4379064 w 12192000"/>
              <a:gd name="connsiteY94-42236" fmla="*/ 1817177 h 2237474"/>
              <a:gd name="connsiteX95-42237" fmla="*/ 4290981 w 12192000"/>
              <a:gd name="connsiteY95-42238" fmla="*/ 1839677 h 2237474"/>
              <a:gd name="connsiteX96-42239" fmla="*/ 4238372 w 12192000"/>
              <a:gd name="connsiteY96-42240" fmla="*/ 1851480 h 2237474"/>
              <a:gd name="connsiteX97-42241" fmla="*/ 4232517 w 12192000"/>
              <a:gd name="connsiteY97-42242" fmla="*/ 1852567 h 2237474"/>
              <a:gd name="connsiteX98-42243" fmla="*/ 4191732 w 12192000"/>
              <a:gd name="connsiteY98-42244" fmla="*/ 1857328 h 2237474"/>
              <a:gd name="connsiteX99-42245" fmla="*/ 4065532 w 12192000"/>
              <a:gd name="connsiteY99-42246" fmla="*/ 1855477 h 2237474"/>
              <a:gd name="connsiteX100-42247" fmla="*/ 4028460 w 12192000"/>
              <a:gd name="connsiteY100-42248" fmla="*/ 1855137 h 2237474"/>
              <a:gd name="connsiteX101-42249" fmla="*/ 4002267 w 12192000"/>
              <a:gd name="connsiteY101-42250" fmla="*/ 1852352 h 2237474"/>
              <a:gd name="connsiteX102-42251" fmla="*/ 3931396 w 12192000"/>
              <a:gd name="connsiteY102-42252" fmla="*/ 1858915 h 2237474"/>
              <a:gd name="connsiteX103-42253" fmla="*/ 3812162 w 12192000"/>
              <a:gd name="connsiteY103-42254" fmla="*/ 1875501 h 2237474"/>
              <a:gd name="connsiteX104-42255" fmla="*/ 3758105 w 12192000"/>
              <a:gd name="connsiteY104-42256" fmla="*/ 1871856 h 2237474"/>
              <a:gd name="connsiteX105-42257" fmla="*/ 3715896 w 12192000"/>
              <a:gd name="connsiteY105-42258" fmla="*/ 1881552 h 2237474"/>
              <a:gd name="connsiteX106-42259" fmla="*/ 3567259 w 12192000"/>
              <a:gd name="connsiteY106-42260" fmla="*/ 1893482 h 2237474"/>
              <a:gd name="connsiteX107-42261" fmla="*/ 3405770 w 12192000"/>
              <a:gd name="connsiteY107-42262" fmla="*/ 1904591 h 2237474"/>
              <a:gd name="connsiteX108-42263" fmla="*/ 3280097 w 12192000"/>
              <a:gd name="connsiteY108-42264" fmla="*/ 1919610 h 2237474"/>
              <a:gd name="connsiteX109-42265" fmla="*/ 3123424 w 12192000"/>
              <a:gd name="connsiteY109-42266" fmla="*/ 1952930 h 2237474"/>
              <a:gd name="connsiteX110-42267" fmla="*/ 3009910 w 12192000"/>
              <a:gd name="connsiteY110-42268" fmla="*/ 1957866 h 2237474"/>
              <a:gd name="connsiteX111-42269" fmla="*/ 2995934 w 12192000"/>
              <a:gd name="connsiteY111-42270" fmla="*/ 1967085 h 2237474"/>
              <a:gd name="connsiteX112-42271" fmla="*/ 2980071 w 12192000"/>
              <a:gd name="connsiteY112-42272" fmla="*/ 1972988 h 2237474"/>
              <a:gd name="connsiteX113-42273" fmla="*/ 2942858 w 12192000"/>
              <a:gd name="connsiteY113-42274" fmla="*/ 1981367 h 2237474"/>
              <a:gd name="connsiteX114-42275" fmla="*/ 2875436 w 12192000"/>
              <a:gd name="connsiteY114-42276" fmla="*/ 1996977 h 2237474"/>
              <a:gd name="connsiteX115-42277" fmla="*/ 2874892 w 12192000"/>
              <a:gd name="connsiteY115-42278" fmla="*/ 1996085 h 2237474"/>
              <a:gd name="connsiteX116-42279" fmla="*/ 2864145 w 12192000"/>
              <a:gd name="connsiteY116-42280" fmla="*/ 1994061 h 2237474"/>
              <a:gd name="connsiteX117-42281" fmla="*/ 2843662 w 12192000"/>
              <a:gd name="connsiteY117-42282" fmla="*/ 1992498 h 2237474"/>
              <a:gd name="connsiteX118-42283" fmla="*/ 2796128 w 12192000"/>
              <a:gd name="connsiteY118-42284" fmla="*/ 1976403 h 2237474"/>
              <a:gd name="connsiteX119-42285" fmla="*/ 2756784 w 12192000"/>
              <a:gd name="connsiteY119-42286" fmla="*/ 1985116 h 2237474"/>
              <a:gd name="connsiteX120-42287" fmla="*/ 2748833 w 12192000"/>
              <a:gd name="connsiteY120-42288" fmla="*/ 1986323 h 2237474"/>
              <a:gd name="connsiteX121-42289" fmla="*/ 2748661 w 12192000"/>
              <a:gd name="connsiteY121-42290" fmla="*/ 1986122 h 2237474"/>
              <a:gd name="connsiteX122-42291" fmla="*/ 2740251 w 12192000"/>
              <a:gd name="connsiteY122-42292" fmla="*/ 1986946 h 2237474"/>
              <a:gd name="connsiteX123-42293" fmla="*/ 2718916 w 12192000"/>
              <a:gd name="connsiteY123-42294" fmla="*/ 1990867 h 2237474"/>
              <a:gd name="connsiteX124-42295" fmla="*/ 2713522 w 12192000"/>
              <a:gd name="connsiteY124-42296" fmla="*/ 1990173 h 2237474"/>
              <a:gd name="connsiteX125-42297" fmla="*/ 2680597 w 12192000"/>
              <a:gd name="connsiteY125-42298" fmla="*/ 1984996 h 2237474"/>
              <a:gd name="connsiteX126-42299" fmla="*/ 2578178 w 12192000"/>
              <a:gd name="connsiteY126-42300" fmla="*/ 1990531 h 2237474"/>
              <a:gd name="connsiteX127-42301" fmla="*/ 2476147 w 12192000"/>
              <a:gd name="connsiteY127-42302" fmla="*/ 1998305 h 2237474"/>
              <a:gd name="connsiteX128-42303" fmla="*/ 2373568 w 12192000"/>
              <a:gd name="connsiteY128-42304" fmla="*/ 2003219 h 2237474"/>
              <a:gd name="connsiteX129-42305" fmla="*/ 2321399 w 12192000"/>
              <a:gd name="connsiteY129-42306" fmla="*/ 1989467 h 2237474"/>
              <a:gd name="connsiteX130-42307" fmla="*/ 2315525 w 12192000"/>
              <a:gd name="connsiteY130-42308" fmla="*/ 1989708 h 2237474"/>
              <a:gd name="connsiteX131-42309" fmla="*/ 2300792 w 12192000"/>
              <a:gd name="connsiteY131-42310" fmla="*/ 1994290 h 2237474"/>
              <a:gd name="connsiteX132-42311" fmla="*/ 2295469 w 12192000"/>
              <a:gd name="connsiteY132-42312" fmla="*/ 1996659 h 2237474"/>
              <a:gd name="connsiteX133-42313" fmla="*/ 2287219 w 12192000"/>
              <a:gd name="connsiteY133-42314" fmla="*/ 1998750 h 2237474"/>
              <a:gd name="connsiteX134-42315" fmla="*/ 2286948 w 12192000"/>
              <a:gd name="connsiteY134-42316" fmla="*/ 1998596 h 2237474"/>
              <a:gd name="connsiteX135-42317" fmla="*/ 2243069 w 12192000"/>
              <a:gd name="connsiteY135-42318" fmla="*/ 2015111 h 2237474"/>
              <a:gd name="connsiteX136-42319" fmla="*/ 2186609 w 12192000"/>
              <a:gd name="connsiteY136-42320" fmla="*/ 2008263 h 2237474"/>
              <a:gd name="connsiteX137-42321" fmla="*/ 2164831 w 12192000"/>
              <a:gd name="connsiteY137-42322" fmla="*/ 2010143 h 2237474"/>
              <a:gd name="connsiteX138-42323" fmla="*/ 2152836 w 12192000"/>
              <a:gd name="connsiteY138-42324" fmla="*/ 2010048 h 2237474"/>
              <a:gd name="connsiteX139-42325" fmla="*/ 2117102 w 12192000"/>
              <a:gd name="connsiteY139-42326" fmla="*/ 2023004 h 2237474"/>
              <a:gd name="connsiteX140-42327" fmla="*/ 2111935 w 12192000"/>
              <a:gd name="connsiteY140-42328" fmla="*/ 2023163 h 2237474"/>
              <a:gd name="connsiteX141-42329" fmla="*/ 2089991 w 12192000"/>
              <a:gd name="connsiteY141-42330" fmla="*/ 2034193 h 2237474"/>
              <a:gd name="connsiteX142-42331" fmla="*/ 2058061 w 12192000"/>
              <a:gd name="connsiteY142-42332" fmla="*/ 2047942 h 2237474"/>
              <a:gd name="connsiteX143-42333" fmla="*/ 2055737 w 12192000"/>
              <a:gd name="connsiteY143-42334" fmla="*/ 2047704 h 2237474"/>
              <a:gd name="connsiteX144-42335" fmla="*/ 2042244 w 12192000"/>
              <a:gd name="connsiteY144-42336" fmla="*/ 2055560 h 2237474"/>
              <a:gd name="connsiteX145-42337" fmla="*/ 1976224 w 12192000"/>
              <a:gd name="connsiteY145-42338" fmla="*/ 2074257 h 2237474"/>
              <a:gd name="connsiteX146-42339" fmla="*/ 1877728 w 12192000"/>
              <a:gd name="connsiteY146-42340" fmla="*/ 2101004 h 2237474"/>
              <a:gd name="connsiteX147-42341" fmla="*/ 1759056 w 12192000"/>
              <a:gd name="connsiteY147-42342" fmla="*/ 2125608 h 2237474"/>
              <a:gd name="connsiteX148-42343" fmla="*/ 1637948 w 12192000"/>
              <a:gd name="connsiteY148-42344" fmla="*/ 2172597 h 2237474"/>
              <a:gd name="connsiteX149-42345" fmla="*/ 1434549 w 12192000"/>
              <a:gd name="connsiteY149-42346" fmla="*/ 2234522 h 2237474"/>
              <a:gd name="connsiteX150-42347" fmla="*/ 1398481 w 12192000"/>
              <a:gd name="connsiteY150-42348" fmla="*/ 2237074 h 2237474"/>
              <a:gd name="connsiteX151-42349" fmla="*/ 1398407 w 12192000"/>
              <a:gd name="connsiteY151-42350" fmla="*/ 2237095 h 2237474"/>
              <a:gd name="connsiteX152-42351" fmla="*/ 1370962 w 12192000"/>
              <a:gd name="connsiteY152-42352" fmla="*/ 2237474 h 2237474"/>
              <a:gd name="connsiteX153-42353" fmla="*/ 1356367 w 12192000"/>
              <a:gd name="connsiteY153-42354" fmla="*/ 2235089 h 2237474"/>
              <a:gd name="connsiteX154-42355" fmla="*/ 1324828 w 12192000"/>
              <a:gd name="connsiteY154-42356" fmla="*/ 2231968 h 2237474"/>
              <a:gd name="connsiteX155-42357" fmla="*/ 1297744 w 12192000"/>
              <a:gd name="connsiteY155-42358" fmla="*/ 2235849 h 2237474"/>
              <a:gd name="connsiteX156-42359" fmla="*/ 1286236 w 12192000"/>
              <a:gd name="connsiteY156-42360" fmla="*/ 2233135 h 2237474"/>
              <a:gd name="connsiteX157-42361" fmla="*/ 1283504 w 12192000"/>
              <a:gd name="connsiteY157-42362" fmla="*/ 2233797 h 2237474"/>
              <a:gd name="connsiteX158-42363" fmla="*/ 1279765 w 12192000"/>
              <a:gd name="connsiteY158-42364" fmla="*/ 2229639 h 2237474"/>
              <a:gd name="connsiteX159-42365" fmla="*/ 1195347 w 12192000"/>
              <a:gd name="connsiteY159-42366" fmla="*/ 2212354 h 2237474"/>
              <a:gd name="connsiteX160-42367" fmla="*/ 970251 w 12192000"/>
              <a:gd name="connsiteY160-42368" fmla="*/ 2221029 h 2237474"/>
              <a:gd name="connsiteX161-42369" fmla="*/ 812914 w 12192000"/>
              <a:gd name="connsiteY161-42370" fmla="*/ 2202752 h 2237474"/>
              <a:gd name="connsiteX162-42371" fmla="*/ 800195 w 12192000"/>
              <a:gd name="connsiteY162-42372" fmla="*/ 2209407 h 2237474"/>
              <a:gd name="connsiteX163-42373" fmla="*/ 784978 w 12192000"/>
              <a:gd name="connsiteY163-42374" fmla="*/ 2212360 h 2237474"/>
              <a:gd name="connsiteX164-42375" fmla="*/ 681987 w 12192000"/>
              <a:gd name="connsiteY164-42376" fmla="*/ 2216757 h 2237474"/>
              <a:gd name="connsiteX165-42377" fmla="*/ 669923 w 12192000"/>
              <a:gd name="connsiteY165-42378" fmla="*/ 2211682 h 2237474"/>
              <a:gd name="connsiteX166-42379" fmla="*/ 648680 w 12192000"/>
              <a:gd name="connsiteY166-42380" fmla="*/ 2206229 h 2237474"/>
              <a:gd name="connsiteX167-42381" fmla="*/ 597225 w 12192000"/>
              <a:gd name="connsiteY167-42382" fmla="*/ 2180999 h 2237474"/>
              <a:gd name="connsiteX168-42383" fmla="*/ 558449 w 12192000"/>
              <a:gd name="connsiteY168-42384" fmla="*/ 2182346 h 2237474"/>
              <a:gd name="connsiteX169-42385" fmla="*/ 550517 w 12192000"/>
              <a:gd name="connsiteY169-42386" fmla="*/ 2182060 h 2237474"/>
              <a:gd name="connsiteX170-42387" fmla="*/ 550309 w 12192000"/>
              <a:gd name="connsiteY170-42388" fmla="*/ 2181825 h 2237474"/>
              <a:gd name="connsiteX171-42389" fmla="*/ 541836 w 12192000"/>
              <a:gd name="connsiteY171-42390" fmla="*/ 2181063 h 2237474"/>
              <a:gd name="connsiteX172-42391" fmla="*/ 536057 w 12192000"/>
              <a:gd name="connsiteY172-42392" fmla="*/ 2181537 h 2237474"/>
              <a:gd name="connsiteX173-42393" fmla="*/ 520671 w 12192000"/>
              <a:gd name="connsiteY173-42394" fmla="*/ 2180980 h 2237474"/>
              <a:gd name="connsiteX174-42395" fmla="*/ 515024 w 12192000"/>
              <a:gd name="connsiteY174-42396" fmla="*/ 2179258 h 2237474"/>
              <a:gd name="connsiteX175-42397" fmla="*/ 512278 w 12192000"/>
              <a:gd name="connsiteY175-42398" fmla="*/ 2176369 h 2237474"/>
              <a:gd name="connsiteX176-42399" fmla="*/ 480419 w 12192000"/>
              <a:gd name="connsiteY176-42400" fmla="*/ 2167807 h 2237474"/>
              <a:gd name="connsiteX177-42401" fmla="*/ 413835 w 12192000"/>
              <a:gd name="connsiteY177-42402" fmla="*/ 2156783 h 2237474"/>
              <a:gd name="connsiteX178-42403" fmla="*/ 376513 w 12192000"/>
              <a:gd name="connsiteY178-42404" fmla="*/ 2154014 h 2237474"/>
              <a:gd name="connsiteX179-42405" fmla="*/ 273386 w 12192000"/>
              <a:gd name="connsiteY179-42406" fmla="*/ 2142551 h 2237474"/>
              <a:gd name="connsiteX180-42407" fmla="*/ 169207 w 12192000"/>
              <a:gd name="connsiteY180-42408" fmla="*/ 2128100 h 2237474"/>
              <a:gd name="connsiteX181-42409" fmla="*/ 93149 w 12192000"/>
              <a:gd name="connsiteY181-42410" fmla="*/ 2105324 h 2237474"/>
              <a:gd name="connsiteX182-42411" fmla="*/ 88109 w 12192000"/>
              <a:gd name="connsiteY182-42412" fmla="*/ 2106704 h 2237474"/>
              <a:gd name="connsiteX183-42413" fmla="*/ 80022 w 12192000"/>
              <a:gd name="connsiteY183-42414" fmla="*/ 2107254 h 2237474"/>
              <a:gd name="connsiteX184-42415" fmla="*/ 79717 w 12192000"/>
              <a:gd name="connsiteY184-42416" fmla="*/ 2107046 h 2237474"/>
              <a:gd name="connsiteX185-42417" fmla="*/ 72352 w 12192000"/>
              <a:gd name="connsiteY185-42418" fmla="*/ 2107991 h 2237474"/>
              <a:gd name="connsiteX186-42419" fmla="*/ 37645 w 12192000"/>
              <a:gd name="connsiteY186-42420" fmla="*/ 2115401 h 2237474"/>
              <a:gd name="connsiteX187-42421" fmla="*/ 4572 w 12192000"/>
              <a:gd name="connsiteY187-42422" fmla="*/ 2111091 h 2237474"/>
              <a:gd name="connsiteX188-42423" fmla="*/ 0 w 12192000"/>
              <a:gd name="connsiteY188-42424" fmla="*/ 2110468 h 2237474"/>
              <a:gd name="connsiteX189-42425" fmla="*/ 0 w 12192000"/>
              <a:gd name="connsiteY189-42426" fmla="*/ 0 h 2237474"/>
              <a:gd name="connsiteX0-42427" fmla="*/ 0 w 12192000"/>
              <a:gd name="connsiteY0-42428" fmla="*/ 0 h 2237474"/>
              <a:gd name="connsiteX1-42429" fmla="*/ 12192000 w 12192000"/>
              <a:gd name="connsiteY1-42430" fmla="*/ 0 h 2237474"/>
              <a:gd name="connsiteX2-42431" fmla="*/ 12192000 w 12192000"/>
              <a:gd name="connsiteY2-42432" fmla="*/ 751299 h 2237474"/>
              <a:gd name="connsiteX3-42433" fmla="*/ 12176759 w 12192000"/>
              <a:gd name="connsiteY3-42434" fmla="*/ 759190 h 2237474"/>
              <a:gd name="connsiteX4-42435" fmla="*/ 12047364 w 12192000"/>
              <a:gd name="connsiteY4-42436" fmla="*/ 749662 h 2237474"/>
              <a:gd name="connsiteX5-42437" fmla="*/ 11890686 w 12192000"/>
              <a:gd name="connsiteY5-42438" fmla="*/ 732766 h 2237474"/>
              <a:gd name="connsiteX6-42439" fmla="*/ 11820512 w 12192000"/>
              <a:gd name="connsiteY6-42440" fmla="*/ 745392 h 2237474"/>
              <a:gd name="connsiteX7-42441" fmla="*/ 11649954 w 12192000"/>
              <a:gd name="connsiteY7-42442" fmla="*/ 749628 h 2237474"/>
              <a:gd name="connsiteX8-42443" fmla="*/ 11560424 w 12192000"/>
              <a:gd name="connsiteY8-42444" fmla="*/ 748017 h 2237474"/>
              <a:gd name="connsiteX9-42445" fmla="*/ 11358455 w 12192000"/>
              <a:gd name="connsiteY9-42446" fmla="*/ 747593 h 2237474"/>
              <a:gd name="connsiteX10-42447" fmla="*/ 11165209 w 12192000"/>
              <a:gd name="connsiteY10-42448" fmla="*/ 748852 h 2237474"/>
              <a:gd name="connsiteX11-42449" fmla="*/ 11058755 w 12192000"/>
              <a:gd name="connsiteY11-42450" fmla="*/ 749617 h 2237474"/>
              <a:gd name="connsiteX12-42451" fmla="*/ 10846594 w 12192000"/>
              <a:gd name="connsiteY12-42452" fmla="*/ 765069 h 2237474"/>
              <a:gd name="connsiteX13-42453" fmla="*/ 10739478 w 12192000"/>
              <a:gd name="connsiteY13-42454" fmla="*/ 776841 h 2237474"/>
              <a:gd name="connsiteX14-42455" fmla="*/ 10458762 w 12192000"/>
              <a:gd name="connsiteY14-42456" fmla="*/ 755400 h 2237474"/>
              <a:gd name="connsiteX15-42457" fmla="*/ 10211200 w 12192000"/>
              <a:gd name="connsiteY15-42458" fmla="*/ 767513 h 2237474"/>
              <a:gd name="connsiteX16-42459" fmla="*/ 10167995 w 12192000"/>
              <a:gd name="connsiteY16-42460" fmla="*/ 760843 h 2237474"/>
              <a:gd name="connsiteX17-42461" fmla="*/ 9997044 w 12192000"/>
              <a:gd name="connsiteY17-42462" fmla="*/ 780129 h 2237474"/>
              <a:gd name="connsiteX18-42463" fmla="*/ 9943887 w 12192000"/>
              <a:gd name="connsiteY18-42464" fmla="*/ 804141 h 2237474"/>
              <a:gd name="connsiteX19-42465" fmla="*/ 9918248 w 12192000"/>
              <a:gd name="connsiteY19-42466" fmla="*/ 816628 h 2237474"/>
              <a:gd name="connsiteX20-42467" fmla="*/ 9767091 w 12192000"/>
              <a:gd name="connsiteY20-42468" fmla="*/ 870550 h 2237474"/>
              <a:gd name="connsiteX21-42469" fmla="*/ 9683005 w 12192000"/>
              <a:gd name="connsiteY21-42470" fmla="*/ 894128 h 2237474"/>
              <a:gd name="connsiteX22-42471" fmla="*/ 9594438 w 12192000"/>
              <a:gd name="connsiteY22-42472" fmla="*/ 919051 h 2237474"/>
              <a:gd name="connsiteX23-42473" fmla="*/ 9544189 w 12192000"/>
              <a:gd name="connsiteY23-42474" fmla="*/ 938966 h 2237474"/>
              <a:gd name="connsiteX24-42475" fmla="*/ 9500499 w 12192000"/>
              <a:gd name="connsiteY24-42476" fmla="*/ 954680 h 2237474"/>
              <a:gd name="connsiteX25-42477" fmla="*/ 9428195 w 12192000"/>
              <a:gd name="connsiteY25-42478" fmla="*/ 986225 h 2237474"/>
              <a:gd name="connsiteX26-42479" fmla="*/ 9410017 w 12192000"/>
              <a:gd name="connsiteY26-42480" fmla="*/ 993931 h 2237474"/>
              <a:gd name="connsiteX27-42481" fmla="*/ 9392919 w 12192000"/>
              <a:gd name="connsiteY27-42482" fmla="*/ 994656 h 2237474"/>
              <a:gd name="connsiteX28-42483" fmla="*/ 9268019 w 12192000"/>
              <a:gd name="connsiteY28-42484" fmla="*/ 1007442 h 2237474"/>
              <a:gd name="connsiteX29-42485" fmla="*/ 9234662 w 12192000"/>
              <a:gd name="connsiteY29-42486" fmla="*/ 1023056 h 2237474"/>
              <a:gd name="connsiteX30-42487" fmla="*/ 9181033 w 12192000"/>
              <a:gd name="connsiteY30-42488" fmla="*/ 1037921 h 2237474"/>
              <a:gd name="connsiteX31-42489" fmla="*/ 9155969 w 12192000"/>
              <a:gd name="connsiteY31-42490" fmla="*/ 1046804 h 2237474"/>
              <a:gd name="connsiteX32-42491" fmla="*/ 9133985 w 12192000"/>
              <a:gd name="connsiteY32-42492" fmla="*/ 1046450 h 2237474"/>
              <a:gd name="connsiteX33-42493" fmla="*/ 9003462 w 12192000"/>
              <a:gd name="connsiteY33-42494" fmla="*/ 1042406 h 2237474"/>
              <a:gd name="connsiteX34-42495" fmla="*/ 8968445 w 12192000"/>
              <a:gd name="connsiteY34-42496" fmla="*/ 1052169 h 2237474"/>
              <a:gd name="connsiteX35-42497" fmla="*/ 8886001 w 12192000"/>
              <a:gd name="connsiteY35-42498" fmla="*/ 1067468 h 2237474"/>
              <a:gd name="connsiteX36-42499" fmla="*/ 8838610 w 12192000"/>
              <a:gd name="connsiteY36-42500" fmla="*/ 1075091 h 2237474"/>
              <a:gd name="connsiteX37-42501" fmla="*/ 8750383 w 12192000"/>
              <a:gd name="connsiteY37-42502" fmla="*/ 1097387 h 2237474"/>
              <a:gd name="connsiteX38-42503" fmla="*/ 8665605 w 12192000"/>
              <a:gd name="connsiteY38-42504" fmla="*/ 1110791 h 2237474"/>
              <a:gd name="connsiteX39-42505" fmla="*/ 8584946 w 12192000"/>
              <a:gd name="connsiteY39-42506" fmla="*/ 1135226 h 2237474"/>
              <a:gd name="connsiteX40-42507" fmla="*/ 8460755 w 12192000"/>
              <a:gd name="connsiteY40-42508" fmla="*/ 1203427 h 2237474"/>
              <a:gd name="connsiteX41-42509" fmla="*/ 8419755 w 12192000"/>
              <a:gd name="connsiteY41-42510" fmla="*/ 1216260 h 2237474"/>
              <a:gd name="connsiteX42-42511" fmla="*/ 8411626 w 12192000"/>
              <a:gd name="connsiteY42-42512" fmla="*/ 1214397 h 2237474"/>
              <a:gd name="connsiteX43-42513" fmla="*/ 8363469 w 12192000"/>
              <a:gd name="connsiteY43-42514" fmla="*/ 1246658 h 2237474"/>
              <a:gd name="connsiteX44-42515" fmla="*/ 8275497 w 12192000"/>
              <a:gd name="connsiteY44-42516" fmla="*/ 1264396 h 2237474"/>
              <a:gd name="connsiteX45-42517" fmla="*/ 8206287 w 12192000"/>
              <a:gd name="connsiteY45-42518" fmla="*/ 1273060 h 2237474"/>
              <a:gd name="connsiteX46-42519" fmla="*/ 8139997 w 12192000"/>
              <a:gd name="connsiteY46-42520" fmla="*/ 1282713 h 2237474"/>
              <a:gd name="connsiteX47-42521" fmla="*/ 8074238 w 12192000"/>
              <a:gd name="connsiteY47-42522" fmla="*/ 1301895 h 2237474"/>
              <a:gd name="connsiteX48-42523" fmla="*/ 7942099 w 12192000"/>
              <a:gd name="connsiteY48-42524" fmla="*/ 1336332 h 2237474"/>
              <a:gd name="connsiteX49-42525" fmla="*/ 7902328 w 12192000"/>
              <a:gd name="connsiteY49-42526" fmla="*/ 1345865 h 2237474"/>
              <a:gd name="connsiteX50-42527" fmla="*/ 7840612 w 12192000"/>
              <a:gd name="connsiteY50-42528" fmla="*/ 1369373 h 2237474"/>
              <a:gd name="connsiteX51-42529" fmla="*/ 7786819 w 12192000"/>
              <a:gd name="connsiteY51-42530" fmla="*/ 1378970 h 2237474"/>
              <a:gd name="connsiteX52-42531" fmla="*/ 7548172 w 12192000"/>
              <a:gd name="connsiteY52-42532" fmla="*/ 1417460 h 2237474"/>
              <a:gd name="connsiteX53-42533" fmla="*/ 7483437 w 12192000"/>
              <a:gd name="connsiteY53-42534" fmla="*/ 1478152 h 2237474"/>
              <a:gd name="connsiteX54-42535" fmla="*/ 7377870 w 12192000"/>
              <a:gd name="connsiteY54-42536" fmla="*/ 1523319 h 2237474"/>
              <a:gd name="connsiteX55-42537" fmla="*/ 7230737 w 12192000"/>
              <a:gd name="connsiteY55-42538" fmla="*/ 1562633 h 2237474"/>
              <a:gd name="connsiteX56-42539" fmla="*/ 7224458 w 12192000"/>
              <a:gd name="connsiteY56-42540" fmla="*/ 1573008 h 2237474"/>
              <a:gd name="connsiteX57-42541" fmla="*/ 7183121 w 12192000"/>
              <a:gd name="connsiteY57-42542" fmla="*/ 1595162 h 2237474"/>
              <a:gd name="connsiteX58-42543" fmla="*/ 7164601 w 12192000"/>
              <a:gd name="connsiteY58-42544" fmla="*/ 1606490 h 2237474"/>
              <a:gd name="connsiteX59-42545" fmla="*/ 7031309 w 12192000"/>
              <a:gd name="connsiteY59-42546" fmla="*/ 1619451 h 2237474"/>
              <a:gd name="connsiteX60-42547" fmla="*/ 6900177 w 12192000"/>
              <a:gd name="connsiteY60-42548" fmla="*/ 1636016 h 2237474"/>
              <a:gd name="connsiteX61-42549" fmla="*/ 6795372 w 12192000"/>
              <a:gd name="connsiteY61-42550" fmla="*/ 1644845 h 2237474"/>
              <a:gd name="connsiteX62-42551" fmla="*/ 6692251 w 12192000"/>
              <a:gd name="connsiteY62-42552" fmla="*/ 1656357 h 2237474"/>
              <a:gd name="connsiteX63-42553" fmla="*/ 6655235 w 12192000"/>
              <a:gd name="connsiteY63-42554" fmla="*/ 1661869 h 2237474"/>
              <a:gd name="connsiteX64-42555" fmla="*/ 6554894 w 12192000"/>
              <a:gd name="connsiteY64-42556" fmla="*/ 1664428 h 2237474"/>
              <a:gd name="connsiteX65-42557" fmla="*/ 6516595 w 12192000"/>
              <a:gd name="connsiteY65-42558" fmla="*/ 1667475 h 2237474"/>
              <a:gd name="connsiteX66-42559" fmla="*/ 6508541 w 12192000"/>
              <a:gd name="connsiteY66-42560" fmla="*/ 1668757 h 2237474"/>
              <a:gd name="connsiteX67-42561" fmla="*/ 6471012 w 12192000"/>
              <a:gd name="connsiteY67-42562" fmla="*/ 1678604 h 2237474"/>
              <a:gd name="connsiteX68-42563" fmla="*/ 6364035 w 12192000"/>
              <a:gd name="connsiteY68-42564" fmla="*/ 1667683 h 2237474"/>
              <a:gd name="connsiteX69-42565" fmla="*/ 6280959 w 12192000"/>
              <a:gd name="connsiteY69-42566" fmla="*/ 1689329 h 2237474"/>
              <a:gd name="connsiteX70-42567" fmla="*/ 6243319 w 12192000"/>
              <a:gd name="connsiteY70-42568" fmla="*/ 1695560 h 2237474"/>
              <a:gd name="connsiteX71-42569" fmla="*/ 6098321 w 12192000"/>
              <a:gd name="connsiteY71-42570" fmla="*/ 1721646 h 2237474"/>
              <a:gd name="connsiteX72-42571" fmla="*/ 5880652 w 12192000"/>
              <a:gd name="connsiteY72-42572" fmla="*/ 1779643 h 2237474"/>
              <a:gd name="connsiteX73-42573" fmla="*/ 5785959 w 12192000"/>
              <a:gd name="connsiteY73-42574" fmla="*/ 1775307 h 2237474"/>
              <a:gd name="connsiteX74-42575" fmla="*/ 5643534 w 12192000"/>
              <a:gd name="connsiteY74-42576" fmla="*/ 1802919 h 2237474"/>
              <a:gd name="connsiteX75-42577" fmla="*/ 5518799 w 12192000"/>
              <a:gd name="connsiteY75-42578" fmla="*/ 1818312 h 2237474"/>
              <a:gd name="connsiteX76-42579" fmla="*/ 5505014 w 12192000"/>
              <a:gd name="connsiteY76-42580" fmla="*/ 1819259 h 2237474"/>
              <a:gd name="connsiteX77-42581" fmla="*/ 5453307 w 12192000"/>
              <a:gd name="connsiteY77-42582" fmla="*/ 1815450 h 2237474"/>
              <a:gd name="connsiteX78-42583" fmla="*/ 5221533 w 12192000"/>
              <a:gd name="connsiteY78-42584" fmla="*/ 1846950 h 2237474"/>
              <a:gd name="connsiteX79-42585" fmla="*/ 5149802 w 12192000"/>
              <a:gd name="connsiteY79-42586" fmla="*/ 1844846 h 2237474"/>
              <a:gd name="connsiteX80-42587" fmla="*/ 5114927 w 12192000"/>
              <a:gd name="connsiteY80-42588" fmla="*/ 1847827 h 2237474"/>
              <a:gd name="connsiteX81-42589" fmla="*/ 5108970 w 12192000"/>
              <a:gd name="connsiteY81-42590" fmla="*/ 1847935 h 2237474"/>
              <a:gd name="connsiteX82-42591" fmla="*/ 5067961 w 12192000"/>
              <a:gd name="connsiteY82-42592" fmla="*/ 1845917 h 2237474"/>
              <a:gd name="connsiteX83-42593" fmla="*/ 5007075 w 12192000"/>
              <a:gd name="connsiteY83-42594" fmla="*/ 1838626 h 2237474"/>
              <a:gd name="connsiteX84-42595" fmla="*/ 4944087 w 12192000"/>
              <a:gd name="connsiteY84-42596" fmla="*/ 1823332 h 2237474"/>
              <a:gd name="connsiteX85-42597" fmla="*/ 4907662 w 12192000"/>
              <a:gd name="connsiteY85-42598" fmla="*/ 1816900 h 2237474"/>
              <a:gd name="connsiteX86-42599" fmla="*/ 4882386 w 12192000"/>
              <a:gd name="connsiteY86-42600" fmla="*/ 1809844 h 2237474"/>
              <a:gd name="connsiteX87-42601" fmla="*/ 4811440 w 12192000"/>
              <a:gd name="connsiteY87-42602" fmla="*/ 1804655 h 2237474"/>
              <a:gd name="connsiteX88-42603" fmla="*/ 4691075 w 12192000"/>
              <a:gd name="connsiteY88-42604" fmla="*/ 1801389 h 2237474"/>
              <a:gd name="connsiteX89-42605" fmla="*/ 4640313 w 12192000"/>
              <a:gd name="connsiteY89-42606" fmla="*/ 1784307 h 2237474"/>
              <a:gd name="connsiteX90-42607" fmla="*/ 4536503 w 12192000"/>
              <a:gd name="connsiteY90-42608" fmla="*/ 1785334 h 2237474"/>
              <a:gd name="connsiteX91-42609" fmla="*/ 4513724 w 12192000"/>
              <a:gd name="connsiteY91-42610" fmla="*/ 1791996 h 2237474"/>
              <a:gd name="connsiteX92-42611" fmla="*/ 4459810 w 12192000"/>
              <a:gd name="connsiteY92-42612" fmla="*/ 1797886 h 2237474"/>
              <a:gd name="connsiteX93-42613" fmla="*/ 4379064 w 12192000"/>
              <a:gd name="connsiteY93-42614" fmla="*/ 1817177 h 2237474"/>
              <a:gd name="connsiteX94-42615" fmla="*/ 4290981 w 12192000"/>
              <a:gd name="connsiteY94-42616" fmla="*/ 1839677 h 2237474"/>
              <a:gd name="connsiteX95-42617" fmla="*/ 4238372 w 12192000"/>
              <a:gd name="connsiteY95-42618" fmla="*/ 1851480 h 2237474"/>
              <a:gd name="connsiteX96-42619" fmla="*/ 4232517 w 12192000"/>
              <a:gd name="connsiteY96-42620" fmla="*/ 1852567 h 2237474"/>
              <a:gd name="connsiteX97-42621" fmla="*/ 4191732 w 12192000"/>
              <a:gd name="connsiteY97-42622" fmla="*/ 1857328 h 2237474"/>
              <a:gd name="connsiteX98-42623" fmla="*/ 4065532 w 12192000"/>
              <a:gd name="connsiteY98-42624" fmla="*/ 1855477 h 2237474"/>
              <a:gd name="connsiteX99-42625" fmla="*/ 4028460 w 12192000"/>
              <a:gd name="connsiteY99-42626" fmla="*/ 1855137 h 2237474"/>
              <a:gd name="connsiteX100-42627" fmla="*/ 4002267 w 12192000"/>
              <a:gd name="connsiteY100-42628" fmla="*/ 1852352 h 2237474"/>
              <a:gd name="connsiteX101-42629" fmla="*/ 3931396 w 12192000"/>
              <a:gd name="connsiteY101-42630" fmla="*/ 1858915 h 2237474"/>
              <a:gd name="connsiteX102-42631" fmla="*/ 3812162 w 12192000"/>
              <a:gd name="connsiteY102-42632" fmla="*/ 1875501 h 2237474"/>
              <a:gd name="connsiteX103-42633" fmla="*/ 3758105 w 12192000"/>
              <a:gd name="connsiteY103-42634" fmla="*/ 1871856 h 2237474"/>
              <a:gd name="connsiteX104-42635" fmla="*/ 3715896 w 12192000"/>
              <a:gd name="connsiteY104-42636" fmla="*/ 1881552 h 2237474"/>
              <a:gd name="connsiteX105-42637" fmla="*/ 3567259 w 12192000"/>
              <a:gd name="connsiteY105-42638" fmla="*/ 1893482 h 2237474"/>
              <a:gd name="connsiteX106-42639" fmla="*/ 3405770 w 12192000"/>
              <a:gd name="connsiteY106-42640" fmla="*/ 1904591 h 2237474"/>
              <a:gd name="connsiteX107-42641" fmla="*/ 3280097 w 12192000"/>
              <a:gd name="connsiteY107-42642" fmla="*/ 1919610 h 2237474"/>
              <a:gd name="connsiteX108-42643" fmla="*/ 3123424 w 12192000"/>
              <a:gd name="connsiteY108-42644" fmla="*/ 1952930 h 2237474"/>
              <a:gd name="connsiteX109-42645" fmla="*/ 3009910 w 12192000"/>
              <a:gd name="connsiteY109-42646" fmla="*/ 1957866 h 2237474"/>
              <a:gd name="connsiteX110-42647" fmla="*/ 2995934 w 12192000"/>
              <a:gd name="connsiteY110-42648" fmla="*/ 1967085 h 2237474"/>
              <a:gd name="connsiteX111-42649" fmla="*/ 2980071 w 12192000"/>
              <a:gd name="connsiteY111-42650" fmla="*/ 1972988 h 2237474"/>
              <a:gd name="connsiteX112-42651" fmla="*/ 2942858 w 12192000"/>
              <a:gd name="connsiteY112-42652" fmla="*/ 1981367 h 2237474"/>
              <a:gd name="connsiteX113-42653" fmla="*/ 2875436 w 12192000"/>
              <a:gd name="connsiteY113-42654" fmla="*/ 1996977 h 2237474"/>
              <a:gd name="connsiteX114-42655" fmla="*/ 2874892 w 12192000"/>
              <a:gd name="connsiteY114-42656" fmla="*/ 1996085 h 2237474"/>
              <a:gd name="connsiteX115-42657" fmla="*/ 2864145 w 12192000"/>
              <a:gd name="connsiteY115-42658" fmla="*/ 1994061 h 2237474"/>
              <a:gd name="connsiteX116-42659" fmla="*/ 2843662 w 12192000"/>
              <a:gd name="connsiteY116-42660" fmla="*/ 1992498 h 2237474"/>
              <a:gd name="connsiteX117-42661" fmla="*/ 2796128 w 12192000"/>
              <a:gd name="connsiteY117-42662" fmla="*/ 1976403 h 2237474"/>
              <a:gd name="connsiteX118-42663" fmla="*/ 2756784 w 12192000"/>
              <a:gd name="connsiteY118-42664" fmla="*/ 1985116 h 2237474"/>
              <a:gd name="connsiteX119-42665" fmla="*/ 2748833 w 12192000"/>
              <a:gd name="connsiteY119-42666" fmla="*/ 1986323 h 2237474"/>
              <a:gd name="connsiteX120-42667" fmla="*/ 2748661 w 12192000"/>
              <a:gd name="connsiteY120-42668" fmla="*/ 1986122 h 2237474"/>
              <a:gd name="connsiteX121-42669" fmla="*/ 2740251 w 12192000"/>
              <a:gd name="connsiteY121-42670" fmla="*/ 1986946 h 2237474"/>
              <a:gd name="connsiteX122-42671" fmla="*/ 2718916 w 12192000"/>
              <a:gd name="connsiteY122-42672" fmla="*/ 1990867 h 2237474"/>
              <a:gd name="connsiteX123-42673" fmla="*/ 2713522 w 12192000"/>
              <a:gd name="connsiteY123-42674" fmla="*/ 1990173 h 2237474"/>
              <a:gd name="connsiteX124-42675" fmla="*/ 2680597 w 12192000"/>
              <a:gd name="connsiteY124-42676" fmla="*/ 1984996 h 2237474"/>
              <a:gd name="connsiteX125-42677" fmla="*/ 2578178 w 12192000"/>
              <a:gd name="connsiteY125-42678" fmla="*/ 1990531 h 2237474"/>
              <a:gd name="connsiteX126-42679" fmla="*/ 2476147 w 12192000"/>
              <a:gd name="connsiteY126-42680" fmla="*/ 1998305 h 2237474"/>
              <a:gd name="connsiteX127-42681" fmla="*/ 2373568 w 12192000"/>
              <a:gd name="connsiteY127-42682" fmla="*/ 2003219 h 2237474"/>
              <a:gd name="connsiteX128-42683" fmla="*/ 2321399 w 12192000"/>
              <a:gd name="connsiteY128-42684" fmla="*/ 1989467 h 2237474"/>
              <a:gd name="connsiteX129-42685" fmla="*/ 2315525 w 12192000"/>
              <a:gd name="connsiteY129-42686" fmla="*/ 1989708 h 2237474"/>
              <a:gd name="connsiteX130-42687" fmla="*/ 2300792 w 12192000"/>
              <a:gd name="connsiteY130-42688" fmla="*/ 1994290 h 2237474"/>
              <a:gd name="connsiteX131-42689" fmla="*/ 2295469 w 12192000"/>
              <a:gd name="connsiteY131-42690" fmla="*/ 1996659 h 2237474"/>
              <a:gd name="connsiteX132-42691" fmla="*/ 2287219 w 12192000"/>
              <a:gd name="connsiteY132-42692" fmla="*/ 1998750 h 2237474"/>
              <a:gd name="connsiteX133-42693" fmla="*/ 2286948 w 12192000"/>
              <a:gd name="connsiteY133-42694" fmla="*/ 1998596 h 2237474"/>
              <a:gd name="connsiteX134-42695" fmla="*/ 2243069 w 12192000"/>
              <a:gd name="connsiteY134-42696" fmla="*/ 2015111 h 2237474"/>
              <a:gd name="connsiteX135-42697" fmla="*/ 2186609 w 12192000"/>
              <a:gd name="connsiteY135-42698" fmla="*/ 2008263 h 2237474"/>
              <a:gd name="connsiteX136-42699" fmla="*/ 2164831 w 12192000"/>
              <a:gd name="connsiteY136-42700" fmla="*/ 2010143 h 2237474"/>
              <a:gd name="connsiteX137-42701" fmla="*/ 2152836 w 12192000"/>
              <a:gd name="connsiteY137-42702" fmla="*/ 2010048 h 2237474"/>
              <a:gd name="connsiteX138-42703" fmla="*/ 2117102 w 12192000"/>
              <a:gd name="connsiteY138-42704" fmla="*/ 2023004 h 2237474"/>
              <a:gd name="connsiteX139-42705" fmla="*/ 2111935 w 12192000"/>
              <a:gd name="connsiteY139-42706" fmla="*/ 2023163 h 2237474"/>
              <a:gd name="connsiteX140-42707" fmla="*/ 2089991 w 12192000"/>
              <a:gd name="connsiteY140-42708" fmla="*/ 2034193 h 2237474"/>
              <a:gd name="connsiteX141-42709" fmla="*/ 2058061 w 12192000"/>
              <a:gd name="connsiteY141-42710" fmla="*/ 2047942 h 2237474"/>
              <a:gd name="connsiteX142-42711" fmla="*/ 2055737 w 12192000"/>
              <a:gd name="connsiteY142-42712" fmla="*/ 2047704 h 2237474"/>
              <a:gd name="connsiteX143-42713" fmla="*/ 2042244 w 12192000"/>
              <a:gd name="connsiteY143-42714" fmla="*/ 2055560 h 2237474"/>
              <a:gd name="connsiteX144-42715" fmla="*/ 1976224 w 12192000"/>
              <a:gd name="connsiteY144-42716" fmla="*/ 2074257 h 2237474"/>
              <a:gd name="connsiteX145-42717" fmla="*/ 1877728 w 12192000"/>
              <a:gd name="connsiteY145-42718" fmla="*/ 2101004 h 2237474"/>
              <a:gd name="connsiteX146-42719" fmla="*/ 1759056 w 12192000"/>
              <a:gd name="connsiteY146-42720" fmla="*/ 2125608 h 2237474"/>
              <a:gd name="connsiteX147-42721" fmla="*/ 1637948 w 12192000"/>
              <a:gd name="connsiteY147-42722" fmla="*/ 2172597 h 2237474"/>
              <a:gd name="connsiteX148-42723" fmla="*/ 1434549 w 12192000"/>
              <a:gd name="connsiteY148-42724" fmla="*/ 2234522 h 2237474"/>
              <a:gd name="connsiteX149-42725" fmla="*/ 1398481 w 12192000"/>
              <a:gd name="connsiteY149-42726" fmla="*/ 2237074 h 2237474"/>
              <a:gd name="connsiteX150-42727" fmla="*/ 1398407 w 12192000"/>
              <a:gd name="connsiteY150-42728" fmla="*/ 2237095 h 2237474"/>
              <a:gd name="connsiteX151-42729" fmla="*/ 1370962 w 12192000"/>
              <a:gd name="connsiteY151-42730" fmla="*/ 2237474 h 2237474"/>
              <a:gd name="connsiteX152-42731" fmla="*/ 1356367 w 12192000"/>
              <a:gd name="connsiteY152-42732" fmla="*/ 2235089 h 2237474"/>
              <a:gd name="connsiteX153-42733" fmla="*/ 1324828 w 12192000"/>
              <a:gd name="connsiteY153-42734" fmla="*/ 2231968 h 2237474"/>
              <a:gd name="connsiteX154-42735" fmla="*/ 1297744 w 12192000"/>
              <a:gd name="connsiteY154-42736" fmla="*/ 2235849 h 2237474"/>
              <a:gd name="connsiteX155-42737" fmla="*/ 1286236 w 12192000"/>
              <a:gd name="connsiteY155-42738" fmla="*/ 2233135 h 2237474"/>
              <a:gd name="connsiteX156-42739" fmla="*/ 1283504 w 12192000"/>
              <a:gd name="connsiteY156-42740" fmla="*/ 2233797 h 2237474"/>
              <a:gd name="connsiteX157-42741" fmla="*/ 1279765 w 12192000"/>
              <a:gd name="connsiteY157-42742" fmla="*/ 2229639 h 2237474"/>
              <a:gd name="connsiteX158-42743" fmla="*/ 1195347 w 12192000"/>
              <a:gd name="connsiteY158-42744" fmla="*/ 2212354 h 2237474"/>
              <a:gd name="connsiteX159-42745" fmla="*/ 970251 w 12192000"/>
              <a:gd name="connsiteY159-42746" fmla="*/ 2221029 h 2237474"/>
              <a:gd name="connsiteX160-42747" fmla="*/ 812914 w 12192000"/>
              <a:gd name="connsiteY160-42748" fmla="*/ 2202752 h 2237474"/>
              <a:gd name="connsiteX161-42749" fmla="*/ 800195 w 12192000"/>
              <a:gd name="connsiteY161-42750" fmla="*/ 2209407 h 2237474"/>
              <a:gd name="connsiteX162-42751" fmla="*/ 784978 w 12192000"/>
              <a:gd name="connsiteY162-42752" fmla="*/ 2212360 h 2237474"/>
              <a:gd name="connsiteX163-42753" fmla="*/ 681987 w 12192000"/>
              <a:gd name="connsiteY163-42754" fmla="*/ 2216757 h 2237474"/>
              <a:gd name="connsiteX164-42755" fmla="*/ 669923 w 12192000"/>
              <a:gd name="connsiteY164-42756" fmla="*/ 2211682 h 2237474"/>
              <a:gd name="connsiteX165-42757" fmla="*/ 648680 w 12192000"/>
              <a:gd name="connsiteY165-42758" fmla="*/ 2206229 h 2237474"/>
              <a:gd name="connsiteX166-42759" fmla="*/ 597225 w 12192000"/>
              <a:gd name="connsiteY166-42760" fmla="*/ 2180999 h 2237474"/>
              <a:gd name="connsiteX167-42761" fmla="*/ 558449 w 12192000"/>
              <a:gd name="connsiteY167-42762" fmla="*/ 2182346 h 2237474"/>
              <a:gd name="connsiteX168-42763" fmla="*/ 550517 w 12192000"/>
              <a:gd name="connsiteY168-42764" fmla="*/ 2182060 h 2237474"/>
              <a:gd name="connsiteX169-42765" fmla="*/ 550309 w 12192000"/>
              <a:gd name="connsiteY169-42766" fmla="*/ 2181825 h 2237474"/>
              <a:gd name="connsiteX170-42767" fmla="*/ 541836 w 12192000"/>
              <a:gd name="connsiteY170-42768" fmla="*/ 2181063 h 2237474"/>
              <a:gd name="connsiteX171-42769" fmla="*/ 536057 w 12192000"/>
              <a:gd name="connsiteY171-42770" fmla="*/ 2181537 h 2237474"/>
              <a:gd name="connsiteX172-42771" fmla="*/ 520671 w 12192000"/>
              <a:gd name="connsiteY172-42772" fmla="*/ 2180980 h 2237474"/>
              <a:gd name="connsiteX173-42773" fmla="*/ 515024 w 12192000"/>
              <a:gd name="connsiteY173-42774" fmla="*/ 2179258 h 2237474"/>
              <a:gd name="connsiteX174-42775" fmla="*/ 512278 w 12192000"/>
              <a:gd name="connsiteY174-42776" fmla="*/ 2176369 h 2237474"/>
              <a:gd name="connsiteX175-42777" fmla="*/ 480419 w 12192000"/>
              <a:gd name="connsiteY175-42778" fmla="*/ 2167807 h 2237474"/>
              <a:gd name="connsiteX176-42779" fmla="*/ 413835 w 12192000"/>
              <a:gd name="connsiteY176-42780" fmla="*/ 2156783 h 2237474"/>
              <a:gd name="connsiteX177-42781" fmla="*/ 376513 w 12192000"/>
              <a:gd name="connsiteY177-42782" fmla="*/ 2154014 h 2237474"/>
              <a:gd name="connsiteX178-42783" fmla="*/ 273386 w 12192000"/>
              <a:gd name="connsiteY178-42784" fmla="*/ 2142551 h 2237474"/>
              <a:gd name="connsiteX179-42785" fmla="*/ 169207 w 12192000"/>
              <a:gd name="connsiteY179-42786" fmla="*/ 2128100 h 2237474"/>
              <a:gd name="connsiteX180-42787" fmla="*/ 93149 w 12192000"/>
              <a:gd name="connsiteY180-42788" fmla="*/ 2105324 h 2237474"/>
              <a:gd name="connsiteX181-42789" fmla="*/ 88109 w 12192000"/>
              <a:gd name="connsiteY181-42790" fmla="*/ 2106704 h 2237474"/>
              <a:gd name="connsiteX182-42791" fmla="*/ 80022 w 12192000"/>
              <a:gd name="connsiteY182-42792" fmla="*/ 2107254 h 2237474"/>
              <a:gd name="connsiteX183-42793" fmla="*/ 79717 w 12192000"/>
              <a:gd name="connsiteY183-42794" fmla="*/ 2107046 h 2237474"/>
              <a:gd name="connsiteX184-42795" fmla="*/ 72352 w 12192000"/>
              <a:gd name="connsiteY184-42796" fmla="*/ 2107991 h 2237474"/>
              <a:gd name="connsiteX185-42797" fmla="*/ 37645 w 12192000"/>
              <a:gd name="connsiteY185-42798" fmla="*/ 2115401 h 2237474"/>
              <a:gd name="connsiteX186-42799" fmla="*/ 4572 w 12192000"/>
              <a:gd name="connsiteY186-42800" fmla="*/ 2111091 h 2237474"/>
              <a:gd name="connsiteX187-42801" fmla="*/ 0 w 12192000"/>
              <a:gd name="connsiteY187-42802" fmla="*/ 2110468 h 2237474"/>
              <a:gd name="connsiteX188-42803" fmla="*/ 0 w 12192000"/>
              <a:gd name="connsiteY188-42804" fmla="*/ 0 h 2237474"/>
              <a:gd name="connsiteX0-42805" fmla="*/ 0 w 12192000"/>
              <a:gd name="connsiteY0-42806" fmla="*/ 0 h 2237474"/>
              <a:gd name="connsiteX1-42807" fmla="*/ 12192000 w 12192000"/>
              <a:gd name="connsiteY1-42808" fmla="*/ 0 h 2237474"/>
              <a:gd name="connsiteX2-42809" fmla="*/ 12192000 w 12192000"/>
              <a:gd name="connsiteY2-42810" fmla="*/ 751299 h 2237474"/>
              <a:gd name="connsiteX3-42811" fmla="*/ 12176759 w 12192000"/>
              <a:gd name="connsiteY3-42812" fmla="*/ 759190 h 2237474"/>
              <a:gd name="connsiteX4-42813" fmla="*/ 12047364 w 12192000"/>
              <a:gd name="connsiteY4-42814" fmla="*/ 749662 h 2237474"/>
              <a:gd name="connsiteX5-42815" fmla="*/ 11890686 w 12192000"/>
              <a:gd name="connsiteY5-42816" fmla="*/ 732766 h 2237474"/>
              <a:gd name="connsiteX6-42817" fmla="*/ 11820512 w 12192000"/>
              <a:gd name="connsiteY6-42818" fmla="*/ 745392 h 2237474"/>
              <a:gd name="connsiteX7-42819" fmla="*/ 11649954 w 12192000"/>
              <a:gd name="connsiteY7-42820" fmla="*/ 749628 h 2237474"/>
              <a:gd name="connsiteX8-42821" fmla="*/ 11560424 w 12192000"/>
              <a:gd name="connsiteY8-42822" fmla="*/ 748017 h 2237474"/>
              <a:gd name="connsiteX9-42823" fmla="*/ 11358455 w 12192000"/>
              <a:gd name="connsiteY9-42824" fmla="*/ 747593 h 2237474"/>
              <a:gd name="connsiteX10-42825" fmla="*/ 11165209 w 12192000"/>
              <a:gd name="connsiteY10-42826" fmla="*/ 748852 h 2237474"/>
              <a:gd name="connsiteX11-42827" fmla="*/ 11058755 w 12192000"/>
              <a:gd name="connsiteY11-42828" fmla="*/ 749617 h 2237474"/>
              <a:gd name="connsiteX12-42829" fmla="*/ 10846594 w 12192000"/>
              <a:gd name="connsiteY12-42830" fmla="*/ 765069 h 2237474"/>
              <a:gd name="connsiteX13-42831" fmla="*/ 10739478 w 12192000"/>
              <a:gd name="connsiteY13-42832" fmla="*/ 776841 h 2237474"/>
              <a:gd name="connsiteX14-42833" fmla="*/ 10458762 w 12192000"/>
              <a:gd name="connsiteY14-42834" fmla="*/ 755400 h 2237474"/>
              <a:gd name="connsiteX15-42835" fmla="*/ 10211200 w 12192000"/>
              <a:gd name="connsiteY15-42836" fmla="*/ 767513 h 2237474"/>
              <a:gd name="connsiteX16-42837" fmla="*/ 10167995 w 12192000"/>
              <a:gd name="connsiteY16-42838" fmla="*/ 760843 h 2237474"/>
              <a:gd name="connsiteX17-42839" fmla="*/ 9997044 w 12192000"/>
              <a:gd name="connsiteY17-42840" fmla="*/ 780129 h 2237474"/>
              <a:gd name="connsiteX18-42841" fmla="*/ 9943887 w 12192000"/>
              <a:gd name="connsiteY18-42842" fmla="*/ 804141 h 2237474"/>
              <a:gd name="connsiteX19-42843" fmla="*/ 9918248 w 12192000"/>
              <a:gd name="connsiteY19-42844" fmla="*/ 816628 h 2237474"/>
              <a:gd name="connsiteX20-42845" fmla="*/ 9767091 w 12192000"/>
              <a:gd name="connsiteY20-42846" fmla="*/ 870550 h 2237474"/>
              <a:gd name="connsiteX21-42847" fmla="*/ 9683005 w 12192000"/>
              <a:gd name="connsiteY21-42848" fmla="*/ 894128 h 2237474"/>
              <a:gd name="connsiteX22-42849" fmla="*/ 9594438 w 12192000"/>
              <a:gd name="connsiteY22-42850" fmla="*/ 919051 h 2237474"/>
              <a:gd name="connsiteX23-42851" fmla="*/ 9544189 w 12192000"/>
              <a:gd name="connsiteY23-42852" fmla="*/ 938966 h 2237474"/>
              <a:gd name="connsiteX24-42853" fmla="*/ 9500499 w 12192000"/>
              <a:gd name="connsiteY24-42854" fmla="*/ 954680 h 2237474"/>
              <a:gd name="connsiteX25-42855" fmla="*/ 9428195 w 12192000"/>
              <a:gd name="connsiteY25-42856" fmla="*/ 986225 h 2237474"/>
              <a:gd name="connsiteX26-42857" fmla="*/ 9410017 w 12192000"/>
              <a:gd name="connsiteY26-42858" fmla="*/ 993931 h 2237474"/>
              <a:gd name="connsiteX27-42859" fmla="*/ 9392919 w 12192000"/>
              <a:gd name="connsiteY27-42860" fmla="*/ 994656 h 2237474"/>
              <a:gd name="connsiteX28-42861" fmla="*/ 9268019 w 12192000"/>
              <a:gd name="connsiteY28-42862" fmla="*/ 1007442 h 2237474"/>
              <a:gd name="connsiteX29-42863" fmla="*/ 9234662 w 12192000"/>
              <a:gd name="connsiteY29-42864" fmla="*/ 1023056 h 2237474"/>
              <a:gd name="connsiteX30-42865" fmla="*/ 9181033 w 12192000"/>
              <a:gd name="connsiteY30-42866" fmla="*/ 1037921 h 2237474"/>
              <a:gd name="connsiteX31-42867" fmla="*/ 9155969 w 12192000"/>
              <a:gd name="connsiteY31-42868" fmla="*/ 1046804 h 2237474"/>
              <a:gd name="connsiteX32-42869" fmla="*/ 9133985 w 12192000"/>
              <a:gd name="connsiteY32-42870" fmla="*/ 1046450 h 2237474"/>
              <a:gd name="connsiteX33-42871" fmla="*/ 9003462 w 12192000"/>
              <a:gd name="connsiteY33-42872" fmla="*/ 1042406 h 2237474"/>
              <a:gd name="connsiteX34-42873" fmla="*/ 8968445 w 12192000"/>
              <a:gd name="connsiteY34-42874" fmla="*/ 1052169 h 2237474"/>
              <a:gd name="connsiteX35-42875" fmla="*/ 8886001 w 12192000"/>
              <a:gd name="connsiteY35-42876" fmla="*/ 1067468 h 2237474"/>
              <a:gd name="connsiteX36-42877" fmla="*/ 8838610 w 12192000"/>
              <a:gd name="connsiteY36-42878" fmla="*/ 1075091 h 2237474"/>
              <a:gd name="connsiteX37-42879" fmla="*/ 8750383 w 12192000"/>
              <a:gd name="connsiteY37-42880" fmla="*/ 1097387 h 2237474"/>
              <a:gd name="connsiteX38-42881" fmla="*/ 8665605 w 12192000"/>
              <a:gd name="connsiteY38-42882" fmla="*/ 1110791 h 2237474"/>
              <a:gd name="connsiteX39-42883" fmla="*/ 8584946 w 12192000"/>
              <a:gd name="connsiteY39-42884" fmla="*/ 1135226 h 2237474"/>
              <a:gd name="connsiteX40-42885" fmla="*/ 8419755 w 12192000"/>
              <a:gd name="connsiteY40-42886" fmla="*/ 1216260 h 2237474"/>
              <a:gd name="connsiteX41-42887" fmla="*/ 8411626 w 12192000"/>
              <a:gd name="connsiteY41-42888" fmla="*/ 1214397 h 2237474"/>
              <a:gd name="connsiteX42-42889" fmla="*/ 8363469 w 12192000"/>
              <a:gd name="connsiteY42-42890" fmla="*/ 1246658 h 2237474"/>
              <a:gd name="connsiteX43-42891" fmla="*/ 8275497 w 12192000"/>
              <a:gd name="connsiteY43-42892" fmla="*/ 1264396 h 2237474"/>
              <a:gd name="connsiteX44-42893" fmla="*/ 8206287 w 12192000"/>
              <a:gd name="connsiteY44-42894" fmla="*/ 1273060 h 2237474"/>
              <a:gd name="connsiteX45-42895" fmla="*/ 8139997 w 12192000"/>
              <a:gd name="connsiteY45-42896" fmla="*/ 1282713 h 2237474"/>
              <a:gd name="connsiteX46-42897" fmla="*/ 8074238 w 12192000"/>
              <a:gd name="connsiteY46-42898" fmla="*/ 1301895 h 2237474"/>
              <a:gd name="connsiteX47-42899" fmla="*/ 7942099 w 12192000"/>
              <a:gd name="connsiteY47-42900" fmla="*/ 1336332 h 2237474"/>
              <a:gd name="connsiteX48-42901" fmla="*/ 7902328 w 12192000"/>
              <a:gd name="connsiteY48-42902" fmla="*/ 1345865 h 2237474"/>
              <a:gd name="connsiteX49-42903" fmla="*/ 7840612 w 12192000"/>
              <a:gd name="connsiteY49-42904" fmla="*/ 1369373 h 2237474"/>
              <a:gd name="connsiteX50-42905" fmla="*/ 7786819 w 12192000"/>
              <a:gd name="connsiteY50-42906" fmla="*/ 1378970 h 2237474"/>
              <a:gd name="connsiteX51-42907" fmla="*/ 7548172 w 12192000"/>
              <a:gd name="connsiteY51-42908" fmla="*/ 1417460 h 2237474"/>
              <a:gd name="connsiteX52-42909" fmla="*/ 7483437 w 12192000"/>
              <a:gd name="connsiteY52-42910" fmla="*/ 1478152 h 2237474"/>
              <a:gd name="connsiteX53-42911" fmla="*/ 7377870 w 12192000"/>
              <a:gd name="connsiteY53-42912" fmla="*/ 1523319 h 2237474"/>
              <a:gd name="connsiteX54-42913" fmla="*/ 7230737 w 12192000"/>
              <a:gd name="connsiteY54-42914" fmla="*/ 1562633 h 2237474"/>
              <a:gd name="connsiteX55-42915" fmla="*/ 7224458 w 12192000"/>
              <a:gd name="connsiteY55-42916" fmla="*/ 1573008 h 2237474"/>
              <a:gd name="connsiteX56-42917" fmla="*/ 7183121 w 12192000"/>
              <a:gd name="connsiteY56-42918" fmla="*/ 1595162 h 2237474"/>
              <a:gd name="connsiteX57-42919" fmla="*/ 7164601 w 12192000"/>
              <a:gd name="connsiteY57-42920" fmla="*/ 1606490 h 2237474"/>
              <a:gd name="connsiteX58-42921" fmla="*/ 7031309 w 12192000"/>
              <a:gd name="connsiteY58-42922" fmla="*/ 1619451 h 2237474"/>
              <a:gd name="connsiteX59-42923" fmla="*/ 6900177 w 12192000"/>
              <a:gd name="connsiteY59-42924" fmla="*/ 1636016 h 2237474"/>
              <a:gd name="connsiteX60-42925" fmla="*/ 6795372 w 12192000"/>
              <a:gd name="connsiteY60-42926" fmla="*/ 1644845 h 2237474"/>
              <a:gd name="connsiteX61-42927" fmla="*/ 6692251 w 12192000"/>
              <a:gd name="connsiteY61-42928" fmla="*/ 1656357 h 2237474"/>
              <a:gd name="connsiteX62-42929" fmla="*/ 6655235 w 12192000"/>
              <a:gd name="connsiteY62-42930" fmla="*/ 1661869 h 2237474"/>
              <a:gd name="connsiteX63-42931" fmla="*/ 6554894 w 12192000"/>
              <a:gd name="connsiteY63-42932" fmla="*/ 1664428 h 2237474"/>
              <a:gd name="connsiteX64-42933" fmla="*/ 6516595 w 12192000"/>
              <a:gd name="connsiteY64-42934" fmla="*/ 1667475 h 2237474"/>
              <a:gd name="connsiteX65-42935" fmla="*/ 6508541 w 12192000"/>
              <a:gd name="connsiteY65-42936" fmla="*/ 1668757 h 2237474"/>
              <a:gd name="connsiteX66-42937" fmla="*/ 6471012 w 12192000"/>
              <a:gd name="connsiteY66-42938" fmla="*/ 1678604 h 2237474"/>
              <a:gd name="connsiteX67-42939" fmla="*/ 6364035 w 12192000"/>
              <a:gd name="connsiteY67-42940" fmla="*/ 1667683 h 2237474"/>
              <a:gd name="connsiteX68-42941" fmla="*/ 6280959 w 12192000"/>
              <a:gd name="connsiteY68-42942" fmla="*/ 1689329 h 2237474"/>
              <a:gd name="connsiteX69-42943" fmla="*/ 6243319 w 12192000"/>
              <a:gd name="connsiteY69-42944" fmla="*/ 1695560 h 2237474"/>
              <a:gd name="connsiteX70-42945" fmla="*/ 6098321 w 12192000"/>
              <a:gd name="connsiteY70-42946" fmla="*/ 1721646 h 2237474"/>
              <a:gd name="connsiteX71-42947" fmla="*/ 5880652 w 12192000"/>
              <a:gd name="connsiteY71-42948" fmla="*/ 1779643 h 2237474"/>
              <a:gd name="connsiteX72-42949" fmla="*/ 5785959 w 12192000"/>
              <a:gd name="connsiteY72-42950" fmla="*/ 1775307 h 2237474"/>
              <a:gd name="connsiteX73-42951" fmla="*/ 5643534 w 12192000"/>
              <a:gd name="connsiteY73-42952" fmla="*/ 1802919 h 2237474"/>
              <a:gd name="connsiteX74-42953" fmla="*/ 5518799 w 12192000"/>
              <a:gd name="connsiteY74-42954" fmla="*/ 1818312 h 2237474"/>
              <a:gd name="connsiteX75-42955" fmla="*/ 5505014 w 12192000"/>
              <a:gd name="connsiteY75-42956" fmla="*/ 1819259 h 2237474"/>
              <a:gd name="connsiteX76-42957" fmla="*/ 5453307 w 12192000"/>
              <a:gd name="connsiteY76-42958" fmla="*/ 1815450 h 2237474"/>
              <a:gd name="connsiteX77-42959" fmla="*/ 5221533 w 12192000"/>
              <a:gd name="connsiteY77-42960" fmla="*/ 1846950 h 2237474"/>
              <a:gd name="connsiteX78-42961" fmla="*/ 5149802 w 12192000"/>
              <a:gd name="connsiteY78-42962" fmla="*/ 1844846 h 2237474"/>
              <a:gd name="connsiteX79-42963" fmla="*/ 5114927 w 12192000"/>
              <a:gd name="connsiteY79-42964" fmla="*/ 1847827 h 2237474"/>
              <a:gd name="connsiteX80-42965" fmla="*/ 5108970 w 12192000"/>
              <a:gd name="connsiteY80-42966" fmla="*/ 1847935 h 2237474"/>
              <a:gd name="connsiteX81-42967" fmla="*/ 5067961 w 12192000"/>
              <a:gd name="connsiteY81-42968" fmla="*/ 1845917 h 2237474"/>
              <a:gd name="connsiteX82-42969" fmla="*/ 5007075 w 12192000"/>
              <a:gd name="connsiteY82-42970" fmla="*/ 1838626 h 2237474"/>
              <a:gd name="connsiteX83-42971" fmla="*/ 4944087 w 12192000"/>
              <a:gd name="connsiteY83-42972" fmla="*/ 1823332 h 2237474"/>
              <a:gd name="connsiteX84-42973" fmla="*/ 4907662 w 12192000"/>
              <a:gd name="connsiteY84-42974" fmla="*/ 1816900 h 2237474"/>
              <a:gd name="connsiteX85-42975" fmla="*/ 4882386 w 12192000"/>
              <a:gd name="connsiteY85-42976" fmla="*/ 1809844 h 2237474"/>
              <a:gd name="connsiteX86-42977" fmla="*/ 4811440 w 12192000"/>
              <a:gd name="connsiteY86-42978" fmla="*/ 1804655 h 2237474"/>
              <a:gd name="connsiteX87-42979" fmla="*/ 4691075 w 12192000"/>
              <a:gd name="connsiteY87-42980" fmla="*/ 1801389 h 2237474"/>
              <a:gd name="connsiteX88-42981" fmla="*/ 4640313 w 12192000"/>
              <a:gd name="connsiteY88-42982" fmla="*/ 1784307 h 2237474"/>
              <a:gd name="connsiteX89-42983" fmla="*/ 4536503 w 12192000"/>
              <a:gd name="connsiteY89-42984" fmla="*/ 1785334 h 2237474"/>
              <a:gd name="connsiteX90-42985" fmla="*/ 4513724 w 12192000"/>
              <a:gd name="connsiteY90-42986" fmla="*/ 1791996 h 2237474"/>
              <a:gd name="connsiteX91-42987" fmla="*/ 4459810 w 12192000"/>
              <a:gd name="connsiteY91-42988" fmla="*/ 1797886 h 2237474"/>
              <a:gd name="connsiteX92-42989" fmla="*/ 4379064 w 12192000"/>
              <a:gd name="connsiteY92-42990" fmla="*/ 1817177 h 2237474"/>
              <a:gd name="connsiteX93-42991" fmla="*/ 4290981 w 12192000"/>
              <a:gd name="connsiteY93-42992" fmla="*/ 1839677 h 2237474"/>
              <a:gd name="connsiteX94-42993" fmla="*/ 4238372 w 12192000"/>
              <a:gd name="connsiteY94-42994" fmla="*/ 1851480 h 2237474"/>
              <a:gd name="connsiteX95-42995" fmla="*/ 4232517 w 12192000"/>
              <a:gd name="connsiteY95-42996" fmla="*/ 1852567 h 2237474"/>
              <a:gd name="connsiteX96-42997" fmla="*/ 4191732 w 12192000"/>
              <a:gd name="connsiteY96-42998" fmla="*/ 1857328 h 2237474"/>
              <a:gd name="connsiteX97-42999" fmla="*/ 4065532 w 12192000"/>
              <a:gd name="connsiteY97-43000" fmla="*/ 1855477 h 2237474"/>
              <a:gd name="connsiteX98-43001" fmla="*/ 4028460 w 12192000"/>
              <a:gd name="connsiteY98-43002" fmla="*/ 1855137 h 2237474"/>
              <a:gd name="connsiteX99-43003" fmla="*/ 4002267 w 12192000"/>
              <a:gd name="connsiteY99-43004" fmla="*/ 1852352 h 2237474"/>
              <a:gd name="connsiteX100-43005" fmla="*/ 3931396 w 12192000"/>
              <a:gd name="connsiteY100-43006" fmla="*/ 1858915 h 2237474"/>
              <a:gd name="connsiteX101-43007" fmla="*/ 3812162 w 12192000"/>
              <a:gd name="connsiteY101-43008" fmla="*/ 1875501 h 2237474"/>
              <a:gd name="connsiteX102-43009" fmla="*/ 3758105 w 12192000"/>
              <a:gd name="connsiteY102-43010" fmla="*/ 1871856 h 2237474"/>
              <a:gd name="connsiteX103-43011" fmla="*/ 3715896 w 12192000"/>
              <a:gd name="connsiteY103-43012" fmla="*/ 1881552 h 2237474"/>
              <a:gd name="connsiteX104-43013" fmla="*/ 3567259 w 12192000"/>
              <a:gd name="connsiteY104-43014" fmla="*/ 1893482 h 2237474"/>
              <a:gd name="connsiteX105-43015" fmla="*/ 3405770 w 12192000"/>
              <a:gd name="connsiteY105-43016" fmla="*/ 1904591 h 2237474"/>
              <a:gd name="connsiteX106-43017" fmla="*/ 3280097 w 12192000"/>
              <a:gd name="connsiteY106-43018" fmla="*/ 1919610 h 2237474"/>
              <a:gd name="connsiteX107-43019" fmla="*/ 3123424 w 12192000"/>
              <a:gd name="connsiteY107-43020" fmla="*/ 1952930 h 2237474"/>
              <a:gd name="connsiteX108-43021" fmla="*/ 3009910 w 12192000"/>
              <a:gd name="connsiteY108-43022" fmla="*/ 1957866 h 2237474"/>
              <a:gd name="connsiteX109-43023" fmla="*/ 2995934 w 12192000"/>
              <a:gd name="connsiteY109-43024" fmla="*/ 1967085 h 2237474"/>
              <a:gd name="connsiteX110-43025" fmla="*/ 2980071 w 12192000"/>
              <a:gd name="connsiteY110-43026" fmla="*/ 1972988 h 2237474"/>
              <a:gd name="connsiteX111-43027" fmla="*/ 2942858 w 12192000"/>
              <a:gd name="connsiteY111-43028" fmla="*/ 1981367 h 2237474"/>
              <a:gd name="connsiteX112-43029" fmla="*/ 2875436 w 12192000"/>
              <a:gd name="connsiteY112-43030" fmla="*/ 1996977 h 2237474"/>
              <a:gd name="connsiteX113-43031" fmla="*/ 2874892 w 12192000"/>
              <a:gd name="connsiteY113-43032" fmla="*/ 1996085 h 2237474"/>
              <a:gd name="connsiteX114-43033" fmla="*/ 2864145 w 12192000"/>
              <a:gd name="connsiteY114-43034" fmla="*/ 1994061 h 2237474"/>
              <a:gd name="connsiteX115-43035" fmla="*/ 2843662 w 12192000"/>
              <a:gd name="connsiteY115-43036" fmla="*/ 1992498 h 2237474"/>
              <a:gd name="connsiteX116-43037" fmla="*/ 2796128 w 12192000"/>
              <a:gd name="connsiteY116-43038" fmla="*/ 1976403 h 2237474"/>
              <a:gd name="connsiteX117-43039" fmla="*/ 2756784 w 12192000"/>
              <a:gd name="connsiteY117-43040" fmla="*/ 1985116 h 2237474"/>
              <a:gd name="connsiteX118-43041" fmla="*/ 2748833 w 12192000"/>
              <a:gd name="connsiteY118-43042" fmla="*/ 1986323 h 2237474"/>
              <a:gd name="connsiteX119-43043" fmla="*/ 2748661 w 12192000"/>
              <a:gd name="connsiteY119-43044" fmla="*/ 1986122 h 2237474"/>
              <a:gd name="connsiteX120-43045" fmla="*/ 2740251 w 12192000"/>
              <a:gd name="connsiteY120-43046" fmla="*/ 1986946 h 2237474"/>
              <a:gd name="connsiteX121-43047" fmla="*/ 2718916 w 12192000"/>
              <a:gd name="connsiteY121-43048" fmla="*/ 1990867 h 2237474"/>
              <a:gd name="connsiteX122-43049" fmla="*/ 2713522 w 12192000"/>
              <a:gd name="connsiteY122-43050" fmla="*/ 1990173 h 2237474"/>
              <a:gd name="connsiteX123-43051" fmla="*/ 2680597 w 12192000"/>
              <a:gd name="connsiteY123-43052" fmla="*/ 1984996 h 2237474"/>
              <a:gd name="connsiteX124-43053" fmla="*/ 2578178 w 12192000"/>
              <a:gd name="connsiteY124-43054" fmla="*/ 1990531 h 2237474"/>
              <a:gd name="connsiteX125-43055" fmla="*/ 2476147 w 12192000"/>
              <a:gd name="connsiteY125-43056" fmla="*/ 1998305 h 2237474"/>
              <a:gd name="connsiteX126-43057" fmla="*/ 2373568 w 12192000"/>
              <a:gd name="connsiteY126-43058" fmla="*/ 2003219 h 2237474"/>
              <a:gd name="connsiteX127-43059" fmla="*/ 2321399 w 12192000"/>
              <a:gd name="connsiteY127-43060" fmla="*/ 1989467 h 2237474"/>
              <a:gd name="connsiteX128-43061" fmla="*/ 2315525 w 12192000"/>
              <a:gd name="connsiteY128-43062" fmla="*/ 1989708 h 2237474"/>
              <a:gd name="connsiteX129-43063" fmla="*/ 2300792 w 12192000"/>
              <a:gd name="connsiteY129-43064" fmla="*/ 1994290 h 2237474"/>
              <a:gd name="connsiteX130-43065" fmla="*/ 2295469 w 12192000"/>
              <a:gd name="connsiteY130-43066" fmla="*/ 1996659 h 2237474"/>
              <a:gd name="connsiteX131-43067" fmla="*/ 2287219 w 12192000"/>
              <a:gd name="connsiteY131-43068" fmla="*/ 1998750 h 2237474"/>
              <a:gd name="connsiteX132-43069" fmla="*/ 2286948 w 12192000"/>
              <a:gd name="connsiteY132-43070" fmla="*/ 1998596 h 2237474"/>
              <a:gd name="connsiteX133-43071" fmla="*/ 2243069 w 12192000"/>
              <a:gd name="connsiteY133-43072" fmla="*/ 2015111 h 2237474"/>
              <a:gd name="connsiteX134-43073" fmla="*/ 2186609 w 12192000"/>
              <a:gd name="connsiteY134-43074" fmla="*/ 2008263 h 2237474"/>
              <a:gd name="connsiteX135-43075" fmla="*/ 2164831 w 12192000"/>
              <a:gd name="connsiteY135-43076" fmla="*/ 2010143 h 2237474"/>
              <a:gd name="connsiteX136-43077" fmla="*/ 2152836 w 12192000"/>
              <a:gd name="connsiteY136-43078" fmla="*/ 2010048 h 2237474"/>
              <a:gd name="connsiteX137-43079" fmla="*/ 2117102 w 12192000"/>
              <a:gd name="connsiteY137-43080" fmla="*/ 2023004 h 2237474"/>
              <a:gd name="connsiteX138-43081" fmla="*/ 2111935 w 12192000"/>
              <a:gd name="connsiteY138-43082" fmla="*/ 2023163 h 2237474"/>
              <a:gd name="connsiteX139-43083" fmla="*/ 2089991 w 12192000"/>
              <a:gd name="connsiteY139-43084" fmla="*/ 2034193 h 2237474"/>
              <a:gd name="connsiteX140-43085" fmla="*/ 2058061 w 12192000"/>
              <a:gd name="connsiteY140-43086" fmla="*/ 2047942 h 2237474"/>
              <a:gd name="connsiteX141-43087" fmla="*/ 2055737 w 12192000"/>
              <a:gd name="connsiteY141-43088" fmla="*/ 2047704 h 2237474"/>
              <a:gd name="connsiteX142-43089" fmla="*/ 2042244 w 12192000"/>
              <a:gd name="connsiteY142-43090" fmla="*/ 2055560 h 2237474"/>
              <a:gd name="connsiteX143-43091" fmla="*/ 1976224 w 12192000"/>
              <a:gd name="connsiteY143-43092" fmla="*/ 2074257 h 2237474"/>
              <a:gd name="connsiteX144-43093" fmla="*/ 1877728 w 12192000"/>
              <a:gd name="connsiteY144-43094" fmla="*/ 2101004 h 2237474"/>
              <a:gd name="connsiteX145-43095" fmla="*/ 1759056 w 12192000"/>
              <a:gd name="connsiteY145-43096" fmla="*/ 2125608 h 2237474"/>
              <a:gd name="connsiteX146-43097" fmla="*/ 1637948 w 12192000"/>
              <a:gd name="connsiteY146-43098" fmla="*/ 2172597 h 2237474"/>
              <a:gd name="connsiteX147-43099" fmla="*/ 1434549 w 12192000"/>
              <a:gd name="connsiteY147-43100" fmla="*/ 2234522 h 2237474"/>
              <a:gd name="connsiteX148-43101" fmla="*/ 1398481 w 12192000"/>
              <a:gd name="connsiteY148-43102" fmla="*/ 2237074 h 2237474"/>
              <a:gd name="connsiteX149-43103" fmla="*/ 1398407 w 12192000"/>
              <a:gd name="connsiteY149-43104" fmla="*/ 2237095 h 2237474"/>
              <a:gd name="connsiteX150-43105" fmla="*/ 1370962 w 12192000"/>
              <a:gd name="connsiteY150-43106" fmla="*/ 2237474 h 2237474"/>
              <a:gd name="connsiteX151-43107" fmla="*/ 1356367 w 12192000"/>
              <a:gd name="connsiteY151-43108" fmla="*/ 2235089 h 2237474"/>
              <a:gd name="connsiteX152-43109" fmla="*/ 1324828 w 12192000"/>
              <a:gd name="connsiteY152-43110" fmla="*/ 2231968 h 2237474"/>
              <a:gd name="connsiteX153-43111" fmla="*/ 1297744 w 12192000"/>
              <a:gd name="connsiteY153-43112" fmla="*/ 2235849 h 2237474"/>
              <a:gd name="connsiteX154-43113" fmla="*/ 1286236 w 12192000"/>
              <a:gd name="connsiteY154-43114" fmla="*/ 2233135 h 2237474"/>
              <a:gd name="connsiteX155-43115" fmla="*/ 1283504 w 12192000"/>
              <a:gd name="connsiteY155-43116" fmla="*/ 2233797 h 2237474"/>
              <a:gd name="connsiteX156-43117" fmla="*/ 1279765 w 12192000"/>
              <a:gd name="connsiteY156-43118" fmla="*/ 2229639 h 2237474"/>
              <a:gd name="connsiteX157-43119" fmla="*/ 1195347 w 12192000"/>
              <a:gd name="connsiteY157-43120" fmla="*/ 2212354 h 2237474"/>
              <a:gd name="connsiteX158-43121" fmla="*/ 970251 w 12192000"/>
              <a:gd name="connsiteY158-43122" fmla="*/ 2221029 h 2237474"/>
              <a:gd name="connsiteX159-43123" fmla="*/ 812914 w 12192000"/>
              <a:gd name="connsiteY159-43124" fmla="*/ 2202752 h 2237474"/>
              <a:gd name="connsiteX160-43125" fmla="*/ 800195 w 12192000"/>
              <a:gd name="connsiteY160-43126" fmla="*/ 2209407 h 2237474"/>
              <a:gd name="connsiteX161-43127" fmla="*/ 784978 w 12192000"/>
              <a:gd name="connsiteY161-43128" fmla="*/ 2212360 h 2237474"/>
              <a:gd name="connsiteX162-43129" fmla="*/ 681987 w 12192000"/>
              <a:gd name="connsiteY162-43130" fmla="*/ 2216757 h 2237474"/>
              <a:gd name="connsiteX163-43131" fmla="*/ 669923 w 12192000"/>
              <a:gd name="connsiteY163-43132" fmla="*/ 2211682 h 2237474"/>
              <a:gd name="connsiteX164-43133" fmla="*/ 648680 w 12192000"/>
              <a:gd name="connsiteY164-43134" fmla="*/ 2206229 h 2237474"/>
              <a:gd name="connsiteX165-43135" fmla="*/ 597225 w 12192000"/>
              <a:gd name="connsiteY165-43136" fmla="*/ 2180999 h 2237474"/>
              <a:gd name="connsiteX166-43137" fmla="*/ 558449 w 12192000"/>
              <a:gd name="connsiteY166-43138" fmla="*/ 2182346 h 2237474"/>
              <a:gd name="connsiteX167-43139" fmla="*/ 550517 w 12192000"/>
              <a:gd name="connsiteY167-43140" fmla="*/ 2182060 h 2237474"/>
              <a:gd name="connsiteX168-43141" fmla="*/ 550309 w 12192000"/>
              <a:gd name="connsiteY168-43142" fmla="*/ 2181825 h 2237474"/>
              <a:gd name="connsiteX169-43143" fmla="*/ 541836 w 12192000"/>
              <a:gd name="connsiteY169-43144" fmla="*/ 2181063 h 2237474"/>
              <a:gd name="connsiteX170-43145" fmla="*/ 536057 w 12192000"/>
              <a:gd name="connsiteY170-43146" fmla="*/ 2181537 h 2237474"/>
              <a:gd name="connsiteX171-43147" fmla="*/ 520671 w 12192000"/>
              <a:gd name="connsiteY171-43148" fmla="*/ 2180980 h 2237474"/>
              <a:gd name="connsiteX172-43149" fmla="*/ 515024 w 12192000"/>
              <a:gd name="connsiteY172-43150" fmla="*/ 2179258 h 2237474"/>
              <a:gd name="connsiteX173-43151" fmla="*/ 512278 w 12192000"/>
              <a:gd name="connsiteY173-43152" fmla="*/ 2176369 h 2237474"/>
              <a:gd name="connsiteX174-43153" fmla="*/ 480419 w 12192000"/>
              <a:gd name="connsiteY174-43154" fmla="*/ 2167807 h 2237474"/>
              <a:gd name="connsiteX175-43155" fmla="*/ 413835 w 12192000"/>
              <a:gd name="connsiteY175-43156" fmla="*/ 2156783 h 2237474"/>
              <a:gd name="connsiteX176-43157" fmla="*/ 376513 w 12192000"/>
              <a:gd name="connsiteY176-43158" fmla="*/ 2154014 h 2237474"/>
              <a:gd name="connsiteX177-43159" fmla="*/ 273386 w 12192000"/>
              <a:gd name="connsiteY177-43160" fmla="*/ 2142551 h 2237474"/>
              <a:gd name="connsiteX178-43161" fmla="*/ 169207 w 12192000"/>
              <a:gd name="connsiteY178-43162" fmla="*/ 2128100 h 2237474"/>
              <a:gd name="connsiteX179-43163" fmla="*/ 93149 w 12192000"/>
              <a:gd name="connsiteY179-43164" fmla="*/ 2105324 h 2237474"/>
              <a:gd name="connsiteX180-43165" fmla="*/ 88109 w 12192000"/>
              <a:gd name="connsiteY180-43166" fmla="*/ 2106704 h 2237474"/>
              <a:gd name="connsiteX181-43167" fmla="*/ 80022 w 12192000"/>
              <a:gd name="connsiteY181-43168" fmla="*/ 2107254 h 2237474"/>
              <a:gd name="connsiteX182-43169" fmla="*/ 79717 w 12192000"/>
              <a:gd name="connsiteY182-43170" fmla="*/ 2107046 h 2237474"/>
              <a:gd name="connsiteX183-43171" fmla="*/ 72352 w 12192000"/>
              <a:gd name="connsiteY183-43172" fmla="*/ 2107991 h 2237474"/>
              <a:gd name="connsiteX184-43173" fmla="*/ 37645 w 12192000"/>
              <a:gd name="connsiteY184-43174" fmla="*/ 2115401 h 2237474"/>
              <a:gd name="connsiteX185-43175" fmla="*/ 4572 w 12192000"/>
              <a:gd name="connsiteY185-43176" fmla="*/ 2111091 h 2237474"/>
              <a:gd name="connsiteX186-43177" fmla="*/ 0 w 12192000"/>
              <a:gd name="connsiteY186-43178" fmla="*/ 2110468 h 2237474"/>
              <a:gd name="connsiteX187-43179" fmla="*/ 0 w 12192000"/>
              <a:gd name="connsiteY187-43180" fmla="*/ 0 h 2237474"/>
              <a:gd name="connsiteX0-43181" fmla="*/ 0 w 12192000"/>
              <a:gd name="connsiteY0-43182" fmla="*/ 0 h 2237474"/>
              <a:gd name="connsiteX1-43183" fmla="*/ 12192000 w 12192000"/>
              <a:gd name="connsiteY1-43184" fmla="*/ 0 h 2237474"/>
              <a:gd name="connsiteX2-43185" fmla="*/ 12192000 w 12192000"/>
              <a:gd name="connsiteY2-43186" fmla="*/ 751299 h 2237474"/>
              <a:gd name="connsiteX3-43187" fmla="*/ 12176759 w 12192000"/>
              <a:gd name="connsiteY3-43188" fmla="*/ 759190 h 2237474"/>
              <a:gd name="connsiteX4-43189" fmla="*/ 12047364 w 12192000"/>
              <a:gd name="connsiteY4-43190" fmla="*/ 749662 h 2237474"/>
              <a:gd name="connsiteX5-43191" fmla="*/ 11890686 w 12192000"/>
              <a:gd name="connsiteY5-43192" fmla="*/ 732766 h 2237474"/>
              <a:gd name="connsiteX6-43193" fmla="*/ 11820512 w 12192000"/>
              <a:gd name="connsiteY6-43194" fmla="*/ 745392 h 2237474"/>
              <a:gd name="connsiteX7-43195" fmla="*/ 11649954 w 12192000"/>
              <a:gd name="connsiteY7-43196" fmla="*/ 749628 h 2237474"/>
              <a:gd name="connsiteX8-43197" fmla="*/ 11560424 w 12192000"/>
              <a:gd name="connsiteY8-43198" fmla="*/ 748017 h 2237474"/>
              <a:gd name="connsiteX9-43199" fmla="*/ 11358455 w 12192000"/>
              <a:gd name="connsiteY9-43200" fmla="*/ 747593 h 2237474"/>
              <a:gd name="connsiteX10-43201" fmla="*/ 11165209 w 12192000"/>
              <a:gd name="connsiteY10-43202" fmla="*/ 748852 h 2237474"/>
              <a:gd name="connsiteX11-43203" fmla="*/ 11058755 w 12192000"/>
              <a:gd name="connsiteY11-43204" fmla="*/ 749617 h 2237474"/>
              <a:gd name="connsiteX12-43205" fmla="*/ 10846594 w 12192000"/>
              <a:gd name="connsiteY12-43206" fmla="*/ 765069 h 2237474"/>
              <a:gd name="connsiteX13-43207" fmla="*/ 10739478 w 12192000"/>
              <a:gd name="connsiteY13-43208" fmla="*/ 776841 h 2237474"/>
              <a:gd name="connsiteX14-43209" fmla="*/ 10458762 w 12192000"/>
              <a:gd name="connsiteY14-43210" fmla="*/ 755400 h 2237474"/>
              <a:gd name="connsiteX15-43211" fmla="*/ 10211200 w 12192000"/>
              <a:gd name="connsiteY15-43212" fmla="*/ 767513 h 2237474"/>
              <a:gd name="connsiteX16-43213" fmla="*/ 10167995 w 12192000"/>
              <a:gd name="connsiteY16-43214" fmla="*/ 760843 h 2237474"/>
              <a:gd name="connsiteX17-43215" fmla="*/ 9997044 w 12192000"/>
              <a:gd name="connsiteY17-43216" fmla="*/ 780129 h 2237474"/>
              <a:gd name="connsiteX18-43217" fmla="*/ 9943887 w 12192000"/>
              <a:gd name="connsiteY18-43218" fmla="*/ 804141 h 2237474"/>
              <a:gd name="connsiteX19-43219" fmla="*/ 9918248 w 12192000"/>
              <a:gd name="connsiteY19-43220" fmla="*/ 816628 h 2237474"/>
              <a:gd name="connsiteX20-43221" fmla="*/ 9767091 w 12192000"/>
              <a:gd name="connsiteY20-43222" fmla="*/ 870550 h 2237474"/>
              <a:gd name="connsiteX21-43223" fmla="*/ 9683005 w 12192000"/>
              <a:gd name="connsiteY21-43224" fmla="*/ 894128 h 2237474"/>
              <a:gd name="connsiteX22-43225" fmla="*/ 9594438 w 12192000"/>
              <a:gd name="connsiteY22-43226" fmla="*/ 919051 h 2237474"/>
              <a:gd name="connsiteX23-43227" fmla="*/ 9544189 w 12192000"/>
              <a:gd name="connsiteY23-43228" fmla="*/ 938966 h 2237474"/>
              <a:gd name="connsiteX24-43229" fmla="*/ 9500499 w 12192000"/>
              <a:gd name="connsiteY24-43230" fmla="*/ 954680 h 2237474"/>
              <a:gd name="connsiteX25-43231" fmla="*/ 9428195 w 12192000"/>
              <a:gd name="connsiteY25-43232" fmla="*/ 986225 h 2237474"/>
              <a:gd name="connsiteX26-43233" fmla="*/ 9410017 w 12192000"/>
              <a:gd name="connsiteY26-43234" fmla="*/ 993931 h 2237474"/>
              <a:gd name="connsiteX27-43235" fmla="*/ 9392919 w 12192000"/>
              <a:gd name="connsiteY27-43236" fmla="*/ 994656 h 2237474"/>
              <a:gd name="connsiteX28-43237" fmla="*/ 9268019 w 12192000"/>
              <a:gd name="connsiteY28-43238" fmla="*/ 1007442 h 2237474"/>
              <a:gd name="connsiteX29-43239" fmla="*/ 9234662 w 12192000"/>
              <a:gd name="connsiteY29-43240" fmla="*/ 1023056 h 2237474"/>
              <a:gd name="connsiteX30-43241" fmla="*/ 9181033 w 12192000"/>
              <a:gd name="connsiteY30-43242" fmla="*/ 1037921 h 2237474"/>
              <a:gd name="connsiteX31-43243" fmla="*/ 9155969 w 12192000"/>
              <a:gd name="connsiteY31-43244" fmla="*/ 1046804 h 2237474"/>
              <a:gd name="connsiteX32-43245" fmla="*/ 9133985 w 12192000"/>
              <a:gd name="connsiteY32-43246" fmla="*/ 1046450 h 2237474"/>
              <a:gd name="connsiteX33-43247" fmla="*/ 9003462 w 12192000"/>
              <a:gd name="connsiteY33-43248" fmla="*/ 1042406 h 2237474"/>
              <a:gd name="connsiteX34-43249" fmla="*/ 8968445 w 12192000"/>
              <a:gd name="connsiteY34-43250" fmla="*/ 1052169 h 2237474"/>
              <a:gd name="connsiteX35-43251" fmla="*/ 8886001 w 12192000"/>
              <a:gd name="connsiteY35-43252" fmla="*/ 1067468 h 2237474"/>
              <a:gd name="connsiteX36-43253" fmla="*/ 8838610 w 12192000"/>
              <a:gd name="connsiteY36-43254" fmla="*/ 1075091 h 2237474"/>
              <a:gd name="connsiteX37-43255" fmla="*/ 8750383 w 12192000"/>
              <a:gd name="connsiteY37-43256" fmla="*/ 1097387 h 2237474"/>
              <a:gd name="connsiteX38-43257" fmla="*/ 8665605 w 12192000"/>
              <a:gd name="connsiteY38-43258" fmla="*/ 1110791 h 2237474"/>
              <a:gd name="connsiteX39-43259" fmla="*/ 8584946 w 12192000"/>
              <a:gd name="connsiteY39-43260" fmla="*/ 1135226 h 2237474"/>
              <a:gd name="connsiteX40-43261" fmla="*/ 8419755 w 12192000"/>
              <a:gd name="connsiteY40-43262" fmla="*/ 1216260 h 2237474"/>
              <a:gd name="connsiteX41-43263" fmla="*/ 8411626 w 12192000"/>
              <a:gd name="connsiteY41-43264" fmla="*/ 1214397 h 2237474"/>
              <a:gd name="connsiteX42-43265" fmla="*/ 8363469 w 12192000"/>
              <a:gd name="connsiteY42-43266" fmla="*/ 1246658 h 2237474"/>
              <a:gd name="connsiteX43-43267" fmla="*/ 8275497 w 12192000"/>
              <a:gd name="connsiteY43-43268" fmla="*/ 1264396 h 2237474"/>
              <a:gd name="connsiteX44-43269" fmla="*/ 8206287 w 12192000"/>
              <a:gd name="connsiteY44-43270" fmla="*/ 1273060 h 2237474"/>
              <a:gd name="connsiteX45-43271" fmla="*/ 8139997 w 12192000"/>
              <a:gd name="connsiteY45-43272" fmla="*/ 1282713 h 2237474"/>
              <a:gd name="connsiteX46-43273" fmla="*/ 8074238 w 12192000"/>
              <a:gd name="connsiteY46-43274" fmla="*/ 1301895 h 2237474"/>
              <a:gd name="connsiteX47-43275" fmla="*/ 7942099 w 12192000"/>
              <a:gd name="connsiteY47-43276" fmla="*/ 1336332 h 2237474"/>
              <a:gd name="connsiteX48-43277" fmla="*/ 7902328 w 12192000"/>
              <a:gd name="connsiteY48-43278" fmla="*/ 1345865 h 2237474"/>
              <a:gd name="connsiteX49-43279" fmla="*/ 7840612 w 12192000"/>
              <a:gd name="connsiteY49-43280" fmla="*/ 1369373 h 2237474"/>
              <a:gd name="connsiteX50-43281" fmla="*/ 7786819 w 12192000"/>
              <a:gd name="connsiteY50-43282" fmla="*/ 1378970 h 2237474"/>
              <a:gd name="connsiteX51-43283" fmla="*/ 7548172 w 12192000"/>
              <a:gd name="connsiteY51-43284" fmla="*/ 1417460 h 2237474"/>
              <a:gd name="connsiteX52-43285" fmla="*/ 7483437 w 12192000"/>
              <a:gd name="connsiteY52-43286" fmla="*/ 1478152 h 2237474"/>
              <a:gd name="connsiteX53-43287" fmla="*/ 7377870 w 12192000"/>
              <a:gd name="connsiteY53-43288" fmla="*/ 1523319 h 2237474"/>
              <a:gd name="connsiteX54-43289" fmla="*/ 7230737 w 12192000"/>
              <a:gd name="connsiteY54-43290" fmla="*/ 1562633 h 2237474"/>
              <a:gd name="connsiteX55-43291" fmla="*/ 7224458 w 12192000"/>
              <a:gd name="connsiteY55-43292" fmla="*/ 1573008 h 2237474"/>
              <a:gd name="connsiteX56-43293" fmla="*/ 7183121 w 12192000"/>
              <a:gd name="connsiteY56-43294" fmla="*/ 1595162 h 2237474"/>
              <a:gd name="connsiteX57-43295" fmla="*/ 7164601 w 12192000"/>
              <a:gd name="connsiteY57-43296" fmla="*/ 1606490 h 2237474"/>
              <a:gd name="connsiteX58-43297" fmla="*/ 7031309 w 12192000"/>
              <a:gd name="connsiteY58-43298" fmla="*/ 1619451 h 2237474"/>
              <a:gd name="connsiteX59-43299" fmla="*/ 6900177 w 12192000"/>
              <a:gd name="connsiteY59-43300" fmla="*/ 1636016 h 2237474"/>
              <a:gd name="connsiteX60-43301" fmla="*/ 6795372 w 12192000"/>
              <a:gd name="connsiteY60-43302" fmla="*/ 1644845 h 2237474"/>
              <a:gd name="connsiteX61-43303" fmla="*/ 6692251 w 12192000"/>
              <a:gd name="connsiteY61-43304" fmla="*/ 1656357 h 2237474"/>
              <a:gd name="connsiteX62-43305" fmla="*/ 6655235 w 12192000"/>
              <a:gd name="connsiteY62-43306" fmla="*/ 1661869 h 2237474"/>
              <a:gd name="connsiteX63-43307" fmla="*/ 6554894 w 12192000"/>
              <a:gd name="connsiteY63-43308" fmla="*/ 1664428 h 2237474"/>
              <a:gd name="connsiteX64-43309" fmla="*/ 6516595 w 12192000"/>
              <a:gd name="connsiteY64-43310" fmla="*/ 1667475 h 2237474"/>
              <a:gd name="connsiteX65-43311" fmla="*/ 6508541 w 12192000"/>
              <a:gd name="connsiteY65-43312" fmla="*/ 1668757 h 2237474"/>
              <a:gd name="connsiteX66-43313" fmla="*/ 6471012 w 12192000"/>
              <a:gd name="connsiteY66-43314" fmla="*/ 1678604 h 2237474"/>
              <a:gd name="connsiteX67-43315" fmla="*/ 6364035 w 12192000"/>
              <a:gd name="connsiteY67-43316" fmla="*/ 1667683 h 2237474"/>
              <a:gd name="connsiteX68-43317" fmla="*/ 6280959 w 12192000"/>
              <a:gd name="connsiteY68-43318" fmla="*/ 1689329 h 2237474"/>
              <a:gd name="connsiteX69-43319" fmla="*/ 6243319 w 12192000"/>
              <a:gd name="connsiteY69-43320" fmla="*/ 1695560 h 2237474"/>
              <a:gd name="connsiteX70-43321" fmla="*/ 6098321 w 12192000"/>
              <a:gd name="connsiteY70-43322" fmla="*/ 1721646 h 2237474"/>
              <a:gd name="connsiteX71-43323" fmla="*/ 5880652 w 12192000"/>
              <a:gd name="connsiteY71-43324" fmla="*/ 1779643 h 2237474"/>
              <a:gd name="connsiteX72-43325" fmla="*/ 5785959 w 12192000"/>
              <a:gd name="connsiteY72-43326" fmla="*/ 1775307 h 2237474"/>
              <a:gd name="connsiteX73-43327" fmla="*/ 5643534 w 12192000"/>
              <a:gd name="connsiteY73-43328" fmla="*/ 1802919 h 2237474"/>
              <a:gd name="connsiteX74-43329" fmla="*/ 5518799 w 12192000"/>
              <a:gd name="connsiteY74-43330" fmla="*/ 1818312 h 2237474"/>
              <a:gd name="connsiteX75-43331" fmla="*/ 5505014 w 12192000"/>
              <a:gd name="connsiteY75-43332" fmla="*/ 1819259 h 2237474"/>
              <a:gd name="connsiteX76-43333" fmla="*/ 5453307 w 12192000"/>
              <a:gd name="connsiteY76-43334" fmla="*/ 1815450 h 2237474"/>
              <a:gd name="connsiteX77-43335" fmla="*/ 5221533 w 12192000"/>
              <a:gd name="connsiteY77-43336" fmla="*/ 1846950 h 2237474"/>
              <a:gd name="connsiteX78-43337" fmla="*/ 5149802 w 12192000"/>
              <a:gd name="connsiteY78-43338" fmla="*/ 1844846 h 2237474"/>
              <a:gd name="connsiteX79-43339" fmla="*/ 5114927 w 12192000"/>
              <a:gd name="connsiteY79-43340" fmla="*/ 1847827 h 2237474"/>
              <a:gd name="connsiteX80-43341" fmla="*/ 5108970 w 12192000"/>
              <a:gd name="connsiteY80-43342" fmla="*/ 1847935 h 2237474"/>
              <a:gd name="connsiteX81-43343" fmla="*/ 5067961 w 12192000"/>
              <a:gd name="connsiteY81-43344" fmla="*/ 1845917 h 2237474"/>
              <a:gd name="connsiteX82-43345" fmla="*/ 5007075 w 12192000"/>
              <a:gd name="connsiteY82-43346" fmla="*/ 1838626 h 2237474"/>
              <a:gd name="connsiteX83-43347" fmla="*/ 4944087 w 12192000"/>
              <a:gd name="connsiteY83-43348" fmla="*/ 1823332 h 2237474"/>
              <a:gd name="connsiteX84-43349" fmla="*/ 4907662 w 12192000"/>
              <a:gd name="connsiteY84-43350" fmla="*/ 1816900 h 2237474"/>
              <a:gd name="connsiteX85-43351" fmla="*/ 4882386 w 12192000"/>
              <a:gd name="connsiteY85-43352" fmla="*/ 1809844 h 2237474"/>
              <a:gd name="connsiteX86-43353" fmla="*/ 4811440 w 12192000"/>
              <a:gd name="connsiteY86-43354" fmla="*/ 1804655 h 2237474"/>
              <a:gd name="connsiteX87-43355" fmla="*/ 4691075 w 12192000"/>
              <a:gd name="connsiteY87-43356" fmla="*/ 1801389 h 2237474"/>
              <a:gd name="connsiteX88-43357" fmla="*/ 4640313 w 12192000"/>
              <a:gd name="connsiteY88-43358" fmla="*/ 1784307 h 2237474"/>
              <a:gd name="connsiteX89-43359" fmla="*/ 4536503 w 12192000"/>
              <a:gd name="connsiteY89-43360" fmla="*/ 1785334 h 2237474"/>
              <a:gd name="connsiteX90-43361" fmla="*/ 4513724 w 12192000"/>
              <a:gd name="connsiteY90-43362" fmla="*/ 1791996 h 2237474"/>
              <a:gd name="connsiteX91-43363" fmla="*/ 4459810 w 12192000"/>
              <a:gd name="connsiteY91-43364" fmla="*/ 1797886 h 2237474"/>
              <a:gd name="connsiteX92-43365" fmla="*/ 4379064 w 12192000"/>
              <a:gd name="connsiteY92-43366" fmla="*/ 1817177 h 2237474"/>
              <a:gd name="connsiteX93-43367" fmla="*/ 4290981 w 12192000"/>
              <a:gd name="connsiteY93-43368" fmla="*/ 1839677 h 2237474"/>
              <a:gd name="connsiteX94-43369" fmla="*/ 4238372 w 12192000"/>
              <a:gd name="connsiteY94-43370" fmla="*/ 1851480 h 2237474"/>
              <a:gd name="connsiteX95-43371" fmla="*/ 4232517 w 12192000"/>
              <a:gd name="connsiteY95-43372" fmla="*/ 1852567 h 2237474"/>
              <a:gd name="connsiteX96-43373" fmla="*/ 4191732 w 12192000"/>
              <a:gd name="connsiteY96-43374" fmla="*/ 1857328 h 2237474"/>
              <a:gd name="connsiteX97-43375" fmla="*/ 4065532 w 12192000"/>
              <a:gd name="connsiteY97-43376" fmla="*/ 1855477 h 2237474"/>
              <a:gd name="connsiteX98-43377" fmla="*/ 4028460 w 12192000"/>
              <a:gd name="connsiteY98-43378" fmla="*/ 1855137 h 2237474"/>
              <a:gd name="connsiteX99-43379" fmla="*/ 4002267 w 12192000"/>
              <a:gd name="connsiteY99-43380" fmla="*/ 1852352 h 2237474"/>
              <a:gd name="connsiteX100-43381" fmla="*/ 3931396 w 12192000"/>
              <a:gd name="connsiteY100-43382" fmla="*/ 1858915 h 2237474"/>
              <a:gd name="connsiteX101-43383" fmla="*/ 3812162 w 12192000"/>
              <a:gd name="connsiteY101-43384" fmla="*/ 1875501 h 2237474"/>
              <a:gd name="connsiteX102-43385" fmla="*/ 3758105 w 12192000"/>
              <a:gd name="connsiteY102-43386" fmla="*/ 1871856 h 2237474"/>
              <a:gd name="connsiteX103-43387" fmla="*/ 3715896 w 12192000"/>
              <a:gd name="connsiteY103-43388" fmla="*/ 1881552 h 2237474"/>
              <a:gd name="connsiteX104-43389" fmla="*/ 3567259 w 12192000"/>
              <a:gd name="connsiteY104-43390" fmla="*/ 1893482 h 2237474"/>
              <a:gd name="connsiteX105-43391" fmla="*/ 3405770 w 12192000"/>
              <a:gd name="connsiteY105-43392" fmla="*/ 1904591 h 2237474"/>
              <a:gd name="connsiteX106-43393" fmla="*/ 3280097 w 12192000"/>
              <a:gd name="connsiteY106-43394" fmla="*/ 1919610 h 2237474"/>
              <a:gd name="connsiteX107-43395" fmla="*/ 3123424 w 12192000"/>
              <a:gd name="connsiteY107-43396" fmla="*/ 1952930 h 2237474"/>
              <a:gd name="connsiteX108-43397" fmla="*/ 3009910 w 12192000"/>
              <a:gd name="connsiteY108-43398" fmla="*/ 1957866 h 2237474"/>
              <a:gd name="connsiteX109-43399" fmla="*/ 2995934 w 12192000"/>
              <a:gd name="connsiteY109-43400" fmla="*/ 1967085 h 2237474"/>
              <a:gd name="connsiteX110-43401" fmla="*/ 2942858 w 12192000"/>
              <a:gd name="connsiteY110-43402" fmla="*/ 1981367 h 2237474"/>
              <a:gd name="connsiteX111-43403" fmla="*/ 2875436 w 12192000"/>
              <a:gd name="connsiteY111-43404" fmla="*/ 1996977 h 2237474"/>
              <a:gd name="connsiteX112-43405" fmla="*/ 2874892 w 12192000"/>
              <a:gd name="connsiteY112-43406" fmla="*/ 1996085 h 2237474"/>
              <a:gd name="connsiteX113-43407" fmla="*/ 2864145 w 12192000"/>
              <a:gd name="connsiteY113-43408" fmla="*/ 1994061 h 2237474"/>
              <a:gd name="connsiteX114-43409" fmla="*/ 2843662 w 12192000"/>
              <a:gd name="connsiteY114-43410" fmla="*/ 1992498 h 2237474"/>
              <a:gd name="connsiteX115-43411" fmla="*/ 2796128 w 12192000"/>
              <a:gd name="connsiteY115-43412" fmla="*/ 1976403 h 2237474"/>
              <a:gd name="connsiteX116-43413" fmla="*/ 2756784 w 12192000"/>
              <a:gd name="connsiteY116-43414" fmla="*/ 1985116 h 2237474"/>
              <a:gd name="connsiteX117-43415" fmla="*/ 2748833 w 12192000"/>
              <a:gd name="connsiteY117-43416" fmla="*/ 1986323 h 2237474"/>
              <a:gd name="connsiteX118-43417" fmla="*/ 2748661 w 12192000"/>
              <a:gd name="connsiteY118-43418" fmla="*/ 1986122 h 2237474"/>
              <a:gd name="connsiteX119-43419" fmla="*/ 2740251 w 12192000"/>
              <a:gd name="connsiteY119-43420" fmla="*/ 1986946 h 2237474"/>
              <a:gd name="connsiteX120-43421" fmla="*/ 2718916 w 12192000"/>
              <a:gd name="connsiteY120-43422" fmla="*/ 1990867 h 2237474"/>
              <a:gd name="connsiteX121-43423" fmla="*/ 2713522 w 12192000"/>
              <a:gd name="connsiteY121-43424" fmla="*/ 1990173 h 2237474"/>
              <a:gd name="connsiteX122-43425" fmla="*/ 2680597 w 12192000"/>
              <a:gd name="connsiteY122-43426" fmla="*/ 1984996 h 2237474"/>
              <a:gd name="connsiteX123-43427" fmla="*/ 2578178 w 12192000"/>
              <a:gd name="connsiteY123-43428" fmla="*/ 1990531 h 2237474"/>
              <a:gd name="connsiteX124-43429" fmla="*/ 2476147 w 12192000"/>
              <a:gd name="connsiteY124-43430" fmla="*/ 1998305 h 2237474"/>
              <a:gd name="connsiteX125-43431" fmla="*/ 2373568 w 12192000"/>
              <a:gd name="connsiteY125-43432" fmla="*/ 2003219 h 2237474"/>
              <a:gd name="connsiteX126-43433" fmla="*/ 2321399 w 12192000"/>
              <a:gd name="connsiteY126-43434" fmla="*/ 1989467 h 2237474"/>
              <a:gd name="connsiteX127-43435" fmla="*/ 2315525 w 12192000"/>
              <a:gd name="connsiteY127-43436" fmla="*/ 1989708 h 2237474"/>
              <a:gd name="connsiteX128-43437" fmla="*/ 2300792 w 12192000"/>
              <a:gd name="connsiteY128-43438" fmla="*/ 1994290 h 2237474"/>
              <a:gd name="connsiteX129-43439" fmla="*/ 2295469 w 12192000"/>
              <a:gd name="connsiteY129-43440" fmla="*/ 1996659 h 2237474"/>
              <a:gd name="connsiteX130-43441" fmla="*/ 2287219 w 12192000"/>
              <a:gd name="connsiteY130-43442" fmla="*/ 1998750 h 2237474"/>
              <a:gd name="connsiteX131-43443" fmla="*/ 2286948 w 12192000"/>
              <a:gd name="connsiteY131-43444" fmla="*/ 1998596 h 2237474"/>
              <a:gd name="connsiteX132-43445" fmla="*/ 2243069 w 12192000"/>
              <a:gd name="connsiteY132-43446" fmla="*/ 2015111 h 2237474"/>
              <a:gd name="connsiteX133-43447" fmla="*/ 2186609 w 12192000"/>
              <a:gd name="connsiteY133-43448" fmla="*/ 2008263 h 2237474"/>
              <a:gd name="connsiteX134-43449" fmla="*/ 2164831 w 12192000"/>
              <a:gd name="connsiteY134-43450" fmla="*/ 2010143 h 2237474"/>
              <a:gd name="connsiteX135-43451" fmla="*/ 2152836 w 12192000"/>
              <a:gd name="connsiteY135-43452" fmla="*/ 2010048 h 2237474"/>
              <a:gd name="connsiteX136-43453" fmla="*/ 2117102 w 12192000"/>
              <a:gd name="connsiteY136-43454" fmla="*/ 2023004 h 2237474"/>
              <a:gd name="connsiteX137-43455" fmla="*/ 2111935 w 12192000"/>
              <a:gd name="connsiteY137-43456" fmla="*/ 2023163 h 2237474"/>
              <a:gd name="connsiteX138-43457" fmla="*/ 2089991 w 12192000"/>
              <a:gd name="connsiteY138-43458" fmla="*/ 2034193 h 2237474"/>
              <a:gd name="connsiteX139-43459" fmla="*/ 2058061 w 12192000"/>
              <a:gd name="connsiteY139-43460" fmla="*/ 2047942 h 2237474"/>
              <a:gd name="connsiteX140-43461" fmla="*/ 2055737 w 12192000"/>
              <a:gd name="connsiteY140-43462" fmla="*/ 2047704 h 2237474"/>
              <a:gd name="connsiteX141-43463" fmla="*/ 2042244 w 12192000"/>
              <a:gd name="connsiteY141-43464" fmla="*/ 2055560 h 2237474"/>
              <a:gd name="connsiteX142-43465" fmla="*/ 1976224 w 12192000"/>
              <a:gd name="connsiteY142-43466" fmla="*/ 2074257 h 2237474"/>
              <a:gd name="connsiteX143-43467" fmla="*/ 1877728 w 12192000"/>
              <a:gd name="connsiteY143-43468" fmla="*/ 2101004 h 2237474"/>
              <a:gd name="connsiteX144-43469" fmla="*/ 1759056 w 12192000"/>
              <a:gd name="connsiteY144-43470" fmla="*/ 2125608 h 2237474"/>
              <a:gd name="connsiteX145-43471" fmla="*/ 1637948 w 12192000"/>
              <a:gd name="connsiteY145-43472" fmla="*/ 2172597 h 2237474"/>
              <a:gd name="connsiteX146-43473" fmla="*/ 1434549 w 12192000"/>
              <a:gd name="connsiteY146-43474" fmla="*/ 2234522 h 2237474"/>
              <a:gd name="connsiteX147-43475" fmla="*/ 1398481 w 12192000"/>
              <a:gd name="connsiteY147-43476" fmla="*/ 2237074 h 2237474"/>
              <a:gd name="connsiteX148-43477" fmla="*/ 1398407 w 12192000"/>
              <a:gd name="connsiteY148-43478" fmla="*/ 2237095 h 2237474"/>
              <a:gd name="connsiteX149-43479" fmla="*/ 1370962 w 12192000"/>
              <a:gd name="connsiteY149-43480" fmla="*/ 2237474 h 2237474"/>
              <a:gd name="connsiteX150-43481" fmla="*/ 1356367 w 12192000"/>
              <a:gd name="connsiteY150-43482" fmla="*/ 2235089 h 2237474"/>
              <a:gd name="connsiteX151-43483" fmla="*/ 1324828 w 12192000"/>
              <a:gd name="connsiteY151-43484" fmla="*/ 2231968 h 2237474"/>
              <a:gd name="connsiteX152-43485" fmla="*/ 1297744 w 12192000"/>
              <a:gd name="connsiteY152-43486" fmla="*/ 2235849 h 2237474"/>
              <a:gd name="connsiteX153-43487" fmla="*/ 1286236 w 12192000"/>
              <a:gd name="connsiteY153-43488" fmla="*/ 2233135 h 2237474"/>
              <a:gd name="connsiteX154-43489" fmla="*/ 1283504 w 12192000"/>
              <a:gd name="connsiteY154-43490" fmla="*/ 2233797 h 2237474"/>
              <a:gd name="connsiteX155-43491" fmla="*/ 1279765 w 12192000"/>
              <a:gd name="connsiteY155-43492" fmla="*/ 2229639 h 2237474"/>
              <a:gd name="connsiteX156-43493" fmla="*/ 1195347 w 12192000"/>
              <a:gd name="connsiteY156-43494" fmla="*/ 2212354 h 2237474"/>
              <a:gd name="connsiteX157-43495" fmla="*/ 970251 w 12192000"/>
              <a:gd name="connsiteY157-43496" fmla="*/ 2221029 h 2237474"/>
              <a:gd name="connsiteX158-43497" fmla="*/ 812914 w 12192000"/>
              <a:gd name="connsiteY158-43498" fmla="*/ 2202752 h 2237474"/>
              <a:gd name="connsiteX159-43499" fmla="*/ 800195 w 12192000"/>
              <a:gd name="connsiteY159-43500" fmla="*/ 2209407 h 2237474"/>
              <a:gd name="connsiteX160-43501" fmla="*/ 784978 w 12192000"/>
              <a:gd name="connsiteY160-43502" fmla="*/ 2212360 h 2237474"/>
              <a:gd name="connsiteX161-43503" fmla="*/ 681987 w 12192000"/>
              <a:gd name="connsiteY161-43504" fmla="*/ 2216757 h 2237474"/>
              <a:gd name="connsiteX162-43505" fmla="*/ 669923 w 12192000"/>
              <a:gd name="connsiteY162-43506" fmla="*/ 2211682 h 2237474"/>
              <a:gd name="connsiteX163-43507" fmla="*/ 648680 w 12192000"/>
              <a:gd name="connsiteY163-43508" fmla="*/ 2206229 h 2237474"/>
              <a:gd name="connsiteX164-43509" fmla="*/ 597225 w 12192000"/>
              <a:gd name="connsiteY164-43510" fmla="*/ 2180999 h 2237474"/>
              <a:gd name="connsiteX165-43511" fmla="*/ 558449 w 12192000"/>
              <a:gd name="connsiteY165-43512" fmla="*/ 2182346 h 2237474"/>
              <a:gd name="connsiteX166-43513" fmla="*/ 550517 w 12192000"/>
              <a:gd name="connsiteY166-43514" fmla="*/ 2182060 h 2237474"/>
              <a:gd name="connsiteX167-43515" fmla="*/ 550309 w 12192000"/>
              <a:gd name="connsiteY167-43516" fmla="*/ 2181825 h 2237474"/>
              <a:gd name="connsiteX168-43517" fmla="*/ 541836 w 12192000"/>
              <a:gd name="connsiteY168-43518" fmla="*/ 2181063 h 2237474"/>
              <a:gd name="connsiteX169-43519" fmla="*/ 536057 w 12192000"/>
              <a:gd name="connsiteY169-43520" fmla="*/ 2181537 h 2237474"/>
              <a:gd name="connsiteX170-43521" fmla="*/ 520671 w 12192000"/>
              <a:gd name="connsiteY170-43522" fmla="*/ 2180980 h 2237474"/>
              <a:gd name="connsiteX171-43523" fmla="*/ 515024 w 12192000"/>
              <a:gd name="connsiteY171-43524" fmla="*/ 2179258 h 2237474"/>
              <a:gd name="connsiteX172-43525" fmla="*/ 512278 w 12192000"/>
              <a:gd name="connsiteY172-43526" fmla="*/ 2176369 h 2237474"/>
              <a:gd name="connsiteX173-43527" fmla="*/ 480419 w 12192000"/>
              <a:gd name="connsiteY173-43528" fmla="*/ 2167807 h 2237474"/>
              <a:gd name="connsiteX174-43529" fmla="*/ 413835 w 12192000"/>
              <a:gd name="connsiteY174-43530" fmla="*/ 2156783 h 2237474"/>
              <a:gd name="connsiteX175-43531" fmla="*/ 376513 w 12192000"/>
              <a:gd name="connsiteY175-43532" fmla="*/ 2154014 h 2237474"/>
              <a:gd name="connsiteX176-43533" fmla="*/ 273386 w 12192000"/>
              <a:gd name="connsiteY176-43534" fmla="*/ 2142551 h 2237474"/>
              <a:gd name="connsiteX177-43535" fmla="*/ 169207 w 12192000"/>
              <a:gd name="connsiteY177-43536" fmla="*/ 2128100 h 2237474"/>
              <a:gd name="connsiteX178-43537" fmla="*/ 93149 w 12192000"/>
              <a:gd name="connsiteY178-43538" fmla="*/ 2105324 h 2237474"/>
              <a:gd name="connsiteX179-43539" fmla="*/ 88109 w 12192000"/>
              <a:gd name="connsiteY179-43540" fmla="*/ 2106704 h 2237474"/>
              <a:gd name="connsiteX180-43541" fmla="*/ 80022 w 12192000"/>
              <a:gd name="connsiteY180-43542" fmla="*/ 2107254 h 2237474"/>
              <a:gd name="connsiteX181-43543" fmla="*/ 79717 w 12192000"/>
              <a:gd name="connsiteY181-43544" fmla="*/ 2107046 h 2237474"/>
              <a:gd name="connsiteX182-43545" fmla="*/ 72352 w 12192000"/>
              <a:gd name="connsiteY182-43546" fmla="*/ 2107991 h 2237474"/>
              <a:gd name="connsiteX183-43547" fmla="*/ 37645 w 12192000"/>
              <a:gd name="connsiteY183-43548" fmla="*/ 2115401 h 2237474"/>
              <a:gd name="connsiteX184-43549" fmla="*/ 4572 w 12192000"/>
              <a:gd name="connsiteY184-43550" fmla="*/ 2111091 h 2237474"/>
              <a:gd name="connsiteX185-43551" fmla="*/ 0 w 12192000"/>
              <a:gd name="connsiteY185-43552" fmla="*/ 2110468 h 2237474"/>
              <a:gd name="connsiteX186-43553" fmla="*/ 0 w 12192000"/>
              <a:gd name="connsiteY186-43554" fmla="*/ 0 h 2237474"/>
              <a:gd name="connsiteX0-43555" fmla="*/ 0 w 12192000"/>
              <a:gd name="connsiteY0-43556" fmla="*/ 0 h 2237474"/>
              <a:gd name="connsiteX1-43557" fmla="*/ 12192000 w 12192000"/>
              <a:gd name="connsiteY1-43558" fmla="*/ 0 h 2237474"/>
              <a:gd name="connsiteX2-43559" fmla="*/ 12192000 w 12192000"/>
              <a:gd name="connsiteY2-43560" fmla="*/ 751299 h 2237474"/>
              <a:gd name="connsiteX3-43561" fmla="*/ 12176759 w 12192000"/>
              <a:gd name="connsiteY3-43562" fmla="*/ 759190 h 2237474"/>
              <a:gd name="connsiteX4-43563" fmla="*/ 12047364 w 12192000"/>
              <a:gd name="connsiteY4-43564" fmla="*/ 749662 h 2237474"/>
              <a:gd name="connsiteX5-43565" fmla="*/ 11890686 w 12192000"/>
              <a:gd name="connsiteY5-43566" fmla="*/ 732766 h 2237474"/>
              <a:gd name="connsiteX6-43567" fmla="*/ 11820512 w 12192000"/>
              <a:gd name="connsiteY6-43568" fmla="*/ 745392 h 2237474"/>
              <a:gd name="connsiteX7-43569" fmla="*/ 11649954 w 12192000"/>
              <a:gd name="connsiteY7-43570" fmla="*/ 749628 h 2237474"/>
              <a:gd name="connsiteX8-43571" fmla="*/ 11560424 w 12192000"/>
              <a:gd name="connsiteY8-43572" fmla="*/ 748017 h 2237474"/>
              <a:gd name="connsiteX9-43573" fmla="*/ 11358455 w 12192000"/>
              <a:gd name="connsiteY9-43574" fmla="*/ 747593 h 2237474"/>
              <a:gd name="connsiteX10-43575" fmla="*/ 11165209 w 12192000"/>
              <a:gd name="connsiteY10-43576" fmla="*/ 748852 h 2237474"/>
              <a:gd name="connsiteX11-43577" fmla="*/ 11058755 w 12192000"/>
              <a:gd name="connsiteY11-43578" fmla="*/ 749617 h 2237474"/>
              <a:gd name="connsiteX12-43579" fmla="*/ 10846594 w 12192000"/>
              <a:gd name="connsiteY12-43580" fmla="*/ 765069 h 2237474"/>
              <a:gd name="connsiteX13-43581" fmla="*/ 10739478 w 12192000"/>
              <a:gd name="connsiteY13-43582" fmla="*/ 776841 h 2237474"/>
              <a:gd name="connsiteX14-43583" fmla="*/ 10458762 w 12192000"/>
              <a:gd name="connsiteY14-43584" fmla="*/ 755400 h 2237474"/>
              <a:gd name="connsiteX15-43585" fmla="*/ 10211200 w 12192000"/>
              <a:gd name="connsiteY15-43586" fmla="*/ 767513 h 2237474"/>
              <a:gd name="connsiteX16-43587" fmla="*/ 10167995 w 12192000"/>
              <a:gd name="connsiteY16-43588" fmla="*/ 760843 h 2237474"/>
              <a:gd name="connsiteX17-43589" fmla="*/ 9997044 w 12192000"/>
              <a:gd name="connsiteY17-43590" fmla="*/ 780129 h 2237474"/>
              <a:gd name="connsiteX18-43591" fmla="*/ 9943887 w 12192000"/>
              <a:gd name="connsiteY18-43592" fmla="*/ 804141 h 2237474"/>
              <a:gd name="connsiteX19-43593" fmla="*/ 9918248 w 12192000"/>
              <a:gd name="connsiteY19-43594" fmla="*/ 816628 h 2237474"/>
              <a:gd name="connsiteX20-43595" fmla="*/ 9767091 w 12192000"/>
              <a:gd name="connsiteY20-43596" fmla="*/ 870550 h 2237474"/>
              <a:gd name="connsiteX21-43597" fmla="*/ 9683005 w 12192000"/>
              <a:gd name="connsiteY21-43598" fmla="*/ 894128 h 2237474"/>
              <a:gd name="connsiteX22-43599" fmla="*/ 9594438 w 12192000"/>
              <a:gd name="connsiteY22-43600" fmla="*/ 919051 h 2237474"/>
              <a:gd name="connsiteX23-43601" fmla="*/ 9544189 w 12192000"/>
              <a:gd name="connsiteY23-43602" fmla="*/ 938966 h 2237474"/>
              <a:gd name="connsiteX24-43603" fmla="*/ 9500499 w 12192000"/>
              <a:gd name="connsiteY24-43604" fmla="*/ 954680 h 2237474"/>
              <a:gd name="connsiteX25-43605" fmla="*/ 9428195 w 12192000"/>
              <a:gd name="connsiteY25-43606" fmla="*/ 986225 h 2237474"/>
              <a:gd name="connsiteX26-43607" fmla="*/ 9410017 w 12192000"/>
              <a:gd name="connsiteY26-43608" fmla="*/ 993931 h 2237474"/>
              <a:gd name="connsiteX27-43609" fmla="*/ 9392919 w 12192000"/>
              <a:gd name="connsiteY27-43610" fmla="*/ 994656 h 2237474"/>
              <a:gd name="connsiteX28-43611" fmla="*/ 9268019 w 12192000"/>
              <a:gd name="connsiteY28-43612" fmla="*/ 1007442 h 2237474"/>
              <a:gd name="connsiteX29-43613" fmla="*/ 9234662 w 12192000"/>
              <a:gd name="connsiteY29-43614" fmla="*/ 1023056 h 2237474"/>
              <a:gd name="connsiteX30-43615" fmla="*/ 9181033 w 12192000"/>
              <a:gd name="connsiteY30-43616" fmla="*/ 1037921 h 2237474"/>
              <a:gd name="connsiteX31-43617" fmla="*/ 9155969 w 12192000"/>
              <a:gd name="connsiteY31-43618" fmla="*/ 1046804 h 2237474"/>
              <a:gd name="connsiteX32-43619" fmla="*/ 9133985 w 12192000"/>
              <a:gd name="connsiteY32-43620" fmla="*/ 1046450 h 2237474"/>
              <a:gd name="connsiteX33-43621" fmla="*/ 9003462 w 12192000"/>
              <a:gd name="connsiteY33-43622" fmla="*/ 1042406 h 2237474"/>
              <a:gd name="connsiteX34-43623" fmla="*/ 8968445 w 12192000"/>
              <a:gd name="connsiteY34-43624" fmla="*/ 1052169 h 2237474"/>
              <a:gd name="connsiteX35-43625" fmla="*/ 8886001 w 12192000"/>
              <a:gd name="connsiteY35-43626" fmla="*/ 1067468 h 2237474"/>
              <a:gd name="connsiteX36-43627" fmla="*/ 8838610 w 12192000"/>
              <a:gd name="connsiteY36-43628" fmla="*/ 1075091 h 2237474"/>
              <a:gd name="connsiteX37-43629" fmla="*/ 8750383 w 12192000"/>
              <a:gd name="connsiteY37-43630" fmla="*/ 1097387 h 2237474"/>
              <a:gd name="connsiteX38-43631" fmla="*/ 8665605 w 12192000"/>
              <a:gd name="connsiteY38-43632" fmla="*/ 1110791 h 2237474"/>
              <a:gd name="connsiteX39-43633" fmla="*/ 8584946 w 12192000"/>
              <a:gd name="connsiteY39-43634" fmla="*/ 1135226 h 2237474"/>
              <a:gd name="connsiteX40-43635" fmla="*/ 8419755 w 12192000"/>
              <a:gd name="connsiteY40-43636" fmla="*/ 1216260 h 2237474"/>
              <a:gd name="connsiteX41-43637" fmla="*/ 8411626 w 12192000"/>
              <a:gd name="connsiteY41-43638" fmla="*/ 1214397 h 2237474"/>
              <a:gd name="connsiteX42-43639" fmla="*/ 8363469 w 12192000"/>
              <a:gd name="connsiteY42-43640" fmla="*/ 1246658 h 2237474"/>
              <a:gd name="connsiteX43-43641" fmla="*/ 8275497 w 12192000"/>
              <a:gd name="connsiteY43-43642" fmla="*/ 1264396 h 2237474"/>
              <a:gd name="connsiteX44-43643" fmla="*/ 8206287 w 12192000"/>
              <a:gd name="connsiteY44-43644" fmla="*/ 1273060 h 2237474"/>
              <a:gd name="connsiteX45-43645" fmla="*/ 8139997 w 12192000"/>
              <a:gd name="connsiteY45-43646" fmla="*/ 1282713 h 2237474"/>
              <a:gd name="connsiteX46-43647" fmla="*/ 8074238 w 12192000"/>
              <a:gd name="connsiteY46-43648" fmla="*/ 1301895 h 2237474"/>
              <a:gd name="connsiteX47-43649" fmla="*/ 7942099 w 12192000"/>
              <a:gd name="connsiteY47-43650" fmla="*/ 1336332 h 2237474"/>
              <a:gd name="connsiteX48-43651" fmla="*/ 7902328 w 12192000"/>
              <a:gd name="connsiteY48-43652" fmla="*/ 1345865 h 2237474"/>
              <a:gd name="connsiteX49-43653" fmla="*/ 7840612 w 12192000"/>
              <a:gd name="connsiteY49-43654" fmla="*/ 1369373 h 2237474"/>
              <a:gd name="connsiteX50-43655" fmla="*/ 7786819 w 12192000"/>
              <a:gd name="connsiteY50-43656" fmla="*/ 1378970 h 2237474"/>
              <a:gd name="connsiteX51-43657" fmla="*/ 7548172 w 12192000"/>
              <a:gd name="connsiteY51-43658" fmla="*/ 1417460 h 2237474"/>
              <a:gd name="connsiteX52-43659" fmla="*/ 7483437 w 12192000"/>
              <a:gd name="connsiteY52-43660" fmla="*/ 1478152 h 2237474"/>
              <a:gd name="connsiteX53-43661" fmla="*/ 7377870 w 12192000"/>
              <a:gd name="connsiteY53-43662" fmla="*/ 1523319 h 2237474"/>
              <a:gd name="connsiteX54-43663" fmla="*/ 7230737 w 12192000"/>
              <a:gd name="connsiteY54-43664" fmla="*/ 1562633 h 2237474"/>
              <a:gd name="connsiteX55-43665" fmla="*/ 7224458 w 12192000"/>
              <a:gd name="connsiteY55-43666" fmla="*/ 1573008 h 2237474"/>
              <a:gd name="connsiteX56-43667" fmla="*/ 7183121 w 12192000"/>
              <a:gd name="connsiteY56-43668" fmla="*/ 1595162 h 2237474"/>
              <a:gd name="connsiteX57-43669" fmla="*/ 7164601 w 12192000"/>
              <a:gd name="connsiteY57-43670" fmla="*/ 1606490 h 2237474"/>
              <a:gd name="connsiteX58-43671" fmla="*/ 7031309 w 12192000"/>
              <a:gd name="connsiteY58-43672" fmla="*/ 1619451 h 2237474"/>
              <a:gd name="connsiteX59-43673" fmla="*/ 6900177 w 12192000"/>
              <a:gd name="connsiteY59-43674" fmla="*/ 1636016 h 2237474"/>
              <a:gd name="connsiteX60-43675" fmla="*/ 6795372 w 12192000"/>
              <a:gd name="connsiteY60-43676" fmla="*/ 1644845 h 2237474"/>
              <a:gd name="connsiteX61-43677" fmla="*/ 6692251 w 12192000"/>
              <a:gd name="connsiteY61-43678" fmla="*/ 1656357 h 2237474"/>
              <a:gd name="connsiteX62-43679" fmla="*/ 6655235 w 12192000"/>
              <a:gd name="connsiteY62-43680" fmla="*/ 1661869 h 2237474"/>
              <a:gd name="connsiteX63-43681" fmla="*/ 6554894 w 12192000"/>
              <a:gd name="connsiteY63-43682" fmla="*/ 1664428 h 2237474"/>
              <a:gd name="connsiteX64-43683" fmla="*/ 6516595 w 12192000"/>
              <a:gd name="connsiteY64-43684" fmla="*/ 1667475 h 2237474"/>
              <a:gd name="connsiteX65-43685" fmla="*/ 6508541 w 12192000"/>
              <a:gd name="connsiteY65-43686" fmla="*/ 1668757 h 2237474"/>
              <a:gd name="connsiteX66-43687" fmla="*/ 6471012 w 12192000"/>
              <a:gd name="connsiteY66-43688" fmla="*/ 1678604 h 2237474"/>
              <a:gd name="connsiteX67-43689" fmla="*/ 6364035 w 12192000"/>
              <a:gd name="connsiteY67-43690" fmla="*/ 1667683 h 2237474"/>
              <a:gd name="connsiteX68-43691" fmla="*/ 6280959 w 12192000"/>
              <a:gd name="connsiteY68-43692" fmla="*/ 1689329 h 2237474"/>
              <a:gd name="connsiteX69-43693" fmla="*/ 6243319 w 12192000"/>
              <a:gd name="connsiteY69-43694" fmla="*/ 1695560 h 2237474"/>
              <a:gd name="connsiteX70-43695" fmla="*/ 6098321 w 12192000"/>
              <a:gd name="connsiteY70-43696" fmla="*/ 1721646 h 2237474"/>
              <a:gd name="connsiteX71-43697" fmla="*/ 5880652 w 12192000"/>
              <a:gd name="connsiteY71-43698" fmla="*/ 1779643 h 2237474"/>
              <a:gd name="connsiteX72-43699" fmla="*/ 5785959 w 12192000"/>
              <a:gd name="connsiteY72-43700" fmla="*/ 1775307 h 2237474"/>
              <a:gd name="connsiteX73-43701" fmla="*/ 5643534 w 12192000"/>
              <a:gd name="connsiteY73-43702" fmla="*/ 1802919 h 2237474"/>
              <a:gd name="connsiteX74-43703" fmla="*/ 5518799 w 12192000"/>
              <a:gd name="connsiteY74-43704" fmla="*/ 1818312 h 2237474"/>
              <a:gd name="connsiteX75-43705" fmla="*/ 5505014 w 12192000"/>
              <a:gd name="connsiteY75-43706" fmla="*/ 1819259 h 2237474"/>
              <a:gd name="connsiteX76-43707" fmla="*/ 5453307 w 12192000"/>
              <a:gd name="connsiteY76-43708" fmla="*/ 1815450 h 2237474"/>
              <a:gd name="connsiteX77-43709" fmla="*/ 5221533 w 12192000"/>
              <a:gd name="connsiteY77-43710" fmla="*/ 1846950 h 2237474"/>
              <a:gd name="connsiteX78-43711" fmla="*/ 5149802 w 12192000"/>
              <a:gd name="connsiteY78-43712" fmla="*/ 1844846 h 2237474"/>
              <a:gd name="connsiteX79-43713" fmla="*/ 5114927 w 12192000"/>
              <a:gd name="connsiteY79-43714" fmla="*/ 1847827 h 2237474"/>
              <a:gd name="connsiteX80-43715" fmla="*/ 5108970 w 12192000"/>
              <a:gd name="connsiteY80-43716" fmla="*/ 1847935 h 2237474"/>
              <a:gd name="connsiteX81-43717" fmla="*/ 5067961 w 12192000"/>
              <a:gd name="connsiteY81-43718" fmla="*/ 1845917 h 2237474"/>
              <a:gd name="connsiteX82-43719" fmla="*/ 5007075 w 12192000"/>
              <a:gd name="connsiteY82-43720" fmla="*/ 1838626 h 2237474"/>
              <a:gd name="connsiteX83-43721" fmla="*/ 4944087 w 12192000"/>
              <a:gd name="connsiteY83-43722" fmla="*/ 1823332 h 2237474"/>
              <a:gd name="connsiteX84-43723" fmla="*/ 4907662 w 12192000"/>
              <a:gd name="connsiteY84-43724" fmla="*/ 1816900 h 2237474"/>
              <a:gd name="connsiteX85-43725" fmla="*/ 4882386 w 12192000"/>
              <a:gd name="connsiteY85-43726" fmla="*/ 1809844 h 2237474"/>
              <a:gd name="connsiteX86-43727" fmla="*/ 4811440 w 12192000"/>
              <a:gd name="connsiteY86-43728" fmla="*/ 1804655 h 2237474"/>
              <a:gd name="connsiteX87-43729" fmla="*/ 4691075 w 12192000"/>
              <a:gd name="connsiteY87-43730" fmla="*/ 1801389 h 2237474"/>
              <a:gd name="connsiteX88-43731" fmla="*/ 4640313 w 12192000"/>
              <a:gd name="connsiteY88-43732" fmla="*/ 1784307 h 2237474"/>
              <a:gd name="connsiteX89-43733" fmla="*/ 4536503 w 12192000"/>
              <a:gd name="connsiteY89-43734" fmla="*/ 1785334 h 2237474"/>
              <a:gd name="connsiteX90-43735" fmla="*/ 4513724 w 12192000"/>
              <a:gd name="connsiteY90-43736" fmla="*/ 1791996 h 2237474"/>
              <a:gd name="connsiteX91-43737" fmla="*/ 4459810 w 12192000"/>
              <a:gd name="connsiteY91-43738" fmla="*/ 1797886 h 2237474"/>
              <a:gd name="connsiteX92-43739" fmla="*/ 4379064 w 12192000"/>
              <a:gd name="connsiteY92-43740" fmla="*/ 1817177 h 2237474"/>
              <a:gd name="connsiteX93-43741" fmla="*/ 4290981 w 12192000"/>
              <a:gd name="connsiteY93-43742" fmla="*/ 1839677 h 2237474"/>
              <a:gd name="connsiteX94-43743" fmla="*/ 4238372 w 12192000"/>
              <a:gd name="connsiteY94-43744" fmla="*/ 1851480 h 2237474"/>
              <a:gd name="connsiteX95-43745" fmla="*/ 4232517 w 12192000"/>
              <a:gd name="connsiteY95-43746" fmla="*/ 1852567 h 2237474"/>
              <a:gd name="connsiteX96-43747" fmla="*/ 4191732 w 12192000"/>
              <a:gd name="connsiteY96-43748" fmla="*/ 1857328 h 2237474"/>
              <a:gd name="connsiteX97-43749" fmla="*/ 4065532 w 12192000"/>
              <a:gd name="connsiteY97-43750" fmla="*/ 1855477 h 2237474"/>
              <a:gd name="connsiteX98-43751" fmla="*/ 4028460 w 12192000"/>
              <a:gd name="connsiteY98-43752" fmla="*/ 1855137 h 2237474"/>
              <a:gd name="connsiteX99-43753" fmla="*/ 4002267 w 12192000"/>
              <a:gd name="connsiteY99-43754" fmla="*/ 1852352 h 2237474"/>
              <a:gd name="connsiteX100-43755" fmla="*/ 3931396 w 12192000"/>
              <a:gd name="connsiteY100-43756" fmla="*/ 1858915 h 2237474"/>
              <a:gd name="connsiteX101-43757" fmla="*/ 3812162 w 12192000"/>
              <a:gd name="connsiteY101-43758" fmla="*/ 1875501 h 2237474"/>
              <a:gd name="connsiteX102-43759" fmla="*/ 3758105 w 12192000"/>
              <a:gd name="connsiteY102-43760" fmla="*/ 1871856 h 2237474"/>
              <a:gd name="connsiteX103-43761" fmla="*/ 3715896 w 12192000"/>
              <a:gd name="connsiteY103-43762" fmla="*/ 1881552 h 2237474"/>
              <a:gd name="connsiteX104-43763" fmla="*/ 3567259 w 12192000"/>
              <a:gd name="connsiteY104-43764" fmla="*/ 1893482 h 2237474"/>
              <a:gd name="connsiteX105-43765" fmla="*/ 3405770 w 12192000"/>
              <a:gd name="connsiteY105-43766" fmla="*/ 1904591 h 2237474"/>
              <a:gd name="connsiteX106-43767" fmla="*/ 3280097 w 12192000"/>
              <a:gd name="connsiteY106-43768" fmla="*/ 1919610 h 2237474"/>
              <a:gd name="connsiteX107-43769" fmla="*/ 3123424 w 12192000"/>
              <a:gd name="connsiteY107-43770" fmla="*/ 1952930 h 2237474"/>
              <a:gd name="connsiteX108-43771" fmla="*/ 3009910 w 12192000"/>
              <a:gd name="connsiteY108-43772" fmla="*/ 1957866 h 2237474"/>
              <a:gd name="connsiteX109-43773" fmla="*/ 2995934 w 12192000"/>
              <a:gd name="connsiteY109-43774" fmla="*/ 1967085 h 2237474"/>
              <a:gd name="connsiteX110-43775" fmla="*/ 2942858 w 12192000"/>
              <a:gd name="connsiteY110-43776" fmla="*/ 1981367 h 2237474"/>
              <a:gd name="connsiteX111-43777" fmla="*/ 2875436 w 12192000"/>
              <a:gd name="connsiteY111-43778" fmla="*/ 1996977 h 2237474"/>
              <a:gd name="connsiteX112-43779" fmla="*/ 2874892 w 12192000"/>
              <a:gd name="connsiteY112-43780" fmla="*/ 1996085 h 2237474"/>
              <a:gd name="connsiteX113-43781" fmla="*/ 2864145 w 12192000"/>
              <a:gd name="connsiteY113-43782" fmla="*/ 1994061 h 2237474"/>
              <a:gd name="connsiteX114-43783" fmla="*/ 2843662 w 12192000"/>
              <a:gd name="connsiteY114-43784" fmla="*/ 1992498 h 2237474"/>
              <a:gd name="connsiteX115-43785" fmla="*/ 2796128 w 12192000"/>
              <a:gd name="connsiteY115-43786" fmla="*/ 1976403 h 2237474"/>
              <a:gd name="connsiteX116-43787" fmla="*/ 2756784 w 12192000"/>
              <a:gd name="connsiteY116-43788" fmla="*/ 1985116 h 2237474"/>
              <a:gd name="connsiteX117-43789" fmla="*/ 2748833 w 12192000"/>
              <a:gd name="connsiteY117-43790" fmla="*/ 1986323 h 2237474"/>
              <a:gd name="connsiteX118-43791" fmla="*/ 2748661 w 12192000"/>
              <a:gd name="connsiteY118-43792" fmla="*/ 1986122 h 2237474"/>
              <a:gd name="connsiteX119-43793" fmla="*/ 2718916 w 12192000"/>
              <a:gd name="connsiteY119-43794" fmla="*/ 1990867 h 2237474"/>
              <a:gd name="connsiteX120-43795" fmla="*/ 2713522 w 12192000"/>
              <a:gd name="connsiteY120-43796" fmla="*/ 1990173 h 2237474"/>
              <a:gd name="connsiteX121-43797" fmla="*/ 2680597 w 12192000"/>
              <a:gd name="connsiteY121-43798" fmla="*/ 1984996 h 2237474"/>
              <a:gd name="connsiteX122-43799" fmla="*/ 2578178 w 12192000"/>
              <a:gd name="connsiteY122-43800" fmla="*/ 1990531 h 2237474"/>
              <a:gd name="connsiteX123-43801" fmla="*/ 2476147 w 12192000"/>
              <a:gd name="connsiteY123-43802" fmla="*/ 1998305 h 2237474"/>
              <a:gd name="connsiteX124-43803" fmla="*/ 2373568 w 12192000"/>
              <a:gd name="connsiteY124-43804" fmla="*/ 2003219 h 2237474"/>
              <a:gd name="connsiteX125-43805" fmla="*/ 2321399 w 12192000"/>
              <a:gd name="connsiteY125-43806" fmla="*/ 1989467 h 2237474"/>
              <a:gd name="connsiteX126-43807" fmla="*/ 2315525 w 12192000"/>
              <a:gd name="connsiteY126-43808" fmla="*/ 1989708 h 2237474"/>
              <a:gd name="connsiteX127-43809" fmla="*/ 2300792 w 12192000"/>
              <a:gd name="connsiteY127-43810" fmla="*/ 1994290 h 2237474"/>
              <a:gd name="connsiteX128-43811" fmla="*/ 2295469 w 12192000"/>
              <a:gd name="connsiteY128-43812" fmla="*/ 1996659 h 2237474"/>
              <a:gd name="connsiteX129-43813" fmla="*/ 2287219 w 12192000"/>
              <a:gd name="connsiteY129-43814" fmla="*/ 1998750 h 2237474"/>
              <a:gd name="connsiteX130-43815" fmla="*/ 2286948 w 12192000"/>
              <a:gd name="connsiteY130-43816" fmla="*/ 1998596 h 2237474"/>
              <a:gd name="connsiteX131-43817" fmla="*/ 2243069 w 12192000"/>
              <a:gd name="connsiteY131-43818" fmla="*/ 2015111 h 2237474"/>
              <a:gd name="connsiteX132-43819" fmla="*/ 2186609 w 12192000"/>
              <a:gd name="connsiteY132-43820" fmla="*/ 2008263 h 2237474"/>
              <a:gd name="connsiteX133-43821" fmla="*/ 2164831 w 12192000"/>
              <a:gd name="connsiteY133-43822" fmla="*/ 2010143 h 2237474"/>
              <a:gd name="connsiteX134-43823" fmla="*/ 2152836 w 12192000"/>
              <a:gd name="connsiteY134-43824" fmla="*/ 2010048 h 2237474"/>
              <a:gd name="connsiteX135-43825" fmla="*/ 2117102 w 12192000"/>
              <a:gd name="connsiteY135-43826" fmla="*/ 2023004 h 2237474"/>
              <a:gd name="connsiteX136-43827" fmla="*/ 2111935 w 12192000"/>
              <a:gd name="connsiteY136-43828" fmla="*/ 2023163 h 2237474"/>
              <a:gd name="connsiteX137-43829" fmla="*/ 2089991 w 12192000"/>
              <a:gd name="connsiteY137-43830" fmla="*/ 2034193 h 2237474"/>
              <a:gd name="connsiteX138-43831" fmla="*/ 2058061 w 12192000"/>
              <a:gd name="connsiteY138-43832" fmla="*/ 2047942 h 2237474"/>
              <a:gd name="connsiteX139-43833" fmla="*/ 2055737 w 12192000"/>
              <a:gd name="connsiteY139-43834" fmla="*/ 2047704 h 2237474"/>
              <a:gd name="connsiteX140-43835" fmla="*/ 2042244 w 12192000"/>
              <a:gd name="connsiteY140-43836" fmla="*/ 2055560 h 2237474"/>
              <a:gd name="connsiteX141-43837" fmla="*/ 1976224 w 12192000"/>
              <a:gd name="connsiteY141-43838" fmla="*/ 2074257 h 2237474"/>
              <a:gd name="connsiteX142-43839" fmla="*/ 1877728 w 12192000"/>
              <a:gd name="connsiteY142-43840" fmla="*/ 2101004 h 2237474"/>
              <a:gd name="connsiteX143-43841" fmla="*/ 1759056 w 12192000"/>
              <a:gd name="connsiteY143-43842" fmla="*/ 2125608 h 2237474"/>
              <a:gd name="connsiteX144-43843" fmla="*/ 1637948 w 12192000"/>
              <a:gd name="connsiteY144-43844" fmla="*/ 2172597 h 2237474"/>
              <a:gd name="connsiteX145-43845" fmla="*/ 1434549 w 12192000"/>
              <a:gd name="connsiteY145-43846" fmla="*/ 2234522 h 2237474"/>
              <a:gd name="connsiteX146-43847" fmla="*/ 1398481 w 12192000"/>
              <a:gd name="connsiteY146-43848" fmla="*/ 2237074 h 2237474"/>
              <a:gd name="connsiteX147-43849" fmla="*/ 1398407 w 12192000"/>
              <a:gd name="connsiteY147-43850" fmla="*/ 2237095 h 2237474"/>
              <a:gd name="connsiteX148-43851" fmla="*/ 1370962 w 12192000"/>
              <a:gd name="connsiteY148-43852" fmla="*/ 2237474 h 2237474"/>
              <a:gd name="connsiteX149-43853" fmla="*/ 1356367 w 12192000"/>
              <a:gd name="connsiteY149-43854" fmla="*/ 2235089 h 2237474"/>
              <a:gd name="connsiteX150-43855" fmla="*/ 1324828 w 12192000"/>
              <a:gd name="connsiteY150-43856" fmla="*/ 2231968 h 2237474"/>
              <a:gd name="connsiteX151-43857" fmla="*/ 1297744 w 12192000"/>
              <a:gd name="connsiteY151-43858" fmla="*/ 2235849 h 2237474"/>
              <a:gd name="connsiteX152-43859" fmla="*/ 1286236 w 12192000"/>
              <a:gd name="connsiteY152-43860" fmla="*/ 2233135 h 2237474"/>
              <a:gd name="connsiteX153-43861" fmla="*/ 1283504 w 12192000"/>
              <a:gd name="connsiteY153-43862" fmla="*/ 2233797 h 2237474"/>
              <a:gd name="connsiteX154-43863" fmla="*/ 1279765 w 12192000"/>
              <a:gd name="connsiteY154-43864" fmla="*/ 2229639 h 2237474"/>
              <a:gd name="connsiteX155-43865" fmla="*/ 1195347 w 12192000"/>
              <a:gd name="connsiteY155-43866" fmla="*/ 2212354 h 2237474"/>
              <a:gd name="connsiteX156-43867" fmla="*/ 970251 w 12192000"/>
              <a:gd name="connsiteY156-43868" fmla="*/ 2221029 h 2237474"/>
              <a:gd name="connsiteX157-43869" fmla="*/ 812914 w 12192000"/>
              <a:gd name="connsiteY157-43870" fmla="*/ 2202752 h 2237474"/>
              <a:gd name="connsiteX158-43871" fmla="*/ 800195 w 12192000"/>
              <a:gd name="connsiteY158-43872" fmla="*/ 2209407 h 2237474"/>
              <a:gd name="connsiteX159-43873" fmla="*/ 784978 w 12192000"/>
              <a:gd name="connsiteY159-43874" fmla="*/ 2212360 h 2237474"/>
              <a:gd name="connsiteX160-43875" fmla="*/ 681987 w 12192000"/>
              <a:gd name="connsiteY160-43876" fmla="*/ 2216757 h 2237474"/>
              <a:gd name="connsiteX161-43877" fmla="*/ 669923 w 12192000"/>
              <a:gd name="connsiteY161-43878" fmla="*/ 2211682 h 2237474"/>
              <a:gd name="connsiteX162-43879" fmla="*/ 648680 w 12192000"/>
              <a:gd name="connsiteY162-43880" fmla="*/ 2206229 h 2237474"/>
              <a:gd name="connsiteX163-43881" fmla="*/ 597225 w 12192000"/>
              <a:gd name="connsiteY163-43882" fmla="*/ 2180999 h 2237474"/>
              <a:gd name="connsiteX164-43883" fmla="*/ 558449 w 12192000"/>
              <a:gd name="connsiteY164-43884" fmla="*/ 2182346 h 2237474"/>
              <a:gd name="connsiteX165-43885" fmla="*/ 550517 w 12192000"/>
              <a:gd name="connsiteY165-43886" fmla="*/ 2182060 h 2237474"/>
              <a:gd name="connsiteX166-43887" fmla="*/ 550309 w 12192000"/>
              <a:gd name="connsiteY166-43888" fmla="*/ 2181825 h 2237474"/>
              <a:gd name="connsiteX167-43889" fmla="*/ 541836 w 12192000"/>
              <a:gd name="connsiteY167-43890" fmla="*/ 2181063 h 2237474"/>
              <a:gd name="connsiteX168-43891" fmla="*/ 536057 w 12192000"/>
              <a:gd name="connsiteY168-43892" fmla="*/ 2181537 h 2237474"/>
              <a:gd name="connsiteX169-43893" fmla="*/ 520671 w 12192000"/>
              <a:gd name="connsiteY169-43894" fmla="*/ 2180980 h 2237474"/>
              <a:gd name="connsiteX170-43895" fmla="*/ 515024 w 12192000"/>
              <a:gd name="connsiteY170-43896" fmla="*/ 2179258 h 2237474"/>
              <a:gd name="connsiteX171-43897" fmla="*/ 512278 w 12192000"/>
              <a:gd name="connsiteY171-43898" fmla="*/ 2176369 h 2237474"/>
              <a:gd name="connsiteX172-43899" fmla="*/ 480419 w 12192000"/>
              <a:gd name="connsiteY172-43900" fmla="*/ 2167807 h 2237474"/>
              <a:gd name="connsiteX173-43901" fmla="*/ 413835 w 12192000"/>
              <a:gd name="connsiteY173-43902" fmla="*/ 2156783 h 2237474"/>
              <a:gd name="connsiteX174-43903" fmla="*/ 376513 w 12192000"/>
              <a:gd name="connsiteY174-43904" fmla="*/ 2154014 h 2237474"/>
              <a:gd name="connsiteX175-43905" fmla="*/ 273386 w 12192000"/>
              <a:gd name="connsiteY175-43906" fmla="*/ 2142551 h 2237474"/>
              <a:gd name="connsiteX176-43907" fmla="*/ 169207 w 12192000"/>
              <a:gd name="connsiteY176-43908" fmla="*/ 2128100 h 2237474"/>
              <a:gd name="connsiteX177-43909" fmla="*/ 93149 w 12192000"/>
              <a:gd name="connsiteY177-43910" fmla="*/ 2105324 h 2237474"/>
              <a:gd name="connsiteX178-43911" fmla="*/ 88109 w 12192000"/>
              <a:gd name="connsiteY178-43912" fmla="*/ 2106704 h 2237474"/>
              <a:gd name="connsiteX179-43913" fmla="*/ 80022 w 12192000"/>
              <a:gd name="connsiteY179-43914" fmla="*/ 2107254 h 2237474"/>
              <a:gd name="connsiteX180-43915" fmla="*/ 79717 w 12192000"/>
              <a:gd name="connsiteY180-43916" fmla="*/ 2107046 h 2237474"/>
              <a:gd name="connsiteX181-43917" fmla="*/ 72352 w 12192000"/>
              <a:gd name="connsiteY181-43918" fmla="*/ 2107991 h 2237474"/>
              <a:gd name="connsiteX182-43919" fmla="*/ 37645 w 12192000"/>
              <a:gd name="connsiteY182-43920" fmla="*/ 2115401 h 2237474"/>
              <a:gd name="connsiteX183-43921" fmla="*/ 4572 w 12192000"/>
              <a:gd name="connsiteY183-43922" fmla="*/ 2111091 h 2237474"/>
              <a:gd name="connsiteX184-43923" fmla="*/ 0 w 12192000"/>
              <a:gd name="connsiteY184-43924" fmla="*/ 2110468 h 2237474"/>
              <a:gd name="connsiteX185-43925" fmla="*/ 0 w 12192000"/>
              <a:gd name="connsiteY185-43926" fmla="*/ 0 h 2237474"/>
              <a:gd name="connsiteX0-43927" fmla="*/ 0 w 12192000"/>
              <a:gd name="connsiteY0-43928" fmla="*/ 0 h 2237474"/>
              <a:gd name="connsiteX1-43929" fmla="*/ 12192000 w 12192000"/>
              <a:gd name="connsiteY1-43930" fmla="*/ 0 h 2237474"/>
              <a:gd name="connsiteX2-43931" fmla="*/ 12192000 w 12192000"/>
              <a:gd name="connsiteY2-43932" fmla="*/ 751299 h 2237474"/>
              <a:gd name="connsiteX3-43933" fmla="*/ 12176759 w 12192000"/>
              <a:gd name="connsiteY3-43934" fmla="*/ 759190 h 2237474"/>
              <a:gd name="connsiteX4-43935" fmla="*/ 12047364 w 12192000"/>
              <a:gd name="connsiteY4-43936" fmla="*/ 749662 h 2237474"/>
              <a:gd name="connsiteX5-43937" fmla="*/ 11890686 w 12192000"/>
              <a:gd name="connsiteY5-43938" fmla="*/ 732766 h 2237474"/>
              <a:gd name="connsiteX6-43939" fmla="*/ 11820512 w 12192000"/>
              <a:gd name="connsiteY6-43940" fmla="*/ 745392 h 2237474"/>
              <a:gd name="connsiteX7-43941" fmla="*/ 11649954 w 12192000"/>
              <a:gd name="connsiteY7-43942" fmla="*/ 749628 h 2237474"/>
              <a:gd name="connsiteX8-43943" fmla="*/ 11560424 w 12192000"/>
              <a:gd name="connsiteY8-43944" fmla="*/ 748017 h 2237474"/>
              <a:gd name="connsiteX9-43945" fmla="*/ 11358455 w 12192000"/>
              <a:gd name="connsiteY9-43946" fmla="*/ 747593 h 2237474"/>
              <a:gd name="connsiteX10-43947" fmla="*/ 11165209 w 12192000"/>
              <a:gd name="connsiteY10-43948" fmla="*/ 748852 h 2237474"/>
              <a:gd name="connsiteX11-43949" fmla="*/ 11058755 w 12192000"/>
              <a:gd name="connsiteY11-43950" fmla="*/ 749617 h 2237474"/>
              <a:gd name="connsiteX12-43951" fmla="*/ 10846594 w 12192000"/>
              <a:gd name="connsiteY12-43952" fmla="*/ 765069 h 2237474"/>
              <a:gd name="connsiteX13-43953" fmla="*/ 10739478 w 12192000"/>
              <a:gd name="connsiteY13-43954" fmla="*/ 776841 h 2237474"/>
              <a:gd name="connsiteX14-43955" fmla="*/ 10458762 w 12192000"/>
              <a:gd name="connsiteY14-43956" fmla="*/ 755400 h 2237474"/>
              <a:gd name="connsiteX15-43957" fmla="*/ 10211200 w 12192000"/>
              <a:gd name="connsiteY15-43958" fmla="*/ 767513 h 2237474"/>
              <a:gd name="connsiteX16-43959" fmla="*/ 10167995 w 12192000"/>
              <a:gd name="connsiteY16-43960" fmla="*/ 760843 h 2237474"/>
              <a:gd name="connsiteX17-43961" fmla="*/ 9997044 w 12192000"/>
              <a:gd name="connsiteY17-43962" fmla="*/ 780129 h 2237474"/>
              <a:gd name="connsiteX18-43963" fmla="*/ 9943887 w 12192000"/>
              <a:gd name="connsiteY18-43964" fmla="*/ 804141 h 2237474"/>
              <a:gd name="connsiteX19-43965" fmla="*/ 9918248 w 12192000"/>
              <a:gd name="connsiteY19-43966" fmla="*/ 816628 h 2237474"/>
              <a:gd name="connsiteX20-43967" fmla="*/ 9767091 w 12192000"/>
              <a:gd name="connsiteY20-43968" fmla="*/ 870550 h 2237474"/>
              <a:gd name="connsiteX21-43969" fmla="*/ 9683005 w 12192000"/>
              <a:gd name="connsiteY21-43970" fmla="*/ 894128 h 2237474"/>
              <a:gd name="connsiteX22-43971" fmla="*/ 9594438 w 12192000"/>
              <a:gd name="connsiteY22-43972" fmla="*/ 919051 h 2237474"/>
              <a:gd name="connsiteX23-43973" fmla="*/ 9544189 w 12192000"/>
              <a:gd name="connsiteY23-43974" fmla="*/ 938966 h 2237474"/>
              <a:gd name="connsiteX24-43975" fmla="*/ 9500499 w 12192000"/>
              <a:gd name="connsiteY24-43976" fmla="*/ 954680 h 2237474"/>
              <a:gd name="connsiteX25-43977" fmla="*/ 9428195 w 12192000"/>
              <a:gd name="connsiteY25-43978" fmla="*/ 986225 h 2237474"/>
              <a:gd name="connsiteX26-43979" fmla="*/ 9410017 w 12192000"/>
              <a:gd name="connsiteY26-43980" fmla="*/ 993931 h 2237474"/>
              <a:gd name="connsiteX27-43981" fmla="*/ 9392919 w 12192000"/>
              <a:gd name="connsiteY27-43982" fmla="*/ 994656 h 2237474"/>
              <a:gd name="connsiteX28-43983" fmla="*/ 9268019 w 12192000"/>
              <a:gd name="connsiteY28-43984" fmla="*/ 1007442 h 2237474"/>
              <a:gd name="connsiteX29-43985" fmla="*/ 9234662 w 12192000"/>
              <a:gd name="connsiteY29-43986" fmla="*/ 1023056 h 2237474"/>
              <a:gd name="connsiteX30-43987" fmla="*/ 9181033 w 12192000"/>
              <a:gd name="connsiteY30-43988" fmla="*/ 1037921 h 2237474"/>
              <a:gd name="connsiteX31-43989" fmla="*/ 9155969 w 12192000"/>
              <a:gd name="connsiteY31-43990" fmla="*/ 1046804 h 2237474"/>
              <a:gd name="connsiteX32-43991" fmla="*/ 9133985 w 12192000"/>
              <a:gd name="connsiteY32-43992" fmla="*/ 1046450 h 2237474"/>
              <a:gd name="connsiteX33-43993" fmla="*/ 9003462 w 12192000"/>
              <a:gd name="connsiteY33-43994" fmla="*/ 1042406 h 2237474"/>
              <a:gd name="connsiteX34-43995" fmla="*/ 8968445 w 12192000"/>
              <a:gd name="connsiteY34-43996" fmla="*/ 1052169 h 2237474"/>
              <a:gd name="connsiteX35-43997" fmla="*/ 8886001 w 12192000"/>
              <a:gd name="connsiteY35-43998" fmla="*/ 1067468 h 2237474"/>
              <a:gd name="connsiteX36-43999" fmla="*/ 8838610 w 12192000"/>
              <a:gd name="connsiteY36-44000" fmla="*/ 1075091 h 2237474"/>
              <a:gd name="connsiteX37-44001" fmla="*/ 8750383 w 12192000"/>
              <a:gd name="connsiteY37-44002" fmla="*/ 1097387 h 2237474"/>
              <a:gd name="connsiteX38-44003" fmla="*/ 8665605 w 12192000"/>
              <a:gd name="connsiteY38-44004" fmla="*/ 1110791 h 2237474"/>
              <a:gd name="connsiteX39-44005" fmla="*/ 8584946 w 12192000"/>
              <a:gd name="connsiteY39-44006" fmla="*/ 1135226 h 2237474"/>
              <a:gd name="connsiteX40-44007" fmla="*/ 8419755 w 12192000"/>
              <a:gd name="connsiteY40-44008" fmla="*/ 1216260 h 2237474"/>
              <a:gd name="connsiteX41-44009" fmla="*/ 8411626 w 12192000"/>
              <a:gd name="connsiteY41-44010" fmla="*/ 1214397 h 2237474"/>
              <a:gd name="connsiteX42-44011" fmla="*/ 8363469 w 12192000"/>
              <a:gd name="connsiteY42-44012" fmla="*/ 1246658 h 2237474"/>
              <a:gd name="connsiteX43-44013" fmla="*/ 8275497 w 12192000"/>
              <a:gd name="connsiteY43-44014" fmla="*/ 1264396 h 2237474"/>
              <a:gd name="connsiteX44-44015" fmla="*/ 8206287 w 12192000"/>
              <a:gd name="connsiteY44-44016" fmla="*/ 1273060 h 2237474"/>
              <a:gd name="connsiteX45-44017" fmla="*/ 8139997 w 12192000"/>
              <a:gd name="connsiteY45-44018" fmla="*/ 1282713 h 2237474"/>
              <a:gd name="connsiteX46-44019" fmla="*/ 8074238 w 12192000"/>
              <a:gd name="connsiteY46-44020" fmla="*/ 1301895 h 2237474"/>
              <a:gd name="connsiteX47-44021" fmla="*/ 7942099 w 12192000"/>
              <a:gd name="connsiteY47-44022" fmla="*/ 1336332 h 2237474"/>
              <a:gd name="connsiteX48-44023" fmla="*/ 7902328 w 12192000"/>
              <a:gd name="connsiteY48-44024" fmla="*/ 1345865 h 2237474"/>
              <a:gd name="connsiteX49-44025" fmla="*/ 7840612 w 12192000"/>
              <a:gd name="connsiteY49-44026" fmla="*/ 1369373 h 2237474"/>
              <a:gd name="connsiteX50-44027" fmla="*/ 7786819 w 12192000"/>
              <a:gd name="connsiteY50-44028" fmla="*/ 1378970 h 2237474"/>
              <a:gd name="connsiteX51-44029" fmla="*/ 7548172 w 12192000"/>
              <a:gd name="connsiteY51-44030" fmla="*/ 1417460 h 2237474"/>
              <a:gd name="connsiteX52-44031" fmla="*/ 7483437 w 12192000"/>
              <a:gd name="connsiteY52-44032" fmla="*/ 1478152 h 2237474"/>
              <a:gd name="connsiteX53-44033" fmla="*/ 7377870 w 12192000"/>
              <a:gd name="connsiteY53-44034" fmla="*/ 1523319 h 2237474"/>
              <a:gd name="connsiteX54-44035" fmla="*/ 7230737 w 12192000"/>
              <a:gd name="connsiteY54-44036" fmla="*/ 1562633 h 2237474"/>
              <a:gd name="connsiteX55-44037" fmla="*/ 7224458 w 12192000"/>
              <a:gd name="connsiteY55-44038" fmla="*/ 1573008 h 2237474"/>
              <a:gd name="connsiteX56-44039" fmla="*/ 7183121 w 12192000"/>
              <a:gd name="connsiteY56-44040" fmla="*/ 1595162 h 2237474"/>
              <a:gd name="connsiteX57-44041" fmla="*/ 7164601 w 12192000"/>
              <a:gd name="connsiteY57-44042" fmla="*/ 1606490 h 2237474"/>
              <a:gd name="connsiteX58-44043" fmla="*/ 7031309 w 12192000"/>
              <a:gd name="connsiteY58-44044" fmla="*/ 1619451 h 2237474"/>
              <a:gd name="connsiteX59-44045" fmla="*/ 6900177 w 12192000"/>
              <a:gd name="connsiteY59-44046" fmla="*/ 1636016 h 2237474"/>
              <a:gd name="connsiteX60-44047" fmla="*/ 6795372 w 12192000"/>
              <a:gd name="connsiteY60-44048" fmla="*/ 1644845 h 2237474"/>
              <a:gd name="connsiteX61-44049" fmla="*/ 6692251 w 12192000"/>
              <a:gd name="connsiteY61-44050" fmla="*/ 1656357 h 2237474"/>
              <a:gd name="connsiteX62-44051" fmla="*/ 6655235 w 12192000"/>
              <a:gd name="connsiteY62-44052" fmla="*/ 1661869 h 2237474"/>
              <a:gd name="connsiteX63-44053" fmla="*/ 6554894 w 12192000"/>
              <a:gd name="connsiteY63-44054" fmla="*/ 1664428 h 2237474"/>
              <a:gd name="connsiteX64-44055" fmla="*/ 6516595 w 12192000"/>
              <a:gd name="connsiteY64-44056" fmla="*/ 1667475 h 2237474"/>
              <a:gd name="connsiteX65-44057" fmla="*/ 6508541 w 12192000"/>
              <a:gd name="connsiteY65-44058" fmla="*/ 1668757 h 2237474"/>
              <a:gd name="connsiteX66-44059" fmla="*/ 6471012 w 12192000"/>
              <a:gd name="connsiteY66-44060" fmla="*/ 1678604 h 2237474"/>
              <a:gd name="connsiteX67-44061" fmla="*/ 6364035 w 12192000"/>
              <a:gd name="connsiteY67-44062" fmla="*/ 1667683 h 2237474"/>
              <a:gd name="connsiteX68-44063" fmla="*/ 6280959 w 12192000"/>
              <a:gd name="connsiteY68-44064" fmla="*/ 1689329 h 2237474"/>
              <a:gd name="connsiteX69-44065" fmla="*/ 6243319 w 12192000"/>
              <a:gd name="connsiteY69-44066" fmla="*/ 1695560 h 2237474"/>
              <a:gd name="connsiteX70-44067" fmla="*/ 6098321 w 12192000"/>
              <a:gd name="connsiteY70-44068" fmla="*/ 1721646 h 2237474"/>
              <a:gd name="connsiteX71-44069" fmla="*/ 5880652 w 12192000"/>
              <a:gd name="connsiteY71-44070" fmla="*/ 1779643 h 2237474"/>
              <a:gd name="connsiteX72-44071" fmla="*/ 5785959 w 12192000"/>
              <a:gd name="connsiteY72-44072" fmla="*/ 1775307 h 2237474"/>
              <a:gd name="connsiteX73-44073" fmla="*/ 5643534 w 12192000"/>
              <a:gd name="connsiteY73-44074" fmla="*/ 1802919 h 2237474"/>
              <a:gd name="connsiteX74-44075" fmla="*/ 5518799 w 12192000"/>
              <a:gd name="connsiteY74-44076" fmla="*/ 1818312 h 2237474"/>
              <a:gd name="connsiteX75-44077" fmla="*/ 5505014 w 12192000"/>
              <a:gd name="connsiteY75-44078" fmla="*/ 1819259 h 2237474"/>
              <a:gd name="connsiteX76-44079" fmla="*/ 5453307 w 12192000"/>
              <a:gd name="connsiteY76-44080" fmla="*/ 1815450 h 2237474"/>
              <a:gd name="connsiteX77-44081" fmla="*/ 5221533 w 12192000"/>
              <a:gd name="connsiteY77-44082" fmla="*/ 1846950 h 2237474"/>
              <a:gd name="connsiteX78-44083" fmla="*/ 5149802 w 12192000"/>
              <a:gd name="connsiteY78-44084" fmla="*/ 1844846 h 2237474"/>
              <a:gd name="connsiteX79-44085" fmla="*/ 5114927 w 12192000"/>
              <a:gd name="connsiteY79-44086" fmla="*/ 1847827 h 2237474"/>
              <a:gd name="connsiteX80-44087" fmla="*/ 5108970 w 12192000"/>
              <a:gd name="connsiteY80-44088" fmla="*/ 1847935 h 2237474"/>
              <a:gd name="connsiteX81-44089" fmla="*/ 5067961 w 12192000"/>
              <a:gd name="connsiteY81-44090" fmla="*/ 1845917 h 2237474"/>
              <a:gd name="connsiteX82-44091" fmla="*/ 5007075 w 12192000"/>
              <a:gd name="connsiteY82-44092" fmla="*/ 1838626 h 2237474"/>
              <a:gd name="connsiteX83-44093" fmla="*/ 4944087 w 12192000"/>
              <a:gd name="connsiteY83-44094" fmla="*/ 1823332 h 2237474"/>
              <a:gd name="connsiteX84-44095" fmla="*/ 4907662 w 12192000"/>
              <a:gd name="connsiteY84-44096" fmla="*/ 1816900 h 2237474"/>
              <a:gd name="connsiteX85-44097" fmla="*/ 4882386 w 12192000"/>
              <a:gd name="connsiteY85-44098" fmla="*/ 1809844 h 2237474"/>
              <a:gd name="connsiteX86-44099" fmla="*/ 4811440 w 12192000"/>
              <a:gd name="connsiteY86-44100" fmla="*/ 1804655 h 2237474"/>
              <a:gd name="connsiteX87-44101" fmla="*/ 4691075 w 12192000"/>
              <a:gd name="connsiteY87-44102" fmla="*/ 1801389 h 2237474"/>
              <a:gd name="connsiteX88-44103" fmla="*/ 4640313 w 12192000"/>
              <a:gd name="connsiteY88-44104" fmla="*/ 1784307 h 2237474"/>
              <a:gd name="connsiteX89-44105" fmla="*/ 4536503 w 12192000"/>
              <a:gd name="connsiteY89-44106" fmla="*/ 1785334 h 2237474"/>
              <a:gd name="connsiteX90-44107" fmla="*/ 4513724 w 12192000"/>
              <a:gd name="connsiteY90-44108" fmla="*/ 1791996 h 2237474"/>
              <a:gd name="connsiteX91-44109" fmla="*/ 4459810 w 12192000"/>
              <a:gd name="connsiteY91-44110" fmla="*/ 1797886 h 2237474"/>
              <a:gd name="connsiteX92-44111" fmla="*/ 4379064 w 12192000"/>
              <a:gd name="connsiteY92-44112" fmla="*/ 1817177 h 2237474"/>
              <a:gd name="connsiteX93-44113" fmla="*/ 4290981 w 12192000"/>
              <a:gd name="connsiteY93-44114" fmla="*/ 1839677 h 2237474"/>
              <a:gd name="connsiteX94-44115" fmla="*/ 4238372 w 12192000"/>
              <a:gd name="connsiteY94-44116" fmla="*/ 1851480 h 2237474"/>
              <a:gd name="connsiteX95-44117" fmla="*/ 4232517 w 12192000"/>
              <a:gd name="connsiteY95-44118" fmla="*/ 1852567 h 2237474"/>
              <a:gd name="connsiteX96-44119" fmla="*/ 4191732 w 12192000"/>
              <a:gd name="connsiteY96-44120" fmla="*/ 1857328 h 2237474"/>
              <a:gd name="connsiteX97-44121" fmla="*/ 4065532 w 12192000"/>
              <a:gd name="connsiteY97-44122" fmla="*/ 1855477 h 2237474"/>
              <a:gd name="connsiteX98-44123" fmla="*/ 4028460 w 12192000"/>
              <a:gd name="connsiteY98-44124" fmla="*/ 1855137 h 2237474"/>
              <a:gd name="connsiteX99-44125" fmla="*/ 4002267 w 12192000"/>
              <a:gd name="connsiteY99-44126" fmla="*/ 1852352 h 2237474"/>
              <a:gd name="connsiteX100-44127" fmla="*/ 3931396 w 12192000"/>
              <a:gd name="connsiteY100-44128" fmla="*/ 1858915 h 2237474"/>
              <a:gd name="connsiteX101-44129" fmla="*/ 3812162 w 12192000"/>
              <a:gd name="connsiteY101-44130" fmla="*/ 1875501 h 2237474"/>
              <a:gd name="connsiteX102-44131" fmla="*/ 3758105 w 12192000"/>
              <a:gd name="connsiteY102-44132" fmla="*/ 1871856 h 2237474"/>
              <a:gd name="connsiteX103-44133" fmla="*/ 3715896 w 12192000"/>
              <a:gd name="connsiteY103-44134" fmla="*/ 1881552 h 2237474"/>
              <a:gd name="connsiteX104-44135" fmla="*/ 3567259 w 12192000"/>
              <a:gd name="connsiteY104-44136" fmla="*/ 1893482 h 2237474"/>
              <a:gd name="connsiteX105-44137" fmla="*/ 3405770 w 12192000"/>
              <a:gd name="connsiteY105-44138" fmla="*/ 1904591 h 2237474"/>
              <a:gd name="connsiteX106-44139" fmla="*/ 3280097 w 12192000"/>
              <a:gd name="connsiteY106-44140" fmla="*/ 1919610 h 2237474"/>
              <a:gd name="connsiteX107-44141" fmla="*/ 3123424 w 12192000"/>
              <a:gd name="connsiteY107-44142" fmla="*/ 1952930 h 2237474"/>
              <a:gd name="connsiteX108-44143" fmla="*/ 3009910 w 12192000"/>
              <a:gd name="connsiteY108-44144" fmla="*/ 1957866 h 2237474"/>
              <a:gd name="connsiteX109-44145" fmla="*/ 2995934 w 12192000"/>
              <a:gd name="connsiteY109-44146" fmla="*/ 1967085 h 2237474"/>
              <a:gd name="connsiteX110-44147" fmla="*/ 2942858 w 12192000"/>
              <a:gd name="connsiteY110-44148" fmla="*/ 1981367 h 2237474"/>
              <a:gd name="connsiteX111-44149" fmla="*/ 2875436 w 12192000"/>
              <a:gd name="connsiteY111-44150" fmla="*/ 1996977 h 2237474"/>
              <a:gd name="connsiteX112-44151" fmla="*/ 2874892 w 12192000"/>
              <a:gd name="connsiteY112-44152" fmla="*/ 1996085 h 2237474"/>
              <a:gd name="connsiteX113-44153" fmla="*/ 2843662 w 12192000"/>
              <a:gd name="connsiteY113-44154" fmla="*/ 1992498 h 2237474"/>
              <a:gd name="connsiteX114-44155" fmla="*/ 2796128 w 12192000"/>
              <a:gd name="connsiteY114-44156" fmla="*/ 1976403 h 2237474"/>
              <a:gd name="connsiteX115-44157" fmla="*/ 2756784 w 12192000"/>
              <a:gd name="connsiteY115-44158" fmla="*/ 1985116 h 2237474"/>
              <a:gd name="connsiteX116-44159" fmla="*/ 2748833 w 12192000"/>
              <a:gd name="connsiteY116-44160" fmla="*/ 1986323 h 2237474"/>
              <a:gd name="connsiteX117-44161" fmla="*/ 2748661 w 12192000"/>
              <a:gd name="connsiteY117-44162" fmla="*/ 1986122 h 2237474"/>
              <a:gd name="connsiteX118-44163" fmla="*/ 2718916 w 12192000"/>
              <a:gd name="connsiteY118-44164" fmla="*/ 1990867 h 2237474"/>
              <a:gd name="connsiteX119-44165" fmla="*/ 2713522 w 12192000"/>
              <a:gd name="connsiteY119-44166" fmla="*/ 1990173 h 2237474"/>
              <a:gd name="connsiteX120-44167" fmla="*/ 2680597 w 12192000"/>
              <a:gd name="connsiteY120-44168" fmla="*/ 1984996 h 2237474"/>
              <a:gd name="connsiteX121-44169" fmla="*/ 2578178 w 12192000"/>
              <a:gd name="connsiteY121-44170" fmla="*/ 1990531 h 2237474"/>
              <a:gd name="connsiteX122-44171" fmla="*/ 2476147 w 12192000"/>
              <a:gd name="connsiteY122-44172" fmla="*/ 1998305 h 2237474"/>
              <a:gd name="connsiteX123-44173" fmla="*/ 2373568 w 12192000"/>
              <a:gd name="connsiteY123-44174" fmla="*/ 2003219 h 2237474"/>
              <a:gd name="connsiteX124-44175" fmla="*/ 2321399 w 12192000"/>
              <a:gd name="connsiteY124-44176" fmla="*/ 1989467 h 2237474"/>
              <a:gd name="connsiteX125-44177" fmla="*/ 2315525 w 12192000"/>
              <a:gd name="connsiteY125-44178" fmla="*/ 1989708 h 2237474"/>
              <a:gd name="connsiteX126-44179" fmla="*/ 2300792 w 12192000"/>
              <a:gd name="connsiteY126-44180" fmla="*/ 1994290 h 2237474"/>
              <a:gd name="connsiteX127-44181" fmla="*/ 2295469 w 12192000"/>
              <a:gd name="connsiteY127-44182" fmla="*/ 1996659 h 2237474"/>
              <a:gd name="connsiteX128-44183" fmla="*/ 2287219 w 12192000"/>
              <a:gd name="connsiteY128-44184" fmla="*/ 1998750 h 2237474"/>
              <a:gd name="connsiteX129-44185" fmla="*/ 2286948 w 12192000"/>
              <a:gd name="connsiteY129-44186" fmla="*/ 1998596 h 2237474"/>
              <a:gd name="connsiteX130-44187" fmla="*/ 2243069 w 12192000"/>
              <a:gd name="connsiteY130-44188" fmla="*/ 2015111 h 2237474"/>
              <a:gd name="connsiteX131-44189" fmla="*/ 2186609 w 12192000"/>
              <a:gd name="connsiteY131-44190" fmla="*/ 2008263 h 2237474"/>
              <a:gd name="connsiteX132-44191" fmla="*/ 2164831 w 12192000"/>
              <a:gd name="connsiteY132-44192" fmla="*/ 2010143 h 2237474"/>
              <a:gd name="connsiteX133-44193" fmla="*/ 2152836 w 12192000"/>
              <a:gd name="connsiteY133-44194" fmla="*/ 2010048 h 2237474"/>
              <a:gd name="connsiteX134-44195" fmla="*/ 2117102 w 12192000"/>
              <a:gd name="connsiteY134-44196" fmla="*/ 2023004 h 2237474"/>
              <a:gd name="connsiteX135-44197" fmla="*/ 2111935 w 12192000"/>
              <a:gd name="connsiteY135-44198" fmla="*/ 2023163 h 2237474"/>
              <a:gd name="connsiteX136-44199" fmla="*/ 2089991 w 12192000"/>
              <a:gd name="connsiteY136-44200" fmla="*/ 2034193 h 2237474"/>
              <a:gd name="connsiteX137-44201" fmla="*/ 2058061 w 12192000"/>
              <a:gd name="connsiteY137-44202" fmla="*/ 2047942 h 2237474"/>
              <a:gd name="connsiteX138-44203" fmla="*/ 2055737 w 12192000"/>
              <a:gd name="connsiteY138-44204" fmla="*/ 2047704 h 2237474"/>
              <a:gd name="connsiteX139-44205" fmla="*/ 2042244 w 12192000"/>
              <a:gd name="connsiteY139-44206" fmla="*/ 2055560 h 2237474"/>
              <a:gd name="connsiteX140-44207" fmla="*/ 1976224 w 12192000"/>
              <a:gd name="connsiteY140-44208" fmla="*/ 2074257 h 2237474"/>
              <a:gd name="connsiteX141-44209" fmla="*/ 1877728 w 12192000"/>
              <a:gd name="connsiteY141-44210" fmla="*/ 2101004 h 2237474"/>
              <a:gd name="connsiteX142-44211" fmla="*/ 1759056 w 12192000"/>
              <a:gd name="connsiteY142-44212" fmla="*/ 2125608 h 2237474"/>
              <a:gd name="connsiteX143-44213" fmla="*/ 1637948 w 12192000"/>
              <a:gd name="connsiteY143-44214" fmla="*/ 2172597 h 2237474"/>
              <a:gd name="connsiteX144-44215" fmla="*/ 1434549 w 12192000"/>
              <a:gd name="connsiteY144-44216" fmla="*/ 2234522 h 2237474"/>
              <a:gd name="connsiteX145-44217" fmla="*/ 1398481 w 12192000"/>
              <a:gd name="connsiteY145-44218" fmla="*/ 2237074 h 2237474"/>
              <a:gd name="connsiteX146-44219" fmla="*/ 1398407 w 12192000"/>
              <a:gd name="connsiteY146-44220" fmla="*/ 2237095 h 2237474"/>
              <a:gd name="connsiteX147-44221" fmla="*/ 1370962 w 12192000"/>
              <a:gd name="connsiteY147-44222" fmla="*/ 2237474 h 2237474"/>
              <a:gd name="connsiteX148-44223" fmla="*/ 1356367 w 12192000"/>
              <a:gd name="connsiteY148-44224" fmla="*/ 2235089 h 2237474"/>
              <a:gd name="connsiteX149-44225" fmla="*/ 1324828 w 12192000"/>
              <a:gd name="connsiteY149-44226" fmla="*/ 2231968 h 2237474"/>
              <a:gd name="connsiteX150-44227" fmla="*/ 1297744 w 12192000"/>
              <a:gd name="connsiteY150-44228" fmla="*/ 2235849 h 2237474"/>
              <a:gd name="connsiteX151-44229" fmla="*/ 1286236 w 12192000"/>
              <a:gd name="connsiteY151-44230" fmla="*/ 2233135 h 2237474"/>
              <a:gd name="connsiteX152-44231" fmla="*/ 1283504 w 12192000"/>
              <a:gd name="connsiteY152-44232" fmla="*/ 2233797 h 2237474"/>
              <a:gd name="connsiteX153-44233" fmla="*/ 1279765 w 12192000"/>
              <a:gd name="connsiteY153-44234" fmla="*/ 2229639 h 2237474"/>
              <a:gd name="connsiteX154-44235" fmla="*/ 1195347 w 12192000"/>
              <a:gd name="connsiteY154-44236" fmla="*/ 2212354 h 2237474"/>
              <a:gd name="connsiteX155-44237" fmla="*/ 970251 w 12192000"/>
              <a:gd name="connsiteY155-44238" fmla="*/ 2221029 h 2237474"/>
              <a:gd name="connsiteX156-44239" fmla="*/ 812914 w 12192000"/>
              <a:gd name="connsiteY156-44240" fmla="*/ 2202752 h 2237474"/>
              <a:gd name="connsiteX157-44241" fmla="*/ 800195 w 12192000"/>
              <a:gd name="connsiteY157-44242" fmla="*/ 2209407 h 2237474"/>
              <a:gd name="connsiteX158-44243" fmla="*/ 784978 w 12192000"/>
              <a:gd name="connsiteY158-44244" fmla="*/ 2212360 h 2237474"/>
              <a:gd name="connsiteX159-44245" fmla="*/ 681987 w 12192000"/>
              <a:gd name="connsiteY159-44246" fmla="*/ 2216757 h 2237474"/>
              <a:gd name="connsiteX160-44247" fmla="*/ 669923 w 12192000"/>
              <a:gd name="connsiteY160-44248" fmla="*/ 2211682 h 2237474"/>
              <a:gd name="connsiteX161-44249" fmla="*/ 648680 w 12192000"/>
              <a:gd name="connsiteY161-44250" fmla="*/ 2206229 h 2237474"/>
              <a:gd name="connsiteX162-44251" fmla="*/ 597225 w 12192000"/>
              <a:gd name="connsiteY162-44252" fmla="*/ 2180999 h 2237474"/>
              <a:gd name="connsiteX163-44253" fmla="*/ 558449 w 12192000"/>
              <a:gd name="connsiteY163-44254" fmla="*/ 2182346 h 2237474"/>
              <a:gd name="connsiteX164-44255" fmla="*/ 550517 w 12192000"/>
              <a:gd name="connsiteY164-44256" fmla="*/ 2182060 h 2237474"/>
              <a:gd name="connsiteX165-44257" fmla="*/ 550309 w 12192000"/>
              <a:gd name="connsiteY165-44258" fmla="*/ 2181825 h 2237474"/>
              <a:gd name="connsiteX166-44259" fmla="*/ 541836 w 12192000"/>
              <a:gd name="connsiteY166-44260" fmla="*/ 2181063 h 2237474"/>
              <a:gd name="connsiteX167-44261" fmla="*/ 536057 w 12192000"/>
              <a:gd name="connsiteY167-44262" fmla="*/ 2181537 h 2237474"/>
              <a:gd name="connsiteX168-44263" fmla="*/ 520671 w 12192000"/>
              <a:gd name="connsiteY168-44264" fmla="*/ 2180980 h 2237474"/>
              <a:gd name="connsiteX169-44265" fmla="*/ 515024 w 12192000"/>
              <a:gd name="connsiteY169-44266" fmla="*/ 2179258 h 2237474"/>
              <a:gd name="connsiteX170-44267" fmla="*/ 512278 w 12192000"/>
              <a:gd name="connsiteY170-44268" fmla="*/ 2176369 h 2237474"/>
              <a:gd name="connsiteX171-44269" fmla="*/ 480419 w 12192000"/>
              <a:gd name="connsiteY171-44270" fmla="*/ 2167807 h 2237474"/>
              <a:gd name="connsiteX172-44271" fmla="*/ 413835 w 12192000"/>
              <a:gd name="connsiteY172-44272" fmla="*/ 2156783 h 2237474"/>
              <a:gd name="connsiteX173-44273" fmla="*/ 376513 w 12192000"/>
              <a:gd name="connsiteY173-44274" fmla="*/ 2154014 h 2237474"/>
              <a:gd name="connsiteX174-44275" fmla="*/ 273386 w 12192000"/>
              <a:gd name="connsiteY174-44276" fmla="*/ 2142551 h 2237474"/>
              <a:gd name="connsiteX175-44277" fmla="*/ 169207 w 12192000"/>
              <a:gd name="connsiteY175-44278" fmla="*/ 2128100 h 2237474"/>
              <a:gd name="connsiteX176-44279" fmla="*/ 93149 w 12192000"/>
              <a:gd name="connsiteY176-44280" fmla="*/ 2105324 h 2237474"/>
              <a:gd name="connsiteX177-44281" fmla="*/ 88109 w 12192000"/>
              <a:gd name="connsiteY177-44282" fmla="*/ 2106704 h 2237474"/>
              <a:gd name="connsiteX178-44283" fmla="*/ 80022 w 12192000"/>
              <a:gd name="connsiteY178-44284" fmla="*/ 2107254 h 2237474"/>
              <a:gd name="connsiteX179-44285" fmla="*/ 79717 w 12192000"/>
              <a:gd name="connsiteY179-44286" fmla="*/ 2107046 h 2237474"/>
              <a:gd name="connsiteX180-44287" fmla="*/ 72352 w 12192000"/>
              <a:gd name="connsiteY180-44288" fmla="*/ 2107991 h 2237474"/>
              <a:gd name="connsiteX181-44289" fmla="*/ 37645 w 12192000"/>
              <a:gd name="connsiteY181-44290" fmla="*/ 2115401 h 2237474"/>
              <a:gd name="connsiteX182-44291" fmla="*/ 4572 w 12192000"/>
              <a:gd name="connsiteY182-44292" fmla="*/ 2111091 h 2237474"/>
              <a:gd name="connsiteX183-44293" fmla="*/ 0 w 12192000"/>
              <a:gd name="connsiteY183-44294" fmla="*/ 2110468 h 2237474"/>
              <a:gd name="connsiteX184-44295" fmla="*/ 0 w 12192000"/>
              <a:gd name="connsiteY184-44296" fmla="*/ 0 h 2237474"/>
              <a:gd name="connsiteX0-44297" fmla="*/ 0 w 12192000"/>
              <a:gd name="connsiteY0-44298" fmla="*/ 0 h 2237474"/>
              <a:gd name="connsiteX1-44299" fmla="*/ 12192000 w 12192000"/>
              <a:gd name="connsiteY1-44300" fmla="*/ 0 h 2237474"/>
              <a:gd name="connsiteX2-44301" fmla="*/ 12192000 w 12192000"/>
              <a:gd name="connsiteY2-44302" fmla="*/ 751299 h 2237474"/>
              <a:gd name="connsiteX3-44303" fmla="*/ 12176759 w 12192000"/>
              <a:gd name="connsiteY3-44304" fmla="*/ 759190 h 2237474"/>
              <a:gd name="connsiteX4-44305" fmla="*/ 12047364 w 12192000"/>
              <a:gd name="connsiteY4-44306" fmla="*/ 749662 h 2237474"/>
              <a:gd name="connsiteX5-44307" fmla="*/ 11890686 w 12192000"/>
              <a:gd name="connsiteY5-44308" fmla="*/ 732766 h 2237474"/>
              <a:gd name="connsiteX6-44309" fmla="*/ 11820512 w 12192000"/>
              <a:gd name="connsiteY6-44310" fmla="*/ 745392 h 2237474"/>
              <a:gd name="connsiteX7-44311" fmla="*/ 11649954 w 12192000"/>
              <a:gd name="connsiteY7-44312" fmla="*/ 749628 h 2237474"/>
              <a:gd name="connsiteX8-44313" fmla="*/ 11560424 w 12192000"/>
              <a:gd name="connsiteY8-44314" fmla="*/ 748017 h 2237474"/>
              <a:gd name="connsiteX9-44315" fmla="*/ 11358455 w 12192000"/>
              <a:gd name="connsiteY9-44316" fmla="*/ 747593 h 2237474"/>
              <a:gd name="connsiteX10-44317" fmla="*/ 11165209 w 12192000"/>
              <a:gd name="connsiteY10-44318" fmla="*/ 748852 h 2237474"/>
              <a:gd name="connsiteX11-44319" fmla="*/ 11058755 w 12192000"/>
              <a:gd name="connsiteY11-44320" fmla="*/ 749617 h 2237474"/>
              <a:gd name="connsiteX12-44321" fmla="*/ 10846594 w 12192000"/>
              <a:gd name="connsiteY12-44322" fmla="*/ 765069 h 2237474"/>
              <a:gd name="connsiteX13-44323" fmla="*/ 10739478 w 12192000"/>
              <a:gd name="connsiteY13-44324" fmla="*/ 776841 h 2237474"/>
              <a:gd name="connsiteX14-44325" fmla="*/ 10458762 w 12192000"/>
              <a:gd name="connsiteY14-44326" fmla="*/ 755400 h 2237474"/>
              <a:gd name="connsiteX15-44327" fmla="*/ 10211200 w 12192000"/>
              <a:gd name="connsiteY15-44328" fmla="*/ 767513 h 2237474"/>
              <a:gd name="connsiteX16-44329" fmla="*/ 10167995 w 12192000"/>
              <a:gd name="connsiteY16-44330" fmla="*/ 760843 h 2237474"/>
              <a:gd name="connsiteX17-44331" fmla="*/ 9997044 w 12192000"/>
              <a:gd name="connsiteY17-44332" fmla="*/ 780129 h 2237474"/>
              <a:gd name="connsiteX18-44333" fmla="*/ 9943887 w 12192000"/>
              <a:gd name="connsiteY18-44334" fmla="*/ 804141 h 2237474"/>
              <a:gd name="connsiteX19-44335" fmla="*/ 9918248 w 12192000"/>
              <a:gd name="connsiteY19-44336" fmla="*/ 816628 h 2237474"/>
              <a:gd name="connsiteX20-44337" fmla="*/ 9767091 w 12192000"/>
              <a:gd name="connsiteY20-44338" fmla="*/ 870550 h 2237474"/>
              <a:gd name="connsiteX21-44339" fmla="*/ 9683005 w 12192000"/>
              <a:gd name="connsiteY21-44340" fmla="*/ 894128 h 2237474"/>
              <a:gd name="connsiteX22-44341" fmla="*/ 9594438 w 12192000"/>
              <a:gd name="connsiteY22-44342" fmla="*/ 919051 h 2237474"/>
              <a:gd name="connsiteX23-44343" fmla="*/ 9544189 w 12192000"/>
              <a:gd name="connsiteY23-44344" fmla="*/ 938966 h 2237474"/>
              <a:gd name="connsiteX24-44345" fmla="*/ 9500499 w 12192000"/>
              <a:gd name="connsiteY24-44346" fmla="*/ 954680 h 2237474"/>
              <a:gd name="connsiteX25-44347" fmla="*/ 9428195 w 12192000"/>
              <a:gd name="connsiteY25-44348" fmla="*/ 986225 h 2237474"/>
              <a:gd name="connsiteX26-44349" fmla="*/ 9410017 w 12192000"/>
              <a:gd name="connsiteY26-44350" fmla="*/ 993931 h 2237474"/>
              <a:gd name="connsiteX27-44351" fmla="*/ 9392919 w 12192000"/>
              <a:gd name="connsiteY27-44352" fmla="*/ 994656 h 2237474"/>
              <a:gd name="connsiteX28-44353" fmla="*/ 9268019 w 12192000"/>
              <a:gd name="connsiteY28-44354" fmla="*/ 1007442 h 2237474"/>
              <a:gd name="connsiteX29-44355" fmla="*/ 9234662 w 12192000"/>
              <a:gd name="connsiteY29-44356" fmla="*/ 1023056 h 2237474"/>
              <a:gd name="connsiteX30-44357" fmla="*/ 9181033 w 12192000"/>
              <a:gd name="connsiteY30-44358" fmla="*/ 1037921 h 2237474"/>
              <a:gd name="connsiteX31-44359" fmla="*/ 9155969 w 12192000"/>
              <a:gd name="connsiteY31-44360" fmla="*/ 1046804 h 2237474"/>
              <a:gd name="connsiteX32-44361" fmla="*/ 9133985 w 12192000"/>
              <a:gd name="connsiteY32-44362" fmla="*/ 1046450 h 2237474"/>
              <a:gd name="connsiteX33-44363" fmla="*/ 9003462 w 12192000"/>
              <a:gd name="connsiteY33-44364" fmla="*/ 1042406 h 2237474"/>
              <a:gd name="connsiteX34-44365" fmla="*/ 8968445 w 12192000"/>
              <a:gd name="connsiteY34-44366" fmla="*/ 1052169 h 2237474"/>
              <a:gd name="connsiteX35-44367" fmla="*/ 8886001 w 12192000"/>
              <a:gd name="connsiteY35-44368" fmla="*/ 1067468 h 2237474"/>
              <a:gd name="connsiteX36-44369" fmla="*/ 8838610 w 12192000"/>
              <a:gd name="connsiteY36-44370" fmla="*/ 1075091 h 2237474"/>
              <a:gd name="connsiteX37-44371" fmla="*/ 8750383 w 12192000"/>
              <a:gd name="connsiteY37-44372" fmla="*/ 1097387 h 2237474"/>
              <a:gd name="connsiteX38-44373" fmla="*/ 8665605 w 12192000"/>
              <a:gd name="connsiteY38-44374" fmla="*/ 1110791 h 2237474"/>
              <a:gd name="connsiteX39-44375" fmla="*/ 8584946 w 12192000"/>
              <a:gd name="connsiteY39-44376" fmla="*/ 1135226 h 2237474"/>
              <a:gd name="connsiteX40-44377" fmla="*/ 8419755 w 12192000"/>
              <a:gd name="connsiteY40-44378" fmla="*/ 1216260 h 2237474"/>
              <a:gd name="connsiteX41-44379" fmla="*/ 8411626 w 12192000"/>
              <a:gd name="connsiteY41-44380" fmla="*/ 1214397 h 2237474"/>
              <a:gd name="connsiteX42-44381" fmla="*/ 8363469 w 12192000"/>
              <a:gd name="connsiteY42-44382" fmla="*/ 1246658 h 2237474"/>
              <a:gd name="connsiteX43-44383" fmla="*/ 8275497 w 12192000"/>
              <a:gd name="connsiteY43-44384" fmla="*/ 1264396 h 2237474"/>
              <a:gd name="connsiteX44-44385" fmla="*/ 8206287 w 12192000"/>
              <a:gd name="connsiteY44-44386" fmla="*/ 1273060 h 2237474"/>
              <a:gd name="connsiteX45-44387" fmla="*/ 8139997 w 12192000"/>
              <a:gd name="connsiteY45-44388" fmla="*/ 1282713 h 2237474"/>
              <a:gd name="connsiteX46-44389" fmla="*/ 8074238 w 12192000"/>
              <a:gd name="connsiteY46-44390" fmla="*/ 1301895 h 2237474"/>
              <a:gd name="connsiteX47-44391" fmla="*/ 7942099 w 12192000"/>
              <a:gd name="connsiteY47-44392" fmla="*/ 1336332 h 2237474"/>
              <a:gd name="connsiteX48-44393" fmla="*/ 7902328 w 12192000"/>
              <a:gd name="connsiteY48-44394" fmla="*/ 1345865 h 2237474"/>
              <a:gd name="connsiteX49-44395" fmla="*/ 7840612 w 12192000"/>
              <a:gd name="connsiteY49-44396" fmla="*/ 1369373 h 2237474"/>
              <a:gd name="connsiteX50-44397" fmla="*/ 7786819 w 12192000"/>
              <a:gd name="connsiteY50-44398" fmla="*/ 1378970 h 2237474"/>
              <a:gd name="connsiteX51-44399" fmla="*/ 7548172 w 12192000"/>
              <a:gd name="connsiteY51-44400" fmla="*/ 1417460 h 2237474"/>
              <a:gd name="connsiteX52-44401" fmla="*/ 7483437 w 12192000"/>
              <a:gd name="connsiteY52-44402" fmla="*/ 1478152 h 2237474"/>
              <a:gd name="connsiteX53-44403" fmla="*/ 7377870 w 12192000"/>
              <a:gd name="connsiteY53-44404" fmla="*/ 1523319 h 2237474"/>
              <a:gd name="connsiteX54-44405" fmla="*/ 7230737 w 12192000"/>
              <a:gd name="connsiteY54-44406" fmla="*/ 1562633 h 2237474"/>
              <a:gd name="connsiteX55-44407" fmla="*/ 7224458 w 12192000"/>
              <a:gd name="connsiteY55-44408" fmla="*/ 1573008 h 2237474"/>
              <a:gd name="connsiteX56-44409" fmla="*/ 7183121 w 12192000"/>
              <a:gd name="connsiteY56-44410" fmla="*/ 1595162 h 2237474"/>
              <a:gd name="connsiteX57-44411" fmla="*/ 7164601 w 12192000"/>
              <a:gd name="connsiteY57-44412" fmla="*/ 1606490 h 2237474"/>
              <a:gd name="connsiteX58-44413" fmla="*/ 7031309 w 12192000"/>
              <a:gd name="connsiteY58-44414" fmla="*/ 1619451 h 2237474"/>
              <a:gd name="connsiteX59-44415" fmla="*/ 6900177 w 12192000"/>
              <a:gd name="connsiteY59-44416" fmla="*/ 1636016 h 2237474"/>
              <a:gd name="connsiteX60-44417" fmla="*/ 6795372 w 12192000"/>
              <a:gd name="connsiteY60-44418" fmla="*/ 1644845 h 2237474"/>
              <a:gd name="connsiteX61-44419" fmla="*/ 6692251 w 12192000"/>
              <a:gd name="connsiteY61-44420" fmla="*/ 1656357 h 2237474"/>
              <a:gd name="connsiteX62-44421" fmla="*/ 6655235 w 12192000"/>
              <a:gd name="connsiteY62-44422" fmla="*/ 1661869 h 2237474"/>
              <a:gd name="connsiteX63-44423" fmla="*/ 6554894 w 12192000"/>
              <a:gd name="connsiteY63-44424" fmla="*/ 1664428 h 2237474"/>
              <a:gd name="connsiteX64-44425" fmla="*/ 6516595 w 12192000"/>
              <a:gd name="connsiteY64-44426" fmla="*/ 1667475 h 2237474"/>
              <a:gd name="connsiteX65-44427" fmla="*/ 6508541 w 12192000"/>
              <a:gd name="connsiteY65-44428" fmla="*/ 1668757 h 2237474"/>
              <a:gd name="connsiteX66-44429" fmla="*/ 6471012 w 12192000"/>
              <a:gd name="connsiteY66-44430" fmla="*/ 1678604 h 2237474"/>
              <a:gd name="connsiteX67-44431" fmla="*/ 6364035 w 12192000"/>
              <a:gd name="connsiteY67-44432" fmla="*/ 1667683 h 2237474"/>
              <a:gd name="connsiteX68-44433" fmla="*/ 6280959 w 12192000"/>
              <a:gd name="connsiteY68-44434" fmla="*/ 1689329 h 2237474"/>
              <a:gd name="connsiteX69-44435" fmla="*/ 6243319 w 12192000"/>
              <a:gd name="connsiteY69-44436" fmla="*/ 1695560 h 2237474"/>
              <a:gd name="connsiteX70-44437" fmla="*/ 6098321 w 12192000"/>
              <a:gd name="connsiteY70-44438" fmla="*/ 1721646 h 2237474"/>
              <a:gd name="connsiteX71-44439" fmla="*/ 5880652 w 12192000"/>
              <a:gd name="connsiteY71-44440" fmla="*/ 1779643 h 2237474"/>
              <a:gd name="connsiteX72-44441" fmla="*/ 5785959 w 12192000"/>
              <a:gd name="connsiteY72-44442" fmla="*/ 1775307 h 2237474"/>
              <a:gd name="connsiteX73-44443" fmla="*/ 5643534 w 12192000"/>
              <a:gd name="connsiteY73-44444" fmla="*/ 1802919 h 2237474"/>
              <a:gd name="connsiteX74-44445" fmla="*/ 5518799 w 12192000"/>
              <a:gd name="connsiteY74-44446" fmla="*/ 1818312 h 2237474"/>
              <a:gd name="connsiteX75-44447" fmla="*/ 5505014 w 12192000"/>
              <a:gd name="connsiteY75-44448" fmla="*/ 1819259 h 2237474"/>
              <a:gd name="connsiteX76-44449" fmla="*/ 5453307 w 12192000"/>
              <a:gd name="connsiteY76-44450" fmla="*/ 1815450 h 2237474"/>
              <a:gd name="connsiteX77-44451" fmla="*/ 5221533 w 12192000"/>
              <a:gd name="connsiteY77-44452" fmla="*/ 1846950 h 2237474"/>
              <a:gd name="connsiteX78-44453" fmla="*/ 5149802 w 12192000"/>
              <a:gd name="connsiteY78-44454" fmla="*/ 1844846 h 2237474"/>
              <a:gd name="connsiteX79-44455" fmla="*/ 5114927 w 12192000"/>
              <a:gd name="connsiteY79-44456" fmla="*/ 1847827 h 2237474"/>
              <a:gd name="connsiteX80-44457" fmla="*/ 5108970 w 12192000"/>
              <a:gd name="connsiteY80-44458" fmla="*/ 1847935 h 2237474"/>
              <a:gd name="connsiteX81-44459" fmla="*/ 5067961 w 12192000"/>
              <a:gd name="connsiteY81-44460" fmla="*/ 1845917 h 2237474"/>
              <a:gd name="connsiteX82-44461" fmla="*/ 5007075 w 12192000"/>
              <a:gd name="connsiteY82-44462" fmla="*/ 1838626 h 2237474"/>
              <a:gd name="connsiteX83-44463" fmla="*/ 4944087 w 12192000"/>
              <a:gd name="connsiteY83-44464" fmla="*/ 1823332 h 2237474"/>
              <a:gd name="connsiteX84-44465" fmla="*/ 4907662 w 12192000"/>
              <a:gd name="connsiteY84-44466" fmla="*/ 1816900 h 2237474"/>
              <a:gd name="connsiteX85-44467" fmla="*/ 4882386 w 12192000"/>
              <a:gd name="connsiteY85-44468" fmla="*/ 1809844 h 2237474"/>
              <a:gd name="connsiteX86-44469" fmla="*/ 4811440 w 12192000"/>
              <a:gd name="connsiteY86-44470" fmla="*/ 1804655 h 2237474"/>
              <a:gd name="connsiteX87-44471" fmla="*/ 4691075 w 12192000"/>
              <a:gd name="connsiteY87-44472" fmla="*/ 1801389 h 2237474"/>
              <a:gd name="connsiteX88-44473" fmla="*/ 4640313 w 12192000"/>
              <a:gd name="connsiteY88-44474" fmla="*/ 1784307 h 2237474"/>
              <a:gd name="connsiteX89-44475" fmla="*/ 4536503 w 12192000"/>
              <a:gd name="connsiteY89-44476" fmla="*/ 1785334 h 2237474"/>
              <a:gd name="connsiteX90-44477" fmla="*/ 4513724 w 12192000"/>
              <a:gd name="connsiteY90-44478" fmla="*/ 1791996 h 2237474"/>
              <a:gd name="connsiteX91-44479" fmla="*/ 4459810 w 12192000"/>
              <a:gd name="connsiteY91-44480" fmla="*/ 1797886 h 2237474"/>
              <a:gd name="connsiteX92-44481" fmla="*/ 4379064 w 12192000"/>
              <a:gd name="connsiteY92-44482" fmla="*/ 1817177 h 2237474"/>
              <a:gd name="connsiteX93-44483" fmla="*/ 4290981 w 12192000"/>
              <a:gd name="connsiteY93-44484" fmla="*/ 1839677 h 2237474"/>
              <a:gd name="connsiteX94-44485" fmla="*/ 4238372 w 12192000"/>
              <a:gd name="connsiteY94-44486" fmla="*/ 1851480 h 2237474"/>
              <a:gd name="connsiteX95-44487" fmla="*/ 4232517 w 12192000"/>
              <a:gd name="connsiteY95-44488" fmla="*/ 1852567 h 2237474"/>
              <a:gd name="connsiteX96-44489" fmla="*/ 4191732 w 12192000"/>
              <a:gd name="connsiteY96-44490" fmla="*/ 1857328 h 2237474"/>
              <a:gd name="connsiteX97-44491" fmla="*/ 4065532 w 12192000"/>
              <a:gd name="connsiteY97-44492" fmla="*/ 1855477 h 2237474"/>
              <a:gd name="connsiteX98-44493" fmla="*/ 4028460 w 12192000"/>
              <a:gd name="connsiteY98-44494" fmla="*/ 1855137 h 2237474"/>
              <a:gd name="connsiteX99-44495" fmla="*/ 4002267 w 12192000"/>
              <a:gd name="connsiteY99-44496" fmla="*/ 1852352 h 2237474"/>
              <a:gd name="connsiteX100-44497" fmla="*/ 3931396 w 12192000"/>
              <a:gd name="connsiteY100-44498" fmla="*/ 1858915 h 2237474"/>
              <a:gd name="connsiteX101-44499" fmla="*/ 3812162 w 12192000"/>
              <a:gd name="connsiteY101-44500" fmla="*/ 1875501 h 2237474"/>
              <a:gd name="connsiteX102-44501" fmla="*/ 3758105 w 12192000"/>
              <a:gd name="connsiteY102-44502" fmla="*/ 1871856 h 2237474"/>
              <a:gd name="connsiteX103-44503" fmla="*/ 3715896 w 12192000"/>
              <a:gd name="connsiteY103-44504" fmla="*/ 1881552 h 2237474"/>
              <a:gd name="connsiteX104-44505" fmla="*/ 3567259 w 12192000"/>
              <a:gd name="connsiteY104-44506" fmla="*/ 1893482 h 2237474"/>
              <a:gd name="connsiteX105-44507" fmla="*/ 3405770 w 12192000"/>
              <a:gd name="connsiteY105-44508" fmla="*/ 1904591 h 2237474"/>
              <a:gd name="connsiteX106-44509" fmla="*/ 3280097 w 12192000"/>
              <a:gd name="connsiteY106-44510" fmla="*/ 1919610 h 2237474"/>
              <a:gd name="connsiteX107-44511" fmla="*/ 3123424 w 12192000"/>
              <a:gd name="connsiteY107-44512" fmla="*/ 1952930 h 2237474"/>
              <a:gd name="connsiteX108-44513" fmla="*/ 3009910 w 12192000"/>
              <a:gd name="connsiteY108-44514" fmla="*/ 1957866 h 2237474"/>
              <a:gd name="connsiteX109-44515" fmla="*/ 2995934 w 12192000"/>
              <a:gd name="connsiteY109-44516" fmla="*/ 1967085 h 2237474"/>
              <a:gd name="connsiteX110-44517" fmla="*/ 2942858 w 12192000"/>
              <a:gd name="connsiteY110-44518" fmla="*/ 1981367 h 2237474"/>
              <a:gd name="connsiteX111-44519" fmla="*/ 2875436 w 12192000"/>
              <a:gd name="connsiteY111-44520" fmla="*/ 1996977 h 2237474"/>
              <a:gd name="connsiteX112-44521" fmla="*/ 2874892 w 12192000"/>
              <a:gd name="connsiteY112-44522" fmla="*/ 1996085 h 2237474"/>
              <a:gd name="connsiteX113-44523" fmla="*/ 2843662 w 12192000"/>
              <a:gd name="connsiteY113-44524" fmla="*/ 1992498 h 2237474"/>
              <a:gd name="connsiteX114-44525" fmla="*/ 2796128 w 12192000"/>
              <a:gd name="connsiteY114-44526" fmla="*/ 1976403 h 2237474"/>
              <a:gd name="connsiteX115-44527" fmla="*/ 2756784 w 12192000"/>
              <a:gd name="connsiteY115-44528" fmla="*/ 1985116 h 2237474"/>
              <a:gd name="connsiteX116-44529" fmla="*/ 2748833 w 12192000"/>
              <a:gd name="connsiteY116-44530" fmla="*/ 1986323 h 2237474"/>
              <a:gd name="connsiteX117-44531" fmla="*/ 2748661 w 12192000"/>
              <a:gd name="connsiteY117-44532" fmla="*/ 1986122 h 2237474"/>
              <a:gd name="connsiteX118-44533" fmla="*/ 2718916 w 12192000"/>
              <a:gd name="connsiteY118-44534" fmla="*/ 1990867 h 2237474"/>
              <a:gd name="connsiteX119-44535" fmla="*/ 2713522 w 12192000"/>
              <a:gd name="connsiteY119-44536" fmla="*/ 1990173 h 2237474"/>
              <a:gd name="connsiteX120-44537" fmla="*/ 2680597 w 12192000"/>
              <a:gd name="connsiteY120-44538" fmla="*/ 1984996 h 2237474"/>
              <a:gd name="connsiteX121-44539" fmla="*/ 2578178 w 12192000"/>
              <a:gd name="connsiteY121-44540" fmla="*/ 1990531 h 2237474"/>
              <a:gd name="connsiteX122-44541" fmla="*/ 2476147 w 12192000"/>
              <a:gd name="connsiteY122-44542" fmla="*/ 1998305 h 2237474"/>
              <a:gd name="connsiteX123-44543" fmla="*/ 2373568 w 12192000"/>
              <a:gd name="connsiteY123-44544" fmla="*/ 2003219 h 2237474"/>
              <a:gd name="connsiteX124-44545" fmla="*/ 2321399 w 12192000"/>
              <a:gd name="connsiteY124-44546" fmla="*/ 1989467 h 2237474"/>
              <a:gd name="connsiteX125-44547" fmla="*/ 2315525 w 12192000"/>
              <a:gd name="connsiteY125-44548" fmla="*/ 1989708 h 2237474"/>
              <a:gd name="connsiteX126-44549" fmla="*/ 2300792 w 12192000"/>
              <a:gd name="connsiteY126-44550" fmla="*/ 1994290 h 2237474"/>
              <a:gd name="connsiteX127-44551" fmla="*/ 2295469 w 12192000"/>
              <a:gd name="connsiteY127-44552" fmla="*/ 1996659 h 2237474"/>
              <a:gd name="connsiteX128-44553" fmla="*/ 2287219 w 12192000"/>
              <a:gd name="connsiteY128-44554" fmla="*/ 1998750 h 2237474"/>
              <a:gd name="connsiteX129-44555" fmla="*/ 2243069 w 12192000"/>
              <a:gd name="connsiteY129-44556" fmla="*/ 2015111 h 2237474"/>
              <a:gd name="connsiteX130-44557" fmla="*/ 2186609 w 12192000"/>
              <a:gd name="connsiteY130-44558" fmla="*/ 2008263 h 2237474"/>
              <a:gd name="connsiteX131-44559" fmla="*/ 2164831 w 12192000"/>
              <a:gd name="connsiteY131-44560" fmla="*/ 2010143 h 2237474"/>
              <a:gd name="connsiteX132-44561" fmla="*/ 2152836 w 12192000"/>
              <a:gd name="connsiteY132-44562" fmla="*/ 2010048 h 2237474"/>
              <a:gd name="connsiteX133-44563" fmla="*/ 2117102 w 12192000"/>
              <a:gd name="connsiteY133-44564" fmla="*/ 2023004 h 2237474"/>
              <a:gd name="connsiteX134-44565" fmla="*/ 2111935 w 12192000"/>
              <a:gd name="connsiteY134-44566" fmla="*/ 2023163 h 2237474"/>
              <a:gd name="connsiteX135-44567" fmla="*/ 2089991 w 12192000"/>
              <a:gd name="connsiteY135-44568" fmla="*/ 2034193 h 2237474"/>
              <a:gd name="connsiteX136-44569" fmla="*/ 2058061 w 12192000"/>
              <a:gd name="connsiteY136-44570" fmla="*/ 2047942 h 2237474"/>
              <a:gd name="connsiteX137-44571" fmla="*/ 2055737 w 12192000"/>
              <a:gd name="connsiteY137-44572" fmla="*/ 2047704 h 2237474"/>
              <a:gd name="connsiteX138-44573" fmla="*/ 2042244 w 12192000"/>
              <a:gd name="connsiteY138-44574" fmla="*/ 2055560 h 2237474"/>
              <a:gd name="connsiteX139-44575" fmla="*/ 1976224 w 12192000"/>
              <a:gd name="connsiteY139-44576" fmla="*/ 2074257 h 2237474"/>
              <a:gd name="connsiteX140-44577" fmla="*/ 1877728 w 12192000"/>
              <a:gd name="connsiteY140-44578" fmla="*/ 2101004 h 2237474"/>
              <a:gd name="connsiteX141-44579" fmla="*/ 1759056 w 12192000"/>
              <a:gd name="connsiteY141-44580" fmla="*/ 2125608 h 2237474"/>
              <a:gd name="connsiteX142-44581" fmla="*/ 1637948 w 12192000"/>
              <a:gd name="connsiteY142-44582" fmla="*/ 2172597 h 2237474"/>
              <a:gd name="connsiteX143-44583" fmla="*/ 1434549 w 12192000"/>
              <a:gd name="connsiteY143-44584" fmla="*/ 2234522 h 2237474"/>
              <a:gd name="connsiteX144-44585" fmla="*/ 1398481 w 12192000"/>
              <a:gd name="connsiteY144-44586" fmla="*/ 2237074 h 2237474"/>
              <a:gd name="connsiteX145-44587" fmla="*/ 1398407 w 12192000"/>
              <a:gd name="connsiteY145-44588" fmla="*/ 2237095 h 2237474"/>
              <a:gd name="connsiteX146-44589" fmla="*/ 1370962 w 12192000"/>
              <a:gd name="connsiteY146-44590" fmla="*/ 2237474 h 2237474"/>
              <a:gd name="connsiteX147-44591" fmla="*/ 1356367 w 12192000"/>
              <a:gd name="connsiteY147-44592" fmla="*/ 2235089 h 2237474"/>
              <a:gd name="connsiteX148-44593" fmla="*/ 1324828 w 12192000"/>
              <a:gd name="connsiteY148-44594" fmla="*/ 2231968 h 2237474"/>
              <a:gd name="connsiteX149-44595" fmla="*/ 1297744 w 12192000"/>
              <a:gd name="connsiteY149-44596" fmla="*/ 2235849 h 2237474"/>
              <a:gd name="connsiteX150-44597" fmla="*/ 1286236 w 12192000"/>
              <a:gd name="connsiteY150-44598" fmla="*/ 2233135 h 2237474"/>
              <a:gd name="connsiteX151-44599" fmla="*/ 1283504 w 12192000"/>
              <a:gd name="connsiteY151-44600" fmla="*/ 2233797 h 2237474"/>
              <a:gd name="connsiteX152-44601" fmla="*/ 1279765 w 12192000"/>
              <a:gd name="connsiteY152-44602" fmla="*/ 2229639 h 2237474"/>
              <a:gd name="connsiteX153-44603" fmla="*/ 1195347 w 12192000"/>
              <a:gd name="connsiteY153-44604" fmla="*/ 2212354 h 2237474"/>
              <a:gd name="connsiteX154-44605" fmla="*/ 970251 w 12192000"/>
              <a:gd name="connsiteY154-44606" fmla="*/ 2221029 h 2237474"/>
              <a:gd name="connsiteX155-44607" fmla="*/ 812914 w 12192000"/>
              <a:gd name="connsiteY155-44608" fmla="*/ 2202752 h 2237474"/>
              <a:gd name="connsiteX156-44609" fmla="*/ 800195 w 12192000"/>
              <a:gd name="connsiteY156-44610" fmla="*/ 2209407 h 2237474"/>
              <a:gd name="connsiteX157-44611" fmla="*/ 784978 w 12192000"/>
              <a:gd name="connsiteY157-44612" fmla="*/ 2212360 h 2237474"/>
              <a:gd name="connsiteX158-44613" fmla="*/ 681987 w 12192000"/>
              <a:gd name="connsiteY158-44614" fmla="*/ 2216757 h 2237474"/>
              <a:gd name="connsiteX159-44615" fmla="*/ 669923 w 12192000"/>
              <a:gd name="connsiteY159-44616" fmla="*/ 2211682 h 2237474"/>
              <a:gd name="connsiteX160-44617" fmla="*/ 648680 w 12192000"/>
              <a:gd name="connsiteY160-44618" fmla="*/ 2206229 h 2237474"/>
              <a:gd name="connsiteX161-44619" fmla="*/ 597225 w 12192000"/>
              <a:gd name="connsiteY161-44620" fmla="*/ 2180999 h 2237474"/>
              <a:gd name="connsiteX162-44621" fmla="*/ 558449 w 12192000"/>
              <a:gd name="connsiteY162-44622" fmla="*/ 2182346 h 2237474"/>
              <a:gd name="connsiteX163-44623" fmla="*/ 550517 w 12192000"/>
              <a:gd name="connsiteY163-44624" fmla="*/ 2182060 h 2237474"/>
              <a:gd name="connsiteX164-44625" fmla="*/ 550309 w 12192000"/>
              <a:gd name="connsiteY164-44626" fmla="*/ 2181825 h 2237474"/>
              <a:gd name="connsiteX165-44627" fmla="*/ 541836 w 12192000"/>
              <a:gd name="connsiteY165-44628" fmla="*/ 2181063 h 2237474"/>
              <a:gd name="connsiteX166-44629" fmla="*/ 536057 w 12192000"/>
              <a:gd name="connsiteY166-44630" fmla="*/ 2181537 h 2237474"/>
              <a:gd name="connsiteX167-44631" fmla="*/ 520671 w 12192000"/>
              <a:gd name="connsiteY167-44632" fmla="*/ 2180980 h 2237474"/>
              <a:gd name="connsiteX168-44633" fmla="*/ 515024 w 12192000"/>
              <a:gd name="connsiteY168-44634" fmla="*/ 2179258 h 2237474"/>
              <a:gd name="connsiteX169-44635" fmla="*/ 512278 w 12192000"/>
              <a:gd name="connsiteY169-44636" fmla="*/ 2176369 h 2237474"/>
              <a:gd name="connsiteX170-44637" fmla="*/ 480419 w 12192000"/>
              <a:gd name="connsiteY170-44638" fmla="*/ 2167807 h 2237474"/>
              <a:gd name="connsiteX171-44639" fmla="*/ 413835 w 12192000"/>
              <a:gd name="connsiteY171-44640" fmla="*/ 2156783 h 2237474"/>
              <a:gd name="connsiteX172-44641" fmla="*/ 376513 w 12192000"/>
              <a:gd name="connsiteY172-44642" fmla="*/ 2154014 h 2237474"/>
              <a:gd name="connsiteX173-44643" fmla="*/ 273386 w 12192000"/>
              <a:gd name="connsiteY173-44644" fmla="*/ 2142551 h 2237474"/>
              <a:gd name="connsiteX174-44645" fmla="*/ 169207 w 12192000"/>
              <a:gd name="connsiteY174-44646" fmla="*/ 2128100 h 2237474"/>
              <a:gd name="connsiteX175-44647" fmla="*/ 93149 w 12192000"/>
              <a:gd name="connsiteY175-44648" fmla="*/ 2105324 h 2237474"/>
              <a:gd name="connsiteX176-44649" fmla="*/ 88109 w 12192000"/>
              <a:gd name="connsiteY176-44650" fmla="*/ 2106704 h 2237474"/>
              <a:gd name="connsiteX177-44651" fmla="*/ 80022 w 12192000"/>
              <a:gd name="connsiteY177-44652" fmla="*/ 2107254 h 2237474"/>
              <a:gd name="connsiteX178-44653" fmla="*/ 79717 w 12192000"/>
              <a:gd name="connsiteY178-44654" fmla="*/ 2107046 h 2237474"/>
              <a:gd name="connsiteX179-44655" fmla="*/ 72352 w 12192000"/>
              <a:gd name="connsiteY179-44656" fmla="*/ 2107991 h 2237474"/>
              <a:gd name="connsiteX180-44657" fmla="*/ 37645 w 12192000"/>
              <a:gd name="connsiteY180-44658" fmla="*/ 2115401 h 2237474"/>
              <a:gd name="connsiteX181-44659" fmla="*/ 4572 w 12192000"/>
              <a:gd name="connsiteY181-44660" fmla="*/ 2111091 h 2237474"/>
              <a:gd name="connsiteX182-44661" fmla="*/ 0 w 12192000"/>
              <a:gd name="connsiteY182-44662" fmla="*/ 2110468 h 2237474"/>
              <a:gd name="connsiteX183-44663" fmla="*/ 0 w 12192000"/>
              <a:gd name="connsiteY183-44664" fmla="*/ 0 h 2237474"/>
              <a:gd name="connsiteX0-44665" fmla="*/ 0 w 12192000"/>
              <a:gd name="connsiteY0-44666" fmla="*/ 0 h 2237474"/>
              <a:gd name="connsiteX1-44667" fmla="*/ 12192000 w 12192000"/>
              <a:gd name="connsiteY1-44668" fmla="*/ 0 h 2237474"/>
              <a:gd name="connsiteX2-44669" fmla="*/ 12192000 w 12192000"/>
              <a:gd name="connsiteY2-44670" fmla="*/ 751299 h 2237474"/>
              <a:gd name="connsiteX3-44671" fmla="*/ 12176759 w 12192000"/>
              <a:gd name="connsiteY3-44672" fmla="*/ 759190 h 2237474"/>
              <a:gd name="connsiteX4-44673" fmla="*/ 12047364 w 12192000"/>
              <a:gd name="connsiteY4-44674" fmla="*/ 749662 h 2237474"/>
              <a:gd name="connsiteX5-44675" fmla="*/ 11890686 w 12192000"/>
              <a:gd name="connsiteY5-44676" fmla="*/ 732766 h 2237474"/>
              <a:gd name="connsiteX6-44677" fmla="*/ 11820512 w 12192000"/>
              <a:gd name="connsiteY6-44678" fmla="*/ 745392 h 2237474"/>
              <a:gd name="connsiteX7-44679" fmla="*/ 11649954 w 12192000"/>
              <a:gd name="connsiteY7-44680" fmla="*/ 749628 h 2237474"/>
              <a:gd name="connsiteX8-44681" fmla="*/ 11560424 w 12192000"/>
              <a:gd name="connsiteY8-44682" fmla="*/ 748017 h 2237474"/>
              <a:gd name="connsiteX9-44683" fmla="*/ 11358455 w 12192000"/>
              <a:gd name="connsiteY9-44684" fmla="*/ 747593 h 2237474"/>
              <a:gd name="connsiteX10-44685" fmla="*/ 11165209 w 12192000"/>
              <a:gd name="connsiteY10-44686" fmla="*/ 748852 h 2237474"/>
              <a:gd name="connsiteX11-44687" fmla="*/ 11058755 w 12192000"/>
              <a:gd name="connsiteY11-44688" fmla="*/ 749617 h 2237474"/>
              <a:gd name="connsiteX12-44689" fmla="*/ 10846594 w 12192000"/>
              <a:gd name="connsiteY12-44690" fmla="*/ 765069 h 2237474"/>
              <a:gd name="connsiteX13-44691" fmla="*/ 10739478 w 12192000"/>
              <a:gd name="connsiteY13-44692" fmla="*/ 776841 h 2237474"/>
              <a:gd name="connsiteX14-44693" fmla="*/ 10458762 w 12192000"/>
              <a:gd name="connsiteY14-44694" fmla="*/ 755400 h 2237474"/>
              <a:gd name="connsiteX15-44695" fmla="*/ 10211200 w 12192000"/>
              <a:gd name="connsiteY15-44696" fmla="*/ 767513 h 2237474"/>
              <a:gd name="connsiteX16-44697" fmla="*/ 10167995 w 12192000"/>
              <a:gd name="connsiteY16-44698" fmla="*/ 760843 h 2237474"/>
              <a:gd name="connsiteX17-44699" fmla="*/ 9997044 w 12192000"/>
              <a:gd name="connsiteY17-44700" fmla="*/ 780129 h 2237474"/>
              <a:gd name="connsiteX18-44701" fmla="*/ 9943887 w 12192000"/>
              <a:gd name="connsiteY18-44702" fmla="*/ 804141 h 2237474"/>
              <a:gd name="connsiteX19-44703" fmla="*/ 9918248 w 12192000"/>
              <a:gd name="connsiteY19-44704" fmla="*/ 816628 h 2237474"/>
              <a:gd name="connsiteX20-44705" fmla="*/ 9767091 w 12192000"/>
              <a:gd name="connsiteY20-44706" fmla="*/ 870550 h 2237474"/>
              <a:gd name="connsiteX21-44707" fmla="*/ 9683005 w 12192000"/>
              <a:gd name="connsiteY21-44708" fmla="*/ 894128 h 2237474"/>
              <a:gd name="connsiteX22-44709" fmla="*/ 9594438 w 12192000"/>
              <a:gd name="connsiteY22-44710" fmla="*/ 919051 h 2237474"/>
              <a:gd name="connsiteX23-44711" fmla="*/ 9544189 w 12192000"/>
              <a:gd name="connsiteY23-44712" fmla="*/ 938966 h 2237474"/>
              <a:gd name="connsiteX24-44713" fmla="*/ 9500499 w 12192000"/>
              <a:gd name="connsiteY24-44714" fmla="*/ 954680 h 2237474"/>
              <a:gd name="connsiteX25-44715" fmla="*/ 9428195 w 12192000"/>
              <a:gd name="connsiteY25-44716" fmla="*/ 986225 h 2237474"/>
              <a:gd name="connsiteX26-44717" fmla="*/ 9410017 w 12192000"/>
              <a:gd name="connsiteY26-44718" fmla="*/ 993931 h 2237474"/>
              <a:gd name="connsiteX27-44719" fmla="*/ 9392919 w 12192000"/>
              <a:gd name="connsiteY27-44720" fmla="*/ 994656 h 2237474"/>
              <a:gd name="connsiteX28-44721" fmla="*/ 9268019 w 12192000"/>
              <a:gd name="connsiteY28-44722" fmla="*/ 1007442 h 2237474"/>
              <a:gd name="connsiteX29-44723" fmla="*/ 9234662 w 12192000"/>
              <a:gd name="connsiteY29-44724" fmla="*/ 1023056 h 2237474"/>
              <a:gd name="connsiteX30-44725" fmla="*/ 9181033 w 12192000"/>
              <a:gd name="connsiteY30-44726" fmla="*/ 1037921 h 2237474"/>
              <a:gd name="connsiteX31-44727" fmla="*/ 9155969 w 12192000"/>
              <a:gd name="connsiteY31-44728" fmla="*/ 1046804 h 2237474"/>
              <a:gd name="connsiteX32-44729" fmla="*/ 9133985 w 12192000"/>
              <a:gd name="connsiteY32-44730" fmla="*/ 1046450 h 2237474"/>
              <a:gd name="connsiteX33-44731" fmla="*/ 9003462 w 12192000"/>
              <a:gd name="connsiteY33-44732" fmla="*/ 1042406 h 2237474"/>
              <a:gd name="connsiteX34-44733" fmla="*/ 8968445 w 12192000"/>
              <a:gd name="connsiteY34-44734" fmla="*/ 1052169 h 2237474"/>
              <a:gd name="connsiteX35-44735" fmla="*/ 8886001 w 12192000"/>
              <a:gd name="connsiteY35-44736" fmla="*/ 1067468 h 2237474"/>
              <a:gd name="connsiteX36-44737" fmla="*/ 8838610 w 12192000"/>
              <a:gd name="connsiteY36-44738" fmla="*/ 1075091 h 2237474"/>
              <a:gd name="connsiteX37-44739" fmla="*/ 8750383 w 12192000"/>
              <a:gd name="connsiteY37-44740" fmla="*/ 1097387 h 2237474"/>
              <a:gd name="connsiteX38-44741" fmla="*/ 8665605 w 12192000"/>
              <a:gd name="connsiteY38-44742" fmla="*/ 1110791 h 2237474"/>
              <a:gd name="connsiteX39-44743" fmla="*/ 8584946 w 12192000"/>
              <a:gd name="connsiteY39-44744" fmla="*/ 1135226 h 2237474"/>
              <a:gd name="connsiteX40-44745" fmla="*/ 8419755 w 12192000"/>
              <a:gd name="connsiteY40-44746" fmla="*/ 1216260 h 2237474"/>
              <a:gd name="connsiteX41-44747" fmla="*/ 8411626 w 12192000"/>
              <a:gd name="connsiteY41-44748" fmla="*/ 1214397 h 2237474"/>
              <a:gd name="connsiteX42-44749" fmla="*/ 8363469 w 12192000"/>
              <a:gd name="connsiteY42-44750" fmla="*/ 1246658 h 2237474"/>
              <a:gd name="connsiteX43-44751" fmla="*/ 8275497 w 12192000"/>
              <a:gd name="connsiteY43-44752" fmla="*/ 1264396 h 2237474"/>
              <a:gd name="connsiteX44-44753" fmla="*/ 8206287 w 12192000"/>
              <a:gd name="connsiteY44-44754" fmla="*/ 1273060 h 2237474"/>
              <a:gd name="connsiteX45-44755" fmla="*/ 8139997 w 12192000"/>
              <a:gd name="connsiteY45-44756" fmla="*/ 1282713 h 2237474"/>
              <a:gd name="connsiteX46-44757" fmla="*/ 8074238 w 12192000"/>
              <a:gd name="connsiteY46-44758" fmla="*/ 1301895 h 2237474"/>
              <a:gd name="connsiteX47-44759" fmla="*/ 7942099 w 12192000"/>
              <a:gd name="connsiteY47-44760" fmla="*/ 1336332 h 2237474"/>
              <a:gd name="connsiteX48-44761" fmla="*/ 7902328 w 12192000"/>
              <a:gd name="connsiteY48-44762" fmla="*/ 1345865 h 2237474"/>
              <a:gd name="connsiteX49-44763" fmla="*/ 7840612 w 12192000"/>
              <a:gd name="connsiteY49-44764" fmla="*/ 1369373 h 2237474"/>
              <a:gd name="connsiteX50-44765" fmla="*/ 7786819 w 12192000"/>
              <a:gd name="connsiteY50-44766" fmla="*/ 1378970 h 2237474"/>
              <a:gd name="connsiteX51-44767" fmla="*/ 7548172 w 12192000"/>
              <a:gd name="connsiteY51-44768" fmla="*/ 1417460 h 2237474"/>
              <a:gd name="connsiteX52-44769" fmla="*/ 7483437 w 12192000"/>
              <a:gd name="connsiteY52-44770" fmla="*/ 1478152 h 2237474"/>
              <a:gd name="connsiteX53-44771" fmla="*/ 7377870 w 12192000"/>
              <a:gd name="connsiteY53-44772" fmla="*/ 1523319 h 2237474"/>
              <a:gd name="connsiteX54-44773" fmla="*/ 7230737 w 12192000"/>
              <a:gd name="connsiteY54-44774" fmla="*/ 1562633 h 2237474"/>
              <a:gd name="connsiteX55-44775" fmla="*/ 7224458 w 12192000"/>
              <a:gd name="connsiteY55-44776" fmla="*/ 1573008 h 2237474"/>
              <a:gd name="connsiteX56-44777" fmla="*/ 7183121 w 12192000"/>
              <a:gd name="connsiteY56-44778" fmla="*/ 1595162 h 2237474"/>
              <a:gd name="connsiteX57-44779" fmla="*/ 7164601 w 12192000"/>
              <a:gd name="connsiteY57-44780" fmla="*/ 1606490 h 2237474"/>
              <a:gd name="connsiteX58-44781" fmla="*/ 7031309 w 12192000"/>
              <a:gd name="connsiteY58-44782" fmla="*/ 1619451 h 2237474"/>
              <a:gd name="connsiteX59-44783" fmla="*/ 6900177 w 12192000"/>
              <a:gd name="connsiteY59-44784" fmla="*/ 1636016 h 2237474"/>
              <a:gd name="connsiteX60-44785" fmla="*/ 6795372 w 12192000"/>
              <a:gd name="connsiteY60-44786" fmla="*/ 1644845 h 2237474"/>
              <a:gd name="connsiteX61-44787" fmla="*/ 6692251 w 12192000"/>
              <a:gd name="connsiteY61-44788" fmla="*/ 1656357 h 2237474"/>
              <a:gd name="connsiteX62-44789" fmla="*/ 6655235 w 12192000"/>
              <a:gd name="connsiteY62-44790" fmla="*/ 1661869 h 2237474"/>
              <a:gd name="connsiteX63-44791" fmla="*/ 6554894 w 12192000"/>
              <a:gd name="connsiteY63-44792" fmla="*/ 1664428 h 2237474"/>
              <a:gd name="connsiteX64-44793" fmla="*/ 6516595 w 12192000"/>
              <a:gd name="connsiteY64-44794" fmla="*/ 1667475 h 2237474"/>
              <a:gd name="connsiteX65-44795" fmla="*/ 6508541 w 12192000"/>
              <a:gd name="connsiteY65-44796" fmla="*/ 1668757 h 2237474"/>
              <a:gd name="connsiteX66-44797" fmla="*/ 6471012 w 12192000"/>
              <a:gd name="connsiteY66-44798" fmla="*/ 1678604 h 2237474"/>
              <a:gd name="connsiteX67-44799" fmla="*/ 6364035 w 12192000"/>
              <a:gd name="connsiteY67-44800" fmla="*/ 1667683 h 2237474"/>
              <a:gd name="connsiteX68-44801" fmla="*/ 6280959 w 12192000"/>
              <a:gd name="connsiteY68-44802" fmla="*/ 1689329 h 2237474"/>
              <a:gd name="connsiteX69-44803" fmla="*/ 6243319 w 12192000"/>
              <a:gd name="connsiteY69-44804" fmla="*/ 1695560 h 2237474"/>
              <a:gd name="connsiteX70-44805" fmla="*/ 6098321 w 12192000"/>
              <a:gd name="connsiteY70-44806" fmla="*/ 1721646 h 2237474"/>
              <a:gd name="connsiteX71-44807" fmla="*/ 5880652 w 12192000"/>
              <a:gd name="connsiteY71-44808" fmla="*/ 1779643 h 2237474"/>
              <a:gd name="connsiteX72-44809" fmla="*/ 5785959 w 12192000"/>
              <a:gd name="connsiteY72-44810" fmla="*/ 1775307 h 2237474"/>
              <a:gd name="connsiteX73-44811" fmla="*/ 5643534 w 12192000"/>
              <a:gd name="connsiteY73-44812" fmla="*/ 1802919 h 2237474"/>
              <a:gd name="connsiteX74-44813" fmla="*/ 5518799 w 12192000"/>
              <a:gd name="connsiteY74-44814" fmla="*/ 1818312 h 2237474"/>
              <a:gd name="connsiteX75-44815" fmla="*/ 5505014 w 12192000"/>
              <a:gd name="connsiteY75-44816" fmla="*/ 1819259 h 2237474"/>
              <a:gd name="connsiteX76-44817" fmla="*/ 5453307 w 12192000"/>
              <a:gd name="connsiteY76-44818" fmla="*/ 1815450 h 2237474"/>
              <a:gd name="connsiteX77-44819" fmla="*/ 5221533 w 12192000"/>
              <a:gd name="connsiteY77-44820" fmla="*/ 1846950 h 2237474"/>
              <a:gd name="connsiteX78-44821" fmla="*/ 5149802 w 12192000"/>
              <a:gd name="connsiteY78-44822" fmla="*/ 1844846 h 2237474"/>
              <a:gd name="connsiteX79-44823" fmla="*/ 5114927 w 12192000"/>
              <a:gd name="connsiteY79-44824" fmla="*/ 1847827 h 2237474"/>
              <a:gd name="connsiteX80-44825" fmla="*/ 5108970 w 12192000"/>
              <a:gd name="connsiteY80-44826" fmla="*/ 1847935 h 2237474"/>
              <a:gd name="connsiteX81-44827" fmla="*/ 5067961 w 12192000"/>
              <a:gd name="connsiteY81-44828" fmla="*/ 1845917 h 2237474"/>
              <a:gd name="connsiteX82-44829" fmla="*/ 5007075 w 12192000"/>
              <a:gd name="connsiteY82-44830" fmla="*/ 1838626 h 2237474"/>
              <a:gd name="connsiteX83-44831" fmla="*/ 4944087 w 12192000"/>
              <a:gd name="connsiteY83-44832" fmla="*/ 1823332 h 2237474"/>
              <a:gd name="connsiteX84-44833" fmla="*/ 4907662 w 12192000"/>
              <a:gd name="connsiteY84-44834" fmla="*/ 1816900 h 2237474"/>
              <a:gd name="connsiteX85-44835" fmla="*/ 4882386 w 12192000"/>
              <a:gd name="connsiteY85-44836" fmla="*/ 1809844 h 2237474"/>
              <a:gd name="connsiteX86-44837" fmla="*/ 4811440 w 12192000"/>
              <a:gd name="connsiteY86-44838" fmla="*/ 1804655 h 2237474"/>
              <a:gd name="connsiteX87-44839" fmla="*/ 4691075 w 12192000"/>
              <a:gd name="connsiteY87-44840" fmla="*/ 1801389 h 2237474"/>
              <a:gd name="connsiteX88-44841" fmla="*/ 4640313 w 12192000"/>
              <a:gd name="connsiteY88-44842" fmla="*/ 1784307 h 2237474"/>
              <a:gd name="connsiteX89-44843" fmla="*/ 4536503 w 12192000"/>
              <a:gd name="connsiteY89-44844" fmla="*/ 1785334 h 2237474"/>
              <a:gd name="connsiteX90-44845" fmla="*/ 4513724 w 12192000"/>
              <a:gd name="connsiteY90-44846" fmla="*/ 1791996 h 2237474"/>
              <a:gd name="connsiteX91-44847" fmla="*/ 4459810 w 12192000"/>
              <a:gd name="connsiteY91-44848" fmla="*/ 1797886 h 2237474"/>
              <a:gd name="connsiteX92-44849" fmla="*/ 4379064 w 12192000"/>
              <a:gd name="connsiteY92-44850" fmla="*/ 1817177 h 2237474"/>
              <a:gd name="connsiteX93-44851" fmla="*/ 4290981 w 12192000"/>
              <a:gd name="connsiteY93-44852" fmla="*/ 1839677 h 2237474"/>
              <a:gd name="connsiteX94-44853" fmla="*/ 4238372 w 12192000"/>
              <a:gd name="connsiteY94-44854" fmla="*/ 1851480 h 2237474"/>
              <a:gd name="connsiteX95-44855" fmla="*/ 4232517 w 12192000"/>
              <a:gd name="connsiteY95-44856" fmla="*/ 1852567 h 2237474"/>
              <a:gd name="connsiteX96-44857" fmla="*/ 4191732 w 12192000"/>
              <a:gd name="connsiteY96-44858" fmla="*/ 1857328 h 2237474"/>
              <a:gd name="connsiteX97-44859" fmla="*/ 4065532 w 12192000"/>
              <a:gd name="connsiteY97-44860" fmla="*/ 1855477 h 2237474"/>
              <a:gd name="connsiteX98-44861" fmla="*/ 4028460 w 12192000"/>
              <a:gd name="connsiteY98-44862" fmla="*/ 1855137 h 2237474"/>
              <a:gd name="connsiteX99-44863" fmla="*/ 4002267 w 12192000"/>
              <a:gd name="connsiteY99-44864" fmla="*/ 1852352 h 2237474"/>
              <a:gd name="connsiteX100-44865" fmla="*/ 3931396 w 12192000"/>
              <a:gd name="connsiteY100-44866" fmla="*/ 1858915 h 2237474"/>
              <a:gd name="connsiteX101-44867" fmla="*/ 3812162 w 12192000"/>
              <a:gd name="connsiteY101-44868" fmla="*/ 1875501 h 2237474"/>
              <a:gd name="connsiteX102-44869" fmla="*/ 3758105 w 12192000"/>
              <a:gd name="connsiteY102-44870" fmla="*/ 1871856 h 2237474"/>
              <a:gd name="connsiteX103-44871" fmla="*/ 3715896 w 12192000"/>
              <a:gd name="connsiteY103-44872" fmla="*/ 1881552 h 2237474"/>
              <a:gd name="connsiteX104-44873" fmla="*/ 3567259 w 12192000"/>
              <a:gd name="connsiteY104-44874" fmla="*/ 1893482 h 2237474"/>
              <a:gd name="connsiteX105-44875" fmla="*/ 3405770 w 12192000"/>
              <a:gd name="connsiteY105-44876" fmla="*/ 1904591 h 2237474"/>
              <a:gd name="connsiteX106-44877" fmla="*/ 3280097 w 12192000"/>
              <a:gd name="connsiteY106-44878" fmla="*/ 1919610 h 2237474"/>
              <a:gd name="connsiteX107-44879" fmla="*/ 3123424 w 12192000"/>
              <a:gd name="connsiteY107-44880" fmla="*/ 1952930 h 2237474"/>
              <a:gd name="connsiteX108-44881" fmla="*/ 3009910 w 12192000"/>
              <a:gd name="connsiteY108-44882" fmla="*/ 1957866 h 2237474"/>
              <a:gd name="connsiteX109-44883" fmla="*/ 2995934 w 12192000"/>
              <a:gd name="connsiteY109-44884" fmla="*/ 1967085 h 2237474"/>
              <a:gd name="connsiteX110-44885" fmla="*/ 2942858 w 12192000"/>
              <a:gd name="connsiteY110-44886" fmla="*/ 1981367 h 2237474"/>
              <a:gd name="connsiteX111-44887" fmla="*/ 2875436 w 12192000"/>
              <a:gd name="connsiteY111-44888" fmla="*/ 1996977 h 2237474"/>
              <a:gd name="connsiteX112-44889" fmla="*/ 2874892 w 12192000"/>
              <a:gd name="connsiteY112-44890" fmla="*/ 1996085 h 2237474"/>
              <a:gd name="connsiteX113-44891" fmla="*/ 2843662 w 12192000"/>
              <a:gd name="connsiteY113-44892" fmla="*/ 1992498 h 2237474"/>
              <a:gd name="connsiteX114-44893" fmla="*/ 2796128 w 12192000"/>
              <a:gd name="connsiteY114-44894" fmla="*/ 1976403 h 2237474"/>
              <a:gd name="connsiteX115-44895" fmla="*/ 2756784 w 12192000"/>
              <a:gd name="connsiteY115-44896" fmla="*/ 1985116 h 2237474"/>
              <a:gd name="connsiteX116-44897" fmla="*/ 2748833 w 12192000"/>
              <a:gd name="connsiteY116-44898" fmla="*/ 1986323 h 2237474"/>
              <a:gd name="connsiteX117-44899" fmla="*/ 2748661 w 12192000"/>
              <a:gd name="connsiteY117-44900" fmla="*/ 1986122 h 2237474"/>
              <a:gd name="connsiteX118-44901" fmla="*/ 2718916 w 12192000"/>
              <a:gd name="connsiteY118-44902" fmla="*/ 1990867 h 2237474"/>
              <a:gd name="connsiteX119-44903" fmla="*/ 2713522 w 12192000"/>
              <a:gd name="connsiteY119-44904" fmla="*/ 1990173 h 2237474"/>
              <a:gd name="connsiteX120-44905" fmla="*/ 2680597 w 12192000"/>
              <a:gd name="connsiteY120-44906" fmla="*/ 1984996 h 2237474"/>
              <a:gd name="connsiteX121-44907" fmla="*/ 2578178 w 12192000"/>
              <a:gd name="connsiteY121-44908" fmla="*/ 1990531 h 2237474"/>
              <a:gd name="connsiteX122-44909" fmla="*/ 2476147 w 12192000"/>
              <a:gd name="connsiteY122-44910" fmla="*/ 1998305 h 2237474"/>
              <a:gd name="connsiteX123-44911" fmla="*/ 2373568 w 12192000"/>
              <a:gd name="connsiteY123-44912" fmla="*/ 2003219 h 2237474"/>
              <a:gd name="connsiteX124-44913" fmla="*/ 2321399 w 12192000"/>
              <a:gd name="connsiteY124-44914" fmla="*/ 1989467 h 2237474"/>
              <a:gd name="connsiteX125-44915" fmla="*/ 2315525 w 12192000"/>
              <a:gd name="connsiteY125-44916" fmla="*/ 1989708 h 2237474"/>
              <a:gd name="connsiteX126-44917" fmla="*/ 2300792 w 12192000"/>
              <a:gd name="connsiteY126-44918" fmla="*/ 1994290 h 2237474"/>
              <a:gd name="connsiteX127-44919" fmla="*/ 2287219 w 12192000"/>
              <a:gd name="connsiteY127-44920" fmla="*/ 1998750 h 2237474"/>
              <a:gd name="connsiteX128-44921" fmla="*/ 2243069 w 12192000"/>
              <a:gd name="connsiteY128-44922" fmla="*/ 2015111 h 2237474"/>
              <a:gd name="connsiteX129-44923" fmla="*/ 2186609 w 12192000"/>
              <a:gd name="connsiteY129-44924" fmla="*/ 2008263 h 2237474"/>
              <a:gd name="connsiteX130-44925" fmla="*/ 2164831 w 12192000"/>
              <a:gd name="connsiteY130-44926" fmla="*/ 2010143 h 2237474"/>
              <a:gd name="connsiteX131-44927" fmla="*/ 2152836 w 12192000"/>
              <a:gd name="connsiteY131-44928" fmla="*/ 2010048 h 2237474"/>
              <a:gd name="connsiteX132-44929" fmla="*/ 2117102 w 12192000"/>
              <a:gd name="connsiteY132-44930" fmla="*/ 2023004 h 2237474"/>
              <a:gd name="connsiteX133-44931" fmla="*/ 2111935 w 12192000"/>
              <a:gd name="connsiteY133-44932" fmla="*/ 2023163 h 2237474"/>
              <a:gd name="connsiteX134-44933" fmla="*/ 2089991 w 12192000"/>
              <a:gd name="connsiteY134-44934" fmla="*/ 2034193 h 2237474"/>
              <a:gd name="connsiteX135-44935" fmla="*/ 2058061 w 12192000"/>
              <a:gd name="connsiteY135-44936" fmla="*/ 2047942 h 2237474"/>
              <a:gd name="connsiteX136-44937" fmla="*/ 2055737 w 12192000"/>
              <a:gd name="connsiteY136-44938" fmla="*/ 2047704 h 2237474"/>
              <a:gd name="connsiteX137-44939" fmla="*/ 2042244 w 12192000"/>
              <a:gd name="connsiteY137-44940" fmla="*/ 2055560 h 2237474"/>
              <a:gd name="connsiteX138-44941" fmla="*/ 1976224 w 12192000"/>
              <a:gd name="connsiteY138-44942" fmla="*/ 2074257 h 2237474"/>
              <a:gd name="connsiteX139-44943" fmla="*/ 1877728 w 12192000"/>
              <a:gd name="connsiteY139-44944" fmla="*/ 2101004 h 2237474"/>
              <a:gd name="connsiteX140-44945" fmla="*/ 1759056 w 12192000"/>
              <a:gd name="connsiteY140-44946" fmla="*/ 2125608 h 2237474"/>
              <a:gd name="connsiteX141-44947" fmla="*/ 1637948 w 12192000"/>
              <a:gd name="connsiteY141-44948" fmla="*/ 2172597 h 2237474"/>
              <a:gd name="connsiteX142-44949" fmla="*/ 1434549 w 12192000"/>
              <a:gd name="connsiteY142-44950" fmla="*/ 2234522 h 2237474"/>
              <a:gd name="connsiteX143-44951" fmla="*/ 1398481 w 12192000"/>
              <a:gd name="connsiteY143-44952" fmla="*/ 2237074 h 2237474"/>
              <a:gd name="connsiteX144-44953" fmla="*/ 1398407 w 12192000"/>
              <a:gd name="connsiteY144-44954" fmla="*/ 2237095 h 2237474"/>
              <a:gd name="connsiteX145-44955" fmla="*/ 1370962 w 12192000"/>
              <a:gd name="connsiteY145-44956" fmla="*/ 2237474 h 2237474"/>
              <a:gd name="connsiteX146-44957" fmla="*/ 1356367 w 12192000"/>
              <a:gd name="connsiteY146-44958" fmla="*/ 2235089 h 2237474"/>
              <a:gd name="connsiteX147-44959" fmla="*/ 1324828 w 12192000"/>
              <a:gd name="connsiteY147-44960" fmla="*/ 2231968 h 2237474"/>
              <a:gd name="connsiteX148-44961" fmla="*/ 1297744 w 12192000"/>
              <a:gd name="connsiteY148-44962" fmla="*/ 2235849 h 2237474"/>
              <a:gd name="connsiteX149-44963" fmla="*/ 1286236 w 12192000"/>
              <a:gd name="connsiteY149-44964" fmla="*/ 2233135 h 2237474"/>
              <a:gd name="connsiteX150-44965" fmla="*/ 1283504 w 12192000"/>
              <a:gd name="connsiteY150-44966" fmla="*/ 2233797 h 2237474"/>
              <a:gd name="connsiteX151-44967" fmla="*/ 1279765 w 12192000"/>
              <a:gd name="connsiteY151-44968" fmla="*/ 2229639 h 2237474"/>
              <a:gd name="connsiteX152-44969" fmla="*/ 1195347 w 12192000"/>
              <a:gd name="connsiteY152-44970" fmla="*/ 2212354 h 2237474"/>
              <a:gd name="connsiteX153-44971" fmla="*/ 970251 w 12192000"/>
              <a:gd name="connsiteY153-44972" fmla="*/ 2221029 h 2237474"/>
              <a:gd name="connsiteX154-44973" fmla="*/ 812914 w 12192000"/>
              <a:gd name="connsiteY154-44974" fmla="*/ 2202752 h 2237474"/>
              <a:gd name="connsiteX155-44975" fmla="*/ 800195 w 12192000"/>
              <a:gd name="connsiteY155-44976" fmla="*/ 2209407 h 2237474"/>
              <a:gd name="connsiteX156-44977" fmla="*/ 784978 w 12192000"/>
              <a:gd name="connsiteY156-44978" fmla="*/ 2212360 h 2237474"/>
              <a:gd name="connsiteX157-44979" fmla="*/ 681987 w 12192000"/>
              <a:gd name="connsiteY157-44980" fmla="*/ 2216757 h 2237474"/>
              <a:gd name="connsiteX158-44981" fmla="*/ 669923 w 12192000"/>
              <a:gd name="connsiteY158-44982" fmla="*/ 2211682 h 2237474"/>
              <a:gd name="connsiteX159-44983" fmla="*/ 648680 w 12192000"/>
              <a:gd name="connsiteY159-44984" fmla="*/ 2206229 h 2237474"/>
              <a:gd name="connsiteX160-44985" fmla="*/ 597225 w 12192000"/>
              <a:gd name="connsiteY160-44986" fmla="*/ 2180999 h 2237474"/>
              <a:gd name="connsiteX161-44987" fmla="*/ 558449 w 12192000"/>
              <a:gd name="connsiteY161-44988" fmla="*/ 2182346 h 2237474"/>
              <a:gd name="connsiteX162-44989" fmla="*/ 550517 w 12192000"/>
              <a:gd name="connsiteY162-44990" fmla="*/ 2182060 h 2237474"/>
              <a:gd name="connsiteX163-44991" fmla="*/ 550309 w 12192000"/>
              <a:gd name="connsiteY163-44992" fmla="*/ 2181825 h 2237474"/>
              <a:gd name="connsiteX164-44993" fmla="*/ 541836 w 12192000"/>
              <a:gd name="connsiteY164-44994" fmla="*/ 2181063 h 2237474"/>
              <a:gd name="connsiteX165-44995" fmla="*/ 536057 w 12192000"/>
              <a:gd name="connsiteY165-44996" fmla="*/ 2181537 h 2237474"/>
              <a:gd name="connsiteX166-44997" fmla="*/ 520671 w 12192000"/>
              <a:gd name="connsiteY166-44998" fmla="*/ 2180980 h 2237474"/>
              <a:gd name="connsiteX167-44999" fmla="*/ 515024 w 12192000"/>
              <a:gd name="connsiteY167-45000" fmla="*/ 2179258 h 2237474"/>
              <a:gd name="connsiteX168-45001" fmla="*/ 512278 w 12192000"/>
              <a:gd name="connsiteY168-45002" fmla="*/ 2176369 h 2237474"/>
              <a:gd name="connsiteX169-45003" fmla="*/ 480419 w 12192000"/>
              <a:gd name="connsiteY169-45004" fmla="*/ 2167807 h 2237474"/>
              <a:gd name="connsiteX170-45005" fmla="*/ 413835 w 12192000"/>
              <a:gd name="connsiteY170-45006" fmla="*/ 2156783 h 2237474"/>
              <a:gd name="connsiteX171-45007" fmla="*/ 376513 w 12192000"/>
              <a:gd name="connsiteY171-45008" fmla="*/ 2154014 h 2237474"/>
              <a:gd name="connsiteX172-45009" fmla="*/ 273386 w 12192000"/>
              <a:gd name="connsiteY172-45010" fmla="*/ 2142551 h 2237474"/>
              <a:gd name="connsiteX173-45011" fmla="*/ 169207 w 12192000"/>
              <a:gd name="connsiteY173-45012" fmla="*/ 2128100 h 2237474"/>
              <a:gd name="connsiteX174-45013" fmla="*/ 93149 w 12192000"/>
              <a:gd name="connsiteY174-45014" fmla="*/ 2105324 h 2237474"/>
              <a:gd name="connsiteX175-45015" fmla="*/ 88109 w 12192000"/>
              <a:gd name="connsiteY175-45016" fmla="*/ 2106704 h 2237474"/>
              <a:gd name="connsiteX176-45017" fmla="*/ 80022 w 12192000"/>
              <a:gd name="connsiteY176-45018" fmla="*/ 2107254 h 2237474"/>
              <a:gd name="connsiteX177-45019" fmla="*/ 79717 w 12192000"/>
              <a:gd name="connsiteY177-45020" fmla="*/ 2107046 h 2237474"/>
              <a:gd name="connsiteX178-45021" fmla="*/ 72352 w 12192000"/>
              <a:gd name="connsiteY178-45022" fmla="*/ 2107991 h 2237474"/>
              <a:gd name="connsiteX179-45023" fmla="*/ 37645 w 12192000"/>
              <a:gd name="connsiteY179-45024" fmla="*/ 2115401 h 2237474"/>
              <a:gd name="connsiteX180-45025" fmla="*/ 4572 w 12192000"/>
              <a:gd name="connsiteY180-45026" fmla="*/ 2111091 h 2237474"/>
              <a:gd name="connsiteX181-45027" fmla="*/ 0 w 12192000"/>
              <a:gd name="connsiteY181-45028" fmla="*/ 2110468 h 2237474"/>
              <a:gd name="connsiteX182-45029" fmla="*/ 0 w 12192000"/>
              <a:gd name="connsiteY182-45030" fmla="*/ 0 h 2237474"/>
              <a:gd name="connsiteX0-45031" fmla="*/ 0 w 12192000"/>
              <a:gd name="connsiteY0-45032" fmla="*/ 0 h 2237474"/>
              <a:gd name="connsiteX1-45033" fmla="*/ 12192000 w 12192000"/>
              <a:gd name="connsiteY1-45034" fmla="*/ 0 h 2237474"/>
              <a:gd name="connsiteX2-45035" fmla="*/ 12192000 w 12192000"/>
              <a:gd name="connsiteY2-45036" fmla="*/ 751299 h 2237474"/>
              <a:gd name="connsiteX3-45037" fmla="*/ 12176759 w 12192000"/>
              <a:gd name="connsiteY3-45038" fmla="*/ 759190 h 2237474"/>
              <a:gd name="connsiteX4-45039" fmla="*/ 12047364 w 12192000"/>
              <a:gd name="connsiteY4-45040" fmla="*/ 749662 h 2237474"/>
              <a:gd name="connsiteX5-45041" fmla="*/ 11890686 w 12192000"/>
              <a:gd name="connsiteY5-45042" fmla="*/ 732766 h 2237474"/>
              <a:gd name="connsiteX6-45043" fmla="*/ 11820512 w 12192000"/>
              <a:gd name="connsiteY6-45044" fmla="*/ 745392 h 2237474"/>
              <a:gd name="connsiteX7-45045" fmla="*/ 11649954 w 12192000"/>
              <a:gd name="connsiteY7-45046" fmla="*/ 749628 h 2237474"/>
              <a:gd name="connsiteX8-45047" fmla="*/ 11560424 w 12192000"/>
              <a:gd name="connsiteY8-45048" fmla="*/ 748017 h 2237474"/>
              <a:gd name="connsiteX9-45049" fmla="*/ 11358455 w 12192000"/>
              <a:gd name="connsiteY9-45050" fmla="*/ 747593 h 2237474"/>
              <a:gd name="connsiteX10-45051" fmla="*/ 11165209 w 12192000"/>
              <a:gd name="connsiteY10-45052" fmla="*/ 748852 h 2237474"/>
              <a:gd name="connsiteX11-45053" fmla="*/ 11058755 w 12192000"/>
              <a:gd name="connsiteY11-45054" fmla="*/ 749617 h 2237474"/>
              <a:gd name="connsiteX12-45055" fmla="*/ 10846594 w 12192000"/>
              <a:gd name="connsiteY12-45056" fmla="*/ 765069 h 2237474"/>
              <a:gd name="connsiteX13-45057" fmla="*/ 10739478 w 12192000"/>
              <a:gd name="connsiteY13-45058" fmla="*/ 776841 h 2237474"/>
              <a:gd name="connsiteX14-45059" fmla="*/ 10458762 w 12192000"/>
              <a:gd name="connsiteY14-45060" fmla="*/ 755400 h 2237474"/>
              <a:gd name="connsiteX15-45061" fmla="*/ 10211200 w 12192000"/>
              <a:gd name="connsiteY15-45062" fmla="*/ 767513 h 2237474"/>
              <a:gd name="connsiteX16-45063" fmla="*/ 10167995 w 12192000"/>
              <a:gd name="connsiteY16-45064" fmla="*/ 760843 h 2237474"/>
              <a:gd name="connsiteX17-45065" fmla="*/ 9997044 w 12192000"/>
              <a:gd name="connsiteY17-45066" fmla="*/ 780129 h 2237474"/>
              <a:gd name="connsiteX18-45067" fmla="*/ 9943887 w 12192000"/>
              <a:gd name="connsiteY18-45068" fmla="*/ 804141 h 2237474"/>
              <a:gd name="connsiteX19-45069" fmla="*/ 9918248 w 12192000"/>
              <a:gd name="connsiteY19-45070" fmla="*/ 816628 h 2237474"/>
              <a:gd name="connsiteX20-45071" fmla="*/ 9767091 w 12192000"/>
              <a:gd name="connsiteY20-45072" fmla="*/ 870550 h 2237474"/>
              <a:gd name="connsiteX21-45073" fmla="*/ 9683005 w 12192000"/>
              <a:gd name="connsiteY21-45074" fmla="*/ 894128 h 2237474"/>
              <a:gd name="connsiteX22-45075" fmla="*/ 9594438 w 12192000"/>
              <a:gd name="connsiteY22-45076" fmla="*/ 919051 h 2237474"/>
              <a:gd name="connsiteX23-45077" fmla="*/ 9544189 w 12192000"/>
              <a:gd name="connsiteY23-45078" fmla="*/ 938966 h 2237474"/>
              <a:gd name="connsiteX24-45079" fmla="*/ 9500499 w 12192000"/>
              <a:gd name="connsiteY24-45080" fmla="*/ 954680 h 2237474"/>
              <a:gd name="connsiteX25-45081" fmla="*/ 9428195 w 12192000"/>
              <a:gd name="connsiteY25-45082" fmla="*/ 986225 h 2237474"/>
              <a:gd name="connsiteX26-45083" fmla="*/ 9410017 w 12192000"/>
              <a:gd name="connsiteY26-45084" fmla="*/ 993931 h 2237474"/>
              <a:gd name="connsiteX27-45085" fmla="*/ 9392919 w 12192000"/>
              <a:gd name="connsiteY27-45086" fmla="*/ 994656 h 2237474"/>
              <a:gd name="connsiteX28-45087" fmla="*/ 9268019 w 12192000"/>
              <a:gd name="connsiteY28-45088" fmla="*/ 1007442 h 2237474"/>
              <a:gd name="connsiteX29-45089" fmla="*/ 9234662 w 12192000"/>
              <a:gd name="connsiteY29-45090" fmla="*/ 1023056 h 2237474"/>
              <a:gd name="connsiteX30-45091" fmla="*/ 9181033 w 12192000"/>
              <a:gd name="connsiteY30-45092" fmla="*/ 1037921 h 2237474"/>
              <a:gd name="connsiteX31-45093" fmla="*/ 9155969 w 12192000"/>
              <a:gd name="connsiteY31-45094" fmla="*/ 1046804 h 2237474"/>
              <a:gd name="connsiteX32-45095" fmla="*/ 9133985 w 12192000"/>
              <a:gd name="connsiteY32-45096" fmla="*/ 1046450 h 2237474"/>
              <a:gd name="connsiteX33-45097" fmla="*/ 9003462 w 12192000"/>
              <a:gd name="connsiteY33-45098" fmla="*/ 1042406 h 2237474"/>
              <a:gd name="connsiteX34-45099" fmla="*/ 8968445 w 12192000"/>
              <a:gd name="connsiteY34-45100" fmla="*/ 1052169 h 2237474"/>
              <a:gd name="connsiteX35-45101" fmla="*/ 8886001 w 12192000"/>
              <a:gd name="connsiteY35-45102" fmla="*/ 1067468 h 2237474"/>
              <a:gd name="connsiteX36-45103" fmla="*/ 8838610 w 12192000"/>
              <a:gd name="connsiteY36-45104" fmla="*/ 1075091 h 2237474"/>
              <a:gd name="connsiteX37-45105" fmla="*/ 8750383 w 12192000"/>
              <a:gd name="connsiteY37-45106" fmla="*/ 1097387 h 2237474"/>
              <a:gd name="connsiteX38-45107" fmla="*/ 8665605 w 12192000"/>
              <a:gd name="connsiteY38-45108" fmla="*/ 1110791 h 2237474"/>
              <a:gd name="connsiteX39-45109" fmla="*/ 8584946 w 12192000"/>
              <a:gd name="connsiteY39-45110" fmla="*/ 1135226 h 2237474"/>
              <a:gd name="connsiteX40-45111" fmla="*/ 8419755 w 12192000"/>
              <a:gd name="connsiteY40-45112" fmla="*/ 1216260 h 2237474"/>
              <a:gd name="connsiteX41-45113" fmla="*/ 8411626 w 12192000"/>
              <a:gd name="connsiteY41-45114" fmla="*/ 1214397 h 2237474"/>
              <a:gd name="connsiteX42-45115" fmla="*/ 8363469 w 12192000"/>
              <a:gd name="connsiteY42-45116" fmla="*/ 1246658 h 2237474"/>
              <a:gd name="connsiteX43-45117" fmla="*/ 8275497 w 12192000"/>
              <a:gd name="connsiteY43-45118" fmla="*/ 1264396 h 2237474"/>
              <a:gd name="connsiteX44-45119" fmla="*/ 8206287 w 12192000"/>
              <a:gd name="connsiteY44-45120" fmla="*/ 1273060 h 2237474"/>
              <a:gd name="connsiteX45-45121" fmla="*/ 8139997 w 12192000"/>
              <a:gd name="connsiteY45-45122" fmla="*/ 1282713 h 2237474"/>
              <a:gd name="connsiteX46-45123" fmla="*/ 8074238 w 12192000"/>
              <a:gd name="connsiteY46-45124" fmla="*/ 1301895 h 2237474"/>
              <a:gd name="connsiteX47-45125" fmla="*/ 7942099 w 12192000"/>
              <a:gd name="connsiteY47-45126" fmla="*/ 1336332 h 2237474"/>
              <a:gd name="connsiteX48-45127" fmla="*/ 7902328 w 12192000"/>
              <a:gd name="connsiteY48-45128" fmla="*/ 1345865 h 2237474"/>
              <a:gd name="connsiteX49-45129" fmla="*/ 7840612 w 12192000"/>
              <a:gd name="connsiteY49-45130" fmla="*/ 1369373 h 2237474"/>
              <a:gd name="connsiteX50-45131" fmla="*/ 7786819 w 12192000"/>
              <a:gd name="connsiteY50-45132" fmla="*/ 1378970 h 2237474"/>
              <a:gd name="connsiteX51-45133" fmla="*/ 7548172 w 12192000"/>
              <a:gd name="connsiteY51-45134" fmla="*/ 1417460 h 2237474"/>
              <a:gd name="connsiteX52-45135" fmla="*/ 7483437 w 12192000"/>
              <a:gd name="connsiteY52-45136" fmla="*/ 1478152 h 2237474"/>
              <a:gd name="connsiteX53-45137" fmla="*/ 7377870 w 12192000"/>
              <a:gd name="connsiteY53-45138" fmla="*/ 1523319 h 2237474"/>
              <a:gd name="connsiteX54-45139" fmla="*/ 7230737 w 12192000"/>
              <a:gd name="connsiteY54-45140" fmla="*/ 1562633 h 2237474"/>
              <a:gd name="connsiteX55-45141" fmla="*/ 7224458 w 12192000"/>
              <a:gd name="connsiteY55-45142" fmla="*/ 1573008 h 2237474"/>
              <a:gd name="connsiteX56-45143" fmla="*/ 7183121 w 12192000"/>
              <a:gd name="connsiteY56-45144" fmla="*/ 1595162 h 2237474"/>
              <a:gd name="connsiteX57-45145" fmla="*/ 7164601 w 12192000"/>
              <a:gd name="connsiteY57-45146" fmla="*/ 1606490 h 2237474"/>
              <a:gd name="connsiteX58-45147" fmla="*/ 7031309 w 12192000"/>
              <a:gd name="connsiteY58-45148" fmla="*/ 1619451 h 2237474"/>
              <a:gd name="connsiteX59-45149" fmla="*/ 6900177 w 12192000"/>
              <a:gd name="connsiteY59-45150" fmla="*/ 1636016 h 2237474"/>
              <a:gd name="connsiteX60-45151" fmla="*/ 6795372 w 12192000"/>
              <a:gd name="connsiteY60-45152" fmla="*/ 1644845 h 2237474"/>
              <a:gd name="connsiteX61-45153" fmla="*/ 6692251 w 12192000"/>
              <a:gd name="connsiteY61-45154" fmla="*/ 1656357 h 2237474"/>
              <a:gd name="connsiteX62-45155" fmla="*/ 6655235 w 12192000"/>
              <a:gd name="connsiteY62-45156" fmla="*/ 1661869 h 2237474"/>
              <a:gd name="connsiteX63-45157" fmla="*/ 6554894 w 12192000"/>
              <a:gd name="connsiteY63-45158" fmla="*/ 1664428 h 2237474"/>
              <a:gd name="connsiteX64-45159" fmla="*/ 6516595 w 12192000"/>
              <a:gd name="connsiteY64-45160" fmla="*/ 1667475 h 2237474"/>
              <a:gd name="connsiteX65-45161" fmla="*/ 6508541 w 12192000"/>
              <a:gd name="connsiteY65-45162" fmla="*/ 1668757 h 2237474"/>
              <a:gd name="connsiteX66-45163" fmla="*/ 6471012 w 12192000"/>
              <a:gd name="connsiteY66-45164" fmla="*/ 1678604 h 2237474"/>
              <a:gd name="connsiteX67-45165" fmla="*/ 6364035 w 12192000"/>
              <a:gd name="connsiteY67-45166" fmla="*/ 1667683 h 2237474"/>
              <a:gd name="connsiteX68-45167" fmla="*/ 6280959 w 12192000"/>
              <a:gd name="connsiteY68-45168" fmla="*/ 1689329 h 2237474"/>
              <a:gd name="connsiteX69-45169" fmla="*/ 6243319 w 12192000"/>
              <a:gd name="connsiteY69-45170" fmla="*/ 1695560 h 2237474"/>
              <a:gd name="connsiteX70-45171" fmla="*/ 6098321 w 12192000"/>
              <a:gd name="connsiteY70-45172" fmla="*/ 1721646 h 2237474"/>
              <a:gd name="connsiteX71-45173" fmla="*/ 5880652 w 12192000"/>
              <a:gd name="connsiteY71-45174" fmla="*/ 1779643 h 2237474"/>
              <a:gd name="connsiteX72-45175" fmla="*/ 5785959 w 12192000"/>
              <a:gd name="connsiteY72-45176" fmla="*/ 1775307 h 2237474"/>
              <a:gd name="connsiteX73-45177" fmla="*/ 5643534 w 12192000"/>
              <a:gd name="connsiteY73-45178" fmla="*/ 1802919 h 2237474"/>
              <a:gd name="connsiteX74-45179" fmla="*/ 5518799 w 12192000"/>
              <a:gd name="connsiteY74-45180" fmla="*/ 1818312 h 2237474"/>
              <a:gd name="connsiteX75-45181" fmla="*/ 5505014 w 12192000"/>
              <a:gd name="connsiteY75-45182" fmla="*/ 1819259 h 2237474"/>
              <a:gd name="connsiteX76-45183" fmla="*/ 5453307 w 12192000"/>
              <a:gd name="connsiteY76-45184" fmla="*/ 1815450 h 2237474"/>
              <a:gd name="connsiteX77-45185" fmla="*/ 5221533 w 12192000"/>
              <a:gd name="connsiteY77-45186" fmla="*/ 1846950 h 2237474"/>
              <a:gd name="connsiteX78-45187" fmla="*/ 5149802 w 12192000"/>
              <a:gd name="connsiteY78-45188" fmla="*/ 1844846 h 2237474"/>
              <a:gd name="connsiteX79-45189" fmla="*/ 5114927 w 12192000"/>
              <a:gd name="connsiteY79-45190" fmla="*/ 1847827 h 2237474"/>
              <a:gd name="connsiteX80-45191" fmla="*/ 5108970 w 12192000"/>
              <a:gd name="connsiteY80-45192" fmla="*/ 1847935 h 2237474"/>
              <a:gd name="connsiteX81-45193" fmla="*/ 5067961 w 12192000"/>
              <a:gd name="connsiteY81-45194" fmla="*/ 1845917 h 2237474"/>
              <a:gd name="connsiteX82-45195" fmla="*/ 5007075 w 12192000"/>
              <a:gd name="connsiteY82-45196" fmla="*/ 1838626 h 2237474"/>
              <a:gd name="connsiteX83-45197" fmla="*/ 4944087 w 12192000"/>
              <a:gd name="connsiteY83-45198" fmla="*/ 1823332 h 2237474"/>
              <a:gd name="connsiteX84-45199" fmla="*/ 4907662 w 12192000"/>
              <a:gd name="connsiteY84-45200" fmla="*/ 1816900 h 2237474"/>
              <a:gd name="connsiteX85-45201" fmla="*/ 4882386 w 12192000"/>
              <a:gd name="connsiteY85-45202" fmla="*/ 1809844 h 2237474"/>
              <a:gd name="connsiteX86-45203" fmla="*/ 4811440 w 12192000"/>
              <a:gd name="connsiteY86-45204" fmla="*/ 1804655 h 2237474"/>
              <a:gd name="connsiteX87-45205" fmla="*/ 4691075 w 12192000"/>
              <a:gd name="connsiteY87-45206" fmla="*/ 1801389 h 2237474"/>
              <a:gd name="connsiteX88-45207" fmla="*/ 4640313 w 12192000"/>
              <a:gd name="connsiteY88-45208" fmla="*/ 1784307 h 2237474"/>
              <a:gd name="connsiteX89-45209" fmla="*/ 4536503 w 12192000"/>
              <a:gd name="connsiteY89-45210" fmla="*/ 1785334 h 2237474"/>
              <a:gd name="connsiteX90-45211" fmla="*/ 4513724 w 12192000"/>
              <a:gd name="connsiteY90-45212" fmla="*/ 1791996 h 2237474"/>
              <a:gd name="connsiteX91-45213" fmla="*/ 4459810 w 12192000"/>
              <a:gd name="connsiteY91-45214" fmla="*/ 1797886 h 2237474"/>
              <a:gd name="connsiteX92-45215" fmla="*/ 4379064 w 12192000"/>
              <a:gd name="connsiteY92-45216" fmla="*/ 1817177 h 2237474"/>
              <a:gd name="connsiteX93-45217" fmla="*/ 4290981 w 12192000"/>
              <a:gd name="connsiteY93-45218" fmla="*/ 1839677 h 2237474"/>
              <a:gd name="connsiteX94-45219" fmla="*/ 4238372 w 12192000"/>
              <a:gd name="connsiteY94-45220" fmla="*/ 1851480 h 2237474"/>
              <a:gd name="connsiteX95-45221" fmla="*/ 4232517 w 12192000"/>
              <a:gd name="connsiteY95-45222" fmla="*/ 1852567 h 2237474"/>
              <a:gd name="connsiteX96-45223" fmla="*/ 4191732 w 12192000"/>
              <a:gd name="connsiteY96-45224" fmla="*/ 1857328 h 2237474"/>
              <a:gd name="connsiteX97-45225" fmla="*/ 4065532 w 12192000"/>
              <a:gd name="connsiteY97-45226" fmla="*/ 1855477 h 2237474"/>
              <a:gd name="connsiteX98-45227" fmla="*/ 4028460 w 12192000"/>
              <a:gd name="connsiteY98-45228" fmla="*/ 1855137 h 2237474"/>
              <a:gd name="connsiteX99-45229" fmla="*/ 4002267 w 12192000"/>
              <a:gd name="connsiteY99-45230" fmla="*/ 1852352 h 2237474"/>
              <a:gd name="connsiteX100-45231" fmla="*/ 3931396 w 12192000"/>
              <a:gd name="connsiteY100-45232" fmla="*/ 1858915 h 2237474"/>
              <a:gd name="connsiteX101-45233" fmla="*/ 3812162 w 12192000"/>
              <a:gd name="connsiteY101-45234" fmla="*/ 1875501 h 2237474"/>
              <a:gd name="connsiteX102-45235" fmla="*/ 3758105 w 12192000"/>
              <a:gd name="connsiteY102-45236" fmla="*/ 1871856 h 2237474"/>
              <a:gd name="connsiteX103-45237" fmla="*/ 3715896 w 12192000"/>
              <a:gd name="connsiteY103-45238" fmla="*/ 1881552 h 2237474"/>
              <a:gd name="connsiteX104-45239" fmla="*/ 3567259 w 12192000"/>
              <a:gd name="connsiteY104-45240" fmla="*/ 1893482 h 2237474"/>
              <a:gd name="connsiteX105-45241" fmla="*/ 3405770 w 12192000"/>
              <a:gd name="connsiteY105-45242" fmla="*/ 1904591 h 2237474"/>
              <a:gd name="connsiteX106-45243" fmla="*/ 3280097 w 12192000"/>
              <a:gd name="connsiteY106-45244" fmla="*/ 1919610 h 2237474"/>
              <a:gd name="connsiteX107-45245" fmla="*/ 3123424 w 12192000"/>
              <a:gd name="connsiteY107-45246" fmla="*/ 1952930 h 2237474"/>
              <a:gd name="connsiteX108-45247" fmla="*/ 3009910 w 12192000"/>
              <a:gd name="connsiteY108-45248" fmla="*/ 1957866 h 2237474"/>
              <a:gd name="connsiteX109-45249" fmla="*/ 2995934 w 12192000"/>
              <a:gd name="connsiteY109-45250" fmla="*/ 1967085 h 2237474"/>
              <a:gd name="connsiteX110-45251" fmla="*/ 2942858 w 12192000"/>
              <a:gd name="connsiteY110-45252" fmla="*/ 1981367 h 2237474"/>
              <a:gd name="connsiteX111-45253" fmla="*/ 2875436 w 12192000"/>
              <a:gd name="connsiteY111-45254" fmla="*/ 1996977 h 2237474"/>
              <a:gd name="connsiteX112-45255" fmla="*/ 2874892 w 12192000"/>
              <a:gd name="connsiteY112-45256" fmla="*/ 1996085 h 2237474"/>
              <a:gd name="connsiteX113-45257" fmla="*/ 2843662 w 12192000"/>
              <a:gd name="connsiteY113-45258" fmla="*/ 1992498 h 2237474"/>
              <a:gd name="connsiteX114-45259" fmla="*/ 2796128 w 12192000"/>
              <a:gd name="connsiteY114-45260" fmla="*/ 1976403 h 2237474"/>
              <a:gd name="connsiteX115-45261" fmla="*/ 2756784 w 12192000"/>
              <a:gd name="connsiteY115-45262" fmla="*/ 1985116 h 2237474"/>
              <a:gd name="connsiteX116-45263" fmla="*/ 2748833 w 12192000"/>
              <a:gd name="connsiteY116-45264" fmla="*/ 1986323 h 2237474"/>
              <a:gd name="connsiteX117-45265" fmla="*/ 2748661 w 12192000"/>
              <a:gd name="connsiteY117-45266" fmla="*/ 1986122 h 2237474"/>
              <a:gd name="connsiteX118-45267" fmla="*/ 2718916 w 12192000"/>
              <a:gd name="connsiteY118-45268" fmla="*/ 1990867 h 2237474"/>
              <a:gd name="connsiteX119-45269" fmla="*/ 2713522 w 12192000"/>
              <a:gd name="connsiteY119-45270" fmla="*/ 1990173 h 2237474"/>
              <a:gd name="connsiteX120-45271" fmla="*/ 2680597 w 12192000"/>
              <a:gd name="connsiteY120-45272" fmla="*/ 1984996 h 2237474"/>
              <a:gd name="connsiteX121-45273" fmla="*/ 2578178 w 12192000"/>
              <a:gd name="connsiteY121-45274" fmla="*/ 1990531 h 2237474"/>
              <a:gd name="connsiteX122-45275" fmla="*/ 2476147 w 12192000"/>
              <a:gd name="connsiteY122-45276" fmla="*/ 1998305 h 2237474"/>
              <a:gd name="connsiteX123-45277" fmla="*/ 2373568 w 12192000"/>
              <a:gd name="connsiteY123-45278" fmla="*/ 2003219 h 2237474"/>
              <a:gd name="connsiteX124-45279" fmla="*/ 2315525 w 12192000"/>
              <a:gd name="connsiteY124-45280" fmla="*/ 1989708 h 2237474"/>
              <a:gd name="connsiteX125-45281" fmla="*/ 2300792 w 12192000"/>
              <a:gd name="connsiteY125-45282" fmla="*/ 1994290 h 2237474"/>
              <a:gd name="connsiteX126-45283" fmla="*/ 2287219 w 12192000"/>
              <a:gd name="connsiteY126-45284" fmla="*/ 1998750 h 2237474"/>
              <a:gd name="connsiteX127-45285" fmla="*/ 2243069 w 12192000"/>
              <a:gd name="connsiteY127-45286" fmla="*/ 2015111 h 2237474"/>
              <a:gd name="connsiteX128-45287" fmla="*/ 2186609 w 12192000"/>
              <a:gd name="connsiteY128-45288" fmla="*/ 2008263 h 2237474"/>
              <a:gd name="connsiteX129-45289" fmla="*/ 2164831 w 12192000"/>
              <a:gd name="connsiteY129-45290" fmla="*/ 2010143 h 2237474"/>
              <a:gd name="connsiteX130-45291" fmla="*/ 2152836 w 12192000"/>
              <a:gd name="connsiteY130-45292" fmla="*/ 2010048 h 2237474"/>
              <a:gd name="connsiteX131-45293" fmla="*/ 2117102 w 12192000"/>
              <a:gd name="connsiteY131-45294" fmla="*/ 2023004 h 2237474"/>
              <a:gd name="connsiteX132-45295" fmla="*/ 2111935 w 12192000"/>
              <a:gd name="connsiteY132-45296" fmla="*/ 2023163 h 2237474"/>
              <a:gd name="connsiteX133-45297" fmla="*/ 2089991 w 12192000"/>
              <a:gd name="connsiteY133-45298" fmla="*/ 2034193 h 2237474"/>
              <a:gd name="connsiteX134-45299" fmla="*/ 2058061 w 12192000"/>
              <a:gd name="connsiteY134-45300" fmla="*/ 2047942 h 2237474"/>
              <a:gd name="connsiteX135-45301" fmla="*/ 2055737 w 12192000"/>
              <a:gd name="connsiteY135-45302" fmla="*/ 2047704 h 2237474"/>
              <a:gd name="connsiteX136-45303" fmla="*/ 2042244 w 12192000"/>
              <a:gd name="connsiteY136-45304" fmla="*/ 2055560 h 2237474"/>
              <a:gd name="connsiteX137-45305" fmla="*/ 1976224 w 12192000"/>
              <a:gd name="connsiteY137-45306" fmla="*/ 2074257 h 2237474"/>
              <a:gd name="connsiteX138-45307" fmla="*/ 1877728 w 12192000"/>
              <a:gd name="connsiteY138-45308" fmla="*/ 2101004 h 2237474"/>
              <a:gd name="connsiteX139-45309" fmla="*/ 1759056 w 12192000"/>
              <a:gd name="connsiteY139-45310" fmla="*/ 2125608 h 2237474"/>
              <a:gd name="connsiteX140-45311" fmla="*/ 1637948 w 12192000"/>
              <a:gd name="connsiteY140-45312" fmla="*/ 2172597 h 2237474"/>
              <a:gd name="connsiteX141-45313" fmla="*/ 1434549 w 12192000"/>
              <a:gd name="connsiteY141-45314" fmla="*/ 2234522 h 2237474"/>
              <a:gd name="connsiteX142-45315" fmla="*/ 1398481 w 12192000"/>
              <a:gd name="connsiteY142-45316" fmla="*/ 2237074 h 2237474"/>
              <a:gd name="connsiteX143-45317" fmla="*/ 1398407 w 12192000"/>
              <a:gd name="connsiteY143-45318" fmla="*/ 2237095 h 2237474"/>
              <a:gd name="connsiteX144-45319" fmla="*/ 1370962 w 12192000"/>
              <a:gd name="connsiteY144-45320" fmla="*/ 2237474 h 2237474"/>
              <a:gd name="connsiteX145-45321" fmla="*/ 1356367 w 12192000"/>
              <a:gd name="connsiteY145-45322" fmla="*/ 2235089 h 2237474"/>
              <a:gd name="connsiteX146-45323" fmla="*/ 1324828 w 12192000"/>
              <a:gd name="connsiteY146-45324" fmla="*/ 2231968 h 2237474"/>
              <a:gd name="connsiteX147-45325" fmla="*/ 1297744 w 12192000"/>
              <a:gd name="connsiteY147-45326" fmla="*/ 2235849 h 2237474"/>
              <a:gd name="connsiteX148-45327" fmla="*/ 1286236 w 12192000"/>
              <a:gd name="connsiteY148-45328" fmla="*/ 2233135 h 2237474"/>
              <a:gd name="connsiteX149-45329" fmla="*/ 1283504 w 12192000"/>
              <a:gd name="connsiteY149-45330" fmla="*/ 2233797 h 2237474"/>
              <a:gd name="connsiteX150-45331" fmla="*/ 1279765 w 12192000"/>
              <a:gd name="connsiteY150-45332" fmla="*/ 2229639 h 2237474"/>
              <a:gd name="connsiteX151-45333" fmla="*/ 1195347 w 12192000"/>
              <a:gd name="connsiteY151-45334" fmla="*/ 2212354 h 2237474"/>
              <a:gd name="connsiteX152-45335" fmla="*/ 970251 w 12192000"/>
              <a:gd name="connsiteY152-45336" fmla="*/ 2221029 h 2237474"/>
              <a:gd name="connsiteX153-45337" fmla="*/ 812914 w 12192000"/>
              <a:gd name="connsiteY153-45338" fmla="*/ 2202752 h 2237474"/>
              <a:gd name="connsiteX154-45339" fmla="*/ 800195 w 12192000"/>
              <a:gd name="connsiteY154-45340" fmla="*/ 2209407 h 2237474"/>
              <a:gd name="connsiteX155-45341" fmla="*/ 784978 w 12192000"/>
              <a:gd name="connsiteY155-45342" fmla="*/ 2212360 h 2237474"/>
              <a:gd name="connsiteX156-45343" fmla="*/ 681987 w 12192000"/>
              <a:gd name="connsiteY156-45344" fmla="*/ 2216757 h 2237474"/>
              <a:gd name="connsiteX157-45345" fmla="*/ 669923 w 12192000"/>
              <a:gd name="connsiteY157-45346" fmla="*/ 2211682 h 2237474"/>
              <a:gd name="connsiteX158-45347" fmla="*/ 648680 w 12192000"/>
              <a:gd name="connsiteY158-45348" fmla="*/ 2206229 h 2237474"/>
              <a:gd name="connsiteX159-45349" fmla="*/ 597225 w 12192000"/>
              <a:gd name="connsiteY159-45350" fmla="*/ 2180999 h 2237474"/>
              <a:gd name="connsiteX160-45351" fmla="*/ 558449 w 12192000"/>
              <a:gd name="connsiteY160-45352" fmla="*/ 2182346 h 2237474"/>
              <a:gd name="connsiteX161-45353" fmla="*/ 550517 w 12192000"/>
              <a:gd name="connsiteY161-45354" fmla="*/ 2182060 h 2237474"/>
              <a:gd name="connsiteX162-45355" fmla="*/ 550309 w 12192000"/>
              <a:gd name="connsiteY162-45356" fmla="*/ 2181825 h 2237474"/>
              <a:gd name="connsiteX163-45357" fmla="*/ 541836 w 12192000"/>
              <a:gd name="connsiteY163-45358" fmla="*/ 2181063 h 2237474"/>
              <a:gd name="connsiteX164-45359" fmla="*/ 536057 w 12192000"/>
              <a:gd name="connsiteY164-45360" fmla="*/ 2181537 h 2237474"/>
              <a:gd name="connsiteX165-45361" fmla="*/ 520671 w 12192000"/>
              <a:gd name="connsiteY165-45362" fmla="*/ 2180980 h 2237474"/>
              <a:gd name="connsiteX166-45363" fmla="*/ 515024 w 12192000"/>
              <a:gd name="connsiteY166-45364" fmla="*/ 2179258 h 2237474"/>
              <a:gd name="connsiteX167-45365" fmla="*/ 512278 w 12192000"/>
              <a:gd name="connsiteY167-45366" fmla="*/ 2176369 h 2237474"/>
              <a:gd name="connsiteX168-45367" fmla="*/ 480419 w 12192000"/>
              <a:gd name="connsiteY168-45368" fmla="*/ 2167807 h 2237474"/>
              <a:gd name="connsiteX169-45369" fmla="*/ 413835 w 12192000"/>
              <a:gd name="connsiteY169-45370" fmla="*/ 2156783 h 2237474"/>
              <a:gd name="connsiteX170-45371" fmla="*/ 376513 w 12192000"/>
              <a:gd name="connsiteY170-45372" fmla="*/ 2154014 h 2237474"/>
              <a:gd name="connsiteX171-45373" fmla="*/ 273386 w 12192000"/>
              <a:gd name="connsiteY171-45374" fmla="*/ 2142551 h 2237474"/>
              <a:gd name="connsiteX172-45375" fmla="*/ 169207 w 12192000"/>
              <a:gd name="connsiteY172-45376" fmla="*/ 2128100 h 2237474"/>
              <a:gd name="connsiteX173-45377" fmla="*/ 93149 w 12192000"/>
              <a:gd name="connsiteY173-45378" fmla="*/ 2105324 h 2237474"/>
              <a:gd name="connsiteX174-45379" fmla="*/ 88109 w 12192000"/>
              <a:gd name="connsiteY174-45380" fmla="*/ 2106704 h 2237474"/>
              <a:gd name="connsiteX175-45381" fmla="*/ 80022 w 12192000"/>
              <a:gd name="connsiteY175-45382" fmla="*/ 2107254 h 2237474"/>
              <a:gd name="connsiteX176-45383" fmla="*/ 79717 w 12192000"/>
              <a:gd name="connsiteY176-45384" fmla="*/ 2107046 h 2237474"/>
              <a:gd name="connsiteX177-45385" fmla="*/ 72352 w 12192000"/>
              <a:gd name="connsiteY177-45386" fmla="*/ 2107991 h 2237474"/>
              <a:gd name="connsiteX178-45387" fmla="*/ 37645 w 12192000"/>
              <a:gd name="connsiteY178-45388" fmla="*/ 2115401 h 2237474"/>
              <a:gd name="connsiteX179-45389" fmla="*/ 4572 w 12192000"/>
              <a:gd name="connsiteY179-45390" fmla="*/ 2111091 h 2237474"/>
              <a:gd name="connsiteX180-45391" fmla="*/ 0 w 12192000"/>
              <a:gd name="connsiteY180-45392" fmla="*/ 2110468 h 2237474"/>
              <a:gd name="connsiteX181-45393" fmla="*/ 0 w 12192000"/>
              <a:gd name="connsiteY181-45394" fmla="*/ 0 h 2237474"/>
              <a:gd name="connsiteX0-45395" fmla="*/ 0 w 12192000"/>
              <a:gd name="connsiteY0-45396" fmla="*/ 0 h 2237474"/>
              <a:gd name="connsiteX1-45397" fmla="*/ 12192000 w 12192000"/>
              <a:gd name="connsiteY1-45398" fmla="*/ 0 h 2237474"/>
              <a:gd name="connsiteX2-45399" fmla="*/ 12192000 w 12192000"/>
              <a:gd name="connsiteY2-45400" fmla="*/ 751299 h 2237474"/>
              <a:gd name="connsiteX3-45401" fmla="*/ 12176759 w 12192000"/>
              <a:gd name="connsiteY3-45402" fmla="*/ 759190 h 2237474"/>
              <a:gd name="connsiteX4-45403" fmla="*/ 12047364 w 12192000"/>
              <a:gd name="connsiteY4-45404" fmla="*/ 749662 h 2237474"/>
              <a:gd name="connsiteX5-45405" fmla="*/ 11890686 w 12192000"/>
              <a:gd name="connsiteY5-45406" fmla="*/ 732766 h 2237474"/>
              <a:gd name="connsiteX6-45407" fmla="*/ 11820512 w 12192000"/>
              <a:gd name="connsiteY6-45408" fmla="*/ 745392 h 2237474"/>
              <a:gd name="connsiteX7-45409" fmla="*/ 11649954 w 12192000"/>
              <a:gd name="connsiteY7-45410" fmla="*/ 749628 h 2237474"/>
              <a:gd name="connsiteX8-45411" fmla="*/ 11560424 w 12192000"/>
              <a:gd name="connsiteY8-45412" fmla="*/ 748017 h 2237474"/>
              <a:gd name="connsiteX9-45413" fmla="*/ 11358455 w 12192000"/>
              <a:gd name="connsiteY9-45414" fmla="*/ 747593 h 2237474"/>
              <a:gd name="connsiteX10-45415" fmla="*/ 11165209 w 12192000"/>
              <a:gd name="connsiteY10-45416" fmla="*/ 748852 h 2237474"/>
              <a:gd name="connsiteX11-45417" fmla="*/ 11058755 w 12192000"/>
              <a:gd name="connsiteY11-45418" fmla="*/ 749617 h 2237474"/>
              <a:gd name="connsiteX12-45419" fmla="*/ 10846594 w 12192000"/>
              <a:gd name="connsiteY12-45420" fmla="*/ 765069 h 2237474"/>
              <a:gd name="connsiteX13-45421" fmla="*/ 10739478 w 12192000"/>
              <a:gd name="connsiteY13-45422" fmla="*/ 776841 h 2237474"/>
              <a:gd name="connsiteX14-45423" fmla="*/ 10458762 w 12192000"/>
              <a:gd name="connsiteY14-45424" fmla="*/ 755400 h 2237474"/>
              <a:gd name="connsiteX15-45425" fmla="*/ 10211200 w 12192000"/>
              <a:gd name="connsiteY15-45426" fmla="*/ 767513 h 2237474"/>
              <a:gd name="connsiteX16-45427" fmla="*/ 10167995 w 12192000"/>
              <a:gd name="connsiteY16-45428" fmla="*/ 760843 h 2237474"/>
              <a:gd name="connsiteX17-45429" fmla="*/ 9997044 w 12192000"/>
              <a:gd name="connsiteY17-45430" fmla="*/ 780129 h 2237474"/>
              <a:gd name="connsiteX18-45431" fmla="*/ 9943887 w 12192000"/>
              <a:gd name="connsiteY18-45432" fmla="*/ 804141 h 2237474"/>
              <a:gd name="connsiteX19-45433" fmla="*/ 9918248 w 12192000"/>
              <a:gd name="connsiteY19-45434" fmla="*/ 816628 h 2237474"/>
              <a:gd name="connsiteX20-45435" fmla="*/ 9767091 w 12192000"/>
              <a:gd name="connsiteY20-45436" fmla="*/ 870550 h 2237474"/>
              <a:gd name="connsiteX21-45437" fmla="*/ 9683005 w 12192000"/>
              <a:gd name="connsiteY21-45438" fmla="*/ 894128 h 2237474"/>
              <a:gd name="connsiteX22-45439" fmla="*/ 9594438 w 12192000"/>
              <a:gd name="connsiteY22-45440" fmla="*/ 919051 h 2237474"/>
              <a:gd name="connsiteX23-45441" fmla="*/ 9544189 w 12192000"/>
              <a:gd name="connsiteY23-45442" fmla="*/ 938966 h 2237474"/>
              <a:gd name="connsiteX24-45443" fmla="*/ 9500499 w 12192000"/>
              <a:gd name="connsiteY24-45444" fmla="*/ 954680 h 2237474"/>
              <a:gd name="connsiteX25-45445" fmla="*/ 9428195 w 12192000"/>
              <a:gd name="connsiteY25-45446" fmla="*/ 986225 h 2237474"/>
              <a:gd name="connsiteX26-45447" fmla="*/ 9410017 w 12192000"/>
              <a:gd name="connsiteY26-45448" fmla="*/ 993931 h 2237474"/>
              <a:gd name="connsiteX27-45449" fmla="*/ 9392919 w 12192000"/>
              <a:gd name="connsiteY27-45450" fmla="*/ 994656 h 2237474"/>
              <a:gd name="connsiteX28-45451" fmla="*/ 9268019 w 12192000"/>
              <a:gd name="connsiteY28-45452" fmla="*/ 1007442 h 2237474"/>
              <a:gd name="connsiteX29-45453" fmla="*/ 9234662 w 12192000"/>
              <a:gd name="connsiteY29-45454" fmla="*/ 1023056 h 2237474"/>
              <a:gd name="connsiteX30-45455" fmla="*/ 9181033 w 12192000"/>
              <a:gd name="connsiteY30-45456" fmla="*/ 1037921 h 2237474"/>
              <a:gd name="connsiteX31-45457" fmla="*/ 9155969 w 12192000"/>
              <a:gd name="connsiteY31-45458" fmla="*/ 1046804 h 2237474"/>
              <a:gd name="connsiteX32-45459" fmla="*/ 9133985 w 12192000"/>
              <a:gd name="connsiteY32-45460" fmla="*/ 1046450 h 2237474"/>
              <a:gd name="connsiteX33-45461" fmla="*/ 9003462 w 12192000"/>
              <a:gd name="connsiteY33-45462" fmla="*/ 1042406 h 2237474"/>
              <a:gd name="connsiteX34-45463" fmla="*/ 8968445 w 12192000"/>
              <a:gd name="connsiteY34-45464" fmla="*/ 1052169 h 2237474"/>
              <a:gd name="connsiteX35-45465" fmla="*/ 8886001 w 12192000"/>
              <a:gd name="connsiteY35-45466" fmla="*/ 1067468 h 2237474"/>
              <a:gd name="connsiteX36-45467" fmla="*/ 8838610 w 12192000"/>
              <a:gd name="connsiteY36-45468" fmla="*/ 1075091 h 2237474"/>
              <a:gd name="connsiteX37-45469" fmla="*/ 8750383 w 12192000"/>
              <a:gd name="connsiteY37-45470" fmla="*/ 1097387 h 2237474"/>
              <a:gd name="connsiteX38-45471" fmla="*/ 8665605 w 12192000"/>
              <a:gd name="connsiteY38-45472" fmla="*/ 1110791 h 2237474"/>
              <a:gd name="connsiteX39-45473" fmla="*/ 8584946 w 12192000"/>
              <a:gd name="connsiteY39-45474" fmla="*/ 1135226 h 2237474"/>
              <a:gd name="connsiteX40-45475" fmla="*/ 8419755 w 12192000"/>
              <a:gd name="connsiteY40-45476" fmla="*/ 1216260 h 2237474"/>
              <a:gd name="connsiteX41-45477" fmla="*/ 8411626 w 12192000"/>
              <a:gd name="connsiteY41-45478" fmla="*/ 1214397 h 2237474"/>
              <a:gd name="connsiteX42-45479" fmla="*/ 8363469 w 12192000"/>
              <a:gd name="connsiteY42-45480" fmla="*/ 1246658 h 2237474"/>
              <a:gd name="connsiteX43-45481" fmla="*/ 8275497 w 12192000"/>
              <a:gd name="connsiteY43-45482" fmla="*/ 1264396 h 2237474"/>
              <a:gd name="connsiteX44-45483" fmla="*/ 8206287 w 12192000"/>
              <a:gd name="connsiteY44-45484" fmla="*/ 1273060 h 2237474"/>
              <a:gd name="connsiteX45-45485" fmla="*/ 8139997 w 12192000"/>
              <a:gd name="connsiteY45-45486" fmla="*/ 1282713 h 2237474"/>
              <a:gd name="connsiteX46-45487" fmla="*/ 8074238 w 12192000"/>
              <a:gd name="connsiteY46-45488" fmla="*/ 1301895 h 2237474"/>
              <a:gd name="connsiteX47-45489" fmla="*/ 7942099 w 12192000"/>
              <a:gd name="connsiteY47-45490" fmla="*/ 1336332 h 2237474"/>
              <a:gd name="connsiteX48-45491" fmla="*/ 7902328 w 12192000"/>
              <a:gd name="connsiteY48-45492" fmla="*/ 1345865 h 2237474"/>
              <a:gd name="connsiteX49-45493" fmla="*/ 7840612 w 12192000"/>
              <a:gd name="connsiteY49-45494" fmla="*/ 1369373 h 2237474"/>
              <a:gd name="connsiteX50-45495" fmla="*/ 7786819 w 12192000"/>
              <a:gd name="connsiteY50-45496" fmla="*/ 1378970 h 2237474"/>
              <a:gd name="connsiteX51-45497" fmla="*/ 7548172 w 12192000"/>
              <a:gd name="connsiteY51-45498" fmla="*/ 1417460 h 2237474"/>
              <a:gd name="connsiteX52-45499" fmla="*/ 7483437 w 12192000"/>
              <a:gd name="connsiteY52-45500" fmla="*/ 1478152 h 2237474"/>
              <a:gd name="connsiteX53-45501" fmla="*/ 7377870 w 12192000"/>
              <a:gd name="connsiteY53-45502" fmla="*/ 1523319 h 2237474"/>
              <a:gd name="connsiteX54-45503" fmla="*/ 7230737 w 12192000"/>
              <a:gd name="connsiteY54-45504" fmla="*/ 1562633 h 2237474"/>
              <a:gd name="connsiteX55-45505" fmla="*/ 7224458 w 12192000"/>
              <a:gd name="connsiteY55-45506" fmla="*/ 1573008 h 2237474"/>
              <a:gd name="connsiteX56-45507" fmla="*/ 7183121 w 12192000"/>
              <a:gd name="connsiteY56-45508" fmla="*/ 1595162 h 2237474"/>
              <a:gd name="connsiteX57-45509" fmla="*/ 7164601 w 12192000"/>
              <a:gd name="connsiteY57-45510" fmla="*/ 1606490 h 2237474"/>
              <a:gd name="connsiteX58-45511" fmla="*/ 7031309 w 12192000"/>
              <a:gd name="connsiteY58-45512" fmla="*/ 1619451 h 2237474"/>
              <a:gd name="connsiteX59-45513" fmla="*/ 6900177 w 12192000"/>
              <a:gd name="connsiteY59-45514" fmla="*/ 1636016 h 2237474"/>
              <a:gd name="connsiteX60-45515" fmla="*/ 6795372 w 12192000"/>
              <a:gd name="connsiteY60-45516" fmla="*/ 1644845 h 2237474"/>
              <a:gd name="connsiteX61-45517" fmla="*/ 6692251 w 12192000"/>
              <a:gd name="connsiteY61-45518" fmla="*/ 1656357 h 2237474"/>
              <a:gd name="connsiteX62-45519" fmla="*/ 6655235 w 12192000"/>
              <a:gd name="connsiteY62-45520" fmla="*/ 1661869 h 2237474"/>
              <a:gd name="connsiteX63-45521" fmla="*/ 6554894 w 12192000"/>
              <a:gd name="connsiteY63-45522" fmla="*/ 1664428 h 2237474"/>
              <a:gd name="connsiteX64-45523" fmla="*/ 6516595 w 12192000"/>
              <a:gd name="connsiteY64-45524" fmla="*/ 1667475 h 2237474"/>
              <a:gd name="connsiteX65-45525" fmla="*/ 6508541 w 12192000"/>
              <a:gd name="connsiteY65-45526" fmla="*/ 1668757 h 2237474"/>
              <a:gd name="connsiteX66-45527" fmla="*/ 6471012 w 12192000"/>
              <a:gd name="connsiteY66-45528" fmla="*/ 1678604 h 2237474"/>
              <a:gd name="connsiteX67-45529" fmla="*/ 6364035 w 12192000"/>
              <a:gd name="connsiteY67-45530" fmla="*/ 1667683 h 2237474"/>
              <a:gd name="connsiteX68-45531" fmla="*/ 6280959 w 12192000"/>
              <a:gd name="connsiteY68-45532" fmla="*/ 1689329 h 2237474"/>
              <a:gd name="connsiteX69-45533" fmla="*/ 6243319 w 12192000"/>
              <a:gd name="connsiteY69-45534" fmla="*/ 1695560 h 2237474"/>
              <a:gd name="connsiteX70-45535" fmla="*/ 6098321 w 12192000"/>
              <a:gd name="connsiteY70-45536" fmla="*/ 1721646 h 2237474"/>
              <a:gd name="connsiteX71-45537" fmla="*/ 5880652 w 12192000"/>
              <a:gd name="connsiteY71-45538" fmla="*/ 1779643 h 2237474"/>
              <a:gd name="connsiteX72-45539" fmla="*/ 5785959 w 12192000"/>
              <a:gd name="connsiteY72-45540" fmla="*/ 1775307 h 2237474"/>
              <a:gd name="connsiteX73-45541" fmla="*/ 5643534 w 12192000"/>
              <a:gd name="connsiteY73-45542" fmla="*/ 1802919 h 2237474"/>
              <a:gd name="connsiteX74-45543" fmla="*/ 5518799 w 12192000"/>
              <a:gd name="connsiteY74-45544" fmla="*/ 1818312 h 2237474"/>
              <a:gd name="connsiteX75-45545" fmla="*/ 5505014 w 12192000"/>
              <a:gd name="connsiteY75-45546" fmla="*/ 1819259 h 2237474"/>
              <a:gd name="connsiteX76-45547" fmla="*/ 5453307 w 12192000"/>
              <a:gd name="connsiteY76-45548" fmla="*/ 1815450 h 2237474"/>
              <a:gd name="connsiteX77-45549" fmla="*/ 5221533 w 12192000"/>
              <a:gd name="connsiteY77-45550" fmla="*/ 1846950 h 2237474"/>
              <a:gd name="connsiteX78-45551" fmla="*/ 5149802 w 12192000"/>
              <a:gd name="connsiteY78-45552" fmla="*/ 1844846 h 2237474"/>
              <a:gd name="connsiteX79-45553" fmla="*/ 5114927 w 12192000"/>
              <a:gd name="connsiteY79-45554" fmla="*/ 1847827 h 2237474"/>
              <a:gd name="connsiteX80-45555" fmla="*/ 5108970 w 12192000"/>
              <a:gd name="connsiteY80-45556" fmla="*/ 1847935 h 2237474"/>
              <a:gd name="connsiteX81-45557" fmla="*/ 5067961 w 12192000"/>
              <a:gd name="connsiteY81-45558" fmla="*/ 1845917 h 2237474"/>
              <a:gd name="connsiteX82-45559" fmla="*/ 5007075 w 12192000"/>
              <a:gd name="connsiteY82-45560" fmla="*/ 1838626 h 2237474"/>
              <a:gd name="connsiteX83-45561" fmla="*/ 4944087 w 12192000"/>
              <a:gd name="connsiteY83-45562" fmla="*/ 1823332 h 2237474"/>
              <a:gd name="connsiteX84-45563" fmla="*/ 4907662 w 12192000"/>
              <a:gd name="connsiteY84-45564" fmla="*/ 1816900 h 2237474"/>
              <a:gd name="connsiteX85-45565" fmla="*/ 4882386 w 12192000"/>
              <a:gd name="connsiteY85-45566" fmla="*/ 1809844 h 2237474"/>
              <a:gd name="connsiteX86-45567" fmla="*/ 4811440 w 12192000"/>
              <a:gd name="connsiteY86-45568" fmla="*/ 1804655 h 2237474"/>
              <a:gd name="connsiteX87-45569" fmla="*/ 4691075 w 12192000"/>
              <a:gd name="connsiteY87-45570" fmla="*/ 1801389 h 2237474"/>
              <a:gd name="connsiteX88-45571" fmla="*/ 4640313 w 12192000"/>
              <a:gd name="connsiteY88-45572" fmla="*/ 1784307 h 2237474"/>
              <a:gd name="connsiteX89-45573" fmla="*/ 4536503 w 12192000"/>
              <a:gd name="connsiteY89-45574" fmla="*/ 1785334 h 2237474"/>
              <a:gd name="connsiteX90-45575" fmla="*/ 4513724 w 12192000"/>
              <a:gd name="connsiteY90-45576" fmla="*/ 1791996 h 2237474"/>
              <a:gd name="connsiteX91-45577" fmla="*/ 4459810 w 12192000"/>
              <a:gd name="connsiteY91-45578" fmla="*/ 1797886 h 2237474"/>
              <a:gd name="connsiteX92-45579" fmla="*/ 4379064 w 12192000"/>
              <a:gd name="connsiteY92-45580" fmla="*/ 1817177 h 2237474"/>
              <a:gd name="connsiteX93-45581" fmla="*/ 4290981 w 12192000"/>
              <a:gd name="connsiteY93-45582" fmla="*/ 1839677 h 2237474"/>
              <a:gd name="connsiteX94-45583" fmla="*/ 4238372 w 12192000"/>
              <a:gd name="connsiteY94-45584" fmla="*/ 1851480 h 2237474"/>
              <a:gd name="connsiteX95-45585" fmla="*/ 4232517 w 12192000"/>
              <a:gd name="connsiteY95-45586" fmla="*/ 1852567 h 2237474"/>
              <a:gd name="connsiteX96-45587" fmla="*/ 4191732 w 12192000"/>
              <a:gd name="connsiteY96-45588" fmla="*/ 1857328 h 2237474"/>
              <a:gd name="connsiteX97-45589" fmla="*/ 4065532 w 12192000"/>
              <a:gd name="connsiteY97-45590" fmla="*/ 1855477 h 2237474"/>
              <a:gd name="connsiteX98-45591" fmla="*/ 4028460 w 12192000"/>
              <a:gd name="connsiteY98-45592" fmla="*/ 1855137 h 2237474"/>
              <a:gd name="connsiteX99-45593" fmla="*/ 4002267 w 12192000"/>
              <a:gd name="connsiteY99-45594" fmla="*/ 1852352 h 2237474"/>
              <a:gd name="connsiteX100-45595" fmla="*/ 3931396 w 12192000"/>
              <a:gd name="connsiteY100-45596" fmla="*/ 1858915 h 2237474"/>
              <a:gd name="connsiteX101-45597" fmla="*/ 3812162 w 12192000"/>
              <a:gd name="connsiteY101-45598" fmla="*/ 1875501 h 2237474"/>
              <a:gd name="connsiteX102-45599" fmla="*/ 3758105 w 12192000"/>
              <a:gd name="connsiteY102-45600" fmla="*/ 1871856 h 2237474"/>
              <a:gd name="connsiteX103-45601" fmla="*/ 3715896 w 12192000"/>
              <a:gd name="connsiteY103-45602" fmla="*/ 1881552 h 2237474"/>
              <a:gd name="connsiteX104-45603" fmla="*/ 3567259 w 12192000"/>
              <a:gd name="connsiteY104-45604" fmla="*/ 1893482 h 2237474"/>
              <a:gd name="connsiteX105-45605" fmla="*/ 3405770 w 12192000"/>
              <a:gd name="connsiteY105-45606" fmla="*/ 1904591 h 2237474"/>
              <a:gd name="connsiteX106-45607" fmla="*/ 3280097 w 12192000"/>
              <a:gd name="connsiteY106-45608" fmla="*/ 1919610 h 2237474"/>
              <a:gd name="connsiteX107-45609" fmla="*/ 3123424 w 12192000"/>
              <a:gd name="connsiteY107-45610" fmla="*/ 1952930 h 2237474"/>
              <a:gd name="connsiteX108-45611" fmla="*/ 3009910 w 12192000"/>
              <a:gd name="connsiteY108-45612" fmla="*/ 1957866 h 2237474"/>
              <a:gd name="connsiteX109-45613" fmla="*/ 2995934 w 12192000"/>
              <a:gd name="connsiteY109-45614" fmla="*/ 1967085 h 2237474"/>
              <a:gd name="connsiteX110-45615" fmla="*/ 2942858 w 12192000"/>
              <a:gd name="connsiteY110-45616" fmla="*/ 1981367 h 2237474"/>
              <a:gd name="connsiteX111-45617" fmla="*/ 2875436 w 12192000"/>
              <a:gd name="connsiteY111-45618" fmla="*/ 1996977 h 2237474"/>
              <a:gd name="connsiteX112-45619" fmla="*/ 2874892 w 12192000"/>
              <a:gd name="connsiteY112-45620" fmla="*/ 1996085 h 2237474"/>
              <a:gd name="connsiteX113-45621" fmla="*/ 2843662 w 12192000"/>
              <a:gd name="connsiteY113-45622" fmla="*/ 1992498 h 2237474"/>
              <a:gd name="connsiteX114-45623" fmla="*/ 2796128 w 12192000"/>
              <a:gd name="connsiteY114-45624" fmla="*/ 1976403 h 2237474"/>
              <a:gd name="connsiteX115-45625" fmla="*/ 2756784 w 12192000"/>
              <a:gd name="connsiteY115-45626" fmla="*/ 1985116 h 2237474"/>
              <a:gd name="connsiteX116-45627" fmla="*/ 2748833 w 12192000"/>
              <a:gd name="connsiteY116-45628" fmla="*/ 1986323 h 2237474"/>
              <a:gd name="connsiteX117-45629" fmla="*/ 2748661 w 12192000"/>
              <a:gd name="connsiteY117-45630" fmla="*/ 1986122 h 2237474"/>
              <a:gd name="connsiteX118-45631" fmla="*/ 2718916 w 12192000"/>
              <a:gd name="connsiteY118-45632" fmla="*/ 1990867 h 2237474"/>
              <a:gd name="connsiteX119-45633" fmla="*/ 2713522 w 12192000"/>
              <a:gd name="connsiteY119-45634" fmla="*/ 1990173 h 2237474"/>
              <a:gd name="connsiteX120-45635" fmla="*/ 2680597 w 12192000"/>
              <a:gd name="connsiteY120-45636" fmla="*/ 1984996 h 2237474"/>
              <a:gd name="connsiteX121-45637" fmla="*/ 2578178 w 12192000"/>
              <a:gd name="connsiteY121-45638" fmla="*/ 1990531 h 2237474"/>
              <a:gd name="connsiteX122-45639" fmla="*/ 2476147 w 12192000"/>
              <a:gd name="connsiteY122-45640" fmla="*/ 1998305 h 2237474"/>
              <a:gd name="connsiteX123-45641" fmla="*/ 2373568 w 12192000"/>
              <a:gd name="connsiteY123-45642" fmla="*/ 2003219 h 2237474"/>
              <a:gd name="connsiteX124-45643" fmla="*/ 2300792 w 12192000"/>
              <a:gd name="connsiteY124-45644" fmla="*/ 1994290 h 2237474"/>
              <a:gd name="connsiteX125-45645" fmla="*/ 2287219 w 12192000"/>
              <a:gd name="connsiteY125-45646" fmla="*/ 1998750 h 2237474"/>
              <a:gd name="connsiteX126-45647" fmla="*/ 2243069 w 12192000"/>
              <a:gd name="connsiteY126-45648" fmla="*/ 2015111 h 2237474"/>
              <a:gd name="connsiteX127-45649" fmla="*/ 2186609 w 12192000"/>
              <a:gd name="connsiteY127-45650" fmla="*/ 2008263 h 2237474"/>
              <a:gd name="connsiteX128-45651" fmla="*/ 2164831 w 12192000"/>
              <a:gd name="connsiteY128-45652" fmla="*/ 2010143 h 2237474"/>
              <a:gd name="connsiteX129-45653" fmla="*/ 2152836 w 12192000"/>
              <a:gd name="connsiteY129-45654" fmla="*/ 2010048 h 2237474"/>
              <a:gd name="connsiteX130-45655" fmla="*/ 2117102 w 12192000"/>
              <a:gd name="connsiteY130-45656" fmla="*/ 2023004 h 2237474"/>
              <a:gd name="connsiteX131-45657" fmla="*/ 2111935 w 12192000"/>
              <a:gd name="connsiteY131-45658" fmla="*/ 2023163 h 2237474"/>
              <a:gd name="connsiteX132-45659" fmla="*/ 2089991 w 12192000"/>
              <a:gd name="connsiteY132-45660" fmla="*/ 2034193 h 2237474"/>
              <a:gd name="connsiteX133-45661" fmla="*/ 2058061 w 12192000"/>
              <a:gd name="connsiteY133-45662" fmla="*/ 2047942 h 2237474"/>
              <a:gd name="connsiteX134-45663" fmla="*/ 2055737 w 12192000"/>
              <a:gd name="connsiteY134-45664" fmla="*/ 2047704 h 2237474"/>
              <a:gd name="connsiteX135-45665" fmla="*/ 2042244 w 12192000"/>
              <a:gd name="connsiteY135-45666" fmla="*/ 2055560 h 2237474"/>
              <a:gd name="connsiteX136-45667" fmla="*/ 1976224 w 12192000"/>
              <a:gd name="connsiteY136-45668" fmla="*/ 2074257 h 2237474"/>
              <a:gd name="connsiteX137-45669" fmla="*/ 1877728 w 12192000"/>
              <a:gd name="connsiteY137-45670" fmla="*/ 2101004 h 2237474"/>
              <a:gd name="connsiteX138-45671" fmla="*/ 1759056 w 12192000"/>
              <a:gd name="connsiteY138-45672" fmla="*/ 2125608 h 2237474"/>
              <a:gd name="connsiteX139-45673" fmla="*/ 1637948 w 12192000"/>
              <a:gd name="connsiteY139-45674" fmla="*/ 2172597 h 2237474"/>
              <a:gd name="connsiteX140-45675" fmla="*/ 1434549 w 12192000"/>
              <a:gd name="connsiteY140-45676" fmla="*/ 2234522 h 2237474"/>
              <a:gd name="connsiteX141-45677" fmla="*/ 1398481 w 12192000"/>
              <a:gd name="connsiteY141-45678" fmla="*/ 2237074 h 2237474"/>
              <a:gd name="connsiteX142-45679" fmla="*/ 1398407 w 12192000"/>
              <a:gd name="connsiteY142-45680" fmla="*/ 2237095 h 2237474"/>
              <a:gd name="connsiteX143-45681" fmla="*/ 1370962 w 12192000"/>
              <a:gd name="connsiteY143-45682" fmla="*/ 2237474 h 2237474"/>
              <a:gd name="connsiteX144-45683" fmla="*/ 1356367 w 12192000"/>
              <a:gd name="connsiteY144-45684" fmla="*/ 2235089 h 2237474"/>
              <a:gd name="connsiteX145-45685" fmla="*/ 1324828 w 12192000"/>
              <a:gd name="connsiteY145-45686" fmla="*/ 2231968 h 2237474"/>
              <a:gd name="connsiteX146-45687" fmla="*/ 1297744 w 12192000"/>
              <a:gd name="connsiteY146-45688" fmla="*/ 2235849 h 2237474"/>
              <a:gd name="connsiteX147-45689" fmla="*/ 1286236 w 12192000"/>
              <a:gd name="connsiteY147-45690" fmla="*/ 2233135 h 2237474"/>
              <a:gd name="connsiteX148-45691" fmla="*/ 1283504 w 12192000"/>
              <a:gd name="connsiteY148-45692" fmla="*/ 2233797 h 2237474"/>
              <a:gd name="connsiteX149-45693" fmla="*/ 1279765 w 12192000"/>
              <a:gd name="connsiteY149-45694" fmla="*/ 2229639 h 2237474"/>
              <a:gd name="connsiteX150-45695" fmla="*/ 1195347 w 12192000"/>
              <a:gd name="connsiteY150-45696" fmla="*/ 2212354 h 2237474"/>
              <a:gd name="connsiteX151-45697" fmla="*/ 970251 w 12192000"/>
              <a:gd name="connsiteY151-45698" fmla="*/ 2221029 h 2237474"/>
              <a:gd name="connsiteX152-45699" fmla="*/ 812914 w 12192000"/>
              <a:gd name="connsiteY152-45700" fmla="*/ 2202752 h 2237474"/>
              <a:gd name="connsiteX153-45701" fmla="*/ 800195 w 12192000"/>
              <a:gd name="connsiteY153-45702" fmla="*/ 2209407 h 2237474"/>
              <a:gd name="connsiteX154-45703" fmla="*/ 784978 w 12192000"/>
              <a:gd name="connsiteY154-45704" fmla="*/ 2212360 h 2237474"/>
              <a:gd name="connsiteX155-45705" fmla="*/ 681987 w 12192000"/>
              <a:gd name="connsiteY155-45706" fmla="*/ 2216757 h 2237474"/>
              <a:gd name="connsiteX156-45707" fmla="*/ 669923 w 12192000"/>
              <a:gd name="connsiteY156-45708" fmla="*/ 2211682 h 2237474"/>
              <a:gd name="connsiteX157-45709" fmla="*/ 648680 w 12192000"/>
              <a:gd name="connsiteY157-45710" fmla="*/ 2206229 h 2237474"/>
              <a:gd name="connsiteX158-45711" fmla="*/ 597225 w 12192000"/>
              <a:gd name="connsiteY158-45712" fmla="*/ 2180999 h 2237474"/>
              <a:gd name="connsiteX159-45713" fmla="*/ 558449 w 12192000"/>
              <a:gd name="connsiteY159-45714" fmla="*/ 2182346 h 2237474"/>
              <a:gd name="connsiteX160-45715" fmla="*/ 550517 w 12192000"/>
              <a:gd name="connsiteY160-45716" fmla="*/ 2182060 h 2237474"/>
              <a:gd name="connsiteX161-45717" fmla="*/ 550309 w 12192000"/>
              <a:gd name="connsiteY161-45718" fmla="*/ 2181825 h 2237474"/>
              <a:gd name="connsiteX162-45719" fmla="*/ 541836 w 12192000"/>
              <a:gd name="connsiteY162-45720" fmla="*/ 2181063 h 2237474"/>
              <a:gd name="connsiteX163-45721" fmla="*/ 536057 w 12192000"/>
              <a:gd name="connsiteY163-45722" fmla="*/ 2181537 h 2237474"/>
              <a:gd name="connsiteX164-45723" fmla="*/ 520671 w 12192000"/>
              <a:gd name="connsiteY164-45724" fmla="*/ 2180980 h 2237474"/>
              <a:gd name="connsiteX165-45725" fmla="*/ 515024 w 12192000"/>
              <a:gd name="connsiteY165-45726" fmla="*/ 2179258 h 2237474"/>
              <a:gd name="connsiteX166-45727" fmla="*/ 512278 w 12192000"/>
              <a:gd name="connsiteY166-45728" fmla="*/ 2176369 h 2237474"/>
              <a:gd name="connsiteX167-45729" fmla="*/ 480419 w 12192000"/>
              <a:gd name="connsiteY167-45730" fmla="*/ 2167807 h 2237474"/>
              <a:gd name="connsiteX168-45731" fmla="*/ 413835 w 12192000"/>
              <a:gd name="connsiteY168-45732" fmla="*/ 2156783 h 2237474"/>
              <a:gd name="connsiteX169-45733" fmla="*/ 376513 w 12192000"/>
              <a:gd name="connsiteY169-45734" fmla="*/ 2154014 h 2237474"/>
              <a:gd name="connsiteX170-45735" fmla="*/ 273386 w 12192000"/>
              <a:gd name="connsiteY170-45736" fmla="*/ 2142551 h 2237474"/>
              <a:gd name="connsiteX171-45737" fmla="*/ 169207 w 12192000"/>
              <a:gd name="connsiteY171-45738" fmla="*/ 2128100 h 2237474"/>
              <a:gd name="connsiteX172-45739" fmla="*/ 93149 w 12192000"/>
              <a:gd name="connsiteY172-45740" fmla="*/ 2105324 h 2237474"/>
              <a:gd name="connsiteX173-45741" fmla="*/ 88109 w 12192000"/>
              <a:gd name="connsiteY173-45742" fmla="*/ 2106704 h 2237474"/>
              <a:gd name="connsiteX174-45743" fmla="*/ 80022 w 12192000"/>
              <a:gd name="connsiteY174-45744" fmla="*/ 2107254 h 2237474"/>
              <a:gd name="connsiteX175-45745" fmla="*/ 79717 w 12192000"/>
              <a:gd name="connsiteY175-45746" fmla="*/ 2107046 h 2237474"/>
              <a:gd name="connsiteX176-45747" fmla="*/ 72352 w 12192000"/>
              <a:gd name="connsiteY176-45748" fmla="*/ 2107991 h 2237474"/>
              <a:gd name="connsiteX177-45749" fmla="*/ 37645 w 12192000"/>
              <a:gd name="connsiteY177-45750" fmla="*/ 2115401 h 2237474"/>
              <a:gd name="connsiteX178-45751" fmla="*/ 4572 w 12192000"/>
              <a:gd name="connsiteY178-45752" fmla="*/ 2111091 h 2237474"/>
              <a:gd name="connsiteX179-45753" fmla="*/ 0 w 12192000"/>
              <a:gd name="connsiteY179-45754" fmla="*/ 2110468 h 2237474"/>
              <a:gd name="connsiteX180-45755" fmla="*/ 0 w 12192000"/>
              <a:gd name="connsiteY180-45756" fmla="*/ 0 h 2237474"/>
              <a:gd name="connsiteX0-45757" fmla="*/ 0 w 12192000"/>
              <a:gd name="connsiteY0-45758" fmla="*/ 0 h 2237474"/>
              <a:gd name="connsiteX1-45759" fmla="*/ 12192000 w 12192000"/>
              <a:gd name="connsiteY1-45760" fmla="*/ 0 h 2237474"/>
              <a:gd name="connsiteX2-45761" fmla="*/ 12192000 w 12192000"/>
              <a:gd name="connsiteY2-45762" fmla="*/ 751299 h 2237474"/>
              <a:gd name="connsiteX3-45763" fmla="*/ 12176759 w 12192000"/>
              <a:gd name="connsiteY3-45764" fmla="*/ 759190 h 2237474"/>
              <a:gd name="connsiteX4-45765" fmla="*/ 12047364 w 12192000"/>
              <a:gd name="connsiteY4-45766" fmla="*/ 749662 h 2237474"/>
              <a:gd name="connsiteX5-45767" fmla="*/ 11890686 w 12192000"/>
              <a:gd name="connsiteY5-45768" fmla="*/ 732766 h 2237474"/>
              <a:gd name="connsiteX6-45769" fmla="*/ 11820512 w 12192000"/>
              <a:gd name="connsiteY6-45770" fmla="*/ 745392 h 2237474"/>
              <a:gd name="connsiteX7-45771" fmla="*/ 11649954 w 12192000"/>
              <a:gd name="connsiteY7-45772" fmla="*/ 749628 h 2237474"/>
              <a:gd name="connsiteX8-45773" fmla="*/ 11560424 w 12192000"/>
              <a:gd name="connsiteY8-45774" fmla="*/ 748017 h 2237474"/>
              <a:gd name="connsiteX9-45775" fmla="*/ 11358455 w 12192000"/>
              <a:gd name="connsiteY9-45776" fmla="*/ 747593 h 2237474"/>
              <a:gd name="connsiteX10-45777" fmla="*/ 11165209 w 12192000"/>
              <a:gd name="connsiteY10-45778" fmla="*/ 748852 h 2237474"/>
              <a:gd name="connsiteX11-45779" fmla="*/ 11058755 w 12192000"/>
              <a:gd name="connsiteY11-45780" fmla="*/ 749617 h 2237474"/>
              <a:gd name="connsiteX12-45781" fmla="*/ 10846594 w 12192000"/>
              <a:gd name="connsiteY12-45782" fmla="*/ 765069 h 2237474"/>
              <a:gd name="connsiteX13-45783" fmla="*/ 10739478 w 12192000"/>
              <a:gd name="connsiteY13-45784" fmla="*/ 776841 h 2237474"/>
              <a:gd name="connsiteX14-45785" fmla="*/ 10458762 w 12192000"/>
              <a:gd name="connsiteY14-45786" fmla="*/ 755400 h 2237474"/>
              <a:gd name="connsiteX15-45787" fmla="*/ 10211200 w 12192000"/>
              <a:gd name="connsiteY15-45788" fmla="*/ 767513 h 2237474"/>
              <a:gd name="connsiteX16-45789" fmla="*/ 10167995 w 12192000"/>
              <a:gd name="connsiteY16-45790" fmla="*/ 760843 h 2237474"/>
              <a:gd name="connsiteX17-45791" fmla="*/ 9997044 w 12192000"/>
              <a:gd name="connsiteY17-45792" fmla="*/ 780129 h 2237474"/>
              <a:gd name="connsiteX18-45793" fmla="*/ 9943887 w 12192000"/>
              <a:gd name="connsiteY18-45794" fmla="*/ 804141 h 2237474"/>
              <a:gd name="connsiteX19-45795" fmla="*/ 9918248 w 12192000"/>
              <a:gd name="connsiteY19-45796" fmla="*/ 816628 h 2237474"/>
              <a:gd name="connsiteX20-45797" fmla="*/ 9767091 w 12192000"/>
              <a:gd name="connsiteY20-45798" fmla="*/ 870550 h 2237474"/>
              <a:gd name="connsiteX21-45799" fmla="*/ 9683005 w 12192000"/>
              <a:gd name="connsiteY21-45800" fmla="*/ 894128 h 2237474"/>
              <a:gd name="connsiteX22-45801" fmla="*/ 9594438 w 12192000"/>
              <a:gd name="connsiteY22-45802" fmla="*/ 919051 h 2237474"/>
              <a:gd name="connsiteX23-45803" fmla="*/ 9544189 w 12192000"/>
              <a:gd name="connsiteY23-45804" fmla="*/ 938966 h 2237474"/>
              <a:gd name="connsiteX24-45805" fmla="*/ 9500499 w 12192000"/>
              <a:gd name="connsiteY24-45806" fmla="*/ 954680 h 2237474"/>
              <a:gd name="connsiteX25-45807" fmla="*/ 9428195 w 12192000"/>
              <a:gd name="connsiteY25-45808" fmla="*/ 986225 h 2237474"/>
              <a:gd name="connsiteX26-45809" fmla="*/ 9410017 w 12192000"/>
              <a:gd name="connsiteY26-45810" fmla="*/ 993931 h 2237474"/>
              <a:gd name="connsiteX27-45811" fmla="*/ 9392919 w 12192000"/>
              <a:gd name="connsiteY27-45812" fmla="*/ 994656 h 2237474"/>
              <a:gd name="connsiteX28-45813" fmla="*/ 9268019 w 12192000"/>
              <a:gd name="connsiteY28-45814" fmla="*/ 1007442 h 2237474"/>
              <a:gd name="connsiteX29-45815" fmla="*/ 9234662 w 12192000"/>
              <a:gd name="connsiteY29-45816" fmla="*/ 1023056 h 2237474"/>
              <a:gd name="connsiteX30-45817" fmla="*/ 9181033 w 12192000"/>
              <a:gd name="connsiteY30-45818" fmla="*/ 1037921 h 2237474"/>
              <a:gd name="connsiteX31-45819" fmla="*/ 9155969 w 12192000"/>
              <a:gd name="connsiteY31-45820" fmla="*/ 1046804 h 2237474"/>
              <a:gd name="connsiteX32-45821" fmla="*/ 9133985 w 12192000"/>
              <a:gd name="connsiteY32-45822" fmla="*/ 1046450 h 2237474"/>
              <a:gd name="connsiteX33-45823" fmla="*/ 9003462 w 12192000"/>
              <a:gd name="connsiteY33-45824" fmla="*/ 1042406 h 2237474"/>
              <a:gd name="connsiteX34-45825" fmla="*/ 8968445 w 12192000"/>
              <a:gd name="connsiteY34-45826" fmla="*/ 1052169 h 2237474"/>
              <a:gd name="connsiteX35-45827" fmla="*/ 8886001 w 12192000"/>
              <a:gd name="connsiteY35-45828" fmla="*/ 1067468 h 2237474"/>
              <a:gd name="connsiteX36-45829" fmla="*/ 8838610 w 12192000"/>
              <a:gd name="connsiteY36-45830" fmla="*/ 1075091 h 2237474"/>
              <a:gd name="connsiteX37-45831" fmla="*/ 8750383 w 12192000"/>
              <a:gd name="connsiteY37-45832" fmla="*/ 1097387 h 2237474"/>
              <a:gd name="connsiteX38-45833" fmla="*/ 8665605 w 12192000"/>
              <a:gd name="connsiteY38-45834" fmla="*/ 1110791 h 2237474"/>
              <a:gd name="connsiteX39-45835" fmla="*/ 8584946 w 12192000"/>
              <a:gd name="connsiteY39-45836" fmla="*/ 1135226 h 2237474"/>
              <a:gd name="connsiteX40-45837" fmla="*/ 8419755 w 12192000"/>
              <a:gd name="connsiteY40-45838" fmla="*/ 1216260 h 2237474"/>
              <a:gd name="connsiteX41-45839" fmla="*/ 8411626 w 12192000"/>
              <a:gd name="connsiteY41-45840" fmla="*/ 1214397 h 2237474"/>
              <a:gd name="connsiteX42-45841" fmla="*/ 8363469 w 12192000"/>
              <a:gd name="connsiteY42-45842" fmla="*/ 1246658 h 2237474"/>
              <a:gd name="connsiteX43-45843" fmla="*/ 8275497 w 12192000"/>
              <a:gd name="connsiteY43-45844" fmla="*/ 1264396 h 2237474"/>
              <a:gd name="connsiteX44-45845" fmla="*/ 8206287 w 12192000"/>
              <a:gd name="connsiteY44-45846" fmla="*/ 1273060 h 2237474"/>
              <a:gd name="connsiteX45-45847" fmla="*/ 8139997 w 12192000"/>
              <a:gd name="connsiteY45-45848" fmla="*/ 1282713 h 2237474"/>
              <a:gd name="connsiteX46-45849" fmla="*/ 8074238 w 12192000"/>
              <a:gd name="connsiteY46-45850" fmla="*/ 1301895 h 2237474"/>
              <a:gd name="connsiteX47-45851" fmla="*/ 7942099 w 12192000"/>
              <a:gd name="connsiteY47-45852" fmla="*/ 1336332 h 2237474"/>
              <a:gd name="connsiteX48-45853" fmla="*/ 7902328 w 12192000"/>
              <a:gd name="connsiteY48-45854" fmla="*/ 1345865 h 2237474"/>
              <a:gd name="connsiteX49-45855" fmla="*/ 7840612 w 12192000"/>
              <a:gd name="connsiteY49-45856" fmla="*/ 1369373 h 2237474"/>
              <a:gd name="connsiteX50-45857" fmla="*/ 7786819 w 12192000"/>
              <a:gd name="connsiteY50-45858" fmla="*/ 1378970 h 2237474"/>
              <a:gd name="connsiteX51-45859" fmla="*/ 7548172 w 12192000"/>
              <a:gd name="connsiteY51-45860" fmla="*/ 1417460 h 2237474"/>
              <a:gd name="connsiteX52-45861" fmla="*/ 7483437 w 12192000"/>
              <a:gd name="connsiteY52-45862" fmla="*/ 1478152 h 2237474"/>
              <a:gd name="connsiteX53-45863" fmla="*/ 7377870 w 12192000"/>
              <a:gd name="connsiteY53-45864" fmla="*/ 1523319 h 2237474"/>
              <a:gd name="connsiteX54-45865" fmla="*/ 7230737 w 12192000"/>
              <a:gd name="connsiteY54-45866" fmla="*/ 1562633 h 2237474"/>
              <a:gd name="connsiteX55-45867" fmla="*/ 7224458 w 12192000"/>
              <a:gd name="connsiteY55-45868" fmla="*/ 1573008 h 2237474"/>
              <a:gd name="connsiteX56-45869" fmla="*/ 7183121 w 12192000"/>
              <a:gd name="connsiteY56-45870" fmla="*/ 1595162 h 2237474"/>
              <a:gd name="connsiteX57-45871" fmla="*/ 7164601 w 12192000"/>
              <a:gd name="connsiteY57-45872" fmla="*/ 1606490 h 2237474"/>
              <a:gd name="connsiteX58-45873" fmla="*/ 7031309 w 12192000"/>
              <a:gd name="connsiteY58-45874" fmla="*/ 1619451 h 2237474"/>
              <a:gd name="connsiteX59-45875" fmla="*/ 6900177 w 12192000"/>
              <a:gd name="connsiteY59-45876" fmla="*/ 1636016 h 2237474"/>
              <a:gd name="connsiteX60-45877" fmla="*/ 6795372 w 12192000"/>
              <a:gd name="connsiteY60-45878" fmla="*/ 1644845 h 2237474"/>
              <a:gd name="connsiteX61-45879" fmla="*/ 6692251 w 12192000"/>
              <a:gd name="connsiteY61-45880" fmla="*/ 1656357 h 2237474"/>
              <a:gd name="connsiteX62-45881" fmla="*/ 6655235 w 12192000"/>
              <a:gd name="connsiteY62-45882" fmla="*/ 1661869 h 2237474"/>
              <a:gd name="connsiteX63-45883" fmla="*/ 6554894 w 12192000"/>
              <a:gd name="connsiteY63-45884" fmla="*/ 1664428 h 2237474"/>
              <a:gd name="connsiteX64-45885" fmla="*/ 6516595 w 12192000"/>
              <a:gd name="connsiteY64-45886" fmla="*/ 1667475 h 2237474"/>
              <a:gd name="connsiteX65-45887" fmla="*/ 6508541 w 12192000"/>
              <a:gd name="connsiteY65-45888" fmla="*/ 1668757 h 2237474"/>
              <a:gd name="connsiteX66-45889" fmla="*/ 6471012 w 12192000"/>
              <a:gd name="connsiteY66-45890" fmla="*/ 1678604 h 2237474"/>
              <a:gd name="connsiteX67-45891" fmla="*/ 6364035 w 12192000"/>
              <a:gd name="connsiteY67-45892" fmla="*/ 1667683 h 2237474"/>
              <a:gd name="connsiteX68-45893" fmla="*/ 6280959 w 12192000"/>
              <a:gd name="connsiteY68-45894" fmla="*/ 1689329 h 2237474"/>
              <a:gd name="connsiteX69-45895" fmla="*/ 6243319 w 12192000"/>
              <a:gd name="connsiteY69-45896" fmla="*/ 1695560 h 2237474"/>
              <a:gd name="connsiteX70-45897" fmla="*/ 6098321 w 12192000"/>
              <a:gd name="connsiteY70-45898" fmla="*/ 1721646 h 2237474"/>
              <a:gd name="connsiteX71-45899" fmla="*/ 5880652 w 12192000"/>
              <a:gd name="connsiteY71-45900" fmla="*/ 1779643 h 2237474"/>
              <a:gd name="connsiteX72-45901" fmla="*/ 5785959 w 12192000"/>
              <a:gd name="connsiteY72-45902" fmla="*/ 1775307 h 2237474"/>
              <a:gd name="connsiteX73-45903" fmla="*/ 5643534 w 12192000"/>
              <a:gd name="connsiteY73-45904" fmla="*/ 1802919 h 2237474"/>
              <a:gd name="connsiteX74-45905" fmla="*/ 5518799 w 12192000"/>
              <a:gd name="connsiteY74-45906" fmla="*/ 1818312 h 2237474"/>
              <a:gd name="connsiteX75-45907" fmla="*/ 5505014 w 12192000"/>
              <a:gd name="connsiteY75-45908" fmla="*/ 1819259 h 2237474"/>
              <a:gd name="connsiteX76-45909" fmla="*/ 5453307 w 12192000"/>
              <a:gd name="connsiteY76-45910" fmla="*/ 1815450 h 2237474"/>
              <a:gd name="connsiteX77-45911" fmla="*/ 5221533 w 12192000"/>
              <a:gd name="connsiteY77-45912" fmla="*/ 1846950 h 2237474"/>
              <a:gd name="connsiteX78-45913" fmla="*/ 5149802 w 12192000"/>
              <a:gd name="connsiteY78-45914" fmla="*/ 1844846 h 2237474"/>
              <a:gd name="connsiteX79-45915" fmla="*/ 5114927 w 12192000"/>
              <a:gd name="connsiteY79-45916" fmla="*/ 1847827 h 2237474"/>
              <a:gd name="connsiteX80-45917" fmla="*/ 5108970 w 12192000"/>
              <a:gd name="connsiteY80-45918" fmla="*/ 1847935 h 2237474"/>
              <a:gd name="connsiteX81-45919" fmla="*/ 5067961 w 12192000"/>
              <a:gd name="connsiteY81-45920" fmla="*/ 1845917 h 2237474"/>
              <a:gd name="connsiteX82-45921" fmla="*/ 5007075 w 12192000"/>
              <a:gd name="connsiteY82-45922" fmla="*/ 1838626 h 2237474"/>
              <a:gd name="connsiteX83-45923" fmla="*/ 4944087 w 12192000"/>
              <a:gd name="connsiteY83-45924" fmla="*/ 1823332 h 2237474"/>
              <a:gd name="connsiteX84-45925" fmla="*/ 4907662 w 12192000"/>
              <a:gd name="connsiteY84-45926" fmla="*/ 1816900 h 2237474"/>
              <a:gd name="connsiteX85-45927" fmla="*/ 4882386 w 12192000"/>
              <a:gd name="connsiteY85-45928" fmla="*/ 1809844 h 2237474"/>
              <a:gd name="connsiteX86-45929" fmla="*/ 4811440 w 12192000"/>
              <a:gd name="connsiteY86-45930" fmla="*/ 1804655 h 2237474"/>
              <a:gd name="connsiteX87-45931" fmla="*/ 4691075 w 12192000"/>
              <a:gd name="connsiteY87-45932" fmla="*/ 1801389 h 2237474"/>
              <a:gd name="connsiteX88-45933" fmla="*/ 4640313 w 12192000"/>
              <a:gd name="connsiteY88-45934" fmla="*/ 1784307 h 2237474"/>
              <a:gd name="connsiteX89-45935" fmla="*/ 4536503 w 12192000"/>
              <a:gd name="connsiteY89-45936" fmla="*/ 1785334 h 2237474"/>
              <a:gd name="connsiteX90-45937" fmla="*/ 4513724 w 12192000"/>
              <a:gd name="connsiteY90-45938" fmla="*/ 1791996 h 2237474"/>
              <a:gd name="connsiteX91-45939" fmla="*/ 4459810 w 12192000"/>
              <a:gd name="connsiteY91-45940" fmla="*/ 1797886 h 2237474"/>
              <a:gd name="connsiteX92-45941" fmla="*/ 4379064 w 12192000"/>
              <a:gd name="connsiteY92-45942" fmla="*/ 1817177 h 2237474"/>
              <a:gd name="connsiteX93-45943" fmla="*/ 4290981 w 12192000"/>
              <a:gd name="connsiteY93-45944" fmla="*/ 1839677 h 2237474"/>
              <a:gd name="connsiteX94-45945" fmla="*/ 4238372 w 12192000"/>
              <a:gd name="connsiteY94-45946" fmla="*/ 1851480 h 2237474"/>
              <a:gd name="connsiteX95-45947" fmla="*/ 4232517 w 12192000"/>
              <a:gd name="connsiteY95-45948" fmla="*/ 1852567 h 2237474"/>
              <a:gd name="connsiteX96-45949" fmla="*/ 4191732 w 12192000"/>
              <a:gd name="connsiteY96-45950" fmla="*/ 1857328 h 2237474"/>
              <a:gd name="connsiteX97-45951" fmla="*/ 4065532 w 12192000"/>
              <a:gd name="connsiteY97-45952" fmla="*/ 1855477 h 2237474"/>
              <a:gd name="connsiteX98-45953" fmla="*/ 4028460 w 12192000"/>
              <a:gd name="connsiteY98-45954" fmla="*/ 1855137 h 2237474"/>
              <a:gd name="connsiteX99-45955" fmla="*/ 4002267 w 12192000"/>
              <a:gd name="connsiteY99-45956" fmla="*/ 1852352 h 2237474"/>
              <a:gd name="connsiteX100-45957" fmla="*/ 3931396 w 12192000"/>
              <a:gd name="connsiteY100-45958" fmla="*/ 1858915 h 2237474"/>
              <a:gd name="connsiteX101-45959" fmla="*/ 3812162 w 12192000"/>
              <a:gd name="connsiteY101-45960" fmla="*/ 1875501 h 2237474"/>
              <a:gd name="connsiteX102-45961" fmla="*/ 3758105 w 12192000"/>
              <a:gd name="connsiteY102-45962" fmla="*/ 1871856 h 2237474"/>
              <a:gd name="connsiteX103-45963" fmla="*/ 3715896 w 12192000"/>
              <a:gd name="connsiteY103-45964" fmla="*/ 1881552 h 2237474"/>
              <a:gd name="connsiteX104-45965" fmla="*/ 3567259 w 12192000"/>
              <a:gd name="connsiteY104-45966" fmla="*/ 1893482 h 2237474"/>
              <a:gd name="connsiteX105-45967" fmla="*/ 3405770 w 12192000"/>
              <a:gd name="connsiteY105-45968" fmla="*/ 1904591 h 2237474"/>
              <a:gd name="connsiteX106-45969" fmla="*/ 3280097 w 12192000"/>
              <a:gd name="connsiteY106-45970" fmla="*/ 1919610 h 2237474"/>
              <a:gd name="connsiteX107-45971" fmla="*/ 3123424 w 12192000"/>
              <a:gd name="connsiteY107-45972" fmla="*/ 1952930 h 2237474"/>
              <a:gd name="connsiteX108-45973" fmla="*/ 3009910 w 12192000"/>
              <a:gd name="connsiteY108-45974" fmla="*/ 1957866 h 2237474"/>
              <a:gd name="connsiteX109-45975" fmla="*/ 2995934 w 12192000"/>
              <a:gd name="connsiteY109-45976" fmla="*/ 1967085 h 2237474"/>
              <a:gd name="connsiteX110-45977" fmla="*/ 2942858 w 12192000"/>
              <a:gd name="connsiteY110-45978" fmla="*/ 1981367 h 2237474"/>
              <a:gd name="connsiteX111-45979" fmla="*/ 2875436 w 12192000"/>
              <a:gd name="connsiteY111-45980" fmla="*/ 1996977 h 2237474"/>
              <a:gd name="connsiteX112-45981" fmla="*/ 2874892 w 12192000"/>
              <a:gd name="connsiteY112-45982" fmla="*/ 1996085 h 2237474"/>
              <a:gd name="connsiteX113-45983" fmla="*/ 2843662 w 12192000"/>
              <a:gd name="connsiteY113-45984" fmla="*/ 1992498 h 2237474"/>
              <a:gd name="connsiteX114-45985" fmla="*/ 2796128 w 12192000"/>
              <a:gd name="connsiteY114-45986" fmla="*/ 1976403 h 2237474"/>
              <a:gd name="connsiteX115-45987" fmla="*/ 2756784 w 12192000"/>
              <a:gd name="connsiteY115-45988" fmla="*/ 1985116 h 2237474"/>
              <a:gd name="connsiteX116-45989" fmla="*/ 2748833 w 12192000"/>
              <a:gd name="connsiteY116-45990" fmla="*/ 1986323 h 2237474"/>
              <a:gd name="connsiteX117-45991" fmla="*/ 2748661 w 12192000"/>
              <a:gd name="connsiteY117-45992" fmla="*/ 1986122 h 2237474"/>
              <a:gd name="connsiteX118-45993" fmla="*/ 2718916 w 12192000"/>
              <a:gd name="connsiteY118-45994" fmla="*/ 1990867 h 2237474"/>
              <a:gd name="connsiteX119-45995" fmla="*/ 2713522 w 12192000"/>
              <a:gd name="connsiteY119-45996" fmla="*/ 1990173 h 2237474"/>
              <a:gd name="connsiteX120-45997" fmla="*/ 2680597 w 12192000"/>
              <a:gd name="connsiteY120-45998" fmla="*/ 1984996 h 2237474"/>
              <a:gd name="connsiteX121-45999" fmla="*/ 2578178 w 12192000"/>
              <a:gd name="connsiteY121-46000" fmla="*/ 1990531 h 2237474"/>
              <a:gd name="connsiteX122-46001" fmla="*/ 2476147 w 12192000"/>
              <a:gd name="connsiteY122-46002" fmla="*/ 1998305 h 2237474"/>
              <a:gd name="connsiteX123-46003" fmla="*/ 2373568 w 12192000"/>
              <a:gd name="connsiteY123-46004" fmla="*/ 2003219 h 2237474"/>
              <a:gd name="connsiteX124-46005" fmla="*/ 2287219 w 12192000"/>
              <a:gd name="connsiteY124-46006" fmla="*/ 1998750 h 2237474"/>
              <a:gd name="connsiteX125-46007" fmla="*/ 2243069 w 12192000"/>
              <a:gd name="connsiteY125-46008" fmla="*/ 2015111 h 2237474"/>
              <a:gd name="connsiteX126-46009" fmla="*/ 2186609 w 12192000"/>
              <a:gd name="connsiteY126-46010" fmla="*/ 2008263 h 2237474"/>
              <a:gd name="connsiteX127-46011" fmla="*/ 2164831 w 12192000"/>
              <a:gd name="connsiteY127-46012" fmla="*/ 2010143 h 2237474"/>
              <a:gd name="connsiteX128-46013" fmla="*/ 2152836 w 12192000"/>
              <a:gd name="connsiteY128-46014" fmla="*/ 2010048 h 2237474"/>
              <a:gd name="connsiteX129-46015" fmla="*/ 2117102 w 12192000"/>
              <a:gd name="connsiteY129-46016" fmla="*/ 2023004 h 2237474"/>
              <a:gd name="connsiteX130-46017" fmla="*/ 2111935 w 12192000"/>
              <a:gd name="connsiteY130-46018" fmla="*/ 2023163 h 2237474"/>
              <a:gd name="connsiteX131-46019" fmla="*/ 2089991 w 12192000"/>
              <a:gd name="connsiteY131-46020" fmla="*/ 2034193 h 2237474"/>
              <a:gd name="connsiteX132-46021" fmla="*/ 2058061 w 12192000"/>
              <a:gd name="connsiteY132-46022" fmla="*/ 2047942 h 2237474"/>
              <a:gd name="connsiteX133-46023" fmla="*/ 2055737 w 12192000"/>
              <a:gd name="connsiteY133-46024" fmla="*/ 2047704 h 2237474"/>
              <a:gd name="connsiteX134-46025" fmla="*/ 2042244 w 12192000"/>
              <a:gd name="connsiteY134-46026" fmla="*/ 2055560 h 2237474"/>
              <a:gd name="connsiteX135-46027" fmla="*/ 1976224 w 12192000"/>
              <a:gd name="connsiteY135-46028" fmla="*/ 2074257 h 2237474"/>
              <a:gd name="connsiteX136-46029" fmla="*/ 1877728 w 12192000"/>
              <a:gd name="connsiteY136-46030" fmla="*/ 2101004 h 2237474"/>
              <a:gd name="connsiteX137-46031" fmla="*/ 1759056 w 12192000"/>
              <a:gd name="connsiteY137-46032" fmla="*/ 2125608 h 2237474"/>
              <a:gd name="connsiteX138-46033" fmla="*/ 1637948 w 12192000"/>
              <a:gd name="connsiteY138-46034" fmla="*/ 2172597 h 2237474"/>
              <a:gd name="connsiteX139-46035" fmla="*/ 1434549 w 12192000"/>
              <a:gd name="connsiteY139-46036" fmla="*/ 2234522 h 2237474"/>
              <a:gd name="connsiteX140-46037" fmla="*/ 1398481 w 12192000"/>
              <a:gd name="connsiteY140-46038" fmla="*/ 2237074 h 2237474"/>
              <a:gd name="connsiteX141-46039" fmla="*/ 1398407 w 12192000"/>
              <a:gd name="connsiteY141-46040" fmla="*/ 2237095 h 2237474"/>
              <a:gd name="connsiteX142-46041" fmla="*/ 1370962 w 12192000"/>
              <a:gd name="connsiteY142-46042" fmla="*/ 2237474 h 2237474"/>
              <a:gd name="connsiteX143-46043" fmla="*/ 1356367 w 12192000"/>
              <a:gd name="connsiteY143-46044" fmla="*/ 2235089 h 2237474"/>
              <a:gd name="connsiteX144-46045" fmla="*/ 1324828 w 12192000"/>
              <a:gd name="connsiteY144-46046" fmla="*/ 2231968 h 2237474"/>
              <a:gd name="connsiteX145-46047" fmla="*/ 1297744 w 12192000"/>
              <a:gd name="connsiteY145-46048" fmla="*/ 2235849 h 2237474"/>
              <a:gd name="connsiteX146-46049" fmla="*/ 1286236 w 12192000"/>
              <a:gd name="connsiteY146-46050" fmla="*/ 2233135 h 2237474"/>
              <a:gd name="connsiteX147-46051" fmla="*/ 1283504 w 12192000"/>
              <a:gd name="connsiteY147-46052" fmla="*/ 2233797 h 2237474"/>
              <a:gd name="connsiteX148-46053" fmla="*/ 1279765 w 12192000"/>
              <a:gd name="connsiteY148-46054" fmla="*/ 2229639 h 2237474"/>
              <a:gd name="connsiteX149-46055" fmla="*/ 1195347 w 12192000"/>
              <a:gd name="connsiteY149-46056" fmla="*/ 2212354 h 2237474"/>
              <a:gd name="connsiteX150-46057" fmla="*/ 970251 w 12192000"/>
              <a:gd name="connsiteY150-46058" fmla="*/ 2221029 h 2237474"/>
              <a:gd name="connsiteX151-46059" fmla="*/ 812914 w 12192000"/>
              <a:gd name="connsiteY151-46060" fmla="*/ 2202752 h 2237474"/>
              <a:gd name="connsiteX152-46061" fmla="*/ 800195 w 12192000"/>
              <a:gd name="connsiteY152-46062" fmla="*/ 2209407 h 2237474"/>
              <a:gd name="connsiteX153-46063" fmla="*/ 784978 w 12192000"/>
              <a:gd name="connsiteY153-46064" fmla="*/ 2212360 h 2237474"/>
              <a:gd name="connsiteX154-46065" fmla="*/ 681987 w 12192000"/>
              <a:gd name="connsiteY154-46066" fmla="*/ 2216757 h 2237474"/>
              <a:gd name="connsiteX155-46067" fmla="*/ 669923 w 12192000"/>
              <a:gd name="connsiteY155-46068" fmla="*/ 2211682 h 2237474"/>
              <a:gd name="connsiteX156-46069" fmla="*/ 648680 w 12192000"/>
              <a:gd name="connsiteY156-46070" fmla="*/ 2206229 h 2237474"/>
              <a:gd name="connsiteX157-46071" fmla="*/ 597225 w 12192000"/>
              <a:gd name="connsiteY157-46072" fmla="*/ 2180999 h 2237474"/>
              <a:gd name="connsiteX158-46073" fmla="*/ 558449 w 12192000"/>
              <a:gd name="connsiteY158-46074" fmla="*/ 2182346 h 2237474"/>
              <a:gd name="connsiteX159-46075" fmla="*/ 550517 w 12192000"/>
              <a:gd name="connsiteY159-46076" fmla="*/ 2182060 h 2237474"/>
              <a:gd name="connsiteX160-46077" fmla="*/ 550309 w 12192000"/>
              <a:gd name="connsiteY160-46078" fmla="*/ 2181825 h 2237474"/>
              <a:gd name="connsiteX161-46079" fmla="*/ 541836 w 12192000"/>
              <a:gd name="connsiteY161-46080" fmla="*/ 2181063 h 2237474"/>
              <a:gd name="connsiteX162-46081" fmla="*/ 536057 w 12192000"/>
              <a:gd name="connsiteY162-46082" fmla="*/ 2181537 h 2237474"/>
              <a:gd name="connsiteX163-46083" fmla="*/ 520671 w 12192000"/>
              <a:gd name="connsiteY163-46084" fmla="*/ 2180980 h 2237474"/>
              <a:gd name="connsiteX164-46085" fmla="*/ 515024 w 12192000"/>
              <a:gd name="connsiteY164-46086" fmla="*/ 2179258 h 2237474"/>
              <a:gd name="connsiteX165-46087" fmla="*/ 512278 w 12192000"/>
              <a:gd name="connsiteY165-46088" fmla="*/ 2176369 h 2237474"/>
              <a:gd name="connsiteX166-46089" fmla="*/ 480419 w 12192000"/>
              <a:gd name="connsiteY166-46090" fmla="*/ 2167807 h 2237474"/>
              <a:gd name="connsiteX167-46091" fmla="*/ 413835 w 12192000"/>
              <a:gd name="connsiteY167-46092" fmla="*/ 2156783 h 2237474"/>
              <a:gd name="connsiteX168-46093" fmla="*/ 376513 w 12192000"/>
              <a:gd name="connsiteY168-46094" fmla="*/ 2154014 h 2237474"/>
              <a:gd name="connsiteX169-46095" fmla="*/ 273386 w 12192000"/>
              <a:gd name="connsiteY169-46096" fmla="*/ 2142551 h 2237474"/>
              <a:gd name="connsiteX170-46097" fmla="*/ 169207 w 12192000"/>
              <a:gd name="connsiteY170-46098" fmla="*/ 2128100 h 2237474"/>
              <a:gd name="connsiteX171-46099" fmla="*/ 93149 w 12192000"/>
              <a:gd name="connsiteY171-46100" fmla="*/ 2105324 h 2237474"/>
              <a:gd name="connsiteX172-46101" fmla="*/ 88109 w 12192000"/>
              <a:gd name="connsiteY172-46102" fmla="*/ 2106704 h 2237474"/>
              <a:gd name="connsiteX173-46103" fmla="*/ 80022 w 12192000"/>
              <a:gd name="connsiteY173-46104" fmla="*/ 2107254 h 2237474"/>
              <a:gd name="connsiteX174-46105" fmla="*/ 79717 w 12192000"/>
              <a:gd name="connsiteY174-46106" fmla="*/ 2107046 h 2237474"/>
              <a:gd name="connsiteX175-46107" fmla="*/ 72352 w 12192000"/>
              <a:gd name="connsiteY175-46108" fmla="*/ 2107991 h 2237474"/>
              <a:gd name="connsiteX176-46109" fmla="*/ 37645 w 12192000"/>
              <a:gd name="connsiteY176-46110" fmla="*/ 2115401 h 2237474"/>
              <a:gd name="connsiteX177-46111" fmla="*/ 4572 w 12192000"/>
              <a:gd name="connsiteY177-46112" fmla="*/ 2111091 h 2237474"/>
              <a:gd name="connsiteX178-46113" fmla="*/ 0 w 12192000"/>
              <a:gd name="connsiteY178-46114" fmla="*/ 2110468 h 2237474"/>
              <a:gd name="connsiteX179-46115" fmla="*/ 0 w 12192000"/>
              <a:gd name="connsiteY179-46116" fmla="*/ 0 h 2237474"/>
              <a:gd name="connsiteX0-46117" fmla="*/ 0 w 12192000"/>
              <a:gd name="connsiteY0-46118" fmla="*/ 0 h 2237474"/>
              <a:gd name="connsiteX1-46119" fmla="*/ 12192000 w 12192000"/>
              <a:gd name="connsiteY1-46120" fmla="*/ 0 h 2237474"/>
              <a:gd name="connsiteX2-46121" fmla="*/ 12192000 w 12192000"/>
              <a:gd name="connsiteY2-46122" fmla="*/ 751299 h 2237474"/>
              <a:gd name="connsiteX3-46123" fmla="*/ 12176759 w 12192000"/>
              <a:gd name="connsiteY3-46124" fmla="*/ 759190 h 2237474"/>
              <a:gd name="connsiteX4-46125" fmla="*/ 12047364 w 12192000"/>
              <a:gd name="connsiteY4-46126" fmla="*/ 749662 h 2237474"/>
              <a:gd name="connsiteX5-46127" fmla="*/ 11890686 w 12192000"/>
              <a:gd name="connsiteY5-46128" fmla="*/ 732766 h 2237474"/>
              <a:gd name="connsiteX6-46129" fmla="*/ 11820512 w 12192000"/>
              <a:gd name="connsiteY6-46130" fmla="*/ 745392 h 2237474"/>
              <a:gd name="connsiteX7-46131" fmla="*/ 11649954 w 12192000"/>
              <a:gd name="connsiteY7-46132" fmla="*/ 749628 h 2237474"/>
              <a:gd name="connsiteX8-46133" fmla="*/ 11560424 w 12192000"/>
              <a:gd name="connsiteY8-46134" fmla="*/ 748017 h 2237474"/>
              <a:gd name="connsiteX9-46135" fmla="*/ 11358455 w 12192000"/>
              <a:gd name="connsiteY9-46136" fmla="*/ 747593 h 2237474"/>
              <a:gd name="connsiteX10-46137" fmla="*/ 11165209 w 12192000"/>
              <a:gd name="connsiteY10-46138" fmla="*/ 748852 h 2237474"/>
              <a:gd name="connsiteX11-46139" fmla="*/ 11058755 w 12192000"/>
              <a:gd name="connsiteY11-46140" fmla="*/ 749617 h 2237474"/>
              <a:gd name="connsiteX12-46141" fmla="*/ 10846594 w 12192000"/>
              <a:gd name="connsiteY12-46142" fmla="*/ 765069 h 2237474"/>
              <a:gd name="connsiteX13-46143" fmla="*/ 10739478 w 12192000"/>
              <a:gd name="connsiteY13-46144" fmla="*/ 776841 h 2237474"/>
              <a:gd name="connsiteX14-46145" fmla="*/ 10458762 w 12192000"/>
              <a:gd name="connsiteY14-46146" fmla="*/ 755400 h 2237474"/>
              <a:gd name="connsiteX15-46147" fmla="*/ 10211200 w 12192000"/>
              <a:gd name="connsiteY15-46148" fmla="*/ 767513 h 2237474"/>
              <a:gd name="connsiteX16-46149" fmla="*/ 10167995 w 12192000"/>
              <a:gd name="connsiteY16-46150" fmla="*/ 760843 h 2237474"/>
              <a:gd name="connsiteX17-46151" fmla="*/ 9997044 w 12192000"/>
              <a:gd name="connsiteY17-46152" fmla="*/ 780129 h 2237474"/>
              <a:gd name="connsiteX18-46153" fmla="*/ 9943887 w 12192000"/>
              <a:gd name="connsiteY18-46154" fmla="*/ 804141 h 2237474"/>
              <a:gd name="connsiteX19-46155" fmla="*/ 9918248 w 12192000"/>
              <a:gd name="connsiteY19-46156" fmla="*/ 816628 h 2237474"/>
              <a:gd name="connsiteX20-46157" fmla="*/ 9767091 w 12192000"/>
              <a:gd name="connsiteY20-46158" fmla="*/ 870550 h 2237474"/>
              <a:gd name="connsiteX21-46159" fmla="*/ 9683005 w 12192000"/>
              <a:gd name="connsiteY21-46160" fmla="*/ 894128 h 2237474"/>
              <a:gd name="connsiteX22-46161" fmla="*/ 9594438 w 12192000"/>
              <a:gd name="connsiteY22-46162" fmla="*/ 919051 h 2237474"/>
              <a:gd name="connsiteX23-46163" fmla="*/ 9544189 w 12192000"/>
              <a:gd name="connsiteY23-46164" fmla="*/ 938966 h 2237474"/>
              <a:gd name="connsiteX24-46165" fmla="*/ 9500499 w 12192000"/>
              <a:gd name="connsiteY24-46166" fmla="*/ 954680 h 2237474"/>
              <a:gd name="connsiteX25-46167" fmla="*/ 9428195 w 12192000"/>
              <a:gd name="connsiteY25-46168" fmla="*/ 986225 h 2237474"/>
              <a:gd name="connsiteX26-46169" fmla="*/ 9410017 w 12192000"/>
              <a:gd name="connsiteY26-46170" fmla="*/ 993931 h 2237474"/>
              <a:gd name="connsiteX27-46171" fmla="*/ 9392919 w 12192000"/>
              <a:gd name="connsiteY27-46172" fmla="*/ 994656 h 2237474"/>
              <a:gd name="connsiteX28-46173" fmla="*/ 9268019 w 12192000"/>
              <a:gd name="connsiteY28-46174" fmla="*/ 1007442 h 2237474"/>
              <a:gd name="connsiteX29-46175" fmla="*/ 9234662 w 12192000"/>
              <a:gd name="connsiteY29-46176" fmla="*/ 1023056 h 2237474"/>
              <a:gd name="connsiteX30-46177" fmla="*/ 9181033 w 12192000"/>
              <a:gd name="connsiteY30-46178" fmla="*/ 1037921 h 2237474"/>
              <a:gd name="connsiteX31-46179" fmla="*/ 9155969 w 12192000"/>
              <a:gd name="connsiteY31-46180" fmla="*/ 1046804 h 2237474"/>
              <a:gd name="connsiteX32-46181" fmla="*/ 9133985 w 12192000"/>
              <a:gd name="connsiteY32-46182" fmla="*/ 1046450 h 2237474"/>
              <a:gd name="connsiteX33-46183" fmla="*/ 9003462 w 12192000"/>
              <a:gd name="connsiteY33-46184" fmla="*/ 1042406 h 2237474"/>
              <a:gd name="connsiteX34-46185" fmla="*/ 8968445 w 12192000"/>
              <a:gd name="connsiteY34-46186" fmla="*/ 1052169 h 2237474"/>
              <a:gd name="connsiteX35-46187" fmla="*/ 8886001 w 12192000"/>
              <a:gd name="connsiteY35-46188" fmla="*/ 1067468 h 2237474"/>
              <a:gd name="connsiteX36-46189" fmla="*/ 8838610 w 12192000"/>
              <a:gd name="connsiteY36-46190" fmla="*/ 1075091 h 2237474"/>
              <a:gd name="connsiteX37-46191" fmla="*/ 8750383 w 12192000"/>
              <a:gd name="connsiteY37-46192" fmla="*/ 1097387 h 2237474"/>
              <a:gd name="connsiteX38-46193" fmla="*/ 8665605 w 12192000"/>
              <a:gd name="connsiteY38-46194" fmla="*/ 1110791 h 2237474"/>
              <a:gd name="connsiteX39-46195" fmla="*/ 8584946 w 12192000"/>
              <a:gd name="connsiteY39-46196" fmla="*/ 1135226 h 2237474"/>
              <a:gd name="connsiteX40-46197" fmla="*/ 8419755 w 12192000"/>
              <a:gd name="connsiteY40-46198" fmla="*/ 1216260 h 2237474"/>
              <a:gd name="connsiteX41-46199" fmla="*/ 8411626 w 12192000"/>
              <a:gd name="connsiteY41-46200" fmla="*/ 1214397 h 2237474"/>
              <a:gd name="connsiteX42-46201" fmla="*/ 8363469 w 12192000"/>
              <a:gd name="connsiteY42-46202" fmla="*/ 1246658 h 2237474"/>
              <a:gd name="connsiteX43-46203" fmla="*/ 8275497 w 12192000"/>
              <a:gd name="connsiteY43-46204" fmla="*/ 1264396 h 2237474"/>
              <a:gd name="connsiteX44-46205" fmla="*/ 8206287 w 12192000"/>
              <a:gd name="connsiteY44-46206" fmla="*/ 1273060 h 2237474"/>
              <a:gd name="connsiteX45-46207" fmla="*/ 8139997 w 12192000"/>
              <a:gd name="connsiteY45-46208" fmla="*/ 1282713 h 2237474"/>
              <a:gd name="connsiteX46-46209" fmla="*/ 8074238 w 12192000"/>
              <a:gd name="connsiteY46-46210" fmla="*/ 1301895 h 2237474"/>
              <a:gd name="connsiteX47-46211" fmla="*/ 7942099 w 12192000"/>
              <a:gd name="connsiteY47-46212" fmla="*/ 1336332 h 2237474"/>
              <a:gd name="connsiteX48-46213" fmla="*/ 7902328 w 12192000"/>
              <a:gd name="connsiteY48-46214" fmla="*/ 1345865 h 2237474"/>
              <a:gd name="connsiteX49-46215" fmla="*/ 7840612 w 12192000"/>
              <a:gd name="connsiteY49-46216" fmla="*/ 1369373 h 2237474"/>
              <a:gd name="connsiteX50-46217" fmla="*/ 7786819 w 12192000"/>
              <a:gd name="connsiteY50-46218" fmla="*/ 1378970 h 2237474"/>
              <a:gd name="connsiteX51-46219" fmla="*/ 7548172 w 12192000"/>
              <a:gd name="connsiteY51-46220" fmla="*/ 1417460 h 2237474"/>
              <a:gd name="connsiteX52-46221" fmla="*/ 7483437 w 12192000"/>
              <a:gd name="connsiteY52-46222" fmla="*/ 1478152 h 2237474"/>
              <a:gd name="connsiteX53-46223" fmla="*/ 7377870 w 12192000"/>
              <a:gd name="connsiteY53-46224" fmla="*/ 1523319 h 2237474"/>
              <a:gd name="connsiteX54-46225" fmla="*/ 7230737 w 12192000"/>
              <a:gd name="connsiteY54-46226" fmla="*/ 1562633 h 2237474"/>
              <a:gd name="connsiteX55-46227" fmla="*/ 7224458 w 12192000"/>
              <a:gd name="connsiteY55-46228" fmla="*/ 1573008 h 2237474"/>
              <a:gd name="connsiteX56-46229" fmla="*/ 7183121 w 12192000"/>
              <a:gd name="connsiteY56-46230" fmla="*/ 1595162 h 2237474"/>
              <a:gd name="connsiteX57-46231" fmla="*/ 7164601 w 12192000"/>
              <a:gd name="connsiteY57-46232" fmla="*/ 1606490 h 2237474"/>
              <a:gd name="connsiteX58-46233" fmla="*/ 7031309 w 12192000"/>
              <a:gd name="connsiteY58-46234" fmla="*/ 1619451 h 2237474"/>
              <a:gd name="connsiteX59-46235" fmla="*/ 6900177 w 12192000"/>
              <a:gd name="connsiteY59-46236" fmla="*/ 1636016 h 2237474"/>
              <a:gd name="connsiteX60-46237" fmla="*/ 6795372 w 12192000"/>
              <a:gd name="connsiteY60-46238" fmla="*/ 1644845 h 2237474"/>
              <a:gd name="connsiteX61-46239" fmla="*/ 6692251 w 12192000"/>
              <a:gd name="connsiteY61-46240" fmla="*/ 1656357 h 2237474"/>
              <a:gd name="connsiteX62-46241" fmla="*/ 6655235 w 12192000"/>
              <a:gd name="connsiteY62-46242" fmla="*/ 1661869 h 2237474"/>
              <a:gd name="connsiteX63-46243" fmla="*/ 6554894 w 12192000"/>
              <a:gd name="connsiteY63-46244" fmla="*/ 1664428 h 2237474"/>
              <a:gd name="connsiteX64-46245" fmla="*/ 6516595 w 12192000"/>
              <a:gd name="connsiteY64-46246" fmla="*/ 1667475 h 2237474"/>
              <a:gd name="connsiteX65-46247" fmla="*/ 6508541 w 12192000"/>
              <a:gd name="connsiteY65-46248" fmla="*/ 1668757 h 2237474"/>
              <a:gd name="connsiteX66-46249" fmla="*/ 6471012 w 12192000"/>
              <a:gd name="connsiteY66-46250" fmla="*/ 1678604 h 2237474"/>
              <a:gd name="connsiteX67-46251" fmla="*/ 6364035 w 12192000"/>
              <a:gd name="connsiteY67-46252" fmla="*/ 1667683 h 2237474"/>
              <a:gd name="connsiteX68-46253" fmla="*/ 6280959 w 12192000"/>
              <a:gd name="connsiteY68-46254" fmla="*/ 1689329 h 2237474"/>
              <a:gd name="connsiteX69-46255" fmla="*/ 6243319 w 12192000"/>
              <a:gd name="connsiteY69-46256" fmla="*/ 1695560 h 2237474"/>
              <a:gd name="connsiteX70-46257" fmla="*/ 6098321 w 12192000"/>
              <a:gd name="connsiteY70-46258" fmla="*/ 1721646 h 2237474"/>
              <a:gd name="connsiteX71-46259" fmla="*/ 5880652 w 12192000"/>
              <a:gd name="connsiteY71-46260" fmla="*/ 1779643 h 2237474"/>
              <a:gd name="connsiteX72-46261" fmla="*/ 5785959 w 12192000"/>
              <a:gd name="connsiteY72-46262" fmla="*/ 1775307 h 2237474"/>
              <a:gd name="connsiteX73-46263" fmla="*/ 5643534 w 12192000"/>
              <a:gd name="connsiteY73-46264" fmla="*/ 1802919 h 2237474"/>
              <a:gd name="connsiteX74-46265" fmla="*/ 5518799 w 12192000"/>
              <a:gd name="connsiteY74-46266" fmla="*/ 1818312 h 2237474"/>
              <a:gd name="connsiteX75-46267" fmla="*/ 5505014 w 12192000"/>
              <a:gd name="connsiteY75-46268" fmla="*/ 1819259 h 2237474"/>
              <a:gd name="connsiteX76-46269" fmla="*/ 5453307 w 12192000"/>
              <a:gd name="connsiteY76-46270" fmla="*/ 1815450 h 2237474"/>
              <a:gd name="connsiteX77-46271" fmla="*/ 5221533 w 12192000"/>
              <a:gd name="connsiteY77-46272" fmla="*/ 1846950 h 2237474"/>
              <a:gd name="connsiteX78-46273" fmla="*/ 5149802 w 12192000"/>
              <a:gd name="connsiteY78-46274" fmla="*/ 1844846 h 2237474"/>
              <a:gd name="connsiteX79-46275" fmla="*/ 5114927 w 12192000"/>
              <a:gd name="connsiteY79-46276" fmla="*/ 1847827 h 2237474"/>
              <a:gd name="connsiteX80-46277" fmla="*/ 5108970 w 12192000"/>
              <a:gd name="connsiteY80-46278" fmla="*/ 1847935 h 2237474"/>
              <a:gd name="connsiteX81-46279" fmla="*/ 5067961 w 12192000"/>
              <a:gd name="connsiteY81-46280" fmla="*/ 1845917 h 2237474"/>
              <a:gd name="connsiteX82-46281" fmla="*/ 5007075 w 12192000"/>
              <a:gd name="connsiteY82-46282" fmla="*/ 1838626 h 2237474"/>
              <a:gd name="connsiteX83-46283" fmla="*/ 4944087 w 12192000"/>
              <a:gd name="connsiteY83-46284" fmla="*/ 1823332 h 2237474"/>
              <a:gd name="connsiteX84-46285" fmla="*/ 4907662 w 12192000"/>
              <a:gd name="connsiteY84-46286" fmla="*/ 1816900 h 2237474"/>
              <a:gd name="connsiteX85-46287" fmla="*/ 4882386 w 12192000"/>
              <a:gd name="connsiteY85-46288" fmla="*/ 1809844 h 2237474"/>
              <a:gd name="connsiteX86-46289" fmla="*/ 4811440 w 12192000"/>
              <a:gd name="connsiteY86-46290" fmla="*/ 1804655 h 2237474"/>
              <a:gd name="connsiteX87-46291" fmla="*/ 4691075 w 12192000"/>
              <a:gd name="connsiteY87-46292" fmla="*/ 1801389 h 2237474"/>
              <a:gd name="connsiteX88-46293" fmla="*/ 4640313 w 12192000"/>
              <a:gd name="connsiteY88-46294" fmla="*/ 1784307 h 2237474"/>
              <a:gd name="connsiteX89-46295" fmla="*/ 4536503 w 12192000"/>
              <a:gd name="connsiteY89-46296" fmla="*/ 1785334 h 2237474"/>
              <a:gd name="connsiteX90-46297" fmla="*/ 4513724 w 12192000"/>
              <a:gd name="connsiteY90-46298" fmla="*/ 1791996 h 2237474"/>
              <a:gd name="connsiteX91-46299" fmla="*/ 4459810 w 12192000"/>
              <a:gd name="connsiteY91-46300" fmla="*/ 1797886 h 2237474"/>
              <a:gd name="connsiteX92-46301" fmla="*/ 4379064 w 12192000"/>
              <a:gd name="connsiteY92-46302" fmla="*/ 1817177 h 2237474"/>
              <a:gd name="connsiteX93-46303" fmla="*/ 4290981 w 12192000"/>
              <a:gd name="connsiteY93-46304" fmla="*/ 1839677 h 2237474"/>
              <a:gd name="connsiteX94-46305" fmla="*/ 4238372 w 12192000"/>
              <a:gd name="connsiteY94-46306" fmla="*/ 1851480 h 2237474"/>
              <a:gd name="connsiteX95-46307" fmla="*/ 4232517 w 12192000"/>
              <a:gd name="connsiteY95-46308" fmla="*/ 1852567 h 2237474"/>
              <a:gd name="connsiteX96-46309" fmla="*/ 4191732 w 12192000"/>
              <a:gd name="connsiteY96-46310" fmla="*/ 1857328 h 2237474"/>
              <a:gd name="connsiteX97-46311" fmla="*/ 4065532 w 12192000"/>
              <a:gd name="connsiteY97-46312" fmla="*/ 1855477 h 2237474"/>
              <a:gd name="connsiteX98-46313" fmla="*/ 4028460 w 12192000"/>
              <a:gd name="connsiteY98-46314" fmla="*/ 1855137 h 2237474"/>
              <a:gd name="connsiteX99-46315" fmla="*/ 4002267 w 12192000"/>
              <a:gd name="connsiteY99-46316" fmla="*/ 1852352 h 2237474"/>
              <a:gd name="connsiteX100-46317" fmla="*/ 3931396 w 12192000"/>
              <a:gd name="connsiteY100-46318" fmla="*/ 1858915 h 2237474"/>
              <a:gd name="connsiteX101-46319" fmla="*/ 3812162 w 12192000"/>
              <a:gd name="connsiteY101-46320" fmla="*/ 1875501 h 2237474"/>
              <a:gd name="connsiteX102-46321" fmla="*/ 3758105 w 12192000"/>
              <a:gd name="connsiteY102-46322" fmla="*/ 1871856 h 2237474"/>
              <a:gd name="connsiteX103-46323" fmla="*/ 3715896 w 12192000"/>
              <a:gd name="connsiteY103-46324" fmla="*/ 1881552 h 2237474"/>
              <a:gd name="connsiteX104-46325" fmla="*/ 3567259 w 12192000"/>
              <a:gd name="connsiteY104-46326" fmla="*/ 1893482 h 2237474"/>
              <a:gd name="connsiteX105-46327" fmla="*/ 3405770 w 12192000"/>
              <a:gd name="connsiteY105-46328" fmla="*/ 1904591 h 2237474"/>
              <a:gd name="connsiteX106-46329" fmla="*/ 3280097 w 12192000"/>
              <a:gd name="connsiteY106-46330" fmla="*/ 1919610 h 2237474"/>
              <a:gd name="connsiteX107-46331" fmla="*/ 3123424 w 12192000"/>
              <a:gd name="connsiteY107-46332" fmla="*/ 1952930 h 2237474"/>
              <a:gd name="connsiteX108-46333" fmla="*/ 3009910 w 12192000"/>
              <a:gd name="connsiteY108-46334" fmla="*/ 1957866 h 2237474"/>
              <a:gd name="connsiteX109-46335" fmla="*/ 2995934 w 12192000"/>
              <a:gd name="connsiteY109-46336" fmla="*/ 1967085 h 2237474"/>
              <a:gd name="connsiteX110-46337" fmla="*/ 2942858 w 12192000"/>
              <a:gd name="connsiteY110-46338" fmla="*/ 1981367 h 2237474"/>
              <a:gd name="connsiteX111-46339" fmla="*/ 2875436 w 12192000"/>
              <a:gd name="connsiteY111-46340" fmla="*/ 1996977 h 2237474"/>
              <a:gd name="connsiteX112-46341" fmla="*/ 2874892 w 12192000"/>
              <a:gd name="connsiteY112-46342" fmla="*/ 1996085 h 2237474"/>
              <a:gd name="connsiteX113-46343" fmla="*/ 2843662 w 12192000"/>
              <a:gd name="connsiteY113-46344" fmla="*/ 1992498 h 2237474"/>
              <a:gd name="connsiteX114-46345" fmla="*/ 2796128 w 12192000"/>
              <a:gd name="connsiteY114-46346" fmla="*/ 1976403 h 2237474"/>
              <a:gd name="connsiteX115-46347" fmla="*/ 2756784 w 12192000"/>
              <a:gd name="connsiteY115-46348" fmla="*/ 1985116 h 2237474"/>
              <a:gd name="connsiteX116-46349" fmla="*/ 2748833 w 12192000"/>
              <a:gd name="connsiteY116-46350" fmla="*/ 1986323 h 2237474"/>
              <a:gd name="connsiteX117-46351" fmla="*/ 2748661 w 12192000"/>
              <a:gd name="connsiteY117-46352" fmla="*/ 1986122 h 2237474"/>
              <a:gd name="connsiteX118-46353" fmla="*/ 2718916 w 12192000"/>
              <a:gd name="connsiteY118-46354" fmla="*/ 1990867 h 2237474"/>
              <a:gd name="connsiteX119-46355" fmla="*/ 2713522 w 12192000"/>
              <a:gd name="connsiteY119-46356" fmla="*/ 1990173 h 2237474"/>
              <a:gd name="connsiteX120-46357" fmla="*/ 2578178 w 12192000"/>
              <a:gd name="connsiteY120-46358" fmla="*/ 1990531 h 2237474"/>
              <a:gd name="connsiteX121-46359" fmla="*/ 2476147 w 12192000"/>
              <a:gd name="connsiteY121-46360" fmla="*/ 1998305 h 2237474"/>
              <a:gd name="connsiteX122-46361" fmla="*/ 2373568 w 12192000"/>
              <a:gd name="connsiteY122-46362" fmla="*/ 2003219 h 2237474"/>
              <a:gd name="connsiteX123-46363" fmla="*/ 2287219 w 12192000"/>
              <a:gd name="connsiteY123-46364" fmla="*/ 1998750 h 2237474"/>
              <a:gd name="connsiteX124-46365" fmla="*/ 2243069 w 12192000"/>
              <a:gd name="connsiteY124-46366" fmla="*/ 2015111 h 2237474"/>
              <a:gd name="connsiteX125-46367" fmla="*/ 2186609 w 12192000"/>
              <a:gd name="connsiteY125-46368" fmla="*/ 2008263 h 2237474"/>
              <a:gd name="connsiteX126-46369" fmla="*/ 2164831 w 12192000"/>
              <a:gd name="connsiteY126-46370" fmla="*/ 2010143 h 2237474"/>
              <a:gd name="connsiteX127-46371" fmla="*/ 2152836 w 12192000"/>
              <a:gd name="connsiteY127-46372" fmla="*/ 2010048 h 2237474"/>
              <a:gd name="connsiteX128-46373" fmla="*/ 2117102 w 12192000"/>
              <a:gd name="connsiteY128-46374" fmla="*/ 2023004 h 2237474"/>
              <a:gd name="connsiteX129-46375" fmla="*/ 2111935 w 12192000"/>
              <a:gd name="connsiteY129-46376" fmla="*/ 2023163 h 2237474"/>
              <a:gd name="connsiteX130-46377" fmla="*/ 2089991 w 12192000"/>
              <a:gd name="connsiteY130-46378" fmla="*/ 2034193 h 2237474"/>
              <a:gd name="connsiteX131-46379" fmla="*/ 2058061 w 12192000"/>
              <a:gd name="connsiteY131-46380" fmla="*/ 2047942 h 2237474"/>
              <a:gd name="connsiteX132-46381" fmla="*/ 2055737 w 12192000"/>
              <a:gd name="connsiteY132-46382" fmla="*/ 2047704 h 2237474"/>
              <a:gd name="connsiteX133-46383" fmla="*/ 2042244 w 12192000"/>
              <a:gd name="connsiteY133-46384" fmla="*/ 2055560 h 2237474"/>
              <a:gd name="connsiteX134-46385" fmla="*/ 1976224 w 12192000"/>
              <a:gd name="connsiteY134-46386" fmla="*/ 2074257 h 2237474"/>
              <a:gd name="connsiteX135-46387" fmla="*/ 1877728 w 12192000"/>
              <a:gd name="connsiteY135-46388" fmla="*/ 2101004 h 2237474"/>
              <a:gd name="connsiteX136-46389" fmla="*/ 1759056 w 12192000"/>
              <a:gd name="connsiteY136-46390" fmla="*/ 2125608 h 2237474"/>
              <a:gd name="connsiteX137-46391" fmla="*/ 1637948 w 12192000"/>
              <a:gd name="connsiteY137-46392" fmla="*/ 2172597 h 2237474"/>
              <a:gd name="connsiteX138-46393" fmla="*/ 1434549 w 12192000"/>
              <a:gd name="connsiteY138-46394" fmla="*/ 2234522 h 2237474"/>
              <a:gd name="connsiteX139-46395" fmla="*/ 1398481 w 12192000"/>
              <a:gd name="connsiteY139-46396" fmla="*/ 2237074 h 2237474"/>
              <a:gd name="connsiteX140-46397" fmla="*/ 1398407 w 12192000"/>
              <a:gd name="connsiteY140-46398" fmla="*/ 2237095 h 2237474"/>
              <a:gd name="connsiteX141-46399" fmla="*/ 1370962 w 12192000"/>
              <a:gd name="connsiteY141-46400" fmla="*/ 2237474 h 2237474"/>
              <a:gd name="connsiteX142-46401" fmla="*/ 1356367 w 12192000"/>
              <a:gd name="connsiteY142-46402" fmla="*/ 2235089 h 2237474"/>
              <a:gd name="connsiteX143-46403" fmla="*/ 1324828 w 12192000"/>
              <a:gd name="connsiteY143-46404" fmla="*/ 2231968 h 2237474"/>
              <a:gd name="connsiteX144-46405" fmla="*/ 1297744 w 12192000"/>
              <a:gd name="connsiteY144-46406" fmla="*/ 2235849 h 2237474"/>
              <a:gd name="connsiteX145-46407" fmla="*/ 1286236 w 12192000"/>
              <a:gd name="connsiteY145-46408" fmla="*/ 2233135 h 2237474"/>
              <a:gd name="connsiteX146-46409" fmla="*/ 1283504 w 12192000"/>
              <a:gd name="connsiteY146-46410" fmla="*/ 2233797 h 2237474"/>
              <a:gd name="connsiteX147-46411" fmla="*/ 1279765 w 12192000"/>
              <a:gd name="connsiteY147-46412" fmla="*/ 2229639 h 2237474"/>
              <a:gd name="connsiteX148-46413" fmla="*/ 1195347 w 12192000"/>
              <a:gd name="connsiteY148-46414" fmla="*/ 2212354 h 2237474"/>
              <a:gd name="connsiteX149-46415" fmla="*/ 970251 w 12192000"/>
              <a:gd name="connsiteY149-46416" fmla="*/ 2221029 h 2237474"/>
              <a:gd name="connsiteX150-46417" fmla="*/ 812914 w 12192000"/>
              <a:gd name="connsiteY150-46418" fmla="*/ 2202752 h 2237474"/>
              <a:gd name="connsiteX151-46419" fmla="*/ 800195 w 12192000"/>
              <a:gd name="connsiteY151-46420" fmla="*/ 2209407 h 2237474"/>
              <a:gd name="connsiteX152-46421" fmla="*/ 784978 w 12192000"/>
              <a:gd name="connsiteY152-46422" fmla="*/ 2212360 h 2237474"/>
              <a:gd name="connsiteX153-46423" fmla="*/ 681987 w 12192000"/>
              <a:gd name="connsiteY153-46424" fmla="*/ 2216757 h 2237474"/>
              <a:gd name="connsiteX154-46425" fmla="*/ 669923 w 12192000"/>
              <a:gd name="connsiteY154-46426" fmla="*/ 2211682 h 2237474"/>
              <a:gd name="connsiteX155-46427" fmla="*/ 648680 w 12192000"/>
              <a:gd name="connsiteY155-46428" fmla="*/ 2206229 h 2237474"/>
              <a:gd name="connsiteX156-46429" fmla="*/ 597225 w 12192000"/>
              <a:gd name="connsiteY156-46430" fmla="*/ 2180999 h 2237474"/>
              <a:gd name="connsiteX157-46431" fmla="*/ 558449 w 12192000"/>
              <a:gd name="connsiteY157-46432" fmla="*/ 2182346 h 2237474"/>
              <a:gd name="connsiteX158-46433" fmla="*/ 550517 w 12192000"/>
              <a:gd name="connsiteY158-46434" fmla="*/ 2182060 h 2237474"/>
              <a:gd name="connsiteX159-46435" fmla="*/ 550309 w 12192000"/>
              <a:gd name="connsiteY159-46436" fmla="*/ 2181825 h 2237474"/>
              <a:gd name="connsiteX160-46437" fmla="*/ 541836 w 12192000"/>
              <a:gd name="connsiteY160-46438" fmla="*/ 2181063 h 2237474"/>
              <a:gd name="connsiteX161-46439" fmla="*/ 536057 w 12192000"/>
              <a:gd name="connsiteY161-46440" fmla="*/ 2181537 h 2237474"/>
              <a:gd name="connsiteX162-46441" fmla="*/ 520671 w 12192000"/>
              <a:gd name="connsiteY162-46442" fmla="*/ 2180980 h 2237474"/>
              <a:gd name="connsiteX163-46443" fmla="*/ 515024 w 12192000"/>
              <a:gd name="connsiteY163-46444" fmla="*/ 2179258 h 2237474"/>
              <a:gd name="connsiteX164-46445" fmla="*/ 512278 w 12192000"/>
              <a:gd name="connsiteY164-46446" fmla="*/ 2176369 h 2237474"/>
              <a:gd name="connsiteX165-46447" fmla="*/ 480419 w 12192000"/>
              <a:gd name="connsiteY165-46448" fmla="*/ 2167807 h 2237474"/>
              <a:gd name="connsiteX166-46449" fmla="*/ 413835 w 12192000"/>
              <a:gd name="connsiteY166-46450" fmla="*/ 2156783 h 2237474"/>
              <a:gd name="connsiteX167-46451" fmla="*/ 376513 w 12192000"/>
              <a:gd name="connsiteY167-46452" fmla="*/ 2154014 h 2237474"/>
              <a:gd name="connsiteX168-46453" fmla="*/ 273386 w 12192000"/>
              <a:gd name="connsiteY168-46454" fmla="*/ 2142551 h 2237474"/>
              <a:gd name="connsiteX169-46455" fmla="*/ 169207 w 12192000"/>
              <a:gd name="connsiteY169-46456" fmla="*/ 2128100 h 2237474"/>
              <a:gd name="connsiteX170-46457" fmla="*/ 93149 w 12192000"/>
              <a:gd name="connsiteY170-46458" fmla="*/ 2105324 h 2237474"/>
              <a:gd name="connsiteX171-46459" fmla="*/ 88109 w 12192000"/>
              <a:gd name="connsiteY171-46460" fmla="*/ 2106704 h 2237474"/>
              <a:gd name="connsiteX172-46461" fmla="*/ 80022 w 12192000"/>
              <a:gd name="connsiteY172-46462" fmla="*/ 2107254 h 2237474"/>
              <a:gd name="connsiteX173-46463" fmla="*/ 79717 w 12192000"/>
              <a:gd name="connsiteY173-46464" fmla="*/ 2107046 h 2237474"/>
              <a:gd name="connsiteX174-46465" fmla="*/ 72352 w 12192000"/>
              <a:gd name="connsiteY174-46466" fmla="*/ 2107991 h 2237474"/>
              <a:gd name="connsiteX175-46467" fmla="*/ 37645 w 12192000"/>
              <a:gd name="connsiteY175-46468" fmla="*/ 2115401 h 2237474"/>
              <a:gd name="connsiteX176-46469" fmla="*/ 4572 w 12192000"/>
              <a:gd name="connsiteY176-46470" fmla="*/ 2111091 h 2237474"/>
              <a:gd name="connsiteX177-46471" fmla="*/ 0 w 12192000"/>
              <a:gd name="connsiteY177-46472" fmla="*/ 2110468 h 2237474"/>
              <a:gd name="connsiteX178-46473" fmla="*/ 0 w 12192000"/>
              <a:gd name="connsiteY178-46474" fmla="*/ 0 h 2237474"/>
              <a:gd name="connsiteX0-46475" fmla="*/ 0 w 12192000"/>
              <a:gd name="connsiteY0-46476" fmla="*/ 0 h 2237474"/>
              <a:gd name="connsiteX1-46477" fmla="*/ 12192000 w 12192000"/>
              <a:gd name="connsiteY1-46478" fmla="*/ 0 h 2237474"/>
              <a:gd name="connsiteX2-46479" fmla="*/ 12192000 w 12192000"/>
              <a:gd name="connsiteY2-46480" fmla="*/ 751299 h 2237474"/>
              <a:gd name="connsiteX3-46481" fmla="*/ 12176759 w 12192000"/>
              <a:gd name="connsiteY3-46482" fmla="*/ 759190 h 2237474"/>
              <a:gd name="connsiteX4-46483" fmla="*/ 12047364 w 12192000"/>
              <a:gd name="connsiteY4-46484" fmla="*/ 749662 h 2237474"/>
              <a:gd name="connsiteX5-46485" fmla="*/ 11890686 w 12192000"/>
              <a:gd name="connsiteY5-46486" fmla="*/ 732766 h 2237474"/>
              <a:gd name="connsiteX6-46487" fmla="*/ 11820512 w 12192000"/>
              <a:gd name="connsiteY6-46488" fmla="*/ 745392 h 2237474"/>
              <a:gd name="connsiteX7-46489" fmla="*/ 11649954 w 12192000"/>
              <a:gd name="connsiteY7-46490" fmla="*/ 749628 h 2237474"/>
              <a:gd name="connsiteX8-46491" fmla="*/ 11560424 w 12192000"/>
              <a:gd name="connsiteY8-46492" fmla="*/ 748017 h 2237474"/>
              <a:gd name="connsiteX9-46493" fmla="*/ 11358455 w 12192000"/>
              <a:gd name="connsiteY9-46494" fmla="*/ 747593 h 2237474"/>
              <a:gd name="connsiteX10-46495" fmla="*/ 11165209 w 12192000"/>
              <a:gd name="connsiteY10-46496" fmla="*/ 748852 h 2237474"/>
              <a:gd name="connsiteX11-46497" fmla="*/ 11058755 w 12192000"/>
              <a:gd name="connsiteY11-46498" fmla="*/ 749617 h 2237474"/>
              <a:gd name="connsiteX12-46499" fmla="*/ 10846594 w 12192000"/>
              <a:gd name="connsiteY12-46500" fmla="*/ 765069 h 2237474"/>
              <a:gd name="connsiteX13-46501" fmla="*/ 10739478 w 12192000"/>
              <a:gd name="connsiteY13-46502" fmla="*/ 776841 h 2237474"/>
              <a:gd name="connsiteX14-46503" fmla="*/ 10458762 w 12192000"/>
              <a:gd name="connsiteY14-46504" fmla="*/ 755400 h 2237474"/>
              <a:gd name="connsiteX15-46505" fmla="*/ 10211200 w 12192000"/>
              <a:gd name="connsiteY15-46506" fmla="*/ 767513 h 2237474"/>
              <a:gd name="connsiteX16-46507" fmla="*/ 10167995 w 12192000"/>
              <a:gd name="connsiteY16-46508" fmla="*/ 760843 h 2237474"/>
              <a:gd name="connsiteX17-46509" fmla="*/ 9997044 w 12192000"/>
              <a:gd name="connsiteY17-46510" fmla="*/ 780129 h 2237474"/>
              <a:gd name="connsiteX18-46511" fmla="*/ 9943887 w 12192000"/>
              <a:gd name="connsiteY18-46512" fmla="*/ 804141 h 2237474"/>
              <a:gd name="connsiteX19-46513" fmla="*/ 9918248 w 12192000"/>
              <a:gd name="connsiteY19-46514" fmla="*/ 816628 h 2237474"/>
              <a:gd name="connsiteX20-46515" fmla="*/ 9767091 w 12192000"/>
              <a:gd name="connsiteY20-46516" fmla="*/ 870550 h 2237474"/>
              <a:gd name="connsiteX21-46517" fmla="*/ 9683005 w 12192000"/>
              <a:gd name="connsiteY21-46518" fmla="*/ 894128 h 2237474"/>
              <a:gd name="connsiteX22-46519" fmla="*/ 9594438 w 12192000"/>
              <a:gd name="connsiteY22-46520" fmla="*/ 919051 h 2237474"/>
              <a:gd name="connsiteX23-46521" fmla="*/ 9544189 w 12192000"/>
              <a:gd name="connsiteY23-46522" fmla="*/ 938966 h 2237474"/>
              <a:gd name="connsiteX24-46523" fmla="*/ 9500499 w 12192000"/>
              <a:gd name="connsiteY24-46524" fmla="*/ 954680 h 2237474"/>
              <a:gd name="connsiteX25-46525" fmla="*/ 9428195 w 12192000"/>
              <a:gd name="connsiteY25-46526" fmla="*/ 986225 h 2237474"/>
              <a:gd name="connsiteX26-46527" fmla="*/ 9410017 w 12192000"/>
              <a:gd name="connsiteY26-46528" fmla="*/ 993931 h 2237474"/>
              <a:gd name="connsiteX27-46529" fmla="*/ 9392919 w 12192000"/>
              <a:gd name="connsiteY27-46530" fmla="*/ 994656 h 2237474"/>
              <a:gd name="connsiteX28-46531" fmla="*/ 9268019 w 12192000"/>
              <a:gd name="connsiteY28-46532" fmla="*/ 1007442 h 2237474"/>
              <a:gd name="connsiteX29-46533" fmla="*/ 9234662 w 12192000"/>
              <a:gd name="connsiteY29-46534" fmla="*/ 1023056 h 2237474"/>
              <a:gd name="connsiteX30-46535" fmla="*/ 9181033 w 12192000"/>
              <a:gd name="connsiteY30-46536" fmla="*/ 1037921 h 2237474"/>
              <a:gd name="connsiteX31-46537" fmla="*/ 9155969 w 12192000"/>
              <a:gd name="connsiteY31-46538" fmla="*/ 1046804 h 2237474"/>
              <a:gd name="connsiteX32-46539" fmla="*/ 9133985 w 12192000"/>
              <a:gd name="connsiteY32-46540" fmla="*/ 1046450 h 2237474"/>
              <a:gd name="connsiteX33-46541" fmla="*/ 9003462 w 12192000"/>
              <a:gd name="connsiteY33-46542" fmla="*/ 1042406 h 2237474"/>
              <a:gd name="connsiteX34-46543" fmla="*/ 8968445 w 12192000"/>
              <a:gd name="connsiteY34-46544" fmla="*/ 1052169 h 2237474"/>
              <a:gd name="connsiteX35-46545" fmla="*/ 8886001 w 12192000"/>
              <a:gd name="connsiteY35-46546" fmla="*/ 1067468 h 2237474"/>
              <a:gd name="connsiteX36-46547" fmla="*/ 8838610 w 12192000"/>
              <a:gd name="connsiteY36-46548" fmla="*/ 1075091 h 2237474"/>
              <a:gd name="connsiteX37-46549" fmla="*/ 8750383 w 12192000"/>
              <a:gd name="connsiteY37-46550" fmla="*/ 1097387 h 2237474"/>
              <a:gd name="connsiteX38-46551" fmla="*/ 8665605 w 12192000"/>
              <a:gd name="connsiteY38-46552" fmla="*/ 1110791 h 2237474"/>
              <a:gd name="connsiteX39-46553" fmla="*/ 8584946 w 12192000"/>
              <a:gd name="connsiteY39-46554" fmla="*/ 1135226 h 2237474"/>
              <a:gd name="connsiteX40-46555" fmla="*/ 8419755 w 12192000"/>
              <a:gd name="connsiteY40-46556" fmla="*/ 1216260 h 2237474"/>
              <a:gd name="connsiteX41-46557" fmla="*/ 8411626 w 12192000"/>
              <a:gd name="connsiteY41-46558" fmla="*/ 1214397 h 2237474"/>
              <a:gd name="connsiteX42-46559" fmla="*/ 8363469 w 12192000"/>
              <a:gd name="connsiteY42-46560" fmla="*/ 1246658 h 2237474"/>
              <a:gd name="connsiteX43-46561" fmla="*/ 8275497 w 12192000"/>
              <a:gd name="connsiteY43-46562" fmla="*/ 1264396 h 2237474"/>
              <a:gd name="connsiteX44-46563" fmla="*/ 8206287 w 12192000"/>
              <a:gd name="connsiteY44-46564" fmla="*/ 1273060 h 2237474"/>
              <a:gd name="connsiteX45-46565" fmla="*/ 8139997 w 12192000"/>
              <a:gd name="connsiteY45-46566" fmla="*/ 1282713 h 2237474"/>
              <a:gd name="connsiteX46-46567" fmla="*/ 8074238 w 12192000"/>
              <a:gd name="connsiteY46-46568" fmla="*/ 1301895 h 2237474"/>
              <a:gd name="connsiteX47-46569" fmla="*/ 7942099 w 12192000"/>
              <a:gd name="connsiteY47-46570" fmla="*/ 1336332 h 2237474"/>
              <a:gd name="connsiteX48-46571" fmla="*/ 7902328 w 12192000"/>
              <a:gd name="connsiteY48-46572" fmla="*/ 1345865 h 2237474"/>
              <a:gd name="connsiteX49-46573" fmla="*/ 7840612 w 12192000"/>
              <a:gd name="connsiteY49-46574" fmla="*/ 1369373 h 2237474"/>
              <a:gd name="connsiteX50-46575" fmla="*/ 7786819 w 12192000"/>
              <a:gd name="connsiteY50-46576" fmla="*/ 1378970 h 2237474"/>
              <a:gd name="connsiteX51-46577" fmla="*/ 7548172 w 12192000"/>
              <a:gd name="connsiteY51-46578" fmla="*/ 1417460 h 2237474"/>
              <a:gd name="connsiteX52-46579" fmla="*/ 7483437 w 12192000"/>
              <a:gd name="connsiteY52-46580" fmla="*/ 1478152 h 2237474"/>
              <a:gd name="connsiteX53-46581" fmla="*/ 7377870 w 12192000"/>
              <a:gd name="connsiteY53-46582" fmla="*/ 1523319 h 2237474"/>
              <a:gd name="connsiteX54-46583" fmla="*/ 7230737 w 12192000"/>
              <a:gd name="connsiteY54-46584" fmla="*/ 1562633 h 2237474"/>
              <a:gd name="connsiteX55-46585" fmla="*/ 7224458 w 12192000"/>
              <a:gd name="connsiteY55-46586" fmla="*/ 1573008 h 2237474"/>
              <a:gd name="connsiteX56-46587" fmla="*/ 7183121 w 12192000"/>
              <a:gd name="connsiteY56-46588" fmla="*/ 1595162 h 2237474"/>
              <a:gd name="connsiteX57-46589" fmla="*/ 7164601 w 12192000"/>
              <a:gd name="connsiteY57-46590" fmla="*/ 1606490 h 2237474"/>
              <a:gd name="connsiteX58-46591" fmla="*/ 7031309 w 12192000"/>
              <a:gd name="connsiteY58-46592" fmla="*/ 1619451 h 2237474"/>
              <a:gd name="connsiteX59-46593" fmla="*/ 6900177 w 12192000"/>
              <a:gd name="connsiteY59-46594" fmla="*/ 1636016 h 2237474"/>
              <a:gd name="connsiteX60-46595" fmla="*/ 6795372 w 12192000"/>
              <a:gd name="connsiteY60-46596" fmla="*/ 1644845 h 2237474"/>
              <a:gd name="connsiteX61-46597" fmla="*/ 6692251 w 12192000"/>
              <a:gd name="connsiteY61-46598" fmla="*/ 1656357 h 2237474"/>
              <a:gd name="connsiteX62-46599" fmla="*/ 6655235 w 12192000"/>
              <a:gd name="connsiteY62-46600" fmla="*/ 1661869 h 2237474"/>
              <a:gd name="connsiteX63-46601" fmla="*/ 6554894 w 12192000"/>
              <a:gd name="connsiteY63-46602" fmla="*/ 1664428 h 2237474"/>
              <a:gd name="connsiteX64-46603" fmla="*/ 6516595 w 12192000"/>
              <a:gd name="connsiteY64-46604" fmla="*/ 1667475 h 2237474"/>
              <a:gd name="connsiteX65-46605" fmla="*/ 6508541 w 12192000"/>
              <a:gd name="connsiteY65-46606" fmla="*/ 1668757 h 2237474"/>
              <a:gd name="connsiteX66-46607" fmla="*/ 6471012 w 12192000"/>
              <a:gd name="connsiteY66-46608" fmla="*/ 1678604 h 2237474"/>
              <a:gd name="connsiteX67-46609" fmla="*/ 6364035 w 12192000"/>
              <a:gd name="connsiteY67-46610" fmla="*/ 1667683 h 2237474"/>
              <a:gd name="connsiteX68-46611" fmla="*/ 6280959 w 12192000"/>
              <a:gd name="connsiteY68-46612" fmla="*/ 1689329 h 2237474"/>
              <a:gd name="connsiteX69-46613" fmla="*/ 6243319 w 12192000"/>
              <a:gd name="connsiteY69-46614" fmla="*/ 1695560 h 2237474"/>
              <a:gd name="connsiteX70-46615" fmla="*/ 6098321 w 12192000"/>
              <a:gd name="connsiteY70-46616" fmla="*/ 1721646 h 2237474"/>
              <a:gd name="connsiteX71-46617" fmla="*/ 5880652 w 12192000"/>
              <a:gd name="connsiteY71-46618" fmla="*/ 1779643 h 2237474"/>
              <a:gd name="connsiteX72-46619" fmla="*/ 5785959 w 12192000"/>
              <a:gd name="connsiteY72-46620" fmla="*/ 1775307 h 2237474"/>
              <a:gd name="connsiteX73-46621" fmla="*/ 5643534 w 12192000"/>
              <a:gd name="connsiteY73-46622" fmla="*/ 1802919 h 2237474"/>
              <a:gd name="connsiteX74-46623" fmla="*/ 5518799 w 12192000"/>
              <a:gd name="connsiteY74-46624" fmla="*/ 1818312 h 2237474"/>
              <a:gd name="connsiteX75-46625" fmla="*/ 5505014 w 12192000"/>
              <a:gd name="connsiteY75-46626" fmla="*/ 1819259 h 2237474"/>
              <a:gd name="connsiteX76-46627" fmla="*/ 5453307 w 12192000"/>
              <a:gd name="connsiteY76-46628" fmla="*/ 1815450 h 2237474"/>
              <a:gd name="connsiteX77-46629" fmla="*/ 5221533 w 12192000"/>
              <a:gd name="connsiteY77-46630" fmla="*/ 1846950 h 2237474"/>
              <a:gd name="connsiteX78-46631" fmla="*/ 5149802 w 12192000"/>
              <a:gd name="connsiteY78-46632" fmla="*/ 1844846 h 2237474"/>
              <a:gd name="connsiteX79-46633" fmla="*/ 5114927 w 12192000"/>
              <a:gd name="connsiteY79-46634" fmla="*/ 1847827 h 2237474"/>
              <a:gd name="connsiteX80-46635" fmla="*/ 5108970 w 12192000"/>
              <a:gd name="connsiteY80-46636" fmla="*/ 1847935 h 2237474"/>
              <a:gd name="connsiteX81-46637" fmla="*/ 5067961 w 12192000"/>
              <a:gd name="connsiteY81-46638" fmla="*/ 1845917 h 2237474"/>
              <a:gd name="connsiteX82-46639" fmla="*/ 5007075 w 12192000"/>
              <a:gd name="connsiteY82-46640" fmla="*/ 1838626 h 2237474"/>
              <a:gd name="connsiteX83-46641" fmla="*/ 4944087 w 12192000"/>
              <a:gd name="connsiteY83-46642" fmla="*/ 1823332 h 2237474"/>
              <a:gd name="connsiteX84-46643" fmla="*/ 4907662 w 12192000"/>
              <a:gd name="connsiteY84-46644" fmla="*/ 1816900 h 2237474"/>
              <a:gd name="connsiteX85-46645" fmla="*/ 4882386 w 12192000"/>
              <a:gd name="connsiteY85-46646" fmla="*/ 1809844 h 2237474"/>
              <a:gd name="connsiteX86-46647" fmla="*/ 4811440 w 12192000"/>
              <a:gd name="connsiteY86-46648" fmla="*/ 1804655 h 2237474"/>
              <a:gd name="connsiteX87-46649" fmla="*/ 4691075 w 12192000"/>
              <a:gd name="connsiteY87-46650" fmla="*/ 1801389 h 2237474"/>
              <a:gd name="connsiteX88-46651" fmla="*/ 4640313 w 12192000"/>
              <a:gd name="connsiteY88-46652" fmla="*/ 1784307 h 2237474"/>
              <a:gd name="connsiteX89-46653" fmla="*/ 4536503 w 12192000"/>
              <a:gd name="connsiteY89-46654" fmla="*/ 1785334 h 2237474"/>
              <a:gd name="connsiteX90-46655" fmla="*/ 4513724 w 12192000"/>
              <a:gd name="connsiteY90-46656" fmla="*/ 1791996 h 2237474"/>
              <a:gd name="connsiteX91-46657" fmla="*/ 4459810 w 12192000"/>
              <a:gd name="connsiteY91-46658" fmla="*/ 1797886 h 2237474"/>
              <a:gd name="connsiteX92-46659" fmla="*/ 4379064 w 12192000"/>
              <a:gd name="connsiteY92-46660" fmla="*/ 1817177 h 2237474"/>
              <a:gd name="connsiteX93-46661" fmla="*/ 4290981 w 12192000"/>
              <a:gd name="connsiteY93-46662" fmla="*/ 1839677 h 2237474"/>
              <a:gd name="connsiteX94-46663" fmla="*/ 4238372 w 12192000"/>
              <a:gd name="connsiteY94-46664" fmla="*/ 1851480 h 2237474"/>
              <a:gd name="connsiteX95-46665" fmla="*/ 4232517 w 12192000"/>
              <a:gd name="connsiteY95-46666" fmla="*/ 1852567 h 2237474"/>
              <a:gd name="connsiteX96-46667" fmla="*/ 4191732 w 12192000"/>
              <a:gd name="connsiteY96-46668" fmla="*/ 1857328 h 2237474"/>
              <a:gd name="connsiteX97-46669" fmla="*/ 4065532 w 12192000"/>
              <a:gd name="connsiteY97-46670" fmla="*/ 1855477 h 2237474"/>
              <a:gd name="connsiteX98-46671" fmla="*/ 4028460 w 12192000"/>
              <a:gd name="connsiteY98-46672" fmla="*/ 1855137 h 2237474"/>
              <a:gd name="connsiteX99-46673" fmla="*/ 4002267 w 12192000"/>
              <a:gd name="connsiteY99-46674" fmla="*/ 1852352 h 2237474"/>
              <a:gd name="connsiteX100-46675" fmla="*/ 3931396 w 12192000"/>
              <a:gd name="connsiteY100-46676" fmla="*/ 1858915 h 2237474"/>
              <a:gd name="connsiteX101-46677" fmla="*/ 3812162 w 12192000"/>
              <a:gd name="connsiteY101-46678" fmla="*/ 1875501 h 2237474"/>
              <a:gd name="connsiteX102-46679" fmla="*/ 3758105 w 12192000"/>
              <a:gd name="connsiteY102-46680" fmla="*/ 1871856 h 2237474"/>
              <a:gd name="connsiteX103-46681" fmla="*/ 3715896 w 12192000"/>
              <a:gd name="connsiteY103-46682" fmla="*/ 1881552 h 2237474"/>
              <a:gd name="connsiteX104-46683" fmla="*/ 3567259 w 12192000"/>
              <a:gd name="connsiteY104-46684" fmla="*/ 1893482 h 2237474"/>
              <a:gd name="connsiteX105-46685" fmla="*/ 3405770 w 12192000"/>
              <a:gd name="connsiteY105-46686" fmla="*/ 1904591 h 2237474"/>
              <a:gd name="connsiteX106-46687" fmla="*/ 3280097 w 12192000"/>
              <a:gd name="connsiteY106-46688" fmla="*/ 1919610 h 2237474"/>
              <a:gd name="connsiteX107-46689" fmla="*/ 3123424 w 12192000"/>
              <a:gd name="connsiteY107-46690" fmla="*/ 1952930 h 2237474"/>
              <a:gd name="connsiteX108-46691" fmla="*/ 3009910 w 12192000"/>
              <a:gd name="connsiteY108-46692" fmla="*/ 1957866 h 2237474"/>
              <a:gd name="connsiteX109-46693" fmla="*/ 2995934 w 12192000"/>
              <a:gd name="connsiteY109-46694" fmla="*/ 1967085 h 2237474"/>
              <a:gd name="connsiteX110-46695" fmla="*/ 2942858 w 12192000"/>
              <a:gd name="connsiteY110-46696" fmla="*/ 1981367 h 2237474"/>
              <a:gd name="connsiteX111-46697" fmla="*/ 2875436 w 12192000"/>
              <a:gd name="connsiteY111-46698" fmla="*/ 1996977 h 2237474"/>
              <a:gd name="connsiteX112-46699" fmla="*/ 2874892 w 12192000"/>
              <a:gd name="connsiteY112-46700" fmla="*/ 1996085 h 2237474"/>
              <a:gd name="connsiteX113-46701" fmla="*/ 2843662 w 12192000"/>
              <a:gd name="connsiteY113-46702" fmla="*/ 1992498 h 2237474"/>
              <a:gd name="connsiteX114-46703" fmla="*/ 2756784 w 12192000"/>
              <a:gd name="connsiteY114-46704" fmla="*/ 1985116 h 2237474"/>
              <a:gd name="connsiteX115-46705" fmla="*/ 2748833 w 12192000"/>
              <a:gd name="connsiteY115-46706" fmla="*/ 1986323 h 2237474"/>
              <a:gd name="connsiteX116-46707" fmla="*/ 2748661 w 12192000"/>
              <a:gd name="connsiteY116-46708" fmla="*/ 1986122 h 2237474"/>
              <a:gd name="connsiteX117-46709" fmla="*/ 2718916 w 12192000"/>
              <a:gd name="connsiteY117-46710" fmla="*/ 1990867 h 2237474"/>
              <a:gd name="connsiteX118-46711" fmla="*/ 2713522 w 12192000"/>
              <a:gd name="connsiteY118-46712" fmla="*/ 1990173 h 2237474"/>
              <a:gd name="connsiteX119-46713" fmla="*/ 2578178 w 12192000"/>
              <a:gd name="connsiteY119-46714" fmla="*/ 1990531 h 2237474"/>
              <a:gd name="connsiteX120-46715" fmla="*/ 2476147 w 12192000"/>
              <a:gd name="connsiteY120-46716" fmla="*/ 1998305 h 2237474"/>
              <a:gd name="connsiteX121-46717" fmla="*/ 2373568 w 12192000"/>
              <a:gd name="connsiteY121-46718" fmla="*/ 2003219 h 2237474"/>
              <a:gd name="connsiteX122-46719" fmla="*/ 2287219 w 12192000"/>
              <a:gd name="connsiteY122-46720" fmla="*/ 1998750 h 2237474"/>
              <a:gd name="connsiteX123-46721" fmla="*/ 2243069 w 12192000"/>
              <a:gd name="connsiteY123-46722" fmla="*/ 2015111 h 2237474"/>
              <a:gd name="connsiteX124-46723" fmla="*/ 2186609 w 12192000"/>
              <a:gd name="connsiteY124-46724" fmla="*/ 2008263 h 2237474"/>
              <a:gd name="connsiteX125-46725" fmla="*/ 2164831 w 12192000"/>
              <a:gd name="connsiteY125-46726" fmla="*/ 2010143 h 2237474"/>
              <a:gd name="connsiteX126-46727" fmla="*/ 2152836 w 12192000"/>
              <a:gd name="connsiteY126-46728" fmla="*/ 2010048 h 2237474"/>
              <a:gd name="connsiteX127-46729" fmla="*/ 2117102 w 12192000"/>
              <a:gd name="connsiteY127-46730" fmla="*/ 2023004 h 2237474"/>
              <a:gd name="connsiteX128-46731" fmla="*/ 2111935 w 12192000"/>
              <a:gd name="connsiteY128-46732" fmla="*/ 2023163 h 2237474"/>
              <a:gd name="connsiteX129-46733" fmla="*/ 2089991 w 12192000"/>
              <a:gd name="connsiteY129-46734" fmla="*/ 2034193 h 2237474"/>
              <a:gd name="connsiteX130-46735" fmla="*/ 2058061 w 12192000"/>
              <a:gd name="connsiteY130-46736" fmla="*/ 2047942 h 2237474"/>
              <a:gd name="connsiteX131-46737" fmla="*/ 2055737 w 12192000"/>
              <a:gd name="connsiteY131-46738" fmla="*/ 2047704 h 2237474"/>
              <a:gd name="connsiteX132-46739" fmla="*/ 2042244 w 12192000"/>
              <a:gd name="connsiteY132-46740" fmla="*/ 2055560 h 2237474"/>
              <a:gd name="connsiteX133-46741" fmla="*/ 1976224 w 12192000"/>
              <a:gd name="connsiteY133-46742" fmla="*/ 2074257 h 2237474"/>
              <a:gd name="connsiteX134-46743" fmla="*/ 1877728 w 12192000"/>
              <a:gd name="connsiteY134-46744" fmla="*/ 2101004 h 2237474"/>
              <a:gd name="connsiteX135-46745" fmla="*/ 1759056 w 12192000"/>
              <a:gd name="connsiteY135-46746" fmla="*/ 2125608 h 2237474"/>
              <a:gd name="connsiteX136-46747" fmla="*/ 1637948 w 12192000"/>
              <a:gd name="connsiteY136-46748" fmla="*/ 2172597 h 2237474"/>
              <a:gd name="connsiteX137-46749" fmla="*/ 1434549 w 12192000"/>
              <a:gd name="connsiteY137-46750" fmla="*/ 2234522 h 2237474"/>
              <a:gd name="connsiteX138-46751" fmla="*/ 1398481 w 12192000"/>
              <a:gd name="connsiteY138-46752" fmla="*/ 2237074 h 2237474"/>
              <a:gd name="connsiteX139-46753" fmla="*/ 1398407 w 12192000"/>
              <a:gd name="connsiteY139-46754" fmla="*/ 2237095 h 2237474"/>
              <a:gd name="connsiteX140-46755" fmla="*/ 1370962 w 12192000"/>
              <a:gd name="connsiteY140-46756" fmla="*/ 2237474 h 2237474"/>
              <a:gd name="connsiteX141-46757" fmla="*/ 1356367 w 12192000"/>
              <a:gd name="connsiteY141-46758" fmla="*/ 2235089 h 2237474"/>
              <a:gd name="connsiteX142-46759" fmla="*/ 1324828 w 12192000"/>
              <a:gd name="connsiteY142-46760" fmla="*/ 2231968 h 2237474"/>
              <a:gd name="connsiteX143-46761" fmla="*/ 1297744 w 12192000"/>
              <a:gd name="connsiteY143-46762" fmla="*/ 2235849 h 2237474"/>
              <a:gd name="connsiteX144-46763" fmla="*/ 1286236 w 12192000"/>
              <a:gd name="connsiteY144-46764" fmla="*/ 2233135 h 2237474"/>
              <a:gd name="connsiteX145-46765" fmla="*/ 1283504 w 12192000"/>
              <a:gd name="connsiteY145-46766" fmla="*/ 2233797 h 2237474"/>
              <a:gd name="connsiteX146-46767" fmla="*/ 1279765 w 12192000"/>
              <a:gd name="connsiteY146-46768" fmla="*/ 2229639 h 2237474"/>
              <a:gd name="connsiteX147-46769" fmla="*/ 1195347 w 12192000"/>
              <a:gd name="connsiteY147-46770" fmla="*/ 2212354 h 2237474"/>
              <a:gd name="connsiteX148-46771" fmla="*/ 970251 w 12192000"/>
              <a:gd name="connsiteY148-46772" fmla="*/ 2221029 h 2237474"/>
              <a:gd name="connsiteX149-46773" fmla="*/ 812914 w 12192000"/>
              <a:gd name="connsiteY149-46774" fmla="*/ 2202752 h 2237474"/>
              <a:gd name="connsiteX150-46775" fmla="*/ 800195 w 12192000"/>
              <a:gd name="connsiteY150-46776" fmla="*/ 2209407 h 2237474"/>
              <a:gd name="connsiteX151-46777" fmla="*/ 784978 w 12192000"/>
              <a:gd name="connsiteY151-46778" fmla="*/ 2212360 h 2237474"/>
              <a:gd name="connsiteX152-46779" fmla="*/ 681987 w 12192000"/>
              <a:gd name="connsiteY152-46780" fmla="*/ 2216757 h 2237474"/>
              <a:gd name="connsiteX153-46781" fmla="*/ 669923 w 12192000"/>
              <a:gd name="connsiteY153-46782" fmla="*/ 2211682 h 2237474"/>
              <a:gd name="connsiteX154-46783" fmla="*/ 648680 w 12192000"/>
              <a:gd name="connsiteY154-46784" fmla="*/ 2206229 h 2237474"/>
              <a:gd name="connsiteX155-46785" fmla="*/ 597225 w 12192000"/>
              <a:gd name="connsiteY155-46786" fmla="*/ 2180999 h 2237474"/>
              <a:gd name="connsiteX156-46787" fmla="*/ 558449 w 12192000"/>
              <a:gd name="connsiteY156-46788" fmla="*/ 2182346 h 2237474"/>
              <a:gd name="connsiteX157-46789" fmla="*/ 550517 w 12192000"/>
              <a:gd name="connsiteY157-46790" fmla="*/ 2182060 h 2237474"/>
              <a:gd name="connsiteX158-46791" fmla="*/ 550309 w 12192000"/>
              <a:gd name="connsiteY158-46792" fmla="*/ 2181825 h 2237474"/>
              <a:gd name="connsiteX159-46793" fmla="*/ 541836 w 12192000"/>
              <a:gd name="connsiteY159-46794" fmla="*/ 2181063 h 2237474"/>
              <a:gd name="connsiteX160-46795" fmla="*/ 536057 w 12192000"/>
              <a:gd name="connsiteY160-46796" fmla="*/ 2181537 h 2237474"/>
              <a:gd name="connsiteX161-46797" fmla="*/ 520671 w 12192000"/>
              <a:gd name="connsiteY161-46798" fmla="*/ 2180980 h 2237474"/>
              <a:gd name="connsiteX162-46799" fmla="*/ 515024 w 12192000"/>
              <a:gd name="connsiteY162-46800" fmla="*/ 2179258 h 2237474"/>
              <a:gd name="connsiteX163-46801" fmla="*/ 512278 w 12192000"/>
              <a:gd name="connsiteY163-46802" fmla="*/ 2176369 h 2237474"/>
              <a:gd name="connsiteX164-46803" fmla="*/ 480419 w 12192000"/>
              <a:gd name="connsiteY164-46804" fmla="*/ 2167807 h 2237474"/>
              <a:gd name="connsiteX165-46805" fmla="*/ 413835 w 12192000"/>
              <a:gd name="connsiteY165-46806" fmla="*/ 2156783 h 2237474"/>
              <a:gd name="connsiteX166-46807" fmla="*/ 376513 w 12192000"/>
              <a:gd name="connsiteY166-46808" fmla="*/ 2154014 h 2237474"/>
              <a:gd name="connsiteX167-46809" fmla="*/ 273386 w 12192000"/>
              <a:gd name="connsiteY167-46810" fmla="*/ 2142551 h 2237474"/>
              <a:gd name="connsiteX168-46811" fmla="*/ 169207 w 12192000"/>
              <a:gd name="connsiteY168-46812" fmla="*/ 2128100 h 2237474"/>
              <a:gd name="connsiteX169-46813" fmla="*/ 93149 w 12192000"/>
              <a:gd name="connsiteY169-46814" fmla="*/ 2105324 h 2237474"/>
              <a:gd name="connsiteX170-46815" fmla="*/ 88109 w 12192000"/>
              <a:gd name="connsiteY170-46816" fmla="*/ 2106704 h 2237474"/>
              <a:gd name="connsiteX171-46817" fmla="*/ 80022 w 12192000"/>
              <a:gd name="connsiteY171-46818" fmla="*/ 2107254 h 2237474"/>
              <a:gd name="connsiteX172-46819" fmla="*/ 79717 w 12192000"/>
              <a:gd name="connsiteY172-46820" fmla="*/ 2107046 h 2237474"/>
              <a:gd name="connsiteX173-46821" fmla="*/ 72352 w 12192000"/>
              <a:gd name="connsiteY173-46822" fmla="*/ 2107991 h 2237474"/>
              <a:gd name="connsiteX174-46823" fmla="*/ 37645 w 12192000"/>
              <a:gd name="connsiteY174-46824" fmla="*/ 2115401 h 2237474"/>
              <a:gd name="connsiteX175-46825" fmla="*/ 4572 w 12192000"/>
              <a:gd name="connsiteY175-46826" fmla="*/ 2111091 h 2237474"/>
              <a:gd name="connsiteX176-46827" fmla="*/ 0 w 12192000"/>
              <a:gd name="connsiteY176-46828" fmla="*/ 2110468 h 2237474"/>
              <a:gd name="connsiteX177-46829" fmla="*/ 0 w 12192000"/>
              <a:gd name="connsiteY177-46830" fmla="*/ 0 h 2237474"/>
              <a:gd name="connsiteX0-46831" fmla="*/ 0 w 12192000"/>
              <a:gd name="connsiteY0-46832" fmla="*/ 0 h 2237474"/>
              <a:gd name="connsiteX1-46833" fmla="*/ 12192000 w 12192000"/>
              <a:gd name="connsiteY1-46834" fmla="*/ 0 h 2237474"/>
              <a:gd name="connsiteX2-46835" fmla="*/ 12192000 w 12192000"/>
              <a:gd name="connsiteY2-46836" fmla="*/ 751299 h 2237474"/>
              <a:gd name="connsiteX3-46837" fmla="*/ 12176759 w 12192000"/>
              <a:gd name="connsiteY3-46838" fmla="*/ 759190 h 2237474"/>
              <a:gd name="connsiteX4-46839" fmla="*/ 12047364 w 12192000"/>
              <a:gd name="connsiteY4-46840" fmla="*/ 749662 h 2237474"/>
              <a:gd name="connsiteX5-46841" fmla="*/ 11890686 w 12192000"/>
              <a:gd name="connsiteY5-46842" fmla="*/ 732766 h 2237474"/>
              <a:gd name="connsiteX6-46843" fmla="*/ 11820512 w 12192000"/>
              <a:gd name="connsiteY6-46844" fmla="*/ 745392 h 2237474"/>
              <a:gd name="connsiteX7-46845" fmla="*/ 11649954 w 12192000"/>
              <a:gd name="connsiteY7-46846" fmla="*/ 749628 h 2237474"/>
              <a:gd name="connsiteX8-46847" fmla="*/ 11560424 w 12192000"/>
              <a:gd name="connsiteY8-46848" fmla="*/ 748017 h 2237474"/>
              <a:gd name="connsiteX9-46849" fmla="*/ 11358455 w 12192000"/>
              <a:gd name="connsiteY9-46850" fmla="*/ 747593 h 2237474"/>
              <a:gd name="connsiteX10-46851" fmla="*/ 11165209 w 12192000"/>
              <a:gd name="connsiteY10-46852" fmla="*/ 748852 h 2237474"/>
              <a:gd name="connsiteX11-46853" fmla="*/ 11058755 w 12192000"/>
              <a:gd name="connsiteY11-46854" fmla="*/ 749617 h 2237474"/>
              <a:gd name="connsiteX12-46855" fmla="*/ 10846594 w 12192000"/>
              <a:gd name="connsiteY12-46856" fmla="*/ 765069 h 2237474"/>
              <a:gd name="connsiteX13-46857" fmla="*/ 10739478 w 12192000"/>
              <a:gd name="connsiteY13-46858" fmla="*/ 776841 h 2237474"/>
              <a:gd name="connsiteX14-46859" fmla="*/ 10458762 w 12192000"/>
              <a:gd name="connsiteY14-46860" fmla="*/ 755400 h 2237474"/>
              <a:gd name="connsiteX15-46861" fmla="*/ 10211200 w 12192000"/>
              <a:gd name="connsiteY15-46862" fmla="*/ 767513 h 2237474"/>
              <a:gd name="connsiteX16-46863" fmla="*/ 10167995 w 12192000"/>
              <a:gd name="connsiteY16-46864" fmla="*/ 760843 h 2237474"/>
              <a:gd name="connsiteX17-46865" fmla="*/ 9997044 w 12192000"/>
              <a:gd name="connsiteY17-46866" fmla="*/ 780129 h 2237474"/>
              <a:gd name="connsiteX18-46867" fmla="*/ 9943887 w 12192000"/>
              <a:gd name="connsiteY18-46868" fmla="*/ 804141 h 2237474"/>
              <a:gd name="connsiteX19-46869" fmla="*/ 9918248 w 12192000"/>
              <a:gd name="connsiteY19-46870" fmla="*/ 816628 h 2237474"/>
              <a:gd name="connsiteX20-46871" fmla="*/ 9767091 w 12192000"/>
              <a:gd name="connsiteY20-46872" fmla="*/ 870550 h 2237474"/>
              <a:gd name="connsiteX21-46873" fmla="*/ 9683005 w 12192000"/>
              <a:gd name="connsiteY21-46874" fmla="*/ 894128 h 2237474"/>
              <a:gd name="connsiteX22-46875" fmla="*/ 9594438 w 12192000"/>
              <a:gd name="connsiteY22-46876" fmla="*/ 919051 h 2237474"/>
              <a:gd name="connsiteX23-46877" fmla="*/ 9544189 w 12192000"/>
              <a:gd name="connsiteY23-46878" fmla="*/ 938966 h 2237474"/>
              <a:gd name="connsiteX24-46879" fmla="*/ 9500499 w 12192000"/>
              <a:gd name="connsiteY24-46880" fmla="*/ 954680 h 2237474"/>
              <a:gd name="connsiteX25-46881" fmla="*/ 9428195 w 12192000"/>
              <a:gd name="connsiteY25-46882" fmla="*/ 986225 h 2237474"/>
              <a:gd name="connsiteX26-46883" fmla="*/ 9410017 w 12192000"/>
              <a:gd name="connsiteY26-46884" fmla="*/ 993931 h 2237474"/>
              <a:gd name="connsiteX27-46885" fmla="*/ 9392919 w 12192000"/>
              <a:gd name="connsiteY27-46886" fmla="*/ 994656 h 2237474"/>
              <a:gd name="connsiteX28-46887" fmla="*/ 9268019 w 12192000"/>
              <a:gd name="connsiteY28-46888" fmla="*/ 1007442 h 2237474"/>
              <a:gd name="connsiteX29-46889" fmla="*/ 9234662 w 12192000"/>
              <a:gd name="connsiteY29-46890" fmla="*/ 1023056 h 2237474"/>
              <a:gd name="connsiteX30-46891" fmla="*/ 9181033 w 12192000"/>
              <a:gd name="connsiteY30-46892" fmla="*/ 1037921 h 2237474"/>
              <a:gd name="connsiteX31-46893" fmla="*/ 9155969 w 12192000"/>
              <a:gd name="connsiteY31-46894" fmla="*/ 1046804 h 2237474"/>
              <a:gd name="connsiteX32-46895" fmla="*/ 9133985 w 12192000"/>
              <a:gd name="connsiteY32-46896" fmla="*/ 1046450 h 2237474"/>
              <a:gd name="connsiteX33-46897" fmla="*/ 9003462 w 12192000"/>
              <a:gd name="connsiteY33-46898" fmla="*/ 1042406 h 2237474"/>
              <a:gd name="connsiteX34-46899" fmla="*/ 8968445 w 12192000"/>
              <a:gd name="connsiteY34-46900" fmla="*/ 1052169 h 2237474"/>
              <a:gd name="connsiteX35-46901" fmla="*/ 8886001 w 12192000"/>
              <a:gd name="connsiteY35-46902" fmla="*/ 1067468 h 2237474"/>
              <a:gd name="connsiteX36-46903" fmla="*/ 8838610 w 12192000"/>
              <a:gd name="connsiteY36-46904" fmla="*/ 1075091 h 2237474"/>
              <a:gd name="connsiteX37-46905" fmla="*/ 8750383 w 12192000"/>
              <a:gd name="connsiteY37-46906" fmla="*/ 1097387 h 2237474"/>
              <a:gd name="connsiteX38-46907" fmla="*/ 8665605 w 12192000"/>
              <a:gd name="connsiteY38-46908" fmla="*/ 1110791 h 2237474"/>
              <a:gd name="connsiteX39-46909" fmla="*/ 8584946 w 12192000"/>
              <a:gd name="connsiteY39-46910" fmla="*/ 1135226 h 2237474"/>
              <a:gd name="connsiteX40-46911" fmla="*/ 8419755 w 12192000"/>
              <a:gd name="connsiteY40-46912" fmla="*/ 1216260 h 2237474"/>
              <a:gd name="connsiteX41-46913" fmla="*/ 8411626 w 12192000"/>
              <a:gd name="connsiteY41-46914" fmla="*/ 1214397 h 2237474"/>
              <a:gd name="connsiteX42-46915" fmla="*/ 8363469 w 12192000"/>
              <a:gd name="connsiteY42-46916" fmla="*/ 1246658 h 2237474"/>
              <a:gd name="connsiteX43-46917" fmla="*/ 8275497 w 12192000"/>
              <a:gd name="connsiteY43-46918" fmla="*/ 1264396 h 2237474"/>
              <a:gd name="connsiteX44-46919" fmla="*/ 8206287 w 12192000"/>
              <a:gd name="connsiteY44-46920" fmla="*/ 1273060 h 2237474"/>
              <a:gd name="connsiteX45-46921" fmla="*/ 8139997 w 12192000"/>
              <a:gd name="connsiteY45-46922" fmla="*/ 1282713 h 2237474"/>
              <a:gd name="connsiteX46-46923" fmla="*/ 8074238 w 12192000"/>
              <a:gd name="connsiteY46-46924" fmla="*/ 1301895 h 2237474"/>
              <a:gd name="connsiteX47-46925" fmla="*/ 7942099 w 12192000"/>
              <a:gd name="connsiteY47-46926" fmla="*/ 1336332 h 2237474"/>
              <a:gd name="connsiteX48-46927" fmla="*/ 7902328 w 12192000"/>
              <a:gd name="connsiteY48-46928" fmla="*/ 1345865 h 2237474"/>
              <a:gd name="connsiteX49-46929" fmla="*/ 7840612 w 12192000"/>
              <a:gd name="connsiteY49-46930" fmla="*/ 1369373 h 2237474"/>
              <a:gd name="connsiteX50-46931" fmla="*/ 7786819 w 12192000"/>
              <a:gd name="connsiteY50-46932" fmla="*/ 1378970 h 2237474"/>
              <a:gd name="connsiteX51-46933" fmla="*/ 7548172 w 12192000"/>
              <a:gd name="connsiteY51-46934" fmla="*/ 1417460 h 2237474"/>
              <a:gd name="connsiteX52-46935" fmla="*/ 7483437 w 12192000"/>
              <a:gd name="connsiteY52-46936" fmla="*/ 1478152 h 2237474"/>
              <a:gd name="connsiteX53-46937" fmla="*/ 7377870 w 12192000"/>
              <a:gd name="connsiteY53-46938" fmla="*/ 1523319 h 2237474"/>
              <a:gd name="connsiteX54-46939" fmla="*/ 7230737 w 12192000"/>
              <a:gd name="connsiteY54-46940" fmla="*/ 1562633 h 2237474"/>
              <a:gd name="connsiteX55-46941" fmla="*/ 7224458 w 12192000"/>
              <a:gd name="connsiteY55-46942" fmla="*/ 1573008 h 2237474"/>
              <a:gd name="connsiteX56-46943" fmla="*/ 7183121 w 12192000"/>
              <a:gd name="connsiteY56-46944" fmla="*/ 1595162 h 2237474"/>
              <a:gd name="connsiteX57-46945" fmla="*/ 7164601 w 12192000"/>
              <a:gd name="connsiteY57-46946" fmla="*/ 1606490 h 2237474"/>
              <a:gd name="connsiteX58-46947" fmla="*/ 7031309 w 12192000"/>
              <a:gd name="connsiteY58-46948" fmla="*/ 1619451 h 2237474"/>
              <a:gd name="connsiteX59-46949" fmla="*/ 6900177 w 12192000"/>
              <a:gd name="connsiteY59-46950" fmla="*/ 1636016 h 2237474"/>
              <a:gd name="connsiteX60-46951" fmla="*/ 6795372 w 12192000"/>
              <a:gd name="connsiteY60-46952" fmla="*/ 1644845 h 2237474"/>
              <a:gd name="connsiteX61-46953" fmla="*/ 6692251 w 12192000"/>
              <a:gd name="connsiteY61-46954" fmla="*/ 1656357 h 2237474"/>
              <a:gd name="connsiteX62-46955" fmla="*/ 6655235 w 12192000"/>
              <a:gd name="connsiteY62-46956" fmla="*/ 1661869 h 2237474"/>
              <a:gd name="connsiteX63-46957" fmla="*/ 6554894 w 12192000"/>
              <a:gd name="connsiteY63-46958" fmla="*/ 1664428 h 2237474"/>
              <a:gd name="connsiteX64-46959" fmla="*/ 6516595 w 12192000"/>
              <a:gd name="connsiteY64-46960" fmla="*/ 1667475 h 2237474"/>
              <a:gd name="connsiteX65-46961" fmla="*/ 6508541 w 12192000"/>
              <a:gd name="connsiteY65-46962" fmla="*/ 1668757 h 2237474"/>
              <a:gd name="connsiteX66-46963" fmla="*/ 6471012 w 12192000"/>
              <a:gd name="connsiteY66-46964" fmla="*/ 1678604 h 2237474"/>
              <a:gd name="connsiteX67-46965" fmla="*/ 6364035 w 12192000"/>
              <a:gd name="connsiteY67-46966" fmla="*/ 1667683 h 2237474"/>
              <a:gd name="connsiteX68-46967" fmla="*/ 6280959 w 12192000"/>
              <a:gd name="connsiteY68-46968" fmla="*/ 1689329 h 2237474"/>
              <a:gd name="connsiteX69-46969" fmla="*/ 6243319 w 12192000"/>
              <a:gd name="connsiteY69-46970" fmla="*/ 1695560 h 2237474"/>
              <a:gd name="connsiteX70-46971" fmla="*/ 6098321 w 12192000"/>
              <a:gd name="connsiteY70-46972" fmla="*/ 1721646 h 2237474"/>
              <a:gd name="connsiteX71-46973" fmla="*/ 5880652 w 12192000"/>
              <a:gd name="connsiteY71-46974" fmla="*/ 1779643 h 2237474"/>
              <a:gd name="connsiteX72-46975" fmla="*/ 5785959 w 12192000"/>
              <a:gd name="connsiteY72-46976" fmla="*/ 1775307 h 2237474"/>
              <a:gd name="connsiteX73-46977" fmla="*/ 5643534 w 12192000"/>
              <a:gd name="connsiteY73-46978" fmla="*/ 1802919 h 2237474"/>
              <a:gd name="connsiteX74-46979" fmla="*/ 5518799 w 12192000"/>
              <a:gd name="connsiteY74-46980" fmla="*/ 1818312 h 2237474"/>
              <a:gd name="connsiteX75-46981" fmla="*/ 5505014 w 12192000"/>
              <a:gd name="connsiteY75-46982" fmla="*/ 1819259 h 2237474"/>
              <a:gd name="connsiteX76-46983" fmla="*/ 5453307 w 12192000"/>
              <a:gd name="connsiteY76-46984" fmla="*/ 1815450 h 2237474"/>
              <a:gd name="connsiteX77-46985" fmla="*/ 5221533 w 12192000"/>
              <a:gd name="connsiteY77-46986" fmla="*/ 1846950 h 2237474"/>
              <a:gd name="connsiteX78-46987" fmla="*/ 5149802 w 12192000"/>
              <a:gd name="connsiteY78-46988" fmla="*/ 1844846 h 2237474"/>
              <a:gd name="connsiteX79-46989" fmla="*/ 5114927 w 12192000"/>
              <a:gd name="connsiteY79-46990" fmla="*/ 1847827 h 2237474"/>
              <a:gd name="connsiteX80-46991" fmla="*/ 5108970 w 12192000"/>
              <a:gd name="connsiteY80-46992" fmla="*/ 1847935 h 2237474"/>
              <a:gd name="connsiteX81-46993" fmla="*/ 5067961 w 12192000"/>
              <a:gd name="connsiteY81-46994" fmla="*/ 1845917 h 2237474"/>
              <a:gd name="connsiteX82-46995" fmla="*/ 5007075 w 12192000"/>
              <a:gd name="connsiteY82-46996" fmla="*/ 1838626 h 2237474"/>
              <a:gd name="connsiteX83-46997" fmla="*/ 4944087 w 12192000"/>
              <a:gd name="connsiteY83-46998" fmla="*/ 1823332 h 2237474"/>
              <a:gd name="connsiteX84-46999" fmla="*/ 4907662 w 12192000"/>
              <a:gd name="connsiteY84-47000" fmla="*/ 1816900 h 2237474"/>
              <a:gd name="connsiteX85-47001" fmla="*/ 4882386 w 12192000"/>
              <a:gd name="connsiteY85-47002" fmla="*/ 1809844 h 2237474"/>
              <a:gd name="connsiteX86-47003" fmla="*/ 4811440 w 12192000"/>
              <a:gd name="connsiteY86-47004" fmla="*/ 1804655 h 2237474"/>
              <a:gd name="connsiteX87-47005" fmla="*/ 4691075 w 12192000"/>
              <a:gd name="connsiteY87-47006" fmla="*/ 1801389 h 2237474"/>
              <a:gd name="connsiteX88-47007" fmla="*/ 4640313 w 12192000"/>
              <a:gd name="connsiteY88-47008" fmla="*/ 1784307 h 2237474"/>
              <a:gd name="connsiteX89-47009" fmla="*/ 4536503 w 12192000"/>
              <a:gd name="connsiteY89-47010" fmla="*/ 1785334 h 2237474"/>
              <a:gd name="connsiteX90-47011" fmla="*/ 4513724 w 12192000"/>
              <a:gd name="connsiteY90-47012" fmla="*/ 1791996 h 2237474"/>
              <a:gd name="connsiteX91-47013" fmla="*/ 4459810 w 12192000"/>
              <a:gd name="connsiteY91-47014" fmla="*/ 1797886 h 2237474"/>
              <a:gd name="connsiteX92-47015" fmla="*/ 4379064 w 12192000"/>
              <a:gd name="connsiteY92-47016" fmla="*/ 1817177 h 2237474"/>
              <a:gd name="connsiteX93-47017" fmla="*/ 4290981 w 12192000"/>
              <a:gd name="connsiteY93-47018" fmla="*/ 1839677 h 2237474"/>
              <a:gd name="connsiteX94-47019" fmla="*/ 4238372 w 12192000"/>
              <a:gd name="connsiteY94-47020" fmla="*/ 1851480 h 2237474"/>
              <a:gd name="connsiteX95-47021" fmla="*/ 4232517 w 12192000"/>
              <a:gd name="connsiteY95-47022" fmla="*/ 1852567 h 2237474"/>
              <a:gd name="connsiteX96-47023" fmla="*/ 4191732 w 12192000"/>
              <a:gd name="connsiteY96-47024" fmla="*/ 1857328 h 2237474"/>
              <a:gd name="connsiteX97-47025" fmla="*/ 4065532 w 12192000"/>
              <a:gd name="connsiteY97-47026" fmla="*/ 1855477 h 2237474"/>
              <a:gd name="connsiteX98-47027" fmla="*/ 4028460 w 12192000"/>
              <a:gd name="connsiteY98-47028" fmla="*/ 1855137 h 2237474"/>
              <a:gd name="connsiteX99-47029" fmla="*/ 4002267 w 12192000"/>
              <a:gd name="connsiteY99-47030" fmla="*/ 1852352 h 2237474"/>
              <a:gd name="connsiteX100-47031" fmla="*/ 3931396 w 12192000"/>
              <a:gd name="connsiteY100-47032" fmla="*/ 1858915 h 2237474"/>
              <a:gd name="connsiteX101-47033" fmla="*/ 3812162 w 12192000"/>
              <a:gd name="connsiteY101-47034" fmla="*/ 1875501 h 2237474"/>
              <a:gd name="connsiteX102-47035" fmla="*/ 3758105 w 12192000"/>
              <a:gd name="connsiteY102-47036" fmla="*/ 1871856 h 2237474"/>
              <a:gd name="connsiteX103-47037" fmla="*/ 3715896 w 12192000"/>
              <a:gd name="connsiteY103-47038" fmla="*/ 1881552 h 2237474"/>
              <a:gd name="connsiteX104-47039" fmla="*/ 3567259 w 12192000"/>
              <a:gd name="connsiteY104-47040" fmla="*/ 1893482 h 2237474"/>
              <a:gd name="connsiteX105-47041" fmla="*/ 3405770 w 12192000"/>
              <a:gd name="connsiteY105-47042" fmla="*/ 1904591 h 2237474"/>
              <a:gd name="connsiteX106-47043" fmla="*/ 3280097 w 12192000"/>
              <a:gd name="connsiteY106-47044" fmla="*/ 1919610 h 2237474"/>
              <a:gd name="connsiteX107-47045" fmla="*/ 3123424 w 12192000"/>
              <a:gd name="connsiteY107-47046" fmla="*/ 1952930 h 2237474"/>
              <a:gd name="connsiteX108-47047" fmla="*/ 3009910 w 12192000"/>
              <a:gd name="connsiteY108-47048" fmla="*/ 1957866 h 2237474"/>
              <a:gd name="connsiteX109-47049" fmla="*/ 2995934 w 12192000"/>
              <a:gd name="connsiteY109-47050" fmla="*/ 1967085 h 2237474"/>
              <a:gd name="connsiteX110-47051" fmla="*/ 2942858 w 12192000"/>
              <a:gd name="connsiteY110-47052" fmla="*/ 1981367 h 2237474"/>
              <a:gd name="connsiteX111-47053" fmla="*/ 2875436 w 12192000"/>
              <a:gd name="connsiteY111-47054" fmla="*/ 1996977 h 2237474"/>
              <a:gd name="connsiteX112-47055" fmla="*/ 2874892 w 12192000"/>
              <a:gd name="connsiteY112-47056" fmla="*/ 1996085 h 2237474"/>
              <a:gd name="connsiteX113-47057" fmla="*/ 2843662 w 12192000"/>
              <a:gd name="connsiteY113-47058" fmla="*/ 1992498 h 2237474"/>
              <a:gd name="connsiteX114-47059" fmla="*/ 2756784 w 12192000"/>
              <a:gd name="connsiteY114-47060" fmla="*/ 1985116 h 2237474"/>
              <a:gd name="connsiteX115-47061" fmla="*/ 2748833 w 12192000"/>
              <a:gd name="connsiteY115-47062" fmla="*/ 1986323 h 2237474"/>
              <a:gd name="connsiteX116-47063" fmla="*/ 2718916 w 12192000"/>
              <a:gd name="connsiteY116-47064" fmla="*/ 1990867 h 2237474"/>
              <a:gd name="connsiteX117-47065" fmla="*/ 2713522 w 12192000"/>
              <a:gd name="connsiteY117-47066" fmla="*/ 1990173 h 2237474"/>
              <a:gd name="connsiteX118-47067" fmla="*/ 2578178 w 12192000"/>
              <a:gd name="connsiteY118-47068" fmla="*/ 1990531 h 2237474"/>
              <a:gd name="connsiteX119-47069" fmla="*/ 2476147 w 12192000"/>
              <a:gd name="connsiteY119-47070" fmla="*/ 1998305 h 2237474"/>
              <a:gd name="connsiteX120-47071" fmla="*/ 2373568 w 12192000"/>
              <a:gd name="connsiteY120-47072" fmla="*/ 2003219 h 2237474"/>
              <a:gd name="connsiteX121-47073" fmla="*/ 2287219 w 12192000"/>
              <a:gd name="connsiteY121-47074" fmla="*/ 1998750 h 2237474"/>
              <a:gd name="connsiteX122-47075" fmla="*/ 2243069 w 12192000"/>
              <a:gd name="connsiteY122-47076" fmla="*/ 2015111 h 2237474"/>
              <a:gd name="connsiteX123-47077" fmla="*/ 2186609 w 12192000"/>
              <a:gd name="connsiteY123-47078" fmla="*/ 2008263 h 2237474"/>
              <a:gd name="connsiteX124-47079" fmla="*/ 2164831 w 12192000"/>
              <a:gd name="connsiteY124-47080" fmla="*/ 2010143 h 2237474"/>
              <a:gd name="connsiteX125-47081" fmla="*/ 2152836 w 12192000"/>
              <a:gd name="connsiteY125-47082" fmla="*/ 2010048 h 2237474"/>
              <a:gd name="connsiteX126-47083" fmla="*/ 2117102 w 12192000"/>
              <a:gd name="connsiteY126-47084" fmla="*/ 2023004 h 2237474"/>
              <a:gd name="connsiteX127-47085" fmla="*/ 2111935 w 12192000"/>
              <a:gd name="connsiteY127-47086" fmla="*/ 2023163 h 2237474"/>
              <a:gd name="connsiteX128-47087" fmla="*/ 2089991 w 12192000"/>
              <a:gd name="connsiteY128-47088" fmla="*/ 2034193 h 2237474"/>
              <a:gd name="connsiteX129-47089" fmla="*/ 2058061 w 12192000"/>
              <a:gd name="connsiteY129-47090" fmla="*/ 2047942 h 2237474"/>
              <a:gd name="connsiteX130-47091" fmla="*/ 2055737 w 12192000"/>
              <a:gd name="connsiteY130-47092" fmla="*/ 2047704 h 2237474"/>
              <a:gd name="connsiteX131-47093" fmla="*/ 2042244 w 12192000"/>
              <a:gd name="connsiteY131-47094" fmla="*/ 2055560 h 2237474"/>
              <a:gd name="connsiteX132-47095" fmla="*/ 1976224 w 12192000"/>
              <a:gd name="connsiteY132-47096" fmla="*/ 2074257 h 2237474"/>
              <a:gd name="connsiteX133-47097" fmla="*/ 1877728 w 12192000"/>
              <a:gd name="connsiteY133-47098" fmla="*/ 2101004 h 2237474"/>
              <a:gd name="connsiteX134-47099" fmla="*/ 1759056 w 12192000"/>
              <a:gd name="connsiteY134-47100" fmla="*/ 2125608 h 2237474"/>
              <a:gd name="connsiteX135-47101" fmla="*/ 1637948 w 12192000"/>
              <a:gd name="connsiteY135-47102" fmla="*/ 2172597 h 2237474"/>
              <a:gd name="connsiteX136-47103" fmla="*/ 1434549 w 12192000"/>
              <a:gd name="connsiteY136-47104" fmla="*/ 2234522 h 2237474"/>
              <a:gd name="connsiteX137-47105" fmla="*/ 1398481 w 12192000"/>
              <a:gd name="connsiteY137-47106" fmla="*/ 2237074 h 2237474"/>
              <a:gd name="connsiteX138-47107" fmla="*/ 1398407 w 12192000"/>
              <a:gd name="connsiteY138-47108" fmla="*/ 2237095 h 2237474"/>
              <a:gd name="connsiteX139-47109" fmla="*/ 1370962 w 12192000"/>
              <a:gd name="connsiteY139-47110" fmla="*/ 2237474 h 2237474"/>
              <a:gd name="connsiteX140-47111" fmla="*/ 1356367 w 12192000"/>
              <a:gd name="connsiteY140-47112" fmla="*/ 2235089 h 2237474"/>
              <a:gd name="connsiteX141-47113" fmla="*/ 1324828 w 12192000"/>
              <a:gd name="connsiteY141-47114" fmla="*/ 2231968 h 2237474"/>
              <a:gd name="connsiteX142-47115" fmla="*/ 1297744 w 12192000"/>
              <a:gd name="connsiteY142-47116" fmla="*/ 2235849 h 2237474"/>
              <a:gd name="connsiteX143-47117" fmla="*/ 1286236 w 12192000"/>
              <a:gd name="connsiteY143-47118" fmla="*/ 2233135 h 2237474"/>
              <a:gd name="connsiteX144-47119" fmla="*/ 1283504 w 12192000"/>
              <a:gd name="connsiteY144-47120" fmla="*/ 2233797 h 2237474"/>
              <a:gd name="connsiteX145-47121" fmla="*/ 1279765 w 12192000"/>
              <a:gd name="connsiteY145-47122" fmla="*/ 2229639 h 2237474"/>
              <a:gd name="connsiteX146-47123" fmla="*/ 1195347 w 12192000"/>
              <a:gd name="connsiteY146-47124" fmla="*/ 2212354 h 2237474"/>
              <a:gd name="connsiteX147-47125" fmla="*/ 970251 w 12192000"/>
              <a:gd name="connsiteY147-47126" fmla="*/ 2221029 h 2237474"/>
              <a:gd name="connsiteX148-47127" fmla="*/ 812914 w 12192000"/>
              <a:gd name="connsiteY148-47128" fmla="*/ 2202752 h 2237474"/>
              <a:gd name="connsiteX149-47129" fmla="*/ 800195 w 12192000"/>
              <a:gd name="connsiteY149-47130" fmla="*/ 2209407 h 2237474"/>
              <a:gd name="connsiteX150-47131" fmla="*/ 784978 w 12192000"/>
              <a:gd name="connsiteY150-47132" fmla="*/ 2212360 h 2237474"/>
              <a:gd name="connsiteX151-47133" fmla="*/ 681987 w 12192000"/>
              <a:gd name="connsiteY151-47134" fmla="*/ 2216757 h 2237474"/>
              <a:gd name="connsiteX152-47135" fmla="*/ 669923 w 12192000"/>
              <a:gd name="connsiteY152-47136" fmla="*/ 2211682 h 2237474"/>
              <a:gd name="connsiteX153-47137" fmla="*/ 648680 w 12192000"/>
              <a:gd name="connsiteY153-47138" fmla="*/ 2206229 h 2237474"/>
              <a:gd name="connsiteX154-47139" fmla="*/ 597225 w 12192000"/>
              <a:gd name="connsiteY154-47140" fmla="*/ 2180999 h 2237474"/>
              <a:gd name="connsiteX155-47141" fmla="*/ 558449 w 12192000"/>
              <a:gd name="connsiteY155-47142" fmla="*/ 2182346 h 2237474"/>
              <a:gd name="connsiteX156-47143" fmla="*/ 550517 w 12192000"/>
              <a:gd name="connsiteY156-47144" fmla="*/ 2182060 h 2237474"/>
              <a:gd name="connsiteX157-47145" fmla="*/ 550309 w 12192000"/>
              <a:gd name="connsiteY157-47146" fmla="*/ 2181825 h 2237474"/>
              <a:gd name="connsiteX158-47147" fmla="*/ 541836 w 12192000"/>
              <a:gd name="connsiteY158-47148" fmla="*/ 2181063 h 2237474"/>
              <a:gd name="connsiteX159-47149" fmla="*/ 536057 w 12192000"/>
              <a:gd name="connsiteY159-47150" fmla="*/ 2181537 h 2237474"/>
              <a:gd name="connsiteX160-47151" fmla="*/ 520671 w 12192000"/>
              <a:gd name="connsiteY160-47152" fmla="*/ 2180980 h 2237474"/>
              <a:gd name="connsiteX161-47153" fmla="*/ 515024 w 12192000"/>
              <a:gd name="connsiteY161-47154" fmla="*/ 2179258 h 2237474"/>
              <a:gd name="connsiteX162-47155" fmla="*/ 512278 w 12192000"/>
              <a:gd name="connsiteY162-47156" fmla="*/ 2176369 h 2237474"/>
              <a:gd name="connsiteX163-47157" fmla="*/ 480419 w 12192000"/>
              <a:gd name="connsiteY163-47158" fmla="*/ 2167807 h 2237474"/>
              <a:gd name="connsiteX164-47159" fmla="*/ 413835 w 12192000"/>
              <a:gd name="connsiteY164-47160" fmla="*/ 2156783 h 2237474"/>
              <a:gd name="connsiteX165-47161" fmla="*/ 376513 w 12192000"/>
              <a:gd name="connsiteY165-47162" fmla="*/ 2154014 h 2237474"/>
              <a:gd name="connsiteX166-47163" fmla="*/ 273386 w 12192000"/>
              <a:gd name="connsiteY166-47164" fmla="*/ 2142551 h 2237474"/>
              <a:gd name="connsiteX167-47165" fmla="*/ 169207 w 12192000"/>
              <a:gd name="connsiteY167-47166" fmla="*/ 2128100 h 2237474"/>
              <a:gd name="connsiteX168-47167" fmla="*/ 93149 w 12192000"/>
              <a:gd name="connsiteY168-47168" fmla="*/ 2105324 h 2237474"/>
              <a:gd name="connsiteX169-47169" fmla="*/ 88109 w 12192000"/>
              <a:gd name="connsiteY169-47170" fmla="*/ 2106704 h 2237474"/>
              <a:gd name="connsiteX170-47171" fmla="*/ 80022 w 12192000"/>
              <a:gd name="connsiteY170-47172" fmla="*/ 2107254 h 2237474"/>
              <a:gd name="connsiteX171-47173" fmla="*/ 79717 w 12192000"/>
              <a:gd name="connsiteY171-47174" fmla="*/ 2107046 h 2237474"/>
              <a:gd name="connsiteX172-47175" fmla="*/ 72352 w 12192000"/>
              <a:gd name="connsiteY172-47176" fmla="*/ 2107991 h 2237474"/>
              <a:gd name="connsiteX173-47177" fmla="*/ 37645 w 12192000"/>
              <a:gd name="connsiteY173-47178" fmla="*/ 2115401 h 2237474"/>
              <a:gd name="connsiteX174-47179" fmla="*/ 4572 w 12192000"/>
              <a:gd name="connsiteY174-47180" fmla="*/ 2111091 h 2237474"/>
              <a:gd name="connsiteX175-47181" fmla="*/ 0 w 12192000"/>
              <a:gd name="connsiteY175-47182" fmla="*/ 2110468 h 2237474"/>
              <a:gd name="connsiteX176-47183" fmla="*/ 0 w 12192000"/>
              <a:gd name="connsiteY176-47184" fmla="*/ 0 h 2237474"/>
              <a:gd name="connsiteX0-47185" fmla="*/ 0 w 12192000"/>
              <a:gd name="connsiteY0-47186" fmla="*/ 0 h 2237474"/>
              <a:gd name="connsiteX1-47187" fmla="*/ 12192000 w 12192000"/>
              <a:gd name="connsiteY1-47188" fmla="*/ 0 h 2237474"/>
              <a:gd name="connsiteX2-47189" fmla="*/ 12192000 w 12192000"/>
              <a:gd name="connsiteY2-47190" fmla="*/ 751299 h 2237474"/>
              <a:gd name="connsiteX3-47191" fmla="*/ 12176759 w 12192000"/>
              <a:gd name="connsiteY3-47192" fmla="*/ 759190 h 2237474"/>
              <a:gd name="connsiteX4-47193" fmla="*/ 12047364 w 12192000"/>
              <a:gd name="connsiteY4-47194" fmla="*/ 749662 h 2237474"/>
              <a:gd name="connsiteX5-47195" fmla="*/ 11890686 w 12192000"/>
              <a:gd name="connsiteY5-47196" fmla="*/ 732766 h 2237474"/>
              <a:gd name="connsiteX6-47197" fmla="*/ 11820512 w 12192000"/>
              <a:gd name="connsiteY6-47198" fmla="*/ 745392 h 2237474"/>
              <a:gd name="connsiteX7-47199" fmla="*/ 11649954 w 12192000"/>
              <a:gd name="connsiteY7-47200" fmla="*/ 749628 h 2237474"/>
              <a:gd name="connsiteX8-47201" fmla="*/ 11560424 w 12192000"/>
              <a:gd name="connsiteY8-47202" fmla="*/ 748017 h 2237474"/>
              <a:gd name="connsiteX9-47203" fmla="*/ 11358455 w 12192000"/>
              <a:gd name="connsiteY9-47204" fmla="*/ 747593 h 2237474"/>
              <a:gd name="connsiteX10-47205" fmla="*/ 11165209 w 12192000"/>
              <a:gd name="connsiteY10-47206" fmla="*/ 748852 h 2237474"/>
              <a:gd name="connsiteX11-47207" fmla="*/ 11058755 w 12192000"/>
              <a:gd name="connsiteY11-47208" fmla="*/ 749617 h 2237474"/>
              <a:gd name="connsiteX12-47209" fmla="*/ 10846594 w 12192000"/>
              <a:gd name="connsiteY12-47210" fmla="*/ 765069 h 2237474"/>
              <a:gd name="connsiteX13-47211" fmla="*/ 10739478 w 12192000"/>
              <a:gd name="connsiteY13-47212" fmla="*/ 776841 h 2237474"/>
              <a:gd name="connsiteX14-47213" fmla="*/ 10458762 w 12192000"/>
              <a:gd name="connsiteY14-47214" fmla="*/ 755400 h 2237474"/>
              <a:gd name="connsiteX15-47215" fmla="*/ 10211200 w 12192000"/>
              <a:gd name="connsiteY15-47216" fmla="*/ 767513 h 2237474"/>
              <a:gd name="connsiteX16-47217" fmla="*/ 10167995 w 12192000"/>
              <a:gd name="connsiteY16-47218" fmla="*/ 760843 h 2237474"/>
              <a:gd name="connsiteX17-47219" fmla="*/ 9997044 w 12192000"/>
              <a:gd name="connsiteY17-47220" fmla="*/ 780129 h 2237474"/>
              <a:gd name="connsiteX18-47221" fmla="*/ 9943887 w 12192000"/>
              <a:gd name="connsiteY18-47222" fmla="*/ 804141 h 2237474"/>
              <a:gd name="connsiteX19-47223" fmla="*/ 9918248 w 12192000"/>
              <a:gd name="connsiteY19-47224" fmla="*/ 816628 h 2237474"/>
              <a:gd name="connsiteX20-47225" fmla="*/ 9767091 w 12192000"/>
              <a:gd name="connsiteY20-47226" fmla="*/ 870550 h 2237474"/>
              <a:gd name="connsiteX21-47227" fmla="*/ 9683005 w 12192000"/>
              <a:gd name="connsiteY21-47228" fmla="*/ 894128 h 2237474"/>
              <a:gd name="connsiteX22-47229" fmla="*/ 9594438 w 12192000"/>
              <a:gd name="connsiteY22-47230" fmla="*/ 919051 h 2237474"/>
              <a:gd name="connsiteX23-47231" fmla="*/ 9544189 w 12192000"/>
              <a:gd name="connsiteY23-47232" fmla="*/ 938966 h 2237474"/>
              <a:gd name="connsiteX24-47233" fmla="*/ 9500499 w 12192000"/>
              <a:gd name="connsiteY24-47234" fmla="*/ 954680 h 2237474"/>
              <a:gd name="connsiteX25-47235" fmla="*/ 9428195 w 12192000"/>
              <a:gd name="connsiteY25-47236" fmla="*/ 986225 h 2237474"/>
              <a:gd name="connsiteX26-47237" fmla="*/ 9410017 w 12192000"/>
              <a:gd name="connsiteY26-47238" fmla="*/ 993931 h 2237474"/>
              <a:gd name="connsiteX27-47239" fmla="*/ 9392919 w 12192000"/>
              <a:gd name="connsiteY27-47240" fmla="*/ 994656 h 2237474"/>
              <a:gd name="connsiteX28-47241" fmla="*/ 9268019 w 12192000"/>
              <a:gd name="connsiteY28-47242" fmla="*/ 1007442 h 2237474"/>
              <a:gd name="connsiteX29-47243" fmla="*/ 9234662 w 12192000"/>
              <a:gd name="connsiteY29-47244" fmla="*/ 1023056 h 2237474"/>
              <a:gd name="connsiteX30-47245" fmla="*/ 9181033 w 12192000"/>
              <a:gd name="connsiteY30-47246" fmla="*/ 1037921 h 2237474"/>
              <a:gd name="connsiteX31-47247" fmla="*/ 9155969 w 12192000"/>
              <a:gd name="connsiteY31-47248" fmla="*/ 1046804 h 2237474"/>
              <a:gd name="connsiteX32-47249" fmla="*/ 9133985 w 12192000"/>
              <a:gd name="connsiteY32-47250" fmla="*/ 1046450 h 2237474"/>
              <a:gd name="connsiteX33-47251" fmla="*/ 9003462 w 12192000"/>
              <a:gd name="connsiteY33-47252" fmla="*/ 1042406 h 2237474"/>
              <a:gd name="connsiteX34-47253" fmla="*/ 8968445 w 12192000"/>
              <a:gd name="connsiteY34-47254" fmla="*/ 1052169 h 2237474"/>
              <a:gd name="connsiteX35-47255" fmla="*/ 8886001 w 12192000"/>
              <a:gd name="connsiteY35-47256" fmla="*/ 1067468 h 2237474"/>
              <a:gd name="connsiteX36-47257" fmla="*/ 8838610 w 12192000"/>
              <a:gd name="connsiteY36-47258" fmla="*/ 1075091 h 2237474"/>
              <a:gd name="connsiteX37-47259" fmla="*/ 8750383 w 12192000"/>
              <a:gd name="connsiteY37-47260" fmla="*/ 1097387 h 2237474"/>
              <a:gd name="connsiteX38-47261" fmla="*/ 8665605 w 12192000"/>
              <a:gd name="connsiteY38-47262" fmla="*/ 1110791 h 2237474"/>
              <a:gd name="connsiteX39-47263" fmla="*/ 8584946 w 12192000"/>
              <a:gd name="connsiteY39-47264" fmla="*/ 1135226 h 2237474"/>
              <a:gd name="connsiteX40-47265" fmla="*/ 8419755 w 12192000"/>
              <a:gd name="connsiteY40-47266" fmla="*/ 1216260 h 2237474"/>
              <a:gd name="connsiteX41-47267" fmla="*/ 8411626 w 12192000"/>
              <a:gd name="connsiteY41-47268" fmla="*/ 1214397 h 2237474"/>
              <a:gd name="connsiteX42-47269" fmla="*/ 8363469 w 12192000"/>
              <a:gd name="connsiteY42-47270" fmla="*/ 1246658 h 2237474"/>
              <a:gd name="connsiteX43-47271" fmla="*/ 8275497 w 12192000"/>
              <a:gd name="connsiteY43-47272" fmla="*/ 1264396 h 2237474"/>
              <a:gd name="connsiteX44-47273" fmla="*/ 8206287 w 12192000"/>
              <a:gd name="connsiteY44-47274" fmla="*/ 1273060 h 2237474"/>
              <a:gd name="connsiteX45-47275" fmla="*/ 8139997 w 12192000"/>
              <a:gd name="connsiteY45-47276" fmla="*/ 1282713 h 2237474"/>
              <a:gd name="connsiteX46-47277" fmla="*/ 8074238 w 12192000"/>
              <a:gd name="connsiteY46-47278" fmla="*/ 1301895 h 2237474"/>
              <a:gd name="connsiteX47-47279" fmla="*/ 7942099 w 12192000"/>
              <a:gd name="connsiteY47-47280" fmla="*/ 1336332 h 2237474"/>
              <a:gd name="connsiteX48-47281" fmla="*/ 7902328 w 12192000"/>
              <a:gd name="connsiteY48-47282" fmla="*/ 1345865 h 2237474"/>
              <a:gd name="connsiteX49-47283" fmla="*/ 7840612 w 12192000"/>
              <a:gd name="connsiteY49-47284" fmla="*/ 1369373 h 2237474"/>
              <a:gd name="connsiteX50-47285" fmla="*/ 7786819 w 12192000"/>
              <a:gd name="connsiteY50-47286" fmla="*/ 1378970 h 2237474"/>
              <a:gd name="connsiteX51-47287" fmla="*/ 7548172 w 12192000"/>
              <a:gd name="connsiteY51-47288" fmla="*/ 1417460 h 2237474"/>
              <a:gd name="connsiteX52-47289" fmla="*/ 7483437 w 12192000"/>
              <a:gd name="connsiteY52-47290" fmla="*/ 1478152 h 2237474"/>
              <a:gd name="connsiteX53-47291" fmla="*/ 7377870 w 12192000"/>
              <a:gd name="connsiteY53-47292" fmla="*/ 1523319 h 2237474"/>
              <a:gd name="connsiteX54-47293" fmla="*/ 7230737 w 12192000"/>
              <a:gd name="connsiteY54-47294" fmla="*/ 1562633 h 2237474"/>
              <a:gd name="connsiteX55-47295" fmla="*/ 7224458 w 12192000"/>
              <a:gd name="connsiteY55-47296" fmla="*/ 1573008 h 2237474"/>
              <a:gd name="connsiteX56-47297" fmla="*/ 7183121 w 12192000"/>
              <a:gd name="connsiteY56-47298" fmla="*/ 1595162 h 2237474"/>
              <a:gd name="connsiteX57-47299" fmla="*/ 7164601 w 12192000"/>
              <a:gd name="connsiteY57-47300" fmla="*/ 1606490 h 2237474"/>
              <a:gd name="connsiteX58-47301" fmla="*/ 7031309 w 12192000"/>
              <a:gd name="connsiteY58-47302" fmla="*/ 1619451 h 2237474"/>
              <a:gd name="connsiteX59-47303" fmla="*/ 6900177 w 12192000"/>
              <a:gd name="connsiteY59-47304" fmla="*/ 1636016 h 2237474"/>
              <a:gd name="connsiteX60-47305" fmla="*/ 6795372 w 12192000"/>
              <a:gd name="connsiteY60-47306" fmla="*/ 1644845 h 2237474"/>
              <a:gd name="connsiteX61-47307" fmla="*/ 6692251 w 12192000"/>
              <a:gd name="connsiteY61-47308" fmla="*/ 1656357 h 2237474"/>
              <a:gd name="connsiteX62-47309" fmla="*/ 6655235 w 12192000"/>
              <a:gd name="connsiteY62-47310" fmla="*/ 1661869 h 2237474"/>
              <a:gd name="connsiteX63-47311" fmla="*/ 6554894 w 12192000"/>
              <a:gd name="connsiteY63-47312" fmla="*/ 1664428 h 2237474"/>
              <a:gd name="connsiteX64-47313" fmla="*/ 6516595 w 12192000"/>
              <a:gd name="connsiteY64-47314" fmla="*/ 1667475 h 2237474"/>
              <a:gd name="connsiteX65-47315" fmla="*/ 6508541 w 12192000"/>
              <a:gd name="connsiteY65-47316" fmla="*/ 1668757 h 2237474"/>
              <a:gd name="connsiteX66-47317" fmla="*/ 6471012 w 12192000"/>
              <a:gd name="connsiteY66-47318" fmla="*/ 1678604 h 2237474"/>
              <a:gd name="connsiteX67-47319" fmla="*/ 6364035 w 12192000"/>
              <a:gd name="connsiteY67-47320" fmla="*/ 1667683 h 2237474"/>
              <a:gd name="connsiteX68-47321" fmla="*/ 6280959 w 12192000"/>
              <a:gd name="connsiteY68-47322" fmla="*/ 1689329 h 2237474"/>
              <a:gd name="connsiteX69-47323" fmla="*/ 6243319 w 12192000"/>
              <a:gd name="connsiteY69-47324" fmla="*/ 1695560 h 2237474"/>
              <a:gd name="connsiteX70-47325" fmla="*/ 6098321 w 12192000"/>
              <a:gd name="connsiteY70-47326" fmla="*/ 1721646 h 2237474"/>
              <a:gd name="connsiteX71-47327" fmla="*/ 5880652 w 12192000"/>
              <a:gd name="connsiteY71-47328" fmla="*/ 1779643 h 2237474"/>
              <a:gd name="connsiteX72-47329" fmla="*/ 5785959 w 12192000"/>
              <a:gd name="connsiteY72-47330" fmla="*/ 1775307 h 2237474"/>
              <a:gd name="connsiteX73-47331" fmla="*/ 5643534 w 12192000"/>
              <a:gd name="connsiteY73-47332" fmla="*/ 1802919 h 2237474"/>
              <a:gd name="connsiteX74-47333" fmla="*/ 5518799 w 12192000"/>
              <a:gd name="connsiteY74-47334" fmla="*/ 1818312 h 2237474"/>
              <a:gd name="connsiteX75-47335" fmla="*/ 5505014 w 12192000"/>
              <a:gd name="connsiteY75-47336" fmla="*/ 1819259 h 2237474"/>
              <a:gd name="connsiteX76-47337" fmla="*/ 5453307 w 12192000"/>
              <a:gd name="connsiteY76-47338" fmla="*/ 1815450 h 2237474"/>
              <a:gd name="connsiteX77-47339" fmla="*/ 5221533 w 12192000"/>
              <a:gd name="connsiteY77-47340" fmla="*/ 1846950 h 2237474"/>
              <a:gd name="connsiteX78-47341" fmla="*/ 5149802 w 12192000"/>
              <a:gd name="connsiteY78-47342" fmla="*/ 1844846 h 2237474"/>
              <a:gd name="connsiteX79-47343" fmla="*/ 5114927 w 12192000"/>
              <a:gd name="connsiteY79-47344" fmla="*/ 1847827 h 2237474"/>
              <a:gd name="connsiteX80-47345" fmla="*/ 5108970 w 12192000"/>
              <a:gd name="connsiteY80-47346" fmla="*/ 1847935 h 2237474"/>
              <a:gd name="connsiteX81-47347" fmla="*/ 5067961 w 12192000"/>
              <a:gd name="connsiteY81-47348" fmla="*/ 1845917 h 2237474"/>
              <a:gd name="connsiteX82-47349" fmla="*/ 5007075 w 12192000"/>
              <a:gd name="connsiteY82-47350" fmla="*/ 1838626 h 2237474"/>
              <a:gd name="connsiteX83-47351" fmla="*/ 4944087 w 12192000"/>
              <a:gd name="connsiteY83-47352" fmla="*/ 1823332 h 2237474"/>
              <a:gd name="connsiteX84-47353" fmla="*/ 4907662 w 12192000"/>
              <a:gd name="connsiteY84-47354" fmla="*/ 1816900 h 2237474"/>
              <a:gd name="connsiteX85-47355" fmla="*/ 4882386 w 12192000"/>
              <a:gd name="connsiteY85-47356" fmla="*/ 1809844 h 2237474"/>
              <a:gd name="connsiteX86-47357" fmla="*/ 4811440 w 12192000"/>
              <a:gd name="connsiteY86-47358" fmla="*/ 1804655 h 2237474"/>
              <a:gd name="connsiteX87-47359" fmla="*/ 4691075 w 12192000"/>
              <a:gd name="connsiteY87-47360" fmla="*/ 1801389 h 2237474"/>
              <a:gd name="connsiteX88-47361" fmla="*/ 4640313 w 12192000"/>
              <a:gd name="connsiteY88-47362" fmla="*/ 1784307 h 2237474"/>
              <a:gd name="connsiteX89-47363" fmla="*/ 4536503 w 12192000"/>
              <a:gd name="connsiteY89-47364" fmla="*/ 1785334 h 2237474"/>
              <a:gd name="connsiteX90-47365" fmla="*/ 4513724 w 12192000"/>
              <a:gd name="connsiteY90-47366" fmla="*/ 1791996 h 2237474"/>
              <a:gd name="connsiteX91-47367" fmla="*/ 4459810 w 12192000"/>
              <a:gd name="connsiteY91-47368" fmla="*/ 1797886 h 2237474"/>
              <a:gd name="connsiteX92-47369" fmla="*/ 4379064 w 12192000"/>
              <a:gd name="connsiteY92-47370" fmla="*/ 1817177 h 2237474"/>
              <a:gd name="connsiteX93-47371" fmla="*/ 4290981 w 12192000"/>
              <a:gd name="connsiteY93-47372" fmla="*/ 1839677 h 2237474"/>
              <a:gd name="connsiteX94-47373" fmla="*/ 4238372 w 12192000"/>
              <a:gd name="connsiteY94-47374" fmla="*/ 1851480 h 2237474"/>
              <a:gd name="connsiteX95-47375" fmla="*/ 4232517 w 12192000"/>
              <a:gd name="connsiteY95-47376" fmla="*/ 1852567 h 2237474"/>
              <a:gd name="connsiteX96-47377" fmla="*/ 4191732 w 12192000"/>
              <a:gd name="connsiteY96-47378" fmla="*/ 1857328 h 2237474"/>
              <a:gd name="connsiteX97-47379" fmla="*/ 4065532 w 12192000"/>
              <a:gd name="connsiteY97-47380" fmla="*/ 1855477 h 2237474"/>
              <a:gd name="connsiteX98-47381" fmla="*/ 4028460 w 12192000"/>
              <a:gd name="connsiteY98-47382" fmla="*/ 1855137 h 2237474"/>
              <a:gd name="connsiteX99-47383" fmla="*/ 4002267 w 12192000"/>
              <a:gd name="connsiteY99-47384" fmla="*/ 1852352 h 2237474"/>
              <a:gd name="connsiteX100-47385" fmla="*/ 3931396 w 12192000"/>
              <a:gd name="connsiteY100-47386" fmla="*/ 1858915 h 2237474"/>
              <a:gd name="connsiteX101-47387" fmla="*/ 3812162 w 12192000"/>
              <a:gd name="connsiteY101-47388" fmla="*/ 1875501 h 2237474"/>
              <a:gd name="connsiteX102-47389" fmla="*/ 3758105 w 12192000"/>
              <a:gd name="connsiteY102-47390" fmla="*/ 1871856 h 2237474"/>
              <a:gd name="connsiteX103-47391" fmla="*/ 3715896 w 12192000"/>
              <a:gd name="connsiteY103-47392" fmla="*/ 1881552 h 2237474"/>
              <a:gd name="connsiteX104-47393" fmla="*/ 3567259 w 12192000"/>
              <a:gd name="connsiteY104-47394" fmla="*/ 1893482 h 2237474"/>
              <a:gd name="connsiteX105-47395" fmla="*/ 3405770 w 12192000"/>
              <a:gd name="connsiteY105-47396" fmla="*/ 1904591 h 2237474"/>
              <a:gd name="connsiteX106-47397" fmla="*/ 3280097 w 12192000"/>
              <a:gd name="connsiteY106-47398" fmla="*/ 1919610 h 2237474"/>
              <a:gd name="connsiteX107-47399" fmla="*/ 3123424 w 12192000"/>
              <a:gd name="connsiteY107-47400" fmla="*/ 1952930 h 2237474"/>
              <a:gd name="connsiteX108-47401" fmla="*/ 3009910 w 12192000"/>
              <a:gd name="connsiteY108-47402" fmla="*/ 1957866 h 2237474"/>
              <a:gd name="connsiteX109-47403" fmla="*/ 2995934 w 12192000"/>
              <a:gd name="connsiteY109-47404" fmla="*/ 1967085 h 2237474"/>
              <a:gd name="connsiteX110-47405" fmla="*/ 2942858 w 12192000"/>
              <a:gd name="connsiteY110-47406" fmla="*/ 1981367 h 2237474"/>
              <a:gd name="connsiteX111-47407" fmla="*/ 2875436 w 12192000"/>
              <a:gd name="connsiteY111-47408" fmla="*/ 1996977 h 2237474"/>
              <a:gd name="connsiteX112-47409" fmla="*/ 2874892 w 12192000"/>
              <a:gd name="connsiteY112-47410" fmla="*/ 1996085 h 2237474"/>
              <a:gd name="connsiteX113-47411" fmla="*/ 2843662 w 12192000"/>
              <a:gd name="connsiteY113-47412" fmla="*/ 1992498 h 2237474"/>
              <a:gd name="connsiteX114-47413" fmla="*/ 2756784 w 12192000"/>
              <a:gd name="connsiteY114-47414" fmla="*/ 1985116 h 2237474"/>
              <a:gd name="connsiteX115-47415" fmla="*/ 2718916 w 12192000"/>
              <a:gd name="connsiteY115-47416" fmla="*/ 1990867 h 2237474"/>
              <a:gd name="connsiteX116-47417" fmla="*/ 2713522 w 12192000"/>
              <a:gd name="connsiteY116-47418" fmla="*/ 1990173 h 2237474"/>
              <a:gd name="connsiteX117-47419" fmla="*/ 2578178 w 12192000"/>
              <a:gd name="connsiteY117-47420" fmla="*/ 1990531 h 2237474"/>
              <a:gd name="connsiteX118-47421" fmla="*/ 2476147 w 12192000"/>
              <a:gd name="connsiteY118-47422" fmla="*/ 1998305 h 2237474"/>
              <a:gd name="connsiteX119-47423" fmla="*/ 2373568 w 12192000"/>
              <a:gd name="connsiteY119-47424" fmla="*/ 2003219 h 2237474"/>
              <a:gd name="connsiteX120-47425" fmla="*/ 2287219 w 12192000"/>
              <a:gd name="connsiteY120-47426" fmla="*/ 1998750 h 2237474"/>
              <a:gd name="connsiteX121-47427" fmla="*/ 2243069 w 12192000"/>
              <a:gd name="connsiteY121-47428" fmla="*/ 2015111 h 2237474"/>
              <a:gd name="connsiteX122-47429" fmla="*/ 2186609 w 12192000"/>
              <a:gd name="connsiteY122-47430" fmla="*/ 2008263 h 2237474"/>
              <a:gd name="connsiteX123-47431" fmla="*/ 2164831 w 12192000"/>
              <a:gd name="connsiteY123-47432" fmla="*/ 2010143 h 2237474"/>
              <a:gd name="connsiteX124-47433" fmla="*/ 2152836 w 12192000"/>
              <a:gd name="connsiteY124-47434" fmla="*/ 2010048 h 2237474"/>
              <a:gd name="connsiteX125-47435" fmla="*/ 2117102 w 12192000"/>
              <a:gd name="connsiteY125-47436" fmla="*/ 2023004 h 2237474"/>
              <a:gd name="connsiteX126-47437" fmla="*/ 2111935 w 12192000"/>
              <a:gd name="connsiteY126-47438" fmla="*/ 2023163 h 2237474"/>
              <a:gd name="connsiteX127-47439" fmla="*/ 2089991 w 12192000"/>
              <a:gd name="connsiteY127-47440" fmla="*/ 2034193 h 2237474"/>
              <a:gd name="connsiteX128-47441" fmla="*/ 2058061 w 12192000"/>
              <a:gd name="connsiteY128-47442" fmla="*/ 2047942 h 2237474"/>
              <a:gd name="connsiteX129-47443" fmla="*/ 2055737 w 12192000"/>
              <a:gd name="connsiteY129-47444" fmla="*/ 2047704 h 2237474"/>
              <a:gd name="connsiteX130-47445" fmla="*/ 2042244 w 12192000"/>
              <a:gd name="connsiteY130-47446" fmla="*/ 2055560 h 2237474"/>
              <a:gd name="connsiteX131-47447" fmla="*/ 1976224 w 12192000"/>
              <a:gd name="connsiteY131-47448" fmla="*/ 2074257 h 2237474"/>
              <a:gd name="connsiteX132-47449" fmla="*/ 1877728 w 12192000"/>
              <a:gd name="connsiteY132-47450" fmla="*/ 2101004 h 2237474"/>
              <a:gd name="connsiteX133-47451" fmla="*/ 1759056 w 12192000"/>
              <a:gd name="connsiteY133-47452" fmla="*/ 2125608 h 2237474"/>
              <a:gd name="connsiteX134-47453" fmla="*/ 1637948 w 12192000"/>
              <a:gd name="connsiteY134-47454" fmla="*/ 2172597 h 2237474"/>
              <a:gd name="connsiteX135-47455" fmla="*/ 1434549 w 12192000"/>
              <a:gd name="connsiteY135-47456" fmla="*/ 2234522 h 2237474"/>
              <a:gd name="connsiteX136-47457" fmla="*/ 1398481 w 12192000"/>
              <a:gd name="connsiteY136-47458" fmla="*/ 2237074 h 2237474"/>
              <a:gd name="connsiteX137-47459" fmla="*/ 1398407 w 12192000"/>
              <a:gd name="connsiteY137-47460" fmla="*/ 2237095 h 2237474"/>
              <a:gd name="connsiteX138-47461" fmla="*/ 1370962 w 12192000"/>
              <a:gd name="connsiteY138-47462" fmla="*/ 2237474 h 2237474"/>
              <a:gd name="connsiteX139-47463" fmla="*/ 1356367 w 12192000"/>
              <a:gd name="connsiteY139-47464" fmla="*/ 2235089 h 2237474"/>
              <a:gd name="connsiteX140-47465" fmla="*/ 1324828 w 12192000"/>
              <a:gd name="connsiteY140-47466" fmla="*/ 2231968 h 2237474"/>
              <a:gd name="connsiteX141-47467" fmla="*/ 1297744 w 12192000"/>
              <a:gd name="connsiteY141-47468" fmla="*/ 2235849 h 2237474"/>
              <a:gd name="connsiteX142-47469" fmla="*/ 1286236 w 12192000"/>
              <a:gd name="connsiteY142-47470" fmla="*/ 2233135 h 2237474"/>
              <a:gd name="connsiteX143-47471" fmla="*/ 1283504 w 12192000"/>
              <a:gd name="connsiteY143-47472" fmla="*/ 2233797 h 2237474"/>
              <a:gd name="connsiteX144-47473" fmla="*/ 1279765 w 12192000"/>
              <a:gd name="connsiteY144-47474" fmla="*/ 2229639 h 2237474"/>
              <a:gd name="connsiteX145-47475" fmla="*/ 1195347 w 12192000"/>
              <a:gd name="connsiteY145-47476" fmla="*/ 2212354 h 2237474"/>
              <a:gd name="connsiteX146-47477" fmla="*/ 970251 w 12192000"/>
              <a:gd name="connsiteY146-47478" fmla="*/ 2221029 h 2237474"/>
              <a:gd name="connsiteX147-47479" fmla="*/ 812914 w 12192000"/>
              <a:gd name="connsiteY147-47480" fmla="*/ 2202752 h 2237474"/>
              <a:gd name="connsiteX148-47481" fmla="*/ 800195 w 12192000"/>
              <a:gd name="connsiteY148-47482" fmla="*/ 2209407 h 2237474"/>
              <a:gd name="connsiteX149-47483" fmla="*/ 784978 w 12192000"/>
              <a:gd name="connsiteY149-47484" fmla="*/ 2212360 h 2237474"/>
              <a:gd name="connsiteX150-47485" fmla="*/ 681987 w 12192000"/>
              <a:gd name="connsiteY150-47486" fmla="*/ 2216757 h 2237474"/>
              <a:gd name="connsiteX151-47487" fmla="*/ 669923 w 12192000"/>
              <a:gd name="connsiteY151-47488" fmla="*/ 2211682 h 2237474"/>
              <a:gd name="connsiteX152-47489" fmla="*/ 648680 w 12192000"/>
              <a:gd name="connsiteY152-47490" fmla="*/ 2206229 h 2237474"/>
              <a:gd name="connsiteX153-47491" fmla="*/ 597225 w 12192000"/>
              <a:gd name="connsiteY153-47492" fmla="*/ 2180999 h 2237474"/>
              <a:gd name="connsiteX154-47493" fmla="*/ 558449 w 12192000"/>
              <a:gd name="connsiteY154-47494" fmla="*/ 2182346 h 2237474"/>
              <a:gd name="connsiteX155-47495" fmla="*/ 550517 w 12192000"/>
              <a:gd name="connsiteY155-47496" fmla="*/ 2182060 h 2237474"/>
              <a:gd name="connsiteX156-47497" fmla="*/ 550309 w 12192000"/>
              <a:gd name="connsiteY156-47498" fmla="*/ 2181825 h 2237474"/>
              <a:gd name="connsiteX157-47499" fmla="*/ 541836 w 12192000"/>
              <a:gd name="connsiteY157-47500" fmla="*/ 2181063 h 2237474"/>
              <a:gd name="connsiteX158-47501" fmla="*/ 536057 w 12192000"/>
              <a:gd name="connsiteY158-47502" fmla="*/ 2181537 h 2237474"/>
              <a:gd name="connsiteX159-47503" fmla="*/ 520671 w 12192000"/>
              <a:gd name="connsiteY159-47504" fmla="*/ 2180980 h 2237474"/>
              <a:gd name="connsiteX160-47505" fmla="*/ 515024 w 12192000"/>
              <a:gd name="connsiteY160-47506" fmla="*/ 2179258 h 2237474"/>
              <a:gd name="connsiteX161-47507" fmla="*/ 512278 w 12192000"/>
              <a:gd name="connsiteY161-47508" fmla="*/ 2176369 h 2237474"/>
              <a:gd name="connsiteX162-47509" fmla="*/ 480419 w 12192000"/>
              <a:gd name="connsiteY162-47510" fmla="*/ 2167807 h 2237474"/>
              <a:gd name="connsiteX163-47511" fmla="*/ 413835 w 12192000"/>
              <a:gd name="connsiteY163-47512" fmla="*/ 2156783 h 2237474"/>
              <a:gd name="connsiteX164-47513" fmla="*/ 376513 w 12192000"/>
              <a:gd name="connsiteY164-47514" fmla="*/ 2154014 h 2237474"/>
              <a:gd name="connsiteX165-47515" fmla="*/ 273386 w 12192000"/>
              <a:gd name="connsiteY165-47516" fmla="*/ 2142551 h 2237474"/>
              <a:gd name="connsiteX166-47517" fmla="*/ 169207 w 12192000"/>
              <a:gd name="connsiteY166-47518" fmla="*/ 2128100 h 2237474"/>
              <a:gd name="connsiteX167-47519" fmla="*/ 93149 w 12192000"/>
              <a:gd name="connsiteY167-47520" fmla="*/ 2105324 h 2237474"/>
              <a:gd name="connsiteX168-47521" fmla="*/ 88109 w 12192000"/>
              <a:gd name="connsiteY168-47522" fmla="*/ 2106704 h 2237474"/>
              <a:gd name="connsiteX169-47523" fmla="*/ 80022 w 12192000"/>
              <a:gd name="connsiteY169-47524" fmla="*/ 2107254 h 2237474"/>
              <a:gd name="connsiteX170-47525" fmla="*/ 79717 w 12192000"/>
              <a:gd name="connsiteY170-47526" fmla="*/ 2107046 h 2237474"/>
              <a:gd name="connsiteX171-47527" fmla="*/ 72352 w 12192000"/>
              <a:gd name="connsiteY171-47528" fmla="*/ 2107991 h 2237474"/>
              <a:gd name="connsiteX172-47529" fmla="*/ 37645 w 12192000"/>
              <a:gd name="connsiteY172-47530" fmla="*/ 2115401 h 2237474"/>
              <a:gd name="connsiteX173-47531" fmla="*/ 4572 w 12192000"/>
              <a:gd name="connsiteY173-47532" fmla="*/ 2111091 h 2237474"/>
              <a:gd name="connsiteX174-47533" fmla="*/ 0 w 12192000"/>
              <a:gd name="connsiteY174-47534" fmla="*/ 2110468 h 2237474"/>
              <a:gd name="connsiteX175-47535" fmla="*/ 0 w 12192000"/>
              <a:gd name="connsiteY175-47536" fmla="*/ 0 h 2237474"/>
              <a:gd name="connsiteX0-47537" fmla="*/ 0 w 12192000"/>
              <a:gd name="connsiteY0-47538" fmla="*/ 0 h 2237474"/>
              <a:gd name="connsiteX1-47539" fmla="*/ 12192000 w 12192000"/>
              <a:gd name="connsiteY1-47540" fmla="*/ 0 h 2237474"/>
              <a:gd name="connsiteX2-47541" fmla="*/ 12192000 w 12192000"/>
              <a:gd name="connsiteY2-47542" fmla="*/ 751299 h 2237474"/>
              <a:gd name="connsiteX3-47543" fmla="*/ 12176759 w 12192000"/>
              <a:gd name="connsiteY3-47544" fmla="*/ 759190 h 2237474"/>
              <a:gd name="connsiteX4-47545" fmla="*/ 12047364 w 12192000"/>
              <a:gd name="connsiteY4-47546" fmla="*/ 749662 h 2237474"/>
              <a:gd name="connsiteX5-47547" fmla="*/ 11890686 w 12192000"/>
              <a:gd name="connsiteY5-47548" fmla="*/ 732766 h 2237474"/>
              <a:gd name="connsiteX6-47549" fmla="*/ 11820512 w 12192000"/>
              <a:gd name="connsiteY6-47550" fmla="*/ 745392 h 2237474"/>
              <a:gd name="connsiteX7-47551" fmla="*/ 11649954 w 12192000"/>
              <a:gd name="connsiteY7-47552" fmla="*/ 749628 h 2237474"/>
              <a:gd name="connsiteX8-47553" fmla="*/ 11560424 w 12192000"/>
              <a:gd name="connsiteY8-47554" fmla="*/ 748017 h 2237474"/>
              <a:gd name="connsiteX9-47555" fmla="*/ 11358455 w 12192000"/>
              <a:gd name="connsiteY9-47556" fmla="*/ 747593 h 2237474"/>
              <a:gd name="connsiteX10-47557" fmla="*/ 11165209 w 12192000"/>
              <a:gd name="connsiteY10-47558" fmla="*/ 748852 h 2237474"/>
              <a:gd name="connsiteX11-47559" fmla="*/ 11058755 w 12192000"/>
              <a:gd name="connsiteY11-47560" fmla="*/ 749617 h 2237474"/>
              <a:gd name="connsiteX12-47561" fmla="*/ 10846594 w 12192000"/>
              <a:gd name="connsiteY12-47562" fmla="*/ 765069 h 2237474"/>
              <a:gd name="connsiteX13-47563" fmla="*/ 10739478 w 12192000"/>
              <a:gd name="connsiteY13-47564" fmla="*/ 776841 h 2237474"/>
              <a:gd name="connsiteX14-47565" fmla="*/ 10458762 w 12192000"/>
              <a:gd name="connsiteY14-47566" fmla="*/ 755400 h 2237474"/>
              <a:gd name="connsiteX15-47567" fmla="*/ 10211200 w 12192000"/>
              <a:gd name="connsiteY15-47568" fmla="*/ 767513 h 2237474"/>
              <a:gd name="connsiteX16-47569" fmla="*/ 10167995 w 12192000"/>
              <a:gd name="connsiteY16-47570" fmla="*/ 760843 h 2237474"/>
              <a:gd name="connsiteX17-47571" fmla="*/ 9997044 w 12192000"/>
              <a:gd name="connsiteY17-47572" fmla="*/ 780129 h 2237474"/>
              <a:gd name="connsiteX18-47573" fmla="*/ 9943887 w 12192000"/>
              <a:gd name="connsiteY18-47574" fmla="*/ 804141 h 2237474"/>
              <a:gd name="connsiteX19-47575" fmla="*/ 9918248 w 12192000"/>
              <a:gd name="connsiteY19-47576" fmla="*/ 816628 h 2237474"/>
              <a:gd name="connsiteX20-47577" fmla="*/ 9767091 w 12192000"/>
              <a:gd name="connsiteY20-47578" fmla="*/ 870550 h 2237474"/>
              <a:gd name="connsiteX21-47579" fmla="*/ 9683005 w 12192000"/>
              <a:gd name="connsiteY21-47580" fmla="*/ 894128 h 2237474"/>
              <a:gd name="connsiteX22-47581" fmla="*/ 9594438 w 12192000"/>
              <a:gd name="connsiteY22-47582" fmla="*/ 919051 h 2237474"/>
              <a:gd name="connsiteX23-47583" fmla="*/ 9544189 w 12192000"/>
              <a:gd name="connsiteY23-47584" fmla="*/ 938966 h 2237474"/>
              <a:gd name="connsiteX24-47585" fmla="*/ 9500499 w 12192000"/>
              <a:gd name="connsiteY24-47586" fmla="*/ 954680 h 2237474"/>
              <a:gd name="connsiteX25-47587" fmla="*/ 9428195 w 12192000"/>
              <a:gd name="connsiteY25-47588" fmla="*/ 986225 h 2237474"/>
              <a:gd name="connsiteX26-47589" fmla="*/ 9410017 w 12192000"/>
              <a:gd name="connsiteY26-47590" fmla="*/ 993931 h 2237474"/>
              <a:gd name="connsiteX27-47591" fmla="*/ 9392919 w 12192000"/>
              <a:gd name="connsiteY27-47592" fmla="*/ 994656 h 2237474"/>
              <a:gd name="connsiteX28-47593" fmla="*/ 9268019 w 12192000"/>
              <a:gd name="connsiteY28-47594" fmla="*/ 1007442 h 2237474"/>
              <a:gd name="connsiteX29-47595" fmla="*/ 9234662 w 12192000"/>
              <a:gd name="connsiteY29-47596" fmla="*/ 1023056 h 2237474"/>
              <a:gd name="connsiteX30-47597" fmla="*/ 9181033 w 12192000"/>
              <a:gd name="connsiteY30-47598" fmla="*/ 1037921 h 2237474"/>
              <a:gd name="connsiteX31-47599" fmla="*/ 9155969 w 12192000"/>
              <a:gd name="connsiteY31-47600" fmla="*/ 1046804 h 2237474"/>
              <a:gd name="connsiteX32-47601" fmla="*/ 9133985 w 12192000"/>
              <a:gd name="connsiteY32-47602" fmla="*/ 1046450 h 2237474"/>
              <a:gd name="connsiteX33-47603" fmla="*/ 9003462 w 12192000"/>
              <a:gd name="connsiteY33-47604" fmla="*/ 1042406 h 2237474"/>
              <a:gd name="connsiteX34-47605" fmla="*/ 8968445 w 12192000"/>
              <a:gd name="connsiteY34-47606" fmla="*/ 1052169 h 2237474"/>
              <a:gd name="connsiteX35-47607" fmla="*/ 8886001 w 12192000"/>
              <a:gd name="connsiteY35-47608" fmla="*/ 1067468 h 2237474"/>
              <a:gd name="connsiteX36-47609" fmla="*/ 8838610 w 12192000"/>
              <a:gd name="connsiteY36-47610" fmla="*/ 1075091 h 2237474"/>
              <a:gd name="connsiteX37-47611" fmla="*/ 8750383 w 12192000"/>
              <a:gd name="connsiteY37-47612" fmla="*/ 1097387 h 2237474"/>
              <a:gd name="connsiteX38-47613" fmla="*/ 8665605 w 12192000"/>
              <a:gd name="connsiteY38-47614" fmla="*/ 1110791 h 2237474"/>
              <a:gd name="connsiteX39-47615" fmla="*/ 8584946 w 12192000"/>
              <a:gd name="connsiteY39-47616" fmla="*/ 1135226 h 2237474"/>
              <a:gd name="connsiteX40-47617" fmla="*/ 8419755 w 12192000"/>
              <a:gd name="connsiteY40-47618" fmla="*/ 1216260 h 2237474"/>
              <a:gd name="connsiteX41-47619" fmla="*/ 8411626 w 12192000"/>
              <a:gd name="connsiteY41-47620" fmla="*/ 1214397 h 2237474"/>
              <a:gd name="connsiteX42-47621" fmla="*/ 8363469 w 12192000"/>
              <a:gd name="connsiteY42-47622" fmla="*/ 1246658 h 2237474"/>
              <a:gd name="connsiteX43-47623" fmla="*/ 8275497 w 12192000"/>
              <a:gd name="connsiteY43-47624" fmla="*/ 1264396 h 2237474"/>
              <a:gd name="connsiteX44-47625" fmla="*/ 8206287 w 12192000"/>
              <a:gd name="connsiteY44-47626" fmla="*/ 1273060 h 2237474"/>
              <a:gd name="connsiteX45-47627" fmla="*/ 8139997 w 12192000"/>
              <a:gd name="connsiteY45-47628" fmla="*/ 1282713 h 2237474"/>
              <a:gd name="connsiteX46-47629" fmla="*/ 8074238 w 12192000"/>
              <a:gd name="connsiteY46-47630" fmla="*/ 1301895 h 2237474"/>
              <a:gd name="connsiteX47-47631" fmla="*/ 7942099 w 12192000"/>
              <a:gd name="connsiteY47-47632" fmla="*/ 1336332 h 2237474"/>
              <a:gd name="connsiteX48-47633" fmla="*/ 7902328 w 12192000"/>
              <a:gd name="connsiteY48-47634" fmla="*/ 1345865 h 2237474"/>
              <a:gd name="connsiteX49-47635" fmla="*/ 7840612 w 12192000"/>
              <a:gd name="connsiteY49-47636" fmla="*/ 1369373 h 2237474"/>
              <a:gd name="connsiteX50-47637" fmla="*/ 7786819 w 12192000"/>
              <a:gd name="connsiteY50-47638" fmla="*/ 1378970 h 2237474"/>
              <a:gd name="connsiteX51-47639" fmla="*/ 7548172 w 12192000"/>
              <a:gd name="connsiteY51-47640" fmla="*/ 1417460 h 2237474"/>
              <a:gd name="connsiteX52-47641" fmla="*/ 7483437 w 12192000"/>
              <a:gd name="connsiteY52-47642" fmla="*/ 1478152 h 2237474"/>
              <a:gd name="connsiteX53-47643" fmla="*/ 7377870 w 12192000"/>
              <a:gd name="connsiteY53-47644" fmla="*/ 1523319 h 2237474"/>
              <a:gd name="connsiteX54-47645" fmla="*/ 7230737 w 12192000"/>
              <a:gd name="connsiteY54-47646" fmla="*/ 1562633 h 2237474"/>
              <a:gd name="connsiteX55-47647" fmla="*/ 7224458 w 12192000"/>
              <a:gd name="connsiteY55-47648" fmla="*/ 1573008 h 2237474"/>
              <a:gd name="connsiteX56-47649" fmla="*/ 7183121 w 12192000"/>
              <a:gd name="connsiteY56-47650" fmla="*/ 1595162 h 2237474"/>
              <a:gd name="connsiteX57-47651" fmla="*/ 7164601 w 12192000"/>
              <a:gd name="connsiteY57-47652" fmla="*/ 1606490 h 2237474"/>
              <a:gd name="connsiteX58-47653" fmla="*/ 7031309 w 12192000"/>
              <a:gd name="connsiteY58-47654" fmla="*/ 1619451 h 2237474"/>
              <a:gd name="connsiteX59-47655" fmla="*/ 6900177 w 12192000"/>
              <a:gd name="connsiteY59-47656" fmla="*/ 1636016 h 2237474"/>
              <a:gd name="connsiteX60-47657" fmla="*/ 6795372 w 12192000"/>
              <a:gd name="connsiteY60-47658" fmla="*/ 1644845 h 2237474"/>
              <a:gd name="connsiteX61-47659" fmla="*/ 6692251 w 12192000"/>
              <a:gd name="connsiteY61-47660" fmla="*/ 1656357 h 2237474"/>
              <a:gd name="connsiteX62-47661" fmla="*/ 6655235 w 12192000"/>
              <a:gd name="connsiteY62-47662" fmla="*/ 1661869 h 2237474"/>
              <a:gd name="connsiteX63-47663" fmla="*/ 6554894 w 12192000"/>
              <a:gd name="connsiteY63-47664" fmla="*/ 1664428 h 2237474"/>
              <a:gd name="connsiteX64-47665" fmla="*/ 6516595 w 12192000"/>
              <a:gd name="connsiteY64-47666" fmla="*/ 1667475 h 2237474"/>
              <a:gd name="connsiteX65-47667" fmla="*/ 6508541 w 12192000"/>
              <a:gd name="connsiteY65-47668" fmla="*/ 1668757 h 2237474"/>
              <a:gd name="connsiteX66-47669" fmla="*/ 6471012 w 12192000"/>
              <a:gd name="connsiteY66-47670" fmla="*/ 1678604 h 2237474"/>
              <a:gd name="connsiteX67-47671" fmla="*/ 6364035 w 12192000"/>
              <a:gd name="connsiteY67-47672" fmla="*/ 1667683 h 2237474"/>
              <a:gd name="connsiteX68-47673" fmla="*/ 6280959 w 12192000"/>
              <a:gd name="connsiteY68-47674" fmla="*/ 1689329 h 2237474"/>
              <a:gd name="connsiteX69-47675" fmla="*/ 6243319 w 12192000"/>
              <a:gd name="connsiteY69-47676" fmla="*/ 1695560 h 2237474"/>
              <a:gd name="connsiteX70-47677" fmla="*/ 6098321 w 12192000"/>
              <a:gd name="connsiteY70-47678" fmla="*/ 1721646 h 2237474"/>
              <a:gd name="connsiteX71-47679" fmla="*/ 5880652 w 12192000"/>
              <a:gd name="connsiteY71-47680" fmla="*/ 1779643 h 2237474"/>
              <a:gd name="connsiteX72-47681" fmla="*/ 5785959 w 12192000"/>
              <a:gd name="connsiteY72-47682" fmla="*/ 1775307 h 2237474"/>
              <a:gd name="connsiteX73-47683" fmla="*/ 5643534 w 12192000"/>
              <a:gd name="connsiteY73-47684" fmla="*/ 1802919 h 2237474"/>
              <a:gd name="connsiteX74-47685" fmla="*/ 5518799 w 12192000"/>
              <a:gd name="connsiteY74-47686" fmla="*/ 1818312 h 2237474"/>
              <a:gd name="connsiteX75-47687" fmla="*/ 5505014 w 12192000"/>
              <a:gd name="connsiteY75-47688" fmla="*/ 1819259 h 2237474"/>
              <a:gd name="connsiteX76-47689" fmla="*/ 5453307 w 12192000"/>
              <a:gd name="connsiteY76-47690" fmla="*/ 1815450 h 2237474"/>
              <a:gd name="connsiteX77-47691" fmla="*/ 5221533 w 12192000"/>
              <a:gd name="connsiteY77-47692" fmla="*/ 1846950 h 2237474"/>
              <a:gd name="connsiteX78-47693" fmla="*/ 5149802 w 12192000"/>
              <a:gd name="connsiteY78-47694" fmla="*/ 1844846 h 2237474"/>
              <a:gd name="connsiteX79-47695" fmla="*/ 5114927 w 12192000"/>
              <a:gd name="connsiteY79-47696" fmla="*/ 1847827 h 2237474"/>
              <a:gd name="connsiteX80-47697" fmla="*/ 5108970 w 12192000"/>
              <a:gd name="connsiteY80-47698" fmla="*/ 1847935 h 2237474"/>
              <a:gd name="connsiteX81-47699" fmla="*/ 5067961 w 12192000"/>
              <a:gd name="connsiteY81-47700" fmla="*/ 1845917 h 2237474"/>
              <a:gd name="connsiteX82-47701" fmla="*/ 5007075 w 12192000"/>
              <a:gd name="connsiteY82-47702" fmla="*/ 1838626 h 2237474"/>
              <a:gd name="connsiteX83-47703" fmla="*/ 4944087 w 12192000"/>
              <a:gd name="connsiteY83-47704" fmla="*/ 1823332 h 2237474"/>
              <a:gd name="connsiteX84-47705" fmla="*/ 4907662 w 12192000"/>
              <a:gd name="connsiteY84-47706" fmla="*/ 1816900 h 2237474"/>
              <a:gd name="connsiteX85-47707" fmla="*/ 4882386 w 12192000"/>
              <a:gd name="connsiteY85-47708" fmla="*/ 1809844 h 2237474"/>
              <a:gd name="connsiteX86-47709" fmla="*/ 4811440 w 12192000"/>
              <a:gd name="connsiteY86-47710" fmla="*/ 1804655 h 2237474"/>
              <a:gd name="connsiteX87-47711" fmla="*/ 4691075 w 12192000"/>
              <a:gd name="connsiteY87-47712" fmla="*/ 1801389 h 2237474"/>
              <a:gd name="connsiteX88-47713" fmla="*/ 4640313 w 12192000"/>
              <a:gd name="connsiteY88-47714" fmla="*/ 1784307 h 2237474"/>
              <a:gd name="connsiteX89-47715" fmla="*/ 4536503 w 12192000"/>
              <a:gd name="connsiteY89-47716" fmla="*/ 1785334 h 2237474"/>
              <a:gd name="connsiteX90-47717" fmla="*/ 4513724 w 12192000"/>
              <a:gd name="connsiteY90-47718" fmla="*/ 1791996 h 2237474"/>
              <a:gd name="connsiteX91-47719" fmla="*/ 4459810 w 12192000"/>
              <a:gd name="connsiteY91-47720" fmla="*/ 1797886 h 2237474"/>
              <a:gd name="connsiteX92-47721" fmla="*/ 4379064 w 12192000"/>
              <a:gd name="connsiteY92-47722" fmla="*/ 1817177 h 2237474"/>
              <a:gd name="connsiteX93-47723" fmla="*/ 4290981 w 12192000"/>
              <a:gd name="connsiteY93-47724" fmla="*/ 1839677 h 2237474"/>
              <a:gd name="connsiteX94-47725" fmla="*/ 4238372 w 12192000"/>
              <a:gd name="connsiteY94-47726" fmla="*/ 1851480 h 2237474"/>
              <a:gd name="connsiteX95-47727" fmla="*/ 4232517 w 12192000"/>
              <a:gd name="connsiteY95-47728" fmla="*/ 1852567 h 2237474"/>
              <a:gd name="connsiteX96-47729" fmla="*/ 4191732 w 12192000"/>
              <a:gd name="connsiteY96-47730" fmla="*/ 1857328 h 2237474"/>
              <a:gd name="connsiteX97-47731" fmla="*/ 4065532 w 12192000"/>
              <a:gd name="connsiteY97-47732" fmla="*/ 1855477 h 2237474"/>
              <a:gd name="connsiteX98-47733" fmla="*/ 4028460 w 12192000"/>
              <a:gd name="connsiteY98-47734" fmla="*/ 1855137 h 2237474"/>
              <a:gd name="connsiteX99-47735" fmla="*/ 4002267 w 12192000"/>
              <a:gd name="connsiteY99-47736" fmla="*/ 1852352 h 2237474"/>
              <a:gd name="connsiteX100-47737" fmla="*/ 3931396 w 12192000"/>
              <a:gd name="connsiteY100-47738" fmla="*/ 1858915 h 2237474"/>
              <a:gd name="connsiteX101-47739" fmla="*/ 3812162 w 12192000"/>
              <a:gd name="connsiteY101-47740" fmla="*/ 1875501 h 2237474"/>
              <a:gd name="connsiteX102-47741" fmla="*/ 3758105 w 12192000"/>
              <a:gd name="connsiteY102-47742" fmla="*/ 1871856 h 2237474"/>
              <a:gd name="connsiteX103-47743" fmla="*/ 3715896 w 12192000"/>
              <a:gd name="connsiteY103-47744" fmla="*/ 1881552 h 2237474"/>
              <a:gd name="connsiteX104-47745" fmla="*/ 3567259 w 12192000"/>
              <a:gd name="connsiteY104-47746" fmla="*/ 1893482 h 2237474"/>
              <a:gd name="connsiteX105-47747" fmla="*/ 3405770 w 12192000"/>
              <a:gd name="connsiteY105-47748" fmla="*/ 1904591 h 2237474"/>
              <a:gd name="connsiteX106-47749" fmla="*/ 3280097 w 12192000"/>
              <a:gd name="connsiteY106-47750" fmla="*/ 1919610 h 2237474"/>
              <a:gd name="connsiteX107-47751" fmla="*/ 3123424 w 12192000"/>
              <a:gd name="connsiteY107-47752" fmla="*/ 1952930 h 2237474"/>
              <a:gd name="connsiteX108-47753" fmla="*/ 3009910 w 12192000"/>
              <a:gd name="connsiteY108-47754" fmla="*/ 1957866 h 2237474"/>
              <a:gd name="connsiteX109-47755" fmla="*/ 2995934 w 12192000"/>
              <a:gd name="connsiteY109-47756" fmla="*/ 1967085 h 2237474"/>
              <a:gd name="connsiteX110-47757" fmla="*/ 2942858 w 12192000"/>
              <a:gd name="connsiteY110-47758" fmla="*/ 1981367 h 2237474"/>
              <a:gd name="connsiteX111-47759" fmla="*/ 2875436 w 12192000"/>
              <a:gd name="connsiteY111-47760" fmla="*/ 1996977 h 2237474"/>
              <a:gd name="connsiteX112-47761" fmla="*/ 2874892 w 12192000"/>
              <a:gd name="connsiteY112-47762" fmla="*/ 1996085 h 2237474"/>
              <a:gd name="connsiteX113-47763" fmla="*/ 2843662 w 12192000"/>
              <a:gd name="connsiteY113-47764" fmla="*/ 1992498 h 2237474"/>
              <a:gd name="connsiteX114-47765" fmla="*/ 2718916 w 12192000"/>
              <a:gd name="connsiteY114-47766" fmla="*/ 1990867 h 2237474"/>
              <a:gd name="connsiteX115-47767" fmla="*/ 2713522 w 12192000"/>
              <a:gd name="connsiteY115-47768" fmla="*/ 1990173 h 2237474"/>
              <a:gd name="connsiteX116-47769" fmla="*/ 2578178 w 12192000"/>
              <a:gd name="connsiteY116-47770" fmla="*/ 1990531 h 2237474"/>
              <a:gd name="connsiteX117-47771" fmla="*/ 2476147 w 12192000"/>
              <a:gd name="connsiteY117-47772" fmla="*/ 1998305 h 2237474"/>
              <a:gd name="connsiteX118-47773" fmla="*/ 2373568 w 12192000"/>
              <a:gd name="connsiteY118-47774" fmla="*/ 2003219 h 2237474"/>
              <a:gd name="connsiteX119-47775" fmla="*/ 2287219 w 12192000"/>
              <a:gd name="connsiteY119-47776" fmla="*/ 1998750 h 2237474"/>
              <a:gd name="connsiteX120-47777" fmla="*/ 2243069 w 12192000"/>
              <a:gd name="connsiteY120-47778" fmla="*/ 2015111 h 2237474"/>
              <a:gd name="connsiteX121-47779" fmla="*/ 2186609 w 12192000"/>
              <a:gd name="connsiteY121-47780" fmla="*/ 2008263 h 2237474"/>
              <a:gd name="connsiteX122-47781" fmla="*/ 2164831 w 12192000"/>
              <a:gd name="connsiteY122-47782" fmla="*/ 2010143 h 2237474"/>
              <a:gd name="connsiteX123-47783" fmla="*/ 2152836 w 12192000"/>
              <a:gd name="connsiteY123-47784" fmla="*/ 2010048 h 2237474"/>
              <a:gd name="connsiteX124-47785" fmla="*/ 2117102 w 12192000"/>
              <a:gd name="connsiteY124-47786" fmla="*/ 2023004 h 2237474"/>
              <a:gd name="connsiteX125-47787" fmla="*/ 2111935 w 12192000"/>
              <a:gd name="connsiteY125-47788" fmla="*/ 2023163 h 2237474"/>
              <a:gd name="connsiteX126-47789" fmla="*/ 2089991 w 12192000"/>
              <a:gd name="connsiteY126-47790" fmla="*/ 2034193 h 2237474"/>
              <a:gd name="connsiteX127-47791" fmla="*/ 2058061 w 12192000"/>
              <a:gd name="connsiteY127-47792" fmla="*/ 2047942 h 2237474"/>
              <a:gd name="connsiteX128-47793" fmla="*/ 2055737 w 12192000"/>
              <a:gd name="connsiteY128-47794" fmla="*/ 2047704 h 2237474"/>
              <a:gd name="connsiteX129-47795" fmla="*/ 2042244 w 12192000"/>
              <a:gd name="connsiteY129-47796" fmla="*/ 2055560 h 2237474"/>
              <a:gd name="connsiteX130-47797" fmla="*/ 1976224 w 12192000"/>
              <a:gd name="connsiteY130-47798" fmla="*/ 2074257 h 2237474"/>
              <a:gd name="connsiteX131-47799" fmla="*/ 1877728 w 12192000"/>
              <a:gd name="connsiteY131-47800" fmla="*/ 2101004 h 2237474"/>
              <a:gd name="connsiteX132-47801" fmla="*/ 1759056 w 12192000"/>
              <a:gd name="connsiteY132-47802" fmla="*/ 2125608 h 2237474"/>
              <a:gd name="connsiteX133-47803" fmla="*/ 1637948 w 12192000"/>
              <a:gd name="connsiteY133-47804" fmla="*/ 2172597 h 2237474"/>
              <a:gd name="connsiteX134-47805" fmla="*/ 1434549 w 12192000"/>
              <a:gd name="connsiteY134-47806" fmla="*/ 2234522 h 2237474"/>
              <a:gd name="connsiteX135-47807" fmla="*/ 1398481 w 12192000"/>
              <a:gd name="connsiteY135-47808" fmla="*/ 2237074 h 2237474"/>
              <a:gd name="connsiteX136-47809" fmla="*/ 1398407 w 12192000"/>
              <a:gd name="connsiteY136-47810" fmla="*/ 2237095 h 2237474"/>
              <a:gd name="connsiteX137-47811" fmla="*/ 1370962 w 12192000"/>
              <a:gd name="connsiteY137-47812" fmla="*/ 2237474 h 2237474"/>
              <a:gd name="connsiteX138-47813" fmla="*/ 1356367 w 12192000"/>
              <a:gd name="connsiteY138-47814" fmla="*/ 2235089 h 2237474"/>
              <a:gd name="connsiteX139-47815" fmla="*/ 1324828 w 12192000"/>
              <a:gd name="connsiteY139-47816" fmla="*/ 2231968 h 2237474"/>
              <a:gd name="connsiteX140-47817" fmla="*/ 1297744 w 12192000"/>
              <a:gd name="connsiteY140-47818" fmla="*/ 2235849 h 2237474"/>
              <a:gd name="connsiteX141-47819" fmla="*/ 1286236 w 12192000"/>
              <a:gd name="connsiteY141-47820" fmla="*/ 2233135 h 2237474"/>
              <a:gd name="connsiteX142-47821" fmla="*/ 1283504 w 12192000"/>
              <a:gd name="connsiteY142-47822" fmla="*/ 2233797 h 2237474"/>
              <a:gd name="connsiteX143-47823" fmla="*/ 1279765 w 12192000"/>
              <a:gd name="connsiteY143-47824" fmla="*/ 2229639 h 2237474"/>
              <a:gd name="connsiteX144-47825" fmla="*/ 1195347 w 12192000"/>
              <a:gd name="connsiteY144-47826" fmla="*/ 2212354 h 2237474"/>
              <a:gd name="connsiteX145-47827" fmla="*/ 970251 w 12192000"/>
              <a:gd name="connsiteY145-47828" fmla="*/ 2221029 h 2237474"/>
              <a:gd name="connsiteX146-47829" fmla="*/ 812914 w 12192000"/>
              <a:gd name="connsiteY146-47830" fmla="*/ 2202752 h 2237474"/>
              <a:gd name="connsiteX147-47831" fmla="*/ 800195 w 12192000"/>
              <a:gd name="connsiteY147-47832" fmla="*/ 2209407 h 2237474"/>
              <a:gd name="connsiteX148-47833" fmla="*/ 784978 w 12192000"/>
              <a:gd name="connsiteY148-47834" fmla="*/ 2212360 h 2237474"/>
              <a:gd name="connsiteX149-47835" fmla="*/ 681987 w 12192000"/>
              <a:gd name="connsiteY149-47836" fmla="*/ 2216757 h 2237474"/>
              <a:gd name="connsiteX150-47837" fmla="*/ 669923 w 12192000"/>
              <a:gd name="connsiteY150-47838" fmla="*/ 2211682 h 2237474"/>
              <a:gd name="connsiteX151-47839" fmla="*/ 648680 w 12192000"/>
              <a:gd name="connsiteY151-47840" fmla="*/ 2206229 h 2237474"/>
              <a:gd name="connsiteX152-47841" fmla="*/ 597225 w 12192000"/>
              <a:gd name="connsiteY152-47842" fmla="*/ 2180999 h 2237474"/>
              <a:gd name="connsiteX153-47843" fmla="*/ 558449 w 12192000"/>
              <a:gd name="connsiteY153-47844" fmla="*/ 2182346 h 2237474"/>
              <a:gd name="connsiteX154-47845" fmla="*/ 550517 w 12192000"/>
              <a:gd name="connsiteY154-47846" fmla="*/ 2182060 h 2237474"/>
              <a:gd name="connsiteX155-47847" fmla="*/ 550309 w 12192000"/>
              <a:gd name="connsiteY155-47848" fmla="*/ 2181825 h 2237474"/>
              <a:gd name="connsiteX156-47849" fmla="*/ 541836 w 12192000"/>
              <a:gd name="connsiteY156-47850" fmla="*/ 2181063 h 2237474"/>
              <a:gd name="connsiteX157-47851" fmla="*/ 536057 w 12192000"/>
              <a:gd name="connsiteY157-47852" fmla="*/ 2181537 h 2237474"/>
              <a:gd name="connsiteX158-47853" fmla="*/ 520671 w 12192000"/>
              <a:gd name="connsiteY158-47854" fmla="*/ 2180980 h 2237474"/>
              <a:gd name="connsiteX159-47855" fmla="*/ 515024 w 12192000"/>
              <a:gd name="connsiteY159-47856" fmla="*/ 2179258 h 2237474"/>
              <a:gd name="connsiteX160-47857" fmla="*/ 512278 w 12192000"/>
              <a:gd name="connsiteY160-47858" fmla="*/ 2176369 h 2237474"/>
              <a:gd name="connsiteX161-47859" fmla="*/ 480419 w 12192000"/>
              <a:gd name="connsiteY161-47860" fmla="*/ 2167807 h 2237474"/>
              <a:gd name="connsiteX162-47861" fmla="*/ 413835 w 12192000"/>
              <a:gd name="connsiteY162-47862" fmla="*/ 2156783 h 2237474"/>
              <a:gd name="connsiteX163-47863" fmla="*/ 376513 w 12192000"/>
              <a:gd name="connsiteY163-47864" fmla="*/ 2154014 h 2237474"/>
              <a:gd name="connsiteX164-47865" fmla="*/ 273386 w 12192000"/>
              <a:gd name="connsiteY164-47866" fmla="*/ 2142551 h 2237474"/>
              <a:gd name="connsiteX165-47867" fmla="*/ 169207 w 12192000"/>
              <a:gd name="connsiteY165-47868" fmla="*/ 2128100 h 2237474"/>
              <a:gd name="connsiteX166-47869" fmla="*/ 93149 w 12192000"/>
              <a:gd name="connsiteY166-47870" fmla="*/ 2105324 h 2237474"/>
              <a:gd name="connsiteX167-47871" fmla="*/ 88109 w 12192000"/>
              <a:gd name="connsiteY167-47872" fmla="*/ 2106704 h 2237474"/>
              <a:gd name="connsiteX168-47873" fmla="*/ 80022 w 12192000"/>
              <a:gd name="connsiteY168-47874" fmla="*/ 2107254 h 2237474"/>
              <a:gd name="connsiteX169-47875" fmla="*/ 79717 w 12192000"/>
              <a:gd name="connsiteY169-47876" fmla="*/ 2107046 h 2237474"/>
              <a:gd name="connsiteX170-47877" fmla="*/ 72352 w 12192000"/>
              <a:gd name="connsiteY170-47878" fmla="*/ 2107991 h 2237474"/>
              <a:gd name="connsiteX171-47879" fmla="*/ 37645 w 12192000"/>
              <a:gd name="connsiteY171-47880" fmla="*/ 2115401 h 2237474"/>
              <a:gd name="connsiteX172-47881" fmla="*/ 4572 w 12192000"/>
              <a:gd name="connsiteY172-47882" fmla="*/ 2111091 h 2237474"/>
              <a:gd name="connsiteX173-47883" fmla="*/ 0 w 12192000"/>
              <a:gd name="connsiteY173-47884" fmla="*/ 2110468 h 2237474"/>
              <a:gd name="connsiteX174-47885" fmla="*/ 0 w 12192000"/>
              <a:gd name="connsiteY174-47886" fmla="*/ 0 h 2237474"/>
              <a:gd name="connsiteX0-47887" fmla="*/ 0 w 12192000"/>
              <a:gd name="connsiteY0-47888" fmla="*/ 0 h 2237474"/>
              <a:gd name="connsiteX1-47889" fmla="*/ 12192000 w 12192000"/>
              <a:gd name="connsiteY1-47890" fmla="*/ 0 h 2237474"/>
              <a:gd name="connsiteX2-47891" fmla="*/ 12192000 w 12192000"/>
              <a:gd name="connsiteY2-47892" fmla="*/ 751299 h 2237474"/>
              <a:gd name="connsiteX3-47893" fmla="*/ 12176759 w 12192000"/>
              <a:gd name="connsiteY3-47894" fmla="*/ 759190 h 2237474"/>
              <a:gd name="connsiteX4-47895" fmla="*/ 12047364 w 12192000"/>
              <a:gd name="connsiteY4-47896" fmla="*/ 749662 h 2237474"/>
              <a:gd name="connsiteX5-47897" fmla="*/ 11890686 w 12192000"/>
              <a:gd name="connsiteY5-47898" fmla="*/ 732766 h 2237474"/>
              <a:gd name="connsiteX6-47899" fmla="*/ 11820512 w 12192000"/>
              <a:gd name="connsiteY6-47900" fmla="*/ 745392 h 2237474"/>
              <a:gd name="connsiteX7-47901" fmla="*/ 11649954 w 12192000"/>
              <a:gd name="connsiteY7-47902" fmla="*/ 749628 h 2237474"/>
              <a:gd name="connsiteX8-47903" fmla="*/ 11560424 w 12192000"/>
              <a:gd name="connsiteY8-47904" fmla="*/ 748017 h 2237474"/>
              <a:gd name="connsiteX9-47905" fmla="*/ 11358455 w 12192000"/>
              <a:gd name="connsiteY9-47906" fmla="*/ 747593 h 2237474"/>
              <a:gd name="connsiteX10-47907" fmla="*/ 11165209 w 12192000"/>
              <a:gd name="connsiteY10-47908" fmla="*/ 748852 h 2237474"/>
              <a:gd name="connsiteX11-47909" fmla="*/ 11058755 w 12192000"/>
              <a:gd name="connsiteY11-47910" fmla="*/ 749617 h 2237474"/>
              <a:gd name="connsiteX12-47911" fmla="*/ 10846594 w 12192000"/>
              <a:gd name="connsiteY12-47912" fmla="*/ 765069 h 2237474"/>
              <a:gd name="connsiteX13-47913" fmla="*/ 10739478 w 12192000"/>
              <a:gd name="connsiteY13-47914" fmla="*/ 776841 h 2237474"/>
              <a:gd name="connsiteX14-47915" fmla="*/ 10458762 w 12192000"/>
              <a:gd name="connsiteY14-47916" fmla="*/ 755400 h 2237474"/>
              <a:gd name="connsiteX15-47917" fmla="*/ 10211200 w 12192000"/>
              <a:gd name="connsiteY15-47918" fmla="*/ 767513 h 2237474"/>
              <a:gd name="connsiteX16-47919" fmla="*/ 10167995 w 12192000"/>
              <a:gd name="connsiteY16-47920" fmla="*/ 760843 h 2237474"/>
              <a:gd name="connsiteX17-47921" fmla="*/ 9997044 w 12192000"/>
              <a:gd name="connsiteY17-47922" fmla="*/ 780129 h 2237474"/>
              <a:gd name="connsiteX18-47923" fmla="*/ 9943887 w 12192000"/>
              <a:gd name="connsiteY18-47924" fmla="*/ 804141 h 2237474"/>
              <a:gd name="connsiteX19-47925" fmla="*/ 9918248 w 12192000"/>
              <a:gd name="connsiteY19-47926" fmla="*/ 816628 h 2237474"/>
              <a:gd name="connsiteX20-47927" fmla="*/ 9767091 w 12192000"/>
              <a:gd name="connsiteY20-47928" fmla="*/ 870550 h 2237474"/>
              <a:gd name="connsiteX21-47929" fmla="*/ 9683005 w 12192000"/>
              <a:gd name="connsiteY21-47930" fmla="*/ 894128 h 2237474"/>
              <a:gd name="connsiteX22-47931" fmla="*/ 9594438 w 12192000"/>
              <a:gd name="connsiteY22-47932" fmla="*/ 919051 h 2237474"/>
              <a:gd name="connsiteX23-47933" fmla="*/ 9544189 w 12192000"/>
              <a:gd name="connsiteY23-47934" fmla="*/ 938966 h 2237474"/>
              <a:gd name="connsiteX24-47935" fmla="*/ 9500499 w 12192000"/>
              <a:gd name="connsiteY24-47936" fmla="*/ 954680 h 2237474"/>
              <a:gd name="connsiteX25-47937" fmla="*/ 9428195 w 12192000"/>
              <a:gd name="connsiteY25-47938" fmla="*/ 986225 h 2237474"/>
              <a:gd name="connsiteX26-47939" fmla="*/ 9410017 w 12192000"/>
              <a:gd name="connsiteY26-47940" fmla="*/ 993931 h 2237474"/>
              <a:gd name="connsiteX27-47941" fmla="*/ 9392919 w 12192000"/>
              <a:gd name="connsiteY27-47942" fmla="*/ 994656 h 2237474"/>
              <a:gd name="connsiteX28-47943" fmla="*/ 9268019 w 12192000"/>
              <a:gd name="connsiteY28-47944" fmla="*/ 1007442 h 2237474"/>
              <a:gd name="connsiteX29-47945" fmla="*/ 9234662 w 12192000"/>
              <a:gd name="connsiteY29-47946" fmla="*/ 1023056 h 2237474"/>
              <a:gd name="connsiteX30-47947" fmla="*/ 9181033 w 12192000"/>
              <a:gd name="connsiteY30-47948" fmla="*/ 1037921 h 2237474"/>
              <a:gd name="connsiteX31-47949" fmla="*/ 9155969 w 12192000"/>
              <a:gd name="connsiteY31-47950" fmla="*/ 1046804 h 2237474"/>
              <a:gd name="connsiteX32-47951" fmla="*/ 9133985 w 12192000"/>
              <a:gd name="connsiteY32-47952" fmla="*/ 1046450 h 2237474"/>
              <a:gd name="connsiteX33-47953" fmla="*/ 9003462 w 12192000"/>
              <a:gd name="connsiteY33-47954" fmla="*/ 1042406 h 2237474"/>
              <a:gd name="connsiteX34-47955" fmla="*/ 8968445 w 12192000"/>
              <a:gd name="connsiteY34-47956" fmla="*/ 1052169 h 2237474"/>
              <a:gd name="connsiteX35-47957" fmla="*/ 8886001 w 12192000"/>
              <a:gd name="connsiteY35-47958" fmla="*/ 1067468 h 2237474"/>
              <a:gd name="connsiteX36-47959" fmla="*/ 8838610 w 12192000"/>
              <a:gd name="connsiteY36-47960" fmla="*/ 1075091 h 2237474"/>
              <a:gd name="connsiteX37-47961" fmla="*/ 8750383 w 12192000"/>
              <a:gd name="connsiteY37-47962" fmla="*/ 1097387 h 2237474"/>
              <a:gd name="connsiteX38-47963" fmla="*/ 8665605 w 12192000"/>
              <a:gd name="connsiteY38-47964" fmla="*/ 1110791 h 2237474"/>
              <a:gd name="connsiteX39-47965" fmla="*/ 8584946 w 12192000"/>
              <a:gd name="connsiteY39-47966" fmla="*/ 1135226 h 2237474"/>
              <a:gd name="connsiteX40-47967" fmla="*/ 8419755 w 12192000"/>
              <a:gd name="connsiteY40-47968" fmla="*/ 1216260 h 2237474"/>
              <a:gd name="connsiteX41-47969" fmla="*/ 8411626 w 12192000"/>
              <a:gd name="connsiteY41-47970" fmla="*/ 1214397 h 2237474"/>
              <a:gd name="connsiteX42-47971" fmla="*/ 8363469 w 12192000"/>
              <a:gd name="connsiteY42-47972" fmla="*/ 1246658 h 2237474"/>
              <a:gd name="connsiteX43-47973" fmla="*/ 8275497 w 12192000"/>
              <a:gd name="connsiteY43-47974" fmla="*/ 1264396 h 2237474"/>
              <a:gd name="connsiteX44-47975" fmla="*/ 8206287 w 12192000"/>
              <a:gd name="connsiteY44-47976" fmla="*/ 1273060 h 2237474"/>
              <a:gd name="connsiteX45-47977" fmla="*/ 8139997 w 12192000"/>
              <a:gd name="connsiteY45-47978" fmla="*/ 1282713 h 2237474"/>
              <a:gd name="connsiteX46-47979" fmla="*/ 8074238 w 12192000"/>
              <a:gd name="connsiteY46-47980" fmla="*/ 1301895 h 2237474"/>
              <a:gd name="connsiteX47-47981" fmla="*/ 7942099 w 12192000"/>
              <a:gd name="connsiteY47-47982" fmla="*/ 1336332 h 2237474"/>
              <a:gd name="connsiteX48-47983" fmla="*/ 7902328 w 12192000"/>
              <a:gd name="connsiteY48-47984" fmla="*/ 1345865 h 2237474"/>
              <a:gd name="connsiteX49-47985" fmla="*/ 7840612 w 12192000"/>
              <a:gd name="connsiteY49-47986" fmla="*/ 1369373 h 2237474"/>
              <a:gd name="connsiteX50-47987" fmla="*/ 7786819 w 12192000"/>
              <a:gd name="connsiteY50-47988" fmla="*/ 1378970 h 2237474"/>
              <a:gd name="connsiteX51-47989" fmla="*/ 7548172 w 12192000"/>
              <a:gd name="connsiteY51-47990" fmla="*/ 1417460 h 2237474"/>
              <a:gd name="connsiteX52-47991" fmla="*/ 7483437 w 12192000"/>
              <a:gd name="connsiteY52-47992" fmla="*/ 1478152 h 2237474"/>
              <a:gd name="connsiteX53-47993" fmla="*/ 7377870 w 12192000"/>
              <a:gd name="connsiteY53-47994" fmla="*/ 1523319 h 2237474"/>
              <a:gd name="connsiteX54-47995" fmla="*/ 7230737 w 12192000"/>
              <a:gd name="connsiteY54-47996" fmla="*/ 1562633 h 2237474"/>
              <a:gd name="connsiteX55-47997" fmla="*/ 7224458 w 12192000"/>
              <a:gd name="connsiteY55-47998" fmla="*/ 1573008 h 2237474"/>
              <a:gd name="connsiteX56-47999" fmla="*/ 7183121 w 12192000"/>
              <a:gd name="connsiteY56-48000" fmla="*/ 1595162 h 2237474"/>
              <a:gd name="connsiteX57-48001" fmla="*/ 7164601 w 12192000"/>
              <a:gd name="connsiteY57-48002" fmla="*/ 1606490 h 2237474"/>
              <a:gd name="connsiteX58-48003" fmla="*/ 7031309 w 12192000"/>
              <a:gd name="connsiteY58-48004" fmla="*/ 1619451 h 2237474"/>
              <a:gd name="connsiteX59-48005" fmla="*/ 6900177 w 12192000"/>
              <a:gd name="connsiteY59-48006" fmla="*/ 1636016 h 2237474"/>
              <a:gd name="connsiteX60-48007" fmla="*/ 6795372 w 12192000"/>
              <a:gd name="connsiteY60-48008" fmla="*/ 1644845 h 2237474"/>
              <a:gd name="connsiteX61-48009" fmla="*/ 6692251 w 12192000"/>
              <a:gd name="connsiteY61-48010" fmla="*/ 1656357 h 2237474"/>
              <a:gd name="connsiteX62-48011" fmla="*/ 6655235 w 12192000"/>
              <a:gd name="connsiteY62-48012" fmla="*/ 1661869 h 2237474"/>
              <a:gd name="connsiteX63-48013" fmla="*/ 6554894 w 12192000"/>
              <a:gd name="connsiteY63-48014" fmla="*/ 1664428 h 2237474"/>
              <a:gd name="connsiteX64-48015" fmla="*/ 6516595 w 12192000"/>
              <a:gd name="connsiteY64-48016" fmla="*/ 1667475 h 2237474"/>
              <a:gd name="connsiteX65-48017" fmla="*/ 6508541 w 12192000"/>
              <a:gd name="connsiteY65-48018" fmla="*/ 1668757 h 2237474"/>
              <a:gd name="connsiteX66-48019" fmla="*/ 6471012 w 12192000"/>
              <a:gd name="connsiteY66-48020" fmla="*/ 1678604 h 2237474"/>
              <a:gd name="connsiteX67-48021" fmla="*/ 6364035 w 12192000"/>
              <a:gd name="connsiteY67-48022" fmla="*/ 1667683 h 2237474"/>
              <a:gd name="connsiteX68-48023" fmla="*/ 6280959 w 12192000"/>
              <a:gd name="connsiteY68-48024" fmla="*/ 1689329 h 2237474"/>
              <a:gd name="connsiteX69-48025" fmla="*/ 6243319 w 12192000"/>
              <a:gd name="connsiteY69-48026" fmla="*/ 1695560 h 2237474"/>
              <a:gd name="connsiteX70-48027" fmla="*/ 6098321 w 12192000"/>
              <a:gd name="connsiteY70-48028" fmla="*/ 1721646 h 2237474"/>
              <a:gd name="connsiteX71-48029" fmla="*/ 5880652 w 12192000"/>
              <a:gd name="connsiteY71-48030" fmla="*/ 1779643 h 2237474"/>
              <a:gd name="connsiteX72-48031" fmla="*/ 5785959 w 12192000"/>
              <a:gd name="connsiteY72-48032" fmla="*/ 1775307 h 2237474"/>
              <a:gd name="connsiteX73-48033" fmla="*/ 5643534 w 12192000"/>
              <a:gd name="connsiteY73-48034" fmla="*/ 1802919 h 2237474"/>
              <a:gd name="connsiteX74-48035" fmla="*/ 5518799 w 12192000"/>
              <a:gd name="connsiteY74-48036" fmla="*/ 1818312 h 2237474"/>
              <a:gd name="connsiteX75-48037" fmla="*/ 5505014 w 12192000"/>
              <a:gd name="connsiteY75-48038" fmla="*/ 1819259 h 2237474"/>
              <a:gd name="connsiteX76-48039" fmla="*/ 5453307 w 12192000"/>
              <a:gd name="connsiteY76-48040" fmla="*/ 1815450 h 2237474"/>
              <a:gd name="connsiteX77-48041" fmla="*/ 5221533 w 12192000"/>
              <a:gd name="connsiteY77-48042" fmla="*/ 1846950 h 2237474"/>
              <a:gd name="connsiteX78-48043" fmla="*/ 5149802 w 12192000"/>
              <a:gd name="connsiteY78-48044" fmla="*/ 1844846 h 2237474"/>
              <a:gd name="connsiteX79-48045" fmla="*/ 5114927 w 12192000"/>
              <a:gd name="connsiteY79-48046" fmla="*/ 1847827 h 2237474"/>
              <a:gd name="connsiteX80-48047" fmla="*/ 5108970 w 12192000"/>
              <a:gd name="connsiteY80-48048" fmla="*/ 1847935 h 2237474"/>
              <a:gd name="connsiteX81-48049" fmla="*/ 5067961 w 12192000"/>
              <a:gd name="connsiteY81-48050" fmla="*/ 1845917 h 2237474"/>
              <a:gd name="connsiteX82-48051" fmla="*/ 5007075 w 12192000"/>
              <a:gd name="connsiteY82-48052" fmla="*/ 1838626 h 2237474"/>
              <a:gd name="connsiteX83-48053" fmla="*/ 4944087 w 12192000"/>
              <a:gd name="connsiteY83-48054" fmla="*/ 1823332 h 2237474"/>
              <a:gd name="connsiteX84-48055" fmla="*/ 4907662 w 12192000"/>
              <a:gd name="connsiteY84-48056" fmla="*/ 1816900 h 2237474"/>
              <a:gd name="connsiteX85-48057" fmla="*/ 4882386 w 12192000"/>
              <a:gd name="connsiteY85-48058" fmla="*/ 1809844 h 2237474"/>
              <a:gd name="connsiteX86-48059" fmla="*/ 4811440 w 12192000"/>
              <a:gd name="connsiteY86-48060" fmla="*/ 1804655 h 2237474"/>
              <a:gd name="connsiteX87-48061" fmla="*/ 4691075 w 12192000"/>
              <a:gd name="connsiteY87-48062" fmla="*/ 1801389 h 2237474"/>
              <a:gd name="connsiteX88-48063" fmla="*/ 4640313 w 12192000"/>
              <a:gd name="connsiteY88-48064" fmla="*/ 1784307 h 2237474"/>
              <a:gd name="connsiteX89-48065" fmla="*/ 4536503 w 12192000"/>
              <a:gd name="connsiteY89-48066" fmla="*/ 1785334 h 2237474"/>
              <a:gd name="connsiteX90-48067" fmla="*/ 4513724 w 12192000"/>
              <a:gd name="connsiteY90-48068" fmla="*/ 1791996 h 2237474"/>
              <a:gd name="connsiteX91-48069" fmla="*/ 4459810 w 12192000"/>
              <a:gd name="connsiteY91-48070" fmla="*/ 1797886 h 2237474"/>
              <a:gd name="connsiteX92-48071" fmla="*/ 4379064 w 12192000"/>
              <a:gd name="connsiteY92-48072" fmla="*/ 1817177 h 2237474"/>
              <a:gd name="connsiteX93-48073" fmla="*/ 4290981 w 12192000"/>
              <a:gd name="connsiteY93-48074" fmla="*/ 1839677 h 2237474"/>
              <a:gd name="connsiteX94-48075" fmla="*/ 4238372 w 12192000"/>
              <a:gd name="connsiteY94-48076" fmla="*/ 1851480 h 2237474"/>
              <a:gd name="connsiteX95-48077" fmla="*/ 4232517 w 12192000"/>
              <a:gd name="connsiteY95-48078" fmla="*/ 1852567 h 2237474"/>
              <a:gd name="connsiteX96-48079" fmla="*/ 4191732 w 12192000"/>
              <a:gd name="connsiteY96-48080" fmla="*/ 1857328 h 2237474"/>
              <a:gd name="connsiteX97-48081" fmla="*/ 4065532 w 12192000"/>
              <a:gd name="connsiteY97-48082" fmla="*/ 1855477 h 2237474"/>
              <a:gd name="connsiteX98-48083" fmla="*/ 4028460 w 12192000"/>
              <a:gd name="connsiteY98-48084" fmla="*/ 1855137 h 2237474"/>
              <a:gd name="connsiteX99-48085" fmla="*/ 4002267 w 12192000"/>
              <a:gd name="connsiteY99-48086" fmla="*/ 1852352 h 2237474"/>
              <a:gd name="connsiteX100-48087" fmla="*/ 3931396 w 12192000"/>
              <a:gd name="connsiteY100-48088" fmla="*/ 1858915 h 2237474"/>
              <a:gd name="connsiteX101-48089" fmla="*/ 3812162 w 12192000"/>
              <a:gd name="connsiteY101-48090" fmla="*/ 1875501 h 2237474"/>
              <a:gd name="connsiteX102-48091" fmla="*/ 3758105 w 12192000"/>
              <a:gd name="connsiteY102-48092" fmla="*/ 1871856 h 2237474"/>
              <a:gd name="connsiteX103-48093" fmla="*/ 3715896 w 12192000"/>
              <a:gd name="connsiteY103-48094" fmla="*/ 1881552 h 2237474"/>
              <a:gd name="connsiteX104-48095" fmla="*/ 3567259 w 12192000"/>
              <a:gd name="connsiteY104-48096" fmla="*/ 1893482 h 2237474"/>
              <a:gd name="connsiteX105-48097" fmla="*/ 3405770 w 12192000"/>
              <a:gd name="connsiteY105-48098" fmla="*/ 1904591 h 2237474"/>
              <a:gd name="connsiteX106-48099" fmla="*/ 3280097 w 12192000"/>
              <a:gd name="connsiteY106-48100" fmla="*/ 1919610 h 2237474"/>
              <a:gd name="connsiteX107-48101" fmla="*/ 3123424 w 12192000"/>
              <a:gd name="connsiteY107-48102" fmla="*/ 1952930 h 2237474"/>
              <a:gd name="connsiteX108-48103" fmla="*/ 3009910 w 12192000"/>
              <a:gd name="connsiteY108-48104" fmla="*/ 1957866 h 2237474"/>
              <a:gd name="connsiteX109-48105" fmla="*/ 2995934 w 12192000"/>
              <a:gd name="connsiteY109-48106" fmla="*/ 1967085 h 2237474"/>
              <a:gd name="connsiteX110-48107" fmla="*/ 2942858 w 12192000"/>
              <a:gd name="connsiteY110-48108" fmla="*/ 1981367 h 2237474"/>
              <a:gd name="connsiteX111-48109" fmla="*/ 2875436 w 12192000"/>
              <a:gd name="connsiteY111-48110" fmla="*/ 1996977 h 2237474"/>
              <a:gd name="connsiteX112-48111" fmla="*/ 2874892 w 12192000"/>
              <a:gd name="connsiteY112-48112" fmla="*/ 1996085 h 2237474"/>
              <a:gd name="connsiteX113-48113" fmla="*/ 2843662 w 12192000"/>
              <a:gd name="connsiteY113-48114" fmla="*/ 1992498 h 2237474"/>
              <a:gd name="connsiteX114-48115" fmla="*/ 2718916 w 12192000"/>
              <a:gd name="connsiteY114-48116" fmla="*/ 1990867 h 2237474"/>
              <a:gd name="connsiteX115-48117" fmla="*/ 2713522 w 12192000"/>
              <a:gd name="connsiteY115-48118" fmla="*/ 1990173 h 2237474"/>
              <a:gd name="connsiteX116-48119" fmla="*/ 2578178 w 12192000"/>
              <a:gd name="connsiteY116-48120" fmla="*/ 1990531 h 2237474"/>
              <a:gd name="connsiteX117-48121" fmla="*/ 2476147 w 12192000"/>
              <a:gd name="connsiteY117-48122" fmla="*/ 1998305 h 2237474"/>
              <a:gd name="connsiteX118-48123" fmla="*/ 2373568 w 12192000"/>
              <a:gd name="connsiteY118-48124" fmla="*/ 2003219 h 2237474"/>
              <a:gd name="connsiteX119-48125" fmla="*/ 2287219 w 12192000"/>
              <a:gd name="connsiteY119-48126" fmla="*/ 1998750 h 2237474"/>
              <a:gd name="connsiteX120-48127" fmla="*/ 2243069 w 12192000"/>
              <a:gd name="connsiteY120-48128" fmla="*/ 2015111 h 2237474"/>
              <a:gd name="connsiteX121-48129" fmla="*/ 2186609 w 12192000"/>
              <a:gd name="connsiteY121-48130" fmla="*/ 2008263 h 2237474"/>
              <a:gd name="connsiteX122-48131" fmla="*/ 2164831 w 12192000"/>
              <a:gd name="connsiteY122-48132" fmla="*/ 2010143 h 2237474"/>
              <a:gd name="connsiteX123-48133" fmla="*/ 2152836 w 12192000"/>
              <a:gd name="connsiteY123-48134" fmla="*/ 2010048 h 2237474"/>
              <a:gd name="connsiteX124-48135" fmla="*/ 2117102 w 12192000"/>
              <a:gd name="connsiteY124-48136" fmla="*/ 2023004 h 2237474"/>
              <a:gd name="connsiteX125-48137" fmla="*/ 2111935 w 12192000"/>
              <a:gd name="connsiteY125-48138" fmla="*/ 2023163 h 2237474"/>
              <a:gd name="connsiteX126-48139" fmla="*/ 2089991 w 12192000"/>
              <a:gd name="connsiteY126-48140" fmla="*/ 2034193 h 2237474"/>
              <a:gd name="connsiteX127-48141" fmla="*/ 2058061 w 12192000"/>
              <a:gd name="connsiteY127-48142" fmla="*/ 2047942 h 2237474"/>
              <a:gd name="connsiteX128-48143" fmla="*/ 2055737 w 12192000"/>
              <a:gd name="connsiteY128-48144" fmla="*/ 2047704 h 2237474"/>
              <a:gd name="connsiteX129-48145" fmla="*/ 2042244 w 12192000"/>
              <a:gd name="connsiteY129-48146" fmla="*/ 2055560 h 2237474"/>
              <a:gd name="connsiteX130-48147" fmla="*/ 1976224 w 12192000"/>
              <a:gd name="connsiteY130-48148" fmla="*/ 2074257 h 2237474"/>
              <a:gd name="connsiteX131-48149" fmla="*/ 1877728 w 12192000"/>
              <a:gd name="connsiteY131-48150" fmla="*/ 2101004 h 2237474"/>
              <a:gd name="connsiteX132-48151" fmla="*/ 1759056 w 12192000"/>
              <a:gd name="connsiteY132-48152" fmla="*/ 2125608 h 2237474"/>
              <a:gd name="connsiteX133-48153" fmla="*/ 1637948 w 12192000"/>
              <a:gd name="connsiteY133-48154" fmla="*/ 2172597 h 2237474"/>
              <a:gd name="connsiteX134-48155" fmla="*/ 1434549 w 12192000"/>
              <a:gd name="connsiteY134-48156" fmla="*/ 2234522 h 2237474"/>
              <a:gd name="connsiteX135-48157" fmla="*/ 1398481 w 12192000"/>
              <a:gd name="connsiteY135-48158" fmla="*/ 2237074 h 2237474"/>
              <a:gd name="connsiteX136-48159" fmla="*/ 1398407 w 12192000"/>
              <a:gd name="connsiteY136-48160" fmla="*/ 2237095 h 2237474"/>
              <a:gd name="connsiteX137-48161" fmla="*/ 1370962 w 12192000"/>
              <a:gd name="connsiteY137-48162" fmla="*/ 2237474 h 2237474"/>
              <a:gd name="connsiteX138-48163" fmla="*/ 1356367 w 12192000"/>
              <a:gd name="connsiteY138-48164" fmla="*/ 2235089 h 2237474"/>
              <a:gd name="connsiteX139-48165" fmla="*/ 1324828 w 12192000"/>
              <a:gd name="connsiteY139-48166" fmla="*/ 2231968 h 2237474"/>
              <a:gd name="connsiteX140-48167" fmla="*/ 1297744 w 12192000"/>
              <a:gd name="connsiteY140-48168" fmla="*/ 2235849 h 2237474"/>
              <a:gd name="connsiteX141-48169" fmla="*/ 1286236 w 12192000"/>
              <a:gd name="connsiteY141-48170" fmla="*/ 2233135 h 2237474"/>
              <a:gd name="connsiteX142-48171" fmla="*/ 1279765 w 12192000"/>
              <a:gd name="connsiteY142-48172" fmla="*/ 2229639 h 2237474"/>
              <a:gd name="connsiteX143-48173" fmla="*/ 1195347 w 12192000"/>
              <a:gd name="connsiteY143-48174" fmla="*/ 2212354 h 2237474"/>
              <a:gd name="connsiteX144-48175" fmla="*/ 970251 w 12192000"/>
              <a:gd name="connsiteY144-48176" fmla="*/ 2221029 h 2237474"/>
              <a:gd name="connsiteX145-48177" fmla="*/ 812914 w 12192000"/>
              <a:gd name="connsiteY145-48178" fmla="*/ 2202752 h 2237474"/>
              <a:gd name="connsiteX146-48179" fmla="*/ 800195 w 12192000"/>
              <a:gd name="connsiteY146-48180" fmla="*/ 2209407 h 2237474"/>
              <a:gd name="connsiteX147-48181" fmla="*/ 784978 w 12192000"/>
              <a:gd name="connsiteY147-48182" fmla="*/ 2212360 h 2237474"/>
              <a:gd name="connsiteX148-48183" fmla="*/ 681987 w 12192000"/>
              <a:gd name="connsiteY148-48184" fmla="*/ 2216757 h 2237474"/>
              <a:gd name="connsiteX149-48185" fmla="*/ 669923 w 12192000"/>
              <a:gd name="connsiteY149-48186" fmla="*/ 2211682 h 2237474"/>
              <a:gd name="connsiteX150-48187" fmla="*/ 648680 w 12192000"/>
              <a:gd name="connsiteY150-48188" fmla="*/ 2206229 h 2237474"/>
              <a:gd name="connsiteX151-48189" fmla="*/ 597225 w 12192000"/>
              <a:gd name="connsiteY151-48190" fmla="*/ 2180999 h 2237474"/>
              <a:gd name="connsiteX152-48191" fmla="*/ 558449 w 12192000"/>
              <a:gd name="connsiteY152-48192" fmla="*/ 2182346 h 2237474"/>
              <a:gd name="connsiteX153-48193" fmla="*/ 550517 w 12192000"/>
              <a:gd name="connsiteY153-48194" fmla="*/ 2182060 h 2237474"/>
              <a:gd name="connsiteX154-48195" fmla="*/ 550309 w 12192000"/>
              <a:gd name="connsiteY154-48196" fmla="*/ 2181825 h 2237474"/>
              <a:gd name="connsiteX155-48197" fmla="*/ 541836 w 12192000"/>
              <a:gd name="connsiteY155-48198" fmla="*/ 2181063 h 2237474"/>
              <a:gd name="connsiteX156-48199" fmla="*/ 536057 w 12192000"/>
              <a:gd name="connsiteY156-48200" fmla="*/ 2181537 h 2237474"/>
              <a:gd name="connsiteX157-48201" fmla="*/ 520671 w 12192000"/>
              <a:gd name="connsiteY157-48202" fmla="*/ 2180980 h 2237474"/>
              <a:gd name="connsiteX158-48203" fmla="*/ 515024 w 12192000"/>
              <a:gd name="connsiteY158-48204" fmla="*/ 2179258 h 2237474"/>
              <a:gd name="connsiteX159-48205" fmla="*/ 512278 w 12192000"/>
              <a:gd name="connsiteY159-48206" fmla="*/ 2176369 h 2237474"/>
              <a:gd name="connsiteX160-48207" fmla="*/ 480419 w 12192000"/>
              <a:gd name="connsiteY160-48208" fmla="*/ 2167807 h 2237474"/>
              <a:gd name="connsiteX161-48209" fmla="*/ 413835 w 12192000"/>
              <a:gd name="connsiteY161-48210" fmla="*/ 2156783 h 2237474"/>
              <a:gd name="connsiteX162-48211" fmla="*/ 376513 w 12192000"/>
              <a:gd name="connsiteY162-48212" fmla="*/ 2154014 h 2237474"/>
              <a:gd name="connsiteX163-48213" fmla="*/ 273386 w 12192000"/>
              <a:gd name="connsiteY163-48214" fmla="*/ 2142551 h 2237474"/>
              <a:gd name="connsiteX164-48215" fmla="*/ 169207 w 12192000"/>
              <a:gd name="connsiteY164-48216" fmla="*/ 2128100 h 2237474"/>
              <a:gd name="connsiteX165-48217" fmla="*/ 93149 w 12192000"/>
              <a:gd name="connsiteY165-48218" fmla="*/ 2105324 h 2237474"/>
              <a:gd name="connsiteX166-48219" fmla="*/ 88109 w 12192000"/>
              <a:gd name="connsiteY166-48220" fmla="*/ 2106704 h 2237474"/>
              <a:gd name="connsiteX167-48221" fmla="*/ 80022 w 12192000"/>
              <a:gd name="connsiteY167-48222" fmla="*/ 2107254 h 2237474"/>
              <a:gd name="connsiteX168-48223" fmla="*/ 79717 w 12192000"/>
              <a:gd name="connsiteY168-48224" fmla="*/ 2107046 h 2237474"/>
              <a:gd name="connsiteX169-48225" fmla="*/ 72352 w 12192000"/>
              <a:gd name="connsiteY169-48226" fmla="*/ 2107991 h 2237474"/>
              <a:gd name="connsiteX170-48227" fmla="*/ 37645 w 12192000"/>
              <a:gd name="connsiteY170-48228" fmla="*/ 2115401 h 2237474"/>
              <a:gd name="connsiteX171-48229" fmla="*/ 4572 w 12192000"/>
              <a:gd name="connsiteY171-48230" fmla="*/ 2111091 h 2237474"/>
              <a:gd name="connsiteX172-48231" fmla="*/ 0 w 12192000"/>
              <a:gd name="connsiteY172-48232" fmla="*/ 2110468 h 2237474"/>
              <a:gd name="connsiteX173-48233" fmla="*/ 0 w 12192000"/>
              <a:gd name="connsiteY173-48234" fmla="*/ 0 h 2237474"/>
              <a:gd name="connsiteX0-48235" fmla="*/ 0 w 12192000"/>
              <a:gd name="connsiteY0-48236" fmla="*/ 0 h 2237474"/>
              <a:gd name="connsiteX1-48237" fmla="*/ 12192000 w 12192000"/>
              <a:gd name="connsiteY1-48238" fmla="*/ 0 h 2237474"/>
              <a:gd name="connsiteX2-48239" fmla="*/ 12192000 w 12192000"/>
              <a:gd name="connsiteY2-48240" fmla="*/ 751299 h 2237474"/>
              <a:gd name="connsiteX3-48241" fmla="*/ 12176759 w 12192000"/>
              <a:gd name="connsiteY3-48242" fmla="*/ 759190 h 2237474"/>
              <a:gd name="connsiteX4-48243" fmla="*/ 12047364 w 12192000"/>
              <a:gd name="connsiteY4-48244" fmla="*/ 749662 h 2237474"/>
              <a:gd name="connsiteX5-48245" fmla="*/ 11890686 w 12192000"/>
              <a:gd name="connsiteY5-48246" fmla="*/ 732766 h 2237474"/>
              <a:gd name="connsiteX6-48247" fmla="*/ 11820512 w 12192000"/>
              <a:gd name="connsiteY6-48248" fmla="*/ 745392 h 2237474"/>
              <a:gd name="connsiteX7-48249" fmla="*/ 11649954 w 12192000"/>
              <a:gd name="connsiteY7-48250" fmla="*/ 749628 h 2237474"/>
              <a:gd name="connsiteX8-48251" fmla="*/ 11560424 w 12192000"/>
              <a:gd name="connsiteY8-48252" fmla="*/ 748017 h 2237474"/>
              <a:gd name="connsiteX9-48253" fmla="*/ 11358455 w 12192000"/>
              <a:gd name="connsiteY9-48254" fmla="*/ 747593 h 2237474"/>
              <a:gd name="connsiteX10-48255" fmla="*/ 11165209 w 12192000"/>
              <a:gd name="connsiteY10-48256" fmla="*/ 748852 h 2237474"/>
              <a:gd name="connsiteX11-48257" fmla="*/ 11058755 w 12192000"/>
              <a:gd name="connsiteY11-48258" fmla="*/ 749617 h 2237474"/>
              <a:gd name="connsiteX12-48259" fmla="*/ 10846594 w 12192000"/>
              <a:gd name="connsiteY12-48260" fmla="*/ 765069 h 2237474"/>
              <a:gd name="connsiteX13-48261" fmla="*/ 10739478 w 12192000"/>
              <a:gd name="connsiteY13-48262" fmla="*/ 776841 h 2237474"/>
              <a:gd name="connsiteX14-48263" fmla="*/ 10458762 w 12192000"/>
              <a:gd name="connsiteY14-48264" fmla="*/ 755400 h 2237474"/>
              <a:gd name="connsiteX15-48265" fmla="*/ 10211200 w 12192000"/>
              <a:gd name="connsiteY15-48266" fmla="*/ 767513 h 2237474"/>
              <a:gd name="connsiteX16-48267" fmla="*/ 10167995 w 12192000"/>
              <a:gd name="connsiteY16-48268" fmla="*/ 760843 h 2237474"/>
              <a:gd name="connsiteX17-48269" fmla="*/ 9997044 w 12192000"/>
              <a:gd name="connsiteY17-48270" fmla="*/ 780129 h 2237474"/>
              <a:gd name="connsiteX18-48271" fmla="*/ 9943887 w 12192000"/>
              <a:gd name="connsiteY18-48272" fmla="*/ 804141 h 2237474"/>
              <a:gd name="connsiteX19-48273" fmla="*/ 9918248 w 12192000"/>
              <a:gd name="connsiteY19-48274" fmla="*/ 816628 h 2237474"/>
              <a:gd name="connsiteX20-48275" fmla="*/ 9767091 w 12192000"/>
              <a:gd name="connsiteY20-48276" fmla="*/ 870550 h 2237474"/>
              <a:gd name="connsiteX21-48277" fmla="*/ 9683005 w 12192000"/>
              <a:gd name="connsiteY21-48278" fmla="*/ 894128 h 2237474"/>
              <a:gd name="connsiteX22-48279" fmla="*/ 9594438 w 12192000"/>
              <a:gd name="connsiteY22-48280" fmla="*/ 919051 h 2237474"/>
              <a:gd name="connsiteX23-48281" fmla="*/ 9544189 w 12192000"/>
              <a:gd name="connsiteY23-48282" fmla="*/ 938966 h 2237474"/>
              <a:gd name="connsiteX24-48283" fmla="*/ 9500499 w 12192000"/>
              <a:gd name="connsiteY24-48284" fmla="*/ 954680 h 2237474"/>
              <a:gd name="connsiteX25-48285" fmla="*/ 9428195 w 12192000"/>
              <a:gd name="connsiteY25-48286" fmla="*/ 986225 h 2237474"/>
              <a:gd name="connsiteX26-48287" fmla="*/ 9410017 w 12192000"/>
              <a:gd name="connsiteY26-48288" fmla="*/ 993931 h 2237474"/>
              <a:gd name="connsiteX27-48289" fmla="*/ 9392919 w 12192000"/>
              <a:gd name="connsiteY27-48290" fmla="*/ 994656 h 2237474"/>
              <a:gd name="connsiteX28-48291" fmla="*/ 9268019 w 12192000"/>
              <a:gd name="connsiteY28-48292" fmla="*/ 1007442 h 2237474"/>
              <a:gd name="connsiteX29-48293" fmla="*/ 9234662 w 12192000"/>
              <a:gd name="connsiteY29-48294" fmla="*/ 1023056 h 2237474"/>
              <a:gd name="connsiteX30-48295" fmla="*/ 9181033 w 12192000"/>
              <a:gd name="connsiteY30-48296" fmla="*/ 1037921 h 2237474"/>
              <a:gd name="connsiteX31-48297" fmla="*/ 9155969 w 12192000"/>
              <a:gd name="connsiteY31-48298" fmla="*/ 1046804 h 2237474"/>
              <a:gd name="connsiteX32-48299" fmla="*/ 9133985 w 12192000"/>
              <a:gd name="connsiteY32-48300" fmla="*/ 1046450 h 2237474"/>
              <a:gd name="connsiteX33-48301" fmla="*/ 9003462 w 12192000"/>
              <a:gd name="connsiteY33-48302" fmla="*/ 1042406 h 2237474"/>
              <a:gd name="connsiteX34-48303" fmla="*/ 8968445 w 12192000"/>
              <a:gd name="connsiteY34-48304" fmla="*/ 1052169 h 2237474"/>
              <a:gd name="connsiteX35-48305" fmla="*/ 8886001 w 12192000"/>
              <a:gd name="connsiteY35-48306" fmla="*/ 1067468 h 2237474"/>
              <a:gd name="connsiteX36-48307" fmla="*/ 8838610 w 12192000"/>
              <a:gd name="connsiteY36-48308" fmla="*/ 1075091 h 2237474"/>
              <a:gd name="connsiteX37-48309" fmla="*/ 8750383 w 12192000"/>
              <a:gd name="connsiteY37-48310" fmla="*/ 1097387 h 2237474"/>
              <a:gd name="connsiteX38-48311" fmla="*/ 8665605 w 12192000"/>
              <a:gd name="connsiteY38-48312" fmla="*/ 1110791 h 2237474"/>
              <a:gd name="connsiteX39-48313" fmla="*/ 8584946 w 12192000"/>
              <a:gd name="connsiteY39-48314" fmla="*/ 1135226 h 2237474"/>
              <a:gd name="connsiteX40-48315" fmla="*/ 8419755 w 12192000"/>
              <a:gd name="connsiteY40-48316" fmla="*/ 1216260 h 2237474"/>
              <a:gd name="connsiteX41-48317" fmla="*/ 8411626 w 12192000"/>
              <a:gd name="connsiteY41-48318" fmla="*/ 1214397 h 2237474"/>
              <a:gd name="connsiteX42-48319" fmla="*/ 8363469 w 12192000"/>
              <a:gd name="connsiteY42-48320" fmla="*/ 1246658 h 2237474"/>
              <a:gd name="connsiteX43-48321" fmla="*/ 8275497 w 12192000"/>
              <a:gd name="connsiteY43-48322" fmla="*/ 1264396 h 2237474"/>
              <a:gd name="connsiteX44-48323" fmla="*/ 8206287 w 12192000"/>
              <a:gd name="connsiteY44-48324" fmla="*/ 1273060 h 2237474"/>
              <a:gd name="connsiteX45-48325" fmla="*/ 8139997 w 12192000"/>
              <a:gd name="connsiteY45-48326" fmla="*/ 1282713 h 2237474"/>
              <a:gd name="connsiteX46-48327" fmla="*/ 8074238 w 12192000"/>
              <a:gd name="connsiteY46-48328" fmla="*/ 1301895 h 2237474"/>
              <a:gd name="connsiteX47-48329" fmla="*/ 7942099 w 12192000"/>
              <a:gd name="connsiteY47-48330" fmla="*/ 1336332 h 2237474"/>
              <a:gd name="connsiteX48-48331" fmla="*/ 7902328 w 12192000"/>
              <a:gd name="connsiteY48-48332" fmla="*/ 1345865 h 2237474"/>
              <a:gd name="connsiteX49-48333" fmla="*/ 7840612 w 12192000"/>
              <a:gd name="connsiteY49-48334" fmla="*/ 1369373 h 2237474"/>
              <a:gd name="connsiteX50-48335" fmla="*/ 7786819 w 12192000"/>
              <a:gd name="connsiteY50-48336" fmla="*/ 1378970 h 2237474"/>
              <a:gd name="connsiteX51-48337" fmla="*/ 7548172 w 12192000"/>
              <a:gd name="connsiteY51-48338" fmla="*/ 1417460 h 2237474"/>
              <a:gd name="connsiteX52-48339" fmla="*/ 7483437 w 12192000"/>
              <a:gd name="connsiteY52-48340" fmla="*/ 1478152 h 2237474"/>
              <a:gd name="connsiteX53-48341" fmla="*/ 7377870 w 12192000"/>
              <a:gd name="connsiteY53-48342" fmla="*/ 1523319 h 2237474"/>
              <a:gd name="connsiteX54-48343" fmla="*/ 7230737 w 12192000"/>
              <a:gd name="connsiteY54-48344" fmla="*/ 1562633 h 2237474"/>
              <a:gd name="connsiteX55-48345" fmla="*/ 7224458 w 12192000"/>
              <a:gd name="connsiteY55-48346" fmla="*/ 1573008 h 2237474"/>
              <a:gd name="connsiteX56-48347" fmla="*/ 7183121 w 12192000"/>
              <a:gd name="connsiteY56-48348" fmla="*/ 1595162 h 2237474"/>
              <a:gd name="connsiteX57-48349" fmla="*/ 7164601 w 12192000"/>
              <a:gd name="connsiteY57-48350" fmla="*/ 1606490 h 2237474"/>
              <a:gd name="connsiteX58-48351" fmla="*/ 7031309 w 12192000"/>
              <a:gd name="connsiteY58-48352" fmla="*/ 1619451 h 2237474"/>
              <a:gd name="connsiteX59-48353" fmla="*/ 6900177 w 12192000"/>
              <a:gd name="connsiteY59-48354" fmla="*/ 1636016 h 2237474"/>
              <a:gd name="connsiteX60-48355" fmla="*/ 6795372 w 12192000"/>
              <a:gd name="connsiteY60-48356" fmla="*/ 1644845 h 2237474"/>
              <a:gd name="connsiteX61-48357" fmla="*/ 6692251 w 12192000"/>
              <a:gd name="connsiteY61-48358" fmla="*/ 1656357 h 2237474"/>
              <a:gd name="connsiteX62-48359" fmla="*/ 6655235 w 12192000"/>
              <a:gd name="connsiteY62-48360" fmla="*/ 1661869 h 2237474"/>
              <a:gd name="connsiteX63-48361" fmla="*/ 6554894 w 12192000"/>
              <a:gd name="connsiteY63-48362" fmla="*/ 1664428 h 2237474"/>
              <a:gd name="connsiteX64-48363" fmla="*/ 6516595 w 12192000"/>
              <a:gd name="connsiteY64-48364" fmla="*/ 1667475 h 2237474"/>
              <a:gd name="connsiteX65-48365" fmla="*/ 6508541 w 12192000"/>
              <a:gd name="connsiteY65-48366" fmla="*/ 1668757 h 2237474"/>
              <a:gd name="connsiteX66-48367" fmla="*/ 6471012 w 12192000"/>
              <a:gd name="connsiteY66-48368" fmla="*/ 1678604 h 2237474"/>
              <a:gd name="connsiteX67-48369" fmla="*/ 6364035 w 12192000"/>
              <a:gd name="connsiteY67-48370" fmla="*/ 1667683 h 2237474"/>
              <a:gd name="connsiteX68-48371" fmla="*/ 6280959 w 12192000"/>
              <a:gd name="connsiteY68-48372" fmla="*/ 1689329 h 2237474"/>
              <a:gd name="connsiteX69-48373" fmla="*/ 6243319 w 12192000"/>
              <a:gd name="connsiteY69-48374" fmla="*/ 1695560 h 2237474"/>
              <a:gd name="connsiteX70-48375" fmla="*/ 6098321 w 12192000"/>
              <a:gd name="connsiteY70-48376" fmla="*/ 1721646 h 2237474"/>
              <a:gd name="connsiteX71-48377" fmla="*/ 5880652 w 12192000"/>
              <a:gd name="connsiteY71-48378" fmla="*/ 1779643 h 2237474"/>
              <a:gd name="connsiteX72-48379" fmla="*/ 5785959 w 12192000"/>
              <a:gd name="connsiteY72-48380" fmla="*/ 1775307 h 2237474"/>
              <a:gd name="connsiteX73-48381" fmla="*/ 5643534 w 12192000"/>
              <a:gd name="connsiteY73-48382" fmla="*/ 1802919 h 2237474"/>
              <a:gd name="connsiteX74-48383" fmla="*/ 5518799 w 12192000"/>
              <a:gd name="connsiteY74-48384" fmla="*/ 1818312 h 2237474"/>
              <a:gd name="connsiteX75-48385" fmla="*/ 5505014 w 12192000"/>
              <a:gd name="connsiteY75-48386" fmla="*/ 1819259 h 2237474"/>
              <a:gd name="connsiteX76-48387" fmla="*/ 5453307 w 12192000"/>
              <a:gd name="connsiteY76-48388" fmla="*/ 1815450 h 2237474"/>
              <a:gd name="connsiteX77-48389" fmla="*/ 5221533 w 12192000"/>
              <a:gd name="connsiteY77-48390" fmla="*/ 1846950 h 2237474"/>
              <a:gd name="connsiteX78-48391" fmla="*/ 5149802 w 12192000"/>
              <a:gd name="connsiteY78-48392" fmla="*/ 1844846 h 2237474"/>
              <a:gd name="connsiteX79-48393" fmla="*/ 5114927 w 12192000"/>
              <a:gd name="connsiteY79-48394" fmla="*/ 1847827 h 2237474"/>
              <a:gd name="connsiteX80-48395" fmla="*/ 5108970 w 12192000"/>
              <a:gd name="connsiteY80-48396" fmla="*/ 1847935 h 2237474"/>
              <a:gd name="connsiteX81-48397" fmla="*/ 5067961 w 12192000"/>
              <a:gd name="connsiteY81-48398" fmla="*/ 1845917 h 2237474"/>
              <a:gd name="connsiteX82-48399" fmla="*/ 5007075 w 12192000"/>
              <a:gd name="connsiteY82-48400" fmla="*/ 1838626 h 2237474"/>
              <a:gd name="connsiteX83-48401" fmla="*/ 4944087 w 12192000"/>
              <a:gd name="connsiteY83-48402" fmla="*/ 1823332 h 2237474"/>
              <a:gd name="connsiteX84-48403" fmla="*/ 4907662 w 12192000"/>
              <a:gd name="connsiteY84-48404" fmla="*/ 1816900 h 2237474"/>
              <a:gd name="connsiteX85-48405" fmla="*/ 4882386 w 12192000"/>
              <a:gd name="connsiteY85-48406" fmla="*/ 1809844 h 2237474"/>
              <a:gd name="connsiteX86-48407" fmla="*/ 4811440 w 12192000"/>
              <a:gd name="connsiteY86-48408" fmla="*/ 1804655 h 2237474"/>
              <a:gd name="connsiteX87-48409" fmla="*/ 4691075 w 12192000"/>
              <a:gd name="connsiteY87-48410" fmla="*/ 1801389 h 2237474"/>
              <a:gd name="connsiteX88-48411" fmla="*/ 4640313 w 12192000"/>
              <a:gd name="connsiteY88-48412" fmla="*/ 1784307 h 2237474"/>
              <a:gd name="connsiteX89-48413" fmla="*/ 4536503 w 12192000"/>
              <a:gd name="connsiteY89-48414" fmla="*/ 1785334 h 2237474"/>
              <a:gd name="connsiteX90-48415" fmla="*/ 4513724 w 12192000"/>
              <a:gd name="connsiteY90-48416" fmla="*/ 1791996 h 2237474"/>
              <a:gd name="connsiteX91-48417" fmla="*/ 4459810 w 12192000"/>
              <a:gd name="connsiteY91-48418" fmla="*/ 1797886 h 2237474"/>
              <a:gd name="connsiteX92-48419" fmla="*/ 4379064 w 12192000"/>
              <a:gd name="connsiteY92-48420" fmla="*/ 1817177 h 2237474"/>
              <a:gd name="connsiteX93-48421" fmla="*/ 4290981 w 12192000"/>
              <a:gd name="connsiteY93-48422" fmla="*/ 1839677 h 2237474"/>
              <a:gd name="connsiteX94-48423" fmla="*/ 4238372 w 12192000"/>
              <a:gd name="connsiteY94-48424" fmla="*/ 1851480 h 2237474"/>
              <a:gd name="connsiteX95-48425" fmla="*/ 4232517 w 12192000"/>
              <a:gd name="connsiteY95-48426" fmla="*/ 1852567 h 2237474"/>
              <a:gd name="connsiteX96-48427" fmla="*/ 4191732 w 12192000"/>
              <a:gd name="connsiteY96-48428" fmla="*/ 1857328 h 2237474"/>
              <a:gd name="connsiteX97-48429" fmla="*/ 4065532 w 12192000"/>
              <a:gd name="connsiteY97-48430" fmla="*/ 1855477 h 2237474"/>
              <a:gd name="connsiteX98-48431" fmla="*/ 4028460 w 12192000"/>
              <a:gd name="connsiteY98-48432" fmla="*/ 1855137 h 2237474"/>
              <a:gd name="connsiteX99-48433" fmla="*/ 4002267 w 12192000"/>
              <a:gd name="connsiteY99-48434" fmla="*/ 1852352 h 2237474"/>
              <a:gd name="connsiteX100-48435" fmla="*/ 3931396 w 12192000"/>
              <a:gd name="connsiteY100-48436" fmla="*/ 1858915 h 2237474"/>
              <a:gd name="connsiteX101-48437" fmla="*/ 3812162 w 12192000"/>
              <a:gd name="connsiteY101-48438" fmla="*/ 1875501 h 2237474"/>
              <a:gd name="connsiteX102-48439" fmla="*/ 3758105 w 12192000"/>
              <a:gd name="connsiteY102-48440" fmla="*/ 1871856 h 2237474"/>
              <a:gd name="connsiteX103-48441" fmla="*/ 3715896 w 12192000"/>
              <a:gd name="connsiteY103-48442" fmla="*/ 1881552 h 2237474"/>
              <a:gd name="connsiteX104-48443" fmla="*/ 3567259 w 12192000"/>
              <a:gd name="connsiteY104-48444" fmla="*/ 1893482 h 2237474"/>
              <a:gd name="connsiteX105-48445" fmla="*/ 3405770 w 12192000"/>
              <a:gd name="connsiteY105-48446" fmla="*/ 1904591 h 2237474"/>
              <a:gd name="connsiteX106-48447" fmla="*/ 3280097 w 12192000"/>
              <a:gd name="connsiteY106-48448" fmla="*/ 1919610 h 2237474"/>
              <a:gd name="connsiteX107-48449" fmla="*/ 3123424 w 12192000"/>
              <a:gd name="connsiteY107-48450" fmla="*/ 1952930 h 2237474"/>
              <a:gd name="connsiteX108-48451" fmla="*/ 3009910 w 12192000"/>
              <a:gd name="connsiteY108-48452" fmla="*/ 1957866 h 2237474"/>
              <a:gd name="connsiteX109-48453" fmla="*/ 2995934 w 12192000"/>
              <a:gd name="connsiteY109-48454" fmla="*/ 1967085 h 2237474"/>
              <a:gd name="connsiteX110-48455" fmla="*/ 2942858 w 12192000"/>
              <a:gd name="connsiteY110-48456" fmla="*/ 1981367 h 2237474"/>
              <a:gd name="connsiteX111-48457" fmla="*/ 2875436 w 12192000"/>
              <a:gd name="connsiteY111-48458" fmla="*/ 1996977 h 2237474"/>
              <a:gd name="connsiteX112-48459" fmla="*/ 2874892 w 12192000"/>
              <a:gd name="connsiteY112-48460" fmla="*/ 1996085 h 2237474"/>
              <a:gd name="connsiteX113-48461" fmla="*/ 2843662 w 12192000"/>
              <a:gd name="connsiteY113-48462" fmla="*/ 1992498 h 2237474"/>
              <a:gd name="connsiteX114-48463" fmla="*/ 2718916 w 12192000"/>
              <a:gd name="connsiteY114-48464" fmla="*/ 1990867 h 2237474"/>
              <a:gd name="connsiteX115-48465" fmla="*/ 2713522 w 12192000"/>
              <a:gd name="connsiteY115-48466" fmla="*/ 1990173 h 2237474"/>
              <a:gd name="connsiteX116-48467" fmla="*/ 2578178 w 12192000"/>
              <a:gd name="connsiteY116-48468" fmla="*/ 1990531 h 2237474"/>
              <a:gd name="connsiteX117-48469" fmla="*/ 2476147 w 12192000"/>
              <a:gd name="connsiteY117-48470" fmla="*/ 1998305 h 2237474"/>
              <a:gd name="connsiteX118-48471" fmla="*/ 2373568 w 12192000"/>
              <a:gd name="connsiteY118-48472" fmla="*/ 2003219 h 2237474"/>
              <a:gd name="connsiteX119-48473" fmla="*/ 2287219 w 12192000"/>
              <a:gd name="connsiteY119-48474" fmla="*/ 1998750 h 2237474"/>
              <a:gd name="connsiteX120-48475" fmla="*/ 2243069 w 12192000"/>
              <a:gd name="connsiteY120-48476" fmla="*/ 2015111 h 2237474"/>
              <a:gd name="connsiteX121-48477" fmla="*/ 2186609 w 12192000"/>
              <a:gd name="connsiteY121-48478" fmla="*/ 2008263 h 2237474"/>
              <a:gd name="connsiteX122-48479" fmla="*/ 2164831 w 12192000"/>
              <a:gd name="connsiteY122-48480" fmla="*/ 2010143 h 2237474"/>
              <a:gd name="connsiteX123-48481" fmla="*/ 2152836 w 12192000"/>
              <a:gd name="connsiteY123-48482" fmla="*/ 2010048 h 2237474"/>
              <a:gd name="connsiteX124-48483" fmla="*/ 2117102 w 12192000"/>
              <a:gd name="connsiteY124-48484" fmla="*/ 2023004 h 2237474"/>
              <a:gd name="connsiteX125-48485" fmla="*/ 2111935 w 12192000"/>
              <a:gd name="connsiteY125-48486" fmla="*/ 2023163 h 2237474"/>
              <a:gd name="connsiteX126-48487" fmla="*/ 2089991 w 12192000"/>
              <a:gd name="connsiteY126-48488" fmla="*/ 2034193 h 2237474"/>
              <a:gd name="connsiteX127-48489" fmla="*/ 2058061 w 12192000"/>
              <a:gd name="connsiteY127-48490" fmla="*/ 2047942 h 2237474"/>
              <a:gd name="connsiteX128-48491" fmla="*/ 2055737 w 12192000"/>
              <a:gd name="connsiteY128-48492" fmla="*/ 2047704 h 2237474"/>
              <a:gd name="connsiteX129-48493" fmla="*/ 2042244 w 12192000"/>
              <a:gd name="connsiteY129-48494" fmla="*/ 2055560 h 2237474"/>
              <a:gd name="connsiteX130-48495" fmla="*/ 1976224 w 12192000"/>
              <a:gd name="connsiteY130-48496" fmla="*/ 2074257 h 2237474"/>
              <a:gd name="connsiteX131-48497" fmla="*/ 1877728 w 12192000"/>
              <a:gd name="connsiteY131-48498" fmla="*/ 2101004 h 2237474"/>
              <a:gd name="connsiteX132-48499" fmla="*/ 1759056 w 12192000"/>
              <a:gd name="connsiteY132-48500" fmla="*/ 2125608 h 2237474"/>
              <a:gd name="connsiteX133-48501" fmla="*/ 1637948 w 12192000"/>
              <a:gd name="connsiteY133-48502" fmla="*/ 2172597 h 2237474"/>
              <a:gd name="connsiteX134-48503" fmla="*/ 1434549 w 12192000"/>
              <a:gd name="connsiteY134-48504" fmla="*/ 2234522 h 2237474"/>
              <a:gd name="connsiteX135-48505" fmla="*/ 1398481 w 12192000"/>
              <a:gd name="connsiteY135-48506" fmla="*/ 2237074 h 2237474"/>
              <a:gd name="connsiteX136-48507" fmla="*/ 1398407 w 12192000"/>
              <a:gd name="connsiteY136-48508" fmla="*/ 2237095 h 2237474"/>
              <a:gd name="connsiteX137-48509" fmla="*/ 1370962 w 12192000"/>
              <a:gd name="connsiteY137-48510" fmla="*/ 2237474 h 2237474"/>
              <a:gd name="connsiteX138-48511" fmla="*/ 1356367 w 12192000"/>
              <a:gd name="connsiteY138-48512" fmla="*/ 2235089 h 2237474"/>
              <a:gd name="connsiteX139-48513" fmla="*/ 1324828 w 12192000"/>
              <a:gd name="connsiteY139-48514" fmla="*/ 2231968 h 2237474"/>
              <a:gd name="connsiteX140-48515" fmla="*/ 1297744 w 12192000"/>
              <a:gd name="connsiteY140-48516" fmla="*/ 2235849 h 2237474"/>
              <a:gd name="connsiteX141-48517" fmla="*/ 1279765 w 12192000"/>
              <a:gd name="connsiteY141-48518" fmla="*/ 2229639 h 2237474"/>
              <a:gd name="connsiteX142-48519" fmla="*/ 1195347 w 12192000"/>
              <a:gd name="connsiteY142-48520" fmla="*/ 2212354 h 2237474"/>
              <a:gd name="connsiteX143-48521" fmla="*/ 970251 w 12192000"/>
              <a:gd name="connsiteY143-48522" fmla="*/ 2221029 h 2237474"/>
              <a:gd name="connsiteX144-48523" fmla="*/ 812914 w 12192000"/>
              <a:gd name="connsiteY144-48524" fmla="*/ 2202752 h 2237474"/>
              <a:gd name="connsiteX145-48525" fmla="*/ 800195 w 12192000"/>
              <a:gd name="connsiteY145-48526" fmla="*/ 2209407 h 2237474"/>
              <a:gd name="connsiteX146-48527" fmla="*/ 784978 w 12192000"/>
              <a:gd name="connsiteY146-48528" fmla="*/ 2212360 h 2237474"/>
              <a:gd name="connsiteX147-48529" fmla="*/ 681987 w 12192000"/>
              <a:gd name="connsiteY147-48530" fmla="*/ 2216757 h 2237474"/>
              <a:gd name="connsiteX148-48531" fmla="*/ 669923 w 12192000"/>
              <a:gd name="connsiteY148-48532" fmla="*/ 2211682 h 2237474"/>
              <a:gd name="connsiteX149-48533" fmla="*/ 648680 w 12192000"/>
              <a:gd name="connsiteY149-48534" fmla="*/ 2206229 h 2237474"/>
              <a:gd name="connsiteX150-48535" fmla="*/ 597225 w 12192000"/>
              <a:gd name="connsiteY150-48536" fmla="*/ 2180999 h 2237474"/>
              <a:gd name="connsiteX151-48537" fmla="*/ 558449 w 12192000"/>
              <a:gd name="connsiteY151-48538" fmla="*/ 2182346 h 2237474"/>
              <a:gd name="connsiteX152-48539" fmla="*/ 550517 w 12192000"/>
              <a:gd name="connsiteY152-48540" fmla="*/ 2182060 h 2237474"/>
              <a:gd name="connsiteX153-48541" fmla="*/ 550309 w 12192000"/>
              <a:gd name="connsiteY153-48542" fmla="*/ 2181825 h 2237474"/>
              <a:gd name="connsiteX154-48543" fmla="*/ 541836 w 12192000"/>
              <a:gd name="connsiteY154-48544" fmla="*/ 2181063 h 2237474"/>
              <a:gd name="connsiteX155-48545" fmla="*/ 536057 w 12192000"/>
              <a:gd name="connsiteY155-48546" fmla="*/ 2181537 h 2237474"/>
              <a:gd name="connsiteX156-48547" fmla="*/ 520671 w 12192000"/>
              <a:gd name="connsiteY156-48548" fmla="*/ 2180980 h 2237474"/>
              <a:gd name="connsiteX157-48549" fmla="*/ 515024 w 12192000"/>
              <a:gd name="connsiteY157-48550" fmla="*/ 2179258 h 2237474"/>
              <a:gd name="connsiteX158-48551" fmla="*/ 512278 w 12192000"/>
              <a:gd name="connsiteY158-48552" fmla="*/ 2176369 h 2237474"/>
              <a:gd name="connsiteX159-48553" fmla="*/ 480419 w 12192000"/>
              <a:gd name="connsiteY159-48554" fmla="*/ 2167807 h 2237474"/>
              <a:gd name="connsiteX160-48555" fmla="*/ 413835 w 12192000"/>
              <a:gd name="connsiteY160-48556" fmla="*/ 2156783 h 2237474"/>
              <a:gd name="connsiteX161-48557" fmla="*/ 376513 w 12192000"/>
              <a:gd name="connsiteY161-48558" fmla="*/ 2154014 h 2237474"/>
              <a:gd name="connsiteX162-48559" fmla="*/ 273386 w 12192000"/>
              <a:gd name="connsiteY162-48560" fmla="*/ 2142551 h 2237474"/>
              <a:gd name="connsiteX163-48561" fmla="*/ 169207 w 12192000"/>
              <a:gd name="connsiteY163-48562" fmla="*/ 2128100 h 2237474"/>
              <a:gd name="connsiteX164-48563" fmla="*/ 93149 w 12192000"/>
              <a:gd name="connsiteY164-48564" fmla="*/ 2105324 h 2237474"/>
              <a:gd name="connsiteX165-48565" fmla="*/ 88109 w 12192000"/>
              <a:gd name="connsiteY165-48566" fmla="*/ 2106704 h 2237474"/>
              <a:gd name="connsiteX166-48567" fmla="*/ 80022 w 12192000"/>
              <a:gd name="connsiteY166-48568" fmla="*/ 2107254 h 2237474"/>
              <a:gd name="connsiteX167-48569" fmla="*/ 79717 w 12192000"/>
              <a:gd name="connsiteY167-48570" fmla="*/ 2107046 h 2237474"/>
              <a:gd name="connsiteX168-48571" fmla="*/ 72352 w 12192000"/>
              <a:gd name="connsiteY168-48572" fmla="*/ 2107991 h 2237474"/>
              <a:gd name="connsiteX169-48573" fmla="*/ 37645 w 12192000"/>
              <a:gd name="connsiteY169-48574" fmla="*/ 2115401 h 2237474"/>
              <a:gd name="connsiteX170-48575" fmla="*/ 4572 w 12192000"/>
              <a:gd name="connsiteY170-48576" fmla="*/ 2111091 h 2237474"/>
              <a:gd name="connsiteX171-48577" fmla="*/ 0 w 12192000"/>
              <a:gd name="connsiteY171-48578" fmla="*/ 2110468 h 2237474"/>
              <a:gd name="connsiteX172-48579" fmla="*/ 0 w 12192000"/>
              <a:gd name="connsiteY172-48580" fmla="*/ 0 h 2237474"/>
              <a:gd name="connsiteX0-48581" fmla="*/ 0 w 12192000"/>
              <a:gd name="connsiteY0-48582" fmla="*/ 0 h 2237474"/>
              <a:gd name="connsiteX1-48583" fmla="*/ 12192000 w 12192000"/>
              <a:gd name="connsiteY1-48584" fmla="*/ 0 h 2237474"/>
              <a:gd name="connsiteX2-48585" fmla="*/ 12192000 w 12192000"/>
              <a:gd name="connsiteY2-48586" fmla="*/ 751299 h 2237474"/>
              <a:gd name="connsiteX3-48587" fmla="*/ 12176759 w 12192000"/>
              <a:gd name="connsiteY3-48588" fmla="*/ 759190 h 2237474"/>
              <a:gd name="connsiteX4-48589" fmla="*/ 12047364 w 12192000"/>
              <a:gd name="connsiteY4-48590" fmla="*/ 749662 h 2237474"/>
              <a:gd name="connsiteX5-48591" fmla="*/ 11890686 w 12192000"/>
              <a:gd name="connsiteY5-48592" fmla="*/ 732766 h 2237474"/>
              <a:gd name="connsiteX6-48593" fmla="*/ 11820512 w 12192000"/>
              <a:gd name="connsiteY6-48594" fmla="*/ 745392 h 2237474"/>
              <a:gd name="connsiteX7-48595" fmla="*/ 11649954 w 12192000"/>
              <a:gd name="connsiteY7-48596" fmla="*/ 749628 h 2237474"/>
              <a:gd name="connsiteX8-48597" fmla="*/ 11560424 w 12192000"/>
              <a:gd name="connsiteY8-48598" fmla="*/ 748017 h 2237474"/>
              <a:gd name="connsiteX9-48599" fmla="*/ 11358455 w 12192000"/>
              <a:gd name="connsiteY9-48600" fmla="*/ 747593 h 2237474"/>
              <a:gd name="connsiteX10-48601" fmla="*/ 11165209 w 12192000"/>
              <a:gd name="connsiteY10-48602" fmla="*/ 748852 h 2237474"/>
              <a:gd name="connsiteX11-48603" fmla="*/ 11058755 w 12192000"/>
              <a:gd name="connsiteY11-48604" fmla="*/ 749617 h 2237474"/>
              <a:gd name="connsiteX12-48605" fmla="*/ 10846594 w 12192000"/>
              <a:gd name="connsiteY12-48606" fmla="*/ 765069 h 2237474"/>
              <a:gd name="connsiteX13-48607" fmla="*/ 10739478 w 12192000"/>
              <a:gd name="connsiteY13-48608" fmla="*/ 776841 h 2237474"/>
              <a:gd name="connsiteX14-48609" fmla="*/ 10458762 w 12192000"/>
              <a:gd name="connsiteY14-48610" fmla="*/ 755400 h 2237474"/>
              <a:gd name="connsiteX15-48611" fmla="*/ 10211200 w 12192000"/>
              <a:gd name="connsiteY15-48612" fmla="*/ 767513 h 2237474"/>
              <a:gd name="connsiteX16-48613" fmla="*/ 10167995 w 12192000"/>
              <a:gd name="connsiteY16-48614" fmla="*/ 760843 h 2237474"/>
              <a:gd name="connsiteX17-48615" fmla="*/ 9997044 w 12192000"/>
              <a:gd name="connsiteY17-48616" fmla="*/ 780129 h 2237474"/>
              <a:gd name="connsiteX18-48617" fmla="*/ 9943887 w 12192000"/>
              <a:gd name="connsiteY18-48618" fmla="*/ 804141 h 2237474"/>
              <a:gd name="connsiteX19-48619" fmla="*/ 9918248 w 12192000"/>
              <a:gd name="connsiteY19-48620" fmla="*/ 816628 h 2237474"/>
              <a:gd name="connsiteX20-48621" fmla="*/ 9767091 w 12192000"/>
              <a:gd name="connsiteY20-48622" fmla="*/ 870550 h 2237474"/>
              <a:gd name="connsiteX21-48623" fmla="*/ 9683005 w 12192000"/>
              <a:gd name="connsiteY21-48624" fmla="*/ 894128 h 2237474"/>
              <a:gd name="connsiteX22-48625" fmla="*/ 9594438 w 12192000"/>
              <a:gd name="connsiteY22-48626" fmla="*/ 919051 h 2237474"/>
              <a:gd name="connsiteX23-48627" fmla="*/ 9544189 w 12192000"/>
              <a:gd name="connsiteY23-48628" fmla="*/ 938966 h 2237474"/>
              <a:gd name="connsiteX24-48629" fmla="*/ 9500499 w 12192000"/>
              <a:gd name="connsiteY24-48630" fmla="*/ 954680 h 2237474"/>
              <a:gd name="connsiteX25-48631" fmla="*/ 9428195 w 12192000"/>
              <a:gd name="connsiteY25-48632" fmla="*/ 986225 h 2237474"/>
              <a:gd name="connsiteX26-48633" fmla="*/ 9410017 w 12192000"/>
              <a:gd name="connsiteY26-48634" fmla="*/ 993931 h 2237474"/>
              <a:gd name="connsiteX27-48635" fmla="*/ 9392919 w 12192000"/>
              <a:gd name="connsiteY27-48636" fmla="*/ 994656 h 2237474"/>
              <a:gd name="connsiteX28-48637" fmla="*/ 9268019 w 12192000"/>
              <a:gd name="connsiteY28-48638" fmla="*/ 1007442 h 2237474"/>
              <a:gd name="connsiteX29-48639" fmla="*/ 9234662 w 12192000"/>
              <a:gd name="connsiteY29-48640" fmla="*/ 1023056 h 2237474"/>
              <a:gd name="connsiteX30-48641" fmla="*/ 9181033 w 12192000"/>
              <a:gd name="connsiteY30-48642" fmla="*/ 1037921 h 2237474"/>
              <a:gd name="connsiteX31-48643" fmla="*/ 9155969 w 12192000"/>
              <a:gd name="connsiteY31-48644" fmla="*/ 1046804 h 2237474"/>
              <a:gd name="connsiteX32-48645" fmla="*/ 9133985 w 12192000"/>
              <a:gd name="connsiteY32-48646" fmla="*/ 1046450 h 2237474"/>
              <a:gd name="connsiteX33-48647" fmla="*/ 9003462 w 12192000"/>
              <a:gd name="connsiteY33-48648" fmla="*/ 1042406 h 2237474"/>
              <a:gd name="connsiteX34-48649" fmla="*/ 8968445 w 12192000"/>
              <a:gd name="connsiteY34-48650" fmla="*/ 1052169 h 2237474"/>
              <a:gd name="connsiteX35-48651" fmla="*/ 8886001 w 12192000"/>
              <a:gd name="connsiteY35-48652" fmla="*/ 1067468 h 2237474"/>
              <a:gd name="connsiteX36-48653" fmla="*/ 8838610 w 12192000"/>
              <a:gd name="connsiteY36-48654" fmla="*/ 1075091 h 2237474"/>
              <a:gd name="connsiteX37-48655" fmla="*/ 8750383 w 12192000"/>
              <a:gd name="connsiteY37-48656" fmla="*/ 1097387 h 2237474"/>
              <a:gd name="connsiteX38-48657" fmla="*/ 8665605 w 12192000"/>
              <a:gd name="connsiteY38-48658" fmla="*/ 1110791 h 2237474"/>
              <a:gd name="connsiteX39-48659" fmla="*/ 8584946 w 12192000"/>
              <a:gd name="connsiteY39-48660" fmla="*/ 1135226 h 2237474"/>
              <a:gd name="connsiteX40-48661" fmla="*/ 8419755 w 12192000"/>
              <a:gd name="connsiteY40-48662" fmla="*/ 1216260 h 2237474"/>
              <a:gd name="connsiteX41-48663" fmla="*/ 8411626 w 12192000"/>
              <a:gd name="connsiteY41-48664" fmla="*/ 1214397 h 2237474"/>
              <a:gd name="connsiteX42-48665" fmla="*/ 8363469 w 12192000"/>
              <a:gd name="connsiteY42-48666" fmla="*/ 1246658 h 2237474"/>
              <a:gd name="connsiteX43-48667" fmla="*/ 8275497 w 12192000"/>
              <a:gd name="connsiteY43-48668" fmla="*/ 1264396 h 2237474"/>
              <a:gd name="connsiteX44-48669" fmla="*/ 8206287 w 12192000"/>
              <a:gd name="connsiteY44-48670" fmla="*/ 1273060 h 2237474"/>
              <a:gd name="connsiteX45-48671" fmla="*/ 8139997 w 12192000"/>
              <a:gd name="connsiteY45-48672" fmla="*/ 1282713 h 2237474"/>
              <a:gd name="connsiteX46-48673" fmla="*/ 8074238 w 12192000"/>
              <a:gd name="connsiteY46-48674" fmla="*/ 1301895 h 2237474"/>
              <a:gd name="connsiteX47-48675" fmla="*/ 7942099 w 12192000"/>
              <a:gd name="connsiteY47-48676" fmla="*/ 1336332 h 2237474"/>
              <a:gd name="connsiteX48-48677" fmla="*/ 7902328 w 12192000"/>
              <a:gd name="connsiteY48-48678" fmla="*/ 1345865 h 2237474"/>
              <a:gd name="connsiteX49-48679" fmla="*/ 7840612 w 12192000"/>
              <a:gd name="connsiteY49-48680" fmla="*/ 1369373 h 2237474"/>
              <a:gd name="connsiteX50-48681" fmla="*/ 7786819 w 12192000"/>
              <a:gd name="connsiteY50-48682" fmla="*/ 1378970 h 2237474"/>
              <a:gd name="connsiteX51-48683" fmla="*/ 7548172 w 12192000"/>
              <a:gd name="connsiteY51-48684" fmla="*/ 1417460 h 2237474"/>
              <a:gd name="connsiteX52-48685" fmla="*/ 7483437 w 12192000"/>
              <a:gd name="connsiteY52-48686" fmla="*/ 1478152 h 2237474"/>
              <a:gd name="connsiteX53-48687" fmla="*/ 7377870 w 12192000"/>
              <a:gd name="connsiteY53-48688" fmla="*/ 1523319 h 2237474"/>
              <a:gd name="connsiteX54-48689" fmla="*/ 7230737 w 12192000"/>
              <a:gd name="connsiteY54-48690" fmla="*/ 1562633 h 2237474"/>
              <a:gd name="connsiteX55-48691" fmla="*/ 7224458 w 12192000"/>
              <a:gd name="connsiteY55-48692" fmla="*/ 1573008 h 2237474"/>
              <a:gd name="connsiteX56-48693" fmla="*/ 7183121 w 12192000"/>
              <a:gd name="connsiteY56-48694" fmla="*/ 1595162 h 2237474"/>
              <a:gd name="connsiteX57-48695" fmla="*/ 7164601 w 12192000"/>
              <a:gd name="connsiteY57-48696" fmla="*/ 1606490 h 2237474"/>
              <a:gd name="connsiteX58-48697" fmla="*/ 7031309 w 12192000"/>
              <a:gd name="connsiteY58-48698" fmla="*/ 1619451 h 2237474"/>
              <a:gd name="connsiteX59-48699" fmla="*/ 6900177 w 12192000"/>
              <a:gd name="connsiteY59-48700" fmla="*/ 1636016 h 2237474"/>
              <a:gd name="connsiteX60-48701" fmla="*/ 6795372 w 12192000"/>
              <a:gd name="connsiteY60-48702" fmla="*/ 1644845 h 2237474"/>
              <a:gd name="connsiteX61-48703" fmla="*/ 6692251 w 12192000"/>
              <a:gd name="connsiteY61-48704" fmla="*/ 1656357 h 2237474"/>
              <a:gd name="connsiteX62-48705" fmla="*/ 6655235 w 12192000"/>
              <a:gd name="connsiteY62-48706" fmla="*/ 1661869 h 2237474"/>
              <a:gd name="connsiteX63-48707" fmla="*/ 6554894 w 12192000"/>
              <a:gd name="connsiteY63-48708" fmla="*/ 1664428 h 2237474"/>
              <a:gd name="connsiteX64-48709" fmla="*/ 6516595 w 12192000"/>
              <a:gd name="connsiteY64-48710" fmla="*/ 1667475 h 2237474"/>
              <a:gd name="connsiteX65-48711" fmla="*/ 6508541 w 12192000"/>
              <a:gd name="connsiteY65-48712" fmla="*/ 1668757 h 2237474"/>
              <a:gd name="connsiteX66-48713" fmla="*/ 6471012 w 12192000"/>
              <a:gd name="connsiteY66-48714" fmla="*/ 1678604 h 2237474"/>
              <a:gd name="connsiteX67-48715" fmla="*/ 6364035 w 12192000"/>
              <a:gd name="connsiteY67-48716" fmla="*/ 1667683 h 2237474"/>
              <a:gd name="connsiteX68-48717" fmla="*/ 6280959 w 12192000"/>
              <a:gd name="connsiteY68-48718" fmla="*/ 1689329 h 2237474"/>
              <a:gd name="connsiteX69-48719" fmla="*/ 6243319 w 12192000"/>
              <a:gd name="connsiteY69-48720" fmla="*/ 1695560 h 2237474"/>
              <a:gd name="connsiteX70-48721" fmla="*/ 6098321 w 12192000"/>
              <a:gd name="connsiteY70-48722" fmla="*/ 1721646 h 2237474"/>
              <a:gd name="connsiteX71-48723" fmla="*/ 5880652 w 12192000"/>
              <a:gd name="connsiteY71-48724" fmla="*/ 1779643 h 2237474"/>
              <a:gd name="connsiteX72-48725" fmla="*/ 5785959 w 12192000"/>
              <a:gd name="connsiteY72-48726" fmla="*/ 1775307 h 2237474"/>
              <a:gd name="connsiteX73-48727" fmla="*/ 5643534 w 12192000"/>
              <a:gd name="connsiteY73-48728" fmla="*/ 1802919 h 2237474"/>
              <a:gd name="connsiteX74-48729" fmla="*/ 5518799 w 12192000"/>
              <a:gd name="connsiteY74-48730" fmla="*/ 1818312 h 2237474"/>
              <a:gd name="connsiteX75-48731" fmla="*/ 5505014 w 12192000"/>
              <a:gd name="connsiteY75-48732" fmla="*/ 1819259 h 2237474"/>
              <a:gd name="connsiteX76-48733" fmla="*/ 5453307 w 12192000"/>
              <a:gd name="connsiteY76-48734" fmla="*/ 1815450 h 2237474"/>
              <a:gd name="connsiteX77-48735" fmla="*/ 5221533 w 12192000"/>
              <a:gd name="connsiteY77-48736" fmla="*/ 1846950 h 2237474"/>
              <a:gd name="connsiteX78-48737" fmla="*/ 5149802 w 12192000"/>
              <a:gd name="connsiteY78-48738" fmla="*/ 1844846 h 2237474"/>
              <a:gd name="connsiteX79-48739" fmla="*/ 5114927 w 12192000"/>
              <a:gd name="connsiteY79-48740" fmla="*/ 1847827 h 2237474"/>
              <a:gd name="connsiteX80-48741" fmla="*/ 5108970 w 12192000"/>
              <a:gd name="connsiteY80-48742" fmla="*/ 1847935 h 2237474"/>
              <a:gd name="connsiteX81-48743" fmla="*/ 5067961 w 12192000"/>
              <a:gd name="connsiteY81-48744" fmla="*/ 1845917 h 2237474"/>
              <a:gd name="connsiteX82-48745" fmla="*/ 5007075 w 12192000"/>
              <a:gd name="connsiteY82-48746" fmla="*/ 1838626 h 2237474"/>
              <a:gd name="connsiteX83-48747" fmla="*/ 4944087 w 12192000"/>
              <a:gd name="connsiteY83-48748" fmla="*/ 1823332 h 2237474"/>
              <a:gd name="connsiteX84-48749" fmla="*/ 4907662 w 12192000"/>
              <a:gd name="connsiteY84-48750" fmla="*/ 1816900 h 2237474"/>
              <a:gd name="connsiteX85-48751" fmla="*/ 4882386 w 12192000"/>
              <a:gd name="connsiteY85-48752" fmla="*/ 1809844 h 2237474"/>
              <a:gd name="connsiteX86-48753" fmla="*/ 4811440 w 12192000"/>
              <a:gd name="connsiteY86-48754" fmla="*/ 1804655 h 2237474"/>
              <a:gd name="connsiteX87-48755" fmla="*/ 4691075 w 12192000"/>
              <a:gd name="connsiteY87-48756" fmla="*/ 1801389 h 2237474"/>
              <a:gd name="connsiteX88-48757" fmla="*/ 4640313 w 12192000"/>
              <a:gd name="connsiteY88-48758" fmla="*/ 1784307 h 2237474"/>
              <a:gd name="connsiteX89-48759" fmla="*/ 4536503 w 12192000"/>
              <a:gd name="connsiteY89-48760" fmla="*/ 1785334 h 2237474"/>
              <a:gd name="connsiteX90-48761" fmla="*/ 4513724 w 12192000"/>
              <a:gd name="connsiteY90-48762" fmla="*/ 1791996 h 2237474"/>
              <a:gd name="connsiteX91-48763" fmla="*/ 4459810 w 12192000"/>
              <a:gd name="connsiteY91-48764" fmla="*/ 1797886 h 2237474"/>
              <a:gd name="connsiteX92-48765" fmla="*/ 4379064 w 12192000"/>
              <a:gd name="connsiteY92-48766" fmla="*/ 1817177 h 2237474"/>
              <a:gd name="connsiteX93-48767" fmla="*/ 4290981 w 12192000"/>
              <a:gd name="connsiteY93-48768" fmla="*/ 1839677 h 2237474"/>
              <a:gd name="connsiteX94-48769" fmla="*/ 4238372 w 12192000"/>
              <a:gd name="connsiteY94-48770" fmla="*/ 1851480 h 2237474"/>
              <a:gd name="connsiteX95-48771" fmla="*/ 4232517 w 12192000"/>
              <a:gd name="connsiteY95-48772" fmla="*/ 1852567 h 2237474"/>
              <a:gd name="connsiteX96-48773" fmla="*/ 4191732 w 12192000"/>
              <a:gd name="connsiteY96-48774" fmla="*/ 1857328 h 2237474"/>
              <a:gd name="connsiteX97-48775" fmla="*/ 4065532 w 12192000"/>
              <a:gd name="connsiteY97-48776" fmla="*/ 1855477 h 2237474"/>
              <a:gd name="connsiteX98-48777" fmla="*/ 4028460 w 12192000"/>
              <a:gd name="connsiteY98-48778" fmla="*/ 1855137 h 2237474"/>
              <a:gd name="connsiteX99-48779" fmla="*/ 4002267 w 12192000"/>
              <a:gd name="connsiteY99-48780" fmla="*/ 1852352 h 2237474"/>
              <a:gd name="connsiteX100-48781" fmla="*/ 3931396 w 12192000"/>
              <a:gd name="connsiteY100-48782" fmla="*/ 1858915 h 2237474"/>
              <a:gd name="connsiteX101-48783" fmla="*/ 3812162 w 12192000"/>
              <a:gd name="connsiteY101-48784" fmla="*/ 1875501 h 2237474"/>
              <a:gd name="connsiteX102-48785" fmla="*/ 3758105 w 12192000"/>
              <a:gd name="connsiteY102-48786" fmla="*/ 1871856 h 2237474"/>
              <a:gd name="connsiteX103-48787" fmla="*/ 3715896 w 12192000"/>
              <a:gd name="connsiteY103-48788" fmla="*/ 1881552 h 2237474"/>
              <a:gd name="connsiteX104-48789" fmla="*/ 3567259 w 12192000"/>
              <a:gd name="connsiteY104-48790" fmla="*/ 1893482 h 2237474"/>
              <a:gd name="connsiteX105-48791" fmla="*/ 3405770 w 12192000"/>
              <a:gd name="connsiteY105-48792" fmla="*/ 1904591 h 2237474"/>
              <a:gd name="connsiteX106-48793" fmla="*/ 3280097 w 12192000"/>
              <a:gd name="connsiteY106-48794" fmla="*/ 1919610 h 2237474"/>
              <a:gd name="connsiteX107-48795" fmla="*/ 3123424 w 12192000"/>
              <a:gd name="connsiteY107-48796" fmla="*/ 1952930 h 2237474"/>
              <a:gd name="connsiteX108-48797" fmla="*/ 3009910 w 12192000"/>
              <a:gd name="connsiteY108-48798" fmla="*/ 1957866 h 2237474"/>
              <a:gd name="connsiteX109-48799" fmla="*/ 2995934 w 12192000"/>
              <a:gd name="connsiteY109-48800" fmla="*/ 1967085 h 2237474"/>
              <a:gd name="connsiteX110-48801" fmla="*/ 2942858 w 12192000"/>
              <a:gd name="connsiteY110-48802" fmla="*/ 1981367 h 2237474"/>
              <a:gd name="connsiteX111-48803" fmla="*/ 2875436 w 12192000"/>
              <a:gd name="connsiteY111-48804" fmla="*/ 1996977 h 2237474"/>
              <a:gd name="connsiteX112-48805" fmla="*/ 2874892 w 12192000"/>
              <a:gd name="connsiteY112-48806" fmla="*/ 1996085 h 2237474"/>
              <a:gd name="connsiteX113-48807" fmla="*/ 2843662 w 12192000"/>
              <a:gd name="connsiteY113-48808" fmla="*/ 1992498 h 2237474"/>
              <a:gd name="connsiteX114-48809" fmla="*/ 2718916 w 12192000"/>
              <a:gd name="connsiteY114-48810" fmla="*/ 1990867 h 2237474"/>
              <a:gd name="connsiteX115-48811" fmla="*/ 2713522 w 12192000"/>
              <a:gd name="connsiteY115-48812" fmla="*/ 1990173 h 2237474"/>
              <a:gd name="connsiteX116-48813" fmla="*/ 2578178 w 12192000"/>
              <a:gd name="connsiteY116-48814" fmla="*/ 1990531 h 2237474"/>
              <a:gd name="connsiteX117-48815" fmla="*/ 2476147 w 12192000"/>
              <a:gd name="connsiteY117-48816" fmla="*/ 1998305 h 2237474"/>
              <a:gd name="connsiteX118-48817" fmla="*/ 2373568 w 12192000"/>
              <a:gd name="connsiteY118-48818" fmla="*/ 2003219 h 2237474"/>
              <a:gd name="connsiteX119-48819" fmla="*/ 2287219 w 12192000"/>
              <a:gd name="connsiteY119-48820" fmla="*/ 1998750 h 2237474"/>
              <a:gd name="connsiteX120-48821" fmla="*/ 2243069 w 12192000"/>
              <a:gd name="connsiteY120-48822" fmla="*/ 2015111 h 2237474"/>
              <a:gd name="connsiteX121-48823" fmla="*/ 2186609 w 12192000"/>
              <a:gd name="connsiteY121-48824" fmla="*/ 2008263 h 2237474"/>
              <a:gd name="connsiteX122-48825" fmla="*/ 2164831 w 12192000"/>
              <a:gd name="connsiteY122-48826" fmla="*/ 2010143 h 2237474"/>
              <a:gd name="connsiteX123-48827" fmla="*/ 2152836 w 12192000"/>
              <a:gd name="connsiteY123-48828" fmla="*/ 2010048 h 2237474"/>
              <a:gd name="connsiteX124-48829" fmla="*/ 2117102 w 12192000"/>
              <a:gd name="connsiteY124-48830" fmla="*/ 2023004 h 2237474"/>
              <a:gd name="connsiteX125-48831" fmla="*/ 2111935 w 12192000"/>
              <a:gd name="connsiteY125-48832" fmla="*/ 2023163 h 2237474"/>
              <a:gd name="connsiteX126-48833" fmla="*/ 2089991 w 12192000"/>
              <a:gd name="connsiteY126-48834" fmla="*/ 2034193 h 2237474"/>
              <a:gd name="connsiteX127-48835" fmla="*/ 2058061 w 12192000"/>
              <a:gd name="connsiteY127-48836" fmla="*/ 2047942 h 2237474"/>
              <a:gd name="connsiteX128-48837" fmla="*/ 2055737 w 12192000"/>
              <a:gd name="connsiteY128-48838" fmla="*/ 2047704 h 2237474"/>
              <a:gd name="connsiteX129-48839" fmla="*/ 2042244 w 12192000"/>
              <a:gd name="connsiteY129-48840" fmla="*/ 2055560 h 2237474"/>
              <a:gd name="connsiteX130-48841" fmla="*/ 1976224 w 12192000"/>
              <a:gd name="connsiteY130-48842" fmla="*/ 2074257 h 2237474"/>
              <a:gd name="connsiteX131-48843" fmla="*/ 1877728 w 12192000"/>
              <a:gd name="connsiteY131-48844" fmla="*/ 2101004 h 2237474"/>
              <a:gd name="connsiteX132-48845" fmla="*/ 1759056 w 12192000"/>
              <a:gd name="connsiteY132-48846" fmla="*/ 2125608 h 2237474"/>
              <a:gd name="connsiteX133-48847" fmla="*/ 1637948 w 12192000"/>
              <a:gd name="connsiteY133-48848" fmla="*/ 2172597 h 2237474"/>
              <a:gd name="connsiteX134-48849" fmla="*/ 1434549 w 12192000"/>
              <a:gd name="connsiteY134-48850" fmla="*/ 2234522 h 2237474"/>
              <a:gd name="connsiteX135-48851" fmla="*/ 1398481 w 12192000"/>
              <a:gd name="connsiteY135-48852" fmla="*/ 2237074 h 2237474"/>
              <a:gd name="connsiteX136-48853" fmla="*/ 1398407 w 12192000"/>
              <a:gd name="connsiteY136-48854" fmla="*/ 2237095 h 2237474"/>
              <a:gd name="connsiteX137-48855" fmla="*/ 1370962 w 12192000"/>
              <a:gd name="connsiteY137-48856" fmla="*/ 2237474 h 2237474"/>
              <a:gd name="connsiteX138-48857" fmla="*/ 1356367 w 12192000"/>
              <a:gd name="connsiteY138-48858" fmla="*/ 2235089 h 2237474"/>
              <a:gd name="connsiteX139-48859" fmla="*/ 1324828 w 12192000"/>
              <a:gd name="connsiteY139-48860" fmla="*/ 2231968 h 2237474"/>
              <a:gd name="connsiteX140-48861" fmla="*/ 1279765 w 12192000"/>
              <a:gd name="connsiteY140-48862" fmla="*/ 2229639 h 2237474"/>
              <a:gd name="connsiteX141-48863" fmla="*/ 1195347 w 12192000"/>
              <a:gd name="connsiteY141-48864" fmla="*/ 2212354 h 2237474"/>
              <a:gd name="connsiteX142-48865" fmla="*/ 970251 w 12192000"/>
              <a:gd name="connsiteY142-48866" fmla="*/ 2221029 h 2237474"/>
              <a:gd name="connsiteX143-48867" fmla="*/ 812914 w 12192000"/>
              <a:gd name="connsiteY143-48868" fmla="*/ 2202752 h 2237474"/>
              <a:gd name="connsiteX144-48869" fmla="*/ 800195 w 12192000"/>
              <a:gd name="connsiteY144-48870" fmla="*/ 2209407 h 2237474"/>
              <a:gd name="connsiteX145-48871" fmla="*/ 784978 w 12192000"/>
              <a:gd name="connsiteY145-48872" fmla="*/ 2212360 h 2237474"/>
              <a:gd name="connsiteX146-48873" fmla="*/ 681987 w 12192000"/>
              <a:gd name="connsiteY146-48874" fmla="*/ 2216757 h 2237474"/>
              <a:gd name="connsiteX147-48875" fmla="*/ 669923 w 12192000"/>
              <a:gd name="connsiteY147-48876" fmla="*/ 2211682 h 2237474"/>
              <a:gd name="connsiteX148-48877" fmla="*/ 648680 w 12192000"/>
              <a:gd name="connsiteY148-48878" fmla="*/ 2206229 h 2237474"/>
              <a:gd name="connsiteX149-48879" fmla="*/ 597225 w 12192000"/>
              <a:gd name="connsiteY149-48880" fmla="*/ 2180999 h 2237474"/>
              <a:gd name="connsiteX150-48881" fmla="*/ 558449 w 12192000"/>
              <a:gd name="connsiteY150-48882" fmla="*/ 2182346 h 2237474"/>
              <a:gd name="connsiteX151-48883" fmla="*/ 550517 w 12192000"/>
              <a:gd name="connsiteY151-48884" fmla="*/ 2182060 h 2237474"/>
              <a:gd name="connsiteX152-48885" fmla="*/ 550309 w 12192000"/>
              <a:gd name="connsiteY152-48886" fmla="*/ 2181825 h 2237474"/>
              <a:gd name="connsiteX153-48887" fmla="*/ 541836 w 12192000"/>
              <a:gd name="connsiteY153-48888" fmla="*/ 2181063 h 2237474"/>
              <a:gd name="connsiteX154-48889" fmla="*/ 536057 w 12192000"/>
              <a:gd name="connsiteY154-48890" fmla="*/ 2181537 h 2237474"/>
              <a:gd name="connsiteX155-48891" fmla="*/ 520671 w 12192000"/>
              <a:gd name="connsiteY155-48892" fmla="*/ 2180980 h 2237474"/>
              <a:gd name="connsiteX156-48893" fmla="*/ 515024 w 12192000"/>
              <a:gd name="connsiteY156-48894" fmla="*/ 2179258 h 2237474"/>
              <a:gd name="connsiteX157-48895" fmla="*/ 512278 w 12192000"/>
              <a:gd name="connsiteY157-48896" fmla="*/ 2176369 h 2237474"/>
              <a:gd name="connsiteX158-48897" fmla="*/ 480419 w 12192000"/>
              <a:gd name="connsiteY158-48898" fmla="*/ 2167807 h 2237474"/>
              <a:gd name="connsiteX159-48899" fmla="*/ 413835 w 12192000"/>
              <a:gd name="connsiteY159-48900" fmla="*/ 2156783 h 2237474"/>
              <a:gd name="connsiteX160-48901" fmla="*/ 376513 w 12192000"/>
              <a:gd name="connsiteY160-48902" fmla="*/ 2154014 h 2237474"/>
              <a:gd name="connsiteX161-48903" fmla="*/ 273386 w 12192000"/>
              <a:gd name="connsiteY161-48904" fmla="*/ 2142551 h 2237474"/>
              <a:gd name="connsiteX162-48905" fmla="*/ 169207 w 12192000"/>
              <a:gd name="connsiteY162-48906" fmla="*/ 2128100 h 2237474"/>
              <a:gd name="connsiteX163-48907" fmla="*/ 93149 w 12192000"/>
              <a:gd name="connsiteY163-48908" fmla="*/ 2105324 h 2237474"/>
              <a:gd name="connsiteX164-48909" fmla="*/ 88109 w 12192000"/>
              <a:gd name="connsiteY164-48910" fmla="*/ 2106704 h 2237474"/>
              <a:gd name="connsiteX165-48911" fmla="*/ 80022 w 12192000"/>
              <a:gd name="connsiteY165-48912" fmla="*/ 2107254 h 2237474"/>
              <a:gd name="connsiteX166-48913" fmla="*/ 79717 w 12192000"/>
              <a:gd name="connsiteY166-48914" fmla="*/ 2107046 h 2237474"/>
              <a:gd name="connsiteX167-48915" fmla="*/ 72352 w 12192000"/>
              <a:gd name="connsiteY167-48916" fmla="*/ 2107991 h 2237474"/>
              <a:gd name="connsiteX168-48917" fmla="*/ 37645 w 12192000"/>
              <a:gd name="connsiteY168-48918" fmla="*/ 2115401 h 2237474"/>
              <a:gd name="connsiteX169-48919" fmla="*/ 4572 w 12192000"/>
              <a:gd name="connsiteY169-48920" fmla="*/ 2111091 h 2237474"/>
              <a:gd name="connsiteX170-48921" fmla="*/ 0 w 12192000"/>
              <a:gd name="connsiteY170-48922" fmla="*/ 2110468 h 2237474"/>
              <a:gd name="connsiteX171-48923" fmla="*/ 0 w 12192000"/>
              <a:gd name="connsiteY171-48924" fmla="*/ 0 h 2237474"/>
              <a:gd name="connsiteX0-48925" fmla="*/ 0 w 12192000"/>
              <a:gd name="connsiteY0-48926" fmla="*/ 0 h 2237474"/>
              <a:gd name="connsiteX1-48927" fmla="*/ 12192000 w 12192000"/>
              <a:gd name="connsiteY1-48928" fmla="*/ 0 h 2237474"/>
              <a:gd name="connsiteX2-48929" fmla="*/ 12192000 w 12192000"/>
              <a:gd name="connsiteY2-48930" fmla="*/ 751299 h 2237474"/>
              <a:gd name="connsiteX3-48931" fmla="*/ 12176759 w 12192000"/>
              <a:gd name="connsiteY3-48932" fmla="*/ 759190 h 2237474"/>
              <a:gd name="connsiteX4-48933" fmla="*/ 12047364 w 12192000"/>
              <a:gd name="connsiteY4-48934" fmla="*/ 749662 h 2237474"/>
              <a:gd name="connsiteX5-48935" fmla="*/ 11890686 w 12192000"/>
              <a:gd name="connsiteY5-48936" fmla="*/ 732766 h 2237474"/>
              <a:gd name="connsiteX6-48937" fmla="*/ 11820512 w 12192000"/>
              <a:gd name="connsiteY6-48938" fmla="*/ 745392 h 2237474"/>
              <a:gd name="connsiteX7-48939" fmla="*/ 11649954 w 12192000"/>
              <a:gd name="connsiteY7-48940" fmla="*/ 749628 h 2237474"/>
              <a:gd name="connsiteX8-48941" fmla="*/ 11560424 w 12192000"/>
              <a:gd name="connsiteY8-48942" fmla="*/ 748017 h 2237474"/>
              <a:gd name="connsiteX9-48943" fmla="*/ 11358455 w 12192000"/>
              <a:gd name="connsiteY9-48944" fmla="*/ 747593 h 2237474"/>
              <a:gd name="connsiteX10-48945" fmla="*/ 11165209 w 12192000"/>
              <a:gd name="connsiteY10-48946" fmla="*/ 748852 h 2237474"/>
              <a:gd name="connsiteX11-48947" fmla="*/ 11058755 w 12192000"/>
              <a:gd name="connsiteY11-48948" fmla="*/ 749617 h 2237474"/>
              <a:gd name="connsiteX12-48949" fmla="*/ 10846594 w 12192000"/>
              <a:gd name="connsiteY12-48950" fmla="*/ 765069 h 2237474"/>
              <a:gd name="connsiteX13-48951" fmla="*/ 10739478 w 12192000"/>
              <a:gd name="connsiteY13-48952" fmla="*/ 776841 h 2237474"/>
              <a:gd name="connsiteX14-48953" fmla="*/ 10458762 w 12192000"/>
              <a:gd name="connsiteY14-48954" fmla="*/ 755400 h 2237474"/>
              <a:gd name="connsiteX15-48955" fmla="*/ 10211200 w 12192000"/>
              <a:gd name="connsiteY15-48956" fmla="*/ 767513 h 2237474"/>
              <a:gd name="connsiteX16-48957" fmla="*/ 10167995 w 12192000"/>
              <a:gd name="connsiteY16-48958" fmla="*/ 760843 h 2237474"/>
              <a:gd name="connsiteX17-48959" fmla="*/ 9997044 w 12192000"/>
              <a:gd name="connsiteY17-48960" fmla="*/ 780129 h 2237474"/>
              <a:gd name="connsiteX18-48961" fmla="*/ 9943887 w 12192000"/>
              <a:gd name="connsiteY18-48962" fmla="*/ 804141 h 2237474"/>
              <a:gd name="connsiteX19-48963" fmla="*/ 9918248 w 12192000"/>
              <a:gd name="connsiteY19-48964" fmla="*/ 816628 h 2237474"/>
              <a:gd name="connsiteX20-48965" fmla="*/ 9767091 w 12192000"/>
              <a:gd name="connsiteY20-48966" fmla="*/ 870550 h 2237474"/>
              <a:gd name="connsiteX21-48967" fmla="*/ 9683005 w 12192000"/>
              <a:gd name="connsiteY21-48968" fmla="*/ 894128 h 2237474"/>
              <a:gd name="connsiteX22-48969" fmla="*/ 9594438 w 12192000"/>
              <a:gd name="connsiteY22-48970" fmla="*/ 919051 h 2237474"/>
              <a:gd name="connsiteX23-48971" fmla="*/ 9544189 w 12192000"/>
              <a:gd name="connsiteY23-48972" fmla="*/ 938966 h 2237474"/>
              <a:gd name="connsiteX24-48973" fmla="*/ 9500499 w 12192000"/>
              <a:gd name="connsiteY24-48974" fmla="*/ 954680 h 2237474"/>
              <a:gd name="connsiteX25-48975" fmla="*/ 9428195 w 12192000"/>
              <a:gd name="connsiteY25-48976" fmla="*/ 986225 h 2237474"/>
              <a:gd name="connsiteX26-48977" fmla="*/ 9410017 w 12192000"/>
              <a:gd name="connsiteY26-48978" fmla="*/ 993931 h 2237474"/>
              <a:gd name="connsiteX27-48979" fmla="*/ 9392919 w 12192000"/>
              <a:gd name="connsiteY27-48980" fmla="*/ 994656 h 2237474"/>
              <a:gd name="connsiteX28-48981" fmla="*/ 9268019 w 12192000"/>
              <a:gd name="connsiteY28-48982" fmla="*/ 1007442 h 2237474"/>
              <a:gd name="connsiteX29-48983" fmla="*/ 9234662 w 12192000"/>
              <a:gd name="connsiteY29-48984" fmla="*/ 1023056 h 2237474"/>
              <a:gd name="connsiteX30-48985" fmla="*/ 9181033 w 12192000"/>
              <a:gd name="connsiteY30-48986" fmla="*/ 1037921 h 2237474"/>
              <a:gd name="connsiteX31-48987" fmla="*/ 9155969 w 12192000"/>
              <a:gd name="connsiteY31-48988" fmla="*/ 1046804 h 2237474"/>
              <a:gd name="connsiteX32-48989" fmla="*/ 9133985 w 12192000"/>
              <a:gd name="connsiteY32-48990" fmla="*/ 1046450 h 2237474"/>
              <a:gd name="connsiteX33-48991" fmla="*/ 9003462 w 12192000"/>
              <a:gd name="connsiteY33-48992" fmla="*/ 1042406 h 2237474"/>
              <a:gd name="connsiteX34-48993" fmla="*/ 8968445 w 12192000"/>
              <a:gd name="connsiteY34-48994" fmla="*/ 1052169 h 2237474"/>
              <a:gd name="connsiteX35-48995" fmla="*/ 8886001 w 12192000"/>
              <a:gd name="connsiteY35-48996" fmla="*/ 1067468 h 2237474"/>
              <a:gd name="connsiteX36-48997" fmla="*/ 8838610 w 12192000"/>
              <a:gd name="connsiteY36-48998" fmla="*/ 1075091 h 2237474"/>
              <a:gd name="connsiteX37-48999" fmla="*/ 8750383 w 12192000"/>
              <a:gd name="connsiteY37-49000" fmla="*/ 1097387 h 2237474"/>
              <a:gd name="connsiteX38-49001" fmla="*/ 8665605 w 12192000"/>
              <a:gd name="connsiteY38-49002" fmla="*/ 1110791 h 2237474"/>
              <a:gd name="connsiteX39-49003" fmla="*/ 8584946 w 12192000"/>
              <a:gd name="connsiteY39-49004" fmla="*/ 1135226 h 2237474"/>
              <a:gd name="connsiteX40-49005" fmla="*/ 8419755 w 12192000"/>
              <a:gd name="connsiteY40-49006" fmla="*/ 1216260 h 2237474"/>
              <a:gd name="connsiteX41-49007" fmla="*/ 8411626 w 12192000"/>
              <a:gd name="connsiteY41-49008" fmla="*/ 1214397 h 2237474"/>
              <a:gd name="connsiteX42-49009" fmla="*/ 8363469 w 12192000"/>
              <a:gd name="connsiteY42-49010" fmla="*/ 1246658 h 2237474"/>
              <a:gd name="connsiteX43-49011" fmla="*/ 8275497 w 12192000"/>
              <a:gd name="connsiteY43-49012" fmla="*/ 1264396 h 2237474"/>
              <a:gd name="connsiteX44-49013" fmla="*/ 8206287 w 12192000"/>
              <a:gd name="connsiteY44-49014" fmla="*/ 1273060 h 2237474"/>
              <a:gd name="connsiteX45-49015" fmla="*/ 8139997 w 12192000"/>
              <a:gd name="connsiteY45-49016" fmla="*/ 1282713 h 2237474"/>
              <a:gd name="connsiteX46-49017" fmla="*/ 8074238 w 12192000"/>
              <a:gd name="connsiteY46-49018" fmla="*/ 1301895 h 2237474"/>
              <a:gd name="connsiteX47-49019" fmla="*/ 7942099 w 12192000"/>
              <a:gd name="connsiteY47-49020" fmla="*/ 1336332 h 2237474"/>
              <a:gd name="connsiteX48-49021" fmla="*/ 7902328 w 12192000"/>
              <a:gd name="connsiteY48-49022" fmla="*/ 1345865 h 2237474"/>
              <a:gd name="connsiteX49-49023" fmla="*/ 7840612 w 12192000"/>
              <a:gd name="connsiteY49-49024" fmla="*/ 1369373 h 2237474"/>
              <a:gd name="connsiteX50-49025" fmla="*/ 7786819 w 12192000"/>
              <a:gd name="connsiteY50-49026" fmla="*/ 1378970 h 2237474"/>
              <a:gd name="connsiteX51-49027" fmla="*/ 7548172 w 12192000"/>
              <a:gd name="connsiteY51-49028" fmla="*/ 1417460 h 2237474"/>
              <a:gd name="connsiteX52-49029" fmla="*/ 7483437 w 12192000"/>
              <a:gd name="connsiteY52-49030" fmla="*/ 1478152 h 2237474"/>
              <a:gd name="connsiteX53-49031" fmla="*/ 7377870 w 12192000"/>
              <a:gd name="connsiteY53-49032" fmla="*/ 1523319 h 2237474"/>
              <a:gd name="connsiteX54-49033" fmla="*/ 7230737 w 12192000"/>
              <a:gd name="connsiteY54-49034" fmla="*/ 1562633 h 2237474"/>
              <a:gd name="connsiteX55-49035" fmla="*/ 7224458 w 12192000"/>
              <a:gd name="connsiteY55-49036" fmla="*/ 1573008 h 2237474"/>
              <a:gd name="connsiteX56-49037" fmla="*/ 7183121 w 12192000"/>
              <a:gd name="connsiteY56-49038" fmla="*/ 1595162 h 2237474"/>
              <a:gd name="connsiteX57-49039" fmla="*/ 7164601 w 12192000"/>
              <a:gd name="connsiteY57-49040" fmla="*/ 1606490 h 2237474"/>
              <a:gd name="connsiteX58-49041" fmla="*/ 7031309 w 12192000"/>
              <a:gd name="connsiteY58-49042" fmla="*/ 1619451 h 2237474"/>
              <a:gd name="connsiteX59-49043" fmla="*/ 6900177 w 12192000"/>
              <a:gd name="connsiteY59-49044" fmla="*/ 1636016 h 2237474"/>
              <a:gd name="connsiteX60-49045" fmla="*/ 6795372 w 12192000"/>
              <a:gd name="connsiteY60-49046" fmla="*/ 1644845 h 2237474"/>
              <a:gd name="connsiteX61-49047" fmla="*/ 6692251 w 12192000"/>
              <a:gd name="connsiteY61-49048" fmla="*/ 1656357 h 2237474"/>
              <a:gd name="connsiteX62-49049" fmla="*/ 6655235 w 12192000"/>
              <a:gd name="connsiteY62-49050" fmla="*/ 1661869 h 2237474"/>
              <a:gd name="connsiteX63-49051" fmla="*/ 6554894 w 12192000"/>
              <a:gd name="connsiteY63-49052" fmla="*/ 1664428 h 2237474"/>
              <a:gd name="connsiteX64-49053" fmla="*/ 6516595 w 12192000"/>
              <a:gd name="connsiteY64-49054" fmla="*/ 1667475 h 2237474"/>
              <a:gd name="connsiteX65-49055" fmla="*/ 6508541 w 12192000"/>
              <a:gd name="connsiteY65-49056" fmla="*/ 1668757 h 2237474"/>
              <a:gd name="connsiteX66-49057" fmla="*/ 6471012 w 12192000"/>
              <a:gd name="connsiteY66-49058" fmla="*/ 1678604 h 2237474"/>
              <a:gd name="connsiteX67-49059" fmla="*/ 6364035 w 12192000"/>
              <a:gd name="connsiteY67-49060" fmla="*/ 1667683 h 2237474"/>
              <a:gd name="connsiteX68-49061" fmla="*/ 6280959 w 12192000"/>
              <a:gd name="connsiteY68-49062" fmla="*/ 1689329 h 2237474"/>
              <a:gd name="connsiteX69-49063" fmla="*/ 6243319 w 12192000"/>
              <a:gd name="connsiteY69-49064" fmla="*/ 1695560 h 2237474"/>
              <a:gd name="connsiteX70-49065" fmla="*/ 6098321 w 12192000"/>
              <a:gd name="connsiteY70-49066" fmla="*/ 1721646 h 2237474"/>
              <a:gd name="connsiteX71-49067" fmla="*/ 5880652 w 12192000"/>
              <a:gd name="connsiteY71-49068" fmla="*/ 1779643 h 2237474"/>
              <a:gd name="connsiteX72-49069" fmla="*/ 5785959 w 12192000"/>
              <a:gd name="connsiteY72-49070" fmla="*/ 1775307 h 2237474"/>
              <a:gd name="connsiteX73-49071" fmla="*/ 5643534 w 12192000"/>
              <a:gd name="connsiteY73-49072" fmla="*/ 1802919 h 2237474"/>
              <a:gd name="connsiteX74-49073" fmla="*/ 5518799 w 12192000"/>
              <a:gd name="connsiteY74-49074" fmla="*/ 1818312 h 2237474"/>
              <a:gd name="connsiteX75-49075" fmla="*/ 5505014 w 12192000"/>
              <a:gd name="connsiteY75-49076" fmla="*/ 1819259 h 2237474"/>
              <a:gd name="connsiteX76-49077" fmla="*/ 5453307 w 12192000"/>
              <a:gd name="connsiteY76-49078" fmla="*/ 1815450 h 2237474"/>
              <a:gd name="connsiteX77-49079" fmla="*/ 5221533 w 12192000"/>
              <a:gd name="connsiteY77-49080" fmla="*/ 1846950 h 2237474"/>
              <a:gd name="connsiteX78-49081" fmla="*/ 5149802 w 12192000"/>
              <a:gd name="connsiteY78-49082" fmla="*/ 1844846 h 2237474"/>
              <a:gd name="connsiteX79-49083" fmla="*/ 5114927 w 12192000"/>
              <a:gd name="connsiteY79-49084" fmla="*/ 1847827 h 2237474"/>
              <a:gd name="connsiteX80-49085" fmla="*/ 5108970 w 12192000"/>
              <a:gd name="connsiteY80-49086" fmla="*/ 1847935 h 2237474"/>
              <a:gd name="connsiteX81-49087" fmla="*/ 5067961 w 12192000"/>
              <a:gd name="connsiteY81-49088" fmla="*/ 1845917 h 2237474"/>
              <a:gd name="connsiteX82-49089" fmla="*/ 5007075 w 12192000"/>
              <a:gd name="connsiteY82-49090" fmla="*/ 1838626 h 2237474"/>
              <a:gd name="connsiteX83-49091" fmla="*/ 4944087 w 12192000"/>
              <a:gd name="connsiteY83-49092" fmla="*/ 1823332 h 2237474"/>
              <a:gd name="connsiteX84-49093" fmla="*/ 4907662 w 12192000"/>
              <a:gd name="connsiteY84-49094" fmla="*/ 1816900 h 2237474"/>
              <a:gd name="connsiteX85-49095" fmla="*/ 4882386 w 12192000"/>
              <a:gd name="connsiteY85-49096" fmla="*/ 1809844 h 2237474"/>
              <a:gd name="connsiteX86-49097" fmla="*/ 4811440 w 12192000"/>
              <a:gd name="connsiteY86-49098" fmla="*/ 1804655 h 2237474"/>
              <a:gd name="connsiteX87-49099" fmla="*/ 4691075 w 12192000"/>
              <a:gd name="connsiteY87-49100" fmla="*/ 1801389 h 2237474"/>
              <a:gd name="connsiteX88-49101" fmla="*/ 4640313 w 12192000"/>
              <a:gd name="connsiteY88-49102" fmla="*/ 1784307 h 2237474"/>
              <a:gd name="connsiteX89-49103" fmla="*/ 4536503 w 12192000"/>
              <a:gd name="connsiteY89-49104" fmla="*/ 1785334 h 2237474"/>
              <a:gd name="connsiteX90-49105" fmla="*/ 4513724 w 12192000"/>
              <a:gd name="connsiteY90-49106" fmla="*/ 1791996 h 2237474"/>
              <a:gd name="connsiteX91-49107" fmla="*/ 4459810 w 12192000"/>
              <a:gd name="connsiteY91-49108" fmla="*/ 1797886 h 2237474"/>
              <a:gd name="connsiteX92-49109" fmla="*/ 4379064 w 12192000"/>
              <a:gd name="connsiteY92-49110" fmla="*/ 1817177 h 2237474"/>
              <a:gd name="connsiteX93-49111" fmla="*/ 4290981 w 12192000"/>
              <a:gd name="connsiteY93-49112" fmla="*/ 1839677 h 2237474"/>
              <a:gd name="connsiteX94-49113" fmla="*/ 4238372 w 12192000"/>
              <a:gd name="connsiteY94-49114" fmla="*/ 1851480 h 2237474"/>
              <a:gd name="connsiteX95-49115" fmla="*/ 4232517 w 12192000"/>
              <a:gd name="connsiteY95-49116" fmla="*/ 1852567 h 2237474"/>
              <a:gd name="connsiteX96-49117" fmla="*/ 4191732 w 12192000"/>
              <a:gd name="connsiteY96-49118" fmla="*/ 1857328 h 2237474"/>
              <a:gd name="connsiteX97-49119" fmla="*/ 4065532 w 12192000"/>
              <a:gd name="connsiteY97-49120" fmla="*/ 1855477 h 2237474"/>
              <a:gd name="connsiteX98-49121" fmla="*/ 4028460 w 12192000"/>
              <a:gd name="connsiteY98-49122" fmla="*/ 1855137 h 2237474"/>
              <a:gd name="connsiteX99-49123" fmla="*/ 4002267 w 12192000"/>
              <a:gd name="connsiteY99-49124" fmla="*/ 1852352 h 2237474"/>
              <a:gd name="connsiteX100-49125" fmla="*/ 3931396 w 12192000"/>
              <a:gd name="connsiteY100-49126" fmla="*/ 1858915 h 2237474"/>
              <a:gd name="connsiteX101-49127" fmla="*/ 3812162 w 12192000"/>
              <a:gd name="connsiteY101-49128" fmla="*/ 1875501 h 2237474"/>
              <a:gd name="connsiteX102-49129" fmla="*/ 3758105 w 12192000"/>
              <a:gd name="connsiteY102-49130" fmla="*/ 1871856 h 2237474"/>
              <a:gd name="connsiteX103-49131" fmla="*/ 3715896 w 12192000"/>
              <a:gd name="connsiteY103-49132" fmla="*/ 1881552 h 2237474"/>
              <a:gd name="connsiteX104-49133" fmla="*/ 3567259 w 12192000"/>
              <a:gd name="connsiteY104-49134" fmla="*/ 1893482 h 2237474"/>
              <a:gd name="connsiteX105-49135" fmla="*/ 3405770 w 12192000"/>
              <a:gd name="connsiteY105-49136" fmla="*/ 1904591 h 2237474"/>
              <a:gd name="connsiteX106-49137" fmla="*/ 3280097 w 12192000"/>
              <a:gd name="connsiteY106-49138" fmla="*/ 1919610 h 2237474"/>
              <a:gd name="connsiteX107-49139" fmla="*/ 3123424 w 12192000"/>
              <a:gd name="connsiteY107-49140" fmla="*/ 1952930 h 2237474"/>
              <a:gd name="connsiteX108-49141" fmla="*/ 3009910 w 12192000"/>
              <a:gd name="connsiteY108-49142" fmla="*/ 1957866 h 2237474"/>
              <a:gd name="connsiteX109-49143" fmla="*/ 2995934 w 12192000"/>
              <a:gd name="connsiteY109-49144" fmla="*/ 1967085 h 2237474"/>
              <a:gd name="connsiteX110-49145" fmla="*/ 2942858 w 12192000"/>
              <a:gd name="connsiteY110-49146" fmla="*/ 1981367 h 2237474"/>
              <a:gd name="connsiteX111-49147" fmla="*/ 2875436 w 12192000"/>
              <a:gd name="connsiteY111-49148" fmla="*/ 1996977 h 2237474"/>
              <a:gd name="connsiteX112-49149" fmla="*/ 2874892 w 12192000"/>
              <a:gd name="connsiteY112-49150" fmla="*/ 1996085 h 2237474"/>
              <a:gd name="connsiteX113-49151" fmla="*/ 2843662 w 12192000"/>
              <a:gd name="connsiteY113-49152" fmla="*/ 1992498 h 2237474"/>
              <a:gd name="connsiteX114-49153" fmla="*/ 2718916 w 12192000"/>
              <a:gd name="connsiteY114-49154" fmla="*/ 1990867 h 2237474"/>
              <a:gd name="connsiteX115-49155" fmla="*/ 2713522 w 12192000"/>
              <a:gd name="connsiteY115-49156" fmla="*/ 1990173 h 2237474"/>
              <a:gd name="connsiteX116-49157" fmla="*/ 2578178 w 12192000"/>
              <a:gd name="connsiteY116-49158" fmla="*/ 1990531 h 2237474"/>
              <a:gd name="connsiteX117-49159" fmla="*/ 2476147 w 12192000"/>
              <a:gd name="connsiteY117-49160" fmla="*/ 1998305 h 2237474"/>
              <a:gd name="connsiteX118-49161" fmla="*/ 2373568 w 12192000"/>
              <a:gd name="connsiteY118-49162" fmla="*/ 2003219 h 2237474"/>
              <a:gd name="connsiteX119-49163" fmla="*/ 2287219 w 12192000"/>
              <a:gd name="connsiteY119-49164" fmla="*/ 1998750 h 2237474"/>
              <a:gd name="connsiteX120-49165" fmla="*/ 2243069 w 12192000"/>
              <a:gd name="connsiteY120-49166" fmla="*/ 2015111 h 2237474"/>
              <a:gd name="connsiteX121-49167" fmla="*/ 2186609 w 12192000"/>
              <a:gd name="connsiteY121-49168" fmla="*/ 2008263 h 2237474"/>
              <a:gd name="connsiteX122-49169" fmla="*/ 2164831 w 12192000"/>
              <a:gd name="connsiteY122-49170" fmla="*/ 2010143 h 2237474"/>
              <a:gd name="connsiteX123-49171" fmla="*/ 2152836 w 12192000"/>
              <a:gd name="connsiteY123-49172" fmla="*/ 2010048 h 2237474"/>
              <a:gd name="connsiteX124-49173" fmla="*/ 2117102 w 12192000"/>
              <a:gd name="connsiteY124-49174" fmla="*/ 2023004 h 2237474"/>
              <a:gd name="connsiteX125-49175" fmla="*/ 2111935 w 12192000"/>
              <a:gd name="connsiteY125-49176" fmla="*/ 2023163 h 2237474"/>
              <a:gd name="connsiteX126-49177" fmla="*/ 2089991 w 12192000"/>
              <a:gd name="connsiteY126-49178" fmla="*/ 2034193 h 2237474"/>
              <a:gd name="connsiteX127-49179" fmla="*/ 2058061 w 12192000"/>
              <a:gd name="connsiteY127-49180" fmla="*/ 2047942 h 2237474"/>
              <a:gd name="connsiteX128-49181" fmla="*/ 2055737 w 12192000"/>
              <a:gd name="connsiteY128-49182" fmla="*/ 2047704 h 2237474"/>
              <a:gd name="connsiteX129-49183" fmla="*/ 2042244 w 12192000"/>
              <a:gd name="connsiteY129-49184" fmla="*/ 2055560 h 2237474"/>
              <a:gd name="connsiteX130-49185" fmla="*/ 1877728 w 12192000"/>
              <a:gd name="connsiteY130-49186" fmla="*/ 2101004 h 2237474"/>
              <a:gd name="connsiteX131-49187" fmla="*/ 1759056 w 12192000"/>
              <a:gd name="connsiteY131-49188" fmla="*/ 2125608 h 2237474"/>
              <a:gd name="connsiteX132-49189" fmla="*/ 1637948 w 12192000"/>
              <a:gd name="connsiteY132-49190" fmla="*/ 2172597 h 2237474"/>
              <a:gd name="connsiteX133-49191" fmla="*/ 1434549 w 12192000"/>
              <a:gd name="connsiteY133-49192" fmla="*/ 2234522 h 2237474"/>
              <a:gd name="connsiteX134-49193" fmla="*/ 1398481 w 12192000"/>
              <a:gd name="connsiteY134-49194" fmla="*/ 2237074 h 2237474"/>
              <a:gd name="connsiteX135-49195" fmla="*/ 1398407 w 12192000"/>
              <a:gd name="connsiteY135-49196" fmla="*/ 2237095 h 2237474"/>
              <a:gd name="connsiteX136-49197" fmla="*/ 1370962 w 12192000"/>
              <a:gd name="connsiteY136-49198" fmla="*/ 2237474 h 2237474"/>
              <a:gd name="connsiteX137-49199" fmla="*/ 1356367 w 12192000"/>
              <a:gd name="connsiteY137-49200" fmla="*/ 2235089 h 2237474"/>
              <a:gd name="connsiteX138-49201" fmla="*/ 1324828 w 12192000"/>
              <a:gd name="connsiteY138-49202" fmla="*/ 2231968 h 2237474"/>
              <a:gd name="connsiteX139-49203" fmla="*/ 1279765 w 12192000"/>
              <a:gd name="connsiteY139-49204" fmla="*/ 2229639 h 2237474"/>
              <a:gd name="connsiteX140-49205" fmla="*/ 1195347 w 12192000"/>
              <a:gd name="connsiteY140-49206" fmla="*/ 2212354 h 2237474"/>
              <a:gd name="connsiteX141-49207" fmla="*/ 970251 w 12192000"/>
              <a:gd name="connsiteY141-49208" fmla="*/ 2221029 h 2237474"/>
              <a:gd name="connsiteX142-49209" fmla="*/ 812914 w 12192000"/>
              <a:gd name="connsiteY142-49210" fmla="*/ 2202752 h 2237474"/>
              <a:gd name="connsiteX143-49211" fmla="*/ 800195 w 12192000"/>
              <a:gd name="connsiteY143-49212" fmla="*/ 2209407 h 2237474"/>
              <a:gd name="connsiteX144-49213" fmla="*/ 784978 w 12192000"/>
              <a:gd name="connsiteY144-49214" fmla="*/ 2212360 h 2237474"/>
              <a:gd name="connsiteX145-49215" fmla="*/ 681987 w 12192000"/>
              <a:gd name="connsiteY145-49216" fmla="*/ 2216757 h 2237474"/>
              <a:gd name="connsiteX146-49217" fmla="*/ 669923 w 12192000"/>
              <a:gd name="connsiteY146-49218" fmla="*/ 2211682 h 2237474"/>
              <a:gd name="connsiteX147-49219" fmla="*/ 648680 w 12192000"/>
              <a:gd name="connsiteY147-49220" fmla="*/ 2206229 h 2237474"/>
              <a:gd name="connsiteX148-49221" fmla="*/ 597225 w 12192000"/>
              <a:gd name="connsiteY148-49222" fmla="*/ 2180999 h 2237474"/>
              <a:gd name="connsiteX149-49223" fmla="*/ 558449 w 12192000"/>
              <a:gd name="connsiteY149-49224" fmla="*/ 2182346 h 2237474"/>
              <a:gd name="connsiteX150-49225" fmla="*/ 550517 w 12192000"/>
              <a:gd name="connsiteY150-49226" fmla="*/ 2182060 h 2237474"/>
              <a:gd name="connsiteX151-49227" fmla="*/ 550309 w 12192000"/>
              <a:gd name="connsiteY151-49228" fmla="*/ 2181825 h 2237474"/>
              <a:gd name="connsiteX152-49229" fmla="*/ 541836 w 12192000"/>
              <a:gd name="connsiteY152-49230" fmla="*/ 2181063 h 2237474"/>
              <a:gd name="connsiteX153-49231" fmla="*/ 536057 w 12192000"/>
              <a:gd name="connsiteY153-49232" fmla="*/ 2181537 h 2237474"/>
              <a:gd name="connsiteX154-49233" fmla="*/ 520671 w 12192000"/>
              <a:gd name="connsiteY154-49234" fmla="*/ 2180980 h 2237474"/>
              <a:gd name="connsiteX155-49235" fmla="*/ 515024 w 12192000"/>
              <a:gd name="connsiteY155-49236" fmla="*/ 2179258 h 2237474"/>
              <a:gd name="connsiteX156-49237" fmla="*/ 512278 w 12192000"/>
              <a:gd name="connsiteY156-49238" fmla="*/ 2176369 h 2237474"/>
              <a:gd name="connsiteX157-49239" fmla="*/ 480419 w 12192000"/>
              <a:gd name="connsiteY157-49240" fmla="*/ 2167807 h 2237474"/>
              <a:gd name="connsiteX158-49241" fmla="*/ 413835 w 12192000"/>
              <a:gd name="connsiteY158-49242" fmla="*/ 2156783 h 2237474"/>
              <a:gd name="connsiteX159-49243" fmla="*/ 376513 w 12192000"/>
              <a:gd name="connsiteY159-49244" fmla="*/ 2154014 h 2237474"/>
              <a:gd name="connsiteX160-49245" fmla="*/ 273386 w 12192000"/>
              <a:gd name="connsiteY160-49246" fmla="*/ 2142551 h 2237474"/>
              <a:gd name="connsiteX161-49247" fmla="*/ 169207 w 12192000"/>
              <a:gd name="connsiteY161-49248" fmla="*/ 2128100 h 2237474"/>
              <a:gd name="connsiteX162-49249" fmla="*/ 93149 w 12192000"/>
              <a:gd name="connsiteY162-49250" fmla="*/ 2105324 h 2237474"/>
              <a:gd name="connsiteX163-49251" fmla="*/ 88109 w 12192000"/>
              <a:gd name="connsiteY163-49252" fmla="*/ 2106704 h 2237474"/>
              <a:gd name="connsiteX164-49253" fmla="*/ 80022 w 12192000"/>
              <a:gd name="connsiteY164-49254" fmla="*/ 2107254 h 2237474"/>
              <a:gd name="connsiteX165-49255" fmla="*/ 79717 w 12192000"/>
              <a:gd name="connsiteY165-49256" fmla="*/ 2107046 h 2237474"/>
              <a:gd name="connsiteX166-49257" fmla="*/ 72352 w 12192000"/>
              <a:gd name="connsiteY166-49258" fmla="*/ 2107991 h 2237474"/>
              <a:gd name="connsiteX167-49259" fmla="*/ 37645 w 12192000"/>
              <a:gd name="connsiteY167-49260" fmla="*/ 2115401 h 2237474"/>
              <a:gd name="connsiteX168-49261" fmla="*/ 4572 w 12192000"/>
              <a:gd name="connsiteY168-49262" fmla="*/ 2111091 h 2237474"/>
              <a:gd name="connsiteX169-49263" fmla="*/ 0 w 12192000"/>
              <a:gd name="connsiteY169-49264" fmla="*/ 2110468 h 2237474"/>
              <a:gd name="connsiteX170-49265" fmla="*/ 0 w 12192000"/>
              <a:gd name="connsiteY170-49266" fmla="*/ 0 h 2237474"/>
              <a:gd name="connsiteX0-49267" fmla="*/ 0 w 12192000"/>
              <a:gd name="connsiteY0-49268" fmla="*/ 0 h 2237474"/>
              <a:gd name="connsiteX1-49269" fmla="*/ 12192000 w 12192000"/>
              <a:gd name="connsiteY1-49270" fmla="*/ 0 h 2237474"/>
              <a:gd name="connsiteX2-49271" fmla="*/ 12192000 w 12192000"/>
              <a:gd name="connsiteY2-49272" fmla="*/ 751299 h 2237474"/>
              <a:gd name="connsiteX3-49273" fmla="*/ 12176759 w 12192000"/>
              <a:gd name="connsiteY3-49274" fmla="*/ 759190 h 2237474"/>
              <a:gd name="connsiteX4-49275" fmla="*/ 12047364 w 12192000"/>
              <a:gd name="connsiteY4-49276" fmla="*/ 749662 h 2237474"/>
              <a:gd name="connsiteX5-49277" fmla="*/ 11890686 w 12192000"/>
              <a:gd name="connsiteY5-49278" fmla="*/ 732766 h 2237474"/>
              <a:gd name="connsiteX6-49279" fmla="*/ 11820512 w 12192000"/>
              <a:gd name="connsiteY6-49280" fmla="*/ 745392 h 2237474"/>
              <a:gd name="connsiteX7-49281" fmla="*/ 11649954 w 12192000"/>
              <a:gd name="connsiteY7-49282" fmla="*/ 749628 h 2237474"/>
              <a:gd name="connsiteX8-49283" fmla="*/ 11560424 w 12192000"/>
              <a:gd name="connsiteY8-49284" fmla="*/ 748017 h 2237474"/>
              <a:gd name="connsiteX9-49285" fmla="*/ 11358455 w 12192000"/>
              <a:gd name="connsiteY9-49286" fmla="*/ 747593 h 2237474"/>
              <a:gd name="connsiteX10-49287" fmla="*/ 11165209 w 12192000"/>
              <a:gd name="connsiteY10-49288" fmla="*/ 748852 h 2237474"/>
              <a:gd name="connsiteX11-49289" fmla="*/ 11058755 w 12192000"/>
              <a:gd name="connsiteY11-49290" fmla="*/ 749617 h 2237474"/>
              <a:gd name="connsiteX12-49291" fmla="*/ 10846594 w 12192000"/>
              <a:gd name="connsiteY12-49292" fmla="*/ 765069 h 2237474"/>
              <a:gd name="connsiteX13-49293" fmla="*/ 10739478 w 12192000"/>
              <a:gd name="connsiteY13-49294" fmla="*/ 776841 h 2237474"/>
              <a:gd name="connsiteX14-49295" fmla="*/ 10458762 w 12192000"/>
              <a:gd name="connsiteY14-49296" fmla="*/ 755400 h 2237474"/>
              <a:gd name="connsiteX15-49297" fmla="*/ 10211200 w 12192000"/>
              <a:gd name="connsiteY15-49298" fmla="*/ 767513 h 2237474"/>
              <a:gd name="connsiteX16-49299" fmla="*/ 10167995 w 12192000"/>
              <a:gd name="connsiteY16-49300" fmla="*/ 760843 h 2237474"/>
              <a:gd name="connsiteX17-49301" fmla="*/ 9997044 w 12192000"/>
              <a:gd name="connsiteY17-49302" fmla="*/ 780129 h 2237474"/>
              <a:gd name="connsiteX18-49303" fmla="*/ 9943887 w 12192000"/>
              <a:gd name="connsiteY18-49304" fmla="*/ 804141 h 2237474"/>
              <a:gd name="connsiteX19-49305" fmla="*/ 9918248 w 12192000"/>
              <a:gd name="connsiteY19-49306" fmla="*/ 816628 h 2237474"/>
              <a:gd name="connsiteX20-49307" fmla="*/ 9767091 w 12192000"/>
              <a:gd name="connsiteY20-49308" fmla="*/ 870550 h 2237474"/>
              <a:gd name="connsiteX21-49309" fmla="*/ 9683005 w 12192000"/>
              <a:gd name="connsiteY21-49310" fmla="*/ 894128 h 2237474"/>
              <a:gd name="connsiteX22-49311" fmla="*/ 9594438 w 12192000"/>
              <a:gd name="connsiteY22-49312" fmla="*/ 919051 h 2237474"/>
              <a:gd name="connsiteX23-49313" fmla="*/ 9544189 w 12192000"/>
              <a:gd name="connsiteY23-49314" fmla="*/ 938966 h 2237474"/>
              <a:gd name="connsiteX24-49315" fmla="*/ 9500499 w 12192000"/>
              <a:gd name="connsiteY24-49316" fmla="*/ 954680 h 2237474"/>
              <a:gd name="connsiteX25-49317" fmla="*/ 9428195 w 12192000"/>
              <a:gd name="connsiteY25-49318" fmla="*/ 986225 h 2237474"/>
              <a:gd name="connsiteX26-49319" fmla="*/ 9410017 w 12192000"/>
              <a:gd name="connsiteY26-49320" fmla="*/ 993931 h 2237474"/>
              <a:gd name="connsiteX27-49321" fmla="*/ 9392919 w 12192000"/>
              <a:gd name="connsiteY27-49322" fmla="*/ 994656 h 2237474"/>
              <a:gd name="connsiteX28-49323" fmla="*/ 9268019 w 12192000"/>
              <a:gd name="connsiteY28-49324" fmla="*/ 1007442 h 2237474"/>
              <a:gd name="connsiteX29-49325" fmla="*/ 9234662 w 12192000"/>
              <a:gd name="connsiteY29-49326" fmla="*/ 1023056 h 2237474"/>
              <a:gd name="connsiteX30-49327" fmla="*/ 9181033 w 12192000"/>
              <a:gd name="connsiteY30-49328" fmla="*/ 1037921 h 2237474"/>
              <a:gd name="connsiteX31-49329" fmla="*/ 9155969 w 12192000"/>
              <a:gd name="connsiteY31-49330" fmla="*/ 1046804 h 2237474"/>
              <a:gd name="connsiteX32-49331" fmla="*/ 9133985 w 12192000"/>
              <a:gd name="connsiteY32-49332" fmla="*/ 1046450 h 2237474"/>
              <a:gd name="connsiteX33-49333" fmla="*/ 9003462 w 12192000"/>
              <a:gd name="connsiteY33-49334" fmla="*/ 1042406 h 2237474"/>
              <a:gd name="connsiteX34-49335" fmla="*/ 8968445 w 12192000"/>
              <a:gd name="connsiteY34-49336" fmla="*/ 1052169 h 2237474"/>
              <a:gd name="connsiteX35-49337" fmla="*/ 8886001 w 12192000"/>
              <a:gd name="connsiteY35-49338" fmla="*/ 1067468 h 2237474"/>
              <a:gd name="connsiteX36-49339" fmla="*/ 8838610 w 12192000"/>
              <a:gd name="connsiteY36-49340" fmla="*/ 1075091 h 2237474"/>
              <a:gd name="connsiteX37-49341" fmla="*/ 8750383 w 12192000"/>
              <a:gd name="connsiteY37-49342" fmla="*/ 1097387 h 2237474"/>
              <a:gd name="connsiteX38-49343" fmla="*/ 8665605 w 12192000"/>
              <a:gd name="connsiteY38-49344" fmla="*/ 1110791 h 2237474"/>
              <a:gd name="connsiteX39-49345" fmla="*/ 8584946 w 12192000"/>
              <a:gd name="connsiteY39-49346" fmla="*/ 1135226 h 2237474"/>
              <a:gd name="connsiteX40-49347" fmla="*/ 8419755 w 12192000"/>
              <a:gd name="connsiteY40-49348" fmla="*/ 1216260 h 2237474"/>
              <a:gd name="connsiteX41-49349" fmla="*/ 8411626 w 12192000"/>
              <a:gd name="connsiteY41-49350" fmla="*/ 1214397 h 2237474"/>
              <a:gd name="connsiteX42-49351" fmla="*/ 8363469 w 12192000"/>
              <a:gd name="connsiteY42-49352" fmla="*/ 1246658 h 2237474"/>
              <a:gd name="connsiteX43-49353" fmla="*/ 8275497 w 12192000"/>
              <a:gd name="connsiteY43-49354" fmla="*/ 1264396 h 2237474"/>
              <a:gd name="connsiteX44-49355" fmla="*/ 8206287 w 12192000"/>
              <a:gd name="connsiteY44-49356" fmla="*/ 1273060 h 2237474"/>
              <a:gd name="connsiteX45-49357" fmla="*/ 8139997 w 12192000"/>
              <a:gd name="connsiteY45-49358" fmla="*/ 1282713 h 2237474"/>
              <a:gd name="connsiteX46-49359" fmla="*/ 8074238 w 12192000"/>
              <a:gd name="connsiteY46-49360" fmla="*/ 1301895 h 2237474"/>
              <a:gd name="connsiteX47-49361" fmla="*/ 7942099 w 12192000"/>
              <a:gd name="connsiteY47-49362" fmla="*/ 1336332 h 2237474"/>
              <a:gd name="connsiteX48-49363" fmla="*/ 7902328 w 12192000"/>
              <a:gd name="connsiteY48-49364" fmla="*/ 1345865 h 2237474"/>
              <a:gd name="connsiteX49-49365" fmla="*/ 7840612 w 12192000"/>
              <a:gd name="connsiteY49-49366" fmla="*/ 1369373 h 2237474"/>
              <a:gd name="connsiteX50-49367" fmla="*/ 7786819 w 12192000"/>
              <a:gd name="connsiteY50-49368" fmla="*/ 1378970 h 2237474"/>
              <a:gd name="connsiteX51-49369" fmla="*/ 7548172 w 12192000"/>
              <a:gd name="connsiteY51-49370" fmla="*/ 1417460 h 2237474"/>
              <a:gd name="connsiteX52-49371" fmla="*/ 7483437 w 12192000"/>
              <a:gd name="connsiteY52-49372" fmla="*/ 1478152 h 2237474"/>
              <a:gd name="connsiteX53-49373" fmla="*/ 7377870 w 12192000"/>
              <a:gd name="connsiteY53-49374" fmla="*/ 1523319 h 2237474"/>
              <a:gd name="connsiteX54-49375" fmla="*/ 7230737 w 12192000"/>
              <a:gd name="connsiteY54-49376" fmla="*/ 1562633 h 2237474"/>
              <a:gd name="connsiteX55-49377" fmla="*/ 7224458 w 12192000"/>
              <a:gd name="connsiteY55-49378" fmla="*/ 1573008 h 2237474"/>
              <a:gd name="connsiteX56-49379" fmla="*/ 7183121 w 12192000"/>
              <a:gd name="connsiteY56-49380" fmla="*/ 1595162 h 2237474"/>
              <a:gd name="connsiteX57-49381" fmla="*/ 7164601 w 12192000"/>
              <a:gd name="connsiteY57-49382" fmla="*/ 1606490 h 2237474"/>
              <a:gd name="connsiteX58-49383" fmla="*/ 7031309 w 12192000"/>
              <a:gd name="connsiteY58-49384" fmla="*/ 1619451 h 2237474"/>
              <a:gd name="connsiteX59-49385" fmla="*/ 6900177 w 12192000"/>
              <a:gd name="connsiteY59-49386" fmla="*/ 1636016 h 2237474"/>
              <a:gd name="connsiteX60-49387" fmla="*/ 6795372 w 12192000"/>
              <a:gd name="connsiteY60-49388" fmla="*/ 1644845 h 2237474"/>
              <a:gd name="connsiteX61-49389" fmla="*/ 6692251 w 12192000"/>
              <a:gd name="connsiteY61-49390" fmla="*/ 1656357 h 2237474"/>
              <a:gd name="connsiteX62-49391" fmla="*/ 6655235 w 12192000"/>
              <a:gd name="connsiteY62-49392" fmla="*/ 1661869 h 2237474"/>
              <a:gd name="connsiteX63-49393" fmla="*/ 6554894 w 12192000"/>
              <a:gd name="connsiteY63-49394" fmla="*/ 1664428 h 2237474"/>
              <a:gd name="connsiteX64-49395" fmla="*/ 6516595 w 12192000"/>
              <a:gd name="connsiteY64-49396" fmla="*/ 1667475 h 2237474"/>
              <a:gd name="connsiteX65-49397" fmla="*/ 6508541 w 12192000"/>
              <a:gd name="connsiteY65-49398" fmla="*/ 1668757 h 2237474"/>
              <a:gd name="connsiteX66-49399" fmla="*/ 6471012 w 12192000"/>
              <a:gd name="connsiteY66-49400" fmla="*/ 1678604 h 2237474"/>
              <a:gd name="connsiteX67-49401" fmla="*/ 6364035 w 12192000"/>
              <a:gd name="connsiteY67-49402" fmla="*/ 1667683 h 2237474"/>
              <a:gd name="connsiteX68-49403" fmla="*/ 6280959 w 12192000"/>
              <a:gd name="connsiteY68-49404" fmla="*/ 1689329 h 2237474"/>
              <a:gd name="connsiteX69-49405" fmla="*/ 6243319 w 12192000"/>
              <a:gd name="connsiteY69-49406" fmla="*/ 1695560 h 2237474"/>
              <a:gd name="connsiteX70-49407" fmla="*/ 6098321 w 12192000"/>
              <a:gd name="connsiteY70-49408" fmla="*/ 1721646 h 2237474"/>
              <a:gd name="connsiteX71-49409" fmla="*/ 5880652 w 12192000"/>
              <a:gd name="connsiteY71-49410" fmla="*/ 1779643 h 2237474"/>
              <a:gd name="connsiteX72-49411" fmla="*/ 5785959 w 12192000"/>
              <a:gd name="connsiteY72-49412" fmla="*/ 1775307 h 2237474"/>
              <a:gd name="connsiteX73-49413" fmla="*/ 5643534 w 12192000"/>
              <a:gd name="connsiteY73-49414" fmla="*/ 1802919 h 2237474"/>
              <a:gd name="connsiteX74-49415" fmla="*/ 5518799 w 12192000"/>
              <a:gd name="connsiteY74-49416" fmla="*/ 1818312 h 2237474"/>
              <a:gd name="connsiteX75-49417" fmla="*/ 5505014 w 12192000"/>
              <a:gd name="connsiteY75-49418" fmla="*/ 1819259 h 2237474"/>
              <a:gd name="connsiteX76-49419" fmla="*/ 5453307 w 12192000"/>
              <a:gd name="connsiteY76-49420" fmla="*/ 1815450 h 2237474"/>
              <a:gd name="connsiteX77-49421" fmla="*/ 5221533 w 12192000"/>
              <a:gd name="connsiteY77-49422" fmla="*/ 1846950 h 2237474"/>
              <a:gd name="connsiteX78-49423" fmla="*/ 5149802 w 12192000"/>
              <a:gd name="connsiteY78-49424" fmla="*/ 1844846 h 2237474"/>
              <a:gd name="connsiteX79-49425" fmla="*/ 5114927 w 12192000"/>
              <a:gd name="connsiteY79-49426" fmla="*/ 1847827 h 2237474"/>
              <a:gd name="connsiteX80-49427" fmla="*/ 5108970 w 12192000"/>
              <a:gd name="connsiteY80-49428" fmla="*/ 1847935 h 2237474"/>
              <a:gd name="connsiteX81-49429" fmla="*/ 5067961 w 12192000"/>
              <a:gd name="connsiteY81-49430" fmla="*/ 1845917 h 2237474"/>
              <a:gd name="connsiteX82-49431" fmla="*/ 5007075 w 12192000"/>
              <a:gd name="connsiteY82-49432" fmla="*/ 1838626 h 2237474"/>
              <a:gd name="connsiteX83-49433" fmla="*/ 4944087 w 12192000"/>
              <a:gd name="connsiteY83-49434" fmla="*/ 1823332 h 2237474"/>
              <a:gd name="connsiteX84-49435" fmla="*/ 4907662 w 12192000"/>
              <a:gd name="connsiteY84-49436" fmla="*/ 1816900 h 2237474"/>
              <a:gd name="connsiteX85-49437" fmla="*/ 4882386 w 12192000"/>
              <a:gd name="connsiteY85-49438" fmla="*/ 1809844 h 2237474"/>
              <a:gd name="connsiteX86-49439" fmla="*/ 4811440 w 12192000"/>
              <a:gd name="connsiteY86-49440" fmla="*/ 1804655 h 2237474"/>
              <a:gd name="connsiteX87-49441" fmla="*/ 4691075 w 12192000"/>
              <a:gd name="connsiteY87-49442" fmla="*/ 1801389 h 2237474"/>
              <a:gd name="connsiteX88-49443" fmla="*/ 4640313 w 12192000"/>
              <a:gd name="connsiteY88-49444" fmla="*/ 1784307 h 2237474"/>
              <a:gd name="connsiteX89-49445" fmla="*/ 4536503 w 12192000"/>
              <a:gd name="connsiteY89-49446" fmla="*/ 1785334 h 2237474"/>
              <a:gd name="connsiteX90-49447" fmla="*/ 4513724 w 12192000"/>
              <a:gd name="connsiteY90-49448" fmla="*/ 1791996 h 2237474"/>
              <a:gd name="connsiteX91-49449" fmla="*/ 4459810 w 12192000"/>
              <a:gd name="connsiteY91-49450" fmla="*/ 1797886 h 2237474"/>
              <a:gd name="connsiteX92-49451" fmla="*/ 4379064 w 12192000"/>
              <a:gd name="connsiteY92-49452" fmla="*/ 1817177 h 2237474"/>
              <a:gd name="connsiteX93-49453" fmla="*/ 4290981 w 12192000"/>
              <a:gd name="connsiteY93-49454" fmla="*/ 1839677 h 2237474"/>
              <a:gd name="connsiteX94-49455" fmla="*/ 4238372 w 12192000"/>
              <a:gd name="connsiteY94-49456" fmla="*/ 1851480 h 2237474"/>
              <a:gd name="connsiteX95-49457" fmla="*/ 4232517 w 12192000"/>
              <a:gd name="connsiteY95-49458" fmla="*/ 1852567 h 2237474"/>
              <a:gd name="connsiteX96-49459" fmla="*/ 4191732 w 12192000"/>
              <a:gd name="connsiteY96-49460" fmla="*/ 1857328 h 2237474"/>
              <a:gd name="connsiteX97-49461" fmla="*/ 4065532 w 12192000"/>
              <a:gd name="connsiteY97-49462" fmla="*/ 1855477 h 2237474"/>
              <a:gd name="connsiteX98-49463" fmla="*/ 4028460 w 12192000"/>
              <a:gd name="connsiteY98-49464" fmla="*/ 1855137 h 2237474"/>
              <a:gd name="connsiteX99-49465" fmla="*/ 4002267 w 12192000"/>
              <a:gd name="connsiteY99-49466" fmla="*/ 1852352 h 2237474"/>
              <a:gd name="connsiteX100-49467" fmla="*/ 3931396 w 12192000"/>
              <a:gd name="connsiteY100-49468" fmla="*/ 1858915 h 2237474"/>
              <a:gd name="connsiteX101-49469" fmla="*/ 3812162 w 12192000"/>
              <a:gd name="connsiteY101-49470" fmla="*/ 1875501 h 2237474"/>
              <a:gd name="connsiteX102-49471" fmla="*/ 3758105 w 12192000"/>
              <a:gd name="connsiteY102-49472" fmla="*/ 1871856 h 2237474"/>
              <a:gd name="connsiteX103-49473" fmla="*/ 3715896 w 12192000"/>
              <a:gd name="connsiteY103-49474" fmla="*/ 1881552 h 2237474"/>
              <a:gd name="connsiteX104-49475" fmla="*/ 3567259 w 12192000"/>
              <a:gd name="connsiteY104-49476" fmla="*/ 1893482 h 2237474"/>
              <a:gd name="connsiteX105-49477" fmla="*/ 3405770 w 12192000"/>
              <a:gd name="connsiteY105-49478" fmla="*/ 1904591 h 2237474"/>
              <a:gd name="connsiteX106-49479" fmla="*/ 3280097 w 12192000"/>
              <a:gd name="connsiteY106-49480" fmla="*/ 1919610 h 2237474"/>
              <a:gd name="connsiteX107-49481" fmla="*/ 3123424 w 12192000"/>
              <a:gd name="connsiteY107-49482" fmla="*/ 1952930 h 2237474"/>
              <a:gd name="connsiteX108-49483" fmla="*/ 3009910 w 12192000"/>
              <a:gd name="connsiteY108-49484" fmla="*/ 1957866 h 2237474"/>
              <a:gd name="connsiteX109-49485" fmla="*/ 2995934 w 12192000"/>
              <a:gd name="connsiteY109-49486" fmla="*/ 1967085 h 2237474"/>
              <a:gd name="connsiteX110-49487" fmla="*/ 2942858 w 12192000"/>
              <a:gd name="connsiteY110-49488" fmla="*/ 1981367 h 2237474"/>
              <a:gd name="connsiteX111-49489" fmla="*/ 2875436 w 12192000"/>
              <a:gd name="connsiteY111-49490" fmla="*/ 1996977 h 2237474"/>
              <a:gd name="connsiteX112-49491" fmla="*/ 2874892 w 12192000"/>
              <a:gd name="connsiteY112-49492" fmla="*/ 1996085 h 2237474"/>
              <a:gd name="connsiteX113-49493" fmla="*/ 2843662 w 12192000"/>
              <a:gd name="connsiteY113-49494" fmla="*/ 1992498 h 2237474"/>
              <a:gd name="connsiteX114-49495" fmla="*/ 2718916 w 12192000"/>
              <a:gd name="connsiteY114-49496" fmla="*/ 1990867 h 2237474"/>
              <a:gd name="connsiteX115-49497" fmla="*/ 2713522 w 12192000"/>
              <a:gd name="connsiteY115-49498" fmla="*/ 1990173 h 2237474"/>
              <a:gd name="connsiteX116-49499" fmla="*/ 2578178 w 12192000"/>
              <a:gd name="connsiteY116-49500" fmla="*/ 1990531 h 2237474"/>
              <a:gd name="connsiteX117-49501" fmla="*/ 2476147 w 12192000"/>
              <a:gd name="connsiteY117-49502" fmla="*/ 1998305 h 2237474"/>
              <a:gd name="connsiteX118-49503" fmla="*/ 2373568 w 12192000"/>
              <a:gd name="connsiteY118-49504" fmla="*/ 2003219 h 2237474"/>
              <a:gd name="connsiteX119-49505" fmla="*/ 2287219 w 12192000"/>
              <a:gd name="connsiteY119-49506" fmla="*/ 1998750 h 2237474"/>
              <a:gd name="connsiteX120-49507" fmla="*/ 2243069 w 12192000"/>
              <a:gd name="connsiteY120-49508" fmla="*/ 2015111 h 2237474"/>
              <a:gd name="connsiteX121-49509" fmla="*/ 2186609 w 12192000"/>
              <a:gd name="connsiteY121-49510" fmla="*/ 2008263 h 2237474"/>
              <a:gd name="connsiteX122-49511" fmla="*/ 2164831 w 12192000"/>
              <a:gd name="connsiteY122-49512" fmla="*/ 2010143 h 2237474"/>
              <a:gd name="connsiteX123-49513" fmla="*/ 2152836 w 12192000"/>
              <a:gd name="connsiteY123-49514" fmla="*/ 2010048 h 2237474"/>
              <a:gd name="connsiteX124-49515" fmla="*/ 2117102 w 12192000"/>
              <a:gd name="connsiteY124-49516" fmla="*/ 2023004 h 2237474"/>
              <a:gd name="connsiteX125-49517" fmla="*/ 2111935 w 12192000"/>
              <a:gd name="connsiteY125-49518" fmla="*/ 2023163 h 2237474"/>
              <a:gd name="connsiteX126-49519" fmla="*/ 2089991 w 12192000"/>
              <a:gd name="connsiteY126-49520" fmla="*/ 2034193 h 2237474"/>
              <a:gd name="connsiteX127-49521" fmla="*/ 2058061 w 12192000"/>
              <a:gd name="connsiteY127-49522" fmla="*/ 2047942 h 2237474"/>
              <a:gd name="connsiteX128-49523" fmla="*/ 2055737 w 12192000"/>
              <a:gd name="connsiteY128-49524" fmla="*/ 2047704 h 2237474"/>
              <a:gd name="connsiteX129-49525" fmla="*/ 2042244 w 12192000"/>
              <a:gd name="connsiteY129-49526" fmla="*/ 2055560 h 2237474"/>
              <a:gd name="connsiteX130-49527" fmla="*/ 1877728 w 12192000"/>
              <a:gd name="connsiteY130-49528" fmla="*/ 2101004 h 2237474"/>
              <a:gd name="connsiteX131-49529" fmla="*/ 1759056 w 12192000"/>
              <a:gd name="connsiteY131-49530" fmla="*/ 2125608 h 2237474"/>
              <a:gd name="connsiteX132-49531" fmla="*/ 1637948 w 12192000"/>
              <a:gd name="connsiteY132-49532" fmla="*/ 2172597 h 2237474"/>
              <a:gd name="connsiteX133-49533" fmla="*/ 1434549 w 12192000"/>
              <a:gd name="connsiteY133-49534" fmla="*/ 2234522 h 2237474"/>
              <a:gd name="connsiteX134-49535" fmla="*/ 1398481 w 12192000"/>
              <a:gd name="connsiteY134-49536" fmla="*/ 2237074 h 2237474"/>
              <a:gd name="connsiteX135-49537" fmla="*/ 1398407 w 12192000"/>
              <a:gd name="connsiteY135-49538" fmla="*/ 2237095 h 2237474"/>
              <a:gd name="connsiteX136-49539" fmla="*/ 1370962 w 12192000"/>
              <a:gd name="connsiteY136-49540" fmla="*/ 2237474 h 2237474"/>
              <a:gd name="connsiteX137-49541" fmla="*/ 1356367 w 12192000"/>
              <a:gd name="connsiteY137-49542" fmla="*/ 2235089 h 2237474"/>
              <a:gd name="connsiteX138-49543" fmla="*/ 1324828 w 12192000"/>
              <a:gd name="connsiteY138-49544" fmla="*/ 2231968 h 2237474"/>
              <a:gd name="connsiteX139-49545" fmla="*/ 1279765 w 12192000"/>
              <a:gd name="connsiteY139-49546" fmla="*/ 2229639 h 2237474"/>
              <a:gd name="connsiteX140-49547" fmla="*/ 1195347 w 12192000"/>
              <a:gd name="connsiteY140-49548" fmla="*/ 2212354 h 2237474"/>
              <a:gd name="connsiteX141-49549" fmla="*/ 970251 w 12192000"/>
              <a:gd name="connsiteY141-49550" fmla="*/ 2221029 h 2237474"/>
              <a:gd name="connsiteX142-49551" fmla="*/ 812914 w 12192000"/>
              <a:gd name="connsiteY142-49552" fmla="*/ 2202752 h 2237474"/>
              <a:gd name="connsiteX143-49553" fmla="*/ 800195 w 12192000"/>
              <a:gd name="connsiteY143-49554" fmla="*/ 2209407 h 2237474"/>
              <a:gd name="connsiteX144-49555" fmla="*/ 784978 w 12192000"/>
              <a:gd name="connsiteY144-49556" fmla="*/ 2212360 h 2237474"/>
              <a:gd name="connsiteX145-49557" fmla="*/ 681987 w 12192000"/>
              <a:gd name="connsiteY145-49558" fmla="*/ 2216757 h 2237474"/>
              <a:gd name="connsiteX146-49559" fmla="*/ 669923 w 12192000"/>
              <a:gd name="connsiteY146-49560" fmla="*/ 2211682 h 2237474"/>
              <a:gd name="connsiteX147-49561" fmla="*/ 648680 w 12192000"/>
              <a:gd name="connsiteY147-49562" fmla="*/ 2206229 h 2237474"/>
              <a:gd name="connsiteX148-49563" fmla="*/ 597225 w 12192000"/>
              <a:gd name="connsiteY148-49564" fmla="*/ 2180999 h 2237474"/>
              <a:gd name="connsiteX149-49565" fmla="*/ 558449 w 12192000"/>
              <a:gd name="connsiteY149-49566" fmla="*/ 2182346 h 2237474"/>
              <a:gd name="connsiteX150-49567" fmla="*/ 550517 w 12192000"/>
              <a:gd name="connsiteY150-49568" fmla="*/ 2182060 h 2237474"/>
              <a:gd name="connsiteX151-49569" fmla="*/ 550309 w 12192000"/>
              <a:gd name="connsiteY151-49570" fmla="*/ 2181825 h 2237474"/>
              <a:gd name="connsiteX152-49571" fmla="*/ 541836 w 12192000"/>
              <a:gd name="connsiteY152-49572" fmla="*/ 2181063 h 2237474"/>
              <a:gd name="connsiteX153-49573" fmla="*/ 536057 w 12192000"/>
              <a:gd name="connsiteY153-49574" fmla="*/ 2181537 h 2237474"/>
              <a:gd name="connsiteX154-49575" fmla="*/ 520671 w 12192000"/>
              <a:gd name="connsiteY154-49576" fmla="*/ 2180980 h 2237474"/>
              <a:gd name="connsiteX155-49577" fmla="*/ 515024 w 12192000"/>
              <a:gd name="connsiteY155-49578" fmla="*/ 2179258 h 2237474"/>
              <a:gd name="connsiteX156-49579" fmla="*/ 512278 w 12192000"/>
              <a:gd name="connsiteY156-49580" fmla="*/ 2176369 h 2237474"/>
              <a:gd name="connsiteX157-49581" fmla="*/ 480419 w 12192000"/>
              <a:gd name="connsiteY157-49582" fmla="*/ 2167807 h 2237474"/>
              <a:gd name="connsiteX158-49583" fmla="*/ 413835 w 12192000"/>
              <a:gd name="connsiteY158-49584" fmla="*/ 2156783 h 2237474"/>
              <a:gd name="connsiteX159-49585" fmla="*/ 376513 w 12192000"/>
              <a:gd name="connsiteY159-49586" fmla="*/ 2154014 h 2237474"/>
              <a:gd name="connsiteX160-49587" fmla="*/ 273386 w 12192000"/>
              <a:gd name="connsiteY160-49588" fmla="*/ 2142551 h 2237474"/>
              <a:gd name="connsiteX161-49589" fmla="*/ 169207 w 12192000"/>
              <a:gd name="connsiteY161-49590" fmla="*/ 2128100 h 2237474"/>
              <a:gd name="connsiteX162-49591" fmla="*/ 93149 w 12192000"/>
              <a:gd name="connsiteY162-49592" fmla="*/ 2105324 h 2237474"/>
              <a:gd name="connsiteX163-49593" fmla="*/ 88109 w 12192000"/>
              <a:gd name="connsiteY163-49594" fmla="*/ 2106704 h 2237474"/>
              <a:gd name="connsiteX164-49595" fmla="*/ 80022 w 12192000"/>
              <a:gd name="connsiteY164-49596" fmla="*/ 2107254 h 2237474"/>
              <a:gd name="connsiteX165-49597" fmla="*/ 79717 w 12192000"/>
              <a:gd name="connsiteY165-49598" fmla="*/ 2107046 h 2237474"/>
              <a:gd name="connsiteX166-49599" fmla="*/ 72352 w 12192000"/>
              <a:gd name="connsiteY166-49600" fmla="*/ 2107991 h 2237474"/>
              <a:gd name="connsiteX167-49601" fmla="*/ 37645 w 12192000"/>
              <a:gd name="connsiteY167-49602" fmla="*/ 2115401 h 2237474"/>
              <a:gd name="connsiteX168-49603" fmla="*/ 4572 w 12192000"/>
              <a:gd name="connsiteY168-49604" fmla="*/ 2111091 h 2237474"/>
              <a:gd name="connsiteX169-49605" fmla="*/ 0 w 12192000"/>
              <a:gd name="connsiteY169-49606" fmla="*/ 2110468 h 2237474"/>
              <a:gd name="connsiteX170-49607" fmla="*/ 0 w 12192000"/>
              <a:gd name="connsiteY170-49608" fmla="*/ 0 h 2237474"/>
              <a:gd name="connsiteX0-49609" fmla="*/ 0 w 12192000"/>
              <a:gd name="connsiteY0-49610" fmla="*/ 0 h 2237474"/>
              <a:gd name="connsiteX1-49611" fmla="*/ 12192000 w 12192000"/>
              <a:gd name="connsiteY1-49612" fmla="*/ 0 h 2237474"/>
              <a:gd name="connsiteX2-49613" fmla="*/ 12192000 w 12192000"/>
              <a:gd name="connsiteY2-49614" fmla="*/ 751299 h 2237474"/>
              <a:gd name="connsiteX3-49615" fmla="*/ 12176759 w 12192000"/>
              <a:gd name="connsiteY3-49616" fmla="*/ 759190 h 2237474"/>
              <a:gd name="connsiteX4-49617" fmla="*/ 12047364 w 12192000"/>
              <a:gd name="connsiteY4-49618" fmla="*/ 749662 h 2237474"/>
              <a:gd name="connsiteX5-49619" fmla="*/ 11890686 w 12192000"/>
              <a:gd name="connsiteY5-49620" fmla="*/ 732766 h 2237474"/>
              <a:gd name="connsiteX6-49621" fmla="*/ 11820512 w 12192000"/>
              <a:gd name="connsiteY6-49622" fmla="*/ 745392 h 2237474"/>
              <a:gd name="connsiteX7-49623" fmla="*/ 11649954 w 12192000"/>
              <a:gd name="connsiteY7-49624" fmla="*/ 749628 h 2237474"/>
              <a:gd name="connsiteX8-49625" fmla="*/ 11560424 w 12192000"/>
              <a:gd name="connsiteY8-49626" fmla="*/ 748017 h 2237474"/>
              <a:gd name="connsiteX9-49627" fmla="*/ 11358455 w 12192000"/>
              <a:gd name="connsiteY9-49628" fmla="*/ 747593 h 2237474"/>
              <a:gd name="connsiteX10-49629" fmla="*/ 11165209 w 12192000"/>
              <a:gd name="connsiteY10-49630" fmla="*/ 748852 h 2237474"/>
              <a:gd name="connsiteX11-49631" fmla="*/ 11058755 w 12192000"/>
              <a:gd name="connsiteY11-49632" fmla="*/ 749617 h 2237474"/>
              <a:gd name="connsiteX12-49633" fmla="*/ 10846594 w 12192000"/>
              <a:gd name="connsiteY12-49634" fmla="*/ 765069 h 2237474"/>
              <a:gd name="connsiteX13-49635" fmla="*/ 10739478 w 12192000"/>
              <a:gd name="connsiteY13-49636" fmla="*/ 776841 h 2237474"/>
              <a:gd name="connsiteX14-49637" fmla="*/ 10458762 w 12192000"/>
              <a:gd name="connsiteY14-49638" fmla="*/ 755400 h 2237474"/>
              <a:gd name="connsiteX15-49639" fmla="*/ 10211200 w 12192000"/>
              <a:gd name="connsiteY15-49640" fmla="*/ 767513 h 2237474"/>
              <a:gd name="connsiteX16-49641" fmla="*/ 10167995 w 12192000"/>
              <a:gd name="connsiteY16-49642" fmla="*/ 760843 h 2237474"/>
              <a:gd name="connsiteX17-49643" fmla="*/ 9997044 w 12192000"/>
              <a:gd name="connsiteY17-49644" fmla="*/ 780129 h 2237474"/>
              <a:gd name="connsiteX18-49645" fmla="*/ 9943887 w 12192000"/>
              <a:gd name="connsiteY18-49646" fmla="*/ 804141 h 2237474"/>
              <a:gd name="connsiteX19-49647" fmla="*/ 9918248 w 12192000"/>
              <a:gd name="connsiteY19-49648" fmla="*/ 816628 h 2237474"/>
              <a:gd name="connsiteX20-49649" fmla="*/ 9767091 w 12192000"/>
              <a:gd name="connsiteY20-49650" fmla="*/ 870550 h 2237474"/>
              <a:gd name="connsiteX21-49651" fmla="*/ 9683005 w 12192000"/>
              <a:gd name="connsiteY21-49652" fmla="*/ 894128 h 2237474"/>
              <a:gd name="connsiteX22-49653" fmla="*/ 9594438 w 12192000"/>
              <a:gd name="connsiteY22-49654" fmla="*/ 919051 h 2237474"/>
              <a:gd name="connsiteX23-49655" fmla="*/ 9544189 w 12192000"/>
              <a:gd name="connsiteY23-49656" fmla="*/ 938966 h 2237474"/>
              <a:gd name="connsiteX24-49657" fmla="*/ 9500499 w 12192000"/>
              <a:gd name="connsiteY24-49658" fmla="*/ 954680 h 2237474"/>
              <a:gd name="connsiteX25-49659" fmla="*/ 9428195 w 12192000"/>
              <a:gd name="connsiteY25-49660" fmla="*/ 986225 h 2237474"/>
              <a:gd name="connsiteX26-49661" fmla="*/ 9410017 w 12192000"/>
              <a:gd name="connsiteY26-49662" fmla="*/ 993931 h 2237474"/>
              <a:gd name="connsiteX27-49663" fmla="*/ 9392919 w 12192000"/>
              <a:gd name="connsiteY27-49664" fmla="*/ 994656 h 2237474"/>
              <a:gd name="connsiteX28-49665" fmla="*/ 9268019 w 12192000"/>
              <a:gd name="connsiteY28-49666" fmla="*/ 1007442 h 2237474"/>
              <a:gd name="connsiteX29-49667" fmla="*/ 9234662 w 12192000"/>
              <a:gd name="connsiteY29-49668" fmla="*/ 1023056 h 2237474"/>
              <a:gd name="connsiteX30-49669" fmla="*/ 9181033 w 12192000"/>
              <a:gd name="connsiteY30-49670" fmla="*/ 1037921 h 2237474"/>
              <a:gd name="connsiteX31-49671" fmla="*/ 9155969 w 12192000"/>
              <a:gd name="connsiteY31-49672" fmla="*/ 1046804 h 2237474"/>
              <a:gd name="connsiteX32-49673" fmla="*/ 9133985 w 12192000"/>
              <a:gd name="connsiteY32-49674" fmla="*/ 1046450 h 2237474"/>
              <a:gd name="connsiteX33-49675" fmla="*/ 9003462 w 12192000"/>
              <a:gd name="connsiteY33-49676" fmla="*/ 1042406 h 2237474"/>
              <a:gd name="connsiteX34-49677" fmla="*/ 8968445 w 12192000"/>
              <a:gd name="connsiteY34-49678" fmla="*/ 1052169 h 2237474"/>
              <a:gd name="connsiteX35-49679" fmla="*/ 8886001 w 12192000"/>
              <a:gd name="connsiteY35-49680" fmla="*/ 1067468 h 2237474"/>
              <a:gd name="connsiteX36-49681" fmla="*/ 8838610 w 12192000"/>
              <a:gd name="connsiteY36-49682" fmla="*/ 1075091 h 2237474"/>
              <a:gd name="connsiteX37-49683" fmla="*/ 8750383 w 12192000"/>
              <a:gd name="connsiteY37-49684" fmla="*/ 1097387 h 2237474"/>
              <a:gd name="connsiteX38-49685" fmla="*/ 8665605 w 12192000"/>
              <a:gd name="connsiteY38-49686" fmla="*/ 1110791 h 2237474"/>
              <a:gd name="connsiteX39-49687" fmla="*/ 8584946 w 12192000"/>
              <a:gd name="connsiteY39-49688" fmla="*/ 1135226 h 2237474"/>
              <a:gd name="connsiteX40-49689" fmla="*/ 8419755 w 12192000"/>
              <a:gd name="connsiteY40-49690" fmla="*/ 1216260 h 2237474"/>
              <a:gd name="connsiteX41-49691" fmla="*/ 8411626 w 12192000"/>
              <a:gd name="connsiteY41-49692" fmla="*/ 1214397 h 2237474"/>
              <a:gd name="connsiteX42-49693" fmla="*/ 8363469 w 12192000"/>
              <a:gd name="connsiteY42-49694" fmla="*/ 1246658 h 2237474"/>
              <a:gd name="connsiteX43-49695" fmla="*/ 8275497 w 12192000"/>
              <a:gd name="connsiteY43-49696" fmla="*/ 1264396 h 2237474"/>
              <a:gd name="connsiteX44-49697" fmla="*/ 8206287 w 12192000"/>
              <a:gd name="connsiteY44-49698" fmla="*/ 1273060 h 2237474"/>
              <a:gd name="connsiteX45-49699" fmla="*/ 8139997 w 12192000"/>
              <a:gd name="connsiteY45-49700" fmla="*/ 1282713 h 2237474"/>
              <a:gd name="connsiteX46-49701" fmla="*/ 8074238 w 12192000"/>
              <a:gd name="connsiteY46-49702" fmla="*/ 1301895 h 2237474"/>
              <a:gd name="connsiteX47-49703" fmla="*/ 7942099 w 12192000"/>
              <a:gd name="connsiteY47-49704" fmla="*/ 1336332 h 2237474"/>
              <a:gd name="connsiteX48-49705" fmla="*/ 7902328 w 12192000"/>
              <a:gd name="connsiteY48-49706" fmla="*/ 1345865 h 2237474"/>
              <a:gd name="connsiteX49-49707" fmla="*/ 7840612 w 12192000"/>
              <a:gd name="connsiteY49-49708" fmla="*/ 1369373 h 2237474"/>
              <a:gd name="connsiteX50-49709" fmla="*/ 7786819 w 12192000"/>
              <a:gd name="connsiteY50-49710" fmla="*/ 1378970 h 2237474"/>
              <a:gd name="connsiteX51-49711" fmla="*/ 7548172 w 12192000"/>
              <a:gd name="connsiteY51-49712" fmla="*/ 1417460 h 2237474"/>
              <a:gd name="connsiteX52-49713" fmla="*/ 7483437 w 12192000"/>
              <a:gd name="connsiteY52-49714" fmla="*/ 1478152 h 2237474"/>
              <a:gd name="connsiteX53-49715" fmla="*/ 7377870 w 12192000"/>
              <a:gd name="connsiteY53-49716" fmla="*/ 1523319 h 2237474"/>
              <a:gd name="connsiteX54-49717" fmla="*/ 7230737 w 12192000"/>
              <a:gd name="connsiteY54-49718" fmla="*/ 1562633 h 2237474"/>
              <a:gd name="connsiteX55-49719" fmla="*/ 7224458 w 12192000"/>
              <a:gd name="connsiteY55-49720" fmla="*/ 1573008 h 2237474"/>
              <a:gd name="connsiteX56-49721" fmla="*/ 7183121 w 12192000"/>
              <a:gd name="connsiteY56-49722" fmla="*/ 1595162 h 2237474"/>
              <a:gd name="connsiteX57-49723" fmla="*/ 7164601 w 12192000"/>
              <a:gd name="connsiteY57-49724" fmla="*/ 1606490 h 2237474"/>
              <a:gd name="connsiteX58-49725" fmla="*/ 7031309 w 12192000"/>
              <a:gd name="connsiteY58-49726" fmla="*/ 1619451 h 2237474"/>
              <a:gd name="connsiteX59-49727" fmla="*/ 6900177 w 12192000"/>
              <a:gd name="connsiteY59-49728" fmla="*/ 1636016 h 2237474"/>
              <a:gd name="connsiteX60-49729" fmla="*/ 6795372 w 12192000"/>
              <a:gd name="connsiteY60-49730" fmla="*/ 1644845 h 2237474"/>
              <a:gd name="connsiteX61-49731" fmla="*/ 6692251 w 12192000"/>
              <a:gd name="connsiteY61-49732" fmla="*/ 1656357 h 2237474"/>
              <a:gd name="connsiteX62-49733" fmla="*/ 6655235 w 12192000"/>
              <a:gd name="connsiteY62-49734" fmla="*/ 1661869 h 2237474"/>
              <a:gd name="connsiteX63-49735" fmla="*/ 6554894 w 12192000"/>
              <a:gd name="connsiteY63-49736" fmla="*/ 1664428 h 2237474"/>
              <a:gd name="connsiteX64-49737" fmla="*/ 6516595 w 12192000"/>
              <a:gd name="connsiteY64-49738" fmla="*/ 1667475 h 2237474"/>
              <a:gd name="connsiteX65-49739" fmla="*/ 6508541 w 12192000"/>
              <a:gd name="connsiteY65-49740" fmla="*/ 1668757 h 2237474"/>
              <a:gd name="connsiteX66-49741" fmla="*/ 6471012 w 12192000"/>
              <a:gd name="connsiteY66-49742" fmla="*/ 1678604 h 2237474"/>
              <a:gd name="connsiteX67-49743" fmla="*/ 6364035 w 12192000"/>
              <a:gd name="connsiteY67-49744" fmla="*/ 1667683 h 2237474"/>
              <a:gd name="connsiteX68-49745" fmla="*/ 6280959 w 12192000"/>
              <a:gd name="connsiteY68-49746" fmla="*/ 1689329 h 2237474"/>
              <a:gd name="connsiteX69-49747" fmla="*/ 6243319 w 12192000"/>
              <a:gd name="connsiteY69-49748" fmla="*/ 1695560 h 2237474"/>
              <a:gd name="connsiteX70-49749" fmla="*/ 6098321 w 12192000"/>
              <a:gd name="connsiteY70-49750" fmla="*/ 1721646 h 2237474"/>
              <a:gd name="connsiteX71-49751" fmla="*/ 5880652 w 12192000"/>
              <a:gd name="connsiteY71-49752" fmla="*/ 1779643 h 2237474"/>
              <a:gd name="connsiteX72-49753" fmla="*/ 5785959 w 12192000"/>
              <a:gd name="connsiteY72-49754" fmla="*/ 1775307 h 2237474"/>
              <a:gd name="connsiteX73-49755" fmla="*/ 5643534 w 12192000"/>
              <a:gd name="connsiteY73-49756" fmla="*/ 1802919 h 2237474"/>
              <a:gd name="connsiteX74-49757" fmla="*/ 5518799 w 12192000"/>
              <a:gd name="connsiteY74-49758" fmla="*/ 1818312 h 2237474"/>
              <a:gd name="connsiteX75-49759" fmla="*/ 5505014 w 12192000"/>
              <a:gd name="connsiteY75-49760" fmla="*/ 1819259 h 2237474"/>
              <a:gd name="connsiteX76-49761" fmla="*/ 5453307 w 12192000"/>
              <a:gd name="connsiteY76-49762" fmla="*/ 1815450 h 2237474"/>
              <a:gd name="connsiteX77-49763" fmla="*/ 5221533 w 12192000"/>
              <a:gd name="connsiteY77-49764" fmla="*/ 1846950 h 2237474"/>
              <a:gd name="connsiteX78-49765" fmla="*/ 5149802 w 12192000"/>
              <a:gd name="connsiteY78-49766" fmla="*/ 1844846 h 2237474"/>
              <a:gd name="connsiteX79-49767" fmla="*/ 5114927 w 12192000"/>
              <a:gd name="connsiteY79-49768" fmla="*/ 1847827 h 2237474"/>
              <a:gd name="connsiteX80-49769" fmla="*/ 5108970 w 12192000"/>
              <a:gd name="connsiteY80-49770" fmla="*/ 1847935 h 2237474"/>
              <a:gd name="connsiteX81-49771" fmla="*/ 5067961 w 12192000"/>
              <a:gd name="connsiteY81-49772" fmla="*/ 1845917 h 2237474"/>
              <a:gd name="connsiteX82-49773" fmla="*/ 5007075 w 12192000"/>
              <a:gd name="connsiteY82-49774" fmla="*/ 1838626 h 2237474"/>
              <a:gd name="connsiteX83-49775" fmla="*/ 4944087 w 12192000"/>
              <a:gd name="connsiteY83-49776" fmla="*/ 1823332 h 2237474"/>
              <a:gd name="connsiteX84-49777" fmla="*/ 4907662 w 12192000"/>
              <a:gd name="connsiteY84-49778" fmla="*/ 1816900 h 2237474"/>
              <a:gd name="connsiteX85-49779" fmla="*/ 4882386 w 12192000"/>
              <a:gd name="connsiteY85-49780" fmla="*/ 1809844 h 2237474"/>
              <a:gd name="connsiteX86-49781" fmla="*/ 4811440 w 12192000"/>
              <a:gd name="connsiteY86-49782" fmla="*/ 1804655 h 2237474"/>
              <a:gd name="connsiteX87-49783" fmla="*/ 4691075 w 12192000"/>
              <a:gd name="connsiteY87-49784" fmla="*/ 1801389 h 2237474"/>
              <a:gd name="connsiteX88-49785" fmla="*/ 4640313 w 12192000"/>
              <a:gd name="connsiteY88-49786" fmla="*/ 1784307 h 2237474"/>
              <a:gd name="connsiteX89-49787" fmla="*/ 4536503 w 12192000"/>
              <a:gd name="connsiteY89-49788" fmla="*/ 1785334 h 2237474"/>
              <a:gd name="connsiteX90-49789" fmla="*/ 4513724 w 12192000"/>
              <a:gd name="connsiteY90-49790" fmla="*/ 1791996 h 2237474"/>
              <a:gd name="connsiteX91-49791" fmla="*/ 4459810 w 12192000"/>
              <a:gd name="connsiteY91-49792" fmla="*/ 1797886 h 2237474"/>
              <a:gd name="connsiteX92-49793" fmla="*/ 4379064 w 12192000"/>
              <a:gd name="connsiteY92-49794" fmla="*/ 1817177 h 2237474"/>
              <a:gd name="connsiteX93-49795" fmla="*/ 4290981 w 12192000"/>
              <a:gd name="connsiteY93-49796" fmla="*/ 1839677 h 2237474"/>
              <a:gd name="connsiteX94-49797" fmla="*/ 4238372 w 12192000"/>
              <a:gd name="connsiteY94-49798" fmla="*/ 1851480 h 2237474"/>
              <a:gd name="connsiteX95-49799" fmla="*/ 4232517 w 12192000"/>
              <a:gd name="connsiteY95-49800" fmla="*/ 1852567 h 2237474"/>
              <a:gd name="connsiteX96-49801" fmla="*/ 4191732 w 12192000"/>
              <a:gd name="connsiteY96-49802" fmla="*/ 1857328 h 2237474"/>
              <a:gd name="connsiteX97-49803" fmla="*/ 4065532 w 12192000"/>
              <a:gd name="connsiteY97-49804" fmla="*/ 1855477 h 2237474"/>
              <a:gd name="connsiteX98-49805" fmla="*/ 4028460 w 12192000"/>
              <a:gd name="connsiteY98-49806" fmla="*/ 1855137 h 2237474"/>
              <a:gd name="connsiteX99-49807" fmla="*/ 4002267 w 12192000"/>
              <a:gd name="connsiteY99-49808" fmla="*/ 1852352 h 2237474"/>
              <a:gd name="connsiteX100-49809" fmla="*/ 3931396 w 12192000"/>
              <a:gd name="connsiteY100-49810" fmla="*/ 1858915 h 2237474"/>
              <a:gd name="connsiteX101-49811" fmla="*/ 3812162 w 12192000"/>
              <a:gd name="connsiteY101-49812" fmla="*/ 1875501 h 2237474"/>
              <a:gd name="connsiteX102-49813" fmla="*/ 3758105 w 12192000"/>
              <a:gd name="connsiteY102-49814" fmla="*/ 1871856 h 2237474"/>
              <a:gd name="connsiteX103-49815" fmla="*/ 3715896 w 12192000"/>
              <a:gd name="connsiteY103-49816" fmla="*/ 1881552 h 2237474"/>
              <a:gd name="connsiteX104-49817" fmla="*/ 3567259 w 12192000"/>
              <a:gd name="connsiteY104-49818" fmla="*/ 1893482 h 2237474"/>
              <a:gd name="connsiteX105-49819" fmla="*/ 3405770 w 12192000"/>
              <a:gd name="connsiteY105-49820" fmla="*/ 1904591 h 2237474"/>
              <a:gd name="connsiteX106-49821" fmla="*/ 3280097 w 12192000"/>
              <a:gd name="connsiteY106-49822" fmla="*/ 1919610 h 2237474"/>
              <a:gd name="connsiteX107-49823" fmla="*/ 3123424 w 12192000"/>
              <a:gd name="connsiteY107-49824" fmla="*/ 1952930 h 2237474"/>
              <a:gd name="connsiteX108-49825" fmla="*/ 3009910 w 12192000"/>
              <a:gd name="connsiteY108-49826" fmla="*/ 1957866 h 2237474"/>
              <a:gd name="connsiteX109-49827" fmla="*/ 2995934 w 12192000"/>
              <a:gd name="connsiteY109-49828" fmla="*/ 1967085 h 2237474"/>
              <a:gd name="connsiteX110-49829" fmla="*/ 2942858 w 12192000"/>
              <a:gd name="connsiteY110-49830" fmla="*/ 1981367 h 2237474"/>
              <a:gd name="connsiteX111-49831" fmla="*/ 2875436 w 12192000"/>
              <a:gd name="connsiteY111-49832" fmla="*/ 1996977 h 2237474"/>
              <a:gd name="connsiteX112-49833" fmla="*/ 2874892 w 12192000"/>
              <a:gd name="connsiteY112-49834" fmla="*/ 1996085 h 2237474"/>
              <a:gd name="connsiteX113-49835" fmla="*/ 2843662 w 12192000"/>
              <a:gd name="connsiteY113-49836" fmla="*/ 1992498 h 2237474"/>
              <a:gd name="connsiteX114-49837" fmla="*/ 2718916 w 12192000"/>
              <a:gd name="connsiteY114-49838" fmla="*/ 1990867 h 2237474"/>
              <a:gd name="connsiteX115-49839" fmla="*/ 2713522 w 12192000"/>
              <a:gd name="connsiteY115-49840" fmla="*/ 1990173 h 2237474"/>
              <a:gd name="connsiteX116-49841" fmla="*/ 2578178 w 12192000"/>
              <a:gd name="connsiteY116-49842" fmla="*/ 1990531 h 2237474"/>
              <a:gd name="connsiteX117-49843" fmla="*/ 2476147 w 12192000"/>
              <a:gd name="connsiteY117-49844" fmla="*/ 1998305 h 2237474"/>
              <a:gd name="connsiteX118-49845" fmla="*/ 2373568 w 12192000"/>
              <a:gd name="connsiteY118-49846" fmla="*/ 2003219 h 2237474"/>
              <a:gd name="connsiteX119-49847" fmla="*/ 2287219 w 12192000"/>
              <a:gd name="connsiteY119-49848" fmla="*/ 1998750 h 2237474"/>
              <a:gd name="connsiteX120-49849" fmla="*/ 2243069 w 12192000"/>
              <a:gd name="connsiteY120-49850" fmla="*/ 2015111 h 2237474"/>
              <a:gd name="connsiteX121-49851" fmla="*/ 2186609 w 12192000"/>
              <a:gd name="connsiteY121-49852" fmla="*/ 2008263 h 2237474"/>
              <a:gd name="connsiteX122-49853" fmla="*/ 2164831 w 12192000"/>
              <a:gd name="connsiteY122-49854" fmla="*/ 2010143 h 2237474"/>
              <a:gd name="connsiteX123-49855" fmla="*/ 2152836 w 12192000"/>
              <a:gd name="connsiteY123-49856" fmla="*/ 2010048 h 2237474"/>
              <a:gd name="connsiteX124-49857" fmla="*/ 2117102 w 12192000"/>
              <a:gd name="connsiteY124-49858" fmla="*/ 2023004 h 2237474"/>
              <a:gd name="connsiteX125-49859" fmla="*/ 2111935 w 12192000"/>
              <a:gd name="connsiteY125-49860" fmla="*/ 2023163 h 2237474"/>
              <a:gd name="connsiteX126-49861" fmla="*/ 2089991 w 12192000"/>
              <a:gd name="connsiteY126-49862" fmla="*/ 2034193 h 2237474"/>
              <a:gd name="connsiteX127-49863" fmla="*/ 2058061 w 12192000"/>
              <a:gd name="connsiteY127-49864" fmla="*/ 2047942 h 2237474"/>
              <a:gd name="connsiteX128-49865" fmla="*/ 2042244 w 12192000"/>
              <a:gd name="connsiteY128-49866" fmla="*/ 2055560 h 2237474"/>
              <a:gd name="connsiteX129-49867" fmla="*/ 1877728 w 12192000"/>
              <a:gd name="connsiteY129-49868" fmla="*/ 2101004 h 2237474"/>
              <a:gd name="connsiteX130-49869" fmla="*/ 1759056 w 12192000"/>
              <a:gd name="connsiteY130-49870" fmla="*/ 2125608 h 2237474"/>
              <a:gd name="connsiteX131-49871" fmla="*/ 1637948 w 12192000"/>
              <a:gd name="connsiteY131-49872" fmla="*/ 2172597 h 2237474"/>
              <a:gd name="connsiteX132-49873" fmla="*/ 1434549 w 12192000"/>
              <a:gd name="connsiteY132-49874" fmla="*/ 2234522 h 2237474"/>
              <a:gd name="connsiteX133-49875" fmla="*/ 1398481 w 12192000"/>
              <a:gd name="connsiteY133-49876" fmla="*/ 2237074 h 2237474"/>
              <a:gd name="connsiteX134-49877" fmla="*/ 1398407 w 12192000"/>
              <a:gd name="connsiteY134-49878" fmla="*/ 2237095 h 2237474"/>
              <a:gd name="connsiteX135-49879" fmla="*/ 1370962 w 12192000"/>
              <a:gd name="connsiteY135-49880" fmla="*/ 2237474 h 2237474"/>
              <a:gd name="connsiteX136-49881" fmla="*/ 1356367 w 12192000"/>
              <a:gd name="connsiteY136-49882" fmla="*/ 2235089 h 2237474"/>
              <a:gd name="connsiteX137-49883" fmla="*/ 1324828 w 12192000"/>
              <a:gd name="connsiteY137-49884" fmla="*/ 2231968 h 2237474"/>
              <a:gd name="connsiteX138-49885" fmla="*/ 1279765 w 12192000"/>
              <a:gd name="connsiteY138-49886" fmla="*/ 2229639 h 2237474"/>
              <a:gd name="connsiteX139-49887" fmla="*/ 1195347 w 12192000"/>
              <a:gd name="connsiteY139-49888" fmla="*/ 2212354 h 2237474"/>
              <a:gd name="connsiteX140-49889" fmla="*/ 970251 w 12192000"/>
              <a:gd name="connsiteY140-49890" fmla="*/ 2221029 h 2237474"/>
              <a:gd name="connsiteX141-49891" fmla="*/ 812914 w 12192000"/>
              <a:gd name="connsiteY141-49892" fmla="*/ 2202752 h 2237474"/>
              <a:gd name="connsiteX142-49893" fmla="*/ 800195 w 12192000"/>
              <a:gd name="connsiteY142-49894" fmla="*/ 2209407 h 2237474"/>
              <a:gd name="connsiteX143-49895" fmla="*/ 784978 w 12192000"/>
              <a:gd name="connsiteY143-49896" fmla="*/ 2212360 h 2237474"/>
              <a:gd name="connsiteX144-49897" fmla="*/ 681987 w 12192000"/>
              <a:gd name="connsiteY144-49898" fmla="*/ 2216757 h 2237474"/>
              <a:gd name="connsiteX145-49899" fmla="*/ 669923 w 12192000"/>
              <a:gd name="connsiteY145-49900" fmla="*/ 2211682 h 2237474"/>
              <a:gd name="connsiteX146-49901" fmla="*/ 648680 w 12192000"/>
              <a:gd name="connsiteY146-49902" fmla="*/ 2206229 h 2237474"/>
              <a:gd name="connsiteX147-49903" fmla="*/ 597225 w 12192000"/>
              <a:gd name="connsiteY147-49904" fmla="*/ 2180999 h 2237474"/>
              <a:gd name="connsiteX148-49905" fmla="*/ 558449 w 12192000"/>
              <a:gd name="connsiteY148-49906" fmla="*/ 2182346 h 2237474"/>
              <a:gd name="connsiteX149-49907" fmla="*/ 550517 w 12192000"/>
              <a:gd name="connsiteY149-49908" fmla="*/ 2182060 h 2237474"/>
              <a:gd name="connsiteX150-49909" fmla="*/ 550309 w 12192000"/>
              <a:gd name="connsiteY150-49910" fmla="*/ 2181825 h 2237474"/>
              <a:gd name="connsiteX151-49911" fmla="*/ 541836 w 12192000"/>
              <a:gd name="connsiteY151-49912" fmla="*/ 2181063 h 2237474"/>
              <a:gd name="connsiteX152-49913" fmla="*/ 536057 w 12192000"/>
              <a:gd name="connsiteY152-49914" fmla="*/ 2181537 h 2237474"/>
              <a:gd name="connsiteX153-49915" fmla="*/ 520671 w 12192000"/>
              <a:gd name="connsiteY153-49916" fmla="*/ 2180980 h 2237474"/>
              <a:gd name="connsiteX154-49917" fmla="*/ 515024 w 12192000"/>
              <a:gd name="connsiteY154-49918" fmla="*/ 2179258 h 2237474"/>
              <a:gd name="connsiteX155-49919" fmla="*/ 512278 w 12192000"/>
              <a:gd name="connsiteY155-49920" fmla="*/ 2176369 h 2237474"/>
              <a:gd name="connsiteX156-49921" fmla="*/ 480419 w 12192000"/>
              <a:gd name="connsiteY156-49922" fmla="*/ 2167807 h 2237474"/>
              <a:gd name="connsiteX157-49923" fmla="*/ 413835 w 12192000"/>
              <a:gd name="connsiteY157-49924" fmla="*/ 2156783 h 2237474"/>
              <a:gd name="connsiteX158-49925" fmla="*/ 376513 w 12192000"/>
              <a:gd name="connsiteY158-49926" fmla="*/ 2154014 h 2237474"/>
              <a:gd name="connsiteX159-49927" fmla="*/ 273386 w 12192000"/>
              <a:gd name="connsiteY159-49928" fmla="*/ 2142551 h 2237474"/>
              <a:gd name="connsiteX160-49929" fmla="*/ 169207 w 12192000"/>
              <a:gd name="connsiteY160-49930" fmla="*/ 2128100 h 2237474"/>
              <a:gd name="connsiteX161-49931" fmla="*/ 93149 w 12192000"/>
              <a:gd name="connsiteY161-49932" fmla="*/ 2105324 h 2237474"/>
              <a:gd name="connsiteX162-49933" fmla="*/ 88109 w 12192000"/>
              <a:gd name="connsiteY162-49934" fmla="*/ 2106704 h 2237474"/>
              <a:gd name="connsiteX163-49935" fmla="*/ 80022 w 12192000"/>
              <a:gd name="connsiteY163-49936" fmla="*/ 2107254 h 2237474"/>
              <a:gd name="connsiteX164-49937" fmla="*/ 79717 w 12192000"/>
              <a:gd name="connsiteY164-49938" fmla="*/ 2107046 h 2237474"/>
              <a:gd name="connsiteX165-49939" fmla="*/ 72352 w 12192000"/>
              <a:gd name="connsiteY165-49940" fmla="*/ 2107991 h 2237474"/>
              <a:gd name="connsiteX166-49941" fmla="*/ 37645 w 12192000"/>
              <a:gd name="connsiteY166-49942" fmla="*/ 2115401 h 2237474"/>
              <a:gd name="connsiteX167-49943" fmla="*/ 4572 w 12192000"/>
              <a:gd name="connsiteY167-49944" fmla="*/ 2111091 h 2237474"/>
              <a:gd name="connsiteX168-49945" fmla="*/ 0 w 12192000"/>
              <a:gd name="connsiteY168-49946" fmla="*/ 2110468 h 2237474"/>
              <a:gd name="connsiteX169-49947" fmla="*/ 0 w 12192000"/>
              <a:gd name="connsiteY169-49948" fmla="*/ 0 h 2237474"/>
              <a:gd name="connsiteX0-49949" fmla="*/ 0 w 12192000"/>
              <a:gd name="connsiteY0-49950" fmla="*/ 0 h 2237474"/>
              <a:gd name="connsiteX1-49951" fmla="*/ 12192000 w 12192000"/>
              <a:gd name="connsiteY1-49952" fmla="*/ 0 h 2237474"/>
              <a:gd name="connsiteX2-49953" fmla="*/ 12192000 w 12192000"/>
              <a:gd name="connsiteY2-49954" fmla="*/ 751299 h 2237474"/>
              <a:gd name="connsiteX3-49955" fmla="*/ 12176759 w 12192000"/>
              <a:gd name="connsiteY3-49956" fmla="*/ 759190 h 2237474"/>
              <a:gd name="connsiteX4-49957" fmla="*/ 12047364 w 12192000"/>
              <a:gd name="connsiteY4-49958" fmla="*/ 749662 h 2237474"/>
              <a:gd name="connsiteX5-49959" fmla="*/ 11890686 w 12192000"/>
              <a:gd name="connsiteY5-49960" fmla="*/ 732766 h 2237474"/>
              <a:gd name="connsiteX6-49961" fmla="*/ 11820512 w 12192000"/>
              <a:gd name="connsiteY6-49962" fmla="*/ 745392 h 2237474"/>
              <a:gd name="connsiteX7-49963" fmla="*/ 11649954 w 12192000"/>
              <a:gd name="connsiteY7-49964" fmla="*/ 749628 h 2237474"/>
              <a:gd name="connsiteX8-49965" fmla="*/ 11560424 w 12192000"/>
              <a:gd name="connsiteY8-49966" fmla="*/ 748017 h 2237474"/>
              <a:gd name="connsiteX9-49967" fmla="*/ 11358455 w 12192000"/>
              <a:gd name="connsiteY9-49968" fmla="*/ 747593 h 2237474"/>
              <a:gd name="connsiteX10-49969" fmla="*/ 11165209 w 12192000"/>
              <a:gd name="connsiteY10-49970" fmla="*/ 748852 h 2237474"/>
              <a:gd name="connsiteX11-49971" fmla="*/ 11058755 w 12192000"/>
              <a:gd name="connsiteY11-49972" fmla="*/ 749617 h 2237474"/>
              <a:gd name="connsiteX12-49973" fmla="*/ 10846594 w 12192000"/>
              <a:gd name="connsiteY12-49974" fmla="*/ 765069 h 2237474"/>
              <a:gd name="connsiteX13-49975" fmla="*/ 10739478 w 12192000"/>
              <a:gd name="connsiteY13-49976" fmla="*/ 776841 h 2237474"/>
              <a:gd name="connsiteX14-49977" fmla="*/ 10458762 w 12192000"/>
              <a:gd name="connsiteY14-49978" fmla="*/ 755400 h 2237474"/>
              <a:gd name="connsiteX15-49979" fmla="*/ 10211200 w 12192000"/>
              <a:gd name="connsiteY15-49980" fmla="*/ 767513 h 2237474"/>
              <a:gd name="connsiteX16-49981" fmla="*/ 10167995 w 12192000"/>
              <a:gd name="connsiteY16-49982" fmla="*/ 760843 h 2237474"/>
              <a:gd name="connsiteX17-49983" fmla="*/ 9997044 w 12192000"/>
              <a:gd name="connsiteY17-49984" fmla="*/ 780129 h 2237474"/>
              <a:gd name="connsiteX18-49985" fmla="*/ 9943887 w 12192000"/>
              <a:gd name="connsiteY18-49986" fmla="*/ 804141 h 2237474"/>
              <a:gd name="connsiteX19-49987" fmla="*/ 9918248 w 12192000"/>
              <a:gd name="connsiteY19-49988" fmla="*/ 816628 h 2237474"/>
              <a:gd name="connsiteX20-49989" fmla="*/ 9767091 w 12192000"/>
              <a:gd name="connsiteY20-49990" fmla="*/ 870550 h 2237474"/>
              <a:gd name="connsiteX21-49991" fmla="*/ 9683005 w 12192000"/>
              <a:gd name="connsiteY21-49992" fmla="*/ 894128 h 2237474"/>
              <a:gd name="connsiteX22-49993" fmla="*/ 9594438 w 12192000"/>
              <a:gd name="connsiteY22-49994" fmla="*/ 919051 h 2237474"/>
              <a:gd name="connsiteX23-49995" fmla="*/ 9544189 w 12192000"/>
              <a:gd name="connsiteY23-49996" fmla="*/ 938966 h 2237474"/>
              <a:gd name="connsiteX24-49997" fmla="*/ 9500499 w 12192000"/>
              <a:gd name="connsiteY24-49998" fmla="*/ 954680 h 2237474"/>
              <a:gd name="connsiteX25-49999" fmla="*/ 9428195 w 12192000"/>
              <a:gd name="connsiteY25-50000" fmla="*/ 986225 h 2237474"/>
              <a:gd name="connsiteX26-50001" fmla="*/ 9410017 w 12192000"/>
              <a:gd name="connsiteY26-50002" fmla="*/ 993931 h 2237474"/>
              <a:gd name="connsiteX27-50003" fmla="*/ 9392919 w 12192000"/>
              <a:gd name="connsiteY27-50004" fmla="*/ 994656 h 2237474"/>
              <a:gd name="connsiteX28-50005" fmla="*/ 9268019 w 12192000"/>
              <a:gd name="connsiteY28-50006" fmla="*/ 1007442 h 2237474"/>
              <a:gd name="connsiteX29-50007" fmla="*/ 9234662 w 12192000"/>
              <a:gd name="connsiteY29-50008" fmla="*/ 1023056 h 2237474"/>
              <a:gd name="connsiteX30-50009" fmla="*/ 9181033 w 12192000"/>
              <a:gd name="connsiteY30-50010" fmla="*/ 1037921 h 2237474"/>
              <a:gd name="connsiteX31-50011" fmla="*/ 9155969 w 12192000"/>
              <a:gd name="connsiteY31-50012" fmla="*/ 1046804 h 2237474"/>
              <a:gd name="connsiteX32-50013" fmla="*/ 9133985 w 12192000"/>
              <a:gd name="connsiteY32-50014" fmla="*/ 1046450 h 2237474"/>
              <a:gd name="connsiteX33-50015" fmla="*/ 9003462 w 12192000"/>
              <a:gd name="connsiteY33-50016" fmla="*/ 1042406 h 2237474"/>
              <a:gd name="connsiteX34-50017" fmla="*/ 8968445 w 12192000"/>
              <a:gd name="connsiteY34-50018" fmla="*/ 1052169 h 2237474"/>
              <a:gd name="connsiteX35-50019" fmla="*/ 8886001 w 12192000"/>
              <a:gd name="connsiteY35-50020" fmla="*/ 1067468 h 2237474"/>
              <a:gd name="connsiteX36-50021" fmla="*/ 8838610 w 12192000"/>
              <a:gd name="connsiteY36-50022" fmla="*/ 1075091 h 2237474"/>
              <a:gd name="connsiteX37-50023" fmla="*/ 8750383 w 12192000"/>
              <a:gd name="connsiteY37-50024" fmla="*/ 1097387 h 2237474"/>
              <a:gd name="connsiteX38-50025" fmla="*/ 8665605 w 12192000"/>
              <a:gd name="connsiteY38-50026" fmla="*/ 1110791 h 2237474"/>
              <a:gd name="connsiteX39-50027" fmla="*/ 8584946 w 12192000"/>
              <a:gd name="connsiteY39-50028" fmla="*/ 1135226 h 2237474"/>
              <a:gd name="connsiteX40-50029" fmla="*/ 8419755 w 12192000"/>
              <a:gd name="connsiteY40-50030" fmla="*/ 1216260 h 2237474"/>
              <a:gd name="connsiteX41-50031" fmla="*/ 8411626 w 12192000"/>
              <a:gd name="connsiteY41-50032" fmla="*/ 1214397 h 2237474"/>
              <a:gd name="connsiteX42-50033" fmla="*/ 8363469 w 12192000"/>
              <a:gd name="connsiteY42-50034" fmla="*/ 1246658 h 2237474"/>
              <a:gd name="connsiteX43-50035" fmla="*/ 8275497 w 12192000"/>
              <a:gd name="connsiteY43-50036" fmla="*/ 1264396 h 2237474"/>
              <a:gd name="connsiteX44-50037" fmla="*/ 8206287 w 12192000"/>
              <a:gd name="connsiteY44-50038" fmla="*/ 1273060 h 2237474"/>
              <a:gd name="connsiteX45-50039" fmla="*/ 8139997 w 12192000"/>
              <a:gd name="connsiteY45-50040" fmla="*/ 1282713 h 2237474"/>
              <a:gd name="connsiteX46-50041" fmla="*/ 8074238 w 12192000"/>
              <a:gd name="connsiteY46-50042" fmla="*/ 1301895 h 2237474"/>
              <a:gd name="connsiteX47-50043" fmla="*/ 7942099 w 12192000"/>
              <a:gd name="connsiteY47-50044" fmla="*/ 1336332 h 2237474"/>
              <a:gd name="connsiteX48-50045" fmla="*/ 7902328 w 12192000"/>
              <a:gd name="connsiteY48-50046" fmla="*/ 1345865 h 2237474"/>
              <a:gd name="connsiteX49-50047" fmla="*/ 7840612 w 12192000"/>
              <a:gd name="connsiteY49-50048" fmla="*/ 1369373 h 2237474"/>
              <a:gd name="connsiteX50-50049" fmla="*/ 7786819 w 12192000"/>
              <a:gd name="connsiteY50-50050" fmla="*/ 1378970 h 2237474"/>
              <a:gd name="connsiteX51-50051" fmla="*/ 7548172 w 12192000"/>
              <a:gd name="connsiteY51-50052" fmla="*/ 1417460 h 2237474"/>
              <a:gd name="connsiteX52-50053" fmla="*/ 7483437 w 12192000"/>
              <a:gd name="connsiteY52-50054" fmla="*/ 1478152 h 2237474"/>
              <a:gd name="connsiteX53-50055" fmla="*/ 7377870 w 12192000"/>
              <a:gd name="connsiteY53-50056" fmla="*/ 1523319 h 2237474"/>
              <a:gd name="connsiteX54-50057" fmla="*/ 7230737 w 12192000"/>
              <a:gd name="connsiteY54-50058" fmla="*/ 1562633 h 2237474"/>
              <a:gd name="connsiteX55-50059" fmla="*/ 7224458 w 12192000"/>
              <a:gd name="connsiteY55-50060" fmla="*/ 1573008 h 2237474"/>
              <a:gd name="connsiteX56-50061" fmla="*/ 7183121 w 12192000"/>
              <a:gd name="connsiteY56-50062" fmla="*/ 1595162 h 2237474"/>
              <a:gd name="connsiteX57-50063" fmla="*/ 7164601 w 12192000"/>
              <a:gd name="connsiteY57-50064" fmla="*/ 1606490 h 2237474"/>
              <a:gd name="connsiteX58-50065" fmla="*/ 7031309 w 12192000"/>
              <a:gd name="connsiteY58-50066" fmla="*/ 1619451 h 2237474"/>
              <a:gd name="connsiteX59-50067" fmla="*/ 6900177 w 12192000"/>
              <a:gd name="connsiteY59-50068" fmla="*/ 1636016 h 2237474"/>
              <a:gd name="connsiteX60-50069" fmla="*/ 6795372 w 12192000"/>
              <a:gd name="connsiteY60-50070" fmla="*/ 1644845 h 2237474"/>
              <a:gd name="connsiteX61-50071" fmla="*/ 6692251 w 12192000"/>
              <a:gd name="connsiteY61-50072" fmla="*/ 1656357 h 2237474"/>
              <a:gd name="connsiteX62-50073" fmla="*/ 6655235 w 12192000"/>
              <a:gd name="connsiteY62-50074" fmla="*/ 1661869 h 2237474"/>
              <a:gd name="connsiteX63-50075" fmla="*/ 6554894 w 12192000"/>
              <a:gd name="connsiteY63-50076" fmla="*/ 1664428 h 2237474"/>
              <a:gd name="connsiteX64-50077" fmla="*/ 6516595 w 12192000"/>
              <a:gd name="connsiteY64-50078" fmla="*/ 1667475 h 2237474"/>
              <a:gd name="connsiteX65-50079" fmla="*/ 6508541 w 12192000"/>
              <a:gd name="connsiteY65-50080" fmla="*/ 1668757 h 2237474"/>
              <a:gd name="connsiteX66-50081" fmla="*/ 6471012 w 12192000"/>
              <a:gd name="connsiteY66-50082" fmla="*/ 1678604 h 2237474"/>
              <a:gd name="connsiteX67-50083" fmla="*/ 6364035 w 12192000"/>
              <a:gd name="connsiteY67-50084" fmla="*/ 1667683 h 2237474"/>
              <a:gd name="connsiteX68-50085" fmla="*/ 6280959 w 12192000"/>
              <a:gd name="connsiteY68-50086" fmla="*/ 1689329 h 2237474"/>
              <a:gd name="connsiteX69-50087" fmla="*/ 6243319 w 12192000"/>
              <a:gd name="connsiteY69-50088" fmla="*/ 1695560 h 2237474"/>
              <a:gd name="connsiteX70-50089" fmla="*/ 6098321 w 12192000"/>
              <a:gd name="connsiteY70-50090" fmla="*/ 1721646 h 2237474"/>
              <a:gd name="connsiteX71-50091" fmla="*/ 5880652 w 12192000"/>
              <a:gd name="connsiteY71-50092" fmla="*/ 1779643 h 2237474"/>
              <a:gd name="connsiteX72-50093" fmla="*/ 5785959 w 12192000"/>
              <a:gd name="connsiteY72-50094" fmla="*/ 1775307 h 2237474"/>
              <a:gd name="connsiteX73-50095" fmla="*/ 5643534 w 12192000"/>
              <a:gd name="connsiteY73-50096" fmla="*/ 1802919 h 2237474"/>
              <a:gd name="connsiteX74-50097" fmla="*/ 5518799 w 12192000"/>
              <a:gd name="connsiteY74-50098" fmla="*/ 1818312 h 2237474"/>
              <a:gd name="connsiteX75-50099" fmla="*/ 5505014 w 12192000"/>
              <a:gd name="connsiteY75-50100" fmla="*/ 1819259 h 2237474"/>
              <a:gd name="connsiteX76-50101" fmla="*/ 5453307 w 12192000"/>
              <a:gd name="connsiteY76-50102" fmla="*/ 1815450 h 2237474"/>
              <a:gd name="connsiteX77-50103" fmla="*/ 5221533 w 12192000"/>
              <a:gd name="connsiteY77-50104" fmla="*/ 1846950 h 2237474"/>
              <a:gd name="connsiteX78-50105" fmla="*/ 5149802 w 12192000"/>
              <a:gd name="connsiteY78-50106" fmla="*/ 1844846 h 2237474"/>
              <a:gd name="connsiteX79-50107" fmla="*/ 5114927 w 12192000"/>
              <a:gd name="connsiteY79-50108" fmla="*/ 1847827 h 2237474"/>
              <a:gd name="connsiteX80-50109" fmla="*/ 5108970 w 12192000"/>
              <a:gd name="connsiteY80-50110" fmla="*/ 1847935 h 2237474"/>
              <a:gd name="connsiteX81-50111" fmla="*/ 5067961 w 12192000"/>
              <a:gd name="connsiteY81-50112" fmla="*/ 1845917 h 2237474"/>
              <a:gd name="connsiteX82-50113" fmla="*/ 5007075 w 12192000"/>
              <a:gd name="connsiteY82-50114" fmla="*/ 1838626 h 2237474"/>
              <a:gd name="connsiteX83-50115" fmla="*/ 4944087 w 12192000"/>
              <a:gd name="connsiteY83-50116" fmla="*/ 1823332 h 2237474"/>
              <a:gd name="connsiteX84-50117" fmla="*/ 4907662 w 12192000"/>
              <a:gd name="connsiteY84-50118" fmla="*/ 1816900 h 2237474"/>
              <a:gd name="connsiteX85-50119" fmla="*/ 4882386 w 12192000"/>
              <a:gd name="connsiteY85-50120" fmla="*/ 1809844 h 2237474"/>
              <a:gd name="connsiteX86-50121" fmla="*/ 4811440 w 12192000"/>
              <a:gd name="connsiteY86-50122" fmla="*/ 1804655 h 2237474"/>
              <a:gd name="connsiteX87-50123" fmla="*/ 4691075 w 12192000"/>
              <a:gd name="connsiteY87-50124" fmla="*/ 1801389 h 2237474"/>
              <a:gd name="connsiteX88-50125" fmla="*/ 4640313 w 12192000"/>
              <a:gd name="connsiteY88-50126" fmla="*/ 1784307 h 2237474"/>
              <a:gd name="connsiteX89-50127" fmla="*/ 4536503 w 12192000"/>
              <a:gd name="connsiteY89-50128" fmla="*/ 1785334 h 2237474"/>
              <a:gd name="connsiteX90-50129" fmla="*/ 4513724 w 12192000"/>
              <a:gd name="connsiteY90-50130" fmla="*/ 1791996 h 2237474"/>
              <a:gd name="connsiteX91-50131" fmla="*/ 4459810 w 12192000"/>
              <a:gd name="connsiteY91-50132" fmla="*/ 1797886 h 2237474"/>
              <a:gd name="connsiteX92-50133" fmla="*/ 4379064 w 12192000"/>
              <a:gd name="connsiteY92-50134" fmla="*/ 1817177 h 2237474"/>
              <a:gd name="connsiteX93-50135" fmla="*/ 4290981 w 12192000"/>
              <a:gd name="connsiteY93-50136" fmla="*/ 1839677 h 2237474"/>
              <a:gd name="connsiteX94-50137" fmla="*/ 4238372 w 12192000"/>
              <a:gd name="connsiteY94-50138" fmla="*/ 1851480 h 2237474"/>
              <a:gd name="connsiteX95-50139" fmla="*/ 4232517 w 12192000"/>
              <a:gd name="connsiteY95-50140" fmla="*/ 1852567 h 2237474"/>
              <a:gd name="connsiteX96-50141" fmla="*/ 4191732 w 12192000"/>
              <a:gd name="connsiteY96-50142" fmla="*/ 1857328 h 2237474"/>
              <a:gd name="connsiteX97-50143" fmla="*/ 4065532 w 12192000"/>
              <a:gd name="connsiteY97-50144" fmla="*/ 1855477 h 2237474"/>
              <a:gd name="connsiteX98-50145" fmla="*/ 4028460 w 12192000"/>
              <a:gd name="connsiteY98-50146" fmla="*/ 1855137 h 2237474"/>
              <a:gd name="connsiteX99-50147" fmla="*/ 4002267 w 12192000"/>
              <a:gd name="connsiteY99-50148" fmla="*/ 1852352 h 2237474"/>
              <a:gd name="connsiteX100-50149" fmla="*/ 3931396 w 12192000"/>
              <a:gd name="connsiteY100-50150" fmla="*/ 1858915 h 2237474"/>
              <a:gd name="connsiteX101-50151" fmla="*/ 3812162 w 12192000"/>
              <a:gd name="connsiteY101-50152" fmla="*/ 1875501 h 2237474"/>
              <a:gd name="connsiteX102-50153" fmla="*/ 3758105 w 12192000"/>
              <a:gd name="connsiteY102-50154" fmla="*/ 1871856 h 2237474"/>
              <a:gd name="connsiteX103-50155" fmla="*/ 3715896 w 12192000"/>
              <a:gd name="connsiteY103-50156" fmla="*/ 1881552 h 2237474"/>
              <a:gd name="connsiteX104-50157" fmla="*/ 3567259 w 12192000"/>
              <a:gd name="connsiteY104-50158" fmla="*/ 1893482 h 2237474"/>
              <a:gd name="connsiteX105-50159" fmla="*/ 3405770 w 12192000"/>
              <a:gd name="connsiteY105-50160" fmla="*/ 1904591 h 2237474"/>
              <a:gd name="connsiteX106-50161" fmla="*/ 3280097 w 12192000"/>
              <a:gd name="connsiteY106-50162" fmla="*/ 1919610 h 2237474"/>
              <a:gd name="connsiteX107-50163" fmla="*/ 3123424 w 12192000"/>
              <a:gd name="connsiteY107-50164" fmla="*/ 1952930 h 2237474"/>
              <a:gd name="connsiteX108-50165" fmla="*/ 3009910 w 12192000"/>
              <a:gd name="connsiteY108-50166" fmla="*/ 1957866 h 2237474"/>
              <a:gd name="connsiteX109-50167" fmla="*/ 2995934 w 12192000"/>
              <a:gd name="connsiteY109-50168" fmla="*/ 1967085 h 2237474"/>
              <a:gd name="connsiteX110-50169" fmla="*/ 2942858 w 12192000"/>
              <a:gd name="connsiteY110-50170" fmla="*/ 1981367 h 2237474"/>
              <a:gd name="connsiteX111-50171" fmla="*/ 2875436 w 12192000"/>
              <a:gd name="connsiteY111-50172" fmla="*/ 1996977 h 2237474"/>
              <a:gd name="connsiteX112-50173" fmla="*/ 2874892 w 12192000"/>
              <a:gd name="connsiteY112-50174" fmla="*/ 1996085 h 2237474"/>
              <a:gd name="connsiteX113-50175" fmla="*/ 2843662 w 12192000"/>
              <a:gd name="connsiteY113-50176" fmla="*/ 1992498 h 2237474"/>
              <a:gd name="connsiteX114-50177" fmla="*/ 2718916 w 12192000"/>
              <a:gd name="connsiteY114-50178" fmla="*/ 1990867 h 2237474"/>
              <a:gd name="connsiteX115-50179" fmla="*/ 2713522 w 12192000"/>
              <a:gd name="connsiteY115-50180" fmla="*/ 1990173 h 2237474"/>
              <a:gd name="connsiteX116-50181" fmla="*/ 2578178 w 12192000"/>
              <a:gd name="connsiteY116-50182" fmla="*/ 1990531 h 2237474"/>
              <a:gd name="connsiteX117-50183" fmla="*/ 2476147 w 12192000"/>
              <a:gd name="connsiteY117-50184" fmla="*/ 1998305 h 2237474"/>
              <a:gd name="connsiteX118-50185" fmla="*/ 2373568 w 12192000"/>
              <a:gd name="connsiteY118-50186" fmla="*/ 2003219 h 2237474"/>
              <a:gd name="connsiteX119-50187" fmla="*/ 2287219 w 12192000"/>
              <a:gd name="connsiteY119-50188" fmla="*/ 1998750 h 2237474"/>
              <a:gd name="connsiteX120-50189" fmla="*/ 2243069 w 12192000"/>
              <a:gd name="connsiteY120-50190" fmla="*/ 2015111 h 2237474"/>
              <a:gd name="connsiteX121-50191" fmla="*/ 2186609 w 12192000"/>
              <a:gd name="connsiteY121-50192" fmla="*/ 2008263 h 2237474"/>
              <a:gd name="connsiteX122-50193" fmla="*/ 2164831 w 12192000"/>
              <a:gd name="connsiteY122-50194" fmla="*/ 2010143 h 2237474"/>
              <a:gd name="connsiteX123-50195" fmla="*/ 2117102 w 12192000"/>
              <a:gd name="connsiteY123-50196" fmla="*/ 2023004 h 2237474"/>
              <a:gd name="connsiteX124-50197" fmla="*/ 2111935 w 12192000"/>
              <a:gd name="connsiteY124-50198" fmla="*/ 2023163 h 2237474"/>
              <a:gd name="connsiteX125-50199" fmla="*/ 2089991 w 12192000"/>
              <a:gd name="connsiteY125-50200" fmla="*/ 2034193 h 2237474"/>
              <a:gd name="connsiteX126-50201" fmla="*/ 2058061 w 12192000"/>
              <a:gd name="connsiteY126-50202" fmla="*/ 2047942 h 2237474"/>
              <a:gd name="connsiteX127-50203" fmla="*/ 2042244 w 12192000"/>
              <a:gd name="connsiteY127-50204" fmla="*/ 2055560 h 2237474"/>
              <a:gd name="connsiteX128-50205" fmla="*/ 1877728 w 12192000"/>
              <a:gd name="connsiteY128-50206" fmla="*/ 2101004 h 2237474"/>
              <a:gd name="connsiteX129-50207" fmla="*/ 1759056 w 12192000"/>
              <a:gd name="connsiteY129-50208" fmla="*/ 2125608 h 2237474"/>
              <a:gd name="connsiteX130-50209" fmla="*/ 1637948 w 12192000"/>
              <a:gd name="connsiteY130-50210" fmla="*/ 2172597 h 2237474"/>
              <a:gd name="connsiteX131-50211" fmla="*/ 1434549 w 12192000"/>
              <a:gd name="connsiteY131-50212" fmla="*/ 2234522 h 2237474"/>
              <a:gd name="connsiteX132-50213" fmla="*/ 1398481 w 12192000"/>
              <a:gd name="connsiteY132-50214" fmla="*/ 2237074 h 2237474"/>
              <a:gd name="connsiteX133-50215" fmla="*/ 1398407 w 12192000"/>
              <a:gd name="connsiteY133-50216" fmla="*/ 2237095 h 2237474"/>
              <a:gd name="connsiteX134-50217" fmla="*/ 1370962 w 12192000"/>
              <a:gd name="connsiteY134-50218" fmla="*/ 2237474 h 2237474"/>
              <a:gd name="connsiteX135-50219" fmla="*/ 1356367 w 12192000"/>
              <a:gd name="connsiteY135-50220" fmla="*/ 2235089 h 2237474"/>
              <a:gd name="connsiteX136-50221" fmla="*/ 1324828 w 12192000"/>
              <a:gd name="connsiteY136-50222" fmla="*/ 2231968 h 2237474"/>
              <a:gd name="connsiteX137-50223" fmla="*/ 1279765 w 12192000"/>
              <a:gd name="connsiteY137-50224" fmla="*/ 2229639 h 2237474"/>
              <a:gd name="connsiteX138-50225" fmla="*/ 1195347 w 12192000"/>
              <a:gd name="connsiteY138-50226" fmla="*/ 2212354 h 2237474"/>
              <a:gd name="connsiteX139-50227" fmla="*/ 970251 w 12192000"/>
              <a:gd name="connsiteY139-50228" fmla="*/ 2221029 h 2237474"/>
              <a:gd name="connsiteX140-50229" fmla="*/ 812914 w 12192000"/>
              <a:gd name="connsiteY140-50230" fmla="*/ 2202752 h 2237474"/>
              <a:gd name="connsiteX141-50231" fmla="*/ 800195 w 12192000"/>
              <a:gd name="connsiteY141-50232" fmla="*/ 2209407 h 2237474"/>
              <a:gd name="connsiteX142-50233" fmla="*/ 784978 w 12192000"/>
              <a:gd name="connsiteY142-50234" fmla="*/ 2212360 h 2237474"/>
              <a:gd name="connsiteX143-50235" fmla="*/ 681987 w 12192000"/>
              <a:gd name="connsiteY143-50236" fmla="*/ 2216757 h 2237474"/>
              <a:gd name="connsiteX144-50237" fmla="*/ 669923 w 12192000"/>
              <a:gd name="connsiteY144-50238" fmla="*/ 2211682 h 2237474"/>
              <a:gd name="connsiteX145-50239" fmla="*/ 648680 w 12192000"/>
              <a:gd name="connsiteY145-50240" fmla="*/ 2206229 h 2237474"/>
              <a:gd name="connsiteX146-50241" fmla="*/ 597225 w 12192000"/>
              <a:gd name="connsiteY146-50242" fmla="*/ 2180999 h 2237474"/>
              <a:gd name="connsiteX147-50243" fmla="*/ 558449 w 12192000"/>
              <a:gd name="connsiteY147-50244" fmla="*/ 2182346 h 2237474"/>
              <a:gd name="connsiteX148-50245" fmla="*/ 550517 w 12192000"/>
              <a:gd name="connsiteY148-50246" fmla="*/ 2182060 h 2237474"/>
              <a:gd name="connsiteX149-50247" fmla="*/ 550309 w 12192000"/>
              <a:gd name="connsiteY149-50248" fmla="*/ 2181825 h 2237474"/>
              <a:gd name="connsiteX150-50249" fmla="*/ 541836 w 12192000"/>
              <a:gd name="connsiteY150-50250" fmla="*/ 2181063 h 2237474"/>
              <a:gd name="connsiteX151-50251" fmla="*/ 536057 w 12192000"/>
              <a:gd name="connsiteY151-50252" fmla="*/ 2181537 h 2237474"/>
              <a:gd name="connsiteX152-50253" fmla="*/ 520671 w 12192000"/>
              <a:gd name="connsiteY152-50254" fmla="*/ 2180980 h 2237474"/>
              <a:gd name="connsiteX153-50255" fmla="*/ 515024 w 12192000"/>
              <a:gd name="connsiteY153-50256" fmla="*/ 2179258 h 2237474"/>
              <a:gd name="connsiteX154-50257" fmla="*/ 512278 w 12192000"/>
              <a:gd name="connsiteY154-50258" fmla="*/ 2176369 h 2237474"/>
              <a:gd name="connsiteX155-50259" fmla="*/ 480419 w 12192000"/>
              <a:gd name="connsiteY155-50260" fmla="*/ 2167807 h 2237474"/>
              <a:gd name="connsiteX156-50261" fmla="*/ 413835 w 12192000"/>
              <a:gd name="connsiteY156-50262" fmla="*/ 2156783 h 2237474"/>
              <a:gd name="connsiteX157-50263" fmla="*/ 376513 w 12192000"/>
              <a:gd name="connsiteY157-50264" fmla="*/ 2154014 h 2237474"/>
              <a:gd name="connsiteX158-50265" fmla="*/ 273386 w 12192000"/>
              <a:gd name="connsiteY158-50266" fmla="*/ 2142551 h 2237474"/>
              <a:gd name="connsiteX159-50267" fmla="*/ 169207 w 12192000"/>
              <a:gd name="connsiteY159-50268" fmla="*/ 2128100 h 2237474"/>
              <a:gd name="connsiteX160-50269" fmla="*/ 93149 w 12192000"/>
              <a:gd name="connsiteY160-50270" fmla="*/ 2105324 h 2237474"/>
              <a:gd name="connsiteX161-50271" fmla="*/ 88109 w 12192000"/>
              <a:gd name="connsiteY161-50272" fmla="*/ 2106704 h 2237474"/>
              <a:gd name="connsiteX162-50273" fmla="*/ 80022 w 12192000"/>
              <a:gd name="connsiteY162-50274" fmla="*/ 2107254 h 2237474"/>
              <a:gd name="connsiteX163-50275" fmla="*/ 79717 w 12192000"/>
              <a:gd name="connsiteY163-50276" fmla="*/ 2107046 h 2237474"/>
              <a:gd name="connsiteX164-50277" fmla="*/ 72352 w 12192000"/>
              <a:gd name="connsiteY164-50278" fmla="*/ 2107991 h 2237474"/>
              <a:gd name="connsiteX165-50279" fmla="*/ 37645 w 12192000"/>
              <a:gd name="connsiteY165-50280" fmla="*/ 2115401 h 2237474"/>
              <a:gd name="connsiteX166-50281" fmla="*/ 4572 w 12192000"/>
              <a:gd name="connsiteY166-50282" fmla="*/ 2111091 h 2237474"/>
              <a:gd name="connsiteX167-50283" fmla="*/ 0 w 12192000"/>
              <a:gd name="connsiteY167-50284" fmla="*/ 2110468 h 2237474"/>
              <a:gd name="connsiteX168-50285" fmla="*/ 0 w 12192000"/>
              <a:gd name="connsiteY168-50286" fmla="*/ 0 h 2237474"/>
              <a:gd name="connsiteX0-50287" fmla="*/ 0 w 12192000"/>
              <a:gd name="connsiteY0-50288" fmla="*/ 0 h 2237474"/>
              <a:gd name="connsiteX1-50289" fmla="*/ 12192000 w 12192000"/>
              <a:gd name="connsiteY1-50290" fmla="*/ 0 h 2237474"/>
              <a:gd name="connsiteX2-50291" fmla="*/ 12192000 w 12192000"/>
              <a:gd name="connsiteY2-50292" fmla="*/ 751299 h 2237474"/>
              <a:gd name="connsiteX3-50293" fmla="*/ 12176759 w 12192000"/>
              <a:gd name="connsiteY3-50294" fmla="*/ 759190 h 2237474"/>
              <a:gd name="connsiteX4-50295" fmla="*/ 12047364 w 12192000"/>
              <a:gd name="connsiteY4-50296" fmla="*/ 749662 h 2237474"/>
              <a:gd name="connsiteX5-50297" fmla="*/ 11890686 w 12192000"/>
              <a:gd name="connsiteY5-50298" fmla="*/ 732766 h 2237474"/>
              <a:gd name="connsiteX6-50299" fmla="*/ 11820512 w 12192000"/>
              <a:gd name="connsiteY6-50300" fmla="*/ 745392 h 2237474"/>
              <a:gd name="connsiteX7-50301" fmla="*/ 11649954 w 12192000"/>
              <a:gd name="connsiteY7-50302" fmla="*/ 749628 h 2237474"/>
              <a:gd name="connsiteX8-50303" fmla="*/ 11560424 w 12192000"/>
              <a:gd name="connsiteY8-50304" fmla="*/ 748017 h 2237474"/>
              <a:gd name="connsiteX9-50305" fmla="*/ 11358455 w 12192000"/>
              <a:gd name="connsiteY9-50306" fmla="*/ 747593 h 2237474"/>
              <a:gd name="connsiteX10-50307" fmla="*/ 11165209 w 12192000"/>
              <a:gd name="connsiteY10-50308" fmla="*/ 748852 h 2237474"/>
              <a:gd name="connsiteX11-50309" fmla="*/ 11058755 w 12192000"/>
              <a:gd name="connsiteY11-50310" fmla="*/ 749617 h 2237474"/>
              <a:gd name="connsiteX12-50311" fmla="*/ 10846594 w 12192000"/>
              <a:gd name="connsiteY12-50312" fmla="*/ 765069 h 2237474"/>
              <a:gd name="connsiteX13-50313" fmla="*/ 10739478 w 12192000"/>
              <a:gd name="connsiteY13-50314" fmla="*/ 776841 h 2237474"/>
              <a:gd name="connsiteX14-50315" fmla="*/ 10458762 w 12192000"/>
              <a:gd name="connsiteY14-50316" fmla="*/ 755400 h 2237474"/>
              <a:gd name="connsiteX15-50317" fmla="*/ 10211200 w 12192000"/>
              <a:gd name="connsiteY15-50318" fmla="*/ 767513 h 2237474"/>
              <a:gd name="connsiteX16-50319" fmla="*/ 10167995 w 12192000"/>
              <a:gd name="connsiteY16-50320" fmla="*/ 760843 h 2237474"/>
              <a:gd name="connsiteX17-50321" fmla="*/ 9997044 w 12192000"/>
              <a:gd name="connsiteY17-50322" fmla="*/ 780129 h 2237474"/>
              <a:gd name="connsiteX18-50323" fmla="*/ 9943887 w 12192000"/>
              <a:gd name="connsiteY18-50324" fmla="*/ 804141 h 2237474"/>
              <a:gd name="connsiteX19-50325" fmla="*/ 9918248 w 12192000"/>
              <a:gd name="connsiteY19-50326" fmla="*/ 816628 h 2237474"/>
              <a:gd name="connsiteX20-50327" fmla="*/ 9767091 w 12192000"/>
              <a:gd name="connsiteY20-50328" fmla="*/ 870550 h 2237474"/>
              <a:gd name="connsiteX21-50329" fmla="*/ 9683005 w 12192000"/>
              <a:gd name="connsiteY21-50330" fmla="*/ 894128 h 2237474"/>
              <a:gd name="connsiteX22-50331" fmla="*/ 9594438 w 12192000"/>
              <a:gd name="connsiteY22-50332" fmla="*/ 919051 h 2237474"/>
              <a:gd name="connsiteX23-50333" fmla="*/ 9544189 w 12192000"/>
              <a:gd name="connsiteY23-50334" fmla="*/ 938966 h 2237474"/>
              <a:gd name="connsiteX24-50335" fmla="*/ 9500499 w 12192000"/>
              <a:gd name="connsiteY24-50336" fmla="*/ 954680 h 2237474"/>
              <a:gd name="connsiteX25-50337" fmla="*/ 9428195 w 12192000"/>
              <a:gd name="connsiteY25-50338" fmla="*/ 986225 h 2237474"/>
              <a:gd name="connsiteX26-50339" fmla="*/ 9410017 w 12192000"/>
              <a:gd name="connsiteY26-50340" fmla="*/ 993931 h 2237474"/>
              <a:gd name="connsiteX27-50341" fmla="*/ 9392919 w 12192000"/>
              <a:gd name="connsiteY27-50342" fmla="*/ 994656 h 2237474"/>
              <a:gd name="connsiteX28-50343" fmla="*/ 9268019 w 12192000"/>
              <a:gd name="connsiteY28-50344" fmla="*/ 1007442 h 2237474"/>
              <a:gd name="connsiteX29-50345" fmla="*/ 9234662 w 12192000"/>
              <a:gd name="connsiteY29-50346" fmla="*/ 1023056 h 2237474"/>
              <a:gd name="connsiteX30-50347" fmla="*/ 9181033 w 12192000"/>
              <a:gd name="connsiteY30-50348" fmla="*/ 1037921 h 2237474"/>
              <a:gd name="connsiteX31-50349" fmla="*/ 9155969 w 12192000"/>
              <a:gd name="connsiteY31-50350" fmla="*/ 1046804 h 2237474"/>
              <a:gd name="connsiteX32-50351" fmla="*/ 9133985 w 12192000"/>
              <a:gd name="connsiteY32-50352" fmla="*/ 1046450 h 2237474"/>
              <a:gd name="connsiteX33-50353" fmla="*/ 9003462 w 12192000"/>
              <a:gd name="connsiteY33-50354" fmla="*/ 1042406 h 2237474"/>
              <a:gd name="connsiteX34-50355" fmla="*/ 8968445 w 12192000"/>
              <a:gd name="connsiteY34-50356" fmla="*/ 1052169 h 2237474"/>
              <a:gd name="connsiteX35-50357" fmla="*/ 8886001 w 12192000"/>
              <a:gd name="connsiteY35-50358" fmla="*/ 1067468 h 2237474"/>
              <a:gd name="connsiteX36-50359" fmla="*/ 8838610 w 12192000"/>
              <a:gd name="connsiteY36-50360" fmla="*/ 1075091 h 2237474"/>
              <a:gd name="connsiteX37-50361" fmla="*/ 8750383 w 12192000"/>
              <a:gd name="connsiteY37-50362" fmla="*/ 1097387 h 2237474"/>
              <a:gd name="connsiteX38-50363" fmla="*/ 8665605 w 12192000"/>
              <a:gd name="connsiteY38-50364" fmla="*/ 1110791 h 2237474"/>
              <a:gd name="connsiteX39-50365" fmla="*/ 8584946 w 12192000"/>
              <a:gd name="connsiteY39-50366" fmla="*/ 1135226 h 2237474"/>
              <a:gd name="connsiteX40-50367" fmla="*/ 8419755 w 12192000"/>
              <a:gd name="connsiteY40-50368" fmla="*/ 1216260 h 2237474"/>
              <a:gd name="connsiteX41-50369" fmla="*/ 8411626 w 12192000"/>
              <a:gd name="connsiteY41-50370" fmla="*/ 1214397 h 2237474"/>
              <a:gd name="connsiteX42-50371" fmla="*/ 8363469 w 12192000"/>
              <a:gd name="connsiteY42-50372" fmla="*/ 1246658 h 2237474"/>
              <a:gd name="connsiteX43-50373" fmla="*/ 8275497 w 12192000"/>
              <a:gd name="connsiteY43-50374" fmla="*/ 1264396 h 2237474"/>
              <a:gd name="connsiteX44-50375" fmla="*/ 8206287 w 12192000"/>
              <a:gd name="connsiteY44-50376" fmla="*/ 1273060 h 2237474"/>
              <a:gd name="connsiteX45-50377" fmla="*/ 8139997 w 12192000"/>
              <a:gd name="connsiteY45-50378" fmla="*/ 1282713 h 2237474"/>
              <a:gd name="connsiteX46-50379" fmla="*/ 8074238 w 12192000"/>
              <a:gd name="connsiteY46-50380" fmla="*/ 1301895 h 2237474"/>
              <a:gd name="connsiteX47-50381" fmla="*/ 7942099 w 12192000"/>
              <a:gd name="connsiteY47-50382" fmla="*/ 1336332 h 2237474"/>
              <a:gd name="connsiteX48-50383" fmla="*/ 7902328 w 12192000"/>
              <a:gd name="connsiteY48-50384" fmla="*/ 1345865 h 2237474"/>
              <a:gd name="connsiteX49-50385" fmla="*/ 7840612 w 12192000"/>
              <a:gd name="connsiteY49-50386" fmla="*/ 1369373 h 2237474"/>
              <a:gd name="connsiteX50-50387" fmla="*/ 7786819 w 12192000"/>
              <a:gd name="connsiteY50-50388" fmla="*/ 1378970 h 2237474"/>
              <a:gd name="connsiteX51-50389" fmla="*/ 7548172 w 12192000"/>
              <a:gd name="connsiteY51-50390" fmla="*/ 1417460 h 2237474"/>
              <a:gd name="connsiteX52-50391" fmla="*/ 7483437 w 12192000"/>
              <a:gd name="connsiteY52-50392" fmla="*/ 1478152 h 2237474"/>
              <a:gd name="connsiteX53-50393" fmla="*/ 7377870 w 12192000"/>
              <a:gd name="connsiteY53-50394" fmla="*/ 1523319 h 2237474"/>
              <a:gd name="connsiteX54-50395" fmla="*/ 7230737 w 12192000"/>
              <a:gd name="connsiteY54-50396" fmla="*/ 1562633 h 2237474"/>
              <a:gd name="connsiteX55-50397" fmla="*/ 7224458 w 12192000"/>
              <a:gd name="connsiteY55-50398" fmla="*/ 1573008 h 2237474"/>
              <a:gd name="connsiteX56-50399" fmla="*/ 7183121 w 12192000"/>
              <a:gd name="connsiteY56-50400" fmla="*/ 1595162 h 2237474"/>
              <a:gd name="connsiteX57-50401" fmla="*/ 7164601 w 12192000"/>
              <a:gd name="connsiteY57-50402" fmla="*/ 1606490 h 2237474"/>
              <a:gd name="connsiteX58-50403" fmla="*/ 7031309 w 12192000"/>
              <a:gd name="connsiteY58-50404" fmla="*/ 1619451 h 2237474"/>
              <a:gd name="connsiteX59-50405" fmla="*/ 6900177 w 12192000"/>
              <a:gd name="connsiteY59-50406" fmla="*/ 1636016 h 2237474"/>
              <a:gd name="connsiteX60-50407" fmla="*/ 6795372 w 12192000"/>
              <a:gd name="connsiteY60-50408" fmla="*/ 1644845 h 2237474"/>
              <a:gd name="connsiteX61-50409" fmla="*/ 6692251 w 12192000"/>
              <a:gd name="connsiteY61-50410" fmla="*/ 1656357 h 2237474"/>
              <a:gd name="connsiteX62-50411" fmla="*/ 6655235 w 12192000"/>
              <a:gd name="connsiteY62-50412" fmla="*/ 1661869 h 2237474"/>
              <a:gd name="connsiteX63-50413" fmla="*/ 6554894 w 12192000"/>
              <a:gd name="connsiteY63-50414" fmla="*/ 1664428 h 2237474"/>
              <a:gd name="connsiteX64-50415" fmla="*/ 6516595 w 12192000"/>
              <a:gd name="connsiteY64-50416" fmla="*/ 1667475 h 2237474"/>
              <a:gd name="connsiteX65-50417" fmla="*/ 6508541 w 12192000"/>
              <a:gd name="connsiteY65-50418" fmla="*/ 1668757 h 2237474"/>
              <a:gd name="connsiteX66-50419" fmla="*/ 6471012 w 12192000"/>
              <a:gd name="connsiteY66-50420" fmla="*/ 1678604 h 2237474"/>
              <a:gd name="connsiteX67-50421" fmla="*/ 6364035 w 12192000"/>
              <a:gd name="connsiteY67-50422" fmla="*/ 1667683 h 2237474"/>
              <a:gd name="connsiteX68-50423" fmla="*/ 6280959 w 12192000"/>
              <a:gd name="connsiteY68-50424" fmla="*/ 1689329 h 2237474"/>
              <a:gd name="connsiteX69-50425" fmla="*/ 6243319 w 12192000"/>
              <a:gd name="connsiteY69-50426" fmla="*/ 1695560 h 2237474"/>
              <a:gd name="connsiteX70-50427" fmla="*/ 6098321 w 12192000"/>
              <a:gd name="connsiteY70-50428" fmla="*/ 1721646 h 2237474"/>
              <a:gd name="connsiteX71-50429" fmla="*/ 5880652 w 12192000"/>
              <a:gd name="connsiteY71-50430" fmla="*/ 1779643 h 2237474"/>
              <a:gd name="connsiteX72-50431" fmla="*/ 5785959 w 12192000"/>
              <a:gd name="connsiteY72-50432" fmla="*/ 1775307 h 2237474"/>
              <a:gd name="connsiteX73-50433" fmla="*/ 5643534 w 12192000"/>
              <a:gd name="connsiteY73-50434" fmla="*/ 1802919 h 2237474"/>
              <a:gd name="connsiteX74-50435" fmla="*/ 5518799 w 12192000"/>
              <a:gd name="connsiteY74-50436" fmla="*/ 1818312 h 2237474"/>
              <a:gd name="connsiteX75-50437" fmla="*/ 5505014 w 12192000"/>
              <a:gd name="connsiteY75-50438" fmla="*/ 1819259 h 2237474"/>
              <a:gd name="connsiteX76-50439" fmla="*/ 5453307 w 12192000"/>
              <a:gd name="connsiteY76-50440" fmla="*/ 1815450 h 2237474"/>
              <a:gd name="connsiteX77-50441" fmla="*/ 5221533 w 12192000"/>
              <a:gd name="connsiteY77-50442" fmla="*/ 1846950 h 2237474"/>
              <a:gd name="connsiteX78-50443" fmla="*/ 5149802 w 12192000"/>
              <a:gd name="connsiteY78-50444" fmla="*/ 1844846 h 2237474"/>
              <a:gd name="connsiteX79-50445" fmla="*/ 5114927 w 12192000"/>
              <a:gd name="connsiteY79-50446" fmla="*/ 1847827 h 2237474"/>
              <a:gd name="connsiteX80-50447" fmla="*/ 5108970 w 12192000"/>
              <a:gd name="connsiteY80-50448" fmla="*/ 1847935 h 2237474"/>
              <a:gd name="connsiteX81-50449" fmla="*/ 5067961 w 12192000"/>
              <a:gd name="connsiteY81-50450" fmla="*/ 1845917 h 2237474"/>
              <a:gd name="connsiteX82-50451" fmla="*/ 5007075 w 12192000"/>
              <a:gd name="connsiteY82-50452" fmla="*/ 1838626 h 2237474"/>
              <a:gd name="connsiteX83-50453" fmla="*/ 4944087 w 12192000"/>
              <a:gd name="connsiteY83-50454" fmla="*/ 1823332 h 2237474"/>
              <a:gd name="connsiteX84-50455" fmla="*/ 4907662 w 12192000"/>
              <a:gd name="connsiteY84-50456" fmla="*/ 1816900 h 2237474"/>
              <a:gd name="connsiteX85-50457" fmla="*/ 4882386 w 12192000"/>
              <a:gd name="connsiteY85-50458" fmla="*/ 1809844 h 2237474"/>
              <a:gd name="connsiteX86-50459" fmla="*/ 4811440 w 12192000"/>
              <a:gd name="connsiteY86-50460" fmla="*/ 1804655 h 2237474"/>
              <a:gd name="connsiteX87-50461" fmla="*/ 4691075 w 12192000"/>
              <a:gd name="connsiteY87-50462" fmla="*/ 1801389 h 2237474"/>
              <a:gd name="connsiteX88-50463" fmla="*/ 4640313 w 12192000"/>
              <a:gd name="connsiteY88-50464" fmla="*/ 1784307 h 2237474"/>
              <a:gd name="connsiteX89-50465" fmla="*/ 4536503 w 12192000"/>
              <a:gd name="connsiteY89-50466" fmla="*/ 1785334 h 2237474"/>
              <a:gd name="connsiteX90-50467" fmla="*/ 4513724 w 12192000"/>
              <a:gd name="connsiteY90-50468" fmla="*/ 1791996 h 2237474"/>
              <a:gd name="connsiteX91-50469" fmla="*/ 4459810 w 12192000"/>
              <a:gd name="connsiteY91-50470" fmla="*/ 1797886 h 2237474"/>
              <a:gd name="connsiteX92-50471" fmla="*/ 4379064 w 12192000"/>
              <a:gd name="connsiteY92-50472" fmla="*/ 1817177 h 2237474"/>
              <a:gd name="connsiteX93-50473" fmla="*/ 4290981 w 12192000"/>
              <a:gd name="connsiteY93-50474" fmla="*/ 1839677 h 2237474"/>
              <a:gd name="connsiteX94-50475" fmla="*/ 4238372 w 12192000"/>
              <a:gd name="connsiteY94-50476" fmla="*/ 1851480 h 2237474"/>
              <a:gd name="connsiteX95-50477" fmla="*/ 4232517 w 12192000"/>
              <a:gd name="connsiteY95-50478" fmla="*/ 1852567 h 2237474"/>
              <a:gd name="connsiteX96-50479" fmla="*/ 4191732 w 12192000"/>
              <a:gd name="connsiteY96-50480" fmla="*/ 1857328 h 2237474"/>
              <a:gd name="connsiteX97-50481" fmla="*/ 4065532 w 12192000"/>
              <a:gd name="connsiteY97-50482" fmla="*/ 1855477 h 2237474"/>
              <a:gd name="connsiteX98-50483" fmla="*/ 4028460 w 12192000"/>
              <a:gd name="connsiteY98-50484" fmla="*/ 1855137 h 2237474"/>
              <a:gd name="connsiteX99-50485" fmla="*/ 4002267 w 12192000"/>
              <a:gd name="connsiteY99-50486" fmla="*/ 1852352 h 2237474"/>
              <a:gd name="connsiteX100-50487" fmla="*/ 3931396 w 12192000"/>
              <a:gd name="connsiteY100-50488" fmla="*/ 1858915 h 2237474"/>
              <a:gd name="connsiteX101-50489" fmla="*/ 3812162 w 12192000"/>
              <a:gd name="connsiteY101-50490" fmla="*/ 1875501 h 2237474"/>
              <a:gd name="connsiteX102-50491" fmla="*/ 3758105 w 12192000"/>
              <a:gd name="connsiteY102-50492" fmla="*/ 1871856 h 2237474"/>
              <a:gd name="connsiteX103-50493" fmla="*/ 3715896 w 12192000"/>
              <a:gd name="connsiteY103-50494" fmla="*/ 1881552 h 2237474"/>
              <a:gd name="connsiteX104-50495" fmla="*/ 3567259 w 12192000"/>
              <a:gd name="connsiteY104-50496" fmla="*/ 1893482 h 2237474"/>
              <a:gd name="connsiteX105-50497" fmla="*/ 3405770 w 12192000"/>
              <a:gd name="connsiteY105-50498" fmla="*/ 1904591 h 2237474"/>
              <a:gd name="connsiteX106-50499" fmla="*/ 3280097 w 12192000"/>
              <a:gd name="connsiteY106-50500" fmla="*/ 1919610 h 2237474"/>
              <a:gd name="connsiteX107-50501" fmla="*/ 3123424 w 12192000"/>
              <a:gd name="connsiteY107-50502" fmla="*/ 1952930 h 2237474"/>
              <a:gd name="connsiteX108-50503" fmla="*/ 3009910 w 12192000"/>
              <a:gd name="connsiteY108-50504" fmla="*/ 1957866 h 2237474"/>
              <a:gd name="connsiteX109-50505" fmla="*/ 2995934 w 12192000"/>
              <a:gd name="connsiteY109-50506" fmla="*/ 1967085 h 2237474"/>
              <a:gd name="connsiteX110-50507" fmla="*/ 2942858 w 12192000"/>
              <a:gd name="connsiteY110-50508" fmla="*/ 1981367 h 2237474"/>
              <a:gd name="connsiteX111-50509" fmla="*/ 2875436 w 12192000"/>
              <a:gd name="connsiteY111-50510" fmla="*/ 1996977 h 2237474"/>
              <a:gd name="connsiteX112-50511" fmla="*/ 2874892 w 12192000"/>
              <a:gd name="connsiteY112-50512" fmla="*/ 1996085 h 2237474"/>
              <a:gd name="connsiteX113-50513" fmla="*/ 2843662 w 12192000"/>
              <a:gd name="connsiteY113-50514" fmla="*/ 1992498 h 2237474"/>
              <a:gd name="connsiteX114-50515" fmla="*/ 2718916 w 12192000"/>
              <a:gd name="connsiteY114-50516" fmla="*/ 1990867 h 2237474"/>
              <a:gd name="connsiteX115-50517" fmla="*/ 2713522 w 12192000"/>
              <a:gd name="connsiteY115-50518" fmla="*/ 1990173 h 2237474"/>
              <a:gd name="connsiteX116-50519" fmla="*/ 2578178 w 12192000"/>
              <a:gd name="connsiteY116-50520" fmla="*/ 1990531 h 2237474"/>
              <a:gd name="connsiteX117-50521" fmla="*/ 2476147 w 12192000"/>
              <a:gd name="connsiteY117-50522" fmla="*/ 1998305 h 2237474"/>
              <a:gd name="connsiteX118-50523" fmla="*/ 2373568 w 12192000"/>
              <a:gd name="connsiteY118-50524" fmla="*/ 2003219 h 2237474"/>
              <a:gd name="connsiteX119-50525" fmla="*/ 2287219 w 12192000"/>
              <a:gd name="connsiteY119-50526" fmla="*/ 1998750 h 2237474"/>
              <a:gd name="connsiteX120-50527" fmla="*/ 2243069 w 12192000"/>
              <a:gd name="connsiteY120-50528" fmla="*/ 2015111 h 2237474"/>
              <a:gd name="connsiteX121-50529" fmla="*/ 2186609 w 12192000"/>
              <a:gd name="connsiteY121-50530" fmla="*/ 2008263 h 2237474"/>
              <a:gd name="connsiteX122-50531" fmla="*/ 2164831 w 12192000"/>
              <a:gd name="connsiteY122-50532" fmla="*/ 2010143 h 2237474"/>
              <a:gd name="connsiteX123-50533" fmla="*/ 2117102 w 12192000"/>
              <a:gd name="connsiteY123-50534" fmla="*/ 2023004 h 2237474"/>
              <a:gd name="connsiteX124-50535" fmla="*/ 2089991 w 12192000"/>
              <a:gd name="connsiteY124-50536" fmla="*/ 2034193 h 2237474"/>
              <a:gd name="connsiteX125-50537" fmla="*/ 2058061 w 12192000"/>
              <a:gd name="connsiteY125-50538" fmla="*/ 2047942 h 2237474"/>
              <a:gd name="connsiteX126-50539" fmla="*/ 2042244 w 12192000"/>
              <a:gd name="connsiteY126-50540" fmla="*/ 2055560 h 2237474"/>
              <a:gd name="connsiteX127-50541" fmla="*/ 1877728 w 12192000"/>
              <a:gd name="connsiteY127-50542" fmla="*/ 2101004 h 2237474"/>
              <a:gd name="connsiteX128-50543" fmla="*/ 1759056 w 12192000"/>
              <a:gd name="connsiteY128-50544" fmla="*/ 2125608 h 2237474"/>
              <a:gd name="connsiteX129-50545" fmla="*/ 1637948 w 12192000"/>
              <a:gd name="connsiteY129-50546" fmla="*/ 2172597 h 2237474"/>
              <a:gd name="connsiteX130-50547" fmla="*/ 1434549 w 12192000"/>
              <a:gd name="connsiteY130-50548" fmla="*/ 2234522 h 2237474"/>
              <a:gd name="connsiteX131-50549" fmla="*/ 1398481 w 12192000"/>
              <a:gd name="connsiteY131-50550" fmla="*/ 2237074 h 2237474"/>
              <a:gd name="connsiteX132-50551" fmla="*/ 1398407 w 12192000"/>
              <a:gd name="connsiteY132-50552" fmla="*/ 2237095 h 2237474"/>
              <a:gd name="connsiteX133-50553" fmla="*/ 1370962 w 12192000"/>
              <a:gd name="connsiteY133-50554" fmla="*/ 2237474 h 2237474"/>
              <a:gd name="connsiteX134-50555" fmla="*/ 1356367 w 12192000"/>
              <a:gd name="connsiteY134-50556" fmla="*/ 2235089 h 2237474"/>
              <a:gd name="connsiteX135-50557" fmla="*/ 1324828 w 12192000"/>
              <a:gd name="connsiteY135-50558" fmla="*/ 2231968 h 2237474"/>
              <a:gd name="connsiteX136-50559" fmla="*/ 1279765 w 12192000"/>
              <a:gd name="connsiteY136-50560" fmla="*/ 2229639 h 2237474"/>
              <a:gd name="connsiteX137-50561" fmla="*/ 1195347 w 12192000"/>
              <a:gd name="connsiteY137-50562" fmla="*/ 2212354 h 2237474"/>
              <a:gd name="connsiteX138-50563" fmla="*/ 970251 w 12192000"/>
              <a:gd name="connsiteY138-50564" fmla="*/ 2221029 h 2237474"/>
              <a:gd name="connsiteX139-50565" fmla="*/ 812914 w 12192000"/>
              <a:gd name="connsiteY139-50566" fmla="*/ 2202752 h 2237474"/>
              <a:gd name="connsiteX140-50567" fmla="*/ 800195 w 12192000"/>
              <a:gd name="connsiteY140-50568" fmla="*/ 2209407 h 2237474"/>
              <a:gd name="connsiteX141-50569" fmla="*/ 784978 w 12192000"/>
              <a:gd name="connsiteY141-50570" fmla="*/ 2212360 h 2237474"/>
              <a:gd name="connsiteX142-50571" fmla="*/ 681987 w 12192000"/>
              <a:gd name="connsiteY142-50572" fmla="*/ 2216757 h 2237474"/>
              <a:gd name="connsiteX143-50573" fmla="*/ 669923 w 12192000"/>
              <a:gd name="connsiteY143-50574" fmla="*/ 2211682 h 2237474"/>
              <a:gd name="connsiteX144-50575" fmla="*/ 648680 w 12192000"/>
              <a:gd name="connsiteY144-50576" fmla="*/ 2206229 h 2237474"/>
              <a:gd name="connsiteX145-50577" fmla="*/ 597225 w 12192000"/>
              <a:gd name="connsiteY145-50578" fmla="*/ 2180999 h 2237474"/>
              <a:gd name="connsiteX146-50579" fmla="*/ 558449 w 12192000"/>
              <a:gd name="connsiteY146-50580" fmla="*/ 2182346 h 2237474"/>
              <a:gd name="connsiteX147-50581" fmla="*/ 550517 w 12192000"/>
              <a:gd name="connsiteY147-50582" fmla="*/ 2182060 h 2237474"/>
              <a:gd name="connsiteX148-50583" fmla="*/ 550309 w 12192000"/>
              <a:gd name="connsiteY148-50584" fmla="*/ 2181825 h 2237474"/>
              <a:gd name="connsiteX149-50585" fmla="*/ 541836 w 12192000"/>
              <a:gd name="connsiteY149-50586" fmla="*/ 2181063 h 2237474"/>
              <a:gd name="connsiteX150-50587" fmla="*/ 536057 w 12192000"/>
              <a:gd name="connsiteY150-50588" fmla="*/ 2181537 h 2237474"/>
              <a:gd name="connsiteX151-50589" fmla="*/ 520671 w 12192000"/>
              <a:gd name="connsiteY151-50590" fmla="*/ 2180980 h 2237474"/>
              <a:gd name="connsiteX152-50591" fmla="*/ 515024 w 12192000"/>
              <a:gd name="connsiteY152-50592" fmla="*/ 2179258 h 2237474"/>
              <a:gd name="connsiteX153-50593" fmla="*/ 512278 w 12192000"/>
              <a:gd name="connsiteY153-50594" fmla="*/ 2176369 h 2237474"/>
              <a:gd name="connsiteX154-50595" fmla="*/ 480419 w 12192000"/>
              <a:gd name="connsiteY154-50596" fmla="*/ 2167807 h 2237474"/>
              <a:gd name="connsiteX155-50597" fmla="*/ 413835 w 12192000"/>
              <a:gd name="connsiteY155-50598" fmla="*/ 2156783 h 2237474"/>
              <a:gd name="connsiteX156-50599" fmla="*/ 376513 w 12192000"/>
              <a:gd name="connsiteY156-50600" fmla="*/ 2154014 h 2237474"/>
              <a:gd name="connsiteX157-50601" fmla="*/ 273386 w 12192000"/>
              <a:gd name="connsiteY157-50602" fmla="*/ 2142551 h 2237474"/>
              <a:gd name="connsiteX158-50603" fmla="*/ 169207 w 12192000"/>
              <a:gd name="connsiteY158-50604" fmla="*/ 2128100 h 2237474"/>
              <a:gd name="connsiteX159-50605" fmla="*/ 93149 w 12192000"/>
              <a:gd name="connsiteY159-50606" fmla="*/ 2105324 h 2237474"/>
              <a:gd name="connsiteX160-50607" fmla="*/ 88109 w 12192000"/>
              <a:gd name="connsiteY160-50608" fmla="*/ 2106704 h 2237474"/>
              <a:gd name="connsiteX161-50609" fmla="*/ 80022 w 12192000"/>
              <a:gd name="connsiteY161-50610" fmla="*/ 2107254 h 2237474"/>
              <a:gd name="connsiteX162-50611" fmla="*/ 79717 w 12192000"/>
              <a:gd name="connsiteY162-50612" fmla="*/ 2107046 h 2237474"/>
              <a:gd name="connsiteX163-50613" fmla="*/ 72352 w 12192000"/>
              <a:gd name="connsiteY163-50614" fmla="*/ 2107991 h 2237474"/>
              <a:gd name="connsiteX164-50615" fmla="*/ 37645 w 12192000"/>
              <a:gd name="connsiteY164-50616" fmla="*/ 2115401 h 2237474"/>
              <a:gd name="connsiteX165-50617" fmla="*/ 4572 w 12192000"/>
              <a:gd name="connsiteY165-50618" fmla="*/ 2111091 h 2237474"/>
              <a:gd name="connsiteX166-50619" fmla="*/ 0 w 12192000"/>
              <a:gd name="connsiteY166-50620" fmla="*/ 2110468 h 2237474"/>
              <a:gd name="connsiteX167-50621" fmla="*/ 0 w 12192000"/>
              <a:gd name="connsiteY167-50622" fmla="*/ 0 h 2237474"/>
              <a:gd name="connsiteX0-50623" fmla="*/ 0 w 12192000"/>
              <a:gd name="connsiteY0-50624" fmla="*/ 0 h 2237474"/>
              <a:gd name="connsiteX1-50625" fmla="*/ 12192000 w 12192000"/>
              <a:gd name="connsiteY1-50626" fmla="*/ 0 h 2237474"/>
              <a:gd name="connsiteX2-50627" fmla="*/ 12192000 w 12192000"/>
              <a:gd name="connsiteY2-50628" fmla="*/ 751299 h 2237474"/>
              <a:gd name="connsiteX3-50629" fmla="*/ 12176759 w 12192000"/>
              <a:gd name="connsiteY3-50630" fmla="*/ 759190 h 2237474"/>
              <a:gd name="connsiteX4-50631" fmla="*/ 12047364 w 12192000"/>
              <a:gd name="connsiteY4-50632" fmla="*/ 749662 h 2237474"/>
              <a:gd name="connsiteX5-50633" fmla="*/ 11890686 w 12192000"/>
              <a:gd name="connsiteY5-50634" fmla="*/ 732766 h 2237474"/>
              <a:gd name="connsiteX6-50635" fmla="*/ 11820512 w 12192000"/>
              <a:gd name="connsiteY6-50636" fmla="*/ 745392 h 2237474"/>
              <a:gd name="connsiteX7-50637" fmla="*/ 11649954 w 12192000"/>
              <a:gd name="connsiteY7-50638" fmla="*/ 749628 h 2237474"/>
              <a:gd name="connsiteX8-50639" fmla="*/ 11560424 w 12192000"/>
              <a:gd name="connsiteY8-50640" fmla="*/ 748017 h 2237474"/>
              <a:gd name="connsiteX9-50641" fmla="*/ 11358455 w 12192000"/>
              <a:gd name="connsiteY9-50642" fmla="*/ 747593 h 2237474"/>
              <a:gd name="connsiteX10-50643" fmla="*/ 11165209 w 12192000"/>
              <a:gd name="connsiteY10-50644" fmla="*/ 748852 h 2237474"/>
              <a:gd name="connsiteX11-50645" fmla="*/ 11058755 w 12192000"/>
              <a:gd name="connsiteY11-50646" fmla="*/ 749617 h 2237474"/>
              <a:gd name="connsiteX12-50647" fmla="*/ 10846594 w 12192000"/>
              <a:gd name="connsiteY12-50648" fmla="*/ 765069 h 2237474"/>
              <a:gd name="connsiteX13-50649" fmla="*/ 10739478 w 12192000"/>
              <a:gd name="connsiteY13-50650" fmla="*/ 776841 h 2237474"/>
              <a:gd name="connsiteX14-50651" fmla="*/ 10458762 w 12192000"/>
              <a:gd name="connsiteY14-50652" fmla="*/ 755400 h 2237474"/>
              <a:gd name="connsiteX15-50653" fmla="*/ 10211200 w 12192000"/>
              <a:gd name="connsiteY15-50654" fmla="*/ 767513 h 2237474"/>
              <a:gd name="connsiteX16-50655" fmla="*/ 10167995 w 12192000"/>
              <a:gd name="connsiteY16-50656" fmla="*/ 760843 h 2237474"/>
              <a:gd name="connsiteX17-50657" fmla="*/ 9997044 w 12192000"/>
              <a:gd name="connsiteY17-50658" fmla="*/ 780129 h 2237474"/>
              <a:gd name="connsiteX18-50659" fmla="*/ 9943887 w 12192000"/>
              <a:gd name="connsiteY18-50660" fmla="*/ 804141 h 2237474"/>
              <a:gd name="connsiteX19-50661" fmla="*/ 9918248 w 12192000"/>
              <a:gd name="connsiteY19-50662" fmla="*/ 816628 h 2237474"/>
              <a:gd name="connsiteX20-50663" fmla="*/ 9767091 w 12192000"/>
              <a:gd name="connsiteY20-50664" fmla="*/ 870550 h 2237474"/>
              <a:gd name="connsiteX21-50665" fmla="*/ 9683005 w 12192000"/>
              <a:gd name="connsiteY21-50666" fmla="*/ 894128 h 2237474"/>
              <a:gd name="connsiteX22-50667" fmla="*/ 9594438 w 12192000"/>
              <a:gd name="connsiteY22-50668" fmla="*/ 919051 h 2237474"/>
              <a:gd name="connsiteX23-50669" fmla="*/ 9544189 w 12192000"/>
              <a:gd name="connsiteY23-50670" fmla="*/ 938966 h 2237474"/>
              <a:gd name="connsiteX24-50671" fmla="*/ 9500499 w 12192000"/>
              <a:gd name="connsiteY24-50672" fmla="*/ 954680 h 2237474"/>
              <a:gd name="connsiteX25-50673" fmla="*/ 9428195 w 12192000"/>
              <a:gd name="connsiteY25-50674" fmla="*/ 986225 h 2237474"/>
              <a:gd name="connsiteX26-50675" fmla="*/ 9410017 w 12192000"/>
              <a:gd name="connsiteY26-50676" fmla="*/ 993931 h 2237474"/>
              <a:gd name="connsiteX27-50677" fmla="*/ 9392919 w 12192000"/>
              <a:gd name="connsiteY27-50678" fmla="*/ 994656 h 2237474"/>
              <a:gd name="connsiteX28-50679" fmla="*/ 9268019 w 12192000"/>
              <a:gd name="connsiteY28-50680" fmla="*/ 1007442 h 2237474"/>
              <a:gd name="connsiteX29-50681" fmla="*/ 9234662 w 12192000"/>
              <a:gd name="connsiteY29-50682" fmla="*/ 1023056 h 2237474"/>
              <a:gd name="connsiteX30-50683" fmla="*/ 9181033 w 12192000"/>
              <a:gd name="connsiteY30-50684" fmla="*/ 1037921 h 2237474"/>
              <a:gd name="connsiteX31-50685" fmla="*/ 9155969 w 12192000"/>
              <a:gd name="connsiteY31-50686" fmla="*/ 1046804 h 2237474"/>
              <a:gd name="connsiteX32-50687" fmla="*/ 9133985 w 12192000"/>
              <a:gd name="connsiteY32-50688" fmla="*/ 1046450 h 2237474"/>
              <a:gd name="connsiteX33-50689" fmla="*/ 9003462 w 12192000"/>
              <a:gd name="connsiteY33-50690" fmla="*/ 1042406 h 2237474"/>
              <a:gd name="connsiteX34-50691" fmla="*/ 8968445 w 12192000"/>
              <a:gd name="connsiteY34-50692" fmla="*/ 1052169 h 2237474"/>
              <a:gd name="connsiteX35-50693" fmla="*/ 8886001 w 12192000"/>
              <a:gd name="connsiteY35-50694" fmla="*/ 1067468 h 2237474"/>
              <a:gd name="connsiteX36-50695" fmla="*/ 8838610 w 12192000"/>
              <a:gd name="connsiteY36-50696" fmla="*/ 1075091 h 2237474"/>
              <a:gd name="connsiteX37-50697" fmla="*/ 8750383 w 12192000"/>
              <a:gd name="connsiteY37-50698" fmla="*/ 1097387 h 2237474"/>
              <a:gd name="connsiteX38-50699" fmla="*/ 8665605 w 12192000"/>
              <a:gd name="connsiteY38-50700" fmla="*/ 1110791 h 2237474"/>
              <a:gd name="connsiteX39-50701" fmla="*/ 8584946 w 12192000"/>
              <a:gd name="connsiteY39-50702" fmla="*/ 1135226 h 2237474"/>
              <a:gd name="connsiteX40-50703" fmla="*/ 8419755 w 12192000"/>
              <a:gd name="connsiteY40-50704" fmla="*/ 1216260 h 2237474"/>
              <a:gd name="connsiteX41-50705" fmla="*/ 8411626 w 12192000"/>
              <a:gd name="connsiteY41-50706" fmla="*/ 1214397 h 2237474"/>
              <a:gd name="connsiteX42-50707" fmla="*/ 8363469 w 12192000"/>
              <a:gd name="connsiteY42-50708" fmla="*/ 1246658 h 2237474"/>
              <a:gd name="connsiteX43-50709" fmla="*/ 8275497 w 12192000"/>
              <a:gd name="connsiteY43-50710" fmla="*/ 1264396 h 2237474"/>
              <a:gd name="connsiteX44-50711" fmla="*/ 8206287 w 12192000"/>
              <a:gd name="connsiteY44-50712" fmla="*/ 1273060 h 2237474"/>
              <a:gd name="connsiteX45-50713" fmla="*/ 8139997 w 12192000"/>
              <a:gd name="connsiteY45-50714" fmla="*/ 1282713 h 2237474"/>
              <a:gd name="connsiteX46-50715" fmla="*/ 8074238 w 12192000"/>
              <a:gd name="connsiteY46-50716" fmla="*/ 1301895 h 2237474"/>
              <a:gd name="connsiteX47-50717" fmla="*/ 7942099 w 12192000"/>
              <a:gd name="connsiteY47-50718" fmla="*/ 1336332 h 2237474"/>
              <a:gd name="connsiteX48-50719" fmla="*/ 7902328 w 12192000"/>
              <a:gd name="connsiteY48-50720" fmla="*/ 1345865 h 2237474"/>
              <a:gd name="connsiteX49-50721" fmla="*/ 7840612 w 12192000"/>
              <a:gd name="connsiteY49-50722" fmla="*/ 1369373 h 2237474"/>
              <a:gd name="connsiteX50-50723" fmla="*/ 7786819 w 12192000"/>
              <a:gd name="connsiteY50-50724" fmla="*/ 1378970 h 2237474"/>
              <a:gd name="connsiteX51-50725" fmla="*/ 7548172 w 12192000"/>
              <a:gd name="connsiteY51-50726" fmla="*/ 1417460 h 2237474"/>
              <a:gd name="connsiteX52-50727" fmla="*/ 7483437 w 12192000"/>
              <a:gd name="connsiteY52-50728" fmla="*/ 1478152 h 2237474"/>
              <a:gd name="connsiteX53-50729" fmla="*/ 7377870 w 12192000"/>
              <a:gd name="connsiteY53-50730" fmla="*/ 1523319 h 2237474"/>
              <a:gd name="connsiteX54-50731" fmla="*/ 7230737 w 12192000"/>
              <a:gd name="connsiteY54-50732" fmla="*/ 1562633 h 2237474"/>
              <a:gd name="connsiteX55-50733" fmla="*/ 7224458 w 12192000"/>
              <a:gd name="connsiteY55-50734" fmla="*/ 1573008 h 2237474"/>
              <a:gd name="connsiteX56-50735" fmla="*/ 7183121 w 12192000"/>
              <a:gd name="connsiteY56-50736" fmla="*/ 1595162 h 2237474"/>
              <a:gd name="connsiteX57-50737" fmla="*/ 7164601 w 12192000"/>
              <a:gd name="connsiteY57-50738" fmla="*/ 1606490 h 2237474"/>
              <a:gd name="connsiteX58-50739" fmla="*/ 7031309 w 12192000"/>
              <a:gd name="connsiteY58-50740" fmla="*/ 1619451 h 2237474"/>
              <a:gd name="connsiteX59-50741" fmla="*/ 6900177 w 12192000"/>
              <a:gd name="connsiteY59-50742" fmla="*/ 1636016 h 2237474"/>
              <a:gd name="connsiteX60-50743" fmla="*/ 6795372 w 12192000"/>
              <a:gd name="connsiteY60-50744" fmla="*/ 1644845 h 2237474"/>
              <a:gd name="connsiteX61-50745" fmla="*/ 6692251 w 12192000"/>
              <a:gd name="connsiteY61-50746" fmla="*/ 1656357 h 2237474"/>
              <a:gd name="connsiteX62-50747" fmla="*/ 6655235 w 12192000"/>
              <a:gd name="connsiteY62-50748" fmla="*/ 1661869 h 2237474"/>
              <a:gd name="connsiteX63-50749" fmla="*/ 6554894 w 12192000"/>
              <a:gd name="connsiteY63-50750" fmla="*/ 1664428 h 2237474"/>
              <a:gd name="connsiteX64-50751" fmla="*/ 6516595 w 12192000"/>
              <a:gd name="connsiteY64-50752" fmla="*/ 1667475 h 2237474"/>
              <a:gd name="connsiteX65-50753" fmla="*/ 6508541 w 12192000"/>
              <a:gd name="connsiteY65-50754" fmla="*/ 1668757 h 2237474"/>
              <a:gd name="connsiteX66-50755" fmla="*/ 6471012 w 12192000"/>
              <a:gd name="connsiteY66-50756" fmla="*/ 1678604 h 2237474"/>
              <a:gd name="connsiteX67-50757" fmla="*/ 6364035 w 12192000"/>
              <a:gd name="connsiteY67-50758" fmla="*/ 1667683 h 2237474"/>
              <a:gd name="connsiteX68-50759" fmla="*/ 6280959 w 12192000"/>
              <a:gd name="connsiteY68-50760" fmla="*/ 1689329 h 2237474"/>
              <a:gd name="connsiteX69-50761" fmla="*/ 6243319 w 12192000"/>
              <a:gd name="connsiteY69-50762" fmla="*/ 1695560 h 2237474"/>
              <a:gd name="connsiteX70-50763" fmla="*/ 6098321 w 12192000"/>
              <a:gd name="connsiteY70-50764" fmla="*/ 1721646 h 2237474"/>
              <a:gd name="connsiteX71-50765" fmla="*/ 5880652 w 12192000"/>
              <a:gd name="connsiteY71-50766" fmla="*/ 1779643 h 2237474"/>
              <a:gd name="connsiteX72-50767" fmla="*/ 5785959 w 12192000"/>
              <a:gd name="connsiteY72-50768" fmla="*/ 1775307 h 2237474"/>
              <a:gd name="connsiteX73-50769" fmla="*/ 5643534 w 12192000"/>
              <a:gd name="connsiteY73-50770" fmla="*/ 1802919 h 2237474"/>
              <a:gd name="connsiteX74-50771" fmla="*/ 5518799 w 12192000"/>
              <a:gd name="connsiteY74-50772" fmla="*/ 1818312 h 2237474"/>
              <a:gd name="connsiteX75-50773" fmla="*/ 5505014 w 12192000"/>
              <a:gd name="connsiteY75-50774" fmla="*/ 1819259 h 2237474"/>
              <a:gd name="connsiteX76-50775" fmla="*/ 5453307 w 12192000"/>
              <a:gd name="connsiteY76-50776" fmla="*/ 1815450 h 2237474"/>
              <a:gd name="connsiteX77-50777" fmla="*/ 5221533 w 12192000"/>
              <a:gd name="connsiteY77-50778" fmla="*/ 1846950 h 2237474"/>
              <a:gd name="connsiteX78-50779" fmla="*/ 5149802 w 12192000"/>
              <a:gd name="connsiteY78-50780" fmla="*/ 1844846 h 2237474"/>
              <a:gd name="connsiteX79-50781" fmla="*/ 5114927 w 12192000"/>
              <a:gd name="connsiteY79-50782" fmla="*/ 1847827 h 2237474"/>
              <a:gd name="connsiteX80-50783" fmla="*/ 5108970 w 12192000"/>
              <a:gd name="connsiteY80-50784" fmla="*/ 1847935 h 2237474"/>
              <a:gd name="connsiteX81-50785" fmla="*/ 5067961 w 12192000"/>
              <a:gd name="connsiteY81-50786" fmla="*/ 1845917 h 2237474"/>
              <a:gd name="connsiteX82-50787" fmla="*/ 5007075 w 12192000"/>
              <a:gd name="connsiteY82-50788" fmla="*/ 1838626 h 2237474"/>
              <a:gd name="connsiteX83-50789" fmla="*/ 4944087 w 12192000"/>
              <a:gd name="connsiteY83-50790" fmla="*/ 1823332 h 2237474"/>
              <a:gd name="connsiteX84-50791" fmla="*/ 4907662 w 12192000"/>
              <a:gd name="connsiteY84-50792" fmla="*/ 1816900 h 2237474"/>
              <a:gd name="connsiteX85-50793" fmla="*/ 4882386 w 12192000"/>
              <a:gd name="connsiteY85-50794" fmla="*/ 1809844 h 2237474"/>
              <a:gd name="connsiteX86-50795" fmla="*/ 4811440 w 12192000"/>
              <a:gd name="connsiteY86-50796" fmla="*/ 1804655 h 2237474"/>
              <a:gd name="connsiteX87-50797" fmla="*/ 4691075 w 12192000"/>
              <a:gd name="connsiteY87-50798" fmla="*/ 1801389 h 2237474"/>
              <a:gd name="connsiteX88-50799" fmla="*/ 4640313 w 12192000"/>
              <a:gd name="connsiteY88-50800" fmla="*/ 1784307 h 2237474"/>
              <a:gd name="connsiteX89-50801" fmla="*/ 4536503 w 12192000"/>
              <a:gd name="connsiteY89-50802" fmla="*/ 1785334 h 2237474"/>
              <a:gd name="connsiteX90-50803" fmla="*/ 4513724 w 12192000"/>
              <a:gd name="connsiteY90-50804" fmla="*/ 1791996 h 2237474"/>
              <a:gd name="connsiteX91-50805" fmla="*/ 4459810 w 12192000"/>
              <a:gd name="connsiteY91-50806" fmla="*/ 1797886 h 2237474"/>
              <a:gd name="connsiteX92-50807" fmla="*/ 4379064 w 12192000"/>
              <a:gd name="connsiteY92-50808" fmla="*/ 1817177 h 2237474"/>
              <a:gd name="connsiteX93-50809" fmla="*/ 4290981 w 12192000"/>
              <a:gd name="connsiteY93-50810" fmla="*/ 1839677 h 2237474"/>
              <a:gd name="connsiteX94-50811" fmla="*/ 4238372 w 12192000"/>
              <a:gd name="connsiteY94-50812" fmla="*/ 1851480 h 2237474"/>
              <a:gd name="connsiteX95-50813" fmla="*/ 4232517 w 12192000"/>
              <a:gd name="connsiteY95-50814" fmla="*/ 1852567 h 2237474"/>
              <a:gd name="connsiteX96-50815" fmla="*/ 4191732 w 12192000"/>
              <a:gd name="connsiteY96-50816" fmla="*/ 1857328 h 2237474"/>
              <a:gd name="connsiteX97-50817" fmla="*/ 4065532 w 12192000"/>
              <a:gd name="connsiteY97-50818" fmla="*/ 1855477 h 2237474"/>
              <a:gd name="connsiteX98-50819" fmla="*/ 4028460 w 12192000"/>
              <a:gd name="connsiteY98-50820" fmla="*/ 1855137 h 2237474"/>
              <a:gd name="connsiteX99-50821" fmla="*/ 4002267 w 12192000"/>
              <a:gd name="connsiteY99-50822" fmla="*/ 1852352 h 2237474"/>
              <a:gd name="connsiteX100-50823" fmla="*/ 3931396 w 12192000"/>
              <a:gd name="connsiteY100-50824" fmla="*/ 1858915 h 2237474"/>
              <a:gd name="connsiteX101-50825" fmla="*/ 3812162 w 12192000"/>
              <a:gd name="connsiteY101-50826" fmla="*/ 1875501 h 2237474"/>
              <a:gd name="connsiteX102-50827" fmla="*/ 3758105 w 12192000"/>
              <a:gd name="connsiteY102-50828" fmla="*/ 1871856 h 2237474"/>
              <a:gd name="connsiteX103-50829" fmla="*/ 3715896 w 12192000"/>
              <a:gd name="connsiteY103-50830" fmla="*/ 1881552 h 2237474"/>
              <a:gd name="connsiteX104-50831" fmla="*/ 3567259 w 12192000"/>
              <a:gd name="connsiteY104-50832" fmla="*/ 1893482 h 2237474"/>
              <a:gd name="connsiteX105-50833" fmla="*/ 3405770 w 12192000"/>
              <a:gd name="connsiteY105-50834" fmla="*/ 1904591 h 2237474"/>
              <a:gd name="connsiteX106-50835" fmla="*/ 3280097 w 12192000"/>
              <a:gd name="connsiteY106-50836" fmla="*/ 1919610 h 2237474"/>
              <a:gd name="connsiteX107-50837" fmla="*/ 3123424 w 12192000"/>
              <a:gd name="connsiteY107-50838" fmla="*/ 1952930 h 2237474"/>
              <a:gd name="connsiteX108-50839" fmla="*/ 3009910 w 12192000"/>
              <a:gd name="connsiteY108-50840" fmla="*/ 1957866 h 2237474"/>
              <a:gd name="connsiteX109-50841" fmla="*/ 2995934 w 12192000"/>
              <a:gd name="connsiteY109-50842" fmla="*/ 1967085 h 2237474"/>
              <a:gd name="connsiteX110-50843" fmla="*/ 2942858 w 12192000"/>
              <a:gd name="connsiteY110-50844" fmla="*/ 1981367 h 2237474"/>
              <a:gd name="connsiteX111-50845" fmla="*/ 2875436 w 12192000"/>
              <a:gd name="connsiteY111-50846" fmla="*/ 1996977 h 2237474"/>
              <a:gd name="connsiteX112-50847" fmla="*/ 2874892 w 12192000"/>
              <a:gd name="connsiteY112-50848" fmla="*/ 1996085 h 2237474"/>
              <a:gd name="connsiteX113-50849" fmla="*/ 2843662 w 12192000"/>
              <a:gd name="connsiteY113-50850" fmla="*/ 1992498 h 2237474"/>
              <a:gd name="connsiteX114-50851" fmla="*/ 2718916 w 12192000"/>
              <a:gd name="connsiteY114-50852" fmla="*/ 1990867 h 2237474"/>
              <a:gd name="connsiteX115-50853" fmla="*/ 2713522 w 12192000"/>
              <a:gd name="connsiteY115-50854" fmla="*/ 1990173 h 2237474"/>
              <a:gd name="connsiteX116-50855" fmla="*/ 2578178 w 12192000"/>
              <a:gd name="connsiteY116-50856" fmla="*/ 1990531 h 2237474"/>
              <a:gd name="connsiteX117-50857" fmla="*/ 2476147 w 12192000"/>
              <a:gd name="connsiteY117-50858" fmla="*/ 1998305 h 2237474"/>
              <a:gd name="connsiteX118-50859" fmla="*/ 2373568 w 12192000"/>
              <a:gd name="connsiteY118-50860" fmla="*/ 2003219 h 2237474"/>
              <a:gd name="connsiteX119-50861" fmla="*/ 2287219 w 12192000"/>
              <a:gd name="connsiteY119-50862" fmla="*/ 1998750 h 2237474"/>
              <a:gd name="connsiteX120-50863" fmla="*/ 2243069 w 12192000"/>
              <a:gd name="connsiteY120-50864" fmla="*/ 2015111 h 2237474"/>
              <a:gd name="connsiteX121-50865" fmla="*/ 2186609 w 12192000"/>
              <a:gd name="connsiteY121-50866" fmla="*/ 2008263 h 2237474"/>
              <a:gd name="connsiteX122-50867" fmla="*/ 2164831 w 12192000"/>
              <a:gd name="connsiteY122-50868" fmla="*/ 2010143 h 2237474"/>
              <a:gd name="connsiteX123-50869" fmla="*/ 2089991 w 12192000"/>
              <a:gd name="connsiteY123-50870" fmla="*/ 2034193 h 2237474"/>
              <a:gd name="connsiteX124-50871" fmla="*/ 2058061 w 12192000"/>
              <a:gd name="connsiteY124-50872" fmla="*/ 2047942 h 2237474"/>
              <a:gd name="connsiteX125-50873" fmla="*/ 2042244 w 12192000"/>
              <a:gd name="connsiteY125-50874" fmla="*/ 2055560 h 2237474"/>
              <a:gd name="connsiteX126-50875" fmla="*/ 1877728 w 12192000"/>
              <a:gd name="connsiteY126-50876" fmla="*/ 2101004 h 2237474"/>
              <a:gd name="connsiteX127-50877" fmla="*/ 1759056 w 12192000"/>
              <a:gd name="connsiteY127-50878" fmla="*/ 2125608 h 2237474"/>
              <a:gd name="connsiteX128-50879" fmla="*/ 1637948 w 12192000"/>
              <a:gd name="connsiteY128-50880" fmla="*/ 2172597 h 2237474"/>
              <a:gd name="connsiteX129-50881" fmla="*/ 1434549 w 12192000"/>
              <a:gd name="connsiteY129-50882" fmla="*/ 2234522 h 2237474"/>
              <a:gd name="connsiteX130-50883" fmla="*/ 1398481 w 12192000"/>
              <a:gd name="connsiteY130-50884" fmla="*/ 2237074 h 2237474"/>
              <a:gd name="connsiteX131-50885" fmla="*/ 1398407 w 12192000"/>
              <a:gd name="connsiteY131-50886" fmla="*/ 2237095 h 2237474"/>
              <a:gd name="connsiteX132-50887" fmla="*/ 1370962 w 12192000"/>
              <a:gd name="connsiteY132-50888" fmla="*/ 2237474 h 2237474"/>
              <a:gd name="connsiteX133-50889" fmla="*/ 1356367 w 12192000"/>
              <a:gd name="connsiteY133-50890" fmla="*/ 2235089 h 2237474"/>
              <a:gd name="connsiteX134-50891" fmla="*/ 1324828 w 12192000"/>
              <a:gd name="connsiteY134-50892" fmla="*/ 2231968 h 2237474"/>
              <a:gd name="connsiteX135-50893" fmla="*/ 1279765 w 12192000"/>
              <a:gd name="connsiteY135-50894" fmla="*/ 2229639 h 2237474"/>
              <a:gd name="connsiteX136-50895" fmla="*/ 1195347 w 12192000"/>
              <a:gd name="connsiteY136-50896" fmla="*/ 2212354 h 2237474"/>
              <a:gd name="connsiteX137-50897" fmla="*/ 970251 w 12192000"/>
              <a:gd name="connsiteY137-50898" fmla="*/ 2221029 h 2237474"/>
              <a:gd name="connsiteX138-50899" fmla="*/ 812914 w 12192000"/>
              <a:gd name="connsiteY138-50900" fmla="*/ 2202752 h 2237474"/>
              <a:gd name="connsiteX139-50901" fmla="*/ 800195 w 12192000"/>
              <a:gd name="connsiteY139-50902" fmla="*/ 2209407 h 2237474"/>
              <a:gd name="connsiteX140-50903" fmla="*/ 784978 w 12192000"/>
              <a:gd name="connsiteY140-50904" fmla="*/ 2212360 h 2237474"/>
              <a:gd name="connsiteX141-50905" fmla="*/ 681987 w 12192000"/>
              <a:gd name="connsiteY141-50906" fmla="*/ 2216757 h 2237474"/>
              <a:gd name="connsiteX142-50907" fmla="*/ 669923 w 12192000"/>
              <a:gd name="connsiteY142-50908" fmla="*/ 2211682 h 2237474"/>
              <a:gd name="connsiteX143-50909" fmla="*/ 648680 w 12192000"/>
              <a:gd name="connsiteY143-50910" fmla="*/ 2206229 h 2237474"/>
              <a:gd name="connsiteX144-50911" fmla="*/ 597225 w 12192000"/>
              <a:gd name="connsiteY144-50912" fmla="*/ 2180999 h 2237474"/>
              <a:gd name="connsiteX145-50913" fmla="*/ 558449 w 12192000"/>
              <a:gd name="connsiteY145-50914" fmla="*/ 2182346 h 2237474"/>
              <a:gd name="connsiteX146-50915" fmla="*/ 550517 w 12192000"/>
              <a:gd name="connsiteY146-50916" fmla="*/ 2182060 h 2237474"/>
              <a:gd name="connsiteX147-50917" fmla="*/ 550309 w 12192000"/>
              <a:gd name="connsiteY147-50918" fmla="*/ 2181825 h 2237474"/>
              <a:gd name="connsiteX148-50919" fmla="*/ 541836 w 12192000"/>
              <a:gd name="connsiteY148-50920" fmla="*/ 2181063 h 2237474"/>
              <a:gd name="connsiteX149-50921" fmla="*/ 536057 w 12192000"/>
              <a:gd name="connsiteY149-50922" fmla="*/ 2181537 h 2237474"/>
              <a:gd name="connsiteX150-50923" fmla="*/ 520671 w 12192000"/>
              <a:gd name="connsiteY150-50924" fmla="*/ 2180980 h 2237474"/>
              <a:gd name="connsiteX151-50925" fmla="*/ 515024 w 12192000"/>
              <a:gd name="connsiteY151-50926" fmla="*/ 2179258 h 2237474"/>
              <a:gd name="connsiteX152-50927" fmla="*/ 512278 w 12192000"/>
              <a:gd name="connsiteY152-50928" fmla="*/ 2176369 h 2237474"/>
              <a:gd name="connsiteX153-50929" fmla="*/ 480419 w 12192000"/>
              <a:gd name="connsiteY153-50930" fmla="*/ 2167807 h 2237474"/>
              <a:gd name="connsiteX154-50931" fmla="*/ 413835 w 12192000"/>
              <a:gd name="connsiteY154-50932" fmla="*/ 2156783 h 2237474"/>
              <a:gd name="connsiteX155-50933" fmla="*/ 376513 w 12192000"/>
              <a:gd name="connsiteY155-50934" fmla="*/ 2154014 h 2237474"/>
              <a:gd name="connsiteX156-50935" fmla="*/ 273386 w 12192000"/>
              <a:gd name="connsiteY156-50936" fmla="*/ 2142551 h 2237474"/>
              <a:gd name="connsiteX157-50937" fmla="*/ 169207 w 12192000"/>
              <a:gd name="connsiteY157-50938" fmla="*/ 2128100 h 2237474"/>
              <a:gd name="connsiteX158-50939" fmla="*/ 93149 w 12192000"/>
              <a:gd name="connsiteY158-50940" fmla="*/ 2105324 h 2237474"/>
              <a:gd name="connsiteX159-50941" fmla="*/ 88109 w 12192000"/>
              <a:gd name="connsiteY159-50942" fmla="*/ 2106704 h 2237474"/>
              <a:gd name="connsiteX160-50943" fmla="*/ 80022 w 12192000"/>
              <a:gd name="connsiteY160-50944" fmla="*/ 2107254 h 2237474"/>
              <a:gd name="connsiteX161-50945" fmla="*/ 79717 w 12192000"/>
              <a:gd name="connsiteY161-50946" fmla="*/ 2107046 h 2237474"/>
              <a:gd name="connsiteX162-50947" fmla="*/ 72352 w 12192000"/>
              <a:gd name="connsiteY162-50948" fmla="*/ 2107991 h 2237474"/>
              <a:gd name="connsiteX163-50949" fmla="*/ 37645 w 12192000"/>
              <a:gd name="connsiteY163-50950" fmla="*/ 2115401 h 2237474"/>
              <a:gd name="connsiteX164-50951" fmla="*/ 4572 w 12192000"/>
              <a:gd name="connsiteY164-50952" fmla="*/ 2111091 h 2237474"/>
              <a:gd name="connsiteX165-50953" fmla="*/ 0 w 12192000"/>
              <a:gd name="connsiteY165-50954" fmla="*/ 2110468 h 2237474"/>
              <a:gd name="connsiteX166-50955" fmla="*/ 0 w 12192000"/>
              <a:gd name="connsiteY166-50956" fmla="*/ 0 h 2237474"/>
              <a:gd name="connsiteX0-50957" fmla="*/ 0 w 12192000"/>
              <a:gd name="connsiteY0-50958" fmla="*/ 0 h 2237474"/>
              <a:gd name="connsiteX1-50959" fmla="*/ 12192000 w 12192000"/>
              <a:gd name="connsiteY1-50960" fmla="*/ 0 h 2237474"/>
              <a:gd name="connsiteX2-50961" fmla="*/ 12192000 w 12192000"/>
              <a:gd name="connsiteY2-50962" fmla="*/ 751299 h 2237474"/>
              <a:gd name="connsiteX3-50963" fmla="*/ 12176759 w 12192000"/>
              <a:gd name="connsiteY3-50964" fmla="*/ 759190 h 2237474"/>
              <a:gd name="connsiteX4-50965" fmla="*/ 12047364 w 12192000"/>
              <a:gd name="connsiteY4-50966" fmla="*/ 749662 h 2237474"/>
              <a:gd name="connsiteX5-50967" fmla="*/ 11890686 w 12192000"/>
              <a:gd name="connsiteY5-50968" fmla="*/ 732766 h 2237474"/>
              <a:gd name="connsiteX6-50969" fmla="*/ 11820512 w 12192000"/>
              <a:gd name="connsiteY6-50970" fmla="*/ 745392 h 2237474"/>
              <a:gd name="connsiteX7-50971" fmla="*/ 11649954 w 12192000"/>
              <a:gd name="connsiteY7-50972" fmla="*/ 749628 h 2237474"/>
              <a:gd name="connsiteX8-50973" fmla="*/ 11560424 w 12192000"/>
              <a:gd name="connsiteY8-50974" fmla="*/ 748017 h 2237474"/>
              <a:gd name="connsiteX9-50975" fmla="*/ 11358455 w 12192000"/>
              <a:gd name="connsiteY9-50976" fmla="*/ 747593 h 2237474"/>
              <a:gd name="connsiteX10-50977" fmla="*/ 11165209 w 12192000"/>
              <a:gd name="connsiteY10-50978" fmla="*/ 748852 h 2237474"/>
              <a:gd name="connsiteX11-50979" fmla="*/ 11058755 w 12192000"/>
              <a:gd name="connsiteY11-50980" fmla="*/ 749617 h 2237474"/>
              <a:gd name="connsiteX12-50981" fmla="*/ 10846594 w 12192000"/>
              <a:gd name="connsiteY12-50982" fmla="*/ 765069 h 2237474"/>
              <a:gd name="connsiteX13-50983" fmla="*/ 10739478 w 12192000"/>
              <a:gd name="connsiteY13-50984" fmla="*/ 776841 h 2237474"/>
              <a:gd name="connsiteX14-50985" fmla="*/ 10458762 w 12192000"/>
              <a:gd name="connsiteY14-50986" fmla="*/ 755400 h 2237474"/>
              <a:gd name="connsiteX15-50987" fmla="*/ 10211200 w 12192000"/>
              <a:gd name="connsiteY15-50988" fmla="*/ 767513 h 2237474"/>
              <a:gd name="connsiteX16-50989" fmla="*/ 10167995 w 12192000"/>
              <a:gd name="connsiteY16-50990" fmla="*/ 760843 h 2237474"/>
              <a:gd name="connsiteX17-50991" fmla="*/ 9997044 w 12192000"/>
              <a:gd name="connsiteY17-50992" fmla="*/ 780129 h 2237474"/>
              <a:gd name="connsiteX18-50993" fmla="*/ 9943887 w 12192000"/>
              <a:gd name="connsiteY18-50994" fmla="*/ 804141 h 2237474"/>
              <a:gd name="connsiteX19-50995" fmla="*/ 9918248 w 12192000"/>
              <a:gd name="connsiteY19-50996" fmla="*/ 816628 h 2237474"/>
              <a:gd name="connsiteX20-50997" fmla="*/ 9767091 w 12192000"/>
              <a:gd name="connsiteY20-50998" fmla="*/ 870550 h 2237474"/>
              <a:gd name="connsiteX21-50999" fmla="*/ 9683005 w 12192000"/>
              <a:gd name="connsiteY21-51000" fmla="*/ 894128 h 2237474"/>
              <a:gd name="connsiteX22-51001" fmla="*/ 9594438 w 12192000"/>
              <a:gd name="connsiteY22-51002" fmla="*/ 919051 h 2237474"/>
              <a:gd name="connsiteX23-51003" fmla="*/ 9544189 w 12192000"/>
              <a:gd name="connsiteY23-51004" fmla="*/ 938966 h 2237474"/>
              <a:gd name="connsiteX24-51005" fmla="*/ 9500499 w 12192000"/>
              <a:gd name="connsiteY24-51006" fmla="*/ 954680 h 2237474"/>
              <a:gd name="connsiteX25-51007" fmla="*/ 9428195 w 12192000"/>
              <a:gd name="connsiteY25-51008" fmla="*/ 986225 h 2237474"/>
              <a:gd name="connsiteX26-51009" fmla="*/ 9410017 w 12192000"/>
              <a:gd name="connsiteY26-51010" fmla="*/ 993931 h 2237474"/>
              <a:gd name="connsiteX27-51011" fmla="*/ 9392919 w 12192000"/>
              <a:gd name="connsiteY27-51012" fmla="*/ 994656 h 2237474"/>
              <a:gd name="connsiteX28-51013" fmla="*/ 9268019 w 12192000"/>
              <a:gd name="connsiteY28-51014" fmla="*/ 1007442 h 2237474"/>
              <a:gd name="connsiteX29-51015" fmla="*/ 9234662 w 12192000"/>
              <a:gd name="connsiteY29-51016" fmla="*/ 1023056 h 2237474"/>
              <a:gd name="connsiteX30-51017" fmla="*/ 9181033 w 12192000"/>
              <a:gd name="connsiteY30-51018" fmla="*/ 1037921 h 2237474"/>
              <a:gd name="connsiteX31-51019" fmla="*/ 9155969 w 12192000"/>
              <a:gd name="connsiteY31-51020" fmla="*/ 1046804 h 2237474"/>
              <a:gd name="connsiteX32-51021" fmla="*/ 9133985 w 12192000"/>
              <a:gd name="connsiteY32-51022" fmla="*/ 1046450 h 2237474"/>
              <a:gd name="connsiteX33-51023" fmla="*/ 9003462 w 12192000"/>
              <a:gd name="connsiteY33-51024" fmla="*/ 1042406 h 2237474"/>
              <a:gd name="connsiteX34-51025" fmla="*/ 8968445 w 12192000"/>
              <a:gd name="connsiteY34-51026" fmla="*/ 1052169 h 2237474"/>
              <a:gd name="connsiteX35-51027" fmla="*/ 8886001 w 12192000"/>
              <a:gd name="connsiteY35-51028" fmla="*/ 1067468 h 2237474"/>
              <a:gd name="connsiteX36-51029" fmla="*/ 8838610 w 12192000"/>
              <a:gd name="connsiteY36-51030" fmla="*/ 1075091 h 2237474"/>
              <a:gd name="connsiteX37-51031" fmla="*/ 8750383 w 12192000"/>
              <a:gd name="connsiteY37-51032" fmla="*/ 1097387 h 2237474"/>
              <a:gd name="connsiteX38-51033" fmla="*/ 8665605 w 12192000"/>
              <a:gd name="connsiteY38-51034" fmla="*/ 1110791 h 2237474"/>
              <a:gd name="connsiteX39-51035" fmla="*/ 8584946 w 12192000"/>
              <a:gd name="connsiteY39-51036" fmla="*/ 1135226 h 2237474"/>
              <a:gd name="connsiteX40-51037" fmla="*/ 8419755 w 12192000"/>
              <a:gd name="connsiteY40-51038" fmla="*/ 1216260 h 2237474"/>
              <a:gd name="connsiteX41-51039" fmla="*/ 8411626 w 12192000"/>
              <a:gd name="connsiteY41-51040" fmla="*/ 1214397 h 2237474"/>
              <a:gd name="connsiteX42-51041" fmla="*/ 8363469 w 12192000"/>
              <a:gd name="connsiteY42-51042" fmla="*/ 1246658 h 2237474"/>
              <a:gd name="connsiteX43-51043" fmla="*/ 8275497 w 12192000"/>
              <a:gd name="connsiteY43-51044" fmla="*/ 1264396 h 2237474"/>
              <a:gd name="connsiteX44-51045" fmla="*/ 8206287 w 12192000"/>
              <a:gd name="connsiteY44-51046" fmla="*/ 1273060 h 2237474"/>
              <a:gd name="connsiteX45-51047" fmla="*/ 8139997 w 12192000"/>
              <a:gd name="connsiteY45-51048" fmla="*/ 1282713 h 2237474"/>
              <a:gd name="connsiteX46-51049" fmla="*/ 8074238 w 12192000"/>
              <a:gd name="connsiteY46-51050" fmla="*/ 1301895 h 2237474"/>
              <a:gd name="connsiteX47-51051" fmla="*/ 7942099 w 12192000"/>
              <a:gd name="connsiteY47-51052" fmla="*/ 1336332 h 2237474"/>
              <a:gd name="connsiteX48-51053" fmla="*/ 7902328 w 12192000"/>
              <a:gd name="connsiteY48-51054" fmla="*/ 1345865 h 2237474"/>
              <a:gd name="connsiteX49-51055" fmla="*/ 7840612 w 12192000"/>
              <a:gd name="connsiteY49-51056" fmla="*/ 1369373 h 2237474"/>
              <a:gd name="connsiteX50-51057" fmla="*/ 7786819 w 12192000"/>
              <a:gd name="connsiteY50-51058" fmla="*/ 1378970 h 2237474"/>
              <a:gd name="connsiteX51-51059" fmla="*/ 7548172 w 12192000"/>
              <a:gd name="connsiteY51-51060" fmla="*/ 1417460 h 2237474"/>
              <a:gd name="connsiteX52-51061" fmla="*/ 7483437 w 12192000"/>
              <a:gd name="connsiteY52-51062" fmla="*/ 1478152 h 2237474"/>
              <a:gd name="connsiteX53-51063" fmla="*/ 7377870 w 12192000"/>
              <a:gd name="connsiteY53-51064" fmla="*/ 1523319 h 2237474"/>
              <a:gd name="connsiteX54-51065" fmla="*/ 7230737 w 12192000"/>
              <a:gd name="connsiteY54-51066" fmla="*/ 1562633 h 2237474"/>
              <a:gd name="connsiteX55-51067" fmla="*/ 7224458 w 12192000"/>
              <a:gd name="connsiteY55-51068" fmla="*/ 1573008 h 2237474"/>
              <a:gd name="connsiteX56-51069" fmla="*/ 7183121 w 12192000"/>
              <a:gd name="connsiteY56-51070" fmla="*/ 1595162 h 2237474"/>
              <a:gd name="connsiteX57-51071" fmla="*/ 7164601 w 12192000"/>
              <a:gd name="connsiteY57-51072" fmla="*/ 1606490 h 2237474"/>
              <a:gd name="connsiteX58-51073" fmla="*/ 7031309 w 12192000"/>
              <a:gd name="connsiteY58-51074" fmla="*/ 1619451 h 2237474"/>
              <a:gd name="connsiteX59-51075" fmla="*/ 6900177 w 12192000"/>
              <a:gd name="connsiteY59-51076" fmla="*/ 1636016 h 2237474"/>
              <a:gd name="connsiteX60-51077" fmla="*/ 6795372 w 12192000"/>
              <a:gd name="connsiteY60-51078" fmla="*/ 1644845 h 2237474"/>
              <a:gd name="connsiteX61-51079" fmla="*/ 6692251 w 12192000"/>
              <a:gd name="connsiteY61-51080" fmla="*/ 1656357 h 2237474"/>
              <a:gd name="connsiteX62-51081" fmla="*/ 6655235 w 12192000"/>
              <a:gd name="connsiteY62-51082" fmla="*/ 1661869 h 2237474"/>
              <a:gd name="connsiteX63-51083" fmla="*/ 6554894 w 12192000"/>
              <a:gd name="connsiteY63-51084" fmla="*/ 1664428 h 2237474"/>
              <a:gd name="connsiteX64-51085" fmla="*/ 6516595 w 12192000"/>
              <a:gd name="connsiteY64-51086" fmla="*/ 1667475 h 2237474"/>
              <a:gd name="connsiteX65-51087" fmla="*/ 6508541 w 12192000"/>
              <a:gd name="connsiteY65-51088" fmla="*/ 1668757 h 2237474"/>
              <a:gd name="connsiteX66-51089" fmla="*/ 6471012 w 12192000"/>
              <a:gd name="connsiteY66-51090" fmla="*/ 1678604 h 2237474"/>
              <a:gd name="connsiteX67-51091" fmla="*/ 6364035 w 12192000"/>
              <a:gd name="connsiteY67-51092" fmla="*/ 1667683 h 2237474"/>
              <a:gd name="connsiteX68-51093" fmla="*/ 6280959 w 12192000"/>
              <a:gd name="connsiteY68-51094" fmla="*/ 1689329 h 2237474"/>
              <a:gd name="connsiteX69-51095" fmla="*/ 6243319 w 12192000"/>
              <a:gd name="connsiteY69-51096" fmla="*/ 1695560 h 2237474"/>
              <a:gd name="connsiteX70-51097" fmla="*/ 6098321 w 12192000"/>
              <a:gd name="connsiteY70-51098" fmla="*/ 1721646 h 2237474"/>
              <a:gd name="connsiteX71-51099" fmla="*/ 5880652 w 12192000"/>
              <a:gd name="connsiteY71-51100" fmla="*/ 1779643 h 2237474"/>
              <a:gd name="connsiteX72-51101" fmla="*/ 5785959 w 12192000"/>
              <a:gd name="connsiteY72-51102" fmla="*/ 1775307 h 2237474"/>
              <a:gd name="connsiteX73-51103" fmla="*/ 5643534 w 12192000"/>
              <a:gd name="connsiteY73-51104" fmla="*/ 1802919 h 2237474"/>
              <a:gd name="connsiteX74-51105" fmla="*/ 5518799 w 12192000"/>
              <a:gd name="connsiteY74-51106" fmla="*/ 1818312 h 2237474"/>
              <a:gd name="connsiteX75-51107" fmla="*/ 5505014 w 12192000"/>
              <a:gd name="connsiteY75-51108" fmla="*/ 1819259 h 2237474"/>
              <a:gd name="connsiteX76-51109" fmla="*/ 5453307 w 12192000"/>
              <a:gd name="connsiteY76-51110" fmla="*/ 1815450 h 2237474"/>
              <a:gd name="connsiteX77-51111" fmla="*/ 5221533 w 12192000"/>
              <a:gd name="connsiteY77-51112" fmla="*/ 1846950 h 2237474"/>
              <a:gd name="connsiteX78-51113" fmla="*/ 5149802 w 12192000"/>
              <a:gd name="connsiteY78-51114" fmla="*/ 1844846 h 2237474"/>
              <a:gd name="connsiteX79-51115" fmla="*/ 5114927 w 12192000"/>
              <a:gd name="connsiteY79-51116" fmla="*/ 1847827 h 2237474"/>
              <a:gd name="connsiteX80-51117" fmla="*/ 5108970 w 12192000"/>
              <a:gd name="connsiteY80-51118" fmla="*/ 1847935 h 2237474"/>
              <a:gd name="connsiteX81-51119" fmla="*/ 5067961 w 12192000"/>
              <a:gd name="connsiteY81-51120" fmla="*/ 1845917 h 2237474"/>
              <a:gd name="connsiteX82-51121" fmla="*/ 5007075 w 12192000"/>
              <a:gd name="connsiteY82-51122" fmla="*/ 1838626 h 2237474"/>
              <a:gd name="connsiteX83-51123" fmla="*/ 4944087 w 12192000"/>
              <a:gd name="connsiteY83-51124" fmla="*/ 1823332 h 2237474"/>
              <a:gd name="connsiteX84-51125" fmla="*/ 4907662 w 12192000"/>
              <a:gd name="connsiteY84-51126" fmla="*/ 1816900 h 2237474"/>
              <a:gd name="connsiteX85-51127" fmla="*/ 4882386 w 12192000"/>
              <a:gd name="connsiteY85-51128" fmla="*/ 1809844 h 2237474"/>
              <a:gd name="connsiteX86-51129" fmla="*/ 4811440 w 12192000"/>
              <a:gd name="connsiteY86-51130" fmla="*/ 1804655 h 2237474"/>
              <a:gd name="connsiteX87-51131" fmla="*/ 4691075 w 12192000"/>
              <a:gd name="connsiteY87-51132" fmla="*/ 1801389 h 2237474"/>
              <a:gd name="connsiteX88-51133" fmla="*/ 4640313 w 12192000"/>
              <a:gd name="connsiteY88-51134" fmla="*/ 1784307 h 2237474"/>
              <a:gd name="connsiteX89-51135" fmla="*/ 4536503 w 12192000"/>
              <a:gd name="connsiteY89-51136" fmla="*/ 1785334 h 2237474"/>
              <a:gd name="connsiteX90-51137" fmla="*/ 4513724 w 12192000"/>
              <a:gd name="connsiteY90-51138" fmla="*/ 1791996 h 2237474"/>
              <a:gd name="connsiteX91-51139" fmla="*/ 4459810 w 12192000"/>
              <a:gd name="connsiteY91-51140" fmla="*/ 1797886 h 2237474"/>
              <a:gd name="connsiteX92-51141" fmla="*/ 4379064 w 12192000"/>
              <a:gd name="connsiteY92-51142" fmla="*/ 1817177 h 2237474"/>
              <a:gd name="connsiteX93-51143" fmla="*/ 4290981 w 12192000"/>
              <a:gd name="connsiteY93-51144" fmla="*/ 1839677 h 2237474"/>
              <a:gd name="connsiteX94-51145" fmla="*/ 4238372 w 12192000"/>
              <a:gd name="connsiteY94-51146" fmla="*/ 1851480 h 2237474"/>
              <a:gd name="connsiteX95-51147" fmla="*/ 4232517 w 12192000"/>
              <a:gd name="connsiteY95-51148" fmla="*/ 1852567 h 2237474"/>
              <a:gd name="connsiteX96-51149" fmla="*/ 4191732 w 12192000"/>
              <a:gd name="connsiteY96-51150" fmla="*/ 1857328 h 2237474"/>
              <a:gd name="connsiteX97-51151" fmla="*/ 4065532 w 12192000"/>
              <a:gd name="connsiteY97-51152" fmla="*/ 1855477 h 2237474"/>
              <a:gd name="connsiteX98-51153" fmla="*/ 4028460 w 12192000"/>
              <a:gd name="connsiteY98-51154" fmla="*/ 1855137 h 2237474"/>
              <a:gd name="connsiteX99-51155" fmla="*/ 4002267 w 12192000"/>
              <a:gd name="connsiteY99-51156" fmla="*/ 1852352 h 2237474"/>
              <a:gd name="connsiteX100-51157" fmla="*/ 3931396 w 12192000"/>
              <a:gd name="connsiteY100-51158" fmla="*/ 1858915 h 2237474"/>
              <a:gd name="connsiteX101-51159" fmla="*/ 3812162 w 12192000"/>
              <a:gd name="connsiteY101-51160" fmla="*/ 1875501 h 2237474"/>
              <a:gd name="connsiteX102-51161" fmla="*/ 3758105 w 12192000"/>
              <a:gd name="connsiteY102-51162" fmla="*/ 1871856 h 2237474"/>
              <a:gd name="connsiteX103-51163" fmla="*/ 3715896 w 12192000"/>
              <a:gd name="connsiteY103-51164" fmla="*/ 1881552 h 2237474"/>
              <a:gd name="connsiteX104-51165" fmla="*/ 3567259 w 12192000"/>
              <a:gd name="connsiteY104-51166" fmla="*/ 1893482 h 2237474"/>
              <a:gd name="connsiteX105-51167" fmla="*/ 3405770 w 12192000"/>
              <a:gd name="connsiteY105-51168" fmla="*/ 1904591 h 2237474"/>
              <a:gd name="connsiteX106-51169" fmla="*/ 3280097 w 12192000"/>
              <a:gd name="connsiteY106-51170" fmla="*/ 1919610 h 2237474"/>
              <a:gd name="connsiteX107-51171" fmla="*/ 3123424 w 12192000"/>
              <a:gd name="connsiteY107-51172" fmla="*/ 1952930 h 2237474"/>
              <a:gd name="connsiteX108-51173" fmla="*/ 3009910 w 12192000"/>
              <a:gd name="connsiteY108-51174" fmla="*/ 1957866 h 2237474"/>
              <a:gd name="connsiteX109-51175" fmla="*/ 2995934 w 12192000"/>
              <a:gd name="connsiteY109-51176" fmla="*/ 1967085 h 2237474"/>
              <a:gd name="connsiteX110-51177" fmla="*/ 2942858 w 12192000"/>
              <a:gd name="connsiteY110-51178" fmla="*/ 1981367 h 2237474"/>
              <a:gd name="connsiteX111-51179" fmla="*/ 2875436 w 12192000"/>
              <a:gd name="connsiteY111-51180" fmla="*/ 1996977 h 2237474"/>
              <a:gd name="connsiteX112-51181" fmla="*/ 2874892 w 12192000"/>
              <a:gd name="connsiteY112-51182" fmla="*/ 1996085 h 2237474"/>
              <a:gd name="connsiteX113-51183" fmla="*/ 2843662 w 12192000"/>
              <a:gd name="connsiteY113-51184" fmla="*/ 1992498 h 2237474"/>
              <a:gd name="connsiteX114-51185" fmla="*/ 2718916 w 12192000"/>
              <a:gd name="connsiteY114-51186" fmla="*/ 1990867 h 2237474"/>
              <a:gd name="connsiteX115-51187" fmla="*/ 2713522 w 12192000"/>
              <a:gd name="connsiteY115-51188" fmla="*/ 1990173 h 2237474"/>
              <a:gd name="connsiteX116-51189" fmla="*/ 2578178 w 12192000"/>
              <a:gd name="connsiteY116-51190" fmla="*/ 1990531 h 2237474"/>
              <a:gd name="connsiteX117-51191" fmla="*/ 2476147 w 12192000"/>
              <a:gd name="connsiteY117-51192" fmla="*/ 1998305 h 2237474"/>
              <a:gd name="connsiteX118-51193" fmla="*/ 2373568 w 12192000"/>
              <a:gd name="connsiteY118-51194" fmla="*/ 2003219 h 2237474"/>
              <a:gd name="connsiteX119-51195" fmla="*/ 2287219 w 12192000"/>
              <a:gd name="connsiteY119-51196" fmla="*/ 1998750 h 2237474"/>
              <a:gd name="connsiteX120-51197" fmla="*/ 2243069 w 12192000"/>
              <a:gd name="connsiteY120-51198" fmla="*/ 2015111 h 2237474"/>
              <a:gd name="connsiteX121-51199" fmla="*/ 2186609 w 12192000"/>
              <a:gd name="connsiteY121-51200" fmla="*/ 2008263 h 2237474"/>
              <a:gd name="connsiteX122-51201" fmla="*/ 2164831 w 12192000"/>
              <a:gd name="connsiteY122-51202" fmla="*/ 2010143 h 2237474"/>
              <a:gd name="connsiteX123-51203" fmla="*/ 2085228 w 12192000"/>
              <a:gd name="connsiteY123-51204" fmla="*/ 2046431 h 2237474"/>
              <a:gd name="connsiteX124-51205" fmla="*/ 2058061 w 12192000"/>
              <a:gd name="connsiteY124-51206" fmla="*/ 2047942 h 2237474"/>
              <a:gd name="connsiteX125-51207" fmla="*/ 2042244 w 12192000"/>
              <a:gd name="connsiteY125-51208" fmla="*/ 2055560 h 2237474"/>
              <a:gd name="connsiteX126-51209" fmla="*/ 1877728 w 12192000"/>
              <a:gd name="connsiteY126-51210" fmla="*/ 2101004 h 2237474"/>
              <a:gd name="connsiteX127-51211" fmla="*/ 1759056 w 12192000"/>
              <a:gd name="connsiteY127-51212" fmla="*/ 2125608 h 2237474"/>
              <a:gd name="connsiteX128-51213" fmla="*/ 1637948 w 12192000"/>
              <a:gd name="connsiteY128-51214" fmla="*/ 2172597 h 2237474"/>
              <a:gd name="connsiteX129-51215" fmla="*/ 1434549 w 12192000"/>
              <a:gd name="connsiteY129-51216" fmla="*/ 2234522 h 2237474"/>
              <a:gd name="connsiteX130-51217" fmla="*/ 1398481 w 12192000"/>
              <a:gd name="connsiteY130-51218" fmla="*/ 2237074 h 2237474"/>
              <a:gd name="connsiteX131-51219" fmla="*/ 1398407 w 12192000"/>
              <a:gd name="connsiteY131-51220" fmla="*/ 2237095 h 2237474"/>
              <a:gd name="connsiteX132-51221" fmla="*/ 1370962 w 12192000"/>
              <a:gd name="connsiteY132-51222" fmla="*/ 2237474 h 2237474"/>
              <a:gd name="connsiteX133-51223" fmla="*/ 1356367 w 12192000"/>
              <a:gd name="connsiteY133-51224" fmla="*/ 2235089 h 2237474"/>
              <a:gd name="connsiteX134-51225" fmla="*/ 1324828 w 12192000"/>
              <a:gd name="connsiteY134-51226" fmla="*/ 2231968 h 2237474"/>
              <a:gd name="connsiteX135-51227" fmla="*/ 1279765 w 12192000"/>
              <a:gd name="connsiteY135-51228" fmla="*/ 2229639 h 2237474"/>
              <a:gd name="connsiteX136-51229" fmla="*/ 1195347 w 12192000"/>
              <a:gd name="connsiteY136-51230" fmla="*/ 2212354 h 2237474"/>
              <a:gd name="connsiteX137-51231" fmla="*/ 970251 w 12192000"/>
              <a:gd name="connsiteY137-51232" fmla="*/ 2221029 h 2237474"/>
              <a:gd name="connsiteX138-51233" fmla="*/ 812914 w 12192000"/>
              <a:gd name="connsiteY138-51234" fmla="*/ 2202752 h 2237474"/>
              <a:gd name="connsiteX139-51235" fmla="*/ 800195 w 12192000"/>
              <a:gd name="connsiteY139-51236" fmla="*/ 2209407 h 2237474"/>
              <a:gd name="connsiteX140-51237" fmla="*/ 784978 w 12192000"/>
              <a:gd name="connsiteY140-51238" fmla="*/ 2212360 h 2237474"/>
              <a:gd name="connsiteX141-51239" fmla="*/ 681987 w 12192000"/>
              <a:gd name="connsiteY141-51240" fmla="*/ 2216757 h 2237474"/>
              <a:gd name="connsiteX142-51241" fmla="*/ 669923 w 12192000"/>
              <a:gd name="connsiteY142-51242" fmla="*/ 2211682 h 2237474"/>
              <a:gd name="connsiteX143-51243" fmla="*/ 648680 w 12192000"/>
              <a:gd name="connsiteY143-51244" fmla="*/ 2206229 h 2237474"/>
              <a:gd name="connsiteX144-51245" fmla="*/ 597225 w 12192000"/>
              <a:gd name="connsiteY144-51246" fmla="*/ 2180999 h 2237474"/>
              <a:gd name="connsiteX145-51247" fmla="*/ 558449 w 12192000"/>
              <a:gd name="connsiteY145-51248" fmla="*/ 2182346 h 2237474"/>
              <a:gd name="connsiteX146-51249" fmla="*/ 550517 w 12192000"/>
              <a:gd name="connsiteY146-51250" fmla="*/ 2182060 h 2237474"/>
              <a:gd name="connsiteX147-51251" fmla="*/ 550309 w 12192000"/>
              <a:gd name="connsiteY147-51252" fmla="*/ 2181825 h 2237474"/>
              <a:gd name="connsiteX148-51253" fmla="*/ 541836 w 12192000"/>
              <a:gd name="connsiteY148-51254" fmla="*/ 2181063 h 2237474"/>
              <a:gd name="connsiteX149-51255" fmla="*/ 536057 w 12192000"/>
              <a:gd name="connsiteY149-51256" fmla="*/ 2181537 h 2237474"/>
              <a:gd name="connsiteX150-51257" fmla="*/ 520671 w 12192000"/>
              <a:gd name="connsiteY150-51258" fmla="*/ 2180980 h 2237474"/>
              <a:gd name="connsiteX151-51259" fmla="*/ 515024 w 12192000"/>
              <a:gd name="connsiteY151-51260" fmla="*/ 2179258 h 2237474"/>
              <a:gd name="connsiteX152-51261" fmla="*/ 512278 w 12192000"/>
              <a:gd name="connsiteY152-51262" fmla="*/ 2176369 h 2237474"/>
              <a:gd name="connsiteX153-51263" fmla="*/ 480419 w 12192000"/>
              <a:gd name="connsiteY153-51264" fmla="*/ 2167807 h 2237474"/>
              <a:gd name="connsiteX154-51265" fmla="*/ 413835 w 12192000"/>
              <a:gd name="connsiteY154-51266" fmla="*/ 2156783 h 2237474"/>
              <a:gd name="connsiteX155-51267" fmla="*/ 376513 w 12192000"/>
              <a:gd name="connsiteY155-51268" fmla="*/ 2154014 h 2237474"/>
              <a:gd name="connsiteX156-51269" fmla="*/ 273386 w 12192000"/>
              <a:gd name="connsiteY156-51270" fmla="*/ 2142551 h 2237474"/>
              <a:gd name="connsiteX157-51271" fmla="*/ 169207 w 12192000"/>
              <a:gd name="connsiteY157-51272" fmla="*/ 2128100 h 2237474"/>
              <a:gd name="connsiteX158-51273" fmla="*/ 93149 w 12192000"/>
              <a:gd name="connsiteY158-51274" fmla="*/ 2105324 h 2237474"/>
              <a:gd name="connsiteX159-51275" fmla="*/ 88109 w 12192000"/>
              <a:gd name="connsiteY159-51276" fmla="*/ 2106704 h 2237474"/>
              <a:gd name="connsiteX160-51277" fmla="*/ 80022 w 12192000"/>
              <a:gd name="connsiteY160-51278" fmla="*/ 2107254 h 2237474"/>
              <a:gd name="connsiteX161-51279" fmla="*/ 79717 w 12192000"/>
              <a:gd name="connsiteY161-51280" fmla="*/ 2107046 h 2237474"/>
              <a:gd name="connsiteX162-51281" fmla="*/ 72352 w 12192000"/>
              <a:gd name="connsiteY162-51282" fmla="*/ 2107991 h 2237474"/>
              <a:gd name="connsiteX163-51283" fmla="*/ 37645 w 12192000"/>
              <a:gd name="connsiteY163-51284" fmla="*/ 2115401 h 2237474"/>
              <a:gd name="connsiteX164-51285" fmla="*/ 4572 w 12192000"/>
              <a:gd name="connsiteY164-51286" fmla="*/ 2111091 h 2237474"/>
              <a:gd name="connsiteX165-51287" fmla="*/ 0 w 12192000"/>
              <a:gd name="connsiteY165-51288" fmla="*/ 2110468 h 2237474"/>
              <a:gd name="connsiteX166-51289" fmla="*/ 0 w 12192000"/>
              <a:gd name="connsiteY166-51290" fmla="*/ 0 h 2237474"/>
              <a:gd name="connsiteX0-51291" fmla="*/ 0 w 12192000"/>
              <a:gd name="connsiteY0-51292" fmla="*/ 0 h 2237474"/>
              <a:gd name="connsiteX1-51293" fmla="*/ 12192000 w 12192000"/>
              <a:gd name="connsiteY1-51294" fmla="*/ 0 h 2237474"/>
              <a:gd name="connsiteX2-51295" fmla="*/ 12192000 w 12192000"/>
              <a:gd name="connsiteY2-51296" fmla="*/ 751299 h 2237474"/>
              <a:gd name="connsiteX3-51297" fmla="*/ 12176759 w 12192000"/>
              <a:gd name="connsiteY3-51298" fmla="*/ 759190 h 2237474"/>
              <a:gd name="connsiteX4-51299" fmla="*/ 12047364 w 12192000"/>
              <a:gd name="connsiteY4-51300" fmla="*/ 749662 h 2237474"/>
              <a:gd name="connsiteX5-51301" fmla="*/ 11890686 w 12192000"/>
              <a:gd name="connsiteY5-51302" fmla="*/ 732766 h 2237474"/>
              <a:gd name="connsiteX6-51303" fmla="*/ 11820512 w 12192000"/>
              <a:gd name="connsiteY6-51304" fmla="*/ 745392 h 2237474"/>
              <a:gd name="connsiteX7-51305" fmla="*/ 11649954 w 12192000"/>
              <a:gd name="connsiteY7-51306" fmla="*/ 749628 h 2237474"/>
              <a:gd name="connsiteX8-51307" fmla="*/ 11560424 w 12192000"/>
              <a:gd name="connsiteY8-51308" fmla="*/ 748017 h 2237474"/>
              <a:gd name="connsiteX9-51309" fmla="*/ 11358455 w 12192000"/>
              <a:gd name="connsiteY9-51310" fmla="*/ 747593 h 2237474"/>
              <a:gd name="connsiteX10-51311" fmla="*/ 11165209 w 12192000"/>
              <a:gd name="connsiteY10-51312" fmla="*/ 748852 h 2237474"/>
              <a:gd name="connsiteX11-51313" fmla="*/ 11058755 w 12192000"/>
              <a:gd name="connsiteY11-51314" fmla="*/ 749617 h 2237474"/>
              <a:gd name="connsiteX12-51315" fmla="*/ 10846594 w 12192000"/>
              <a:gd name="connsiteY12-51316" fmla="*/ 765069 h 2237474"/>
              <a:gd name="connsiteX13-51317" fmla="*/ 10739478 w 12192000"/>
              <a:gd name="connsiteY13-51318" fmla="*/ 776841 h 2237474"/>
              <a:gd name="connsiteX14-51319" fmla="*/ 10458762 w 12192000"/>
              <a:gd name="connsiteY14-51320" fmla="*/ 755400 h 2237474"/>
              <a:gd name="connsiteX15-51321" fmla="*/ 10211200 w 12192000"/>
              <a:gd name="connsiteY15-51322" fmla="*/ 767513 h 2237474"/>
              <a:gd name="connsiteX16-51323" fmla="*/ 10167995 w 12192000"/>
              <a:gd name="connsiteY16-51324" fmla="*/ 760843 h 2237474"/>
              <a:gd name="connsiteX17-51325" fmla="*/ 9997044 w 12192000"/>
              <a:gd name="connsiteY17-51326" fmla="*/ 780129 h 2237474"/>
              <a:gd name="connsiteX18-51327" fmla="*/ 9943887 w 12192000"/>
              <a:gd name="connsiteY18-51328" fmla="*/ 804141 h 2237474"/>
              <a:gd name="connsiteX19-51329" fmla="*/ 9918248 w 12192000"/>
              <a:gd name="connsiteY19-51330" fmla="*/ 816628 h 2237474"/>
              <a:gd name="connsiteX20-51331" fmla="*/ 9767091 w 12192000"/>
              <a:gd name="connsiteY20-51332" fmla="*/ 870550 h 2237474"/>
              <a:gd name="connsiteX21-51333" fmla="*/ 9683005 w 12192000"/>
              <a:gd name="connsiteY21-51334" fmla="*/ 894128 h 2237474"/>
              <a:gd name="connsiteX22-51335" fmla="*/ 9594438 w 12192000"/>
              <a:gd name="connsiteY22-51336" fmla="*/ 919051 h 2237474"/>
              <a:gd name="connsiteX23-51337" fmla="*/ 9544189 w 12192000"/>
              <a:gd name="connsiteY23-51338" fmla="*/ 938966 h 2237474"/>
              <a:gd name="connsiteX24-51339" fmla="*/ 9500499 w 12192000"/>
              <a:gd name="connsiteY24-51340" fmla="*/ 954680 h 2237474"/>
              <a:gd name="connsiteX25-51341" fmla="*/ 9428195 w 12192000"/>
              <a:gd name="connsiteY25-51342" fmla="*/ 986225 h 2237474"/>
              <a:gd name="connsiteX26-51343" fmla="*/ 9410017 w 12192000"/>
              <a:gd name="connsiteY26-51344" fmla="*/ 993931 h 2237474"/>
              <a:gd name="connsiteX27-51345" fmla="*/ 9392919 w 12192000"/>
              <a:gd name="connsiteY27-51346" fmla="*/ 994656 h 2237474"/>
              <a:gd name="connsiteX28-51347" fmla="*/ 9268019 w 12192000"/>
              <a:gd name="connsiteY28-51348" fmla="*/ 1007442 h 2237474"/>
              <a:gd name="connsiteX29-51349" fmla="*/ 9234662 w 12192000"/>
              <a:gd name="connsiteY29-51350" fmla="*/ 1023056 h 2237474"/>
              <a:gd name="connsiteX30-51351" fmla="*/ 9181033 w 12192000"/>
              <a:gd name="connsiteY30-51352" fmla="*/ 1037921 h 2237474"/>
              <a:gd name="connsiteX31-51353" fmla="*/ 9155969 w 12192000"/>
              <a:gd name="connsiteY31-51354" fmla="*/ 1046804 h 2237474"/>
              <a:gd name="connsiteX32-51355" fmla="*/ 9133985 w 12192000"/>
              <a:gd name="connsiteY32-51356" fmla="*/ 1046450 h 2237474"/>
              <a:gd name="connsiteX33-51357" fmla="*/ 9003462 w 12192000"/>
              <a:gd name="connsiteY33-51358" fmla="*/ 1042406 h 2237474"/>
              <a:gd name="connsiteX34-51359" fmla="*/ 8968445 w 12192000"/>
              <a:gd name="connsiteY34-51360" fmla="*/ 1052169 h 2237474"/>
              <a:gd name="connsiteX35-51361" fmla="*/ 8886001 w 12192000"/>
              <a:gd name="connsiteY35-51362" fmla="*/ 1067468 h 2237474"/>
              <a:gd name="connsiteX36-51363" fmla="*/ 8838610 w 12192000"/>
              <a:gd name="connsiteY36-51364" fmla="*/ 1075091 h 2237474"/>
              <a:gd name="connsiteX37-51365" fmla="*/ 8750383 w 12192000"/>
              <a:gd name="connsiteY37-51366" fmla="*/ 1097387 h 2237474"/>
              <a:gd name="connsiteX38-51367" fmla="*/ 8665605 w 12192000"/>
              <a:gd name="connsiteY38-51368" fmla="*/ 1110791 h 2237474"/>
              <a:gd name="connsiteX39-51369" fmla="*/ 8584946 w 12192000"/>
              <a:gd name="connsiteY39-51370" fmla="*/ 1135226 h 2237474"/>
              <a:gd name="connsiteX40-51371" fmla="*/ 8419755 w 12192000"/>
              <a:gd name="connsiteY40-51372" fmla="*/ 1216260 h 2237474"/>
              <a:gd name="connsiteX41-51373" fmla="*/ 8411626 w 12192000"/>
              <a:gd name="connsiteY41-51374" fmla="*/ 1214397 h 2237474"/>
              <a:gd name="connsiteX42-51375" fmla="*/ 8363469 w 12192000"/>
              <a:gd name="connsiteY42-51376" fmla="*/ 1246658 h 2237474"/>
              <a:gd name="connsiteX43-51377" fmla="*/ 8275497 w 12192000"/>
              <a:gd name="connsiteY43-51378" fmla="*/ 1264396 h 2237474"/>
              <a:gd name="connsiteX44-51379" fmla="*/ 8206287 w 12192000"/>
              <a:gd name="connsiteY44-51380" fmla="*/ 1273060 h 2237474"/>
              <a:gd name="connsiteX45-51381" fmla="*/ 8139997 w 12192000"/>
              <a:gd name="connsiteY45-51382" fmla="*/ 1282713 h 2237474"/>
              <a:gd name="connsiteX46-51383" fmla="*/ 8074238 w 12192000"/>
              <a:gd name="connsiteY46-51384" fmla="*/ 1301895 h 2237474"/>
              <a:gd name="connsiteX47-51385" fmla="*/ 7942099 w 12192000"/>
              <a:gd name="connsiteY47-51386" fmla="*/ 1336332 h 2237474"/>
              <a:gd name="connsiteX48-51387" fmla="*/ 7902328 w 12192000"/>
              <a:gd name="connsiteY48-51388" fmla="*/ 1345865 h 2237474"/>
              <a:gd name="connsiteX49-51389" fmla="*/ 7840612 w 12192000"/>
              <a:gd name="connsiteY49-51390" fmla="*/ 1369373 h 2237474"/>
              <a:gd name="connsiteX50-51391" fmla="*/ 7786819 w 12192000"/>
              <a:gd name="connsiteY50-51392" fmla="*/ 1378970 h 2237474"/>
              <a:gd name="connsiteX51-51393" fmla="*/ 7548172 w 12192000"/>
              <a:gd name="connsiteY51-51394" fmla="*/ 1417460 h 2237474"/>
              <a:gd name="connsiteX52-51395" fmla="*/ 7483437 w 12192000"/>
              <a:gd name="connsiteY52-51396" fmla="*/ 1478152 h 2237474"/>
              <a:gd name="connsiteX53-51397" fmla="*/ 7377870 w 12192000"/>
              <a:gd name="connsiteY53-51398" fmla="*/ 1523319 h 2237474"/>
              <a:gd name="connsiteX54-51399" fmla="*/ 7230737 w 12192000"/>
              <a:gd name="connsiteY54-51400" fmla="*/ 1562633 h 2237474"/>
              <a:gd name="connsiteX55-51401" fmla="*/ 7224458 w 12192000"/>
              <a:gd name="connsiteY55-51402" fmla="*/ 1573008 h 2237474"/>
              <a:gd name="connsiteX56-51403" fmla="*/ 7183121 w 12192000"/>
              <a:gd name="connsiteY56-51404" fmla="*/ 1595162 h 2237474"/>
              <a:gd name="connsiteX57-51405" fmla="*/ 7164601 w 12192000"/>
              <a:gd name="connsiteY57-51406" fmla="*/ 1606490 h 2237474"/>
              <a:gd name="connsiteX58-51407" fmla="*/ 7031309 w 12192000"/>
              <a:gd name="connsiteY58-51408" fmla="*/ 1619451 h 2237474"/>
              <a:gd name="connsiteX59-51409" fmla="*/ 6900177 w 12192000"/>
              <a:gd name="connsiteY59-51410" fmla="*/ 1636016 h 2237474"/>
              <a:gd name="connsiteX60-51411" fmla="*/ 6795372 w 12192000"/>
              <a:gd name="connsiteY60-51412" fmla="*/ 1644845 h 2237474"/>
              <a:gd name="connsiteX61-51413" fmla="*/ 6692251 w 12192000"/>
              <a:gd name="connsiteY61-51414" fmla="*/ 1656357 h 2237474"/>
              <a:gd name="connsiteX62-51415" fmla="*/ 6655235 w 12192000"/>
              <a:gd name="connsiteY62-51416" fmla="*/ 1661869 h 2237474"/>
              <a:gd name="connsiteX63-51417" fmla="*/ 6554894 w 12192000"/>
              <a:gd name="connsiteY63-51418" fmla="*/ 1664428 h 2237474"/>
              <a:gd name="connsiteX64-51419" fmla="*/ 6516595 w 12192000"/>
              <a:gd name="connsiteY64-51420" fmla="*/ 1667475 h 2237474"/>
              <a:gd name="connsiteX65-51421" fmla="*/ 6508541 w 12192000"/>
              <a:gd name="connsiteY65-51422" fmla="*/ 1668757 h 2237474"/>
              <a:gd name="connsiteX66-51423" fmla="*/ 6471012 w 12192000"/>
              <a:gd name="connsiteY66-51424" fmla="*/ 1678604 h 2237474"/>
              <a:gd name="connsiteX67-51425" fmla="*/ 6364035 w 12192000"/>
              <a:gd name="connsiteY67-51426" fmla="*/ 1667683 h 2237474"/>
              <a:gd name="connsiteX68-51427" fmla="*/ 6280959 w 12192000"/>
              <a:gd name="connsiteY68-51428" fmla="*/ 1689329 h 2237474"/>
              <a:gd name="connsiteX69-51429" fmla="*/ 6243319 w 12192000"/>
              <a:gd name="connsiteY69-51430" fmla="*/ 1695560 h 2237474"/>
              <a:gd name="connsiteX70-51431" fmla="*/ 6098321 w 12192000"/>
              <a:gd name="connsiteY70-51432" fmla="*/ 1721646 h 2237474"/>
              <a:gd name="connsiteX71-51433" fmla="*/ 5880652 w 12192000"/>
              <a:gd name="connsiteY71-51434" fmla="*/ 1779643 h 2237474"/>
              <a:gd name="connsiteX72-51435" fmla="*/ 5785959 w 12192000"/>
              <a:gd name="connsiteY72-51436" fmla="*/ 1775307 h 2237474"/>
              <a:gd name="connsiteX73-51437" fmla="*/ 5643534 w 12192000"/>
              <a:gd name="connsiteY73-51438" fmla="*/ 1802919 h 2237474"/>
              <a:gd name="connsiteX74-51439" fmla="*/ 5518799 w 12192000"/>
              <a:gd name="connsiteY74-51440" fmla="*/ 1818312 h 2237474"/>
              <a:gd name="connsiteX75-51441" fmla="*/ 5505014 w 12192000"/>
              <a:gd name="connsiteY75-51442" fmla="*/ 1819259 h 2237474"/>
              <a:gd name="connsiteX76-51443" fmla="*/ 5453307 w 12192000"/>
              <a:gd name="connsiteY76-51444" fmla="*/ 1815450 h 2237474"/>
              <a:gd name="connsiteX77-51445" fmla="*/ 5221533 w 12192000"/>
              <a:gd name="connsiteY77-51446" fmla="*/ 1846950 h 2237474"/>
              <a:gd name="connsiteX78-51447" fmla="*/ 5149802 w 12192000"/>
              <a:gd name="connsiteY78-51448" fmla="*/ 1844846 h 2237474"/>
              <a:gd name="connsiteX79-51449" fmla="*/ 5114927 w 12192000"/>
              <a:gd name="connsiteY79-51450" fmla="*/ 1847827 h 2237474"/>
              <a:gd name="connsiteX80-51451" fmla="*/ 5108970 w 12192000"/>
              <a:gd name="connsiteY80-51452" fmla="*/ 1847935 h 2237474"/>
              <a:gd name="connsiteX81-51453" fmla="*/ 5067961 w 12192000"/>
              <a:gd name="connsiteY81-51454" fmla="*/ 1845917 h 2237474"/>
              <a:gd name="connsiteX82-51455" fmla="*/ 5007075 w 12192000"/>
              <a:gd name="connsiteY82-51456" fmla="*/ 1838626 h 2237474"/>
              <a:gd name="connsiteX83-51457" fmla="*/ 4944087 w 12192000"/>
              <a:gd name="connsiteY83-51458" fmla="*/ 1823332 h 2237474"/>
              <a:gd name="connsiteX84-51459" fmla="*/ 4907662 w 12192000"/>
              <a:gd name="connsiteY84-51460" fmla="*/ 1816900 h 2237474"/>
              <a:gd name="connsiteX85-51461" fmla="*/ 4882386 w 12192000"/>
              <a:gd name="connsiteY85-51462" fmla="*/ 1809844 h 2237474"/>
              <a:gd name="connsiteX86-51463" fmla="*/ 4811440 w 12192000"/>
              <a:gd name="connsiteY86-51464" fmla="*/ 1804655 h 2237474"/>
              <a:gd name="connsiteX87-51465" fmla="*/ 4691075 w 12192000"/>
              <a:gd name="connsiteY87-51466" fmla="*/ 1801389 h 2237474"/>
              <a:gd name="connsiteX88-51467" fmla="*/ 4640313 w 12192000"/>
              <a:gd name="connsiteY88-51468" fmla="*/ 1784307 h 2237474"/>
              <a:gd name="connsiteX89-51469" fmla="*/ 4536503 w 12192000"/>
              <a:gd name="connsiteY89-51470" fmla="*/ 1785334 h 2237474"/>
              <a:gd name="connsiteX90-51471" fmla="*/ 4513724 w 12192000"/>
              <a:gd name="connsiteY90-51472" fmla="*/ 1791996 h 2237474"/>
              <a:gd name="connsiteX91-51473" fmla="*/ 4459810 w 12192000"/>
              <a:gd name="connsiteY91-51474" fmla="*/ 1797886 h 2237474"/>
              <a:gd name="connsiteX92-51475" fmla="*/ 4379064 w 12192000"/>
              <a:gd name="connsiteY92-51476" fmla="*/ 1817177 h 2237474"/>
              <a:gd name="connsiteX93-51477" fmla="*/ 4290981 w 12192000"/>
              <a:gd name="connsiteY93-51478" fmla="*/ 1839677 h 2237474"/>
              <a:gd name="connsiteX94-51479" fmla="*/ 4238372 w 12192000"/>
              <a:gd name="connsiteY94-51480" fmla="*/ 1851480 h 2237474"/>
              <a:gd name="connsiteX95-51481" fmla="*/ 4232517 w 12192000"/>
              <a:gd name="connsiteY95-51482" fmla="*/ 1852567 h 2237474"/>
              <a:gd name="connsiteX96-51483" fmla="*/ 4191732 w 12192000"/>
              <a:gd name="connsiteY96-51484" fmla="*/ 1857328 h 2237474"/>
              <a:gd name="connsiteX97-51485" fmla="*/ 4065532 w 12192000"/>
              <a:gd name="connsiteY97-51486" fmla="*/ 1855477 h 2237474"/>
              <a:gd name="connsiteX98-51487" fmla="*/ 4028460 w 12192000"/>
              <a:gd name="connsiteY98-51488" fmla="*/ 1855137 h 2237474"/>
              <a:gd name="connsiteX99-51489" fmla="*/ 4002267 w 12192000"/>
              <a:gd name="connsiteY99-51490" fmla="*/ 1852352 h 2237474"/>
              <a:gd name="connsiteX100-51491" fmla="*/ 3931396 w 12192000"/>
              <a:gd name="connsiteY100-51492" fmla="*/ 1858915 h 2237474"/>
              <a:gd name="connsiteX101-51493" fmla="*/ 3812162 w 12192000"/>
              <a:gd name="connsiteY101-51494" fmla="*/ 1875501 h 2237474"/>
              <a:gd name="connsiteX102-51495" fmla="*/ 3758105 w 12192000"/>
              <a:gd name="connsiteY102-51496" fmla="*/ 1871856 h 2237474"/>
              <a:gd name="connsiteX103-51497" fmla="*/ 3715896 w 12192000"/>
              <a:gd name="connsiteY103-51498" fmla="*/ 1881552 h 2237474"/>
              <a:gd name="connsiteX104-51499" fmla="*/ 3567259 w 12192000"/>
              <a:gd name="connsiteY104-51500" fmla="*/ 1893482 h 2237474"/>
              <a:gd name="connsiteX105-51501" fmla="*/ 3405770 w 12192000"/>
              <a:gd name="connsiteY105-51502" fmla="*/ 1904591 h 2237474"/>
              <a:gd name="connsiteX106-51503" fmla="*/ 3280097 w 12192000"/>
              <a:gd name="connsiteY106-51504" fmla="*/ 1919610 h 2237474"/>
              <a:gd name="connsiteX107-51505" fmla="*/ 3123424 w 12192000"/>
              <a:gd name="connsiteY107-51506" fmla="*/ 1952930 h 2237474"/>
              <a:gd name="connsiteX108-51507" fmla="*/ 3009910 w 12192000"/>
              <a:gd name="connsiteY108-51508" fmla="*/ 1957866 h 2237474"/>
              <a:gd name="connsiteX109-51509" fmla="*/ 2995934 w 12192000"/>
              <a:gd name="connsiteY109-51510" fmla="*/ 1967085 h 2237474"/>
              <a:gd name="connsiteX110-51511" fmla="*/ 2942858 w 12192000"/>
              <a:gd name="connsiteY110-51512" fmla="*/ 1981367 h 2237474"/>
              <a:gd name="connsiteX111-51513" fmla="*/ 2875436 w 12192000"/>
              <a:gd name="connsiteY111-51514" fmla="*/ 1996977 h 2237474"/>
              <a:gd name="connsiteX112-51515" fmla="*/ 2874892 w 12192000"/>
              <a:gd name="connsiteY112-51516" fmla="*/ 1996085 h 2237474"/>
              <a:gd name="connsiteX113-51517" fmla="*/ 2843662 w 12192000"/>
              <a:gd name="connsiteY113-51518" fmla="*/ 1992498 h 2237474"/>
              <a:gd name="connsiteX114-51519" fmla="*/ 2718916 w 12192000"/>
              <a:gd name="connsiteY114-51520" fmla="*/ 1990867 h 2237474"/>
              <a:gd name="connsiteX115-51521" fmla="*/ 2713522 w 12192000"/>
              <a:gd name="connsiteY115-51522" fmla="*/ 1990173 h 2237474"/>
              <a:gd name="connsiteX116-51523" fmla="*/ 2578178 w 12192000"/>
              <a:gd name="connsiteY116-51524" fmla="*/ 1990531 h 2237474"/>
              <a:gd name="connsiteX117-51525" fmla="*/ 2476147 w 12192000"/>
              <a:gd name="connsiteY117-51526" fmla="*/ 1998305 h 2237474"/>
              <a:gd name="connsiteX118-51527" fmla="*/ 2373568 w 12192000"/>
              <a:gd name="connsiteY118-51528" fmla="*/ 2003219 h 2237474"/>
              <a:gd name="connsiteX119-51529" fmla="*/ 2287219 w 12192000"/>
              <a:gd name="connsiteY119-51530" fmla="*/ 1998750 h 2237474"/>
              <a:gd name="connsiteX120-51531" fmla="*/ 2243069 w 12192000"/>
              <a:gd name="connsiteY120-51532" fmla="*/ 2015111 h 2237474"/>
              <a:gd name="connsiteX121-51533" fmla="*/ 2164831 w 12192000"/>
              <a:gd name="connsiteY121-51534" fmla="*/ 2010143 h 2237474"/>
              <a:gd name="connsiteX122-51535" fmla="*/ 2085228 w 12192000"/>
              <a:gd name="connsiteY122-51536" fmla="*/ 2046431 h 2237474"/>
              <a:gd name="connsiteX123-51537" fmla="*/ 2058061 w 12192000"/>
              <a:gd name="connsiteY123-51538" fmla="*/ 2047942 h 2237474"/>
              <a:gd name="connsiteX124-51539" fmla="*/ 2042244 w 12192000"/>
              <a:gd name="connsiteY124-51540" fmla="*/ 2055560 h 2237474"/>
              <a:gd name="connsiteX125-51541" fmla="*/ 1877728 w 12192000"/>
              <a:gd name="connsiteY125-51542" fmla="*/ 2101004 h 2237474"/>
              <a:gd name="connsiteX126-51543" fmla="*/ 1759056 w 12192000"/>
              <a:gd name="connsiteY126-51544" fmla="*/ 2125608 h 2237474"/>
              <a:gd name="connsiteX127-51545" fmla="*/ 1637948 w 12192000"/>
              <a:gd name="connsiteY127-51546" fmla="*/ 2172597 h 2237474"/>
              <a:gd name="connsiteX128-51547" fmla="*/ 1434549 w 12192000"/>
              <a:gd name="connsiteY128-51548" fmla="*/ 2234522 h 2237474"/>
              <a:gd name="connsiteX129-51549" fmla="*/ 1398481 w 12192000"/>
              <a:gd name="connsiteY129-51550" fmla="*/ 2237074 h 2237474"/>
              <a:gd name="connsiteX130-51551" fmla="*/ 1398407 w 12192000"/>
              <a:gd name="connsiteY130-51552" fmla="*/ 2237095 h 2237474"/>
              <a:gd name="connsiteX131-51553" fmla="*/ 1370962 w 12192000"/>
              <a:gd name="connsiteY131-51554" fmla="*/ 2237474 h 2237474"/>
              <a:gd name="connsiteX132-51555" fmla="*/ 1356367 w 12192000"/>
              <a:gd name="connsiteY132-51556" fmla="*/ 2235089 h 2237474"/>
              <a:gd name="connsiteX133-51557" fmla="*/ 1324828 w 12192000"/>
              <a:gd name="connsiteY133-51558" fmla="*/ 2231968 h 2237474"/>
              <a:gd name="connsiteX134-51559" fmla="*/ 1279765 w 12192000"/>
              <a:gd name="connsiteY134-51560" fmla="*/ 2229639 h 2237474"/>
              <a:gd name="connsiteX135-51561" fmla="*/ 1195347 w 12192000"/>
              <a:gd name="connsiteY135-51562" fmla="*/ 2212354 h 2237474"/>
              <a:gd name="connsiteX136-51563" fmla="*/ 970251 w 12192000"/>
              <a:gd name="connsiteY136-51564" fmla="*/ 2221029 h 2237474"/>
              <a:gd name="connsiteX137-51565" fmla="*/ 812914 w 12192000"/>
              <a:gd name="connsiteY137-51566" fmla="*/ 2202752 h 2237474"/>
              <a:gd name="connsiteX138-51567" fmla="*/ 800195 w 12192000"/>
              <a:gd name="connsiteY138-51568" fmla="*/ 2209407 h 2237474"/>
              <a:gd name="connsiteX139-51569" fmla="*/ 784978 w 12192000"/>
              <a:gd name="connsiteY139-51570" fmla="*/ 2212360 h 2237474"/>
              <a:gd name="connsiteX140-51571" fmla="*/ 681987 w 12192000"/>
              <a:gd name="connsiteY140-51572" fmla="*/ 2216757 h 2237474"/>
              <a:gd name="connsiteX141-51573" fmla="*/ 669923 w 12192000"/>
              <a:gd name="connsiteY141-51574" fmla="*/ 2211682 h 2237474"/>
              <a:gd name="connsiteX142-51575" fmla="*/ 648680 w 12192000"/>
              <a:gd name="connsiteY142-51576" fmla="*/ 2206229 h 2237474"/>
              <a:gd name="connsiteX143-51577" fmla="*/ 597225 w 12192000"/>
              <a:gd name="connsiteY143-51578" fmla="*/ 2180999 h 2237474"/>
              <a:gd name="connsiteX144-51579" fmla="*/ 558449 w 12192000"/>
              <a:gd name="connsiteY144-51580" fmla="*/ 2182346 h 2237474"/>
              <a:gd name="connsiteX145-51581" fmla="*/ 550517 w 12192000"/>
              <a:gd name="connsiteY145-51582" fmla="*/ 2182060 h 2237474"/>
              <a:gd name="connsiteX146-51583" fmla="*/ 550309 w 12192000"/>
              <a:gd name="connsiteY146-51584" fmla="*/ 2181825 h 2237474"/>
              <a:gd name="connsiteX147-51585" fmla="*/ 541836 w 12192000"/>
              <a:gd name="connsiteY147-51586" fmla="*/ 2181063 h 2237474"/>
              <a:gd name="connsiteX148-51587" fmla="*/ 536057 w 12192000"/>
              <a:gd name="connsiteY148-51588" fmla="*/ 2181537 h 2237474"/>
              <a:gd name="connsiteX149-51589" fmla="*/ 520671 w 12192000"/>
              <a:gd name="connsiteY149-51590" fmla="*/ 2180980 h 2237474"/>
              <a:gd name="connsiteX150-51591" fmla="*/ 515024 w 12192000"/>
              <a:gd name="connsiteY150-51592" fmla="*/ 2179258 h 2237474"/>
              <a:gd name="connsiteX151-51593" fmla="*/ 512278 w 12192000"/>
              <a:gd name="connsiteY151-51594" fmla="*/ 2176369 h 2237474"/>
              <a:gd name="connsiteX152-51595" fmla="*/ 480419 w 12192000"/>
              <a:gd name="connsiteY152-51596" fmla="*/ 2167807 h 2237474"/>
              <a:gd name="connsiteX153-51597" fmla="*/ 413835 w 12192000"/>
              <a:gd name="connsiteY153-51598" fmla="*/ 2156783 h 2237474"/>
              <a:gd name="connsiteX154-51599" fmla="*/ 376513 w 12192000"/>
              <a:gd name="connsiteY154-51600" fmla="*/ 2154014 h 2237474"/>
              <a:gd name="connsiteX155-51601" fmla="*/ 273386 w 12192000"/>
              <a:gd name="connsiteY155-51602" fmla="*/ 2142551 h 2237474"/>
              <a:gd name="connsiteX156-51603" fmla="*/ 169207 w 12192000"/>
              <a:gd name="connsiteY156-51604" fmla="*/ 2128100 h 2237474"/>
              <a:gd name="connsiteX157-51605" fmla="*/ 93149 w 12192000"/>
              <a:gd name="connsiteY157-51606" fmla="*/ 2105324 h 2237474"/>
              <a:gd name="connsiteX158-51607" fmla="*/ 88109 w 12192000"/>
              <a:gd name="connsiteY158-51608" fmla="*/ 2106704 h 2237474"/>
              <a:gd name="connsiteX159-51609" fmla="*/ 80022 w 12192000"/>
              <a:gd name="connsiteY159-51610" fmla="*/ 2107254 h 2237474"/>
              <a:gd name="connsiteX160-51611" fmla="*/ 79717 w 12192000"/>
              <a:gd name="connsiteY160-51612" fmla="*/ 2107046 h 2237474"/>
              <a:gd name="connsiteX161-51613" fmla="*/ 72352 w 12192000"/>
              <a:gd name="connsiteY161-51614" fmla="*/ 2107991 h 2237474"/>
              <a:gd name="connsiteX162-51615" fmla="*/ 37645 w 12192000"/>
              <a:gd name="connsiteY162-51616" fmla="*/ 2115401 h 2237474"/>
              <a:gd name="connsiteX163-51617" fmla="*/ 4572 w 12192000"/>
              <a:gd name="connsiteY163-51618" fmla="*/ 2111091 h 2237474"/>
              <a:gd name="connsiteX164-51619" fmla="*/ 0 w 12192000"/>
              <a:gd name="connsiteY164-51620" fmla="*/ 2110468 h 2237474"/>
              <a:gd name="connsiteX165-51621" fmla="*/ 0 w 12192000"/>
              <a:gd name="connsiteY165-51622" fmla="*/ 0 h 2237474"/>
              <a:gd name="connsiteX0-51623" fmla="*/ 0 w 12192000"/>
              <a:gd name="connsiteY0-51624" fmla="*/ 0 h 2237474"/>
              <a:gd name="connsiteX1-51625" fmla="*/ 12192000 w 12192000"/>
              <a:gd name="connsiteY1-51626" fmla="*/ 0 h 2237474"/>
              <a:gd name="connsiteX2-51627" fmla="*/ 12192000 w 12192000"/>
              <a:gd name="connsiteY2-51628" fmla="*/ 751299 h 2237474"/>
              <a:gd name="connsiteX3-51629" fmla="*/ 12176759 w 12192000"/>
              <a:gd name="connsiteY3-51630" fmla="*/ 759190 h 2237474"/>
              <a:gd name="connsiteX4-51631" fmla="*/ 12047364 w 12192000"/>
              <a:gd name="connsiteY4-51632" fmla="*/ 749662 h 2237474"/>
              <a:gd name="connsiteX5-51633" fmla="*/ 11890686 w 12192000"/>
              <a:gd name="connsiteY5-51634" fmla="*/ 732766 h 2237474"/>
              <a:gd name="connsiteX6-51635" fmla="*/ 11820512 w 12192000"/>
              <a:gd name="connsiteY6-51636" fmla="*/ 745392 h 2237474"/>
              <a:gd name="connsiteX7-51637" fmla="*/ 11649954 w 12192000"/>
              <a:gd name="connsiteY7-51638" fmla="*/ 749628 h 2237474"/>
              <a:gd name="connsiteX8-51639" fmla="*/ 11560424 w 12192000"/>
              <a:gd name="connsiteY8-51640" fmla="*/ 748017 h 2237474"/>
              <a:gd name="connsiteX9-51641" fmla="*/ 11358455 w 12192000"/>
              <a:gd name="connsiteY9-51642" fmla="*/ 747593 h 2237474"/>
              <a:gd name="connsiteX10-51643" fmla="*/ 11165209 w 12192000"/>
              <a:gd name="connsiteY10-51644" fmla="*/ 748852 h 2237474"/>
              <a:gd name="connsiteX11-51645" fmla="*/ 11058755 w 12192000"/>
              <a:gd name="connsiteY11-51646" fmla="*/ 749617 h 2237474"/>
              <a:gd name="connsiteX12-51647" fmla="*/ 10846594 w 12192000"/>
              <a:gd name="connsiteY12-51648" fmla="*/ 765069 h 2237474"/>
              <a:gd name="connsiteX13-51649" fmla="*/ 10739478 w 12192000"/>
              <a:gd name="connsiteY13-51650" fmla="*/ 776841 h 2237474"/>
              <a:gd name="connsiteX14-51651" fmla="*/ 10458762 w 12192000"/>
              <a:gd name="connsiteY14-51652" fmla="*/ 755400 h 2237474"/>
              <a:gd name="connsiteX15-51653" fmla="*/ 10211200 w 12192000"/>
              <a:gd name="connsiteY15-51654" fmla="*/ 767513 h 2237474"/>
              <a:gd name="connsiteX16-51655" fmla="*/ 10167995 w 12192000"/>
              <a:gd name="connsiteY16-51656" fmla="*/ 760843 h 2237474"/>
              <a:gd name="connsiteX17-51657" fmla="*/ 9997044 w 12192000"/>
              <a:gd name="connsiteY17-51658" fmla="*/ 780129 h 2237474"/>
              <a:gd name="connsiteX18-51659" fmla="*/ 9943887 w 12192000"/>
              <a:gd name="connsiteY18-51660" fmla="*/ 804141 h 2237474"/>
              <a:gd name="connsiteX19-51661" fmla="*/ 9918248 w 12192000"/>
              <a:gd name="connsiteY19-51662" fmla="*/ 816628 h 2237474"/>
              <a:gd name="connsiteX20-51663" fmla="*/ 9767091 w 12192000"/>
              <a:gd name="connsiteY20-51664" fmla="*/ 870550 h 2237474"/>
              <a:gd name="connsiteX21-51665" fmla="*/ 9683005 w 12192000"/>
              <a:gd name="connsiteY21-51666" fmla="*/ 894128 h 2237474"/>
              <a:gd name="connsiteX22-51667" fmla="*/ 9594438 w 12192000"/>
              <a:gd name="connsiteY22-51668" fmla="*/ 919051 h 2237474"/>
              <a:gd name="connsiteX23-51669" fmla="*/ 9544189 w 12192000"/>
              <a:gd name="connsiteY23-51670" fmla="*/ 938966 h 2237474"/>
              <a:gd name="connsiteX24-51671" fmla="*/ 9500499 w 12192000"/>
              <a:gd name="connsiteY24-51672" fmla="*/ 954680 h 2237474"/>
              <a:gd name="connsiteX25-51673" fmla="*/ 9428195 w 12192000"/>
              <a:gd name="connsiteY25-51674" fmla="*/ 986225 h 2237474"/>
              <a:gd name="connsiteX26-51675" fmla="*/ 9410017 w 12192000"/>
              <a:gd name="connsiteY26-51676" fmla="*/ 993931 h 2237474"/>
              <a:gd name="connsiteX27-51677" fmla="*/ 9392919 w 12192000"/>
              <a:gd name="connsiteY27-51678" fmla="*/ 994656 h 2237474"/>
              <a:gd name="connsiteX28-51679" fmla="*/ 9268019 w 12192000"/>
              <a:gd name="connsiteY28-51680" fmla="*/ 1007442 h 2237474"/>
              <a:gd name="connsiteX29-51681" fmla="*/ 9234662 w 12192000"/>
              <a:gd name="connsiteY29-51682" fmla="*/ 1023056 h 2237474"/>
              <a:gd name="connsiteX30-51683" fmla="*/ 9181033 w 12192000"/>
              <a:gd name="connsiteY30-51684" fmla="*/ 1037921 h 2237474"/>
              <a:gd name="connsiteX31-51685" fmla="*/ 9155969 w 12192000"/>
              <a:gd name="connsiteY31-51686" fmla="*/ 1046804 h 2237474"/>
              <a:gd name="connsiteX32-51687" fmla="*/ 9133985 w 12192000"/>
              <a:gd name="connsiteY32-51688" fmla="*/ 1046450 h 2237474"/>
              <a:gd name="connsiteX33-51689" fmla="*/ 9003462 w 12192000"/>
              <a:gd name="connsiteY33-51690" fmla="*/ 1042406 h 2237474"/>
              <a:gd name="connsiteX34-51691" fmla="*/ 8968445 w 12192000"/>
              <a:gd name="connsiteY34-51692" fmla="*/ 1052169 h 2237474"/>
              <a:gd name="connsiteX35-51693" fmla="*/ 8886001 w 12192000"/>
              <a:gd name="connsiteY35-51694" fmla="*/ 1067468 h 2237474"/>
              <a:gd name="connsiteX36-51695" fmla="*/ 8838610 w 12192000"/>
              <a:gd name="connsiteY36-51696" fmla="*/ 1075091 h 2237474"/>
              <a:gd name="connsiteX37-51697" fmla="*/ 8750383 w 12192000"/>
              <a:gd name="connsiteY37-51698" fmla="*/ 1097387 h 2237474"/>
              <a:gd name="connsiteX38-51699" fmla="*/ 8665605 w 12192000"/>
              <a:gd name="connsiteY38-51700" fmla="*/ 1110791 h 2237474"/>
              <a:gd name="connsiteX39-51701" fmla="*/ 8584946 w 12192000"/>
              <a:gd name="connsiteY39-51702" fmla="*/ 1135226 h 2237474"/>
              <a:gd name="connsiteX40-51703" fmla="*/ 8419755 w 12192000"/>
              <a:gd name="connsiteY40-51704" fmla="*/ 1216260 h 2237474"/>
              <a:gd name="connsiteX41-51705" fmla="*/ 8411626 w 12192000"/>
              <a:gd name="connsiteY41-51706" fmla="*/ 1214397 h 2237474"/>
              <a:gd name="connsiteX42-51707" fmla="*/ 8363469 w 12192000"/>
              <a:gd name="connsiteY42-51708" fmla="*/ 1246658 h 2237474"/>
              <a:gd name="connsiteX43-51709" fmla="*/ 8275497 w 12192000"/>
              <a:gd name="connsiteY43-51710" fmla="*/ 1264396 h 2237474"/>
              <a:gd name="connsiteX44-51711" fmla="*/ 8206287 w 12192000"/>
              <a:gd name="connsiteY44-51712" fmla="*/ 1273060 h 2237474"/>
              <a:gd name="connsiteX45-51713" fmla="*/ 8139997 w 12192000"/>
              <a:gd name="connsiteY45-51714" fmla="*/ 1282713 h 2237474"/>
              <a:gd name="connsiteX46-51715" fmla="*/ 8074238 w 12192000"/>
              <a:gd name="connsiteY46-51716" fmla="*/ 1301895 h 2237474"/>
              <a:gd name="connsiteX47-51717" fmla="*/ 7942099 w 12192000"/>
              <a:gd name="connsiteY47-51718" fmla="*/ 1336332 h 2237474"/>
              <a:gd name="connsiteX48-51719" fmla="*/ 7902328 w 12192000"/>
              <a:gd name="connsiteY48-51720" fmla="*/ 1345865 h 2237474"/>
              <a:gd name="connsiteX49-51721" fmla="*/ 7840612 w 12192000"/>
              <a:gd name="connsiteY49-51722" fmla="*/ 1369373 h 2237474"/>
              <a:gd name="connsiteX50-51723" fmla="*/ 7786819 w 12192000"/>
              <a:gd name="connsiteY50-51724" fmla="*/ 1378970 h 2237474"/>
              <a:gd name="connsiteX51-51725" fmla="*/ 7548172 w 12192000"/>
              <a:gd name="connsiteY51-51726" fmla="*/ 1417460 h 2237474"/>
              <a:gd name="connsiteX52-51727" fmla="*/ 7483437 w 12192000"/>
              <a:gd name="connsiteY52-51728" fmla="*/ 1478152 h 2237474"/>
              <a:gd name="connsiteX53-51729" fmla="*/ 7377870 w 12192000"/>
              <a:gd name="connsiteY53-51730" fmla="*/ 1523319 h 2237474"/>
              <a:gd name="connsiteX54-51731" fmla="*/ 7230737 w 12192000"/>
              <a:gd name="connsiteY54-51732" fmla="*/ 1562633 h 2237474"/>
              <a:gd name="connsiteX55-51733" fmla="*/ 7224458 w 12192000"/>
              <a:gd name="connsiteY55-51734" fmla="*/ 1573008 h 2237474"/>
              <a:gd name="connsiteX56-51735" fmla="*/ 7183121 w 12192000"/>
              <a:gd name="connsiteY56-51736" fmla="*/ 1595162 h 2237474"/>
              <a:gd name="connsiteX57-51737" fmla="*/ 7164601 w 12192000"/>
              <a:gd name="connsiteY57-51738" fmla="*/ 1606490 h 2237474"/>
              <a:gd name="connsiteX58-51739" fmla="*/ 7031309 w 12192000"/>
              <a:gd name="connsiteY58-51740" fmla="*/ 1619451 h 2237474"/>
              <a:gd name="connsiteX59-51741" fmla="*/ 6900177 w 12192000"/>
              <a:gd name="connsiteY59-51742" fmla="*/ 1636016 h 2237474"/>
              <a:gd name="connsiteX60-51743" fmla="*/ 6795372 w 12192000"/>
              <a:gd name="connsiteY60-51744" fmla="*/ 1644845 h 2237474"/>
              <a:gd name="connsiteX61-51745" fmla="*/ 6692251 w 12192000"/>
              <a:gd name="connsiteY61-51746" fmla="*/ 1656357 h 2237474"/>
              <a:gd name="connsiteX62-51747" fmla="*/ 6655235 w 12192000"/>
              <a:gd name="connsiteY62-51748" fmla="*/ 1661869 h 2237474"/>
              <a:gd name="connsiteX63-51749" fmla="*/ 6554894 w 12192000"/>
              <a:gd name="connsiteY63-51750" fmla="*/ 1664428 h 2237474"/>
              <a:gd name="connsiteX64-51751" fmla="*/ 6516595 w 12192000"/>
              <a:gd name="connsiteY64-51752" fmla="*/ 1667475 h 2237474"/>
              <a:gd name="connsiteX65-51753" fmla="*/ 6508541 w 12192000"/>
              <a:gd name="connsiteY65-51754" fmla="*/ 1668757 h 2237474"/>
              <a:gd name="connsiteX66-51755" fmla="*/ 6471012 w 12192000"/>
              <a:gd name="connsiteY66-51756" fmla="*/ 1678604 h 2237474"/>
              <a:gd name="connsiteX67-51757" fmla="*/ 6364035 w 12192000"/>
              <a:gd name="connsiteY67-51758" fmla="*/ 1667683 h 2237474"/>
              <a:gd name="connsiteX68-51759" fmla="*/ 6280959 w 12192000"/>
              <a:gd name="connsiteY68-51760" fmla="*/ 1689329 h 2237474"/>
              <a:gd name="connsiteX69-51761" fmla="*/ 6243319 w 12192000"/>
              <a:gd name="connsiteY69-51762" fmla="*/ 1695560 h 2237474"/>
              <a:gd name="connsiteX70-51763" fmla="*/ 6098321 w 12192000"/>
              <a:gd name="connsiteY70-51764" fmla="*/ 1721646 h 2237474"/>
              <a:gd name="connsiteX71-51765" fmla="*/ 5880652 w 12192000"/>
              <a:gd name="connsiteY71-51766" fmla="*/ 1779643 h 2237474"/>
              <a:gd name="connsiteX72-51767" fmla="*/ 5785959 w 12192000"/>
              <a:gd name="connsiteY72-51768" fmla="*/ 1775307 h 2237474"/>
              <a:gd name="connsiteX73-51769" fmla="*/ 5643534 w 12192000"/>
              <a:gd name="connsiteY73-51770" fmla="*/ 1802919 h 2237474"/>
              <a:gd name="connsiteX74-51771" fmla="*/ 5518799 w 12192000"/>
              <a:gd name="connsiteY74-51772" fmla="*/ 1818312 h 2237474"/>
              <a:gd name="connsiteX75-51773" fmla="*/ 5505014 w 12192000"/>
              <a:gd name="connsiteY75-51774" fmla="*/ 1819259 h 2237474"/>
              <a:gd name="connsiteX76-51775" fmla="*/ 5453307 w 12192000"/>
              <a:gd name="connsiteY76-51776" fmla="*/ 1815450 h 2237474"/>
              <a:gd name="connsiteX77-51777" fmla="*/ 5221533 w 12192000"/>
              <a:gd name="connsiteY77-51778" fmla="*/ 1846950 h 2237474"/>
              <a:gd name="connsiteX78-51779" fmla="*/ 5149802 w 12192000"/>
              <a:gd name="connsiteY78-51780" fmla="*/ 1844846 h 2237474"/>
              <a:gd name="connsiteX79-51781" fmla="*/ 5114927 w 12192000"/>
              <a:gd name="connsiteY79-51782" fmla="*/ 1847827 h 2237474"/>
              <a:gd name="connsiteX80-51783" fmla="*/ 5108970 w 12192000"/>
              <a:gd name="connsiteY80-51784" fmla="*/ 1847935 h 2237474"/>
              <a:gd name="connsiteX81-51785" fmla="*/ 5067961 w 12192000"/>
              <a:gd name="connsiteY81-51786" fmla="*/ 1845917 h 2237474"/>
              <a:gd name="connsiteX82-51787" fmla="*/ 5007075 w 12192000"/>
              <a:gd name="connsiteY82-51788" fmla="*/ 1838626 h 2237474"/>
              <a:gd name="connsiteX83-51789" fmla="*/ 4944087 w 12192000"/>
              <a:gd name="connsiteY83-51790" fmla="*/ 1823332 h 2237474"/>
              <a:gd name="connsiteX84-51791" fmla="*/ 4907662 w 12192000"/>
              <a:gd name="connsiteY84-51792" fmla="*/ 1816900 h 2237474"/>
              <a:gd name="connsiteX85-51793" fmla="*/ 4882386 w 12192000"/>
              <a:gd name="connsiteY85-51794" fmla="*/ 1809844 h 2237474"/>
              <a:gd name="connsiteX86-51795" fmla="*/ 4811440 w 12192000"/>
              <a:gd name="connsiteY86-51796" fmla="*/ 1804655 h 2237474"/>
              <a:gd name="connsiteX87-51797" fmla="*/ 4691075 w 12192000"/>
              <a:gd name="connsiteY87-51798" fmla="*/ 1801389 h 2237474"/>
              <a:gd name="connsiteX88-51799" fmla="*/ 4640313 w 12192000"/>
              <a:gd name="connsiteY88-51800" fmla="*/ 1784307 h 2237474"/>
              <a:gd name="connsiteX89-51801" fmla="*/ 4536503 w 12192000"/>
              <a:gd name="connsiteY89-51802" fmla="*/ 1785334 h 2237474"/>
              <a:gd name="connsiteX90-51803" fmla="*/ 4513724 w 12192000"/>
              <a:gd name="connsiteY90-51804" fmla="*/ 1791996 h 2237474"/>
              <a:gd name="connsiteX91-51805" fmla="*/ 4459810 w 12192000"/>
              <a:gd name="connsiteY91-51806" fmla="*/ 1797886 h 2237474"/>
              <a:gd name="connsiteX92-51807" fmla="*/ 4379064 w 12192000"/>
              <a:gd name="connsiteY92-51808" fmla="*/ 1817177 h 2237474"/>
              <a:gd name="connsiteX93-51809" fmla="*/ 4290981 w 12192000"/>
              <a:gd name="connsiteY93-51810" fmla="*/ 1839677 h 2237474"/>
              <a:gd name="connsiteX94-51811" fmla="*/ 4238372 w 12192000"/>
              <a:gd name="connsiteY94-51812" fmla="*/ 1851480 h 2237474"/>
              <a:gd name="connsiteX95-51813" fmla="*/ 4232517 w 12192000"/>
              <a:gd name="connsiteY95-51814" fmla="*/ 1852567 h 2237474"/>
              <a:gd name="connsiteX96-51815" fmla="*/ 4191732 w 12192000"/>
              <a:gd name="connsiteY96-51816" fmla="*/ 1857328 h 2237474"/>
              <a:gd name="connsiteX97-51817" fmla="*/ 4065532 w 12192000"/>
              <a:gd name="connsiteY97-51818" fmla="*/ 1855477 h 2237474"/>
              <a:gd name="connsiteX98-51819" fmla="*/ 4028460 w 12192000"/>
              <a:gd name="connsiteY98-51820" fmla="*/ 1855137 h 2237474"/>
              <a:gd name="connsiteX99-51821" fmla="*/ 4002267 w 12192000"/>
              <a:gd name="connsiteY99-51822" fmla="*/ 1852352 h 2237474"/>
              <a:gd name="connsiteX100-51823" fmla="*/ 3931396 w 12192000"/>
              <a:gd name="connsiteY100-51824" fmla="*/ 1858915 h 2237474"/>
              <a:gd name="connsiteX101-51825" fmla="*/ 3812162 w 12192000"/>
              <a:gd name="connsiteY101-51826" fmla="*/ 1875501 h 2237474"/>
              <a:gd name="connsiteX102-51827" fmla="*/ 3758105 w 12192000"/>
              <a:gd name="connsiteY102-51828" fmla="*/ 1871856 h 2237474"/>
              <a:gd name="connsiteX103-51829" fmla="*/ 3715896 w 12192000"/>
              <a:gd name="connsiteY103-51830" fmla="*/ 1881552 h 2237474"/>
              <a:gd name="connsiteX104-51831" fmla="*/ 3567259 w 12192000"/>
              <a:gd name="connsiteY104-51832" fmla="*/ 1893482 h 2237474"/>
              <a:gd name="connsiteX105-51833" fmla="*/ 3405770 w 12192000"/>
              <a:gd name="connsiteY105-51834" fmla="*/ 1904591 h 2237474"/>
              <a:gd name="connsiteX106-51835" fmla="*/ 3280097 w 12192000"/>
              <a:gd name="connsiteY106-51836" fmla="*/ 1919610 h 2237474"/>
              <a:gd name="connsiteX107-51837" fmla="*/ 3123424 w 12192000"/>
              <a:gd name="connsiteY107-51838" fmla="*/ 1952930 h 2237474"/>
              <a:gd name="connsiteX108-51839" fmla="*/ 3009910 w 12192000"/>
              <a:gd name="connsiteY108-51840" fmla="*/ 1957866 h 2237474"/>
              <a:gd name="connsiteX109-51841" fmla="*/ 2995934 w 12192000"/>
              <a:gd name="connsiteY109-51842" fmla="*/ 1967085 h 2237474"/>
              <a:gd name="connsiteX110-51843" fmla="*/ 2942858 w 12192000"/>
              <a:gd name="connsiteY110-51844" fmla="*/ 1981367 h 2237474"/>
              <a:gd name="connsiteX111-51845" fmla="*/ 2875436 w 12192000"/>
              <a:gd name="connsiteY111-51846" fmla="*/ 1996977 h 2237474"/>
              <a:gd name="connsiteX112-51847" fmla="*/ 2874892 w 12192000"/>
              <a:gd name="connsiteY112-51848" fmla="*/ 1996085 h 2237474"/>
              <a:gd name="connsiteX113-51849" fmla="*/ 2843662 w 12192000"/>
              <a:gd name="connsiteY113-51850" fmla="*/ 1992498 h 2237474"/>
              <a:gd name="connsiteX114-51851" fmla="*/ 2718916 w 12192000"/>
              <a:gd name="connsiteY114-51852" fmla="*/ 1990867 h 2237474"/>
              <a:gd name="connsiteX115-51853" fmla="*/ 2713522 w 12192000"/>
              <a:gd name="connsiteY115-51854" fmla="*/ 1990173 h 2237474"/>
              <a:gd name="connsiteX116-51855" fmla="*/ 2578178 w 12192000"/>
              <a:gd name="connsiteY116-51856" fmla="*/ 1990531 h 2237474"/>
              <a:gd name="connsiteX117-51857" fmla="*/ 2476147 w 12192000"/>
              <a:gd name="connsiteY117-51858" fmla="*/ 1998305 h 2237474"/>
              <a:gd name="connsiteX118-51859" fmla="*/ 2373568 w 12192000"/>
              <a:gd name="connsiteY118-51860" fmla="*/ 2003219 h 2237474"/>
              <a:gd name="connsiteX119-51861" fmla="*/ 2287219 w 12192000"/>
              <a:gd name="connsiteY119-51862" fmla="*/ 1998750 h 2237474"/>
              <a:gd name="connsiteX120-51863" fmla="*/ 2243069 w 12192000"/>
              <a:gd name="connsiteY120-51864" fmla="*/ 2005321 h 2237474"/>
              <a:gd name="connsiteX121-51865" fmla="*/ 2164831 w 12192000"/>
              <a:gd name="connsiteY121-51866" fmla="*/ 2010143 h 2237474"/>
              <a:gd name="connsiteX122-51867" fmla="*/ 2085228 w 12192000"/>
              <a:gd name="connsiteY122-51868" fmla="*/ 2046431 h 2237474"/>
              <a:gd name="connsiteX123-51869" fmla="*/ 2058061 w 12192000"/>
              <a:gd name="connsiteY123-51870" fmla="*/ 2047942 h 2237474"/>
              <a:gd name="connsiteX124-51871" fmla="*/ 2042244 w 12192000"/>
              <a:gd name="connsiteY124-51872" fmla="*/ 2055560 h 2237474"/>
              <a:gd name="connsiteX125-51873" fmla="*/ 1877728 w 12192000"/>
              <a:gd name="connsiteY125-51874" fmla="*/ 2101004 h 2237474"/>
              <a:gd name="connsiteX126-51875" fmla="*/ 1759056 w 12192000"/>
              <a:gd name="connsiteY126-51876" fmla="*/ 2125608 h 2237474"/>
              <a:gd name="connsiteX127-51877" fmla="*/ 1637948 w 12192000"/>
              <a:gd name="connsiteY127-51878" fmla="*/ 2172597 h 2237474"/>
              <a:gd name="connsiteX128-51879" fmla="*/ 1434549 w 12192000"/>
              <a:gd name="connsiteY128-51880" fmla="*/ 2234522 h 2237474"/>
              <a:gd name="connsiteX129-51881" fmla="*/ 1398481 w 12192000"/>
              <a:gd name="connsiteY129-51882" fmla="*/ 2237074 h 2237474"/>
              <a:gd name="connsiteX130-51883" fmla="*/ 1398407 w 12192000"/>
              <a:gd name="connsiteY130-51884" fmla="*/ 2237095 h 2237474"/>
              <a:gd name="connsiteX131-51885" fmla="*/ 1370962 w 12192000"/>
              <a:gd name="connsiteY131-51886" fmla="*/ 2237474 h 2237474"/>
              <a:gd name="connsiteX132-51887" fmla="*/ 1356367 w 12192000"/>
              <a:gd name="connsiteY132-51888" fmla="*/ 2235089 h 2237474"/>
              <a:gd name="connsiteX133-51889" fmla="*/ 1324828 w 12192000"/>
              <a:gd name="connsiteY133-51890" fmla="*/ 2231968 h 2237474"/>
              <a:gd name="connsiteX134-51891" fmla="*/ 1279765 w 12192000"/>
              <a:gd name="connsiteY134-51892" fmla="*/ 2229639 h 2237474"/>
              <a:gd name="connsiteX135-51893" fmla="*/ 1195347 w 12192000"/>
              <a:gd name="connsiteY135-51894" fmla="*/ 2212354 h 2237474"/>
              <a:gd name="connsiteX136-51895" fmla="*/ 970251 w 12192000"/>
              <a:gd name="connsiteY136-51896" fmla="*/ 2221029 h 2237474"/>
              <a:gd name="connsiteX137-51897" fmla="*/ 812914 w 12192000"/>
              <a:gd name="connsiteY137-51898" fmla="*/ 2202752 h 2237474"/>
              <a:gd name="connsiteX138-51899" fmla="*/ 800195 w 12192000"/>
              <a:gd name="connsiteY138-51900" fmla="*/ 2209407 h 2237474"/>
              <a:gd name="connsiteX139-51901" fmla="*/ 784978 w 12192000"/>
              <a:gd name="connsiteY139-51902" fmla="*/ 2212360 h 2237474"/>
              <a:gd name="connsiteX140-51903" fmla="*/ 681987 w 12192000"/>
              <a:gd name="connsiteY140-51904" fmla="*/ 2216757 h 2237474"/>
              <a:gd name="connsiteX141-51905" fmla="*/ 669923 w 12192000"/>
              <a:gd name="connsiteY141-51906" fmla="*/ 2211682 h 2237474"/>
              <a:gd name="connsiteX142-51907" fmla="*/ 648680 w 12192000"/>
              <a:gd name="connsiteY142-51908" fmla="*/ 2206229 h 2237474"/>
              <a:gd name="connsiteX143-51909" fmla="*/ 597225 w 12192000"/>
              <a:gd name="connsiteY143-51910" fmla="*/ 2180999 h 2237474"/>
              <a:gd name="connsiteX144-51911" fmla="*/ 558449 w 12192000"/>
              <a:gd name="connsiteY144-51912" fmla="*/ 2182346 h 2237474"/>
              <a:gd name="connsiteX145-51913" fmla="*/ 550517 w 12192000"/>
              <a:gd name="connsiteY145-51914" fmla="*/ 2182060 h 2237474"/>
              <a:gd name="connsiteX146-51915" fmla="*/ 550309 w 12192000"/>
              <a:gd name="connsiteY146-51916" fmla="*/ 2181825 h 2237474"/>
              <a:gd name="connsiteX147-51917" fmla="*/ 541836 w 12192000"/>
              <a:gd name="connsiteY147-51918" fmla="*/ 2181063 h 2237474"/>
              <a:gd name="connsiteX148-51919" fmla="*/ 536057 w 12192000"/>
              <a:gd name="connsiteY148-51920" fmla="*/ 2181537 h 2237474"/>
              <a:gd name="connsiteX149-51921" fmla="*/ 520671 w 12192000"/>
              <a:gd name="connsiteY149-51922" fmla="*/ 2180980 h 2237474"/>
              <a:gd name="connsiteX150-51923" fmla="*/ 515024 w 12192000"/>
              <a:gd name="connsiteY150-51924" fmla="*/ 2179258 h 2237474"/>
              <a:gd name="connsiteX151-51925" fmla="*/ 512278 w 12192000"/>
              <a:gd name="connsiteY151-51926" fmla="*/ 2176369 h 2237474"/>
              <a:gd name="connsiteX152-51927" fmla="*/ 480419 w 12192000"/>
              <a:gd name="connsiteY152-51928" fmla="*/ 2167807 h 2237474"/>
              <a:gd name="connsiteX153-51929" fmla="*/ 413835 w 12192000"/>
              <a:gd name="connsiteY153-51930" fmla="*/ 2156783 h 2237474"/>
              <a:gd name="connsiteX154-51931" fmla="*/ 376513 w 12192000"/>
              <a:gd name="connsiteY154-51932" fmla="*/ 2154014 h 2237474"/>
              <a:gd name="connsiteX155-51933" fmla="*/ 273386 w 12192000"/>
              <a:gd name="connsiteY155-51934" fmla="*/ 2142551 h 2237474"/>
              <a:gd name="connsiteX156-51935" fmla="*/ 169207 w 12192000"/>
              <a:gd name="connsiteY156-51936" fmla="*/ 2128100 h 2237474"/>
              <a:gd name="connsiteX157-51937" fmla="*/ 93149 w 12192000"/>
              <a:gd name="connsiteY157-51938" fmla="*/ 2105324 h 2237474"/>
              <a:gd name="connsiteX158-51939" fmla="*/ 88109 w 12192000"/>
              <a:gd name="connsiteY158-51940" fmla="*/ 2106704 h 2237474"/>
              <a:gd name="connsiteX159-51941" fmla="*/ 80022 w 12192000"/>
              <a:gd name="connsiteY159-51942" fmla="*/ 2107254 h 2237474"/>
              <a:gd name="connsiteX160-51943" fmla="*/ 79717 w 12192000"/>
              <a:gd name="connsiteY160-51944" fmla="*/ 2107046 h 2237474"/>
              <a:gd name="connsiteX161-51945" fmla="*/ 72352 w 12192000"/>
              <a:gd name="connsiteY161-51946" fmla="*/ 2107991 h 2237474"/>
              <a:gd name="connsiteX162-51947" fmla="*/ 37645 w 12192000"/>
              <a:gd name="connsiteY162-51948" fmla="*/ 2115401 h 2237474"/>
              <a:gd name="connsiteX163-51949" fmla="*/ 4572 w 12192000"/>
              <a:gd name="connsiteY163-51950" fmla="*/ 2111091 h 2237474"/>
              <a:gd name="connsiteX164-51951" fmla="*/ 0 w 12192000"/>
              <a:gd name="connsiteY164-51952" fmla="*/ 2110468 h 2237474"/>
              <a:gd name="connsiteX165-51953" fmla="*/ 0 w 12192000"/>
              <a:gd name="connsiteY165-51954" fmla="*/ 0 h 2237474"/>
              <a:gd name="connsiteX0-51955" fmla="*/ 0 w 12192000"/>
              <a:gd name="connsiteY0-51956" fmla="*/ 0 h 2237474"/>
              <a:gd name="connsiteX1-51957" fmla="*/ 12192000 w 12192000"/>
              <a:gd name="connsiteY1-51958" fmla="*/ 0 h 2237474"/>
              <a:gd name="connsiteX2-51959" fmla="*/ 12192000 w 12192000"/>
              <a:gd name="connsiteY2-51960" fmla="*/ 751299 h 2237474"/>
              <a:gd name="connsiteX3-51961" fmla="*/ 12176759 w 12192000"/>
              <a:gd name="connsiteY3-51962" fmla="*/ 759190 h 2237474"/>
              <a:gd name="connsiteX4-51963" fmla="*/ 12047364 w 12192000"/>
              <a:gd name="connsiteY4-51964" fmla="*/ 749662 h 2237474"/>
              <a:gd name="connsiteX5-51965" fmla="*/ 11890686 w 12192000"/>
              <a:gd name="connsiteY5-51966" fmla="*/ 732766 h 2237474"/>
              <a:gd name="connsiteX6-51967" fmla="*/ 11820512 w 12192000"/>
              <a:gd name="connsiteY6-51968" fmla="*/ 745392 h 2237474"/>
              <a:gd name="connsiteX7-51969" fmla="*/ 11649954 w 12192000"/>
              <a:gd name="connsiteY7-51970" fmla="*/ 749628 h 2237474"/>
              <a:gd name="connsiteX8-51971" fmla="*/ 11560424 w 12192000"/>
              <a:gd name="connsiteY8-51972" fmla="*/ 748017 h 2237474"/>
              <a:gd name="connsiteX9-51973" fmla="*/ 11358455 w 12192000"/>
              <a:gd name="connsiteY9-51974" fmla="*/ 747593 h 2237474"/>
              <a:gd name="connsiteX10-51975" fmla="*/ 11165209 w 12192000"/>
              <a:gd name="connsiteY10-51976" fmla="*/ 748852 h 2237474"/>
              <a:gd name="connsiteX11-51977" fmla="*/ 11058755 w 12192000"/>
              <a:gd name="connsiteY11-51978" fmla="*/ 749617 h 2237474"/>
              <a:gd name="connsiteX12-51979" fmla="*/ 10846594 w 12192000"/>
              <a:gd name="connsiteY12-51980" fmla="*/ 765069 h 2237474"/>
              <a:gd name="connsiteX13-51981" fmla="*/ 10739478 w 12192000"/>
              <a:gd name="connsiteY13-51982" fmla="*/ 776841 h 2237474"/>
              <a:gd name="connsiteX14-51983" fmla="*/ 10458762 w 12192000"/>
              <a:gd name="connsiteY14-51984" fmla="*/ 755400 h 2237474"/>
              <a:gd name="connsiteX15-51985" fmla="*/ 10211200 w 12192000"/>
              <a:gd name="connsiteY15-51986" fmla="*/ 767513 h 2237474"/>
              <a:gd name="connsiteX16-51987" fmla="*/ 10167995 w 12192000"/>
              <a:gd name="connsiteY16-51988" fmla="*/ 760843 h 2237474"/>
              <a:gd name="connsiteX17-51989" fmla="*/ 9997044 w 12192000"/>
              <a:gd name="connsiteY17-51990" fmla="*/ 780129 h 2237474"/>
              <a:gd name="connsiteX18-51991" fmla="*/ 9943887 w 12192000"/>
              <a:gd name="connsiteY18-51992" fmla="*/ 804141 h 2237474"/>
              <a:gd name="connsiteX19-51993" fmla="*/ 9918248 w 12192000"/>
              <a:gd name="connsiteY19-51994" fmla="*/ 816628 h 2237474"/>
              <a:gd name="connsiteX20-51995" fmla="*/ 9767091 w 12192000"/>
              <a:gd name="connsiteY20-51996" fmla="*/ 870550 h 2237474"/>
              <a:gd name="connsiteX21-51997" fmla="*/ 9683005 w 12192000"/>
              <a:gd name="connsiteY21-51998" fmla="*/ 894128 h 2237474"/>
              <a:gd name="connsiteX22-51999" fmla="*/ 9594438 w 12192000"/>
              <a:gd name="connsiteY22-52000" fmla="*/ 919051 h 2237474"/>
              <a:gd name="connsiteX23-52001" fmla="*/ 9544189 w 12192000"/>
              <a:gd name="connsiteY23-52002" fmla="*/ 938966 h 2237474"/>
              <a:gd name="connsiteX24-52003" fmla="*/ 9500499 w 12192000"/>
              <a:gd name="connsiteY24-52004" fmla="*/ 954680 h 2237474"/>
              <a:gd name="connsiteX25-52005" fmla="*/ 9428195 w 12192000"/>
              <a:gd name="connsiteY25-52006" fmla="*/ 986225 h 2237474"/>
              <a:gd name="connsiteX26-52007" fmla="*/ 9410017 w 12192000"/>
              <a:gd name="connsiteY26-52008" fmla="*/ 993931 h 2237474"/>
              <a:gd name="connsiteX27-52009" fmla="*/ 9392919 w 12192000"/>
              <a:gd name="connsiteY27-52010" fmla="*/ 994656 h 2237474"/>
              <a:gd name="connsiteX28-52011" fmla="*/ 9268019 w 12192000"/>
              <a:gd name="connsiteY28-52012" fmla="*/ 1007442 h 2237474"/>
              <a:gd name="connsiteX29-52013" fmla="*/ 9234662 w 12192000"/>
              <a:gd name="connsiteY29-52014" fmla="*/ 1023056 h 2237474"/>
              <a:gd name="connsiteX30-52015" fmla="*/ 9181033 w 12192000"/>
              <a:gd name="connsiteY30-52016" fmla="*/ 1037921 h 2237474"/>
              <a:gd name="connsiteX31-52017" fmla="*/ 9155969 w 12192000"/>
              <a:gd name="connsiteY31-52018" fmla="*/ 1046804 h 2237474"/>
              <a:gd name="connsiteX32-52019" fmla="*/ 9133985 w 12192000"/>
              <a:gd name="connsiteY32-52020" fmla="*/ 1046450 h 2237474"/>
              <a:gd name="connsiteX33-52021" fmla="*/ 9003462 w 12192000"/>
              <a:gd name="connsiteY33-52022" fmla="*/ 1042406 h 2237474"/>
              <a:gd name="connsiteX34-52023" fmla="*/ 8968445 w 12192000"/>
              <a:gd name="connsiteY34-52024" fmla="*/ 1052169 h 2237474"/>
              <a:gd name="connsiteX35-52025" fmla="*/ 8886001 w 12192000"/>
              <a:gd name="connsiteY35-52026" fmla="*/ 1067468 h 2237474"/>
              <a:gd name="connsiteX36-52027" fmla="*/ 8838610 w 12192000"/>
              <a:gd name="connsiteY36-52028" fmla="*/ 1075091 h 2237474"/>
              <a:gd name="connsiteX37-52029" fmla="*/ 8750383 w 12192000"/>
              <a:gd name="connsiteY37-52030" fmla="*/ 1097387 h 2237474"/>
              <a:gd name="connsiteX38-52031" fmla="*/ 8665605 w 12192000"/>
              <a:gd name="connsiteY38-52032" fmla="*/ 1110791 h 2237474"/>
              <a:gd name="connsiteX39-52033" fmla="*/ 8584946 w 12192000"/>
              <a:gd name="connsiteY39-52034" fmla="*/ 1135226 h 2237474"/>
              <a:gd name="connsiteX40-52035" fmla="*/ 8419755 w 12192000"/>
              <a:gd name="connsiteY40-52036" fmla="*/ 1216260 h 2237474"/>
              <a:gd name="connsiteX41-52037" fmla="*/ 8411626 w 12192000"/>
              <a:gd name="connsiteY41-52038" fmla="*/ 1214397 h 2237474"/>
              <a:gd name="connsiteX42-52039" fmla="*/ 8363469 w 12192000"/>
              <a:gd name="connsiteY42-52040" fmla="*/ 1246658 h 2237474"/>
              <a:gd name="connsiteX43-52041" fmla="*/ 8275497 w 12192000"/>
              <a:gd name="connsiteY43-52042" fmla="*/ 1264396 h 2237474"/>
              <a:gd name="connsiteX44-52043" fmla="*/ 8206287 w 12192000"/>
              <a:gd name="connsiteY44-52044" fmla="*/ 1273060 h 2237474"/>
              <a:gd name="connsiteX45-52045" fmla="*/ 8139997 w 12192000"/>
              <a:gd name="connsiteY45-52046" fmla="*/ 1282713 h 2237474"/>
              <a:gd name="connsiteX46-52047" fmla="*/ 8074238 w 12192000"/>
              <a:gd name="connsiteY46-52048" fmla="*/ 1301895 h 2237474"/>
              <a:gd name="connsiteX47-52049" fmla="*/ 7942099 w 12192000"/>
              <a:gd name="connsiteY47-52050" fmla="*/ 1336332 h 2237474"/>
              <a:gd name="connsiteX48-52051" fmla="*/ 7902328 w 12192000"/>
              <a:gd name="connsiteY48-52052" fmla="*/ 1345865 h 2237474"/>
              <a:gd name="connsiteX49-52053" fmla="*/ 7840612 w 12192000"/>
              <a:gd name="connsiteY49-52054" fmla="*/ 1369373 h 2237474"/>
              <a:gd name="connsiteX50-52055" fmla="*/ 7786819 w 12192000"/>
              <a:gd name="connsiteY50-52056" fmla="*/ 1378970 h 2237474"/>
              <a:gd name="connsiteX51-52057" fmla="*/ 7548172 w 12192000"/>
              <a:gd name="connsiteY51-52058" fmla="*/ 1417460 h 2237474"/>
              <a:gd name="connsiteX52-52059" fmla="*/ 7483437 w 12192000"/>
              <a:gd name="connsiteY52-52060" fmla="*/ 1478152 h 2237474"/>
              <a:gd name="connsiteX53-52061" fmla="*/ 7377870 w 12192000"/>
              <a:gd name="connsiteY53-52062" fmla="*/ 1523319 h 2237474"/>
              <a:gd name="connsiteX54-52063" fmla="*/ 7230737 w 12192000"/>
              <a:gd name="connsiteY54-52064" fmla="*/ 1562633 h 2237474"/>
              <a:gd name="connsiteX55-52065" fmla="*/ 7224458 w 12192000"/>
              <a:gd name="connsiteY55-52066" fmla="*/ 1573008 h 2237474"/>
              <a:gd name="connsiteX56-52067" fmla="*/ 7183121 w 12192000"/>
              <a:gd name="connsiteY56-52068" fmla="*/ 1595162 h 2237474"/>
              <a:gd name="connsiteX57-52069" fmla="*/ 7164601 w 12192000"/>
              <a:gd name="connsiteY57-52070" fmla="*/ 1606490 h 2237474"/>
              <a:gd name="connsiteX58-52071" fmla="*/ 7031309 w 12192000"/>
              <a:gd name="connsiteY58-52072" fmla="*/ 1619451 h 2237474"/>
              <a:gd name="connsiteX59-52073" fmla="*/ 6900177 w 12192000"/>
              <a:gd name="connsiteY59-52074" fmla="*/ 1636016 h 2237474"/>
              <a:gd name="connsiteX60-52075" fmla="*/ 6795372 w 12192000"/>
              <a:gd name="connsiteY60-52076" fmla="*/ 1644845 h 2237474"/>
              <a:gd name="connsiteX61-52077" fmla="*/ 6692251 w 12192000"/>
              <a:gd name="connsiteY61-52078" fmla="*/ 1656357 h 2237474"/>
              <a:gd name="connsiteX62-52079" fmla="*/ 6655235 w 12192000"/>
              <a:gd name="connsiteY62-52080" fmla="*/ 1661869 h 2237474"/>
              <a:gd name="connsiteX63-52081" fmla="*/ 6554894 w 12192000"/>
              <a:gd name="connsiteY63-52082" fmla="*/ 1664428 h 2237474"/>
              <a:gd name="connsiteX64-52083" fmla="*/ 6516595 w 12192000"/>
              <a:gd name="connsiteY64-52084" fmla="*/ 1667475 h 2237474"/>
              <a:gd name="connsiteX65-52085" fmla="*/ 6508541 w 12192000"/>
              <a:gd name="connsiteY65-52086" fmla="*/ 1668757 h 2237474"/>
              <a:gd name="connsiteX66-52087" fmla="*/ 6471012 w 12192000"/>
              <a:gd name="connsiteY66-52088" fmla="*/ 1678604 h 2237474"/>
              <a:gd name="connsiteX67-52089" fmla="*/ 6364035 w 12192000"/>
              <a:gd name="connsiteY67-52090" fmla="*/ 1667683 h 2237474"/>
              <a:gd name="connsiteX68-52091" fmla="*/ 6280959 w 12192000"/>
              <a:gd name="connsiteY68-52092" fmla="*/ 1689329 h 2237474"/>
              <a:gd name="connsiteX69-52093" fmla="*/ 6243319 w 12192000"/>
              <a:gd name="connsiteY69-52094" fmla="*/ 1695560 h 2237474"/>
              <a:gd name="connsiteX70-52095" fmla="*/ 6098321 w 12192000"/>
              <a:gd name="connsiteY70-52096" fmla="*/ 1721646 h 2237474"/>
              <a:gd name="connsiteX71-52097" fmla="*/ 5880652 w 12192000"/>
              <a:gd name="connsiteY71-52098" fmla="*/ 1779643 h 2237474"/>
              <a:gd name="connsiteX72-52099" fmla="*/ 5785959 w 12192000"/>
              <a:gd name="connsiteY72-52100" fmla="*/ 1775307 h 2237474"/>
              <a:gd name="connsiteX73-52101" fmla="*/ 5643534 w 12192000"/>
              <a:gd name="connsiteY73-52102" fmla="*/ 1802919 h 2237474"/>
              <a:gd name="connsiteX74-52103" fmla="*/ 5518799 w 12192000"/>
              <a:gd name="connsiteY74-52104" fmla="*/ 1818312 h 2237474"/>
              <a:gd name="connsiteX75-52105" fmla="*/ 5505014 w 12192000"/>
              <a:gd name="connsiteY75-52106" fmla="*/ 1819259 h 2237474"/>
              <a:gd name="connsiteX76-52107" fmla="*/ 5453307 w 12192000"/>
              <a:gd name="connsiteY76-52108" fmla="*/ 1815450 h 2237474"/>
              <a:gd name="connsiteX77-52109" fmla="*/ 5221533 w 12192000"/>
              <a:gd name="connsiteY77-52110" fmla="*/ 1846950 h 2237474"/>
              <a:gd name="connsiteX78-52111" fmla="*/ 5149802 w 12192000"/>
              <a:gd name="connsiteY78-52112" fmla="*/ 1844846 h 2237474"/>
              <a:gd name="connsiteX79-52113" fmla="*/ 5114927 w 12192000"/>
              <a:gd name="connsiteY79-52114" fmla="*/ 1847827 h 2237474"/>
              <a:gd name="connsiteX80-52115" fmla="*/ 5108970 w 12192000"/>
              <a:gd name="connsiteY80-52116" fmla="*/ 1847935 h 2237474"/>
              <a:gd name="connsiteX81-52117" fmla="*/ 5067961 w 12192000"/>
              <a:gd name="connsiteY81-52118" fmla="*/ 1845917 h 2237474"/>
              <a:gd name="connsiteX82-52119" fmla="*/ 5007075 w 12192000"/>
              <a:gd name="connsiteY82-52120" fmla="*/ 1838626 h 2237474"/>
              <a:gd name="connsiteX83-52121" fmla="*/ 4944087 w 12192000"/>
              <a:gd name="connsiteY83-52122" fmla="*/ 1823332 h 2237474"/>
              <a:gd name="connsiteX84-52123" fmla="*/ 4907662 w 12192000"/>
              <a:gd name="connsiteY84-52124" fmla="*/ 1816900 h 2237474"/>
              <a:gd name="connsiteX85-52125" fmla="*/ 4882386 w 12192000"/>
              <a:gd name="connsiteY85-52126" fmla="*/ 1809844 h 2237474"/>
              <a:gd name="connsiteX86-52127" fmla="*/ 4811440 w 12192000"/>
              <a:gd name="connsiteY86-52128" fmla="*/ 1804655 h 2237474"/>
              <a:gd name="connsiteX87-52129" fmla="*/ 4691075 w 12192000"/>
              <a:gd name="connsiteY87-52130" fmla="*/ 1801389 h 2237474"/>
              <a:gd name="connsiteX88-52131" fmla="*/ 4640313 w 12192000"/>
              <a:gd name="connsiteY88-52132" fmla="*/ 1784307 h 2237474"/>
              <a:gd name="connsiteX89-52133" fmla="*/ 4536503 w 12192000"/>
              <a:gd name="connsiteY89-52134" fmla="*/ 1785334 h 2237474"/>
              <a:gd name="connsiteX90-52135" fmla="*/ 4513724 w 12192000"/>
              <a:gd name="connsiteY90-52136" fmla="*/ 1791996 h 2237474"/>
              <a:gd name="connsiteX91-52137" fmla="*/ 4459810 w 12192000"/>
              <a:gd name="connsiteY91-52138" fmla="*/ 1797886 h 2237474"/>
              <a:gd name="connsiteX92-52139" fmla="*/ 4379064 w 12192000"/>
              <a:gd name="connsiteY92-52140" fmla="*/ 1817177 h 2237474"/>
              <a:gd name="connsiteX93-52141" fmla="*/ 4290981 w 12192000"/>
              <a:gd name="connsiteY93-52142" fmla="*/ 1839677 h 2237474"/>
              <a:gd name="connsiteX94-52143" fmla="*/ 4238372 w 12192000"/>
              <a:gd name="connsiteY94-52144" fmla="*/ 1851480 h 2237474"/>
              <a:gd name="connsiteX95-52145" fmla="*/ 4232517 w 12192000"/>
              <a:gd name="connsiteY95-52146" fmla="*/ 1852567 h 2237474"/>
              <a:gd name="connsiteX96-52147" fmla="*/ 4191732 w 12192000"/>
              <a:gd name="connsiteY96-52148" fmla="*/ 1857328 h 2237474"/>
              <a:gd name="connsiteX97-52149" fmla="*/ 4065532 w 12192000"/>
              <a:gd name="connsiteY97-52150" fmla="*/ 1855477 h 2237474"/>
              <a:gd name="connsiteX98-52151" fmla="*/ 4028460 w 12192000"/>
              <a:gd name="connsiteY98-52152" fmla="*/ 1855137 h 2237474"/>
              <a:gd name="connsiteX99-52153" fmla="*/ 4002267 w 12192000"/>
              <a:gd name="connsiteY99-52154" fmla="*/ 1852352 h 2237474"/>
              <a:gd name="connsiteX100-52155" fmla="*/ 3931396 w 12192000"/>
              <a:gd name="connsiteY100-52156" fmla="*/ 1858915 h 2237474"/>
              <a:gd name="connsiteX101-52157" fmla="*/ 3812162 w 12192000"/>
              <a:gd name="connsiteY101-52158" fmla="*/ 1875501 h 2237474"/>
              <a:gd name="connsiteX102-52159" fmla="*/ 3758105 w 12192000"/>
              <a:gd name="connsiteY102-52160" fmla="*/ 1871856 h 2237474"/>
              <a:gd name="connsiteX103-52161" fmla="*/ 3715896 w 12192000"/>
              <a:gd name="connsiteY103-52162" fmla="*/ 1881552 h 2237474"/>
              <a:gd name="connsiteX104-52163" fmla="*/ 3567259 w 12192000"/>
              <a:gd name="connsiteY104-52164" fmla="*/ 1893482 h 2237474"/>
              <a:gd name="connsiteX105-52165" fmla="*/ 3405770 w 12192000"/>
              <a:gd name="connsiteY105-52166" fmla="*/ 1904591 h 2237474"/>
              <a:gd name="connsiteX106-52167" fmla="*/ 3280097 w 12192000"/>
              <a:gd name="connsiteY106-52168" fmla="*/ 1919610 h 2237474"/>
              <a:gd name="connsiteX107-52169" fmla="*/ 3123424 w 12192000"/>
              <a:gd name="connsiteY107-52170" fmla="*/ 1952930 h 2237474"/>
              <a:gd name="connsiteX108-52171" fmla="*/ 3009910 w 12192000"/>
              <a:gd name="connsiteY108-52172" fmla="*/ 1957866 h 2237474"/>
              <a:gd name="connsiteX109-52173" fmla="*/ 2995934 w 12192000"/>
              <a:gd name="connsiteY109-52174" fmla="*/ 1967085 h 2237474"/>
              <a:gd name="connsiteX110-52175" fmla="*/ 2942858 w 12192000"/>
              <a:gd name="connsiteY110-52176" fmla="*/ 1981367 h 2237474"/>
              <a:gd name="connsiteX111-52177" fmla="*/ 2875436 w 12192000"/>
              <a:gd name="connsiteY111-52178" fmla="*/ 1996977 h 2237474"/>
              <a:gd name="connsiteX112-52179" fmla="*/ 2874892 w 12192000"/>
              <a:gd name="connsiteY112-52180" fmla="*/ 1996085 h 2237474"/>
              <a:gd name="connsiteX113-52181" fmla="*/ 2843662 w 12192000"/>
              <a:gd name="connsiteY113-52182" fmla="*/ 1992498 h 2237474"/>
              <a:gd name="connsiteX114-52183" fmla="*/ 2718916 w 12192000"/>
              <a:gd name="connsiteY114-52184" fmla="*/ 1990867 h 2237474"/>
              <a:gd name="connsiteX115-52185" fmla="*/ 2713522 w 12192000"/>
              <a:gd name="connsiteY115-52186" fmla="*/ 1990173 h 2237474"/>
              <a:gd name="connsiteX116-52187" fmla="*/ 2578178 w 12192000"/>
              <a:gd name="connsiteY116-52188" fmla="*/ 1990531 h 2237474"/>
              <a:gd name="connsiteX117-52189" fmla="*/ 2476147 w 12192000"/>
              <a:gd name="connsiteY117-52190" fmla="*/ 1998305 h 2237474"/>
              <a:gd name="connsiteX118-52191" fmla="*/ 2373568 w 12192000"/>
              <a:gd name="connsiteY118-52192" fmla="*/ 2003219 h 2237474"/>
              <a:gd name="connsiteX119-52193" fmla="*/ 2287219 w 12192000"/>
              <a:gd name="connsiteY119-52194" fmla="*/ 1998750 h 2237474"/>
              <a:gd name="connsiteX120-52195" fmla="*/ 2243069 w 12192000"/>
              <a:gd name="connsiteY120-52196" fmla="*/ 2005321 h 2237474"/>
              <a:gd name="connsiteX121-52197" fmla="*/ 2164831 w 12192000"/>
              <a:gd name="connsiteY121-52198" fmla="*/ 2010143 h 2237474"/>
              <a:gd name="connsiteX122-52199" fmla="*/ 2085228 w 12192000"/>
              <a:gd name="connsiteY122-52200" fmla="*/ 2046431 h 2237474"/>
              <a:gd name="connsiteX123-52201" fmla="*/ 2058061 w 12192000"/>
              <a:gd name="connsiteY123-52202" fmla="*/ 2047942 h 2237474"/>
              <a:gd name="connsiteX124-52203" fmla="*/ 2042244 w 12192000"/>
              <a:gd name="connsiteY124-52204" fmla="*/ 2055560 h 2237474"/>
              <a:gd name="connsiteX125-52205" fmla="*/ 1877728 w 12192000"/>
              <a:gd name="connsiteY125-52206" fmla="*/ 2101004 h 2237474"/>
              <a:gd name="connsiteX126-52207" fmla="*/ 1759056 w 12192000"/>
              <a:gd name="connsiteY126-52208" fmla="*/ 2125608 h 2237474"/>
              <a:gd name="connsiteX127-52209" fmla="*/ 1637948 w 12192000"/>
              <a:gd name="connsiteY127-52210" fmla="*/ 2172597 h 2237474"/>
              <a:gd name="connsiteX128-52211" fmla="*/ 1434549 w 12192000"/>
              <a:gd name="connsiteY128-52212" fmla="*/ 2234522 h 2237474"/>
              <a:gd name="connsiteX129-52213" fmla="*/ 1398481 w 12192000"/>
              <a:gd name="connsiteY129-52214" fmla="*/ 2237074 h 2237474"/>
              <a:gd name="connsiteX130-52215" fmla="*/ 1398407 w 12192000"/>
              <a:gd name="connsiteY130-52216" fmla="*/ 2237095 h 2237474"/>
              <a:gd name="connsiteX131-52217" fmla="*/ 1370962 w 12192000"/>
              <a:gd name="connsiteY131-52218" fmla="*/ 2237474 h 2237474"/>
              <a:gd name="connsiteX132-52219" fmla="*/ 1356367 w 12192000"/>
              <a:gd name="connsiteY132-52220" fmla="*/ 2235089 h 2237474"/>
              <a:gd name="connsiteX133-52221" fmla="*/ 1324828 w 12192000"/>
              <a:gd name="connsiteY133-52222" fmla="*/ 2231968 h 2237474"/>
              <a:gd name="connsiteX134-52223" fmla="*/ 1279765 w 12192000"/>
              <a:gd name="connsiteY134-52224" fmla="*/ 2229639 h 2237474"/>
              <a:gd name="connsiteX135-52225" fmla="*/ 1195347 w 12192000"/>
              <a:gd name="connsiteY135-52226" fmla="*/ 2212354 h 2237474"/>
              <a:gd name="connsiteX136-52227" fmla="*/ 970251 w 12192000"/>
              <a:gd name="connsiteY136-52228" fmla="*/ 2221029 h 2237474"/>
              <a:gd name="connsiteX137-52229" fmla="*/ 812914 w 12192000"/>
              <a:gd name="connsiteY137-52230" fmla="*/ 2202752 h 2237474"/>
              <a:gd name="connsiteX138-52231" fmla="*/ 800195 w 12192000"/>
              <a:gd name="connsiteY138-52232" fmla="*/ 2209407 h 2237474"/>
              <a:gd name="connsiteX139-52233" fmla="*/ 784978 w 12192000"/>
              <a:gd name="connsiteY139-52234" fmla="*/ 2212360 h 2237474"/>
              <a:gd name="connsiteX140-52235" fmla="*/ 669923 w 12192000"/>
              <a:gd name="connsiteY140-52236" fmla="*/ 2211682 h 2237474"/>
              <a:gd name="connsiteX141-52237" fmla="*/ 648680 w 12192000"/>
              <a:gd name="connsiteY141-52238" fmla="*/ 2206229 h 2237474"/>
              <a:gd name="connsiteX142-52239" fmla="*/ 597225 w 12192000"/>
              <a:gd name="connsiteY142-52240" fmla="*/ 2180999 h 2237474"/>
              <a:gd name="connsiteX143-52241" fmla="*/ 558449 w 12192000"/>
              <a:gd name="connsiteY143-52242" fmla="*/ 2182346 h 2237474"/>
              <a:gd name="connsiteX144-52243" fmla="*/ 550517 w 12192000"/>
              <a:gd name="connsiteY144-52244" fmla="*/ 2182060 h 2237474"/>
              <a:gd name="connsiteX145-52245" fmla="*/ 550309 w 12192000"/>
              <a:gd name="connsiteY145-52246" fmla="*/ 2181825 h 2237474"/>
              <a:gd name="connsiteX146-52247" fmla="*/ 541836 w 12192000"/>
              <a:gd name="connsiteY146-52248" fmla="*/ 2181063 h 2237474"/>
              <a:gd name="connsiteX147-52249" fmla="*/ 536057 w 12192000"/>
              <a:gd name="connsiteY147-52250" fmla="*/ 2181537 h 2237474"/>
              <a:gd name="connsiteX148-52251" fmla="*/ 520671 w 12192000"/>
              <a:gd name="connsiteY148-52252" fmla="*/ 2180980 h 2237474"/>
              <a:gd name="connsiteX149-52253" fmla="*/ 515024 w 12192000"/>
              <a:gd name="connsiteY149-52254" fmla="*/ 2179258 h 2237474"/>
              <a:gd name="connsiteX150-52255" fmla="*/ 512278 w 12192000"/>
              <a:gd name="connsiteY150-52256" fmla="*/ 2176369 h 2237474"/>
              <a:gd name="connsiteX151-52257" fmla="*/ 480419 w 12192000"/>
              <a:gd name="connsiteY151-52258" fmla="*/ 2167807 h 2237474"/>
              <a:gd name="connsiteX152-52259" fmla="*/ 413835 w 12192000"/>
              <a:gd name="connsiteY152-52260" fmla="*/ 2156783 h 2237474"/>
              <a:gd name="connsiteX153-52261" fmla="*/ 376513 w 12192000"/>
              <a:gd name="connsiteY153-52262" fmla="*/ 2154014 h 2237474"/>
              <a:gd name="connsiteX154-52263" fmla="*/ 273386 w 12192000"/>
              <a:gd name="connsiteY154-52264" fmla="*/ 2142551 h 2237474"/>
              <a:gd name="connsiteX155-52265" fmla="*/ 169207 w 12192000"/>
              <a:gd name="connsiteY155-52266" fmla="*/ 2128100 h 2237474"/>
              <a:gd name="connsiteX156-52267" fmla="*/ 93149 w 12192000"/>
              <a:gd name="connsiteY156-52268" fmla="*/ 2105324 h 2237474"/>
              <a:gd name="connsiteX157-52269" fmla="*/ 88109 w 12192000"/>
              <a:gd name="connsiteY157-52270" fmla="*/ 2106704 h 2237474"/>
              <a:gd name="connsiteX158-52271" fmla="*/ 80022 w 12192000"/>
              <a:gd name="connsiteY158-52272" fmla="*/ 2107254 h 2237474"/>
              <a:gd name="connsiteX159-52273" fmla="*/ 79717 w 12192000"/>
              <a:gd name="connsiteY159-52274" fmla="*/ 2107046 h 2237474"/>
              <a:gd name="connsiteX160-52275" fmla="*/ 72352 w 12192000"/>
              <a:gd name="connsiteY160-52276" fmla="*/ 2107991 h 2237474"/>
              <a:gd name="connsiteX161-52277" fmla="*/ 37645 w 12192000"/>
              <a:gd name="connsiteY161-52278" fmla="*/ 2115401 h 2237474"/>
              <a:gd name="connsiteX162-52279" fmla="*/ 4572 w 12192000"/>
              <a:gd name="connsiteY162-52280" fmla="*/ 2111091 h 2237474"/>
              <a:gd name="connsiteX163-52281" fmla="*/ 0 w 12192000"/>
              <a:gd name="connsiteY163-52282" fmla="*/ 2110468 h 2237474"/>
              <a:gd name="connsiteX164-52283" fmla="*/ 0 w 12192000"/>
              <a:gd name="connsiteY164-52284" fmla="*/ 0 h 2237474"/>
              <a:gd name="connsiteX0-52285" fmla="*/ 0 w 12192000"/>
              <a:gd name="connsiteY0-52286" fmla="*/ 0 h 2237474"/>
              <a:gd name="connsiteX1-52287" fmla="*/ 12192000 w 12192000"/>
              <a:gd name="connsiteY1-52288" fmla="*/ 0 h 2237474"/>
              <a:gd name="connsiteX2-52289" fmla="*/ 12192000 w 12192000"/>
              <a:gd name="connsiteY2-52290" fmla="*/ 751299 h 2237474"/>
              <a:gd name="connsiteX3-52291" fmla="*/ 12176759 w 12192000"/>
              <a:gd name="connsiteY3-52292" fmla="*/ 759190 h 2237474"/>
              <a:gd name="connsiteX4-52293" fmla="*/ 12047364 w 12192000"/>
              <a:gd name="connsiteY4-52294" fmla="*/ 749662 h 2237474"/>
              <a:gd name="connsiteX5-52295" fmla="*/ 11890686 w 12192000"/>
              <a:gd name="connsiteY5-52296" fmla="*/ 732766 h 2237474"/>
              <a:gd name="connsiteX6-52297" fmla="*/ 11820512 w 12192000"/>
              <a:gd name="connsiteY6-52298" fmla="*/ 745392 h 2237474"/>
              <a:gd name="connsiteX7-52299" fmla="*/ 11649954 w 12192000"/>
              <a:gd name="connsiteY7-52300" fmla="*/ 749628 h 2237474"/>
              <a:gd name="connsiteX8-52301" fmla="*/ 11560424 w 12192000"/>
              <a:gd name="connsiteY8-52302" fmla="*/ 748017 h 2237474"/>
              <a:gd name="connsiteX9-52303" fmla="*/ 11358455 w 12192000"/>
              <a:gd name="connsiteY9-52304" fmla="*/ 747593 h 2237474"/>
              <a:gd name="connsiteX10-52305" fmla="*/ 11165209 w 12192000"/>
              <a:gd name="connsiteY10-52306" fmla="*/ 748852 h 2237474"/>
              <a:gd name="connsiteX11-52307" fmla="*/ 11058755 w 12192000"/>
              <a:gd name="connsiteY11-52308" fmla="*/ 749617 h 2237474"/>
              <a:gd name="connsiteX12-52309" fmla="*/ 10846594 w 12192000"/>
              <a:gd name="connsiteY12-52310" fmla="*/ 765069 h 2237474"/>
              <a:gd name="connsiteX13-52311" fmla="*/ 10739478 w 12192000"/>
              <a:gd name="connsiteY13-52312" fmla="*/ 776841 h 2237474"/>
              <a:gd name="connsiteX14-52313" fmla="*/ 10458762 w 12192000"/>
              <a:gd name="connsiteY14-52314" fmla="*/ 755400 h 2237474"/>
              <a:gd name="connsiteX15-52315" fmla="*/ 10211200 w 12192000"/>
              <a:gd name="connsiteY15-52316" fmla="*/ 767513 h 2237474"/>
              <a:gd name="connsiteX16-52317" fmla="*/ 10167995 w 12192000"/>
              <a:gd name="connsiteY16-52318" fmla="*/ 760843 h 2237474"/>
              <a:gd name="connsiteX17-52319" fmla="*/ 9997044 w 12192000"/>
              <a:gd name="connsiteY17-52320" fmla="*/ 780129 h 2237474"/>
              <a:gd name="connsiteX18-52321" fmla="*/ 9943887 w 12192000"/>
              <a:gd name="connsiteY18-52322" fmla="*/ 804141 h 2237474"/>
              <a:gd name="connsiteX19-52323" fmla="*/ 9918248 w 12192000"/>
              <a:gd name="connsiteY19-52324" fmla="*/ 816628 h 2237474"/>
              <a:gd name="connsiteX20-52325" fmla="*/ 9767091 w 12192000"/>
              <a:gd name="connsiteY20-52326" fmla="*/ 870550 h 2237474"/>
              <a:gd name="connsiteX21-52327" fmla="*/ 9683005 w 12192000"/>
              <a:gd name="connsiteY21-52328" fmla="*/ 894128 h 2237474"/>
              <a:gd name="connsiteX22-52329" fmla="*/ 9594438 w 12192000"/>
              <a:gd name="connsiteY22-52330" fmla="*/ 919051 h 2237474"/>
              <a:gd name="connsiteX23-52331" fmla="*/ 9544189 w 12192000"/>
              <a:gd name="connsiteY23-52332" fmla="*/ 938966 h 2237474"/>
              <a:gd name="connsiteX24-52333" fmla="*/ 9500499 w 12192000"/>
              <a:gd name="connsiteY24-52334" fmla="*/ 954680 h 2237474"/>
              <a:gd name="connsiteX25-52335" fmla="*/ 9428195 w 12192000"/>
              <a:gd name="connsiteY25-52336" fmla="*/ 986225 h 2237474"/>
              <a:gd name="connsiteX26-52337" fmla="*/ 9410017 w 12192000"/>
              <a:gd name="connsiteY26-52338" fmla="*/ 993931 h 2237474"/>
              <a:gd name="connsiteX27-52339" fmla="*/ 9392919 w 12192000"/>
              <a:gd name="connsiteY27-52340" fmla="*/ 994656 h 2237474"/>
              <a:gd name="connsiteX28-52341" fmla="*/ 9268019 w 12192000"/>
              <a:gd name="connsiteY28-52342" fmla="*/ 1007442 h 2237474"/>
              <a:gd name="connsiteX29-52343" fmla="*/ 9234662 w 12192000"/>
              <a:gd name="connsiteY29-52344" fmla="*/ 1023056 h 2237474"/>
              <a:gd name="connsiteX30-52345" fmla="*/ 9181033 w 12192000"/>
              <a:gd name="connsiteY30-52346" fmla="*/ 1037921 h 2237474"/>
              <a:gd name="connsiteX31-52347" fmla="*/ 9155969 w 12192000"/>
              <a:gd name="connsiteY31-52348" fmla="*/ 1046804 h 2237474"/>
              <a:gd name="connsiteX32-52349" fmla="*/ 9133985 w 12192000"/>
              <a:gd name="connsiteY32-52350" fmla="*/ 1046450 h 2237474"/>
              <a:gd name="connsiteX33-52351" fmla="*/ 9003462 w 12192000"/>
              <a:gd name="connsiteY33-52352" fmla="*/ 1042406 h 2237474"/>
              <a:gd name="connsiteX34-52353" fmla="*/ 8968445 w 12192000"/>
              <a:gd name="connsiteY34-52354" fmla="*/ 1052169 h 2237474"/>
              <a:gd name="connsiteX35-52355" fmla="*/ 8886001 w 12192000"/>
              <a:gd name="connsiteY35-52356" fmla="*/ 1067468 h 2237474"/>
              <a:gd name="connsiteX36-52357" fmla="*/ 8838610 w 12192000"/>
              <a:gd name="connsiteY36-52358" fmla="*/ 1075091 h 2237474"/>
              <a:gd name="connsiteX37-52359" fmla="*/ 8750383 w 12192000"/>
              <a:gd name="connsiteY37-52360" fmla="*/ 1097387 h 2237474"/>
              <a:gd name="connsiteX38-52361" fmla="*/ 8665605 w 12192000"/>
              <a:gd name="connsiteY38-52362" fmla="*/ 1110791 h 2237474"/>
              <a:gd name="connsiteX39-52363" fmla="*/ 8584946 w 12192000"/>
              <a:gd name="connsiteY39-52364" fmla="*/ 1135226 h 2237474"/>
              <a:gd name="connsiteX40-52365" fmla="*/ 8419755 w 12192000"/>
              <a:gd name="connsiteY40-52366" fmla="*/ 1216260 h 2237474"/>
              <a:gd name="connsiteX41-52367" fmla="*/ 8411626 w 12192000"/>
              <a:gd name="connsiteY41-52368" fmla="*/ 1214397 h 2237474"/>
              <a:gd name="connsiteX42-52369" fmla="*/ 8363469 w 12192000"/>
              <a:gd name="connsiteY42-52370" fmla="*/ 1246658 h 2237474"/>
              <a:gd name="connsiteX43-52371" fmla="*/ 8275497 w 12192000"/>
              <a:gd name="connsiteY43-52372" fmla="*/ 1264396 h 2237474"/>
              <a:gd name="connsiteX44-52373" fmla="*/ 8206287 w 12192000"/>
              <a:gd name="connsiteY44-52374" fmla="*/ 1273060 h 2237474"/>
              <a:gd name="connsiteX45-52375" fmla="*/ 8139997 w 12192000"/>
              <a:gd name="connsiteY45-52376" fmla="*/ 1282713 h 2237474"/>
              <a:gd name="connsiteX46-52377" fmla="*/ 8074238 w 12192000"/>
              <a:gd name="connsiteY46-52378" fmla="*/ 1301895 h 2237474"/>
              <a:gd name="connsiteX47-52379" fmla="*/ 7942099 w 12192000"/>
              <a:gd name="connsiteY47-52380" fmla="*/ 1336332 h 2237474"/>
              <a:gd name="connsiteX48-52381" fmla="*/ 7902328 w 12192000"/>
              <a:gd name="connsiteY48-52382" fmla="*/ 1345865 h 2237474"/>
              <a:gd name="connsiteX49-52383" fmla="*/ 7840612 w 12192000"/>
              <a:gd name="connsiteY49-52384" fmla="*/ 1369373 h 2237474"/>
              <a:gd name="connsiteX50-52385" fmla="*/ 7786819 w 12192000"/>
              <a:gd name="connsiteY50-52386" fmla="*/ 1378970 h 2237474"/>
              <a:gd name="connsiteX51-52387" fmla="*/ 7548172 w 12192000"/>
              <a:gd name="connsiteY51-52388" fmla="*/ 1417460 h 2237474"/>
              <a:gd name="connsiteX52-52389" fmla="*/ 7483437 w 12192000"/>
              <a:gd name="connsiteY52-52390" fmla="*/ 1478152 h 2237474"/>
              <a:gd name="connsiteX53-52391" fmla="*/ 7377870 w 12192000"/>
              <a:gd name="connsiteY53-52392" fmla="*/ 1523319 h 2237474"/>
              <a:gd name="connsiteX54-52393" fmla="*/ 7230737 w 12192000"/>
              <a:gd name="connsiteY54-52394" fmla="*/ 1562633 h 2237474"/>
              <a:gd name="connsiteX55-52395" fmla="*/ 7224458 w 12192000"/>
              <a:gd name="connsiteY55-52396" fmla="*/ 1573008 h 2237474"/>
              <a:gd name="connsiteX56-52397" fmla="*/ 7183121 w 12192000"/>
              <a:gd name="connsiteY56-52398" fmla="*/ 1595162 h 2237474"/>
              <a:gd name="connsiteX57-52399" fmla="*/ 7164601 w 12192000"/>
              <a:gd name="connsiteY57-52400" fmla="*/ 1606490 h 2237474"/>
              <a:gd name="connsiteX58-52401" fmla="*/ 7031309 w 12192000"/>
              <a:gd name="connsiteY58-52402" fmla="*/ 1619451 h 2237474"/>
              <a:gd name="connsiteX59-52403" fmla="*/ 6900177 w 12192000"/>
              <a:gd name="connsiteY59-52404" fmla="*/ 1636016 h 2237474"/>
              <a:gd name="connsiteX60-52405" fmla="*/ 6795372 w 12192000"/>
              <a:gd name="connsiteY60-52406" fmla="*/ 1644845 h 2237474"/>
              <a:gd name="connsiteX61-52407" fmla="*/ 6692251 w 12192000"/>
              <a:gd name="connsiteY61-52408" fmla="*/ 1656357 h 2237474"/>
              <a:gd name="connsiteX62-52409" fmla="*/ 6655235 w 12192000"/>
              <a:gd name="connsiteY62-52410" fmla="*/ 1661869 h 2237474"/>
              <a:gd name="connsiteX63-52411" fmla="*/ 6554894 w 12192000"/>
              <a:gd name="connsiteY63-52412" fmla="*/ 1664428 h 2237474"/>
              <a:gd name="connsiteX64-52413" fmla="*/ 6516595 w 12192000"/>
              <a:gd name="connsiteY64-52414" fmla="*/ 1667475 h 2237474"/>
              <a:gd name="connsiteX65-52415" fmla="*/ 6508541 w 12192000"/>
              <a:gd name="connsiteY65-52416" fmla="*/ 1668757 h 2237474"/>
              <a:gd name="connsiteX66-52417" fmla="*/ 6471012 w 12192000"/>
              <a:gd name="connsiteY66-52418" fmla="*/ 1678604 h 2237474"/>
              <a:gd name="connsiteX67-52419" fmla="*/ 6364035 w 12192000"/>
              <a:gd name="connsiteY67-52420" fmla="*/ 1667683 h 2237474"/>
              <a:gd name="connsiteX68-52421" fmla="*/ 6280959 w 12192000"/>
              <a:gd name="connsiteY68-52422" fmla="*/ 1689329 h 2237474"/>
              <a:gd name="connsiteX69-52423" fmla="*/ 6243319 w 12192000"/>
              <a:gd name="connsiteY69-52424" fmla="*/ 1695560 h 2237474"/>
              <a:gd name="connsiteX70-52425" fmla="*/ 6098321 w 12192000"/>
              <a:gd name="connsiteY70-52426" fmla="*/ 1721646 h 2237474"/>
              <a:gd name="connsiteX71-52427" fmla="*/ 5880652 w 12192000"/>
              <a:gd name="connsiteY71-52428" fmla="*/ 1779643 h 2237474"/>
              <a:gd name="connsiteX72-52429" fmla="*/ 5785959 w 12192000"/>
              <a:gd name="connsiteY72-52430" fmla="*/ 1775307 h 2237474"/>
              <a:gd name="connsiteX73-52431" fmla="*/ 5643534 w 12192000"/>
              <a:gd name="connsiteY73-52432" fmla="*/ 1802919 h 2237474"/>
              <a:gd name="connsiteX74-52433" fmla="*/ 5518799 w 12192000"/>
              <a:gd name="connsiteY74-52434" fmla="*/ 1818312 h 2237474"/>
              <a:gd name="connsiteX75-52435" fmla="*/ 5505014 w 12192000"/>
              <a:gd name="connsiteY75-52436" fmla="*/ 1819259 h 2237474"/>
              <a:gd name="connsiteX76-52437" fmla="*/ 5453307 w 12192000"/>
              <a:gd name="connsiteY76-52438" fmla="*/ 1815450 h 2237474"/>
              <a:gd name="connsiteX77-52439" fmla="*/ 5221533 w 12192000"/>
              <a:gd name="connsiteY77-52440" fmla="*/ 1846950 h 2237474"/>
              <a:gd name="connsiteX78-52441" fmla="*/ 5149802 w 12192000"/>
              <a:gd name="connsiteY78-52442" fmla="*/ 1844846 h 2237474"/>
              <a:gd name="connsiteX79-52443" fmla="*/ 5114927 w 12192000"/>
              <a:gd name="connsiteY79-52444" fmla="*/ 1847827 h 2237474"/>
              <a:gd name="connsiteX80-52445" fmla="*/ 5108970 w 12192000"/>
              <a:gd name="connsiteY80-52446" fmla="*/ 1847935 h 2237474"/>
              <a:gd name="connsiteX81-52447" fmla="*/ 5067961 w 12192000"/>
              <a:gd name="connsiteY81-52448" fmla="*/ 1845917 h 2237474"/>
              <a:gd name="connsiteX82-52449" fmla="*/ 5007075 w 12192000"/>
              <a:gd name="connsiteY82-52450" fmla="*/ 1838626 h 2237474"/>
              <a:gd name="connsiteX83-52451" fmla="*/ 4944087 w 12192000"/>
              <a:gd name="connsiteY83-52452" fmla="*/ 1823332 h 2237474"/>
              <a:gd name="connsiteX84-52453" fmla="*/ 4907662 w 12192000"/>
              <a:gd name="connsiteY84-52454" fmla="*/ 1816900 h 2237474"/>
              <a:gd name="connsiteX85-52455" fmla="*/ 4882386 w 12192000"/>
              <a:gd name="connsiteY85-52456" fmla="*/ 1809844 h 2237474"/>
              <a:gd name="connsiteX86-52457" fmla="*/ 4811440 w 12192000"/>
              <a:gd name="connsiteY86-52458" fmla="*/ 1804655 h 2237474"/>
              <a:gd name="connsiteX87-52459" fmla="*/ 4691075 w 12192000"/>
              <a:gd name="connsiteY87-52460" fmla="*/ 1801389 h 2237474"/>
              <a:gd name="connsiteX88-52461" fmla="*/ 4640313 w 12192000"/>
              <a:gd name="connsiteY88-52462" fmla="*/ 1784307 h 2237474"/>
              <a:gd name="connsiteX89-52463" fmla="*/ 4536503 w 12192000"/>
              <a:gd name="connsiteY89-52464" fmla="*/ 1785334 h 2237474"/>
              <a:gd name="connsiteX90-52465" fmla="*/ 4513724 w 12192000"/>
              <a:gd name="connsiteY90-52466" fmla="*/ 1791996 h 2237474"/>
              <a:gd name="connsiteX91-52467" fmla="*/ 4459810 w 12192000"/>
              <a:gd name="connsiteY91-52468" fmla="*/ 1797886 h 2237474"/>
              <a:gd name="connsiteX92-52469" fmla="*/ 4379064 w 12192000"/>
              <a:gd name="connsiteY92-52470" fmla="*/ 1817177 h 2237474"/>
              <a:gd name="connsiteX93-52471" fmla="*/ 4290981 w 12192000"/>
              <a:gd name="connsiteY93-52472" fmla="*/ 1839677 h 2237474"/>
              <a:gd name="connsiteX94-52473" fmla="*/ 4238372 w 12192000"/>
              <a:gd name="connsiteY94-52474" fmla="*/ 1851480 h 2237474"/>
              <a:gd name="connsiteX95-52475" fmla="*/ 4232517 w 12192000"/>
              <a:gd name="connsiteY95-52476" fmla="*/ 1852567 h 2237474"/>
              <a:gd name="connsiteX96-52477" fmla="*/ 4191732 w 12192000"/>
              <a:gd name="connsiteY96-52478" fmla="*/ 1857328 h 2237474"/>
              <a:gd name="connsiteX97-52479" fmla="*/ 4065532 w 12192000"/>
              <a:gd name="connsiteY97-52480" fmla="*/ 1855477 h 2237474"/>
              <a:gd name="connsiteX98-52481" fmla="*/ 4028460 w 12192000"/>
              <a:gd name="connsiteY98-52482" fmla="*/ 1855137 h 2237474"/>
              <a:gd name="connsiteX99-52483" fmla="*/ 4002267 w 12192000"/>
              <a:gd name="connsiteY99-52484" fmla="*/ 1852352 h 2237474"/>
              <a:gd name="connsiteX100-52485" fmla="*/ 3931396 w 12192000"/>
              <a:gd name="connsiteY100-52486" fmla="*/ 1858915 h 2237474"/>
              <a:gd name="connsiteX101-52487" fmla="*/ 3812162 w 12192000"/>
              <a:gd name="connsiteY101-52488" fmla="*/ 1875501 h 2237474"/>
              <a:gd name="connsiteX102-52489" fmla="*/ 3758105 w 12192000"/>
              <a:gd name="connsiteY102-52490" fmla="*/ 1871856 h 2237474"/>
              <a:gd name="connsiteX103-52491" fmla="*/ 3715896 w 12192000"/>
              <a:gd name="connsiteY103-52492" fmla="*/ 1881552 h 2237474"/>
              <a:gd name="connsiteX104-52493" fmla="*/ 3567259 w 12192000"/>
              <a:gd name="connsiteY104-52494" fmla="*/ 1893482 h 2237474"/>
              <a:gd name="connsiteX105-52495" fmla="*/ 3405770 w 12192000"/>
              <a:gd name="connsiteY105-52496" fmla="*/ 1904591 h 2237474"/>
              <a:gd name="connsiteX106-52497" fmla="*/ 3280097 w 12192000"/>
              <a:gd name="connsiteY106-52498" fmla="*/ 1919610 h 2237474"/>
              <a:gd name="connsiteX107-52499" fmla="*/ 3123424 w 12192000"/>
              <a:gd name="connsiteY107-52500" fmla="*/ 1952930 h 2237474"/>
              <a:gd name="connsiteX108-52501" fmla="*/ 3009910 w 12192000"/>
              <a:gd name="connsiteY108-52502" fmla="*/ 1957866 h 2237474"/>
              <a:gd name="connsiteX109-52503" fmla="*/ 2995934 w 12192000"/>
              <a:gd name="connsiteY109-52504" fmla="*/ 1967085 h 2237474"/>
              <a:gd name="connsiteX110-52505" fmla="*/ 2942858 w 12192000"/>
              <a:gd name="connsiteY110-52506" fmla="*/ 1981367 h 2237474"/>
              <a:gd name="connsiteX111-52507" fmla="*/ 2875436 w 12192000"/>
              <a:gd name="connsiteY111-52508" fmla="*/ 1996977 h 2237474"/>
              <a:gd name="connsiteX112-52509" fmla="*/ 2874892 w 12192000"/>
              <a:gd name="connsiteY112-52510" fmla="*/ 1996085 h 2237474"/>
              <a:gd name="connsiteX113-52511" fmla="*/ 2843662 w 12192000"/>
              <a:gd name="connsiteY113-52512" fmla="*/ 1992498 h 2237474"/>
              <a:gd name="connsiteX114-52513" fmla="*/ 2718916 w 12192000"/>
              <a:gd name="connsiteY114-52514" fmla="*/ 1990867 h 2237474"/>
              <a:gd name="connsiteX115-52515" fmla="*/ 2713522 w 12192000"/>
              <a:gd name="connsiteY115-52516" fmla="*/ 1990173 h 2237474"/>
              <a:gd name="connsiteX116-52517" fmla="*/ 2578178 w 12192000"/>
              <a:gd name="connsiteY116-52518" fmla="*/ 1990531 h 2237474"/>
              <a:gd name="connsiteX117-52519" fmla="*/ 2476147 w 12192000"/>
              <a:gd name="connsiteY117-52520" fmla="*/ 1998305 h 2237474"/>
              <a:gd name="connsiteX118-52521" fmla="*/ 2373568 w 12192000"/>
              <a:gd name="connsiteY118-52522" fmla="*/ 2003219 h 2237474"/>
              <a:gd name="connsiteX119-52523" fmla="*/ 2287219 w 12192000"/>
              <a:gd name="connsiteY119-52524" fmla="*/ 1998750 h 2237474"/>
              <a:gd name="connsiteX120-52525" fmla="*/ 2243069 w 12192000"/>
              <a:gd name="connsiteY120-52526" fmla="*/ 2005321 h 2237474"/>
              <a:gd name="connsiteX121-52527" fmla="*/ 2164831 w 12192000"/>
              <a:gd name="connsiteY121-52528" fmla="*/ 2010143 h 2237474"/>
              <a:gd name="connsiteX122-52529" fmla="*/ 2085228 w 12192000"/>
              <a:gd name="connsiteY122-52530" fmla="*/ 2046431 h 2237474"/>
              <a:gd name="connsiteX123-52531" fmla="*/ 2058061 w 12192000"/>
              <a:gd name="connsiteY123-52532" fmla="*/ 2047942 h 2237474"/>
              <a:gd name="connsiteX124-52533" fmla="*/ 2042244 w 12192000"/>
              <a:gd name="connsiteY124-52534" fmla="*/ 2055560 h 2237474"/>
              <a:gd name="connsiteX125-52535" fmla="*/ 1877728 w 12192000"/>
              <a:gd name="connsiteY125-52536" fmla="*/ 2101004 h 2237474"/>
              <a:gd name="connsiteX126-52537" fmla="*/ 1759056 w 12192000"/>
              <a:gd name="connsiteY126-52538" fmla="*/ 2125608 h 2237474"/>
              <a:gd name="connsiteX127-52539" fmla="*/ 1637948 w 12192000"/>
              <a:gd name="connsiteY127-52540" fmla="*/ 2172597 h 2237474"/>
              <a:gd name="connsiteX128-52541" fmla="*/ 1434549 w 12192000"/>
              <a:gd name="connsiteY128-52542" fmla="*/ 2234522 h 2237474"/>
              <a:gd name="connsiteX129-52543" fmla="*/ 1398481 w 12192000"/>
              <a:gd name="connsiteY129-52544" fmla="*/ 2237074 h 2237474"/>
              <a:gd name="connsiteX130-52545" fmla="*/ 1398407 w 12192000"/>
              <a:gd name="connsiteY130-52546" fmla="*/ 2237095 h 2237474"/>
              <a:gd name="connsiteX131-52547" fmla="*/ 1370962 w 12192000"/>
              <a:gd name="connsiteY131-52548" fmla="*/ 2237474 h 2237474"/>
              <a:gd name="connsiteX132-52549" fmla="*/ 1356367 w 12192000"/>
              <a:gd name="connsiteY132-52550" fmla="*/ 2235089 h 2237474"/>
              <a:gd name="connsiteX133-52551" fmla="*/ 1324828 w 12192000"/>
              <a:gd name="connsiteY133-52552" fmla="*/ 2231968 h 2237474"/>
              <a:gd name="connsiteX134-52553" fmla="*/ 1279765 w 12192000"/>
              <a:gd name="connsiteY134-52554" fmla="*/ 2229639 h 2237474"/>
              <a:gd name="connsiteX135-52555" fmla="*/ 1195347 w 12192000"/>
              <a:gd name="connsiteY135-52556" fmla="*/ 2212354 h 2237474"/>
              <a:gd name="connsiteX136-52557" fmla="*/ 970251 w 12192000"/>
              <a:gd name="connsiteY136-52558" fmla="*/ 2221029 h 2237474"/>
              <a:gd name="connsiteX137-52559" fmla="*/ 812914 w 12192000"/>
              <a:gd name="connsiteY137-52560" fmla="*/ 2202752 h 2237474"/>
              <a:gd name="connsiteX138-52561" fmla="*/ 800195 w 12192000"/>
              <a:gd name="connsiteY138-52562" fmla="*/ 2209407 h 2237474"/>
              <a:gd name="connsiteX139-52563" fmla="*/ 784978 w 12192000"/>
              <a:gd name="connsiteY139-52564" fmla="*/ 2212360 h 2237474"/>
              <a:gd name="connsiteX140-52565" fmla="*/ 669923 w 12192000"/>
              <a:gd name="connsiteY140-52566" fmla="*/ 2211682 h 2237474"/>
              <a:gd name="connsiteX141-52567" fmla="*/ 648680 w 12192000"/>
              <a:gd name="connsiteY141-52568" fmla="*/ 2206229 h 2237474"/>
              <a:gd name="connsiteX142-52569" fmla="*/ 597225 w 12192000"/>
              <a:gd name="connsiteY142-52570" fmla="*/ 2180999 h 2237474"/>
              <a:gd name="connsiteX143-52571" fmla="*/ 558449 w 12192000"/>
              <a:gd name="connsiteY143-52572" fmla="*/ 2182346 h 2237474"/>
              <a:gd name="connsiteX144-52573" fmla="*/ 550517 w 12192000"/>
              <a:gd name="connsiteY144-52574" fmla="*/ 2182060 h 2237474"/>
              <a:gd name="connsiteX145-52575" fmla="*/ 550309 w 12192000"/>
              <a:gd name="connsiteY145-52576" fmla="*/ 2181825 h 2237474"/>
              <a:gd name="connsiteX146-52577" fmla="*/ 541836 w 12192000"/>
              <a:gd name="connsiteY146-52578" fmla="*/ 2181063 h 2237474"/>
              <a:gd name="connsiteX147-52579" fmla="*/ 520671 w 12192000"/>
              <a:gd name="connsiteY147-52580" fmla="*/ 2180980 h 2237474"/>
              <a:gd name="connsiteX148-52581" fmla="*/ 515024 w 12192000"/>
              <a:gd name="connsiteY148-52582" fmla="*/ 2179258 h 2237474"/>
              <a:gd name="connsiteX149-52583" fmla="*/ 512278 w 12192000"/>
              <a:gd name="connsiteY149-52584" fmla="*/ 2176369 h 2237474"/>
              <a:gd name="connsiteX150-52585" fmla="*/ 480419 w 12192000"/>
              <a:gd name="connsiteY150-52586" fmla="*/ 2167807 h 2237474"/>
              <a:gd name="connsiteX151-52587" fmla="*/ 413835 w 12192000"/>
              <a:gd name="connsiteY151-52588" fmla="*/ 2156783 h 2237474"/>
              <a:gd name="connsiteX152-52589" fmla="*/ 376513 w 12192000"/>
              <a:gd name="connsiteY152-52590" fmla="*/ 2154014 h 2237474"/>
              <a:gd name="connsiteX153-52591" fmla="*/ 273386 w 12192000"/>
              <a:gd name="connsiteY153-52592" fmla="*/ 2142551 h 2237474"/>
              <a:gd name="connsiteX154-52593" fmla="*/ 169207 w 12192000"/>
              <a:gd name="connsiteY154-52594" fmla="*/ 2128100 h 2237474"/>
              <a:gd name="connsiteX155-52595" fmla="*/ 93149 w 12192000"/>
              <a:gd name="connsiteY155-52596" fmla="*/ 2105324 h 2237474"/>
              <a:gd name="connsiteX156-52597" fmla="*/ 88109 w 12192000"/>
              <a:gd name="connsiteY156-52598" fmla="*/ 2106704 h 2237474"/>
              <a:gd name="connsiteX157-52599" fmla="*/ 80022 w 12192000"/>
              <a:gd name="connsiteY157-52600" fmla="*/ 2107254 h 2237474"/>
              <a:gd name="connsiteX158-52601" fmla="*/ 79717 w 12192000"/>
              <a:gd name="connsiteY158-52602" fmla="*/ 2107046 h 2237474"/>
              <a:gd name="connsiteX159-52603" fmla="*/ 72352 w 12192000"/>
              <a:gd name="connsiteY159-52604" fmla="*/ 2107991 h 2237474"/>
              <a:gd name="connsiteX160-52605" fmla="*/ 37645 w 12192000"/>
              <a:gd name="connsiteY160-52606" fmla="*/ 2115401 h 2237474"/>
              <a:gd name="connsiteX161-52607" fmla="*/ 4572 w 12192000"/>
              <a:gd name="connsiteY161-52608" fmla="*/ 2111091 h 2237474"/>
              <a:gd name="connsiteX162-52609" fmla="*/ 0 w 12192000"/>
              <a:gd name="connsiteY162-52610" fmla="*/ 2110468 h 2237474"/>
              <a:gd name="connsiteX163-52611" fmla="*/ 0 w 12192000"/>
              <a:gd name="connsiteY163-52612" fmla="*/ 0 h 2237474"/>
              <a:gd name="connsiteX0-52613" fmla="*/ 0 w 12192000"/>
              <a:gd name="connsiteY0-52614" fmla="*/ 0 h 2237474"/>
              <a:gd name="connsiteX1-52615" fmla="*/ 12192000 w 12192000"/>
              <a:gd name="connsiteY1-52616" fmla="*/ 0 h 2237474"/>
              <a:gd name="connsiteX2-52617" fmla="*/ 12192000 w 12192000"/>
              <a:gd name="connsiteY2-52618" fmla="*/ 751299 h 2237474"/>
              <a:gd name="connsiteX3-52619" fmla="*/ 12176759 w 12192000"/>
              <a:gd name="connsiteY3-52620" fmla="*/ 759190 h 2237474"/>
              <a:gd name="connsiteX4-52621" fmla="*/ 12047364 w 12192000"/>
              <a:gd name="connsiteY4-52622" fmla="*/ 749662 h 2237474"/>
              <a:gd name="connsiteX5-52623" fmla="*/ 11890686 w 12192000"/>
              <a:gd name="connsiteY5-52624" fmla="*/ 732766 h 2237474"/>
              <a:gd name="connsiteX6-52625" fmla="*/ 11820512 w 12192000"/>
              <a:gd name="connsiteY6-52626" fmla="*/ 745392 h 2237474"/>
              <a:gd name="connsiteX7-52627" fmla="*/ 11649954 w 12192000"/>
              <a:gd name="connsiteY7-52628" fmla="*/ 749628 h 2237474"/>
              <a:gd name="connsiteX8-52629" fmla="*/ 11560424 w 12192000"/>
              <a:gd name="connsiteY8-52630" fmla="*/ 748017 h 2237474"/>
              <a:gd name="connsiteX9-52631" fmla="*/ 11358455 w 12192000"/>
              <a:gd name="connsiteY9-52632" fmla="*/ 747593 h 2237474"/>
              <a:gd name="connsiteX10-52633" fmla="*/ 11165209 w 12192000"/>
              <a:gd name="connsiteY10-52634" fmla="*/ 748852 h 2237474"/>
              <a:gd name="connsiteX11-52635" fmla="*/ 11058755 w 12192000"/>
              <a:gd name="connsiteY11-52636" fmla="*/ 749617 h 2237474"/>
              <a:gd name="connsiteX12-52637" fmla="*/ 10846594 w 12192000"/>
              <a:gd name="connsiteY12-52638" fmla="*/ 765069 h 2237474"/>
              <a:gd name="connsiteX13-52639" fmla="*/ 10739478 w 12192000"/>
              <a:gd name="connsiteY13-52640" fmla="*/ 776841 h 2237474"/>
              <a:gd name="connsiteX14-52641" fmla="*/ 10458762 w 12192000"/>
              <a:gd name="connsiteY14-52642" fmla="*/ 755400 h 2237474"/>
              <a:gd name="connsiteX15-52643" fmla="*/ 10211200 w 12192000"/>
              <a:gd name="connsiteY15-52644" fmla="*/ 767513 h 2237474"/>
              <a:gd name="connsiteX16-52645" fmla="*/ 10167995 w 12192000"/>
              <a:gd name="connsiteY16-52646" fmla="*/ 760843 h 2237474"/>
              <a:gd name="connsiteX17-52647" fmla="*/ 9997044 w 12192000"/>
              <a:gd name="connsiteY17-52648" fmla="*/ 780129 h 2237474"/>
              <a:gd name="connsiteX18-52649" fmla="*/ 9943887 w 12192000"/>
              <a:gd name="connsiteY18-52650" fmla="*/ 804141 h 2237474"/>
              <a:gd name="connsiteX19-52651" fmla="*/ 9918248 w 12192000"/>
              <a:gd name="connsiteY19-52652" fmla="*/ 816628 h 2237474"/>
              <a:gd name="connsiteX20-52653" fmla="*/ 9767091 w 12192000"/>
              <a:gd name="connsiteY20-52654" fmla="*/ 870550 h 2237474"/>
              <a:gd name="connsiteX21-52655" fmla="*/ 9683005 w 12192000"/>
              <a:gd name="connsiteY21-52656" fmla="*/ 894128 h 2237474"/>
              <a:gd name="connsiteX22-52657" fmla="*/ 9594438 w 12192000"/>
              <a:gd name="connsiteY22-52658" fmla="*/ 919051 h 2237474"/>
              <a:gd name="connsiteX23-52659" fmla="*/ 9544189 w 12192000"/>
              <a:gd name="connsiteY23-52660" fmla="*/ 938966 h 2237474"/>
              <a:gd name="connsiteX24-52661" fmla="*/ 9500499 w 12192000"/>
              <a:gd name="connsiteY24-52662" fmla="*/ 954680 h 2237474"/>
              <a:gd name="connsiteX25-52663" fmla="*/ 9428195 w 12192000"/>
              <a:gd name="connsiteY25-52664" fmla="*/ 986225 h 2237474"/>
              <a:gd name="connsiteX26-52665" fmla="*/ 9410017 w 12192000"/>
              <a:gd name="connsiteY26-52666" fmla="*/ 993931 h 2237474"/>
              <a:gd name="connsiteX27-52667" fmla="*/ 9392919 w 12192000"/>
              <a:gd name="connsiteY27-52668" fmla="*/ 994656 h 2237474"/>
              <a:gd name="connsiteX28-52669" fmla="*/ 9268019 w 12192000"/>
              <a:gd name="connsiteY28-52670" fmla="*/ 1007442 h 2237474"/>
              <a:gd name="connsiteX29-52671" fmla="*/ 9234662 w 12192000"/>
              <a:gd name="connsiteY29-52672" fmla="*/ 1023056 h 2237474"/>
              <a:gd name="connsiteX30-52673" fmla="*/ 9181033 w 12192000"/>
              <a:gd name="connsiteY30-52674" fmla="*/ 1037921 h 2237474"/>
              <a:gd name="connsiteX31-52675" fmla="*/ 9155969 w 12192000"/>
              <a:gd name="connsiteY31-52676" fmla="*/ 1046804 h 2237474"/>
              <a:gd name="connsiteX32-52677" fmla="*/ 9133985 w 12192000"/>
              <a:gd name="connsiteY32-52678" fmla="*/ 1046450 h 2237474"/>
              <a:gd name="connsiteX33-52679" fmla="*/ 9003462 w 12192000"/>
              <a:gd name="connsiteY33-52680" fmla="*/ 1042406 h 2237474"/>
              <a:gd name="connsiteX34-52681" fmla="*/ 8968445 w 12192000"/>
              <a:gd name="connsiteY34-52682" fmla="*/ 1052169 h 2237474"/>
              <a:gd name="connsiteX35-52683" fmla="*/ 8886001 w 12192000"/>
              <a:gd name="connsiteY35-52684" fmla="*/ 1067468 h 2237474"/>
              <a:gd name="connsiteX36-52685" fmla="*/ 8838610 w 12192000"/>
              <a:gd name="connsiteY36-52686" fmla="*/ 1075091 h 2237474"/>
              <a:gd name="connsiteX37-52687" fmla="*/ 8750383 w 12192000"/>
              <a:gd name="connsiteY37-52688" fmla="*/ 1097387 h 2237474"/>
              <a:gd name="connsiteX38-52689" fmla="*/ 8665605 w 12192000"/>
              <a:gd name="connsiteY38-52690" fmla="*/ 1110791 h 2237474"/>
              <a:gd name="connsiteX39-52691" fmla="*/ 8584946 w 12192000"/>
              <a:gd name="connsiteY39-52692" fmla="*/ 1135226 h 2237474"/>
              <a:gd name="connsiteX40-52693" fmla="*/ 8419755 w 12192000"/>
              <a:gd name="connsiteY40-52694" fmla="*/ 1216260 h 2237474"/>
              <a:gd name="connsiteX41-52695" fmla="*/ 8411626 w 12192000"/>
              <a:gd name="connsiteY41-52696" fmla="*/ 1214397 h 2237474"/>
              <a:gd name="connsiteX42-52697" fmla="*/ 8363469 w 12192000"/>
              <a:gd name="connsiteY42-52698" fmla="*/ 1246658 h 2237474"/>
              <a:gd name="connsiteX43-52699" fmla="*/ 8275497 w 12192000"/>
              <a:gd name="connsiteY43-52700" fmla="*/ 1264396 h 2237474"/>
              <a:gd name="connsiteX44-52701" fmla="*/ 8206287 w 12192000"/>
              <a:gd name="connsiteY44-52702" fmla="*/ 1273060 h 2237474"/>
              <a:gd name="connsiteX45-52703" fmla="*/ 8139997 w 12192000"/>
              <a:gd name="connsiteY45-52704" fmla="*/ 1282713 h 2237474"/>
              <a:gd name="connsiteX46-52705" fmla="*/ 8074238 w 12192000"/>
              <a:gd name="connsiteY46-52706" fmla="*/ 1301895 h 2237474"/>
              <a:gd name="connsiteX47-52707" fmla="*/ 7942099 w 12192000"/>
              <a:gd name="connsiteY47-52708" fmla="*/ 1336332 h 2237474"/>
              <a:gd name="connsiteX48-52709" fmla="*/ 7902328 w 12192000"/>
              <a:gd name="connsiteY48-52710" fmla="*/ 1345865 h 2237474"/>
              <a:gd name="connsiteX49-52711" fmla="*/ 7840612 w 12192000"/>
              <a:gd name="connsiteY49-52712" fmla="*/ 1369373 h 2237474"/>
              <a:gd name="connsiteX50-52713" fmla="*/ 7786819 w 12192000"/>
              <a:gd name="connsiteY50-52714" fmla="*/ 1378970 h 2237474"/>
              <a:gd name="connsiteX51-52715" fmla="*/ 7548172 w 12192000"/>
              <a:gd name="connsiteY51-52716" fmla="*/ 1417460 h 2237474"/>
              <a:gd name="connsiteX52-52717" fmla="*/ 7483437 w 12192000"/>
              <a:gd name="connsiteY52-52718" fmla="*/ 1478152 h 2237474"/>
              <a:gd name="connsiteX53-52719" fmla="*/ 7377870 w 12192000"/>
              <a:gd name="connsiteY53-52720" fmla="*/ 1523319 h 2237474"/>
              <a:gd name="connsiteX54-52721" fmla="*/ 7230737 w 12192000"/>
              <a:gd name="connsiteY54-52722" fmla="*/ 1562633 h 2237474"/>
              <a:gd name="connsiteX55-52723" fmla="*/ 7224458 w 12192000"/>
              <a:gd name="connsiteY55-52724" fmla="*/ 1573008 h 2237474"/>
              <a:gd name="connsiteX56-52725" fmla="*/ 7183121 w 12192000"/>
              <a:gd name="connsiteY56-52726" fmla="*/ 1595162 h 2237474"/>
              <a:gd name="connsiteX57-52727" fmla="*/ 7164601 w 12192000"/>
              <a:gd name="connsiteY57-52728" fmla="*/ 1606490 h 2237474"/>
              <a:gd name="connsiteX58-52729" fmla="*/ 7031309 w 12192000"/>
              <a:gd name="connsiteY58-52730" fmla="*/ 1619451 h 2237474"/>
              <a:gd name="connsiteX59-52731" fmla="*/ 6900177 w 12192000"/>
              <a:gd name="connsiteY59-52732" fmla="*/ 1636016 h 2237474"/>
              <a:gd name="connsiteX60-52733" fmla="*/ 6795372 w 12192000"/>
              <a:gd name="connsiteY60-52734" fmla="*/ 1644845 h 2237474"/>
              <a:gd name="connsiteX61-52735" fmla="*/ 6692251 w 12192000"/>
              <a:gd name="connsiteY61-52736" fmla="*/ 1656357 h 2237474"/>
              <a:gd name="connsiteX62-52737" fmla="*/ 6655235 w 12192000"/>
              <a:gd name="connsiteY62-52738" fmla="*/ 1661869 h 2237474"/>
              <a:gd name="connsiteX63-52739" fmla="*/ 6554894 w 12192000"/>
              <a:gd name="connsiteY63-52740" fmla="*/ 1664428 h 2237474"/>
              <a:gd name="connsiteX64-52741" fmla="*/ 6516595 w 12192000"/>
              <a:gd name="connsiteY64-52742" fmla="*/ 1667475 h 2237474"/>
              <a:gd name="connsiteX65-52743" fmla="*/ 6508541 w 12192000"/>
              <a:gd name="connsiteY65-52744" fmla="*/ 1668757 h 2237474"/>
              <a:gd name="connsiteX66-52745" fmla="*/ 6471012 w 12192000"/>
              <a:gd name="connsiteY66-52746" fmla="*/ 1678604 h 2237474"/>
              <a:gd name="connsiteX67-52747" fmla="*/ 6364035 w 12192000"/>
              <a:gd name="connsiteY67-52748" fmla="*/ 1667683 h 2237474"/>
              <a:gd name="connsiteX68-52749" fmla="*/ 6280959 w 12192000"/>
              <a:gd name="connsiteY68-52750" fmla="*/ 1689329 h 2237474"/>
              <a:gd name="connsiteX69-52751" fmla="*/ 6243319 w 12192000"/>
              <a:gd name="connsiteY69-52752" fmla="*/ 1695560 h 2237474"/>
              <a:gd name="connsiteX70-52753" fmla="*/ 6098321 w 12192000"/>
              <a:gd name="connsiteY70-52754" fmla="*/ 1721646 h 2237474"/>
              <a:gd name="connsiteX71-52755" fmla="*/ 5880652 w 12192000"/>
              <a:gd name="connsiteY71-52756" fmla="*/ 1779643 h 2237474"/>
              <a:gd name="connsiteX72-52757" fmla="*/ 5785959 w 12192000"/>
              <a:gd name="connsiteY72-52758" fmla="*/ 1775307 h 2237474"/>
              <a:gd name="connsiteX73-52759" fmla="*/ 5643534 w 12192000"/>
              <a:gd name="connsiteY73-52760" fmla="*/ 1802919 h 2237474"/>
              <a:gd name="connsiteX74-52761" fmla="*/ 5518799 w 12192000"/>
              <a:gd name="connsiteY74-52762" fmla="*/ 1818312 h 2237474"/>
              <a:gd name="connsiteX75-52763" fmla="*/ 5505014 w 12192000"/>
              <a:gd name="connsiteY75-52764" fmla="*/ 1819259 h 2237474"/>
              <a:gd name="connsiteX76-52765" fmla="*/ 5453307 w 12192000"/>
              <a:gd name="connsiteY76-52766" fmla="*/ 1815450 h 2237474"/>
              <a:gd name="connsiteX77-52767" fmla="*/ 5221533 w 12192000"/>
              <a:gd name="connsiteY77-52768" fmla="*/ 1846950 h 2237474"/>
              <a:gd name="connsiteX78-52769" fmla="*/ 5149802 w 12192000"/>
              <a:gd name="connsiteY78-52770" fmla="*/ 1844846 h 2237474"/>
              <a:gd name="connsiteX79-52771" fmla="*/ 5114927 w 12192000"/>
              <a:gd name="connsiteY79-52772" fmla="*/ 1847827 h 2237474"/>
              <a:gd name="connsiteX80-52773" fmla="*/ 5108970 w 12192000"/>
              <a:gd name="connsiteY80-52774" fmla="*/ 1847935 h 2237474"/>
              <a:gd name="connsiteX81-52775" fmla="*/ 5067961 w 12192000"/>
              <a:gd name="connsiteY81-52776" fmla="*/ 1845917 h 2237474"/>
              <a:gd name="connsiteX82-52777" fmla="*/ 5007075 w 12192000"/>
              <a:gd name="connsiteY82-52778" fmla="*/ 1838626 h 2237474"/>
              <a:gd name="connsiteX83-52779" fmla="*/ 4944087 w 12192000"/>
              <a:gd name="connsiteY83-52780" fmla="*/ 1823332 h 2237474"/>
              <a:gd name="connsiteX84-52781" fmla="*/ 4907662 w 12192000"/>
              <a:gd name="connsiteY84-52782" fmla="*/ 1816900 h 2237474"/>
              <a:gd name="connsiteX85-52783" fmla="*/ 4882386 w 12192000"/>
              <a:gd name="connsiteY85-52784" fmla="*/ 1809844 h 2237474"/>
              <a:gd name="connsiteX86-52785" fmla="*/ 4811440 w 12192000"/>
              <a:gd name="connsiteY86-52786" fmla="*/ 1804655 h 2237474"/>
              <a:gd name="connsiteX87-52787" fmla="*/ 4691075 w 12192000"/>
              <a:gd name="connsiteY87-52788" fmla="*/ 1801389 h 2237474"/>
              <a:gd name="connsiteX88-52789" fmla="*/ 4640313 w 12192000"/>
              <a:gd name="connsiteY88-52790" fmla="*/ 1784307 h 2237474"/>
              <a:gd name="connsiteX89-52791" fmla="*/ 4536503 w 12192000"/>
              <a:gd name="connsiteY89-52792" fmla="*/ 1785334 h 2237474"/>
              <a:gd name="connsiteX90-52793" fmla="*/ 4513724 w 12192000"/>
              <a:gd name="connsiteY90-52794" fmla="*/ 1791996 h 2237474"/>
              <a:gd name="connsiteX91-52795" fmla="*/ 4459810 w 12192000"/>
              <a:gd name="connsiteY91-52796" fmla="*/ 1797886 h 2237474"/>
              <a:gd name="connsiteX92-52797" fmla="*/ 4379064 w 12192000"/>
              <a:gd name="connsiteY92-52798" fmla="*/ 1817177 h 2237474"/>
              <a:gd name="connsiteX93-52799" fmla="*/ 4290981 w 12192000"/>
              <a:gd name="connsiteY93-52800" fmla="*/ 1839677 h 2237474"/>
              <a:gd name="connsiteX94-52801" fmla="*/ 4238372 w 12192000"/>
              <a:gd name="connsiteY94-52802" fmla="*/ 1851480 h 2237474"/>
              <a:gd name="connsiteX95-52803" fmla="*/ 4232517 w 12192000"/>
              <a:gd name="connsiteY95-52804" fmla="*/ 1852567 h 2237474"/>
              <a:gd name="connsiteX96-52805" fmla="*/ 4191732 w 12192000"/>
              <a:gd name="connsiteY96-52806" fmla="*/ 1857328 h 2237474"/>
              <a:gd name="connsiteX97-52807" fmla="*/ 4065532 w 12192000"/>
              <a:gd name="connsiteY97-52808" fmla="*/ 1855477 h 2237474"/>
              <a:gd name="connsiteX98-52809" fmla="*/ 4028460 w 12192000"/>
              <a:gd name="connsiteY98-52810" fmla="*/ 1855137 h 2237474"/>
              <a:gd name="connsiteX99-52811" fmla="*/ 4002267 w 12192000"/>
              <a:gd name="connsiteY99-52812" fmla="*/ 1852352 h 2237474"/>
              <a:gd name="connsiteX100-52813" fmla="*/ 3931396 w 12192000"/>
              <a:gd name="connsiteY100-52814" fmla="*/ 1858915 h 2237474"/>
              <a:gd name="connsiteX101-52815" fmla="*/ 3812162 w 12192000"/>
              <a:gd name="connsiteY101-52816" fmla="*/ 1875501 h 2237474"/>
              <a:gd name="connsiteX102-52817" fmla="*/ 3758105 w 12192000"/>
              <a:gd name="connsiteY102-52818" fmla="*/ 1871856 h 2237474"/>
              <a:gd name="connsiteX103-52819" fmla="*/ 3715896 w 12192000"/>
              <a:gd name="connsiteY103-52820" fmla="*/ 1881552 h 2237474"/>
              <a:gd name="connsiteX104-52821" fmla="*/ 3567259 w 12192000"/>
              <a:gd name="connsiteY104-52822" fmla="*/ 1893482 h 2237474"/>
              <a:gd name="connsiteX105-52823" fmla="*/ 3405770 w 12192000"/>
              <a:gd name="connsiteY105-52824" fmla="*/ 1904591 h 2237474"/>
              <a:gd name="connsiteX106-52825" fmla="*/ 3280097 w 12192000"/>
              <a:gd name="connsiteY106-52826" fmla="*/ 1919610 h 2237474"/>
              <a:gd name="connsiteX107-52827" fmla="*/ 3123424 w 12192000"/>
              <a:gd name="connsiteY107-52828" fmla="*/ 1952930 h 2237474"/>
              <a:gd name="connsiteX108-52829" fmla="*/ 3009910 w 12192000"/>
              <a:gd name="connsiteY108-52830" fmla="*/ 1957866 h 2237474"/>
              <a:gd name="connsiteX109-52831" fmla="*/ 2995934 w 12192000"/>
              <a:gd name="connsiteY109-52832" fmla="*/ 1967085 h 2237474"/>
              <a:gd name="connsiteX110-52833" fmla="*/ 2942858 w 12192000"/>
              <a:gd name="connsiteY110-52834" fmla="*/ 1981367 h 2237474"/>
              <a:gd name="connsiteX111-52835" fmla="*/ 2875436 w 12192000"/>
              <a:gd name="connsiteY111-52836" fmla="*/ 1996977 h 2237474"/>
              <a:gd name="connsiteX112-52837" fmla="*/ 2874892 w 12192000"/>
              <a:gd name="connsiteY112-52838" fmla="*/ 1996085 h 2237474"/>
              <a:gd name="connsiteX113-52839" fmla="*/ 2843662 w 12192000"/>
              <a:gd name="connsiteY113-52840" fmla="*/ 1992498 h 2237474"/>
              <a:gd name="connsiteX114-52841" fmla="*/ 2718916 w 12192000"/>
              <a:gd name="connsiteY114-52842" fmla="*/ 1990867 h 2237474"/>
              <a:gd name="connsiteX115-52843" fmla="*/ 2713522 w 12192000"/>
              <a:gd name="connsiteY115-52844" fmla="*/ 1990173 h 2237474"/>
              <a:gd name="connsiteX116-52845" fmla="*/ 2578178 w 12192000"/>
              <a:gd name="connsiteY116-52846" fmla="*/ 1990531 h 2237474"/>
              <a:gd name="connsiteX117-52847" fmla="*/ 2476147 w 12192000"/>
              <a:gd name="connsiteY117-52848" fmla="*/ 1998305 h 2237474"/>
              <a:gd name="connsiteX118-52849" fmla="*/ 2373568 w 12192000"/>
              <a:gd name="connsiteY118-52850" fmla="*/ 2003219 h 2237474"/>
              <a:gd name="connsiteX119-52851" fmla="*/ 2287219 w 12192000"/>
              <a:gd name="connsiteY119-52852" fmla="*/ 1998750 h 2237474"/>
              <a:gd name="connsiteX120-52853" fmla="*/ 2243069 w 12192000"/>
              <a:gd name="connsiteY120-52854" fmla="*/ 2005321 h 2237474"/>
              <a:gd name="connsiteX121-52855" fmla="*/ 2164831 w 12192000"/>
              <a:gd name="connsiteY121-52856" fmla="*/ 2010143 h 2237474"/>
              <a:gd name="connsiteX122-52857" fmla="*/ 2085228 w 12192000"/>
              <a:gd name="connsiteY122-52858" fmla="*/ 2046431 h 2237474"/>
              <a:gd name="connsiteX123-52859" fmla="*/ 2058061 w 12192000"/>
              <a:gd name="connsiteY123-52860" fmla="*/ 2047942 h 2237474"/>
              <a:gd name="connsiteX124-52861" fmla="*/ 2042244 w 12192000"/>
              <a:gd name="connsiteY124-52862" fmla="*/ 2055560 h 2237474"/>
              <a:gd name="connsiteX125-52863" fmla="*/ 1877728 w 12192000"/>
              <a:gd name="connsiteY125-52864" fmla="*/ 2101004 h 2237474"/>
              <a:gd name="connsiteX126-52865" fmla="*/ 1759056 w 12192000"/>
              <a:gd name="connsiteY126-52866" fmla="*/ 2125608 h 2237474"/>
              <a:gd name="connsiteX127-52867" fmla="*/ 1637948 w 12192000"/>
              <a:gd name="connsiteY127-52868" fmla="*/ 2172597 h 2237474"/>
              <a:gd name="connsiteX128-52869" fmla="*/ 1434549 w 12192000"/>
              <a:gd name="connsiteY128-52870" fmla="*/ 2234522 h 2237474"/>
              <a:gd name="connsiteX129-52871" fmla="*/ 1398481 w 12192000"/>
              <a:gd name="connsiteY129-52872" fmla="*/ 2237074 h 2237474"/>
              <a:gd name="connsiteX130-52873" fmla="*/ 1398407 w 12192000"/>
              <a:gd name="connsiteY130-52874" fmla="*/ 2237095 h 2237474"/>
              <a:gd name="connsiteX131-52875" fmla="*/ 1370962 w 12192000"/>
              <a:gd name="connsiteY131-52876" fmla="*/ 2237474 h 2237474"/>
              <a:gd name="connsiteX132-52877" fmla="*/ 1356367 w 12192000"/>
              <a:gd name="connsiteY132-52878" fmla="*/ 2235089 h 2237474"/>
              <a:gd name="connsiteX133-52879" fmla="*/ 1324828 w 12192000"/>
              <a:gd name="connsiteY133-52880" fmla="*/ 2231968 h 2237474"/>
              <a:gd name="connsiteX134-52881" fmla="*/ 1279765 w 12192000"/>
              <a:gd name="connsiteY134-52882" fmla="*/ 2229639 h 2237474"/>
              <a:gd name="connsiteX135-52883" fmla="*/ 1195347 w 12192000"/>
              <a:gd name="connsiteY135-52884" fmla="*/ 2212354 h 2237474"/>
              <a:gd name="connsiteX136-52885" fmla="*/ 970251 w 12192000"/>
              <a:gd name="connsiteY136-52886" fmla="*/ 2221029 h 2237474"/>
              <a:gd name="connsiteX137-52887" fmla="*/ 812914 w 12192000"/>
              <a:gd name="connsiteY137-52888" fmla="*/ 2202752 h 2237474"/>
              <a:gd name="connsiteX138-52889" fmla="*/ 800195 w 12192000"/>
              <a:gd name="connsiteY138-52890" fmla="*/ 2209407 h 2237474"/>
              <a:gd name="connsiteX139-52891" fmla="*/ 784978 w 12192000"/>
              <a:gd name="connsiteY139-52892" fmla="*/ 2212360 h 2237474"/>
              <a:gd name="connsiteX140-52893" fmla="*/ 669923 w 12192000"/>
              <a:gd name="connsiteY140-52894" fmla="*/ 2211682 h 2237474"/>
              <a:gd name="connsiteX141-52895" fmla="*/ 648680 w 12192000"/>
              <a:gd name="connsiteY141-52896" fmla="*/ 2206229 h 2237474"/>
              <a:gd name="connsiteX142-52897" fmla="*/ 597225 w 12192000"/>
              <a:gd name="connsiteY142-52898" fmla="*/ 2180999 h 2237474"/>
              <a:gd name="connsiteX143-52899" fmla="*/ 558449 w 12192000"/>
              <a:gd name="connsiteY143-52900" fmla="*/ 2182346 h 2237474"/>
              <a:gd name="connsiteX144-52901" fmla="*/ 550517 w 12192000"/>
              <a:gd name="connsiteY144-52902" fmla="*/ 2182060 h 2237474"/>
              <a:gd name="connsiteX145-52903" fmla="*/ 550309 w 12192000"/>
              <a:gd name="connsiteY145-52904" fmla="*/ 2181825 h 2237474"/>
              <a:gd name="connsiteX146-52905" fmla="*/ 520671 w 12192000"/>
              <a:gd name="connsiteY146-52906" fmla="*/ 2180980 h 2237474"/>
              <a:gd name="connsiteX147-52907" fmla="*/ 515024 w 12192000"/>
              <a:gd name="connsiteY147-52908" fmla="*/ 2179258 h 2237474"/>
              <a:gd name="connsiteX148-52909" fmla="*/ 512278 w 12192000"/>
              <a:gd name="connsiteY148-52910" fmla="*/ 2176369 h 2237474"/>
              <a:gd name="connsiteX149-52911" fmla="*/ 480419 w 12192000"/>
              <a:gd name="connsiteY149-52912" fmla="*/ 2167807 h 2237474"/>
              <a:gd name="connsiteX150-52913" fmla="*/ 413835 w 12192000"/>
              <a:gd name="connsiteY150-52914" fmla="*/ 2156783 h 2237474"/>
              <a:gd name="connsiteX151-52915" fmla="*/ 376513 w 12192000"/>
              <a:gd name="connsiteY151-52916" fmla="*/ 2154014 h 2237474"/>
              <a:gd name="connsiteX152-52917" fmla="*/ 273386 w 12192000"/>
              <a:gd name="connsiteY152-52918" fmla="*/ 2142551 h 2237474"/>
              <a:gd name="connsiteX153-52919" fmla="*/ 169207 w 12192000"/>
              <a:gd name="connsiteY153-52920" fmla="*/ 2128100 h 2237474"/>
              <a:gd name="connsiteX154-52921" fmla="*/ 93149 w 12192000"/>
              <a:gd name="connsiteY154-52922" fmla="*/ 2105324 h 2237474"/>
              <a:gd name="connsiteX155-52923" fmla="*/ 88109 w 12192000"/>
              <a:gd name="connsiteY155-52924" fmla="*/ 2106704 h 2237474"/>
              <a:gd name="connsiteX156-52925" fmla="*/ 80022 w 12192000"/>
              <a:gd name="connsiteY156-52926" fmla="*/ 2107254 h 2237474"/>
              <a:gd name="connsiteX157-52927" fmla="*/ 79717 w 12192000"/>
              <a:gd name="connsiteY157-52928" fmla="*/ 2107046 h 2237474"/>
              <a:gd name="connsiteX158-52929" fmla="*/ 72352 w 12192000"/>
              <a:gd name="connsiteY158-52930" fmla="*/ 2107991 h 2237474"/>
              <a:gd name="connsiteX159-52931" fmla="*/ 37645 w 12192000"/>
              <a:gd name="connsiteY159-52932" fmla="*/ 2115401 h 2237474"/>
              <a:gd name="connsiteX160-52933" fmla="*/ 4572 w 12192000"/>
              <a:gd name="connsiteY160-52934" fmla="*/ 2111091 h 2237474"/>
              <a:gd name="connsiteX161-52935" fmla="*/ 0 w 12192000"/>
              <a:gd name="connsiteY161-52936" fmla="*/ 2110468 h 2237474"/>
              <a:gd name="connsiteX162-52937" fmla="*/ 0 w 12192000"/>
              <a:gd name="connsiteY162-52938" fmla="*/ 0 h 2237474"/>
              <a:gd name="connsiteX0-52939" fmla="*/ 0 w 12192000"/>
              <a:gd name="connsiteY0-52940" fmla="*/ 0 h 2237474"/>
              <a:gd name="connsiteX1-52941" fmla="*/ 12192000 w 12192000"/>
              <a:gd name="connsiteY1-52942" fmla="*/ 0 h 2237474"/>
              <a:gd name="connsiteX2-52943" fmla="*/ 12192000 w 12192000"/>
              <a:gd name="connsiteY2-52944" fmla="*/ 751299 h 2237474"/>
              <a:gd name="connsiteX3-52945" fmla="*/ 12176759 w 12192000"/>
              <a:gd name="connsiteY3-52946" fmla="*/ 759190 h 2237474"/>
              <a:gd name="connsiteX4-52947" fmla="*/ 12047364 w 12192000"/>
              <a:gd name="connsiteY4-52948" fmla="*/ 749662 h 2237474"/>
              <a:gd name="connsiteX5-52949" fmla="*/ 11890686 w 12192000"/>
              <a:gd name="connsiteY5-52950" fmla="*/ 732766 h 2237474"/>
              <a:gd name="connsiteX6-52951" fmla="*/ 11820512 w 12192000"/>
              <a:gd name="connsiteY6-52952" fmla="*/ 745392 h 2237474"/>
              <a:gd name="connsiteX7-52953" fmla="*/ 11649954 w 12192000"/>
              <a:gd name="connsiteY7-52954" fmla="*/ 749628 h 2237474"/>
              <a:gd name="connsiteX8-52955" fmla="*/ 11560424 w 12192000"/>
              <a:gd name="connsiteY8-52956" fmla="*/ 748017 h 2237474"/>
              <a:gd name="connsiteX9-52957" fmla="*/ 11358455 w 12192000"/>
              <a:gd name="connsiteY9-52958" fmla="*/ 747593 h 2237474"/>
              <a:gd name="connsiteX10-52959" fmla="*/ 11165209 w 12192000"/>
              <a:gd name="connsiteY10-52960" fmla="*/ 748852 h 2237474"/>
              <a:gd name="connsiteX11-52961" fmla="*/ 11058755 w 12192000"/>
              <a:gd name="connsiteY11-52962" fmla="*/ 749617 h 2237474"/>
              <a:gd name="connsiteX12-52963" fmla="*/ 10846594 w 12192000"/>
              <a:gd name="connsiteY12-52964" fmla="*/ 765069 h 2237474"/>
              <a:gd name="connsiteX13-52965" fmla="*/ 10739478 w 12192000"/>
              <a:gd name="connsiteY13-52966" fmla="*/ 776841 h 2237474"/>
              <a:gd name="connsiteX14-52967" fmla="*/ 10458762 w 12192000"/>
              <a:gd name="connsiteY14-52968" fmla="*/ 755400 h 2237474"/>
              <a:gd name="connsiteX15-52969" fmla="*/ 10211200 w 12192000"/>
              <a:gd name="connsiteY15-52970" fmla="*/ 767513 h 2237474"/>
              <a:gd name="connsiteX16-52971" fmla="*/ 10167995 w 12192000"/>
              <a:gd name="connsiteY16-52972" fmla="*/ 760843 h 2237474"/>
              <a:gd name="connsiteX17-52973" fmla="*/ 9997044 w 12192000"/>
              <a:gd name="connsiteY17-52974" fmla="*/ 780129 h 2237474"/>
              <a:gd name="connsiteX18-52975" fmla="*/ 9943887 w 12192000"/>
              <a:gd name="connsiteY18-52976" fmla="*/ 804141 h 2237474"/>
              <a:gd name="connsiteX19-52977" fmla="*/ 9918248 w 12192000"/>
              <a:gd name="connsiteY19-52978" fmla="*/ 816628 h 2237474"/>
              <a:gd name="connsiteX20-52979" fmla="*/ 9767091 w 12192000"/>
              <a:gd name="connsiteY20-52980" fmla="*/ 870550 h 2237474"/>
              <a:gd name="connsiteX21-52981" fmla="*/ 9683005 w 12192000"/>
              <a:gd name="connsiteY21-52982" fmla="*/ 894128 h 2237474"/>
              <a:gd name="connsiteX22-52983" fmla="*/ 9594438 w 12192000"/>
              <a:gd name="connsiteY22-52984" fmla="*/ 919051 h 2237474"/>
              <a:gd name="connsiteX23-52985" fmla="*/ 9544189 w 12192000"/>
              <a:gd name="connsiteY23-52986" fmla="*/ 938966 h 2237474"/>
              <a:gd name="connsiteX24-52987" fmla="*/ 9500499 w 12192000"/>
              <a:gd name="connsiteY24-52988" fmla="*/ 954680 h 2237474"/>
              <a:gd name="connsiteX25-52989" fmla="*/ 9428195 w 12192000"/>
              <a:gd name="connsiteY25-52990" fmla="*/ 986225 h 2237474"/>
              <a:gd name="connsiteX26-52991" fmla="*/ 9410017 w 12192000"/>
              <a:gd name="connsiteY26-52992" fmla="*/ 993931 h 2237474"/>
              <a:gd name="connsiteX27-52993" fmla="*/ 9392919 w 12192000"/>
              <a:gd name="connsiteY27-52994" fmla="*/ 994656 h 2237474"/>
              <a:gd name="connsiteX28-52995" fmla="*/ 9268019 w 12192000"/>
              <a:gd name="connsiteY28-52996" fmla="*/ 1007442 h 2237474"/>
              <a:gd name="connsiteX29-52997" fmla="*/ 9234662 w 12192000"/>
              <a:gd name="connsiteY29-52998" fmla="*/ 1023056 h 2237474"/>
              <a:gd name="connsiteX30-52999" fmla="*/ 9181033 w 12192000"/>
              <a:gd name="connsiteY30-53000" fmla="*/ 1037921 h 2237474"/>
              <a:gd name="connsiteX31-53001" fmla="*/ 9155969 w 12192000"/>
              <a:gd name="connsiteY31-53002" fmla="*/ 1046804 h 2237474"/>
              <a:gd name="connsiteX32-53003" fmla="*/ 9133985 w 12192000"/>
              <a:gd name="connsiteY32-53004" fmla="*/ 1046450 h 2237474"/>
              <a:gd name="connsiteX33-53005" fmla="*/ 9003462 w 12192000"/>
              <a:gd name="connsiteY33-53006" fmla="*/ 1042406 h 2237474"/>
              <a:gd name="connsiteX34-53007" fmla="*/ 8968445 w 12192000"/>
              <a:gd name="connsiteY34-53008" fmla="*/ 1052169 h 2237474"/>
              <a:gd name="connsiteX35-53009" fmla="*/ 8886001 w 12192000"/>
              <a:gd name="connsiteY35-53010" fmla="*/ 1067468 h 2237474"/>
              <a:gd name="connsiteX36-53011" fmla="*/ 8838610 w 12192000"/>
              <a:gd name="connsiteY36-53012" fmla="*/ 1075091 h 2237474"/>
              <a:gd name="connsiteX37-53013" fmla="*/ 8750383 w 12192000"/>
              <a:gd name="connsiteY37-53014" fmla="*/ 1097387 h 2237474"/>
              <a:gd name="connsiteX38-53015" fmla="*/ 8665605 w 12192000"/>
              <a:gd name="connsiteY38-53016" fmla="*/ 1110791 h 2237474"/>
              <a:gd name="connsiteX39-53017" fmla="*/ 8584946 w 12192000"/>
              <a:gd name="connsiteY39-53018" fmla="*/ 1135226 h 2237474"/>
              <a:gd name="connsiteX40-53019" fmla="*/ 8419755 w 12192000"/>
              <a:gd name="connsiteY40-53020" fmla="*/ 1216260 h 2237474"/>
              <a:gd name="connsiteX41-53021" fmla="*/ 8411626 w 12192000"/>
              <a:gd name="connsiteY41-53022" fmla="*/ 1214397 h 2237474"/>
              <a:gd name="connsiteX42-53023" fmla="*/ 8363469 w 12192000"/>
              <a:gd name="connsiteY42-53024" fmla="*/ 1246658 h 2237474"/>
              <a:gd name="connsiteX43-53025" fmla="*/ 8275497 w 12192000"/>
              <a:gd name="connsiteY43-53026" fmla="*/ 1264396 h 2237474"/>
              <a:gd name="connsiteX44-53027" fmla="*/ 8206287 w 12192000"/>
              <a:gd name="connsiteY44-53028" fmla="*/ 1273060 h 2237474"/>
              <a:gd name="connsiteX45-53029" fmla="*/ 8139997 w 12192000"/>
              <a:gd name="connsiteY45-53030" fmla="*/ 1282713 h 2237474"/>
              <a:gd name="connsiteX46-53031" fmla="*/ 8074238 w 12192000"/>
              <a:gd name="connsiteY46-53032" fmla="*/ 1301895 h 2237474"/>
              <a:gd name="connsiteX47-53033" fmla="*/ 7942099 w 12192000"/>
              <a:gd name="connsiteY47-53034" fmla="*/ 1336332 h 2237474"/>
              <a:gd name="connsiteX48-53035" fmla="*/ 7902328 w 12192000"/>
              <a:gd name="connsiteY48-53036" fmla="*/ 1345865 h 2237474"/>
              <a:gd name="connsiteX49-53037" fmla="*/ 7840612 w 12192000"/>
              <a:gd name="connsiteY49-53038" fmla="*/ 1369373 h 2237474"/>
              <a:gd name="connsiteX50-53039" fmla="*/ 7786819 w 12192000"/>
              <a:gd name="connsiteY50-53040" fmla="*/ 1378970 h 2237474"/>
              <a:gd name="connsiteX51-53041" fmla="*/ 7548172 w 12192000"/>
              <a:gd name="connsiteY51-53042" fmla="*/ 1417460 h 2237474"/>
              <a:gd name="connsiteX52-53043" fmla="*/ 7483437 w 12192000"/>
              <a:gd name="connsiteY52-53044" fmla="*/ 1478152 h 2237474"/>
              <a:gd name="connsiteX53-53045" fmla="*/ 7377870 w 12192000"/>
              <a:gd name="connsiteY53-53046" fmla="*/ 1523319 h 2237474"/>
              <a:gd name="connsiteX54-53047" fmla="*/ 7230737 w 12192000"/>
              <a:gd name="connsiteY54-53048" fmla="*/ 1562633 h 2237474"/>
              <a:gd name="connsiteX55-53049" fmla="*/ 7224458 w 12192000"/>
              <a:gd name="connsiteY55-53050" fmla="*/ 1573008 h 2237474"/>
              <a:gd name="connsiteX56-53051" fmla="*/ 7183121 w 12192000"/>
              <a:gd name="connsiteY56-53052" fmla="*/ 1595162 h 2237474"/>
              <a:gd name="connsiteX57-53053" fmla="*/ 7164601 w 12192000"/>
              <a:gd name="connsiteY57-53054" fmla="*/ 1606490 h 2237474"/>
              <a:gd name="connsiteX58-53055" fmla="*/ 7031309 w 12192000"/>
              <a:gd name="connsiteY58-53056" fmla="*/ 1619451 h 2237474"/>
              <a:gd name="connsiteX59-53057" fmla="*/ 6900177 w 12192000"/>
              <a:gd name="connsiteY59-53058" fmla="*/ 1636016 h 2237474"/>
              <a:gd name="connsiteX60-53059" fmla="*/ 6795372 w 12192000"/>
              <a:gd name="connsiteY60-53060" fmla="*/ 1644845 h 2237474"/>
              <a:gd name="connsiteX61-53061" fmla="*/ 6692251 w 12192000"/>
              <a:gd name="connsiteY61-53062" fmla="*/ 1656357 h 2237474"/>
              <a:gd name="connsiteX62-53063" fmla="*/ 6655235 w 12192000"/>
              <a:gd name="connsiteY62-53064" fmla="*/ 1661869 h 2237474"/>
              <a:gd name="connsiteX63-53065" fmla="*/ 6554894 w 12192000"/>
              <a:gd name="connsiteY63-53066" fmla="*/ 1664428 h 2237474"/>
              <a:gd name="connsiteX64-53067" fmla="*/ 6516595 w 12192000"/>
              <a:gd name="connsiteY64-53068" fmla="*/ 1667475 h 2237474"/>
              <a:gd name="connsiteX65-53069" fmla="*/ 6508541 w 12192000"/>
              <a:gd name="connsiteY65-53070" fmla="*/ 1668757 h 2237474"/>
              <a:gd name="connsiteX66-53071" fmla="*/ 6471012 w 12192000"/>
              <a:gd name="connsiteY66-53072" fmla="*/ 1678604 h 2237474"/>
              <a:gd name="connsiteX67-53073" fmla="*/ 6364035 w 12192000"/>
              <a:gd name="connsiteY67-53074" fmla="*/ 1667683 h 2237474"/>
              <a:gd name="connsiteX68-53075" fmla="*/ 6280959 w 12192000"/>
              <a:gd name="connsiteY68-53076" fmla="*/ 1689329 h 2237474"/>
              <a:gd name="connsiteX69-53077" fmla="*/ 6243319 w 12192000"/>
              <a:gd name="connsiteY69-53078" fmla="*/ 1695560 h 2237474"/>
              <a:gd name="connsiteX70-53079" fmla="*/ 6098321 w 12192000"/>
              <a:gd name="connsiteY70-53080" fmla="*/ 1721646 h 2237474"/>
              <a:gd name="connsiteX71-53081" fmla="*/ 5880652 w 12192000"/>
              <a:gd name="connsiteY71-53082" fmla="*/ 1779643 h 2237474"/>
              <a:gd name="connsiteX72-53083" fmla="*/ 5785959 w 12192000"/>
              <a:gd name="connsiteY72-53084" fmla="*/ 1775307 h 2237474"/>
              <a:gd name="connsiteX73-53085" fmla="*/ 5643534 w 12192000"/>
              <a:gd name="connsiteY73-53086" fmla="*/ 1802919 h 2237474"/>
              <a:gd name="connsiteX74-53087" fmla="*/ 5518799 w 12192000"/>
              <a:gd name="connsiteY74-53088" fmla="*/ 1818312 h 2237474"/>
              <a:gd name="connsiteX75-53089" fmla="*/ 5505014 w 12192000"/>
              <a:gd name="connsiteY75-53090" fmla="*/ 1819259 h 2237474"/>
              <a:gd name="connsiteX76-53091" fmla="*/ 5453307 w 12192000"/>
              <a:gd name="connsiteY76-53092" fmla="*/ 1815450 h 2237474"/>
              <a:gd name="connsiteX77-53093" fmla="*/ 5221533 w 12192000"/>
              <a:gd name="connsiteY77-53094" fmla="*/ 1846950 h 2237474"/>
              <a:gd name="connsiteX78-53095" fmla="*/ 5149802 w 12192000"/>
              <a:gd name="connsiteY78-53096" fmla="*/ 1844846 h 2237474"/>
              <a:gd name="connsiteX79-53097" fmla="*/ 5114927 w 12192000"/>
              <a:gd name="connsiteY79-53098" fmla="*/ 1847827 h 2237474"/>
              <a:gd name="connsiteX80-53099" fmla="*/ 5108970 w 12192000"/>
              <a:gd name="connsiteY80-53100" fmla="*/ 1847935 h 2237474"/>
              <a:gd name="connsiteX81-53101" fmla="*/ 5067961 w 12192000"/>
              <a:gd name="connsiteY81-53102" fmla="*/ 1845917 h 2237474"/>
              <a:gd name="connsiteX82-53103" fmla="*/ 5007075 w 12192000"/>
              <a:gd name="connsiteY82-53104" fmla="*/ 1838626 h 2237474"/>
              <a:gd name="connsiteX83-53105" fmla="*/ 4944087 w 12192000"/>
              <a:gd name="connsiteY83-53106" fmla="*/ 1823332 h 2237474"/>
              <a:gd name="connsiteX84-53107" fmla="*/ 4907662 w 12192000"/>
              <a:gd name="connsiteY84-53108" fmla="*/ 1816900 h 2237474"/>
              <a:gd name="connsiteX85-53109" fmla="*/ 4882386 w 12192000"/>
              <a:gd name="connsiteY85-53110" fmla="*/ 1809844 h 2237474"/>
              <a:gd name="connsiteX86-53111" fmla="*/ 4811440 w 12192000"/>
              <a:gd name="connsiteY86-53112" fmla="*/ 1804655 h 2237474"/>
              <a:gd name="connsiteX87-53113" fmla="*/ 4691075 w 12192000"/>
              <a:gd name="connsiteY87-53114" fmla="*/ 1801389 h 2237474"/>
              <a:gd name="connsiteX88-53115" fmla="*/ 4640313 w 12192000"/>
              <a:gd name="connsiteY88-53116" fmla="*/ 1784307 h 2237474"/>
              <a:gd name="connsiteX89-53117" fmla="*/ 4536503 w 12192000"/>
              <a:gd name="connsiteY89-53118" fmla="*/ 1785334 h 2237474"/>
              <a:gd name="connsiteX90-53119" fmla="*/ 4513724 w 12192000"/>
              <a:gd name="connsiteY90-53120" fmla="*/ 1791996 h 2237474"/>
              <a:gd name="connsiteX91-53121" fmla="*/ 4459810 w 12192000"/>
              <a:gd name="connsiteY91-53122" fmla="*/ 1797886 h 2237474"/>
              <a:gd name="connsiteX92-53123" fmla="*/ 4379064 w 12192000"/>
              <a:gd name="connsiteY92-53124" fmla="*/ 1817177 h 2237474"/>
              <a:gd name="connsiteX93-53125" fmla="*/ 4290981 w 12192000"/>
              <a:gd name="connsiteY93-53126" fmla="*/ 1839677 h 2237474"/>
              <a:gd name="connsiteX94-53127" fmla="*/ 4238372 w 12192000"/>
              <a:gd name="connsiteY94-53128" fmla="*/ 1851480 h 2237474"/>
              <a:gd name="connsiteX95-53129" fmla="*/ 4232517 w 12192000"/>
              <a:gd name="connsiteY95-53130" fmla="*/ 1852567 h 2237474"/>
              <a:gd name="connsiteX96-53131" fmla="*/ 4191732 w 12192000"/>
              <a:gd name="connsiteY96-53132" fmla="*/ 1857328 h 2237474"/>
              <a:gd name="connsiteX97-53133" fmla="*/ 4065532 w 12192000"/>
              <a:gd name="connsiteY97-53134" fmla="*/ 1855477 h 2237474"/>
              <a:gd name="connsiteX98-53135" fmla="*/ 4028460 w 12192000"/>
              <a:gd name="connsiteY98-53136" fmla="*/ 1855137 h 2237474"/>
              <a:gd name="connsiteX99-53137" fmla="*/ 4002267 w 12192000"/>
              <a:gd name="connsiteY99-53138" fmla="*/ 1852352 h 2237474"/>
              <a:gd name="connsiteX100-53139" fmla="*/ 3931396 w 12192000"/>
              <a:gd name="connsiteY100-53140" fmla="*/ 1858915 h 2237474"/>
              <a:gd name="connsiteX101-53141" fmla="*/ 3812162 w 12192000"/>
              <a:gd name="connsiteY101-53142" fmla="*/ 1875501 h 2237474"/>
              <a:gd name="connsiteX102-53143" fmla="*/ 3758105 w 12192000"/>
              <a:gd name="connsiteY102-53144" fmla="*/ 1871856 h 2237474"/>
              <a:gd name="connsiteX103-53145" fmla="*/ 3715896 w 12192000"/>
              <a:gd name="connsiteY103-53146" fmla="*/ 1881552 h 2237474"/>
              <a:gd name="connsiteX104-53147" fmla="*/ 3567259 w 12192000"/>
              <a:gd name="connsiteY104-53148" fmla="*/ 1893482 h 2237474"/>
              <a:gd name="connsiteX105-53149" fmla="*/ 3405770 w 12192000"/>
              <a:gd name="connsiteY105-53150" fmla="*/ 1904591 h 2237474"/>
              <a:gd name="connsiteX106-53151" fmla="*/ 3280097 w 12192000"/>
              <a:gd name="connsiteY106-53152" fmla="*/ 1919610 h 2237474"/>
              <a:gd name="connsiteX107-53153" fmla="*/ 3123424 w 12192000"/>
              <a:gd name="connsiteY107-53154" fmla="*/ 1952930 h 2237474"/>
              <a:gd name="connsiteX108-53155" fmla="*/ 3009910 w 12192000"/>
              <a:gd name="connsiteY108-53156" fmla="*/ 1957866 h 2237474"/>
              <a:gd name="connsiteX109-53157" fmla="*/ 2995934 w 12192000"/>
              <a:gd name="connsiteY109-53158" fmla="*/ 1967085 h 2237474"/>
              <a:gd name="connsiteX110-53159" fmla="*/ 2942858 w 12192000"/>
              <a:gd name="connsiteY110-53160" fmla="*/ 1981367 h 2237474"/>
              <a:gd name="connsiteX111-53161" fmla="*/ 2875436 w 12192000"/>
              <a:gd name="connsiteY111-53162" fmla="*/ 1996977 h 2237474"/>
              <a:gd name="connsiteX112-53163" fmla="*/ 2874892 w 12192000"/>
              <a:gd name="connsiteY112-53164" fmla="*/ 1996085 h 2237474"/>
              <a:gd name="connsiteX113-53165" fmla="*/ 2843662 w 12192000"/>
              <a:gd name="connsiteY113-53166" fmla="*/ 1992498 h 2237474"/>
              <a:gd name="connsiteX114-53167" fmla="*/ 2718916 w 12192000"/>
              <a:gd name="connsiteY114-53168" fmla="*/ 1990867 h 2237474"/>
              <a:gd name="connsiteX115-53169" fmla="*/ 2713522 w 12192000"/>
              <a:gd name="connsiteY115-53170" fmla="*/ 1990173 h 2237474"/>
              <a:gd name="connsiteX116-53171" fmla="*/ 2578178 w 12192000"/>
              <a:gd name="connsiteY116-53172" fmla="*/ 1990531 h 2237474"/>
              <a:gd name="connsiteX117-53173" fmla="*/ 2476147 w 12192000"/>
              <a:gd name="connsiteY117-53174" fmla="*/ 1998305 h 2237474"/>
              <a:gd name="connsiteX118-53175" fmla="*/ 2373568 w 12192000"/>
              <a:gd name="connsiteY118-53176" fmla="*/ 2003219 h 2237474"/>
              <a:gd name="connsiteX119-53177" fmla="*/ 2287219 w 12192000"/>
              <a:gd name="connsiteY119-53178" fmla="*/ 1998750 h 2237474"/>
              <a:gd name="connsiteX120-53179" fmla="*/ 2243069 w 12192000"/>
              <a:gd name="connsiteY120-53180" fmla="*/ 2005321 h 2237474"/>
              <a:gd name="connsiteX121-53181" fmla="*/ 2164831 w 12192000"/>
              <a:gd name="connsiteY121-53182" fmla="*/ 2010143 h 2237474"/>
              <a:gd name="connsiteX122-53183" fmla="*/ 2085228 w 12192000"/>
              <a:gd name="connsiteY122-53184" fmla="*/ 2046431 h 2237474"/>
              <a:gd name="connsiteX123-53185" fmla="*/ 2058061 w 12192000"/>
              <a:gd name="connsiteY123-53186" fmla="*/ 2047942 h 2237474"/>
              <a:gd name="connsiteX124-53187" fmla="*/ 2042244 w 12192000"/>
              <a:gd name="connsiteY124-53188" fmla="*/ 2055560 h 2237474"/>
              <a:gd name="connsiteX125-53189" fmla="*/ 1877728 w 12192000"/>
              <a:gd name="connsiteY125-53190" fmla="*/ 2101004 h 2237474"/>
              <a:gd name="connsiteX126-53191" fmla="*/ 1759056 w 12192000"/>
              <a:gd name="connsiteY126-53192" fmla="*/ 2125608 h 2237474"/>
              <a:gd name="connsiteX127-53193" fmla="*/ 1637948 w 12192000"/>
              <a:gd name="connsiteY127-53194" fmla="*/ 2172597 h 2237474"/>
              <a:gd name="connsiteX128-53195" fmla="*/ 1434549 w 12192000"/>
              <a:gd name="connsiteY128-53196" fmla="*/ 2234522 h 2237474"/>
              <a:gd name="connsiteX129-53197" fmla="*/ 1398481 w 12192000"/>
              <a:gd name="connsiteY129-53198" fmla="*/ 2237074 h 2237474"/>
              <a:gd name="connsiteX130-53199" fmla="*/ 1398407 w 12192000"/>
              <a:gd name="connsiteY130-53200" fmla="*/ 2237095 h 2237474"/>
              <a:gd name="connsiteX131-53201" fmla="*/ 1370962 w 12192000"/>
              <a:gd name="connsiteY131-53202" fmla="*/ 2237474 h 2237474"/>
              <a:gd name="connsiteX132-53203" fmla="*/ 1356367 w 12192000"/>
              <a:gd name="connsiteY132-53204" fmla="*/ 2235089 h 2237474"/>
              <a:gd name="connsiteX133-53205" fmla="*/ 1324828 w 12192000"/>
              <a:gd name="connsiteY133-53206" fmla="*/ 2231968 h 2237474"/>
              <a:gd name="connsiteX134-53207" fmla="*/ 1279765 w 12192000"/>
              <a:gd name="connsiteY134-53208" fmla="*/ 2229639 h 2237474"/>
              <a:gd name="connsiteX135-53209" fmla="*/ 1195347 w 12192000"/>
              <a:gd name="connsiteY135-53210" fmla="*/ 2212354 h 2237474"/>
              <a:gd name="connsiteX136-53211" fmla="*/ 970251 w 12192000"/>
              <a:gd name="connsiteY136-53212" fmla="*/ 2221029 h 2237474"/>
              <a:gd name="connsiteX137-53213" fmla="*/ 812914 w 12192000"/>
              <a:gd name="connsiteY137-53214" fmla="*/ 2202752 h 2237474"/>
              <a:gd name="connsiteX138-53215" fmla="*/ 800195 w 12192000"/>
              <a:gd name="connsiteY138-53216" fmla="*/ 2209407 h 2237474"/>
              <a:gd name="connsiteX139-53217" fmla="*/ 784978 w 12192000"/>
              <a:gd name="connsiteY139-53218" fmla="*/ 2212360 h 2237474"/>
              <a:gd name="connsiteX140-53219" fmla="*/ 669923 w 12192000"/>
              <a:gd name="connsiteY140-53220" fmla="*/ 2211682 h 2237474"/>
              <a:gd name="connsiteX141-53221" fmla="*/ 648680 w 12192000"/>
              <a:gd name="connsiteY141-53222" fmla="*/ 2206229 h 2237474"/>
              <a:gd name="connsiteX142-53223" fmla="*/ 597225 w 12192000"/>
              <a:gd name="connsiteY142-53224" fmla="*/ 2180999 h 2237474"/>
              <a:gd name="connsiteX143-53225" fmla="*/ 558449 w 12192000"/>
              <a:gd name="connsiteY143-53226" fmla="*/ 2182346 h 2237474"/>
              <a:gd name="connsiteX144-53227" fmla="*/ 550517 w 12192000"/>
              <a:gd name="connsiteY144-53228" fmla="*/ 2182060 h 2237474"/>
              <a:gd name="connsiteX145-53229" fmla="*/ 550309 w 12192000"/>
              <a:gd name="connsiteY145-53230" fmla="*/ 2181825 h 2237474"/>
              <a:gd name="connsiteX146-53231" fmla="*/ 520671 w 12192000"/>
              <a:gd name="connsiteY146-53232" fmla="*/ 2180980 h 2237474"/>
              <a:gd name="connsiteX147-53233" fmla="*/ 515024 w 12192000"/>
              <a:gd name="connsiteY147-53234" fmla="*/ 2179258 h 2237474"/>
              <a:gd name="connsiteX148-53235" fmla="*/ 480419 w 12192000"/>
              <a:gd name="connsiteY148-53236" fmla="*/ 2167807 h 2237474"/>
              <a:gd name="connsiteX149-53237" fmla="*/ 413835 w 12192000"/>
              <a:gd name="connsiteY149-53238" fmla="*/ 2156783 h 2237474"/>
              <a:gd name="connsiteX150-53239" fmla="*/ 376513 w 12192000"/>
              <a:gd name="connsiteY150-53240" fmla="*/ 2154014 h 2237474"/>
              <a:gd name="connsiteX151-53241" fmla="*/ 273386 w 12192000"/>
              <a:gd name="connsiteY151-53242" fmla="*/ 2142551 h 2237474"/>
              <a:gd name="connsiteX152-53243" fmla="*/ 169207 w 12192000"/>
              <a:gd name="connsiteY152-53244" fmla="*/ 2128100 h 2237474"/>
              <a:gd name="connsiteX153-53245" fmla="*/ 93149 w 12192000"/>
              <a:gd name="connsiteY153-53246" fmla="*/ 2105324 h 2237474"/>
              <a:gd name="connsiteX154-53247" fmla="*/ 88109 w 12192000"/>
              <a:gd name="connsiteY154-53248" fmla="*/ 2106704 h 2237474"/>
              <a:gd name="connsiteX155-53249" fmla="*/ 80022 w 12192000"/>
              <a:gd name="connsiteY155-53250" fmla="*/ 2107254 h 2237474"/>
              <a:gd name="connsiteX156-53251" fmla="*/ 79717 w 12192000"/>
              <a:gd name="connsiteY156-53252" fmla="*/ 2107046 h 2237474"/>
              <a:gd name="connsiteX157-53253" fmla="*/ 72352 w 12192000"/>
              <a:gd name="connsiteY157-53254" fmla="*/ 2107991 h 2237474"/>
              <a:gd name="connsiteX158-53255" fmla="*/ 37645 w 12192000"/>
              <a:gd name="connsiteY158-53256" fmla="*/ 2115401 h 2237474"/>
              <a:gd name="connsiteX159-53257" fmla="*/ 4572 w 12192000"/>
              <a:gd name="connsiteY159-53258" fmla="*/ 2111091 h 2237474"/>
              <a:gd name="connsiteX160-53259" fmla="*/ 0 w 12192000"/>
              <a:gd name="connsiteY160-53260" fmla="*/ 2110468 h 2237474"/>
              <a:gd name="connsiteX161-53261" fmla="*/ 0 w 12192000"/>
              <a:gd name="connsiteY161-53262" fmla="*/ 0 h 2237474"/>
              <a:gd name="connsiteX0-53263" fmla="*/ 0 w 12192000"/>
              <a:gd name="connsiteY0-53264" fmla="*/ 0 h 2237474"/>
              <a:gd name="connsiteX1-53265" fmla="*/ 12192000 w 12192000"/>
              <a:gd name="connsiteY1-53266" fmla="*/ 0 h 2237474"/>
              <a:gd name="connsiteX2-53267" fmla="*/ 12192000 w 12192000"/>
              <a:gd name="connsiteY2-53268" fmla="*/ 751299 h 2237474"/>
              <a:gd name="connsiteX3-53269" fmla="*/ 12176759 w 12192000"/>
              <a:gd name="connsiteY3-53270" fmla="*/ 759190 h 2237474"/>
              <a:gd name="connsiteX4-53271" fmla="*/ 12047364 w 12192000"/>
              <a:gd name="connsiteY4-53272" fmla="*/ 749662 h 2237474"/>
              <a:gd name="connsiteX5-53273" fmla="*/ 11890686 w 12192000"/>
              <a:gd name="connsiteY5-53274" fmla="*/ 732766 h 2237474"/>
              <a:gd name="connsiteX6-53275" fmla="*/ 11820512 w 12192000"/>
              <a:gd name="connsiteY6-53276" fmla="*/ 745392 h 2237474"/>
              <a:gd name="connsiteX7-53277" fmla="*/ 11649954 w 12192000"/>
              <a:gd name="connsiteY7-53278" fmla="*/ 749628 h 2237474"/>
              <a:gd name="connsiteX8-53279" fmla="*/ 11560424 w 12192000"/>
              <a:gd name="connsiteY8-53280" fmla="*/ 748017 h 2237474"/>
              <a:gd name="connsiteX9-53281" fmla="*/ 11358455 w 12192000"/>
              <a:gd name="connsiteY9-53282" fmla="*/ 747593 h 2237474"/>
              <a:gd name="connsiteX10-53283" fmla="*/ 11165209 w 12192000"/>
              <a:gd name="connsiteY10-53284" fmla="*/ 748852 h 2237474"/>
              <a:gd name="connsiteX11-53285" fmla="*/ 11058755 w 12192000"/>
              <a:gd name="connsiteY11-53286" fmla="*/ 749617 h 2237474"/>
              <a:gd name="connsiteX12-53287" fmla="*/ 10846594 w 12192000"/>
              <a:gd name="connsiteY12-53288" fmla="*/ 765069 h 2237474"/>
              <a:gd name="connsiteX13-53289" fmla="*/ 10739478 w 12192000"/>
              <a:gd name="connsiteY13-53290" fmla="*/ 776841 h 2237474"/>
              <a:gd name="connsiteX14-53291" fmla="*/ 10458762 w 12192000"/>
              <a:gd name="connsiteY14-53292" fmla="*/ 755400 h 2237474"/>
              <a:gd name="connsiteX15-53293" fmla="*/ 10211200 w 12192000"/>
              <a:gd name="connsiteY15-53294" fmla="*/ 767513 h 2237474"/>
              <a:gd name="connsiteX16-53295" fmla="*/ 10167995 w 12192000"/>
              <a:gd name="connsiteY16-53296" fmla="*/ 760843 h 2237474"/>
              <a:gd name="connsiteX17-53297" fmla="*/ 9997044 w 12192000"/>
              <a:gd name="connsiteY17-53298" fmla="*/ 780129 h 2237474"/>
              <a:gd name="connsiteX18-53299" fmla="*/ 9943887 w 12192000"/>
              <a:gd name="connsiteY18-53300" fmla="*/ 804141 h 2237474"/>
              <a:gd name="connsiteX19-53301" fmla="*/ 9918248 w 12192000"/>
              <a:gd name="connsiteY19-53302" fmla="*/ 816628 h 2237474"/>
              <a:gd name="connsiteX20-53303" fmla="*/ 9767091 w 12192000"/>
              <a:gd name="connsiteY20-53304" fmla="*/ 870550 h 2237474"/>
              <a:gd name="connsiteX21-53305" fmla="*/ 9683005 w 12192000"/>
              <a:gd name="connsiteY21-53306" fmla="*/ 894128 h 2237474"/>
              <a:gd name="connsiteX22-53307" fmla="*/ 9594438 w 12192000"/>
              <a:gd name="connsiteY22-53308" fmla="*/ 919051 h 2237474"/>
              <a:gd name="connsiteX23-53309" fmla="*/ 9544189 w 12192000"/>
              <a:gd name="connsiteY23-53310" fmla="*/ 938966 h 2237474"/>
              <a:gd name="connsiteX24-53311" fmla="*/ 9500499 w 12192000"/>
              <a:gd name="connsiteY24-53312" fmla="*/ 954680 h 2237474"/>
              <a:gd name="connsiteX25-53313" fmla="*/ 9428195 w 12192000"/>
              <a:gd name="connsiteY25-53314" fmla="*/ 986225 h 2237474"/>
              <a:gd name="connsiteX26-53315" fmla="*/ 9410017 w 12192000"/>
              <a:gd name="connsiteY26-53316" fmla="*/ 993931 h 2237474"/>
              <a:gd name="connsiteX27-53317" fmla="*/ 9392919 w 12192000"/>
              <a:gd name="connsiteY27-53318" fmla="*/ 994656 h 2237474"/>
              <a:gd name="connsiteX28-53319" fmla="*/ 9268019 w 12192000"/>
              <a:gd name="connsiteY28-53320" fmla="*/ 1007442 h 2237474"/>
              <a:gd name="connsiteX29-53321" fmla="*/ 9234662 w 12192000"/>
              <a:gd name="connsiteY29-53322" fmla="*/ 1023056 h 2237474"/>
              <a:gd name="connsiteX30-53323" fmla="*/ 9181033 w 12192000"/>
              <a:gd name="connsiteY30-53324" fmla="*/ 1037921 h 2237474"/>
              <a:gd name="connsiteX31-53325" fmla="*/ 9155969 w 12192000"/>
              <a:gd name="connsiteY31-53326" fmla="*/ 1046804 h 2237474"/>
              <a:gd name="connsiteX32-53327" fmla="*/ 9133985 w 12192000"/>
              <a:gd name="connsiteY32-53328" fmla="*/ 1046450 h 2237474"/>
              <a:gd name="connsiteX33-53329" fmla="*/ 9003462 w 12192000"/>
              <a:gd name="connsiteY33-53330" fmla="*/ 1042406 h 2237474"/>
              <a:gd name="connsiteX34-53331" fmla="*/ 8968445 w 12192000"/>
              <a:gd name="connsiteY34-53332" fmla="*/ 1052169 h 2237474"/>
              <a:gd name="connsiteX35-53333" fmla="*/ 8886001 w 12192000"/>
              <a:gd name="connsiteY35-53334" fmla="*/ 1067468 h 2237474"/>
              <a:gd name="connsiteX36-53335" fmla="*/ 8838610 w 12192000"/>
              <a:gd name="connsiteY36-53336" fmla="*/ 1075091 h 2237474"/>
              <a:gd name="connsiteX37-53337" fmla="*/ 8750383 w 12192000"/>
              <a:gd name="connsiteY37-53338" fmla="*/ 1097387 h 2237474"/>
              <a:gd name="connsiteX38-53339" fmla="*/ 8665605 w 12192000"/>
              <a:gd name="connsiteY38-53340" fmla="*/ 1110791 h 2237474"/>
              <a:gd name="connsiteX39-53341" fmla="*/ 8584946 w 12192000"/>
              <a:gd name="connsiteY39-53342" fmla="*/ 1135226 h 2237474"/>
              <a:gd name="connsiteX40-53343" fmla="*/ 8419755 w 12192000"/>
              <a:gd name="connsiteY40-53344" fmla="*/ 1216260 h 2237474"/>
              <a:gd name="connsiteX41-53345" fmla="*/ 8411626 w 12192000"/>
              <a:gd name="connsiteY41-53346" fmla="*/ 1214397 h 2237474"/>
              <a:gd name="connsiteX42-53347" fmla="*/ 8363469 w 12192000"/>
              <a:gd name="connsiteY42-53348" fmla="*/ 1246658 h 2237474"/>
              <a:gd name="connsiteX43-53349" fmla="*/ 8275497 w 12192000"/>
              <a:gd name="connsiteY43-53350" fmla="*/ 1264396 h 2237474"/>
              <a:gd name="connsiteX44-53351" fmla="*/ 8206287 w 12192000"/>
              <a:gd name="connsiteY44-53352" fmla="*/ 1273060 h 2237474"/>
              <a:gd name="connsiteX45-53353" fmla="*/ 8139997 w 12192000"/>
              <a:gd name="connsiteY45-53354" fmla="*/ 1282713 h 2237474"/>
              <a:gd name="connsiteX46-53355" fmla="*/ 8074238 w 12192000"/>
              <a:gd name="connsiteY46-53356" fmla="*/ 1301895 h 2237474"/>
              <a:gd name="connsiteX47-53357" fmla="*/ 7942099 w 12192000"/>
              <a:gd name="connsiteY47-53358" fmla="*/ 1336332 h 2237474"/>
              <a:gd name="connsiteX48-53359" fmla="*/ 7902328 w 12192000"/>
              <a:gd name="connsiteY48-53360" fmla="*/ 1345865 h 2237474"/>
              <a:gd name="connsiteX49-53361" fmla="*/ 7840612 w 12192000"/>
              <a:gd name="connsiteY49-53362" fmla="*/ 1369373 h 2237474"/>
              <a:gd name="connsiteX50-53363" fmla="*/ 7786819 w 12192000"/>
              <a:gd name="connsiteY50-53364" fmla="*/ 1378970 h 2237474"/>
              <a:gd name="connsiteX51-53365" fmla="*/ 7548172 w 12192000"/>
              <a:gd name="connsiteY51-53366" fmla="*/ 1417460 h 2237474"/>
              <a:gd name="connsiteX52-53367" fmla="*/ 7483437 w 12192000"/>
              <a:gd name="connsiteY52-53368" fmla="*/ 1478152 h 2237474"/>
              <a:gd name="connsiteX53-53369" fmla="*/ 7377870 w 12192000"/>
              <a:gd name="connsiteY53-53370" fmla="*/ 1523319 h 2237474"/>
              <a:gd name="connsiteX54-53371" fmla="*/ 7230737 w 12192000"/>
              <a:gd name="connsiteY54-53372" fmla="*/ 1562633 h 2237474"/>
              <a:gd name="connsiteX55-53373" fmla="*/ 7224458 w 12192000"/>
              <a:gd name="connsiteY55-53374" fmla="*/ 1573008 h 2237474"/>
              <a:gd name="connsiteX56-53375" fmla="*/ 7183121 w 12192000"/>
              <a:gd name="connsiteY56-53376" fmla="*/ 1595162 h 2237474"/>
              <a:gd name="connsiteX57-53377" fmla="*/ 7164601 w 12192000"/>
              <a:gd name="connsiteY57-53378" fmla="*/ 1606490 h 2237474"/>
              <a:gd name="connsiteX58-53379" fmla="*/ 7031309 w 12192000"/>
              <a:gd name="connsiteY58-53380" fmla="*/ 1619451 h 2237474"/>
              <a:gd name="connsiteX59-53381" fmla="*/ 6900177 w 12192000"/>
              <a:gd name="connsiteY59-53382" fmla="*/ 1636016 h 2237474"/>
              <a:gd name="connsiteX60-53383" fmla="*/ 6795372 w 12192000"/>
              <a:gd name="connsiteY60-53384" fmla="*/ 1644845 h 2237474"/>
              <a:gd name="connsiteX61-53385" fmla="*/ 6692251 w 12192000"/>
              <a:gd name="connsiteY61-53386" fmla="*/ 1656357 h 2237474"/>
              <a:gd name="connsiteX62-53387" fmla="*/ 6655235 w 12192000"/>
              <a:gd name="connsiteY62-53388" fmla="*/ 1661869 h 2237474"/>
              <a:gd name="connsiteX63-53389" fmla="*/ 6554894 w 12192000"/>
              <a:gd name="connsiteY63-53390" fmla="*/ 1664428 h 2237474"/>
              <a:gd name="connsiteX64-53391" fmla="*/ 6516595 w 12192000"/>
              <a:gd name="connsiteY64-53392" fmla="*/ 1667475 h 2237474"/>
              <a:gd name="connsiteX65-53393" fmla="*/ 6508541 w 12192000"/>
              <a:gd name="connsiteY65-53394" fmla="*/ 1668757 h 2237474"/>
              <a:gd name="connsiteX66-53395" fmla="*/ 6471012 w 12192000"/>
              <a:gd name="connsiteY66-53396" fmla="*/ 1678604 h 2237474"/>
              <a:gd name="connsiteX67-53397" fmla="*/ 6364035 w 12192000"/>
              <a:gd name="connsiteY67-53398" fmla="*/ 1667683 h 2237474"/>
              <a:gd name="connsiteX68-53399" fmla="*/ 6280959 w 12192000"/>
              <a:gd name="connsiteY68-53400" fmla="*/ 1689329 h 2237474"/>
              <a:gd name="connsiteX69-53401" fmla="*/ 6243319 w 12192000"/>
              <a:gd name="connsiteY69-53402" fmla="*/ 1695560 h 2237474"/>
              <a:gd name="connsiteX70-53403" fmla="*/ 6098321 w 12192000"/>
              <a:gd name="connsiteY70-53404" fmla="*/ 1721646 h 2237474"/>
              <a:gd name="connsiteX71-53405" fmla="*/ 5880652 w 12192000"/>
              <a:gd name="connsiteY71-53406" fmla="*/ 1779643 h 2237474"/>
              <a:gd name="connsiteX72-53407" fmla="*/ 5785959 w 12192000"/>
              <a:gd name="connsiteY72-53408" fmla="*/ 1775307 h 2237474"/>
              <a:gd name="connsiteX73-53409" fmla="*/ 5643534 w 12192000"/>
              <a:gd name="connsiteY73-53410" fmla="*/ 1802919 h 2237474"/>
              <a:gd name="connsiteX74-53411" fmla="*/ 5518799 w 12192000"/>
              <a:gd name="connsiteY74-53412" fmla="*/ 1818312 h 2237474"/>
              <a:gd name="connsiteX75-53413" fmla="*/ 5505014 w 12192000"/>
              <a:gd name="connsiteY75-53414" fmla="*/ 1819259 h 2237474"/>
              <a:gd name="connsiteX76-53415" fmla="*/ 5453307 w 12192000"/>
              <a:gd name="connsiteY76-53416" fmla="*/ 1815450 h 2237474"/>
              <a:gd name="connsiteX77-53417" fmla="*/ 5221533 w 12192000"/>
              <a:gd name="connsiteY77-53418" fmla="*/ 1846950 h 2237474"/>
              <a:gd name="connsiteX78-53419" fmla="*/ 5149802 w 12192000"/>
              <a:gd name="connsiteY78-53420" fmla="*/ 1844846 h 2237474"/>
              <a:gd name="connsiteX79-53421" fmla="*/ 5114927 w 12192000"/>
              <a:gd name="connsiteY79-53422" fmla="*/ 1847827 h 2237474"/>
              <a:gd name="connsiteX80-53423" fmla="*/ 5108970 w 12192000"/>
              <a:gd name="connsiteY80-53424" fmla="*/ 1847935 h 2237474"/>
              <a:gd name="connsiteX81-53425" fmla="*/ 5067961 w 12192000"/>
              <a:gd name="connsiteY81-53426" fmla="*/ 1845917 h 2237474"/>
              <a:gd name="connsiteX82-53427" fmla="*/ 5007075 w 12192000"/>
              <a:gd name="connsiteY82-53428" fmla="*/ 1838626 h 2237474"/>
              <a:gd name="connsiteX83-53429" fmla="*/ 4944087 w 12192000"/>
              <a:gd name="connsiteY83-53430" fmla="*/ 1823332 h 2237474"/>
              <a:gd name="connsiteX84-53431" fmla="*/ 4907662 w 12192000"/>
              <a:gd name="connsiteY84-53432" fmla="*/ 1816900 h 2237474"/>
              <a:gd name="connsiteX85-53433" fmla="*/ 4882386 w 12192000"/>
              <a:gd name="connsiteY85-53434" fmla="*/ 1809844 h 2237474"/>
              <a:gd name="connsiteX86-53435" fmla="*/ 4811440 w 12192000"/>
              <a:gd name="connsiteY86-53436" fmla="*/ 1804655 h 2237474"/>
              <a:gd name="connsiteX87-53437" fmla="*/ 4691075 w 12192000"/>
              <a:gd name="connsiteY87-53438" fmla="*/ 1801389 h 2237474"/>
              <a:gd name="connsiteX88-53439" fmla="*/ 4640313 w 12192000"/>
              <a:gd name="connsiteY88-53440" fmla="*/ 1784307 h 2237474"/>
              <a:gd name="connsiteX89-53441" fmla="*/ 4536503 w 12192000"/>
              <a:gd name="connsiteY89-53442" fmla="*/ 1785334 h 2237474"/>
              <a:gd name="connsiteX90-53443" fmla="*/ 4513724 w 12192000"/>
              <a:gd name="connsiteY90-53444" fmla="*/ 1791996 h 2237474"/>
              <a:gd name="connsiteX91-53445" fmla="*/ 4459810 w 12192000"/>
              <a:gd name="connsiteY91-53446" fmla="*/ 1797886 h 2237474"/>
              <a:gd name="connsiteX92-53447" fmla="*/ 4379064 w 12192000"/>
              <a:gd name="connsiteY92-53448" fmla="*/ 1817177 h 2237474"/>
              <a:gd name="connsiteX93-53449" fmla="*/ 4290981 w 12192000"/>
              <a:gd name="connsiteY93-53450" fmla="*/ 1839677 h 2237474"/>
              <a:gd name="connsiteX94-53451" fmla="*/ 4238372 w 12192000"/>
              <a:gd name="connsiteY94-53452" fmla="*/ 1851480 h 2237474"/>
              <a:gd name="connsiteX95-53453" fmla="*/ 4232517 w 12192000"/>
              <a:gd name="connsiteY95-53454" fmla="*/ 1852567 h 2237474"/>
              <a:gd name="connsiteX96-53455" fmla="*/ 4191732 w 12192000"/>
              <a:gd name="connsiteY96-53456" fmla="*/ 1857328 h 2237474"/>
              <a:gd name="connsiteX97-53457" fmla="*/ 4065532 w 12192000"/>
              <a:gd name="connsiteY97-53458" fmla="*/ 1855477 h 2237474"/>
              <a:gd name="connsiteX98-53459" fmla="*/ 4028460 w 12192000"/>
              <a:gd name="connsiteY98-53460" fmla="*/ 1855137 h 2237474"/>
              <a:gd name="connsiteX99-53461" fmla="*/ 4002267 w 12192000"/>
              <a:gd name="connsiteY99-53462" fmla="*/ 1852352 h 2237474"/>
              <a:gd name="connsiteX100-53463" fmla="*/ 3931396 w 12192000"/>
              <a:gd name="connsiteY100-53464" fmla="*/ 1858915 h 2237474"/>
              <a:gd name="connsiteX101-53465" fmla="*/ 3812162 w 12192000"/>
              <a:gd name="connsiteY101-53466" fmla="*/ 1875501 h 2237474"/>
              <a:gd name="connsiteX102-53467" fmla="*/ 3758105 w 12192000"/>
              <a:gd name="connsiteY102-53468" fmla="*/ 1871856 h 2237474"/>
              <a:gd name="connsiteX103-53469" fmla="*/ 3715896 w 12192000"/>
              <a:gd name="connsiteY103-53470" fmla="*/ 1881552 h 2237474"/>
              <a:gd name="connsiteX104-53471" fmla="*/ 3567259 w 12192000"/>
              <a:gd name="connsiteY104-53472" fmla="*/ 1893482 h 2237474"/>
              <a:gd name="connsiteX105-53473" fmla="*/ 3405770 w 12192000"/>
              <a:gd name="connsiteY105-53474" fmla="*/ 1904591 h 2237474"/>
              <a:gd name="connsiteX106-53475" fmla="*/ 3280097 w 12192000"/>
              <a:gd name="connsiteY106-53476" fmla="*/ 1919610 h 2237474"/>
              <a:gd name="connsiteX107-53477" fmla="*/ 3123424 w 12192000"/>
              <a:gd name="connsiteY107-53478" fmla="*/ 1952930 h 2237474"/>
              <a:gd name="connsiteX108-53479" fmla="*/ 3009910 w 12192000"/>
              <a:gd name="connsiteY108-53480" fmla="*/ 1957866 h 2237474"/>
              <a:gd name="connsiteX109-53481" fmla="*/ 2995934 w 12192000"/>
              <a:gd name="connsiteY109-53482" fmla="*/ 1967085 h 2237474"/>
              <a:gd name="connsiteX110-53483" fmla="*/ 2942858 w 12192000"/>
              <a:gd name="connsiteY110-53484" fmla="*/ 1981367 h 2237474"/>
              <a:gd name="connsiteX111-53485" fmla="*/ 2875436 w 12192000"/>
              <a:gd name="connsiteY111-53486" fmla="*/ 1996977 h 2237474"/>
              <a:gd name="connsiteX112-53487" fmla="*/ 2874892 w 12192000"/>
              <a:gd name="connsiteY112-53488" fmla="*/ 1996085 h 2237474"/>
              <a:gd name="connsiteX113-53489" fmla="*/ 2843662 w 12192000"/>
              <a:gd name="connsiteY113-53490" fmla="*/ 1992498 h 2237474"/>
              <a:gd name="connsiteX114-53491" fmla="*/ 2718916 w 12192000"/>
              <a:gd name="connsiteY114-53492" fmla="*/ 1990867 h 2237474"/>
              <a:gd name="connsiteX115-53493" fmla="*/ 2713522 w 12192000"/>
              <a:gd name="connsiteY115-53494" fmla="*/ 1990173 h 2237474"/>
              <a:gd name="connsiteX116-53495" fmla="*/ 2578178 w 12192000"/>
              <a:gd name="connsiteY116-53496" fmla="*/ 1990531 h 2237474"/>
              <a:gd name="connsiteX117-53497" fmla="*/ 2476147 w 12192000"/>
              <a:gd name="connsiteY117-53498" fmla="*/ 1998305 h 2237474"/>
              <a:gd name="connsiteX118-53499" fmla="*/ 2373568 w 12192000"/>
              <a:gd name="connsiteY118-53500" fmla="*/ 2003219 h 2237474"/>
              <a:gd name="connsiteX119-53501" fmla="*/ 2287219 w 12192000"/>
              <a:gd name="connsiteY119-53502" fmla="*/ 1998750 h 2237474"/>
              <a:gd name="connsiteX120-53503" fmla="*/ 2243069 w 12192000"/>
              <a:gd name="connsiteY120-53504" fmla="*/ 2005321 h 2237474"/>
              <a:gd name="connsiteX121-53505" fmla="*/ 2164831 w 12192000"/>
              <a:gd name="connsiteY121-53506" fmla="*/ 2010143 h 2237474"/>
              <a:gd name="connsiteX122-53507" fmla="*/ 2085228 w 12192000"/>
              <a:gd name="connsiteY122-53508" fmla="*/ 2046431 h 2237474"/>
              <a:gd name="connsiteX123-53509" fmla="*/ 2058061 w 12192000"/>
              <a:gd name="connsiteY123-53510" fmla="*/ 2047942 h 2237474"/>
              <a:gd name="connsiteX124-53511" fmla="*/ 2042244 w 12192000"/>
              <a:gd name="connsiteY124-53512" fmla="*/ 2055560 h 2237474"/>
              <a:gd name="connsiteX125-53513" fmla="*/ 1877728 w 12192000"/>
              <a:gd name="connsiteY125-53514" fmla="*/ 2101004 h 2237474"/>
              <a:gd name="connsiteX126-53515" fmla="*/ 1759056 w 12192000"/>
              <a:gd name="connsiteY126-53516" fmla="*/ 2125608 h 2237474"/>
              <a:gd name="connsiteX127-53517" fmla="*/ 1637948 w 12192000"/>
              <a:gd name="connsiteY127-53518" fmla="*/ 2172597 h 2237474"/>
              <a:gd name="connsiteX128-53519" fmla="*/ 1434549 w 12192000"/>
              <a:gd name="connsiteY128-53520" fmla="*/ 2234522 h 2237474"/>
              <a:gd name="connsiteX129-53521" fmla="*/ 1398481 w 12192000"/>
              <a:gd name="connsiteY129-53522" fmla="*/ 2237074 h 2237474"/>
              <a:gd name="connsiteX130-53523" fmla="*/ 1398407 w 12192000"/>
              <a:gd name="connsiteY130-53524" fmla="*/ 2237095 h 2237474"/>
              <a:gd name="connsiteX131-53525" fmla="*/ 1370962 w 12192000"/>
              <a:gd name="connsiteY131-53526" fmla="*/ 2237474 h 2237474"/>
              <a:gd name="connsiteX132-53527" fmla="*/ 1356367 w 12192000"/>
              <a:gd name="connsiteY132-53528" fmla="*/ 2235089 h 2237474"/>
              <a:gd name="connsiteX133-53529" fmla="*/ 1324828 w 12192000"/>
              <a:gd name="connsiteY133-53530" fmla="*/ 2231968 h 2237474"/>
              <a:gd name="connsiteX134-53531" fmla="*/ 1279765 w 12192000"/>
              <a:gd name="connsiteY134-53532" fmla="*/ 2229639 h 2237474"/>
              <a:gd name="connsiteX135-53533" fmla="*/ 1195347 w 12192000"/>
              <a:gd name="connsiteY135-53534" fmla="*/ 2212354 h 2237474"/>
              <a:gd name="connsiteX136-53535" fmla="*/ 970251 w 12192000"/>
              <a:gd name="connsiteY136-53536" fmla="*/ 2221029 h 2237474"/>
              <a:gd name="connsiteX137-53537" fmla="*/ 812914 w 12192000"/>
              <a:gd name="connsiteY137-53538" fmla="*/ 2202752 h 2237474"/>
              <a:gd name="connsiteX138-53539" fmla="*/ 800195 w 12192000"/>
              <a:gd name="connsiteY138-53540" fmla="*/ 2209407 h 2237474"/>
              <a:gd name="connsiteX139-53541" fmla="*/ 784978 w 12192000"/>
              <a:gd name="connsiteY139-53542" fmla="*/ 2212360 h 2237474"/>
              <a:gd name="connsiteX140-53543" fmla="*/ 669923 w 12192000"/>
              <a:gd name="connsiteY140-53544" fmla="*/ 2211682 h 2237474"/>
              <a:gd name="connsiteX141-53545" fmla="*/ 648680 w 12192000"/>
              <a:gd name="connsiteY141-53546" fmla="*/ 2206229 h 2237474"/>
              <a:gd name="connsiteX142-53547" fmla="*/ 597225 w 12192000"/>
              <a:gd name="connsiteY142-53548" fmla="*/ 2180999 h 2237474"/>
              <a:gd name="connsiteX143-53549" fmla="*/ 558449 w 12192000"/>
              <a:gd name="connsiteY143-53550" fmla="*/ 2182346 h 2237474"/>
              <a:gd name="connsiteX144-53551" fmla="*/ 550517 w 12192000"/>
              <a:gd name="connsiteY144-53552" fmla="*/ 2182060 h 2237474"/>
              <a:gd name="connsiteX145-53553" fmla="*/ 550309 w 12192000"/>
              <a:gd name="connsiteY145-53554" fmla="*/ 2181825 h 2237474"/>
              <a:gd name="connsiteX146-53555" fmla="*/ 520671 w 12192000"/>
              <a:gd name="connsiteY146-53556" fmla="*/ 2180980 h 2237474"/>
              <a:gd name="connsiteX147-53557" fmla="*/ 515024 w 12192000"/>
              <a:gd name="connsiteY147-53558" fmla="*/ 2179258 h 2237474"/>
              <a:gd name="connsiteX148-53559" fmla="*/ 413835 w 12192000"/>
              <a:gd name="connsiteY148-53560" fmla="*/ 2156783 h 2237474"/>
              <a:gd name="connsiteX149-53561" fmla="*/ 376513 w 12192000"/>
              <a:gd name="connsiteY149-53562" fmla="*/ 2154014 h 2237474"/>
              <a:gd name="connsiteX150-53563" fmla="*/ 273386 w 12192000"/>
              <a:gd name="connsiteY150-53564" fmla="*/ 2142551 h 2237474"/>
              <a:gd name="connsiteX151-53565" fmla="*/ 169207 w 12192000"/>
              <a:gd name="connsiteY151-53566" fmla="*/ 2128100 h 2237474"/>
              <a:gd name="connsiteX152-53567" fmla="*/ 93149 w 12192000"/>
              <a:gd name="connsiteY152-53568" fmla="*/ 2105324 h 2237474"/>
              <a:gd name="connsiteX153-53569" fmla="*/ 88109 w 12192000"/>
              <a:gd name="connsiteY153-53570" fmla="*/ 2106704 h 2237474"/>
              <a:gd name="connsiteX154-53571" fmla="*/ 80022 w 12192000"/>
              <a:gd name="connsiteY154-53572" fmla="*/ 2107254 h 2237474"/>
              <a:gd name="connsiteX155-53573" fmla="*/ 79717 w 12192000"/>
              <a:gd name="connsiteY155-53574" fmla="*/ 2107046 h 2237474"/>
              <a:gd name="connsiteX156-53575" fmla="*/ 72352 w 12192000"/>
              <a:gd name="connsiteY156-53576" fmla="*/ 2107991 h 2237474"/>
              <a:gd name="connsiteX157-53577" fmla="*/ 37645 w 12192000"/>
              <a:gd name="connsiteY157-53578" fmla="*/ 2115401 h 2237474"/>
              <a:gd name="connsiteX158-53579" fmla="*/ 4572 w 12192000"/>
              <a:gd name="connsiteY158-53580" fmla="*/ 2111091 h 2237474"/>
              <a:gd name="connsiteX159-53581" fmla="*/ 0 w 12192000"/>
              <a:gd name="connsiteY159-53582" fmla="*/ 2110468 h 2237474"/>
              <a:gd name="connsiteX160-53583" fmla="*/ 0 w 12192000"/>
              <a:gd name="connsiteY160-53584" fmla="*/ 0 h 2237474"/>
              <a:gd name="connsiteX0-53585" fmla="*/ 0 w 12192000"/>
              <a:gd name="connsiteY0-53586" fmla="*/ 0 h 2237474"/>
              <a:gd name="connsiteX1-53587" fmla="*/ 12192000 w 12192000"/>
              <a:gd name="connsiteY1-53588" fmla="*/ 0 h 2237474"/>
              <a:gd name="connsiteX2-53589" fmla="*/ 12192000 w 12192000"/>
              <a:gd name="connsiteY2-53590" fmla="*/ 751299 h 2237474"/>
              <a:gd name="connsiteX3-53591" fmla="*/ 12176759 w 12192000"/>
              <a:gd name="connsiteY3-53592" fmla="*/ 759190 h 2237474"/>
              <a:gd name="connsiteX4-53593" fmla="*/ 12047364 w 12192000"/>
              <a:gd name="connsiteY4-53594" fmla="*/ 749662 h 2237474"/>
              <a:gd name="connsiteX5-53595" fmla="*/ 11890686 w 12192000"/>
              <a:gd name="connsiteY5-53596" fmla="*/ 732766 h 2237474"/>
              <a:gd name="connsiteX6-53597" fmla="*/ 11820512 w 12192000"/>
              <a:gd name="connsiteY6-53598" fmla="*/ 745392 h 2237474"/>
              <a:gd name="connsiteX7-53599" fmla="*/ 11649954 w 12192000"/>
              <a:gd name="connsiteY7-53600" fmla="*/ 749628 h 2237474"/>
              <a:gd name="connsiteX8-53601" fmla="*/ 11560424 w 12192000"/>
              <a:gd name="connsiteY8-53602" fmla="*/ 748017 h 2237474"/>
              <a:gd name="connsiteX9-53603" fmla="*/ 11358455 w 12192000"/>
              <a:gd name="connsiteY9-53604" fmla="*/ 747593 h 2237474"/>
              <a:gd name="connsiteX10-53605" fmla="*/ 11165209 w 12192000"/>
              <a:gd name="connsiteY10-53606" fmla="*/ 748852 h 2237474"/>
              <a:gd name="connsiteX11-53607" fmla="*/ 11058755 w 12192000"/>
              <a:gd name="connsiteY11-53608" fmla="*/ 749617 h 2237474"/>
              <a:gd name="connsiteX12-53609" fmla="*/ 10846594 w 12192000"/>
              <a:gd name="connsiteY12-53610" fmla="*/ 765069 h 2237474"/>
              <a:gd name="connsiteX13-53611" fmla="*/ 10739478 w 12192000"/>
              <a:gd name="connsiteY13-53612" fmla="*/ 776841 h 2237474"/>
              <a:gd name="connsiteX14-53613" fmla="*/ 10458762 w 12192000"/>
              <a:gd name="connsiteY14-53614" fmla="*/ 755400 h 2237474"/>
              <a:gd name="connsiteX15-53615" fmla="*/ 10211200 w 12192000"/>
              <a:gd name="connsiteY15-53616" fmla="*/ 767513 h 2237474"/>
              <a:gd name="connsiteX16-53617" fmla="*/ 10167995 w 12192000"/>
              <a:gd name="connsiteY16-53618" fmla="*/ 760843 h 2237474"/>
              <a:gd name="connsiteX17-53619" fmla="*/ 9997044 w 12192000"/>
              <a:gd name="connsiteY17-53620" fmla="*/ 780129 h 2237474"/>
              <a:gd name="connsiteX18-53621" fmla="*/ 9943887 w 12192000"/>
              <a:gd name="connsiteY18-53622" fmla="*/ 804141 h 2237474"/>
              <a:gd name="connsiteX19-53623" fmla="*/ 9918248 w 12192000"/>
              <a:gd name="connsiteY19-53624" fmla="*/ 816628 h 2237474"/>
              <a:gd name="connsiteX20-53625" fmla="*/ 9767091 w 12192000"/>
              <a:gd name="connsiteY20-53626" fmla="*/ 870550 h 2237474"/>
              <a:gd name="connsiteX21-53627" fmla="*/ 9683005 w 12192000"/>
              <a:gd name="connsiteY21-53628" fmla="*/ 894128 h 2237474"/>
              <a:gd name="connsiteX22-53629" fmla="*/ 9594438 w 12192000"/>
              <a:gd name="connsiteY22-53630" fmla="*/ 919051 h 2237474"/>
              <a:gd name="connsiteX23-53631" fmla="*/ 9544189 w 12192000"/>
              <a:gd name="connsiteY23-53632" fmla="*/ 938966 h 2237474"/>
              <a:gd name="connsiteX24-53633" fmla="*/ 9500499 w 12192000"/>
              <a:gd name="connsiteY24-53634" fmla="*/ 954680 h 2237474"/>
              <a:gd name="connsiteX25-53635" fmla="*/ 9428195 w 12192000"/>
              <a:gd name="connsiteY25-53636" fmla="*/ 986225 h 2237474"/>
              <a:gd name="connsiteX26-53637" fmla="*/ 9410017 w 12192000"/>
              <a:gd name="connsiteY26-53638" fmla="*/ 993931 h 2237474"/>
              <a:gd name="connsiteX27-53639" fmla="*/ 9392919 w 12192000"/>
              <a:gd name="connsiteY27-53640" fmla="*/ 994656 h 2237474"/>
              <a:gd name="connsiteX28-53641" fmla="*/ 9268019 w 12192000"/>
              <a:gd name="connsiteY28-53642" fmla="*/ 1007442 h 2237474"/>
              <a:gd name="connsiteX29-53643" fmla="*/ 9234662 w 12192000"/>
              <a:gd name="connsiteY29-53644" fmla="*/ 1023056 h 2237474"/>
              <a:gd name="connsiteX30-53645" fmla="*/ 9181033 w 12192000"/>
              <a:gd name="connsiteY30-53646" fmla="*/ 1037921 h 2237474"/>
              <a:gd name="connsiteX31-53647" fmla="*/ 9155969 w 12192000"/>
              <a:gd name="connsiteY31-53648" fmla="*/ 1046804 h 2237474"/>
              <a:gd name="connsiteX32-53649" fmla="*/ 9133985 w 12192000"/>
              <a:gd name="connsiteY32-53650" fmla="*/ 1046450 h 2237474"/>
              <a:gd name="connsiteX33-53651" fmla="*/ 9003462 w 12192000"/>
              <a:gd name="connsiteY33-53652" fmla="*/ 1042406 h 2237474"/>
              <a:gd name="connsiteX34-53653" fmla="*/ 8968445 w 12192000"/>
              <a:gd name="connsiteY34-53654" fmla="*/ 1052169 h 2237474"/>
              <a:gd name="connsiteX35-53655" fmla="*/ 8886001 w 12192000"/>
              <a:gd name="connsiteY35-53656" fmla="*/ 1067468 h 2237474"/>
              <a:gd name="connsiteX36-53657" fmla="*/ 8838610 w 12192000"/>
              <a:gd name="connsiteY36-53658" fmla="*/ 1075091 h 2237474"/>
              <a:gd name="connsiteX37-53659" fmla="*/ 8750383 w 12192000"/>
              <a:gd name="connsiteY37-53660" fmla="*/ 1097387 h 2237474"/>
              <a:gd name="connsiteX38-53661" fmla="*/ 8665605 w 12192000"/>
              <a:gd name="connsiteY38-53662" fmla="*/ 1110791 h 2237474"/>
              <a:gd name="connsiteX39-53663" fmla="*/ 8584946 w 12192000"/>
              <a:gd name="connsiteY39-53664" fmla="*/ 1135226 h 2237474"/>
              <a:gd name="connsiteX40-53665" fmla="*/ 8419755 w 12192000"/>
              <a:gd name="connsiteY40-53666" fmla="*/ 1216260 h 2237474"/>
              <a:gd name="connsiteX41-53667" fmla="*/ 8411626 w 12192000"/>
              <a:gd name="connsiteY41-53668" fmla="*/ 1214397 h 2237474"/>
              <a:gd name="connsiteX42-53669" fmla="*/ 8363469 w 12192000"/>
              <a:gd name="connsiteY42-53670" fmla="*/ 1246658 h 2237474"/>
              <a:gd name="connsiteX43-53671" fmla="*/ 8275497 w 12192000"/>
              <a:gd name="connsiteY43-53672" fmla="*/ 1264396 h 2237474"/>
              <a:gd name="connsiteX44-53673" fmla="*/ 8206287 w 12192000"/>
              <a:gd name="connsiteY44-53674" fmla="*/ 1273060 h 2237474"/>
              <a:gd name="connsiteX45-53675" fmla="*/ 8139997 w 12192000"/>
              <a:gd name="connsiteY45-53676" fmla="*/ 1282713 h 2237474"/>
              <a:gd name="connsiteX46-53677" fmla="*/ 8074238 w 12192000"/>
              <a:gd name="connsiteY46-53678" fmla="*/ 1301895 h 2237474"/>
              <a:gd name="connsiteX47-53679" fmla="*/ 7942099 w 12192000"/>
              <a:gd name="connsiteY47-53680" fmla="*/ 1336332 h 2237474"/>
              <a:gd name="connsiteX48-53681" fmla="*/ 7902328 w 12192000"/>
              <a:gd name="connsiteY48-53682" fmla="*/ 1345865 h 2237474"/>
              <a:gd name="connsiteX49-53683" fmla="*/ 7840612 w 12192000"/>
              <a:gd name="connsiteY49-53684" fmla="*/ 1369373 h 2237474"/>
              <a:gd name="connsiteX50-53685" fmla="*/ 7786819 w 12192000"/>
              <a:gd name="connsiteY50-53686" fmla="*/ 1378970 h 2237474"/>
              <a:gd name="connsiteX51-53687" fmla="*/ 7548172 w 12192000"/>
              <a:gd name="connsiteY51-53688" fmla="*/ 1417460 h 2237474"/>
              <a:gd name="connsiteX52-53689" fmla="*/ 7483437 w 12192000"/>
              <a:gd name="connsiteY52-53690" fmla="*/ 1478152 h 2237474"/>
              <a:gd name="connsiteX53-53691" fmla="*/ 7377870 w 12192000"/>
              <a:gd name="connsiteY53-53692" fmla="*/ 1523319 h 2237474"/>
              <a:gd name="connsiteX54-53693" fmla="*/ 7230737 w 12192000"/>
              <a:gd name="connsiteY54-53694" fmla="*/ 1562633 h 2237474"/>
              <a:gd name="connsiteX55-53695" fmla="*/ 7224458 w 12192000"/>
              <a:gd name="connsiteY55-53696" fmla="*/ 1573008 h 2237474"/>
              <a:gd name="connsiteX56-53697" fmla="*/ 7183121 w 12192000"/>
              <a:gd name="connsiteY56-53698" fmla="*/ 1595162 h 2237474"/>
              <a:gd name="connsiteX57-53699" fmla="*/ 7164601 w 12192000"/>
              <a:gd name="connsiteY57-53700" fmla="*/ 1606490 h 2237474"/>
              <a:gd name="connsiteX58-53701" fmla="*/ 7031309 w 12192000"/>
              <a:gd name="connsiteY58-53702" fmla="*/ 1619451 h 2237474"/>
              <a:gd name="connsiteX59-53703" fmla="*/ 6900177 w 12192000"/>
              <a:gd name="connsiteY59-53704" fmla="*/ 1636016 h 2237474"/>
              <a:gd name="connsiteX60-53705" fmla="*/ 6795372 w 12192000"/>
              <a:gd name="connsiteY60-53706" fmla="*/ 1644845 h 2237474"/>
              <a:gd name="connsiteX61-53707" fmla="*/ 6692251 w 12192000"/>
              <a:gd name="connsiteY61-53708" fmla="*/ 1656357 h 2237474"/>
              <a:gd name="connsiteX62-53709" fmla="*/ 6655235 w 12192000"/>
              <a:gd name="connsiteY62-53710" fmla="*/ 1661869 h 2237474"/>
              <a:gd name="connsiteX63-53711" fmla="*/ 6554894 w 12192000"/>
              <a:gd name="connsiteY63-53712" fmla="*/ 1664428 h 2237474"/>
              <a:gd name="connsiteX64-53713" fmla="*/ 6516595 w 12192000"/>
              <a:gd name="connsiteY64-53714" fmla="*/ 1667475 h 2237474"/>
              <a:gd name="connsiteX65-53715" fmla="*/ 6508541 w 12192000"/>
              <a:gd name="connsiteY65-53716" fmla="*/ 1668757 h 2237474"/>
              <a:gd name="connsiteX66-53717" fmla="*/ 6471012 w 12192000"/>
              <a:gd name="connsiteY66-53718" fmla="*/ 1678604 h 2237474"/>
              <a:gd name="connsiteX67-53719" fmla="*/ 6364035 w 12192000"/>
              <a:gd name="connsiteY67-53720" fmla="*/ 1667683 h 2237474"/>
              <a:gd name="connsiteX68-53721" fmla="*/ 6280959 w 12192000"/>
              <a:gd name="connsiteY68-53722" fmla="*/ 1689329 h 2237474"/>
              <a:gd name="connsiteX69-53723" fmla="*/ 6243319 w 12192000"/>
              <a:gd name="connsiteY69-53724" fmla="*/ 1695560 h 2237474"/>
              <a:gd name="connsiteX70-53725" fmla="*/ 6098321 w 12192000"/>
              <a:gd name="connsiteY70-53726" fmla="*/ 1721646 h 2237474"/>
              <a:gd name="connsiteX71-53727" fmla="*/ 5880652 w 12192000"/>
              <a:gd name="connsiteY71-53728" fmla="*/ 1779643 h 2237474"/>
              <a:gd name="connsiteX72-53729" fmla="*/ 5785959 w 12192000"/>
              <a:gd name="connsiteY72-53730" fmla="*/ 1775307 h 2237474"/>
              <a:gd name="connsiteX73-53731" fmla="*/ 5643534 w 12192000"/>
              <a:gd name="connsiteY73-53732" fmla="*/ 1802919 h 2237474"/>
              <a:gd name="connsiteX74-53733" fmla="*/ 5518799 w 12192000"/>
              <a:gd name="connsiteY74-53734" fmla="*/ 1818312 h 2237474"/>
              <a:gd name="connsiteX75-53735" fmla="*/ 5505014 w 12192000"/>
              <a:gd name="connsiteY75-53736" fmla="*/ 1819259 h 2237474"/>
              <a:gd name="connsiteX76-53737" fmla="*/ 5453307 w 12192000"/>
              <a:gd name="connsiteY76-53738" fmla="*/ 1815450 h 2237474"/>
              <a:gd name="connsiteX77-53739" fmla="*/ 5221533 w 12192000"/>
              <a:gd name="connsiteY77-53740" fmla="*/ 1846950 h 2237474"/>
              <a:gd name="connsiteX78-53741" fmla="*/ 5149802 w 12192000"/>
              <a:gd name="connsiteY78-53742" fmla="*/ 1844846 h 2237474"/>
              <a:gd name="connsiteX79-53743" fmla="*/ 5114927 w 12192000"/>
              <a:gd name="connsiteY79-53744" fmla="*/ 1847827 h 2237474"/>
              <a:gd name="connsiteX80-53745" fmla="*/ 5108970 w 12192000"/>
              <a:gd name="connsiteY80-53746" fmla="*/ 1847935 h 2237474"/>
              <a:gd name="connsiteX81-53747" fmla="*/ 5067961 w 12192000"/>
              <a:gd name="connsiteY81-53748" fmla="*/ 1845917 h 2237474"/>
              <a:gd name="connsiteX82-53749" fmla="*/ 5007075 w 12192000"/>
              <a:gd name="connsiteY82-53750" fmla="*/ 1838626 h 2237474"/>
              <a:gd name="connsiteX83-53751" fmla="*/ 4944087 w 12192000"/>
              <a:gd name="connsiteY83-53752" fmla="*/ 1823332 h 2237474"/>
              <a:gd name="connsiteX84-53753" fmla="*/ 4907662 w 12192000"/>
              <a:gd name="connsiteY84-53754" fmla="*/ 1816900 h 2237474"/>
              <a:gd name="connsiteX85-53755" fmla="*/ 4882386 w 12192000"/>
              <a:gd name="connsiteY85-53756" fmla="*/ 1809844 h 2237474"/>
              <a:gd name="connsiteX86-53757" fmla="*/ 4811440 w 12192000"/>
              <a:gd name="connsiteY86-53758" fmla="*/ 1804655 h 2237474"/>
              <a:gd name="connsiteX87-53759" fmla="*/ 4691075 w 12192000"/>
              <a:gd name="connsiteY87-53760" fmla="*/ 1801389 h 2237474"/>
              <a:gd name="connsiteX88-53761" fmla="*/ 4640313 w 12192000"/>
              <a:gd name="connsiteY88-53762" fmla="*/ 1784307 h 2237474"/>
              <a:gd name="connsiteX89-53763" fmla="*/ 4536503 w 12192000"/>
              <a:gd name="connsiteY89-53764" fmla="*/ 1785334 h 2237474"/>
              <a:gd name="connsiteX90-53765" fmla="*/ 4513724 w 12192000"/>
              <a:gd name="connsiteY90-53766" fmla="*/ 1791996 h 2237474"/>
              <a:gd name="connsiteX91-53767" fmla="*/ 4459810 w 12192000"/>
              <a:gd name="connsiteY91-53768" fmla="*/ 1797886 h 2237474"/>
              <a:gd name="connsiteX92-53769" fmla="*/ 4379064 w 12192000"/>
              <a:gd name="connsiteY92-53770" fmla="*/ 1817177 h 2237474"/>
              <a:gd name="connsiteX93-53771" fmla="*/ 4290981 w 12192000"/>
              <a:gd name="connsiteY93-53772" fmla="*/ 1839677 h 2237474"/>
              <a:gd name="connsiteX94-53773" fmla="*/ 4238372 w 12192000"/>
              <a:gd name="connsiteY94-53774" fmla="*/ 1851480 h 2237474"/>
              <a:gd name="connsiteX95-53775" fmla="*/ 4232517 w 12192000"/>
              <a:gd name="connsiteY95-53776" fmla="*/ 1852567 h 2237474"/>
              <a:gd name="connsiteX96-53777" fmla="*/ 4191732 w 12192000"/>
              <a:gd name="connsiteY96-53778" fmla="*/ 1857328 h 2237474"/>
              <a:gd name="connsiteX97-53779" fmla="*/ 4065532 w 12192000"/>
              <a:gd name="connsiteY97-53780" fmla="*/ 1855477 h 2237474"/>
              <a:gd name="connsiteX98-53781" fmla="*/ 4028460 w 12192000"/>
              <a:gd name="connsiteY98-53782" fmla="*/ 1855137 h 2237474"/>
              <a:gd name="connsiteX99-53783" fmla="*/ 4002267 w 12192000"/>
              <a:gd name="connsiteY99-53784" fmla="*/ 1852352 h 2237474"/>
              <a:gd name="connsiteX100-53785" fmla="*/ 3931396 w 12192000"/>
              <a:gd name="connsiteY100-53786" fmla="*/ 1858915 h 2237474"/>
              <a:gd name="connsiteX101-53787" fmla="*/ 3812162 w 12192000"/>
              <a:gd name="connsiteY101-53788" fmla="*/ 1875501 h 2237474"/>
              <a:gd name="connsiteX102-53789" fmla="*/ 3758105 w 12192000"/>
              <a:gd name="connsiteY102-53790" fmla="*/ 1871856 h 2237474"/>
              <a:gd name="connsiteX103-53791" fmla="*/ 3715896 w 12192000"/>
              <a:gd name="connsiteY103-53792" fmla="*/ 1881552 h 2237474"/>
              <a:gd name="connsiteX104-53793" fmla="*/ 3567259 w 12192000"/>
              <a:gd name="connsiteY104-53794" fmla="*/ 1893482 h 2237474"/>
              <a:gd name="connsiteX105-53795" fmla="*/ 3405770 w 12192000"/>
              <a:gd name="connsiteY105-53796" fmla="*/ 1904591 h 2237474"/>
              <a:gd name="connsiteX106-53797" fmla="*/ 3280097 w 12192000"/>
              <a:gd name="connsiteY106-53798" fmla="*/ 1919610 h 2237474"/>
              <a:gd name="connsiteX107-53799" fmla="*/ 3123424 w 12192000"/>
              <a:gd name="connsiteY107-53800" fmla="*/ 1952930 h 2237474"/>
              <a:gd name="connsiteX108-53801" fmla="*/ 3009910 w 12192000"/>
              <a:gd name="connsiteY108-53802" fmla="*/ 1957866 h 2237474"/>
              <a:gd name="connsiteX109-53803" fmla="*/ 2995934 w 12192000"/>
              <a:gd name="connsiteY109-53804" fmla="*/ 1967085 h 2237474"/>
              <a:gd name="connsiteX110-53805" fmla="*/ 2942858 w 12192000"/>
              <a:gd name="connsiteY110-53806" fmla="*/ 1981367 h 2237474"/>
              <a:gd name="connsiteX111-53807" fmla="*/ 2875436 w 12192000"/>
              <a:gd name="connsiteY111-53808" fmla="*/ 1996977 h 2237474"/>
              <a:gd name="connsiteX112-53809" fmla="*/ 2874892 w 12192000"/>
              <a:gd name="connsiteY112-53810" fmla="*/ 1996085 h 2237474"/>
              <a:gd name="connsiteX113-53811" fmla="*/ 2843662 w 12192000"/>
              <a:gd name="connsiteY113-53812" fmla="*/ 1992498 h 2237474"/>
              <a:gd name="connsiteX114-53813" fmla="*/ 2718916 w 12192000"/>
              <a:gd name="connsiteY114-53814" fmla="*/ 1990867 h 2237474"/>
              <a:gd name="connsiteX115-53815" fmla="*/ 2713522 w 12192000"/>
              <a:gd name="connsiteY115-53816" fmla="*/ 1990173 h 2237474"/>
              <a:gd name="connsiteX116-53817" fmla="*/ 2578178 w 12192000"/>
              <a:gd name="connsiteY116-53818" fmla="*/ 1990531 h 2237474"/>
              <a:gd name="connsiteX117-53819" fmla="*/ 2476147 w 12192000"/>
              <a:gd name="connsiteY117-53820" fmla="*/ 1998305 h 2237474"/>
              <a:gd name="connsiteX118-53821" fmla="*/ 2373568 w 12192000"/>
              <a:gd name="connsiteY118-53822" fmla="*/ 2003219 h 2237474"/>
              <a:gd name="connsiteX119-53823" fmla="*/ 2287219 w 12192000"/>
              <a:gd name="connsiteY119-53824" fmla="*/ 1998750 h 2237474"/>
              <a:gd name="connsiteX120-53825" fmla="*/ 2243069 w 12192000"/>
              <a:gd name="connsiteY120-53826" fmla="*/ 2005321 h 2237474"/>
              <a:gd name="connsiteX121-53827" fmla="*/ 2164831 w 12192000"/>
              <a:gd name="connsiteY121-53828" fmla="*/ 2010143 h 2237474"/>
              <a:gd name="connsiteX122-53829" fmla="*/ 2085228 w 12192000"/>
              <a:gd name="connsiteY122-53830" fmla="*/ 2046431 h 2237474"/>
              <a:gd name="connsiteX123-53831" fmla="*/ 2058061 w 12192000"/>
              <a:gd name="connsiteY123-53832" fmla="*/ 2047942 h 2237474"/>
              <a:gd name="connsiteX124-53833" fmla="*/ 2042244 w 12192000"/>
              <a:gd name="connsiteY124-53834" fmla="*/ 2055560 h 2237474"/>
              <a:gd name="connsiteX125-53835" fmla="*/ 1877728 w 12192000"/>
              <a:gd name="connsiteY125-53836" fmla="*/ 2101004 h 2237474"/>
              <a:gd name="connsiteX126-53837" fmla="*/ 1759056 w 12192000"/>
              <a:gd name="connsiteY126-53838" fmla="*/ 2125608 h 2237474"/>
              <a:gd name="connsiteX127-53839" fmla="*/ 1637948 w 12192000"/>
              <a:gd name="connsiteY127-53840" fmla="*/ 2172597 h 2237474"/>
              <a:gd name="connsiteX128-53841" fmla="*/ 1434549 w 12192000"/>
              <a:gd name="connsiteY128-53842" fmla="*/ 2234522 h 2237474"/>
              <a:gd name="connsiteX129-53843" fmla="*/ 1398481 w 12192000"/>
              <a:gd name="connsiteY129-53844" fmla="*/ 2237074 h 2237474"/>
              <a:gd name="connsiteX130-53845" fmla="*/ 1398407 w 12192000"/>
              <a:gd name="connsiteY130-53846" fmla="*/ 2237095 h 2237474"/>
              <a:gd name="connsiteX131-53847" fmla="*/ 1370962 w 12192000"/>
              <a:gd name="connsiteY131-53848" fmla="*/ 2237474 h 2237474"/>
              <a:gd name="connsiteX132-53849" fmla="*/ 1356367 w 12192000"/>
              <a:gd name="connsiteY132-53850" fmla="*/ 2235089 h 2237474"/>
              <a:gd name="connsiteX133-53851" fmla="*/ 1324828 w 12192000"/>
              <a:gd name="connsiteY133-53852" fmla="*/ 2231968 h 2237474"/>
              <a:gd name="connsiteX134-53853" fmla="*/ 1279765 w 12192000"/>
              <a:gd name="connsiteY134-53854" fmla="*/ 2229639 h 2237474"/>
              <a:gd name="connsiteX135-53855" fmla="*/ 1195347 w 12192000"/>
              <a:gd name="connsiteY135-53856" fmla="*/ 2212354 h 2237474"/>
              <a:gd name="connsiteX136-53857" fmla="*/ 970251 w 12192000"/>
              <a:gd name="connsiteY136-53858" fmla="*/ 2221029 h 2237474"/>
              <a:gd name="connsiteX137-53859" fmla="*/ 812914 w 12192000"/>
              <a:gd name="connsiteY137-53860" fmla="*/ 2202752 h 2237474"/>
              <a:gd name="connsiteX138-53861" fmla="*/ 800195 w 12192000"/>
              <a:gd name="connsiteY138-53862" fmla="*/ 2209407 h 2237474"/>
              <a:gd name="connsiteX139-53863" fmla="*/ 784978 w 12192000"/>
              <a:gd name="connsiteY139-53864" fmla="*/ 2212360 h 2237474"/>
              <a:gd name="connsiteX140-53865" fmla="*/ 669923 w 12192000"/>
              <a:gd name="connsiteY140-53866" fmla="*/ 2211682 h 2237474"/>
              <a:gd name="connsiteX141-53867" fmla="*/ 648680 w 12192000"/>
              <a:gd name="connsiteY141-53868" fmla="*/ 2206229 h 2237474"/>
              <a:gd name="connsiteX142-53869" fmla="*/ 597225 w 12192000"/>
              <a:gd name="connsiteY142-53870" fmla="*/ 2180999 h 2237474"/>
              <a:gd name="connsiteX143-53871" fmla="*/ 558449 w 12192000"/>
              <a:gd name="connsiteY143-53872" fmla="*/ 2182346 h 2237474"/>
              <a:gd name="connsiteX144-53873" fmla="*/ 550517 w 12192000"/>
              <a:gd name="connsiteY144-53874" fmla="*/ 2182060 h 2237474"/>
              <a:gd name="connsiteX145-53875" fmla="*/ 550309 w 12192000"/>
              <a:gd name="connsiteY145-53876" fmla="*/ 2181825 h 2237474"/>
              <a:gd name="connsiteX146-53877" fmla="*/ 520671 w 12192000"/>
              <a:gd name="connsiteY146-53878" fmla="*/ 2180980 h 2237474"/>
              <a:gd name="connsiteX147-53879" fmla="*/ 515024 w 12192000"/>
              <a:gd name="connsiteY147-53880" fmla="*/ 2179258 h 2237474"/>
              <a:gd name="connsiteX148-53881" fmla="*/ 413835 w 12192000"/>
              <a:gd name="connsiteY148-53882" fmla="*/ 2156783 h 2237474"/>
              <a:gd name="connsiteX149-53883" fmla="*/ 376513 w 12192000"/>
              <a:gd name="connsiteY149-53884" fmla="*/ 2154014 h 2237474"/>
              <a:gd name="connsiteX150-53885" fmla="*/ 273386 w 12192000"/>
              <a:gd name="connsiteY150-53886" fmla="*/ 2142551 h 2237474"/>
              <a:gd name="connsiteX151-53887" fmla="*/ 169207 w 12192000"/>
              <a:gd name="connsiteY151-53888" fmla="*/ 2128100 h 2237474"/>
              <a:gd name="connsiteX152-53889" fmla="*/ 93149 w 12192000"/>
              <a:gd name="connsiteY152-53890" fmla="*/ 2105324 h 2237474"/>
              <a:gd name="connsiteX153-53891" fmla="*/ 88109 w 12192000"/>
              <a:gd name="connsiteY153-53892" fmla="*/ 2106704 h 2237474"/>
              <a:gd name="connsiteX154-53893" fmla="*/ 80022 w 12192000"/>
              <a:gd name="connsiteY154-53894" fmla="*/ 2107254 h 2237474"/>
              <a:gd name="connsiteX155-53895" fmla="*/ 72352 w 12192000"/>
              <a:gd name="connsiteY155-53896" fmla="*/ 2107991 h 2237474"/>
              <a:gd name="connsiteX156-53897" fmla="*/ 37645 w 12192000"/>
              <a:gd name="connsiteY156-53898" fmla="*/ 2115401 h 2237474"/>
              <a:gd name="connsiteX157-53899" fmla="*/ 4572 w 12192000"/>
              <a:gd name="connsiteY157-53900" fmla="*/ 2111091 h 2237474"/>
              <a:gd name="connsiteX158-53901" fmla="*/ 0 w 12192000"/>
              <a:gd name="connsiteY158-53902" fmla="*/ 2110468 h 2237474"/>
              <a:gd name="connsiteX159-53903" fmla="*/ 0 w 12192000"/>
              <a:gd name="connsiteY159-53904" fmla="*/ 0 h 2237474"/>
              <a:gd name="connsiteX0-53905" fmla="*/ 0 w 12192000"/>
              <a:gd name="connsiteY0-53906" fmla="*/ 0 h 2237474"/>
              <a:gd name="connsiteX1-53907" fmla="*/ 12192000 w 12192000"/>
              <a:gd name="connsiteY1-53908" fmla="*/ 0 h 2237474"/>
              <a:gd name="connsiteX2-53909" fmla="*/ 12192000 w 12192000"/>
              <a:gd name="connsiteY2-53910" fmla="*/ 751299 h 2237474"/>
              <a:gd name="connsiteX3-53911" fmla="*/ 12176759 w 12192000"/>
              <a:gd name="connsiteY3-53912" fmla="*/ 759190 h 2237474"/>
              <a:gd name="connsiteX4-53913" fmla="*/ 12047364 w 12192000"/>
              <a:gd name="connsiteY4-53914" fmla="*/ 749662 h 2237474"/>
              <a:gd name="connsiteX5-53915" fmla="*/ 11890686 w 12192000"/>
              <a:gd name="connsiteY5-53916" fmla="*/ 732766 h 2237474"/>
              <a:gd name="connsiteX6-53917" fmla="*/ 11820512 w 12192000"/>
              <a:gd name="connsiteY6-53918" fmla="*/ 745392 h 2237474"/>
              <a:gd name="connsiteX7-53919" fmla="*/ 11649954 w 12192000"/>
              <a:gd name="connsiteY7-53920" fmla="*/ 749628 h 2237474"/>
              <a:gd name="connsiteX8-53921" fmla="*/ 11560424 w 12192000"/>
              <a:gd name="connsiteY8-53922" fmla="*/ 748017 h 2237474"/>
              <a:gd name="connsiteX9-53923" fmla="*/ 11358455 w 12192000"/>
              <a:gd name="connsiteY9-53924" fmla="*/ 747593 h 2237474"/>
              <a:gd name="connsiteX10-53925" fmla="*/ 11165209 w 12192000"/>
              <a:gd name="connsiteY10-53926" fmla="*/ 748852 h 2237474"/>
              <a:gd name="connsiteX11-53927" fmla="*/ 11058755 w 12192000"/>
              <a:gd name="connsiteY11-53928" fmla="*/ 749617 h 2237474"/>
              <a:gd name="connsiteX12-53929" fmla="*/ 10846594 w 12192000"/>
              <a:gd name="connsiteY12-53930" fmla="*/ 765069 h 2237474"/>
              <a:gd name="connsiteX13-53931" fmla="*/ 10739478 w 12192000"/>
              <a:gd name="connsiteY13-53932" fmla="*/ 776841 h 2237474"/>
              <a:gd name="connsiteX14-53933" fmla="*/ 10458762 w 12192000"/>
              <a:gd name="connsiteY14-53934" fmla="*/ 755400 h 2237474"/>
              <a:gd name="connsiteX15-53935" fmla="*/ 10211200 w 12192000"/>
              <a:gd name="connsiteY15-53936" fmla="*/ 767513 h 2237474"/>
              <a:gd name="connsiteX16-53937" fmla="*/ 10167995 w 12192000"/>
              <a:gd name="connsiteY16-53938" fmla="*/ 760843 h 2237474"/>
              <a:gd name="connsiteX17-53939" fmla="*/ 9997044 w 12192000"/>
              <a:gd name="connsiteY17-53940" fmla="*/ 780129 h 2237474"/>
              <a:gd name="connsiteX18-53941" fmla="*/ 9943887 w 12192000"/>
              <a:gd name="connsiteY18-53942" fmla="*/ 804141 h 2237474"/>
              <a:gd name="connsiteX19-53943" fmla="*/ 9918248 w 12192000"/>
              <a:gd name="connsiteY19-53944" fmla="*/ 816628 h 2237474"/>
              <a:gd name="connsiteX20-53945" fmla="*/ 9767091 w 12192000"/>
              <a:gd name="connsiteY20-53946" fmla="*/ 870550 h 2237474"/>
              <a:gd name="connsiteX21-53947" fmla="*/ 9683005 w 12192000"/>
              <a:gd name="connsiteY21-53948" fmla="*/ 894128 h 2237474"/>
              <a:gd name="connsiteX22-53949" fmla="*/ 9594438 w 12192000"/>
              <a:gd name="connsiteY22-53950" fmla="*/ 919051 h 2237474"/>
              <a:gd name="connsiteX23-53951" fmla="*/ 9544189 w 12192000"/>
              <a:gd name="connsiteY23-53952" fmla="*/ 938966 h 2237474"/>
              <a:gd name="connsiteX24-53953" fmla="*/ 9500499 w 12192000"/>
              <a:gd name="connsiteY24-53954" fmla="*/ 954680 h 2237474"/>
              <a:gd name="connsiteX25-53955" fmla="*/ 9428195 w 12192000"/>
              <a:gd name="connsiteY25-53956" fmla="*/ 986225 h 2237474"/>
              <a:gd name="connsiteX26-53957" fmla="*/ 9410017 w 12192000"/>
              <a:gd name="connsiteY26-53958" fmla="*/ 993931 h 2237474"/>
              <a:gd name="connsiteX27-53959" fmla="*/ 9392919 w 12192000"/>
              <a:gd name="connsiteY27-53960" fmla="*/ 994656 h 2237474"/>
              <a:gd name="connsiteX28-53961" fmla="*/ 9268019 w 12192000"/>
              <a:gd name="connsiteY28-53962" fmla="*/ 1007442 h 2237474"/>
              <a:gd name="connsiteX29-53963" fmla="*/ 9234662 w 12192000"/>
              <a:gd name="connsiteY29-53964" fmla="*/ 1023056 h 2237474"/>
              <a:gd name="connsiteX30-53965" fmla="*/ 9181033 w 12192000"/>
              <a:gd name="connsiteY30-53966" fmla="*/ 1037921 h 2237474"/>
              <a:gd name="connsiteX31-53967" fmla="*/ 9155969 w 12192000"/>
              <a:gd name="connsiteY31-53968" fmla="*/ 1046804 h 2237474"/>
              <a:gd name="connsiteX32-53969" fmla="*/ 9133985 w 12192000"/>
              <a:gd name="connsiteY32-53970" fmla="*/ 1046450 h 2237474"/>
              <a:gd name="connsiteX33-53971" fmla="*/ 9003462 w 12192000"/>
              <a:gd name="connsiteY33-53972" fmla="*/ 1042406 h 2237474"/>
              <a:gd name="connsiteX34-53973" fmla="*/ 8968445 w 12192000"/>
              <a:gd name="connsiteY34-53974" fmla="*/ 1052169 h 2237474"/>
              <a:gd name="connsiteX35-53975" fmla="*/ 8886001 w 12192000"/>
              <a:gd name="connsiteY35-53976" fmla="*/ 1067468 h 2237474"/>
              <a:gd name="connsiteX36-53977" fmla="*/ 8838610 w 12192000"/>
              <a:gd name="connsiteY36-53978" fmla="*/ 1075091 h 2237474"/>
              <a:gd name="connsiteX37-53979" fmla="*/ 8750383 w 12192000"/>
              <a:gd name="connsiteY37-53980" fmla="*/ 1097387 h 2237474"/>
              <a:gd name="connsiteX38-53981" fmla="*/ 8665605 w 12192000"/>
              <a:gd name="connsiteY38-53982" fmla="*/ 1110791 h 2237474"/>
              <a:gd name="connsiteX39-53983" fmla="*/ 8584946 w 12192000"/>
              <a:gd name="connsiteY39-53984" fmla="*/ 1135226 h 2237474"/>
              <a:gd name="connsiteX40-53985" fmla="*/ 8419755 w 12192000"/>
              <a:gd name="connsiteY40-53986" fmla="*/ 1216260 h 2237474"/>
              <a:gd name="connsiteX41-53987" fmla="*/ 8411626 w 12192000"/>
              <a:gd name="connsiteY41-53988" fmla="*/ 1214397 h 2237474"/>
              <a:gd name="connsiteX42-53989" fmla="*/ 8363469 w 12192000"/>
              <a:gd name="connsiteY42-53990" fmla="*/ 1246658 h 2237474"/>
              <a:gd name="connsiteX43-53991" fmla="*/ 8275497 w 12192000"/>
              <a:gd name="connsiteY43-53992" fmla="*/ 1264396 h 2237474"/>
              <a:gd name="connsiteX44-53993" fmla="*/ 8206287 w 12192000"/>
              <a:gd name="connsiteY44-53994" fmla="*/ 1273060 h 2237474"/>
              <a:gd name="connsiteX45-53995" fmla="*/ 8139997 w 12192000"/>
              <a:gd name="connsiteY45-53996" fmla="*/ 1282713 h 2237474"/>
              <a:gd name="connsiteX46-53997" fmla="*/ 8074238 w 12192000"/>
              <a:gd name="connsiteY46-53998" fmla="*/ 1301895 h 2237474"/>
              <a:gd name="connsiteX47-53999" fmla="*/ 7942099 w 12192000"/>
              <a:gd name="connsiteY47-54000" fmla="*/ 1336332 h 2237474"/>
              <a:gd name="connsiteX48-54001" fmla="*/ 7902328 w 12192000"/>
              <a:gd name="connsiteY48-54002" fmla="*/ 1345865 h 2237474"/>
              <a:gd name="connsiteX49-54003" fmla="*/ 7840612 w 12192000"/>
              <a:gd name="connsiteY49-54004" fmla="*/ 1369373 h 2237474"/>
              <a:gd name="connsiteX50-54005" fmla="*/ 7786819 w 12192000"/>
              <a:gd name="connsiteY50-54006" fmla="*/ 1378970 h 2237474"/>
              <a:gd name="connsiteX51-54007" fmla="*/ 7548172 w 12192000"/>
              <a:gd name="connsiteY51-54008" fmla="*/ 1417460 h 2237474"/>
              <a:gd name="connsiteX52-54009" fmla="*/ 7483437 w 12192000"/>
              <a:gd name="connsiteY52-54010" fmla="*/ 1478152 h 2237474"/>
              <a:gd name="connsiteX53-54011" fmla="*/ 7377870 w 12192000"/>
              <a:gd name="connsiteY53-54012" fmla="*/ 1523319 h 2237474"/>
              <a:gd name="connsiteX54-54013" fmla="*/ 7230737 w 12192000"/>
              <a:gd name="connsiteY54-54014" fmla="*/ 1562633 h 2237474"/>
              <a:gd name="connsiteX55-54015" fmla="*/ 7224458 w 12192000"/>
              <a:gd name="connsiteY55-54016" fmla="*/ 1573008 h 2237474"/>
              <a:gd name="connsiteX56-54017" fmla="*/ 7183121 w 12192000"/>
              <a:gd name="connsiteY56-54018" fmla="*/ 1595162 h 2237474"/>
              <a:gd name="connsiteX57-54019" fmla="*/ 7164601 w 12192000"/>
              <a:gd name="connsiteY57-54020" fmla="*/ 1606490 h 2237474"/>
              <a:gd name="connsiteX58-54021" fmla="*/ 7031309 w 12192000"/>
              <a:gd name="connsiteY58-54022" fmla="*/ 1619451 h 2237474"/>
              <a:gd name="connsiteX59-54023" fmla="*/ 6900177 w 12192000"/>
              <a:gd name="connsiteY59-54024" fmla="*/ 1636016 h 2237474"/>
              <a:gd name="connsiteX60-54025" fmla="*/ 6795372 w 12192000"/>
              <a:gd name="connsiteY60-54026" fmla="*/ 1644845 h 2237474"/>
              <a:gd name="connsiteX61-54027" fmla="*/ 6692251 w 12192000"/>
              <a:gd name="connsiteY61-54028" fmla="*/ 1656357 h 2237474"/>
              <a:gd name="connsiteX62-54029" fmla="*/ 6655235 w 12192000"/>
              <a:gd name="connsiteY62-54030" fmla="*/ 1661869 h 2237474"/>
              <a:gd name="connsiteX63-54031" fmla="*/ 6554894 w 12192000"/>
              <a:gd name="connsiteY63-54032" fmla="*/ 1664428 h 2237474"/>
              <a:gd name="connsiteX64-54033" fmla="*/ 6516595 w 12192000"/>
              <a:gd name="connsiteY64-54034" fmla="*/ 1667475 h 2237474"/>
              <a:gd name="connsiteX65-54035" fmla="*/ 6508541 w 12192000"/>
              <a:gd name="connsiteY65-54036" fmla="*/ 1668757 h 2237474"/>
              <a:gd name="connsiteX66-54037" fmla="*/ 6471012 w 12192000"/>
              <a:gd name="connsiteY66-54038" fmla="*/ 1678604 h 2237474"/>
              <a:gd name="connsiteX67-54039" fmla="*/ 6364035 w 12192000"/>
              <a:gd name="connsiteY67-54040" fmla="*/ 1667683 h 2237474"/>
              <a:gd name="connsiteX68-54041" fmla="*/ 6280959 w 12192000"/>
              <a:gd name="connsiteY68-54042" fmla="*/ 1689329 h 2237474"/>
              <a:gd name="connsiteX69-54043" fmla="*/ 6243319 w 12192000"/>
              <a:gd name="connsiteY69-54044" fmla="*/ 1695560 h 2237474"/>
              <a:gd name="connsiteX70-54045" fmla="*/ 6098321 w 12192000"/>
              <a:gd name="connsiteY70-54046" fmla="*/ 1721646 h 2237474"/>
              <a:gd name="connsiteX71-54047" fmla="*/ 5880652 w 12192000"/>
              <a:gd name="connsiteY71-54048" fmla="*/ 1779643 h 2237474"/>
              <a:gd name="connsiteX72-54049" fmla="*/ 5785959 w 12192000"/>
              <a:gd name="connsiteY72-54050" fmla="*/ 1775307 h 2237474"/>
              <a:gd name="connsiteX73-54051" fmla="*/ 5643534 w 12192000"/>
              <a:gd name="connsiteY73-54052" fmla="*/ 1802919 h 2237474"/>
              <a:gd name="connsiteX74-54053" fmla="*/ 5518799 w 12192000"/>
              <a:gd name="connsiteY74-54054" fmla="*/ 1818312 h 2237474"/>
              <a:gd name="connsiteX75-54055" fmla="*/ 5505014 w 12192000"/>
              <a:gd name="connsiteY75-54056" fmla="*/ 1819259 h 2237474"/>
              <a:gd name="connsiteX76-54057" fmla="*/ 5453307 w 12192000"/>
              <a:gd name="connsiteY76-54058" fmla="*/ 1815450 h 2237474"/>
              <a:gd name="connsiteX77-54059" fmla="*/ 5221533 w 12192000"/>
              <a:gd name="connsiteY77-54060" fmla="*/ 1846950 h 2237474"/>
              <a:gd name="connsiteX78-54061" fmla="*/ 5149802 w 12192000"/>
              <a:gd name="connsiteY78-54062" fmla="*/ 1844846 h 2237474"/>
              <a:gd name="connsiteX79-54063" fmla="*/ 5114927 w 12192000"/>
              <a:gd name="connsiteY79-54064" fmla="*/ 1847827 h 2237474"/>
              <a:gd name="connsiteX80-54065" fmla="*/ 5108970 w 12192000"/>
              <a:gd name="connsiteY80-54066" fmla="*/ 1847935 h 2237474"/>
              <a:gd name="connsiteX81-54067" fmla="*/ 5067961 w 12192000"/>
              <a:gd name="connsiteY81-54068" fmla="*/ 1845917 h 2237474"/>
              <a:gd name="connsiteX82-54069" fmla="*/ 5007075 w 12192000"/>
              <a:gd name="connsiteY82-54070" fmla="*/ 1838626 h 2237474"/>
              <a:gd name="connsiteX83-54071" fmla="*/ 4944087 w 12192000"/>
              <a:gd name="connsiteY83-54072" fmla="*/ 1823332 h 2237474"/>
              <a:gd name="connsiteX84-54073" fmla="*/ 4907662 w 12192000"/>
              <a:gd name="connsiteY84-54074" fmla="*/ 1816900 h 2237474"/>
              <a:gd name="connsiteX85-54075" fmla="*/ 4882386 w 12192000"/>
              <a:gd name="connsiteY85-54076" fmla="*/ 1809844 h 2237474"/>
              <a:gd name="connsiteX86-54077" fmla="*/ 4811440 w 12192000"/>
              <a:gd name="connsiteY86-54078" fmla="*/ 1804655 h 2237474"/>
              <a:gd name="connsiteX87-54079" fmla="*/ 4691075 w 12192000"/>
              <a:gd name="connsiteY87-54080" fmla="*/ 1801389 h 2237474"/>
              <a:gd name="connsiteX88-54081" fmla="*/ 4640313 w 12192000"/>
              <a:gd name="connsiteY88-54082" fmla="*/ 1784307 h 2237474"/>
              <a:gd name="connsiteX89-54083" fmla="*/ 4536503 w 12192000"/>
              <a:gd name="connsiteY89-54084" fmla="*/ 1785334 h 2237474"/>
              <a:gd name="connsiteX90-54085" fmla="*/ 4513724 w 12192000"/>
              <a:gd name="connsiteY90-54086" fmla="*/ 1791996 h 2237474"/>
              <a:gd name="connsiteX91-54087" fmla="*/ 4459810 w 12192000"/>
              <a:gd name="connsiteY91-54088" fmla="*/ 1797886 h 2237474"/>
              <a:gd name="connsiteX92-54089" fmla="*/ 4379064 w 12192000"/>
              <a:gd name="connsiteY92-54090" fmla="*/ 1817177 h 2237474"/>
              <a:gd name="connsiteX93-54091" fmla="*/ 4290981 w 12192000"/>
              <a:gd name="connsiteY93-54092" fmla="*/ 1839677 h 2237474"/>
              <a:gd name="connsiteX94-54093" fmla="*/ 4238372 w 12192000"/>
              <a:gd name="connsiteY94-54094" fmla="*/ 1851480 h 2237474"/>
              <a:gd name="connsiteX95-54095" fmla="*/ 4232517 w 12192000"/>
              <a:gd name="connsiteY95-54096" fmla="*/ 1852567 h 2237474"/>
              <a:gd name="connsiteX96-54097" fmla="*/ 4191732 w 12192000"/>
              <a:gd name="connsiteY96-54098" fmla="*/ 1857328 h 2237474"/>
              <a:gd name="connsiteX97-54099" fmla="*/ 4065532 w 12192000"/>
              <a:gd name="connsiteY97-54100" fmla="*/ 1855477 h 2237474"/>
              <a:gd name="connsiteX98-54101" fmla="*/ 4028460 w 12192000"/>
              <a:gd name="connsiteY98-54102" fmla="*/ 1855137 h 2237474"/>
              <a:gd name="connsiteX99-54103" fmla="*/ 4002267 w 12192000"/>
              <a:gd name="connsiteY99-54104" fmla="*/ 1852352 h 2237474"/>
              <a:gd name="connsiteX100-54105" fmla="*/ 3931396 w 12192000"/>
              <a:gd name="connsiteY100-54106" fmla="*/ 1858915 h 2237474"/>
              <a:gd name="connsiteX101-54107" fmla="*/ 3812162 w 12192000"/>
              <a:gd name="connsiteY101-54108" fmla="*/ 1875501 h 2237474"/>
              <a:gd name="connsiteX102-54109" fmla="*/ 3758105 w 12192000"/>
              <a:gd name="connsiteY102-54110" fmla="*/ 1871856 h 2237474"/>
              <a:gd name="connsiteX103-54111" fmla="*/ 3715896 w 12192000"/>
              <a:gd name="connsiteY103-54112" fmla="*/ 1881552 h 2237474"/>
              <a:gd name="connsiteX104-54113" fmla="*/ 3567259 w 12192000"/>
              <a:gd name="connsiteY104-54114" fmla="*/ 1893482 h 2237474"/>
              <a:gd name="connsiteX105-54115" fmla="*/ 3405770 w 12192000"/>
              <a:gd name="connsiteY105-54116" fmla="*/ 1904591 h 2237474"/>
              <a:gd name="connsiteX106-54117" fmla="*/ 3280097 w 12192000"/>
              <a:gd name="connsiteY106-54118" fmla="*/ 1919610 h 2237474"/>
              <a:gd name="connsiteX107-54119" fmla="*/ 3123424 w 12192000"/>
              <a:gd name="connsiteY107-54120" fmla="*/ 1952930 h 2237474"/>
              <a:gd name="connsiteX108-54121" fmla="*/ 3009910 w 12192000"/>
              <a:gd name="connsiteY108-54122" fmla="*/ 1957866 h 2237474"/>
              <a:gd name="connsiteX109-54123" fmla="*/ 2995934 w 12192000"/>
              <a:gd name="connsiteY109-54124" fmla="*/ 1967085 h 2237474"/>
              <a:gd name="connsiteX110-54125" fmla="*/ 2942858 w 12192000"/>
              <a:gd name="connsiteY110-54126" fmla="*/ 1981367 h 2237474"/>
              <a:gd name="connsiteX111-54127" fmla="*/ 2875436 w 12192000"/>
              <a:gd name="connsiteY111-54128" fmla="*/ 1996977 h 2237474"/>
              <a:gd name="connsiteX112-54129" fmla="*/ 2874892 w 12192000"/>
              <a:gd name="connsiteY112-54130" fmla="*/ 1996085 h 2237474"/>
              <a:gd name="connsiteX113-54131" fmla="*/ 2843662 w 12192000"/>
              <a:gd name="connsiteY113-54132" fmla="*/ 1992498 h 2237474"/>
              <a:gd name="connsiteX114-54133" fmla="*/ 2718916 w 12192000"/>
              <a:gd name="connsiteY114-54134" fmla="*/ 1990867 h 2237474"/>
              <a:gd name="connsiteX115-54135" fmla="*/ 2713522 w 12192000"/>
              <a:gd name="connsiteY115-54136" fmla="*/ 1990173 h 2237474"/>
              <a:gd name="connsiteX116-54137" fmla="*/ 2578178 w 12192000"/>
              <a:gd name="connsiteY116-54138" fmla="*/ 1990531 h 2237474"/>
              <a:gd name="connsiteX117-54139" fmla="*/ 2476147 w 12192000"/>
              <a:gd name="connsiteY117-54140" fmla="*/ 1998305 h 2237474"/>
              <a:gd name="connsiteX118-54141" fmla="*/ 2373568 w 12192000"/>
              <a:gd name="connsiteY118-54142" fmla="*/ 2003219 h 2237474"/>
              <a:gd name="connsiteX119-54143" fmla="*/ 2287219 w 12192000"/>
              <a:gd name="connsiteY119-54144" fmla="*/ 1998750 h 2237474"/>
              <a:gd name="connsiteX120-54145" fmla="*/ 2243069 w 12192000"/>
              <a:gd name="connsiteY120-54146" fmla="*/ 2005321 h 2237474"/>
              <a:gd name="connsiteX121-54147" fmla="*/ 2164831 w 12192000"/>
              <a:gd name="connsiteY121-54148" fmla="*/ 2010143 h 2237474"/>
              <a:gd name="connsiteX122-54149" fmla="*/ 2085228 w 12192000"/>
              <a:gd name="connsiteY122-54150" fmla="*/ 2046431 h 2237474"/>
              <a:gd name="connsiteX123-54151" fmla="*/ 2058061 w 12192000"/>
              <a:gd name="connsiteY123-54152" fmla="*/ 2047942 h 2237474"/>
              <a:gd name="connsiteX124-54153" fmla="*/ 2042244 w 12192000"/>
              <a:gd name="connsiteY124-54154" fmla="*/ 2055560 h 2237474"/>
              <a:gd name="connsiteX125-54155" fmla="*/ 1877728 w 12192000"/>
              <a:gd name="connsiteY125-54156" fmla="*/ 2101004 h 2237474"/>
              <a:gd name="connsiteX126-54157" fmla="*/ 1759056 w 12192000"/>
              <a:gd name="connsiteY126-54158" fmla="*/ 2125608 h 2237474"/>
              <a:gd name="connsiteX127-54159" fmla="*/ 1637948 w 12192000"/>
              <a:gd name="connsiteY127-54160" fmla="*/ 2172597 h 2237474"/>
              <a:gd name="connsiteX128-54161" fmla="*/ 1434549 w 12192000"/>
              <a:gd name="connsiteY128-54162" fmla="*/ 2234522 h 2237474"/>
              <a:gd name="connsiteX129-54163" fmla="*/ 1398481 w 12192000"/>
              <a:gd name="connsiteY129-54164" fmla="*/ 2237074 h 2237474"/>
              <a:gd name="connsiteX130-54165" fmla="*/ 1398407 w 12192000"/>
              <a:gd name="connsiteY130-54166" fmla="*/ 2237095 h 2237474"/>
              <a:gd name="connsiteX131-54167" fmla="*/ 1370962 w 12192000"/>
              <a:gd name="connsiteY131-54168" fmla="*/ 2237474 h 2237474"/>
              <a:gd name="connsiteX132-54169" fmla="*/ 1356367 w 12192000"/>
              <a:gd name="connsiteY132-54170" fmla="*/ 2235089 h 2237474"/>
              <a:gd name="connsiteX133-54171" fmla="*/ 1324828 w 12192000"/>
              <a:gd name="connsiteY133-54172" fmla="*/ 2231968 h 2237474"/>
              <a:gd name="connsiteX134-54173" fmla="*/ 1279765 w 12192000"/>
              <a:gd name="connsiteY134-54174" fmla="*/ 2229639 h 2237474"/>
              <a:gd name="connsiteX135-54175" fmla="*/ 1195347 w 12192000"/>
              <a:gd name="connsiteY135-54176" fmla="*/ 2212354 h 2237474"/>
              <a:gd name="connsiteX136-54177" fmla="*/ 970251 w 12192000"/>
              <a:gd name="connsiteY136-54178" fmla="*/ 2221029 h 2237474"/>
              <a:gd name="connsiteX137-54179" fmla="*/ 812914 w 12192000"/>
              <a:gd name="connsiteY137-54180" fmla="*/ 2202752 h 2237474"/>
              <a:gd name="connsiteX138-54181" fmla="*/ 800195 w 12192000"/>
              <a:gd name="connsiteY138-54182" fmla="*/ 2209407 h 2237474"/>
              <a:gd name="connsiteX139-54183" fmla="*/ 784978 w 12192000"/>
              <a:gd name="connsiteY139-54184" fmla="*/ 2212360 h 2237474"/>
              <a:gd name="connsiteX140-54185" fmla="*/ 669923 w 12192000"/>
              <a:gd name="connsiteY140-54186" fmla="*/ 2211682 h 2237474"/>
              <a:gd name="connsiteX141-54187" fmla="*/ 648680 w 12192000"/>
              <a:gd name="connsiteY141-54188" fmla="*/ 2206229 h 2237474"/>
              <a:gd name="connsiteX142-54189" fmla="*/ 597225 w 12192000"/>
              <a:gd name="connsiteY142-54190" fmla="*/ 2180999 h 2237474"/>
              <a:gd name="connsiteX143-54191" fmla="*/ 558449 w 12192000"/>
              <a:gd name="connsiteY143-54192" fmla="*/ 2182346 h 2237474"/>
              <a:gd name="connsiteX144-54193" fmla="*/ 550517 w 12192000"/>
              <a:gd name="connsiteY144-54194" fmla="*/ 2182060 h 2237474"/>
              <a:gd name="connsiteX145-54195" fmla="*/ 550309 w 12192000"/>
              <a:gd name="connsiteY145-54196" fmla="*/ 2181825 h 2237474"/>
              <a:gd name="connsiteX146-54197" fmla="*/ 520671 w 12192000"/>
              <a:gd name="connsiteY146-54198" fmla="*/ 2180980 h 2237474"/>
              <a:gd name="connsiteX147-54199" fmla="*/ 515024 w 12192000"/>
              <a:gd name="connsiteY147-54200" fmla="*/ 2179258 h 2237474"/>
              <a:gd name="connsiteX148-54201" fmla="*/ 413835 w 12192000"/>
              <a:gd name="connsiteY148-54202" fmla="*/ 2156783 h 2237474"/>
              <a:gd name="connsiteX149-54203" fmla="*/ 376513 w 12192000"/>
              <a:gd name="connsiteY149-54204" fmla="*/ 2154014 h 2237474"/>
              <a:gd name="connsiteX150-54205" fmla="*/ 273386 w 12192000"/>
              <a:gd name="connsiteY150-54206" fmla="*/ 2142551 h 2237474"/>
              <a:gd name="connsiteX151-54207" fmla="*/ 169207 w 12192000"/>
              <a:gd name="connsiteY151-54208" fmla="*/ 2128100 h 2237474"/>
              <a:gd name="connsiteX152-54209" fmla="*/ 93149 w 12192000"/>
              <a:gd name="connsiteY152-54210" fmla="*/ 2105324 h 2237474"/>
              <a:gd name="connsiteX153-54211" fmla="*/ 80022 w 12192000"/>
              <a:gd name="connsiteY153-54212" fmla="*/ 2107254 h 2237474"/>
              <a:gd name="connsiteX154-54213" fmla="*/ 72352 w 12192000"/>
              <a:gd name="connsiteY154-54214" fmla="*/ 2107991 h 2237474"/>
              <a:gd name="connsiteX155-54215" fmla="*/ 37645 w 12192000"/>
              <a:gd name="connsiteY155-54216" fmla="*/ 2115401 h 2237474"/>
              <a:gd name="connsiteX156-54217" fmla="*/ 4572 w 12192000"/>
              <a:gd name="connsiteY156-54218" fmla="*/ 2111091 h 2237474"/>
              <a:gd name="connsiteX157-54219" fmla="*/ 0 w 12192000"/>
              <a:gd name="connsiteY157-54220" fmla="*/ 2110468 h 2237474"/>
              <a:gd name="connsiteX158-54221" fmla="*/ 0 w 12192000"/>
              <a:gd name="connsiteY158-54222" fmla="*/ 0 h 2237474"/>
              <a:gd name="connsiteX0-54223" fmla="*/ 0 w 12192000"/>
              <a:gd name="connsiteY0-54224" fmla="*/ 0 h 2237474"/>
              <a:gd name="connsiteX1-54225" fmla="*/ 12192000 w 12192000"/>
              <a:gd name="connsiteY1-54226" fmla="*/ 0 h 2237474"/>
              <a:gd name="connsiteX2-54227" fmla="*/ 12192000 w 12192000"/>
              <a:gd name="connsiteY2-54228" fmla="*/ 751299 h 2237474"/>
              <a:gd name="connsiteX3-54229" fmla="*/ 12176759 w 12192000"/>
              <a:gd name="connsiteY3-54230" fmla="*/ 759190 h 2237474"/>
              <a:gd name="connsiteX4-54231" fmla="*/ 12047364 w 12192000"/>
              <a:gd name="connsiteY4-54232" fmla="*/ 749662 h 2237474"/>
              <a:gd name="connsiteX5-54233" fmla="*/ 11890686 w 12192000"/>
              <a:gd name="connsiteY5-54234" fmla="*/ 732766 h 2237474"/>
              <a:gd name="connsiteX6-54235" fmla="*/ 11820512 w 12192000"/>
              <a:gd name="connsiteY6-54236" fmla="*/ 745392 h 2237474"/>
              <a:gd name="connsiteX7-54237" fmla="*/ 11649954 w 12192000"/>
              <a:gd name="connsiteY7-54238" fmla="*/ 749628 h 2237474"/>
              <a:gd name="connsiteX8-54239" fmla="*/ 11560424 w 12192000"/>
              <a:gd name="connsiteY8-54240" fmla="*/ 748017 h 2237474"/>
              <a:gd name="connsiteX9-54241" fmla="*/ 11358455 w 12192000"/>
              <a:gd name="connsiteY9-54242" fmla="*/ 747593 h 2237474"/>
              <a:gd name="connsiteX10-54243" fmla="*/ 11165209 w 12192000"/>
              <a:gd name="connsiteY10-54244" fmla="*/ 748852 h 2237474"/>
              <a:gd name="connsiteX11-54245" fmla="*/ 11058755 w 12192000"/>
              <a:gd name="connsiteY11-54246" fmla="*/ 749617 h 2237474"/>
              <a:gd name="connsiteX12-54247" fmla="*/ 10846594 w 12192000"/>
              <a:gd name="connsiteY12-54248" fmla="*/ 765069 h 2237474"/>
              <a:gd name="connsiteX13-54249" fmla="*/ 10739478 w 12192000"/>
              <a:gd name="connsiteY13-54250" fmla="*/ 776841 h 2237474"/>
              <a:gd name="connsiteX14-54251" fmla="*/ 10458762 w 12192000"/>
              <a:gd name="connsiteY14-54252" fmla="*/ 755400 h 2237474"/>
              <a:gd name="connsiteX15-54253" fmla="*/ 10211200 w 12192000"/>
              <a:gd name="connsiteY15-54254" fmla="*/ 767513 h 2237474"/>
              <a:gd name="connsiteX16-54255" fmla="*/ 10167995 w 12192000"/>
              <a:gd name="connsiteY16-54256" fmla="*/ 760843 h 2237474"/>
              <a:gd name="connsiteX17-54257" fmla="*/ 9997044 w 12192000"/>
              <a:gd name="connsiteY17-54258" fmla="*/ 780129 h 2237474"/>
              <a:gd name="connsiteX18-54259" fmla="*/ 9943887 w 12192000"/>
              <a:gd name="connsiteY18-54260" fmla="*/ 804141 h 2237474"/>
              <a:gd name="connsiteX19-54261" fmla="*/ 9918248 w 12192000"/>
              <a:gd name="connsiteY19-54262" fmla="*/ 816628 h 2237474"/>
              <a:gd name="connsiteX20-54263" fmla="*/ 9767091 w 12192000"/>
              <a:gd name="connsiteY20-54264" fmla="*/ 870550 h 2237474"/>
              <a:gd name="connsiteX21-54265" fmla="*/ 9683005 w 12192000"/>
              <a:gd name="connsiteY21-54266" fmla="*/ 894128 h 2237474"/>
              <a:gd name="connsiteX22-54267" fmla="*/ 9594438 w 12192000"/>
              <a:gd name="connsiteY22-54268" fmla="*/ 919051 h 2237474"/>
              <a:gd name="connsiteX23-54269" fmla="*/ 9544189 w 12192000"/>
              <a:gd name="connsiteY23-54270" fmla="*/ 938966 h 2237474"/>
              <a:gd name="connsiteX24-54271" fmla="*/ 9500499 w 12192000"/>
              <a:gd name="connsiteY24-54272" fmla="*/ 954680 h 2237474"/>
              <a:gd name="connsiteX25-54273" fmla="*/ 9428195 w 12192000"/>
              <a:gd name="connsiteY25-54274" fmla="*/ 986225 h 2237474"/>
              <a:gd name="connsiteX26-54275" fmla="*/ 9410017 w 12192000"/>
              <a:gd name="connsiteY26-54276" fmla="*/ 993931 h 2237474"/>
              <a:gd name="connsiteX27-54277" fmla="*/ 9392919 w 12192000"/>
              <a:gd name="connsiteY27-54278" fmla="*/ 994656 h 2237474"/>
              <a:gd name="connsiteX28-54279" fmla="*/ 9268019 w 12192000"/>
              <a:gd name="connsiteY28-54280" fmla="*/ 1007442 h 2237474"/>
              <a:gd name="connsiteX29-54281" fmla="*/ 9234662 w 12192000"/>
              <a:gd name="connsiteY29-54282" fmla="*/ 1023056 h 2237474"/>
              <a:gd name="connsiteX30-54283" fmla="*/ 9181033 w 12192000"/>
              <a:gd name="connsiteY30-54284" fmla="*/ 1037921 h 2237474"/>
              <a:gd name="connsiteX31-54285" fmla="*/ 9155969 w 12192000"/>
              <a:gd name="connsiteY31-54286" fmla="*/ 1046804 h 2237474"/>
              <a:gd name="connsiteX32-54287" fmla="*/ 9133985 w 12192000"/>
              <a:gd name="connsiteY32-54288" fmla="*/ 1046450 h 2237474"/>
              <a:gd name="connsiteX33-54289" fmla="*/ 9003462 w 12192000"/>
              <a:gd name="connsiteY33-54290" fmla="*/ 1042406 h 2237474"/>
              <a:gd name="connsiteX34-54291" fmla="*/ 8968445 w 12192000"/>
              <a:gd name="connsiteY34-54292" fmla="*/ 1052169 h 2237474"/>
              <a:gd name="connsiteX35-54293" fmla="*/ 8886001 w 12192000"/>
              <a:gd name="connsiteY35-54294" fmla="*/ 1067468 h 2237474"/>
              <a:gd name="connsiteX36-54295" fmla="*/ 8838610 w 12192000"/>
              <a:gd name="connsiteY36-54296" fmla="*/ 1075091 h 2237474"/>
              <a:gd name="connsiteX37-54297" fmla="*/ 8750383 w 12192000"/>
              <a:gd name="connsiteY37-54298" fmla="*/ 1097387 h 2237474"/>
              <a:gd name="connsiteX38-54299" fmla="*/ 8665605 w 12192000"/>
              <a:gd name="connsiteY38-54300" fmla="*/ 1110791 h 2237474"/>
              <a:gd name="connsiteX39-54301" fmla="*/ 8584946 w 12192000"/>
              <a:gd name="connsiteY39-54302" fmla="*/ 1135226 h 2237474"/>
              <a:gd name="connsiteX40-54303" fmla="*/ 8419755 w 12192000"/>
              <a:gd name="connsiteY40-54304" fmla="*/ 1216260 h 2237474"/>
              <a:gd name="connsiteX41-54305" fmla="*/ 8411626 w 12192000"/>
              <a:gd name="connsiteY41-54306" fmla="*/ 1214397 h 2237474"/>
              <a:gd name="connsiteX42-54307" fmla="*/ 8363469 w 12192000"/>
              <a:gd name="connsiteY42-54308" fmla="*/ 1246658 h 2237474"/>
              <a:gd name="connsiteX43-54309" fmla="*/ 8275497 w 12192000"/>
              <a:gd name="connsiteY43-54310" fmla="*/ 1264396 h 2237474"/>
              <a:gd name="connsiteX44-54311" fmla="*/ 8206287 w 12192000"/>
              <a:gd name="connsiteY44-54312" fmla="*/ 1273060 h 2237474"/>
              <a:gd name="connsiteX45-54313" fmla="*/ 8139997 w 12192000"/>
              <a:gd name="connsiteY45-54314" fmla="*/ 1282713 h 2237474"/>
              <a:gd name="connsiteX46-54315" fmla="*/ 8074238 w 12192000"/>
              <a:gd name="connsiteY46-54316" fmla="*/ 1301895 h 2237474"/>
              <a:gd name="connsiteX47-54317" fmla="*/ 7942099 w 12192000"/>
              <a:gd name="connsiteY47-54318" fmla="*/ 1336332 h 2237474"/>
              <a:gd name="connsiteX48-54319" fmla="*/ 7902328 w 12192000"/>
              <a:gd name="connsiteY48-54320" fmla="*/ 1345865 h 2237474"/>
              <a:gd name="connsiteX49-54321" fmla="*/ 7840612 w 12192000"/>
              <a:gd name="connsiteY49-54322" fmla="*/ 1369373 h 2237474"/>
              <a:gd name="connsiteX50-54323" fmla="*/ 7786819 w 12192000"/>
              <a:gd name="connsiteY50-54324" fmla="*/ 1378970 h 2237474"/>
              <a:gd name="connsiteX51-54325" fmla="*/ 7548172 w 12192000"/>
              <a:gd name="connsiteY51-54326" fmla="*/ 1417460 h 2237474"/>
              <a:gd name="connsiteX52-54327" fmla="*/ 7483437 w 12192000"/>
              <a:gd name="connsiteY52-54328" fmla="*/ 1478152 h 2237474"/>
              <a:gd name="connsiteX53-54329" fmla="*/ 7377870 w 12192000"/>
              <a:gd name="connsiteY53-54330" fmla="*/ 1523319 h 2237474"/>
              <a:gd name="connsiteX54-54331" fmla="*/ 7230737 w 12192000"/>
              <a:gd name="connsiteY54-54332" fmla="*/ 1562633 h 2237474"/>
              <a:gd name="connsiteX55-54333" fmla="*/ 7224458 w 12192000"/>
              <a:gd name="connsiteY55-54334" fmla="*/ 1573008 h 2237474"/>
              <a:gd name="connsiteX56-54335" fmla="*/ 7183121 w 12192000"/>
              <a:gd name="connsiteY56-54336" fmla="*/ 1595162 h 2237474"/>
              <a:gd name="connsiteX57-54337" fmla="*/ 7164601 w 12192000"/>
              <a:gd name="connsiteY57-54338" fmla="*/ 1606490 h 2237474"/>
              <a:gd name="connsiteX58-54339" fmla="*/ 7031309 w 12192000"/>
              <a:gd name="connsiteY58-54340" fmla="*/ 1619451 h 2237474"/>
              <a:gd name="connsiteX59-54341" fmla="*/ 6900177 w 12192000"/>
              <a:gd name="connsiteY59-54342" fmla="*/ 1636016 h 2237474"/>
              <a:gd name="connsiteX60-54343" fmla="*/ 6795372 w 12192000"/>
              <a:gd name="connsiteY60-54344" fmla="*/ 1644845 h 2237474"/>
              <a:gd name="connsiteX61-54345" fmla="*/ 6692251 w 12192000"/>
              <a:gd name="connsiteY61-54346" fmla="*/ 1656357 h 2237474"/>
              <a:gd name="connsiteX62-54347" fmla="*/ 6655235 w 12192000"/>
              <a:gd name="connsiteY62-54348" fmla="*/ 1661869 h 2237474"/>
              <a:gd name="connsiteX63-54349" fmla="*/ 6554894 w 12192000"/>
              <a:gd name="connsiteY63-54350" fmla="*/ 1664428 h 2237474"/>
              <a:gd name="connsiteX64-54351" fmla="*/ 6516595 w 12192000"/>
              <a:gd name="connsiteY64-54352" fmla="*/ 1667475 h 2237474"/>
              <a:gd name="connsiteX65-54353" fmla="*/ 6508541 w 12192000"/>
              <a:gd name="connsiteY65-54354" fmla="*/ 1668757 h 2237474"/>
              <a:gd name="connsiteX66-54355" fmla="*/ 6471012 w 12192000"/>
              <a:gd name="connsiteY66-54356" fmla="*/ 1678604 h 2237474"/>
              <a:gd name="connsiteX67-54357" fmla="*/ 6364035 w 12192000"/>
              <a:gd name="connsiteY67-54358" fmla="*/ 1667683 h 2237474"/>
              <a:gd name="connsiteX68-54359" fmla="*/ 6280959 w 12192000"/>
              <a:gd name="connsiteY68-54360" fmla="*/ 1689329 h 2237474"/>
              <a:gd name="connsiteX69-54361" fmla="*/ 6243319 w 12192000"/>
              <a:gd name="connsiteY69-54362" fmla="*/ 1695560 h 2237474"/>
              <a:gd name="connsiteX70-54363" fmla="*/ 6098321 w 12192000"/>
              <a:gd name="connsiteY70-54364" fmla="*/ 1721646 h 2237474"/>
              <a:gd name="connsiteX71-54365" fmla="*/ 5880652 w 12192000"/>
              <a:gd name="connsiteY71-54366" fmla="*/ 1779643 h 2237474"/>
              <a:gd name="connsiteX72-54367" fmla="*/ 5785959 w 12192000"/>
              <a:gd name="connsiteY72-54368" fmla="*/ 1775307 h 2237474"/>
              <a:gd name="connsiteX73-54369" fmla="*/ 5643534 w 12192000"/>
              <a:gd name="connsiteY73-54370" fmla="*/ 1802919 h 2237474"/>
              <a:gd name="connsiteX74-54371" fmla="*/ 5518799 w 12192000"/>
              <a:gd name="connsiteY74-54372" fmla="*/ 1818312 h 2237474"/>
              <a:gd name="connsiteX75-54373" fmla="*/ 5505014 w 12192000"/>
              <a:gd name="connsiteY75-54374" fmla="*/ 1819259 h 2237474"/>
              <a:gd name="connsiteX76-54375" fmla="*/ 5453307 w 12192000"/>
              <a:gd name="connsiteY76-54376" fmla="*/ 1815450 h 2237474"/>
              <a:gd name="connsiteX77-54377" fmla="*/ 5221533 w 12192000"/>
              <a:gd name="connsiteY77-54378" fmla="*/ 1846950 h 2237474"/>
              <a:gd name="connsiteX78-54379" fmla="*/ 5149802 w 12192000"/>
              <a:gd name="connsiteY78-54380" fmla="*/ 1844846 h 2237474"/>
              <a:gd name="connsiteX79-54381" fmla="*/ 5114927 w 12192000"/>
              <a:gd name="connsiteY79-54382" fmla="*/ 1847827 h 2237474"/>
              <a:gd name="connsiteX80-54383" fmla="*/ 5108970 w 12192000"/>
              <a:gd name="connsiteY80-54384" fmla="*/ 1847935 h 2237474"/>
              <a:gd name="connsiteX81-54385" fmla="*/ 5067961 w 12192000"/>
              <a:gd name="connsiteY81-54386" fmla="*/ 1845917 h 2237474"/>
              <a:gd name="connsiteX82-54387" fmla="*/ 5007075 w 12192000"/>
              <a:gd name="connsiteY82-54388" fmla="*/ 1838626 h 2237474"/>
              <a:gd name="connsiteX83-54389" fmla="*/ 4944087 w 12192000"/>
              <a:gd name="connsiteY83-54390" fmla="*/ 1823332 h 2237474"/>
              <a:gd name="connsiteX84-54391" fmla="*/ 4907662 w 12192000"/>
              <a:gd name="connsiteY84-54392" fmla="*/ 1816900 h 2237474"/>
              <a:gd name="connsiteX85-54393" fmla="*/ 4882386 w 12192000"/>
              <a:gd name="connsiteY85-54394" fmla="*/ 1809844 h 2237474"/>
              <a:gd name="connsiteX86-54395" fmla="*/ 4811440 w 12192000"/>
              <a:gd name="connsiteY86-54396" fmla="*/ 1804655 h 2237474"/>
              <a:gd name="connsiteX87-54397" fmla="*/ 4691075 w 12192000"/>
              <a:gd name="connsiteY87-54398" fmla="*/ 1801389 h 2237474"/>
              <a:gd name="connsiteX88-54399" fmla="*/ 4640313 w 12192000"/>
              <a:gd name="connsiteY88-54400" fmla="*/ 1784307 h 2237474"/>
              <a:gd name="connsiteX89-54401" fmla="*/ 4536503 w 12192000"/>
              <a:gd name="connsiteY89-54402" fmla="*/ 1785334 h 2237474"/>
              <a:gd name="connsiteX90-54403" fmla="*/ 4513724 w 12192000"/>
              <a:gd name="connsiteY90-54404" fmla="*/ 1791996 h 2237474"/>
              <a:gd name="connsiteX91-54405" fmla="*/ 4459810 w 12192000"/>
              <a:gd name="connsiteY91-54406" fmla="*/ 1797886 h 2237474"/>
              <a:gd name="connsiteX92-54407" fmla="*/ 4379064 w 12192000"/>
              <a:gd name="connsiteY92-54408" fmla="*/ 1817177 h 2237474"/>
              <a:gd name="connsiteX93-54409" fmla="*/ 4290981 w 12192000"/>
              <a:gd name="connsiteY93-54410" fmla="*/ 1839677 h 2237474"/>
              <a:gd name="connsiteX94-54411" fmla="*/ 4238372 w 12192000"/>
              <a:gd name="connsiteY94-54412" fmla="*/ 1851480 h 2237474"/>
              <a:gd name="connsiteX95-54413" fmla="*/ 4232517 w 12192000"/>
              <a:gd name="connsiteY95-54414" fmla="*/ 1852567 h 2237474"/>
              <a:gd name="connsiteX96-54415" fmla="*/ 4191732 w 12192000"/>
              <a:gd name="connsiteY96-54416" fmla="*/ 1857328 h 2237474"/>
              <a:gd name="connsiteX97-54417" fmla="*/ 4065532 w 12192000"/>
              <a:gd name="connsiteY97-54418" fmla="*/ 1855477 h 2237474"/>
              <a:gd name="connsiteX98-54419" fmla="*/ 4028460 w 12192000"/>
              <a:gd name="connsiteY98-54420" fmla="*/ 1855137 h 2237474"/>
              <a:gd name="connsiteX99-54421" fmla="*/ 4002267 w 12192000"/>
              <a:gd name="connsiteY99-54422" fmla="*/ 1852352 h 2237474"/>
              <a:gd name="connsiteX100-54423" fmla="*/ 3931396 w 12192000"/>
              <a:gd name="connsiteY100-54424" fmla="*/ 1858915 h 2237474"/>
              <a:gd name="connsiteX101-54425" fmla="*/ 3812162 w 12192000"/>
              <a:gd name="connsiteY101-54426" fmla="*/ 1875501 h 2237474"/>
              <a:gd name="connsiteX102-54427" fmla="*/ 3758105 w 12192000"/>
              <a:gd name="connsiteY102-54428" fmla="*/ 1871856 h 2237474"/>
              <a:gd name="connsiteX103-54429" fmla="*/ 3715896 w 12192000"/>
              <a:gd name="connsiteY103-54430" fmla="*/ 1881552 h 2237474"/>
              <a:gd name="connsiteX104-54431" fmla="*/ 3567259 w 12192000"/>
              <a:gd name="connsiteY104-54432" fmla="*/ 1893482 h 2237474"/>
              <a:gd name="connsiteX105-54433" fmla="*/ 3405770 w 12192000"/>
              <a:gd name="connsiteY105-54434" fmla="*/ 1904591 h 2237474"/>
              <a:gd name="connsiteX106-54435" fmla="*/ 3280097 w 12192000"/>
              <a:gd name="connsiteY106-54436" fmla="*/ 1919610 h 2237474"/>
              <a:gd name="connsiteX107-54437" fmla="*/ 3123424 w 12192000"/>
              <a:gd name="connsiteY107-54438" fmla="*/ 1952930 h 2237474"/>
              <a:gd name="connsiteX108-54439" fmla="*/ 3009910 w 12192000"/>
              <a:gd name="connsiteY108-54440" fmla="*/ 1957866 h 2237474"/>
              <a:gd name="connsiteX109-54441" fmla="*/ 2995934 w 12192000"/>
              <a:gd name="connsiteY109-54442" fmla="*/ 1967085 h 2237474"/>
              <a:gd name="connsiteX110-54443" fmla="*/ 2942858 w 12192000"/>
              <a:gd name="connsiteY110-54444" fmla="*/ 1981367 h 2237474"/>
              <a:gd name="connsiteX111-54445" fmla="*/ 2875436 w 12192000"/>
              <a:gd name="connsiteY111-54446" fmla="*/ 1996977 h 2237474"/>
              <a:gd name="connsiteX112-54447" fmla="*/ 2874892 w 12192000"/>
              <a:gd name="connsiteY112-54448" fmla="*/ 1996085 h 2237474"/>
              <a:gd name="connsiteX113-54449" fmla="*/ 2843662 w 12192000"/>
              <a:gd name="connsiteY113-54450" fmla="*/ 1992498 h 2237474"/>
              <a:gd name="connsiteX114-54451" fmla="*/ 2718916 w 12192000"/>
              <a:gd name="connsiteY114-54452" fmla="*/ 1990867 h 2237474"/>
              <a:gd name="connsiteX115-54453" fmla="*/ 2713522 w 12192000"/>
              <a:gd name="connsiteY115-54454" fmla="*/ 1990173 h 2237474"/>
              <a:gd name="connsiteX116-54455" fmla="*/ 2578178 w 12192000"/>
              <a:gd name="connsiteY116-54456" fmla="*/ 1990531 h 2237474"/>
              <a:gd name="connsiteX117-54457" fmla="*/ 2476147 w 12192000"/>
              <a:gd name="connsiteY117-54458" fmla="*/ 1998305 h 2237474"/>
              <a:gd name="connsiteX118-54459" fmla="*/ 2373568 w 12192000"/>
              <a:gd name="connsiteY118-54460" fmla="*/ 2003219 h 2237474"/>
              <a:gd name="connsiteX119-54461" fmla="*/ 2287219 w 12192000"/>
              <a:gd name="connsiteY119-54462" fmla="*/ 1998750 h 2237474"/>
              <a:gd name="connsiteX120-54463" fmla="*/ 2243069 w 12192000"/>
              <a:gd name="connsiteY120-54464" fmla="*/ 2005321 h 2237474"/>
              <a:gd name="connsiteX121-54465" fmla="*/ 2164831 w 12192000"/>
              <a:gd name="connsiteY121-54466" fmla="*/ 2010143 h 2237474"/>
              <a:gd name="connsiteX122-54467" fmla="*/ 2085228 w 12192000"/>
              <a:gd name="connsiteY122-54468" fmla="*/ 2046431 h 2237474"/>
              <a:gd name="connsiteX123-54469" fmla="*/ 2058061 w 12192000"/>
              <a:gd name="connsiteY123-54470" fmla="*/ 2047942 h 2237474"/>
              <a:gd name="connsiteX124-54471" fmla="*/ 2042244 w 12192000"/>
              <a:gd name="connsiteY124-54472" fmla="*/ 2055560 h 2237474"/>
              <a:gd name="connsiteX125-54473" fmla="*/ 1877728 w 12192000"/>
              <a:gd name="connsiteY125-54474" fmla="*/ 2101004 h 2237474"/>
              <a:gd name="connsiteX126-54475" fmla="*/ 1759056 w 12192000"/>
              <a:gd name="connsiteY126-54476" fmla="*/ 2125608 h 2237474"/>
              <a:gd name="connsiteX127-54477" fmla="*/ 1637948 w 12192000"/>
              <a:gd name="connsiteY127-54478" fmla="*/ 2172597 h 2237474"/>
              <a:gd name="connsiteX128-54479" fmla="*/ 1434549 w 12192000"/>
              <a:gd name="connsiteY128-54480" fmla="*/ 2234522 h 2237474"/>
              <a:gd name="connsiteX129-54481" fmla="*/ 1398481 w 12192000"/>
              <a:gd name="connsiteY129-54482" fmla="*/ 2237074 h 2237474"/>
              <a:gd name="connsiteX130-54483" fmla="*/ 1398407 w 12192000"/>
              <a:gd name="connsiteY130-54484" fmla="*/ 2237095 h 2237474"/>
              <a:gd name="connsiteX131-54485" fmla="*/ 1370962 w 12192000"/>
              <a:gd name="connsiteY131-54486" fmla="*/ 2237474 h 2237474"/>
              <a:gd name="connsiteX132-54487" fmla="*/ 1356367 w 12192000"/>
              <a:gd name="connsiteY132-54488" fmla="*/ 2235089 h 2237474"/>
              <a:gd name="connsiteX133-54489" fmla="*/ 1324828 w 12192000"/>
              <a:gd name="connsiteY133-54490" fmla="*/ 2231968 h 2237474"/>
              <a:gd name="connsiteX134-54491" fmla="*/ 1279765 w 12192000"/>
              <a:gd name="connsiteY134-54492" fmla="*/ 2229639 h 2237474"/>
              <a:gd name="connsiteX135-54493" fmla="*/ 1195347 w 12192000"/>
              <a:gd name="connsiteY135-54494" fmla="*/ 2212354 h 2237474"/>
              <a:gd name="connsiteX136-54495" fmla="*/ 970251 w 12192000"/>
              <a:gd name="connsiteY136-54496" fmla="*/ 2221029 h 2237474"/>
              <a:gd name="connsiteX137-54497" fmla="*/ 812914 w 12192000"/>
              <a:gd name="connsiteY137-54498" fmla="*/ 2202752 h 2237474"/>
              <a:gd name="connsiteX138-54499" fmla="*/ 800195 w 12192000"/>
              <a:gd name="connsiteY138-54500" fmla="*/ 2209407 h 2237474"/>
              <a:gd name="connsiteX139-54501" fmla="*/ 784978 w 12192000"/>
              <a:gd name="connsiteY139-54502" fmla="*/ 2212360 h 2237474"/>
              <a:gd name="connsiteX140-54503" fmla="*/ 669923 w 12192000"/>
              <a:gd name="connsiteY140-54504" fmla="*/ 2211682 h 2237474"/>
              <a:gd name="connsiteX141-54505" fmla="*/ 648680 w 12192000"/>
              <a:gd name="connsiteY141-54506" fmla="*/ 2206229 h 2237474"/>
              <a:gd name="connsiteX142-54507" fmla="*/ 597225 w 12192000"/>
              <a:gd name="connsiteY142-54508" fmla="*/ 2180999 h 2237474"/>
              <a:gd name="connsiteX143-54509" fmla="*/ 558449 w 12192000"/>
              <a:gd name="connsiteY143-54510" fmla="*/ 2182346 h 2237474"/>
              <a:gd name="connsiteX144-54511" fmla="*/ 550517 w 12192000"/>
              <a:gd name="connsiteY144-54512" fmla="*/ 2182060 h 2237474"/>
              <a:gd name="connsiteX145-54513" fmla="*/ 550309 w 12192000"/>
              <a:gd name="connsiteY145-54514" fmla="*/ 2181825 h 2237474"/>
              <a:gd name="connsiteX146-54515" fmla="*/ 520671 w 12192000"/>
              <a:gd name="connsiteY146-54516" fmla="*/ 2180980 h 2237474"/>
              <a:gd name="connsiteX147-54517" fmla="*/ 515024 w 12192000"/>
              <a:gd name="connsiteY147-54518" fmla="*/ 2179258 h 2237474"/>
              <a:gd name="connsiteX148-54519" fmla="*/ 413835 w 12192000"/>
              <a:gd name="connsiteY148-54520" fmla="*/ 2156783 h 2237474"/>
              <a:gd name="connsiteX149-54521" fmla="*/ 376513 w 12192000"/>
              <a:gd name="connsiteY149-54522" fmla="*/ 2154014 h 2237474"/>
              <a:gd name="connsiteX150-54523" fmla="*/ 273386 w 12192000"/>
              <a:gd name="connsiteY150-54524" fmla="*/ 2142551 h 2237474"/>
              <a:gd name="connsiteX151-54525" fmla="*/ 169207 w 12192000"/>
              <a:gd name="connsiteY151-54526" fmla="*/ 2128100 h 2237474"/>
              <a:gd name="connsiteX152-54527" fmla="*/ 80022 w 12192000"/>
              <a:gd name="connsiteY152-54528" fmla="*/ 2107254 h 2237474"/>
              <a:gd name="connsiteX153-54529" fmla="*/ 72352 w 12192000"/>
              <a:gd name="connsiteY153-54530" fmla="*/ 2107991 h 2237474"/>
              <a:gd name="connsiteX154-54531" fmla="*/ 37645 w 12192000"/>
              <a:gd name="connsiteY154-54532" fmla="*/ 2115401 h 2237474"/>
              <a:gd name="connsiteX155-54533" fmla="*/ 4572 w 12192000"/>
              <a:gd name="connsiteY155-54534" fmla="*/ 2111091 h 2237474"/>
              <a:gd name="connsiteX156-54535" fmla="*/ 0 w 12192000"/>
              <a:gd name="connsiteY156-54536" fmla="*/ 2110468 h 2237474"/>
              <a:gd name="connsiteX157-54537" fmla="*/ 0 w 12192000"/>
              <a:gd name="connsiteY157-54538" fmla="*/ 0 h 2237474"/>
              <a:gd name="connsiteX0-54539" fmla="*/ 0 w 12192000"/>
              <a:gd name="connsiteY0-54540" fmla="*/ 0 h 2237474"/>
              <a:gd name="connsiteX1-54541" fmla="*/ 12192000 w 12192000"/>
              <a:gd name="connsiteY1-54542" fmla="*/ 0 h 2237474"/>
              <a:gd name="connsiteX2-54543" fmla="*/ 12192000 w 12192000"/>
              <a:gd name="connsiteY2-54544" fmla="*/ 751299 h 2237474"/>
              <a:gd name="connsiteX3-54545" fmla="*/ 12176759 w 12192000"/>
              <a:gd name="connsiteY3-54546" fmla="*/ 759190 h 2237474"/>
              <a:gd name="connsiteX4-54547" fmla="*/ 12047364 w 12192000"/>
              <a:gd name="connsiteY4-54548" fmla="*/ 749662 h 2237474"/>
              <a:gd name="connsiteX5-54549" fmla="*/ 11890686 w 12192000"/>
              <a:gd name="connsiteY5-54550" fmla="*/ 732766 h 2237474"/>
              <a:gd name="connsiteX6-54551" fmla="*/ 11820512 w 12192000"/>
              <a:gd name="connsiteY6-54552" fmla="*/ 745392 h 2237474"/>
              <a:gd name="connsiteX7-54553" fmla="*/ 11649954 w 12192000"/>
              <a:gd name="connsiteY7-54554" fmla="*/ 749628 h 2237474"/>
              <a:gd name="connsiteX8-54555" fmla="*/ 11560424 w 12192000"/>
              <a:gd name="connsiteY8-54556" fmla="*/ 748017 h 2237474"/>
              <a:gd name="connsiteX9-54557" fmla="*/ 11358455 w 12192000"/>
              <a:gd name="connsiteY9-54558" fmla="*/ 747593 h 2237474"/>
              <a:gd name="connsiteX10-54559" fmla="*/ 11165209 w 12192000"/>
              <a:gd name="connsiteY10-54560" fmla="*/ 748852 h 2237474"/>
              <a:gd name="connsiteX11-54561" fmla="*/ 11058755 w 12192000"/>
              <a:gd name="connsiteY11-54562" fmla="*/ 749617 h 2237474"/>
              <a:gd name="connsiteX12-54563" fmla="*/ 10846594 w 12192000"/>
              <a:gd name="connsiteY12-54564" fmla="*/ 765069 h 2237474"/>
              <a:gd name="connsiteX13-54565" fmla="*/ 10739478 w 12192000"/>
              <a:gd name="connsiteY13-54566" fmla="*/ 776841 h 2237474"/>
              <a:gd name="connsiteX14-54567" fmla="*/ 10458762 w 12192000"/>
              <a:gd name="connsiteY14-54568" fmla="*/ 755400 h 2237474"/>
              <a:gd name="connsiteX15-54569" fmla="*/ 10211200 w 12192000"/>
              <a:gd name="connsiteY15-54570" fmla="*/ 767513 h 2237474"/>
              <a:gd name="connsiteX16-54571" fmla="*/ 10167995 w 12192000"/>
              <a:gd name="connsiteY16-54572" fmla="*/ 760843 h 2237474"/>
              <a:gd name="connsiteX17-54573" fmla="*/ 9997044 w 12192000"/>
              <a:gd name="connsiteY17-54574" fmla="*/ 780129 h 2237474"/>
              <a:gd name="connsiteX18-54575" fmla="*/ 9943887 w 12192000"/>
              <a:gd name="connsiteY18-54576" fmla="*/ 804141 h 2237474"/>
              <a:gd name="connsiteX19-54577" fmla="*/ 9918248 w 12192000"/>
              <a:gd name="connsiteY19-54578" fmla="*/ 816628 h 2237474"/>
              <a:gd name="connsiteX20-54579" fmla="*/ 9767091 w 12192000"/>
              <a:gd name="connsiteY20-54580" fmla="*/ 870550 h 2237474"/>
              <a:gd name="connsiteX21-54581" fmla="*/ 9683005 w 12192000"/>
              <a:gd name="connsiteY21-54582" fmla="*/ 894128 h 2237474"/>
              <a:gd name="connsiteX22-54583" fmla="*/ 9594438 w 12192000"/>
              <a:gd name="connsiteY22-54584" fmla="*/ 919051 h 2237474"/>
              <a:gd name="connsiteX23-54585" fmla="*/ 9544189 w 12192000"/>
              <a:gd name="connsiteY23-54586" fmla="*/ 938966 h 2237474"/>
              <a:gd name="connsiteX24-54587" fmla="*/ 9500499 w 12192000"/>
              <a:gd name="connsiteY24-54588" fmla="*/ 954680 h 2237474"/>
              <a:gd name="connsiteX25-54589" fmla="*/ 9428195 w 12192000"/>
              <a:gd name="connsiteY25-54590" fmla="*/ 986225 h 2237474"/>
              <a:gd name="connsiteX26-54591" fmla="*/ 9410017 w 12192000"/>
              <a:gd name="connsiteY26-54592" fmla="*/ 993931 h 2237474"/>
              <a:gd name="connsiteX27-54593" fmla="*/ 9392919 w 12192000"/>
              <a:gd name="connsiteY27-54594" fmla="*/ 994656 h 2237474"/>
              <a:gd name="connsiteX28-54595" fmla="*/ 9268019 w 12192000"/>
              <a:gd name="connsiteY28-54596" fmla="*/ 1007442 h 2237474"/>
              <a:gd name="connsiteX29-54597" fmla="*/ 9234662 w 12192000"/>
              <a:gd name="connsiteY29-54598" fmla="*/ 1023056 h 2237474"/>
              <a:gd name="connsiteX30-54599" fmla="*/ 9181033 w 12192000"/>
              <a:gd name="connsiteY30-54600" fmla="*/ 1037921 h 2237474"/>
              <a:gd name="connsiteX31-54601" fmla="*/ 9155969 w 12192000"/>
              <a:gd name="connsiteY31-54602" fmla="*/ 1046804 h 2237474"/>
              <a:gd name="connsiteX32-54603" fmla="*/ 9133985 w 12192000"/>
              <a:gd name="connsiteY32-54604" fmla="*/ 1046450 h 2237474"/>
              <a:gd name="connsiteX33-54605" fmla="*/ 9003462 w 12192000"/>
              <a:gd name="connsiteY33-54606" fmla="*/ 1042406 h 2237474"/>
              <a:gd name="connsiteX34-54607" fmla="*/ 8968445 w 12192000"/>
              <a:gd name="connsiteY34-54608" fmla="*/ 1052169 h 2237474"/>
              <a:gd name="connsiteX35-54609" fmla="*/ 8886001 w 12192000"/>
              <a:gd name="connsiteY35-54610" fmla="*/ 1067468 h 2237474"/>
              <a:gd name="connsiteX36-54611" fmla="*/ 8838610 w 12192000"/>
              <a:gd name="connsiteY36-54612" fmla="*/ 1075091 h 2237474"/>
              <a:gd name="connsiteX37-54613" fmla="*/ 8750383 w 12192000"/>
              <a:gd name="connsiteY37-54614" fmla="*/ 1097387 h 2237474"/>
              <a:gd name="connsiteX38-54615" fmla="*/ 8665605 w 12192000"/>
              <a:gd name="connsiteY38-54616" fmla="*/ 1110791 h 2237474"/>
              <a:gd name="connsiteX39-54617" fmla="*/ 8584946 w 12192000"/>
              <a:gd name="connsiteY39-54618" fmla="*/ 1135226 h 2237474"/>
              <a:gd name="connsiteX40-54619" fmla="*/ 8419755 w 12192000"/>
              <a:gd name="connsiteY40-54620" fmla="*/ 1216260 h 2237474"/>
              <a:gd name="connsiteX41-54621" fmla="*/ 8411626 w 12192000"/>
              <a:gd name="connsiteY41-54622" fmla="*/ 1214397 h 2237474"/>
              <a:gd name="connsiteX42-54623" fmla="*/ 8363469 w 12192000"/>
              <a:gd name="connsiteY42-54624" fmla="*/ 1246658 h 2237474"/>
              <a:gd name="connsiteX43-54625" fmla="*/ 8275497 w 12192000"/>
              <a:gd name="connsiteY43-54626" fmla="*/ 1264396 h 2237474"/>
              <a:gd name="connsiteX44-54627" fmla="*/ 8206287 w 12192000"/>
              <a:gd name="connsiteY44-54628" fmla="*/ 1273060 h 2237474"/>
              <a:gd name="connsiteX45-54629" fmla="*/ 8139997 w 12192000"/>
              <a:gd name="connsiteY45-54630" fmla="*/ 1282713 h 2237474"/>
              <a:gd name="connsiteX46-54631" fmla="*/ 8074238 w 12192000"/>
              <a:gd name="connsiteY46-54632" fmla="*/ 1301895 h 2237474"/>
              <a:gd name="connsiteX47-54633" fmla="*/ 7942099 w 12192000"/>
              <a:gd name="connsiteY47-54634" fmla="*/ 1336332 h 2237474"/>
              <a:gd name="connsiteX48-54635" fmla="*/ 7902328 w 12192000"/>
              <a:gd name="connsiteY48-54636" fmla="*/ 1345865 h 2237474"/>
              <a:gd name="connsiteX49-54637" fmla="*/ 7840612 w 12192000"/>
              <a:gd name="connsiteY49-54638" fmla="*/ 1369373 h 2237474"/>
              <a:gd name="connsiteX50-54639" fmla="*/ 7786819 w 12192000"/>
              <a:gd name="connsiteY50-54640" fmla="*/ 1378970 h 2237474"/>
              <a:gd name="connsiteX51-54641" fmla="*/ 7548172 w 12192000"/>
              <a:gd name="connsiteY51-54642" fmla="*/ 1417460 h 2237474"/>
              <a:gd name="connsiteX52-54643" fmla="*/ 7483437 w 12192000"/>
              <a:gd name="connsiteY52-54644" fmla="*/ 1478152 h 2237474"/>
              <a:gd name="connsiteX53-54645" fmla="*/ 7377870 w 12192000"/>
              <a:gd name="connsiteY53-54646" fmla="*/ 1523319 h 2237474"/>
              <a:gd name="connsiteX54-54647" fmla="*/ 7230737 w 12192000"/>
              <a:gd name="connsiteY54-54648" fmla="*/ 1562633 h 2237474"/>
              <a:gd name="connsiteX55-54649" fmla="*/ 7224458 w 12192000"/>
              <a:gd name="connsiteY55-54650" fmla="*/ 1573008 h 2237474"/>
              <a:gd name="connsiteX56-54651" fmla="*/ 7183121 w 12192000"/>
              <a:gd name="connsiteY56-54652" fmla="*/ 1595162 h 2237474"/>
              <a:gd name="connsiteX57-54653" fmla="*/ 7164601 w 12192000"/>
              <a:gd name="connsiteY57-54654" fmla="*/ 1606490 h 2237474"/>
              <a:gd name="connsiteX58-54655" fmla="*/ 7031309 w 12192000"/>
              <a:gd name="connsiteY58-54656" fmla="*/ 1619451 h 2237474"/>
              <a:gd name="connsiteX59-54657" fmla="*/ 6900177 w 12192000"/>
              <a:gd name="connsiteY59-54658" fmla="*/ 1636016 h 2237474"/>
              <a:gd name="connsiteX60-54659" fmla="*/ 6795372 w 12192000"/>
              <a:gd name="connsiteY60-54660" fmla="*/ 1644845 h 2237474"/>
              <a:gd name="connsiteX61-54661" fmla="*/ 6692251 w 12192000"/>
              <a:gd name="connsiteY61-54662" fmla="*/ 1656357 h 2237474"/>
              <a:gd name="connsiteX62-54663" fmla="*/ 6655235 w 12192000"/>
              <a:gd name="connsiteY62-54664" fmla="*/ 1661869 h 2237474"/>
              <a:gd name="connsiteX63-54665" fmla="*/ 6554894 w 12192000"/>
              <a:gd name="connsiteY63-54666" fmla="*/ 1664428 h 2237474"/>
              <a:gd name="connsiteX64-54667" fmla="*/ 6516595 w 12192000"/>
              <a:gd name="connsiteY64-54668" fmla="*/ 1667475 h 2237474"/>
              <a:gd name="connsiteX65-54669" fmla="*/ 6508541 w 12192000"/>
              <a:gd name="connsiteY65-54670" fmla="*/ 1668757 h 2237474"/>
              <a:gd name="connsiteX66-54671" fmla="*/ 6471012 w 12192000"/>
              <a:gd name="connsiteY66-54672" fmla="*/ 1678604 h 2237474"/>
              <a:gd name="connsiteX67-54673" fmla="*/ 6364035 w 12192000"/>
              <a:gd name="connsiteY67-54674" fmla="*/ 1667683 h 2237474"/>
              <a:gd name="connsiteX68-54675" fmla="*/ 6280959 w 12192000"/>
              <a:gd name="connsiteY68-54676" fmla="*/ 1689329 h 2237474"/>
              <a:gd name="connsiteX69-54677" fmla="*/ 6243319 w 12192000"/>
              <a:gd name="connsiteY69-54678" fmla="*/ 1695560 h 2237474"/>
              <a:gd name="connsiteX70-54679" fmla="*/ 6098321 w 12192000"/>
              <a:gd name="connsiteY70-54680" fmla="*/ 1721646 h 2237474"/>
              <a:gd name="connsiteX71-54681" fmla="*/ 5880652 w 12192000"/>
              <a:gd name="connsiteY71-54682" fmla="*/ 1779643 h 2237474"/>
              <a:gd name="connsiteX72-54683" fmla="*/ 5785959 w 12192000"/>
              <a:gd name="connsiteY72-54684" fmla="*/ 1775307 h 2237474"/>
              <a:gd name="connsiteX73-54685" fmla="*/ 5643534 w 12192000"/>
              <a:gd name="connsiteY73-54686" fmla="*/ 1802919 h 2237474"/>
              <a:gd name="connsiteX74-54687" fmla="*/ 5518799 w 12192000"/>
              <a:gd name="connsiteY74-54688" fmla="*/ 1818312 h 2237474"/>
              <a:gd name="connsiteX75-54689" fmla="*/ 5505014 w 12192000"/>
              <a:gd name="connsiteY75-54690" fmla="*/ 1819259 h 2237474"/>
              <a:gd name="connsiteX76-54691" fmla="*/ 5453307 w 12192000"/>
              <a:gd name="connsiteY76-54692" fmla="*/ 1815450 h 2237474"/>
              <a:gd name="connsiteX77-54693" fmla="*/ 5221533 w 12192000"/>
              <a:gd name="connsiteY77-54694" fmla="*/ 1846950 h 2237474"/>
              <a:gd name="connsiteX78-54695" fmla="*/ 5149802 w 12192000"/>
              <a:gd name="connsiteY78-54696" fmla="*/ 1844846 h 2237474"/>
              <a:gd name="connsiteX79-54697" fmla="*/ 5114927 w 12192000"/>
              <a:gd name="connsiteY79-54698" fmla="*/ 1847827 h 2237474"/>
              <a:gd name="connsiteX80-54699" fmla="*/ 5108970 w 12192000"/>
              <a:gd name="connsiteY80-54700" fmla="*/ 1847935 h 2237474"/>
              <a:gd name="connsiteX81-54701" fmla="*/ 5067961 w 12192000"/>
              <a:gd name="connsiteY81-54702" fmla="*/ 1845917 h 2237474"/>
              <a:gd name="connsiteX82-54703" fmla="*/ 5007075 w 12192000"/>
              <a:gd name="connsiteY82-54704" fmla="*/ 1838626 h 2237474"/>
              <a:gd name="connsiteX83-54705" fmla="*/ 4944087 w 12192000"/>
              <a:gd name="connsiteY83-54706" fmla="*/ 1823332 h 2237474"/>
              <a:gd name="connsiteX84-54707" fmla="*/ 4907662 w 12192000"/>
              <a:gd name="connsiteY84-54708" fmla="*/ 1816900 h 2237474"/>
              <a:gd name="connsiteX85-54709" fmla="*/ 4882386 w 12192000"/>
              <a:gd name="connsiteY85-54710" fmla="*/ 1809844 h 2237474"/>
              <a:gd name="connsiteX86-54711" fmla="*/ 4811440 w 12192000"/>
              <a:gd name="connsiteY86-54712" fmla="*/ 1804655 h 2237474"/>
              <a:gd name="connsiteX87-54713" fmla="*/ 4691075 w 12192000"/>
              <a:gd name="connsiteY87-54714" fmla="*/ 1801389 h 2237474"/>
              <a:gd name="connsiteX88-54715" fmla="*/ 4640313 w 12192000"/>
              <a:gd name="connsiteY88-54716" fmla="*/ 1784307 h 2237474"/>
              <a:gd name="connsiteX89-54717" fmla="*/ 4536503 w 12192000"/>
              <a:gd name="connsiteY89-54718" fmla="*/ 1785334 h 2237474"/>
              <a:gd name="connsiteX90-54719" fmla="*/ 4513724 w 12192000"/>
              <a:gd name="connsiteY90-54720" fmla="*/ 1791996 h 2237474"/>
              <a:gd name="connsiteX91-54721" fmla="*/ 4459810 w 12192000"/>
              <a:gd name="connsiteY91-54722" fmla="*/ 1797886 h 2237474"/>
              <a:gd name="connsiteX92-54723" fmla="*/ 4379064 w 12192000"/>
              <a:gd name="connsiteY92-54724" fmla="*/ 1817177 h 2237474"/>
              <a:gd name="connsiteX93-54725" fmla="*/ 4290981 w 12192000"/>
              <a:gd name="connsiteY93-54726" fmla="*/ 1839677 h 2237474"/>
              <a:gd name="connsiteX94-54727" fmla="*/ 4238372 w 12192000"/>
              <a:gd name="connsiteY94-54728" fmla="*/ 1851480 h 2237474"/>
              <a:gd name="connsiteX95-54729" fmla="*/ 4232517 w 12192000"/>
              <a:gd name="connsiteY95-54730" fmla="*/ 1852567 h 2237474"/>
              <a:gd name="connsiteX96-54731" fmla="*/ 4191732 w 12192000"/>
              <a:gd name="connsiteY96-54732" fmla="*/ 1857328 h 2237474"/>
              <a:gd name="connsiteX97-54733" fmla="*/ 4065532 w 12192000"/>
              <a:gd name="connsiteY97-54734" fmla="*/ 1855477 h 2237474"/>
              <a:gd name="connsiteX98-54735" fmla="*/ 4028460 w 12192000"/>
              <a:gd name="connsiteY98-54736" fmla="*/ 1855137 h 2237474"/>
              <a:gd name="connsiteX99-54737" fmla="*/ 4002267 w 12192000"/>
              <a:gd name="connsiteY99-54738" fmla="*/ 1852352 h 2237474"/>
              <a:gd name="connsiteX100-54739" fmla="*/ 3931396 w 12192000"/>
              <a:gd name="connsiteY100-54740" fmla="*/ 1858915 h 2237474"/>
              <a:gd name="connsiteX101-54741" fmla="*/ 3812162 w 12192000"/>
              <a:gd name="connsiteY101-54742" fmla="*/ 1875501 h 2237474"/>
              <a:gd name="connsiteX102-54743" fmla="*/ 3758105 w 12192000"/>
              <a:gd name="connsiteY102-54744" fmla="*/ 1871856 h 2237474"/>
              <a:gd name="connsiteX103-54745" fmla="*/ 3715896 w 12192000"/>
              <a:gd name="connsiteY103-54746" fmla="*/ 1881552 h 2237474"/>
              <a:gd name="connsiteX104-54747" fmla="*/ 3567259 w 12192000"/>
              <a:gd name="connsiteY104-54748" fmla="*/ 1893482 h 2237474"/>
              <a:gd name="connsiteX105-54749" fmla="*/ 3405770 w 12192000"/>
              <a:gd name="connsiteY105-54750" fmla="*/ 1904591 h 2237474"/>
              <a:gd name="connsiteX106-54751" fmla="*/ 3280097 w 12192000"/>
              <a:gd name="connsiteY106-54752" fmla="*/ 1919610 h 2237474"/>
              <a:gd name="connsiteX107-54753" fmla="*/ 3123424 w 12192000"/>
              <a:gd name="connsiteY107-54754" fmla="*/ 1952930 h 2237474"/>
              <a:gd name="connsiteX108-54755" fmla="*/ 3009910 w 12192000"/>
              <a:gd name="connsiteY108-54756" fmla="*/ 1957866 h 2237474"/>
              <a:gd name="connsiteX109-54757" fmla="*/ 2995934 w 12192000"/>
              <a:gd name="connsiteY109-54758" fmla="*/ 1967085 h 2237474"/>
              <a:gd name="connsiteX110-54759" fmla="*/ 2942858 w 12192000"/>
              <a:gd name="connsiteY110-54760" fmla="*/ 1981367 h 2237474"/>
              <a:gd name="connsiteX111-54761" fmla="*/ 2875436 w 12192000"/>
              <a:gd name="connsiteY111-54762" fmla="*/ 1996977 h 2237474"/>
              <a:gd name="connsiteX112-54763" fmla="*/ 2874892 w 12192000"/>
              <a:gd name="connsiteY112-54764" fmla="*/ 1996085 h 2237474"/>
              <a:gd name="connsiteX113-54765" fmla="*/ 2843662 w 12192000"/>
              <a:gd name="connsiteY113-54766" fmla="*/ 1992498 h 2237474"/>
              <a:gd name="connsiteX114-54767" fmla="*/ 2718916 w 12192000"/>
              <a:gd name="connsiteY114-54768" fmla="*/ 1990867 h 2237474"/>
              <a:gd name="connsiteX115-54769" fmla="*/ 2713522 w 12192000"/>
              <a:gd name="connsiteY115-54770" fmla="*/ 1990173 h 2237474"/>
              <a:gd name="connsiteX116-54771" fmla="*/ 2578178 w 12192000"/>
              <a:gd name="connsiteY116-54772" fmla="*/ 1990531 h 2237474"/>
              <a:gd name="connsiteX117-54773" fmla="*/ 2476147 w 12192000"/>
              <a:gd name="connsiteY117-54774" fmla="*/ 1998305 h 2237474"/>
              <a:gd name="connsiteX118-54775" fmla="*/ 2373568 w 12192000"/>
              <a:gd name="connsiteY118-54776" fmla="*/ 2003219 h 2237474"/>
              <a:gd name="connsiteX119-54777" fmla="*/ 2287219 w 12192000"/>
              <a:gd name="connsiteY119-54778" fmla="*/ 1998750 h 2237474"/>
              <a:gd name="connsiteX120-54779" fmla="*/ 2243069 w 12192000"/>
              <a:gd name="connsiteY120-54780" fmla="*/ 2005321 h 2237474"/>
              <a:gd name="connsiteX121-54781" fmla="*/ 2164831 w 12192000"/>
              <a:gd name="connsiteY121-54782" fmla="*/ 2010143 h 2237474"/>
              <a:gd name="connsiteX122-54783" fmla="*/ 2085228 w 12192000"/>
              <a:gd name="connsiteY122-54784" fmla="*/ 2046431 h 2237474"/>
              <a:gd name="connsiteX123-54785" fmla="*/ 2058061 w 12192000"/>
              <a:gd name="connsiteY123-54786" fmla="*/ 2047942 h 2237474"/>
              <a:gd name="connsiteX124-54787" fmla="*/ 2042244 w 12192000"/>
              <a:gd name="connsiteY124-54788" fmla="*/ 2055560 h 2237474"/>
              <a:gd name="connsiteX125-54789" fmla="*/ 1877728 w 12192000"/>
              <a:gd name="connsiteY125-54790" fmla="*/ 2101004 h 2237474"/>
              <a:gd name="connsiteX126-54791" fmla="*/ 1759056 w 12192000"/>
              <a:gd name="connsiteY126-54792" fmla="*/ 2125608 h 2237474"/>
              <a:gd name="connsiteX127-54793" fmla="*/ 1637948 w 12192000"/>
              <a:gd name="connsiteY127-54794" fmla="*/ 2172597 h 2237474"/>
              <a:gd name="connsiteX128-54795" fmla="*/ 1434549 w 12192000"/>
              <a:gd name="connsiteY128-54796" fmla="*/ 2234522 h 2237474"/>
              <a:gd name="connsiteX129-54797" fmla="*/ 1398481 w 12192000"/>
              <a:gd name="connsiteY129-54798" fmla="*/ 2237074 h 2237474"/>
              <a:gd name="connsiteX130-54799" fmla="*/ 1398407 w 12192000"/>
              <a:gd name="connsiteY130-54800" fmla="*/ 2237095 h 2237474"/>
              <a:gd name="connsiteX131-54801" fmla="*/ 1370962 w 12192000"/>
              <a:gd name="connsiteY131-54802" fmla="*/ 2237474 h 2237474"/>
              <a:gd name="connsiteX132-54803" fmla="*/ 1356367 w 12192000"/>
              <a:gd name="connsiteY132-54804" fmla="*/ 2235089 h 2237474"/>
              <a:gd name="connsiteX133-54805" fmla="*/ 1324828 w 12192000"/>
              <a:gd name="connsiteY133-54806" fmla="*/ 2231968 h 2237474"/>
              <a:gd name="connsiteX134-54807" fmla="*/ 1279765 w 12192000"/>
              <a:gd name="connsiteY134-54808" fmla="*/ 2229639 h 2237474"/>
              <a:gd name="connsiteX135-54809" fmla="*/ 1195347 w 12192000"/>
              <a:gd name="connsiteY135-54810" fmla="*/ 2212354 h 2237474"/>
              <a:gd name="connsiteX136-54811" fmla="*/ 970251 w 12192000"/>
              <a:gd name="connsiteY136-54812" fmla="*/ 2221029 h 2237474"/>
              <a:gd name="connsiteX137-54813" fmla="*/ 812914 w 12192000"/>
              <a:gd name="connsiteY137-54814" fmla="*/ 2202752 h 2237474"/>
              <a:gd name="connsiteX138-54815" fmla="*/ 800195 w 12192000"/>
              <a:gd name="connsiteY138-54816" fmla="*/ 2209407 h 2237474"/>
              <a:gd name="connsiteX139-54817" fmla="*/ 784978 w 12192000"/>
              <a:gd name="connsiteY139-54818" fmla="*/ 2212360 h 2237474"/>
              <a:gd name="connsiteX140-54819" fmla="*/ 669923 w 12192000"/>
              <a:gd name="connsiteY140-54820" fmla="*/ 2211682 h 2237474"/>
              <a:gd name="connsiteX141-54821" fmla="*/ 648680 w 12192000"/>
              <a:gd name="connsiteY141-54822" fmla="*/ 2206229 h 2237474"/>
              <a:gd name="connsiteX142-54823" fmla="*/ 597225 w 12192000"/>
              <a:gd name="connsiteY142-54824" fmla="*/ 2180999 h 2237474"/>
              <a:gd name="connsiteX143-54825" fmla="*/ 558449 w 12192000"/>
              <a:gd name="connsiteY143-54826" fmla="*/ 2182346 h 2237474"/>
              <a:gd name="connsiteX144-54827" fmla="*/ 550517 w 12192000"/>
              <a:gd name="connsiteY144-54828" fmla="*/ 2182060 h 2237474"/>
              <a:gd name="connsiteX145-54829" fmla="*/ 520671 w 12192000"/>
              <a:gd name="connsiteY145-54830" fmla="*/ 2180980 h 2237474"/>
              <a:gd name="connsiteX146-54831" fmla="*/ 515024 w 12192000"/>
              <a:gd name="connsiteY146-54832" fmla="*/ 2179258 h 2237474"/>
              <a:gd name="connsiteX147-54833" fmla="*/ 413835 w 12192000"/>
              <a:gd name="connsiteY147-54834" fmla="*/ 2156783 h 2237474"/>
              <a:gd name="connsiteX148-54835" fmla="*/ 376513 w 12192000"/>
              <a:gd name="connsiteY148-54836" fmla="*/ 2154014 h 2237474"/>
              <a:gd name="connsiteX149-54837" fmla="*/ 273386 w 12192000"/>
              <a:gd name="connsiteY149-54838" fmla="*/ 2142551 h 2237474"/>
              <a:gd name="connsiteX150-54839" fmla="*/ 169207 w 12192000"/>
              <a:gd name="connsiteY150-54840" fmla="*/ 2128100 h 2237474"/>
              <a:gd name="connsiteX151-54841" fmla="*/ 80022 w 12192000"/>
              <a:gd name="connsiteY151-54842" fmla="*/ 2107254 h 2237474"/>
              <a:gd name="connsiteX152-54843" fmla="*/ 72352 w 12192000"/>
              <a:gd name="connsiteY152-54844" fmla="*/ 2107991 h 2237474"/>
              <a:gd name="connsiteX153-54845" fmla="*/ 37645 w 12192000"/>
              <a:gd name="connsiteY153-54846" fmla="*/ 2115401 h 2237474"/>
              <a:gd name="connsiteX154-54847" fmla="*/ 4572 w 12192000"/>
              <a:gd name="connsiteY154-54848" fmla="*/ 2111091 h 2237474"/>
              <a:gd name="connsiteX155-54849" fmla="*/ 0 w 12192000"/>
              <a:gd name="connsiteY155-54850" fmla="*/ 2110468 h 2237474"/>
              <a:gd name="connsiteX156-54851" fmla="*/ 0 w 12192000"/>
              <a:gd name="connsiteY156-54852" fmla="*/ 0 h 2237474"/>
              <a:gd name="connsiteX0-54853" fmla="*/ 0 w 12192000"/>
              <a:gd name="connsiteY0-54854" fmla="*/ 0 h 2237474"/>
              <a:gd name="connsiteX1-54855" fmla="*/ 12192000 w 12192000"/>
              <a:gd name="connsiteY1-54856" fmla="*/ 0 h 2237474"/>
              <a:gd name="connsiteX2-54857" fmla="*/ 12192000 w 12192000"/>
              <a:gd name="connsiteY2-54858" fmla="*/ 751299 h 2237474"/>
              <a:gd name="connsiteX3-54859" fmla="*/ 12176759 w 12192000"/>
              <a:gd name="connsiteY3-54860" fmla="*/ 759190 h 2237474"/>
              <a:gd name="connsiteX4-54861" fmla="*/ 12047364 w 12192000"/>
              <a:gd name="connsiteY4-54862" fmla="*/ 749662 h 2237474"/>
              <a:gd name="connsiteX5-54863" fmla="*/ 11890686 w 12192000"/>
              <a:gd name="connsiteY5-54864" fmla="*/ 732766 h 2237474"/>
              <a:gd name="connsiteX6-54865" fmla="*/ 11820512 w 12192000"/>
              <a:gd name="connsiteY6-54866" fmla="*/ 745392 h 2237474"/>
              <a:gd name="connsiteX7-54867" fmla="*/ 11649954 w 12192000"/>
              <a:gd name="connsiteY7-54868" fmla="*/ 749628 h 2237474"/>
              <a:gd name="connsiteX8-54869" fmla="*/ 11560424 w 12192000"/>
              <a:gd name="connsiteY8-54870" fmla="*/ 748017 h 2237474"/>
              <a:gd name="connsiteX9-54871" fmla="*/ 11358455 w 12192000"/>
              <a:gd name="connsiteY9-54872" fmla="*/ 747593 h 2237474"/>
              <a:gd name="connsiteX10-54873" fmla="*/ 11165209 w 12192000"/>
              <a:gd name="connsiteY10-54874" fmla="*/ 748852 h 2237474"/>
              <a:gd name="connsiteX11-54875" fmla="*/ 11058755 w 12192000"/>
              <a:gd name="connsiteY11-54876" fmla="*/ 749617 h 2237474"/>
              <a:gd name="connsiteX12-54877" fmla="*/ 10846594 w 12192000"/>
              <a:gd name="connsiteY12-54878" fmla="*/ 765069 h 2237474"/>
              <a:gd name="connsiteX13-54879" fmla="*/ 10739478 w 12192000"/>
              <a:gd name="connsiteY13-54880" fmla="*/ 776841 h 2237474"/>
              <a:gd name="connsiteX14-54881" fmla="*/ 10458762 w 12192000"/>
              <a:gd name="connsiteY14-54882" fmla="*/ 755400 h 2237474"/>
              <a:gd name="connsiteX15-54883" fmla="*/ 10211200 w 12192000"/>
              <a:gd name="connsiteY15-54884" fmla="*/ 767513 h 2237474"/>
              <a:gd name="connsiteX16-54885" fmla="*/ 10167995 w 12192000"/>
              <a:gd name="connsiteY16-54886" fmla="*/ 760843 h 2237474"/>
              <a:gd name="connsiteX17-54887" fmla="*/ 9997044 w 12192000"/>
              <a:gd name="connsiteY17-54888" fmla="*/ 780129 h 2237474"/>
              <a:gd name="connsiteX18-54889" fmla="*/ 9943887 w 12192000"/>
              <a:gd name="connsiteY18-54890" fmla="*/ 804141 h 2237474"/>
              <a:gd name="connsiteX19-54891" fmla="*/ 9918248 w 12192000"/>
              <a:gd name="connsiteY19-54892" fmla="*/ 816628 h 2237474"/>
              <a:gd name="connsiteX20-54893" fmla="*/ 9767091 w 12192000"/>
              <a:gd name="connsiteY20-54894" fmla="*/ 870550 h 2237474"/>
              <a:gd name="connsiteX21-54895" fmla="*/ 9683005 w 12192000"/>
              <a:gd name="connsiteY21-54896" fmla="*/ 894128 h 2237474"/>
              <a:gd name="connsiteX22-54897" fmla="*/ 9594438 w 12192000"/>
              <a:gd name="connsiteY22-54898" fmla="*/ 919051 h 2237474"/>
              <a:gd name="connsiteX23-54899" fmla="*/ 9544189 w 12192000"/>
              <a:gd name="connsiteY23-54900" fmla="*/ 938966 h 2237474"/>
              <a:gd name="connsiteX24-54901" fmla="*/ 9500499 w 12192000"/>
              <a:gd name="connsiteY24-54902" fmla="*/ 954680 h 2237474"/>
              <a:gd name="connsiteX25-54903" fmla="*/ 9428195 w 12192000"/>
              <a:gd name="connsiteY25-54904" fmla="*/ 986225 h 2237474"/>
              <a:gd name="connsiteX26-54905" fmla="*/ 9410017 w 12192000"/>
              <a:gd name="connsiteY26-54906" fmla="*/ 993931 h 2237474"/>
              <a:gd name="connsiteX27-54907" fmla="*/ 9392919 w 12192000"/>
              <a:gd name="connsiteY27-54908" fmla="*/ 994656 h 2237474"/>
              <a:gd name="connsiteX28-54909" fmla="*/ 9268019 w 12192000"/>
              <a:gd name="connsiteY28-54910" fmla="*/ 1007442 h 2237474"/>
              <a:gd name="connsiteX29-54911" fmla="*/ 9234662 w 12192000"/>
              <a:gd name="connsiteY29-54912" fmla="*/ 1023056 h 2237474"/>
              <a:gd name="connsiteX30-54913" fmla="*/ 9181033 w 12192000"/>
              <a:gd name="connsiteY30-54914" fmla="*/ 1037921 h 2237474"/>
              <a:gd name="connsiteX31-54915" fmla="*/ 9155969 w 12192000"/>
              <a:gd name="connsiteY31-54916" fmla="*/ 1046804 h 2237474"/>
              <a:gd name="connsiteX32-54917" fmla="*/ 9133985 w 12192000"/>
              <a:gd name="connsiteY32-54918" fmla="*/ 1046450 h 2237474"/>
              <a:gd name="connsiteX33-54919" fmla="*/ 9003462 w 12192000"/>
              <a:gd name="connsiteY33-54920" fmla="*/ 1042406 h 2237474"/>
              <a:gd name="connsiteX34-54921" fmla="*/ 8968445 w 12192000"/>
              <a:gd name="connsiteY34-54922" fmla="*/ 1052169 h 2237474"/>
              <a:gd name="connsiteX35-54923" fmla="*/ 8886001 w 12192000"/>
              <a:gd name="connsiteY35-54924" fmla="*/ 1067468 h 2237474"/>
              <a:gd name="connsiteX36-54925" fmla="*/ 8838610 w 12192000"/>
              <a:gd name="connsiteY36-54926" fmla="*/ 1075091 h 2237474"/>
              <a:gd name="connsiteX37-54927" fmla="*/ 8750383 w 12192000"/>
              <a:gd name="connsiteY37-54928" fmla="*/ 1097387 h 2237474"/>
              <a:gd name="connsiteX38-54929" fmla="*/ 8665605 w 12192000"/>
              <a:gd name="connsiteY38-54930" fmla="*/ 1110791 h 2237474"/>
              <a:gd name="connsiteX39-54931" fmla="*/ 8584946 w 12192000"/>
              <a:gd name="connsiteY39-54932" fmla="*/ 1135226 h 2237474"/>
              <a:gd name="connsiteX40-54933" fmla="*/ 8419755 w 12192000"/>
              <a:gd name="connsiteY40-54934" fmla="*/ 1216260 h 2237474"/>
              <a:gd name="connsiteX41-54935" fmla="*/ 8411626 w 12192000"/>
              <a:gd name="connsiteY41-54936" fmla="*/ 1214397 h 2237474"/>
              <a:gd name="connsiteX42-54937" fmla="*/ 8363469 w 12192000"/>
              <a:gd name="connsiteY42-54938" fmla="*/ 1246658 h 2237474"/>
              <a:gd name="connsiteX43-54939" fmla="*/ 8275497 w 12192000"/>
              <a:gd name="connsiteY43-54940" fmla="*/ 1264396 h 2237474"/>
              <a:gd name="connsiteX44-54941" fmla="*/ 8206287 w 12192000"/>
              <a:gd name="connsiteY44-54942" fmla="*/ 1273060 h 2237474"/>
              <a:gd name="connsiteX45-54943" fmla="*/ 8139997 w 12192000"/>
              <a:gd name="connsiteY45-54944" fmla="*/ 1282713 h 2237474"/>
              <a:gd name="connsiteX46-54945" fmla="*/ 8074238 w 12192000"/>
              <a:gd name="connsiteY46-54946" fmla="*/ 1301895 h 2237474"/>
              <a:gd name="connsiteX47-54947" fmla="*/ 7942099 w 12192000"/>
              <a:gd name="connsiteY47-54948" fmla="*/ 1336332 h 2237474"/>
              <a:gd name="connsiteX48-54949" fmla="*/ 7902328 w 12192000"/>
              <a:gd name="connsiteY48-54950" fmla="*/ 1345865 h 2237474"/>
              <a:gd name="connsiteX49-54951" fmla="*/ 7840612 w 12192000"/>
              <a:gd name="connsiteY49-54952" fmla="*/ 1369373 h 2237474"/>
              <a:gd name="connsiteX50-54953" fmla="*/ 7786819 w 12192000"/>
              <a:gd name="connsiteY50-54954" fmla="*/ 1378970 h 2237474"/>
              <a:gd name="connsiteX51-54955" fmla="*/ 7548172 w 12192000"/>
              <a:gd name="connsiteY51-54956" fmla="*/ 1417460 h 2237474"/>
              <a:gd name="connsiteX52-54957" fmla="*/ 7483437 w 12192000"/>
              <a:gd name="connsiteY52-54958" fmla="*/ 1478152 h 2237474"/>
              <a:gd name="connsiteX53-54959" fmla="*/ 7377870 w 12192000"/>
              <a:gd name="connsiteY53-54960" fmla="*/ 1523319 h 2237474"/>
              <a:gd name="connsiteX54-54961" fmla="*/ 7230737 w 12192000"/>
              <a:gd name="connsiteY54-54962" fmla="*/ 1562633 h 2237474"/>
              <a:gd name="connsiteX55-54963" fmla="*/ 7224458 w 12192000"/>
              <a:gd name="connsiteY55-54964" fmla="*/ 1573008 h 2237474"/>
              <a:gd name="connsiteX56-54965" fmla="*/ 7183121 w 12192000"/>
              <a:gd name="connsiteY56-54966" fmla="*/ 1595162 h 2237474"/>
              <a:gd name="connsiteX57-54967" fmla="*/ 7164601 w 12192000"/>
              <a:gd name="connsiteY57-54968" fmla="*/ 1606490 h 2237474"/>
              <a:gd name="connsiteX58-54969" fmla="*/ 7031309 w 12192000"/>
              <a:gd name="connsiteY58-54970" fmla="*/ 1619451 h 2237474"/>
              <a:gd name="connsiteX59-54971" fmla="*/ 6900177 w 12192000"/>
              <a:gd name="connsiteY59-54972" fmla="*/ 1636016 h 2237474"/>
              <a:gd name="connsiteX60-54973" fmla="*/ 6795372 w 12192000"/>
              <a:gd name="connsiteY60-54974" fmla="*/ 1644845 h 2237474"/>
              <a:gd name="connsiteX61-54975" fmla="*/ 6692251 w 12192000"/>
              <a:gd name="connsiteY61-54976" fmla="*/ 1656357 h 2237474"/>
              <a:gd name="connsiteX62-54977" fmla="*/ 6655235 w 12192000"/>
              <a:gd name="connsiteY62-54978" fmla="*/ 1661869 h 2237474"/>
              <a:gd name="connsiteX63-54979" fmla="*/ 6554894 w 12192000"/>
              <a:gd name="connsiteY63-54980" fmla="*/ 1664428 h 2237474"/>
              <a:gd name="connsiteX64-54981" fmla="*/ 6516595 w 12192000"/>
              <a:gd name="connsiteY64-54982" fmla="*/ 1667475 h 2237474"/>
              <a:gd name="connsiteX65-54983" fmla="*/ 6508541 w 12192000"/>
              <a:gd name="connsiteY65-54984" fmla="*/ 1668757 h 2237474"/>
              <a:gd name="connsiteX66-54985" fmla="*/ 6471012 w 12192000"/>
              <a:gd name="connsiteY66-54986" fmla="*/ 1678604 h 2237474"/>
              <a:gd name="connsiteX67-54987" fmla="*/ 6364035 w 12192000"/>
              <a:gd name="connsiteY67-54988" fmla="*/ 1667683 h 2237474"/>
              <a:gd name="connsiteX68-54989" fmla="*/ 6280959 w 12192000"/>
              <a:gd name="connsiteY68-54990" fmla="*/ 1689329 h 2237474"/>
              <a:gd name="connsiteX69-54991" fmla="*/ 6243319 w 12192000"/>
              <a:gd name="connsiteY69-54992" fmla="*/ 1695560 h 2237474"/>
              <a:gd name="connsiteX70-54993" fmla="*/ 6098321 w 12192000"/>
              <a:gd name="connsiteY70-54994" fmla="*/ 1721646 h 2237474"/>
              <a:gd name="connsiteX71-54995" fmla="*/ 5880652 w 12192000"/>
              <a:gd name="connsiteY71-54996" fmla="*/ 1779643 h 2237474"/>
              <a:gd name="connsiteX72-54997" fmla="*/ 5785959 w 12192000"/>
              <a:gd name="connsiteY72-54998" fmla="*/ 1775307 h 2237474"/>
              <a:gd name="connsiteX73-54999" fmla="*/ 5643534 w 12192000"/>
              <a:gd name="connsiteY73-55000" fmla="*/ 1802919 h 2237474"/>
              <a:gd name="connsiteX74-55001" fmla="*/ 5518799 w 12192000"/>
              <a:gd name="connsiteY74-55002" fmla="*/ 1818312 h 2237474"/>
              <a:gd name="connsiteX75-55003" fmla="*/ 5505014 w 12192000"/>
              <a:gd name="connsiteY75-55004" fmla="*/ 1819259 h 2237474"/>
              <a:gd name="connsiteX76-55005" fmla="*/ 5453307 w 12192000"/>
              <a:gd name="connsiteY76-55006" fmla="*/ 1815450 h 2237474"/>
              <a:gd name="connsiteX77-55007" fmla="*/ 5221533 w 12192000"/>
              <a:gd name="connsiteY77-55008" fmla="*/ 1846950 h 2237474"/>
              <a:gd name="connsiteX78-55009" fmla="*/ 5149802 w 12192000"/>
              <a:gd name="connsiteY78-55010" fmla="*/ 1844846 h 2237474"/>
              <a:gd name="connsiteX79-55011" fmla="*/ 5114927 w 12192000"/>
              <a:gd name="connsiteY79-55012" fmla="*/ 1847827 h 2237474"/>
              <a:gd name="connsiteX80-55013" fmla="*/ 5108970 w 12192000"/>
              <a:gd name="connsiteY80-55014" fmla="*/ 1847935 h 2237474"/>
              <a:gd name="connsiteX81-55015" fmla="*/ 5067961 w 12192000"/>
              <a:gd name="connsiteY81-55016" fmla="*/ 1845917 h 2237474"/>
              <a:gd name="connsiteX82-55017" fmla="*/ 5007075 w 12192000"/>
              <a:gd name="connsiteY82-55018" fmla="*/ 1838626 h 2237474"/>
              <a:gd name="connsiteX83-55019" fmla="*/ 4944087 w 12192000"/>
              <a:gd name="connsiteY83-55020" fmla="*/ 1823332 h 2237474"/>
              <a:gd name="connsiteX84-55021" fmla="*/ 4907662 w 12192000"/>
              <a:gd name="connsiteY84-55022" fmla="*/ 1816900 h 2237474"/>
              <a:gd name="connsiteX85-55023" fmla="*/ 4882386 w 12192000"/>
              <a:gd name="connsiteY85-55024" fmla="*/ 1809844 h 2237474"/>
              <a:gd name="connsiteX86-55025" fmla="*/ 4811440 w 12192000"/>
              <a:gd name="connsiteY86-55026" fmla="*/ 1804655 h 2237474"/>
              <a:gd name="connsiteX87-55027" fmla="*/ 4691075 w 12192000"/>
              <a:gd name="connsiteY87-55028" fmla="*/ 1801389 h 2237474"/>
              <a:gd name="connsiteX88-55029" fmla="*/ 4640313 w 12192000"/>
              <a:gd name="connsiteY88-55030" fmla="*/ 1784307 h 2237474"/>
              <a:gd name="connsiteX89-55031" fmla="*/ 4536503 w 12192000"/>
              <a:gd name="connsiteY89-55032" fmla="*/ 1785334 h 2237474"/>
              <a:gd name="connsiteX90-55033" fmla="*/ 4513724 w 12192000"/>
              <a:gd name="connsiteY90-55034" fmla="*/ 1791996 h 2237474"/>
              <a:gd name="connsiteX91-55035" fmla="*/ 4459810 w 12192000"/>
              <a:gd name="connsiteY91-55036" fmla="*/ 1797886 h 2237474"/>
              <a:gd name="connsiteX92-55037" fmla="*/ 4379064 w 12192000"/>
              <a:gd name="connsiteY92-55038" fmla="*/ 1817177 h 2237474"/>
              <a:gd name="connsiteX93-55039" fmla="*/ 4290981 w 12192000"/>
              <a:gd name="connsiteY93-55040" fmla="*/ 1839677 h 2237474"/>
              <a:gd name="connsiteX94-55041" fmla="*/ 4238372 w 12192000"/>
              <a:gd name="connsiteY94-55042" fmla="*/ 1851480 h 2237474"/>
              <a:gd name="connsiteX95-55043" fmla="*/ 4232517 w 12192000"/>
              <a:gd name="connsiteY95-55044" fmla="*/ 1852567 h 2237474"/>
              <a:gd name="connsiteX96-55045" fmla="*/ 4191732 w 12192000"/>
              <a:gd name="connsiteY96-55046" fmla="*/ 1857328 h 2237474"/>
              <a:gd name="connsiteX97-55047" fmla="*/ 4065532 w 12192000"/>
              <a:gd name="connsiteY97-55048" fmla="*/ 1855477 h 2237474"/>
              <a:gd name="connsiteX98-55049" fmla="*/ 4028460 w 12192000"/>
              <a:gd name="connsiteY98-55050" fmla="*/ 1855137 h 2237474"/>
              <a:gd name="connsiteX99-55051" fmla="*/ 4002267 w 12192000"/>
              <a:gd name="connsiteY99-55052" fmla="*/ 1852352 h 2237474"/>
              <a:gd name="connsiteX100-55053" fmla="*/ 3931396 w 12192000"/>
              <a:gd name="connsiteY100-55054" fmla="*/ 1858915 h 2237474"/>
              <a:gd name="connsiteX101-55055" fmla="*/ 3812162 w 12192000"/>
              <a:gd name="connsiteY101-55056" fmla="*/ 1875501 h 2237474"/>
              <a:gd name="connsiteX102-55057" fmla="*/ 3758105 w 12192000"/>
              <a:gd name="connsiteY102-55058" fmla="*/ 1871856 h 2237474"/>
              <a:gd name="connsiteX103-55059" fmla="*/ 3715896 w 12192000"/>
              <a:gd name="connsiteY103-55060" fmla="*/ 1881552 h 2237474"/>
              <a:gd name="connsiteX104-55061" fmla="*/ 3567259 w 12192000"/>
              <a:gd name="connsiteY104-55062" fmla="*/ 1893482 h 2237474"/>
              <a:gd name="connsiteX105-55063" fmla="*/ 3405770 w 12192000"/>
              <a:gd name="connsiteY105-55064" fmla="*/ 1904591 h 2237474"/>
              <a:gd name="connsiteX106-55065" fmla="*/ 3280097 w 12192000"/>
              <a:gd name="connsiteY106-55066" fmla="*/ 1919610 h 2237474"/>
              <a:gd name="connsiteX107-55067" fmla="*/ 3123424 w 12192000"/>
              <a:gd name="connsiteY107-55068" fmla="*/ 1952930 h 2237474"/>
              <a:gd name="connsiteX108-55069" fmla="*/ 3009910 w 12192000"/>
              <a:gd name="connsiteY108-55070" fmla="*/ 1957866 h 2237474"/>
              <a:gd name="connsiteX109-55071" fmla="*/ 2995934 w 12192000"/>
              <a:gd name="connsiteY109-55072" fmla="*/ 1967085 h 2237474"/>
              <a:gd name="connsiteX110-55073" fmla="*/ 2942858 w 12192000"/>
              <a:gd name="connsiteY110-55074" fmla="*/ 1981367 h 2237474"/>
              <a:gd name="connsiteX111-55075" fmla="*/ 2875436 w 12192000"/>
              <a:gd name="connsiteY111-55076" fmla="*/ 1996977 h 2237474"/>
              <a:gd name="connsiteX112-55077" fmla="*/ 2874892 w 12192000"/>
              <a:gd name="connsiteY112-55078" fmla="*/ 1996085 h 2237474"/>
              <a:gd name="connsiteX113-55079" fmla="*/ 2843662 w 12192000"/>
              <a:gd name="connsiteY113-55080" fmla="*/ 1992498 h 2237474"/>
              <a:gd name="connsiteX114-55081" fmla="*/ 2718916 w 12192000"/>
              <a:gd name="connsiteY114-55082" fmla="*/ 1990867 h 2237474"/>
              <a:gd name="connsiteX115-55083" fmla="*/ 2713522 w 12192000"/>
              <a:gd name="connsiteY115-55084" fmla="*/ 1990173 h 2237474"/>
              <a:gd name="connsiteX116-55085" fmla="*/ 2578178 w 12192000"/>
              <a:gd name="connsiteY116-55086" fmla="*/ 1990531 h 2237474"/>
              <a:gd name="connsiteX117-55087" fmla="*/ 2476147 w 12192000"/>
              <a:gd name="connsiteY117-55088" fmla="*/ 1998305 h 2237474"/>
              <a:gd name="connsiteX118-55089" fmla="*/ 2373568 w 12192000"/>
              <a:gd name="connsiteY118-55090" fmla="*/ 2003219 h 2237474"/>
              <a:gd name="connsiteX119-55091" fmla="*/ 2287219 w 12192000"/>
              <a:gd name="connsiteY119-55092" fmla="*/ 1998750 h 2237474"/>
              <a:gd name="connsiteX120-55093" fmla="*/ 2243069 w 12192000"/>
              <a:gd name="connsiteY120-55094" fmla="*/ 2005321 h 2237474"/>
              <a:gd name="connsiteX121-55095" fmla="*/ 2164831 w 12192000"/>
              <a:gd name="connsiteY121-55096" fmla="*/ 2010143 h 2237474"/>
              <a:gd name="connsiteX122-55097" fmla="*/ 2085228 w 12192000"/>
              <a:gd name="connsiteY122-55098" fmla="*/ 2046431 h 2237474"/>
              <a:gd name="connsiteX123-55099" fmla="*/ 2058061 w 12192000"/>
              <a:gd name="connsiteY123-55100" fmla="*/ 2047942 h 2237474"/>
              <a:gd name="connsiteX124-55101" fmla="*/ 2042244 w 12192000"/>
              <a:gd name="connsiteY124-55102" fmla="*/ 2055560 h 2237474"/>
              <a:gd name="connsiteX125-55103" fmla="*/ 1877728 w 12192000"/>
              <a:gd name="connsiteY125-55104" fmla="*/ 2101004 h 2237474"/>
              <a:gd name="connsiteX126-55105" fmla="*/ 1759056 w 12192000"/>
              <a:gd name="connsiteY126-55106" fmla="*/ 2125608 h 2237474"/>
              <a:gd name="connsiteX127-55107" fmla="*/ 1637948 w 12192000"/>
              <a:gd name="connsiteY127-55108" fmla="*/ 2172597 h 2237474"/>
              <a:gd name="connsiteX128-55109" fmla="*/ 1434549 w 12192000"/>
              <a:gd name="connsiteY128-55110" fmla="*/ 2234522 h 2237474"/>
              <a:gd name="connsiteX129-55111" fmla="*/ 1398481 w 12192000"/>
              <a:gd name="connsiteY129-55112" fmla="*/ 2237074 h 2237474"/>
              <a:gd name="connsiteX130-55113" fmla="*/ 1398407 w 12192000"/>
              <a:gd name="connsiteY130-55114" fmla="*/ 2237095 h 2237474"/>
              <a:gd name="connsiteX131-55115" fmla="*/ 1370962 w 12192000"/>
              <a:gd name="connsiteY131-55116" fmla="*/ 2237474 h 2237474"/>
              <a:gd name="connsiteX132-55117" fmla="*/ 1356367 w 12192000"/>
              <a:gd name="connsiteY132-55118" fmla="*/ 2235089 h 2237474"/>
              <a:gd name="connsiteX133-55119" fmla="*/ 1324828 w 12192000"/>
              <a:gd name="connsiteY133-55120" fmla="*/ 2231968 h 2237474"/>
              <a:gd name="connsiteX134-55121" fmla="*/ 1279765 w 12192000"/>
              <a:gd name="connsiteY134-55122" fmla="*/ 2229639 h 2237474"/>
              <a:gd name="connsiteX135-55123" fmla="*/ 1195347 w 12192000"/>
              <a:gd name="connsiteY135-55124" fmla="*/ 2212354 h 2237474"/>
              <a:gd name="connsiteX136-55125" fmla="*/ 970251 w 12192000"/>
              <a:gd name="connsiteY136-55126" fmla="*/ 2221029 h 2237474"/>
              <a:gd name="connsiteX137-55127" fmla="*/ 812914 w 12192000"/>
              <a:gd name="connsiteY137-55128" fmla="*/ 2202752 h 2237474"/>
              <a:gd name="connsiteX138-55129" fmla="*/ 800195 w 12192000"/>
              <a:gd name="connsiteY138-55130" fmla="*/ 2209407 h 2237474"/>
              <a:gd name="connsiteX139-55131" fmla="*/ 784978 w 12192000"/>
              <a:gd name="connsiteY139-55132" fmla="*/ 2212360 h 2237474"/>
              <a:gd name="connsiteX140-55133" fmla="*/ 669923 w 12192000"/>
              <a:gd name="connsiteY140-55134" fmla="*/ 2211682 h 2237474"/>
              <a:gd name="connsiteX141-55135" fmla="*/ 648680 w 12192000"/>
              <a:gd name="connsiteY141-55136" fmla="*/ 2206229 h 2237474"/>
              <a:gd name="connsiteX142-55137" fmla="*/ 597225 w 12192000"/>
              <a:gd name="connsiteY142-55138" fmla="*/ 2180999 h 2237474"/>
              <a:gd name="connsiteX143-55139" fmla="*/ 558449 w 12192000"/>
              <a:gd name="connsiteY143-55140" fmla="*/ 2182346 h 2237474"/>
              <a:gd name="connsiteX144-55141" fmla="*/ 520671 w 12192000"/>
              <a:gd name="connsiteY144-55142" fmla="*/ 2180980 h 2237474"/>
              <a:gd name="connsiteX145-55143" fmla="*/ 515024 w 12192000"/>
              <a:gd name="connsiteY145-55144" fmla="*/ 2179258 h 2237474"/>
              <a:gd name="connsiteX146-55145" fmla="*/ 413835 w 12192000"/>
              <a:gd name="connsiteY146-55146" fmla="*/ 2156783 h 2237474"/>
              <a:gd name="connsiteX147-55147" fmla="*/ 376513 w 12192000"/>
              <a:gd name="connsiteY147-55148" fmla="*/ 2154014 h 2237474"/>
              <a:gd name="connsiteX148-55149" fmla="*/ 273386 w 12192000"/>
              <a:gd name="connsiteY148-55150" fmla="*/ 2142551 h 2237474"/>
              <a:gd name="connsiteX149-55151" fmla="*/ 169207 w 12192000"/>
              <a:gd name="connsiteY149-55152" fmla="*/ 2128100 h 2237474"/>
              <a:gd name="connsiteX150-55153" fmla="*/ 80022 w 12192000"/>
              <a:gd name="connsiteY150-55154" fmla="*/ 2107254 h 2237474"/>
              <a:gd name="connsiteX151-55155" fmla="*/ 72352 w 12192000"/>
              <a:gd name="connsiteY151-55156" fmla="*/ 2107991 h 2237474"/>
              <a:gd name="connsiteX152-55157" fmla="*/ 37645 w 12192000"/>
              <a:gd name="connsiteY152-55158" fmla="*/ 2115401 h 2237474"/>
              <a:gd name="connsiteX153-55159" fmla="*/ 4572 w 12192000"/>
              <a:gd name="connsiteY153-55160" fmla="*/ 2111091 h 2237474"/>
              <a:gd name="connsiteX154-55161" fmla="*/ 0 w 12192000"/>
              <a:gd name="connsiteY154-55162" fmla="*/ 2110468 h 2237474"/>
              <a:gd name="connsiteX155-55163" fmla="*/ 0 w 12192000"/>
              <a:gd name="connsiteY155-55164" fmla="*/ 0 h 2237474"/>
              <a:gd name="connsiteX0-55165" fmla="*/ 0 w 12192000"/>
              <a:gd name="connsiteY0-55166" fmla="*/ 0 h 2237474"/>
              <a:gd name="connsiteX1-55167" fmla="*/ 12192000 w 12192000"/>
              <a:gd name="connsiteY1-55168" fmla="*/ 0 h 2237474"/>
              <a:gd name="connsiteX2-55169" fmla="*/ 12192000 w 12192000"/>
              <a:gd name="connsiteY2-55170" fmla="*/ 751299 h 2237474"/>
              <a:gd name="connsiteX3-55171" fmla="*/ 12176759 w 12192000"/>
              <a:gd name="connsiteY3-55172" fmla="*/ 759190 h 2237474"/>
              <a:gd name="connsiteX4-55173" fmla="*/ 12047364 w 12192000"/>
              <a:gd name="connsiteY4-55174" fmla="*/ 749662 h 2237474"/>
              <a:gd name="connsiteX5-55175" fmla="*/ 11890686 w 12192000"/>
              <a:gd name="connsiteY5-55176" fmla="*/ 732766 h 2237474"/>
              <a:gd name="connsiteX6-55177" fmla="*/ 11820512 w 12192000"/>
              <a:gd name="connsiteY6-55178" fmla="*/ 745392 h 2237474"/>
              <a:gd name="connsiteX7-55179" fmla="*/ 11649954 w 12192000"/>
              <a:gd name="connsiteY7-55180" fmla="*/ 749628 h 2237474"/>
              <a:gd name="connsiteX8-55181" fmla="*/ 11560424 w 12192000"/>
              <a:gd name="connsiteY8-55182" fmla="*/ 748017 h 2237474"/>
              <a:gd name="connsiteX9-55183" fmla="*/ 11358455 w 12192000"/>
              <a:gd name="connsiteY9-55184" fmla="*/ 747593 h 2237474"/>
              <a:gd name="connsiteX10-55185" fmla="*/ 11165209 w 12192000"/>
              <a:gd name="connsiteY10-55186" fmla="*/ 748852 h 2237474"/>
              <a:gd name="connsiteX11-55187" fmla="*/ 11058755 w 12192000"/>
              <a:gd name="connsiteY11-55188" fmla="*/ 749617 h 2237474"/>
              <a:gd name="connsiteX12-55189" fmla="*/ 10846594 w 12192000"/>
              <a:gd name="connsiteY12-55190" fmla="*/ 765069 h 2237474"/>
              <a:gd name="connsiteX13-55191" fmla="*/ 10739478 w 12192000"/>
              <a:gd name="connsiteY13-55192" fmla="*/ 776841 h 2237474"/>
              <a:gd name="connsiteX14-55193" fmla="*/ 10458762 w 12192000"/>
              <a:gd name="connsiteY14-55194" fmla="*/ 755400 h 2237474"/>
              <a:gd name="connsiteX15-55195" fmla="*/ 10211200 w 12192000"/>
              <a:gd name="connsiteY15-55196" fmla="*/ 767513 h 2237474"/>
              <a:gd name="connsiteX16-55197" fmla="*/ 10167995 w 12192000"/>
              <a:gd name="connsiteY16-55198" fmla="*/ 760843 h 2237474"/>
              <a:gd name="connsiteX17-55199" fmla="*/ 9997044 w 12192000"/>
              <a:gd name="connsiteY17-55200" fmla="*/ 780129 h 2237474"/>
              <a:gd name="connsiteX18-55201" fmla="*/ 9943887 w 12192000"/>
              <a:gd name="connsiteY18-55202" fmla="*/ 804141 h 2237474"/>
              <a:gd name="connsiteX19-55203" fmla="*/ 9918248 w 12192000"/>
              <a:gd name="connsiteY19-55204" fmla="*/ 816628 h 2237474"/>
              <a:gd name="connsiteX20-55205" fmla="*/ 9767091 w 12192000"/>
              <a:gd name="connsiteY20-55206" fmla="*/ 870550 h 2237474"/>
              <a:gd name="connsiteX21-55207" fmla="*/ 9683005 w 12192000"/>
              <a:gd name="connsiteY21-55208" fmla="*/ 894128 h 2237474"/>
              <a:gd name="connsiteX22-55209" fmla="*/ 9594438 w 12192000"/>
              <a:gd name="connsiteY22-55210" fmla="*/ 919051 h 2237474"/>
              <a:gd name="connsiteX23-55211" fmla="*/ 9544189 w 12192000"/>
              <a:gd name="connsiteY23-55212" fmla="*/ 938966 h 2237474"/>
              <a:gd name="connsiteX24-55213" fmla="*/ 9500499 w 12192000"/>
              <a:gd name="connsiteY24-55214" fmla="*/ 954680 h 2237474"/>
              <a:gd name="connsiteX25-55215" fmla="*/ 9428195 w 12192000"/>
              <a:gd name="connsiteY25-55216" fmla="*/ 986225 h 2237474"/>
              <a:gd name="connsiteX26-55217" fmla="*/ 9410017 w 12192000"/>
              <a:gd name="connsiteY26-55218" fmla="*/ 993931 h 2237474"/>
              <a:gd name="connsiteX27-55219" fmla="*/ 9392919 w 12192000"/>
              <a:gd name="connsiteY27-55220" fmla="*/ 994656 h 2237474"/>
              <a:gd name="connsiteX28-55221" fmla="*/ 9268019 w 12192000"/>
              <a:gd name="connsiteY28-55222" fmla="*/ 1007442 h 2237474"/>
              <a:gd name="connsiteX29-55223" fmla="*/ 9234662 w 12192000"/>
              <a:gd name="connsiteY29-55224" fmla="*/ 1023056 h 2237474"/>
              <a:gd name="connsiteX30-55225" fmla="*/ 9181033 w 12192000"/>
              <a:gd name="connsiteY30-55226" fmla="*/ 1037921 h 2237474"/>
              <a:gd name="connsiteX31-55227" fmla="*/ 9155969 w 12192000"/>
              <a:gd name="connsiteY31-55228" fmla="*/ 1046804 h 2237474"/>
              <a:gd name="connsiteX32-55229" fmla="*/ 9133985 w 12192000"/>
              <a:gd name="connsiteY32-55230" fmla="*/ 1046450 h 2237474"/>
              <a:gd name="connsiteX33-55231" fmla="*/ 9003462 w 12192000"/>
              <a:gd name="connsiteY33-55232" fmla="*/ 1042406 h 2237474"/>
              <a:gd name="connsiteX34-55233" fmla="*/ 8968445 w 12192000"/>
              <a:gd name="connsiteY34-55234" fmla="*/ 1052169 h 2237474"/>
              <a:gd name="connsiteX35-55235" fmla="*/ 8886001 w 12192000"/>
              <a:gd name="connsiteY35-55236" fmla="*/ 1067468 h 2237474"/>
              <a:gd name="connsiteX36-55237" fmla="*/ 8838610 w 12192000"/>
              <a:gd name="connsiteY36-55238" fmla="*/ 1075091 h 2237474"/>
              <a:gd name="connsiteX37-55239" fmla="*/ 8750383 w 12192000"/>
              <a:gd name="connsiteY37-55240" fmla="*/ 1097387 h 2237474"/>
              <a:gd name="connsiteX38-55241" fmla="*/ 8665605 w 12192000"/>
              <a:gd name="connsiteY38-55242" fmla="*/ 1110791 h 2237474"/>
              <a:gd name="connsiteX39-55243" fmla="*/ 8584946 w 12192000"/>
              <a:gd name="connsiteY39-55244" fmla="*/ 1135226 h 2237474"/>
              <a:gd name="connsiteX40-55245" fmla="*/ 8419755 w 12192000"/>
              <a:gd name="connsiteY40-55246" fmla="*/ 1216260 h 2237474"/>
              <a:gd name="connsiteX41-55247" fmla="*/ 8411626 w 12192000"/>
              <a:gd name="connsiteY41-55248" fmla="*/ 1214397 h 2237474"/>
              <a:gd name="connsiteX42-55249" fmla="*/ 8363469 w 12192000"/>
              <a:gd name="connsiteY42-55250" fmla="*/ 1246658 h 2237474"/>
              <a:gd name="connsiteX43-55251" fmla="*/ 8275497 w 12192000"/>
              <a:gd name="connsiteY43-55252" fmla="*/ 1264396 h 2237474"/>
              <a:gd name="connsiteX44-55253" fmla="*/ 8206287 w 12192000"/>
              <a:gd name="connsiteY44-55254" fmla="*/ 1273060 h 2237474"/>
              <a:gd name="connsiteX45-55255" fmla="*/ 8139997 w 12192000"/>
              <a:gd name="connsiteY45-55256" fmla="*/ 1282713 h 2237474"/>
              <a:gd name="connsiteX46-55257" fmla="*/ 8074238 w 12192000"/>
              <a:gd name="connsiteY46-55258" fmla="*/ 1301895 h 2237474"/>
              <a:gd name="connsiteX47-55259" fmla="*/ 7942099 w 12192000"/>
              <a:gd name="connsiteY47-55260" fmla="*/ 1336332 h 2237474"/>
              <a:gd name="connsiteX48-55261" fmla="*/ 7902328 w 12192000"/>
              <a:gd name="connsiteY48-55262" fmla="*/ 1345865 h 2237474"/>
              <a:gd name="connsiteX49-55263" fmla="*/ 7840612 w 12192000"/>
              <a:gd name="connsiteY49-55264" fmla="*/ 1369373 h 2237474"/>
              <a:gd name="connsiteX50-55265" fmla="*/ 7786819 w 12192000"/>
              <a:gd name="connsiteY50-55266" fmla="*/ 1378970 h 2237474"/>
              <a:gd name="connsiteX51-55267" fmla="*/ 7548172 w 12192000"/>
              <a:gd name="connsiteY51-55268" fmla="*/ 1417460 h 2237474"/>
              <a:gd name="connsiteX52-55269" fmla="*/ 7483437 w 12192000"/>
              <a:gd name="connsiteY52-55270" fmla="*/ 1478152 h 2237474"/>
              <a:gd name="connsiteX53-55271" fmla="*/ 7377870 w 12192000"/>
              <a:gd name="connsiteY53-55272" fmla="*/ 1523319 h 2237474"/>
              <a:gd name="connsiteX54-55273" fmla="*/ 7230737 w 12192000"/>
              <a:gd name="connsiteY54-55274" fmla="*/ 1562633 h 2237474"/>
              <a:gd name="connsiteX55-55275" fmla="*/ 7224458 w 12192000"/>
              <a:gd name="connsiteY55-55276" fmla="*/ 1573008 h 2237474"/>
              <a:gd name="connsiteX56-55277" fmla="*/ 7183121 w 12192000"/>
              <a:gd name="connsiteY56-55278" fmla="*/ 1595162 h 2237474"/>
              <a:gd name="connsiteX57-55279" fmla="*/ 7164601 w 12192000"/>
              <a:gd name="connsiteY57-55280" fmla="*/ 1606490 h 2237474"/>
              <a:gd name="connsiteX58-55281" fmla="*/ 7031309 w 12192000"/>
              <a:gd name="connsiteY58-55282" fmla="*/ 1619451 h 2237474"/>
              <a:gd name="connsiteX59-55283" fmla="*/ 6900177 w 12192000"/>
              <a:gd name="connsiteY59-55284" fmla="*/ 1636016 h 2237474"/>
              <a:gd name="connsiteX60-55285" fmla="*/ 6795372 w 12192000"/>
              <a:gd name="connsiteY60-55286" fmla="*/ 1644845 h 2237474"/>
              <a:gd name="connsiteX61-55287" fmla="*/ 6692251 w 12192000"/>
              <a:gd name="connsiteY61-55288" fmla="*/ 1656357 h 2237474"/>
              <a:gd name="connsiteX62-55289" fmla="*/ 6655235 w 12192000"/>
              <a:gd name="connsiteY62-55290" fmla="*/ 1661869 h 2237474"/>
              <a:gd name="connsiteX63-55291" fmla="*/ 6554894 w 12192000"/>
              <a:gd name="connsiteY63-55292" fmla="*/ 1664428 h 2237474"/>
              <a:gd name="connsiteX64-55293" fmla="*/ 6516595 w 12192000"/>
              <a:gd name="connsiteY64-55294" fmla="*/ 1667475 h 2237474"/>
              <a:gd name="connsiteX65-55295" fmla="*/ 6508541 w 12192000"/>
              <a:gd name="connsiteY65-55296" fmla="*/ 1668757 h 2237474"/>
              <a:gd name="connsiteX66-55297" fmla="*/ 6471012 w 12192000"/>
              <a:gd name="connsiteY66-55298" fmla="*/ 1678604 h 2237474"/>
              <a:gd name="connsiteX67-55299" fmla="*/ 6364035 w 12192000"/>
              <a:gd name="connsiteY67-55300" fmla="*/ 1667683 h 2237474"/>
              <a:gd name="connsiteX68-55301" fmla="*/ 6280959 w 12192000"/>
              <a:gd name="connsiteY68-55302" fmla="*/ 1689329 h 2237474"/>
              <a:gd name="connsiteX69-55303" fmla="*/ 6243319 w 12192000"/>
              <a:gd name="connsiteY69-55304" fmla="*/ 1695560 h 2237474"/>
              <a:gd name="connsiteX70-55305" fmla="*/ 6098321 w 12192000"/>
              <a:gd name="connsiteY70-55306" fmla="*/ 1721646 h 2237474"/>
              <a:gd name="connsiteX71-55307" fmla="*/ 5880652 w 12192000"/>
              <a:gd name="connsiteY71-55308" fmla="*/ 1779643 h 2237474"/>
              <a:gd name="connsiteX72-55309" fmla="*/ 5785959 w 12192000"/>
              <a:gd name="connsiteY72-55310" fmla="*/ 1775307 h 2237474"/>
              <a:gd name="connsiteX73-55311" fmla="*/ 5643534 w 12192000"/>
              <a:gd name="connsiteY73-55312" fmla="*/ 1802919 h 2237474"/>
              <a:gd name="connsiteX74-55313" fmla="*/ 5518799 w 12192000"/>
              <a:gd name="connsiteY74-55314" fmla="*/ 1818312 h 2237474"/>
              <a:gd name="connsiteX75-55315" fmla="*/ 5505014 w 12192000"/>
              <a:gd name="connsiteY75-55316" fmla="*/ 1819259 h 2237474"/>
              <a:gd name="connsiteX76-55317" fmla="*/ 5453307 w 12192000"/>
              <a:gd name="connsiteY76-55318" fmla="*/ 1815450 h 2237474"/>
              <a:gd name="connsiteX77-55319" fmla="*/ 5221533 w 12192000"/>
              <a:gd name="connsiteY77-55320" fmla="*/ 1846950 h 2237474"/>
              <a:gd name="connsiteX78-55321" fmla="*/ 5149802 w 12192000"/>
              <a:gd name="connsiteY78-55322" fmla="*/ 1844846 h 2237474"/>
              <a:gd name="connsiteX79-55323" fmla="*/ 5114927 w 12192000"/>
              <a:gd name="connsiteY79-55324" fmla="*/ 1847827 h 2237474"/>
              <a:gd name="connsiteX80-55325" fmla="*/ 5108970 w 12192000"/>
              <a:gd name="connsiteY80-55326" fmla="*/ 1847935 h 2237474"/>
              <a:gd name="connsiteX81-55327" fmla="*/ 5067961 w 12192000"/>
              <a:gd name="connsiteY81-55328" fmla="*/ 1845917 h 2237474"/>
              <a:gd name="connsiteX82-55329" fmla="*/ 5007075 w 12192000"/>
              <a:gd name="connsiteY82-55330" fmla="*/ 1838626 h 2237474"/>
              <a:gd name="connsiteX83-55331" fmla="*/ 4944087 w 12192000"/>
              <a:gd name="connsiteY83-55332" fmla="*/ 1823332 h 2237474"/>
              <a:gd name="connsiteX84-55333" fmla="*/ 4907662 w 12192000"/>
              <a:gd name="connsiteY84-55334" fmla="*/ 1816900 h 2237474"/>
              <a:gd name="connsiteX85-55335" fmla="*/ 4882386 w 12192000"/>
              <a:gd name="connsiteY85-55336" fmla="*/ 1809844 h 2237474"/>
              <a:gd name="connsiteX86-55337" fmla="*/ 4811440 w 12192000"/>
              <a:gd name="connsiteY86-55338" fmla="*/ 1804655 h 2237474"/>
              <a:gd name="connsiteX87-55339" fmla="*/ 4691075 w 12192000"/>
              <a:gd name="connsiteY87-55340" fmla="*/ 1801389 h 2237474"/>
              <a:gd name="connsiteX88-55341" fmla="*/ 4640313 w 12192000"/>
              <a:gd name="connsiteY88-55342" fmla="*/ 1784307 h 2237474"/>
              <a:gd name="connsiteX89-55343" fmla="*/ 4536503 w 12192000"/>
              <a:gd name="connsiteY89-55344" fmla="*/ 1785334 h 2237474"/>
              <a:gd name="connsiteX90-55345" fmla="*/ 4513724 w 12192000"/>
              <a:gd name="connsiteY90-55346" fmla="*/ 1791996 h 2237474"/>
              <a:gd name="connsiteX91-55347" fmla="*/ 4459810 w 12192000"/>
              <a:gd name="connsiteY91-55348" fmla="*/ 1797886 h 2237474"/>
              <a:gd name="connsiteX92-55349" fmla="*/ 4379064 w 12192000"/>
              <a:gd name="connsiteY92-55350" fmla="*/ 1817177 h 2237474"/>
              <a:gd name="connsiteX93-55351" fmla="*/ 4290981 w 12192000"/>
              <a:gd name="connsiteY93-55352" fmla="*/ 1839677 h 2237474"/>
              <a:gd name="connsiteX94-55353" fmla="*/ 4238372 w 12192000"/>
              <a:gd name="connsiteY94-55354" fmla="*/ 1851480 h 2237474"/>
              <a:gd name="connsiteX95-55355" fmla="*/ 4232517 w 12192000"/>
              <a:gd name="connsiteY95-55356" fmla="*/ 1852567 h 2237474"/>
              <a:gd name="connsiteX96-55357" fmla="*/ 4191732 w 12192000"/>
              <a:gd name="connsiteY96-55358" fmla="*/ 1857328 h 2237474"/>
              <a:gd name="connsiteX97-55359" fmla="*/ 4065532 w 12192000"/>
              <a:gd name="connsiteY97-55360" fmla="*/ 1855477 h 2237474"/>
              <a:gd name="connsiteX98-55361" fmla="*/ 4028460 w 12192000"/>
              <a:gd name="connsiteY98-55362" fmla="*/ 1855137 h 2237474"/>
              <a:gd name="connsiteX99-55363" fmla="*/ 4002267 w 12192000"/>
              <a:gd name="connsiteY99-55364" fmla="*/ 1852352 h 2237474"/>
              <a:gd name="connsiteX100-55365" fmla="*/ 3931396 w 12192000"/>
              <a:gd name="connsiteY100-55366" fmla="*/ 1858915 h 2237474"/>
              <a:gd name="connsiteX101-55367" fmla="*/ 3812162 w 12192000"/>
              <a:gd name="connsiteY101-55368" fmla="*/ 1875501 h 2237474"/>
              <a:gd name="connsiteX102-55369" fmla="*/ 3758105 w 12192000"/>
              <a:gd name="connsiteY102-55370" fmla="*/ 1871856 h 2237474"/>
              <a:gd name="connsiteX103-55371" fmla="*/ 3715896 w 12192000"/>
              <a:gd name="connsiteY103-55372" fmla="*/ 1881552 h 2237474"/>
              <a:gd name="connsiteX104-55373" fmla="*/ 3567259 w 12192000"/>
              <a:gd name="connsiteY104-55374" fmla="*/ 1893482 h 2237474"/>
              <a:gd name="connsiteX105-55375" fmla="*/ 3405770 w 12192000"/>
              <a:gd name="connsiteY105-55376" fmla="*/ 1904591 h 2237474"/>
              <a:gd name="connsiteX106-55377" fmla="*/ 3280097 w 12192000"/>
              <a:gd name="connsiteY106-55378" fmla="*/ 1919610 h 2237474"/>
              <a:gd name="connsiteX107-55379" fmla="*/ 3123424 w 12192000"/>
              <a:gd name="connsiteY107-55380" fmla="*/ 1952930 h 2237474"/>
              <a:gd name="connsiteX108-55381" fmla="*/ 3009910 w 12192000"/>
              <a:gd name="connsiteY108-55382" fmla="*/ 1957866 h 2237474"/>
              <a:gd name="connsiteX109-55383" fmla="*/ 2995934 w 12192000"/>
              <a:gd name="connsiteY109-55384" fmla="*/ 1967085 h 2237474"/>
              <a:gd name="connsiteX110-55385" fmla="*/ 2942858 w 12192000"/>
              <a:gd name="connsiteY110-55386" fmla="*/ 1981367 h 2237474"/>
              <a:gd name="connsiteX111-55387" fmla="*/ 2875436 w 12192000"/>
              <a:gd name="connsiteY111-55388" fmla="*/ 1996977 h 2237474"/>
              <a:gd name="connsiteX112-55389" fmla="*/ 2874892 w 12192000"/>
              <a:gd name="connsiteY112-55390" fmla="*/ 1996085 h 2237474"/>
              <a:gd name="connsiteX113-55391" fmla="*/ 2843662 w 12192000"/>
              <a:gd name="connsiteY113-55392" fmla="*/ 1992498 h 2237474"/>
              <a:gd name="connsiteX114-55393" fmla="*/ 2718916 w 12192000"/>
              <a:gd name="connsiteY114-55394" fmla="*/ 1990867 h 2237474"/>
              <a:gd name="connsiteX115-55395" fmla="*/ 2713522 w 12192000"/>
              <a:gd name="connsiteY115-55396" fmla="*/ 1990173 h 2237474"/>
              <a:gd name="connsiteX116-55397" fmla="*/ 2578178 w 12192000"/>
              <a:gd name="connsiteY116-55398" fmla="*/ 1990531 h 2237474"/>
              <a:gd name="connsiteX117-55399" fmla="*/ 2476147 w 12192000"/>
              <a:gd name="connsiteY117-55400" fmla="*/ 1998305 h 2237474"/>
              <a:gd name="connsiteX118-55401" fmla="*/ 2373568 w 12192000"/>
              <a:gd name="connsiteY118-55402" fmla="*/ 2003219 h 2237474"/>
              <a:gd name="connsiteX119-55403" fmla="*/ 2287219 w 12192000"/>
              <a:gd name="connsiteY119-55404" fmla="*/ 1998750 h 2237474"/>
              <a:gd name="connsiteX120-55405" fmla="*/ 2243069 w 12192000"/>
              <a:gd name="connsiteY120-55406" fmla="*/ 2005321 h 2237474"/>
              <a:gd name="connsiteX121-55407" fmla="*/ 2164831 w 12192000"/>
              <a:gd name="connsiteY121-55408" fmla="*/ 2010143 h 2237474"/>
              <a:gd name="connsiteX122-55409" fmla="*/ 2085228 w 12192000"/>
              <a:gd name="connsiteY122-55410" fmla="*/ 2046431 h 2237474"/>
              <a:gd name="connsiteX123-55411" fmla="*/ 2058061 w 12192000"/>
              <a:gd name="connsiteY123-55412" fmla="*/ 2047942 h 2237474"/>
              <a:gd name="connsiteX124-55413" fmla="*/ 2042244 w 12192000"/>
              <a:gd name="connsiteY124-55414" fmla="*/ 2055560 h 2237474"/>
              <a:gd name="connsiteX125-55415" fmla="*/ 1877728 w 12192000"/>
              <a:gd name="connsiteY125-55416" fmla="*/ 2101004 h 2237474"/>
              <a:gd name="connsiteX126-55417" fmla="*/ 1759056 w 12192000"/>
              <a:gd name="connsiteY126-55418" fmla="*/ 2125608 h 2237474"/>
              <a:gd name="connsiteX127-55419" fmla="*/ 1637948 w 12192000"/>
              <a:gd name="connsiteY127-55420" fmla="*/ 2172597 h 2237474"/>
              <a:gd name="connsiteX128-55421" fmla="*/ 1434549 w 12192000"/>
              <a:gd name="connsiteY128-55422" fmla="*/ 2234522 h 2237474"/>
              <a:gd name="connsiteX129-55423" fmla="*/ 1398481 w 12192000"/>
              <a:gd name="connsiteY129-55424" fmla="*/ 2237074 h 2237474"/>
              <a:gd name="connsiteX130-55425" fmla="*/ 1398407 w 12192000"/>
              <a:gd name="connsiteY130-55426" fmla="*/ 2237095 h 2237474"/>
              <a:gd name="connsiteX131-55427" fmla="*/ 1370962 w 12192000"/>
              <a:gd name="connsiteY131-55428" fmla="*/ 2237474 h 2237474"/>
              <a:gd name="connsiteX132-55429" fmla="*/ 1356367 w 12192000"/>
              <a:gd name="connsiteY132-55430" fmla="*/ 2235089 h 2237474"/>
              <a:gd name="connsiteX133-55431" fmla="*/ 1324828 w 12192000"/>
              <a:gd name="connsiteY133-55432" fmla="*/ 2231968 h 2237474"/>
              <a:gd name="connsiteX134-55433" fmla="*/ 1279765 w 12192000"/>
              <a:gd name="connsiteY134-55434" fmla="*/ 2229639 h 2237474"/>
              <a:gd name="connsiteX135-55435" fmla="*/ 1195347 w 12192000"/>
              <a:gd name="connsiteY135-55436" fmla="*/ 2212354 h 2237474"/>
              <a:gd name="connsiteX136-55437" fmla="*/ 970251 w 12192000"/>
              <a:gd name="connsiteY136-55438" fmla="*/ 2221029 h 2237474"/>
              <a:gd name="connsiteX137-55439" fmla="*/ 812914 w 12192000"/>
              <a:gd name="connsiteY137-55440" fmla="*/ 2202752 h 2237474"/>
              <a:gd name="connsiteX138-55441" fmla="*/ 800195 w 12192000"/>
              <a:gd name="connsiteY138-55442" fmla="*/ 2209407 h 2237474"/>
              <a:gd name="connsiteX139-55443" fmla="*/ 784978 w 12192000"/>
              <a:gd name="connsiteY139-55444" fmla="*/ 2212360 h 2237474"/>
              <a:gd name="connsiteX140-55445" fmla="*/ 669923 w 12192000"/>
              <a:gd name="connsiteY140-55446" fmla="*/ 2211682 h 2237474"/>
              <a:gd name="connsiteX141-55447" fmla="*/ 648680 w 12192000"/>
              <a:gd name="connsiteY141-55448" fmla="*/ 2206229 h 2237474"/>
              <a:gd name="connsiteX142-55449" fmla="*/ 597225 w 12192000"/>
              <a:gd name="connsiteY142-55450" fmla="*/ 2180999 h 2237474"/>
              <a:gd name="connsiteX143-55451" fmla="*/ 520671 w 12192000"/>
              <a:gd name="connsiteY143-55452" fmla="*/ 2180980 h 2237474"/>
              <a:gd name="connsiteX144-55453" fmla="*/ 515024 w 12192000"/>
              <a:gd name="connsiteY144-55454" fmla="*/ 2179258 h 2237474"/>
              <a:gd name="connsiteX145-55455" fmla="*/ 413835 w 12192000"/>
              <a:gd name="connsiteY145-55456" fmla="*/ 2156783 h 2237474"/>
              <a:gd name="connsiteX146-55457" fmla="*/ 376513 w 12192000"/>
              <a:gd name="connsiteY146-55458" fmla="*/ 2154014 h 2237474"/>
              <a:gd name="connsiteX147-55459" fmla="*/ 273386 w 12192000"/>
              <a:gd name="connsiteY147-55460" fmla="*/ 2142551 h 2237474"/>
              <a:gd name="connsiteX148-55461" fmla="*/ 169207 w 12192000"/>
              <a:gd name="connsiteY148-55462" fmla="*/ 2128100 h 2237474"/>
              <a:gd name="connsiteX149-55463" fmla="*/ 80022 w 12192000"/>
              <a:gd name="connsiteY149-55464" fmla="*/ 2107254 h 2237474"/>
              <a:gd name="connsiteX150-55465" fmla="*/ 72352 w 12192000"/>
              <a:gd name="connsiteY150-55466" fmla="*/ 2107991 h 2237474"/>
              <a:gd name="connsiteX151-55467" fmla="*/ 37645 w 12192000"/>
              <a:gd name="connsiteY151-55468" fmla="*/ 2115401 h 2237474"/>
              <a:gd name="connsiteX152-55469" fmla="*/ 4572 w 12192000"/>
              <a:gd name="connsiteY152-55470" fmla="*/ 2111091 h 2237474"/>
              <a:gd name="connsiteX153-55471" fmla="*/ 0 w 12192000"/>
              <a:gd name="connsiteY153-55472" fmla="*/ 2110468 h 2237474"/>
              <a:gd name="connsiteX154-55473" fmla="*/ 0 w 12192000"/>
              <a:gd name="connsiteY154-55474" fmla="*/ 0 h 2237474"/>
              <a:gd name="connsiteX0-55475" fmla="*/ 0 w 12192000"/>
              <a:gd name="connsiteY0-55476" fmla="*/ 0 h 2237474"/>
              <a:gd name="connsiteX1-55477" fmla="*/ 12192000 w 12192000"/>
              <a:gd name="connsiteY1-55478" fmla="*/ 0 h 2237474"/>
              <a:gd name="connsiteX2-55479" fmla="*/ 12192000 w 12192000"/>
              <a:gd name="connsiteY2-55480" fmla="*/ 751299 h 2237474"/>
              <a:gd name="connsiteX3-55481" fmla="*/ 12176759 w 12192000"/>
              <a:gd name="connsiteY3-55482" fmla="*/ 759190 h 2237474"/>
              <a:gd name="connsiteX4-55483" fmla="*/ 12047364 w 12192000"/>
              <a:gd name="connsiteY4-55484" fmla="*/ 749662 h 2237474"/>
              <a:gd name="connsiteX5-55485" fmla="*/ 11890686 w 12192000"/>
              <a:gd name="connsiteY5-55486" fmla="*/ 732766 h 2237474"/>
              <a:gd name="connsiteX6-55487" fmla="*/ 11820512 w 12192000"/>
              <a:gd name="connsiteY6-55488" fmla="*/ 745392 h 2237474"/>
              <a:gd name="connsiteX7-55489" fmla="*/ 11649954 w 12192000"/>
              <a:gd name="connsiteY7-55490" fmla="*/ 749628 h 2237474"/>
              <a:gd name="connsiteX8-55491" fmla="*/ 11560424 w 12192000"/>
              <a:gd name="connsiteY8-55492" fmla="*/ 748017 h 2237474"/>
              <a:gd name="connsiteX9-55493" fmla="*/ 11358455 w 12192000"/>
              <a:gd name="connsiteY9-55494" fmla="*/ 747593 h 2237474"/>
              <a:gd name="connsiteX10-55495" fmla="*/ 11165209 w 12192000"/>
              <a:gd name="connsiteY10-55496" fmla="*/ 748852 h 2237474"/>
              <a:gd name="connsiteX11-55497" fmla="*/ 11058755 w 12192000"/>
              <a:gd name="connsiteY11-55498" fmla="*/ 749617 h 2237474"/>
              <a:gd name="connsiteX12-55499" fmla="*/ 10846594 w 12192000"/>
              <a:gd name="connsiteY12-55500" fmla="*/ 765069 h 2237474"/>
              <a:gd name="connsiteX13-55501" fmla="*/ 10739478 w 12192000"/>
              <a:gd name="connsiteY13-55502" fmla="*/ 776841 h 2237474"/>
              <a:gd name="connsiteX14-55503" fmla="*/ 10458762 w 12192000"/>
              <a:gd name="connsiteY14-55504" fmla="*/ 755400 h 2237474"/>
              <a:gd name="connsiteX15-55505" fmla="*/ 10211200 w 12192000"/>
              <a:gd name="connsiteY15-55506" fmla="*/ 767513 h 2237474"/>
              <a:gd name="connsiteX16-55507" fmla="*/ 10167995 w 12192000"/>
              <a:gd name="connsiteY16-55508" fmla="*/ 760843 h 2237474"/>
              <a:gd name="connsiteX17-55509" fmla="*/ 9997044 w 12192000"/>
              <a:gd name="connsiteY17-55510" fmla="*/ 780129 h 2237474"/>
              <a:gd name="connsiteX18-55511" fmla="*/ 9943887 w 12192000"/>
              <a:gd name="connsiteY18-55512" fmla="*/ 804141 h 2237474"/>
              <a:gd name="connsiteX19-55513" fmla="*/ 9918248 w 12192000"/>
              <a:gd name="connsiteY19-55514" fmla="*/ 816628 h 2237474"/>
              <a:gd name="connsiteX20-55515" fmla="*/ 9767091 w 12192000"/>
              <a:gd name="connsiteY20-55516" fmla="*/ 870550 h 2237474"/>
              <a:gd name="connsiteX21-55517" fmla="*/ 9683005 w 12192000"/>
              <a:gd name="connsiteY21-55518" fmla="*/ 894128 h 2237474"/>
              <a:gd name="connsiteX22-55519" fmla="*/ 9594438 w 12192000"/>
              <a:gd name="connsiteY22-55520" fmla="*/ 919051 h 2237474"/>
              <a:gd name="connsiteX23-55521" fmla="*/ 9544189 w 12192000"/>
              <a:gd name="connsiteY23-55522" fmla="*/ 938966 h 2237474"/>
              <a:gd name="connsiteX24-55523" fmla="*/ 9500499 w 12192000"/>
              <a:gd name="connsiteY24-55524" fmla="*/ 954680 h 2237474"/>
              <a:gd name="connsiteX25-55525" fmla="*/ 9428195 w 12192000"/>
              <a:gd name="connsiteY25-55526" fmla="*/ 986225 h 2237474"/>
              <a:gd name="connsiteX26-55527" fmla="*/ 9410017 w 12192000"/>
              <a:gd name="connsiteY26-55528" fmla="*/ 993931 h 2237474"/>
              <a:gd name="connsiteX27-55529" fmla="*/ 9392919 w 12192000"/>
              <a:gd name="connsiteY27-55530" fmla="*/ 994656 h 2237474"/>
              <a:gd name="connsiteX28-55531" fmla="*/ 9268019 w 12192000"/>
              <a:gd name="connsiteY28-55532" fmla="*/ 1007442 h 2237474"/>
              <a:gd name="connsiteX29-55533" fmla="*/ 9234662 w 12192000"/>
              <a:gd name="connsiteY29-55534" fmla="*/ 1023056 h 2237474"/>
              <a:gd name="connsiteX30-55535" fmla="*/ 9181033 w 12192000"/>
              <a:gd name="connsiteY30-55536" fmla="*/ 1037921 h 2237474"/>
              <a:gd name="connsiteX31-55537" fmla="*/ 9155969 w 12192000"/>
              <a:gd name="connsiteY31-55538" fmla="*/ 1046804 h 2237474"/>
              <a:gd name="connsiteX32-55539" fmla="*/ 9133985 w 12192000"/>
              <a:gd name="connsiteY32-55540" fmla="*/ 1046450 h 2237474"/>
              <a:gd name="connsiteX33-55541" fmla="*/ 9003462 w 12192000"/>
              <a:gd name="connsiteY33-55542" fmla="*/ 1042406 h 2237474"/>
              <a:gd name="connsiteX34-55543" fmla="*/ 8968445 w 12192000"/>
              <a:gd name="connsiteY34-55544" fmla="*/ 1052169 h 2237474"/>
              <a:gd name="connsiteX35-55545" fmla="*/ 8886001 w 12192000"/>
              <a:gd name="connsiteY35-55546" fmla="*/ 1067468 h 2237474"/>
              <a:gd name="connsiteX36-55547" fmla="*/ 8838610 w 12192000"/>
              <a:gd name="connsiteY36-55548" fmla="*/ 1075091 h 2237474"/>
              <a:gd name="connsiteX37-55549" fmla="*/ 8750383 w 12192000"/>
              <a:gd name="connsiteY37-55550" fmla="*/ 1097387 h 2237474"/>
              <a:gd name="connsiteX38-55551" fmla="*/ 8665605 w 12192000"/>
              <a:gd name="connsiteY38-55552" fmla="*/ 1110791 h 2237474"/>
              <a:gd name="connsiteX39-55553" fmla="*/ 8584946 w 12192000"/>
              <a:gd name="connsiteY39-55554" fmla="*/ 1135226 h 2237474"/>
              <a:gd name="connsiteX40-55555" fmla="*/ 8419755 w 12192000"/>
              <a:gd name="connsiteY40-55556" fmla="*/ 1216260 h 2237474"/>
              <a:gd name="connsiteX41-55557" fmla="*/ 8411626 w 12192000"/>
              <a:gd name="connsiteY41-55558" fmla="*/ 1214397 h 2237474"/>
              <a:gd name="connsiteX42-55559" fmla="*/ 8363469 w 12192000"/>
              <a:gd name="connsiteY42-55560" fmla="*/ 1246658 h 2237474"/>
              <a:gd name="connsiteX43-55561" fmla="*/ 8275497 w 12192000"/>
              <a:gd name="connsiteY43-55562" fmla="*/ 1264396 h 2237474"/>
              <a:gd name="connsiteX44-55563" fmla="*/ 8206287 w 12192000"/>
              <a:gd name="connsiteY44-55564" fmla="*/ 1273060 h 2237474"/>
              <a:gd name="connsiteX45-55565" fmla="*/ 8139997 w 12192000"/>
              <a:gd name="connsiteY45-55566" fmla="*/ 1282713 h 2237474"/>
              <a:gd name="connsiteX46-55567" fmla="*/ 8074238 w 12192000"/>
              <a:gd name="connsiteY46-55568" fmla="*/ 1301895 h 2237474"/>
              <a:gd name="connsiteX47-55569" fmla="*/ 7942099 w 12192000"/>
              <a:gd name="connsiteY47-55570" fmla="*/ 1336332 h 2237474"/>
              <a:gd name="connsiteX48-55571" fmla="*/ 7902328 w 12192000"/>
              <a:gd name="connsiteY48-55572" fmla="*/ 1345865 h 2237474"/>
              <a:gd name="connsiteX49-55573" fmla="*/ 7840612 w 12192000"/>
              <a:gd name="connsiteY49-55574" fmla="*/ 1369373 h 2237474"/>
              <a:gd name="connsiteX50-55575" fmla="*/ 7786819 w 12192000"/>
              <a:gd name="connsiteY50-55576" fmla="*/ 1378970 h 2237474"/>
              <a:gd name="connsiteX51-55577" fmla="*/ 7548172 w 12192000"/>
              <a:gd name="connsiteY51-55578" fmla="*/ 1417460 h 2237474"/>
              <a:gd name="connsiteX52-55579" fmla="*/ 7483437 w 12192000"/>
              <a:gd name="connsiteY52-55580" fmla="*/ 1478152 h 2237474"/>
              <a:gd name="connsiteX53-55581" fmla="*/ 7377870 w 12192000"/>
              <a:gd name="connsiteY53-55582" fmla="*/ 1523319 h 2237474"/>
              <a:gd name="connsiteX54-55583" fmla="*/ 7230737 w 12192000"/>
              <a:gd name="connsiteY54-55584" fmla="*/ 1562633 h 2237474"/>
              <a:gd name="connsiteX55-55585" fmla="*/ 7224458 w 12192000"/>
              <a:gd name="connsiteY55-55586" fmla="*/ 1573008 h 2237474"/>
              <a:gd name="connsiteX56-55587" fmla="*/ 7183121 w 12192000"/>
              <a:gd name="connsiteY56-55588" fmla="*/ 1595162 h 2237474"/>
              <a:gd name="connsiteX57-55589" fmla="*/ 7164601 w 12192000"/>
              <a:gd name="connsiteY57-55590" fmla="*/ 1606490 h 2237474"/>
              <a:gd name="connsiteX58-55591" fmla="*/ 7031309 w 12192000"/>
              <a:gd name="connsiteY58-55592" fmla="*/ 1619451 h 2237474"/>
              <a:gd name="connsiteX59-55593" fmla="*/ 6900177 w 12192000"/>
              <a:gd name="connsiteY59-55594" fmla="*/ 1636016 h 2237474"/>
              <a:gd name="connsiteX60-55595" fmla="*/ 6795372 w 12192000"/>
              <a:gd name="connsiteY60-55596" fmla="*/ 1644845 h 2237474"/>
              <a:gd name="connsiteX61-55597" fmla="*/ 6692251 w 12192000"/>
              <a:gd name="connsiteY61-55598" fmla="*/ 1656357 h 2237474"/>
              <a:gd name="connsiteX62-55599" fmla="*/ 6655235 w 12192000"/>
              <a:gd name="connsiteY62-55600" fmla="*/ 1661869 h 2237474"/>
              <a:gd name="connsiteX63-55601" fmla="*/ 6554894 w 12192000"/>
              <a:gd name="connsiteY63-55602" fmla="*/ 1664428 h 2237474"/>
              <a:gd name="connsiteX64-55603" fmla="*/ 6516595 w 12192000"/>
              <a:gd name="connsiteY64-55604" fmla="*/ 1667475 h 2237474"/>
              <a:gd name="connsiteX65-55605" fmla="*/ 6508541 w 12192000"/>
              <a:gd name="connsiteY65-55606" fmla="*/ 1668757 h 2237474"/>
              <a:gd name="connsiteX66-55607" fmla="*/ 6471012 w 12192000"/>
              <a:gd name="connsiteY66-55608" fmla="*/ 1678604 h 2237474"/>
              <a:gd name="connsiteX67-55609" fmla="*/ 6364035 w 12192000"/>
              <a:gd name="connsiteY67-55610" fmla="*/ 1667683 h 2237474"/>
              <a:gd name="connsiteX68-55611" fmla="*/ 6280959 w 12192000"/>
              <a:gd name="connsiteY68-55612" fmla="*/ 1689329 h 2237474"/>
              <a:gd name="connsiteX69-55613" fmla="*/ 6243319 w 12192000"/>
              <a:gd name="connsiteY69-55614" fmla="*/ 1695560 h 2237474"/>
              <a:gd name="connsiteX70-55615" fmla="*/ 6098321 w 12192000"/>
              <a:gd name="connsiteY70-55616" fmla="*/ 1721646 h 2237474"/>
              <a:gd name="connsiteX71-55617" fmla="*/ 5880652 w 12192000"/>
              <a:gd name="connsiteY71-55618" fmla="*/ 1779643 h 2237474"/>
              <a:gd name="connsiteX72-55619" fmla="*/ 5785959 w 12192000"/>
              <a:gd name="connsiteY72-55620" fmla="*/ 1775307 h 2237474"/>
              <a:gd name="connsiteX73-55621" fmla="*/ 5643534 w 12192000"/>
              <a:gd name="connsiteY73-55622" fmla="*/ 1802919 h 2237474"/>
              <a:gd name="connsiteX74-55623" fmla="*/ 5518799 w 12192000"/>
              <a:gd name="connsiteY74-55624" fmla="*/ 1818312 h 2237474"/>
              <a:gd name="connsiteX75-55625" fmla="*/ 5505014 w 12192000"/>
              <a:gd name="connsiteY75-55626" fmla="*/ 1819259 h 2237474"/>
              <a:gd name="connsiteX76-55627" fmla="*/ 5453307 w 12192000"/>
              <a:gd name="connsiteY76-55628" fmla="*/ 1815450 h 2237474"/>
              <a:gd name="connsiteX77-55629" fmla="*/ 5221533 w 12192000"/>
              <a:gd name="connsiteY77-55630" fmla="*/ 1846950 h 2237474"/>
              <a:gd name="connsiteX78-55631" fmla="*/ 5149802 w 12192000"/>
              <a:gd name="connsiteY78-55632" fmla="*/ 1844846 h 2237474"/>
              <a:gd name="connsiteX79-55633" fmla="*/ 5114927 w 12192000"/>
              <a:gd name="connsiteY79-55634" fmla="*/ 1847827 h 2237474"/>
              <a:gd name="connsiteX80-55635" fmla="*/ 5108970 w 12192000"/>
              <a:gd name="connsiteY80-55636" fmla="*/ 1847935 h 2237474"/>
              <a:gd name="connsiteX81-55637" fmla="*/ 5067961 w 12192000"/>
              <a:gd name="connsiteY81-55638" fmla="*/ 1845917 h 2237474"/>
              <a:gd name="connsiteX82-55639" fmla="*/ 5007075 w 12192000"/>
              <a:gd name="connsiteY82-55640" fmla="*/ 1838626 h 2237474"/>
              <a:gd name="connsiteX83-55641" fmla="*/ 4944087 w 12192000"/>
              <a:gd name="connsiteY83-55642" fmla="*/ 1823332 h 2237474"/>
              <a:gd name="connsiteX84-55643" fmla="*/ 4907662 w 12192000"/>
              <a:gd name="connsiteY84-55644" fmla="*/ 1816900 h 2237474"/>
              <a:gd name="connsiteX85-55645" fmla="*/ 4882386 w 12192000"/>
              <a:gd name="connsiteY85-55646" fmla="*/ 1809844 h 2237474"/>
              <a:gd name="connsiteX86-55647" fmla="*/ 4811440 w 12192000"/>
              <a:gd name="connsiteY86-55648" fmla="*/ 1804655 h 2237474"/>
              <a:gd name="connsiteX87-55649" fmla="*/ 4691075 w 12192000"/>
              <a:gd name="connsiteY87-55650" fmla="*/ 1801389 h 2237474"/>
              <a:gd name="connsiteX88-55651" fmla="*/ 4640313 w 12192000"/>
              <a:gd name="connsiteY88-55652" fmla="*/ 1784307 h 2237474"/>
              <a:gd name="connsiteX89-55653" fmla="*/ 4536503 w 12192000"/>
              <a:gd name="connsiteY89-55654" fmla="*/ 1785334 h 2237474"/>
              <a:gd name="connsiteX90-55655" fmla="*/ 4513724 w 12192000"/>
              <a:gd name="connsiteY90-55656" fmla="*/ 1791996 h 2237474"/>
              <a:gd name="connsiteX91-55657" fmla="*/ 4459810 w 12192000"/>
              <a:gd name="connsiteY91-55658" fmla="*/ 1797886 h 2237474"/>
              <a:gd name="connsiteX92-55659" fmla="*/ 4379064 w 12192000"/>
              <a:gd name="connsiteY92-55660" fmla="*/ 1817177 h 2237474"/>
              <a:gd name="connsiteX93-55661" fmla="*/ 4290981 w 12192000"/>
              <a:gd name="connsiteY93-55662" fmla="*/ 1839677 h 2237474"/>
              <a:gd name="connsiteX94-55663" fmla="*/ 4238372 w 12192000"/>
              <a:gd name="connsiteY94-55664" fmla="*/ 1851480 h 2237474"/>
              <a:gd name="connsiteX95-55665" fmla="*/ 4232517 w 12192000"/>
              <a:gd name="connsiteY95-55666" fmla="*/ 1852567 h 2237474"/>
              <a:gd name="connsiteX96-55667" fmla="*/ 4191732 w 12192000"/>
              <a:gd name="connsiteY96-55668" fmla="*/ 1857328 h 2237474"/>
              <a:gd name="connsiteX97-55669" fmla="*/ 4065532 w 12192000"/>
              <a:gd name="connsiteY97-55670" fmla="*/ 1855477 h 2237474"/>
              <a:gd name="connsiteX98-55671" fmla="*/ 4028460 w 12192000"/>
              <a:gd name="connsiteY98-55672" fmla="*/ 1855137 h 2237474"/>
              <a:gd name="connsiteX99-55673" fmla="*/ 4002267 w 12192000"/>
              <a:gd name="connsiteY99-55674" fmla="*/ 1852352 h 2237474"/>
              <a:gd name="connsiteX100-55675" fmla="*/ 3931396 w 12192000"/>
              <a:gd name="connsiteY100-55676" fmla="*/ 1858915 h 2237474"/>
              <a:gd name="connsiteX101-55677" fmla="*/ 3812162 w 12192000"/>
              <a:gd name="connsiteY101-55678" fmla="*/ 1875501 h 2237474"/>
              <a:gd name="connsiteX102-55679" fmla="*/ 3758105 w 12192000"/>
              <a:gd name="connsiteY102-55680" fmla="*/ 1871856 h 2237474"/>
              <a:gd name="connsiteX103-55681" fmla="*/ 3715896 w 12192000"/>
              <a:gd name="connsiteY103-55682" fmla="*/ 1881552 h 2237474"/>
              <a:gd name="connsiteX104-55683" fmla="*/ 3567259 w 12192000"/>
              <a:gd name="connsiteY104-55684" fmla="*/ 1893482 h 2237474"/>
              <a:gd name="connsiteX105-55685" fmla="*/ 3405770 w 12192000"/>
              <a:gd name="connsiteY105-55686" fmla="*/ 1904591 h 2237474"/>
              <a:gd name="connsiteX106-55687" fmla="*/ 3280097 w 12192000"/>
              <a:gd name="connsiteY106-55688" fmla="*/ 1919610 h 2237474"/>
              <a:gd name="connsiteX107-55689" fmla="*/ 3123424 w 12192000"/>
              <a:gd name="connsiteY107-55690" fmla="*/ 1952930 h 2237474"/>
              <a:gd name="connsiteX108-55691" fmla="*/ 3009910 w 12192000"/>
              <a:gd name="connsiteY108-55692" fmla="*/ 1957866 h 2237474"/>
              <a:gd name="connsiteX109-55693" fmla="*/ 2995934 w 12192000"/>
              <a:gd name="connsiteY109-55694" fmla="*/ 1967085 h 2237474"/>
              <a:gd name="connsiteX110-55695" fmla="*/ 2942858 w 12192000"/>
              <a:gd name="connsiteY110-55696" fmla="*/ 1981367 h 2237474"/>
              <a:gd name="connsiteX111-55697" fmla="*/ 2875436 w 12192000"/>
              <a:gd name="connsiteY111-55698" fmla="*/ 1996977 h 2237474"/>
              <a:gd name="connsiteX112-55699" fmla="*/ 2874892 w 12192000"/>
              <a:gd name="connsiteY112-55700" fmla="*/ 1996085 h 2237474"/>
              <a:gd name="connsiteX113-55701" fmla="*/ 2843662 w 12192000"/>
              <a:gd name="connsiteY113-55702" fmla="*/ 1992498 h 2237474"/>
              <a:gd name="connsiteX114-55703" fmla="*/ 2718916 w 12192000"/>
              <a:gd name="connsiteY114-55704" fmla="*/ 1990867 h 2237474"/>
              <a:gd name="connsiteX115-55705" fmla="*/ 2713522 w 12192000"/>
              <a:gd name="connsiteY115-55706" fmla="*/ 1990173 h 2237474"/>
              <a:gd name="connsiteX116-55707" fmla="*/ 2578178 w 12192000"/>
              <a:gd name="connsiteY116-55708" fmla="*/ 1990531 h 2237474"/>
              <a:gd name="connsiteX117-55709" fmla="*/ 2476147 w 12192000"/>
              <a:gd name="connsiteY117-55710" fmla="*/ 1998305 h 2237474"/>
              <a:gd name="connsiteX118-55711" fmla="*/ 2373568 w 12192000"/>
              <a:gd name="connsiteY118-55712" fmla="*/ 2003219 h 2237474"/>
              <a:gd name="connsiteX119-55713" fmla="*/ 2287219 w 12192000"/>
              <a:gd name="connsiteY119-55714" fmla="*/ 1998750 h 2237474"/>
              <a:gd name="connsiteX120-55715" fmla="*/ 2243069 w 12192000"/>
              <a:gd name="connsiteY120-55716" fmla="*/ 2005321 h 2237474"/>
              <a:gd name="connsiteX121-55717" fmla="*/ 2164831 w 12192000"/>
              <a:gd name="connsiteY121-55718" fmla="*/ 2010143 h 2237474"/>
              <a:gd name="connsiteX122-55719" fmla="*/ 2085228 w 12192000"/>
              <a:gd name="connsiteY122-55720" fmla="*/ 2046431 h 2237474"/>
              <a:gd name="connsiteX123-55721" fmla="*/ 2058061 w 12192000"/>
              <a:gd name="connsiteY123-55722" fmla="*/ 2047942 h 2237474"/>
              <a:gd name="connsiteX124-55723" fmla="*/ 2042244 w 12192000"/>
              <a:gd name="connsiteY124-55724" fmla="*/ 2055560 h 2237474"/>
              <a:gd name="connsiteX125-55725" fmla="*/ 1877728 w 12192000"/>
              <a:gd name="connsiteY125-55726" fmla="*/ 2101004 h 2237474"/>
              <a:gd name="connsiteX126-55727" fmla="*/ 1759056 w 12192000"/>
              <a:gd name="connsiteY126-55728" fmla="*/ 2125608 h 2237474"/>
              <a:gd name="connsiteX127-55729" fmla="*/ 1637948 w 12192000"/>
              <a:gd name="connsiteY127-55730" fmla="*/ 2172597 h 2237474"/>
              <a:gd name="connsiteX128-55731" fmla="*/ 1434549 w 12192000"/>
              <a:gd name="connsiteY128-55732" fmla="*/ 2234522 h 2237474"/>
              <a:gd name="connsiteX129-55733" fmla="*/ 1398481 w 12192000"/>
              <a:gd name="connsiteY129-55734" fmla="*/ 2237074 h 2237474"/>
              <a:gd name="connsiteX130-55735" fmla="*/ 1398407 w 12192000"/>
              <a:gd name="connsiteY130-55736" fmla="*/ 2237095 h 2237474"/>
              <a:gd name="connsiteX131-55737" fmla="*/ 1370962 w 12192000"/>
              <a:gd name="connsiteY131-55738" fmla="*/ 2237474 h 2237474"/>
              <a:gd name="connsiteX132-55739" fmla="*/ 1356367 w 12192000"/>
              <a:gd name="connsiteY132-55740" fmla="*/ 2235089 h 2237474"/>
              <a:gd name="connsiteX133-55741" fmla="*/ 1324828 w 12192000"/>
              <a:gd name="connsiteY133-55742" fmla="*/ 2231968 h 2237474"/>
              <a:gd name="connsiteX134-55743" fmla="*/ 1279765 w 12192000"/>
              <a:gd name="connsiteY134-55744" fmla="*/ 2229639 h 2237474"/>
              <a:gd name="connsiteX135-55745" fmla="*/ 1195347 w 12192000"/>
              <a:gd name="connsiteY135-55746" fmla="*/ 2212354 h 2237474"/>
              <a:gd name="connsiteX136-55747" fmla="*/ 970251 w 12192000"/>
              <a:gd name="connsiteY136-55748" fmla="*/ 2221029 h 2237474"/>
              <a:gd name="connsiteX137-55749" fmla="*/ 812914 w 12192000"/>
              <a:gd name="connsiteY137-55750" fmla="*/ 2202752 h 2237474"/>
              <a:gd name="connsiteX138-55751" fmla="*/ 800195 w 12192000"/>
              <a:gd name="connsiteY138-55752" fmla="*/ 2209407 h 2237474"/>
              <a:gd name="connsiteX139-55753" fmla="*/ 784978 w 12192000"/>
              <a:gd name="connsiteY139-55754" fmla="*/ 2212360 h 2237474"/>
              <a:gd name="connsiteX140-55755" fmla="*/ 648680 w 12192000"/>
              <a:gd name="connsiteY140-55756" fmla="*/ 2206229 h 2237474"/>
              <a:gd name="connsiteX141-55757" fmla="*/ 597225 w 12192000"/>
              <a:gd name="connsiteY141-55758" fmla="*/ 2180999 h 2237474"/>
              <a:gd name="connsiteX142-55759" fmla="*/ 520671 w 12192000"/>
              <a:gd name="connsiteY142-55760" fmla="*/ 2180980 h 2237474"/>
              <a:gd name="connsiteX143-55761" fmla="*/ 515024 w 12192000"/>
              <a:gd name="connsiteY143-55762" fmla="*/ 2179258 h 2237474"/>
              <a:gd name="connsiteX144-55763" fmla="*/ 413835 w 12192000"/>
              <a:gd name="connsiteY144-55764" fmla="*/ 2156783 h 2237474"/>
              <a:gd name="connsiteX145-55765" fmla="*/ 376513 w 12192000"/>
              <a:gd name="connsiteY145-55766" fmla="*/ 2154014 h 2237474"/>
              <a:gd name="connsiteX146-55767" fmla="*/ 273386 w 12192000"/>
              <a:gd name="connsiteY146-55768" fmla="*/ 2142551 h 2237474"/>
              <a:gd name="connsiteX147-55769" fmla="*/ 169207 w 12192000"/>
              <a:gd name="connsiteY147-55770" fmla="*/ 2128100 h 2237474"/>
              <a:gd name="connsiteX148-55771" fmla="*/ 80022 w 12192000"/>
              <a:gd name="connsiteY148-55772" fmla="*/ 2107254 h 2237474"/>
              <a:gd name="connsiteX149-55773" fmla="*/ 72352 w 12192000"/>
              <a:gd name="connsiteY149-55774" fmla="*/ 2107991 h 2237474"/>
              <a:gd name="connsiteX150-55775" fmla="*/ 37645 w 12192000"/>
              <a:gd name="connsiteY150-55776" fmla="*/ 2115401 h 2237474"/>
              <a:gd name="connsiteX151-55777" fmla="*/ 4572 w 12192000"/>
              <a:gd name="connsiteY151-55778" fmla="*/ 2111091 h 2237474"/>
              <a:gd name="connsiteX152-55779" fmla="*/ 0 w 12192000"/>
              <a:gd name="connsiteY152-55780" fmla="*/ 2110468 h 2237474"/>
              <a:gd name="connsiteX153-55781" fmla="*/ 0 w 12192000"/>
              <a:gd name="connsiteY153-55782" fmla="*/ 0 h 2237474"/>
              <a:gd name="connsiteX0-55783" fmla="*/ 0 w 12192000"/>
              <a:gd name="connsiteY0-55784" fmla="*/ 0 h 2237474"/>
              <a:gd name="connsiteX1-55785" fmla="*/ 12192000 w 12192000"/>
              <a:gd name="connsiteY1-55786" fmla="*/ 0 h 2237474"/>
              <a:gd name="connsiteX2-55787" fmla="*/ 12192000 w 12192000"/>
              <a:gd name="connsiteY2-55788" fmla="*/ 751299 h 2237474"/>
              <a:gd name="connsiteX3-55789" fmla="*/ 12176759 w 12192000"/>
              <a:gd name="connsiteY3-55790" fmla="*/ 759190 h 2237474"/>
              <a:gd name="connsiteX4-55791" fmla="*/ 12047364 w 12192000"/>
              <a:gd name="connsiteY4-55792" fmla="*/ 749662 h 2237474"/>
              <a:gd name="connsiteX5-55793" fmla="*/ 11890686 w 12192000"/>
              <a:gd name="connsiteY5-55794" fmla="*/ 732766 h 2237474"/>
              <a:gd name="connsiteX6-55795" fmla="*/ 11820512 w 12192000"/>
              <a:gd name="connsiteY6-55796" fmla="*/ 745392 h 2237474"/>
              <a:gd name="connsiteX7-55797" fmla="*/ 11649954 w 12192000"/>
              <a:gd name="connsiteY7-55798" fmla="*/ 749628 h 2237474"/>
              <a:gd name="connsiteX8-55799" fmla="*/ 11560424 w 12192000"/>
              <a:gd name="connsiteY8-55800" fmla="*/ 748017 h 2237474"/>
              <a:gd name="connsiteX9-55801" fmla="*/ 11358455 w 12192000"/>
              <a:gd name="connsiteY9-55802" fmla="*/ 747593 h 2237474"/>
              <a:gd name="connsiteX10-55803" fmla="*/ 11165209 w 12192000"/>
              <a:gd name="connsiteY10-55804" fmla="*/ 748852 h 2237474"/>
              <a:gd name="connsiteX11-55805" fmla="*/ 11058755 w 12192000"/>
              <a:gd name="connsiteY11-55806" fmla="*/ 749617 h 2237474"/>
              <a:gd name="connsiteX12-55807" fmla="*/ 10846594 w 12192000"/>
              <a:gd name="connsiteY12-55808" fmla="*/ 765069 h 2237474"/>
              <a:gd name="connsiteX13-55809" fmla="*/ 10739478 w 12192000"/>
              <a:gd name="connsiteY13-55810" fmla="*/ 776841 h 2237474"/>
              <a:gd name="connsiteX14-55811" fmla="*/ 10458762 w 12192000"/>
              <a:gd name="connsiteY14-55812" fmla="*/ 755400 h 2237474"/>
              <a:gd name="connsiteX15-55813" fmla="*/ 10211200 w 12192000"/>
              <a:gd name="connsiteY15-55814" fmla="*/ 767513 h 2237474"/>
              <a:gd name="connsiteX16-55815" fmla="*/ 10167995 w 12192000"/>
              <a:gd name="connsiteY16-55816" fmla="*/ 760843 h 2237474"/>
              <a:gd name="connsiteX17-55817" fmla="*/ 9997044 w 12192000"/>
              <a:gd name="connsiteY17-55818" fmla="*/ 780129 h 2237474"/>
              <a:gd name="connsiteX18-55819" fmla="*/ 9943887 w 12192000"/>
              <a:gd name="connsiteY18-55820" fmla="*/ 804141 h 2237474"/>
              <a:gd name="connsiteX19-55821" fmla="*/ 9918248 w 12192000"/>
              <a:gd name="connsiteY19-55822" fmla="*/ 816628 h 2237474"/>
              <a:gd name="connsiteX20-55823" fmla="*/ 9767091 w 12192000"/>
              <a:gd name="connsiteY20-55824" fmla="*/ 870550 h 2237474"/>
              <a:gd name="connsiteX21-55825" fmla="*/ 9683005 w 12192000"/>
              <a:gd name="connsiteY21-55826" fmla="*/ 894128 h 2237474"/>
              <a:gd name="connsiteX22-55827" fmla="*/ 9594438 w 12192000"/>
              <a:gd name="connsiteY22-55828" fmla="*/ 919051 h 2237474"/>
              <a:gd name="connsiteX23-55829" fmla="*/ 9544189 w 12192000"/>
              <a:gd name="connsiteY23-55830" fmla="*/ 938966 h 2237474"/>
              <a:gd name="connsiteX24-55831" fmla="*/ 9500499 w 12192000"/>
              <a:gd name="connsiteY24-55832" fmla="*/ 954680 h 2237474"/>
              <a:gd name="connsiteX25-55833" fmla="*/ 9428195 w 12192000"/>
              <a:gd name="connsiteY25-55834" fmla="*/ 986225 h 2237474"/>
              <a:gd name="connsiteX26-55835" fmla="*/ 9410017 w 12192000"/>
              <a:gd name="connsiteY26-55836" fmla="*/ 993931 h 2237474"/>
              <a:gd name="connsiteX27-55837" fmla="*/ 9392919 w 12192000"/>
              <a:gd name="connsiteY27-55838" fmla="*/ 994656 h 2237474"/>
              <a:gd name="connsiteX28-55839" fmla="*/ 9268019 w 12192000"/>
              <a:gd name="connsiteY28-55840" fmla="*/ 1007442 h 2237474"/>
              <a:gd name="connsiteX29-55841" fmla="*/ 9234662 w 12192000"/>
              <a:gd name="connsiteY29-55842" fmla="*/ 1023056 h 2237474"/>
              <a:gd name="connsiteX30-55843" fmla="*/ 9181033 w 12192000"/>
              <a:gd name="connsiteY30-55844" fmla="*/ 1037921 h 2237474"/>
              <a:gd name="connsiteX31-55845" fmla="*/ 9155969 w 12192000"/>
              <a:gd name="connsiteY31-55846" fmla="*/ 1046804 h 2237474"/>
              <a:gd name="connsiteX32-55847" fmla="*/ 9133985 w 12192000"/>
              <a:gd name="connsiteY32-55848" fmla="*/ 1046450 h 2237474"/>
              <a:gd name="connsiteX33-55849" fmla="*/ 9003462 w 12192000"/>
              <a:gd name="connsiteY33-55850" fmla="*/ 1042406 h 2237474"/>
              <a:gd name="connsiteX34-55851" fmla="*/ 8968445 w 12192000"/>
              <a:gd name="connsiteY34-55852" fmla="*/ 1052169 h 2237474"/>
              <a:gd name="connsiteX35-55853" fmla="*/ 8886001 w 12192000"/>
              <a:gd name="connsiteY35-55854" fmla="*/ 1067468 h 2237474"/>
              <a:gd name="connsiteX36-55855" fmla="*/ 8838610 w 12192000"/>
              <a:gd name="connsiteY36-55856" fmla="*/ 1075091 h 2237474"/>
              <a:gd name="connsiteX37-55857" fmla="*/ 8750383 w 12192000"/>
              <a:gd name="connsiteY37-55858" fmla="*/ 1097387 h 2237474"/>
              <a:gd name="connsiteX38-55859" fmla="*/ 8665605 w 12192000"/>
              <a:gd name="connsiteY38-55860" fmla="*/ 1110791 h 2237474"/>
              <a:gd name="connsiteX39-55861" fmla="*/ 8584946 w 12192000"/>
              <a:gd name="connsiteY39-55862" fmla="*/ 1135226 h 2237474"/>
              <a:gd name="connsiteX40-55863" fmla="*/ 8419755 w 12192000"/>
              <a:gd name="connsiteY40-55864" fmla="*/ 1216260 h 2237474"/>
              <a:gd name="connsiteX41-55865" fmla="*/ 8411626 w 12192000"/>
              <a:gd name="connsiteY41-55866" fmla="*/ 1214397 h 2237474"/>
              <a:gd name="connsiteX42-55867" fmla="*/ 8363469 w 12192000"/>
              <a:gd name="connsiteY42-55868" fmla="*/ 1246658 h 2237474"/>
              <a:gd name="connsiteX43-55869" fmla="*/ 8275497 w 12192000"/>
              <a:gd name="connsiteY43-55870" fmla="*/ 1264396 h 2237474"/>
              <a:gd name="connsiteX44-55871" fmla="*/ 8206287 w 12192000"/>
              <a:gd name="connsiteY44-55872" fmla="*/ 1273060 h 2237474"/>
              <a:gd name="connsiteX45-55873" fmla="*/ 8139997 w 12192000"/>
              <a:gd name="connsiteY45-55874" fmla="*/ 1282713 h 2237474"/>
              <a:gd name="connsiteX46-55875" fmla="*/ 8074238 w 12192000"/>
              <a:gd name="connsiteY46-55876" fmla="*/ 1301895 h 2237474"/>
              <a:gd name="connsiteX47-55877" fmla="*/ 7942099 w 12192000"/>
              <a:gd name="connsiteY47-55878" fmla="*/ 1336332 h 2237474"/>
              <a:gd name="connsiteX48-55879" fmla="*/ 7902328 w 12192000"/>
              <a:gd name="connsiteY48-55880" fmla="*/ 1345865 h 2237474"/>
              <a:gd name="connsiteX49-55881" fmla="*/ 7840612 w 12192000"/>
              <a:gd name="connsiteY49-55882" fmla="*/ 1369373 h 2237474"/>
              <a:gd name="connsiteX50-55883" fmla="*/ 7786819 w 12192000"/>
              <a:gd name="connsiteY50-55884" fmla="*/ 1378970 h 2237474"/>
              <a:gd name="connsiteX51-55885" fmla="*/ 7548172 w 12192000"/>
              <a:gd name="connsiteY51-55886" fmla="*/ 1417460 h 2237474"/>
              <a:gd name="connsiteX52-55887" fmla="*/ 7483437 w 12192000"/>
              <a:gd name="connsiteY52-55888" fmla="*/ 1478152 h 2237474"/>
              <a:gd name="connsiteX53-55889" fmla="*/ 7377870 w 12192000"/>
              <a:gd name="connsiteY53-55890" fmla="*/ 1523319 h 2237474"/>
              <a:gd name="connsiteX54-55891" fmla="*/ 7230737 w 12192000"/>
              <a:gd name="connsiteY54-55892" fmla="*/ 1562633 h 2237474"/>
              <a:gd name="connsiteX55-55893" fmla="*/ 7224458 w 12192000"/>
              <a:gd name="connsiteY55-55894" fmla="*/ 1573008 h 2237474"/>
              <a:gd name="connsiteX56-55895" fmla="*/ 7183121 w 12192000"/>
              <a:gd name="connsiteY56-55896" fmla="*/ 1595162 h 2237474"/>
              <a:gd name="connsiteX57-55897" fmla="*/ 7164601 w 12192000"/>
              <a:gd name="connsiteY57-55898" fmla="*/ 1606490 h 2237474"/>
              <a:gd name="connsiteX58-55899" fmla="*/ 7031309 w 12192000"/>
              <a:gd name="connsiteY58-55900" fmla="*/ 1619451 h 2237474"/>
              <a:gd name="connsiteX59-55901" fmla="*/ 6900177 w 12192000"/>
              <a:gd name="connsiteY59-55902" fmla="*/ 1636016 h 2237474"/>
              <a:gd name="connsiteX60-55903" fmla="*/ 6795372 w 12192000"/>
              <a:gd name="connsiteY60-55904" fmla="*/ 1644845 h 2237474"/>
              <a:gd name="connsiteX61-55905" fmla="*/ 6692251 w 12192000"/>
              <a:gd name="connsiteY61-55906" fmla="*/ 1656357 h 2237474"/>
              <a:gd name="connsiteX62-55907" fmla="*/ 6655235 w 12192000"/>
              <a:gd name="connsiteY62-55908" fmla="*/ 1661869 h 2237474"/>
              <a:gd name="connsiteX63-55909" fmla="*/ 6554894 w 12192000"/>
              <a:gd name="connsiteY63-55910" fmla="*/ 1664428 h 2237474"/>
              <a:gd name="connsiteX64-55911" fmla="*/ 6516595 w 12192000"/>
              <a:gd name="connsiteY64-55912" fmla="*/ 1667475 h 2237474"/>
              <a:gd name="connsiteX65-55913" fmla="*/ 6508541 w 12192000"/>
              <a:gd name="connsiteY65-55914" fmla="*/ 1668757 h 2237474"/>
              <a:gd name="connsiteX66-55915" fmla="*/ 6471012 w 12192000"/>
              <a:gd name="connsiteY66-55916" fmla="*/ 1678604 h 2237474"/>
              <a:gd name="connsiteX67-55917" fmla="*/ 6364035 w 12192000"/>
              <a:gd name="connsiteY67-55918" fmla="*/ 1667683 h 2237474"/>
              <a:gd name="connsiteX68-55919" fmla="*/ 6280959 w 12192000"/>
              <a:gd name="connsiteY68-55920" fmla="*/ 1689329 h 2237474"/>
              <a:gd name="connsiteX69-55921" fmla="*/ 6243319 w 12192000"/>
              <a:gd name="connsiteY69-55922" fmla="*/ 1695560 h 2237474"/>
              <a:gd name="connsiteX70-55923" fmla="*/ 6098321 w 12192000"/>
              <a:gd name="connsiteY70-55924" fmla="*/ 1721646 h 2237474"/>
              <a:gd name="connsiteX71-55925" fmla="*/ 5880652 w 12192000"/>
              <a:gd name="connsiteY71-55926" fmla="*/ 1779643 h 2237474"/>
              <a:gd name="connsiteX72-55927" fmla="*/ 5785959 w 12192000"/>
              <a:gd name="connsiteY72-55928" fmla="*/ 1775307 h 2237474"/>
              <a:gd name="connsiteX73-55929" fmla="*/ 5643534 w 12192000"/>
              <a:gd name="connsiteY73-55930" fmla="*/ 1802919 h 2237474"/>
              <a:gd name="connsiteX74-55931" fmla="*/ 5518799 w 12192000"/>
              <a:gd name="connsiteY74-55932" fmla="*/ 1818312 h 2237474"/>
              <a:gd name="connsiteX75-55933" fmla="*/ 5505014 w 12192000"/>
              <a:gd name="connsiteY75-55934" fmla="*/ 1819259 h 2237474"/>
              <a:gd name="connsiteX76-55935" fmla="*/ 5453307 w 12192000"/>
              <a:gd name="connsiteY76-55936" fmla="*/ 1815450 h 2237474"/>
              <a:gd name="connsiteX77-55937" fmla="*/ 5221533 w 12192000"/>
              <a:gd name="connsiteY77-55938" fmla="*/ 1846950 h 2237474"/>
              <a:gd name="connsiteX78-55939" fmla="*/ 5149802 w 12192000"/>
              <a:gd name="connsiteY78-55940" fmla="*/ 1844846 h 2237474"/>
              <a:gd name="connsiteX79-55941" fmla="*/ 5114927 w 12192000"/>
              <a:gd name="connsiteY79-55942" fmla="*/ 1847827 h 2237474"/>
              <a:gd name="connsiteX80-55943" fmla="*/ 5108970 w 12192000"/>
              <a:gd name="connsiteY80-55944" fmla="*/ 1847935 h 2237474"/>
              <a:gd name="connsiteX81-55945" fmla="*/ 5067961 w 12192000"/>
              <a:gd name="connsiteY81-55946" fmla="*/ 1845917 h 2237474"/>
              <a:gd name="connsiteX82-55947" fmla="*/ 5007075 w 12192000"/>
              <a:gd name="connsiteY82-55948" fmla="*/ 1838626 h 2237474"/>
              <a:gd name="connsiteX83-55949" fmla="*/ 4944087 w 12192000"/>
              <a:gd name="connsiteY83-55950" fmla="*/ 1823332 h 2237474"/>
              <a:gd name="connsiteX84-55951" fmla="*/ 4907662 w 12192000"/>
              <a:gd name="connsiteY84-55952" fmla="*/ 1816900 h 2237474"/>
              <a:gd name="connsiteX85-55953" fmla="*/ 4882386 w 12192000"/>
              <a:gd name="connsiteY85-55954" fmla="*/ 1809844 h 2237474"/>
              <a:gd name="connsiteX86-55955" fmla="*/ 4811440 w 12192000"/>
              <a:gd name="connsiteY86-55956" fmla="*/ 1804655 h 2237474"/>
              <a:gd name="connsiteX87-55957" fmla="*/ 4691075 w 12192000"/>
              <a:gd name="connsiteY87-55958" fmla="*/ 1801389 h 2237474"/>
              <a:gd name="connsiteX88-55959" fmla="*/ 4640313 w 12192000"/>
              <a:gd name="connsiteY88-55960" fmla="*/ 1784307 h 2237474"/>
              <a:gd name="connsiteX89-55961" fmla="*/ 4536503 w 12192000"/>
              <a:gd name="connsiteY89-55962" fmla="*/ 1785334 h 2237474"/>
              <a:gd name="connsiteX90-55963" fmla="*/ 4513724 w 12192000"/>
              <a:gd name="connsiteY90-55964" fmla="*/ 1791996 h 2237474"/>
              <a:gd name="connsiteX91-55965" fmla="*/ 4459810 w 12192000"/>
              <a:gd name="connsiteY91-55966" fmla="*/ 1797886 h 2237474"/>
              <a:gd name="connsiteX92-55967" fmla="*/ 4379064 w 12192000"/>
              <a:gd name="connsiteY92-55968" fmla="*/ 1817177 h 2237474"/>
              <a:gd name="connsiteX93-55969" fmla="*/ 4290981 w 12192000"/>
              <a:gd name="connsiteY93-55970" fmla="*/ 1839677 h 2237474"/>
              <a:gd name="connsiteX94-55971" fmla="*/ 4238372 w 12192000"/>
              <a:gd name="connsiteY94-55972" fmla="*/ 1851480 h 2237474"/>
              <a:gd name="connsiteX95-55973" fmla="*/ 4232517 w 12192000"/>
              <a:gd name="connsiteY95-55974" fmla="*/ 1852567 h 2237474"/>
              <a:gd name="connsiteX96-55975" fmla="*/ 4191732 w 12192000"/>
              <a:gd name="connsiteY96-55976" fmla="*/ 1857328 h 2237474"/>
              <a:gd name="connsiteX97-55977" fmla="*/ 4065532 w 12192000"/>
              <a:gd name="connsiteY97-55978" fmla="*/ 1855477 h 2237474"/>
              <a:gd name="connsiteX98-55979" fmla="*/ 4028460 w 12192000"/>
              <a:gd name="connsiteY98-55980" fmla="*/ 1855137 h 2237474"/>
              <a:gd name="connsiteX99-55981" fmla="*/ 4002267 w 12192000"/>
              <a:gd name="connsiteY99-55982" fmla="*/ 1852352 h 2237474"/>
              <a:gd name="connsiteX100-55983" fmla="*/ 3931396 w 12192000"/>
              <a:gd name="connsiteY100-55984" fmla="*/ 1858915 h 2237474"/>
              <a:gd name="connsiteX101-55985" fmla="*/ 3812162 w 12192000"/>
              <a:gd name="connsiteY101-55986" fmla="*/ 1875501 h 2237474"/>
              <a:gd name="connsiteX102-55987" fmla="*/ 3758105 w 12192000"/>
              <a:gd name="connsiteY102-55988" fmla="*/ 1871856 h 2237474"/>
              <a:gd name="connsiteX103-55989" fmla="*/ 3715896 w 12192000"/>
              <a:gd name="connsiteY103-55990" fmla="*/ 1881552 h 2237474"/>
              <a:gd name="connsiteX104-55991" fmla="*/ 3567259 w 12192000"/>
              <a:gd name="connsiteY104-55992" fmla="*/ 1893482 h 2237474"/>
              <a:gd name="connsiteX105-55993" fmla="*/ 3405770 w 12192000"/>
              <a:gd name="connsiteY105-55994" fmla="*/ 1904591 h 2237474"/>
              <a:gd name="connsiteX106-55995" fmla="*/ 3280097 w 12192000"/>
              <a:gd name="connsiteY106-55996" fmla="*/ 1919610 h 2237474"/>
              <a:gd name="connsiteX107-55997" fmla="*/ 3123424 w 12192000"/>
              <a:gd name="connsiteY107-55998" fmla="*/ 1952930 h 2237474"/>
              <a:gd name="connsiteX108-55999" fmla="*/ 3009910 w 12192000"/>
              <a:gd name="connsiteY108-56000" fmla="*/ 1957866 h 2237474"/>
              <a:gd name="connsiteX109-56001" fmla="*/ 2995934 w 12192000"/>
              <a:gd name="connsiteY109-56002" fmla="*/ 1967085 h 2237474"/>
              <a:gd name="connsiteX110-56003" fmla="*/ 2942858 w 12192000"/>
              <a:gd name="connsiteY110-56004" fmla="*/ 1981367 h 2237474"/>
              <a:gd name="connsiteX111-56005" fmla="*/ 2875436 w 12192000"/>
              <a:gd name="connsiteY111-56006" fmla="*/ 1996977 h 2237474"/>
              <a:gd name="connsiteX112-56007" fmla="*/ 2874892 w 12192000"/>
              <a:gd name="connsiteY112-56008" fmla="*/ 1996085 h 2237474"/>
              <a:gd name="connsiteX113-56009" fmla="*/ 2843662 w 12192000"/>
              <a:gd name="connsiteY113-56010" fmla="*/ 1992498 h 2237474"/>
              <a:gd name="connsiteX114-56011" fmla="*/ 2718916 w 12192000"/>
              <a:gd name="connsiteY114-56012" fmla="*/ 1990867 h 2237474"/>
              <a:gd name="connsiteX115-56013" fmla="*/ 2713522 w 12192000"/>
              <a:gd name="connsiteY115-56014" fmla="*/ 1990173 h 2237474"/>
              <a:gd name="connsiteX116-56015" fmla="*/ 2578178 w 12192000"/>
              <a:gd name="connsiteY116-56016" fmla="*/ 1990531 h 2237474"/>
              <a:gd name="connsiteX117-56017" fmla="*/ 2476147 w 12192000"/>
              <a:gd name="connsiteY117-56018" fmla="*/ 1998305 h 2237474"/>
              <a:gd name="connsiteX118-56019" fmla="*/ 2373568 w 12192000"/>
              <a:gd name="connsiteY118-56020" fmla="*/ 2003219 h 2237474"/>
              <a:gd name="connsiteX119-56021" fmla="*/ 2287219 w 12192000"/>
              <a:gd name="connsiteY119-56022" fmla="*/ 1998750 h 2237474"/>
              <a:gd name="connsiteX120-56023" fmla="*/ 2243069 w 12192000"/>
              <a:gd name="connsiteY120-56024" fmla="*/ 2005321 h 2237474"/>
              <a:gd name="connsiteX121-56025" fmla="*/ 2164831 w 12192000"/>
              <a:gd name="connsiteY121-56026" fmla="*/ 2010143 h 2237474"/>
              <a:gd name="connsiteX122-56027" fmla="*/ 2085228 w 12192000"/>
              <a:gd name="connsiteY122-56028" fmla="*/ 2046431 h 2237474"/>
              <a:gd name="connsiteX123-56029" fmla="*/ 2058061 w 12192000"/>
              <a:gd name="connsiteY123-56030" fmla="*/ 2047942 h 2237474"/>
              <a:gd name="connsiteX124-56031" fmla="*/ 2042244 w 12192000"/>
              <a:gd name="connsiteY124-56032" fmla="*/ 2055560 h 2237474"/>
              <a:gd name="connsiteX125-56033" fmla="*/ 1877728 w 12192000"/>
              <a:gd name="connsiteY125-56034" fmla="*/ 2101004 h 2237474"/>
              <a:gd name="connsiteX126-56035" fmla="*/ 1759056 w 12192000"/>
              <a:gd name="connsiteY126-56036" fmla="*/ 2125608 h 2237474"/>
              <a:gd name="connsiteX127-56037" fmla="*/ 1637948 w 12192000"/>
              <a:gd name="connsiteY127-56038" fmla="*/ 2172597 h 2237474"/>
              <a:gd name="connsiteX128-56039" fmla="*/ 1434549 w 12192000"/>
              <a:gd name="connsiteY128-56040" fmla="*/ 2234522 h 2237474"/>
              <a:gd name="connsiteX129-56041" fmla="*/ 1398481 w 12192000"/>
              <a:gd name="connsiteY129-56042" fmla="*/ 2237074 h 2237474"/>
              <a:gd name="connsiteX130-56043" fmla="*/ 1398407 w 12192000"/>
              <a:gd name="connsiteY130-56044" fmla="*/ 2237095 h 2237474"/>
              <a:gd name="connsiteX131-56045" fmla="*/ 1370962 w 12192000"/>
              <a:gd name="connsiteY131-56046" fmla="*/ 2237474 h 2237474"/>
              <a:gd name="connsiteX132-56047" fmla="*/ 1356367 w 12192000"/>
              <a:gd name="connsiteY132-56048" fmla="*/ 2235089 h 2237474"/>
              <a:gd name="connsiteX133-56049" fmla="*/ 1324828 w 12192000"/>
              <a:gd name="connsiteY133-56050" fmla="*/ 2231968 h 2237474"/>
              <a:gd name="connsiteX134-56051" fmla="*/ 1279765 w 12192000"/>
              <a:gd name="connsiteY134-56052" fmla="*/ 2229639 h 2237474"/>
              <a:gd name="connsiteX135-56053" fmla="*/ 1195347 w 12192000"/>
              <a:gd name="connsiteY135-56054" fmla="*/ 2212354 h 2237474"/>
              <a:gd name="connsiteX136-56055" fmla="*/ 970251 w 12192000"/>
              <a:gd name="connsiteY136-56056" fmla="*/ 2221029 h 2237474"/>
              <a:gd name="connsiteX137-56057" fmla="*/ 812914 w 12192000"/>
              <a:gd name="connsiteY137-56058" fmla="*/ 2202752 h 2237474"/>
              <a:gd name="connsiteX138-56059" fmla="*/ 800195 w 12192000"/>
              <a:gd name="connsiteY138-56060" fmla="*/ 2209407 h 2237474"/>
              <a:gd name="connsiteX139-56061" fmla="*/ 784978 w 12192000"/>
              <a:gd name="connsiteY139-56062" fmla="*/ 2212360 h 2237474"/>
              <a:gd name="connsiteX140-56063" fmla="*/ 597225 w 12192000"/>
              <a:gd name="connsiteY140-56064" fmla="*/ 2180999 h 2237474"/>
              <a:gd name="connsiteX141-56065" fmla="*/ 520671 w 12192000"/>
              <a:gd name="connsiteY141-56066" fmla="*/ 2180980 h 2237474"/>
              <a:gd name="connsiteX142-56067" fmla="*/ 515024 w 12192000"/>
              <a:gd name="connsiteY142-56068" fmla="*/ 2179258 h 2237474"/>
              <a:gd name="connsiteX143-56069" fmla="*/ 413835 w 12192000"/>
              <a:gd name="connsiteY143-56070" fmla="*/ 2156783 h 2237474"/>
              <a:gd name="connsiteX144-56071" fmla="*/ 376513 w 12192000"/>
              <a:gd name="connsiteY144-56072" fmla="*/ 2154014 h 2237474"/>
              <a:gd name="connsiteX145-56073" fmla="*/ 273386 w 12192000"/>
              <a:gd name="connsiteY145-56074" fmla="*/ 2142551 h 2237474"/>
              <a:gd name="connsiteX146-56075" fmla="*/ 169207 w 12192000"/>
              <a:gd name="connsiteY146-56076" fmla="*/ 2128100 h 2237474"/>
              <a:gd name="connsiteX147-56077" fmla="*/ 80022 w 12192000"/>
              <a:gd name="connsiteY147-56078" fmla="*/ 2107254 h 2237474"/>
              <a:gd name="connsiteX148-56079" fmla="*/ 72352 w 12192000"/>
              <a:gd name="connsiteY148-56080" fmla="*/ 2107991 h 2237474"/>
              <a:gd name="connsiteX149-56081" fmla="*/ 37645 w 12192000"/>
              <a:gd name="connsiteY149-56082" fmla="*/ 2115401 h 2237474"/>
              <a:gd name="connsiteX150-56083" fmla="*/ 4572 w 12192000"/>
              <a:gd name="connsiteY150-56084" fmla="*/ 2111091 h 2237474"/>
              <a:gd name="connsiteX151-56085" fmla="*/ 0 w 12192000"/>
              <a:gd name="connsiteY151-56086" fmla="*/ 2110468 h 2237474"/>
              <a:gd name="connsiteX152-56087" fmla="*/ 0 w 12192000"/>
              <a:gd name="connsiteY152-56088" fmla="*/ 0 h 2237474"/>
              <a:gd name="connsiteX0-56089" fmla="*/ 0 w 12192000"/>
              <a:gd name="connsiteY0-56090" fmla="*/ 0 h 2237474"/>
              <a:gd name="connsiteX1-56091" fmla="*/ 12192000 w 12192000"/>
              <a:gd name="connsiteY1-56092" fmla="*/ 0 h 2237474"/>
              <a:gd name="connsiteX2-56093" fmla="*/ 12192000 w 12192000"/>
              <a:gd name="connsiteY2-56094" fmla="*/ 751299 h 2237474"/>
              <a:gd name="connsiteX3-56095" fmla="*/ 12176759 w 12192000"/>
              <a:gd name="connsiteY3-56096" fmla="*/ 759190 h 2237474"/>
              <a:gd name="connsiteX4-56097" fmla="*/ 12047364 w 12192000"/>
              <a:gd name="connsiteY4-56098" fmla="*/ 749662 h 2237474"/>
              <a:gd name="connsiteX5-56099" fmla="*/ 11890686 w 12192000"/>
              <a:gd name="connsiteY5-56100" fmla="*/ 732766 h 2237474"/>
              <a:gd name="connsiteX6-56101" fmla="*/ 11820512 w 12192000"/>
              <a:gd name="connsiteY6-56102" fmla="*/ 745392 h 2237474"/>
              <a:gd name="connsiteX7-56103" fmla="*/ 11649954 w 12192000"/>
              <a:gd name="connsiteY7-56104" fmla="*/ 749628 h 2237474"/>
              <a:gd name="connsiteX8-56105" fmla="*/ 11560424 w 12192000"/>
              <a:gd name="connsiteY8-56106" fmla="*/ 748017 h 2237474"/>
              <a:gd name="connsiteX9-56107" fmla="*/ 11358455 w 12192000"/>
              <a:gd name="connsiteY9-56108" fmla="*/ 747593 h 2237474"/>
              <a:gd name="connsiteX10-56109" fmla="*/ 11165209 w 12192000"/>
              <a:gd name="connsiteY10-56110" fmla="*/ 748852 h 2237474"/>
              <a:gd name="connsiteX11-56111" fmla="*/ 11058755 w 12192000"/>
              <a:gd name="connsiteY11-56112" fmla="*/ 749617 h 2237474"/>
              <a:gd name="connsiteX12-56113" fmla="*/ 10846594 w 12192000"/>
              <a:gd name="connsiteY12-56114" fmla="*/ 765069 h 2237474"/>
              <a:gd name="connsiteX13-56115" fmla="*/ 10739478 w 12192000"/>
              <a:gd name="connsiteY13-56116" fmla="*/ 776841 h 2237474"/>
              <a:gd name="connsiteX14-56117" fmla="*/ 10458762 w 12192000"/>
              <a:gd name="connsiteY14-56118" fmla="*/ 755400 h 2237474"/>
              <a:gd name="connsiteX15-56119" fmla="*/ 10211200 w 12192000"/>
              <a:gd name="connsiteY15-56120" fmla="*/ 767513 h 2237474"/>
              <a:gd name="connsiteX16-56121" fmla="*/ 10167995 w 12192000"/>
              <a:gd name="connsiteY16-56122" fmla="*/ 760843 h 2237474"/>
              <a:gd name="connsiteX17-56123" fmla="*/ 9997044 w 12192000"/>
              <a:gd name="connsiteY17-56124" fmla="*/ 780129 h 2237474"/>
              <a:gd name="connsiteX18-56125" fmla="*/ 9943887 w 12192000"/>
              <a:gd name="connsiteY18-56126" fmla="*/ 804141 h 2237474"/>
              <a:gd name="connsiteX19-56127" fmla="*/ 9918248 w 12192000"/>
              <a:gd name="connsiteY19-56128" fmla="*/ 816628 h 2237474"/>
              <a:gd name="connsiteX20-56129" fmla="*/ 9767091 w 12192000"/>
              <a:gd name="connsiteY20-56130" fmla="*/ 870550 h 2237474"/>
              <a:gd name="connsiteX21-56131" fmla="*/ 9683005 w 12192000"/>
              <a:gd name="connsiteY21-56132" fmla="*/ 894128 h 2237474"/>
              <a:gd name="connsiteX22-56133" fmla="*/ 9594438 w 12192000"/>
              <a:gd name="connsiteY22-56134" fmla="*/ 919051 h 2237474"/>
              <a:gd name="connsiteX23-56135" fmla="*/ 9544189 w 12192000"/>
              <a:gd name="connsiteY23-56136" fmla="*/ 938966 h 2237474"/>
              <a:gd name="connsiteX24-56137" fmla="*/ 9500499 w 12192000"/>
              <a:gd name="connsiteY24-56138" fmla="*/ 954680 h 2237474"/>
              <a:gd name="connsiteX25-56139" fmla="*/ 9428195 w 12192000"/>
              <a:gd name="connsiteY25-56140" fmla="*/ 986225 h 2237474"/>
              <a:gd name="connsiteX26-56141" fmla="*/ 9410017 w 12192000"/>
              <a:gd name="connsiteY26-56142" fmla="*/ 993931 h 2237474"/>
              <a:gd name="connsiteX27-56143" fmla="*/ 9392919 w 12192000"/>
              <a:gd name="connsiteY27-56144" fmla="*/ 994656 h 2237474"/>
              <a:gd name="connsiteX28-56145" fmla="*/ 9268019 w 12192000"/>
              <a:gd name="connsiteY28-56146" fmla="*/ 1007442 h 2237474"/>
              <a:gd name="connsiteX29-56147" fmla="*/ 9234662 w 12192000"/>
              <a:gd name="connsiteY29-56148" fmla="*/ 1023056 h 2237474"/>
              <a:gd name="connsiteX30-56149" fmla="*/ 9181033 w 12192000"/>
              <a:gd name="connsiteY30-56150" fmla="*/ 1037921 h 2237474"/>
              <a:gd name="connsiteX31-56151" fmla="*/ 9155969 w 12192000"/>
              <a:gd name="connsiteY31-56152" fmla="*/ 1046804 h 2237474"/>
              <a:gd name="connsiteX32-56153" fmla="*/ 9133985 w 12192000"/>
              <a:gd name="connsiteY32-56154" fmla="*/ 1046450 h 2237474"/>
              <a:gd name="connsiteX33-56155" fmla="*/ 9003462 w 12192000"/>
              <a:gd name="connsiteY33-56156" fmla="*/ 1042406 h 2237474"/>
              <a:gd name="connsiteX34-56157" fmla="*/ 8968445 w 12192000"/>
              <a:gd name="connsiteY34-56158" fmla="*/ 1052169 h 2237474"/>
              <a:gd name="connsiteX35-56159" fmla="*/ 8886001 w 12192000"/>
              <a:gd name="connsiteY35-56160" fmla="*/ 1067468 h 2237474"/>
              <a:gd name="connsiteX36-56161" fmla="*/ 8838610 w 12192000"/>
              <a:gd name="connsiteY36-56162" fmla="*/ 1075091 h 2237474"/>
              <a:gd name="connsiteX37-56163" fmla="*/ 8750383 w 12192000"/>
              <a:gd name="connsiteY37-56164" fmla="*/ 1097387 h 2237474"/>
              <a:gd name="connsiteX38-56165" fmla="*/ 8665605 w 12192000"/>
              <a:gd name="connsiteY38-56166" fmla="*/ 1110791 h 2237474"/>
              <a:gd name="connsiteX39-56167" fmla="*/ 8584946 w 12192000"/>
              <a:gd name="connsiteY39-56168" fmla="*/ 1135226 h 2237474"/>
              <a:gd name="connsiteX40-56169" fmla="*/ 8419755 w 12192000"/>
              <a:gd name="connsiteY40-56170" fmla="*/ 1216260 h 2237474"/>
              <a:gd name="connsiteX41-56171" fmla="*/ 8411626 w 12192000"/>
              <a:gd name="connsiteY41-56172" fmla="*/ 1214397 h 2237474"/>
              <a:gd name="connsiteX42-56173" fmla="*/ 8363469 w 12192000"/>
              <a:gd name="connsiteY42-56174" fmla="*/ 1246658 h 2237474"/>
              <a:gd name="connsiteX43-56175" fmla="*/ 8275497 w 12192000"/>
              <a:gd name="connsiteY43-56176" fmla="*/ 1264396 h 2237474"/>
              <a:gd name="connsiteX44-56177" fmla="*/ 8206287 w 12192000"/>
              <a:gd name="connsiteY44-56178" fmla="*/ 1273060 h 2237474"/>
              <a:gd name="connsiteX45-56179" fmla="*/ 8139997 w 12192000"/>
              <a:gd name="connsiteY45-56180" fmla="*/ 1282713 h 2237474"/>
              <a:gd name="connsiteX46-56181" fmla="*/ 8074238 w 12192000"/>
              <a:gd name="connsiteY46-56182" fmla="*/ 1301895 h 2237474"/>
              <a:gd name="connsiteX47-56183" fmla="*/ 7942099 w 12192000"/>
              <a:gd name="connsiteY47-56184" fmla="*/ 1336332 h 2237474"/>
              <a:gd name="connsiteX48-56185" fmla="*/ 7902328 w 12192000"/>
              <a:gd name="connsiteY48-56186" fmla="*/ 1345865 h 2237474"/>
              <a:gd name="connsiteX49-56187" fmla="*/ 7840612 w 12192000"/>
              <a:gd name="connsiteY49-56188" fmla="*/ 1369373 h 2237474"/>
              <a:gd name="connsiteX50-56189" fmla="*/ 7786819 w 12192000"/>
              <a:gd name="connsiteY50-56190" fmla="*/ 1378970 h 2237474"/>
              <a:gd name="connsiteX51-56191" fmla="*/ 7548172 w 12192000"/>
              <a:gd name="connsiteY51-56192" fmla="*/ 1417460 h 2237474"/>
              <a:gd name="connsiteX52-56193" fmla="*/ 7483437 w 12192000"/>
              <a:gd name="connsiteY52-56194" fmla="*/ 1478152 h 2237474"/>
              <a:gd name="connsiteX53-56195" fmla="*/ 7377870 w 12192000"/>
              <a:gd name="connsiteY53-56196" fmla="*/ 1523319 h 2237474"/>
              <a:gd name="connsiteX54-56197" fmla="*/ 7230737 w 12192000"/>
              <a:gd name="connsiteY54-56198" fmla="*/ 1562633 h 2237474"/>
              <a:gd name="connsiteX55-56199" fmla="*/ 7224458 w 12192000"/>
              <a:gd name="connsiteY55-56200" fmla="*/ 1573008 h 2237474"/>
              <a:gd name="connsiteX56-56201" fmla="*/ 7183121 w 12192000"/>
              <a:gd name="connsiteY56-56202" fmla="*/ 1595162 h 2237474"/>
              <a:gd name="connsiteX57-56203" fmla="*/ 7164601 w 12192000"/>
              <a:gd name="connsiteY57-56204" fmla="*/ 1606490 h 2237474"/>
              <a:gd name="connsiteX58-56205" fmla="*/ 7031309 w 12192000"/>
              <a:gd name="connsiteY58-56206" fmla="*/ 1619451 h 2237474"/>
              <a:gd name="connsiteX59-56207" fmla="*/ 6900177 w 12192000"/>
              <a:gd name="connsiteY59-56208" fmla="*/ 1636016 h 2237474"/>
              <a:gd name="connsiteX60-56209" fmla="*/ 6795372 w 12192000"/>
              <a:gd name="connsiteY60-56210" fmla="*/ 1644845 h 2237474"/>
              <a:gd name="connsiteX61-56211" fmla="*/ 6692251 w 12192000"/>
              <a:gd name="connsiteY61-56212" fmla="*/ 1656357 h 2237474"/>
              <a:gd name="connsiteX62-56213" fmla="*/ 6655235 w 12192000"/>
              <a:gd name="connsiteY62-56214" fmla="*/ 1661869 h 2237474"/>
              <a:gd name="connsiteX63-56215" fmla="*/ 6554894 w 12192000"/>
              <a:gd name="connsiteY63-56216" fmla="*/ 1664428 h 2237474"/>
              <a:gd name="connsiteX64-56217" fmla="*/ 6516595 w 12192000"/>
              <a:gd name="connsiteY64-56218" fmla="*/ 1667475 h 2237474"/>
              <a:gd name="connsiteX65-56219" fmla="*/ 6508541 w 12192000"/>
              <a:gd name="connsiteY65-56220" fmla="*/ 1668757 h 2237474"/>
              <a:gd name="connsiteX66-56221" fmla="*/ 6471012 w 12192000"/>
              <a:gd name="connsiteY66-56222" fmla="*/ 1678604 h 2237474"/>
              <a:gd name="connsiteX67-56223" fmla="*/ 6364035 w 12192000"/>
              <a:gd name="connsiteY67-56224" fmla="*/ 1667683 h 2237474"/>
              <a:gd name="connsiteX68-56225" fmla="*/ 6280959 w 12192000"/>
              <a:gd name="connsiteY68-56226" fmla="*/ 1689329 h 2237474"/>
              <a:gd name="connsiteX69-56227" fmla="*/ 6243319 w 12192000"/>
              <a:gd name="connsiteY69-56228" fmla="*/ 1695560 h 2237474"/>
              <a:gd name="connsiteX70-56229" fmla="*/ 6098321 w 12192000"/>
              <a:gd name="connsiteY70-56230" fmla="*/ 1721646 h 2237474"/>
              <a:gd name="connsiteX71-56231" fmla="*/ 5880652 w 12192000"/>
              <a:gd name="connsiteY71-56232" fmla="*/ 1779643 h 2237474"/>
              <a:gd name="connsiteX72-56233" fmla="*/ 5785959 w 12192000"/>
              <a:gd name="connsiteY72-56234" fmla="*/ 1775307 h 2237474"/>
              <a:gd name="connsiteX73-56235" fmla="*/ 5643534 w 12192000"/>
              <a:gd name="connsiteY73-56236" fmla="*/ 1802919 h 2237474"/>
              <a:gd name="connsiteX74-56237" fmla="*/ 5518799 w 12192000"/>
              <a:gd name="connsiteY74-56238" fmla="*/ 1818312 h 2237474"/>
              <a:gd name="connsiteX75-56239" fmla="*/ 5505014 w 12192000"/>
              <a:gd name="connsiteY75-56240" fmla="*/ 1819259 h 2237474"/>
              <a:gd name="connsiteX76-56241" fmla="*/ 5453307 w 12192000"/>
              <a:gd name="connsiteY76-56242" fmla="*/ 1815450 h 2237474"/>
              <a:gd name="connsiteX77-56243" fmla="*/ 5221533 w 12192000"/>
              <a:gd name="connsiteY77-56244" fmla="*/ 1846950 h 2237474"/>
              <a:gd name="connsiteX78-56245" fmla="*/ 5149802 w 12192000"/>
              <a:gd name="connsiteY78-56246" fmla="*/ 1844846 h 2237474"/>
              <a:gd name="connsiteX79-56247" fmla="*/ 5114927 w 12192000"/>
              <a:gd name="connsiteY79-56248" fmla="*/ 1847827 h 2237474"/>
              <a:gd name="connsiteX80-56249" fmla="*/ 5108970 w 12192000"/>
              <a:gd name="connsiteY80-56250" fmla="*/ 1847935 h 2237474"/>
              <a:gd name="connsiteX81-56251" fmla="*/ 5067961 w 12192000"/>
              <a:gd name="connsiteY81-56252" fmla="*/ 1845917 h 2237474"/>
              <a:gd name="connsiteX82-56253" fmla="*/ 5007075 w 12192000"/>
              <a:gd name="connsiteY82-56254" fmla="*/ 1838626 h 2237474"/>
              <a:gd name="connsiteX83-56255" fmla="*/ 4944087 w 12192000"/>
              <a:gd name="connsiteY83-56256" fmla="*/ 1823332 h 2237474"/>
              <a:gd name="connsiteX84-56257" fmla="*/ 4907662 w 12192000"/>
              <a:gd name="connsiteY84-56258" fmla="*/ 1816900 h 2237474"/>
              <a:gd name="connsiteX85-56259" fmla="*/ 4882386 w 12192000"/>
              <a:gd name="connsiteY85-56260" fmla="*/ 1809844 h 2237474"/>
              <a:gd name="connsiteX86-56261" fmla="*/ 4811440 w 12192000"/>
              <a:gd name="connsiteY86-56262" fmla="*/ 1804655 h 2237474"/>
              <a:gd name="connsiteX87-56263" fmla="*/ 4691075 w 12192000"/>
              <a:gd name="connsiteY87-56264" fmla="*/ 1801389 h 2237474"/>
              <a:gd name="connsiteX88-56265" fmla="*/ 4640313 w 12192000"/>
              <a:gd name="connsiteY88-56266" fmla="*/ 1784307 h 2237474"/>
              <a:gd name="connsiteX89-56267" fmla="*/ 4536503 w 12192000"/>
              <a:gd name="connsiteY89-56268" fmla="*/ 1785334 h 2237474"/>
              <a:gd name="connsiteX90-56269" fmla="*/ 4513724 w 12192000"/>
              <a:gd name="connsiteY90-56270" fmla="*/ 1791996 h 2237474"/>
              <a:gd name="connsiteX91-56271" fmla="*/ 4459810 w 12192000"/>
              <a:gd name="connsiteY91-56272" fmla="*/ 1797886 h 2237474"/>
              <a:gd name="connsiteX92-56273" fmla="*/ 4379064 w 12192000"/>
              <a:gd name="connsiteY92-56274" fmla="*/ 1817177 h 2237474"/>
              <a:gd name="connsiteX93-56275" fmla="*/ 4290981 w 12192000"/>
              <a:gd name="connsiteY93-56276" fmla="*/ 1839677 h 2237474"/>
              <a:gd name="connsiteX94-56277" fmla="*/ 4238372 w 12192000"/>
              <a:gd name="connsiteY94-56278" fmla="*/ 1851480 h 2237474"/>
              <a:gd name="connsiteX95-56279" fmla="*/ 4232517 w 12192000"/>
              <a:gd name="connsiteY95-56280" fmla="*/ 1852567 h 2237474"/>
              <a:gd name="connsiteX96-56281" fmla="*/ 4191732 w 12192000"/>
              <a:gd name="connsiteY96-56282" fmla="*/ 1857328 h 2237474"/>
              <a:gd name="connsiteX97-56283" fmla="*/ 4065532 w 12192000"/>
              <a:gd name="connsiteY97-56284" fmla="*/ 1855477 h 2237474"/>
              <a:gd name="connsiteX98-56285" fmla="*/ 4028460 w 12192000"/>
              <a:gd name="connsiteY98-56286" fmla="*/ 1855137 h 2237474"/>
              <a:gd name="connsiteX99-56287" fmla="*/ 4002267 w 12192000"/>
              <a:gd name="connsiteY99-56288" fmla="*/ 1852352 h 2237474"/>
              <a:gd name="connsiteX100-56289" fmla="*/ 3931396 w 12192000"/>
              <a:gd name="connsiteY100-56290" fmla="*/ 1858915 h 2237474"/>
              <a:gd name="connsiteX101-56291" fmla="*/ 3812162 w 12192000"/>
              <a:gd name="connsiteY101-56292" fmla="*/ 1875501 h 2237474"/>
              <a:gd name="connsiteX102-56293" fmla="*/ 3758105 w 12192000"/>
              <a:gd name="connsiteY102-56294" fmla="*/ 1871856 h 2237474"/>
              <a:gd name="connsiteX103-56295" fmla="*/ 3715896 w 12192000"/>
              <a:gd name="connsiteY103-56296" fmla="*/ 1881552 h 2237474"/>
              <a:gd name="connsiteX104-56297" fmla="*/ 3567259 w 12192000"/>
              <a:gd name="connsiteY104-56298" fmla="*/ 1893482 h 2237474"/>
              <a:gd name="connsiteX105-56299" fmla="*/ 3405770 w 12192000"/>
              <a:gd name="connsiteY105-56300" fmla="*/ 1904591 h 2237474"/>
              <a:gd name="connsiteX106-56301" fmla="*/ 3280097 w 12192000"/>
              <a:gd name="connsiteY106-56302" fmla="*/ 1919610 h 2237474"/>
              <a:gd name="connsiteX107-56303" fmla="*/ 3123424 w 12192000"/>
              <a:gd name="connsiteY107-56304" fmla="*/ 1952930 h 2237474"/>
              <a:gd name="connsiteX108-56305" fmla="*/ 3009910 w 12192000"/>
              <a:gd name="connsiteY108-56306" fmla="*/ 1957866 h 2237474"/>
              <a:gd name="connsiteX109-56307" fmla="*/ 2995934 w 12192000"/>
              <a:gd name="connsiteY109-56308" fmla="*/ 1967085 h 2237474"/>
              <a:gd name="connsiteX110-56309" fmla="*/ 2942858 w 12192000"/>
              <a:gd name="connsiteY110-56310" fmla="*/ 1981367 h 2237474"/>
              <a:gd name="connsiteX111-56311" fmla="*/ 2875436 w 12192000"/>
              <a:gd name="connsiteY111-56312" fmla="*/ 1996977 h 2237474"/>
              <a:gd name="connsiteX112-56313" fmla="*/ 2874892 w 12192000"/>
              <a:gd name="connsiteY112-56314" fmla="*/ 1996085 h 2237474"/>
              <a:gd name="connsiteX113-56315" fmla="*/ 2843662 w 12192000"/>
              <a:gd name="connsiteY113-56316" fmla="*/ 1992498 h 2237474"/>
              <a:gd name="connsiteX114-56317" fmla="*/ 2718916 w 12192000"/>
              <a:gd name="connsiteY114-56318" fmla="*/ 1990867 h 2237474"/>
              <a:gd name="connsiteX115-56319" fmla="*/ 2713522 w 12192000"/>
              <a:gd name="connsiteY115-56320" fmla="*/ 1990173 h 2237474"/>
              <a:gd name="connsiteX116-56321" fmla="*/ 2578178 w 12192000"/>
              <a:gd name="connsiteY116-56322" fmla="*/ 1990531 h 2237474"/>
              <a:gd name="connsiteX117-56323" fmla="*/ 2476147 w 12192000"/>
              <a:gd name="connsiteY117-56324" fmla="*/ 1998305 h 2237474"/>
              <a:gd name="connsiteX118-56325" fmla="*/ 2373568 w 12192000"/>
              <a:gd name="connsiteY118-56326" fmla="*/ 2003219 h 2237474"/>
              <a:gd name="connsiteX119-56327" fmla="*/ 2287219 w 12192000"/>
              <a:gd name="connsiteY119-56328" fmla="*/ 1998750 h 2237474"/>
              <a:gd name="connsiteX120-56329" fmla="*/ 2243069 w 12192000"/>
              <a:gd name="connsiteY120-56330" fmla="*/ 2005321 h 2237474"/>
              <a:gd name="connsiteX121-56331" fmla="*/ 2164831 w 12192000"/>
              <a:gd name="connsiteY121-56332" fmla="*/ 2010143 h 2237474"/>
              <a:gd name="connsiteX122-56333" fmla="*/ 2085228 w 12192000"/>
              <a:gd name="connsiteY122-56334" fmla="*/ 2046431 h 2237474"/>
              <a:gd name="connsiteX123-56335" fmla="*/ 2058061 w 12192000"/>
              <a:gd name="connsiteY123-56336" fmla="*/ 2047942 h 2237474"/>
              <a:gd name="connsiteX124-56337" fmla="*/ 2042244 w 12192000"/>
              <a:gd name="connsiteY124-56338" fmla="*/ 2055560 h 2237474"/>
              <a:gd name="connsiteX125-56339" fmla="*/ 1877728 w 12192000"/>
              <a:gd name="connsiteY125-56340" fmla="*/ 2101004 h 2237474"/>
              <a:gd name="connsiteX126-56341" fmla="*/ 1759056 w 12192000"/>
              <a:gd name="connsiteY126-56342" fmla="*/ 2125608 h 2237474"/>
              <a:gd name="connsiteX127-56343" fmla="*/ 1637948 w 12192000"/>
              <a:gd name="connsiteY127-56344" fmla="*/ 2172597 h 2237474"/>
              <a:gd name="connsiteX128-56345" fmla="*/ 1434549 w 12192000"/>
              <a:gd name="connsiteY128-56346" fmla="*/ 2234522 h 2237474"/>
              <a:gd name="connsiteX129-56347" fmla="*/ 1398481 w 12192000"/>
              <a:gd name="connsiteY129-56348" fmla="*/ 2237074 h 2237474"/>
              <a:gd name="connsiteX130-56349" fmla="*/ 1398407 w 12192000"/>
              <a:gd name="connsiteY130-56350" fmla="*/ 2237095 h 2237474"/>
              <a:gd name="connsiteX131-56351" fmla="*/ 1370962 w 12192000"/>
              <a:gd name="connsiteY131-56352" fmla="*/ 2237474 h 2237474"/>
              <a:gd name="connsiteX132-56353" fmla="*/ 1356367 w 12192000"/>
              <a:gd name="connsiteY132-56354" fmla="*/ 2235089 h 2237474"/>
              <a:gd name="connsiteX133-56355" fmla="*/ 1324828 w 12192000"/>
              <a:gd name="connsiteY133-56356" fmla="*/ 2231968 h 2237474"/>
              <a:gd name="connsiteX134-56357" fmla="*/ 1279765 w 12192000"/>
              <a:gd name="connsiteY134-56358" fmla="*/ 2229639 h 2237474"/>
              <a:gd name="connsiteX135-56359" fmla="*/ 1195347 w 12192000"/>
              <a:gd name="connsiteY135-56360" fmla="*/ 2212354 h 2237474"/>
              <a:gd name="connsiteX136-56361" fmla="*/ 970251 w 12192000"/>
              <a:gd name="connsiteY136-56362" fmla="*/ 2221029 h 2237474"/>
              <a:gd name="connsiteX137-56363" fmla="*/ 812914 w 12192000"/>
              <a:gd name="connsiteY137-56364" fmla="*/ 2202752 h 2237474"/>
              <a:gd name="connsiteX138-56365" fmla="*/ 800195 w 12192000"/>
              <a:gd name="connsiteY138-56366" fmla="*/ 2209407 h 2237474"/>
              <a:gd name="connsiteX139-56367" fmla="*/ 784978 w 12192000"/>
              <a:gd name="connsiteY139-56368" fmla="*/ 2212360 h 2237474"/>
              <a:gd name="connsiteX140-56369" fmla="*/ 597225 w 12192000"/>
              <a:gd name="connsiteY140-56370" fmla="*/ 2180999 h 2237474"/>
              <a:gd name="connsiteX141-56371" fmla="*/ 520671 w 12192000"/>
              <a:gd name="connsiteY141-56372" fmla="*/ 2180980 h 2237474"/>
              <a:gd name="connsiteX142-56373" fmla="*/ 515024 w 12192000"/>
              <a:gd name="connsiteY142-56374" fmla="*/ 2179258 h 2237474"/>
              <a:gd name="connsiteX143-56375" fmla="*/ 413835 w 12192000"/>
              <a:gd name="connsiteY143-56376" fmla="*/ 2156783 h 2237474"/>
              <a:gd name="connsiteX144-56377" fmla="*/ 376513 w 12192000"/>
              <a:gd name="connsiteY144-56378" fmla="*/ 2154014 h 2237474"/>
              <a:gd name="connsiteX145-56379" fmla="*/ 273386 w 12192000"/>
              <a:gd name="connsiteY145-56380" fmla="*/ 2142551 h 2237474"/>
              <a:gd name="connsiteX146-56381" fmla="*/ 169207 w 12192000"/>
              <a:gd name="connsiteY146-56382" fmla="*/ 2128100 h 2237474"/>
              <a:gd name="connsiteX147-56383" fmla="*/ 80022 w 12192000"/>
              <a:gd name="connsiteY147-56384" fmla="*/ 2107254 h 2237474"/>
              <a:gd name="connsiteX148-56385" fmla="*/ 37645 w 12192000"/>
              <a:gd name="connsiteY148-56386" fmla="*/ 2115401 h 2237474"/>
              <a:gd name="connsiteX149-56387" fmla="*/ 4572 w 12192000"/>
              <a:gd name="connsiteY149-56388" fmla="*/ 2111091 h 2237474"/>
              <a:gd name="connsiteX150-56389" fmla="*/ 0 w 12192000"/>
              <a:gd name="connsiteY150-56390" fmla="*/ 2110468 h 2237474"/>
              <a:gd name="connsiteX151-56391" fmla="*/ 0 w 12192000"/>
              <a:gd name="connsiteY151-56392" fmla="*/ 0 h 2237474"/>
              <a:gd name="connsiteX0-56393" fmla="*/ 0 w 12192000"/>
              <a:gd name="connsiteY0-56394" fmla="*/ 0 h 2237474"/>
              <a:gd name="connsiteX1-56395" fmla="*/ 12192000 w 12192000"/>
              <a:gd name="connsiteY1-56396" fmla="*/ 0 h 2237474"/>
              <a:gd name="connsiteX2-56397" fmla="*/ 12192000 w 12192000"/>
              <a:gd name="connsiteY2-56398" fmla="*/ 751299 h 2237474"/>
              <a:gd name="connsiteX3-56399" fmla="*/ 12176759 w 12192000"/>
              <a:gd name="connsiteY3-56400" fmla="*/ 759190 h 2237474"/>
              <a:gd name="connsiteX4-56401" fmla="*/ 12047364 w 12192000"/>
              <a:gd name="connsiteY4-56402" fmla="*/ 749662 h 2237474"/>
              <a:gd name="connsiteX5-56403" fmla="*/ 11890686 w 12192000"/>
              <a:gd name="connsiteY5-56404" fmla="*/ 732766 h 2237474"/>
              <a:gd name="connsiteX6-56405" fmla="*/ 11820512 w 12192000"/>
              <a:gd name="connsiteY6-56406" fmla="*/ 745392 h 2237474"/>
              <a:gd name="connsiteX7-56407" fmla="*/ 11649954 w 12192000"/>
              <a:gd name="connsiteY7-56408" fmla="*/ 749628 h 2237474"/>
              <a:gd name="connsiteX8-56409" fmla="*/ 11560424 w 12192000"/>
              <a:gd name="connsiteY8-56410" fmla="*/ 748017 h 2237474"/>
              <a:gd name="connsiteX9-56411" fmla="*/ 11358455 w 12192000"/>
              <a:gd name="connsiteY9-56412" fmla="*/ 747593 h 2237474"/>
              <a:gd name="connsiteX10-56413" fmla="*/ 11165209 w 12192000"/>
              <a:gd name="connsiteY10-56414" fmla="*/ 748852 h 2237474"/>
              <a:gd name="connsiteX11-56415" fmla="*/ 11058755 w 12192000"/>
              <a:gd name="connsiteY11-56416" fmla="*/ 749617 h 2237474"/>
              <a:gd name="connsiteX12-56417" fmla="*/ 10846594 w 12192000"/>
              <a:gd name="connsiteY12-56418" fmla="*/ 765069 h 2237474"/>
              <a:gd name="connsiteX13-56419" fmla="*/ 10739478 w 12192000"/>
              <a:gd name="connsiteY13-56420" fmla="*/ 776841 h 2237474"/>
              <a:gd name="connsiteX14-56421" fmla="*/ 10458762 w 12192000"/>
              <a:gd name="connsiteY14-56422" fmla="*/ 755400 h 2237474"/>
              <a:gd name="connsiteX15-56423" fmla="*/ 10211200 w 12192000"/>
              <a:gd name="connsiteY15-56424" fmla="*/ 767513 h 2237474"/>
              <a:gd name="connsiteX16-56425" fmla="*/ 10167995 w 12192000"/>
              <a:gd name="connsiteY16-56426" fmla="*/ 760843 h 2237474"/>
              <a:gd name="connsiteX17-56427" fmla="*/ 9997044 w 12192000"/>
              <a:gd name="connsiteY17-56428" fmla="*/ 780129 h 2237474"/>
              <a:gd name="connsiteX18-56429" fmla="*/ 9943887 w 12192000"/>
              <a:gd name="connsiteY18-56430" fmla="*/ 804141 h 2237474"/>
              <a:gd name="connsiteX19-56431" fmla="*/ 9918248 w 12192000"/>
              <a:gd name="connsiteY19-56432" fmla="*/ 816628 h 2237474"/>
              <a:gd name="connsiteX20-56433" fmla="*/ 9767091 w 12192000"/>
              <a:gd name="connsiteY20-56434" fmla="*/ 870550 h 2237474"/>
              <a:gd name="connsiteX21-56435" fmla="*/ 9683005 w 12192000"/>
              <a:gd name="connsiteY21-56436" fmla="*/ 894128 h 2237474"/>
              <a:gd name="connsiteX22-56437" fmla="*/ 9594438 w 12192000"/>
              <a:gd name="connsiteY22-56438" fmla="*/ 919051 h 2237474"/>
              <a:gd name="connsiteX23-56439" fmla="*/ 9544189 w 12192000"/>
              <a:gd name="connsiteY23-56440" fmla="*/ 938966 h 2237474"/>
              <a:gd name="connsiteX24-56441" fmla="*/ 9500499 w 12192000"/>
              <a:gd name="connsiteY24-56442" fmla="*/ 954680 h 2237474"/>
              <a:gd name="connsiteX25-56443" fmla="*/ 9428195 w 12192000"/>
              <a:gd name="connsiteY25-56444" fmla="*/ 986225 h 2237474"/>
              <a:gd name="connsiteX26-56445" fmla="*/ 9410017 w 12192000"/>
              <a:gd name="connsiteY26-56446" fmla="*/ 993931 h 2237474"/>
              <a:gd name="connsiteX27-56447" fmla="*/ 9392919 w 12192000"/>
              <a:gd name="connsiteY27-56448" fmla="*/ 994656 h 2237474"/>
              <a:gd name="connsiteX28-56449" fmla="*/ 9268019 w 12192000"/>
              <a:gd name="connsiteY28-56450" fmla="*/ 1007442 h 2237474"/>
              <a:gd name="connsiteX29-56451" fmla="*/ 9234662 w 12192000"/>
              <a:gd name="connsiteY29-56452" fmla="*/ 1023056 h 2237474"/>
              <a:gd name="connsiteX30-56453" fmla="*/ 9181033 w 12192000"/>
              <a:gd name="connsiteY30-56454" fmla="*/ 1037921 h 2237474"/>
              <a:gd name="connsiteX31-56455" fmla="*/ 9155969 w 12192000"/>
              <a:gd name="connsiteY31-56456" fmla="*/ 1046804 h 2237474"/>
              <a:gd name="connsiteX32-56457" fmla="*/ 9133985 w 12192000"/>
              <a:gd name="connsiteY32-56458" fmla="*/ 1046450 h 2237474"/>
              <a:gd name="connsiteX33-56459" fmla="*/ 9003462 w 12192000"/>
              <a:gd name="connsiteY33-56460" fmla="*/ 1042406 h 2237474"/>
              <a:gd name="connsiteX34-56461" fmla="*/ 8968445 w 12192000"/>
              <a:gd name="connsiteY34-56462" fmla="*/ 1052169 h 2237474"/>
              <a:gd name="connsiteX35-56463" fmla="*/ 8886001 w 12192000"/>
              <a:gd name="connsiteY35-56464" fmla="*/ 1067468 h 2237474"/>
              <a:gd name="connsiteX36-56465" fmla="*/ 8838610 w 12192000"/>
              <a:gd name="connsiteY36-56466" fmla="*/ 1075091 h 2237474"/>
              <a:gd name="connsiteX37-56467" fmla="*/ 8750383 w 12192000"/>
              <a:gd name="connsiteY37-56468" fmla="*/ 1097387 h 2237474"/>
              <a:gd name="connsiteX38-56469" fmla="*/ 8665605 w 12192000"/>
              <a:gd name="connsiteY38-56470" fmla="*/ 1110791 h 2237474"/>
              <a:gd name="connsiteX39-56471" fmla="*/ 8584946 w 12192000"/>
              <a:gd name="connsiteY39-56472" fmla="*/ 1135226 h 2237474"/>
              <a:gd name="connsiteX40-56473" fmla="*/ 8419755 w 12192000"/>
              <a:gd name="connsiteY40-56474" fmla="*/ 1216260 h 2237474"/>
              <a:gd name="connsiteX41-56475" fmla="*/ 8411626 w 12192000"/>
              <a:gd name="connsiteY41-56476" fmla="*/ 1214397 h 2237474"/>
              <a:gd name="connsiteX42-56477" fmla="*/ 8363469 w 12192000"/>
              <a:gd name="connsiteY42-56478" fmla="*/ 1246658 h 2237474"/>
              <a:gd name="connsiteX43-56479" fmla="*/ 8275497 w 12192000"/>
              <a:gd name="connsiteY43-56480" fmla="*/ 1264396 h 2237474"/>
              <a:gd name="connsiteX44-56481" fmla="*/ 8206287 w 12192000"/>
              <a:gd name="connsiteY44-56482" fmla="*/ 1273060 h 2237474"/>
              <a:gd name="connsiteX45-56483" fmla="*/ 8139997 w 12192000"/>
              <a:gd name="connsiteY45-56484" fmla="*/ 1282713 h 2237474"/>
              <a:gd name="connsiteX46-56485" fmla="*/ 8074238 w 12192000"/>
              <a:gd name="connsiteY46-56486" fmla="*/ 1301895 h 2237474"/>
              <a:gd name="connsiteX47-56487" fmla="*/ 7942099 w 12192000"/>
              <a:gd name="connsiteY47-56488" fmla="*/ 1336332 h 2237474"/>
              <a:gd name="connsiteX48-56489" fmla="*/ 7902328 w 12192000"/>
              <a:gd name="connsiteY48-56490" fmla="*/ 1345865 h 2237474"/>
              <a:gd name="connsiteX49-56491" fmla="*/ 7840612 w 12192000"/>
              <a:gd name="connsiteY49-56492" fmla="*/ 1369373 h 2237474"/>
              <a:gd name="connsiteX50-56493" fmla="*/ 7786819 w 12192000"/>
              <a:gd name="connsiteY50-56494" fmla="*/ 1378970 h 2237474"/>
              <a:gd name="connsiteX51-56495" fmla="*/ 7548172 w 12192000"/>
              <a:gd name="connsiteY51-56496" fmla="*/ 1417460 h 2237474"/>
              <a:gd name="connsiteX52-56497" fmla="*/ 7483437 w 12192000"/>
              <a:gd name="connsiteY52-56498" fmla="*/ 1478152 h 2237474"/>
              <a:gd name="connsiteX53-56499" fmla="*/ 7377870 w 12192000"/>
              <a:gd name="connsiteY53-56500" fmla="*/ 1523319 h 2237474"/>
              <a:gd name="connsiteX54-56501" fmla="*/ 7230737 w 12192000"/>
              <a:gd name="connsiteY54-56502" fmla="*/ 1562633 h 2237474"/>
              <a:gd name="connsiteX55-56503" fmla="*/ 7224458 w 12192000"/>
              <a:gd name="connsiteY55-56504" fmla="*/ 1573008 h 2237474"/>
              <a:gd name="connsiteX56-56505" fmla="*/ 7183121 w 12192000"/>
              <a:gd name="connsiteY56-56506" fmla="*/ 1595162 h 2237474"/>
              <a:gd name="connsiteX57-56507" fmla="*/ 7164601 w 12192000"/>
              <a:gd name="connsiteY57-56508" fmla="*/ 1606490 h 2237474"/>
              <a:gd name="connsiteX58-56509" fmla="*/ 7031309 w 12192000"/>
              <a:gd name="connsiteY58-56510" fmla="*/ 1619451 h 2237474"/>
              <a:gd name="connsiteX59-56511" fmla="*/ 6900177 w 12192000"/>
              <a:gd name="connsiteY59-56512" fmla="*/ 1636016 h 2237474"/>
              <a:gd name="connsiteX60-56513" fmla="*/ 6795372 w 12192000"/>
              <a:gd name="connsiteY60-56514" fmla="*/ 1644845 h 2237474"/>
              <a:gd name="connsiteX61-56515" fmla="*/ 6692251 w 12192000"/>
              <a:gd name="connsiteY61-56516" fmla="*/ 1656357 h 2237474"/>
              <a:gd name="connsiteX62-56517" fmla="*/ 6655235 w 12192000"/>
              <a:gd name="connsiteY62-56518" fmla="*/ 1661869 h 2237474"/>
              <a:gd name="connsiteX63-56519" fmla="*/ 6554894 w 12192000"/>
              <a:gd name="connsiteY63-56520" fmla="*/ 1664428 h 2237474"/>
              <a:gd name="connsiteX64-56521" fmla="*/ 6516595 w 12192000"/>
              <a:gd name="connsiteY64-56522" fmla="*/ 1667475 h 2237474"/>
              <a:gd name="connsiteX65-56523" fmla="*/ 6508541 w 12192000"/>
              <a:gd name="connsiteY65-56524" fmla="*/ 1668757 h 2237474"/>
              <a:gd name="connsiteX66-56525" fmla="*/ 6471012 w 12192000"/>
              <a:gd name="connsiteY66-56526" fmla="*/ 1678604 h 2237474"/>
              <a:gd name="connsiteX67-56527" fmla="*/ 6364035 w 12192000"/>
              <a:gd name="connsiteY67-56528" fmla="*/ 1667683 h 2237474"/>
              <a:gd name="connsiteX68-56529" fmla="*/ 6280959 w 12192000"/>
              <a:gd name="connsiteY68-56530" fmla="*/ 1689329 h 2237474"/>
              <a:gd name="connsiteX69-56531" fmla="*/ 6243319 w 12192000"/>
              <a:gd name="connsiteY69-56532" fmla="*/ 1695560 h 2237474"/>
              <a:gd name="connsiteX70-56533" fmla="*/ 6098321 w 12192000"/>
              <a:gd name="connsiteY70-56534" fmla="*/ 1721646 h 2237474"/>
              <a:gd name="connsiteX71-56535" fmla="*/ 5880652 w 12192000"/>
              <a:gd name="connsiteY71-56536" fmla="*/ 1779643 h 2237474"/>
              <a:gd name="connsiteX72-56537" fmla="*/ 5785959 w 12192000"/>
              <a:gd name="connsiteY72-56538" fmla="*/ 1775307 h 2237474"/>
              <a:gd name="connsiteX73-56539" fmla="*/ 5643534 w 12192000"/>
              <a:gd name="connsiteY73-56540" fmla="*/ 1802919 h 2237474"/>
              <a:gd name="connsiteX74-56541" fmla="*/ 5518799 w 12192000"/>
              <a:gd name="connsiteY74-56542" fmla="*/ 1818312 h 2237474"/>
              <a:gd name="connsiteX75-56543" fmla="*/ 5505014 w 12192000"/>
              <a:gd name="connsiteY75-56544" fmla="*/ 1819259 h 2237474"/>
              <a:gd name="connsiteX76-56545" fmla="*/ 5453307 w 12192000"/>
              <a:gd name="connsiteY76-56546" fmla="*/ 1815450 h 2237474"/>
              <a:gd name="connsiteX77-56547" fmla="*/ 5221533 w 12192000"/>
              <a:gd name="connsiteY77-56548" fmla="*/ 1846950 h 2237474"/>
              <a:gd name="connsiteX78-56549" fmla="*/ 5149802 w 12192000"/>
              <a:gd name="connsiteY78-56550" fmla="*/ 1844846 h 2237474"/>
              <a:gd name="connsiteX79-56551" fmla="*/ 5114927 w 12192000"/>
              <a:gd name="connsiteY79-56552" fmla="*/ 1847827 h 2237474"/>
              <a:gd name="connsiteX80-56553" fmla="*/ 5108970 w 12192000"/>
              <a:gd name="connsiteY80-56554" fmla="*/ 1847935 h 2237474"/>
              <a:gd name="connsiteX81-56555" fmla="*/ 5067961 w 12192000"/>
              <a:gd name="connsiteY81-56556" fmla="*/ 1845917 h 2237474"/>
              <a:gd name="connsiteX82-56557" fmla="*/ 5007075 w 12192000"/>
              <a:gd name="connsiteY82-56558" fmla="*/ 1838626 h 2237474"/>
              <a:gd name="connsiteX83-56559" fmla="*/ 4944087 w 12192000"/>
              <a:gd name="connsiteY83-56560" fmla="*/ 1823332 h 2237474"/>
              <a:gd name="connsiteX84-56561" fmla="*/ 4907662 w 12192000"/>
              <a:gd name="connsiteY84-56562" fmla="*/ 1816900 h 2237474"/>
              <a:gd name="connsiteX85-56563" fmla="*/ 4882386 w 12192000"/>
              <a:gd name="connsiteY85-56564" fmla="*/ 1809844 h 2237474"/>
              <a:gd name="connsiteX86-56565" fmla="*/ 4811440 w 12192000"/>
              <a:gd name="connsiteY86-56566" fmla="*/ 1804655 h 2237474"/>
              <a:gd name="connsiteX87-56567" fmla="*/ 4691075 w 12192000"/>
              <a:gd name="connsiteY87-56568" fmla="*/ 1801389 h 2237474"/>
              <a:gd name="connsiteX88-56569" fmla="*/ 4640313 w 12192000"/>
              <a:gd name="connsiteY88-56570" fmla="*/ 1784307 h 2237474"/>
              <a:gd name="connsiteX89-56571" fmla="*/ 4536503 w 12192000"/>
              <a:gd name="connsiteY89-56572" fmla="*/ 1785334 h 2237474"/>
              <a:gd name="connsiteX90-56573" fmla="*/ 4513724 w 12192000"/>
              <a:gd name="connsiteY90-56574" fmla="*/ 1791996 h 2237474"/>
              <a:gd name="connsiteX91-56575" fmla="*/ 4459810 w 12192000"/>
              <a:gd name="connsiteY91-56576" fmla="*/ 1797886 h 2237474"/>
              <a:gd name="connsiteX92-56577" fmla="*/ 4379064 w 12192000"/>
              <a:gd name="connsiteY92-56578" fmla="*/ 1817177 h 2237474"/>
              <a:gd name="connsiteX93-56579" fmla="*/ 4290981 w 12192000"/>
              <a:gd name="connsiteY93-56580" fmla="*/ 1839677 h 2237474"/>
              <a:gd name="connsiteX94-56581" fmla="*/ 4238372 w 12192000"/>
              <a:gd name="connsiteY94-56582" fmla="*/ 1851480 h 2237474"/>
              <a:gd name="connsiteX95-56583" fmla="*/ 4232517 w 12192000"/>
              <a:gd name="connsiteY95-56584" fmla="*/ 1852567 h 2237474"/>
              <a:gd name="connsiteX96-56585" fmla="*/ 4191732 w 12192000"/>
              <a:gd name="connsiteY96-56586" fmla="*/ 1857328 h 2237474"/>
              <a:gd name="connsiteX97-56587" fmla="*/ 4065532 w 12192000"/>
              <a:gd name="connsiteY97-56588" fmla="*/ 1855477 h 2237474"/>
              <a:gd name="connsiteX98-56589" fmla="*/ 4028460 w 12192000"/>
              <a:gd name="connsiteY98-56590" fmla="*/ 1855137 h 2237474"/>
              <a:gd name="connsiteX99-56591" fmla="*/ 4002267 w 12192000"/>
              <a:gd name="connsiteY99-56592" fmla="*/ 1852352 h 2237474"/>
              <a:gd name="connsiteX100-56593" fmla="*/ 3931396 w 12192000"/>
              <a:gd name="connsiteY100-56594" fmla="*/ 1858915 h 2237474"/>
              <a:gd name="connsiteX101-56595" fmla="*/ 3812162 w 12192000"/>
              <a:gd name="connsiteY101-56596" fmla="*/ 1875501 h 2237474"/>
              <a:gd name="connsiteX102-56597" fmla="*/ 3758105 w 12192000"/>
              <a:gd name="connsiteY102-56598" fmla="*/ 1871856 h 2237474"/>
              <a:gd name="connsiteX103-56599" fmla="*/ 3715896 w 12192000"/>
              <a:gd name="connsiteY103-56600" fmla="*/ 1881552 h 2237474"/>
              <a:gd name="connsiteX104-56601" fmla="*/ 3567259 w 12192000"/>
              <a:gd name="connsiteY104-56602" fmla="*/ 1893482 h 2237474"/>
              <a:gd name="connsiteX105-56603" fmla="*/ 3405770 w 12192000"/>
              <a:gd name="connsiteY105-56604" fmla="*/ 1904591 h 2237474"/>
              <a:gd name="connsiteX106-56605" fmla="*/ 3280097 w 12192000"/>
              <a:gd name="connsiteY106-56606" fmla="*/ 1919610 h 2237474"/>
              <a:gd name="connsiteX107-56607" fmla="*/ 3123424 w 12192000"/>
              <a:gd name="connsiteY107-56608" fmla="*/ 1952930 h 2237474"/>
              <a:gd name="connsiteX108-56609" fmla="*/ 3009910 w 12192000"/>
              <a:gd name="connsiteY108-56610" fmla="*/ 1957866 h 2237474"/>
              <a:gd name="connsiteX109-56611" fmla="*/ 2995934 w 12192000"/>
              <a:gd name="connsiteY109-56612" fmla="*/ 1967085 h 2237474"/>
              <a:gd name="connsiteX110-56613" fmla="*/ 2942858 w 12192000"/>
              <a:gd name="connsiteY110-56614" fmla="*/ 1981367 h 2237474"/>
              <a:gd name="connsiteX111-56615" fmla="*/ 2875436 w 12192000"/>
              <a:gd name="connsiteY111-56616" fmla="*/ 1996977 h 2237474"/>
              <a:gd name="connsiteX112-56617" fmla="*/ 2874892 w 12192000"/>
              <a:gd name="connsiteY112-56618" fmla="*/ 1996085 h 2237474"/>
              <a:gd name="connsiteX113-56619" fmla="*/ 2843662 w 12192000"/>
              <a:gd name="connsiteY113-56620" fmla="*/ 1992498 h 2237474"/>
              <a:gd name="connsiteX114-56621" fmla="*/ 2718916 w 12192000"/>
              <a:gd name="connsiteY114-56622" fmla="*/ 1990867 h 2237474"/>
              <a:gd name="connsiteX115-56623" fmla="*/ 2713522 w 12192000"/>
              <a:gd name="connsiteY115-56624" fmla="*/ 1990173 h 2237474"/>
              <a:gd name="connsiteX116-56625" fmla="*/ 2578178 w 12192000"/>
              <a:gd name="connsiteY116-56626" fmla="*/ 1990531 h 2237474"/>
              <a:gd name="connsiteX117-56627" fmla="*/ 2476147 w 12192000"/>
              <a:gd name="connsiteY117-56628" fmla="*/ 1998305 h 2237474"/>
              <a:gd name="connsiteX118-56629" fmla="*/ 2373568 w 12192000"/>
              <a:gd name="connsiteY118-56630" fmla="*/ 2003219 h 2237474"/>
              <a:gd name="connsiteX119-56631" fmla="*/ 2287219 w 12192000"/>
              <a:gd name="connsiteY119-56632" fmla="*/ 1998750 h 2237474"/>
              <a:gd name="connsiteX120-56633" fmla="*/ 2243069 w 12192000"/>
              <a:gd name="connsiteY120-56634" fmla="*/ 2005321 h 2237474"/>
              <a:gd name="connsiteX121-56635" fmla="*/ 2164831 w 12192000"/>
              <a:gd name="connsiteY121-56636" fmla="*/ 2010143 h 2237474"/>
              <a:gd name="connsiteX122-56637" fmla="*/ 2085228 w 12192000"/>
              <a:gd name="connsiteY122-56638" fmla="*/ 2046431 h 2237474"/>
              <a:gd name="connsiteX123-56639" fmla="*/ 2058061 w 12192000"/>
              <a:gd name="connsiteY123-56640" fmla="*/ 2047942 h 2237474"/>
              <a:gd name="connsiteX124-56641" fmla="*/ 2042244 w 12192000"/>
              <a:gd name="connsiteY124-56642" fmla="*/ 2055560 h 2237474"/>
              <a:gd name="connsiteX125-56643" fmla="*/ 1877728 w 12192000"/>
              <a:gd name="connsiteY125-56644" fmla="*/ 2101004 h 2237474"/>
              <a:gd name="connsiteX126-56645" fmla="*/ 1759056 w 12192000"/>
              <a:gd name="connsiteY126-56646" fmla="*/ 2125608 h 2237474"/>
              <a:gd name="connsiteX127-56647" fmla="*/ 1637948 w 12192000"/>
              <a:gd name="connsiteY127-56648" fmla="*/ 2172597 h 2237474"/>
              <a:gd name="connsiteX128-56649" fmla="*/ 1434549 w 12192000"/>
              <a:gd name="connsiteY128-56650" fmla="*/ 2234522 h 2237474"/>
              <a:gd name="connsiteX129-56651" fmla="*/ 1398481 w 12192000"/>
              <a:gd name="connsiteY129-56652" fmla="*/ 2237074 h 2237474"/>
              <a:gd name="connsiteX130-56653" fmla="*/ 1398407 w 12192000"/>
              <a:gd name="connsiteY130-56654" fmla="*/ 2237095 h 2237474"/>
              <a:gd name="connsiteX131-56655" fmla="*/ 1370962 w 12192000"/>
              <a:gd name="connsiteY131-56656" fmla="*/ 2237474 h 2237474"/>
              <a:gd name="connsiteX132-56657" fmla="*/ 1356367 w 12192000"/>
              <a:gd name="connsiteY132-56658" fmla="*/ 2235089 h 2237474"/>
              <a:gd name="connsiteX133-56659" fmla="*/ 1324828 w 12192000"/>
              <a:gd name="connsiteY133-56660" fmla="*/ 2231968 h 2237474"/>
              <a:gd name="connsiteX134-56661" fmla="*/ 1279765 w 12192000"/>
              <a:gd name="connsiteY134-56662" fmla="*/ 2229639 h 2237474"/>
              <a:gd name="connsiteX135-56663" fmla="*/ 1195347 w 12192000"/>
              <a:gd name="connsiteY135-56664" fmla="*/ 2212354 h 2237474"/>
              <a:gd name="connsiteX136-56665" fmla="*/ 970251 w 12192000"/>
              <a:gd name="connsiteY136-56666" fmla="*/ 2221029 h 2237474"/>
              <a:gd name="connsiteX137-56667" fmla="*/ 812914 w 12192000"/>
              <a:gd name="connsiteY137-56668" fmla="*/ 2202752 h 2237474"/>
              <a:gd name="connsiteX138-56669" fmla="*/ 800195 w 12192000"/>
              <a:gd name="connsiteY138-56670" fmla="*/ 2209407 h 2237474"/>
              <a:gd name="connsiteX139-56671" fmla="*/ 784978 w 12192000"/>
              <a:gd name="connsiteY139-56672" fmla="*/ 2212360 h 2237474"/>
              <a:gd name="connsiteX140-56673" fmla="*/ 597225 w 12192000"/>
              <a:gd name="connsiteY140-56674" fmla="*/ 2180999 h 2237474"/>
              <a:gd name="connsiteX141-56675" fmla="*/ 520671 w 12192000"/>
              <a:gd name="connsiteY141-56676" fmla="*/ 2180980 h 2237474"/>
              <a:gd name="connsiteX142-56677" fmla="*/ 515024 w 12192000"/>
              <a:gd name="connsiteY142-56678" fmla="*/ 2179258 h 2237474"/>
              <a:gd name="connsiteX143-56679" fmla="*/ 413835 w 12192000"/>
              <a:gd name="connsiteY143-56680" fmla="*/ 2156783 h 2237474"/>
              <a:gd name="connsiteX144-56681" fmla="*/ 376513 w 12192000"/>
              <a:gd name="connsiteY144-56682" fmla="*/ 2154014 h 2237474"/>
              <a:gd name="connsiteX145-56683" fmla="*/ 273386 w 12192000"/>
              <a:gd name="connsiteY145-56684" fmla="*/ 2142551 h 2237474"/>
              <a:gd name="connsiteX146-56685" fmla="*/ 169207 w 12192000"/>
              <a:gd name="connsiteY146-56686" fmla="*/ 2128100 h 2237474"/>
              <a:gd name="connsiteX147-56687" fmla="*/ 77641 w 12192000"/>
              <a:gd name="connsiteY147-56688" fmla="*/ 2126835 h 2237474"/>
              <a:gd name="connsiteX148-56689" fmla="*/ 37645 w 12192000"/>
              <a:gd name="connsiteY148-56690" fmla="*/ 2115401 h 2237474"/>
              <a:gd name="connsiteX149-56691" fmla="*/ 4572 w 12192000"/>
              <a:gd name="connsiteY149-56692" fmla="*/ 2111091 h 2237474"/>
              <a:gd name="connsiteX150-56693" fmla="*/ 0 w 12192000"/>
              <a:gd name="connsiteY150-56694" fmla="*/ 2110468 h 2237474"/>
              <a:gd name="connsiteX151-56695" fmla="*/ 0 w 12192000"/>
              <a:gd name="connsiteY151-56696" fmla="*/ 0 h 2237474"/>
              <a:gd name="connsiteX0-56697" fmla="*/ 0 w 12192000"/>
              <a:gd name="connsiteY0-56698" fmla="*/ 0 h 2237474"/>
              <a:gd name="connsiteX1-56699" fmla="*/ 12192000 w 12192000"/>
              <a:gd name="connsiteY1-56700" fmla="*/ 0 h 2237474"/>
              <a:gd name="connsiteX2-56701" fmla="*/ 12192000 w 12192000"/>
              <a:gd name="connsiteY2-56702" fmla="*/ 751299 h 2237474"/>
              <a:gd name="connsiteX3-56703" fmla="*/ 12176759 w 12192000"/>
              <a:gd name="connsiteY3-56704" fmla="*/ 759190 h 2237474"/>
              <a:gd name="connsiteX4-56705" fmla="*/ 12047364 w 12192000"/>
              <a:gd name="connsiteY4-56706" fmla="*/ 749662 h 2237474"/>
              <a:gd name="connsiteX5-56707" fmla="*/ 11890686 w 12192000"/>
              <a:gd name="connsiteY5-56708" fmla="*/ 732766 h 2237474"/>
              <a:gd name="connsiteX6-56709" fmla="*/ 11820512 w 12192000"/>
              <a:gd name="connsiteY6-56710" fmla="*/ 745392 h 2237474"/>
              <a:gd name="connsiteX7-56711" fmla="*/ 11649954 w 12192000"/>
              <a:gd name="connsiteY7-56712" fmla="*/ 749628 h 2237474"/>
              <a:gd name="connsiteX8-56713" fmla="*/ 11560424 w 12192000"/>
              <a:gd name="connsiteY8-56714" fmla="*/ 748017 h 2237474"/>
              <a:gd name="connsiteX9-56715" fmla="*/ 11358455 w 12192000"/>
              <a:gd name="connsiteY9-56716" fmla="*/ 747593 h 2237474"/>
              <a:gd name="connsiteX10-56717" fmla="*/ 11165209 w 12192000"/>
              <a:gd name="connsiteY10-56718" fmla="*/ 748852 h 2237474"/>
              <a:gd name="connsiteX11-56719" fmla="*/ 11058755 w 12192000"/>
              <a:gd name="connsiteY11-56720" fmla="*/ 749617 h 2237474"/>
              <a:gd name="connsiteX12-56721" fmla="*/ 10846594 w 12192000"/>
              <a:gd name="connsiteY12-56722" fmla="*/ 765069 h 2237474"/>
              <a:gd name="connsiteX13-56723" fmla="*/ 10739478 w 12192000"/>
              <a:gd name="connsiteY13-56724" fmla="*/ 776841 h 2237474"/>
              <a:gd name="connsiteX14-56725" fmla="*/ 10458762 w 12192000"/>
              <a:gd name="connsiteY14-56726" fmla="*/ 755400 h 2237474"/>
              <a:gd name="connsiteX15-56727" fmla="*/ 10211200 w 12192000"/>
              <a:gd name="connsiteY15-56728" fmla="*/ 767513 h 2237474"/>
              <a:gd name="connsiteX16-56729" fmla="*/ 10167995 w 12192000"/>
              <a:gd name="connsiteY16-56730" fmla="*/ 760843 h 2237474"/>
              <a:gd name="connsiteX17-56731" fmla="*/ 9997044 w 12192000"/>
              <a:gd name="connsiteY17-56732" fmla="*/ 780129 h 2237474"/>
              <a:gd name="connsiteX18-56733" fmla="*/ 9943887 w 12192000"/>
              <a:gd name="connsiteY18-56734" fmla="*/ 804141 h 2237474"/>
              <a:gd name="connsiteX19-56735" fmla="*/ 9918248 w 12192000"/>
              <a:gd name="connsiteY19-56736" fmla="*/ 816628 h 2237474"/>
              <a:gd name="connsiteX20-56737" fmla="*/ 9767091 w 12192000"/>
              <a:gd name="connsiteY20-56738" fmla="*/ 870550 h 2237474"/>
              <a:gd name="connsiteX21-56739" fmla="*/ 9683005 w 12192000"/>
              <a:gd name="connsiteY21-56740" fmla="*/ 894128 h 2237474"/>
              <a:gd name="connsiteX22-56741" fmla="*/ 9594438 w 12192000"/>
              <a:gd name="connsiteY22-56742" fmla="*/ 919051 h 2237474"/>
              <a:gd name="connsiteX23-56743" fmla="*/ 9544189 w 12192000"/>
              <a:gd name="connsiteY23-56744" fmla="*/ 938966 h 2237474"/>
              <a:gd name="connsiteX24-56745" fmla="*/ 9500499 w 12192000"/>
              <a:gd name="connsiteY24-56746" fmla="*/ 954680 h 2237474"/>
              <a:gd name="connsiteX25-56747" fmla="*/ 9428195 w 12192000"/>
              <a:gd name="connsiteY25-56748" fmla="*/ 986225 h 2237474"/>
              <a:gd name="connsiteX26-56749" fmla="*/ 9410017 w 12192000"/>
              <a:gd name="connsiteY26-56750" fmla="*/ 993931 h 2237474"/>
              <a:gd name="connsiteX27-56751" fmla="*/ 9392919 w 12192000"/>
              <a:gd name="connsiteY27-56752" fmla="*/ 994656 h 2237474"/>
              <a:gd name="connsiteX28-56753" fmla="*/ 9268019 w 12192000"/>
              <a:gd name="connsiteY28-56754" fmla="*/ 1007442 h 2237474"/>
              <a:gd name="connsiteX29-56755" fmla="*/ 9234662 w 12192000"/>
              <a:gd name="connsiteY29-56756" fmla="*/ 1023056 h 2237474"/>
              <a:gd name="connsiteX30-56757" fmla="*/ 9181033 w 12192000"/>
              <a:gd name="connsiteY30-56758" fmla="*/ 1037921 h 2237474"/>
              <a:gd name="connsiteX31-56759" fmla="*/ 9155969 w 12192000"/>
              <a:gd name="connsiteY31-56760" fmla="*/ 1046804 h 2237474"/>
              <a:gd name="connsiteX32-56761" fmla="*/ 9133985 w 12192000"/>
              <a:gd name="connsiteY32-56762" fmla="*/ 1046450 h 2237474"/>
              <a:gd name="connsiteX33-56763" fmla="*/ 9003462 w 12192000"/>
              <a:gd name="connsiteY33-56764" fmla="*/ 1042406 h 2237474"/>
              <a:gd name="connsiteX34-56765" fmla="*/ 8968445 w 12192000"/>
              <a:gd name="connsiteY34-56766" fmla="*/ 1052169 h 2237474"/>
              <a:gd name="connsiteX35-56767" fmla="*/ 8886001 w 12192000"/>
              <a:gd name="connsiteY35-56768" fmla="*/ 1067468 h 2237474"/>
              <a:gd name="connsiteX36-56769" fmla="*/ 8838610 w 12192000"/>
              <a:gd name="connsiteY36-56770" fmla="*/ 1075091 h 2237474"/>
              <a:gd name="connsiteX37-56771" fmla="*/ 8750383 w 12192000"/>
              <a:gd name="connsiteY37-56772" fmla="*/ 1097387 h 2237474"/>
              <a:gd name="connsiteX38-56773" fmla="*/ 8665605 w 12192000"/>
              <a:gd name="connsiteY38-56774" fmla="*/ 1110791 h 2237474"/>
              <a:gd name="connsiteX39-56775" fmla="*/ 8584946 w 12192000"/>
              <a:gd name="connsiteY39-56776" fmla="*/ 1135226 h 2237474"/>
              <a:gd name="connsiteX40-56777" fmla="*/ 8419755 w 12192000"/>
              <a:gd name="connsiteY40-56778" fmla="*/ 1216260 h 2237474"/>
              <a:gd name="connsiteX41-56779" fmla="*/ 8411626 w 12192000"/>
              <a:gd name="connsiteY41-56780" fmla="*/ 1214397 h 2237474"/>
              <a:gd name="connsiteX42-56781" fmla="*/ 8363469 w 12192000"/>
              <a:gd name="connsiteY42-56782" fmla="*/ 1246658 h 2237474"/>
              <a:gd name="connsiteX43-56783" fmla="*/ 8275497 w 12192000"/>
              <a:gd name="connsiteY43-56784" fmla="*/ 1264396 h 2237474"/>
              <a:gd name="connsiteX44-56785" fmla="*/ 8206287 w 12192000"/>
              <a:gd name="connsiteY44-56786" fmla="*/ 1273060 h 2237474"/>
              <a:gd name="connsiteX45-56787" fmla="*/ 8139997 w 12192000"/>
              <a:gd name="connsiteY45-56788" fmla="*/ 1282713 h 2237474"/>
              <a:gd name="connsiteX46-56789" fmla="*/ 8074238 w 12192000"/>
              <a:gd name="connsiteY46-56790" fmla="*/ 1301895 h 2237474"/>
              <a:gd name="connsiteX47-56791" fmla="*/ 7942099 w 12192000"/>
              <a:gd name="connsiteY47-56792" fmla="*/ 1336332 h 2237474"/>
              <a:gd name="connsiteX48-56793" fmla="*/ 7902328 w 12192000"/>
              <a:gd name="connsiteY48-56794" fmla="*/ 1345865 h 2237474"/>
              <a:gd name="connsiteX49-56795" fmla="*/ 7840612 w 12192000"/>
              <a:gd name="connsiteY49-56796" fmla="*/ 1369373 h 2237474"/>
              <a:gd name="connsiteX50-56797" fmla="*/ 7786819 w 12192000"/>
              <a:gd name="connsiteY50-56798" fmla="*/ 1378970 h 2237474"/>
              <a:gd name="connsiteX51-56799" fmla="*/ 7548172 w 12192000"/>
              <a:gd name="connsiteY51-56800" fmla="*/ 1417460 h 2237474"/>
              <a:gd name="connsiteX52-56801" fmla="*/ 7483437 w 12192000"/>
              <a:gd name="connsiteY52-56802" fmla="*/ 1478152 h 2237474"/>
              <a:gd name="connsiteX53-56803" fmla="*/ 7377870 w 12192000"/>
              <a:gd name="connsiteY53-56804" fmla="*/ 1523319 h 2237474"/>
              <a:gd name="connsiteX54-56805" fmla="*/ 7230737 w 12192000"/>
              <a:gd name="connsiteY54-56806" fmla="*/ 1562633 h 2237474"/>
              <a:gd name="connsiteX55-56807" fmla="*/ 7224458 w 12192000"/>
              <a:gd name="connsiteY55-56808" fmla="*/ 1573008 h 2237474"/>
              <a:gd name="connsiteX56-56809" fmla="*/ 7183121 w 12192000"/>
              <a:gd name="connsiteY56-56810" fmla="*/ 1595162 h 2237474"/>
              <a:gd name="connsiteX57-56811" fmla="*/ 7164601 w 12192000"/>
              <a:gd name="connsiteY57-56812" fmla="*/ 1606490 h 2237474"/>
              <a:gd name="connsiteX58-56813" fmla="*/ 7031309 w 12192000"/>
              <a:gd name="connsiteY58-56814" fmla="*/ 1619451 h 2237474"/>
              <a:gd name="connsiteX59-56815" fmla="*/ 6900177 w 12192000"/>
              <a:gd name="connsiteY59-56816" fmla="*/ 1636016 h 2237474"/>
              <a:gd name="connsiteX60-56817" fmla="*/ 6795372 w 12192000"/>
              <a:gd name="connsiteY60-56818" fmla="*/ 1644845 h 2237474"/>
              <a:gd name="connsiteX61-56819" fmla="*/ 6692251 w 12192000"/>
              <a:gd name="connsiteY61-56820" fmla="*/ 1656357 h 2237474"/>
              <a:gd name="connsiteX62-56821" fmla="*/ 6655235 w 12192000"/>
              <a:gd name="connsiteY62-56822" fmla="*/ 1661869 h 2237474"/>
              <a:gd name="connsiteX63-56823" fmla="*/ 6554894 w 12192000"/>
              <a:gd name="connsiteY63-56824" fmla="*/ 1664428 h 2237474"/>
              <a:gd name="connsiteX64-56825" fmla="*/ 6516595 w 12192000"/>
              <a:gd name="connsiteY64-56826" fmla="*/ 1667475 h 2237474"/>
              <a:gd name="connsiteX65-56827" fmla="*/ 6508541 w 12192000"/>
              <a:gd name="connsiteY65-56828" fmla="*/ 1668757 h 2237474"/>
              <a:gd name="connsiteX66-56829" fmla="*/ 6471012 w 12192000"/>
              <a:gd name="connsiteY66-56830" fmla="*/ 1678604 h 2237474"/>
              <a:gd name="connsiteX67-56831" fmla="*/ 6364035 w 12192000"/>
              <a:gd name="connsiteY67-56832" fmla="*/ 1667683 h 2237474"/>
              <a:gd name="connsiteX68-56833" fmla="*/ 6280959 w 12192000"/>
              <a:gd name="connsiteY68-56834" fmla="*/ 1689329 h 2237474"/>
              <a:gd name="connsiteX69-56835" fmla="*/ 6243319 w 12192000"/>
              <a:gd name="connsiteY69-56836" fmla="*/ 1695560 h 2237474"/>
              <a:gd name="connsiteX70-56837" fmla="*/ 6098321 w 12192000"/>
              <a:gd name="connsiteY70-56838" fmla="*/ 1721646 h 2237474"/>
              <a:gd name="connsiteX71-56839" fmla="*/ 5880652 w 12192000"/>
              <a:gd name="connsiteY71-56840" fmla="*/ 1779643 h 2237474"/>
              <a:gd name="connsiteX72-56841" fmla="*/ 5785959 w 12192000"/>
              <a:gd name="connsiteY72-56842" fmla="*/ 1775307 h 2237474"/>
              <a:gd name="connsiteX73-56843" fmla="*/ 5643534 w 12192000"/>
              <a:gd name="connsiteY73-56844" fmla="*/ 1802919 h 2237474"/>
              <a:gd name="connsiteX74-56845" fmla="*/ 5518799 w 12192000"/>
              <a:gd name="connsiteY74-56846" fmla="*/ 1818312 h 2237474"/>
              <a:gd name="connsiteX75-56847" fmla="*/ 5505014 w 12192000"/>
              <a:gd name="connsiteY75-56848" fmla="*/ 1819259 h 2237474"/>
              <a:gd name="connsiteX76-56849" fmla="*/ 5453307 w 12192000"/>
              <a:gd name="connsiteY76-56850" fmla="*/ 1815450 h 2237474"/>
              <a:gd name="connsiteX77-56851" fmla="*/ 5221533 w 12192000"/>
              <a:gd name="connsiteY77-56852" fmla="*/ 1846950 h 2237474"/>
              <a:gd name="connsiteX78-56853" fmla="*/ 5149802 w 12192000"/>
              <a:gd name="connsiteY78-56854" fmla="*/ 1844846 h 2237474"/>
              <a:gd name="connsiteX79-56855" fmla="*/ 5114927 w 12192000"/>
              <a:gd name="connsiteY79-56856" fmla="*/ 1847827 h 2237474"/>
              <a:gd name="connsiteX80-56857" fmla="*/ 5108970 w 12192000"/>
              <a:gd name="connsiteY80-56858" fmla="*/ 1847935 h 2237474"/>
              <a:gd name="connsiteX81-56859" fmla="*/ 5067961 w 12192000"/>
              <a:gd name="connsiteY81-56860" fmla="*/ 1845917 h 2237474"/>
              <a:gd name="connsiteX82-56861" fmla="*/ 5007075 w 12192000"/>
              <a:gd name="connsiteY82-56862" fmla="*/ 1838626 h 2237474"/>
              <a:gd name="connsiteX83-56863" fmla="*/ 4944087 w 12192000"/>
              <a:gd name="connsiteY83-56864" fmla="*/ 1823332 h 2237474"/>
              <a:gd name="connsiteX84-56865" fmla="*/ 4907662 w 12192000"/>
              <a:gd name="connsiteY84-56866" fmla="*/ 1816900 h 2237474"/>
              <a:gd name="connsiteX85-56867" fmla="*/ 4882386 w 12192000"/>
              <a:gd name="connsiteY85-56868" fmla="*/ 1809844 h 2237474"/>
              <a:gd name="connsiteX86-56869" fmla="*/ 4811440 w 12192000"/>
              <a:gd name="connsiteY86-56870" fmla="*/ 1804655 h 2237474"/>
              <a:gd name="connsiteX87-56871" fmla="*/ 4691075 w 12192000"/>
              <a:gd name="connsiteY87-56872" fmla="*/ 1801389 h 2237474"/>
              <a:gd name="connsiteX88-56873" fmla="*/ 4640313 w 12192000"/>
              <a:gd name="connsiteY88-56874" fmla="*/ 1784307 h 2237474"/>
              <a:gd name="connsiteX89-56875" fmla="*/ 4536503 w 12192000"/>
              <a:gd name="connsiteY89-56876" fmla="*/ 1785334 h 2237474"/>
              <a:gd name="connsiteX90-56877" fmla="*/ 4513724 w 12192000"/>
              <a:gd name="connsiteY90-56878" fmla="*/ 1791996 h 2237474"/>
              <a:gd name="connsiteX91-56879" fmla="*/ 4459810 w 12192000"/>
              <a:gd name="connsiteY91-56880" fmla="*/ 1797886 h 2237474"/>
              <a:gd name="connsiteX92-56881" fmla="*/ 4379064 w 12192000"/>
              <a:gd name="connsiteY92-56882" fmla="*/ 1817177 h 2237474"/>
              <a:gd name="connsiteX93-56883" fmla="*/ 4290981 w 12192000"/>
              <a:gd name="connsiteY93-56884" fmla="*/ 1839677 h 2237474"/>
              <a:gd name="connsiteX94-56885" fmla="*/ 4238372 w 12192000"/>
              <a:gd name="connsiteY94-56886" fmla="*/ 1851480 h 2237474"/>
              <a:gd name="connsiteX95-56887" fmla="*/ 4232517 w 12192000"/>
              <a:gd name="connsiteY95-56888" fmla="*/ 1852567 h 2237474"/>
              <a:gd name="connsiteX96-56889" fmla="*/ 4191732 w 12192000"/>
              <a:gd name="connsiteY96-56890" fmla="*/ 1857328 h 2237474"/>
              <a:gd name="connsiteX97-56891" fmla="*/ 4065532 w 12192000"/>
              <a:gd name="connsiteY97-56892" fmla="*/ 1855477 h 2237474"/>
              <a:gd name="connsiteX98-56893" fmla="*/ 4028460 w 12192000"/>
              <a:gd name="connsiteY98-56894" fmla="*/ 1855137 h 2237474"/>
              <a:gd name="connsiteX99-56895" fmla="*/ 4002267 w 12192000"/>
              <a:gd name="connsiteY99-56896" fmla="*/ 1852352 h 2237474"/>
              <a:gd name="connsiteX100-56897" fmla="*/ 3931396 w 12192000"/>
              <a:gd name="connsiteY100-56898" fmla="*/ 1858915 h 2237474"/>
              <a:gd name="connsiteX101-56899" fmla="*/ 3812162 w 12192000"/>
              <a:gd name="connsiteY101-56900" fmla="*/ 1875501 h 2237474"/>
              <a:gd name="connsiteX102-56901" fmla="*/ 3758105 w 12192000"/>
              <a:gd name="connsiteY102-56902" fmla="*/ 1871856 h 2237474"/>
              <a:gd name="connsiteX103-56903" fmla="*/ 3715896 w 12192000"/>
              <a:gd name="connsiteY103-56904" fmla="*/ 1881552 h 2237474"/>
              <a:gd name="connsiteX104-56905" fmla="*/ 3567259 w 12192000"/>
              <a:gd name="connsiteY104-56906" fmla="*/ 1893482 h 2237474"/>
              <a:gd name="connsiteX105-56907" fmla="*/ 3405770 w 12192000"/>
              <a:gd name="connsiteY105-56908" fmla="*/ 1904591 h 2237474"/>
              <a:gd name="connsiteX106-56909" fmla="*/ 3280097 w 12192000"/>
              <a:gd name="connsiteY106-56910" fmla="*/ 1919610 h 2237474"/>
              <a:gd name="connsiteX107-56911" fmla="*/ 3123424 w 12192000"/>
              <a:gd name="connsiteY107-56912" fmla="*/ 1952930 h 2237474"/>
              <a:gd name="connsiteX108-56913" fmla="*/ 3009910 w 12192000"/>
              <a:gd name="connsiteY108-56914" fmla="*/ 1957866 h 2237474"/>
              <a:gd name="connsiteX109-56915" fmla="*/ 2995934 w 12192000"/>
              <a:gd name="connsiteY109-56916" fmla="*/ 1967085 h 2237474"/>
              <a:gd name="connsiteX110-56917" fmla="*/ 2942858 w 12192000"/>
              <a:gd name="connsiteY110-56918" fmla="*/ 1981367 h 2237474"/>
              <a:gd name="connsiteX111-56919" fmla="*/ 2875436 w 12192000"/>
              <a:gd name="connsiteY111-56920" fmla="*/ 1996977 h 2237474"/>
              <a:gd name="connsiteX112-56921" fmla="*/ 2874892 w 12192000"/>
              <a:gd name="connsiteY112-56922" fmla="*/ 1996085 h 2237474"/>
              <a:gd name="connsiteX113-56923" fmla="*/ 2843662 w 12192000"/>
              <a:gd name="connsiteY113-56924" fmla="*/ 1992498 h 2237474"/>
              <a:gd name="connsiteX114-56925" fmla="*/ 2718916 w 12192000"/>
              <a:gd name="connsiteY114-56926" fmla="*/ 1990867 h 2237474"/>
              <a:gd name="connsiteX115-56927" fmla="*/ 2713522 w 12192000"/>
              <a:gd name="connsiteY115-56928" fmla="*/ 1990173 h 2237474"/>
              <a:gd name="connsiteX116-56929" fmla="*/ 2578178 w 12192000"/>
              <a:gd name="connsiteY116-56930" fmla="*/ 1990531 h 2237474"/>
              <a:gd name="connsiteX117-56931" fmla="*/ 2476147 w 12192000"/>
              <a:gd name="connsiteY117-56932" fmla="*/ 1998305 h 2237474"/>
              <a:gd name="connsiteX118-56933" fmla="*/ 2373568 w 12192000"/>
              <a:gd name="connsiteY118-56934" fmla="*/ 2003219 h 2237474"/>
              <a:gd name="connsiteX119-56935" fmla="*/ 2287219 w 12192000"/>
              <a:gd name="connsiteY119-56936" fmla="*/ 1998750 h 2237474"/>
              <a:gd name="connsiteX120-56937" fmla="*/ 2243069 w 12192000"/>
              <a:gd name="connsiteY120-56938" fmla="*/ 2005321 h 2237474"/>
              <a:gd name="connsiteX121-56939" fmla="*/ 2164831 w 12192000"/>
              <a:gd name="connsiteY121-56940" fmla="*/ 2010143 h 2237474"/>
              <a:gd name="connsiteX122-56941" fmla="*/ 2085228 w 12192000"/>
              <a:gd name="connsiteY122-56942" fmla="*/ 2046431 h 2237474"/>
              <a:gd name="connsiteX123-56943" fmla="*/ 2058061 w 12192000"/>
              <a:gd name="connsiteY123-56944" fmla="*/ 2047942 h 2237474"/>
              <a:gd name="connsiteX124-56945" fmla="*/ 2042244 w 12192000"/>
              <a:gd name="connsiteY124-56946" fmla="*/ 2055560 h 2237474"/>
              <a:gd name="connsiteX125-56947" fmla="*/ 1877728 w 12192000"/>
              <a:gd name="connsiteY125-56948" fmla="*/ 2101004 h 2237474"/>
              <a:gd name="connsiteX126-56949" fmla="*/ 1759056 w 12192000"/>
              <a:gd name="connsiteY126-56950" fmla="*/ 2125608 h 2237474"/>
              <a:gd name="connsiteX127-56951" fmla="*/ 1637948 w 12192000"/>
              <a:gd name="connsiteY127-56952" fmla="*/ 2172597 h 2237474"/>
              <a:gd name="connsiteX128-56953" fmla="*/ 1434549 w 12192000"/>
              <a:gd name="connsiteY128-56954" fmla="*/ 2234522 h 2237474"/>
              <a:gd name="connsiteX129-56955" fmla="*/ 1398481 w 12192000"/>
              <a:gd name="connsiteY129-56956" fmla="*/ 2237074 h 2237474"/>
              <a:gd name="connsiteX130-56957" fmla="*/ 1398407 w 12192000"/>
              <a:gd name="connsiteY130-56958" fmla="*/ 2237095 h 2237474"/>
              <a:gd name="connsiteX131-56959" fmla="*/ 1370962 w 12192000"/>
              <a:gd name="connsiteY131-56960" fmla="*/ 2237474 h 2237474"/>
              <a:gd name="connsiteX132-56961" fmla="*/ 1356367 w 12192000"/>
              <a:gd name="connsiteY132-56962" fmla="*/ 2235089 h 2237474"/>
              <a:gd name="connsiteX133-56963" fmla="*/ 1324828 w 12192000"/>
              <a:gd name="connsiteY133-56964" fmla="*/ 2231968 h 2237474"/>
              <a:gd name="connsiteX134-56965" fmla="*/ 1279765 w 12192000"/>
              <a:gd name="connsiteY134-56966" fmla="*/ 2229639 h 2237474"/>
              <a:gd name="connsiteX135-56967" fmla="*/ 1195347 w 12192000"/>
              <a:gd name="connsiteY135-56968" fmla="*/ 2212354 h 2237474"/>
              <a:gd name="connsiteX136-56969" fmla="*/ 970251 w 12192000"/>
              <a:gd name="connsiteY136-56970" fmla="*/ 2221029 h 2237474"/>
              <a:gd name="connsiteX137-56971" fmla="*/ 812914 w 12192000"/>
              <a:gd name="connsiteY137-56972" fmla="*/ 2202752 h 2237474"/>
              <a:gd name="connsiteX138-56973" fmla="*/ 800195 w 12192000"/>
              <a:gd name="connsiteY138-56974" fmla="*/ 2209407 h 2237474"/>
              <a:gd name="connsiteX139-56975" fmla="*/ 597225 w 12192000"/>
              <a:gd name="connsiteY139-56976" fmla="*/ 2180999 h 2237474"/>
              <a:gd name="connsiteX140-56977" fmla="*/ 520671 w 12192000"/>
              <a:gd name="connsiteY140-56978" fmla="*/ 2180980 h 2237474"/>
              <a:gd name="connsiteX141-56979" fmla="*/ 515024 w 12192000"/>
              <a:gd name="connsiteY141-56980" fmla="*/ 2179258 h 2237474"/>
              <a:gd name="connsiteX142-56981" fmla="*/ 413835 w 12192000"/>
              <a:gd name="connsiteY142-56982" fmla="*/ 2156783 h 2237474"/>
              <a:gd name="connsiteX143-56983" fmla="*/ 376513 w 12192000"/>
              <a:gd name="connsiteY143-56984" fmla="*/ 2154014 h 2237474"/>
              <a:gd name="connsiteX144-56985" fmla="*/ 273386 w 12192000"/>
              <a:gd name="connsiteY144-56986" fmla="*/ 2142551 h 2237474"/>
              <a:gd name="connsiteX145-56987" fmla="*/ 169207 w 12192000"/>
              <a:gd name="connsiteY145-56988" fmla="*/ 2128100 h 2237474"/>
              <a:gd name="connsiteX146-56989" fmla="*/ 77641 w 12192000"/>
              <a:gd name="connsiteY146-56990" fmla="*/ 2126835 h 2237474"/>
              <a:gd name="connsiteX147-56991" fmla="*/ 37645 w 12192000"/>
              <a:gd name="connsiteY147-56992" fmla="*/ 2115401 h 2237474"/>
              <a:gd name="connsiteX148-56993" fmla="*/ 4572 w 12192000"/>
              <a:gd name="connsiteY148-56994" fmla="*/ 2111091 h 2237474"/>
              <a:gd name="connsiteX149-56995" fmla="*/ 0 w 12192000"/>
              <a:gd name="connsiteY149-56996" fmla="*/ 2110468 h 2237474"/>
              <a:gd name="connsiteX150-56997" fmla="*/ 0 w 12192000"/>
              <a:gd name="connsiteY150-56998" fmla="*/ 0 h 2237474"/>
              <a:gd name="connsiteX0-56999" fmla="*/ 0 w 12192000"/>
              <a:gd name="connsiteY0-57000" fmla="*/ 0 h 2237474"/>
              <a:gd name="connsiteX1-57001" fmla="*/ 12192000 w 12192000"/>
              <a:gd name="connsiteY1-57002" fmla="*/ 0 h 2237474"/>
              <a:gd name="connsiteX2-57003" fmla="*/ 12192000 w 12192000"/>
              <a:gd name="connsiteY2-57004" fmla="*/ 751299 h 2237474"/>
              <a:gd name="connsiteX3-57005" fmla="*/ 12176759 w 12192000"/>
              <a:gd name="connsiteY3-57006" fmla="*/ 759190 h 2237474"/>
              <a:gd name="connsiteX4-57007" fmla="*/ 12047364 w 12192000"/>
              <a:gd name="connsiteY4-57008" fmla="*/ 749662 h 2237474"/>
              <a:gd name="connsiteX5-57009" fmla="*/ 11890686 w 12192000"/>
              <a:gd name="connsiteY5-57010" fmla="*/ 732766 h 2237474"/>
              <a:gd name="connsiteX6-57011" fmla="*/ 11820512 w 12192000"/>
              <a:gd name="connsiteY6-57012" fmla="*/ 745392 h 2237474"/>
              <a:gd name="connsiteX7-57013" fmla="*/ 11649954 w 12192000"/>
              <a:gd name="connsiteY7-57014" fmla="*/ 749628 h 2237474"/>
              <a:gd name="connsiteX8-57015" fmla="*/ 11560424 w 12192000"/>
              <a:gd name="connsiteY8-57016" fmla="*/ 748017 h 2237474"/>
              <a:gd name="connsiteX9-57017" fmla="*/ 11358455 w 12192000"/>
              <a:gd name="connsiteY9-57018" fmla="*/ 747593 h 2237474"/>
              <a:gd name="connsiteX10-57019" fmla="*/ 11165209 w 12192000"/>
              <a:gd name="connsiteY10-57020" fmla="*/ 748852 h 2237474"/>
              <a:gd name="connsiteX11-57021" fmla="*/ 11058755 w 12192000"/>
              <a:gd name="connsiteY11-57022" fmla="*/ 749617 h 2237474"/>
              <a:gd name="connsiteX12-57023" fmla="*/ 10846594 w 12192000"/>
              <a:gd name="connsiteY12-57024" fmla="*/ 765069 h 2237474"/>
              <a:gd name="connsiteX13-57025" fmla="*/ 10739478 w 12192000"/>
              <a:gd name="connsiteY13-57026" fmla="*/ 776841 h 2237474"/>
              <a:gd name="connsiteX14-57027" fmla="*/ 10458762 w 12192000"/>
              <a:gd name="connsiteY14-57028" fmla="*/ 755400 h 2237474"/>
              <a:gd name="connsiteX15-57029" fmla="*/ 10211200 w 12192000"/>
              <a:gd name="connsiteY15-57030" fmla="*/ 767513 h 2237474"/>
              <a:gd name="connsiteX16-57031" fmla="*/ 10167995 w 12192000"/>
              <a:gd name="connsiteY16-57032" fmla="*/ 760843 h 2237474"/>
              <a:gd name="connsiteX17-57033" fmla="*/ 9997044 w 12192000"/>
              <a:gd name="connsiteY17-57034" fmla="*/ 780129 h 2237474"/>
              <a:gd name="connsiteX18-57035" fmla="*/ 9943887 w 12192000"/>
              <a:gd name="connsiteY18-57036" fmla="*/ 804141 h 2237474"/>
              <a:gd name="connsiteX19-57037" fmla="*/ 9918248 w 12192000"/>
              <a:gd name="connsiteY19-57038" fmla="*/ 816628 h 2237474"/>
              <a:gd name="connsiteX20-57039" fmla="*/ 9767091 w 12192000"/>
              <a:gd name="connsiteY20-57040" fmla="*/ 870550 h 2237474"/>
              <a:gd name="connsiteX21-57041" fmla="*/ 9683005 w 12192000"/>
              <a:gd name="connsiteY21-57042" fmla="*/ 894128 h 2237474"/>
              <a:gd name="connsiteX22-57043" fmla="*/ 9594438 w 12192000"/>
              <a:gd name="connsiteY22-57044" fmla="*/ 919051 h 2237474"/>
              <a:gd name="connsiteX23-57045" fmla="*/ 9544189 w 12192000"/>
              <a:gd name="connsiteY23-57046" fmla="*/ 938966 h 2237474"/>
              <a:gd name="connsiteX24-57047" fmla="*/ 9500499 w 12192000"/>
              <a:gd name="connsiteY24-57048" fmla="*/ 954680 h 2237474"/>
              <a:gd name="connsiteX25-57049" fmla="*/ 9428195 w 12192000"/>
              <a:gd name="connsiteY25-57050" fmla="*/ 986225 h 2237474"/>
              <a:gd name="connsiteX26-57051" fmla="*/ 9410017 w 12192000"/>
              <a:gd name="connsiteY26-57052" fmla="*/ 993931 h 2237474"/>
              <a:gd name="connsiteX27-57053" fmla="*/ 9392919 w 12192000"/>
              <a:gd name="connsiteY27-57054" fmla="*/ 994656 h 2237474"/>
              <a:gd name="connsiteX28-57055" fmla="*/ 9268019 w 12192000"/>
              <a:gd name="connsiteY28-57056" fmla="*/ 1007442 h 2237474"/>
              <a:gd name="connsiteX29-57057" fmla="*/ 9234662 w 12192000"/>
              <a:gd name="connsiteY29-57058" fmla="*/ 1023056 h 2237474"/>
              <a:gd name="connsiteX30-57059" fmla="*/ 9181033 w 12192000"/>
              <a:gd name="connsiteY30-57060" fmla="*/ 1037921 h 2237474"/>
              <a:gd name="connsiteX31-57061" fmla="*/ 9155969 w 12192000"/>
              <a:gd name="connsiteY31-57062" fmla="*/ 1046804 h 2237474"/>
              <a:gd name="connsiteX32-57063" fmla="*/ 9133985 w 12192000"/>
              <a:gd name="connsiteY32-57064" fmla="*/ 1046450 h 2237474"/>
              <a:gd name="connsiteX33-57065" fmla="*/ 9003462 w 12192000"/>
              <a:gd name="connsiteY33-57066" fmla="*/ 1042406 h 2237474"/>
              <a:gd name="connsiteX34-57067" fmla="*/ 8968445 w 12192000"/>
              <a:gd name="connsiteY34-57068" fmla="*/ 1052169 h 2237474"/>
              <a:gd name="connsiteX35-57069" fmla="*/ 8886001 w 12192000"/>
              <a:gd name="connsiteY35-57070" fmla="*/ 1067468 h 2237474"/>
              <a:gd name="connsiteX36-57071" fmla="*/ 8838610 w 12192000"/>
              <a:gd name="connsiteY36-57072" fmla="*/ 1075091 h 2237474"/>
              <a:gd name="connsiteX37-57073" fmla="*/ 8750383 w 12192000"/>
              <a:gd name="connsiteY37-57074" fmla="*/ 1097387 h 2237474"/>
              <a:gd name="connsiteX38-57075" fmla="*/ 8665605 w 12192000"/>
              <a:gd name="connsiteY38-57076" fmla="*/ 1110791 h 2237474"/>
              <a:gd name="connsiteX39-57077" fmla="*/ 8584946 w 12192000"/>
              <a:gd name="connsiteY39-57078" fmla="*/ 1135226 h 2237474"/>
              <a:gd name="connsiteX40-57079" fmla="*/ 8419755 w 12192000"/>
              <a:gd name="connsiteY40-57080" fmla="*/ 1216260 h 2237474"/>
              <a:gd name="connsiteX41-57081" fmla="*/ 8411626 w 12192000"/>
              <a:gd name="connsiteY41-57082" fmla="*/ 1214397 h 2237474"/>
              <a:gd name="connsiteX42-57083" fmla="*/ 8363469 w 12192000"/>
              <a:gd name="connsiteY42-57084" fmla="*/ 1246658 h 2237474"/>
              <a:gd name="connsiteX43-57085" fmla="*/ 8275497 w 12192000"/>
              <a:gd name="connsiteY43-57086" fmla="*/ 1264396 h 2237474"/>
              <a:gd name="connsiteX44-57087" fmla="*/ 8206287 w 12192000"/>
              <a:gd name="connsiteY44-57088" fmla="*/ 1273060 h 2237474"/>
              <a:gd name="connsiteX45-57089" fmla="*/ 8139997 w 12192000"/>
              <a:gd name="connsiteY45-57090" fmla="*/ 1282713 h 2237474"/>
              <a:gd name="connsiteX46-57091" fmla="*/ 8074238 w 12192000"/>
              <a:gd name="connsiteY46-57092" fmla="*/ 1301895 h 2237474"/>
              <a:gd name="connsiteX47-57093" fmla="*/ 7942099 w 12192000"/>
              <a:gd name="connsiteY47-57094" fmla="*/ 1336332 h 2237474"/>
              <a:gd name="connsiteX48-57095" fmla="*/ 7902328 w 12192000"/>
              <a:gd name="connsiteY48-57096" fmla="*/ 1345865 h 2237474"/>
              <a:gd name="connsiteX49-57097" fmla="*/ 7840612 w 12192000"/>
              <a:gd name="connsiteY49-57098" fmla="*/ 1369373 h 2237474"/>
              <a:gd name="connsiteX50-57099" fmla="*/ 7786819 w 12192000"/>
              <a:gd name="connsiteY50-57100" fmla="*/ 1378970 h 2237474"/>
              <a:gd name="connsiteX51-57101" fmla="*/ 7548172 w 12192000"/>
              <a:gd name="connsiteY51-57102" fmla="*/ 1417460 h 2237474"/>
              <a:gd name="connsiteX52-57103" fmla="*/ 7483437 w 12192000"/>
              <a:gd name="connsiteY52-57104" fmla="*/ 1478152 h 2237474"/>
              <a:gd name="connsiteX53-57105" fmla="*/ 7377870 w 12192000"/>
              <a:gd name="connsiteY53-57106" fmla="*/ 1523319 h 2237474"/>
              <a:gd name="connsiteX54-57107" fmla="*/ 7230737 w 12192000"/>
              <a:gd name="connsiteY54-57108" fmla="*/ 1562633 h 2237474"/>
              <a:gd name="connsiteX55-57109" fmla="*/ 7224458 w 12192000"/>
              <a:gd name="connsiteY55-57110" fmla="*/ 1573008 h 2237474"/>
              <a:gd name="connsiteX56-57111" fmla="*/ 7183121 w 12192000"/>
              <a:gd name="connsiteY56-57112" fmla="*/ 1595162 h 2237474"/>
              <a:gd name="connsiteX57-57113" fmla="*/ 7164601 w 12192000"/>
              <a:gd name="connsiteY57-57114" fmla="*/ 1606490 h 2237474"/>
              <a:gd name="connsiteX58-57115" fmla="*/ 7031309 w 12192000"/>
              <a:gd name="connsiteY58-57116" fmla="*/ 1619451 h 2237474"/>
              <a:gd name="connsiteX59-57117" fmla="*/ 6900177 w 12192000"/>
              <a:gd name="connsiteY59-57118" fmla="*/ 1636016 h 2237474"/>
              <a:gd name="connsiteX60-57119" fmla="*/ 6795372 w 12192000"/>
              <a:gd name="connsiteY60-57120" fmla="*/ 1644845 h 2237474"/>
              <a:gd name="connsiteX61-57121" fmla="*/ 6692251 w 12192000"/>
              <a:gd name="connsiteY61-57122" fmla="*/ 1656357 h 2237474"/>
              <a:gd name="connsiteX62-57123" fmla="*/ 6655235 w 12192000"/>
              <a:gd name="connsiteY62-57124" fmla="*/ 1661869 h 2237474"/>
              <a:gd name="connsiteX63-57125" fmla="*/ 6554894 w 12192000"/>
              <a:gd name="connsiteY63-57126" fmla="*/ 1664428 h 2237474"/>
              <a:gd name="connsiteX64-57127" fmla="*/ 6516595 w 12192000"/>
              <a:gd name="connsiteY64-57128" fmla="*/ 1667475 h 2237474"/>
              <a:gd name="connsiteX65-57129" fmla="*/ 6508541 w 12192000"/>
              <a:gd name="connsiteY65-57130" fmla="*/ 1668757 h 2237474"/>
              <a:gd name="connsiteX66-57131" fmla="*/ 6471012 w 12192000"/>
              <a:gd name="connsiteY66-57132" fmla="*/ 1678604 h 2237474"/>
              <a:gd name="connsiteX67-57133" fmla="*/ 6364035 w 12192000"/>
              <a:gd name="connsiteY67-57134" fmla="*/ 1667683 h 2237474"/>
              <a:gd name="connsiteX68-57135" fmla="*/ 6280959 w 12192000"/>
              <a:gd name="connsiteY68-57136" fmla="*/ 1689329 h 2237474"/>
              <a:gd name="connsiteX69-57137" fmla="*/ 6243319 w 12192000"/>
              <a:gd name="connsiteY69-57138" fmla="*/ 1695560 h 2237474"/>
              <a:gd name="connsiteX70-57139" fmla="*/ 6098321 w 12192000"/>
              <a:gd name="connsiteY70-57140" fmla="*/ 1721646 h 2237474"/>
              <a:gd name="connsiteX71-57141" fmla="*/ 5880652 w 12192000"/>
              <a:gd name="connsiteY71-57142" fmla="*/ 1779643 h 2237474"/>
              <a:gd name="connsiteX72-57143" fmla="*/ 5785959 w 12192000"/>
              <a:gd name="connsiteY72-57144" fmla="*/ 1775307 h 2237474"/>
              <a:gd name="connsiteX73-57145" fmla="*/ 5643534 w 12192000"/>
              <a:gd name="connsiteY73-57146" fmla="*/ 1802919 h 2237474"/>
              <a:gd name="connsiteX74-57147" fmla="*/ 5518799 w 12192000"/>
              <a:gd name="connsiteY74-57148" fmla="*/ 1818312 h 2237474"/>
              <a:gd name="connsiteX75-57149" fmla="*/ 5505014 w 12192000"/>
              <a:gd name="connsiteY75-57150" fmla="*/ 1819259 h 2237474"/>
              <a:gd name="connsiteX76-57151" fmla="*/ 5453307 w 12192000"/>
              <a:gd name="connsiteY76-57152" fmla="*/ 1815450 h 2237474"/>
              <a:gd name="connsiteX77-57153" fmla="*/ 5221533 w 12192000"/>
              <a:gd name="connsiteY77-57154" fmla="*/ 1846950 h 2237474"/>
              <a:gd name="connsiteX78-57155" fmla="*/ 5149802 w 12192000"/>
              <a:gd name="connsiteY78-57156" fmla="*/ 1844846 h 2237474"/>
              <a:gd name="connsiteX79-57157" fmla="*/ 5114927 w 12192000"/>
              <a:gd name="connsiteY79-57158" fmla="*/ 1847827 h 2237474"/>
              <a:gd name="connsiteX80-57159" fmla="*/ 5108970 w 12192000"/>
              <a:gd name="connsiteY80-57160" fmla="*/ 1847935 h 2237474"/>
              <a:gd name="connsiteX81-57161" fmla="*/ 5067961 w 12192000"/>
              <a:gd name="connsiteY81-57162" fmla="*/ 1845917 h 2237474"/>
              <a:gd name="connsiteX82-57163" fmla="*/ 5007075 w 12192000"/>
              <a:gd name="connsiteY82-57164" fmla="*/ 1838626 h 2237474"/>
              <a:gd name="connsiteX83-57165" fmla="*/ 4944087 w 12192000"/>
              <a:gd name="connsiteY83-57166" fmla="*/ 1823332 h 2237474"/>
              <a:gd name="connsiteX84-57167" fmla="*/ 4907662 w 12192000"/>
              <a:gd name="connsiteY84-57168" fmla="*/ 1816900 h 2237474"/>
              <a:gd name="connsiteX85-57169" fmla="*/ 4882386 w 12192000"/>
              <a:gd name="connsiteY85-57170" fmla="*/ 1809844 h 2237474"/>
              <a:gd name="connsiteX86-57171" fmla="*/ 4811440 w 12192000"/>
              <a:gd name="connsiteY86-57172" fmla="*/ 1804655 h 2237474"/>
              <a:gd name="connsiteX87-57173" fmla="*/ 4691075 w 12192000"/>
              <a:gd name="connsiteY87-57174" fmla="*/ 1801389 h 2237474"/>
              <a:gd name="connsiteX88-57175" fmla="*/ 4640313 w 12192000"/>
              <a:gd name="connsiteY88-57176" fmla="*/ 1784307 h 2237474"/>
              <a:gd name="connsiteX89-57177" fmla="*/ 4536503 w 12192000"/>
              <a:gd name="connsiteY89-57178" fmla="*/ 1785334 h 2237474"/>
              <a:gd name="connsiteX90-57179" fmla="*/ 4513724 w 12192000"/>
              <a:gd name="connsiteY90-57180" fmla="*/ 1791996 h 2237474"/>
              <a:gd name="connsiteX91-57181" fmla="*/ 4459810 w 12192000"/>
              <a:gd name="connsiteY91-57182" fmla="*/ 1797886 h 2237474"/>
              <a:gd name="connsiteX92-57183" fmla="*/ 4379064 w 12192000"/>
              <a:gd name="connsiteY92-57184" fmla="*/ 1817177 h 2237474"/>
              <a:gd name="connsiteX93-57185" fmla="*/ 4290981 w 12192000"/>
              <a:gd name="connsiteY93-57186" fmla="*/ 1839677 h 2237474"/>
              <a:gd name="connsiteX94-57187" fmla="*/ 4238372 w 12192000"/>
              <a:gd name="connsiteY94-57188" fmla="*/ 1851480 h 2237474"/>
              <a:gd name="connsiteX95-57189" fmla="*/ 4232517 w 12192000"/>
              <a:gd name="connsiteY95-57190" fmla="*/ 1852567 h 2237474"/>
              <a:gd name="connsiteX96-57191" fmla="*/ 4191732 w 12192000"/>
              <a:gd name="connsiteY96-57192" fmla="*/ 1857328 h 2237474"/>
              <a:gd name="connsiteX97-57193" fmla="*/ 4065532 w 12192000"/>
              <a:gd name="connsiteY97-57194" fmla="*/ 1855477 h 2237474"/>
              <a:gd name="connsiteX98-57195" fmla="*/ 4028460 w 12192000"/>
              <a:gd name="connsiteY98-57196" fmla="*/ 1855137 h 2237474"/>
              <a:gd name="connsiteX99-57197" fmla="*/ 4002267 w 12192000"/>
              <a:gd name="connsiteY99-57198" fmla="*/ 1852352 h 2237474"/>
              <a:gd name="connsiteX100-57199" fmla="*/ 3931396 w 12192000"/>
              <a:gd name="connsiteY100-57200" fmla="*/ 1858915 h 2237474"/>
              <a:gd name="connsiteX101-57201" fmla="*/ 3812162 w 12192000"/>
              <a:gd name="connsiteY101-57202" fmla="*/ 1875501 h 2237474"/>
              <a:gd name="connsiteX102-57203" fmla="*/ 3758105 w 12192000"/>
              <a:gd name="connsiteY102-57204" fmla="*/ 1871856 h 2237474"/>
              <a:gd name="connsiteX103-57205" fmla="*/ 3715896 w 12192000"/>
              <a:gd name="connsiteY103-57206" fmla="*/ 1881552 h 2237474"/>
              <a:gd name="connsiteX104-57207" fmla="*/ 3567259 w 12192000"/>
              <a:gd name="connsiteY104-57208" fmla="*/ 1893482 h 2237474"/>
              <a:gd name="connsiteX105-57209" fmla="*/ 3405770 w 12192000"/>
              <a:gd name="connsiteY105-57210" fmla="*/ 1904591 h 2237474"/>
              <a:gd name="connsiteX106-57211" fmla="*/ 3280097 w 12192000"/>
              <a:gd name="connsiteY106-57212" fmla="*/ 1919610 h 2237474"/>
              <a:gd name="connsiteX107-57213" fmla="*/ 3123424 w 12192000"/>
              <a:gd name="connsiteY107-57214" fmla="*/ 1952930 h 2237474"/>
              <a:gd name="connsiteX108-57215" fmla="*/ 3009910 w 12192000"/>
              <a:gd name="connsiteY108-57216" fmla="*/ 1957866 h 2237474"/>
              <a:gd name="connsiteX109-57217" fmla="*/ 2995934 w 12192000"/>
              <a:gd name="connsiteY109-57218" fmla="*/ 1967085 h 2237474"/>
              <a:gd name="connsiteX110-57219" fmla="*/ 2942858 w 12192000"/>
              <a:gd name="connsiteY110-57220" fmla="*/ 1981367 h 2237474"/>
              <a:gd name="connsiteX111-57221" fmla="*/ 2875436 w 12192000"/>
              <a:gd name="connsiteY111-57222" fmla="*/ 1996977 h 2237474"/>
              <a:gd name="connsiteX112-57223" fmla="*/ 2874892 w 12192000"/>
              <a:gd name="connsiteY112-57224" fmla="*/ 1996085 h 2237474"/>
              <a:gd name="connsiteX113-57225" fmla="*/ 2843662 w 12192000"/>
              <a:gd name="connsiteY113-57226" fmla="*/ 1992498 h 2237474"/>
              <a:gd name="connsiteX114-57227" fmla="*/ 2718916 w 12192000"/>
              <a:gd name="connsiteY114-57228" fmla="*/ 1990867 h 2237474"/>
              <a:gd name="connsiteX115-57229" fmla="*/ 2713522 w 12192000"/>
              <a:gd name="connsiteY115-57230" fmla="*/ 1990173 h 2237474"/>
              <a:gd name="connsiteX116-57231" fmla="*/ 2578178 w 12192000"/>
              <a:gd name="connsiteY116-57232" fmla="*/ 1990531 h 2237474"/>
              <a:gd name="connsiteX117-57233" fmla="*/ 2476147 w 12192000"/>
              <a:gd name="connsiteY117-57234" fmla="*/ 1998305 h 2237474"/>
              <a:gd name="connsiteX118-57235" fmla="*/ 2373568 w 12192000"/>
              <a:gd name="connsiteY118-57236" fmla="*/ 2003219 h 2237474"/>
              <a:gd name="connsiteX119-57237" fmla="*/ 2287219 w 12192000"/>
              <a:gd name="connsiteY119-57238" fmla="*/ 1998750 h 2237474"/>
              <a:gd name="connsiteX120-57239" fmla="*/ 2243069 w 12192000"/>
              <a:gd name="connsiteY120-57240" fmla="*/ 2005321 h 2237474"/>
              <a:gd name="connsiteX121-57241" fmla="*/ 2164831 w 12192000"/>
              <a:gd name="connsiteY121-57242" fmla="*/ 2010143 h 2237474"/>
              <a:gd name="connsiteX122-57243" fmla="*/ 2085228 w 12192000"/>
              <a:gd name="connsiteY122-57244" fmla="*/ 2046431 h 2237474"/>
              <a:gd name="connsiteX123-57245" fmla="*/ 2058061 w 12192000"/>
              <a:gd name="connsiteY123-57246" fmla="*/ 2047942 h 2237474"/>
              <a:gd name="connsiteX124-57247" fmla="*/ 2042244 w 12192000"/>
              <a:gd name="connsiteY124-57248" fmla="*/ 2055560 h 2237474"/>
              <a:gd name="connsiteX125-57249" fmla="*/ 1877728 w 12192000"/>
              <a:gd name="connsiteY125-57250" fmla="*/ 2101004 h 2237474"/>
              <a:gd name="connsiteX126-57251" fmla="*/ 1759056 w 12192000"/>
              <a:gd name="connsiteY126-57252" fmla="*/ 2125608 h 2237474"/>
              <a:gd name="connsiteX127-57253" fmla="*/ 1637948 w 12192000"/>
              <a:gd name="connsiteY127-57254" fmla="*/ 2172597 h 2237474"/>
              <a:gd name="connsiteX128-57255" fmla="*/ 1434549 w 12192000"/>
              <a:gd name="connsiteY128-57256" fmla="*/ 2234522 h 2237474"/>
              <a:gd name="connsiteX129-57257" fmla="*/ 1398481 w 12192000"/>
              <a:gd name="connsiteY129-57258" fmla="*/ 2237074 h 2237474"/>
              <a:gd name="connsiteX130-57259" fmla="*/ 1398407 w 12192000"/>
              <a:gd name="connsiteY130-57260" fmla="*/ 2237095 h 2237474"/>
              <a:gd name="connsiteX131-57261" fmla="*/ 1370962 w 12192000"/>
              <a:gd name="connsiteY131-57262" fmla="*/ 2237474 h 2237474"/>
              <a:gd name="connsiteX132-57263" fmla="*/ 1356367 w 12192000"/>
              <a:gd name="connsiteY132-57264" fmla="*/ 2235089 h 2237474"/>
              <a:gd name="connsiteX133-57265" fmla="*/ 1324828 w 12192000"/>
              <a:gd name="connsiteY133-57266" fmla="*/ 2231968 h 2237474"/>
              <a:gd name="connsiteX134-57267" fmla="*/ 1279765 w 12192000"/>
              <a:gd name="connsiteY134-57268" fmla="*/ 2229639 h 2237474"/>
              <a:gd name="connsiteX135-57269" fmla="*/ 1195347 w 12192000"/>
              <a:gd name="connsiteY135-57270" fmla="*/ 2212354 h 2237474"/>
              <a:gd name="connsiteX136-57271" fmla="*/ 970251 w 12192000"/>
              <a:gd name="connsiteY136-57272" fmla="*/ 2221029 h 2237474"/>
              <a:gd name="connsiteX137-57273" fmla="*/ 812914 w 12192000"/>
              <a:gd name="connsiteY137-57274" fmla="*/ 2202752 h 2237474"/>
              <a:gd name="connsiteX138-57275" fmla="*/ 776382 w 12192000"/>
              <a:gd name="connsiteY138-57276" fmla="*/ 2204512 h 2237474"/>
              <a:gd name="connsiteX139-57277" fmla="*/ 597225 w 12192000"/>
              <a:gd name="connsiteY139-57278" fmla="*/ 2180999 h 2237474"/>
              <a:gd name="connsiteX140-57279" fmla="*/ 520671 w 12192000"/>
              <a:gd name="connsiteY140-57280" fmla="*/ 2180980 h 2237474"/>
              <a:gd name="connsiteX141-57281" fmla="*/ 515024 w 12192000"/>
              <a:gd name="connsiteY141-57282" fmla="*/ 2179258 h 2237474"/>
              <a:gd name="connsiteX142-57283" fmla="*/ 413835 w 12192000"/>
              <a:gd name="connsiteY142-57284" fmla="*/ 2156783 h 2237474"/>
              <a:gd name="connsiteX143-57285" fmla="*/ 376513 w 12192000"/>
              <a:gd name="connsiteY143-57286" fmla="*/ 2154014 h 2237474"/>
              <a:gd name="connsiteX144-57287" fmla="*/ 273386 w 12192000"/>
              <a:gd name="connsiteY144-57288" fmla="*/ 2142551 h 2237474"/>
              <a:gd name="connsiteX145-57289" fmla="*/ 169207 w 12192000"/>
              <a:gd name="connsiteY145-57290" fmla="*/ 2128100 h 2237474"/>
              <a:gd name="connsiteX146-57291" fmla="*/ 77641 w 12192000"/>
              <a:gd name="connsiteY146-57292" fmla="*/ 2126835 h 2237474"/>
              <a:gd name="connsiteX147-57293" fmla="*/ 37645 w 12192000"/>
              <a:gd name="connsiteY147-57294" fmla="*/ 2115401 h 2237474"/>
              <a:gd name="connsiteX148-57295" fmla="*/ 4572 w 12192000"/>
              <a:gd name="connsiteY148-57296" fmla="*/ 2111091 h 2237474"/>
              <a:gd name="connsiteX149-57297" fmla="*/ 0 w 12192000"/>
              <a:gd name="connsiteY149-57298" fmla="*/ 2110468 h 2237474"/>
              <a:gd name="connsiteX150-57299" fmla="*/ 0 w 12192000"/>
              <a:gd name="connsiteY150-57300" fmla="*/ 0 h 2237474"/>
              <a:gd name="connsiteX0-57301" fmla="*/ 0 w 12192000"/>
              <a:gd name="connsiteY0-57302" fmla="*/ 0 h 2237474"/>
              <a:gd name="connsiteX1-57303" fmla="*/ 12192000 w 12192000"/>
              <a:gd name="connsiteY1-57304" fmla="*/ 0 h 2237474"/>
              <a:gd name="connsiteX2-57305" fmla="*/ 12192000 w 12192000"/>
              <a:gd name="connsiteY2-57306" fmla="*/ 751299 h 2237474"/>
              <a:gd name="connsiteX3-57307" fmla="*/ 12176759 w 12192000"/>
              <a:gd name="connsiteY3-57308" fmla="*/ 759190 h 2237474"/>
              <a:gd name="connsiteX4-57309" fmla="*/ 12047364 w 12192000"/>
              <a:gd name="connsiteY4-57310" fmla="*/ 749662 h 2237474"/>
              <a:gd name="connsiteX5-57311" fmla="*/ 11890686 w 12192000"/>
              <a:gd name="connsiteY5-57312" fmla="*/ 732766 h 2237474"/>
              <a:gd name="connsiteX6-57313" fmla="*/ 11820512 w 12192000"/>
              <a:gd name="connsiteY6-57314" fmla="*/ 745392 h 2237474"/>
              <a:gd name="connsiteX7-57315" fmla="*/ 11649954 w 12192000"/>
              <a:gd name="connsiteY7-57316" fmla="*/ 749628 h 2237474"/>
              <a:gd name="connsiteX8-57317" fmla="*/ 11560424 w 12192000"/>
              <a:gd name="connsiteY8-57318" fmla="*/ 748017 h 2237474"/>
              <a:gd name="connsiteX9-57319" fmla="*/ 11358455 w 12192000"/>
              <a:gd name="connsiteY9-57320" fmla="*/ 747593 h 2237474"/>
              <a:gd name="connsiteX10-57321" fmla="*/ 11165209 w 12192000"/>
              <a:gd name="connsiteY10-57322" fmla="*/ 748852 h 2237474"/>
              <a:gd name="connsiteX11-57323" fmla="*/ 11058755 w 12192000"/>
              <a:gd name="connsiteY11-57324" fmla="*/ 749617 h 2237474"/>
              <a:gd name="connsiteX12-57325" fmla="*/ 10846594 w 12192000"/>
              <a:gd name="connsiteY12-57326" fmla="*/ 765069 h 2237474"/>
              <a:gd name="connsiteX13-57327" fmla="*/ 10739478 w 12192000"/>
              <a:gd name="connsiteY13-57328" fmla="*/ 776841 h 2237474"/>
              <a:gd name="connsiteX14-57329" fmla="*/ 10458762 w 12192000"/>
              <a:gd name="connsiteY14-57330" fmla="*/ 755400 h 2237474"/>
              <a:gd name="connsiteX15-57331" fmla="*/ 10211200 w 12192000"/>
              <a:gd name="connsiteY15-57332" fmla="*/ 767513 h 2237474"/>
              <a:gd name="connsiteX16-57333" fmla="*/ 10167995 w 12192000"/>
              <a:gd name="connsiteY16-57334" fmla="*/ 760843 h 2237474"/>
              <a:gd name="connsiteX17-57335" fmla="*/ 9997044 w 12192000"/>
              <a:gd name="connsiteY17-57336" fmla="*/ 780129 h 2237474"/>
              <a:gd name="connsiteX18-57337" fmla="*/ 9943887 w 12192000"/>
              <a:gd name="connsiteY18-57338" fmla="*/ 804141 h 2237474"/>
              <a:gd name="connsiteX19-57339" fmla="*/ 9918248 w 12192000"/>
              <a:gd name="connsiteY19-57340" fmla="*/ 816628 h 2237474"/>
              <a:gd name="connsiteX20-57341" fmla="*/ 9767091 w 12192000"/>
              <a:gd name="connsiteY20-57342" fmla="*/ 870550 h 2237474"/>
              <a:gd name="connsiteX21-57343" fmla="*/ 9683005 w 12192000"/>
              <a:gd name="connsiteY21-57344" fmla="*/ 894128 h 2237474"/>
              <a:gd name="connsiteX22-57345" fmla="*/ 9594438 w 12192000"/>
              <a:gd name="connsiteY22-57346" fmla="*/ 919051 h 2237474"/>
              <a:gd name="connsiteX23-57347" fmla="*/ 9544189 w 12192000"/>
              <a:gd name="connsiteY23-57348" fmla="*/ 938966 h 2237474"/>
              <a:gd name="connsiteX24-57349" fmla="*/ 9500499 w 12192000"/>
              <a:gd name="connsiteY24-57350" fmla="*/ 954680 h 2237474"/>
              <a:gd name="connsiteX25-57351" fmla="*/ 9428195 w 12192000"/>
              <a:gd name="connsiteY25-57352" fmla="*/ 986225 h 2237474"/>
              <a:gd name="connsiteX26-57353" fmla="*/ 9410017 w 12192000"/>
              <a:gd name="connsiteY26-57354" fmla="*/ 993931 h 2237474"/>
              <a:gd name="connsiteX27-57355" fmla="*/ 9392919 w 12192000"/>
              <a:gd name="connsiteY27-57356" fmla="*/ 994656 h 2237474"/>
              <a:gd name="connsiteX28-57357" fmla="*/ 9268019 w 12192000"/>
              <a:gd name="connsiteY28-57358" fmla="*/ 1007442 h 2237474"/>
              <a:gd name="connsiteX29-57359" fmla="*/ 9234662 w 12192000"/>
              <a:gd name="connsiteY29-57360" fmla="*/ 1023056 h 2237474"/>
              <a:gd name="connsiteX30-57361" fmla="*/ 9181033 w 12192000"/>
              <a:gd name="connsiteY30-57362" fmla="*/ 1037921 h 2237474"/>
              <a:gd name="connsiteX31-57363" fmla="*/ 9155969 w 12192000"/>
              <a:gd name="connsiteY31-57364" fmla="*/ 1046804 h 2237474"/>
              <a:gd name="connsiteX32-57365" fmla="*/ 9133985 w 12192000"/>
              <a:gd name="connsiteY32-57366" fmla="*/ 1046450 h 2237474"/>
              <a:gd name="connsiteX33-57367" fmla="*/ 9003462 w 12192000"/>
              <a:gd name="connsiteY33-57368" fmla="*/ 1042406 h 2237474"/>
              <a:gd name="connsiteX34-57369" fmla="*/ 8968445 w 12192000"/>
              <a:gd name="connsiteY34-57370" fmla="*/ 1052169 h 2237474"/>
              <a:gd name="connsiteX35-57371" fmla="*/ 8886001 w 12192000"/>
              <a:gd name="connsiteY35-57372" fmla="*/ 1067468 h 2237474"/>
              <a:gd name="connsiteX36-57373" fmla="*/ 8838610 w 12192000"/>
              <a:gd name="connsiteY36-57374" fmla="*/ 1075091 h 2237474"/>
              <a:gd name="connsiteX37-57375" fmla="*/ 8750383 w 12192000"/>
              <a:gd name="connsiteY37-57376" fmla="*/ 1097387 h 2237474"/>
              <a:gd name="connsiteX38-57377" fmla="*/ 8665605 w 12192000"/>
              <a:gd name="connsiteY38-57378" fmla="*/ 1110791 h 2237474"/>
              <a:gd name="connsiteX39-57379" fmla="*/ 8584946 w 12192000"/>
              <a:gd name="connsiteY39-57380" fmla="*/ 1135226 h 2237474"/>
              <a:gd name="connsiteX40-57381" fmla="*/ 8419755 w 12192000"/>
              <a:gd name="connsiteY40-57382" fmla="*/ 1216260 h 2237474"/>
              <a:gd name="connsiteX41-57383" fmla="*/ 8411626 w 12192000"/>
              <a:gd name="connsiteY41-57384" fmla="*/ 1214397 h 2237474"/>
              <a:gd name="connsiteX42-57385" fmla="*/ 8363469 w 12192000"/>
              <a:gd name="connsiteY42-57386" fmla="*/ 1246658 h 2237474"/>
              <a:gd name="connsiteX43-57387" fmla="*/ 8275497 w 12192000"/>
              <a:gd name="connsiteY43-57388" fmla="*/ 1264396 h 2237474"/>
              <a:gd name="connsiteX44-57389" fmla="*/ 8206287 w 12192000"/>
              <a:gd name="connsiteY44-57390" fmla="*/ 1273060 h 2237474"/>
              <a:gd name="connsiteX45-57391" fmla="*/ 8139997 w 12192000"/>
              <a:gd name="connsiteY45-57392" fmla="*/ 1282713 h 2237474"/>
              <a:gd name="connsiteX46-57393" fmla="*/ 8074238 w 12192000"/>
              <a:gd name="connsiteY46-57394" fmla="*/ 1301895 h 2237474"/>
              <a:gd name="connsiteX47-57395" fmla="*/ 7942099 w 12192000"/>
              <a:gd name="connsiteY47-57396" fmla="*/ 1336332 h 2237474"/>
              <a:gd name="connsiteX48-57397" fmla="*/ 7902328 w 12192000"/>
              <a:gd name="connsiteY48-57398" fmla="*/ 1345865 h 2237474"/>
              <a:gd name="connsiteX49-57399" fmla="*/ 7840612 w 12192000"/>
              <a:gd name="connsiteY49-57400" fmla="*/ 1369373 h 2237474"/>
              <a:gd name="connsiteX50-57401" fmla="*/ 7786819 w 12192000"/>
              <a:gd name="connsiteY50-57402" fmla="*/ 1378970 h 2237474"/>
              <a:gd name="connsiteX51-57403" fmla="*/ 7548172 w 12192000"/>
              <a:gd name="connsiteY51-57404" fmla="*/ 1417460 h 2237474"/>
              <a:gd name="connsiteX52-57405" fmla="*/ 7483437 w 12192000"/>
              <a:gd name="connsiteY52-57406" fmla="*/ 1478152 h 2237474"/>
              <a:gd name="connsiteX53-57407" fmla="*/ 7377870 w 12192000"/>
              <a:gd name="connsiteY53-57408" fmla="*/ 1523319 h 2237474"/>
              <a:gd name="connsiteX54-57409" fmla="*/ 7230737 w 12192000"/>
              <a:gd name="connsiteY54-57410" fmla="*/ 1562633 h 2237474"/>
              <a:gd name="connsiteX55-57411" fmla="*/ 7224458 w 12192000"/>
              <a:gd name="connsiteY55-57412" fmla="*/ 1573008 h 2237474"/>
              <a:gd name="connsiteX56-57413" fmla="*/ 7183121 w 12192000"/>
              <a:gd name="connsiteY56-57414" fmla="*/ 1595162 h 2237474"/>
              <a:gd name="connsiteX57-57415" fmla="*/ 7164601 w 12192000"/>
              <a:gd name="connsiteY57-57416" fmla="*/ 1606490 h 2237474"/>
              <a:gd name="connsiteX58-57417" fmla="*/ 7031309 w 12192000"/>
              <a:gd name="connsiteY58-57418" fmla="*/ 1619451 h 2237474"/>
              <a:gd name="connsiteX59-57419" fmla="*/ 6900177 w 12192000"/>
              <a:gd name="connsiteY59-57420" fmla="*/ 1636016 h 2237474"/>
              <a:gd name="connsiteX60-57421" fmla="*/ 6795372 w 12192000"/>
              <a:gd name="connsiteY60-57422" fmla="*/ 1644845 h 2237474"/>
              <a:gd name="connsiteX61-57423" fmla="*/ 6692251 w 12192000"/>
              <a:gd name="connsiteY61-57424" fmla="*/ 1656357 h 2237474"/>
              <a:gd name="connsiteX62-57425" fmla="*/ 6655235 w 12192000"/>
              <a:gd name="connsiteY62-57426" fmla="*/ 1661869 h 2237474"/>
              <a:gd name="connsiteX63-57427" fmla="*/ 6554894 w 12192000"/>
              <a:gd name="connsiteY63-57428" fmla="*/ 1664428 h 2237474"/>
              <a:gd name="connsiteX64-57429" fmla="*/ 6516595 w 12192000"/>
              <a:gd name="connsiteY64-57430" fmla="*/ 1667475 h 2237474"/>
              <a:gd name="connsiteX65-57431" fmla="*/ 6508541 w 12192000"/>
              <a:gd name="connsiteY65-57432" fmla="*/ 1668757 h 2237474"/>
              <a:gd name="connsiteX66-57433" fmla="*/ 6471012 w 12192000"/>
              <a:gd name="connsiteY66-57434" fmla="*/ 1678604 h 2237474"/>
              <a:gd name="connsiteX67-57435" fmla="*/ 6364035 w 12192000"/>
              <a:gd name="connsiteY67-57436" fmla="*/ 1667683 h 2237474"/>
              <a:gd name="connsiteX68-57437" fmla="*/ 6280959 w 12192000"/>
              <a:gd name="connsiteY68-57438" fmla="*/ 1689329 h 2237474"/>
              <a:gd name="connsiteX69-57439" fmla="*/ 6243319 w 12192000"/>
              <a:gd name="connsiteY69-57440" fmla="*/ 1695560 h 2237474"/>
              <a:gd name="connsiteX70-57441" fmla="*/ 6098321 w 12192000"/>
              <a:gd name="connsiteY70-57442" fmla="*/ 1721646 h 2237474"/>
              <a:gd name="connsiteX71-57443" fmla="*/ 5880652 w 12192000"/>
              <a:gd name="connsiteY71-57444" fmla="*/ 1779643 h 2237474"/>
              <a:gd name="connsiteX72-57445" fmla="*/ 5785959 w 12192000"/>
              <a:gd name="connsiteY72-57446" fmla="*/ 1775307 h 2237474"/>
              <a:gd name="connsiteX73-57447" fmla="*/ 5643534 w 12192000"/>
              <a:gd name="connsiteY73-57448" fmla="*/ 1802919 h 2237474"/>
              <a:gd name="connsiteX74-57449" fmla="*/ 5518799 w 12192000"/>
              <a:gd name="connsiteY74-57450" fmla="*/ 1818312 h 2237474"/>
              <a:gd name="connsiteX75-57451" fmla="*/ 5505014 w 12192000"/>
              <a:gd name="connsiteY75-57452" fmla="*/ 1819259 h 2237474"/>
              <a:gd name="connsiteX76-57453" fmla="*/ 5453307 w 12192000"/>
              <a:gd name="connsiteY76-57454" fmla="*/ 1815450 h 2237474"/>
              <a:gd name="connsiteX77-57455" fmla="*/ 5221533 w 12192000"/>
              <a:gd name="connsiteY77-57456" fmla="*/ 1846950 h 2237474"/>
              <a:gd name="connsiteX78-57457" fmla="*/ 5149802 w 12192000"/>
              <a:gd name="connsiteY78-57458" fmla="*/ 1844846 h 2237474"/>
              <a:gd name="connsiteX79-57459" fmla="*/ 5114927 w 12192000"/>
              <a:gd name="connsiteY79-57460" fmla="*/ 1847827 h 2237474"/>
              <a:gd name="connsiteX80-57461" fmla="*/ 5108970 w 12192000"/>
              <a:gd name="connsiteY80-57462" fmla="*/ 1847935 h 2237474"/>
              <a:gd name="connsiteX81-57463" fmla="*/ 5067961 w 12192000"/>
              <a:gd name="connsiteY81-57464" fmla="*/ 1845917 h 2237474"/>
              <a:gd name="connsiteX82-57465" fmla="*/ 5007075 w 12192000"/>
              <a:gd name="connsiteY82-57466" fmla="*/ 1838626 h 2237474"/>
              <a:gd name="connsiteX83-57467" fmla="*/ 4944087 w 12192000"/>
              <a:gd name="connsiteY83-57468" fmla="*/ 1823332 h 2237474"/>
              <a:gd name="connsiteX84-57469" fmla="*/ 4907662 w 12192000"/>
              <a:gd name="connsiteY84-57470" fmla="*/ 1816900 h 2237474"/>
              <a:gd name="connsiteX85-57471" fmla="*/ 4882386 w 12192000"/>
              <a:gd name="connsiteY85-57472" fmla="*/ 1809844 h 2237474"/>
              <a:gd name="connsiteX86-57473" fmla="*/ 4811440 w 12192000"/>
              <a:gd name="connsiteY86-57474" fmla="*/ 1804655 h 2237474"/>
              <a:gd name="connsiteX87-57475" fmla="*/ 4691075 w 12192000"/>
              <a:gd name="connsiteY87-57476" fmla="*/ 1801389 h 2237474"/>
              <a:gd name="connsiteX88-57477" fmla="*/ 4640313 w 12192000"/>
              <a:gd name="connsiteY88-57478" fmla="*/ 1784307 h 2237474"/>
              <a:gd name="connsiteX89-57479" fmla="*/ 4536503 w 12192000"/>
              <a:gd name="connsiteY89-57480" fmla="*/ 1785334 h 2237474"/>
              <a:gd name="connsiteX90-57481" fmla="*/ 4513724 w 12192000"/>
              <a:gd name="connsiteY90-57482" fmla="*/ 1791996 h 2237474"/>
              <a:gd name="connsiteX91-57483" fmla="*/ 4459810 w 12192000"/>
              <a:gd name="connsiteY91-57484" fmla="*/ 1797886 h 2237474"/>
              <a:gd name="connsiteX92-57485" fmla="*/ 4379064 w 12192000"/>
              <a:gd name="connsiteY92-57486" fmla="*/ 1817177 h 2237474"/>
              <a:gd name="connsiteX93-57487" fmla="*/ 4290981 w 12192000"/>
              <a:gd name="connsiteY93-57488" fmla="*/ 1839677 h 2237474"/>
              <a:gd name="connsiteX94-57489" fmla="*/ 4238372 w 12192000"/>
              <a:gd name="connsiteY94-57490" fmla="*/ 1851480 h 2237474"/>
              <a:gd name="connsiteX95-57491" fmla="*/ 4232517 w 12192000"/>
              <a:gd name="connsiteY95-57492" fmla="*/ 1852567 h 2237474"/>
              <a:gd name="connsiteX96-57493" fmla="*/ 4191732 w 12192000"/>
              <a:gd name="connsiteY96-57494" fmla="*/ 1857328 h 2237474"/>
              <a:gd name="connsiteX97-57495" fmla="*/ 4065532 w 12192000"/>
              <a:gd name="connsiteY97-57496" fmla="*/ 1855477 h 2237474"/>
              <a:gd name="connsiteX98-57497" fmla="*/ 4028460 w 12192000"/>
              <a:gd name="connsiteY98-57498" fmla="*/ 1855137 h 2237474"/>
              <a:gd name="connsiteX99-57499" fmla="*/ 4002267 w 12192000"/>
              <a:gd name="connsiteY99-57500" fmla="*/ 1852352 h 2237474"/>
              <a:gd name="connsiteX100-57501" fmla="*/ 3931396 w 12192000"/>
              <a:gd name="connsiteY100-57502" fmla="*/ 1858915 h 2237474"/>
              <a:gd name="connsiteX101-57503" fmla="*/ 3812162 w 12192000"/>
              <a:gd name="connsiteY101-57504" fmla="*/ 1875501 h 2237474"/>
              <a:gd name="connsiteX102-57505" fmla="*/ 3758105 w 12192000"/>
              <a:gd name="connsiteY102-57506" fmla="*/ 1871856 h 2237474"/>
              <a:gd name="connsiteX103-57507" fmla="*/ 3715896 w 12192000"/>
              <a:gd name="connsiteY103-57508" fmla="*/ 1881552 h 2237474"/>
              <a:gd name="connsiteX104-57509" fmla="*/ 3567259 w 12192000"/>
              <a:gd name="connsiteY104-57510" fmla="*/ 1893482 h 2237474"/>
              <a:gd name="connsiteX105-57511" fmla="*/ 3405770 w 12192000"/>
              <a:gd name="connsiteY105-57512" fmla="*/ 1904591 h 2237474"/>
              <a:gd name="connsiteX106-57513" fmla="*/ 3280097 w 12192000"/>
              <a:gd name="connsiteY106-57514" fmla="*/ 1919610 h 2237474"/>
              <a:gd name="connsiteX107-57515" fmla="*/ 3123424 w 12192000"/>
              <a:gd name="connsiteY107-57516" fmla="*/ 1952930 h 2237474"/>
              <a:gd name="connsiteX108-57517" fmla="*/ 3009910 w 12192000"/>
              <a:gd name="connsiteY108-57518" fmla="*/ 1957866 h 2237474"/>
              <a:gd name="connsiteX109-57519" fmla="*/ 2995934 w 12192000"/>
              <a:gd name="connsiteY109-57520" fmla="*/ 1967085 h 2237474"/>
              <a:gd name="connsiteX110-57521" fmla="*/ 2942858 w 12192000"/>
              <a:gd name="connsiteY110-57522" fmla="*/ 1981367 h 2237474"/>
              <a:gd name="connsiteX111-57523" fmla="*/ 2875436 w 12192000"/>
              <a:gd name="connsiteY111-57524" fmla="*/ 1996977 h 2237474"/>
              <a:gd name="connsiteX112-57525" fmla="*/ 2874892 w 12192000"/>
              <a:gd name="connsiteY112-57526" fmla="*/ 1996085 h 2237474"/>
              <a:gd name="connsiteX113-57527" fmla="*/ 2843662 w 12192000"/>
              <a:gd name="connsiteY113-57528" fmla="*/ 1992498 h 2237474"/>
              <a:gd name="connsiteX114-57529" fmla="*/ 2718916 w 12192000"/>
              <a:gd name="connsiteY114-57530" fmla="*/ 1990867 h 2237474"/>
              <a:gd name="connsiteX115-57531" fmla="*/ 2713522 w 12192000"/>
              <a:gd name="connsiteY115-57532" fmla="*/ 1990173 h 2237474"/>
              <a:gd name="connsiteX116-57533" fmla="*/ 2578178 w 12192000"/>
              <a:gd name="connsiteY116-57534" fmla="*/ 1990531 h 2237474"/>
              <a:gd name="connsiteX117-57535" fmla="*/ 2476147 w 12192000"/>
              <a:gd name="connsiteY117-57536" fmla="*/ 1998305 h 2237474"/>
              <a:gd name="connsiteX118-57537" fmla="*/ 2373568 w 12192000"/>
              <a:gd name="connsiteY118-57538" fmla="*/ 2003219 h 2237474"/>
              <a:gd name="connsiteX119-57539" fmla="*/ 2287219 w 12192000"/>
              <a:gd name="connsiteY119-57540" fmla="*/ 1998750 h 2237474"/>
              <a:gd name="connsiteX120-57541" fmla="*/ 2243069 w 12192000"/>
              <a:gd name="connsiteY120-57542" fmla="*/ 2005321 h 2237474"/>
              <a:gd name="connsiteX121-57543" fmla="*/ 2164831 w 12192000"/>
              <a:gd name="connsiteY121-57544" fmla="*/ 2010143 h 2237474"/>
              <a:gd name="connsiteX122-57545" fmla="*/ 2085228 w 12192000"/>
              <a:gd name="connsiteY122-57546" fmla="*/ 2046431 h 2237474"/>
              <a:gd name="connsiteX123-57547" fmla="*/ 2058061 w 12192000"/>
              <a:gd name="connsiteY123-57548" fmla="*/ 2047942 h 2237474"/>
              <a:gd name="connsiteX124-57549" fmla="*/ 2042244 w 12192000"/>
              <a:gd name="connsiteY124-57550" fmla="*/ 2055560 h 2237474"/>
              <a:gd name="connsiteX125-57551" fmla="*/ 1877728 w 12192000"/>
              <a:gd name="connsiteY125-57552" fmla="*/ 2101004 h 2237474"/>
              <a:gd name="connsiteX126-57553" fmla="*/ 1759056 w 12192000"/>
              <a:gd name="connsiteY126-57554" fmla="*/ 2125608 h 2237474"/>
              <a:gd name="connsiteX127-57555" fmla="*/ 1637948 w 12192000"/>
              <a:gd name="connsiteY127-57556" fmla="*/ 2172597 h 2237474"/>
              <a:gd name="connsiteX128-57557" fmla="*/ 1434549 w 12192000"/>
              <a:gd name="connsiteY128-57558" fmla="*/ 2234522 h 2237474"/>
              <a:gd name="connsiteX129-57559" fmla="*/ 1398481 w 12192000"/>
              <a:gd name="connsiteY129-57560" fmla="*/ 2237074 h 2237474"/>
              <a:gd name="connsiteX130-57561" fmla="*/ 1398407 w 12192000"/>
              <a:gd name="connsiteY130-57562" fmla="*/ 2237095 h 2237474"/>
              <a:gd name="connsiteX131-57563" fmla="*/ 1370962 w 12192000"/>
              <a:gd name="connsiteY131-57564" fmla="*/ 2237474 h 2237474"/>
              <a:gd name="connsiteX132-57565" fmla="*/ 1356367 w 12192000"/>
              <a:gd name="connsiteY132-57566" fmla="*/ 2235089 h 2237474"/>
              <a:gd name="connsiteX133-57567" fmla="*/ 1324828 w 12192000"/>
              <a:gd name="connsiteY133-57568" fmla="*/ 2231968 h 2237474"/>
              <a:gd name="connsiteX134-57569" fmla="*/ 1279765 w 12192000"/>
              <a:gd name="connsiteY134-57570" fmla="*/ 2229639 h 2237474"/>
              <a:gd name="connsiteX135-57571" fmla="*/ 1195347 w 12192000"/>
              <a:gd name="connsiteY135-57572" fmla="*/ 2212354 h 2237474"/>
              <a:gd name="connsiteX136-57573" fmla="*/ 970251 w 12192000"/>
              <a:gd name="connsiteY136-57574" fmla="*/ 2221029 h 2237474"/>
              <a:gd name="connsiteX137-57575" fmla="*/ 812914 w 12192000"/>
              <a:gd name="connsiteY137-57576" fmla="*/ 2210095 h 2237474"/>
              <a:gd name="connsiteX138-57577" fmla="*/ 776382 w 12192000"/>
              <a:gd name="connsiteY138-57578" fmla="*/ 2204512 h 2237474"/>
              <a:gd name="connsiteX139-57579" fmla="*/ 597225 w 12192000"/>
              <a:gd name="connsiteY139-57580" fmla="*/ 2180999 h 2237474"/>
              <a:gd name="connsiteX140-57581" fmla="*/ 520671 w 12192000"/>
              <a:gd name="connsiteY140-57582" fmla="*/ 2180980 h 2237474"/>
              <a:gd name="connsiteX141-57583" fmla="*/ 515024 w 12192000"/>
              <a:gd name="connsiteY141-57584" fmla="*/ 2179258 h 2237474"/>
              <a:gd name="connsiteX142-57585" fmla="*/ 413835 w 12192000"/>
              <a:gd name="connsiteY142-57586" fmla="*/ 2156783 h 2237474"/>
              <a:gd name="connsiteX143-57587" fmla="*/ 376513 w 12192000"/>
              <a:gd name="connsiteY143-57588" fmla="*/ 2154014 h 2237474"/>
              <a:gd name="connsiteX144-57589" fmla="*/ 273386 w 12192000"/>
              <a:gd name="connsiteY144-57590" fmla="*/ 2142551 h 2237474"/>
              <a:gd name="connsiteX145-57591" fmla="*/ 169207 w 12192000"/>
              <a:gd name="connsiteY145-57592" fmla="*/ 2128100 h 2237474"/>
              <a:gd name="connsiteX146-57593" fmla="*/ 77641 w 12192000"/>
              <a:gd name="connsiteY146-57594" fmla="*/ 2126835 h 2237474"/>
              <a:gd name="connsiteX147-57595" fmla="*/ 37645 w 12192000"/>
              <a:gd name="connsiteY147-57596" fmla="*/ 2115401 h 2237474"/>
              <a:gd name="connsiteX148-57597" fmla="*/ 4572 w 12192000"/>
              <a:gd name="connsiteY148-57598" fmla="*/ 2111091 h 2237474"/>
              <a:gd name="connsiteX149-57599" fmla="*/ 0 w 12192000"/>
              <a:gd name="connsiteY149-57600" fmla="*/ 2110468 h 2237474"/>
              <a:gd name="connsiteX150-57601" fmla="*/ 0 w 12192000"/>
              <a:gd name="connsiteY150-57602" fmla="*/ 0 h 2237474"/>
              <a:gd name="connsiteX0-57603" fmla="*/ 0 w 12192000"/>
              <a:gd name="connsiteY0-57604" fmla="*/ 0 h 2237474"/>
              <a:gd name="connsiteX1-57605" fmla="*/ 12192000 w 12192000"/>
              <a:gd name="connsiteY1-57606" fmla="*/ 0 h 2237474"/>
              <a:gd name="connsiteX2-57607" fmla="*/ 12192000 w 12192000"/>
              <a:gd name="connsiteY2-57608" fmla="*/ 751299 h 2237474"/>
              <a:gd name="connsiteX3-57609" fmla="*/ 12176759 w 12192000"/>
              <a:gd name="connsiteY3-57610" fmla="*/ 759190 h 2237474"/>
              <a:gd name="connsiteX4-57611" fmla="*/ 12047364 w 12192000"/>
              <a:gd name="connsiteY4-57612" fmla="*/ 749662 h 2237474"/>
              <a:gd name="connsiteX5-57613" fmla="*/ 11890686 w 12192000"/>
              <a:gd name="connsiteY5-57614" fmla="*/ 732766 h 2237474"/>
              <a:gd name="connsiteX6-57615" fmla="*/ 11820512 w 12192000"/>
              <a:gd name="connsiteY6-57616" fmla="*/ 745392 h 2237474"/>
              <a:gd name="connsiteX7-57617" fmla="*/ 11649954 w 12192000"/>
              <a:gd name="connsiteY7-57618" fmla="*/ 749628 h 2237474"/>
              <a:gd name="connsiteX8-57619" fmla="*/ 11560424 w 12192000"/>
              <a:gd name="connsiteY8-57620" fmla="*/ 748017 h 2237474"/>
              <a:gd name="connsiteX9-57621" fmla="*/ 11358455 w 12192000"/>
              <a:gd name="connsiteY9-57622" fmla="*/ 747593 h 2237474"/>
              <a:gd name="connsiteX10-57623" fmla="*/ 11165209 w 12192000"/>
              <a:gd name="connsiteY10-57624" fmla="*/ 748852 h 2237474"/>
              <a:gd name="connsiteX11-57625" fmla="*/ 11058755 w 12192000"/>
              <a:gd name="connsiteY11-57626" fmla="*/ 749617 h 2237474"/>
              <a:gd name="connsiteX12-57627" fmla="*/ 10846594 w 12192000"/>
              <a:gd name="connsiteY12-57628" fmla="*/ 765069 h 2237474"/>
              <a:gd name="connsiteX13-57629" fmla="*/ 10739478 w 12192000"/>
              <a:gd name="connsiteY13-57630" fmla="*/ 776841 h 2237474"/>
              <a:gd name="connsiteX14-57631" fmla="*/ 10458762 w 12192000"/>
              <a:gd name="connsiteY14-57632" fmla="*/ 755400 h 2237474"/>
              <a:gd name="connsiteX15-57633" fmla="*/ 10211200 w 12192000"/>
              <a:gd name="connsiteY15-57634" fmla="*/ 767513 h 2237474"/>
              <a:gd name="connsiteX16-57635" fmla="*/ 10167995 w 12192000"/>
              <a:gd name="connsiteY16-57636" fmla="*/ 760843 h 2237474"/>
              <a:gd name="connsiteX17-57637" fmla="*/ 9997044 w 12192000"/>
              <a:gd name="connsiteY17-57638" fmla="*/ 780129 h 2237474"/>
              <a:gd name="connsiteX18-57639" fmla="*/ 9943887 w 12192000"/>
              <a:gd name="connsiteY18-57640" fmla="*/ 804141 h 2237474"/>
              <a:gd name="connsiteX19-57641" fmla="*/ 9918248 w 12192000"/>
              <a:gd name="connsiteY19-57642" fmla="*/ 816628 h 2237474"/>
              <a:gd name="connsiteX20-57643" fmla="*/ 9767091 w 12192000"/>
              <a:gd name="connsiteY20-57644" fmla="*/ 870550 h 2237474"/>
              <a:gd name="connsiteX21-57645" fmla="*/ 9683005 w 12192000"/>
              <a:gd name="connsiteY21-57646" fmla="*/ 894128 h 2237474"/>
              <a:gd name="connsiteX22-57647" fmla="*/ 9594438 w 12192000"/>
              <a:gd name="connsiteY22-57648" fmla="*/ 919051 h 2237474"/>
              <a:gd name="connsiteX23-57649" fmla="*/ 9544189 w 12192000"/>
              <a:gd name="connsiteY23-57650" fmla="*/ 938966 h 2237474"/>
              <a:gd name="connsiteX24-57651" fmla="*/ 9500499 w 12192000"/>
              <a:gd name="connsiteY24-57652" fmla="*/ 954680 h 2237474"/>
              <a:gd name="connsiteX25-57653" fmla="*/ 9428195 w 12192000"/>
              <a:gd name="connsiteY25-57654" fmla="*/ 986225 h 2237474"/>
              <a:gd name="connsiteX26-57655" fmla="*/ 9410017 w 12192000"/>
              <a:gd name="connsiteY26-57656" fmla="*/ 993931 h 2237474"/>
              <a:gd name="connsiteX27-57657" fmla="*/ 9392919 w 12192000"/>
              <a:gd name="connsiteY27-57658" fmla="*/ 994656 h 2237474"/>
              <a:gd name="connsiteX28-57659" fmla="*/ 9268019 w 12192000"/>
              <a:gd name="connsiteY28-57660" fmla="*/ 1007442 h 2237474"/>
              <a:gd name="connsiteX29-57661" fmla="*/ 9234662 w 12192000"/>
              <a:gd name="connsiteY29-57662" fmla="*/ 1023056 h 2237474"/>
              <a:gd name="connsiteX30-57663" fmla="*/ 9181033 w 12192000"/>
              <a:gd name="connsiteY30-57664" fmla="*/ 1037921 h 2237474"/>
              <a:gd name="connsiteX31-57665" fmla="*/ 9155969 w 12192000"/>
              <a:gd name="connsiteY31-57666" fmla="*/ 1046804 h 2237474"/>
              <a:gd name="connsiteX32-57667" fmla="*/ 9133985 w 12192000"/>
              <a:gd name="connsiteY32-57668" fmla="*/ 1046450 h 2237474"/>
              <a:gd name="connsiteX33-57669" fmla="*/ 9003462 w 12192000"/>
              <a:gd name="connsiteY33-57670" fmla="*/ 1042406 h 2237474"/>
              <a:gd name="connsiteX34-57671" fmla="*/ 8968445 w 12192000"/>
              <a:gd name="connsiteY34-57672" fmla="*/ 1052169 h 2237474"/>
              <a:gd name="connsiteX35-57673" fmla="*/ 8886001 w 12192000"/>
              <a:gd name="connsiteY35-57674" fmla="*/ 1067468 h 2237474"/>
              <a:gd name="connsiteX36-57675" fmla="*/ 8838610 w 12192000"/>
              <a:gd name="connsiteY36-57676" fmla="*/ 1075091 h 2237474"/>
              <a:gd name="connsiteX37-57677" fmla="*/ 8750383 w 12192000"/>
              <a:gd name="connsiteY37-57678" fmla="*/ 1097387 h 2237474"/>
              <a:gd name="connsiteX38-57679" fmla="*/ 8665605 w 12192000"/>
              <a:gd name="connsiteY38-57680" fmla="*/ 1110791 h 2237474"/>
              <a:gd name="connsiteX39-57681" fmla="*/ 8584946 w 12192000"/>
              <a:gd name="connsiteY39-57682" fmla="*/ 1135226 h 2237474"/>
              <a:gd name="connsiteX40-57683" fmla="*/ 8419755 w 12192000"/>
              <a:gd name="connsiteY40-57684" fmla="*/ 1216260 h 2237474"/>
              <a:gd name="connsiteX41-57685" fmla="*/ 8411626 w 12192000"/>
              <a:gd name="connsiteY41-57686" fmla="*/ 1214397 h 2237474"/>
              <a:gd name="connsiteX42-57687" fmla="*/ 8363469 w 12192000"/>
              <a:gd name="connsiteY42-57688" fmla="*/ 1246658 h 2237474"/>
              <a:gd name="connsiteX43-57689" fmla="*/ 8275497 w 12192000"/>
              <a:gd name="connsiteY43-57690" fmla="*/ 1264396 h 2237474"/>
              <a:gd name="connsiteX44-57691" fmla="*/ 8206287 w 12192000"/>
              <a:gd name="connsiteY44-57692" fmla="*/ 1273060 h 2237474"/>
              <a:gd name="connsiteX45-57693" fmla="*/ 8139997 w 12192000"/>
              <a:gd name="connsiteY45-57694" fmla="*/ 1282713 h 2237474"/>
              <a:gd name="connsiteX46-57695" fmla="*/ 8074238 w 12192000"/>
              <a:gd name="connsiteY46-57696" fmla="*/ 1301895 h 2237474"/>
              <a:gd name="connsiteX47-57697" fmla="*/ 7942099 w 12192000"/>
              <a:gd name="connsiteY47-57698" fmla="*/ 1336332 h 2237474"/>
              <a:gd name="connsiteX48-57699" fmla="*/ 7902328 w 12192000"/>
              <a:gd name="connsiteY48-57700" fmla="*/ 1345865 h 2237474"/>
              <a:gd name="connsiteX49-57701" fmla="*/ 7840612 w 12192000"/>
              <a:gd name="connsiteY49-57702" fmla="*/ 1369373 h 2237474"/>
              <a:gd name="connsiteX50-57703" fmla="*/ 7786819 w 12192000"/>
              <a:gd name="connsiteY50-57704" fmla="*/ 1378970 h 2237474"/>
              <a:gd name="connsiteX51-57705" fmla="*/ 7548172 w 12192000"/>
              <a:gd name="connsiteY51-57706" fmla="*/ 1417460 h 2237474"/>
              <a:gd name="connsiteX52-57707" fmla="*/ 7483437 w 12192000"/>
              <a:gd name="connsiteY52-57708" fmla="*/ 1478152 h 2237474"/>
              <a:gd name="connsiteX53-57709" fmla="*/ 7377870 w 12192000"/>
              <a:gd name="connsiteY53-57710" fmla="*/ 1523319 h 2237474"/>
              <a:gd name="connsiteX54-57711" fmla="*/ 7230737 w 12192000"/>
              <a:gd name="connsiteY54-57712" fmla="*/ 1562633 h 2237474"/>
              <a:gd name="connsiteX55-57713" fmla="*/ 7224458 w 12192000"/>
              <a:gd name="connsiteY55-57714" fmla="*/ 1573008 h 2237474"/>
              <a:gd name="connsiteX56-57715" fmla="*/ 7183121 w 12192000"/>
              <a:gd name="connsiteY56-57716" fmla="*/ 1595162 h 2237474"/>
              <a:gd name="connsiteX57-57717" fmla="*/ 7164601 w 12192000"/>
              <a:gd name="connsiteY57-57718" fmla="*/ 1606490 h 2237474"/>
              <a:gd name="connsiteX58-57719" fmla="*/ 7031309 w 12192000"/>
              <a:gd name="connsiteY58-57720" fmla="*/ 1619451 h 2237474"/>
              <a:gd name="connsiteX59-57721" fmla="*/ 6900177 w 12192000"/>
              <a:gd name="connsiteY59-57722" fmla="*/ 1636016 h 2237474"/>
              <a:gd name="connsiteX60-57723" fmla="*/ 6795372 w 12192000"/>
              <a:gd name="connsiteY60-57724" fmla="*/ 1644845 h 2237474"/>
              <a:gd name="connsiteX61-57725" fmla="*/ 6692251 w 12192000"/>
              <a:gd name="connsiteY61-57726" fmla="*/ 1656357 h 2237474"/>
              <a:gd name="connsiteX62-57727" fmla="*/ 6655235 w 12192000"/>
              <a:gd name="connsiteY62-57728" fmla="*/ 1661869 h 2237474"/>
              <a:gd name="connsiteX63-57729" fmla="*/ 6554894 w 12192000"/>
              <a:gd name="connsiteY63-57730" fmla="*/ 1664428 h 2237474"/>
              <a:gd name="connsiteX64-57731" fmla="*/ 6516595 w 12192000"/>
              <a:gd name="connsiteY64-57732" fmla="*/ 1667475 h 2237474"/>
              <a:gd name="connsiteX65-57733" fmla="*/ 6508541 w 12192000"/>
              <a:gd name="connsiteY65-57734" fmla="*/ 1668757 h 2237474"/>
              <a:gd name="connsiteX66-57735" fmla="*/ 6471012 w 12192000"/>
              <a:gd name="connsiteY66-57736" fmla="*/ 1678604 h 2237474"/>
              <a:gd name="connsiteX67-57737" fmla="*/ 6364035 w 12192000"/>
              <a:gd name="connsiteY67-57738" fmla="*/ 1667683 h 2237474"/>
              <a:gd name="connsiteX68-57739" fmla="*/ 6280959 w 12192000"/>
              <a:gd name="connsiteY68-57740" fmla="*/ 1689329 h 2237474"/>
              <a:gd name="connsiteX69-57741" fmla="*/ 6243319 w 12192000"/>
              <a:gd name="connsiteY69-57742" fmla="*/ 1695560 h 2237474"/>
              <a:gd name="connsiteX70-57743" fmla="*/ 6098321 w 12192000"/>
              <a:gd name="connsiteY70-57744" fmla="*/ 1721646 h 2237474"/>
              <a:gd name="connsiteX71-57745" fmla="*/ 5880652 w 12192000"/>
              <a:gd name="connsiteY71-57746" fmla="*/ 1779643 h 2237474"/>
              <a:gd name="connsiteX72-57747" fmla="*/ 5785959 w 12192000"/>
              <a:gd name="connsiteY72-57748" fmla="*/ 1775307 h 2237474"/>
              <a:gd name="connsiteX73-57749" fmla="*/ 5643534 w 12192000"/>
              <a:gd name="connsiteY73-57750" fmla="*/ 1802919 h 2237474"/>
              <a:gd name="connsiteX74-57751" fmla="*/ 5518799 w 12192000"/>
              <a:gd name="connsiteY74-57752" fmla="*/ 1818312 h 2237474"/>
              <a:gd name="connsiteX75-57753" fmla="*/ 5505014 w 12192000"/>
              <a:gd name="connsiteY75-57754" fmla="*/ 1819259 h 2237474"/>
              <a:gd name="connsiteX76-57755" fmla="*/ 5453307 w 12192000"/>
              <a:gd name="connsiteY76-57756" fmla="*/ 1815450 h 2237474"/>
              <a:gd name="connsiteX77-57757" fmla="*/ 5221533 w 12192000"/>
              <a:gd name="connsiteY77-57758" fmla="*/ 1846950 h 2237474"/>
              <a:gd name="connsiteX78-57759" fmla="*/ 5149802 w 12192000"/>
              <a:gd name="connsiteY78-57760" fmla="*/ 1844846 h 2237474"/>
              <a:gd name="connsiteX79-57761" fmla="*/ 5114927 w 12192000"/>
              <a:gd name="connsiteY79-57762" fmla="*/ 1847827 h 2237474"/>
              <a:gd name="connsiteX80-57763" fmla="*/ 5108970 w 12192000"/>
              <a:gd name="connsiteY80-57764" fmla="*/ 1847935 h 2237474"/>
              <a:gd name="connsiteX81-57765" fmla="*/ 5067961 w 12192000"/>
              <a:gd name="connsiteY81-57766" fmla="*/ 1845917 h 2237474"/>
              <a:gd name="connsiteX82-57767" fmla="*/ 5007075 w 12192000"/>
              <a:gd name="connsiteY82-57768" fmla="*/ 1838626 h 2237474"/>
              <a:gd name="connsiteX83-57769" fmla="*/ 4944087 w 12192000"/>
              <a:gd name="connsiteY83-57770" fmla="*/ 1823332 h 2237474"/>
              <a:gd name="connsiteX84-57771" fmla="*/ 4907662 w 12192000"/>
              <a:gd name="connsiteY84-57772" fmla="*/ 1816900 h 2237474"/>
              <a:gd name="connsiteX85-57773" fmla="*/ 4882386 w 12192000"/>
              <a:gd name="connsiteY85-57774" fmla="*/ 1809844 h 2237474"/>
              <a:gd name="connsiteX86-57775" fmla="*/ 4811440 w 12192000"/>
              <a:gd name="connsiteY86-57776" fmla="*/ 1804655 h 2237474"/>
              <a:gd name="connsiteX87-57777" fmla="*/ 4691075 w 12192000"/>
              <a:gd name="connsiteY87-57778" fmla="*/ 1801389 h 2237474"/>
              <a:gd name="connsiteX88-57779" fmla="*/ 4640313 w 12192000"/>
              <a:gd name="connsiteY88-57780" fmla="*/ 1784307 h 2237474"/>
              <a:gd name="connsiteX89-57781" fmla="*/ 4536503 w 12192000"/>
              <a:gd name="connsiteY89-57782" fmla="*/ 1785334 h 2237474"/>
              <a:gd name="connsiteX90-57783" fmla="*/ 4513724 w 12192000"/>
              <a:gd name="connsiteY90-57784" fmla="*/ 1791996 h 2237474"/>
              <a:gd name="connsiteX91-57785" fmla="*/ 4459810 w 12192000"/>
              <a:gd name="connsiteY91-57786" fmla="*/ 1797886 h 2237474"/>
              <a:gd name="connsiteX92-57787" fmla="*/ 4379064 w 12192000"/>
              <a:gd name="connsiteY92-57788" fmla="*/ 1817177 h 2237474"/>
              <a:gd name="connsiteX93-57789" fmla="*/ 4290981 w 12192000"/>
              <a:gd name="connsiteY93-57790" fmla="*/ 1839677 h 2237474"/>
              <a:gd name="connsiteX94-57791" fmla="*/ 4238372 w 12192000"/>
              <a:gd name="connsiteY94-57792" fmla="*/ 1851480 h 2237474"/>
              <a:gd name="connsiteX95-57793" fmla="*/ 4232517 w 12192000"/>
              <a:gd name="connsiteY95-57794" fmla="*/ 1852567 h 2237474"/>
              <a:gd name="connsiteX96-57795" fmla="*/ 4191732 w 12192000"/>
              <a:gd name="connsiteY96-57796" fmla="*/ 1857328 h 2237474"/>
              <a:gd name="connsiteX97-57797" fmla="*/ 4065532 w 12192000"/>
              <a:gd name="connsiteY97-57798" fmla="*/ 1855477 h 2237474"/>
              <a:gd name="connsiteX98-57799" fmla="*/ 4028460 w 12192000"/>
              <a:gd name="connsiteY98-57800" fmla="*/ 1855137 h 2237474"/>
              <a:gd name="connsiteX99-57801" fmla="*/ 4002267 w 12192000"/>
              <a:gd name="connsiteY99-57802" fmla="*/ 1852352 h 2237474"/>
              <a:gd name="connsiteX100-57803" fmla="*/ 3931396 w 12192000"/>
              <a:gd name="connsiteY100-57804" fmla="*/ 1858915 h 2237474"/>
              <a:gd name="connsiteX101-57805" fmla="*/ 3812162 w 12192000"/>
              <a:gd name="connsiteY101-57806" fmla="*/ 1875501 h 2237474"/>
              <a:gd name="connsiteX102-57807" fmla="*/ 3758105 w 12192000"/>
              <a:gd name="connsiteY102-57808" fmla="*/ 1871856 h 2237474"/>
              <a:gd name="connsiteX103-57809" fmla="*/ 3715896 w 12192000"/>
              <a:gd name="connsiteY103-57810" fmla="*/ 1881552 h 2237474"/>
              <a:gd name="connsiteX104-57811" fmla="*/ 3567259 w 12192000"/>
              <a:gd name="connsiteY104-57812" fmla="*/ 1893482 h 2237474"/>
              <a:gd name="connsiteX105-57813" fmla="*/ 3405770 w 12192000"/>
              <a:gd name="connsiteY105-57814" fmla="*/ 1904591 h 2237474"/>
              <a:gd name="connsiteX106-57815" fmla="*/ 3280097 w 12192000"/>
              <a:gd name="connsiteY106-57816" fmla="*/ 1919610 h 2237474"/>
              <a:gd name="connsiteX107-57817" fmla="*/ 3123424 w 12192000"/>
              <a:gd name="connsiteY107-57818" fmla="*/ 1952930 h 2237474"/>
              <a:gd name="connsiteX108-57819" fmla="*/ 3009910 w 12192000"/>
              <a:gd name="connsiteY108-57820" fmla="*/ 1957866 h 2237474"/>
              <a:gd name="connsiteX109-57821" fmla="*/ 2995934 w 12192000"/>
              <a:gd name="connsiteY109-57822" fmla="*/ 1967085 h 2237474"/>
              <a:gd name="connsiteX110-57823" fmla="*/ 2942858 w 12192000"/>
              <a:gd name="connsiteY110-57824" fmla="*/ 1981367 h 2237474"/>
              <a:gd name="connsiteX111-57825" fmla="*/ 2875436 w 12192000"/>
              <a:gd name="connsiteY111-57826" fmla="*/ 1996977 h 2237474"/>
              <a:gd name="connsiteX112-57827" fmla="*/ 2874892 w 12192000"/>
              <a:gd name="connsiteY112-57828" fmla="*/ 1996085 h 2237474"/>
              <a:gd name="connsiteX113-57829" fmla="*/ 2843662 w 12192000"/>
              <a:gd name="connsiteY113-57830" fmla="*/ 1992498 h 2237474"/>
              <a:gd name="connsiteX114-57831" fmla="*/ 2718916 w 12192000"/>
              <a:gd name="connsiteY114-57832" fmla="*/ 1990867 h 2237474"/>
              <a:gd name="connsiteX115-57833" fmla="*/ 2713522 w 12192000"/>
              <a:gd name="connsiteY115-57834" fmla="*/ 1990173 h 2237474"/>
              <a:gd name="connsiteX116-57835" fmla="*/ 2578178 w 12192000"/>
              <a:gd name="connsiteY116-57836" fmla="*/ 1990531 h 2237474"/>
              <a:gd name="connsiteX117-57837" fmla="*/ 2476147 w 12192000"/>
              <a:gd name="connsiteY117-57838" fmla="*/ 1998305 h 2237474"/>
              <a:gd name="connsiteX118-57839" fmla="*/ 2373568 w 12192000"/>
              <a:gd name="connsiteY118-57840" fmla="*/ 2003219 h 2237474"/>
              <a:gd name="connsiteX119-57841" fmla="*/ 2287219 w 12192000"/>
              <a:gd name="connsiteY119-57842" fmla="*/ 1998750 h 2237474"/>
              <a:gd name="connsiteX120-57843" fmla="*/ 2243069 w 12192000"/>
              <a:gd name="connsiteY120-57844" fmla="*/ 2005321 h 2237474"/>
              <a:gd name="connsiteX121-57845" fmla="*/ 2164831 w 12192000"/>
              <a:gd name="connsiteY121-57846" fmla="*/ 2010143 h 2237474"/>
              <a:gd name="connsiteX122-57847" fmla="*/ 2085228 w 12192000"/>
              <a:gd name="connsiteY122-57848" fmla="*/ 2046431 h 2237474"/>
              <a:gd name="connsiteX123-57849" fmla="*/ 2058061 w 12192000"/>
              <a:gd name="connsiteY123-57850" fmla="*/ 2047942 h 2237474"/>
              <a:gd name="connsiteX124-57851" fmla="*/ 2042244 w 12192000"/>
              <a:gd name="connsiteY124-57852" fmla="*/ 2055560 h 2237474"/>
              <a:gd name="connsiteX125-57853" fmla="*/ 1877728 w 12192000"/>
              <a:gd name="connsiteY125-57854" fmla="*/ 2101004 h 2237474"/>
              <a:gd name="connsiteX126-57855" fmla="*/ 1759056 w 12192000"/>
              <a:gd name="connsiteY126-57856" fmla="*/ 2125608 h 2237474"/>
              <a:gd name="connsiteX127-57857" fmla="*/ 1637948 w 12192000"/>
              <a:gd name="connsiteY127-57858" fmla="*/ 2172597 h 2237474"/>
              <a:gd name="connsiteX128-57859" fmla="*/ 1434549 w 12192000"/>
              <a:gd name="connsiteY128-57860" fmla="*/ 2234522 h 2237474"/>
              <a:gd name="connsiteX129-57861" fmla="*/ 1398481 w 12192000"/>
              <a:gd name="connsiteY129-57862" fmla="*/ 2237074 h 2237474"/>
              <a:gd name="connsiteX130-57863" fmla="*/ 1398407 w 12192000"/>
              <a:gd name="connsiteY130-57864" fmla="*/ 2237095 h 2237474"/>
              <a:gd name="connsiteX131-57865" fmla="*/ 1370962 w 12192000"/>
              <a:gd name="connsiteY131-57866" fmla="*/ 2237474 h 2237474"/>
              <a:gd name="connsiteX132-57867" fmla="*/ 1356367 w 12192000"/>
              <a:gd name="connsiteY132-57868" fmla="*/ 2235089 h 2237474"/>
              <a:gd name="connsiteX133-57869" fmla="*/ 1324828 w 12192000"/>
              <a:gd name="connsiteY133-57870" fmla="*/ 2231968 h 2237474"/>
              <a:gd name="connsiteX134-57871" fmla="*/ 1279765 w 12192000"/>
              <a:gd name="connsiteY134-57872" fmla="*/ 2229639 h 2237474"/>
              <a:gd name="connsiteX135-57873" fmla="*/ 1195347 w 12192000"/>
              <a:gd name="connsiteY135-57874" fmla="*/ 2212354 h 2237474"/>
              <a:gd name="connsiteX136-57875" fmla="*/ 970251 w 12192000"/>
              <a:gd name="connsiteY136-57876" fmla="*/ 2221029 h 2237474"/>
              <a:gd name="connsiteX137-57877" fmla="*/ 812914 w 12192000"/>
              <a:gd name="connsiteY137-57878" fmla="*/ 2210095 h 2237474"/>
              <a:gd name="connsiteX138-57879" fmla="*/ 776382 w 12192000"/>
              <a:gd name="connsiteY138-57880" fmla="*/ 2204512 h 2237474"/>
              <a:gd name="connsiteX139-57881" fmla="*/ 597225 w 12192000"/>
              <a:gd name="connsiteY139-57882" fmla="*/ 2180999 h 2237474"/>
              <a:gd name="connsiteX140-57883" fmla="*/ 520671 w 12192000"/>
              <a:gd name="connsiteY140-57884" fmla="*/ 2180980 h 2237474"/>
              <a:gd name="connsiteX141-57885" fmla="*/ 515024 w 12192000"/>
              <a:gd name="connsiteY141-57886" fmla="*/ 2179258 h 2237474"/>
              <a:gd name="connsiteX142-57887" fmla="*/ 413835 w 12192000"/>
              <a:gd name="connsiteY142-57888" fmla="*/ 2156783 h 2237474"/>
              <a:gd name="connsiteX143-57889" fmla="*/ 376513 w 12192000"/>
              <a:gd name="connsiteY143-57890" fmla="*/ 2154014 h 2237474"/>
              <a:gd name="connsiteX144-57891" fmla="*/ 273386 w 12192000"/>
              <a:gd name="connsiteY144-57892" fmla="*/ 2142551 h 2237474"/>
              <a:gd name="connsiteX145-57893" fmla="*/ 169207 w 12192000"/>
              <a:gd name="connsiteY145-57894" fmla="*/ 2128100 h 2237474"/>
              <a:gd name="connsiteX146-57895" fmla="*/ 77641 w 12192000"/>
              <a:gd name="connsiteY146-57896" fmla="*/ 2126835 h 2237474"/>
              <a:gd name="connsiteX147-57897" fmla="*/ 37645 w 12192000"/>
              <a:gd name="connsiteY147-57898" fmla="*/ 2115401 h 2237474"/>
              <a:gd name="connsiteX148-57899" fmla="*/ 4572 w 12192000"/>
              <a:gd name="connsiteY148-57900" fmla="*/ 2111091 h 2237474"/>
              <a:gd name="connsiteX149-57901" fmla="*/ 0 w 12192000"/>
              <a:gd name="connsiteY149-57902" fmla="*/ 2110468 h 2237474"/>
              <a:gd name="connsiteX150-57903" fmla="*/ 0 w 12192000"/>
              <a:gd name="connsiteY150-57904" fmla="*/ 0 h 2237474"/>
              <a:gd name="connsiteX0-57905" fmla="*/ 0 w 12192000"/>
              <a:gd name="connsiteY0-57906" fmla="*/ 0 h 2237474"/>
              <a:gd name="connsiteX1-57907" fmla="*/ 12192000 w 12192000"/>
              <a:gd name="connsiteY1-57908" fmla="*/ 0 h 2237474"/>
              <a:gd name="connsiteX2-57909" fmla="*/ 12192000 w 12192000"/>
              <a:gd name="connsiteY2-57910" fmla="*/ 751299 h 2237474"/>
              <a:gd name="connsiteX3-57911" fmla="*/ 12176759 w 12192000"/>
              <a:gd name="connsiteY3-57912" fmla="*/ 759190 h 2237474"/>
              <a:gd name="connsiteX4-57913" fmla="*/ 12047364 w 12192000"/>
              <a:gd name="connsiteY4-57914" fmla="*/ 749662 h 2237474"/>
              <a:gd name="connsiteX5-57915" fmla="*/ 11890686 w 12192000"/>
              <a:gd name="connsiteY5-57916" fmla="*/ 732766 h 2237474"/>
              <a:gd name="connsiteX6-57917" fmla="*/ 11820512 w 12192000"/>
              <a:gd name="connsiteY6-57918" fmla="*/ 745392 h 2237474"/>
              <a:gd name="connsiteX7-57919" fmla="*/ 11649954 w 12192000"/>
              <a:gd name="connsiteY7-57920" fmla="*/ 749628 h 2237474"/>
              <a:gd name="connsiteX8-57921" fmla="*/ 11560424 w 12192000"/>
              <a:gd name="connsiteY8-57922" fmla="*/ 748017 h 2237474"/>
              <a:gd name="connsiteX9-57923" fmla="*/ 11358455 w 12192000"/>
              <a:gd name="connsiteY9-57924" fmla="*/ 747593 h 2237474"/>
              <a:gd name="connsiteX10-57925" fmla="*/ 11165209 w 12192000"/>
              <a:gd name="connsiteY10-57926" fmla="*/ 748852 h 2237474"/>
              <a:gd name="connsiteX11-57927" fmla="*/ 11058755 w 12192000"/>
              <a:gd name="connsiteY11-57928" fmla="*/ 749617 h 2237474"/>
              <a:gd name="connsiteX12-57929" fmla="*/ 10846594 w 12192000"/>
              <a:gd name="connsiteY12-57930" fmla="*/ 765069 h 2237474"/>
              <a:gd name="connsiteX13-57931" fmla="*/ 10739478 w 12192000"/>
              <a:gd name="connsiteY13-57932" fmla="*/ 776841 h 2237474"/>
              <a:gd name="connsiteX14-57933" fmla="*/ 10458762 w 12192000"/>
              <a:gd name="connsiteY14-57934" fmla="*/ 755400 h 2237474"/>
              <a:gd name="connsiteX15-57935" fmla="*/ 10211200 w 12192000"/>
              <a:gd name="connsiteY15-57936" fmla="*/ 767513 h 2237474"/>
              <a:gd name="connsiteX16-57937" fmla="*/ 10167995 w 12192000"/>
              <a:gd name="connsiteY16-57938" fmla="*/ 760843 h 2237474"/>
              <a:gd name="connsiteX17-57939" fmla="*/ 9997044 w 12192000"/>
              <a:gd name="connsiteY17-57940" fmla="*/ 780129 h 2237474"/>
              <a:gd name="connsiteX18-57941" fmla="*/ 9943887 w 12192000"/>
              <a:gd name="connsiteY18-57942" fmla="*/ 804141 h 2237474"/>
              <a:gd name="connsiteX19-57943" fmla="*/ 9918248 w 12192000"/>
              <a:gd name="connsiteY19-57944" fmla="*/ 816628 h 2237474"/>
              <a:gd name="connsiteX20-57945" fmla="*/ 9767091 w 12192000"/>
              <a:gd name="connsiteY20-57946" fmla="*/ 870550 h 2237474"/>
              <a:gd name="connsiteX21-57947" fmla="*/ 9683005 w 12192000"/>
              <a:gd name="connsiteY21-57948" fmla="*/ 894128 h 2237474"/>
              <a:gd name="connsiteX22-57949" fmla="*/ 9594438 w 12192000"/>
              <a:gd name="connsiteY22-57950" fmla="*/ 919051 h 2237474"/>
              <a:gd name="connsiteX23-57951" fmla="*/ 9544189 w 12192000"/>
              <a:gd name="connsiteY23-57952" fmla="*/ 938966 h 2237474"/>
              <a:gd name="connsiteX24-57953" fmla="*/ 9500499 w 12192000"/>
              <a:gd name="connsiteY24-57954" fmla="*/ 954680 h 2237474"/>
              <a:gd name="connsiteX25-57955" fmla="*/ 9428195 w 12192000"/>
              <a:gd name="connsiteY25-57956" fmla="*/ 986225 h 2237474"/>
              <a:gd name="connsiteX26-57957" fmla="*/ 9410017 w 12192000"/>
              <a:gd name="connsiteY26-57958" fmla="*/ 993931 h 2237474"/>
              <a:gd name="connsiteX27-57959" fmla="*/ 9392919 w 12192000"/>
              <a:gd name="connsiteY27-57960" fmla="*/ 994656 h 2237474"/>
              <a:gd name="connsiteX28-57961" fmla="*/ 9268019 w 12192000"/>
              <a:gd name="connsiteY28-57962" fmla="*/ 1007442 h 2237474"/>
              <a:gd name="connsiteX29-57963" fmla="*/ 9234662 w 12192000"/>
              <a:gd name="connsiteY29-57964" fmla="*/ 1023056 h 2237474"/>
              <a:gd name="connsiteX30-57965" fmla="*/ 9181033 w 12192000"/>
              <a:gd name="connsiteY30-57966" fmla="*/ 1037921 h 2237474"/>
              <a:gd name="connsiteX31-57967" fmla="*/ 9155969 w 12192000"/>
              <a:gd name="connsiteY31-57968" fmla="*/ 1046804 h 2237474"/>
              <a:gd name="connsiteX32-57969" fmla="*/ 9133985 w 12192000"/>
              <a:gd name="connsiteY32-57970" fmla="*/ 1046450 h 2237474"/>
              <a:gd name="connsiteX33-57971" fmla="*/ 9003462 w 12192000"/>
              <a:gd name="connsiteY33-57972" fmla="*/ 1042406 h 2237474"/>
              <a:gd name="connsiteX34-57973" fmla="*/ 8968445 w 12192000"/>
              <a:gd name="connsiteY34-57974" fmla="*/ 1052169 h 2237474"/>
              <a:gd name="connsiteX35-57975" fmla="*/ 8886001 w 12192000"/>
              <a:gd name="connsiteY35-57976" fmla="*/ 1067468 h 2237474"/>
              <a:gd name="connsiteX36-57977" fmla="*/ 8838610 w 12192000"/>
              <a:gd name="connsiteY36-57978" fmla="*/ 1075091 h 2237474"/>
              <a:gd name="connsiteX37-57979" fmla="*/ 8750383 w 12192000"/>
              <a:gd name="connsiteY37-57980" fmla="*/ 1097387 h 2237474"/>
              <a:gd name="connsiteX38-57981" fmla="*/ 8665605 w 12192000"/>
              <a:gd name="connsiteY38-57982" fmla="*/ 1110791 h 2237474"/>
              <a:gd name="connsiteX39-57983" fmla="*/ 8584946 w 12192000"/>
              <a:gd name="connsiteY39-57984" fmla="*/ 1135226 h 2237474"/>
              <a:gd name="connsiteX40-57985" fmla="*/ 8419755 w 12192000"/>
              <a:gd name="connsiteY40-57986" fmla="*/ 1216260 h 2237474"/>
              <a:gd name="connsiteX41-57987" fmla="*/ 8411626 w 12192000"/>
              <a:gd name="connsiteY41-57988" fmla="*/ 1214397 h 2237474"/>
              <a:gd name="connsiteX42-57989" fmla="*/ 8363469 w 12192000"/>
              <a:gd name="connsiteY42-57990" fmla="*/ 1246658 h 2237474"/>
              <a:gd name="connsiteX43-57991" fmla="*/ 8275497 w 12192000"/>
              <a:gd name="connsiteY43-57992" fmla="*/ 1264396 h 2237474"/>
              <a:gd name="connsiteX44-57993" fmla="*/ 8206287 w 12192000"/>
              <a:gd name="connsiteY44-57994" fmla="*/ 1273060 h 2237474"/>
              <a:gd name="connsiteX45-57995" fmla="*/ 8139997 w 12192000"/>
              <a:gd name="connsiteY45-57996" fmla="*/ 1282713 h 2237474"/>
              <a:gd name="connsiteX46-57997" fmla="*/ 8074238 w 12192000"/>
              <a:gd name="connsiteY46-57998" fmla="*/ 1301895 h 2237474"/>
              <a:gd name="connsiteX47-57999" fmla="*/ 7942099 w 12192000"/>
              <a:gd name="connsiteY47-58000" fmla="*/ 1336332 h 2237474"/>
              <a:gd name="connsiteX48-58001" fmla="*/ 7902328 w 12192000"/>
              <a:gd name="connsiteY48-58002" fmla="*/ 1345865 h 2237474"/>
              <a:gd name="connsiteX49-58003" fmla="*/ 7840612 w 12192000"/>
              <a:gd name="connsiteY49-58004" fmla="*/ 1369373 h 2237474"/>
              <a:gd name="connsiteX50-58005" fmla="*/ 7786819 w 12192000"/>
              <a:gd name="connsiteY50-58006" fmla="*/ 1378970 h 2237474"/>
              <a:gd name="connsiteX51-58007" fmla="*/ 7548172 w 12192000"/>
              <a:gd name="connsiteY51-58008" fmla="*/ 1417460 h 2237474"/>
              <a:gd name="connsiteX52-58009" fmla="*/ 7483437 w 12192000"/>
              <a:gd name="connsiteY52-58010" fmla="*/ 1478152 h 2237474"/>
              <a:gd name="connsiteX53-58011" fmla="*/ 7377870 w 12192000"/>
              <a:gd name="connsiteY53-58012" fmla="*/ 1523319 h 2237474"/>
              <a:gd name="connsiteX54-58013" fmla="*/ 7230737 w 12192000"/>
              <a:gd name="connsiteY54-58014" fmla="*/ 1562633 h 2237474"/>
              <a:gd name="connsiteX55-58015" fmla="*/ 7224458 w 12192000"/>
              <a:gd name="connsiteY55-58016" fmla="*/ 1573008 h 2237474"/>
              <a:gd name="connsiteX56-58017" fmla="*/ 7183121 w 12192000"/>
              <a:gd name="connsiteY56-58018" fmla="*/ 1595162 h 2237474"/>
              <a:gd name="connsiteX57-58019" fmla="*/ 7164601 w 12192000"/>
              <a:gd name="connsiteY57-58020" fmla="*/ 1606490 h 2237474"/>
              <a:gd name="connsiteX58-58021" fmla="*/ 7031309 w 12192000"/>
              <a:gd name="connsiteY58-58022" fmla="*/ 1619451 h 2237474"/>
              <a:gd name="connsiteX59-58023" fmla="*/ 6900177 w 12192000"/>
              <a:gd name="connsiteY59-58024" fmla="*/ 1636016 h 2237474"/>
              <a:gd name="connsiteX60-58025" fmla="*/ 6795372 w 12192000"/>
              <a:gd name="connsiteY60-58026" fmla="*/ 1644845 h 2237474"/>
              <a:gd name="connsiteX61-58027" fmla="*/ 6692251 w 12192000"/>
              <a:gd name="connsiteY61-58028" fmla="*/ 1656357 h 2237474"/>
              <a:gd name="connsiteX62-58029" fmla="*/ 6655235 w 12192000"/>
              <a:gd name="connsiteY62-58030" fmla="*/ 1661869 h 2237474"/>
              <a:gd name="connsiteX63-58031" fmla="*/ 6554894 w 12192000"/>
              <a:gd name="connsiteY63-58032" fmla="*/ 1664428 h 2237474"/>
              <a:gd name="connsiteX64-58033" fmla="*/ 6516595 w 12192000"/>
              <a:gd name="connsiteY64-58034" fmla="*/ 1667475 h 2237474"/>
              <a:gd name="connsiteX65-58035" fmla="*/ 6508541 w 12192000"/>
              <a:gd name="connsiteY65-58036" fmla="*/ 1668757 h 2237474"/>
              <a:gd name="connsiteX66-58037" fmla="*/ 6471012 w 12192000"/>
              <a:gd name="connsiteY66-58038" fmla="*/ 1678604 h 2237474"/>
              <a:gd name="connsiteX67-58039" fmla="*/ 6364035 w 12192000"/>
              <a:gd name="connsiteY67-58040" fmla="*/ 1667683 h 2237474"/>
              <a:gd name="connsiteX68-58041" fmla="*/ 6280959 w 12192000"/>
              <a:gd name="connsiteY68-58042" fmla="*/ 1689329 h 2237474"/>
              <a:gd name="connsiteX69-58043" fmla="*/ 6243319 w 12192000"/>
              <a:gd name="connsiteY69-58044" fmla="*/ 1695560 h 2237474"/>
              <a:gd name="connsiteX70-58045" fmla="*/ 6098321 w 12192000"/>
              <a:gd name="connsiteY70-58046" fmla="*/ 1721646 h 2237474"/>
              <a:gd name="connsiteX71-58047" fmla="*/ 5880652 w 12192000"/>
              <a:gd name="connsiteY71-58048" fmla="*/ 1779643 h 2237474"/>
              <a:gd name="connsiteX72-58049" fmla="*/ 5785959 w 12192000"/>
              <a:gd name="connsiteY72-58050" fmla="*/ 1775307 h 2237474"/>
              <a:gd name="connsiteX73-58051" fmla="*/ 5643534 w 12192000"/>
              <a:gd name="connsiteY73-58052" fmla="*/ 1802919 h 2237474"/>
              <a:gd name="connsiteX74-58053" fmla="*/ 5518799 w 12192000"/>
              <a:gd name="connsiteY74-58054" fmla="*/ 1818312 h 2237474"/>
              <a:gd name="connsiteX75-58055" fmla="*/ 5505014 w 12192000"/>
              <a:gd name="connsiteY75-58056" fmla="*/ 1819259 h 2237474"/>
              <a:gd name="connsiteX76-58057" fmla="*/ 5453307 w 12192000"/>
              <a:gd name="connsiteY76-58058" fmla="*/ 1815450 h 2237474"/>
              <a:gd name="connsiteX77-58059" fmla="*/ 5221533 w 12192000"/>
              <a:gd name="connsiteY77-58060" fmla="*/ 1846950 h 2237474"/>
              <a:gd name="connsiteX78-58061" fmla="*/ 5149802 w 12192000"/>
              <a:gd name="connsiteY78-58062" fmla="*/ 1844846 h 2237474"/>
              <a:gd name="connsiteX79-58063" fmla="*/ 5114927 w 12192000"/>
              <a:gd name="connsiteY79-58064" fmla="*/ 1847827 h 2237474"/>
              <a:gd name="connsiteX80-58065" fmla="*/ 5108970 w 12192000"/>
              <a:gd name="connsiteY80-58066" fmla="*/ 1847935 h 2237474"/>
              <a:gd name="connsiteX81-58067" fmla="*/ 5067961 w 12192000"/>
              <a:gd name="connsiteY81-58068" fmla="*/ 1845917 h 2237474"/>
              <a:gd name="connsiteX82-58069" fmla="*/ 5007075 w 12192000"/>
              <a:gd name="connsiteY82-58070" fmla="*/ 1838626 h 2237474"/>
              <a:gd name="connsiteX83-58071" fmla="*/ 4944087 w 12192000"/>
              <a:gd name="connsiteY83-58072" fmla="*/ 1823332 h 2237474"/>
              <a:gd name="connsiteX84-58073" fmla="*/ 4907662 w 12192000"/>
              <a:gd name="connsiteY84-58074" fmla="*/ 1816900 h 2237474"/>
              <a:gd name="connsiteX85-58075" fmla="*/ 4882386 w 12192000"/>
              <a:gd name="connsiteY85-58076" fmla="*/ 1809844 h 2237474"/>
              <a:gd name="connsiteX86-58077" fmla="*/ 4811440 w 12192000"/>
              <a:gd name="connsiteY86-58078" fmla="*/ 1804655 h 2237474"/>
              <a:gd name="connsiteX87-58079" fmla="*/ 4691075 w 12192000"/>
              <a:gd name="connsiteY87-58080" fmla="*/ 1801389 h 2237474"/>
              <a:gd name="connsiteX88-58081" fmla="*/ 4640313 w 12192000"/>
              <a:gd name="connsiteY88-58082" fmla="*/ 1784307 h 2237474"/>
              <a:gd name="connsiteX89-58083" fmla="*/ 4536503 w 12192000"/>
              <a:gd name="connsiteY89-58084" fmla="*/ 1785334 h 2237474"/>
              <a:gd name="connsiteX90-58085" fmla="*/ 4513724 w 12192000"/>
              <a:gd name="connsiteY90-58086" fmla="*/ 1791996 h 2237474"/>
              <a:gd name="connsiteX91-58087" fmla="*/ 4459810 w 12192000"/>
              <a:gd name="connsiteY91-58088" fmla="*/ 1797886 h 2237474"/>
              <a:gd name="connsiteX92-58089" fmla="*/ 4379064 w 12192000"/>
              <a:gd name="connsiteY92-58090" fmla="*/ 1817177 h 2237474"/>
              <a:gd name="connsiteX93-58091" fmla="*/ 4290981 w 12192000"/>
              <a:gd name="connsiteY93-58092" fmla="*/ 1839677 h 2237474"/>
              <a:gd name="connsiteX94-58093" fmla="*/ 4238372 w 12192000"/>
              <a:gd name="connsiteY94-58094" fmla="*/ 1851480 h 2237474"/>
              <a:gd name="connsiteX95-58095" fmla="*/ 4232517 w 12192000"/>
              <a:gd name="connsiteY95-58096" fmla="*/ 1852567 h 2237474"/>
              <a:gd name="connsiteX96-58097" fmla="*/ 4191732 w 12192000"/>
              <a:gd name="connsiteY96-58098" fmla="*/ 1857328 h 2237474"/>
              <a:gd name="connsiteX97-58099" fmla="*/ 4065532 w 12192000"/>
              <a:gd name="connsiteY97-58100" fmla="*/ 1855477 h 2237474"/>
              <a:gd name="connsiteX98-58101" fmla="*/ 4028460 w 12192000"/>
              <a:gd name="connsiteY98-58102" fmla="*/ 1855137 h 2237474"/>
              <a:gd name="connsiteX99-58103" fmla="*/ 4002267 w 12192000"/>
              <a:gd name="connsiteY99-58104" fmla="*/ 1852352 h 2237474"/>
              <a:gd name="connsiteX100-58105" fmla="*/ 3931396 w 12192000"/>
              <a:gd name="connsiteY100-58106" fmla="*/ 1858915 h 2237474"/>
              <a:gd name="connsiteX101-58107" fmla="*/ 3812162 w 12192000"/>
              <a:gd name="connsiteY101-58108" fmla="*/ 1875501 h 2237474"/>
              <a:gd name="connsiteX102-58109" fmla="*/ 3758105 w 12192000"/>
              <a:gd name="connsiteY102-58110" fmla="*/ 1871856 h 2237474"/>
              <a:gd name="connsiteX103-58111" fmla="*/ 3715896 w 12192000"/>
              <a:gd name="connsiteY103-58112" fmla="*/ 1881552 h 2237474"/>
              <a:gd name="connsiteX104-58113" fmla="*/ 3567259 w 12192000"/>
              <a:gd name="connsiteY104-58114" fmla="*/ 1893482 h 2237474"/>
              <a:gd name="connsiteX105-58115" fmla="*/ 3405770 w 12192000"/>
              <a:gd name="connsiteY105-58116" fmla="*/ 1904591 h 2237474"/>
              <a:gd name="connsiteX106-58117" fmla="*/ 3280097 w 12192000"/>
              <a:gd name="connsiteY106-58118" fmla="*/ 1919610 h 2237474"/>
              <a:gd name="connsiteX107-58119" fmla="*/ 3123424 w 12192000"/>
              <a:gd name="connsiteY107-58120" fmla="*/ 1952930 h 2237474"/>
              <a:gd name="connsiteX108-58121" fmla="*/ 3009910 w 12192000"/>
              <a:gd name="connsiteY108-58122" fmla="*/ 1957866 h 2237474"/>
              <a:gd name="connsiteX109-58123" fmla="*/ 2995934 w 12192000"/>
              <a:gd name="connsiteY109-58124" fmla="*/ 1967085 h 2237474"/>
              <a:gd name="connsiteX110-58125" fmla="*/ 2942858 w 12192000"/>
              <a:gd name="connsiteY110-58126" fmla="*/ 1981367 h 2237474"/>
              <a:gd name="connsiteX111-58127" fmla="*/ 2875436 w 12192000"/>
              <a:gd name="connsiteY111-58128" fmla="*/ 1996977 h 2237474"/>
              <a:gd name="connsiteX112-58129" fmla="*/ 2874892 w 12192000"/>
              <a:gd name="connsiteY112-58130" fmla="*/ 1996085 h 2237474"/>
              <a:gd name="connsiteX113-58131" fmla="*/ 2843662 w 12192000"/>
              <a:gd name="connsiteY113-58132" fmla="*/ 1992498 h 2237474"/>
              <a:gd name="connsiteX114-58133" fmla="*/ 2718916 w 12192000"/>
              <a:gd name="connsiteY114-58134" fmla="*/ 1990867 h 2237474"/>
              <a:gd name="connsiteX115-58135" fmla="*/ 2713522 w 12192000"/>
              <a:gd name="connsiteY115-58136" fmla="*/ 1990173 h 2237474"/>
              <a:gd name="connsiteX116-58137" fmla="*/ 2578178 w 12192000"/>
              <a:gd name="connsiteY116-58138" fmla="*/ 1990531 h 2237474"/>
              <a:gd name="connsiteX117-58139" fmla="*/ 2476147 w 12192000"/>
              <a:gd name="connsiteY117-58140" fmla="*/ 1998305 h 2237474"/>
              <a:gd name="connsiteX118-58141" fmla="*/ 2373568 w 12192000"/>
              <a:gd name="connsiteY118-58142" fmla="*/ 2003219 h 2237474"/>
              <a:gd name="connsiteX119-58143" fmla="*/ 2287219 w 12192000"/>
              <a:gd name="connsiteY119-58144" fmla="*/ 1998750 h 2237474"/>
              <a:gd name="connsiteX120-58145" fmla="*/ 2243069 w 12192000"/>
              <a:gd name="connsiteY120-58146" fmla="*/ 2005321 h 2237474"/>
              <a:gd name="connsiteX121-58147" fmla="*/ 2164831 w 12192000"/>
              <a:gd name="connsiteY121-58148" fmla="*/ 2010143 h 2237474"/>
              <a:gd name="connsiteX122-58149" fmla="*/ 2085228 w 12192000"/>
              <a:gd name="connsiteY122-58150" fmla="*/ 2046431 h 2237474"/>
              <a:gd name="connsiteX123-58151" fmla="*/ 2058061 w 12192000"/>
              <a:gd name="connsiteY123-58152" fmla="*/ 2047942 h 2237474"/>
              <a:gd name="connsiteX124-58153" fmla="*/ 2042244 w 12192000"/>
              <a:gd name="connsiteY124-58154" fmla="*/ 2055560 h 2237474"/>
              <a:gd name="connsiteX125-58155" fmla="*/ 1877728 w 12192000"/>
              <a:gd name="connsiteY125-58156" fmla="*/ 2101004 h 2237474"/>
              <a:gd name="connsiteX126-58157" fmla="*/ 1759056 w 12192000"/>
              <a:gd name="connsiteY126-58158" fmla="*/ 2125608 h 2237474"/>
              <a:gd name="connsiteX127-58159" fmla="*/ 1637948 w 12192000"/>
              <a:gd name="connsiteY127-58160" fmla="*/ 2172597 h 2237474"/>
              <a:gd name="connsiteX128-58161" fmla="*/ 1434549 w 12192000"/>
              <a:gd name="connsiteY128-58162" fmla="*/ 2234522 h 2237474"/>
              <a:gd name="connsiteX129-58163" fmla="*/ 1398481 w 12192000"/>
              <a:gd name="connsiteY129-58164" fmla="*/ 2237074 h 2237474"/>
              <a:gd name="connsiteX130-58165" fmla="*/ 1398407 w 12192000"/>
              <a:gd name="connsiteY130-58166" fmla="*/ 2237095 h 2237474"/>
              <a:gd name="connsiteX131-58167" fmla="*/ 1370962 w 12192000"/>
              <a:gd name="connsiteY131-58168" fmla="*/ 2237474 h 2237474"/>
              <a:gd name="connsiteX132-58169" fmla="*/ 1356367 w 12192000"/>
              <a:gd name="connsiteY132-58170" fmla="*/ 2235089 h 2237474"/>
              <a:gd name="connsiteX133-58171" fmla="*/ 1279765 w 12192000"/>
              <a:gd name="connsiteY133-58172" fmla="*/ 2229639 h 2237474"/>
              <a:gd name="connsiteX134-58173" fmla="*/ 1195347 w 12192000"/>
              <a:gd name="connsiteY134-58174" fmla="*/ 2212354 h 2237474"/>
              <a:gd name="connsiteX135-58175" fmla="*/ 970251 w 12192000"/>
              <a:gd name="connsiteY135-58176" fmla="*/ 2221029 h 2237474"/>
              <a:gd name="connsiteX136-58177" fmla="*/ 812914 w 12192000"/>
              <a:gd name="connsiteY136-58178" fmla="*/ 2210095 h 2237474"/>
              <a:gd name="connsiteX137-58179" fmla="*/ 776382 w 12192000"/>
              <a:gd name="connsiteY137-58180" fmla="*/ 2204512 h 2237474"/>
              <a:gd name="connsiteX138-58181" fmla="*/ 597225 w 12192000"/>
              <a:gd name="connsiteY138-58182" fmla="*/ 2180999 h 2237474"/>
              <a:gd name="connsiteX139-58183" fmla="*/ 520671 w 12192000"/>
              <a:gd name="connsiteY139-58184" fmla="*/ 2180980 h 2237474"/>
              <a:gd name="connsiteX140-58185" fmla="*/ 515024 w 12192000"/>
              <a:gd name="connsiteY140-58186" fmla="*/ 2179258 h 2237474"/>
              <a:gd name="connsiteX141-58187" fmla="*/ 413835 w 12192000"/>
              <a:gd name="connsiteY141-58188" fmla="*/ 2156783 h 2237474"/>
              <a:gd name="connsiteX142-58189" fmla="*/ 376513 w 12192000"/>
              <a:gd name="connsiteY142-58190" fmla="*/ 2154014 h 2237474"/>
              <a:gd name="connsiteX143-58191" fmla="*/ 273386 w 12192000"/>
              <a:gd name="connsiteY143-58192" fmla="*/ 2142551 h 2237474"/>
              <a:gd name="connsiteX144-58193" fmla="*/ 169207 w 12192000"/>
              <a:gd name="connsiteY144-58194" fmla="*/ 2128100 h 2237474"/>
              <a:gd name="connsiteX145-58195" fmla="*/ 77641 w 12192000"/>
              <a:gd name="connsiteY145-58196" fmla="*/ 2126835 h 2237474"/>
              <a:gd name="connsiteX146-58197" fmla="*/ 37645 w 12192000"/>
              <a:gd name="connsiteY146-58198" fmla="*/ 2115401 h 2237474"/>
              <a:gd name="connsiteX147-58199" fmla="*/ 4572 w 12192000"/>
              <a:gd name="connsiteY147-58200" fmla="*/ 2111091 h 2237474"/>
              <a:gd name="connsiteX148-58201" fmla="*/ 0 w 12192000"/>
              <a:gd name="connsiteY148-58202" fmla="*/ 2110468 h 2237474"/>
              <a:gd name="connsiteX149-58203" fmla="*/ 0 w 12192000"/>
              <a:gd name="connsiteY149-58204" fmla="*/ 0 h 2237474"/>
              <a:gd name="connsiteX0-58205" fmla="*/ 0 w 12192000"/>
              <a:gd name="connsiteY0-58206" fmla="*/ 0 h 2237474"/>
              <a:gd name="connsiteX1-58207" fmla="*/ 12192000 w 12192000"/>
              <a:gd name="connsiteY1-58208" fmla="*/ 0 h 2237474"/>
              <a:gd name="connsiteX2-58209" fmla="*/ 12192000 w 12192000"/>
              <a:gd name="connsiteY2-58210" fmla="*/ 751299 h 2237474"/>
              <a:gd name="connsiteX3-58211" fmla="*/ 12176759 w 12192000"/>
              <a:gd name="connsiteY3-58212" fmla="*/ 759190 h 2237474"/>
              <a:gd name="connsiteX4-58213" fmla="*/ 12047364 w 12192000"/>
              <a:gd name="connsiteY4-58214" fmla="*/ 749662 h 2237474"/>
              <a:gd name="connsiteX5-58215" fmla="*/ 11890686 w 12192000"/>
              <a:gd name="connsiteY5-58216" fmla="*/ 732766 h 2237474"/>
              <a:gd name="connsiteX6-58217" fmla="*/ 11820512 w 12192000"/>
              <a:gd name="connsiteY6-58218" fmla="*/ 745392 h 2237474"/>
              <a:gd name="connsiteX7-58219" fmla="*/ 11649954 w 12192000"/>
              <a:gd name="connsiteY7-58220" fmla="*/ 749628 h 2237474"/>
              <a:gd name="connsiteX8-58221" fmla="*/ 11560424 w 12192000"/>
              <a:gd name="connsiteY8-58222" fmla="*/ 748017 h 2237474"/>
              <a:gd name="connsiteX9-58223" fmla="*/ 11358455 w 12192000"/>
              <a:gd name="connsiteY9-58224" fmla="*/ 747593 h 2237474"/>
              <a:gd name="connsiteX10-58225" fmla="*/ 11165209 w 12192000"/>
              <a:gd name="connsiteY10-58226" fmla="*/ 748852 h 2237474"/>
              <a:gd name="connsiteX11-58227" fmla="*/ 11058755 w 12192000"/>
              <a:gd name="connsiteY11-58228" fmla="*/ 749617 h 2237474"/>
              <a:gd name="connsiteX12-58229" fmla="*/ 10846594 w 12192000"/>
              <a:gd name="connsiteY12-58230" fmla="*/ 765069 h 2237474"/>
              <a:gd name="connsiteX13-58231" fmla="*/ 10739478 w 12192000"/>
              <a:gd name="connsiteY13-58232" fmla="*/ 776841 h 2237474"/>
              <a:gd name="connsiteX14-58233" fmla="*/ 10458762 w 12192000"/>
              <a:gd name="connsiteY14-58234" fmla="*/ 755400 h 2237474"/>
              <a:gd name="connsiteX15-58235" fmla="*/ 10211200 w 12192000"/>
              <a:gd name="connsiteY15-58236" fmla="*/ 767513 h 2237474"/>
              <a:gd name="connsiteX16-58237" fmla="*/ 10167995 w 12192000"/>
              <a:gd name="connsiteY16-58238" fmla="*/ 760843 h 2237474"/>
              <a:gd name="connsiteX17-58239" fmla="*/ 9997044 w 12192000"/>
              <a:gd name="connsiteY17-58240" fmla="*/ 780129 h 2237474"/>
              <a:gd name="connsiteX18-58241" fmla="*/ 9943887 w 12192000"/>
              <a:gd name="connsiteY18-58242" fmla="*/ 804141 h 2237474"/>
              <a:gd name="connsiteX19-58243" fmla="*/ 9918248 w 12192000"/>
              <a:gd name="connsiteY19-58244" fmla="*/ 816628 h 2237474"/>
              <a:gd name="connsiteX20-58245" fmla="*/ 9767091 w 12192000"/>
              <a:gd name="connsiteY20-58246" fmla="*/ 870550 h 2237474"/>
              <a:gd name="connsiteX21-58247" fmla="*/ 9683005 w 12192000"/>
              <a:gd name="connsiteY21-58248" fmla="*/ 894128 h 2237474"/>
              <a:gd name="connsiteX22-58249" fmla="*/ 9594438 w 12192000"/>
              <a:gd name="connsiteY22-58250" fmla="*/ 919051 h 2237474"/>
              <a:gd name="connsiteX23-58251" fmla="*/ 9544189 w 12192000"/>
              <a:gd name="connsiteY23-58252" fmla="*/ 938966 h 2237474"/>
              <a:gd name="connsiteX24-58253" fmla="*/ 9500499 w 12192000"/>
              <a:gd name="connsiteY24-58254" fmla="*/ 954680 h 2237474"/>
              <a:gd name="connsiteX25-58255" fmla="*/ 9428195 w 12192000"/>
              <a:gd name="connsiteY25-58256" fmla="*/ 986225 h 2237474"/>
              <a:gd name="connsiteX26-58257" fmla="*/ 9410017 w 12192000"/>
              <a:gd name="connsiteY26-58258" fmla="*/ 993931 h 2237474"/>
              <a:gd name="connsiteX27-58259" fmla="*/ 9392919 w 12192000"/>
              <a:gd name="connsiteY27-58260" fmla="*/ 994656 h 2237474"/>
              <a:gd name="connsiteX28-58261" fmla="*/ 9268019 w 12192000"/>
              <a:gd name="connsiteY28-58262" fmla="*/ 1007442 h 2237474"/>
              <a:gd name="connsiteX29-58263" fmla="*/ 9234662 w 12192000"/>
              <a:gd name="connsiteY29-58264" fmla="*/ 1023056 h 2237474"/>
              <a:gd name="connsiteX30-58265" fmla="*/ 9181033 w 12192000"/>
              <a:gd name="connsiteY30-58266" fmla="*/ 1037921 h 2237474"/>
              <a:gd name="connsiteX31-58267" fmla="*/ 9155969 w 12192000"/>
              <a:gd name="connsiteY31-58268" fmla="*/ 1046804 h 2237474"/>
              <a:gd name="connsiteX32-58269" fmla="*/ 9133985 w 12192000"/>
              <a:gd name="connsiteY32-58270" fmla="*/ 1046450 h 2237474"/>
              <a:gd name="connsiteX33-58271" fmla="*/ 9003462 w 12192000"/>
              <a:gd name="connsiteY33-58272" fmla="*/ 1042406 h 2237474"/>
              <a:gd name="connsiteX34-58273" fmla="*/ 8968445 w 12192000"/>
              <a:gd name="connsiteY34-58274" fmla="*/ 1052169 h 2237474"/>
              <a:gd name="connsiteX35-58275" fmla="*/ 8886001 w 12192000"/>
              <a:gd name="connsiteY35-58276" fmla="*/ 1067468 h 2237474"/>
              <a:gd name="connsiteX36-58277" fmla="*/ 8838610 w 12192000"/>
              <a:gd name="connsiteY36-58278" fmla="*/ 1075091 h 2237474"/>
              <a:gd name="connsiteX37-58279" fmla="*/ 8750383 w 12192000"/>
              <a:gd name="connsiteY37-58280" fmla="*/ 1097387 h 2237474"/>
              <a:gd name="connsiteX38-58281" fmla="*/ 8665605 w 12192000"/>
              <a:gd name="connsiteY38-58282" fmla="*/ 1110791 h 2237474"/>
              <a:gd name="connsiteX39-58283" fmla="*/ 8584946 w 12192000"/>
              <a:gd name="connsiteY39-58284" fmla="*/ 1135226 h 2237474"/>
              <a:gd name="connsiteX40-58285" fmla="*/ 8419755 w 12192000"/>
              <a:gd name="connsiteY40-58286" fmla="*/ 1216260 h 2237474"/>
              <a:gd name="connsiteX41-58287" fmla="*/ 8411626 w 12192000"/>
              <a:gd name="connsiteY41-58288" fmla="*/ 1214397 h 2237474"/>
              <a:gd name="connsiteX42-58289" fmla="*/ 8363469 w 12192000"/>
              <a:gd name="connsiteY42-58290" fmla="*/ 1246658 h 2237474"/>
              <a:gd name="connsiteX43-58291" fmla="*/ 8275497 w 12192000"/>
              <a:gd name="connsiteY43-58292" fmla="*/ 1264396 h 2237474"/>
              <a:gd name="connsiteX44-58293" fmla="*/ 8206287 w 12192000"/>
              <a:gd name="connsiteY44-58294" fmla="*/ 1273060 h 2237474"/>
              <a:gd name="connsiteX45-58295" fmla="*/ 8139997 w 12192000"/>
              <a:gd name="connsiteY45-58296" fmla="*/ 1282713 h 2237474"/>
              <a:gd name="connsiteX46-58297" fmla="*/ 8074238 w 12192000"/>
              <a:gd name="connsiteY46-58298" fmla="*/ 1301895 h 2237474"/>
              <a:gd name="connsiteX47-58299" fmla="*/ 7942099 w 12192000"/>
              <a:gd name="connsiteY47-58300" fmla="*/ 1336332 h 2237474"/>
              <a:gd name="connsiteX48-58301" fmla="*/ 7902328 w 12192000"/>
              <a:gd name="connsiteY48-58302" fmla="*/ 1345865 h 2237474"/>
              <a:gd name="connsiteX49-58303" fmla="*/ 7840612 w 12192000"/>
              <a:gd name="connsiteY49-58304" fmla="*/ 1369373 h 2237474"/>
              <a:gd name="connsiteX50-58305" fmla="*/ 7786819 w 12192000"/>
              <a:gd name="connsiteY50-58306" fmla="*/ 1378970 h 2237474"/>
              <a:gd name="connsiteX51-58307" fmla="*/ 7548172 w 12192000"/>
              <a:gd name="connsiteY51-58308" fmla="*/ 1417460 h 2237474"/>
              <a:gd name="connsiteX52-58309" fmla="*/ 7483437 w 12192000"/>
              <a:gd name="connsiteY52-58310" fmla="*/ 1478152 h 2237474"/>
              <a:gd name="connsiteX53-58311" fmla="*/ 7377870 w 12192000"/>
              <a:gd name="connsiteY53-58312" fmla="*/ 1523319 h 2237474"/>
              <a:gd name="connsiteX54-58313" fmla="*/ 7230737 w 12192000"/>
              <a:gd name="connsiteY54-58314" fmla="*/ 1562633 h 2237474"/>
              <a:gd name="connsiteX55-58315" fmla="*/ 7224458 w 12192000"/>
              <a:gd name="connsiteY55-58316" fmla="*/ 1573008 h 2237474"/>
              <a:gd name="connsiteX56-58317" fmla="*/ 7183121 w 12192000"/>
              <a:gd name="connsiteY56-58318" fmla="*/ 1595162 h 2237474"/>
              <a:gd name="connsiteX57-58319" fmla="*/ 7164601 w 12192000"/>
              <a:gd name="connsiteY57-58320" fmla="*/ 1606490 h 2237474"/>
              <a:gd name="connsiteX58-58321" fmla="*/ 7031309 w 12192000"/>
              <a:gd name="connsiteY58-58322" fmla="*/ 1619451 h 2237474"/>
              <a:gd name="connsiteX59-58323" fmla="*/ 6900177 w 12192000"/>
              <a:gd name="connsiteY59-58324" fmla="*/ 1636016 h 2237474"/>
              <a:gd name="connsiteX60-58325" fmla="*/ 6795372 w 12192000"/>
              <a:gd name="connsiteY60-58326" fmla="*/ 1644845 h 2237474"/>
              <a:gd name="connsiteX61-58327" fmla="*/ 6692251 w 12192000"/>
              <a:gd name="connsiteY61-58328" fmla="*/ 1656357 h 2237474"/>
              <a:gd name="connsiteX62-58329" fmla="*/ 6655235 w 12192000"/>
              <a:gd name="connsiteY62-58330" fmla="*/ 1661869 h 2237474"/>
              <a:gd name="connsiteX63-58331" fmla="*/ 6554894 w 12192000"/>
              <a:gd name="connsiteY63-58332" fmla="*/ 1664428 h 2237474"/>
              <a:gd name="connsiteX64-58333" fmla="*/ 6516595 w 12192000"/>
              <a:gd name="connsiteY64-58334" fmla="*/ 1667475 h 2237474"/>
              <a:gd name="connsiteX65-58335" fmla="*/ 6508541 w 12192000"/>
              <a:gd name="connsiteY65-58336" fmla="*/ 1668757 h 2237474"/>
              <a:gd name="connsiteX66-58337" fmla="*/ 6471012 w 12192000"/>
              <a:gd name="connsiteY66-58338" fmla="*/ 1678604 h 2237474"/>
              <a:gd name="connsiteX67-58339" fmla="*/ 6364035 w 12192000"/>
              <a:gd name="connsiteY67-58340" fmla="*/ 1667683 h 2237474"/>
              <a:gd name="connsiteX68-58341" fmla="*/ 6280959 w 12192000"/>
              <a:gd name="connsiteY68-58342" fmla="*/ 1689329 h 2237474"/>
              <a:gd name="connsiteX69-58343" fmla="*/ 6243319 w 12192000"/>
              <a:gd name="connsiteY69-58344" fmla="*/ 1695560 h 2237474"/>
              <a:gd name="connsiteX70-58345" fmla="*/ 6098321 w 12192000"/>
              <a:gd name="connsiteY70-58346" fmla="*/ 1721646 h 2237474"/>
              <a:gd name="connsiteX71-58347" fmla="*/ 5880652 w 12192000"/>
              <a:gd name="connsiteY71-58348" fmla="*/ 1779643 h 2237474"/>
              <a:gd name="connsiteX72-58349" fmla="*/ 5785959 w 12192000"/>
              <a:gd name="connsiteY72-58350" fmla="*/ 1775307 h 2237474"/>
              <a:gd name="connsiteX73-58351" fmla="*/ 5643534 w 12192000"/>
              <a:gd name="connsiteY73-58352" fmla="*/ 1802919 h 2237474"/>
              <a:gd name="connsiteX74-58353" fmla="*/ 5518799 w 12192000"/>
              <a:gd name="connsiteY74-58354" fmla="*/ 1818312 h 2237474"/>
              <a:gd name="connsiteX75-58355" fmla="*/ 5505014 w 12192000"/>
              <a:gd name="connsiteY75-58356" fmla="*/ 1819259 h 2237474"/>
              <a:gd name="connsiteX76-58357" fmla="*/ 5453307 w 12192000"/>
              <a:gd name="connsiteY76-58358" fmla="*/ 1815450 h 2237474"/>
              <a:gd name="connsiteX77-58359" fmla="*/ 5221533 w 12192000"/>
              <a:gd name="connsiteY77-58360" fmla="*/ 1846950 h 2237474"/>
              <a:gd name="connsiteX78-58361" fmla="*/ 5149802 w 12192000"/>
              <a:gd name="connsiteY78-58362" fmla="*/ 1844846 h 2237474"/>
              <a:gd name="connsiteX79-58363" fmla="*/ 5114927 w 12192000"/>
              <a:gd name="connsiteY79-58364" fmla="*/ 1847827 h 2237474"/>
              <a:gd name="connsiteX80-58365" fmla="*/ 5108970 w 12192000"/>
              <a:gd name="connsiteY80-58366" fmla="*/ 1847935 h 2237474"/>
              <a:gd name="connsiteX81-58367" fmla="*/ 5067961 w 12192000"/>
              <a:gd name="connsiteY81-58368" fmla="*/ 1845917 h 2237474"/>
              <a:gd name="connsiteX82-58369" fmla="*/ 5007075 w 12192000"/>
              <a:gd name="connsiteY82-58370" fmla="*/ 1838626 h 2237474"/>
              <a:gd name="connsiteX83-58371" fmla="*/ 4944087 w 12192000"/>
              <a:gd name="connsiteY83-58372" fmla="*/ 1823332 h 2237474"/>
              <a:gd name="connsiteX84-58373" fmla="*/ 4907662 w 12192000"/>
              <a:gd name="connsiteY84-58374" fmla="*/ 1816900 h 2237474"/>
              <a:gd name="connsiteX85-58375" fmla="*/ 4882386 w 12192000"/>
              <a:gd name="connsiteY85-58376" fmla="*/ 1809844 h 2237474"/>
              <a:gd name="connsiteX86-58377" fmla="*/ 4811440 w 12192000"/>
              <a:gd name="connsiteY86-58378" fmla="*/ 1804655 h 2237474"/>
              <a:gd name="connsiteX87-58379" fmla="*/ 4691075 w 12192000"/>
              <a:gd name="connsiteY87-58380" fmla="*/ 1801389 h 2237474"/>
              <a:gd name="connsiteX88-58381" fmla="*/ 4640313 w 12192000"/>
              <a:gd name="connsiteY88-58382" fmla="*/ 1784307 h 2237474"/>
              <a:gd name="connsiteX89-58383" fmla="*/ 4536503 w 12192000"/>
              <a:gd name="connsiteY89-58384" fmla="*/ 1785334 h 2237474"/>
              <a:gd name="connsiteX90-58385" fmla="*/ 4513724 w 12192000"/>
              <a:gd name="connsiteY90-58386" fmla="*/ 1791996 h 2237474"/>
              <a:gd name="connsiteX91-58387" fmla="*/ 4459810 w 12192000"/>
              <a:gd name="connsiteY91-58388" fmla="*/ 1797886 h 2237474"/>
              <a:gd name="connsiteX92-58389" fmla="*/ 4379064 w 12192000"/>
              <a:gd name="connsiteY92-58390" fmla="*/ 1817177 h 2237474"/>
              <a:gd name="connsiteX93-58391" fmla="*/ 4290981 w 12192000"/>
              <a:gd name="connsiteY93-58392" fmla="*/ 1839677 h 2237474"/>
              <a:gd name="connsiteX94-58393" fmla="*/ 4238372 w 12192000"/>
              <a:gd name="connsiteY94-58394" fmla="*/ 1851480 h 2237474"/>
              <a:gd name="connsiteX95-58395" fmla="*/ 4232517 w 12192000"/>
              <a:gd name="connsiteY95-58396" fmla="*/ 1852567 h 2237474"/>
              <a:gd name="connsiteX96-58397" fmla="*/ 4191732 w 12192000"/>
              <a:gd name="connsiteY96-58398" fmla="*/ 1857328 h 2237474"/>
              <a:gd name="connsiteX97-58399" fmla="*/ 4065532 w 12192000"/>
              <a:gd name="connsiteY97-58400" fmla="*/ 1855477 h 2237474"/>
              <a:gd name="connsiteX98-58401" fmla="*/ 4028460 w 12192000"/>
              <a:gd name="connsiteY98-58402" fmla="*/ 1855137 h 2237474"/>
              <a:gd name="connsiteX99-58403" fmla="*/ 4002267 w 12192000"/>
              <a:gd name="connsiteY99-58404" fmla="*/ 1852352 h 2237474"/>
              <a:gd name="connsiteX100-58405" fmla="*/ 3931396 w 12192000"/>
              <a:gd name="connsiteY100-58406" fmla="*/ 1858915 h 2237474"/>
              <a:gd name="connsiteX101-58407" fmla="*/ 3812162 w 12192000"/>
              <a:gd name="connsiteY101-58408" fmla="*/ 1875501 h 2237474"/>
              <a:gd name="connsiteX102-58409" fmla="*/ 3758105 w 12192000"/>
              <a:gd name="connsiteY102-58410" fmla="*/ 1871856 h 2237474"/>
              <a:gd name="connsiteX103-58411" fmla="*/ 3715896 w 12192000"/>
              <a:gd name="connsiteY103-58412" fmla="*/ 1881552 h 2237474"/>
              <a:gd name="connsiteX104-58413" fmla="*/ 3567259 w 12192000"/>
              <a:gd name="connsiteY104-58414" fmla="*/ 1893482 h 2237474"/>
              <a:gd name="connsiteX105-58415" fmla="*/ 3405770 w 12192000"/>
              <a:gd name="connsiteY105-58416" fmla="*/ 1904591 h 2237474"/>
              <a:gd name="connsiteX106-58417" fmla="*/ 3280097 w 12192000"/>
              <a:gd name="connsiteY106-58418" fmla="*/ 1919610 h 2237474"/>
              <a:gd name="connsiteX107-58419" fmla="*/ 3009910 w 12192000"/>
              <a:gd name="connsiteY107-58420" fmla="*/ 1957866 h 2237474"/>
              <a:gd name="connsiteX108-58421" fmla="*/ 2995934 w 12192000"/>
              <a:gd name="connsiteY108-58422" fmla="*/ 1967085 h 2237474"/>
              <a:gd name="connsiteX109-58423" fmla="*/ 2942858 w 12192000"/>
              <a:gd name="connsiteY109-58424" fmla="*/ 1981367 h 2237474"/>
              <a:gd name="connsiteX110-58425" fmla="*/ 2875436 w 12192000"/>
              <a:gd name="connsiteY110-58426" fmla="*/ 1996977 h 2237474"/>
              <a:gd name="connsiteX111-58427" fmla="*/ 2874892 w 12192000"/>
              <a:gd name="connsiteY111-58428" fmla="*/ 1996085 h 2237474"/>
              <a:gd name="connsiteX112-58429" fmla="*/ 2843662 w 12192000"/>
              <a:gd name="connsiteY112-58430" fmla="*/ 1992498 h 2237474"/>
              <a:gd name="connsiteX113-58431" fmla="*/ 2718916 w 12192000"/>
              <a:gd name="connsiteY113-58432" fmla="*/ 1990867 h 2237474"/>
              <a:gd name="connsiteX114-58433" fmla="*/ 2713522 w 12192000"/>
              <a:gd name="connsiteY114-58434" fmla="*/ 1990173 h 2237474"/>
              <a:gd name="connsiteX115-58435" fmla="*/ 2578178 w 12192000"/>
              <a:gd name="connsiteY115-58436" fmla="*/ 1990531 h 2237474"/>
              <a:gd name="connsiteX116-58437" fmla="*/ 2476147 w 12192000"/>
              <a:gd name="connsiteY116-58438" fmla="*/ 1998305 h 2237474"/>
              <a:gd name="connsiteX117-58439" fmla="*/ 2373568 w 12192000"/>
              <a:gd name="connsiteY117-58440" fmla="*/ 2003219 h 2237474"/>
              <a:gd name="connsiteX118-58441" fmla="*/ 2287219 w 12192000"/>
              <a:gd name="connsiteY118-58442" fmla="*/ 1998750 h 2237474"/>
              <a:gd name="connsiteX119-58443" fmla="*/ 2243069 w 12192000"/>
              <a:gd name="connsiteY119-58444" fmla="*/ 2005321 h 2237474"/>
              <a:gd name="connsiteX120-58445" fmla="*/ 2164831 w 12192000"/>
              <a:gd name="connsiteY120-58446" fmla="*/ 2010143 h 2237474"/>
              <a:gd name="connsiteX121-58447" fmla="*/ 2085228 w 12192000"/>
              <a:gd name="connsiteY121-58448" fmla="*/ 2046431 h 2237474"/>
              <a:gd name="connsiteX122-58449" fmla="*/ 2058061 w 12192000"/>
              <a:gd name="connsiteY122-58450" fmla="*/ 2047942 h 2237474"/>
              <a:gd name="connsiteX123-58451" fmla="*/ 2042244 w 12192000"/>
              <a:gd name="connsiteY123-58452" fmla="*/ 2055560 h 2237474"/>
              <a:gd name="connsiteX124-58453" fmla="*/ 1877728 w 12192000"/>
              <a:gd name="connsiteY124-58454" fmla="*/ 2101004 h 2237474"/>
              <a:gd name="connsiteX125-58455" fmla="*/ 1759056 w 12192000"/>
              <a:gd name="connsiteY125-58456" fmla="*/ 2125608 h 2237474"/>
              <a:gd name="connsiteX126-58457" fmla="*/ 1637948 w 12192000"/>
              <a:gd name="connsiteY126-58458" fmla="*/ 2172597 h 2237474"/>
              <a:gd name="connsiteX127-58459" fmla="*/ 1434549 w 12192000"/>
              <a:gd name="connsiteY127-58460" fmla="*/ 2234522 h 2237474"/>
              <a:gd name="connsiteX128-58461" fmla="*/ 1398481 w 12192000"/>
              <a:gd name="connsiteY128-58462" fmla="*/ 2237074 h 2237474"/>
              <a:gd name="connsiteX129-58463" fmla="*/ 1398407 w 12192000"/>
              <a:gd name="connsiteY129-58464" fmla="*/ 2237095 h 2237474"/>
              <a:gd name="connsiteX130-58465" fmla="*/ 1370962 w 12192000"/>
              <a:gd name="connsiteY130-58466" fmla="*/ 2237474 h 2237474"/>
              <a:gd name="connsiteX131-58467" fmla="*/ 1356367 w 12192000"/>
              <a:gd name="connsiteY131-58468" fmla="*/ 2235089 h 2237474"/>
              <a:gd name="connsiteX132-58469" fmla="*/ 1279765 w 12192000"/>
              <a:gd name="connsiteY132-58470" fmla="*/ 2229639 h 2237474"/>
              <a:gd name="connsiteX133-58471" fmla="*/ 1195347 w 12192000"/>
              <a:gd name="connsiteY133-58472" fmla="*/ 2212354 h 2237474"/>
              <a:gd name="connsiteX134-58473" fmla="*/ 970251 w 12192000"/>
              <a:gd name="connsiteY134-58474" fmla="*/ 2221029 h 2237474"/>
              <a:gd name="connsiteX135-58475" fmla="*/ 812914 w 12192000"/>
              <a:gd name="connsiteY135-58476" fmla="*/ 2210095 h 2237474"/>
              <a:gd name="connsiteX136-58477" fmla="*/ 776382 w 12192000"/>
              <a:gd name="connsiteY136-58478" fmla="*/ 2204512 h 2237474"/>
              <a:gd name="connsiteX137-58479" fmla="*/ 597225 w 12192000"/>
              <a:gd name="connsiteY137-58480" fmla="*/ 2180999 h 2237474"/>
              <a:gd name="connsiteX138-58481" fmla="*/ 520671 w 12192000"/>
              <a:gd name="connsiteY138-58482" fmla="*/ 2180980 h 2237474"/>
              <a:gd name="connsiteX139-58483" fmla="*/ 515024 w 12192000"/>
              <a:gd name="connsiteY139-58484" fmla="*/ 2179258 h 2237474"/>
              <a:gd name="connsiteX140-58485" fmla="*/ 413835 w 12192000"/>
              <a:gd name="connsiteY140-58486" fmla="*/ 2156783 h 2237474"/>
              <a:gd name="connsiteX141-58487" fmla="*/ 376513 w 12192000"/>
              <a:gd name="connsiteY141-58488" fmla="*/ 2154014 h 2237474"/>
              <a:gd name="connsiteX142-58489" fmla="*/ 273386 w 12192000"/>
              <a:gd name="connsiteY142-58490" fmla="*/ 2142551 h 2237474"/>
              <a:gd name="connsiteX143-58491" fmla="*/ 169207 w 12192000"/>
              <a:gd name="connsiteY143-58492" fmla="*/ 2128100 h 2237474"/>
              <a:gd name="connsiteX144-58493" fmla="*/ 77641 w 12192000"/>
              <a:gd name="connsiteY144-58494" fmla="*/ 2126835 h 2237474"/>
              <a:gd name="connsiteX145-58495" fmla="*/ 37645 w 12192000"/>
              <a:gd name="connsiteY145-58496" fmla="*/ 2115401 h 2237474"/>
              <a:gd name="connsiteX146-58497" fmla="*/ 4572 w 12192000"/>
              <a:gd name="connsiteY146-58498" fmla="*/ 2111091 h 2237474"/>
              <a:gd name="connsiteX147-58499" fmla="*/ 0 w 12192000"/>
              <a:gd name="connsiteY147-58500" fmla="*/ 2110468 h 2237474"/>
              <a:gd name="connsiteX148-58501" fmla="*/ 0 w 12192000"/>
              <a:gd name="connsiteY148-58502" fmla="*/ 0 h 2237474"/>
              <a:gd name="connsiteX0-58503" fmla="*/ 0 w 12192000"/>
              <a:gd name="connsiteY0-58504" fmla="*/ 0 h 2237474"/>
              <a:gd name="connsiteX1-58505" fmla="*/ 12192000 w 12192000"/>
              <a:gd name="connsiteY1-58506" fmla="*/ 0 h 2237474"/>
              <a:gd name="connsiteX2-58507" fmla="*/ 12192000 w 12192000"/>
              <a:gd name="connsiteY2-58508" fmla="*/ 751299 h 2237474"/>
              <a:gd name="connsiteX3-58509" fmla="*/ 12176759 w 12192000"/>
              <a:gd name="connsiteY3-58510" fmla="*/ 759190 h 2237474"/>
              <a:gd name="connsiteX4-58511" fmla="*/ 12047364 w 12192000"/>
              <a:gd name="connsiteY4-58512" fmla="*/ 749662 h 2237474"/>
              <a:gd name="connsiteX5-58513" fmla="*/ 11890686 w 12192000"/>
              <a:gd name="connsiteY5-58514" fmla="*/ 732766 h 2237474"/>
              <a:gd name="connsiteX6-58515" fmla="*/ 11820512 w 12192000"/>
              <a:gd name="connsiteY6-58516" fmla="*/ 745392 h 2237474"/>
              <a:gd name="connsiteX7-58517" fmla="*/ 11649954 w 12192000"/>
              <a:gd name="connsiteY7-58518" fmla="*/ 749628 h 2237474"/>
              <a:gd name="connsiteX8-58519" fmla="*/ 11560424 w 12192000"/>
              <a:gd name="connsiteY8-58520" fmla="*/ 748017 h 2237474"/>
              <a:gd name="connsiteX9-58521" fmla="*/ 11358455 w 12192000"/>
              <a:gd name="connsiteY9-58522" fmla="*/ 747593 h 2237474"/>
              <a:gd name="connsiteX10-58523" fmla="*/ 11165209 w 12192000"/>
              <a:gd name="connsiteY10-58524" fmla="*/ 748852 h 2237474"/>
              <a:gd name="connsiteX11-58525" fmla="*/ 11058755 w 12192000"/>
              <a:gd name="connsiteY11-58526" fmla="*/ 749617 h 2237474"/>
              <a:gd name="connsiteX12-58527" fmla="*/ 10846594 w 12192000"/>
              <a:gd name="connsiteY12-58528" fmla="*/ 765069 h 2237474"/>
              <a:gd name="connsiteX13-58529" fmla="*/ 10739478 w 12192000"/>
              <a:gd name="connsiteY13-58530" fmla="*/ 776841 h 2237474"/>
              <a:gd name="connsiteX14-58531" fmla="*/ 10458762 w 12192000"/>
              <a:gd name="connsiteY14-58532" fmla="*/ 755400 h 2237474"/>
              <a:gd name="connsiteX15-58533" fmla="*/ 10211200 w 12192000"/>
              <a:gd name="connsiteY15-58534" fmla="*/ 767513 h 2237474"/>
              <a:gd name="connsiteX16-58535" fmla="*/ 10167995 w 12192000"/>
              <a:gd name="connsiteY16-58536" fmla="*/ 760843 h 2237474"/>
              <a:gd name="connsiteX17-58537" fmla="*/ 9997044 w 12192000"/>
              <a:gd name="connsiteY17-58538" fmla="*/ 780129 h 2237474"/>
              <a:gd name="connsiteX18-58539" fmla="*/ 9943887 w 12192000"/>
              <a:gd name="connsiteY18-58540" fmla="*/ 804141 h 2237474"/>
              <a:gd name="connsiteX19-58541" fmla="*/ 9918248 w 12192000"/>
              <a:gd name="connsiteY19-58542" fmla="*/ 816628 h 2237474"/>
              <a:gd name="connsiteX20-58543" fmla="*/ 9767091 w 12192000"/>
              <a:gd name="connsiteY20-58544" fmla="*/ 870550 h 2237474"/>
              <a:gd name="connsiteX21-58545" fmla="*/ 9683005 w 12192000"/>
              <a:gd name="connsiteY21-58546" fmla="*/ 894128 h 2237474"/>
              <a:gd name="connsiteX22-58547" fmla="*/ 9594438 w 12192000"/>
              <a:gd name="connsiteY22-58548" fmla="*/ 919051 h 2237474"/>
              <a:gd name="connsiteX23-58549" fmla="*/ 9544189 w 12192000"/>
              <a:gd name="connsiteY23-58550" fmla="*/ 938966 h 2237474"/>
              <a:gd name="connsiteX24-58551" fmla="*/ 9500499 w 12192000"/>
              <a:gd name="connsiteY24-58552" fmla="*/ 954680 h 2237474"/>
              <a:gd name="connsiteX25-58553" fmla="*/ 9428195 w 12192000"/>
              <a:gd name="connsiteY25-58554" fmla="*/ 986225 h 2237474"/>
              <a:gd name="connsiteX26-58555" fmla="*/ 9410017 w 12192000"/>
              <a:gd name="connsiteY26-58556" fmla="*/ 993931 h 2237474"/>
              <a:gd name="connsiteX27-58557" fmla="*/ 9392919 w 12192000"/>
              <a:gd name="connsiteY27-58558" fmla="*/ 994656 h 2237474"/>
              <a:gd name="connsiteX28-58559" fmla="*/ 9268019 w 12192000"/>
              <a:gd name="connsiteY28-58560" fmla="*/ 1007442 h 2237474"/>
              <a:gd name="connsiteX29-58561" fmla="*/ 9234662 w 12192000"/>
              <a:gd name="connsiteY29-58562" fmla="*/ 1023056 h 2237474"/>
              <a:gd name="connsiteX30-58563" fmla="*/ 9181033 w 12192000"/>
              <a:gd name="connsiteY30-58564" fmla="*/ 1037921 h 2237474"/>
              <a:gd name="connsiteX31-58565" fmla="*/ 9155969 w 12192000"/>
              <a:gd name="connsiteY31-58566" fmla="*/ 1046804 h 2237474"/>
              <a:gd name="connsiteX32-58567" fmla="*/ 9133985 w 12192000"/>
              <a:gd name="connsiteY32-58568" fmla="*/ 1046450 h 2237474"/>
              <a:gd name="connsiteX33-58569" fmla="*/ 9003462 w 12192000"/>
              <a:gd name="connsiteY33-58570" fmla="*/ 1042406 h 2237474"/>
              <a:gd name="connsiteX34-58571" fmla="*/ 8968445 w 12192000"/>
              <a:gd name="connsiteY34-58572" fmla="*/ 1052169 h 2237474"/>
              <a:gd name="connsiteX35-58573" fmla="*/ 8886001 w 12192000"/>
              <a:gd name="connsiteY35-58574" fmla="*/ 1067468 h 2237474"/>
              <a:gd name="connsiteX36-58575" fmla="*/ 8838610 w 12192000"/>
              <a:gd name="connsiteY36-58576" fmla="*/ 1075091 h 2237474"/>
              <a:gd name="connsiteX37-58577" fmla="*/ 8750383 w 12192000"/>
              <a:gd name="connsiteY37-58578" fmla="*/ 1097387 h 2237474"/>
              <a:gd name="connsiteX38-58579" fmla="*/ 8665605 w 12192000"/>
              <a:gd name="connsiteY38-58580" fmla="*/ 1110791 h 2237474"/>
              <a:gd name="connsiteX39-58581" fmla="*/ 8584946 w 12192000"/>
              <a:gd name="connsiteY39-58582" fmla="*/ 1135226 h 2237474"/>
              <a:gd name="connsiteX40-58583" fmla="*/ 8419755 w 12192000"/>
              <a:gd name="connsiteY40-58584" fmla="*/ 1216260 h 2237474"/>
              <a:gd name="connsiteX41-58585" fmla="*/ 8411626 w 12192000"/>
              <a:gd name="connsiteY41-58586" fmla="*/ 1214397 h 2237474"/>
              <a:gd name="connsiteX42-58587" fmla="*/ 8363469 w 12192000"/>
              <a:gd name="connsiteY42-58588" fmla="*/ 1246658 h 2237474"/>
              <a:gd name="connsiteX43-58589" fmla="*/ 8275497 w 12192000"/>
              <a:gd name="connsiteY43-58590" fmla="*/ 1264396 h 2237474"/>
              <a:gd name="connsiteX44-58591" fmla="*/ 8206287 w 12192000"/>
              <a:gd name="connsiteY44-58592" fmla="*/ 1273060 h 2237474"/>
              <a:gd name="connsiteX45-58593" fmla="*/ 8139997 w 12192000"/>
              <a:gd name="connsiteY45-58594" fmla="*/ 1282713 h 2237474"/>
              <a:gd name="connsiteX46-58595" fmla="*/ 8074238 w 12192000"/>
              <a:gd name="connsiteY46-58596" fmla="*/ 1301895 h 2237474"/>
              <a:gd name="connsiteX47-58597" fmla="*/ 7942099 w 12192000"/>
              <a:gd name="connsiteY47-58598" fmla="*/ 1336332 h 2237474"/>
              <a:gd name="connsiteX48-58599" fmla="*/ 7902328 w 12192000"/>
              <a:gd name="connsiteY48-58600" fmla="*/ 1345865 h 2237474"/>
              <a:gd name="connsiteX49-58601" fmla="*/ 7840612 w 12192000"/>
              <a:gd name="connsiteY49-58602" fmla="*/ 1369373 h 2237474"/>
              <a:gd name="connsiteX50-58603" fmla="*/ 7786819 w 12192000"/>
              <a:gd name="connsiteY50-58604" fmla="*/ 1378970 h 2237474"/>
              <a:gd name="connsiteX51-58605" fmla="*/ 7548172 w 12192000"/>
              <a:gd name="connsiteY51-58606" fmla="*/ 1417460 h 2237474"/>
              <a:gd name="connsiteX52-58607" fmla="*/ 7483437 w 12192000"/>
              <a:gd name="connsiteY52-58608" fmla="*/ 1478152 h 2237474"/>
              <a:gd name="connsiteX53-58609" fmla="*/ 7377870 w 12192000"/>
              <a:gd name="connsiteY53-58610" fmla="*/ 1523319 h 2237474"/>
              <a:gd name="connsiteX54-58611" fmla="*/ 7230737 w 12192000"/>
              <a:gd name="connsiteY54-58612" fmla="*/ 1562633 h 2237474"/>
              <a:gd name="connsiteX55-58613" fmla="*/ 7224458 w 12192000"/>
              <a:gd name="connsiteY55-58614" fmla="*/ 1573008 h 2237474"/>
              <a:gd name="connsiteX56-58615" fmla="*/ 7183121 w 12192000"/>
              <a:gd name="connsiteY56-58616" fmla="*/ 1595162 h 2237474"/>
              <a:gd name="connsiteX57-58617" fmla="*/ 7164601 w 12192000"/>
              <a:gd name="connsiteY57-58618" fmla="*/ 1606490 h 2237474"/>
              <a:gd name="connsiteX58-58619" fmla="*/ 7031309 w 12192000"/>
              <a:gd name="connsiteY58-58620" fmla="*/ 1619451 h 2237474"/>
              <a:gd name="connsiteX59-58621" fmla="*/ 6900177 w 12192000"/>
              <a:gd name="connsiteY59-58622" fmla="*/ 1636016 h 2237474"/>
              <a:gd name="connsiteX60-58623" fmla="*/ 6795372 w 12192000"/>
              <a:gd name="connsiteY60-58624" fmla="*/ 1644845 h 2237474"/>
              <a:gd name="connsiteX61-58625" fmla="*/ 6692251 w 12192000"/>
              <a:gd name="connsiteY61-58626" fmla="*/ 1656357 h 2237474"/>
              <a:gd name="connsiteX62-58627" fmla="*/ 6655235 w 12192000"/>
              <a:gd name="connsiteY62-58628" fmla="*/ 1661869 h 2237474"/>
              <a:gd name="connsiteX63-58629" fmla="*/ 6554894 w 12192000"/>
              <a:gd name="connsiteY63-58630" fmla="*/ 1664428 h 2237474"/>
              <a:gd name="connsiteX64-58631" fmla="*/ 6516595 w 12192000"/>
              <a:gd name="connsiteY64-58632" fmla="*/ 1667475 h 2237474"/>
              <a:gd name="connsiteX65-58633" fmla="*/ 6508541 w 12192000"/>
              <a:gd name="connsiteY65-58634" fmla="*/ 1668757 h 2237474"/>
              <a:gd name="connsiteX66-58635" fmla="*/ 6471012 w 12192000"/>
              <a:gd name="connsiteY66-58636" fmla="*/ 1678604 h 2237474"/>
              <a:gd name="connsiteX67-58637" fmla="*/ 6364035 w 12192000"/>
              <a:gd name="connsiteY67-58638" fmla="*/ 1667683 h 2237474"/>
              <a:gd name="connsiteX68-58639" fmla="*/ 6280959 w 12192000"/>
              <a:gd name="connsiteY68-58640" fmla="*/ 1689329 h 2237474"/>
              <a:gd name="connsiteX69-58641" fmla="*/ 6243319 w 12192000"/>
              <a:gd name="connsiteY69-58642" fmla="*/ 1695560 h 2237474"/>
              <a:gd name="connsiteX70-58643" fmla="*/ 6098321 w 12192000"/>
              <a:gd name="connsiteY70-58644" fmla="*/ 1721646 h 2237474"/>
              <a:gd name="connsiteX71-58645" fmla="*/ 5880652 w 12192000"/>
              <a:gd name="connsiteY71-58646" fmla="*/ 1779643 h 2237474"/>
              <a:gd name="connsiteX72-58647" fmla="*/ 5785959 w 12192000"/>
              <a:gd name="connsiteY72-58648" fmla="*/ 1775307 h 2237474"/>
              <a:gd name="connsiteX73-58649" fmla="*/ 5643534 w 12192000"/>
              <a:gd name="connsiteY73-58650" fmla="*/ 1802919 h 2237474"/>
              <a:gd name="connsiteX74-58651" fmla="*/ 5518799 w 12192000"/>
              <a:gd name="connsiteY74-58652" fmla="*/ 1818312 h 2237474"/>
              <a:gd name="connsiteX75-58653" fmla="*/ 5505014 w 12192000"/>
              <a:gd name="connsiteY75-58654" fmla="*/ 1819259 h 2237474"/>
              <a:gd name="connsiteX76-58655" fmla="*/ 5453307 w 12192000"/>
              <a:gd name="connsiteY76-58656" fmla="*/ 1815450 h 2237474"/>
              <a:gd name="connsiteX77-58657" fmla="*/ 5221533 w 12192000"/>
              <a:gd name="connsiteY77-58658" fmla="*/ 1846950 h 2237474"/>
              <a:gd name="connsiteX78-58659" fmla="*/ 5149802 w 12192000"/>
              <a:gd name="connsiteY78-58660" fmla="*/ 1844846 h 2237474"/>
              <a:gd name="connsiteX79-58661" fmla="*/ 5114927 w 12192000"/>
              <a:gd name="connsiteY79-58662" fmla="*/ 1847827 h 2237474"/>
              <a:gd name="connsiteX80-58663" fmla="*/ 5108970 w 12192000"/>
              <a:gd name="connsiteY80-58664" fmla="*/ 1847935 h 2237474"/>
              <a:gd name="connsiteX81-58665" fmla="*/ 5067961 w 12192000"/>
              <a:gd name="connsiteY81-58666" fmla="*/ 1845917 h 2237474"/>
              <a:gd name="connsiteX82-58667" fmla="*/ 5007075 w 12192000"/>
              <a:gd name="connsiteY82-58668" fmla="*/ 1838626 h 2237474"/>
              <a:gd name="connsiteX83-58669" fmla="*/ 4944087 w 12192000"/>
              <a:gd name="connsiteY83-58670" fmla="*/ 1823332 h 2237474"/>
              <a:gd name="connsiteX84-58671" fmla="*/ 4907662 w 12192000"/>
              <a:gd name="connsiteY84-58672" fmla="*/ 1816900 h 2237474"/>
              <a:gd name="connsiteX85-58673" fmla="*/ 4882386 w 12192000"/>
              <a:gd name="connsiteY85-58674" fmla="*/ 1809844 h 2237474"/>
              <a:gd name="connsiteX86-58675" fmla="*/ 4811440 w 12192000"/>
              <a:gd name="connsiteY86-58676" fmla="*/ 1804655 h 2237474"/>
              <a:gd name="connsiteX87-58677" fmla="*/ 4691075 w 12192000"/>
              <a:gd name="connsiteY87-58678" fmla="*/ 1801389 h 2237474"/>
              <a:gd name="connsiteX88-58679" fmla="*/ 4640313 w 12192000"/>
              <a:gd name="connsiteY88-58680" fmla="*/ 1784307 h 2237474"/>
              <a:gd name="connsiteX89-58681" fmla="*/ 4536503 w 12192000"/>
              <a:gd name="connsiteY89-58682" fmla="*/ 1785334 h 2237474"/>
              <a:gd name="connsiteX90-58683" fmla="*/ 4513724 w 12192000"/>
              <a:gd name="connsiteY90-58684" fmla="*/ 1791996 h 2237474"/>
              <a:gd name="connsiteX91-58685" fmla="*/ 4459810 w 12192000"/>
              <a:gd name="connsiteY91-58686" fmla="*/ 1797886 h 2237474"/>
              <a:gd name="connsiteX92-58687" fmla="*/ 4379064 w 12192000"/>
              <a:gd name="connsiteY92-58688" fmla="*/ 1817177 h 2237474"/>
              <a:gd name="connsiteX93-58689" fmla="*/ 4290981 w 12192000"/>
              <a:gd name="connsiteY93-58690" fmla="*/ 1839677 h 2237474"/>
              <a:gd name="connsiteX94-58691" fmla="*/ 4238372 w 12192000"/>
              <a:gd name="connsiteY94-58692" fmla="*/ 1851480 h 2237474"/>
              <a:gd name="connsiteX95-58693" fmla="*/ 4232517 w 12192000"/>
              <a:gd name="connsiteY95-58694" fmla="*/ 1852567 h 2237474"/>
              <a:gd name="connsiteX96-58695" fmla="*/ 4191732 w 12192000"/>
              <a:gd name="connsiteY96-58696" fmla="*/ 1857328 h 2237474"/>
              <a:gd name="connsiteX97-58697" fmla="*/ 4065532 w 12192000"/>
              <a:gd name="connsiteY97-58698" fmla="*/ 1855477 h 2237474"/>
              <a:gd name="connsiteX98-58699" fmla="*/ 4028460 w 12192000"/>
              <a:gd name="connsiteY98-58700" fmla="*/ 1855137 h 2237474"/>
              <a:gd name="connsiteX99-58701" fmla="*/ 4002267 w 12192000"/>
              <a:gd name="connsiteY99-58702" fmla="*/ 1852352 h 2237474"/>
              <a:gd name="connsiteX100-58703" fmla="*/ 3931396 w 12192000"/>
              <a:gd name="connsiteY100-58704" fmla="*/ 1858915 h 2237474"/>
              <a:gd name="connsiteX101-58705" fmla="*/ 3812162 w 12192000"/>
              <a:gd name="connsiteY101-58706" fmla="*/ 1875501 h 2237474"/>
              <a:gd name="connsiteX102-58707" fmla="*/ 3758105 w 12192000"/>
              <a:gd name="connsiteY102-58708" fmla="*/ 1871856 h 2237474"/>
              <a:gd name="connsiteX103-58709" fmla="*/ 3715896 w 12192000"/>
              <a:gd name="connsiteY103-58710" fmla="*/ 1881552 h 2237474"/>
              <a:gd name="connsiteX104-58711" fmla="*/ 3567259 w 12192000"/>
              <a:gd name="connsiteY104-58712" fmla="*/ 1893482 h 2237474"/>
              <a:gd name="connsiteX105-58713" fmla="*/ 3405770 w 12192000"/>
              <a:gd name="connsiteY105-58714" fmla="*/ 1904591 h 2237474"/>
              <a:gd name="connsiteX106-58715" fmla="*/ 3280097 w 12192000"/>
              <a:gd name="connsiteY106-58716" fmla="*/ 1919610 h 2237474"/>
              <a:gd name="connsiteX107-58717" fmla="*/ 3009910 w 12192000"/>
              <a:gd name="connsiteY107-58718" fmla="*/ 1957866 h 2237474"/>
              <a:gd name="connsiteX108-58719" fmla="*/ 2995934 w 12192000"/>
              <a:gd name="connsiteY108-58720" fmla="*/ 1967085 h 2237474"/>
              <a:gd name="connsiteX109-58721" fmla="*/ 2942858 w 12192000"/>
              <a:gd name="connsiteY109-58722" fmla="*/ 1981367 h 2237474"/>
              <a:gd name="connsiteX110-58723" fmla="*/ 2875436 w 12192000"/>
              <a:gd name="connsiteY110-58724" fmla="*/ 1996977 h 2237474"/>
              <a:gd name="connsiteX111-58725" fmla="*/ 2874892 w 12192000"/>
              <a:gd name="connsiteY111-58726" fmla="*/ 1996085 h 2237474"/>
              <a:gd name="connsiteX112-58727" fmla="*/ 2843662 w 12192000"/>
              <a:gd name="connsiteY112-58728" fmla="*/ 1992498 h 2237474"/>
              <a:gd name="connsiteX113-58729" fmla="*/ 2718916 w 12192000"/>
              <a:gd name="connsiteY113-58730" fmla="*/ 1990867 h 2237474"/>
              <a:gd name="connsiteX114-58731" fmla="*/ 2713522 w 12192000"/>
              <a:gd name="connsiteY114-58732" fmla="*/ 1990173 h 2237474"/>
              <a:gd name="connsiteX115-58733" fmla="*/ 2578178 w 12192000"/>
              <a:gd name="connsiteY115-58734" fmla="*/ 1990531 h 2237474"/>
              <a:gd name="connsiteX116-58735" fmla="*/ 2476147 w 12192000"/>
              <a:gd name="connsiteY116-58736" fmla="*/ 1998305 h 2237474"/>
              <a:gd name="connsiteX117-58737" fmla="*/ 2373568 w 12192000"/>
              <a:gd name="connsiteY117-58738" fmla="*/ 2003219 h 2237474"/>
              <a:gd name="connsiteX118-58739" fmla="*/ 2287219 w 12192000"/>
              <a:gd name="connsiteY118-58740" fmla="*/ 1998750 h 2237474"/>
              <a:gd name="connsiteX119-58741" fmla="*/ 2243069 w 12192000"/>
              <a:gd name="connsiteY119-58742" fmla="*/ 2005321 h 2237474"/>
              <a:gd name="connsiteX120-58743" fmla="*/ 2164831 w 12192000"/>
              <a:gd name="connsiteY120-58744" fmla="*/ 2010143 h 2237474"/>
              <a:gd name="connsiteX121-58745" fmla="*/ 2085228 w 12192000"/>
              <a:gd name="connsiteY121-58746" fmla="*/ 2046431 h 2237474"/>
              <a:gd name="connsiteX122-58747" fmla="*/ 2058061 w 12192000"/>
              <a:gd name="connsiteY122-58748" fmla="*/ 2047942 h 2237474"/>
              <a:gd name="connsiteX123-58749" fmla="*/ 2042244 w 12192000"/>
              <a:gd name="connsiteY123-58750" fmla="*/ 2055560 h 2237474"/>
              <a:gd name="connsiteX124-58751" fmla="*/ 1877728 w 12192000"/>
              <a:gd name="connsiteY124-58752" fmla="*/ 2101004 h 2237474"/>
              <a:gd name="connsiteX125-58753" fmla="*/ 1759056 w 12192000"/>
              <a:gd name="connsiteY125-58754" fmla="*/ 2125608 h 2237474"/>
              <a:gd name="connsiteX126-58755" fmla="*/ 1637948 w 12192000"/>
              <a:gd name="connsiteY126-58756" fmla="*/ 2172597 h 2237474"/>
              <a:gd name="connsiteX127-58757" fmla="*/ 1434549 w 12192000"/>
              <a:gd name="connsiteY127-58758" fmla="*/ 2234522 h 2237474"/>
              <a:gd name="connsiteX128-58759" fmla="*/ 1398481 w 12192000"/>
              <a:gd name="connsiteY128-58760" fmla="*/ 2237074 h 2237474"/>
              <a:gd name="connsiteX129-58761" fmla="*/ 1398407 w 12192000"/>
              <a:gd name="connsiteY129-58762" fmla="*/ 2237095 h 2237474"/>
              <a:gd name="connsiteX130-58763" fmla="*/ 1370962 w 12192000"/>
              <a:gd name="connsiteY130-58764" fmla="*/ 2237474 h 2237474"/>
              <a:gd name="connsiteX131-58765" fmla="*/ 1356367 w 12192000"/>
              <a:gd name="connsiteY131-58766" fmla="*/ 2235089 h 2237474"/>
              <a:gd name="connsiteX132-58767" fmla="*/ 1279765 w 12192000"/>
              <a:gd name="connsiteY132-58768" fmla="*/ 2229639 h 2237474"/>
              <a:gd name="connsiteX133-58769" fmla="*/ 1195347 w 12192000"/>
              <a:gd name="connsiteY133-58770" fmla="*/ 2212354 h 2237474"/>
              <a:gd name="connsiteX134-58771" fmla="*/ 970251 w 12192000"/>
              <a:gd name="connsiteY134-58772" fmla="*/ 2221029 h 2237474"/>
              <a:gd name="connsiteX135-58773" fmla="*/ 812914 w 12192000"/>
              <a:gd name="connsiteY135-58774" fmla="*/ 2210095 h 2237474"/>
              <a:gd name="connsiteX136-58775" fmla="*/ 776382 w 12192000"/>
              <a:gd name="connsiteY136-58776" fmla="*/ 2204512 h 2237474"/>
              <a:gd name="connsiteX137-58777" fmla="*/ 597225 w 12192000"/>
              <a:gd name="connsiteY137-58778" fmla="*/ 2180999 h 2237474"/>
              <a:gd name="connsiteX138-58779" fmla="*/ 520671 w 12192000"/>
              <a:gd name="connsiteY138-58780" fmla="*/ 2180980 h 2237474"/>
              <a:gd name="connsiteX139-58781" fmla="*/ 515024 w 12192000"/>
              <a:gd name="connsiteY139-58782" fmla="*/ 2179258 h 2237474"/>
              <a:gd name="connsiteX140-58783" fmla="*/ 413835 w 12192000"/>
              <a:gd name="connsiteY140-58784" fmla="*/ 2156783 h 2237474"/>
              <a:gd name="connsiteX141-58785" fmla="*/ 376513 w 12192000"/>
              <a:gd name="connsiteY141-58786" fmla="*/ 2154014 h 2237474"/>
              <a:gd name="connsiteX142-58787" fmla="*/ 273386 w 12192000"/>
              <a:gd name="connsiteY142-58788" fmla="*/ 2142551 h 2237474"/>
              <a:gd name="connsiteX143-58789" fmla="*/ 169207 w 12192000"/>
              <a:gd name="connsiteY143-58790" fmla="*/ 2128100 h 2237474"/>
              <a:gd name="connsiteX144-58791" fmla="*/ 77641 w 12192000"/>
              <a:gd name="connsiteY144-58792" fmla="*/ 2126835 h 2237474"/>
              <a:gd name="connsiteX145-58793" fmla="*/ 37645 w 12192000"/>
              <a:gd name="connsiteY145-58794" fmla="*/ 2115401 h 2237474"/>
              <a:gd name="connsiteX146-58795" fmla="*/ 4572 w 12192000"/>
              <a:gd name="connsiteY146-58796" fmla="*/ 2111091 h 2237474"/>
              <a:gd name="connsiteX147-58797" fmla="*/ 0 w 12192000"/>
              <a:gd name="connsiteY147-58798" fmla="*/ 2110468 h 2237474"/>
              <a:gd name="connsiteX148-58799" fmla="*/ 0 w 12192000"/>
              <a:gd name="connsiteY148-58800" fmla="*/ 0 h 2237474"/>
              <a:gd name="connsiteX0-58801" fmla="*/ 0 w 12192000"/>
              <a:gd name="connsiteY0-58802" fmla="*/ 0 h 2237474"/>
              <a:gd name="connsiteX1-58803" fmla="*/ 12192000 w 12192000"/>
              <a:gd name="connsiteY1-58804" fmla="*/ 0 h 2237474"/>
              <a:gd name="connsiteX2-58805" fmla="*/ 12192000 w 12192000"/>
              <a:gd name="connsiteY2-58806" fmla="*/ 751299 h 2237474"/>
              <a:gd name="connsiteX3-58807" fmla="*/ 12176759 w 12192000"/>
              <a:gd name="connsiteY3-58808" fmla="*/ 759190 h 2237474"/>
              <a:gd name="connsiteX4-58809" fmla="*/ 12047364 w 12192000"/>
              <a:gd name="connsiteY4-58810" fmla="*/ 749662 h 2237474"/>
              <a:gd name="connsiteX5-58811" fmla="*/ 11890686 w 12192000"/>
              <a:gd name="connsiteY5-58812" fmla="*/ 732766 h 2237474"/>
              <a:gd name="connsiteX6-58813" fmla="*/ 11820512 w 12192000"/>
              <a:gd name="connsiteY6-58814" fmla="*/ 745392 h 2237474"/>
              <a:gd name="connsiteX7-58815" fmla="*/ 11649954 w 12192000"/>
              <a:gd name="connsiteY7-58816" fmla="*/ 749628 h 2237474"/>
              <a:gd name="connsiteX8-58817" fmla="*/ 11560424 w 12192000"/>
              <a:gd name="connsiteY8-58818" fmla="*/ 748017 h 2237474"/>
              <a:gd name="connsiteX9-58819" fmla="*/ 11358455 w 12192000"/>
              <a:gd name="connsiteY9-58820" fmla="*/ 747593 h 2237474"/>
              <a:gd name="connsiteX10-58821" fmla="*/ 11165209 w 12192000"/>
              <a:gd name="connsiteY10-58822" fmla="*/ 748852 h 2237474"/>
              <a:gd name="connsiteX11-58823" fmla="*/ 11058755 w 12192000"/>
              <a:gd name="connsiteY11-58824" fmla="*/ 749617 h 2237474"/>
              <a:gd name="connsiteX12-58825" fmla="*/ 10846594 w 12192000"/>
              <a:gd name="connsiteY12-58826" fmla="*/ 765069 h 2237474"/>
              <a:gd name="connsiteX13-58827" fmla="*/ 10739478 w 12192000"/>
              <a:gd name="connsiteY13-58828" fmla="*/ 776841 h 2237474"/>
              <a:gd name="connsiteX14-58829" fmla="*/ 10458762 w 12192000"/>
              <a:gd name="connsiteY14-58830" fmla="*/ 755400 h 2237474"/>
              <a:gd name="connsiteX15-58831" fmla="*/ 10211200 w 12192000"/>
              <a:gd name="connsiteY15-58832" fmla="*/ 767513 h 2237474"/>
              <a:gd name="connsiteX16-58833" fmla="*/ 10167995 w 12192000"/>
              <a:gd name="connsiteY16-58834" fmla="*/ 760843 h 2237474"/>
              <a:gd name="connsiteX17-58835" fmla="*/ 9997044 w 12192000"/>
              <a:gd name="connsiteY17-58836" fmla="*/ 780129 h 2237474"/>
              <a:gd name="connsiteX18-58837" fmla="*/ 9943887 w 12192000"/>
              <a:gd name="connsiteY18-58838" fmla="*/ 804141 h 2237474"/>
              <a:gd name="connsiteX19-58839" fmla="*/ 9918248 w 12192000"/>
              <a:gd name="connsiteY19-58840" fmla="*/ 816628 h 2237474"/>
              <a:gd name="connsiteX20-58841" fmla="*/ 9767091 w 12192000"/>
              <a:gd name="connsiteY20-58842" fmla="*/ 870550 h 2237474"/>
              <a:gd name="connsiteX21-58843" fmla="*/ 9683005 w 12192000"/>
              <a:gd name="connsiteY21-58844" fmla="*/ 894128 h 2237474"/>
              <a:gd name="connsiteX22-58845" fmla="*/ 9594438 w 12192000"/>
              <a:gd name="connsiteY22-58846" fmla="*/ 919051 h 2237474"/>
              <a:gd name="connsiteX23-58847" fmla="*/ 9544189 w 12192000"/>
              <a:gd name="connsiteY23-58848" fmla="*/ 938966 h 2237474"/>
              <a:gd name="connsiteX24-58849" fmla="*/ 9500499 w 12192000"/>
              <a:gd name="connsiteY24-58850" fmla="*/ 954680 h 2237474"/>
              <a:gd name="connsiteX25-58851" fmla="*/ 9428195 w 12192000"/>
              <a:gd name="connsiteY25-58852" fmla="*/ 986225 h 2237474"/>
              <a:gd name="connsiteX26-58853" fmla="*/ 9410017 w 12192000"/>
              <a:gd name="connsiteY26-58854" fmla="*/ 993931 h 2237474"/>
              <a:gd name="connsiteX27-58855" fmla="*/ 9392919 w 12192000"/>
              <a:gd name="connsiteY27-58856" fmla="*/ 994656 h 2237474"/>
              <a:gd name="connsiteX28-58857" fmla="*/ 9268019 w 12192000"/>
              <a:gd name="connsiteY28-58858" fmla="*/ 1007442 h 2237474"/>
              <a:gd name="connsiteX29-58859" fmla="*/ 9234662 w 12192000"/>
              <a:gd name="connsiteY29-58860" fmla="*/ 1023056 h 2237474"/>
              <a:gd name="connsiteX30-58861" fmla="*/ 9181033 w 12192000"/>
              <a:gd name="connsiteY30-58862" fmla="*/ 1037921 h 2237474"/>
              <a:gd name="connsiteX31-58863" fmla="*/ 9155969 w 12192000"/>
              <a:gd name="connsiteY31-58864" fmla="*/ 1046804 h 2237474"/>
              <a:gd name="connsiteX32-58865" fmla="*/ 9133985 w 12192000"/>
              <a:gd name="connsiteY32-58866" fmla="*/ 1046450 h 2237474"/>
              <a:gd name="connsiteX33-58867" fmla="*/ 9003462 w 12192000"/>
              <a:gd name="connsiteY33-58868" fmla="*/ 1042406 h 2237474"/>
              <a:gd name="connsiteX34-58869" fmla="*/ 8968445 w 12192000"/>
              <a:gd name="connsiteY34-58870" fmla="*/ 1052169 h 2237474"/>
              <a:gd name="connsiteX35-58871" fmla="*/ 8886001 w 12192000"/>
              <a:gd name="connsiteY35-58872" fmla="*/ 1067468 h 2237474"/>
              <a:gd name="connsiteX36-58873" fmla="*/ 8838610 w 12192000"/>
              <a:gd name="connsiteY36-58874" fmla="*/ 1075091 h 2237474"/>
              <a:gd name="connsiteX37-58875" fmla="*/ 8750383 w 12192000"/>
              <a:gd name="connsiteY37-58876" fmla="*/ 1097387 h 2237474"/>
              <a:gd name="connsiteX38-58877" fmla="*/ 8665605 w 12192000"/>
              <a:gd name="connsiteY38-58878" fmla="*/ 1110791 h 2237474"/>
              <a:gd name="connsiteX39-58879" fmla="*/ 8584946 w 12192000"/>
              <a:gd name="connsiteY39-58880" fmla="*/ 1135226 h 2237474"/>
              <a:gd name="connsiteX40-58881" fmla="*/ 8419755 w 12192000"/>
              <a:gd name="connsiteY40-58882" fmla="*/ 1216260 h 2237474"/>
              <a:gd name="connsiteX41-58883" fmla="*/ 8411626 w 12192000"/>
              <a:gd name="connsiteY41-58884" fmla="*/ 1214397 h 2237474"/>
              <a:gd name="connsiteX42-58885" fmla="*/ 8363469 w 12192000"/>
              <a:gd name="connsiteY42-58886" fmla="*/ 1246658 h 2237474"/>
              <a:gd name="connsiteX43-58887" fmla="*/ 8275497 w 12192000"/>
              <a:gd name="connsiteY43-58888" fmla="*/ 1264396 h 2237474"/>
              <a:gd name="connsiteX44-58889" fmla="*/ 8206287 w 12192000"/>
              <a:gd name="connsiteY44-58890" fmla="*/ 1273060 h 2237474"/>
              <a:gd name="connsiteX45-58891" fmla="*/ 8139997 w 12192000"/>
              <a:gd name="connsiteY45-58892" fmla="*/ 1282713 h 2237474"/>
              <a:gd name="connsiteX46-58893" fmla="*/ 8074238 w 12192000"/>
              <a:gd name="connsiteY46-58894" fmla="*/ 1301895 h 2237474"/>
              <a:gd name="connsiteX47-58895" fmla="*/ 7942099 w 12192000"/>
              <a:gd name="connsiteY47-58896" fmla="*/ 1336332 h 2237474"/>
              <a:gd name="connsiteX48-58897" fmla="*/ 7902328 w 12192000"/>
              <a:gd name="connsiteY48-58898" fmla="*/ 1345865 h 2237474"/>
              <a:gd name="connsiteX49-58899" fmla="*/ 7840612 w 12192000"/>
              <a:gd name="connsiteY49-58900" fmla="*/ 1369373 h 2237474"/>
              <a:gd name="connsiteX50-58901" fmla="*/ 7786819 w 12192000"/>
              <a:gd name="connsiteY50-58902" fmla="*/ 1378970 h 2237474"/>
              <a:gd name="connsiteX51-58903" fmla="*/ 7548172 w 12192000"/>
              <a:gd name="connsiteY51-58904" fmla="*/ 1417460 h 2237474"/>
              <a:gd name="connsiteX52-58905" fmla="*/ 7483437 w 12192000"/>
              <a:gd name="connsiteY52-58906" fmla="*/ 1478152 h 2237474"/>
              <a:gd name="connsiteX53-58907" fmla="*/ 7377870 w 12192000"/>
              <a:gd name="connsiteY53-58908" fmla="*/ 1523319 h 2237474"/>
              <a:gd name="connsiteX54-58909" fmla="*/ 7230737 w 12192000"/>
              <a:gd name="connsiteY54-58910" fmla="*/ 1562633 h 2237474"/>
              <a:gd name="connsiteX55-58911" fmla="*/ 7224458 w 12192000"/>
              <a:gd name="connsiteY55-58912" fmla="*/ 1573008 h 2237474"/>
              <a:gd name="connsiteX56-58913" fmla="*/ 7183121 w 12192000"/>
              <a:gd name="connsiteY56-58914" fmla="*/ 1595162 h 2237474"/>
              <a:gd name="connsiteX57-58915" fmla="*/ 7164601 w 12192000"/>
              <a:gd name="connsiteY57-58916" fmla="*/ 1606490 h 2237474"/>
              <a:gd name="connsiteX58-58917" fmla="*/ 7031309 w 12192000"/>
              <a:gd name="connsiteY58-58918" fmla="*/ 1619451 h 2237474"/>
              <a:gd name="connsiteX59-58919" fmla="*/ 6900177 w 12192000"/>
              <a:gd name="connsiteY59-58920" fmla="*/ 1636016 h 2237474"/>
              <a:gd name="connsiteX60-58921" fmla="*/ 6795372 w 12192000"/>
              <a:gd name="connsiteY60-58922" fmla="*/ 1644845 h 2237474"/>
              <a:gd name="connsiteX61-58923" fmla="*/ 6692251 w 12192000"/>
              <a:gd name="connsiteY61-58924" fmla="*/ 1656357 h 2237474"/>
              <a:gd name="connsiteX62-58925" fmla="*/ 6655235 w 12192000"/>
              <a:gd name="connsiteY62-58926" fmla="*/ 1661869 h 2237474"/>
              <a:gd name="connsiteX63-58927" fmla="*/ 6554894 w 12192000"/>
              <a:gd name="connsiteY63-58928" fmla="*/ 1664428 h 2237474"/>
              <a:gd name="connsiteX64-58929" fmla="*/ 6516595 w 12192000"/>
              <a:gd name="connsiteY64-58930" fmla="*/ 1667475 h 2237474"/>
              <a:gd name="connsiteX65-58931" fmla="*/ 6508541 w 12192000"/>
              <a:gd name="connsiteY65-58932" fmla="*/ 1668757 h 2237474"/>
              <a:gd name="connsiteX66-58933" fmla="*/ 6471012 w 12192000"/>
              <a:gd name="connsiteY66-58934" fmla="*/ 1678604 h 2237474"/>
              <a:gd name="connsiteX67-58935" fmla="*/ 6364035 w 12192000"/>
              <a:gd name="connsiteY67-58936" fmla="*/ 1667683 h 2237474"/>
              <a:gd name="connsiteX68-58937" fmla="*/ 6280959 w 12192000"/>
              <a:gd name="connsiteY68-58938" fmla="*/ 1689329 h 2237474"/>
              <a:gd name="connsiteX69-58939" fmla="*/ 6243319 w 12192000"/>
              <a:gd name="connsiteY69-58940" fmla="*/ 1695560 h 2237474"/>
              <a:gd name="connsiteX70-58941" fmla="*/ 6098321 w 12192000"/>
              <a:gd name="connsiteY70-58942" fmla="*/ 1721646 h 2237474"/>
              <a:gd name="connsiteX71-58943" fmla="*/ 5880652 w 12192000"/>
              <a:gd name="connsiteY71-58944" fmla="*/ 1779643 h 2237474"/>
              <a:gd name="connsiteX72-58945" fmla="*/ 5785959 w 12192000"/>
              <a:gd name="connsiteY72-58946" fmla="*/ 1775307 h 2237474"/>
              <a:gd name="connsiteX73-58947" fmla="*/ 5643534 w 12192000"/>
              <a:gd name="connsiteY73-58948" fmla="*/ 1802919 h 2237474"/>
              <a:gd name="connsiteX74-58949" fmla="*/ 5518799 w 12192000"/>
              <a:gd name="connsiteY74-58950" fmla="*/ 1818312 h 2237474"/>
              <a:gd name="connsiteX75-58951" fmla="*/ 5505014 w 12192000"/>
              <a:gd name="connsiteY75-58952" fmla="*/ 1819259 h 2237474"/>
              <a:gd name="connsiteX76-58953" fmla="*/ 5453307 w 12192000"/>
              <a:gd name="connsiteY76-58954" fmla="*/ 1815450 h 2237474"/>
              <a:gd name="connsiteX77-58955" fmla="*/ 5221533 w 12192000"/>
              <a:gd name="connsiteY77-58956" fmla="*/ 1846950 h 2237474"/>
              <a:gd name="connsiteX78-58957" fmla="*/ 5149802 w 12192000"/>
              <a:gd name="connsiteY78-58958" fmla="*/ 1844846 h 2237474"/>
              <a:gd name="connsiteX79-58959" fmla="*/ 5114927 w 12192000"/>
              <a:gd name="connsiteY79-58960" fmla="*/ 1847827 h 2237474"/>
              <a:gd name="connsiteX80-58961" fmla="*/ 5108970 w 12192000"/>
              <a:gd name="connsiteY80-58962" fmla="*/ 1847935 h 2237474"/>
              <a:gd name="connsiteX81-58963" fmla="*/ 5067961 w 12192000"/>
              <a:gd name="connsiteY81-58964" fmla="*/ 1845917 h 2237474"/>
              <a:gd name="connsiteX82-58965" fmla="*/ 5007075 w 12192000"/>
              <a:gd name="connsiteY82-58966" fmla="*/ 1838626 h 2237474"/>
              <a:gd name="connsiteX83-58967" fmla="*/ 4944087 w 12192000"/>
              <a:gd name="connsiteY83-58968" fmla="*/ 1823332 h 2237474"/>
              <a:gd name="connsiteX84-58969" fmla="*/ 4907662 w 12192000"/>
              <a:gd name="connsiteY84-58970" fmla="*/ 1816900 h 2237474"/>
              <a:gd name="connsiteX85-58971" fmla="*/ 4882386 w 12192000"/>
              <a:gd name="connsiteY85-58972" fmla="*/ 1809844 h 2237474"/>
              <a:gd name="connsiteX86-58973" fmla="*/ 4811440 w 12192000"/>
              <a:gd name="connsiteY86-58974" fmla="*/ 1804655 h 2237474"/>
              <a:gd name="connsiteX87-58975" fmla="*/ 4691075 w 12192000"/>
              <a:gd name="connsiteY87-58976" fmla="*/ 1801389 h 2237474"/>
              <a:gd name="connsiteX88-58977" fmla="*/ 4640313 w 12192000"/>
              <a:gd name="connsiteY88-58978" fmla="*/ 1784307 h 2237474"/>
              <a:gd name="connsiteX89-58979" fmla="*/ 4536503 w 12192000"/>
              <a:gd name="connsiteY89-58980" fmla="*/ 1785334 h 2237474"/>
              <a:gd name="connsiteX90-58981" fmla="*/ 4513724 w 12192000"/>
              <a:gd name="connsiteY90-58982" fmla="*/ 1791996 h 2237474"/>
              <a:gd name="connsiteX91-58983" fmla="*/ 4459810 w 12192000"/>
              <a:gd name="connsiteY91-58984" fmla="*/ 1797886 h 2237474"/>
              <a:gd name="connsiteX92-58985" fmla="*/ 4379064 w 12192000"/>
              <a:gd name="connsiteY92-58986" fmla="*/ 1817177 h 2237474"/>
              <a:gd name="connsiteX93-58987" fmla="*/ 4290981 w 12192000"/>
              <a:gd name="connsiteY93-58988" fmla="*/ 1839677 h 2237474"/>
              <a:gd name="connsiteX94-58989" fmla="*/ 4238372 w 12192000"/>
              <a:gd name="connsiteY94-58990" fmla="*/ 1851480 h 2237474"/>
              <a:gd name="connsiteX95-58991" fmla="*/ 4232517 w 12192000"/>
              <a:gd name="connsiteY95-58992" fmla="*/ 1852567 h 2237474"/>
              <a:gd name="connsiteX96-58993" fmla="*/ 4191732 w 12192000"/>
              <a:gd name="connsiteY96-58994" fmla="*/ 1857328 h 2237474"/>
              <a:gd name="connsiteX97-58995" fmla="*/ 4065532 w 12192000"/>
              <a:gd name="connsiteY97-58996" fmla="*/ 1855477 h 2237474"/>
              <a:gd name="connsiteX98-58997" fmla="*/ 4028460 w 12192000"/>
              <a:gd name="connsiteY98-58998" fmla="*/ 1855137 h 2237474"/>
              <a:gd name="connsiteX99-58999" fmla="*/ 4002267 w 12192000"/>
              <a:gd name="connsiteY99-59000" fmla="*/ 1852352 h 2237474"/>
              <a:gd name="connsiteX100-59001" fmla="*/ 3931396 w 12192000"/>
              <a:gd name="connsiteY100-59002" fmla="*/ 1858915 h 2237474"/>
              <a:gd name="connsiteX101-59003" fmla="*/ 3812162 w 12192000"/>
              <a:gd name="connsiteY101-59004" fmla="*/ 1875501 h 2237474"/>
              <a:gd name="connsiteX102-59005" fmla="*/ 3758105 w 12192000"/>
              <a:gd name="connsiteY102-59006" fmla="*/ 1871856 h 2237474"/>
              <a:gd name="connsiteX103-59007" fmla="*/ 3715896 w 12192000"/>
              <a:gd name="connsiteY103-59008" fmla="*/ 1881552 h 2237474"/>
              <a:gd name="connsiteX104-59009" fmla="*/ 3567259 w 12192000"/>
              <a:gd name="connsiteY104-59010" fmla="*/ 1893482 h 2237474"/>
              <a:gd name="connsiteX105-59011" fmla="*/ 3405770 w 12192000"/>
              <a:gd name="connsiteY105-59012" fmla="*/ 1904591 h 2237474"/>
              <a:gd name="connsiteX106-59013" fmla="*/ 3280097 w 12192000"/>
              <a:gd name="connsiteY106-59014" fmla="*/ 1919610 h 2237474"/>
              <a:gd name="connsiteX107-59015" fmla="*/ 3009910 w 12192000"/>
              <a:gd name="connsiteY107-59016" fmla="*/ 1957866 h 2237474"/>
              <a:gd name="connsiteX108-59017" fmla="*/ 2995934 w 12192000"/>
              <a:gd name="connsiteY108-59018" fmla="*/ 1967085 h 2237474"/>
              <a:gd name="connsiteX109-59019" fmla="*/ 2942858 w 12192000"/>
              <a:gd name="connsiteY109-59020" fmla="*/ 1981367 h 2237474"/>
              <a:gd name="connsiteX110-59021" fmla="*/ 2875436 w 12192000"/>
              <a:gd name="connsiteY110-59022" fmla="*/ 1996977 h 2237474"/>
              <a:gd name="connsiteX111-59023" fmla="*/ 2874892 w 12192000"/>
              <a:gd name="connsiteY111-59024" fmla="*/ 1996085 h 2237474"/>
              <a:gd name="connsiteX112-59025" fmla="*/ 2843662 w 12192000"/>
              <a:gd name="connsiteY112-59026" fmla="*/ 1992498 h 2237474"/>
              <a:gd name="connsiteX113-59027" fmla="*/ 2718916 w 12192000"/>
              <a:gd name="connsiteY113-59028" fmla="*/ 1990867 h 2237474"/>
              <a:gd name="connsiteX114-59029" fmla="*/ 2713522 w 12192000"/>
              <a:gd name="connsiteY114-59030" fmla="*/ 1990173 h 2237474"/>
              <a:gd name="connsiteX115-59031" fmla="*/ 2578178 w 12192000"/>
              <a:gd name="connsiteY115-59032" fmla="*/ 1990531 h 2237474"/>
              <a:gd name="connsiteX116-59033" fmla="*/ 2476147 w 12192000"/>
              <a:gd name="connsiteY116-59034" fmla="*/ 1998305 h 2237474"/>
              <a:gd name="connsiteX117-59035" fmla="*/ 2373568 w 12192000"/>
              <a:gd name="connsiteY117-59036" fmla="*/ 2003219 h 2237474"/>
              <a:gd name="connsiteX118-59037" fmla="*/ 2287219 w 12192000"/>
              <a:gd name="connsiteY118-59038" fmla="*/ 1998750 h 2237474"/>
              <a:gd name="connsiteX119-59039" fmla="*/ 2243069 w 12192000"/>
              <a:gd name="connsiteY119-59040" fmla="*/ 2005321 h 2237474"/>
              <a:gd name="connsiteX120-59041" fmla="*/ 2164831 w 12192000"/>
              <a:gd name="connsiteY120-59042" fmla="*/ 2010143 h 2237474"/>
              <a:gd name="connsiteX121-59043" fmla="*/ 2085228 w 12192000"/>
              <a:gd name="connsiteY121-59044" fmla="*/ 2046431 h 2237474"/>
              <a:gd name="connsiteX122-59045" fmla="*/ 2058061 w 12192000"/>
              <a:gd name="connsiteY122-59046" fmla="*/ 2047942 h 2237474"/>
              <a:gd name="connsiteX123-59047" fmla="*/ 2042244 w 12192000"/>
              <a:gd name="connsiteY123-59048" fmla="*/ 2055560 h 2237474"/>
              <a:gd name="connsiteX124-59049" fmla="*/ 1877728 w 12192000"/>
              <a:gd name="connsiteY124-59050" fmla="*/ 2101004 h 2237474"/>
              <a:gd name="connsiteX125-59051" fmla="*/ 1759056 w 12192000"/>
              <a:gd name="connsiteY125-59052" fmla="*/ 2125608 h 2237474"/>
              <a:gd name="connsiteX126-59053" fmla="*/ 1637948 w 12192000"/>
              <a:gd name="connsiteY126-59054" fmla="*/ 2172597 h 2237474"/>
              <a:gd name="connsiteX127-59055" fmla="*/ 1434549 w 12192000"/>
              <a:gd name="connsiteY127-59056" fmla="*/ 2234522 h 2237474"/>
              <a:gd name="connsiteX128-59057" fmla="*/ 1398481 w 12192000"/>
              <a:gd name="connsiteY128-59058" fmla="*/ 2237074 h 2237474"/>
              <a:gd name="connsiteX129-59059" fmla="*/ 1398407 w 12192000"/>
              <a:gd name="connsiteY129-59060" fmla="*/ 2237095 h 2237474"/>
              <a:gd name="connsiteX130-59061" fmla="*/ 1370962 w 12192000"/>
              <a:gd name="connsiteY130-59062" fmla="*/ 2237474 h 2237474"/>
              <a:gd name="connsiteX131-59063" fmla="*/ 1356367 w 12192000"/>
              <a:gd name="connsiteY131-59064" fmla="*/ 2235089 h 2237474"/>
              <a:gd name="connsiteX132-59065" fmla="*/ 1279765 w 12192000"/>
              <a:gd name="connsiteY132-59066" fmla="*/ 2229639 h 2237474"/>
              <a:gd name="connsiteX133-59067" fmla="*/ 1195347 w 12192000"/>
              <a:gd name="connsiteY133-59068" fmla="*/ 2212354 h 2237474"/>
              <a:gd name="connsiteX134-59069" fmla="*/ 970251 w 12192000"/>
              <a:gd name="connsiteY134-59070" fmla="*/ 2221029 h 2237474"/>
              <a:gd name="connsiteX135-59071" fmla="*/ 812914 w 12192000"/>
              <a:gd name="connsiteY135-59072" fmla="*/ 2210095 h 2237474"/>
              <a:gd name="connsiteX136-59073" fmla="*/ 776382 w 12192000"/>
              <a:gd name="connsiteY136-59074" fmla="*/ 2204512 h 2237474"/>
              <a:gd name="connsiteX137-59075" fmla="*/ 597225 w 12192000"/>
              <a:gd name="connsiteY137-59076" fmla="*/ 2180999 h 2237474"/>
              <a:gd name="connsiteX138-59077" fmla="*/ 520671 w 12192000"/>
              <a:gd name="connsiteY138-59078" fmla="*/ 2180980 h 2237474"/>
              <a:gd name="connsiteX139-59079" fmla="*/ 515024 w 12192000"/>
              <a:gd name="connsiteY139-59080" fmla="*/ 2179258 h 2237474"/>
              <a:gd name="connsiteX140-59081" fmla="*/ 413835 w 12192000"/>
              <a:gd name="connsiteY140-59082" fmla="*/ 2156783 h 2237474"/>
              <a:gd name="connsiteX141-59083" fmla="*/ 376513 w 12192000"/>
              <a:gd name="connsiteY141-59084" fmla="*/ 2154014 h 2237474"/>
              <a:gd name="connsiteX142-59085" fmla="*/ 273386 w 12192000"/>
              <a:gd name="connsiteY142-59086" fmla="*/ 2142551 h 2237474"/>
              <a:gd name="connsiteX143-59087" fmla="*/ 169207 w 12192000"/>
              <a:gd name="connsiteY143-59088" fmla="*/ 2128100 h 2237474"/>
              <a:gd name="connsiteX144-59089" fmla="*/ 77641 w 12192000"/>
              <a:gd name="connsiteY144-59090" fmla="*/ 2126835 h 2237474"/>
              <a:gd name="connsiteX145-59091" fmla="*/ 37645 w 12192000"/>
              <a:gd name="connsiteY145-59092" fmla="*/ 2115401 h 2237474"/>
              <a:gd name="connsiteX146-59093" fmla="*/ 4572 w 12192000"/>
              <a:gd name="connsiteY146-59094" fmla="*/ 2111091 h 2237474"/>
              <a:gd name="connsiteX147-59095" fmla="*/ 0 w 12192000"/>
              <a:gd name="connsiteY147-59096" fmla="*/ 2110468 h 2237474"/>
              <a:gd name="connsiteX148-59097" fmla="*/ 0 w 12192000"/>
              <a:gd name="connsiteY148-59098" fmla="*/ 0 h 2237474"/>
              <a:gd name="connsiteX0-59099" fmla="*/ 0 w 12192000"/>
              <a:gd name="connsiteY0-59100" fmla="*/ 0 h 2237474"/>
              <a:gd name="connsiteX1-59101" fmla="*/ 12192000 w 12192000"/>
              <a:gd name="connsiteY1-59102" fmla="*/ 0 h 2237474"/>
              <a:gd name="connsiteX2-59103" fmla="*/ 12192000 w 12192000"/>
              <a:gd name="connsiteY2-59104" fmla="*/ 751299 h 2237474"/>
              <a:gd name="connsiteX3-59105" fmla="*/ 12176759 w 12192000"/>
              <a:gd name="connsiteY3-59106" fmla="*/ 759190 h 2237474"/>
              <a:gd name="connsiteX4-59107" fmla="*/ 12047364 w 12192000"/>
              <a:gd name="connsiteY4-59108" fmla="*/ 749662 h 2237474"/>
              <a:gd name="connsiteX5-59109" fmla="*/ 11890686 w 12192000"/>
              <a:gd name="connsiteY5-59110" fmla="*/ 732766 h 2237474"/>
              <a:gd name="connsiteX6-59111" fmla="*/ 11820512 w 12192000"/>
              <a:gd name="connsiteY6-59112" fmla="*/ 745392 h 2237474"/>
              <a:gd name="connsiteX7-59113" fmla="*/ 11649954 w 12192000"/>
              <a:gd name="connsiteY7-59114" fmla="*/ 749628 h 2237474"/>
              <a:gd name="connsiteX8-59115" fmla="*/ 11560424 w 12192000"/>
              <a:gd name="connsiteY8-59116" fmla="*/ 748017 h 2237474"/>
              <a:gd name="connsiteX9-59117" fmla="*/ 11358455 w 12192000"/>
              <a:gd name="connsiteY9-59118" fmla="*/ 747593 h 2237474"/>
              <a:gd name="connsiteX10-59119" fmla="*/ 11165209 w 12192000"/>
              <a:gd name="connsiteY10-59120" fmla="*/ 748852 h 2237474"/>
              <a:gd name="connsiteX11-59121" fmla="*/ 11058755 w 12192000"/>
              <a:gd name="connsiteY11-59122" fmla="*/ 749617 h 2237474"/>
              <a:gd name="connsiteX12-59123" fmla="*/ 10846594 w 12192000"/>
              <a:gd name="connsiteY12-59124" fmla="*/ 765069 h 2237474"/>
              <a:gd name="connsiteX13-59125" fmla="*/ 10739478 w 12192000"/>
              <a:gd name="connsiteY13-59126" fmla="*/ 776841 h 2237474"/>
              <a:gd name="connsiteX14-59127" fmla="*/ 10458762 w 12192000"/>
              <a:gd name="connsiteY14-59128" fmla="*/ 755400 h 2237474"/>
              <a:gd name="connsiteX15-59129" fmla="*/ 10211200 w 12192000"/>
              <a:gd name="connsiteY15-59130" fmla="*/ 767513 h 2237474"/>
              <a:gd name="connsiteX16-59131" fmla="*/ 10167995 w 12192000"/>
              <a:gd name="connsiteY16-59132" fmla="*/ 760843 h 2237474"/>
              <a:gd name="connsiteX17-59133" fmla="*/ 9997044 w 12192000"/>
              <a:gd name="connsiteY17-59134" fmla="*/ 780129 h 2237474"/>
              <a:gd name="connsiteX18-59135" fmla="*/ 9943887 w 12192000"/>
              <a:gd name="connsiteY18-59136" fmla="*/ 804141 h 2237474"/>
              <a:gd name="connsiteX19-59137" fmla="*/ 9918248 w 12192000"/>
              <a:gd name="connsiteY19-59138" fmla="*/ 816628 h 2237474"/>
              <a:gd name="connsiteX20-59139" fmla="*/ 9767091 w 12192000"/>
              <a:gd name="connsiteY20-59140" fmla="*/ 870550 h 2237474"/>
              <a:gd name="connsiteX21-59141" fmla="*/ 9683005 w 12192000"/>
              <a:gd name="connsiteY21-59142" fmla="*/ 894128 h 2237474"/>
              <a:gd name="connsiteX22-59143" fmla="*/ 9594438 w 12192000"/>
              <a:gd name="connsiteY22-59144" fmla="*/ 919051 h 2237474"/>
              <a:gd name="connsiteX23-59145" fmla="*/ 9544189 w 12192000"/>
              <a:gd name="connsiteY23-59146" fmla="*/ 938966 h 2237474"/>
              <a:gd name="connsiteX24-59147" fmla="*/ 9500499 w 12192000"/>
              <a:gd name="connsiteY24-59148" fmla="*/ 954680 h 2237474"/>
              <a:gd name="connsiteX25-59149" fmla="*/ 9428195 w 12192000"/>
              <a:gd name="connsiteY25-59150" fmla="*/ 986225 h 2237474"/>
              <a:gd name="connsiteX26-59151" fmla="*/ 9410017 w 12192000"/>
              <a:gd name="connsiteY26-59152" fmla="*/ 993931 h 2237474"/>
              <a:gd name="connsiteX27-59153" fmla="*/ 9392919 w 12192000"/>
              <a:gd name="connsiteY27-59154" fmla="*/ 994656 h 2237474"/>
              <a:gd name="connsiteX28-59155" fmla="*/ 9268019 w 12192000"/>
              <a:gd name="connsiteY28-59156" fmla="*/ 1007442 h 2237474"/>
              <a:gd name="connsiteX29-59157" fmla="*/ 9234662 w 12192000"/>
              <a:gd name="connsiteY29-59158" fmla="*/ 1023056 h 2237474"/>
              <a:gd name="connsiteX30-59159" fmla="*/ 9181033 w 12192000"/>
              <a:gd name="connsiteY30-59160" fmla="*/ 1037921 h 2237474"/>
              <a:gd name="connsiteX31-59161" fmla="*/ 9155969 w 12192000"/>
              <a:gd name="connsiteY31-59162" fmla="*/ 1046804 h 2237474"/>
              <a:gd name="connsiteX32-59163" fmla="*/ 9133985 w 12192000"/>
              <a:gd name="connsiteY32-59164" fmla="*/ 1046450 h 2237474"/>
              <a:gd name="connsiteX33-59165" fmla="*/ 9003462 w 12192000"/>
              <a:gd name="connsiteY33-59166" fmla="*/ 1042406 h 2237474"/>
              <a:gd name="connsiteX34-59167" fmla="*/ 8968445 w 12192000"/>
              <a:gd name="connsiteY34-59168" fmla="*/ 1052169 h 2237474"/>
              <a:gd name="connsiteX35-59169" fmla="*/ 8886001 w 12192000"/>
              <a:gd name="connsiteY35-59170" fmla="*/ 1067468 h 2237474"/>
              <a:gd name="connsiteX36-59171" fmla="*/ 8838610 w 12192000"/>
              <a:gd name="connsiteY36-59172" fmla="*/ 1075091 h 2237474"/>
              <a:gd name="connsiteX37-59173" fmla="*/ 8750383 w 12192000"/>
              <a:gd name="connsiteY37-59174" fmla="*/ 1097387 h 2237474"/>
              <a:gd name="connsiteX38-59175" fmla="*/ 8665605 w 12192000"/>
              <a:gd name="connsiteY38-59176" fmla="*/ 1110791 h 2237474"/>
              <a:gd name="connsiteX39-59177" fmla="*/ 8584946 w 12192000"/>
              <a:gd name="connsiteY39-59178" fmla="*/ 1135226 h 2237474"/>
              <a:gd name="connsiteX40-59179" fmla="*/ 8419755 w 12192000"/>
              <a:gd name="connsiteY40-59180" fmla="*/ 1216260 h 2237474"/>
              <a:gd name="connsiteX41-59181" fmla="*/ 8411626 w 12192000"/>
              <a:gd name="connsiteY41-59182" fmla="*/ 1214397 h 2237474"/>
              <a:gd name="connsiteX42-59183" fmla="*/ 8363469 w 12192000"/>
              <a:gd name="connsiteY42-59184" fmla="*/ 1246658 h 2237474"/>
              <a:gd name="connsiteX43-59185" fmla="*/ 8275497 w 12192000"/>
              <a:gd name="connsiteY43-59186" fmla="*/ 1264396 h 2237474"/>
              <a:gd name="connsiteX44-59187" fmla="*/ 8206287 w 12192000"/>
              <a:gd name="connsiteY44-59188" fmla="*/ 1273060 h 2237474"/>
              <a:gd name="connsiteX45-59189" fmla="*/ 8139997 w 12192000"/>
              <a:gd name="connsiteY45-59190" fmla="*/ 1282713 h 2237474"/>
              <a:gd name="connsiteX46-59191" fmla="*/ 8074238 w 12192000"/>
              <a:gd name="connsiteY46-59192" fmla="*/ 1301895 h 2237474"/>
              <a:gd name="connsiteX47-59193" fmla="*/ 7942099 w 12192000"/>
              <a:gd name="connsiteY47-59194" fmla="*/ 1336332 h 2237474"/>
              <a:gd name="connsiteX48-59195" fmla="*/ 7902328 w 12192000"/>
              <a:gd name="connsiteY48-59196" fmla="*/ 1345865 h 2237474"/>
              <a:gd name="connsiteX49-59197" fmla="*/ 7840612 w 12192000"/>
              <a:gd name="connsiteY49-59198" fmla="*/ 1369373 h 2237474"/>
              <a:gd name="connsiteX50-59199" fmla="*/ 7786819 w 12192000"/>
              <a:gd name="connsiteY50-59200" fmla="*/ 1378970 h 2237474"/>
              <a:gd name="connsiteX51-59201" fmla="*/ 7548172 w 12192000"/>
              <a:gd name="connsiteY51-59202" fmla="*/ 1417460 h 2237474"/>
              <a:gd name="connsiteX52-59203" fmla="*/ 7483437 w 12192000"/>
              <a:gd name="connsiteY52-59204" fmla="*/ 1478152 h 2237474"/>
              <a:gd name="connsiteX53-59205" fmla="*/ 7377870 w 12192000"/>
              <a:gd name="connsiteY53-59206" fmla="*/ 1523319 h 2237474"/>
              <a:gd name="connsiteX54-59207" fmla="*/ 7230737 w 12192000"/>
              <a:gd name="connsiteY54-59208" fmla="*/ 1562633 h 2237474"/>
              <a:gd name="connsiteX55-59209" fmla="*/ 7224458 w 12192000"/>
              <a:gd name="connsiteY55-59210" fmla="*/ 1573008 h 2237474"/>
              <a:gd name="connsiteX56-59211" fmla="*/ 7183121 w 12192000"/>
              <a:gd name="connsiteY56-59212" fmla="*/ 1595162 h 2237474"/>
              <a:gd name="connsiteX57-59213" fmla="*/ 7164601 w 12192000"/>
              <a:gd name="connsiteY57-59214" fmla="*/ 1606490 h 2237474"/>
              <a:gd name="connsiteX58-59215" fmla="*/ 7031309 w 12192000"/>
              <a:gd name="connsiteY58-59216" fmla="*/ 1619451 h 2237474"/>
              <a:gd name="connsiteX59-59217" fmla="*/ 6900177 w 12192000"/>
              <a:gd name="connsiteY59-59218" fmla="*/ 1636016 h 2237474"/>
              <a:gd name="connsiteX60-59219" fmla="*/ 6795372 w 12192000"/>
              <a:gd name="connsiteY60-59220" fmla="*/ 1644845 h 2237474"/>
              <a:gd name="connsiteX61-59221" fmla="*/ 6692251 w 12192000"/>
              <a:gd name="connsiteY61-59222" fmla="*/ 1656357 h 2237474"/>
              <a:gd name="connsiteX62-59223" fmla="*/ 6655235 w 12192000"/>
              <a:gd name="connsiteY62-59224" fmla="*/ 1661869 h 2237474"/>
              <a:gd name="connsiteX63-59225" fmla="*/ 6554894 w 12192000"/>
              <a:gd name="connsiteY63-59226" fmla="*/ 1664428 h 2237474"/>
              <a:gd name="connsiteX64-59227" fmla="*/ 6516595 w 12192000"/>
              <a:gd name="connsiteY64-59228" fmla="*/ 1667475 h 2237474"/>
              <a:gd name="connsiteX65-59229" fmla="*/ 6508541 w 12192000"/>
              <a:gd name="connsiteY65-59230" fmla="*/ 1668757 h 2237474"/>
              <a:gd name="connsiteX66-59231" fmla="*/ 6471012 w 12192000"/>
              <a:gd name="connsiteY66-59232" fmla="*/ 1678604 h 2237474"/>
              <a:gd name="connsiteX67-59233" fmla="*/ 6364035 w 12192000"/>
              <a:gd name="connsiteY67-59234" fmla="*/ 1667683 h 2237474"/>
              <a:gd name="connsiteX68-59235" fmla="*/ 6280959 w 12192000"/>
              <a:gd name="connsiteY68-59236" fmla="*/ 1689329 h 2237474"/>
              <a:gd name="connsiteX69-59237" fmla="*/ 6243319 w 12192000"/>
              <a:gd name="connsiteY69-59238" fmla="*/ 1695560 h 2237474"/>
              <a:gd name="connsiteX70-59239" fmla="*/ 6098321 w 12192000"/>
              <a:gd name="connsiteY70-59240" fmla="*/ 1721646 h 2237474"/>
              <a:gd name="connsiteX71-59241" fmla="*/ 5880652 w 12192000"/>
              <a:gd name="connsiteY71-59242" fmla="*/ 1779643 h 2237474"/>
              <a:gd name="connsiteX72-59243" fmla="*/ 5785959 w 12192000"/>
              <a:gd name="connsiteY72-59244" fmla="*/ 1775307 h 2237474"/>
              <a:gd name="connsiteX73-59245" fmla="*/ 5643534 w 12192000"/>
              <a:gd name="connsiteY73-59246" fmla="*/ 1802919 h 2237474"/>
              <a:gd name="connsiteX74-59247" fmla="*/ 5518799 w 12192000"/>
              <a:gd name="connsiteY74-59248" fmla="*/ 1818312 h 2237474"/>
              <a:gd name="connsiteX75-59249" fmla="*/ 5505014 w 12192000"/>
              <a:gd name="connsiteY75-59250" fmla="*/ 1819259 h 2237474"/>
              <a:gd name="connsiteX76-59251" fmla="*/ 5453307 w 12192000"/>
              <a:gd name="connsiteY76-59252" fmla="*/ 1815450 h 2237474"/>
              <a:gd name="connsiteX77-59253" fmla="*/ 5221533 w 12192000"/>
              <a:gd name="connsiteY77-59254" fmla="*/ 1846950 h 2237474"/>
              <a:gd name="connsiteX78-59255" fmla="*/ 5149802 w 12192000"/>
              <a:gd name="connsiteY78-59256" fmla="*/ 1844846 h 2237474"/>
              <a:gd name="connsiteX79-59257" fmla="*/ 5114927 w 12192000"/>
              <a:gd name="connsiteY79-59258" fmla="*/ 1847827 h 2237474"/>
              <a:gd name="connsiteX80-59259" fmla="*/ 5108970 w 12192000"/>
              <a:gd name="connsiteY80-59260" fmla="*/ 1847935 h 2237474"/>
              <a:gd name="connsiteX81-59261" fmla="*/ 5067961 w 12192000"/>
              <a:gd name="connsiteY81-59262" fmla="*/ 1845917 h 2237474"/>
              <a:gd name="connsiteX82-59263" fmla="*/ 5007075 w 12192000"/>
              <a:gd name="connsiteY82-59264" fmla="*/ 1838626 h 2237474"/>
              <a:gd name="connsiteX83-59265" fmla="*/ 4944087 w 12192000"/>
              <a:gd name="connsiteY83-59266" fmla="*/ 1823332 h 2237474"/>
              <a:gd name="connsiteX84-59267" fmla="*/ 4907662 w 12192000"/>
              <a:gd name="connsiteY84-59268" fmla="*/ 1816900 h 2237474"/>
              <a:gd name="connsiteX85-59269" fmla="*/ 4882386 w 12192000"/>
              <a:gd name="connsiteY85-59270" fmla="*/ 1809844 h 2237474"/>
              <a:gd name="connsiteX86-59271" fmla="*/ 4811440 w 12192000"/>
              <a:gd name="connsiteY86-59272" fmla="*/ 1804655 h 2237474"/>
              <a:gd name="connsiteX87-59273" fmla="*/ 4691075 w 12192000"/>
              <a:gd name="connsiteY87-59274" fmla="*/ 1801389 h 2237474"/>
              <a:gd name="connsiteX88-59275" fmla="*/ 4640313 w 12192000"/>
              <a:gd name="connsiteY88-59276" fmla="*/ 1784307 h 2237474"/>
              <a:gd name="connsiteX89-59277" fmla="*/ 4536503 w 12192000"/>
              <a:gd name="connsiteY89-59278" fmla="*/ 1785334 h 2237474"/>
              <a:gd name="connsiteX90-59279" fmla="*/ 4513724 w 12192000"/>
              <a:gd name="connsiteY90-59280" fmla="*/ 1791996 h 2237474"/>
              <a:gd name="connsiteX91-59281" fmla="*/ 4459810 w 12192000"/>
              <a:gd name="connsiteY91-59282" fmla="*/ 1797886 h 2237474"/>
              <a:gd name="connsiteX92-59283" fmla="*/ 4379064 w 12192000"/>
              <a:gd name="connsiteY92-59284" fmla="*/ 1817177 h 2237474"/>
              <a:gd name="connsiteX93-59285" fmla="*/ 4290981 w 12192000"/>
              <a:gd name="connsiteY93-59286" fmla="*/ 1839677 h 2237474"/>
              <a:gd name="connsiteX94-59287" fmla="*/ 4238372 w 12192000"/>
              <a:gd name="connsiteY94-59288" fmla="*/ 1851480 h 2237474"/>
              <a:gd name="connsiteX95-59289" fmla="*/ 4232517 w 12192000"/>
              <a:gd name="connsiteY95-59290" fmla="*/ 1852567 h 2237474"/>
              <a:gd name="connsiteX96-59291" fmla="*/ 4191732 w 12192000"/>
              <a:gd name="connsiteY96-59292" fmla="*/ 1857328 h 2237474"/>
              <a:gd name="connsiteX97-59293" fmla="*/ 4065532 w 12192000"/>
              <a:gd name="connsiteY97-59294" fmla="*/ 1855477 h 2237474"/>
              <a:gd name="connsiteX98-59295" fmla="*/ 4028460 w 12192000"/>
              <a:gd name="connsiteY98-59296" fmla="*/ 1855137 h 2237474"/>
              <a:gd name="connsiteX99-59297" fmla="*/ 4002267 w 12192000"/>
              <a:gd name="connsiteY99-59298" fmla="*/ 1852352 h 2237474"/>
              <a:gd name="connsiteX100-59299" fmla="*/ 3931396 w 12192000"/>
              <a:gd name="connsiteY100-59300" fmla="*/ 1858915 h 2237474"/>
              <a:gd name="connsiteX101-59301" fmla="*/ 3812162 w 12192000"/>
              <a:gd name="connsiteY101-59302" fmla="*/ 1875501 h 2237474"/>
              <a:gd name="connsiteX102-59303" fmla="*/ 3758105 w 12192000"/>
              <a:gd name="connsiteY102-59304" fmla="*/ 1871856 h 2237474"/>
              <a:gd name="connsiteX103-59305" fmla="*/ 3715896 w 12192000"/>
              <a:gd name="connsiteY103-59306" fmla="*/ 1881552 h 2237474"/>
              <a:gd name="connsiteX104-59307" fmla="*/ 3567259 w 12192000"/>
              <a:gd name="connsiteY104-59308" fmla="*/ 1893482 h 2237474"/>
              <a:gd name="connsiteX105-59309" fmla="*/ 3405770 w 12192000"/>
              <a:gd name="connsiteY105-59310" fmla="*/ 1904591 h 2237474"/>
              <a:gd name="connsiteX106-59311" fmla="*/ 3280097 w 12192000"/>
              <a:gd name="connsiteY106-59312" fmla="*/ 1919610 h 2237474"/>
              <a:gd name="connsiteX107-59313" fmla="*/ 3009910 w 12192000"/>
              <a:gd name="connsiteY107-59314" fmla="*/ 1957866 h 2237474"/>
              <a:gd name="connsiteX108-59315" fmla="*/ 2995934 w 12192000"/>
              <a:gd name="connsiteY108-59316" fmla="*/ 1967085 h 2237474"/>
              <a:gd name="connsiteX109-59317" fmla="*/ 2942858 w 12192000"/>
              <a:gd name="connsiteY109-59318" fmla="*/ 1981367 h 2237474"/>
              <a:gd name="connsiteX110-59319" fmla="*/ 2875436 w 12192000"/>
              <a:gd name="connsiteY110-59320" fmla="*/ 1996977 h 2237474"/>
              <a:gd name="connsiteX111-59321" fmla="*/ 2874892 w 12192000"/>
              <a:gd name="connsiteY111-59322" fmla="*/ 1996085 h 2237474"/>
              <a:gd name="connsiteX112-59323" fmla="*/ 2843662 w 12192000"/>
              <a:gd name="connsiteY112-59324" fmla="*/ 1992498 h 2237474"/>
              <a:gd name="connsiteX113-59325" fmla="*/ 2718916 w 12192000"/>
              <a:gd name="connsiteY113-59326" fmla="*/ 1990867 h 2237474"/>
              <a:gd name="connsiteX114-59327" fmla="*/ 2713522 w 12192000"/>
              <a:gd name="connsiteY114-59328" fmla="*/ 1990173 h 2237474"/>
              <a:gd name="connsiteX115-59329" fmla="*/ 2476147 w 12192000"/>
              <a:gd name="connsiteY115-59330" fmla="*/ 1998305 h 2237474"/>
              <a:gd name="connsiteX116-59331" fmla="*/ 2373568 w 12192000"/>
              <a:gd name="connsiteY116-59332" fmla="*/ 2003219 h 2237474"/>
              <a:gd name="connsiteX117-59333" fmla="*/ 2287219 w 12192000"/>
              <a:gd name="connsiteY117-59334" fmla="*/ 1998750 h 2237474"/>
              <a:gd name="connsiteX118-59335" fmla="*/ 2243069 w 12192000"/>
              <a:gd name="connsiteY118-59336" fmla="*/ 2005321 h 2237474"/>
              <a:gd name="connsiteX119-59337" fmla="*/ 2164831 w 12192000"/>
              <a:gd name="connsiteY119-59338" fmla="*/ 2010143 h 2237474"/>
              <a:gd name="connsiteX120-59339" fmla="*/ 2085228 w 12192000"/>
              <a:gd name="connsiteY120-59340" fmla="*/ 2046431 h 2237474"/>
              <a:gd name="connsiteX121-59341" fmla="*/ 2058061 w 12192000"/>
              <a:gd name="connsiteY121-59342" fmla="*/ 2047942 h 2237474"/>
              <a:gd name="connsiteX122-59343" fmla="*/ 2042244 w 12192000"/>
              <a:gd name="connsiteY122-59344" fmla="*/ 2055560 h 2237474"/>
              <a:gd name="connsiteX123-59345" fmla="*/ 1877728 w 12192000"/>
              <a:gd name="connsiteY123-59346" fmla="*/ 2101004 h 2237474"/>
              <a:gd name="connsiteX124-59347" fmla="*/ 1759056 w 12192000"/>
              <a:gd name="connsiteY124-59348" fmla="*/ 2125608 h 2237474"/>
              <a:gd name="connsiteX125-59349" fmla="*/ 1637948 w 12192000"/>
              <a:gd name="connsiteY125-59350" fmla="*/ 2172597 h 2237474"/>
              <a:gd name="connsiteX126-59351" fmla="*/ 1434549 w 12192000"/>
              <a:gd name="connsiteY126-59352" fmla="*/ 2234522 h 2237474"/>
              <a:gd name="connsiteX127-59353" fmla="*/ 1398481 w 12192000"/>
              <a:gd name="connsiteY127-59354" fmla="*/ 2237074 h 2237474"/>
              <a:gd name="connsiteX128-59355" fmla="*/ 1398407 w 12192000"/>
              <a:gd name="connsiteY128-59356" fmla="*/ 2237095 h 2237474"/>
              <a:gd name="connsiteX129-59357" fmla="*/ 1370962 w 12192000"/>
              <a:gd name="connsiteY129-59358" fmla="*/ 2237474 h 2237474"/>
              <a:gd name="connsiteX130-59359" fmla="*/ 1356367 w 12192000"/>
              <a:gd name="connsiteY130-59360" fmla="*/ 2235089 h 2237474"/>
              <a:gd name="connsiteX131-59361" fmla="*/ 1279765 w 12192000"/>
              <a:gd name="connsiteY131-59362" fmla="*/ 2229639 h 2237474"/>
              <a:gd name="connsiteX132-59363" fmla="*/ 1195347 w 12192000"/>
              <a:gd name="connsiteY132-59364" fmla="*/ 2212354 h 2237474"/>
              <a:gd name="connsiteX133-59365" fmla="*/ 970251 w 12192000"/>
              <a:gd name="connsiteY133-59366" fmla="*/ 2221029 h 2237474"/>
              <a:gd name="connsiteX134-59367" fmla="*/ 812914 w 12192000"/>
              <a:gd name="connsiteY134-59368" fmla="*/ 2210095 h 2237474"/>
              <a:gd name="connsiteX135-59369" fmla="*/ 776382 w 12192000"/>
              <a:gd name="connsiteY135-59370" fmla="*/ 2204512 h 2237474"/>
              <a:gd name="connsiteX136-59371" fmla="*/ 597225 w 12192000"/>
              <a:gd name="connsiteY136-59372" fmla="*/ 2180999 h 2237474"/>
              <a:gd name="connsiteX137-59373" fmla="*/ 520671 w 12192000"/>
              <a:gd name="connsiteY137-59374" fmla="*/ 2180980 h 2237474"/>
              <a:gd name="connsiteX138-59375" fmla="*/ 515024 w 12192000"/>
              <a:gd name="connsiteY138-59376" fmla="*/ 2179258 h 2237474"/>
              <a:gd name="connsiteX139-59377" fmla="*/ 413835 w 12192000"/>
              <a:gd name="connsiteY139-59378" fmla="*/ 2156783 h 2237474"/>
              <a:gd name="connsiteX140-59379" fmla="*/ 376513 w 12192000"/>
              <a:gd name="connsiteY140-59380" fmla="*/ 2154014 h 2237474"/>
              <a:gd name="connsiteX141-59381" fmla="*/ 273386 w 12192000"/>
              <a:gd name="connsiteY141-59382" fmla="*/ 2142551 h 2237474"/>
              <a:gd name="connsiteX142-59383" fmla="*/ 169207 w 12192000"/>
              <a:gd name="connsiteY142-59384" fmla="*/ 2128100 h 2237474"/>
              <a:gd name="connsiteX143-59385" fmla="*/ 77641 w 12192000"/>
              <a:gd name="connsiteY143-59386" fmla="*/ 2126835 h 2237474"/>
              <a:gd name="connsiteX144-59387" fmla="*/ 37645 w 12192000"/>
              <a:gd name="connsiteY144-59388" fmla="*/ 2115401 h 2237474"/>
              <a:gd name="connsiteX145-59389" fmla="*/ 4572 w 12192000"/>
              <a:gd name="connsiteY145-59390" fmla="*/ 2111091 h 2237474"/>
              <a:gd name="connsiteX146-59391" fmla="*/ 0 w 12192000"/>
              <a:gd name="connsiteY146-59392" fmla="*/ 2110468 h 2237474"/>
              <a:gd name="connsiteX147-59393" fmla="*/ 0 w 12192000"/>
              <a:gd name="connsiteY147-59394" fmla="*/ 0 h 2237474"/>
              <a:gd name="connsiteX0-59395" fmla="*/ 0 w 12192000"/>
              <a:gd name="connsiteY0-59396" fmla="*/ 0 h 2237474"/>
              <a:gd name="connsiteX1-59397" fmla="*/ 12192000 w 12192000"/>
              <a:gd name="connsiteY1-59398" fmla="*/ 0 h 2237474"/>
              <a:gd name="connsiteX2-59399" fmla="*/ 12192000 w 12192000"/>
              <a:gd name="connsiteY2-59400" fmla="*/ 751299 h 2237474"/>
              <a:gd name="connsiteX3-59401" fmla="*/ 12176759 w 12192000"/>
              <a:gd name="connsiteY3-59402" fmla="*/ 759190 h 2237474"/>
              <a:gd name="connsiteX4-59403" fmla="*/ 12047364 w 12192000"/>
              <a:gd name="connsiteY4-59404" fmla="*/ 749662 h 2237474"/>
              <a:gd name="connsiteX5-59405" fmla="*/ 11890686 w 12192000"/>
              <a:gd name="connsiteY5-59406" fmla="*/ 732766 h 2237474"/>
              <a:gd name="connsiteX6-59407" fmla="*/ 11820512 w 12192000"/>
              <a:gd name="connsiteY6-59408" fmla="*/ 745392 h 2237474"/>
              <a:gd name="connsiteX7-59409" fmla="*/ 11649954 w 12192000"/>
              <a:gd name="connsiteY7-59410" fmla="*/ 749628 h 2237474"/>
              <a:gd name="connsiteX8-59411" fmla="*/ 11560424 w 12192000"/>
              <a:gd name="connsiteY8-59412" fmla="*/ 748017 h 2237474"/>
              <a:gd name="connsiteX9-59413" fmla="*/ 11358455 w 12192000"/>
              <a:gd name="connsiteY9-59414" fmla="*/ 747593 h 2237474"/>
              <a:gd name="connsiteX10-59415" fmla="*/ 11165209 w 12192000"/>
              <a:gd name="connsiteY10-59416" fmla="*/ 748852 h 2237474"/>
              <a:gd name="connsiteX11-59417" fmla="*/ 11058755 w 12192000"/>
              <a:gd name="connsiteY11-59418" fmla="*/ 749617 h 2237474"/>
              <a:gd name="connsiteX12-59419" fmla="*/ 10846594 w 12192000"/>
              <a:gd name="connsiteY12-59420" fmla="*/ 765069 h 2237474"/>
              <a:gd name="connsiteX13-59421" fmla="*/ 10739478 w 12192000"/>
              <a:gd name="connsiteY13-59422" fmla="*/ 776841 h 2237474"/>
              <a:gd name="connsiteX14-59423" fmla="*/ 10458762 w 12192000"/>
              <a:gd name="connsiteY14-59424" fmla="*/ 755400 h 2237474"/>
              <a:gd name="connsiteX15-59425" fmla="*/ 10211200 w 12192000"/>
              <a:gd name="connsiteY15-59426" fmla="*/ 767513 h 2237474"/>
              <a:gd name="connsiteX16-59427" fmla="*/ 10167995 w 12192000"/>
              <a:gd name="connsiteY16-59428" fmla="*/ 760843 h 2237474"/>
              <a:gd name="connsiteX17-59429" fmla="*/ 9997044 w 12192000"/>
              <a:gd name="connsiteY17-59430" fmla="*/ 780129 h 2237474"/>
              <a:gd name="connsiteX18-59431" fmla="*/ 9943887 w 12192000"/>
              <a:gd name="connsiteY18-59432" fmla="*/ 804141 h 2237474"/>
              <a:gd name="connsiteX19-59433" fmla="*/ 9918248 w 12192000"/>
              <a:gd name="connsiteY19-59434" fmla="*/ 816628 h 2237474"/>
              <a:gd name="connsiteX20-59435" fmla="*/ 9767091 w 12192000"/>
              <a:gd name="connsiteY20-59436" fmla="*/ 870550 h 2237474"/>
              <a:gd name="connsiteX21-59437" fmla="*/ 9683005 w 12192000"/>
              <a:gd name="connsiteY21-59438" fmla="*/ 894128 h 2237474"/>
              <a:gd name="connsiteX22-59439" fmla="*/ 9594438 w 12192000"/>
              <a:gd name="connsiteY22-59440" fmla="*/ 919051 h 2237474"/>
              <a:gd name="connsiteX23-59441" fmla="*/ 9544189 w 12192000"/>
              <a:gd name="connsiteY23-59442" fmla="*/ 938966 h 2237474"/>
              <a:gd name="connsiteX24-59443" fmla="*/ 9500499 w 12192000"/>
              <a:gd name="connsiteY24-59444" fmla="*/ 954680 h 2237474"/>
              <a:gd name="connsiteX25-59445" fmla="*/ 9428195 w 12192000"/>
              <a:gd name="connsiteY25-59446" fmla="*/ 986225 h 2237474"/>
              <a:gd name="connsiteX26-59447" fmla="*/ 9410017 w 12192000"/>
              <a:gd name="connsiteY26-59448" fmla="*/ 993931 h 2237474"/>
              <a:gd name="connsiteX27-59449" fmla="*/ 9392919 w 12192000"/>
              <a:gd name="connsiteY27-59450" fmla="*/ 994656 h 2237474"/>
              <a:gd name="connsiteX28-59451" fmla="*/ 9268019 w 12192000"/>
              <a:gd name="connsiteY28-59452" fmla="*/ 1007442 h 2237474"/>
              <a:gd name="connsiteX29-59453" fmla="*/ 9234662 w 12192000"/>
              <a:gd name="connsiteY29-59454" fmla="*/ 1023056 h 2237474"/>
              <a:gd name="connsiteX30-59455" fmla="*/ 9181033 w 12192000"/>
              <a:gd name="connsiteY30-59456" fmla="*/ 1037921 h 2237474"/>
              <a:gd name="connsiteX31-59457" fmla="*/ 9155969 w 12192000"/>
              <a:gd name="connsiteY31-59458" fmla="*/ 1046804 h 2237474"/>
              <a:gd name="connsiteX32-59459" fmla="*/ 9133985 w 12192000"/>
              <a:gd name="connsiteY32-59460" fmla="*/ 1046450 h 2237474"/>
              <a:gd name="connsiteX33-59461" fmla="*/ 9003462 w 12192000"/>
              <a:gd name="connsiteY33-59462" fmla="*/ 1042406 h 2237474"/>
              <a:gd name="connsiteX34-59463" fmla="*/ 8968445 w 12192000"/>
              <a:gd name="connsiteY34-59464" fmla="*/ 1052169 h 2237474"/>
              <a:gd name="connsiteX35-59465" fmla="*/ 8886001 w 12192000"/>
              <a:gd name="connsiteY35-59466" fmla="*/ 1067468 h 2237474"/>
              <a:gd name="connsiteX36-59467" fmla="*/ 8838610 w 12192000"/>
              <a:gd name="connsiteY36-59468" fmla="*/ 1075091 h 2237474"/>
              <a:gd name="connsiteX37-59469" fmla="*/ 8750383 w 12192000"/>
              <a:gd name="connsiteY37-59470" fmla="*/ 1097387 h 2237474"/>
              <a:gd name="connsiteX38-59471" fmla="*/ 8665605 w 12192000"/>
              <a:gd name="connsiteY38-59472" fmla="*/ 1110791 h 2237474"/>
              <a:gd name="connsiteX39-59473" fmla="*/ 8584946 w 12192000"/>
              <a:gd name="connsiteY39-59474" fmla="*/ 1135226 h 2237474"/>
              <a:gd name="connsiteX40-59475" fmla="*/ 8419755 w 12192000"/>
              <a:gd name="connsiteY40-59476" fmla="*/ 1216260 h 2237474"/>
              <a:gd name="connsiteX41-59477" fmla="*/ 8411626 w 12192000"/>
              <a:gd name="connsiteY41-59478" fmla="*/ 1214397 h 2237474"/>
              <a:gd name="connsiteX42-59479" fmla="*/ 8363469 w 12192000"/>
              <a:gd name="connsiteY42-59480" fmla="*/ 1246658 h 2237474"/>
              <a:gd name="connsiteX43-59481" fmla="*/ 8275497 w 12192000"/>
              <a:gd name="connsiteY43-59482" fmla="*/ 1264396 h 2237474"/>
              <a:gd name="connsiteX44-59483" fmla="*/ 8206287 w 12192000"/>
              <a:gd name="connsiteY44-59484" fmla="*/ 1273060 h 2237474"/>
              <a:gd name="connsiteX45-59485" fmla="*/ 8139997 w 12192000"/>
              <a:gd name="connsiteY45-59486" fmla="*/ 1282713 h 2237474"/>
              <a:gd name="connsiteX46-59487" fmla="*/ 8074238 w 12192000"/>
              <a:gd name="connsiteY46-59488" fmla="*/ 1301895 h 2237474"/>
              <a:gd name="connsiteX47-59489" fmla="*/ 7942099 w 12192000"/>
              <a:gd name="connsiteY47-59490" fmla="*/ 1336332 h 2237474"/>
              <a:gd name="connsiteX48-59491" fmla="*/ 7902328 w 12192000"/>
              <a:gd name="connsiteY48-59492" fmla="*/ 1345865 h 2237474"/>
              <a:gd name="connsiteX49-59493" fmla="*/ 7840612 w 12192000"/>
              <a:gd name="connsiteY49-59494" fmla="*/ 1369373 h 2237474"/>
              <a:gd name="connsiteX50-59495" fmla="*/ 7786819 w 12192000"/>
              <a:gd name="connsiteY50-59496" fmla="*/ 1378970 h 2237474"/>
              <a:gd name="connsiteX51-59497" fmla="*/ 7548172 w 12192000"/>
              <a:gd name="connsiteY51-59498" fmla="*/ 1417460 h 2237474"/>
              <a:gd name="connsiteX52-59499" fmla="*/ 7483437 w 12192000"/>
              <a:gd name="connsiteY52-59500" fmla="*/ 1478152 h 2237474"/>
              <a:gd name="connsiteX53-59501" fmla="*/ 7377870 w 12192000"/>
              <a:gd name="connsiteY53-59502" fmla="*/ 1523319 h 2237474"/>
              <a:gd name="connsiteX54-59503" fmla="*/ 7230737 w 12192000"/>
              <a:gd name="connsiteY54-59504" fmla="*/ 1562633 h 2237474"/>
              <a:gd name="connsiteX55-59505" fmla="*/ 7224458 w 12192000"/>
              <a:gd name="connsiteY55-59506" fmla="*/ 1573008 h 2237474"/>
              <a:gd name="connsiteX56-59507" fmla="*/ 7183121 w 12192000"/>
              <a:gd name="connsiteY56-59508" fmla="*/ 1595162 h 2237474"/>
              <a:gd name="connsiteX57-59509" fmla="*/ 7164601 w 12192000"/>
              <a:gd name="connsiteY57-59510" fmla="*/ 1606490 h 2237474"/>
              <a:gd name="connsiteX58-59511" fmla="*/ 6900177 w 12192000"/>
              <a:gd name="connsiteY58-59512" fmla="*/ 1636016 h 2237474"/>
              <a:gd name="connsiteX59-59513" fmla="*/ 6795372 w 12192000"/>
              <a:gd name="connsiteY59-59514" fmla="*/ 1644845 h 2237474"/>
              <a:gd name="connsiteX60-59515" fmla="*/ 6692251 w 12192000"/>
              <a:gd name="connsiteY60-59516" fmla="*/ 1656357 h 2237474"/>
              <a:gd name="connsiteX61-59517" fmla="*/ 6655235 w 12192000"/>
              <a:gd name="connsiteY61-59518" fmla="*/ 1661869 h 2237474"/>
              <a:gd name="connsiteX62-59519" fmla="*/ 6554894 w 12192000"/>
              <a:gd name="connsiteY62-59520" fmla="*/ 1664428 h 2237474"/>
              <a:gd name="connsiteX63-59521" fmla="*/ 6516595 w 12192000"/>
              <a:gd name="connsiteY63-59522" fmla="*/ 1667475 h 2237474"/>
              <a:gd name="connsiteX64-59523" fmla="*/ 6508541 w 12192000"/>
              <a:gd name="connsiteY64-59524" fmla="*/ 1668757 h 2237474"/>
              <a:gd name="connsiteX65-59525" fmla="*/ 6471012 w 12192000"/>
              <a:gd name="connsiteY65-59526" fmla="*/ 1678604 h 2237474"/>
              <a:gd name="connsiteX66-59527" fmla="*/ 6364035 w 12192000"/>
              <a:gd name="connsiteY66-59528" fmla="*/ 1667683 h 2237474"/>
              <a:gd name="connsiteX67-59529" fmla="*/ 6280959 w 12192000"/>
              <a:gd name="connsiteY67-59530" fmla="*/ 1689329 h 2237474"/>
              <a:gd name="connsiteX68-59531" fmla="*/ 6243319 w 12192000"/>
              <a:gd name="connsiteY68-59532" fmla="*/ 1695560 h 2237474"/>
              <a:gd name="connsiteX69-59533" fmla="*/ 6098321 w 12192000"/>
              <a:gd name="connsiteY69-59534" fmla="*/ 1721646 h 2237474"/>
              <a:gd name="connsiteX70-59535" fmla="*/ 5880652 w 12192000"/>
              <a:gd name="connsiteY70-59536" fmla="*/ 1779643 h 2237474"/>
              <a:gd name="connsiteX71-59537" fmla="*/ 5785959 w 12192000"/>
              <a:gd name="connsiteY71-59538" fmla="*/ 1775307 h 2237474"/>
              <a:gd name="connsiteX72-59539" fmla="*/ 5643534 w 12192000"/>
              <a:gd name="connsiteY72-59540" fmla="*/ 1802919 h 2237474"/>
              <a:gd name="connsiteX73-59541" fmla="*/ 5518799 w 12192000"/>
              <a:gd name="connsiteY73-59542" fmla="*/ 1818312 h 2237474"/>
              <a:gd name="connsiteX74-59543" fmla="*/ 5505014 w 12192000"/>
              <a:gd name="connsiteY74-59544" fmla="*/ 1819259 h 2237474"/>
              <a:gd name="connsiteX75-59545" fmla="*/ 5453307 w 12192000"/>
              <a:gd name="connsiteY75-59546" fmla="*/ 1815450 h 2237474"/>
              <a:gd name="connsiteX76-59547" fmla="*/ 5221533 w 12192000"/>
              <a:gd name="connsiteY76-59548" fmla="*/ 1846950 h 2237474"/>
              <a:gd name="connsiteX77-59549" fmla="*/ 5149802 w 12192000"/>
              <a:gd name="connsiteY77-59550" fmla="*/ 1844846 h 2237474"/>
              <a:gd name="connsiteX78-59551" fmla="*/ 5114927 w 12192000"/>
              <a:gd name="connsiteY78-59552" fmla="*/ 1847827 h 2237474"/>
              <a:gd name="connsiteX79-59553" fmla="*/ 5108970 w 12192000"/>
              <a:gd name="connsiteY79-59554" fmla="*/ 1847935 h 2237474"/>
              <a:gd name="connsiteX80-59555" fmla="*/ 5067961 w 12192000"/>
              <a:gd name="connsiteY80-59556" fmla="*/ 1845917 h 2237474"/>
              <a:gd name="connsiteX81-59557" fmla="*/ 5007075 w 12192000"/>
              <a:gd name="connsiteY81-59558" fmla="*/ 1838626 h 2237474"/>
              <a:gd name="connsiteX82-59559" fmla="*/ 4944087 w 12192000"/>
              <a:gd name="connsiteY82-59560" fmla="*/ 1823332 h 2237474"/>
              <a:gd name="connsiteX83-59561" fmla="*/ 4907662 w 12192000"/>
              <a:gd name="connsiteY83-59562" fmla="*/ 1816900 h 2237474"/>
              <a:gd name="connsiteX84-59563" fmla="*/ 4882386 w 12192000"/>
              <a:gd name="connsiteY84-59564" fmla="*/ 1809844 h 2237474"/>
              <a:gd name="connsiteX85-59565" fmla="*/ 4811440 w 12192000"/>
              <a:gd name="connsiteY85-59566" fmla="*/ 1804655 h 2237474"/>
              <a:gd name="connsiteX86-59567" fmla="*/ 4691075 w 12192000"/>
              <a:gd name="connsiteY86-59568" fmla="*/ 1801389 h 2237474"/>
              <a:gd name="connsiteX87-59569" fmla="*/ 4640313 w 12192000"/>
              <a:gd name="connsiteY87-59570" fmla="*/ 1784307 h 2237474"/>
              <a:gd name="connsiteX88-59571" fmla="*/ 4536503 w 12192000"/>
              <a:gd name="connsiteY88-59572" fmla="*/ 1785334 h 2237474"/>
              <a:gd name="connsiteX89-59573" fmla="*/ 4513724 w 12192000"/>
              <a:gd name="connsiteY89-59574" fmla="*/ 1791996 h 2237474"/>
              <a:gd name="connsiteX90-59575" fmla="*/ 4459810 w 12192000"/>
              <a:gd name="connsiteY90-59576" fmla="*/ 1797886 h 2237474"/>
              <a:gd name="connsiteX91-59577" fmla="*/ 4379064 w 12192000"/>
              <a:gd name="connsiteY91-59578" fmla="*/ 1817177 h 2237474"/>
              <a:gd name="connsiteX92-59579" fmla="*/ 4290981 w 12192000"/>
              <a:gd name="connsiteY92-59580" fmla="*/ 1839677 h 2237474"/>
              <a:gd name="connsiteX93-59581" fmla="*/ 4238372 w 12192000"/>
              <a:gd name="connsiteY93-59582" fmla="*/ 1851480 h 2237474"/>
              <a:gd name="connsiteX94-59583" fmla="*/ 4232517 w 12192000"/>
              <a:gd name="connsiteY94-59584" fmla="*/ 1852567 h 2237474"/>
              <a:gd name="connsiteX95-59585" fmla="*/ 4191732 w 12192000"/>
              <a:gd name="connsiteY95-59586" fmla="*/ 1857328 h 2237474"/>
              <a:gd name="connsiteX96-59587" fmla="*/ 4065532 w 12192000"/>
              <a:gd name="connsiteY96-59588" fmla="*/ 1855477 h 2237474"/>
              <a:gd name="connsiteX97-59589" fmla="*/ 4028460 w 12192000"/>
              <a:gd name="connsiteY97-59590" fmla="*/ 1855137 h 2237474"/>
              <a:gd name="connsiteX98-59591" fmla="*/ 4002267 w 12192000"/>
              <a:gd name="connsiteY98-59592" fmla="*/ 1852352 h 2237474"/>
              <a:gd name="connsiteX99-59593" fmla="*/ 3931396 w 12192000"/>
              <a:gd name="connsiteY99-59594" fmla="*/ 1858915 h 2237474"/>
              <a:gd name="connsiteX100-59595" fmla="*/ 3812162 w 12192000"/>
              <a:gd name="connsiteY100-59596" fmla="*/ 1875501 h 2237474"/>
              <a:gd name="connsiteX101-59597" fmla="*/ 3758105 w 12192000"/>
              <a:gd name="connsiteY101-59598" fmla="*/ 1871856 h 2237474"/>
              <a:gd name="connsiteX102-59599" fmla="*/ 3715896 w 12192000"/>
              <a:gd name="connsiteY102-59600" fmla="*/ 1881552 h 2237474"/>
              <a:gd name="connsiteX103-59601" fmla="*/ 3567259 w 12192000"/>
              <a:gd name="connsiteY103-59602" fmla="*/ 1893482 h 2237474"/>
              <a:gd name="connsiteX104-59603" fmla="*/ 3405770 w 12192000"/>
              <a:gd name="connsiteY104-59604" fmla="*/ 1904591 h 2237474"/>
              <a:gd name="connsiteX105-59605" fmla="*/ 3280097 w 12192000"/>
              <a:gd name="connsiteY105-59606" fmla="*/ 1919610 h 2237474"/>
              <a:gd name="connsiteX106-59607" fmla="*/ 3009910 w 12192000"/>
              <a:gd name="connsiteY106-59608" fmla="*/ 1957866 h 2237474"/>
              <a:gd name="connsiteX107-59609" fmla="*/ 2995934 w 12192000"/>
              <a:gd name="connsiteY107-59610" fmla="*/ 1967085 h 2237474"/>
              <a:gd name="connsiteX108-59611" fmla="*/ 2942858 w 12192000"/>
              <a:gd name="connsiteY108-59612" fmla="*/ 1981367 h 2237474"/>
              <a:gd name="connsiteX109-59613" fmla="*/ 2875436 w 12192000"/>
              <a:gd name="connsiteY109-59614" fmla="*/ 1996977 h 2237474"/>
              <a:gd name="connsiteX110-59615" fmla="*/ 2874892 w 12192000"/>
              <a:gd name="connsiteY110-59616" fmla="*/ 1996085 h 2237474"/>
              <a:gd name="connsiteX111-59617" fmla="*/ 2843662 w 12192000"/>
              <a:gd name="connsiteY111-59618" fmla="*/ 1992498 h 2237474"/>
              <a:gd name="connsiteX112-59619" fmla="*/ 2718916 w 12192000"/>
              <a:gd name="connsiteY112-59620" fmla="*/ 1990867 h 2237474"/>
              <a:gd name="connsiteX113-59621" fmla="*/ 2713522 w 12192000"/>
              <a:gd name="connsiteY113-59622" fmla="*/ 1990173 h 2237474"/>
              <a:gd name="connsiteX114-59623" fmla="*/ 2476147 w 12192000"/>
              <a:gd name="connsiteY114-59624" fmla="*/ 1998305 h 2237474"/>
              <a:gd name="connsiteX115-59625" fmla="*/ 2373568 w 12192000"/>
              <a:gd name="connsiteY115-59626" fmla="*/ 2003219 h 2237474"/>
              <a:gd name="connsiteX116-59627" fmla="*/ 2287219 w 12192000"/>
              <a:gd name="connsiteY116-59628" fmla="*/ 1998750 h 2237474"/>
              <a:gd name="connsiteX117-59629" fmla="*/ 2243069 w 12192000"/>
              <a:gd name="connsiteY117-59630" fmla="*/ 2005321 h 2237474"/>
              <a:gd name="connsiteX118-59631" fmla="*/ 2164831 w 12192000"/>
              <a:gd name="connsiteY118-59632" fmla="*/ 2010143 h 2237474"/>
              <a:gd name="connsiteX119-59633" fmla="*/ 2085228 w 12192000"/>
              <a:gd name="connsiteY119-59634" fmla="*/ 2046431 h 2237474"/>
              <a:gd name="connsiteX120-59635" fmla="*/ 2058061 w 12192000"/>
              <a:gd name="connsiteY120-59636" fmla="*/ 2047942 h 2237474"/>
              <a:gd name="connsiteX121-59637" fmla="*/ 2042244 w 12192000"/>
              <a:gd name="connsiteY121-59638" fmla="*/ 2055560 h 2237474"/>
              <a:gd name="connsiteX122-59639" fmla="*/ 1877728 w 12192000"/>
              <a:gd name="connsiteY122-59640" fmla="*/ 2101004 h 2237474"/>
              <a:gd name="connsiteX123-59641" fmla="*/ 1759056 w 12192000"/>
              <a:gd name="connsiteY123-59642" fmla="*/ 2125608 h 2237474"/>
              <a:gd name="connsiteX124-59643" fmla="*/ 1637948 w 12192000"/>
              <a:gd name="connsiteY124-59644" fmla="*/ 2172597 h 2237474"/>
              <a:gd name="connsiteX125-59645" fmla="*/ 1434549 w 12192000"/>
              <a:gd name="connsiteY125-59646" fmla="*/ 2234522 h 2237474"/>
              <a:gd name="connsiteX126-59647" fmla="*/ 1398481 w 12192000"/>
              <a:gd name="connsiteY126-59648" fmla="*/ 2237074 h 2237474"/>
              <a:gd name="connsiteX127-59649" fmla="*/ 1398407 w 12192000"/>
              <a:gd name="connsiteY127-59650" fmla="*/ 2237095 h 2237474"/>
              <a:gd name="connsiteX128-59651" fmla="*/ 1370962 w 12192000"/>
              <a:gd name="connsiteY128-59652" fmla="*/ 2237474 h 2237474"/>
              <a:gd name="connsiteX129-59653" fmla="*/ 1356367 w 12192000"/>
              <a:gd name="connsiteY129-59654" fmla="*/ 2235089 h 2237474"/>
              <a:gd name="connsiteX130-59655" fmla="*/ 1279765 w 12192000"/>
              <a:gd name="connsiteY130-59656" fmla="*/ 2229639 h 2237474"/>
              <a:gd name="connsiteX131-59657" fmla="*/ 1195347 w 12192000"/>
              <a:gd name="connsiteY131-59658" fmla="*/ 2212354 h 2237474"/>
              <a:gd name="connsiteX132-59659" fmla="*/ 970251 w 12192000"/>
              <a:gd name="connsiteY132-59660" fmla="*/ 2221029 h 2237474"/>
              <a:gd name="connsiteX133-59661" fmla="*/ 812914 w 12192000"/>
              <a:gd name="connsiteY133-59662" fmla="*/ 2210095 h 2237474"/>
              <a:gd name="connsiteX134-59663" fmla="*/ 776382 w 12192000"/>
              <a:gd name="connsiteY134-59664" fmla="*/ 2204512 h 2237474"/>
              <a:gd name="connsiteX135-59665" fmla="*/ 597225 w 12192000"/>
              <a:gd name="connsiteY135-59666" fmla="*/ 2180999 h 2237474"/>
              <a:gd name="connsiteX136-59667" fmla="*/ 520671 w 12192000"/>
              <a:gd name="connsiteY136-59668" fmla="*/ 2180980 h 2237474"/>
              <a:gd name="connsiteX137-59669" fmla="*/ 515024 w 12192000"/>
              <a:gd name="connsiteY137-59670" fmla="*/ 2179258 h 2237474"/>
              <a:gd name="connsiteX138-59671" fmla="*/ 413835 w 12192000"/>
              <a:gd name="connsiteY138-59672" fmla="*/ 2156783 h 2237474"/>
              <a:gd name="connsiteX139-59673" fmla="*/ 376513 w 12192000"/>
              <a:gd name="connsiteY139-59674" fmla="*/ 2154014 h 2237474"/>
              <a:gd name="connsiteX140-59675" fmla="*/ 273386 w 12192000"/>
              <a:gd name="connsiteY140-59676" fmla="*/ 2142551 h 2237474"/>
              <a:gd name="connsiteX141-59677" fmla="*/ 169207 w 12192000"/>
              <a:gd name="connsiteY141-59678" fmla="*/ 2128100 h 2237474"/>
              <a:gd name="connsiteX142-59679" fmla="*/ 77641 w 12192000"/>
              <a:gd name="connsiteY142-59680" fmla="*/ 2126835 h 2237474"/>
              <a:gd name="connsiteX143-59681" fmla="*/ 37645 w 12192000"/>
              <a:gd name="connsiteY143-59682" fmla="*/ 2115401 h 2237474"/>
              <a:gd name="connsiteX144-59683" fmla="*/ 4572 w 12192000"/>
              <a:gd name="connsiteY144-59684" fmla="*/ 2111091 h 2237474"/>
              <a:gd name="connsiteX145-59685" fmla="*/ 0 w 12192000"/>
              <a:gd name="connsiteY145-59686" fmla="*/ 2110468 h 2237474"/>
              <a:gd name="connsiteX146-59687" fmla="*/ 0 w 12192000"/>
              <a:gd name="connsiteY146-59688" fmla="*/ 0 h 2237474"/>
              <a:gd name="connsiteX0-59689" fmla="*/ 0 w 12192000"/>
              <a:gd name="connsiteY0-59690" fmla="*/ 0 h 2237474"/>
              <a:gd name="connsiteX1-59691" fmla="*/ 12192000 w 12192000"/>
              <a:gd name="connsiteY1-59692" fmla="*/ 0 h 2237474"/>
              <a:gd name="connsiteX2-59693" fmla="*/ 12192000 w 12192000"/>
              <a:gd name="connsiteY2-59694" fmla="*/ 751299 h 2237474"/>
              <a:gd name="connsiteX3-59695" fmla="*/ 12176759 w 12192000"/>
              <a:gd name="connsiteY3-59696" fmla="*/ 759190 h 2237474"/>
              <a:gd name="connsiteX4-59697" fmla="*/ 12047364 w 12192000"/>
              <a:gd name="connsiteY4-59698" fmla="*/ 749662 h 2237474"/>
              <a:gd name="connsiteX5-59699" fmla="*/ 11890686 w 12192000"/>
              <a:gd name="connsiteY5-59700" fmla="*/ 732766 h 2237474"/>
              <a:gd name="connsiteX6-59701" fmla="*/ 11820512 w 12192000"/>
              <a:gd name="connsiteY6-59702" fmla="*/ 745392 h 2237474"/>
              <a:gd name="connsiteX7-59703" fmla="*/ 11649954 w 12192000"/>
              <a:gd name="connsiteY7-59704" fmla="*/ 749628 h 2237474"/>
              <a:gd name="connsiteX8-59705" fmla="*/ 11560424 w 12192000"/>
              <a:gd name="connsiteY8-59706" fmla="*/ 748017 h 2237474"/>
              <a:gd name="connsiteX9-59707" fmla="*/ 11358455 w 12192000"/>
              <a:gd name="connsiteY9-59708" fmla="*/ 747593 h 2237474"/>
              <a:gd name="connsiteX10-59709" fmla="*/ 11165209 w 12192000"/>
              <a:gd name="connsiteY10-59710" fmla="*/ 748852 h 2237474"/>
              <a:gd name="connsiteX11-59711" fmla="*/ 11058755 w 12192000"/>
              <a:gd name="connsiteY11-59712" fmla="*/ 749617 h 2237474"/>
              <a:gd name="connsiteX12-59713" fmla="*/ 10846594 w 12192000"/>
              <a:gd name="connsiteY12-59714" fmla="*/ 765069 h 2237474"/>
              <a:gd name="connsiteX13-59715" fmla="*/ 10739478 w 12192000"/>
              <a:gd name="connsiteY13-59716" fmla="*/ 776841 h 2237474"/>
              <a:gd name="connsiteX14-59717" fmla="*/ 10458762 w 12192000"/>
              <a:gd name="connsiteY14-59718" fmla="*/ 755400 h 2237474"/>
              <a:gd name="connsiteX15-59719" fmla="*/ 10211200 w 12192000"/>
              <a:gd name="connsiteY15-59720" fmla="*/ 767513 h 2237474"/>
              <a:gd name="connsiteX16-59721" fmla="*/ 10167995 w 12192000"/>
              <a:gd name="connsiteY16-59722" fmla="*/ 760843 h 2237474"/>
              <a:gd name="connsiteX17-59723" fmla="*/ 9997044 w 12192000"/>
              <a:gd name="connsiteY17-59724" fmla="*/ 780129 h 2237474"/>
              <a:gd name="connsiteX18-59725" fmla="*/ 9943887 w 12192000"/>
              <a:gd name="connsiteY18-59726" fmla="*/ 804141 h 2237474"/>
              <a:gd name="connsiteX19-59727" fmla="*/ 9918248 w 12192000"/>
              <a:gd name="connsiteY19-59728" fmla="*/ 816628 h 2237474"/>
              <a:gd name="connsiteX20-59729" fmla="*/ 9767091 w 12192000"/>
              <a:gd name="connsiteY20-59730" fmla="*/ 870550 h 2237474"/>
              <a:gd name="connsiteX21-59731" fmla="*/ 9683005 w 12192000"/>
              <a:gd name="connsiteY21-59732" fmla="*/ 894128 h 2237474"/>
              <a:gd name="connsiteX22-59733" fmla="*/ 9594438 w 12192000"/>
              <a:gd name="connsiteY22-59734" fmla="*/ 919051 h 2237474"/>
              <a:gd name="connsiteX23-59735" fmla="*/ 9544189 w 12192000"/>
              <a:gd name="connsiteY23-59736" fmla="*/ 938966 h 2237474"/>
              <a:gd name="connsiteX24-59737" fmla="*/ 9500499 w 12192000"/>
              <a:gd name="connsiteY24-59738" fmla="*/ 954680 h 2237474"/>
              <a:gd name="connsiteX25-59739" fmla="*/ 9428195 w 12192000"/>
              <a:gd name="connsiteY25-59740" fmla="*/ 986225 h 2237474"/>
              <a:gd name="connsiteX26-59741" fmla="*/ 9410017 w 12192000"/>
              <a:gd name="connsiteY26-59742" fmla="*/ 993931 h 2237474"/>
              <a:gd name="connsiteX27-59743" fmla="*/ 9392919 w 12192000"/>
              <a:gd name="connsiteY27-59744" fmla="*/ 994656 h 2237474"/>
              <a:gd name="connsiteX28-59745" fmla="*/ 9268019 w 12192000"/>
              <a:gd name="connsiteY28-59746" fmla="*/ 1007442 h 2237474"/>
              <a:gd name="connsiteX29-59747" fmla="*/ 9234662 w 12192000"/>
              <a:gd name="connsiteY29-59748" fmla="*/ 1023056 h 2237474"/>
              <a:gd name="connsiteX30-59749" fmla="*/ 9181033 w 12192000"/>
              <a:gd name="connsiteY30-59750" fmla="*/ 1037921 h 2237474"/>
              <a:gd name="connsiteX31-59751" fmla="*/ 9155969 w 12192000"/>
              <a:gd name="connsiteY31-59752" fmla="*/ 1046804 h 2237474"/>
              <a:gd name="connsiteX32-59753" fmla="*/ 9133985 w 12192000"/>
              <a:gd name="connsiteY32-59754" fmla="*/ 1046450 h 2237474"/>
              <a:gd name="connsiteX33-59755" fmla="*/ 9003462 w 12192000"/>
              <a:gd name="connsiteY33-59756" fmla="*/ 1042406 h 2237474"/>
              <a:gd name="connsiteX34-59757" fmla="*/ 8968445 w 12192000"/>
              <a:gd name="connsiteY34-59758" fmla="*/ 1052169 h 2237474"/>
              <a:gd name="connsiteX35-59759" fmla="*/ 8886001 w 12192000"/>
              <a:gd name="connsiteY35-59760" fmla="*/ 1067468 h 2237474"/>
              <a:gd name="connsiteX36-59761" fmla="*/ 8838610 w 12192000"/>
              <a:gd name="connsiteY36-59762" fmla="*/ 1075091 h 2237474"/>
              <a:gd name="connsiteX37-59763" fmla="*/ 8750383 w 12192000"/>
              <a:gd name="connsiteY37-59764" fmla="*/ 1097387 h 2237474"/>
              <a:gd name="connsiteX38-59765" fmla="*/ 8665605 w 12192000"/>
              <a:gd name="connsiteY38-59766" fmla="*/ 1110791 h 2237474"/>
              <a:gd name="connsiteX39-59767" fmla="*/ 8584946 w 12192000"/>
              <a:gd name="connsiteY39-59768" fmla="*/ 1135226 h 2237474"/>
              <a:gd name="connsiteX40-59769" fmla="*/ 8419755 w 12192000"/>
              <a:gd name="connsiteY40-59770" fmla="*/ 1216260 h 2237474"/>
              <a:gd name="connsiteX41-59771" fmla="*/ 8411626 w 12192000"/>
              <a:gd name="connsiteY41-59772" fmla="*/ 1214397 h 2237474"/>
              <a:gd name="connsiteX42-59773" fmla="*/ 8363469 w 12192000"/>
              <a:gd name="connsiteY42-59774" fmla="*/ 1246658 h 2237474"/>
              <a:gd name="connsiteX43-59775" fmla="*/ 8275497 w 12192000"/>
              <a:gd name="connsiteY43-59776" fmla="*/ 1264396 h 2237474"/>
              <a:gd name="connsiteX44-59777" fmla="*/ 8206287 w 12192000"/>
              <a:gd name="connsiteY44-59778" fmla="*/ 1273060 h 2237474"/>
              <a:gd name="connsiteX45-59779" fmla="*/ 8074238 w 12192000"/>
              <a:gd name="connsiteY45-59780" fmla="*/ 1301895 h 2237474"/>
              <a:gd name="connsiteX46-59781" fmla="*/ 7942099 w 12192000"/>
              <a:gd name="connsiteY46-59782" fmla="*/ 1336332 h 2237474"/>
              <a:gd name="connsiteX47-59783" fmla="*/ 7902328 w 12192000"/>
              <a:gd name="connsiteY47-59784" fmla="*/ 1345865 h 2237474"/>
              <a:gd name="connsiteX48-59785" fmla="*/ 7840612 w 12192000"/>
              <a:gd name="connsiteY48-59786" fmla="*/ 1369373 h 2237474"/>
              <a:gd name="connsiteX49-59787" fmla="*/ 7786819 w 12192000"/>
              <a:gd name="connsiteY49-59788" fmla="*/ 1378970 h 2237474"/>
              <a:gd name="connsiteX50-59789" fmla="*/ 7548172 w 12192000"/>
              <a:gd name="connsiteY50-59790" fmla="*/ 1417460 h 2237474"/>
              <a:gd name="connsiteX51-59791" fmla="*/ 7483437 w 12192000"/>
              <a:gd name="connsiteY51-59792" fmla="*/ 1478152 h 2237474"/>
              <a:gd name="connsiteX52-59793" fmla="*/ 7377870 w 12192000"/>
              <a:gd name="connsiteY52-59794" fmla="*/ 1523319 h 2237474"/>
              <a:gd name="connsiteX53-59795" fmla="*/ 7230737 w 12192000"/>
              <a:gd name="connsiteY53-59796" fmla="*/ 1562633 h 2237474"/>
              <a:gd name="connsiteX54-59797" fmla="*/ 7224458 w 12192000"/>
              <a:gd name="connsiteY54-59798" fmla="*/ 1573008 h 2237474"/>
              <a:gd name="connsiteX55-59799" fmla="*/ 7183121 w 12192000"/>
              <a:gd name="connsiteY55-59800" fmla="*/ 1595162 h 2237474"/>
              <a:gd name="connsiteX56-59801" fmla="*/ 7164601 w 12192000"/>
              <a:gd name="connsiteY56-59802" fmla="*/ 1606490 h 2237474"/>
              <a:gd name="connsiteX57-59803" fmla="*/ 6900177 w 12192000"/>
              <a:gd name="connsiteY57-59804" fmla="*/ 1636016 h 2237474"/>
              <a:gd name="connsiteX58-59805" fmla="*/ 6795372 w 12192000"/>
              <a:gd name="connsiteY58-59806" fmla="*/ 1644845 h 2237474"/>
              <a:gd name="connsiteX59-59807" fmla="*/ 6692251 w 12192000"/>
              <a:gd name="connsiteY59-59808" fmla="*/ 1656357 h 2237474"/>
              <a:gd name="connsiteX60-59809" fmla="*/ 6655235 w 12192000"/>
              <a:gd name="connsiteY60-59810" fmla="*/ 1661869 h 2237474"/>
              <a:gd name="connsiteX61-59811" fmla="*/ 6554894 w 12192000"/>
              <a:gd name="connsiteY61-59812" fmla="*/ 1664428 h 2237474"/>
              <a:gd name="connsiteX62-59813" fmla="*/ 6516595 w 12192000"/>
              <a:gd name="connsiteY62-59814" fmla="*/ 1667475 h 2237474"/>
              <a:gd name="connsiteX63-59815" fmla="*/ 6508541 w 12192000"/>
              <a:gd name="connsiteY63-59816" fmla="*/ 1668757 h 2237474"/>
              <a:gd name="connsiteX64-59817" fmla="*/ 6471012 w 12192000"/>
              <a:gd name="connsiteY64-59818" fmla="*/ 1678604 h 2237474"/>
              <a:gd name="connsiteX65-59819" fmla="*/ 6364035 w 12192000"/>
              <a:gd name="connsiteY65-59820" fmla="*/ 1667683 h 2237474"/>
              <a:gd name="connsiteX66-59821" fmla="*/ 6280959 w 12192000"/>
              <a:gd name="connsiteY66-59822" fmla="*/ 1689329 h 2237474"/>
              <a:gd name="connsiteX67-59823" fmla="*/ 6243319 w 12192000"/>
              <a:gd name="connsiteY67-59824" fmla="*/ 1695560 h 2237474"/>
              <a:gd name="connsiteX68-59825" fmla="*/ 6098321 w 12192000"/>
              <a:gd name="connsiteY68-59826" fmla="*/ 1721646 h 2237474"/>
              <a:gd name="connsiteX69-59827" fmla="*/ 5880652 w 12192000"/>
              <a:gd name="connsiteY69-59828" fmla="*/ 1779643 h 2237474"/>
              <a:gd name="connsiteX70-59829" fmla="*/ 5785959 w 12192000"/>
              <a:gd name="connsiteY70-59830" fmla="*/ 1775307 h 2237474"/>
              <a:gd name="connsiteX71-59831" fmla="*/ 5643534 w 12192000"/>
              <a:gd name="connsiteY71-59832" fmla="*/ 1802919 h 2237474"/>
              <a:gd name="connsiteX72-59833" fmla="*/ 5518799 w 12192000"/>
              <a:gd name="connsiteY72-59834" fmla="*/ 1818312 h 2237474"/>
              <a:gd name="connsiteX73-59835" fmla="*/ 5505014 w 12192000"/>
              <a:gd name="connsiteY73-59836" fmla="*/ 1819259 h 2237474"/>
              <a:gd name="connsiteX74-59837" fmla="*/ 5453307 w 12192000"/>
              <a:gd name="connsiteY74-59838" fmla="*/ 1815450 h 2237474"/>
              <a:gd name="connsiteX75-59839" fmla="*/ 5221533 w 12192000"/>
              <a:gd name="connsiteY75-59840" fmla="*/ 1846950 h 2237474"/>
              <a:gd name="connsiteX76-59841" fmla="*/ 5149802 w 12192000"/>
              <a:gd name="connsiteY76-59842" fmla="*/ 1844846 h 2237474"/>
              <a:gd name="connsiteX77-59843" fmla="*/ 5114927 w 12192000"/>
              <a:gd name="connsiteY77-59844" fmla="*/ 1847827 h 2237474"/>
              <a:gd name="connsiteX78-59845" fmla="*/ 5108970 w 12192000"/>
              <a:gd name="connsiteY78-59846" fmla="*/ 1847935 h 2237474"/>
              <a:gd name="connsiteX79-59847" fmla="*/ 5067961 w 12192000"/>
              <a:gd name="connsiteY79-59848" fmla="*/ 1845917 h 2237474"/>
              <a:gd name="connsiteX80-59849" fmla="*/ 5007075 w 12192000"/>
              <a:gd name="connsiteY80-59850" fmla="*/ 1838626 h 2237474"/>
              <a:gd name="connsiteX81-59851" fmla="*/ 4944087 w 12192000"/>
              <a:gd name="connsiteY81-59852" fmla="*/ 1823332 h 2237474"/>
              <a:gd name="connsiteX82-59853" fmla="*/ 4907662 w 12192000"/>
              <a:gd name="connsiteY82-59854" fmla="*/ 1816900 h 2237474"/>
              <a:gd name="connsiteX83-59855" fmla="*/ 4882386 w 12192000"/>
              <a:gd name="connsiteY83-59856" fmla="*/ 1809844 h 2237474"/>
              <a:gd name="connsiteX84-59857" fmla="*/ 4811440 w 12192000"/>
              <a:gd name="connsiteY84-59858" fmla="*/ 1804655 h 2237474"/>
              <a:gd name="connsiteX85-59859" fmla="*/ 4691075 w 12192000"/>
              <a:gd name="connsiteY85-59860" fmla="*/ 1801389 h 2237474"/>
              <a:gd name="connsiteX86-59861" fmla="*/ 4640313 w 12192000"/>
              <a:gd name="connsiteY86-59862" fmla="*/ 1784307 h 2237474"/>
              <a:gd name="connsiteX87-59863" fmla="*/ 4536503 w 12192000"/>
              <a:gd name="connsiteY87-59864" fmla="*/ 1785334 h 2237474"/>
              <a:gd name="connsiteX88-59865" fmla="*/ 4513724 w 12192000"/>
              <a:gd name="connsiteY88-59866" fmla="*/ 1791996 h 2237474"/>
              <a:gd name="connsiteX89-59867" fmla="*/ 4459810 w 12192000"/>
              <a:gd name="connsiteY89-59868" fmla="*/ 1797886 h 2237474"/>
              <a:gd name="connsiteX90-59869" fmla="*/ 4379064 w 12192000"/>
              <a:gd name="connsiteY90-59870" fmla="*/ 1817177 h 2237474"/>
              <a:gd name="connsiteX91-59871" fmla="*/ 4290981 w 12192000"/>
              <a:gd name="connsiteY91-59872" fmla="*/ 1839677 h 2237474"/>
              <a:gd name="connsiteX92-59873" fmla="*/ 4238372 w 12192000"/>
              <a:gd name="connsiteY92-59874" fmla="*/ 1851480 h 2237474"/>
              <a:gd name="connsiteX93-59875" fmla="*/ 4232517 w 12192000"/>
              <a:gd name="connsiteY93-59876" fmla="*/ 1852567 h 2237474"/>
              <a:gd name="connsiteX94-59877" fmla="*/ 4191732 w 12192000"/>
              <a:gd name="connsiteY94-59878" fmla="*/ 1857328 h 2237474"/>
              <a:gd name="connsiteX95-59879" fmla="*/ 4065532 w 12192000"/>
              <a:gd name="connsiteY95-59880" fmla="*/ 1855477 h 2237474"/>
              <a:gd name="connsiteX96-59881" fmla="*/ 4028460 w 12192000"/>
              <a:gd name="connsiteY96-59882" fmla="*/ 1855137 h 2237474"/>
              <a:gd name="connsiteX97-59883" fmla="*/ 4002267 w 12192000"/>
              <a:gd name="connsiteY97-59884" fmla="*/ 1852352 h 2237474"/>
              <a:gd name="connsiteX98-59885" fmla="*/ 3931396 w 12192000"/>
              <a:gd name="connsiteY98-59886" fmla="*/ 1858915 h 2237474"/>
              <a:gd name="connsiteX99-59887" fmla="*/ 3812162 w 12192000"/>
              <a:gd name="connsiteY99-59888" fmla="*/ 1875501 h 2237474"/>
              <a:gd name="connsiteX100-59889" fmla="*/ 3758105 w 12192000"/>
              <a:gd name="connsiteY100-59890" fmla="*/ 1871856 h 2237474"/>
              <a:gd name="connsiteX101-59891" fmla="*/ 3715896 w 12192000"/>
              <a:gd name="connsiteY101-59892" fmla="*/ 1881552 h 2237474"/>
              <a:gd name="connsiteX102-59893" fmla="*/ 3567259 w 12192000"/>
              <a:gd name="connsiteY102-59894" fmla="*/ 1893482 h 2237474"/>
              <a:gd name="connsiteX103-59895" fmla="*/ 3405770 w 12192000"/>
              <a:gd name="connsiteY103-59896" fmla="*/ 1904591 h 2237474"/>
              <a:gd name="connsiteX104-59897" fmla="*/ 3280097 w 12192000"/>
              <a:gd name="connsiteY104-59898" fmla="*/ 1919610 h 2237474"/>
              <a:gd name="connsiteX105-59899" fmla="*/ 3009910 w 12192000"/>
              <a:gd name="connsiteY105-59900" fmla="*/ 1957866 h 2237474"/>
              <a:gd name="connsiteX106-59901" fmla="*/ 2995934 w 12192000"/>
              <a:gd name="connsiteY106-59902" fmla="*/ 1967085 h 2237474"/>
              <a:gd name="connsiteX107-59903" fmla="*/ 2942858 w 12192000"/>
              <a:gd name="connsiteY107-59904" fmla="*/ 1981367 h 2237474"/>
              <a:gd name="connsiteX108-59905" fmla="*/ 2875436 w 12192000"/>
              <a:gd name="connsiteY108-59906" fmla="*/ 1996977 h 2237474"/>
              <a:gd name="connsiteX109-59907" fmla="*/ 2874892 w 12192000"/>
              <a:gd name="connsiteY109-59908" fmla="*/ 1996085 h 2237474"/>
              <a:gd name="connsiteX110-59909" fmla="*/ 2843662 w 12192000"/>
              <a:gd name="connsiteY110-59910" fmla="*/ 1992498 h 2237474"/>
              <a:gd name="connsiteX111-59911" fmla="*/ 2718916 w 12192000"/>
              <a:gd name="connsiteY111-59912" fmla="*/ 1990867 h 2237474"/>
              <a:gd name="connsiteX112-59913" fmla="*/ 2713522 w 12192000"/>
              <a:gd name="connsiteY112-59914" fmla="*/ 1990173 h 2237474"/>
              <a:gd name="connsiteX113-59915" fmla="*/ 2476147 w 12192000"/>
              <a:gd name="connsiteY113-59916" fmla="*/ 1998305 h 2237474"/>
              <a:gd name="connsiteX114-59917" fmla="*/ 2373568 w 12192000"/>
              <a:gd name="connsiteY114-59918" fmla="*/ 2003219 h 2237474"/>
              <a:gd name="connsiteX115-59919" fmla="*/ 2287219 w 12192000"/>
              <a:gd name="connsiteY115-59920" fmla="*/ 1998750 h 2237474"/>
              <a:gd name="connsiteX116-59921" fmla="*/ 2243069 w 12192000"/>
              <a:gd name="connsiteY116-59922" fmla="*/ 2005321 h 2237474"/>
              <a:gd name="connsiteX117-59923" fmla="*/ 2164831 w 12192000"/>
              <a:gd name="connsiteY117-59924" fmla="*/ 2010143 h 2237474"/>
              <a:gd name="connsiteX118-59925" fmla="*/ 2085228 w 12192000"/>
              <a:gd name="connsiteY118-59926" fmla="*/ 2046431 h 2237474"/>
              <a:gd name="connsiteX119-59927" fmla="*/ 2058061 w 12192000"/>
              <a:gd name="connsiteY119-59928" fmla="*/ 2047942 h 2237474"/>
              <a:gd name="connsiteX120-59929" fmla="*/ 2042244 w 12192000"/>
              <a:gd name="connsiteY120-59930" fmla="*/ 2055560 h 2237474"/>
              <a:gd name="connsiteX121-59931" fmla="*/ 1877728 w 12192000"/>
              <a:gd name="connsiteY121-59932" fmla="*/ 2101004 h 2237474"/>
              <a:gd name="connsiteX122-59933" fmla="*/ 1759056 w 12192000"/>
              <a:gd name="connsiteY122-59934" fmla="*/ 2125608 h 2237474"/>
              <a:gd name="connsiteX123-59935" fmla="*/ 1637948 w 12192000"/>
              <a:gd name="connsiteY123-59936" fmla="*/ 2172597 h 2237474"/>
              <a:gd name="connsiteX124-59937" fmla="*/ 1434549 w 12192000"/>
              <a:gd name="connsiteY124-59938" fmla="*/ 2234522 h 2237474"/>
              <a:gd name="connsiteX125-59939" fmla="*/ 1398481 w 12192000"/>
              <a:gd name="connsiteY125-59940" fmla="*/ 2237074 h 2237474"/>
              <a:gd name="connsiteX126-59941" fmla="*/ 1398407 w 12192000"/>
              <a:gd name="connsiteY126-59942" fmla="*/ 2237095 h 2237474"/>
              <a:gd name="connsiteX127-59943" fmla="*/ 1370962 w 12192000"/>
              <a:gd name="connsiteY127-59944" fmla="*/ 2237474 h 2237474"/>
              <a:gd name="connsiteX128-59945" fmla="*/ 1356367 w 12192000"/>
              <a:gd name="connsiteY128-59946" fmla="*/ 2235089 h 2237474"/>
              <a:gd name="connsiteX129-59947" fmla="*/ 1279765 w 12192000"/>
              <a:gd name="connsiteY129-59948" fmla="*/ 2229639 h 2237474"/>
              <a:gd name="connsiteX130-59949" fmla="*/ 1195347 w 12192000"/>
              <a:gd name="connsiteY130-59950" fmla="*/ 2212354 h 2237474"/>
              <a:gd name="connsiteX131-59951" fmla="*/ 970251 w 12192000"/>
              <a:gd name="connsiteY131-59952" fmla="*/ 2221029 h 2237474"/>
              <a:gd name="connsiteX132-59953" fmla="*/ 812914 w 12192000"/>
              <a:gd name="connsiteY132-59954" fmla="*/ 2210095 h 2237474"/>
              <a:gd name="connsiteX133-59955" fmla="*/ 776382 w 12192000"/>
              <a:gd name="connsiteY133-59956" fmla="*/ 2204512 h 2237474"/>
              <a:gd name="connsiteX134-59957" fmla="*/ 597225 w 12192000"/>
              <a:gd name="connsiteY134-59958" fmla="*/ 2180999 h 2237474"/>
              <a:gd name="connsiteX135-59959" fmla="*/ 520671 w 12192000"/>
              <a:gd name="connsiteY135-59960" fmla="*/ 2180980 h 2237474"/>
              <a:gd name="connsiteX136-59961" fmla="*/ 515024 w 12192000"/>
              <a:gd name="connsiteY136-59962" fmla="*/ 2179258 h 2237474"/>
              <a:gd name="connsiteX137-59963" fmla="*/ 413835 w 12192000"/>
              <a:gd name="connsiteY137-59964" fmla="*/ 2156783 h 2237474"/>
              <a:gd name="connsiteX138-59965" fmla="*/ 376513 w 12192000"/>
              <a:gd name="connsiteY138-59966" fmla="*/ 2154014 h 2237474"/>
              <a:gd name="connsiteX139-59967" fmla="*/ 273386 w 12192000"/>
              <a:gd name="connsiteY139-59968" fmla="*/ 2142551 h 2237474"/>
              <a:gd name="connsiteX140-59969" fmla="*/ 169207 w 12192000"/>
              <a:gd name="connsiteY140-59970" fmla="*/ 2128100 h 2237474"/>
              <a:gd name="connsiteX141-59971" fmla="*/ 77641 w 12192000"/>
              <a:gd name="connsiteY141-59972" fmla="*/ 2126835 h 2237474"/>
              <a:gd name="connsiteX142-59973" fmla="*/ 37645 w 12192000"/>
              <a:gd name="connsiteY142-59974" fmla="*/ 2115401 h 2237474"/>
              <a:gd name="connsiteX143-59975" fmla="*/ 4572 w 12192000"/>
              <a:gd name="connsiteY143-59976" fmla="*/ 2111091 h 2237474"/>
              <a:gd name="connsiteX144-59977" fmla="*/ 0 w 12192000"/>
              <a:gd name="connsiteY144-59978" fmla="*/ 2110468 h 2237474"/>
              <a:gd name="connsiteX145-59979" fmla="*/ 0 w 12192000"/>
              <a:gd name="connsiteY145-59980" fmla="*/ 0 h 2237474"/>
              <a:gd name="connsiteX0-59981" fmla="*/ 0 w 12192000"/>
              <a:gd name="connsiteY0-59982" fmla="*/ 0 h 2237474"/>
              <a:gd name="connsiteX1-59983" fmla="*/ 12192000 w 12192000"/>
              <a:gd name="connsiteY1-59984" fmla="*/ 0 h 2237474"/>
              <a:gd name="connsiteX2-59985" fmla="*/ 12192000 w 12192000"/>
              <a:gd name="connsiteY2-59986" fmla="*/ 751299 h 2237474"/>
              <a:gd name="connsiteX3-59987" fmla="*/ 12176759 w 12192000"/>
              <a:gd name="connsiteY3-59988" fmla="*/ 759190 h 2237474"/>
              <a:gd name="connsiteX4-59989" fmla="*/ 12047364 w 12192000"/>
              <a:gd name="connsiteY4-59990" fmla="*/ 749662 h 2237474"/>
              <a:gd name="connsiteX5-59991" fmla="*/ 11890686 w 12192000"/>
              <a:gd name="connsiteY5-59992" fmla="*/ 732766 h 2237474"/>
              <a:gd name="connsiteX6-59993" fmla="*/ 11820512 w 12192000"/>
              <a:gd name="connsiteY6-59994" fmla="*/ 745392 h 2237474"/>
              <a:gd name="connsiteX7-59995" fmla="*/ 11649954 w 12192000"/>
              <a:gd name="connsiteY7-59996" fmla="*/ 749628 h 2237474"/>
              <a:gd name="connsiteX8-59997" fmla="*/ 11560424 w 12192000"/>
              <a:gd name="connsiteY8-59998" fmla="*/ 748017 h 2237474"/>
              <a:gd name="connsiteX9-59999" fmla="*/ 11358455 w 12192000"/>
              <a:gd name="connsiteY9-60000" fmla="*/ 747593 h 2237474"/>
              <a:gd name="connsiteX10-60001" fmla="*/ 11165209 w 12192000"/>
              <a:gd name="connsiteY10-60002" fmla="*/ 748852 h 2237474"/>
              <a:gd name="connsiteX11-60003" fmla="*/ 11058755 w 12192000"/>
              <a:gd name="connsiteY11-60004" fmla="*/ 749617 h 2237474"/>
              <a:gd name="connsiteX12-60005" fmla="*/ 10846594 w 12192000"/>
              <a:gd name="connsiteY12-60006" fmla="*/ 765069 h 2237474"/>
              <a:gd name="connsiteX13-60007" fmla="*/ 10739478 w 12192000"/>
              <a:gd name="connsiteY13-60008" fmla="*/ 776841 h 2237474"/>
              <a:gd name="connsiteX14-60009" fmla="*/ 10458762 w 12192000"/>
              <a:gd name="connsiteY14-60010" fmla="*/ 755400 h 2237474"/>
              <a:gd name="connsiteX15-60011" fmla="*/ 10211200 w 12192000"/>
              <a:gd name="connsiteY15-60012" fmla="*/ 767513 h 2237474"/>
              <a:gd name="connsiteX16-60013" fmla="*/ 10167995 w 12192000"/>
              <a:gd name="connsiteY16-60014" fmla="*/ 760843 h 2237474"/>
              <a:gd name="connsiteX17-60015" fmla="*/ 9997044 w 12192000"/>
              <a:gd name="connsiteY17-60016" fmla="*/ 780129 h 2237474"/>
              <a:gd name="connsiteX18-60017" fmla="*/ 9943887 w 12192000"/>
              <a:gd name="connsiteY18-60018" fmla="*/ 804141 h 2237474"/>
              <a:gd name="connsiteX19-60019" fmla="*/ 9918248 w 12192000"/>
              <a:gd name="connsiteY19-60020" fmla="*/ 816628 h 2237474"/>
              <a:gd name="connsiteX20-60021" fmla="*/ 9767091 w 12192000"/>
              <a:gd name="connsiteY20-60022" fmla="*/ 870550 h 2237474"/>
              <a:gd name="connsiteX21-60023" fmla="*/ 9683005 w 12192000"/>
              <a:gd name="connsiteY21-60024" fmla="*/ 894128 h 2237474"/>
              <a:gd name="connsiteX22-60025" fmla="*/ 9594438 w 12192000"/>
              <a:gd name="connsiteY22-60026" fmla="*/ 919051 h 2237474"/>
              <a:gd name="connsiteX23-60027" fmla="*/ 9544189 w 12192000"/>
              <a:gd name="connsiteY23-60028" fmla="*/ 938966 h 2237474"/>
              <a:gd name="connsiteX24-60029" fmla="*/ 9500499 w 12192000"/>
              <a:gd name="connsiteY24-60030" fmla="*/ 954680 h 2237474"/>
              <a:gd name="connsiteX25-60031" fmla="*/ 9428195 w 12192000"/>
              <a:gd name="connsiteY25-60032" fmla="*/ 986225 h 2237474"/>
              <a:gd name="connsiteX26-60033" fmla="*/ 9410017 w 12192000"/>
              <a:gd name="connsiteY26-60034" fmla="*/ 993931 h 2237474"/>
              <a:gd name="connsiteX27-60035" fmla="*/ 9392919 w 12192000"/>
              <a:gd name="connsiteY27-60036" fmla="*/ 994656 h 2237474"/>
              <a:gd name="connsiteX28-60037" fmla="*/ 9268019 w 12192000"/>
              <a:gd name="connsiteY28-60038" fmla="*/ 1007442 h 2237474"/>
              <a:gd name="connsiteX29-60039" fmla="*/ 9234662 w 12192000"/>
              <a:gd name="connsiteY29-60040" fmla="*/ 1023056 h 2237474"/>
              <a:gd name="connsiteX30-60041" fmla="*/ 9181033 w 12192000"/>
              <a:gd name="connsiteY30-60042" fmla="*/ 1037921 h 2237474"/>
              <a:gd name="connsiteX31-60043" fmla="*/ 9155969 w 12192000"/>
              <a:gd name="connsiteY31-60044" fmla="*/ 1046804 h 2237474"/>
              <a:gd name="connsiteX32-60045" fmla="*/ 9133985 w 12192000"/>
              <a:gd name="connsiteY32-60046" fmla="*/ 1046450 h 2237474"/>
              <a:gd name="connsiteX33-60047" fmla="*/ 9003462 w 12192000"/>
              <a:gd name="connsiteY33-60048" fmla="*/ 1042406 h 2237474"/>
              <a:gd name="connsiteX34-60049" fmla="*/ 8968445 w 12192000"/>
              <a:gd name="connsiteY34-60050" fmla="*/ 1052169 h 2237474"/>
              <a:gd name="connsiteX35-60051" fmla="*/ 8886001 w 12192000"/>
              <a:gd name="connsiteY35-60052" fmla="*/ 1067468 h 2237474"/>
              <a:gd name="connsiteX36-60053" fmla="*/ 8838610 w 12192000"/>
              <a:gd name="connsiteY36-60054" fmla="*/ 1075091 h 2237474"/>
              <a:gd name="connsiteX37-60055" fmla="*/ 8750383 w 12192000"/>
              <a:gd name="connsiteY37-60056" fmla="*/ 1097387 h 2237474"/>
              <a:gd name="connsiteX38-60057" fmla="*/ 8665605 w 12192000"/>
              <a:gd name="connsiteY38-60058" fmla="*/ 1110791 h 2237474"/>
              <a:gd name="connsiteX39-60059" fmla="*/ 8584946 w 12192000"/>
              <a:gd name="connsiteY39-60060" fmla="*/ 1135226 h 2237474"/>
              <a:gd name="connsiteX40-60061" fmla="*/ 8419755 w 12192000"/>
              <a:gd name="connsiteY40-60062" fmla="*/ 1216260 h 2237474"/>
              <a:gd name="connsiteX41-60063" fmla="*/ 8411626 w 12192000"/>
              <a:gd name="connsiteY41-60064" fmla="*/ 1214397 h 2237474"/>
              <a:gd name="connsiteX42-60065" fmla="*/ 8363469 w 12192000"/>
              <a:gd name="connsiteY42-60066" fmla="*/ 1246658 h 2237474"/>
              <a:gd name="connsiteX43-60067" fmla="*/ 8275497 w 12192000"/>
              <a:gd name="connsiteY43-60068" fmla="*/ 1264396 h 2237474"/>
              <a:gd name="connsiteX44-60069" fmla="*/ 8074238 w 12192000"/>
              <a:gd name="connsiteY44-60070" fmla="*/ 1301895 h 2237474"/>
              <a:gd name="connsiteX45-60071" fmla="*/ 7942099 w 12192000"/>
              <a:gd name="connsiteY45-60072" fmla="*/ 1336332 h 2237474"/>
              <a:gd name="connsiteX46-60073" fmla="*/ 7902328 w 12192000"/>
              <a:gd name="connsiteY46-60074" fmla="*/ 1345865 h 2237474"/>
              <a:gd name="connsiteX47-60075" fmla="*/ 7840612 w 12192000"/>
              <a:gd name="connsiteY47-60076" fmla="*/ 1369373 h 2237474"/>
              <a:gd name="connsiteX48-60077" fmla="*/ 7786819 w 12192000"/>
              <a:gd name="connsiteY48-60078" fmla="*/ 1378970 h 2237474"/>
              <a:gd name="connsiteX49-60079" fmla="*/ 7548172 w 12192000"/>
              <a:gd name="connsiteY49-60080" fmla="*/ 1417460 h 2237474"/>
              <a:gd name="connsiteX50-60081" fmla="*/ 7483437 w 12192000"/>
              <a:gd name="connsiteY50-60082" fmla="*/ 1478152 h 2237474"/>
              <a:gd name="connsiteX51-60083" fmla="*/ 7377870 w 12192000"/>
              <a:gd name="connsiteY51-60084" fmla="*/ 1523319 h 2237474"/>
              <a:gd name="connsiteX52-60085" fmla="*/ 7230737 w 12192000"/>
              <a:gd name="connsiteY52-60086" fmla="*/ 1562633 h 2237474"/>
              <a:gd name="connsiteX53-60087" fmla="*/ 7224458 w 12192000"/>
              <a:gd name="connsiteY53-60088" fmla="*/ 1573008 h 2237474"/>
              <a:gd name="connsiteX54-60089" fmla="*/ 7183121 w 12192000"/>
              <a:gd name="connsiteY54-60090" fmla="*/ 1595162 h 2237474"/>
              <a:gd name="connsiteX55-60091" fmla="*/ 7164601 w 12192000"/>
              <a:gd name="connsiteY55-60092" fmla="*/ 1606490 h 2237474"/>
              <a:gd name="connsiteX56-60093" fmla="*/ 6900177 w 12192000"/>
              <a:gd name="connsiteY56-60094" fmla="*/ 1636016 h 2237474"/>
              <a:gd name="connsiteX57-60095" fmla="*/ 6795372 w 12192000"/>
              <a:gd name="connsiteY57-60096" fmla="*/ 1644845 h 2237474"/>
              <a:gd name="connsiteX58-60097" fmla="*/ 6692251 w 12192000"/>
              <a:gd name="connsiteY58-60098" fmla="*/ 1656357 h 2237474"/>
              <a:gd name="connsiteX59-60099" fmla="*/ 6655235 w 12192000"/>
              <a:gd name="connsiteY59-60100" fmla="*/ 1661869 h 2237474"/>
              <a:gd name="connsiteX60-60101" fmla="*/ 6554894 w 12192000"/>
              <a:gd name="connsiteY60-60102" fmla="*/ 1664428 h 2237474"/>
              <a:gd name="connsiteX61-60103" fmla="*/ 6516595 w 12192000"/>
              <a:gd name="connsiteY61-60104" fmla="*/ 1667475 h 2237474"/>
              <a:gd name="connsiteX62-60105" fmla="*/ 6508541 w 12192000"/>
              <a:gd name="connsiteY62-60106" fmla="*/ 1668757 h 2237474"/>
              <a:gd name="connsiteX63-60107" fmla="*/ 6471012 w 12192000"/>
              <a:gd name="connsiteY63-60108" fmla="*/ 1678604 h 2237474"/>
              <a:gd name="connsiteX64-60109" fmla="*/ 6364035 w 12192000"/>
              <a:gd name="connsiteY64-60110" fmla="*/ 1667683 h 2237474"/>
              <a:gd name="connsiteX65-60111" fmla="*/ 6280959 w 12192000"/>
              <a:gd name="connsiteY65-60112" fmla="*/ 1689329 h 2237474"/>
              <a:gd name="connsiteX66-60113" fmla="*/ 6243319 w 12192000"/>
              <a:gd name="connsiteY66-60114" fmla="*/ 1695560 h 2237474"/>
              <a:gd name="connsiteX67-60115" fmla="*/ 6098321 w 12192000"/>
              <a:gd name="connsiteY67-60116" fmla="*/ 1721646 h 2237474"/>
              <a:gd name="connsiteX68-60117" fmla="*/ 5880652 w 12192000"/>
              <a:gd name="connsiteY68-60118" fmla="*/ 1779643 h 2237474"/>
              <a:gd name="connsiteX69-60119" fmla="*/ 5785959 w 12192000"/>
              <a:gd name="connsiteY69-60120" fmla="*/ 1775307 h 2237474"/>
              <a:gd name="connsiteX70-60121" fmla="*/ 5643534 w 12192000"/>
              <a:gd name="connsiteY70-60122" fmla="*/ 1802919 h 2237474"/>
              <a:gd name="connsiteX71-60123" fmla="*/ 5518799 w 12192000"/>
              <a:gd name="connsiteY71-60124" fmla="*/ 1818312 h 2237474"/>
              <a:gd name="connsiteX72-60125" fmla="*/ 5505014 w 12192000"/>
              <a:gd name="connsiteY72-60126" fmla="*/ 1819259 h 2237474"/>
              <a:gd name="connsiteX73-60127" fmla="*/ 5453307 w 12192000"/>
              <a:gd name="connsiteY73-60128" fmla="*/ 1815450 h 2237474"/>
              <a:gd name="connsiteX74-60129" fmla="*/ 5221533 w 12192000"/>
              <a:gd name="connsiteY74-60130" fmla="*/ 1846950 h 2237474"/>
              <a:gd name="connsiteX75-60131" fmla="*/ 5149802 w 12192000"/>
              <a:gd name="connsiteY75-60132" fmla="*/ 1844846 h 2237474"/>
              <a:gd name="connsiteX76-60133" fmla="*/ 5114927 w 12192000"/>
              <a:gd name="connsiteY76-60134" fmla="*/ 1847827 h 2237474"/>
              <a:gd name="connsiteX77-60135" fmla="*/ 5108970 w 12192000"/>
              <a:gd name="connsiteY77-60136" fmla="*/ 1847935 h 2237474"/>
              <a:gd name="connsiteX78-60137" fmla="*/ 5067961 w 12192000"/>
              <a:gd name="connsiteY78-60138" fmla="*/ 1845917 h 2237474"/>
              <a:gd name="connsiteX79-60139" fmla="*/ 5007075 w 12192000"/>
              <a:gd name="connsiteY79-60140" fmla="*/ 1838626 h 2237474"/>
              <a:gd name="connsiteX80-60141" fmla="*/ 4944087 w 12192000"/>
              <a:gd name="connsiteY80-60142" fmla="*/ 1823332 h 2237474"/>
              <a:gd name="connsiteX81-60143" fmla="*/ 4907662 w 12192000"/>
              <a:gd name="connsiteY81-60144" fmla="*/ 1816900 h 2237474"/>
              <a:gd name="connsiteX82-60145" fmla="*/ 4882386 w 12192000"/>
              <a:gd name="connsiteY82-60146" fmla="*/ 1809844 h 2237474"/>
              <a:gd name="connsiteX83-60147" fmla="*/ 4811440 w 12192000"/>
              <a:gd name="connsiteY83-60148" fmla="*/ 1804655 h 2237474"/>
              <a:gd name="connsiteX84-60149" fmla="*/ 4691075 w 12192000"/>
              <a:gd name="connsiteY84-60150" fmla="*/ 1801389 h 2237474"/>
              <a:gd name="connsiteX85-60151" fmla="*/ 4640313 w 12192000"/>
              <a:gd name="connsiteY85-60152" fmla="*/ 1784307 h 2237474"/>
              <a:gd name="connsiteX86-60153" fmla="*/ 4536503 w 12192000"/>
              <a:gd name="connsiteY86-60154" fmla="*/ 1785334 h 2237474"/>
              <a:gd name="connsiteX87-60155" fmla="*/ 4513724 w 12192000"/>
              <a:gd name="connsiteY87-60156" fmla="*/ 1791996 h 2237474"/>
              <a:gd name="connsiteX88-60157" fmla="*/ 4459810 w 12192000"/>
              <a:gd name="connsiteY88-60158" fmla="*/ 1797886 h 2237474"/>
              <a:gd name="connsiteX89-60159" fmla="*/ 4379064 w 12192000"/>
              <a:gd name="connsiteY89-60160" fmla="*/ 1817177 h 2237474"/>
              <a:gd name="connsiteX90-60161" fmla="*/ 4290981 w 12192000"/>
              <a:gd name="connsiteY90-60162" fmla="*/ 1839677 h 2237474"/>
              <a:gd name="connsiteX91-60163" fmla="*/ 4238372 w 12192000"/>
              <a:gd name="connsiteY91-60164" fmla="*/ 1851480 h 2237474"/>
              <a:gd name="connsiteX92-60165" fmla="*/ 4232517 w 12192000"/>
              <a:gd name="connsiteY92-60166" fmla="*/ 1852567 h 2237474"/>
              <a:gd name="connsiteX93-60167" fmla="*/ 4191732 w 12192000"/>
              <a:gd name="connsiteY93-60168" fmla="*/ 1857328 h 2237474"/>
              <a:gd name="connsiteX94-60169" fmla="*/ 4065532 w 12192000"/>
              <a:gd name="connsiteY94-60170" fmla="*/ 1855477 h 2237474"/>
              <a:gd name="connsiteX95-60171" fmla="*/ 4028460 w 12192000"/>
              <a:gd name="connsiteY95-60172" fmla="*/ 1855137 h 2237474"/>
              <a:gd name="connsiteX96-60173" fmla="*/ 4002267 w 12192000"/>
              <a:gd name="connsiteY96-60174" fmla="*/ 1852352 h 2237474"/>
              <a:gd name="connsiteX97-60175" fmla="*/ 3931396 w 12192000"/>
              <a:gd name="connsiteY97-60176" fmla="*/ 1858915 h 2237474"/>
              <a:gd name="connsiteX98-60177" fmla="*/ 3812162 w 12192000"/>
              <a:gd name="connsiteY98-60178" fmla="*/ 1875501 h 2237474"/>
              <a:gd name="connsiteX99-60179" fmla="*/ 3758105 w 12192000"/>
              <a:gd name="connsiteY99-60180" fmla="*/ 1871856 h 2237474"/>
              <a:gd name="connsiteX100-60181" fmla="*/ 3715896 w 12192000"/>
              <a:gd name="connsiteY100-60182" fmla="*/ 1881552 h 2237474"/>
              <a:gd name="connsiteX101-60183" fmla="*/ 3567259 w 12192000"/>
              <a:gd name="connsiteY101-60184" fmla="*/ 1893482 h 2237474"/>
              <a:gd name="connsiteX102-60185" fmla="*/ 3405770 w 12192000"/>
              <a:gd name="connsiteY102-60186" fmla="*/ 1904591 h 2237474"/>
              <a:gd name="connsiteX103-60187" fmla="*/ 3280097 w 12192000"/>
              <a:gd name="connsiteY103-60188" fmla="*/ 1919610 h 2237474"/>
              <a:gd name="connsiteX104-60189" fmla="*/ 3009910 w 12192000"/>
              <a:gd name="connsiteY104-60190" fmla="*/ 1957866 h 2237474"/>
              <a:gd name="connsiteX105-60191" fmla="*/ 2995934 w 12192000"/>
              <a:gd name="connsiteY105-60192" fmla="*/ 1967085 h 2237474"/>
              <a:gd name="connsiteX106-60193" fmla="*/ 2942858 w 12192000"/>
              <a:gd name="connsiteY106-60194" fmla="*/ 1981367 h 2237474"/>
              <a:gd name="connsiteX107-60195" fmla="*/ 2875436 w 12192000"/>
              <a:gd name="connsiteY107-60196" fmla="*/ 1996977 h 2237474"/>
              <a:gd name="connsiteX108-60197" fmla="*/ 2874892 w 12192000"/>
              <a:gd name="connsiteY108-60198" fmla="*/ 1996085 h 2237474"/>
              <a:gd name="connsiteX109-60199" fmla="*/ 2843662 w 12192000"/>
              <a:gd name="connsiteY109-60200" fmla="*/ 1992498 h 2237474"/>
              <a:gd name="connsiteX110-60201" fmla="*/ 2718916 w 12192000"/>
              <a:gd name="connsiteY110-60202" fmla="*/ 1990867 h 2237474"/>
              <a:gd name="connsiteX111-60203" fmla="*/ 2713522 w 12192000"/>
              <a:gd name="connsiteY111-60204" fmla="*/ 1990173 h 2237474"/>
              <a:gd name="connsiteX112-60205" fmla="*/ 2476147 w 12192000"/>
              <a:gd name="connsiteY112-60206" fmla="*/ 1998305 h 2237474"/>
              <a:gd name="connsiteX113-60207" fmla="*/ 2373568 w 12192000"/>
              <a:gd name="connsiteY113-60208" fmla="*/ 2003219 h 2237474"/>
              <a:gd name="connsiteX114-60209" fmla="*/ 2287219 w 12192000"/>
              <a:gd name="connsiteY114-60210" fmla="*/ 1998750 h 2237474"/>
              <a:gd name="connsiteX115-60211" fmla="*/ 2243069 w 12192000"/>
              <a:gd name="connsiteY115-60212" fmla="*/ 2005321 h 2237474"/>
              <a:gd name="connsiteX116-60213" fmla="*/ 2164831 w 12192000"/>
              <a:gd name="connsiteY116-60214" fmla="*/ 2010143 h 2237474"/>
              <a:gd name="connsiteX117-60215" fmla="*/ 2085228 w 12192000"/>
              <a:gd name="connsiteY117-60216" fmla="*/ 2046431 h 2237474"/>
              <a:gd name="connsiteX118-60217" fmla="*/ 2058061 w 12192000"/>
              <a:gd name="connsiteY118-60218" fmla="*/ 2047942 h 2237474"/>
              <a:gd name="connsiteX119-60219" fmla="*/ 2042244 w 12192000"/>
              <a:gd name="connsiteY119-60220" fmla="*/ 2055560 h 2237474"/>
              <a:gd name="connsiteX120-60221" fmla="*/ 1877728 w 12192000"/>
              <a:gd name="connsiteY120-60222" fmla="*/ 2101004 h 2237474"/>
              <a:gd name="connsiteX121-60223" fmla="*/ 1759056 w 12192000"/>
              <a:gd name="connsiteY121-60224" fmla="*/ 2125608 h 2237474"/>
              <a:gd name="connsiteX122-60225" fmla="*/ 1637948 w 12192000"/>
              <a:gd name="connsiteY122-60226" fmla="*/ 2172597 h 2237474"/>
              <a:gd name="connsiteX123-60227" fmla="*/ 1434549 w 12192000"/>
              <a:gd name="connsiteY123-60228" fmla="*/ 2234522 h 2237474"/>
              <a:gd name="connsiteX124-60229" fmla="*/ 1398481 w 12192000"/>
              <a:gd name="connsiteY124-60230" fmla="*/ 2237074 h 2237474"/>
              <a:gd name="connsiteX125-60231" fmla="*/ 1398407 w 12192000"/>
              <a:gd name="connsiteY125-60232" fmla="*/ 2237095 h 2237474"/>
              <a:gd name="connsiteX126-60233" fmla="*/ 1370962 w 12192000"/>
              <a:gd name="connsiteY126-60234" fmla="*/ 2237474 h 2237474"/>
              <a:gd name="connsiteX127-60235" fmla="*/ 1356367 w 12192000"/>
              <a:gd name="connsiteY127-60236" fmla="*/ 2235089 h 2237474"/>
              <a:gd name="connsiteX128-60237" fmla="*/ 1279765 w 12192000"/>
              <a:gd name="connsiteY128-60238" fmla="*/ 2229639 h 2237474"/>
              <a:gd name="connsiteX129-60239" fmla="*/ 1195347 w 12192000"/>
              <a:gd name="connsiteY129-60240" fmla="*/ 2212354 h 2237474"/>
              <a:gd name="connsiteX130-60241" fmla="*/ 970251 w 12192000"/>
              <a:gd name="connsiteY130-60242" fmla="*/ 2221029 h 2237474"/>
              <a:gd name="connsiteX131-60243" fmla="*/ 812914 w 12192000"/>
              <a:gd name="connsiteY131-60244" fmla="*/ 2210095 h 2237474"/>
              <a:gd name="connsiteX132-60245" fmla="*/ 776382 w 12192000"/>
              <a:gd name="connsiteY132-60246" fmla="*/ 2204512 h 2237474"/>
              <a:gd name="connsiteX133-60247" fmla="*/ 597225 w 12192000"/>
              <a:gd name="connsiteY133-60248" fmla="*/ 2180999 h 2237474"/>
              <a:gd name="connsiteX134-60249" fmla="*/ 520671 w 12192000"/>
              <a:gd name="connsiteY134-60250" fmla="*/ 2180980 h 2237474"/>
              <a:gd name="connsiteX135-60251" fmla="*/ 515024 w 12192000"/>
              <a:gd name="connsiteY135-60252" fmla="*/ 2179258 h 2237474"/>
              <a:gd name="connsiteX136-60253" fmla="*/ 413835 w 12192000"/>
              <a:gd name="connsiteY136-60254" fmla="*/ 2156783 h 2237474"/>
              <a:gd name="connsiteX137-60255" fmla="*/ 376513 w 12192000"/>
              <a:gd name="connsiteY137-60256" fmla="*/ 2154014 h 2237474"/>
              <a:gd name="connsiteX138-60257" fmla="*/ 273386 w 12192000"/>
              <a:gd name="connsiteY138-60258" fmla="*/ 2142551 h 2237474"/>
              <a:gd name="connsiteX139-60259" fmla="*/ 169207 w 12192000"/>
              <a:gd name="connsiteY139-60260" fmla="*/ 2128100 h 2237474"/>
              <a:gd name="connsiteX140-60261" fmla="*/ 77641 w 12192000"/>
              <a:gd name="connsiteY140-60262" fmla="*/ 2126835 h 2237474"/>
              <a:gd name="connsiteX141-60263" fmla="*/ 37645 w 12192000"/>
              <a:gd name="connsiteY141-60264" fmla="*/ 2115401 h 2237474"/>
              <a:gd name="connsiteX142-60265" fmla="*/ 4572 w 12192000"/>
              <a:gd name="connsiteY142-60266" fmla="*/ 2111091 h 2237474"/>
              <a:gd name="connsiteX143-60267" fmla="*/ 0 w 12192000"/>
              <a:gd name="connsiteY143-60268" fmla="*/ 2110468 h 2237474"/>
              <a:gd name="connsiteX144-60269" fmla="*/ 0 w 12192000"/>
              <a:gd name="connsiteY144-60270" fmla="*/ 0 h 2237474"/>
              <a:gd name="connsiteX0-60271" fmla="*/ 0 w 12192000"/>
              <a:gd name="connsiteY0-60272" fmla="*/ 0 h 2237474"/>
              <a:gd name="connsiteX1-60273" fmla="*/ 12192000 w 12192000"/>
              <a:gd name="connsiteY1-60274" fmla="*/ 0 h 2237474"/>
              <a:gd name="connsiteX2-60275" fmla="*/ 12192000 w 12192000"/>
              <a:gd name="connsiteY2-60276" fmla="*/ 751299 h 2237474"/>
              <a:gd name="connsiteX3-60277" fmla="*/ 12176759 w 12192000"/>
              <a:gd name="connsiteY3-60278" fmla="*/ 759190 h 2237474"/>
              <a:gd name="connsiteX4-60279" fmla="*/ 12047364 w 12192000"/>
              <a:gd name="connsiteY4-60280" fmla="*/ 749662 h 2237474"/>
              <a:gd name="connsiteX5-60281" fmla="*/ 11890686 w 12192000"/>
              <a:gd name="connsiteY5-60282" fmla="*/ 732766 h 2237474"/>
              <a:gd name="connsiteX6-60283" fmla="*/ 11820512 w 12192000"/>
              <a:gd name="connsiteY6-60284" fmla="*/ 745392 h 2237474"/>
              <a:gd name="connsiteX7-60285" fmla="*/ 11649954 w 12192000"/>
              <a:gd name="connsiteY7-60286" fmla="*/ 749628 h 2237474"/>
              <a:gd name="connsiteX8-60287" fmla="*/ 11560424 w 12192000"/>
              <a:gd name="connsiteY8-60288" fmla="*/ 748017 h 2237474"/>
              <a:gd name="connsiteX9-60289" fmla="*/ 11358455 w 12192000"/>
              <a:gd name="connsiteY9-60290" fmla="*/ 747593 h 2237474"/>
              <a:gd name="connsiteX10-60291" fmla="*/ 11165209 w 12192000"/>
              <a:gd name="connsiteY10-60292" fmla="*/ 748852 h 2237474"/>
              <a:gd name="connsiteX11-60293" fmla="*/ 11058755 w 12192000"/>
              <a:gd name="connsiteY11-60294" fmla="*/ 749617 h 2237474"/>
              <a:gd name="connsiteX12-60295" fmla="*/ 10846594 w 12192000"/>
              <a:gd name="connsiteY12-60296" fmla="*/ 765069 h 2237474"/>
              <a:gd name="connsiteX13-60297" fmla="*/ 10739478 w 12192000"/>
              <a:gd name="connsiteY13-60298" fmla="*/ 776841 h 2237474"/>
              <a:gd name="connsiteX14-60299" fmla="*/ 10458762 w 12192000"/>
              <a:gd name="connsiteY14-60300" fmla="*/ 755400 h 2237474"/>
              <a:gd name="connsiteX15-60301" fmla="*/ 10211200 w 12192000"/>
              <a:gd name="connsiteY15-60302" fmla="*/ 767513 h 2237474"/>
              <a:gd name="connsiteX16-60303" fmla="*/ 10167995 w 12192000"/>
              <a:gd name="connsiteY16-60304" fmla="*/ 760843 h 2237474"/>
              <a:gd name="connsiteX17-60305" fmla="*/ 9997044 w 12192000"/>
              <a:gd name="connsiteY17-60306" fmla="*/ 780129 h 2237474"/>
              <a:gd name="connsiteX18-60307" fmla="*/ 9943887 w 12192000"/>
              <a:gd name="connsiteY18-60308" fmla="*/ 804141 h 2237474"/>
              <a:gd name="connsiteX19-60309" fmla="*/ 9918248 w 12192000"/>
              <a:gd name="connsiteY19-60310" fmla="*/ 816628 h 2237474"/>
              <a:gd name="connsiteX20-60311" fmla="*/ 9767091 w 12192000"/>
              <a:gd name="connsiteY20-60312" fmla="*/ 870550 h 2237474"/>
              <a:gd name="connsiteX21-60313" fmla="*/ 9683005 w 12192000"/>
              <a:gd name="connsiteY21-60314" fmla="*/ 894128 h 2237474"/>
              <a:gd name="connsiteX22-60315" fmla="*/ 9594438 w 12192000"/>
              <a:gd name="connsiteY22-60316" fmla="*/ 919051 h 2237474"/>
              <a:gd name="connsiteX23-60317" fmla="*/ 9544189 w 12192000"/>
              <a:gd name="connsiteY23-60318" fmla="*/ 938966 h 2237474"/>
              <a:gd name="connsiteX24-60319" fmla="*/ 9500499 w 12192000"/>
              <a:gd name="connsiteY24-60320" fmla="*/ 954680 h 2237474"/>
              <a:gd name="connsiteX25-60321" fmla="*/ 9428195 w 12192000"/>
              <a:gd name="connsiteY25-60322" fmla="*/ 986225 h 2237474"/>
              <a:gd name="connsiteX26-60323" fmla="*/ 9410017 w 12192000"/>
              <a:gd name="connsiteY26-60324" fmla="*/ 993931 h 2237474"/>
              <a:gd name="connsiteX27-60325" fmla="*/ 9392919 w 12192000"/>
              <a:gd name="connsiteY27-60326" fmla="*/ 994656 h 2237474"/>
              <a:gd name="connsiteX28-60327" fmla="*/ 9268019 w 12192000"/>
              <a:gd name="connsiteY28-60328" fmla="*/ 1007442 h 2237474"/>
              <a:gd name="connsiteX29-60329" fmla="*/ 9234662 w 12192000"/>
              <a:gd name="connsiteY29-60330" fmla="*/ 1023056 h 2237474"/>
              <a:gd name="connsiteX30-60331" fmla="*/ 9181033 w 12192000"/>
              <a:gd name="connsiteY30-60332" fmla="*/ 1037921 h 2237474"/>
              <a:gd name="connsiteX31-60333" fmla="*/ 9155969 w 12192000"/>
              <a:gd name="connsiteY31-60334" fmla="*/ 1046804 h 2237474"/>
              <a:gd name="connsiteX32-60335" fmla="*/ 9133985 w 12192000"/>
              <a:gd name="connsiteY32-60336" fmla="*/ 1046450 h 2237474"/>
              <a:gd name="connsiteX33-60337" fmla="*/ 9003462 w 12192000"/>
              <a:gd name="connsiteY33-60338" fmla="*/ 1042406 h 2237474"/>
              <a:gd name="connsiteX34-60339" fmla="*/ 8968445 w 12192000"/>
              <a:gd name="connsiteY34-60340" fmla="*/ 1052169 h 2237474"/>
              <a:gd name="connsiteX35-60341" fmla="*/ 8886001 w 12192000"/>
              <a:gd name="connsiteY35-60342" fmla="*/ 1067468 h 2237474"/>
              <a:gd name="connsiteX36-60343" fmla="*/ 8838610 w 12192000"/>
              <a:gd name="connsiteY36-60344" fmla="*/ 1075091 h 2237474"/>
              <a:gd name="connsiteX37-60345" fmla="*/ 8750383 w 12192000"/>
              <a:gd name="connsiteY37-60346" fmla="*/ 1097387 h 2237474"/>
              <a:gd name="connsiteX38-60347" fmla="*/ 8665605 w 12192000"/>
              <a:gd name="connsiteY38-60348" fmla="*/ 1110791 h 2237474"/>
              <a:gd name="connsiteX39-60349" fmla="*/ 8584946 w 12192000"/>
              <a:gd name="connsiteY39-60350" fmla="*/ 1135226 h 2237474"/>
              <a:gd name="connsiteX40-60351" fmla="*/ 8419755 w 12192000"/>
              <a:gd name="connsiteY40-60352" fmla="*/ 1216260 h 2237474"/>
              <a:gd name="connsiteX41-60353" fmla="*/ 8411626 w 12192000"/>
              <a:gd name="connsiteY41-60354" fmla="*/ 1214397 h 2237474"/>
              <a:gd name="connsiteX42-60355" fmla="*/ 8363469 w 12192000"/>
              <a:gd name="connsiteY42-60356" fmla="*/ 1246658 h 2237474"/>
              <a:gd name="connsiteX43-60357" fmla="*/ 8275497 w 12192000"/>
              <a:gd name="connsiteY43-60358" fmla="*/ 1264396 h 2237474"/>
              <a:gd name="connsiteX44-60359" fmla="*/ 8074238 w 12192000"/>
              <a:gd name="connsiteY44-60360" fmla="*/ 1301895 h 2237474"/>
              <a:gd name="connsiteX45-60361" fmla="*/ 7942099 w 12192000"/>
              <a:gd name="connsiteY45-60362" fmla="*/ 1336332 h 2237474"/>
              <a:gd name="connsiteX46-60363" fmla="*/ 7902328 w 12192000"/>
              <a:gd name="connsiteY46-60364" fmla="*/ 1345865 h 2237474"/>
              <a:gd name="connsiteX47-60365" fmla="*/ 7840612 w 12192000"/>
              <a:gd name="connsiteY47-60366" fmla="*/ 1369373 h 2237474"/>
              <a:gd name="connsiteX48-60367" fmla="*/ 7786819 w 12192000"/>
              <a:gd name="connsiteY48-60368" fmla="*/ 1378970 h 2237474"/>
              <a:gd name="connsiteX49-60369" fmla="*/ 7548172 w 12192000"/>
              <a:gd name="connsiteY49-60370" fmla="*/ 1417460 h 2237474"/>
              <a:gd name="connsiteX50-60371" fmla="*/ 7483437 w 12192000"/>
              <a:gd name="connsiteY50-60372" fmla="*/ 1478152 h 2237474"/>
              <a:gd name="connsiteX51-60373" fmla="*/ 7377870 w 12192000"/>
              <a:gd name="connsiteY51-60374" fmla="*/ 1523319 h 2237474"/>
              <a:gd name="connsiteX52-60375" fmla="*/ 7230737 w 12192000"/>
              <a:gd name="connsiteY52-60376" fmla="*/ 1562633 h 2237474"/>
              <a:gd name="connsiteX53-60377" fmla="*/ 7224458 w 12192000"/>
              <a:gd name="connsiteY53-60378" fmla="*/ 1573008 h 2237474"/>
              <a:gd name="connsiteX54-60379" fmla="*/ 7183121 w 12192000"/>
              <a:gd name="connsiteY54-60380" fmla="*/ 1595162 h 2237474"/>
              <a:gd name="connsiteX55-60381" fmla="*/ 7164601 w 12192000"/>
              <a:gd name="connsiteY55-60382" fmla="*/ 1606490 h 2237474"/>
              <a:gd name="connsiteX56-60383" fmla="*/ 6900177 w 12192000"/>
              <a:gd name="connsiteY56-60384" fmla="*/ 1636016 h 2237474"/>
              <a:gd name="connsiteX57-60385" fmla="*/ 6795372 w 12192000"/>
              <a:gd name="connsiteY57-60386" fmla="*/ 1644845 h 2237474"/>
              <a:gd name="connsiteX58-60387" fmla="*/ 6692251 w 12192000"/>
              <a:gd name="connsiteY58-60388" fmla="*/ 1656357 h 2237474"/>
              <a:gd name="connsiteX59-60389" fmla="*/ 6655235 w 12192000"/>
              <a:gd name="connsiteY59-60390" fmla="*/ 1661869 h 2237474"/>
              <a:gd name="connsiteX60-60391" fmla="*/ 6554894 w 12192000"/>
              <a:gd name="connsiteY60-60392" fmla="*/ 1664428 h 2237474"/>
              <a:gd name="connsiteX61-60393" fmla="*/ 6516595 w 12192000"/>
              <a:gd name="connsiteY61-60394" fmla="*/ 1667475 h 2237474"/>
              <a:gd name="connsiteX62-60395" fmla="*/ 6508541 w 12192000"/>
              <a:gd name="connsiteY62-60396" fmla="*/ 1668757 h 2237474"/>
              <a:gd name="connsiteX63-60397" fmla="*/ 6471012 w 12192000"/>
              <a:gd name="connsiteY63-60398" fmla="*/ 1678604 h 2237474"/>
              <a:gd name="connsiteX64-60399" fmla="*/ 6364035 w 12192000"/>
              <a:gd name="connsiteY64-60400" fmla="*/ 1667683 h 2237474"/>
              <a:gd name="connsiteX65-60401" fmla="*/ 6280959 w 12192000"/>
              <a:gd name="connsiteY65-60402" fmla="*/ 1689329 h 2237474"/>
              <a:gd name="connsiteX66-60403" fmla="*/ 6243319 w 12192000"/>
              <a:gd name="connsiteY66-60404" fmla="*/ 1695560 h 2237474"/>
              <a:gd name="connsiteX67-60405" fmla="*/ 6098321 w 12192000"/>
              <a:gd name="connsiteY67-60406" fmla="*/ 1721646 h 2237474"/>
              <a:gd name="connsiteX68-60407" fmla="*/ 5880652 w 12192000"/>
              <a:gd name="connsiteY68-60408" fmla="*/ 1779643 h 2237474"/>
              <a:gd name="connsiteX69-60409" fmla="*/ 5785959 w 12192000"/>
              <a:gd name="connsiteY69-60410" fmla="*/ 1775307 h 2237474"/>
              <a:gd name="connsiteX70-60411" fmla="*/ 5643534 w 12192000"/>
              <a:gd name="connsiteY70-60412" fmla="*/ 1802919 h 2237474"/>
              <a:gd name="connsiteX71-60413" fmla="*/ 5518799 w 12192000"/>
              <a:gd name="connsiteY71-60414" fmla="*/ 1818312 h 2237474"/>
              <a:gd name="connsiteX72-60415" fmla="*/ 5505014 w 12192000"/>
              <a:gd name="connsiteY72-60416" fmla="*/ 1819259 h 2237474"/>
              <a:gd name="connsiteX73-60417" fmla="*/ 5453307 w 12192000"/>
              <a:gd name="connsiteY73-60418" fmla="*/ 1815450 h 2237474"/>
              <a:gd name="connsiteX74-60419" fmla="*/ 5221533 w 12192000"/>
              <a:gd name="connsiteY74-60420" fmla="*/ 1846950 h 2237474"/>
              <a:gd name="connsiteX75-60421" fmla="*/ 5149802 w 12192000"/>
              <a:gd name="connsiteY75-60422" fmla="*/ 1844846 h 2237474"/>
              <a:gd name="connsiteX76-60423" fmla="*/ 5114927 w 12192000"/>
              <a:gd name="connsiteY76-60424" fmla="*/ 1847827 h 2237474"/>
              <a:gd name="connsiteX77-60425" fmla="*/ 5108970 w 12192000"/>
              <a:gd name="connsiteY77-60426" fmla="*/ 1847935 h 2237474"/>
              <a:gd name="connsiteX78-60427" fmla="*/ 5067961 w 12192000"/>
              <a:gd name="connsiteY78-60428" fmla="*/ 1845917 h 2237474"/>
              <a:gd name="connsiteX79-60429" fmla="*/ 5007075 w 12192000"/>
              <a:gd name="connsiteY79-60430" fmla="*/ 1838626 h 2237474"/>
              <a:gd name="connsiteX80-60431" fmla="*/ 4944087 w 12192000"/>
              <a:gd name="connsiteY80-60432" fmla="*/ 1823332 h 2237474"/>
              <a:gd name="connsiteX81-60433" fmla="*/ 4907662 w 12192000"/>
              <a:gd name="connsiteY81-60434" fmla="*/ 1816900 h 2237474"/>
              <a:gd name="connsiteX82-60435" fmla="*/ 4882386 w 12192000"/>
              <a:gd name="connsiteY82-60436" fmla="*/ 1809844 h 2237474"/>
              <a:gd name="connsiteX83-60437" fmla="*/ 4811440 w 12192000"/>
              <a:gd name="connsiteY83-60438" fmla="*/ 1804655 h 2237474"/>
              <a:gd name="connsiteX84-60439" fmla="*/ 4691075 w 12192000"/>
              <a:gd name="connsiteY84-60440" fmla="*/ 1801389 h 2237474"/>
              <a:gd name="connsiteX85-60441" fmla="*/ 4640313 w 12192000"/>
              <a:gd name="connsiteY85-60442" fmla="*/ 1784307 h 2237474"/>
              <a:gd name="connsiteX86-60443" fmla="*/ 4536503 w 12192000"/>
              <a:gd name="connsiteY86-60444" fmla="*/ 1785334 h 2237474"/>
              <a:gd name="connsiteX87-60445" fmla="*/ 4513724 w 12192000"/>
              <a:gd name="connsiteY87-60446" fmla="*/ 1791996 h 2237474"/>
              <a:gd name="connsiteX88-60447" fmla="*/ 4459810 w 12192000"/>
              <a:gd name="connsiteY88-60448" fmla="*/ 1797886 h 2237474"/>
              <a:gd name="connsiteX89-60449" fmla="*/ 4379064 w 12192000"/>
              <a:gd name="connsiteY89-60450" fmla="*/ 1817177 h 2237474"/>
              <a:gd name="connsiteX90-60451" fmla="*/ 4290981 w 12192000"/>
              <a:gd name="connsiteY90-60452" fmla="*/ 1839677 h 2237474"/>
              <a:gd name="connsiteX91-60453" fmla="*/ 4238372 w 12192000"/>
              <a:gd name="connsiteY91-60454" fmla="*/ 1851480 h 2237474"/>
              <a:gd name="connsiteX92-60455" fmla="*/ 4232517 w 12192000"/>
              <a:gd name="connsiteY92-60456" fmla="*/ 1852567 h 2237474"/>
              <a:gd name="connsiteX93-60457" fmla="*/ 4191732 w 12192000"/>
              <a:gd name="connsiteY93-60458" fmla="*/ 1857328 h 2237474"/>
              <a:gd name="connsiteX94-60459" fmla="*/ 4065532 w 12192000"/>
              <a:gd name="connsiteY94-60460" fmla="*/ 1855477 h 2237474"/>
              <a:gd name="connsiteX95-60461" fmla="*/ 4028460 w 12192000"/>
              <a:gd name="connsiteY95-60462" fmla="*/ 1855137 h 2237474"/>
              <a:gd name="connsiteX96-60463" fmla="*/ 4002267 w 12192000"/>
              <a:gd name="connsiteY96-60464" fmla="*/ 1852352 h 2237474"/>
              <a:gd name="connsiteX97-60465" fmla="*/ 3931396 w 12192000"/>
              <a:gd name="connsiteY97-60466" fmla="*/ 1858915 h 2237474"/>
              <a:gd name="connsiteX98-60467" fmla="*/ 3812162 w 12192000"/>
              <a:gd name="connsiteY98-60468" fmla="*/ 1875501 h 2237474"/>
              <a:gd name="connsiteX99-60469" fmla="*/ 3758105 w 12192000"/>
              <a:gd name="connsiteY99-60470" fmla="*/ 1871856 h 2237474"/>
              <a:gd name="connsiteX100-60471" fmla="*/ 3715896 w 12192000"/>
              <a:gd name="connsiteY100-60472" fmla="*/ 1881552 h 2237474"/>
              <a:gd name="connsiteX101-60473" fmla="*/ 3567259 w 12192000"/>
              <a:gd name="connsiteY101-60474" fmla="*/ 1893482 h 2237474"/>
              <a:gd name="connsiteX102-60475" fmla="*/ 3405770 w 12192000"/>
              <a:gd name="connsiteY102-60476" fmla="*/ 1904591 h 2237474"/>
              <a:gd name="connsiteX103-60477" fmla="*/ 3280097 w 12192000"/>
              <a:gd name="connsiteY103-60478" fmla="*/ 1919610 h 2237474"/>
              <a:gd name="connsiteX104-60479" fmla="*/ 3009910 w 12192000"/>
              <a:gd name="connsiteY104-60480" fmla="*/ 1957866 h 2237474"/>
              <a:gd name="connsiteX105-60481" fmla="*/ 2995934 w 12192000"/>
              <a:gd name="connsiteY105-60482" fmla="*/ 1967085 h 2237474"/>
              <a:gd name="connsiteX106-60483" fmla="*/ 2942858 w 12192000"/>
              <a:gd name="connsiteY106-60484" fmla="*/ 1981367 h 2237474"/>
              <a:gd name="connsiteX107-60485" fmla="*/ 2875436 w 12192000"/>
              <a:gd name="connsiteY107-60486" fmla="*/ 1996977 h 2237474"/>
              <a:gd name="connsiteX108-60487" fmla="*/ 2874892 w 12192000"/>
              <a:gd name="connsiteY108-60488" fmla="*/ 1996085 h 2237474"/>
              <a:gd name="connsiteX109-60489" fmla="*/ 2843662 w 12192000"/>
              <a:gd name="connsiteY109-60490" fmla="*/ 1992498 h 2237474"/>
              <a:gd name="connsiteX110-60491" fmla="*/ 2718916 w 12192000"/>
              <a:gd name="connsiteY110-60492" fmla="*/ 1990867 h 2237474"/>
              <a:gd name="connsiteX111-60493" fmla="*/ 2713522 w 12192000"/>
              <a:gd name="connsiteY111-60494" fmla="*/ 1990173 h 2237474"/>
              <a:gd name="connsiteX112-60495" fmla="*/ 2476147 w 12192000"/>
              <a:gd name="connsiteY112-60496" fmla="*/ 1998305 h 2237474"/>
              <a:gd name="connsiteX113-60497" fmla="*/ 2373568 w 12192000"/>
              <a:gd name="connsiteY113-60498" fmla="*/ 2003219 h 2237474"/>
              <a:gd name="connsiteX114-60499" fmla="*/ 2287219 w 12192000"/>
              <a:gd name="connsiteY114-60500" fmla="*/ 1998750 h 2237474"/>
              <a:gd name="connsiteX115-60501" fmla="*/ 2243069 w 12192000"/>
              <a:gd name="connsiteY115-60502" fmla="*/ 2005321 h 2237474"/>
              <a:gd name="connsiteX116-60503" fmla="*/ 2164831 w 12192000"/>
              <a:gd name="connsiteY116-60504" fmla="*/ 2010143 h 2237474"/>
              <a:gd name="connsiteX117-60505" fmla="*/ 2085228 w 12192000"/>
              <a:gd name="connsiteY117-60506" fmla="*/ 2046431 h 2237474"/>
              <a:gd name="connsiteX118-60507" fmla="*/ 2058061 w 12192000"/>
              <a:gd name="connsiteY118-60508" fmla="*/ 2047942 h 2237474"/>
              <a:gd name="connsiteX119-60509" fmla="*/ 2042244 w 12192000"/>
              <a:gd name="connsiteY119-60510" fmla="*/ 2055560 h 2237474"/>
              <a:gd name="connsiteX120-60511" fmla="*/ 1877728 w 12192000"/>
              <a:gd name="connsiteY120-60512" fmla="*/ 2101004 h 2237474"/>
              <a:gd name="connsiteX121-60513" fmla="*/ 1759056 w 12192000"/>
              <a:gd name="connsiteY121-60514" fmla="*/ 2125608 h 2237474"/>
              <a:gd name="connsiteX122-60515" fmla="*/ 1637948 w 12192000"/>
              <a:gd name="connsiteY122-60516" fmla="*/ 2172597 h 2237474"/>
              <a:gd name="connsiteX123-60517" fmla="*/ 1434549 w 12192000"/>
              <a:gd name="connsiteY123-60518" fmla="*/ 2234522 h 2237474"/>
              <a:gd name="connsiteX124-60519" fmla="*/ 1398481 w 12192000"/>
              <a:gd name="connsiteY124-60520" fmla="*/ 2237074 h 2237474"/>
              <a:gd name="connsiteX125-60521" fmla="*/ 1398407 w 12192000"/>
              <a:gd name="connsiteY125-60522" fmla="*/ 2237095 h 2237474"/>
              <a:gd name="connsiteX126-60523" fmla="*/ 1370962 w 12192000"/>
              <a:gd name="connsiteY126-60524" fmla="*/ 2237474 h 2237474"/>
              <a:gd name="connsiteX127-60525" fmla="*/ 1356367 w 12192000"/>
              <a:gd name="connsiteY127-60526" fmla="*/ 2235089 h 2237474"/>
              <a:gd name="connsiteX128-60527" fmla="*/ 1279765 w 12192000"/>
              <a:gd name="connsiteY128-60528" fmla="*/ 2229639 h 2237474"/>
              <a:gd name="connsiteX129-60529" fmla="*/ 1195347 w 12192000"/>
              <a:gd name="connsiteY129-60530" fmla="*/ 2212354 h 2237474"/>
              <a:gd name="connsiteX130-60531" fmla="*/ 970251 w 12192000"/>
              <a:gd name="connsiteY130-60532" fmla="*/ 2221029 h 2237474"/>
              <a:gd name="connsiteX131-60533" fmla="*/ 812914 w 12192000"/>
              <a:gd name="connsiteY131-60534" fmla="*/ 2210095 h 2237474"/>
              <a:gd name="connsiteX132-60535" fmla="*/ 776382 w 12192000"/>
              <a:gd name="connsiteY132-60536" fmla="*/ 2204512 h 2237474"/>
              <a:gd name="connsiteX133-60537" fmla="*/ 597225 w 12192000"/>
              <a:gd name="connsiteY133-60538" fmla="*/ 2180999 h 2237474"/>
              <a:gd name="connsiteX134-60539" fmla="*/ 520671 w 12192000"/>
              <a:gd name="connsiteY134-60540" fmla="*/ 2180980 h 2237474"/>
              <a:gd name="connsiteX135-60541" fmla="*/ 515024 w 12192000"/>
              <a:gd name="connsiteY135-60542" fmla="*/ 2179258 h 2237474"/>
              <a:gd name="connsiteX136-60543" fmla="*/ 413835 w 12192000"/>
              <a:gd name="connsiteY136-60544" fmla="*/ 2156783 h 2237474"/>
              <a:gd name="connsiteX137-60545" fmla="*/ 376513 w 12192000"/>
              <a:gd name="connsiteY137-60546" fmla="*/ 2154014 h 2237474"/>
              <a:gd name="connsiteX138-60547" fmla="*/ 273386 w 12192000"/>
              <a:gd name="connsiteY138-60548" fmla="*/ 2142551 h 2237474"/>
              <a:gd name="connsiteX139-60549" fmla="*/ 169207 w 12192000"/>
              <a:gd name="connsiteY139-60550" fmla="*/ 2128100 h 2237474"/>
              <a:gd name="connsiteX140-60551" fmla="*/ 77641 w 12192000"/>
              <a:gd name="connsiteY140-60552" fmla="*/ 2126835 h 2237474"/>
              <a:gd name="connsiteX141-60553" fmla="*/ 37645 w 12192000"/>
              <a:gd name="connsiteY141-60554" fmla="*/ 2115401 h 2237474"/>
              <a:gd name="connsiteX142-60555" fmla="*/ 4572 w 12192000"/>
              <a:gd name="connsiteY142-60556" fmla="*/ 2111091 h 2237474"/>
              <a:gd name="connsiteX143-60557" fmla="*/ 0 w 12192000"/>
              <a:gd name="connsiteY143-60558" fmla="*/ 2110468 h 2237474"/>
              <a:gd name="connsiteX144-60559" fmla="*/ 0 w 12192000"/>
              <a:gd name="connsiteY144-60560" fmla="*/ 0 h 2237474"/>
              <a:gd name="connsiteX0-60561" fmla="*/ 0 w 12192000"/>
              <a:gd name="connsiteY0-60562" fmla="*/ 0 h 2237474"/>
              <a:gd name="connsiteX1-60563" fmla="*/ 12192000 w 12192000"/>
              <a:gd name="connsiteY1-60564" fmla="*/ 0 h 2237474"/>
              <a:gd name="connsiteX2-60565" fmla="*/ 12192000 w 12192000"/>
              <a:gd name="connsiteY2-60566" fmla="*/ 751299 h 2237474"/>
              <a:gd name="connsiteX3-60567" fmla="*/ 12176759 w 12192000"/>
              <a:gd name="connsiteY3-60568" fmla="*/ 759190 h 2237474"/>
              <a:gd name="connsiteX4-60569" fmla="*/ 12047364 w 12192000"/>
              <a:gd name="connsiteY4-60570" fmla="*/ 749662 h 2237474"/>
              <a:gd name="connsiteX5-60571" fmla="*/ 11890686 w 12192000"/>
              <a:gd name="connsiteY5-60572" fmla="*/ 732766 h 2237474"/>
              <a:gd name="connsiteX6-60573" fmla="*/ 11820512 w 12192000"/>
              <a:gd name="connsiteY6-60574" fmla="*/ 745392 h 2237474"/>
              <a:gd name="connsiteX7-60575" fmla="*/ 11649954 w 12192000"/>
              <a:gd name="connsiteY7-60576" fmla="*/ 749628 h 2237474"/>
              <a:gd name="connsiteX8-60577" fmla="*/ 11560424 w 12192000"/>
              <a:gd name="connsiteY8-60578" fmla="*/ 748017 h 2237474"/>
              <a:gd name="connsiteX9-60579" fmla="*/ 11358455 w 12192000"/>
              <a:gd name="connsiteY9-60580" fmla="*/ 747593 h 2237474"/>
              <a:gd name="connsiteX10-60581" fmla="*/ 11165209 w 12192000"/>
              <a:gd name="connsiteY10-60582" fmla="*/ 748852 h 2237474"/>
              <a:gd name="connsiteX11-60583" fmla="*/ 11058755 w 12192000"/>
              <a:gd name="connsiteY11-60584" fmla="*/ 749617 h 2237474"/>
              <a:gd name="connsiteX12-60585" fmla="*/ 10846594 w 12192000"/>
              <a:gd name="connsiteY12-60586" fmla="*/ 765069 h 2237474"/>
              <a:gd name="connsiteX13-60587" fmla="*/ 10739478 w 12192000"/>
              <a:gd name="connsiteY13-60588" fmla="*/ 776841 h 2237474"/>
              <a:gd name="connsiteX14-60589" fmla="*/ 10458762 w 12192000"/>
              <a:gd name="connsiteY14-60590" fmla="*/ 755400 h 2237474"/>
              <a:gd name="connsiteX15-60591" fmla="*/ 10211200 w 12192000"/>
              <a:gd name="connsiteY15-60592" fmla="*/ 767513 h 2237474"/>
              <a:gd name="connsiteX16-60593" fmla="*/ 10167995 w 12192000"/>
              <a:gd name="connsiteY16-60594" fmla="*/ 760843 h 2237474"/>
              <a:gd name="connsiteX17-60595" fmla="*/ 9997044 w 12192000"/>
              <a:gd name="connsiteY17-60596" fmla="*/ 780129 h 2237474"/>
              <a:gd name="connsiteX18-60597" fmla="*/ 9943887 w 12192000"/>
              <a:gd name="connsiteY18-60598" fmla="*/ 804141 h 2237474"/>
              <a:gd name="connsiteX19-60599" fmla="*/ 9918248 w 12192000"/>
              <a:gd name="connsiteY19-60600" fmla="*/ 816628 h 2237474"/>
              <a:gd name="connsiteX20-60601" fmla="*/ 9767091 w 12192000"/>
              <a:gd name="connsiteY20-60602" fmla="*/ 870550 h 2237474"/>
              <a:gd name="connsiteX21-60603" fmla="*/ 9683005 w 12192000"/>
              <a:gd name="connsiteY21-60604" fmla="*/ 894128 h 2237474"/>
              <a:gd name="connsiteX22-60605" fmla="*/ 9594438 w 12192000"/>
              <a:gd name="connsiteY22-60606" fmla="*/ 919051 h 2237474"/>
              <a:gd name="connsiteX23-60607" fmla="*/ 9544189 w 12192000"/>
              <a:gd name="connsiteY23-60608" fmla="*/ 938966 h 2237474"/>
              <a:gd name="connsiteX24-60609" fmla="*/ 9500499 w 12192000"/>
              <a:gd name="connsiteY24-60610" fmla="*/ 954680 h 2237474"/>
              <a:gd name="connsiteX25-60611" fmla="*/ 9410017 w 12192000"/>
              <a:gd name="connsiteY25-60612" fmla="*/ 993931 h 2237474"/>
              <a:gd name="connsiteX26-60613" fmla="*/ 9392919 w 12192000"/>
              <a:gd name="connsiteY26-60614" fmla="*/ 994656 h 2237474"/>
              <a:gd name="connsiteX27-60615" fmla="*/ 9268019 w 12192000"/>
              <a:gd name="connsiteY27-60616" fmla="*/ 1007442 h 2237474"/>
              <a:gd name="connsiteX28-60617" fmla="*/ 9234662 w 12192000"/>
              <a:gd name="connsiteY28-60618" fmla="*/ 1023056 h 2237474"/>
              <a:gd name="connsiteX29-60619" fmla="*/ 9181033 w 12192000"/>
              <a:gd name="connsiteY29-60620" fmla="*/ 1037921 h 2237474"/>
              <a:gd name="connsiteX30-60621" fmla="*/ 9155969 w 12192000"/>
              <a:gd name="connsiteY30-60622" fmla="*/ 1046804 h 2237474"/>
              <a:gd name="connsiteX31-60623" fmla="*/ 9133985 w 12192000"/>
              <a:gd name="connsiteY31-60624" fmla="*/ 1046450 h 2237474"/>
              <a:gd name="connsiteX32-60625" fmla="*/ 9003462 w 12192000"/>
              <a:gd name="connsiteY32-60626" fmla="*/ 1042406 h 2237474"/>
              <a:gd name="connsiteX33-60627" fmla="*/ 8968445 w 12192000"/>
              <a:gd name="connsiteY33-60628" fmla="*/ 1052169 h 2237474"/>
              <a:gd name="connsiteX34-60629" fmla="*/ 8886001 w 12192000"/>
              <a:gd name="connsiteY34-60630" fmla="*/ 1067468 h 2237474"/>
              <a:gd name="connsiteX35-60631" fmla="*/ 8838610 w 12192000"/>
              <a:gd name="connsiteY35-60632" fmla="*/ 1075091 h 2237474"/>
              <a:gd name="connsiteX36-60633" fmla="*/ 8750383 w 12192000"/>
              <a:gd name="connsiteY36-60634" fmla="*/ 1097387 h 2237474"/>
              <a:gd name="connsiteX37-60635" fmla="*/ 8665605 w 12192000"/>
              <a:gd name="connsiteY37-60636" fmla="*/ 1110791 h 2237474"/>
              <a:gd name="connsiteX38-60637" fmla="*/ 8584946 w 12192000"/>
              <a:gd name="connsiteY38-60638" fmla="*/ 1135226 h 2237474"/>
              <a:gd name="connsiteX39-60639" fmla="*/ 8419755 w 12192000"/>
              <a:gd name="connsiteY39-60640" fmla="*/ 1216260 h 2237474"/>
              <a:gd name="connsiteX40-60641" fmla="*/ 8411626 w 12192000"/>
              <a:gd name="connsiteY40-60642" fmla="*/ 1214397 h 2237474"/>
              <a:gd name="connsiteX41-60643" fmla="*/ 8363469 w 12192000"/>
              <a:gd name="connsiteY41-60644" fmla="*/ 1246658 h 2237474"/>
              <a:gd name="connsiteX42-60645" fmla="*/ 8275497 w 12192000"/>
              <a:gd name="connsiteY42-60646" fmla="*/ 1264396 h 2237474"/>
              <a:gd name="connsiteX43-60647" fmla="*/ 8074238 w 12192000"/>
              <a:gd name="connsiteY43-60648" fmla="*/ 1301895 h 2237474"/>
              <a:gd name="connsiteX44-60649" fmla="*/ 7942099 w 12192000"/>
              <a:gd name="connsiteY44-60650" fmla="*/ 1336332 h 2237474"/>
              <a:gd name="connsiteX45-60651" fmla="*/ 7902328 w 12192000"/>
              <a:gd name="connsiteY45-60652" fmla="*/ 1345865 h 2237474"/>
              <a:gd name="connsiteX46-60653" fmla="*/ 7840612 w 12192000"/>
              <a:gd name="connsiteY46-60654" fmla="*/ 1369373 h 2237474"/>
              <a:gd name="connsiteX47-60655" fmla="*/ 7786819 w 12192000"/>
              <a:gd name="connsiteY47-60656" fmla="*/ 1378970 h 2237474"/>
              <a:gd name="connsiteX48-60657" fmla="*/ 7548172 w 12192000"/>
              <a:gd name="connsiteY48-60658" fmla="*/ 1417460 h 2237474"/>
              <a:gd name="connsiteX49-60659" fmla="*/ 7483437 w 12192000"/>
              <a:gd name="connsiteY49-60660" fmla="*/ 1478152 h 2237474"/>
              <a:gd name="connsiteX50-60661" fmla="*/ 7377870 w 12192000"/>
              <a:gd name="connsiteY50-60662" fmla="*/ 1523319 h 2237474"/>
              <a:gd name="connsiteX51-60663" fmla="*/ 7230737 w 12192000"/>
              <a:gd name="connsiteY51-60664" fmla="*/ 1562633 h 2237474"/>
              <a:gd name="connsiteX52-60665" fmla="*/ 7224458 w 12192000"/>
              <a:gd name="connsiteY52-60666" fmla="*/ 1573008 h 2237474"/>
              <a:gd name="connsiteX53-60667" fmla="*/ 7183121 w 12192000"/>
              <a:gd name="connsiteY53-60668" fmla="*/ 1595162 h 2237474"/>
              <a:gd name="connsiteX54-60669" fmla="*/ 7164601 w 12192000"/>
              <a:gd name="connsiteY54-60670" fmla="*/ 1606490 h 2237474"/>
              <a:gd name="connsiteX55-60671" fmla="*/ 6900177 w 12192000"/>
              <a:gd name="connsiteY55-60672" fmla="*/ 1636016 h 2237474"/>
              <a:gd name="connsiteX56-60673" fmla="*/ 6795372 w 12192000"/>
              <a:gd name="connsiteY56-60674" fmla="*/ 1644845 h 2237474"/>
              <a:gd name="connsiteX57-60675" fmla="*/ 6692251 w 12192000"/>
              <a:gd name="connsiteY57-60676" fmla="*/ 1656357 h 2237474"/>
              <a:gd name="connsiteX58-60677" fmla="*/ 6655235 w 12192000"/>
              <a:gd name="connsiteY58-60678" fmla="*/ 1661869 h 2237474"/>
              <a:gd name="connsiteX59-60679" fmla="*/ 6554894 w 12192000"/>
              <a:gd name="connsiteY59-60680" fmla="*/ 1664428 h 2237474"/>
              <a:gd name="connsiteX60-60681" fmla="*/ 6516595 w 12192000"/>
              <a:gd name="connsiteY60-60682" fmla="*/ 1667475 h 2237474"/>
              <a:gd name="connsiteX61-60683" fmla="*/ 6508541 w 12192000"/>
              <a:gd name="connsiteY61-60684" fmla="*/ 1668757 h 2237474"/>
              <a:gd name="connsiteX62-60685" fmla="*/ 6471012 w 12192000"/>
              <a:gd name="connsiteY62-60686" fmla="*/ 1678604 h 2237474"/>
              <a:gd name="connsiteX63-60687" fmla="*/ 6364035 w 12192000"/>
              <a:gd name="connsiteY63-60688" fmla="*/ 1667683 h 2237474"/>
              <a:gd name="connsiteX64-60689" fmla="*/ 6280959 w 12192000"/>
              <a:gd name="connsiteY64-60690" fmla="*/ 1689329 h 2237474"/>
              <a:gd name="connsiteX65-60691" fmla="*/ 6243319 w 12192000"/>
              <a:gd name="connsiteY65-60692" fmla="*/ 1695560 h 2237474"/>
              <a:gd name="connsiteX66-60693" fmla="*/ 6098321 w 12192000"/>
              <a:gd name="connsiteY66-60694" fmla="*/ 1721646 h 2237474"/>
              <a:gd name="connsiteX67-60695" fmla="*/ 5880652 w 12192000"/>
              <a:gd name="connsiteY67-60696" fmla="*/ 1779643 h 2237474"/>
              <a:gd name="connsiteX68-60697" fmla="*/ 5785959 w 12192000"/>
              <a:gd name="connsiteY68-60698" fmla="*/ 1775307 h 2237474"/>
              <a:gd name="connsiteX69-60699" fmla="*/ 5643534 w 12192000"/>
              <a:gd name="connsiteY69-60700" fmla="*/ 1802919 h 2237474"/>
              <a:gd name="connsiteX70-60701" fmla="*/ 5518799 w 12192000"/>
              <a:gd name="connsiteY70-60702" fmla="*/ 1818312 h 2237474"/>
              <a:gd name="connsiteX71-60703" fmla="*/ 5505014 w 12192000"/>
              <a:gd name="connsiteY71-60704" fmla="*/ 1819259 h 2237474"/>
              <a:gd name="connsiteX72-60705" fmla="*/ 5453307 w 12192000"/>
              <a:gd name="connsiteY72-60706" fmla="*/ 1815450 h 2237474"/>
              <a:gd name="connsiteX73-60707" fmla="*/ 5221533 w 12192000"/>
              <a:gd name="connsiteY73-60708" fmla="*/ 1846950 h 2237474"/>
              <a:gd name="connsiteX74-60709" fmla="*/ 5149802 w 12192000"/>
              <a:gd name="connsiteY74-60710" fmla="*/ 1844846 h 2237474"/>
              <a:gd name="connsiteX75-60711" fmla="*/ 5114927 w 12192000"/>
              <a:gd name="connsiteY75-60712" fmla="*/ 1847827 h 2237474"/>
              <a:gd name="connsiteX76-60713" fmla="*/ 5108970 w 12192000"/>
              <a:gd name="connsiteY76-60714" fmla="*/ 1847935 h 2237474"/>
              <a:gd name="connsiteX77-60715" fmla="*/ 5067961 w 12192000"/>
              <a:gd name="connsiteY77-60716" fmla="*/ 1845917 h 2237474"/>
              <a:gd name="connsiteX78-60717" fmla="*/ 5007075 w 12192000"/>
              <a:gd name="connsiteY78-60718" fmla="*/ 1838626 h 2237474"/>
              <a:gd name="connsiteX79-60719" fmla="*/ 4944087 w 12192000"/>
              <a:gd name="connsiteY79-60720" fmla="*/ 1823332 h 2237474"/>
              <a:gd name="connsiteX80-60721" fmla="*/ 4907662 w 12192000"/>
              <a:gd name="connsiteY80-60722" fmla="*/ 1816900 h 2237474"/>
              <a:gd name="connsiteX81-60723" fmla="*/ 4882386 w 12192000"/>
              <a:gd name="connsiteY81-60724" fmla="*/ 1809844 h 2237474"/>
              <a:gd name="connsiteX82-60725" fmla="*/ 4811440 w 12192000"/>
              <a:gd name="connsiteY82-60726" fmla="*/ 1804655 h 2237474"/>
              <a:gd name="connsiteX83-60727" fmla="*/ 4691075 w 12192000"/>
              <a:gd name="connsiteY83-60728" fmla="*/ 1801389 h 2237474"/>
              <a:gd name="connsiteX84-60729" fmla="*/ 4640313 w 12192000"/>
              <a:gd name="connsiteY84-60730" fmla="*/ 1784307 h 2237474"/>
              <a:gd name="connsiteX85-60731" fmla="*/ 4536503 w 12192000"/>
              <a:gd name="connsiteY85-60732" fmla="*/ 1785334 h 2237474"/>
              <a:gd name="connsiteX86-60733" fmla="*/ 4513724 w 12192000"/>
              <a:gd name="connsiteY86-60734" fmla="*/ 1791996 h 2237474"/>
              <a:gd name="connsiteX87-60735" fmla="*/ 4459810 w 12192000"/>
              <a:gd name="connsiteY87-60736" fmla="*/ 1797886 h 2237474"/>
              <a:gd name="connsiteX88-60737" fmla="*/ 4379064 w 12192000"/>
              <a:gd name="connsiteY88-60738" fmla="*/ 1817177 h 2237474"/>
              <a:gd name="connsiteX89-60739" fmla="*/ 4290981 w 12192000"/>
              <a:gd name="connsiteY89-60740" fmla="*/ 1839677 h 2237474"/>
              <a:gd name="connsiteX90-60741" fmla="*/ 4238372 w 12192000"/>
              <a:gd name="connsiteY90-60742" fmla="*/ 1851480 h 2237474"/>
              <a:gd name="connsiteX91-60743" fmla="*/ 4232517 w 12192000"/>
              <a:gd name="connsiteY91-60744" fmla="*/ 1852567 h 2237474"/>
              <a:gd name="connsiteX92-60745" fmla="*/ 4191732 w 12192000"/>
              <a:gd name="connsiteY92-60746" fmla="*/ 1857328 h 2237474"/>
              <a:gd name="connsiteX93-60747" fmla="*/ 4065532 w 12192000"/>
              <a:gd name="connsiteY93-60748" fmla="*/ 1855477 h 2237474"/>
              <a:gd name="connsiteX94-60749" fmla="*/ 4028460 w 12192000"/>
              <a:gd name="connsiteY94-60750" fmla="*/ 1855137 h 2237474"/>
              <a:gd name="connsiteX95-60751" fmla="*/ 4002267 w 12192000"/>
              <a:gd name="connsiteY95-60752" fmla="*/ 1852352 h 2237474"/>
              <a:gd name="connsiteX96-60753" fmla="*/ 3931396 w 12192000"/>
              <a:gd name="connsiteY96-60754" fmla="*/ 1858915 h 2237474"/>
              <a:gd name="connsiteX97-60755" fmla="*/ 3812162 w 12192000"/>
              <a:gd name="connsiteY97-60756" fmla="*/ 1875501 h 2237474"/>
              <a:gd name="connsiteX98-60757" fmla="*/ 3758105 w 12192000"/>
              <a:gd name="connsiteY98-60758" fmla="*/ 1871856 h 2237474"/>
              <a:gd name="connsiteX99-60759" fmla="*/ 3715896 w 12192000"/>
              <a:gd name="connsiteY99-60760" fmla="*/ 1881552 h 2237474"/>
              <a:gd name="connsiteX100-60761" fmla="*/ 3567259 w 12192000"/>
              <a:gd name="connsiteY100-60762" fmla="*/ 1893482 h 2237474"/>
              <a:gd name="connsiteX101-60763" fmla="*/ 3405770 w 12192000"/>
              <a:gd name="connsiteY101-60764" fmla="*/ 1904591 h 2237474"/>
              <a:gd name="connsiteX102-60765" fmla="*/ 3280097 w 12192000"/>
              <a:gd name="connsiteY102-60766" fmla="*/ 1919610 h 2237474"/>
              <a:gd name="connsiteX103-60767" fmla="*/ 3009910 w 12192000"/>
              <a:gd name="connsiteY103-60768" fmla="*/ 1957866 h 2237474"/>
              <a:gd name="connsiteX104-60769" fmla="*/ 2995934 w 12192000"/>
              <a:gd name="connsiteY104-60770" fmla="*/ 1967085 h 2237474"/>
              <a:gd name="connsiteX105-60771" fmla="*/ 2942858 w 12192000"/>
              <a:gd name="connsiteY105-60772" fmla="*/ 1981367 h 2237474"/>
              <a:gd name="connsiteX106-60773" fmla="*/ 2875436 w 12192000"/>
              <a:gd name="connsiteY106-60774" fmla="*/ 1996977 h 2237474"/>
              <a:gd name="connsiteX107-60775" fmla="*/ 2874892 w 12192000"/>
              <a:gd name="connsiteY107-60776" fmla="*/ 1996085 h 2237474"/>
              <a:gd name="connsiteX108-60777" fmla="*/ 2843662 w 12192000"/>
              <a:gd name="connsiteY108-60778" fmla="*/ 1992498 h 2237474"/>
              <a:gd name="connsiteX109-60779" fmla="*/ 2718916 w 12192000"/>
              <a:gd name="connsiteY109-60780" fmla="*/ 1990867 h 2237474"/>
              <a:gd name="connsiteX110-60781" fmla="*/ 2713522 w 12192000"/>
              <a:gd name="connsiteY110-60782" fmla="*/ 1990173 h 2237474"/>
              <a:gd name="connsiteX111-60783" fmla="*/ 2476147 w 12192000"/>
              <a:gd name="connsiteY111-60784" fmla="*/ 1998305 h 2237474"/>
              <a:gd name="connsiteX112-60785" fmla="*/ 2373568 w 12192000"/>
              <a:gd name="connsiteY112-60786" fmla="*/ 2003219 h 2237474"/>
              <a:gd name="connsiteX113-60787" fmla="*/ 2287219 w 12192000"/>
              <a:gd name="connsiteY113-60788" fmla="*/ 1998750 h 2237474"/>
              <a:gd name="connsiteX114-60789" fmla="*/ 2243069 w 12192000"/>
              <a:gd name="connsiteY114-60790" fmla="*/ 2005321 h 2237474"/>
              <a:gd name="connsiteX115-60791" fmla="*/ 2164831 w 12192000"/>
              <a:gd name="connsiteY115-60792" fmla="*/ 2010143 h 2237474"/>
              <a:gd name="connsiteX116-60793" fmla="*/ 2085228 w 12192000"/>
              <a:gd name="connsiteY116-60794" fmla="*/ 2046431 h 2237474"/>
              <a:gd name="connsiteX117-60795" fmla="*/ 2058061 w 12192000"/>
              <a:gd name="connsiteY117-60796" fmla="*/ 2047942 h 2237474"/>
              <a:gd name="connsiteX118-60797" fmla="*/ 2042244 w 12192000"/>
              <a:gd name="connsiteY118-60798" fmla="*/ 2055560 h 2237474"/>
              <a:gd name="connsiteX119-60799" fmla="*/ 1877728 w 12192000"/>
              <a:gd name="connsiteY119-60800" fmla="*/ 2101004 h 2237474"/>
              <a:gd name="connsiteX120-60801" fmla="*/ 1759056 w 12192000"/>
              <a:gd name="connsiteY120-60802" fmla="*/ 2125608 h 2237474"/>
              <a:gd name="connsiteX121-60803" fmla="*/ 1637948 w 12192000"/>
              <a:gd name="connsiteY121-60804" fmla="*/ 2172597 h 2237474"/>
              <a:gd name="connsiteX122-60805" fmla="*/ 1434549 w 12192000"/>
              <a:gd name="connsiteY122-60806" fmla="*/ 2234522 h 2237474"/>
              <a:gd name="connsiteX123-60807" fmla="*/ 1398481 w 12192000"/>
              <a:gd name="connsiteY123-60808" fmla="*/ 2237074 h 2237474"/>
              <a:gd name="connsiteX124-60809" fmla="*/ 1398407 w 12192000"/>
              <a:gd name="connsiteY124-60810" fmla="*/ 2237095 h 2237474"/>
              <a:gd name="connsiteX125-60811" fmla="*/ 1370962 w 12192000"/>
              <a:gd name="connsiteY125-60812" fmla="*/ 2237474 h 2237474"/>
              <a:gd name="connsiteX126-60813" fmla="*/ 1356367 w 12192000"/>
              <a:gd name="connsiteY126-60814" fmla="*/ 2235089 h 2237474"/>
              <a:gd name="connsiteX127-60815" fmla="*/ 1279765 w 12192000"/>
              <a:gd name="connsiteY127-60816" fmla="*/ 2229639 h 2237474"/>
              <a:gd name="connsiteX128-60817" fmla="*/ 1195347 w 12192000"/>
              <a:gd name="connsiteY128-60818" fmla="*/ 2212354 h 2237474"/>
              <a:gd name="connsiteX129-60819" fmla="*/ 970251 w 12192000"/>
              <a:gd name="connsiteY129-60820" fmla="*/ 2221029 h 2237474"/>
              <a:gd name="connsiteX130-60821" fmla="*/ 812914 w 12192000"/>
              <a:gd name="connsiteY130-60822" fmla="*/ 2210095 h 2237474"/>
              <a:gd name="connsiteX131-60823" fmla="*/ 776382 w 12192000"/>
              <a:gd name="connsiteY131-60824" fmla="*/ 2204512 h 2237474"/>
              <a:gd name="connsiteX132-60825" fmla="*/ 597225 w 12192000"/>
              <a:gd name="connsiteY132-60826" fmla="*/ 2180999 h 2237474"/>
              <a:gd name="connsiteX133-60827" fmla="*/ 520671 w 12192000"/>
              <a:gd name="connsiteY133-60828" fmla="*/ 2180980 h 2237474"/>
              <a:gd name="connsiteX134-60829" fmla="*/ 515024 w 12192000"/>
              <a:gd name="connsiteY134-60830" fmla="*/ 2179258 h 2237474"/>
              <a:gd name="connsiteX135-60831" fmla="*/ 413835 w 12192000"/>
              <a:gd name="connsiteY135-60832" fmla="*/ 2156783 h 2237474"/>
              <a:gd name="connsiteX136-60833" fmla="*/ 376513 w 12192000"/>
              <a:gd name="connsiteY136-60834" fmla="*/ 2154014 h 2237474"/>
              <a:gd name="connsiteX137-60835" fmla="*/ 273386 w 12192000"/>
              <a:gd name="connsiteY137-60836" fmla="*/ 2142551 h 2237474"/>
              <a:gd name="connsiteX138-60837" fmla="*/ 169207 w 12192000"/>
              <a:gd name="connsiteY138-60838" fmla="*/ 2128100 h 2237474"/>
              <a:gd name="connsiteX139-60839" fmla="*/ 77641 w 12192000"/>
              <a:gd name="connsiteY139-60840" fmla="*/ 2126835 h 2237474"/>
              <a:gd name="connsiteX140-60841" fmla="*/ 37645 w 12192000"/>
              <a:gd name="connsiteY140-60842" fmla="*/ 2115401 h 2237474"/>
              <a:gd name="connsiteX141-60843" fmla="*/ 4572 w 12192000"/>
              <a:gd name="connsiteY141-60844" fmla="*/ 2111091 h 2237474"/>
              <a:gd name="connsiteX142-60845" fmla="*/ 0 w 12192000"/>
              <a:gd name="connsiteY142-60846" fmla="*/ 2110468 h 2237474"/>
              <a:gd name="connsiteX143-60847" fmla="*/ 0 w 12192000"/>
              <a:gd name="connsiteY143-60848" fmla="*/ 0 h 2237474"/>
              <a:gd name="connsiteX0-60849" fmla="*/ 0 w 12192000"/>
              <a:gd name="connsiteY0-60850" fmla="*/ 0 h 2237474"/>
              <a:gd name="connsiteX1-60851" fmla="*/ 12192000 w 12192000"/>
              <a:gd name="connsiteY1-60852" fmla="*/ 0 h 2237474"/>
              <a:gd name="connsiteX2-60853" fmla="*/ 12192000 w 12192000"/>
              <a:gd name="connsiteY2-60854" fmla="*/ 751299 h 2237474"/>
              <a:gd name="connsiteX3-60855" fmla="*/ 12176759 w 12192000"/>
              <a:gd name="connsiteY3-60856" fmla="*/ 759190 h 2237474"/>
              <a:gd name="connsiteX4-60857" fmla="*/ 12047364 w 12192000"/>
              <a:gd name="connsiteY4-60858" fmla="*/ 749662 h 2237474"/>
              <a:gd name="connsiteX5-60859" fmla="*/ 11890686 w 12192000"/>
              <a:gd name="connsiteY5-60860" fmla="*/ 732766 h 2237474"/>
              <a:gd name="connsiteX6-60861" fmla="*/ 11820512 w 12192000"/>
              <a:gd name="connsiteY6-60862" fmla="*/ 745392 h 2237474"/>
              <a:gd name="connsiteX7-60863" fmla="*/ 11649954 w 12192000"/>
              <a:gd name="connsiteY7-60864" fmla="*/ 749628 h 2237474"/>
              <a:gd name="connsiteX8-60865" fmla="*/ 11560424 w 12192000"/>
              <a:gd name="connsiteY8-60866" fmla="*/ 748017 h 2237474"/>
              <a:gd name="connsiteX9-60867" fmla="*/ 11358455 w 12192000"/>
              <a:gd name="connsiteY9-60868" fmla="*/ 747593 h 2237474"/>
              <a:gd name="connsiteX10-60869" fmla="*/ 11165209 w 12192000"/>
              <a:gd name="connsiteY10-60870" fmla="*/ 748852 h 2237474"/>
              <a:gd name="connsiteX11-60871" fmla="*/ 11058755 w 12192000"/>
              <a:gd name="connsiteY11-60872" fmla="*/ 749617 h 2237474"/>
              <a:gd name="connsiteX12-60873" fmla="*/ 10846594 w 12192000"/>
              <a:gd name="connsiteY12-60874" fmla="*/ 765069 h 2237474"/>
              <a:gd name="connsiteX13-60875" fmla="*/ 10739478 w 12192000"/>
              <a:gd name="connsiteY13-60876" fmla="*/ 776841 h 2237474"/>
              <a:gd name="connsiteX14-60877" fmla="*/ 10458762 w 12192000"/>
              <a:gd name="connsiteY14-60878" fmla="*/ 755400 h 2237474"/>
              <a:gd name="connsiteX15-60879" fmla="*/ 10211200 w 12192000"/>
              <a:gd name="connsiteY15-60880" fmla="*/ 767513 h 2237474"/>
              <a:gd name="connsiteX16-60881" fmla="*/ 10167995 w 12192000"/>
              <a:gd name="connsiteY16-60882" fmla="*/ 760843 h 2237474"/>
              <a:gd name="connsiteX17-60883" fmla="*/ 9997044 w 12192000"/>
              <a:gd name="connsiteY17-60884" fmla="*/ 780129 h 2237474"/>
              <a:gd name="connsiteX18-60885" fmla="*/ 9943887 w 12192000"/>
              <a:gd name="connsiteY18-60886" fmla="*/ 804141 h 2237474"/>
              <a:gd name="connsiteX19-60887" fmla="*/ 9918248 w 12192000"/>
              <a:gd name="connsiteY19-60888" fmla="*/ 816628 h 2237474"/>
              <a:gd name="connsiteX20-60889" fmla="*/ 9767091 w 12192000"/>
              <a:gd name="connsiteY20-60890" fmla="*/ 870550 h 2237474"/>
              <a:gd name="connsiteX21-60891" fmla="*/ 9683005 w 12192000"/>
              <a:gd name="connsiteY21-60892" fmla="*/ 894128 h 2237474"/>
              <a:gd name="connsiteX22-60893" fmla="*/ 9594438 w 12192000"/>
              <a:gd name="connsiteY22-60894" fmla="*/ 919051 h 2237474"/>
              <a:gd name="connsiteX23-60895" fmla="*/ 9544189 w 12192000"/>
              <a:gd name="connsiteY23-60896" fmla="*/ 938966 h 2237474"/>
              <a:gd name="connsiteX24-60897" fmla="*/ 9500499 w 12192000"/>
              <a:gd name="connsiteY24-60898" fmla="*/ 954680 h 2237474"/>
              <a:gd name="connsiteX25-60899" fmla="*/ 9410017 w 12192000"/>
              <a:gd name="connsiteY25-60900" fmla="*/ 993931 h 2237474"/>
              <a:gd name="connsiteX26-60901" fmla="*/ 9392919 w 12192000"/>
              <a:gd name="connsiteY26-60902" fmla="*/ 994656 h 2237474"/>
              <a:gd name="connsiteX27-60903" fmla="*/ 9268019 w 12192000"/>
              <a:gd name="connsiteY27-60904" fmla="*/ 1007442 h 2237474"/>
              <a:gd name="connsiteX28-60905" fmla="*/ 9234662 w 12192000"/>
              <a:gd name="connsiteY28-60906" fmla="*/ 1023056 h 2237474"/>
              <a:gd name="connsiteX29-60907" fmla="*/ 9181033 w 12192000"/>
              <a:gd name="connsiteY29-60908" fmla="*/ 1037921 h 2237474"/>
              <a:gd name="connsiteX30-60909" fmla="*/ 9155969 w 12192000"/>
              <a:gd name="connsiteY30-60910" fmla="*/ 1046804 h 2237474"/>
              <a:gd name="connsiteX31-60911" fmla="*/ 9133985 w 12192000"/>
              <a:gd name="connsiteY31-60912" fmla="*/ 1046450 h 2237474"/>
              <a:gd name="connsiteX32-60913" fmla="*/ 9003462 w 12192000"/>
              <a:gd name="connsiteY32-60914" fmla="*/ 1042406 h 2237474"/>
              <a:gd name="connsiteX33-60915" fmla="*/ 8968445 w 12192000"/>
              <a:gd name="connsiteY33-60916" fmla="*/ 1052169 h 2237474"/>
              <a:gd name="connsiteX34-60917" fmla="*/ 8886001 w 12192000"/>
              <a:gd name="connsiteY34-60918" fmla="*/ 1067468 h 2237474"/>
              <a:gd name="connsiteX35-60919" fmla="*/ 8838610 w 12192000"/>
              <a:gd name="connsiteY35-60920" fmla="*/ 1075091 h 2237474"/>
              <a:gd name="connsiteX36-60921" fmla="*/ 8750383 w 12192000"/>
              <a:gd name="connsiteY36-60922" fmla="*/ 1097387 h 2237474"/>
              <a:gd name="connsiteX37-60923" fmla="*/ 8665605 w 12192000"/>
              <a:gd name="connsiteY37-60924" fmla="*/ 1110791 h 2237474"/>
              <a:gd name="connsiteX38-60925" fmla="*/ 8584946 w 12192000"/>
              <a:gd name="connsiteY38-60926" fmla="*/ 1135226 h 2237474"/>
              <a:gd name="connsiteX39-60927" fmla="*/ 8419755 w 12192000"/>
              <a:gd name="connsiteY39-60928" fmla="*/ 1216260 h 2237474"/>
              <a:gd name="connsiteX40-60929" fmla="*/ 8411626 w 12192000"/>
              <a:gd name="connsiteY40-60930" fmla="*/ 1214397 h 2237474"/>
              <a:gd name="connsiteX41-60931" fmla="*/ 8363469 w 12192000"/>
              <a:gd name="connsiteY41-60932" fmla="*/ 1246658 h 2237474"/>
              <a:gd name="connsiteX42-60933" fmla="*/ 8275497 w 12192000"/>
              <a:gd name="connsiteY42-60934" fmla="*/ 1264396 h 2237474"/>
              <a:gd name="connsiteX43-60935" fmla="*/ 8074238 w 12192000"/>
              <a:gd name="connsiteY43-60936" fmla="*/ 1301895 h 2237474"/>
              <a:gd name="connsiteX44-60937" fmla="*/ 7942099 w 12192000"/>
              <a:gd name="connsiteY44-60938" fmla="*/ 1336332 h 2237474"/>
              <a:gd name="connsiteX45-60939" fmla="*/ 7902328 w 12192000"/>
              <a:gd name="connsiteY45-60940" fmla="*/ 1345865 h 2237474"/>
              <a:gd name="connsiteX46-60941" fmla="*/ 7840612 w 12192000"/>
              <a:gd name="connsiteY46-60942" fmla="*/ 1369373 h 2237474"/>
              <a:gd name="connsiteX47-60943" fmla="*/ 7786819 w 12192000"/>
              <a:gd name="connsiteY47-60944" fmla="*/ 1378970 h 2237474"/>
              <a:gd name="connsiteX48-60945" fmla="*/ 7548172 w 12192000"/>
              <a:gd name="connsiteY48-60946" fmla="*/ 1417460 h 2237474"/>
              <a:gd name="connsiteX49-60947" fmla="*/ 7483437 w 12192000"/>
              <a:gd name="connsiteY49-60948" fmla="*/ 1478152 h 2237474"/>
              <a:gd name="connsiteX50-60949" fmla="*/ 7377870 w 12192000"/>
              <a:gd name="connsiteY50-60950" fmla="*/ 1523319 h 2237474"/>
              <a:gd name="connsiteX51-60951" fmla="*/ 7230737 w 12192000"/>
              <a:gd name="connsiteY51-60952" fmla="*/ 1562633 h 2237474"/>
              <a:gd name="connsiteX52-60953" fmla="*/ 7224458 w 12192000"/>
              <a:gd name="connsiteY52-60954" fmla="*/ 1573008 h 2237474"/>
              <a:gd name="connsiteX53-60955" fmla="*/ 7183121 w 12192000"/>
              <a:gd name="connsiteY53-60956" fmla="*/ 1595162 h 2237474"/>
              <a:gd name="connsiteX54-60957" fmla="*/ 7164601 w 12192000"/>
              <a:gd name="connsiteY54-60958" fmla="*/ 1606490 h 2237474"/>
              <a:gd name="connsiteX55-60959" fmla="*/ 6900177 w 12192000"/>
              <a:gd name="connsiteY55-60960" fmla="*/ 1636016 h 2237474"/>
              <a:gd name="connsiteX56-60961" fmla="*/ 6795372 w 12192000"/>
              <a:gd name="connsiteY56-60962" fmla="*/ 1644845 h 2237474"/>
              <a:gd name="connsiteX57-60963" fmla="*/ 6692251 w 12192000"/>
              <a:gd name="connsiteY57-60964" fmla="*/ 1656357 h 2237474"/>
              <a:gd name="connsiteX58-60965" fmla="*/ 6655235 w 12192000"/>
              <a:gd name="connsiteY58-60966" fmla="*/ 1661869 h 2237474"/>
              <a:gd name="connsiteX59-60967" fmla="*/ 6554894 w 12192000"/>
              <a:gd name="connsiteY59-60968" fmla="*/ 1664428 h 2237474"/>
              <a:gd name="connsiteX60-60969" fmla="*/ 6516595 w 12192000"/>
              <a:gd name="connsiteY60-60970" fmla="*/ 1667475 h 2237474"/>
              <a:gd name="connsiteX61-60971" fmla="*/ 6508541 w 12192000"/>
              <a:gd name="connsiteY61-60972" fmla="*/ 1668757 h 2237474"/>
              <a:gd name="connsiteX62-60973" fmla="*/ 6471012 w 12192000"/>
              <a:gd name="connsiteY62-60974" fmla="*/ 1678604 h 2237474"/>
              <a:gd name="connsiteX63-60975" fmla="*/ 6364035 w 12192000"/>
              <a:gd name="connsiteY63-60976" fmla="*/ 1667683 h 2237474"/>
              <a:gd name="connsiteX64-60977" fmla="*/ 6280959 w 12192000"/>
              <a:gd name="connsiteY64-60978" fmla="*/ 1689329 h 2237474"/>
              <a:gd name="connsiteX65-60979" fmla="*/ 6243319 w 12192000"/>
              <a:gd name="connsiteY65-60980" fmla="*/ 1695560 h 2237474"/>
              <a:gd name="connsiteX66-60981" fmla="*/ 6098321 w 12192000"/>
              <a:gd name="connsiteY66-60982" fmla="*/ 1721646 h 2237474"/>
              <a:gd name="connsiteX67-60983" fmla="*/ 5880652 w 12192000"/>
              <a:gd name="connsiteY67-60984" fmla="*/ 1779643 h 2237474"/>
              <a:gd name="connsiteX68-60985" fmla="*/ 5785959 w 12192000"/>
              <a:gd name="connsiteY68-60986" fmla="*/ 1775307 h 2237474"/>
              <a:gd name="connsiteX69-60987" fmla="*/ 5643534 w 12192000"/>
              <a:gd name="connsiteY69-60988" fmla="*/ 1802919 h 2237474"/>
              <a:gd name="connsiteX70-60989" fmla="*/ 5518799 w 12192000"/>
              <a:gd name="connsiteY70-60990" fmla="*/ 1818312 h 2237474"/>
              <a:gd name="connsiteX71-60991" fmla="*/ 5505014 w 12192000"/>
              <a:gd name="connsiteY71-60992" fmla="*/ 1819259 h 2237474"/>
              <a:gd name="connsiteX72-60993" fmla="*/ 5453307 w 12192000"/>
              <a:gd name="connsiteY72-60994" fmla="*/ 1815450 h 2237474"/>
              <a:gd name="connsiteX73-60995" fmla="*/ 5221533 w 12192000"/>
              <a:gd name="connsiteY73-60996" fmla="*/ 1846950 h 2237474"/>
              <a:gd name="connsiteX74-60997" fmla="*/ 5149802 w 12192000"/>
              <a:gd name="connsiteY74-60998" fmla="*/ 1844846 h 2237474"/>
              <a:gd name="connsiteX75-60999" fmla="*/ 5114927 w 12192000"/>
              <a:gd name="connsiteY75-61000" fmla="*/ 1847827 h 2237474"/>
              <a:gd name="connsiteX76-61001" fmla="*/ 5108970 w 12192000"/>
              <a:gd name="connsiteY76-61002" fmla="*/ 1847935 h 2237474"/>
              <a:gd name="connsiteX77-61003" fmla="*/ 5067961 w 12192000"/>
              <a:gd name="connsiteY77-61004" fmla="*/ 1845917 h 2237474"/>
              <a:gd name="connsiteX78-61005" fmla="*/ 5007075 w 12192000"/>
              <a:gd name="connsiteY78-61006" fmla="*/ 1838626 h 2237474"/>
              <a:gd name="connsiteX79-61007" fmla="*/ 4944087 w 12192000"/>
              <a:gd name="connsiteY79-61008" fmla="*/ 1823332 h 2237474"/>
              <a:gd name="connsiteX80-61009" fmla="*/ 4907662 w 12192000"/>
              <a:gd name="connsiteY80-61010" fmla="*/ 1816900 h 2237474"/>
              <a:gd name="connsiteX81-61011" fmla="*/ 4882386 w 12192000"/>
              <a:gd name="connsiteY81-61012" fmla="*/ 1809844 h 2237474"/>
              <a:gd name="connsiteX82-61013" fmla="*/ 4811440 w 12192000"/>
              <a:gd name="connsiteY82-61014" fmla="*/ 1804655 h 2237474"/>
              <a:gd name="connsiteX83-61015" fmla="*/ 4691075 w 12192000"/>
              <a:gd name="connsiteY83-61016" fmla="*/ 1801389 h 2237474"/>
              <a:gd name="connsiteX84-61017" fmla="*/ 4640313 w 12192000"/>
              <a:gd name="connsiteY84-61018" fmla="*/ 1784307 h 2237474"/>
              <a:gd name="connsiteX85-61019" fmla="*/ 4536503 w 12192000"/>
              <a:gd name="connsiteY85-61020" fmla="*/ 1785334 h 2237474"/>
              <a:gd name="connsiteX86-61021" fmla="*/ 4513724 w 12192000"/>
              <a:gd name="connsiteY86-61022" fmla="*/ 1791996 h 2237474"/>
              <a:gd name="connsiteX87-61023" fmla="*/ 4459810 w 12192000"/>
              <a:gd name="connsiteY87-61024" fmla="*/ 1797886 h 2237474"/>
              <a:gd name="connsiteX88-61025" fmla="*/ 4379064 w 12192000"/>
              <a:gd name="connsiteY88-61026" fmla="*/ 1817177 h 2237474"/>
              <a:gd name="connsiteX89-61027" fmla="*/ 4290981 w 12192000"/>
              <a:gd name="connsiteY89-61028" fmla="*/ 1839677 h 2237474"/>
              <a:gd name="connsiteX90-61029" fmla="*/ 4238372 w 12192000"/>
              <a:gd name="connsiteY90-61030" fmla="*/ 1851480 h 2237474"/>
              <a:gd name="connsiteX91-61031" fmla="*/ 4232517 w 12192000"/>
              <a:gd name="connsiteY91-61032" fmla="*/ 1852567 h 2237474"/>
              <a:gd name="connsiteX92-61033" fmla="*/ 4191732 w 12192000"/>
              <a:gd name="connsiteY92-61034" fmla="*/ 1857328 h 2237474"/>
              <a:gd name="connsiteX93-61035" fmla="*/ 4065532 w 12192000"/>
              <a:gd name="connsiteY93-61036" fmla="*/ 1855477 h 2237474"/>
              <a:gd name="connsiteX94-61037" fmla="*/ 4028460 w 12192000"/>
              <a:gd name="connsiteY94-61038" fmla="*/ 1855137 h 2237474"/>
              <a:gd name="connsiteX95-61039" fmla="*/ 4002267 w 12192000"/>
              <a:gd name="connsiteY95-61040" fmla="*/ 1852352 h 2237474"/>
              <a:gd name="connsiteX96-61041" fmla="*/ 3931396 w 12192000"/>
              <a:gd name="connsiteY96-61042" fmla="*/ 1858915 h 2237474"/>
              <a:gd name="connsiteX97-61043" fmla="*/ 3812162 w 12192000"/>
              <a:gd name="connsiteY97-61044" fmla="*/ 1875501 h 2237474"/>
              <a:gd name="connsiteX98-61045" fmla="*/ 3758105 w 12192000"/>
              <a:gd name="connsiteY98-61046" fmla="*/ 1871856 h 2237474"/>
              <a:gd name="connsiteX99-61047" fmla="*/ 3715896 w 12192000"/>
              <a:gd name="connsiteY99-61048" fmla="*/ 1881552 h 2237474"/>
              <a:gd name="connsiteX100-61049" fmla="*/ 3567259 w 12192000"/>
              <a:gd name="connsiteY100-61050" fmla="*/ 1893482 h 2237474"/>
              <a:gd name="connsiteX101-61051" fmla="*/ 3405770 w 12192000"/>
              <a:gd name="connsiteY101-61052" fmla="*/ 1904591 h 2237474"/>
              <a:gd name="connsiteX102-61053" fmla="*/ 3280097 w 12192000"/>
              <a:gd name="connsiteY102-61054" fmla="*/ 1919610 h 2237474"/>
              <a:gd name="connsiteX103-61055" fmla="*/ 3009910 w 12192000"/>
              <a:gd name="connsiteY103-61056" fmla="*/ 1957866 h 2237474"/>
              <a:gd name="connsiteX104-61057" fmla="*/ 2995934 w 12192000"/>
              <a:gd name="connsiteY104-61058" fmla="*/ 1967085 h 2237474"/>
              <a:gd name="connsiteX105-61059" fmla="*/ 2942858 w 12192000"/>
              <a:gd name="connsiteY105-61060" fmla="*/ 1981367 h 2237474"/>
              <a:gd name="connsiteX106-61061" fmla="*/ 2875436 w 12192000"/>
              <a:gd name="connsiteY106-61062" fmla="*/ 1996977 h 2237474"/>
              <a:gd name="connsiteX107-61063" fmla="*/ 2874892 w 12192000"/>
              <a:gd name="connsiteY107-61064" fmla="*/ 1996085 h 2237474"/>
              <a:gd name="connsiteX108-61065" fmla="*/ 2843662 w 12192000"/>
              <a:gd name="connsiteY108-61066" fmla="*/ 1992498 h 2237474"/>
              <a:gd name="connsiteX109-61067" fmla="*/ 2718916 w 12192000"/>
              <a:gd name="connsiteY109-61068" fmla="*/ 1990867 h 2237474"/>
              <a:gd name="connsiteX110-61069" fmla="*/ 2713522 w 12192000"/>
              <a:gd name="connsiteY110-61070" fmla="*/ 1990173 h 2237474"/>
              <a:gd name="connsiteX111-61071" fmla="*/ 2476147 w 12192000"/>
              <a:gd name="connsiteY111-61072" fmla="*/ 1998305 h 2237474"/>
              <a:gd name="connsiteX112-61073" fmla="*/ 2373568 w 12192000"/>
              <a:gd name="connsiteY112-61074" fmla="*/ 2003219 h 2237474"/>
              <a:gd name="connsiteX113-61075" fmla="*/ 2287219 w 12192000"/>
              <a:gd name="connsiteY113-61076" fmla="*/ 1998750 h 2237474"/>
              <a:gd name="connsiteX114-61077" fmla="*/ 2243069 w 12192000"/>
              <a:gd name="connsiteY114-61078" fmla="*/ 2005321 h 2237474"/>
              <a:gd name="connsiteX115-61079" fmla="*/ 2164831 w 12192000"/>
              <a:gd name="connsiteY115-61080" fmla="*/ 2010143 h 2237474"/>
              <a:gd name="connsiteX116-61081" fmla="*/ 2085228 w 12192000"/>
              <a:gd name="connsiteY116-61082" fmla="*/ 2046431 h 2237474"/>
              <a:gd name="connsiteX117-61083" fmla="*/ 2058061 w 12192000"/>
              <a:gd name="connsiteY117-61084" fmla="*/ 2047942 h 2237474"/>
              <a:gd name="connsiteX118-61085" fmla="*/ 2042244 w 12192000"/>
              <a:gd name="connsiteY118-61086" fmla="*/ 2055560 h 2237474"/>
              <a:gd name="connsiteX119-61087" fmla="*/ 1877728 w 12192000"/>
              <a:gd name="connsiteY119-61088" fmla="*/ 2101004 h 2237474"/>
              <a:gd name="connsiteX120-61089" fmla="*/ 1759056 w 12192000"/>
              <a:gd name="connsiteY120-61090" fmla="*/ 2125608 h 2237474"/>
              <a:gd name="connsiteX121-61091" fmla="*/ 1637948 w 12192000"/>
              <a:gd name="connsiteY121-61092" fmla="*/ 2172597 h 2237474"/>
              <a:gd name="connsiteX122-61093" fmla="*/ 1434549 w 12192000"/>
              <a:gd name="connsiteY122-61094" fmla="*/ 2234522 h 2237474"/>
              <a:gd name="connsiteX123-61095" fmla="*/ 1398481 w 12192000"/>
              <a:gd name="connsiteY123-61096" fmla="*/ 2237074 h 2237474"/>
              <a:gd name="connsiteX124-61097" fmla="*/ 1398407 w 12192000"/>
              <a:gd name="connsiteY124-61098" fmla="*/ 2237095 h 2237474"/>
              <a:gd name="connsiteX125-61099" fmla="*/ 1370962 w 12192000"/>
              <a:gd name="connsiteY125-61100" fmla="*/ 2237474 h 2237474"/>
              <a:gd name="connsiteX126-61101" fmla="*/ 1356367 w 12192000"/>
              <a:gd name="connsiteY126-61102" fmla="*/ 2235089 h 2237474"/>
              <a:gd name="connsiteX127-61103" fmla="*/ 1279765 w 12192000"/>
              <a:gd name="connsiteY127-61104" fmla="*/ 2229639 h 2237474"/>
              <a:gd name="connsiteX128-61105" fmla="*/ 1195347 w 12192000"/>
              <a:gd name="connsiteY128-61106" fmla="*/ 2212354 h 2237474"/>
              <a:gd name="connsiteX129-61107" fmla="*/ 970251 w 12192000"/>
              <a:gd name="connsiteY129-61108" fmla="*/ 2221029 h 2237474"/>
              <a:gd name="connsiteX130-61109" fmla="*/ 812914 w 12192000"/>
              <a:gd name="connsiteY130-61110" fmla="*/ 2210095 h 2237474"/>
              <a:gd name="connsiteX131-61111" fmla="*/ 776382 w 12192000"/>
              <a:gd name="connsiteY131-61112" fmla="*/ 2204512 h 2237474"/>
              <a:gd name="connsiteX132-61113" fmla="*/ 597225 w 12192000"/>
              <a:gd name="connsiteY132-61114" fmla="*/ 2180999 h 2237474"/>
              <a:gd name="connsiteX133-61115" fmla="*/ 520671 w 12192000"/>
              <a:gd name="connsiteY133-61116" fmla="*/ 2180980 h 2237474"/>
              <a:gd name="connsiteX134-61117" fmla="*/ 515024 w 12192000"/>
              <a:gd name="connsiteY134-61118" fmla="*/ 2179258 h 2237474"/>
              <a:gd name="connsiteX135-61119" fmla="*/ 413835 w 12192000"/>
              <a:gd name="connsiteY135-61120" fmla="*/ 2156783 h 2237474"/>
              <a:gd name="connsiteX136-61121" fmla="*/ 376513 w 12192000"/>
              <a:gd name="connsiteY136-61122" fmla="*/ 2154014 h 2237474"/>
              <a:gd name="connsiteX137-61123" fmla="*/ 273386 w 12192000"/>
              <a:gd name="connsiteY137-61124" fmla="*/ 2142551 h 2237474"/>
              <a:gd name="connsiteX138-61125" fmla="*/ 169207 w 12192000"/>
              <a:gd name="connsiteY138-61126" fmla="*/ 2128100 h 2237474"/>
              <a:gd name="connsiteX139-61127" fmla="*/ 77641 w 12192000"/>
              <a:gd name="connsiteY139-61128" fmla="*/ 2126835 h 2237474"/>
              <a:gd name="connsiteX140-61129" fmla="*/ 37645 w 12192000"/>
              <a:gd name="connsiteY140-61130" fmla="*/ 2115401 h 2237474"/>
              <a:gd name="connsiteX141-61131" fmla="*/ 4572 w 12192000"/>
              <a:gd name="connsiteY141-61132" fmla="*/ 2111091 h 2237474"/>
              <a:gd name="connsiteX142-61133" fmla="*/ 0 w 12192000"/>
              <a:gd name="connsiteY142-61134" fmla="*/ 2110468 h 2237474"/>
              <a:gd name="connsiteX143-61135" fmla="*/ 0 w 12192000"/>
              <a:gd name="connsiteY143-61136" fmla="*/ 0 h 2237474"/>
              <a:gd name="connsiteX0-61137" fmla="*/ 0 w 12192000"/>
              <a:gd name="connsiteY0-61138" fmla="*/ 0 h 2237474"/>
              <a:gd name="connsiteX1-61139" fmla="*/ 12192000 w 12192000"/>
              <a:gd name="connsiteY1-61140" fmla="*/ 0 h 2237474"/>
              <a:gd name="connsiteX2-61141" fmla="*/ 12192000 w 12192000"/>
              <a:gd name="connsiteY2-61142" fmla="*/ 751299 h 2237474"/>
              <a:gd name="connsiteX3-61143" fmla="*/ 12176759 w 12192000"/>
              <a:gd name="connsiteY3-61144" fmla="*/ 759190 h 2237474"/>
              <a:gd name="connsiteX4-61145" fmla="*/ 12047364 w 12192000"/>
              <a:gd name="connsiteY4-61146" fmla="*/ 749662 h 2237474"/>
              <a:gd name="connsiteX5-61147" fmla="*/ 11890686 w 12192000"/>
              <a:gd name="connsiteY5-61148" fmla="*/ 732766 h 2237474"/>
              <a:gd name="connsiteX6-61149" fmla="*/ 11820512 w 12192000"/>
              <a:gd name="connsiteY6-61150" fmla="*/ 745392 h 2237474"/>
              <a:gd name="connsiteX7-61151" fmla="*/ 11649954 w 12192000"/>
              <a:gd name="connsiteY7-61152" fmla="*/ 749628 h 2237474"/>
              <a:gd name="connsiteX8-61153" fmla="*/ 11560424 w 12192000"/>
              <a:gd name="connsiteY8-61154" fmla="*/ 748017 h 2237474"/>
              <a:gd name="connsiteX9-61155" fmla="*/ 11358455 w 12192000"/>
              <a:gd name="connsiteY9-61156" fmla="*/ 747593 h 2237474"/>
              <a:gd name="connsiteX10-61157" fmla="*/ 11165209 w 12192000"/>
              <a:gd name="connsiteY10-61158" fmla="*/ 748852 h 2237474"/>
              <a:gd name="connsiteX11-61159" fmla="*/ 11058755 w 12192000"/>
              <a:gd name="connsiteY11-61160" fmla="*/ 749617 h 2237474"/>
              <a:gd name="connsiteX12-61161" fmla="*/ 10846594 w 12192000"/>
              <a:gd name="connsiteY12-61162" fmla="*/ 765069 h 2237474"/>
              <a:gd name="connsiteX13-61163" fmla="*/ 10739478 w 12192000"/>
              <a:gd name="connsiteY13-61164" fmla="*/ 776841 h 2237474"/>
              <a:gd name="connsiteX14-61165" fmla="*/ 10458762 w 12192000"/>
              <a:gd name="connsiteY14-61166" fmla="*/ 755400 h 2237474"/>
              <a:gd name="connsiteX15-61167" fmla="*/ 10211200 w 12192000"/>
              <a:gd name="connsiteY15-61168" fmla="*/ 767513 h 2237474"/>
              <a:gd name="connsiteX16-61169" fmla="*/ 10167995 w 12192000"/>
              <a:gd name="connsiteY16-61170" fmla="*/ 760843 h 2237474"/>
              <a:gd name="connsiteX17-61171" fmla="*/ 9997044 w 12192000"/>
              <a:gd name="connsiteY17-61172" fmla="*/ 780129 h 2237474"/>
              <a:gd name="connsiteX18-61173" fmla="*/ 9943887 w 12192000"/>
              <a:gd name="connsiteY18-61174" fmla="*/ 804141 h 2237474"/>
              <a:gd name="connsiteX19-61175" fmla="*/ 9918248 w 12192000"/>
              <a:gd name="connsiteY19-61176" fmla="*/ 816628 h 2237474"/>
              <a:gd name="connsiteX20-61177" fmla="*/ 9767091 w 12192000"/>
              <a:gd name="connsiteY20-61178" fmla="*/ 870550 h 2237474"/>
              <a:gd name="connsiteX21-61179" fmla="*/ 9683005 w 12192000"/>
              <a:gd name="connsiteY21-61180" fmla="*/ 894128 h 2237474"/>
              <a:gd name="connsiteX22-61181" fmla="*/ 9594438 w 12192000"/>
              <a:gd name="connsiteY22-61182" fmla="*/ 919051 h 2237474"/>
              <a:gd name="connsiteX23-61183" fmla="*/ 9544189 w 12192000"/>
              <a:gd name="connsiteY23-61184" fmla="*/ 938966 h 2237474"/>
              <a:gd name="connsiteX24-61185" fmla="*/ 9500499 w 12192000"/>
              <a:gd name="connsiteY24-61186" fmla="*/ 954680 h 2237474"/>
              <a:gd name="connsiteX25-61187" fmla="*/ 9410017 w 12192000"/>
              <a:gd name="connsiteY25-61188" fmla="*/ 993931 h 2237474"/>
              <a:gd name="connsiteX26-61189" fmla="*/ 9392919 w 12192000"/>
              <a:gd name="connsiteY26-61190" fmla="*/ 994656 h 2237474"/>
              <a:gd name="connsiteX27-61191" fmla="*/ 9268019 w 12192000"/>
              <a:gd name="connsiteY27-61192" fmla="*/ 1007442 h 2237474"/>
              <a:gd name="connsiteX28-61193" fmla="*/ 9181033 w 12192000"/>
              <a:gd name="connsiteY28-61194" fmla="*/ 1037921 h 2237474"/>
              <a:gd name="connsiteX29-61195" fmla="*/ 9155969 w 12192000"/>
              <a:gd name="connsiteY29-61196" fmla="*/ 1046804 h 2237474"/>
              <a:gd name="connsiteX30-61197" fmla="*/ 9133985 w 12192000"/>
              <a:gd name="connsiteY30-61198" fmla="*/ 1046450 h 2237474"/>
              <a:gd name="connsiteX31-61199" fmla="*/ 9003462 w 12192000"/>
              <a:gd name="connsiteY31-61200" fmla="*/ 1042406 h 2237474"/>
              <a:gd name="connsiteX32-61201" fmla="*/ 8968445 w 12192000"/>
              <a:gd name="connsiteY32-61202" fmla="*/ 1052169 h 2237474"/>
              <a:gd name="connsiteX33-61203" fmla="*/ 8886001 w 12192000"/>
              <a:gd name="connsiteY33-61204" fmla="*/ 1067468 h 2237474"/>
              <a:gd name="connsiteX34-61205" fmla="*/ 8838610 w 12192000"/>
              <a:gd name="connsiteY34-61206" fmla="*/ 1075091 h 2237474"/>
              <a:gd name="connsiteX35-61207" fmla="*/ 8750383 w 12192000"/>
              <a:gd name="connsiteY35-61208" fmla="*/ 1097387 h 2237474"/>
              <a:gd name="connsiteX36-61209" fmla="*/ 8665605 w 12192000"/>
              <a:gd name="connsiteY36-61210" fmla="*/ 1110791 h 2237474"/>
              <a:gd name="connsiteX37-61211" fmla="*/ 8584946 w 12192000"/>
              <a:gd name="connsiteY37-61212" fmla="*/ 1135226 h 2237474"/>
              <a:gd name="connsiteX38-61213" fmla="*/ 8419755 w 12192000"/>
              <a:gd name="connsiteY38-61214" fmla="*/ 1216260 h 2237474"/>
              <a:gd name="connsiteX39-61215" fmla="*/ 8411626 w 12192000"/>
              <a:gd name="connsiteY39-61216" fmla="*/ 1214397 h 2237474"/>
              <a:gd name="connsiteX40-61217" fmla="*/ 8363469 w 12192000"/>
              <a:gd name="connsiteY40-61218" fmla="*/ 1246658 h 2237474"/>
              <a:gd name="connsiteX41-61219" fmla="*/ 8275497 w 12192000"/>
              <a:gd name="connsiteY41-61220" fmla="*/ 1264396 h 2237474"/>
              <a:gd name="connsiteX42-61221" fmla="*/ 8074238 w 12192000"/>
              <a:gd name="connsiteY42-61222" fmla="*/ 1301895 h 2237474"/>
              <a:gd name="connsiteX43-61223" fmla="*/ 7942099 w 12192000"/>
              <a:gd name="connsiteY43-61224" fmla="*/ 1336332 h 2237474"/>
              <a:gd name="connsiteX44-61225" fmla="*/ 7902328 w 12192000"/>
              <a:gd name="connsiteY44-61226" fmla="*/ 1345865 h 2237474"/>
              <a:gd name="connsiteX45-61227" fmla="*/ 7840612 w 12192000"/>
              <a:gd name="connsiteY45-61228" fmla="*/ 1369373 h 2237474"/>
              <a:gd name="connsiteX46-61229" fmla="*/ 7786819 w 12192000"/>
              <a:gd name="connsiteY46-61230" fmla="*/ 1378970 h 2237474"/>
              <a:gd name="connsiteX47-61231" fmla="*/ 7548172 w 12192000"/>
              <a:gd name="connsiteY47-61232" fmla="*/ 1417460 h 2237474"/>
              <a:gd name="connsiteX48-61233" fmla="*/ 7483437 w 12192000"/>
              <a:gd name="connsiteY48-61234" fmla="*/ 1478152 h 2237474"/>
              <a:gd name="connsiteX49-61235" fmla="*/ 7377870 w 12192000"/>
              <a:gd name="connsiteY49-61236" fmla="*/ 1523319 h 2237474"/>
              <a:gd name="connsiteX50-61237" fmla="*/ 7230737 w 12192000"/>
              <a:gd name="connsiteY50-61238" fmla="*/ 1562633 h 2237474"/>
              <a:gd name="connsiteX51-61239" fmla="*/ 7224458 w 12192000"/>
              <a:gd name="connsiteY51-61240" fmla="*/ 1573008 h 2237474"/>
              <a:gd name="connsiteX52-61241" fmla="*/ 7183121 w 12192000"/>
              <a:gd name="connsiteY52-61242" fmla="*/ 1595162 h 2237474"/>
              <a:gd name="connsiteX53-61243" fmla="*/ 7164601 w 12192000"/>
              <a:gd name="connsiteY53-61244" fmla="*/ 1606490 h 2237474"/>
              <a:gd name="connsiteX54-61245" fmla="*/ 6900177 w 12192000"/>
              <a:gd name="connsiteY54-61246" fmla="*/ 1636016 h 2237474"/>
              <a:gd name="connsiteX55-61247" fmla="*/ 6795372 w 12192000"/>
              <a:gd name="connsiteY55-61248" fmla="*/ 1644845 h 2237474"/>
              <a:gd name="connsiteX56-61249" fmla="*/ 6692251 w 12192000"/>
              <a:gd name="connsiteY56-61250" fmla="*/ 1656357 h 2237474"/>
              <a:gd name="connsiteX57-61251" fmla="*/ 6655235 w 12192000"/>
              <a:gd name="connsiteY57-61252" fmla="*/ 1661869 h 2237474"/>
              <a:gd name="connsiteX58-61253" fmla="*/ 6554894 w 12192000"/>
              <a:gd name="connsiteY58-61254" fmla="*/ 1664428 h 2237474"/>
              <a:gd name="connsiteX59-61255" fmla="*/ 6516595 w 12192000"/>
              <a:gd name="connsiteY59-61256" fmla="*/ 1667475 h 2237474"/>
              <a:gd name="connsiteX60-61257" fmla="*/ 6508541 w 12192000"/>
              <a:gd name="connsiteY60-61258" fmla="*/ 1668757 h 2237474"/>
              <a:gd name="connsiteX61-61259" fmla="*/ 6471012 w 12192000"/>
              <a:gd name="connsiteY61-61260" fmla="*/ 1678604 h 2237474"/>
              <a:gd name="connsiteX62-61261" fmla="*/ 6364035 w 12192000"/>
              <a:gd name="connsiteY62-61262" fmla="*/ 1667683 h 2237474"/>
              <a:gd name="connsiteX63-61263" fmla="*/ 6280959 w 12192000"/>
              <a:gd name="connsiteY63-61264" fmla="*/ 1689329 h 2237474"/>
              <a:gd name="connsiteX64-61265" fmla="*/ 6243319 w 12192000"/>
              <a:gd name="connsiteY64-61266" fmla="*/ 1695560 h 2237474"/>
              <a:gd name="connsiteX65-61267" fmla="*/ 6098321 w 12192000"/>
              <a:gd name="connsiteY65-61268" fmla="*/ 1721646 h 2237474"/>
              <a:gd name="connsiteX66-61269" fmla="*/ 5880652 w 12192000"/>
              <a:gd name="connsiteY66-61270" fmla="*/ 1779643 h 2237474"/>
              <a:gd name="connsiteX67-61271" fmla="*/ 5785959 w 12192000"/>
              <a:gd name="connsiteY67-61272" fmla="*/ 1775307 h 2237474"/>
              <a:gd name="connsiteX68-61273" fmla="*/ 5643534 w 12192000"/>
              <a:gd name="connsiteY68-61274" fmla="*/ 1802919 h 2237474"/>
              <a:gd name="connsiteX69-61275" fmla="*/ 5518799 w 12192000"/>
              <a:gd name="connsiteY69-61276" fmla="*/ 1818312 h 2237474"/>
              <a:gd name="connsiteX70-61277" fmla="*/ 5505014 w 12192000"/>
              <a:gd name="connsiteY70-61278" fmla="*/ 1819259 h 2237474"/>
              <a:gd name="connsiteX71-61279" fmla="*/ 5453307 w 12192000"/>
              <a:gd name="connsiteY71-61280" fmla="*/ 1815450 h 2237474"/>
              <a:gd name="connsiteX72-61281" fmla="*/ 5221533 w 12192000"/>
              <a:gd name="connsiteY72-61282" fmla="*/ 1846950 h 2237474"/>
              <a:gd name="connsiteX73-61283" fmla="*/ 5149802 w 12192000"/>
              <a:gd name="connsiteY73-61284" fmla="*/ 1844846 h 2237474"/>
              <a:gd name="connsiteX74-61285" fmla="*/ 5114927 w 12192000"/>
              <a:gd name="connsiteY74-61286" fmla="*/ 1847827 h 2237474"/>
              <a:gd name="connsiteX75-61287" fmla="*/ 5108970 w 12192000"/>
              <a:gd name="connsiteY75-61288" fmla="*/ 1847935 h 2237474"/>
              <a:gd name="connsiteX76-61289" fmla="*/ 5067961 w 12192000"/>
              <a:gd name="connsiteY76-61290" fmla="*/ 1845917 h 2237474"/>
              <a:gd name="connsiteX77-61291" fmla="*/ 5007075 w 12192000"/>
              <a:gd name="connsiteY77-61292" fmla="*/ 1838626 h 2237474"/>
              <a:gd name="connsiteX78-61293" fmla="*/ 4944087 w 12192000"/>
              <a:gd name="connsiteY78-61294" fmla="*/ 1823332 h 2237474"/>
              <a:gd name="connsiteX79-61295" fmla="*/ 4907662 w 12192000"/>
              <a:gd name="connsiteY79-61296" fmla="*/ 1816900 h 2237474"/>
              <a:gd name="connsiteX80-61297" fmla="*/ 4882386 w 12192000"/>
              <a:gd name="connsiteY80-61298" fmla="*/ 1809844 h 2237474"/>
              <a:gd name="connsiteX81-61299" fmla="*/ 4811440 w 12192000"/>
              <a:gd name="connsiteY81-61300" fmla="*/ 1804655 h 2237474"/>
              <a:gd name="connsiteX82-61301" fmla="*/ 4691075 w 12192000"/>
              <a:gd name="connsiteY82-61302" fmla="*/ 1801389 h 2237474"/>
              <a:gd name="connsiteX83-61303" fmla="*/ 4640313 w 12192000"/>
              <a:gd name="connsiteY83-61304" fmla="*/ 1784307 h 2237474"/>
              <a:gd name="connsiteX84-61305" fmla="*/ 4536503 w 12192000"/>
              <a:gd name="connsiteY84-61306" fmla="*/ 1785334 h 2237474"/>
              <a:gd name="connsiteX85-61307" fmla="*/ 4513724 w 12192000"/>
              <a:gd name="connsiteY85-61308" fmla="*/ 1791996 h 2237474"/>
              <a:gd name="connsiteX86-61309" fmla="*/ 4459810 w 12192000"/>
              <a:gd name="connsiteY86-61310" fmla="*/ 1797886 h 2237474"/>
              <a:gd name="connsiteX87-61311" fmla="*/ 4379064 w 12192000"/>
              <a:gd name="connsiteY87-61312" fmla="*/ 1817177 h 2237474"/>
              <a:gd name="connsiteX88-61313" fmla="*/ 4290981 w 12192000"/>
              <a:gd name="connsiteY88-61314" fmla="*/ 1839677 h 2237474"/>
              <a:gd name="connsiteX89-61315" fmla="*/ 4238372 w 12192000"/>
              <a:gd name="connsiteY89-61316" fmla="*/ 1851480 h 2237474"/>
              <a:gd name="connsiteX90-61317" fmla="*/ 4232517 w 12192000"/>
              <a:gd name="connsiteY90-61318" fmla="*/ 1852567 h 2237474"/>
              <a:gd name="connsiteX91-61319" fmla="*/ 4191732 w 12192000"/>
              <a:gd name="connsiteY91-61320" fmla="*/ 1857328 h 2237474"/>
              <a:gd name="connsiteX92-61321" fmla="*/ 4065532 w 12192000"/>
              <a:gd name="connsiteY92-61322" fmla="*/ 1855477 h 2237474"/>
              <a:gd name="connsiteX93-61323" fmla="*/ 4028460 w 12192000"/>
              <a:gd name="connsiteY93-61324" fmla="*/ 1855137 h 2237474"/>
              <a:gd name="connsiteX94-61325" fmla="*/ 4002267 w 12192000"/>
              <a:gd name="connsiteY94-61326" fmla="*/ 1852352 h 2237474"/>
              <a:gd name="connsiteX95-61327" fmla="*/ 3931396 w 12192000"/>
              <a:gd name="connsiteY95-61328" fmla="*/ 1858915 h 2237474"/>
              <a:gd name="connsiteX96-61329" fmla="*/ 3812162 w 12192000"/>
              <a:gd name="connsiteY96-61330" fmla="*/ 1875501 h 2237474"/>
              <a:gd name="connsiteX97-61331" fmla="*/ 3758105 w 12192000"/>
              <a:gd name="connsiteY97-61332" fmla="*/ 1871856 h 2237474"/>
              <a:gd name="connsiteX98-61333" fmla="*/ 3715896 w 12192000"/>
              <a:gd name="connsiteY98-61334" fmla="*/ 1881552 h 2237474"/>
              <a:gd name="connsiteX99-61335" fmla="*/ 3567259 w 12192000"/>
              <a:gd name="connsiteY99-61336" fmla="*/ 1893482 h 2237474"/>
              <a:gd name="connsiteX100-61337" fmla="*/ 3405770 w 12192000"/>
              <a:gd name="connsiteY100-61338" fmla="*/ 1904591 h 2237474"/>
              <a:gd name="connsiteX101-61339" fmla="*/ 3280097 w 12192000"/>
              <a:gd name="connsiteY101-61340" fmla="*/ 1919610 h 2237474"/>
              <a:gd name="connsiteX102-61341" fmla="*/ 3009910 w 12192000"/>
              <a:gd name="connsiteY102-61342" fmla="*/ 1957866 h 2237474"/>
              <a:gd name="connsiteX103-61343" fmla="*/ 2995934 w 12192000"/>
              <a:gd name="connsiteY103-61344" fmla="*/ 1967085 h 2237474"/>
              <a:gd name="connsiteX104-61345" fmla="*/ 2942858 w 12192000"/>
              <a:gd name="connsiteY104-61346" fmla="*/ 1981367 h 2237474"/>
              <a:gd name="connsiteX105-61347" fmla="*/ 2875436 w 12192000"/>
              <a:gd name="connsiteY105-61348" fmla="*/ 1996977 h 2237474"/>
              <a:gd name="connsiteX106-61349" fmla="*/ 2874892 w 12192000"/>
              <a:gd name="connsiteY106-61350" fmla="*/ 1996085 h 2237474"/>
              <a:gd name="connsiteX107-61351" fmla="*/ 2843662 w 12192000"/>
              <a:gd name="connsiteY107-61352" fmla="*/ 1992498 h 2237474"/>
              <a:gd name="connsiteX108-61353" fmla="*/ 2718916 w 12192000"/>
              <a:gd name="connsiteY108-61354" fmla="*/ 1990867 h 2237474"/>
              <a:gd name="connsiteX109-61355" fmla="*/ 2713522 w 12192000"/>
              <a:gd name="connsiteY109-61356" fmla="*/ 1990173 h 2237474"/>
              <a:gd name="connsiteX110-61357" fmla="*/ 2476147 w 12192000"/>
              <a:gd name="connsiteY110-61358" fmla="*/ 1998305 h 2237474"/>
              <a:gd name="connsiteX111-61359" fmla="*/ 2373568 w 12192000"/>
              <a:gd name="connsiteY111-61360" fmla="*/ 2003219 h 2237474"/>
              <a:gd name="connsiteX112-61361" fmla="*/ 2287219 w 12192000"/>
              <a:gd name="connsiteY112-61362" fmla="*/ 1998750 h 2237474"/>
              <a:gd name="connsiteX113-61363" fmla="*/ 2243069 w 12192000"/>
              <a:gd name="connsiteY113-61364" fmla="*/ 2005321 h 2237474"/>
              <a:gd name="connsiteX114-61365" fmla="*/ 2164831 w 12192000"/>
              <a:gd name="connsiteY114-61366" fmla="*/ 2010143 h 2237474"/>
              <a:gd name="connsiteX115-61367" fmla="*/ 2085228 w 12192000"/>
              <a:gd name="connsiteY115-61368" fmla="*/ 2046431 h 2237474"/>
              <a:gd name="connsiteX116-61369" fmla="*/ 2058061 w 12192000"/>
              <a:gd name="connsiteY116-61370" fmla="*/ 2047942 h 2237474"/>
              <a:gd name="connsiteX117-61371" fmla="*/ 2042244 w 12192000"/>
              <a:gd name="connsiteY117-61372" fmla="*/ 2055560 h 2237474"/>
              <a:gd name="connsiteX118-61373" fmla="*/ 1877728 w 12192000"/>
              <a:gd name="connsiteY118-61374" fmla="*/ 2101004 h 2237474"/>
              <a:gd name="connsiteX119-61375" fmla="*/ 1759056 w 12192000"/>
              <a:gd name="connsiteY119-61376" fmla="*/ 2125608 h 2237474"/>
              <a:gd name="connsiteX120-61377" fmla="*/ 1637948 w 12192000"/>
              <a:gd name="connsiteY120-61378" fmla="*/ 2172597 h 2237474"/>
              <a:gd name="connsiteX121-61379" fmla="*/ 1434549 w 12192000"/>
              <a:gd name="connsiteY121-61380" fmla="*/ 2234522 h 2237474"/>
              <a:gd name="connsiteX122-61381" fmla="*/ 1398481 w 12192000"/>
              <a:gd name="connsiteY122-61382" fmla="*/ 2237074 h 2237474"/>
              <a:gd name="connsiteX123-61383" fmla="*/ 1398407 w 12192000"/>
              <a:gd name="connsiteY123-61384" fmla="*/ 2237095 h 2237474"/>
              <a:gd name="connsiteX124-61385" fmla="*/ 1370962 w 12192000"/>
              <a:gd name="connsiteY124-61386" fmla="*/ 2237474 h 2237474"/>
              <a:gd name="connsiteX125-61387" fmla="*/ 1356367 w 12192000"/>
              <a:gd name="connsiteY125-61388" fmla="*/ 2235089 h 2237474"/>
              <a:gd name="connsiteX126-61389" fmla="*/ 1279765 w 12192000"/>
              <a:gd name="connsiteY126-61390" fmla="*/ 2229639 h 2237474"/>
              <a:gd name="connsiteX127-61391" fmla="*/ 1195347 w 12192000"/>
              <a:gd name="connsiteY127-61392" fmla="*/ 2212354 h 2237474"/>
              <a:gd name="connsiteX128-61393" fmla="*/ 970251 w 12192000"/>
              <a:gd name="connsiteY128-61394" fmla="*/ 2221029 h 2237474"/>
              <a:gd name="connsiteX129-61395" fmla="*/ 812914 w 12192000"/>
              <a:gd name="connsiteY129-61396" fmla="*/ 2210095 h 2237474"/>
              <a:gd name="connsiteX130-61397" fmla="*/ 776382 w 12192000"/>
              <a:gd name="connsiteY130-61398" fmla="*/ 2204512 h 2237474"/>
              <a:gd name="connsiteX131-61399" fmla="*/ 597225 w 12192000"/>
              <a:gd name="connsiteY131-61400" fmla="*/ 2180999 h 2237474"/>
              <a:gd name="connsiteX132-61401" fmla="*/ 520671 w 12192000"/>
              <a:gd name="connsiteY132-61402" fmla="*/ 2180980 h 2237474"/>
              <a:gd name="connsiteX133-61403" fmla="*/ 515024 w 12192000"/>
              <a:gd name="connsiteY133-61404" fmla="*/ 2179258 h 2237474"/>
              <a:gd name="connsiteX134-61405" fmla="*/ 413835 w 12192000"/>
              <a:gd name="connsiteY134-61406" fmla="*/ 2156783 h 2237474"/>
              <a:gd name="connsiteX135-61407" fmla="*/ 376513 w 12192000"/>
              <a:gd name="connsiteY135-61408" fmla="*/ 2154014 h 2237474"/>
              <a:gd name="connsiteX136-61409" fmla="*/ 273386 w 12192000"/>
              <a:gd name="connsiteY136-61410" fmla="*/ 2142551 h 2237474"/>
              <a:gd name="connsiteX137-61411" fmla="*/ 169207 w 12192000"/>
              <a:gd name="connsiteY137-61412" fmla="*/ 2128100 h 2237474"/>
              <a:gd name="connsiteX138-61413" fmla="*/ 77641 w 12192000"/>
              <a:gd name="connsiteY138-61414" fmla="*/ 2126835 h 2237474"/>
              <a:gd name="connsiteX139-61415" fmla="*/ 37645 w 12192000"/>
              <a:gd name="connsiteY139-61416" fmla="*/ 2115401 h 2237474"/>
              <a:gd name="connsiteX140-61417" fmla="*/ 4572 w 12192000"/>
              <a:gd name="connsiteY140-61418" fmla="*/ 2111091 h 2237474"/>
              <a:gd name="connsiteX141-61419" fmla="*/ 0 w 12192000"/>
              <a:gd name="connsiteY141-61420" fmla="*/ 2110468 h 2237474"/>
              <a:gd name="connsiteX142-61421" fmla="*/ 0 w 12192000"/>
              <a:gd name="connsiteY142-61422" fmla="*/ 0 h 2237474"/>
              <a:gd name="connsiteX0-61423" fmla="*/ 0 w 12192000"/>
              <a:gd name="connsiteY0-61424" fmla="*/ 0 h 2237474"/>
              <a:gd name="connsiteX1-61425" fmla="*/ 12192000 w 12192000"/>
              <a:gd name="connsiteY1-61426" fmla="*/ 0 h 2237474"/>
              <a:gd name="connsiteX2-61427" fmla="*/ 12192000 w 12192000"/>
              <a:gd name="connsiteY2-61428" fmla="*/ 751299 h 2237474"/>
              <a:gd name="connsiteX3-61429" fmla="*/ 12176759 w 12192000"/>
              <a:gd name="connsiteY3-61430" fmla="*/ 759190 h 2237474"/>
              <a:gd name="connsiteX4-61431" fmla="*/ 12047364 w 12192000"/>
              <a:gd name="connsiteY4-61432" fmla="*/ 749662 h 2237474"/>
              <a:gd name="connsiteX5-61433" fmla="*/ 11890686 w 12192000"/>
              <a:gd name="connsiteY5-61434" fmla="*/ 732766 h 2237474"/>
              <a:gd name="connsiteX6-61435" fmla="*/ 11820512 w 12192000"/>
              <a:gd name="connsiteY6-61436" fmla="*/ 745392 h 2237474"/>
              <a:gd name="connsiteX7-61437" fmla="*/ 11649954 w 12192000"/>
              <a:gd name="connsiteY7-61438" fmla="*/ 749628 h 2237474"/>
              <a:gd name="connsiteX8-61439" fmla="*/ 11560424 w 12192000"/>
              <a:gd name="connsiteY8-61440" fmla="*/ 748017 h 2237474"/>
              <a:gd name="connsiteX9-61441" fmla="*/ 11358455 w 12192000"/>
              <a:gd name="connsiteY9-61442" fmla="*/ 747593 h 2237474"/>
              <a:gd name="connsiteX10-61443" fmla="*/ 11165209 w 12192000"/>
              <a:gd name="connsiteY10-61444" fmla="*/ 748852 h 2237474"/>
              <a:gd name="connsiteX11-61445" fmla="*/ 11058755 w 12192000"/>
              <a:gd name="connsiteY11-61446" fmla="*/ 749617 h 2237474"/>
              <a:gd name="connsiteX12-61447" fmla="*/ 10846594 w 12192000"/>
              <a:gd name="connsiteY12-61448" fmla="*/ 765069 h 2237474"/>
              <a:gd name="connsiteX13-61449" fmla="*/ 10739478 w 12192000"/>
              <a:gd name="connsiteY13-61450" fmla="*/ 776841 h 2237474"/>
              <a:gd name="connsiteX14-61451" fmla="*/ 10458762 w 12192000"/>
              <a:gd name="connsiteY14-61452" fmla="*/ 755400 h 2237474"/>
              <a:gd name="connsiteX15-61453" fmla="*/ 10211200 w 12192000"/>
              <a:gd name="connsiteY15-61454" fmla="*/ 767513 h 2237474"/>
              <a:gd name="connsiteX16-61455" fmla="*/ 10167995 w 12192000"/>
              <a:gd name="connsiteY16-61456" fmla="*/ 760843 h 2237474"/>
              <a:gd name="connsiteX17-61457" fmla="*/ 9997044 w 12192000"/>
              <a:gd name="connsiteY17-61458" fmla="*/ 780129 h 2237474"/>
              <a:gd name="connsiteX18-61459" fmla="*/ 9943887 w 12192000"/>
              <a:gd name="connsiteY18-61460" fmla="*/ 804141 h 2237474"/>
              <a:gd name="connsiteX19-61461" fmla="*/ 9918248 w 12192000"/>
              <a:gd name="connsiteY19-61462" fmla="*/ 816628 h 2237474"/>
              <a:gd name="connsiteX20-61463" fmla="*/ 9767091 w 12192000"/>
              <a:gd name="connsiteY20-61464" fmla="*/ 870550 h 2237474"/>
              <a:gd name="connsiteX21-61465" fmla="*/ 9683005 w 12192000"/>
              <a:gd name="connsiteY21-61466" fmla="*/ 894128 h 2237474"/>
              <a:gd name="connsiteX22-61467" fmla="*/ 9594438 w 12192000"/>
              <a:gd name="connsiteY22-61468" fmla="*/ 919051 h 2237474"/>
              <a:gd name="connsiteX23-61469" fmla="*/ 9544189 w 12192000"/>
              <a:gd name="connsiteY23-61470" fmla="*/ 938966 h 2237474"/>
              <a:gd name="connsiteX24-61471" fmla="*/ 9500499 w 12192000"/>
              <a:gd name="connsiteY24-61472" fmla="*/ 954680 h 2237474"/>
              <a:gd name="connsiteX25-61473" fmla="*/ 9410017 w 12192000"/>
              <a:gd name="connsiteY25-61474" fmla="*/ 993931 h 2237474"/>
              <a:gd name="connsiteX26-61475" fmla="*/ 9392919 w 12192000"/>
              <a:gd name="connsiteY26-61476" fmla="*/ 994656 h 2237474"/>
              <a:gd name="connsiteX27-61477" fmla="*/ 9268019 w 12192000"/>
              <a:gd name="connsiteY27-61478" fmla="*/ 1007442 h 2237474"/>
              <a:gd name="connsiteX28-61479" fmla="*/ 9188177 w 12192000"/>
              <a:gd name="connsiteY28-61480" fmla="*/ 1035474 h 2237474"/>
              <a:gd name="connsiteX29-61481" fmla="*/ 9155969 w 12192000"/>
              <a:gd name="connsiteY29-61482" fmla="*/ 1046804 h 2237474"/>
              <a:gd name="connsiteX30-61483" fmla="*/ 9133985 w 12192000"/>
              <a:gd name="connsiteY30-61484" fmla="*/ 1046450 h 2237474"/>
              <a:gd name="connsiteX31-61485" fmla="*/ 9003462 w 12192000"/>
              <a:gd name="connsiteY31-61486" fmla="*/ 1042406 h 2237474"/>
              <a:gd name="connsiteX32-61487" fmla="*/ 8968445 w 12192000"/>
              <a:gd name="connsiteY32-61488" fmla="*/ 1052169 h 2237474"/>
              <a:gd name="connsiteX33-61489" fmla="*/ 8886001 w 12192000"/>
              <a:gd name="connsiteY33-61490" fmla="*/ 1067468 h 2237474"/>
              <a:gd name="connsiteX34-61491" fmla="*/ 8838610 w 12192000"/>
              <a:gd name="connsiteY34-61492" fmla="*/ 1075091 h 2237474"/>
              <a:gd name="connsiteX35-61493" fmla="*/ 8750383 w 12192000"/>
              <a:gd name="connsiteY35-61494" fmla="*/ 1097387 h 2237474"/>
              <a:gd name="connsiteX36-61495" fmla="*/ 8665605 w 12192000"/>
              <a:gd name="connsiteY36-61496" fmla="*/ 1110791 h 2237474"/>
              <a:gd name="connsiteX37-61497" fmla="*/ 8584946 w 12192000"/>
              <a:gd name="connsiteY37-61498" fmla="*/ 1135226 h 2237474"/>
              <a:gd name="connsiteX38-61499" fmla="*/ 8419755 w 12192000"/>
              <a:gd name="connsiteY38-61500" fmla="*/ 1216260 h 2237474"/>
              <a:gd name="connsiteX39-61501" fmla="*/ 8411626 w 12192000"/>
              <a:gd name="connsiteY39-61502" fmla="*/ 1214397 h 2237474"/>
              <a:gd name="connsiteX40-61503" fmla="*/ 8363469 w 12192000"/>
              <a:gd name="connsiteY40-61504" fmla="*/ 1246658 h 2237474"/>
              <a:gd name="connsiteX41-61505" fmla="*/ 8275497 w 12192000"/>
              <a:gd name="connsiteY41-61506" fmla="*/ 1264396 h 2237474"/>
              <a:gd name="connsiteX42-61507" fmla="*/ 8074238 w 12192000"/>
              <a:gd name="connsiteY42-61508" fmla="*/ 1301895 h 2237474"/>
              <a:gd name="connsiteX43-61509" fmla="*/ 7942099 w 12192000"/>
              <a:gd name="connsiteY43-61510" fmla="*/ 1336332 h 2237474"/>
              <a:gd name="connsiteX44-61511" fmla="*/ 7902328 w 12192000"/>
              <a:gd name="connsiteY44-61512" fmla="*/ 1345865 h 2237474"/>
              <a:gd name="connsiteX45-61513" fmla="*/ 7840612 w 12192000"/>
              <a:gd name="connsiteY45-61514" fmla="*/ 1369373 h 2237474"/>
              <a:gd name="connsiteX46-61515" fmla="*/ 7786819 w 12192000"/>
              <a:gd name="connsiteY46-61516" fmla="*/ 1378970 h 2237474"/>
              <a:gd name="connsiteX47-61517" fmla="*/ 7548172 w 12192000"/>
              <a:gd name="connsiteY47-61518" fmla="*/ 1417460 h 2237474"/>
              <a:gd name="connsiteX48-61519" fmla="*/ 7483437 w 12192000"/>
              <a:gd name="connsiteY48-61520" fmla="*/ 1478152 h 2237474"/>
              <a:gd name="connsiteX49-61521" fmla="*/ 7377870 w 12192000"/>
              <a:gd name="connsiteY49-61522" fmla="*/ 1523319 h 2237474"/>
              <a:gd name="connsiteX50-61523" fmla="*/ 7230737 w 12192000"/>
              <a:gd name="connsiteY50-61524" fmla="*/ 1562633 h 2237474"/>
              <a:gd name="connsiteX51-61525" fmla="*/ 7224458 w 12192000"/>
              <a:gd name="connsiteY51-61526" fmla="*/ 1573008 h 2237474"/>
              <a:gd name="connsiteX52-61527" fmla="*/ 7183121 w 12192000"/>
              <a:gd name="connsiteY52-61528" fmla="*/ 1595162 h 2237474"/>
              <a:gd name="connsiteX53-61529" fmla="*/ 7164601 w 12192000"/>
              <a:gd name="connsiteY53-61530" fmla="*/ 1606490 h 2237474"/>
              <a:gd name="connsiteX54-61531" fmla="*/ 6900177 w 12192000"/>
              <a:gd name="connsiteY54-61532" fmla="*/ 1636016 h 2237474"/>
              <a:gd name="connsiteX55-61533" fmla="*/ 6795372 w 12192000"/>
              <a:gd name="connsiteY55-61534" fmla="*/ 1644845 h 2237474"/>
              <a:gd name="connsiteX56-61535" fmla="*/ 6692251 w 12192000"/>
              <a:gd name="connsiteY56-61536" fmla="*/ 1656357 h 2237474"/>
              <a:gd name="connsiteX57-61537" fmla="*/ 6655235 w 12192000"/>
              <a:gd name="connsiteY57-61538" fmla="*/ 1661869 h 2237474"/>
              <a:gd name="connsiteX58-61539" fmla="*/ 6554894 w 12192000"/>
              <a:gd name="connsiteY58-61540" fmla="*/ 1664428 h 2237474"/>
              <a:gd name="connsiteX59-61541" fmla="*/ 6516595 w 12192000"/>
              <a:gd name="connsiteY59-61542" fmla="*/ 1667475 h 2237474"/>
              <a:gd name="connsiteX60-61543" fmla="*/ 6508541 w 12192000"/>
              <a:gd name="connsiteY60-61544" fmla="*/ 1668757 h 2237474"/>
              <a:gd name="connsiteX61-61545" fmla="*/ 6471012 w 12192000"/>
              <a:gd name="connsiteY61-61546" fmla="*/ 1678604 h 2237474"/>
              <a:gd name="connsiteX62-61547" fmla="*/ 6364035 w 12192000"/>
              <a:gd name="connsiteY62-61548" fmla="*/ 1667683 h 2237474"/>
              <a:gd name="connsiteX63-61549" fmla="*/ 6280959 w 12192000"/>
              <a:gd name="connsiteY63-61550" fmla="*/ 1689329 h 2237474"/>
              <a:gd name="connsiteX64-61551" fmla="*/ 6243319 w 12192000"/>
              <a:gd name="connsiteY64-61552" fmla="*/ 1695560 h 2237474"/>
              <a:gd name="connsiteX65-61553" fmla="*/ 6098321 w 12192000"/>
              <a:gd name="connsiteY65-61554" fmla="*/ 1721646 h 2237474"/>
              <a:gd name="connsiteX66-61555" fmla="*/ 5880652 w 12192000"/>
              <a:gd name="connsiteY66-61556" fmla="*/ 1779643 h 2237474"/>
              <a:gd name="connsiteX67-61557" fmla="*/ 5785959 w 12192000"/>
              <a:gd name="connsiteY67-61558" fmla="*/ 1775307 h 2237474"/>
              <a:gd name="connsiteX68-61559" fmla="*/ 5643534 w 12192000"/>
              <a:gd name="connsiteY68-61560" fmla="*/ 1802919 h 2237474"/>
              <a:gd name="connsiteX69-61561" fmla="*/ 5518799 w 12192000"/>
              <a:gd name="connsiteY69-61562" fmla="*/ 1818312 h 2237474"/>
              <a:gd name="connsiteX70-61563" fmla="*/ 5505014 w 12192000"/>
              <a:gd name="connsiteY70-61564" fmla="*/ 1819259 h 2237474"/>
              <a:gd name="connsiteX71-61565" fmla="*/ 5453307 w 12192000"/>
              <a:gd name="connsiteY71-61566" fmla="*/ 1815450 h 2237474"/>
              <a:gd name="connsiteX72-61567" fmla="*/ 5221533 w 12192000"/>
              <a:gd name="connsiteY72-61568" fmla="*/ 1846950 h 2237474"/>
              <a:gd name="connsiteX73-61569" fmla="*/ 5149802 w 12192000"/>
              <a:gd name="connsiteY73-61570" fmla="*/ 1844846 h 2237474"/>
              <a:gd name="connsiteX74-61571" fmla="*/ 5114927 w 12192000"/>
              <a:gd name="connsiteY74-61572" fmla="*/ 1847827 h 2237474"/>
              <a:gd name="connsiteX75-61573" fmla="*/ 5108970 w 12192000"/>
              <a:gd name="connsiteY75-61574" fmla="*/ 1847935 h 2237474"/>
              <a:gd name="connsiteX76-61575" fmla="*/ 5067961 w 12192000"/>
              <a:gd name="connsiteY76-61576" fmla="*/ 1845917 h 2237474"/>
              <a:gd name="connsiteX77-61577" fmla="*/ 5007075 w 12192000"/>
              <a:gd name="connsiteY77-61578" fmla="*/ 1838626 h 2237474"/>
              <a:gd name="connsiteX78-61579" fmla="*/ 4944087 w 12192000"/>
              <a:gd name="connsiteY78-61580" fmla="*/ 1823332 h 2237474"/>
              <a:gd name="connsiteX79-61581" fmla="*/ 4907662 w 12192000"/>
              <a:gd name="connsiteY79-61582" fmla="*/ 1816900 h 2237474"/>
              <a:gd name="connsiteX80-61583" fmla="*/ 4882386 w 12192000"/>
              <a:gd name="connsiteY80-61584" fmla="*/ 1809844 h 2237474"/>
              <a:gd name="connsiteX81-61585" fmla="*/ 4811440 w 12192000"/>
              <a:gd name="connsiteY81-61586" fmla="*/ 1804655 h 2237474"/>
              <a:gd name="connsiteX82-61587" fmla="*/ 4691075 w 12192000"/>
              <a:gd name="connsiteY82-61588" fmla="*/ 1801389 h 2237474"/>
              <a:gd name="connsiteX83-61589" fmla="*/ 4640313 w 12192000"/>
              <a:gd name="connsiteY83-61590" fmla="*/ 1784307 h 2237474"/>
              <a:gd name="connsiteX84-61591" fmla="*/ 4536503 w 12192000"/>
              <a:gd name="connsiteY84-61592" fmla="*/ 1785334 h 2237474"/>
              <a:gd name="connsiteX85-61593" fmla="*/ 4513724 w 12192000"/>
              <a:gd name="connsiteY85-61594" fmla="*/ 1791996 h 2237474"/>
              <a:gd name="connsiteX86-61595" fmla="*/ 4459810 w 12192000"/>
              <a:gd name="connsiteY86-61596" fmla="*/ 1797886 h 2237474"/>
              <a:gd name="connsiteX87-61597" fmla="*/ 4379064 w 12192000"/>
              <a:gd name="connsiteY87-61598" fmla="*/ 1817177 h 2237474"/>
              <a:gd name="connsiteX88-61599" fmla="*/ 4290981 w 12192000"/>
              <a:gd name="connsiteY88-61600" fmla="*/ 1839677 h 2237474"/>
              <a:gd name="connsiteX89-61601" fmla="*/ 4238372 w 12192000"/>
              <a:gd name="connsiteY89-61602" fmla="*/ 1851480 h 2237474"/>
              <a:gd name="connsiteX90-61603" fmla="*/ 4232517 w 12192000"/>
              <a:gd name="connsiteY90-61604" fmla="*/ 1852567 h 2237474"/>
              <a:gd name="connsiteX91-61605" fmla="*/ 4191732 w 12192000"/>
              <a:gd name="connsiteY91-61606" fmla="*/ 1857328 h 2237474"/>
              <a:gd name="connsiteX92-61607" fmla="*/ 4065532 w 12192000"/>
              <a:gd name="connsiteY92-61608" fmla="*/ 1855477 h 2237474"/>
              <a:gd name="connsiteX93-61609" fmla="*/ 4028460 w 12192000"/>
              <a:gd name="connsiteY93-61610" fmla="*/ 1855137 h 2237474"/>
              <a:gd name="connsiteX94-61611" fmla="*/ 4002267 w 12192000"/>
              <a:gd name="connsiteY94-61612" fmla="*/ 1852352 h 2237474"/>
              <a:gd name="connsiteX95-61613" fmla="*/ 3931396 w 12192000"/>
              <a:gd name="connsiteY95-61614" fmla="*/ 1858915 h 2237474"/>
              <a:gd name="connsiteX96-61615" fmla="*/ 3812162 w 12192000"/>
              <a:gd name="connsiteY96-61616" fmla="*/ 1875501 h 2237474"/>
              <a:gd name="connsiteX97-61617" fmla="*/ 3758105 w 12192000"/>
              <a:gd name="connsiteY97-61618" fmla="*/ 1871856 h 2237474"/>
              <a:gd name="connsiteX98-61619" fmla="*/ 3715896 w 12192000"/>
              <a:gd name="connsiteY98-61620" fmla="*/ 1881552 h 2237474"/>
              <a:gd name="connsiteX99-61621" fmla="*/ 3567259 w 12192000"/>
              <a:gd name="connsiteY99-61622" fmla="*/ 1893482 h 2237474"/>
              <a:gd name="connsiteX100-61623" fmla="*/ 3405770 w 12192000"/>
              <a:gd name="connsiteY100-61624" fmla="*/ 1904591 h 2237474"/>
              <a:gd name="connsiteX101-61625" fmla="*/ 3280097 w 12192000"/>
              <a:gd name="connsiteY101-61626" fmla="*/ 1919610 h 2237474"/>
              <a:gd name="connsiteX102-61627" fmla="*/ 3009910 w 12192000"/>
              <a:gd name="connsiteY102-61628" fmla="*/ 1957866 h 2237474"/>
              <a:gd name="connsiteX103-61629" fmla="*/ 2995934 w 12192000"/>
              <a:gd name="connsiteY103-61630" fmla="*/ 1967085 h 2237474"/>
              <a:gd name="connsiteX104-61631" fmla="*/ 2942858 w 12192000"/>
              <a:gd name="connsiteY104-61632" fmla="*/ 1981367 h 2237474"/>
              <a:gd name="connsiteX105-61633" fmla="*/ 2875436 w 12192000"/>
              <a:gd name="connsiteY105-61634" fmla="*/ 1996977 h 2237474"/>
              <a:gd name="connsiteX106-61635" fmla="*/ 2874892 w 12192000"/>
              <a:gd name="connsiteY106-61636" fmla="*/ 1996085 h 2237474"/>
              <a:gd name="connsiteX107-61637" fmla="*/ 2843662 w 12192000"/>
              <a:gd name="connsiteY107-61638" fmla="*/ 1992498 h 2237474"/>
              <a:gd name="connsiteX108-61639" fmla="*/ 2718916 w 12192000"/>
              <a:gd name="connsiteY108-61640" fmla="*/ 1990867 h 2237474"/>
              <a:gd name="connsiteX109-61641" fmla="*/ 2713522 w 12192000"/>
              <a:gd name="connsiteY109-61642" fmla="*/ 1990173 h 2237474"/>
              <a:gd name="connsiteX110-61643" fmla="*/ 2476147 w 12192000"/>
              <a:gd name="connsiteY110-61644" fmla="*/ 1998305 h 2237474"/>
              <a:gd name="connsiteX111-61645" fmla="*/ 2373568 w 12192000"/>
              <a:gd name="connsiteY111-61646" fmla="*/ 2003219 h 2237474"/>
              <a:gd name="connsiteX112-61647" fmla="*/ 2287219 w 12192000"/>
              <a:gd name="connsiteY112-61648" fmla="*/ 1998750 h 2237474"/>
              <a:gd name="connsiteX113-61649" fmla="*/ 2243069 w 12192000"/>
              <a:gd name="connsiteY113-61650" fmla="*/ 2005321 h 2237474"/>
              <a:gd name="connsiteX114-61651" fmla="*/ 2164831 w 12192000"/>
              <a:gd name="connsiteY114-61652" fmla="*/ 2010143 h 2237474"/>
              <a:gd name="connsiteX115-61653" fmla="*/ 2085228 w 12192000"/>
              <a:gd name="connsiteY115-61654" fmla="*/ 2046431 h 2237474"/>
              <a:gd name="connsiteX116-61655" fmla="*/ 2058061 w 12192000"/>
              <a:gd name="connsiteY116-61656" fmla="*/ 2047942 h 2237474"/>
              <a:gd name="connsiteX117-61657" fmla="*/ 2042244 w 12192000"/>
              <a:gd name="connsiteY117-61658" fmla="*/ 2055560 h 2237474"/>
              <a:gd name="connsiteX118-61659" fmla="*/ 1877728 w 12192000"/>
              <a:gd name="connsiteY118-61660" fmla="*/ 2101004 h 2237474"/>
              <a:gd name="connsiteX119-61661" fmla="*/ 1759056 w 12192000"/>
              <a:gd name="connsiteY119-61662" fmla="*/ 2125608 h 2237474"/>
              <a:gd name="connsiteX120-61663" fmla="*/ 1637948 w 12192000"/>
              <a:gd name="connsiteY120-61664" fmla="*/ 2172597 h 2237474"/>
              <a:gd name="connsiteX121-61665" fmla="*/ 1434549 w 12192000"/>
              <a:gd name="connsiteY121-61666" fmla="*/ 2234522 h 2237474"/>
              <a:gd name="connsiteX122-61667" fmla="*/ 1398481 w 12192000"/>
              <a:gd name="connsiteY122-61668" fmla="*/ 2237074 h 2237474"/>
              <a:gd name="connsiteX123-61669" fmla="*/ 1398407 w 12192000"/>
              <a:gd name="connsiteY123-61670" fmla="*/ 2237095 h 2237474"/>
              <a:gd name="connsiteX124-61671" fmla="*/ 1370962 w 12192000"/>
              <a:gd name="connsiteY124-61672" fmla="*/ 2237474 h 2237474"/>
              <a:gd name="connsiteX125-61673" fmla="*/ 1356367 w 12192000"/>
              <a:gd name="connsiteY125-61674" fmla="*/ 2235089 h 2237474"/>
              <a:gd name="connsiteX126-61675" fmla="*/ 1279765 w 12192000"/>
              <a:gd name="connsiteY126-61676" fmla="*/ 2229639 h 2237474"/>
              <a:gd name="connsiteX127-61677" fmla="*/ 1195347 w 12192000"/>
              <a:gd name="connsiteY127-61678" fmla="*/ 2212354 h 2237474"/>
              <a:gd name="connsiteX128-61679" fmla="*/ 970251 w 12192000"/>
              <a:gd name="connsiteY128-61680" fmla="*/ 2221029 h 2237474"/>
              <a:gd name="connsiteX129-61681" fmla="*/ 812914 w 12192000"/>
              <a:gd name="connsiteY129-61682" fmla="*/ 2210095 h 2237474"/>
              <a:gd name="connsiteX130-61683" fmla="*/ 776382 w 12192000"/>
              <a:gd name="connsiteY130-61684" fmla="*/ 2204512 h 2237474"/>
              <a:gd name="connsiteX131-61685" fmla="*/ 597225 w 12192000"/>
              <a:gd name="connsiteY131-61686" fmla="*/ 2180999 h 2237474"/>
              <a:gd name="connsiteX132-61687" fmla="*/ 520671 w 12192000"/>
              <a:gd name="connsiteY132-61688" fmla="*/ 2180980 h 2237474"/>
              <a:gd name="connsiteX133-61689" fmla="*/ 515024 w 12192000"/>
              <a:gd name="connsiteY133-61690" fmla="*/ 2179258 h 2237474"/>
              <a:gd name="connsiteX134-61691" fmla="*/ 413835 w 12192000"/>
              <a:gd name="connsiteY134-61692" fmla="*/ 2156783 h 2237474"/>
              <a:gd name="connsiteX135-61693" fmla="*/ 376513 w 12192000"/>
              <a:gd name="connsiteY135-61694" fmla="*/ 2154014 h 2237474"/>
              <a:gd name="connsiteX136-61695" fmla="*/ 273386 w 12192000"/>
              <a:gd name="connsiteY136-61696" fmla="*/ 2142551 h 2237474"/>
              <a:gd name="connsiteX137-61697" fmla="*/ 169207 w 12192000"/>
              <a:gd name="connsiteY137-61698" fmla="*/ 2128100 h 2237474"/>
              <a:gd name="connsiteX138-61699" fmla="*/ 77641 w 12192000"/>
              <a:gd name="connsiteY138-61700" fmla="*/ 2126835 h 2237474"/>
              <a:gd name="connsiteX139-61701" fmla="*/ 37645 w 12192000"/>
              <a:gd name="connsiteY139-61702" fmla="*/ 2115401 h 2237474"/>
              <a:gd name="connsiteX140-61703" fmla="*/ 4572 w 12192000"/>
              <a:gd name="connsiteY140-61704" fmla="*/ 2111091 h 2237474"/>
              <a:gd name="connsiteX141-61705" fmla="*/ 0 w 12192000"/>
              <a:gd name="connsiteY141-61706" fmla="*/ 2110468 h 2237474"/>
              <a:gd name="connsiteX142-61707" fmla="*/ 0 w 12192000"/>
              <a:gd name="connsiteY142-61708" fmla="*/ 0 h 2237474"/>
              <a:gd name="connsiteX0-61709" fmla="*/ 0 w 12192000"/>
              <a:gd name="connsiteY0-61710" fmla="*/ 0 h 2237474"/>
              <a:gd name="connsiteX1-61711" fmla="*/ 12192000 w 12192000"/>
              <a:gd name="connsiteY1-61712" fmla="*/ 0 h 2237474"/>
              <a:gd name="connsiteX2-61713" fmla="*/ 12192000 w 12192000"/>
              <a:gd name="connsiteY2-61714" fmla="*/ 751299 h 2237474"/>
              <a:gd name="connsiteX3-61715" fmla="*/ 12176759 w 12192000"/>
              <a:gd name="connsiteY3-61716" fmla="*/ 759190 h 2237474"/>
              <a:gd name="connsiteX4-61717" fmla="*/ 11890686 w 12192000"/>
              <a:gd name="connsiteY4-61718" fmla="*/ 732766 h 2237474"/>
              <a:gd name="connsiteX5-61719" fmla="*/ 11820512 w 12192000"/>
              <a:gd name="connsiteY5-61720" fmla="*/ 745392 h 2237474"/>
              <a:gd name="connsiteX6-61721" fmla="*/ 11649954 w 12192000"/>
              <a:gd name="connsiteY6-61722" fmla="*/ 749628 h 2237474"/>
              <a:gd name="connsiteX7-61723" fmla="*/ 11560424 w 12192000"/>
              <a:gd name="connsiteY7-61724" fmla="*/ 748017 h 2237474"/>
              <a:gd name="connsiteX8-61725" fmla="*/ 11358455 w 12192000"/>
              <a:gd name="connsiteY8-61726" fmla="*/ 747593 h 2237474"/>
              <a:gd name="connsiteX9-61727" fmla="*/ 11165209 w 12192000"/>
              <a:gd name="connsiteY9-61728" fmla="*/ 748852 h 2237474"/>
              <a:gd name="connsiteX10-61729" fmla="*/ 11058755 w 12192000"/>
              <a:gd name="connsiteY10-61730" fmla="*/ 749617 h 2237474"/>
              <a:gd name="connsiteX11-61731" fmla="*/ 10846594 w 12192000"/>
              <a:gd name="connsiteY11-61732" fmla="*/ 765069 h 2237474"/>
              <a:gd name="connsiteX12-61733" fmla="*/ 10739478 w 12192000"/>
              <a:gd name="connsiteY12-61734" fmla="*/ 776841 h 2237474"/>
              <a:gd name="connsiteX13-61735" fmla="*/ 10458762 w 12192000"/>
              <a:gd name="connsiteY13-61736" fmla="*/ 755400 h 2237474"/>
              <a:gd name="connsiteX14-61737" fmla="*/ 10211200 w 12192000"/>
              <a:gd name="connsiteY14-61738" fmla="*/ 767513 h 2237474"/>
              <a:gd name="connsiteX15-61739" fmla="*/ 10167995 w 12192000"/>
              <a:gd name="connsiteY15-61740" fmla="*/ 760843 h 2237474"/>
              <a:gd name="connsiteX16-61741" fmla="*/ 9997044 w 12192000"/>
              <a:gd name="connsiteY16-61742" fmla="*/ 780129 h 2237474"/>
              <a:gd name="connsiteX17-61743" fmla="*/ 9943887 w 12192000"/>
              <a:gd name="connsiteY17-61744" fmla="*/ 804141 h 2237474"/>
              <a:gd name="connsiteX18-61745" fmla="*/ 9918248 w 12192000"/>
              <a:gd name="connsiteY18-61746" fmla="*/ 816628 h 2237474"/>
              <a:gd name="connsiteX19-61747" fmla="*/ 9767091 w 12192000"/>
              <a:gd name="connsiteY19-61748" fmla="*/ 870550 h 2237474"/>
              <a:gd name="connsiteX20-61749" fmla="*/ 9683005 w 12192000"/>
              <a:gd name="connsiteY20-61750" fmla="*/ 894128 h 2237474"/>
              <a:gd name="connsiteX21-61751" fmla="*/ 9594438 w 12192000"/>
              <a:gd name="connsiteY21-61752" fmla="*/ 919051 h 2237474"/>
              <a:gd name="connsiteX22-61753" fmla="*/ 9544189 w 12192000"/>
              <a:gd name="connsiteY22-61754" fmla="*/ 938966 h 2237474"/>
              <a:gd name="connsiteX23-61755" fmla="*/ 9500499 w 12192000"/>
              <a:gd name="connsiteY23-61756" fmla="*/ 954680 h 2237474"/>
              <a:gd name="connsiteX24-61757" fmla="*/ 9410017 w 12192000"/>
              <a:gd name="connsiteY24-61758" fmla="*/ 993931 h 2237474"/>
              <a:gd name="connsiteX25-61759" fmla="*/ 9392919 w 12192000"/>
              <a:gd name="connsiteY25-61760" fmla="*/ 994656 h 2237474"/>
              <a:gd name="connsiteX26-61761" fmla="*/ 9268019 w 12192000"/>
              <a:gd name="connsiteY26-61762" fmla="*/ 1007442 h 2237474"/>
              <a:gd name="connsiteX27-61763" fmla="*/ 9188177 w 12192000"/>
              <a:gd name="connsiteY27-61764" fmla="*/ 1035474 h 2237474"/>
              <a:gd name="connsiteX28-61765" fmla="*/ 9155969 w 12192000"/>
              <a:gd name="connsiteY28-61766" fmla="*/ 1046804 h 2237474"/>
              <a:gd name="connsiteX29-61767" fmla="*/ 9133985 w 12192000"/>
              <a:gd name="connsiteY29-61768" fmla="*/ 1046450 h 2237474"/>
              <a:gd name="connsiteX30-61769" fmla="*/ 9003462 w 12192000"/>
              <a:gd name="connsiteY30-61770" fmla="*/ 1042406 h 2237474"/>
              <a:gd name="connsiteX31-61771" fmla="*/ 8968445 w 12192000"/>
              <a:gd name="connsiteY31-61772" fmla="*/ 1052169 h 2237474"/>
              <a:gd name="connsiteX32-61773" fmla="*/ 8886001 w 12192000"/>
              <a:gd name="connsiteY32-61774" fmla="*/ 1067468 h 2237474"/>
              <a:gd name="connsiteX33-61775" fmla="*/ 8838610 w 12192000"/>
              <a:gd name="connsiteY33-61776" fmla="*/ 1075091 h 2237474"/>
              <a:gd name="connsiteX34-61777" fmla="*/ 8750383 w 12192000"/>
              <a:gd name="connsiteY34-61778" fmla="*/ 1097387 h 2237474"/>
              <a:gd name="connsiteX35-61779" fmla="*/ 8665605 w 12192000"/>
              <a:gd name="connsiteY35-61780" fmla="*/ 1110791 h 2237474"/>
              <a:gd name="connsiteX36-61781" fmla="*/ 8584946 w 12192000"/>
              <a:gd name="connsiteY36-61782" fmla="*/ 1135226 h 2237474"/>
              <a:gd name="connsiteX37-61783" fmla="*/ 8419755 w 12192000"/>
              <a:gd name="connsiteY37-61784" fmla="*/ 1216260 h 2237474"/>
              <a:gd name="connsiteX38-61785" fmla="*/ 8411626 w 12192000"/>
              <a:gd name="connsiteY38-61786" fmla="*/ 1214397 h 2237474"/>
              <a:gd name="connsiteX39-61787" fmla="*/ 8363469 w 12192000"/>
              <a:gd name="connsiteY39-61788" fmla="*/ 1246658 h 2237474"/>
              <a:gd name="connsiteX40-61789" fmla="*/ 8275497 w 12192000"/>
              <a:gd name="connsiteY40-61790" fmla="*/ 1264396 h 2237474"/>
              <a:gd name="connsiteX41-61791" fmla="*/ 8074238 w 12192000"/>
              <a:gd name="connsiteY41-61792" fmla="*/ 1301895 h 2237474"/>
              <a:gd name="connsiteX42-61793" fmla="*/ 7942099 w 12192000"/>
              <a:gd name="connsiteY42-61794" fmla="*/ 1336332 h 2237474"/>
              <a:gd name="connsiteX43-61795" fmla="*/ 7902328 w 12192000"/>
              <a:gd name="connsiteY43-61796" fmla="*/ 1345865 h 2237474"/>
              <a:gd name="connsiteX44-61797" fmla="*/ 7840612 w 12192000"/>
              <a:gd name="connsiteY44-61798" fmla="*/ 1369373 h 2237474"/>
              <a:gd name="connsiteX45-61799" fmla="*/ 7786819 w 12192000"/>
              <a:gd name="connsiteY45-61800" fmla="*/ 1378970 h 2237474"/>
              <a:gd name="connsiteX46-61801" fmla="*/ 7548172 w 12192000"/>
              <a:gd name="connsiteY46-61802" fmla="*/ 1417460 h 2237474"/>
              <a:gd name="connsiteX47-61803" fmla="*/ 7483437 w 12192000"/>
              <a:gd name="connsiteY47-61804" fmla="*/ 1478152 h 2237474"/>
              <a:gd name="connsiteX48-61805" fmla="*/ 7377870 w 12192000"/>
              <a:gd name="connsiteY48-61806" fmla="*/ 1523319 h 2237474"/>
              <a:gd name="connsiteX49-61807" fmla="*/ 7230737 w 12192000"/>
              <a:gd name="connsiteY49-61808" fmla="*/ 1562633 h 2237474"/>
              <a:gd name="connsiteX50-61809" fmla="*/ 7224458 w 12192000"/>
              <a:gd name="connsiteY50-61810" fmla="*/ 1573008 h 2237474"/>
              <a:gd name="connsiteX51-61811" fmla="*/ 7183121 w 12192000"/>
              <a:gd name="connsiteY51-61812" fmla="*/ 1595162 h 2237474"/>
              <a:gd name="connsiteX52-61813" fmla="*/ 7164601 w 12192000"/>
              <a:gd name="connsiteY52-61814" fmla="*/ 1606490 h 2237474"/>
              <a:gd name="connsiteX53-61815" fmla="*/ 6900177 w 12192000"/>
              <a:gd name="connsiteY53-61816" fmla="*/ 1636016 h 2237474"/>
              <a:gd name="connsiteX54-61817" fmla="*/ 6795372 w 12192000"/>
              <a:gd name="connsiteY54-61818" fmla="*/ 1644845 h 2237474"/>
              <a:gd name="connsiteX55-61819" fmla="*/ 6692251 w 12192000"/>
              <a:gd name="connsiteY55-61820" fmla="*/ 1656357 h 2237474"/>
              <a:gd name="connsiteX56-61821" fmla="*/ 6655235 w 12192000"/>
              <a:gd name="connsiteY56-61822" fmla="*/ 1661869 h 2237474"/>
              <a:gd name="connsiteX57-61823" fmla="*/ 6554894 w 12192000"/>
              <a:gd name="connsiteY57-61824" fmla="*/ 1664428 h 2237474"/>
              <a:gd name="connsiteX58-61825" fmla="*/ 6516595 w 12192000"/>
              <a:gd name="connsiteY58-61826" fmla="*/ 1667475 h 2237474"/>
              <a:gd name="connsiteX59-61827" fmla="*/ 6508541 w 12192000"/>
              <a:gd name="connsiteY59-61828" fmla="*/ 1668757 h 2237474"/>
              <a:gd name="connsiteX60-61829" fmla="*/ 6471012 w 12192000"/>
              <a:gd name="connsiteY60-61830" fmla="*/ 1678604 h 2237474"/>
              <a:gd name="connsiteX61-61831" fmla="*/ 6364035 w 12192000"/>
              <a:gd name="connsiteY61-61832" fmla="*/ 1667683 h 2237474"/>
              <a:gd name="connsiteX62-61833" fmla="*/ 6280959 w 12192000"/>
              <a:gd name="connsiteY62-61834" fmla="*/ 1689329 h 2237474"/>
              <a:gd name="connsiteX63-61835" fmla="*/ 6243319 w 12192000"/>
              <a:gd name="connsiteY63-61836" fmla="*/ 1695560 h 2237474"/>
              <a:gd name="connsiteX64-61837" fmla="*/ 6098321 w 12192000"/>
              <a:gd name="connsiteY64-61838" fmla="*/ 1721646 h 2237474"/>
              <a:gd name="connsiteX65-61839" fmla="*/ 5880652 w 12192000"/>
              <a:gd name="connsiteY65-61840" fmla="*/ 1779643 h 2237474"/>
              <a:gd name="connsiteX66-61841" fmla="*/ 5785959 w 12192000"/>
              <a:gd name="connsiteY66-61842" fmla="*/ 1775307 h 2237474"/>
              <a:gd name="connsiteX67-61843" fmla="*/ 5643534 w 12192000"/>
              <a:gd name="connsiteY67-61844" fmla="*/ 1802919 h 2237474"/>
              <a:gd name="connsiteX68-61845" fmla="*/ 5518799 w 12192000"/>
              <a:gd name="connsiteY68-61846" fmla="*/ 1818312 h 2237474"/>
              <a:gd name="connsiteX69-61847" fmla="*/ 5505014 w 12192000"/>
              <a:gd name="connsiteY69-61848" fmla="*/ 1819259 h 2237474"/>
              <a:gd name="connsiteX70-61849" fmla="*/ 5453307 w 12192000"/>
              <a:gd name="connsiteY70-61850" fmla="*/ 1815450 h 2237474"/>
              <a:gd name="connsiteX71-61851" fmla="*/ 5221533 w 12192000"/>
              <a:gd name="connsiteY71-61852" fmla="*/ 1846950 h 2237474"/>
              <a:gd name="connsiteX72-61853" fmla="*/ 5149802 w 12192000"/>
              <a:gd name="connsiteY72-61854" fmla="*/ 1844846 h 2237474"/>
              <a:gd name="connsiteX73-61855" fmla="*/ 5114927 w 12192000"/>
              <a:gd name="connsiteY73-61856" fmla="*/ 1847827 h 2237474"/>
              <a:gd name="connsiteX74-61857" fmla="*/ 5108970 w 12192000"/>
              <a:gd name="connsiteY74-61858" fmla="*/ 1847935 h 2237474"/>
              <a:gd name="connsiteX75-61859" fmla="*/ 5067961 w 12192000"/>
              <a:gd name="connsiteY75-61860" fmla="*/ 1845917 h 2237474"/>
              <a:gd name="connsiteX76-61861" fmla="*/ 5007075 w 12192000"/>
              <a:gd name="connsiteY76-61862" fmla="*/ 1838626 h 2237474"/>
              <a:gd name="connsiteX77-61863" fmla="*/ 4944087 w 12192000"/>
              <a:gd name="connsiteY77-61864" fmla="*/ 1823332 h 2237474"/>
              <a:gd name="connsiteX78-61865" fmla="*/ 4907662 w 12192000"/>
              <a:gd name="connsiteY78-61866" fmla="*/ 1816900 h 2237474"/>
              <a:gd name="connsiteX79-61867" fmla="*/ 4882386 w 12192000"/>
              <a:gd name="connsiteY79-61868" fmla="*/ 1809844 h 2237474"/>
              <a:gd name="connsiteX80-61869" fmla="*/ 4811440 w 12192000"/>
              <a:gd name="connsiteY80-61870" fmla="*/ 1804655 h 2237474"/>
              <a:gd name="connsiteX81-61871" fmla="*/ 4691075 w 12192000"/>
              <a:gd name="connsiteY81-61872" fmla="*/ 1801389 h 2237474"/>
              <a:gd name="connsiteX82-61873" fmla="*/ 4640313 w 12192000"/>
              <a:gd name="connsiteY82-61874" fmla="*/ 1784307 h 2237474"/>
              <a:gd name="connsiteX83-61875" fmla="*/ 4536503 w 12192000"/>
              <a:gd name="connsiteY83-61876" fmla="*/ 1785334 h 2237474"/>
              <a:gd name="connsiteX84-61877" fmla="*/ 4513724 w 12192000"/>
              <a:gd name="connsiteY84-61878" fmla="*/ 1791996 h 2237474"/>
              <a:gd name="connsiteX85-61879" fmla="*/ 4459810 w 12192000"/>
              <a:gd name="connsiteY85-61880" fmla="*/ 1797886 h 2237474"/>
              <a:gd name="connsiteX86-61881" fmla="*/ 4379064 w 12192000"/>
              <a:gd name="connsiteY86-61882" fmla="*/ 1817177 h 2237474"/>
              <a:gd name="connsiteX87-61883" fmla="*/ 4290981 w 12192000"/>
              <a:gd name="connsiteY87-61884" fmla="*/ 1839677 h 2237474"/>
              <a:gd name="connsiteX88-61885" fmla="*/ 4238372 w 12192000"/>
              <a:gd name="connsiteY88-61886" fmla="*/ 1851480 h 2237474"/>
              <a:gd name="connsiteX89-61887" fmla="*/ 4232517 w 12192000"/>
              <a:gd name="connsiteY89-61888" fmla="*/ 1852567 h 2237474"/>
              <a:gd name="connsiteX90-61889" fmla="*/ 4191732 w 12192000"/>
              <a:gd name="connsiteY90-61890" fmla="*/ 1857328 h 2237474"/>
              <a:gd name="connsiteX91-61891" fmla="*/ 4065532 w 12192000"/>
              <a:gd name="connsiteY91-61892" fmla="*/ 1855477 h 2237474"/>
              <a:gd name="connsiteX92-61893" fmla="*/ 4028460 w 12192000"/>
              <a:gd name="connsiteY92-61894" fmla="*/ 1855137 h 2237474"/>
              <a:gd name="connsiteX93-61895" fmla="*/ 4002267 w 12192000"/>
              <a:gd name="connsiteY93-61896" fmla="*/ 1852352 h 2237474"/>
              <a:gd name="connsiteX94-61897" fmla="*/ 3931396 w 12192000"/>
              <a:gd name="connsiteY94-61898" fmla="*/ 1858915 h 2237474"/>
              <a:gd name="connsiteX95-61899" fmla="*/ 3812162 w 12192000"/>
              <a:gd name="connsiteY95-61900" fmla="*/ 1875501 h 2237474"/>
              <a:gd name="connsiteX96-61901" fmla="*/ 3758105 w 12192000"/>
              <a:gd name="connsiteY96-61902" fmla="*/ 1871856 h 2237474"/>
              <a:gd name="connsiteX97-61903" fmla="*/ 3715896 w 12192000"/>
              <a:gd name="connsiteY97-61904" fmla="*/ 1881552 h 2237474"/>
              <a:gd name="connsiteX98-61905" fmla="*/ 3567259 w 12192000"/>
              <a:gd name="connsiteY98-61906" fmla="*/ 1893482 h 2237474"/>
              <a:gd name="connsiteX99-61907" fmla="*/ 3405770 w 12192000"/>
              <a:gd name="connsiteY99-61908" fmla="*/ 1904591 h 2237474"/>
              <a:gd name="connsiteX100-61909" fmla="*/ 3280097 w 12192000"/>
              <a:gd name="connsiteY100-61910" fmla="*/ 1919610 h 2237474"/>
              <a:gd name="connsiteX101-61911" fmla="*/ 3009910 w 12192000"/>
              <a:gd name="connsiteY101-61912" fmla="*/ 1957866 h 2237474"/>
              <a:gd name="connsiteX102-61913" fmla="*/ 2995934 w 12192000"/>
              <a:gd name="connsiteY102-61914" fmla="*/ 1967085 h 2237474"/>
              <a:gd name="connsiteX103-61915" fmla="*/ 2942858 w 12192000"/>
              <a:gd name="connsiteY103-61916" fmla="*/ 1981367 h 2237474"/>
              <a:gd name="connsiteX104-61917" fmla="*/ 2875436 w 12192000"/>
              <a:gd name="connsiteY104-61918" fmla="*/ 1996977 h 2237474"/>
              <a:gd name="connsiteX105-61919" fmla="*/ 2874892 w 12192000"/>
              <a:gd name="connsiteY105-61920" fmla="*/ 1996085 h 2237474"/>
              <a:gd name="connsiteX106-61921" fmla="*/ 2843662 w 12192000"/>
              <a:gd name="connsiteY106-61922" fmla="*/ 1992498 h 2237474"/>
              <a:gd name="connsiteX107-61923" fmla="*/ 2718916 w 12192000"/>
              <a:gd name="connsiteY107-61924" fmla="*/ 1990867 h 2237474"/>
              <a:gd name="connsiteX108-61925" fmla="*/ 2713522 w 12192000"/>
              <a:gd name="connsiteY108-61926" fmla="*/ 1990173 h 2237474"/>
              <a:gd name="connsiteX109-61927" fmla="*/ 2476147 w 12192000"/>
              <a:gd name="connsiteY109-61928" fmla="*/ 1998305 h 2237474"/>
              <a:gd name="connsiteX110-61929" fmla="*/ 2373568 w 12192000"/>
              <a:gd name="connsiteY110-61930" fmla="*/ 2003219 h 2237474"/>
              <a:gd name="connsiteX111-61931" fmla="*/ 2287219 w 12192000"/>
              <a:gd name="connsiteY111-61932" fmla="*/ 1998750 h 2237474"/>
              <a:gd name="connsiteX112-61933" fmla="*/ 2243069 w 12192000"/>
              <a:gd name="connsiteY112-61934" fmla="*/ 2005321 h 2237474"/>
              <a:gd name="connsiteX113-61935" fmla="*/ 2164831 w 12192000"/>
              <a:gd name="connsiteY113-61936" fmla="*/ 2010143 h 2237474"/>
              <a:gd name="connsiteX114-61937" fmla="*/ 2085228 w 12192000"/>
              <a:gd name="connsiteY114-61938" fmla="*/ 2046431 h 2237474"/>
              <a:gd name="connsiteX115-61939" fmla="*/ 2058061 w 12192000"/>
              <a:gd name="connsiteY115-61940" fmla="*/ 2047942 h 2237474"/>
              <a:gd name="connsiteX116-61941" fmla="*/ 2042244 w 12192000"/>
              <a:gd name="connsiteY116-61942" fmla="*/ 2055560 h 2237474"/>
              <a:gd name="connsiteX117-61943" fmla="*/ 1877728 w 12192000"/>
              <a:gd name="connsiteY117-61944" fmla="*/ 2101004 h 2237474"/>
              <a:gd name="connsiteX118-61945" fmla="*/ 1759056 w 12192000"/>
              <a:gd name="connsiteY118-61946" fmla="*/ 2125608 h 2237474"/>
              <a:gd name="connsiteX119-61947" fmla="*/ 1637948 w 12192000"/>
              <a:gd name="connsiteY119-61948" fmla="*/ 2172597 h 2237474"/>
              <a:gd name="connsiteX120-61949" fmla="*/ 1434549 w 12192000"/>
              <a:gd name="connsiteY120-61950" fmla="*/ 2234522 h 2237474"/>
              <a:gd name="connsiteX121-61951" fmla="*/ 1398481 w 12192000"/>
              <a:gd name="connsiteY121-61952" fmla="*/ 2237074 h 2237474"/>
              <a:gd name="connsiteX122-61953" fmla="*/ 1398407 w 12192000"/>
              <a:gd name="connsiteY122-61954" fmla="*/ 2237095 h 2237474"/>
              <a:gd name="connsiteX123-61955" fmla="*/ 1370962 w 12192000"/>
              <a:gd name="connsiteY123-61956" fmla="*/ 2237474 h 2237474"/>
              <a:gd name="connsiteX124-61957" fmla="*/ 1356367 w 12192000"/>
              <a:gd name="connsiteY124-61958" fmla="*/ 2235089 h 2237474"/>
              <a:gd name="connsiteX125-61959" fmla="*/ 1279765 w 12192000"/>
              <a:gd name="connsiteY125-61960" fmla="*/ 2229639 h 2237474"/>
              <a:gd name="connsiteX126-61961" fmla="*/ 1195347 w 12192000"/>
              <a:gd name="connsiteY126-61962" fmla="*/ 2212354 h 2237474"/>
              <a:gd name="connsiteX127-61963" fmla="*/ 970251 w 12192000"/>
              <a:gd name="connsiteY127-61964" fmla="*/ 2221029 h 2237474"/>
              <a:gd name="connsiteX128-61965" fmla="*/ 812914 w 12192000"/>
              <a:gd name="connsiteY128-61966" fmla="*/ 2210095 h 2237474"/>
              <a:gd name="connsiteX129-61967" fmla="*/ 776382 w 12192000"/>
              <a:gd name="connsiteY129-61968" fmla="*/ 2204512 h 2237474"/>
              <a:gd name="connsiteX130-61969" fmla="*/ 597225 w 12192000"/>
              <a:gd name="connsiteY130-61970" fmla="*/ 2180999 h 2237474"/>
              <a:gd name="connsiteX131-61971" fmla="*/ 520671 w 12192000"/>
              <a:gd name="connsiteY131-61972" fmla="*/ 2180980 h 2237474"/>
              <a:gd name="connsiteX132-61973" fmla="*/ 515024 w 12192000"/>
              <a:gd name="connsiteY132-61974" fmla="*/ 2179258 h 2237474"/>
              <a:gd name="connsiteX133-61975" fmla="*/ 413835 w 12192000"/>
              <a:gd name="connsiteY133-61976" fmla="*/ 2156783 h 2237474"/>
              <a:gd name="connsiteX134-61977" fmla="*/ 376513 w 12192000"/>
              <a:gd name="connsiteY134-61978" fmla="*/ 2154014 h 2237474"/>
              <a:gd name="connsiteX135-61979" fmla="*/ 273386 w 12192000"/>
              <a:gd name="connsiteY135-61980" fmla="*/ 2142551 h 2237474"/>
              <a:gd name="connsiteX136-61981" fmla="*/ 169207 w 12192000"/>
              <a:gd name="connsiteY136-61982" fmla="*/ 2128100 h 2237474"/>
              <a:gd name="connsiteX137-61983" fmla="*/ 77641 w 12192000"/>
              <a:gd name="connsiteY137-61984" fmla="*/ 2126835 h 2237474"/>
              <a:gd name="connsiteX138-61985" fmla="*/ 37645 w 12192000"/>
              <a:gd name="connsiteY138-61986" fmla="*/ 2115401 h 2237474"/>
              <a:gd name="connsiteX139-61987" fmla="*/ 4572 w 12192000"/>
              <a:gd name="connsiteY139-61988" fmla="*/ 2111091 h 2237474"/>
              <a:gd name="connsiteX140-61989" fmla="*/ 0 w 12192000"/>
              <a:gd name="connsiteY140-61990" fmla="*/ 2110468 h 2237474"/>
              <a:gd name="connsiteX141-61991" fmla="*/ 0 w 12192000"/>
              <a:gd name="connsiteY141-61992" fmla="*/ 0 h 2237474"/>
              <a:gd name="connsiteX0-61993" fmla="*/ 0 w 12192000"/>
              <a:gd name="connsiteY0-61994" fmla="*/ 0 h 2237474"/>
              <a:gd name="connsiteX1-61995" fmla="*/ 12192000 w 12192000"/>
              <a:gd name="connsiteY1-61996" fmla="*/ 0 h 2237474"/>
              <a:gd name="connsiteX2-61997" fmla="*/ 12192000 w 12192000"/>
              <a:gd name="connsiteY2-61998" fmla="*/ 751299 h 2237474"/>
              <a:gd name="connsiteX3-61999" fmla="*/ 12138659 w 12192000"/>
              <a:gd name="connsiteY3-62000" fmla="*/ 756742 h 2237474"/>
              <a:gd name="connsiteX4-62001" fmla="*/ 11890686 w 12192000"/>
              <a:gd name="connsiteY4-62002" fmla="*/ 732766 h 2237474"/>
              <a:gd name="connsiteX5-62003" fmla="*/ 11820512 w 12192000"/>
              <a:gd name="connsiteY5-62004" fmla="*/ 745392 h 2237474"/>
              <a:gd name="connsiteX6-62005" fmla="*/ 11649954 w 12192000"/>
              <a:gd name="connsiteY6-62006" fmla="*/ 749628 h 2237474"/>
              <a:gd name="connsiteX7-62007" fmla="*/ 11560424 w 12192000"/>
              <a:gd name="connsiteY7-62008" fmla="*/ 748017 h 2237474"/>
              <a:gd name="connsiteX8-62009" fmla="*/ 11358455 w 12192000"/>
              <a:gd name="connsiteY8-62010" fmla="*/ 747593 h 2237474"/>
              <a:gd name="connsiteX9-62011" fmla="*/ 11165209 w 12192000"/>
              <a:gd name="connsiteY9-62012" fmla="*/ 748852 h 2237474"/>
              <a:gd name="connsiteX10-62013" fmla="*/ 11058755 w 12192000"/>
              <a:gd name="connsiteY10-62014" fmla="*/ 749617 h 2237474"/>
              <a:gd name="connsiteX11-62015" fmla="*/ 10846594 w 12192000"/>
              <a:gd name="connsiteY11-62016" fmla="*/ 765069 h 2237474"/>
              <a:gd name="connsiteX12-62017" fmla="*/ 10739478 w 12192000"/>
              <a:gd name="connsiteY12-62018" fmla="*/ 776841 h 2237474"/>
              <a:gd name="connsiteX13-62019" fmla="*/ 10458762 w 12192000"/>
              <a:gd name="connsiteY13-62020" fmla="*/ 755400 h 2237474"/>
              <a:gd name="connsiteX14-62021" fmla="*/ 10211200 w 12192000"/>
              <a:gd name="connsiteY14-62022" fmla="*/ 767513 h 2237474"/>
              <a:gd name="connsiteX15-62023" fmla="*/ 10167995 w 12192000"/>
              <a:gd name="connsiteY15-62024" fmla="*/ 760843 h 2237474"/>
              <a:gd name="connsiteX16-62025" fmla="*/ 9997044 w 12192000"/>
              <a:gd name="connsiteY16-62026" fmla="*/ 780129 h 2237474"/>
              <a:gd name="connsiteX17-62027" fmla="*/ 9943887 w 12192000"/>
              <a:gd name="connsiteY17-62028" fmla="*/ 804141 h 2237474"/>
              <a:gd name="connsiteX18-62029" fmla="*/ 9918248 w 12192000"/>
              <a:gd name="connsiteY18-62030" fmla="*/ 816628 h 2237474"/>
              <a:gd name="connsiteX19-62031" fmla="*/ 9767091 w 12192000"/>
              <a:gd name="connsiteY19-62032" fmla="*/ 870550 h 2237474"/>
              <a:gd name="connsiteX20-62033" fmla="*/ 9683005 w 12192000"/>
              <a:gd name="connsiteY20-62034" fmla="*/ 894128 h 2237474"/>
              <a:gd name="connsiteX21-62035" fmla="*/ 9594438 w 12192000"/>
              <a:gd name="connsiteY21-62036" fmla="*/ 919051 h 2237474"/>
              <a:gd name="connsiteX22-62037" fmla="*/ 9544189 w 12192000"/>
              <a:gd name="connsiteY22-62038" fmla="*/ 938966 h 2237474"/>
              <a:gd name="connsiteX23-62039" fmla="*/ 9500499 w 12192000"/>
              <a:gd name="connsiteY23-62040" fmla="*/ 954680 h 2237474"/>
              <a:gd name="connsiteX24-62041" fmla="*/ 9410017 w 12192000"/>
              <a:gd name="connsiteY24-62042" fmla="*/ 993931 h 2237474"/>
              <a:gd name="connsiteX25-62043" fmla="*/ 9392919 w 12192000"/>
              <a:gd name="connsiteY25-62044" fmla="*/ 994656 h 2237474"/>
              <a:gd name="connsiteX26-62045" fmla="*/ 9268019 w 12192000"/>
              <a:gd name="connsiteY26-62046" fmla="*/ 1007442 h 2237474"/>
              <a:gd name="connsiteX27-62047" fmla="*/ 9188177 w 12192000"/>
              <a:gd name="connsiteY27-62048" fmla="*/ 1035474 h 2237474"/>
              <a:gd name="connsiteX28-62049" fmla="*/ 9155969 w 12192000"/>
              <a:gd name="connsiteY28-62050" fmla="*/ 1046804 h 2237474"/>
              <a:gd name="connsiteX29-62051" fmla="*/ 9133985 w 12192000"/>
              <a:gd name="connsiteY29-62052" fmla="*/ 1046450 h 2237474"/>
              <a:gd name="connsiteX30-62053" fmla="*/ 9003462 w 12192000"/>
              <a:gd name="connsiteY30-62054" fmla="*/ 1042406 h 2237474"/>
              <a:gd name="connsiteX31-62055" fmla="*/ 8968445 w 12192000"/>
              <a:gd name="connsiteY31-62056" fmla="*/ 1052169 h 2237474"/>
              <a:gd name="connsiteX32-62057" fmla="*/ 8886001 w 12192000"/>
              <a:gd name="connsiteY32-62058" fmla="*/ 1067468 h 2237474"/>
              <a:gd name="connsiteX33-62059" fmla="*/ 8838610 w 12192000"/>
              <a:gd name="connsiteY33-62060" fmla="*/ 1075091 h 2237474"/>
              <a:gd name="connsiteX34-62061" fmla="*/ 8750383 w 12192000"/>
              <a:gd name="connsiteY34-62062" fmla="*/ 1097387 h 2237474"/>
              <a:gd name="connsiteX35-62063" fmla="*/ 8665605 w 12192000"/>
              <a:gd name="connsiteY35-62064" fmla="*/ 1110791 h 2237474"/>
              <a:gd name="connsiteX36-62065" fmla="*/ 8584946 w 12192000"/>
              <a:gd name="connsiteY36-62066" fmla="*/ 1135226 h 2237474"/>
              <a:gd name="connsiteX37-62067" fmla="*/ 8419755 w 12192000"/>
              <a:gd name="connsiteY37-62068" fmla="*/ 1216260 h 2237474"/>
              <a:gd name="connsiteX38-62069" fmla="*/ 8411626 w 12192000"/>
              <a:gd name="connsiteY38-62070" fmla="*/ 1214397 h 2237474"/>
              <a:gd name="connsiteX39-62071" fmla="*/ 8363469 w 12192000"/>
              <a:gd name="connsiteY39-62072" fmla="*/ 1246658 h 2237474"/>
              <a:gd name="connsiteX40-62073" fmla="*/ 8275497 w 12192000"/>
              <a:gd name="connsiteY40-62074" fmla="*/ 1264396 h 2237474"/>
              <a:gd name="connsiteX41-62075" fmla="*/ 8074238 w 12192000"/>
              <a:gd name="connsiteY41-62076" fmla="*/ 1301895 h 2237474"/>
              <a:gd name="connsiteX42-62077" fmla="*/ 7942099 w 12192000"/>
              <a:gd name="connsiteY42-62078" fmla="*/ 1336332 h 2237474"/>
              <a:gd name="connsiteX43-62079" fmla="*/ 7902328 w 12192000"/>
              <a:gd name="connsiteY43-62080" fmla="*/ 1345865 h 2237474"/>
              <a:gd name="connsiteX44-62081" fmla="*/ 7840612 w 12192000"/>
              <a:gd name="connsiteY44-62082" fmla="*/ 1369373 h 2237474"/>
              <a:gd name="connsiteX45-62083" fmla="*/ 7786819 w 12192000"/>
              <a:gd name="connsiteY45-62084" fmla="*/ 1378970 h 2237474"/>
              <a:gd name="connsiteX46-62085" fmla="*/ 7548172 w 12192000"/>
              <a:gd name="connsiteY46-62086" fmla="*/ 1417460 h 2237474"/>
              <a:gd name="connsiteX47-62087" fmla="*/ 7483437 w 12192000"/>
              <a:gd name="connsiteY47-62088" fmla="*/ 1478152 h 2237474"/>
              <a:gd name="connsiteX48-62089" fmla="*/ 7377870 w 12192000"/>
              <a:gd name="connsiteY48-62090" fmla="*/ 1523319 h 2237474"/>
              <a:gd name="connsiteX49-62091" fmla="*/ 7230737 w 12192000"/>
              <a:gd name="connsiteY49-62092" fmla="*/ 1562633 h 2237474"/>
              <a:gd name="connsiteX50-62093" fmla="*/ 7224458 w 12192000"/>
              <a:gd name="connsiteY50-62094" fmla="*/ 1573008 h 2237474"/>
              <a:gd name="connsiteX51-62095" fmla="*/ 7183121 w 12192000"/>
              <a:gd name="connsiteY51-62096" fmla="*/ 1595162 h 2237474"/>
              <a:gd name="connsiteX52-62097" fmla="*/ 7164601 w 12192000"/>
              <a:gd name="connsiteY52-62098" fmla="*/ 1606490 h 2237474"/>
              <a:gd name="connsiteX53-62099" fmla="*/ 6900177 w 12192000"/>
              <a:gd name="connsiteY53-62100" fmla="*/ 1636016 h 2237474"/>
              <a:gd name="connsiteX54-62101" fmla="*/ 6795372 w 12192000"/>
              <a:gd name="connsiteY54-62102" fmla="*/ 1644845 h 2237474"/>
              <a:gd name="connsiteX55-62103" fmla="*/ 6692251 w 12192000"/>
              <a:gd name="connsiteY55-62104" fmla="*/ 1656357 h 2237474"/>
              <a:gd name="connsiteX56-62105" fmla="*/ 6655235 w 12192000"/>
              <a:gd name="connsiteY56-62106" fmla="*/ 1661869 h 2237474"/>
              <a:gd name="connsiteX57-62107" fmla="*/ 6554894 w 12192000"/>
              <a:gd name="connsiteY57-62108" fmla="*/ 1664428 h 2237474"/>
              <a:gd name="connsiteX58-62109" fmla="*/ 6516595 w 12192000"/>
              <a:gd name="connsiteY58-62110" fmla="*/ 1667475 h 2237474"/>
              <a:gd name="connsiteX59-62111" fmla="*/ 6508541 w 12192000"/>
              <a:gd name="connsiteY59-62112" fmla="*/ 1668757 h 2237474"/>
              <a:gd name="connsiteX60-62113" fmla="*/ 6471012 w 12192000"/>
              <a:gd name="connsiteY60-62114" fmla="*/ 1678604 h 2237474"/>
              <a:gd name="connsiteX61-62115" fmla="*/ 6364035 w 12192000"/>
              <a:gd name="connsiteY61-62116" fmla="*/ 1667683 h 2237474"/>
              <a:gd name="connsiteX62-62117" fmla="*/ 6280959 w 12192000"/>
              <a:gd name="connsiteY62-62118" fmla="*/ 1689329 h 2237474"/>
              <a:gd name="connsiteX63-62119" fmla="*/ 6243319 w 12192000"/>
              <a:gd name="connsiteY63-62120" fmla="*/ 1695560 h 2237474"/>
              <a:gd name="connsiteX64-62121" fmla="*/ 6098321 w 12192000"/>
              <a:gd name="connsiteY64-62122" fmla="*/ 1721646 h 2237474"/>
              <a:gd name="connsiteX65-62123" fmla="*/ 5880652 w 12192000"/>
              <a:gd name="connsiteY65-62124" fmla="*/ 1779643 h 2237474"/>
              <a:gd name="connsiteX66-62125" fmla="*/ 5785959 w 12192000"/>
              <a:gd name="connsiteY66-62126" fmla="*/ 1775307 h 2237474"/>
              <a:gd name="connsiteX67-62127" fmla="*/ 5643534 w 12192000"/>
              <a:gd name="connsiteY67-62128" fmla="*/ 1802919 h 2237474"/>
              <a:gd name="connsiteX68-62129" fmla="*/ 5518799 w 12192000"/>
              <a:gd name="connsiteY68-62130" fmla="*/ 1818312 h 2237474"/>
              <a:gd name="connsiteX69-62131" fmla="*/ 5505014 w 12192000"/>
              <a:gd name="connsiteY69-62132" fmla="*/ 1819259 h 2237474"/>
              <a:gd name="connsiteX70-62133" fmla="*/ 5453307 w 12192000"/>
              <a:gd name="connsiteY70-62134" fmla="*/ 1815450 h 2237474"/>
              <a:gd name="connsiteX71-62135" fmla="*/ 5221533 w 12192000"/>
              <a:gd name="connsiteY71-62136" fmla="*/ 1846950 h 2237474"/>
              <a:gd name="connsiteX72-62137" fmla="*/ 5149802 w 12192000"/>
              <a:gd name="connsiteY72-62138" fmla="*/ 1844846 h 2237474"/>
              <a:gd name="connsiteX73-62139" fmla="*/ 5114927 w 12192000"/>
              <a:gd name="connsiteY73-62140" fmla="*/ 1847827 h 2237474"/>
              <a:gd name="connsiteX74-62141" fmla="*/ 5108970 w 12192000"/>
              <a:gd name="connsiteY74-62142" fmla="*/ 1847935 h 2237474"/>
              <a:gd name="connsiteX75-62143" fmla="*/ 5067961 w 12192000"/>
              <a:gd name="connsiteY75-62144" fmla="*/ 1845917 h 2237474"/>
              <a:gd name="connsiteX76-62145" fmla="*/ 5007075 w 12192000"/>
              <a:gd name="connsiteY76-62146" fmla="*/ 1838626 h 2237474"/>
              <a:gd name="connsiteX77-62147" fmla="*/ 4944087 w 12192000"/>
              <a:gd name="connsiteY77-62148" fmla="*/ 1823332 h 2237474"/>
              <a:gd name="connsiteX78-62149" fmla="*/ 4907662 w 12192000"/>
              <a:gd name="connsiteY78-62150" fmla="*/ 1816900 h 2237474"/>
              <a:gd name="connsiteX79-62151" fmla="*/ 4882386 w 12192000"/>
              <a:gd name="connsiteY79-62152" fmla="*/ 1809844 h 2237474"/>
              <a:gd name="connsiteX80-62153" fmla="*/ 4811440 w 12192000"/>
              <a:gd name="connsiteY80-62154" fmla="*/ 1804655 h 2237474"/>
              <a:gd name="connsiteX81-62155" fmla="*/ 4691075 w 12192000"/>
              <a:gd name="connsiteY81-62156" fmla="*/ 1801389 h 2237474"/>
              <a:gd name="connsiteX82-62157" fmla="*/ 4640313 w 12192000"/>
              <a:gd name="connsiteY82-62158" fmla="*/ 1784307 h 2237474"/>
              <a:gd name="connsiteX83-62159" fmla="*/ 4536503 w 12192000"/>
              <a:gd name="connsiteY83-62160" fmla="*/ 1785334 h 2237474"/>
              <a:gd name="connsiteX84-62161" fmla="*/ 4513724 w 12192000"/>
              <a:gd name="connsiteY84-62162" fmla="*/ 1791996 h 2237474"/>
              <a:gd name="connsiteX85-62163" fmla="*/ 4459810 w 12192000"/>
              <a:gd name="connsiteY85-62164" fmla="*/ 1797886 h 2237474"/>
              <a:gd name="connsiteX86-62165" fmla="*/ 4379064 w 12192000"/>
              <a:gd name="connsiteY86-62166" fmla="*/ 1817177 h 2237474"/>
              <a:gd name="connsiteX87-62167" fmla="*/ 4290981 w 12192000"/>
              <a:gd name="connsiteY87-62168" fmla="*/ 1839677 h 2237474"/>
              <a:gd name="connsiteX88-62169" fmla="*/ 4238372 w 12192000"/>
              <a:gd name="connsiteY88-62170" fmla="*/ 1851480 h 2237474"/>
              <a:gd name="connsiteX89-62171" fmla="*/ 4232517 w 12192000"/>
              <a:gd name="connsiteY89-62172" fmla="*/ 1852567 h 2237474"/>
              <a:gd name="connsiteX90-62173" fmla="*/ 4191732 w 12192000"/>
              <a:gd name="connsiteY90-62174" fmla="*/ 1857328 h 2237474"/>
              <a:gd name="connsiteX91-62175" fmla="*/ 4065532 w 12192000"/>
              <a:gd name="connsiteY91-62176" fmla="*/ 1855477 h 2237474"/>
              <a:gd name="connsiteX92-62177" fmla="*/ 4028460 w 12192000"/>
              <a:gd name="connsiteY92-62178" fmla="*/ 1855137 h 2237474"/>
              <a:gd name="connsiteX93-62179" fmla="*/ 4002267 w 12192000"/>
              <a:gd name="connsiteY93-62180" fmla="*/ 1852352 h 2237474"/>
              <a:gd name="connsiteX94-62181" fmla="*/ 3931396 w 12192000"/>
              <a:gd name="connsiteY94-62182" fmla="*/ 1858915 h 2237474"/>
              <a:gd name="connsiteX95-62183" fmla="*/ 3812162 w 12192000"/>
              <a:gd name="connsiteY95-62184" fmla="*/ 1875501 h 2237474"/>
              <a:gd name="connsiteX96-62185" fmla="*/ 3758105 w 12192000"/>
              <a:gd name="connsiteY96-62186" fmla="*/ 1871856 h 2237474"/>
              <a:gd name="connsiteX97-62187" fmla="*/ 3715896 w 12192000"/>
              <a:gd name="connsiteY97-62188" fmla="*/ 1881552 h 2237474"/>
              <a:gd name="connsiteX98-62189" fmla="*/ 3567259 w 12192000"/>
              <a:gd name="connsiteY98-62190" fmla="*/ 1893482 h 2237474"/>
              <a:gd name="connsiteX99-62191" fmla="*/ 3405770 w 12192000"/>
              <a:gd name="connsiteY99-62192" fmla="*/ 1904591 h 2237474"/>
              <a:gd name="connsiteX100-62193" fmla="*/ 3280097 w 12192000"/>
              <a:gd name="connsiteY100-62194" fmla="*/ 1919610 h 2237474"/>
              <a:gd name="connsiteX101-62195" fmla="*/ 3009910 w 12192000"/>
              <a:gd name="connsiteY101-62196" fmla="*/ 1957866 h 2237474"/>
              <a:gd name="connsiteX102-62197" fmla="*/ 2995934 w 12192000"/>
              <a:gd name="connsiteY102-62198" fmla="*/ 1967085 h 2237474"/>
              <a:gd name="connsiteX103-62199" fmla="*/ 2942858 w 12192000"/>
              <a:gd name="connsiteY103-62200" fmla="*/ 1981367 h 2237474"/>
              <a:gd name="connsiteX104-62201" fmla="*/ 2875436 w 12192000"/>
              <a:gd name="connsiteY104-62202" fmla="*/ 1996977 h 2237474"/>
              <a:gd name="connsiteX105-62203" fmla="*/ 2874892 w 12192000"/>
              <a:gd name="connsiteY105-62204" fmla="*/ 1996085 h 2237474"/>
              <a:gd name="connsiteX106-62205" fmla="*/ 2843662 w 12192000"/>
              <a:gd name="connsiteY106-62206" fmla="*/ 1992498 h 2237474"/>
              <a:gd name="connsiteX107-62207" fmla="*/ 2718916 w 12192000"/>
              <a:gd name="connsiteY107-62208" fmla="*/ 1990867 h 2237474"/>
              <a:gd name="connsiteX108-62209" fmla="*/ 2713522 w 12192000"/>
              <a:gd name="connsiteY108-62210" fmla="*/ 1990173 h 2237474"/>
              <a:gd name="connsiteX109-62211" fmla="*/ 2476147 w 12192000"/>
              <a:gd name="connsiteY109-62212" fmla="*/ 1998305 h 2237474"/>
              <a:gd name="connsiteX110-62213" fmla="*/ 2373568 w 12192000"/>
              <a:gd name="connsiteY110-62214" fmla="*/ 2003219 h 2237474"/>
              <a:gd name="connsiteX111-62215" fmla="*/ 2287219 w 12192000"/>
              <a:gd name="connsiteY111-62216" fmla="*/ 1998750 h 2237474"/>
              <a:gd name="connsiteX112-62217" fmla="*/ 2243069 w 12192000"/>
              <a:gd name="connsiteY112-62218" fmla="*/ 2005321 h 2237474"/>
              <a:gd name="connsiteX113-62219" fmla="*/ 2164831 w 12192000"/>
              <a:gd name="connsiteY113-62220" fmla="*/ 2010143 h 2237474"/>
              <a:gd name="connsiteX114-62221" fmla="*/ 2085228 w 12192000"/>
              <a:gd name="connsiteY114-62222" fmla="*/ 2046431 h 2237474"/>
              <a:gd name="connsiteX115-62223" fmla="*/ 2058061 w 12192000"/>
              <a:gd name="connsiteY115-62224" fmla="*/ 2047942 h 2237474"/>
              <a:gd name="connsiteX116-62225" fmla="*/ 2042244 w 12192000"/>
              <a:gd name="connsiteY116-62226" fmla="*/ 2055560 h 2237474"/>
              <a:gd name="connsiteX117-62227" fmla="*/ 1877728 w 12192000"/>
              <a:gd name="connsiteY117-62228" fmla="*/ 2101004 h 2237474"/>
              <a:gd name="connsiteX118-62229" fmla="*/ 1759056 w 12192000"/>
              <a:gd name="connsiteY118-62230" fmla="*/ 2125608 h 2237474"/>
              <a:gd name="connsiteX119-62231" fmla="*/ 1637948 w 12192000"/>
              <a:gd name="connsiteY119-62232" fmla="*/ 2172597 h 2237474"/>
              <a:gd name="connsiteX120-62233" fmla="*/ 1434549 w 12192000"/>
              <a:gd name="connsiteY120-62234" fmla="*/ 2234522 h 2237474"/>
              <a:gd name="connsiteX121-62235" fmla="*/ 1398481 w 12192000"/>
              <a:gd name="connsiteY121-62236" fmla="*/ 2237074 h 2237474"/>
              <a:gd name="connsiteX122-62237" fmla="*/ 1398407 w 12192000"/>
              <a:gd name="connsiteY122-62238" fmla="*/ 2237095 h 2237474"/>
              <a:gd name="connsiteX123-62239" fmla="*/ 1370962 w 12192000"/>
              <a:gd name="connsiteY123-62240" fmla="*/ 2237474 h 2237474"/>
              <a:gd name="connsiteX124-62241" fmla="*/ 1356367 w 12192000"/>
              <a:gd name="connsiteY124-62242" fmla="*/ 2235089 h 2237474"/>
              <a:gd name="connsiteX125-62243" fmla="*/ 1279765 w 12192000"/>
              <a:gd name="connsiteY125-62244" fmla="*/ 2229639 h 2237474"/>
              <a:gd name="connsiteX126-62245" fmla="*/ 1195347 w 12192000"/>
              <a:gd name="connsiteY126-62246" fmla="*/ 2212354 h 2237474"/>
              <a:gd name="connsiteX127-62247" fmla="*/ 970251 w 12192000"/>
              <a:gd name="connsiteY127-62248" fmla="*/ 2221029 h 2237474"/>
              <a:gd name="connsiteX128-62249" fmla="*/ 812914 w 12192000"/>
              <a:gd name="connsiteY128-62250" fmla="*/ 2210095 h 2237474"/>
              <a:gd name="connsiteX129-62251" fmla="*/ 776382 w 12192000"/>
              <a:gd name="connsiteY129-62252" fmla="*/ 2204512 h 2237474"/>
              <a:gd name="connsiteX130-62253" fmla="*/ 597225 w 12192000"/>
              <a:gd name="connsiteY130-62254" fmla="*/ 2180999 h 2237474"/>
              <a:gd name="connsiteX131-62255" fmla="*/ 520671 w 12192000"/>
              <a:gd name="connsiteY131-62256" fmla="*/ 2180980 h 2237474"/>
              <a:gd name="connsiteX132-62257" fmla="*/ 515024 w 12192000"/>
              <a:gd name="connsiteY132-62258" fmla="*/ 2179258 h 2237474"/>
              <a:gd name="connsiteX133-62259" fmla="*/ 413835 w 12192000"/>
              <a:gd name="connsiteY133-62260" fmla="*/ 2156783 h 2237474"/>
              <a:gd name="connsiteX134-62261" fmla="*/ 376513 w 12192000"/>
              <a:gd name="connsiteY134-62262" fmla="*/ 2154014 h 2237474"/>
              <a:gd name="connsiteX135-62263" fmla="*/ 273386 w 12192000"/>
              <a:gd name="connsiteY135-62264" fmla="*/ 2142551 h 2237474"/>
              <a:gd name="connsiteX136-62265" fmla="*/ 169207 w 12192000"/>
              <a:gd name="connsiteY136-62266" fmla="*/ 2128100 h 2237474"/>
              <a:gd name="connsiteX137-62267" fmla="*/ 77641 w 12192000"/>
              <a:gd name="connsiteY137-62268" fmla="*/ 2126835 h 2237474"/>
              <a:gd name="connsiteX138-62269" fmla="*/ 37645 w 12192000"/>
              <a:gd name="connsiteY138-62270" fmla="*/ 2115401 h 2237474"/>
              <a:gd name="connsiteX139-62271" fmla="*/ 4572 w 12192000"/>
              <a:gd name="connsiteY139-62272" fmla="*/ 2111091 h 2237474"/>
              <a:gd name="connsiteX140-62273" fmla="*/ 0 w 12192000"/>
              <a:gd name="connsiteY140-62274" fmla="*/ 2110468 h 2237474"/>
              <a:gd name="connsiteX141-62275" fmla="*/ 0 w 12192000"/>
              <a:gd name="connsiteY141-62276" fmla="*/ 0 h 2237474"/>
              <a:gd name="connsiteX0-62277" fmla="*/ 0 w 12192000"/>
              <a:gd name="connsiteY0-62278" fmla="*/ 0 h 2237474"/>
              <a:gd name="connsiteX1-62279" fmla="*/ 12192000 w 12192000"/>
              <a:gd name="connsiteY1-62280" fmla="*/ 0 h 2237474"/>
              <a:gd name="connsiteX2-62281" fmla="*/ 12192000 w 12192000"/>
              <a:gd name="connsiteY2-62282" fmla="*/ 751299 h 2237474"/>
              <a:gd name="connsiteX3-62283" fmla="*/ 11890686 w 12192000"/>
              <a:gd name="connsiteY3-62284" fmla="*/ 732766 h 2237474"/>
              <a:gd name="connsiteX4-62285" fmla="*/ 11820512 w 12192000"/>
              <a:gd name="connsiteY4-62286" fmla="*/ 745392 h 2237474"/>
              <a:gd name="connsiteX5-62287" fmla="*/ 11649954 w 12192000"/>
              <a:gd name="connsiteY5-62288" fmla="*/ 749628 h 2237474"/>
              <a:gd name="connsiteX6-62289" fmla="*/ 11560424 w 12192000"/>
              <a:gd name="connsiteY6-62290" fmla="*/ 748017 h 2237474"/>
              <a:gd name="connsiteX7-62291" fmla="*/ 11358455 w 12192000"/>
              <a:gd name="connsiteY7-62292" fmla="*/ 747593 h 2237474"/>
              <a:gd name="connsiteX8-62293" fmla="*/ 11165209 w 12192000"/>
              <a:gd name="connsiteY8-62294" fmla="*/ 748852 h 2237474"/>
              <a:gd name="connsiteX9-62295" fmla="*/ 11058755 w 12192000"/>
              <a:gd name="connsiteY9-62296" fmla="*/ 749617 h 2237474"/>
              <a:gd name="connsiteX10-62297" fmla="*/ 10846594 w 12192000"/>
              <a:gd name="connsiteY10-62298" fmla="*/ 765069 h 2237474"/>
              <a:gd name="connsiteX11-62299" fmla="*/ 10739478 w 12192000"/>
              <a:gd name="connsiteY11-62300" fmla="*/ 776841 h 2237474"/>
              <a:gd name="connsiteX12-62301" fmla="*/ 10458762 w 12192000"/>
              <a:gd name="connsiteY12-62302" fmla="*/ 755400 h 2237474"/>
              <a:gd name="connsiteX13-62303" fmla="*/ 10211200 w 12192000"/>
              <a:gd name="connsiteY13-62304" fmla="*/ 767513 h 2237474"/>
              <a:gd name="connsiteX14-62305" fmla="*/ 10167995 w 12192000"/>
              <a:gd name="connsiteY14-62306" fmla="*/ 760843 h 2237474"/>
              <a:gd name="connsiteX15-62307" fmla="*/ 9997044 w 12192000"/>
              <a:gd name="connsiteY15-62308" fmla="*/ 780129 h 2237474"/>
              <a:gd name="connsiteX16-62309" fmla="*/ 9943887 w 12192000"/>
              <a:gd name="connsiteY16-62310" fmla="*/ 804141 h 2237474"/>
              <a:gd name="connsiteX17-62311" fmla="*/ 9918248 w 12192000"/>
              <a:gd name="connsiteY17-62312" fmla="*/ 816628 h 2237474"/>
              <a:gd name="connsiteX18-62313" fmla="*/ 9767091 w 12192000"/>
              <a:gd name="connsiteY18-62314" fmla="*/ 870550 h 2237474"/>
              <a:gd name="connsiteX19-62315" fmla="*/ 9683005 w 12192000"/>
              <a:gd name="connsiteY19-62316" fmla="*/ 894128 h 2237474"/>
              <a:gd name="connsiteX20-62317" fmla="*/ 9594438 w 12192000"/>
              <a:gd name="connsiteY20-62318" fmla="*/ 919051 h 2237474"/>
              <a:gd name="connsiteX21-62319" fmla="*/ 9544189 w 12192000"/>
              <a:gd name="connsiteY21-62320" fmla="*/ 938966 h 2237474"/>
              <a:gd name="connsiteX22-62321" fmla="*/ 9500499 w 12192000"/>
              <a:gd name="connsiteY22-62322" fmla="*/ 954680 h 2237474"/>
              <a:gd name="connsiteX23-62323" fmla="*/ 9410017 w 12192000"/>
              <a:gd name="connsiteY23-62324" fmla="*/ 993931 h 2237474"/>
              <a:gd name="connsiteX24-62325" fmla="*/ 9392919 w 12192000"/>
              <a:gd name="connsiteY24-62326" fmla="*/ 994656 h 2237474"/>
              <a:gd name="connsiteX25-62327" fmla="*/ 9268019 w 12192000"/>
              <a:gd name="connsiteY25-62328" fmla="*/ 1007442 h 2237474"/>
              <a:gd name="connsiteX26-62329" fmla="*/ 9188177 w 12192000"/>
              <a:gd name="connsiteY26-62330" fmla="*/ 1035474 h 2237474"/>
              <a:gd name="connsiteX27-62331" fmla="*/ 9155969 w 12192000"/>
              <a:gd name="connsiteY27-62332" fmla="*/ 1046804 h 2237474"/>
              <a:gd name="connsiteX28-62333" fmla="*/ 9133985 w 12192000"/>
              <a:gd name="connsiteY28-62334" fmla="*/ 1046450 h 2237474"/>
              <a:gd name="connsiteX29-62335" fmla="*/ 9003462 w 12192000"/>
              <a:gd name="connsiteY29-62336" fmla="*/ 1042406 h 2237474"/>
              <a:gd name="connsiteX30-62337" fmla="*/ 8968445 w 12192000"/>
              <a:gd name="connsiteY30-62338" fmla="*/ 1052169 h 2237474"/>
              <a:gd name="connsiteX31-62339" fmla="*/ 8886001 w 12192000"/>
              <a:gd name="connsiteY31-62340" fmla="*/ 1067468 h 2237474"/>
              <a:gd name="connsiteX32-62341" fmla="*/ 8838610 w 12192000"/>
              <a:gd name="connsiteY32-62342" fmla="*/ 1075091 h 2237474"/>
              <a:gd name="connsiteX33-62343" fmla="*/ 8750383 w 12192000"/>
              <a:gd name="connsiteY33-62344" fmla="*/ 1097387 h 2237474"/>
              <a:gd name="connsiteX34-62345" fmla="*/ 8665605 w 12192000"/>
              <a:gd name="connsiteY34-62346" fmla="*/ 1110791 h 2237474"/>
              <a:gd name="connsiteX35-62347" fmla="*/ 8584946 w 12192000"/>
              <a:gd name="connsiteY35-62348" fmla="*/ 1135226 h 2237474"/>
              <a:gd name="connsiteX36-62349" fmla="*/ 8419755 w 12192000"/>
              <a:gd name="connsiteY36-62350" fmla="*/ 1216260 h 2237474"/>
              <a:gd name="connsiteX37-62351" fmla="*/ 8411626 w 12192000"/>
              <a:gd name="connsiteY37-62352" fmla="*/ 1214397 h 2237474"/>
              <a:gd name="connsiteX38-62353" fmla="*/ 8363469 w 12192000"/>
              <a:gd name="connsiteY38-62354" fmla="*/ 1246658 h 2237474"/>
              <a:gd name="connsiteX39-62355" fmla="*/ 8275497 w 12192000"/>
              <a:gd name="connsiteY39-62356" fmla="*/ 1264396 h 2237474"/>
              <a:gd name="connsiteX40-62357" fmla="*/ 8074238 w 12192000"/>
              <a:gd name="connsiteY40-62358" fmla="*/ 1301895 h 2237474"/>
              <a:gd name="connsiteX41-62359" fmla="*/ 7942099 w 12192000"/>
              <a:gd name="connsiteY41-62360" fmla="*/ 1336332 h 2237474"/>
              <a:gd name="connsiteX42-62361" fmla="*/ 7902328 w 12192000"/>
              <a:gd name="connsiteY42-62362" fmla="*/ 1345865 h 2237474"/>
              <a:gd name="connsiteX43-62363" fmla="*/ 7840612 w 12192000"/>
              <a:gd name="connsiteY43-62364" fmla="*/ 1369373 h 2237474"/>
              <a:gd name="connsiteX44-62365" fmla="*/ 7786819 w 12192000"/>
              <a:gd name="connsiteY44-62366" fmla="*/ 1378970 h 2237474"/>
              <a:gd name="connsiteX45-62367" fmla="*/ 7548172 w 12192000"/>
              <a:gd name="connsiteY45-62368" fmla="*/ 1417460 h 2237474"/>
              <a:gd name="connsiteX46-62369" fmla="*/ 7483437 w 12192000"/>
              <a:gd name="connsiteY46-62370" fmla="*/ 1478152 h 2237474"/>
              <a:gd name="connsiteX47-62371" fmla="*/ 7377870 w 12192000"/>
              <a:gd name="connsiteY47-62372" fmla="*/ 1523319 h 2237474"/>
              <a:gd name="connsiteX48-62373" fmla="*/ 7230737 w 12192000"/>
              <a:gd name="connsiteY48-62374" fmla="*/ 1562633 h 2237474"/>
              <a:gd name="connsiteX49-62375" fmla="*/ 7224458 w 12192000"/>
              <a:gd name="connsiteY49-62376" fmla="*/ 1573008 h 2237474"/>
              <a:gd name="connsiteX50-62377" fmla="*/ 7183121 w 12192000"/>
              <a:gd name="connsiteY50-62378" fmla="*/ 1595162 h 2237474"/>
              <a:gd name="connsiteX51-62379" fmla="*/ 7164601 w 12192000"/>
              <a:gd name="connsiteY51-62380" fmla="*/ 1606490 h 2237474"/>
              <a:gd name="connsiteX52-62381" fmla="*/ 6900177 w 12192000"/>
              <a:gd name="connsiteY52-62382" fmla="*/ 1636016 h 2237474"/>
              <a:gd name="connsiteX53-62383" fmla="*/ 6795372 w 12192000"/>
              <a:gd name="connsiteY53-62384" fmla="*/ 1644845 h 2237474"/>
              <a:gd name="connsiteX54-62385" fmla="*/ 6692251 w 12192000"/>
              <a:gd name="connsiteY54-62386" fmla="*/ 1656357 h 2237474"/>
              <a:gd name="connsiteX55-62387" fmla="*/ 6655235 w 12192000"/>
              <a:gd name="connsiteY55-62388" fmla="*/ 1661869 h 2237474"/>
              <a:gd name="connsiteX56-62389" fmla="*/ 6554894 w 12192000"/>
              <a:gd name="connsiteY56-62390" fmla="*/ 1664428 h 2237474"/>
              <a:gd name="connsiteX57-62391" fmla="*/ 6516595 w 12192000"/>
              <a:gd name="connsiteY57-62392" fmla="*/ 1667475 h 2237474"/>
              <a:gd name="connsiteX58-62393" fmla="*/ 6508541 w 12192000"/>
              <a:gd name="connsiteY58-62394" fmla="*/ 1668757 h 2237474"/>
              <a:gd name="connsiteX59-62395" fmla="*/ 6471012 w 12192000"/>
              <a:gd name="connsiteY59-62396" fmla="*/ 1678604 h 2237474"/>
              <a:gd name="connsiteX60-62397" fmla="*/ 6364035 w 12192000"/>
              <a:gd name="connsiteY60-62398" fmla="*/ 1667683 h 2237474"/>
              <a:gd name="connsiteX61-62399" fmla="*/ 6280959 w 12192000"/>
              <a:gd name="connsiteY61-62400" fmla="*/ 1689329 h 2237474"/>
              <a:gd name="connsiteX62-62401" fmla="*/ 6243319 w 12192000"/>
              <a:gd name="connsiteY62-62402" fmla="*/ 1695560 h 2237474"/>
              <a:gd name="connsiteX63-62403" fmla="*/ 6098321 w 12192000"/>
              <a:gd name="connsiteY63-62404" fmla="*/ 1721646 h 2237474"/>
              <a:gd name="connsiteX64-62405" fmla="*/ 5880652 w 12192000"/>
              <a:gd name="connsiteY64-62406" fmla="*/ 1779643 h 2237474"/>
              <a:gd name="connsiteX65-62407" fmla="*/ 5785959 w 12192000"/>
              <a:gd name="connsiteY65-62408" fmla="*/ 1775307 h 2237474"/>
              <a:gd name="connsiteX66-62409" fmla="*/ 5643534 w 12192000"/>
              <a:gd name="connsiteY66-62410" fmla="*/ 1802919 h 2237474"/>
              <a:gd name="connsiteX67-62411" fmla="*/ 5518799 w 12192000"/>
              <a:gd name="connsiteY67-62412" fmla="*/ 1818312 h 2237474"/>
              <a:gd name="connsiteX68-62413" fmla="*/ 5505014 w 12192000"/>
              <a:gd name="connsiteY68-62414" fmla="*/ 1819259 h 2237474"/>
              <a:gd name="connsiteX69-62415" fmla="*/ 5453307 w 12192000"/>
              <a:gd name="connsiteY69-62416" fmla="*/ 1815450 h 2237474"/>
              <a:gd name="connsiteX70-62417" fmla="*/ 5221533 w 12192000"/>
              <a:gd name="connsiteY70-62418" fmla="*/ 1846950 h 2237474"/>
              <a:gd name="connsiteX71-62419" fmla="*/ 5149802 w 12192000"/>
              <a:gd name="connsiteY71-62420" fmla="*/ 1844846 h 2237474"/>
              <a:gd name="connsiteX72-62421" fmla="*/ 5114927 w 12192000"/>
              <a:gd name="connsiteY72-62422" fmla="*/ 1847827 h 2237474"/>
              <a:gd name="connsiteX73-62423" fmla="*/ 5108970 w 12192000"/>
              <a:gd name="connsiteY73-62424" fmla="*/ 1847935 h 2237474"/>
              <a:gd name="connsiteX74-62425" fmla="*/ 5067961 w 12192000"/>
              <a:gd name="connsiteY74-62426" fmla="*/ 1845917 h 2237474"/>
              <a:gd name="connsiteX75-62427" fmla="*/ 5007075 w 12192000"/>
              <a:gd name="connsiteY75-62428" fmla="*/ 1838626 h 2237474"/>
              <a:gd name="connsiteX76-62429" fmla="*/ 4944087 w 12192000"/>
              <a:gd name="connsiteY76-62430" fmla="*/ 1823332 h 2237474"/>
              <a:gd name="connsiteX77-62431" fmla="*/ 4907662 w 12192000"/>
              <a:gd name="connsiteY77-62432" fmla="*/ 1816900 h 2237474"/>
              <a:gd name="connsiteX78-62433" fmla="*/ 4882386 w 12192000"/>
              <a:gd name="connsiteY78-62434" fmla="*/ 1809844 h 2237474"/>
              <a:gd name="connsiteX79-62435" fmla="*/ 4811440 w 12192000"/>
              <a:gd name="connsiteY79-62436" fmla="*/ 1804655 h 2237474"/>
              <a:gd name="connsiteX80-62437" fmla="*/ 4691075 w 12192000"/>
              <a:gd name="connsiteY80-62438" fmla="*/ 1801389 h 2237474"/>
              <a:gd name="connsiteX81-62439" fmla="*/ 4640313 w 12192000"/>
              <a:gd name="connsiteY81-62440" fmla="*/ 1784307 h 2237474"/>
              <a:gd name="connsiteX82-62441" fmla="*/ 4536503 w 12192000"/>
              <a:gd name="connsiteY82-62442" fmla="*/ 1785334 h 2237474"/>
              <a:gd name="connsiteX83-62443" fmla="*/ 4513724 w 12192000"/>
              <a:gd name="connsiteY83-62444" fmla="*/ 1791996 h 2237474"/>
              <a:gd name="connsiteX84-62445" fmla="*/ 4459810 w 12192000"/>
              <a:gd name="connsiteY84-62446" fmla="*/ 1797886 h 2237474"/>
              <a:gd name="connsiteX85-62447" fmla="*/ 4379064 w 12192000"/>
              <a:gd name="connsiteY85-62448" fmla="*/ 1817177 h 2237474"/>
              <a:gd name="connsiteX86-62449" fmla="*/ 4290981 w 12192000"/>
              <a:gd name="connsiteY86-62450" fmla="*/ 1839677 h 2237474"/>
              <a:gd name="connsiteX87-62451" fmla="*/ 4238372 w 12192000"/>
              <a:gd name="connsiteY87-62452" fmla="*/ 1851480 h 2237474"/>
              <a:gd name="connsiteX88-62453" fmla="*/ 4232517 w 12192000"/>
              <a:gd name="connsiteY88-62454" fmla="*/ 1852567 h 2237474"/>
              <a:gd name="connsiteX89-62455" fmla="*/ 4191732 w 12192000"/>
              <a:gd name="connsiteY89-62456" fmla="*/ 1857328 h 2237474"/>
              <a:gd name="connsiteX90-62457" fmla="*/ 4065532 w 12192000"/>
              <a:gd name="connsiteY90-62458" fmla="*/ 1855477 h 2237474"/>
              <a:gd name="connsiteX91-62459" fmla="*/ 4028460 w 12192000"/>
              <a:gd name="connsiteY91-62460" fmla="*/ 1855137 h 2237474"/>
              <a:gd name="connsiteX92-62461" fmla="*/ 4002267 w 12192000"/>
              <a:gd name="connsiteY92-62462" fmla="*/ 1852352 h 2237474"/>
              <a:gd name="connsiteX93-62463" fmla="*/ 3931396 w 12192000"/>
              <a:gd name="connsiteY93-62464" fmla="*/ 1858915 h 2237474"/>
              <a:gd name="connsiteX94-62465" fmla="*/ 3812162 w 12192000"/>
              <a:gd name="connsiteY94-62466" fmla="*/ 1875501 h 2237474"/>
              <a:gd name="connsiteX95-62467" fmla="*/ 3758105 w 12192000"/>
              <a:gd name="connsiteY95-62468" fmla="*/ 1871856 h 2237474"/>
              <a:gd name="connsiteX96-62469" fmla="*/ 3715896 w 12192000"/>
              <a:gd name="connsiteY96-62470" fmla="*/ 1881552 h 2237474"/>
              <a:gd name="connsiteX97-62471" fmla="*/ 3567259 w 12192000"/>
              <a:gd name="connsiteY97-62472" fmla="*/ 1893482 h 2237474"/>
              <a:gd name="connsiteX98-62473" fmla="*/ 3405770 w 12192000"/>
              <a:gd name="connsiteY98-62474" fmla="*/ 1904591 h 2237474"/>
              <a:gd name="connsiteX99-62475" fmla="*/ 3280097 w 12192000"/>
              <a:gd name="connsiteY99-62476" fmla="*/ 1919610 h 2237474"/>
              <a:gd name="connsiteX100-62477" fmla="*/ 3009910 w 12192000"/>
              <a:gd name="connsiteY100-62478" fmla="*/ 1957866 h 2237474"/>
              <a:gd name="connsiteX101-62479" fmla="*/ 2995934 w 12192000"/>
              <a:gd name="connsiteY101-62480" fmla="*/ 1967085 h 2237474"/>
              <a:gd name="connsiteX102-62481" fmla="*/ 2942858 w 12192000"/>
              <a:gd name="connsiteY102-62482" fmla="*/ 1981367 h 2237474"/>
              <a:gd name="connsiteX103-62483" fmla="*/ 2875436 w 12192000"/>
              <a:gd name="connsiteY103-62484" fmla="*/ 1996977 h 2237474"/>
              <a:gd name="connsiteX104-62485" fmla="*/ 2874892 w 12192000"/>
              <a:gd name="connsiteY104-62486" fmla="*/ 1996085 h 2237474"/>
              <a:gd name="connsiteX105-62487" fmla="*/ 2843662 w 12192000"/>
              <a:gd name="connsiteY105-62488" fmla="*/ 1992498 h 2237474"/>
              <a:gd name="connsiteX106-62489" fmla="*/ 2718916 w 12192000"/>
              <a:gd name="connsiteY106-62490" fmla="*/ 1990867 h 2237474"/>
              <a:gd name="connsiteX107-62491" fmla="*/ 2713522 w 12192000"/>
              <a:gd name="connsiteY107-62492" fmla="*/ 1990173 h 2237474"/>
              <a:gd name="connsiteX108-62493" fmla="*/ 2476147 w 12192000"/>
              <a:gd name="connsiteY108-62494" fmla="*/ 1998305 h 2237474"/>
              <a:gd name="connsiteX109-62495" fmla="*/ 2373568 w 12192000"/>
              <a:gd name="connsiteY109-62496" fmla="*/ 2003219 h 2237474"/>
              <a:gd name="connsiteX110-62497" fmla="*/ 2287219 w 12192000"/>
              <a:gd name="connsiteY110-62498" fmla="*/ 1998750 h 2237474"/>
              <a:gd name="connsiteX111-62499" fmla="*/ 2243069 w 12192000"/>
              <a:gd name="connsiteY111-62500" fmla="*/ 2005321 h 2237474"/>
              <a:gd name="connsiteX112-62501" fmla="*/ 2164831 w 12192000"/>
              <a:gd name="connsiteY112-62502" fmla="*/ 2010143 h 2237474"/>
              <a:gd name="connsiteX113-62503" fmla="*/ 2085228 w 12192000"/>
              <a:gd name="connsiteY113-62504" fmla="*/ 2046431 h 2237474"/>
              <a:gd name="connsiteX114-62505" fmla="*/ 2058061 w 12192000"/>
              <a:gd name="connsiteY114-62506" fmla="*/ 2047942 h 2237474"/>
              <a:gd name="connsiteX115-62507" fmla="*/ 2042244 w 12192000"/>
              <a:gd name="connsiteY115-62508" fmla="*/ 2055560 h 2237474"/>
              <a:gd name="connsiteX116-62509" fmla="*/ 1877728 w 12192000"/>
              <a:gd name="connsiteY116-62510" fmla="*/ 2101004 h 2237474"/>
              <a:gd name="connsiteX117-62511" fmla="*/ 1759056 w 12192000"/>
              <a:gd name="connsiteY117-62512" fmla="*/ 2125608 h 2237474"/>
              <a:gd name="connsiteX118-62513" fmla="*/ 1637948 w 12192000"/>
              <a:gd name="connsiteY118-62514" fmla="*/ 2172597 h 2237474"/>
              <a:gd name="connsiteX119-62515" fmla="*/ 1434549 w 12192000"/>
              <a:gd name="connsiteY119-62516" fmla="*/ 2234522 h 2237474"/>
              <a:gd name="connsiteX120-62517" fmla="*/ 1398481 w 12192000"/>
              <a:gd name="connsiteY120-62518" fmla="*/ 2237074 h 2237474"/>
              <a:gd name="connsiteX121-62519" fmla="*/ 1398407 w 12192000"/>
              <a:gd name="connsiteY121-62520" fmla="*/ 2237095 h 2237474"/>
              <a:gd name="connsiteX122-62521" fmla="*/ 1370962 w 12192000"/>
              <a:gd name="connsiteY122-62522" fmla="*/ 2237474 h 2237474"/>
              <a:gd name="connsiteX123-62523" fmla="*/ 1356367 w 12192000"/>
              <a:gd name="connsiteY123-62524" fmla="*/ 2235089 h 2237474"/>
              <a:gd name="connsiteX124-62525" fmla="*/ 1279765 w 12192000"/>
              <a:gd name="connsiteY124-62526" fmla="*/ 2229639 h 2237474"/>
              <a:gd name="connsiteX125-62527" fmla="*/ 1195347 w 12192000"/>
              <a:gd name="connsiteY125-62528" fmla="*/ 2212354 h 2237474"/>
              <a:gd name="connsiteX126-62529" fmla="*/ 970251 w 12192000"/>
              <a:gd name="connsiteY126-62530" fmla="*/ 2221029 h 2237474"/>
              <a:gd name="connsiteX127-62531" fmla="*/ 812914 w 12192000"/>
              <a:gd name="connsiteY127-62532" fmla="*/ 2210095 h 2237474"/>
              <a:gd name="connsiteX128-62533" fmla="*/ 776382 w 12192000"/>
              <a:gd name="connsiteY128-62534" fmla="*/ 2204512 h 2237474"/>
              <a:gd name="connsiteX129-62535" fmla="*/ 597225 w 12192000"/>
              <a:gd name="connsiteY129-62536" fmla="*/ 2180999 h 2237474"/>
              <a:gd name="connsiteX130-62537" fmla="*/ 520671 w 12192000"/>
              <a:gd name="connsiteY130-62538" fmla="*/ 2180980 h 2237474"/>
              <a:gd name="connsiteX131-62539" fmla="*/ 515024 w 12192000"/>
              <a:gd name="connsiteY131-62540" fmla="*/ 2179258 h 2237474"/>
              <a:gd name="connsiteX132-62541" fmla="*/ 413835 w 12192000"/>
              <a:gd name="connsiteY132-62542" fmla="*/ 2156783 h 2237474"/>
              <a:gd name="connsiteX133-62543" fmla="*/ 376513 w 12192000"/>
              <a:gd name="connsiteY133-62544" fmla="*/ 2154014 h 2237474"/>
              <a:gd name="connsiteX134-62545" fmla="*/ 273386 w 12192000"/>
              <a:gd name="connsiteY134-62546" fmla="*/ 2142551 h 2237474"/>
              <a:gd name="connsiteX135-62547" fmla="*/ 169207 w 12192000"/>
              <a:gd name="connsiteY135-62548" fmla="*/ 2128100 h 2237474"/>
              <a:gd name="connsiteX136-62549" fmla="*/ 77641 w 12192000"/>
              <a:gd name="connsiteY136-62550" fmla="*/ 2126835 h 2237474"/>
              <a:gd name="connsiteX137-62551" fmla="*/ 37645 w 12192000"/>
              <a:gd name="connsiteY137-62552" fmla="*/ 2115401 h 2237474"/>
              <a:gd name="connsiteX138-62553" fmla="*/ 4572 w 12192000"/>
              <a:gd name="connsiteY138-62554" fmla="*/ 2111091 h 2237474"/>
              <a:gd name="connsiteX139-62555" fmla="*/ 0 w 12192000"/>
              <a:gd name="connsiteY139-62556" fmla="*/ 2110468 h 2237474"/>
              <a:gd name="connsiteX140-62557" fmla="*/ 0 w 12192000"/>
              <a:gd name="connsiteY140-62558" fmla="*/ 0 h 2237474"/>
              <a:gd name="connsiteX0-62559" fmla="*/ 0 w 12192000"/>
              <a:gd name="connsiteY0-62560" fmla="*/ 0 h 2237474"/>
              <a:gd name="connsiteX1-62561" fmla="*/ 12192000 w 12192000"/>
              <a:gd name="connsiteY1-62562" fmla="*/ 0 h 2237474"/>
              <a:gd name="connsiteX2-62563" fmla="*/ 12192000 w 12192000"/>
              <a:gd name="connsiteY2-62564" fmla="*/ 751299 h 2237474"/>
              <a:gd name="connsiteX3-62565" fmla="*/ 11890686 w 12192000"/>
              <a:gd name="connsiteY3-62566" fmla="*/ 732766 h 2237474"/>
              <a:gd name="connsiteX4-62567" fmla="*/ 11820512 w 12192000"/>
              <a:gd name="connsiteY4-62568" fmla="*/ 745392 h 2237474"/>
              <a:gd name="connsiteX5-62569" fmla="*/ 11649954 w 12192000"/>
              <a:gd name="connsiteY5-62570" fmla="*/ 749628 h 2237474"/>
              <a:gd name="connsiteX6-62571" fmla="*/ 11560424 w 12192000"/>
              <a:gd name="connsiteY6-62572" fmla="*/ 748017 h 2237474"/>
              <a:gd name="connsiteX7-62573" fmla="*/ 11358455 w 12192000"/>
              <a:gd name="connsiteY7-62574" fmla="*/ 747593 h 2237474"/>
              <a:gd name="connsiteX8-62575" fmla="*/ 11165209 w 12192000"/>
              <a:gd name="connsiteY8-62576" fmla="*/ 748852 h 2237474"/>
              <a:gd name="connsiteX9-62577" fmla="*/ 11058755 w 12192000"/>
              <a:gd name="connsiteY9-62578" fmla="*/ 749617 h 2237474"/>
              <a:gd name="connsiteX10-62579" fmla="*/ 10846594 w 12192000"/>
              <a:gd name="connsiteY10-62580" fmla="*/ 765069 h 2237474"/>
              <a:gd name="connsiteX11-62581" fmla="*/ 10739478 w 12192000"/>
              <a:gd name="connsiteY11-62582" fmla="*/ 776841 h 2237474"/>
              <a:gd name="connsiteX12-62583" fmla="*/ 10458762 w 12192000"/>
              <a:gd name="connsiteY12-62584" fmla="*/ 755400 h 2237474"/>
              <a:gd name="connsiteX13-62585" fmla="*/ 10211200 w 12192000"/>
              <a:gd name="connsiteY13-62586" fmla="*/ 767513 h 2237474"/>
              <a:gd name="connsiteX14-62587" fmla="*/ 10167995 w 12192000"/>
              <a:gd name="connsiteY14-62588" fmla="*/ 760843 h 2237474"/>
              <a:gd name="connsiteX15-62589" fmla="*/ 9997044 w 12192000"/>
              <a:gd name="connsiteY15-62590" fmla="*/ 780129 h 2237474"/>
              <a:gd name="connsiteX16-62591" fmla="*/ 9943887 w 12192000"/>
              <a:gd name="connsiteY16-62592" fmla="*/ 804141 h 2237474"/>
              <a:gd name="connsiteX17-62593" fmla="*/ 9918248 w 12192000"/>
              <a:gd name="connsiteY17-62594" fmla="*/ 816628 h 2237474"/>
              <a:gd name="connsiteX18-62595" fmla="*/ 9767091 w 12192000"/>
              <a:gd name="connsiteY18-62596" fmla="*/ 870550 h 2237474"/>
              <a:gd name="connsiteX19-62597" fmla="*/ 9683005 w 12192000"/>
              <a:gd name="connsiteY19-62598" fmla="*/ 894128 h 2237474"/>
              <a:gd name="connsiteX20-62599" fmla="*/ 9594438 w 12192000"/>
              <a:gd name="connsiteY20-62600" fmla="*/ 919051 h 2237474"/>
              <a:gd name="connsiteX21-62601" fmla="*/ 9544189 w 12192000"/>
              <a:gd name="connsiteY21-62602" fmla="*/ 938966 h 2237474"/>
              <a:gd name="connsiteX22-62603" fmla="*/ 9500499 w 12192000"/>
              <a:gd name="connsiteY22-62604" fmla="*/ 954680 h 2237474"/>
              <a:gd name="connsiteX23-62605" fmla="*/ 9410017 w 12192000"/>
              <a:gd name="connsiteY23-62606" fmla="*/ 993931 h 2237474"/>
              <a:gd name="connsiteX24-62607" fmla="*/ 9392919 w 12192000"/>
              <a:gd name="connsiteY24-62608" fmla="*/ 994656 h 2237474"/>
              <a:gd name="connsiteX25-62609" fmla="*/ 9268019 w 12192000"/>
              <a:gd name="connsiteY25-62610" fmla="*/ 1007442 h 2237474"/>
              <a:gd name="connsiteX26-62611" fmla="*/ 9188177 w 12192000"/>
              <a:gd name="connsiteY26-62612" fmla="*/ 1035474 h 2237474"/>
              <a:gd name="connsiteX27-62613" fmla="*/ 9155969 w 12192000"/>
              <a:gd name="connsiteY27-62614" fmla="*/ 1046804 h 2237474"/>
              <a:gd name="connsiteX28-62615" fmla="*/ 9133985 w 12192000"/>
              <a:gd name="connsiteY28-62616" fmla="*/ 1046450 h 2237474"/>
              <a:gd name="connsiteX29-62617" fmla="*/ 9003462 w 12192000"/>
              <a:gd name="connsiteY29-62618" fmla="*/ 1042406 h 2237474"/>
              <a:gd name="connsiteX30-62619" fmla="*/ 8968445 w 12192000"/>
              <a:gd name="connsiteY30-62620" fmla="*/ 1052169 h 2237474"/>
              <a:gd name="connsiteX31-62621" fmla="*/ 8886001 w 12192000"/>
              <a:gd name="connsiteY31-62622" fmla="*/ 1067468 h 2237474"/>
              <a:gd name="connsiteX32-62623" fmla="*/ 8838610 w 12192000"/>
              <a:gd name="connsiteY32-62624" fmla="*/ 1075091 h 2237474"/>
              <a:gd name="connsiteX33-62625" fmla="*/ 8750383 w 12192000"/>
              <a:gd name="connsiteY33-62626" fmla="*/ 1097387 h 2237474"/>
              <a:gd name="connsiteX34-62627" fmla="*/ 8665605 w 12192000"/>
              <a:gd name="connsiteY34-62628" fmla="*/ 1110791 h 2237474"/>
              <a:gd name="connsiteX35-62629" fmla="*/ 8584946 w 12192000"/>
              <a:gd name="connsiteY35-62630" fmla="*/ 1135226 h 2237474"/>
              <a:gd name="connsiteX36-62631" fmla="*/ 8419755 w 12192000"/>
              <a:gd name="connsiteY36-62632" fmla="*/ 1216260 h 2237474"/>
              <a:gd name="connsiteX37-62633" fmla="*/ 8411626 w 12192000"/>
              <a:gd name="connsiteY37-62634" fmla="*/ 1214397 h 2237474"/>
              <a:gd name="connsiteX38-62635" fmla="*/ 8363469 w 12192000"/>
              <a:gd name="connsiteY38-62636" fmla="*/ 1246658 h 2237474"/>
              <a:gd name="connsiteX39-62637" fmla="*/ 8275497 w 12192000"/>
              <a:gd name="connsiteY39-62638" fmla="*/ 1264396 h 2237474"/>
              <a:gd name="connsiteX40-62639" fmla="*/ 8074238 w 12192000"/>
              <a:gd name="connsiteY40-62640" fmla="*/ 1301895 h 2237474"/>
              <a:gd name="connsiteX41-62641" fmla="*/ 7942099 w 12192000"/>
              <a:gd name="connsiteY41-62642" fmla="*/ 1336332 h 2237474"/>
              <a:gd name="connsiteX42-62643" fmla="*/ 7902328 w 12192000"/>
              <a:gd name="connsiteY42-62644" fmla="*/ 1345865 h 2237474"/>
              <a:gd name="connsiteX43-62645" fmla="*/ 7840612 w 12192000"/>
              <a:gd name="connsiteY43-62646" fmla="*/ 1369373 h 2237474"/>
              <a:gd name="connsiteX44-62647" fmla="*/ 7786819 w 12192000"/>
              <a:gd name="connsiteY44-62648" fmla="*/ 1378970 h 2237474"/>
              <a:gd name="connsiteX45-62649" fmla="*/ 7548172 w 12192000"/>
              <a:gd name="connsiteY45-62650" fmla="*/ 1417460 h 2237474"/>
              <a:gd name="connsiteX46-62651" fmla="*/ 7483437 w 12192000"/>
              <a:gd name="connsiteY46-62652" fmla="*/ 1478152 h 2237474"/>
              <a:gd name="connsiteX47-62653" fmla="*/ 7377870 w 12192000"/>
              <a:gd name="connsiteY47-62654" fmla="*/ 1523319 h 2237474"/>
              <a:gd name="connsiteX48-62655" fmla="*/ 7230737 w 12192000"/>
              <a:gd name="connsiteY48-62656" fmla="*/ 1562633 h 2237474"/>
              <a:gd name="connsiteX49-62657" fmla="*/ 7224458 w 12192000"/>
              <a:gd name="connsiteY49-62658" fmla="*/ 1573008 h 2237474"/>
              <a:gd name="connsiteX50-62659" fmla="*/ 7183121 w 12192000"/>
              <a:gd name="connsiteY50-62660" fmla="*/ 1595162 h 2237474"/>
              <a:gd name="connsiteX51-62661" fmla="*/ 7164601 w 12192000"/>
              <a:gd name="connsiteY51-62662" fmla="*/ 1606490 h 2237474"/>
              <a:gd name="connsiteX52-62663" fmla="*/ 6900177 w 12192000"/>
              <a:gd name="connsiteY52-62664" fmla="*/ 1636016 h 2237474"/>
              <a:gd name="connsiteX53-62665" fmla="*/ 6795372 w 12192000"/>
              <a:gd name="connsiteY53-62666" fmla="*/ 1644845 h 2237474"/>
              <a:gd name="connsiteX54-62667" fmla="*/ 6692251 w 12192000"/>
              <a:gd name="connsiteY54-62668" fmla="*/ 1656357 h 2237474"/>
              <a:gd name="connsiteX55-62669" fmla="*/ 6655235 w 12192000"/>
              <a:gd name="connsiteY55-62670" fmla="*/ 1661869 h 2237474"/>
              <a:gd name="connsiteX56-62671" fmla="*/ 6554894 w 12192000"/>
              <a:gd name="connsiteY56-62672" fmla="*/ 1664428 h 2237474"/>
              <a:gd name="connsiteX57-62673" fmla="*/ 6516595 w 12192000"/>
              <a:gd name="connsiteY57-62674" fmla="*/ 1667475 h 2237474"/>
              <a:gd name="connsiteX58-62675" fmla="*/ 6508541 w 12192000"/>
              <a:gd name="connsiteY58-62676" fmla="*/ 1668757 h 2237474"/>
              <a:gd name="connsiteX59-62677" fmla="*/ 6471012 w 12192000"/>
              <a:gd name="connsiteY59-62678" fmla="*/ 1678604 h 2237474"/>
              <a:gd name="connsiteX60-62679" fmla="*/ 6364035 w 12192000"/>
              <a:gd name="connsiteY60-62680" fmla="*/ 1667683 h 2237474"/>
              <a:gd name="connsiteX61-62681" fmla="*/ 6280959 w 12192000"/>
              <a:gd name="connsiteY61-62682" fmla="*/ 1689329 h 2237474"/>
              <a:gd name="connsiteX62-62683" fmla="*/ 6243319 w 12192000"/>
              <a:gd name="connsiteY62-62684" fmla="*/ 1695560 h 2237474"/>
              <a:gd name="connsiteX63-62685" fmla="*/ 6098321 w 12192000"/>
              <a:gd name="connsiteY63-62686" fmla="*/ 1721646 h 2237474"/>
              <a:gd name="connsiteX64-62687" fmla="*/ 5880652 w 12192000"/>
              <a:gd name="connsiteY64-62688" fmla="*/ 1779643 h 2237474"/>
              <a:gd name="connsiteX65-62689" fmla="*/ 5785959 w 12192000"/>
              <a:gd name="connsiteY65-62690" fmla="*/ 1775307 h 2237474"/>
              <a:gd name="connsiteX66-62691" fmla="*/ 5643534 w 12192000"/>
              <a:gd name="connsiteY66-62692" fmla="*/ 1802919 h 2237474"/>
              <a:gd name="connsiteX67-62693" fmla="*/ 5518799 w 12192000"/>
              <a:gd name="connsiteY67-62694" fmla="*/ 1818312 h 2237474"/>
              <a:gd name="connsiteX68-62695" fmla="*/ 5505014 w 12192000"/>
              <a:gd name="connsiteY68-62696" fmla="*/ 1819259 h 2237474"/>
              <a:gd name="connsiteX69-62697" fmla="*/ 5453307 w 12192000"/>
              <a:gd name="connsiteY69-62698" fmla="*/ 1815450 h 2237474"/>
              <a:gd name="connsiteX70-62699" fmla="*/ 5221533 w 12192000"/>
              <a:gd name="connsiteY70-62700" fmla="*/ 1846950 h 2237474"/>
              <a:gd name="connsiteX71-62701" fmla="*/ 5149802 w 12192000"/>
              <a:gd name="connsiteY71-62702" fmla="*/ 1844846 h 2237474"/>
              <a:gd name="connsiteX72-62703" fmla="*/ 5114927 w 12192000"/>
              <a:gd name="connsiteY72-62704" fmla="*/ 1847827 h 2237474"/>
              <a:gd name="connsiteX73-62705" fmla="*/ 5108970 w 12192000"/>
              <a:gd name="connsiteY73-62706" fmla="*/ 1847935 h 2237474"/>
              <a:gd name="connsiteX74-62707" fmla="*/ 5067961 w 12192000"/>
              <a:gd name="connsiteY74-62708" fmla="*/ 1845917 h 2237474"/>
              <a:gd name="connsiteX75-62709" fmla="*/ 5007075 w 12192000"/>
              <a:gd name="connsiteY75-62710" fmla="*/ 1838626 h 2237474"/>
              <a:gd name="connsiteX76-62711" fmla="*/ 4944087 w 12192000"/>
              <a:gd name="connsiteY76-62712" fmla="*/ 1823332 h 2237474"/>
              <a:gd name="connsiteX77-62713" fmla="*/ 4907662 w 12192000"/>
              <a:gd name="connsiteY77-62714" fmla="*/ 1816900 h 2237474"/>
              <a:gd name="connsiteX78-62715" fmla="*/ 4882386 w 12192000"/>
              <a:gd name="connsiteY78-62716" fmla="*/ 1809844 h 2237474"/>
              <a:gd name="connsiteX79-62717" fmla="*/ 4811440 w 12192000"/>
              <a:gd name="connsiteY79-62718" fmla="*/ 1804655 h 2237474"/>
              <a:gd name="connsiteX80-62719" fmla="*/ 4691075 w 12192000"/>
              <a:gd name="connsiteY80-62720" fmla="*/ 1801389 h 2237474"/>
              <a:gd name="connsiteX81-62721" fmla="*/ 4640313 w 12192000"/>
              <a:gd name="connsiteY81-62722" fmla="*/ 1784307 h 2237474"/>
              <a:gd name="connsiteX82-62723" fmla="*/ 4536503 w 12192000"/>
              <a:gd name="connsiteY82-62724" fmla="*/ 1785334 h 2237474"/>
              <a:gd name="connsiteX83-62725" fmla="*/ 4513724 w 12192000"/>
              <a:gd name="connsiteY83-62726" fmla="*/ 1791996 h 2237474"/>
              <a:gd name="connsiteX84-62727" fmla="*/ 4459810 w 12192000"/>
              <a:gd name="connsiteY84-62728" fmla="*/ 1797886 h 2237474"/>
              <a:gd name="connsiteX85-62729" fmla="*/ 4379064 w 12192000"/>
              <a:gd name="connsiteY85-62730" fmla="*/ 1817177 h 2237474"/>
              <a:gd name="connsiteX86-62731" fmla="*/ 4290981 w 12192000"/>
              <a:gd name="connsiteY86-62732" fmla="*/ 1839677 h 2237474"/>
              <a:gd name="connsiteX87-62733" fmla="*/ 4238372 w 12192000"/>
              <a:gd name="connsiteY87-62734" fmla="*/ 1851480 h 2237474"/>
              <a:gd name="connsiteX88-62735" fmla="*/ 4232517 w 12192000"/>
              <a:gd name="connsiteY88-62736" fmla="*/ 1852567 h 2237474"/>
              <a:gd name="connsiteX89-62737" fmla="*/ 4191732 w 12192000"/>
              <a:gd name="connsiteY89-62738" fmla="*/ 1857328 h 2237474"/>
              <a:gd name="connsiteX90-62739" fmla="*/ 4065532 w 12192000"/>
              <a:gd name="connsiteY90-62740" fmla="*/ 1855477 h 2237474"/>
              <a:gd name="connsiteX91-62741" fmla="*/ 4028460 w 12192000"/>
              <a:gd name="connsiteY91-62742" fmla="*/ 1855137 h 2237474"/>
              <a:gd name="connsiteX92-62743" fmla="*/ 4002267 w 12192000"/>
              <a:gd name="connsiteY92-62744" fmla="*/ 1852352 h 2237474"/>
              <a:gd name="connsiteX93-62745" fmla="*/ 3931396 w 12192000"/>
              <a:gd name="connsiteY93-62746" fmla="*/ 1858915 h 2237474"/>
              <a:gd name="connsiteX94-62747" fmla="*/ 3812162 w 12192000"/>
              <a:gd name="connsiteY94-62748" fmla="*/ 1875501 h 2237474"/>
              <a:gd name="connsiteX95-62749" fmla="*/ 3758105 w 12192000"/>
              <a:gd name="connsiteY95-62750" fmla="*/ 1871856 h 2237474"/>
              <a:gd name="connsiteX96-62751" fmla="*/ 3715896 w 12192000"/>
              <a:gd name="connsiteY96-62752" fmla="*/ 1881552 h 2237474"/>
              <a:gd name="connsiteX97-62753" fmla="*/ 3567259 w 12192000"/>
              <a:gd name="connsiteY97-62754" fmla="*/ 1893482 h 2237474"/>
              <a:gd name="connsiteX98-62755" fmla="*/ 3405770 w 12192000"/>
              <a:gd name="connsiteY98-62756" fmla="*/ 1904591 h 2237474"/>
              <a:gd name="connsiteX99-62757" fmla="*/ 3280097 w 12192000"/>
              <a:gd name="connsiteY99-62758" fmla="*/ 1919610 h 2237474"/>
              <a:gd name="connsiteX100-62759" fmla="*/ 3009910 w 12192000"/>
              <a:gd name="connsiteY100-62760" fmla="*/ 1957866 h 2237474"/>
              <a:gd name="connsiteX101-62761" fmla="*/ 2995934 w 12192000"/>
              <a:gd name="connsiteY101-62762" fmla="*/ 1967085 h 2237474"/>
              <a:gd name="connsiteX102-62763" fmla="*/ 2942858 w 12192000"/>
              <a:gd name="connsiteY102-62764" fmla="*/ 1981367 h 2237474"/>
              <a:gd name="connsiteX103-62765" fmla="*/ 2875436 w 12192000"/>
              <a:gd name="connsiteY103-62766" fmla="*/ 1996977 h 2237474"/>
              <a:gd name="connsiteX104-62767" fmla="*/ 2874892 w 12192000"/>
              <a:gd name="connsiteY104-62768" fmla="*/ 1996085 h 2237474"/>
              <a:gd name="connsiteX105-62769" fmla="*/ 2843662 w 12192000"/>
              <a:gd name="connsiteY105-62770" fmla="*/ 1992498 h 2237474"/>
              <a:gd name="connsiteX106-62771" fmla="*/ 2718916 w 12192000"/>
              <a:gd name="connsiteY106-62772" fmla="*/ 1990867 h 2237474"/>
              <a:gd name="connsiteX107-62773" fmla="*/ 2713522 w 12192000"/>
              <a:gd name="connsiteY107-62774" fmla="*/ 1990173 h 2237474"/>
              <a:gd name="connsiteX108-62775" fmla="*/ 2476147 w 12192000"/>
              <a:gd name="connsiteY108-62776" fmla="*/ 1998305 h 2237474"/>
              <a:gd name="connsiteX109-62777" fmla="*/ 2373568 w 12192000"/>
              <a:gd name="connsiteY109-62778" fmla="*/ 2003219 h 2237474"/>
              <a:gd name="connsiteX110-62779" fmla="*/ 2287219 w 12192000"/>
              <a:gd name="connsiteY110-62780" fmla="*/ 1998750 h 2237474"/>
              <a:gd name="connsiteX111-62781" fmla="*/ 2243069 w 12192000"/>
              <a:gd name="connsiteY111-62782" fmla="*/ 2005321 h 2237474"/>
              <a:gd name="connsiteX112-62783" fmla="*/ 2164831 w 12192000"/>
              <a:gd name="connsiteY112-62784" fmla="*/ 2010143 h 2237474"/>
              <a:gd name="connsiteX113-62785" fmla="*/ 2085228 w 12192000"/>
              <a:gd name="connsiteY113-62786" fmla="*/ 2046431 h 2237474"/>
              <a:gd name="connsiteX114-62787" fmla="*/ 2058061 w 12192000"/>
              <a:gd name="connsiteY114-62788" fmla="*/ 2047942 h 2237474"/>
              <a:gd name="connsiteX115-62789" fmla="*/ 2042244 w 12192000"/>
              <a:gd name="connsiteY115-62790" fmla="*/ 2055560 h 2237474"/>
              <a:gd name="connsiteX116-62791" fmla="*/ 1877728 w 12192000"/>
              <a:gd name="connsiteY116-62792" fmla="*/ 2101004 h 2237474"/>
              <a:gd name="connsiteX117-62793" fmla="*/ 1759056 w 12192000"/>
              <a:gd name="connsiteY117-62794" fmla="*/ 2125608 h 2237474"/>
              <a:gd name="connsiteX118-62795" fmla="*/ 1637948 w 12192000"/>
              <a:gd name="connsiteY118-62796" fmla="*/ 2172597 h 2237474"/>
              <a:gd name="connsiteX119-62797" fmla="*/ 1434549 w 12192000"/>
              <a:gd name="connsiteY119-62798" fmla="*/ 2234522 h 2237474"/>
              <a:gd name="connsiteX120-62799" fmla="*/ 1398481 w 12192000"/>
              <a:gd name="connsiteY120-62800" fmla="*/ 2237074 h 2237474"/>
              <a:gd name="connsiteX121-62801" fmla="*/ 1398407 w 12192000"/>
              <a:gd name="connsiteY121-62802" fmla="*/ 2237095 h 2237474"/>
              <a:gd name="connsiteX122-62803" fmla="*/ 1370962 w 12192000"/>
              <a:gd name="connsiteY122-62804" fmla="*/ 2237474 h 2237474"/>
              <a:gd name="connsiteX123-62805" fmla="*/ 1356367 w 12192000"/>
              <a:gd name="connsiteY123-62806" fmla="*/ 2235089 h 2237474"/>
              <a:gd name="connsiteX124-62807" fmla="*/ 1279765 w 12192000"/>
              <a:gd name="connsiteY124-62808" fmla="*/ 2229639 h 2237474"/>
              <a:gd name="connsiteX125-62809" fmla="*/ 1195347 w 12192000"/>
              <a:gd name="connsiteY125-62810" fmla="*/ 2212354 h 2237474"/>
              <a:gd name="connsiteX126-62811" fmla="*/ 970251 w 12192000"/>
              <a:gd name="connsiteY126-62812" fmla="*/ 2221029 h 2237474"/>
              <a:gd name="connsiteX127-62813" fmla="*/ 812914 w 12192000"/>
              <a:gd name="connsiteY127-62814" fmla="*/ 2210095 h 2237474"/>
              <a:gd name="connsiteX128-62815" fmla="*/ 776382 w 12192000"/>
              <a:gd name="connsiteY128-62816" fmla="*/ 2204512 h 2237474"/>
              <a:gd name="connsiteX129-62817" fmla="*/ 597225 w 12192000"/>
              <a:gd name="connsiteY129-62818" fmla="*/ 2180999 h 2237474"/>
              <a:gd name="connsiteX130-62819" fmla="*/ 520671 w 12192000"/>
              <a:gd name="connsiteY130-62820" fmla="*/ 2180980 h 2237474"/>
              <a:gd name="connsiteX131-62821" fmla="*/ 515024 w 12192000"/>
              <a:gd name="connsiteY131-62822" fmla="*/ 2179258 h 2237474"/>
              <a:gd name="connsiteX132-62823" fmla="*/ 413835 w 12192000"/>
              <a:gd name="connsiteY132-62824" fmla="*/ 2156783 h 2237474"/>
              <a:gd name="connsiteX133-62825" fmla="*/ 376513 w 12192000"/>
              <a:gd name="connsiteY133-62826" fmla="*/ 2154014 h 2237474"/>
              <a:gd name="connsiteX134-62827" fmla="*/ 273386 w 12192000"/>
              <a:gd name="connsiteY134-62828" fmla="*/ 2142551 h 2237474"/>
              <a:gd name="connsiteX135-62829" fmla="*/ 169207 w 12192000"/>
              <a:gd name="connsiteY135-62830" fmla="*/ 2128100 h 2237474"/>
              <a:gd name="connsiteX136-62831" fmla="*/ 77641 w 12192000"/>
              <a:gd name="connsiteY136-62832" fmla="*/ 2126835 h 2237474"/>
              <a:gd name="connsiteX137-62833" fmla="*/ 37645 w 12192000"/>
              <a:gd name="connsiteY137-62834" fmla="*/ 2115401 h 2237474"/>
              <a:gd name="connsiteX138-62835" fmla="*/ 4572 w 12192000"/>
              <a:gd name="connsiteY138-62836" fmla="*/ 2111091 h 2237474"/>
              <a:gd name="connsiteX139-62837" fmla="*/ 0 w 12192000"/>
              <a:gd name="connsiteY139-62838" fmla="*/ 2110468 h 2237474"/>
              <a:gd name="connsiteX140-62839" fmla="*/ 0 w 12192000"/>
              <a:gd name="connsiteY140-62840" fmla="*/ 0 h 2237474"/>
              <a:gd name="connsiteX0-62841" fmla="*/ 0 w 12192000"/>
              <a:gd name="connsiteY0-62842" fmla="*/ 0 h 2237474"/>
              <a:gd name="connsiteX1-62843" fmla="*/ 12192000 w 12192000"/>
              <a:gd name="connsiteY1-62844" fmla="*/ 0 h 2237474"/>
              <a:gd name="connsiteX2-62845" fmla="*/ 12192000 w 12192000"/>
              <a:gd name="connsiteY2-62846" fmla="*/ 751299 h 2237474"/>
              <a:gd name="connsiteX3-62847" fmla="*/ 11890686 w 12192000"/>
              <a:gd name="connsiteY3-62848" fmla="*/ 732766 h 2237474"/>
              <a:gd name="connsiteX4-62849" fmla="*/ 11820512 w 12192000"/>
              <a:gd name="connsiteY4-62850" fmla="*/ 745392 h 2237474"/>
              <a:gd name="connsiteX5-62851" fmla="*/ 11649954 w 12192000"/>
              <a:gd name="connsiteY5-62852" fmla="*/ 749628 h 2237474"/>
              <a:gd name="connsiteX6-62853" fmla="*/ 11560424 w 12192000"/>
              <a:gd name="connsiteY6-62854" fmla="*/ 748017 h 2237474"/>
              <a:gd name="connsiteX7-62855" fmla="*/ 11358455 w 12192000"/>
              <a:gd name="connsiteY7-62856" fmla="*/ 747593 h 2237474"/>
              <a:gd name="connsiteX8-62857" fmla="*/ 11165209 w 12192000"/>
              <a:gd name="connsiteY8-62858" fmla="*/ 748852 h 2237474"/>
              <a:gd name="connsiteX9-62859" fmla="*/ 11058755 w 12192000"/>
              <a:gd name="connsiteY9-62860" fmla="*/ 749617 h 2237474"/>
              <a:gd name="connsiteX10-62861" fmla="*/ 10846594 w 12192000"/>
              <a:gd name="connsiteY10-62862" fmla="*/ 765069 h 2237474"/>
              <a:gd name="connsiteX11-62863" fmla="*/ 10739478 w 12192000"/>
              <a:gd name="connsiteY11-62864" fmla="*/ 776841 h 2237474"/>
              <a:gd name="connsiteX12-62865" fmla="*/ 10458762 w 12192000"/>
              <a:gd name="connsiteY12-62866" fmla="*/ 755400 h 2237474"/>
              <a:gd name="connsiteX13-62867" fmla="*/ 10211200 w 12192000"/>
              <a:gd name="connsiteY13-62868" fmla="*/ 767513 h 2237474"/>
              <a:gd name="connsiteX14-62869" fmla="*/ 10167995 w 12192000"/>
              <a:gd name="connsiteY14-62870" fmla="*/ 760843 h 2237474"/>
              <a:gd name="connsiteX15-62871" fmla="*/ 9997044 w 12192000"/>
              <a:gd name="connsiteY15-62872" fmla="*/ 780129 h 2237474"/>
              <a:gd name="connsiteX16-62873" fmla="*/ 9943887 w 12192000"/>
              <a:gd name="connsiteY16-62874" fmla="*/ 804141 h 2237474"/>
              <a:gd name="connsiteX17-62875" fmla="*/ 9918248 w 12192000"/>
              <a:gd name="connsiteY17-62876" fmla="*/ 816628 h 2237474"/>
              <a:gd name="connsiteX18-62877" fmla="*/ 9767091 w 12192000"/>
              <a:gd name="connsiteY18-62878" fmla="*/ 870550 h 2237474"/>
              <a:gd name="connsiteX19-62879" fmla="*/ 9683005 w 12192000"/>
              <a:gd name="connsiteY19-62880" fmla="*/ 894128 h 2237474"/>
              <a:gd name="connsiteX20-62881" fmla="*/ 9594438 w 12192000"/>
              <a:gd name="connsiteY20-62882" fmla="*/ 919051 h 2237474"/>
              <a:gd name="connsiteX21-62883" fmla="*/ 9544189 w 12192000"/>
              <a:gd name="connsiteY21-62884" fmla="*/ 938966 h 2237474"/>
              <a:gd name="connsiteX22-62885" fmla="*/ 9500499 w 12192000"/>
              <a:gd name="connsiteY22-62886" fmla="*/ 954680 h 2237474"/>
              <a:gd name="connsiteX23-62887" fmla="*/ 9410017 w 12192000"/>
              <a:gd name="connsiteY23-62888" fmla="*/ 993931 h 2237474"/>
              <a:gd name="connsiteX24-62889" fmla="*/ 9392919 w 12192000"/>
              <a:gd name="connsiteY24-62890" fmla="*/ 994656 h 2237474"/>
              <a:gd name="connsiteX25-62891" fmla="*/ 9268019 w 12192000"/>
              <a:gd name="connsiteY25-62892" fmla="*/ 1007442 h 2237474"/>
              <a:gd name="connsiteX26-62893" fmla="*/ 9188177 w 12192000"/>
              <a:gd name="connsiteY26-62894" fmla="*/ 1035474 h 2237474"/>
              <a:gd name="connsiteX27-62895" fmla="*/ 9155969 w 12192000"/>
              <a:gd name="connsiteY27-62896" fmla="*/ 1046804 h 2237474"/>
              <a:gd name="connsiteX28-62897" fmla="*/ 9133985 w 12192000"/>
              <a:gd name="connsiteY28-62898" fmla="*/ 1046450 h 2237474"/>
              <a:gd name="connsiteX29-62899" fmla="*/ 9003462 w 12192000"/>
              <a:gd name="connsiteY29-62900" fmla="*/ 1042406 h 2237474"/>
              <a:gd name="connsiteX30-62901" fmla="*/ 8968445 w 12192000"/>
              <a:gd name="connsiteY30-62902" fmla="*/ 1052169 h 2237474"/>
              <a:gd name="connsiteX31-62903" fmla="*/ 8886001 w 12192000"/>
              <a:gd name="connsiteY31-62904" fmla="*/ 1067468 h 2237474"/>
              <a:gd name="connsiteX32-62905" fmla="*/ 8838610 w 12192000"/>
              <a:gd name="connsiteY32-62906" fmla="*/ 1075091 h 2237474"/>
              <a:gd name="connsiteX33-62907" fmla="*/ 8750383 w 12192000"/>
              <a:gd name="connsiteY33-62908" fmla="*/ 1097387 h 2237474"/>
              <a:gd name="connsiteX34-62909" fmla="*/ 8665605 w 12192000"/>
              <a:gd name="connsiteY34-62910" fmla="*/ 1110791 h 2237474"/>
              <a:gd name="connsiteX35-62911" fmla="*/ 8584946 w 12192000"/>
              <a:gd name="connsiteY35-62912" fmla="*/ 1135226 h 2237474"/>
              <a:gd name="connsiteX36-62913" fmla="*/ 8419755 w 12192000"/>
              <a:gd name="connsiteY36-62914" fmla="*/ 1216260 h 2237474"/>
              <a:gd name="connsiteX37-62915" fmla="*/ 8411626 w 12192000"/>
              <a:gd name="connsiteY37-62916" fmla="*/ 1214397 h 2237474"/>
              <a:gd name="connsiteX38-62917" fmla="*/ 8363469 w 12192000"/>
              <a:gd name="connsiteY38-62918" fmla="*/ 1246658 h 2237474"/>
              <a:gd name="connsiteX39-62919" fmla="*/ 8275497 w 12192000"/>
              <a:gd name="connsiteY39-62920" fmla="*/ 1264396 h 2237474"/>
              <a:gd name="connsiteX40-62921" fmla="*/ 8074238 w 12192000"/>
              <a:gd name="connsiteY40-62922" fmla="*/ 1301895 h 2237474"/>
              <a:gd name="connsiteX41-62923" fmla="*/ 7942099 w 12192000"/>
              <a:gd name="connsiteY41-62924" fmla="*/ 1336332 h 2237474"/>
              <a:gd name="connsiteX42-62925" fmla="*/ 7902328 w 12192000"/>
              <a:gd name="connsiteY42-62926" fmla="*/ 1345865 h 2237474"/>
              <a:gd name="connsiteX43-62927" fmla="*/ 7840612 w 12192000"/>
              <a:gd name="connsiteY43-62928" fmla="*/ 1369373 h 2237474"/>
              <a:gd name="connsiteX44-62929" fmla="*/ 7786819 w 12192000"/>
              <a:gd name="connsiteY44-62930" fmla="*/ 1378970 h 2237474"/>
              <a:gd name="connsiteX45-62931" fmla="*/ 7548172 w 12192000"/>
              <a:gd name="connsiteY45-62932" fmla="*/ 1417460 h 2237474"/>
              <a:gd name="connsiteX46-62933" fmla="*/ 7483437 w 12192000"/>
              <a:gd name="connsiteY46-62934" fmla="*/ 1478152 h 2237474"/>
              <a:gd name="connsiteX47-62935" fmla="*/ 7377870 w 12192000"/>
              <a:gd name="connsiteY47-62936" fmla="*/ 1523319 h 2237474"/>
              <a:gd name="connsiteX48-62937" fmla="*/ 7230737 w 12192000"/>
              <a:gd name="connsiteY48-62938" fmla="*/ 1562633 h 2237474"/>
              <a:gd name="connsiteX49-62939" fmla="*/ 7224458 w 12192000"/>
              <a:gd name="connsiteY49-62940" fmla="*/ 1573008 h 2237474"/>
              <a:gd name="connsiteX50-62941" fmla="*/ 7183121 w 12192000"/>
              <a:gd name="connsiteY50-62942" fmla="*/ 1595162 h 2237474"/>
              <a:gd name="connsiteX51-62943" fmla="*/ 7164601 w 12192000"/>
              <a:gd name="connsiteY51-62944" fmla="*/ 1606490 h 2237474"/>
              <a:gd name="connsiteX52-62945" fmla="*/ 6900177 w 12192000"/>
              <a:gd name="connsiteY52-62946" fmla="*/ 1636016 h 2237474"/>
              <a:gd name="connsiteX53-62947" fmla="*/ 6795372 w 12192000"/>
              <a:gd name="connsiteY53-62948" fmla="*/ 1644845 h 2237474"/>
              <a:gd name="connsiteX54-62949" fmla="*/ 6692251 w 12192000"/>
              <a:gd name="connsiteY54-62950" fmla="*/ 1656357 h 2237474"/>
              <a:gd name="connsiteX55-62951" fmla="*/ 6655235 w 12192000"/>
              <a:gd name="connsiteY55-62952" fmla="*/ 1661869 h 2237474"/>
              <a:gd name="connsiteX56-62953" fmla="*/ 6554894 w 12192000"/>
              <a:gd name="connsiteY56-62954" fmla="*/ 1664428 h 2237474"/>
              <a:gd name="connsiteX57-62955" fmla="*/ 6516595 w 12192000"/>
              <a:gd name="connsiteY57-62956" fmla="*/ 1667475 h 2237474"/>
              <a:gd name="connsiteX58-62957" fmla="*/ 6508541 w 12192000"/>
              <a:gd name="connsiteY58-62958" fmla="*/ 1668757 h 2237474"/>
              <a:gd name="connsiteX59-62959" fmla="*/ 6471012 w 12192000"/>
              <a:gd name="connsiteY59-62960" fmla="*/ 1678604 h 2237474"/>
              <a:gd name="connsiteX60-62961" fmla="*/ 6364035 w 12192000"/>
              <a:gd name="connsiteY60-62962" fmla="*/ 1667683 h 2237474"/>
              <a:gd name="connsiteX61-62963" fmla="*/ 6280959 w 12192000"/>
              <a:gd name="connsiteY61-62964" fmla="*/ 1689329 h 2237474"/>
              <a:gd name="connsiteX62-62965" fmla="*/ 6243319 w 12192000"/>
              <a:gd name="connsiteY62-62966" fmla="*/ 1695560 h 2237474"/>
              <a:gd name="connsiteX63-62967" fmla="*/ 6098321 w 12192000"/>
              <a:gd name="connsiteY63-62968" fmla="*/ 1721646 h 2237474"/>
              <a:gd name="connsiteX64-62969" fmla="*/ 5880652 w 12192000"/>
              <a:gd name="connsiteY64-62970" fmla="*/ 1779643 h 2237474"/>
              <a:gd name="connsiteX65-62971" fmla="*/ 5785959 w 12192000"/>
              <a:gd name="connsiteY65-62972" fmla="*/ 1775307 h 2237474"/>
              <a:gd name="connsiteX66-62973" fmla="*/ 5643534 w 12192000"/>
              <a:gd name="connsiteY66-62974" fmla="*/ 1802919 h 2237474"/>
              <a:gd name="connsiteX67-62975" fmla="*/ 5518799 w 12192000"/>
              <a:gd name="connsiteY67-62976" fmla="*/ 1818312 h 2237474"/>
              <a:gd name="connsiteX68-62977" fmla="*/ 5505014 w 12192000"/>
              <a:gd name="connsiteY68-62978" fmla="*/ 1819259 h 2237474"/>
              <a:gd name="connsiteX69-62979" fmla="*/ 5453307 w 12192000"/>
              <a:gd name="connsiteY69-62980" fmla="*/ 1815450 h 2237474"/>
              <a:gd name="connsiteX70-62981" fmla="*/ 5221533 w 12192000"/>
              <a:gd name="connsiteY70-62982" fmla="*/ 1846950 h 2237474"/>
              <a:gd name="connsiteX71-62983" fmla="*/ 5149802 w 12192000"/>
              <a:gd name="connsiteY71-62984" fmla="*/ 1844846 h 2237474"/>
              <a:gd name="connsiteX72-62985" fmla="*/ 5114927 w 12192000"/>
              <a:gd name="connsiteY72-62986" fmla="*/ 1847827 h 2237474"/>
              <a:gd name="connsiteX73-62987" fmla="*/ 5108970 w 12192000"/>
              <a:gd name="connsiteY73-62988" fmla="*/ 1847935 h 2237474"/>
              <a:gd name="connsiteX74-62989" fmla="*/ 5067961 w 12192000"/>
              <a:gd name="connsiteY74-62990" fmla="*/ 1845917 h 2237474"/>
              <a:gd name="connsiteX75-62991" fmla="*/ 5007075 w 12192000"/>
              <a:gd name="connsiteY75-62992" fmla="*/ 1838626 h 2237474"/>
              <a:gd name="connsiteX76-62993" fmla="*/ 4944087 w 12192000"/>
              <a:gd name="connsiteY76-62994" fmla="*/ 1823332 h 2237474"/>
              <a:gd name="connsiteX77-62995" fmla="*/ 4907662 w 12192000"/>
              <a:gd name="connsiteY77-62996" fmla="*/ 1816900 h 2237474"/>
              <a:gd name="connsiteX78-62997" fmla="*/ 4882386 w 12192000"/>
              <a:gd name="connsiteY78-62998" fmla="*/ 1809844 h 2237474"/>
              <a:gd name="connsiteX79-62999" fmla="*/ 4811440 w 12192000"/>
              <a:gd name="connsiteY79-63000" fmla="*/ 1804655 h 2237474"/>
              <a:gd name="connsiteX80-63001" fmla="*/ 4691075 w 12192000"/>
              <a:gd name="connsiteY80-63002" fmla="*/ 1801389 h 2237474"/>
              <a:gd name="connsiteX81-63003" fmla="*/ 4640313 w 12192000"/>
              <a:gd name="connsiteY81-63004" fmla="*/ 1784307 h 2237474"/>
              <a:gd name="connsiteX82-63005" fmla="*/ 4536503 w 12192000"/>
              <a:gd name="connsiteY82-63006" fmla="*/ 1785334 h 2237474"/>
              <a:gd name="connsiteX83-63007" fmla="*/ 4513724 w 12192000"/>
              <a:gd name="connsiteY83-63008" fmla="*/ 1791996 h 2237474"/>
              <a:gd name="connsiteX84-63009" fmla="*/ 4459810 w 12192000"/>
              <a:gd name="connsiteY84-63010" fmla="*/ 1797886 h 2237474"/>
              <a:gd name="connsiteX85-63011" fmla="*/ 4379064 w 12192000"/>
              <a:gd name="connsiteY85-63012" fmla="*/ 1817177 h 2237474"/>
              <a:gd name="connsiteX86-63013" fmla="*/ 4290981 w 12192000"/>
              <a:gd name="connsiteY86-63014" fmla="*/ 1839677 h 2237474"/>
              <a:gd name="connsiteX87-63015" fmla="*/ 4238372 w 12192000"/>
              <a:gd name="connsiteY87-63016" fmla="*/ 1851480 h 2237474"/>
              <a:gd name="connsiteX88-63017" fmla="*/ 4232517 w 12192000"/>
              <a:gd name="connsiteY88-63018" fmla="*/ 1852567 h 2237474"/>
              <a:gd name="connsiteX89-63019" fmla="*/ 4191732 w 12192000"/>
              <a:gd name="connsiteY89-63020" fmla="*/ 1857328 h 2237474"/>
              <a:gd name="connsiteX90-63021" fmla="*/ 4065532 w 12192000"/>
              <a:gd name="connsiteY90-63022" fmla="*/ 1855477 h 2237474"/>
              <a:gd name="connsiteX91-63023" fmla="*/ 4028460 w 12192000"/>
              <a:gd name="connsiteY91-63024" fmla="*/ 1855137 h 2237474"/>
              <a:gd name="connsiteX92-63025" fmla="*/ 4002267 w 12192000"/>
              <a:gd name="connsiteY92-63026" fmla="*/ 1852352 h 2237474"/>
              <a:gd name="connsiteX93-63027" fmla="*/ 3931396 w 12192000"/>
              <a:gd name="connsiteY93-63028" fmla="*/ 1858915 h 2237474"/>
              <a:gd name="connsiteX94-63029" fmla="*/ 3812162 w 12192000"/>
              <a:gd name="connsiteY94-63030" fmla="*/ 1875501 h 2237474"/>
              <a:gd name="connsiteX95-63031" fmla="*/ 3758105 w 12192000"/>
              <a:gd name="connsiteY95-63032" fmla="*/ 1871856 h 2237474"/>
              <a:gd name="connsiteX96-63033" fmla="*/ 3567259 w 12192000"/>
              <a:gd name="connsiteY96-63034" fmla="*/ 1893482 h 2237474"/>
              <a:gd name="connsiteX97-63035" fmla="*/ 3405770 w 12192000"/>
              <a:gd name="connsiteY97-63036" fmla="*/ 1904591 h 2237474"/>
              <a:gd name="connsiteX98-63037" fmla="*/ 3280097 w 12192000"/>
              <a:gd name="connsiteY98-63038" fmla="*/ 1919610 h 2237474"/>
              <a:gd name="connsiteX99-63039" fmla="*/ 3009910 w 12192000"/>
              <a:gd name="connsiteY99-63040" fmla="*/ 1957866 h 2237474"/>
              <a:gd name="connsiteX100-63041" fmla="*/ 2995934 w 12192000"/>
              <a:gd name="connsiteY100-63042" fmla="*/ 1967085 h 2237474"/>
              <a:gd name="connsiteX101-63043" fmla="*/ 2942858 w 12192000"/>
              <a:gd name="connsiteY101-63044" fmla="*/ 1981367 h 2237474"/>
              <a:gd name="connsiteX102-63045" fmla="*/ 2875436 w 12192000"/>
              <a:gd name="connsiteY102-63046" fmla="*/ 1996977 h 2237474"/>
              <a:gd name="connsiteX103-63047" fmla="*/ 2874892 w 12192000"/>
              <a:gd name="connsiteY103-63048" fmla="*/ 1996085 h 2237474"/>
              <a:gd name="connsiteX104-63049" fmla="*/ 2843662 w 12192000"/>
              <a:gd name="connsiteY104-63050" fmla="*/ 1992498 h 2237474"/>
              <a:gd name="connsiteX105-63051" fmla="*/ 2718916 w 12192000"/>
              <a:gd name="connsiteY105-63052" fmla="*/ 1990867 h 2237474"/>
              <a:gd name="connsiteX106-63053" fmla="*/ 2713522 w 12192000"/>
              <a:gd name="connsiteY106-63054" fmla="*/ 1990173 h 2237474"/>
              <a:gd name="connsiteX107-63055" fmla="*/ 2476147 w 12192000"/>
              <a:gd name="connsiteY107-63056" fmla="*/ 1998305 h 2237474"/>
              <a:gd name="connsiteX108-63057" fmla="*/ 2373568 w 12192000"/>
              <a:gd name="connsiteY108-63058" fmla="*/ 2003219 h 2237474"/>
              <a:gd name="connsiteX109-63059" fmla="*/ 2287219 w 12192000"/>
              <a:gd name="connsiteY109-63060" fmla="*/ 1998750 h 2237474"/>
              <a:gd name="connsiteX110-63061" fmla="*/ 2243069 w 12192000"/>
              <a:gd name="connsiteY110-63062" fmla="*/ 2005321 h 2237474"/>
              <a:gd name="connsiteX111-63063" fmla="*/ 2164831 w 12192000"/>
              <a:gd name="connsiteY111-63064" fmla="*/ 2010143 h 2237474"/>
              <a:gd name="connsiteX112-63065" fmla="*/ 2085228 w 12192000"/>
              <a:gd name="connsiteY112-63066" fmla="*/ 2046431 h 2237474"/>
              <a:gd name="connsiteX113-63067" fmla="*/ 2058061 w 12192000"/>
              <a:gd name="connsiteY113-63068" fmla="*/ 2047942 h 2237474"/>
              <a:gd name="connsiteX114-63069" fmla="*/ 2042244 w 12192000"/>
              <a:gd name="connsiteY114-63070" fmla="*/ 2055560 h 2237474"/>
              <a:gd name="connsiteX115-63071" fmla="*/ 1877728 w 12192000"/>
              <a:gd name="connsiteY115-63072" fmla="*/ 2101004 h 2237474"/>
              <a:gd name="connsiteX116-63073" fmla="*/ 1759056 w 12192000"/>
              <a:gd name="connsiteY116-63074" fmla="*/ 2125608 h 2237474"/>
              <a:gd name="connsiteX117-63075" fmla="*/ 1637948 w 12192000"/>
              <a:gd name="connsiteY117-63076" fmla="*/ 2172597 h 2237474"/>
              <a:gd name="connsiteX118-63077" fmla="*/ 1434549 w 12192000"/>
              <a:gd name="connsiteY118-63078" fmla="*/ 2234522 h 2237474"/>
              <a:gd name="connsiteX119-63079" fmla="*/ 1398481 w 12192000"/>
              <a:gd name="connsiteY119-63080" fmla="*/ 2237074 h 2237474"/>
              <a:gd name="connsiteX120-63081" fmla="*/ 1398407 w 12192000"/>
              <a:gd name="connsiteY120-63082" fmla="*/ 2237095 h 2237474"/>
              <a:gd name="connsiteX121-63083" fmla="*/ 1370962 w 12192000"/>
              <a:gd name="connsiteY121-63084" fmla="*/ 2237474 h 2237474"/>
              <a:gd name="connsiteX122-63085" fmla="*/ 1356367 w 12192000"/>
              <a:gd name="connsiteY122-63086" fmla="*/ 2235089 h 2237474"/>
              <a:gd name="connsiteX123-63087" fmla="*/ 1279765 w 12192000"/>
              <a:gd name="connsiteY123-63088" fmla="*/ 2229639 h 2237474"/>
              <a:gd name="connsiteX124-63089" fmla="*/ 1195347 w 12192000"/>
              <a:gd name="connsiteY124-63090" fmla="*/ 2212354 h 2237474"/>
              <a:gd name="connsiteX125-63091" fmla="*/ 970251 w 12192000"/>
              <a:gd name="connsiteY125-63092" fmla="*/ 2221029 h 2237474"/>
              <a:gd name="connsiteX126-63093" fmla="*/ 812914 w 12192000"/>
              <a:gd name="connsiteY126-63094" fmla="*/ 2210095 h 2237474"/>
              <a:gd name="connsiteX127-63095" fmla="*/ 776382 w 12192000"/>
              <a:gd name="connsiteY127-63096" fmla="*/ 2204512 h 2237474"/>
              <a:gd name="connsiteX128-63097" fmla="*/ 597225 w 12192000"/>
              <a:gd name="connsiteY128-63098" fmla="*/ 2180999 h 2237474"/>
              <a:gd name="connsiteX129-63099" fmla="*/ 520671 w 12192000"/>
              <a:gd name="connsiteY129-63100" fmla="*/ 2180980 h 2237474"/>
              <a:gd name="connsiteX130-63101" fmla="*/ 515024 w 12192000"/>
              <a:gd name="connsiteY130-63102" fmla="*/ 2179258 h 2237474"/>
              <a:gd name="connsiteX131-63103" fmla="*/ 413835 w 12192000"/>
              <a:gd name="connsiteY131-63104" fmla="*/ 2156783 h 2237474"/>
              <a:gd name="connsiteX132-63105" fmla="*/ 376513 w 12192000"/>
              <a:gd name="connsiteY132-63106" fmla="*/ 2154014 h 2237474"/>
              <a:gd name="connsiteX133-63107" fmla="*/ 273386 w 12192000"/>
              <a:gd name="connsiteY133-63108" fmla="*/ 2142551 h 2237474"/>
              <a:gd name="connsiteX134-63109" fmla="*/ 169207 w 12192000"/>
              <a:gd name="connsiteY134-63110" fmla="*/ 2128100 h 2237474"/>
              <a:gd name="connsiteX135-63111" fmla="*/ 77641 w 12192000"/>
              <a:gd name="connsiteY135-63112" fmla="*/ 2126835 h 2237474"/>
              <a:gd name="connsiteX136-63113" fmla="*/ 37645 w 12192000"/>
              <a:gd name="connsiteY136-63114" fmla="*/ 2115401 h 2237474"/>
              <a:gd name="connsiteX137-63115" fmla="*/ 4572 w 12192000"/>
              <a:gd name="connsiteY137-63116" fmla="*/ 2111091 h 2237474"/>
              <a:gd name="connsiteX138-63117" fmla="*/ 0 w 12192000"/>
              <a:gd name="connsiteY138-63118" fmla="*/ 2110468 h 2237474"/>
              <a:gd name="connsiteX139-63119" fmla="*/ 0 w 12192000"/>
              <a:gd name="connsiteY139-63120" fmla="*/ 0 h 2237474"/>
              <a:gd name="connsiteX0-63121" fmla="*/ 0 w 12192000"/>
              <a:gd name="connsiteY0-63122" fmla="*/ 0 h 2237474"/>
              <a:gd name="connsiteX1-63123" fmla="*/ 12192000 w 12192000"/>
              <a:gd name="connsiteY1-63124" fmla="*/ 0 h 2237474"/>
              <a:gd name="connsiteX2-63125" fmla="*/ 12192000 w 12192000"/>
              <a:gd name="connsiteY2-63126" fmla="*/ 751299 h 2237474"/>
              <a:gd name="connsiteX3-63127" fmla="*/ 11890686 w 12192000"/>
              <a:gd name="connsiteY3-63128" fmla="*/ 732766 h 2237474"/>
              <a:gd name="connsiteX4-63129" fmla="*/ 11820512 w 12192000"/>
              <a:gd name="connsiteY4-63130" fmla="*/ 745392 h 2237474"/>
              <a:gd name="connsiteX5-63131" fmla="*/ 11649954 w 12192000"/>
              <a:gd name="connsiteY5-63132" fmla="*/ 749628 h 2237474"/>
              <a:gd name="connsiteX6-63133" fmla="*/ 11560424 w 12192000"/>
              <a:gd name="connsiteY6-63134" fmla="*/ 748017 h 2237474"/>
              <a:gd name="connsiteX7-63135" fmla="*/ 11358455 w 12192000"/>
              <a:gd name="connsiteY7-63136" fmla="*/ 747593 h 2237474"/>
              <a:gd name="connsiteX8-63137" fmla="*/ 11165209 w 12192000"/>
              <a:gd name="connsiteY8-63138" fmla="*/ 748852 h 2237474"/>
              <a:gd name="connsiteX9-63139" fmla="*/ 11058755 w 12192000"/>
              <a:gd name="connsiteY9-63140" fmla="*/ 749617 h 2237474"/>
              <a:gd name="connsiteX10-63141" fmla="*/ 10846594 w 12192000"/>
              <a:gd name="connsiteY10-63142" fmla="*/ 765069 h 2237474"/>
              <a:gd name="connsiteX11-63143" fmla="*/ 10739478 w 12192000"/>
              <a:gd name="connsiteY11-63144" fmla="*/ 776841 h 2237474"/>
              <a:gd name="connsiteX12-63145" fmla="*/ 10458762 w 12192000"/>
              <a:gd name="connsiteY12-63146" fmla="*/ 755400 h 2237474"/>
              <a:gd name="connsiteX13-63147" fmla="*/ 10211200 w 12192000"/>
              <a:gd name="connsiteY13-63148" fmla="*/ 767513 h 2237474"/>
              <a:gd name="connsiteX14-63149" fmla="*/ 10167995 w 12192000"/>
              <a:gd name="connsiteY14-63150" fmla="*/ 760843 h 2237474"/>
              <a:gd name="connsiteX15-63151" fmla="*/ 9997044 w 12192000"/>
              <a:gd name="connsiteY15-63152" fmla="*/ 780129 h 2237474"/>
              <a:gd name="connsiteX16-63153" fmla="*/ 9943887 w 12192000"/>
              <a:gd name="connsiteY16-63154" fmla="*/ 804141 h 2237474"/>
              <a:gd name="connsiteX17-63155" fmla="*/ 9918248 w 12192000"/>
              <a:gd name="connsiteY17-63156" fmla="*/ 816628 h 2237474"/>
              <a:gd name="connsiteX18-63157" fmla="*/ 9767091 w 12192000"/>
              <a:gd name="connsiteY18-63158" fmla="*/ 870550 h 2237474"/>
              <a:gd name="connsiteX19-63159" fmla="*/ 9683005 w 12192000"/>
              <a:gd name="connsiteY19-63160" fmla="*/ 894128 h 2237474"/>
              <a:gd name="connsiteX20-63161" fmla="*/ 9594438 w 12192000"/>
              <a:gd name="connsiteY20-63162" fmla="*/ 919051 h 2237474"/>
              <a:gd name="connsiteX21-63163" fmla="*/ 9544189 w 12192000"/>
              <a:gd name="connsiteY21-63164" fmla="*/ 938966 h 2237474"/>
              <a:gd name="connsiteX22-63165" fmla="*/ 9500499 w 12192000"/>
              <a:gd name="connsiteY22-63166" fmla="*/ 954680 h 2237474"/>
              <a:gd name="connsiteX23-63167" fmla="*/ 9410017 w 12192000"/>
              <a:gd name="connsiteY23-63168" fmla="*/ 993931 h 2237474"/>
              <a:gd name="connsiteX24-63169" fmla="*/ 9392919 w 12192000"/>
              <a:gd name="connsiteY24-63170" fmla="*/ 994656 h 2237474"/>
              <a:gd name="connsiteX25-63171" fmla="*/ 9268019 w 12192000"/>
              <a:gd name="connsiteY25-63172" fmla="*/ 1007442 h 2237474"/>
              <a:gd name="connsiteX26-63173" fmla="*/ 9188177 w 12192000"/>
              <a:gd name="connsiteY26-63174" fmla="*/ 1035474 h 2237474"/>
              <a:gd name="connsiteX27-63175" fmla="*/ 9155969 w 12192000"/>
              <a:gd name="connsiteY27-63176" fmla="*/ 1046804 h 2237474"/>
              <a:gd name="connsiteX28-63177" fmla="*/ 9133985 w 12192000"/>
              <a:gd name="connsiteY28-63178" fmla="*/ 1046450 h 2237474"/>
              <a:gd name="connsiteX29-63179" fmla="*/ 9003462 w 12192000"/>
              <a:gd name="connsiteY29-63180" fmla="*/ 1042406 h 2237474"/>
              <a:gd name="connsiteX30-63181" fmla="*/ 8968445 w 12192000"/>
              <a:gd name="connsiteY30-63182" fmla="*/ 1052169 h 2237474"/>
              <a:gd name="connsiteX31-63183" fmla="*/ 8886001 w 12192000"/>
              <a:gd name="connsiteY31-63184" fmla="*/ 1067468 h 2237474"/>
              <a:gd name="connsiteX32-63185" fmla="*/ 8838610 w 12192000"/>
              <a:gd name="connsiteY32-63186" fmla="*/ 1075091 h 2237474"/>
              <a:gd name="connsiteX33-63187" fmla="*/ 8750383 w 12192000"/>
              <a:gd name="connsiteY33-63188" fmla="*/ 1097387 h 2237474"/>
              <a:gd name="connsiteX34-63189" fmla="*/ 8665605 w 12192000"/>
              <a:gd name="connsiteY34-63190" fmla="*/ 1110791 h 2237474"/>
              <a:gd name="connsiteX35-63191" fmla="*/ 8584946 w 12192000"/>
              <a:gd name="connsiteY35-63192" fmla="*/ 1135226 h 2237474"/>
              <a:gd name="connsiteX36-63193" fmla="*/ 8419755 w 12192000"/>
              <a:gd name="connsiteY36-63194" fmla="*/ 1216260 h 2237474"/>
              <a:gd name="connsiteX37-63195" fmla="*/ 8411626 w 12192000"/>
              <a:gd name="connsiteY37-63196" fmla="*/ 1214397 h 2237474"/>
              <a:gd name="connsiteX38-63197" fmla="*/ 8363469 w 12192000"/>
              <a:gd name="connsiteY38-63198" fmla="*/ 1246658 h 2237474"/>
              <a:gd name="connsiteX39-63199" fmla="*/ 8275497 w 12192000"/>
              <a:gd name="connsiteY39-63200" fmla="*/ 1264396 h 2237474"/>
              <a:gd name="connsiteX40-63201" fmla="*/ 8074238 w 12192000"/>
              <a:gd name="connsiteY40-63202" fmla="*/ 1301895 h 2237474"/>
              <a:gd name="connsiteX41-63203" fmla="*/ 7942099 w 12192000"/>
              <a:gd name="connsiteY41-63204" fmla="*/ 1336332 h 2237474"/>
              <a:gd name="connsiteX42-63205" fmla="*/ 7902328 w 12192000"/>
              <a:gd name="connsiteY42-63206" fmla="*/ 1345865 h 2237474"/>
              <a:gd name="connsiteX43-63207" fmla="*/ 7840612 w 12192000"/>
              <a:gd name="connsiteY43-63208" fmla="*/ 1369373 h 2237474"/>
              <a:gd name="connsiteX44-63209" fmla="*/ 7786819 w 12192000"/>
              <a:gd name="connsiteY44-63210" fmla="*/ 1378970 h 2237474"/>
              <a:gd name="connsiteX45-63211" fmla="*/ 7548172 w 12192000"/>
              <a:gd name="connsiteY45-63212" fmla="*/ 1417460 h 2237474"/>
              <a:gd name="connsiteX46-63213" fmla="*/ 7483437 w 12192000"/>
              <a:gd name="connsiteY46-63214" fmla="*/ 1478152 h 2237474"/>
              <a:gd name="connsiteX47-63215" fmla="*/ 7377870 w 12192000"/>
              <a:gd name="connsiteY47-63216" fmla="*/ 1523319 h 2237474"/>
              <a:gd name="connsiteX48-63217" fmla="*/ 7230737 w 12192000"/>
              <a:gd name="connsiteY48-63218" fmla="*/ 1562633 h 2237474"/>
              <a:gd name="connsiteX49-63219" fmla="*/ 7224458 w 12192000"/>
              <a:gd name="connsiteY49-63220" fmla="*/ 1573008 h 2237474"/>
              <a:gd name="connsiteX50-63221" fmla="*/ 7183121 w 12192000"/>
              <a:gd name="connsiteY50-63222" fmla="*/ 1595162 h 2237474"/>
              <a:gd name="connsiteX51-63223" fmla="*/ 7164601 w 12192000"/>
              <a:gd name="connsiteY51-63224" fmla="*/ 1606490 h 2237474"/>
              <a:gd name="connsiteX52-63225" fmla="*/ 6900177 w 12192000"/>
              <a:gd name="connsiteY52-63226" fmla="*/ 1636016 h 2237474"/>
              <a:gd name="connsiteX53-63227" fmla="*/ 6795372 w 12192000"/>
              <a:gd name="connsiteY53-63228" fmla="*/ 1644845 h 2237474"/>
              <a:gd name="connsiteX54-63229" fmla="*/ 6692251 w 12192000"/>
              <a:gd name="connsiteY54-63230" fmla="*/ 1656357 h 2237474"/>
              <a:gd name="connsiteX55-63231" fmla="*/ 6655235 w 12192000"/>
              <a:gd name="connsiteY55-63232" fmla="*/ 1661869 h 2237474"/>
              <a:gd name="connsiteX56-63233" fmla="*/ 6554894 w 12192000"/>
              <a:gd name="connsiteY56-63234" fmla="*/ 1664428 h 2237474"/>
              <a:gd name="connsiteX57-63235" fmla="*/ 6516595 w 12192000"/>
              <a:gd name="connsiteY57-63236" fmla="*/ 1667475 h 2237474"/>
              <a:gd name="connsiteX58-63237" fmla="*/ 6508541 w 12192000"/>
              <a:gd name="connsiteY58-63238" fmla="*/ 1668757 h 2237474"/>
              <a:gd name="connsiteX59-63239" fmla="*/ 6471012 w 12192000"/>
              <a:gd name="connsiteY59-63240" fmla="*/ 1678604 h 2237474"/>
              <a:gd name="connsiteX60-63241" fmla="*/ 6364035 w 12192000"/>
              <a:gd name="connsiteY60-63242" fmla="*/ 1667683 h 2237474"/>
              <a:gd name="connsiteX61-63243" fmla="*/ 6280959 w 12192000"/>
              <a:gd name="connsiteY61-63244" fmla="*/ 1689329 h 2237474"/>
              <a:gd name="connsiteX62-63245" fmla="*/ 6243319 w 12192000"/>
              <a:gd name="connsiteY62-63246" fmla="*/ 1695560 h 2237474"/>
              <a:gd name="connsiteX63-63247" fmla="*/ 6098321 w 12192000"/>
              <a:gd name="connsiteY63-63248" fmla="*/ 1721646 h 2237474"/>
              <a:gd name="connsiteX64-63249" fmla="*/ 5880652 w 12192000"/>
              <a:gd name="connsiteY64-63250" fmla="*/ 1779643 h 2237474"/>
              <a:gd name="connsiteX65-63251" fmla="*/ 5785959 w 12192000"/>
              <a:gd name="connsiteY65-63252" fmla="*/ 1775307 h 2237474"/>
              <a:gd name="connsiteX66-63253" fmla="*/ 5643534 w 12192000"/>
              <a:gd name="connsiteY66-63254" fmla="*/ 1802919 h 2237474"/>
              <a:gd name="connsiteX67-63255" fmla="*/ 5518799 w 12192000"/>
              <a:gd name="connsiteY67-63256" fmla="*/ 1818312 h 2237474"/>
              <a:gd name="connsiteX68-63257" fmla="*/ 5505014 w 12192000"/>
              <a:gd name="connsiteY68-63258" fmla="*/ 1819259 h 2237474"/>
              <a:gd name="connsiteX69-63259" fmla="*/ 5453307 w 12192000"/>
              <a:gd name="connsiteY69-63260" fmla="*/ 1815450 h 2237474"/>
              <a:gd name="connsiteX70-63261" fmla="*/ 5221533 w 12192000"/>
              <a:gd name="connsiteY70-63262" fmla="*/ 1846950 h 2237474"/>
              <a:gd name="connsiteX71-63263" fmla="*/ 5149802 w 12192000"/>
              <a:gd name="connsiteY71-63264" fmla="*/ 1844846 h 2237474"/>
              <a:gd name="connsiteX72-63265" fmla="*/ 5114927 w 12192000"/>
              <a:gd name="connsiteY72-63266" fmla="*/ 1847827 h 2237474"/>
              <a:gd name="connsiteX73-63267" fmla="*/ 5108970 w 12192000"/>
              <a:gd name="connsiteY73-63268" fmla="*/ 1847935 h 2237474"/>
              <a:gd name="connsiteX74-63269" fmla="*/ 5067961 w 12192000"/>
              <a:gd name="connsiteY74-63270" fmla="*/ 1845917 h 2237474"/>
              <a:gd name="connsiteX75-63271" fmla="*/ 5007075 w 12192000"/>
              <a:gd name="connsiteY75-63272" fmla="*/ 1838626 h 2237474"/>
              <a:gd name="connsiteX76-63273" fmla="*/ 4944087 w 12192000"/>
              <a:gd name="connsiteY76-63274" fmla="*/ 1823332 h 2237474"/>
              <a:gd name="connsiteX77-63275" fmla="*/ 4907662 w 12192000"/>
              <a:gd name="connsiteY77-63276" fmla="*/ 1816900 h 2237474"/>
              <a:gd name="connsiteX78-63277" fmla="*/ 4882386 w 12192000"/>
              <a:gd name="connsiteY78-63278" fmla="*/ 1809844 h 2237474"/>
              <a:gd name="connsiteX79-63279" fmla="*/ 4811440 w 12192000"/>
              <a:gd name="connsiteY79-63280" fmla="*/ 1804655 h 2237474"/>
              <a:gd name="connsiteX80-63281" fmla="*/ 4691075 w 12192000"/>
              <a:gd name="connsiteY80-63282" fmla="*/ 1801389 h 2237474"/>
              <a:gd name="connsiteX81-63283" fmla="*/ 4640313 w 12192000"/>
              <a:gd name="connsiteY81-63284" fmla="*/ 1784307 h 2237474"/>
              <a:gd name="connsiteX82-63285" fmla="*/ 4536503 w 12192000"/>
              <a:gd name="connsiteY82-63286" fmla="*/ 1785334 h 2237474"/>
              <a:gd name="connsiteX83-63287" fmla="*/ 4513724 w 12192000"/>
              <a:gd name="connsiteY83-63288" fmla="*/ 1791996 h 2237474"/>
              <a:gd name="connsiteX84-63289" fmla="*/ 4459810 w 12192000"/>
              <a:gd name="connsiteY84-63290" fmla="*/ 1797886 h 2237474"/>
              <a:gd name="connsiteX85-63291" fmla="*/ 4379064 w 12192000"/>
              <a:gd name="connsiteY85-63292" fmla="*/ 1817177 h 2237474"/>
              <a:gd name="connsiteX86-63293" fmla="*/ 4290981 w 12192000"/>
              <a:gd name="connsiteY86-63294" fmla="*/ 1839677 h 2237474"/>
              <a:gd name="connsiteX87-63295" fmla="*/ 4238372 w 12192000"/>
              <a:gd name="connsiteY87-63296" fmla="*/ 1851480 h 2237474"/>
              <a:gd name="connsiteX88-63297" fmla="*/ 4232517 w 12192000"/>
              <a:gd name="connsiteY88-63298" fmla="*/ 1852567 h 2237474"/>
              <a:gd name="connsiteX89-63299" fmla="*/ 4191732 w 12192000"/>
              <a:gd name="connsiteY89-63300" fmla="*/ 1857328 h 2237474"/>
              <a:gd name="connsiteX90-63301" fmla="*/ 4065532 w 12192000"/>
              <a:gd name="connsiteY90-63302" fmla="*/ 1855477 h 2237474"/>
              <a:gd name="connsiteX91-63303" fmla="*/ 4028460 w 12192000"/>
              <a:gd name="connsiteY91-63304" fmla="*/ 1855137 h 2237474"/>
              <a:gd name="connsiteX92-63305" fmla="*/ 4002267 w 12192000"/>
              <a:gd name="connsiteY92-63306" fmla="*/ 1852352 h 2237474"/>
              <a:gd name="connsiteX93-63307" fmla="*/ 3931396 w 12192000"/>
              <a:gd name="connsiteY93-63308" fmla="*/ 1858915 h 2237474"/>
              <a:gd name="connsiteX94-63309" fmla="*/ 3812162 w 12192000"/>
              <a:gd name="connsiteY94-63310" fmla="*/ 1875501 h 2237474"/>
              <a:gd name="connsiteX95-63311" fmla="*/ 3758105 w 12192000"/>
              <a:gd name="connsiteY95-63312" fmla="*/ 1871856 h 2237474"/>
              <a:gd name="connsiteX96-63313" fmla="*/ 3567259 w 12192000"/>
              <a:gd name="connsiteY96-63314" fmla="*/ 1893482 h 2237474"/>
              <a:gd name="connsiteX97-63315" fmla="*/ 3405770 w 12192000"/>
              <a:gd name="connsiteY97-63316" fmla="*/ 1904591 h 2237474"/>
              <a:gd name="connsiteX98-63317" fmla="*/ 3280097 w 12192000"/>
              <a:gd name="connsiteY98-63318" fmla="*/ 1919610 h 2237474"/>
              <a:gd name="connsiteX99-63319" fmla="*/ 3009910 w 12192000"/>
              <a:gd name="connsiteY99-63320" fmla="*/ 1957866 h 2237474"/>
              <a:gd name="connsiteX100-63321" fmla="*/ 2995934 w 12192000"/>
              <a:gd name="connsiteY100-63322" fmla="*/ 1967085 h 2237474"/>
              <a:gd name="connsiteX101-63323" fmla="*/ 2942858 w 12192000"/>
              <a:gd name="connsiteY101-63324" fmla="*/ 1981367 h 2237474"/>
              <a:gd name="connsiteX102-63325" fmla="*/ 2875436 w 12192000"/>
              <a:gd name="connsiteY102-63326" fmla="*/ 1996977 h 2237474"/>
              <a:gd name="connsiteX103-63327" fmla="*/ 2874892 w 12192000"/>
              <a:gd name="connsiteY103-63328" fmla="*/ 1996085 h 2237474"/>
              <a:gd name="connsiteX104-63329" fmla="*/ 2843662 w 12192000"/>
              <a:gd name="connsiteY104-63330" fmla="*/ 1992498 h 2237474"/>
              <a:gd name="connsiteX105-63331" fmla="*/ 2718916 w 12192000"/>
              <a:gd name="connsiteY105-63332" fmla="*/ 1990867 h 2237474"/>
              <a:gd name="connsiteX106-63333" fmla="*/ 2713522 w 12192000"/>
              <a:gd name="connsiteY106-63334" fmla="*/ 1990173 h 2237474"/>
              <a:gd name="connsiteX107-63335" fmla="*/ 2476147 w 12192000"/>
              <a:gd name="connsiteY107-63336" fmla="*/ 1998305 h 2237474"/>
              <a:gd name="connsiteX108-63337" fmla="*/ 2373568 w 12192000"/>
              <a:gd name="connsiteY108-63338" fmla="*/ 2003219 h 2237474"/>
              <a:gd name="connsiteX109-63339" fmla="*/ 2287219 w 12192000"/>
              <a:gd name="connsiteY109-63340" fmla="*/ 1998750 h 2237474"/>
              <a:gd name="connsiteX110-63341" fmla="*/ 2243069 w 12192000"/>
              <a:gd name="connsiteY110-63342" fmla="*/ 2005321 h 2237474"/>
              <a:gd name="connsiteX111-63343" fmla="*/ 2164831 w 12192000"/>
              <a:gd name="connsiteY111-63344" fmla="*/ 2010143 h 2237474"/>
              <a:gd name="connsiteX112-63345" fmla="*/ 2085228 w 12192000"/>
              <a:gd name="connsiteY112-63346" fmla="*/ 2046431 h 2237474"/>
              <a:gd name="connsiteX113-63347" fmla="*/ 2058061 w 12192000"/>
              <a:gd name="connsiteY113-63348" fmla="*/ 2047942 h 2237474"/>
              <a:gd name="connsiteX114-63349" fmla="*/ 2042244 w 12192000"/>
              <a:gd name="connsiteY114-63350" fmla="*/ 2055560 h 2237474"/>
              <a:gd name="connsiteX115-63351" fmla="*/ 1877728 w 12192000"/>
              <a:gd name="connsiteY115-63352" fmla="*/ 2101004 h 2237474"/>
              <a:gd name="connsiteX116-63353" fmla="*/ 1759056 w 12192000"/>
              <a:gd name="connsiteY116-63354" fmla="*/ 2125608 h 2237474"/>
              <a:gd name="connsiteX117-63355" fmla="*/ 1637948 w 12192000"/>
              <a:gd name="connsiteY117-63356" fmla="*/ 2172597 h 2237474"/>
              <a:gd name="connsiteX118-63357" fmla="*/ 1434549 w 12192000"/>
              <a:gd name="connsiteY118-63358" fmla="*/ 2234522 h 2237474"/>
              <a:gd name="connsiteX119-63359" fmla="*/ 1398481 w 12192000"/>
              <a:gd name="connsiteY119-63360" fmla="*/ 2237074 h 2237474"/>
              <a:gd name="connsiteX120-63361" fmla="*/ 1398407 w 12192000"/>
              <a:gd name="connsiteY120-63362" fmla="*/ 2237095 h 2237474"/>
              <a:gd name="connsiteX121-63363" fmla="*/ 1370962 w 12192000"/>
              <a:gd name="connsiteY121-63364" fmla="*/ 2237474 h 2237474"/>
              <a:gd name="connsiteX122-63365" fmla="*/ 1356367 w 12192000"/>
              <a:gd name="connsiteY122-63366" fmla="*/ 2235089 h 2237474"/>
              <a:gd name="connsiteX123-63367" fmla="*/ 1279765 w 12192000"/>
              <a:gd name="connsiteY123-63368" fmla="*/ 2229639 h 2237474"/>
              <a:gd name="connsiteX124-63369" fmla="*/ 1195347 w 12192000"/>
              <a:gd name="connsiteY124-63370" fmla="*/ 2212354 h 2237474"/>
              <a:gd name="connsiteX125-63371" fmla="*/ 970251 w 12192000"/>
              <a:gd name="connsiteY125-63372" fmla="*/ 2221029 h 2237474"/>
              <a:gd name="connsiteX126-63373" fmla="*/ 812914 w 12192000"/>
              <a:gd name="connsiteY126-63374" fmla="*/ 2210095 h 2237474"/>
              <a:gd name="connsiteX127-63375" fmla="*/ 776382 w 12192000"/>
              <a:gd name="connsiteY127-63376" fmla="*/ 2204512 h 2237474"/>
              <a:gd name="connsiteX128-63377" fmla="*/ 597225 w 12192000"/>
              <a:gd name="connsiteY128-63378" fmla="*/ 2180999 h 2237474"/>
              <a:gd name="connsiteX129-63379" fmla="*/ 520671 w 12192000"/>
              <a:gd name="connsiteY129-63380" fmla="*/ 2180980 h 2237474"/>
              <a:gd name="connsiteX130-63381" fmla="*/ 515024 w 12192000"/>
              <a:gd name="connsiteY130-63382" fmla="*/ 2179258 h 2237474"/>
              <a:gd name="connsiteX131-63383" fmla="*/ 413835 w 12192000"/>
              <a:gd name="connsiteY131-63384" fmla="*/ 2156783 h 2237474"/>
              <a:gd name="connsiteX132-63385" fmla="*/ 376513 w 12192000"/>
              <a:gd name="connsiteY132-63386" fmla="*/ 2154014 h 2237474"/>
              <a:gd name="connsiteX133-63387" fmla="*/ 273386 w 12192000"/>
              <a:gd name="connsiteY133-63388" fmla="*/ 2142551 h 2237474"/>
              <a:gd name="connsiteX134-63389" fmla="*/ 77641 w 12192000"/>
              <a:gd name="connsiteY134-63390" fmla="*/ 2126835 h 2237474"/>
              <a:gd name="connsiteX135-63391" fmla="*/ 37645 w 12192000"/>
              <a:gd name="connsiteY135-63392" fmla="*/ 2115401 h 2237474"/>
              <a:gd name="connsiteX136-63393" fmla="*/ 4572 w 12192000"/>
              <a:gd name="connsiteY136-63394" fmla="*/ 2111091 h 2237474"/>
              <a:gd name="connsiteX137-63395" fmla="*/ 0 w 12192000"/>
              <a:gd name="connsiteY137-63396" fmla="*/ 2110468 h 2237474"/>
              <a:gd name="connsiteX138-63397" fmla="*/ 0 w 12192000"/>
              <a:gd name="connsiteY138-63398" fmla="*/ 0 h 2237474"/>
              <a:gd name="connsiteX0-63399" fmla="*/ 0 w 12192000"/>
              <a:gd name="connsiteY0-63400" fmla="*/ 0 h 2237627"/>
              <a:gd name="connsiteX1-63401" fmla="*/ 12192000 w 12192000"/>
              <a:gd name="connsiteY1-63402" fmla="*/ 0 h 2237627"/>
              <a:gd name="connsiteX2-63403" fmla="*/ 12192000 w 12192000"/>
              <a:gd name="connsiteY2-63404" fmla="*/ 751299 h 2237627"/>
              <a:gd name="connsiteX3-63405" fmla="*/ 11890686 w 12192000"/>
              <a:gd name="connsiteY3-63406" fmla="*/ 732766 h 2237627"/>
              <a:gd name="connsiteX4-63407" fmla="*/ 11820512 w 12192000"/>
              <a:gd name="connsiteY4-63408" fmla="*/ 745392 h 2237627"/>
              <a:gd name="connsiteX5-63409" fmla="*/ 11649954 w 12192000"/>
              <a:gd name="connsiteY5-63410" fmla="*/ 749628 h 2237627"/>
              <a:gd name="connsiteX6-63411" fmla="*/ 11560424 w 12192000"/>
              <a:gd name="connsiteY6-63412" fmla="*/ 748017 h 2237627"/>
              <a:gd name="connsiteX7-63413" fmla="*/ 11358455 w 12192000"/>
              <a:gd name="connsiteY7-63414" fmla="*/ 747593 h 2237627"/>
              <a:gd name="connsiteX8-63415" fmla="*/ 11165209 w 12192000"/>
              <a:gd name="connsiteY8-63416" fmla="*/ 748852 h 2237627"/>
              <a:gd name="connsiteX9-63417" fmla="*/ 11058755 w 12192000"/>
              <a:gd name="connsiteY9-63418" fmla="*/ 749617 h 2237627"/>
              <a:gd name="connsiteX10-63419" fmla="*/ 10846594 w 12192000"/>
              <a:gd name="connsiteY10-63420" fmla="*/ 765069 h 2237627"/>
              <a:gd name="connsiteX11-63421" fmla="*/ 10739478 w 12192000"/>
              <a:gd name="connsiteY11-63422" fmla="*/ 776841 h 2237627"/>
              <a:gd name="connsiteX12-63423" fmla="*/ 10458762 w 12192000"/>
              <a:gd name="connsiteY12-63424" fmla="*/ 755400 h 2237627"/>
              <a:gd name="connsiteX13-63425" fmla="*/ 10211200 w 12192000"/>
              <a:gd name="connsiteY13-63426" fmla="*/ 767513 h 2237627"/>
              <a:gd name="connsiteX14-63427" fmla="*/ 10167995 w 12192000"/>
              <a:gd name="connsiteY14-63428" fmla="*/ 760843 h 2237627"/>
              <a:gd name="connsiteX15-63429" fmla="*/ 9997044 w 12192000"/>
              <a:gd name="connsiteY15-63430" fmla="*/ 780129 h 2237627"/>
              <a:gd name="connsiteX16-63431" fmla="*/ 9943887 w 12192000"/>
              <a:gd name="connsiteY16-63432" fmla="*/ 804141 h 2237627"/>
              <a:gd name="connsiteX17-63433" fmla="*/ 9918248 w 12192000"/>
              <a:gd name="connsiteY17-63434" fmla="*/ 816628 h 2237627"/>
              <a:gd name="connsiteX18-63435" fmla="*/ 9767091 w 12192000"/>
              <a:gd name="connsiteY18-63436" fmla="*/ 870550 h 2237627"/>
              <a:gd name="connsiteX19-63437" fmla="*/ 9683005 w 12192000"/>
              <a:gd name="connsiteY19-63438" fmla="*/ 894128 h 2237627"/>
              <a:gd name="connsiteX20-63439" fmla="*/ 9594438 w 12192000"/>
              <a:gd name="connsiteY20-63440" fmla="*/ 919051 h 2237627"/>
              <a:gd name="connsiteX21-63441" fmla="*/ 9544189 w 12192000"/>
              <a:gd name="connsiteY21-63442" fmla="*/ 938966 h 2237627"/>
              <a:gd name="connsiteX22-63443" fmla="*/ 9500499 w 12192000"/>
              <a:gd name="connsiteY22-63444" fmla="*/ 954680 h 2237627"/>
              <a:gd name="connsiteX23-63445" fmla="*/ 9410017 w 12192000"/>
              <a:gd name="connsiteY23-63446" fmla="*/ 993931 h 2237627"/>
              <a:gd name="connsiteX24-63447" fmla="*/ 9392919 w 12192000"/>
              <a:gd name="connsiteY24-63448" fmla="*/ 994656 h 2237627"/>
              <a:gd name="connsiteX25-63449" fmla="*/ 9268019 w 12192000"/>
              <a:gd name="connsiteY25-63450" fmla="*/ 1007442 h 2237627"/>
              <a:gd name="connsiteX26-63451" fmla="*/ 9188177 w 12192000"/>
              <a:gd name="connsiteY26-63452" fmla="*/ 1035474 h 2237627"/>
              <a:gd name="connsiteX27-63453" fmla="*/ 9155969 w 12192000"/>
              <a:gd name="connsiteY27-63454" fmla="*/ 1046804 h 2237627"/>
              <a:gd name="connsiteX28-63455" fmla="*/ 9133985 w 12192000"/>
              <a:gd name="connsiteY28-63456" fmla="*/ 1046450 h 2237627"/>
              <a:gd name="connsiteX29-63457" fmla="*/ 9003462 w 12192000"/>
              <a:gd name="connsiteY29-63458" fmla="*/ 1042406 h 2237627"/>
              <a:gd name="connsiteX30-63459" fmla="*/ 8968445 w 12192000"/>
              <a:gd name="connsiteY30-63460" fmla="*/ 1052169 h 2237627"/>
              <a:gd name="connsiteX31-63461" fmla="*/ 8886001 w 12192000"/>
              <a:gd name="connsiteY31-63462" fmla="*/ 1067468 h 2237627"/>
              <a:gd name="connsiteX32-63463" fmla="*/ 8838610 w 12192000"/>
              <a:gd name="connsiteY32-63464" fmla="*/ 1075091 h 2237627"/>
              <a:gd name="connsiteX33-63465" fmla="*/ 8750383 w 12192000"/>
              <a:gd name="connsiteY33-63466" fmla="*/ 1097387 h 2237627"/>
              <a:gd name="connsiteX34-63467" fmla="*/ 8665605 w 12192000"/>
              <a:gd name="connsiteY34-63468" fmla="*/ 1110791 h 2237627"/>
              <a:gd name="connsiteX35-63469" fmla="*/ 8584946 w 12192000"/>
              <a:gd name="connsiteY35-63470" fmla="*/ 1135226 h 2237627"/>
              <a:gd name="connsiteX36-63471" fmla="*/ 8419755 w 12192000"/>
              <a:gd name="connsiteY36-63472" fmla="*/ 1216260 h 2237627"/>
              <a:gd name="connsiteX37-63473" fmla="*/ 8411626 w 12192000"/>
              <a:gd name="connsiteY37-63474" fmla="*/ 1214397 h 2237627"/>
              <a:gd name="connsiteX38-63475" fmla="*/ 8363469 w 12192000"/>
              <a:gd name="connsiteY38-63476" fmla="*/ 1246658 h 2237627"/>
              <a:gd name="connsiteX39-63477" fmla="*/ 8275497 w 12192000"/>
              <a:gd name="connsiteY39-63478" fmla="*/ 1264396 h 2237627"/>
              <a:gd name="connsiteX40-63479" fmla="*/ 8074238 w 12192000"/>
              <a:gd name="connsiteY40-63480" fmla="*/ 1301895 h 2237627"/>
              <a:gd name="connsiteX41-63481" fmla="*/ 7942099 w 12192000"/>
              <a:gd name="connsiteY41-63482" fmla="*/ 1336332 h 2237627"/>
              <a:gd name="connsiteX42-63483" fmla="*/ 7902328 w 12192000"/>
              <a:gd name="connsiteY42-63484" fmla="*/ 1345865 h 2237627"/>
              <a:gd name="connsiteX43-63485" fmla="*/ 7840612 w 12192000"/>
              <a:gd name="connsiteY43-63486" fmla="*/ 1369373 h 2237627"/>
              <a:gd name="connsiteX44-63487" fmla="*/ 7786819 w 12192000"/>
              <a:gd name="connsiteY44-63488" fmla="*/ 1378970 h 2237627"/>
              <a:gd name="connsiteX45-63489" fmla="*/ 7548172 w 12192000"/>
              <a:gd name="connsiteY45-63490" fmla="*/ 1417460 h 2237627"/>
              <a:gd name="connsiteX46-63491" fmla="*/ 7483437 w 12192000"/>
              <a:gd name="connsiteY46-63492" fmla="*/ 1478152 h 2237627"/>
              <a:gd name="connsiteX47-63493" fmla="*/ 7377870 w 12192000"/>
              <a:gd name="connsiteY47-63494" fmla="*/ 1523319 h 2237627"/>
              <a:gd name="connsiteX48-63495" fmla="*/ 7230737 w 12192000"/>
              <a:gd name="connsiteY48-63496" fmla="*/ 1562633 h 2237627"/>
              <a:gd name="connsiteX49-63497" fmla="*/ 7224458 w 12192000"/>
              <a:gd name="connsiteY49-63498" fmla="*/ 1573008 h 2237627"/>
              <a:gd name="connsiteX50-63499" fmla="*/ 7183121 w 12192000"/>
              <a:gd name="connsiteY50-63500" fmla="*/ 1595162 h 2237627"/>
              <a:gd name="connsiteX51-63501" fmla="*/ 7164601 w 12192000"/>
              <a:gd name="connsiteY51-63502" fmla="*/ 1606490 h 2237627"/>
              <a:gd name="connsiteX52-63503" fmla="*/ 6900177 w 12192000"/>
              <a:gd name="connsiteY52-63504" fmla="*/ 1636016 h 2237627"/>
              <a:gd name="connsiteX53-63505" fmla="*/ 6795372 w 12192000"/>
              <a:gd name="connsiteY53-63506" fmla="*/ 1644845 h 2237627"/>
              <a:gd name="connsiteX54-63507" fmla="*/ 6692251 w 12192000"/>
              <a:gd name="connsiteY54-63508" fmla="*/ 1656357 h 2237627"/>
              <a:gd name="connsiteX55-63509" fmla="*/ 6655235 w 12192000"/>
              <a:gd name="connsiteY55-63510" fmla="*/ 1661869 h 2237627"/>
              <a:gd name="connsiteX56-63511" fmla="*/ 6554894 w 12192000"/>
              <a:gd name="connsiteY56-63512" fmla="*/ 1664428 h 2237627"/>
              <a:gd name="connsiteX57-63513" fmla="*/ 6516595 w 12192000"/>
              <a:gd name="connsiteY57-63514" fmla="*/ 1667475 h 2237627"/>
              <a:gd name="connsiteX58-63515" fmla="*/ 6508541 w 12192000"/>
              <a:gd name="connsiteY58-63516" fmla="*/ 1668757 h 2237627"/>
              <a:gd name="connsiteX59-63517" fmla="*/ 6471012 w 12192000"/>
              <a:gd name="connsiteY59-63518" fmla="*/ 1678604 h 2237627"/>
              <a:gd name="connsiteX60-63519" fmla="*/ 6364035 w 12192000"/>
              <a:gd name="connsiteY60-63520" fmla="*/ 1667683 h 2237627"/>
              <a:gd name="connsiteX61-63521" fmla="*/ 6280959 w 12192000"/>
              <a:gd name="connsiteY61-63522" fmla="*/ 1689329 h 2237627"/>
              <a:gd name="connsiteX62-63523" fmla="*/ 6243319 w 12192000"/>
              <a:gd name="connsiteY62-63524" fmla="*/ 1695560 h 2237627"/>
              <a:gd name="connsiteX63-63525" fmla="*/ 6098321 w 12192000"/>
              <a:gd name="connsiteY63-63526" fmla="*/ 1721646 h 2237627"/>
              <a:gd name="connsiteX64-63527" fmla="*/ 5880652 w 12192000"/>
              <a:gd name="connsiteY64-63528" fmla="*/ 1779643 h 2237627"/>
              <a:gd name="connsiteX65-63529" fmla="*/ 5785959 w 12192000"/>
              <a:gd name="connsiteY65-63530" fmla="*/ 1775307 h 2237627"/>
              <a:gd name="connsiteX66-63531" fmla="*/ 5643534 w 12192000"/>
              <a:gd name="connsiteY66-63532" fmla="*/ 1802919 h 2237627"/>
              <a:gd name="connsiteX67-63533" fmla="*/ 5518799 w 12192000"/>
              <a:gd name="connsiteY67-63534" fmla="*/ 1818312 h 2237627"/>
              <a:gd name="connsiteX68-63535" fmla="*/ 5505014 w 12192000"/>
              <a:gd name="connsiteY68-63536" fmla="*/ 1819259 h 2237627"/>
              <a:gd name="connsiteX69-63537" fmla="*/ 5453307 w 12192000"/>
              <a:gd name="connsiteY69-63538" fmla="*/ 1815450 h 2237627"/>
              <a:gd name="connsiteX70-63539" fmla="*/ 5221533 w 12192000"/>
              <a:gd name="connsiteY70-63540" fmla="*/ 1846950 h 2237627"/>
              <a:gd name="connsiteX71-63541" fmla="*/ 5149802 w 12192000"/>
              <a:gd name="connsiteY71-63542" fmla="*/ 1844846 h 2237627"/>
              <a:gd name="connsiteX72-63543" fmla="*/ 5114927 w 12192000"/>
              <a:gd name="connsiteY72-63544" fmla="*/ 1847827 h 2237627"/>
              <a:gd name="connsiteX73-63545" fmla="*/ 5108970 w 12192000"/>
              <a:gd name="connsiteY73-63546" fmla="*/ 1847935 h 2237627"/>
              <a:gd name="connsiteX74-63547" fmla="*/ 5067961 w 12192000"/>
              <a:gd name="connsiteY74-63548" fmla="*/ 1845917 h 2237627"/>
              <a:gd name="connsiteX75-63549" fmla="*/ 5007075 w 12192000"/>
              <a:gd name="connsiteY75-63550" fmla="*/ 1838626 h 2237627"/>
              <a:gd name="connsiteX76-63551" fmla="*/ 4944087 w 12192000"/>
              <a:gd name="connsiteY76-63552" fmla="*/ 1823332 h 2237627"/>
              <a:gd name="connsiteX77-63553" fmla="*/ 4907662 w 12192000"/>
              <a:gd name="connsiteY77-63554" fmla="*/ 1816900 h 2237627"/>
              <a:gd name="connsiteX78-63555" fmla="*/ 4882386 w 12192000"/>
              <a:gd name="connsiteY78-63556" fmla="*/ 1809844 h 2237627"/>
              <a:gd name="connsiteX79-63557" fmla="*/ 4811440 w 12192000"/>
              <a:gd name="connsiteY79-63558" fmla="*/ 1804655 h 2237627"/>
              <a:gd name="connsiteX80-63559" fmla="*/ 4691075 w 12192000"/>
              <a:gd name="connsiteY80-63560" fmla="*/ 1801389 h 2237627"/>
              <a:gd name="connsiteX81-63561" fmla="*/ 4640313 w 12192000"/>
              <a:gd name="connsiteY81-63562" fmla="*/ 1784307 h 2237627"/>
              <a:gd name="connsiteX82-63563" fmla="*/ 4536503 w 12192000"/>
              <a:gd name="connsiteY82-63564" fmla="*/ 1785334 h 2237627"/>
              <a:gd name="connsiteX83-63565" fmla="*/ 4513724 w 12192000"/>
              <a:gd name="connsiteY83-63566" fmla="*/ 1791996 h 2237627"/>
              <a:gd name="connsiteX84-63567" fmla="*/ 4459810 w 12192000"/>
              <a:gd name="connsiteY84-63568" fmla="*/ 1797886 h 2237627"/>
              <a:gd name="connsiteX85-63569" fmla="*/ 4379064 w 12192000"/>
              <a:gd name="connsiteY85-63570" fmla="*/ 1817177 h 2237627"/>
              <a:gd name="connsiteX86-63571" fmla="*/ 4290981 w 12192000"/>
              <a:gd name="connsiteY86-63572" fmla="*/ 1839677 h 2237627"/>
              <a:gd name="connsiteX87-63573" fmla="*/ 4238372 w 12192000"/>
              <a:gd name="connsiteY87-63574" fmla="*/ 1851480 h 2237627"/>
              <a:gd name="connsiteX88-63575" fmla="*/ 4232517 w 12192000"/>
              <a:gd name="connsiteY88-63576" fmla="*/ 1852567 h 2237627"/>
              <a:gd name="connsiteX89-63577" fmla="*/ 4191732 w 12192000"/>
              <a:gd name="connsiteY89-63578" fmla="*/ 1857328 h 2237627"/>
              <a:gd name="connsiteX90-63579" fmla="*/ 4065532 w 12192000"/>
              <a:gd name="connsiteY90-63580" fmla="*/ 1855477 h 2237627"/>
              <a:gd name="connsiteX91-63581" fmla="*/ 4028460 w 12192000"/>
              <a:gd name="connsiteY91-63582" fmla="*/ 1855137 h 2237627"/>
              <a:gd name="connsiteX92-63583" fmla="*/ 4002267 w 12192000"/>
              <a:gd name="connsiteY92-63584" fmla="*/ 1852352 h 2237627"/>
              <a:gd name="connsiteX93-63585" fmla="*/ 3931396 w 12192000"/>
              <a:gd name="connsiteY93-63586" fmla="*/ 1858915 h 2237627"/>
              <a:gd name="connsiteX94-63587" fmla="*/ 3812162 w 12192000"/>
              <a:gd name="connsiteY94-63588" fmla="*/ 1875501 h 2237627"/>
              <a:gd name="connsiteX95-63589" fmla="*/ 3758105 w 12192000"/>
              <a:gd name="connsiteY95-63590" fmla="*/ 1871856 h 2237627"/>
              <a:gd name="connsiteX96-63591" fmla="*/ 3567259 w 12192000"/>
              <a:gd name="connsiteY96-63592" fmla="*/ 1893482 h 2237627"/>
              <a:gd name="connsiteX97-63593" fmla="*/ 3405770 w 12192000"/>
              <a:gd name="connsiteY97-63594" fmla="*/ 1904591 h 2237627"/>
              <a:gd name="connsiteX98-63595" fmla="*/ 3280097 w 12192000"/>
              <a:gd name="connsiteY98-63596" fmla="*/ 1919610 h 2237627"/>
              <a:gd name="connsiteX99-63597" fmla="*/ 3009910 w 12192000"/>
              <a:gd name="connsiteY99-63598" fmla="*/ 1957866 h 2237627"/>
              <a:gd name="connsiteX100-63599" fmla="*/ 2995934 w 12192000"/>
              <a:gd name="connsiteY100-63600" fmla="*/ 1967085 h 2237627"/>
              <a:gd name="connsiteX101-63601" fmla="*/ 2942858 w 12192000"/>
              <a:gd name="connsiteY101-63602" fmla="*/ 1981367 h 2237627"/>
              <a:gd name="connsiteX102-63603" fmla="*/ 2875436 w 12192000"/>
              <a:gd name="connsiteY102-63604" fmla="*/ 1996977 h 2237627"/>
              <a:gd name="connsiteX103-63605" fmla="*/ 2874892 w 12192000"/>
              <a:gd name="connsiteY103-63606" fmla="*/ 1996085 h 2237627"/>
              <a:gd name="connsiteX104-63607" fmla="*/ 2843662 w 12192000"/>
              <a:gd name="connsiteY104-63608" fmla="*/ 1992498 h 2237627"/>
              <a:gd name="connsiteX105-63609" fmla="*/ 2718916 w 12192000"/>
              <a:gd name="connsiteY105-63610" fmla="*/ 1990867 h 2237627"/>
              <a:gd name="connsiteX106-63611" fmla="*/ 2713522 w 12192000"/>
              <a:gd name="connsiteY106-63612" fmla="*/ 1990173 h 2237627"/>
              <a:gd name="connsiteX107-63613" fmla="*/ 2476147 w 12192000"/>
              <a:gd name="connsiteY107-63614" fmla="*/ 1998305 h 2237627"/>
              <a:gd name="connsiteX108-63615" fmla="*/ 2373568 w 12192000"/>
              <a:gd name="connsiteY108-63616" fmla="*/ 2003219 h 2237627"/>
              <a:gd name="connsiteX109-63617" fmla="*/ 2287219 w 12192000"/>
              <a:gd name="connsiteY109-63618" fmla="*/ 1998750 h 2237627"/>
              <a:gd name="connsiteX110-63619" fmla="*/ 2243069 w 12192000"/>
              <a:gd name="connsiteY110-63620" fmla="*/ 2005321 h 2237627"/>
              <a:gd name="connsiteX111-63621" fmla="*/ 2164831 w 12192000"/>
              <a:gd name="connsiteY111-63622" fmla="*/ 2010143 h 2237627"/>
              <a:gd name="connsiteX112-63623" fmla="*/ 2085228 w 12192000"/>
              <a:gd name="connsiteY112-63624" fmla="*/ 2046431 h 2237627"/>
              <a:gd name="connsiteX113-63625" fmla="*/ 2058061 w 12192000"/>
              <a:gd name="connsiteY113-63626" fmla="*/ 2047942 h 2237627"/>
              <a:gd name="connsiteX114-63627" fmla="*/ 2042244 w 12192000"/>
              <a:gd name="connsiteY114-63628" fmla="*/ 2055560 h 2237627"/>
              <a:gd name="connsiteX115-63629" fmla="*/ 1877728 w 12192000"/>
              <a:gd name="connsiteY115-63630" fmla="*/ 2101004 h 2237627"/>
              <a:gd name="connsiteX116-63631" fmla="*/ 1759056 w 12192000"/>
              <a:gd name="connsiteY116-63632" fmla="*/ 2125608 h 2237627"/>
              <a:gd name="connsiteX117-63633" fmla="*/ 1637948 w 12192000"/>
              <a:gd name="connsiteY117-63634" fmla="*/ 2172597 h 2237627"/>
              <a:gd name="connsiteX118-63635" fmla="*/ 1434549 w 12192000"/>
              <a:gd name="connsiteY118-63636" fmla="*/ 2234522 h 2237627"/>
              <a:gd name="connsiteX119-63637" fmla="*/ 1398481 w 12192000"/>
              <a:gd name="connsiteY119-63638" fmla="*/ 2237074 h 2237627"/>
              <a:gd name="connsiteX120-63639" fmla="*/ 1370962 w 12192000"/>
              <a:gd name="connsiteY120-63640" fmla="*/ 2237474 h 2237627"/>
              <a:gd name="connsiteX121-63641" fmla="*/ 1356367 w 12192000"/>
              <a:gd name="connsiteY121-63642" fmla="*/ 2235089 h 2237627"/>
              <a:gd name="connsiteX122-63643" fmla="*/ 1279765 w 12192000"/>
              <a:gd name="connsiteY122-63644" fmla="*/ 2229639 h 2237627"/>
              <a:gd name="connsiteX123-63645" fmla="*/ 1195347 w 12192000"/>
              <a:gd name="connsiteY123-63646" fmla="*/ 2212354 h 2237627"/>
              <a:gd name="connsiteX124-63647" fmla="*/ 970251 w 12192000"/>
              <a:gd name="connsiteY124-63648" fmla="*/ 2221029 h 2237627"/>
              <a:gd name="connsiteX125-63649" fmla="*/ 812914 w 12192000"/>
              <a:gd name="connsiteY125-63650" fmla="*/ 2210095 h 2237627"/>
              <a:gd name="connsiteX126-63651" fmla="*/ 776382 w 12192000"/>
              <a:gd name="connsiteY126-63652" fmla="*/ 2204512 h 2237627"/>
              <a:gd name="connsiteX127-63653" fmla="*/ 597225 w 12192000"/>
              <a:gd name="connsiteY127-63654" fmla="*/ 2180999 h 2237627"/>
              <a:gd name="connsiteX128-63655" fmla="*/ 520671 w 12192000"/>
              <a:gd name="connsiteY128-63656" fmla="*/ 2180980 h 2237627"/>
              <a:gd name="connsiteX129-63657" fmla="*/ 515024 w 12192000"/>
              <a:gd name="connsiteY129-63658" fmla="*/ 2179258 h 2237627"/>
              <a:gd name="connsiteX130-63659" fmla="*/ 413835 w 12192000"/>
              <a:gd name="connsiteY130-63660" fmla="*/ 2156783 h 2237627"/>
              <a:gd name="connsiteX131-63661" fmla="*/ 376513 w 12192000"/>
              <a:gd name="connsiteY131-63662" fmla="*/ 2154014 h 2237627"/>
              <a:gd name="connsiteX132-63663" fmla="*/ 273386 w 12192000"/>
              <a:gd name="connsiteY132-63664" fmla="*/ 2142551 h 2237627"/>
              <a:gd name="connsiteX133-63665" fmla="*/ 77641 w 12192000"/>
              <a:gd name="connsiteY133-63666" fmla="*/ 2126835 h 2237627"/>
              <a:gd name="connsiteX134-63667" fmla="*/ 37645 w 12192000"/>
              <a:gd name="connsiteY134-63668" fmla="*/ 2115401 h 2237627"/>
              <a:gd name="connsiteX135-63669" fmla="*/ 4572 w 12192000"/>
              <a:gd name="connsiteY135-63670" fmla="*/ 2111091 h 2237627"/>
              <a:gd name="connsiteX136-63671" fmla="*/ 0 w 12192000"/>
              <a:gd name="connsiteY136-63672" fmla="*/ 2110468 h 2237627"/>
              <a:gd name="connsiteX137-63673" fmla="*/ 0 w 12192000"/>
              <a:gd name="connsiteY137-63674" fmla="*/ 0 h 2237627"/>
              <a:gd name="connsiteX0-63675" fmla="*/ 0 w 12192000"/>
              <a:gd name="connsiteY0-63676" fmla="*/ 0 h 2240205"/>
              <a:gd name="connsiteX1-63677" fmla="*/ 12192000 w 12192000"/>
              <a:gd name="connsiteY1-63678" fmla="*/ 0 h 2240205"/>
              <a:gd name="connsiteX2-63679" fmla="*/ 12192000 w 12192000"/>
              <a:gd name="connsiteY2-63680" fmla="*/ 751299 h 2240205"/>
              <a:gd name="connsiteX3-63681" fmla="*/ 11890686 w 12192000"/>
              <a:gd name="connsiteY3-63682" fmla="*/ 732766 h 2240205"/>
              <a:gd name="connsiteX4-63683" fmla="*/ 11820512 w 12192000"/>
              <a:gd name="connsiteY4-63684" fmla="*/ 745392 h 2240205"/>
              <a:gd name="connsiteX5-63685" fmla="*/ 11649954 w 12192000"/>
              <a:gd name="connsiteY5-63686" fmla="*/ 749628 h 2240205"/>
              <a:gd name="connsiteX6-63687" fmla="*/ 11560424 w 12192000"/>
              <a:gd name="connsiteY6-63688" fmla="*/ 748017 h 2240205"/>
              <a:gd name="connsiteX7-63689" fmla="*/ 11358455 w 12192000"/>
              <a:gd name="connsiteY7-63690" fmla="*/ 747593 h 2240205"/>
              <a:gd name="connsiteX8-63691" fmla="*/ 11165209 w 12192000"/>
              <a:gd name="connsiteY8-63692" fmla="*/ 748852 h 2240205"/>
              <a:gd name="connsiteX9-63693" fmla="*/ 11058755 w 12192000"/>
              <a:gd name="connsiteY9-63694" fmla="*/ 749617 h 2240205"/>
              <a:gd name="connsiteX10-63695" fmla="*/ 10846594 w 12192000"/>
              <a:gd name="connsiteY10-63696" fmla="*/ 765069 h 2240205"/>
              <a:gd name="connsiteX11-63697" fmla="*/ 10739478 w 12192000"/>
              <a:gd name="connsiteY11-63698" fmla="*/ 776841 h 2240205"/>
              <a:gd name="connsiteX12-63699" fmla="*/ 10458762 w 12192000"/>
              <a:gd name="connsiteY12-63700" fmla="*/ 755400 h 2240205"/>
              <a:gd name="connsiteX13-63701" fmla="*/ 10211200 w 12192000"/>
              <a:gd name="connsiteY13-63702" fmla="*/ 767513 h 2240205"/>
              <a:gd name="connsiteX14-63703" fmla="*/ 10167995 w 12192000"/>
              <a:gd name="connsiteY14-63704" fmla="*/ 760843 h 2240205"/>
              <a:gd name="connsiteX15-63705" fmla="*/ 9997044 w 12192000"/>
              <a:gd name="connsiteY15-63706" fmla="*/ 780129 h 2240205"/>
              <a:gd name="connsiteX16-63707" fmla="*/ 9943887 w 12192000"/>
              <a:gd name="connsiteY16-63708" fmla="*/ 804141 h 2240205"/>
              <a:gd name="connsiteX17-63709" fmla="*/ 9918248 w 12192000"/>
              <a:gd name="connsiteY17-63710" fmla="*/ 816628 h 2240205"/>
              <a:gd name="connsiteX18-63711" fmla="*/ 9767091 w 12192000"/>
              <a:gd name="connsiteY18-63712" fmla="*/ 870550 h 2240205"/>
              <a:gd name="connsiteX19-63713" fmla="*/ 9683005 w 12192000"/>
              <a:gd name="connsiteY19-63714" fmla="*/ 894128 h 2240205"/>
              <a:gd name="connsiteX20-63715" fmla="*/ 9594438 w 12192000"/>
              <a:gd name="connsiteY20-63716" fmla="*/ 919051 h 2240205"/>
              <a:gd name="connsiteX21-63717" fmla="*/ 9544189 w 12192000"/>
              <a:gd name="connsiteY21-63718" fmla="*/ 938966 h 2240205"/>
              <a:gd name="connsiteX22-63719" fmla="*/ 9500499 w 12192000"/>
              <a:gd name="connsiteY22-63720" fmla="*/ 954680 h 2240205"/>
              <a:gd name="connsiteX23-63721" fmla="*/ 9410017 w 12192000"/>
              <a:gd name="connsiteY23-63722" fmla="*/ 993931 h 2240205"/>
              <a:gd name="connsiteX24-63723" fmla="*/ 9392919 w 12192000"/>
              <a:gd name="connsiteY24-63724" fmla="*/ 994656 h 2240205"/>
              <a:gd name="connsiteX25-63725" fmla="*/ 9268019 w 12192000"/>
              <a:gd name="connsiteY25-63726" fmla="*/ 1007442 h 2240205"/>
              <a:gd name="connsiteX26-63727" fmla="*/ 9188177 w 12192000"/>
              <a:gd name="connsiteY26-63728" fmla="*/ 1035474 h 2240205"/>
              <a:gd name="connsiteX27-63729" fmla="*/ 9155969 w 12192000"/>
              <a:gd name="connsiteY27-63730" fmla="*/ 1046804 h 2240205"/>
              <a:gd name="connsiteX28-63731" fmla="*/ 9133985 w 12192000"/>
              <a:gd name="connsiteY28-63732" fmla="*/ 1046450 h 2240205"/>
              <a:gd name="connsiteX29-63733" fmla="*/ 9003462 w 12192000"/>
              <a:gd name="connsiteY29-63734" fmla="*/ 1042406 h 2240205"/>
              <a:gd name="connsiteX30-63735" fmla="*/ 8968445 w 12192000"/>
              <a:gd name="connsiteY30-63736" fmla="*/ 1052169 h 2240205"/>
              <a:gd name="connsiteX31-63737" fmla="*/ 8886001 w 12192000"/>
              <a:gd name="connsiteY31-63738" fmla="*/ 1067468 h 2240205"/>
              <a:gd name="connsiteX32-63739" fmla="*/ 8838610 w 12192000"/>
              <a:gd name="connsiteY32-63740" fmla="*/ 1075091 h 2240205"/>
              <a:gd name="connsiteX33-63741" fmla="*/ 8750383 w 12192000"/>
              <a:gd name="connsiteY33-63742" fmla="*/ 1097387 h 2240205"/>
              <a:gd name="connsiteX34-63743" fmla="*/ 8665605 w 12192000"/>
              <a:gd name="connsiteY34-63744" fmla="*/ 1110791 h 2240205"/>
              <a:gd name="connsiteX35-63745" fmla="*/ 8584946 w 12192000"/>
              <a:gd name="connsiteY35-63746" fmla="*/ 1135226 h 2240205"/>
              <a:gd name="connsiteX36-63747" fmla="*/ 8419755 w 12192000"/>
              <a:gd name="connsiteY36-63748" fmla="*/ 1216260 h 2240205"/>
              <a:gd name="connsiteX37-63749" fmla="*/ 8411626 w 12192000"/>
              <a:gd name="connsiteY37-63750" fmla="*/ 1214397 h 2240205"/>
              <a:gd name="connsiteX38-63751" fmla="*/ 8363469 w 12192000"/>
              <a:gd name="connsiteY38-63752" fmla="*/ 1246658 h 2240205"/>
              <a:gd name="connsiteX39-63753" fmla="*/ 8275497 w 12192000"/>
              <a:gd name="connsiteY39-63754" fmla="*/ 1264396 h 2240205"/>
              <a:gd name="connsiteX40-63755" fmla="*/ 8074238 w 12192000"/>
              <a:gd name="connsiteY40-63756" fmla="*/ 1301895 h 2240205"/>
              <a:gd name="connsiteX41-63757" fmla="*/ 7942099 w 12192000"/>
              <a:gd name="connsiteY41-63758" fmla="*/ 1336332 h 2240205"/>
              <a:gd name="connsiteX42-63759" fmla="*/ 7902328 w 12192000"/>
              <a:gd name="connsiteY42-63760" fmla="*/ 1345865 h 2240205"/>
              <a:gd name="connsiteX43-63761" fmla="*/ 7840612 w 12192000"/>
              <a:gd name="connsiteY43-63762" fmla="*/ 1369373 h 2240205"/>
              <a:gd name="connsiteX44-63763" fmla="*/ 7786819 w 12192000"/>
              <a:gd name="connsiteY44-63764" fmla="*/ 1378970 h 2240205"/>
              <a:gd name="connsiteX45-63765" fmla="*/ 7548172 w 12192000"/>
              <a:gd name="connsiteY45-63766" fmla="*/ 1417460 h 2240205"/>
              <a:gd name="connsiteX46-63767" fmla="*/ 7483437 w 12192000"/>
              <a:gd name="connsiteY46-63768" fmla="*/ 1478152 h 2240205"/>
              <a:gd name="connsiteX47-63769" fmla="*/ 7377870 w 12192000"/>
              <a:gd name="connsiteY47-63770" fmla="*/ 1523319 h 2240205"/>
              <a:gd name="connsiteX48-63771" fmla="*/ 7230737 w 12192000"/>
              <a:gd name="connsiteY48-63772" fmla="*/ 1562633 h 2240205"/>
              <a:gd name="connsiteX49-63773" fmla="*/ 7224458 w 12192000"/>
              <a:gd name="connsiteY49-63774" fmla="*/ 1573008 h 2240205"/>
              <a:gd name="connsiteX50-63775" fmla="*/ 7183121 w 12192000"/>
              <a:gd name="connsiteY50-63776" fmla="*/ 1595162 h 2240205"/>
              <a:gd name="connsiteX51-63777" fmla="*/ 7164601 w 12192000"/>
              <a:gd name="connsiteY51-63778" fmla="*/ 1606490 h 2240205"/>
              <a:gd name="connsiteX52-63779" fmla="*/ 6900177 w 12192000"/>
              <a:gd name="connsiteY52-63780" fmla="*/ 1636016 h 2240205"/>
              <a:gd name="connsiteX53-63781" fmla="*/ 6795372 w 12192000"/>
              <a:gd name="connsiteY53-63782" fmla="*/ 1644845 h 2240205"/>
              <a:gd name="connsiteX54-63783" fmla="*/ 6692251 w 12192000"/>
              <a:gd name="connsiteY54-63784" fmla="*/ 1656357 h 2240205"/>
              <a:gd name="connsiteX55-63785" fmla="*/ 6655235 w 12192000"/>
              <a:gd name="connsiteY55-63786" fmla="*/ 1661869 h 2240205"/>
              <a:gd name="connsiteX56-63787" fmla="*/ 6554894 w 12192000"/>
              <a:gd name="connsiteY56-63788" fmla="*/ 1664428 h 2240205"/>
              <a:gd name="connsiteX57-63789" fmla="*/ 6516595 w 12192000"/>
              <a:gd name="connsiteY57-63790" fmla="*/ 1667475 h 2240205"/>
              <a:gd name="connsiteX58-63791" fmla="*/ 6508541 w 12192000"/>
              <a:gd name="connsiteY58-63792" fmla="*/ 1668757 h 2240205"/>
              <a:gd name="connsiteX59-63793" fmla="*/ 6471012 w 12192000"/>
              <a:gd name="connsiteY59-63794" fmla="*/ 1678604 h 2240205"/>
              <a:gd name="connsiteX60-63795" fmla="*/ 6364035 w 12192000"/>
              <a:gd name="connsiteY60-63796" fmla="*/ 1667683 h 2240205"/>
              <a:gd name="connsiteX61-63797" fmla="*/ 6280959 w 12192000"/>
              <a:gd name="connsiteY61-63798" fmla="*/ 1689329 h 2240205"/>
              <a:gd name="connsiteX62-63799" fmla="*/ 6243319 w 12192000"/>
              <a:gd name="connsiteY62-63800" fmla="*/ 1695560 h 2240205"/>
              <a:gd name="connsiteX63-63801" fmla="*/ 6098321 w 12192000"/>
              <a:gd name="connsiteY63-63802" fmla="*/ 1721646 h 2240205"/>
              <a:gd name="connsiteX64-63803" fmla="*/ 5880652 w 12192000"/>
              <a:gd name="connsiteY64-63804" fmla="*/ 1779643 h 2240205"/>
              <a:gd name="connsiteX65-63805" fmla="*/ 5785959 w 12192000"/>
              <a:gd name="connsiteY65-63806" fmla="*/ 1775307 h 2240205"/>
              <a:gd name="connsiteX66-63807" fmla="*/ 5643534 w 12192000"/>
              <a:gd name="connsiteY66-63808" fmla="*/ 1802919 h 2240205"/>
              <a:gd name="connsiteX67-63809" fmla="*/ 5518799 w 12192000"/>
              <a:gd name="connsiteY67-63810" fmla="*/ 1818312 h 2240205"/>
              <a:gd name="connsiteX68-63811" fmla="*/ 5505014 w 12192000"/>
              <a:gd name="connsiteY68-63812" fmla="*/ 1819259 h 2240205"/>
              <a:gd name="connsiteX69-63813" fmla="*/ 5453307 w 12192000"/>
              <a:gd name="connsiteY69-63814" fmla="*/ 1815450 h 2240205"/>
              <a:gd name="connsiteX70-63815" fmla="*/ 5221533 w 12192000"/>
              <a:gd name="connsiteY70-63816" fmla="*/ 1846950 h 2240205"/>
              <a:gd name="connsiteX71-63817" fmla="*/ 5149802 w 12192000"/>
              <a:gd name="connsiteY71-63818" fmla="*/ 1844846 h 2240205"/>
              <a:gd name="connsiteX72-63819" fmla="*/ 5114927 w 12192000"/>
              <a:gd name="connsiteY72-63820" fmla="*/ 1847827 h 2240205"/>
              <a:gd name="connsiteX73-63821" fmla="*/ 5108970 w 12192000"/>
              <a:gd name="connsiteY73-63822" fmla="*/ 1847935 h 2240205"/>
              <a:gd name="connsiteX74-63823" fmla="*/ 5067961 w 12192000"/>
              <a:gd name="connsiteY74-63824" fmla="*/ 1845917 h 2240205"/>
              <a:gd name="connsiteX75-63825" fmla="*/ 5007075 w 12192000"/>
              <a:gd name="connsiteY75-63826" fmla="*/ 1838626 h 2240205"/>
              <a:gd name="connsiteX76-63827" fmla="*/ 4944087 w 12192000"/>
              <a:gd name="connsiteY76-63828" fmla="*/ 1823332 h 2240205"/>
              <a:gd name="connsiteX77-63829" fmla="*/ 4907662 w 12192000"/>
              <a:gd name="connsiteY77-63830" fmla="*/ 1816900 h 2240205"/>
              <a:gd name="connsiteX78-63831" fmla="*/ 4882386 w 12192000"/>
              <a:gd name="connsiteY78-63832" fmla="*/ 1809844 h 2240205"/>
              <a:gd name="connsiteX79-63833" fmla="*/ 4811440 w 12192000"/>
              <a:gd name="connsiteY79-63834" fmla="*/ 1804655 h 2240205"/>
              <a:gd name="connsiteX80-63835" fmla="*/ 4691075 w 12192000"/>
              <a:gd name="connsiteY80-63836" fmla="*/ 1801389 h 2240205"/>
              <a:gd name="connsiteX81-63837" fmla="*/ 4640313 w 12192000"/>
              <a:gd name="connsiteY81-63838" fmla="*/ 1784307 h 2240205"/>
              <a:gd name="connsiteX82-63839" fmla="*/ 4536503 w 12192000"/>
              <a:gd name="connsiteY82-63840" fmla="*/ 1785334 h 2240205"/>
              <a:gd name="connsiteX83-63841" fmla="*/ 4513724 w 12192000"/>
              <a:gd name="connsiteY83-63842" fmla="*/ 1791996 h 2240205"/>
              <a:gd name="connsiteX84-63843" fmla="*/ 4459810 w 12192000"/>
              <a:gd name="connsiteY84-63844" fmla="*/ 1797886 h 2240205"/>
              <a:gd name="connsiteX85-63845" fmla="*/ 4379064 w 12192000"/>
              <a:gd name="connsiteY85-63846" fmla="*/ 1817177 h 2240205"/>
              <a:gd name="connsiteX86-63847" fmla="*/ 4290981 w 12192000"/>
              <a:gd name="connsiteY86-63848" fmla="*/ 1839677 h 2240205"/>
              <a:gd name="connsiteX87-63849" fmla="*/ 4238372 w 12192000"/>
              <a:gd name="connsiteY87-63850" fmla="*/ 1851480 h 2240205"/>
              <a:gd name="connsiteX88-63851" fmla="*/ 4232517 w 12192000"/>
              <a:gd name="connsiteY88-63852" fmla="*/ 1852567 h 2240205"/>
              <a:gd name="connsiteX89-63853" fmla="*/ 4191732 w 12192000"/>
              <a:gd name="connsiteY89-63854" fmla="*/ 1857328 h 2240205"/>
              <a:gd name="connsiteX90-63855" fmla="*/ 4065532 w 12192000"/>
              <a:gd name="connsiteY90-63856" fmla="*/ 1855477 h 2240205"/>
              <a:gd name="connsiteX91-63857" fmla="*/ 4028460 w 12192000"/>
              <a:gd name="connsiteY91-63858" fmla="*/ 1855137 h 2240205"/>
              <a:gd name="connsiteX92-63859" fmla="*/ 4002267 w 12192000"/>
              <a:gd name="connsiteY92-63860" fmla="*/ 1852352 h 2240205"/>
              <a:gd name="connsiteX93-63861" fmla="*/ 3931396 w 12192000"/>
              <a:gd name="connsiteY93-63862" fmla="*/ 1858915 h 2240205"/>
              <a:gd name="connsiteX94-63863" fmla="*/ 3812162 w 12192000"/>
              <a:gd name="connsiteY94-63864" fmla="*/ 1875501 h 2240205"/>
              <a:gd name="connsiteX95-63865" fmla="*/ 3758105 w 12192000"/>
              <a:gd name="connsiteY95-63866" fmla="*/ 1871856 h 2240205"/>
              <a:gd name="connsiteX96-63867" fmla="*/ 3567259 w 12192000"/>
              <a:gd name="connsiteY96-63868" fmla="*/ 1893482 h 2240205"/>
              <a:gd name="connsiteX97-63869" fmla="*/ 3405770 w 12192000"/>
              <a:gd name="connsiteY97-63870" fmla="*/ 1904591 h 2240205"/>
              <a:gd name="connsiteX98-63871" fmla="*/ 3280097 w 12192000"/>
              <a:gd name="connsiteY98-63872" fmla="*/ 1919610 h 2240205"/>
              <a:gd name="connsiteX99-63873" fmla="*/ 3009910 w 12192000"/>
              <a:gd name="connsiteY99-63874" fmla="*/ 1957866 h 2240205"/>
              <a:gd name="connsiteX100-63875" fmla="*/ 2995934 w 12192000"/>
              <a:gd name="connsiteY100-63876" fmla="*/ 1967085 h 2240205"/>
              <a:gd name="connsiteX101-63877" fmla="*/ 2942858 w 12192000"/>
              <a:gd name="connsiteY101-63878" fmla="*/ 1981367 h 2240205"/>
              <a:gd name="connsiteX102-63879" fmla="*/ 2875436 w 12192000"/>
              <a:gd name="connsiteY102-63880" fmla="*/ 1996977 h 2240205"/>
              <a:gd name="connsiteX103-63881" fmla="*/ 2874892 w 12192000"/>
              <a:gd name="connsiteY103-63882" fmla="*/ 1996085 h 2240205"/>
              <a:gd name="connsiteX104-63883" fmla="*/ 2843662 w 12192000"/>
              <a:gd name="connsiteY104-63884" fmla="*/ 1992498 h 2240205"/>
              <a:gd name="connsiteX105-63885" fmla="*/ 2718916 w 12192000"/>
              <a:gd name="connsiteY105-63886" fmla="*/ 1990867 h 2240205"/>
              <a:gd name="connsiteX106-63887" fmla="*/ 2713522 w 12192000"/>
              <a:gd name="connsiteY106-63888" fmla="*/ 1990173 h 2240205"/>
              <a:gd name="connsiteX107-63889" fmla="*/ 2476147 w 12192000"/>
              <a:gd name="connsiteY107-63890" fmla="*/ 1998305 h 2240205"/>
              <a:gd name="connsiteX108-63891" fmla="*/ 2373568 w 12192000"/>
              <a:gd name="connsiteY108-63892" fmla="*/ 2003219 h 2240205"/>
              <a:gd name="connsiteX109-63893" fmla="*/ 2287219 w 12192000"/>
              <a:gd name="connsiteY109-63894" fmla="*/ 1998750 h 2240205"/>
              <a:gd name="connsiteX110-63895" fmla="*/ 2243069 w 12192000"/>
              <a:gd name="connsiteY110-63896" fmla="*/ 2005321 h 2240205"/>
              <a:gd name="connsiteX111-63897" fmla="*/ 2164831 w 12192000"/>
              <a:gd name="connsiteY111-63898" fmla="*/ 2010143 h 2240205"/>
              <a:gd name="connsiteX112-63899" fmla="*/ 2085228 w 12192000"/>
              <a:gd name="connsiteY112-63900" fmla="*/ 2046431 h 2240205"/>
              <a:gd name="connsiteX113-63901" fmla="*/ 2058061 w 12192000"/>
              <a:gd name="connsiteY113-63902" fmla="*/ 2047942 h 2240205"/>
              <a:gd name="connsiteX114-63903" fmla="*/ 2042244 w 12192000"/>
              <a:gd name="connsiteY114-63904" fmla="*/ 2055560 h 2240205"/>
              <a:gd name="connsiteX115-63905" fmla="*/ 1877728 w 12192000"/>
              <a:gd name="connsiteY115-63906" fmla="*/ 2101004 h 2240205"/>
              <a:gd name="connsiteX116-63907" fmla="*/ 1759056 w 12192000"/>
              <a:gd name="connsiteY116-63908" fmla="*/ 2125608 h 2240205"/>
              <a:gd name="connsiteX117-63909" fmla="*/ 1637948 w 12192000"/>
              <a:gd name="connsiteY117-63910" fmla="*/ 2172597 h 2240205"/>
              <a:gd name="connsiteX118-63911" fmla="*/ 1434549 w 12192000"/>
              <a:gd name="connsiteY118-63912" fmla="*/ 2234522 h 2240205"/>
              <a:gd name="connsiteX119-63913" fmla="*/ 1370962 w 12192000"/>
              <a:gd name="connsiteY119-63914" fmla="*/ 2237474 h 2240205"/>
              <a:gd name="connsiteX120-63915" fmla="*/ 1356367 w 12192000"/>
              <a:gd name="connsiteY120-63916" fmla="*/ 2235089 h 2240205"/>
              <a:gd name="connsiteX121-63917" fmla="*/ 1279765 w 12192000"/>
              <a:gd name="connsiteY121-63918" fmla="*/ 2229639 h 2240205"/>
              <a:gd name="connsiteX122-63919" fmla="*/ 1195347 w 12192000"/>
              <a:gd name="connsiteY122-63920" fmla="*/ 2212354 h 2240205"/>
              <a:gd name="connsiteX123-63921" fmla="*/ 970251 w 12192000"/>
              <a:gd name="connsiteY123-63922" fmla="*/ 2221029 h 2240205"/>
              <a:gd name="connsiteX124-63923" fmla="*/ 812914 w 12192000"/>
              <a:gd name="connsiteY124-63924" fmla="*/ 2210095 h 2240205"/>
              <a:gd name="connsiteX125-63925" fmla="*/ 776382 w 12192000"/>
              <a:gd name="connsiteY125-63926" fmla="*/ 2204512 h 2240205"/>
              <a:gd name="connsiteX126-63927" fmla="*/ 597225 w 12192000"/>
              <a:gd name="connsiteY126-63928" fmla="*/ 2180999 h 2240205"/>
              <a:gd name="connsiteX127-63929" fmla="*/ 520671 w 12192000"/>
              <a:gd name="connsiteY127-63930" fmla="*/ 2180980 h 2240205"/>
              <a:gd name="connsiteX128-63931" fmla="*/ 515024 w 12192000"/>
              <a:gd name="connsiteY128-63932" fmla="*/ 2179258 h 2240205"/>
              <a:gd name="connsiteX129-63933" fmla="*/ 413835 w 12192000"/>
              <a:gd name="connsiteY129-63934" fmla="*/ 2156783 h 2240205"/>
              <a:gd name="connsiteX130-63935" fmla="*/ 376513 w 12192000"/>
              <a:gd name="connsiteY130-63936" fmla="*/ 2154014 h 2240205"/>
              <a:gd name="connsiteX131-63937" fmla="*/ 273386 w 12192000"/>
              <a:gd name="connsiteY131-63938" fmla="*/ 2142551 h 2240205"/>
              <a:gd name="connsiteX132-63939" fmla="*/ 77641 w 12192000"/>
              <a:gd name="connsiteY132-63940" fmla="*/ 2126835 h 2240205"/>
              <a:gd name="connsiteX133-63941" fmla="*/ 37645 w 12192000"/>
              <a:gd name="connsiteY133-63942" fmla="*/ 2115401 h 2240205"/>
              <a:gd name="connsiteX134-63943" fmla="*/ 4572 w 12192000"/>
              <a:gd name="connsiteY134-63944" fmla="*/ 2111091 h 2240205"/>
              <a:gd name="connsiteX135-63945" fmla="*/ 0 w 12192000"/>
              <a:gd name="connsiteY135-63946" fmla="*/ 2110468 h 2240205"/>
              <a:gd name="connsiteX136-63947" fmla="*/ 0 w 12192000"/>
              <a:gd name="connsiteY136-63948" fmla="*/ 0 h 2240205"/>
              <a:gd name="connsiteX0-63949" fmla="*/ 0 w 12192000"/>
              <a:gd name="connsiteY0-63950" fmla="*/ 0 h 2240205"/>
              <a:gd name="connsiteX1-63951" fmla="*/ 12192000 w 12192000"/>
              <a:gd name="connsiteY1-63952" fmla="*/ 0 h 2240205"/>
              <a:gd name="connsiteX2-63953" fmla="*/ 12192000 w 12192000"/>
              <a:gd name="connsiteY2-63954" fmla="*/ 751299 h 2240205"/>
              <a:gd name="connsiteX3-63955" fmla="*/ 11890686 w 12192000"/>
              <a:gd name="connsiteY3-63956" fmla="*/ 732766 h 2240205"/>
              <a:gd name="connsiteX4-63957" fmla="*/ 11820512 w 12192000"/>
              <a:gd name="connsiteY4-63958" fmla="*/ 745392 h 2240205"/>
              <a:gd name="connsiteX5-63959" fmla="*/ 11649954 w 12192000"/>
              <a:gd name="connsiteY5-63960" fmla="*/ 749628 h 2240205"/>
              <a:gd name="connsiteX6-63961" fmla="*/ 11560424 w 12192000"/>
              <a:gd name="connsiteY6-63962" fmla="*/ 748017 h 2240205"/>
              <a:gd name="connsiteX7-63963" fmla="*/ 11358455 w 12192000"/>
              <a:gd name="connsiteY7-63964" fmla="*/ 747593 h 2240205"/>
              <a:gd name="connsiteX8-63965" fmla="*/ 11165209 w 12192000"/>
              <a:gd name="connsiteY8-63966" fmla="*/ 748852 h 2240205"/>
              <a:gd name="connsiteX9-63967" fmla="*/ 11058755 w 12192000"/>
              <a:gd name="connsiteY9-63968" fmla="*/ 749617 h 2240205"/>
              <a:gd name="connsiteX10-63969" fmla="*/ 10846594 w 12192000"/>
              <a:gd name="connsiteY10-63970" fmla="*/ 765069 h 2240205"/>
              <a:gd name="connsiteX11-63971" fmla="*/ 10739478 w 12192000"/>
              <a:gd name="connsiteY11-63972" fmla="*/ 776841 h 2240205"/>
              <a:gd name="connsiteX12-63973" fmla="*/ 10458762 w 12192000"/>
              <a:gd name="connsiteY12-63974" fmla="*/ 755400 h 2240205"/>
              <a:gd name="connsiteX13-63975" fmla="*/ 10211200 w 12192000"/>
              <a:gd name="connsiteY13-63976" fmla="*/ 767513 h 2240205"/>
              <a:gd name="connsiteX14-63977" fmla="*/ 10167995 w 12192000"/>
              <a:gd name="connsiteY14-63978" fmla="*/ 760843 h 2240205"/>
              <a:gd name="connsiteX15-63979" fmla="*/ 9997044 w 12192000"/>
              <a:gd name="connsiteY15-63980" fmla="*/ 780129 h 2240205"/>
              <a:gd name="connsiteX16-63981" fmla="*/ 9943887 w 12192000"/>
              <a:gd name="connsiteY16-63982" fmla="*/ 804141 h 2240205"/>
              <a:gd name="connsiteX17-63983" fmla="*/ 9918248 w 12192000"/>
              <a:gd name="connsiteY17-63984" fmla="*/ 816628 h 2240205"/>
              <a:gd name="connsiteX18-63985" fmla="*/ 9767091 w 12192000"/>
              <a:gd name="connsiteY18-63986" fmla="*/ 870550 h 2240205"/>
              <a:gd name="connsiteX19-63987" fmla="*/ 9683005 w 12192000"/>
              <a:gd name="connsiteY19-63988" fmla="*/ 894128 h 2240205"/>
              <a:gd name="connsiteX20-63989" fmla="*/ 9594438 w 12192000"/>
              <a:gd name="connsiteY20-63990" fmla="*/ 919051 h 2240205"/>
              <a:gd name="connsiteX21-63991" fmla="*/ 9544189 w 12192000"/>
              <a:gd name="connsiteY21-63992" fmla="*/ 938966 h 2240205"/>
              <a:gd name="connsiteX22-63993" fmla="*/ 9500499 w 12192000"/>
              <a:gd name="connsiteY22-63994" fmla="*/ 954680 h 2240205"/>
              <a:gd name="connsiteX23-63995" fmla="*/ 9410017 w 12192000"/>
              <a:gd name="connsiteY23-63996" fmla="*/ 993931 h 2240205"/>
              <a:gd name="connsiteX24-63997" fmla="*/ 9392919 w 12192000"/>
              <a:gd name="connsiteY24-63998" fmla="*/ 994656 h 2240205"/>
              <a:gd name="connsiteX25-63999" fmla="*/ 9268019 w 12192000"/>
              <a:gd name="connsiteY25-64000" fmla="*/ 1007442 h 2240205"/>
              <a:gd name="connsiteX26-64001" fmla="*/ 9188177 w 12192000"/>
              <a:gd name="connsiteY26-64002" fmla="*/ 1035474 h 2240205"/>
              <a:gd name="connsiteX27-64003" fmla="*/ 9155969 w 12192000"/>
              <a:gd name="connsiteY27-64004" fmla="*/ 1046804 h 2240205"/>
              <a:gd name="connsiteX28-64005" fmla="*/ 9133985 w 12192000"/>
              <a:gd name="connsiteY28-64006" fmla="*/ 1046450 h 2240205"/>
              <a:gd name="connsiteX29-64007" fmla="*/ 9003462 w 12192000"/>
              <a:gd name="connsiteY29-64008" fmla="*/ 1042406 h 2240205"/>
              <a:gd name="connsiteX30-64009" fmla="*/ 8968445 w 12192000"/>
              <a:gd name="connsiteY30-64010" fmla="*/ 1052169 h 2240205"/>
              <a:gd name="connsiteX31-64011" fmla="*/ 8886001 w 12192000"/>
              <a:gd name="connsiteY31-64012" fmla="*/ 1067468 h 2240205"/>
              <a:gd name="connsiteX32-64013" fmla="*/ 8838610 w 12192000"/>
              <a:gd name="connsiteY32-64014" fmla="*/ 1075091 h 2240205"/>
              <a:gd name="connsiteX33-64015" fmla="*/ 8750383 w 12192000"/>
              <a:gd name="connsiteY33-64016" fmla="*/ 1097387 h 2240205"/>
              <a:gd name="connsiteX34-64017" fmla="*/ 8665605 w 12192000"/>
              <a:gd name="connsiteY34-64018" fmla="*/ 1110791 h 2240205"/>
              <a:gd name="connsiteX35-64019" fmla="*/ 8584946 w 12192000"/>
              <a:gd name="connsiteY35-64020" fmla="*/ 1135226 h 2240205"/>
              <a:gd name="connsiteX36-64021" fmla="*/ 8419755 w 12192000"/>
              <a:gd name="connsiteY36-64022" fmla="*/ 1216260 h 2240205"/>
              <a:gd name="connsiteX37-64023" fmla="*/ 8411626 w 12192000"/>
              <a:gd name="connsiteY37-64024" fmla="*/ 1214397 h 2240205"/>
              <a:gd name="connsiteX38-64025" fmla="*/ 8363469 w 12192000"/>
              <a:gd name="connsiteY38-64026" fmla="*/ 1246658 h 2240205"/>
              <a:gd name="connsiteX39-64027" fmla="*/ 8275497 w 12192000"/>
              <a:gd name="connsiteY39-64028" fmla="*/ 1264396 h 2240205"/>
              <a:gd name="connsiteX40-64029" fmla="*/ 8074238 w 12192000"/>
              <a:gd name="connsiteY40-64030" fmla="*/ 1301895 h 2240205"/>
              <a:gd name="connsiteX41-64031" fmla="*/ 7942099 w 12192000"/>
              <a:gd name="connsiteY41-64032" fmla="*/ 1336332 h 2240205"/>
              <a:gd name="connsiteX42-64033" fmla="*/ 7902328 w 12192000"/>
              <a:gd name="connsiteY42-64034" fmla="*/ 1345865 h 2240205"/>
              <a:gd name="connsiteX43-64035" fmla="*/ 7840612 w 12192000"/>
              <a:gd name="connsiteY43-64036" fmla="*/ 1369373 h 2240205"/>
              <a:gd name="connsiteX44-64037" fmla="*/ 7786819 w 12192000"/>
              <a:gd name="connsiteY44-64038" fmla="*/ 1378970 h 2240205"/>
              <a:gd name="connsiteX45-64039" fmla="*/ 7548172 w 12192000"/>
              <a:gd name="connsiteY45-64040" fmla="*/ 1417460 h 2240205"/>
              <a:gd name="connsiteX46-64041" fmla="*/ 7483437 w 12192000"/>
              <a:gd name="connsiteY46-64042" fmla="*/ 1478152 h 2240205"/>
              <a:gd name="connsiteX47-64043" fmla="*/ 7377870 w 12192000"/>
              <a:gd name="connsiteY47-64044" fmla="*/ 1523319 h 2240205"/>
              <a:gd name="connsiteX48-64045" fmla="*/ 7230737 w 12192000"/>
              <a:gd name="connsiteY48-64046" fmla="*/ 1562633 h 2240205"/>
              <a:gd name="connsiteX49-64047" fmla="*/ 7224458 w 12192000"/>
              <a:gd name="connsiteY49-64048" fmla="*/ 1573008 h 2240205"/>
              <a:gd name="connsiteX50-64049" fmla="*/ 7183121 w 12192000"/>
              <a:gd name="connsiteY50-64050" fmla="*/ 1595162 h 2240205"/>
              <a:gd name="connsiteX51-64051" fmla="*/ 7164601 w 12192000"/>
              <a:gd name="connsiteY51-64052" fmla="*/ 1606490 h 2240205"/>
              <a:gd name="connsiteX52-64053" fmla="*/ 6900177 w 12192000"/>
              <a:gd name="connsiteY52-64054" fmla="*/ 1636016 h 2240205"/>
              <a:gd name="connsiteX53-64055" fmla="*/ 6795372 w 12192000"/>
              <a:gd name="connsiteY53-64056" fmla="*/ 1644845 h 2240205"/>
              <a:gd name="connsiteX54-64057" fmla="*/ 6692251 w 12192000"/>
              <a:gd name="connsiteY54-64058" fmla="*/ 1656357 h 2240205"/>
              <a:gd name="connsiteX55-64059" fmla="*/ 6655235 w 12192000"/>
              <a:gd name="connsiteY55-64060" fmla="*/ 1661869 h 2240205"/>
              <a:gd name="connsiteX56-64061" fmla="*/ 6554894 w 12192000"/>
              <a:gd name="connsiteY56-64062" fmla="*/ 1664428 h 2240205"/>
              <a:gd name="connsiteX57-64063" fmla="*/ 6516595 w 12192000"/>
              <a:gd name="connsiteY57-64064" fmla="*/ 1667475 h 2240205"/>
              <a:gd name="connsiteX58-64065" fmla="*/ 6508541 w 12192000"/>
              <a:gd name="connsiteY58-64066" fmla="*/ 1668757 h 2240205"/>
              <a:gd name="connsiteX59-64067" fmla="*/ 6471012 w 12192000"/>
              <a:gd name="connsiteY59-64068" fmla="*/ 1678604 h 2240205"/>
              <a:gd name="connsiteX60-64069" fmla="*/ 6364035 w 12192000"/>
              <a:gd name="connsiteY60-64070" fmla="*/ 1667683 h 2240205"/>
              <a:gd name="connsiteX61-64071" fmla="*/ 6243319 w 12192000"/>
              <a:gd name="connsiteY61-64072" fmla="*/ 1695560 h 2240205"/>
              <a:gd name="connsiteX62-64073" fmla="*/ 6098321 w 12192000"/>
              <a:gd name="connsiteY62-64074" fmla="*/ 1721646 h 2240205"/>
              <a:gd name="connsiteX63-64075" fmla="*/ 5880652 w 12192000"/>
              <a:gd name="connsiteY63-64076" fmla="*/ 1779643 h 2240205"/>
              <a:gd name="connsiteX64-64077" fmla="*/ 5785959 w 12192000"/>
              <a:gd name="connsiteY64-64078" fmla="*/ 1775307 h 2240205"/>
              <a:gd name="connsiteX65-64079" fmla="*/ 5643534 w 12192000"/>
              <a:gd name="connsiteY65-64080" fmla="*/ 1802919 h 2240205"/>
              <a:gd name="connsiteX66-64081" fmla="*/ 5518799 w 12192000"/>
              <a:gd name="connsiteY66-64082" fmla="*/ 1818312 h 2240205"/>
              <a:gd name="connsiteX67-64083" fmla="*/ 5505014 w 12192000"/>
              <a:gd name="connsiteY67-64084" fmla="*/ 1819259 h 2240205"/>
              <a:gd name="connsiteX68-64085" fmla="*/ 5453307 w 12192000"/>
              <a:gd name="connsiteY68-64086" fmla="*/ 1815450 h 2240205"/>
              <a:gd name="connsiteX69-64087" fmla="*/ 5221533 w 12192000"/>
              <a:gd name="connsiteY69-64088" fmla="*/ 1846950 h 2240205"/>
              <a:gd name="connsiteX70-64089" fmla="*/ 5149802 w 12192000"/>
              <a:gd name="connsiteY70-64090" fmla="*/ 1844846 h 2240205"/>
              <a:gd name="connsiteX71-64091" fmla="*/ 5114927 w 12192000"/>
              <a:gd name="connsiteY71-64092" fmla="*/ 1847827 h 2240205"/>
              <a:gd name="connsiteX72-64093" fmla="*/ 5108970 w 12192000"/>
              <a:gd name="connsiteY72-64094" fmla="*/ 1847935 h 2240205"/>
              <a:gd name="connsiteX73-64095" fmla="*/ 5067961 w 12192000"/>
              <a:gd name="connsiteY73-64096" fmla="*/ 1845917 h 2240205"/>
              <a:gd name="connsiteX74-64097" fmla="*/ 5007075 w 12192000"/>
              <a:gd name="connsiteY74-64098" fmla="*/ 1838626 h 2240205"/>
              <a:gd name="connsiteX75-64099" fmla="*/ 4944087 w 12192000"/>
              <a:gd name="connsiteY75-64100" fmla="*/ 1823332 h 2240205"/>
              <a:gd name="connsiteX76-64101" fmla="*/ 4907662 w 12192000"/>
              <a:gd name="connsiteY76-64102" fmla="*/ 1816900 h 2240205"/>
              <a:gd name="connsiteX77-64103" fmla="*/ 4882386 w 12192000"/>
              <a:gd name="connsiteY77-64104" fmla="*/ 1809844 h 2240205"/>
              <a:gd name="connsiteX78-64105" fmla="*/ 4811440 w 12192000"/>
              <a:gd name="connsiteY78-64106" fmla="*/ 1804655 h 2240205"/>
              <a:gd name="connsiteX79-64107" fmla="*/ 4691075 w 12192000"/>
              <a:gd name="connsiteY79-64108" fmla="*/ 1801389 h 2240205"/>
              <a:gd name="connsiteX80-64109" fmla="*/ 4640313 w 12192000"/>
              <a:gd name="connsiteY80-64110" fmla="*/ 1784307 h 2240205"/>
              <a:gd name="connsiteX81-64111" fmla="*/ 4536503 w 12192000"/>
              <a:gd name="connsiteY81-64112" fmla="*/ 1785334 h 2240205"/>
              <a:gd name="connsiteX82-64113" fmla="*/ 4513724 w 12192000"/>
              <a:gd name="connsiteY82-64114" fmla="*/ 1791996 h 2240205"/>
              <a:gd name="connsiteX83-64115" fmla="*/ 4459810 w 12192000"/>
              <a:gd name="connsiteY83-64116" fmla="*/ 1797886 h 2240205"/>
              <a:gd name="connsiteX84-64117" fmla="*/ 4379064 w 12192000"/>
              <a:gd name="connsiteY84-64118" fmla="*/ 1817177 h 2240205"/>
              <a:gd name="connsiteX85-64119" fmla="*/ 4290981 w 12192000"/>
              <a:gd name="connsiteY85-64120" fmla="*/ 1839677 h 2240205"/>
              <a:gd name="connsiteX86-64121" fmla="*/ 4238372 w 12192000"/>
              <a:gd name="connsiteY86-64122" fmla="*/ 1851480 h 2240205"/>
              <a:gd name="connsiteX87-64123" fmla="*/ 4232517 w 12192000"/>
              <a:gd name="connsiteY87-64124" fmla="*/ 1852567 h 2240205"/>
              <a:gd name="connsiteX88-64125" fmla="*/ 4191732 w 12192000"/>
              <a:gd name="connsiteY88-64126" fmla="*/ 1857328 h 2240205"/>
              <a:gd name="connsiteX89-64127" fmla="*/ 4065532 w 12192000"/>
              <a:gd name="connsiteY89-64128" fmla="*/ 1855477 h 2240205"/>
              <a:gd name="connsiteX90-64129" fmla="*/ 4028460 w 12192000"/>
              <a:gd name="connsiteY90-64130" fmla="*/ 1855137 h 2240205"/>
              <a:gd name="connsiteX91-64131" fmla="*/ 4002267 w 12192000"/>
              <a:gd name="connsiteY91-64132" fmla="*/ 1852352 h 2240205"/>
              <a:gd name="connsiteX92-64133" fmla="*/ 3931396 w 12192000"/>
              <a:gd name="connsiteY92-64134" fmla="*/ 1858915 h 2240205"/>
              <a:gd name="connsiteX93-64135" fmla="*/ 3812162 w 12192000"/>
              <a:gd name="connsiteY93-64136" fmla="*/ 1875501 h 2240205"/>
              <a:gd name="connsiteX94-64137" fmla="*/ 3758105 w 12192000"/>
              <a:gd name="connsiteY94-64138" fmla="*/ 1871856 h 2240205"/>
              <a:gd name="connsiteX95-64139" fmla="*/ 3567259 w 12192000"/>
              <a:gd name="connsiteY95-64140" fmla="*/ 1893482 h 2240205"/>
              <a:gd name="connsiteX96-64141" fmla="*/ 3405770 w 12192000"/>
              <a:gd name="connsiteY96-64142" fmla="*/ 1904591 h 2240205"/>
              <a:gd name="connsiteX97-64143" fmla="*/ 3280097 w 12192000"/>
              <a:gd name="connsiteY97-64144" fmla="*/ 1919610 h 2240205"/>
              <a:gd name="connsiteX98-64145" fmla="*/ 3009910 w 12192000"/>
              <a:gd name="connsiteY98-64146" fmla="*/ 1957866 h 2240205"/>
              <a:gd name="connsiteX99-64147" fmla="*/ 2995934 w 12192000"/>
              <a:gd name="connsiteY99-64148" fmla="*/ 1967085 h 2240205"/>
              <a:gd name="connsiteX100-64149" fmla="*/ 2942858 w 12192000"/>
              <a:gd name="connsiteY100-64150" fmla="*/ 1981367 h 2240205"/>
              <a:gd name="connsiteX101-64151" fmla="*/ 2875436 w 12192000"/>
              <a:gd name="connsiteY101-64152" fmla="*/ 1996977 h 2240205"/>
              <a:gd name="connsiteX102-64153" fmla="*/ 2874892 w 12192000"/>
              <a:gd name="connsiteY102-64154" fmla="*/ 1996085 h 2240205"/>
              <a:gd name="connsiteX103-64155" fmla="*/ 2843662 w 12192000"/>
              <a:gd name="connsiteY103-64156" fmla="*/ 1992498 h 2240205"/>
              <a:gd name="connsiteX104-64157" fmla="*/ 2718916 w 12192000"/>
              <a:gd name="connsiteY104-64158" fmla="*/ 1990867 h 2240205"/>
              <a:gd name="connsiteX105-64159" fmla="*/ 2713522 w 12192000"/>
              <a:gd name="connsiteY105-64160" fmla="*/ 1990173 h 2240205"/>
              <a:gd name="connsiteX106-64161" fmla="*/ 2476147 w 12192000"/>
              <a:gd name="connsiteY106-64162" fmla="*/ 1998305 h 2240205"/>
              <a:gd name="connsiteX107-64163" fmla="*/ 2373568 w 12192000"/>
              <a:gd name="connsiteY107-64164" fmla="*/ 2003219 h 2240205"/>
              <a:gd name="connsiteX108-64165" fmla="*/ 2287219 w 12192000"/>
              <a:gd name="connsiteY108-64166" fmla="*/ 1998750 h 2240205"/>
              <a:gd name="connsiteX109-64167" fmla="*/ 2243069 w 12192000"/>
              <a:gd name="connsiteY109-64168" fmla="*/ 2005321 h 2240205"/>
              <a:gd name="connsiteX110-64169" fmla="*/ 2164831 w 12192000"/>
              <a:gd name="connsiteY110-64170" fmla="*/ 2010143 h 2240205"/>
              <a:gd name="connsiteX111-64171" fmla="*/ 2085228 w 12192000"/>
              <a:gd name="connsiteY111-64172" fmla="*/ 2046431 h 2240205"/>
              <a:gd name="connsiteX112-64173" fmla="*/ 2058061 w 12192000"/>
              <a:gd name="connsiteY112-64174" fmla="*/ 2047942 h 2240205"/>
              <a:gd name="connsiteX113-64175" fmla="*/ 2042244 w 12192000"/>
              <a:gd name="connsiteY113-64176" fmla="*/ 2055560 h 2240205"/>
              <a:gd name="connsiteX114-64177" fmla="*/ 1877728 w 12192000"/>
              <a:gd name="connsiteY114-64178" fmla="*/ 2101004 h 2240205"/>
              <a:gd name="connsiteX115-64179" fmla="*/ 1759056 w 12192000"/>
              <a:gd name="connsiteY115-64180" fmla="*/ 2125608 h 2240205"/>
              <a:gd name="connsiteX116-64181" fmla="*/ 1637948 w 12192000"/>
              <a:gd name="connsiteY116-64182" fmla="*/ 2172597 h 2240205"/>
              <a:gd name="connsiteX117-64183" fmla="*/ 1434549 w 12192000"/>
              <a:gd name="connsiteY117-64184" fmla="*/ 2234522 h 2240205"/>
              <a:gd name="connsiteX118-64185" fmla="*/ 1370962 w 12192000"/>
              <a:gd name="connsiteY118-64186" fmla="*/ 2237474 h 2240205"/>
              <a:gd name="connsiteX119-64187" fmla="*/ 1356367 w 12192000"/>
              <a:gd name="connsiteY119-64188" fmla="*/ 2235089 h 2240205"/>
              <a:gd name="connsiteX120-64189" fmla="*/ 1279765 w 12192000"/>
              <a:gd name="connsiteY120-64190" fmla="*/ 2229639 h 2240205"/>
              <a:gd name="connsiteX121-64191" fmla="*/ 1195347 w 12192000"/>
              <a:gd name="connsiteY121-64192" fmla="*/ 2212354 h 2240205"/>
              <a:gd name="connsiteX122-64193" fmla="*/ 970251 w 12192000"/>
              <a:gd name="connsiteY122-64194" fmla="*/ 2221029 h 2240205"/>
              <a:gd name="connsiteX123-64195" fmla="*/ 812914 w 12192000"/>
              <a:gd name="connsiteY123-64196" fmla="*/ 2210095 h 2240205"/>
              <a:gd name="connsiteX124-64197" fmla="*/ 776382 w 12192000"/>
              <a:gd name="connsiteY124-64198" fmla="*/ 2204512 h 2240205"/>
              <a:gd name="connsiteX125-64199" fmla="*/ 597225 w 12192000"/>
              <a:gd name="connsiteY125-64200" fmla="*/ 2180999 h 2240205"/>
              <a:gd name="connsiteX126-64201" fmla="*/ 520671 w 12192000"/>
              <a:gd name="connsiteY126-64202" fmla="*/ 2180980 h 2240205"/>
              <a:gd name="connsiteX127-64203" fmla="*/ 515024 w 12192000"/>
              <a:gd name="connsiteY127-64204" fmla="*/ 2179258 h 2240205"/>
              <a:gd name="connsiteX128-64205" fmla="*/ 413835 w 12192000"/>
              <a:gd name="connsiteY128-64206" fmla="*/ 2156783 h 2240205"/>
              <a:gd name="connsiteX129-64207" fmla="*/ 376513 w 12192000"/>
              <a:gd name="connsiteY129-64208" fmla="*/ 2154014 h 2240205"/>
              <a:gd name="connsiteX130-64209" fmla="*/ 273386 w 12192000"/>
              <a:gd name="connsiteY130-64210" fmla="*/ 2142551 h 2240205"/>
              <a:gd name="connsiteX131-64211" fmla="*/ 77641 w 12192000"/>
              <a:gd name="connsiteY131-64212" fmla="*/ 2126835 h 2240205"/>
              <a:gd name="connsiteX132-64213" fmla="*/ 37645 w 12192000"/>
              <a:gd name="connsiteY132-64214" fmla="*/ 2115401 h 2240205"/>
              <a:gd name="connsiteX133-64215" fmla="*/ 4572 w 12192000"/>
              <a:gd name="connsiteY133-64216" fmla="*/ 2111091 h 2240205"/>
              <a:gd name="connsiteX134-64217" fmla="*/ 0 w 12192000"/>
              <a:gd name="connsiteY134-64218" fmla="*/ 2110468 h 2240205"/>
              <a:gd name="connsiteX135-64219" fmla="*/ 0 w 12192000"/>
              <a:gd name="connsiteY135-64220" fmla="*/ 0 h 2240205"/>
              <a:gd name="connsiteX0-64221" fmla="*/ 0 w 12192000"/>
              <a:gd name="connsiteY0-64222" fmla="*/ 0 h 2240205"/>
              <a:gd name="connsiteX1-64223" fmla="*/ 12192000 w 12192000"/>
              <a:gd name="connsiteY1-64224" fmla="*/ 0 h 2240205"/>
              <a:gd name="connsiteX2-64225" fmla="*/ 12192000 w 12192000"/>
              <a:gd name="connsiteY2-64226" fmla="*/ 751299 h 2240205"/>
              <a:gd name="connsiteX3-64227" fmla="*/ 11890686 w 12192000"/>
              <a:gd name="connsiteY3-64228" fmla="*/ 732766 h 2240205"/>
              <a:gd name="connsiteX4-64229" fmla="*/ 11820512 w 12192000"/>
              <a:gd name="connsiteY4-64230" fmla="*/ 745392 h 2240205"/>
              <a:gd name="connsiteX5-64231" fmla="*/ 11649954 w 12192000"/>
              <a:gd name="connsiteY5-64232" fmla="*/ 749628 h 2240205"/>
              <a:gd name="connsiteX6-64233" fmla="*/ 11560424 w 12192000"/>
              <a:gd name="connsiteY6-64234" fmla="*/ 748017 h 2240205"/>
              <a:gd name="connsiteX7-64235" fmla="*/ 11358455 w 12192000"/>
              <a:gd name="connsiteY7-64236" fmla="*/ 747593 h 2240205"/>
              <a:gd name="connsiteX8-64237" fmla="*/ 11165209 w 12192000"/>
              <a:gd name="connsiteY8-64238" fmla="*/ 748852 h 2240205"/>
              <a:gd name="connsiteX9-64239" fmla="*/ 11058755 w 12192000"/>
              <a:gd name="connsiteY9-64240" fmla="*/ 749617 h 2240205"/>
              <a:gd name="connsiteX10-64241" fmla="*/ 10846594 w 12192000"/>
              <a:gd name="connsiteY10-64242" fmla="*/ 765069 h 2240205"/>
              <a:gd name="connsiteX11-64243" fmla="*/ 10739478 w 12192000"/>
              <a:gd name="connsiteY11-64244" fmla="*/ 776841 h 2240205"/>
              <a:gd name="connsiteX12-64245" fmla="*/ 10458762 w 12192000"/>
              <a:gd name="connsiteY12-64246" fmla="*/ 755400 h 2240205"/>
              <a:gd name="connsiteX13-64247" fmla="*/ 10211200 w 12192000"/>
              <a:gd name="connsiteY13-64248" fmla="*/ 767513 h 2240205"/>
              <a:gd name="connsiteX14-64249" fmla="*/ 10167995 w 12192000"/>
              <a:gd name="connsiteY14-64250" fmla="*/ 760843 h 2240205"/>
              <a:gd name="connsiteX15-64251" fmla="*/ 9997044 w 12192000"/>
              <a:gd name="connsiteY15-64252" fmla="*/ 780129 h 2240205"/>
              <a:gd name="connsiteX16-64253" fmla="*/ 9943887 w 12192000"/>
              <a:gd name="connsiteY16-64254" fmla="*/ 804141 h 2240205"/>
              <a:gd name="connsiteX17-64255" fmla="*/ 9918248 w 12192000"/>
              <a:gd name="connsiteY17-64256" fmla="*/ 816628 h 2240205"/>
              <a:gd name="connsiteX18-64257" fmla="*/ 9767091 w 12192000"/>
              <a:gd name="connsiteY18-64258" fmla="*/ 870550 h 2240205"/>
              <a:gd name="connsiteX19-64259" fmla="*/ 9683005 w 12192000"/>
              <a:gd name="connsiteY19-64260" fmla="*/ 894128 h 2240205"/>
              <a:gd name="connsiteX20-64261" fmla="*/ 9594438 w 12192000"/>
              <a:gd name="connsiteY20-64262" fmla="*/ 919051 h 2240205"/>
              <a:gd name="connsiteX21-64263" fmla="*/ 9544189 w 12192000"/>
              <a:gd name="connsiteY21-64264" fmla="*/ 938966 h 2240205"/>
              <a:gd name="connsiteX22-64265" fmla="*/ 9500499 w 12192000"/>
              <a:gd name="connsiteY22-64266" fmla="*/ 954680 h 2240205"/>
              <a:gd name="connsiteX23-64267" fmla="*/ 9410017 w 12192000"/>
              <a:gd name="connsiteY23-64268" fmla="*/ 993931 h 2240205"/>
              <a:gd name="connsiteX24-64269" fmla="*/ 9392919 w 12192000"/>
              <a:gd name="connsiteY24-64270" fmla="*/ 994656 h 2240205"/>
              <a:gd name="connsiteX25-64271" fmla="*/ 9268019 w 12192000"/>
              <a:gd name="connsiteY25-64272" fmla="*/ 1007442 h 2240205"/>
              <a:gd name="connsiteX26-64273" fmla="*/ 9188177 w 12192000"/>
              <a:gd name="connsiteY26-64274" fmla="*/ 1035474 h 2240205"/>
              <a:gd name="connsiteX27-64275" fmla="*/ 9155969 w 12192000"/>
              <a:gd name="connsiteY27-64276" fmla="*/ 1046804 h 2240205"/>
              <a:gd name="connsiteX28-64277" fmla="*/ 9133985 w 12192000"/>
              <a:gd name="connsiteY28-64278" fmla="*/ 1046450 h 2240205"/>
              <a:gd name="connsiteX29-64279" fmla="*/ 9003462 w 12192000"/>
              <a:gd name="connsiteY29-64280" fmla="*/ 1042406 h 2240205"/>
              <a:gd name="connsiteX30-64281" fmla="*/ 8968445 w 12192000"/>
              <a:gd name="connsiteY30-64282" fmla="*/ 1052169 h 2240205"/>
              <a:gd name="connsiteX31-64283" fmla="*/ 8886001 w 12192000"/>
              <a:gd name="connsiteY31-64284" fmla="*/ 1067468 h 2240205"/>
              <a:gd name="connsiteX32-64285" fmla="*/ 8838610 w 12192000"/>
              <a:gd name="connsiteY32-64286" fmla="*/ 1075091 h 2240205"/>
              <a:gd name="connsiteX33-64287" fmla="*/ 8665605 w 12192000"/>
              <a:gd name="connsiteY33-64288" fmla="*/ 1110791 h 2240205"/>
              <a:gd name="connsiteX34-64289" fmla="*/ 8584946 w 12192000"/>
              <a:gd name="connsiteY34-64290" fmla="*/ 1135226 h 2240205"/>
              <a:gd name="connsiteX35-64291" fmla="*/ 8419755 w 12192000"/>
              <a:gd name="connsiteY35-64292" fmla="*/ 1216260 h 2240205"/>
              <a:gd name="connsiteX36-64293" fmla="*/ 8411626 w 12192000"/>
              <a:gd name="connsiteY36-64294" fmla="*/ 1214397 h 2240205"/>
              <a:gd name="connsiteX37-64295" fmla="*/ 8363469 w 12192000"/>
              <a:gd name="connsiteY37-64296" fmla="*/ 1246658 h 2240205"/>
              <a:gd name="connsiteX38-64297" fmla="*/ 8275497 w 12192000"/>
              <a:gd name="connsiteY38-64298" fmla="*/ 1264396 h 2240205"/>
              <a:gd name="connsiteX39-64299" fmla="*/ 8074238 w 12192000"/>
              <a:gd name="connsiteY39-64300" fmla="*/ 1301895 h 2240205"/>
              <a:gd name="connsiteX40-64301" fmla="*/ 7942099 w 12192000"/>
              <a:gd name="connsiteY40-64302" fmla="*/ 1336332 h 2240205"/>
              <a:gd name="connsiteX41-64303" fmla="*/ 7902328 w 12192000"/>
              <a:gd name="connsiteY41-64304" fmla="*/ 1345865 h 2240205"/>
              <a:gd name="connsiteX42-64305" fmla="*/ 7840612 w 12192000"/>
              <a:gd name="connsiteY42-64306" fmla="*/ 1369373 h 2240205"/>
              <a:gd name="connsiteX43-64307" fmla="*/ 7786819 w 12192000"/>
              <a:gd name="connsiteY43-64308" fmla="*/ 1378970 h 2240205"/>
              <a:gd name="connsiteX44-64309" fmla="*/ 7548172 w 12192000"/>
              <a:gd name="connsiteY44-64310" fmla="*/ 1417460 h 2240205"/>
              <a:gd name="connsiteX45-64311" fmla="*/ 7483437 w 12192000"/>
              <a:gd name="connsiteY45-64312" fmla="*/ 1478152 h 2240205"/>
              <a:gd name="connsiteX46-64313" fmla="*/ 7377870 w 12192000"/>
              <a:gd name="connsiteY46-64314" fmla="*/ 1523319 h 2240205"/>
              <a:gd name="connsiteX47-64315" fmla="*/ 7230737 w 12192000"/>
              <a:gd name="connsiteY47-64316" fmla="*/ 1562633 h 2240205"/>
              <a:gd name="connsiteX48-64317" fmla="*/ 7224458 w 12192000"/>
              <a:gd name="connsiteY48-64318" fmla="*/ 1573008 h 2240205"/>
              <a:gd name="connsiteX49-64319" fmla="*/ 7183121 w 12192000"/>
              <a:gd name="connsiteY49-64320" fmla="*/ 1595162 h 2240205"/>
              <a:gd name="connsiteX50-64321" fmla="*/ 7164601 w 12192000"/>
              <a:gd name="connsiteY50-64322" fmla="*/ 1606490 h 2240205"/>
              <a:gd name="connsiteX51-64323" fmla="*/ 6900177 w 12192000"/>
              <a:gd name="connsiteY51-64324" fmla="*/ 1636016 h 2240205"/>
              <a:gd name="connsiteX52-64325" fmla="*/ 6795372 w 12192000"/>
              <a:gd name="connsiteY52-64326" fmla="*/ 1644845 h 2240205"/>
              <a:gd name="connsiteX53-64327" fmla="*/ 6692251 w 12192000"/>
              <a:gd name="connsiteY53-64328" fmla="*/ 1656357 h 2240205"/>
              <a:gd name="connsiteX54-64329" fmla="*/ 6655235 w 12192000"/>
              <a:gd name="connsiteY54-64330" fmla="*/ 1661869 h 2240205"/>
              <a:gd name="connsiteX55-64331" fmla="*/ 6554894 w 12192000"/>
              <a:gd name="connsiteY55-64332" fmla="*/ 1664428 h 2240205"/>
              <a:gd name="connsiteX56-64333" fmla="*/ 6516595 w 12192000"/>
              <a:gd name="connsiteY56-64334" fmla="*/ 1667475 h 2240205"/>
              <a:gd name="connsiteX57-64335" fmla="*/ 6508541 w 12192000"/>
              <a:gd name="connsiteY57-64336" fmla="*/ 1668757 h 2240205"/>
              <a:gd name="connsiteX58-64337" fmla="*/ 6471012 w 12192000"/>
              <a:gd name="connsiteY58-64338" fmla="*/ 1678604 h 2240205"/>
              <a:gd name="connsiteX59-64339" fmla="*/ 6364035 w 12192000"/>
              <a:gd name="connsiteY59-64340" fmla="*/ 1667683 h 2240205"/>
              <a:gd name="connsiteX60-64341" fmla="*/ 6243319 w 12192000"/>
              <a:gd name="connsiteY60-64342" fmla="*/ 1695560 h 2240205"/>
              <a:gd name="connsiteX61-64343" fmla="*/ 6098321 w 12192000"/>
              <a:gd name="connsiteY61-64344" fmla="*/ 1721646 h 2240205"/>
              <a:gd name="connsiteX62-64345" fmla="*/ 5880652 w 12192000"/>
              <a:gd name="connsiteY62-64346" fmla="*/ 1779643 h 2240205"/>
              <a:gd name="connsiteX63-64347" fmla="*/ 5785959 w 12192000"/>
              <a:gd name="connsiteY63-64348" fmla="*/ 1775307 h 2240205"/>
              <a:gd name="connsiteX64-64349" fmla="*/ 5643534 w 12192000"/>
              <a:gd name="connsiteY64-64350" fmla="*/ 1802919 h 2240205"/>
              <a:gd name="connsiteX65-64351" fmla="*/ 5518799 w 12192000"/>
              <a:gd name="connsiteY65-64352" fmla="*/ 1818312 h 2240205"/>
              <a:gd name="connsiteX66-64353" fmla="*/ 5505014 w 12192000"/>
              <a:gd name="connsiteY66-64354" fmla="*/ 1819259 h 2240205"/>
              <a:gd name="connsiteX67-64355" fmla="*/ 5453307 w 12192000"/>
              <a:gd name="connsiteY67-64356" fmla="*/ 1815450 h 2240205"/>
              <a:gd name="connsiteX68-64357" fmla="*/ 5221533 w 12192000"/>
              <a:gd name="connsiteY68-64358" fmla="*/ 1846950 h 2240205"/>
              <a:gd name="connsiteX69-64359" fmla="*/ 5149802 w 12192000"/>
              <a:gd name="connsiteY69-64360" fmla="*/ 1844846 h 2240205"/>
              <a:gd name="connsiteX70-64361" fmla="*/ 5114927 w 12192000"/>
              <a:gd name="connsiteY70-64362" fmla="*/ 1847827 h 2240205"/>
              <a:gd name="connsiteX71-64363" fmla="*/ 5108970 w 12192000"/>
              <a:gd name="connsiteY71-64364" fmla="*/ 1847935 h 2240205"/>
              <a:gd name="connsiteX72-64365" fmla="*/ 5067961 w 12192000"/>
              <a:gd name="connsiteY72-64366" fmla="*/ 1845917 h 2240205"/>
              <a:gd name="connsiteX73-64367" fmla="*/ 5007075 w 12192000"/>
              <a:gd name="connsiteY73-64368" fmla="*/ 1838626 h 2240205"/>
              <a:gd name="connsiteX74-64369" fmla="*/ 4944087 w 12192000"/>
              <a:gd name="connsiteY74-64370" fmla="*/ 1823332 h 2240205"/>
              <a:gd name="connsiteX75-64371" fmla="*/ 4907662 w 12192000"/>
              <a:gd name="connsiteY75-64372" fmla="*/ 1816900 h 2240205"/>
              <a:gd name="connsiteX76-64373" fmla="*/ 4882386 w 12192000"/>
              <a:gd name="connsiteY76-64374" fmla="*/ 1809844 h 2240205"/>
              <a:gd name="connsiteX77-64375" fmla="*/ 4811440 w 12192000"/>
              <a:gd name="connsiteY77-64376" fmla="*/ 1804655 h 2240205"/>
              <a:gd name="connsiteX78-64377" fmla="*/ 4691075 w 12192000"/>
              <a:gd name="connsiteY78-64378" fmla="*/ 1801389 h 2240205"/>
              <a:gd name="connsiteX79-64379" fmla="*/ 4640313 w 12192000"/>
              <a:gd name="connsiteY79-64380" fmla="*/ 1784307 h 2240205"/>
              <a:gd name="connsiteX80-64381" fmla="*/ 4536503 w 12192000"/>
              <a:gd name="connsiteY80-64382" fmla="*/ 1785334 h 2240205"/>
              <a:gd name="connsiteX81-64383" fmla="*/ 4513724 w 12192000"/>
              <a:gd name="connsiteY81-64384" fmla="*/ 1791996 h 2240205"/>
              <a:gd name="connsiteX82-64385" fmla="*/ 4459810 w 12192000"/>
              <a:gd name="connsiteY82-64386" fmla="*/ 1797886 h 2240205"/>
              <a:gd name="connsiteX83-64387" fmla="*/ 4379064 w 12192000"/>
              <a:gd name="connsiteY83-64388" fmla="*/ 1817177 h 2240205"/>
              <a:gd name="connsiteX84-64389" fmla="*/ 4290981 w 12192000"/>
              <a:gd name="connsiteY84-64390" fmla="*/ 1839677 h 2240205"/>
              <a:gd name="connsiteX85-64391" fmla="*/ 4238372 w 12192000"/>
              <a:gd name="connsiteY85-64392" fmla="*/ 1851480 h 2240205"/>
              <a:gd name="connsiteX86-64393" fmla="*/ 4232517 w 12192000"/>
              <a:gd name="connsiteY86-64394" fmla="*/ 1852567 h 2240205"/>
              <a:gd name="connsiteX87-64395" fmla="*/ 4191732 w 12192000"/>
              <a:gd name="connsiteY87-64396" fmla="*/ 1857328 h 2240205"/>
              <a:gd name="connsiteX88-64397" fmla="*/ 4065532 w 12192000"/>
              <a:gd name="connsiteY88-64398" fmla="*/ 1855477 h 2240205"/>
              <a:gd name="connsiteX89-64399" fmla="*/ 4028460 w 12192000"/>
              <a:gd name="connsiteY89-64400" fmla="*/ 1855137 h 2240205"/>
              <a:gd name="connsiteX90-64401" fmla="*/ 4002267 w 12192000"/>
              <a:gd name="connsiteY90-64402" fmla="*/ 1852352 h 2240205"/>
              <a:gd name="connsiteX91-64403" fmla="*/ 3931396 w 12192000"/>
              <a:gd name="connsiteY91-64404" fmla="*/ 1858915 h 2240205"/>
              <a:gd name="connsiteX92-64405" fmla="*/ 3812162 w 12192000"/>
              <a:gd name="connsiteY92-64406" fmla="*/ 1875501 h 2240205"/>
              <a:gd name="connsiteX93-64407" fmla="*/ 3758105 w 12192000"/>
              <a:gd name="connsiteY93-64408" fmla="*/ 1871856 h 2240205"/>
              <a:gd name="connsiteX94-64409" fmla="*/ 3567259 w 12192000"/>
              <a:gd name="connsiteY94-64410" fmla="*/ 1893482 h 2240205"/>
              <a:gd name="connsiteX95-64411" fmla="*/ 3405770 w 12192000"/>
              <a:gd name="connsiteY95-64412" fmla="*/ 1904591 h 2240205"/>
              <a:gd name="connsiteX96-64413" fmla="*/ 3280097 w 12192000"/>
              <a:gd name="connsiteY96-64414" fmla="*/ 1919610 h 2240205"/>
              <a:gd name="connsiteX97-64415" fmla="*/ 3009910 w 12192000"/>
              <a:gd name="connsiteY97-64416" fmla="*/ 1957866 h 2240205"/>
              <a:gd name="connsiteX98-64417" fmla="*/ 2995934 w 12192000"/>
              <a:gd name="connsiteY98-64418" fmla="*/ 1967085 h 2240205"/>
              <a:gd name="connsiteX99-64419" fmla="*/ 2942858 w 12192000"/>
              <a:gd name="connsiteY99-64420" fmla="*/ 1981367 h 2240205"/>
              <a:gd name="connsiteX100-64421" fmla="*/ 2875436 w 12192000"/>
              <a:gd name="connsiteY100-64422" fmla="*/ 1996977 h 2240205"/>
              <a:gd name="connsiteX101-64423" fmla="*/ 2874892 w 12192000"/>
              <a:gd name="connsiteY101-64424" fmla="*/ 1996085 h 2240205"/>
              <a:gd name="connsiteX102-64425" fmla="*/ 2843662 w 12192000"/>
              <a:gd name="connsiteY102-64426" fmla="*/ 1992498 h 2240205"/>
              <a:gd name="connsiteX103-64427" fmla="*/ 2718916 w 12192000"/>
              <a:gd name="connsiteY103-64428" fmla="*/ 1990867 h 2240205"/>
              <a:gd name="connsiteX104-64429" fmla="*/ 2713522 w 12192000"/>
              <a:gd name="connsiteY104-64430" fmla="*/ 1990173 h 2240205"/>
              <a:gd name="connsiteX105-64431" fmla="*/ 2476147 w 12192000"/>
              <a:gd name="connsiteY105-64432" fmla="*/ 1998305 h 2240205"/>
              <a:gd name="connsiteX106-64433" fmla="*/ 2373568 w 12192000"/>
              <a:gd name="connsiteY106-64434" fmla="*/ 2003219 h 2240205"/>
              <a:gd name="connsiteX107-64435" fmla="*/ 2287219 w 12192000"/>
              <a:gd name="connsiteY107-64436" fmla="*/ 1998750 h 2240205"/>
              <a:gd name="connsiteX108-64437" fmla="*/ 2243069 w 12192000"/>
              <a:gd name="connsiteY108-64438" fmla="*/ 2005321 h 2240205"/>
              <a:gd name="connsiteX109-64439" fmla="*/ 2164831 w 12192000"/>
              <a:gd name="connsiteY109-64440" fmla="*/ 2010143 h 2240205"/>
              <a:gd name="connsiteX110-64441" fmla="*/ 2085228 w 12192000"/>
              <a:gd name="connsiteY110-64442" fmla="*/ 2046431 h 2240205"/>
              <a:gd name="connsiteX111-64443" fmla="*/ 2058061 w 12192000"/>
              <a:gd name="connsiteY111-64444" fmla="*/ 2047942 h 2240205"/>
              <a:gd name="connsiteX112-64445" fmla="*/ 2042244 w 12192000"/>
              <a:gd name="connsiteY112-64446" fmla="*/ 2055560 h 2240205"/>
              <a:gd name="connsiteX113-64447" fmla="*/ 1877728 w 12192000"/>
              <a:gd name="connsiteY113-64448" fmla="*/ 2101004 h 2240205"/>
              <a:gd name="connsiteX114-64449" fmla="*/ 1759056 w 12192000"/>
              <a:gd name="connsiteY114-64450" fmla="*/ 2125608 h 2240205"/>
              <a:gd name="connsiteX115-64451" fmla="*/ 1637948 w 12192000"/>
              <a:gd name="connsiteY115-64452" fmla="*/ 2172597 h 2240205"/>
              <a:gd name="connsiteX116-64453" fmla="*/ 1434549 w 12192000"/>
              <a:gd name="connsiteY116-64454" fmla="*/ 2234522 h 2240205"/>
              <a:gd name="connsiteX117-64455" fmla="*/ 1370962 w 12192000"/>
              <a:gd name="connsiteY117-64456" fmla="*/ 2237474 h 2240205"/>
              <a:gd name="connsiteX118-64457" fmla="*/ 1356367 w 12192000"/>
              <a:gd name="connsiteY118-64458" fmla="*/ 2235089 h 2240205"/>
              <a:gd name="connsiteX119-64459" fmla="*/ 1279765 w 12192000"/>
              <a:gd name="connsiteY119-64460" fmla="*/ 2229639 h 2240205"/>
              <a:gd name="connsiteX120-64461" fmla="*/ 1195347 w 12192000"/>
              <a:gd name="connsiteY120-64462" fmla="*/ 2212354 h 2240205"/>
              <a:gd name="connsiteX121-64463" fmla="*/ 970251 w 12192000"/>
              <a:gd name="connsiteY121-64464" fmla="*/ 2221029 h 2240205"/>
              <a:gd name="connsiteX122-64465" fmla="*/ 812914 w 12192000"/>
              <a:gd name="connsiteY122-64466" fmla="*/ 2210095 h 2240205"/>
              <a:gd name="connsiteX123-64467" fmla="*/ 776382 w 12192000"/>
              <a:gd name="connsiteY123-64468" fmla="*/ 2204512 h 2240205"/>
              <a:gd name="connsiteX124-64469" fmla="*/ 597225 w 12192000"/>
              <a:gd name="connsiteY124-64470" fmla="*/ 2180999 h 2240205"/>
              <a:gd name="connsiteX125-64471" fmla="*/ 520671 w 12192000"/>
              <a:gd name="connsiteY125-64472" fmla="*/ 2180980 h 2240205"/>
              <a:gd name="connsiteX126-64473" fmla="*/ 515024 w 12192000"/>
              <a:gd name="connsiteY126-64474" fmla="*/ 2179258 h 2240205"/>
              <a:gd name="connsiteX127-64475" fmla="*/ 413835 w 12192000"/>
              <a:gd name="connsiteY127-64476" fmla="*/ 2156783 h 2240205"/>
              <a:gd name="connsiteX128-64477" fmla="*/ 376513 w 12192000"/>
              <a:gd name="connsiteY128-64478" fmla="*/ 2154014 h 2240205"/>
              <a:gd name="connsiteX129-64479" fmla="*/ 273386 w 12192000"/>
              <a:gd name="connsiteY129-64480" fmla="*/ 2142551 h 2240205"/>
              <a:gd name="connsiteX130-64481" fmla="*/ 77641 w 12192000"/>
              <a:gd name="connsiteY130-64482" fmla="*/ 2126835 h 2240205"/>
              <a:gd name="connsiteX131-64483" fmla="*/ 37645 w 12192000"/>
              <a:gd name="connsiteY131-64484" fmla="*/ 2115401 h 2240205"/>
              <a:gd name="connsiteX132-64485" fmla="*/ 4572 w 12192000"/>
              <a:gd name="connsiteY132-64486" fmla="*/ 2111091 h 2240205"/>
              <a:gd name="connsiteX133-64487" fmla="*/ 0 w 12192000"/>
              <a:gd name="connsiteY133-64488" fmla="*/ 2110468 h 2240205"/>
              <a:gd name="connsiteX134-64489" fmla="*/ 0 w 12192000"/>
              <a:gd name="connsiteY134-64490" fmla="*/ 0 h 2240205"/>
              <a:gd name="connsiteX0-64491" fmla="*/ 0 w 12192000"/>
              <a:gd name="connsiteY0-64492" fmla="*/ 0 h 2240205"/>
              <a:gd name="connsiteX1-64493" fmla="*/ 12192000 w 12192000"/>
              <a:gd name="connsiteY1-64494" fmla="*/ 0 h 2240205"/>
              <a:gd name="connsiteX2-64495" fmla="*/ 12192000 w 12192000"/>
              <a:gd name="connsiteY2-64496" fmla="*/ 751299 h 2240205"/>
              <a:gd name="connsiteX3-64497" fmla="*/ 11890686 w 12192000"/>
              <a:gd name="connsiteY3-64498" fmla="*/ 732766 h 2240205"/>
              <a:gd name="connsiteX4-64499" fmla="*/ 11820512 w 12192000"/>
              <a:gd name="connsiteY4-64500" fmla="*/ 745392 h 2240205"/>
              <a:gd name="connsiteX5-64501" fmla="*/ 11649954 w 12192000"/>
              <a:gd name="connsiteY5-64502" fmla="*/ 749628 h 2240205"/>
              <a:gd name="connsiteX6-64503" fmla="*/ 11560424 w 12192000"/>
              <a:gd name="connsiteY6-64504" fmla="*/ 748017 h 2240205"/>
              <a:gd name="connsiteX7-64505" fmla="*/ 11358455 w 12192000"/>
              <a:gd name="connsiteY7-64506" fmla="*/ 747593 h 2240205"/>
              <a:gd name="connsiteX8-64507" fmla="*/ 11165209 w 12192000"/>
              <a:gd name="connsiteY8-64508" fmla="*/ 748852 h 2240205"/>
              <a:gd name="connsiteX9-64509" fmla="*/ 11058755 w 12192000"/>
              <a:gd name="connsiteY9-64510" fmla="*/ 749617 h 2240205"/>
              <a:gd name="connsiteX10-64511" fmla="*/ 10846594 w 12192000"/>
              <a:gd name="connsiteY10-64512" fmla="*/ 765069 h 2240205"/>
              <a:gd name="connsiteX11-64513" fmla="*/ 10739478 w 12192000"/>
              <a:gd name="connsiteY11-64514" fmla="*/ 776841 h 2240205"/>
              <a:gd name="connsiteX12-64515" fmla="*/ 10458762 w 12192000"/>
              <a:gd name="connsiteY12-64516" fmla="*/ 755400 h 2240205"/>
              <a:gd name="connsiteX13-64517" fmla="*/ 10211200 w 12192000"/>
              <a:gd name="connsiteY13-64518" fmla="*/ 767513 h 2240205"/>
              <a:gd name="connsiteX14-64519" fmla="*/ 10167995 w 12192000"/>
              <a:gd name="connsiteY14-64520" fmla="*/ 760843 h 2240205"/>
              <a:gd name="connsiteX15-64521" fmla="*/ 9997044 w 12192000"/>
              <a:gd name="connsiteY15-64522" fmla="*/ 780129 h 2240205"/>
              <a:gd name="connsiteX16-64523" fmla="*/ 9943887 w 12192000"/>
              <a:gd name="connsiteY16-64524" fmla="*/ 804141 h 2240205"/>
              <a:gd name="connsiteX17-64525" fmla="*/ 9918248 w 12192000"/>
              <a:gd name="connsiteY17-64526" fmla="*/ 816628 h 2240205"/>
              <a:gd name="connsiteX18-64527" fmla="*/ 9767091 w 12192000"/>
              <a:gd name="connsiteY18-64528" fmla="*/ 870550 h 2240205"/>
              <a:gd name="connsiteX19-64529" fmla="*/ 9683005 w 12192000"/>
              <a:gd name="connsiteY19-64530" fmla="*/ 894128 h 2240205"/>
              <a:gd name="connsiteX20-64531" fmla="*/ 9594438 w 12192000"/>
              <a:gd name="connsiteY20-64532" fmla="*/ 919051 h 2240205"/>
              <a:gd name="connsiteX21-64533" fmla="*/ 9544189 w 12192000"/>
              <a:gd name="connsiteY21-64534" fmla="*/ 938966 h 2240205"/>
              <a:gd name="connsiteX22-64535" fmla="*/ 9500499 w 12192000"/>
              <a:gd name="connsiteY22-64536" fmla="*/ 954680 h 2240205"/>
              <a:gd name="connsiteX23-64537" fmla="*/ 9410017 w 12192000"/>
              <a:gd name="connsiteY23-64538" fmla="*/ 993931 h 2240205"/>
              <a:gd name="connsiteX24-64539" fmla="*/ 9392919 w 12192000"/>
              <a:gd name="connsiteY24-64540" fmla="*/ 994656 h 2240205"/>
              <a:gd name="connsiteX25-64541" fmla="*/ 9268019 w 12192000"/>
              <a:gd name="connsiteY25-64542" fmla="*/ 1007442 h 2240205"/>
              <a:gd name="connsiteX26-64543" fmla="*/ 9188177 w 12192000"/>
              <a:gd name="connsiteY26-64544" fmla="*/ 1035474 h 2240205"/>
              <a:gd name="connsiteX27-64545" fmla="*/ 9155969 w 12192000"/>
              <a:gd name="connsiteY27-64546" fmla="*/ 1046804 h 2240205"/>
              <a:gd name="connsiteX28-64547" fmla="*/ 9133985 w 12192000"/>
              <a:gd name="connsiteY28-64548" fmla="*/ 1046450 h 2240205"/>
              <a:gd name="connsiteX29-64549" fmla="*/ 9003462 w 12192000"/>
              <a:gd name="connsiteY29-64550" fmla="*/ 1042406 h 2240205"/>
              <a:gd name="connsiteX30-64551" fmla="*/ 8968445 w 12192000"/>
              <a:gd name="connsiteY30-64552" fmla="*/ 1052169 h 2240205"/>
              <a:gd name="connsiteX31-64553" fmla="*/ 8886001 w 12192000"/>
              <a:gd name="connsiteY31-64554" fmla="*/ 1067468 h 2240205"/>
              <a:gd name="connsiteX32-64555" fmla="*/ 8838610 w 12192000"/>
              <a:gd name="connsiteY32-64556" fmla="*/ 1075091 h 2240205"/>
              <a:gd name="connsiteX33-64557" fmla="*/ 8665605 w 12192000"/>
              <a:gd name="connsiteY33-64558" fmla="*/ 1110791 h 2240205"/>
              <a:gd name="connsiteX34-64559" fmla="*/ 8584946 w 12192000"/>
              <a:gd name="connsiteY34-64560" fmla="*/ 1135226 h 2240205"/>
              <a:gd name="connsiteX35-64561" fmla="*/ 8419755 w 12192000"/>
              <a:gd name="connsiteY35-64562" fmla="*/ 1216260 h 2240205"/>
              <a:gd name="connsiteX36-64563" fmla="*/ 8411626 w 12192000"/>
              <a:gd name="connsiteY36-64564" fmla="*/ 1214397 h 2240205"/>
              <a:gd name="connsiteX37-64565" fmla="*/ 8363469 w 12192000"/>
              <a:gd name="connsiteY37-64566" fmla="*/ 1246658 h 2240205"/>
              <a:gd name="connsiteX38-64567" fmla="*/ 8275497 w 12192000"/>
              <a:gd name="connsiteY38-64568" fmla="*/ 1264396 h 2240205"/>
              <a:gd name="connsiteX39-64569" fmla="*/ 8074238 w 12192000"/>
              <a:gd name="connsiteY39-64570" fmla="*/ 1301895 h 2240205"/>
              <a:gd name="connsiteX40-64571" fmla="*/ 7942099 w 12192000"/>
              <a:gd name="connsiteY40-64572" fmla="*/ 1336332 h 2240205"/>
              <a:gd name="connsiteX41-64573" fmla="*/ 7902328 w 12192000"/>
              <a:gd name="connsiteY41-64574" fmla="*/ 1345865 h 2240205"/>
              <a:gd name="connsiteX42-64575" fmla="*/ 7840612 w 12192000"/>
              <a:gd name="connsiteY42-64576" fmla="*/ 1369373 h 2240205"/>
              <a:gd name="connsiteX43-64577" fmla="*/ 7786819 w 12192000"/>
              <a:gd name="connsiteY43-64578" fmla="*/ 1378970 h 2240205"/>
              <a:gd name="connsiteX44-64579" fmla="*/ 7548172 w 12192000"/>
              <a:gd name="connsiteY44-64580" fmla="*/ 1417460 h 2240205"/>
              <a:gd name="connsiteX45-64581" fmla="*/ 7483437 w 12192000"/>
              <a:gd name="connsiteY45-64582" fmla="*/ 1478152 h 2240205"/>
              <a:gd name="connsiteX46-64583" fmla="*/ 7377870 w 12192000"/>
              <a:gd name="connsiteY46-64584" fmla="*/ 1523319 h 2240205"/>
              <a:gd name="connsiteX47-64585" fmla="*/ 7230737 w 12192000"/>
              <a:gd name="connsiteY47-64586" fmla="*/ 1562633 h 2240205"/>
              <a:gd name="connsiteX48-64587" fmla="*/ 7224458 w 12192000"/>
              <a:gd name="connsiteY48-64588" fmla="*/ 1573008 h 2240205"/>
              <a:gd name="connsiteX49-64589" fmla="*/ 7183121 w 12192000"/>
              <a:gd name="connsiteY49-64590" fmla="*/ 1595162 h 2240205"/>
              <a:gd name="connsiteX50-64591" fmla="*/ 7164601 w 12192000"/>
              <a:gd name="connsiteY50-64592" fmla="*/ 1606490 h 2240205"/>
              <a:gd name="connsiteX51-64593" fmla="*/ 6900177 w 12192000"/>
              <a:gd name="connsiteY51-64594" fmla="*/ 1636016 h 2240205"/>
              <a:gd name="connsiteX52-64595" fmla="*/ 6795372 w 12192000"/>
              <a:gd name="connsiteY52-64596" fmla="*/ 1644845 h 2240205"/>
              <a:gd name="connsiteX53-64597" fmla="*/ 6692251 w 12192000"/>
              <a:gd name="connsiteY53-64598" fmla="*/ 1656357 h 2240205"/>
              <a:gd name="connsiteX54-64599" fmla="*/ 6655235 w 12192000"/>
              <a:gd name="connsiteY54-64600" fmla="*/ 1661869 h 2240205"/>
              <a:gd name="connsiteX55-64601" fmla="*/ 6554894 w 12192000"/>
              <a:gd name="connsiteY55-64602" fmla="*/ 1664428 h 2240205"/>
              <a:gd name="connsiteX56-64603" fmla="*/ 6516595 w 12192000"/>
              <a:gd name="connsiteY56-64604" fmla="*/ 1667475 h 2240205"/>
              <a:gd name="connsiteX57-64605" fmla="*/ 6508541 w 12192000"/>
              <a:gd name="connsiteY57-64606" fmla="*/ 1668757 h 2240205"/>
              <a:gd name="connsiteX58-64607" fmla="*/ 6471012 w 12192000"/>
              <a:gd name="connsiteY58-64608" fmla="*/ 1678604 h 2240205"/>
              <a:gd name="connsiteX59-64609" fmla="*/ 6364035 w 12192000"/>
              <a:gd name="connsiteY59-64610" fmla="*/ 1667683 h 2240205"/>
              <a:gd name="connsiteX60-64611" fmla="*/ 6243319 w 12192000"/>
              <a:gd name="connsiteY60-64612" fmla="*/ 1695560 h 2240205"/>
              <a:gd name="connsiteX61-64613" fmla="*/ 6098321 w 12192000"/>
              <a:gd name="connsiteY61-64614" fmla="*/ 1721646 h 2240205"/>
              <a:gd name="connsiteX62-64615" fmla="*/ 5880652 w 12192000"/>
              <a:gd name="connsiteY62-64616" fmla="*/ 1779643 h 2240205"/>
              <a:gd name="connsiteX63-64617" fmla="*/ 5785959 w 12192000"/>
              <a:gd name="connsiteY63-64618" fmla="*/ 1775307 h 2240205"/>
              <a:gd name="connsiteX64-64619" fmla="*/ 5643534 w 12192000"/>
              <a:gd name="connsiteY64-64620" fmla="*/ 1802919 h 2240205"/>
              <a:gd name="connsiteX65-64621" fmla="*/ 5518799 w 12192000"/>
              <a:gd name="connsiteY65-64622" fmla="*/ 1818312 h 2240205"/>
              <a:gd name="connsiteX66-64623" fmla="*/ 5505014 w 12192000"/>
              <a:gd name="connsiteY66-64624" fmla="*/ 1819259 h 2240205"/>
              <a:gd name="connsiteX67-64625" fmla="*/ 5453307 w 12192000"/>
              <a:gd name="connsiteY67-64626" fmla="*/ 1815450 h 2240205"/>
              <a:gd name="connsiteX68-64627" fmla="*/ 5221533 w 12192000"/>
              <a:gd name="connsiteY68-64628" fmla="*/ 1846950 h 2240205"/>
              <a:gd name="connsiteX69-64629" fmla="*/ 5149802 w 12192000"/>
              <a:gd name="connsiteY69-64630" fmla="*/ 1844846 h 2240205"/>
              <a:gd name="connsiteX70-64631" fmla="*/ 5114927 w 12192000"/>
              <a:gd name="connsiteY70-64632" fmla="*/ 1847827 h 2240205"/>
              <a:gd name="connsiteX71-64633" fmla="*/ 5108970 w 12192000"/>
              <a:gd name="connsiteY71-64634" fmla="*/ 1847935 h 2240205"/>
              <a:gd name="connsiteX72-64635" fmla="*/ 5067961 w 12192000"/>
              <a:gd name="connsiteY72-64636" fmla="*/ 1845917 h 2240205"/>
              <a:gd name="connsiteX73-64637" fmla="*/ 5007075 w 12192000"/>
              <a:gd name="connsiteY73-64638" fmla="*/ 1838626 h 2240205"/>
              <a:gd name="connsiteX74-64639" fmla="*/ 4944087 w 12192000"/>
              <a:gd name="connsiteY74-64640" fmla="*/ 1823332 h 2240205"/>
              <a:gd name="connsiteX75-64641" fmla="*/ 4907662 w 12192000"/>
              <a:gd name="connsiteY75-64642" fmla="*/ 1816900 h 2240205"/>
              <a:gd name="connsiteX76-64643" fmla="*/ 4882386 w 12192000"/>
              <a:gd name="connsiteY76-64644" fmla="*/ 1809844 h 2240205"/>
              <a:gd name="connsiteX77-64645" fmla="*/ 4811440 w 12192000"/>
              <a:gd name="connsiteY77-64646" fmla="*/ 1804655 h 2240205"/>
              <a:gd name="connsiteX78-64647" fmla="*/ 4691075 w 12192000"/>
              <a:gd name="connsiteY78-64648" fmla="*/ 1801389 h 2240205"/>
              <a:gd name="connsiteX79-64649" fmla="*/ 4640313 w 12192000"/>
              <a:gd name="connsiteY79-64650" fmla="*/ 1784307 h 2240205"/>
              <a:gd name="connsiteX80-64651" fmla="*/ 4536503 w 12192000"/>
              <a:gd name="connsiteY80-64652" fmla="*/ 1785334 h 2240205"/>
              <a:gd name="connsiteX81-64653" fmla="*/ 4513724 w 12192000"/>
              <a:gd name="connsiteY81-64654" fmla="*/ 1791996 h 2240205"/>
              <a:gd name="connsiteX82-64655" fmla="*/ 4459810 w 12192000"/>
              <a:gd name="connsiteY82-64656" fmla="*/ 1797886 h 2240205"/>
              <a:gd name="connsiteX83-64657" fmla="*/ 4379064 w 12192000"/>
              <a:gd name="connsiteY83-64658" fmla="*/ 1817177 h 2240205"/>
              <a:gd name="connsiteX84-64659" fmla="*/ 4290981 w 12192000"/>
              <a:gd name="connsiteY84-64660" fmla="*/ 1839677 h 2240205"/>
              <a:gd name="connsiteX85-64661" fmla="*/ 4238372 w 12192000"/>
              <a:gd name="connsiteY85-64662" fmla="*/ 1851480 h 2240205"/>
              <a:gd name="connsiteX86-64663" fmla="*/ 4232517 w 12192000"/>
              <a:gd name="connsiteY86-64664" fmla="*/ 1852567 h 2240205"/>
              <a:gd name="connsiteX87-64665" fmla="*/ 4191732 w 12192000"/>
              <a:gd name="connsiteY87-64666" fmla="*/ 1857328 h 2240205"/>
              <a:gd name="connsiteX88-64667" fmla="*/ 4065532 w 12192000"/>
              <a:gd name="connsiteY88-64668" fmla="*/ 1855477 h 2240205"/>
              <a:gd name="connsiteX89-64669" fmla="*/ 4028460 w 12192000"/>
              <a:gd name="connsiteY89-64670" fmla="*/ 1855137 h 2240205"/>
              <a:gd name="connsiteX90-64671" fmla="*/ 4002267 w 12192000"/>
              <a:gd name="connsiteY90-64672" fmla="*/ 1852352 h 2240205"/>
              <a:gd name="connsiteX91-64673" fmla="*/ 3931396 w 12192000"/>
              <a:gd name="connsiteY91-64674" fmla="*/ 1858915 h 2240205"/>
              <a:gd name="connsiteX92-64675" fmla="*/ 3812162 w 12192000"/>
              <a:gd name="connsiteY92-64676" fmla="*/ 1875501 h 2240205"/>
              <a:gd name="connsiteX93-64677" fmla="*/ 3758105 w 12192000"/>
              <a:gd name="connsiteY93-64678" fmla="*/ 1871856 h 2240205"/>
              <a:gd name="connsiteX94-64679" fmla="*/ 3567259 w 12192000"/>
              <a:gd name="connsiteY94-64680" fmla="*/ 1893482 h 2240205"/>
              <a:gd name="connsiteX95-64681" fmla="*/ 3405770 w 12192000"/>
              <a:gd name="connsiteY95-64682" fmla="*/ 1904591 h 2240205"/>
              <a:gd name="connsiteX96-64683" fmla="*/ 3280097 w 12192000"/>
              <a:gd name="connsiteY96-64684" fmla="*/ 1919610 h 2240205"/>
              <a:gd name="connsiteX97-64685" fmla="*/ 3009910 w 12192000"/>
              <a:gd name="connsiteY97-64686" fmla="*/ 1957866 h 2240205"/>
              <a:gd name="connsiteX98-64687" fmla="*/ 2995934 w 12192000"/>
              <a:gd name="connsiteY98-64688" fmla="*/ 1967085 h 2240205"/>
              <a:gd name="connsiteX99-64689" fmla="*/ 2942858 w 12192000"/>
              <a:gd name="connsiteY99-64690" fmla="*/ 1981367 h 2240205"/>
              <a:gd name="connsiteX100-64691" fmla="*/ 2875436 w 12192000"/>
              <a:gd name="connsiteY100-64692" fmla="*/ 1996977 h 2240205"/>
              <a:gd name="connsiteX101-64693" fmla="*/ 2874892 w 12192000"/>
              <a:gd name="connsiteY101-64694" fmla="*/ 1996085 h 2240205"/>
              <a:gd name="connsiteX102-64695" fmla="*/ 2843662 w 12192000"/>
              <a:gd name="connsiteY102-64696" fmla="*/ 1992498 h 2240205"/>
              <a:gd name="connsiteX103-64697" fmla="*/ 2718916 w 12192000"/>
              <a:gd name="connsiteY103-64698" fmla="*/ 1990867 h 2240205"/>
              <a:gd name="connsiteX104-64699" fmla="*/ 2713522 w 12192000"/>
              <a:gd name="connsiteY104-64700" fmla="*/ 1990173 h 2240205"/>
              <a:gd name="connsiteX105-64701" fmla="*/ 2476147 w 12192000"/>
              <a:gd name="connsiteY105-64702" fmla="*/ 1998305 h 2240205"/>
              <a:gd name="connsiteX106-64703" fmla="*/ 2373568 w 12192000"/>
              <a:gd name="connsiteY106-64704" fmla="*/ 2003219 h 2240205"/>
              <a:gd name="connsiteX107-64705" fmla="*/ 2287219 w 12192000"/>
              <a:gd name="connsiteY107-64706" fmla="*/ 1998750 h 2240205"/>
              <a:gd name="connsiteX108-64707" fmla="*/ 2243069 w 12192000"/>
              <a:gd name="connsiteY108-64708" fmla="*/ 2005321 h 2240205"/>
              <a:gd name="connsiteX109-64709" fmla="*/ 2164831 w 12192000"/>
              <a:gd name="connsiteY109-64710" fmla="*/ 2010143 h 2240205"/>
              <a:gd name="connsiteX110-64711" fmla="*/ 2085228 w 12192000"/>
              <a:gd name="connsiteY110-64712" fmla="*/ 2046431 h 2240205"/>
              <a:gd name="connsiteX111-64713" fmla="*/ 2058061 w 12192000"/>
              <a:gd name="connsiteY111-64714" fmla="*/ 2047942 h 2240205"/>
              <a:gd name="connsiteX112-64715" fmla="*/ 2042244 w 12192000"/>
              <a:gd name="connsiteY112-64716" fmla="*/ 2055560 h 2240205"/>
              <a:gd name="connsiteX113-64717" fmla="*/ 1877728 w 12192000"/>
              <a:gd name="connsiteY113-64718" fmla="*/ 2101004 h 2240205"/>
              <a:gd name="connsiteX114-64719" fmla="*/ 1759056 w 12192000"/>
              <a:gd name="connsiteY114-64720" fmla="*/ 2125608 h 2240205"/>
              <a:gd name="connsiteX115-64721" fmla="*/ 1637948 w 12192000"/>
              <a:gd name="connsiteY115-64722" fmla="*/ 2172597 h 2240205"/>
              <a:gd name="connsiteX116-64723" fmla="*/ 1434549 w 12192000"/>
              <a:gd name="connsiteY116-64724" fmla="*/ 2234522 h 2240205"/>
              <a:gd name="connsiteX117-64725" fmla="*/ 1370962 w 12192000"/>
              <a:gd name="connsiteY117-64726" fmla="*/ 2237474 h 2240205"/>
              <a:gd name="connsiteX118-64727" fmla="*/ 1356367 w 12192000"/>
              <a:gd name="connsiteY118-64728" fmla="*/ 2235089 h 2240205"/>
              <a:gd name="connsiteX119-64729" fmla="*/ 1279765 w 12192000"/>
              <a:gd name="connsiteY119-64730" fmla="*/ 2229639 h 2240205"/>
              <a:gd name="connsiteX120-64731" fmla="*/ 1195347 w 12192000"/>
              <a:gd name="connsiteY120-64732" fmla="*/ 2212354 h 2240205"/>
              <a:gd name="connsiteX121-64733" fmla="*/ 970251 w 12192000"/>
              <a:gd name="connsiteY121-64734" fmla="*/ 2221029 h 2240205"/>
              <a:gd name="connsiteX122-64735" fmla="*/ 812914 w 12192000"/>
              <a:gd name="connsiteY122-64736" fmla="*/ 2210095 h 2240205"/>
              <a:gd name="connsiteX123-64737" fmla="*/ 776382 w 12192000"/>
              <a:gd name="connsiteY123-64738" fmla="*/ 2204512 h 2240205"/>
              <a:gd name="connsiteX124-64739" fmla="*/ 597225 w 12192000"/>
              <a:gd name="connsiteY124-64740" fmla="*/ 2180999 h 2240205"/>
              <a:gd name="connsiteX125-64741" fmla="*/ 520671 w 12192000"/>
              <a:gd name="connsiteY125-64742" fmla="*/ 2180980 h 2240205"/>
              <a:gd name="connsiteX126-64743" fmla="*/ 515024 w 12192000"/>
              <a:gd name="connsiteY126-64744" fmla="*/ 2179258 h 2240205"/>
              <a:gd name="connsiteX127-64745" fmla="*/ 413835 w 12192000"/>
              <a:gd name="connsiteY127-64746" fmla="*/ 2156783 h 2240205"/>
              <a:gd name="connsiteX128-64747" fmla="*/ 376513 w 12192000"/>
              <a:gd name="connsiteY128-64748" fmla="*/ 2154014 h 2240205"/>
              <a:gd name="connsiteX129-64749" fmla="*/ 273386 w 12192000"/>
              <a:gd name="connsiteY129-64750" fmla="*/ 2142551 h 2240205"/>
              <a:gd name="connsiteX130-64751" fmla="*/ 77641 w 12192000"/>
              <a:gd name="connsiteY130-64752" fmla="*/ 2126835 h 2240205"/>
              <a:gd name="connsiteX131-64753" fmla="*/ 37645 w 12192000"/>
              <a:gd name="connsiteY131-64754" fmla="*/ 2115401 h 2240205"/>
              <a:gd name="connsiteX132-64755" fmla="*/ 4572 w 12192000"/>
              <a:gd name="connsiteY132-64756" fmla="*/ 2111091 h 2240205"/>
              <a:gd name="connsiteX133-64757" fmla="*/ 0 w 12192000"/>
              <a:gd name="connsiteY133-64758" fmla="*/ 2110468 h 2240205"/>
              <a:gd name="connsiteX134-64759" fmla="*/ 0 w 12192000"/>
              <a:gd name="connsiteY134-64760" fmla="*/ 0 h 2240205"/>
              <a:gd name="connsiteX0-64761" fmla="*/ 0 w 12192000"/>
              <a:gd name="connsiteY0-64762" fmla="*/ 0 h 2240205"/>
              <a:gd name="connsiteX1-64763" fmla="*/ 12192000 w 12192000"/>
              <a:gd name="connsiteY1-64764" fmla="*/ 0 h 2240205"/>
              <a:gd name="connsiteX2-64765" fmla="*/ 12192000 w 12192000"/>
              <a:gd name="connsiteY2-64766" fmla="*/ 751299 h 2240205"/>
              <a:gd name="connsiteX3-64767" fmla="*/ 11890686 w 12192000"/>
              <a:gd name="connsiteY3-64768" fmla="*/ 732766 h 2240205"/>
              <a:gd name="connsiteX4-64769" fmla="*/ 11820512 w 12192000"/>
              <a:gd name="connsiteY4-64770" fmla="*/ 745392 h 2240205"/>
              <a:gd name="connsiteX5-64771" fmla="*/ 11649954 w 12192000"/>
              <a:gd name="connsiteY5-64772" fmla="*/ 749628 h 2240205"/>
              <a:gd name="connsiteX6-64773" fmla="*/ 11560424 w 12192000"/>
              <a:gd name="connsiteY6-64774" fmla="*/ 748017 h 2240205"/>
              <a:gd name="connsiteX7-64775" fmla="*/ 11358455 w 12192000"/>
              <a:gd name="connsiteY7-64776" fmla="*/ 747593 h 2240205"/>
              <a:gd name="connsiteX8-64777" fmla="*/ 11165209 w 12192000"/>
              <a:gd name="connsiteY8-64778" fmla="*/ 748852 h 2240205"/>
              <a:gd name="connsiteX9-64779" fmla="*/ 11058755 w 12192000"/>
              <a:gd name="connsiteY9-64780" fmla="*/ 749617 h 2240205"/>
              <a:gd name="connsiteX10-64781" fmla="*/ 10846594 w 12192000"/>
              <a:gd name="connsiteY10-64782" fmla="*/ 765069 h 2240205"/>
              <a:gd name="connsiteX11-64783" fmla="*/ 10739478 w 12192000"/>
              <a:gd name="connsiteY11-64784" fmla="*/ 776841 h 2240205"/>
              <a:gd name="connsiteX12-64785" fmla="*/ 10458762 w 12192000"/>
              <a:gd name="connsiteY12-64786" fmla="*/ 755400 h 2240205"/>
              <a:gd name="connsiteX13-64787" fmla="*/ 10211200 w 12192000"/>
              <a:gd name="connsiteY13-64788" fmla="*/ 767513 h 2240205"/>
              <a:gd name="connsiteX14-64789" fmla="*/ 10167995 w 12192000"/>
              <a:gd name="connsiteY14-64790" fmla="*/ 760843 h 2240205"/>
              <a:gd name="connsiteX15-64791" fmla="*/ 9997044 w 12192000"/>
              <a:gd name="connsiteY15-64792" fmla="*/ 780129 h 2240205"/>
              <a:gd name="connsiteX16-64793" fmla="*/ 9943887 w 12192000"/>
              <a:gd name="connsiteY16-64794" fmla="*/ 804141 h 2240205"/>
              <a:gd name="connsiteX17-64795" fmla="*/ 9918248 w 12192000"/>
              <a:gd name="connsiteY17-64796" fmla="*/ 816628 h 2240205"/>
              <a:gd name="connsiteX18-64797" fmla="*/ 9767091 w 12192000"/>
              <a:gd name="connsiteY18-64798" fmla="*/ 870550 h 2240205"/>
              <a:gd name="connsiteX19-64799" fmla="*/ 9683005 w 12192000"/>
              <a:gd name="connsiteY19-64800" fmla="*/ 894128 h 2240205"/>
              <a:gd name="connsiteX20-64801" fmla="*/ 9594438 w 12192000"/>
              <a:gd name="connsiteY20-64802" fmla="*/ 919051 h 2240205"/>
              <a:gd name="connsiteX21-64803" fmla="*/ 9544189 w 12192000"/>
              <a:gd name="connsiteY21-64804" fmla="*/ 938966 h 2240205"/>
              <a:gd name="connsiteX22-64805" fmla="*/ 9500499 w 12192000"/>
              <a:gd name="connsiteY22-64806" fmla="*/ 954680 h 2240205"/>
              <a:gd name="connsiteX23-64807" fmla="*/ 9410017 w 12192000"/>
              <a:gd name="connsiteY23-64808" fmla="*/ 993931 h 2240205"/>
              <a:gd name="connsiteX24-64809" fmla="*/ 9392919 w 12192000"/>
              <a:gd name="connsiteY24-64810" fmla="*/ 994656 h 2240205"/>
              <a:gd name="connsiteX25-64811" fmla="*/ 9268019 w 12192000"/>
              <a:gd name="connsiteY25-64812" fmla="*/ 1007442 h 2240205"/>
              <a:gd name="connsiteX26-64813" fmla="*/ 9188177 w 12192000"/>
              <a:gd name="connsiteY26-64814" fmla="*/ 1035474 h 2240205"/>
              <a:gd name="connsiteX27-64815" fmla="*/ 9155969 w 12192000"/>
              <a:gd name="connsiteY27-64816" fmla="*/ 1046804 h 2240205"/>
              <a:gd name="connsiteX28-64817" fmla="*/ 9133985 w 12192000"/>
              <a:gd name="connsiteY28-64818" fmla="*/ 1046450 h 2240205"/>
              <a:gd name="connsiteX29-64819" fmla="*/ 9003462 w 12192000"/>
              <a:gd name="connsiteY29-64820" fmla="*/ 1042406 h 2240205"/>
              <a:gd name="connsiteX30-64821" fmla="*/ 8968445 w 12192000"/>
              <a:gd name="connsiteY30-64822" fmla="*/ 1052169 h 2240205"/>
              <a:gd name="connsiteX31-64823" fmla="*/ 8886001 w 12192000"/>
              <a:gd name="connsiteY31-64824" fmla="*/ 1067468 h 2240205"/>
              <a:gd name="connsiteX32-64825" fmla="*/ 8838610 w 12192000"/>
              <a:gd name="connsiteY32-64826" fmla="*/ 1075091 h 2240205"/>
              <a:gd name="connsiteX33-64827" fmla="*/ 8665605 w 12192000"/>
              <a:gd name="connsiteY33-64828" fmla="*/ 1110791 h 2240205"/>
              <a:gd name="connsiteX34-64829" fmla="*/ 8584946 w 12192000"/>
              <a:gd name="connsiteY34-64830" fmla="*/ 1135226 h 2240205"/>
              <a:gd name="connsiteX35-64831" fmla="*/ 8419755 w 12192000"/>
              <a:gd name="connsiteY35-64832" fmla="*/ 1216260 h 2240205"/>
              <a:gd name="connsiteX36-64833" fmla="*/ 8411626 w 12192000"/>
              <a:gd name="connsiteY36-64834" fmla="*/ 1214397 h 2240205"/>
              <a:gd name="connsiteX37-64835" fmla="*/ 8363469 w 12192000"/>
              <a:gd name="connsiteY37-64836" fmla="*/ 1246658 h 2240205"/>
              <a:gd name="connsiteX38-64837" fmla="*/ 8275497 w 12192000"/>
              <a:gd name="connsiteY38-64838" fmla="*/ 1264396 h 2240205"/>
              <a:gd name="connsiteX39-64839" fmla="*/ 8074238 w 12192000"/>
              <a:gd name="connsiteY39-64840" fmla="*/ 1301895 h 2240205"/>
              <a:gd name="connsiteX40-64841" fmla="*/ 7902328 w 12192000"/>
              <a:gd name="connsiteY40-64842" fmla="*/ 1345865 h 2240205"/>
              <a:gd name="connsiteX41-64843" fmla="*/ 7840612 w 12192000"/>
              <a:gd name="connsiteY41-64844" fmla="*/ 1369373 h 2240205"/>
              <a:gd name="connsiteX42-64845" fmla="*/ 7786819 w 12192000"/>
              <a:gd name="connsiteY42-64846" fmla="*/ 1378970 h 2240205"/>
              <a:gd name="connsiteX43-64847" fmla="*/ 7548172 w 12192000"/>
              <a:gd name="connsiteY43-64848" fmla="*/ 1417460 h 2240205"/>
              <a:gd name="connsiteX44-64849" fmla="*/ 7483437 w 12192000"/>
              <a:gd name="connsiteY44-64850" fmla="*/ 1478152 h 2240205"/>
              <a:gd name="connsiteX45-64851" fmla="*/ 7377870 w 12192000"/>
              <a:gd name="connsiteY45-64852" fmla="*/ 1523319 h 2240205"/>
              <a:gd name="connsiteX46-64853" fmla="*/ 7230737 w 12192000"/>
              <a:gd name="connsiteY46-64854" fmla="*/ 1562633 h 2240205"/>
              <a:gd name="connsiteX47-64855" fmla="*/ 7224458 w 12192000"/>
              <a:gd name="connsiteY47-64856" fmla="*/ 1573008 h 2240205"/>
              <a:gd name="connsiteX48-64857" fmla="*/ 7183121 w 12192000"/>
              <a:gd name="connsiteY48-64858" fmla="*/ 1595162 h 2240205"/>
              <a:gd name="connsiteX49-64859" fmla="*/ 7164601 w 12192000"/>
              <a:gd name="connsiteY49-64860" fmla="*/ 1606490 h 2240205"/>
              <a:gd name="connsiteX50-64861" fmla="*/ 6900177 w 12192000"/>
              <a:gd name="connsiteY50-64862" fmla="*/ 1636016 h 2240205"/>
              <a:gd name="connsiteX51-64863" fmla="*/ 6795372 w 12192000"/>
              <a:gd name="connsiteY51-64864" fmla="*/ 1644845 h 2240205"/>
              <a:gd name="connsiteX52-64865" fmla="*/ 6692251 w 12192000"/>
              <a:gd name="connsiteY52-64866" fmla="*/ 1656357 h 2240205"/>
              <a:gd name="connsiteX53-64867" fmla="*/ 6655235 w 12192000"/>
              <a:gd name="connsiteY53-64868" fmla="*/ 1661869 h 2240205"/>
              <a:gd name="connsiteX54-64869" fmla="*/ 6554894 w 12192000"/>
              <a:gd name="connsiteY54-64870" fmla="*/ 1664428 h 2240205"/>
              <a:gd name="connsiteX55-64871" fmla="*/ 6516595 w 12192000"/>
              <a:gd name="connsiteY55-64872" fmla="*/ 1667475 h 2240205"/>
              <a:gd name="connsiteX56-64873" fmla="*/ 6508541 w 12192000"/>
              <a:gd name="connsiteY56-64874" fmla="*/ 1668757 h 2240205"/>
              <a:gd name="connsiteX57-64875" fmla="*/ 6471012 w 12192000"/>
              <a:gd name="connsiteY57-64876" fmla="*/ 1678604 h 2240205"/>
              <a:gd name="connsiteX58-64877" fmla="*/ 6364035 w 12192000"/>
              <a:gd name="connsiteY58-64878" fmla="*/ 1667683 h 2240205"/>
              <a:gd name="connsiteX59-64879" fmla="*/ 6243319 w 12192000"/>
              <a:gd name="connsiteY59-64880" fmla="*/ 1695560 h 2240205"/>
              <a:gd name="connsiteX60-64881" fmla="*/ 6098321 w 12192000"/>
              <a:gd name="connsiteY60-64882" fmla="*/ 1721646 h 2240205"/>
              <a:gd name="connsiteX61-64883" fmla="*/ 5880652 w 12192000"/>
              <a:gd name="connsiteY61-64884" fmla="*/ 1779643 h 2240205"/>
              <a:gd name="connsiteX62-64885" fmla="*/ 5785959 w 12192000"/>
              <a:gd name="connsiteY62-64886" fmla="*/ 1775307 h 2240205"/>
              <a:gd name="connsiteX63-64887" fmla="*/ 5643534 w 12192000"/>
              <a:gd name="connsiteY63-64888" fmla="*/ 1802919 h 2240205"/>
              <a:gd name="connsiteX64-64889" fmla="*/ 5518799 w 12192000"/>
              <a:gd name="connsiteY64-64890" fmla="*/ 1818312 h 2240205"/>
              <a:gd name="connsiteX65-64891" fmla="*/ 5505014 w 12192000"/>
              <a:gd name="connsiteY65-64892" fmla="*/ 1819259 h 2240205"/>
              <a:gd name="connsiteX66-64893" fmla="*/ 5453307 w 12192000"/>
              <a:gd name="connsiteY66-64894" fmla="*/ 1815450 h 2240205"/>
              <a:gd name="connsiteX67-64895" fmla="*/ 5221533 w 12192000"/>
              <a:gd name="connsiteY67-64896" fmla="*/ 1846950 h 2240205"/>
              <a:gd name="connsiteX68-64897" fmla="*/ 5149802 w 12192000"/>
              <a:gd name="connsiteY68-64898" fmla="*/ 1844846 h 2240205"/>
              <a:gd name="connsiteX69-64899" fmla="*/ 5114927 w 12192000"/>
              <a:gd name="connsiteY69-64900" fmla="*/ 1847827 h 2240205"/>
              <a:gd name="connsiteX70-64901" fmla="*/ 5108970 w 12192000"/>
              <a:gd name="connsiteY70-64902" fmla="*/ 1847935 h 2240205"/>
              <a:gd name="connsiteX71-64903" fmla="*/ 5067961 w 12192000"/>
              <a:gd name="connsiteY71-64904" fmla="*/ 1845917 h 2240205"/>
              <a:gd name="connsiteX72-64905" fmla="*/ 5007075 w 12192000"/>
              <a:gd name="connsiteY72-64906" fmla="*/ 1838626 h 2240205"/>
              <a:gd name="connsiteX73-64907" fmla="*/ 4944087 w 12192000"/>
              <a:gd name="connsiteY73-64908" fmla="*/ 1823332 h 2240205"/>
              <a:gd name="connsiteX74-64909" fmla="*/ 4907662 w 12192000"/>
              <a:gd name="connsiteY74-64910" fmla="*/ 1816900 h 2240205"/>
              <a:gd name="connsiteX75-64911" fmla="*/ 4882386 w 12192000"/>
              <a:gd name="connsiteY75-64912" fmla="*/ 1809844 h 2240205"/>
              <a:gd name="connsiteX76-64913" fmla="*/ 4811440 w 12192000"/>
              <a:gd name="connsiteY76-64914" fmla="*/ 1804655 h 2240205"/>
              <a:gd name="connsiteX77-64915" fmla="*/ 4691075 w 12192000"/>
              <a:gd name="connsiteY77-64916" fmla="*/ 1801389 h 2240205"/>
              <a:gd name="connsiteX78-64917" fmla="*/ 4640313 w 12192000"/>
              <a:gd name="connsiteY78-64918" fmla="*/ 1784307 h 2240205"/>
              <a:gd name="connsiteX79-64919" fmla="*/ 4536503 w 12192000"/>
              <a:gd name="connsiteY79-64920" fmla="*/ 1785334 h 2240205"/>
              <a:gd name="connsiteX80-64921" fmla="*/ 4513724 w 12192000"/>
              <a:gd name="connsiteY80-64922" fmla="*/ 1791996 h 2240205"/>
              <a:gd name="connsiteX81-64923" fmla="*/ 4459810 w 12192000"/>
              <a:gd name="connsiteY81-64924" fmla="*/ 1797886 h 2240205"/>
              <a:gd name="connsiteX82-64925" fmla="*/ 4379064 w 12192000"/>
              <a:gd name="connsiteY82-64926" fmla="*/ 1817177 h 2240205"/>
              <a:gd name="connsiteX83-64927" fmla="*/ 4290981 w 12192000"/>
              <a:gd name="connsiteY83-64928" fmla="*/ 1839677 h 2240205"/>
              <a:gd name="connsiteX84-64929" fmla="*/ 4238372 w 12192000"/>
              <a:gd name="connsiteY84-64930" fmla="*/ 1851480 h 2240205"/>
              <a:gd name="connsiteX85-64931" fmla="*/ 4232517 w 12192000"/>
              <a:gd name="connsiteY85-64932" fmla="*/ 1852567 h 2240205"/>
              <a:gd name="connsiteX86-64933" fmla="*/ 4191732 w 12192000"/>
              <a:gd name="connsiteY86-64934" fmla="*/ 1857328 h 2240205"/>
              <a:gd name="connsiteX87-64935" fmla="*/ 4065532 w 12192000"/>
              <a:gd name="connsiteY87-64936" fmla="*/ 1855477 h 2240205"/>
              <a:gd name="connsiteX88-64937" fmla="*/ 4028460 w 12192000"/>
              <a:gd name="connsiteY88-64938" fmla="*/ 1855137 h 2240205"/>
              <a:gd name="connsiteX89-64939" fmla="*/ 4002267 w 12192000"/>
              <a:gd name="connsiteY89-64940" fmla="*/ 1852352 h 2240205"/>
              <a:gd name="connsiteX90-64941" fmla="*/ 3931396 w 12192000"/>
              <a:gd name="connsiteY90-64942" fmla="*/ 1858915 h 2240205"/>
              <a:gd name="connsiteX91-64943" fmla="*/ 3812162 w 12192000"/>
              <a:gd name="connsiteY91-64944" fmla="*/ 1875501 h 2240205"/>
              <a:gd name="connsiteX92-64945" fmla="*/ 3758105 w 12192000"/>
              <a:gd name="connsiteY92-64946" fmla="*/ 1871856 h 2240205"/>
              <a:gd name="connsiteX93-64947" fmla="*/ 3567259 w 12192000"/>
              <a:gd name="connsiteY93-64948" fmla="*/ 1893482 h 2240205"/>
              <a:gd name="connsiteX94-64949" fmla="*/ 3405770 w 12192000"/>
              <a:gd name="connsiteY94-64950" fmla="*/ 1904591 h 2240205"/>
              <a:gd name="connsiteX95-64951" fmla="*/ 3280097 w 12192000"/>
              <a:gd name="connsiteY95-64952" fmla="*/ 1919610 h 2240205"/>
              <a:gd name="connsiteX96-64953" fmla="*/ 3009910 w 12192000"/>
              <a:gd name="connsiteY96-64954" fmla="*/ 1957866 h 2240205"/>
              <a:gd name="connsiteX97-64955" fmla="*/ 2995934 w 12192000"/>
              <a:gd name="connsiteY97-64956" fmla="*/ 1967085 h 2240205"/>
              <a:gd name="connsiteX98-64957" fmla="*/ 2942858 w 12192000"/>
              <a:gd name="connsiteY98-64958" fmla="*/ 1981367 h 2240205"/>
              <a:gd name="connsiteX99-64959" fmla="*/ 2875436 w 12192000"/>
              <a:gd name="connsiteY99-64960" fmla="*/ 1996977 h 2240205"/>
              <a:gd name="connsiteX100-64961" fmla="*/ 2874892 w 12192000"/>
              <a:gd name="connsiteY100-64962" fmla="*/ 1996085 h 2240205"/>
              <a:gd name="connsiteX101-64963" fmla="*/ 2843662 w 12192000"/>
              <a:gd name="connsiteY101-64964" fmla="*/ 1992498 h 2240205"/>
              <a:gd name="connsiteX102-64965" fmla="*/ 2718916 w 12192000"/>
              <a:gd name="connsiteY102-64966" fmla="*/ 1990867 h 2240205"/>
              <a:gd name="connsiteX103-64967" fmla="*/ 2713522 w 12192000"/>
              <a:gd name="connsiteY103-64968" fmla="*/ 1990173 h 2240205"/>
              <a:gd name="connsiteX104-64969" fmla="*/ 2476147 w 12192000"/>
              <a:gd name="connsiteY104-64970" fmla="*/ 1998305 h 2240205"/>
              <a:gd name="connsiteX105-64971" fmla="*/ 2373568 w 12192000"/>
              <a:gd name="connsiteY105-64972" fmla="*/ 2003219 h 2240205"/>
              <a:gd name="connsiteX106-64973" fmla="*/ 2287219 w 12192000"/>
              <a:gd name="connsiteY106-64974" fmla="*/ 1998750 h 2240205"/>
              <a:gd name="connsiteX107-64975" fmla="*/ 2243069 w 12192000"/>
              <a:gd name="connsiteY107-64976" fmla="*/ 2005321 h 2240205"/>
              <a:gd name="connsiteX108-64977" fmla="*/ 2164831 w 12192000"/>
              <a:gd name="connsiteY108-64978" fmla="*/ 2010143 h 2240205"/>
              <a:gd name="connsiteX109-64979" fmla="*/ 2085228 w 12192000"/>
              <a:gd name="connsiteY109-64980" fmla="*/ 2046431 h 2240205"/>
              <a:gd name="connsiteX110-64981" fmla="*/ 2058061 w 12192000"/>
              <a:gd name="connsiteY110-64982" fmla="*/ 2047942 h 2240205"/>
              <a:gd name="connsiteX111-64983" fmla="*/ 2042244 w 12192000"/>
              <a:gd name="connsiteY111-64984" fmla="*/ 2055560 h 2240205"/>
              <a:gd name="connsiteX112-64985" fmla="*/ 1877728 w 12192000"/>
              <a:gd name="connsiteY112-64986" fmla="*/ 2101004 h 2240205"/>
              <a:gd name="connsiteX113-64987" fmla="*/ 1759056 w 12192000"/>
              <a:gd name="connsiteY113-64988" fmla="*/ 2125608 h 2240205"/>
              <a:gd name="connsiteX114-64989" fmla="*/ 1637948 w 12192000"/>
              <a:gd name="connsiteY114-64990" fmla="*/ 2172597 h 2240205"/>
              <a:gd name="connsiteX115-64991" fmla="*/ 1434549 w 12192000"/>
              <a:gd name="connsiteY115-64992" fmla="*/ 2234522 h 2240205"/>
              <a:gd name="connsiteX116-64993" fmla="*/ 1370962 w 12192000"/>
              <a:gd name="connsiteY116-64994" fmla="*/ 2237474 h 2240205"/>
              <a:gd name="connsiteX117-64995" fmla="*/ 1356367 w 12192000"/>
              <a:gd name="connsiteY117-64996" fmla="*/ 2235089 h 2240205"/>
              <a:gd name="connsiteX118-64997" fmla="*/ 1279765 w 12192000"/>
              <a:gd name="connsiteY118-64998" fmla="*/ 2229639 h 2240205"/>
              <a:gd name="connsiteX119-64999" fmla="*/ 1195347 w 12192000"/>
              <a:gd name="connsiteY119-65000" fmla="*/ 2212354 h 2240205"/>
              <a:gd name="connsiteX120-65001" fmla="*/ 970251 w 12192000"/>
              <a:gd name="connsiteY120-65002" fmla="*/ 2221029 h 2240205"/>
              <a:gd name="connsiteX121-65003" fmla="*/ 812914 w 12192000"/>
              <a:gd name="connsiteY121-65004" fmla="*/ 2210095 h 2240205"/>
              <a:gd name="connsiteX122-65005" fmla="*/ 776382 w 12192000"/>
              <a:gd name="connsiteY122-65006" fmla="*/ 2204512 h 2240205"/>
              <a:gd name="connsiteX123-65007" fmla="*/ 597225 w 12192000"/>
              <a:gd name="connsiteY123-65008" fmla="*/ 2180999 h 2240205"/>
              <a:gd name="connsiteX124-65009" fmla="*/ 520671 w 12192000"/>
              <a:gd name="connsiteY124-65010" fmla="*/ 2180980 h 2240205"/>
              <a:gd name="connsiteX125-65011" fmla="*/ 515024 w 12192000"/>
              <a:gd name="connsiteY125-65012" fmla="*/ 2179258 h 2240205"/>
              <a:gd name="connsiteX126-65013" fmla="*/ 413835 w 12192000"/>
              <a:gd name="connsiteY126-65014" fmla="*/ 2156783 h 2240205"/>
              <a:gd name="connsiteX127-65015" fmla="*/ 376513 w 12192000"/>
              <a:gd name="connsiteY127-65016" fmla="*/ 2154014 h 2240205"/>
              <a:gd name="connsiteX128-65017" fmla="*/ 273386 w 12192000"/>
              <a:gd name="connsiteY128-65018" fmla="*/ 2142551 h 2240205"/>
              <a:gd name="connsiteX129-65019" fmla="*/ 77641 w 12192000"/>
              <a:gd name="connsiteY129-65020" fmla="*/ 2126835 h 2240205"/>
              <a:gd name="connsiteX130-65021" fmla="*/ 37645 w 12192000"/>
              <a:gd name="connsiteY130-65022" fmla="*/ 2115401 h 2240205"/>
              <a:gd name="connsiteX131-65023" fmla="*/ 4572 w 12192000"/>
              <a:gd name="connsiteY131-65024" fmla="*/ 2111091 h 2240205"/>
              <a:gd name="connsiteX132-65025" fmla="*/ 0 w 12192000"/>
              <a:gd name="connsiteY132-65026" fmla="*/ 2110468 h 2240205"/>
              <a:gd name="connsiteX133-65027" fmla="*/ 0 w 12192000"/>
              <a:gd name="connsiteY133-65028" fmla="*/ 0 h 2240205"/>
              <a:gd name="connsiteX0-65029" fmla="*/ 0 w 12192000"/>
              <a:gd name="connsiteY0-65030" fmla="*/ 0 h 2240205"/>
              <a:gd name="connsiteX1-65031" fmla="*/ 12192000 w 12192000"/>
              <a:gd name="connsiteY1-65032" fmla="*/ 0 h 2240205"/>
              <a:gd name="connsiteX2-65033" fmla="*/ 12192000 w 12192000"/>
              <a:gd name="connsiteY2-65034" fmla="*/ 751299 h 2240205"/>
              <a:gd name="connsiteX3-65035" fmla="*/ 11890686 w 12192000"/>
              <a:gd name="connsiteY3-65036" fmla="*/ 732766 h 2240205"/>
              <a:gd name="connsiteX4-65037" fmla="*/ 11820512 w 12192000"/>
              <a:gd name="connsiteY4-65038" fmla="*/ 745392 h 2240205"/>
              <a:gd name="connsiteX5-65039" fmla="*/ 11649954 w 12192000"/>
              <a:gd name="connsiteY5-65040" fmla="*/ 749628 h 2240205"/>
              <a:gd name="connsiteX6-65041" fmla="*/ 11560424 w 12192000"/>
              <a:gd name="connsiteY6-65042" fmla="*/ 748017 h 2240205"/>
              <a:gd name="connsiteX7-65043" fmla="*/ 11358455 w 12192000"/>
              <a:gd name="connsiteY7-65044" fmla="*/ 747593 h 2240205"/>
              <a:gd name="connsiteX8-65045" fmla="*/ 11165209 w 12192000"/>
              <a:gd name="connsiteY8-65046" fmla="*/ 748852 h 2240205"/>
              <a:gd name="connsiteX9-65047" fmla="*/ 11058755 w 12192000"/>
              <a:gd name="connsiteY9-65048" fmla="*/ 749617 h 2240205"/>
              <a:gd name="connsiteX10-65049" fmla="*/ 10846594 w 12192000"/>
              <a:gd name="connsiteY10-65050" fmla="*/ 765069 h 2240205"/>
              <a:gd name="connsiteX11-65051" fmla="*/ 10739478 w 12192000"/>
              <a:gd name="connsiteY11-65052" fmla="*/ 776841 h 2240205"/>
              <a:gd name="connsiteX12-65053" fmla="*/ 10458762 w 12192000"/>
              <a:gd name="connsiteY12-65054" fmla="*/ 755400 h 2240205"/>
              <a:gd name="connsiteX13-65055" fmla="*/ 10211200 w 12192000"/>
              <a:gd name="connsiteY13-65056" fmla="*/ 767513 h 2240205"/>
              <a:gd name="connsiteX14-65057" fmla="*/ 10167995 w 12192000"/>
              <a:gd name="connsiteY14-65058" fmla="*/ 760843 h 2240205"/>
              <a:gd name="connsiteX15-65059" fmla="*/ 9997044 w 12192000"/>
              <a:gd name="connsiteY15-65060" fmla="*/ 780129 h 2240205"/>
              <a:gd name="connsiteX16-65061" fmla="*/ 9943887 w 12192000"/>
              <a:gd name="connsiteY16-65062" fmla="*/ 804141 h 2240205"/>
              <a:gd name="connsiteX17-65063" fmla="*/ 9918248 w 12192000"/>
              <a:gd name="connsiteY17-65064" fmla="*/ 816628 h 2240205"/>
              <a:gd name="connsiteX18-65065" fmla="*/ 9767091 w 12192000"/>
              <a:gd name="connsiteY18-65066" fmla="*/ 870550 h 2240205"/>
              <a:gd name="connsiteX19-65067" fmla="*/ 9683005 w 12192000"/>
              <a:gd name="connsiteY19-65068" fmla="*/ 894128 h 2240205"/>
              <a:gd name="connsiteX20-65069" fmla="*/ 9594438 w 12192000"/>
              <a:gd name="connsiteY20-65070" fmla="*/ 919051 h 2240205"/>
              <a:gd name="connsiteX21-65071" fmla="*/ 9544189 w 12192000"/>
              <a:gd name="connsiteY21-65072" fmla="*/ 938966 h 2240205"/>
              <a:gd name="connsiteX22-65073" fmla="*/ 9500499 w 12192000"/>
              <a:gd name="connsiteY22-65074" fmla="*/ 954680 h 2240205"/>
              <a:gd name="connsiteX23-65075" fmla="*/ 9410017 w 12192000"/>
              <a:gd name="connsiteY23-65076" fmla="*/ 993931 h 2240205"/>
              <a:gd name="connsiteX24-65077" fmla="*/ 9392919 w 12192000"/>
              <a:gd name="connsiteY24-65078" fmla="*/ 994656 h 2240205"/>
              <a:gd name="connsiteX25-65079" fmla="*/ 9268019 w 12192000"/>
              <a:gd name="connsiteY25-65080" fmla="*/ 1007442 h 2240205"/>
              <a:gd name="connsiteX26-65081" fmla="*/ 9188177 w 12192000"/>
              <a:gd name="connsiteY26-65082" fmla="*/ 1035474 h 2240205"/>
              <a:gd name="connsiteX27-65083" fmla="*/ 9155969 w 12192000"/>
              <a:gd name="connsiteY27-65084" fmla="*/ 1046804 h 2240205"/>
              <a:gd name="connsiteX28-65085" fmla="*/ 9133985 w 12192000"/>
              <a:gd name="connsiteY28-65086" fmla="*/ 1046450 h 2240205"/>
              <a:gd name="connsiteX29-65087" fmla="*/ 9003462 w 12192000"/>
              <a:gd name="connsiteY29-65088" fmla="*/ 1042406 h 2240205"/>
              <a:gd name="connsiteX30-65089" fmla="*/ 8968445 w 12192000"/>
              <a:gd name="connsiteY30-65090" fmla="*/ 1052169 h 2240205"/>
              <a:gd name="connsiteX31-65091" fmla="*/ 8886001 w 12192000"/>
              <a:gd name="connsiteY31-65092" fmla="*/ 1067468 h 2240205"/>
              <a:gd name="connsiteX32-65093" fmla="*/ 8838610 w 12192000"/>
              <a:gd name="connsiteY32-65094" fmla="*/ 1075091 h 2240205"/>
              <a:gd name="connsiteX33-65095" fmla="*/ 8665605 w 12192000"/>
              <a:gd name="connsiteY33-65096" fmla="*/ 1110791 h 2240205"/>
              <a:gd name="connsiteX34-65097" fmla="*/ 8584946 w 12192000"/>
              <a:gd name="connsiteY34-65098" fmla="*/ 1135226 h 2240205"/>
              <a:gd name="connsiteX35-65099" fmla="*/ 8419755 w 12192000"/>
              <a:gd name="connsiteY35-65100" fmla="*/ 1216260 h 2240205"/>
              <a:gd name="connsiteX36-65101" fmla="*/ 8411626 w 12192000"/>
              <a:gd name="connsiteY36-65102" fmla="*/ 1214397 h 2240205"/>
              <a:gd name="connsiteX37-65103" fmla="*/ 8363469 w 12192000"/>
              <a:gd name="connsiteY37-65104" fmla="*/ 1246658 h 2240205"/>
              <a:gd name="connsiteX38-65105" fmla="*/ 8275497 w 12192000"/>
              <a:gd name="connsiteY38-65106" fmla="*/ 1264396 h 2240205"/>
              <a:gd name="connsiteX39-65107" fmla="*/ 8074238 w 12192000"/>
              <a:gd name="connsiteY39-65108" fmla="*/ 1301895 h 2240205"/>
              <a:gd name="connsiteX40-65109" fmla="*/ 7902328 w 12192000"/>
              <a:gd name="connsiteY40-65110" fmla="*/ 1345865 h 2240205"/>
              <a:gd name="connsiteX41-65111" fmla="*/ 7840612 w 12192000"/>
              <a:gd name="connsiteY41-65112" fmla="*/ 1369373 h 2240205"/>
              <a:gd name="connsiteX42-65113" fmla="*/ 7786819 w 12192000"/>
              <a:gd name="connsiteY42-65114" fmla="*/ 1378970 h 2240205"/>
              <a:gd name="connsiteX43-65115" fmla="*/ 7548172 w 12192000"/>
              <a:gd name="connsiteY43-65116" fmla="*/ 1417460 h 2240205"/>
              <a:gd name="connsiteX44-65117" fmla="*/ 7483437 w 12192000"/>
              <a:gd name="connsiteY44-65118" fmla="*/ 1478152 h 2240205"/>
              <a:gd name="connsiteX45-65119" fmla="*/ 7377870 w 12192000"/>
              <a:gd name="connsiteY45-65120" fmla="*/ 1523319 h 2240205"/>
              <a:gd name="connsiteX46-65121" fmla="*/ 7230737 w 12192000"/>
              <a:gd name="connsiteY46-65122" fmla="*/ 1562633 h 2240205"/>
              <a:gd name="connsiteX47-65123" fmla="*/ 7224458 w 12192000"/>
              <a:gd name="connsiteY47-65124" fmla="*/ 1573008 h 2240205"/>
              <a:gd name="connsiteX48-65125" fmla="*/ 7183121 w 12192000"/>
              <a:gd name="connsiteY48-65126" fmla="*/ 1595162 h 2240205"/>
              <a:gd name="connsiteX49-65127" fmla="*/ 7164601 w 12192000"/>
              <a:gd name="connsiteY49-65128" fmla="*/ 1606490 h 2240205"/>
              <a:gd name="connsiteX50-65129" fmla="*/ 6900177 w 12192000"/>
              <a:gd name="connsiteY50-65130" fmla="*/ 1636016 h 2240205"/>
              <a:gd name="connsiteX51-65131" fmla="*/ 6795372 w 12192000"/>
              <a:gd name="connsiteY51-65132" fmla="*/ 1644845 h 2240205"/>
              <a:gd name="connsiteX52-65133" fmla="*/ 6692251 w 12192000"/>
              <a:gd name="connsiteY52-65134" fmla="*/ 1656357 h 2240205"/>
              <a:gd name="connsiteX53-65135" fmla="*/ 6655235 w 12192000"/>
              <a:gd name="connsiteY53-65136" fmla="*/ 1661869 h 2240205"/>
              <a:gd name="connsiteX54-65137" fmla="*/ 6554894 w 12192000"/>
              <a:gd name="connsiteY54-65138" fmla="*/ 1664428 h 2240205"/>
              <a:gd name="connsiteX55-65139" fmla="*/ 6516595 w 12192000"/>
              <a:gd name="connsiteY55-65140" fmla="*/ 1667475 h 2240205"/>
              <a:gd name="connsiteX56-65141" fmla="*/ 6508541 w 12192000"/>
              <a:gd name="connsiteY56-65142" fmla="*/ 1668757 h 2240205"/>
              <a:gd name="connsiteX57-65143" fmla="*/ 6471012 w 12192000"/>
              <a:gd name="connsiteY57-65144" fmla="*/ 1678604 h 2240205"/>
              <a:gd name="connsiteX58-65145" fmla="*/ 6364035 w 12192000"/>
              <a:gd name="connsiteY58-65146" fmla="*/ 1667683 h 2240205"/>
              <a:gd name="connsiteX59-65147" fmla="*/ 6243319 w 12192000"/>
              <a:gd name="connsiteY59-65148" fmla="*/ 1695560 h 2240205"/>
              <a:gd name="connsiteX60-65149" fmla="*/ 6098321 w 12192000"/>
              <a:gd name="connsiteY60-65150" fmla="*/ 1721646 h 2240205"/>
              <a:gd name="connsiteX61-65151" fmla="*/ 5880652 w 12192000"/>
              <a:gd name="connsiteY61-65152" fmla="*/ 1779643 h 2240205"/>
              <a:gd name="connsiteX62-65153" fmla="*/ 5785959 w 12192000"/>
              <a:gd name="connsiteY62-65154" fmla="*/ 1775307 h 2240205"/>
              <a:gd name="connsiteX63-65155" fmla="*/ 5643534 w 12192000"/>
              <a:gd name="connsiteY63-65156" fmla="*/ 1802919 h 2240205"/>
              <a:gd name="connsiteX64-65157" fmla="*/ 5518799 w 12192000"/>
              <a:gd name="connsiteY64-65158" fmla="*/ 1818312 h 2240205"/>
              <a:gd name="connsiteX65-65159" fmla="*/ 5505014 w 12192000"/>
              <a:gd name="connsiteY65-65160" fmla="*/ 1819259 h 2240205"/>
              <a:gd name="connsiteX66-65161" fmla="*/ 5453307 w 12192000"/>
              <a:gd name="connsiteY66-65162" fmla="*/ 1815450 h 2240205"/>
              <a:gd name="connsiteX67-65163" fmla="*/ 5221533 w 12192000"/>
              <a:gd name="connsiteY67-65164" fmla="*/ 1846950 h 2240205"/>
              <a:gd name="connsiteX68-65165" fmla="*/ 5149802 w 12192000"/>
              <a:gd name="connsiteY68-65166" fmla="*/ 1844846 h 2240205"/>
              <a:gd name="connsiteX69-65167" fmla="*/ 5114927 w 12192000"/>
              <a:gd name="connsiteY69-65168" fmla="*/ 1847827 h 2240205"/>
              <a:gd name="connsiteX70-65169" fmla="*/ 5108970 w 12192000"/>
              <a:gd name="connsiteY70-65170" fmla="*/ 1847935 h 2240205"/>
              <a:gd name="connsiteX71-65171" fmla="*/ 5067961 w 12192000"/>
              <a:gd name="connsiteY71-65172" fmla="*/ 1845917 h 2240205"/>
              <a:gd name="connsiteX72-65173" fmla="*/ 5007075 w 12192000"/>
              <a:gd name="connsiteY72-65174" fmla="*/ 1838626 h 2240205"/>
              <a:gd name="connsiteX73-65175" fmla="*/ 4944087 w 12192000"/>
              <a:gd name="connsiteY73-65176" fmla="*/ 1823332 h 2240205"/>
              <a:gd name="connsiteX74-65177" fmla="*/ 4907662 w 12192000"/>
              <a:gd name="connsiteY74-65178" fmla="*/ 1816900 h 2240205"/>
              <a:gd name="connsiteX75-65179" fmla="*/ 4882386 w 12192000"/>
              <a:gd name="connsiteY75-65180" fmla="*/ 1809844 h 2240205"/>
              <a:gd name="connsiteX76-65181" fmla="*/ 4811440 w 12192000"/>
              <a:gd name="connsiteY76-65182" fmla="*/ 1804655 h 2240205"/>
              <a:gd name="connsiteX77-65183" fmla="*/ 4691075 w 12192000"/>
              <a:gd name="connsiteY77-65184" fmla="*/ 1801389 h 2240205"/>
              <a:gd name="connsiteX78-65185" fmla="*/ 4640313 w 12192000"/>
              <a:gd name="connsiteY78-65186" fmla="*/ 1784307 h 2240205"/>
              <a:gd name="connsiteX79-65187" fmla="*/ 4536503 w 12192000"/>
              <a:gd name="connsiteY79-65188" fmla="*/ 1785334 h 2240205"/>
              <a:gd name="connsiteX80-65189" fmla="*/ 4513724 w 12192000"/>
              <a:gd name="connsiteY80-65190" fmla="*/ 1791996 h 2240205"/>
              <a:gd name="connsiteX81-65191" fmla="*/ 4459810 w 12192000"/>
              <a:gd name="connsiteY81-65192" fmla="*/ 1797886 h 2240205"/>
              <a:gd name="connsiteX82-65193" fmla="*/ 4379064 w 12192000"/>
              <a:gd name="connsiteY82-65194" fmla="*/ 1817177 h 2240205"/>
              <a:gd name="connsiteX83-65195" fmla="*/ 4290981 w 12192000"/>
              <a:gd name="connsiteY83-65196" fmla="*/ 1839677 h 2240205"/>
              <a:gd name="connsiteX84-65197" fmla="*/ 4238372 w 12192000"/>
              <a:gd name="connsiteY84-65198" fmla="*/ 1851480 h 2240205"/>
              <a:gd name="connsiteX85-65199" fmla="*/ 4232517 w 12192000"/>
              <a:gd name="connsiteY85-65200" fmla="*/ 1852567 h 2240205"/>
              <a:gd name="connsiteX86-65201" fmla="*/ 4191732 w 12192000"/>
              <a:gd name="connsiteY86-65202" fmla="*/ 1857328 h 2240205"/>
              <a:gd name="connsiteX87-65203" fmla="*/ 4065532 w 12192000"/>
              <a:gd name="connsiteY87-65204" fmla="*/ 1855477 h 2240205"/>
              <a:gd name="connsiteX88-65205" fmla="*/ 4028460 w 12192000"/>
              <a:gd name="connsiteY88-65206" fmla="*/ 1855137 h 2240205"/>
              <a:gd name="connsiteX89-65207" fmla="*/ 4002267 w 12192000"/>
              <a:gd name="connsiteY89-65208" fmla="*/ 1852352 h 2240205"/>
              <a:gd name="connsiteX90-65209" fmla="*/ 3931396 w 12192000"/>
              <a:gd name="connsiteY90-65210" fmla="*/ 1858915 h 2240205"/>
              <a:gd name="connsiteX91-65211" fmla="*/ 3812162 w 12192000"/>
              <a:gd name="connsiteY91-65212" fmla="*/ 1875501 h 2240205"/>
              <a:gd name="connsiteX92-65213" fmla="*/ 3758105 w 12192000"/>
              <a:gd name="connsiteY92-65214" fmla="*/ 1871856 h 2240205"/>
              <a:gd name="connsiteX93-65215" fmla="*/ 3567259 w 12192000"/>
              <a:gd name="connsiteY93-65216" fmla="*/ 1893482 h 2240205"/>
              <a:gd name="connsiteX94-65217" fmla="*/ 3405770 w 12192000"/>
              <a:gd name="connsiteY94-65218" fmla="*/ 1904591 h 2240205"/>
              <a:gd name="connsiteX95-65219" fmla="*/ 3280097 w 12192000"/>
              <a:gd name="connsiteY95-65220" fmla="*/ 1919610 h 2240205"/>
              <a:gd name="connsiteX96-65221" fmla="*/ 3009910 w 12192000"/>
              <a:gd name="connsiteY96-65222" fmla="*/ 1957866 h 2240205"/>
              <a:gd name="connsiteX97-65223" fmla="*/ 2995934 w 12192000"/>
              <a:gd name="connsiteY97-65224" fmla="*/ 1967085 h 2240205"/>
              <a:gd name="connsiteX98-65225" fmla="*/ 2942858 w 12192000"/>
              <a:gd name="connsiteY98-65226" fmla="*/ 1981367 h 2240205"/>
              <a:gd name="connsiteX99-65227" fmla="*/ 2875436 w 12192000"/>
              <a:gd name="connsiteY99-65228" fmla="*/ 1996977 h 2240205"/>
              <a:gd name="connsiteX100-65229" fmla="*/ 2874892 w 12192000"/>
              <a:gd name="connsiteY100-65230" fmla="*/ 1996085 h 2240205"/>
              <a:gd name="connsiteX101-65231" fmla="*/ 2843662 w 12192000"/>
              <a:gd name="connsiteY101-65232" fmla="*/ 1992498 h 2240205"/>
              <a:gd name="connsiteX102-65233" fmla="*/ 2718916 w 12192000"/>
              <a:gd name="connsiteY102-65234" fmla="*/ 1990867 h 2240205"/>
              <a:gd name="connsiteX103-65235" fmla="*/ 2713522 w 12192000"/>
              <a:gd name="connsiteY103-65236" fmla="*/ 1990173 h 2240205"/>
              <a:gd name="connsiteX104-65237" fmla="*/ 2476147 w 12192000"/>
              <a:gd name="connsiteY104-65238" fmla="*/ 1998305 h 2240205"/>
              <a:gd name="connsiteX105-65239" fmla="*/ 2373568 w 12192000"/>
              <a:gd name="connsiteY105-65240" fmla="*/ 2003219 h 2240205"/>
              <a:gd name="connsiteX106-65241" fmla="*/ 2287219 w 12192000"/>
              <a:gd name="connsiteY106-65242" fmla="*/ 1998750 h 2240205"/>
              <a:gd name="connsiteX107-65243" fmla="*/ 2243069 w 12192000"/>
              <a:gd name="connsiteY107-65244" fmla="*/ 2005321 h 2240205"/>
              <a:gd name="connsiteX108-65245" fmla="*/ 2164831 w 12192000"/>
              <a:gd name="connsiteY108-65246" fmla="*/ 2010143 h 2240205"/>
              <a:gd name="connsiteX109-65247" fmla="*/ 2085228 w 12192000"/>
              <a:gd name="connsiteY109-65248" fmla="*/ 2046431 h 2240205"/>
              <a:gd name="connsiteX110-65249" fmla="*/ 2058061 w 12192000"/>
              <a:gd name="connsiteY110-65250" fmla="*/ 2047942 h 2240205"/>
              <a:gd name="connsiteX111-65251" fmla="*/ 2042244 w 12192000"/>
              <a:gd name="connsiteY111-65252" fmla="*/ 2055560 h 2240205"/>
              <a:gd name="connsiteX112-65253" fmla="*/ 1877728 w 12192000"/>
              <a:gd name="connsiteY112-65254" fmla="*/ 2101004 h 2240205"/>
              <a:gd name="connsiteX113-65255" fmla="*/ 1759056 w 12192000"/>
              <a:gd name="connsiteY113-65256" fmla="*/ 2125608 h 2240205"/>
              <a:gd name="connsiteX114-65257" fmla="*/ 1637948 w 12192000"/>
              <a:gd name="connsiteY114-65258" fmla="*/ 2172597 h 2240205"/>
              <a:gd name="connsiteX115-65259" fmla="*/ 1434549 w 12192000"/>
              <a:gd name="connsiteY115-65260" fmla="*/ 2234522 h 2240205"/>
              <a:gd name="connsiteX116-65261" fmla="*/ 1370962 w 12192000"/>
              <a:gd name="connsiteY116-65262" fmla="*/ 2237474 h 2240205"/>
              <a:gd name="connsiteX117-65263" fmla="*/ 1356367 w 12192000"/>
              <a:gd name="connsiteY117-65264" fmla="*/ 2235089 h 2240205"/>
              <a:gd name="connsiteX118-65265" fmla="*/ 1279765 w 12192000"/>
              <a:gd name="connsiteY118-65266" fmla="*/ 2229639 h 2240205"/>
              <a:gd name="connsiteX119-65267" fmla="*/ 1195347 w 12192000"/>
              <a:gd name="connsiteY119-65268" fmla="*/ 2212354 h 2240205"/>
              <a:gd name="connsiteX120-65269" fmla="*/ 970251 w 12192000"/>
              <a:gd name="connsiteY120-65270" fmla="*/ 2221029 h 2240205"/>
              <a:gd name="connsiteX121-65271" fmla="*/ 812914 w 12192000"/>
              <a:gd name="connsiteY121-65272" fmla="*/ 2210095 h 2240205"/>
              <a:gd name="connsiteX122-65273" fmla="*/ 776382 w 12192000"/>
              <a:gd name="connsiteY122-65274" fmla="*/ 2204512 h 2240205"/>
              <a:gd name="connsiteX123-65275" fmla="*/ 597225 w 12192000"/>
              <a:gd name="connsiteY123-65276" fmla="*/ 2180999 h 2240205"/>
              <a:gd name="connsiteX124-65277" fmla="*/ 520671 w 12192000"/>
              <a:gd name="connsiteY124-65278" fmla="*/ 2180980 h 2240205"/>
              <a:gd name="connsiteX125-65279" fmla="*/ 515024 w 12192000"/>
              <a:gd name="connsiteY125-65280" fmla="*/ 2179258 h 2240205"/>
              <a:gd name="connsiteX126-65281" fmla="*/ 413835 w 12192000"/>
              <a:gd name="connsiteY126-65282" fmla="*/ 2156783 h 2240205"/>
              <a:gd name="connsiteX127-65283" fmla="*/ 376513 w 12192000"/>
              <a:gd name="connsiteY127-65284" fmla="*/ 2154014 h 2240205"/>
              <a:gd name="connsiteX128-65285" fmla="*/ 273386 w 12192000"/>
              <a:gd name="connsiteY128-65286" fmla="*/ 2142551 h 2240205"/>
              <a:gd name="connsiteX129-65287" fmla="*/ 77641 w 12192000"/>
              <a:gd name="connsiteY129-65288" fmla="*/ 2126835 h 2240205"/>
              <a:gd name="connsiteX130-65289" fmla="*/ 37645 w 12192000"/>
              <a:gd name="connsiteY130-65290" fmla="*/ 2115401 h 2240205"/>
              <a:gd name="connsiteX131-65291" fmla="*/ 4572 w 12192000"/>
              <a:gd name="connsiteY131-65292" fmla="*/ 2111091 h 2240205"/>
              <a:gd name="connsiteX132-65293" fmla="*/ 0 w 12192000"/>
              <a:gd name="connsiteY132-65294" fmla="*/ 2110468 h 2240205"/>
              <a:gd name="connsiteX133-65295" fmla="*/ 0 w 12192000"/>
              <a:gd name="connsiteY133-65296" fmla="*/ 0 h 2240205"/>
              <a:gd name="connsiteX0-65297" fmla="*/ 0 w 12192000"/>
              <a:gd name="connsiteY0-65298" fmla="*/ 0 h 2240205"/>
              <a:gd name="connsiteX1-65299" fmla="*/ 12192000 w 12192000"/>
              <a:gd name="connsiteY1-65300" fmla="*/ 0 h 2240205"/>
              <a:gd name="connsiteX2-65301" fmla="*/ 12192000 w 12192000"/>
              <a:gd name="connsiteY2-65302" fmla="*/ 751299 h 2240205"/>
              <a:gd name="connsiteX3-65303" fmla="*/ 11890686 w 12192000"/>
              <a:gd name="connsiteY3-65304" fmla="*/ 732766 h 2240205"/>
              <a:gd name="connsiteX4-65305" fmla="*/ 11820512 w 12192000"/>
              <a:gd name="connsiteY4-65306" fmla="*/ 745392 h 2240205"/>
              <a:gd name="connsiteX5-65307" fmla="*/ 11649954 w 12192000"/>
              <a:gd name="connsiteY5-65308" fmla="*/ 749628 h 2240205"/>
              <a:gd name="connsiteX6-65309" fmla="*/ 11560424 w 12192000"/>
              <a:gd name="connsiteY6-65310" fmla="*/ 748017 h 2240205"/>
              <a:gd name="connsiteX7-65311" fmla="*/ 11358455 w 12192000"/>
              <a:gd name="connsiteY7-65312" fmla="*/ 747593 h 2240205"/>
              <a:gd name="connsiteX8-65313" fmla="*/ 11165209 w 12192000"/>
              <a:gd name="connsiteY8-65314" fmla="*/ 748852 h 2240205"/>
              <a:gd name="connsiteX9-65315" fmla="*/ 11058755 w 12192000"/>
              <a:gd name="connsiteY9-65316" fmla="*/ 749617 h 2240205"/>
              <a:gd name="connsiteX10-65317" fmla="*/ 10846594 w 12192000"/>
              <a:gd name="connsiteY10-65318" fmla="*/ 765069 h 2240205"/>
              <a:gd name="connsiteX11-65319" fmla="*/ 10739478 w 12192000"/>
              <a:gd name="connsiteY11-65320" fmla="*/ 776841 h 2240205"/>
              <a:gd name="connsiteX12-65321" fmla="*/ 10458762 w 12192000"/>
              <a:gd name="connsiteY12-65322" fmla="*/ 755400 h 2240205"/>
              <a:gd name="connsiteX13-65323" fmla="*/ 10211200 w 12192000"/>
              <a:gd name="connsiteY13-65324" fmla="*/ 767513 h 2240205"/>
              <a:gd name="connsiteX14-65325" fmla="*/ 10167995 w 12192000"/>
              <a:gd name="connsiteY14-65326" fmla="*/ 760843 h 2240205"/>
              <a:gd name="connsiteX15-65327" fmla="*/ 9997044 w 12192000"/>
              <a:gd name="connsiteY15-65328" fmla="*/ 780129 h 2240205"/>
              <a:gd name="connsiteX16-65329" fmla="*/ 9943887 w 12192000"/>
              <a:gd name="connsiteY16-65330" fmla="*/ 804141 h 2240205"/>
              <a:gd name="connsiteX17-65331" fmla="*/ 9918248 w 12192000"/>
              <a:gd name="connsiteY17-65332" fmla="*/ 816628 h 2240205"/>
              <a:gd name="connsiteX18-65333" fmla="*/ 9767091 w 12192000"/>
              <a:gd name="connsiteY18-65334" fmla="*/ 870550 h 2240205"/>
              <a:gd name="connsiteX19-65335" fmla="*/ 9683005 w 12192000"/>
              <a:gd name="connsiteY19-65336" fmla="*/ 894128 h 2240205"/>
              <a:gd name="connsiteX20-65337" fmla="*/ 9544189 w 12192000"/>
              <a:gd name="connsiteY20-65338" fmla="*/ 938966 h 2240205"/>
              <a:gd name="connsiteX21-65339" fmla="*/ 9500499 w 12192000"/>
              <a:gd name="connsiteY21-65340" fmla="*/ 954680 h 2240205"/>
              <a:gd name="connsiteX22-65341" fmla="*/ 9410017 w 12192000"/>
              <a:gd name="connsiteY22-65342" fmla="*/ 993931 h 2240205"/>
              <a:gd name="connsiteX23-65343" fmla="*/ 9392919 w 12192000"/>
              <a:gd name="connsiteY23-65344" fmla="*/ 994656 h 2240205"/>
              <a:gd name="connsiteX24-65345" fmla="*/ 9268019 w 12192000"/>
              <a:gd name="connsiteY24-65346" fmla="*/ 1007442 h 2240205"/>
              <a:gd name="connsiteX25-65347" fmla="*/ 9188177 w 12192000"/>
              <a:gd name="connsiteY25-65348" fmla="*/ 1035474 h 2240205"/>
              <a:gd name="connsiteX26-65349" fmla="*/ 9155969 w 12192000"/>
              <a:gd name="connsiteY26-65350" fmla="*/ 1046804 h 2240205"/>
              <a:gd name="connsiteX27-65351" fmla="*/ 9133985 w 12192000"/>
              <a:gd name="connsiteY27-65352" fmla="*/ 1046450 h 2240205"/>
              <a:gd name="connsiteX28-65353" fmla="*/ 9003462 w 12192000"/>
              <a:gd name="connsiteY28-65354" fmla="*/ 1042406 h 2240205"/>
              <a:gd name="connsiteX29-65355" fmla="*/ 8968445 w 12192000"/>
              <a:gd name="connsiteY29-65356" fmla="*/ 1052169 h 2240205"/>
              <a:gd name="connsiteX30-65357" fmla="*/ 8886001 w 12192000"/>
              <a:gd name="connsiteY30-65358" fmla="*/ 1067468 h 2240205"/>
              <a:gd name="connsiteX31-65359" fmla="*/ 8838610 w 12192000"/>
              <a:gd name="connsiteY31-65360" fmla="*/ 1075091 h 2240205"/>
              <a:gd name="connsiteX32-65361" fmla="*/ 8665605 w 12192000"/>
              <a:gd name="connsiteY32-65362" fmla="*/ 1110791 h 2240205"/>
              <a:gd name="connsiteX33-65363" fmla="*/ 8584946 w 12192000"/>
              <a:gd name="connsiteY33-65364" fmla="*/ 1135226 h 2240205"/>
              <a:gd name="connsiteX34-65365" fmla="*/ 8419755 w 12192000"/>
              <a:gd name="connsiteY34-65366" fmla="*/ 1216260 h 2240205"/>
              <a:gd name="connsiteX35-65367" fmla="*/ 8411626 w 12192000"/>
              <a:gd name="connsiteY35-65368" fmla="*/ 1214397 h 2240205"/>
              <a:gd name="connsiteX36-65369" fmla="*/ 8363469 w 12192000"/>
              <a:gd name="connsiteY36-65370" fmla="*/ 1246658 h 2240205"/>
              <a:gd name="connsiteX37-65371" fmla="*/ 8275497 w 12192000"/>
              <a:gd name="connsiteY37-65372" fmla="*/ 1264396 h 2240205"/>
              <a:gd name="connsiteX38-65373" fmla="*/ 8074238 w 12192000"/>
              <a:gd name="connsiteY38-65374" fmla="*/ 1301895 h 2240205"/>
              <a:gd name="connsiteX39-65375" fmla="*/ 7902328 w 12192000"/>
              <a:gd name="connsiteY39-65376" fmla="*/ 1345865 h 2240205"/>
              <a:gd name="connsiteX40-65377" fmla="*/ 7840612 w 12192000"/>
              <a:gd name="connsiteY40-65378" fmla="*/ 1369373 h 2240205"/>
              <a:gd name="connsiteX41-65379" fmla="*/ 7786819 w 12192000"/>
              <a:gd name="connsiteY41-65380" fmla="*/ 1378970 h 2240205"/>
              <a:gd name="connsiteX42-65381" fmla="*/ 7548172 w 12192000"/>
              <a:gd name="connsiteY42-65382" fmla="*/ 1417460 h 2240205"/>
              <a:gd name="connsiteX43-65383" fmla="*/ 7483437 w 12192000"/>
              <a:gd name="connsiteY43-65384" fmla="*/ 1478152 h 2240205"/>
              <a:gd name="connsiteX44-65385" fmla="*/ 7377870 w 12192000"/>
              <a:gd name="connsiteY44-65386" fmla="*/ 1523319 h 2240205"/>
              <a:gd name="connsiteX45-65387" fmla="*/ 7230737 w 12192000"/>
              <a:gd name="connsiteY45-65388" fmla="*/ 1562633 h 2240205"/>
              <a:gd name="connsiteX46-65389" fmla="*/ 7224458 w 12192000"/>
              <a:gd name="connsiteY46-65390" fmla="*/ 1573008 h 2240205"/>
              <a:gd name="connsiteX47-65391" fmla="*/ 7183121 w 12192000"/>
              <a:gd name="connsiteY47-65392" fmla="*/ 1595162 h 2240205"/>
              <a:gd name="connsiteX48-65393" fmla="*/ 7164601 w 12192000"/>
              <a:gd name="connsiteY48-65394" fmla="*/ 1606490 h 2240205"/>
              <a:gd name="connsiteX49-65395" fmla="*/ 6900177 w 12192000"/>
              <a:gd name="connsiteY49-65396" fmla="*/ 1636016 h 2240205"/>
              <a:gd name="connsiteX50-65397" fmla="*/ 6795372 w 12192000"/>
              <a:gd name="connsiteY50-65398" fmla="*/ 1644845 h 2240205"/>
              <a:gd name="connsiteX51-65399" fmla="*/ 6692251 w 12192000"/>
              <a:gd name="connsiteY51-65400" fmla="*/ 1656357 h 2240205"/>
              <a:gd name="connsiteX52-65401" fmla="*/ 6655235 w 12192000"/>
              <a:gd name="connsiteY52-65402" fmla="*/ 1661869 h 2240205"/>
              <a:gd name="connsiteX53-65403" fmla="*/ 6554894 w 12192000"/>
              <a:gd name="connsiteY53-65404" fmla="*/ 1664428 h 2240205"/>
              <a:gd name="connsiteX54-65405" fmla="*/ 6516595 w 12192000"/>
              <a:gd name="connsiteY54-65406" fmla="*/ 1667475 h 2240205"/>
              <a:gd name="connsiteX55-65407" fmla="*/ 6508541 w 12192000"/>
              <a:gd name="connsiteY55-65408" fmla="*/ 1668757 h 2240205"/>
              <a:gd name="connsiteX56-65409" fmla="*/ 6471012 w 12192000"/>
              <a:gd name="connsiteY56-65410" fmla="*/ 1678604 h 2240205"/>
              <a:gd name="connsiteX57-65411" fmla="*/ 6364035 w 12192000"/>
              <a:gd name="connsiteY57-65412" fmla="*/ 1667683 h 2240205"/>
              <a:gd name="connsiteX58-65413" fmla="*/ 6243319 w 12192000"/>
              <a:gd name="connsiteY58-65414" fmla="*/ 1695560 h 2240205"/>
              <a:gd name="connsiteX59-65415" fmla="*/ 6098321 w 12192000"/>
              <a:gd name="connsiteY59-65416" fmla="*/ 1721646 h 2240205"/>
              <a:gd name="connsiteX60-65417" fmla="*/ 5880652 w 12192000"/>
              <a:gd name="connsiteY60-65418" fmla="*/ 1779643 h 2240205"/>
              <a:gd name="connsiteX61-65419" fmla="*/ 5785959 w 12192000"/>
              <a:gd name="connsiteY61-65420" fmla="*/ 1775307 h 2240205"/>
              <a:gd name="connsiteX62-65421" fmla="*/ 5643534 w 12192000"/>
              <a:gd name="connsiteY62-65422" fmla="*/ 1802919 h 2240205"/>
              <a:gd name="connsiteX63-65423" fmla="*/ 5518799 w 12192000"/>
              <a:gd name="connsiteY63-65424" fmla="*/ 1818312 h 2240205"/>
              <a:gd name="connsiteX64-65425" fmla="*/ 5505014 w 12192000"/>
              <a:gd name="connsiteY64-65426" fmla="*/ 1819259 h 2240205"/>
              <a:gd name="connsiteX65-65427" fmla="*/ 5453307 w 12192000"/>
              <a:gd name="connsiteY65-65428" fmla="*/ 1815450 h 2240205"/>
              <a:gd name="connsiteX66-65429" fmla="*/ 5221533 w 12192000"/>
              <a:gd name="connsiteY66-65430" fmla="*/ 1846950 h 2240205"/>
              <a:gd name="connsiteX67-65431" fmla="*/ 5149802 w 12192000"/>
              <a:gd name="connsiteY67-65432" fmla="*/ 1844846 h 2240205"/>
              <a:gd name="connsiteX68-65433" fmla="*/ 5114927 w 12192000"/>
              <a:gd name="connsiteY68-65434" fmla="*/ 1847827 h 2240205"/>
              <a:gd name="connsiteX69-65435" fmla="*/ 5108970 w 12192000"/>
              <a:gd name="connsiteY69-65436" fmla="*/ 1847935 h 2240205"/>
              <a:gd name="connsiteX70-65437" fmla="*/ 5067961 w 12192000"/>
              <a:gd name="connsiteY70-65438" fmla="*/ 1845917 h 2240205"/>
              <a:gd name="connsiteX71-65439" fmla="*/ 5007075 w 12192000"/>
              <a:gd name="connsiteY71-65440" fmla="*/ 1838626 h 2240205"/>
              <a:gd name="connsiteX72-65441" fmla="*/ 4944087 w 12192000"/>
              <a:gd name="connsiteY72-65442" fmla="*/ 1823332 h 2240205"/>
              <a:gd name="connsiteX73-65443" fmla="*/ 4907662 w 12192000"/>
              <a:gd name="connsiteY73-65444" fmla="*/ 1816900 h 2240205"/>
              <a:gd name="connsiteX74-65445" fmla="*/ 4882386 w 12192000"/>
              <a:gd name="connsiteY74-65446" fmla="*/ 1809844 h 2240205"/>
              <a:gd name="connsiteX75-65447" fmla="*/ 4811440 w 12192000"/>
              <a:gd name="connsiteY75-65448" fmla="*/ 1804655 h 2240205"/>
              <a:gd name="connsiteX76-65449" fmla="*/ 4691075 w 12192000"/>
              <a:gd name="connsiteY76-65450" fmla="*/ 1801389 h 2240205"/>
              <a:gd name="connsiteX77-65451" fmla="*/ 4640313 w 12192000"/>
              <a:gd name="connsiteY77-65452" fmla="*/ 1784307 h 2240205"/>
              <a:gd name="connsiteX78-65453" fmla="*/ 4536503 w 12192000"/>
              <a:gd name="connsiteY78-65454" fmla="*/ 1785334 h 2240205"/>
              <a:gd name="connsiteX79-65455" fmla="*/ 4513724 w 12192000"/>
              <a:gd name="connsiteY79-65456" fmla="*/ 1791996 h 2240205"/>
              <a:gd name="connsiteX80-65457" fmla="*/ 4459810 w 12192000"/>
              <a:gd name="connsiteY80-65458" fmla="*/ 1797886 h 2240205"/>
              <a:gd name="connsiteX81-65459" fmla="*/ 4379064 w 12192000"/>
              <a:gd name="connsiteY81-65460" fmla="*/ 1817177 h 2240205"/>
              <a:gd name="connsiteX82-65461" fmla="*/ 4290981 w 12192000"/>
              <a:gd name="connsiteY82-65462" fmla="*/ 1839677 h 2240205"/>
              <a:gd name="connsiteX83-65463" fmla="*/ 4238372 w 12192000"/>
              <a:gd name="connsiteY83-65464" fmla="*/ 1851480 h 2240205"/>
              <a:gd name="connsiteX84-65465" fmla="*/ 4232517 w 12192000"/>
              <a:gd name="connsiteY84-65466" fmla="*/ 1852567 h 2240205"/>
              <a:gd name="connsiteX85-65467" fmla="*/ 4191732 w 12192000"/>
              <a:gd name="connsiteY85-65468" fmla="*/ 1857328 h 2240205"/>
              <a:gd name="connsiteX86-65469" fmla="*/ 4065532 w 12192000"/>
              <a:gd name="connsiteY86-65470" fmla="*/ 1855477 h 2240205"/>
              <a:gd name="connsiteX87-65471" fmla="*/ 4028460 w 12192000"/>
              <a:gd name="connsiteY87-65472" fmla="*/ 1855137 h 2240205"/>
              <a:gd name="connsiteX88-65473" fmla="*/ 4002267 w 12192000"/>
              <a:gd name="connsiteY88-65474" fmla="*/ 1852352 h 2240205"/>
              <a:gd name="connsiteX89-65475" fmla="*/ 3931396 w 12192000"/>
              <a:gd name="connsiteY89-65476" fmla="*/ 1858915 h 2240205"/>
              <a:gd name="connsiteX90-65477" fmla="*/ 3812162 w 12192000"/>
              <a:gd name="connsiteY90-65478" fmla="*/ 1875501 h 2240205"/>
              <a:gd name="connsiteX91-65479" fmla="*/ 3758105 w 12192000"/>
              <a:gd name="connsiteY91-65480" fmla="*/ 1871856 h 2240205"/>
              <a:gd name="connsiteX92-65481" fmla="*/ 3567259 w 12192000"/>
              <a:gd name="connsiteY92-65482" fmla="*/ 1893482 h 2240205"/>
              <a:gd name="connsiteX93-65483" fmla="*/ 3405770 w 12192000"/>
              <a:gd name="connsiteY93-65484" fmla="*/ 1904591 h 2240205"/>
              <a:gd name="connsiteX94-65485" fmla="*/ 3280097 w 12192000"/>
              <a:gd name="connsiteY94-65486" fmla="*/ 1919610 h 2240205"/>
              <a:gd name="connsiteX95-65487" fmla="*/ 3009910 w 12192000"/>
              <a:gd name="connsiteY95-65488" fmla="*/ 1957866 h 2240205"/>
              <a:gd name="connsiteX96-65489" fmla="*/ 2995934 w 12192000"/>
              <a:gd name="connsiteY96-65490" fmla="*/ 1967085 h 2240205"/>
              <a:gd name="connsiteX97-65491" fmla="*/ 2942858 w 12192000"/>
              <a:gd name="connsiteY97-65492" fmla="*/ 1981367 h 2240205"/>
              <a:gd name="connsiteX98-65493" fmla="*/ 2875436 w 12192000"/>
              <a:gd name="connsiteY98-65494" fmla="*/ 1996977 h 2240205"/>
              <a:gd name="connsiteX99-65495" fmla="*/ 2874892 w 12192000"/>
              <a:gd name="connsiteY99-65496" fmla="*/ 1996085 h 2240205"/>
              <a:gd name="connsiteX100-65497" fmla="*/ 2843662 w 12192000"/>
              <a:gd name="connsiteY100-65498" fmla="*/ 1992498 h 2240205"/>
              <a:gd name="connsiteX101-65499" fmla="*/ 2718916 w 12192000"/>
              <a:gd name="connsiteY101-65500" fmla="*/ 1990867 h 2240205"/>
              <a:gd name="connsiteX102-65501" fmla="*/ 2713522 w 12192000"/>
              <a:gd name="connsiteY102-65502" fmla="*/ 1990173 h 2240205"/>
              <a:gd name="connsiteX103-65503" fmla="*/ 2476147 w 12192000"/>
              <a:gd name="connsiteY103-65504" fmla="*/ 1998305 h 2240205"/>
              <a:gd name="connsiteX104-65505" fmla="*/ 2373568 w 12192000"/>
              <a:gd name="connsiteY104-65506" fmla="*/ 2003219 h 2240205"/>
              <a:gd name="connsiteX105-65507" fmla="*/ 2287219 w 12192000"/>
              <a:gd name="connsiteY105-65508" fmla="*/ 1998750 h 2240205"/>
              <a:gd name="connsiteX106-65509" fmla="*/ 2243069 w 12192000"/>
              <a:gd name="connsiteY106-65510" fmla="*/ 2005321 h 2240205"/>
              <a:gd name="connsiteX107-65511" fmla="*/ 2164831 w 12192000"/>
              <a:gd name="connsiteY107-65512" fmla="*/ 2010143 h 2240205"/>
              <a:gd name="connsiteX108-65513" fmla="*/ 2085228 w 12192000"/>
              <a:gd name="connsiteY108-65514" fmla="*/ 2046431 h 2240205"/>
              <a:gd name="connsiteX109-65515" fmla="*/ 2058061 w 12192000"/>
              <a:gd name="connsiteY109-65516" fmla="*/ 2047942 h 2240205"/>
              <a:gd name="connsiteX110-65517" fmla="*/ 2042244 w 12192000"/>
              <a:gd name="connsiteY110-65518" fmla="*/ 2055560 h 2240205"/>
              <a:gd name="connsiteX111-65519" fmla="*/ 1877728 w 12192000"/>
              <a:gd name="connsiteY111-65520" fmla="*/ 2101004 h 2240205"/>
              <a:gd name="connsiteX112-65521" fmla="*/ 1759056 w 12192000"/>
              <a:gd name="connsiteY112-65522" fmla="*/ 2125608 h 2240205"/>
              <a:gd name="connsiteX113-65523" fmla="*/ 1637948 w 12192000"/>
              <a:gd name="connsiteY113-65524" fmla="*/ 2172597 h 2240205"/>
              <a:gd name="connsiteX114-65525" fmla="*/ 1434549 w 12192000"/>
              <a:gd name="connsiteY114-65526" fmla="*/ 2234522 h 2240205"/>
              <a:gd name="connsiteX115-65527" fmla="*/ 1370962 w 12192000"/>
              <a:gd name="connsiteY115-65528" fmla="*/ 2237474 h 2240205"/>
              <a:gd name="connsiteX116-65529" fmla="*/ 1356367 w 12192000"/>
              <a:gd name="connsiteY116-65530" fmla="*/ 2235089 h 2240205"/>
              <a:gd name="connsiteX117-65531" fmla="*/ 1279765 w 12192000"/>
              <a:gd name="connsiteY117-65532" fmla="*/ 2229639 h 2240205"/>
              <a:gd name="connsiteX118-65533" fmla="*/ 1195347 w 12192000"/>
              <a:gd name="connsiteY118-65534" fmla="*/ 2212354 h 2240205"/>
              <a:gd name="connsiteX119-65535" fmla="*/ 970251 w 12192000"/>
              <a:gd name="connsiteY119-65536" fmla="*/ 2221029 h 2240205"/>
              <a:gd name="connsiteX120-65537" fmla="*/ 812914 w 12192000"/>
              <a:gd name="connsiteY120-65538" fmla="*/ 2210095 h 2240205"/>
              <a:gd name="connsiteX121-65539" fmla="*/ 776382 w 12192000"/>
              <a:gd name="connsiteY121-65540" fmla="*/ 2204512 h 2240205"/>
              <a:gd name="connsiteX122-65541" fmla="*/ 597225 w 12192000"/>
              <a:gd name="connsiteY122-65542" fmla="*/ 2180999 h 2240205"/>
              <a:gd name="connsiteX123-65543" fmla="*/ 520671 w 12192000"/>
              <a:gd name="connsiteY123-65544" fmla="*/ 2180980 h 2240205"/>
              <a:gd name="connsiteX124-65545" fmla="*/ 515024 w 12192000"/>
              <a:gd name="connsiteY124-65546" fmla="*/ 2179258 h 2240205"/>
              <a:gd name="connsiteX125-65547" fmla="*/ 413835 w 12192000"/>
              <a:gd name="connsiteY125-65548" fmla="*/ 2156783 h 2240205"/>
              <a:gd name="connsiteX126-65549" fmla="*/ 376513 w 12192000"/>
              <a:gd name="connsiteY126-65550" fmla="*/ 2154014 h 2240205"/>
              <a:gd name="connsiteX127-65551" fmla="*/ 273386 w 12192000"/>
              <a:gd name="connsiteY127-65552" fmla="*/ 2142551 h 2240205"/>
              <a:gd name="connsiteX128-65553" fmla="*/ 77641 w 12192000"/>
              <a:gd name="connsiteY128-65554" fmla="*/ 2126835 h 2240205"/>
              <a:gd name="connsiteX129-65555" fmla="*/ 37645 w 12192000"/>
              <a:gd name="connsiteY129-65556" fmla="*/ 2115401 h 2240205"/>
              <a:gd name="connsiteX130-65557" fmla="*/ 4572 w 12192000"/>
              <a:gd name="connsiteY130-65558" fmla="*/ 2111091 h 2240205"/>
              <a:gd name="connsiteX131-65559" fmla="*/ 0 w 12192000"/>
              <a:gd name="connsiteY131-65560" fmla="*/ 2110468 h 2240205"/>
              <a:gd name="connsiteX132-65561" fmla="*/ 0 w 12192000"/>
              <a:gd name="connsiteY132-65562" fmla="*/ 0 h 2240205"/>
              <a:gd name="connsiteX0-65563" fmla="*/ 0 w 12192000"/>
              <a:gd name="connsiteY0-65564" fmla="*/ 0 h 2240205"/>
              <a:gd name="connsiteX1-65565" fmla="*/ 12192000 w 12192000"/>
              <a:gd name="connsiteY1-65566" fmla="*/ 0 h 2240205"/>
              <a:gd name="connsiteX2-65567" fmla="*/ 12192000 w 12192000"/>
              <a:gd name="connsiteY2-65568" fmla="*/ 751299 h 2240205"/>
              <a:gd name="connsiteX3-65569" fmla="*/ 11890686 w 12192000"/>
              <a:gd name="connsiteY3-65570" fmla="*/ 732766 h 2240205"/>
              <a:gd name="connsiteX4-65571" fmla="*/ 11820512 w 12192000"/>
              <a:gd name="connsiteY4-65572" fmla="*/ 745392 h 2240205"/>
              <a:gd name="connsiteX5-65573" fmla="*/ 11649954 w 12192000"/>
              <a:gd name="connsiteY5-65574" fmla="*/ 749628 h 2240205"/>
              <a:gd name="connsiteX6-65575" fmla="*/ 11560424 w 12192000"/>
              <a:gd name="connsiteY6-65576" fmla="*/ 748017 h 2240205"/>
              <a:gd name="connsiteX7-65577" fmla="*/ 11358455 w 12192000"/>
              <a:gd name="connsiteY7-65578" fmla="*/ 747593 h 2240205"/>
              <a:gd name="connsiteX8-65579" fmla="*/ 11165209 w 12192000"/>
              <a:gd name="connsiteY8-65580" fmla="*/ 748852 h 2240205"/>
              <a:gd name="connsiteX9-65581" fmla="*/ 11058755 w 12192000"/>
              <a:gd name="connsiteY9-65582" fmla="*/ 749617 h 2240205"/>
              <a:gd name="connsiteX10-65583" fmla="*/ 10846594 w 12192000"/>
              <a:gd name="connsiteY10-65584" fmla="*/ 765069 h 2240205"/>
              <a:gd name="connsiteX11-65585" fmla="*/ 10739478 w 12192000"/>
              <a:gd name="connsiteY11-65586" fmla="*/ 776841 h 2240205"/>
              <a:gd name="connsiteX12-65587" fmla="*/ 10458762 w 12192000"/>
              <a:gd name="connsiteY12-65588" fmla="*/ 755400 h 2240205"/>
              <a:gd name="connsiteX13-65589" fmla="*/ 10211200 w 12192000"/>
              <a:gd name="connsiteY13-65590" fmla="*/ 767513 h 2240205"/>
              <a:gd name="connsiteX14-65591" fmla="*/ 10167995 w 12192000"/>
              <a:gd name="connsiteY14-65592" fmla="*/ 760843 h 2240205"/>
              <a:gd name="connsiteX15-65593" fmla="*/ 9997044 w 12192000"/>
              <a:gd name="connsiteY15-65594" fmla="*/ 780129 h 2240205"/>
              <a:gd name="connsiteX16-65595" fmla="*/ 9943887 w 12192000"/>
              <a:gd name="connsiteY16-65596" fmla="*/ 804141 h 2240205"/>
              <a:gd name="connsiteX17-65597" fmla="*/ 9918248 w 12192000"/>
              <a:gd name="connsiteY17-65598" fmla="*/ 816628 h 2240205"/>
              <a:gd name="connsiteX18-65599" fmla="*/ 9767091 w 12192000"/>
              <a:gd name="connsiteY18-65600" fmla="*/ 870550 h 2240205"/>
              <a:gd name="connsiteX19-65601" fmla="*/ 9683005 w 12192000"/>
              <a:gd name="connsiteY19-65602" fmla="*/ 894128 h 2240205"/>
              <a:gd name="connsiteX20-65603" fmla="*/ 9500499 w 12192000"/>
              <a:gd name="connsiteY20-65604" fmla="*/ 954680 h 2240205"/>
              <a:gd name="connsiteX21-65605" fmla="*/ 9410017 w 12192000"/>
              <a:gd name="connsiteY21-65606" fmla="*/ 993931 h 2240205"/>
              <a:gd name="connsiteX22-65607" fmla="*/ 9392919 w 12192000"/>
              <a:gd name="connsiteY22-65608" fmla="*/ 994656 h 2240205"/>
              <a:gd name="connsiteX23-65609" fmla="*/ 9268019 w 12192000"/>
              <a:gd name="connsiteY23-65610" fmla="*/ 1007442 h 2240205"/>
              <a:gd name="connsiteX24-65611" fmla="*/ 9188177 w 12192000"/>
              <a:gd name="connsiteY24-65612" fmla="*/ 1035474 h 2240205"/>
              <a:gd name="connsiteX25-65613" fmla="*/ 9155969 w 12192000"/>
              <a:gd name="connsiteY25-65614" fmla="*/ 1046804 h 2240205"/>
              <a:gd name="connsiteX26-65615" fmla="*/ 9133985 w 12192000"/>
              <a:gd name="connsiteY26-65616" fmla="*/ 1046450 h 2240205"/>
              <a:gd name="connsiteX27-65617" fmla="*/ 9003462 w 12192000"/>
              <a:gd name="connsiteY27-65618" fmla="*/ 1042406 h 2240205"/>
              <a:gd name="connsiteX28-65619" fmla="*/ 8968445 w 12192000"/>
              <a:gd name="connsiteY28-65620" fmla="*/ 1052169 h 2240205"/>
              <a:gd name="connsiteX29-65621" fmla="*/ 8886001 w 12192000"/>
              <a:gd name="connsiteY29-65622" fmla="*/ 1067468 h 2240205"/>
              <a:gd name="connsiteX30-65623" fmla="*/ 8838610 w 12192000"/>
              <a:gd name="connsiteY30-65624" fmla="*/ 1075091 h 2240205"/>
              <a:gd name="connsiteX31-65625" fmla="*/ 8665605 w 12192000"/>
              <a:gd name="connsiteY31-65626" fmla="*/ 1110791 h 2240205"/>
              <a:gd name="connsiteX32-65627" fmla="*/ 8584946 w 12192000"/>
              <a:gd name="connsiteY32-65628" fmla="*/ 1135226 h 2240205"/>
              <a:gd name="connsiteX33-65629" fmla="*/ 8419755 w 12192000"/>
              <a:gd name="connsiteY33-65630" fmla="*/ 1216260 h 2240205"/>
              <a:gd name="connsiteX34-65631" fmla="*/ 8411626 w 12192000"/>
              <a:gd name="connsiteY34-65632" fmla="*/ 1214397 h 2240205"/>
              <a:gd name="connsiteX35-65633" fmla="*/ 8363469 w 12192000"/>
              <a:gd name="connsiteY35-65634" fmla="*/ 1246658 h 2240205"/>
              <a:gd name="connsiteX36-65635" fmla="*/ 8275497 w 12192000"/>
              <a:gd name="connsiteY36-65636" fmla="*/ 1264396 h 2240205"/>
              <a:gd name="connsiteX37-65637" fmla="*/ 8074238 w 12192000"/>
              <a:gd name="connsiteY37-65638" fmla="*/ 1301895 h 2240205"/>
              <a:gd name="connsiteX38-65639" fmla="*/ 7902328 w 12192000"/>
              <a:gd name="connsiteY38-65640" fmla="*/ 1345865 h 2240205"/>
              <a:gd name="connsiteX39-65641" fmla="*/ 7840612 w 12192000"/>
              <a:gd name="connsiteY39-65642" fmla="*/ 1369373 h 2240205"/>
              <a:gd name="connsiteX40-65643" fmla="*/ 7786819 w 12192000"/>
              <a:gd name="connsiteY40-65644" fmla="*/ 1378970 h 2240205"/>
              <a:gd name="connsiteX41-65645" fmla="*/ 7548172 w 12192000"/>
              <a:gd name="connsiteY41-65646" fmla="*/ 1417460 h 2240205"/>
              <a:gd name="connsiteX42-65647" fmla="*/ 7483437 w 12192000"/>
              <a:gd name="connsiteY42-65648" fmla="*/ 1478152 h 2240205"/>
              <a:gd name="connsiteX43-65649" fmla="*/ 7377870 w 12192000"/>
              <a:gd name="connsiteY43-65650" fmla="*/ 1523319 h 2240205"/>
              <a:gd name="connsiteX44-65651" fmla="*/ 7230737 w 12192000"/>
              <a:gd name="connsiteY44-65652" fmla="*/ 1562633 h 2240205"/>
              <a:gd name="connsiteX45-65653" fmla="*/ 7224458 w 12192000"/>
              <a:gd name="connsiteY45-65654" fmla="*/ 1573008 h 2240205"/>
              <a:gd name="connsiteX46-65655" fmla="*/ 7183121 w 12192000"/>
              <a:gd name="connsiteY46-65656" fmla="*/ 1595162 h 2240205"/>
              <a:gd name="connsiteX47-65657" fmla="*/ 7164601 w 12192000"/>
              <a:gd name="connsiteY47-65658" fmla="*/ 1606490 h 2240205"/>
              <a:gd name="connsiteX48-65659" fmla="*/ 6900177 w 12192000"/>
              <a:gd name="connsiteY48-65660" fmla="*/ 1636016 h 2240205"/>
              <a:gd name="connsiteX49-65661" fmla="*/ 6795372 w 12192000"/>
              <a:gd name="connsiteY49-65662" fmla="*/ 1644845 h 2240205"/>
              <a:gd name="connsiteX50-65663" fmla="*/ 6692251 w 12192000"/>
              <a:gd name="connsiteY50-65664" fmla="*/ 1656357 h 2240205"/>
              <a:gd name="connsiteX51-65665" fmla="*/ 6655235 w 12192000"/>
              <a:gd name="connsiteY51-65666" fmla="*/ 1661869 h 2240205"/>
              <a:gd name="connsiteX52-65667" fmla="*/ 6554894 w 12192000"/>
              <a:gd name="connsiteY52-65668" fmla="*/ 1664428 h 2240205"/>
              <a:gd name="connsiteX53-65669" fmla="*/ 6516595 w 12192000"/>
              <a:gd name="connsiteY53-65670" fmla="*/ 1667475 h 2240205"/>
              <a:gd name="connsiteX54-65671" fmla="*/ 6508541 w 12192000"/>
              <a:gd name="connsiteY54-65672" fmla="*/ 1668757 h 2240205"/>
              <a:gd name="connsiteX55-65673" fmla="*/ 6471012 w 12192000"/>
              <a:gd name="connsiteY55-65674" fmla="*/ 1678604 h 2240205"/>
              <a:gd name="connsiteX56-65675" fmla="*/ 6364035 w 12192000"/>
              <a:gd name="connsiteY56-65676" fmla="*/ 1667683 h 2240205"/>
              <a:gd name="connsiteX57-65677" fmla="*/ 6243319 w 12192000"/>
              <a:gd name="connsiteY57-65678" fmla="*/ 1695560 h 2240205"/>
              <a:gd name="connsiteX58-65679" fmla="*/ 6098321 w 12192000"/>
              <a:gd name="connsiteY58-65680" fmla="*/ 1721646 h 2240205"/>
              <a:gd name="connsiteX59-65681" fmla="*/ 5880652 w 12192000"/>
              <a:gd name="connsiteY59-65682" fmla="*/ 1779643 h 2240205"/>
              <a:gd name="connsiteX60-65683" fmla="*/ 5785959 w 12192000"/>
              <a:gd name="connsiteY60-65684" fmla="*/ 1775307 h 2240205"/>
              <a:gd name="connsiteX61-65685" fmla="*/ 5643534 w 12192000"/>
              <a:gd name="connsiteY61-65686" fmla="*/ 1802919 h 2240205"/>
              <a:gd name="connsiteX62-65687" fmla="*/ 5518799 w 12192000"/>
              <a:gd name="connsiteY62-65688" fmla="*/ 1818312 h 2240205"/>
              <a:gd name="connsiteX63-65689" fmla="*/ 5505014 w 12192000"/>
              <a:gd name="connsiteY63-65690" fmla="*/ 1819259 h 2240205"/>
              <a:gd name="connsiteX64-65691" fmla="*/ 5453307 w 12192000"/>
              <a:gd name="connsiteY64-65692" fmla="*/ 1815450 h 2240205"/>
              <a:gd name="connsiteX65-65693" fmla="*/ 5221533 w 12192000"/>
              <a:gd name="connsiteY65-65694" fmla="*/ 1846950 h 2240205"/>
              <a:gd name="connsiteX66-65695" fmla="*/ 5149802 w 12192000"/>
              <a:gd name="connsiteY66-65696" fmla="*/ 1844846 h 2240205"/>
              <a:gd name="connsiteX67-65697" fmla="*/ 5114927 w 12192000"/>
              <a:gd name="connsiteY67-65698" fmla="*/ 1847827 h 2240205"/>
              <a:gd name="connsiteX68-65699" fmla="*/ 5108970 w 12192000"/>
              <a:gd name="connsiteY68-65700" fmla="*/ 1847935 h 2240205"/>
              <a:gd name="connsiteX69-65701" fmla="*/ 5067961 w 12192000"/>
              <a:gd name="connsiteY69-65702" fmla="*/ 1845917 h 2240205"/>
              <a:gd name="connsiteX70-65703" fmla="*/ 5007075 w 12192000"/>
              <a:gd name="connsiteY70-65704" fmla="*/ 1838626 h 2240205"/>
              <a:gd name="connsiteX71-65705" fmla="*/ 4944087 w 12192000"/>
              <a:gd name="connsiteY71-65706" fmla="*/ 1823332 h 2240205"/>
              <a:gd name="connsiteX72-65707" fmla="*/ 4907662 w 12192000"/>
              <a:gd name="connsiteY72-65708" fmla="*/ 1816900 h 2240205"/>
              <a:gd name="connsiteX73-65709" fmla="*/ 4882386 w 12192000"/>
              <a:gd name="connsiteY73-65710" fmla="*/ 1809844 h 2240205"/>
              <a:gd name="connsiteX74-65711" fmla="*/ 4811440 w 12192000"/>
              <a:gd name="connsiteY74-65712" fmla="*/ 1804655 h 2240205"/>
              <a:gd name="connsiteX75-65713" fmla="*/ 4691075 w 12192000"/>
              <a:gd name="connsiteY75-65714" fmla="*/ 1801389 h 2240205"/>
              <a:gd name="connsiteX76-65715" fmla="*/ 4640313 w 12192000"/>
              <a:gd name="connsiteY76-65716" fmla="*/ 1784307 h 2240205"/>
              <a:gd name="connsiteX77-65717" fmla="*/ 4536503 w 12192000"/>
              <a:gd name="connsiteY77-65718" fmla="*/ 1785334 h 2240205"/>
              <a:gd name="connsiteX78-65719" fmla="*/ 4513724 w 12192000"/>
              <a:gd name="connsiteY78-65720" fmla="*/ 1791996 h 2240205"/>
              <a:gd name="connsiteX79-65721" fmla="*/ 4459810 w 12192000"/>
              <a:gd name="connsiteY79-65722" fmla="*/ 1797886 h 2240205"/>
              <a:gd name="connsiteX80-65723" fmla="*/ 4379064 w 12192000"/>
              <a:gd name="connsiteY80-65724" fmla="*/ 1817177 h 2240205"/>
              <a:gd name="connsiteX81-65725" fmla="*/ 4290981 w 12192000"/>
              <a:gd name="connsiteY81-65726" fmla="*/ 1839677 h 2240205"/>
              <a:gd name="connsiteX82-65727" fmla="*/ 4238372 w 12192000"/>
              <a:gd name="connsiteY82-65728" fmla="*/ 1851480 h 2240205"/>
              <a:gd name="connsiteX83-65729" fmla="*/ 4232517 w 12192000"/>
              <a:gd name="connsiteY83-65730" fmla="*/ 1852567 h 2240205"/>
              <a:gd name="connsiteX84-65731" fmla="*/ 4191732 w 12192000"/>
              <a:gd name="connsiteY84-65732" fmla="*/ 1857328 h 2240205"/>
              <a:gd name="connsiteX85-65733" fmla="*/ 4065532 w 12192000"/>
              <a:gd name="connsiteY85-65734" fmla="*/ 1855477 h 2240205"/>
              <a:gd name="connsiteX86-65735" fmla="*/ 4028460 w 12192000"/>
              <a:gd name="connsiteY86-65736" fmla="*/ 1855137 h 2240205"/>
              <a:gd name="connsiteX87-65737" fmla="*/ 4002267 w 12192000"/>
              <a:gd name="connsiteY87-65738" fmla="*/ 1852352 h 2240205"/>
              <a:gd name="connsiteX88-65739" fmla="*/ 3931396 w 12192000"/>
              <a:gd name="connsiteY88-65740" fmla="*/ 1858915 h 2240205"/>
              <a:gd name="connsiteX89-65741" fmla="*/ 3812162 w 12192000"/>
              <a:gd name="connsiteY89-65742" fmla="*/ 1875501 h 2240205"/>
              <a:gd name="connsiteX90-65743" fmla="*/ 3758105 w 12192000"/>
              <a:gd name="connsiteY90-65744" fmla="*/ 1871856 h 2240205"/>
              <a:gd name="connsiteX91-65745" fmla="*/ 3567259 w 12192000"/>
              <a:gd name="connsiteY91-65746" fmla="*/ 1893482 h 2240205"/>
              <a:gd name="connsiteX92-65747" fmla="*/ 3405770 w 12192000"/>
              <a:gd name="connsiteY92-65748" fmla="*/ 1904591 h 2240205"/>
              <a:gd name="connsiteX93-65749" fmla="*/ 3280097 w 12192000"/>
              <a:gd name="connsiteY93-65750" fmla="*/ 1919610 h 2240205"/>
              <a:gd name="connsiteX94-65751" fmla="*/ 3009910 w 12192000"/>
              <a:gd name="connsiteY94-65752" fmla="*/ 1957866 h 2240205"/>
              <a:gd name="connsiteX95-65753" fmla="*/ 2995934 w 12192000"/>
              <a:gd name="connsiteY95-65754" fmla="*/ 1967085 h 2240205"/>
              <a:gd name="connsiteX96-65755" fmla="*/ 2942858 w 12192000"/>
              <a:gd name="connsiteY96-65756" fmla="*/ 1981367 h 2240205"/>
              <a:gd name="connsiteX97-65757" fmla="*/ 2875436 w 12192000"/>
              <a:gd name="connsiteY97-65758" fmla="*/ 1996977 h 2240205"/>
              <a:gd name="connsiteX98-65759" fmla="*/ 2874892 w 12192000"/>
              <a:gd name="connsiteY98-65760" fmla="*/ 1996085 h 2240205"/>
              <a:gd name="connsiteX99-65761" fmla="*/ 2843662 w 12192000"/>
              <a:gd name="connsiteY99-65762" fmla="*/ 1992498 h 2240205"/>
              <a:gd name="connsiteX100-65763" fmla="*/ 2718916 w 12192000"/>
              <a:gd name="connsiteY100-65764" fmla="*/ 1990867 h 2240205"/>
              <a:gd name="connsiteX101-65765" fmla="*/ 2713522 w 12192000"/>
              <a:gd name="connsiteY101-65766" fmla="*/ 1990173 h 2240205"/>
              <a:gd name="connsiteX102-65767" fmla="*/ 2476147 w 12192000"/>
              <a:gd name="connsiteY102-65768" fmla="*/ 1998305 h 2240205"/>
              <a:gd name="connsiteX103-65769" fmla="*/ 2373568 w 12192000"/>
              <a:gd name="connsiteY103-65770" fmla="*/ 2003219 h 2240205"/>
              <a:gd name="connsiteX104-65771" fmla="*/ 2287219 w 12192000"/>
              <a:gd name="connsiteY104-65772" fmla="*/ 1998750 h 2240205"/>
              <a:gd name="connsiteX105-65773" fmla="*/ 2243069 w 12192000"/>
              <a:gd name="connsiteY105-65774" fmla="*/ 2005321 h 2240205"/>
              <a:gd name="connsiteX106-65775" fmla="*/ 2164831 w 12192000"/>
              <a:gd name="connsiteY106-65776" fmla="*/ 2010143 h 2240205"/>
              <a:gd name="connsiteX107-65777" fmla="*/ 2085228 w 12192000"/>
              <a:gd name="connsiteY107-65778" fmla="*/ 2046431 h 2240205"/>
              <a:gd name="connsiteX108-65779" fmla="*/ 2058061 w 12192000"/>
              <a:gd name="connsiteY108-65780" fmla="*/ 2047942 h 2240205"/>
              <a:gd name="connsiteX109-65781" fmla="*/ 2042244 w 12192000"/>
              <a:gd name="connsiteY109-65782" fmla="*/ 2055560 h 2240205"/>
              <a:gd name="connsiteX110-65783" fmla="*/ 1877728 w 12192000"/>
              <a:gd name="connsiteY110-65784" fmla="*/ 2101004 h 2240205"/>
              <a:gd name="connsiteX111-65785" fmla="*/ 1759056 w 12192000"/>
              <a:gd name="connsiteY111-65786" fmla="*/ 2125608 h 2240205"/>
              <a:gd name="connsiteX112-65787" fmla="*/ 1637948 w 12192000"/>
              <a:gd name="connsiteY112-65788" fmla="*/ 2172597 h 2240205"/>
              <a:gd name="connsiteX113-65789" fmla="*/ 1434549 w 12192000"/>
              <a:gd name="connsiteY113-65790" fmla="*/ 2234522 h 2240205"/>
              <a:gd name="connsiteX114-65791" fmla="*/ 1370962 w 12192000"/>
              <a:gd name="connsiteY114-65792" fmla="*/ 2237474 h 2240205"/>
              <a:gd name="connsiteX115-65793" fmla="*/ 1356367 w 12192000"/>
              <a:gd name="connsiteY115-65794" fmla="*/ 2235089 h 2240205"/>
              <a:gd name="connsiteX116-65795" fmla="*/ 1279765 w 12192000"/>
              <a:gd name="connsiteY116-65796" fmla="*/ 2229639 h 2240205"/>
              <a:gd name="connsiteX117-65797" fmla="*/ 1195347 w 12192000"/>
              <a:gd name="connsiteY117-65798" fmla="*/ 2212354 h 2240205"/>
              <a:gd name="connsiteX118-65799" fmla="*/ 970251 w 12192000"/>
              <a:gd name="connsiteY118-65800" fmla="*/ 2221029 h 2240205"/>
              <a:gd name="connsiteX119-65801" fmla="*/ 812914 w 12192000"/>
              <a:gd name="connsiteY119-65802" fmla="*/ 2210095 h 2240205"/>
              <a:gd name="connsiteX120-65803" fmla="*/ 776382 w 12192000"/>
              <a:gd name="connsiteY120-65804" fmla="*/ 2204512 h 2240205"/>
              <a:gd name="connsiteX121-65805" fmla="*/ 597225 w 12192000"/>
              <a:gd name="connsiteY121-65806" fmla="*/ 2180999 h 2240205"/>
              <a:gd name="connsiteX122-65807" fmla="*/ 520671 w 12192000"/>
              <a:gd name="connsiteY122-65808" fmla="*/ 2180980 h 2240205"/>
              <a:gd name="connsiteX123-65809" fmla="*/ 515024 w 12192000"/>
              <a:gd name="connsiteY123-65810" fmla="*/ 2179258 h 2240205"/>
              <a:gd name="connsiteX124-65811" fmla="*/ 413835 w 12192000"/>
              <a:gd name="connsiteY124-65812" fmla="*/ 2156783 h 2240205"/>
              <a:gd name="connsiteX125-65813" fmla="*/ 376513 w 12192000"/>
              <a:gd name="connsiteY125-65814" fmla="*/ 2154014 h 2240205"/>
              <a:gd name="connsiteX126-65815" fmla="*/ 273386 w 12192000"/>
              <a:gd name="connsiteY126-65816" fmla="*/ 2142551 h 2240205"/>
              <a:gd name="connsiteX127-65817" fmla="*/ 77641 w 12192000"/>
              <a:gd name="connsiteY127-65818" fmla="*/ 2126835 h 2240205"/>
              <a:gd name="connsiteX128-65819" fmla="*/ 37645 w 12192000"/>
              <a:gd name="connsiteY128-65820" fmla="*/ 2115401 h 2240205"/>
              <a:gd name="connsiteX129-65821" fmla="*/ 4572 w 12192000"/>
              <a:gd name="connsiteY129-65822" fmla="*/ 2111091 h 2240205"/>
              <a:gd name="connsiteX130-65823" fmla="*/ 0 w 12192000"/>
              <a:gd name="connsiteY130-65824" fmla="*/ 2110468 h 2240205"/>
              <a:gd name="connsiteX131-65825" fmla="*/ 0 w 12192000"/>
              <a:gd name="connsiteY131-65826" fmla="*/ 0 h 2240205"/>
              <a:gd name="connsiteX0-65827" fmla="*/ 0 w 12192000"/>
              <a:gd name="connsiteY0-65828" fmla="*/ 0 h 2240205"/>
              <a:gd name="connsiteX1-65829" fmla="*/ 12192000 w 12192000"/>
              <a:gd name="connsiteY1-65830" fmla="*/ 0 h 2240205"/>
              <a:gd name="connsiteX2-65831" fmla="*/ 12192000 w 12192000"/>
              <a:gd name="connsiteY2-65832" fmla="*/ 751299 h 2240205"/>
              <a:gd name="connsiteX3-65833" fmla="*/ 11890686 w 12192000"/>
              <a:gd name="connsiteY3-65834" fmla="*/ 732766 h 2240205"/>
              <a:gd name="connsiteX4-65835" fmla="*/ 11820512 w 12192000"/>
              <a:gd name="connsiteY4-65836" fmla="*/ 745392 h 2240205"/>
              <a:gd name="connsiteX5-65837" fmla="*/ 11649954 w 12192000"/>
              <a:gd name="connsiteY5-65838" fmla="*/ 749628 h 2240205"/>
              <a:gd name="connsiteX6-65839" fmla="*/ 11560424 w 12192000"/>
              <a:gd name="connsiteY6-65840" fmla="*/ 748017 h 2240205"/>
              <a:gd name="connsiteX7-65841" fmla="*/ 11358455 w 12192000"/>
              <a:gd name="connsiteY7-65842" fmla="*/ 747593 h 2240205"/>
              <a:gd name="connsiteX8-65843" fmla="*/ 11165209 w 12192000"/>
              <a:gd name="connsiteY8-65844" fmla="*/ 748852 h 2240205"/>
              <a:gd name="connsiteX9-65845" fmla="*/ 11058755 w 12192000"/>
              <a:gd name="connsiteY9-65846" fmla="*/ 749617 h 2240205"/>
              <a:gd name="connsiteX10-65847" fmla="*/ 10846594 w 12192000"/>
              <a:gd name="connsiteY10-65848" fmla="*/ 765069 h 2240205"/>
              <a:gd name="connsiteX11-65849" fmla="*/ 10739478 w 12192000"/>
              <a:gd name="connsiteY11-65850" fmla="*/ 776841 h 2240205"/>
              <a:gd name="connsiteX12-65851" fmla="*/ 10458762 w 12192000"/>
              <a:gd name="connsiteY12-65852" fmla="*/ 755400 h 2240205"/>
              <a:gd name="connsiteX13-65853" fmla="*/ 10211200 w 12192000"/>
              <a:gd name="connsiteY13-65854" fmla="*/ 767513 h 2240205"/>
              <a:gd name="connsiteX14-65855" fmla="*/ 10167995 w 12192000"/>
              <a:gd name="connsiteY14-65856" fmla="*/ 760843 h 2240205"/>
              <a:gd name="connsiteX15-65857" fmla="*/ 9997044 w 12192000"/>
              <a:gd name="connsiteY15-65858" fmla="*/ 780129 h 2240205"/>
              <a:gd name="connsiteX16-65859" fmla="*/ 9943887 w 12192000"/>
              <a:gd name="connsiteY16-65860" fmla="*/ 804141 h 2240205"/>
              <a:gd name="connsiteX17-65861" fmla="*/ 9918248 w 12192000"/>
              <a:gd name="connsiteY17-65862" fmla="*/ 816628 h 2240205"/>
              <a:gd name="connsiteX18-65863" fmla="*/ 9767091 w 12192000"/>
              <a:gd name="connsiteY18-65864" fmla="*/ 870550 h 2240205"/>
              <a:gd name="connsiteX19-65865" fmla="*/ 9683005 w 12192000"/>
              <a:gd name="connsiteY19-65866" fmla="*/ 894128 h 2240205"/>
              <a:gd name="connsiteX20-65867" fmla="*/ 9500499 w 12192000"/>
              <a:gd name="connsiteY20-65868" fmla="*/ 954680 h 2240205"/>
              <a:gd name="connsiteX21-65869" fmla="*/ 9410017 w 12192000"/>
              <a:gd name="connsiteY21-65870" fmla="*/ 993931 h 2240205"/>
              <a:gd name="connsiteX22-65871" fmla="*/ 9392919 w 12192000"/>
              <a:gd name="connsiteY22-65872" fmla="*/ 994656 h 2240205"/>
              <a:gd name="connsiteX23-65873" fmla="*/ 9268019 w 12192000"/>
              <a:gd name="connsiteY23-65874" fmla="*/ 1007442 h 2240205"/>
              <a:gd name="connsiteX24-65875" fmla="*/ 9188177 w 12192000"/>
              <a:gd name="connsiteY24-65876" fmla="*/ 1035474 h 2240205"/>
              <a:gd name="connsiteX25-65877" fmla="*/ 9155969 w 12192000"/>
              <a:gd name="connsiteY25-65878" fmla="*/ 1046804 h 2240205"/>
              <a:gd name="connsiteX26-65879" fmla="*/ 9133985 w 12192000"/>
              <a:gd name="connsiteY26-65880" fmla="*/ 1046450 h 2240205"/>
              <a:gd name="connsiteX27-65881" fmla="*/ 9003462 w 12192000"/>
              <a:gd name="connsiteY27-65882" fmla="*/ 1042406 h 2240205"/>
              <a:gd name="connsiteX28-65883" fmla="*/ 8968445 w 12192000"/>
              <a:gd name="connsiteY28-65884" fmla="*/ 1052169 h 2240205"/>
              <a:gd name="connsiteX29-65885" fmla="*/ 8886001 w 12192000"/>
              <a:gd name="connsiteY29-65886" fmla="*/ 1067468 h 2240205"/>
              <a:gd name="connsiteX30-65887" fmla="*/ 8838610 w 12192000"/>
              <a:gd name="connsiteY30-65888" fmla="*/ 1075091 h 2240205"/>
              <a:gd name="connsiteX31-65889" fmla="*/ 8665605 w 12192000"/>
              <a:gd name="connsiteY31-65890" fmla="*/ 1110791 h 2240205"/>
              <a:gd name="connsiteX32-65891" fmla="*/ 8584946 w 12192000"/>
              <a:gd name="connsiteY32-65892" fmla="*/ 1135226 h 2240205"/>
              <a:gd name="connsiteX33-65893" fmla="*/ 8419755 w 12192000"/>
              <a:gd name="connsiteY33-65894" fmla="*/ 1216260 h 2240205"/>
              <a:gd name="connsiteX34-65895" fmla="*/ 8411626 w 12192000"/>
              <a:gd name="connsiteY34-65896" fmla="*/ 1214397 h 2240205"/>
              <a:gd name="connsiteX35-65897" fmla="*/ 8363469 w 12192000"/>
              <a:gd name="connsiteY35-65898" fmla="*/ 1246658 h 2240205"/>
              <a:gd name="connsiteX36-65899" fmla="*/ 8275497 w 12192000"/>
              <a:gd name="connsiteY36-65900" fmla="*/ 1264396 h 2240205"/>
              <a:gd name="connsiteX37-65901" fmla="*/ 8074238 w 12192000"/>
              <a:gd name="connsiteY37-65902" fmla="*/ 1301895 h 2240205"/>
              <a:gd name="connsiteX38-65903" fmla="*/ 7902328 w 12192000"/>
              <a:gd name="connsiteY38-65904" fmla="*/ 1345865 h 2240205"/>
              <a:gd name="connsiteX39-65905" fmla="*/ 7840612 w 12192000"/>
              <a:gd name="connsiteY39-65906" fmla="*/ 1369373 h 2240205"/>
              <a:gd name="connsiteX40-65907" fmla="*/ 7786819 w 12192000"/>
              <a:gd name="connsiteY40-65908" fmla="*/ 1378970 h 2240205"/>
              <a:gd name="connsiteX41-65909" fmla="*/ 7548172 w 12192000"/>
              <a:gd name="connsiteY41-65910" fmla="*/ 1417460 h 2240205"/>
              <a:gd name="connsiteX42-65911" fmla="*/ 7483437 w 12192000"/>
              <a:gd name="connsiteY42-65912" fmla="*/ 1478152 h 2240205"/>
              <a:gd name="connsiteX43-65913" fmla="*/ 7377870 w 12192000"/>
              <a:gd name="connsiteY43-65914" fmla="*/ 1523319 h 2240205"/>
              <a:gd name="connsiteX44-65915" fmla="*/ 7230737 w 12192000"/>
              <a:gd name="connsiteY44-65916" fmla="*/ 1562633 h 2240205"/>
              <a:gd name="connsiteX45-65917" fmla="*/ 7224458 w 12192000"/>
              <a:gd name="connsiteY45-65918" fmla="*/ 1573008 h 2240205"/>
              <a:gd name="connsiteX46-65919" fmla="*/ 7183121 w 12192000"/>
              <a:gd name="connsiteY46-65920" fmla="*/ 1595162 h 2240205"/>
              <a:gd name="connsiteX47-65921" fmla="*/ 7164601 w 12192000"/>
              <a:gd name="connsiteY47-65922" fmla="*/ 1606490 h 2240205"/>
              <a:gd name="connsiteX48-65923" fmla="*/ 6900177 w 12192000"/>
              <a:gd name="connsiteY48-65924" fmla="*/ 1636016 h 2240205"/>
              <a:gd name="connsiteX49-65925" fmla="*/ 6795372 w 12192000"/>
              <a:gd name="connsiteY49-65926" fmla="*/ 1644845 h 2240205"/>
              <a:gd name="connsiteX50-65927" fmla="*/ 6692251 w 12192000"/>
              <a:gd name="connsiteY50-65928" fmla="*/ 1656357 h 2240205"/>
              <a:gd name="connsiteX51-65929" fmla="*/ 6655235 w 12192000"/>
              <a:gd name="connsiteY51-65930" fmla="*/ 1661869 h 2240205"/>
              <a:gd name="connsiteX52-65931" fmla="*/ 6554894 w 12192000"/>
              <a:gd name="connsiteY52-65932" fmla="*/ 1664428 h 2240205"/>
              <a:gd name="connsiteX53-65933" fmla="*/ 6516595 w 12192000"/>
              <a:gd name="connsiteY53-65934" fmla="*/ 1667475 h 2240205"/>
              <a:gd name="connsiteX54-65935" fmla="*/ 6508541 w 12192000"/>
              <a:gd name="connsiteY54-65936" fmla="*/ 1668757 h 2240205"/>
              <a:gd name="connsiteX55-65937" fmla="*/ 6471012 w 12192000"/>
              <a:gd name="connsiteY55-65938" fmla="*/ 1678604 h 2240205"/>
              <a:gd name="connsiteX56-65939" fmla="*/ 6364035 w 12192000"/>
              <a:gd name="connsiteY56-65940" fmla="*/ 1667683 h 2240205"/>
              <a:gd name="connsiteX57-65941" fmla="*/ 6243319 w 12192000"/>
              <a:gd name="connsiteY57-65942" fmla="*/ 1695560 h 2240205"/>
              <a:gd name="connsiteX58-65943" fmla="*/ 6098321 w 12192000"/>
              <a:gd name="connsiteY58-65944" fmla="*/ 1721646 h 2240205"/>
              <a:gd name="connsiteX59-65945" fmla="*/ 5880652 w 12192000"/>
              <a:gd name="connsiteY59-65946" fmla="*/ 1779643 h 2240205"/>
              <a:gd name="connsiteX60-65947" fmla="*/ 5785959 w 12192000"/>
              <a:gd name="connsiteY60-65948" fmla="*/ 1775307 h 2240205"/>
              <a:gd name="connsiteX61-65949" fmla="*/ 5643534 w 12192000"/>
              <a:gd name="connsiteY61-65950" fmla="*/ 1802919 h 2240205"/>
              <a:gd name="connsiteX62-65951" fmla="*/ 5518799 w 12192000"/>
              <a:gd name="connsiteY62-65952" fmla="*/ 1818312 h 2240205"/>
              <a:gd name="connsiteX63-65953" fmla="*/ 5505014 w 12192000"/>
              <a:gd name="connsiteY63-65954" fmla="*/ 1819259 h 2240205"/>
              <a:gd name="connsiteX64-65955" fmla="*/ 5453307 w 12192000"/>
              <a:gd name="connsiteY64-65956" fmla="*/ 1815450 h 2240205"/>
              <a:gd name="connsiteX65-65957" fmla="*/ 5221533 w 12192000"/>
              <a:gd name="connsiteY65-65958" fmla="*/ 1846950 h 2240205"/>
              <a:gd name="connsiteX66-65959" fmla="*/ 5149802 w 12192000"/>
              <a:gd name="connsiteY66-65960" fmla="*/ 1844846 h 2240205"/>
              <a:gd name="connsiteX67-65961" fmla="*/ 5114927 w 12192000"/>
              <a:gd name="connsiteY67-65962" fmla="*/ 1847827 h 2240205"/>
              <a:gd name="connsiteX68-65963" fmla="*/ 5108970 w 12192000"/>
              <a:gd name="connsiteY68-65964" fmla="*/ 1847935 h 2240205"/>
              <a:gd name="connsiteX69-65965" fmla="*/ 5067961 w 12192000"/>
              <a:gd name="connsiteY69-65966" fmla="*/ 1845917 h 2240205"/>
              <a:gd name="connsiteX70-65967" fmla="*/ 5007075 w 12192000"/>
              <a:gd name="connsiteY70-65968" fmla="*/ 1838626 h 2240205"/>
              <a:gd name="connsiteX71-65969" fmla="*/ 4944087 w 12192000"/>
              <a:gd name="connsiteY71-65970" fmla="*/ 1823332 h 2240205"/>
              <a:gd name="connsiteX72-65971" fmla="*/ 4907662 w 12192000"/>
              <a:gd name="connsiteY72-65972" fmla="*/ 1816900 h 2240205"/>
              <a:gd name="connsiteX73-65973" fmla="*/ 4882386 w 12192000"/>
              <a:gd name="connsiteY73-65974" fmla="*/ 1809844 h 2240205"/>
              <a:gd name="connsiteX74-65975" fmla="*/ 4811440 w 12192000"/>
              <a:gd name="connsiteY74-65976" fmla="*/ 1804655 h 2240205"/>
              <a:gd name="connsiteX75-65977" fmla="*/ 4691075 w 12192000"/>
              <a:gd name="connsiteY75-65978" fmla="*/ 1801389 h 2240205"/>
              <a:gd name="connsiteX76-65979" fmla="*/ 4640313 w 12192000"/>
              <a:gd name="connsiteY76-65980" fmla="*/ 1784307 h 2240205"/>
              <a:gd name="connsiteX77-65981" fmla="*/ 4536503 w 12192000"/>
              <a:gd name="connsiteY77-65982" fmla="*/ 1785334 h 2240205"/>
              <a:gd name="connsiteX78-65983" fmla="*/ 4513724 w 12192000"/>
              <a:gd name="connsiteY78-65984" fmla="*/ 1791996 h 2240205"/>
              <a:gd name="connsiteX79-65985" fmla="*/ 4459810 w 12192000"/>
              <a:gd name="connsiteY79-65986" fmla="*/ 1797886 h 2240205"/>
              <a:gd name="connsiteX80-65987" fmla="*/ 4379064 w 12192000"/>
              <a:gd name="connsiteY80-65988" fmla="*/ 1817177 h 2240205"/>
              <a:gd name="connsiteX81-65989" fmla="*/ 4290981 w 12192000"/>
              <a:gd name="connsiteY81-65990" fmla="*/ 1839677 h 2240205"/>
              <a:gd name="connsiteX82-65991" fmla="*/ 4238372 w 12192000"/>
              <a:gd name="connsiteY82-65992" fmla="*/ 1851480 h 2240205"/>
              <a:gd name="connsiteX83-65993" fmla="*/ 4232517 w 12192000"/>
              <a:gd name="connsiteY83-65994" fmla="*/ 1852567 h 2240205"/>
              <a:gd name="connsiteX84-65995" fmla="*/ 4191732 w 12192000"/>
              <a:gd name="connsiteY84-65996" fmla="*/ 1857328 h 2240205"/>
              <a:gd name="connsiteX85-65997" fmla="*/ 4065532 w 12192000"/>
              <a:gd name="connsiteY85-65998" fmla="*/ 1855477 h 2240205"/>
              <a:gd name="connsiteX86-65999" fmla="*/ 4028460 w 12192000"/>
              <a:gd name="connsiteY86-66000" fmla="*/ 1855137 h 2240205"/>
              <a:gd name="connsiteX87-66001" fmla="*/ 4002267 w 12192000"/>
              <a:gd name="connsiteY87-66002" fmla="*/ 1852352 h 2240205"/>
              <a:gd name="connsiteX88-66003" fmla="*/ 3931396 w 12192000"/>
              <a:gd name="connsiteY88-66004" fmla="*/ 1858915 h 2240205"/>
              <a:gd name="connsiteX89-66005" fmla="*/ 3812162 w 12192000"/>
              <a:gd name="connsiteY89-66006" fmla="*/ 1875501 h 2240205"/>
              <a:gd name="connsiteX90-66007" fmla="*/ 3758105 w 12192000"/>
              <a:gd name="connsiteY90-66008" fmla="*/ 1871856 h 2240205"/>
              <a:gd name="connsiteX91-66009" fmla="*/ 3567259 w 12192000"/>
              <a:gd name="connsiteY91-66010" fmla="*/ 1893482 h 2240205"/>
              <a:gd name="connsiteX92-66011" fmla="*/ 3405770 w 12192000"/>
              <a:gd name="connsiteY92-66012" fmla="*/ 1904591 h 2240205"/>
              <a:gd name="connsiteX93-66013" fmla="*/ 3280097 w 12192000"/>
              <a:gd name="connsiteY93-66014" fmla="*/ 1919610 h 2240205"/>
              <a:gd name="connsiteX94-66015" fmla="*/ 3009910 w 12192000"/>
              <a:gd name="connsiteY94-66016" fmla="*/ 1957866 h 2240205"/>
              <a:gd name="connsiteX95-66017" fmla="*/ 2995934 w 12192000"/>
              <a:gd name="connsiteY95-66018" fmla="*/ 1967085 h 2240205"/>
              <a:gd name="connsiteX96-66019" fmla="*/ 2942858 w 12192000"/>
              <a:gd name="connsiteY96-66020" fmla="*/ 1981367 h 2240205"/>
              <a:gd name="connsiteX97-66021" fmla="*/ 2875436 w 12192000"/>
              <a:gd name="connsiteY97-66022" fmla="*/ 1996977 h 2240205"/>
              <a:gd name="connsiteX98-66023" fmla="*/ 2874892 w 12192000"/>
              <a:gd name="connsiteY98-66024" fmla="*/ 1996085 h 2240205"/>
              <a:gd name="connsiteX99-66025" fmla="*/ 2843662 w 12192000"/>
              <a:gd name="connsiteY99-66026" fmla="*/ 1992498 h 2240205"/>
              <a:gd name="connsiteX100-66027" fmla="*/ 2718916 w 12192000"/>
              <a:gd name="connsiteY100-66028" fmla="*/ 1990867 h 2240205"/>
              <a:gd name="connsiteX101-66029" fmla="*/ 2713522 w 12192000"/>
              <a:gd name="connsiteY101-66030" fmla="*/ 1990173 h 2240205"/>
              <a:gd name="connsiteX102-66031" fmla="*/ 2476147 w 12192000"/>
              <a:gd name="connsiteY102-66032" fmla="*/ 1998305 h 2240205"/>
              <a:gd name="connsiteX103-66033" fmla="*/ 2373568 w 12192000"/>
              <a:gd name="connsiteY103-66034" fmla="*/ 2003219 h 2240205"/>
              <a:gd name="connsiteX104-66035" fmla="*/ 2287219 w 12192000"/>
              <a:gd name="connsiteY104-66036" fmla="*/ 1998750 h 2240205"/>
              <a:gd name="connsiteX105-66037" fmla="*/ 2243069 w 12192000"/>
              <a:gd name="connsiteY105-66038" fmla="*/ 2005321 h 2240205"/>
              <a:gd name="connsiteX106-66039" fmla="*/ 2164831 w 12192000"/>
              <a:gd name="connsiteY106-66040" fmla="*/ 2010143 h 2240205"/>
              <a:gd name="connsiteX107-66041" fmla="*/ 2085228 w 12192000"/>
              <a:gd name="connsiteY107-66042" fmla="*/ 2046431 h 2240205"/>
              <a:gd name="connsiteX108-66043" fmla="*/ 2058061 w 12192000"/>
              <a:gd name="connsiteY108-66044" fmla="*/ 2047942 h 2240205"/>
              <a:gd name="connsiteX109-66045" fmla="*/ 2042244 w 12192000"/>
              <a:gd name="connsiteY109-66046" fmla="*/ 2055560 h 2240205"/>
              <a:gd name="connsiteX110-66047" fmla="*/ 1877728 w 12192000"/>
              <a:gd name="connsiteY110-66048" fmla="*/ 2101004 h 2240205"/>
              <a:gd name="connsiteX111-66049" fmla="*/ 1759056 w 12192000"/>
              <a:gd name="connsiteY111-66050" fmla="*/ 2125608 h 2240205"/>
              <a:gd name="connsiteX112-66051" fmla="*/ 1637948 w 12192000"/>
              <a:gd name="connsiteY112-66052" fmla="*/ 2172597 h 2240205"/>
              <a:gd name="connsiteX113-66053" fmla="*/ 1434549 w 12192000"/>
              <a:gd name="connsiteY113-66054" fmla="*/ 2234522 h 2240205"/>
              <a:gd name="connsiteX114-66055" fmla="*/ 1370962 w 12192000"/>
              <a:gd name="connsiteY114-66056" fmla="*/ 2237474 h 2240205"/>
              <a:gd name="connsiteX115-66057" fmla="*/ 1356367 w 12192000"/>
              <a:gd name="connsiteY115-66058" fmla="*/ 2235089 h 2240205"/>
              <a:gd name="connsiteX116-66059" fmla="*/ 1279765 w 12192000"/>
              <a:gd name="connsiteY116-66060" fmla="*/ 2229639 h 2240205"/>
              <a:gd name="connsiteX117-66061" fmla="*/ 1195347 w 12192000"/>
              <a:gd name="connsiteY117-66062" fmla="*/ 2212354 h 2240205"/>
              <a:gd name="connsiteX118-66063" fmla="*/ 970251 w 12192000"/>
              <a:gd name="connsiteY118-66064" fmla="*/ 2221029 h 2240205"/>
              <a:gd name="connsiteX119-66065" fmla="*/ 812914 w 12192000"/>
              <a:gd name="connsiteY119-66066" fmla="*/ 2210095 h 2240205"/>
              <a:gd name="connsiteX120-66067" fmla="*/ 776382 w 12192000"/>
              <a:gd name="connsiteY120-66068" fmla="*/ 2204512 h 2240205"/>
              <a:gd name="connsiteX121-66069" fmla="*/ 597225 w 12192000"/>
              <a:gd name="connsiteY121-66070" fmla="*/ 2180999 h 2240205"/>
              <a:gd name="connsiteX122-66071" fmla="*/ 520671 w 12192000"/>
              <a:gd name="connsiteY122-66072" fmla="*/ 2180980 h 2240205"/>
              <a:gd name="connsiteX123-66073" fmla="*/ 515024 w 12192000"/>
              <a:gd name="connsiteY123-66074" fmla="*/ 2179258 h 2240205"/>
              <a:gd name="connsiteX124-66075" fmla="*/ 413835 w 12192000"/>
              <a:gd name="connsiteY124-66076" fmla="*/ 2156783 h 2240205"/>
              <a:gd name="connsiteX125-66077" fmla="*/ 376513 w 12192000"/>
              <a:gd name="connsiteY125-66078" fmla="*/ 2154014 h 2240205"/>
              <a:gd name="connsiteX126-66079" fmla="*/ 273386 w 12192000"/>
              <a:gd name="connsiteY126-66080" fmla="*/ 2142551 h 2240205"/>
              <a:gd name="connsiteX127-66081" fmla="*/ 77641 w 12192000"/>
              <a:gd name="connsiteY127-66082" fmla="*/ 2126835 h 2240205"/>
              <a:gd name="connsiteX128-66083" fmla="*/ 37645 w 12192000"/>
              <a:gd name="connsiteY128-66084" fmla="*/ 2115401 h 2240205"/>
              <a:gd name="connsiteX129-66085" fmla="*/ 4572 w 12192000"/>
              <a:gd name="connsiteY129-66086" fmla="*/ 2111091 h 2240205"/>
              <a:gd name="connsiteX130-66087" fmla="*/ 0 w 12192000"/>
              <a:gd name="connsiteY130-66088" fmla="*/ 2110468 h 2240205"/>
              <a:gd name="connsiteX131-66089" fmla="*/ 0 w 12192000"/>
              <a:gd name="connsiteY131-66090" fmla="*/ 0 h 2240205"/>
              <a:gd name="connsiteX0-66091" fmla="*/ 0 w 12192000"/>
              <a:gd name="connsiteY0-66092" fmla="*/ 0 h 2240205"/>
              <a:gd name="connsiteX1-66093" fmla="*/ 12192000 w 12192000"/>
              <a:gd name="connsiteY1-66094" fmla="*/ 0 h 2240205"/>
              <a:gd name="connsiteX2-66095" fmla="*/ 12192000 w 12192000"/>
              <a:gd name="connsiteY2-66096" fmla="*/ 751299 h 2240205"/>
              <a:gd name="connsiteX3-66097" fmla="*/ 11890686 w 12192000"/>
              <a:gd name="connsiteY3-66098" fmla="*/ 732766 h 2240205"/>
              <a:gd name="connsiteX4-66099" fmla="*/ 11649954 w 12192000"/>
              <a:gd name="connsiteY4-66100" fmla="*/ 749628 h 2240205"/>
              <a:gd name="connsiteX5-66101" fmla="*/ 11560424 w 12192000"/>
              <a:gd name="connsiteY5-66102" fmla="*/ 748017 h 2240205"/>
              <a:gd name="connsiteX6-66103" fmla="*/ 11358455 w 12192000"/>
              <a:gd name="connsiteY6-66104" fmla="*/ 747593 h 2240205"/>
              <a:gd name="connsiteX7-66105" fmla="*/ 11165209 w 12192000"/>
              <a:gd name="connsiteY7-66106" fmla="*/ 748852 h 2240205"/>
              <a:gd name="connsiteX8-66107" fmla="*/ 11058755 w 12192000"/>
              <a:gd name="connsiteY8-66108" fmla="*/ 749617 h 2240205"/>
              <a:gd name="connsiteX9-66109" fmla="*/ 10846594 w 12192000"/>
              <a:gd name="connsiteY9-66110" fmla="*/ 765069 h 2240205"/>
              <a:gd name="connsiteX10-66111" fmla="*/ 10739478 w 12192000"/>
              <a:gd name="connsiteY10-66112" fmla="*/ 776841 h 2240205"/>
              <a:gd name="connsiteX11-66113" fmla="*/ 10458762 w 12192000"/>
              <a:gd name="connsiteY11-66114" fmla="*/ 755400 h 2240205"/>
              <a:gd name="connsiteX12-66115" fmla="*/ 10211200 w 12192000"/>
              <a:gd name="connsiteY12-66116" fmla="*/ 767513 h 2240205"/>
              <a:gd name="connsiteX13-66117" fmla="*/ 10167995 w 12192000"/>
              <a:gd name="connsiteY13-66118" fmla="*/ 760843 h 2240205"/>
              <a:gd name="connsiteX14-66119" fmla="*/ 9997044 w 12192000"/>
              <a:gd name="connsiteY14-66120" fmla="*/ 780129 h 2240205"/>
              <a:gd name="connsiteX15-66121" fmla="*/ 9943887 w 12192000"/>
              <a:gd name="connsiteY15-66122" fmla="*/ 804141 h 2240205"/>
              <a:gd name="connsiteX16-66123" fmla="*/ 9918248 w 12192000"/>
              <a:gd name="connsiteY16-66124" fmla="*/ 816628 h 2240205"/>
              <a:gd name="connsiteX17-66125" fmla="*/ 9767091 w 12192000"/>
              <a:gd name="connsiteY17-66126" fmla="*/ 870550 h 2240205"/>
              <a:gd name="connsiteX18-66127" fmla="*/ 9683005 w 12192000"/>
              <a:gd name="connsiteY18-66128" fmla="*/ 894128 h 2240205"/>
              <a:gd name="connsiteX19-66129" fmla="*/ 9500499 w 12192000"/>
              <a:gd name="connsiteY19-66130" fmla="*/ 954680 h 2240205"/>
              <a:gd name="connsiteX20-66131" fmla="*/ 9410017 w 12192000"/>
              <a:gd name="connsiteY20-66132" fmla="*/ 993931 h 2240205"/>
              <a:gd name="connsiteX21-66133" fmla="*/ 9392919 w 12192000"/>
              <a:gd name="connsiteY21-66134" fmla="*/ 994656 h 2240205"/>
              <a:gd name="connsiteX22-66135" fmla="*/ 9268019 w 12192000"/>
              <a:gd name="connsiteY22-66136" fmla="*/ 1007442 h 2240205"/>
              <a:gd name="connsiteX23-66137" fmla="*/ 9188177 w 12192000"/>
              <a:gd name="connsiteY23-66138" fmla="*/ 1035474 h 2240205"/>
              <a:gd name="connsiteX24-66139" fmla="*/ 9155969 w 12192000"/>
              <a:gd name="connsiteY24-66140" fmla="*/ 1046804 h 2240205"/>
              <a:gd name="connsiteX25-66141" fmla="*/ 9133985 w 12192000"/>
              <a:gd name="connsiteY25-66142" fmla="*/ 1046450 h 2240205"/>
              <a:gd name="connsiteX26-66143" fmla="*/ 9003462 w 12192000"/>
              <a:gd name="connsiteY26-66144" fmla="*/ 1042406 h 2240205"/>
              <a:gd name="connsiteX27-66145" fmla="*/ 8968445 w 12192000"/>
              <a:gd name="connsiteY27-66146" fmla="*/ 1052169 h 2240205"/>
              <a:gd name="connsiteX28-66147" fmla="*/ 8886001 w 12192000"/>
              <a:gd name="connsiteY28-66148" fmla="*/ 1067468 h 2240205"/>
              <a:gd name="connsiteX29-66149" fmla="*/ 8838610 w 12192000"/>
              <a:gd name="connsiteY29-66150" fmla="*/ 1075091 h 2240205"/>
              <a:gd name="connsiteX30-66151" fmla="*/ 8665605 w 12192000"/>
              <a:gd name="connsiteY30-66152" fmla="*/ 1110791 h 2240205"/>
              <a:gd name="connsiteX31-66153" fmla="*/ 8584946 w 12192000"/>
              <a:gd name="connsiteY31-66154" fmla="*/ 1135226 h 2240205"/>
              <a:gd name="connsiteX32-66155" fmla="*/ 8419755 w 12192000"/>
              <a:gd name="connsiteY32-66156" fmla="*/ 1216260 h 2240205"/>
              <a:gd name="connsiteX33-66157" fmla="*/ 8411626 w 12192000"/>
              <a:gd name="connsiteY33-66158" fmla="*/ 1214397 h 2240205"/>
              <a:gd name="connsiteX34-66159" fmla="*/ 8363469 w 12192000"/>
              <a:gd name="connsiteY34-66160" fmla="*/ 1246658 h 2240205"/>
              <a:gd name="connsiteX35-66161" fmla="*/ 8275497 w 12192000"/>
              <a:gd name="connsiteY35-66162" fmla="*/ 1264396 h 2240205"/>
              <a:gd name="connsiteX36-66163" fmla="*/ 8074238 w 12192000"/>
              <a:gd name="connsiteY36-66164" fmla="*/ 1301895 h 2240205"/>
              <a:gd name="connsiteX37-66165" fmla="*/ 7902328 w 12192000"/>
              <a:gd name="connsiteY37-66166" fmla="*/ 1345865 h 2240205"/>
              <a:gd name="connsiteX38-66167" fmla="*/ 7840612 w 12192000"/>
              <a:gd name="connsiteY38-66168" fmla="*/ 1369373 h 2240205"/>
              <a:gd name="connsiteX39-66169" fmla="*/ 7786819 w 12192000"/>
              <a:gd name="connsiteY39-66170" fmla="*/ 1378970 h 2240205"/>
              <a:gd name="connsiteX40-66171" fmla="*/ 7548172 w 12192000"/>
              <a:gd name="connsiteY40-66172" fmla="*/ 1417460 h 2240205"/>
              <a:gd name="connsiteX41-66173" fmla="*/ 7483437 w 12192000"/>
              <a:gd name="connsiteY41-66174" fmla="*/ 1478152 h 2240205"/>
              <a:gd name="connsiteX42-66175" fmla="*/ 7377870 w 12192000"/>
              <a:gd name="connsiteY42-66176" fmla="*/ 1523319 h 2240205"/>
              <a:gd name="connsiteX43-66177" fmla="*/ 7230737 w 12192000"/>
              <a:gd name="connsiteY43-66178" fmla="*/ 1562633 h 2240205"/>
              <a:gd name="connsiteX44-66179" fmla="*/ 7224458 w 12192000"/>
              <a:gd name="connsiteY44-66180" fmla="*/ 1573008 h 2240205"/>
              <a:gd name="connsiteX45-66181" fmla="*/ 7183121 w 12192000"/>
              <a:gd name="connsiteY45-66182" fmla="*/ 1595162 h 2240205"/>
              <a:gd name="connsiteX46-66183" fmla="*/ 7164601 w 12192000"/>
              <a:gd name="connsiteY46-66184" fmla="*/ 1606490 h 2240205"/>
              <a:gd name="connsiteX47-66185" fmla="*/ 6900177 w 12192000"/>
              <a:gd name="connsiteY47-66186" fmla="*/ 1636016 h 2240205"/>
              <a:gd name="connsiteX48-66187" fmla="*/ 6795372 w 12192000"/>
              <a:gd name="connsiteY48-66188" fmla="*/ 1644845 h 2240205"/>
              <a:gd name="connsiteX49-66189" fmla="*/ 6692251 w 12192000"/>
              <a:gd name="connsiteY49-66190" fmla="*/ 1656357 h 2240205"/>
              <a:gd name="connsiteX50-66191" fmla="*/ 6655235 w 12192000"/>
              <a:gd name="connsiteY50-66192" fmla="*/ 1661869 h 2240205"/>
              <a:gd name="connsiteX51-66193" fmla="*/ 6554894 w 12192000"/>
              <a:gd name="connsiteY51-66194" fmla="*/ 1664428 h 2240205"/>
              <a:gd name="connsiteX52-66195" fmla="*/ 6516595 w 12192000"/>
              <a:gd name="connsiteY52-66196" fmla="*/ 1667475 h 2240205"/>
              <a:gd name="connsiteX53-66197" fmla="*/ 6508541 w 12192000"/>
              <a:gd name="connsiteY53-66198" fmla="*/ 1668757 h 2240205"/>
              <a:gd name="connsiteX54-66199" fmla="*/ 6471012 w 12192000"/>
              <a:gd name="connsiteY54-66200" fmla="*/ 1678604 h 2240205"/>
              <a:gd name="connsiteX55-66201" fmla="*/ 6364035 w 12192000"/>
              <a:gd name="connsiteY55-66202" fmla="*/ 1667683 h 2240205"/>
              <a:gd name="connsiteX56-66203" fmla="*/ 6243319 w 12192000"/>
              <a:gd name="connsiteY56-66204" fmla="*/ 1695560 h 2240205"/>
              <a:gd name="connsiteX57-66205" fmla="*/ 6098321 w 12192000"/>
              <a:gd name="connsiteY57-66206" fmla="*/ 1721646 h 2240205"/>
              <a:gd name="connsiteX58-66207" fmla="*/ 5880652 w 12192000"/>
              <a:gd name="connsiteY58-66208" fmla="*/ 1779643 h 2240205"/>
              <a:gd name="connsiteX59-66209" fmla="*/ 5785959 w 12192000"/>
              <a:gd name="connsiteY59-66210" fmla="*/ 1775307 h 2240205"/>
              <a:gd name="connsiteX60-66211" fmla="*/ 5643534 w 12192000"/>
              <a:gd name="connsiteY60-66212" fmla="*/ 1802919 h 2240205"/>
              <a:gd name="connsiteX61-66213" fmla="*/ 5518799 w 12192000"/>
              <a:gd name="connsiteY61-66214" fmla="*/ 1818312 h 2240205"/>
              <a:gd name="connsiteX62-66215" fmla="*/ 5505014 w 12192000"/>
              <a:gd name="connsiteY62-66216" fmla="*/ 1819259 h 2240205"/>
              <a:gd name="connsiteX63-66217" fmla="*/ 5453307 w 12192000"/>
              <a:gd name="connsiteY63-66218" fmla="*/ 1815450 h 2240205"/>
              <a:gd name="connsiteX64-66219" fmla="*/ 5221533 w 12192000"/>
              <a:gd name="connsiteY64-66220" fmla="*/ 1846950 h 2240205"/>
              <a:gd name="connsiteX65-66221" fmla="*/ 5149802 w 12192000"/>
              <a:gd name="connsiteY65-66222" fmla="*/ 1844846 h 2240205"/>
              <a:gd name="connsiteX66-66223" fmla="*/ 5114927 w 12192000"/>
              <a:gd name="connsiteY66-66224" fmla="*/ 1847827 h 2240205"/>
              <a:gd name="connsiteX67-66225" fmla="*/ 5108970 w 12192000"/>
              <a:gd name="connsiteY67-66226" fmla="*/ 1847935 h 2240205"/>
              <a:gd name="connsiteX68-66227" fmla="*/ 5067961 w 12192000"/>
              <a:gd name="connsiteY68-66228" fmla="*/ 1845917 h 2240205"/>
              <a:gd name="connsiteX69-66229" fmla="*/ 5007075 w 12192000"/>
              <a:gd name="connsiteY69-66230" fmla="*/ 1838626 h 2240205"/>
              <a:gd name="connsiteX70-66231" fmla="*/ 4944087 w 12192000"/>
              <a:gd name="connsiteY70-66232" fmla="*/ 1823332 h 2240205"/>
              <a:gd name="connsiteX71-66233" fmla="*/ 4907662 w 12192000"/>
              <a:gd name="connsiteY71-66234" fmla="*/ 1816900 h 2240205"/>
              <a:gd name="connsiteX72-66235" fmla="*/ 4882386 w 12192000"/>
              <a:gd name="connsiteY72-66236" fmla="*/ 1809844 h 2240205"/>
              <a:gd name="connsiteX73-66237" fmla="*/ 4811440 w 12192000"/>
              <a:gd name="connsiteY73-66238" fmla="*/ 1804655 h 2240205"/>
              <a:gd name="connsiteX74-66239" fmla="*/ 4691075 w 12192000"/>
              <a:gd name="connsiteY74-66240" fmla="*/ 1801389 h 2240205"/>
              <a:gd name="connsiteX75-66241" fmla="*/ 4640313 w 12192000"/>
              <a:gd name="connsiteY75-66242" fmla="*/ 1784307 h 2240205"/>
              <a:gd name="connsiteX76-66243" fmla="*/ 4536503 w 12192000"/>
              <a:gd name="connsiteY76-66244" fmla="*/ 1785334 h 2240205"/>
              <a:gd name="connsiteX77-66245" fmla="*/ 4513724 w 12192000"/>
              <a:gd name="connsiteY77-66246" fmla="*/ 1791996 h 2240205"/>
              <a:gd name="connsiteX78-66247" fmla="*/ 4459810 w 12192000"/>
              <a:gd name="connsiteY78-66248" fmla="*/ 1797886 h 2240205"/>
              <a:gd name="connsiteX79-66249" fmla="*/ 4379064 w 12192000"/>
              <a:gd name="connsiteY79-66250" fmla="*/ 1817177 h 2240205"/>
              <a:gd name="connsiteX80-66251" fmla="*/ 4290981 w 12192000"/>
              <a:gd name="connsiteY80-66252" fmla="*/ 1839677 h 2240205"/>
              <a:gd name="connsiteX81-66253" fmla="*/ 4238372 w 12192000"/>
              <a:gd name="connsiteY81-66254" fmla="*/ 1851480 h 2240205"/>
              <a:gd name="connsiteX82-66255" fmla="*/ 4232517 w 12192000"/>
              <a:gd name="connsiteY82-66256" fmla="*/ 1852567 h 2240205"/>
              <a:gd name="connsiteX83-66257" fmla="*/ 4191732 w 12192000"/>
              <a:gd name="connsiteY83-66258" fmla="*/ 1857328 h 2240205"/>
              <a:gd name="connsiteX84-66259" fmla="*/ 4065532 w 12192000"/>
              <a:gd name="connsiteY84-66260" fmla="*/ 1855477 h 2240205"/>
              <a:gd name="connsiteX85-66261" fmla="*/ 4028460 w 12192000"/>
              <a:gd name="connsiteY85-66262" fmla="*/ 1855137 h 2240205"/>
              <a:gd name="connsiteX86-66263" fmla="*/ 4002267 w 12192000"/>
              <a:gd name="connsiteY86-66264" fmla="*/ 1852352 h 2240205"/>
              <a:gd name="connsiteX87-66265" fmla="*/ 3931396 w 12192000"/>
              <a:gd name="connsiteY87-66266" fmla="*/ 1858915 h 2240205"/>
              <a:gd name="connsiteX88-66267" fmla="*/ 3812162 w 12192000"/>
              <a:gd name="connsiteY88-66268" fmla="*/ 1875501 h 2240205"/>
              <a:gd name="connsiteX89-66269" fmla="*/ 3758105 w 12192000"/>
              <a:gd name="connsiteY89-66270" fmla="*/ 1871856 h 2240205"/>
              <a:gd name="connsiteX90-66271" fmla="*/ 3567259 w 12192000"/>
              <a:gd name="connsiteY90-66272" fmla="*/ 1893482 h 2240205"/>
              <a:gd name="connsiteX91-66273" fmla="*/ 3405770 w 12192000"/>
              <a:gd name="connsiteY91-66274" fmla="*/ 1904591 h 2240205"/>
              <a:gd name="connsiteX92-66275" fmla="*/ 3280097 w 12192000"/>
              <a:gd name="connsiteY92-66276" fmla="*/ 1919610 h 2240205"/>
              <a:gd name="connsiteX93-66277" fmla="*/ 3009910 w 12192000"/>
              <a:gd name="connsiteY93-66278" fmla="*/ 1957866 h 2240205"/>
              <a:gd name="connsiteX94-66279" fmla="*/ 2995934 w 12192000"/>
              <a:gd name="connsiteY94-66280" fmla="*/ 1967085 h 2240205"/>
              <a:gd name="connsiteX95-66281" fmla="*/ 2942858 w 12192000"/>
              <a:gd name="connsiteY95-66282" fmla="*/ 1981367 h 2240205"/>
              <a:gd name="connsiteX96-66283" fmla="*/ 2875436 w 12192000"/>
              <a:gd name="connsiteY96-66284" fmla="*/ 1996977 h 2240205"/>
              <a:gd name="connsiteX97-66285" fmla="*/ 2874892 w 12192000"/>
              <a:gd name="connsiteY97-66286" fmla="*/ 1996085 h 2240205"/>
              <a:gd name="connsiteX98-66287" fmla="*/ 2843662 w 12192000"/>
              <a:gd name="connsiteY98-66288" fmla="*/ 1992498 h 2240205"/>
              <a:gd name="connsiteX99-66289" fmla="*/ 2718916 w 12192000"/>
              <a:gd name="connsiteY99-66290" fmla="*/ 1990867 h 2240205"/>
              <a:gd name="connsiteX100-66291" fmla="*/ 2713522 w 12192000"/>
              <a:gd name="connsiteY100-66292" fmla="*/ 1990173 h 2240205"/>
              <a:gd name="connsiteX101-66293" fmla="*/ 2476147 w 12192000"/>
              <a:gd name="connsiteY101-66294" fmla="*/ 1998305 h 2240205"/>
              <a:gd name="connsiteX102-66295" fmla="*/ 2373568 w 12192000"/>
              <a:gd name="connsiteY102-66296" fmla="*/ 2003219 h 2240205"/>
              <a:gd name="connsiteX103-66297" fmla="*/ 2287219 w 12192000"/>
              <a:gd name="connsiteY103-66298" fmla="*/ 1998750 h 2240205"/>
              <a:gd name="connsiteX104-66299" fmla="*/ 2243069 w 12192000"/>
              <a:gd name="connsiteY104-66300" fmla="*/ 2005321 h 2240205"/>
              <a:gd name="connsiteX105-66301" fmla="*/ 2164831 w 12192000"/>
              <a:gd name="connsiteY105-66302" fmla="*/ 2010143 h 2240205"/>
              <a:gd name="connsiteX106-66303" fmla="*/ 2085228 w 12192000"/>
              <a:gd name="connsiteY106-66304" fmla="*/ 2046431 h 2240205"/>
              <a:gd name="connsiteX107-66305" fmla="*/ 2058061 w 12192000"/>
              <a:gd name="connsiteY107-66306" fmla="*/ 2047942 h 2240205"/>
              <a:gd name="connsiteX108-66307" fmla="*/ 2042244 w 12192000"/>
              <a:gd name="connsiteY108-66308" fmla="*/ 2055560 h 2240205"/>
              <a:gd name="connsiteX109-66309" fmla="*/ 1877728 w 12192000"/>
              <a:gd name="connsiteY109-66310" fmla="*/ 2101004 h 2240205"/>
              <a:gd name="connsiteX110-66311" fmla="*/ 1759056 w 12192000"/>
              <a:gd name="connsiteY110-66312" fmla="*/ 2125608 h 2240205"/>
              <a:gd name="connsiteX111-66313" fmla="*/ 1637948 w 12192000"/>
              <a:gd name="connsiteY111-66314" fmla="*/ 2172597 h 2240205"/>
              <a:gd name="connsiteX112-66315" fmla="*/ 1434549 w 12192000"/>
              <a:gd name="connsiteY112-66316" fmla="*/ 2234522 h 2240205"/>
              <a:gd name="connsiteX113-66317" fmla="*/ 1370962 w 12192000"/>
              <a:gd name="connsiteY113-66318" fmla="*/ 2237474 h 2240205"/>
              <a:gd name="connsiteX114-66319" fmla="*/ 1356367 w 12192000"/>
              <a:gd name="connsiteY114-66320" fmla="*/ 2235089 h 2240205"/>
              <a:gd name="connsiteX115-66321" fmla="*/ 1279765 w 12192000"/>
              <a:gd name="connsiteY115-66322" fmla="*/ 2229639 h 2240205"/>
              <a:gd name="connsiteX116-66323" fmla="*/ 1195347 w 12192000"/>
              <a:gd name="connsiteY116-66324" fmla="*/ 2212354 h 2240205"/>
              <a:gd name="connsiteX117-66325" fmla="*/ 970251 w 12192000"/>
              <a:gd name="connsiteY117-66326" fmla="*/ 2221029 h 2240205"/>
              <a:gd name="connsiteX118-66327" fmla="*/ 812914 w 12192000"/>
              <a:gd name="connsiteY118-66328" fmla="*/ 2210095 h 2240205"/>
              <a:gd name="connsiteX119-66329" fmla="*/ 776382 w 12192000"/>
              <a:gd name="connsiteY119-66330" fmla="*/ 2204512 h 2240205"/>
              <a:gd name="connsiteX120-66331" fmla="*/ 597225 w 12192000"/>
              <a:gd name="connsiteY120-66332" fmla="*/ 2180999 h 2240205"/>
              <a:gd name="connsiteX121-66333" fmla="*/ 520671 w 12192000"/>
              <a:gd name="connsiteY121-66334" fmla="*/ 2180980 h 2240205"/>
              <a:gd name="connsiteX122-66335" fmla="*/ 515024 w 12192000"/>
              <a:gd name="connsiteY122-66336" fmla="*/ 2179258 h 2240205"/>
              <a:gd name="connsiteX123-66337" fmla="*/ 413835 w 12192000"/>
              <a:gd name="connsiteY123-66338" fmla="*/ 2156783 h 2240205"/>
              <a:gd name="connsiteX124-66339" fmla="*/ 376513 w 12192000"/>
              <a:gd name="connsiteY124-66340" fmla="*/ 2154014 h 2240205"/>
              <a:gd name="connsiteX125-66341" fmla="*/ 273386 w 12192000"/>
              <a:gd name="connsiteY125-66342" fmla="*/ 2142551 h 2240205"/>
              <a:gd name="connsiteX126-66343" fmla="*/ 77641 w 12192000"/>
              <a:gd name="connsiteY126-66344" fmla="*/ 2126835 h 2240205"/>
              <a:gd name="connsiteX127-66345" fmla="*/ 37645 w 12192000"/>
              <a:gd name="connsiteY127-66346" fmla="*/ 2115401 h 2240205"/>
              <a:gd name="connsiteX128-66347" fmla="*/ 4572 w 12192000"/>
              <a:gd name="connsiteY128-66348" fmla="*/ 2111091 h 2240205"/>
              <a:gd name="connsiteX129-66349" fmla="*/ 0 w 12192000"/>
              <a:gd name="connsiteY129-66350" fmla="*/ 2110468 h 2240205"/>
              <a:gd name="connsiteX130-66351" fmla="*/ 0 w 12192000"/>
              <a:gd name="connsiteY130-66352" fmla="*/ 0 h 2240205"/>
              <a:gd name="connsiteX0-66353" fmla="*/ 0 w 12192000"/>
              <a:gd name="connsiteY0-66354" fmla="*/ 0 h 2240205"/>
              <a:gd name="connsiteX1-66355" fmla="*/ 12192000 w 12192000"/>
              <a:gd name="connsiteY1-66356" fmla="*/ 0 h 2240205"/>
              <a:gd name="connsiteX2-66357" fmla="*/ 12192000 w 12192000"/>
              <a:gd name="connsiteY2-66358" fmla="*/ 751299 h 2240205"/>
              <a:gd name="connsiteX3-66359" fmla="*/ 11890686 w 12192000"/>
              <a:gd name="connsiteY3-66360" fmla="*/ 732766 h 2240205"/>
              <a:gd name="connsiteX4-66361" fmla="*/ 11649954 w 12192000"/>
              <a:gd name="connsiteY4-66362" fmla="*/ 749628 h 2240205"/>
              <a:gd name="connsiteX5-66363" fmla="*/ 11560424 w 12192000"/>
              <a:gd name="connsiteY5-66364" fmla="*/ 748017 h 2240205"/>
              <a:gd name="connsiteX6-66365" fmla="*/ 11358455 w 12192000"/>
              <a:gd name="connsiteY6-66366" fmla="*/ 747593 h 2240205"/>
              <a:gd name="connsiteX7-66367" fmla="*/ 11165209 w 12192000"/>
              <a:gd name="connsiteY7-66368" fmla="*/ 748852 h 2240205"/>
              <a:gd name="connsiteX8-66369" fmla="*/ 11058755 w 12192000"/>
              <a:gd name="connsiteY8-66370" fmla="*/ 749617 h 2240205"/>
              <a:gd name="connsiteX9-66371" fmla="*/ 10739478 w 12192000"/>
              <a:gd name="connsiteY9-66372" fmla="*/ 776841 h 2240205"/>
              <a:gd name="connsiteX10-66373" fmla="*/ 10458762 w 12192000"/>
              <a:gd name="connsiteY10-66374" fmla="*/ 755400 h 2240205"/>
              <a:gd name="connsiteX11-66375" fmla="*/ 10211200 w 12192000"/>
              <a:gd name="connsiteY11-66376" fmla="*/ 767513 h 2240205"/>
              <a:gd name="connsiteX12-66377" fmla="*/ 10167995 w 12192000"/>
              <a:gd name="connsiteY12-66378" fmla="*/ 760843 h 2240205"/>
              <a:gd name="connsiteX13-66379" fmla="*/ 9997044 w 12192000"/>
              <a:gd name="connsiteY13-66380" fmla="*/ 780129 h 2240205"/>
              <a:gd name="connsiteX14-66381" fmla="*/ 9943887 w 12192000"/>
              <a:gd name="connsiteY14-66382" fmla="*/ 804141 h 2240205"/>
              <a:gd name="connsiteX15-66383" fmla="*/ 9918248 w 12192000"/>
              <a:gd name="connsiteY15-66384" fmla="*/ 816628 h 2240205"/>
              <a:gd name="connsiteX16-66385" fmla="*/ 9767091 w 12192000"/>
              <a:gd name="connsiteY16-66386" fmla="*/ 870550 h 2240205"/>
              <a:gd name="connsiteX17-66387" fmla="*/ 9683005 w 12192000"/>
              <a:gd name="connsiteY17-66388" fmla="*/ 894128 h 2240205"/>
              <a:gd name="connsiteX18-66389" fmla="*/ 9500499 w 12192000"/>
              <a:gd name="connsiteY18-66390" fmla="*/ 954680 h 2240205"/>
              <a:gd name="connsiteX19-66391" fmla="*/ 9410017 w 12192000"/>
              <a:gd name="connsiteY19-66392" fmla="*/ 993931 h 2240205"/>
              <a:gd name="connsiteX20-66393" fmla="*/ 9392919 w 12192000"/>
              <a:gd name="connsiteY20-66394" fmla="*/ 994656 h 2240205"/>
              <a:gd name="connsiteX21-66395" fmla="*/ 9268019 w 12192000"/>
              <a:gd name="connsiteY21-66396" fmla="*/ 1007442 h 2240205"/>
              <a:gd name="connsiteX22-66397" fmla="*/ 9188177 w 12192000"/>
              <a:gd name="connsiteY22-66398" fmla="*/ 1035474 h 2240205"/>
              <a:gd name="connsiteX23-66399" fmla="*/ 9155969 w 12192000"/>
              <a:gd name="connsiteY23-66400" fmla="*/ 1046804 h 2240205"/>
              <a:gd name="connsiteX24-66401" fmla="*/ 9133985 w 12192000"/>
              <a:gd name="connsiteY24-66402" fmla="*/ 1046450 h 2240205"/>
              <a:gd name="connsiteX25-66403" fmla="*/ 9003462 w 12192000"/>
              <a:gd name="connsiteY25-66404" fmla="*/ 1042406 h 2240205"/>
              <a:gd name="connsiteX26-66405" fmla="*/ 8968445 w 12192000"/>
              <a:gd name="connsiteY26-66406" fmla="*/ 1052169 h 2240205"/>
              <a:gd name="connsiteX27-66407" fmla="*/ 8886001 w 12192000"/>
              <a:gd name="connsiteY27-66408" fmla="*/ 1067468 h 2240205"/>
              <a:gd name="connsiteX28-66409" fmla="*/ 8838610 w 12192000"/>
              <a:gd name="connsiteY28-66410" fmla="*/ 1075091 h 2240205"/>
              <a:gd name="connsiteX29-66411" fmla="*/ 8665605 w 12192000"/>
              <a:gd name="connsiteY29-66412" fmla="*/ 1110791 h 2240205"/>
              <a:gd name="connsiteX30-66413" fmla="*/ 8584946 w 12192000"/>
              <a:gd name="connsiteY30-66414" fmla="*/ 1135226 h 2240205"/>
              <a:gd name="connsiteX31-66415" fmla="*/ 8419755 w 12192000"/>
              <a:gd name="connsiteY31-66416" fmla="*/ 1216260 h 2240205"/>
              <a:gd name="connsiteX32-66417" fmla="*/ 8411626 w 12192000"/>
              <a:gd name="connsiteY32-66418" fmla="*/ 1214397 h 2240205"/>
              <a:gd name="connsiteX33-66419" fmla="*/ 8363469 w 12192000"/>
              <a:gd name="connsiteY33-66420" fmla="*/ 1246658 h 2240205"/>
              <a:gd name="connsiteX34-66421" fmla="*/ 8275497 w 12192000"/>
              <a:gd name="connsiteY34-66422" fmla="*/ 1264396 h 2240205"/>
              <a:gd name="connsiteX35-66423" fmla="*/ 8074238 w 12192000"/>
              <a:gd name="connsiteY35-66424" fmla="*/ 1301895 h 2240205"/>
              <a:gd name="connsiteX36-66425" fmla="*/ 7902328 w 12192000"/>
              <a:gd name="connsiteY36-66426" fmla="*/ 1345865 h 2240205"/>
              <a:gd name="connsiteX37-66427" fmla="*/ 7840612 w 12192000"/>
              <a:gd name="connsiteY37-66428" fmla="*/ 1369373 h 2240205"/>
              <a:gd name="connsiteX38-66429" fmla="*/ 7786819 w 12192000"/>
              <a:gd name="connsiteY38-66430" fmla="*/ 1378970 h 2240205"/>
              <a:gd name="connsiteX39-66431" fmla="*/ 7548172 w 12192000"/>
              <a:gd name="connsiteY39-66432" fmla="*/ 1417460 h 2240205"/>
              <a:gd name="connsiteX40-66433" fmla="*/ 7483437 w 12192000"/>
              <a:gd name="connsiteY40-66434" fmla="*/ 1478152 h 2240205"/>
              <a:gd name="connsiteX41-66435" fmla="*/ 7377870 w 12192000"/>
              <a:gd name="connsiteY41-66436" fmla="*/ 1523319 h 2240205"/>
              <a:gd name="connsiteX42-66437" fmla="*/ 7230737 w 12192000"/>
              <a:gd name="connsiteY42-66438" fmla="*/ 1562633 h 2240205"/>
              <a:gd name="connsiteX43-66439" fmla="*/ 7224458 w 12192000"/>
              <a:gd name="connsiteY43-66440" fmla="*/ 1573008 h 2240205"/>
              <a:gd name="connsiteX44-66441" fmla="*/ 7183121 w 12192000"/>
              <a:gd name="connsiteY44-66442" fmla="*/ 1595162 h 2240205"/>
              <a:gd name="connsiteX45-66443" fmla="*/ 7164601 w 12192000"/>
              <a:gd name="connsiteY45-66444" fmla="*/ 1606490 h 2240205"/>
              <a:gd name="connsiteX46-66445" fmla="*/ 6900177 w 12192000"/>
              <a:gd name="connsiteY46-66446" fmla="*/ 1636016 h 2240205"/>
              <a:gd name="connsiteX47-66447" fmla="*/ 6795372 w 12192000"/>
              <a:gd name="connsiteY47-66448" fmla="*/ 1644845 h 2240205"/>
              <a:gd name="connsiteX48-66449" fmla="*/ 6692251 w 12192000"/>
              <a:gd name="connsiteY48-66450" fmla="*/ 1656357 h 2240205"/>
              <a:gd name="connsiteX49-66451" fmla="*/ 6655235 w 12192000"/>
              <a:gd name="connsiteY49-66452" fmla="*/ 1661869 h 2240205"/>
              <a:gd name="connsiteX50-66453" fmla="*/ 6554894 w 12192000"/>
              <a:gd name="connsiteY50-66454" fmla="*/ 1664428 h 2240205"/>
              <a:gd name="connsiteX51-66455" fmla="*/ 6516595 w 12192000"/>
              <a:gd name="connsiteY51-66456" fmla="*/ 1667475 h 2240205"/>
              <a:gd name="connsiteX52-66457" fmla="*/ 6508541 w 12192000"/>
              <a:gd name="connsiteY52-66458" fmla="*/ 1668757 h 2240205"/>
              <a:gd name="connsiteX53-66459" fmla="*/ 6471012 w 12192000"/>
              <a:gd name="connsiteY53-66460" fmla="*/ 1678604 h 2240205"/>
              <a:gd name="connsiteX54-66461" fmla="*/ 6364035 w 12192000"/>
              <a:gd name="connsiteY54-66462" fmla="*/ 1667683 h 2240205"/>
              <a:gd name="connsiteX55-66463" fmla="*/ 6243319 w 12192000"/>
              <a:gd name="connsiteY55-66464" fmla="*/ 1695560 h 2240205"/>
              <a:gd name="connsiteX56-66465" fmla="*/ 6098321 w 12192000"/>
              <a:gd name="connsiteY56-66466" fmla="*/ 1721646 h 2240205"/>
              <a:gd name="connsiteX57-66467" fmla="*/ 5880652 w 12192000"/>
              <a:gd name="connsiteY57-66468" fmla="*/ 1779643 h 2240205"/>
              <a:gd name="connsiteX58-66469" fmla="*/ 5785959 w 12192000"/>
              <a:gd name="connsiteY58-66470" fmla="*/ 1775307 h 2240205"/>
              <a:gd name="connsiteX59-66471" fmla="*/ 5643534 w 12192000"/>
              <a:gd name="connsiteY59-66472" fmla="*/ 1802919 h 2240205"/>
              <a:gd name="connsiteX60-66473" fmla="*/ 5518799 w 12192000"/>
              <a:gd name="connsiteY60-66474" fmla="*/ 1818312 h 2240205"/>
              <a:gd name="connsiteX61-66475" fmla="*/ 5505014 w 12192000"/>
              <a:gd name="connsiteY61-66476" fmla="*/ 1819259 h 2240205"/>
              <a:gd name="connsiteX62-66477" fmla="*/ 5453307 w 12192000"/>
              <a:gd name="connsiteY62-66478" fmla="*/ 1815450 h 2240205"/>
              <a:gd name="connsiteX63-66479" fmla="*/ 5221533 w 12192000"/>
              <a:gd name="connsiteY63-66480" fmla="*/ 1846950 h 2240205"/>
              <a:gd name="connsiteX64-66481" fmla="*/ 5149802 w 12192000"/>
              <a:gd name="connsiteY64-66482" fmla="*/ 1844846 h 2240205"/>
              <a:gd name="connsiteX65-66483" fmla="*/ 5114927 w 12192000"/>
              <a:gd name="connsiteY65-66484" fmla="*/ 1847827 h 2240205"/>
              <a:gd name="connsiteX66-66485" fmla="*/ 5108970 w 12192000"/>
              <a:gd name="connsiteY66-66486" fmla="*/ 1847935 h 2240205"/>
              <a:gd name="connsiteX67-66487" fmla="*/ 5067961 w 12192000"/>
              <a:gd name="connsiteY67-66488" fmla="*/ 1845917 h 2240205"/>
              <a:gd name="connsiteX68-66489" fmla="*/ 5007075 w 12192000"/>
              <a:gd name="connsiteY68-66490" fmla="*/ 1838626 h 2240205"/>
              <a:gd name="connsiteX69-66491" fmla="*/ 4944087 w 12192000"/>
              <a:gd name="connsiteY69-66492" fmla="*/ 1823332 h 2240205"/>
              <a:gd name="connsiteX70-66493" fmla="*/ 4907662 w 12192000"/>
              <a:gd name="connsiteY70-66494" fmla="*/ 1816900 h 2240205"/>
              <a:gd name="connsiteX71-66495" fmla="*/ 4882386 w 12192000"/>
              <a:gd name="connsiteY71-66496" fmla="*/ 1809844 h 2240205"/>
              <a:gd name="connsiteX72-66497" fmla="*/ 4811440 w 12192000"/>
              <a:gd name="connsiteY72-66498" fmla="*/ 1804655 h 2240205"/>
              <a:gd name="connsiteX73-66499" fmla="*/ 4691075 w 12192000"/>
              <a:gd name="connsiteY73-66500" fmla="*/ 1801389 h 2240205"/>
              <a:gd name="connsiteX74-66501" fmla="*/ 4640313 w 12192000"/>
              <a:gd name="connsiteY74-66502" fmla="*/ 1784307 h 2240205"/>
              <a:gd name="connsiteX75-66503" fmla="*/ 4536503 w 12192000"/>
              <a:gd name="connsiteY75-66504" fmla="*/ 1785334 h 2240205"/>
              <a:gd name="connsiteX76-66505" fmla="*/ 4513724 w 12192000"/>
              <a:gd name="connsiteY76-66506" fmla="*/ 1791996 h 2240205"/>
              <a:gd name="connsiteX77-66507" fmla="*/ 4459810 w 12192000"/>
              <a:gd name="connsiteY77-66508" fmla="*/ 1797886 h 2240205"/>
              <a:gd name="connsiteX78-66509" fmla="*/ 4379064 w 12192000"/>
              <a:gd name="connsiteY78-66510" fmla="*/ 1817177 h 2240205"/>
              <a:gd name="connsiteX79-66511" fmla="*/ 4290981 w 12192000"/>
              <a:gd name="connsiteY79-66512" fmla="*/ 1839677 h 2240205"/>
              <a:gd name="connsiteX80-66513" fmla="*/ 4238372 w 12192000"/>
              <a:gd name="connsiteY80-66514" fmla="*/ 1851480 h 2240205"/>
              <a:gd name="connsiteX81-66515" fmla="*/ 4232517 w 12192000"/>
              <a:gd name="connsiteY81-66516" fmla="*/ 1852567 h 2240205"/>
              <a:gd name="connsiteX82-66517" fmla="*/ 4191732 w 12192000"/>
              <a:gd name="connsiteY82-66518" fmla="*/ 1857328 h 2240205"/>
              <a:gd name="connsiteX83-66519" fmla="*/ 4065532 w 12192000"/>
              <a:gd name="connsiteY83-66520" fmla="*/ 1855477 h 2240205"/>
              <a:gd name="connsiteX84-66521" fmla="*/ 4028460 w 12192000"/>
              <a:gd name="connsiteY84-66522" fmla="*/ 1855137 h 2240205"/>
              <a:gd name="connsiteX85-66523" fmla="*/ 4002267 w 12192000"/>
              <a:gd name="connsiteY85-66524" fmla="*/ 1852352 h 2240205"/>
              <a:gd name="connsiteX86-66525" fmla="*/ 3931396 w 12192000"/>
              <a:gd name="connsiteY86-66526" fmla="*/ 1858915 h 2240205"/>
              <a:gd name="connsiteX87-66527" fmla="*/ 3812162 w 12192000"/>
              <a:gd name="connsiteY87-66528" fmla="*/ 1875501 h 2240205"/>
              <a:gd name="connsiteX88-66529" fmla="*/ 3758105 w 12192000"/>
              <a:gd name="connsiteY88-66530" fmla="*/ 1871856 h 2240205"/>
              <a:gd name="connsiteX89-66531" fmla="*/ 3567259 w 12192000"/>
              <a:gd name="connsiteY89-66532" fmla="*/ 1893482 h 2240205"/>
              <a:gd name="connsiteX90-66533" fmla="*/ 3405770 w 12192000"/>
              <a:gd name="connsiteY90-66534" fmla="*/ 1904591 h 2240205"/>
              <a:gd name="connsiteX91-66535" fmla="*/ 3280097 w 12192000"/>
              <a:gd name="connsiteY91-66536" fmla="*/ 1919610 h 2240205"/>
              <a:gd name="connsiteX92-66537" fmla="*/ 3009910 w 12192000"/>
              <a:gd name="connsiteY92-66538" fmla="*/ 1957866 h 2240205"/>
              <a:gd name="connsiteX93-66539" fmla="*/ 2995934 w 12192000"/>
              <a:gd name="connsiteY93-66540" fmla="*/ 1967085 h 2240205"/>
              <a:gd name="connsiteX94-66541" fmla="*/ 2942858 w 12192000"/>
              <a:gd name="connsiteY94-66542" fmla="*/ 1981367 h 2240205"/>
              <a:gd name="connsiteX95-66543" fmla="*/ 2875436 w 12192000"/>
              <a:gd name="connsiteY95-66544" fmla="*/ 1996977 h 2240205"/>
              <a:gd name="connsiteX96-66545" fmla="*/ 2874892 w 12192000"/>
              <a:gd name="connsiteY96-66546" fmla="*/ 1996085 h 2240205"/>
              <a:gd name="connsiteX97-66547" fmla="*/ 2843662 w 12192000"/>
              <a:gd name="connsiteY97-66548" fmla="*/ 1992498 h 2240205"/>
              <a:gd name="connsiteX98-66549" fmla="*/ 2718916 w 12192000"/>
              <a:gd name="connsiteY98-66550" fmla="*/ 1990867 h 2240205"/>
              <a:gd name="connsiteX99-66551" fmla="*/ 2713522 w 12192000"/>
              <a:gd name="connsiteY99-66552" fmla="*/ 1990173 h 2240205"/>
              <a:gd name="connsiteX100-66553" fmla="*/ 2476147 w 12192000"/>
              <a:gd name="connsiteY100-66554" fmla="*/ 1998305 h 2240205"/>
              <a:gd name="connsiteX101-66555" fmla="*/ 2373568 w 12192000"/>
              <a:gd name="connsiteY101-66556" fmla="*/ 2003219 h 2240205"/>
              <a:gd name="connsiteX102-66557" fmla="*/ 2287219 w 12192000"/>
              <a:gd name="connsiteY102-66558" fmla="*/ 1998750 h 2240205"/>
              <a:gd name="connsiteX103-66559" fmla="*/ 2243069 w 12192000"/>
              <a:gd name="connsiteY103-66560" fmla="*/ 2005321 h 2240205"/>
              <a:gd name="connsiteX104-66561" fmla="*/ 2164831 w 12192000"/>
              <a:gd name="connsiteY104-66562" fmla="*/ 2010143 h 2240205"/>
              <a:gd name="connsiteX105-66563" fmla="*/ 2085228 w 12192000"/>
              <a:gd name="connsiteY105-66564" fmla="*/ 2046431 h 2240205"/>
              <a:gd name="connsiteX106-66565" fmla="*/ 2058061 w 12192000"/>
              <a:gd name="connsiteY106-66566" fmla="*/ 2047942 h 2240205"/>
              <a:gd name="connsiteX107-66567" fmla="*/ 2042244 w 12192000"/>
              <a:gd name="connsiteY107-66568" fmla="*/ 2055560 h 2240205"/>
              <a:gd name="connsiteX108-66569" fmla="*/ 1877728 w 12192000"/>
              <a:gd name="connsiteY108-66570" fmla="*/ 2101004 h 2240205"/>
              <a:gd name="connsiteX109-66571" fmla="*/ 1759056 w 12192000"/>
              <a:gd name="connsiteY109-66572" fmla="*/ 2125608 h 2240205"/>
              <a:gd name="connsiteX110-66573" fmla="*/ 1637948 w 12192000"/>
              <a:gd name="connsiteY110-66574" fmla="*/ 2172597 h 2240205"/>
              <a:gd name="connsiteX111-66575" fmla="*/ 1434549 w 12192000"/>
              <a:gd name="connsiteY111-66576" fmla="*/ 2234522 h 2240205"/>
              <a:gd name="connsiteX112-66577" fmla="*/ 1370962 w 12192000"/>
              <a:gd name="connsiteY112-66578" fmla="*/ 2237474 h 2240205"/>
              <a:gd name="connsiteX113-66579" fmla="*/ 1356367 w 12192000"/>
              <a:gd name="connsiteY113-66580" fmla="*/ 2235089 h 2240205"/>
              <a:gd name="connsiteX114-66581" fmla="*/ 1279765 w 12192000"/>
              <a:gd name="connsiteY114-66582" fmla="*/ 2229639 h 2240205"/>
              <a:gd name="connsiteX115-66583" fmla="*/ 1195347 w 12192000"/>
              <a:gd name="connsiteY115-66584" fmla="*/ 2212354 h 2240205"/>
              <a:gd name="connsiteX116-66585" fmla="*/ 970251 w 12192000"/>
              <a:gd name="connsiteY116-66586" fmla="*/ 2221029 h 2240205"/>
              <a:gd name="connsiteX117-66587" fmla="*/ 812914 w 12192000"/>
              <a:gd name="connsiteY117-66588" fmla="*/ 2210095 h 2240205"/>
              <a:gd name="connsiteX118-66589" fmla="*/ 776382 w 12192000"/>
              <a:gd name="connsiteY118-66590" fmla="*/ 2204512 h 2240205"/>
              <a:gd name="connsiteX119-66591" fmla="*/ 597225 w 12192000"/>
              <a:gd name="connsiteY119-66592" fmla="*/ 2180999 h 2240205"/>
              <a:gd name="connsiteX120-66593" fmla="*/ 520671 w 12192000"/>
              <a:gd name="connsiteY120-66594" fmla="*/ 2180980 h 2240205"/>
              <a:gd name="connsiteX121-66595" fmla="*/ 515024 w 12192000"/>
              <a:gd name="connsiteY121-66596" fmla="*/ 2179258 h 2240205"/>
              <a:gd name="connsiteX122-66597" fmla="*/ 413835 w 12192000"/>
              <a:gd name="connsiteY122-66598" fmla="*/ 2156783 h 2240205"/>
              <a:gd name="connsiteX123-66599" fmla="*/ 376513 w 12192000"/>
              <a:gd name="connsiteY123-66600" fmla="*/ 2154014 h 2240205"/>
              <a:gd name="connsiteX124-66601" fmla="*/ 273386 w 12192000"/>
              <a:gd name="connsiteY124-66602" fmla="*/ 2142551 h 2240205"/>
              <a:gd name="connsiteX125-66603" fmla="*/ 77641 w 12192000"/>
              <a:gd name="connsiteY125-66604" fmla="*/ 2126835 h 2240205"/>
              <a:gd name="connsiteX126-66605" fmla="*/ 37645 w 12192000"/>
              <a:gd name="connsiteY126-66606" fmla="*/ 2115401 h 2240205"/>
              <a:gd name="connsiteX127-66607" fmla="*/ 4572 w 12192000"/>
              <a:gd name="connsiteY127-66608" fmla="*/ 2111091 h 2240205"/>
              <a:gd name="connsiteX128-66609" fmla="*/ 0 w 12192000"/>
              <a:gd name="connsiteY128-66610" fmla="*/ 2110468 h 2240205"/>
              <a:gd name="connsiteX129-66611" fmla="*/ 0 w 12192000"/>
              <a:gd name="connsiteY129-66612" fmla="*/ 0 h 2240205"/>
              <a:gd name="connsiteX0-66613" fmla="*/ 0 w 12192000"/>
              <a:gd name="connsiteY0-66614" fmla="*/ 0 h 2240205"/>
              <a:gd name="connsiteX1-66615" fmla="*/ 12192000 w 12192000"/>
              <a:gd name="connsiteY1-66616" fmla="*/ 0 h 2240205"/>
              <a:gd name="connsiteX2-66617" fmla="*/ 12192000 w 12192000"/>
              <a:gd name="connsiteY2-66618" fmla="*/ 751299 h 2240205"/>
              <a:gd name="connsiteX3-66619" fmla="*/ 11890686 w 12192000"/>
              <a:gd name="connsiteY3-66620" fmla="*/ 732766 h 2240205"/>
              <a:gd name="connsiteX4-66621" fmla="*/ 11649954 w 12192000"/>
              <a:gd name="connsiteY4-66622" fmla="*/ 749628 h 2240205"/>
              <a:gd name="connsiteX5-66623" fmla="*/ 11560424 w 12192000"/>
              <a:gd name="connsiteY5-66624" fmla="*/ 748017 h 2240205"/>
              <a:gd name="connsiteX6-66625" fmla="*/ 11358455 w 12192000"/>
              <a:gd name="connsiteY6-66626" fmla="*/ 747593 h 2240205"/>
              <a:gd name="connsiteX7-66627" fmla="*/ 11165209 w 12192000"/>
              <a:gd name="connsiteY7-66628" fmla="*/ 748852 h 2240205"/>
              <a:gd name="connsiteX8-66629" fmla="*/ 11058755 w 12192000"/>
              <a:gd name="connsiteY8-66630" fmla="*/ 749617 h 2240205"/>
              <a:gd name="connsiteX9-66631" fmla="*/ 10803046 w 12192000"/>
              <a:gd name="connsiteY9-66632" fmla="*/ 774328 h 2240205"/>
              <a:gd name="connsiteX10-66633" fmla="*/ 10458762 w 12192000"/>
              <a:gd name="connsiteY10-66634" fmla="*/ 755400 h 2240205"/>
              <a:gd name="connsiteX11-66635" fmla="*/ 10211200 w 12192000"/>
              <a:gd name="connsiteY11-66636" fmla="*/ 767513 h 2240205"/>
              <a:gd name="connsiteX12-66637" fmla="*/ 10167995 w 12192000"/>
              <a:gd name="connsiteY12-66638" fmla="*/ 760843 h 2240205"/>
              <a:gd name="connsiteX13-66639" fmla="*/ 9997044 w 12192000"/>
              <a:gd name="connsiteY13-66640" fmla="*/ 780129 h 2240205"/>
              <a:gd name="connsiteX14-66641" fmla="*/ 9943887 w 12192000"/>
              <a:gd name="connsiteY14-66642" fmla="*/ 804141 h 2240205"/>
              <a:gd name="connsiteX15-66643" fmla="*/ 9918248 w 12192000"/>
              <a:gd name="connsiteY15-66644" fmla="*/ 816628 h 2240205"/>
              <a:gd name="connsiteX16-66645" fmla="*/ 9767091 w 12192000"/>
              <a:gd name="connsiteY16-66646" fmla="*/ 870550 h 2240205"/>
              <a:gd name="connsiteX17-66647" fmla="*/ 9683005 w 12192000"/>
              <a:gd name="connsiteY17-66648" fmla="*/ 894128 h 2240205"/>
              <a:gd name="connsiteX18-66649" fmla="*/ 9500499 w 12192000"/>
              <a:gd name="connsiteY18-66650" fmla="*/ 954680 h 2240205"/>
              <a:gd name="connsiteX19-66651" fmla="*/ 9410017 w 12192000"/>
              <a:gd name="connsiteY19-66652" fmla="*/ 993931 h 2240205"/>
              <a:gd name="connsiteX20-66653" fmla="*/ 9392919 w 12192000"/>
              <a:gd name="connsiteY20-66654" fmla="*/ 994656 h 2240205"/>
              <a:gd name="connsiteX21-66655" fmla="*/ 9268019 w 12192000"/>
              <a:gd name="connsiteY21-66656" fmla="*/ 1007442 h 2240205"/>
              <a:gd name="connsiteX22-66657" fmla="*/ 9188177 w 12192000"/>
              <a:gd name="connsiteY22-66658" fmla="*/ 1035474 h 2240205"/>
              <a:gd name="connsiteX23-66659" fmla="*/ 9155969 w 12192000"/>
              <a:gd name="connsiteY23-66660" fmla="*/ 1046804 h 2240205"/>
              <a:gd name="connsiteX24-66661" fmla="*/ 9133985 w 12192000"/>
              <a:gd name="connsiteY24-66662" fmla="*/ 1046450 h 2240205"/>
              <a:gd name="connsiteX25-66663" fmla="*/ 9003462 w 12192000"/>
              <a:gd name="connsiteY25-66664" fmla="*/ 1042406 h 2240205"/>
              <a:gd name="connsiteX26-66665" fmla="*/ 8968445 w 12192000"/>
              <a:gd name="connsiteY26-66666" fmla="*/ 1052169 h 2240205"/>
              <a:gd name="connsiteX27-66667" fmla="*/ 8886001 w 12192000"/>
              <a:gd name="connsiteY27-66668" fmla="*/ 1067468 h 2240205"/>
              <a:gd name="connsiteX28-66669" fmla="*/ 8838610 w 12192000"/>
              <a:gd name="connsiteY28-66670" fmla="*/ 1075091 h 2240205"/>
              <a:gd name="connsiteX29-66671" fmla="*/ 8665605 w 12192000"/>
              <a:gd name="connsiteY29-66672" fmla="*/ 1110791 h 2240205"/>
              <a:gd name="connsiteX30-66673" fmla="*/ 8584946 w 12192000"/>
              <a:gd name="connsiteY30-66674" fmla="*/ 1135226 h 2240205"/>
              <a:gd name="connsiteX31-66675" fmla="*/ 8419755 w 12192000"/>
              <a:gd name="connsiteY31-66676" fmla="*/ 1216260 h 2240205"/>
              <a:gd name="connsiteX32-66677" fmla="*/ 8411626 w 12192000"/>
              <a:gd name="connsiteY32-66678" fmla="*/ 1214397 h 2240205"/>
              <a:gd name="connsiteX33-66679" fmla="*/ 8363469 w 12192000"/>
              <a:gd name="connsiteY33-66680" fmla="*/ 1246658 h 2240205"/>
              <a:gd name="connsiteX34-66681" fmla="*/ 8275497 w 12192000"/>
              <a:gd name="connsiteY34-66682" fmla="*/ 1264396 h 2240205"/>
              <a:gd name="connsiteX35-66683" fmla="*/ 8074238 w 12192000"/>
              <a:gd name="connsiteY35-66684" fmla="*/ 1301895 h 2240205"/>
              <a:gd name="connsiteX36-66685" fmla="*/ 7902328 w 12192000"/>
              <a:gd name="connsiteY36-66686" fmla="*/ 1345865 h 2240205"/>
              <a:gd name="connsiteX37-66687" fmla="*/ 7840612 w 12192000"/>
              <a:gd name="connsiteY37-66688" fmla="*/ 1369373 h 2240205"/>
              <a:gd name="connsiteX38-66689" fmla="*/ 7786819 w 12192000"/>
              <a:gd name="connsiteY38-66690" fmla="*/ 1378970 h 2240205"/>
              <a:gd name="connsiteX39-66691" fmla="*/ 7548172 w 12192000"/>
              <a:gd name="connsiteY39-66692" fmla="*/ 1417460 h 2240205"/>
              <a:gd name="connsiteX40-66693" fmla="*/ 7483437 w 12192000"/>
              <a:gd name="connsiteY40-66694" fmla="*/ 1478152 h 2240205"/>
              <a:gd name="connsiteX41-66695" fmla="*/ 7377870 w 12192000"/>
              <a:gd name="connsiteY41-66696" fmla="*/ 1523319 h 2240205"/>
              <a:gd name="connsiteX42-66697" fmla="*/ 7230737 w 12192000"/>
              <a:gd name="connsiteY42-66698" fmla="*/ 1562633 h 2240205"/>
              <a:gd name="connsiteX43-66699" fmla="*/ 7224458 w 12192000"/>
              <a:gd name="connsiteY43-66700" fmla="*/ 1573008 h 2240205"/>
              <a:gd name="connsiteX44-66701" fmla="*/ 7183121 w 12192000"/>
              <a:gd name="connsiteY44-66702" fmla="*/ 1595162 h 2240205"/>
              <a:gd name="connsiteX45-66703" fmla="*/ 7164601 w 12192000"/>
              <a:gd name="connsiteY45-66704" fmla="*/ 1606490 h 2240205"/>
              <a:gd name="connsiteX46-66705" fmla="*/ 6900177 w 12192000"/>
              <a:gd name="connsiteY46-66706" fmla="*/ 1636016 h 2240205"/>
              <a:gd name="connsiteX47-66707" fmla="*/ 6795372 w 12192000"/>
              <a:gd name="connsiteY47-66708" fmla="*/ 1644845 h 2240205"/>
              <a:gd name="connsiteX48-66709" fmla="*/ 6692251 w 12192000"/>
              <a:gd name="connsiteY48-66710" fmla="*/ 1656357 h 2240205"/>
              <a:gd name="connsiteX49-66711" fmla="*/ 6655235 w 12192000"/>
              <a:gd name="connsiteY49-66712" fmla="*/ 1661869 h 2240205"/>
              <a:gd name="connsiteX50-66713" fmla="*/ 6554894 w 12192000"/>
              <a:gd name="connsiteY50-66714" fmla="*/ 1664428 h 2240205"/>
              <a:gd name="connsiteX51-66715" fmla="*/ 6516595 w 12192000"/>
              <a:gd name="connsiteY51-66716" fmla="*/ 1667475 h 2240205"/>
              <a:gd name="connsiteX52-66717" fmla="*/ 6508541 w 12192000"/>
              <a:gd name="connsiteY52-66718" fmla="*/ 1668757 h 2240205"/>
              <a:gd name="connsiteX53-66719" fmla="*/ 6471012 w 12192000"/>
              <a:gd name="connsiteY53-66720" fmla="*/ 1678604 h 2240205"/>
              <a:gd name="connsiteX54-66721" fmla="*/ 6364035 w 12192000"/>
              <a:gd name="connsiteY54-66722" fmla="*/ 1667683 h 2240205"/>
              <a:gd name="connsiteX55-66723" fmla="*/ 6243319 w 12192000"/>
              <a:gd name="connsiteY55-66724" fmla="*/ 1695560 h 2240205"/>
              <a:gd name="connsiteX56-66725" fmla="*/ 6098321 w 12192000"/>
              <a:gd name="connsiteY56-66726" fmla="*/ 1721646 h 2240205"/>
              <a:gd name="connsiteX57-66727" fmla="*/ 5880652 w 12192000"/>
              <a:gd name="connsiteY57-66728" fmla="*/ 1779643 h 2240205"/>
              <a:gd name="connsiteX58-66729" fmla="*/ 5785959 w 12192000"/>
              <a:gd name="connsiteY58-66730" fmla="*/ 1775307 h 2240205"/>
              <a:gd name="connsiteX59-66731" fmla="*/ 5643534 w 12192000"/>
              <a:gd name="connsiteY59-66732" fmla="*/ 1802919 h 2240205"/>
              <a:gd name="connsiteX60-66733" fmla="*/ 5518799 w 12192000"/>
              <a:gd name="connsiteY60-66734" fmla="*/ 1818312 h 2240205"/>
              <a:gd name="connsiteX61-66735" fmla="*/ 5505014 w 12192000"/>
              <a:gd name="connsiteY61-66736" fmla="*/ 1819259 h 2240205"/>
              <a:gd name="connsiteX62-66737" fmla="*/ 5453307 w 12192000"/>
              <a:gd name="connsiteY62-66738" fmla="*/ 1815450 h 2240205"/>
              <a:gd name="connsiteX63-66739" fmla="*/ 5221533 w 12192000"/>
              <a:gd name="connsiteY63-66740" fmla="*/ 1846950 h 2240205"/>
              <a:gd name="connsiteX64-66741" fmla="*/ 5149802 w 12192000"/>
              <a:gd name="connsiteY64-66742" fmla="*/ 1844846 h 2240205"/>
              <a:gd name="connsiteX65-66743" fmla="*/ 5114927 w 12192000"/>
              <a:gd name="connsiteY65-66744" fmla="*/ 1847827 h 2240205"/>
              <a:gd name="connsiteX66-66745" fmla="*/ 5108970 w 12192000"/>
              <a:gd name="connsiteY66-66746" fmla="*/ 1847935 h 2240205"/>
              <a:gd name="connsiteX67-66747" fmla="*/ 5067961 w 12192000"/>
              <a:gd name="connsiteY67-66748" fmla="*/ 1845917 h 2240205"/>
              <a:gd name="connsiteX68-66749" fmla="*/ 5007075 w 12192000"/>
              <a:gd name="connsiteY68-66750" fmla="*/ 1838626 h 2240205"/>
              <a:gd name="connsiteX69-66751" fmla="*/ 4944087 w 12192000"/>
              <a:gd name="connsiteY69-66752" fmla="*/ 1823332 h 2240205"/>
              <a:gd name="connsiteX70-66753" fmla="*/ 4907662 w 12192000"/>
              <a:gd name="connsiteY70-66754" fmla="*/ 1816900 h 2240205"/>
              <a:gd name="connsiteX71-66755" fmla="*/ 4882386 w 12192000"/>
              <a:gd name="connsiteY71-66756" fmla="*/ 1809844 h 2240205"/>
              <a:gd name="connsiteX72-66757" fmla="*/ 4811440 w 12192000"/>
              <a:gd name="connsiteY72-66758" fmla="*/ 1804655 h 2240205"/>
              <a:gd name="connsiteX73-66759" fmla="*/ 4691075 w 12192000"/>
              <a:gd name="connsiteY73-66760" fmla="*/ 1801389 h 2240205"/>
              <a:gd name="connsiteX74-66761" fmla="*/ 4640313 w 12192000"/>
              <a:gd name="connsiteY74-66762" fmla="*/ 1784307 h 2240205"/>
              <a:gd name="connsiteX75-66763" fmla="*/ 4536503 w 12192000"/>
              <a:gd name="connsiteY75-66764" fmla="*/ 1785334 h 2240205"/>
              <a:gd name="connsiteX76-66765" fmla="*/ 4513724 w 12192000"/>
              <a:gd name="connsiteY76-66766" fmla="*/ 1791996 h 2240205"/>
              <a:gd name="connsiteX77-66767" fmla="*/ 4459810 w 12192000"/>
              <a:gd name="connsiteY77-66768" fmla="*/ 1797886 h 2240205"/>
              <a:gd name="connsiteX78-66769" fmla="*/ 4379064 w 12192000"/>
              <a:gd name="connsiteY78-66770" fmla="*/ 1817177 h 2240205"/>
              <a:gd name="connsiteX79-66771" fmla="*/ 4290981 w 12192000"/>
              <a:gd name="connsiteY79-66772" fmla="*/ 1839677 h 2240205"/>
              <a:gd name="connsiteX80-66773" fmla="*/ 4238372 w 12192000"/>
              <a:gd name="connsiteY80-66774" fmla="*/ 1851480 h 2240205"/>
              <a:gd name="connsiteX81-66775" fmla="*/ 4232517 w 12192000"/>
              <a:gd name="connsiteY81-66776" fmla="*/ 1852567 h 2240205"/>
              <a:gd name="connsiteX82-66777" fmla="*/ 4191732 w 12192000"/>
              <a:gd name="connsiteY82-66778" fmla="*/ 1857328 h 2240205"/>
              <a:gd name="connsiteX83-66779" fmla="*/ 4065532 w 12192000"/>
              <a:gd name="connsiteY83-66780" fmla="*/ 1855477 h 2240205"/>
              <a:gd name="connsiteX84-66781" fmla="*/ 4028460 w 12192000"/>
              <a:gd name="connsiteY84-66782" fmla="*/ 1855137 h 2240205"/>
              <a:gd name="connsiteX85-66783" fmla="*/ 4002267 w 12192000"/>
              <a:gd name="connsiteY85-66784" fmla="*/ 1852352 h 2240205"/>
              <a:gd name="connsiteX86-66785" fmla="*/ 3931396 w 12192000"/>
              <a:gd name="connsiteY86-66786" fmla="*/ 1858915 h 2240205"/>
              <a:gd name="connsiteX87-66787" fmla="*/ 3812162 w 12192000"/>
              <a:gd name="connsiteY87-66788" fmla="*/ 1875501 h 2240205"/>
              <a:gd name="connsiteX88-66789" fmla="*/ 3758105 w 12192000"/>
              <a:gd name="connsiteY88-66790" fmla="*/ 1871856 h 2240205"/>
              <a:gd name="connsiteX89-66791" fmla="*/ 3567259 w 12192000"/>
              <a:gd name="connsiteY89-66792" fmla="*/ 1893482 h 2240205"/>
              <a:gd name="connsiteX90-66793" fmla="*/ 3405770 w 12192000"/>
              <a:gd name="connsiteY90-66794" fmla="*/ 1904591 h 2240205"/>
              <a:gd name="connsiteX91-66795" fmla="*/ 3280097 w 12192000"/>
              <a:gd name="connsiteY91-66796" fmla="*/ 1919610 h 2240205"/>
              <a:gd name="connsiteX92-66797" fmla="*/ 3009910 w 12192000"/>
              <a:gd name="connsiteY92-66798" fmla="*/ 1957866 h 2240205"/>
              <a:gd name="connsiteX93-66799" fmla="*/ 2995934 w 12192000"/>
              <a:gd name="connsiteY93-66800" fmla="*/ 1967085 h 2240205"/>
              <a:gd name="connsiteX94-66801" fmla="*/ 2942858 w 12192000"/>
              <a:gd name="connsiteY94-66802" fmla="*/ 1981367 h 2240205"/>
              <a:gd name="connsiteX95-66803" fmla="*/ 2875436 w 12192000"/>
              <a:gd name="connsiteY95-66804" fmla="*/ 1996977 h 2240205"/>
              <a:gd name="connsiteX96-66805" fmla="*/ 2874892 w 12192000"/>
              <a:gd name="connsiteY96-66806" fmla="*/ 1996085 h 2240205"/>
              <a:gd name="connsiteX97-66807" fmla="*/ 2843662 w 12192000"/>
              <a:gd name="connsiteY97-66808" fmla="*/ 1992498 h 2240205"/>
              <a:gd name="connsiteX98-66809" fmla="*/ 2718916 w 12192000"/>
              <a:gd name="connsiteY98-66810" fmla="*/ 1990867 h 2240205"/>
              <a:gd name="connsiteX99-66811" fmla="*/ 2713522 w 12192000"/>
              <a:gd name="connsiteY99-66812" fmla="*/ 1990173 h 2240205"/>
              <a:gd name="connsiteX100-66813" fmla="*/ 2476147 w 12192000"/>
              <a:gd name="connsiteY100-66814" fmla="*/ 1998305 h 2240205"/>
              <a:gd name="connsiteX101-66815" fmla="*/ 2373568 w 12192000"/>
              <a:gd name="connsiteY101-66816" fmla="*/ 2003219 h 2240205"/>
              <a:gd name="connsiteX102-66817" fmla="*/ 2287219 w 12192000"/>
              <a:gd name="connsiteY102-66818" fmla="*/ 1998750 h 2240205"/>
              <a:gd name="connsiteX103-66819" fmla="*/ 2243069 w 12192000"/>
              <a:gd name="connsiteY103-66820" fmla="*/ 2005321 h 2240205"/>
              <a:gd name="connsiteX104-66821" fmla="*/ 2164831 w 12192000"/>
              <a:gd name="connsiteY104-66822" fmla="*/ 2010143 h 2240205"/>
              <a:gd name="connsiteX105-66823" fmla="*/ 2085228 w 12192000"/>
              <a:gd name="connsiteY105-66824" fmla="*/ 2046431 h 2240205"/>
              <a:gd name="connsiteX106-66825" fmla="*/ 2058061 w 12192000"/>
              <a:gd name="connsiteY106-66826" fmla="*/ 2047942 h 2240205"/>
              <a:gd name="connsiteX107-66827" fmla="*/ 2042244 w 12192000"/>
              <a:gd name="connsiteY107-66828" fmla="*/ 2055560 h 2240205"/>
              <a:gd name="connsiteX108-66829" fmla="*/ 1877728 w 12192000"/>
              <a:gd name="connsiteY108-66830" fmla="*/ 2101004 h 2240205"/>
              <a:gd name="connsiteX109-66831" fmla="*/ 1759056 w 12192000"/>
              <a:gd name="connsiteY109-66832" fmla="*/ 2125608 h 2240205"/>
              <a:gd name="connsiteX110-66833" fmla="*/ 1637948 w 12192000"/>
              <a:gd name="connsiteY110-66834" fmla="*/ 2172597 h 2240205"/>
              <a:gd name="connsiteX111-66835" fmla="*/ 1434549 w 12192000"/>
              <a:gd name="connsiteY111-66836" fmla="*/ 2234522 h 2240205"/>
              <a:gd name="connsiteX112-66837" fmla="*/ 1370962 w 12192000"/>
              <a:gd name="connsiteY112-66838" fmla="*/ 2237474 h 2240205"/>
              <a:gd name="connsiteX113-66839" fmla="*/ 1356367 w 12192000"/>
              <a:gd name="connsiteY113-66840" fmla="*/ 2235089 h 2240205"/>
              <a:gd name="connsiteX114-66841" fmla="*/ 1279765 w 12192000"/>
              <a:gd name="connsiteY114-66842" fmla="*/ 2229639 h 2240205"/>
              <a:gd name="connsiteX115-66843" fmla="*/ 1195347 w 12192000"/>
              <a:gd name="connsiteY115-66844" fmla="*/ 2212354 h 2240205"/>
              <a:gd name="connsiteX116-66845" fmla="*/ 970251 w 12192000"/>
              <a:gd name="connsiteY116-66846" fmla="*/ 2221029 h 2240205"/>
              <a:gd name="connsiteX117-66847" fmla="*/ 812914 w 12192000"/>
              <a:gd name="connsiteY117-66848" fmla="*/ 2210095 h 2240205"/>
              <a:gd name="connsiteX118-66849" fmla="*/ 776382 w 12192000"/>
              <a:gd name="connsiteY118-66850" fmla="*/ 2204512 h 2240205"/>
              <a:gd name="connsiteX119-66851" fmla="*/ 597225 w 12192000"/>
              <a:gd name="connsiteY119-66852" fmla="*/ 2180999 h 2240205"/>
              <a:gd name="connsiteX120-66853" fmla="*/ 520671 w 12192000"/>
              <a:gd name="connsiteY120-66854" fmla="*/ 2180980 h 2240205"/>
              <a:gd name="connsiteX121-66855" fmla="*/ 515024 w 12192000"/>
              <a:gd name="connsiteY121-66856" fmla="*/ 2179258 h 2240205"/>
              <a:gd name="connsiteX122-66857" fmla="*/ 413835 w 12192000"/>
              <a:gd name="connsiteY122-66858" fmla="*/ 2156783 h 2240205"/>
              <a:gd name="connsiteX123-66859" fmla="*/ 376513 w 12192000"/>
              <a:gd name="connsiteY123-66860" fmla="*/ 2154014 h 2240205"/>
              <a:gd name="connsiteX124-66861" fmla="*/ 273386 w 12192000"/>
              <a:gd name="connsiteY124-66862" fmla="*/ 2142551 h 2240205"/>
              <a:gd name="connsiteX125-66863" fmla="*/ 77641 w 12192000"/>
              <a:gd name="connsiteY125-66864" fmla="*/ 2126835 h 2240205"/>
              <a:gd name="connsiteX126-66865" fmla="*/ 37645 w 12192000"/>
              <a:gd name="connsiteY126-66866" fmla="*/ 2115401 h 2240205"/>
              <a:gd name="connsiteX127-66867" fmla="*/ 4572 w 12192000"/>
              <a:gd name="connsiteY127-66868" fmla="*/ 2111091 h 2240205"/>
              <a:gd name="connsiteX128-66869" fmla="*/ 0 w 12192000"/>
              <a:gd name="connsiteY128-66870" fmla="*/ 2110468 h 2240205"/>
              <a:gd name="connsiteX129-66871" fmla="*/ 0 w 12192000"/>
              <a:gd name="connsiteY129-66872" fmla="*/ 0 h 2240205"/>
              <a:gd name="connsiteX0-66873" fmla="*/ 0 w 12192000"/>
              <a:gd name="connsiteY0-66874" fmla="*/ 0 h 2240205"/>
              <a:gd name="connsiteX1-66875" fmla="*/ 12192000 w 12192000"/>
              <a:gd name="connsiteY1-66876" fmla="*/ 0 h 2240205"/>
              <a:gd name="connsiteX2-66877" fmla="*/ 12192000 w 12192000"/>
              <a:gd name="connsiteY2-66878" fmla="*/ 751299 h 2240205"/>
              <a:gd name="connsiteX3-66879" fmla="*/ 11890686 w 12192000"/>
              <a:gd name="connsiteY3-66880" fmla="*/ 732766 h 2240205"/>
              <a:gd name="connsiteX4-66881" fmla="*/ 11649954 w 12192000"/>
              <a:gd name="connsiteY4-66882" fmla="*/ 749628 h 2240205"/>
              <a:gd name="connsiteX5-66883" fmla="*/ 11560424 w 12192000"/>
              <a:gd name="connsiteY5-66884" fmla="*/ 748017 h 2240205"/>
              <a:gd name="connsiteX6-66885" fmla="*/ 11358455 w 12192000"/>
              <a:gd name="connsiteY6-66886" fmla="*/ 747593 h 2240205"/>
              <a:gd name="connsiteX7-66887" fmla="*/ 11165209 w 12192000"/>
              <a:gd name="connsiteY7-66888" fmla="*/ 748852 h 2240205"/>
              <a:gd name="connsiteX8-66889" fmla="*/ 11058755 w 12192000"/>
              <a:gd name="connsiteY8-66890" fmla="*/ 749617 h 2240205"/>
              <a:gd name="connsiteX9-66891" fmla="*/ 10803046 w 12192000"/>
              <a:gd name="connsiteY9-66892" fmla="*/ 774328 h 2240205"/>
              <a:gd name="connsiteX10-66893" fmla="*/ 10458762 w 12192000"/>
              <a:gd name="connsiteY10-66894" fmla="*/ 755400 h 2240205"/>
              <a:gd name="connsiteX11-66895" fmla="*/ 10211200 w 12192000"/>
              <a:gd name="connsiteY11-66896" fmla="*/ 767513 h 2240205"/>
              <a:gd name="connsiteX12-66897" fmla="*/ 10167995 w 12192000"/>
              <a:gd name="connsiteY12-66898" fmla="*/ 760843 h 2240205"/>
              <a:gd name="connsiteX13-66899" fmla="*/ 9997044 w 12192000"/>
              <a:gd name="connsiteY13-66900" fmla="*/ 780129 h 2240205"/>
              <a:gd name="connsiteX14-66901" fmla="*/ 9943887 w 12192000"/>
              <a:gd name="connsiteY14-66902" fmla="*/ 804141 h 2240205"/>
              <a:gd name="connsiteX15-66903" fmla="*/ 9918248 w 12192000"/>
              <a:gd name="connsiteY15-66904" fmla="*/ 816628 h 2240205"/>
              <a:gd name="connsiteX16-66905" fmla="*/ 9767091 w 12192000"/>
              <a:gd name="connsiteY16-66906" fmla="*/ 870550 h 2240205"/>
              <a:gd name="connsiteX17-66907" fmla="*/ 9683005 w 12192000"/>
              <a:gd name="connsiteY17-66908" fmla="*/ 894128 h 2240205"/>
              <a:gd name="connsiteX18-66909" fmla="*/ 9500499 w 12192000"/>
              <a:gd name="connsiteY18-66910" fmla="*/ 954680 h 2240205"/>
              <a:gd name="connsiteX19-66911" fmla="*/ 9410017 w 12192000"/>
              <a:gd name="connsiteY19-66912" fmla="*/ 993931 h 2240205"/>
              <a:gd name="connsiteX20-66913" fmla="*/ 9392919 w 12192000"/>
              <a:gd name="connsiteY20-66914" fmla="*/ 994656 h 2240205"/>
              <a:gd name="connsiteX21-66915" fmla="*/ 9268019 w 12192000"/>
              <a:gd name="connsiteY21-66916" fmla="*/ 1007442 h 2240205"/>
              <a:gd name="connsiteX22-66917" fmla="*/ 9188177 w 12192000"/>
              <a:gd name="connsiteY22-66918" fmla="*/ 1035474 h 2240205"/>
              <a:gd name="connsiteX23-66919" fmla="*/ 9155969 w 12192000"/>
              <a:gd name="connsiteY23-66920" fmla="*/ 1046804 h 2240205"/>
              <a:gd name="connsiteX24-66921" fmla="*/ 9133985 w 12192000"/>
              <a:gd name="connsiteY24-66922" fmla="*/ 1046450 h 2240205"/>
              <a:gd name="connsiteX25-66923" fmla="*/ 9003462 w 12192000"/>
              <a:gd name="connsiteY25-66924" fmla="*/ 1042406 h 2240205"/>
              <a:gd name="connsiteX26-66925" fmla="*/ 8968445 w 12192000"/>
              <a:gd name="connsiteY26-66926" fmla="*/ 1052169 h 2240205"/>
              <a:gd name="connsiteX27-66927" fmla="*/ 8886001 w 12192000"/>
              <a:gd name="connsiteY27-66928" fmla="*/ 1067468 h 2240205"/>
              <a:gd name="connsiteX28-66929" fmla="*/ 8838610 w 12192000"/>
              <a:gd name="connsiteY28-66930" fmla="*/ 1075091 h 2240205"/>
              <a:gd name="connsiteX29-66931" fmla="*/ 8665605 w 12192000"/>
              <a:gd name="connsiteY29-66932" fmla="*/ 1110791 h 2240205"/>
              <a:gd name="connsiteX30-66933" fmla="*/ 8584946 w 12192000"/>
              <a:gd name="connsiteY30-66934" fmla="*/ 1135226 h 2240205"/>
              <a:gd name="connsiteX31-66935" fmla="*/ 8419755 w 12192000"/>
              <a:gd name="connsiteY31-66936" fmla="*/ 1216260 h 2240205"/>
              <a:gd name="connsiteX32-66937" fmla="*/ 8411626 w 12192000"/>
              <a:gd name="connsiteY32-66938" fmla="*/ 1214397 h 2240205"/>
              <a:gd name="connsiteX33-66939" fmla="*/ 8363469 w 12192000"/>
              <a:gd name="connsiteY33-66940" fmla="*/ 1246658 h 2240205"/>
              <a:gd name="connsiteX34-66941" fmla="*/ 8275497 w 12192000"/>
              <a:gd name="connsiteY34-66942" fmla="*/ 1264396 h 2240205"/>
              <a:gd name="connsiteX35-66943" fmla="*/ 8074238 w 12192000"/>
              <a:gd name="connsiteY35-66944" fmla="*/ 1301895 h 2240205"/>
              <a:gd name="connsiteX36-66945" fmla="*/ 7902328 w 12192000"/>
              <a:gd name="connsiteY36-66946" fmla="*/ 1345865 h 2240205"/>
              <a:gd name="connsiteX37-66947" fmla="*/ 7840612 w 12192000"/>
              <a:gd name="connsiteY37-66948" fmla="*/ 1369373 h 2240205"/>
              <a:gd name="connsiteX38-66949" fmla="*/ 7786819 w 12192000"/>
              <a:gd name="connsiteY38-66950" fmla="*/ 1378970 h 2240205"/>
              <a:gd name="connsiteX39-66951" fmla="*/ 7548172 w 12192000"/>
              <a:gd name="connsiteY39-66952" fmla="*/ 1417460 h 2240205"/>
              <a:gd name="connsiteX40-66953" fmla="*/ 7483437 w 12192000"/>
              <a:gd name="connsiteY40-66954" fmla="*/ 1478152 h 2240205"/>
              <a:gd name="connsiteX41-66955" fmla="*/ 7377870 w 12192000"/>
              <a:gd name="connsiteY41-66956" fmla="*/ 1523319 h 2240205"/>
              <a:gd name="connsiteX42-66957" fmla="*/ 7230737 w 12192000"/>
              <a:gd name="connsiteY42-66958" fmla="*/ 1562633 h 2240205"/>
              <a:gd name="connsiteX43-66959" fmla="*/ 7224458 w 12192000"/>
              <a:gd name="connsiteY43-66960" fmla="*/ 1573008 h 2240205"/>
              <a:gd name="connsiteX44-66961" fmla="*/ 7183121 w 12192000"/>
              <a:gd name="connsiteY44-66962" fmla="*/ 1595162 h 2240205"/>
              <a:gd name="connsiteX45-66963" fmla="*/ 7164601 w 12192000"/>
              <a:gd name="connsiteY45-66964" fmla="*/ 1606490 h 2240205"/>
              <a:gd name="connsiteX46-66965" fmla="*/ 6900177 w 12192000"/>
              <a:gd name="connsiteY46-66966" fmla="*/ 1636016 h 2240205"/>
              <a:gd name="connsiteX47-66967" fmla="*/ 6795372 w 12192000"/>
              <a:gd name="connsiteY47-66968" fmla="*/ 1644845 h 2240205"/>
              <a:gd name="connsiteX48-66969" fmla="*/ 6692251 w 12192000"/>
              <a:gd name="connsiteY48-66970" fmla="*/ 1656357 h 2240205"/>
              <a:gd name="connsiteX49-66971" fmla="*/ 6655235 w 12192000"/>
              <a:gd name="connsiteY49-66972" fmla="*/ 1661869 h 2240205"/>
              <a:gd name="connsiteX50-66973" fmla="*/ 6554894 w 12192000"/>
              <a:gd name="connsiteY50-66974" fmla="*/ 1664428 h 2240205"/>
              <a:gd name="connsiteX51-66975" fmla="*/ 6516595 w 12192000"/>
              <a:gd name="connsiteY51-66976" fmla="*/ 1667475 h 2240205"/>
              <a:gd name="connsiteX52-66977" fmla="*/ 6508541 w 12192000"/>
              <a:gd name="connsiteY52-66978" fmla="*/ 1668757 h 2240205"/>
              <a:gd name="connsiteX53-66979" fmla="*/ 6471012 w 12192000"/>
              <a:gd name="connsiteY53-66980" fmla="*/ 1678604 h 2240205"/>
              <a:gd name="connsiteX54-66981" fmla="*/ 6364035 w 12192000"/>
              <a:gd name="connsiteY54-66982" fmla="*/ 1667683 h 2240205"/>
              <a:gd name="connsiteX55-66983" fmla="*/ 6243319 w 12192000"/>
              <a:gd name="connsiteY55-66984" fmla="*/ 1695560 h 2240205"/>
              <a:gd name="connsiteX56-66985" fmla="*/ 6098321 w 12192000"/>
              <a:gd name="connsiteY56-66986" fmla="*/ 1721646 h 2240205"/>
              <a:gd name="connsiteX57-66987" fmla="*/ 5880652 w 12192000"/>
              <a:gd name="connsiteY57-66988" fmla="*/ 1779643 h 2240205"/>
              <a:gd name="connsiteX58-66989" fmla="*/ 5785959 w 12192000"/>
              <a:gd name="connsiteY58-66990" fmla="*/ 1775307 h 2240205"/>
              <a:gd name="connsiteX59-66991" fmla="*/ 5643534 w 12192000"/>
              <a:gd name="connsiteY59-66992" fmla="*/ 1802919 h 2240205"/>
              <a:gd name="connsiteX60-66993" fmla="*/ 5518799 w 12192000"/>
              <a:gd name="connsiteY60-66994" fmla="*/ 1818312 h 2240205"/>
              <a:gd name="connsiteX61-66995" fmla="*/ 5505014 w 12192000"/>
              <a:gd name="connsiteY61-66996" fmla="*/ 1819259 h 2240205"/>
              <a:gd name="connsiteX62-66997" fmla="*/ 5453307 w 12192000"/>
              <a:gd name="connsiteY62-66998" fmla="*/ 1815450 h 2240205"/>
              <a:gd name="connsiteX63-66999" fmla="*/ 5221533 w 12192000"/>
              <a:gd name="connsiteY63-67000" fmla="*/ 1846950 h 2240205"/>
              <a:gd name="connsiteX64-67001" fmla="*/ 5149802 w 12192000"/>
              <a:gd name="connsiteY64-67002" fmla="*/ 1844846 h 2240205"/>
              <a:gd name="connsiteX65-67003" fmla="*/ 5114927 w 12192000"/>
              <a:gd name="connsiteY65-67004" fmla="*/ 1847827 h 2240205"/>
              <a:gd name="connsiteX66-67005" fmla="*/ 5108970 w 12192000"/>
              <a:gd name="connsiteY66-67006" fmla="*/ 1847935 h 2240205"/>
              <a:gd name="connsiteX67-67007" fmla="*/ 5067961 w 12192000"/>
              <a:gd name="connsiteY67-67008" fmla="*/ 1845917 h 2240205"/>
              <a:gd name="connsiteX68-67009" fmla="*/ 5007075 w 12192000"/>
              <a:gd name="connsiteY68-67010" fmla="*/ 1838626 h 2240205"/>
              <a:gd name="connsiteX69-67011" fmla="*/ 4944087 w 12192000"/>
              <a:gd name="connsiteY69-67012" fmla="*/ 1823332 h 2240205"/>
              <a:gd name="connsiteX70-67013" fmla="*/ 4907662 w 12192000"/>
              <a:gd name="connsiteY70-67014" fmla="*/ 1816900 h 2240205"/>
              <a:gd name="connsiteX71-67015" fmla="*/ 4882386 w 12192000"/>
              <a:gd name="connsiteY71-67016" fmla="*/ 1809844 h 2240205"/>
              <a:gd name="connsiteX72-67017" fmla="*/ 4811440 w 12192000"/>
              <a:gd name="connsiteY72-67018" fmla="*/ 1804655 h 2240205"/>
              <a:gd name="connsiteX73-67019" fmla="*/ 4691075 w 12192000"/>
              <a:gd name="connsiteY73-67020" fmla="*/ 1801389 h 2240205"/>
              <a:gd name="connsiteX74-67021" fmla="*/ 4640313 w 12192000"/>
              <a:gd name="connsiteY74-67022" fmla="*/ 1784307 h 2240205"/>
              <a:gd name="connsiteX75-67023" fmla="*/ 4536503 w 12192000"/>
              <a:gd name="connsiteY75-67024" fmla="*/ 1785334 h 2240205"/>
              <a:gd name="connsiteX76-67025" fmla="*/ 4513724 w 12192000"/>
              <a:gd name="connsiteY76-67026" fmla="*/ 1791996 h 2240205"/>
              <a:gd name="connsiteX77-67027" fmla="*/ 4459810 w 12192000"/>
              <a:gd name="connsiteY77-67028" fmla="*/ 1797886 h 2240205"/>
              <a:gd name="connsiteX78-67029" fmla="*/ 4379064 w 12192000"/>
              <a:gd name="connsiteY78-67030" fmla="*/ 1817177 h 2240205"/>
              <a:gd name="connsiteX79-67031" fmla="*/ 4290981 w 12192000"/>
              <a:gd name="connsiteY79-67032" fmla="*/ 1839677 h 2240205"/>
              <a:gd name="connsiteX80-67033" fmla="*/ 4238372 w 12192000"/>
              <a:gd name="connsiteY80-67034" fmla="*/ 1851480 h 2240205"/>
              <a:gd name="connsiteX81-67035" fmla="*/ 4232517 w 12192000"/>
              <a:gd name="connsiteY81-67036" fmla="*/ 1852567 h 2240205"/>
              <a:gd name="connsiteX82-67037" fmla="*/ 4191732 w 12192000"/>
              <a:gd name="connsiteY82-67038" fmla="*/ 1857328 h 2240205"/>
              <a:gd name="connsiteX83-67039" fmla="*/ 4065532 w 12192000"/>
              <a:gd name="connsiteY83-67040" fmla="*/ 1855477 h 2240205"/>
              <a:gd name="connsiteX84-67041" fmla="*/ 4028460 w 12192000"/>
              <a:gd name="connsiteY84-67042" fmla="*/ 1855137 h 2240205"/>
              <a:gd name="connsiteX85-67043" fmla="*/ 4002267 w 12192000"/>
              <a:gd name="connsiteY85-67044" fmla="*/ 1852352 h 2240205"/>
              <a:gd name="connsiteX86-67045" fmla="*/ 3931396 w 12192000"/>
              <a:gd name="connsiteY86-67046" fmla="*/ 1858915 h 2240205"/>
              <a:gd name="connsiteX87-67047" fmla="*/ 3812162 w 12192000"/>
              <a:gd name="connsiteY87-67048" fmla="*/ 1875501 h 2240205"/>
              <a:gd name="connsiteX88-67049" fmla="*/ 3758105 w 12192000"/>
              <a:gd name="connsiteY88-67050" fmla="*/ 1871856 h 2240205"/>
              <a:gd name="connsiteX89-67051" fmla="*/ 3567259 w 12192000"/>
              <a:gd name="connsiteY89-67052" fmla="*/ 1893482 h 2240205"/>
              <a:gd name="connsiteX90-67053" fmla="*/ 3405770 w 12192000"/>
              <a:gd name="connsiteY90-67054" fmla="*/ 1904591 h 2240205"/>
              <a:gd name="connsiteX91-67055" fmla="*/ 3280097 w 12192000"/>
              <a:gd name="connsiteY91-67056" fmla="*/ 1919610 h 2240205"/>
              <a:gd name="connsiteX92-67057" fmla="*/ 3009910 w 12192000"/>
              <a:gd name="connsiteY92-67058" fmla="*/ 1957866 h 2240205"/>
              <a:gd name="connsiteX93-67059" fmla="*/ 2995934 w 12192000"/>
              <a:gd name="connsiteY93-67060" fmla="*/ 1967085 h 2240205"/>
              <a:gd name="connsiteX94-67061" fmla="*/ 2942858 w 12192000"/>
              <a:gd name="connsiteY94-67062" fmla="*/ 1981367 h 2240205"/>
              <a:gd name="connsiteX95-67063" fmla="*/ 2875436 w 12192000"/>
              <a:gd name="connsiteY95-67064" fmla="*/ 1996977 h 2240205"/>
              <a:gd name="connsiteX96-67065" fmla="*/ 2874892 w 12192000"/>
              <a:gd name="connsiteY96-67066" fmla="*/ 1996085 h 2240205"/>
              <a:gd name="connsiteX97-67067" fmla="*/ 2843662 w 12192000"/>
              <a:gd name="connsiteY97-67068" fmla="*/ 1992498 h 2240205"/>
              <a:gd name="connsiteX98-67069" fmla="*/ 2718916 w 12192000"/>
              <a:gd name="connsiteY98-67070" fmla="*/ 1990867 h 2240205"/>
              <a:gd name="connsiteX99-67071" fmla="*/ 2713522 w 12192000"/>
              <a:gd name="connsiteY99-67072" fmla="*/ 1990173 h 2240205"/>
              <a:gd name="connsiteX100-67073" fmla="*/ 2476147 w 12192000"/>
              <a:gd name="connsiteY100-67074" fmla="*/ 1998305 h 2240205"/>
              <a:gd name="connsiteX101-67075" fmla="*/ 2373568 w 12192000"/>
              <a:gd name="connsiteY101-67076" fmla="*/ 2003219 h 2240205"/>
              <a:gd name="connsiteX102-67077" fmla="*/ 2287219 w 12192000"/>
              <a:gd name="connsiteY102-67078" fmla="*/ 1998750 h 2240205"/>
              <a:gd name="connsiteX103-67079" fmla="*/ 2243069 w 12192000"/>
              <a:gd name="connsiteY103-67080" fmla="*/ 2005321 h 2240205"/>
              <a:gd name="connsiteX104-67081" fmla="*/ 2164831 w 12192000"/>
              <a:gd name="connsiteY104-67082" fmla="*/ 2010143 h 2240205"/>
              <a:gd name="connsiteX105-67083" fmla="*/ 2085228 w 12192000"/>
              <a:gd name="connsiteY105-67084" fmla="*/ 2046431 h 2240205"/>
              <a:gd name="connsiteX106-67085" fmla="*/ 2058061 w 12192000"/>
              <a:gd name="connsiteY106-67086" fmla="*/ 2047942 h 2240205"/>
              <a:gd name="connsiteX107-67087" fmla="*/ 2042244 w 12192000"/>
              <a:gd name="connsiteY107-67088" fmla="*/ 2055560 h 2240205"/>
              <a:gd name="connsiteX108-67089" fmla="*/ 1877728 w 12192000"/>
              <a:gd name="connsiteY108-67090" fmla="*/ 2101004 h 2240205"/>
              <a:gd name="connsiteX109-67091" fmla="*/ 1759056 w 12192000"/>
              <a:gd name="connsiteY109-67092" fmla="*/ 2125608 h 2240205"/>
              <a:gd name="connsiteX110-67093" fmla="*/ 1637948 w 12192000"/>
              <a:gd name="connsiteY110-67094" fmla="*/ 2172597 h 2240205"/>
              <a:gd name="connsiteX111-67095" fmla="*/ 1434549 w 12192000"/>
              <a:gd name="connsiteY111-67096" fmla="*/ 2234522 h 2240205"/>
              <a:gd name="connsiteX112-67097" fmla="*/ 1370962 w 12192000"/>
              <a:gd name="connsiteY112-67098" fmla="*/ 2237474 h 2240205"/>
              <a:gd name="connsiteX113-67099" fmla="*/ 1356367 w 12192000"/>
              <a:gd name="connsiteY113-67100" fmla="*/ 2235089 h 2240205"/>
              <a:gd name="connsiteX114-67101" fmla="*/ 1279765 w 12192000"/>
              <a:gd name="connsiteY114-67102" fmla="*/ 2229639 h 2240205"/>
              <a:gd name="connsiteX115-67103" fmla="*/ 1195347 w 12192000"/>
              <a:gd name="connsiteY115-67104" fmla="*/ 2212354 h 2240205"/>
              <a:gd name="connsiteX116-67105" fmla="*/ 970251 w 12192000"/>
              <a:gd name="connsiteY116-67106" fmla="*/ 2221029 h 2240205"/>
              <a:gd name="connsiteX117-67107" fmla="*/ 812914 w 12192000"/>
              <a:gd name="connsiteY117-67108" fmla="*/ 2210095 h 2240205"/>
              <a:gd name="connsiteX118-67109" fmla="*/ 776382 w 12192000"/>
              <a:gd name="connsiteY118-67110" fmla="*/ 2204512 h 2240205"/>
              <a:gd name="connsiteX119-67111" fmla="*/ 597225 w 12192000"/>
              <a:gd name="connsiteY119-67112" fmla="*/ 2180999 h 2240205"/>
              <a:gd name="connsiteX120-67113" fmla="*/ 520671 w 12192000"/>
              <a:gd name="connsiteY120-67114" fmla="*/ 2180980 h 2240205"/>
              <a:gd name="connsiteX121-67115" fmla="*/ 515024 w 12192000"/>
              <a:gd name="connsiteY121-67116" fmla="*/ 2179258 h 2240205"/>
              <a:gd name="connsiteX122-67117" fmla="*/ 413835 w 12192000"/>
              <a:gd name="connsiteY122-67118" fmla="*/ 2156783 h 2240205"/>
              <a:gd name="connsiteX123-67119" fmla="*/ 376513 w 12192000"/>
              <a:gd name="connsiteY123-67120" fmla="*/ 2154014 h 2240205"/>
              <a:gd name="connsiteX124-67121" fmla="*/ 273386 w 12192000"/>
              <a:gd name="connsiteY124-67122" fmla="*/ 2142551 h 2240205"/>
              <a:gd name="connsiteX125-67123" fmla="*/ 77641 w 12192000"/>
              <a:gd name="connsiteY125-67124" fmla="*/ 2126835 h 2240205"/>
              <a:gd name="connsiteX126-67125" fmla="*/ 37645 w 12192000"/>
              <a:gd name="connsiteY126-67126" fmla="*/ 2115401 h 2240205"/>
              <a:gd name="connsiteX127-67127" fmla="*/ 4572 w 12192000"/>
              <a:gd name="connsiteY127-67128" fmla="*/ 2111091 h 2240205"/>
              <a:gd name="connsiteX128-67129" fmla="*/ 0 w 12192000"/>
              <a:gd name="connsiteY128-67130" fmla="*/ 2110468 h 2240205"/>
              <a:gd name="connsiteX129-67131" fmla="*/ 0 w 12192000"/>
              <a:gd name="connsiteY129-67132" fmla="*/ 0 h 2240205"/>
              <a:gd name="connsiteX0-67133" fmla="*/ 0 w 12192000"/>
              <a:gd name="connsiteY0-67134" fmla="*/ 0 h 2240205"/>
              <a:gd name="connsiteX1-67135" fmla="*/ 12192000 w 12192000"/>
              <a:gd name="connsiteY1-67136" fmla="*/ 0 h 2240205"/>
              <a:gd name="connsiteX2-67137" fmla="*/ 12192000 w 12192000"/>
              <a:gd name="connsiteY2-67138" fmla="*/ 751299 h 2240205"/>
              <a:gd name="connsiteX3-67139" fmla="*/ 11890686 w 12192000"/>
              <a:gd name="connsiteY3-67140" fmla="*/ 732766 h 2240205"/>
              <a:gd name="connsiteX4-67141" fmla="*/ 11649954 w 12192000"/>
              <a:gd name="connsiteY4-67142" fmla="*/ 749628 h 2240205"/>
              <a:gd name="connsiteX5-67143" fmla="*/ 11560424 w 12192000"/>
              <a:gd name="connsiteY5-67144" fmla="*/ 748017 h 2240205"/>
              <a:gd name="connsiteX6-67145" fmla="*/ 11358455 w 12192000"/>
              <a:gd name="connsiteY6-67146" fmla="*/ 747593 h 2240205"/>
              <a:gd name="connsiteX7-67147" fmla="*/ 11165209 w 12192000"/>
              <a:gd name="connsiteY7-67148" fmla="*/ 748852 h 2240205"/>
              <a:gd name="connsiteX8-67149" fmla="*/ 11058755 w 12192000"/>
              <a:gd name="connsiteY8-67150" fmla="*/ 749617 h 2240205"/>
              <a:gd name="connsiteX9-67151" fmla="*/ 10803046 w 12192000"/>
              <a:gd name="connsiteY9-67152" fmla="*/ 774328 h 2240205"/>
              <a:gd name="connsiteX10-67153" fmla="*/ 10458762 w 12192000"/>
              <a:gd name="connsiteY10-67154" fmla="*/ 755400 h 2240205"/>
              <a:gd name="connsiteX11-67155" fmla="*/ 10211200 w 12192000"/>
              <a:gd name="connsiteY11-67156" fmla="*/ 767513 h 2240205"/>
              <a:gd name="connsiteX12-67157" fmla="*/ 10167995 w 12192000"/>
              <a:gd name="connsiteY12-67158" fmla="*/ 760843 h 2240205"/>
              <a:gd name="connsiteX13-67159" fmla="*/ 9997044 w 12192000"/>
              <a:gd name="connsiteY13-67160" fmla="*/ 780129 h 2240205"/>
              <a:gd name="connsiteX14-67161" fmla="*/ 9943887 w 12192000"/>
              <a:gd name="connsiteY14-67162" fmla="*/ 804141 h 2240205"/>
              <a:gd name="connsiteX15-67163" fmla="*/ 9918248 w 12192000"/>
              <a:gd name="connsiteY15-67164" fmla="*/ 816628 h 2240205"/>
              <a:gd name="connsiteX16-67165" fmla="*/ 9767091 w 12192000"/>
              <a:gd name="connsiteY16-67166" fmla="*/ 870550 h 2240205"/>
              <a:gd name="connsiteX17-67167" fmla="*/ 9683005 w 12192000"/>
              <a:gd name="connsiteY17-67168" fmla="*/ 894128 h 2240205"/>
              <a:gd name="connsiteX18-67169" fmla="*/ 9500499 w 12192000"/>
              <a:gd name="connsiteY18-67170" fmla="*/ 954680 h 2240205"/>
              <a:gd name="connsiteX19-67171" fmla="*/ 9410017 w 12192000"/>
              <a:gd name="connsiteY19-67172" fmla="*/ 993931 h 2240205"/>
              <a:gd name="connsiteX20-67173" fmla="*/ 9392919 w 12192000"/>
              <a:gd name="connsiteY20-67174" fmla="*/ 994656 h 2240205"/>
              <a:gd name="connsiteX21-67175" fmla="*/ 9268019 w 12192000"/>
              <a:gd name="connsiteY21-67176" fmla="*/ 1007442 h 2240205"/>
              <a:gd name="connsiteX22-67177" fmla="*/ 9188177 w 12192000"/>
              <a:gd name="connsiteY22-67178" fmla="*/ 1035474 h 2240205"/>
              <a:gd name="connsiteX23-67179" fmla="*/ 9155969 w 12192000"/>
              <a:gd name="connsiteY23-67180" fmla="*/ 1046804 h 2240205"/>
              <a:gd name="connsiteX24-67181" fmla="*/ 9133985 w 12192000"/>
              <a:gd name="connsiteY24-67182" fmla="*/ 1046450 h 2240205"/>
              <a:gd name="connsiteX25-67183" fmla="*/ 9003462 w 12192000"/>
              <a:gd name="connsiteY25-67184" fmla="*/ 1042406 h 2240205"/>
              <a:gd name="connsiteX26-67185" fmla="*/ 8968445 w 12192000"/>
              <a:gd name="connsiteY26-67186" fmla="*/ 1052169 h 2240205"/>
              <a:gd name="connsiteX27-67187" fmla="*/ 8886001 w 12192000"/>
              <a:gd name="connsiteY27-67188" fmla="*/ 1067468 h 2240205"/>
              <a:gd name="connsiteX28-67189" fmla="*/ 8838610 w 12192000"/>
              <a:gd name="connsiteY28-67190" fmla="*/ 1075091 h 2240205"/>
              <a:gd name="connsiteX29-67191" fmla="*/ 8665605 w 12192000"/>
              <a:gd name="connsiteY29-67192" fmla="*/ 1110791 h 2240205"/>
              <a:gd name="connsiteX30-67193" fmla="*/ 8419755 w 12192000"/>
              <a:gd name="connsiteY30-67194" fmla="*/ 1216260 h 2240205"/>
              <a:gd name="connsiteX31-67195" fmla="*/ 8411626 w 12192000"/>
              <a:gd name="connsiteY31-67196" fmla="*/ 1214397 h 2240205"/>
              <a:gd name="connsiteX32-67197" fmla="*/ 8363469 w 12192000"/>
              <a:gd name="connsiteY32-67198" fmla="*/ 1246658 h 2240205"/>
              <a:gd name="connsiteX33-67199" fmla="*/ 8275497 w 12192000"/>
              <a:gd name="connsiteY33-67200" fmla="*/ 1264396 h 2240205"/>
              <a:gd name="connsiteX34-67201" fmla="*/ 8074238 w 12192000"/>
              <a:gd name="connsiteY34-67202" fmla="*/ 1301895 h 2240205"/>
              <a:gd name="connsiteX35-67203" fmla="*/ 7902328 w 12192000"/>
              <a:gd name="connsiteY35-67204" fmla="*/ 1345865 h 2240205"/>
              <a:gd name="connsiteX36-67205" fmla="*/ 7840612 w 12192000"/>
              <a:gd name="connsiteY36-67206" fmla="*/ 1369373 h 2240205"/>
              <a:gd name="connsiteX37-67207" fmla="*/ 7786819 w 12192000"/>
              <a:gd name="connsiteY37-67208" fmla="*/ 1378970 h 2240205"/>
              <a:gd name="connsiteX38-67209" fmla="*/ 7548172 w 12192000"/>
              <a:gd name="connsiteY38-67210" fmla="*/ 1417460 h 2240205"/>
              <a:gd name="connsiteX39-67211" fmla="*/ 7483437 w 12192000"/>
              <a:gd name="connsiteY39-67212" fmla="*/ 1478152 h 2240205"/>
              <a:gd name="connsiteX40-67213" fmla="*/ 7377870 w 12192000"/>
              <a:gd name="connsiteY40-67214" fmla="*/ 1523319 h 2240205"/>
              <a:gd name="connsiteX41-67215" fmla="*/ 7230737 w 12192000"/>
              <a:gd name="connsiteY41-67216" fmla="*/ 1562633 h 2240205"/>
              <a:gd name="connsiteX42-67217" fmla="*/ 7224458 w 12192000"/>
              <a:gd name="connsiteY42-67218" fmla="*/ 1573008 h 2240205"/>
              <a:gd name="connsiteX43-67219" fmla="*/ 7183121 w 12192000"/>
              <a:gd name="connsiteY43-67220" fmla="*/ 1595162 h 2240205"/>
              <a:gd name="connsiteX44-67221" fmla="*/ 7164601 w 12192000"/>
              <a:gd name="connsiteY44-67222" fmla="*/ 1606490 h 2240205"/>
              <a:gd name="connsiteX45-67223" fmla="*/ 6900177 w 12192000"/>
              <a:gd name="connsiteY45-67224" fmla="*/ 1636016 h 2240205"/>
              <a:gd name="connsiteX46-67225" fmla="*/ 6795372 w 12192000"/>
              <a:gd name="connsiteY46-67226" fmla="*/ 1644845 h 2240205"/>
              <a:gd name="connsiteX47-67227" fmla="*/ 6692251 w 12192000"/>
              <a:gd name="connsiteY47-67228" fmla="*/ 1656357 h 2240205"/>
              <a:gd name="connsiteX48-67229" fmla="*/ 6655235 w 12192000"/>
              <a:gd name="connsiteY48-67230" fmla="*/ 1661869 h 2240205"/>
              <a:gd name="connsiteX49-67231" fmla="*/ 6554894 w 12192000"/>
              <a:gd name="connsiteY49-67232" fmla="*/ 1664428 h 2240205"/>
              <a:gd name="connsiteX50-67233" fmla="*/ 6516595 w 12192000"/>
              <a:gd name="connsiteY50-67234" fmla="*/ 1667475 h 2240205"/>
              <a:gd name="connsiteX51-67235" fmla="*/ 6508541 w 12192000"/>
              <a:gd name="connsiteY51-67236" fmla="*/ 1668757 h 2240205"/>
              <a:gd name="connsiteX52-67237" fmla="*/ 6471012 w 12192000"/>
              <a:gd name="connsiteY52-67238" fmla="*/ 1678604 h 2240205"/>
              <a:gd name="connsiteX53-67239" fmla="*/ 6364035 w 12192000"/>
              <a:gd name="connsiteY53-67240" fmla="*/ 1667683 h 2240205"/>
              <a:gd name="connsiteX54-67241" fmla="*/ 6243319 w 12192000"/>
              <a:gd name="connsiteY54-67242" fmla="*/ 1695560 h 2240205"/>
              <a:gd name="connsiteX55-67243" fmla="*/ 6098321 w 12192000"/>
              <a:gd name="connsiteY55-67244" fmla="*/ 1721646 h 2240205"/>
              <a:gd name="connsiteX56-67245" fmla="*/ 5880652 w 12192000"/>
              <a:gd name="connsiteY56-67246" fmla="*/ 1779643 h 2240205"/>
              <a:gd name="connsiteX57-67247" fmla="*/ 5785959 w 12192000"/>
              <a:gd name="connsiteY57-67248" fmla="*/ 1775307 h 2240205"/>
              <a:gd name="connsiteX58-67249" fmla="*/ 5643534 w 12192000"/>
              <a:gd name="connsiteY58-67250" fmla="*/ 1802919 h 2240205"/>
              <a:gd name="connsiteX59-67251" fmla="*/ 5518799 w 12192000"/>
              <a:gd name="connsiteY59-67252" fmla="*/ 1818312 h 2240205"/>
              <a:gd name="connsiteX60-67253" fmla="*/ 5505014 w 12192000"/>
              <a:gd name="connsiteY60-67254" fmla="*/ 1819259 h 2240205"/>
              <a:gd name="connsiteX61-67255" fmla="*/ 5453307 w 12192000"/>
              <a:gd name="connsiteY61-67256" fmla="*/ 1815450 h 2240205"/>
              <a:gd name="connsiteX62-67257" fmla="*/ 5221533 w 12192000"/>
              <a:gd name="connsiteY62-67258" fmla="*/ 1846950 h 2240205"/>
              <a:gd name="connsiteX63-67259" fmla="*/ 5149802 w 12192000"/>
              <a:gd name="connsiteY63-67260" fmla="*/ 1844846 h 2240205"/>
              <a:gd name="connsiteX64-67261" fmla="*/ 5114927 w 12192000"/>
              <a:gd name="connsiteY64-67262" fmla="*/ 1847827 h 2240205"/>
              <a:gd name="connsiteX65-67263" fmla="*/ 5108970 w 12192000"/>
              <a:gd name="connsiteY65-67264" fmla="*/ 1847935 h 2240205"/>
              <a:gd name="connsiteX66-67265" fmla="*/ 5067961 w 12192000"/>
              <a:gd name="connsiteY66-67266" fmla="*/ 1845917 h 2240205"/>
              <a:gd name="connsiteX67-67267" fmla="*/ 5007075 w 12192000"/>
              <a:gd name="connsiteY67-67268" fmla="*/ 1838626 h 2240205"/>
              <a:gd name="connsiteX68-67269" fmla="*/ 4944087 w 12192000"/>
              <a:gd name="connsiteY68-67270" fmla="*/ 1823332 h 2240205"/>
              <a:gd name="connsiteX69-67271" fmla="*/ 4907662 w 12192000"/>
              <a:gd name="connsiteY69-67272" fmla="*/ 1816900 h 2240205"/>
              <a:gd name="connsiteX70-67273" fmla="*/ 4882386 w 12192000"/>
              <a:gd name="connsiteY70-67274" fmla="*/ 1809844 h 2240205"/>
              <a:gd name="connsiteX71-67275" fmla="*/ 4811440 w 12192000"/>
              <a:gd name="connsiteY71-67276" fmla="*/ 1804655 h 2240205"/>
              <a:gd name="connsiteX72-67277" fmla="*/ 4691075 w 12192000"/>
              <a:gd name="connsiteY72-67278" fmla="*/ 1801389 h 2240205"/>
              <a:gd name="connsiteX73-67279" fmla="*/ 4640313 w 12192000"/>
              <a:gd name="connsiteY73-67280" fmla="*/ 1784307 h 2240205"/>
              <a:gd name="connsiteX74-67281" fmla="*/ 4536503 w 12192000"/>
              <a:gd name="connsiteY74-67282" fmla="*/ 1785334 h 2240205"/>
              <a:gd name="connsiteX75-67283" fmla="*/ 4513724 w 12192000"/>
              <a:gd name="connsiteY75-67284" fmla="*/ 1791996 h 2240205"/>
              <a:gd name="connsiteX76-67285" fmla="*/ 4459810 w 12192000"/>
              <a:gd name="connsiteY76-67286" fmla="*/ 1797886 h 2240205"/>
              <a:gd name="connsiteX77-67287" fmla="*/ 4379064 w 12192000"/>
              <a:gd name="connsiteY77-67288" fmla="*/ 1817177 h 2240205"/>
              <a:gd name="connsiteX78-67289" fmla="*/ 4290981 w 12192000"/>
              <a:gd name="connsiteY78-67290" fmla="*/ 1839677 h 2240205"/>
              <a:gd name="connsiteX79-67291" fmla="*/ 4238372 w 12192000"/>
              <a:gd name="connsiteY79-67292" fmla="*/ 1851480 h 2240205"/>
              <a:gd name="connsiteX80-67293" fmla="*/ 4232517 w 12192000"/>
              <a:gd name="connsiteY80-67294" fmla="*/ 1852567 h 2240205"/>
              <a:gd name="connsiteX81-67295" fmla="*/ 4191732 w 12192000"/>
              <a:gd name="connsiteY81-67296" fmla="*/ 1857328 h 2240205"/>
              <a:gd name="connsiteX82-67297" fmla="*/ 4065532 w 12192000"/>
              <a:gd name="connsiteY82-67298" fmla="*/ 1855477 h 2240205"/>
              <a:gd name="connsiteX83-67299" fmla="*/ 4028460 w 12192000"/>
              <a:gd name="connsiteY83-67300" fmla="*/ 1855137 h 2240205"/>
              <a:gd name="connsiteX84-67301" fmla="*/ 4002267 w 12192000"/>
              <a:gd name="connsiteY84-67302" fmla="*/ 1852352 h 2240205"/>
              <a:gd name="connsiteX85-67303" fmla="*/ 3931396 w 12192000"/>
              <a:gd name="connsiteY85-67304" fmla="*/ 1858915 h 2240205"/>
              <a:gd name="connsiteX86-67305" fmla="*/ 3812162 w 12192000"/>
              <a:gd name="connsiteY86-67306" fmla="*/ 1875501 h 2240205"/>
              <a:gd name="connsiteX87-67307" fmla="*/ 3758105 w 12192000"/>
              <a:gd name="connsiteY87-67308" fmla="*/ 1871856 h 2240205"/>
              <a:gd name="connsiteX88-67309" fmla="*/ 3567259 w 12192000"/>
              <a:gd name="connsiteY88-67310" fmla="*/ 1893482 h 2240205"/>
              <a:gd name="connsiteX89-67311" fmla="*/ 3405770 w 12192000"/>
              <a:gd name="connsiteY89-67312" fmla="*/ 1904591 h 2240205"/>
              <a:gd name="connsiteX90-67313" fmla="*/ 3280097 w 12192000"/>
              <a:gd name="connsiteY90-67314" fmla="*/ 1919610 h 2240205"/>
              <a:gd name="connsiteX91-67315" fmla="*/ 3009910 w 12192000"/>
              <a:gd name="connsiteY91-67316" fmla="*/ 1957866 h 2240205"/>
              <a:gd name="connsiteX92-67317" fmla="*/ 2995934 w 12192000"/>
              <a:gd name="connsiteY92-67318" fmla="*/ 1967085 h 2240205"/>
              <a:gd name="connsiteX93-67319" fmla="*/ 2942858 w 12192000"/>
              <a:gd name="connsiteY93-67320" fmla="*/ 1981367 h 2240205"/>
              <a:gd name="connsiteX94-67321" fmla="*/ 2875436 w 12192000"/>
              <a:gd name="connsiteY94-67322" fmla="*/ 1996977 h 2240205"/>
              <a:gd name="connsiteX95-67323" fmla="*/ 2874892 w 12192000"/>
              <a:gd name="connsiteY95-67324" fmla="*/ 1996085 h 2240205"/>
              <a:gd name="connsiteX96-67325" fmla="*/ 2843662 w 12192000"/>
              <a:gd name="connsiteY96-67326" fmla="*/ 1992498 h 2240205"/>
              <a:gd name="connsiteX97-67327" fmla="*/ 2718916 w 12192000"/>
              <a:gd name="connsiteY97-67328" fmla="*/ 1990867 h 2240205"/>
              <a:gd name="connsiteX98-67329" fmla="*/ 2713522 w 12192000"/>
              <a:gd name="connsiteY98-67330" fmla="*/ 1990173 h 2240205"/>
              <a:gd name="connsiteX99-67331" fmla="*/ 2476147 w 12192000"/>
              <a:gd name="connsiteY99-67332" fmla="*/ 1998305 h 2240205"/>
              <a:gd name="connsiteX100-67333" fmla="*/ 2373568 w 12192000"/>
              <a:gd name="connsiteY100-67334" fmla="*/ 2003219 h 2240205"/>
              <a:gd name="connsiteX101-67335" fmla="*/ 2287219 w 12192000"/>
              <a:gd name="connsiteY101-67336" fmla="*/ 1998750 h 2240205"/>
              <a:gd name="connsiteX102-67337" fmla="*/ 2243069 w 12192000"/>
              <a:gd name="connsiteY102-67338" fmla="*/ 2005321 h 2240205"/>
              <a:gd name="connsiteX103-67339" fmla="*/ 2164831 w 12192000"/>
              <a:gd name="connsiteY103-67340" fmla="*/ 2010143 h 2240205"/>
              <a:gd name="connsiteX104-67341" fmla="*/ 2085228 w 12192000"/>
              <a:gd name="connsiteY104-67342" fmla="*/ 2046431 h 2240205"/>
              <a:gd name="connsiteX105-67343" fmla="*/ 2058061 w 12192000"/>
              <a:gd name="connsiteY105-67344" fmla="*/ 2047942 h 2240205"/>
              <a:gd name="connsiteX106-67345" fmla="*/ 2042244 w 12192000"/>
              <a:gd name="connsiteY106-67346" fmla="*/ 2055560 h 2240205"/>
              <a:gd name="connsiteX107-67347" fmla="*/ 1877728 w 12192000"/>
              <a:gd name="connsiteY107-67348" fmla="*/ 2101004 h 2240205"/>
              <a:gd name="connsiteX108-67349" fmla="*/ 1759056 w 12192000"/>
              <a:gd name="connsiteY108-67350" fmla="*/ 2125608 h 2240205"/>
              <a:gd name="connsiteX109-67351" fmla="*/ 1637948 w 12192000"/>
              <a:gd name="connsiteY109-67352" fmla="*/ 2172597 h 2240205"/>
              <a:gd name="connsiteX110-67353" fmla="*/ 1434549 w 12192000"/>
              <a:gd name="connsiteY110-67354" fmla="*/ 2234522 h 2240205"/>
              <a:gd name="connsiteX111-67355" fmla="*/ 1370962 w 12192000"/>
              <a:gd name="connsiteY111-67356" fmla="*/ 2237474 h 2240205"/>
              <a:gd name="connsiteX112-67357" fmla="*/ 1356367 w 12192000"/>
              <a:gd name="connsiteY112-67358" fmla="*/ 2235089 h 2240205"/>
              <a:gd name="connsiteX113-67359" fmla="*/ 1279765 w 12192000"/>
              <a:gd name="connsiteY113-67360" fmla="*/ 2229639 h 2240205"/>
              <a:gd name="connsiteX114-67361" fmla="*/ 1195347 w 12192000"/>
              <a:gd name="connsiteY114-67362" fmla="*/ 2212354 h 2240205"/>
              <a:gd name="connsiteX115-67363" fmla="*/ 970251 w 12192000"/>
              <a:gd name="connsiteY115-67364" fmla="*/ 2221029 h 2240205"/>
              <a:gd name="connsiteX116-67365" fmla="*/ 812914 w 12192000"/>
              <a:gd name="connsiteY116-67366" fmla="*/ 2210095 h 2240205"/>
              <a:gd name="connsiteX117-67367" fmla="*/ 776382 w 12192000"/>
              <a:gd name="connsiteY117-67368" fmla="*/ 2204512 h 2240205"/>
              <a:gd name="connsiteX118-67369" fmla="*/ 597225 w 12192000"/>
              <a:gd name="connsiteY118-67370" fmla="*/ 2180999 h 2240205"/>
              <a:gd name="connsiteX119-67371" fmla="*/ 520671 w 12192000"/>
              <a:gd name="connsiteY119-67372" fmla="*/ 2180980 h 2240205"/>
              <a:gd name="connsiteX120-67373" fmla="*/ 515024 w 12192000"/>
              <a:gd name="connsiteY120-67374" fmla="*/ 2179258 h 2240205"/>
              <a:gd name="connsiteX121-67375" fmla="*/ 413835 w 12192000"/>
              <a:gd name="connsiteY121-67376" fmla="*/ 2156783 h 2240205"/>
              <a:gd name="connsiteX122-67377" fmla="*/ 376513 w 12192000"/>
              <a:gd name="connsiteY122-67378" fmla="*/ 2154014 h 2240205"/>
              <a:gd name="connsiteX123-67379" fmla="*/ 273386 w 12192000"/>
              <a:gd name="connsiteY123-67380" fmla="*/ 2142551 h 2240205"/>
              <a:gd name="connsiteX124-67381" fmla="*/ 77641 w 12192000"/>
              <a:gd name="connsiteY124-67382" fmla="*/ 2126835 h 2240205"/>
              <a:gd name="connsiteX125-67383" fmla="*/ 37645 w 12192000"/>
              <a:gd name="connsiteY125-67384" fmla="*/ 2115401 h 2240205"/>
              <a:gd name="connsiteX126-67385" fmla="*/ 4572 w 12192000"/>
              <a:gd name="connsiteY126-67386" fmla="*/ 2111091 h 2240205"/>
              <a:gd name="connsiteX127-67387" fmla="*/ 0 w 12192000"/>
              <a:gd name="connsiteY127-67388" fmla="*/ 2110468 h 2240205"/>
              <a:gd name="connsiteX128-67389" fmla="*/ 0 w 12192000"/>
              <a:gd name="connsiteY128-67390" fmla="*/ 0 h 2240205"/>
              <a:gd name="connsiteX0-67391" fmla="*/ 0 w 12192000"/>
              <a:gd name="connsiteY0-67392" fmla="*/ 0 h 2240205"/>
              <a:gd name="connsiteX1-67393" fmla="*/ 12192000 w 12192000"/>
              <a:gd name="connsiteY1-67394" fmla="*/ 0 h 2240205"/>
              <a:gd name="connsiteX2-67395" fmla="*/ 12192000 w 12192000"/>
              <a:gd name="connsiteY2-67396" fmla="*/ 751299 h 2240205"/>
              <a:gd name="connsiteX3-67397" fmla="*/ 11890686 w 12192000"/>
              <a:gd name="connsiteY3-67398" fmla="*/ 732766 h 2240205"/>
              <a:gd name="connsiteX4-67399" fmla="*/ 11649954 w 12192000"/>
              <a:gd name="connsiteY4-67400" fmla="*/ 749628 h 2240205"/>
              <a:gd name="connsiteX5-67401" fmla="*/ 11560424 w 12192000"/>
              <a:gd name="connsiteY5-67402" fmla="*/ 748017 h 2240205"/>
              <a:gd name="connsiteX6-67403" fmla="*/ 11358455 w 12192000"/>
              <a:gd name="connsiteY6-67404" fmla="*/ 747593 h 2240205"/>
              <a:gd name="connsiteX7-67405" fmla="*/ 11165209 w 12192000"/>
              <a:gd name="connsiteY7-67406" fmla="*/ 748852 h 2240205"/>
              <a:gd name="connsiteX8-67407" fmla="*/ 11058755 w 12192000"/>
              <a:gd name="connsiteY8-67408" fmla="*/ 749617 h 2240205"/>
              <a:gd name="connsiteX9-67409" fmla="*/ 10803046 w 12192000"/>
              <a:gd name="connsiteY9-67410" fmla="*/ 774328 h 2240205"/>
              <a:gd name="connsiteX10-67411" fmla="*/ 10458762 w 12192000"/>
              <a:gd name="connsiteY10-67412" fmla="*/ 755400 h 2240205"/>
              <a:gd name="connsiteX11-67413" fmla="*/ 10211200 w 12192000"/>
              <a:gd name="connsiteY11-67414" fmla="*/ 767513 h 2240205"/>
              <a:gd name="connsiteX12-67415" fmla="*/ 10167995 w 12192000"/>
              <a:gd name="connsiteY12-67416" fmla="*/ 760843 h 2240205"/>
              <a:gd name="connsiteX13-67417" fmla="*/ 9997044 w 12192000"/>
              <a:gd name="connsiteY13-67418" fmla="*/ 780129 h 2240205"/>
              <a:gd name="connsiteX14-67419" fmla="*/ 9943887 w 12192000"/>
              <a:gd name="connsiteY14-67420" fmla="*/ 804141 h 2240205"/>
              <a:gd name="connsiteX15-67421" fmla="*/ 9918248 w 12192000"/>
              <a:gd name="connsiteY15-67422" fmla="*/ 816628 h 2240205"/>
              <a:gd name="connsiteX16-67423" fmla="*/ 9767091 w 12192000"/>
              <a:gd name="connsiteY16-67424" fmla="*/ 870550 h 2240205"/>
              <a:gd name="connsiteX17-67425" fmla="*/ 9683005 w 12192000"/>
              <a:gd name="connsiteY17-67426" fmla="*/ 894128 h 2240205"/>
              <a:gd name="connsiteX18-67427" fmla="*/ 9500499 w 12192000"/>
              <a:gd name="connsiteY18-67428" fmla="*/ 954680 h 2240205"/>
              <a:gd name="connsiteX19-67429" fmla="*/ 9410017 w 12192000"/>
              <a:gd name="connsiteY19-67430" fmla="*/ 993931 h 2240205"/>
              <a:gd name="connsiteX20-67431" fmla="*/ 9392919 w 12192000"/>
              <a:gd name="connsiteY20-67432" fmla="*/ 994656 h 2240205"/>
              <a:gd name="connsiteX21-67433" fmla="*/ 9268019 w 12192000"/>
              <a:gd name="connsiteY21-67434" fmla="*/ 1007442 h 2240205"/>
              <a:gd name="connsiteX22-67435" fmla="*/ 9188177 w 12192000"/>
              <a:gd name="connsiteY22-67436" fmla="*/ 1035474 h 2240205"/>
              <a:gd name="connsiteX23-67437" fmla="*/ 9155969 w 12192000"/>
              <a:gd name="connsiteY23-67438" fmla="*/ 1046804 h 2240205"/>
              <a:gd name="connsiteX24-67439" fmla="*/ 9133985 w 12192000"/>
              <a:gd name="connsiteY24-67440" fmla="*/ 1046450 h 2240205"/>
              <a:gd name="connsiteX25-67441" fmla="*/ 9003462 w 12192000"/>
              <a:gd name="connsiteY25-67442" fmla="*/ 1042406 h 2240205"/>
              <a:gd name="connsiteX26-67443" fmla="*/ 8968445 w 12192000"/>
              <a:gd name="connsiteY26-67444" fmla="*/ 1052169 h 2240205"/>
              <a:gd name="connsiteX27-67445" fmla="*/ 8886001 w 12192000"/>
              <a:gd name="connsiteY27-67446" fmla="*/ 1067468 h 2240205"/>
              <a:gd name="connsiteX28-67447" fmla="*/ 8838610 w 12192000"/>
              <a:gd name="connsiteY28-67448" fmla="*/ 1075091 h 2240205"/>
              <a:gd name="connsiteX29-67449" fmla="*/ 8665605 w 12192000"/>
              <a:gd name="connsiteY29-67450" fmla="*/ 1110791 h 2240205"/>
              <a:gd name="connsiteX30-67451" fmla="*/ 8419755 w 12192000"/>
              <a:gd name="connsiteY30-67452" fmla="*/ 1216260 h 2240205"/>
              <a:gd name="connsiteX31-67453" fmla="*/ 8411626 w 12192000"/>
              <a:gd name="connsiteY31-67454" fmla="*/ 1214397 h 2240205"/>
              <a:gd name="connsiteX32-67455" fmla="*/ 8363469 w 12192000"/>
              <a:gd name="connsiteY32-67456" fmla="*/ 1246658 h 2240205"/>
              <a:gd name="connsiteX33-67457" fmla="*/ 8275497 w 12192000"/>
              <a:gd name="connsiteY33-67458" fmla="*/ 1264396 h 2240205"/>
              <a:gd name="connsiteX34-67459" fmla="*/ 8074238 w 12192000"/>
              <a:gd name="connsiteY34-67460" fmla="*/ 1301895 h 2240205"/>
              <a:gd name="connsiteX35-67461" fmla="*/ 7902328 w 12192000"/>
              <a:gd name="connsiteY35-67462" fmla="*/ 1345865 h 2240205"/>
              <a:gd name="connsiteX36-67463" fmla="*/ 7840612 w 12192000"/>
              <a:gd name="connsiteY36-67464" fmla="*/ 1369373 h 2240205"/>
              <a:gd name="connsiteX37-67465" fmla="*/ 7786819 w 12192000"/>
              <a:gd name="connsiteY37-67466" fmla="*/ 1378970 h 2240205"/>
              <a:gd name="connsiteX38-67467" fmla="*/ 7548172 w 12192000"/>
              <a:gd name="connsiteY38-67468" fmla="*/ 1417460 h 2240205"/>
              <a:gd name="connsiteX39-67469" fmla="*/ 7483437 w 12192000"/>
              <a:gd name="connsiteY39-67470" fmla="*/ 1478152 h 2240205"/>
              <a:gd name="connsiteX40-67471" fmla="*/ 7377870 w 12192000"/>
              <a:gd name="connsiteY40-67472" fmla="*/ 1523319 h 2240205"/>
              <a:gd name="connsiteX41-67473" fmla="*/ 7230737 w 12192000"/>
              <a:gd name="connsiteY41-67474" fmla="*/ 1562633 h 2240205"/>
              <a:gd name="connsiteX42-67475" fmla="*/ 7224458 w 12192000"/>
              <a:gd name="connsiteY42-67476" fmla="*/ 1573008 h 2240205"/>
              <a:gd name="connsiteX43-67477" fmla="*/ 7183121 w 12192000"/>
              <a:gd name="connsiteY43-67478" fmla="*/ 1595162 h 2240205"/>
              <a:gd name="connsiteX44-67479" fmla="*/ 7164601 w 12192000"/>
              <a:gd name="connsiteY44-67480" fmla="*/ 1606490 h 2240205"/>
              <a:gd name="connsiteX45-67481" fmla="*/ 6900177 w 12192000"/>
              <a:gd name="connsiteY45-67482" fmla="*/ 1636016 h 2240205"/>
              <a:gd name="connsiteX46-67483" fmla="*/ 6795372 w 12192000"/>
              <a:gd name="connsiteY46-67484" fmla="*/ 1644845 h 2240205"/>
              <a:gd name="connsiteX47-67485" fmla="*/ 6692251 w 12192000"/>
              <a:gd name="connsiteY47-67486" fmla="*/ 1656357 h 2240205"/>
              <a:gd name="connsiteX48-67487" fmla="*/ 6655235 w 12192000"/>
              <a:gd name="connsiteY48-67488" fmla="*/ 1661869 h 2240205"/>
              <a:gd name="connsiteX49-67489" fmla="*/ 6554894 w 12192000"/>
              <a:gd name="connsiteY49-67490" fmla="*/ 1664428 h 2240205"/>
              <a:gd name="connsiteX50-67491" fmla="*/ 6516595 w 12192000"/>
              <a:gd name="connsiteY50-67492" fmla="*/ 1667475 h 2240205"/>
              <a:gd name="connsiteX51-67493" fmla="*/ 6508541 w 12192000"/>
              <a:gd name="connsiteY51-67494" fmla="*/ 1668757 h 2240205"/>
              <a:gd name="connsiteX52-67495" fmla="*/ 6471012 w 12192000"/>
              <a:gd name="connsiteY52-67496" fmla="*/ 1678604 h 2240205"/>
              <a:gd name="connsiteX53-67497" fmla="*/ 6364035 w 12192000"/>
              <a:gd name="connsiteY53-67498" fmla="*/ 1667683 h 2240205"/>
              <a:gd name="connsiteX54-67499" fmla="*/ 6243319 w 12192000"/>
              <a:gd name="connsiteY54-67500" fmla="*/ 1695560 h 2240205"/>
              <a:gd name="connsiteX55-67501" fmla="*/ 6098321 w 12192000"/>
              <a:gd name="connsiteY55-67502" fmla="*/ 1721646 h 2240205"/>
              <a:gd name="connsiteX56-67503" fmla="*/ 5880652 w 12192000"/>
              <a:gd name="connsiteY56-67504" fmla="*/ 1779643 h 2240205"/>
              <a:gd name="connsiteX57-67505" fmla="*/ 5785959 w 12192000"/>
              <a:gd name="connsiteY57-67506" fmla="*/ 1775307 h 2240205"/>
              <a:gd name="connsiteX58-67507" fmla="*/ 5643534 w 12192000"/>
              <a:gd name="connsiteY58-67508" fmla="*/ 1802919 h 2240205"/>
              <a:gd name="connsiteX59-67509" fmla="*/ 5518799 w 12192000"/>
              <a:gd name="connsiteY59-67510" fmla="*/ 1818312 h 2240205"/>
              <a:gd name="connsiteX60-67511" fmla="*/ 5505014 w 12192000"/>
              <a:gd name="connsiteY60-67512" fmla="*/ 1819259 h 2240205"/>
              <a:gd name="connsiteX61-67513" fmla="*/ 5453307 w 12192000"/>
              <a:gd name="connsiteY61-67514" fmla="*/ 1815450 h 2240205"/>
              <a:gd name="connsiteX62-67515" fmla="*/ 5221533 w 12192000"/>
              <a:gd name="connsiteY62-67516" fmla="*/ 1846950 h 2240205"/>
              <a:gd name="connsiteX63-67517" fmla="*/ 5149802 w 12192000"/>
              <a:gd name="connsiteY63-67518" fmla="*/ 1844846 h 2240205"/>
              <a:gd name="connsiteX64-67519" fmla="*/ 5114927 w 12192000"/>
              <a:gd name="connsiteY64-67520" fmla="*/ 1847827 h 2240205"/>
              <a:gd name="connsiteX65-67521" fmla="*/ 5108970 w 12192000"/>
              <a:gd name="connsiteY65-67522" fmla="*/ 1847935 h 2240205"/>
              <a:gd name="connsiteX66-67523" fmla="*/ 5067961 w 12192000"/>
              <a:gd name="connsiteY66-67524" fmla="*/ 1845917 h 2240205"/>
              <a:gd name="connsiteX67-67525" fmla="*/ 5007075 w 12192000"/>
              <a:gd name="connsiteY67-67526" fmla="*/ 1838626 h 2240205"/>
              <a:gd name="connsiteX68-67527" fmla="*/ 4944087 w 12192000"/>
              <a:gd name="connsiteY68-67528" fmla="*/ 1823332 h 2240205"/>
              <a:gd name="connsiteX69-67529" fmla="*/ 4907662 w 12192000"/>
              <a:gd name="connsiteY69-67530" fmla="*/ 1816900 h 2240205"/>
              <a:gd name="connsiteX70-67531" fmla="*/ 4882386 w 12192000"/>
              <a:gd name="connsiteY70-67532" fmla="*/ 1809844 h 2240205"/>
              <a:gd name="connsiteX71-67533" fmla="*/ 4811440 w 12192000"/>
              <a:gd name="connsiteY71-67534" fmla="*/ 1804655 h 2240205"/>
              <a:gd name="connsiteX72-67535" fmla="*/ 4691075 w 12192000"/>
              <a:gd name="connsiteY72-67536" fmla="*/ 1801389 h 2240205"/>
              <a:gd name="connsiteX73-67537" fmla="*/ 4640313 w 12192000"/>
              <a:gd name="connsiteY73-67538" fmla="*/ 1784307 h 2240205"/>
              <a:gd name="connsiteX74-67539" fmla="*/ 4536503 w 12192000"/>
              <a:gd name="connsiteY74-67540" fmla="*/ 1785334 h 2240205"/>
              <a:gd name="connsiteX75-67541" fmla="*/ 4513724 w 12192000"/>
              <a:gd name="connsiteY75-67542" fmla="*/ 1791996 h 2240205"/>
              <a:gd name="connsiteX76-67543" fmla="*/ 4459810 w 12192000"/>
              <a:gd name="connsiteY76-67544" fmla="*/ 1797886 h 2240205"/>
              <a:gd name="connsiteX77-67545" fmla="*/ 4379064 w 12192000"/>
              <a:gd name="connsiteY77-67546" fmla="*/ 1817177 h 2240205"/>
              <a:gd name="connsiteX78-67547" fmla="*/ 4290981 w 12192000"/>
              <a:gd name="connsiteY78-67548" fmla="*/ 1839677 h 2240205"/>
              <a:gd name="connsiteX79-67549" fmla="*/ 4238372 w 12192000"/>
              <a:gd name="connsiteY79-67550" fmla="*/ 1851480 h 2240205"/>
              <a:gd name="connsiteX80-67551" fmla="*/ 4232517 w 12192000"/>
              <a:gd name="connsiteY80-67552" fmla="*/ 1852567 h 2240205"/>
              <a:gd name="connsiteX81-67553" fmla="*/ 4191732 w 12192000"/>
              <a:gd name="connsiteY81-67554" fmla="*/ 1857328 h 2240205"/>
              <a:gd name="connsiteX82-67555" fmla="*/ 4065532 w 12192000"/>
              <a:gd name="connsiteY82-67556" fmla="*/ 1855477 h 2240205"/>
              <a:gd name="connsiteX83-67557" fmla="*/ 4028460 w 12192000"/>
              <a:gd name="connsiteY83-67558" fmla="*/ 1855137 h 2240205"/>
              <a:gd name="connsiteX84-67559" fmla="*/ 4002267 w 12192000"/>
              <a:gd name="connsiteY84-67560" fmla="*/ 1852352 h 2240205"/>
              <a:gd name="connsiteX85-67561" fmla="*/ 3931396 w 12192000"/>
              <a:gd name="connsiteY85-67562" fmla="*/ 1858915 h 2240205"/>
              <a:gd name="connsiteX86-67563" fmla="*/ 3812162 w 12192000"/>
              <a:gd name="connsiteY86-67564" fmla="*/ 1875501 h 2240205"/>
              <a:gd name="connsiteX87-67565" fmla="*/ 3758105 w 12192000"/>
              <a:gd name="connsiteY87-67566" fmla="*/ 1871856 h 2240205"/>
              <a:gd name="connsiteX88-67567" fmla="*/ 3567259 w 12192000"/>
              <a:gd name="connsiteY88-67568" fmla="*/ 1893482 h 2240205"/>
              <a:gd name="connsiteX89-67569" fmla="*/ 3405770 w 12192000"/>
              <a:gd name="connsiteY89-67570" fmla="*/ 1904591 h 2240205"/>
              <a:gd name="connsiteX90-67571" fmla="*/ 3280097 w 12192000"/>
              <a:gd name="connsiteY90-67572" fmla="*/ 1919610 h 2240205"/>
              <a:gd name="connsiteX91-67573" fmla="*/ 3009910 w 12192000"/>
              <a:gd name="connsiteY91-67574" fmla="*/ 1957866 h 2240205"/>
              <a:gd name="connsiteX92-67575" fmla="*/ 2995934 w 12192000"/>
              <a:gd name="connsiteY92-67576" fmla="*/ 1967085 h 2240205"/>
              <a:gd name="connsiteX93-67577" fmla="*/ 2942858 w 12192000"/>
              <a:gd name="connsiteY93-67578" fmla="*/ 1981367 h 2240205"/>
              <a:gd name="connsiteX94-67579" fmla="*/ 2875436 w 12192000"/>
              <a:gd name="connsiteY94-67580" fmla="*/ 1996977 h 2240205"/>
              <a:gd name="connsiteX95-67581" fmla="*/ 2874892 w 12192000"/>
              <a:gd name="connsiteY95-67582" fmla="*/ 1996085 h 2240205"/>
              <a:gd name="connsiteX96-67583" fmla="*/ 2843662 w 12192000"/>
              <a:gd name="connsiteY96-67584" fmla="*/ 1992498 h 2240205"/>
              <a:gd name="connsiteX97-67585" fmla="*/ 2718916 w 12192000"/>
              <a:gd name="connsiteY97-67586" fmla="*/ 1990867 h 2240205"/>
              <a:gd name="connsiteX98-67587" fmla="*/ 2713522 w 12192000"/>
              <a:gd name="connsiteY98-67588" fmla="*/ 1990173 h 2240205"/>
              <a:gd name="connsiteX99-67589" fmla="*/ 2476147 w 12192000"/>
              <a:gd name="connsiteY99-67590" fmla="*/ 1998305 h 2240205"/>
              <a:gd name="connsiteX100-67591" fmla="*/ 2373568 w 12192000"/>
              <a:gd name="connsiteY100-67592" fmla="*/ 2003219 h 2240205"/>
              <a:gd name="connsiteX101-67593" fmla="*/ 2287219 w 12192000"/>
              <a:gd name="connsiteY101-67594" fmla="*/ 1998750 h 2240205"/>
              <a:gd name="connsiteX102-67595" fmla="*/ 2243069 w 12192000"/>
              <a:gd name="connsiteY102-67596" fmla="*/ 2005321 h 2240205"/>
              <a:gd name="connsiteX103-67597" fmla="*/ 2164831 w 12192000"/>
              <a:gd name="connsiteY103-67598" fmla="*/ 2010143 h 2240205"/>
              <a:gd name="connsiteX104-67599" fmla="*/ 2085228 w 12192000"/>
              <a:gd name="connsiteY104-67600" fmla="*/ 2046431 h 2240205"/>
              <a:gd name="connsiteX105-67601" fmla="*/ 2058061 w 12192000"/>
              <a:gd name="connsiteY105-67602" fmla="*/ 2047942 h 2240205"/>
              <a:gd name="connsiteX106-67603" fmla="*/ 2042244 w 12192000"/>
              <a:gd name="connsiteY106-67604" fmla="*/ 2055560 h 2240205"/>
              <a:gd name="connsiteX107-67605" fmla="*/ 1877728 w 12192000"/>
              <a:gd name="connsiteY107-67606" fmla="*/ 2101004 h 2240205"/>
              <a:gd name="connsiteX108-67607" fmla="*/ 1759056 w 12192000"/>
              <a:gd name="connsiteY108-67608" fmla="*/ 2125608 h 2240205"/>
              <a:gd name="connsiteX109-67609" fmla="*/ 1637948 w 12192000"/>
              <a:gd name="connsiteY109-67610" fmla="*/ 2172597 h 2240205"/>
              <a:gd name="connsiteX110-67611" fmla="*/ 1434549 w 12192000"/>
              <a:gd name="connsiteY110-67612" fmla="*/ 2234522 h 2240205"/>
              <a:gd name="connsiteX111-67613" fmla="*/ 1370962 w 12192000"/>
              <a:gd name="connsiteY111-67614" fmla="*/ 2237474 h 2240205"/>
              <a:gd name="connsiteX112-67615" fmla="*/ 1356367 w 12192000"/>
              <a:gd name="connsiteY112-67616" fmla="*/ 2235089 h 2240205"/>
              <a:gd name="connsiteX113-67617" fmla="*/ 1279765 w 12192000"/>
              <a:gd name="connsiteY113-67618" fmla="*/ 2229639 h 2240205"/>
              <a:gd name="connsiteX114-67619" fmla="*/ 1195347 w 12192000"/>
              <a:gd name="connsiteY114-67620" fmla="*/ 2212354 h 2240205"/>
              <a:gd name="connsiteX115-67621" fmla="*/ 970251 w 12192000"/>
              <a:gd name="connsiteY115-67622" fmla="*/ 2221029 h 2240205"/>
              <a:gd name="connsiteX116-67623" fmla="*/ 812914 w 12192000"/>
              <a:gd name="connsiteY116-67624" fmla="*/ 2210095 h 2240205"/>
              <a:gd name="connsiteX117-67625" fmla="*/ 776382 w 12192000"/>
              <a:gd name="connsiteY117-67626" fmla="*/ 2204512 h 2240205"/>
              <a:gd name="connsiteX118-67627" fmla="*/ 597225 w 12192000"/>
              <a:gd name="connsiteY118-67628" fmla="*/ 2180999 h 2240205"/>
              <a:gd name="connsiteX119-67629" fmla="*/ 520671 w 12192000"/>
              <a:gd name="connsiteY119-67630" fmla="*/ 2180980 h 2240205"/>
              <a:gd name="connsiteX120-67631" fmla="*/ 515024 w 12192000"/>
              <a:gd name="connsiteY120-67632" fmla="*/ 2179258 h 2240205"/>
              <a:gd name="connsiteX121-67633" fmla="*/ 413835 w 12192000"/>
              <a:gd name="connsiteY121-67634" fmla="*/ 2156783 h 2240205"/>
              <a:gd name="connsiteX122-67635" fmla="*/ 376513 w 12192000"/>
              <a:gd name="connsiteY122-67636" fmla="*/ 2154014 h 2240205"/>
              <a:gd name="connsiteX123-67637" fmla="*/ 273386 w 12192000"/>
              <a:gd name="connsiteY123-67638" fmla="*/ 2142551 h 2240205"/>
              <a:gd name="connsiteX124-67639" fmla="*/ 77641 w 12192000"/>
              <a:gd name="connsiteY124-67640" fmla="*/ 2126835 h 2240205"/>
              <a:gd name="connsiteX125-67641" fmla="*/ 37645 w 12192000"/>
              <a:gd name="connsiteY125-67642" fmla="*/ 2115401 h 2240205"/>
              <a:gd name="connsiteX126-67643" fmla="*/ 4572 w 12192000"/>
              <a:gd name="connsiteY126-67644" fmla="*/ 2111091 h 2240205"/>
              <a:gd name="connsiteX127-67645" fmla="*/ 0 w 12192000"/>
              <a:gd name="connsiteY127-67646" fmla="*/ 2110468 h 2240205"/>
              <a:gd name="connsiteX128-67647" fmla="*/ 0 w 12192000"/>
              <a:gd name="connsiteY128-67648" fmla="*/ 0 h 2240205"/>
              <a:gd name="connsiteX0-67649" fmla="*/ 0 w 12192000"/>
              <a:gd name="connsiteY0-67650" fmla="*/ 0 h 2240205"/>
              <a:gd name="connsiteX1-67651" fmla="*/ 12192000 w 12192000"/>
              <a:gd name="connsiteY1-67652" fmla="*/ 0 h 2240205"/>
              <a:gd name="connsiteX2-67653" fmla="*/ 12192000 w 12192000"/>
              <a:gd name="connsiteY2-67654" fmla="*/ 751299 h 2240205"/>
              <a:gd name="connsiteX3-67655" fmla="*/ 11890686 w 12192000"/>
              <a:gd name="connsiteY3-67656" fmla="*/ 732766 h 2240205"/>
              <a:gd name="connsiteX4-67657" fmla="*/ 11649954 w 12192000"/>
              <a:gd name="connsiteY4-67658" fmla="*/ 749628 h 2240205"/>
              <a:gd name="connsiteX5-67659" fmla="*/ 11560424 w 12192000"/>
              <a:gd name="connsiteY5-67660" fmla="*/ 748017 h 2240205"/>
              <a:gd name="connsiteX6-67661" fmla="*/ 11358455 w 12192000"/>
              <a:gd name="connsiteY6-67662" fmla="*/ 747593 h 2240205"/>
              <a:gd name="connsiteX7-67663" fmla="*/ 11165209 w 12192000"/>
              <a:gd name="connsiteY7-67664" fmla="*/ 748852 h 2240205"/>
              <a:gd name="connsiteX8-67665" fmla="*/ 11058755 w 12192000"/>
              <a:gd name="connsiteY8-67666" fmla="*/ 749617 h 2240205"/>
              <a:gd name="connsiteX9-67667" fmla="*/ 10803046 w 12192000"/>
              <a:gd name="connsiteY9-67668" fmla="*/ 774328 h 2240205"/>
              <a:gd name="connsiteX10-67669" fmla="*/ 10458762 w 12192000"/>
              <a:gd name="connsiteY10-67670" fmla="*/ 755400 h 2240205"/>
              <a:gd name="connsiteX11-67671" fmla="*/ 10211200 w 12192000"/>
              <a:gd name="connsiteY11-67672" fmla="*/ 767513 h 2240205"/>
              <a:gd name="connsiteX12-67673" fmla="*/ 10167995 w 12192000"/>
              <a:gd name="connsiteY12-67674" fmla="*/ 760843 h 2240205"/>
              <a:gd name="connsiteX13-67675" fmla="*/ 9997044 w 12192000"/>
              <a:gd name="connsiteY13-67676" fmla="*/ 780129 h 2240205"/>
              <a:gd name="connsiteX14-67677" fmla="*/ 9943887 w 12192000"/>
              <a:gd name="connsiteY14-67678" fmla="*/ 804141 h 2240205"/>
              <a:gd name="connsiteX15-67679" fmla="*/ 9918248 w 12192000"/>
              <a:gd name="connsiteY15-67680" fmla="*/ 816628 h 2240205"/>
              <a:gd name="connsiteX16-67681" fmla="*/ 9767091 w 12192000"/>
              <a:gd name="connsiteY16-67682" fmla="*/ 870550 h 2240205"/>
              <a:gd name="connsiteX17-67683" fmla="*/ 9683005 w 12192000"/>
              <a:gd name="connsiteY17-67684" fmla="*/ 894128 h 2240205"/>
              <a:gd name="connsiteX18-67685" fmla="*/ 9500499 w 12192000"/>
              <a:gd name="connsiteY18-67686" fmla="*/ 954680 h 2240205"/>
              <a:gd name="connsiteX19-67687" fmla="*/ 9410017 w 12192000"/>
              <a:gd name="connsiteY19-67688" fmla="*/ 993931 h 2240205"/>
              <a:gd name="connsiteX20-67689" fmla="*/ 9392919 w 12192000"/>
              <a:gd name="connsiteY20-67690" fmla="*/ 994656 h 2240205"/>
              <a:gd name="connsiteX21-67691" fmla="*/ 9268019 w 12192000"/>
              <a:gd name="connsiteY21-67692" fmla="*/ 1007442 h 2240205"/>
              <a:gd name="connsiteX22-67693" fmla="*/ 9188177 w 12192000"/>
              <a:gd name="connsiteY22-67694" fmla="*/ 1035474 h 2240205"/>
              <a:gd name="connsiteX23-67695" fmla="*/ 9155969 w 12192000"/>
              <a:gd name="connsiteY23-67696" fmla="*/ 1046804 h 2240205"/>
              <a:gd name="connsiteX24-67697" fmla="*/ 9133985 w 12192000"/>
              <a:gd name="connsiteY24-67698" fmla="*/ 1046450 h 2240205"/>
              <a:gd name="connsiteX25-67699" fmla="*/ 9003462 w 12192000"/>
              <a:gd name="connsiteY25-67700" fmla="*/ 1042406 h 2240205"/>
              <a:gd name="connsiteX26-67701" fmla="*/ 8968445 w 12192000"/>
              <a:gd name="connsiteY26-67702" fmla="*/ 1052169 h 2240205"/>
              <a:gd name="connsiteX27-67703" fmla="*/ 8886001 w 12192000"/>
              <a:gd name="connsiteY27-67704" fmla="*/ 1067468 h 2240205"/>
              <a:gd name="connsiteX28-67705" fmla="*/ 8838610 w 12192000"/>
              <a:gd name="connsiteY28-67706" fmla="*/ 1075091 h 2240205"/>
              <a:gd name="connsiteX29-67707" fmla="*/ 8665605 w 12192000"/>
              <a:gd name="connsiteY29-67708" fmla="*/ 1110791 h 2240205"/>
              <a:gd name="connsiteX30-67709" fmla="*/ 8419755 w 12192000"/>
              <a:gd name="connsiteY30-67710" fmla="*/ 1216260 h 2240205"/>
              <a:gd name="connsiteX31-67711" fmla="*/ 8411626 w 12192000"/>
              <a:gd name="connsiteY31-67712" fmla="*/ 1214397 h 2240205"/>
              <a:gd name="connsiteX32-67713" fmla="*/ 8363469 w 12192000"/>
              <a:gd name="connsiteY32-67714" fmla="*/ 1246658 h 2240205"/>
              <a:gd name="connsiteX33-67715" fmla="*/ 8275497 w 12192000"/>
              <a:gd name="connsiteY33-67716" fmla="*/ 1264396 h 2240205"/>
              <a:gd name="connsiteX34-67717" fmla="*/ 8074238 w 12192000"/>
              <a:gd name="connsiteY34-67718" fmla="*/ 1301895 h 2240205"/>
              <a:gd name="connsiteX35-67719" fmla="*/ 7902328 w 12192000"/>
              <a:gd name="connsiteY35-67720" fmla="*/ 1345865 h 2240205"/>
              <a:gd name="connsiteX36-67721" fmla="*/ 7840612 w 12192000"/>
              <a:gd name="connsiteY36-67722" fmla="*/ 1369373 h 2240205"/>
              <a:gd name="connsiteX37-67723" fmla="*/ 7786819 w 12192000"/>
              <a:gd name="connsiteY37-67724" fmla="*/ 1378970 h 2240205"/>
              <a:gd name="connsiteX38-67725" fmla="*/ 7548172 w 12192000"/>
              <a:gd name="connsiteY38-67726" fmla="*/ 1417460 h 2240205"/>
              <a:gd name="connsiteX39-67727" fmla="*/ 7483437 w 12192000"/>
              <a:gd name="connsiteY39-67728" fmla="*/ 1478152 h 2240205"/>
              <a:gd name="connsiteX40-67729" fmla="*/ 7377870 w 12192000"/>
              <a:gd name="connsiteY40-67730" fmla="*/ 1523319 h 2240205"/>
              <a:gd name="connsiteX41-67731" fmla="*/ 7230737 w 12192000"/>
              <a:gd name="connsiteY41-67732" fmla="*/ 1562633 h 2240205"/>
              <a:gd name="connsiteX42-67733" fmla="*/ 7224458 w 12192000"/>
              <a:gd name="connsiteY42-67734" fmla="*/ 1573008 h 2240205"/>
              <a:gd name="connsiteX43-67735" fmla="*/ 7183121 w 12192000"/>
              <a:gd name="connsiteY43-67736" fmla="*/ 1595162 h 2240205"/>
              <a:gd name="connsiteX44-67737" fmla="*/ 7164601 w 12192000"/>
              <a:gd name="connsiteY44-67738" fmla="*/ 1606490 h 2240205"/>
              <a:gd name="connsiteX45-67739" fmla="*/ 6900177 w 12192000"/>
              <a:gd name="connsiteY45-67740" fmla="*/ 1636016 h 2240205"/>
              <a:gd name="connsiteX46-67741" fmla="*/ 6795372 w 12192000"/>
              <a:gd name="connsiteY46-67742" fmla="*/ 1644845 h 2240205"/>
              <a:gd name="connsiteX47-67743" fmla="*/ 6692251 w 12192000"/>
              <a:gd name="connsiteY47-67744" fmla="*/ 1656357 h 2240205"/>
              <a:gd name="connsiteX48-67745" fmla="*/ 6655235 w 12192000"/>
              <a:gd name="connsiteY48-67746" fmla="*/ 1661869 h 2240205"/>
              <a:gd name="connsiteX49-67747" fmla="*/ 6554894 w 12192000"/>
              <a:gd name="connsiteY49-67748" fmla="*/ 1664428 h 2240205"/>
              <a:gd name="connsiteX50-67749" fmla="*/ 6516595 w 12192000"/>
              <a:gd name="connsiteY50-67750" fmla="*/ 1667475 h 2240205"/>
              <a:gd name="connsiteX51-67751" fmla="*/ 6508541 w 12192000"/>
              <a:gd name="connsiteY51-67752" fmla="*/ 1668757 h 2240205"/>
              <a:gd name="connsiteX52-67753" fmla="*/ 6471012 w 12192000"/>
              <a:gd name="connsiteY52-67754" fmla="*/ 1678604 h 2240205"/>
              <a:gd name="connsiteX53-67755" fmla="*/ 6364035 w 12192000"/>
              <a:gd name="connsiteY53-67756" fmla="*/ 1667683 h 2240205"/>
              <a:gd name="connsiteX54-67757" fmla="*/ 6243319 w 12192000"/>
              <a:gd name="connsiteY54-67758" fmla="*/ 1695560 h 2240205"/>
              <a:gd name="connsiteX55-67759" fmla="*/ 6098321 w 12192000"/>
              <a:gd name="connsiteY55-67760" fmla="*/ 1721646 h 2240205"/>
              <a:gd name="connsiteX56-67761" fmla="*/ 5880652 w 12192000"/>
              <a:gd name="connsiteY56-67762" fmla="*/ 1779643 h 2240205"/>
              <a:gd name="connsiteX57-67763" fmla="*/ 5785959 w 12192000"/>
              <a:gd name="connsiteY57-67764" fmla="*/ 1775307 h 2240205"/>
              <a:gd name="connsiteX58-67765" fmla="*/ 5643534 w 12192000"/>
              <a:gd name="connsiteY58-67766" fmla="*/ 1802919 h 2240205"/>
              <a:gd name="connsiteX59-67767" fmla="*/ 5518799 w 12192000"/>
              <a:gd name="connsiteY59-67768" fmla="*/ 1818312 h 2240205"/>
              <a:gd name="connsiteX60-67769" fmla="*/ 5505014 w 12192000"/>
              <a:gd name="connsiteY60-67770" fmla="*/ 1819259 h 2240205"/>
              <a:gd name="connsiteX61-67771" fmla="*/ 5453307 w 12192000"/>
              <a:gd name="connsiteY61-67772" fmla="*/ 1815450 h 2240205"/>
              <a:gd name="connsiteX62-67773" fmla="*/ 5221533 w 12192000"/>
              <a:gd name="connsiteY62-67774" fmla="*/ 1846950 h 2240205"/>
              <a:gd name="connsiteX63-67775" fmla="*/ 5149802 w 12192000"/>
              <a:gd name="connsiteY63-67776" fmla="*/ 1844846 h 2240205"/>
              <a:gd name="connsiteX64-67777" fmla="*/ 5114927 w 12192000"/>
              <a:gd name="connsiteY64-67778" fmla="*/ 1847827 h 2240205"/>
              <a:gd name="connsiteX65-67779" fmla="*/ 5108970 w 12192000"/>
              <a:gd name="connsiteY65-67780" fmla="*/ 1847935 h 2240205"/>
              <a:gd name="connsiteX66-67781" fmla="*/ 5067961 w 12192000"/>
              <a:gd name="connsiteY66-67782" fmla="*/ 1845917 h 2240205"/>
              <a:gd name="connsiteX67-67783" fmla="*/ 5007075 w 12192000"/>
              <a:gd name="connsiteY67-67784" fmla="*/ 1838626 h 2240205"/>
              <a:gd name="connsiteX68-67785" fmla="*/ 4944087 w 12192000"/>
              <a:gd name="connsiteY68-67786" fmla="*/ 1823332 h 2240205"/>
              <a:gd name="connsiteX69-67787" fmla="*/ 4907662 w 12192000"/>
              <a:gd name="connsiteY69-67788" fmla="*/ 1816900 h 2240205"/>
              <a:gd name="connsiteX70-67789" fmla="*/ 4882386 w 12192000"/>
              <a:gd name="connsiteY70-67790" fmla="*/ 1809844 h 2240205"/>
              <a:gd name="connsiteX71-67791" fmla="*/ 4811440 w 12192000"/>
              <a:gd name="connsiteY71-67792" fmla="*/ 1804655 h 2240205"/>
              <a:gd name="connsiteX72-67793" fmla="*/ 4691075 w 12192000"/>
              <a:gd name="connsiteY72-67794" fmla="*/ 1801389 h 2240205"/>
              <a:gd name="connsiteX73-67795" fmla="*/ 4640313 w 12192000"/>
              <a:gd name="connsiteY73-67796" fmla="*/ 1784307 h 2240205"/>
              <a:gd name="connsiteX74-67797" fmla="*/ 4536503 w 12192000"/>
              <a:gd name="connsiteY74-67798" fmla="*/ 1785334 h 2240205"/>
              <a:gd name="connsiteX75-67799" fmla="*/ 4513724 w 12192000"/>
              <a:gd name="connsiteY75-67800" fmla="*/ 1791996 h 2240205"/>
              <a:gd name="connsiteX76-67801" fmla="*/ 4459810 w 12192000"/>
              <a:gd name="connsiteY76-67802" fmla="*/ 1797886 h 2240205"/>
              <a:gd name="connsiteX77-67803" fmla="*/ 4379064 w 12192000"/>
              <a:gd name="connsiteY77-67804" fmla="*/ 1817177 h 2240205"/>
              <a:gd name="connsiteX78-67805" fmla="*/ 4290981 w 12192000"/>
              <a:gd name="connsiteY78-67806" fmla="*/ 1839677 h 2240205"/>
              <a:gd name="connsiteX79-67807" fmla="*/ 4238372 w 12192000"/>
              <a:gd name="connsiteY79-67808" fmla="*/ 1851480 h 2240205"/>
              <a:gd name="connsiteX80-67809" fmla="*/ 4232517 w 12192000"/>
              <a:gd name="connsiteY80-67810" fmla="*/ 1852567 h 2240205"/>
              <a:gd name="connsiteX81-67811" fmla="*/ 4191732 w 12192000"/>
              <a:gd name="connsiteY81-67812" fmla="*/ 1857328 h 2240205"/>
              <a:gd name="connsiteX82-67813" fmla="*/ 4065532 w 12192000"/>
              <a:gd name="connsiteY82-67814" fmla="*/ 1855477 h 2240205"/>
              <a:gd name="connsiteX83-67815" fmla="*/ 4028460 w 12192000"/>
              <a:gd name="connsiteY83-67816" fmla="*/ 1855137 h 2240205"/>
              <a:gd name="connsiteX84-67817" fmla="*/ 4002267 w 12192000"/>
              <a:gd name="connsiteY84-67818" fmla="*/ 1852352 h 2240205"/>
              <a:gd name="connsiteX85-67819" fmla="*/ 3931396 w 12192000"/>
              <a:gd name="connsiteY85-67820" fmla="*/ 1858915 h 2240205"/>
              <a:gd name="connsiteX86-67821" fmla="*/ 3812162 w 12192000"/>
              <a:gd name="connsiteY86-67822" fmla="*/ 1875501 h 2240205"/>
              <a:gd name="connsiteX87-67823" fmla="*/ 3758105 w 12192000"/>
              <a:gd name="connsiteY87-67824" fmla="*/ 1871856 h 2240205"/>
              <a:gd name="connsiteX88-67825" fmla="*/ 3567259 w 12192000"/>
              <a:gd name="connsiteY88-67826" fmla="*/ 1893482 h 2240205"/>
              <a:gd name="connsiteX89-67827" fmla="*/ 3405770 w 12192000"/>
              <a:gd name="connsiteY89-67828" fmla="*/ 1904591 h 2240205"/>
              <a:gd name="connsiteX90-67829" fmla="*/ 3280097 w 12192000"/>
              <a:gd name="connsiteY90-67830" fmla="*/ 1919610 h 2240205"/>
              <a:gd name="connsiteX91-67831" fmla="*/ 3009910 w 12192000"/>
              <a:gd name="connsiteY91-67832" fmla="*/ 1957866 h 2240205"/>
              <a:gd name="connsiteX92-67833" fmla="*/ 2995934 w 12192000"/>
              <a:gd name="connsiteY92-67834" fmla="*/ 1967085 h 2240205"/>
              <a:gd name="connsiteX93-67835" fmla="*/ 2942858 w 12192000"/>
              <a:gd name="connsiteY93-67836" fmla="*/ 1981367 h 2240205"/>
              <a:gd name="connsiteX94-67837" fmla="*/ 2875436 w 12192000"/>
              <a:gd name="connsiteY94-67838" fmla="*/ 1996977 h 2240205"/>
              <a:gd name="connsiteX95-67839" fmla="*/ 2874892 w 12192000"/>
              <a:gd name="connsiteY95-67840" fmla="*/ 1996085 h 2240205"/>
              <a:gd name="connsiteX96-67841" fmla="*/ 2843662 w 12192000"/>
              <a:gd name="connsiteY96-67842" fmla="*/ 1992498 h 2240205"/>
              <a:gd name="connsiteX97-67843" fmla="*/ 2718916 w 12192000"/>
              <a:gd name="connsiteY97-67844" fmla="*/ 1990867 h 2240205"/>
              <a:gd name="connsiteX98-67845" fmla="*/ 2713522 w 12192000"/>
              <a:gd name="connsiteY98-67846" fmla="*/ 1990173 h 2240205"/>
              <a:gd name="connsiteX99-67847" fmla="*/ 2476147 w 12192000"/>
              <a:gd name="connsiteY99-67848" fmla="*/ 1998305 h 2240205"/>
              <a:gd name="connsiteX100-67849" fmla="*/ 2373568 w 12192000"/>
              <a:gd name="connsiteY100-67850" fmla="*/ 2003219 h 2240205"/>
              <a:gd name="connsiteX101-67851" fmla="*/ 2287219 w 12192000"/>
              <a:gd name="connsiteY101-67852" fmla="*/ 1998750 h 2240205"/>
              <a:gd name="connsiteX102-67853" fmla="*/ 2243069 w 12192000"/>
              <a:gd name="connsiteY102-67854" fmla="*/ 2005321 h 2240205"/>
              <a:gd name="connsiteX103-67855" fmla="*/ 2164831 w 12192000"/>
              <a:gd name="connsiteY103-67856" fmla="*/ 2010143 h 2240205"/>
              <a:gd name="connsiteX104-67857" fmla="*/ 2085228 w 12192000"/>
              <a:gd name="connsiteY104-67858" fmla="*/ 2046431 h 2240205"/>
              <a:gd name="connsiteX105-67859" fmla="*/ 2058061 w 12192000"/>
              <a:gd name="connsiteY105-67860" fmla="*/ 2047942 h 2240205"/>
              <a:gd name="connsiteX106-67861" fmla="*/ 2042244 w 12192000"/>
              <a:gd name="connsiteY106-67862" fmla="*/ 2055560 h 2240205"/>
              <a:gd name="connsiteX107-67863" fmla="*/ 1877728 w 12192000"/>
              <a:gd name="connsiteY107-67864" fmla="*/ 2101004 h 2240205"/>
              <a:gd name="connsiteX108-67865" fmla="*/ 1759056 w 12192000"/>
              <a:gd name="connsiteY108-67866" fmla="*/ 2125608 h 2240205"/>
              <a:gd name="connsiteX109-67867" fmla="*/ 1637948 w 12192000"/>
              <a:gd name="connsiteY109-67868" fmla="*/ 2172597 h 2240205"/>
              <a:gd name="connsiteX110-67869" fmla="*/ 1434549 w 12192000"/>
              <a:gd name="connsiteY110-67870" fmla="*/ 2234522 h 2240205"/>
              <a:gd name="connsiteX111-67871" fmla="*/ 1370962 w 12192000"/>
              <a:gd name="connsiteY111-67872" fmla="*/ 2237474 h 2240205"/>
              <a:gd name="connsiteX112-67873" fmla="*/ 1356367 w 12192000"/>
              <a:gd name="connsiteY112-67874" fmla="*/ 2235089 h 2240205"/>
              <a:gd name="connsiteX113-67875" fmla="*/ 1279765 w 12192000"/>
              <a:gd name="connsiteY113-67876" fmla="*/ 2229639 h 2240205"/>
              <a:gd name="connsiteX114-67877" fmla="*/ 1195347 w 12192000"/>
              <a:gd name="connsiteY114-67878" fmla="*/ 2212354 h 2240205"/>
              <a:gd name="connsiteX115-67879" fmla="*/ 970251 w 12192000"/>
              <a:gd name="connsiteY115-67880" fmla="*/ 2221029 h 2240205"/>
              <a:gd name="connsiteX116-67881" fmla="*/ 812914 w 12192000"/>
              <a:gd name="connsiteY116-67882" fmla="*/ 2210095 h 2240205"/>
              <a:gd name="connsiteX117-67883" fmla="*/ 776382 w 12192000"/>
              <a:gd name="connsiteY117-67884" fmla="*/ 2204512 h 2240205"/>
              <a:gd name="connsiteX118-67885" fmla="*/ 597225 w 12192000"/>
              <a:gd name="connsiteY118-67886" fmla="*/ 2180999 h 2240205"/>
              <a:gd name="connsiteX119-67887" fmla="*/ 520671 w 12192000"/>
              <a:gd name="connsiteY119-67888" fmla="*/ 2180980 h 2240205"/>
              <a:gd name="connsiteX120-67889" fmla="*/ 515024 w 12192000"/>
              <a:gd name="connsiteY120-67890" fmla="*/ 2179258 h 2240205"/>
              <a:gd name="connsiteX121-67891" fmla="*/ 413835 w 12192000"/>
              <a:gd name="connsiteY121-67892" fmla="*/ 2156783 h 2240205"/>
              <a:gd name="connsiteX122-67893" fmla="*/ 376513 w 12192000"/>
              <a:gd name="connsiteY122-67894" fmla="*/ 2154014 h 2240205"/>
              <a:gd name="connsiteX123-67895" fmla="*/ 273386 w 12192000"/>
              <a:gd name="connsiteY123-67896" fmla="*/ 2142551 h 2240205"/>
              <a:gd name="connsiteX124-67897" fmla="*/ 77641 w 12192000"/>
              <a:gd name="connsiteY124-67898" fmla="*/ 2126835 h 2240205"/>
              <a:gd name="connsiteX125-67899" fmla="*/ 37645 w 12192000"/>
              <a:gd name="connsiteY125-67900" fmla="*/ 2115401 h 2240205"/>
              <a:gd name="connsiteX126-67901" fmla="*/ 4572 w 12192000"/>
              <a:gd name="connsiteY126-67902" fmla="*/ 2111091 h 2240205"/>
              <a:gd name="connsiteX127-67903" fmla="*/ 0 w 12192000"/>
              <a:gd name="connsiteY127-67904" fmla="*/ 2110468 h 2240205"/>
              <a:gd name="connsiteX128-67905" fmla="*/ 0 w 12192000"/>
              <a:gd name="connsiteY128-67906" fmla="*/ 0 h 2240205"/>
              <a:gd name="connsiteX0-67907" fmla="*/ 0 w 12192000"/>
              <a:gd name="connsiteY0-67908" fmla="*/ 0 h 2240205"/>
              <a:gd name="connsiteX1-67909" fmla="*/ 12192000 w 12192000"/>
              <a:gd name="connsiteY1-67910" fmla="*/ 0 h 2240205"/>
              <a:gd name="connsiteX2-67911" fmla="*/ 12192000 w 12192000"/>
              <a:gd name="connsiteY2-67912" fmla="*/ 751299 h 2240205"/>
              <a:gd name="connsiteX3-67913" fmla="*/ 11890686 w 12192000"/>
              <a:gd name="connsiteY3-67914" fmla="*/ 732766 h 2240205"/>
              <a:gd name="connsiteX4-67915" fmla="*/ 11649954 w 12192000"/>
              <a:gd name="connsiteY4-67916" fmla="*/ 749628 h 2240205"/>
              <a:gd name="connsiteX5-67917" fmla="*/ 11560424 w 12192000"/>
              <a:gd name="connsiteY5-67918" fmla="*/ 748017 h 2240205"/>
              <a:gd name="connsiteX6-67919" fmla="*/ 11358455 w 12192000"/>
              <a:gd name="connsiteY6-67920" fmla="*/ 747593 h 2240205"/>
              <a:gd name="connsiteX7-67921" fmla="*/ 11165209 w 12192000"/>
              <a:gd name="connsiteY7-67922" fmla="*/ 748852 h 2240205"/>
              <a:gd name="connsiteX8-67923" fmla="*/ 11058755 w 12192000"/>
              <a:gd name="connsiteY8-67924" fmla="*/ 749617 h 2240205"/>
              <a:gd name="connsiteX9-67925" fmla="*/ 10803046 w 12192000"/>
              <a:gd name="connsiteY9-67926" fmla="*/ 774328 h 2240205"/>
              <a:gd name="connsiteX10-67927" fmla="*/ 10458762 w 12192000"/>
              <a:gd name="connsiteY10-67928" fmla="*/ 755400 h 2240205"/>
              <a:gd name="connsiteX11-67929" fmla="*/ 10211200 w 12192000"/>
              <a:gd name="connsiteY11-67930" fmla="*/ 767513 h 2240205"/>
              <a:gd name="connsiteX12-67931" fmla="*/ 10167995 w 12192000"/>
              <a:gd name="connsiteY12-67932" fmla="*/ 760843 h 2240205"/>
              <a:gd name="connsiteX13-67933" fmla="*/ 9997044 w 12192000"/>
              <a:gd name="connsiteY13-67934" fmla="*/ 780129 h 2240205"/>
              <a:gd name="connsiteX14-67935" fmla="*/ 9943887 w 12192000"/>
              <a:gd name="connsiteY14-67936" fmla="*/ 804141 h 2240205"/>
              <a:gd name="connsiteX15-67937" fmla="*/ 9918248 w 12192000"/>
              <a:gd name="connsiteY15-67938" fmla="*/ 816628 h 2240205"/>
              <a:gd name="connsiteX16-67939" fmla="*/ 9767091 w 12192000"/>
              <a:gd name="connsiteY16-67940" fmla="*/ 870550 h 2240205"/>
              <a:gd name="connsiteX17-67941" fmla="*/ 9683005 w 12192000"/>
              <a:gd name="connsiteY17-67942" fmla="*/ 894128 h 2240205"/>
              <a:gd name="connsiteX18-67943" fmla="*/ 9500499 w 12192000"/>
              <a:gd name="connsiteY18-67944" fmla="*/ 954680 h 2240205"/>
              <a:gd name="connsiteX19-67945" fmla="*/ 9410017 w 12192000"/>
              <a:gd name="connsiteY19-67946" fmla="*/ 993931 h 2240205"/>
              <a:gd name="connsiteX20-67947" fmla="*/ 9392919 w 12192000"/>
              <a:gd name="connsiteY20-67948" fmla="*/ 994656 h 2240205"/>
              <a:gd name="connsiteX21-67949" fmla="*/ 9268019 w 12192000"/>
              <a:gd name="connsiteY21-67950" fmla="*/ 1007442 h 2240205"/>
              <a:gd name="connsiteX22-67951" fmla="*/ 9188177 w 12192000"/>
              <a:gd name="connsiteY22-67952" fmla="*/ 1035474 h 2240205"/>
              <a:gd name="connsiteX23-67953" fmla="*/ 9155969 w 12192000"/>
              <a:gd name="connsiteY23-67954" fmla="*/ 1046804 h 2240205"/>
              <a:gd name="connsiteX24-67955" fmla="*/ 9133985 w 12192000"/>
              <a:gd name="connsiteY24-67956" fmla="*/ 1046450 h 2240205"/>
              <a:gd name="connsiteX25-67957" fmla="*/ 9003462 w 12192000"/>
              <a:gd name="connsiteY25-67958" fmla="*/ 1042406 h 2240205"/>
              <a:gd name="connsiteX26-67959" fmla="*/ 8968445 w 12192000"/>
              <a:gd name="connsiteY26-67960" fmla="*/ 1052169 h 2240205"/>
              <a:gd name="connsiteX27-67961" fmla="*/ 8886001 w 12192000"/>
              <a:gd name="connsiteY27-67962" fmla="*/ 1067468 h 2240205"/>
              <a:gd name="connsiteX28-67963" fmla="*/ 8838610 w 12192000"/>
              <a:gd name="connsiteY28-67964" fmla="*/ 1075091 h 2240205"/>
              <a:gd name="connsiteX29-67965" fmla="*/ 8665605 w 12192000"/>
              <a:gd name="connsiteY29-67966" fmla="*/ 1110791 h 2240205"/>
              <a:gd name="connsiteX30-67967" fmla="*/ 8419755 w 12192000"/>
              <a:gd name="connsiteY30-67968" fmla="*/ 1216260 h 2240205"/>
              <a:gd name="connsiteX31-67969" fmla="*/ 8411626 w 12192000"/>
              <a:gd name="connsiteY31-67970" fmla="*/ 1214397 h 2240205"/>
              <a:gd name="connsiteX32-67971" fmla="*/ 8363469 w 12192000"/>
              <a:gd name="connsiteY32-67972" fmla="*/ 1246658 h 2240205"/>
              <a:gd name="connsiteX33-67973" fmla="*/ 8275497 w 12192000"/>
              <a:gd name="connsiteY33-67974" fmla="*/ 1264396 h 2240205"/>
              <a:gd name="connsiteX34-67975" fmla="*/ 8074238 w 12192000"/>
              <a:gd name="connsiteY34-67976" fmla="*/ 1301895 h 2240205"/>
              <a:gd name="connsiteX35-67977" fmla="*/ 7902328 w 12192000"/>
              <a:gd name="connsiteY35-67978" fmla="*/ 1345865 h 2240205"/>
              <a:gd name="connsiteX36-67979" fmla="*/ 7840612 w 12192000"/>
              <a:gd name="connsiteY36-67980" fmla="*/ 1369373 h 2240205"/>
              <a:gd name="connsiteX37-67981" fmla="*/ 7786819 w 12192000"/>
              <a:gd name="connsiteY37-67982" fmla="*/ 1378970 h 2240205"/>
              <a:gd name="connsiteX38-67983" fmla="*/ 7548172 w 12192000"/>
              <a:gd name="connsiteY38-67984" fmla="*/ 1417460 h 2240205"/>
              <a:gd name="connsiteX39-67985" fmla="*/ 7483437 w 12192000"/>
              <a:gd name="connsiteY39-67986" fmla="*/ 1478152 h 2240205"/>
              <a:gd name="connsiteX40-67987" fmla="*/ 7377870 w 12192000"/>
              <a:gd name="connsiteY40-67988" fmla="*/ 1523319 h 2240205"/>
              <a:gd name="connsiteX41-67989" fmla="*/ 7230737 w 12192000"/>
              <a:gd name="connsiteY41-67990" fmla="*/ 1562633 h 2240205"/>
              <a:gd name="connsiteX42-67991" fmla="*/ 7224458 w 12192000"/>
              <a:gd name="connsiteY42-67992" fmla="*/ 1573008 h 2240205"/>
              <a:gd name="connsiteX43-67993" fmla="*/ 7183121 w 12192000"/>
              <a:gd name="connsiteY43-67994" fmla="*/ 1595162 h 2240205"/>
              <a:gd name="connsiteX44-67995" fmla="*/ 7164601 w 12192000"/>
              <a:gd name="connsiteY44-67996" fmla="*/ 1606490 h 2240205"/>
              <a:gd name="connsiteX45-67997" fmla="*/ 6900177 w 12192000"/>
              <a:gd name="connsiteY45-67998" fmla="*/ 1636016 h 2240205"/>
              <a:gd name="connsiteX46-67999" fmla="*/ 6795372 w 12192000"/>
              <a:gd name="connsiteY46-68000" fmla="*/ 1644845 h 2240205"/>
              <a:gd name="connsiteX47-68001" fmla="*/ 6692251 w 12192000"/>
              <a:gd name="connsiteY47-68002" fmla="*/ 1656357 h 2240205"/>
              <a:gd name="connsiteX48-68003" fmla="*/ 6655235 w 12192000"/>
              <a:gd name="connsiteY48-68004" fmla="*/ 1661869 h 2240205"/>
              <a:gd name="connsiteX49-68005" fmla="*/ 6554894 w 12192000"/>
              <a:gd name="connsiteY49-68006" fmla="*/ 1664428 h 2240205"/>
              <a:gd name="connsiteX50-68007" fmla="*/ 6516595 w 12192000"/>
              <a:gd name="connsiteY50-68008" fmla="*/ 1667475 h 2240205"/>
              <a:gd name="connsiteX51-68009" fmla="*/ 6508541 w 12192000"/>
              <a:gd name="connsiteY51-68010" fmla="*/ 1668757 h 2240205"/>
              <a:gd name="connsiteX52-68011" fmla="*/ 6471012 w 12192000"/>
              <a:gd name="connsiteY52-68012" fmla="*/ 1678604 h 2240205"/>
              <a:gd name="connsiteX53-68013" fmla="*/ 6364035 w 12192000"/>
              <a:gd name="connsiteY53-68014" fmla="*/ 1667683 h 2240205"/>
              <a:gd name="connsiteX54-68015" fmla="*/ 6243319 w 12192000"/>
              <a:gd name="connsiteY54-68016" fmla="*/ 1695560 h 2240205"/>
              <a:gd name="connsiteX55-68017" fmla="*/ 6098321 w 12192000"/>
              <a:gd name="connsiteY55-68018" fmla="*/ 1721646 h 2240205"/>
              <a:gd name="connsiteX56-68019" fmla="*/ 5880652 w 12192000"/>
              <a:gd name="connsiteY56-68020" fmla="*/ 1779643 h 2240205"/>
              <a:gd name="connsiteX57-68021" fmla="*/ 5785959 w 12192000"/>
              <a:gd name="connsiteY57-68022" fmla="*/ 1775307 h 2240205"/>
              <a:gd name="connsiteX58-68023" fmla="*/ 5643534 w 12192000"/>
              <a:gd name="connsiteY58-68024" fmla="*/ 1802919 h 2240205"/>
              <a:gd name="connsiteX59-68025" fmla="*/ 5518799 w 12192000"/>
              <a:gd name="connsiteY59-68026" fmla="*/ 1818312 h 2240205"/>
              <a:gd name="connsiteX60-68027" fmla="*/ 5505014 w 12192000"/>
              <a:gd name="connsiteY60-68028" fmla="*/ 1819259 h 2240205"/>
              <a:gd name="connsiteX61-68029" fmla="*/ 5453307 w 12192000"/>
              <a:gd name="connsiteY61-68030" fmla="*/ 1815450 h 2240205"/>
              <a:gd name="connsiteX62-68031" fmla="*/ 5221533 w 12192000"/>
              <a:gd name="connsiteY62-68032" fmla="*/ 1846950 h 2240205"/>
              <a:gd name="connsiteX63-68033" fmla="*/ 5149802 w 12192000"/>
              <a:gd name="connsiteY63-68034" fmla="*/ 1844846 h 2240205"/>
              <a:gd name="connsiteX64-68035" fmla="*/ 5114927 w 12192000"/>
              <a:gd name="connsiteY64-68036" fmla="*/ 1847827 h 2240205"/>
              <a:gd name="connsiteX65-68037" fmla="*/ 5108970 w 12192000"/>
              <a:gd name="connsiteY65-68038" fmla="*/ 1847935 h 2240205"/>
              <a:gd name="connsiteX66-68039" fmla="*/ 5067961 w 12192000"/>
              <a:gd name="connsiteY66-68040" fmla="*/ 1845917 h 2240205"/>
              <a:gd name="connsiteX67-68041" fmla="*/ 5007075 w 12192000"/>
              <a:gd name="connsiteY67-68042" fmla="*/ 1838626 h 2240205"/>
              <a:gd name="connsiteX68-68043" fmla="*/ 4944087 w 12192000"/>
              <a:gd name="connsiteY68-68044" fmla="*/ 1823332 h 2240205"/>
              <a:gd name="connsiteX69-68045" fmla="*/ 4907662 w 12192000"/>
              <a:gd name="connsiteY69-68046" fmla="*/ 1816900 h 2240205"/>
              <a:gd name="connsiteX70-68047" fmla="*/ 4882386 w 12192000"/>
              <a:gd name="connsiteY70-68048" fmla="*/ 1809844 h 2240205"/>
              <a:gd name="connsiteX71-68049" fmla="*/ 4811440 w 12192000"/>
              <a:gd name="connsiteY71-68050" fmla="*/ 1804655 h 2240205"/>
              <a:gd name="connsiteX72-68051" fmla="*/ 4691075 w 12192000"/>
              <a:gd name="connsiteY72-68052" fmla="*/ 1801389 h 2240205"/>
              <a:gd name="connsiteX73-68053" fmla="*/ 4640313 w 12192000"/>
              <a:gd name="connsiteY73-68054" fmla="*/ 1784307 h 2240205"/>
              <a:gd name="connsiteX74-68055" fmla="*/ 4536503 w 12192000"/>
              <a:gd name="connsiteY74-68056" fmla="*/ 1785334 h 2240205"/>
              <a:gd name="connsiteX75-68057" fmla="*/ 4513724 w 12192000"/>
              <a:gd name="connsiteY75-68058" fmla="*/ 1791996 h 2240205"/>
              <a:gd name="connsiteX76-68059" fmla="*/ 4459810 w 12192000"/>
              <a:gd name="connsiteY76-68060" fmla="*/ 1797886 h 2240205"/>
              <a:gd name="connsiteX77-68061" fmla="*/ 4379064 w 12192000"/>
              <a:gd name="connsiteY77-68062" fmla="*/ 1817177 h 2240205"/>
              <a:gd name="connsiteX78-68063" fmla="*/ 4290981 w 12192000"/>
              <a:gd name="connsiteY78-68064" fmla="*/ 1839677 h 2240205"/>
              <a:gd name="connsiteX79-68065" fmla="*/ 4238372 w 12192000"/>
              <a:gd name="connsiteY79-68066" fmla="*/ 1851480 h 2240205"/>
              <a:gd name="connsiteX80-68067" fmla="*/ 4232517 w 12192000"/>
              <a:gd name="connsiteY80-68068" fmla="*/ 1852567 h 2240205"/>
              <a:gd name="connsiteX81-68069" fmla="*/ 4191732 w 12192000"/>
              <a:gd name="connsiteY81-68070" fmla="*/ 1857328 h 2240205"/>
              <a:gd name="connsiteX82-68071" fmla="*/ 4065532 w 12192000"/>
              <a:gd name="connsiteY82-68072" fmla="*/ 1855477 h 2240205"/>
              <a:gd name="connsiteX83-68073" fmla="*/ 4028460 w 12192000"/>
              <a:gd name="connsiteY83-68074" fmla="*/ 1855137 h 2240205"/>
              <a:gd name="connsiteX84-68075" fmla="*/ 4002267 w 12192000"/>
              <a:gd name="connsiteY84-68076" fmla="*/ 1852352 h 2240205"/>
              <a:gd name="connsiteX85-68077" fmla="*/ 3931396 w 12192000"/>
              <a:gd name="connsiteY85-68078" fmla="*/ 1858915 h 2240205"/>
              <a:gd name="connsiteX86-68079" fmla="*/ 3812162 w 12192000"/>
              <a:gd name="connsiteY86-68080" fmla="*/ 1875501 h 2240205"/>
              <a:gd name="connsiteX87-68081" fmla="*/ 3758105 w 12192000"/>
              <a:gd name="connsiteY87-68082" fmla="*/ 1871856 h 2240205"/>
              <a:gd name="connsiteX88-68083" fmla="*/ 3567259 w 12192000"/>
              <a:gd name="connsiteY88-68084" fmla="*/ 1893482 h 2240205"/>
              <a:gd name="connsiteX89-68085" fmla="*/ 3405770 w 12192000"/>
              <a:gd name="connsiteY89-68086" fmla="*/ 1904591 h 2240205"/>
              <a:gd name="connsiteX90-68087" fmla="*/ 3280097 w 12192000"/>
              <a:gd name="connsiteY90-68088" fmla="*/ 1919610 h 2240205"/>
              <a:gd name="connsiteX91-68089" fmla="*/ 3009910 w 12192000"/>
              <a:gd name="connsiteY91-68090" fmla="*/ 1957866 h 2240205"/>
              <a:gd name="connsiteX92-68091" fmla="*/ 2995934 w 12192000"/>
              <a:gd name="connsiteY92-68092" fmla="*/ 1967085 h 2240205"/>
              <a:gd name="connsiteX93-68093" fmla="*/ 2942858 w 12192000"/>
              <a:gd name="connsiteY93-68094" fmla="*/ 1981367 h 2240205"/>
              <a:gd name="connsiteX94-68095" fmla="*/ 2875436 w 12192000"/>
              <a:gd name="connsiteY94-68096" fmla="*/ 1996977 h 2240205"/>
              <a:gd name="connsiteX95-68097" fmla="*/ 2874892 w 12192000"/>
              <a:gd name="connsiteY95-68098" fmla="*/ 1996085 h 2240205"/>
              <a:gd name="connsiteX96-68099" fmla="*/ 2843662 w 12192000"/>
              <a:gd name="connsiteY96-68100" fmla="*/ 1992498 h 2240205"/>
              <a:gd name="connsiteX97-68101" fmla="*/ 2718916 w 12192000"/>
              <a:gd name="connsiteY97-68102" fmla="*/ 1990867 h 2240205"/>
              <a:gd name="connsiteX98-68103" fmla="*/ 2713522 w 12192000"/>
              <a:gd name="connsiteY98-68104" fmla="*/ 1990173 h 2240205"/>
              <a:gd name="connsiteX99-68105" fmla="*/ 2476147 w 12192000"/>
              <a:gd name="connsiteY99-68106" fmla="*/ 1998305 h 2240205"/>
              <a:gd name="connsiteX100-68107" fmla="*/ 2373568 w 12192000"/>
              <a:gd name="connsiteY100-68108" fmla="*/ 2003219 h 2240205"/>
              <a:gd name="connsiteX101-68109" fmla="*/ 2287219 w 12192000"/>
              <a:gd name="connsiteY101-68110" fmla="*/ 1998750 h 2240205"/>
              <a:gd name="connsiteX102-68111" fmla="*/ 2243069 w 12192000"/>
              <a:gd name="connsiteY102-68112" fmla="*/ 2005321 h 2240205"/>
              <a:gd name="connsiteX103-68113" fmla="*/ 2164831 w 12192000"/>
              <a:gd name="connsiteY103-68114" fmla="*/ 2010143 h 2240205"/>
              <a:gd name="connsiteX104-68115" fmla="*/ 2058061 w 12192000"/>
              <a:gd name="connsiteY104-68116" fmla="*/ 2047942 h 2240205"/>
              <a:gd name="connsiteX105-68117" fmla="*/ 2042244 w 12192000"/>
              <a:gd name="connsiteY105-68118" fmla="*/ 2055560 h 2240205"/>
              <a:gd name="connsiteX106-68119" fmla="*/ 1877728 w 12192000"/>
              <a:gd name="connsiteY106-68120" fmla="*/ 2101004 h 2240205"/>
              <a:gd name="connsiteX107-68121" fmla="*/ 1759056 w 12192000"/>
              <a:gd name="connsiteY107-68122" fmla="*/ 2125608 h 2240205"/>
              <a:gd name="connsiteX108-68123" fmla="*/ 1637948 w 12192000"/>
              <a:gd name="connsiteY108-68124" fmla="*/ 2172597 h 2240205"/>
              <a:gd name="connsiteX109-68125" fmla="*/ 1434549 w 12192000"/>
              <a:gd name="connsiteY109-68126" fmla="*/ 2234522 h 2240205"/>
              <a:gd name="connsiteX110-68127" fmla="*/ 1370962 w 12192000"/>
              <a:gd name="connsiteY110-68128" fmla="*/ 2237474 h 2240205"/>
              <a:gd name="connsiteX111-68129" fmla="*/ 1356367 w 12192000"/>
              <a:gd name="connsiteY111-68130" fmla="*/ 2235089 h 2240205"/>
              <a:gd name="connsiteX112-68131" fmla="*/ 1279765 w 12192000"/>
              <a:gd name="connsiteY112-68132" fmla="*/ 2229639 h 2240205"/>
              <a:gd name="connsiteX113-68133" fmla="*/ 1195347 w 12192000"/>
              <a:gd name="connsiteY113-68134" fmla="*/ 2212354 h 2240205"/>
              <a:gd name="connsiteX114-68135" fmla="*/ 970251 w 12192000"/>
              <a:gd name="connsiteY114-68136" fmla="*/ 2221029 h 2240205"/>
              <a:gd name="connsiteX115-68137" fmla="*/ 812914 w 12192000"/>
              <a:gd name="connsiteY115-68138" fmla="*/ 2210095 h 2240205"/>
              <a:gd name="connsiteX116-68139" fmla="*/ 776382 w 12192000"/>
              <a:gd name="connsiteY116-68140" fmla="*/ 2204512 h 2240205"/>
              <a:gd name="connsiteX117-68141" fmla="*/ 597225 w 12192000"/>
              <a:gd name="connsiteY117-68142" fmla="*/ 2180999 h 2240205"/>
              <a:gd name="connsiteX118-68143" fmla="*/ 520671 w 12192000"/>
              <a:gd name="connsiteY118-68144" fmla="*/ 2180980 h 2240205"/>
              <a:gd name="connsiteX119-68145" fmla="*/ 515024 w 12192000"/>
              <a:gd name="connsiteY119-68146" fmla="*/ 2179258 h 2240205"/>
              <a:gd name="connsiteX120-68147" fmla="*/ 413835 w 12192000"/>
              <a:gd name="connsiteY120-68148" fmla="*/ 2156783 h 2240205"/>
              <a:gd name="connsiteX121-68149" fmla="*/ 376513 w 12192000"/>
              <a:gd name="connsiteY121-68150" fmla="*/ 2154014 h 2240205"/>
              <a:gd name="connsiteX122-68151" fmla="*/ 273386 w 12192000"/>
              <a:gd name="connsiteY122-68152" fmla="*/ 2142551 h 2240205"/>
              <a:gd name="connsiteX123-68153" fmla="*/ 77641 w 12192000"/>
              <a:gd name="connsiteY123-68154" fmla="*/ 2126835 h 2240205"/>
              <a:gd name="connsiteX124-68155" fmla="*/ 37645 w 12192000"/>
              <a:gd name="connsiteY124-68156" fmla="*/ 2115401 h 2240205"/>
              <a:gd name="connsiteX125-68157" fmla="*/ 4572 w 12192000"/>
              <a:gd name="connsiteY125-68158" fmla="*/ 2111091 h 2240205"/>
              <a:gd name="connsiteX126-68159" fmla="*/ 0 w 12192000"/>
              <a:gd name="connsiteY126-68160" fmla="*/ 2110468 h 2240205"/>
              <a:gd name="connsiteX127-68161" fmla="*/ 0 w 12192000"/>
              <a:gd name="connsiteY127-68162" fmla="*/ 0 h 2240205"/>
              <a:gd name="connsiteX0-68163" fmla="*/ 0 w 12192000"/>
              <a:gd name="connsiteY0-68164" fmla="*/ 0 h 2240205"/>
              <a:gd name="connsiteX1-68165" fmla="*/ 12192000 w 12192000"/>
              <a:gd name="connsiteY1-68166" fmla="*/ 0 h 2240205"/>
              <a:gd name="connsiteX2-68167" fmla="*/ 12192000 w 12192000"/>
              <a:gd name="connsiteY2-68168" fmla="*/ 751299 h 2240205"/>
              <a:gd name="connsiteX3-68169" fmla="*/ 11890686 w 12192000"/>
              <a:gd name="connsiteY3-68170" fmla="*/ 732766 h 2240205"/>
              <a:gd name="connsiteX4-68171" fmla="*/ 11649954 w 12192000"/>
              <a:gd name="connsiteY4-68172" fmla="*/ 749628 h 2240205"/>
              <a:gd name="connsiteX5-68173" fmla="*/ 11560424 w 12192000"/>
              <a:gd name="connsiteY5-68174" fmla="*/ 748017 h 2240205"/>
              <a:gd name="connsiteX6-68175" fmla="*/ 11358455 w 12192000"/>
              <a:gd name="connsiteY6-68176" fmla="*/ 747593 h 2240205"/>
              <a:gd name="connsiteX7-68177" fmla="*/ 11165209 w 12192000"/>
              <a:gd name="connsiteY7-68178" fmla="*/ 748852 h 2240205"/>
              <a:gd name="connsiteX8-68179" fmla="*/ 11058755 w 12192000"/>
              <a:gd name="connsiteY8-68180" fmla="*/ 749617 h 2240205"/>
              <a:gd name="connsiteX9-68181" fmla="*/ 10803046 w 12192000"/>
              <a:gd name="connsiteY9-68182" fmla="*/ 774328 h 2240205"/>
              <a:gd name="connsiteX10-68183" fmla="*/ 10458762 w 12192000"/>
              <a:gd name="connsiteY10-68184" fmla="*/ 755400 h 2240205"/>
              <a:gd name="connsiteX11-68185" fmla="*/ 10211200 w 12192000"/>
              <a:gd name="connsiteY11-68186" fmla="*/ 767513 h 2240205"/>
              <a:gd name="connsiteX12-68187" fmla="*/ 10167995 w 12192000"/>
              <a:gd name="connsiteY12-68188" fmla="*/ 760843 h 2240205"/>
              <a:gd name="connsiteX13-68189" fmla="*/ 9997044 w 12192000"/>
              <a:gd name="connsiteY13-68190" fmla="*/ 780129 h 2240205"/>
              <a:gd name="connsiteX14-68191" fmla="*/ 9943887 w 12192000"/>
              <a:gd name="connsiteY14-68192" fmla="*/ 804141 h 2240205"/>
              <a:gd name="connsiteX15-68193" fmla="*/ 9918248 w 12192000"/>
              <a:gd name="connsiteY15-68194" fmla="*/ 816628 h 2240205"/>
              <a:gd name="connsiteX16-68195" fmla="*/ 9767091 w 12192000"/>
              <a:gd name="connsiteY16-68196" fmla="*/ 870550 h 2240205"/>
              <a:gd name="connsiteX17-68197" fmla="*/ 9683005 w 12192000"/>
              <a:gd name="connsiteY17-68198" fmla="*/ 894128 h 2240205"/>
              <a:gd name="connsiteX18-68199" fmla="*/ 9500499 w 12192000"/>
              <a:gd name="connsiteY18-68200" fmla="*/ 954680 h 2240205"/>
              <a:gd name="connsiteX19-68201" fmla="*/ 9410017 w 12192000"/>
              <a:gd name="connsiteY19-68202" fmla="*/ 993931 h 2240205"/>
              <a:gd name="connsiteX20-68203" fmla="*/ 9392919 w 12192000"/>
              <a:gd name="connsiteY20-68204" fmla="*/ 994656 h 2240205"/>
              <a:gd name="connsiteX21-68205" fmla="*/ 9268019 w 12192000"/>
              <a:gd name="connsiteY21-68206" fmla="*/ 1007442 h 2240205"/>
              <a:gd name="connsiteX22-68207" fmla="*/ 9188177 w 12192000"/>
              <a:gd name="connsiteY22-68208" fmla="*/ 1035474 h 2240205"/>
              <a:gd name="connsiteX23-68209" fmla="*/ 9155969 w 12192000"/>
              <a:gd name="connsiteY23-68210" fmla="*/ 1046804 h 2240205"/>
              <a:gd name="connsiteX24-68211" fmla="*/ 9133985 w 12192000"/>
              <a:gd name="connsiteY24-68212" fmla="*/ 1046450 h 2240205"/>
              <a:gd name="connsiteX25-68213" fmla="*/ 9003462 w 12192000"/>
              <a:gd name="connsiteY25-68214" fmla="*/ 1042406 h 2240205"/>
              <a:gd name="connsiteX26-68215" fmla="*/ 8968445 w 12192000"/>
              <a:gd name="connsiteY26-68216" fmla="*/ 1052169 h 2240205"/>
              <a:gd name="connsiteX27-68217" fmla="*/ 8886001 w 12192000"/>
              <a:gd name="connsiteY27-68218" fmla="*/ 1067468 h 2240205"/>
              <a:gd name="connsiteX28-68219" fmla="*/ 8838610 w 12192000"/>
              <a:gd name="connsiteY28-68220" fmla="*/ 1075091 h 2240205"/>
              <a:gd name="connsiteX29-68221" fmla="*/ 8665605 w 12192000"/>
              <a:gd name="connsiteY29-68222" fmla="*/ 1110791 h 2240205"/>
              <a:gd name="connsiteX30-68223" fmla="*/ 8419755 w 12192000"/>
              <a:gd name="connsiteY30-68224" fmla="*/ 1216260 h 2240205"/>
              <a:gd name="connsiteX31-68225" fmla="*/ 8411626 w 12192000"/>
              <a:gd name="connsiteY31-68226" fmla="*/ 1214397 h 2240205"/>
              <a:gd name="connsiteX32-68227" fmla="*/ 8363469 w 12192000"/>
              <a:gd name="connsiteY32-68228" fmla="*/ 1246658 h 2240205"/>
              <a:gd name="connsiteX33-68229" fmla="*/ 8275497 w 12192000"/>
              <a:gd name="connsiteY33-68230" fmla="*/ 1264396 h 2240205"/>
              <a:gd name="connsiteX34-68231" fmla="*/ 8074238 w 12192000"/>
              <a:gd name="connsiteY34-68232" fmla="*/ 1301895 h 2240205"/>
              <a:gd name="connsiteX35-68233" fmla="*/ 7902328 w 12192000"/>
              <a:gd name="connsiteY35-68234" fmla="*/ 1345865 h 2240205"/>
              <a:gd name="connsiteX36-68235" fmla="*/ 7840612 w 12192000"/>
              <a:gd name="connsiteY36-68236" fmla="*/ 1369373 h 2240205"/>
              <a:gd name="connsiteX37-68237" fmla="*/ 7786819 w 12192000"/>
              <a:gd name="connsiteY37-68238" fmla="*/ 1378970 h 2240205"/>
              <a:gd name="connsiteX38-68239" fmla="*/ 7548172 w 12192000"/>
              <a:gd name="connsiteY38-68240" fmla="*/ 1417460 h 2240205"/>
              <a:gd name="connsiteX39-68241" fmla="*/ 7483437 w 12192000"/>
              <a:gd name="connsiteY39-68242" fmla="*/ 1478152 h 2240205"/>
              <a:gd name="connsiteX40-68243" fmla="*/ 7377870 w 12192000"/>
              <a:gd name="connsiteY40-68244" fmla="*/ 1523319 h 2240205"/>
              <a:gd name="connsiteX41-68245" fmla="*/ 7230737 w 12192000"/>
              <a:gd name="connsiteY41-68246" fmla="*/ 1562633 h 2240205"/>
              <a:gd name="connsiteX42-68247" fmla="*/ 7224458 w 12192000"/>
              <a:gd name="connsiteY42-68248" fmla="*/ 1573008 h 2240205"/>
              <a:gd name="connsiteX43-68249" fmla="*/ 7183121 w 12192000"/>
              <a:gd name="connsiteY43-68250" fmla="*/ 1595162 h 2240205"/>
              <a:gd name="connsiteX44-68251" fmla="*/ 7164601 w 12192000"/>
              <a:gd name="connsiteY44-68252" fmla="*/ 1606490 h 2240205"/>
              <a:gd name="connsiteX45-68253" fmla="*/ 6900177 w 12192000"/>
              <a:gd name="connsiteY45-68254" fmla="*/ 1636016 h 2240205"/>
              <a:gd name="connsiteX46-68255" fmla="*/ 6795372 w 12192000"/>
              <a:gd name="connsiteY46-68256" fmla="*/ 1644845 h 2240205"/>
              <a:gd name="connsiteX47-68257" fmla="*/ 6692251 w 12192000"/>
              <a:gd name="connsiteY47-68258" fmla="*/ 1656357 h 2240205"/>
              <a:gd name="connsiteX48-68259" fmla="*/ 6655235 w 12192000"/>
              <a:gd name="connsiteY48-68260" fmla="*/ 1661869 h 2240205"/>
              <a:gd name="connsiteX49-68261" fmla="*/ 6554894 w 12192000"/>
              <a:gd name="connsiteY49-68262" fmla="*/ 1664428 h 2240205"/>
              <a:gd name="connsiteX50-68263" fmla="*/ 6516595 w 12192000"/>
              <a:gd name="connsiteY50-68264" fmla="*/ 1667475 h 2240205"/>
              <a:gd name="connsiteX51-68265" fmla="*/ 6508541 w 12192000"/>
              <a:gd name="connsiteY51-68266" fmla="*/ 1668757 h 2240205"/>
              <a:gd name="connsiteX52-68267" fmla="*/ 6471012 w 12192000"/>
              <a:gd name="connsiteY52-68268" fmla="*/ 1678604 h 2240205"/>
              <a:gd name="connsiteX53-68269" fmla="*/ 6364035 w 12192000"/>
              <a:gd name="connsiteY53-68270" fmla="*/ 1667683 h 2240205"/>
              <a:gd name="connsiteX54-68271" fmla="*/ 6243319 w 12192000"/>
              <a:gd name="connsiteY54-68272" fmla="*/ 1695560 h 2240205"/>
              <a:gd name="connsiteX55-68273" fmla="*/ 6098321 w 12192000"/>
              <a:gd name="connsiteY55-68274" fmla="*/ 1721646 h 2240205"/>
              <a:gd name="connsiteX56-68275" fmla="*/ 5880652 w 12192000"/>
              <a:gd name="connsiteY56-68276" fmla="*/ 1779643 h 2240205"/>
              <a:gd name="connsiteX57-68277" fmla="*/ 5785959 w 12192000"/>
              <a:gd name="connsiteY57-68278" fmla="*/ 1775307 h 2240205"/>
              <a:gd name="connsiteX58-68279" fmla="*/ 5643534 w 12192000"/>
              <a:gd name="connsiteY58-68280" fmla="*/ 1802919 h 2240205"/>
              <a:gd name="connsiteX59-68281" fmla="*/ 5518799 w 12192000"/>
              <a:gd name="connsiteY59-68282" fmla="*/ 1818312 h 2240205"/>
              <a:gd name="connsiteX60-68283" fmla="*/ 5505014 w 12192000"/>
              <a:gd name="connsiteY60-68284" fmla="*/ 1819259 h 2240205"/>
              <a:gd name="connsiteX61-68285" fmla="*/ 5453307 w 12192000"/>
              <a:gd name="connsiteY61-68286" fmla="*/ 1815450 h 2240205"/>
              <a:gd name="connsiteX62-68287" fmla="*/ 5221533 w 12192000"/>
              <a:gd name="connsiteY62-68288" fmla="*/ 1846950 h 2240205"/>
              <a:gd name="connsiteX63-68289" fmla="*/ 5149802 w 12192000"/>
              <a:gd name="connsiteY63-68290" fmla="*/ 1844846 h 2240205"/>
              <a:gd name="connsiteX64-68291" fmla="*/ 5114927 w 12192000"/>
              <a:gd name="connsiteY64-68292" fmla="*/ 1847827 h 2240205"/>
              <a:gd name="connsiteX65-68293" fmla="*/ 5108970 w 12192000"/>
              <a:gd name="connsiteY65-68294" fmla="*/ 1847935 h 2240205"/>
              <a:gd name="connsiteX66-68295" fmla="*/ 5067961 w 12192000"/>
              <a:gd name="connsiteY66-68296" fmla="*/ 1845917 h 2240205"/>
              <a:gd name="connsiteX67-68297" fmla="*/ 5007075 w 12192000"/>
              <a:gd name="connsiteY67-68298" fmla="*/ 1838626 h 2240205"/>
              <a:gd name="connsiteX68-68299" fmla="*/ 4944087 w 12192000"/>
              <a:gd name="connsiteY68-68300" fmla="*/ 1823332 h 2240205"/>
              <a:gd name="connsiteX69-68301" fmla="*/ 4907662 w 12192000"/>
              <a:gd name="connsiteY69-68302" fmla="*/ 1816900 h 2240205"/>
              <a:gd name="connsiteX70-68303" fmla="*/ 4882386 w 12192000"/>
              <a:gd name="connsiteY70-68304" fmla="*/ 1809844 h 2240205"/>
              <a:gd name="connsiteX71-68305" fmla="*/ 4811440 w 12192000"/>
              <a:gd name="connsiteY71-68306" fmla="*/ 1804655 h 2240205"/>
              <a:gd name="connsiteX72-68307" fmla="*/ 4691075 w 12192000"/>
              <a:gd name="connsiteY72-68308" fmla="*/ 1801389 h 2240205"/>
              <a:gd name="connsiteX73-68309" fmla="*/ 4640313 w 12192000"/>
              <a:gd name="connsiteY73-68310" fmla="*/ 1784307 h 2240205"/>
              <a:gd name="connsiteX74-68311" fmla="*/ 4536503 w 12192000"/>
              <a:gd name="connsiteY74-68312" fmla="*/ 1785334 h 2240205"/>
              <a:gd name="connsiteX75-68313" fmla="*/ 4513724 w 12192000"/>
              <a:gd name="connsiteY75-68314" fmla="*/ 1791996 h 2240205"/>
              <a:gd name="connsiteX76-68315" fmla="*/ 4459810 w 12192000"/>
              <a:gd name="connsiteY76-68316" fmla="*/ 1797886 h 2240205"/>
              <a:gd name="connsiteX77-68317" fmla="*/ 4379064 w 12192000"/>
              <a:gd name="connsiteY77-68318" fmla="*/ 1817177 h 2240205"/>
              <a:gd name="connsiteX78-68319" fmla="*/ 4290981 w 12192000"/>
              <a:gd name="connsiteY78-68320" fmla="*/ 1839677 h 2240205"/>
              <a:gd name="connsiteX79-68321" fmla="*/ 4238372 w 12192000"/>
              <a:gd name="connsiteY79-68322" fmla="*/ 1851480 h 2240205"/>
              <a:gd name="connsiteX80-68323" fmla="*/ 4232517 w 12192000"/>
              <a:gd name="connsiteY80-68324" fmla="*/ 1852567 h 2240205"/>
              <a:gd name="connsiteX81-68325" fmla="*/ 4191732 w 12192000"/>
              <a:gd name="connsiteY81-68326" fmla="*/ 1857328 h 2240205"/>
              <a:gd name="connsiteX82-68327" fmla="*/ 4065532 w 12192000"/>
              <a:gd name="connsiteY82-68328" fmla="*/ 1855477 h 2240205"/>
              <a:gd name="connsiteX83-68329" fmla="*/ 4028460 w 12192000"/>
              <a:gd name="connsiteY83-68330" fmla="*/ 1855137 h 2240205"/>
              <a:gd name="connsiteX84-68331" fmla="*/ 4002267 w 12192000"/>
              <a:gd name="connsiteY84-68332" fmla="*/ 1852352 h 2240205"/>
              <a:gd name="connsiteX85-68333" fmla="*/ 3931396 w 12192000"/>
              <a:gd name="connsiteY85-68334" fmla="*/ 1858915 h 2240205"/>
              <a:gd name="connsiteX86-68335" fmla="*/ 3812162 w 12192000"/>
              <a:gd name="connsiteY86-68336" fmla="*/ 1875501 h 2240205"/>
              <a:gd name="connsiteX87-68337" fmla="*/ 3758105 w 12192000"/>
              <a:gd name="connsiteY87-68338" fmla="*/ 1871856 h 2240205"/>
              <a:gd name="connsiteX88-68339" fmla="*/ 3567259 w 12192000"/>
              <a:gd name="connsiteY88-68340" fmla="*/ 1893482 h 2240205"/>
              <a:gd name="connsiteX89-68341" fmla="*/ 3405770 w 12192000"/>
              <a:gd name="connsiteY89-68342" fmla="*/ 1904591 h 2240205"/>
              <a:gd name="connsiteX90-68343" fmla="*/ 3280097 w 12192000"/>
              <a:gd name="connsiteY90-68344" fmla="*/ 1919610 h 2240205"/>
              <a:gd name="connsiteX91-68345" fmla="*/ 3009910 w 12192000"/>
              <a:gd name="connsiteY91-68346" fmla="*/ 1957866 h 2240205"/>
              <a:gd name="connsiteX92-68347" fmla="*/ 2995934 w 12192000"/>
              <a:gd name="connsiteY92-68348" fmla="*/ 1967085 h 2240205"/>
              <a:gd name="connsiteX93-68349" fmla="*/ 2942858 w 12192000"/>
              <a:gd name="connsiteY93-68350" fmla="*/ 1981367 h 2240205"/>
              <a:gd name="connsiteX94-68351" fmla="*/ 2875436 w 12192000"/>
              <a:gd name="connsiteY94-68352" fmla="*/ 1996977 h 2240205"/>
              <a:gd name="connsiteX95-68353" fmla="*/ 2874892 w 12192000"/>
              <a:gd name="connsiteY95-68354" fmla="*/ 1996085 h 2240205"/>
              <a:gd name="connsiteX96-68355" fmla="*/ 2843662 w 12192000"/>
              <a:gd name="connsiteY96-68356" fmla="*/ 1992498 h 2240205"/>
              <a:gd name="connsiteX97-68357" fmla="*/ 2718916 w 12192000"/>
              <a:gd name="connsiteY97-68358" fmla="*/ 1990867 h 2240205"/>
              <a:gd name="connsiteX98-68359" fmla="*/ 2713522 w 12192000"/>
              <a:gd name="connsiteY98-68360" fmla="*/ 1990173 h 2240205"/>
              <a:gd name="connsiteX99-68361" fmla="*/ 2476147 w 12192000"/>
              <a:gd name="connsiteY99-68362" fmla="*/ 1998305 h 2240205"/>
              <a:gd name="connsiteX100-68363" fmla="*/ 2373568 w 12192000"/>
              <a:gd name="connsiteY100-68364" fmla="*/ 2003219 h 2240205"/>
              <a:gd name="connsiteX101-68365" fmla="*/ 2287219 w 12192000"/>
              <a:gd name="connsiteY101-68366" fmla="*/ 1998750 h 2240205"/>
              <a:gd name="connsiteX102-68367" fmla="*/ 2164831 w 12192000"/>
              <a:gd name="connsiteY102-68368" fmla="*/ 2010143 h 2240205"/>
              <a:gd name="connsiteX103-68369" fmla="*/ 2058061 w 12192000"/>
              <a:gd name="connsiteY103-68370" fmla="*/ 2047942 h 2240205"/>
              <a:gd name="connsiteX104-68371" fmla="*/ 2042244 w 12192000"/>
              <a:gd name="connsiteY104-68372" fmla="*/ 2055560 h 2240205"/>
              <a:gd name="connsiteX105-68373" fmla="*/ 1877728 w 12192000"/>
              <a:gd name="connsiteY105-68374" fmla="*/ 2101004 h 2240205"/>
              <a:gd name="connsiteX106-68375" fmla="*/ 1759056 w 12192000"/>
              <a:gd name="connsiteY106-68376" fmla="*/ 2125608 h 2240205"/>
              <a:gd name="connsiteX107-68377" fmla="*/ 1637948 w 12192000"/>
              <a:gd name="connsiteY107-68378" fmla="*/ 2172597 h 2240205"/>
              <a:gd name="connsiteX108-68379" fmla="*/ 1434549 w 12192000"/>
              <a:gd name="connsiteY108-68380" fmla="*/ 2234522 h 2240205"/>
              <a:gd name="connsiteX109-68381" fmla="*/ 1370962 w 12192000"/>
              <a:gd name="connsiteY109-68382" fmla="*/ 2237474 h 2240205"/>
              <a:gd name="connsiteX110-68383" fmla="*/ 1356367 w 12192000"/>
              <a:gd name="connsiteY110-68384" fmla="*/ 2235089 h 2240205"/>
              <a:gd name="connsiteX111-68385" fmla="*/ 1279765 w 12192000"/>
              <a:gd name="connsiteY111-68386" fmla="*/ 2229639 h 2240205"/>
              <a:gd name="connsiteX112-68387" fmla="*/ 1195347 w 12192000"/>
              <a:gd name="connsiteY112-68388" fmla="*/ 2212354 h 2240205"/>
              <a:gd name="connsiteX113-68389" fmla="*/ 970251 w 12192000"/>
              <a:gd name="connsiteY113-68390" fmla="*/ 2221029 h 2240205"/>
              <a:gd name="connsiteX114-68391" fmla="*/ 812914 w 12192000"/>
              <a:gd name="connsiteY114-68392" fmla="*/ 2210095 h 2240205"/>
              <a:gd name="connsiteX115-68393" fmla="*/ 776382 w 12192000"/>
              <a:gd name="connsiteY115-68394" fmla="*/ 2204512 h 2240205"/>
              <a:gd name="connsiteX116-68395" fmla="*/ 597225 w 12192000"/>
              <a:gd name="connsiteY116-68396" fmla="*/ 2180999 h 2240205"/>
              <a:gd name="connsiteX117-68397" fmla="*/ 520671 w 12192000"/>
              <a:gd name="connsiteY117-68398" fmla="*/ 2180980 h 2240205"/>
              <a:gd name="connsiteX118-68399" fmla="*/ 515024 w 12192000"/>
              <a:gd name="connsiteY118-68400" fmla="*/ 2179258 h 2240205"/>
              <a:gd name="connsiteX119-68401" fmla="*/ 413835 w 12192000"/>
              <a:gd name="connsiteY119-68402" fmla="*/ 2156783 h 2240205"/>
              <a:gd name="connsiteX120-68403" fmla="*/ 376513 w 12192000"/>
              <a:gd name="connsiteY120-68404" fmla="*/ 2154014 h 2240205"/>
              <a:gd name="connsiteX121-68405" fmla="*/ 273386 w 12192000"/>
              <a:gd name="connsiteY121-68406" fmla="*/ 2142551 h 2240205"/>
              <a:gd name="connsiteX122-68407" fmla="*/ 77641 w 12192000"/>
              <a:gd name="connsiteY122-68408" fmla="*/ 2126835 h 2240205"/>
              <a:gd name="connsiteX123-68409" fmla="*/ 37645 w 12192000"/>
              <a:gd name="connsiteY123-68410" fmla="*/ 2115401 h 2240205"/>
              <a:gd name="connsiteX124-68411" fmla="*/ 4572 w 12192000"/>
              <a:gd name="connsiteY124-68412" fmla="*/ 2111091 h 2240205"/>
              <a:gd name="connsiteX125-68413" fmla="*/ 0 w 12192000"/>
              <a:gd name="connsiteY125-68414" fmla="*/ 2110468 h 2240205"/>
              <a:gd name="connsiteX126-68415" fmla="*/ 0 w 12192000"/>
              <a:gd name="connsiteY126-68416" fmla="*/ 0 h 2240205"/>
              <a:gd name="connsiteX0-68417" fmla="*/ 0 w 12192000"/>
              <a:gd name="connsiteY0-68418" fmla="*/ 0 h 2240205"/>
              <a:gd name="connsiteX1-68419" fmla="*/ 12192000 w 12192000"/>
              <a:gd name="connsiteY1-68420" fmla="*/ 0 h 2240205"/>
              <a:gd name="connsiteX2-68421" fmla="*/ 12192000 w 12192000"/>
              <a:gd name="connsiteY2-68422" fmla="*/ 751299 h 2240205"/>
              <a:gd name="connsiteX3-68423" fmla="*/ 11890686 w 12192000"/>
              <a:gd name="connsiteY3-68424" fmla="*/ 732766 h 2240205"/>
              <a:gd name="connsiteX4-68425" fmla="*/ 11649954 w 12192000"/>
              <a:gd name="connsiteY4-68426" fmla="*/ 749628 h 2240205"/>
              <a:gd name="connsiteX5-68427" fmla="*/ 11560424 w 12192000"/>
              <a:gd name="connsiteY5-68428" fmla="*/ 748017 h 2240205"/>
              <a:gd name="connsiteX6-68429" fmla="*/ 11358455 w 12192000"/>
              <a:gd name="connsiteY6-68430" fmla="*/ 747593 h 2240205"/>
              <a:gd name="connsiteX7-68431" fmla="*/ 11165209 w 12192000"/>
              <a:gd name="connsiteY7-68432" fmla="*/ 748852 h 2240205"/>
              <a:gd name="connsiteX8-68433" fmla="*/ 11058755 w 12192000"/>
              <a:gd name="connsiteY8-68434" fmla="*/ 749617 h 2240205"/>
              <a:gd name="connsiteX9-68435" fmla="*/ 10803046 w 12192000"/>
              <a:gd name="connsiteY9-68436" fmla="*/ 774328 h 2240205"/>
              <a:gd name="connsiteX10-68437" fmla="*/ 10458762 w 12192000"/>
              <a:gd name="connsiteY10-68438" fmla="*/ 755400 h 2240205"/>
              <a:gd name="connsiteX11-68439" fmla="*/ 10211200 w 12192000"/>
              <a:gd name="connsiteY11-68440" fmla="*/ 767513 h 2240205"/>
              <a:gd name="connsiteX12-68441" fmla="*/ 10167995 w 12192000"/>
              <a:gd name="connsiteY12-68442" fmla="*/ 760843 h 2240205"/>
              <a:gd name="connsiteX13-68443" fmla="*/ 9997044 w 12192000"/>
              <a:gd name="connsiteY13-68444" fmla="*/ 780129 h 2240205"/>
              <a:gd name="connsiteX14-68445" fmla="*/ 9943887 w 12192000"/>
              <a:gd name="connsiteY14-68446" fmla="*/ 804141 h 2240205"/>
              <a:gd name="connsiteX15-68447" fmla="*/ 9918248 w 12192000"/>
              <a:gd name="connsiteY15-68448" fmla="*/ 816628 h 2240205"/>
              <a:gd name="connsiteX16-68449" fmla="*/ 9767091 w 12192000"/>
              <a:gd name="connsiteY16-68450" fmla="*/ 870550 h 2240205"/>
              <a:gd name="connsiteX17-68451" fmla="*/ 9683005 w 12192000"/>
              <a:gd name="connsiteY17-68452" fmla="*/ 894128 h 2240205"/>
              <a:gd name="connsiteX18-68453" fmla="*/ 9500499 w 12192000"/>
              <a:gd name="connsiteY18-68454" fmla="*/ 954680 h 2240205"/>
              <a:gd name="connsiteX19-68455" fmla="*/ 9410017 w 12192000"/>
              <a:gd name="connsiteY19-68456" fmla="*/ 993931 h 2240205"/>
              <a:gd name="connsiteX20-68457" fmla="*/ 9392919 w 12192000"/>
              <a:gd name="connsiteY20-68458" fmla="*/ 994656 h 2240205"/>
              <a:gd name="connsiteX21-68459" fmla="*/ 9268019 w 12192000"/>
              <a:gd name="connsiteY21-68460" fmla="*/ 1007442 h 2240205"/>
              <a:gd name="connsiteX22-68461" fmla="*/ 9188177 w 12192000"/>
              <a:gd name="connsiteY22-68462" fmla="*/ 1035474 h 2240205"/>
              <a:gd name="connsiteX23-68463" fmla="*/ 9155969 w 12192000"/>
              <a:gd name="connsiteY23-68464" fmla="*/ 1046804 h 2240205"/>
              <a:gd name="connsiteX24-68465" fmla="*/ 9133985 w 12192000"/>
              <a:gd name="connsiteY24-68466" fmla="*/ 1046450 h 2240205"/>
              <a:gd name="connsiteX25-68467" fmla="*/ 9003462 w 12192000"/>
              <a:gd name="connsiteY25-68468" fmla="*/ 1042406 h 2240205"/>
              <a:gd name="connsiteX26-68469" fmla="*/ 8968445 w 12192000"/>
              <a:gd name="connsiteY26-68470" fmla="*/ 1052169 h 2240205"/>
              <a:gd name="connsiteX27-68471" fmla="*/ 8886001 w 12192000"/>
              <a:gd name="connsiteY27-68472" fmla="*/ 1067468 h 2240205"/>
              <a:gd name="connsiteX28-68473" fmla="*/ 8838610 w 12192000"/>
              <a:gd name="connsiteY28-68474" fmla="*/ 1075091 h 2240205"/>
              <a:gd name="connsiteX29-68475" fmla="*/ 8665605 w 12192000"/>
              <a:gd name="connsiteY29-68476" fmla="*/ 1110791 h 2240205"/>
              <a:gd name="connsiteX30-68477" fmla="*/ 8419755 w 12192000"/>
              <a:gd name="connsiteY30-68478" fmla="*/ 1216260 h 2240205"/>
              <a:gd name="connsiteX31-68479" fmla="*/ 8411626 w 12192000"/>
              <a:gd name="connsiteY31-68480" fmla="*/ 1214397 h 2240205"/>
              <a:gd name="connsiteX32-68481" fmla="*/ 8363469 w 12192000"/>
              <a:gd name="connsiteY32-68482" fmla="*/ 1246658 h 2240205"/>
              <a:gd name="connsiteX33-68483" fmla="*/ 8275497 w 12192000"/>
              <a:gd name="connsiteY33-68484" fmla="*/ 1264396 h 2240205"/>
              <a:gd name="connsiteX34-68485" fmla="*/ 8074238 w 12192000"/>
              <a:gd name="connsiteY34-68486" fmla="*/ 1301895 h 2240205"/>
              <a:gd name="connsiteX35-68487" fmla="*/ 7902328 w 12192000"/>
              <a:gd name="connsiteY35-68488" fmla="*/ 1345865 h 2240205"/>
              <a:gd name="connsiteX36-68489" fmla="*/ 7840612 w 12192000"/>
              <a:gd name="connsiteY36-68490" fmla="*/ 1369373 h 2240205"/>
              <a:gd name="connsiteX37-68491" fmla="*/ 7786819 w 12192000"/>
              <a:gd name="connsiteY37-68492" fmla="*/ 1378970 h 2240205"/>
              <a:gd name="connsiteX38-68493" fmla="*/ 7548172 w 12192000"/>
              <a:gd name="connsiteY38-68494" fmla="*/ 1417460 h 2240205"/>
              <a:gd name="connsiteX39-68495" fmla="*/ 7483437 w 12192000"/>
              <a:gd name="connsiteY39-68496" fmla="*/ 1478152 h 2240205"/>
              <a:gd name="connsiteX40-68497" fmla="*/ 7377870 w 12192000"/>
              <a:gd name="connsiteY40-68498" fmla="*/ 1523319 h 2240205"/>
              <a:gd name="connsiteX41-68499" fmla="*/ 7230737 w 12192000"/>
              <a:gd name="connsiteY41-68500" fmla="*/ 1562633 h 2240205"/>
              <a:gd name="connsiteX42-68501" fmla="*/ 7224458 w 12192000"/>
              <a:gd name="connsiteY42-68502" fmla="*/ 1573008 h 2240205"/>
              <a:gd name="connsiteX43-68503" fmla="*/ 7183121 w 12192000"/>
              <a:gd name="connsiteY43-68504" fmla="*/ 1595162 h 2240205"/>
              <a:gd name="connsiteX44-68505" fmla="*/ 7164601 w 12192000"/>
              <a:gd name="connsiteY44-68506" fmla="*/ 1606490 h 2240205"/>
              <a:gd name="connsiteX45-68507" fmla="*/ 6900177 w 12192000"/>
              <a:gd name="connsiteY45-68508" fmla="*/ 1636016 h 2240205"/>
              <a:gd name="connsiteX46-68509" fmla="*/ 6795372 w 12192000"/>
              <a:gd name="connsiteY46-68510" fmla="*/ 1644845 h 2240205"/>
              <a:gd name="connsiteX47-68511" fmla="*/ 6692251 w 12192000"/>
              <a:gd name="connsiteY47-68512" fmla="*/ 1656357 h 2240205"/>
              <a:gd name="connsiteX48-68513" fmla="*/ 6655235 w 12192000"/>
              <a:gd name="connsiteY48-68514" fmla="*/ 1661869 h 2240205"/>
              <a:gd name="connsiteX49-68515" fmla="*/ 6554894 w 12192000"/>
              <a:gd name="connsiteY49-68516" fmla="*/ 1664428 h 2240205"/>
              <a:gd name="connsiteX50-68517" fmla="*/ 6516595 w 12192000"/>
              <a:gd name="connsiteY50-68518" fmla="*/ 1667475 h 2240205"/>
              <a:gd name="connsiteX51-68519" fmla="*/ 6508541 w 12192000"/>
              <a:gd name="connsiteY51-68520" fmla="*/ 1668757 h 2240205"/>
              <a:gd name="connsiteX52-68521" fmla="*/ 6471012 w 12192000"/>
              <a:gd name="connsiteY52-68522" fmla="*/ 1678604 h 2240205"/>
              <a:gd name="connsiteX53-68523" fmla="*/ 6364035 w 12192000"/>
              <a:gd name="connsiteY53-68524" fmla="*/ 1667683 h 2240205"/>
              <a:gd name="connsiteX54-68525" fmla="*/ 6243319 w 12192000"/>
              <a:gd name="connsiteY54-68526" fmla="*/ 1695560 h 2240205"/>
              <a:gd name="connsiteX55-68527" fmla="*/ 6098321 w 12192000"/>
              <a:gd name="connsiteY55-68528" fmla="*/ 1721646 h 2240205"/>
              <a:gd name="connsiteX56-68529" fmla="*/ 5880652 w 12192000"/>
              <a:gd name="connsiteY56-68530" fmla="*/ 1779643 h 2240205"/>
              <a:gd name="connsiteX57-68531" fmla="*/ 5785959 w 12192000"/>
              <a:gd name="connsiteY57-68532" fmla="*/ 1775307 h 2240205"/>
              <a:gd name="connsiteX58-68533" fmla="*/ 5643534 w 12192000"/>
              <a:gd name="connsiteY58-68534" fmla="*/ 1802919 h 2240205"/>
              <a:gd name="connsiteX59-68535" fmla="*/ 5518799 w 12192000"/>
              <a:gd name="connsiteY59-68536" fmla="*/ 1818312 h 2240205"/>
              <a:gd name="connsiteX60-68537" fmla="*/ 5505014 w 12192000"/>
              <a:gd name="connsiteY60-68538" fmla="*/ 1819259 h 2240205"/>
              <a:gd name="connsiteX61-68539" fmla="*/ 5453307 w 12192000"/>
              <a:gd name="connsiteY61-68540" fmla="*/ 1815450 h 2240205"/>
              <a:gd name="connsiteX62-68541" fmla="*/ 5221533 w 12192000"/>
              <a:gd name="connsiteY62-68542" fmla="*/ 1846950 h 2240205"/>
              <a:gd name="connsiteX63-68543" fmla="*/ 5149802 w 12192000"/>
              <a:gd name="connsiteY63-68544" fmla="*/ 1844846 h 2240205"/>
              <a:gd name="connsiteX64-68545" fmla="*/ 5114927 w 12192000"/>
              <a:gd name="connsiteY64-68546" fmla="*/ 1847827 h 2240205"/>
              <a:gd name="connsiteX65-68547" fmla="*/ 5108970 w 12192000"/>
              <a:gd name="connsiteY65-68548" fmla="*/ 1847935 h 2240205"/>
              <a:gd name="connsiteX66-68549" fmla="*/ 5067961 w 12192000"/>
              <a:gd name="connsiteY66-68550" fmla="*/ 1845917 h 2240205"/>
              <a:gd name="connsiteX67-68551" fmla="*/ 5007075 w 12192000"/>
              <a:gd name="connsiteY67-68552" fmla="*/ 1838626 h 2240205"/>
              <a:gd name="connsiteX68-68553" fmla="*/ 4944087 w 12192000"/>
              <a:gd name="connsiteY68-68554" fmla="*/ 1823332 h 2240205"/>
              <a:gd name="connsiteX69-68555" fmla="*/ 4907662 w 12192000"/>
              <a:gd name="connsiteY69-68556" fmla="*/ 1816900 h 2240205"/>
              <a:gd name="connsiteX70-68557" fmla="*/ 4882386 w 12192000"/>
              <a:gd name="connsiteY70-68558" fmla="*/ 1809844 h 2240205"/>
              <a:gd name="connsiteX71-68559" fmla="*/ 4811440 w 12192000"/>
              <a:gd name="connsiteY71-68560" fmla="*/ 1804655 h 2240205"/>
              <a:gd name="connsiteX72-68561" fmla="*/ 4691075 w 12192000"/>
              <a:gd name="connsiteY72-68562" fmla="*/ 1801389 h 2240205"/>
              <a:gd name="connsiteX73-68563" fmla="*/ 4640313 w 12192000"/>
              <a:gd name="connsiteY73-68564" fmla="*/ 1784307 h 2240205"/>
              <a:gd name="connsiteX74-68565" fmla="*/ 4536503 w 12192000"/>
              <a:gd name="connsiteY74-68566" fmla="*/ 1785334 h 2240205"/>
              <a:gd name="connsiteX75-68567" fmla="*/ 4513724 w 12192000"/>
              <a:gd name="connsiteY75-68568" fmla="*/ 1791996 h 2240205"/>
              <a:gd name="connsiteX76-68569" fmla="*/ 4459810 w 12192000"/>
              <a:gd name="connsiteY76-68570" fmla="*/ 1797886 h 2240205"/>
              <a:gd name="connsiteX77-68571" fmla="*/ 4379064 w 12192000"/>
              <a:gd name="connsiteY77-68572" fmla="*/ 1817177 h 2240205"/>
              <a:gd name="connsiteX78-68573" fmla="*/ 4290981 w 12192000"/>
              <a:gd name="connsiteY78-68574" fmla="*/ 1839677 h 2240205"/>
              <a:gd name="connsiteX79-68575" fmla="*/ 4238372 w 12192000"/>
              <a:gd name="connsiteY79-68576" fmla="*/ 1851480 h 2240205"/>
              <a:gd name="connsiteX80-68577" fmla="*/ 4232517 w 12192000"/>
              <a:gd name="connsiteY80-68578" fmla="*/ 1852567 h 2240205"/>
              <a:gd name="connsiteX81-68579" fmla="*/ 4191732 w 12192000"/>
              <a:gd name="connsiteY81-68580" fmla="*/ 1857328 h 2240205"/>
              <a:gd name="connsiteX82-68581" fmla="*/ 4065532 w 12192000"/>
              <a:gd name="connsiteY82-68582" fmla="*/ 1855477 h 2240205"/>
              <a:gd name="connsiteX83-68583" fmla="*/ 4028460 w 12192000"/>
              <a:gd name="connsiteY83-68584" fmla="*/ 1855137 h 2240205"/>
              <a:gd name="connsiteX84-68585" fmla="*/ 4002267 w 12192000"/>
              <a:gd name="connsiteY84-68586" fmla="*/ 1852352 h 2240205"/>
              <a:gd name="connsiteX85-68587" fmla="*/ 3931396 w 12192000"/>
              <a:gd name="connsiteY85-68588" fmla="*/ 1858915 h 2240205"/>
              <a:gd name="connsiteX86-68589" fmla="*/ 3812162 w 12192000"/>
              <a:gd name="connsiteY86-68590" fmla="*/ 1875501 h 2240205"/>
              <a:gd name="connsiteX87-68591" fmla="*/ 3758105 w 12192000"/>
              <a:gd name="connsiteY87-68592" fmla="*/ 1871856 h 2240205"/>
              <a:gd name="connsiteX88-68593" fmla="*/ 3567259 w 12192000"/>
              <a:gd name="connsiteY88-68594" fmla="*/ 1893482 h 2240205"/>
              <a:gd name="connsiteX89-68595" fmla="*/ 3405770 w 12192000"/>
              <a:gd name="connsiteY89-68596" fmla="*/ 1904591 h 2240205"/>
              <a:gd name="connsiteX90-68597" fmla="*/ 3280097 w 12192000"/>
              <a:gd name="connsiteY90-68598" fmla="*/ 1919610 h 2240205"/>
              <a:gd name="connsiteX91-68599" fmla="*/ 3009910 w 12192000"/>
              <a:gd name="connsiteY91-68600" fmla="*/ 1957866 h 2240205"/>
              <a:gd name="connsiteX92-68601" fmla="*/ 2995934 w 12192000"/>
              <a:gd name="connsiteY92-68602" fmla="*/ 1967085 h 2240205"/>
              <a:gd name="connsiteX93-68603" fmla="*/ 2942858 w 12192000"/>
              <a:gd name="connsiteY93-68604" fmla="*/ 1981367 h 2240205"/>
              <a:gd name="connsiteX94-68605" fmla="*/ 2875436 w 12192000"/>
              <a:gd name="connsiteY94-68606" fmla="*/ 1996977 h 2240205"/>
              <a:gd name="connsiteX95-68607" fmla="*/ 2874892 w 12192000"/>
              <a:gd name="connsiteY95-68608" fmla="*/ 1996085 h 2240205"/>
              <a:gd name="connsiteX96-68609" fmla="*/ 2843662 w 12192000"/>
              <a:gd name="connsiteY96-68610" fmla="*/ 1992498 h 2240205"/>
              <a:gd name="connsiteX97-68611" fmla="*/ 2718916 w 12192000"/>
              <a:gd name="connsiteY97-68612" fmla="*/ 1990867 h 2240205"/>
              <a:gd name="connsiteX98-68613" fmla="*/ 2713522 w 12192000"/>
              <a:gd name="connsiteY98-68614" fmla="*/ 1990173 h 2240205"/>
              <a:gd name="connsiteX99-68615" fmla="*/ 2476147 w 12192000"/>
              <a:gd name="connsiteY99-68616" fmla="*/ 1998305 h 2240205"/>
              <a:gd name="connsiteX100-68617" fmla="*/ 2373568 w 12192000"/>
              <a:gd name="connsiteY100-68618" fmla="*/ 2003219 h 2240205"/>
              <a:gd name="connsiteX101-68619" fmla="*/ 2287219 w 12192000"/>
              <a:gd name="connsiteY101-68620" fmla="*/ 1998750 h 2240205"/>
              <a:gd name="connsiteX102-68621" fmla="*/ 2164831 w 12192000"/>
              <a:gd name="connsiteY102-68622" fmla="*/ 2010143 h 2240205"/>
              <a:gd name="connsiteX103-68623" fmla="*/ 2058061 w 12192000"/>
              <a:gd name="connsiteY103-68624" fmla="*/ 2047942 h 2240205"/>
              <a:gd name="connsiteX104-68625" fmla="*/ 2042244 w 12192000"/>
              <a:gd name="connsiteY104-68626" fmla="*/ 2055560 h 2240205"/>
              <a:gd name="connsiteX105-68627" fmla="*/ 1877728 w 12192000"/>
              <a:gd name="connsiteY105-68628" fmla="*/ 2101004 h 2240205"/>
              <a:gd name="connsiteX106-68629" fmla="*/ 1759056 w 12192000"/>
              <a:gd name="connsiteY106-68630" fmla="*/ 2125608 h 2240205"/>
              <a:gd name="connsiteX107-68631" fmla="*/ 1637948 w 12192000"/>
              <a:gd name="connsiteY107-68632" fmla="*/ 2172597 h 2240205"/>
              <a:gd name="connsiteX108-68633" fmla="*/ 1434549 w 12192000"/>
              <a:gd name="connsiteY108-68634" fmla="*/ 2234522 h 2240205"/>
              <a:gd name="connsiteX109-68635" fmla="*/ 1370962 w 12192000"/>
              <a:gd name="connsiteY109-68636" fmla="*/ 2237474 h 2240205"/>
              <a:gd name="connsiteX110-68637" fmla="*/ 1356367 w 12192000"/>
              <a:gd name="connsiteY110-68638" fmla="*/ 2235089 h 2240205"/>
              <a:gd name="connsiteX111-68639" fmla="*/ 1279765 w 12192000"/>
              <a:gd name="connsiteY111-68640" fmla="*/ 2229639 h 2240205"/>
              <a:gd name="connsiteX112-68641" fmla="*/ 1195347 w 12192000"/>
              <a:gd name="connsiteY112-68642" fmla="*/ 2212354 h 2240205"/>
              <a:gd name="connsiteX113-68643" fmla="*/ 970251 w 12192000"/>
              <a:gd name="connsiteY113-68644" fmla="*/ 2221029 h 2240205"/>
              <a:gd name="connsiteX114-68645" fmla="*/ 812914 w 12192000"/>
              <a:gd name="connsiteY114-68646" fmla="*/ 2210095 h 2240205"/>
              <a:gd name="connsiteX115-68647" fmla="*/ 776382 w 12192000"/>
              <a:gd name="connsiteY115-68648" fmla="*/ 2204512 h 2240205"/>
              <a:gd name="connsiteX116-68649" fmla="*/ 597225 w 12192000"/>
              <a:gd name="connsiteY116-68650" fmla="*/ 2180999 h 2240205"/>
              <a:gd name="connsiteX117-68651" fmla="*/ 520671 w 12192000"/>
              <a:gd name="connsiteY117-68652" fmla="*/ 2180980 h 2240205"/>
              <a:gd name="connsiteX118-68653" fmla="*/ 515024 w 12192000"/>
              <a:gd name="connsiteY118-68654" fmla="*/ 2179258 h 2240205"/>
              <a:gd name="connsiteX119-68655" fmla="*/ 413835 w 12192000"/>
              <a:gd name="connsiteY119-68656" fmla="*/ 2156783 h 2240205"/>
              <a:gd name="connsiteX120-68657" fmla="*/ 376513 w 12192000"/>
              <a:gd name="connsiteY120-68658" fmla="*/ 2154014 h 2240205"/>
              <a:gd name="connsiteX121-68659" fmla="*/ 273386 w 12192000"/>
              <a:gd name="connsiteY121-68660" fmla="*/ 2142551 h 2240205"/>
              <a:gd name="connsiteX122-68661" fmla="*/ 77641 w 12192000"/>
              <a:gd name="connsiteY122-68662" fmla="*/ 2126835 h 2240205"/>
              <a:gd name="connsiteX123-68663" fmla="*/ 37645 w 12192000"/>
              <a:gd name="connsiteY123-68664" fmla="*/ 2115401 h 2240205"/>
              <a:gd name="connsiteX124-68665" fmla="*/ 4572 w 12192000"/>
              <a:gd name="connsiteY124-68666" fmla="*/ 2111091 h 2240205"/>
              <a:gd name="connsiteX125-68667" fmla="*/ 0 w 12192000"/>
              <a:gd name="connsiteY125-68668" fmla="*/ 2110468 h 2240205"/>
              <a:gd name="connsiteX126-68669" fmla="*/ 0 w 12192000"/>
              <a:gd name="connsiteY126-68670" fmla="*/ 0 h 2240205"/>
              <a:gd name="connsiteX0-68671" fmla="*/ 0 w 12192000"/>
              <a:gd name="connsiteY0-68672" fmla="*/ 0 h 2240205"/>
              <a:gd name="connsiteX1-68673" fmla="*/ 12192000 w 12192000"/>
              <a:gd name="connsiteY1-68674" fmla="*/ 0 h 2240205"/>
              <a:gd name="connsiteX2-68675" fmla="*/ 12192000 w 12192000"/>
              <a:gd name="connsiteY2-68676" fmla="*/ 751299 h 2240205"/>
              <a:gd name="connsiteX3-68677" fmla="*/ 11890686 w 12192000"/>
              <a:gd name="connsiteY3-68678" fmla="*/ 732766 h 2240205"/>
              <a:gd name="connsiteX4-68679" fmla="*/ 11649954 w 12192000"/>
              <a:gd name="connsiteY4-68680" fmla="*/ 749628 h 2240205"/>
              <a:gd name="connsiteX5-68681" fmla="*/ 11560424 w 12192000"/>
              <a:gd name="connsiteY5-68682" fmla="*/ 748017 h 2240205"/>
              <a:gd name="connsiteX6-68683" fmla="*/ 11358455 w 12192000"/>
              <a:gd name="connsiteY6-68684" fmla="*/ 747593 h 2240205"/>
              <a:gd name="connsiteX7-68685" fmla="*/ 11165209 w 12192000"/>
              <a:gd name="connsiteY7-68686" fmla="*/ 748852 h 2240205"/>
              <a:gd name="connsiteX8-68687" fmla="*/ 11058755 w 12192000"/>
              <a:gd name="connsiteY8-68688" fmla="*/ 749617 h 2240205"/>
              <a:gd name="connsiteX9-68689" fmla="*/ 10803046 w 12192000"/>
              <a:gd name="connsiteY9-68690" fmla="*/ 774328 h 2240205"/>
              <a:gd name="connsiteX10-68691" fmla="*/ 10458762 w 12192000"/>
              <a:gd name="connsiteY10-68692" fmla="*/ 755400 h 2240205"/>
              <a:gd name="connsiteX11-68693" fmla="*/ 10211200 w 12192000"/>
              <a:gd name="connsiteY11-68694" fmla="*/ 767513 h 2240205"/>
              <a:gd name="connsiteX12-68695" fmla="*/ 10167995 w 12192000"/>
              <a:gd name="connsiteY12-68696" fmla="*/ 760843 h 2240205"/>
              <a:gd name="connsiteX13-68697" fmla="*/ 9997044 w 12192000"/>
              <a:gd name="connsiteY13-68698" fmla="*/ 780129 h 2240205"/>
              <a:gd name="connsiteX14-68699" fmla="*/ 9943887 w 12192000"/>
              <a:gd name="connsiteY14-68700" fmla="*/ 804141 h 2240205"/>
              <a:gd name="connsiteX15-68701" fmla="*/ 9918248 w 12192000"/>
              <a:gd name="connsiteY15-68702" fmla="*/ 816628 h 2240205"/>
              <a:gd name="connsiteX16-68703" fmla="*/ 9767091 w 12192000"/>
              <a:gd name="connsiteY16-68704" fmla="*/ 870550 h 2240205"/>
              <a:gd name="connsiteX17-68705" fmla="*/ 9683005 w 12192000"/>
              <a:gd name="connsiteY17-68706" fmla="*/ 894128 h 2240205"/>
              <a:gd name="connsiteX18-68707" fmla="*/ 9500499 w 12192000"/>
              <a:gd name="connsiteY18-68708" fmla="*/ 954680 h 2240205"/>
              <a:gd name="connsiteX19-68709" fmla="*/ 9410017 w 12192000"/>
              <a:gd name="connsiteY19-68710" fmla="*/ 993931 h 2240205"/>
              <a:gd name="connsiteX20-68711" fmla="*/ 9392919 w 12192000"/>
              <a:gd name="connsiteY20-68712" fmla="*/ 994656 h 2240205"/>
              <a:gd name="connsiteX21-68713" fmla="*/ 9268019 w 12192000"/>
              <a:gd name="connsiteY21-68714" fmla="*/ 1007442 h 2240205"/>
              <a:gd name="connsiteX22-68715" fmla="*/ 9188177 w 12192000"/>
              <a:gd name="connsiteY22-68716" fmla="*/ 1035474 h 2240205"/>
              <a:gd name="connsiteX23-68717" fmla="*/ 9155969 w 12192000"/>
              <a:gd name="connsiteY23-68718" fmla="*/ 1046804 h 2240205"/>
              <a:gd name="connsiteX24-68719" fmla="*/ 9133985 w 12192000"/>
              <a:gd name="connsiteY24-68720" fmla="*/ 1046450 h 2240205"/>
              <a:gd name="connsiteX25-68721" fmla="*/ 9003462 w 12192000"/>
              <a:gd name="connsiteY25-68722" fmla="*/ 1042406 h 2240205"/>
              <a:gd name="connsiteX26-68723" fmla="*/ 8968445 w 12192000"/>
              <a:gd name="connsiteY26-68724" fmla="*/ 1052169 h 2240205"/>
              <a:gd name="connsiteX27-68725" fmla="*/ 8886001 w 12192000"/>
              <a:gd name="connsiteY27-68726" fmla="*/ 1067468 h 2240205"/>
              <a:gd name="connsiteX28-68727" fmla="*/ 8838610 w 12192000"/>
              <a:gd name="connsiteY28-68728" fmla="*/ 1075091 h 2240205"/>
              <a:gd name="connsiteX29-68729" fmla="*/ 8665605 w 12192000"/>
              <a:gd name="connsiteY29-68730" fmla="*/ 1110791 h 2240205"/>
              <a:gd name="connsiteX30-68731" fmla="*/ 8419755 w 12192000"/>
              <a:gd name="connsiteY30-68732" fmla="*/ 1216260 h 2240205"/>
              <a:gd name="connsiteX31-68733" fmla="*/ 8411626 w 12192000"/>
              <a:gd name="connsiteY31-68734" fmla="*/ 1214397 h 2240205"/>
              <a:gd name="connsiteX32-68735" fmla="*/ 8363469 w 12192000"/>
              <a:gd name="connsiteY32-68736" fmla="*/ 1246658 h 2240205"/>
              <a:gd name="connsiteX33-68737" fmla="*/ 8275497 w 12192000"/>
              <a:gd name="connsiteY33-68738" fmla="*/ 1264396 h 2240205"/>
              <a:gd name="connsiteX34-68739" fmla="*/ 8074238 w 12192000"/>
              <a:gd name="connsiteY34-68740" fmla="*/ 1301895 h 2240205"/>
              <a:gd name="connsiteX35-68741" fmla="*/ 7902328 w 12192000"/>
              <a:gd name="connsiteY35-68742" fmla="*/ 1345865 h 2240205"/>
              <a:gd name="connsiteX36-68743" fmla="*/ 7840612 w 12192000"/>
              <a:gd name="connsiteY36-68744" fmla="*/ 1369373 h 2240205"/>
              <a:gd name="connsiteX37-68745" fmla="*/ 7786819 w 12192000"/>
              <a:gd name="connsiteY37-68746" fmla="*/ 1378970 h 2240205"/>
              <a:gd name="connsiteX38-68747" fmla="*/ 7548172 w 12192000"/>
              <a:gd name="connsiteY38-68748" fmla="*/ 1417460 h 2240205"/>
              <a:gd name="connsiteX39-68749" fmla="*/ 7483437 w 12192000"/>
              <a:gd name="connsiteY39-68750" fmla="*/ 1478152 h 2240205"/>
              <a:gd name="connsiteX40-68751" fmla="*/ 7377870 w 12192000"/>
              <a:gd name="connsiteY40-68752" fmla="*/ 1523319 h 2240205"/>
              <a:gd name="connsiteX41-68753" fmla="*/ 7230737 w 12192000"/>
              <a:gd name="connsiteY41-68754" fmla="*/ 1562633 h 2240205"/>
              <a:gd name="connsiteX42-68755" fmla="*/ 7224458 w 12192000"/>
              <a:gd name="connsiteY42-68756" fmla="*/ 1573008 h 2240205"/>
              <a:gd name="connsiteX43-68757" fmla="*/ 7183121 w 12192000"/>
              <a:gd name="connsiteY43-68758" fmla="*/ 1595162 h 2240205"/>
              <a:gd name="connsiteX44-68759" fmla="*/ 7164601 w 12192000"/>
              <a:gd name="connsiteY44-68760" fmla="*/ 1606490 h 2240205"/>
              <a:gd name="connsiteX45-68761" fmla="*/ 6900177 w 12192000"/>
              <a:gd name="connsiteY45-68762" fmla="*/ 1636016 h 2240205"/>
              <a:gd name="connsiteX46-68763" fmla="*/ 6795372 w 12192000"/>
              <a:gd name="connsiteY46-68764" fmla="*/ 1644845 h 2240205"/>
              <a:gd name="connsiteX47-68765" fmla="*/ 6692251 w 12192000"/>
              <a:gd name="connsiteY47-68766" fmla="*/ 1656357 h 2240205"/>
              <a:gd name="connsiteX48-68767" fmla="*/ 6655235 w 12192000"/>
              <a:gd name="connsiteY48-68768" fmla="*/ 1661869 h 2240205"/>
              <a:gd name="connsiteX49-68769" fmla="*/ 6554894 w 12192000"/>
              <a:gd name="connsiteY49-68770" fmla="*/ 1664428 h 2240205"/>
              <a:gd name="connsiteX50-68771" fmla="*/ 6516595 w 12192000"/>
              <a:gd name="connsiteY50-68772" fmla="*/ 1667475 h 2240205"/>
              <a:gd name="connsiteX51-68773" fmla="*/ 6508541 w 12192000"/>
              <a:gd name="connsiteY51-68774" fmla="*/ 1668757 h 2240205"/>
              <a:gd name="connsiteX52-68775" fmla="*/ 6471012 w 12192000"/>
              <a:gd name="connsiteY52-68776" fmla="*/ 1678604 h 2240205"/>
              <a:gd name="connsiteX53-68777" fmla="*/ 6364035 w 12192000"/>
              <a:gd name="connsiteY53-68778" fmla="*/ 1667683 h 2240205"/>
              <a:gd name="connsiteX54-68779" fmla="*/ 6243319 w 12192000"/>
              <a:gd name="connsiteY54-68780" fmla="*/ 1695560 h 2240205"/>
              <a:gd name="connsiteX55-68781" fmla="*/ 6098321 w 12192000"/>
              <a:gd name="connsiteY55-68782" fmla="*/ 1721646 h 2240205"/>
              <a:gd name="connsiteX56-68783" fmla="*/ 5880652 w 12192000"/>
              <a:gd name="connsiteY56-68784" fmla="*/ 1779643 h 2240205"/>
              <a:gd name="connsiteX57-68785" fmla="*/ 5785959 w 12192000"/>
              <a:gd name="connsiteY57-68786" fmla="*/ 1775307 h 2240205"/>
              <a:gd name="connsiteX58-68787" fmla="*/ 5643534 w 12192000"/>
              <a:gd name="connsiteY58-68788" fmla="*/ 1802919 h 2240205"/>
              <a:gd name="connsiteX59-68789" fmla="*/ 5518799 w 12192000"/>
              <a:gd name="connsiteY59-68790" fmla="*/ 1818312 h 2240205"/>
              <a:gd name="connsiteX60-68791" fmla="*/ 5505014 w 12192000"/>
              <a:gd name="connsiteY60-68792" fmla="*/ 1819259 h 2240205"/>
              <a:gd name="connsiteX61-68793" fmla="*/ 5453307 w 12192000"/>
              <a:gd name="connsiteY61-68794" fmla="*/ 1815450 h 2240205"/>
              <a:gd name="connsiteX62-68795" fmla="*/ 5221533 w 12192000"/>
              <a:gd name="connsiteY62-68796" fmla="*/ 1846950 h 2240205"/>
              <a:gd name="connsiteX63-68797" fmla="*/ 5149802 w 12192000"/>
              <a:gd name="connsiteY63-68798" fmla="*/ 1844846 h 2240205"/>
              <a:gd name="connsiteX64-68799" fmla="*/ 5114927 w 12192000"/>
              <a:gd name="connsiteY64-68800" fmla="*/ 1847827 h 2240205"/>
              <a:gd name="connsiteX65-68801" fmla="*/ 5108970 w 12192000"/>
              <a:gd name="connsiteY65-68802" fmla="*/ 1847935 h 2240205"/>
              <a:gd name="connsiteX66-68803" fmla="*/ 5067961 w 12192000"/>
              <a:gd name="connsiteY66-68804" fmla="*/ 1845917 h 2240205"/>
              <a:gd name="connsiteX67-68805" fmla="*/ 5007075 w 12192000"/>
              <a:gd name="connsiteY67-68806" fmla="*/ 1838626 h 2240205"/>
              <a:gd name="connsiteX68-68807" fmla="*/ 4944087 w 12192000"/>
              <a:gd name="connsiteY68-68808" fmla="*/ 1823332 h 2240205"/>
              <a:gd name="connsiteX69-68809" fmla="*/ 4907662 w 12192000"/>
              <a:gd name="connsiteY69-68810" fmla="*/ 1816900 h 2240205"/>
              <a:gd name="connsiteX70-68811" fmla="*/ 4882386 w 12192000"/>
              <a:gd name="connsiteY70-68812" fmla="*/ 1809844 h 2240205"/>
              <a:gd name="connsiteX71-68813" fmla="*/ 4811440 w 12192000"/>
              <a:gd name="connsiteY71-68814" fmla="*/ 1804655 h 2240205"/>
              <a:gd name="connsiteX72-68815" fmla="*/ 4691075 w 12192000"/>
              <a:gd name="connsiteY72-68816" fmla="*/ 1801389 h 2240205"/>
              <a:gd name="connsiteX73-68817" fmla="*/ 4640313 w 12192000"/>
              <a:gd name="connsiteY73-68818" fmla="*/ 1784307 h 2240205"/>
              <a:gd name="connsiteX74-68819" fmla="*/ 4536503 w 12192000"/>
              <a:gd name="connsiteY74-68820" fmla="*/ 1785334 h 2240205"/>
              <a:gd name="connsiteX75-68821" fmla="*/ 4513724 w 12192000"/>
              <a:gd name="connsiteY75-68822" fmla="*/ 1791996 h 2240205"/>
              <a:gd name="connsiteX76-68823" fmla="*/ 4459810 w 12192000"/>
              <a:gd name="connsiteY76-68824" fmla="*/ 1797886 h 2240205"/>
              <a:gd name="connsiteX77-68825" fmla="*/ 4379064 w 12192000"/>
              <a:gd name="connsiteY77-68826" fmla="*/ 1817177 h 2240205"/>
              <a:gd name="connsiteX78-68827" fmla="*/ 4290981 w 12192000"/>
              <a:gd name="connsiteY78-68828" fmla="*/ 1839677 h 2240205"/>
              <a:gd name="connsiteX79-68829" fmla="*/ 4238372 w 12192000"/>
              <a:gd name="connsiteY79-68830" fmla="*/ 1851480 h 2240205"/>
              <a:gd name="connsiteX80-68831" fmla="*/ 4232517 w 12192000"/>
              <a:gd name="connsiteY80-68832" fmla="*/ 1852567 h 2240205"/>
              <a:gd name="connsiteX81-68833" fmla="*/ 4191732 w 12192000"/>
              <a:gd name="connsiteY81-68834" fmla="*/ 1857328 h 2240205"/>
              <a:gd name="connsiteX82-68835" fmla="*/ 4065532 w 12192000"/>
              <a:gd name="connsiteY82-68836" fmla="*/ 1855477 h 2240205"/>
              <a:gd name="connsiteX83-68837" fmla="*/ 4028460 w 12192000"/>
              <a:gd name="connsiteY83-68838" fmla="*/ 1855137 h 2240205"/>
              <a:gd name="connsiteX84-68839" fmla="*/ 4002267 w 12192000"/>
              <a:gd name="connsiteY84-68840" fmla="*/ 1852352 h 2240205"/>
              <a:gd name="connsiteX85-68841" fmla="*/ 3931396 w 12192000"/>
              <a:gd name="connsiteY85-68842" fmla="*/ 1858915 h 2240205"/>
              <a:gd name="connsiteX86-68843" fmla="*/ 3812162 w 12192000"/>
              <a:gd name="connsiteY86-68844" fmla="*/ 1875501 h 2240205"/>
              <a:gd name="connsiteX87-68845" fmla="*/ 3758105 w 12192000"/>
              <a:gd name="connsiteY87-68846" fmla="*/ 1871856 h 2240205"/>
              <a:gd name="connsiteX88-68847" fmla="*/ 3567259 w 12192000"/>
              <a:gd name="connsiteY88-68848" fmla="*/ 1893482 h 2240205"/>
              <a:gd name="connsiteX89-68849" fmla="*/ 3405770 w 12192000"/>
              <a:gd name="connsiteY89-68850" fmla="*/ 1904591 h 2240205"/>
              <a:gd name="connsiteX90-68851" fmla="*/ 3280097 w 12192000"/>
              <a:gd name="connsiteY90-68852" fmla="*/ 1919610 h 2240205"/>
              <a:gd name="connsiteX91-68853" fmla="*/ 3009910 w 12192000"/>
              <a:gd name="connsiteY91-68854" fmla="*/ 1957866 h 2240205"/>
              <a:gd name="connsiteX92-68855" fmla="*/ 2995934 w 12192000"/>
              <a:gd name="connsiteY92-68856" fmla="*/ 1967085 h 2240205"/>
              <a:gd name="connsiteX93-68857" fmla="*/ 2942858 w 12192000"/>
              <a:gd name="connsiteY93-68858" fmla="*/ 1981367 h 2240205"/>
              <a:gd name="connsiteX94-68859" fmla="*/ 2875436 w 12192000"/>
              <a:gd name="connsiteY94-68860" fmla="*/ 1996977 h 2240205"/>
              <a:gd name="connsiteX95-68861" fmla="*/ 2874892 w 12192000"/>
              <a:gd name="connsiteY95-68862" fmla="*/ 1996085 h 2240205"/>
              <a:gd name="connsiteX96-68863" fmla="*/ 2843662 w 12192000"/>
              <a:gd name="connsiteY96-68864" fmla="*/ 1992498 h 2240205"/>
              <a:gd name="connsiteX97-68865" fmla="*/ 2718916 w 12192000"/>
              <a:gd name="connsiteY97-68866" fmla="*/ 1990867 h 2240205"/>
              <a:gd name="connsiteX98-68867" fmla="*/ 2713522 w 12192000"/>
              <a:gd name="connsiteY98-68868" fmla="*/ 1990173 h 2240205"/>
              <a:gd name="connsiteX99-68869" fmla="*/ 2476147 w 12192000"/>
              <a:gd name="connsiteY99-68870" fmla="*/ 1998305 h 2240205"/>
              <a:gd name="connsiteX100-68871" fmla="*/ 2373568 w 12192000"/>
              <a:gd name="connsiteY100-68872" fmla="*/ 2003219 h 2240205"/>
              <a:gd name="connsiteX101-68873" fmla="*/ 2287219 w 12192000"/>
              <a:gd name="connsiteY101-68874" fmla="*/ 1998750 h 2240205"/>
              <a:gd name="connsiteX102-68875" fmla="*/ 2164831 w 12192000"/>
              <a:gd name="connsiteY102-68876" fmla="*/ 2010143 h 2240205"/>
              <a:gd name="connsiteX103-68877" fmla="*/ 2058061 w 12192000"/>
              <a:gd name="connsiteY103-68878" fmla="*/ 2047942 h 2240205"/>
              <a:gd name="connsiteX104-68879" fmla="*/ 2042244 w 12192000"/>
              <a:gd name="connsiteY104-68880" fmla="*/ 2055560 h 2240205"/>
              <a:gd name="connsiteX105-68881" fmla="*/ 1877728 w 12192000"/>
              <a:gd name="connsiteY105-68882" fmla="*/ 2101004 h 2240205"/>
              <a:gd name="connsiteX106-68883" fmla="*/ 1759056 w 12192000"/>
              <a:gd name="connsiteY106-68884" fmla="*/ 2125608 h 2240205"/>
              <a:gd name="connsiteX107-68885" fmla="*/ 1637948 w 12192000"/>
              <a:gd name="connsiteY107-68886" fmla="*/ 2172597 h 2240205"/>
              <a:gd name="connsiteX108-68887" fmla="*/ 1434549 w 12192000"/>
              <a:gd name="connsiteY108-68888" fmla="*/ 2234522 h 2240205"/>
              <a:gd name="connsiteX109-68889" fmla="*/ 1370962 w 12192000"/>
              <a:gd name="connsiteY109-68890" fmla="*/ 2237474 h 2240205"/>
              <a:gd name="connsiteX110-68891" fmla="*/ 1356367 w 12192000"/>
              <a:gd name="connsiteY110-68892" fmla="*/ 2235089 h 2240205"/>
              <a:gd name="connsiteX111-68893" fmla="*/ 1279765 w 12192000"/>
              <a:gd name="connsiteY111-68894" fmla="*/ 2229639 h 2240205"/>
              <a:gd name="connsiteX112-68895" fmla="*/ 1195347 w 12192000"/>
              <a:gd name="connsiteY112-68896" fmla="*/ 2212354 h 2240205"/>
              <a:gd name="connsiteX113-68897" fmla="*/ 970251 w 12192000"/>
              <a:gd name="connsiteY113-68898" fmla="*/ 2221029 h 2240205"/>
              <a:gd name="connsiteX114-68899" fmla="*/ 812914 w 12192000"/>
              <a:gd name="connsiteY114-68900" fmla="*/ 2210095 h 2240205"/>
              <a:gd name="connsiteX115-68901" fmla="*/ 597225 w 12192000"/>
              <a:gd name="connsiteY115-68902" fmla="*/ 2180999 h 2240205"/>
              <a:gd name="connsiteX116-68903" fmla="*/ 520671 w 12192000"/>
              <a:gd name="connsiteY116-68904" fmla="*/ 2180980 h 2240205"/>
              <a:gd name="connsiteX117-68905" fmla="*/ 515024 w 12192000"/>
              <a:gd name="connsiteY117-68906" fmla="*/ 2179258 h 2240205"/>
              <a:gd name="connsiteX118-68907" fmla="*/ 413835 w 12192000"/>
              <a:gd name="connsiteY118-68908" fmla="*/ 2156783 h 2240205"/>
              <a:gd name="connsiteX119-68909" fmla="*/ 376513 w 12192000"/>
              <a:gd name="connsiteY119-68910" fmla="*/ 2154014 h 2240205"/>
              <a:gd name="connsiteX120-68911" fmla="*/ 273386 w 12192000"/>
              <a:gd name="connsiteY120-68912" fmla="*/ 2142551 h 2240205"/>
              <a:gd name="connsiteX121-68913" fmla="*/ 77641 w 12192000"/>
              <a:gd name="connsiteY121-68914" fmla="*/ 2126835 h 2240205"/>
              <a:gd name="connsiteX122-68915" fmla="*/ 37645 w 12192000"/>
              <a:gd name="connsiteY122-68916" fmla="*/ 2115401 h 2240205"/>
              <a:gd name="connsiteX123-68917" fmla="*/ 4572 w 12192000"/>
              <a:gd name="connsiteY123-68918" fmla="*/ 2111091 h 2240205"/>
              <a:gd name="connsiteX124-68919" fmla="*/ 0 w 12192000"/>
              <a:gd name="connsiteY124-68920" fmla="*/ 2110468 h 2240205"/>
              <a:gd name="connsiteX125-68921" fmla="*/ 0 w 12192000"/>
              <a:gd name="connsiteY125-68922" fmla="*/ 0 h 2240205"/>
              <a:gd name="connsiteX0-68923" fmla="*/ 0 w 12192000"/>
              <a:gd name="connsiteY0-68924" fmla="*/ 0 h 2240205"/>
              <a:gd name="connsiteX1-68925" fmla="*/ 12192000 w 12192000"/>
              <a:gd name="connsiteY1-68926" fmla="*/ 0 h 2240205"/>
              <a:gd name="connsiteX2-68927" fmla="*/ 12192000 w 12192000"/>
              <a:gd name="connsiteY2-68928" fmla="*/ 751299 h 2240205"/>
              <a:gd name="connsiteX3-68929" fmla="*/ 11890686 w 12192000"/>
              <a:gd name="connsiteY3-68930" fmla="*/ 732766 h 2240205"/>
              <a:gd name="connsiteX4-68931" fmla="*/ 11649954 w 12192000"/>
              <a:gd name="connsiteY4-68932" fmla="*/ 749628 h 2240205"/>
              <a:gd name="connsiteX5-68933" fmla="*/ 11560424 w 12192000"/>
              <a:gd name="connsiteY5-68934" fmla="*/ 748017 h 2240205"/>
              <a:gd name="connsiteX6-68935" fmla="*/ 11358455 w 12192000"/>
              <a:gd name="connsiteY6-68936" fmla="*/ 747593 h 2240205"/>
              <a:gd name="connsiteX7-68937" fmla="*/ 11165209 w 12192000"/>
              <a:gd name="connsiteY7-68938" fmla="*/ 748852 h 2240205"/>
              <a:gd name="connsiteX8-68939" fmla="*/ 11058755 w 12192000"/>
              <a:gd name="connsiteY8-68940" fmla="*/ 749617 h 2240205"/>
              <a:gd name="connsiteX9-68941" fmla="*/ 10803046 w 12192000"/>
              <a:gd name="connsiteY9-68942" fmla="*/ 774328 h 2240205"/>
              <a:gd name="connsiteX10-68943" fmla="*/ 10458762 w 12192000"/>
              <a:gd name="connsiteY10-68944" fmla="*/ 755400 h 2240205"/>
              <a:gd name="connsiteX11-68945" fmla="*/ 10211200 w 12192000"/>
              <a:gd name="connsiteY11-68946" fmla="*/ 767513 h 2240205"/>
              <a:gd name="connsiteX12-68947" fmla="*/ 10167995 w 12192000"/>
              <a:gd name="connsiteY12-68948" fmla="*/ 760843 h 2240205"/>
              <a:gd name="connsiteX13-68949" fmla="*/ 9997044 w 12192000"/>
              <a:gd name="connsiteY13-68950" fmla="*/ 780129 h 2240205"/>
              <a:gd name="connsiteX14-68951" fmla="*/ 9943887 w 12192000"/>
              <a:gd name="connsiteY14-68952" fmla="*/ 804141 h 2240205"/>
              <a:gd name="connsiteX15-68953" fmla="*/ 9918248 w 12192000"/>
              <a:gd name="connsiteY15-68954" fmla="*/ 816628 h 2240205"/>
              <a:gd name="connsiteX16-68955" fmla="*/ 9767091 w 12192000"/>
              <a:gd name="connsiteY16-68956" fmla="*/ 870550 h 2240205"/>
              <a:gd name="connsiteX17-68957" fmla="*/ 9683005 w 12192000"/>
              <a:gd name="connsiteY17-68958" fmla="*/ 894128 h 2240205"/>
              <a:gd name="connsiteX18-68959" fmla="*/ 9500499 w 12192000"/>
              <a:gd name="connsiteY18-68960" fmla="*/ 954680 h 2240205"/>
              <a:gd name="connsiteX19-68961" fmla="*/ 9410017 w 12192000"/>
              <a:gd name="connsiteY19-68962" fmla="*/ 993931 h 2240205"/>
              <a:gd name="connsiteX20-68963" fmla="*/ 9392919 w 12192000"/>
              <a:gd name="connsiteY20-68964" fmla="*/ 994656 h 2240205"/>
              <a:gd name="connsiteX21-68965" fmla="*/ 9268019 w 12192000"/>
              <a:gd name="connsiteY21-68966" fmla="*/ 1007442 h 2240205"/>
              <a:gd name="connsiteX22-68967" fmla="*/ 9188177 w 12192000"/>
              <a:gd name="connsiteY22-68968" fmla="*/ 1035474 h 2240205"/>
              <a:gd name="connsiteX23-68969" fmla="*/ 9155969 w 12192000"/>
              <a:gd name="connsiteY23-68970" fmla="*/ 1046804 h 2240205"/>
              <a:gd name="connsiteX24-68971" fmla="*/ 9133985 w 12192000"/>
              <a:gd name="connsiteY24-68972" fmla="*/ 1046450 h 2240205"/>
              <a:gd name="connsiteX25-68973" fmla="*/ 9003462 w 12192000"/>
              <a:gd name="connsiteY25-68974" fmla="*/ 1042406 h 2240205"/>
              <a:gd name="connsiteX26-68975" fmla="*/ 8968445 w 12192000"/>
              <a:gd name="connsiteY26-68976" fmla="*/ 1052169 h 2240205"/>
              <a:gd name="connsiteX27-68977" fmla="*/ 8886001 w 12192000"/>
              <a:gd name="connsiteY27-68978" fmla="*/ 1067468 h 2240205"/>
              <a:gd name="connsiteX28-68979" fmla="*/ 8838610 w 12192000"/>
              <a:gd name="connsiteY28-68980" fmla="*/ 1075091 h 2240205"/>
              <a:gd name="connsiteX29-68981" fmla="*/ 8665605 w 12192000"/>
              <a:gd name="connsiteY29-68982" fmla="*/ 1110791 h 2240205"/>
              <a:gd name="connsiteX30-68983" fmla="*/ 8419755 w 12192000"/>
              <a:gd name="connsiteY30-68984" fmla="*/ 1216260 h 2240205"/>
              <a:gd name="connsiteX31-68985" fmla="*/ 8411626 w 12192000"/>
              <a:gd name="connsiteY31-68986" fmla="*/ 1214397 h 2240205"/>
              <a:gd name="connsiteX32-68987" fmla="*/ 8363469 w 12192000"/>
              <a:gd name="connsiteY32-68988" fmla="*/ 1246658 h 2240205"/>
              <a:gd name="connsiteX33-68989" fmla="*/ 8275497 w 12192000"/>
              <a:gd name="connsiteY33-68990" fmla="*/ 1264396 h 2240205"/>
              <a:gd name="connsiteX34-68991" fmla="*/ 8074238 w 12192000"/>
              <a:gd name="connsiteY34-68992" fmla="*/ 1301895 h 2240205"/>
              <a:gd name="connsiteX35-68993" fmla="*/ 7902328 w 12192000"/>
              <a:gd name="connsiteY35-68994" fmla="*/ 1345865 h 2240205"/>
              <a:gd name="connsiteX36-68995" fmla="*/ 7840612 w 12192000"/>
              <a:gd name="connsiteY36-68996" fmla="*/ 1369373 h 2240205"/>
              <a:gd name="connsiteX37-68997" fmla="*/ 7786819 w 12192000"/>
              <a:gd name="connsiteY37-68998" fmla="*/ 1378970 h 2240205"/>
              <a:gd name="connsiteX38-68999" fmla="*/ 7548172 w 12192000"/>
              <a:gd name="connsiteY38-69000" fmla="*/ 1417460 h 2240205"/>
              <a:gd name="connsiteX39-69001" fmla="*/ 7483437 w 12192000"/>
              <a:gd name="connsiteY39-69002" fmla="*/ 1478152 h 2240205"/>
              <a:gd name="connsiteX40-69003" fmla="*/ 7377870 w 12192000"/>
              <a:gd name="connsiteY40-69004" fmla="*/ 1523319 h 2240205"/>
              <a:gd name="connsiteX41-69005" fmla="*/ 7230737 w 12192000"/>
              <a:gd name="connsiteY41-69006" fmla="*/ 1562633 h 2240205"/>
              <a:gd name="connsiteX42-69007" fmla="*/ 7224458 w 12192000"/>
              <a:gd name="connsiteY42-69008" fmla="*/ 1573008 h 2240205"/>
              <a:gd name="connsiteX43-69009" fmla="*/ 7183121 w 12192000"/>
              <a:gd name="connsiteY43-69010" fmla="*/ 1595162 h 2240205"/>
              <a:gd name="connsiteX44-69011" fmla="*/ 7164601 w 12192000"/>
              <a:gd name="connsiteY44-69012" fmla="*/ 1606490 h 2240205"/>
              <a:gd name="connsiteX45-69013" fmla="*/ 6900177 w 12192000"/>
              <a:gd name="connsiteY45-69014" fmla="*/ 1636016 h 2240205"/>
              <a:gd name="connsiteX46-69015" fmla="*/ 6795372 w 12192000"/>
              <a:gd name="connsiteY46-69016" fmla="*/ 1644845 h 2240205"/>
              <a:gd name="connsiteX47-69017" fmla="*/ 6692251 w 12192000"/>
              <a:gd name="connsiteY47-69018" fmla="*/ 1656357 h 2240205"/>
              <a:gd name="connsiteX48-69019" fmla="*/ 6655235 w 12192000"/>
              <a:gd name="connsiteY48-69020" fmla="*/ 1661869 h 2240205"/>
              <a:gd name="connsiteX49-69021" fmla="*/ 6554894 w 12192000"/>
              <a:gd name="connsiteY49-69022" fmla="*/ 1664428 h 2240205"/>
              <a:gd name="connsiteX50-69023" fmla="*/ 6516595 w 12192000"/>
              <a:gd name="connsiteY50-69024" fmla="*/ 1667475 h 2240205"/>
              <a:gd name="connsiteX51-69025" fmla="*/ 6508541 w 12192000"/>
              <a:gd name="connsiteY51-69026" fmla="*/ 1668757 h 2240205"/>
              <a:gd name="connsiteX52-69027" fmla="*/ 6471012 w 12192000"/>
              <a:gd name="connsiteY52-69028" fmla="*/ 1678604 h 2240205"/>
              <a:gd name="connsiteX53-69029" fmla="*/ 6364035 w 12192000"/>
              <a:gd name="connsiteY53-69030" fmla="*/ 1667683 h 2240205"/>
              <a:gd name="connsiteX54-69031" fmla="*/ 6243319 w 12192000"/>
              <a:gd name="connsiteY54-69032" fmla="*/ 1695560 h 2240205"/>
              <a:gd name="connsiteX55-69033" fmla="*/ 6098321 w 12192000"/>
              <a:gd name="connsiteY55-69034" fmla="*/ 1721646 h 2240205"/>
              <a:gd name="connsiteX56-69035" fmla="*/ 5880652 w 12192000"/>
              <a:gd name="connsiteY56-69036" fmla="*/ 1779643 h 2240205"/>
              <a:gd name="connsiteX57-69037" fmla="*/ 5785959 w 12192000"/>
              <a:gd name="connsiteY57-69038" fmla="*/ 1775307 h 2240205"/>
              <a:gd name="connsiteX58-69039" fmla="*/ 5643534 w 12192000"/>
              <a:gd name="connsiteY58-69040" fmla="*/ 1802919 h 2240205"/>
              <a:gd name="connsiteX59-69041" fmla="*/ 5518799 w 12192000"/>
              <a:gd name="connsiteY59-69042" fmla="*/ 1818312 h 2240205"/>
              <a:gd name="connsiteX60-69043" fmla="*/ 5505014 w 12192000"/>
              <a:gd name="connsiteY60-69044" fmla="*/ 1819259 h 2240205"/>
              <a:gd name="connsiteX61-69045" fmla="*/ 5453307 w 12192000"/>
              <a:gd name="connsiteY61-69046" fmla="*/ 1815450 h 2240205"/>
              <a:gd name="connsiteX62-69047" fmla="*/ 5221533 w 12192000"/>
              <a:gd name="connsiteY62-69048" fmla="*/ 1846950 h 2240205"/>
              <a:gd name="connsiteX63-69049" fmla="*/ 5149802 w 12192000"/>
              <a:gd name="connsiteY63-69050" fmla="*/ 1844846 h 2240205"/>
              <a:gd name="connsiteX64-69051" fmla="*/ 5114927 w 12192000"/>
              <a:gd name="connsiteY64-69052" fmla="*/ 1847827 h 2240205"/>
              <a:gd name="connsiteX65-69053" fmla="*/ 5108970 w 12192000"/>
              <a:gd name="connsiteY65-69054" fmla="*/ 1847935 h 2240205"/>
              <a:gd name="connsiteX66-69055" fmla="*/ 5067961 w 12192000"/>
              <a:gd name="connsiteY66-69056" fmla="*/ 1845917 h 2240205"/>
              <a:gd name="connsiteX67-69057" fmla="*/ 5007075 w 12192000"/>
              <a:gd name="connsiteY67-69058" fmla="*/ 1838626 h 2240205"/>
              <a:gd name="connsiteX68-69059" fmla="*/ 4944087 w 12192000"/>
              <a:gd name="connsiteY68-69060" fmla="*/ 1823332 h 2240205"/>
              <a:gd name="connsiteX69-69061" fmla="*/ 4907662 w 12192000"/>
              <a:gd name="connsiteY69-69062" fmla="*/ 1816900 h 2240205"/>
              <a:gd name="connsiteX70-69063" fmla="*/ 4882386 w 12192000"/>
              <a:gd name="connsiteY70-69064" fmla="*/ 1809844 h 2240205"/>
              <a:gd name="connsiteX71-69065" fmla="*/ 4811440 w 12192000"/>
              <a:gd name="connsiteY71-69066" fmla="*/ 1804655 h 2240205"/>
              <a:gd name="connsiteX72-69067" fmla="*/ 4691075 w 12192000"/>
              <a:gd name="connsiteY72-69068" fmla="*/ 1801389 h 2240205"/>
              <a:gd name="connsiteX73-69069" fmla="*/ 4640313 w 12192000"/>
              <a:gd name="connsiteY73-69070" fmla="*/ 1784307 h 2240205"/>
              <a:gd name="connsiteX74-69071" fmla="*/ 4536503 w 12192000"/>
              <a:gd name="connsiteY74-69072" fmla="*/ 1785334 h 2240205"/>
              <a:gd name="connsiteX75-69073" fmla="*/ 4513724 w 12192000"/>
              <a:gd name="connsiteY75-69074" fmla="*/ 1791996 h 2240205"/>
              <a:gd name="connsiteX76-69075" fmla="*/ 4459810 w 12192000"/>
              <a:gd name="connsiteY76-69076" fmla="*/ 1797886 h 2240205"/>
              <a:gd name="connsiteX77-69077" fmla="*/ 4379064 w 12192000"/>
              <a:gd name="connsiteY77-69078" fmla="*/ 1817177 h 2240205"/>
              <a:gd name="connsiteX78-69079" fmla="*/ 4290981 w 12192000"/>
              <a:gd name="connsiteY78-69080" fmla="*/ 1839677 h 2240205"/>
              <a:gd name="connsiteX79-69081" fmla="*/ 4238372 w 12192000"/>
              <a:gd name="connsiteY79-69082" fmla="*/ 1851480 h 2240205"/>
              <a:gd name="connsiteX80-69083" fmla="*/ 4232517 w 12192000"/>
              <a:gd name="connsiteY80-69084" fmla="*/ 1852567 h 2240205"/>
              <a:gd name="connsiteX81-69085" fmla="*/ 4191732 w 12192000"/>
              <a:gd name="connsiteY81-69086" fmla="*/ 1857328 h 2240205"/>
              <a:gd name="connsiteX82-69087" fmla="*/ 4065532 w 12192000"/>
              <a:gd name="connsiteY82-69088" fmla="*/ 1855477 h 2240205"/>
              <a:gd name="connsiteX83-69089" fmla="*/ 4028460 w 12192000"/>
              <a:gd name="connsiteY83-69090" fmla="*/ 1855137 h 2240205"/>
              <a:gd name="connsiteX84-69091" fmla="*/ 4002267 w 12192000"/>
              <a:gd name="connsiteY84-69092" fmla="*/ 1852352 h 2240205"/>
              <a:gd name="connsiteX85-69093" fmla="*/ 3931396 w 12192000"/>
              <a:gd name="connsiteY85-69094" fmla="*/ 1858915 h 2240205"/>
              <a:gd name="connsiteX86-69095" fmla="*/ 3812162 w 12192000"/>
              <a:gd name="connsiteY86-69096" fmla="*/ 1875501 h 2240205"/>
              <a:gd name="connsiteX87-69097" fmla="*/ 3758105 w 12192000"/>
              <a:gd name="connsiteY87-69098" fmla="*/ 1871856 h 2240205"/>
              <a:gd name="connsiteX88-69099" fmla="*/ 3567259 w 12192000"/>
              <a:gd name="connsiteY88-69100" fmla="*/ 1893482 h 2240205"/>
              <a:gd name="connsiteX89-69101" fmla="*/ 3405770 w 12192000"/>
              <a:gd name="connsiteY89-69102" fmla="*/ 1904591 h 2240205"/>
              <a:gd name="connsiteX90-69103" fmla="*/ 3280097 w 12192000"/>
              <a:gd name="connsiteY90-69104" fmla="*/ 1919610 h 2240205"/>
              <a:gd name="connsiteX91-69105" fmla="*/ 3009910 w 12192000"/>
              <a:gd name="connsiteY91-69106" fmla="*/ 1957866 h 2240205"/>
              <a:gd name="connsiteX92-69107" fmla="*/ 2995934 w 12192000"/>
              <a:gd name="connsiteY92-69108" fmla="*/ 1967085 h 2240205"/>
              <a:gd name="connsiteX93-69109" fmla="*/ 2942858 w 12192000"/>
              <a:gd name="connsiteY93-69110" fmla="*/ 1981367 h 2240205"/>
              <a:gd name="connsiteX94-69111" fmla="*/ 2875436 w 12192000"/>
              <a:gd name="connsiteY94-69112" fmla="*/ 1996977 h 2240205"/>
              <a:gd name="connsiteX95-69113" fmla="*/ 2874892 w 12192000"/>
              <a:gd name="connsiteY95-69114" fmla="*/ 1996085 h 2240205"/>
              <a:gd name="connsiteX96-69115" fmla="*/ 2843662 w 12192000"/>
              <a:gd name="connsiteY96-69116" fmla="*/ 1992498 h 2240205"/>
              <a:gd name="connsiteX97-69117" fmla="*/ 2718916 w 12192000"/>
              <a:gd name="connsiteY97-69118" fmla="*/ 1990867 h 2240205"/>
              <a:gd name="connsiteX98-69119" fmla="*/ 2713522 w 12192000"/>
              <a:gd name="connsiteY98-69120" fmla="*/ 1990173 h 2240205"/>
              <a:gd name="connsiteX99-69121" fmla="*/ 2476147 w 12192000"/>
              <a:gd name="connsiteY99-69122" fmla="*/ 1998305 h 2240205"/>
              <a:gd name="connsiteX100-69123" fmla="*/ 2373568 w 12192000"/>
              <a:gd name="connsiteY100-69124" fmla="*/ 2003219 h 2240205"/>
              <a:gd name="connsiteX101-69125" fmla="*/ 2287219 w 12192000"/>
              <a:gd name="connsiteY101-69126" fmla="*/ 1998750 h 2240205"/>
              <a:gd name="connsiteX102-69127" fmla="*/ 2164831 w 12192000"/>
              <a:gd name="connsiteY102-69128" fmla="*/ 2010143 h 2240205"/>
              <a:gd name="connsiteX103-69129" fmla="*/ 2058061 w 12192000"/>
              <a:gd name="connsiteY103-69130" fmla="*/ 2047942 h 2240205"/>
              <a:gd name="connsiteX104-69131" fmla="*/ 2042244 w 12192000"/>
              <a:gd name="connsiteY104-69132" fmla="*/ 2055560 h 2240205"/>
              <a:gd name="connsiteX105-69133" fmla="*/ 1877728 w 12192000"/>
              <a:gd name="connsiteY105-69134" fmla="*/ 2101004 h 2240205"/>
              <a:gd name="connsiteX106-69135" fmla="*/ 1759056 w 12192000"/>
              <a:gd name="connsiteY106-69136" fmla="*/ 2125608 h 2240205"/>
              <a:gd name="connsiteX107-69137" fmla="*/ 1637948 w 12192000"/>
              <a:gd name="connsiteY107-69138" fmla="*/ 2172597 h 2240205"/>
              <a:gd name="connsiteX108-69139" fmla="*/ 1434549 w 12192000"/>
              <a:gd name="connsiteY108-69140" fmla="*/ 2234522 h 2240205"/>
              <a:gd name="connsiteX109-69141" fmla="*/ 1370962 w 12192000"/>
              <a:gd name="connsiteY109-69142" fmla="*/ 2237474 h 2240205"/>
              <a:gd name="connsiteX110-69143" fmla="*/ 1356367 w 12192000"/>
              <a:gd name="connsiteY110-69144" fmla="*/ 2235089 h 2240205"/>
              <a:gd name="connsiteX111-69145" fmla="*/ 1279765 w 12192000"/>
              <a:gd name="connsiteY111-69146" fmla="*/ 2229639 h 2240205"/>
              <a:gd name="connsiteX112-69147" fmla="*/ 1195347 w 12192000"/>
              <a:gd name="connsiteY112-69148" fmla="*/ 2212354 h 2240205"/>
              <a:gd name="connsiteX113-69149" fmla="*/ 970251 w 12192000"/>
              <a:gd name="connsiteY113-69150" fmla="*/ 2221029 h 2240205"/>
              <a:gd name="connsiteX114-69151" fmla="*/ 812914 w 12192000"/>
              <a:gd name="connsiteY114-69152" fmla="*/ 2210095 h 2240205"/>
              <a:gd name="connsiteX115-69153" fmla="*/ 597225 w 12192000"/>
              <a:gd name="connsiteY115-69154" fmla="*/ 2180999 h 2240205"/>
              <a:gd name="connsiteX116-69155" fmla="*/ 520671 w 12192000"/>
              <a:gd name="connsiteY116-69156" fmla="*/ 2180980 h 2240205"/>
              <a:gd name="connsiteX117-69157" fmla="*/ 515024 w 12192000"/>
              <a:gd name="connsiteY117-69158" fmla="*/ 2179258 h 2240205"/>
              <a:gd name="connsiteX118-69159" fmla="*/ 413835 w 12192000"/>
              <a:gd name="connsiteY118-69160" fmla="*/ 2156783 h 2240205"/>
              <a:gd name="connsiteX119-69161" fmla="*/ 376513 w 12192000"/>
              <a:gd name="connsiteY119-69162" fmla="*/ 2154014 h 2240205"/>
              <a:gd name="connsiteX120-69163" fmla="*/ 273386 w 12192000"/>
              <a:gd name="connsiteY120-69164" fmla="*/ 2142551 h 2240205"/>
              <a:gd name="connsiteX121-69165" fmla="*/ 77641 w 12192000"/>
              <a:gd name="connsiteY121-69166" fmla="*/ 2126835 h 2240205"/>
              <a:gd name="connsiteX122-69167" fmla="*/ 37645 w 12192000"/>
              <a:gd name="connsiteY122-69168" fmla="*/ 2115401 h 2240205"/>
              <a:gd name="connsiteX123-69169" fmla="*/ 4572 w 12192000"/>
              <a:gd name="connsiteY123-69170" fmla="*/ 2111091 h 2240205"/>
              <a:gd name="connsiteX124-69171" fmla="*/ 0 w 12192000"/>
              <a:gd name="connsiteY124-69172" fmla="*/ 2110468 h 2240205"/>
              <a:gd name="connsiteX125-69173" fmla="*/ 0 w 12192000"/>
              <a:gd name="connsiteY125-69174" fmla="*/ 0 h 2240205"/>
              <a:gd name="connsiteX0-69175" fmla="*/ 0 w 12192000"/>
              <a:gd name="connsiteY0-69176" fmla="*/ 0 h 2240205"/>
              <a:gd name="connsiteX1-69177" fmla="*/ 12192000 w 12192000"/>
              <a:gd name="connsiteY1-69178" fmla="*/ 0 h 2240205"/>
              <a:gd name="connsiteX2-69179" fmla="*/ 12192000 w 12192000"/>
              <a:gd name="connsiteY2-69180" fmla="*/ 751299 h 2240205"/>
              <a:gd name="connsiteX3-69181" fmla="*/ 11890686 w 12192000"/>
              <a:gd name="connsiteY3-69182" fmla="*/ 732766 h 2240205"/>
              <a:gd name="connsiteX4-69183" fmla="*/ 11649954 w 12192000"/>
              <a:gd name="connsiteY4-69184" fmla="*/ 749628 h 2240205"/>
              <a:gd name="connsiteX5-69185" fmla="*/ 11560424 w 12192000"/>
              <a:gd name="connsiteY5-69186" fmla="*/ 748017 h 2240205"/>
              <a:gd name="connsiteX6-69187" fmla="*/ 11358455 w 12192000"/>
              <a:gd name="connsiteY6-69188" fmla="*/ 747593 h 2240205"/>
              <a:gd name="connsiteX7-69189" fmla="*/ 11165209 w 12192000"/>
              <a:gd name="connsiteY7-69190" fmla="*/ 748852 h 2240205"/>
              <a:gd name="connsiteX8-69191" fmla="*/ 11058755 w 12192000"/>
              <a:gd name="connsiteY8-69192" fmla="*/ 749617 h 2240205"/>
              <a:gd name="connsiteX9-69193" fmla="*/ 10803046 w 12192000"/>
              <a:gd name="connsiteY9-69194" fmla="*/ 774328 h 2240205"/>
              <a:gd name="connsiteX10-69195" fmla="*/ 10458762 w 12192000"/>
              <a:gd name="connsiteY10-69196" fmla="*/ 755400 h 2240205"/>
              <a:gd name="connsiteX11-69197" fmla="*/ 10211200 w 12192000"/>
              <a:gd name="connsiteY11-69198" fmla="*/ 767513 h 2240205"/>
              <a:gd name="connsiteX12-69199" fmla="*/ 10167995 w 12192000"/>
              <a:gd name="connsiteY12-69200" fmla="*/ 760843 h 2240205"/>
              <a:gd name="connsiteX13-69201" fmla="*/ 9997044 w 12192000"/>
              <a:gd name="connsiteY13-69202" fmla="*/ 780129 h 2240205"/>
              <a:gd name="connsiteX14-69203" fmla="*/ 9943887 w 12192000"/>
              <a:gd name="connsiteY14-69204" fmla="*/ 804141 h 2240205"/>
              <a:gd name="connsiteX15-69205" fmla="*/ 9918248 w 12192000"/>
              <a:gd name="connsiteY15-69206" fmla="*/ 816628 h 2240205"/>
              <a:gd name="connsiteX16-69207" fmla="*/ 9767091 w 12192000"/>
              <a:gd name="connsiteY16-69208" fmla="*/ 870550 h 2240205"/>
              <a:gd name="connsiteX17-69209" fmla="*/ 9683005 w 12192000"/>
              <a:gd name="connsiteY17-69210" fmla="*/ 894128 h 2240205"/>
              <a:gd name="connsiteX18-69211" fmla="*/ 9500499 w 12192000"/>
              <a:gd name="connsiteY18-69212" fmla="*/ 954680 h 2240205"/>
              <a:gd name="connsiteX19-69213" fmla="*/ 9410017 w 12192000"/>
              <a:gd name="connsiteY19-69214" fmla="*/ 993931 h 2240205"/>
              <a:gd name="connsiteX20-69215" fmla="*/ 9392919 w 12192000"/>
              <a:gd name="connsiteY20-69216" fmla="*/ 994656 h 2240205"/>
              <a:gd name="connsiteX21-69217" fmla="*/ 9268019 w 12192000"/>
              <a:gd name="connsiteY21-69218" fmla="*/ 1007442 h 2240205"/>
              <a:gd name="connsiteX22-69219" fmla="*/ 9188177 w 12192000"/>
              <a:gd name="connsiteY22-69220" fmla="*/ 1035474 h 2240205"/>
              <a:gd name="connsiteX23-69221" fmla="*/ 9155969 w 12192000"/>
              <a:gd name="connsiteY23-69222" fmla="*/ 1046804 h 2240205"/>
              <a:gd name="connsiteX24-69223" fmla="*/ 9133985 w 12192000"/>
              <a:gd name="connsiteY24-69224" fmla="*/ 1046450 h 2240205"/>
              <a:gd name="connsiteX25-69225" fmla="*/ 9003462 w 12192000"/>
              <a:gd name="connsiteY25-69226" fmla="*/ 1042406 h 2240205"/>
              <a:gd name="connsiteX26-69227" fmla="*/ 8968445 w 12192000"/>
              <a:gd name="connsiteY26-69228" fmla="*/ 1052169 h 2240205"/>
              <a:gd name="connsiteX27-69229" fmla="*/ 8886001 w 12192000"/>
              <a:gd name="connsiteY27-69230" fmla="*/ 1067468 h 2240205"/>
              <a:gd name="connsiteX28-69231" fmla="*/ 8838610 w 12192000"/>
              <a:gd name="connsiteY28-69232" fmla="*/ 1075091 h 2240205"/>
              <a:gd name="connsiteX29-69233" fmla="*/ 8665605 w 12192000"/>
              <a:gd name="connsiteY29-69234" fmla="*/ 1110791 h 2240205"/>
              <a:gd name="connsiteX30-69235" fmla="*/ 8419755 w 12192000"/>
              <a:gd name="connsiteY30-69236" fmla="*/ 1216260 h 2240205"/>
              <a:gd name="connsiteX31-69237" fmla="*/ 8411626 w 12192000"/>
              <a:gd name="connsiteY31-69238" fmla="*/ 1214397 h 2240205"/>
              <a:gd name="connsiteX32-69239" fmla="*/ 8363469 w 12192000"/>
              <a:gd name="connsiteY32-69240" fmla="*/ 1246658 h 2240205"/>
              <a:gd name="connsiteX33-69241" fmla="*/ 8275497 w 12192000"/>
              <a:gd name="connsiteY33-69242" fmla="*/ 1264396 h 2240205"/>
              <a:gd name="connsiteX34-69243" fmla="*/ 8074238 w 12192000"/>
              <a:gd name="connsiteY34-69244" fmla="*/ 1301895 h 2240205"/>
              <a:gd name="connsiteX35-69245" fmla="*/ 7902328 w 12192000"/>
              <a:gd name="connsiteY35-69246" fmla="*/ 1345865 h 2240205"/>
              <a:gd name="connsiteX36-69247" fmla="*/ 7840612 w 12192000"/>
              <a:gd name="connsiteY36-69248" fmla="*/ 1369373 h 2240205"/>
              <a:gd name="connsiteX37-69249" fmla="*/ 7786819 w 12192000"/>
              <a:gd name="connsiteY37-69250" fmla="*/ 1378970 h 2240205"/>
              <a:gd name="connsiteX38-69251" fmla="*/ 7548172 w 12192000"/>
              <a:gd name="connsiteY38-69252" fmla="*/ 1417460 h 2240205"/>
              <a:gd name="connsiteX39-69253" fmla="*/ 7483437 w 12192000"/>
              <a:gd name="connsiteY39-69254" fmla="*/ 1478152 h 2240205"/>
              <a:gd name="connsiteX40-69255" fmla="*/ 7377870 w 12192000"/>
              <a:gd name="connsiteY40-69256" fmla="*/ 1523319 h 2240205"/>
              <a:gd name="connsiteX41-69257" fmla="*/ 7230737 w 12192000"/>
              <a:gd name="connsiteY41-69258" fmla="*/ 1562633 h 2240205"/>
              <a:gd name="connsiteX42-69259" fmla="*/ 7224458 w 12192000"/>
              <a:gd name="connsiteY42-69260" fmla="*/ 1573008 h 2240205"/>
              <a:gd name="connsiteX43-69261" fmla="*/ 7183121 w 12192000"/>
              <a:gd name="connsiteY43-69262" fmla="*/ 1595162 h 2240205"/>
              <a:gd name="connsiteX44-69263" fmla="*/ 7164601 w 12192000"/>
              <a:gd name="connsiteY44-69264" fmla="*/ 1606490 h 2240205"/>
              <a:gd name="connsiteX45-69265" fmla="*/ 6900177 w 12192000"/>
              <a:gd name="connsiteY45-69266" fmla="*/ 1636016 h 2240205"/>
              <a:gd name="connsiteX46-69267" fmla="*/ 6795372 w 12192000"/>
              <a:gd name="connsiteY46-69268" fmla="*/ 1644845 h 2240205"/>
              <a:gd name="connsiteX47-69269" fmla="*/ 6692251 w 12192000"/>
              <a:gd name="connsiteY47-69270" fmla="*/ 1656357 h 2240205"/>
              <a:gd name="connsiteX48-69271" fmla="*/ 6655235 w 12192000"/>
              <a:gd name="connsiteY48-69272" fmla="*/ 1661869 h 2240205"/>
              <a:gd name="connsiteX49-69273" fmla="*/ 6554894 w 12192000"/>
              <a:gd name="connsiteY49-69274" fmla="*/ 1664428 h 2240205"/>
              <a:gd name="connsiteX50-69275" fmla="*/ 6516595 w 12192000"/>
              <a:gd name="connsiteY50-69276" fmla="*/ 1667475 h 2240205"/>
              <a:gd name="connsiteX51-69277" fmla="*/ 6508541 w 12192000"/>
              <a:gd name="connsiteY51-69278" fmla="*/ 1668757 h 2240205"/>
              <a:gd name="connsiteX52-69279" fmla="*/ 6471012 w 12192000"/>
              <a:gd name="connsiteY52-69280" fmla="*/ 1678604 h 2240205"/>
              <a:gd name="connsiteX53-69281" fmla="*/ 6364035 w 12192000"/>
              <a:gd name="connsiteY53-69282" fmla="*/ 1667683 h 2240205"/>
              <a:gd name="connsiteX54-69283" fmla="*/ 6243319 w 12192000"/>
              <a:gd name="connsiteY54-69284" fmla="*/ 1695560 h 2240205"/>
              <a:gd name="connsiteX55-69285" fmla="*/ 6098321 w 12192000"/>
              <a:gd name="connsiteY55-69286" fmla="*/ 1721646 h 2240205"/>
              <a:gd name="connsiteX56-69287" fmla="*/ 5880652 w 12192000"/>
              <a:gd name="connsiteY56-69288" fmla="*/ 1779643 h 2240205"/>
              <a:gd name="connsiteX57-69289" fmla="*/ 5785959 w 12192000"/>
              <a:gd name="connsiteY57-69290" fmla="*/ 1775307 h 2240205"/>
              <a:gd name="connsiteX58-69291" fmla="*/ 5643534 w 12192000"/>
              <a:gd name="connsiteY58-69292" fmla="*/ 1802919 h 2240205"/>
              <a:gd name="connsiteX59-69293" fmla="*/ 5518799 w 12192000"/>
              <a:gd name="connsiteY59-69294" fmla="*/ 1818312 h 2240205"/>
              <a:gd name="connsiteX60-69295" fmla="*/ 5505014 w 12192000"/>
              <a:gd name="connsiteY60-69296" fmla="*/ 1819259 h 2240205"/>
              <a:gd name="connsiteX61-69297" fmla="*/ 5453307 w 12192000"/>
              <a:gd name="connsiteY61-69298" fmla="*/ 1815450 h 2240205"/>
              <a:gd name="connsiteX62-69299" fmla="*/ 5221533 w 12192000"/>
              <a:gd name="connsiteY62-69300" fmla="*/ 1846950 h 2240205"/>
              <a:gd name="connsiteX63-69301" fmla="*/ 5149802 w 12192000"/>
              <a:gd name="connsiteY63-69302" fmla="*/ 1844846 h 2240205"/>
              <a:gd name="connsiteX64-69303" fmla="*/ 5114927 w 12192000"/>
              <a:gd name="connsiteY64-69304" fmla="*/ 1847827 h 2240205"/>
              <a:gd name="connsiteX65-69305" fmla="*/ 5108970 w 12192000"/>
              <a:gd name="connsiteY65-69306" fmla="*/ 1847935 h 2240205"/>
              <a:gd name="connsiteX66-69307" fmla="*/ 5067961 w 12192000"/>
              <a:gd name="connsiteY66-69308" fmla="*/ 1845917 h 2240205"/>
              <a:gd name="connsiteX67-69309" fmla="*/ 5007075 w 12192000"/>
              <a:gd name="connsiteY67-69310" fmla="*/ 1838626 h 2240205"/>
              <a:gd name="connsiteX68-69311" fmla="*/ 4944087 w 12192000"/>
              <a:gd name="connsiteY68-69312" fmla="*/ 1823332 h 2240205"/>
              <a:gd name="connsiteX69-69313" fmla="*/ 4907662 w 12192000"/>
              <a:gd name="connsiteY69-69314" fmla="*/ 1816900 h 2240205"/>
              <a:gd name="connsiteX70-69315" fmla="*/ 4882386 w 12192000"/>
              <a:gd name="connsiteY70-69316" fmla="*/ 1809844 h 2240205"/>
              <a:gd name="connsiteX71-69317" fmla="*/ 4811440 w 12192000"/>
              <a:gd name="connsiteY71-69318" fmla="*/ 1804655 h 2240205"/>
              <a:gd name="connsiteX72-69319" fmla="*/ 4691075 w 12192000"/>
              <a:gd name="connsiteY72-69320" fmla="*/ 1801389 h 2240205"/>
              <a:gd name="connsiteX73-69321" fmla="*/ 4640313 w 12192000"/>
              <a:gd name="connsiteY73-69322" fmla="*/ 1784307 h 2240205"/>
              <a:gd name="connsiteX74-69323" fmla="*/ 4536503 w 12192000"/>
              <a:gd name="connsiteY74-69324" fmla="*/ 1785334 h 2240205"/>
              <a:gd name="connsiteX75-69325" fmla="*/ 4513724 w 12192000"/>
              <a:gd name="connsiteY75-69326" fmla="*/ 1791996 h 2240205"/>
              <a:gd name="connsiteX76-69327" fmla="*/ 4459810 w 12192000"/>
              <a:gd name="connsiteY76-69328" fmla="*/ 1797886 h 2240205"/>
              <a:gd name="connsiteX77-69329" fmla="*/ 4379064 w 12192000"/>
              <a:gd name="connsiteY77-69330" fmla="*/ 1817177 h 2240205"/>
              <a:gd name="connsiteX78-69331" fmla="*/ 4290981 w 12192000"/>
              <a:gd name="connsiteY78-69332" fmla="*/ 1839677 h 2240205"/>
              <a:gd name="connsiteX79-69333" fmla="*/ 4238372 w 12192000"/>
              <a:gd name="connsiteY79-69334" fmla="*/ 1851480 h 2240205"/>
              <a:gd name="connsiteX80-69335" fmla="*/ 4232517 w 12192000"/>
              <a:gd name="connsiteY80-69336" fmla="*/ 1852567 h 2240205"/>
              <a:gd name="connsiteX81-69337" fmla="*/ 4191732 w 12192000"/>
              <a:gd name="connsiteY81-69338" fmla="*/ 1857328 h 2240205"/>
              <a:gd name="connsiteX82-69339" fmla="*/ 4065532 w 12192000"/>
              <a:gd name="connsiteY82-69340" fmla="*/ 1855477 h 2240205"/>
              <a:gd name="connsiteX83-69341" fmla="*/ 4028460 w 12192000"/>
              <a:gd name="connsiteY83-69342" fmla="*/ 1855137 h 2240205"/>
              <a:gd name="connsiteX84-69343" fmla="*/ 4002267 w 12192000"/>
              <a:gd name="connsiteY84-69344" fmla="*/ 1852352 h 2240205"/>
              <a:gd name="connsiteX85-69345" fmla="*/ 3931396 w 12192000"/>
              <a:gd name="connsiteY85-69346" fmla="*/ 1858915 h 2240205"/>
              <a:gd name="connsiteX86-69347" fmla="*/ 3812162 w 12192000"/>
              <a:gd name="connsiteY86-69348" fmla="*/ 1875501 h 2240205"/>
              <a:gd name="connsiteX87-69349" fmla="*/ 3758105 w 12192000"/>
              <a:gd name="connsiteY87-69350" fmla="*/ 1871856 h 2240205"/>
              <a:gd name="connsiteX88-69351" fmla="*/ 3567259 w 12192000"/>
              <a:gd name="connsiteY88-69352" fmla="*/ 1893482 h 2240205"/>
              <a:gd name="connsiteX89-69353" fmla="*/ 3405770 w 12192000"/>
              <a:gd name="connsiteY89-69354" fmla="*/ 1904591 h 2240205"/>
              <a:gd name="connsiteX90-69355" fmla="*/ 3280097 w 12192000"/>
              <a:gd name="connsiteY90-69356" fmla="*/ 1919610 h 2240205"/>
              <a:gd name="connsiteX91-69357" fmla="*/ 3009910 w 12192000"/>
              <a:gd name="connsiteY91-69358" fmla="*/ 1957866 h 2240205"/>
              <a:gd name="connsiteX92-69359" fmla="*/ 2995934 w 12192000"/>
              <a:gd name="connsiteY92-69360" fmla="*/ 1967085 h 2240205"/>
              <a:gd name="connsiteX93-69361" fmla="*/ 2942858 w 12192000"/>
              <a:gd name="connsiteY93-69362" fmla="*/ 1981367 h 2240205"/>
              <a:gd name="connsiteX94-69363" fmla="*/ 2875436 w 12192000"/>
              <a:gd name="connsiteY94-69364" fmla="*/ 1996977 h 2240205"/>
              <a:gd name="connsiteX95-69365" fmla="*/ 2874892 w 12192000"/>
              <a:gd name="connsiteY95-69366" fmla="*/ 1996085 h 2240205"/>
              <a:gd name="connsiteX96-69367" fmla="*/ 2843662 w 12192000"/>
              <a:gd name="connsiteY96-69368" fmla="*/ 1992498 h 2240205"/>
              <a:gd name="connsiteX97-69369" fmla="*/ 2718916 w 12192000"/>
              <a:gd name="connsiteY97-69370" fmla="*/ 1990867 h 2240205"/>
              <a:gd name="connsiteX98-69371" fmla="*/ 2713522 w 12192000"/>
              <a:gd name="connsiteY98-69372" fmla="*/ 1990173 h 2240205"/>
              <a:gd name="connsiteX99-69373" fmla="*/ 2476147 w 12192000"/>
              <a:gd name="connsiteY99-69374" fmla="*/ 1998305 h 2240205"/>
              <a:gd name="connsiteX100-69375" fmla="*/ 2373568 w 12192000"/>
              <a:gd name="connsiteY100-69376" fmla="*/ 2003219 h 2240205"/>
              <a:gd name="connsiteX101-69377" fmla="*/ 2287219 w 12192000"/>
              <a:gd name="connsiteY101-69378" fmla="*/ 1998750 h 2240205"/>
              <a:gd name="connsiteX102-69379" fmla="*/ 2164831 w 12192000"/>
              <a:gd name="connsiteY102-69380" fmla="*/ 2010143 h 2240205"/>
              <a:gd name="connsiteX103-69381" fmla="*/ 2058061 w 12192000"/>
              <a:gd name="connsiteY103-69382" fmla="*/ 2047942 h 2240205"/>
              <a:gd name="connsiteX104-69383" fmla="*/ 2042244 w 12192000"/>
              <a:gd name="connsiteY104-69384" fmla="*/ 2055560 h 2240205"/>
              <a:gd name="connsiteX105-69385" fmla="*/ 1877728 w 12192000"/>
              <a:gd name="connsiteY105-69386" fmla="*/ 2101004 h 2240205"/>
              <a:gd name="connsiteX106-69387" fmla="*/ 1759056 w 12192000"/>
              <a:gd name="connsiteY106-69388" fmla="*/ 2125608 h 2240205"/>
              <a:gd name="connsiteX107-69389" fmla="*/ 1637948 w 12192000"/>
              <a:gd name="connsiteY107-69390" fmla="*/ 2172597 h 2240205"/>
              <a:gd name="connsiteX108-69391" fmla="*/ 1434549 w 12192000"/>
              <a:gd name="connsiteY108-69392" fmla="*/ 2234522 h 2240205"/>
              <a:gd name="connsiteX109-69393" fmla="*/ 1370962 w 12192000"/>
              <a:gd name="connsiteY109-69394" fmla="*/ 2237474 h 2240205"/>
              <a:gd name="connsiteX110-69395" fmla="*/ 1356367 w 12192000"/>
              <a:gd name="connsiteY110-69396" fmla="*/ 2235089 h 2240205"/>
              <a:gd name="connsiteX111-69397" fmla="*/ 1279765 w 12192000"/>
              <a:gd name="connsiteY111-69398" fmla="*/ 2229639 h 2240205"/>
              <a:gd name="connsiteX112-69399" fmla="*/ 1195347 w 12192000"/>
              <a:gd name="connsiteY112-69400" fmla="*/ 2212354 h 2240205"/>
              <a:gd name="connsiteX113-69401" fmla="*/ 970251 w 12192000"/>
              <a:gd name="connsiteY113-69402" fmla="*/ 2221029 h 2240205"/>
              <a:gd name="connsiteX114-69403" fmla="*/ 812914 w 12192000"/>
              <a:gd name="connsiteY114-69404" fmla="*/ 2210095 h 2240205"/>
              <a:gd name="connsiteX115-69405" fmla="*/ 597225 w 12192000"/>
              <a:gd name="connsiteY115-69406" fmla="*/ 2180999 h 2240205"/>
              <a:gd name="connsiteX116-69407" fmla="*/ 520671 w 12192000"/>
              <a:gd name="connsiteY116-69408" fmla="*/ 2180980 h 2240205"/>
              <a:gd name="connsiteX117-69409" fmla="*/ 413835 w 12192000"/>
              <a:gd name="connsiteY117-69410" fmla="*/ 2156783 h 2240205"/>
              <a:gd name="connsiteX118-69411" fmla="*/ 376513 w 12192000"/>
              <a:gd name="connsiteY118-69412" fmla="*/ 2154014 h 2240205"/>
              <a:gd name="connsiteX119-69413" fmla="*/ 273386 w 12192000"/>
              <a:gd name="connsiteY119-69414" fmla="*/ 2142551 h 2240205"/>
              <a:gd name="connsiteX120-69415" fmla="*/ 77641 w 12192000"/>
              <a:gd name="connsiteY120-69416" fmla="*/ 2126835 h 2240205"/>
              <a:gd name="connsiteX121-69417" fmla="*/ 37645 w 12192000"/>
              <a:gd name="connsiteY121-69418" fmla="*/ 2115401 h 2240205"/>
              <a:gd name="connsiteX122-69419" fmla="*/ 4572 w 12192000"/>
              <a:gd name="connsiteY122-69420" fmla="*/ 2111091 h 2240205"/>
              <a:gd name="connsiteX123-69421" fmla="*/ 0 w 12192000"/>
              <a:gd name="connsiteY123-69422" fmla="*/ 2110468 h 2240205"/>
              <a:gd name="connsiteX124-69423" fmla="*/ 0 w 12192000"/>
              <a:gd name="connsiteY124-69424" fmla="*/ 0 h 2240205"/>
              <a:gd name="connsiteX0-69425" fmla="*/ 0 w 12192000"/>
              <a:gd name="connsiteY0-69426" fmla="*/ 0 h 2240205"/>
              <a:gd name="connsiteX1-69427" fmla="*/ 12192000 w 12192000"/>
              <a:gd name="connsiteY1-69428" fmla="*/ 0 h 2240205"/>
              <a:gd name="connsiteX2-69429" fmla="*/ 12192000 w 12192000"/>
              <a:gd name="connsiteY2-69430" fmla="*/ 751299 h 2240205"/>
              <a:gd name="connsiteX3-69431" fmla="*/ 11890686 w 12192000"/>
              <a:gd name="connsiteY3-69432" fmla="*/ 732766 h 2240205"/>
              <a:gd name="connsiteX4-69433" fmla="*/ 11649954 w 12192000"/>
              <a:gd name="connsiteY4-69434" fmla="*/ 749628 h 2240205"/>
              <a:gd name="connsiteX5-69435" fmla="*/ 11560424 w 12192000"/>
              <a:gd name="connsiteY5-69436" fmla="*/ 748017 h 2240205"/>
              <a:gd name="connsiteX6-69437" fmla="*/ 11358455 w 12192000"/>
              <a:gd name="connsiteY6-69438" fmla="*/ 747593 h 2240205"/>
              <a:gd name="connsiteX7-69439" fmla="*/ 11165209 w 12192000"/>
              <a:gd name="connsiteY7-69440" fmla="*/ 748852 h 2240205"/>
              <a:gd name="connsiteX8-69441" fmla="*/ 11058755 w 12192000"/>
              <a:gd name="connsiteY8-69442" fmla="*/ 749617 h 2240205"/>
              <a:gd name="connsiteX9-69443" fmla="*/ 10803046 w 12192000"/>
              <a:gd name="connsiteY9-69444" fmla="*/ 774328 h 2240205"/>
              <a:gd name="connsiteX10-69445" fmla="*/ 10458762 w 12192000"/>
              <a:gd name="connsiteY10-69446" fmla="*/ 755400 h 2240205"/>
              <a:gd name="connsiteX11-69447" fmla="*/ 10211200 w 12192000"/>
              <a:gd name="connsiteY11-69448" fmla="*/ 767513 h 2240205"/>
              <a:gd name="connsiteX12-69449" fmla="*/ 10167995 w 12192000"/>
              <a:gd name="connsiteY12-69450" fmla="*/ 760843 h 2240205"/>
              <a:gd name="connsiteX13-69451" fmla="*/ 9997044 w 12192000"/>
              <a:gd name="connsiteY13-69452" fmla="*/ 780129 h 2240205"/>
              <a:gd name="connsiteX14-69453" fmla="*/ 9943887 w 12192000"/>
              <a:gd name="connsiteY14-69454" fmla="*/ 804141 h 2240205"/>
              <a:gd name="connsiteX15-69455" fmla="*/ 9918248 w 12192000"/>
              <a:gd name="connsiteY15-69456" fmla="*/ 816628 h 2240205"/>
              <a:gd name="connsiteX16-69457" fmla="*/ 9767091 w 12192000"/>
              <a:gd name="connsiteY16-69458" fmla="*/ 870550 h 2240205"/>
              <a:gd name="connsiteX17-69459" fmla="*/ 9683005 w 12192000"/>
              <a:gd name="connsiteY17-69460" fmla="*/ 894128 h 2240205"/>
              <a:gd name="connsiteX18-69461" fmla="*/ 9500499 w 12192000"/>
              <a:gd name="connsiteY18-69462" fmla="*/ 954680 h 2240205"/>
              <a:gd name="connsiteX19-69463" fmla="*/ 9410017 w 12192000"/>
              <a:gd name="connsiteY19-69464" fmla="*/ 993931 h 2240205"/>
              <a:gd name="connsiteX20-69465" fmla="*/ 9392919 w 12192000"/>
              <a:gd name="connsiteY20-69466" fmla="*/ 994656 h 2240205"/>
              <a:gd name="connsiteX21-69467" fmla="*/ 9268019 w 12192000"/>
              <a:gd name="connsiteY21-69468" fmla="*/ 1007442 h 2240205"/>
              <a:gd name="connsiteX22-69469" fmla="*/ 9188177 w 12192000"/>
              <a:gd name="connsiteY22-69470" fmla="*/ 1035474 h 2240205"/>
              <a:gd name="connsiteX23-69471" fmla="*/ 9155969 w 12192000"/>
              <a:gd name="connsiteY23-69472" fmla="*/ 1046804 h 2240205"/>
              <a:gd name="connsiteX24-69473" fmla="*/ 9133985 w 12192000"/>
              <a:gd name="connsiteY24-69474" fmla="*/ 1046450 h 2240205"/>
              <a:gd name="connsiteX25-69475" fmla="*/ 9003462 w 12192000"/>
              <a:gd name="connsiteY25-69476" fmla="*/ 1042406 h 2240205"/>
              <a:gd name="connsiteX26-69477" fmla="*/ 8968445 w 12192000"/>
              <a:gd name="connsiteY26-69478" fmla="*/ 1052169 h 2240205"/>
              <a:gd name="connsiteX27-69479" fmla="*/ 8886001 w 12192000"/>
              <a:gd name="connsiteY27-69480" fmla="*/ 1067468 h 2240205"/>
              <a:gd name="connsiteX28-69481" fmla="*/ 8838610 w 12192000"/>
              <a:gd name="connsiteY28-69482" fmla="*/ 1075091 h 2240205"/>
              <a:gd name="connsiteX29-69483" fmla="*/ 8665605 w 12192000"/>
              <a:gd name="connsiteY29-69484" fmla="*/ 1110791 h 2240205"/>
              <a:gd name="connsiteX30-69485" fmla="*/ 8419755 w 12192000"/>
              <a:gd name="connsiteY30-69486" fmla="*/ 1216260 h 2240205"/>
              <a:gd name="connsiteX31-69487" fmla="*/ 8411626 w 12192000"/>
              <a:gd name="connsiteY31-69488" fmla="*/ 1214397 h 2240205"/>
              <a:gd name="connsiteX32-69489" fmla="*/ 8363469 w 12192000"/>
              <a:gd name="connsiteY32-69490" fmla="*/ 1246658 h 2240205"/>
              <a:gd name="connsiteX33-69491" fmla="*/ 8275497 w 12192000"/>
              <a:gd name="connsiteY33-69492" fmla="*/ 1264396 h 2240205"/>
              <a:gd name="connsiteX34-69493" fmla="*/ 8074238 w 12192000"/>
              <a:gd name="connsiteY34-69494" fmla="*/ 1301895 h 2240205"/>
              <a:gd name="connsiteX35-69495" fmla="*/ 7902328 w 12192000"/>
              <a:gd name="connsiteY35-69496" fmla="*/ 1345865 h 2240205"/>
              <a:gd name="connsiteX36-69497" fmla="*/ 7840612 w 12192000"/>
              <a:gd name="connsiteY36-69498" fmla="*/ 1369373 h 2240205"/>
              <a:gd name="connsiteX37-69499" fmla="*/ 7786819 w 12192000"/>
              <a:gd name="connsiteY37-69500" fmla="*/ 1378970 h 2240205"/>
              <a:gd name="connsiteX38-69501" fmla="*/ 7548172 w 12192000"/>
              <a:gd name="connsiteY38-69502" fmla="*/ 1417460 h 2240205"/>
              <a:gd name="connsiteX39-69503" fmla="*/ 7483437 w 12192000"/>
              <a:gd name="connsiteY39-69504" fmla="*/ 1478152 h 2240205"/>
              <a:gd name="connsiteX40-69505" fmla="*/ 7377870 w 12192000"/>
              <a:gd name="connsiteY40-69506" fmla="*/ 1523319 h 2240205"/>
              <a:gd name="connsiteX41-69507" fmla="*/ 7230737 w 12192000"/>
              <a:gd name="connsiteY41-69508" fmla="*/ 1562633 h 2240205"/>
              <a:gd name="connsiteX42-69509" fmla="*/ 7224458 w 12192000"/>
              <a:gd name="connsiteY42-69510" fmla="*/ 1573008 h 2240205"/>
              <a:gd name="connsiteX43-69511" fmla="*/ 7183121 w 12192000"/>
              <a:gd name="connsiteY43-69512" fmla="*/ 1595162 h 2240205"/>
              <a:gd name="connsiteX44-69513" fmla="*/ 7164601 w 12192000"/>
              <a:gd name="connsiteY44-69514" fmla="*/ 1606490 h 2240205"/>
              <a:gd name="connsiteX45-69515" fmla="*/ 6900177 w 12192000"/>
              <a:gd name="connsiteY45-69516" fmla="*/ 1636016 h 2240205"/>
              <a:gd name="connsiteX46-69517" fmla="*/ 6795372 w 12192000"/>
              <a:gd name="connsiteY46-69518" fmla="*/ 1644845 h 2240205"/>
              <a:gd name="connsiteX47-69519" fmla="*/ 6692251 w 12192000"/>
              <a:gd name="connsiteY47-69520" fmla="*/ 1656357 h 2240205"/>
              <a:gd name="connsiteX48-69521" fmla="*/ 6655235 w 12192000"/>
              <a:gd name="connsiteY48-69522" fmla="*/ 1661869 h 2240205"/>
              <a:gd name="connsiteX49-69523" fmla="*/ 6554894 w 12192000"/>
              <a:gd name="connsiteY49-69524" fmla="*/ 1664428 h 2240205"/>
              <a:gd name="connsiteX50-69525" fmla="*/ 6516595 w 12192000"/>
              <a:gd name="connsiteY50-69526" fmla="*/ 1667475 h 2240205"/>
              <a:gd name="connsiteX51-69527" fmla="*/ 6508541 w 12192000"/>
              <a:gd name="connsiteY51-69528" fmla="*/ 1668757 h 2240205"/>
              <a:gd name="connsiteX52-69529" fmla="*/ 6471012 w 12192000"/>
              <a:gd name="connsiteY52-69530" fmla="*/ 1678604 h 2240205"/>
              <a:gd name="connsiteX53-69531" fmla="*/ 6364035 w 12192000"/>
              <a:gd name="connsiteY53-69532" fmla="*/ 1667683 h 2240205"/>
              <a:gd name="connsiteX54-69533" fmla="*/ 6243319 w 12192000"/>
              <a:gd name="connsiteY54-69534" fmla="*/ 1695560 h 2240205"/>
              <a:gd name="connsiteX55-69535" fmla="*/ 6098321 w 12192000"/>
              <a:gd name="connsiteY55-69536" fmla="*/ 1721646 h 2240205"/>
              <a:gd name="connsiteX56-69537" fmla="*/ 5880652 w 12192000"/>
              <a:gd name="connsiteY56-69538" fmla="*/ 1779643 h 2240205"/>
              <a:gd name="connsiteX57-69539" fmla="*/ 5785959 w 12192000"/>
              <a:gd name="connsiteY57-69540" fmla="*/ 1775307 h 2240205"/>
              <a:gd name="connsiteX58-69541" fmla="*/ 5643534 w 12192000"/>
              <a:gd name="connsiteY58-69542" fmla="*/ 1802919 h 2240205"/>
              <a:gd name="connsiteX59-69543" fmla="*/ 5518799 w 12192000"/>
              <a:gd name="connsiteY59-69544" fmla="*/ 1818312 h 2240205"/>
              <a:gd name="connsiteX60-69545" fmla="*/ 5505014 w 12192000"/>
              <a:gd name="connsiteY60-69546" fmla="*/ 1819259 h 2240205"/>
              <a:gd name="connsiteX61-69547" fmla="*/ 5453307 w 12192000"/>
              <a:gd name="connsiteY61-69548" fmla="*/ 1815450 h 2240205"/>
              <a:gd name="connsiteX62-69549" fmla="*/ 5221533 w 12192000"/>
              <a:gd name="connsiteY62-69550" fmla="*/ 1846950 h 2240205"/>
              <a:gd name="connsiteX63-69551" fmla="*/ 5149802 w 12192000"/>
              <a:gd name="connsiteY63-69552" fmla="*/ 1844846 h 2240205"/>
              <a:gd name="connsiteX64-69553" fmla="*/ 5114927 w 12192000"/>
              <a:gd name="connsiteY64-69554" fmla="*/ 1847827 h 2240205"/>
              <a:gd name="connsiteX65-69555" fmla="*/ 5108970 w 12192000"/>
              <a:gd name="connsiteY65-69556" fmla="*/ 1847935 h 2240205"/>
              <a:gd name="connsiteX66-69557" fmla="*/ 5067961 w 12192000"/>
              <a:gd name="connsiteY66-69558" fmla="*/ 1845917 h 2240205"/>
              <a:gd name="connsiteX67-69559" fmla="*/ 5007075 w 12192000"/>
              <a:gd name="connsiteY67-69560" fmla="*/ 1838626 h 2240205"/>
              <a:gd name="connsiteX68-69561" fmla="*/ 4944087 w 12192000"/>
              <a:gd name="connsiteY68-69562" fmla="*/ 1823332 h 2240205"/>
              <a:gd name="connsiteX69-69563" fmla="*/ 4907662 w 12192000"/>
              <a:gd name="connsiteY69-69564" fmla="*/ 1816900 h 2240205"/>
              <a:gd name="connsiteX70-69565" fmla="*/ 4882386 w 12192000"/>
              <a:gd name="connsiteY70-69566" fmla="*/ 1809844 h 2240205"/>
              <a:gd name="connsiteX71-69567" fmla="*/ 4811440 w 12192000"/>
              <a:gd name="connsiteY71-69568" fmla="*/ 1804655 h 2240205"/>
              <a:gd name="connsiteX72-69569" fmla="*/ 4691075 w 12192000"/>
              <a:gd name="connsiteY72-69570" fmla="*/ 1801389 h 2240205"/>
              <a:gd name="connsiteX73-69571" fmla="*/ 4640313 w 12192000"/>
              <a:gd name="connsiteY73-69572" fmla="*/ 1784307 h 2240205"/>
              <a:gd name="connsiteX74-69573" fmla="*/ 4536503 w 12192000"/>
              <a:gd name="connsiteY74-69574" fmla="*/ 1785334 h 2240205"/>
              <a:gd name="connsiteX75-69575" fmla="*/ 4513724 w 12192000"/>
              <a:gd name="connsiteY75-69576" fmla="*/ 1791996 h 2240205"/>
              <a:gd name="connsiteX76-69577" fmla="*/ 4459810 w 12192000"/>
              <a:gd name="connsiteY76-69578" fmla="*/ 1797886 h 2240205"/>
              <a:gd name="connsiteX77-69579" fmla="*/ 4379064 w 12192000"/>
              <a:gd name="connsiteY77-69580" fmla="*/ 1817177 h 2240205"/>
              <a:gd name="connsiteX78-69581" fmla="*/ 4290981 w 12192000"/>
              <a:gd name="connsiteY78-69582" fmla="*/ 1839677 h 2240205"/>
              <a:gd name="connsiteX79-69583" fmla="*/ 4238372 w 12192000"/>
              <a:gd name="connsiteY79-69584" fmla="*/ 1851480 h 2240205"/>
              <a:gd name="connsiteX80-69585" fmla="*/ 4232517 w 12192000"/>
              <a:gd name="connsiteY80-69586" fmla="*/ 1852567 h 2240205"/>
              <a:gd name="connsiteX81-69587" fmla="*/ 4191732 w 12192000"/>
              <a:gd name="connsiteY81-69588" fmla="*/ 1857328 h 2240205"/>
              <a:gd name="connsiteX82-69589" fmla="*/ 4065532 w 12192000"/>
              <a:gd name="connsiteY82-69590" fmla="*/ 1855477 h 2240205"/>
              <a:gd name="connsiteX83-69591" fmla="*/ 4028460 w 12192000"/>
              <a:gd name="connsiteY83-69592" fmla="*/ 1855137 h 2240205"/>
              <a:gd name="connsiteX84-69593" fmla="*/ 4002267 w 12192000"/>
              <a:gd name="connsiteY84-69594" fmla="*/ 1852352 h 2240205"/>
              <a:gd name="connsiteX85-69595" fmla="*/ 3931396 w 12192000"/>
              <a:gd name="connsiteY85-69596" fmla="*/ 1858915 h 2240205"/>
              <a:gd name="connsiteX86-69597" fmla="*/ 3812162 w 12192000"/>
              <a:gd name="connsiteY86-69598" fmla="*/ 1875501 h 2240205"/>
              <a:gd name="connsiteX87-69599" fmla="*/ 3758105 w 12192000"/>
              <a:gd name="connsiteY87-69600" fmla="*/ 1871856 h 2240205"/>
              <a:gd name="connsiteX88-69601" fmla="*/ 3567259 w 12192000"/>
              <a:gd name="connsiteY88-69602" fmla="*/ 1893482 h 2240205"/>
              <a:gd name="connsiteX89-69603" fmla="*/ 3405770 w 12192000"/>
              <a:gd name="connsiteY89-69604" fmla="*/ 1904591 h 2240205"/>
              <a:gd name="connsiteX90-69605" fmla="*/ 3280097 w 12192000"/>
              <a:gd name="connsiteY90-69606" fmla="*/ 1919610 h 2240205"/>
              <a:gd name="connsiteX91-69607" fmla="*/ 3009910 w 12192000"/>
              <a:gd name="connsiteY91-69608" fmla="*/ 1957866 h 2240205"/>
              <a:gd name="connsiteX92-69609" fmla="*/ 2995934 w 12192000"/>
              <a:gd name="connsiteY92-69610" fmla="*/ 1967085 h 2240205"/>
              <a:gd name="connsiteX93-69611" fmla="*/ 2942858 w 12192000"/>
              <a:gd name="connsiteY93-69612" fmla="*/ 1981367 h 2240205"/>
              <a:gd name="connsiteX94-69613" fmla="*/ 2875436 w 12192000"/>
              <a:gd name="connsiteY94-69614" fmla="*/ 1996977 h 2240205"/>
              <a:gd name="connsiteX95-69615" fmla="*/ 2874892 w 12192000"/>
              <a:gd name="connsiteY95-69616" fmla="*/ 1996085 h 2240205"/>
              <a:gd name="connsiteX96-69617" fmla="*/ 2843662 w 12192000"/>
              <a:gd name="connsiteY96-69618" fmla="*/ 1992498 h 2240205"/>
              <a:gd name="connsiteX97-69619" fmla="*/ 2718916 w 12192000"/>
              <a:gd name="connsiteY97-69620" fmla="*/ 1990867 h 2240205"/>
              <a:gd name="connsiteX98-69621" fmla="*/ 2713522 w 12192000"/>
              <a:gd name="connsiteY98-69622" fmla="*/ 1990173 h 2240205"/>
              <a:gd name="connsiteX99-69623" fmla="*/ 2476147 w 12192000"/>
              <a:gd name="connsiteY99-69624" fmla="*/ 1998305 h 2240205"/>
              <a:gd name="connsiteX100-69625" fmla="*/ 2373568 w 12192000"/>
              <a:gd name="connsiteY100-69626" fmla="*/ 2003219 h 2240205"/>
              <a:gd name="connsiteX101-69627" fmla="*/ 2287219 w 12192000"/>
              <a:gd name="connsiteY101-69628" fmla="*/ 1998750 h 2240205"/>
              <a:gd name="connsiteX102-69629" fmla="*/ 2164831 w 12192000"/>
              <a:gd name="connsiteY102-69630" fmla="*/ 2010143 h 2240205"/>
              <a:gd name="connsiteX103-69631" fmla="*/ 2058061 w 12192000"/>
              <a:gd name="connsiteY103-69632" fmla="*/ 2047942 h 2240205"/>
              <a:gd name="connsiteX104-69633" fmla="*/ 2042244 w 12192000"/>
              <a:gd name="connsiteY104-69634" fmla="*/ 2055560 h 2240205"/>
              <a:gd name="connsiteX105-69635" fmla="*/ 1877728 w 12192000"/>
              <a:gd name="connsiteY105-69636" fmla="*/ 2101004 h 2240205"/>
              <a:gd name="connsiteX106-69637" fmla="*/ 1759056 w 12192000"/>
              <a:gd name="connsiteY106-69638" fmla="*/ 2125608 h 2240205"/>
              <a:gd name="connsiteX107-69639" fmla="*/ 1637948 w 12192000"/>
              <a:gd name="connsiteY107-69640" fmla="*/ 2172597 h 2240205"/>
              <a:gd name="connsiteX108-69641" fmla="*/ 1434549 w 12192000"/>
              <a:gd name="connsiteY108-69642" fmla="*/ 2234522 h 2240205"/>
              <a:gd name="connsiteX109-69643" fmla="*/ 1370962 w 12192000"/>
              <a:gd name="connsiteY109-69644" fmla="*/ 2237474 h 2240205"/>
              <a:gd name="connsiteX110-69645" fmla="*/ 1356367 w 12192000"/>
              <a:gd name="connsiteY110-69646" fmla="*/ 2235089 h 2240205"/>
              <a:gd name="connsiteX111-69647" fmla="*/ 1279765 w 12192000"/>
              <a:gd name="connsiteY111-69648" fmla="*/ 2229639 h 2240205"/>
              <a:gd name="connsiteX112-69649" fmla="*/ 1195347 w 12192000"/>
              <a:gd name="connsiteY112-69650" fmla="*/ 2212354 h 2240205"/>
              <a:gd name="connsiteX113-69651" fmla="*/ 970251 w 12192000"/>
              <a:gd name="connsiteY113-69652" fmla="*/ 2221029 h 2240205"/>
              <a:gd name="connsiteX114-69653" fmla="*/ 812914 w 12192000"/>
              <a:gd name="connsiteY114-69654" fmla="*/ 2210095 h 2240205"/>
              <a:gd name="connsiteX115-69655" fmla="*/ 597225 w 12192000"/>
              <a:gd name="connsiteY115-69656" fmla="*/ 2180999 h 2240205"/>
              <a:gd name="connsiteX116-69657" fmla="*/ 520671 w 12192000"/>
              <a:gd name="connsiteY116-69658" fmla="*/ 2180980 h 2240205"/>
              <a:gd name="connsiteX117-69659" fmla="*/ 413835 w 12192000"/>
              <a:gd name="connsiteY117-69660" fmla="*/ 2156783 h 2240205"/>
              <a:gd name="connsiteX118-69661" fmla="*/ 376513 w 12192000"/>
              <a:gd name="connsiteY118-69662" fmla="*/ 2154014 h 2240205"/>
              <a:gd name="connsiteX119-69663" fmla="*/ 273386 w 12192000"/>
              <a:gd name="connsiteY119-69664" fmla="*/ 2142551 h 2240205"/>
              <a:gd name="connsiteX120-69665" fmla="*/ 77641 w 12192000"/>
              <a:gd name="connsiteY120-69666" fmla="*/ 2126835 h 2240205"/>
              <a:gd name="connsiteX121-69667" fmla="*/ 37645 w 12192000"/>
              <a:gd name="connsiteY121-69668" fmla="*/ 2115401 h 2240205"/>
              <a:gd name="connsiteX122-69669" fmla="*/ 4572 w 12192000"/>
              <a:gd name="connsiteY122-69670" fmla="*/ 2111091 h 2240205"/>
              <a:gd name="connsiteX123-69671" fmla="*/ 0 w 12192000"/>
              <a:gd name="connsiteY123-69672" fmla="*/ 2110468 h 2240205"/>
              <a:gd name="connsiteX124-69673" fmla="*/ 0 w 12192000"/>
              <a:gd name="connsiteY124-69674" fmla="*/ 0 h 22402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1"/>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19200" y="717283"/>
            <a:ext cx="9753600" cy="1149844"/>
          </a:xfrm>
        </p:spPr>
        <p:txBody>
          <a:bodyPr anchor="ctr">
            <a:normAutofit/>
          </a:bodyPr>
          <a:lstStyle/>
          <a:p>
            <a:r>
              <a:rPr lang="en-US">
                <a:highlight>
                  <a:srgbClr val="C0C0C0"/>
                </a:highlight>
              </a:rPr>
              <a:t>Cancellation Analysis</a:t>
            </a:r>
            <a:endParaRPr lang="en-US">
              <a:highlight>
                <a:srgbClr val="C0C0C0"/>
              </a:highlight>
            </a:endParaRPr>
          </a:p>
        </p:txBody>
      </p:sp>
      <p:graphicFrame>
        <p:nvGraphicFramePr>
          <p:cNvPr id="19" name="Content Placeholder 2"/>
          <p:cNvGraphicFramePr>
            <a:graphicFrameLocks noGrp="1"/>
          </p:cNvGraphicFramePr>
          <p:nvPr>
            <p:ph idx="1"/>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of a number of hotels&#10;&#10;Description automatically generated"/>
          <p:cNvPicPr>
            <a:picLocks noChangeAspect="1"/>
          </p:cNvPicPr>
          <p:nvPr/>
        </p:nvPicPr>
        <p:blipFill>
          <a:blip r:embed="rId2"/>
          <a:stretch>
            <a:fillRect/>
          </a:stretch>
        </p:blipFill>
        <p:spPr>
          <a:xfrm rot="21532266">
            <a:off x="127003" y="1349365"/>
            <a:ext cx="6312174" cy="4134474"/>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Cancellation by Hotel type</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solidFill>
                  <a:srgbClr val="FFFFFF"/>
                </a:solidFill>
                <a:ea typeface="+mn-lt"/>
                <a:cs typeface="+mn-lt"/>
              </a:rPr>
              <a:t>Overall City Hotel faces more Cancellation as compare to Resort Hotel.</a:t>
            </a:r>
            <a:endParaRPr lang="en-US">
              <a:solidFill>
                <a:srgbClr val="FFFFFF"/>
              </a:solidFill>
              <a:ea typeface="+mn-lt"/>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1" fmla="*/ 6597934 w 6621845"/>
              <a:gd name="connsiteY0-2" fmla="*/ 155744 h 5238511"/>
              <a:gd name="connsiteX1-3" fmla="*/ 6619376 w 6621845"/>
              <a:gd name="connsiteY1-4" fmla="*/ 177681 h 5238511"/>
              <a:gd name="connsiteX2-5" fmla="*/ 6621845 w 6621845"/>
              <a:gd name="connsiteY2-6" fmla="*/ 195498 h 5238511"/>
              <a:gd name="connsiteX3-7" fmla="*/ 6601863 w 6621845"/>
              <a:gd name="connsiteY3-8" fmla="*/ 1201700 h 5238511"/>
              <a:gd name="connsiteX4-9" fmla="*/ 6601373 w 6621845"/>
              <a:gd name="connsiteY4-10" fmla="*/ 1226210 h 5238511"/>
              <a:gd name="connsiteX5-11" fmla="*/ 6601384 w 6621845"/>
              <a:gd name="connsiteY5-12" fmla="*/ 1226232 h 5238511"/>
              <a:gd name="connsiteX6-13" fmla="*/ 6521625 w 6621845"/>
              <a:gd name="connsiteY6-14" fmla="*/ 5202267 h 5238511"/>
              <a:gd name="connsiteX7-15" fmla="*/ 6483689 w 6621845"/>
              <a:gd name="connsiteY7-16" fmla="*/ 5238506 h 5238511"/>
              <a:gd name="connsiteX8-17" fmla="*/ 36351 w 6621845"/>
              <a:gd name="connsiteY8-18" fmla="*/ 5109172 h 5238511"/>
              <a:gd name="connsiteX9-19" fmla="*/ 5 w 6621845"/>
              <a:gd name="connsiteY9-20" fmla="*/ 5071442 h 5238511"/>
              <a:gd name="connsiteX10-21" fmla="*/ 1012 w 6621845"/>
              <a:gd name="connsiteY10-22" fmla="*/ 5021215 h 5238511"/>
              <a:gd name="connsiteX11-23" fmla="*/ 1011 w 6621845"/>
              <a:gd name="connsiteY11-24" fmla="*/ 5021212 h 5238511"/>
              <a:gd name="connsiteX12-25" fmla="*/ 100440 w 6621845"/>
              <a:gd name="connsiteY12-26" fmla="*/ 64666 h 5238511"/>
              <a:gd name="connsiteX13-27" fmla="*/ 122765 w 6621845"/>
              <a:gd name="connsiteY13-28" fmla="*/ 33189 h 5238511"/>
              <a:gd name="connsiteX14-29" fmla="*/ 604718 w 6621845"/>
              <a:gd name="connsiteY14-30" fmla="*/ 42857 h 5238511"/>
              <a:gd name="connsiteX15-31" fmla="*/ 3117572 w 6621845"/>
              <a:gd name="connsiteY15-32" fmla="*/ 0 h 5238511"/>
              <a:gd name="connsiteX16-33" fmla="*/ 3117572 w 6621845"/>
              <a:gd name="connsiteY16-34" fmla="*/ 89697 h 5238511"/>
              <a:gd name="connsiteX17-35" fmla="*/ 6597934 w 6621845"/>
              <a:gd name="connsiteY17-36" fmla="*/ 155744 h 5238511"/>
              <a:gd name="connsiteX0-37" fmla="*/ 6597934 w 6621845"/>
              <a:gd name="connsiteY0-38" fmla="*/ 122557 h 5205324"/>
              <a:gd name="connsiteX1-39" fmla="*/ 6619376 w 6621845"/>
              <a:gd name="connsiteY1-40" fmla="*/ 144494 h 5205324"/>
              <a:gd name="connsiteX2-41" fmla="*/ 6621845 w 6621845"/>
              <a:gd name="connsiteY2-42" fmla="*/ 162311 h 5205324"/>
              <a:gd name="connsiteX3-43" fmla="*/ 6601863 w 6621845"/>
              <a:gd name="connsiteY3-44" fmla="*/ 1168513 h 5205324"/>
              <a:gd name="connsiteX4-45" fmla="*/ 6601373 w 6621845"/>
              <a:gd name="connsiteY4-46" fmla="*/ 1193023 h 5205324"/>
              <a:gd name="connsiteX5-47" fmla="*/ 6601384 w 6621845"/>
              <a:gd name="connsiteY5-48" fmla="*/ 1193045 h 5205324"/>
              <a:gd name="connsiteX6-49" fmla="*/ 6521625 w 6621845"/>
              <a:gd name="connsiteY6-50" fmla="*/ 5169080 h 5205324"/>
              <a:gd name="connsiteX7-51" fmla="*/ 6483689 w 6621845"/>
              <a:gd name="connsiteY7-52" fmla="*/ 5205319 h 5205324"/>
              <a:gd name="connsiteX8-53" fmla="*/ 36351 w 6621845"/>
              <a:gd name="connsiteY8-54" fmla="*/ 5075985 h 5205324"/>
              <a:gd name="connsiteX9-55" fmla="*/ 5 w 6621845"/>
              <a:gd name="connsiteY9-56" fmla="*/ 5038255 h 5205324"/>
              <a:gd name="connsiteX10-57" fmla="*/ 1012 w 6621845"/>
              <a:gd name="connsiteY10-58" fmla="*/ 4988028 h 5205324"/>
              <a:gd name="connsiteX11-59" fmla="*/ 1011 w 6621845"/>
              <a:gd name="connsiteY11-60" fmla="*/ 4988025 h 5205324"/>
              <a:gd name="connsiteX12-61" fmla="*/ 100440 w 6621845"/>
              <a:gd name="connsiteY12-62" fmla="*/ 31479 h 5205324"/>
              <a:gd name="connsiteX13-63" fmla="*/ 122765 w 6621845"/>
              <a:gd name="connsiteY13-64" fmla="*/ 2 h 5205324"/>
              <a:gd name="connsiteX14-65" fmla="*/ 604718 w 6621845"/>
              <a:gd name="connsiteY14-66" fmla="*/ 9670 h 5205324"/>
              <a:gd name="connsiteX15-67" fmla="*/ 3117572 w 6621845"/>
              <a:gd name="connsiteY15-68" fmla="*/ 56510 h 5205324"/>
              <a:gd name="connsiteX16-69" fmla="*/ 6597934 w 6621845"/>
              <a:gd name="connsiteY16-70" fmla="*/ 122557 h 5205324"/>
              <a:gd name="connsiteX0-71" fmla="*/ 6597934 w 6621845"/>
              <a:gd name="connsiteY0-72" fmla="*/ 122556 h 5205323"/>
              <a:gd name="connsiteX1-73" fmla="*/ 6619376 w 6621845"/>
              <a:gd name="connsiteY1-74" fmla="*/ 144493 h 5205323"/>
              <a:gd name="connsiteX2-75" fmla="*/ 6621845 w 6621845"/>
              <a:gd name="connsiteY2-76" fmla="*/ 162310 h 5205323"/>
              <a:gd name="connsiteX3-77" fmla="*/ 6601863 w 6621845"/>
              <a:gd name="connsiteY3-78" fmla="*/ 1168512 h 5205323"/>
              <a:gd name="connsiteX4-79" fmla="*/ 6601373 w 6621845"/>
              <a:gd name="connsiteY4-80" fmla="*/ 1193022 h 5205323"/>
              <a:gd name="connsiteX5-81" fmla="*/ 6601384 w 6621845"/>
              <a:gd name="connsiteY5-82" fmla="*/ 1193044 h 5205323"/>
              <a:gd name="connsiteX6-83" fmla="*/ 6521625 w 6621845"/>
              <a:gd name="connsiteY6-84" fmla="*/ 5169079 h 5205323"/>
              <a:gd name="connsiteX7-85" fmla="*/ 6483689 w 6621845"/>
              <a:gd name="connsiteY7-86" fmla="*/ 5205318 h 5205323"/>
              <a:gd name="connsiteX8-87" fmla="*/ 36351 w 6621845"/>
              <a:gd name="connsiteY8-88" fmla="*/ 5075984 h 5205323"/>
              <a:gd name="connsiteX9-89" fmla="*/ 5 w 6621845"/>
              <a:gd name="connsiteY9-90" fmla="*/ 5038254 h 5205323"/>
              <a:gd name="connsiteX10-91" fmla="*/ 1012 w 6621845"/>
              <a:gd name="connsiteY10-92" fmla="*/ 4988027 h 5205323"/>
              <a:gd name="connsiteX11-93" fmla="*/ 1011 w 6621845"/>
              <a:gd name="connsiteY11-94" fmla="*/ 4988024 h 5205323"/>
              <a:gd name="connsiteX12-95" fmla="*/ 128150 w 6621845"/>
              <a:gd name="connsiteY12-96" fmla="*/ 113570 h 5205323"/>
              <a:gd name="connsiteX13-97" fmla="*/ 122765 w 6621845"/>
              <a:gd name="connsiteY13-98" fmla="*/ 1 h 5205323"/>
              <a:gd name="connsiteX14-99" fmla="*/ 604718 w 6621845"/>
              <a:gd name="connsiteY14-100" fmla="*/ 9669 h 5205323"/>
              <a:gd name="connsiteX15-101" fmla="*/ 3117572 w 6621845"/>
              <a:gd name="connsiteY15-102" fmla="*/ 56509 h 5205323"/>
              <a:gd name="connsiteX16-103" fmla="*/ 6597934 w 6621845"/>
              <a:gd name="connsiteY16-104" fmla="*/ 122556 h 5205323"/>
              <a:gd name="connsiteX0-105" fmla="*/ 6597934 w 6621845"/>
              <a:gd name="connsiteY0-106" fmla="*/ 122556 h 5205323"/>
              <a:gd name="connsiteX1-107" fmla="*/ 6619376 w 6621845"/>
              <a:gd name="connsiteY1-108" fmla="*/ 144493 h 5205323"/>
              <a:gd name="connsiteX2-109" fmla="*/ 6621845 w 6621845"/>
              <a:gd name="connsiteY2-110" fmla="*/ 162310 h 5205323"/>
              <a:gd name="connsiteX3-111" fmla="*/ 6601863 w 6621845"/>
              <a:gd name="connsiteY3-112" fmla="*/ 1168512 h 5205323"/>
              <a:gd name="connsiteX4-113" fmla="*/ 6601373 w 6621845"/>
              <a:gd name="connsiteY4-114" fmla="*/ 1193022 h 5205323"/>
              <a:gd name="connsiteX5-115" fmla="*/ 6601384 w 6621845"/>
              <a:gd name="connsiteY5-116" fmla="*/ 1193044 h 5205323"/>
              <a:gd name="connsiteX6-117" fmla="*/ 6521625 w 6621845"/>
              <a:gd name="connsiteY6-118" fmla="*/ 5169079 h 5205323"/>
              <a:gd name="connsiteX7-119" fmla="*/ 6483689 w 6621845"/>
              <a:gd name="connsiteY7-120" fmla="*/ 5205318 h 5205323"/>
              <a:gd name="connsiteX8-121" fmla="*/ 36351 w 6621845"/>
              <a:gd name="connsiteY8-122" fmla="*/ 5075984 h 5205323"/>
              <a:gd name="connsiteX9-123" fmla="*/ 5 w 6621845"/>
              <a:gd name="connsiteY9-124" fmla="*/ 5038254 h 5205323"/>
              <a:gd name="connsiteX10-125" fmla="*/ 1012 w 6621845"/>
              <a:gd name="connsiteY10-126" fmla="*/ 4988027 h 5205323"/>
              <a:gd name="connsiteX11-127" fmla="*/ 44388 w 6621845"/>
              <a:gd name="connsiteY11-128" fmla="*/ 4882987 h 5205323"/>
              <a:gd name="connsiteX12-129" fmla="*/ 128150 w 6621845"/>
              <a:gd name="connsiteY12-130" fmla="*/ 113570 h 5205323"/>
              <a:gd name="connsiteX13-131" fmla="*/ 122765 w 6621845"/>
              <a:gd name="connsiteY13-132" fmla="*/ 1 h 5205323"/>
              <a:gd name="connsiteX14-133" fmla="*/ 604718 w 6621845"/>
              <a:gd name="connsiteY14-134" fmla="*/ 9669 h 5205323"/>
              <a:gd name="connsiteX15-135" fmla="*/ 3117572 w 6621845"/>
              <a:gd name="connsiteY15-136" fmla="*/ 56509 h 5205323"/>
              <a:gd name="connsiteX16-137" fmla="*/ 6597934 w 6621845"/>
              <a:gd name="connsiteY16-138" fmla="*/ 122556 h 5205323"/>
              <a:gd name="connsiteX0-139" fmla="*/ 6597934 w 6621845"/>
              <a:gd name="connsiteY0-140" fmla="*/ 122556 h 5205323"/>
              <a:gd name="connsiteX1-141" fmla="*/ 6619376 w 6621845"/>
              <a:gd name="connsiteY1-142" fmla="*/ 144493 h 5205323"/>
              <a:gd name="connsiteX2-143" fmla="*/ 6621845 w 6621845"/>
              <a:gd name="connsiteY2-144" fmla="*/ 162310 h 5205323"/>
              <a:gd name="connsiteX3-145" fmla="*/ 6601863 w 6621845"/>
              <a:gd name="connsiteY3-146" fmla="*/ 1168512 h 5205323"/>
              <a:gd name="connsiteX4-147" fmla="*/ 6601373 w 6621845"/>
              <a:gd name="connsiteY4-148" fmla="*/ 1193022 h 5205323"/>
              <a:gd name="connsiteX5-149" fmla="*/ 6601384 w 6621845"/>
              <a:gd name="connsiteY5-150" fmla="*/ 1193044 h 5205323"/>
              <a:gd name="connsiteX6-151" fmla="*/ 6521625 w 6621845"/>
              <a:gd name="connsiteY6-152" fmla="*/ 5169079 h 5205323"/>
              <a:gd name="connsiteX7-153" fmla="*/ 6483689 w 6621845"/>
              <a:gd name="connsiteY7-154" fmla="*/ 5205318 h 5205323"/>
              <a:gd name="connsiteX8-155" fmla="*/ 36351 w 6621845"/>
              <a:gd name="connsiteY8-156" fmla="*/ 5075984 h 5205323"/>
              <a:gd name="connsiteX9-157" fmla="*/ 5 w 6621845"/>
              <a:gd name="connsiteY9-158" fmla="*/ 5038254 h 5205323"/>
              <a:gd name="connsiteX10-159" fmla="*/ 30143 w 6621845"/>
              <a:gd name="connsiteY10-160" fmla="*/ 4946661 h 5205323"/>
              <a:gd name="connsiteX11-161" fmla="*/ 44388 w 6621845"/>
              <a:gd name="connsiteY11-162" fmla="*/ 4882987 h 5205323"/>
              <a:gd name="connsiteX12-163" fmla="*/ 128150 w 6621845"/>
              <a:gd name="connsiteY12-164" fmla="*/ 113570 h 5205323"/>
              <a:gd name="connsiteX13-165" fmla="*/ 122765 w 6621845"/>
              <a:gd name="connsiteY13-166" fmla="*/ 1 h 5205323"/>
              <a:gd name="connsiteX14-167" fmla="*/ 604718 w 6621845"/>
              <a:gd name="connsiteY14-168" fmla="*/ 9669 h 5205323"/>
              <a:gd name="connsiteX15-169" fmla="*/ 3117572 w 6621845"/>
              <a:gd name="connsiteY15-170" fmla="*/ 56509 h 5205323"/>
              <a:gd name="connsiteX16-171" fmla="*/ 6597934 w 6621845"/>
              <a:gd name="connsiteY16-172" fmla="*/ 122556 h 5205323"/>
              <a:gd name="connsiteX0-173" fmla="*/ 7041537 w 7065448"/>
              <a:gd name="connsiteY0-174" fmla="*/ 122556 h 5205323"/>
              <a:gd name="connsiteX1-175" fmla="*/ 7062979 w 7065448"/>
              <a:gd name="connsiteY1-176" fmla="*/ 144493 h 5205323"/>
              <a:gd name="connsiteX2-177" fmla="*/ 7065448 w 7065448"/>
              <a:gd name="connsiteY2-178" fmla="*/ 162310 h 5205323"/>
              <a:gd name="connsiteX3-179" fmla="*/ 7045466 w 7065448"/>
              <a:gd name="connsiteY3-180" fmla="*/ 1168512 h 5205323"/>
              <a:gd name="connsiteX4-181" fmla="*/ 7044976 w 7065448"/>
              <a:gd name="connsiteY4-182" fmla="*/ 1193022 h 5205323"/>
              <a:gd name="connsiteX5-183" fmla="*/ 7044987 w 7065448"/>
              <a:gd name="connsiteY5-184" fmla="*/ 1193044 h 5205323"/>
              <a:gd name="connsiteX6-185" fmla="*/ 6965228 w 7065448"/>
              <a:gd name="connsiteY6-186" fmla="*/ 5169079 h 5205323"/>
              <a:gd name="connsiteX7-187" fmla="*/ 6927292 w 7065448"/>
              <a:gd name="connsiteY7-188" fmla="*/ 5205318 h 5205323"/>
              <a:gd name="connsiteX8-189" fmla="*/ 479954 w 7065448"/>
              <a:gd name="connsiteY8-190" fmla="*/ 5075984 h 5205323"/>
              <a:gd name="connsiteX9-191" fmla="*/ 473746 w 7065448"/>
              <a:gd name="connsiteY9-192" fmla="*/ 4946661 h 5205323"/>
              <a:gd name="connsiteX10-193" fmla="*/ 487991 w 7065448"/>
              <a:gd name="connsiteY10-194" fmla="*/ 4882987 h 5205323"/>
              <a:gd name="connsiteX11-195" fmla="*/ 571753 w 7065448"/>
              <a:gd name="connsiteY11-196" fmla="*/ 113570 h 5205323"/>
              <a:gd name="connsiteX12-197" fmla="*/ 566368 w 7065448"/>
              <a:gd name="connsiteY12-198" fmla="*/ 1 h 5205323"/>
              <a:gd name="connsiteX13-199" fmla="*/ 1048321 w 7065448"/>
              <a:gd name="connsiteY13-200" fmla="*/ 9669 h 5205323"/>
              <a:gd name="connsiteX14-201" fmla="*/ 3561175 w 7065448"/>
              <a:gd name="connsiteY14-202" fmla="*/ 56509 h 5205323"/>
              <a:gd name="connsiteX15-203" fmla="*/ 7041537 w 7065448"/>
              <a:gd name="connsiteY15-204" fmla="*/ 122556 h 5205323"/>
              <a:gd name="connsiteX0-205" fmla="*/ 6584362 w 6608273"/>
              <a:gd name="connsiteY0-206" fmla="*/ 122556 h 5205323"/>
              <a:gd name="connsiteX1-207" fmla="*/ 6605804 w 6608273"/>
              <a:gd name="connsiteY1-208" fmla="*/ 144493 h 5205323"/>
              <a:gd name="connsiteX2-209" fmla="*/ 6608273 w 6608273"/>
              <a:gd name="connsiteY2-210" fmla="*/ 162310 h 5205323"/>
              <a:gd name="connsiteX3-211" fmla="*/ 6588291 w 6608273"/>
              <a:gd name="connsiteY3-212" fmla="*/ 1168512 h 5205323"/>
              <a:gd name="connsiteX4-213" fmla="*/ 6587801 w 6608273"/>
              <a:gd name="connsiteY4-214" fmla="*/ 1193022 h 5205323"/>
              <a:gd name="connsiteX5-215" fmla="*/ 6587812 w 6608273"/>
              <a:gd name="connsiteY5-216" fmla="*/ 1193044 h 5205323"/>
              <a:gd name="connsiteX6-217" fmla="*/ 6508053 w 6608273"/>
              <a:gd name="connsiteY6-218" fmla="*/ 5169079 h 5205323"/>
              <a:gd name="connsiteX7-219" fmla="*/ 6470117 w 6608273"/>
              <a:gd name="connsiteY7-220" fmla="*/ 5205318 h 5205323"/>
              <a:gd name="connsiteX8-221" fmla="*/ 22779 w 6608273"/>
              <a:gd name="connsiteY8-222" fmla="*/ 5075984 h 5205323"/>
              <a:gd name="connsiteX9-223" fmla="*/ 16571 w 6608273"/>
              <a:gd name="connsiteY9-224" fmla="*/ 4946661 h 5205323"/>
              <a:gd name="connsiteX10-225" fmla="*/ 30816 w 6608273"/>
              <a:gd name="connsiteY10-226" fmla="*/ 4882987 h 5205323"/>
              <a:gd name="connsiteX11-227" fmla="*/ 114578 w 6608273"/>
              <a:gd name="connsiteY11-228" fmla="*/ 113570 h 5205323"/>
              <a:gd name="connsiteX12-229" fmla="*/ 109193 w 6608273"/>
              <a:gd name="connsiteY12-230" fmla="*/ 1 h 5205323"/>
              <a:gd name="connsiteX13-231" fmla="*/ 591146 w 6608273"/>
              <a:gd name="connsiteY13-232" fmla="*/ 9669 h 5205323"/>
              <a:gd name="connsiteX14-233" fmla="*/ 3104000 w 6608273"/>
              <a:gd name="connsiteY14-234" fmla="*/ 56509 h 5205323"/>
              <a:gd name="connsiteX15-235" fmla="*/ 6584362 w 6608273"/>
              <a:gd name="connsiteY15-236" fmla="*/ 122556 h 5205323"/>
              <a:gd name="connsiteX0-237" fmla="*/ 6584392 w 6608303"/>
              <a:gd name="connsiteY0-238" fmla="*/ 122556 h 5205323"/>
              <a:gd name="connsiteX1-239" fmla="*/ 6605834 w 6608303"/>
              <a:gd name="connsiteY1-240" fmla="*/ 144493 h 5205323"/>
              <a:gd name="connsiteX2-241" fmla="*/ 6608303 w 6608303"/>
              <a:gd name="connsiteY2-242" fmla="*/ 162310 h 5205323"/>
              <a:gd name="connsiteX3-243" fmla="*/ 6588321 w 6608303"/>
              <a:gd name="connsiteY3-244" fmla="*/ 1168512 h 5205323"/>
              <a:gd name="connsiteX4-245" fmla="*/ 6587831 w 6608303"/>
              <a:gd name="connsiteY4-246" fmla="*/ 1193022 h 5205323"/>
              <a:gd name="connsiteX5-247" fmla="*/ 6587842 w 6608303"/>
              <a:gd name="connsiteY5-248" fmla="*/ 1193044 h 5205323"/>
              <a:gd name="connsiteX6-249" fmla="*/ 6508083 w 6608303"/>
              <a:gd name="connsiteY6-250" fmla="*/ 5169079 h 5205323"/>
              <a:gd name="connsiteX7-251" fmla="*/ 6470147 w 6608303"/>
              <a:gd name="connsiteY7-252" fmla="*/ 5205318 h 5205323"/>
              <a:gd name="connsiteX8-253" fmla="*/ 22809 w 6608303"/>
              <a:gd name="connsiteY8-254" fmla="*/ 5075984 h 5205323"/>
              <a:gd name="connsiteX9-255" fmla="*/ 16601 w 6608303"/>
              <a:gd name="connsiteY9-256" fmla="*/ 4946661 h 5205323"/>
              <a:gd name="connsiteX10-257" fmla="*/ 30846 w 6608303"/>
              <a:gd name="connsiteY10-258" fmla="*/ 4882987 h 5205323"/>
              <a:gd name="connsiteX11-259" fmla="*/ 114608 w 6608303"/>
              <a:gd name="connsiteY11-260" fmla="*/ 113570 h 5205323"/>
              <a:gd name="connsiteX12-261" fmla="*/ 109223 w 6608303"/>
              <a:gd name="connsiteY12-262" fmla="*/ 1 h 5205323"/>
              <a:gd name="connsiteX13-263" fmla="*/ 591176 w 6608303"/>
              <a:gd name="connsiteY13-264" fmla="*/ 9669 h 5205323"/>
              <a:gd name="connsiteX14-265" fmla="*/ 3104030 w 6608303"/>
              <a:gd name="connsiteY14-266" fmla="*/ 56509 h 5205323"/>
              <a:gd name="connsiteX15-267" fmla="*/ 6584392 w 6608303"/>
              <a:gd name="connsiteY15-268" fmla="*/ 122556 h 5205323"/>
              <a:gd name="connsiteX0-269" fmla="*/ 6584393 w 6608304"/>
              <a:gd name="connsiteY0-270" fmla="*/ 122556 h 5205323"/>
              <a:gd name="connsiteX1-271" fmla="*/ 6605835 w 6608304"/>
              <a:gd name="connsiteY1-272" fmla="*/ 144493 h 5205323"/>
              <a:gd name="connsiteX2-273" fmla="*/ 6608304 w 6608304"/>
              <a:gd name="connsiteY2-274" fmla="*/ 162310 h 5205323"/>
              <a:gd name="connsiteX3-275" fmla="*/ 6588322 w 6608304"/>
              <a:gd name="connsiteY3-276" fmla="*/ 1168512 h 5205323"/>
              <a:gd name="connsiteX4-277" fmla="*/ 6587832 w 6608304"/>
              <a:gd name="connsiteY4-278" fmla="*/ 1193022 h 5205323"/>
              <a:gd name="connsiteX5-279" fmla="*/ 6587843 w 6608304"/>
              <a:gd name="connsiteY5-280" fmla="*/ 1193044 h 5205323"/>
              <a:gd name="connsiteX6-281" fmla="*/ 6508084 w 6608304"/>
              <a:gd name="connsiteY6-282" fmla="*/ 5169079 h 5205323"/>
              <a:gd name="connsiteX7-283" fmla="*/ 6470148 w 6608304"/>
              <a:gd name="connsiteY7-284" fmla="*/ 5205318 h 5205323"/>
              <a:gd name="connsiteX8-285" fmla="*/ 22810 w 6608304"/>
              <a:gd name="connsiteY8-286" fmla="*/ 5075984 h 5205323"/>
              <a:gd name="connsiteX9-287" fmla="*/ 16602 w 6608304"/>
              <a:gd name="connsiteY9-288" fmla="*/ 4946661 h 5205323"/>
              <a:gd name="connsiteX10-289" fmla="*/ 30847 w 6608304"/>
              <a:gd name="connsiteY10-290" fmla="*/ 4882987 h 5205323"/>
              <a:gd name="connsiteX11-291" fmla="*/ 114609 w 6608304"/>
              <a:gd name="connsiteY11-292" fmla="*/ 113570 h 5205323"/>
              <a:gd name="connsiteX12-293" fmla="*/ 109224 w 6608304"/>
              <a:gd name="connsiteY12-294" fmla="*/ 1 h 5205323"/>
              <a:gd name="connsiteX13-295" fmla="*/ 591177 w 6608304"/>
              <a:gd name="connsiteY13-296" fmla="*/ 9669 h 5205323"/>
              <a:gd name="connsiteX14-297" fmla="*/ 3104031 w 6608304"/>
              <a:gd name="connsiteY14-298" fmla="*/ 56509 h 5205323"/>
              <a:gd name="connsiteX15-299" fmla="*/ 6584393 w 6608304"/>
              <a:gd name="connsiteY15-300" fmla="*/ 122556 h 5205323"/>
              <a:gd name="connsiteX0-301" fmla="*/ 6567823 w 6937884"/>
              <a:gd name="connsiteY0-302" fmla="*/ 122556 h 5210213"/>
              <a:gd name="connsiteX1-303" fmla="*/ 6589265 w 6937884"/>
              <a:gd name="connsiteY1-304" fmla="*/ 144493 h 5210213"/>
              <a:gd name="connsiteX2-305" fmla="*/ 6591734 w 6937884"/>
              <a:gd name="connsiteY2-306" fmla="*/ 162310 h 5210213"/>
              <a:gd name="connsiteX3-307" fmla="*/ 6571752 w 6937884"/>
              <a:gd name="connsiteY3-308" fmla="*/ 1168512 h 5210213"/>
              <a:gd name="connsiteX4-309" fmla="*/ 6571262 w 6937884"/>
              <a:gd name="connsiteY4-310" fmla="*/ 1193022 h 5210213"/>
              <a:gd name="connsiteX5-311" fmla="*/ 6571273 w 6937884"/>
              <a:gd name="connsiteY5-312" fmla="*/ 1193044 h 5210213"/>
              <a:gd name="connsiteX6-313" fmla="*/ 6491514 w 6937884"/>
              <a:gd name="connsiteY6-314" fmla="*/ 5169079 h 5210213"/>
              <a:gd name="connsiteX7-315" fmla="*/ 6453578 w 6937884"/>
              <a:gd name="connsiteY7-316" fmla="*/ 5205318 h 5210213"/>
              <a:gd name="connsiteX8-317" fmla="*/ 87448 w 6937884"/>
              <a:gd name="connsiteY8-318" fmla="*/ 5064339 h 5210213"/>
              <a:gd name="connsiteX9-319" fmla="*/ 32 w 6937884"/>
              <a:gd name="connsiteY9-320" fmla="*/ 4946661 h 5210213"/>
              <a:gd name="connsiteX10-321" fmla="*/ 14277 w 6937884"/>
              <a:gd name="connsiteY10-322" fmla="*/ 4882987 h 5210213"/>
              <a:gd name="connsiteX11-323" fmla="*/ 98039 w 6937884"/>
              <a:gd name="connsiteY11-324" fmla="*/ 113570 h 5210213"/>
              <a:gd name="connsiteX12-325" fmla="*/ 92654 w 6937884"/>
              <a:gd name="connsiteY12-326" fmla="*/ 1 h 5210213"/>
              <a:gd name="connsiteX13-327" fmla="*/ 574607 w 6937884"/>
              <a:gd name="connsiteY13-328" fmla="*/ 9669 h 5210213"/>
              <a:gd name="connsiteX14-329" fmla="*/ 3087461 w 6937884"/>
              <a:gd name="connsiteY14-330" fmla="*/ 56509 h 5210213"/>
              <a:gd name="connsiteX15-331" fmla="*/ 6567823 w 6937884"/>
              <a:gd name="connsiteY15-332" fmla="*/ 122556 h 5210213"/>
              <a:gd name="connsiteX0-333" fmla="*/ 6567823 w 6591734"/>
              <a:gd name="connsiteY0-334" fmla="*/ 122556 h 5207389"/>
              <a:gd name="connsiteX1-335" fmla="*/ 6589265 w 6591734"/>
              <a:gd name="connsiteY1-336" fmla="*/ 144493 h 5207389"/>
              <a:gd name="connsiteX2-337" fmla="*/ 6591734 w 6591734"/>
              <a:gd name="connsiteY2-338" fmla="*/ 162310 h 5207389"/>
              <a:gd name="connsiteX3-339" fmla="*/ 6571752 w 6591734"/>
              <a:gd name="connsiteY3-340" fmla="*/ 1168512 h 5207389"/>
              <a:gd name="connsiteX4-341" fmla="*/ 6571262 w 6591734"/>
              <a:gd name="connsiteY4-342" fmla="*/ 1193022 h 5207389"/>
              <a:gd name="connsiteX5-343" fmla="*/ 6571273 w 6591734"/>
              <a:gd name="connsiteY5-344" fmla="*/ 1193044 h 5207389"/>
              <a:gd name="connsiteX6-345" fmla="*/ 6491514 w 6591734"/>
              <a:gd name="connsiteY6-346" fmla="*/ 5169079 h 5207389"/>
              <a:gd name="connsiteX7-347" fmla="*/ 6453578 w 6591734"/>
              <a:gd name="connsiteY7-348" fmla="*/ 5205318 h 5207389"/>
              <a:gd name="connsiteX8-349" fmla="*/ 87448 w 6591734"/>
              <a:gd name="connsiteY8-350" fmla="*/ 5064339 h 5207389"/>
              <a:gd name="connsiteX9-351" fmla="*/ 32 w 6591734"/>
              <a:gd name="connsiteY9-352" fmla="*/ 4946661 h 5207389"/>
              <a:gd name="connsiteX10-353" fmla="*/ 14277 w 6591734"/>
              <a:gd name="connsiteY10-354" fmla="*/ 4882987 h 5207389"/>
              <a:gd name="connsiteX11-355" fmla="*/ 98039 w 6591734"/>
              <a:gd name="connsiteY11-356" fmla="*/ 113570 h 5207389"/>
              <a:gd name="connsiteX12-357" fmla="*/ 92654 w 6591734"/>
              <a:gd name="connsiteY12-358" fmla="*/ 1 h 5207389"/>
              <a:gd name="connsiteX13-359" fmla="*/ 574607 w 6591734"/>
              <a:gd name="connsiteY13-360" fmla="*/ 9669 h 5207389"/>
              <a:gd name="connsiteX14-361" fmla="*/ 3087461 w 6591734"/>
              <a:gd name="connsiteY14-362" fmla="*/ 56509 h 5207389"/>
              <a:gd name="connsiteX15-363" fmla="*/ 6567823 w 6591734"/>
              <a:gd name="connsiteY15-364" fmla="*/ 122556 h 5207389"/>
              <a:gd name="connsiteX0-365" fmla="*/ 6567823 w 6591734"/>
              <a:gd name="connsiteY0-366" fmla="*/ 122556 h 5205656"/>
              <a:gd name="connsiteX1-367" fmla="*/ 6589265 w 6591734"/>
              <a:gd name="connsiteY1-368" fmla="*/ 144493 h 5205656"/>
              <a:gd name="connsiteX2-369" fmla="*/ 6591734 w 6591734"/>
              <a:gd name="connsiteY2-370" fmla="*/ 162310 h 5205656"/>
              <a:gd name="connsiteX3-371" fmla="*/ 6571752 w 6591734"/>
              <a:gd name="connsiteY3-372" fmla="*/ 1168512 h 5205656"/>
              <a:gd name="connsiteX4-373" fmla="*/ 6571262 w 6591734"/>
              <a:gd name="connsiteY4-374" fmla="*/ 1193022 h 5205656"/>
              <a:gd name="connsiteX5-375" fmla="*/ 6571273 w 6591734"/>
              <a:gd name="connsiteY5-376" fmla="*/ 1193044 h 5205656"/>
              <a:gd name="connsiteX6-377" fmla="*/ 6491514 w 6591734"/>
              <a:gd name="connsiteY6-378" fmla="*/ 5169079 h 5205656"/>
              <a:gd name="connsiteX7-379" fmla="*/ 6453578 w 6591734"/>
              <a:gd name="connsiteY7-380" fmla="*/ 5205318 h 5205656"/>
              <a:gd name="connsiteX8-381" fmla="*/ 87448 w 6591734"/>
              <a:gd name="connsiteY8-382" fmla="*/ 5064339 h 5205656"/>
              <a:gd name="connsiteX9-383" fmla="*/ 32 w 6591734"/>
              <a:gd name="connsiteY9-384" fmla="*/ 4946661 h 5205656"/>
              <a:gd name="connsiteX10-385" fmla="*/ 14277 w 6591734"/>
              <a:gd name="connsiteY10-386" fmla="*/ 4882987 h 5205656"/>
              <a:gd name="connsiteX11-387" fmla="*/ 98039 w 6591734"/>
              <a:gd name="connsiteY11-388" fmla="*/ 113570 h 5205656"/>
              <a:gd name="connsiteX12-389" fmla="*/ 92654 w 6591734"/>
              <a:gd name="connsiteY12-390" fmla="*/ 1 h 5205656"/>
              <a:gd name="connsiteX13-391" fmla="*/ 574607 w 6591734"/>
              <a:gd name="connsiteY13-392" fmla="*/ 9669 h 5205656"/>
              <a:gd name="connsiteX14-393" fmla="*/ 3087461 w 6591734"/>
              <a:gd name="connsiteY14-394" fmla="*/ 56509 h 5205656"/>
              <a:gd name="connsiteX15-395" fmla="*/ 6567823 w 6591734"/>
              <a:gd name="connsiteY15-396" fmla="*/ 122556 h 5205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with numbers and a bar&#10;&#10;Description automatically generated"/>
          <p:cNvPicPr>
            <a:picLocks noChangeAspect="1"/>
          </p:cNvPicPr>
          <p:nvPr/>
        </p:nvPicPr>
        <p:blipFill>
          <a:blip r:embed="rId2"/>
          <a:stretch>
            <a:fillRect/>
          </a:stretch>
        </p:blipFill>
        <p:spPr>
          <a:xfrm rot="240000">
            <a:off x="5129482" y="1833319"/>
            <a:ext cx="6245132" cy="3325532"/>
          </a:xfrm>
          <a:prstGeom prst="rect">
            <a:avLst/>
          </a:prstGeom>
        </p:spPr>
      </p:pic>
      <p:sp>
        <p:nvSpPr>
          <p:cNvPr id="2" name="Title 1"/>
          <p:cNvSpPr>
            <a:spLocks noGrp="1"/>
          </p:cNvSpPr>
          <p:nvPr>
            <p:ph type="title"/>
          </p:nvPr>
        </p:nvSpPr>
        <p:spPr>
          <a:xfrm>
            <a:off x="685800" y="713364"/>
            <a:ext cx="5192486" cy="1713651"/>
          </a:xfrm>
        </p:spPr>
        <p:txBody>
          <a:bodyPr anchor="ctr">
            <a:normAutofit/>
          </a:bodyPr>
          <a:lstStyle/>
          <a:p>
            <a:pPr>
              <a:lnSpc>
                <a:spcPct val="110000"/>
              </a:lnSpc>
            </a:pPr>
            <a:r>
              <a:rPr lang="en-US" sz="3100">
                <a:highlight>
                  <a:srgbClr val="C0C0C0"/>
                </a:highlight>
              </a:rPr>
              <a:t>Relationship B/w Cancellation and Previous Cancellation</a:t>
            </a:r>
            <a:endParaRPr lang="en-US" sz="3100">
              <a:highlight>
                <a:srgbClr val="C0C0C0"/>
              </a:highlight>
            </a:endParaRPr>
          </a:p>
        </p:txBody>
      </p:sp>
      <p:sp>
        <p:nvSpPr>
          <p:cNvPr id="19" name="Content Placeholder 7"/>
          <p:cNvSpPr>
            <a:spLocks noGrp="1"/>
          </p:cNvSpPr>
          <p:nvPr>
            <p:ph idx="1"/>
          </p:nvPr>
        </p:nvSpPr>
        <p:spPr>
          <a:xfrm>
            <a:off x="685800" y="2820255"/>
            <a:ext cx="3626294" cy="3504345"/>
          </a:xfrm>
        </p:spPr>
        <p:txBody>
          <a:bodyPr anchor="ctr">
            <a:normAutofit/>
          </a:bodyPr>
          <a:lstStyle/>
          <a:p>
            <a:r>
              <a:rPr lang="en-US" sz="1400" b="1">
                <a:solidFill>
                  <a:schemeClr val="tx1">
                    <a:lumMod val="95000"/>
                  </a:schemeClr>
                </a:solidFill>
                <a:ea typeface="+mn-lt"/>
                <a:cs typeface="+mn-lt"/>
              </a:rPr>
              <a:t>Based on this chart, there is a strong possibility that if a person has previously cancelled a booking, they will be more likely to cancel future bookings as well.</a:t>
            </a:r>
            <a:endParaRPr lang="en-US" sz="1400" b="1">
              <a:solidFill>
                <a:schemeClr val="tx1">
                  <a:lumMod val="95000"/>
                </a:schemeClr>
              </a:solidFill>
              <a:ea typeface="+mn-lt"/>
              <a:cs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graph&#10;&#10;Description automatically generated"/>
          <p:cNvPicPr>
            <a:picLocks noChangeAspect="1"/>
          </p:cNvPicPr>
          <p:nvPr/>
        </p:nvPicPr>
        <p:blipFill>
          <a:blip r:embed="rId2"/>
          <a:stretch>
            <a:fillRect/>
          </a:stretch>
        </p:blipFill>
        <p:spPr>
          <a:xfrm rot="21532266">
            <a:off x="127003" y="1791218"/>
            <a:ext cx="6312174" cy="3250768"/>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Cancellation by Deposit type </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br>
              <a:rPr lang="en-US" b="1"/>
            </a:br>
            <a:r>
              <a:rPr lang="en-US" b="1">
                <a:solidFill>
                  <a:schemeClr val="tx1">
                    <a:lumMod val="95000"/>
                  </a:schemeClr>
                </a:solidFill>
                <a:ea typeface="+mn-lt"/>
                <a:cs typeface="+mn-lt"/>
              </a:rPr>
              <a:t>Despite the majority of guests preferring the No Deposit option, cancellations can still occur even when the deposit type is Non-Refundable. Therefore, it can be concluded that the deposit type does not significantly affect the occurrence of cancellations.</a:t>
            </a:r>
            <a:endParaRPr lang="en-US" b="1">
              <a:solidFill>
                <a:schemeClr val="tx1">
                  <a:lumMod val="95000"/>
                </a:schemeClr>
              </a:solidFill>
              <a:ea typeface="+mn-lt"/>
              <a:cs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graph&#10;&#10;Description automatically generated"/>
          <p:cNvPicPr>
            <a:picLocks noChangeAspect="1"/>
          </p:cNvPicPr>
          <p:nvPr/>
        </p:nvPicPr>
        <p:blipFill>
          <a:blip r:embed="rId2"/>
          <a:stretch>
            <a:fillRect/>
          </a:stretch>
        </p:blipFill>
        <p:spPr>
          <a:xfrm rot="21532266">
            <a:off x="127003" y="1728096"/>
            <a:ext cx="6312174" cy="3377012"/>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Cancellation by Market segment</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t>Most successful booking  rate is from Corporate followed by Direct and offline Travel Agent/Tour operator.</a:t>
            </a:r>
            <a:endParaRPr lang="en-US"/>
          </a:p>
          <a:p>
            <a:r>
              <a:rPr lang="en-US"/>
              <a:t>Online TA has least successful booking rate. But most of the booking came from this segment.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1"/>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94756" y="721743"/>
            <a:ext cx="8991601" cy="1708446"/>
          </a:xfrm>
        </p:spPr>
        <p:txBody>
          <a:bodyPr anchor="ctr">
            <a:normAutofit/>
          </a:bodyPr>
          <a:lstStyle/>
          <a:p>
            <a:pPr algn="ctr"/>
            <a:r>
              <a:rPr lang="en-US">
                <a:highlight>
                  <a:srgbClr val="C0C0C0"/>
                </a:highlight>
              </a:rPr>
              <a:t>BUSINESS CONTEXT</a:t>
            </a:r>
            <a:endParaRPr lang="en-US">
              <a:highlight>
                <a:srgbClr val="C0C0C0"/>
              </a:highlight>
            </a:endParaRPr>
          </a:p>
        </p:txBody>
      </p:sp>
      <p:sp>
        <p:nvSpPr>
          <p:cNvPr id="3" name="Content Placeholder 2"/>
          <p:cNvSpPr>
            <a:spLocks noGrp="1"/>
          </p:cNvSpPr>
          <p:nvPr>
            <p:ph idx="1"/>
          </p:nvPr>
        </p:nvSpPr>
        <p:spPr>
          <a:xfrm>
            <a:off x="2736669" y="2755590"/>
            <a:ext cx="6688182" cy="3569010"/>
          </a:xfrm>
        </p:spPr>
        <p:txBody>
          <a:bodyPr vert="horz" lIns="91440" tIns="45720" rIns="91440" bIns="45720" rtlCol="0" anchor="ctr">
            <a:normAutofit/>
          </a:bodyPr>
          <a:lstStyle/>
          <a:p>
            <a:pPr algn="ctr">
              <a:buNone/>
            </a:pPr>
            <a:r>
              <a:rPr lang="en-US">
                <a:ea typeface="+mn-lt"/>
                <a:cs typeface="+mn-lt"/>
              </a:rPr>
              <a:t>In the highly competitive hotel industry, it is crucial for hotels to maximize revenue and occupancy rates by understanding demand patterns, customer behavior, and booking trends. Analyzing the hotel booking dataset which can provide valuable insights and assist in making data-driven decisions to optimize revenue management and enhance the overall customer experience. Develop data-driven strategies and improve operational efficiency.</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a:spLocks noGrp="1" noRot="1" noChangeAspect="1" noMove="1" noResize="1" noEditPoints="1" noAdjustHandles="1" noChangeArrowheads="1" noChangeShapeType="1" noTextEdit="1"/>
          </p:cNvSpPr>
          <p:nvPr/>
        </p:nvSpPr>
        <p:spPr>
          <a:xfrm>
            <a:off x="-1" y="-1"/>
            <a:ext cx="12192000" cy="2179476"/>
          </a:xfrm>
          <a:custGeom>
            <a:avLst/>
            <a:gdLst>
              <a:gd name="connsiteX0" fmla="*/ 0 w 12192000"/>
              <a:gd name="connsiteY0" fmla="*/ 0 h 2179476"/>
              <a:gd name="connsiteX1" fmla="*/ 12192000 w 12192000"/>
              <a:gd name="connsiteY1" fmla="*/ 0 h 2179476"/>
              <a:gd name="connsiteX2" fmla="*/ 12192000 w 12192000"/>
              <a:gd name="connsiteY2" fmla="*/ 730932 h 2179476"/>
              <a:gd name="connsiteX3" fmla="*/ 11890686 w 12192000"/>
              <a:gd name="connsiteY3" fmla="*/ 712901 h 2179476"/>
              <a:gd name="connsiteX4" fmla="*/ 11649954 w 12192000"/>
              <a:gd name="connsiteY4" fmla="*/ 729306 h 2179476"/>
              <a:gd name="connsiteX5" fmla="*/ 11641008 w 12192000"/>
              <a:gd name="connsiteY5" fmla="*/ 728037 h 2179476"/>
              <a:gd name="connsiteX6" fmla="*/ 11641008 w 12192000"/>
              <a:gd name="connsiteY6" fmla="*/ 1473200 h 2179476"/>
              <a:gd name="connsiteX7" fmla="*/ 8168919 w 12192000"/>
              <a:gd name="connsiteY7" fmla="*/ 1473200 h 2179476"/>
              <a:gd name="connsiteX8" fmla="*/ 8168919 w 12192000"/>
              <a:gd name="connsiteY8" fmla="*/ 1241374 h 2179476"/>
              <a:gd name="connsiteX9" fmla="*/ 8074238 w 12192000"/>
              <a:gd name="connsiteY9" fmla="*/ 1266602 h 2179476"/>
              <a:gd name="connsiteX10" fmla="*/ 7902328 w 12192000"/>
              <a:gd name="connsiteY10" fmla="*/ 1309380 h 2179476"/>
              <a:gd name="connsiteX11" fmla="*/ 7840612 w 12192000"/>
              <a:gd name="connsiteY11" fmla="*/ 1332251 h 2179476"/>
              <a:gd name="connsiteX12" fmla="*/ 7786819 w 12192000"/>
              <a:gd name="connsiteY12" fmla="*/ 1341587 h 2179476"/>
              <a:gd name="connsiteX13" fmla="*/ 7548172 w 12192000"/>
              <a:gd name="connsiteY13" fmla="*/ 1379034 h 2179476"/>
              <a:gd name="connsiteX14" fmla="*/ 7483437 w 12192000"/>
              <a:gd name="connsiteY14" fmla="*/ 1438081 h 2179476"/>
              <a:gd name="connsiteX15" fmla="*/ 7377870 w 12192000"/>
              <a:gd name="connsiteY15" fmla="*/ 1482023 h 2179476"/>
              <a:gd name="connsiteX16" fmla="*/ 7230737 w 12192000"/>
              <a:gd name="connsiteY16" fmla="*/ 1520271 h 2179476"/>
              <a:gd name="connsiteX17" fmla="*/ 7224458 w 12192000"/>
              <a:gd name="connsiteY17" fmla="*/ 1530365 h 2179476"/>
              <a:gd name="connsiteX18" fmla="*/ 7183121 w 12192000"/>
              <a:gd name="connsiteY18" fmla="*/ 1551919 h 2179476"/>
              <a:gd name="connsiteX19" fmla="*/ 7164601 w 12192000"/>
              <a:gd name="connsiteY19" fmla="*/ 1562940 h 2179476"/>
              <a:gd name="connsiteX20" fmla="*/ 6900177 w 12192000"/>
              <a:gd name="connsiteY20" fmla="*/ 1591665 h 2179476"/>
              <a:gd name="connsiteX21" fmla="*/ 6795372 w 12192000"/>
              <a:gd name="connsiteY21" fmla="*/ 1600255 h 2179476"/>
              <a:gd name="connsiteX22" fmla="*/ 6692251 w 12192000"/>
              <a:gd name="connsiteY22" fmla="*/ 1611455 h 2179476"/>
              <a:gd name="connsiteX23" fmla="*/ 6655235 w 12192000"/>
              <a:gd name="connsiteY23" fmla="*/ 1616817 h 2179476"/>
              <a:gd name="connsiteX24" fmla="*/ 6554894 w 12192000"/>
              <a:gd name="connsiteY24" fmla="*/ 1619307 h 2179476"/>
              <a:gd name="connsiteX25" fmla="*/ 6516595 w 12192000"/>
              <a:gd name="connsiteY25" fmla="*/ 1622271 h 2179476"/>
              <a:gd name="connsiteX26" fmla="*/ 6508541 w 12192000"/>
              <a:gd name="connsiteY26" fmla="*/ 1623519 h 2179476"/>
              <a:gd name="connsiteX27" fmla="*/ 6471012 w 12192000"/>
              <a:gd name="connsiteY27" fmla="*/ 1633099 h 2179476"/>
              <a:gd name="connsiteX28" fmla="*/ 6364035 w 12192000"/>
              <a:gd name="connsiteY28" fmla="*/ 1622474 h 2179476"/>
              <a:gd name="connsiteX29" fmla="*/ 6243319 w 12192000"/>
              <a:gd name="connsiteY29" fmla="*/ 1649595 h 2179476"/>
              <a:gd name="connsiteX30" fmla="*/ 6098321 w 12192000"/>
              <a:gd name="connsiteY30" fmla="*/ 1674974 h 2179476"/>
              <a:gd name="connsiteX31" fmla="*/ 5880652 w 12192000"/>
              <a:gd name="connsiteY31" fmla="*/ 1731398 h 2179476"/>
              <a:gd name="connsiteX32" fmla="*/ 5785959 w 12192000"/>
              <a:gd name="connsiteY32" fmla="*/ 1727180 h 2179476"/>
              <a:gd name="connsiteX33" fmla="*/ 5643534 w 12192000"/>
              <a:gd name="connsiteY33" fmla="*/ 1754044 h 2179476"/>
              <a:gd name="connsiteX34" fmla="*/ 5518799 w 12192000"/>
              <a:gd name="connsiteY34" fmla="*/ 1769019 h 2179476"/>
              <a:gd name="connsiteX35" fmla="*/ 5505014 w 12192000"/>
              <a:gd name="connsiteY35" fmla="*/ 1769941 h 2179476"/>
              <a:gd name="connsiteX36" fmla="*/ 5453307 w 12192000"/>
              <a:gd name="connsiteY36" fmla="*/ 1766235 h 2179476"/>
              <a:gd name="connsiteX37" fmla="*/ 5221533 w 12192000"/>
              <a:gd name="connsiteY37" fmla="*/ 1796881 h 2179476"/>
              <a:gd name="connsiteX38" fmla="*/ 5149802 w 12192000"/>
              <a:gd name="connsiteY38" fmla="*/ 1794834 h 2179476"/>
              <a:gd name="connsiteX39" fmla="*/ 5114927 w 12192000"/>
              <a:gd name="connsiteY39" fmla="*/ 1797734 h 2179476"/>
              <a:gd name="connsiteX40" fmla="*/ 5108970 w 12192000"/>
              <a:gd name="connsiteY40" fmla="*/ 1797839 h 2179476"/>
              <a:gd name="connsiteX41" fmla="*/ 5067961 w 12192000"/>
              <a:gd name="connsiteY41" fmla="*/ 1795876 h 2179476"/>
              <a:gd name="connsiteX42" fmla="*/ 5007075 w 12192000"/>
              <a:gd name="connsiteY42" fmla="*/ 1788783 h 2179476"/>
              <a:gd name="connsiteX43" fmla="*/ 4944087 w 12192000"/>
              <a:gd name="connsiteY43" fmla="*/ 1773903 h 2179476"/>
              <a:gd name="connsiteX44" fmla="*/ 4907662 w 12192000"/>
              <a:gd name="connsiteY44" fmla="*/ 1767645 h 2179476"/>
              <a:gd name="connsiteX45" fmla="*/ 4882386 w 12192000"/>
              <a:gd name="connsiteY45" fmla="*/ 1760781 h 2179476"/>
              <a:gd name="connsiteX46" fmla="*/ 4811440 w 12192000"/>
              <a:gd name="connsiteY46" fmla="*/ 1755732 h 2179476"/>
              <a:gd name="connsiteX47" fmla="*/ 4691075 w 12192000"/>
              <a:gd name="connsiteY47" fmla="*/ 1752555 h 2179476"/>
              <a:gd name="connsiteX48" fmla="*/ 4640313 w 12192000"/>
              <a:gd name="connsiteY48" fmla="*/ 1735936 h 2179476"/>
              <a:gd name="connsiteX49" fmla="*/ 4536503 w 12192000"/>
              <a:gd name="connsiteY49" fmla="*/ 1736935 h 2179476"/>
              <a:gd name="connsiteX50" fmla="*/ 4513724 w 12192000"/>
              <a:gd name="connsiteY50" fmla="*/ 1743417 h 2179476"/>
              <a:gd name="connsiteX51" fmla="*/ 4459810 w 12192000"/>
              <a:gd name="connsiteY51" fmla="*/ 1749147 h 2179476"/>
              <a:gd name="connsiteX52" fmla="*/ 4379064 w 12192000"/>
              <a:gd name="connsiteY52" fmla="*/ 1767915 h 2179476"/>
              <a:gd name="connsiteX53" fmla="*/ 4290981 w 12192000"/>
              <a:gd name="connsiteY53" fmla="*/ 1789805 h 2179476"/>
              <a:gd name="connsiteX54" fmla="*/ 4238372 w 12192000"/>
              <a:gd name="connsiteY54" fmla="*/ 1801288 h 2179476"/>
              <a:gd name="connsiteX55" fmla="*/ 4232517 w 12192000"/>
              <a:gd name="connsiteY55" fmla="*/ 1802346 h 2179476"/>
              <a:gd name="connsiteX56" fmla="*/ 4191732 w 12192000"/>
              <a:gd name="connsiteY56" fmla="*/ 1806978 h 2179476"/>
              <a:gd name="connsiteX57" fmla="*/ 4065532 w 12192000"/>
              <a:gd name="connsiteY57" fmla="*/ 1805177 h 2179476"/>
              <a:gd name="connsiteX58" fmla="*/ 4028460 w 12192000"/>
              <a:gd name="connsiteY58" fmla="*/ 1804846 h 2179476"/>
              <a:gd name="connsiteX59" fmla="*/ 4002267 w 12192000"/>
              <a:gd name="connsiteY59" fmla="*/ 1802136 h 2179476"/>
              <a:gd name="connsiteX60" fmla="*/ 3931396 w 12192000"/>
              <a:gd name="connsiteY60" fmla="*/ 1808522 h 2179476"/>
              <a:gd name="connsiteX61" fmla="*/ 3812162 w 12192000"/>
              <a:gd name="connsiteY61" fmla="*/ 1824658 h 2179476"/>
              <a:gd name="connsiteX62" fmla="*/ 3758105 w 12192000"/>
              <a:gd name="connsiteY62" fmla="*/ 1821112 h 2179476"/>
              <a:gd name="connsiteX63" fmla="*/ 3567259 w 12192000"/>
              <a:gd name="connsiteY63" fmla="*/ 1842151 h 2179476"/>
              <a:gd name="connsiteX64" fmla="*/ 3405770 w 12192000"/>
              <a:gd name="connsiteY64" fmla="*/ 1852959 h 2179476"/>
              <a:gd name="connsiteX65" fmla="*/ 3280097 w 12192000"/>
              <a:gd name="connsiteY65" fmla="*/ 1867571 h 2179476"/>
              <a:gd name="connsiteX66" fmla="*/ 3009910 w 12192000"/>
              <a:gd name="connsiteY66" fmla="*/ 1904790 h 2179476"/>
              <a:gd name="connsiteX67" fmla="*/ 2995934 w 12192000"/>
              <a:gd name="connsiteY67" fmla="*/ 1913759 h 2179476"/>
              <a:gd name="connsiteX68" fmla="*/ 2942858 w 12192000"/>
              <a:gd name="connsiteY68" fmla="*/ 1927654 h 2179476"/>
              <a:gd name="connsiteX69" fmla="*/ 2875436 w 12192000"/>
              <a:gd name="connsiteY69" fmla="*/ 1942841 h 2179476"/>
              <a:gd name="connsiteX70" fmla="*/ 2874892 w 12192000"/>
              <a:gd name="connsiteY70" fmla="*/ 1941973 h 2179476"/>
              <a:gd name="connsiteX71" fmla="*/ 2843662 w 12192000"/>
              <a:gd name="connsiteY71" fmla="*/ 1938483 h 2179476"/>
              <a:gd name="connsiteX72" fmla="*/ 2718916 w 12192000"/>
              <a:gd name="connsiteY72" fmla="*/ 1936896 h 2179476"/>
              <a:gd name="connsiteX73" fmla="*/ 2713522 w 12192000"/>
              <a:gd name="connsiteY73" fmla="*/ 1936221 h 2179476"/>
              <a:gd name="connsiteX74" fmla="*/ 2476147 w 12192000"/>
              <a:gd name="connsiteY74" fmla="*/ 1944133 h 2179476"/>
              <a:gd name="connsiteX75" fmla="*/ 2373568 w 12192000"/>
              <a:gd name="connsiteY75" fmla="*/ 1948914 h 2179476"/>
              <a:gd name="connsiteX76" fmla="*/ 2287219 w 12192000"/>
              <a:gd name="connsiteY76" fmla="*/ 1944566 h 2179476"/>
              <a:gd name="connsiteX77" fmla="*/ 2164831 w 12192000"/>
              <a:gd name="connsiteY77" fmla="*/ 1955650 h 2179476"/>
              <a:gd name="connsiteX78" fmla="*/ 2058061 w 12192000"/>
              <a:gd name="connsiteY78" fmla="*/ 1992424 h 2179476"/>
              <a:gd name="connsiteX79" fmla="*/ 2042244 w 12192000"/>
              <a:gd name="connsiteY79" fmla="*/ 1999836 h 2179476"/>
              <a:gd name="connsiteX80" fmla="*/ 1877728 w 12192000"/>
              <a:gd name="connsiteY80" fmla="*/ 2044048 h 2179476"/>
              <a:gd name="connsiteX81" fmla="*/ 1759056 w 12192000"/>
              <a:gd name="connsiteY81" fmla="*/ 2067985 h 2179476"/>
              <a:gd name="connsiteX82" fmla="*/ 1637948 w 12192000"/>
              <a:gd name="connsiteY82" fmla="*/ 2113700 h 2179476"/>
              <a:gd name="connsiteX83" fmla="*/ 1434549 w 12192000"/>
              <a:gd name="connsiteY83" fmla="*/ 2173946 h 2179476"/>
              <a:gd name="connsiteX84" fmla="*/ 1370962 w 12192000"/>
              <a:gd name="connsiteY84" fmla="*/ 2176818 h 2179476"/>
              <a:gd name="connsiteX85" fmla="*/ 1356367 w 12192000"/>
              <a:gd name="connsiteY85" fmla="*/ 2174498 h 2179476"/>
              <a:gd name="connsiteX86" fmla="*/ 1279765 w 12192000"/>
              <a:gd name="connsiteY86" fmla="*/ 2169196 h 2179476"/>
              <a:gd name="connsiteX87" fmla="*/ 1195347 w 12192000"/>
              <a:gd name="connsiteY87" fmla="*/ 2152379 h 2179476"/>
              <a:gd name="connsiteX88" fmla="*/ 970251 w 12192000"/>
              <a:gd name="connsiteY88" fmla="*/ 2160819 h 2179476"/>
              <a:gd name="connsiteX89" fmla="*/ 812914 w 12192000"/>
              <a:gd name="connsiteY89" fmla="*/ 2150181 h 2179476"/>
              <a:gd name="connsiteX90" fmla="*/ 597225 w 12192000"/>
              <a:gd name="connsiteY90" fmla="*/ 2121874 h 2179476"/>
              <a:gd name="connsiteX91" fmla="*/ 520671 w 12192000"/>
              <a:gd name="connsiteY91" fmla="*/ 2121856 h 2179476"/>
              <a:gd name="connsiteX92" fmla="*/ 413835 w 12192000"/>
              <a:gd name="connsiteY92" fmla="*/ 2098315 h 2179476"/>
              <a:gd name="connsiteX93" fmla="*/ 376513 w 12192000"/>
              <a:gd name="connsiteY93" fmla="*/ 2095621 h 2179476"/>
              <a:gd name="connsiteX94" fmla="*/ 273386 w 12192000"/>
              <a:gd name="connsiteY94" fmla="*/ 2084468 h 2179476"/>
              <a:gd name="connsiteX95" fmla="*/ 77641 w 12192000"/>
              <a:gd name="connsiteY95" fmla="*/ 2069178 h 2179476"/>
              <a:gd name="connsiteX96" fmla="*/ 37645 w 12192000"/>
              <a:gd name="connsiteY96" fmla="*/ 2058054 h 2179476"/>
              <a:gd name="connsiteX97" fmla="*/ 4572 w 12192000"/>
              <a:gd name="connsiteY97" fmla="*/ 2053861 h 2179476"/>
              <a:gd name="connsiteX98" fmla="*/ 0 w 12192000"/>
              <a:gd name="connsiteY98" fmla="*/ 2053255 h 2179476"/>
              <a:gd name="connsiteX0-1" fmla="*/ 0 w 12192000"/>
              <a:gd name="connsiteY0-2" fmla="*/ 0 h 2179476"/>
              <a:gd name="connsiteX1-3" fmla="*/ 12192000 w 12192000"/>
              <a:gd name="connsiteY1-4" fmla="*/ 0 h 2179476"/>
              <a:gd name="connsiteX2-5" fmla="*/ 12192000 w 12192000"/>
              <a:gd name="connsiteY2-6" fmla="*/ 730932 h 2179476"/>
              <a:gd name="connsiteX3-7" fmla="*/ 11890686 w 12192000"/>
              <a:gd name="connsiteY3-8" fmla="*/ 712901 h 2179476"/>
              <a:gd name="connsiteX4-9" fmla="*/ 11649954 w 12192000"/>
              <a:gd name="connsiteY4-10" fmla="*/ 729306 h 2179476"/>
              <a:gd name="connsiteX5-11" fmla="*/ 11641008 w 12192000"/>
              <a:gd name="connsiteY5-12" fmla="*/ 728037 h 2179476"/>
              <a:gd name="connsiteX6-13" fmla="*/ 8168919 w 12192000"/>
              <a:gd name="connsiteY6-14" fmla="*/ 1473200 h 2179476"/>
              <a:gd name="connsiteX7-15" fmla="*/ 8168919 w 12192000"/>
              <a:gd name="connsiteY7-16" fmla="*/ 1241374 h 2179476"/>
              <a:gd name="connsiteX8-17" fmla="*/ 8074238 w 12192000"/>
              <a:gd name="connsiteY8-18" fmla="*/ 1266602 h 2179476"/>
              <a:gd name="connsiteX9-19" fmla="*/ 7902328 w 12192000"/>
              <a:gd name="connsiteY9-20" fmla="*/ 1309380 h 2179476"/>
              <a:gd name="connsiteX10-21" fmla="*/ 7840612 w 12192000"/>
              <a:gd name="connsiteY10-22" fmla="*/ 1332251 h 2179476"/>
              <a:gd name="connsiteX11-23" fmla="*/ 7786819 w 12192000"/>
              <a:gd name="connsiteY11-24" fmla="*/ 1341587 h 2179476"/>
              <a:gd name="connsiteX12-25" fmla="*/ 7548172 w 12192000"/>
              <a:gd name="connsiteY12-26" fmla="*/ 1379034 h 2179476"/>
              <a:gd name="connsiteX13-27" fmla="*/ 7483437 w 12192000"/>
              <a:gd name="connsiteY13-28" fmla="*/ 1438081 h 2179476"/>
              <a:gd name="connsiteX14-29" fmla="*/ 7377870 w 12192000"/>
              <a:gd name="connsiteY14-30" fmla="*/ 1482023 h 2179476"/>
              <a:gd name="connsiteX15-31" fmla="*/ 7230737 w 12192000"/>
              <a:gd name="connsiteY15-32" fmla="*/ 1520271 h 2179476"/>
              <a:gd name="connsiteX16-33" fmla="*/ 7224458 w 12192000"/>
              <a:gd name="connsiteY16-34" fmla="*/ 1530365 h 2179476"/>
              <a:gd name="connsiteX17-35" fmla="*/ 7183121 w 12192000"/>
              <a:gd name="connsiteY17-36" fmla="*/ 1551919 h 2179476"/>
              <a:gd name="connsiteX18-37" fmla="*/ 7164601 w 12192000"/>
              <a:gd name="connsiteY18-38" fmla="*/ 1562940 h 2179476"/>
              <a:gd name="connsiteX19-39" fmla="*/ 6900177 w 12192000"/>
              <a:gd name="connsiteY19-40" fmla="*/ 1591665 h 2179476"/>
              <a:gd name="connsiteX20-41" fmla="*/ 6795372 w 12192000"/>
              <a:gd name="connsiteY20-42" fmla="*/ 1600255 h 2179476"/>
              <a:gd name="connsiteX21-43" fmla="*/ 6692251 w 12192000"/>
              <a:gd name="connsiteY21-44" fmla="*/ 1611455 h 2179476"/>
              <a:gd name="connsiteX22-45" fmla="*/ 6655235 w 12192000"/>
              <a:gd name="connsiteY22-46" fmla="*/ 1616817 h 2179476"/>
              <a:gd name="connsiteX23-47" fmla="*/ 6554894 w 12192000"/>
              <a:gd name="connsiteY23-48" fmla="*/ 1619307 h 2179476"/>
              <a:gd name="connsiteX24-49" fmla="*/ 6516595 w 12192000"/>
              <a:gd name="connsiteY24-50" fmla="*/ 1622271 h 2179476"/>
              <a:gd name="connsiteX25-51" fmla="*/ 6508541 w 12192000"/>
              <a:gd name="connsiteY25-52" fmla="*/ 1623519 h 2179476"/>
              <a:gd name="connsiteX26-53" fmla="*/ 6471012 w 12192000"/>
              <a:gd name="connsiteY26-54" fmla="*/ 1633099 h 2179476"/>
              <a:gd name="connsiteX27-55" fmla="*/ 6364035 w 12192000"/>
              <a:gd name="connsiteY27-56" fmla="*/ 1622474 h 2179476"/>
              <a:gd name="connsiteX28-57" fmla="*/ 6243319 w 12192000"/>
              <a:gd name="connsiteY28-58" fmla="*/ 1649595 h 2179476"/>
              <a:gd name="connsiteX29-59" fmla="*/ 6098321 w 12192000"/>
              <a:gd name="connsiteY29-60" fmla="*/ 1674974 h 2179476"/>
              <a:gd name="connsiteX30-61" fmla="*/ 5880652 w 12192000"/>
              <a:gd name="connsiteY30-62" fmla="*/ 1731398 h 2179476"/>
              <a:gd name="connsiteX31-63" fmla="*/ 5785959 w 12192000"/>
              <a:gd name="connsiteY31-64" fmla="*/ 1727180 h 2179476"/>
              <a:gd name="connsiteX32-65" fmla="*/ 5643534 w 12192000"/>
              <a:gd name="connsiteY32-66" fmla="*/ 1754044 h 2179476"/>
              <a:gd name="connsiteX33-67" fmla="*/ 5518799 w 12192000"/>
              <a:gd name="connsiteY33-68" fmla="*/ 1769019 h 2179476"/>
              <a:gd name="connsiteX34-69" fmla="*/ 5505014 w 12192000"/>
              <a:gd name="connsiteY34-70" fmla="*/ 1769941 h 2179476"/>
              <a:gd name="connsiteX35-71" fmla="*/ 5453307 w 12192000"/>
              <a:gd name="connsiteY35-72" fmla="*/ 1766235 h 2179476"/>
              <a:gd name="connsiteX36-73" fmla="*/ 5221533 w 12192000"/>
              <a:gd name="connsiteY36-74" fmla="*/ 1796881 h 2179476"/>
              <a:gd name="connsiteX37-75" fmla="*/ 5149802 w 12192000"/>
              <a:gd name="connsiteY37-76" fmla="*/ 1794834 h 2179476"/>
              <a:gd name="connsiteX38-77" fmla="*/ 5114927 w 12192000"/>
              <a:gd name="connsiteY38-78" fmla="*/ 1797734 h 2179476"/>
              <a:gd name="connsiteX39-79" fmla="*/ 5108970 w 12192000"/>
              <a:gd name="connsiteY39-80" fmla="*/ 1797839 h 2179476"/>
              <a:gd name="connsiteX40-81" fmla="*/ 5067961 w 12192000"/>
              <a:gd name="connsiteY40-82" fmla="*/ 1795876 h 2179476"/>
              <a:gd name="connsiteX41-83" fmla="*/ 5007075 w 12192000"/>
              <a:gd name="connsiteY41-84" fmla="*/ 1788783 h 2179476"/>
              <a:gd name="connsiteX42-85" fmla="*/ 4944087 w 12192000"/>
              <a:gd name="connsiteY42-86" fmla="*/ 1773903 h 2179476"/>
              <a:gd name="connsiteX43-87" fmla="*/ 4907662 w 12192000"/>
              <a:gd name="connsiteY43-88" fmla="*/ 1767645 h 2179476"/>
              <a:gd name="connsiteX44-89" fmla="*/ 4882386 w 12192000"/>
              <a:gd name="connsiteY44-90" fmla="*/ 1760781 h 2179476"/>
              <a:gd name="connsiteX45-91" fmla="*/ 4811440 w 12192000"/>
              <a:gd name="connsiteY45-92" fmla="*/ 1755732 h 2179476"/>
              <a:gd name="connsiteX46-93" fmla="*/ 4691075 w 12192000"/>
              <a:gd name="connsiteY46-94" fmla="*/ 1752555 h 2179476"/>
              <a:gd name="connsiteX47-95" fmla="*/ 4640313 w 12192000"/>
              <a:gd name="connsiteY47-96" fmla="*/ 1735936 h 2179476"/>
              <a:gd name="connsiteX48-97" fmla="*/ 4536503 w 12192000"/>
              <a:gd name="connsiteY48-98" fmla="*/ 1736935 h 2179476"/>
              <a:gd name="connsiteX49-99" fmla="*/ 4513724 w 12192000"/>
              <a:gd name="connsiteY49-100" fmla="*/ 1743417 h 2179476"/>
              <a:gd name="connsiteX50-101" fmla="*/ 4459810 w 12192000"/>
              <a:gd name="connsiteY50-102" fmla="*/ 1749147 h 2179476"/>
              <a:gd name="connsiteX51-103" fmla="*/ 4379064 w 12192000"/>
              <a:gd name="connsiteY51-104" fmla="*/ 1767915 h 2179476"/>
              <a:gd name="connsiteX52-105" fmla="*/ 4290981 w 12192000"/>
              <a:gd name="connsiteY52-106" fmla="*/ 1789805 h 2179476"/>
              <a:gd name="connsiteX53-107" fmla="*/ 4238372 w 12192000"/>
              <a:gd name="connsiteY53-108" fmla="*/ 1801288 h 2179476"/>
              <a:gd name="connsiteX54-109" fmla="*/ 4232517 w 12192000"/>
              <a:gd name="connsiteY54-110" fmla="*/ 1802346 h 2179476"/>
              <a:gd name="connsiteX55-111" fmla="*/ 4191732 w 12192000"/>
              <a:gd name="connsiteY55-112" fmla="*/ 1806978 h 2179476"/>
              <a:gd name="connsiteX56-113" fmla="*/ 4065532 w 12192000"/>
              <a:gd name="connsiteY56-114" fmla="*/ 1805177 h 2179476"/>
              <a:gd name="connsiteX57-115" fmla="*/ 4028460 w 12192000"/>
              <a:gd name="connsiteY57-116" fmla="*/ 1804846 h 2179476"/>
              <a:gd name="connsiteX58-117" fmla="*/ 4002267 w 12192000"/>
              <a:gd name="connsiteY58-118" fmla="*/ 1802136 h 2179476"/>
              <a:gd name="connsiteX59-119" fmla="*/ 3931396 w 12192000"/>
              <a:gd name="connsiteY59-120" fmla="*/ 1808522 h 2179476"/>
              <a:gd name="connsiteX60-121" fmla="*/ 3812162 w 12192000"/>
              <a:gd name="connsiteY60-122" fmla="*/ 1824658 h 2179476"/>
              <a:gd name="connsiteX61-123" fmla="*/ 3758105 w 12192000"/>
              <a:gd name="connsiteY61-124" fmla="*/ 1821112 h 2179476"/>
              <a:gd name="connsiteX62-125" fmla="*/ 3567259 w 12192000"/>
              <a:gd name="connsiteY62-126" fmla="*/ 1842151 h 2179476"/>
              <a:gd name="connsiteX63-127" fmla="*/ 3405770 w 12192000"/>
              <a:gd name="connsiteY63-128" fmla="*/ 1852959 h 2179476"/>
              <a:gd name="connsiteX64-129" fmla="*/ 3280097 w 12192000"/>
              <a:gd name="connsiteY64-130" fmla="*/ 1867571 h 2179476"/>
              <a:gd name="connsiteX65-131" fmla="*/ 3009910 w 12192000"/>
              <a:gd name="connsiteY65-132" fmla="*/ 1904790 h 2179476"/>
              <a:gd name="connsiteX66-133" fmla="*/ 2995934 w 12192000"/>
              <a:gd name="connsiteY66-134" fmla="*/ 1913759 h 2179476"/>
              <a:gd name="connsiteX67-135" fmla="*/ 2942858 w 12192000"/>
              <a:gd name="connsiteY67-136" fmla="*/ 1927654 h 2179476"/>
              <a:gd name="connsiteX68-137" fmla="*/ 2875436 w 12192000"/>
              <a:gd name="connsiteY68-138" fmla="*/ 1942841 h 2179476"/>
              <a:gd name="connsiteX69-139" fmla="*/ 2874892 w 12192000"/>
              <a:gd name="connsiteY69-140" fmla="*/ 1941973 h 2179476"/>
              <a:gd name="connsiteX70-141" fmla="*/ 2843662 w 12192000"/>
              <a:gd name="connsiteY70-142" fmla="*/ 1938483 h 2179476"/>
              <a:gd name="connsiteX71-143" fmla="*/ 2718916 w 12192000"/>
              <a:gd name="connsiteY71-144" fmla="*/ 1936896 h 2179476"/>
              <a:gd name="connsiteX72-145" fmla="*/ 2713522 w 12192000"/>
              <a:gd name="connsiteY72-146" fmla="*/ 1936221 h 2179476"/>
              <a:gd name="connsiteX73-147" fmla="*/ 2476147 w 12192000"/>
              <a:gd name="connsiteY73-148" fmla="*/ 1944133 h 2179476"/>
              <a:gd name="connsiteX74-149" fmla="*/ 2373568 w 12192000"/>
              <a:gd name="connsiteY74-150" fmla="*/ 1948914 h 2179476"/>
              <a:gd name="connsiteX75-151" fmla="*/ 2287219 w 12192000"/>
              <a:gd name="connsiteY75-152" fmla="*/ 1944566 h 2179476"/>
              <a:gd name="connsiteX76-153" fmla="*/ 2164831 w 12192000"/>
              <a:gd name="connsiteY76-154" fmla="*/ 1955650 h 2179476"/>
              <a:gd name="connsiteX77-155" fmla="*/ 2058061 w 12192000"/>
              <a:gd name="connsiteY77-156" fmla="*/ 1992424 h 2179476"/>
              <a:gd name="connsiteX78-157" fmla="*/ 2042244 w 12192000"/>
              <a:gd name="connsiteY78-158" fmla="*/ 1999836 h 2179476"/>
              <a:gd name="connsiteX79-159" fmla="*/ 1877728 w 12192000"/>
              <a:gd name="connsiteY79-160" fmla="*/ 2044048 h 2179476"/>
              <a:gd name="connsiteX80-161" fmla="*/ 1759056 w 12192000"/>
              <a:gd name="connsiteY80-162" fmla="*/ 2067985 h 2179476"/>
              <a:gd name="connsiteX81-163" fmla="*/ 1637948 w 12192000"/>
              <a:gd name="connsiteY81-164" fmla="*/ 2113700 h 2179476"/>
              <a:gd name="connsiteX82-165" fmla="*/ 1434549 w 12192000"/>
              <a:gd name="connsiteY82-166" fmla="*/ 2173946 h 2179476"/>
              <a:gd name="connsiteX83-167" fmla="*/ 1370962 w 12192000"/>
              <a:gd name="connsiteY83-168" fmla="*/ 2176818 h 2179476"/>
              <a:gd name="connsiteX84-169" fmla="*/ 1356367 w 12192000"/>
              <a:gd name="connsiteY84-170" fmla="*/ 2174498 h 2179476"/>
              <a:gd name="connsiteX85-171" fmla="*/ 1279765 w 12192000"/>
              <a:gd name="connsiteY85-172" fmla="*/ 2169196 h 2179476"/>
              <a:gd name="connsiteX86-173" fmla="*/ 1195347 w 12192000"/>
              <a:gd name="connsiteY86-174" fmla="*/ 2152379 h 2179476"/>
              <a:gd name="connsiteX87-175" fmla="*/ 970251 w 12192000"/>
              <a:gd name="connsiteY87-176" fmla="*/ 2160819 h 2179476"/>
              <a:gd name="connsiteX88-177" fmla="*/ 812914 w 12192000"/>
              <a:gd name="connsiteY88-178" fmla="*/ 2150181 h 2179476"/>
              <a:gd name="connsiteX89-179" fmla="*/ 597225 w 12192000"/>
              <a:gd name="connsiteY89-180" fmla="*/ 2121874 h 2179476"/>
              <a:gd name="connsiteX90-181" fmla="*/ 520671 w 12192000"/>
              <a:gd name="connsiteY90-182" fmla="*/ 2121856 h 2179476"/>
              <a:gd name="connsiteX91-183" fmla="*/ 413835 w 12192000"/>
              <a:gd name="connsiteY91-184" fmla="*/ 2098315 h 2179476"/>
              <a:gd name="connsiteX92-185" fmla="*/ 376513 w 12192000"/>
              <a:gd name="connsiteY92-186" fmla="*/ 2095621 h 2179476"/>
              <a:gd name="connsiteX93-187" fmla="*/ 273386 w 12192000"/>
              <a:gd name="connsiteY93-188" fmla="*/ 2084468 h 2179476"/>
              <a:gd name="connsiteX94-189" fmla="*/ 77641 w 12192000"/>
              <a:gd name="connsiteY94-190" fmla="*/ 2069178 h 2179476"/>
              <a:gd name="connsiteX95-191" fmla="*/ 37645 w 12192000"/>
              <a:gd name="connsiteY95-192" fmla="*/ 2058054 h 2179476"/>
              <a:gd name="connsiteX96-193" fmla="*/ 4572 w 12192000"/>
              <a:gd name="connsiteY96-194" fmla="*/ 2053861 h 2179476"/>
              <a:gd name="connsiteX97-195" fmla="*/ 0 w 12192000"/>
              <a:gd name="connsiteY97-196" fmla="*/ 2053255 h 2179476"/>
              <a:gd name="connsiteX98-197" fmla="*/ 0 w 12192000"/>
              <a:gd name="connsiteY98-198" fmla="*/ 0 h 2179476"/>
              <a:gd name="connsiteX0-199" fmla="*/ 0 w 12192000"/>
              <a:gd name="connsiteY0-200" fmla="*/ 0 h 2179476"/>
              <a:gd name="connsiteX1-201" fmla="*/ 12192000 w 12192000"/>
              <a:gd name="connsiteY1-202" fmla="*/ 0 h 2179476"/>
              <a:gd name="connsiteX2-203" fmla="*/ 12192000 w 12192000"/>
              <a:gd name="connsiteY2-204" fmla="*/ 730932 h 2179476"/>
              <a:gd name="connsiteX3-205" fmla="*/ 11890686 w 12192000"/>
              <a:gd name="connsiteY3-206" fmla="*/ 712901 h 2179476"/>
              <a:gd name="connsiteX4-207" fmla="*/ 11649954 w 12192000"/>
              <a:gd name="connsiteY4-208" fmla="*/ 729306 h 2179476"/>
              <a:gd name="connsiteX5-209" fmla="*/ 11641008 w 12192000"/>
              <a:gd name="connsiteY5-210" fmla="*/ 728037 h 2179476"/>
              <a:gd name="connsiteX6-211" fmla="*/ 9591319 w 12192000"/>
              <a:gd name="connsiteY6-212" fmla="*/ 863600 h 2179476"/>
              <a:gd name="connsiteX7-213" fmla="*/ 8168919 w 12192000"/>
              <a:gd name="connsiteY7-214" fmla="*/ 1241374 h 2179476"/>
              <a:gd name="connsiteX8-215" fmla="*/ 8074238 w 12192000"/>
              <a:gd name="connsiteY8-216" fmla="*/ 1266602 h 2179476"/>
              <a:gd name="connsiteX9-217" fmla="*/ 7902328 w 12192000"/>
              <a:gd name="connsiteY9-218" fmla="*/ 1309380 h 2179476"/>
              <a:gd name="connsiteX10-219" fmla="*/ 7840612 w 12192000"/>
              <a:gd name="connsiteY10-220" fmla="*/ 1332251 h 2179476"/>
              <a:gd name="connsiteX11-221" fmla="*/ 7786819 w 12192000"/>
              <a:gd name="connsiteY11-222" fmla="*/ 1341587 h 2179476"/>
              <a:gd name="connsiteX12-223" fmla="*/ 7548172 w 12192000"/>
              <a:gd name="connsiteY12-224" fmla="*/ 1379034 h 2179476"/>
              <a:gd name="connsiteX13-225" fmla="*/ 7483437 w 12192000"/>
              <a:gd name="connsiteY13-226" fmla="*/ 1438081 h 2179476"/>
              <a:gd name="connsiteX14-227" fmla="*/ 7377870 w 12192000"/>
              <a:gd name="connsiteY14-228" fmla="*/ 1482023 h 2179476"/>
              <a:gd name="connsiteX15-229" fmla="*/ 7230737 w 12192000"/>
              <a:gd name="connsiteY15-230" fmla="*/ 1520271 h 2179476"/>
              <a:gd name="connsiteX16-231" fmla="*/ 7224458 w 12192000"/>
              <a:gd name="connsiteY16-232" fmla="*/ 1530365 h 2179476"/>
              <a:gd name="connsiteX17-233" fmla="*/ 7183121 w 12192000"/>
              <a:gd name="connsiteY17-234" fmla="*/ 1551919 h 2179476"/>
              <a:gd name="connsiteX18-235" fmla="*/ 7164601 w 12192000"/>
              <a:gd name="connsiteY18-236" fmla="*/ 1562940 h 2179476"/>
              <a:gd name="connsiteX19-237" fmla="*/ 6900177 w 12192000"/>
              <a:gd name="connsiteY19-238" fmla="*/ 1591665 h 2179476"/>
              <a:gd name="connsiteX20-239" fmla="*/ 6795372 w 12192000"/>
              <a:gd name="connsiteY20-240" fmla="*/ 1600255 h 2179476"/>
              <a:gd name="connsiteX21-241" fmla="*/ 6692251 w 12192000"/>
              <a:gd name="connsiteY21-242" fmla="*/ 1611455 h 2179476"/>
              <a:gd name="connsiteX22-243" fmla="*/ 6655235 w 12192000"/>
              <a:gd name="connsiteY22-244" fmla="*/ 1616817 h 2179476"/>
              <a:gd name="connsiteX23-245" fmla="*/ 6554894 w 12192000"/>
              <a:gd name="connsiteY23-246" fmla="*/ 1619307 h 2179476"/>
              <a:gd name="connsiteX24-247" fmla="*/ 6516595 w 12192000"/>
              <a:gd name="connsiteY24-248" fmla="*/ 1622271 h 2179476"/>
              <a:gd name="connsiteX25-249" fmla="*/ 6508541 w 12192000"/>
              <a:gd name="connsiteY25-250" fmla="*/ 1623519 h 2179476"/>
              <a:gd name="connsiteX26-251" fmla="*/ 6471012 w 12192000"/>
              <a:gd name="connsiteY26-252" fmla="*/ 1633099 h 2179476"/>
              <a:gd name="connsiteX27-253" fmla="*/ 6364035 w 12192000"/>
              <a:gd name="connsiteY27-254" fmla="*/ 1622474 h 2179476"/>
              <a:gd name="connsiteX28-255" fmla="*/ 6243319 w 12192000"/>
              <a:gd name="connsiteY28-256" fmla="*/ 1649595 h 2179476"/>
              <a:gd name="connsiteX29-257" fmla="*/ 6098321 w 12192000"/>
              <a:gd name="connsiteY29-258" fmla="*/ 1674974 h 2179476"/>
              <a:gd name="connsiteX30-259" fmla="*/ 5880652 w 12192000"/>
              <a:gd name="connsiteY30-260" fmla="*/ 1731398 h 2179476"/>
              <a:gd name="connsiteX31-261" fmla="*/ 5785959 w 12192000"/>
              <a:gd name="connsiteY31-262" fmla="*/ 1727180 h 2179476"/>
              <a:gd name="connsiteX32-263" fmla="*/ 5643534 w 12192000"/>
              <a:gd name="connsiteY32-264" fmla="*/ 1754044 h 2179476"/>
              <a:gd name="connsiteX33-265" fmla="*/ 5518799 w 12192000"/>
              <a:gd name="connsiteY33-266" fmla="*/ 1769019 h 2179476"/>
              <a:gd name="connsiteX34-267" fmla="*/ 5505014 w 12192000"/>
              <a:gd name="connsiteY34-268" fmla="*/ 1769941 h 2179476"/>
              <a:gd name="connsiteX35-269" fmla="*/ 5453307 w 12192000"/>
              <a:gd name="connsiteY35-270" fmla="*/ 1766235 h 2179476"/>
              <a:gd name="connsiteX36-271" fmla="*/ 5221533 w 12192000"/>
              <a:gd name="connsiteY36-272" fmla="*/ 1796881 h 2179476"/>
              <a:gd name="connsiteX37-273" fmla="*/ 5149802 w 12192000"/>
              <a:gd name="connsiteY37-274" fmla="*/ 1794834 h 2179476"/>
              <a:gd name="connsiteX38-275" fmla="*/ 5114927 w 12192000"/>
              <a:gd name="connsiteY38-276" fmla="*/ 1797734 h 2179476"/>
              <a:gd name="connsiteX39-277" fmla="*/ 5108970 w 12192000"/>
              <a:gd name="connsiteY39-278" fmla="*/ 1797839 h 2179476"/>
              <a:gd name="connsiteX40-279" fmla="*/ 5067961 w 12192000"/>
              <a:gd name="connsiteY40-280" fmla="*/ 1795876 h 2179476"/>
              <a:gd name="connsiteX41-281" fmla="*/ 5007075 w 12192000"/>
              <a:gd name="connsiteY41-282" fmla="*/ 1788783 h 2179476"/>
              <a:gd name="connsiteX42-283" fmla="*/ 4944087 w 12192000"/>
              <a:gd name="connsiteY42-284" fmla="*/ 1773903 h 2179476"/>
              <a:gd name="connsiteX43-285" fmla="*/ 4907662 w 12192000"/>
              <a:gd name="connsiteY43-286" fmla="*/ 1767645 h 2179476"/>
              <a:gd name="connsiteX44-287" fmla="*/ 4882386 w 12192000"/>
              <a:gd name="connsiteY44-288" fmla="*/ 1760781 h 2179476"/>
              <a:gd name="connsiteX45-289" fmla="*/ 4811440 w 12192000"/>
              <a:gd name="connsiteY45-290" fmla="*/ 1755732 h 2179476"/>
              <a:gd name="connsiteX46-291" fmla="*/ 4691075 w 12192000"/>
              <a:gd name="connsiteY46-292" fmla="*/ 1752555 h 2179476"/>
              <a:gd name="connsiteX47-293" fmla="*/ 4640313 w 12192000"/>
              <a:gd name="connsiteY47-294" fmla="*/ 1735936 h 2179476"/>
              <a:gd name="connsiteX48-295" fmla="*/ 4536503 w 12192000"/>
              <a:gd name="connsiteY48-296" fmla="*/ 1736935 h 2179476"/>
              <a:gd name="connsiteX49-297" fmla="*/ 4513724 w 12192000"/>
              <a:gd name="connsiteY49-298" fmla="*/ 1743417 h 2179476"/>
              <a:gd name="connsiteX50-299" fmla="*/ 4459810 w 12192000"/>
              <a:gd name="connsiteY50-300" fmla="*/ 1749147 h 2179476"/>
              <a:gd name="connsiteX51-301" fmla="*/ 4379064 w 12192000"/>
              <a:gd name="connsiteY51-302" fmla="*/ 1767915 h 2179476"/>
              <a:gd name="connsiteX52-303" fmla="*/ 4290981 w 12192000"/>
              <a:gd name="connsiteY52-304" fmla="*/ 1789805 h 2179476"/>
              <a:gd name="connsiteX53-305" fmla="*/ 4238372 w 12192000"/>
              <a:gd name="connsiteY53-306" fmla="*/ 1801288 h 2179476"/>
              <a:gd name="connsiteX54-307" fmla="*/ 4232517 w 12192000"/>
              <a:gd name="connsiteY54-308" fmla="*/ 1802346 h 2179476"/>
              <a:gd name="connsiteX55-309" fmla="*/ 4191732 w 12192000"/>
              <a:gd name="connsiteY55-310" fmla="*/ 1806978 h 2179476"/>
              <a:gd name="connsiteX56-311" fmla="*/ 4065532 w 12192000"/>
              <a:gd name="connsiteY56-312" fmla="*/ 1805177 h 2179476"/>
              <a:gd name="connsiteX57-313" fmla="*/ 4028460 w 12192000"/>
              <a:gd name="connsiteY57-314" fmla="*/ 1804846 h 2179476"/>
              <a:gd name="connsiteX58-315" fmla="*/ 4002267 w 12192000"/>
              <a:gd name="connsiteY58-316" fmla="*/ 1802136 h 2179476"/>
              <a:gd name="connsiteX59-317" fmla="*/ 3931396 w 12192000"/>
              <a:gd name="connsiteY59-318" fmla="*/ 1808522 h 2179476"/>
              <a:gd name="connsiteX60-319" fmla="*/ 3812162 w 12192000"/>
              <a:gd name="connsiteY60-320" fmla="*/ 1824658 h 2179476"/>
              <a:gd name="connsiteX61-321" fmla="*/ 3758105 w 12192000"/>
              <a:gd name="connsiteY61-322" fmla="*/ 1821112 h 2179476"/>
              <a:gd name="connsiteX62-323" fmla="*/ 3567259 w 12192000"/>
              <a:gd name="connsiteY62-324" fmla="*/ 1842151 h 2179476"/>
              <a:gd name="connsiteX63-325" fmla="*/ 3405770 w 12192000"/>
              <a:gd name="connsiteY63-326" fmla="*/ 1852959 h 2179476"/>
              <a:gd name="connsiteX64-327" fmla="*/ 3280097 w 12192000"/>
              <a:gd name="connsiteY64-328" fmla="*/ 1867571 h 2179476"/>
              <a:gd name="connsiteX65-329" fmla="*/ 3009910 w 12192000"/>
              <a:gd name="connsiteY65-330" fmla="*/ 1904790 h 2179476"/>
              <a:gd name="connsiteX66-331" fmla="*/ 2995934 w 12192000"/>
              <a:gd name="connsiteY66-332" fmla="*/ 1913759 h 2179476"/>
              <a:gd name="connsiteX67-333" fmla="*/ 2942858 w 12192000"/>
              <a:gd name="connsiteY67-334" fmla="*/ 1927654 h 2179476"/>
              <a:gd name="connsiteX68-335" fmla="*/ 2875436 w 12192000"/>
              <a:gd name="connsiteY68-336" fmla="*/ 1942841 h 2179476"/>
              <a:gd name="connsiteX69-337" fmla="*/ 2874892 w 12192000"/>
              <a:gd name="connsiteY69-338" fmla="*/ 1941973 h 2179476"/>
              <a:gd name="connsiteX70-339" fmla="*/ 2843662 w 12192000"/>
              <a:gd name="connsiteY70-340" fmla="*/ 1938483 h 2179476"/>
              <a:gd name="connsiteX71-341" fmla="*/ 2718916 w 12192000"/>
              <a:gd name="connsiteY71-342" fmla="*/ 1936896 h 2179476"/>
              <a:gd name="connsiteX72-343" fmla="*/ 2713522 w 12192000"/>
              <a:gd name="connsiteY72-344" fmla="*/ 1936221 h 2179476"/>
              <a:gd name="connsiteX73-345" fmla="*/ 2476147 w 12192000"/>
              <a:gd name="connsiteY73-346" fmla="*/ 1944133 h 2179476"/>
              <a:gd name="connsiteX74-347" fmla="*/ 2373568 w 12192000"/>
              <a:gd name="connsiteY74-348" fmla="*/ 1948914 h 2179476"/>
              <a:gd name="connsiteX75-349" fmla="*/ 2287219 w 12192000"/>
              <a:gd name="connsiteY75-350" fmla="*/ 1944566 h 2179476"/>
              <a:gd name="connsiteX76-351" fmla="*/ 2164831 w 12192000"/>
              <a:gd name="connsiteY76-352" fmla="*/ 1955650 h 2179476"/>
              <a:gd name="connsiteX77-353" fmla="*/ 2058061 w 12192000"/>
              <a:gd name="connsiteY77-354" fmla="*/ 1992424 h 2179476"/>
              <a:gd name="connsiteX78-355" fmla="*/ 2042244 w 12192000"/>
              <a:gd name="connsiteY78-356" fmla="*/ 1999836 h 2179476"/>
              <a:gd name="connsiteX79-357" fmla="*/ 1877728 w 12192000"/>
              <a:gd name="connsiteY79-358" fmla="*/ 2044048 h 2179476"/>
              <a:gd name="connsiteX80-359" fmla="*/ 1759056 w 12192000"/>
              <a:gd name="connsiteY80-360" fmla="*/ 2067985 h 2179476"/>
              <a:gd name="connsiteX81-361" fmla="*/ 1637948 w 12192000"/>
              <a:gd name="connsiteY81-362" fmla="*/ 2113700 h 2179476"/>
              <a:gd name="connsiteX82-363" fmla="*/ 1434549 w 12192000"/>
              <a:gd name="connsiteY82-364" fmla="*/ 2173946 h 2179476"/>
              <a:gd name="connsiteX83-365" fmla="*/ 1370962 w 12192000"/>
              <a:gd name="connsiteY83-366" fmla="*/ 2176818 h 2179476"/>
              <a:gd name="connsiteX84-367" fmla="*/ 1356367 w 12192000"/>
              <a:gd name="connsiteY84-368" fmla="*/ 2174498 h 2179476"/>
              <a:gd name="connsiteX85-369" fmla="*/ 1279765 w 12192000"/>
              <a:gd name="connsiteY85-370" fmla="*/ 2169196 h 2179476"/>
              <a:gd name="connsiteX86-371" fmla="*/ 1195347 w 12192000"/>
              <a:gd name="connsiteY86-372" fmla="*/ 2152379 h 2179476"/>
              <a:gd name="connsiteX87-373" fmla="*/ 970251 w 12192000"/>
              <a:gd name="connsiteY87-374" fmla="*/ 2160819 h 2179476"/>
              <a:gd name="connsiteX88-375" fmla="*/ 812914 w 12192000"/>
              <a:gd name="connsiteY88-376" fmla="*/ 2150181 h 2179476"/>
              <a:gd name="connsiteX89-377" fmla="*/ 597225 w 12192000"/>
              <a:gd name="connsiteY89-378" fmla="*/ 2121874 h 2179476"/>
              <a:gd name="connsiteX90-379" fmla="*/ 520671 w 12192000"/>
              <a:gd name="connsiteY90-380" fmla="*/ 2121856 h 2179476"/>
              <a:gd name="connsiteX91-381" fmla="*/ 413835 w 12192000"/>
              <a:gd name="connsiteY91-382" fmla="*/ 2098315 h 2179476"/>
              <a:gd name="connsiteX92-383" fmla="*/ 376513 w 12192000"/>
              <a:gd name="connsiteY92-384" fmla="*/ 2095621 h 2179476"/>
              <a:gd name="connsiteX93-385" fmla="*/ 273386 w 12192000"/>
              <a:gd name="connsiteY93-386" fmla="*/ 2084468 h 2179476"/>
              <a:gd name="connsiteX94-387" fmla="*/ 77641 w 12192000"/>
              <a:gd name="connsiteY94-388" fmla="*/ 2069178 h 2179476"/>
              <a:gd name="connsiteX95-389" fmla="*/ 37645 w 12192000"/>
              <a:gd name="connsiteY95-390" fmla="*/ 2058054 h 2179476"/>
              <a:gd name="connsiteX96-391" fmla="*/ 4572 w 12192000"/>
              <a:gd name="connsiteY96-392" fmla="*/ 2053861 h 2179476"/>
              <a:gd name="connsiteX97-393" fmla="*/ 0 w 12192000"/>
              <a:gd name="connsiteY97-394" fmla="*/ 2053255 h 2179476"/>
              <a:gd name="connsiteX98-395" fmla="*/ 0 w 12192000"/>
              <a:gd name="connsiteY98-396" fmla="*/ 0 h 2179476"/>
              <a:gd name="connsiteX0-397" fmla="*/ 0 w 12192000"/>
              <a:gd name="connsiteY0-398" fmla="*/ 0 h 2179476"/>
              <a:gd name="connsiteX1-399" fmla="*/ 12192000 w 12192000"/>
              <a:gd name="connsiteY1-400" fmla="*/ 0 h 2179476"/>
              <a:gd name="connsiteX2-401" fmla="*/ 12192000 w 12192000"/>
              <a:gd name="connsiteY2-402" fmla="*/ 730932 h 2179476"/>
              <a:gd name="connsiteX3-403" fmla="*/ 11890686 w 12192000"/>
              <a:gd name="connsiteY3-404" fmla="*/ 712901 h 2179476"/>
              <a:gd name="connsiteX4-405" fmla="*/ 11649954 w 12192000"/>
              <a:gd name="connsiteY4-406" fmla="*/ 729306 h 2179476"/>
              <a:gd name="connsiteX5-407" fmla="*/ 11641008 w 12192000"/>
              <a:gd name="connsiteY5-408" fmla="*/ 728037 h 2179476"/>
              <a:gd name="connsiteX6-409" fmla="*/ 9591319 w 12192000"/>
              <a:gd name="connsiteY6-410" fmla="*/ 863600 h 2179476"/>
              <a:gd name="connsiteX7-411" fmla="*/ 8168919 w 12192000"/>
              <a:gd name="connsiteY7-412" fmla="*/ 1241374 h 2179476"/>
              <a:gd name="connsiteX8-413" fmla="*/ 8074238 w 12192000"/>
              <a:gd name="connsiteY8-414" fmla="*/ 1266602 h 2179476"/>
              <a:gd name="connsiteX9-415" fmla="*/ 7902328 w 12192000"/>
              <a:gd name="connsiteY9-416" fmla="*/ 1309380 h 2179476"/>
              <a:gd name="connsiteX10-417" fmla="*/ 7840612 w 12192000"/>
              <a:gd name="connsiteY10-418" fmla="*/ 1332251 h 2179476"/>
              <a:gd name="connsiteX11-419" fmla="*/ 7786819 w 12192000"/>
              <a:gd name="connsiteY11-420" fmla="*/ 1341587 h 2179476"/>
              <a:gd name="connsiteX12-421" fmla="*/ 7548172 w 12192000"/>
              <a:gd name="connsiteY12-422" fmla="*/ 1379034 h 2179476"/>
              <a:gd name="connsiteX13-423" fmla="*/ 7483437 w 12192000"/>
              <a:gd name="connsiteY13-424" fmla="*/ 1438081 h 2179476"/>
              <a:gd name="connsiteX14-425" fmla="*/ 7377870 w 12192000"/>
              <a:gd name="connsiteY14-426" fmla="*/ 1482023 h 2179476"/>
              <a:gd name="connsiteX15-427" fmla="*/ 7230737 w 12192000"/>
              <a:gd name="connsiteY15-428" fmla="*/ 1520271 h 2179476"/>
              <a:gd name="connsiteX16-429" fmla="*/ 7224458 w 12192000"/>
              <a:gd name="connsiteY16-430" fmla="*/ 1530365 h 2179476"/>
              <a:gd name="connsiteX17-431" fmla="*/ 7183121 w 12192000"/>
              <a:gd name="connsiteY17-432" fmla="*/ 1551919 h 2179476"/>
              <a:gd name="connsiteX18-433" fmla="*/ 7164601 w 12192000"/>
              <a:gd name="connsiteY18-434" fmla="*/ 1562940 h 2179476"/>
              <a:gd name="connsiteX19-435" fmla="*/ 6900177 w 12192000"/>
              <a:gd name="connsiteY19-436" fmla="*/ 1591665 h 2179476"/>
              <a:gd name="connsiteX20-437" fmla="*/ 6795372 w 12192000"/>
              <a:gd name="connsiteY20-438" fmla="*/ 1600255 h 2179476"/>
              <a:gd name="connsiteX21-439" fmla="*/ 6692251 w 12192000"/>
              <a:gd name="connsiteY21-440" fmla="*/ 1611455 h 2179476"/>
              <a:gd name="connsiteX22-441" fmla="*/ 6655235 w 12192000"/>
              <a:gd name="connsiteY22-442" fmla="*/ 1616817 h 2179476"/>
              <a:gd name="connsiteX23-443" fmla="*/ 6554894 w 12192000"/>
              <a:gd name="connsiteY23-444" fmla="*/ 1619307 h 2179476"/>
              <a:gd name="connsiteX24-445" fmla="*/ 6516595 w 12192000"/>
              <a:gd name="connsiteY24-446" fmla="*/ 1622271 h 2179476"/>
              <a:gd name="connsiteX25-447" fmla="*/ 6508541 w 12192000"/>
              <a:gd name="connsiteY25-448" fmla="*/ 1623519 h 2179476"/>
              <a:gd name="connsiteX26-449" fmla="*/ 6471012 w 12192000"/>
              <a:gd name="connsiteY26-450" fmla="*/ 1633099 h 2179476"/>
              <a:gd name="connsiteX27-451" fmla="*/ 6364035 w 12192000"/>
              <a:gd name="connsiteY27-452" fmla="*/ 1622474 h 2179476"/>
              <a:gd name="connsiteX28-453" fmla="*/ 6243319 w 12192000"/>
              <a:gd name="connsiteY28-454" fmla="*/ 1649595 h 2179476"/>
              <a:gd name="connsiteX29-455" fmla="*/ 6098321 w 12192000"/>
              <a:gd name="connsiteY29-456" fmla="*/ 1674974 h 2179476"/>
              <a:gd name="connsiteX30-457" fmla="*/ 5880652 w 12192000"/>
              <a:gd name="connsiteY30-458" fmla="*/ 1731398 h 2179476"/>
              <a:gd name="connsiteX31-459" fmla="*/ 5785959 w 12192000"/>
              <a:gd name="connsiteY31-460" fmla="*/ 1727180 h 2179476"/>
              <a:gd name="connsiteX32-461" fmla="*/ 5643534 w 12192000"/>
              <a:gd name="connsiteY32-462" fmla="*/ 1754044 h 2179476"/>
              <a:gd name="connsiteX33-463" fmla="*/ 5518799 w 12192000"/>
              <a:gd name="connsiteY33-464" fmla="*/ 1769019 h 2179476"/>
              <a:gd name="connsiteX34-465" fmla="*/ 5505014 w 12192000"/>
              <a:gd name="connsiteY34-466" fmla="*/ 1769941 h 2179476"/>
              <a:gd name="connsiteX35-467" fmla="*/ 5453307 w 12192000"/>
              <a:gd name="connsiteY35-468" fmla="*/ 1766235 h 2179476"/>
              <a:gd name="connsiteX36-469" fmla="*/ 5221533 w 12192000"/>
              <a:gd name="connsiteY36-470" fmla="*/ 1796881 h 2179476"/>
              <a:gd name="connsiteX37-471" fmla="*/ 5149802 w 12192000"/>
              <a:gd name="connsiteY37-472" fmla="*/ 1794834 h 2179476"/>
              <a:gd name="connsiteX38-473" fmla="*/ 5114927 w 12192000"/>
              <a:gd name="connsiteY38-474" fmla="*/ 1797734 h 2179476"/>
              <a:gd name="connsiteX39-475" fmla="*/ 5108970 w 12192000"/>
              <a:gd name="connsiteY39-476" fmla="*/ 1797839 h 2179476"/>
              <a:gd name="connsiteX40-477" fmla="*/ 5067961 w 12192000"/>
              <a:gd name="connsiteY40-478" fmla="*/ 1795876 h 2179476"/>
              <a:gd name="connsiteX41-479" fmla="*/ 5007075 w 12192000"/>
              <a:gd name="connsiteY41-480" fmla="*/ 1788783 h 2179476"/>
              <a:gd name="connsiteX42-481" fmla="*/ 4944087 w 12192000"/>
              <a:gd name="connsiteY42-482" fmla="*/ 1773903 h 2179476"/>
              <a:gd name="connsiteX43-483" fmla="*/ 4907662 w 12192000"/>
              <a:gd name="connsiteY43-484" fmla="*/ 1767645 h 2179476"/>
              <a:gd name="connsiteX44-485" fmla="*/ 4882386 w 12192000"/>
              <a:gd name="connsiteY44-486" fmla="*/ 1760781 h 2179476"/>
              <a:gd name="connsiteX45-487" fmla="*/ 4811440 w 12192000"/>
              <a:gd name="connsiteY45-488" fmla="*/ 1755732 h 2179476"/>
              <a:gd name="connsiteX46-489" fmla="*/ 4691075 w 12192000"/>
              <a:gd name="connsiteY46-490" fmla="*/ 1752555 h 2179476"/>
              <a:gd name="connsiteX47-491" fmla="*/ 4640313 w 12192000"/>
              <a:gd name="connsiteY47-492" fmla="*/ 1735936 h 2179476"/>
              <a:gd name="connsiteX48-493" fmla="*/ 4536503 w 12192000"/>
              <a:gd name="connsiteY48-494" fmla="*/ 1736935 h 2179476"/>
              <a:gd name="connsiteX49-495" fmla="*/ 4513724 w 12192000"/>
              <a:gd name="connsiteY49-496" fmla="*/ 1743417 h 2179476"/>
              <a:gd name="connsiteX50-497" fmla="*/ 4459810 w 12192000"/>
              <a:gd name="connsiteY50-498" fmla="*/ 1749147 h 2179476"/>
              <a:gd name="connsiteX51-499" fmla="*/ 4379064 w 12192000"/>
              <a:gd name="connsiteY51-500" fmla="*/ 1767915 h 2179476"/>
              <a:gd name="connsiteX52-501" fmla="*/ 4290981 w 12192000"/>
              <a:gd name="connsiteY52-502" fmla="*/ 1789805 h 2179476"/>
              <a:gd name="connsiteX53-503" fmla="*/ 4238372 w 12192000"/>
              <a:gd name="connsiteY53-504" fmla="*/ 1801288 h 2179476"/>
              <a:gd name="connsiteX54-505" fmla="*/ 4232517 w 12192000"/>
              <a:gd name="connsiteY54-506" fmla="*/ 1802346 h 2179476"/>
              <a:gd name="connsiteX55-507" fmla="*/ 4191732 w 12192000"/>
              <a:gd name="connsiteY55-508" fmla="*/ 1806978 h 2179476"/>
              <a:gd name="connsiteX56-509" fmla="*/ 4065532 w 12192000"/>
              <a:gd name="connsiteY56-510" fmla="*/ 1805177 h 2179476"/>
              <a:gd name="connsiteX57-511" fmla="*/ 4028460 w 12192000"/>
              <a:gd name="connsiteY57-512" fmla="*/ 1804846 h 2179476"/>
              <a:gd name="connsiteX58-513" fmla="*/ 4002267 w 12192000"/>
              <a:gd name="connsiteY58-514" fmla="*/ 1802136 h 2179476"/>
              <a:gd name="connsiteX59-515" fmla="*/ 3931396 w 12192000"/>
              <a:gd name="connsiteY59-516" fmla="*/ 1808522 h 2179476"/>
              <a:gd name="connsiteX60-517" fmla="*/ 3812162 w 12192000"/>
              <a:gd name="connsiteY60-518" fmla="*/ 1824658 h 2179476"/>
              <a:gd name="connsiteX61-519" fmla="*/ 3758105 w 12192000"/>
              <a:gd name="connsiteY61-520" fmla="*/ 1821112 h 2179476"/>
              <a:gd name="connsiteX62-521" fmla="*/ 3567259 w 12192000"/>
              <a:gd name="connsiteY62-522" fmla="*/ 1842151 h 2179476"/>
              <a:gd name="connsiteX63-523" fmla="*/ 3405770 w 12192000"/>
              <a:gd name="connsiteY63-524" fmla="*/ 1852959 h 2179476"/>
              <a:gd name="connsiteX64-525" fmla="*/ 3280097 w 12192000"/>
              <a:gd name="connsiteY64-526" fmla="*/ 1867571 h 2179476"/>
              <a:gd name="connsiteX65-527" fmla="*/ 3009910 w 12192000"/>
              <a:gd name="connsiteY65-528" fmla="*/ 1904790 h 2179476"/>
              <a:gd name="connsiteX66-529" fmla="*/ 2995934 w 12192000"/>
              <a:gd name="connsiteY66-530" fmla="*/ 1913759 h 2179476"/>
              <a:gd name="connsiteX67-531" fmla="*/ 2942858 w 12192000"/>
              <a:gd name="connsiteY67-532" fmla="*/ 1927654 h 2179476"/>
              <a:gd name="connsiteX68-533" fmla="*/ 2875436 w 12192000"/>
              <a:gd name="connsiteY68-534" fmla="*/ 1942841 h 2179476"/>
              <a:gd name="connsiteX69-535" fmla="*/ 2874892 w 12192000"/>
              <a:gd name="connsiteY69-536" fmla="*/ 1941973 h 2179476"/>
              <a:gd name="connsiteX70-537" fmla="*/ 2843662 w 12192000"/>
              <a:gd name="connsiteY70-538" fmla="*/ 1938483 h 2179476"/>
              <a:gd name="connsiteX71-539" fmla="*/ 2718916 w 12192000"/>
              <a:gd name="connsiteY71-540" fmla="*/ 1936896 h 2179476"/>
              <a:gd name="connsiteX72-541" fmla="*/ 2713522 w 12192000"/>
              <a:gd name="connsiteY72-542" fmla="*/ 1936221 h 2179476"/>
              <a:gd name="connsiteX73-543" fmla="*/ 2476147 w 12192000"/>
              <a:gd name="connsiteY73-544" fmla="*/ 1944133 h 2179476"/>
              <a:gd name="connsiteX74-545" fmla="*/ 2373568 w 12192000"/>
              <a:gd name="connsiteY74-546" fmla="*/ 1948914 h 2179476"/>
              <a:gd name="connsiteX75-547" fmla="*/ 2287219 w 12192000"/>
              <a:gd name="connsiteY75-548" fmla="*/ 1944566 h 2179476"/>
              <a:gd name="connsiteX76-549" fmla="*/ 2164831 w 12192000"/>
              <a:gd name="connsiteY76-550" fmla="*/ 1955650 h 2179476"/>
              <a:gd name="connsiteX77-551" fmla="*/ 2058061 w 12192000"/>
              <a:gd name="connsiteY77-552" fmla="*/ 1992424 h 2179476"/>
              <a:gd name="connsiteX78-553" fmla="*/ 2042244 w 12192000"/>
              <a:gd name="connsiteY78-554" fmla="*/ 1999836 h 2179476"/>
              <a:gd name="connsiteX79-555" fmla="*/ 1877728 w 12192000"/>
              <a:gd name="connsiteY79-556" fmla="*/ 2044048 h 2179476"/>
              <a:gd name="connsiteX80-557" fmla="*/ 1759056 w 12192000"/>
              <a:gd name="connsiteY80-558" fmla="*/ 2067985 h 2179476"/>
              <a:gd name="connsiteX81-559" fmla="*/ 1637948 w 12192000"/>
              <a:gd name="connsiteY81-560" fmla="*/ 2113700 h 2179476"/>
              <a:gd name="connsiteX82-561" fmla="*/ 1434549 w 12192000"/>
              <a:gd name="connsiteY82-562" fmla="*/ 2173946 h 2179476"/>
              <a:gd name="connsiteX83-563" fmla="*/ 1370962 w 12192000"/>
              <a:gd name="connsiteY83-564" fmla="*/ 2176818 h 2179476"/>
              <a:gd name="connsiteX84-565" fmla="*/ 1356367 w 12192000"/>
              <a:gd name="connsiteY84-566" fmla="*/ 2174498 h 2179476"/>
              <a:gd name="connsiteX85-567" fmla="*/ 1279765 w 12192000"/>
              <a:gd name="connsiteY85-568" fmla="*/ 2169196 h 2179476"/>
              <a:gd name="connsiteX86-569" fmla="*/ 1195347 w 12192000"/>
              <a:gd name="connsiteY86-570" fmla="*/ 2152379 h 2179476"/>
              <a:gd name="connsiteX87-571" fmla="*/ 970251 w 12192000"/>
              <a:gd name="connsiteY87-572" fmla="*/ 2160819 h 2179476"/>
              <a:gd name="connsiteX88-573" fmla="*/ 812914 w 12192000"/>
              <a:gd name="connsiteY88-574" fmla="*/ 2150181 h 2179476"/>
              <a:gd name="connsiteX89-575" fmla="*/ 597225 w 12192000"/>
              <a:gd name="connsiteY89-576" fmla="*/ 2121874 h 2179476"/>
              <a:gd name="connsiteX90-577" fmla="*/ 520671 w 12192000"/>
              <a:gd name="connsiteY90-578" fmla="*/ 2121856 h 2179476"/>
              <a:gd name="connsiteX91-579" fmla="*/ 413835 w 12192000"/>
              <a:gd name="connsiteY91-580" fmla="*/ 2098315 h 2179476"/>
              <a:gd name="connsiteX92-581" fmla="*/ 376513 w 12192000"/>
              <a:gd name="connsiteY92-582" fmla="*/ 2095621 h 2179476"/>
              <a:gd name="connsiteX93-583" fmla="*/ 273386 w 12192000"/>
              <a:gd name="connsiteY93-584" fmla="*/ 2084468 h 2179476"/>
              <a:gd name="connsiteX94-585" fmla="*/ 77641 w 12192000"/>
              <a:gd name="connsiteY94-586" fmla="*/ 2069178 h 2179476"/>
              <a:gd name="connsiteX95-587" fmla="*/ 37645 w 12192000"/>
              <a:gd name="connsiteY95-588" fmla="*/ 2058054 h 2179476"/>
              <a:gd name="connsiteX96-589" fmla="*/ 4572 w 12192000"/>
              <a:gd name="connsiteY96-590" fmla="*/ 2053861 h 2179476"/>
              <a:gd name="connsiteX97-591" fmla="*/ 0 w 12192000"/>
              <a:gd name="connsiteY97-592" fmla="*/ 2053255 h 2179476"/>
              <a:gd name="connsiteX98-593" fmla="*/ 0 w 12192000"/>
              <a:gd name="connsiteY98-594" fmla="*/ 0 h 2179476"/>
              <a:gd name="connsiteX0-595" fmla="*/ 0 w 12192000"/>
              <a:gd name="connsiteY0-596" fmla="*/ 0 h 2179476"/>
              <a:gd name="connsiteX1-597" fmla="*/ 12192000 w 12192000"/>
              <a:gd name="connsiteY1-598" fmla="*/ 0 h 2179476"/>
              <a:gd name="connsiteX2-599" fmla="*/ 12192000 w 12192000"/>
              <a:gd name="connsiteY2-600" fmla="*/ 730932 h 2179476"/>
              <a:gd name="connsiteX3-601" fmla="*/ 11890686 w 12192000"/>
              <a:gd name="connsiteY3-602" fmla="*/ 712901 h 2179476"/>
              <a:gd name="connsiteX4-603" fmla="*/ 11649954 w 12192000"/>
              <a:gd name="connsiteY4-604" fmla="*/ 729306 h 2179476"/>
              <a:gd name="connsiteX5-605" fmla="*/ 11641008 w 12192000"/>
              <a:gd name="connsiteY5-606" fmla="*/ 728037 h 2179476"/>
              <a:gd name="connsiteX6-607" fmla="*/ 9591319 w 12192000"/>
              <a:gd name="connsiteY6-608" fmla="*/ 863600 h 2179476"/>
              <a:gd name="connsiteX7-609" fmla="*/ 8372119 w 12192000"/>
              <a:gd name="connsiteY7-610" fmla="*/ 1241374 h 2179476"/>
              <a:gd name="connsiteX8-611" fmla="*/ 8074238 w 12192000"/>
              <a:gd name="connsiteY8-612" fmla="*/ 1266602 h 2179476"/>
              <a:gd name="connsiteX9-613" fmla="*/ 7902328 w 12192000"/>
              <a:gd name="connsiteY9-614" fmla="*/ 1309380 h 2179476"/>
              <a:gd name="connsiteX10-615" fmla="*/ 7840612 w 12192000"/>
              <a:gd name="connsiteY10-616" fmla="*/ 1332251 h 2179476"/>
              <a:gd name="connsiteX11-617" fmla="*/ 7786819 w 12192000"/>
              <a:gd name="connsiteY11-618" fmla="*/ 1341587 h 2179476"/>
              <a:gd name="connsiteX12-619" fmla="*/ 7548172 w 12192000"/>
              <a:gd name="connsiteY12-620" fmla="*/ 1379034 h 2179476"/>
              <a:gd name="connsiteX13-621" fmla="*/ 7483437 w 12192000"/>
              <a:gd name="connsiteY13-622" fmla="*/ 1438081 h 2179476"/>
              <a:gd name="connsiteX14-623" fmla="*/ 7377870 w 12192000"/>
              <a:gd name="connsiteY14-624" fmla="*/ 1482023 h 2179476"/>
              <a:gd name="connsiteX15-625" fmla="*/ 7230737 w 12192000"/>
              <a:gd name="connsiteY15-626" fmla="*/ 1520271 h 2179476"/>
              <a:gd name="connsiteX16-627" fmla="*/ 7224458 w 12192000"/>
              <a:gd name="connsiteY16-628" fmla="*/ 1530365 h 2179476"/>
              <a:gd name="connsiteX17-629" fmla="*/ 7183121 w 12192000"/>
              <a:gd name="connsiteY17-630" fmla="*/ 1551919 h 2179476"/>
              <a:gd name="connsiteX18-631" fmla="*/ 7164601 w 12192000"/>
              <a:gd name="connsiteY18-632" fmla="*/ 1562940 h 2179476"/>
              <a:gd name="connsiteX19-633" fmla="*/ 6900177 w 12192000"/>
              <a:gd name="connsiteY19-634" fmla="*/ 1591665 h 2179476"/>
              <a:gd name="connsiteX20-635" fmla="*/ 6795372 w 12192000"/>
              <a:gd name="connsiteY20-636" fmla="*/ 1600255 h 2179476"/>
              <a:gd name="connsiteX21-637" fmla="*/ 6692251 w 12192000"/>
              <a:gd name="connsiteY21-638" fmla="*/ 1611455 h 2179476"/>
              <a:gd name="connsiteX22-639" fmla="*/ 6655235 w 12192000"/>
              <a:gd name="connsiteY22-640" fmla="*/ 1616817 h 2179476"/>
              <a:gd name="connsiteX23-641" fmla="*/ 6554894 w 12192000"/>
              <a:gd name="connsiteY23-642" fmla="*/ 1619307 h 2179476"/>
              <a:gd name="connsiteX24-643" fmla="*/ 6516595 w 12192000"/>
              <a:gd name="connsiteY24-644" fmla="*/ 1622271 h 2179476"/>
              <a:gd name="connsiteX25-645" fmla="*/ 6508541 w 12192000"/>
              <a:gd name="connsiteY25-646" fmla="*/ 1623519 h 2179476"/>
              <a:gd name="connsiteX26-647" fmla="*/ 6471012 w 12192000"/>
              <a:gd name="connsiteY26-648" fmla="*/ 1633099 h 2179476"/>
              <a:gd name="connsiteX27-649" fmla="*/ 6364035 w 12192000"/>
              <a:gd name="connsiteY27-650" fmla="*/ 1622474 h 2179476"/>
              <a:gd name="connsiteX28-651" fmla="*/ 6243319 w 12192000"/>
              <a:gd name="connsiteY28-652" fmla="*/ 1649595 h 2179476"/>
              <a:gd name="connsiteX29-653" fmla="*/ 6098321 w 12192000"/>
              <a:gd name="connsiteY29-654" fmla="*/ 1674974 h 2179476"/>
              <a:gd name="connsiteX30-655" fmla="*/ 5880652 w 12192000"/>
              <a:gd name="connsiteY30-656" fmla="*/ 1731398 h 2179476"/>
              <a:gd name="connsiteX31-657" fmla="*/ 5785959 w 12192000"/>
              <a:gd name="connsiteY31-658" fmla="*/ 1727180 h 2179476"/>
              <a:gd name="connsiteX32-659" fmla="*/ 5643534 w 12192000"/>
              <a:gd name="connsiteY32-660" fmla="*/ 1754044 h 2179476"/>
              <a:gd name="connsiteX33-661" fmla="*/ 5518799 w 12192000"/>
              <a:gd name="connsiteY33-662" fmla="*/ 1769019 h 2179476"/>
              <a:gd name="connsiteX34-663" fmla="*/ 5505014 w 12192000"/>
              <a:gd name="connsiteY34-664" fmla="*/ 1769941 h 2179476"/>
              <a:gd name="connsiteX35-665" fmla="*/ 5453307 w 12192000"/>
              <a:gd name="connsiteY35-666" fmla="*/ 1766235 h 2179476"/>
              <a:gd name="connsiteX36-667" fmla="*/ 5221533 w 12192000"/>
              <a:gd name="connsiteY36-668" fmla="*/ 1796881 h 2179476"/>
              <a:gd name="connsiteX37-669" fmla="*/ 5149802 w 12192000"/>
              <a:gd name="connsiteY37-670" fmla="*/ 1794834 h 2179476"/>
              <a:gd name="connsiteX38-671" fmla="*/ 5114927 w 12192000"/>
              <a:gd name="connsiteY38-672" fmla="*/ 1797734 h 2179476"/>
              <a:gd name="connsiteX39-673" fmla="*/ 5108970 w 12192000"/>
              <a:gd name="connsiteY39-674" fmla="*/ 1797839 h 2179476"/>
              <a:gd name="connsiteX40-675" fmla="*/ 5067961 w 12192000"/>
              <a:gd name="connsiteY40-676" fmla="*/ 1795876 h 2179476"/>
              <a:gd name="connsiteX41-677" fmla="*/ 5007075 w 12192000"/>
              <a:gd name="connsiteY41-678" fmla="*/ 1788783 h 2179476"/>
              <a:gd name="connsiteX42-679" fmla="*/ 4944087 w 12192000"/>
              <a:gd name="connsiteY42-680" fmla="*/ 1773903 h 2179476"/>
              <a:gd name="connsiteX43-681" fmla="*/ 4907662 w 12192000"/>
              <a:gd name="connsiteY43-682" fmla="*/ 1767645 h 2179476"/>
              <a:gd name="connsiteX44-683" fmla="*/ 4882386 w 12192000"/>
              <a:gd name="connsiteY44-684" fmla="*/ 1760781 h 2179476"/>
              <a:gd name="connsiteX45-685" fmla="*/ 4811440 w 12192000"/>
              <a:gd name="connsiteY45-686" fmla="*/ 1755732 h 2179476"/>
              <a:gd name="connsiteX46-687" fmla="*/ 4691075 w 12192000"/>
              <a:gd name="connsiteY46-688" fmla="*/ 1752555 h 2179476"/>
              <a:gd name="connsiteX47-689" fmla="*/ 4640313 w 12192000"/>
              <a:gd name="connsiteY47-690" fmla="*/ 1735936 h 2179476"/>
              <a:gd name="connsiteX48-691" fmla="*/ 4536503 w 12192000"/>
              <a:gd name="connsiteY48-692" fmla="*/ 1736935 h 2179476"/>
              <a:gd name="connsiteX49-693" fmla="*/ 4513724 w 12192000"/>
              <a:gd name="connsiteY49-694" fmla="*/ 1743417 h 2179476"/>
              <a:gd name="connsiteX50-695" fmla="*/ 4459810 w 12192000"/>
              <a:gd name="connsiteY50-696" fmla="*/ 1749147 h 2179476"/>
              <a:gd name="connsiteX51-697" fmla="*/ 4379064 w 12192000"/>
              <a:gd name="connsiteY51-698" fmla="*/ 1767915 h 2179476"/>
              <a:gd name="connsiteX52-699" fmla="*/ 4290981 w 12192000"/>
              <a:gd name="connsiteY52-700" fmla="*/ 1789805 h 2179476"/>
              <a:gd name="connsiteX53-701" fmla="*/ 4238372 w 12192000"/>
              <a:gd name="connsiteY53-702" fmla="*/ 1801288 h 2179476"/>
              <a:gd name="connsiteX54-703" fmla="*/ 4232517 w 12192000"/>
              <a:gd name="connsiteY54-704" fmla="*/ 1802346 h 2179476"/>
              <a:gd name="connsiteX55-705" fmla="*/ 4191732 w 12192000"/>
              <a:gd name="connsiteY55-706" fmla="*/ 1806978 h 2179476"/>
              <a:gd name="connsiteX56-707" fmla="*/ 4065532 w 12192000"/>
              <a:gd name="connsiteY56-708" fmla="*/ 1805177 h 2179476"/>
              <a:gd name="connsiteX57-709" fmla="*/ 4028460 w 12192000"/>
              <a:gd name="connsiteY57-710" fmla="*/ 1804846 h 2179476"/>
              <a:gd name="connsiteX58-711" fmla="*/ 4002267 w 12192000"/>
              <a:gd name="connsiteY58-712" fmla="*/ 1802136 h 2179476"/>
              <a:gd name="connsiteX59-713" fmla="*/ 3931396 w 12192000"/>
              <a:gd name="connsiteY59-714" fmla="*/ 1808522 h 2179476"/>
              <a:gd name="connsiteX60-715" fmla="*/ 3812162 w 12192000"/>
              <a:gd name="connsiteY60-716" fmla="*/ 1824658 h 2179476"/>
              <a:gd name="connsiteX61-717" fmla="*/ 3758105 w 12192000"/>
              <a:gd name="connsiteY61-718" fmla="*/ 1821112 h 2179476"/>
              <a:gd name="connsiteX62-719" fmla="*/ 3567259 w 12192000"/>
              <a:gd name="connsiteY62-720" fmla="*/ 1842151 h 2179476"/>
              <a:gd name="connsiteX63-721" fmla="*/ 3405770 w 12192000"/>
              <a:gd name="connsiteY63-722" fmla="*/ 1852959 h 2179476"/>
              <a:gd name="connsiteX64-723" fmla="*/ 3280097 w 12192000"/>
              <a:gd name="connsiteY64-724" fmla="*/ 1867571 h 2179476"/>
              <a:gd name="connsiteX65-725" fmla="*/ 3009910 w 12192000"/>
              <a:gd name="connsiteY65-726" fmla="*/ 1904790 h 2179476"/>
              <a:gd name="connsiteX66-727" fmla="*/ 2995934 w 12192000"/>
              <a:gd name="connsiteY66-728" fmla="*/ 1913759 h 2179476"/>
              <a:gd name="connsiteX67-729" fmla="*/ 2942858 w 12192000"/>
              <a:gd name="connsiteY67-730" fmla="*/ 1927654 h 2179476"/>
              <a:gd name="connsiteX68-731" fmla="*/ 2875436 w 12192000"/>
              <a:gd name="connsiteY68-732" fmla="*/ 1942841 h 2179476"/>
              <a:gd name="connsiteX69-733" fmla="*/ 2874892 w 12192000"/>
              <a:gd name="connsiteY69-734" fmla="*/ 1941973 h 2179476"/>
              <a:gd name="connsiteX70-735" fmla="*/ 2843662 w 12192000"/>
              <a:gd name="connsiteY70-736" fmla="*/ 1938483 h 2179476"/>
              <a:gd name="connsiteX71-737" fmla="*/ 2718916 w 12192000"/>
              <a:gd name="connsiteY71-738" fmla="*/ 1936896 h 2179476"/>
              <a:gd name="connsiteX72-739" fmla="*/ 2713522 w 12192000"/>
              <a:gd name="connsiteY72-740" fmla="*/ 1936221 h 2179476"/>
              <a:gd name="connsiteX73-741" fmla="*/ 2476147 w 12192000"/>
              <a:gd name="connsiteY73-742" fmla="*/ 1944133 h 2179476"/>
              <a:gd name="connsiteX74-743" fmla="*/ 2373568 w 12192000"/>
              <a:gd name="connsiteY74-744" fmla="*/ 1948914 h 2179476"/>
              <a:gd name="connsiteX75-745" fmla="*/ 2287219 w 12192000"/>
              <a:gd name="connsiteY75-746" fmla="*/ 1944566 h 2179476"/>
              <a:gd name="connsiteX76-747" fmla="*/ 2164831 w 12192000"/>
              <a:gd name="connsiteY76-748" fmla="*/ 1955650 h 2179476"/>
              <a:gd name="connsiteX77-749" fmla="*/ 2058061 w 12192000"/>
              <a:gd name="connsiteY77-750" fmla="*/ 1992424 h 2179476"/>
              <a:gd name="connsiteX78-751" fmla="*/ 2042244 w 12192000"/>
              <a:gd name="connsiteY78-752" fmla="*/ 1999836 h 2179476"/>
              <a:gd name="connsiteX79-753" fmla="*/ 1877728 w 12192000"/>
              <a:gd name="connsiteY79-754" fmla="*/ 2044048 h 2179476"/>
              <a:gd name="connsiteX80-755" fmla="*/ 1759056 w 12192000"/>
              <a:gd name="connsiteY80-756" fmla="*/ 2067985 h 2179476"/>
              <a:gd name="connsiteX81-757" fmla="*/ 1637948 w 12192000"/>
              <a:gd name="connsiteY81-758" fmla="*/ 2113700 h 2179476"/>
              <a:gd name="connsiteX82-759" fmla="*/ 1434549 w 12192000"/>
              <a:gd name="connsiteY82-760" fmla="*/ 2173946 h 2179476"/>
              <a:gd name="connsiteX83-761" fmla="*/ 1370962 w 12192000"/>
              <a:gd name="connsiteY83-762" fmla="*/ 2176818 h 2179476"/>
              <a:gd name="connsiteX84-763" fmla="*/ 1356367 w 12192000"/>
              <a:gd name="connsiteY84-764" fmla="*/ 2174498 h 2179476"/>
              <a:gd name="connsiteX85-765" fmla="*/ 1279765 w 12192000"/>
              <a:gd name="connsiteY85-766" fmla="*/ 2169196 h 2179476"/>
              <a:gd name="connsiteX86-767" fmla="*/ 1195347 w 12192000"/>
              <a:gd name="connsiteY86-768" fmla="*/ 2152379 h 2179476"/>
              <a:gd name="connsiteX87-769" fmla="*/ 970251 w 12192000"/>
              <a:gd name="connsiteY87-770" fmla="*/ 2160819 h 2179476"/>
              <a:gd name="connsiteX88-771" fmla="*/ 812914 w 12192000"/>
              <a:gd name="connsiteY88-772" fmla="*/ 2150181 h 2179476"/>
              <a:gd name="connsiteX89-773" fmla="*/ 597225 w 12192000"/>
              <a:gd name="connsiteY89-774" fmla="*/ 2121874 h 2179476"/>
              <a:gd name="connsiteX90-775" fmla="*/ 520671 w 12192000"/>
              <a:gd name="connsiteY90-776" fmla="*/ 2121856 h 2179476"/>
              <a:gd name="connsiteX91-777" fmla="*/ 413835 w 12192000"/>
              <a:gd name="connsiteY91-778" fmla="*/ 2098315 h 2179476"/>
              <a:gd name="connsiteX92-779" fmla="*/ 376513 w 12192000"/>
              <a:gd name="connsiteY92-780" fmla="*/ 2095621 h 2179476"/>
              <a:gd name="connsiteX93-781" fmla="*/ 273386 w 12192000"/>
              <a:gd name="connsiteY93-782" fmla="*/ 2084468 h 2179476"/>
              <a:gd name="connsiteX94-783" fmla="*/ 77641 w 12192000"/>
              <a:gd name="connsiteY94-784" fmla="*/ 2069178 h 2179476"/>
              <a:gd name="connsiteX95-785" fmla="*/ 37645 w 12192000"/>
              <a:gd name="connsiteY95-786" fmla="*/ 2058054 h 2179476"/>
              <a:gd name="connsiteX96-787" fmla="*/ 4572 w 12192000"/>
              <a:gd name="connsiteY96-788" fmla="*/ 2053861 h 2179476"/>
              <a:gd name="connsiteX97-789" fmla="*/ 0 w 12192000"/>
              <a:gd name="connsiteY97-790" fmla="*/ 2053255 h 2179476"/>
              <a:gd name="connsiteX98-791" fmla="*/ 0 w 12192000"/>
              <a:gd name="connsiteY98-792" fmla="*/ 0 h 2179476"/>
              <a:gd name="connsiteX0-793" fmla="*/ 0 w 12192000"/>
              <a:gd name="connsiteY0-794" fmla="*/ 0 h 2179476"/>
              <a:gd name="connsiteX1-795" fmla="*/ 12192000 w 12192000"/>
              <a:gd name="connsiteY1-796" fmla="*/ 0 h 2179476"/>
              <a:gd name="connsiteX2-797" fmla="*/ 12192000 w 12192000"/>
              <a:gd name="connsiteY2-798" fmla="*/ 730932 h 2179476"/>
              <a:gd name="connsiteX3-799" fmla="*/ 11890686 w 12192000"/>
              <a:gd name="connsiteY3-800" fmla="*/ 712901 h 2179476"/>
              <a:gd name="connsiteX4-801" fmla="*/ 11649954 w 12192000"/>
              <a:gd name="connsiteY4-802" fmla="*/ 729306 h 2179476"/>
              <a:gd name="connsiteX5-803" fmla="*/ 11641008 w 12192000"/>
              <a:gd name="connsiteY5-804" fmla="*/ 728037 h 2179476"/>
              <a:gd name="connsiteX6-805" fmla="*/ 9591319 w 12192000"/>
              <a:gd name="connsiteY6-806" fmla="*/ 863600 h 2179476"/>
              <a:gd name="connsiteX7-807" fmla="*/ 8372119 w 12192000"/>
              <a:gd name="connsiteY7-808" fmla="*/ 1241374 h 2179476"/>
              <a:gd name="connsiteX8-809" fmla="*/ 8074238 w 12192000"/>
              <a:gd name="connsiteY8-810" fmla="*/ 1266602 h 2179476"/>
              <a:gd name="connsiteX9-811" fmla="*/ 7902328 w 12192000"/>
              <a:gd name="connsiteY9-812" fmla="*/ 1309380 h 2179476"/>
              <a:gd name="connsiteX10-813" fmla="*/ 7840612 w 12192000"/>
              <a:gd name="connsiteY10-814" fmla="*/ 1332251 h 2179476"/>
              <a:gd name="connsiteX11-815" fmla="*/ 7786819 w 12192000"/>
              <a:gd name="connsiteY11-816" fmla="*/ 1341587 h 2179476"/>
              <a:gd name="connsiteX12-817" fmla="*/ 7548172 w 12192000"/>
              <a:gd name="connsiteY12-818" fmla="*/ 1379034 h 2179476"/>
              <a:gd name="connsiteX13-819" fmla="*/ 7483437 w 12192000"/>
              <a:gd name="connsiteY13-820" fmla="*/ 1438081 h 2179476"/>
              <a:gd name="connsiteX14-821" fmla="*/ 7377870 w 12192000"/>
              <a:gd name="connsiteY14-822" fmla="*/ 1482023 h 2179476"/>
              <a:gd name="connsiteX15-823" fmla="*/ 7230737 w 12192000"/>
              <a:gd name="connsiteY15-824" fmla="*/ 1520271 h 2179476"/>
              <a:gd name="connsiteX16-825" fmla="*/ 7224458 w 12192000"/>
              <a:gd name="connsiteY16-826" fmla="*/ 1530365 h 2179476"/>
              <a:gd name="connsiteX17-827" fmla="*/ 7183121 w 12192000"/>
              <a:gd name="connsiteY17-828" fmla="*/ 1551919 h 2179476"/>
              <a:gd name="connsiteX18-829" fmla="*/ 7164601 w 12192000"/>
              <a:gd name="connsiteY18-830" fmla="*/ 1562940 h 2179476"/>
              <a:gd name="connsiteX19-831" fmla="*/ 6900177 w 12192000"/>
              <a:gd name="connsiteY19-832" fmla="*/ 1591665 h 2179476"/>
              <a:gd name="connsiteX20-833" fmla="*/ 6795372 w 12192000"/>
              <a:gd name="connsiteY20-834" fmla="*/ 1600255 h 2179476"/>
              <a:gd name="connsiteX21-835" fmla="*/ 6692251 w 12192000"/>
              <a:gd name="connsiteY21-836" fmla="*/ 1611455 h 2179476"/>
              <a:gd name="connsiteX22-837" fmla="*/ 6655235 w 12192000"/>
              <a:gd name="connsiteY22-838" fmla="*/ 1616817 h 2179476"/>
              <a:gd name="connsiteX23-839" fmla="*/ 6554894 w 12192000"/>
              <a:gd name="connsiteY23-840" fmla="*/ 1619307 h 2179476"/>
              <a:gd name="connsiteX24-841" fmla="*/ 6516595 w 12192000"/>
              <a:gd name="connsiteY24-842" fmla="*/ 1622271 h 2179476"/>
              <a:gd name="connsiteX25-843" fmla="*/ 6508541 w 12192000"/>
              <a:gd name="connsiteY25-844" fmla="*/ 1623519 h 2179476"/>
              <a:gd name="connsiteX26-845" fmla="*/ 6471012 w 12192000"/>
              <a:gd name="connsiteY26-846" fmla="*/ 1633099 h 2179476"/>
              <a:gd name="connsiteX27-847" fmla="*/ 6364035 w 12192000"/>
              <a:gd name="connsiteY27-848" fmla="*/ 1622474 h 2179476"/>
              <a:gd name="connsiteX28-849" fmla="*/ 6243319 w 12192000"/>
              <a:gd name="connsiteY28-850" fmla="*/ 1649595 h 2179476"/>
              <a:gd name="connsiteX29-851" fmla="*/ 6098321 w 12192000"/>
              <a:gd name="connsiteY29-852" fmla="*/ 1674974 h 2179476"/>
              <a:gd name="connsiteX30-853" fmla="*/ 5880652 w 12192000"/>
              <a:gd name="connsiteY30-854" fmla="*/ 1731398 h 2179476"/>
              <a:gd name="connsiteX31-855" fmla="*/ 5785959 w 12192000"/>
              <a:gd name="connsiteY31-856" fmla="*/ 1727180 h 2179476"/>
              <a:gd name="connsiteX32-857" fmla="*/ 5643534 w 12192000"/>
              <a:gd name="connsiteY32-858" fmla="*/ 1754044 h 2179476"/>
              <a:gd name="connsiteX33-859" fmla="*/ 5518799 w 12192000"/>
              <a:gd name="connsiteY33-860" fmla="*/ 1769019 h 2179476"/>
              <a:gd name="connsiteX34-861" fmla="*/ 5505014 w 12192000"/>
              <a:gd name="connsiteY34-862" fmla="*/ 1769941 h 2179476"/>
              <a:gd name="connsiteX35-863" fmla="*/ 5453307 w 12192000"/>
              <a:gd name="connsiteY35-864" fmla="*/ 1766235 h 2179476"/>
              <a:gd name="connsiteX36-865" fmla="*/ 5221533 w 12192000"/>
              <a:gd name="connsiteY36-866" fmla="*/ 1796881 h 2179476"/>
              <a:gd name="connsiteX37-867" fmla="*/ 5149802 w 12192000"/>
              <a:gd name="connsiteY37-868" fmla="*/ 1794834 h 2179476"/>
              <a:gd name="connsiteX38-869" fmla="*/ 5114927 w 12192000"/>
              <a:gd name="connsiteY38-870" fmla="*/ 1797734 h 2179476"/>
              <a:gd name="connsiteX39-871" fmla="*/ 5108970 w 12192000"/>
              <a:gd name="connsiteY39-872" fmla="*/ 1797839 h 2179476"/>
              <a:gd name="connsiteX40-873" fmla="*/ 5067961 w 12192000"/>
              <a:gd name="connsiteY40-874" fmla="*/ 1795876 h 2179476"/>
              <a:gd name="connsiteX41-875" fmla="*/ 5007075 w 12192000"/>
              <a:gd name="connsiteY41-876" fmla="*/ 1788783 h 2179476"/>
              <a:gd name="connsiteX42-877" fmla="*/ 4944087 w 12192000"/>
              <a:gd name="connsiteY42-878" fmla="*/ 1773903 h 2179476"/>
              <a:gd name="connsiteX43-879" fmla="*/ 4907662 w 12192000"/>
              <a:gd name="connsiteY43-880" fmla="*/ 1767645 h 2179476"/>
              <a:gd name="connsiteX44-881" fmla="*/ 4882386 w 12192000"/>
              <a:gd name="connsiteY44-882" fmla="*/ 1760781 h 2179476"/>
              <a:gd name="connsiteX45-883" fmla="*/ 4811440 w 12192000"/>
              <a:gd name="connsiteY45-884" fmla="*/ 1755732 h 2179476"/>
              <a:gd name="connsiteX46-885" fmla="*/ 4691075 w 12192000"/>
              <a:gd name="connsiteY46-886" fmla="*/ 1752555 h 2179476"/>
              <a:gd name="connsiteX47-887" fmla="*/ 4640313 w 12192000"/>
              <a:gd name="connsiteY47-888" fmla="*/ 1735936 h 2179476"/>
              <a:gd name="connsiteX48-889" fmla="*/ 4536503 w 12192000"/>
              <a:gd name="connsiteY48-890" fmla="*/ 1736935 h 2179476"/>
              <a:gd name="connsiteX49-891" fmla="*/ 4513724 w 12192000"/>
              <a:gd name="connsiteY49-892" fmla="*/ 1743417 h 2179476"/>
              <a:gd name="connsiteX50-893" fmla="*/ 4459810 w 12192000"/>
              <a:gd name="connsiteY50-894" fmla="*/ 1749147 h 2179476"/>
              <a:gd name="connsiteX51-895" fmla="*/ 4379064 w 12192000"/>
              <a:gd name="connsiteY51-896" fmla="*/ 1767915 h 2179476"/>
              <a:gd name="connsiteX52-897" fmla="*/ 4290981 w 12192000"/>
              <a:gd name="connsiteY52-898" fmla="*/ 1789805 h 2179476"/>
              <a:gd name="connsiteX53-899" fmla="*/ 4238372 w 12192000"/>
              <a:gd name="connsiteY53-900" fmla="*/ 1801288 h 2179476"/>
              <a:gd name="connsiteX54-901" fmla="*/ 4232517 w 12192000"/>
              <a:gd name="connsiteY54-902" fmla="*/ 1802346 h 2179476"/>
              <a:gd name="connsiteX55-903" fmla="*/ 4191732 w 12192000"/>
              <a:gd name="connsiteY55-904" fmla="*/ 1806978 h 2179476"/>
              <a:gd name="connsiteX56-905" fmla="*/ 4065532 w 12192000"/>
              <a:gd name="connsiteY56-906" fmla="*/ 1805177 h 2179476"/>
              <a:gd name="connsiteX57-907" fmla="*/ 4028460 w 12192000"/>
              <a:gd name="connsiteY57-908" fmla="*/ 1804846 h 2179476"/>
              <a:gd name="connsiteX58-909" fmla="*/ 4002267 w 12192000"/>
              <a:gd name="connsiteY58-910" fmla="*/ 1802136 h 2179476"/>
              <a:gd name="connsiteX59-911" fmla="*/ 3931396 w 12192000"/>
              <a:gd name="connsiteY59-912" fmla="*/ 1808522 h 2179476"/>
              <a:gd name="connsiteX60-913" fmla="*/ 3812162 w 12192000"/>
              <a:gd name="connsiteY60-914" fmla="*/ 1824658 h 2179476"/>
              <a:gd name="connsiteX61-915" fmla="*/ 3758105 w 12192000"/>
              <a:gd name="connsiteY61-916" fmla="*/ 1821112 h 2179476"/>
              <a:gd name="connsiteX62-917" fmla="*/ 3567259 w 12192000"/>
              <a:gd name="connsiteY62-918" fmla="*/ 1842151 h 2179476"/>
              <a:gd name="connsiteX63-919" fmla="*/ 3405770 w 12192000"/>
              <a:gd name="connsiteY63-920" fmla="*/ 1852959 h 2179476"/>
              <a:gd name="connsiteX64-921" fmla="*/ 3280097 w 12192000"/>
              <a:gd name="connsiteY64-922" fmla="*/ 1867571 h 2179476"/>
              <a:gd name="connsiteX65-923" fmla="*/ 3009910 w 12192000"/>
              <a:gd name="connsiteY65-924" fmla="*/ 1904790 h 2179476"/>
              <a:gd name="connsiteX66-925" fmla="*/ 2995934 w 12192000"/>
              <a:gd name="connsiteY66-926" fmla="*/ 1913759 h 2179476"/>
              <a:gd name="connsiteX67-927" fmla="*/ 2942858 w 12192000"/>
              <a:gd name="connsiteY67-928" fmla="*/ 1927654 h 2179476"/>
              <a:gd name="connsiteX68-929" fmla="*/ 2875436 w 12192000"/>
              <a:gd name="connsiteY68-930" fmla="*/ 1942841 h 2179476"/>
              <a:gd name="connsiteX69-931" fmla="*/ 2874892 w 12192000"/>
              <a:gd name="connsiteY69-932" fmla="*/ 1941973 h 2179476"/>
              <a:gd name="connsiteX70-933" fmla="*/ 2843662 w 12192000"/>
              <a:gd name="connsiteY70-934" fmla="*/ 1938483 h 2179476"/>
              <a:gd name="connsiteX71-935" fmla="*/ 2718916 w 12192000"/>
              <a:gd name="connsiteY71-936" fmla="*/ 1936896 h 2179476"/>
              <a:gd name="connsiteX72-937" fmla="*/ 2713522 w 12192000"/>
              <a:gd name="connsiteY72-938" fmla="*/ 1936221 h 2179476"/>
              <a:gd name="connsiteX73-939" fmla="*/ 2476147 w 12192000"/>
              <a:gd name="connsiteY73-940" fmla="*/ 1944133 h 2179476"/>
              <a:gd name="connsiteX74-941" fmla="*/ 2373568 w 12192000"/>
              <a:gd name="connsiteY74-942" fmla="*/ 1948914 h 2179476"/>
              <a:gd name="connsiteX75-943" fmla="*/ 2287219 w 12192000"/>
              <a:gd name="connsiteY75-944" fmla="*/ 1944566 h 2179476"/>
              <a:gd name="connsiteX76-945" fmla="*/ 2164831 w 12192000"/>
              <a:gd name="connsiteY76-946" fmla="*/ 1955650 h 2179476"/>
              <a:gd name="connsiteX77-947" fmla="*/ 2058061 w 12192000"/>
              <a:gd name="connsiteY77-948" fmla="*/ 1992424 h 2179476"/>
              <a:gd name="connsiteX78-949" fmla="*/ 2042244 w 12192000"/>
              <a:gd name="connsiteY78-950" fmla="*/ 1999836 h 2179476"/>
              <a:gd name="connsiteX79-951" fmla="*/ 1877728 w 12192000"/>
              <a:gd name="connsiteY79-952" fmla="*/ 2044048 h 2179476"/>
              <a:gd name="connsiteX80-953" fmla="*/ 1759056 w 12192000"/>
              <a:gd name="connsiteY80-954" fmla="*/ 2067985 h 2179476"/>
              <a:gd name="connsiteX81-955" fmla="*/ 1637948 w 12192000"/>
              <a:gd name="connsiteY81-956" fmla="*/ 2113700 h 2179476"/>
              <a:gd name="connsiteX82-957" fmla="*/ 1434549 w 12192000"/>
              <a:gd name="connsiteY82-958" fmla="*/ 2173946 h 2179476"/>
              <a:gd name="connsiteX83-959" fmla="*/ 1370962 w 12192000"/>
              <a:gd name="connsiteY83-960" fmla="*/ 2176818 h 2179476"/>
              <a:gd name="connsiteX84-961" fmla="*/ 1356367 w 12192000"/>
              <a:gd name="connsiteY84-962" fmla="*/ 2174498 h 2179476"/>
              <a:gd name="connsiteX85-963" fmla="*/ 1279765 w 12192000"/>
              <a:gd name="connsiteY85-964" fmla="*/ 2169196 h 2179476"/>
              <a:gd name="connsiteX86-965" fmla="*/ 1195347 w 12192000"/>
              <a:gd name="connsiteY86-966" fmla="*/ 2152379 h 2179476"/>
              <a:gd name="connsiteX87-967" fmla="*/ 970251 w 12192000"/>
              <a:gd name="connsiteY87-968" fmla="*/ 2160819 h 2179476"/>
              <a:gd name="connsiteX88-969" fmla="*/ 812914 w 12192000"/>
              <a:gd name="connsiteY88-970" fmla="*/ 2150181 h 2179476"/>
              <a:gd name="connsiteX89-971" fmla="*/ 597225 w 12192000"/>
              <a:gd name="connsiteY89-972" fmla="*/ 2121874 h 2179476"/>
              <a:gd name="connsiteX90-973" fmla="*/ 520671 w 12192000"/>
              <a:gd name="connsiteY90-974" fmla="*/ 2121856 h 2179476"/>
              <a:gd name="connsiteX91-975" fmla="*/ 413835 w 12192000"/>
              <a:gd name="connsiteY91-976" fmla="*/ 2098315 h 2179476"/>
              <a:gd name="connsiteX92-977" fmla="*/ 376513 w 12192000"/>
              <a:gd name="connsiteY92-978" fmla="*/ 2095621 h 2179476"/>
              <a:gd name="connsiteX93-979" fmla="*/ 273386 w 12192000"/>
              <a:gd name="connsiteY93-980" fmla="*/ 2084468 h 2179476"/>
              <a:gd name="connsiteX94-981" fmla="*/ 77641 w 12192000"/>
              <a:gd name="connsiteY94-982" fmla="*/ 2069178 h 2179476"/>
              <a:gd name="connsiteX95-983" fmla="*/ 37645 w 12192000"/>
              <a:gd name="connsiteY95-984" fmla="*/ 2058054 h 2179476"/>
              <a:gd name="connsiteX96-985" fmla="*/ 4572 w 12192000"/>
              <a:gd name="connsiteY96-986" fmla="*/ 2053861 h 2179476"/>
              <a:gd name="connsiteX97-987" fmla="*/ 0 w 12192000"/>
              <a:gd name="connsiteY97-988" fmla="*/ 2053255 h 2179476"/>
              <a:gd name="connsiteX98-989" fmla="*/ 0 w 12192000"/>
              <a:gd name="connsiteY98-990" fmla="*/ 0 h 2179476"/>
              <a:gd name="connsiteX0-991" fmla="*/ 0 w 12192000"/>
              <a:gd name="connsiteY0-992" fmla="*/ 0 h 2179476"/>
              <a:gd name="connsiteX1-993" fmla="*/ 12192000 w 12192000"/>
              <a:gd name="connsiteY1-994" fmla="*/ 0 h 2179476"/>
              <a:gd name="connsiteX2-995" fmla="*/ 12192000 w 12192000"/>
              <a:gd name="connsiteY2-996" fmla="*/ 730932 h 2179476"/>
              <a:gd name="connsiteX3-997" fmla="*/ 11890686 w 12192000"/>
              <a:gd name="connsiteY3-998" fmla="*/ 712901 h 2179476"/>
              <a:gd name="connsiteX4-999" fmla="*/ 11649954 w 12192000"/>
              <a:gd name="connsiteY4-1000" fmla="*/ 729306 h 2179476"/>
              <a:gd name="connsiteX5-1001" fmla="*/ 11641008 w 12192000"/>
              <a:gd name="connsiteY5-1002" fmla="*/ 728037 h 2179476"/>
              <a:gd name="connsiteX6-1003" fmla="*/ 9591319 w 12192000"/>
              <a:gd name="connsiteY6-1004" fmla="*/ 863600 h 2179476"/>
              <a:gd name="connsiteX7-1005" fmla="*/ 8372119 w 12192000"/>
              <a:gd name="connsiteY7-1006" fmla="*/ 1241374 h 2179476"/>
              <a:gd name="connsiteX8-1007" fmla="*/ 8074238 w 12192000"/>
              <a:gd name="connsiteY8-1008" fmla="*/ 1266602 h 2179476"/>
              <a:gd name="connsiteX9-1009" fmla="*/ 7902328 w 12192000"/>
              <a:gd name="connsiteY9-1010" fmla="*/ 1309380 h 2179476"/>
              <a:gd name="connsiteX10-1011" fmla="*/ 7840612 w 12192000"/>
              <a:gd name="connsiteY10-1012" fmla="*/ 1332251 h 2179476"/>
              <a:gd name="connsiteX11-1013" fmla="*/ 7786819 w 12192000"/>
              <a:gd name="connsiteY11-1014" fmla="*/ 1341587 h 2179476"/>
              <a:gd name="connsiteX12-1015" fmla="*/ 7548172 w 12192000"/>
              <a:gd name="connsiteY12-1016" fmla="*/ 1379034 h 2179476"/>
              <a:gd name="connsiteX13-1017" fmla="*/ 7483437 w 12192000"/>
              <a:gd name="connsiteY13-1018" fmla="*/ 1438081 h 2179476"/>
              <a:gd name="connsiteX14-1019" fmla="*/ 7377870 w 12192000"/>
              <a:gd name="connsiteY14-1020" fmla="*/ 1482023 h 2179476"/>
              <a:gd name="connsiteX15-1021" fmla="*/ 7230737 w 12192000"/>
              <a:gd name="connsiteY15-1022" fmla="*/ 1520271 h 2179476"/>
              <a:gd name="connsiteX16-1023" fmla="*/ 7224458 w 12192000"/>
              <a:gd name="connsiteY16-1024" fmla="*/ 1530365 h 2179476"/>
              <a:gd name="connsiteX17-1025" fmla="*/ 7183121 w 12192000"/>
              <a:gd name="connsiteY17-1026" fmla="*/ 1551919 h 2179476"/>
              <a:gd name="connsiteX18-1027" fmla="*/ 7164601 w 12192000"/>
              <a:gd name="connsiteY18-1028" fmla="*/ 1562940 h 2179476"/>
              <a:gd name="connsiteX19-1029" fmla="*/ 6900177 w 12192000"/>
              <a:gd name="connsiteY19-1030" fmla="*/ 1591665 h 2179476"/>
              <a:gd name="connsiteX20-1031" fmla="*/ 6795372 w 12192000"/>
              <a:gd name="connsiteY20-1032" fmla="*/ 1600255 h 2179476"/>
              <a:gd name="connsiteX21-1033" fmla="*/ 6692251 w 12192000"/>
              <a:gd name="connsiteY21-1034" fmla="*/ 1611455 h 2179476"/>
              <a:gd name="connsiteX22-1035" fmla="*/ 6655235 w 12192000"/>
              <a:gd name="connsiteY22-1036" fmla="*/ 1616817 h 2179476"/>
              <a:gd name="connsiteX23-1037" fmla="*/ 6554894 w 12192000"/>
              <a:gd name="connsiteY23-1038" fmla="*/ 1619307 h 2179476"/>
              <a:gd name="connsiteX24-1039" fmla="*/ 6516595 w 12192000"/>
              <a:gd name="connsiteY24-1040" fmla="*/ 1622271 h 2179476"/>
              <a:gd name="connsiteX25-1041" fmla="*/ 6508541 w 12192000"/>
              <a:gd name="connsiteY25-1042" fmla="*/ 1623519 h 2179476"/>
              <a:gd name="connsiteX26-1043" fmla="*/ 6471012 w 12192000"/>
              <a:gd name="connsiteY26-1044" fmla="*/ 1633099 h 2179476"/>
              <a:gd name="connsiteX27-1045" fmla="*/ 6364035 w 12192000"/>
              <a:gd name="connsiteY27-1046" fmla="*/ 1622474 h 2179476"/>
              <a:gd name="connsiteX28-1047" fmla="*/ 6243319 w 12192000"/>
              <a:gd name="connsiteY28-1048" fmla="*/ 1649595 h 2179476"/>
              <a:gd name="connsiteX29-1049" fmla="*/ 6098321 w 12192000"/>
              <a:gd name="connsiteY29-1050" fmla="*/ 1674974 h 2179476"/>
              <a:gd name="connsiteX30-1051" fmla="*/ 5880652 w 12192000"/>
              <a:gd name="connsiteY30-1052" fmla="*/ 1731398 h 2179476"/>
              <a:gd name="connsiteX31-1053" fmla="*/ 5785959 w 12192000"/>
              <a:gd name="connsiteY31-1054" fmla="*/ 1727180 h 2179476"/>
              <a:gd name="connsiteX32-1055" fmla="*/ 5643534 w 12192000"/>
              <a:gd name="connsiteY32-1056" fmla="*/ 1754044 h 2179476"/>
              <a:gd name="connsiteX33-1057" fmla="*/ 5518799 w 12192000"/>
              <a:gd name="connsiteY33-1058" fmla="*/ 1769019 h 2179476"/>
              <a:gd name="connsiteX34-1059" fmla="*/ 5505014 w 12192000"/>
              <a:gd name="connsiteY34-1060" fmla="*/ 1769941 h 2179476"/>
              <a:gd name="connsiteX35-1061" fmla="*/ 5453307 w 12192000"/>
              <a:gd name="connsiteY35-1062" fmla="*/ 1766235 h 2179476"/>
              <a:gd name="connsiteX36-1063" fmla="*/ 5221533 w 12192000"/>
              <a:gd name="connsiteY36-1064" fmla="*/ 1796881 h 2179476"/>
              <a:gd name="connsiteX37-1065" fmla="*/ 5149802 w 12192000"/>
              <a:gd name="connsiteY37-1066" fmla="*/ 1794834 h 2179476"/>
              <a:gd name="connsiteX38-1067" fmla="*/ 5114927 w 12192000"/>
              <a:gd name="connsiteY38-1068" fmla="*/ 1797734 h 2179476"/>
              <a:gd name="connsiteX39-1069" fmla="*/ 5108970 w 12192000"/>
              <a:gd name="connsiteY39-1070" fmla="*/ 1797839 h 2179476"/>
              <a:gd name="connsiteX40-1071" fmla="*/ 5067961 w 12192000"/>
              <a:gd name="connsiteY40-1072" fmla="*/ 1795876 h 2179476"/>
              <a:gd name="connsiteX41-1073" fmla="*/ 5007075 w 12192000"/>
              <a:gd name="connsiteY41-1074" fmla="*/ 1788783 h 2179476"/>
              <a:gd name="connsiteX42-1075" fmla="*/ 4944087 w 12192000"/>
              <a:gd name="connsiteY42-1076" fmla="*/ 1773903 h 2179476"/>
              <a:gd name="connsiteX43-1077" fmla="*/ 4907662 w 12192000"/>
              <a:gd name="connsiteY43-1078" fmla="*/ 1767645 h 2179476"/>
              <a:gd name="connsiteX44-1079" fmla="*/ 4882386 w 12192000"/>
              <a:gd name="connsiteY44-1080" fmla="*/ 1760781 h 2179476"/>
              <a:gd name="connsiteX45-1081" fmla="*/ 4811440 w 12192000"/>
              <a:gd name="connsiteY45-1082" fmla="*/ 1755732 h 2179476"/>
              <a:gd name="connsiteX46-1083" fmla="*/ 4691075 w 12192000"/>
              <a:gd name="connsiteY46-1084" fmla="*/ 1752555 h 2179476"/>
              <a:gd name="connsiteX47-1085" fmla="*/ 4640313 w 12192000"/>
              <a:gd name="connsiteY47-1086" fmla="*/ 1735936 h 2179476"/>
              <a:gd name="connsiteX48-1087" fmla="*/ 4536503 w 12192000"/>
              <a:gd name="connsiteY48-1088" fmla="*/ 1736935 h 2179476"/>
              <a:gd name="connsiteX49-1089" fmla="*/ 4513724 w 12192000"/>
              <a:gd name="connsiteY49-1090" fmla="*/ 1743417 h 2179476"/>
              <a:gd name="connsiteX50-1091" fmla="*/ 4459810 w 12192000"/>
              <a:gd name="connsiteY50-1092" fmla="*/ 1749147 h 2179476"/>
              <a:gd name="connsiteX51-1093" fmla="*/ 4379064 w 12192000"/>
              <a:gd name="connsiteY51-1094" fmla="*/ 1767915 h 2179476"/>
              <a:gd name="connsiteX52-1095" fmla="*/ 4290981 w 12192000"/>
              <a:gd name="connsiteY52-1096" fmla="*/ 1789805 h 2179476"/>
              <a:gd name="connsiteX53-1097" fmla="*/ 4238372 w 12192000"/>
              <a:gd name="connsiteY53-1098" fmla="*/ 1801288 h 2179476"/>
              <a:gd name="connsiteX54-1099" fmla="*/ 4232517 w 12192000"/>
              <a:gd name="connsiteY54-1100" fmla="*/ 1802346 h 2179476"/>
              <a:gd name="connsiteX55-1101" fmla="*/ 4191732 w 12192000"/>
              <a:gd name="connsiteY55-1102" fmla="*/ 1806978 h 2179476"/>
              <a:gd name="connsiteX56-1103" fmla="*/ 4065532 w 12192000"/>
              <a:gd name="connsiteY56-1104" fmla="*/ 1805177 h 2179476"/>
              <a:gd name="connsiteX57-1105" fmla="*/ 4028460 w 12192000"/>
              <a:gd name="connsiteY57-1106" fmla="*/ 1804846 h 2179476"/>
              <a:gd name="connsiteX58-1107" fmla="*/ 4002267 w 12192000"/>
              <a:gd name="connsiteY58-1108" fmla="*/ 1802136 h 2179476"/>
              <a:gd name="connsiteX59-1109" fmla="*/ 3931396 w 12192000"/>
              <a:gd name="connsiteY59-1110" fmla="*/ 1808522 h 2179476"/>
              <a:gd name="connsiteX60-1111" fmla="*/ 3812162 w 12192000"/>
              <a:gd name="connsiteY60-1112" fmla="*/ 1824658 h 2179476"/>
              <a:gd name="connsiteX61-1113" fmla="*/ 3758105 w 12192000"/>
              <a:gd name="connsiteY61-1114" fmla="*/ 1821112 h 2179476"/>
              <a:gd name="connsiteX62-1115" fmla="*/ 3567259 w 12192000"/>
              <a:gd name="connsiteY62-1116" fmla="*/ 1842151 h 2179476"/>
              <a:gd name="connsiteX63-1117" fmla="*/ 3405770 w 12192000"/>
              <a:gd name="connsiteY63-1118" fmla="*/ 1852959 h 2179476"/>
              <a:gd name="connsiteX64-1119" fmla="*/ 3280097 w 12192000"/>
              <a:gd name="connsiteY64-1120" fmla="*/ 1867571 h 2179476"/>
              <a:gd name="connsiteX65-1121" fmla="*/ 3009910 w 12192000"/>
              <a:gd name="connsiteY65-1122" fmla="*/ 1904790 h 2179476"/>
              <a:gd name="connsiteX66-1123" fmla="*/ 2995934 w 12192000"/>
              <a:gd name="connsiteY66-1124" fmla="*/ 1913759 h 2179476"/>
              <a:gd name="connsiteX67-1125" fmla="*/ 2942858 w 12192000"/>
              <a:gd name="connsiteY67-1126" fmla="*/ 1927654 h 2179476"/>
              <a:gd name="connsiteX68-1127" fmla="*/ 2875436 w 12192000"/>
              <a:gd name="connsiteY68-1128" fmla="*/ 1942841 h 2179476"/>
              <a:gd name="connsiteX69-1129" fmla="*/ 2874892 w 12192000"/>
              <a:gd name="connsiteY69-1130" fmla="*/ 1941973 h 2179476"/>
              <a:gd name="connsiteX70-1131" fmla="*/ 2843662 w 12192000"/>
              <a:gd name="connsiteY70-1132" fmla="*/ 1938483 h 2179476"/>
              <a:gd name="connsiteX71-1133" fmla="*/ 2718916 w 12192000"/>
              <a:gd name="connsiteY71-1134" fmla="*/ 1936896 h 2179476"/>
              <a:gd name="connsiteX72-1135" fmla="*/ 2713522 w 12192000"/>
              <a:gd name="connsiteY72-1136" fmla="*/ 1936221 h 2179476"/>
              <a:gd name="connsiteX73-1137" fmla="*/ 2476147 w 12192000"/>
              <a:gd name="connsiteY73-1138" fmla="*/ 1944133 h 2179476"/>
              <a:gd name="connsiteX74-1139" fmla="*/ 2373568 w 12192000"/>
              <a:gd name="connsiteY74-1140" fmla="*/ 1948914 h 2179476"/>
              <a:gd name="connsiteX75-1141" fmla="*/ 2287219 w 12192000"/>
              <a:gd name="connsiteY75-1142" fmla="*/ 1944566 h 2179476"/>
              <a:gd name="connsiteX76-1143" fmla="*/ 2164831 w 12192000"/>
              <a:gd name="connsiteY76-1144" fmla="*/ 1955650 h 2179476"/>
              <a:gd name="connsiteX77-1145" fmla="*/ 2058061 w 12192000"/>
              <a:gd name="connsiteY77-1146" fmla="*/ 1992424 h 2179476"/>
              <a:gd name="connsiteX78-1147" fmla="*/ 2042244 w 12192000"/>
              <a:gd name="connsiteY78-1148" fmla="*/ 1999836 h 2179476"/>
              <a:gd name="connsiteX79-1149" fmla="*/ 1877728 w 12192000"/>
              <a:gd name="connsiteY79-1150" fmla="*/ 2044048 h 2179476"/>
              <a:gd name="connsiteX80-1151" fmla="*/ 1759056 w 12192000"/>
              <a:gd name="connsiteY80-1152" fmla="*/ 2067985 h 2179476"/>
              <a:gd name="connsiteX81-1153" fmla="*/ 1637948 w 12192000"/>
              <a:gd name="connsiteY81-1154" fmla="*/ 2113700 h 2179476"/>
              <a:gd name="connsiteX82-1155" fmla="*/ 1434549 w 12192000"/>
              <a:gd name="connsiteY82-1156" fmla="*/ 2173946 h 2179476"/>
              <a:gd name="connsiteX83-1157" fmla="*/ 1370962 w 12192000"/>
              <a:gd name="connsiteY83-1158" fmla="*/ 2176818 h 2179476"/>
              <a:gd name="connsiteX84-1159" fmla="*/ 1356367 w 12192000"/>
              <a:gd name="connsiteY84-1160" fmla="*/ 2174498 h 2179476"/>
              <a:gd name="connsiteX85-1161" fmla="*/ 1279765 w 12192000"/>
              <a:gd name="connsiteY85-1162" fmla="*/ 2169196 h 2179476"/>
              <a:gd name="connsiteX86-1163" fmla="*/ 1195347 w 12192000"/>
              <a:gd name="connsiteY86-1164" fmla="*/ 2152379 h 2179476"/>
              <a:gd name="connsiteX87-1165" fmla="*/ 970251 w 12192000"/>
              <a:gd name="connsiteY87-1166" fmla="*/ 2160819 h 2179476"/>
              <a:gd name="connsiteX88-1167" fmla="*/ 812914 w 12192000"/>
              <a:gd name="connsiteY88-1168" fmla="*/ 2150181 h 2179476"/>
              <a:gd name="connsiteX89-1169" fmla="*/ 597225 w 12192000"/>
              <a:gd name="connsiteY89-1170" fmla="*/ 2121874 h 2179476"/>
              <a:gd name="connsiteX90-1171" fmla="*/ 520671 w 12192000"/>
              <a:gd name="connsiteY90-1172" fmla="*/ 2121856 h 2179476"/>
              <a:gd name="connsiteX91-1173" fmla="*/ 413835 w 12192000"/>
              <a:gd name="connsiteY91-1174" fmla="*/ 2098315 h 2179476"/>
              <a:gd name="connsiteX92-1175" fmla="*/ 376513 w 12192000"/>
              <a:gd name="connsiteY92-1176" fmla="*/ 2095621 h 2179476"/>
              <a:gd name="connsiteX93-1177" fmla="*/ 273386 w 12192000"/>
              <a:gd name="connsiteY93-1178" fmla="*/ 2084468 h 2179476"/>
              <a:gd name="connsiteX94-1179" fmla="*/ 77641 w 12192000"/>
              <a:gd name="connsiteY94-1180" fmla="*/ 2069178 h 2179476"/>
              <a:gd name="connsiteX95-1181" fmla="*/ 37645 w 12192000"/>
              <a:gd name="connsiteY95-1182" fmla="*/ 2058054 h 2179476"/>
              <a:gd name="connsiteX96-1183" fmla="*/ 4572 w 12192000"/>
              <a:gd name="connsiteY96-1184" fmla="*/ 2053861 h 2179476"/>
              <a:gd name="connsiteX97-1185" fmla="*/ 0 w 12192000"/>
              <a:gd name="connsiteY97-1186" fmla="*/ 2053255 h 2179476"/>
              <a:gd name="connsiteX98-1187" fmla="*/ 0 w 12192000"/>
              <a:gd name="connsiteY98-1188" fmla="*/ 0 h 2179476"/>
              <a:gd name="connsiteX0-1189" fmla="*/ 0 w 12192000"/>
              <a:gd name="connsiteY0-1190" fmla="*/ 0 h 2179476"/>
              <a:gd name="connsiteX1-1191" fmla="*/ 12192000 w 12192000"/>
              <a:gd name="connsiteY1-1192" fmla="*/ 0 h 2179476"/>
              <a:gd name="connsiteX2-1193" fmla="*/ 12192000 w 12192000"/>
              <a:gd name="connsiteY2-1194" fmla="*/ 730932 h 2179476"/>
              <a:gd name="connsiteX3-1195" fmla="*/ 11890686 w 12192000"/>
              <a:gd name="connsiteY3-1196" fmla="*/ 712901 h 2179476"/>
              <a:gd name="connsiteX4-1197" fmla="*/ 11649954 w 12192000"/>
              <a:gd name="connsiteY4-1198" fmla="*/ 729306 h 2179476"/>
              <a:gd name="connsiteX5-1199" fmla="*/ 11641008 w 12192000"/>
              <a:gd name="connsiteY5-1200" fmla="*/ 728037 h 2179476"/>
              <a:gd name="connsiteX6-1201" fmla="*/ 9591319 w 12192000"/>
              <a:gd name="connsiteY6-1202" fmla="*/ 863600 h 2179476"/>
              <a:gd name="connsiteX7-1203" fmla="*/ 8372119 w 12192000"/>
              <a:gd name="connsiteY7-1204" fmla="*/ 1241374 h 2179476"/>
              <a:gd name="connsiteX8-1205" fmla="*/ 8150438 w 12192000"/>
              <a:gd name="connsiteY8-1206" fmla="*/ 1215802 h 2179476"/>
              <a:gd name="connsiteX9-1207" fmla="*/ 7902328 w 12192000"/>
              <a:gd name="connsiteY9-1208" fmla="*/ 1309380 h 2179476"/>
              <a:gd name="connsiteX10-1209" fmla="*/ 7840612 w 12192000"/>
              <a:gd name="connsiteY10-1210" fmla="*/ 1332251 h 2179476"/>
              <a:gd name="connsiteX11-1211" fmla="*/ 7786819 w 12192000"/>
              <a:gd name="connsiteY11-1212" fmla="*/ 1341587 h 2179476"/>
              <a:gd name="connsiteX12-1213" fmla="*/ 7548172 w 12192000"/>
              <a:gd name="connsiteY12-1214" fmla="*/ 1379034 h 2179476"/>
              <a:gd name="connsiteX13-1215" fmla="*/ 7483437 w 12192000"/>
              <a:gd name="connsiteY13-1216" fmla="*/ 1438081 h 2179476"/>
              <a:gd name="connsiteX14-1217" fmla="*/ 7377870 w 12192000"/>
              <a:gd name="connsiteY14-1218" fmla="*/ 1482023 h 2179476"/>
              <a:gd name="connsiteX15-1219" fmla="*/ 7230737 w 12192000"/>
              <a:gd name="connsiteY15-1220" fmla="*/ 1520271 h 2179476"/>
              <a:gd name="connsiteX16-1221" fmla="*/ 7224458 w 12192000"/>
              <a:gd name="connsiteY16-1222" fmla="*/ 1530365 h 2179476"/>
              <a:gd name="connsiteX17-1223" fmla="*/ 7183121 w 12192000"/>
              <a:gd name="connsiteY17-1224" fmla="*/ 1551919 h 2179476"/>
              <a:gd name="connsiteX18-1225" fmla="*/ 7164601 w 12192000"/>
              <a:gd name="connsiteY18-1226" fmla="*/ 1562940 h 2179476"/>
              <a:gd name="connsiteX19-1227" fmla="*/ 6900177 w 12192000"/>
              <a:gd name="connsiteY19-1228" fmla="*/ 1591665 h 2179476"/>
              <a:gd name="connsiteX20-1229" fmla="*/ 6795372 w 12192000"/>
              <a:gd name="connsiteY20-1230" fmla="*/ 1600255 h 2179476"/>
              <a:gd name="connsiteX21-1231" fmla="*/ 6692251 w 12192000"/>
              <a:gd name="connsiteY21-1232" fmla="*/ 1611455 h 2179476"/>
              <a:gd name="connsiteX22-1233" fmla="*/ 6655235 w 12192000"/>
              <a:gd name="connsiteY22-1234" fmla="*/ 1616817 h 2179476"/>
              <a:gd name="connsiteX23-1235" fmla="*/ 6554894 w 12192000"/>
              <a:gd name="connsiteY23-1236" fmla="*/ 1619307 h 2179476"/>
              <a:gd name="connsiteX24-1237" fmla="*/ 6516595 w 12192000"/>
              <a:gd name="connsiteY24-1238" fmla="*/ 1622271 h 2179476"/>
              <a:gd name="connsiteX25-1239" fmla="*/ 6508541 w 12192000"/>
              <a:gd name="connsiteY25-1240" fmla="*/ 1623519 h 2179476"/>
              <a:gd name="connsiteX26-1241" fmla="*/ 6471012 w 12192000"/>
              <a:gd name="connsiteY26-1242" fmla="*/ 1633099 h 2179476"/>
              <a:gd name="connsiteX27-1243" fmla="*/ 6364035 w 12192000"/>
              <a:gd name="connsiteY27-1244" fmla="*/ 1622474 h 2179476"/>
              <a:gd name="connsiteX28-1245" fmla="*/ 6243319 w 12192000"/>
              <a:gd name="connsiteY28-1246" fmla="*/ 1649595 h 2179476"/>
              <a:gd name="connsiteX29-1247" fmla="*/ 6098321 w 12192000"/>
              <a:gd name="connsiteY29-1248" fmla="*/ 1674974 h 2179476"/>
              <a:gd name="connsiteX30-1249" fmla="*/ 5880652 w 12192000"/>
              <a:gd name="connsiteY30-1250" fmla="*/ 1731398 h 2179476"/>
              <a:gd name="connsiteX31-1251" fmla="*/ 5785959 w 12192000"/>
              <a:gd name="connsiteY31-1252" fmla="*/ 1727180 h 2179476"/>
              <a:gd name="connsiteX32-1253" fmla="*/ 5643534 w 12192000"/>
              <a:gd name="connsiteY32-1254" fmla="*/ 1754044 h 2179476"/>
              <a:gd name="connsiteX33-1255" fmla="*/ 5518799 w 12192000"/>
              <a:gd name="connsiteY33-1256" fmla="*/ 1769019 h 2179476"/>
              <a:gd name="connsiteX34-1257" fmla="*/ 5505014 w 12192000"/>
              <a:gd name="connsiteY34-1258" fmla="*/ 1769941 h 2179476"/>
              <a:gd name="connsiteX35-1259" fmla="*/ 5453307 w 12192000"/>
              <a:gd name="connsiteY35-1260" fmla="*/ 1766235 h 2179476"/>
              <a:gd name="connsiteX36-1261" fmla="*/ 5221533 w 12192000"/>
              <a:gd name="connsiteY36-1262" fmla="*/ 1796881 h 2179476"/>
              <a:gd name="connsiteX37-1263" fmla="*/ 5149802 w 12192000"/>
              <a:gd name="connsiteY37-1264" fmla="*/ 1794834 h 2179476"/>
              <a:gd name="connsiteX38-1265" fmla="*/ 5114927 w 12192000"/>
              <a:gd name="connsiteY38-1266" fmla="*/ 1797734 h 2179476"/>
              <a:gd name="connsiteX39-1267" fmla="*/ 5108970 w 12192000"/>
              <a:gd name="connsiteY39-1268" fmla="*/ 1797839 h 2179476"/>
              <a:gd name="connsiteX40-1269" fmla="*/ 5067961 w 12192000"/>
              <a:gd name="connsiteY40-1270" fmla="*/ 1795876 h 2179476"/>
              <a:gd name="connsiteX41-1271" fmla="*/ 5007075 w 12192000"/>
              <a:gd name="connsiteY41-1272" fmla="*/ 1788783 h 2179476"/>
              <a:gd name="connsiteX42-1273" fmla="*/ 4944087 w 12192000"/>
              <a:gd name="connsiteY42-1274" fmla="*/ 1773903 h 2179476"/>
              <a:gd name="connsiteX43-1275" fmla="*/ 4907662 w 12192000"/>
              <a:gd name="connsiteY43-1276" fmla="*/ 1767645 h 2179476"/>
              <a:gd name="connsiteX44-1277" fmla="*/ 4882386 w 12192000"/>
              <a:gd name="connsiteY44-1278" fmla="*/ 1760781 h 2179476"/>
              <a:gd name="connsiteX45-1279" fmla="*/ 4811440 w 12192000"/>
              <a:gd name="connsiteY45-1280" fmla="*/ 1755732 h 2179476"/>
              <a:gd name="connsiteX46-1281" fmla="*/ 4691075 w 12192000"/>
              <a:gd name="connsiteY46-1282" fmla="*/ 1752555 h 2179476"/>
              <a:gd name="connsiteX47-1283" fmla="*/ 4640313 w 12192000"/>
              <a:gd name="connsiteY47-1284" fmla="*/ 1735936 h 2179476"/>
              <a:gd name="connsiteX48-1285" fmla="*/ 4536503 w 12192000"/>
              <a:gd name="connsiteY48-1286" fmla="*/ 1736935 h 2179476"/>
              <a:gd name="connsiteX49-1287" fmla="*/ 4513724 w 12192000"/>
              <a:gd name="connsiteY49-1288" fmla="*/ 1743417 h 2179476"/>
              <a:gd name="connsiteX50-1289" fmla="*/ 4459810 w 12192000"/>
              <a:gd name="connsiteY50-1290" fmla="*/ 1749147 h 2179476"/>
              <a:gd name="connsiteX51-1291" fmla="*/ 4379064 w 12192000"/>
              <a:gd name="connsiteY51-1292" fmla="*/ 1767915 h 2179476"/>
              <a:gd name="connsiteX52-1293" fmla="*/ 4290981 w 12192000"/>
              <a:gd name="connsiteY52-1294" fmla="*/ 1789805 h 2179476"/>
              <a:gd name="connsiteX53-1295" fmla="*/ 4238372 w 12192000"/>
              <a:gd name="connsiteY53-1296" fmla="*/ 1801288 h 2179476"/>
              <a:gd name="connsiteX54-1297" fmla="*/ 4232517 w 12192000"/>
              <a:gd name="connsiteY54-1298" fmla="*/ 1802346 h 2179476"/>
              <a:gd name="connsiteX55-1299" fmla="*/ 4191732 w 12192000"/>
              <a:gd name="connsiteY55-1300" fmla="*/ 1806978 h 2179476"/>
              <a:gd name="connsiteX56-1301" fmla="*/ 4065532 w 12192000"/>
              <a:gd name="connsiteY56-1302" fmla="*/ 1805177 h 2179476"/>
              <a:gd name="connsiteX57-1303" fmla="*/ 4028460 w 12192000"/>
              <a:gd name="connsiteY57-1304" fmla="*/ 1804846 h 2179476"/>
              <a:gd name="connsiteX58-1305" fmla="*/ 4002267 w 12192000"/>
              <a:gd name="connsiteY58-1306" fmla="*/ 1802136 h 2179476"/>
              <a:gd name="connsiteX59-1307" fmla="*/ 3931396 w 12192000"/>
              <a:gd name="connsiteY59-1308" fmla="*/ 1808522 h 2179476"/>
              <a:gd name="connsiteX60-1309" fmla="*/ 3812162 w 12192000"/>
              <a:gd name="connsiteY60-1310" fmla="*/ 1824658 h 2179476"/>
              <a:gd name="connsiteX61-1311" fmla="*/ 3758105 w 12192000"/>
              <a:gd name="connsiteY61-1312" fmla="*/ 1821112 h 2179476"/>
              <a:gd name="connsiteX62-1313" fmla="*/ 3567259 w 12192000"/>
              <a:gd name="connsiteY62-1314" fmla="*/ 1842151 h 2179476"/>
              <a:gd name="connsiteX63-1315" fmla="*/ 3405770 w 12192000"/>
              <a:gd name="connsiteY63-1316" fmla="*/ 1852959 h 2179476"/>
              <a:gd name="connsiteX64-1317" fmla="*/ 3280097 w 12192000"/>
              <a:gd name="connsiteY64-1318" fmla="*/ 1867571 h 2179476"/>
              <a:gd name="connsiteX65-1319" fmla="*/ 3009910 w 12192000"/>
              <a:gd name="connsiteY65-1320" fmla="*/ 1904790 h 2179476"/>
              <a:gd name="connsiteX66-1321" fmla="*/ 2995934 w 12192000"/>
              <a:gd name="connsiteY66-1322" fmla="*/ 1913759 h 2179476"/>
              <a:gd name="connsiteX67-1323" fmla="*/ 2942858 w 12192000"/>
              <a:gd name="connsiteY67-1324" fmla="*/ 1927654 h 2179476"/>
              <a:gd name="connsiteX68-1325" fmla="*/ 2875436 w 12192000"/>
              <a:gd name="connsiteY68-1326" fmla="*/ 1942841 h 2179476"/>
              <a:gd name="connsiteX69-1327" fmla="*/ 2874892 w 12192000"/>
              <a:gd name="connsiteY69-1328" fmla="*/ 1941973 h 2179476"/>
              <a:gd name="connsiteX70-1329" fmla="*/ 2843662 w 12192000"/>
              <a:gd name="connsiteY70-1330" fmla="*/ 1938483 h 2179476"/>
              <a:gd name="connsiteX71-1331" fmla="*/ 2718916 w 12192000"/>
              <a:gd name="connsiteY71-1332" fmla="*/ 1936896 h 2179476"/>
              <a:gd name="connsiteX72-1333" fmla="*/ 2713522 w 12192000"/>
              <a:gd name="connsiteY72-1334" fmla="*/ 1936221 h 2179476"/>
              <a:gd name="connsiteX73-1335" fmla="*/ 2476147 w 12192000"/>
              <a:gd name="connsiteY73-1336" fmla="*/ 1944133 h 2179476"/>
              <a:gd name="connsiteX74-1337" fmla="*/ 2373568 w 12192000"/>
              <a:gd name="connsiteY74-1338" fmla="*/ 1948914 h 2179476"/>
              <a:gd name="connsiteX75-1339" fmla="*/ 2287219 w 12192000"/>
              <a:gd name="connsiteY75-1340" fmla="*/ 1944566 h 2179476"/>
              <a:gd name="connsiteX76-1341" fmla="*/ 2164831 w 12192000"/>
              <a:gd name="connsiteY76-1342" fmla="*/ 1955650 h 2179476"/>
              <a:gd name="connsiteX77-1343" fmla="*/ 2058061 w 12192000"/>
              <a:gd name="connsiteY77-1344" fmla="*/ 1992424 h 2179476"/>
              <a:gd name="connsiteX78-1345" fmla="*/ 2042244 w 12192000"/>
              <a:gd name="connsiteY78-1346" fmla="*/ 1999836 h 2179476"/>
              <a:gd name="connsiteX79-1347" fmla="*/ 1877728 w 12192000"/>
              <a:gd name="connsiteY79-1348" fmla="*/ 2044048 h 2179476"/>
              <a:gd name="connsiteX80-1349" fmla="*/ 1759056 w 12192000"/>
              <a:gd name="connsiteY80-1350" fmla="*/ 2067985 h 2179476"/>
              <a:gd name="connsiteX81-1351" fmla="*/ 1637948 w 12192000"/>
              <a:gd name="connsiteY81-1352" fmla="*/ 2113700 h 2179476"/>
              <a:gd name="connsiteX82-1353" fmla="*/ 1434549 w 12192000"/>
              <a:gd name="connsiteY82-1354" fmla="*/ 2173946 h 2179476"/>
              <a:gd name="connsiteX83-1355" fmla="*/ 1370962 w 12192000"/>
              <a:gd name="connsiteY83-1356" fmla="*/ 2176818 h 2179476"/>
              <a:gd name="connsiteX84-1357" fmla="*/ 1356367 w 12192000"/>
              <a:gd name="connsiteY84-1358" fmla="*/ 2174498 h 2179476"/>
              <a:gd name="connsiteX85-1359" fmla="*/ 1279765 w 12192000"/>
              <a:gd name="connsiteY85-1360" fmla="*/ 2169196 h 2179476"/>
              <a:gd name="connsiteX86-1361" fmla="*/ 1195347 w 12192000"/>
              <a:gd name="connsiteY86-1362" fmla="*/ 2152379 h 2179476"/>
              <a:gd name="connsiteX87-1363" fmla="*/ 970251 w 12192000"/>
              <a:gd name="connsiteY87-1364" fmla="*/ 2160819 h 2179476"/>
              <a:gd name="connsiteX88-1365" fmla="*/ 812914 w 12192000"/>
              <a:gd name="connsiteY88-1366" fmla="*/ 2150181 h 2179476"/>
              <a:gd name="connsiteX89-1367" fmla="*/ 597225 w 12192000"/>
              <a:gd name="connsiteY89-1368" fmla="*/ 2121874 h 2179476"/>
              <a:gd name="connsiteX90-1369" fmla="*/ 520671 w 12192000"/>
              <a:gd name="connsiteY90-1370" fmla="*/ 2121856 h 2179476"/>
              <a:gd name="connsiteX91-1371" fmla="*/ 413835 w 12192000"/>
              <a:gd name="connsiteY91-1372" fmla="*/ 2098315 h 2179476"/>
              <a:gd name="connsiteX92-1373" fmla="*/ 376513 w 12192000"/>
              <a:gd name="connsiteY92-1374" fmla="*/ 2095621 h 2179476"/>
              <a:gd name="connsiteX93-1375" fmla="*/ 273386 w 12192000"/>
              <a:gd name="connsiteY93-1376" fmla="*/ 2084468 h 2179476"/>
              <a:gd name="connsiteX94-1377" fmla="*/ 77641 w 12192000"/>
              <a:gd name="connsiteY94-1378" fmla="*/ 2069178 h 2179476"/>
              <a:gd name="connsiteX95-1379" fmla="*/ 37645 w 12192000"/>
              <a:gd name="connsiteY95-1380" fmla="*/ 2058054 h 2179476"/>
              <a:gd name="connsiteX96-1381" fmla="*/ 4572 w 12192000"/>
              <a:gd name="connsiteY96-1382" fmla="*/ 2053861 h 2179476"/>
              <a:gd name="connsiteX97-1383" fmla="*/ 0 w 12192000"/>
              <a:gd name="connsiteY97-1384" fmla="*/ 2053255 h 2179476"/>
              <a:gd name="connsiteX98-1385" fmla="*/ 0 w 12192000"/>
              <a:gd name="connsiteY98-1386" fmla="*/ 0 h 2179476"/>
              <a:gd name="connsiteX0-1387" fmla="*/ 0 w 12192000"/>
              <a:gd name="connsiteY0-1388" fmla="*/ 0 h 2179476"/>
              <a:gd name="connsiteX1-1389" fmla="*/ 12192000 w 12192000"/>
              <a:gd name="connsiteY1-1390" fmla="*/ 0 h 2179476"/>
              <a:gd name="connsiteX2-1391" fmla="*/ 12192000 w 12192000"/>
              <a:gd name="connsiteY2-1392" fmla="*/ 730932 h 2179476"/>
              <a:gd name="connsiteX3-1393" fmla="*/ 11890686 w 12192000"/>
              <a:gd name="connsiteY3-1394" fmla="*/ 712901 h 2179476"/>
              <a:gd name="connsiteX4-1395" fmla="*/ 11649954 w 12192000"/>
              <a:gd name="connsiteY4-1396" fmla="*/ 729306 h 2179476"/>
              <a:gd name="connsiteX5-1397" fmla="*/ 11641008 w 12192000"/>
              <a:gd name="connsiteY5-1398" fmla="*/ 728037 h 2179476"/>
              <a:gd name="connsiteX6-1399" fmla="*/ 9591319 w 12192000"/>
              <a:gd name="connsiteY6-1400" fmla="*/ 863600 h 2179476"/>
              <a:gd name="connsiteX7-1401" fmla="*/ 8689619 w 12192000"/>
              <a:gd name="connsiteY7-1402" fmla="*/ 1114374 h 2179476"/>
              <a:gd name="connsiteX8-1403" fmla="*/ 8150438 w 12192000"/>
              <a:gd name="connsiteY8-1404" fmla="*/ 1215802 h 2179476"/>
              <a:gd name="connsiteX9-1405" fmla="*/ 7902328 w 12192000"/>
              <a:gd name="connsiteY9-1406" fmla="*/ 1309380 h 2179476"/>
              <a:gd name="connsiteX10-1407" fmla="*/ 7840612 w 12192000"/>
              <a:gd name="connsiteY10-1408" fmla="*/ 1332251 h 2179476"/>
              <a:gd name="connsiteX11-1409" fmla="*/ 7786819 w 12192000"/>
              <a:gd name="connsiteY11-1410" fmla="*/ 1341587 h 2179476"/>
              <a:gd name="connsiteX12-1411" fmla="*/ 7548172 w 12192000"/>
              <a:gd name="connsiteY12-1412" fmla="*/ 1379034 h 2179476"/>
              <a:gd name="connsiteX13-1413" fmla="*/ 7483437 w 12192000"/>
              <a:gd name="connsiteY13-1414" fmla="*/ 1438081 h 2179476"/>
              <a:gd name="connsiteX14-1415" fmla="*/ 7377870 w 12192000"/>
              <a:gd name="connsiteY14-1416" fmla="*/ 1482023 h 2179476"/>
              <a:gd name="connsiteX15-1417" fmla="*/ 7230737 w 12192000"/>
              <a:gd name="connsiteY15-1418" fmla="*/ 1520271 h 2179476"/>
              <a:gd name="connsiteX16-1419" fmla="*/ 7224458 w 12192000"/>
              <a:gd name="connsiteY16-1420" fmla="*/ 1530365 h 2179476"/>
              <a:gd name="connsiteX17-1421" fmla="*/ 7183121 w 12192000"/>
              <a:gd name="connsiteY17-1422" fmla="*/ 1551919 h 2179476"/>
              <a:gd name="connsiteX18-1423" fmla="*/ 7164601 w 12192000"/>
              <a:gd name="connsiteY18-1424" fmla="*/ 1562940 h 2179476"/>
              <a:gd name="connsiteX19-1425" fmla="*/ 6900177 w 12192000"/>
              <a:gd name="connsiteY19-1426" fmla="*/ 1591665 h 2179476"/>
              <a:gd name="connsiteX20-1427" fmla="*/ 6795372 w 12192000"/>
              <a:gd name="connsiteY20-1428" fmla="*/ 1600255 h 2179476"/>
              <a:gd name="connsiteX21-1429" fmla="*/ 6692251 w 12192000"/>
              <a:gd name="connsiteY21-1430" fmla="*/ 1611455 h 2179476"/>
              <a:gd name="connsiteX22-1431" fmla="*/ 6655235 w 12192000"/>
              <a:gd name="connsiteY22-1432" fmla="*/ 1616817 h 2179476"/>
              <a:gd name="connsiteX23-1433" fmla="*/ 6554894 w 12192000"/>
              <a:gd name="connsiteY23-1434" fmla="*/ 1619307 h 2179476"/>
              <a:gd name="connsiteX24-1435" fmla="*/ 6516595 w 12192000"/>
              <a:gd name="connsiteY24-1436" fmla="*/ 1622271 h 2179476"/>
              <a:gd name="connsiteX25-1437" fmla="*/ 6508541 w 12192000"/>
              <a:gd name="connsiteY25-1438" fmla="*/ 1623519 h 2179476"/>
              <a:gd name="connsiteX26-1439" fmla="*/ 6471012 w 12192000"/>
              <a:gd name="connsiteY26-1440" fmla="*/ 1633099 h 2179476"/>
              <a:gd name="connsiteX27-1441" fmla="*/ 6364035 w 12192000"/>
              <a:gd name="connsiteY27-1442" fmla="*/ 1622474 h 2179476"/>
              <a:gd name="connsiteX28-1443" fmla="*/ 6243319 w 12192000"/>
              <a:gd name="connsiteY28-1444" fmla="*/ 1649595 h 2179476"/>
              <a:gd name="connsiteX29-1445" fmla="*/ 6098321 w 12192000"/>
              <a:gd name="connsiteY29-1446" fmla="*/ 1674974 h 2179476"/>
              <a:gd name="connsiteX30-1447" fmla="*/ 5880652 w 12192000"/>
              <a:gd name="connsiteY30-1448" fmla="*/ 1731398 h 2179476"/>
              <a:gd name="connsiteX31-1449" fmla="*/ 5785959 w 12192000"/>
              <a:gd name="connsiteY31-1450" fmla="*/ 1727180 h 2179476"/>
              <a:gd name="connsiteX32-1451" fmla="*/ 5643534 w 12192000"/>
              <a:gd name="connsiteY32-1452" fmla="*/ 1754044 h 2179476"/>
              <a:gd name="connsiteX33-1453" fmla="*/ 5518799 w 12192000"/>
              <a:gd name="connsiteY33-1454" fmla="*/ 1769019 h 2179476"/>
              <a:gd name="connsiteX34-1455" fmla="*/ 5505014 w 12192000"/>
              <a:gd name="connsiteY34-1456" fmla="*/ 1769941 h 2179476"/>
              <a:gd name="connsiteX35-1457" fmla="*/ 5453307 w 12192000"/>
              <a:gd name="connsiteY35-1458" fmla="*/ 1766235 h 2179476"/>
              <a:gd name="connsiteX36-1459" fmla="*/ 5221533 w 12192000"/>
              <a:gd name="connsiteY36-1460" fmla="*/ 1796881 h 2179476"/>
              <a:gd name="connsiteX37-1461" fmla="*/ 5149802 w 12192000"/>
              <a:gd name="connsiteY37-1462" fmla="*/ 1794834 h 2179476"/>
              <a:gd name="connsiteX38-1463" fmla="*/ 5114927 w 12192000"/>
              <a:gd name="connsiteY38-1464" fmla="*/ 1797734 h 2179476"/>
              <a:gd name="connsiteX39-1465" fmla="*/ 5108970 w 12192000"/>
              <a:gd name="connsiteY39-1466" fmla="*/ 1797839 h 2179476"/>
              <a:gd name="connsiteX40-1467" fmla="*/ 5067961 w 12192000"/>
              <a:gd name="connsiteY40-1468" fmla="*/ 1795876 h 2179476"/>
              <a:gd name="connsiteX41-1469" fmla="*/ 5007075 w 12192000"/>
              <a:gd name="connsiteY41-1470" fmla="*/ 1788783 h 2179476"/>
              <a:gd name="connsiteX42-1471" fmla="*/ 4944087 w 12192000"/>
              <a:gd name="connsiteY42-1472" fmla="*/ 1773903 h 2179476"/>
              <a:gd name="connsiteX43-1473" fmla="*/ 4907662 w 12192000"/>
              <a:gd name="connsiteY43-1474" fmla="*/ 1767645 h 2179476"/>
              <a:gd name="connsiteX44-1475" fmla="*/ 4882386 w 12192000"/>
              <a:gd name="connsiteY44-1476" fmla="*/ 1760781 h 2179476"/>
              <a:gd name="connsiteX45-1477" fmla="*/ 4811440 w 12192000"/>
              <a:gd name="connsiteY45-1478" fmla="*/ 1755732 h 2179476"/>
              <a:gd name="connsiteX46-1479" fmla="*/ 4691075 w 12192000"/>
              <a:gd name="connsiteY46-1480" fmla="*/ 1752555 h 2179476"/>
              <a:gd name="connsiteX47-1481" fmla="*/ 4640313 w 12192000"/>
              <a:gd name="connsiteY47-1482" fmla="*/ 1735936 h 2179476"/>
              <a:gd name="connsiteX48-1483" fmla="*/ 4536503 w 12192000"/>
              <a:gd name="connsiteY48-1484" fmla="*/ 1736935 h 2179476"/>
              <a:gd name="connsiteX49-1485" fmla="*/ 4513724 w 12192000"/>
              <a:gd name="connsiteY49-1486" fmla="*/ 1743417 h 2179476"/>
              <a:gd name="connsiteX50-1487" fmla="*/ 4459810 w 12192000"/>
              <a:gd name="connsiteY50-1488" fmla="*/ 1749147 h 2179476"/>
              <a:gd name="connsiteX51-1489" fmla="*/ 4379064 w 12192000"/>
              <a:gd name="connsiteY51-1490" fmla="*/ 1767915 h 2179476"/>
              <a:gd name="connsiteX52-1491" fmla="*/ 4290981 w 12192000"/>
              <a:gd name="connsiteY52-1492" fmla="*/ 1789805 h 2179476"/>
              <a:gd name="connsiteX53-1493" fmla="*/ 4238372 w 12192000"/>
              <a:gd name="connsiteY53-1494" fmla="*/ 1801288 h 2179476"/>
              <a:gd name="connsiteX54-1495" fmla="*/ 4232517 w 12192000"/>
              <a:gd name="connsiteY54-1496" fmla="*/ 1802346 h 2179476"/>
              <a:gd name="connsiteX55-1497" fmla="*/ 4191732 w 12192000"/>
              <a:gd name="connsiteY55-1498" fmla="*/ 1806978 h 2179476"/>
              <a:gd name="connsiteX56-1499" fmla="*/ 4065532 w 12192000"/>
              <a:gd name="connsiteY56-1500" fmla="*/ 1805177 h 2179476"/>
              <a:gd name="connsiteX57-1501" fmla="*/ 4028460 w 12192000"/>
              <a:gd name="connsiteY57-1502" fmla="*/ 1804846 h 2179476"/>
              <a:gd name="connsiteX58-1503" fmla="*/ 4002267 w 12192000"/>
              <a:gd name="connsiteY58-1504" fmla="*/ 1802136 h 2179476"/>
              <a:gd name="connsiteX59-1505" fmla="*/ 3931396 w 12192000"/>
              <a:gd name="connsiteY59-1506" fmla="*/ 1808522 h 2179476"/>
              <a:gd name="connsiteX60-1507" fmla="*/ 3812162 w 12192000"/>
              <a:gd name="connsiteY60-1508" fmla="*/ 1824658 h 2179476"/>
              <a:gd name="connsiteX61-1509" fmla="*/ 3758105 w 12192000"/>
              <a:gd name="connsiteY61-1510" fmla="*/ 1821112 h 2179476"/>
              <a:gd name="connsiteX62-1511" fmla="*/ 3567259 w 12192000"/>
              <a:gd name="connsiteY62-1512" fmla="*/ 1842151 h 2179476"/>
              <a:gd name="connsiteX63-1513" fmla="*/ 3405770 w 12192000"/>
              <a:gd name="connsiteY63-1514" fmla="*/ 1852959 h 2179476"/>
              <a:gd name="connsiteX64-1515" fmla="*/ 3280097 w 12192000"/>
              <a:gd name="connsiteY64-1516" fmla="*/ 1867571 h 2179476"/>
              <a:gd name="connsiteX65-1517" fmla="*/ 3009910 w 12192000"/>
              <a:gd name="connsiteY65-1518" fmla="*/ 1904790 h 2179476"/>
              <a:gd name="connsiteX66-1519" fmla="*/ 2995934 w 12192000"/>
              <a:gd name="connsiteY66-1520" fmla="*/ 1913759 h 2179476"/>
              <a:gd name="connsiteX67-1521" fmla="*/ 2942858 w 12192000"/>
              <a:gd name="connsiteY67-1522" fmla="*/ 1927654 h 2179476"/>
              <a:gd name="connsiteX68-1523" fmla="*/ 2875436 w 12192000"/>
              <a:gd name="connsiteY68-1524" fmla="*/ 1942841 h 2179476"/>
              <a:gd name="connsiteX69-1525" fmla="*/ 2874892 w 12192000"/>
              <a:gd name="connsiteY69-1526" fmla="*/ 1941973 h 2179476"/>
              <a:gd name="connsiteX70-1527" fmla="*/ 2843662 w 12192000"/>
              <a:gd name="connsiteY70-1528" fmla="*/ 1938483 h 2179476"/>
              <a:gd name="connsiteX71-1529" fmla="*/ 2718916 w 12192000"/>
              <a:gd name="connsiteY71-1530" fmla="*/ 1936896 h 2179476"/>
              <a:gd name="connsiteX72-1531" fmla="*/ 2713522 w 12192000"/>
              <a:gd name="connsiteY72-1532" fmla="*/ 1936221 h 2179476"/>
              <a:gd name="connsiteX73-1533" fmla="*/ 2476147 w 12192000"/>
              <a:gd name="connsiteY73-1534" fmla="*/ 1944133 h 2179476"/>
              <a:gd name="connsiteX74-1535" fmla="*/ 2373568 w 12192000"/>
              <a:gd name="connsiteY74-1536" fmla="*/ 1948914 h 2179476"/>
              <a:gd name="connsiteX75-1537" fmla="*/ 2287219 w 12192000"/>
              <a:gd name="connsiteY75-1538" fmla="*/ 1944566 h 2179476"/>
              <a:gd name="connsiteX76-1539" fmla="*/ 2164831 w 12192000"/>
              <a:gd name="connsiteY76-1540" fmla="*/ 1955650 h 2179476"/>
              <a:gd name="connsiteX77-1541" fmla="*/ 2058061 w 12192000"/>
              <a:gd name="connsiteY77-1542" fmla="*/ 1992424 h 2179476"/>
              <a:gd name="connsiteX78-1543" fmla="*/ 2042244 w 12192000"/>
              <a:gd name="connsiteY78-1544" fmla="*/ 1999836 h 2179476"/>
              <a:gd name="connsiteX79-1545" fmla="*/ 1877728 w 12192000"/>
              <a:gd name="connsiteY79-1546" fmla="*/ 2044048 h 2179476"/>
              <a:gd name="connsiteX80-1547" fmla="*/ 1759056 w 12192000"/>
              <a:gd name="connsiteY80-1548" fmla="*/ 2067985 h 2179476"/>
              <a:gd name="connsiteX81-1549" fmla="*/ 1637948 w 12192000"/>
              <a:gd name="connsiteY81-1550" fmla="*/ 2113700 h 2179476"/>
              <a:gd name="connsiteX82-1551" fmla="*/ 1434549 w 12192000"/>
              <a:gd name="connsiteY82-1552" fmla="*/ 2173946 h 2179476"/>
              <a:gd name="connsiteX83-1553" fmla="*/ 1370962 w 12192000"/>
              <a:gd name="connsiteY83-1554" fmla="*/ 2176818 h 2179476"/>
              <a:gd name="connsiteX84-1555" fmla="*/ 1356367 w 12192000"/>
              <a:gd name="connsiteY84-1556" fmla="*/ 2174498 h 2179476"/>
              <a:gd name="connsiteX85-1557" fmla="*/ 1279765 w 12192000"/>
              <a:gd name="connsiteY85-1558" fmla="*/ 2169196 h 2179476"/>
              <a:gd name="connsiteX86-1559" fmla="*/ 1195347 w 12192000"/>
              <a:gd name="connsiteY86-1560" fmla="*/ 2152379 h 2179476"/>
              <a:gd name="connsiteX87-1561" fmla="*/ 970251 w 12192000"/>
              <a:gd name="connsiteY87-1562" fmla="*/ 2160819 h 2179476"/>
              <a:gd name="connsiteX88-1563" fmla="*/ 812914 w 12192000"/>
              <a:gd name="connsiteY88-1564" fmla="*/ 2150181 h 2179476"/>
              <a:gd name="connsiteX89-1565" fmla="*/ 597225 w 12192000"/>
              <a:gd name="connsiteY89-1566" fmla="*/ 2121874 h 2179476"/>
              <a:gd name="connsiteX90-1567" fmla="*/ 520671 w 12192000"/>
              <a:gd name="connsiteY90-1568" fmla="*/ 2121856 h 2179476"/>
              <a:gd name="connsiteX91-1569" fmla="*/ 413835 w 12192000"/>
              <a:gd name="connsiteY91-1570" fmla="*/ 2098315 h 2179476"/>
              <a:gd name="connsiteX92-1571" fmla="*/ 376513 w 12192000"/>
              <a:gd name="connsiteY92-1572" fmla="*/ 2095621 h 2179476"/>
              <a:gd name="connsiteX93-1573" fmla="*/ 273386 w 12192000"/>
              <a:gd name="connsiteY93-1574" fmla="*/ 2084468 h 2179476"/>
              <a:gd name="connsiteX94-1575" fmla="*/ 77641 w 12192000"/>
              <a:gd name="connsiteY94-1576" fmla="*/ 2069178 h 2179476"/>
              <a:gd name="connsiteX95-1577" fmla="*/ 37645 w 12192000"/>
              <a:gd name="connsiteY95-1578" fmla="*/ 2058054 h 2179476"/>
              <a:gd name="connsiteX96-1579" fmla="*/ 4572 w 12192000"/>
              <a:gd name="connsiteY96-1580" fmla="*/ 2053861 h 2179476"/>
              <a:gd name="connsiteX97-1581" fmla="*/ 0 w 12192000"/>
              <a:gd name="connsiteY97-1582" fmla="*/ 2053255 h 2179476"/>
              <a:gd name="connsiteX98-1583" fmla="*/ 0 w 12192000"/>
              <a:gd name="connsiteY98-1584" fmla="*/ 0 h 2179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Lst>
            <a:rect l="l" t="t" r="r" b="b"/>
            <a:pathLst>
              <a:path w="12192000" h="2179476">
                <a:moveTo>
                  <a:pt x="0" y="0"/>
                </a:moveTo>
                <a:lnTo>
                  <a:pt x="12192000" y="0"/>
                </a:lnTo>
                <a:lnTo>
                  <a:pt x="12192000" y="730932"/>
                </a:lnTo>
                <a:cubicBezTo>
                  <a:pt x="12034412" y="736827"/>
                  <a:pt x="11991124" y="718912"/>
                  <a:pt x="11890686" y="712901"/>
                </a:cubicBezTo>
                <a:cubicBezTo>
                  <a:pt x="11800345" y="712631"/>
                  <a:pt x="11704998" y="726833"/>
                  <a:pt x="11649954" y="729306"/>
                </a:cubicBezTo>
                <a:lnTo>
                  <a:pt x="11641008" y="728037"/>
                </a:lnTo>
                <a:cubicBezTo>
                  <a:pt x="10957778" y="773225"/>
                  <a:pt x="10477749" y="920012"/>
                  <a:pt x="9591319" y="863600"/>
                </a:cubicBezTo>
                <a:cubicBezTo>
                  <a:pt x="9096019" y="989525"/>
                  <a:pt x="9070619" y="886849"/>
                  <a:pt x="8689619" y="1114374"/>
                </a:cubicBezTo>
                <a:lnTo>
                  <a:pt x="8150438" y="1215802"/>
                </a:lnTo>
                <a:cubicBezTo>
                  <a:pt x="8088243" y="1229012"/>
                  <a:pt x="7936376" y="1310664"/>
                  <a:pt x="7902328" y="1309380"/>
                </a:cubicBezTo>
                <a:cubicBezTo>
                  <a:pt x="7876994" y="1333671"/>
                  <a:pt x="7861184" y="1324627"/>
                  <a:pt x="7840612" y="1332251"/>
                </a:cubicBezTo>
                <a:cubicBezTo>
                  <a:pt x="7803208" y="1338618"/>
                  <a:pt x="7836041" y="1351627"/>
                  <a:pt x="7786819" y="1341587"/>
                </a:cubicBezTo>
                <a:cubicBezTo>
                  <a:pt x="7732613" y="1367542"/>
                  <a:pt x="7556449" y="1371513"/>
                  <a:pt x="7548172" y="1379034"/>
                </a:cubicBezTo>
                <a:cubicBezTo>
                  <a:pt x="7520370" y="1374863"/>
                  <a:pt x="7499280" y="1430585"/>
                  <a:pt x="7483437" y="1438081"/>
                </a:cubicBezTo>
                <a:cubicBezTo>
                  <a:pt x="7446517" y="1450646"/>
                  <a:pt x="7432754" y="1461624"/>
                  <a:pt x="7377870" y="1482023"/>
                </a:cubicBezTo>
                <a:cubicBezTo>
                  <a:pt x="7324166" y="1494524"/>
                  <a:pt x="7290459" y="1521357"/>
                  <a:pt x="7230737" y="1520271"/>
                </a:cubicBezTo>
                <a:cubicBezTo>
                  <a:pt x="7229794" y="1524021"/>
                  <a:pt x="7227568" y="1527349"/>
                  <a:pt x="7224458" y="1530365"/>
                </a:cubicBezTo>
                <a:lnTo>
                  <a:pt x="7183121" y="1551919"/>
                </a:lnTo>
                <a:lnTo>
                  <a:pt x="7164601" y="1562940"/>
                </a:lnTo>
                <a:cubicBezTo>
                  <a:pt x="7117444" y="1569564"/>
                  <a:pt x="6961715" y="1585446"/>
                  <a:pt x="6900177" y="1591665"/>
                </a:cubicBezTo>
                <a:cubicBezTo>
                  <a:pt x="6859708" y="1596646"/>
                  <a:pt x="6829973" y="1584599"/>
                  <a:pt x="6795372" y="1600255"/>
                </a:cubicBezTo>
                <a:cubicBezTo>
                  <a:pt x="6757466" y="1604853"/>
                  <a:pt x="6723150" y="1602633"/>
                  <a:pt x="6692251" y="1611455"/>
                </a:cubicBezTo>
                <a:cubicBezTo>
                  <a:pt x="6678032" y="1608086"/>
                  <a:pt x="6665282" y="1607649"/>
                  <a:pt x="6655235" y="1616817"/>
                </a:cubicBezTo>
                <a:cubicBezTo>
                  <a:pt x="6632342" y="1618126"/>
                  <a:pt x="6578001" y="1618398"/>
                  <a:pt x="6554894" y="1619307"/>
                </a:cubicBezTo>
                <a:lnTo>
                  <a:pt x="6516595" y="1622271"/>
                </a:lnTo>
                <a:lnTo>
                  <a:pt x="6508541" y="1623519"/>
                </a:lnTo>
                <a:cubicBezTo>
                  <a:pt x="6495493" y="1626396"/>
                  <a:pt x="6482908" y="1629642"/>
                  <a:pt x="6471012" y="1633099"/>
                </a:cubicBezTo>
                <a:cubicBezTo>
                  <a:pt x="6446928" y="1632924"/>
                  <a:pt x="6395710" y="1620735"/>
                  <a:pt x="6364035" y="1622474"/>
                </a:cubicBezTo>
                <a:lnTo>
                  <a:pt x="6243319" y="1649595"/>
                </a:lnTo>
                <a:cubicBezTo>
                  <a:pt x="6212879" y="1654835"/>
                  <a:pt x="6162673" y="1661340"/>
                  <a:pt x="6098321" y="1674974"/>
                </a:cubicBezTo>
                <a:cubicBezTo>
                  <a:pt x="6036511" y="1687115"/>
                  <a:pt x="5902526" y="1722089"/>
                  <a:pt x="5880652" y="1731398"/>
                </a:cubicBezTo>
                <a:cubicBezTo>
                  <a:pt x="5862008" y="1736491"/>
                  <a:pt x="5777344" y="1737879"/>
                  <a:pt x="5785959" y="1727180"/>
                </a:cubicBezTo>
                <a:cubicBezTo>
                  <a:pt x="5732223" y="1754724"/>
                  <a:pt x="5707481" y="1736324"/>
                  <a:pt x="5643534" y="1754044"/>
                </a:cubicBezTo>
                <a:lnTo>
                  <a:pt x="5518799" y="1769019"/>
                </a:lnTo>
                <a:lnTo>
                  <a:pt x="5505014" y="1769941"/>
                </a:lnTo>
                <a:lnTo>
                  <a:pt x="5453307" y="1766235"/>
                </a:lnTo>
                <a:cubicBezTo>
                  <a:pt x="5364785" y="1785806"/>
                  <a:pt x="5272117" y="1792115"/>
                  <a:pt x="5221533" y="1796881"/>
                </a:cubicBezTo>
                <a:lnTo>
                  <a:pt x="5149802" y="1794834"/>
                </a:lnTo>
                <a:cubicBezTo>
                  <a:pt x="5138262" y="1794579"/>
                  <a:pt x="5124907" y="1797233"/>
                  <a:pt x="5114927" y="1797734"/>
                </a:cubicBezTo>
                <a:lnTo>
                  <a:pt x="5108970" y="1797839"/>
                </a:lnTo>
                <a:lnTo>
                  <a:pt x="5067961" y="1795876"/>
                </a:lnTo>
                <a:lnTo>
                  <a:pt x="5007075" y="1788783"/>
                </a:lnTo>
                <a:cubicBezTo>
                  <a:pt x="4987003" y="1783840"/>
                  <a:pt x="4969259" y="1764918"/>
                  <a:pt x="4944087" y="1773903"/>
                </a:cubicBezTo>
                <a:cubicBezTo>
                  <a:pt x="4949882" y="1763511"/>
                  <a:pt x="4914396" y="1776649"/>
                  <a:pt x="4907662" y="1767645"/>
                </a:cubicBezTo>
                <a:cubicBezTo>
                  <a:pt x="4903760" y="1760190"/>
                  <a:pt x="4892087" y="1762440"/>
                  <a:pt x="4882386" y="1760781"/>
                </a:cubicBezTo>
                <a:cubicBezTo>
                  <a:pt x="4874062" y="1753742"/>
                  <a:pt x="4826962" y="1752516"/>
                  <a:pt x="4811440" y="1755732"/>
                </a:cubicBezTo>
                <a:cubicBezTo>
                  <a:pt x="4768806" y="1769443"/>
                  <a:pt x="4725356" y="1742410"/>
                  <a:pt x="4691075" y="1752555"/>
                </a:cubicBezTo>
                <a:cubicBezTo>
                  <a:pt x="4657791" y="1748065"/>
                  <a:pt x="4662147" y="1738490"/>
                  <a:pt x="4640313" y="1735936"/>
                </a:cubicBezTo>
                <a:cubicBezTo>
                  <a:pt x="4614551" y="1733333"/>
                  <a:pt x="4552839" y="1734498"/>
                  <a:pt x="4536503" y="1736935"/>
                </a:cubicBezTo>
                <a:lnTo>
                  <a:pt x="4513724" y="1743417"/>
                </a:lnTo>
                <a:lnTo>
                  <a:pt x="4459810" y="1749147"/>
                </a:lnTo>
                <a:lnTo>
                  <a:pt x="4379064" y="1767915"/>
                </a:lnTo>
                <a:cubicBezTo>
                  <a:pt x="4349703" y="1775212"/>
                  <a:pt x="4313198" y="1775364"/>
                  <a:pt x="4290981" y="1789805"/>
                </a:cubicBezTo>
                <a:cubicBezTo>
                  <a:pt x="4277508" y="1792505"/>
                  <a:pt x="4248116" y="1799198"/>
                  <a:pt x="4238372" y="1801288"/>
                </a:cubicBezTo>
                <a:lnTo>
                  <a:pt x="4232517" y="1802346"/>
                </a:lnTo>
                <a:lnTo>
                  <a:pt x="4191732" y="1806978"/>
                </a:lnTo>
                <a:lnTo>
                  <a:pt x="4065532" y="1805177"/>
                </a:lnTo>
                <a:cubicBezTo>
                  <a:pt x="4069305" y="1794020"/>
                  <a:pt x="4036780" y="1812630"/>
                  <a:pt x="4028460" y="1804846"/>
                </a:cubicBezTo>
                <a:cubicBezTo>
                  <a:pt x="4023224" y="1798134"/>
                  <a:pt x="4012138" y="1802215"/>
                  <a:pt x="4002267" y="1802136"/>
                </a:cubicBezTo>
                <a:cubicBezTo>
                  <a:pt x="3992749" y="1796540"/>
                  <a:pt x="3946095" y="1802871"/>
                  <a:pt x="3931396" y="1808522"/>
                </a:cubicBezTo>
                <a:cubicBezTo>
                  <a:pt x="3891932" y="1828838"/>
                  <a:pt x="3844059" y="1809188"/>
                  <a:pt x="3812162" y="1824658"/>
                </a:cubicBezTo>
                <a:cubicBezTo>
                  <a:pt x="3778518" y="1825566"/>
                  <a:pt x="3780102" y="1820131"/>
                  <a:pt x="3758105" y="1821112"/>
                </a:cubicBezTo>
                <a:cubicBezTo>
                  <a:pt x="3717288" y="1824027"/>
                  <a:pt x="3625982" y="1836843"/>
                  <a:pt x="3567259" y="1842151"/>
                </a:cubicBezTo>
                <a:cubicBezTo>
                  <a:pt x="3512865" y="1846476"/>
                  <a:pt x="3463644" y="1846665"/>
                  <a:pt x="3405770" y="1852959"/>
                </a:cubicBezTo>
                <a:cubicBezTo>
                  <a:pt x="3361027" y="1865634"/>
                  <a:pt x="3312439" y="1851177"/>
                  <a:pt x="3280097" y="1867571"/>
                </a:cubicBezTo>
                <a:cubicBezTo>
                  <a:pt x="3120979" y="1891884"/>
                  <a:pt x="3052347" y="1880478"/>
                  <a:pt x="3009910" y="1904790"/>
                </a:cubicBezTo>
                <a:cubicBezTo>
                  <a:pt x="3005875" y="1908382"/>
                  <a:pt x="3001138" y="1911312"/>
                  <a:pt x="2995934" y="1913759"/>
                </a:cubicBezTo>
                <a:lnTo>
                  <a:pt x="2942858" y="1927654"/>
                </a:lnTo>
                <a:lnTo>
                  <a:pt x="2875436" y="1942841"/>
                </a:lnTo>
                <a:lnTo>
                  <a:pt x="2874892" y="1941973"/>
                </a:lnTo>
                <a:cubicBezTo>
                  <a:pt x="2869596" y="1941247"/>
                  <a:pt x="2856789" y="1941674"/>
                  <a:pt x="2843662" y="1938483"/>
                </a:cubicBezTo>
                <a:lnTo>
                  <a:pt x="2718916" y="1936896"/>
                </a:lnTo>
                <a:lnTo>
                  <a:pt x="2713522" y="1936221"/>
                </a:lnTo>
                <a:lnTo>
                  <a:pt x="2476147" y="1944133"/>
                </a:lnTo>
                <a:cubicBezTo>
                  <a:pt x="2437134" y="1959049"/>
                  <a:pt x="2413847" y="1945336"/>
                  <a:pt x="2373568" y="1948914"/>
                </a:cubicBezTo>
                <a:cubicBezTo>
                  <a:pt x="2342080" y="1948986"/>
                  <a:pt x="2308969" y="1942637"/>
                  <a:pt x="2287219" y="1944566"/>
                </a:cubicBezTo>
                <a:cubicBezTo>
                  <a:pt x="2221974" y="1958041"/>
                  <a:pt x="2205627" y="1951955"/>
                  <a:pt x="2164831" y="1955650"/>
                </a:cubicBezTo>
                <a:cubicBezTo>
                  <a:pt x="2133996" y="1962560"/>
                  <a:pt x="2078492" y="1985060"/>
                  <a:pt x="2058061" y="1992424"/>
                </a:cubicBezTo>
                <a:lnTo>
                  <a:pt x="2042244" y="1999836"/>
                </a:lnTo>
                <a:cubicBezTo>
                  <a:pt x="2012576" y="2008478"/>
                  <a:pt x="1896351" y="2054120"/>
                  <a:pt x="1877728" y="2044048"/>
                </a:cubicBezTo>
                <a:cubicBezTo>
                  <a:pt x="1839146" y="2045006"/>
                  <a:pt x="1818769" y="2051810"/>
                  <a:pt x="1759056" y="2067985"/>
                </a:cubicBezTo>
                <a:cubicBezTo>
                  <a:pt x="1719091" y="2079592"/>
                  <a:pt x="1691494" y="2102512"/>
                  <a:pt x="1637948" y="2113700"/>
                </a:cubicBezTo>
                <a:cubicBezTo>
                  <a:pt x="1587306" y="2147222"/>
                  <a:pt x="1496241" y="2149090"/>
                  <a:pt x="1434549" y="2173946"/>
                </a:cubicBezTo>
                <a:cubicBezTo>
                  <a:pt x="1390051" y="2184466"/>
                  <a:pt x="1383992" y="2176727"/>
                  <a:pt x="1370962" y="2176818"/>
                </a:cubicBezTo>
                <a:lnTo>
                  <a:pt x="1356367" y="2174498"/>
                </a:lnTo>
                <a:cubicBezTo>
                  <a:pt x="1341168" y="2173227"/>
                  <a:pt x="1306602" y="2172882"/>
                  <a:pt x="1279765" y="2169196"/>
                </a:cubicBezTo>
                <a:cubicBezTo>
                  <a:pt x="1260110" y="2160899"/>
                  <a:pt x="1209850" y="2151648"/>
                  <a:pt x="1195347" y="2152379"/>
                </a:cubicBezTo>
                <a:cubicBezTo>
                  <a:pt x="1171903" y="2156778"/>
                  <a:pt x="1033292" y="2162207"/>
                  <a:pt x="970251" y="2160819"/>
                </a:cubicBezTo>
                <a:cubicBezTo>
                  <a:pt x="913858" y="2153080"/>
                  <a:pt x="857841" y="2157312"/>
                  <a:pt x="812914" y="2150181"/>
                </a:cubicBezTo>
                <a:cubicBezTo>
                  <a:pt x="762967" y="2121685"/>
                  <a:pt x="645932" y="2126595"/>
                  <a:pt x="597225" y="2121874"/>
                </a:cubicBezTo>
                <a:cubicBezTo>
                  <a:pt x="575890" y="2117780"/>
                  <a:pt x="534371" y="2122138"/>
                  <a:pt x="520671" y="2121856"/>
                </a:cubicBezTo>
                <a:cubicBezTo>
                  <a:pt x="455720" y="2116453"/>
                  <a:pt x="449447" y="2106162"/>
                  <a:pt x="413835" y="2098315"/>
                </a:cubicBezTo>
                <a:cubicBezTo>
                  <a:pt x="401959" y="2105107"/>
                  <a:pt x="389622" y="2101952"/>
                  <a:pt x="376513" y="2095621"/>
                </a:cubicBezTo>
                <a:cubicBezTo>
                  <a:pt x="344376" y="2097610"/>
                  <a:pt x="311403" y="2088099"/>
                  <a:pt x="273386" y="2084468"/>
                </a:cubicBezTo>
                <a:cubicBezTo>
                  <a:pt x="223574" y="2080061"/>
                  <a:pt x="116931" y="2073581"/>
                  <a:pt x="77641" y="2069178"/>
                </a:cubicBezTo>
                <a:lnTo>
                  <a:pt x="37645" y="2058054"/>
                </a:lnTo>
                <a:cubicBezTo>
                  <a:pt x="29688" y="2052393"/>
                  <a:pt x="16534" y="2053854"/>
                  <a:pt x="4572" y="2053861"/>
                </a:cubicBezTo>
                <a:lnTo>
                  <a:pt x="0" y="2053255"/>
                </a:ln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p:cNvSpPr>
            <a:spLocks noGrp="1" noRot="1" noChangeAspect="1" noMove="1" noResize="1" noEditPoints="1" noAdjustHandles="1" noChangeArrowheads="1" noChangeShapeType="1" noTextEdit="1"/>
          </p:cNvSpPr>
          <p:nvPr/>
        </p:nvSpPr>
        <p:spPr>
          <a:xfrm>
            <a:off x="7929076" y="359656"/>
            <a:ext cx="3814672" cy="28983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a:spLocks noGrp="1" noRot="1" noChangeAspect="1" noMove="1" noResize="1" noEditPoints="1" noAdjustHandles="1" noChangeArrowheads="1" noChangeShapeType="1" noTextEdit="1"/>
          </p:cNvSpPr>
          <p:nvPr/>
        </p:nvSpPr>
        <p:spPr>
          <a:xfrm rot="5400000">
            <a:off x="8490197" y="2779"/>
            <a:ext cx="2693568" cy="3608053"/>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 name="connsiteX0-1" fmla="*/ 0 w 2593269"/>
              <a:gd name="connsiteY0-2" fmla="*/ 2215569 h 3452654"/>
              <a:gd name="connsiteX1-3" fmla="*/ 4751 w 2593269"/>
              <a:gd name="connsiteY1-4" fmla="*/ 2196610 h 3452654"/>
              <a:gd name="connsiteX2-5" fmla="*/ 2774 w 2593269"/>
              <a:gd name="connsiteY2-6" fmla="*/ 2183813 h 3452654"/>
              <a:gd name="connsiteX3-7" fmla="*/ 7865 w 2593269"/>
              <a:gd name="connsiteY3-8" fmla="*/ 2159978 h 3452654"/>
              <a:gd name="connsiteX4-9" fmla="*/ 12554 w 2593269"/>
              <a:gd name="connsiteY4-10" fmla="*/ 2125112 h 3452654"/>
              <a:gd name="connsiteX5-11" fmla="*/ 17553 w 2593269"/>
              <a:gd name="connsiteY5-12" fmla="*/ 2101110 h 3452654"/>
              <a:gd name="connsiteX6-13" fmla="*/ 19083 w 2593269"/>
              <a:gd name="connsiteY6-14" fmla="*/ 2096482 h 3452654"/>
              <a:gd name="connsiteX7-15" fmla="*/ 19083 w 2593269"/>
              <a:gd name="connsiteY7-16" fmla="*/ 1939430 h 3452654"/>
              <a:gd name="connsiteX8-17" fmla="*/ 17372 w 2593269"/>
              <a:gd name="connsiteY8-18" fmla="*/ 1927844 h 3452654"/>
              <a:gd name="connsiteX9-19" fmla="*/ 19083 w 2593269"/>
              <a:gd name="connsiteY9-20" fmla="*/ 1888758 h 3452654"/>
              <a:gd name="connsiteX10-21" fmla="*/ 19083 w 2593269"/>
              <a:gd name="connsiteY10-22" fmla="*/ 1844870 h 3452654"/>
              <a:gd name="connsiteX11-23" fmla="*/ 17104 w 2593269"/>
              <a:gd name="connsiteY11-24" fmla="*/ 1803002 h 3452654"/>
              <a:gd name="connsiteX12-25" fmla="*/ 11785 w 2593269"/>
              <a:gd name="connsiteY12-26" fmla="*/ 1799876 h 3452654"/>
              <a:gd name="connsiteX13-27" fmla="*/ 11317 w 2593269"/>
              <a:gd name="connsiteY13-28" fmla="*/ 1790694 h 3452654"/>
              <a:gd name="connsiteX14-29" fmla="*/ 11419 w 2593269"/>
              <a:gd name="connsiteY14-30" fmla="*/ 1776238 h 3452654"/>
              <a:gd name="connsiteX15-31" fmla="*/ 17002 w 2593269"/>
              <a:gd name="connsiteY15-32" fmla="*/ 1743859 h 3452654"/>
              <a:gd name="connsiteX16-33" fmla="*/ 15104 w 2593269"/>
              <a:gd name="connsiteY16-34" fmla="*/ 0 h 3452654"/>
              <a:gd name="connsiteX17-35" fmla="*/ 2562730 w 2593269"/>
              <a:gd name="connsiteY17-36" fmla="*/ 0 h 3452654"/>
              <a:gd name="connsiteX18-37" fmla="*/ 2589876 w 2593269"/>
              <a:gd name="connsiteY18-38" fmla="*/ 27148 h 3452654"/>
              <a:gd name="connsiteX19-39" fmla="*/ 2592792 w 2593269"/>
              <a:gd name="connsiteY19-40" fmla="*/ 3450901 h 3452654"/>
              <a:gd name="connsiteX20-41" fmla="*/ 2592790 w 2593269"/>
              <a:gd name="connsiteY20-42" fmla="*/ 3452654 h 3452654"/>
              <a:gd name="connsiteX21-43" fmla="*/ 42505 w 2593269"/>
              <a:gd name="connsiteY21-44" fmla="*/ 3452654 h 3452654"/>
              <a:gd name="connsiteX22-45" fmla="*/ 19083 w 2593269"/>
              <a:gd name="connsiteY22-46" fmla="*/ 3436827 h 3452654"/>
              <a:gd name="connsiteX23-47" fmla="*/ 19083 w 2593269"/>
              <a:gd name="connsiteY23-48" fmla="*/ 2717567 h 3452654"/>
              <a:gd name="connsiteX24-49" fmla="*/ 12492 w 2593269"/>
              <a:gd name="connsiteY24-50" fmla="*/ 2694089 h 3452654"/>
              <a:gd name="connsiteX25-51" fmla="*/ 19083 w 2593269"/>
              <a:gd name="connsiteY25-52" fmla="*/ 2669941 h 3452654"/>
              <a:gd name="connsiteX26-53" fmla="*/ 19083 w 2593269"/>
              <a:gd name="connsiteY26-54" fmla="*/ 2348137 h 3452654"/>
              <a:gd name="connsiteX27-55" fmla="*/ 19083 w 2593269"/>
              <a:gd name="connsiteY27-56" fmla="*/ 2305422 h 3452654"/>
              <a:gd name="connsiteX28-57" fmla="*/ 12059 w 2593269"/>
              <a:gd name="connsiteY28-58" fmla="*/ 2281564 h 3452654"/>
              <a:gd name="connsiteX29-59" fmla="*/ 4009 w 2593269"/>
              <a:gd name="connsiteY29-60" fmla="*/ 2257171 h 3452654"/>
              <a:gd name="connsiteX30-61" fmla="*/ 538 w 2593269"/>
              <a:gd name="connsiteY30-62" fmla="*/ 2233665 h 3452654"/>
              <a:gd name="connsiteX31-63" fmla="*/ 0 w 2593269"/>
              <a:gd name="connsiteY31-64" fmla="*/ 2215569 h 3452654"/>
              <a:gd name="connsiteX0-65" fmla="*/ 0 w 2593269"/>
              <a:gd name="connsiteY0-66" fmla="*/ 2215569 h 3452654"/>
              <a:gd name="connsiteX1-67" fmla="*/ 4751 w 2593269"/>
              <a:gd name="connsiteY1-68" fmla="*/ 2196610 h 3452654"/>
              <a:gd name="connsiteX2-69" fmla="*/ 2774 w 2593269"/>
              <a:gd name="connsiteY2-70" fmla="*/ 2183813 h 3452654"/>
              <a:gd name="connsiteX3-71" fmla="*/ 7865 w 2593269"/>
              <a:gd name="connsiteY3-72" fmla="*/ 2159978 h 3452654"/>
              <a:gd name="connsiteX4-73" fmla="*/ 12554 w 2593269"/>
              <a:gd name="connsiteY4-74" fmla="*/ 2125112 h 3452654"/>
              <a:gd name="connsiteX5-75" fmla="*/ 17553 w 2593269"/>
              <a:gd name="connsiteY5-76" fmla="*/ 2101110 h 3452654"/>
              <a:gd name="connsiteX6-77" fmla="*/ 19083 w 2593269"/>
              <a:gd name="connsiteY6-78" fmla="*/ 2096482 h 3452654"/>
              <a:gd name="connsiteX7-79" fmla="*/ 19083 w 2593269"/>
              <a:gd name="connsiteY7-80" fmla="*/ 1939430 h 3452654"/>
              <a:gd name="connsiteX8-81" fmla="*/ 17372 w 2593269"/>
              <a:gd name="connsiteY8-82" fmla="*/ 1927844 h 3452654"/>
              <a:gd name="connsiteX9-83" fmla="*/ 19083 w 2593269"/>
              <a:gd name="connsiteY9-84" fmla="*/ 1888758 h 3452654"/>
              <a:gd name="connsiteX10-85" fmla="*/ 19083 w 2593269"/>
              <a:gd name="connsiteY10-86" fmla="*/ 1844870 h 3452654"/>
              <a:gd name="connsiteX11-87" fmla="*/ 17104 w 2593269"/>
              <a:gd name="connsiteY11-88" fmla="*/ 1803002 h 3452654"/>
              <a:gd name="connsiteX12-89" fmla="*/ 11785 w 2593269"/>
              <a:gd name="connsiteY12-90" fmla="*/ 1799876 h 3452654"/>
              <a:gd name="connsiteX13-91" fmla="*/ 11317 w 2593269"/>
              <a:gd name="connsiteY13-92" fmla="*/ 1790694 h 3452654"/>
              <a:gd name="connsiteX14-93" fmla="*/ 11419 w 2593269"/>
              <a:gd name="connsiteY14-94" fmla="*/ 1776238 h 3452654"/>
              <a:gd name="connsiteX15-95" fmla="*/ 15104 w 2593269"/>
              <a:gd name="connsiteY15-96" fmla="*/ 0 h 3452654"/>
              <a:gd name="connsiteX16-97" fmla="*/ 2562730 w 2593269"/>
              <a:gd name="connsiteY16-98" fmla="*/ 0 h 3452654"/>
              <a:gd name="connsiteX17-99" fmla="*/ 2589876 w 2593269"/>
              <a:gd name="connsiteY17-100" fmla="*/ 27148 h 3452654"/>
              <a:gd name="connsiteX18-101" fmla="*/ 2592792 w 2593269"/>
              <a:gd name="connsiteY18-102" fmla="*/ 3450901 h 3452654"/>
              <a:gd name="connsiteX19-103" fmla="*/ 2592790 w 2593269"/>
              <a:gd name="connsiteY19-104" fmla="*/ 3452654 h 3452654"/>
              <a:gd name="connsiteX20-105" fmla="*/ 42505 w 2593269"/>
              <a:gd name="connsiteY20-106" fmla="*/ 3452654 h 3452654"/>
              <a:gd name="connsiteX21-107" fmla="*/ 19083 w 2593269"/>
              <a:gd name="connsiteY21-108" fmla="*/ 3436827 h 3452654"/>
              <a:gd name="connsiteX22-109" fmla="*/ 19083 w 2593269"/>
              <a:gd name="connsiteY22-110" fmla="*/ 2717567 h 3452654"/>
              <a:gd name="connsiteX23-111" fmla="*/ 12492 w 2593269"/>
              <a:gd name="connsiteY23-112" fmla="*/ 2694089 h 3452654"/>
              <a:gd name="connsiteX24-113" fmla="*/ 19083 w 2593269"/>
              <a:gd name="connsiteY24-114" fmla="*/ 2669941 h 3452654"/>
              <a:gd name="connsiteX25-115" fmla="*/ 19083 w 2593269"/>
              <a:gd name="connsiteY25-116" fmla="*/ 2348137 h 3452654"/>
              <a:gd name="connsiteX26-117" fmla="*/ 19083 w 2593269"/>
              <a:gd name="connsiteY26-118" fmla="*/ 2305422 h 3452654"/>
              <a:gd name="connsiteX27-119" fmla="*/ 12059 w 2593269"/>
              <a:gd name="connsiteY27-120" fmla="*/ 2281564 h 3452654"/>
              <a:gd name="connsiteX28-121" fmla="*/ 4009 w 2593269"/>
              <a:gd name="connsiteY28-122" fmla="*/ 2257171 h 3452654"/>
              <a:gd name="connsiteX29-123" fmla="*/ 538 w 2593269"/>
              <a:gd name="connsiteY29-124" fmla="*/ 2233665 h 3452654"/>
              <a:gd name="connsiteX30-125" fmla="*/ 0 w 2593269"/>
              <a:gd name="connsiteY30-126" fmla="*/ 2215569 h 3452654"/>
              <a:gd name="connsiteX0-127" fmla="*/ 0 w 2593269"/>
              <a:gd name="connsiteY0-128" fmla="*/ 2215569 h 3452654"/>
              <a:gd name="connsiteX1-129" fmla="*/ 4751 w 2593269"/>
              <a:gd name="connsiteY1-130" fmla="*/ 2196610 h 3452654"/>
              <a:gd name="connsiteX2-131" fmla="*/ 2774 w 2593269"/>
              <a:gd name="connsiteY2-132" fmla="*/ 2183813 h 3452654"/>
              <a:gd name="connsiteX3-133" fmla="*/ 7865 w 2593269"/>
              <a:gd name="connsiteY3-134" fmla="*/ 2159978 h 3452654"/>
              <a:gd name="connsiteX4-135" fmla="*/ 12554 w 2593269"/>
              <a:gd name="connsiteY4-136" fmla="*/ 2125112 h 3452654"/>
              <a:gd name="connsiteX5-137" fmla="*/ 17553 w 2593269"/>
              <a:gd name="connsiteY5-138" fmla="*/ 2101110 h 3452654"/>
              <a:gd name="connsiteX6-139" fmla="*/ 19083 w 2593269"/>
              <a:gd name="connsiteY6-140" fmla="*/ 2096482 h 3452654"/>
              <a:gd name="connsiteX7-141" fmla="*/ 19083 w 2593269"/>
              <a:gd name="connsiteY7-142" fmla="*/ 1939430 h 3452654"/>
              <a:gd name="connsiteX8-143" fmla="*/ 17372 w 2593269"/>
              <a:gd name="connsiteY8-144" fmla="*/ 1927844 h 3452654"/>
              <a:gd name="connsiteX9-145" fmla="*/ 19083 w 2593269"/>
              <a:gd name="connsiteY9-146" fmla="*/ 1888758 h 3452654"/>
              <a:gd name="connsiteX10-147" fmla="*/ 19083 w 2593269"/>
              <a:gd name="connsiteY10-148" fmla="*/ 1844870 h 3452654"/>
              <a:gd name="connsiteX11-149" fmla="*/ 17104 w 2593269"/>
              <a:gd name="connsiteY11-150" fmla="*/ 1803002 h 3452654"/>
              <a:gd name="connsiteX12-151" fmla="*/ 11317 w 2593269"/>
              <a:gd name="connsiteY12-152" fmla="*/ 1790694 h 3452654"/>
              <a:gd name="connsiteX13-153" fmla="*/ 11419 w 2593269"/>
              <a:gd name="connsiteY13-154" fmla="*/ 1776238 h 3452654"/>
              <a:gd name="connsiteX14-155" fmla="*/ 15104 w 2593269"/>
              <a:gd name="connsiteY14-156" fmla="*/ 0 h 3452654"/>
              <a:gd name="connsiteX15-157" fmla="*/ 2562730 w 2593269"/>
              <a:gd name="connsiteY15-158" fmla="*/ 0 h 3452654"/>
              <a:gd name="connsiteX16-159" fmla="*/ 2589876 w 2593269"/>
              <a:gd name="connsiteY16-160" fmla="*/ 27148 h 3452654"/>
              <a:gd name="connsiteX17-161" fmla="*/ 2592792 w 2593269"/>
              <a:gd name="connsiteY17-162" fmla="*/ 3450901 h 3452654"/>
              <a:gd name="connsiteX18-163" fmla="*/ 2592790 w 2593269"/>
              <a:gd name="connsiteY18-164" fmla="*/ 3452654 h 3452654"/>
              <a:gd name="connsiteX19-165" fmla="*/ 42505 w 2593269"/>
              <a:gd name="connsiteY19-166" fmla="*/ 3452654 h 3452654"/>
              <a:gd name="connsiteX20-167" fmla="*/ 19083 w 2593269"/>
              <a:gd name="connsiteY20-168" fmla="*/ 3436827 h 3452654"/>
              <a:gd name="connsiteX21-169" fmla="*/ 19083 w 2593269"/>
              <a:gd name="connsiteY21-170" fmla="*/ 2717567 h 3452654"/>
              <a:gd name="connsiteX22-171" fmla="*/ 12492 w 2593269"/>
              <a:gd name="connsiteY22-172" fmla="*/ 2694089 h 3452654"/>
              <a:gd name="connsiteX23-173" fmla="*/ 19083 w 2593269"/>
              <a:gd name="connsiteY23-174" fmla="*/ 2669941 h 3452654"/>
              <a:gd name="connsiteX24-175" fmla="*/ 19083 w 2593269"/>
              <a:gd name="connsiteY24-176" fmla="*/ 2348137 h 3452654"/>
              <a:gd name="connsiteX25-177" fmla="*/ 19083 w 2593269"/>
              <a:gd name="connsiteY25-178" fmla="*/ 2305422 h 3452654"/>
              <a:gd name="connsiteX26-179" fmla="*/ 12059 w 2593269"/>
              <a:gd name="connsiteY26-180" fmla="*/ 2281564 h 3452654"/>
              <a:gd name="connsiteX27-181" fmla="*/ 4009 w 2593269"/>
              <a:gd name="connsiteY27-182" fmla="*/ 2257171 h 3452654"/>
              <a:gd name="connsiteX28-183" fmla="*/ 538 w 2593269"/>
              <a:gd name="connsiteY28-184" fmla="*/ 2233665 h 3452654"/>
              <a:gd name="connsiteX29-185" fmla="*/ 0 w 2593269"/>
              <a:gd name="connsiteY29-186" fmla="*/ 2215569 h 3452654"/>
              <a:gd name="connsiteX0-187" fmla="*/ 174951 w 2768220"/>
              <a:gd name="connsiteY0-188" fmla="*/ 2215569 h 3452654"/>
              <a:gd name="connsiteX1-189" fmla="*/ 179702 w 2768220"/>
              <a:gd name="connsiteY1-190" fmla="*/ 2196610 h 3452654"/>
              <a:gd name="connsiteX2-191" fmla="*/ 177725 w 2768220"/>
              <a:gd name="connsiteY2-192" fmla="*/ 2183813 h 3452654"/>
              <a:gd name="connsiteX3-193" fmla="*/ 182816 w 2768220"/>
              <a:gd name="connsiteY3-194" fmla="*/ 2159978 h 3452654"/>
              <a:gd name="connsiteX4-195" fmla="*/ 187505 w 2768220"/>
              <a:gd name="connsiteY4-196" fmla="*/ 2125112 h 3452654"/>
              <a:gd name="connsiteX5-197" fmla="*/ 192504 w 2768220"/>
              <a:gd name="connsiteY5-198" fmla="*/ 2101110 h 3452654"/>
              <a:gd name="connsiteX6-199" fmla="*/ 194034 w 2768220"/>
              <a:gd name="connsiteY6-200" fmla="*/ 2096482 h 3452654"/>
              <a:gd name="connsiteX7-201" fmla="*/ 194034 w 2768220"/>
              <a:gd name="connsiteY7-202" fmla="*/ 1939430 h 3452654"/>
              <a:gd name="connsiteX8-203" fmla="*/ 192323 w 2768220"/>
              <a:gd name="connsiteY8-204" fmla="*/ 1927844 h 3452654"/>
              <a:gd name="connsiteX9-205" fmla="*/ 194034 w 2768220"/>
              <a:gd name="connsiteY9-206" fmla="*/ 1888758 h 3452654"/>
              <a:gd name="connsiteX10-207" fmla="*/ 194034 w 2768220"/>
              <a:gd name="connsiteY10-208" fmla="*/ 1844870 h 3452654"/>
              <a:gd name="connsiteX11-209" fmla="*/ 192055 w 2768220"/>
              <a:gd name="connsiteY11-210" fmla="*/ 1803002 h 3452654"/>
              <a:gd name="connsiteX12-211" fmla="*/ 186268 w 2768220"/>
              <a:gd name="connsiteY12-212" fmla="*/ 1790694 h 3452654"/>
              <a:gd name="connsiteX13-213" fmla="*/ 190055 w 2768220"/>
              <a:gd name="connsiteY13-214" fmla="*/ 0 h 3452654"/>
              <a:gd name="connsiteX14-215" fmla="*/ 2737681 w 2768220"/>
              <a:gd name="connsiteY14-216" fmla="*/ 0 h 3452654"/>
              <a:gd name="connsiteX15-217" fmla="*/ 2764827 w 2768220"/>
              <a:gd name="connsiteY15-218" fmla="*/ 27148 h 3452654"/>
              <a:gd name="connsiteX16-219" fmla="*/ 2767743 w 2768220"/>
              <a:gd name="connsiteY16-220" fmla="*/ 3450901 h 3452654"/>
              <a:gd name="connsiteX17-221" fmla="*/ 2767741 w 2768220"/>
              <a:gd name="connsiteY17-222" fmla="*/ 3452654 h 3452654"/>
              <a:gd name="connsiteX18-223" fmla="*/ 217456 w 2768220"/>
              <a:gd name="connsiteY18-224" fmla="*/ 3452654 h 3452654"/>
              <a:gd name="connsiteX19-225" fmla="*/ 194034 w 2768220"/>
              <a:gd name="connsiteY19-226" fmla="*/ 3436827 h 3452654"/>
              <a:gd name="connsiteX20-227" fmla="*/ 194034 w 2768220"/>
              <a:gd name="connsiteY20-228" fmla="*/ 2717567 h 3452654"/>
              <a:gd name="connsiteX21-229" fmla="*/ 187443 w 2768220"/>
              <a:gd name="connsiteY21-230" fmla="*/ 2694089 h 3452654"/>
              <a:gd name="connsiteX22-231" fmla="*/ 194034 w 2768220"/>
              <a:gd name="connsiteY22-232" fmla="*/ 2669941 h 3452654"/>
              <a:gd name="connsiteX23-233" fmla="*/ 194034 w 2768220"/>
              <a:gd name="connsiteY23-234" fmla="*/ 2348137 h 3452654"/>
              <a:gd name="connsiteX24-235" fmla="*/ 194034 w 2768220"/>
              <a:gd name="connsiteY24-236" fmla="*/ 2305422 h 3452654"/>
              <a:gd name="connsiteX25-237" fmla="*/ 187010 w 2768220"/>
              <a:gd name="connsiteY25-238" fmla="*/ 2281564 h 3452654"/>
              <a:gd name="connsiteX26-239" fmla="*/ 178960 w 2768220"/>
              <a:gd name="connsiteY26-240" fmla="*/ 2257171 h 3452654"/>
              <a:gd name="connsiteX27-241" fmla="*/ 175489 w 2768220"/>
              <a:gd name="connsiteY27-242" fmla="*/ 2233665 h 3452654"/>
              <a:gd name="connsiteX28-243" fmla="*/ 174951 w 2768220"/>
              <a:gd name="connsiteY28-244" fmla="*/ 2215569 h 3452654"/>
              <a:gd name="connsiteX0-245" fmla="*/ 0 w 2593269"/>
              <a:gd name="connsiteY0-246" fmla="*/ 2215569 h 3452654"/>
              <a:gd name="connsiteX1-247" fmla="*/ 4751 w 2593269"/>
              <a:gd name="connsiteY1-248" fmla="*/ 2196610 h 3452654"/>
              <a:gd name="connsiteX2-249" fmla="*/ 2774 w 2593269"/>
              <a:gd name="connsiteY2-250" fmla="*/ 2183813 h 3452654"/>
              <a:gd name="connsiteX3-251" fmla="*/ 7865 w 2593269"/>
              <a:gd name="connsiteY3-252" fmla="*/ 2159978 h 3452654"/>
              <a:gd name="connsiteX4-253" fmla="*/ 12554 w 2593269"/>
              <a:gd name="connsiteY4-254" fmla="*/ 2125112 h 3452654"/>
              <a:gd name="connsiteX5-255" fmla="*/ 17553 w 2593269"/>
              <a:gd name="connsiteY5-256" fmla="*/ 2101110 h 3452654"/>
              <a:gd name="connsiteX6-257" fmla="*/ 19083 w 2593269"/>
              <a:gd name="connsiteY6-258" fmla="*/ 2096482 h 3452654"/>
              <a:gd name="connsiteX7-259" fmla="*/ 19083 w 2593269"/>
              <a:gd name="connsiteY7-260" fmla="*/ 1939430 h 3452654"/>
              <a:gd name="connsiteX8-261" fmla="*/ 17372 w 2593269"/>
              <a:gd name="connsiteY8-262" fmla="*/ 1927844 h 3452654"/>
              <a:gd name="connsiteX9-263" fmla="*/ 19083 w 2593269"/>
              <a:gd name="connsiteY9-264" fmla="*/ 1888758 h 3452654"/>
              <a:gd name="connsiteX10-265" fmla="*/ 19083 w 2593269"/>
              <a:gd name="connsiteY10-266" fmla="*/ 1844870 h 3452654"/>
              <a:gd name="connsiteX11-267" fmla="*/ 17104 w 2593269"/>
              <a:gd name="connsiteY11-268" fmla="*/ 1803002 h 3452654"/>
              <a:gd name="connsiteX12-269" fmla="*/ 15104 w 2593269"/>
              <a:gd name="connsiteY12-270" fmla="*/ 0 h 3452654"/>
              <a:gd name="connsiteX13-271" fmla="*/ 2562730 w 2593269"/>
              <a:gd name="connsiteY13-272" fmla="*/ 0 h 3452654"/>
              <a:gd name="connsiteX14-273" fmla="*/ 2589876 w 2593269"/>
              <a:gd name="connsiteY14-274" fmla="*/ 27148 h 3452654"/>
              <a:gd name="connsiteX15-275" fmla="*/ 2592792 w 2593269"/>
              <a:gd name="connsiteY15-276" fmla="*/ 3450901 h 3452654"/>
              <a:gd name="connsiteX16-277" fmla="*/ 2592790 w 2593269"/>
              <a:gd name="connsiteY16-278" fmla="*/ 3452654 h 3452654"/>
              <a:gd name="connsiteX17-279" fmla="*/ 42505 w 2593269"/>
              <a:gd name="connsiteY17-280" fmla="*/ 3452654 h 3452654"/>
              <a:gd name="connsiteX18-281" fmla="*/ 19083 w 2593269"/>
              <a:gd name="connsiteY18-282" fmla="*/ 3436827 h 3452654"/>
              <a:gd name="connsiteX19-283" fmla="*/ 19083 w 2593269"/>
              <a:gd name="connsiteY19-284" fmla="*/ 2717567 h 3452654"/>
              <a:gd name="connsiteX20-285" fmla="*/ 12492 w 2593269"/>
              <a:gd name="connsiteY20-286" fmla="*/ 2694089 h 3452654"/>
              <a:gd name="connsiteX21-287" fmla="*/ 19083 w 2593269"/>
              <a:gd name="connsiteY21-288" fmla="*/ 2669941 h 3452654"/>
              <a:gd name="connsiteX22-289" fmla="*/ 19083 w 2593269"/>
              <a:gd name="connsiteY22-290" fmla="*/ 2348137 h 3452654"/>
              <a:gd name="connsiteX23-291" fmla="*/ 19083 w 2593269"/>
              <a:gd name="connsiteY23-292" fmla="*/ 2305422 h 3452654"/>
              <a:gd name="connsiteX24-293" fmla="*/ 12059 w 2593269"/>
              <a:gd name="connsiteY24-294" fmla="*/ 2281564 h 3452654"/>
              <a:gd name="connsiteX25-295" fmla="*/ 4009 w 2593269"/>
              <a:gd name="connsiteY25-296" fmla="*/ 2257171 h 3452654"/>
              <a:gd name="connsiteX26-297" fmla="*/ 538 w 2593269"/>
              <a:gd name="connsiteY26-298" fmla="*/ 2233665 h 3452654"/>
              <a:gd name="connsiteX27-299" fmla="*/ 0 w 2593269"/>
              <a:gd name="connsiteY27-300" fmla="*/ 2215569 h 3452654"/>
              <a:gd name="connsiteX0-301" fmla="*/ 0 w 2592731"/>
              <a:gd name="connsiteY0-302" fmla="*/ 2233665 h 3452654"/>
              <a:gd name="connsiteX1-303" fmla="*/ 4213 w 2592731"/>
              <a:gd name="connsiteY1-304" fmla="*/ 2196610 h 3452654"/>
              <a:gd name="connsiteX2-305" fmla="*/ 2236 w 2592731"/>
              <a:gd name="connsiteY2-306" fmla="*/ 2183813 h 3452654"/>
              <a:gd name="connsiteX3-307" fmla="*/ 7327 w 2592731"/>
              <a:gd name="connsiteY3-308" fmla="*/ 2159978 h 3452654"/>
              <a:gd name="connsiteX4-309" fmla="*/ 12016 w 2592731"/>
              <a:gd name="connsiteY4-310" fmla="*/ 2125112 h 3452654"/>
              <a:gd name="connsiteX5-311" fmla="*/ 17015 w 2592731"/>
              <a:gd name="connsiteY5-312" fmla="*/ 2101110 h 3452654"/>
              <a:gd name="connsiteX6-313" fmla="*/ 18545 w 2592731"/>
              <a:gd name="connsiteY6-314" fmla="*/ 2096482 h 3452654"/>
              <a:gd name="connsiteX7-315" fmla="*/ 18545 w 2592731"/>
              <a:gd name="connsiteY7-316" fmla="*/ 1939430 h 3452654"/>
              <a:gd name="connsiteX8-317" fmla="*/ 16834 w 2592731"/>
              <a:gd name="connsiteY8-318" fmla="*/ 1927844 h 3452654"/>
              <a:gd name="connsiteX9-319" fmla="*/ 18545 w 2592731"/>
              <a:gd name="connsiteY9-320" fmla="*/ 1888758 h 3452654"/>
              <a:gd name="connsiteX10-321" fmla="*/ 18545 w 2592731"/>
              <a:gd name="connsiteY10-322" fmla="*/ 1844870 h 3452654"/>
              <a:gd name="connsiteX11-323" fmla="*/ 16566 w 2592731"/>
              <a:gd name="connsiteY11-324" fmla="*/ 1803002 h 3452654"/>
              <a:gd name="connsiteX12-325" fmla="*/ 14566 w 2592731"/>
              <a:gd name="connsiteY12-326" fmla="*/ 0 h 3452654"/>
              <a:gd name="connsiteX13-327" fmla="*/ 2562192 w 2592731"/>
              <a:gd name="connsiteY13-328" fmla="*/ 0 h 3452654"/>
              <a:gd name="connsiteX14-329" fmla="*/ 2589338 w 2592731"/>
              <a:gd name="connsiteY14-330" fmla="*/ 27148 h 3452654"/>
              <a:gd name="connsiteX15-331" fmla="*/ 2592254 w 2592731"/>
              <a:gd name="connsiteY15-332" fmla="*/ 3450901 h 3452654"/>
              <a:gd name="connsiteX16-333" fmla="*/ 2592252 w 2592731"/>
              <a:gd name="connsiteY16-334" fmla="*/ 3452654 h 3452654"/>
              <a:gd name="connsiteX17-335" fmla="*/ 41967 w 2592731"/>
              <a:gd name="connsiteY17-336" fmla="*/ 3452654 h 3452654"/>
              <a:gd name="connsiteX18-337" fmla="*/ 18545 w 2592731"/>
              <a:gd name="connsiteY18-338" fmla="*/ 3436827 h 3452654"/>
              <a:gd name="connsiteX19-339" fmla="*/ 18545 w 2592731"/>
              <a:gd name="connsiteY19-340" fmla="*/ 2717567 h 3452654"/>
              <a:gd name="connsiteX20-341" fmla="*/ 11954 w 2592731"/>
              <a:gd name="connsiteY20-342" fmla="*/ 2694089 h 3452654"/>
              <a:gd name="connsiteX21-343" fmla="*/ 18545 w 2592731"/>
              <a:gd name="connsiteY21-344" fmla="*/ 2669941 h 3452654"/>
              <a:gd name="connsiteX22-345" fmla="*/ 18545 w 2592731"/>
              <a:gd name="connsiteY22-346" fmla="*/ 2348137 h 3452654"/>
              <a:gd name="connsiteX23-347" fmla="*/ 18545 w 2592731"/>
              <a:gd name="connsiteY23-348" fmla="*/ 2305422 h 3452654"/>
              <a:gd name="connsiteX24-349" fmla="*/ 11521 w 2592731"/>
              <a:gd name="connsiteY24-350" fmla="*/ 2281564 h 3452654"/>
              <a:gd name="connsiteX25-351" fmla="*/ 3471 w 2592731"/>
              <a:gd name="connsiteY25-352" fmla="*/ 2257171 h 3452654"/>
              <a:gd name="connsiteX26-353" fmla="*/ 0 w 2592731"/>
              <a:gd name="connsiteY26-354" fmla="*/ 2233665 h 3452654"/>
              <a:gd name="connsiteX0-355" fmla="*/ 0 w 2592731"/>
              <a:gd name="connsiteY0-356" fmla="*/ 2233665 h 3452654"/>
              <a:gd name="connsiteX1-357" fmla="*/ 4213 w 2592731"/>
              <a:gd name="connsiteY1-358" fmla="*/ 2196610 h 3452654"/>
              <a:gd name="connsiteX2-359" fmla="*/ 2236 w 2592731"/>
              <a:gd name="connsiteY2-360" fmla="*/ 2183813 h 3452654"/>
              <a:gd name="connsiteX3-361" fmla="*/ 12016 w 2592731"/>
              <a:gd name="connsiteY3-362" fmla="*/ 2125112 h 3452654"/>
              <a:gd name="connsiteX4-363" fmla="*/ 17015 w 2592731"/>
              <a:gd name="connsiteY4-364" fmla="*/ 2101110 h 3452654"/>
              <a:gd name="connsiteX5-365" fmla="*/ 18545 w 2592731"/>
              <a:gd name="connsiteY5-366" fmla="*/ 2096482 h 3452654"/>
              <a:gd name="connsiteX6-367" fmla="*/ 18545 w 2592731"/>
              <a:gd name="connsiteY6-368" fmla="*/ 1939430 h 3452654"/>
              <a:gd name="connsiteX7-369" fmla="*/ 16834 w 2592731"/>
              <a:gd name="connsiteY7-370" fmla="*/ 1927844 h 3452654"/>
              <a:gd name="connsiteX8-371" fmla="*/ 18545 w 2592731"/>
              <a:gd name="connsiteY8-372" fmla="*/ 1888758 h 3452654"/>
              <a:gd name="connsiteX9-373" fmla="*/ 18545 w 2592731"/>
              <a:gd name="connsiteY9-374" fmla="*/ 1844870 h 3452654"/>
              <a:gd name="connsiteX10-375" fmla="*/ 16566 w 2592731"/>
              <a:gd name="connsiteY10-376" fmla="*/ 1803002 h 3452654"/>
              <a:gd name="connsiteX11-377" fmla="*/ 14566 w 2592731"/>
              <a:gd name="connsiteY11-378" fmla="*/ 0 h 3452654"/>
              <a:gd name="connsiteX12-379" fmla="*/ 2562192 w 2592731"/>
              <a:gd name="connsiteY12-380" fmla="*/ 0 h 3452654"/>
              <a:gd name="connsiteX13-381" fmla="*/ 2589338 w 2592731"/>
              <a:gd name="connsiteY13-382" fmla="*/ 27148 h 3452654"/>
              <a:gd name="connsiteX14-383" fmla="*/ 2592254 w 2592731"/>
              <a:gd name="connsiteY14-384" fmla="*/ 3450901 h 3452654"/>
              <a:gd name="connsiteX15-385" fmla="*/ 2592252 w 2592731"/>
              <a:gd name="connsiteY15-386" fmla="*/ 3452654 h 3452654"/>
              <a:gd name="connsiteX16-387" fmla="*/ 41967 w 2592731"/>
              <a:gd name="connsiteY16-388" fmla="*/ 3452654 h 3452654"/>
              <a:gd name="connsiteX17-389" fmla="*/ 18545 w 2592731"/>
              <a:gd name="connsiteY17-390" fmla="*/ 3436827 h 3452654"/>
              <a:gd name="connsiteX18-391" fmla="*/ 18545 w 2592731"/>
              <a:gd name="connsiteY18-392" fmla="*/ 2717567 h 3452654"/>
              <a:gd name="connsiteX19-393" fmla="*/ 11954 w 2592731"/>
              <a:gd name="connsiteY19-394" fmla="*/ 2694089 h 3452654"/>
              <a:gd name="connsiteX20-395" fmla="*/ 18545 w 2592731"/>
              <a:gd name="connsiteY20-396" fmla="*/ 2669941 h 3452654"/>
              <a:gd name="connsiteX21-397" fmla="*/ 18545 w 2592731"/>
              <a:gd name="connsiteY21-398" fmla="*/ 2348137 h 3452654"/>
              <a:gd name="connsiteX22-399" fmla="*/ 18545 w 2592731"/>
              <a:gd name="connsiteY22-400" fmla="*/ 2305422 h 3452654"/>
              <a:gd name="connsiteX23-401" fmla="*/ 11521 w 2592731"/>
              <a:gd name="connsiteY23-402" fmla="*/ 2281564 h 3452654"/>
              <a:gd name="connsiteX24-403" fmla="*/ 3471 w 2592731"/>
              <a:gd name="connsiteY24-404" fmla="*/ 2257171 h 3452654"/>
              <a:gd name="connsiteX25-405" fmla="*/ 0 w 2592731"/>
              <a:gd name="connsiteY25-406" fmla="*/ 2233665 h 3452654"/>
              <a:gd name="connsiteX0-407" fmla="*/ 0 w 2592731"/>
              <a:gd name="connsiteY0-408" fmla="*/ 2233665 h 3452654"/>
              <a:gd name="connsiteX1-409" fmla="*/ 4213 w 2592731"/>
              <a:gd name="connsiteY1-410" fmla="*/ 2196610 h 3452654"/>
              <a:gd name="connsiteX2-411" fmla="*/ 2236 w 2592731"/>
              <a:gd name="connsiteY2-412" fmla="*/ 2183813 h 3452654"/>
              <a:gd name="connsiteX3-413" fmla="*/ 12016 w 2592731"/>
              <a:gd name="connsiteY3-414" fmla="*/ 2125112 h 3452654"/>
              <a:gd name="connsiteX4-415" fmla="*/ 17015 w 2592731"/>
              <a:gd name="connsiteY4-416" fmla="*/ 2101110 h 3452654"/>
              <a:gd name="connsiteX5-417" fmla="*/ 18545 w 2592731"/>
              <a:gd name="connsiteY5-418" fmla="*/ 2096482 h 3452654"/>
              <a:gd name="connsiteX6-419" fmla="*/ 18545 w 2592731"/>
              <a:gd name="connsiteY6-420" fmla="*/ 1939430 h 3452654"/>
              <a:gd name="connsiteX7-421" fmla="*/ 16834 w 2592731"/>
              <a:gd name="connsiteY7-422" fmla="*/ 1927844 h 3452654"/>
              <a:gd name="connsiteX8-423" fmla="*/ 18545 w 2592731"/>
              <a:gd name="connsiteY8-424" fmla="*/ 1888758 h 3452654"/>
              <a:gd name="connsiteX9-425" fmla="*/ 18545 w 2592731"/>
              <a:gd name="connsiteY9-426" fmla="*/ 1844870 h 3452654"/>
              <a:gd name="connsiteX10-427" fmla="*/ 16566 w 2592731"/>
              <a:gd name="connsiteY10-428" fmla="*/ 1803002 h 3452654"/>
              <a:gd name="connsiteX11-429" fmla="*/ 14566 w 2592731"/>
              <a:gd name="connsiteY11-430" fmla="*/ 0 h 3452654"/>
              <a:gd name="connsiteX12-431" fmla="*/ 2562192 w 2592731"/>
              <a:gd name="connsiteY12-432" fmla="*/ 0 h 3452654"/>
              <a:gd name="connsiteX13-433" fmla="*/ 2589338 w 2592731"/>
              <a:gd name="connsiteY13-434" fmla="*/ 27148 h 3452654"/>
              <a:gd name="connsiteX14-435" fmla="*/ 2592254 w 2592731"/>
              <a:gd name="connsiteY14-436" fmla="*/ 3450901 h 3452654"/>
              <a:gd name="connsiteX15-437" fmla="*/ 2592252 w 2592731"/>
              <a:gd name="connsiteY15-438" fmla="*/ 3452654 h 3452654"/>
              <a:gd name="connsiteX16-439" fmla="*/ 41967 w 2592731"/>
              <a:gd name="connsiteY16-440" fmla="*/ 3452654 h 3452654"/>
              <a:gd name="connsiteX17-441" fmla="*/ 18545 w 2592731"/>
              <a:gd name="connsiteY17-442" fmla="*/ 3436827 h 3452654"/>
              <a:gd name="connsiteX18-443" fmla="*/ 18545 w 2592731"/>
              <a:gd name="connsiteY18-444" fmla="*/ 2717567 h 3452654"/>
              <a:gd name="connsiteX19-445" fmla="*/ 11954 w 2592731"/>
              <a:gd name="connsiteY19-446" fmla="*/ 2694089 h 3452654"/>
              <a:gd name="connsiteX20-447" fmla="*/ 18545 w 2592731"/>
              <a:gd name="connsiteY20-448" fmla="*/ 2669941 h 3452654"/>
              <a:gd name="connsiteX21-449" fmla="*/ 18545 w 2592731"/>
              <a:gd name="connsiteY21-450" fmla="*/ 2348137 h 3452654"/>
              <a:gd name="connsiteX22-451" fmla="*/ 18545 w 2592731"/>
              <a:gd name="connsiteY22-452" fmla="*/ 2305422 h 3452654"/>
              <a:gd name="connsiteX23-453" fmla="*/ 11521 w 2592731"/>
              <a:gd name="connsiteY23-454" fmla="*/ 2281564 h 3452654"/>
              <a:gd name="connsiteX24-455" fmla="*/ 0 w 2592731"/>
              <a:gd name="connsiteY24-456" fmla="*/ 2233665 h 3452654"/>
              <a:gd name="connsiteX0-457" fmla="*/ 9347 w 2590557"/>
              <a:gd name="connsiteY0-458" fmla="*/ 2281564 h 3452654"/>
              <a:gd name="connsiteX1-459" fmla="*/ 2039 w 2590557"/>
              <a:gd name="connsiteY1-460" fmla="*/ 2196610 h 3452654"/>
              <a:gd name="connsiteX2-461" fmla="*/ 62 w 2590557"/>
              <a:gd name="connsiteY2-462" fmla="*/ 2183813 h 3452654"/>
              <a:gd name="connsiteX3-463" fmla="*/ 9842 w 2590557"/>
              <a:gd name="connsiteY3-464" fmla="*/ 2125112 h 3452654"/>
              <a:gd name="connsiteX4-465" fmla="*/ 14841 w 2590557"/>
              <a:gd name="connsiteY4-466" fmla="*/ 2101110 h 3452654"/>
              <a:gd name="connsiteX5-467" fmla="*/ 16371 w 2590557"/>
              <a:gd name="connsiteY5-468" fmla="*/ 2096482 h 3452654"/>
              <a:gd name="connsiteX6-469" fmla="*/ 16371 w 2590557"/>
              <a:gd name="connsiteY6-470" fmla="*/ 1939430 h 3452654"/>
              <a:gd name="connsiteX7-471" fmla="*/ 14660 w 2590557"/>
              <a:gd name="connsiteY7-472" fmla="*/ 1927844 h 3452654"/>
              <a:gd name="connsiteX8-473" fmla="*/ 16371 w 2590557"/>
              <a:gd name="connsiteY8-474" fmla="*/ 1888758 h 3452654"/>
              <a:gd name="connsiteX9-475" fmla="*/ 16371 w 2590557"/>
              <a:gd name="connsiteY9-476" fmla="*/ 1844870 h 3452654"/>
              <a:gd name="connsiteX10-477" fmla="*/ 14392 w 2590557"/>
              <a:gd name="connsiteY10-478" fmla="*/ 1803002 h 3452654"/>
              <a:gd name="connsiteX11-479" fmla="*/ 12392 w 2590557"/>
              <a:gd name="connsiteY11-480" fmla="*/ 0 h 3452654"/>
              <a:gd name="connsiteX12-481" fmla="*/ 2560018 w 2590557"/>
              <a:gd name="connsiteY12-482" fmla="*/ 0 h 3452654"/>
              <a:gd name="connsiteX13-483" fmla="*/ 2587164 w 2590557"/>
              <a:gd name="connsiteY13-484" fmla="*/ 27148 h 3452654"/>
              <a:gd name="connsiteX14-485" fmla="*/ 2590080 w 2590557"/>
              <a:gd name="connsiteY14-486" fmla="*/ 3450901 h 3452654"/>
              <a:gd name="connsiteX15-487" fmla="*/ 2590078 w 2590557"/>
              <a:gd name="connsiteY15-488" fmla="*/ 3452654 h 3452654"/>
              <a:gd name="connsiteX16-489" fmla="*/ 39793 w 2590557"/>
              <a:gd name="connsiteY16-490" fmla="*/ 3452654 h 3452654"/>
              <a:gd name="connsiteX17-491" fmla="*/ 16371 w 2590557"/>
              <a:gd name="connsiteY17-492" fmla="*/ 3436827 h 3452654"/>
              <a:gd name="connsiteX18-493" fmla="*/ 16371 w 2590557"/>
              <a:gd name="connsiteY18-494" fmla="*/ 2717567 h 3452654"/>
              <a:gd name="connsiteX19-495" fmla="*/ 9780 w 2590557"/>
              <a:gd name="connsiteY19-496" fmla="*/ 2694089 h 3452654"/>
              <a:gd name="connsiteX20-497" fmla="*/ 16371 w 2590557"/>
              <a:gd name="connsiteY20-498" fmla="*/ 2669941 h 3452654"/>
              <a:gd name="connsiteX21-499" fmla="*/ 16371 w 2590557"/>
              <a:gd name="connsiteY21-500" fmla="*/ 2348137 h 3452654"/>
              <a:gd name="connsiteX22-501" fmla="*/ 16371 w 2590557"/>
              <a:gd name="connsiteY22-502" fmla="*/ 2305422 h 3452654"/>
              <a:gd name="connsiteX23-503" fmla="*/ 9347 w 2590557"/>
              <a:gd name="connsiteY23-504" fmla="*/ 2281564 h 3452654"/>
              <a:gd name="connsiteX0-505" fmla="*/ 9347 w 2590557"/>
              <a:gd name="connsiteY0-506" fmla="*/ 2281564 h 3452654"/>
              <a:gd name="connsiteX1-507" fmla="*/ 2039 w 2590557"/>
              <a:gd name="connsiteY1-508" fmla="*/ 2196610 h 3452654"/>
              <a:gd name="connsiteX2-509" fmla="*/ 62 w 2590557"/>
              <a:gd name="connsiteY2-510" fmla="*/ 2183813 h 3452654"/>
              <a:gd name="connsiteX3-511" fmla="*/ 9842 w 2590557"/>
              <a:gd name="connsiteY3-512" fmla="*/ 2125112 h 3452654"/>
              <a:gd name="connsiteX4-513" fmla="*/ 14841 w 2590557"/>
              <a:gd name="connsiteY4-514" fmla="*/ 2101110 h 3452654"/>
              <a:gd name="connsiteX5-515" fmla="*/ 16371 w 2590557"/>
              <a:gd name="connsiteY5-516" fmla="*/ 2096482 h 3452654"/>
              <a:gd name="connsiteX6-517" fmla="*/ 16371 w 2590557"/>
              <a:gd name="connsiteY6-518" fmla="*/ 1939430 h 3452654"/>
              <a:gd name="connsiteX7-519" fmla="*/ 14660 w 2590557"/>
              <a:gd name="connsiteY7-520" fmla="*/ 1927844 h 3452654"/>
              <a:gd name="connsiteX8-521" fmla="*/ 16371 w 2590557"/>
              <a:gd name="connsiteY8-522" fmla="*/ 1844870 h 3452654"/>
              <a:gd name="connsiteX9-523" fmla="*/ 14392 w 2590557"/>
              <a:gd name="connsiteY9-524" fmla="*/ 1803002 h 3452654"/>
              <a:gd name="connsiteX10-525" fmla="*/ 12392 w 2590557"/>
              <a:gd name="connsiteY10-526" fmla="*/ 0 h 3452654"/>
              <a:gd name="connsiteX11-527" fmla="*/ 2560018 w 2590557"/>
              <a:gd name="connsiteY11-528" fmla="*/ 0 h 3452654"/>
              <a:gd name="connsiteX12-529" fmla="*/ 2587164 w 2590557"/>
              <a:gd name="connsiteY12-530" fmla="*/ 27148 h 3452654"/>
              <a:gd name="connsiteX13-531" fmla="*/ 2590080 w 2590557"/>
              <a:gd name="connsiteY13-532" fmla="*/ 3450901 h 3452654"/>
              <a:gd name="connsiteX14-533" fmla="*/ 2590078 w 2590557"/>
              <a:gd name="connsiteY14-534" fmla="*/ 3452654 h 3452654"/>
              <a:gd name="connsiteX15-535" fmla="*/ 39793 w 2590557"/>
              <a:gd name="connsiteY15-536" fmla="*/ 3452654 h 3452654"/>
              <a:gd name="connsiteX16-537" fmla="*/ 16371 w 2590557"/>
              <a:gd name="connsiteY16-538" fmla="*/ 3436827 h 3452654"/>
              <a:gd name="connsiteX17-539" fmla="*/ 16371 w 2590557"/>
              <a:gd name="connsiteY17-540" fmla="*/ 2717567 h 3452654"/>
              <a:gd name="connsiteX18-541" fmla="*/ 9780 w 2590557"/>
              <a:gd name="connsiteY18-542" fmla="*/ 2694089 h 3452654"/>
              <a:gd name="connsiteX19-543" fmla="*/ 16371 w 2590557"/>
              <a:gd name="connsiteY19-544" fmla="*/ 2669941 h 3452654"/>
              <a:gd name="connsiteX20-545" fmla="*/ 16371 w 2590557"/>
              <a:gd name="connsiteY20-546" fmla="*/ 2348137 h 3452654"/>
              <a:gd name="connsiteX21-547" fmla="*/ 16371 w 2590557"/>
              <a:gd name="connsiteY21-548" fmla="*/ 2305422 h 3452654"/>
              <a:gd name="connsiteX22-549" fmla="*/ 9347 w 2590557"/>
              <a:gd name="connsiteY22-550" fmla="*/ 2281564 h 3452654"/>
              <a:gd name="connsiteX0-551" fmla="*/ 9347 w 2590557"/>
              <a:gd name="connsiteY0-552" fmla="*/ 2281564 h 3452654"/>
              <a:gd name="connsiteX1-553" fmla="*/ 2039 w 2590557"/>
              <a:gd name="connsiteY1-554" fmla="*/ 2196610 h 3452654"/>
              <a:gd name="connsiteX2-555" fmla="*/ 62 w 2590557"/>
              <a:gd name="connsiteY2-556" fmla="*/ 2183813 h 3452654"/>
              <a:gd name="connsiteX3-557" fmla="*/ 9842 w 2590557"/>
              <a:gd name="connsiteY3-558" fmla="*/ 2125112 h 3452654"/>
              <a:gd name="connsiteX4-559" fmla="*/ 14841 w 2590557"/>
              <a:gd name="connsiteY4-560" fmla="*/ 2101110 h 3452654"/>
              <a:gd name="connsiteX5-561" fmla="*/ 16371 w 2590557"/>
              <a:gd name="connsiteY5-562" fmla="*/ 2096482 h 3452654"/>
              <a:gd name="connsiteX6-563" fmla="*/ 16371 w 2590557"/>
              <a:gd name="connsiteY6-564" fmla="*/ 1939430 h 3452654"/>
              <a:gd name="connsiteX7-565" fmla="*/ 14660 w 2590557"/>
              <a:gd name="connsiteY7-566" fmla="*/ 1927844 h 3452654"/>
              <a:gd name="connsiteX8-567" fmla="*/ 14392 w 2590557"/>
              <a:gd name="connsiteY8-568" fmla="*/ 1803002 h 3452654"/>
              <a:gd name="connsiteX9-569" fmla="*/ 12392 w 2590557"/>
              <a:gd name="connsiteY9-570" fmla="*/ 0 h 3452654"/>
              <a:gd name="connsiteX10-571" fmla="*/ 2560018 w 2590557"/>
              <a:gd name="connsiteY10-572" fmla="*/ 0 h 3452654"/>
              <a:gd name="connsiteX11-573" fmla="*/ 2587164 w 2590557"/>
              <a:gd name="connsiteY11-574" fmla="*/ 27148 h 3452654"/>
              <a:gd name="connsiteX12-575" fmla="*/ 2590080 w 2590557"/>
              <a:gd name="connsiteY12-576" fmla="*/ 3450901 h 3452654"/>
              <a:gd name="connsiteX13-577" fmla="*/ 2590078 w 2590557"/>
              <a:gd name="connsiteY13-578" fmla="*/ 3452654 h 3452654"/>
              <a:gd name="connsiteX14-579" fmla="*/ 39793 w 2590557"/>
              <a:gd name="connsiteY14-580" fmla="*/ 3452654 h 3452654"/>
              <a:gd name="connsiteX15-581" fmla="*/ 16371 w 2590557"/>
              <a:gd name="connsiteY15-582" fmla="*/ 3436827 h 3452654"/>
              <a:gd name="connsiteX16-583" fmla="*/ 16371 w 2590557"/>
              <a:gd name="connsiteY16-584" fmla="*/ 2717567 h 3452654"/>
              <a:gd name="connsiteX17-585" fmla="*/ 9780 w 2590557"/>
              <a:gd name="connsiteY17-586" fmla="*/ 2694089 h 3452654"/>
              <a:gd name="connsiteX18-587" fmla="*/ 16371 w 2590557"/>
              <a:gd name="connsiteY18-588" fmla="*/ 2669941 h 3452654"/>
              <a:gd name="connsiteX19-589" fmla="*/ 16371 w 2590557"/>
              <a:gd name="connsiteY19-590" fmla="*/ 2348137 h 3452654"/>
              <a:gd name="connsiteX20-591" fmla="*/ 16371 w 2590557"/>
              <a:gd name="connsiteY20-592" fmla="*/ 2305422 h 3452654"/>
              <a:gd name="connsiteX21-593" fmla="*/ 9347 w 2590557"/>
              <a:gd name="connsiteY21-594" fmla="*/ 2281564 h 3452654"/>
              <a:gd name="connsiteX0-595" fmla="*/ 9347 w 2590557"/>
              <a:gd name="connsiteY0-596" fmla="*/ 2281564 h 3452654"/>
              <a:gd name="connsiteX1-597" fmla="*/ 2039 w 2590557"/>
              <a:gd name="connsiteY1-598" fmla="*/ 2196610 h 3452654"/>
              <a:gd name="connsiteX2-599" fmla="*/ 62 w 2590557"/>
              <a:gd name="connsiteY2-600" fmla="*/ 2183813 h 3452654"/>
              <a:gd name="connsiteX3-601" fmla="*/ 9842 w 2590557"/>
              <a:gd name="connsiteY3-602" fmla="*/ 2125112 h 3452654"/>
              <a:gd name="connsiteX4-603" fmla="*/ 14841 w 2590557"/>
              <a:gd name="connsiteY4-604" fmla="*/ 2101110 h 3452654"/>
              <a:gd name="connsiteX5-605" fmla="*/ 16371 w 2590557"/>
              <a:gd name="connsiteY5-606" fmla="*/ 2096482 h 3452654"/>
              <a:gd name="connsiteX6-607" fmla="*/ 16371 w 2590557"/>
              <a:gd name="connsiteY6-608" fmla="*/ 1939430 h 3452654"/>
              <a:gd name="connsiteX7-609" fmla="*/ 14392 w 2590557"/>
              <a:gd name="connsiteY7-610" fmla="*/ 1803002 h 3452654"/>
              <a:gd name="connsiteX8-611" fmla="*/ 12392 w 2590557"/>
              <a:gd name="connsiteY8-612" fmla="*/ 0 h 3452654"/>
              <a:gd name="connsiteX9-613" fmla="*/ 2560018 w 2590557"/>
              <a:gd name="connsiteY9-614" fmla="*/ 0 h 3452654"/>
              <a:gd name="connsiteX10-615" fmla="*/ 2587164 w 2590557"/>
              <a:gd name="connsiteY10-616" fmla="*/ 27148 h 3452654"/>
              <a:gd name="connsiteX11-617" fmla="*/ 2590080 w 2590557"/>
              <a:gd name="connsiteY11-618" fmla="*/ 3450901 h 3452654"/>
              <a:gd name="connsiteX12-619" fmla="*/ 2590078 w 2590557"/>
              <a:gd name="connsiteY12-620" fmla="*/ 3452654 h 3452654"/>
              <a:gd name="connsiteX13-621" fmla="*/ 39793 w 2590557"/>
              <a:gd name="connsiteY13-622" fmla="*/ 3452654 h 3452654"/>
              <a:gd name="connsiteX14-623" fmla="*/ 16371 w 2590557"/>
              <a:gd name="connsiteY14-624" fmla="*/ 3436827 h 3452654"/>
              <a:gd name="connsiteX15-625" fmla="*/ 16371 w 2590557"/>
              <a:gd name="connsiteY15-626" fmla="*/ 2717567 h 3452654"/>
              <a:gd name="connsiteX16-627" fmla="*/ 9780 w 2590557"/>
              <a:gd name="connsiteY16-628" fmla="*/ 2694089 h 3452654"/>
              <a:gd name="connsiteX17-629" fmla="*/ 16371 w 2590557"/>
              <a:gd name="connsiteY17-630" fmla="*/ 2669941 h 3452654"/>
              <a:gd name="connsiteX18-631" fmla="*/ 16371 w 2590557"/>
              <a:gd name="connsiteY18-632" fmla="*/ 2348137 h 3452654"/>
              <a:gd name="connsiteX19-633" fmla="*/ 16371 w 2590557"/>
              <a:gd name="connsiteY19-634" fmla="*/ 2305422 h 3452654"/>
              <a:gd name="connsiteX20-635" fmla="*/ 9347 w 2590557"/>
              <a:gd name="connsiteY20-636" fmla="*/ 2281564 h 3452654"/>
              <a:gd name="connsiteX0-637" fmla="*/ 16371 w 2590557"/>
              <a:gd name="connsiteY0-638" fmla="*/ 2305422 h 3452654"/>
              <a:gd name="connsiteX1-639" fmla="*/ 2039 w 2590557"/>
              <a:gd name="connsiteY1-640" fmla="*/ 2196610 h 3452654"/>
              <a:gd name="connsiteX2-641" fmla="*/ 62 w 2590557"/>
              <a:gd name="connsiteY2-642" fmla="*/ 2183813 h 3452654"/>
              <a:gd name="connsiteX3-643" fmla="*/ 9842 w 2590557"/>
              <a:gd name="connsiteY3-644" fmla="*/ 2125112 h 3452654"/>
              <a:gd name="connsiteX4-645" fmla="*/ 14841 w 2590557"/>
              <a:gd name="connsiteY4-646" fmla="*/ 2101110 h 3452654"/>
              <a:gd name="connsiteX5-647" fmla="*/ 16371 w 2590557"/>
              <a:gd name="connsiteY5-648" fmla="*/ 2096482 h 3452654"/>
              <a:gd name="connsiteX6-649" fmla="*/ 16371 w 2590557"/>
              <a:gd name="connsiteY6-650" fmla="*/ 1939430 h 3452654"/>
              <a:gd name="connsiteX7-651" fmla="*/ 14392 w 2590557"/>
              <a:gd name="connsiteY7-652" fmla="*/ 1803002 h 3452654"/>
              <a:gd name="connsiteX8-653" fmla="*/ 12392 w 2590557"/>
              <a:gd name="connsiteY8-654" fmla="*/ 0 h 3452654"/>
              <a:gd name="connsiteX9-655" fmla="*/ 2560018 w 2590557"/>
              <a:gd name="connsiteY9-656" fmla="*/ 0 h 3452654"/>
              <a:gd name="connsiteX10-657" fmla="*/ 2587164 w 2590557"/>
              <a:gd name="connsiteY10-658" fmla="*/ 27148 h 3452654"/>
              <a:gd name="connsiteX11-659" fmla="*/ 2590080 w 2590557"/>
              <a:gd name="connsiteY11-660" fmla="*/ 3450901 h 3452654"/>
              <a:gd name="connsiteX12-661" fmla="*/ 2590078 w 2590557"/>
              <a:gd name="connsiteY12-662" fmla="*/ 3452654 h 3452654"/>
              <a:gd name="connsiteX13-663" fmla="*/ 39793 w 2590557"/>
              <a:gd name="connsiteY13-664" fmla="*/ 3452654 h 3452654"/>
              <a:gd name="connsiteX14-665" fmla="*/ 16371 w 2590557"/>
              <a:gd name="connsiteY14-666" fmla="*/ 3436827 h 3452654"/>
              <a:gd name="connsiteX15-667" fmla="*/ 16371 w 2590557"/>
              <a:gd name="connsiteY15-668" fmla="*/ 2717567 h 3452654"/>
              <a:gd name="connsiteX16-669" fmla="*/ 9780 w 2590557"/>
              <a:gd name="connsiteY16-670" fmla="*/ 2694089 h 3452654"/>
              <a:gd name="connsiteX17-671" fmla="*/ 16371 w 2590557"/>
              <a:gd name="connsiteY17-672" fmla="*/ 2669941 h 3452654"/>
              <a:gd name="connsiteX18-673" fmla="*/ 16371 w 2590557"/>
              <a:gd name="connsiteY18-674" fmla="*/ 2348137 h 3452654"/>
              <a:gd name="connsiteX19-675" fmla="*/ 16371 w 2590557"/>
              <a:gd name="connsiteY19-676" fmla="*/ 2305422 h 3452654"/>
              <a:gd name="connsiteX0-677" fmla="*/ 16371 w 2590557"/>
              <a:gd name="connsiteY0-678" fmla="*/ 2305422 h 3452654"/>
              <a:gd name="connsiteX1-679" fmla="*/ 2039 w 2590557"/>
              <a:gd name="connsiteY1-680" fmla="*/ 2196610 h 3452654"/>
              <a:gd name="connsiteX2-681" fmla="*/ 62 w 2590557"/>
              <a:gd name="connsiteY2-682" fmla="*/ 2183813 h 3452654"/>
              <a:gd name="connsiteX3-683" fmla="*/ 9842 w 2590557"/>
              <a:gd name="connsiteY3-684" fmla="*/ 2125112 h 3452654"/>
              <a:gd name="connsiteX4-685" fmla="*/ 14841 w 2590557"/>
              <a:gd name="connsiteY4-686" fmla="*/ 2101110 h 3452654"/>
              <a:gd name="connsiteX5-687" fmla="*/ 16371 w 2590557"/>
              <a:gd name="connsiteY5-688" fmla="*/ 2096482 h 3452654"/>
              <a:gd name="connsiteX6-689" fmla="*/ 16371 w 2590557"/>
              <a:gd name="connsiteY6-690" fmla="*/ 1939430 h 3452654"/>
              <a:gd name="connsiteX7-691" fmla="*/ 14392 w 2590557"/>
              <a:gd name="connsiteY7-692" fmla="*/ 1803002 h 3452654"/>
              <a:gd name="connsiteX8-693" fmla="*/ 12392 w 2590557"/>
              <a:gd name="connsiteY8-694" fmla="*/ 0 h 3452654"/>
              <a:gd name="connsiteX9-695" fmla="*/ 2560018 w 2590557"/>
              <a:gd name="connsiteY9-696" fmla="*/ 0 h 3452654"/>
              <a:gd name="connsiteX10-697" fmla="*/ 2587164 w 2590557"/>
              <a:gd name="connsiteY10-698" fmla="*/ 27148 h 3452654"/>
              <a:gd name="connsiteX11-699" fmla="*/ 2590080 w 2590557"/>
              <a:gd name="connsiteY11-700" fmla="*/ 3450901 h 3452654"/>
              <a:gd name="connsiteX12-701" fmla="*/ 2590078 w 2590557"/>
              <a:gd name="connsiteY12-702" fmla="*/ 3452654 h 3452654"/>
              <a:gd name="connsiteX13-703" fmla="*/ 39793 w 2590557"/>
              <a:gd name="connsiteY13-704" fmla="*/ 3452654 h 3452654"/>
              <a:gd name="connsiteX14-705" fmla="*/ 16371 w 2590557"/>
              <a:gd name="connsiteY14-706" fmla="*/ 3436827 h 3452654"/>
              <a:gd name="connsiteX15-707" fmla="*/ 16371 w 2590557"/>
              <a:gd name="connsiteY15-708" fmla="*/ 2717567 h 3452654"/>
              <a:gd name="connsiteX16-709" fmla="*/ 16371 w 2590557"/>
              <a:gd name="connsiteY16-710" fmla="*/ 2669941 h 3452654"/>
              <a:gd name="connsiteX17-711" fmla="*/ 16371 w 2590557"/>
              <a:gd name="connsiteY17-712" fmla="*/ 2348137 h 3452654"/>
              <a:gd name="connsiteX18-713" fmla="*/ 16371 w 2590557"/>
              <a:gd name="connsiteY18-714" fmla="*/ 2305422 h 3452654"/>
              <a:gd name="connsiteX0-715" fmla="*/ 16371 w 2590557"/>
              <a:gd name="connsiteY0-716" fmla="*/ 2305422 h 3452654"/>
              <a:gd name="connsiteX1-717" fmla="*/ 2039 w 2590557"/>
              <a:gd name="connsiteY1-718" fmla="*/ 2196610 h 3452654"/>
              <a:gd name="connsiteX2-719" fmla="*/ 62 w 2590557"/>
              <a:gd name="connsiteY2-720" fmla="*/ 2183813 h 3452654"/>
              <a:gd name="connsiteX3-721" fmla="*/ 9842 w 2590557"/>
              <a:gd name="connsiteY3-722" fmla="*/ 2125112 h 3452654"/>
              <a:gd name="connsiteX4-723" fmla="*/ 14841 w 2590557"/>
              <a:gd name="connsiteY4-724" fmla="*/ 2101110 h 3452654"/>
              <a:gd name="connsiteX5-725" fmla="*/ 16371 w 2590557"/>
              <a:gd name="connsiteY5-726" fmla="*/ 2096482 h 3452654"/>
              <a:gd name="connsiteX6-727" fmla="*/ 16371 w 2590557"/>
              <a:gd name="connsiteY6-728" fmla="*/ 1939430 h 3452654"/>
              <a:gd name="connsiteX7-729" fmla="*/ 14392 w 2590557"/>
              <a:gd name="connsiteY7-730" fmla="*/ 1803002 h 3452654"/>
              <a:gd name="connsiteX8-731" fmla="*/ 12392 w 2590557"/>
              <a:gd name="connsiteY8-732" fmla="*/ 0 h 3452654"/>
              <a:gd name="connsiteX9-733" fmla="*/ 2560018 w 2590557"/>
              <a:gd name="connsiteY9-734" fmla="*/ 0 h 3452654"/>
              <a:gd name="connsiteX10-735" fmla="*/ 2587164 w 2590557"/>
              <a:gd name="connsiteY10-736" fmla="*/ 27148 h 3452654"/>
              <a:gd name="connsiteX11-737" fmla="*/ 2590080 w 2590557"/>
              <a:gd name="connsiteY11-738" fmla="*/ 3450901 h 3452654"/>
              <a:gd name="connsiteX12-739" fmla="*/ 2590078 w 2590557"/>
              <a:gd name="connsiteY12-740" fmla="*/ 3452654 h 3452654"/>
              <a:gd name="connsiteX13-741" fmla="*/ 39793 w 2590557"/>
              <a:gd name="connsiteY13-742" fmla="*/ 3452654 h 3452654"/>
              <a:gd name="connsiteX14-743" fmla="*/ 16371 w 2590557"/>
              <a:gd name="connsiteY14-744" fmla="*/ 3436827 h 3452654"/>
              <a:gd name="connsiteX15-745" fmla="*/ 16371 w 2590557"/>
              <a:gd name="connsiteY15-746" fmla="*/ 2717567 h 3452654"/>
              <a:gd name="connsiteX16-747" fmla="*/ 16371 w 2590557"/>
              <a:gd name="connsiteY16-748" fmla="*/ 2348137 h 3452654"/>
              <a:gd name="connsiteX17-749" fmla="*/ 16371 w 2590557"/>
              <a:gd name="connsiteY17-750" fmla="*/ 2305422 h 3452654"/>
              <a:gd name="connsiteX0-751" fmla="*/ 16371 w 2590557"/>
              <a:gd name="connsiteY0-752" fmla="*/ 2305422 h 3452654"/>
              <a:gd name="connsiteX1-753" fmla="*/ 2039 w 2590557"/>
              <a:gd name="connsiteY1-754" fmla="*/ 2196610 h 3452654"/>
              <a:gd name="connsiteX2-755" fmla="*/ 62 w 2590557"/>
              <a:gd name="connsiteY2-756" fmla="*/ 2183813 h 3452654"/>
              <a:gd name="connsiteX3-757" fmla="*/ 9842 w 2590557"/>
              <a:gd name="connsiteY3-758" fmla="*/ 2125112 h 3452654"/>
              <a:gd name="connsiteX4-759" fmla="*/ 14841 w 2590557"/>
              <a:gd name="connsiteY4-760" fmla="*/ 2101110 h 3452654"/>
              <a:gd name="connsiteX5-761" fmla="*/ 16371 w 2590557"/>
              <a:gd name="connsiteY5-762" fmla="*/ 2096482 h 3452654"/>
              <a:gd name="connsiteX6-763" fmla="*/ 16371 w 2590557"/>
              <a:gd name="connsiteY6-764" fmla="*/ 1939430 h 3452654"/>
              <a:gd name="connsiteX7-765" fmla="*/ 14392 w 2590557"/>
              <a:gd name="connsiteY7-766" fmla="*/ 1803002 h 3452654"/>
              <a:gd name="connsiteX8-767" fmla="*/ 12392 w 2590557"/>
              <a:gd name="connsiteY8-768" fmla="*/ 0 h 3452654"/>
              <a:gd name="connsiteX9-769" fmla="*/ 2560018 w 2590557"/>
              <a:gd name="connsiteY9-770" fmla="*/ 0 h 3452654"/>
              <a:gd name="connsiteX10-771" fmla="*/ 2587164 w 2590557"/>
              <a:gd name="connsiteY10-772" fmla="*/ 27148 h 3452654"/>
              <a:gd name="connsiteX11-773" fmla="*/ 2590080 w 2590557"/>
              <a:gd name="connsiteY11-774" fmla="*/ 3450901 h 3452654"/>
              <a:gd name="connsiteX12-775" fmla="*/ 2590078 w 2590557"/>
              <a:gd name="connsiteY12-776" fmla="*/ 3452654 h 3452654"/>
              <a:gd name="connsiteX13-777" fmla="*/ 39793 w 2590557"/>
              <a:gd name="connsiteY13-778" fmla="*/ 3452654 h 3452654"/>
              <a:gd name="connsiteX14-779" fmla="*/ 16371 w 2590557"/>
              <a:gd name="connsiteY14-780" fmla="*/ 3436827 h 3452654"/>
              <a:gd name="connsiteX15-781" fmla="*/ 16371 w 2590557"/>
              <a:gd name="connsiteY15-782" fmla="*/ 2717567 h 3452654"/>
              <a:gd name="connsiteX16-783" fmla="*/ 16371 w 2590557"/>
              <a:gd name="connsiteY16-784" fmla="*/ 2305422 h 3452654"/>
              <a:gd name="connsiteX0-785" fmla="*/ 16371 w 2590557"/>
              <a:gd name="connsiteY0-786" fmla="*/ 2305422 h 3452654"/>
              <a:gd name="connsiteX1-787" fmla="*/ 2039 w 2590557"/>
              <a:gd name="connsiteY1-788" fmla="*/ 2196610 h 3452654"/>
              <a:gd name="connsiteX2-789" fmla="*/ 62 w 2590557"/>
              <a:gd name="connsiteY2-790" fmla="*/ 2183813 h 3452654"/>
              <a:gd name="connsiteX3-791" fmla="*/ 9842 w 2590557"/>
              <a:gd name="connsiteY3-792" fmla="*/ 2125112 h 3452654"/>
              <a:gd name="connsiteX4-793" fmla="*/ 14841 w 2590557"/>
              <a:gd name="connsiteY4-794" fmla="*/ 2101110 h 3452654"/>
              <a:gd name="connsiteX5-795" fmla="*/ 16371 w 2590557"/>
              <a:gd name="connsiteY5-796" fmla="*/ 1939430 h 3452654"/>
              <a:gd name="connsiteX6-797" fmla="*/ 14392 w 2590557"/>
              <a:gd name="connsiteY6-798" fmla="*/ 1803002 h 3452654"/>
              <a:gd name="connsiteX7-799" fmla="*/ 12392 w 2590557"/>
              <a:gd name="connsiteY7-800" fmla="*/ 0 h 3452654"/>
              <a:gd name="connsiteX8-801" fmla="*/ 2560018 w 2590557"/>
              <a:gd name="connsiteY8-802" fmla="*/ 0 h 3452654"/>
              <a:gd name="connsiteX9-803" fmla="*/ 2587164 w 2590557"/>
              <a:gd name="connsiteY9-804" fmla="*/ 27148 h 3452654"/>
              <a:gd name="connsiteX10-805" fmla="*/ 2590080 w 2590557"/>
              <a:gd name="connsiteY10-806" fmla="*/ 3450901 h 3452654"/>
              <a:gd name="connsiteX11-807" fmla="*/ 2590078 w 2590557"/>
              <a:gd name="connsiteY11-808" fmla="*/ 3452654 h 3452654"/>
              <a:gd name="connsiteX12-809" fmla="*/ 39793 w 2590557"/>
              <a:gd name="connsiteY12-810" fmla="*/ 3452654 h 3452654"/>
              <a:gd name="connsiteX13-811" fmla="*/ 16371 w 2590557"/>
              <a:gd name="connsiteY13-812" fmla="*/ 3436827 h 3452654"/>
              <a:gd name="connsiteX14-813" fmla="*/ 16371 w 2590557"/>
              <a:gd name="connsiteY14-814" fmla="*/ 2717567 h 3452654"/>
              <a:gd name="connsiteX15-815" fmla="*/ 16371 w 2590557"/>
              <a:gd name="connsiteY15-816" fmla="*/ 2305422 h 3452654"/>
              <a:gd name="connsiteX0-817" fmla="*/ 16371 w 2590557"/>
              <a:gd name="connsiteY0-818" fmla="*/ 2305422 h 3452654"/>
              <a:gd name="connsiteX1-819" fmla="*/ 2039 w 2590557"/>
              <a:gd name="connsiteY1-820" fmla="*/ 2196610 h 3452654"/>
              <a:gd name="connsiteX2-821" fmla="*/ 62 w 2590557"/>
              <a:gd name="connsiteY2-822" fmla="*/ 2183813 h 3452654"/>
              <a:gd name="connsiteX3-823" fmla="*/ 9842 w 2590557"/>
              <a:gd name="connsiteY3-824" fmla="*/ 2125112 h 3452654"/>
              <a:gd name="connsiteX4-825" fmla="*/ 16371 w 2590557"/>
              <a:gd name="connsiteY4-826" fmla="*/ 1939430 h 3452654"/>
              <a:gd name="connsiteX5-827" fmla="*/ 14392 w 2590557"/>
              <a:gd name="connsiteY5-828" fmla="*/ 1803002 h 3452654"/>
              <a:gd name="connsiteX6-829" fmla="*/ 12392 w 2590557"/>
              <a:gd name="connsiteY6-830" fmla="*/ 0 h 3452654"/>
              <a:gd name="connsiteX7-831" fmla="*/ 2560018 w 2590557"/>
              <a:gd name="connsiteY7-832" fmla="*/ 0 h 3452654"/>
              <a:gd name="connsiteX8-833" fmla="*/ 2587164 w 2590557"/>
              <a:gd name="connsiteY8-834" fmla="*/ 27148 h 3452654"/>
              <a:gd name="connsiteX9-835" fmla="*/ 2590080 w 2590557"/>
              <a:gd name="connsiteY9-836" fmla="*/ 3450901 h 3452654"/>
              <a:gd name="connsiteX10-837" fmla="*/ 2590078 w 2590557"/>
              <a:gd name="connsiteY10-838" fmla="*/ 3452654 h 3452654"/>
              <a:gd name="connsiteX11-839" fmla="*/ 39793 w 2590557"/>
              <a:gd name="connsiteY11-840" fmla="*/ 3452654 h 3452654"/>
              <a:gd name="connsiteX12-841" fmla="*/ 16371 w 2590557"/>
              <a:gd name="connsiteY12-842" fmla="*/ 3436827 h 3452654"/>
              <a:gd name="connsiteX13-843" fmla="*/ 16371 w 2590557"/>
              <a:gd name="connsiteY13-844" fmla="*/ 2717567 h 3452654"/>
              <a:gd name="connsiteX14-845" fmla="*/ 16371 w 2590557"/>
              <a:gd name="connsiteY14-846" fmla="*/ 2305422 h 3452654"/>
              <a:gd name="connsiteX0-847" fmla="*/ 16371 w 2590557"/>
              <a:gd name="connsiteY0-848" fmla="*/ 2305422 h 3452654"/>
              <a:gd name="connsiteX1-849" fmla="*/ 2039 w 2590557"/>
              <a:gd name="connsiteY1-850" fmla="*/ 2196610 h 3452654"/>
              <a:gd name="connsiteX2-851" fmla="*/ 62 w 2590557"/>
              <a:gd name="connsiteY2-852" fmla="*/ 2183813 h 3452654"/>
              <a:gd name="connsiteX3-853" fmla="*/ 9842 w 2590557"/>
              <a:gd name="connsiteY3-854" fmla="*/ 2125112 h 3452654"/>
              <a:gd name="connsiteX4-855" fmla="*/ 16371 w 2590557"/>
              <a:gd name="connsiteY4-856" fmla="*/ 1939430 h 3452654"/>
              <a:gd name="connsiteX5-857" fmla="*/ 14392 w 2590557"/>
              <a:gd name="connsiteY5-858" fmla="*/ 1803002 h 3452654"/>
              <a:gd name="connsiteX6-859" fmla="*/ 12392 w 2590557"/>
              <a:gd name="connsiteY6-860" fmla="*/ 0 h 3452654"/>
              <a:gd name="connsiteX7-861" fmla="*/ 2560018 w 2590557"/>
              <a:gd name="connsiteY7-862" fmla="*/ 0 h 3452654"/>
              <a:gd name="connsiteX8-863" fmla="*/ 2587164 w 2590557"/>
              <a:gd name="connsiteY8-864" fmla="*/ 27148 h 3452654"/>
              <a:gd name="connsiteX9-865" fmla="*/ 2590080 w 2590557"/>
              <a:gd name="connsiteY9-866" fmla="*/ 3450901 h 3452654"/>
              <a:gd name="connsiteX10-867" fmla="*/ 2590078 w 2590557"/>
              <a:gd name="connsiteY10-868" fmla="*/ 3452654 h 3452654"/>
              <a:gd name="connsiteX11-869" fmla="*/ 39793 w 2590557"/>
              <a:gd name="connsiteY11-870" fmla="*/ 3452654 h 3452654"/>
              <a:gd name="connsiteX12-871" fmla="*/ 16371 w 2590557"/>
              <a:gd name="connsiteY12-872" fmla="*/ 3436827 h 3452654"/>
              <a:gd name="connsiteX13-873" fmla="*/ 16371 w 2590557"/>
              <a:gd name="connsiteY13-874" fmla="*/ 2717567 h 3452654"/>
              <a:gd name="connsiteX14-875" fmla="*/ 16371 w 2590557"/>
              <a:gd name="connsiteY14-876" fmla="*/ 2305422 h 34526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2590557" h="3452654">
                <a:moveTo>
                  <a:pt x="16371" y="2305422"/>
                </a:moveTo>
                <a:cubicBezTo>
                  <a:pt x="18850" y="2269150"/>
                  <a:pt x="6816" y="2232881"/>
                  <a:pt x="2039" y="2196610"/>
                </a:cubicBezTo>
                <a:cubicBezTo>
                  <a:pt x="2500" y="2191317"/>
                  <a:pt x="-457" y="2189918"/>
                  <a:pt x="62" y="2183813"/>
                </a:cubicBezTo>
                <a:lnTo>
                  <a:pt x="9842" y="2125112"/>
                </a:lnTo>
                <a:lnTo>
                  <a:pt x="16371" y="1939430"/>
                </a:lnTo>
                <a:cubicBezTo>
                  <a:pt x="15711" y="1893954"/>
                  <a:pt x="15052" y="1848478"/>
                  <a:pt x="14392" y="1803002"/>
                </a:cubicBezTo>
                <a:cubicBezTo>
                  <a:pt x="13725" y="1202001"/>
                  <a:pt x="13059" y="601001"/>
                  <a:pt x="12392" y="0"/>
                </a:cubicBezTo>
                <a:lnTo>
                  <a:pt x="2560018" y="0"/>
                </a:lnTo>
                <a:cubicBezTo>
                  <a:pt x="2574995" y="43"/>
                  <a:pt x="2587126" y="12172"/>
                  <a:pt x="2587164" y="27148"/>
                </a:cubicBezTo>
                <a:cubicBezTo>
                  <a:pt x="2590275" y="569471"/>
                  <a:pt x="2591246" y="2217510"/>
                  <a:pt x="2590080" y="3450901"/>
                </a:cubicBezTo>
                <a:cubicBezTo>
                  <a:pt x="2590079" y="3451485"/>
                  <a:pt x="2590079" y="3452070"/>
                  <a:pt x="2590078" y="3452654"/>
                </a:cubicBezTo>
                <a:lnTo>
                  <a:pt x="39793" y="3452654"/>
                </a:lnTo>
                <a:cubicBezTo>
                  <a:pt x="26861" y="3452604"/>
                  <a:pt x="16405" y="3445541"/>
                  <a:pt x="16371" y="3436827"/>
                </a:cubicBezTo>
                <a:lnTo>
                  <a:pt x="16371" y="2717567"/>
                </a:lnTo>
                <a:lnTo>
                  <a:pt x="16371" y="2305422"/>
                </a:lnTo>
                <a:close/>
              </a:path>
            </a:pathLst>
          </a:custGeom>
          <a:solidFill>
            <a:srgbClr val="FFFFFF"/>
          </a:solidFill>
          <a:ln w="9525" cap="flat">
            <a:noFill/>
            <a:prstDash val="solid"/>
            <a:miter/>
          </a:ln>
        </p:spPr>
        <p:txBody>
          <a:bodyPr wrap="square" rtlCol="0" anchor="ctr">
            <a:noAutofit/>
          </a:bodyPr>
          <a:lstStyle/>
          <a:p>
            <a:endParaRPr lang="en-US"/>
          </a:p>
        </p:txBody>
      </p:sp>
      <p:sp>
        <p:nvSpPr>
          <p:cNvPr id="82" name="Rectangle 81"/>
          <p:cNvSpPr>
            <a:spLocks noGrp="1" noRot="1" noChangeAspect="1" noMove="1" noResize="1" noEditPoints="1" noAdjustHandles="1" noChangeArrowheads="1" noChangeShapeType="1" noTextEdit="1"/>
          </p:cNvSpPr>
          <p:nvPr/>
        </p:nvSpPr>
        <p:spPr>
          <a:xfrm rot="153950">
            <a:off x="7413666" y="3374047"/>
            <a:ext cx="3814672" cy="2898368"/>
          </a:xfrm>
          <a:prstGeom prst="rect">
            <a:avLst/>
          </a:prstGeom>
          <a:solidFill>
            <a:srgbClr val="EFEEE9"/>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a:spLocks noGrp="1" noRot="1" noChangeAspect="1" noMove="1" noResize="1" noEditPoints="1" noAdjustHandles="1" noChangeArrowheads="1" noChangeShapeType="1" noTextEdit="1"/>
          </p:cNvSpPr>
          <p:nvPr/>
        </p:nvSpPr>
        <p:spPr>
          <a:xfrm rot="5553950">
            <a:off x="7981325" y="3049524"/>
            <a:ext cx="2685896" cy="3562834"/>
          </a:xfrm>
          <a:custGeom>
            <a:avLst/>
            <a:gdLst>
              <a:gd name="connsiteX0" fmla="*/ 0 w 2582211"/>
              <a:gd name="connsiteY0" fmla="*/ 2984046 h 3420248"/>
              <a:gd name="connsiteX1" fmla="*/ 4752 w 2582211"/>
              <a:gd name="connsiteY1" fmla="*/ 2965088 h 3420248"/>
              <a:gd name="connsiteX2" fmla="*/ 2776 w 2582211"/>
              <a:gd name="connsiteY2" fmla="*/ 2952290 h 3420248"/>
              <a:gd name="connsiteX3" fmla="*/ 7866 w 2582211"/>
              <a:gd name="connsiteY3" fmla="*/ 2928456 h 3420248"/>
              <a:gd name="connsiteX4" fmla="*/ 12555 w 2582211"/>
              <a:gd name="connsiteY4" fmla="*/ 2893589 h 3420248"/>
              <a:gd name="connsiteX5" fmla="*/ 17554 w 2582211"/>
              <a:gd name="connsiteY5" fmla="*/ 2869588 h 3420248"/>
              <a:gd name="connsiteX6" fmla="*/ 19084 w 2582211"/>
              <a:gd name="connsiteY6" fmla="*/ 2864960 h 3420248"/>
              <a:gd name="connsiteX7" fmla="*/ 19084 w 2582211"/>
              <a:gd name="connsiteY7" fmla="*/ 2707907 h 3420248"/>
              <a:gd name="connsiteX8" fmla="*/ 17373 w 2582211"/>
              <a:gd name="connsiteY8" fmla="*/ 2696322 h 3420248"/>
              <a:gd name="connsiteX9" fmla="*/ 19084 w 2582211"/>
              <a:gd name="connsiteY9" fmla="*/ 2657236 h 3420248"/>
              <a:gd name="connsiteX10" fmla="*/ 16753 w 2582211"/>
              <a:gd name="connsiteY10" fmla="*/ 2651559 h 3420248"/>
              <a:gd name="connsiteX11" fmla="*/ 19084 w 2582211"/>
              <a:gd name="connsiteY11" fmla="*/ 2613347 h 3420248"/>
              <a:gd name="connsiteX12" fmla="*/ 17105 w 2582211"/>
              <a:gd name="connsiteY12" fmla="*/ 2571479 h 3420248"/>
              <a:gd name="connsiteX13" fmla="*/ 11786 w 2582211"/>
              <a:gd name="connsiteY13" fmla="*/ 2568353 h 3420248"/>
              <a:gd name="connsiteX14" fmla="*/ 11318 w 2582211"/>
              <a:gd name="connsiteY14" fmla="*/ 2559171 h 3420248"/>
              <a:gd name="connsiteX15" fmla="*/ 11420 w 2582211"/>
              <a:gd name="connsiteY15" fmla="*/ 2544715 h 3420248"/>
              <a:gd name="connsiteX16" fmla="*/ 17003 w 2582211"/>
              <a:gd name="connsiteY16" fmla="*/ 2512336 h 3420248"/>
              <a:gd name="connsiteX17" fmla="*/ 14268 w 2582211"/>
              <a:gd name="connsiteY17" fmla="*/ 0 h 3420248"/>
              <a:gd name="connsiteX18" fmla="*/ 2532355 w 2582211"/>
              <a:gd name="connsiteY18" fmla="*/ 0 h 3420248"/>
              <a:gd name="connsiteX19" fmla="*/ 2559501 w 2582211"/>
              <a:gd name="connsiteY19" fmla="*/ 27148 h 3420248"/>
              <a:gd name="connsiteX20" fmla="*/ 2559542 w 2582211"/>
              <a:gd name="connsiteY20" fmla="*/ 35062 h 3420248"/>
              <a:gd name="connsiteX21" fmla="*/ 2563128 w 2582211"/>
              <a:gd name="connsiteY21" fmla="*/ 35072 h 3420248"/>
              <a:gd name="connsiteX22" fmla="*/ 2563128 w 2582211"/>
              <a:gd name="connsiteY22" fmla="*/ 303633 h 3420248"/>
              <a:gd name="connsiteX23" fmla="*/ 2563128 w 2582211"/>
              <a:gd name="connsiteY23" fmla="*/ 346349 h 3420248"/>
              <a:gd name="connsiteX24" fmla="*/ 2570153 w 2582211"/>
              <a:gd name="connsiteY24" fmla="*/ 370207 h 3420248"/>
              <a:gd name="connsiteX25" fmla="*/ 2578202 w 2582211"/>
              <a:gd name="connsiteY25" fmla="*/ 394600 h 3420248"/>
              <a:gd name="connsiteX26" fmla="*/ 2581673 w 2582211"/>
              <a:gd name="connsiteY26" fmla="*/ 418106 h 3420248"/>
              <a:gd name="connsiteX27" fmla="*/ 2582211 w 2582211"/>
              <a:gd name="connsiteY27" fmla="*/ 436202 h 3420248"/>
              <a:gd name="connsiteX28" fmla="*/ 2577459 w 2582211"/>
              <a:gd name="connsiteY28" fmla="*/ 455160 h 3420248"/>
              <a:gd name="connsiteX29" fmla="*/ 2579435 w 2582211"/>
              <a:gd name="connsiteY29" fmla="*/ 467958 h 3420248"/>
              <a:gd name="connsiteX30" fmla="*/ 2574345 w 2582211"/>
              <a:gd name="connsiteY30" fmla="*/ 491792 h 3420248"/>
              <a:gd name="connsiteX31" fmla="*/ 2569656 w 2582211"/>
              <a:gd name="connsiteY31" fmla="*/ 526659 h 3420248"/>
              <a:gd name="connsiteX32" fmla="*/ 2564657 w 2582211"/>
              <a:gd name="connsiteY32" fmla="*/ 550660 h 3420248"/>
              <a:gd name="connsiteX33" fmla="*/ 2563127 w 2582211"/>
              <a:gd name="connsiteY33" fmla="*/ 555288 h 3420248"/>
              <a:gd name="connsiteX34" fmla="*/ 2563127 w 2582211"/>
              <a:gd name="connsiteY34" fmla="*/ 712341 h 3420248"/>
              <a:gd name="connsiteX35" fmla="*/ 2564838 w 2582211"/>
              <a:gd name="connsiteY35" fmla="*/ 723926 h 3420248"/>
              <a:gd name="connsiteX36" fmla="*/ 2563127 w 2582211"/>
              <a:gd name="connsiteY36" fmla="*/ 763012 h 3420248"/>
              <a:gd name="connsiteX37" fmla="*/ 2565458 w 2582211"/>
              <a:gd name="connsiteY37" fmla="*/ 768689 h 3420248"/>
              <a:gd name="connsiteX38" fmla="*/ 2563127 w 2582211"/>
              <a:gd name="connsiteY38" fmla="*/ 806901 h 3420248"/>
              <a:gd name="connsiteX39" fmla="*/ 2565106 w 2582211"/>
              <a:gd name="connsiteY39" fmla="*/ 848769 h 3420248"/>
              <a:gd name="connsiteX40" fmla="*/ 2570425 w 2582211"/>
              <a:gd name="connsiteY40" fmla="*/ 851895 h 3420248"/>
              <a:gd name="connsiteX41" fmla="*/ 2570893 w 2582211"/>
              <a:gd name="connsiteY41" fmla="*/ 861077 h 3420248"/>
              <a:gd name="connsiteX42" fmla="*/ 2570791 w 2582211"/>
              <a:gd name="connsiteY42" fmla="*/ 875533 h 3420248"/>
              <a:gd name="connsiteX43" fmla="*/ 2565208 w 2582211"/>
              <a:gd name="connsiteY43" fmla="*/ 907912 h 3420248"/>
              <a:gd name="connsiteX44" fmla="*/ 2567943 w 2582211"/>
              <a:gd name="connsiteY44" fmla="*/ 3420248 h 3420248"/>
              <a:gd name="connsiteX45" fmla="*/ 49856 w 2582211"/>
              <a:gd name="connsiteY45" fmla="*/ 3420248 h 3420248"/>
              <a:gd name="connsiteX46" fmla="*/ 22710 w 2582211"/>
              <a:gd name="connsiteY46" fmla="*/ 3393100 h 3420248"/>
              <a:gd name="connsiteX47" fmla="*/ 22670 w 2582211"/>
              <a:gd name="connsiteY47" fmla="*/ 3385186 h 3420248"/>
              <a:gd name="connsiteX48" fmla="*/ 19083 w 2582211"/>
              <a:gd name="connsiteY48" fmla="*/ 3385176 h 3420248"/>
              <a:gd name="connsiteX49" fmla="*/ 19083 w 2582211"/>
              <a:gd name="connsiteY49" fmla="*/ 3116615 h 3420248"/>
              <a:gd name="connsiteX50" fmla="*/ 19083 w 2582211"/>
              <a:gd name="connsiteY50" fmla="*/ 3073899 h 3420248"/>
              <a:gd name="connsiteX51" fmla="*/ 12058 w 2582211"/>
              <a:gd name="connsiteY51" fmla="*/ 3050041 h 3420248"/>
              <a:gd name="connsiteX52" fmla="*/ 4009 w 2582211"/>
              <a:gd name="connsiteY52" fmla="*/ 3025648 h 3420248"/>
              <a:gd name="connsiteX53" fmla="*/ 538 w 2582211"/>
              <a:gd name="connsiteY53" fmla="*/ 3002142 h 3420248"/>
              <a:gd name="connsiteX0-1" fmla="*/ 0 w 2582211"/>
              <a:gd name="connsiteY0-2" fmla="*/ 2984046 h 3420248"/>
              <a:gd name="connsiteX1-3" fmla="*/ 4752 w 2582211"/>
              <a:gd name="connsiteY1-4" fmla="*/ 2965088 h 3420248"/>
              <a:gd name="connsiteX2-5" fmla="*/ 2776 w 2582211"/>
              <a:gd name="connsiteY2-6" fmla="*/ 2952290 h 3420248"/>
              <a:gd name="connsiteX3-7" fmla="*/ 12555 w 2582211"/>
              <a:gd name="connsiteY3-8" fmla="*/ 2893589 h 3420248"/>
              <a:gd name="connsiteX4-9" fmla="*/ 17554 w 2582211"/>
              <a:gd name="connsiteY4-10" fmla="*/ 2869588 h 3420248"/>
              <a:gd name="connsiteX5-11" fmla="*/ 19084 w 2582211"/>
              <a:gd name="connsiteY5-12" fmla="*/ 2864960 h 3420248"/>
              <a:gd name="connsiteX6-13" fmla="*/ 19084 w 2582211"/>
              <a:gd name="connsiteY6-14" fmla="*/ 2707907 h 3420248"/>
              <a:gd name="connsiteX7-15" fmla="*/ 17373 w 2582211"/>
              <a:gd name="connsiteY7-16" fmla="*/ 2696322 h 3420248"/>
              <a:gd name="connsiteX8-17" fmla="*/ 19084 w 2582211"/>
              <a:gd name="connsiteY8-18" fmla="*/ 2657236 h 3420248"/>
              <a:gd name="connsiteX9-19" fmla="*/ 16753 w 2582211"/>
              <a:gd name="connsiteY9-20" fmla="*/ 2651559 h 3420248"/>
              <a:gd name="connsiteX10-21" fmla="*/ 19084 w 2582211"/>
              <a:gd name="connsiteY10-22" fmla="*/ 2613347 h 3420248"/>
              <a:gd name="connsiteX11-23" fmla="*/ 17105 w 2582211"/>
              <a:gd name="connsiteY11-24" fmla="*/ 2571479 h 3420248"/>
              <a:gd name="connsiteX12-25" fmla="*/ 11786 w 2582211"/>
              <a:gd name="connsiteY12-26" fmla="*/ 2568353 h 3420248"/>
              <a:gd name="connsiteX13-27" fmla="*/ 11318 w 2582211"/>
              <a:gd name="connsiteY13-28" fmla="*/ 2559171 h 3420248"/>
              <a:gd name="connsiteX14-29" fmla="*/ 11420 w 2582211"/>
              <a:gd name="connsiteY14-30" fmla="*/ 2544715 h 3420248"/>
              <a:gd name="connsiteX15-31" fmla="*/ 17003 w 2582211"/>
              <a:gd name="connsiteY15-32" fmla="*/ 2512336 h 3420248"/>
              <a:gd name="connsiteX16-33" fmla="*/ 14268 w 2582211"/>
              <a:gd name="connsiteY16-34" fmla="*/ 0 h 3420248"/>
              <a:gd name="connsiteX17-35" fmla="*/ 2532355 w 2582211"/>
              <a:gd name="connsiteY17-36" fmla="*/ 0 h 3420248"/>
              <a:gd name="connsiteX18-37" fmla="*/ 2559501 w 2582211"/>
              <a:gd name="connsiteY18-38" fmla="*/ 27148 h 3420248"/>
              <a:gd name="connsiteX19-39" fmla="*/ 2559542 w 2582211"/>
              <a:gd name="connsiteY19-40" fmla="*/ 35062 h 3420248"/>
              <a:gd name="connsiteX20-41" fmla="*/ 2563128 w 2582211"/>
              <a:gd name="connsiteY20-42" fmla="*/ 35072 h 3420248"/>
              <a:gd name="connsiteX21-43" fmla="*/ 2563128 w 2582211"/>
              <a:gd name="connsiteY21-44" fmla="*/ 303633 h 3420248"/>
              <a:gd name="connsiteX22-45" fmla="*/ 2563128 w 2582211"/>
              <a:gd name="connsiteY22-46" fmla="*/ 346349 h 3420248"/>
              <a:gd name="connsiteX23-47" fmla="*/ 2570153 w 2582211"/>
              <a:gd name="connsiteY23-48" fmla="*/ 370207 h 3420248"/>
              <a:gd name="connsiteX24-49" fmla="*/ 2578202 w 2582211"/>
              <a:gd name="connsiteY24-50" fmla="*/ 394600 h 3420248"/>
              <a:gd name="connsiteX25-51" fmla="*/ 2581673 w 2582211"/>
              <a:gd name="connsiteY25-52" fmla="*/ 418106 h 3420248"/>
              <a:gd name="connsiteX26-53" fmla="*/ 2582211 w 2582211"/>
              <a:gd name="connsiteY26-54" fmla="*/ 436202 h 3420248"/>
              <a:gd name="connsiteX27-55" fmla="*/ 2577459 w 2582211"/>
              <a:gd name="connsiteY27-56" fmla="*/ 455160 h 3420248"/>
              <a:gd name="connsiteX28-57" fmla="*/ 2579435 w 2582211"/>
              <a:gd name="connsiteY28-58" fmla="*/ 467958 h 3420248"/>
              <a:gd name="connsiteX29-59" fmla="*/ 2574345 w 2582211"/>
              <a:gd name="connsiteY29-60" fmla="*/ 491792 h 3420248"/>
              <a:gd name="connsiteX30-61" fmla="*/ 2569656 w 2582211"/>
              <a:gd name="connsiteY30-62" fmla="*/ 526659 h 3420248"/>
              <a:gd name="connsiteX31-63" fmla="*/ 2564657 w 2582211"/>
              <a:gd name="connsiteY31-64" fmla="*/ 550660 h 3420248"/>
              <a:gd name="connsiteX32-65" fmla="*/ 2563127 w 2582211"/>
              <a:gd name="connsiteY32-66" fmla="*/ 555288 h 3420248"/>
              <a:gd name="connsiteX33-67" fmla="*/ 2563127 w 2582211"/>
              <a:gd name="connsiteY33-68" fmla="*/ 712341 h 3420248"/>
              <a:gd name="connsiteX34-69" fmla="*/ 2564838 w 2582211"/>
              <a:gd name="connsiteY34-70" fmla="*/ 723926 h 3420248"/>
              <a:gd name="connsiteX35-71" fmla="*/ 2563127 w 2582211"/>
              <a:gd name="connsiteY35-72" fmla="*/ 763012 h 3420248"/>
              <a:gd name="connsiteX36-73" fmla="*/ 2565458 w 2582211"/>
              <a:gd name="connsiteY36-74" fmla="*/ 768689 h 3420248"/>
              <a:gd name="connsiteX37-75" fmla="*/ 2563127 w 2582211"/>
              <a:gd name="connsiteY37-76" fmla="*/ 806901 h 3420248"/>
              <a:gd name="connsiteX38-77" fmla="*/ 2565106 w 2582211"/>
              <a:gd name="connsiteY38-78" fmla="*/ 848769 h 3420248"/>
              <a:gd name="connsiteX39-79" fmla="*/ 2570425 w 2582211"/>
              <a:gd name="connsiteY39-80" fmla="*/ 851895 h 3420248"/>
              <a:gd name="connsiteX40-81" fmla="*/ 2570893 w 2582211"/>
              <a:gd name="connsiteY40-82" fmla="*/ 861077 h 3420248"/>
              <a:gd name="connsiteX41-83" fmla="*/ 2570791 w 2582211"/>
              <a:gd name="connsiteY41-84" fmla="*/ 875533 h 3420248"/>
              <a:gd name="connsiteX42-85" fmla="*/ 2565208 w 2582211"/>
              <a:gd name="connsiteY42-86" fmla="*/ 907912 h 3420248"/>
              <a:gd name="connsiteX43-87" fmla="*/ 2567943 w 2582211"/>
              <a:gd name="connsiteY43-88" fmla="*/ 3420248 h 3420248"/>
              <a:gd name="connsiteX44-89" fmla="*/ 49856 w 2582211"/>
              <a:gd name="connsiteY44-90" fmla="*/ 3420248 h 3420248"/>
              <a:gd name="connsiteX45-91" fmla="*/ 22710 w 2582211"/>
              <a:gd name="connsiteY45-92" fmla="*/ 3393100 h 3420248"/>
              <a:gd name="connsiteX46-93" fmla="*/ 22670 w 2582211"/>
              <a:gd name="connsiteY46-94" fmla="*/ 3385186 h 3420248"/>
              <a:gd name="connsiteX47-95" fmla="*/ 19083 w 2582211"/>
              <a:gd name="connsiteY47-96" fmla="*/ 3385176 h 3420248"/>
              <a:gd name="connsiteX48-97" fmla="*/ 19083 w 2582211"/>
              <a:gd name="connsiteY48-98" fmla="*/ 3116615 h 3420248"/>
              <a:gd name="connsiteX49-99" fmla="*/ 19083 w 2582211"/>
              <a:gd name="connsiteY49-100" fmla="*/ 3073899 h 3420248"/>
              <a:gd name="connsiteX50-101" fmla="*/ 12058 w 2582211"/>
              <a:gd name="connsiteY50-102" fmla="*/ 3050041 h 3420248"/>
              <a:gd name="connsiteX51-103" fmla="*/ 4009 w 2582211"/>
              <a:gd name="connsiteY51-104" fmla="*/ 3025648 h 3420248"/>
              <a:gd name="connsiteX52-105" fmla="*/ 538 w 2582211"/>
              <a:gd name="connsiteY52-106" fmla="*/ 3002142 h 3420248"/>
              <a:gd name="connsiteX53-107" fmla="*/ 0 w 2582211"/>
              <a:gd name="connsiteY53-108" fmla="*/ 2984046 h 3420248"/>
              <a:gd name="connsiteX0-109" fmla="*/ 0 w 2581673"/>
              <a:gd name="connsiteY0-110" fmla="*/ 3002142 h 3420248"/>
              <a:gd name="connsiteX1-111" fmla="*/ 4214 w 2581673"/>
              <a:gd name="connsiteY1-112" fmla="*/ 2965088 h 3420248"/>
              <a:gd name="connsiteX2-113" fmla="*/ 2238 w 2581673"/>
              <a:gd name="connsiteY2-114" fmla="*/ 2952290 h 3420248"/>
              <a:gd name="connsiteX3-115" fmla="*/ 12017 w 2581673"/>
              <a:gd name="connsiteY3-116" fmla="*/ 2893589 h 3420248"/>
              <a:gd name="connsiteX4-117" fmla="*/ 17016 w 2581673"/>
              <a:gd name="connsiteY4-118" fmla="*/ 2869588 h 3420248"/>
              <a:gd name="connsiteX5-119" fmla="*/ 18546 w 2581673"/>
              <a:gd name="connsiteY5-120" fmla="*/ 2864960 h 3420248"/>
              <a:gd name="connsiteX6-121" fmla="*/ 18546 w 2581673"/>
              <a:gd name="connsiteY6-122" fmla="*/ 2707907 h 3420248"/>
              <a:gd name="connsiteX7-123" fmla="*/ 16835 w 2581673"/>
              <a:gd name="connsiteY7-124" fmla="*/ 2696322 h 3420248"/>
              <a:gd name="connsiteX8-125" fmla="*/ 18546 w 2581673"/>
              <a:gd name="connsiteY8-126" fmla="*/ 2657236 h 3420248"/>
              <a:gd name="connsiteX9-127" fmla="*/ 16215 w 2581673"/>
              <a:gd name="connsiteY9-128" fmla="*/ 2651559 h 3420248"/>
              <a:gd name="connsiteX10-129" fmla="*/ 18546 w 2581673"/>
              <a:gd name="connsiteY10-130" fmla="*/ 2613347 h 3420248"/>
              <a:gd name="connsiteX11-131" fmla="*/ 16567 w 2581673"/>
              <a:gd name="connsiteY11-132" fmla="*/ 2571479 h 3420248"/>
              <a:gd name="connsiteX12-133" fmla="*/ 11248 w 2581673"/>
              <a:gd name="connsiteY12-134" fmla="*/ 2568353 h 3420248"/>
              <a:gd name="connsiteX13-135" fmla="*/ 10780 w 2581673"/>
              <a:gd name="connsiteY13-136" fmla="*/ 2559171 h 3420248"/>
              <a:gd name="connsiteX14-137" fmla="*/ 10882 w 2581673"/>
              <a:gd name="connsiteY14-138" fmla="*/ 2544715 h 3420248"/>
              <a:gd name="connsiteX15-139" fmla="*/ 16465 w 2581673"/>
              <a:gd name="connsiteY15-140" fmla="*/ 2512336 h 3420248"/>
              <a:gd name="connsiteX16-141" fmla="*/ 13730 w 2581673"/>
              <a:gd name="connsiteY16-142" fmla="*/ 0 h 3420248"/>
              <a:gd name="connsiteX17-143" fmla="*/ 2531817 w 2581673"/>
              <a:gd name="connsiteY17-144" fmla="*/ 0 h 3420248"/>
              <a:gd name="connsiteX18-145" fmla="*/ 2558963 w 2581673"/>
              <a:gd name="connsiteY18-146" fmla="*/ 27148 h 3420248"/>
              <a:gd name="connsiteX19-147" fmla="*/ 2559004 w 2581673"/>
              <a:gd name="connsiteY19-148" fmla="*/ 35062 h 3420248"/>
              <a:gd name="connsiteX20-149" fmla="*/ 2562590 w 2581673"/>
              <a:gd name="connsiteY20-150" fmla="*/ 35072 h 3420248"/>
              <a:gd name="connsiteX21-151" fmla="*/ 2562590 w 2581673"/>
              <a:gd name="connsiteY21-152" fmla="*/ 303633 h 3420248"/>
              <a:gd name="connsiteX22-153" fmla="*/ 2562590 w 2581673"/>
              <a:gd name="connsiteY22-154" fmla="*/ 346349 h 3420248"/>
              <a:gd name="connsiteX23-155" fmla="*/ 2569615 w 2581673"/>
              <a:gd name="connsiteY23-156" fmla="*/ 370207 h 3420248"/>
              <a:gd name="connsiteX24-157" fmla="*/ 2577664 w 2581673"/>
              <a:gd name="connsiteY24-158" fmla="*/ 394600 h 3420248"/>
              <a:gd name="connsiteX25-159" fmla="*/ 2581135 w 2581673"/>
              <a:gd name="connsiteY25-160" fmla="*/ 418106 h 3420248"/>
              <a:gd name="connsiteX26-161" fmla="*/ 2581673 w 2581673"/>
              <a:gd name="connsiteY26-162" fmla="*/ 436202 h 3420248"/>
              <a:gd name="connsiteX27-163" fmla="*/ 2576921 w 2581673"/>
              <a:gd name="connsiteY27-164" fmla="*/ 455160 h 3420248"/>
              <a:gd name="connsiteX28-165" fmla="*/ 2578897 w 2581673"/>
              <a:gd name="connsiteY28-166" fmla="*/ 467958 h 3420248"/>
              <a:gd name="connsiteX29-167" fmla="*/ 2573807 w 2581673"/>
              <a:gd name="connsiteY29-168" fmla="*/ 491792 h 3420248"/>
              <a:gd name="connsiteX30-169" fmla="*/ 2569118 w 2581673"/>
              <a:gd name="connsiteY30-170" fmla="*/ 526659 h 3420248"/>
              <a:gd name="connsiteX31-171" fmla="*/ 2564119 w 2581673"/>
              <a:gd name="connsiteY31-172" fmla="*/ 550660 h 3420248"/>
              <a:gd name="connsiteX32-173" fmla="*/ 2562589 w 2581673"/>
              <a:gd name="connsiteY32-174" fmla="*/ 555288 h 3420248"/>
              <a:gd name="connsiteX33-175" fmla="*/ 2562589 w 2581673"/>
              <a:gd name="connsiteY33-176" fmla="*/ 712341 h 3420248"/>
              <a:gd name="connsiteX34-177" fmla="*/ 2564300 w 2581673"/>
              <a:gd name="connsiteY34-178" fmla="*/ 723926 h 3420248"/>
              <a:gd name="connsiteX35-179" fmla="*/ 2562589 w 2581673"/>
              <a:gd name="connsiteY35-180" fmla="*/ 763012 h 3420248"/>
              <a:gd name="connsiteX36-181" fmla="*/ 2564920 w 2581673"/>
              <a:gd name="connsiteY36-182" fmla="*/ 768689 h 3420248"/>
              <a:gd name="connsiteX37-183" fmla="*/ 2562589 w 2581673"/>
              <a:gd name="connsiteY37-184" fmla="*/ 806901 h 3420248"/>
              <a:gd name="connsiteX38-185" fmla="*/ 2564568 w 2581673"/>
              <a:gd name="connsiteY38-186" fmla="*/ 848769 h 3420248"/>
              <a:gd name="connsiteX39-187" fmla="*/ 2569887 w 2581673"/>
              <a:gd name="connsiteY39-188" fmla="*/ 851895 h 3420248"/>
              <a:gd name="connsiteX40-189" fmla="*/ 2570355 w 2581673"/>
              <a:gd name="connsiteY40-190" fmla="*/ 861077 h 3420248"/>
              <a:gd name="connsiteX41-191" fmla="*/ 2570253 w 2581673"/>
              <a:gd name="connsiteY41-192" fmla="*/ 875533 h 3420248"/>
              <a:gd name="connsiteX42-193" fmla="*/ 2564670 w 2581673"/>
              <a:gd name="connsiteY42-194" fmla="*/ 907912 h 3420248"/>
              <a:gd name="connsiteX43-195" fmla="*/ 2567405 w 2581673"/>
              <a:gd name="connsiteY43-196" fmla="*/ 3420248 h 3420248"/>
              <a:gd name="connsiteX44-197" fmla="*/ 49318 w 2581673"/>
              <a:gd name="connsiteY44-198" fmla="*/ 3420248 h 3420248"/>
              <a:gd name="connsiteX45-199" fmla="*/ 22172 w 2581673"/>
              <a:gd name="connsiteY45-200" fmla="*/ 3393100 h 3420248"/>
              <a:gd name="connsiteX46-201" fmla="*/ 22132 w 2581673"/>
              <a:gd name="connsiteY46-202" fmla="*/ 3385186 h 3420248"/>
              <a:gd name="connsiteX47-203" fmla="*/ 18545 w 2581673"/>
              <a:gd name="connsiteY47-204" fmla="*/ 3385176 h 3420248"/>
              <a:gd name="connsiteX48-205" fmla="*/ 18545 w 2581673"/>
              <a:gd name="connsiteY48-206" fmla="*/ 3116615 h 3420248"/>
              <a:gd name="connsiteX49-207" fmla="*/ 18545 w 2581673"/>
              <a:gd name="connsiteY49-208" fmla="*/ 3073899 h 3420248"/>
              <a:gd name="connsiteX50-209" fmla="*/ 11520 w 2581673"/>
              <a:gd name="connsiteY50-210" fmla="*/ 3050041 h 3420248"/>
              <a:gd name="connsiteX51-211" fmla="*/ 3471 w 2581673"/>
              <a:gd name="connsiteY51-212" fmla="*/ 3025648 h 3420248"/>
              <a:gd name="connsiteX52-213" fmla="*/ 0 w 2581673"/>
              <a:gd name="connsiteY52-214" fmla="*/ 3002142 h 3420248"/>
              <a:gd name="connsiteX0-215" fmla="*/ 0 w 2581673"/>
              <a:gd name="connsiteY0-216" fmla="*/ 3002142 h 3420248"/>
              <a:gd name="connsiteX1-217" fmla="*/ 4214 w 2581673"/>
              <a:gd name="connsiteY1-218" fmla="*/ 2965088 h 3420248"/>
              <a:gd name="connsiteX2-219" fmla="*/ 2238 w 2581673"/>
              <a:gd name="connsiteY2-220" fmla="*/ 2952290 h 3420248"/>
              <a:gd name="connsiteX3-221" fmla="*/ 12017 w 2581673"/>
              <a:gd name="connsiteY3-222" fmla="*/ 2893589 h 3420248"/>
              <a:gd name="connsiteX4-223" fmla="*/ 17016 w 2581673"/>
              <a:gd name="connsiteY4-224" fmla="*/ 2869588 h 3420248"/>
              <a:gd name="connsiteX5-225" fmla="*/ 18546 w 2581673"/>
              <a:gd name="connsiteY5-226" fmla="*/ 2864960 h 3420248"/>
              <a:gd name="connsiteX6-227" fmla="*/ 18546 w 2581673"/>
              <a:gd name="connsiteY6-228" fmla="*/ 2707907 h 3420248"/>
              <a:gd name="connsiteX7-229" fmla="*/ 16835 w 2581673"/>
              <a:gd name="connsiteY7-230" fmla="*/ 2696322 h 3420248"/>
              <a:gd name="connsiteX8-231" fmla="*/ 18546 w 2581673"/>
              <a:gd name="connsiteY8-232" fmla="*/ 2657236 h 3420248"/>
              <a:gd name="connsiteX9-233" fmla="*/ 18546 w 2581673"/>
              <a:gd name="connsiteY9-234" fmla="*/ 2613347 h 3420248"/>
              <a:gd name="connsiteX10-235" fmla="*/ 16567 w 2581673"/>
              <a:gd name="connsiteY10-236" fmla="*/ 2571479 h 3420248"/>
              <a:gd name="connsiteX11-237" fmla="*/ 11248 w 2581673"/>
              <a:gd name="connsiteY11-238" fmla="*/ 2568353 h 3420248"/>
              <a:gd name="connsiteX12-239" fmla="*/ 10780 w 2581673"/>
              <a:gd name="connsiteY12-240" fmla="*/ 2559171 h 3420248"/>
              <a:gd name="connsiteX13-241" fmla="*/ 10882 w 2581673"/>
              <a:gd name="connsiteY13-242" fmla="*/ 2544715 h 3420248"/>
              <a:gd name="connsiteX14-243" fmla="*/ 16465 w 2581673"/>
              <a:gd name="connsiteY14-244" fmla="*/ 2512336 h 3420248"/>
              <a:gd name="connsiteX15-245" fmla="*/ 13730 w 2581673"/>
              <a:gd name="connsiteY15-246" fmla="*/ 0 h 3420248"/>
              <a:gd name="connsiteX16-247" fmla="*/ 2531817 w 2581673"/>
              <a:gd name="connsiteY16-248" fmla="*/ 0 h 3420248"/>
              <a:gd name="connsiteX17-249" fmla="*/ 2558963 w 2581673"/>
              <a:gd name="connsiteY17-250" fmla="*/ 27148 h 3420248"/>
              <a:gd name="connsiteX18-251" fmla="*/ 2559004 w 2581673"/>
              <a:gd name="connsiteY18-252" fmla="*/ 35062 h 3420248"/>
              <a:gd name="connsiteX19-253" fmla="*/ 2562590 w 2581673"/>
              <a:gd name="connsiteY19-254" fmla="*/ 35072 h 3420248"/>
              <a:gd name="connsiteX20-255" fmla="*/ 2562590 w 2581673"/>
              <a:gd name="connsiteY20-256" fmla="*/ 303633 h 3420248"/>
              <a:gd name="connsiteX21-257" fmla="*/ 2562590 w 2581673"/>
              <a:gd name="connsiteY21-258" fmla="*/ 346349 h 3420248"/>
              <a:gd name="connsiteX22-259" fmla="*/ 2569615 w 2581673"/>
              <a:gd name="connsiteY22-260" fmla="*/ 370207 h 3420248"/>
              <a:gd name="connsiteX23-261" fmla="*/ 2577664 w 2581673"/>
              <a:gd name="connsiteY23-262" fmla="*/ 394600 h 3420248"/>
              <a:gd name="connsiteX24-263" fmla="*/ 2581135 w 2581673"/>
              <a:gd name="connsiteY24-264" fmla="*/ 418106 h 3420248"/>
              <a:gd name="connsiteX25-265" fmla="*/ 2581673 w 2581673"/>
              <a:gd name="connsiteY25-266" fmla="*/ 436202 h 3420248"/>
              <a:gd name="connsiteX26-267" fmla="*/ 2576921 w 2581673"/>
              <a:gd name="connsiteY26-268" fmla="*/ 455160 h 3420248"/>
              <a:gd name="connsiteX27-269" fmla="*/ 2578897 w 2581673"/>
              <a:gd name="connsiteY27-270" fmla="*/ 467958 h 3420248"/>
              <a:gd name="connsiteX28-271" fmla="*/ 2573807 w 2581673"/>
              <a:gd name="connsiteY28-272" fmla="*/ 491792 h 3420248"/>
              <a:gd name="connsiteX29-273" fmla="*/ 2569118 w 2581673"/>
              <a:gd name="connsiteY29-274" fmla="*/ 526659 h 3420248"/>
              <a:gd name="connsiteX30-275" fmla="*/ 2564119 w 2581673"/>
              <a:gd name="connsiteY30-276" fmla="*/ 550660 h 3420248"/>
              <a:gd name="connsiteX31-277" fmla="*/ 2562589 w 2581673"/>
              <a:gd name="connsiteY31-278" fmla="*/ 555288 h 3420248"/>
              <a:gd name="connsiteX32-279" fmla="*/ 2562589 w 2581673"/>
              <a:gd name="connsiteY32-280" fmla="*/ 712341 h 3420248"/>
              <a:gd name="connsiteX33-281" fmla="*/ 2564300 w 2581673"/>
              <a:gd name="connsiteY33-282" fmla="*/ 723926 h 3420248"/>
              <a:gd name="connsiteX34-283" fmla="*/ 2562589 w 2581673"/>
              <a:gd name="connsiteY34-284" fmla="*/ 763012 h 3420248"/>
              <a:gd name="connsiteX35-285" fmla="*/ 2564920 w 2581673"/>
              <a:gd name="connsiteY35-286" fmla="*/ 768689 h 3420248"/>
              <a:gd name="connsiteX36-287" fmla="*/ 2562589 w 2581673"/>
              <a:gd name="connsiteY36-288" fmla="*/ 806901 h 3420248"/>
              <a:gd name="connsiteX37-289" fmla="*/ 2564568 w 2581673"/>
              <a:gd name="connsiteY37-290" fmla="*/ 848769 h 3420248"/>
              <a:gd name="connsiteX38-291" fmla="*/ 2569887 w 2581673"/>
              <a:gd name="connsiteY38-292" fmla="*/ 851895 h 3420248"/>
              <a:gd name="connsiteX39-293" fmla="*/ 2570355 w 2581673"/>
              <a:gd name="connsiteY39-294" fmla="*/ 861077 h 3420248"/>
              <a:gd name="connsiteX40-295" fmla="*/ 2570253 w 2581673"/>
              <a:gd name="connsiteY40-296" fmla="*/ 875533 h 3420248"/>
              <a:gd name="connsiteX41-297" fmla="*/ 2564670 w 2581673"/>
              <a:gd name="connsiteY41-298" fmla="*/ 907912 h 3420248"/>
              <a:gd name="connsiteX42-299" fmla="*/ 2567405 w 2581673"/>
              <a:gd name="connsiteY42-300" fmla="*/ 3420248 h 3420248"/>
              <a:gd name="connsiteX43-301" fmla="*/ 49318 w 2581673"/>
              <a:gd name="connsiteY43-302" fmla="*/ 3420248 h 3420248"/>
              <a:gd name="connsiteX44-303" fmla="*/ 22172 w 2581673"/>
              <a:gd name="connsiteY44-304" fmla="*/ 3393100 h 3420248"/>
              <a:gd name="connsiteX45-305" fmla="*/ 22132 w 2581673"/>
              <a:gd name="connsiteY45-306" fmla="*/ 3385186 h 3420248"/>
              <a:gd name="connsiteX46-307" fmla="*/ 18545 w 2581673"/>
              <a:gd name="connsiteY46-308" fmla="*/ 3385176 h 3420248"/>
              <a:gd name="connsiteX47-309" fmla="*/ 18545 w 2581673"/>
              <a:gd name="connsiteY47-310" fmla="*/ 3116615 h 3420248"/>
              <a:gd name="connsiteX48-311" fmla="*/ 18545 w 2581673"/>
              <a:gd name="connsiteY48-312" fmla="*/ 3073899 h 3420248"/>
              <a:gd name="connsiteX49-313" fmla="*/ 11520 w 2581673"/>
              <a:gd name="connsiteY49-314" fmla="*/ 3050041 h 3420248"/>
              <a:gd name="connsiteX50-315" fmla="*/ 3471 w 2581673"/>
              <a:gd name="connsiteY50-316" fmla="*/ 3025648 h 3420248"/>
              <a:gd name="connsiteX51-317" fmla="*/ 0 w 2581673"/>
              <a:gd name="connsiteY51-318" fmla="*/ 3002142 h 3420248"/>
              <a:gd name="connsiteX0-319" fmla="*/ 0 w 2581673"/>
              <a:gd name="connsiteY0-320" fmla="*/ 3002142 h 3420248"/>
              <a:gd name="connsiteX1-321" fmla="*/ 4214 w 2581673"/>
              <a:gd name="connsiteY1-322" fmla="*/ 2965088 h 3420248"/>
              <a:gd name="connsiteX2-323" fmla="*/ 2238 w 2581673"/>
              <a:gd name="connsiteY2-324" fmla="*/ 2952290 h 3420248"/>
              <a:gd name="connsiteX3-325" fmla="*/ 12017 w 2581673"/>
              <a:gd name="connsiteY3-326" fmla="*/ 2893589 h 3420248"/>
              <a:gd name="connsiteX4-327" fmla="*/ 17016 w 2581673"/>
              <a:gd name="connsiteY4-328" fmla="*/ 2869588 h 3420248"/>
              <a:gd name="connsiteX5-329" fmla="*/ 18546 w 2581673"/>
              <a:gd name="connsiteY5-330" fmla="*/ 2864960 h 3420248"/>
              <a:gd name="connsiteX6-331" fmla="*/ 18546 w 2581673"/>
              <a:gd name="connsiteY6-332" fmla="*/ 2707907 h 3420248"/>
              <a:gd name="connsiteX7-333" fmla="*/ 16835 w 2581673"/>
              <a:gd name="connsiteY7-334" fmla="*/ 2696322 h 3420248"/>
              <a:gd name="connsiteX8-335" fmla="*/ 18546 w 2581673"/>
              <a:gd name="connsiteY8-336" fmla="*/ 2613347 h 3420248"/>
              <a:gd name="connsiteX9-337" fmla="*/ 16567 w 2581673"/>
              <a:gd name="connsiteY9-338" fmla="*/ 2571479 h 3420248"/>
              <a:gd name="connsiteX10-339" fmla="*/ 11248 w 2581673"/>
              <a:gd name="connsiteY10-340" fmla="*/ 2568353 h 3420248"/>
              <a:gd name="connsiteX11-341" fmla="*/ 10780 w 2581673"/>
              <a:gd name="connsiteY11-342" fmla="*/ 2559171 h 3420248"/>
              <a:gd name="connsiteX12-343" fmla="*/ 10882 w 2581673"/>
              <a:gd name="connsiteY12-344" fmla="*/ 2544715 h 3420248"/>
              <a:gd name="connsiteX13-345" fmla="*/ 16465 w 2581673"/>
              <a:gd name="connsiteY13-346" fmla="*/ 2512336 h 3420248"/>
              <a:gd name="connsiteX14-347" fmla="*/ 13730 w 2581673"/>
              <a:gd name="connsiteY14-348" fmla="*/ 0 h 3420248"/>
              <a:gd name="connsiteX15-349" fmla="*/ 2531817 w 2581673"/>
              <a:gd name="connsiteY15-350" fmla="*/ 0 h 3420248"/>
              <a:gd name="connsiteX16-351" fmla="*/ 2558963 w 2581673"/>
              <a:gd name="connsiteY16-352" fmla="*/ 27148 h 3420248"/>
              <a:gd name="connsiteX17-353" fmla="*/ 2559004 w 2581673"/>
              <a:gd name="connsiteY17-354" fmla="*/ 35062 h 3420248"/>
              <a:gd name="connsiteX18-355" fmla="*/ 2562590 w 2581673"/>
              <a:gd name="connsiteY18-356" fmla="*/ 35072 h 3420248"/>
              <a:gd name="connsiteX19-357" fmla="*/ 2562590 w 2581673"/>
              <a:gd name="connsiteY19-358" fmla="*/ 303633 h 3420248"/>
              <a:gd name="connsiteX20-359" fmla="*/ 2562590 w 2581673"/>
              <a:gd name="connsiteY20-360" fmla="*/ 346349 h 3420248"/>
              <a:gd name="connsiteX21-361" fmla="*/ 2569615 w 2581673"/>
              <a:gd name="connsiteY21-362" fmla="*/ 370207 h 3420248"/>
              <a:gd name="connsiteX22-363" fmla="*/ 2577664 w 2581673"/>
              <a:gd name="connsiteY22-364" fmla="*/ 394600 h 3420248"/>
              <a:gd name="connsiteX23-365" fmla="*/ 2581135 w 2581673"/>
              <a:gd name="connsiteY23-366" fmla="*/ 418106 h 3420248"/>
              <a:gd name="connsiteX24-367" fmla="*/ 2581673 w 2581673"/>
              <a:gd name="connsiteY24-368" fmla="*/ 436202 h 3420248"/>
              <a:gd name="connsiteX25-369" fmla="*/ 2576921 w 2581673"/>
              <a:gd name="connsiteY25-370" fmla="*/ 455160 h 3420248"/>
              <a:gd name="connsiteX26-371" fmla="*/ 2578897 w 2581673"/>
              <a:gd name="connsiteY26-372" fmla="*/ 467958 h 3420248"/>
              <a:gd name="connsiteX27-373" fmla="*/ 2573807 w 2581673"/>
              <a:gd name="connsiteY27-374" fmla="*/ 491792 h 3420248"/>
              <a:gd name="connsiteX28-375" fmla="*/ 2569118 w 2581673"/>
              <a:gd name="connsiteY28-376" fmla="*/ 526659 h 3420248"/>
              <a:gd name="connsiteX29-377" fmla="*/ 2564119 w 2581673"/>
              <a:gd name="connsiteY29-378" fmla="*/ 550660 h 3420248"/>
              <a:gd name="connsiteX30-379" fmla="*/ 2562589 w 2581673"/>
              <a:gd name="connsiteY30-380" fmla="*/ 555288 h 3420248"/>
              <a:gd name="connsiteX31-381" fmla="*/ 2562589 w 2581673"/>
              <a:gd name="connsiteY31-382" fmla="*/ 712341 h 3420248"/>
              <a:gd name="connsiteX32-383" fmla="*/ 2564300 w 2581673"/>
              <a:gd name="connsiteY32-384" fmla="*/ 723926 h 3420248"/>
              <a:gd name="connsiteX33-385" fmla="*/ 2562589 w 2581673"/>
              <a:gd name="connsiteY33-386" fmla="*/ 763012 h 3420248"/>
              <a:gd name="connsiteX34-387" fmla="*/ 2564920 w 2581673"/>
              <a:gd name="connsiteY34-388" fmla="*/ 768689 h 3420248"/>
              <a:gd name="connsiteX35-389" fmla="*/ 2562589 w 2581673"/>
              <a:gd name="connsiteY35-390" fmla="*/ 806901 h 3420248"/>
              <a:gd name="connsiteX36-391" fmla="*/ 2564568 w 2581673"/>
              <a:gd name="connsiteY36-392" fmla="*/ 848769 h 3420248"/>
              <a:gd name="connsiteX37-393" fmla="*/ 2569887 w 2581673"/>
              <a:gd name="connsiteY37-394" fmla="*/ 851895 h 3420248"/>
              <a:gd name="connsiteX38-395" fmla="*/ 2570355 w 2581673"/>
              <a:gd name="connsiteY38-396" fmla="*/ 861077 h 3420248"/>
              <a:gd name="connsiteX39-397" fmla="*/ 2570253 w 2581673"/>
              <a:gd name="connsiteY39-398" fmla="*/ 875533 h 3420248"/>
              <a:gd name="connsiteX40-399" fmla="*/ 2564670 w 2581673"/>
              <a:gd name="connsiteY40-400" fmla="*/ 907912 h 3420248"/>
              <a:gd name="connsiteX41-401" fmla="*/ 2567405 w 2581673"/>
              <a:gd name="connsiteY41-402" fmla="*/ 3420248 h 3420248"/>
              <a:gd name="connsiteX42-403" fmla="*/ 49318 w 2581673"/>
              <a:gd name="connsiteY42-404" fmla="*/ 3420248 h 3420248"/>
              <a:gd name="connsiteX43-405" fmla="*/ 22172 w 2581673"/>
              <a:gd name="connsiteY43-406" fmla="*/ 3393100 h 3420248"/>
              <a:gd name="connsiteX44-407" fmla="*/ 22132 w 2581673"/>
              <a:gd name="connsiteY44-408" fmla="*/ 3385186 h 3420248"/>
              <a:gd name="connsiteX45-409" fmla="*/ 18545 w 2581673"/>
              <a:gd name="connsiteY45-410" fmla="*/ 3385176 h 3420248"/>
              <a:gd name="connsiteX46-411" fmla="*/ 18545 w 2581673"/>
              <a:gd name="connsiteY46-412" fmla="*/ 3116615 h 3420248"/>
              <a:gd name="connsiteX47-413" fmla="*/ 18545 w 2581673"/>
              <a:gd name="connsiteY47-414" fmla="*/ 3073899 h 3420248"/>
              <a:gd name="connsiteX48-415" fmla="*/ 11520 w 2581673"/>
              <a:gd name="connsiteY48-416" fmla="*/ 3050041 h 3420248"/>
              <a:gd name="connsiteX49-417" fmla="*/ 3471 w 2581673"/>
              <a:gd name="connsiteY49-418" fmla="*/ 3025648 h 3420248"/>
              <a:gd name="connsiteX50-419" fmla="*/ 0 w 2581673"/>
              <a:gd name="connsiteY50-420" fmla="*/ 3002142 h 3420248"/>
              <a:gd name="connsiteX0-421" fmla="*/ 0 w 2581673"/>
              <a:gd name="connsiteY0-422" fmla="*/ 3002142 h 3420248"/>
              <a:gd name="connsiteX1-423" fmla="*/ 4214 w 2581673"/>
              <a:gd name="connsiteY1-424" fmla="*/ 2965088 h 3420248"/>
              <a:gd name="connsiteX2-425" fmla="*/ 2238 w 2581673"/>
              <a:gd name="connsiteY2-426" fmla="*/ 2952290 h 3420248"/>
              <a:gd name="connsiteX3-427" fmla="*/ 12017 w 2581673"/>
              <a:gd name="connsiteY3-428" fmla="*/ 2893589 h 3420248"/>
              <a:gd name="connsiteX4-429" fmla="*/ 17016 w 2581673"/>
              <a:gd name="connsiteY4-430" fmla="*/ 2869588 h 3420248"/>
              <a:gd name="connsiteX5-431" fmla="*/ 18546 w 2581673"/>
              <a:gd name="connsiteY5-432" fmla="*/ 2864960 h 3420248"/>
              <a:gd name="connsiteX6-433" fmla="*/ 18546 w 2581673"/>
              <a:gd name="connsiteY6-434" fmla="*/ 2707907 h 3420248"/>
              <a:gd name="connsiteX7-435" fmla="*/ 16835 w 2581673"/>
              <a:gd name="connsiteY7-436" fmla="*/ 2696322 h 3420248"/>
              <a:gd name="connsiteX8-437" fmla="*/ 16567 w 2581673"/>
              <a:gd name="connsiteY8-438" fmla="*/ 2571479 h 3420248"/>
              <a:gd name="connsiteX9-439" fmla="*/ 11248 w 2581673"/>
              <a:gd name="connsiteY9-440" fmla="*/ 2568353 h 3420248"/>
              <a:gd name="connsiteX10-441" fmla="*/ 10780 w 2581673"/>
              <a:gd name="connsiteY10-442" fmla="*/ 2559171 h 3420248"/>
              <a:gd name="connsiteX11-443" fmla="*/ 10882 w 2581673"/>
              <a:gd name="connsiteY11-444" fmla="*/ 2544715 h 3420248"/>
              <a:gd name="connsiteX12-445" fmla="*/ 16465 w 2581673"/>
              <a:gd name="connsiteY12-446" fmla="*/ 2512336 h 3420248"/>
              <a:gd name="connsiteX13-447" fmla="*/ 13730 w 2581673"/>
              <a:gd name="connsiteY13-448" fmla="*/ 0 h 3420248"/>
              <a:gd name="connsiteX14-449" fmla="*/ 2531817 w 2581673"/>
              <a:gd name="connsiteY14-450" fmla="*/ 0 h 3420248"/>
              <a:gd name="connsiteX15-451" fmla="*/ 2558963 w 2581673"/>
              <a:gd name="connsiteY15-452" fmla="*/ 27148 h 3420248"/>
              <a:gd name="connsiteX16-453" fmla="*/ 2559004 w 2581673"/>
              <a:gd name="connsiteY16-454" fmla="*/ 35062 h 3420248"/>
              <a:gd name="connsiteX17-455" fmla="*/ 2562590 w 2581673"/>
              <a:gd name="connsiteY17-456" fmla="*/ 35072 h 3420248"/>
              <a:gd name="connsiteX18-457" fmla="*/ 2562590 w 2581673"/>
              <a:gd name="connsiteY18-458" fmla="*/ 303633 h 3420248"/>
              <a:gd name="connsiteX19-459" fmla="*/ 2562590 w 2581673"/>
              <a:gd name="connsiteY19-460" fmla="*/ 346349 h 3420248"/>
              <a:gd name="connsiteX20-461" fmla="*/ 2569615 w 2581673"/>
              <a:gd name="connsiteY20-462" fmla="*/ 370207 h 3420248"/>
              <a:gd name="connsiteX21-463" fmla="*/ 2577664 w 2581673"/>
              <a:gd name="connsiteY21-464" fmla="*/ 394600 h 3420248"/>
              <a:gd name="connsiteX22-465" fmla="*/ 2581135 w 2581673"/>
              <a:gd name="connsiteY22-466" fmla="*/ 418106 h 3420248"/>
              <a:gd name="connsiteX23-467" fmla="*/ 2581673 w 2581673"/>
              <a:gd name="connsiteY23-468" fmla="*/ 436202 h 3420248"/>
              <a:gd name="connsiteX24-469" fmla="*/ 2576921 w 2581673"/>
              <a:gd name="connsiteY24-470" fmla="*/ 455160 h 3420248"/>
              <a:gd name="connsiteX25-471" fmla="*/ 2578897 w 2581673"/>
              <a:gd name="connsiteY25-472" fmla="*/ 467958 h 3420248"/>
              <a:gd name="connsiteX26-473" fmla="*/ 2573807 w 2581673"/>
              <a:gd name="connsiteY26-474" fmla="*/ 491792 h 3420248"/>
              <a:gd name="connsiteX27-475" fmla="*/ 2569118 w 2581673"/>
              <a:gd name="connsiteY27-476" fmla="*/ 526659 h 3420248"/>
              <a:gd name="connsiteX28-477" fmla="*/ 2564119 w 2581673"/>
              <a:gd name="connsiteY28-478" fmla="*/ 550660 h 3420248"/>
              <a:gd name="connsiteX29-479" fmla="*/ 2562589 w 2581673"/>
              <a:gd name="connsiteY29-480" fmla="*/ 555288 h 3420248"/>
              <a:gd name="connsiteX30-481" fmla="*/ 2562589 w 2581673"/>
              <a:gd name="connsiteY30-482" fmla="*/ 712341 h 3420248"/>
              <a:gd name="connsiteX31-483" fmla="*/ 2564300 w 2581673"/>
              <a:gd name="connsiteY31-484" fmla="*/ 723926 h 3420248"/>
              <a:gd name="connsiteX32-485" fmla="*/ 2562589 w 2581673"/>
              <a:gd name="connsiteY32-486" fmla="*/ 763012 h 3420248"/>
              <a:gd name="connsiteX33-487" fmla="*/ 2564920 w 2581673"/>
              <a:gd name="connsiteY33-488" fmla="*/ 768689 h 3420248"/>
              <a:gd name="connsiteX34-489" fmla="*/ 2562589 w 2581673"/>
              <a:gd name="connsiteY34-490" fmla="*/ 806901 h 3420248"/>
              <a:gd name="connsiteX35-491" fmla="*/ 2564568 w 2581673"/>
              <a:gd name="connsiteY35-492" fmla="*/ 848769 h 3420248"/>
              <a:gd name="connsiteX36-493" fmla="*/ 2569887 w 2581673"/>
              <a:gd name="connsiteY36-494" fmla="*/ 851895 h 3420248"/>
              <a:gd name="connsiteX37-495" fmla="*/ 2570355 w 2581673"/>
              <a:gd name="connsiteY37-496" fmla="*/ 861077 h 3420248"/>
              <a:gd name="connsiteX38-497" fmla="*/ 2570253 w 2581673"/>
              <a:gd name="connsiteY38-498" fmla="*/ 875533 h 3420248"/>
              <a:gd name="connsiteX39-499" fmla="*/ 2564670 w 2581673"/>
              <a:gd name="connsiteY39-500" fmla="*/ 907912 h 3420248"/>
              <a:gd name="connsiteX40-501" fmla="*/ 2567405 w 2581673"/>
              <a:gd name="connsiteY40-502" fmla="*/ 3420248 h 3420248"/>
              <a:gd name="connsiteX41-503" fmla="*/ 49318 w 2581673"/>
              <a:gd name="connsiteY41-504" fmla="*/ 3420248 h 3420248"/>
              <a:gd name="connsiteX42-505" fmla="*/ 22172 w 2581673"/>
              <a:gd name="connsiteY42-506" fmla="*/ 3393100 h 3420248"/>
              <a:gd name="connsiteX43-507" fmla="*/ 22132 w 2581673"/>
              <a:gd name="connsiteY43-508" fmla="*/ 3385186 h 3420248"/>
              <a:gd name="connsiteX44-509" fmla="*/ 18545 w 2581673"/>
              <a:gd name="connsiteY44-510" fmla="*/ 3385176 h 3420248"/>
              <a:gd name="connsiteX45-511" fmla="*/ 18545 w 2581673"/>
              <a:gd name="connsiteY45-512" fmla="*/ 3116615 h 3420248"/>
              <a:gd name="connsiteX46-513" fmla="*/ 18545 w 2581673"/>
              <a:gd name="connsiteY46-514" fmla="*/ 3073899 h 3420248"/>
              <a:gd name="connsiteX47-515" fmla="*/ 11520 w 2581673"/>
              <a:gd name="connsiteY47-516" fmla="*/ 3050041 h 3420248"/>
              <a:gd name="connsiteX48-517" fmla="*/ 3471 w 2581673"/>
              <a:gd name="connsiteY48-518" fmla="*/ 3025648 h 3420248"/>
              <a:gd name="connsiteX49-519" fmla="*/ 0 w 2581673"/>
              <a:gd name="connsiteY49-520" fmla="*/ 3002142 h 3420248"/>
              <a:gd name="connsiteX0-521" fmla="*/ 0 w 2581673"/>
              <a:gd name="connsiteY0-522" fmla="*/ 3002142 h 3420248"/>
              <a:gd name="connsiteX1-523" fmla="*/ 4214 w 2581673"/>
              <a:gd name="connsiteY1-524" fmla="*/ 2965088 h 3420248"/>
              <a:gd name="connsiteX2-525" fmla="*/ 2238 w 2581673"/>
              <a:gd name="connsiteY2-526" fmla="*/ 2952290 h 3420248"/>
              <a:gd name="connsiteX3-527" fmla="*/ 12017 w 2581673"/>
              <a:gd name="connsiteY3-528" fmla="*/ 2893589 h 3420248"/>
              <a:gd name="connsiteX4-529" fmla="*/ 17016 w 2581673"/>
              <a:gd name="connsiteY4-530" fmla="*/ 2869588 h 3420248"/>
              <a:gd name="connsiteX5-531" fmla="*/ 18546 w 2581673"/>
              <a:gd name="connsiteY5-532" fmla="*/ 2864960 h 3420248"/>
              <a:gd name="connsiteX6-533" fmla="*/ 18546 w 2581673"/>
              <a:gd name="connsiteY6-534" fmla="*/ 2707907 h 3420248"/>
              <a:gd name="connsiteX7-535" fmla="*/ 16835 w 2581673"/>
              <a:gd name="connsiteY7-536" fmla="*/ 2696322 h 3420248"/>
              <a:gd name="connsiteX8-537" fmla="*/ 16567 w 2581673"/>
              <a:gd name="connsiteY8-538" fmla="*/ 2571479 h 3420248"/>
              <a:gd name="connsiteX9-539" fmla="*/ 11248 w 2581673"/>
              <a:gd name="connsiteY9-540" fmla="*/ 2568353 h 3420248"/>
              <a:gd name="connsiteX10-541" fmla="*/ 10780 w 2581673"/>
              <a:gd name="connsiteY10-542" fmla="*/ 2559171 h 3420248"/>
              <a:gd name="connsiteX11-543" fmla="*/ 10882 w 2581673"/>
              <a:gd name="connsiteY11-544" fmla="*/ 2544715 h 3420248"/>
              <a:gd name="connsiteX12-545" fmla="*/ 16465 w 2581673"/>
              <a:gd name="connsiteY12-546" fmla="*/ 2512336 h 3420248"/>
              <a:gd name="connsiteX13-547" fmla="*/ 13730 w 2581673"/>
              <a:gd name="connsiteY13-548" fmla="*/ 0 h 3420248"/>
              <a:gd name="connsiteX14-549" fmla="*/ 2531817 w 2581673"/>
              <a:gd name="connsiteY14-550" fmla="*/ 0 h 3420248"/>
              <a:gd name="connsiteX15-551" fmla="*/ 2558963 w 2581673"/>
              <a:gd name="connsiteY15-552" fmla="*/ 27148 h 3420248"/>
              <a:gd name="connsiteX16-553" fmla="*/ 2559004 w 2581673"/>
              <a:gd name="connsiteY16-554" fmla="*/ 35062 h 3420248"/>
              <a:gd name="connsiteX17-555" fmla="*/ 2562590 w 2581673"/>
              <a:gd name="connsiteY17-556" fmla="*/ 35072 h 3420248"/>
              <a:gd name="connsiteX18-557" fmla="*/ 2562590 w 2581673"/>
              <a:gd name="connsiteY18-558" fmla="*/ 303633 h 3420248"/>
              <a:gd name="connsiteX19-559" fmla="*/ 2562590 w 2581673"/>
              <a:gd name="connsiteY19-560" fmla="*/ 346349 h 3420248"/>
              <a:gd name="connsiteX20-561" fmla="*/ 2569615 w 2581673"/>
              <a:gd name="connsiteY20-562" fmla="*/ 370207 h 3420248"/>
              <a:gd name="connsiteX21-563" fmla="*/ 2577664 w 2581673"/>
              <a:gd name="connsiteY21-564" fmla="*/ 394600 h 3420248"/>
              <a:gd name="connsiteX22-565" fmla="*/ 2581135 w 2581673"/>
              <a:gd name="connsiteY22-566" fmla="*/ 418106 h 3420248"/>
              <a:gd name="connsiteX23-567" fmla="*/ 2581673 w 2581673"/>
              <a:gd name="connsiteY23-568" fmla="*/ 436202 h 3420248"/>
              <a:gd name="connsiteX24-569" fmla="*/ 2576921 w 2581673"/>
              <a:gd name="connsiteY24-570" fmla="*/ 455160 h 3420248"/>
              <a:gd name="connsiteX25-571" fmla="*/ 2578897 w 2581673"/>
              <a:gd name="connsiteY25-572" fmla="*/ 467958 h 3420248"/>
              <a:gd name="connsiteX26-573" fmla="*/ 2573807 w 2581673"/>
              <a:gd name="connsiteY26-574" fmla="*/ 491792 h 3420248"/>
              <a:gd name="connsiteX27-575" fmla="*/ 2569118 w 2581673"/>
              <a:gd name="connsiteY27-576" fmla="*/ 526659 h 3420248"/>
              <a:gd name="connsiteX28-577" fmla="*/ 2564119 w 2581673"/>
              <a:gd name="connsiteY28-578" fmla="*/ 550660 h 3420248"/>
              <a:gd name="connsiteX29-579" fmla="*/ 2562589 w 2581673"/>
              <a:gd name="connsiteY29-580" fmla="*/ 555288 h 3420248"/>
              <a:gd name="connsiteX30-581" fmla="*/ 2562589 w 2581673"/>
              <a:gd name="connsiteY30-582" fmla="*/ 712341 h 3420248"/>
              <a:gd name="connsiteX31-583" fmla="*/ 2564300 w 2581673"/>
              <a:gd name="connsiteY31-584" fmla="*/ 723926 h 3420248"/>
              <a:gd name="connsiteX32-585" fmla="*/ 2562589 w 2581673"/>
              <a:gd name="connsiteY32-586" fmla="*/ 763012 h 3420248"/>
              <a:gd name="connsiteX33-587" fmla="*/ 2564920 w 2581673"/>
              <a:gd name="connsiteY33-588" fmla="*/ 768689 h 3420248"/>
              <a:gd name="connsiteX34-589" fmla="*/ 2562589 w 2581673"/>
              <a:gd name="connsiteY34-590" fmla="*/ 806901 h 3420248"/>
              <a:gd name="connsiteX35-591" fmla="*/ 2564568 w 2581673"/>
              <a:gd name="connsiteY35-592" fmla="*/ 848769 h 3420248"/>
              <a:gd name="connsiteX36-593" fmla="*/ 2569887 w 2581673"/>
              <a:gd name="connsiteY36-594" fmla="*/ 851895 h 3420248"/>
              <a:gd name="connsiteX37-595" fmla="*/ 2570355 w 2581673"/>
              <a:gd name="connsiteY37-596" fmla="*/ 861077 h 3420248"/>
              <a:gd name="connsiteX38-597" fmla="*/ 2570253 w 2581673"/>
              <a:gd name="connsiteY38-598" fmla="*/ 875533 h 3420248"/>
              <a:gd name="connsiteX39-599" fmla="*/ 2564670 w 2581673"/>
              <a:gd name="connsiteY39-600" fmla="*/ 907912 h 3420248"/>
              <a:gd name="connsiteX40-601" fmla="*/ 2567405 w 2581673"/>
              <a:gd name="connsiteY40-602" fmla="*/ 3420248 h 3420248"/>
              <a:gd name="connsiteX41-603" fmla="*/ 49318 w 2581673"/>
              <a:gd name="connsiteY41-604" fmla="*/ 3420248 h 3420248"/>
              <a:gd name="connsiteX42-605" fmla="*/ 22172 w 2581673"/>
              <a:gd name="connsiteY42-606" fmla="*/ 3393100 h 3420248"/>
              <a:gd name="connsiteX43-607" fmla="*/ 22132 w 2581673"/>
              <a:gd name="connsiteY43-608" fmla="*/ 3385186 h 3420248"/>
              <a:gd name="connsiteX44-609" fmla="*/ 18545 w 2581673"/>
              <a:gd name="connsiteY44-610" fmla="*/ 3385176 h 3420248"/>
              <a:gd name="connsiteX45-611" fmla="*/ 18545 w 2581673"/>
              <a:gd name="connsiteY45-612" fmla="*/ 3116615 h 3420248"/>
              <a:gd name="connsiteX46-613" fmla="*/ 18545 w 2581673"/>
              <a:gd name="connsiteY46-614" fmla="*/ 3073899 h 3420248"/>
              <a:gd name="connsiteX47-615" fmla="*/ 3471 w 2581673"/>
              <a:gd name="connsiteY47-616" fmla="*/ 3025648 h 3420248"/>
              <a:gd name="connsiteX48-617" fmla="*/ 0 w 2581673"/>
              <a:gd name="connsiteY48-618" fmla="*/ 3002142 h 3420248"/>
              <a:gd name="connsiteX0-619" fmla="*/ 0 w 2581673"/>
              <a:gd name="connsiteY0-620" fmla="*/ 3002142 h 3420248"/>
              <a:gd name="connsiteX1-621" fmla="*/ 4214 w 2581673"/>
              <a:gd name="connsiteY1-622" fmla="*/ 2965088 h 3420248"/>
              <a:gd name="connsiteX2-623" fmla="*/ 2238 w 2581673"/>
              <a:gd name="connsiteY2-624" fmla="*/ 2952290 h 3420248"/>
              <a:gd name="connsiteX3-625" fmla="*/ 12017 w 2581673"/>
              <a:gd name="connsiteY3-626" fmla="*/ 2893589 h 3420248"/>
              <a:gd name="connsiteX4-627" fmla="*/ 17016 w 2581673"/>
              <a:gd name="connsiteY4-628" fmla="*/ 2869588 h 3420248"/>
              <a:gd name="connsiteX5-629" fmla="*/ 18546 w 2581673"/>
              <a:gd name="connsiteY5-630" fmla="*/ 2864960 h 3420248"/>
              <a:gd name="connsiteX6-631" fmla="*/ 18546 w 2581673"/>
              <a:gd name="connsiteY6-632" fmla="*/ 2707907 h 3420248"/>
              <a:gd name="connsiteX7-633" fmla="*/ 16835 w 2581673"/>
              <a:gd name="connsiteY7-634" fmla="*/ 2696322 h 3420248"/>
              <a:gd name="connsiteX8-635" fmla="*/ 16567 w 2581673"/>
              <a:gd name="connsiteY8-636" fmla="*/ 2571479 h 3420248"/>
              <a:gd name="connsiteX9-637" fmla="*/ 11248 w 2581673"/>
              <a:gd name="connsiteY9-638" fmla="*/ 2568353 h 3420248"/>
              <a:gd name="connsiteX10-639" fmla="*/ 10780 w 2581673"/>
              <a:gd name="connsiteY10-640" fmla="*/ 2559171 h 3420248"/>
              <a:gd name="connsiteX11-641" fmla="*/ 10882 w 2581673"/>
              <a:gd name="connsiteY11-642" fmla="*/ 2544715 h 3420248"/>
              <a:gd name="connsiteX12-643" fmla="*/ 16465 w 2581673"/>
              <a:gd name="connsiteY12-644" fmla="*/ 2512336 h 3420248"/>
              <a:gd name="connsiteX13-645" fmla="*/ 13730 w 2581673"/>
              <a:gd name="connsiteY13-646" fmla="*/ 0 h 3420248"/>
              <a:gd name="connsiteX14-647" fmla="*/ 2531817 w 2581673"/>
              <a:gd name="connsiteY14-648" fmla="*/ 0 h 3420248"/>
              <a:gd name="connsiteX15-649" fmla="*/ 2558963 w 2581673"/>
              <a:gd name="connsiteY15-650" fmla="*/ 27148 h 3420248"/>
              <a:gd name="connsiteX16-651" fmla="*/ 2559004 w 2581673"/>
              <a:gd name="connsiteY16-652" fmla="*/ 35062 h 3420248"/>
              <a:gd name="connsiteX17-653" fmla="*/ 2562590 w 2581673"/>
              <a:gd name="connsiteY17-654" fmla="*/ 35072 h 3420248"/>
              <a:gd name="connsiteX18-655" fmla="*/ 2562590 w 2581673"/>
              <a:gd name="connsiteY18-656" fmla="*/ 303633 h 3420248"/>
              <a:gd name="connsiteX19-657" fmla="*/ 2562590 w 2581673"/>
              <a:gd name="connsiteY19-658" fmla="*/ 346349 h 3420248"/>
              <a:gd name="connsiteX20-659" fmla="*/ 2569615 w 2581673"/>
              <a:gd name="connsiteY20-660" fmla="*/ 370207 h 3420248"/>
              <a:gd name="connsiteX21-661" fmla="*/ 2577664 w 2581673"/>
              <a:gd name="connsiteY21-662" fmla="*/ 394600 h 3420248"/>
              <a:gd name="connsiteX22-663" fmla="*/ 2581135 w 2581673"/>
              <a:gd name="connsiteY22-664" fmla="*/ 418106 h 3420248"/>
              <a:gd name="connsiteX23-665" fmla="*/ 2581673 w 2581673"/>
              <a:gd name="connsiteY23-666" fmla="*/ 436202 h 3420248"/>
              <a:gd name="connsiteX24-667" fmla="*/ 2576921 w 2581673"/>
              <a:gd name="connsiteY24-668" fmla="*/ 455160 h 3420248"/>
              <a:gd name="connsiteX25-669" fmla="*/ 2578897 w 2581673"/>
              <a:gd name="connsiteY25-670" fmla="*/ 467958 h 3420248"/>
              <a:gd name="connsiteX26-671" fmla="*/ 2573807 w 2581673"/>
              <a:gd name="connsiteY26-672" fmla="*/ 491792 h 3420248"/>
              <a:gd name="connsiteX27-673" fmla="*/ 2569118 w 2581673"/>
              <a:gd name="connsiteY27-674" fmla="*/ 526659 h 3420248"/>
              <a:gd name="connsiteX28-675" fmla="*/ 2564119 w 2581673"/>
              <a:gd name="connsiteY28-676" fmla="*/ 550660 h 3420248"/>
              <a:gd name="connsiteX29-677" fmla="*/ 2562589 w 2581673"/>
              <a:gd name="connsiteY29-678" fmla="*/ 555288 h 3420248"/>
              <a:gd name="connsiteX30-679" fmla="*/ 2562589 w 2581673"/>
              <a:gd name="connsiteY30-680" fmla="*/ 712341 h 3420248"/>
              <a:gd name="connsiteX31-681" fmla="*/ 2564300 w 2581673"/>
              <a:gd name="connsiteY31-682" fmla="*/ 723926 h 3420248"/>
              <a:gd name="connsiteX32-683" fmla="*/ 2562589 w 2581673"/>
              <a:gd name="connsiteY32-684" fmla="*/ 763012 h 3420248"/>
              <a:gd name="connsiteX33-685" fmla="*/ 2564920 w 2581673"/>
              <a:gd name="connsiteY33-686" fmla="*/ 768689 h 3420248"/>
              <a:gd name="connsiteX34-687" fmla="*/ 2562589 w 2581673"/>
              <a:gd name="connsiteY34-688" fmla="*/ 806901 h 3420248"/>
              <a:gd name="connsiteX35-689" fmla="*/ 2564568 w 2581673"/>
              <a:gd name="connsiteY35-690" fmla="*/ 848769 h 3420248"/>
              <a:gd name="connsiteX36-691" fmla="*/ 2569887 w 2581673"/>
              <a:gd name="connsiteY36-692" fmla="*/ 851895 h 3420248"/>
              <a:gd name="connsiteX37-693" fmla="*/ 2570355 w 2581673"/>
              <a:gd name="connsiteY37-694" fmla="*/ 861077 h 3420248"/>
              <a:gd name="connsiteX38-695" fmla="*/ 2570253 w 2581673"/>
              <a:gd name="connsiteY38-696" fmla="*/ 875533 h 3420248"/>
              <a:gd name="connsiteX39-697" fmla="*/ 2564670 w 2581673"/>
              <a:gd name="connsiteY39-698" fmla="*/ 907912 h 3420248"/>
              <a:gd name="connsiteX40-699" fmla="*/ 2567405 w 2581673"/>
              <a:gd name="connsiteY40-700" fmla="*/ 3420248 h 3420248"/>
              <a:gd name="connsiteX41-701" fmla="*/ 49318 w 2581673"/>
              <a:gd name="connsiteY41-702" fmla="*/ 3420248 h 3420248"/>
              <a:gd name="connsiteX42-703" fmla="*/ 22172 w 2581673"/>
              <a:gd name="connsiteY42-704" fmla="*/ 3393100 h 3420248"/>
              <a:gd name="connsiteX43-705" fmla="*/ 22132 w 2581673"/>
              <a:gd name="connsiteY43-706" fmla="*/ 3385186 h 3420248"/>
              <a:gd name="connsiteX44-707" fmla="*/ 18545 w 2581673"/>
              <a:gd name="connsiteY44-708" fmla="*/ 3385176 h 3420248"/>
              <a:gd name="connsiteX45-709" fmla="*/ 18545 w 2581673"/>
              <a:gd name="connsiteY45-710" fmla="*/ 3073899 h 3420248"/>
              <a:gd name="connsiteX46-711" fmla="*/ 3471 w 2581673"/>
              <a:gd name="connsiteY46-712" fmla="*/ 3025648 h 3420248"/>
              <a:gd name="connsiteX47-713" fmla="*/ 0 w 2581673"/>
              <a:gd name="connsiteY47-714" fmla="*/ 3002142 h 3420248"/>
              <a:gd name="connsiteX0-715" fmla="*/ 0 w 2581673"/>
              <a:gd name="connsiteY0-716" fmla="*/ 3002142 h 3420248"/>
              <a:gd name="connsiteX1-717" fmla="*/ 4214 w 2581673"/>
              <a:gd name="connsiteY1-718" fmla="*/ 2965088 h 3420248"/>
              <a:gd name="connsiteX2-719" fmla="*/ 2238 w 2581673"/>
              <a:gd name="connsiteY2-720" fmla="*/ 2952290 h 3420248"/>
              <a:gd name="connsiteX3-721" fmla="*/ 12017 w 2581673"/>
              <a:gd name="connsiteY3-722" fmla="*/ 2893589 h 3420248"/>
              <a:gd name="connsiteX4-723" fmla="*/ 17016 w 2581673"/>
              <a:gd name="connsiteY4-724" fmla="*/ 2869588 h 3420248"/>
              <a:gd name="connsiteX5-725" fmla="*/ 18546 w 2581673"/>
              <a:gd name="connsiteY5-726" fmla="*/ 2864960 h 3420248"/>
              <a:gd name="connsiteX6-727" fmla="*/ 18546 w 2581673"/>
              <a:gd name="connsiteY6-728" fmla="*/ 2707907 h 3420248"/>
              <a:gd name="connsiteX7-729" fmla="*/ 16567 w 2581673"/>
              <a:gd name="connsiteY7-730" fmla="*/ 2571479 h 3420248"/>
              <a:gd name="connsiteX8-731" fmla="*/ 11248 w 2581673"/>
              <a:gd name="connsiteY8-732" fmla="*/ 2568353 h 3420248"/>
              <a:gd name="connsiteX9-733" fmla="*/ 10780 w 2581673"/>
              <a:gd name="connsiteY9-734" fmla="*/ 2559171 h 3420248"/>
              <a:gd name="connsiteX10-735" fmla="*/ 10882 w 2581673"/>
              <a:gd name="connsiteY10-736" fmla="*/ 2544715 h 3420248"/>
              <a:gd name="connsiteX11-737" fmla="*/ 16465 w 2581673"/>
              <a:gd name="connsiteY11-738" fmla="*/ 2512336 h 3420248"/>
              <a:gd name="connsiteX12-739" fmla="*/ 13730 w 2581673"/>
              <a:gd name="connsiteY12-740" fmla="*/ 0 h 3420248"/>
              <a:gd name="connsiteX13-741" fmla="*/ 2531817 w 2581673"/>
              <a:gd name="connsiteY13-742" fmla="*/ 0 h 3420248"/>
              <a:gd name="connsiteX14-743" fmla="*/ 2558963 w 2581673"/>
              <a:gd name="connsiteY14-744" fmla="*/ 27148 h 3420248"/>
              <a:gd name="connsiteX15-745" fmla="*/ 2559004 w 2581673"/>
              <a:gd name="connsiteY15-746" fmla="*/ 35062 h 3420248"/>
              <a:gd name="connsiteX16-747" fmla="*/ 2562590 w 2581673"/>
              <a:gd name="connsiteY16-748" fmla="*/ 35072 h 3420248"/>
              <a:gd name="connsiteX17-749" fmla="*/ 2562590 w 2581673"/>
              <a:gd name="connsiteY17-750" fmla="*/ 303633 h 3420248"/>
              <a:gd name="connsiteX18-751" fmla="*/ 2562590 w 2581673"/>
              <a:gd name="connsiteY18-752" fmla="*/ 346349 h 3420248"/>
              <a:gd name="connsiteX19-753" fmla="*/ 2569615 w 2581673"/>
              <a:gd name="connsiteY19-754" fmla="*/ 370207 h 3420248"/>
              <a:gd name="connsiteX20-755" fmla="*/ 2577664 w 2581673"/>
              <a:gd name="connsiteY20-756" fmla="*/ 394600 h 3420248"/>
              <a:gd name="connsiteX21-757" fmla="*/ 2581135 w 2581673"/>
              <a:gd name="connsiteY21-758" fmla="*/ 418106 h 3420248"/>
              <a:gd name="connsiteX22-759" fmla="*/ 2581673 w 2581673"/>
              <a:gd name="connsiteY22-760" fmla="*/ 436202 h 3420248"/>
              <a:gd name="connsiteX23-761" fmla="*/ 2576921 w 2581673"/>
              <a:gd name="connsiteY23-762" fmla="*/ 455160 h 3420248"/>
              <a:gd name="connsiteX24-763" fmla="*/ 2578897 w 2581673"/>
              <a:gd name="connsiteY24-764" fmla="*/ 467958 h 3420248"/>
              <a:gd name="connsiteX25-765" fmla="*/ 2573807 w 2581673"/>
              <a:gd name="connsiteY25-766" fmla="*/ 491792 h 3420248"/>
              <a:gd name="connsiteX26-767" fmla="*/ 2569118 w 2581673"/>
              <a:gd name="connsiteY26-768" fmla="*/ 526659 h 3420248"/>
              <a:gd name="connsiteX27-769" fmla="*/ 2564119 w 2581673"/>
              <a:gd name="connsiteY27-770" fmla="*/ 550660 h 3420248"/>
              <a:gd name="connsiteX28-771" fmla="*/ 2562589 w 2581673"/>
              <a:gd name="connsiteY28-772" fmla="*/ 555288 h 3420248"/>
              <a:gd name="connsiteX29-773" fmla="*/ 2562589 w 2581673"/>
              <a:gd name="connsiteY29-774" fmla="*/ 712341 h 3420248"/>
              <a:gd name="connsiteX30-775" fmla="*/ 2564300 w 2581673"/>
              <a:gd name="connsiteY30-776" fmla="*/ 723926 h 3420248"/>
              <a:gd name="connsiteX31-777" fmla="*/ 2562589 w 2581673"/>
              <a:gd name="connsiteY31-778" fmla="*/ 763012 h 3420248"/>
              <a:gd name="connsiteX32-779" fmla="*/ 2564920 w 2581673"/>
              <a:gd name="connsiteY32-780" fmla="*/ 768689 h 3420248"/>
              <a:gd name="connsiteX33-781" fmla="*/ 2562589 w 2581673"/>
              <a:gd name="connsiteY33-782" fmla="*/ 806901 h 3420248"/>
              <a:gd name="connsiteX34-783" fmla="*/ 2564568 w 2581673"/>
              <a:gd name="connsiteY34-784" fmla="*/ 848769 h 3420248"/>
              <a:gd name="connsiteX35-785" fmla="*/ 2569887 w 2581673"/>
              <a:gd name="connsiteY35-786" fmla="*/ 851895 h 3420248"/>
              <a:gd name="connsiteX36-787" fmla="*/ 2570355 w 2581673"/>
              <a:gd name="connsiteY36-788" fmla="*/ 861077 h 3420248"/>
              <a:gd name="connsiteX37-789" fmla="*/ 2570253 w 2581673"/>
              <a:gd name="connsiteY37-790" fmla="*/ 875533 h 3420248"/>
              <a:gd name="connsiteX38-791" fmla="*/ 2564670 w 2581673"/>
              <a:gd name="connsiteY38-792" fmla="*/ 907912 h 3420248"/>
              <a:gd name="connsiteX39-793" fmla="*/ 2567405 w 2581673"/>
              <a:gd name="connsiteY39-794" fmla="*/ 3420248 h 3420248"/>
              <a:gd name="connsiteX40-795" fmla="*/ 49318 w 2581673"/>
              <a:gd name="connsiteY40-796" fmla="*/ 3420248 h 3420248"/>
              <a:gd name="connsiteX41-797" fmla="*/ 22172 w 2581673"/>
              <a:gd name="connsiteY41-798" fmla="*/ 3393100 h 3420248"/>
              <a:gd name="connsiteX42-799" fmla="*/ 22132 w 2581673"/>
              <a:gd name="connsiteY42-800" fmla="*/ 3385186 h 3420248"/>
              <a:gd name="connsiteX43-801" fmla="*/ 18545 w 2581673"/>
              <a:gd name="connsiteY43-802" fmla="*/ 3385176 h 3420248"/>
              <a:gd name="connsiteX44-803" fmla="*/ 18545 w 2581673"/>
              <a:gd name="connsiteY44-804" fmla="*/ 3073899 h 3420248"/>
              <a:gd name="connsiteX45-805" fmla="*/ 3471 w 2581673"/>
              <a:gd name="connsiteY45-806" fmla="*/ 3025648 h 3420248"/>
              <a:gd name="connsiteX46-807" fmla="*/ 0 w 2581673"/>
              <a:gd name="connsiteY46-808" fmla="*/ 3002142 h 3420248"/>
              <a:gd name="connsiteX0-809" fmla="*/ 0 w 2581673"/>
              <a:gd name="connsiteY0-810" fmla="*/ 3002142 h 3420248"/>
              <a:gd name="connsiteX1-811" fmla="*/ 4214 w 2581673"/>
              <a:gd name="connsiteY1-812" fmla="*/ 2965088 h 3420248"/>
              <a:gd name="connsiteX2-813" fmla="*/ 2238 w 2581673"/>
              <a:gd name="connsiteY2-814" fmla="*/ 2952290 h 3420248"/>
              <a:gd name="connsiteX3-815" fmla="*/ 12017 w 2581673"/>
              <a:gd name="connsiteY3-816" fmla="*/ 2893589 h 3420248"/>
              <a:gd name="connsiteX4-817" fmla="*/ 17016 w 2581673"/>
              <a:gd name="connsiteY4-818" fmla="*/ 2869588 h 3420248"/>
              <a:gd name="connsiteX5-819" fmla="*/ 18546 w 2581673"/>
              <a:gd name="connsiteY5-820" fmla="*/ 2864960 h 3420248"/>
              <a:gd name="connsiteX6-821" fmla="*/ 16567 w 2581673"/>
              <a:gd name="connsiteY6-822" fmla="*/ 2571479 h 3420248"/>
              <a:gd name="connsiteX7-823" fmla="*/ 11248 w 2581673"/>
              <a:gd name="connsiteY7-824" fmla="*/ 2568353 h 3420248"/>
              <a:gd name="connsiteX8-825" fmla="*/ 10780 w 2581673"/>
              <a:gd name="connsiteY8-826" fmla="*/ 2559171 h 3420248"/>
              <a:gd name="connsiteX9-827" fmla="*/ 10882 w 2581673"/>
              <a:gd name="connsiteY9-828" fmla="*/ 2544715 h 3420248"/>
              <a:gd name="connsiteX10-829" fmla="*/ 16465 w 2581673"/>
              <a:gd name="connsiteY10-830" fmla="*/ 2512336 h 3420248"/>
              <a:gd name="connsiteX11-831" fmla="*/ 13730 w 2581673"/>
              <a:gd name="connsiteY11-832" fmla="*/ 0 h 3420248"/>
              <a:gd name="connsiteX12-833" fmla="*/ 2531817 w 2581673"/>
              <a:gd name="connsiteY12-834" fmla="*/ 0 h 3420248"/>
              <a:gd name="connsiteX13-835" fmla="*/ 2558963 w 2581673"/>
              <a:gd name="connsiteY13-836" fmla="*/ 27148 h 3420248"/>
              <a:gd name="connsiteX14-837" fmla="*/ 2559004 w 2581673"/>
              <a:gd name="connsiteY14-838" fmla="*/ 35062 h 3420248"/>
              <a:gd name="connsiteX15-839" fmla="*/ 2562590 w 2581673"/>
              <a:gd name="connsiteY15-840" fmla="*/ 35072 h 3420248"/>
              <a:gd name="connsiteX16-841" fmla="*/ 2562590 w 2581673"/>
              <a:gd name="connsiteY16-842" fmla="*/ 303633 h 3420248"/>
              <a:gd name="connsiteX17-843" fmla="*/ 2562590 w 2581673"/>
              <a:gd name="connsiteY17-844" fmla="*/ 346349 h 3420248"/>
              <a:gd name="connsiteX18-845" fmla="*/ 2569615 w 2581673"/>
              <a:gd name="connsiteY18-846" fmla="*/ 370207 h 3420248"/>
              <a:gd name="connsiteX19-847" fmla="*/ 2577664 w 2581673"/>
              <a:gd name="connsiteY19-848" fmla="*/ 394600 h 3420248"/>
              <a:gd name="connsiteX20-849" fmla="*/ 2581135 w 2581673"/>
              <a:gd name="connsiteY20-850" fmla="*/ 418106 h 3420248"/>
              <a:gd name="connsiteX21-851" fmla="*/ 2581673 w 2581673"/>
              <a:gd name="connsiteY21-852" fmla="*/ 436202 h 3420248"/>
              <a:gd name="connsiteX22-853" fmla="*/ 2576921 w 2581673"/>
              <a:gd name="connsiteY22-854" fmla="*/ 455160 h 3420248"/>
              <a:gd name="connsiteX23-855" fmla="*/ 2578897 w 2581673"/>
              <a:gd name="connsiteY23-856" fmla="*/ 467958 h 3420248"/>
              <a:gd name="connsiteX24-857" fmla="*/ 2573807 w 2581673"/>
              <a:gd name="connsiteY24-858" fmla="*/ 491792 h 3420248"/>
              <a:gd name="connsiteX25-859" fmla="*/ 2569118 w 2581673"/>
              <a:gd name="connsiteY25-860" fmla="*/ 526659 h 3420248"/>
              <a:gd name="connsiteX26-861" fmla="*/ 2564119 w 2581673"/>
              <a:gd name="connsiteY26-862" fmla="*/ 550660 h 3420248"/>
              <a:gd name="connsiteX27-863" fmla="*/ 2562589 w 2581673"/>
              <a:gd name="connsiteY27-864" fmla="*/ 555288 h 3420248"/>
              <a:gd name="connsiteX28-865" fmla="*/ 2562589 w 2581673"/>
              <a:gd name="connsiteY28-866" fmla="*/ 712341 h 3420248"/>
              <a:gd name="connsiteX29-867" fmla="*/ 2564300 w 2581673"/>
              <a:gd name="connsiteY29-868" fmla="*/ 723926 h 3420248"/>
              <a:gd name="connsiteX30-869" fmla="*/ 2562589 w 2581673"/>
              <a:gd name="connsiteY30-870" fmla="*/ 763012 h 3420248"/>
              <a:gd name="connsiteX31-871" fmla="*/ 2564920 w 2581673"/>
              <a:gd name="connsiteY31-872" fmla="*/ 768689 h 3420248"/>
              <a:gd name="connsiteX32-873" fmla="*/ 2562589 w 2581673"/>
              <a:gd name="connsiteY32-874" fmla="*/ 806901 h 3420248"/>
              <a:gd name="connsiteX33-875" fmla="*/ 2564568 w 2581673"/>
              <a:gd name="connsiteY33-876" fmla="*/ 848769 h 3420248"/>
              <a:gd name="connsiteX34-877" fmla="*/ 2569887 w 2581673"/>
              <a:gd name="connsiteY34-878" fmla="*/ 851895 h 3420248"/>
              <a:gd name="connsiteX35-879" fmla="*/ 2570355 w 2581673"/>
              <a:gd name="connsiteY35-880" fmla="*/ 861077 h 3420248"/>
              <a:gd name="connsiteX36-881" fmla="*/ 2570253 w 2581673"/>
              <a:gd name="connsiteY36-882" fmla="*/ 875533 h 3420248"/>
              <a:gd name="connsiteX37-883" fmla="*/ 2564670 w 2581673"/>
              <a:gd name="connsiteY37-884" fmla="*/ 907912 h 3420248"/>
              <a:gd name="connsiteX38-885" fmla="*/ 2567405 w 2581673"/>
              <a:gd name="connsiteY38-886" fmla="*/ 3420248 h 3420248"/>
              <a:gd name="connsiteX39-887" fmla="*/ 49318 w 2581673"/>
              <a:gd name="connsiteY39-888" fmla="*/ 3420248 h 3420248"/>
              <a:gd name="connsiteX40-889" fmla="*/ 22172 w 2581673"/>
              <a:gd name="connsiteY40-890" fmla="*/ 3393100 h 3420248"/>
              <a:gd name="connsiteX41-891" fmla="*/ 22132 w 2581673"/>
              <a:gd name="connsiteY41-892" fmla="*/ 3385186 h 3420248"/>
              <a:gd name="connsiteX42-893" fmla="*/ 18545 w 2581673"/>
              <a:gd name="connsiteY42-894" fmla="*/ 3385176 h 3420248"/>
              <a:gd name="connsiteX43-895" fmla="*/ 18545 w 2581673"/>
              <a:gd name="connsiteY43-896" fmla="*/ 3073899 h 3420248"/>
              <a:gd name="connsiteX44-897" fmla="*/ 3471 w 2581673"/>
              <a:gd name="connsiteY44-898" fmla="*/ 3025648 h 3420248"/>
              <a:gd name="connsiteX45-899" fmla="*/ 0 w 2581673"/>
              <a:gd name="connsiteY45-900" fmla="*/ 3002142 h 3420248"/>
              <a:gd name="connsiteX0-901" fmla="*/ 0 w 2581673"/>
              <a:gd name="connsiteY0-902" fmla="*/ 3002142 h 3420248"/>
              <a:gd name="connsiteX1-903" fmla="*/ 4214 w 2581673"/>
              <a:gd name="connsiteY1-904" fmla="*/ 2965088 h 3420248"/>
              <a:gd name="connsiteX2-905" fmla="*/ 2238 w 2581673"/>
              <a:gd name="connsiteY2-906" fmla="*/ 2952290 h 3420248"/>
              <a:gd name="connsiteX3-907" fmla="*/ 12017 w 2581673"/>
              <a:gd name="connsiteY3-908" fmla="*/ 2893589 h 3420248"/>
              <a:gd name="connsiteX4-909" fmla="*/ 17016 w 2581673"/>
              <a:gd name="connsiteY4-910" fmla="*/ 2869588 h 3420248"/>
              <a:gd name="connsiteX5-911" fmla="*/ 18546 w 2581673"/>
              <a:gd name="connsiteY5-912" fmla="*/ 2864960 h 3420248"/>
              <a:gd name="connsiteX6-913" fmla="*/ 16567 w 2581673"/>
              <a:gd name="connsiteY6-914" fmla="*/ 2571479 h 3420248"/>
              <a:gd name="connsiteX7-915" fmla="*/ 11248 w 2581673"/>
              <a:gd name="connsiteY7-916" fmla="*/ 2568353 h 3420248"/>
              <a:gd name="connsiteX8-917" fmla="*/ 10780 w 2581673"/>
              <a:gd name="connsiteY8-918" fmla="*/ 2559171 h 3420248"/>
              <a:gd name="connsiteX9-919" fmla="*/ 16465 w 2581673"/>
              <a:gd name="connsiteY9-920" fmla="*/ 2512336 h 3420248"/>
              <a:gd name="connsiteX10-921" fmla="*/ 13730 w 2581673"/>
              <a:gd name="connsiteY10-922" fmla="*/ 0 h 3420248"/>
              <a:gd name="connsiteX11-923" fmla="*/ 2531817 w 2581673"/>
              <a:gd name="connsiteY11-924" fmla="*/ 0 h 3420248"/>
              <a:gd name="connsiteX12-925" fmla="*/ 2558963 w 2581673"/>
              <a:gd name="connsiteY12-926" fmla="*/ 27148 h 3420248"/>
              <a:gd name="connsiteX13-927" fmla="*/ 2559004 w 2581673"/>
              <a:gd name="connsiteY13-928" fmla="*/ 35062 h 3420248"/>
              <a:gd name="connsiteX14-929" fmla="*/ 2562590 w 2581673"/>
              <a:gd name="connsiteY14-930" fmla="*/ 35072 h 3420248"/>
              <a:gd name="connsiteX15-931" fmla="*/ 2562590 w 2581673"/>
              <a:gd name="connsiteY15-932" fmla="*/ 303633 h 3420248"/>
              <a:gd name="connsiteX16-933" fmla="*/ 2562590 w 2581673"/>
              <a:gd name="connsiteY16-934" fmla="*/ 346349 h 3420248"/>
              <a:gd name="connsiteX17-935" fmla="*/ 2569615 w 2581673"/>
              <a:gd name="connsiteY17-936" fmla="*/ 370207 h 3420248"/>
              <a:gd name="connsiteX18-937" fmla="*/ 2577664 w 2581673"/>
              <a:gd name="connsiteY18-938" fmla="*/ 394600 h 3420248"/>
              <a:gd name="connsiteX19-939" fmla="*/ 2581135 w 2581673"/>
              <a:gd name="connsiteY19-940" fmla="*/ 418106 h 3420248"/>
              <a:gd name="connsiteX20-941" fmla="*/ 2581673 w 2581673"/>
              <a:gd name="connsiteY20-942" fmla="*/ 436202 h 3420248"/>
              <a:gd name="connsiteX21-943" fmla="*/ 2576921 w 2581673"/>
              <a:gd name="connsiteY21-944" fmla="*/ 455160 h 3420248"/>
              <a:gd name="connsiteX22-945" fmla="*/ 2578897 w 2581673"/>
              <a:gd name="connsiteY22-946" fmla="*/ 467958 h 3420248"/>
              <a:gd name="connsiteX23-947" fmla="*/ 2573807 w 2581673"/>
              <a:gd name="connsiteY23-948" fmla="*/ 491792 h 3420248"/>
              <a:gd name="connsiteX24-949" fmla="*/ 2569118 w 2581673"/>
              <a:gd name="connsiteY24-950" fmla="*/ 526659 h 3420248"/>
              <a:gd name="connsiteX25-951" fmla="*/ 2564119 w 2581673"/>
              <a:gd name="connsiteY25-952" fmla="*/ 550660 h 3420248"/>
              <a:gd name="connsiteX26-953" fmla="*/ 2562589 w 2581673"/>
              <a:gd name="connsiteY26-954" fmla="*/ 555288 h 3420248"/>
              <a:gd name="connsiteX27-955" fmla="*/ 2562589 w 2581673"/>
              <a:gd name="connsiteY27-956" fmla="*/ 712341 h 3420248"/>
              <a:gd name="connsiteX28-957" fmla="*/ 2564300 w 2581673"/>
              <a:gd name="connsiteY28-958" fmla="*/ 723926 h 3420248"/>
              <a:gd name="connsiteX29-959" fmla="*/ 2562589 w 2581673"/>
              <a:gd name="connsiteY29-960" fmla="*/ 763012 h 3420248"/>
              <a:gd name="connsiteX30-961" fmla="*/ 2564920 w 2581673"/>
              <a:gd name="connsiteY30-962" fmla="*/ 768689 h 3420248"/>
              <a:gd name="connsiteX31-963" fmla="*/ 2562589 w 2581673"/>
              <a:gd name="connsiteY31-964" fmla="*/ 806901 h 3420248"/>
              <a:gd name="connsiteX32-965" fmla="*/ 2564568 w 2581673"/>
              <a:gd name="connsiteY32-966" fmla="*/ 848769 h 3420248"/>
              <a:gd name="connsiteX33-967" fmla="*/ 2569887 w 2581673"/>
              <a:gd name="connsiteY33-968" fmla="*/ 851895 h 3420248"/>
              <a:gd name="connsiteX34-969" fmla="*/ 2570355 w 2581673"/>
              <a:gd name="connsiteY34-970" fmla="*/ 861077 h 3420248"/>
              <a:gd name="connsiteX35-971" fmla="*/ 2570253 w 2581673"/>
              <a:gd name="connsiteY35-972" fmla="*/ 875533 h 3420248"/>
              <a:gd name="connsiteX36-973" fmla="*/ 2564670 w 2581673"/>
              <a:gd name="connsiteY36-974" fmla="*/ 907912 h 3420248"/>
              <a:gd name="connsiteX37-975" fmla="*/ 2567405 w 2581673"/>
              <a:gd name="connsiteY37-976" fmla="*/ 3420248 h 3420248"/>
              <a:gd name="connsiteX38-977" fmla="*/ 49318 w 2581673"/>
              <a:gd name="connsiteY38-978" fmla="*/ 3420248 h 3420248"/>
              <a:gd name="connsiteX39-979" fmla="*/ 22172 w 2581673"/>
              <a:gd name="connsiteY39-980" fmla="*/ 3393100 h 3420248"/>
              <a:gd name="connsiteX40-981" fmla="*/ 22132 w 2581673"/>
              <a:gd name="connsiteY40-982" fmla="*/ 3385186 h 3420248"/>
              <a:gd name="connsiteX41-983" fmla="*/ 18545 w 2581673"/>
              <a:gd name="connsiteY41-984" fmla="*/ 3385176 h 3420248"/>
              <a:gd name="connsiteX42-985" fmla="*/ 18545 w 2581673"/>
              <a:gd name="connsiteY42-986" fmla="*/ 3073899 h 3420248"/>
              <a:gd name="connsiteX43-987" fmla="*/ 3471 w 2581673"/>
              <a:gd name="connsiteY43-988" fmla="*/ 3025648 h 3420248"/>
              <a:gd name="connsiteX44-989" fmla="*/ 0 w 2581673"/>
              <a:gd name="connsiteY44-990" fmla="*/ 3002142 h 3420248"/>
              <a:gd name="connsiteX0-991" fmla="*/ 0 w 2581673"/>
              <a:gd name="connsiteY0-992" fmla="*/ 3002142 h 3420248"/>
              <a:gd name="connsiteX1-993" fmla="*/ 4214 w 2581673"/>
              <a:gd name="connsiteY1-994" fmla="*/ 2965088 h 3420248"/>
              <a:gd name="connsiteX2-995" fmla="*/ 2238 w 2581673"/>
              <a:gd name="connsiteY2-996" fmla="*/ 2952290 h 3420248"/>
              <a:gd name="connsiteX3-997" fmla="*/ 12017 w 2581673"/>
              <a:gd name="connsiteY3-998" fmla="*/ 2893589 h 3420248"/>
              <a:gd name="connsiteX4-999" fmla="*/ 17016 w 2581673"/>
              <a:gd name="connsiteY4-1000" fmla="*/ 2869588 h 3420248"/>
              <a:gd name="connsiteX5-1001" fmla="*/ 18546 w 2581673"/>
              <a:gd name="connsiteY5-1002" fmla="*/ 2864960 h 3420248"/>
              <a:gd name="connsiteX6-1003" fmla="*/ 16567 w 2581673"/>
              <a:gd name="connsiteY6-1004" fmla="*/ 2571479 h 3420248"/>
              <a:gd name="connsiteX7-1005" fmla="*/ 11248 w 2581673"/>
              <a:gd name="connsiteY7-1006" fmla="*/ 2568353 h 3420248"/>
              <a:gd name="connsiteX8-1007" fmla="*/ 16465 w 2581673"/>
              <a:gd name="connsiteY8-1008" fmla="*/ 2512336 h 3420248"/>
              <a:gd name="connsiteX9-1009" fmla="*/ 13730 w 2581673"/>
              <a:gd name="connsiteY9-1010" fmla="*/ 0 h 3420248"/>
              <a:gd name="connsiteX10-1011" fmla="*/ 2531817 w 2581673"/>
              <a:gd name="connsiteY10-1012" fmla="*/ 0 h 3420248"/>
              <a:gd name="connsiteX11-1013" fmla="*/ 2558963 w 2581673"/>
              <a:gd name="connsiteY11-1014" fmla="*/ 27148 h 3420248"/>
              <a:gd name="connsiteX12-1015" fmla="*/ 2559004 w 2581673"/>
              <a:gd name="connsiteY12-1016" fmla="*/ 35062 h 3420248"/>
              <a:gd name="connsiteX13-1017" fmla="*/ 2562590 w 2581673"/>
              <a:gd name="connsiteY13-1018" fmla="*/ 35072 h 3420248"/>
              <a:gd name="connsiteX14-1019" fmla="*/ 2562590 w 2581673"/>
              <a:gd name="connsiteY14-1020" fmla="*/ 303633 h 3420248"/>
              <a:gd name="connsiteX15-1021" fmla="*/ 2562590 w 2581673"/>
              <a:gd name="connsiteY15-1022" fmla="*/ 346349 h 3420248"/>
              <a:gd name="connsiteX16-1023" fmla="*/ 2569615 w 2581673"/>
              <a:gd name="connsiteY16-1024" fmla="*/ 370207 h 3420248"/>
              <a:gd name="connsiteX17-1025" fmla="*/ 2577664 w 2581673"/>
              <a:gd name="connsiteY17-1026" fmla="*/ 394600 h 3420248"/>
              <a:gd name="connsiteX18-1027" fmla="*/ 2581135 w 2581673"/>
              <a:gd name="connsiteY18-1028" fmla="*/ 418106 h 3420248"/>
              <a:gd name="connsiteX19-1029" fmla="*/ 2581673 w 2581673"/>
              <a:gd name="connsiteY19-1030" fmla="*/ 436202 h 3420248"/>
              <a:gd name="connsiteX20-1031" fmla="*/ 2576921 w 2581673"/>
              <a:gd name="connsiteY20-1032" fmla="*/ 455160 h 3420248"/>
              <a:gd name="connsiteX21-1033" fmla="*/ 2578897 w 2581673"/>
              <a:gd name="connsiteY21-1034" fmla="*/ 467958 h 3420248"/>
              <a:gd name="connsiteX22-1035" fmla="*/ 2573807 w 2581673"/>
              <a:gd name="connsiteY22-1036" fmla="*/ 491792 h 3420248"/>
              <a:gd name="connsiteX23-1037" fmla="*/ 2569118 w 2581673"/>
              <a:gd name="connsiteY23-1038" fmla="*/ 526659 h 3420248"/>
              <a:gd name="connsiteX24-1039" fmla="*/ 2564119 w 2581673"/>
              <a:gd name="connsiteY24-1040" fmla="*/ 550660 h 3420248"/>
              <a:gd name="connsiteX25-1041" fmla="*/ 2562589 w 2581673"/>
              <a:gd name="connsiteY25-1042" fmla="*/ 555288 h 3420248"/>
              <a:gd name="connsiteX26-1043" fmla="*/ 2562589 w 2581673"/>
              <a:gd name="connsiteY26-1044" fmla="*/ 712341 h 3420248"/>
              <a:gd name="connsiteX27-1045" fmla="*/ 2564300 w 2581673"/>
              <a:gd name="connsiteY27-1046" fmla="*/ 723926 h 3420248"/>
              <a:gd name="connsiteX28-1047" fmla="*/ 2562589 w 2581673"/>
              <a:gd name="connsiteY28-1048" fmla="*/ 763012 h 3420248"/>
              <a:gd name="connsiteX29-1049" fmla="*/ 2564920 w 2581673"/>
              <a:gd name="connsiteY29-1050" fmla="*/ 768689 h 3420248"/>
              <a:gd name="connsiteX30-1051" fmla="*/ 2562589 w 2581673"/>
              <a:gd name="connsiteY30-1052" fmla="*/ 806901 h 3420248"/>
              <a:gd name="connsiteX31-1053" fmla="*/ 2564568 w 2581673"/>
              <a:gd name="connsiteY31-1054" fmla="*/ 848769 h 3420248"/>
              <a:gd name="connsiteX32-1055" fmla="*/ 2569887 w 2581673"/>
              <a:gd name="connsiteY32-1056" fmla="*/ 851895 h 3420248"/>
              <a:gd name="connsiteX33-1057" fmla="*/ 2570355 w 2581673"/>
              <a:gd name="connsiteY33-1058" fmla="*/ 861077 h 3420248"/>
              <a:gd name="connsiteX34-1059" fmla="*/ 2570253 w 2581673"/>
              <a:gd name="connsiteY34-1060" fmla="*/ 875533 h 3420248"/>
              <a:gd name="connsiteX35-1061" fmla="*/ 2564670 w 2581673"/>
              <a:gd name="connsiteY35-1062" fmla="*/ 907912 h 3420248"/>
              <a:gd name="connsiteX36-1063" fmla="*/ 2567405 w 2581673"/>
              <a:gd name="connsiteY36-1064" fmla="*/ 3420248 h 3420248"/>
              <a:gd name="connsiteX37-1065" fmla="*/ 49318 w 2581673"/>
              <a:gd name="connsiteY37-1066" fmla="*/ 3420248 h 3420248"/>
              <a:gd name="connsiteX38-1067" fmla="*/ 22172 w 2581673"/>
              <a:gd name="connsiteY38-1068" fmla="*/ 3393100 h 3420248"/>
              <a:gd name="connsiteX39-1069" fmla="*/ 22132 w 2581673"/>
              <a:gd name="connsiteY39-1070" fmla="*/ 3385186 h 3420248"/>
              <a:gd name="connsiteX40-1071" fmla="*/ 18545 w 2581673"/>
              <a:gd name="connsiteY40-1072" fmla="*/ 3385176 h 3420248"/>
              <a:gd name="connsiteX41-1073" fmla="*/ 18545 w 2581673"/>
              <a:gd name="connsiteY41-1074" fmla="*/ 3073899 h 3420248"/>
              <a:gd name="connsiteX42-1075" fmla="*/ 3471 w 2581673"/>
              <a:gd name="connsiteY42-1076" fmla="*/ 3025648 h 3420248"/>
              <a:gd name="connsiteX43-1077" fmla="*/ 0 w 2581673"/>
              <a:gd name="connsiteY43-1078" fmla="*/ 3002142 h 3420248"/>
              <a:gd name="connsiteX0-1079" fmla="*/ 0 w 2581673"/>
              <a:gd name="connsiteY0-1080" fmla="*/ 3002142 h 3420248"/>
              <a:gd name="connsiteX1-1081" fmla="*/ 4214 w 2581673"/>
              <a:gd name="connsiteY1-1082" fmla="*/ 2965088 h 3420248"/>
              <a:gd name="connsiteX2-1083" fmla="*/ 2238 w 2581673"/>
              <a:gd name="connsiteY2-1084" fmla="*/ 2952290 h 3420248"/>
              <a:gd name="connsiteX3-1085" fmla="*/ 12017 w 2581673"/>
              <a:gd name="connsiteY3-1086" fmla="*/ 2893589 h 3420248"/>
              <a:gd name="connsiteX4-1087" fmla="*/ 17016 w 2581673"/>
              <a:gd name="connsiteY4-1088" fmla="*/ 2869588 h 3420248"/>
              <a:gd name="connsiteX5-1089" fmla="*/ 18546 w 2581673"/>
              <a:gd name="connsiteY5-1090" fmla="*/ 2864960 h 3420248"/>
              <a:gd name="connsiteX6-1091" fmla="*/ 16567 w 2581673"/>
              <a:gd name="connsiteY6-1092" fmla="*/ 2571479 h 3420248"/>
              <a:gd name="connsiteX7-1093" fmla="*/ 16465 w 2581673"/>
              <a:gd name="connsiteY7-1094" fmla="*/ 2512336 h 3420248"/>
              <a:gd name="connsiteX8-1095" fmla="*/ 13730 w 2581673"/>
              <a:gd name="connsiteY8-1096" fmla="*/ 0 h 3420248"/>
              <a:gd name="connsiteX9-1097" fmla="*/ 2531817 w 2581673"/>
              <a:gd name="connsiteY9-1098" fmla="*/ 0 h 3420248"/>
              <a:gd name="connsiteX10-1099" fmla="*/ 2558963 w 2581673"/>
              <a:gd name="connsiteY10-1100" fmla="*/ 27148 h 3420248"/>
              <a:gd name="connsiteX11-1101" fmla="*/ 2559004 w 2581673"/>
              <a:gd name="connsiteY11-1102" fmla="*/ 35062 h 3420248"/>
              <a:gd name="connsiteX12-1103" fmla="*/ 2562590 w 2581673"/>
              <a:gd name="connsiteY12-1104" fmla="*/ 35072 h 3420248"/>
              <a:gd name="connsiteX13-1105" fmla="*/ 2562590 w 2581673"/>
              <a:gd name="connsiteY13-1106" fmla="*/ 303633 h 3420248"/>
              <a:gd name="connsiteX14-1107" fmla="*/ 2562590 w 2581673"/>
              <a:gd name="connsiteY14-1108" fmla="*/ 346349 h 3420248"/>
              <a:gd name="connsiteX15-1109" fmla="*/ 2569615 w 2581673"/>
              <a:gd name="connsiteY15-1110" fmla="*/ 370207 h 3420248"/>
              <a:gd name="connsiteX16-1111" fmla="*/ 2577664 w 2581673"/>
              <a:gd name="connsiteY16-1112" fmla="*/ 394600 h 3420248"/>
              <a:gd name="connsiteX17-1113" fmla="*/ 2581135 w 2581673"/>
              <a:gd name="connsiteY17-1114" fmla="*/ 418106 h 3420248"/>
              <a:gd name="connsiteX18-1115" fmla="*/ 2581673 w 2581673"/>
              <a:gd name="connsiteY18-1116" fmla="*/ 436202 h 3420248"/>
              <a:gd name="connsiteX19-1117" fmla="*/ 2576921 w 2581673"/>
              <a:gd name="connsiteY19-1118" fmla="*/ 455160 h 3420248"/>
              <a:gd name="connsiteX20-1119" fmla="*/ 2578897 w 2581673"/>
              <a:gd name="connsiteY20-1120" fmla="*/ 467958 h 3420248"/>
              <a:gd name="connsiteX21-1121" fmla="*/ 2573807 w 2581673"/>
              <a:gd name="connsiteY21-1122" fmla="*/ 491792 h 3420248"/>
              <a:gd name="connsiteX22-1123" fmla="*/ 2569118 w 2581673"/>
              <a:gd name="connsiteY22-1124" fmla="*/ 526659 h 3420248"/>
              <a:gd name="connsiteX23-1125" fmla="*/ 2564119 w 2581673"/>
              <a:gd name="connsiteY23-1126" fmla="*/ 550660 h 3420248"/>
              <a:gd name="connsiteX24-1127" fmla="*/ 2562589 w 2581673"/>
              <a:gd name="connsiteY24-1128" fmla="*/ 555288 h 3420248"/>
              <a:gd name="connsiteX25-1129" fmla="*/ 2562589 w 2581673"/>
              <a:gd name="connsiteY25-1130" fmla="*/ 712341 h 3420248"/>
              <a:gd name="connsiteX26-1131" fmla="*/ 2564300 w 2581673"/>
              <a:gd name="connsiteY26-1132" fmla="*/ 723926 h 3420248"/>
              <a:gd name="connsiteX27-1133" fmla="*/ 2562589 w 2581673"/>
              <a:gd name="connsiteY27-1134" fmla="*/ 763012 h 3420248"/>
              <a:gd name="connsiteX28-1135" fmla="*/ 2564920 w 2581673"/>
              <a:gd name="connsiteY28-1136" fmla="*/ 768689 h 3420248"/>
              <a:gd name="connsiteX29-1137" fmla="*/ 2562589 w 2581673"/>
              <a:gd name="connsiteY29-1138" fmla="*/ 806901 h 3420248"/>
              <a:gd name="connsiteX30-1139" fmla="*/ 2564568 w 2581673"/>
              <a:gd name="connsiteY30-1140" fmla="*/ 848769 h 3420248"/>
              <a:gd name="connsiteX31-1141" fmla="*/ 2569887 w 2581673"/>
              <a:gd name="connsiteY31-1142" fmla="*/ 851895 h 3420248"/>
              <a:gd name="connsiteX32-1143" fmla="*/ 2570355 w 2581673"/>
              <a:gd name="connsiteY32-1144" fmla="*/ 861077 h 3420248"/>
              <a:gd name="connsiteX33-1145" fmla="*/ 2570253 w 2581673"/>
              <a:gd name="connsiteY33-1146" fmla="*/ 875533 h 3420248"/>
              <a:gd name="connsiteX34-1147" fmla="*/ 2564670 w 2581673"/>
              <a:gd name="connsiteY34-1148" fmla="*/ 907912 h 3420248"/>
              <a:gd name="connsiteX35-1149" fmla="*/ 2567405 w 2581673"/>
              <a:gd name="connsiteY35-1150" fmla="*/ 3420248 h 3420248"/>
              <a:gd name="connsiteX36-1151" fmla="*/ 49318 w 2581673"/>
              <a:gd name="connsiteY36-1152" fmla="*/ 3420248 h 3420248"/>
              <a:gd name="connsiteX37-1153" fmla="*/ 22172 w 2581673"/>
              <a:gd name="connsiteY37-1154" fmla="*/ 3393100 h 3420248"/>
              <a:gd name="connsiteX38-1155" fmla="*/ 22132 w 2581673"/>
              <a:gd name="connsiteY38-1156" fmla="*/ 3385186 h 3420248"/>
              <a:gd name="connsiteX39-1157" fmla="*/ 18545 w 2581673"/>
              <a:gd name="connsiteY39-1158" fmla="*/ 3385176 h 3420248"/>
              <a:gd name="connsiteX40-1159" fmla="*/ 18545 w 2581673"/>
              <a:gd name="connsiteY40-1160" fmla="*/ 3073899 h 3420248"/>
              <a:gd name="connsiteX41-1161" fmla="*/ 3471 w 2581673"/>
              <a:gd name="connsiteY41-1162" fmla="*/ 3025648 h 3420248"/>
              <a:gd name="connsiteX42-1163" fmla="*/ 0 w 2581673"/>
              <a:gd name="connsiteY42-1164" fmla="*/ 3002142 h 3420248"/>
              <a:gd name="connsiteX0-1165" fmla="*/ 1295 w 2579497"/>
              <a:gd name="connsiteY0-1166" fmla="*/ 3025648 h 3420248"/>
              <a:gd name="connsiteX1-1167" fmla="*/ 2038 w 2579497"/>
              <a:gd name="connsiteY1-1168" fmla="*/ 2965088 h 3420248"/>
              <a:gd name="connsiteX2-1169" fmla="*/ 62 w 2579497"/>
              <a:gd name="connsiteY2-1170" fmla="*/ 2952290 h 3420248"/>
              <a:gd name="connsiteX3-1171" fmla="*/ 9841 w 2579497"/>
              <a:gd name="connsiteY3-1172" fmla="*/ 2893589 h 3420248"/>
              <a:gd name="connsiteX4-1173" fmla="*/ 14840 w 2579497"/>
              <a:gd name="connsiteY4-1174" fmla="*/ 2869588 h 3420248"/>
              <a:gd name="connsiteX5-1175" fmla="*/ 16370 w 2579497"/>
              <a:gd name="connsiteY5-1176" fmla="*/ 2864960 h 3420248"/>
              <a:gd name="connsiteX6-1177" fmla="*/ 14391 w 2579497"/>
              <a:gd name="connsiteY6-1178" fmla="*/ 2571479 h 3420248"/>
              <a:gd name="connsiteX7-1179" fmla="*/ 14289 w 2579497"/>
              <a:gd name="connsiteY7-1180" fmla="*/ 2512336 h 3420248"/>
              <a:gd name="connsiteX8-1181" fmla="*/ 11554 w 2579497"/>
              <a:gd name="connsiteY8-1182" fmla="*/ 0 h 3420248"/>
              <a:gd name="connsiteX9-1183" fmla="*/ 2529641 w 2579497"/>
              <a:gd name="connsiteY9-1184" fmla="*/ 0 h 3420248"/>
              <a:gd name="connsiteX10-1185" fmla="*/ 2556787 w 2579497"/>
              <a:gd name="connsiteY10-1186" fmla="*/ 27148 h 3420248"/>
              <a:gd name="connsiteX11-1187" fmla="*/ 2556828 w 2579497"/>
              <a:gd name="connsiteY11-1188" fmla="*/ 35062 h 3420248"/>
              <a:gd name="connsiteX12-1189" fmla="*/ 2560414 w 2579497"/>
              <a:gd name="connsiteY12-1190" fmla="*/ 35072 h 3420248"/>
              <a:gd name="connsiteX13-1191" fmla="*/ 2560414 w 2579497"/>
              <a:gd name="connsiteY13-1192" fmla="*/ 303633 h 3420248"/>
              <a:gd name="connsiteX14-1193" fmla="*/ 2560414 w 2579497"/>
              <a:gd name="connsiteY14-1194" fmla="*/ 346349 h 3420248"/>
              <a:gd name="connsiteX15-1195" fmla="*/ 2567439 w 2579497"/>
              <a:gd name="connsiteY15-1196" fmla="*/ 370207 h 3420248"/>
              <a:gd name="connsiteX16-1197" fmla="*/ 2575488 w 2579497"/>
              <a:gd name="connsiteY16-1198" fmla="*/ 394600 h 3420248"/>
              <a:gd name="connsiteX17-1199" fmla="*/ 2578959 w 2579497"/>
              <a:gd name="connsiteY17-1200" fmla="*/ 418106 h 3420248"/>
              <a:gd name="connsiteX18-1201" fmla="*/ 2579497 w 2579497"/>
              <a:gd name="connsiteY18-1202" fmla="*/ 436202 h 3420248"/>
              <a:gd name="connsiteX19-1203" fmla="*/ 2574745 w 2579497"/>
              <a:gd name="connsiteY19-1204" fmla="*/ 455160 h 3420248"/>
              <a:gd name="connsiteX20-1205" fmla="*/ 2576721 w 2579497"/>
              <a:gd name="connsiteY20-1206" fmla="*/ 467958 h 3420248"/>
              <a:gd name="connsiteX21-1207" fmla="*/ 2571631 w 2579497"/>
              <a:gd name="connsiteY21-1208" fmla="*/ 491792 h 3420248"/>
              <a:gd name="connsiteX22-1209" fmla="*/ 2566942 w 2579497"/>
              <a:gd name="connsiteY22-1210" fmla="*/ 526659 h 3420248"/>
              <a:gd name="connsiteX23-1211" fmla="*/ 2561943 w 2579497"/>
              <a:gd name="connsiteY23-1212" fmla="*/ 550660 h 3420248"/>
              <a:gd name="connsiteX24-1213" fmla="*/ 2560413 w 2579497"/>
              <a:gd name="connsiteY24-1214" fmla="*/ 555288 h 3420248"/>
              <a:gd name="connsiteX25-1215" fmla="*/ 2560413 w 2579497"/>
              <a:gd name="connsiteY25-1216" fmla="*/ 712341 h 3420248"/>
              <a:gd name="connsiteX26-1217" fmla="*/ 2562124 w 2579497"/>
              <a:gd name="connsiteY26-1218" fmla="*/ 723926 h 3420248"/>
              <a:gd name="connsiteX27-1219" fmla="*/ 2560413 w 2579497"/>
              <a:gd name="connsiteY27-1220" fmla="*/ 763012 h 3420248"/>
              <a:gd name="connsiteX28-1221" fmla="*/ 2562744 w 2579497"/>
              <a:gd name="connsiteY28-1222" fmla="*/ 768689 h 3420248"/>
              <a:gd name="connsiteX29-1223" fmla="*/ 2560413 w 2579497"/>
              <a:gd name="connsiteY29-1224" fmla="*/ 806901 h 3420248"/>
              <a:gd name="connsiteX30-1225" fmla="*/ 2562392 w 2579497"/>
              <a:gd name="connsiteY30-1226" fmla="*/ 848769 h 3420248"/>
              <a:gd name="connsiteX31-1227" fmla="*/ 2567711 w 2579497"/>
              <a:gd name="connsiteY31-1228" fmla="*/ 851895 h 3420248"/>
              <a:gd name="connsiteX32-1229" fmla="*/ 2568179 w 2579497"/>
              <a:gd name="connsiteY32-1230" fmla="*/ 861077 h 3420248"/>
              <a:gd name="connsiteX33-1231" fmla="*/ 2568077 w 2579497"/>
              <a:gd name="connsiteY33-1232" fmla="*/ 875533 h 3420248"/>
              <a:gd name="connsiteX34-1233" fmla="*/ 2562494 w 2579497"/>
              <a:gd name="connsiteY34-1234" fmla="*/ 907912 h 3420248"/>
              <a:gd name="connsiteX35-1235" fmla="*/ 2565229 w 2579497"/>
              <a:gd name="connsiteY35-1236" fmla="*/ 3420248 h 3420248"/>
              <a:gd name="connsiteX36-1237" fmla="*/ 47142 w 2579497"/>
              <a:gd name="connsiteY36-1238" fmla="*/ 3420248 h 3420248"/>
              <a:gd name="connsiteX37-1239" fmla="*/ 19996 w 2579497"/>
              <a:gd name="connsiteY37-1240" fmla="*/ 3393100 h 3420248"/>
              <a:gd name="connsiteX38-1241" fmla="*/ 19956 w 2579497"/>
              <a:gd name="connsiteY38-1242" fmla="*/ 3385186 h 3420248"/>
              <a:gd name="connsiteX39-1243" fmla="*/ 16369 w 2579497"/>
              <a:gd name="connsiteY39-1244" fmla="*/ 3385176 h 3420248"/>
              <a:gd name="connsiteX40-1245" fmla="*/ 16369 w 2579497"/>
              <a:gd name="connsiteY40-1246" fmla="*/ 3073899 h 3420248"/>
              <a:gd name="connsiteX41-1247" fmla="*/ 1295 w 2579497"/>
              <a:gd name="connsiteY41-1248" fmla="*/ 3025648 h 3420248"/>
              <a:gd name="connsiteX0-1249" fmla="*/ 0 w 2578202"/>
              <a:gd name="connsiteY0-1250" fmla="*/ 3025648 h 3420248"/>
              <a:gd name="connsiteX1-1251" fmla="*/ 743 w 2578202"/>
              <a:gd name="connsiteY1-1252" fmla="*/ 2965088 h 3420248"/>
              <a:gd name="connsiteX2-1253" fmla="*/ 14293 w 2578202"/>
              <a:gd name="connsiteY2-1254" fmla="*/ 2952290 h 3420248"/>
              <a:gd name="connsiteX3-1255" fmla="*/ 8546 w 2578202"/>
              <a:gd name="connsiteY3-1256" fmla="*/ 2893589 h 3420248"/>
              <a:gd name="connsiteX4-1257" fmla="*/ 13545 w 2578202"/>
              <a:gd name="connsiteY4-1258" fmla="*/ 2869588 h 3420248"/>
              <a:gd name="connsiteX5-1259" fmla="*/ 15075 w 2578202"/>
              <a:gd name="connsiteY5-1260" fmla="*/ 2864960 h 3420248"/>
              <a:gd name="connsiteX6-1261" fmla="*/ 13096 w 2578202"/>
              <a:gd name="connsiteY6-1262" fmla="*/ 2571479 h 3420248"/>
              <a:gd name="connsiteX7-1263" fmla="*/ 12994 w 2578202"/>
              <a:gd name="connsiteY7-1264" fmla="*/ 2512336 h 3420248"/>
              <a:gd name="connsiteX8-1265" fmla="*/ 10259 w 2578202"/>
              <a:gd name="connsiteY8-1266" fmla="*/ 0 h 3420248"/>
              <a:gd name="connsiteX9-1267" fmla="*/ 2528346 w 2578202"/>
              <a:gd name="connsiteY9-1268" fmla="*/ 0 h 3420248"/>
              <a:gd name="connsiteX10-1269" fmla="*/ 2555492 w 2578202"/>
              <a:gd name="connsiteY10-1270" fmla="*/ 27148 h 3420248"/>
              <a:gd name="connsiteX11-1271" fmla="*/ 2555533 w 2578202"/>
              <a:gd name="connsiteY11-1272" fmla="*/ 35062 h 3420248"/>
              <a:gd name="connsiteX12-1273" fmla="*/ 2559119 w 2578202"/>
              <a:gd name="connsiteY12-1274" fmla="*/ 35072 h 3420248"/>
              <a:gd name="connsiteX13-1275" fmla="*/ 2559119 w 2578202"/>
              <a:gd name="connsiteY13-1276" fmla="*/ 303633 h 3420248"/>
              <a:gd name="connsiteX14-1277" fmla="*/ 2559119 w 2578202"/>
              <a:gd name="connsiteY14-1278" fmla="*/ 346349 h 3420248"/>
              <a:gd name="connsiteX15-1279" fmla="*/ 2566144 w 2578202"/>
              <a:gd name="connsiteY15-1280" fmla="*/ 370207 h 3420248"/>
              <a:gd name="connsiteX16-1281" fmla="*/ 2574193 w 2578202"/>
              <a:gd name="connsiteY16-1282" fmla="*/ 394600 h 3420248"/>
              <a:gd name="connsiteX17-1283" fmla="*/ 2577664 w 2578202"/>
              <a:gd name="connsiteY17-1284" fmla="*/ 418106 h 3420248"/>
              <a:gd name="connsiteX18-1285" fmla="*/ 2578202 w 2578202"/>
              <a:gd name="connsiteY18-1286" fmla="*/ 436202 h 3420248"/>
              <a:gd name="connsiteX19-1287" fmla="*/ 2573450 w 2578202"/>
              <a:gd name="connsiteY19-1288" fmla="*/ 455160 h 3420248"/>
              <a:gd name="connsiteX20-1289" fmla="*/ 2575426 w 2578202"/>
              <a:gd name="connsiteY20-1290" fmla="*/ 467958 h 3420248"/>
              <a:gd name="connsiteX21-1291" fmla="*/ 2570336 w 2578202"/>
              <a:gd name="connsiteY21-1292" fmla="*/ 491792 h 3420248"/>
              <a:gd name="connsiteX22-1293" fmla="*/ 2565647 w 2578202"/>
              <a:gd name="connsiteY22-1294" fmla="*/ 526659 h 3420248"/>
              <a:gd name="connsiteX23-1295" fmla="*/ 2560648 w 2578202"/>
              <a:gd name="connsiteY23-1296" fmla="*/ 550660 h 3420248"/>
              <a:gd name="connsiteX24-1297" fmla="*/ 2559118 w 2578202"/>
              <a:gd name="connsiteY24-1298" fmla="*/ 555288 h 3420248"/>
              <a:gd name="connsiteX25-1299" fmla="*/ 2559118 w 2578202"/>
              <a:gd name="connsiteY25-1300" fmla="*/ 712341 h 3420248"/>
              <a:gd name="connsiteX26-1301" fmla="*/ 2560829 w 2578202"/>
              <a:gd name="connsiteY26-1302" fmla="*/ 723926 h 3420248"/>
              <a:gd name="connsiteX27-1303" fmla="*/ 2559118 w 2578202"/>
              <a:gd name="connsiteY27-1304" fmla="*/ 763012 h 3420248"/>
              <a:gd name="connsiteX28-1305" fmla="*/ 2561449 w 2578202"/>
              <a:gd name="connsiteY28-1306" fmla="*/ 768689 h 3420248"/>
              <a:gd name="connsiteX29-1307" fmla="*/ 2559118 w 2578202"/>
              <a:gd name="connsiteY29-1308" fmla="*/ 806901 h 3420248"/>
              <a:gd name="connsiteX30-1309" fmla="*/ 2561097 w 2578202"/>
              <a:gd name="connsiteY30-1310" fmla="*/ 848769 h 3420248"/>
              <a:gd name="connsiteX31-1311" fmla="*/ 2566416 w 2578202"/>
              <a:gd name="connsiteY31-1312" fmla="*/ 851895 h 3420248"/>
              <a:gd name="connsiteX32-1313" fmla="*/ 2566884 w 2578202"/>
              <a:gd name="connsiteY32-1314" fmla="*/ 861077 h 3420248"/>
              <a:gd name="connsiteX33-1315" fmla="*/ 2566782 w 2578202"/>
              <a:gd name="connsiteY33-1316" fmla="*/ 875533 h 3420248"/>
              <a:gd name="connsiteX34-1317" fmla="*/ 2561199 w 2578202"/>
              <a:gd name="connsiteY34-1318" fmla="*/ 907912 h 3420248"/>
              <a:gd name="connsiteX35-1319" fmla="*/ 2563934 w 2578202"/>
              <a:gd name="connsiteY35-1320" fmla="*/ 3420248 h 3420248"/>
              <a:gd name="connsiteX36-1321" fmla="*/ 45847 w 2578202"/>
              <a:gd name="connsiteY36-1322" fmla="*/ 3420248 h 3420248"/>
              <a:gd name="connsiteX37-1323" fmla="*/ 18701 w 2578202"/>
              <a:gd name="connsiteY37-1324" fmla="*/ 3393100 h 3420248"/>
              <a:gd name="connsiteX38-1325" fmla="*/ 18661 w 2578202"/>
              <a:gd name="connsiteY38-1326" fmla="*/ 3385186 h 3420248"/>
              <a:gd name="connsiteX39-1327" fmla="*/ 15074 w 2578202"/>
              <a:gd name="connsiteY39-1328" fmla="*/ 3385176 h 3420248"/>
              <a:gd name="connsiteX40-1329" fmla="*/ 15074 w 2578202"/>
              <a:gd name="connsiteY40-1330" fmla="*/ 3073899 h 3420248"/>
              <a:gd name="connsiteX41-1331" fmla="*/ 0 w 2578202"/>
              <a:gd name="connsiteY41-1332" fmla="*/ 3025648 h 3420248"/>
              <a:gd name="connsiteX0-1333" fmla="*/ 0 w 2578202"/>
              <a:gd name="connsiteY0-1334" fmla="*/ 3025648 h 3420248"/>
              <a:gd name="connsiteX1-1335" fmla="*/ 16268 w 2578202"/>
              <a:gd name="connsiteY1-1336" fmla="*/ 2971298 h 3420248"/>
              <a:gd name="connsiteX2-1337" fmla="*/ 14293 w 2578202"/>
              <a:gd name="connsiteY2-1338" fmla="*/ 2952290 h 3420248"/>
              <a:gd name="connsiteX3-1339" fmla="*/ 8546 w 2578202"/>
              <a:gd name="connsiteY3-1340" fmla="*/ 2893589 h 3420248"/>
              <a:gd name="connsiteX4-1341" fmla="*/ 13545 w 2578202"/>
              <a:gd name="connsiteY4-1342" fmla="*/ 2869588 h 3420248"/>
              <a:gd name="connsiteX5-1343" fmla="*/ 15075 w 2578202"/>
              <a:gd name="connsiteY5-1344" fmla="*/ 2864960 h 3420248"/>
              <a:gd name="connsiteX6-1345" fmla="*/ 13096 w 2578202"/>
              <a:gd name="connsiteY6-1346" fmla="*/ 2571479 h 3420248"/>
              <a:gd name="connsiteX7-1347" fmla="*/ 12994 w 2578202"/>
              <a:gd name="connsiteY7-1348" fmla="*/ 2512336 h 3420248"/>
              <a:gd name="connsiteX8-1349" fmla="*/ 10259 w 2578202"/>
              <a:gd name="connsiteY8-1350" fmla="*/ 0 h 3420248"/>
              <a:gd name="connsiteX9-1351" fmla="*/ 2528346 w 2578202"/>
              <a:gd name="connsiteY9-1352" fmla="*/ 0 h 3420248"/>
              <a:gd name="connsiteX10-1353" fmla="*/ 2555492 w 2578202"/>
              <a:gd name="connsiteY10-1354" fmla="*/ 27148 h 3420248"/>
              <a:gd name="connsiteX11-1355" fmla="*/ 2555533 w 2578202"/>
              <a:gd name="connsiteY11-1356" fmla="*/ 35062 h 3420248"/>
              <a:gd name="connsiteX12-1357" fmla="*/ 2559119 w 2578202"/>
              <a:gd name="connsiteY12-1358" fmla="*/ 35072 h 3420248"/>
              <a:gd name="connsiteX13-1359" fmla="*/ 2559119 w 2578202"/>
              <a:gd name="connsiteY13-1360" fmla="*/ 303633 h 3420248"/>
              <a:gd name="connsiteX14-1361" fmla="*/ 2559119 w 2578202"/>
              <a:gd name="connsiteY14-1362" fmla="*/ 346349 h 3420248"/>
              <a:gd name="connsiteX15-1363" fmla="*/ 2566144 w 2578202"/>
              <a:gd name="connsiteY15-1364" fmla="*/ 370207 h 3420248"/>
              <a:gd name="connsiteX16-1365" fmla="*/ 2574193 w 2578202"/>
              <a:gd name="connsiteY16-1366" fmla="*/ 394600 h 3420248"/>
              <a:gd name="connsiteX17-1367" fmla="*/ 2577664 w 2578202"/>
              <a:gd name="connsiteY17-1368" fmla="*/ 418106 h 3420248"/>
              <a:gd name="connsiteX18-1369" fmla="*/ 2578202 w 2578202"/>
              <a:gd name="connsiteY18-1370" fmla="*/ 436202 h 3420248"/>
              <a:gd name="connsiteX19-1371" fmla="*/ 2573450 w 2578202"/>
              <a:gd name="connsiteY19-1372" fmla="*/ 455160 h 3420248"/>
              <a:gd name="connsiteX20-1373" fmla="*/ 2575426 w 2578202"/>
              <a:gd name="connsiteY20-1374" fmla="*/ 467958 h 3420248"/>
              <a:gd name="connsiteX21-1375" fmla="*/ 2570336 w 2578202"/>
              <a:gd name="connsiteY21-1376" fmla="*/ 491792 h 3420248"/>
              <a:gd name="connsiteX22-1377" fmla="*/ 2565647 w 2578202"/>
              <a:gd name="connsiteY22-1378" fmla="*/ 526659 h 3420248"/>
              <a:gd name="connsiteX23-1379" fmla="*/ 2560648 w 2578202"/>
              <a:gd name="connsiteY23-1380" fmla="*/ 550660 h 3420248"/>
              <a:gd name="connsiteX24-1381" fmla="*/ 2559118 w 2578202"/>
              <a:gd name="connsiteY24-1382" fmla="*/ 555288 h 3420248"/>
              <a:gd name="connsiteX25-1383" fmla="*/ 2559118 w 2578202"/>
              <a:gd name="connsiteY25-1384" fmla="*/ 712341 h 3420248"/>
              <a:gd name="connsiteX26-1385" fmla="*/ 2560829 w 2578202"/>
              <a:gd name="connsiteY26-1386" fmla="*/ 723926 h 3420248"/>
              <a:gd name="connsiteX27-1387" fmla="*/ 2559118 w 2578202"/>
              <a:gd name="connsiteY27-1388" fmla="*/ 763012 h 3420248"/>
              <a:gd name="connsiteX28-1389" fmla="*/ 2561449 w 2578202"/>
              <a:gd name="connsiteY28-1390" fmla="*/ 768689 h 3420248"/>
              <a:gd name="connsiteX29-1391" fmla="*/ 2559118 w 2578202"/>
              <a:gd name="connsiteY29-1392" fmla="*/ 806901 h 3420248"/>
              <a:gd name="connsiteX30-1393" fmla="*/ 2561097 w 2578202"/>
              <a:gd name="connsiteY30-1394" fmla="*/ 848769 h 3420248"/>
              <a:gd name="connsiteX31-1395" fmla="*/ 2566416 w 2578202"/>
              <a:gd name="connsiteY31-1396" fmla="*/ 851895 h 3420248"/>
              <a:gd name="connsiteX32-1397" fmla="*/ 2566884 w 2578202"/>
              <a:gd name="connsiteY32-1398" fmla="*/ 861077 h 3420248"/>
              <a:gd name="connsiteX33-1399" fmla="*/ 2566782 w 2578202"/>
              <a:gd name="connsiteY33-1400" fmla="*/ 875533 h 3420248"/>
              <a:gd name="connsiteX34-1401" fmla="*/ 2561199 w 2578202"/>
              <a:gd name="connsiteY34-1402" fmla="*/ 907912 h 3420248"/>
              <a:gd name="connsiteX35-1403" fmla="*/ 2563934 w 2578202"/>
              <a:gd name="connsiteY35-1404" fmla="*/ 3420248 h 3420248"/>
              <a:gd name="connsiteX36-1405" fmla="*/ 45847 w 2578202"/>
              <a:gd name="connsiteY36-1406" fmla="*/ 3420248 h 3420248"/>
              <a:gd name="connsiteX37-1407" fmla="*/ 18701 w 2578202"/>
              <a:gd name="connsiteY37-1408" fmla="*/ 3393100 h 3420248"/>
              <a:gd name="connsiteX38-1409" fmla="*/ 18661 w 2578202"/>
              <a:gd name="connsiteY38-1410" fmla="*/ 3385186 h 3420248"/>
              <a:gd name="connsiteX39-1411" fmla="*/ 15074 w 2578202"/>
              <a:gd name="connsiteY39-1412" fmla="*/ 3385176 h 3420248"/>
              <a:gd name="connsiteX40-1413" fmla="*/ 15074 w 2578202"/>
              <a:gd name="connsiteY40-1414" fmla="*/ 3073899 h 3420248"/>
              <a:gd name="connsiteX41-1415" fmla="*/ 0 w 2578202"/>
              <a:gd name="connsiteY41-1416" fmla="*/ 3025648 h 3420248"/>
              <a:gd name="connsiteX0-1417" fmla="*/ 10083 w 2569656"/>
              <a:gd name="connsiteY0-1418" fmla="*/ 3025648 h 3420248"/>
              <a:gd name="connsiteX1-1419" fmla="*/ 7722 w 2569656"/>
              <a:gd name="connsiteY1-1420" fmla="*/ 2971298 h 3420248"/>
              <a:gd name="connsiteX2-1421" fmla="*/ 5747 w 2569656"/>
              <a:gd name="connsiteY2-1422" fmla="*/ 2952290 h 3420248"/>
              <a:gd name="connsiteX3-1423" fmla="*/ 0 w 2569656"/>
              <a:gd name="connsiteY3-1424" fmla="*/ 2893589 h 3420248"/>
              <a:gd name="connsiteX4-1425" fmla="*/ 4999 w 2569656"/>
              <a:gd name="connsiteY4-1426" fmla="*/ 2869588 h 3420248"/>
              <a:gd name="connsiteX5-1427" fmla="*/ 6529 w 2569656"/>
              <a:gd name="connsiteY5-1428" fmla="*/ 2864960 h 3420248"/>
              <a:gd name="connsiteX6-1429" fmla="*/ 4550 w 2569656"/>
              <a:gd name="connsiteY6-1430" fmla="*/ 2571479 h 3420248"/>
              <a:gd name="connsiteX7-1431" fmla="*/ 4448 w 2569656"/>
              <a:gd name="connsiteY7-1432" fmla="*/ 2512336 h 3420248"/>
              <a:gd name="connsiteX8-1433" fmla="*/ 1713 w 2569656"/>
              <a:gd name="connsiteY8-1434" fmla="*/ 0 h 3420248"/>
              <a:gd name="connsiteX9-1435" fmla="*/ 2519800 w 2569656"/>
              <a:gd name="connsiteY9-1436" fmla="*/ 0 h 3420248"/>
              <a:gd name="connsiteX10-1437" fmla="*/ 2546946 w 2569656"/>
              <a:gd name="connsiteY10-1438" fmla="*/ 27148 h 3420248"/>
              <a:gd name="connsiteX11-1439" fmla="*/ 2546987 w 2569656"/>
              <a:gd name="connsiteY11-1440" fmla="*/ 35062 h 3420248"/>
              <a:gd name="connsiteX12-1441" fmla="*/ 2550573 w 2569656"/>
              <a:gd name="connsiteY12-1442" fmla="*/ 35072 h 3420248"/>
              <a:gd name="connsiteX13-1443" fmla="*/ 2550573 w 2569656"/>
              <a:gd name="connsiteY13-1444" fmla="*/ 303633 h 3420248"/>
              <a:gd name="connsiteX14-1445" fmla="*/ 2550573 w 2569656"/>
              <a:gd name="connsiteY14-1446" fmla="*/ 346349 h 3420248"/>
              <a:gd name="connsiteX15-1447" fmla="*/ 2557598 w 2569656"/>
              <a:gd name="connsiteY15-1448" fmla="*/ 370207 h 3420248"/>
              <a:gd name="connsiteX16-1449" fmla="*/ 2565647 w 2569656"/>
              <a:gd name="connsiteY16-1450" fmla="*/ 394600 h 3420248"/>
              <a:gd name="connsiteX17-1451" fmla="*/ 2569118 w 2569656"/>
              <a:gd name="connsiteY17-1452" fmla="*/ 418106 h 3420248"/>
              <a:gd name="connsiteX18-1453" fmla="*/ 2569656 w 2569656"/>
              <a:gd name="connsiteY18-1454" fmla="*/ 436202 h 3420248"/>
              <a:gd name="connsiteX19-1455" fmla="*/ 2564904 w 2569656"/>
              <a:gd name="connsiteY19-1456" fmla="*/ 455160 h 3420248"/>
              <a:gd name="connsiteX20-1457" fmla="*/ 2566880 w 2569656"/>
              <a:gd name="connsiteY20-1458" fmla="*/ 467958 h 3420248"/>
              <a:gd name="connsiteX21-1459" fmla="*/ 2561790 w 2569656"/>
              <a:gd name="connsiteY21-1460" fmla="*/ 491792 h 3420248"/>
              <a:gd name="connsiteX22-1461" fmla="*/ 2557101 w 2569656"/>
              <a:gd name="connsiteY22-1462" fmla="*/ 526659 h 3420248"/>
              <a:gd name="connsiteX23-1463" fmla="*/ 2552102 w 2569656"/>
              <a:gd name="connsiteY23-1464" fmla="*/ 550660 h 3420248"/>
              <a:gd name="connsiteX24-1465" fmla="*/ 2550572 w 2569656"/>
              <a:gd name="connsiteY24-1466" fmla="*/ 555288 h 3420248"/>
              <a:gd name="connsiteX25-1467" fmla="*/ 2550572 w 2569656"/>
              <a:gd name="connsiteY25-1468" fmla="*/ 712341 h 3420248"/>
              <a:gd name="connsiteX26-1469" fmla="*/ 2552283 w 2569656"/>
              <a:gd name="connsiteY26-1470" fmla="*/ 723926 h 3420248"/>
              <a:gd name="connsiteX27-1471" fmla="*/ 2550572 w 2569656"/>
              <a:gd name="connsiteY27-1472" fmla="*/ 763012 h 3420248"/>
              <a:gd name="connsiteX28-1473" fmla="*/ 2552903 w 2569656"/>
              <a:gd name="connsiteY28-1474" fmla="*/ 768689 h 3420248"/>
              <a:gd name="connsiteX29-1475" fmla="*/ 2550572 w 2569656"/>
              <a:gd name="connsiteY29-1476" fmla="*/ 806901 h 3420248"/>
              <a:gd name="connsiteX30-1477" fmla="*/ 2552551 w 2569656"/>
              <a:gd name="connsiteY30-1478" fmla="*/ 848769 h 3420248"/>
              <a:gd name="connsiteX31-1479" fmla="*/ 2557870 w 2569656"/>
              <a:gd name="connsiteY31-1480" fmla="*/ 851895 h 3420248"/>
              <a:gd name="connsiteX32-1481" fmla="*/ 2558338 w 2569656"/>
              <a:gd name="connsiteY32-1482" fmla="*/ 861077 h 3420248"/>
              <a:gd name="connsiteX33-1483" fmla="*/ 2558236 w 2569656"/>
              <a:gd name="connsiteY33-1484" fmla="*/ 875533 h 3420248"/>
              <a:gd name="connsiteX34-1485" fmla="*/ 2552653 w 2569656"/>
              <a:gd name="connsiteY34-1486" fmla="*/ 907912 h 3420248"/>
              <a:gd name="connsiteX35-1487" fmla="*/ 2555388 w 2569656"/>
              <a:gd name="connsiteY35-1488" fmla="*/ 3420248 h 3420248"/>
              <a:gd name="connsiteX36-1489" fmla="*/ 37301 w 2569656"/>
              <a:gd name="connsiteY36-1490" fmla="*/ 3420248 h 3420248"/>
              <a:gd name="connsiteX37-1491" fmla="*/ 10155 w 2569656"/>
              <a:gd name="connsiteY37-1492" fmla="*/ 3393100 h 3420248"/>
              <a:gd name="connsiteX38-1493" fmla="*/ 10115 w 2569656"/>
              <a:gd name="connsiteY38-1494" fmla="*/ 3385186 h 3420248"/>
              <a:gd name="connsiteX39-1495" fmla="*/ 6528 w 2569656"/>
              <a:gd name="connsiteY39-1496" fmla="*/ 3385176 h 3420248"/>
              <a:gd name="connsiteX40-1497" fmla="*/ 6528 w 2569656"/>
              <a:gd name="connsiteY40-1498" fmla="*/ 3073899 h 3420248"/>
              <a:gd name="connsiteX41-1499" fmla="*/ 10083 w 2569656"/>
              <a:gd name="connsiteY41-1500" fmla="*/ 3025648 h 3420248"/>
              <a:gd name="connsiteX0-1501" fmla="*/ 10083 w 2569656"/>
              <a:gd name="connsiteY0-1502" fmla="*/ 3025648 h 3420248"/>
              <a:gd name="connsiteX1-1503" fmla="*/ 7722 w 2569656"/>
              <a:gd name="connsiteY1-1504" fmla="*/ 2971298 h 3420248"/>
              <a:gd name="connsiteX2-1505" fmla="*/ 5747 w 2569656"/>
              <a:gd name="connsiteY2-1506" fmla="*/ 2952290 h 3420248"/>
              <a:gd name="connsiteX3-1507" fmla="*/ 0 w 2569656"/>
              <a:gd name="connsiteY3-1508" fmla="*/ 2893589 h 3420248"/>
              <a:gd name="connsiteX4-1509" fmla="*/ 4999 w 2569656"/>
              <a:gd name="connsiteY4-1510" fmla="*/ 2869588 h 3420248"/>
              <a:gd name="connsiteX5-1511" fmla="*/ 6529 w 2569656"/>
              <a:gd name="connsiteY5-1512" fmla="*/ 2864960 h 3420248"/>
              <a:gd name="connsiteX6-1513" fmla="*/ 4550 w 2569656"/>
              <a:gd name="connsiteY6-1514" fmla="*/ 2571479 h 3420248"/>
              <a:gd name="connsiteX7-1515" fmla="*/ 4448 w 2569656"/>
              <a:gd name="connsiteY7-1516" fmla="*/ 2512336 h 3420248"/>
              <a:gd name="connsiteX8-1517" fmla="*/ 1713 w 2569656"/>
              <a:gd name="connsiteY8-1518" fmla="*/ 0 h 3420248"/>
              <a:gd name="connsiteX9-1519" fmla="*/ 2519800 w 2569656"/>
              <a:gd name="connsiteY9-1520" fmla="*/ 0 h 3420248"/>
              <a:gd name="connsiteX10-1521" fmla="*/ 2546946 w 2569656"/>
              <a:gd name="connsiteY10-1522" fmla="*/ 27148 h 3420248"/>
              <a:gd name="connsiteX11-1523" fmla="*/ 2546987 w 2569656"/>
              <a:gd name="connsiteY11-1524" fmla="*/ 35062 h 3420248"/>
              <a:gd name="connsiteX12-1525" fmla="*/ 2550573 w 2569656"/>
              <a:gd name="connsiteY12-1526" fmla="*/ 35072 h 3420248"/>
              <a:gd name="connsiteX13-1527" fmla="*/ 2550573 w 2569656"/>
              <a:gd name="connsiteY13-1528" fmla="*/ 303633 h 3420248"/>
              <a:gd name="connsiteX14-1529" fmla="*/ 2550573 w 2569656"/>
              <a:gd name="connsiteY14-1530" fmla="*/ 346349 h 3420248"/>
              <a:gd name="connsiteX15-1531" fmla="*/ 2557598 w 2569656"/>
              <a:gd name="connsiteY15-1532" fmla="*/ 370207 h 3420248"/>
              <a:gd name="connsiteX16-1533" fmla="*/ 2565647 w 2569656"/>
              <a:gd name="connsiteY16-1534" fmla="*/ 394600 h 3420248"/>
              <a:gd name="connsiteX17-1535" fmla="*/ 2569118 w 2569656"/>
              <a:gd name="connsiteY17-1536" fmla="*/ 418106 h 3420248"/>
              <a:gd name="connsiteX18-1537" fmla="*/ 2569656 w 2569656"/>
              <a:gd name="connsiteY18-1538" fmla="*/ 436202 h 3420248"/>
              <a:gd name="connsiteX19-1539" fmla="*/ 2564904 w 2569656"/>
              <a:gd name="connsiteY19-1540" fmla="*/ 455160 h 3420248"/>
              <a:gd name="connsiteX20-1541" fmla="*/ 2566880 w 2569656"/>
              <a:gd name="connsiteY20-1542" fmla="*/ 467958 h 3420248"/>
              <a:gd name="connsiteX21-1543" fmla="*/ 2561790 w 2569656"/>
              <a:gd name="connsiteY21-1544" fmla="*/ 491792 h 3420248"/>
              <a:gd name="connsiteX22-1545" fmla="*/ 2557101 w 2569656"/>
              <a:gd name="connsiteY22-1546" fmla="*/ 526659 h 3420248"/>
              <a:gd name="connsiteX23-1547" fmla="*/ 2552102 w 2569656"/>
              <a:gd name="connsiteY23-1548" fmla="*/ 550660 h 3420248"/>
              <a:gd name="connsiteX24-1549" fmla="*/ 2550572 w 2569656"/>
              <a:gd name="connsiteY24-1550" fmla="*/ 555288 h 3420248"/>
              <a:gd name="connsiteX25-1551" fmla="*/ 2550572 w 2569656"/>
              <a:gd name="connsiteY25-1552" fmla="*/ 712341 h 3420248"/>
              <a:gd name="connsiteX26-1553" fmla="*/ 2552283 w 2569656"/>
              <a:gd name="connsiteY26-1554" fmla="*/ 723926 h 3420248"/>
              <a:gd name="connsiteX27-1555" fmla="*/ 2550572 w 2569656"/>
              <a:gd name="connsiteY27-1556" fmla="*/ 763012 h 3420248"/>
              <a:gd name="connsiteX28-1557" fmla="*/ 2550572 w 2569656"/>
              <a:gd name="connsiteY28-1558" fmla="*/ 806901 h 3420248"/>
              <a:gd name="connsiteX29-1559" fmla="*/ 2552551 w 2569656"/>
              <a:gd name="connsiteY29-1560" fmla="*/ 848769 h 3420248"/>
              <a:gd name="connsiteX30-1561" fmla="*/ 2557870 w 2569656"/>
              <a:gd name="connsiteY30-1562" fmla="*/ 851895 h 3420248"/>
              <a:gd name="connsiteX31-1563" fmla="*/ 2558338 w 2569656"/>
              <a:gd name="connsiteY31-1564" fmla="*/ 861077 h 3420248"/>
              <a:gd name="connsiteX32-1565" fmla="*/ 2558236 w 2569656"/>
              <a:gd name="connsiteY32-1566" fmla="*/ 875533 h 3420248"/>
              <a:gd name="connsiteX33-1567" fmla="*/ 2552653 w 2569656"/>
              <a:gd name="connsiteY33-1568" fmla="*/ 907912 h 3420248"/>
              <a:gd name="connsiteX34-1569" fmla="*/ 2555388 w 2569656"/>
              <a:gd name="connsiteY34-1570" fmla="*/ 3420248 h 3420248"/>
              <a:gd name="connsiteX35-1571" fmla="*/ 37301 w 2569656"/>
              <a:gd name="connsiteY35-1572" fmla="*/ 3420248 h 3420248"/>
              <a:gd name="connsiteX36-1573" fmla="*/ 10155 w 2569656"/>
              <a:gd name="connsiteY36-1574" fmla="*/ 3393100 h 3420248"/>
              <a:gd name="connsiteX37-1575" fmla="*/ 10115 w 2569656"/>
              <a:gd name="connsiteY37-1576" fmla="*/ 3385186 h 3420248"/>
              <a:gd name="connsiteX38-1577" fmla="*/ 6528 w 2569656"/>
              <a:gd name="connsiteY38-1578" fmla="*/ 3385176 h 3420248"/>
              <a:gd name="connsiteX39-1579" fmla="*/ 6528 w 2569656"/>
              <a:gd name="connsiteY39-1580" fmla="*/ 3073899 h 3420248"/>
              <a:gd name="connsiteX40-1581" fmla="*/ 10083 w 2569656"/>
              <a:gd name="connsiteY40-1582" fmla="*/ 3025648 h 3420248"/>
              <a:gd name="connsiteX0-1583" fmla="*/ 10083 w 2569656"/>
              <a:gd name="connsiteY0-1584" fmla="*/ 3025648 h 3420248"/>
              <a:gd name="connsiteX1-1585" fmla="*/ 7722 w 2569656"/>
              <a:gd name="connsiteY1-1586" fmla="*/ 2971298 h 3420248"/>
              <a:gd name="connsiteX2-1587" fmla="*/ 5747 w 2569656"/>
              <a:gd name="connsiteY2-1588" fmla="*/ 2952290 h 3420248"/>
              <a:gd name="connsiteX3-1589" fmla="*/ 0 w 2569656"/>
              <a:gd name="connsiteY3-1590" fmla="*/ 2893589 h 3420248"/>
              <a:gd name="connsiteX4-1591" fmla="*/ 4999 w 2569656"/>
              <a:gd name="connsiteY4-1592" fmla="*/ 2869588 h 3420248"/>
              <a:gd name="connsiteX5-1593" fmla="*/ 6529 w 2569656"/>
              <a:gd name="connsiteY5-1594" fmla="*/ 2864960 h 3420248"/>
              <a:gd name="connsiteX6-1595" fmla="*/ 4550 w 2569656"/>
              <a:gd name="connsiteY6-1596" fmla="*/ 2571479 h 3420248"/>
              <a:gd name="connsiteX7-1597" fmla="*/ 4448 w 2569656"/>
              <a:gd name="connsiteY7-1598" fmla="*/ 2512336 h 3420248"/>
              <a:gd name="connsiteX8-1599" fmla="*/ 1713 w 2569656"/>
              <a:gd name="connsiteY8-1600" fmla="*/ 0 h 3420248"/>
              <a:gd name="connsiteX9-1601" fmla="*/ 2519800 w 2569656"/>
              <a:gd name="connsiteY9-1602" fmla="*/ 0 h 3420248"/>
              <a:gd name="connsiteX10-1603" fmla="*/ 2546946 w 2569656"/>
              <a:gd name="connsiteY10-1604" fmla="*/ 27148 h 3420248"/>
              <a:gd name="connsiteX11-1605" fmla="*/ 2546987 w 2569656"/>
              <a:gd name="connsiteY11-1606" fmla="*/ 35062 h 3420248"/>
              <a:gd name="connsiteX12-1607" fmla="*/ 2550573 w 2569656"/>
              <a:gd name="connsiteY12-1608" fmla="*/ 35072 h 3420248"/>
              <a:gd name="connsiteX13-1609" fmla="*/ 2550573 w 2569656"/>
              <a:gd name="connsiteY13-1610" fmla="*/ 303633 h 3420248"/>
              <a:gd name="connsiteX14-1611" fmla="*/ 2550573 w 2569656"/>
              <a:gd name="connsiteY14-1612" fmla="*/ 346349 h 3420248"/>
              <a:gd name="connsiteX15-1613" fmla="*/ 2557598 w 2569656"/>
              <a:gd name="connsiteY15-1614" fmla="*/ 370207 h 3420248"/>
              <a:gd name="connsiteX16-1615" fmla="*/ 2565647 w 2569656"/>
              <a:gd name="connsiteY16-1616" fmla="*/ 394600 h 3420248"/>
              <a:gd name="connsiteX17-1617" fmla="*/ 2569118 w 2569656"/>
              <a:gd name="connsiteY17-1618" fmla="*/ 418106 h 3420248"/>
              <a:gd name="connsiteX18-1619" fmla="*/ 2569656 w 2569656"/>
              <a:gd name="connsiteY18-1620" fmla="*/ 436202 h 3420248"/>
              <a:gd name="connsiteX19-1621" fmla="*/ 2564904 w 2569656"/>
              <a:gd name="connsiteY19-1622" fmla="*/ 455160 h 3420248"/>
              <a:gd name="connsiteX20-1623" fmla="*/ 2566880 w 2569656"/>
              <a:gd name="connsiteY20-1624" fmla="*/ 467958 h 3420248"/>
              <a:gd name="connsiteX21-1625" fmla="*/ 2561790 w 2569656"/>
              <a:gd name="connsiteY21-1626" fmla="*/ 491792 h 3420248"/>
              <a:gd name="connsiteX22-1627" fmla="*/ 2557101 w 2569656"/>
              <a:gd name="connsiteY22-1628" fmla="*/ 526659 h 3420248"/>
              <a:gd name="connsiteX23-1629" fmla="*/ 2552102 w 2569656"/>
              <a:gd name="connsiteY23-1630" fmla="*/ 550660 h 3420248"/>
              <a:gd name="connsiteX24-1631" fmla="*/ 2550572 w 2569656"/>
              <a:gd name="connsiteY24-1632" fmla="*/ 555288 h 3420248"/>
              <a:gd name="connsiteX25-1633" fmla="*/ 2550572 w 2569656"/>
              <a:gd name="connsiteY25-1634" fmla="*/ 712341 h 3420248"/>
              <a:gd name="connsiteX26-1635" fmla="*/ 2550572 w 2569656"/>
              <a:gd name="connsiteY26-1636" fmla="*/ 763012 h 3420248"/>
              <a:gd name="connsiteX27-1637" fmla="*/ 2550572 w 2569656"/>
              <a:gd name="connsiteY27-1638" fmla="*/ 806901 h 3420248"/>
              <a:gd name="connsiteX28-1639" fmla="*/ 2552551 w 2569656"/>
              <a:gd name="connsiteY28-1640" fmla="*/ 848769 h 3420248"/>
              <a:gd name="connsiteX29-1641" fmla="*/ 2557870 w 2569656"/>
              <a:gd name="connsiteY29-1642" fmla="*/ 851895 h 3420248"/>
              <a:gd name="connsiteX30-1643" fmla="*/ 2558338 w 2569656"/>
              <a:gd name="connsiteY30-1644" fmla="*/ 861077 h 3420248"/>
              <a:gd name="connsiteX31-1645" fmla="*/ 2558236 w 2569656"/>
              <a:gd name="connsiteY31-1646" fmla="*/ 875533 h 3420248"/>
              <a:gd name="connsiteX32-1647" fmla="*/ 2552653 w 2569656"/>
              <a:gd name="connsiteY32-1648" fmla="*/ 907912 h 3420248"/>
              <a:gd name="connsiteX33-1649" fmla="*/ 2555388 w 2569656"/>
              <a:gd name="connsiteY33-1650" fmla="*/ 3420248 h 3420248"/>
              <a:gd name="connsiteX34-1651" fmla="*/ 37301 w 2569656"/>
              <a:gd name="connsiteY34-1652" fmla="*/ 3420248 h 3420248"/>
              <a:gd name="connsiteX35-1653" fmla="*/ 10155 w 2569656"/>
              <a:gd name="connsiteY35-1654" fmla="*/ 3393100 h 3420248"/>
              <a:gd name="connsiteX36-1655" fmla="*/ 10115 w 2569656"/>
              <a:gd name="connsiteY36-1656" fmla="*/ 3385186 h 3420248"/>
              <a:gd name="connsiteX37-1657" fmla="*/ 6528 w 2569656"/>
              <a:gd name="connsiteY37-1658" fmla="*/ 3385176 h 3420248"/>
              <a:gd name="connsiteX38-1659" fmla="*/ 6528 w 2569656"/>
              <a:gd name="connsiteY38-1660" fmla="*/ 3073899 h 3420248"/>
              <a:gd name="connsiteX39-1661" fmla="*/ 10083 w 2569656"/>
              <a:gd name="connsiteY39-1662" fmla="*/ 3025648 h 3420248"/>
              <a:gd name="connsiteX0-1663" fmla="*/ 10083 w 2569656"/>
              <a:gd name="connsiteY0-1664" fmla="*/ 3025648 h 3420248"/>
              <a:gd name="connsiteX1-1665" fmla="*/ 7722 w 2569656"/>
              <a:gd name="connsiteY1-1666" fmla="*/ 2971298 h 3420248"/>
              <a:gd name="connsiteX2-1667" fmla="*/ 5747 w 2569656"/>
              <a:gd name="connsiteY2-1668" fmla="*/ 2952290 h 3420248"/>
              <a:gd name="connsiteX3-1669" fmla="*/ 0 w 2569656"/>
              <a:gd name="connsiteY3-1670" fmla="*/ 2893589 h 3420248"/>
              <a:gd name="connsiteX4-1671" fmla="*/ 4999 w 2569656"/>
              <a:gd name="connsiteY4-1672" fmla="*/ 2869588 h 3420248"/>
              <a:gd name="connsiteX5-1673" fmla="*/ 6529 w 2569656"/>
              <a:gd name="connsiteY5-1674" fmla="*/ 2864960 h 3420248"/>
              <a:gd name="connsiteX6-1675" fmla="*/ 4550 w 2569656"/>
              <a:gd name="connsiteY6-1676" fmla="*/ 2571479 h 3420248"/>
              <a:gd name="connsiteX7-1677" fmla="*/ 4448 w 2569656"/>
              <a:gd name="connsiteY7-1678" fmla="*/ 2512336 h 3420248"/>
              <a:gd name="connsiteX8-1679" fmla="*/ 1713 w 2569656"/>
              <a:gd name="connsiteY8-1680" fmla="*/ 0 h 3420248"/>
              <a:gd name="connsiteX9-1681" fmla="*/ 2519800 w 2569656"/>
              <a:gd name="connsiteY9-1682" fmla="*/ 0 h 3420248"/>
              <a:gd name="connsiteX10-1683" fmla="*/ 2546946 w 2569656"/>
              <a:gd name="connsiteY10-1684" fmla="*/ 27148 h 3420248"/>
              <a:gd name="connsiteX11-1685" fmla="*/ 2546987 w 2569656"/>
              <a:gd name="connsiteY11-1686" fmla="*/ 35062 h 3420248"/>
              <a:gd name="connsiteX12-1687" fmla="*/ 2550573 w 2569656"/>
              <a:gd name="connsiteY12-1688" fmla="*/ 35072 h 3420248"/>
              <a:gd name="connsiteX13-1689" fmla="*/ 2550573 w 2569656"/>
              <a:gd name="connsiteY13-1690" fmla="*/ 303633 h 3420248"/>
              <a:gd name="connsiteX14-1691" fmla="*/ 2550573 w 2569656"/>
              <a:gd name="connsiteY14-1692" fmla="*/ 346349 h 3420248"/>
              <a:gd name="connsiteX15-1693" fmla="*/ 2557598 w 2569656"/>
              <a:gd name="connsiteY15-1694" fmla="*/ 370207 h 3420248"/>
              <a:gd name="connsiteX16-1695" fmla="*/ 2565647 w 2569656"/>
              <a:gd name="connsiteY16-1696" fmla="*/ 394600 h 3420248"/>
              <a:gd name="connsiteX17-1697" fmla="*/ 2569118 w 2569656"/>
              <a:gd name="connsiteY17-1698" fmla="*/ 418106 h 3420248"/>
              <a:gd name="connsiteX18-1699" fmla="*/ 2569656 w 2569656"/>
              <a:gd name="connsiteY18-1700" fmla="*/ 436202 h 3420248"/>
              <a:gd name="connsiteX19-1701" fmla="*/ 2564904 w 2569656"/>
              <a:gd name="connsiteY19-1702" fmla="*/ 455160 h 3420248"/>
              <a:gd name="connsiteX20-1703" fmla="*/ 2566880 w 2569656"/>
              <a:gd name="connsiteY20-1704" fmla="*/ 467958 h 3420248"/>
              <a:gd name="connsiteX21-1705" fmla="*/ 2561790 w 2569656"/>
              <a:gd name="connsiteY21-1706" fmla="*/ 491792 h 3420248"/>
              <a:gd name="connsiteX22-1707" fmla="*/ 2557101 w 2569656"/>
              <a:gd name="connsiteY22-1708" fmla="*/ 526659 h 3420248"/>
              <a:gd name="connsiteX23-1709" fmla="*/ 2552102 w 2569656"/>
              <a:gd name="connsiteY23-1710" fmla="*/ 550660 h 3420248"/>
              <a:gd name="connsiteX24-1711" fmla="*/ 2550572 w 2569656"/>
              <a:gd name="connsiteY24-1712" fmla="*/ 555288 h 3420248"/>
              <a:gd name="connsiteX25-1713" fmla="*/ 2550572 w 2569656"/>
              <a:gd name="connsiteY25-1714" fmla="*/ 712341 h 3420248"/>
              <a:gd name="connsiteX26-1715" fmla="*/ 2550572 w 2569656"/>
              <a:gd name="connsiteY26-1716" fmla="*/ 763012 h 3420248"/>
              <a:gd name="connsiteX27-1717" fmla="*/ 2550572 w 2569656"/>
              <a:gd name="connsiteY27-1718" fmla="*/ 806901 h 3420248"/>
              <a:gd name="connsiteX28-1719" fmla="*/ 2552551 w 2569656"/>
              <a:gd name="connsiteY28-1720" fmla="*/ 848769 h 3420248"/>
              <a:gd name="connsiteX29-1721" fmla="*/ 2557870 w 2569656"/>
              <a:gd name="connsiteY29-1722" fmla="*/ 851895 h 3420248"/>
              <a:gd name="connsiteX30-1723" fmla="*/ 2558338 w 2569656"/>
              <a:gd name="connsiteY30-1724" fmla="*/ 861077 h 3420248"/>
              <a:gd name="connsiteX31-1725" fmla="*/ 2552653 w 2569656"/>
              <a:gd name="connsiteY31-1726" fmla="*/ 907912 h 3420248"/>
              <a:gd name="connsiteX32-1727" fmla="*/ 2555388 w 2569656"/>
              <a:gd name="connsiteY32-1728" fmla="*/ 3420248 h 3420248"/>
              <a:gd name="connsiteX33-1729" fmla="*/ 37301 w 2569656"/>
              <a:gd name="connsiteY33-1730" fmla="*/ 3420248 h 3420248"/>
              <a:gd name="connsiteX34-1731" fmla="*/ 10155 w 2569656"/>
              <a:gd name="connsiteY34-1732" fmla="*/ 3393100 h 3420248"/>
              <a:gd name="connsiteX35-1733" fmla="*/ 10115 w 2569656"/>
              <a:gd name="connsiteY35-1734" fmla="*/ 3385186 h 3420248"/>
              <a:gd name="connsiteX36-1735" fmla="*/ 6528 w 2569656"/>
              <a:gd name="connsiteY36-1736" fmla="*/ 3385176 h 3420248"/>
              <a:gd name="connsiteX37-1737" fmla="*/ 6528 w 2569656"/>
              <a:gd name="connsiteY37-1738" fmla="*/ 3073899 h 3420248"/>
              <a:gd name="connsiteX38-1739" fmla="*/ 10083 w 2569656"/>
              <a:gd name="connsiteY38-1740" fmla="*/ 3025648 h 3420248"/>
              <a:gd name="connsiteX0-1741" fmla="*/ 10083 w 2569656"/>
              <a:gd name="connsiteY0-1742" fmla="*/ 3025648 h 3420248"/>
              <a:gd name="connsiteX1-1743" fmla="*/ 7722 w 2569656"/>
              <a:gd name="connsiteY1-1744" fmla="*/ 2971298 h 3420248"/>
              <a:gd name="connsiteX2-1745" fmla="*/ 5747 w 2569656"/>
              <a:gd name="connsiteY2-1746" fmla="*/ 2952290 h 3420248"/>
              <a:gd name="connsiteX3-1747" fmla="*/ 0 w 2569656"/>
              <a:gd name="connsiteY3-1748" fmla="*/ 2893589 h 3420248"/>
              <a:gd name="connsiteX4-1749" fmla="*/ 4999 w 2569656"/>
              <a:gd name="connsiteY4-1750" fmla="*/ 2869588 h 3420248"/>
              <a:gd name="connsiteX5-1751" fmla="*/ 6529 w 2569656"/>
              <a:gd name="connsiteY5-1752" fmla="*/ 2864960 h 3420248"/>
              <a:gd name="connsiteX6-1753" fmla="*/ 4550 w 2569656"/>
              <a:gd name="connsiteY6-1754" fmla="*/ 2571479 h 3420248"/>
              <a:gd name="connsiteX7-1755" fmla="*/ 4448 w 2569656"/>
              <a:gd name="connsiteY7-1756" fmla="*/ 2512336 h 3420248"/>
              <a:gd name="connsiteX8-1757" fmla="*/ 1713 w 2569656"/>
              <a:gd name="connsiteY8-1758" fmla="*/ 0 h 3420248"/>
              <a:gd name="connsiteX9-1759" fmla="*/ 2519800 w 2569656"/>
              <a:gd name="connsiteY9-1760" fmla="*/ 0 h 3420248"/>
              <a:gd name="connsiteX10-1761" fmla="*/ 2546946 w 2569656"/>
              <a:gd name="connsiteY10-1762" fmla="*/ 27148 h 3420248"/>
              <a:gd name="connsiteX11-1763" fmla="*/ 2546987 w 2569656"/>
              <a:gd name="connsiteY11-1764" fmla="*/ 35062 h 3420248"/>
              <a:gd name="connsiteX12-1765" fmla="*/ 2550573 w 2569656"/>
              <a:gd name="connsiteY12-1766" fmla="*/ 35072 h 3420248"/>
              <a:gd name="connsiteX13-1767" fmla="*/ 2550573 w 2569656"/>
              <a:gd name="connsiteY13-1768" fmla="*/ 303633 h 3420248"/>
              <a:gd name="connsiteX14-1769" fmla="*/ 2550573 w 2569656"/>
              <a:gd name="connsiteY14-1770" fmla="*/ 346349 h 3420248"/>
              <a:gd name="connsiteX15-1771" fmla="*/ 2557598 w 2569656"/>
              <a:gd name="connsiteY15-1772" fmla="*/ 370207 h 3420248"/>
              <a:gd name="connsiteX16-1773" fmla="*/ 2565647 w 2569656"/>
              <a:gd name="connsiteY16-1774" fmla="*/ 394600 h 3420248"/>
              <a:gd name="connsiteX17-1775" fmla="*/ 2569118 w 2569656"/>
              <a:gd name="connsiteY17-1776" fmla="*/ 418106 h 3420248"/>
              <a:gd name="connsiteX18-1777" fmla="*/ 2569656 w 2569656"/>
              <a:gd name="connsiteY18-1778" fmla="*/ 436202 h 3420248"/>
              <a:gd name="connsiteX19-1779" fmla="*/ 2564904 w 2569656"/>
              <a:gd name="connsiteY19-1780" fmla="*/ 455160 h 3420248"/>
              <a:gd name="connsiteX20-1781" fmla="*/ 2566880 w 2569656"/>
              <a:gd name="connsiteY20-1782" fmla="*/ 467958 h 3420248"/>
              <a:gd name="connsiteX21-1783" fmla="*/ 2561790 w 2569656"/>
              <a:gd name="connsiteY21-1784" fmla="*/ 491792 h 3420248"/>
              <a:gd name="connsiteX22-1785" fmla="*/ 2557101 w 2569656"/>
              <a:gd name="connsiteY22-1786" fmla="*/ 526659 h 3420248"/>
              <a:gd name="connsiteX23-1787" fmla="*/ 2552102 w 2569656"/>
              <a:gd name="connsiteY23-1788" fmla="*/ 550660 h 3420248"/>
              <a:gd name="connsiteX24-1789" fmla="*/ 2550572 w 2569656"/>
              <a:gd name="connsiteY24-1790" fmla="*/ 555288 h 3420248"/>
              <a:gd name="connsiteX25-1791" fmla="*/ 2550572 w 2569656"/>
              <a:gd name="connsiteY25-1792" fmla="*/ 712341 h 3420248"/>
              <a:gd name="connsiteX26-1793" fmla="*/ 2550572 w 2569656"/>
              <a:gd name="connsiteY26-1794" fmla="*/ 806901 h 3420248"/>
              <a:gd name="connsiteX27-1795" fmla="*/ 2552551 w 2569656"/>
              <a:gd name="connsiteY27-1796" fmla="*/ 848769 h 3420248"/>
              <a:gd name="connsiteX28-1797" fmla="*/ 2557870 w 2569656"/>
              <a:gd name="connsiteY28-1798" fmla="*/ 851895 h 3420248"/>
              <a:gd name="connsiteX29-1799" fmla="*/ 2558338 w 2569656"/>
              <a:gd name="connsiteY29-1800" fmla="*/ 861077 h 3420248"/>
              <a:gd name="connsiteX30-1801" fmla="*/ 2552653 w 2569656"/>
              <a:gd name="connsiteY30-1802" fmla="*/ 907912 h 3420248"/>
              <a:gd name="connsiteX31-1803" fmla="*/ 2555388 w 2569656"/>
              <a:gd name="connsiteY31-1804" fmla="*/ 3420248 h 3420248"/>
              <a:gd name="connsiteX32-1805" fmla="*/ 37301 w 2569656"/>
              <a:gd name="connsiteY32-1806" fmla="*/ 3420248 h 3420248"/>
              <a:gd name="connsiteX33-1807" fmla="*/ 10155 w 2569656"/>
              <a:gd name="connsiteY33-1808" fmla="*/ 3393100 h 3420248"/>
              <a:gd name="connsiteX34-1809" fmla="*/ 10115 w 2569656"/>
              <a:gd name="connsiteY34-1810" fmla="*/ 3385186 h 3420248"/>
              <a:gd name="connsiteX35-1811" fmla="*/ 6528 w 2569656"/>
              <a:gd name="connsiteY35-1812" fmla="*/ 3385176 h 3420248"/>
              <a:gd name="connsiteX36-1813" fmla="*/ 6528 w 2569656"/>
              <a:gd name="connsiteY36-1814" fmla="*/ 3073899 h 3420248"/>
              <a:gd name="connsiteX37-1815" fmla="*/ 10083 w 2569656"/>
              <a:gd name="connsiteY37-1816" fmla="*/ 3025648 h 3420248"/>
              <a:gd name="connsiteX0-1817" fmla="*/ 10083 w 2569656"/>
              <a:gd name="connsiteY0-1818" fmla="*/ 3025648 h 3420248"/>
              <a:gd name="connsiteX1-1819" fmla="*/ 7722 w 2569656"/>
              <a:gd name="connsiteY1-1820" fmla="*/ 2971298 h 3420248"/>
              <a:gd name="connsiteX2-1821" fmla="*/ 5747 w 2569656"/>
              <a:gd name="connsiteY2-1822" fmla="*/ 2952290 h 3420248"/>
              <a:gd name="connsiteX3-1823" fmla="*/ 0 w 2569656"/>
              <a:gd name="connsiteY3-1824" fmla="*/ 2893589 h 3420248"/>
              <a:gd name="connsiteX4-1825" fmla="*/ 4999 w 2569656"/>
              <a:gd name="connsiteY4-1826" fmla="*/ 2869588 h 3420248"/>
              <a:gd name="connsiteX5-1827" fmla="*/ 6529 w 2569656"/>
              <a:gd name="connsiteY5-1828" fmla="*/ 2864960 h 3420248"/>
              <a:gd name="connsiteX6-1829" fmla="*/ 4550 w 2569656"/>
              <a:gd name="connsiteY6-1830" fmla="*/ 2571479 h 3420248"/>
              <a:gd name="connsiteX7-1831" fmla="*/ 4448 w 2569656"/>
              <a:gd name="connsiteY7-1832" fmla="*/ 2512336 h 3420248"/>
              <a:gd name="connsiteX8-1833" fmla="*/ 1713 w 2569656"/>
              <a:gd name="connsiteY8-1834" fmla="*/ 0 h 3420248"/>
              <a:gd name="connsiteX9-1835" fmla="*/ 2519800 w 2569656"/>
              <a:gd name="connsiteY9-1836" fmla="*/ 0 h 3420248"/>
              <a:gd name="connsiteX10-1837" fmla="*/ 2546946 w 2569656"/>
              <a:gd name="connsiteY10-1838" fmla="*/ 27148 h 3420248"/>
              <a:gd name="connsiteX11-1839" fmla="*/ 2546987 w 2569656"/>
              <a:gd name="connsiteY11-1840" fmla="*/ 35062 h 3420248"/>
              <a:gd name="connsiteX12-1841" fmla="*/ 2550573 w 2569656"/>
              <a:gd name="connsiteY12-1842" fmla="*/ 35072 h 3420248"/>
              <a:gd name="connsiteX13-1843" fmla="*/ 2550573 w 2569656"/>
              <a:gd name="connsiteY13-1844" fmla="*/ 303633 h 3420248"/>
              <a:gd name="connsiteX14-1845" fmla="*/ 2550573 w 2569656"/>
              <a:gd name="connsiteY14-1846" fmla="*/ 346349 h 3420248"/>
              <a:gd name="connsiteX15-1847" fmla="*/ 2557598 w 2569656"/>
              <a:gd name="connsiteY15-1848" fmla="*/ 370207 h 3420248"/>
              <a:gd name="connsiteX16-1849" fmla="*/ 2565647 w 2569656"/>
              <a:gd name="connsiteY16-1850" fmla="*/ 394600 h 3420248"/>
              <a:gd name="connsiteX17-1851" fmla="*/ 2569118 w 2569656"/>
              <a:gd name="connsiteY17-1852" fmla="*/ 418106 h 3420248"/>
              <a:gd name="connsiteX18-1853" fmla="*/ 2569656 w 2569656"/>
              <a:gd name="connsiteY18-1854" fmla="*/ 436202 h 3420248"/>
              <a:gd name="connsiteX19-1855" fmla="*/ 2564904 w 2569656"/>
              <a:gd name="connsiteY19-1856" fmla="*/ 455160 h 3420248"/>
              <a:gd name="connsiteX20-1857" fmla="*/ 2566880 w 2569656"/>
              <a:gd name="connsiteY20-1858" fmla="*/ 467958 h 3420248"/>
              <a:gd name="connsiteX21-1859" fmla="*/ 2561790 w 2569656"/>
              <a:gd name="connsiteY21-1860" fmla="*/ 491792 h 3420248"/>
              <a:gd name="connsiteX22-1861" fmla="*/ 2557101 w 2569656"/>
              <a:gd name="connsiteY22-1862" fmla="*/ 526659 h 3420248"/>
              <a:gd name="connsiteX23-1863" fmla="*/ 2552102 w 2569656"/>
              <a:gd name="connsiteY23-1864" fmla="*/ 550660 h 3420248"/>
              <a:gd name="connsiteX24-1865" fmla="*/ 2550572 w 2569656"/>
              <a:gd name="connsiteY24-1866" fmla="*/ 555288 h 3420248"/>
              <a:gd name="connsiteX25-1867" fmla="*/ 2550572 w 2569656"/>
              <a:gd name="connsiteY25-1868" fmla="*/ 712341 h 3420248"/>
              <a:gd name="connsiteX26-1869" fmla="*/ 2552551 w 2569656"/>
              <a:gd name="connsiteY26-1870" fmla="*/ 848769 h 3420248"/>
              <a:gd name="connsiteX27-1871" fmla="*/ 2557870 w 2569656"/>
              <a:gd name="connsiteY27-1872" fmla="*/ 851895 h 3420248"/>
              <a:gd name="connsiteX28-1873" fmla="*/ 2558338 w 2569656"/>
              <a:gd name="connsiteY28-1874" fmla="*/ 861077 h 3420248"/>
              <a:gd name="connsiteX29-1875" fmla="*/ 2552653 w 2569656"/>
              <a:gd name="connsiteY29-1876" fmla="*/ 907912 h 3420248"/>
              <a:gd name="connsiteX30-1877" fmla="*/ 2555388 w 2569656"/>
              <a:gd name="connsiteY30-1878" fmla="*/ 3420248 h 3420248"/>
              <a:gd name="connsiteX31-1879" fmla="*/ 37301 w 2569656"/>
              <a:gd name="connsiteY31-1880" fmla="*/ 3420248 h 3420248"/>
              <a:gd name="connsiteX32-1881" fmla="*/ 10155 w 2569656"/>
              <a:gd name="connsiteY32-1882" fmla="*/ 3393100 h 3420248"/>
              <a:gd name="connsiteX33-1883" fmla="*/ 10115 w 2569656"/>
              <a:gd name="connsiteY33-1884" fmla="*/ 3385186 h 3420248"/>
              <a:gd name="connsiteX34-1885" fmla="*/ 6528 w 2569656"/>
              <a:gd name="connsiteY34-1886" fmla="*/ 3385176 h 3420248"/>
              <a:gd name="connsiteX35-1887" fmla="*/ 6528 w 2569656"/>
              <a:gd name="connsiteY35-1888" fmla="*/ 3073899 h 3420248"/>
              <a:gd name="connsiteX36-1889" fmla="*/ 10083 w 2569656"/>
              <a:gd name="connsiteY36-1890" fmla="*/ 3025648 h 3420248"/>
              <a:gd name="connsiteX0-1891" fmla="*/ 10083 w 2569656"/>
              <a:gd name="connsiteY0-1892" fmla="*/ 3025648 h 3420248"/>
              <a:gd name="connsiteX1-1893" fmla="*/ 7722 w 2569656"/>
              <a:gd name="connsiteY1-1894" fmla="*/ 2971298 h 3420248"/>
              <a:gd name="connsiteX2-1895" fmla="*/ 5747 w 2569656"/>
              <a:gd name="connsiteY2-1896" fmla="*/ 2952290 h 3420248"/>
              <a:gd name="connsiteX3-1897" fmla="*/ 0 w 2569656"/>
              <a:gd name="connsiteY3-1898" fmla="*/ 2893589 h 3420248"/>
              <a:gd name="connsiteX4-1899" fmla="*/ 4999 w 2569656"/>
              <a:gd name="connsiteY4-1900" fmla="*/ 2869588 h 3420248"/>
              <a:gd name="connsiteX5-1901" fmla="*/ 6529 w 2569656"/>
              <a:gd name="connsiteY5-1902" fmla="*/ 2864960 h 3420248"/>
              <a:gd name="connsiteX6-1903" fmla="*/ 4550 w 2569656"/>
              <a:gd name="connsiteY6-1904" fmla="*/ 2571479 h 3420248"/>
              <a:gd name="connsiteX7-1905" fmla="*/ 4448 w 2569656"/>
              <a:gd name="connsiteY7-1906" fmla="*/ 2512336 h 3420248"/>
              <a:gd name="connsiteX8-1907" fmla="*/ 1713 w 2569656"/>
              <a:gd name="connsiteY8-1908" fmla="*/ 0 h 3420248"/>
              <a:gd name="connsiteX9-1909" fmla="*/ 2519800 w 2569656"/>
              <a:gd name="connsiteY9-1910" fmla="*/ 0 h 3420248"/>
              <a:gd name="connsiteX10-1911" fmla="*/ 2546946 w 2569656"/>
              <a:gd name="connsiteY10-1912" fmla="*/ 27148 h 3420248"/>
              <a:gd name="connsiteX11-1913" fmla="*/ 2546987 w 2569656"/>
              <a:gd name="connsiteY11-1914" fmla="*/ 35062 h 3420248"/>
              <a:gd name="connsiteX12-1915" fmla="*/ 2550573 w 2569656"/>
              <a:gd name="connsiteY12-1916" fmla="*/ 35072 h 3420248"/>
              <a:gd name="connsiteX13-1917" fmla="*/ 2550573 w 2569656"/>
              <a:gd name="connsiteY13-1918" fmla="*/ 303633 h 3420248"/>
              <a:gd name="connsiteX14-1919" fmla="*/ 2550573 w 2569656"/>
              <a:gd name="connsiteY14-1920" fmla="*/ 346349 h 3420248"/>
              <a:gd name="connsiteX15-1921" fmla="*/ 2557598 w 2569656"/>
              <a:gd name="connsiteY15-1922" fmla="*/ 370207 h 3420248"/>
              <a:gd name="connsiteX16-1923" fmla="*/ 2565647 w 2569656"/>
              <a:gd name="connsiteY16-1924" fmla="*/ 394600 h 3420248"/>
              <a:gd name="connsiteX17-1925" fmla="*/ 2569118 w 2569656"/>
              <a:gd name="connsiteY17-1926" fmla="*/ 418106 h 3420248"/>
              <a:gd name="connsiteX18-1927" fmla="*/ 2569656 w 2569656"/>
              <a:gd name="connsiteY18-1928" fmla="*/ 436202 h 3420248"/>
              <a:gd name="connsiteX19-1929" fmla="*/ 2564904 w 2569656"/>
              <a:gd name="connsiteY19-1930" fmla="*/ 455160 h 3420248"/>
              <a:gd name="connsiteX20-1931" fmla="*/ 2566880 w 2569656"/>
              <a:gd name="connsiteY20-1932" fmla="*/ 467958 h 3420248"/>
              <a:gd name="connsiteX21-1933" fmla="*/ 2561790 w 2569656"/>
              <a:gd name="connsiteY21-1934" fmla="*/ 491792 h 3420248"/>
              <a:gd name="connsiteX22-1935" fmla="*/ 2557101 w 2569656"/>
              <a:gd name="connsiteY22-1936" fmla="*/ 526659 h 3420248"/>
              <a:gd name="connsiteX23-1937" fmla="*/ 2552102 w 2569656"/>
              <a:gd name="connsiteY23-1938" fmla="*/ 550660 h 3420248"/>
              <a:gd name="connsiteX24-1939" fmla="*/ 2550572 w 2569656"/>
              <a:gd name="connsiteY24-1940" fmla="*/ 555288 h 3420248"/>
              <a:gd name="connsiteX25-1941" fmla="*/ 2552551 w 2569656"/>
              <a:gd name="connsiteY25-1942" fmla="*/ 848769 h 3420248"/>
              <a:gd name="connsiteX26-1943" fmla="*/ 2557870 w 2569656"/>
              <a:gd name="connsiteY26-1944" fmla="*/ 851895 h 3420248"/>
              <a:gd name="connsiteX27-1945" fmla="*/ 2558338 w 2569656"/>
              <a:gd name="connsiteY27-1946" fmla="*/ 861077 h 3420248"/>
              <a:gd name="connsiteX28-1947" fmla="*/ 2552653 w 2569656"/>
              <a:gd name="connsiteY28-1948" fmla="*/ 907912 h 3420248"/>
              <a:gd name="connsiteX29-1949" fmla="*/ 2555388 w 2569656"/>
              <a:gd name="connsiteY29-1950" fmla="*/ 3420248 h 3420248"/>
              <a:gd name="connsiteX30-1951" fmla="*/ 37301 w 2569656"/>
              <a:gd name="connsiteY30-1952" fmla="*/ 3420248 h 3420248"/>
              <a:gd name="connsiteX31-1953" fmla="*/ 10155 w 2569656"/>
              <a:gd name="connsiteY31-1954" fmla="*/ 3393100 h 3420248"/>
              <a:gd name="connsiteX32-1955" fmla="*/ 10115 w 2569656"/>
              <a:gd name="connsiteY32-1956" fmla="*/ 3385186 h 3420248"/>
              <a:gd name="connsiteX33-1957" fmla="*/ 6528 w 2569656"/>
              <a:gd name="connsiteY33-1958" fmla="*/ 3385176 h 3420248"/>
              <a:gd name="connsiteX34-1959" fmla="*/ 6528 w 2569656"/>
              <a:gd name="connsiteY34-1960" fmla="*/ 3073899 h 3420248"/>
              <a:gd name="connsiteX35-1961" fmla="*/ 10083 w 2569656"/>
              <a:gd name="connsiteY35-1962" fmla="*/ 3025648 h 3420248"/>
              <a:gd name="connsiteX0-1963" fmla="*/ 10083 w 2569656"/>
              <a:gd name="connsiteY0-1964" fmla="*/ 3025648 h 3420248"/>
              <a:gd name="connsiteX1-1965" fmla="*/ 7722 w 2569656"/>
              <a:gd name="connsiteY1-1966" fmla="*/ 2971298 h 3420248"/>
              <a:gd name="connsiteX2-1967" fmla="*/ 5747 w 2569656"/>
              <a:gd name="connsiteY2-1968" fmla="*/ 2952290 h 3420248"/>
              <a:gd name="connsiteX3-1969" fmla="*/ 0 w 2569656"/>
              <a:gd name="connsiteY3-1970" fmla="*/ 2893589 h 3420248"/>
              <a:gd name="connsiteX4-1971" fmla="*/ 4999 w 2569656"/>
              <a:gd name="connsiteY4-1972" fmla="*/ 2869588 h 3420248"/>
              <a:gd name="connsiteX5-1973" fmla="*/ 6529 w 2569656"/>
              <a:gd name="connsiteY5-1974" fmla="*/ 2864960 h 3420248"/>
              <a:gd name="connsiteX6-1975" fmla="*/ 4550 w 2569656"/>
              <a:gd name="connsiteY6-1976" fmla="*/ 2571479 h 3420248"/>
              <a:gd name="connsiteX7-1977" fmla="*/ 4448 w 2569656"/>
              <a:gd name="connsiteY7-1978" fmla="*/ 2512336 h 3420248"/>
              <a:gd name="connsiteX8-1979" fmla="*/ 1713 w 2569656"/>
              <a:gd name="connsiteY8-1980" fmla="*/ 0 h 3420248"/>
              <a:gd name="connsiteX9-1981" fmla="*/ 2519800 w 2569656"/>
              <a:gd name="connsiteY9-1982" fmla="*/ 0 h 3420248"/>
              <a:gd name="connsiteX10-1983" fmla="*/ 2546946 w 2569656"/>
              <a:gd name="connsiteY10-1984" fmla="*/ 27148 h 3420248"/>
              <a:gd name="connsiteX11-1985" fmla="*/ 2546987 w 2569656"/>
              <a:gd name="connsiteY11-1986" fmla="*/ 35062 h 3420248"/>
              <a:gd name="connsiteX12-1987" fmla="*/ 2550573 w 2569656"/>
              <a:gd name="connsiteY12-1988" fmla="*/ 35072 h 3420248"/>
              <a:gd name="connsiteX13-1989" fmla="*/ 2550573 w 2569656"/>
              <a:gd name="connsiteY13-1990" fmla="*/ 303633 h 3420248"/>
              <a:gd name="connsiteX14-1991" fmla="*/ 2550573 w 2569656"/>
              <a:gd name="connsiteY14-1992" fmla="*/ 346349 h 3420248"/>
              <a:gd name="connsiteX15-1993" fmla="*/ 2557598 w 2569656"/>
              <a:gd name="connsiteY15-1994" fmla="*/ 370207 h 3420248"/>
              <a:gd name="connsiteX16-1995" fmla="*/ 2565647 w 2569656"/>
              <a:gd name="connsiteY16-1996" fmla="*/ 394600 h 3420248"/>
              <a:gd name="connsiteX17-1997" fmla="*/ 2569118 w 2569656"/>
              <a:gd name="connsiteY17-1998" fmla="*/ 418106 h 3420248"/>
              <a:gd name="connsiteX18-1999" fmla="*/ 2569656 w 2569656"/>
              <a:gd name="connsiteY18-2000" fmla="*/ 436202 h 3420248"/>
              <a:gd name="connsiteX19-2001" fmla="*/ 2564904 w 2569656"/>
              <a:gd name="connsiteY19-2002" fmla="*/ 455160 h 3420248"/>
              <a:gd name="connsiteX20-2003" fmla="*/ 2566880 w 2569656"/>
              <a:gd name="connsiteY20-2004" fmla="*/ 467958 h 3420248"/>
              <a:gd name="connsiteX21-2005" fmla="*/ 2561790 w 2569656"/>
              <a:gd name="connsiteY21-2006" fmla="*/ 491792 h 3420248"/>
              <a:gd name="connsiteX22-2007" fmla="*/ 2557101 w 2569656"/>
              <a:gd name="connsiteY22-2008" fmla="*/ 526659 h 3420248"/>
              <a:gd name="connsiteX23-2009" fmla="*/ 2552102 w 2569656"/>
              <a:gd name="connsiteY23-2010" fmla="*/ 550660 h 3420248"/>
              <a:gd name="connsiteX24-2011" fmla="*/ 2550572 w 2569656"/>
              <a:gd name="connsiteY24-2012" fmla="*/ 555288 h 3420248"/>
              <a:gd name="connsiteX25-2013" fmla="*/ 2552551 w 2569656"/>
              <a:gd name="connsiteY25-2014" fmla="*/ 848769 h 3420248"/>
              <a:gd name="connsiteX26-2015" fmla="*/ 2558338 w 2569656"/>
              <a:gd name="connsiteY26-2016" fmla="*/ 861077 h 3420248"/>
              <a:gd name="connsiteX27-2017" fmla="*/ 2552653 w 2569656"/>
              <a:gd name="connsiteY27-2018" fmla="*/ 907912 h 3420248"/>
              <a:gd name="connsiteX28-2019" fmla="*/ 2555388 w 2569656"/>
              <a:gd name="connsiteY28-2020" fmla="*/ 3420248 h 3420248"/>
              <a:gd name="connsiteX29-2021" fmla="*/ 37301 w 2569656"/>
              <a:gd name="connsiteY29-2022" fmla="*/ 3420248 h 3420248"/>
              <a:gd name="connsiteX30-2023" fmla="*/ 10155 w 2569656"/>
              <a:gd name="connsiteY30-2024" fmla="*/ 3393100 h 3420248"/>
              <a:gd name="connsiteX31-2025" fmla="*/ 10115 w 2569656"/>
              <a:gd name="connsiteY31-2026" fmla="*/ 3385186 h 3420248"/>
              <a:gd name="connsiteX32-2027" fmla="*/ 6528 w 2569656"/>
              <a:gd name="connsiteY32-2028" fmla="*/ 3385176 h 3420248"/>
              <a:gd name="connsiteX33-2029" fmla="*/ 6528 w 2569656"/>
              <a:gd name="connsiteY33-2030" fmla="*/ 3073899 h 3420248"/>
              <a:gd name="connsiteX34-2031" fmla="*/ 10083 w 2569656"/>
              <a:gd name="connsiteY34-2032" fmla="*/ 3025648 h 3420248"/>
              <a:gd name="connsiteX0-2033" fmla="*/ 10083 w 2569656"/>
              <a:gd name="connsiteY0-2034" fmla="*/ 3025648 h 3420248"/>
              <a:gd name="connsiteX1-2035" fmla="*/ 7722 w 2569656"/>
              <a:gd name="connsiteY1-2036" fmla="*/ 2971298 h 3420248"/>
              <a:gd name="connsiteX2-2037" fmla="*/ 5747 w 2569656"/>
              <a:gd name="connsiteY2-2038" fmla="*/ 2952290 h 3420248"/>
              <a:gd name="connsiteX3-2039" fmla="*/ 0 w 2569656"/>
              <a:gd name="connsiteY3-2040" fmla="*/ 2893589 h 3420248"/>
              <a:gd name="connsiteX4-2041" fmla="*/ 4999 w 2569656"/>
              <a:gd name="connsiteY4-2042" fmla="*/ 2869588 h 3420248"/>
              <a:gd name="connsiteX5-2043" fmla="*/ 6529 w 2569656"/>
              <a:gd name="connsiteY5-2044" fmla="*/ 2864960 h 3420248"/>
              <a:gd name="connsiteX6-2045" fmla="*/ 4550 w 2569656"/>
              <a:gd name="connsiteY6-2046" fmla="*/ 2571479 h 3420248"/>
              <a:gd name="connsiteX7-2047" fmla="*/ 4448 w 2569656"/>
              <a:gd name="connsiteY7-2048" fmla="*/ 2512336 h 3420248"/>
              <a:gd name="connsiteX8-2049" fmla="*/ 1713 w 2569656"/>
              <a:gd name="connsiteY8-2050" fmla="*/ 0 h 3420248"/>
              <a:gd name="connsiteX9-2051" fmla="*/ 2519800 w 2569656"/>
              <a:gd name="connsiteY9-2052" fmla="*/ 0 h 3420248"/>
              <a:gd name="connsiteX10-2053" fmla="*/ 2546946 w 2569656"/>
              <a:gd name="connsiteY10-2054" fmla="*/ 27148 h 3420248"/>
              <a:gd name="connsiteX11-2055" fmla="*/ 2546987 w 2569656"/>
              <a:gd name="connsiteY11-2056" fmla="*/ 35062 h 3420248"/>
              <a:gd name="connsiteX12-2057" fmla="*/ 2550573 w 2569656"/>
              <a:gd name="connsiteY12-2058" fmla="*/ 35072 h 3420248"/>
              <a:gd name="connsiteX13-2059" fmla="*/ 2550573 w 2569656"/>
              <a:gd name="connsiteY13-2060" fmla="*/ 303633 h 3420248"/>
              <a:gd name="connsiteX14-2061" fmla="*/ 2550573 w 2569656"/>
              <a:gd name="connsiteY14-2062" fmla="*/ 346349 h 3420248"/>
              <a:gd name="connsiteX15-2063" fmla="*/ 2557598 w 2569656"/>
              <a:gd name="connsiteY15-2064" fmla="*/ 370207 h 3420248"/>
              <a:gd name="connsiteX16-2065" fmla="*/ 2565647 w 2569656"/>
              <a:gd name="connsiteY16-2066" fmla="*/ 394600 h 3420248"/>
              <a:gd name="connsiteX17-2067" fmla="*/ 2569118 w 2569656"/>
              <a:gd name="connsiteY17-2068" fmla="*/ 418106 h 3420248"/>
              <a:gd name="connsiteX18-2069" fmla="*/ 2569656 w 2569656"/>
              <a:gd name="connsiteY18-2070" fmla="*/ 436202 h 3420248"/>
              <a:gd name="connsiteX19-2071" fmla="*/ 2564904 w 2569656"/>
              <a:gd name="connsiteY19-2072" fmla="*/ 455160 h 3420248"/>
              <a:gd name="connsiteX20-2073" fmla="*/ 2566880 w 2569656"/>
              <a:gd name="connsiteY20-2074" fmla="*/ 467958 h 3420248"/>
              <a:gd name="connsiteX21-2075" fmla="*/ 2561790 w 2569656"/>
              <a:gd name="connsiteY21-2076" fmla="*/ 491792 h 3420248"/>
              <a:gd name="connsiteX22-2077" fmla="*/ 2557101 w 2569656"/>
              <a:gd name="connsiteY22-2078" fmla="*/ 526659 h 3420248"/>
              <a:gd name="connsiteX23-2079" fmla="*/ 2552102 w 2569656"/>
              <a:gd name="connsiteY23-2080" fmla="*/ 550660 h 3420248"/>
              <a:gd name="connsiteX24-2081" fmla="*/ 2550572 w 2569656"/>
              <a:gd name="connsiteY24-2082" fmla="*/ 555288 h 3420248"/>
              <a:gd name="connsiteX25-2083" fmla="*/ 2558338 w 2569656"/>
              <a:gd name="connsiteY25-2084" fmla="*/ 861077 h 3420248"/>
              <a:gd name="connsiteX26-2085" fmla="*/ 2552653 w 2569656"/>
              <a:gd name="connsiteY26-2086" fmla="*/ 907912 h 3420248"/>
              <a:gd name="connsiteX27-2087" fmla="*/ 2555388 w 2569656"/>
              <a:gd name="connsiteY27-2088" fmla="*/ 3420248 h 3420248"/>
              <a:gd name="connsiteX28-2089" fmla="*/ 37301 w 2569656"/>
              <a:gd name="connsiteY28-2090" fmla="*/ 3420248 h 3420248"/>
              <a:gd name="connsiteX29-2091" fmla="*/ 10155 w 2569656"/>
              <a:gd name="connsiteY29-2092" fmla="*/ 3393100 h 3420248"/>
              <a:gd name="connsiteX30-2093" fmla="*/ 10115 w 2569656"/>
              <a:gd name="connsiteY30-2094" fmla="*/ 3385186 h 3420248"/>
              <a:gd name="connsiteX31-2095" fmla="*/ 6528 w 2569656"/>
              <a:gd name="connsiteY31-2096" fmla="*/ 3385176 h 3420248"/>
              <a:gd name="connsiteX32-2097" fmla="*/ 6528 w 2569656"/>
              <a:gd name="connsiteY32-2098" fmla="*/ 3073899 h 3420248"/>
              <a:gd name="connsiteX33-2099" fmla="*/ 10083 w 2569656"/>
              <a:gd name="connsiteY33-2100" fmla="*/ 3025648 h 3420248"/>
              <a:gd name="connsiteX0-2101" fmla="*/ 10083 w 2569656"/>
              <a:gd name="connsiteY0-2102" fmla="*/ 3025648 h 3420248"/>
              <a:gd name="connsiteX1-2103" fmla="*/ 7722 w 2569656"/>
              <a:gd name="connsiteY1-2104" fmla="*/ 2971298 h 3420248"/>
              <a:gd name="connsiteX2-2105" fmla="*/ 5747 w 2569656"/>
              <a:gd name="connsiteY2-2106" fmla="*/ 2952290 h 3420248"/>
              <a:gd name="connsiteX3-2107" fmla="*/ 0 w 2569656"/>
              <a:gd name="connsiteY3-2108" fmla="*/ 2893589 h 3420248"/>
              <a:gd name="connsiteX4-2109" fmla="*/ 4999 w 2569656"/>
              <a:gd name="connsiteY4-2110" fmla="*/ 2869588 h 3420248"/>
              <a:gd name="connsiteX5-2111" fmla="*/ 6529 w 2569656"/>
              <a:gd name="connsiteY5-2112" fmla="*/ 2864960 h 3420248"/>
              <a:gd name="connsiteX6-2113" fmla="*/ 4550 w 2569656"/>
              <a:gd name="connsiteY6-2114" fmla="*/ 2571479 h 3420248"/>
              <a:gd name="connsiteX7-2115" fmla="*/ 4448 w 2569656"/>
              <a:gd name="connsiteY7-2116" fmla="*/ 2512336 h 3420248"/>
              <a:gd name="connsiteX8-2117" fmla="*/ 1713 w 2569656"/>
              <a:gd name="connsiteY8-2118" fmla="*/ 0 h 3420248"/>
              <a:gd name="connsiteX9-2119" fmla="*/ 2519800 w 2569656"/>
              <a:gd name="connsiteY9-2120" fmla="*/ 0 h 3420248"/>
              <a:gd name="connsiteX10-2121" fmla="*/ 2546946 w 2569656"/>
              <a:gd name="connsiteY10-2122" fmla="*/ 27148 h 3420248"/>
              <a:gd name="connsiteX11-2123" fmla="*/ 2546987 w 2569656"/>
              <a:gd name="connsiteY11-2124" fmla="*/ 35062 h 3420248"/>
              <a:gd name="connsiteX12-2125" fmla="*/ 2550573 w 2569656"/>
              <a:gd name="connsiteY12-2126" fmla="*/ 35072 h 3420248"/>
              <a:gd name="connsiteX13-2127" fmla="*/ 2550573 w 2569656"/>
              <a:gd name="connsiteY13-2128" fmla="*/ 303633 h 3420248"/>
              <a:gd name="connsiteX14-2129" fmla="*/ 2550573 w 2569656"/>
              <a:gd name="connsiteY14-2130" fmla="*/ 346349 h 3420248"/>
              <a:gd name="connsiteX15-2131" fmla="*/ 2557598 w 2569656"/>
              <a:gd name="connsiteY15-2132" fmla="*/ 370207 h 3420248"/>
              <a:gd name="connsiteX16-2133" fmla="*/ 2565647 w 2569656"/>
              <a:gd name="connsiteY16-2134" fmla="*/ 394600 h 3420248"/>
              <a:gd name="connsiteX17-2135" fmla="*/ 2569118 w 2569656"/>
              <a:gd name="connsiteY17-2136" fmla="*/ 418106 h 3420248"/>
              <a:gd name="connsiteX18-2137" fmla="*/ 2569656 w 2569656"/>
              <a:gd name="connsiteY18-2138" fmla="*/ 436202 h 3420248"/>
              <a:gd name="connsiteX19-2139" fmla="*/ 2564904 w 2569656"/>
              <a:gd name="connsiteY19-2140" fmla="*/ 455160 h 3420248"/>
              <a:gd name="connsiteX20-2141" fmla="*/ 2566880 w 2569656"/>
              <a:gd name="connsiteY20-2142" fmla="*/ 467958 h 3420248"/>
              <a:gd name="connsiteX21-2143" fmla="*/ 2561790 w 2569656"/>
              <a:gd name="connsiteY21-2144" fmla="*/ 491792 h 3420248"/>
              <a:gd name="connsiteX22-2145" fmla="*/ 2557101 w 2569656"/>
              <a:gd name="connsiteY22-2146" fmla="*/ 526659 h 3420248"/>
              <a:gd name="connsiteX23-2147" fmla="*/ 2552102 w 2569656"/>
              <a:gd name="connsiteY23-2148" fmla="*/ 550660 h 3420248"/>
              <a:gd name="connsiteX24-2149" fmla="*/ 2550572 w 2569656"/>
              <a:gd name="connsiteY24-2150" fmla="*/ 555288 h 3420248"/>
              <a:gd name="connsiteX25-2151" fmla="*/ 2552653 w 2569656"/>
              <a:gd name="connsiteY25-2152" fmla="*/ 907912 h 3420248"/>
              <a:gd name="connsiteX26-2153" fmla="*/ 2555388 w 2569656"/>
              <a:gd name="connsiteY26-2154" fmla="*/ 3420248 h 3420248"/>
              <a:gd name="connsiteX27-2155" fmla="*/ 37301 w 2569656"/>
              <a:gd name="connsiteY27-2156" fmla="*/ 3420248 h 3420248"/>
              <a:gd name="connsiteX28-2157" fmla="*/ 10155 w 2569656"/>
              <a:gd name="connsiteY28-2158" fmla="*/ 3393100 h 3420248"/>
              <a:gd name="connsiteX29-2159" fmla="*/ 10115 w 2569656"/>
              <a:gd name="connsiteY29-2160" fmla="*/ 3385186 h 3420248"/>
              <a:gd name="connsiteX30-2161" fmla="*/ 6528 w 2569656"/>
              <a:gd name="connsiteY30-2162" fmla="*/ 3385176 h 3420248"/>
              <a:gd name="connsiteX31-2163" fmla="*/ 6528 w 2569656"/>
              <a:gd name="connsiteY31-2164" fmla="*/ 3073899 h 3420248"/>
              <a:gd name="connsiteX32-2165" fmla="*/ 10083 w 2569656"/>
              <a:gd name="connsiteY32-2166" fmla="*/ 3025648 h 3420248"/>
              <a:gd name="connsiteX0-2167" fmla="*/ 10083 w 2569656"/>
              <a:gd name="connsiteY0-2168" fmla="*/ 3025648 h 3420248"/>
              <a:gd name="connsiteX1-2169" fmla="*/ 7722 w 2569656"/>
              <a:gd name="connsiteY1-2170" fmla="*/ 2971298 h 3420248"/>
              <a:gd name="connsiteX2-2171" fmla="*/ 5747 w 2569656"/>
              <a:gd name="connsiteY2-2172" fmla="*/ 2952290 h 3420248"/>
              <a:gd name="connsiteX3-2173" fmla="*/ 0 w 2569656"/>
              <a:gd name="connsiteY3-2174" fmla="*/ 2893589 h 3420248"/>
              <a:gd name="connsiteX4-2175" fmla="*/ 4999 w 2569656"/>
              <a:gd name="connsiteY4-2176" fmla="*/ 2869588 h 3420248"/>
              <a:gd name="connsiteX5-2177" fmla="*/ 6529 w 2569656"/>
              <a:gd name="connsiteY5-2178" fmla="*/ 2864960 h 3420248"/>
              <a:gd name="connsiteX6-2179" fmla="*/ 4550 w 2569656"/>
              <a:gd name="connsiteY6-2180" fmla="*/ 2571479 h 3420248"/>
              <a:gd name="connsiteX7-2181" fmla="*/ 4448 w 2569656"/>
              <a:gd name="connsiteY7-2182" fmla="*/ 2512336 h 3420248"/>
              <a:gd name="connsiteX8-2183" fmla="*/ 1713 w 2569656"/>
              <a:gd name="connsiteY8-2184" fmla="*/ 0 h 3420248"/>
              <a:gd name="connsiteX9-2185" fmla="*/ 2519800 w 2569656"/>
              <a:gd name="connsiteY9-2186" fmla="*/ 0 h 3420248"/>
              <a:gd name="connsiteX10-2187" fmla="*/ 2546946 w 2569656"/>
              <a:gd name="connsiteY10-2188" fmla="*/ 27148 h 3420248"/>
              <a:gd name="connsiteX11-2189" fmla="*/ 2546987 w 2569656"/>
              <a:gd name="connsiteY11-2190" fmla="*/ 35062 h 3420248"/>
              <a:gd name="connsiteX12-2191" fmla="*/ 2550573 w 2569656"/>
              <a:gd name="connsiteY12-2192" fmla="*/ 35072 h 3420248"/>
              <a:gd name="connsiteX13-2193" fmla="*/ 2550573 w 2569656"/>
              <a:gd name="connsiteY13-2194" fmla="*/ 303633 h 3420248"/>
              <a:gd name="connsiteX14-2195" fmla="*/ 2550573 w 2569656"/>
              <a:gd name="connsiteY14-2196" fmla="*/ 346349 h 3420248"/>
              <a:gd name="connsiteX15-2197" fmla="*/ 2557598 w 2569656"/>
              <a:gd name="connsiteY15-2198" fmla="*/ 370207 h 3420248"/>
              <a:gd name="connsiteX16-2199" fmla="*/ 2565647 w 2569656"/>
              <a:gd name="connsiteY16-2200" fmla="*/ 394600 h 3420248"/>
              <a:gd name="connsiteX17-2201" fmla="*/ 2569118 w 2569656"/>
              <a:gd name="connsiteY17-2202" fmla="*/ 418106 h 3420248"/>
              <a:gd name="connsiteX18-2203" fmla="*/ 2569656 w 2569656"/>
              <a:gd name="connsiteY18-2204" fmla="*/ 436202 h 3420248"/>
              <a:gd name="connsiteX19-2205" fmla="*/ 2564904 w 2569656"/>
              <a:gd name="connsiteY19-2206" fmla="*/ 455160 h 3420248"/>
              <a:gd name="connsiteX20-2207" fmla="*/ 2566880 w 2569656"/>
              <a:gd name="connsiteY20-2208" fmla="*/ 467958 h 3420248"/>
              <a:gd name="connsiteX21-2209" fmla="*/ 2557101 w 2569656"/>
              <a:gd name="connsiteY21-2210" fmla="*/ 526659 h 3420248"/>
              <a:gd name="connsiteX22-2211" fmla="*/ 2552102 w 2569656"/>
              <a:gd name="connsiteY22-2212" fmla="*/ 550660 h 3420248"/>
              <a:gd name="connsiteX23-2213" fmla="*/ 2550572 w 2569656"/>
              <a:gd name="connsiteY23-2214" fmla="*/ 555288 h 3420248"/>
              <a:gd name="connsiteX24-2215" fmla="*/ 2552653 w 2569656"/>
              <a:gd name="connsiteY24-2216" fmla="*/ 907912 h 3420248"/>
              <a:gd name="connsiteX25-2217" fmla="*/ 2555388 w 2569656"/>
              <a:gd name="connsiteY25-2218" fmla="*/ 3420248 h 3420248"/>
              <a:gd name="connsiteX26-2219" fmla="*/ 37301 w 2569656"/>
              <a:gd name="connsiteY26-2220" fmla="*/ 3420248 h 3420248"/>
              <a:gd name="connsiteX27-2221" fmla="*/ 10155 w 2569656"/>
              <a:gd name="connsiteY27-2222" fmla="*/ 3393100 h 3420248"/>
              <a:gd name="connsiteX28-2223" fmla="*/ 10115 w 2569656"/>
              <a:gd name="connsiteY28-2224" fmla="*/ 3385186 h 3420248"/>
              <a:gd name="connsiteX29-2225" fmla="*/ 6528 w 2569656"/>
              <a:gd name="connsiteY29-2226" fmla="*/ 3385176 h 3420248"/>
              <a:gd name="connsiteX30-2227" fmla="*/ 6528 w 2569656"/>
              <a:gd name="connsiteY30-2228" fmla="*/ 3073899 h 3420248"/>
              <a:gd name="connsiteX31-2229" fmla="*/ 10083 w 2569656"/>
              <a:gd name="connsiteY31-2230" fmla="*/ 3025648 h 3420248"/>
              <a:gd name="connsiteX0-2231" fmla="*/ 10083 w 2569656"/>
              <a:gd name="connsiteY0-2232" fmla="*/ 3025648 h 3420248"/>
              <a:gd name="connsiteX1-2233" fmla="*/ 7722 w 2569656"/>
              <a:gd name="connsiteY1-2234" fmla="*/ 2971298 h 3420248"/>
              <a:gd name="connsiteX2-2235" fmla="*/ 5747 w 2569656"/>
              <a:gd name="connsiteY2-2236" fmla="*/ 2952290 h 3420248"/>
              <a:gd name="connsiteX3-2237" fmla="*/ 0 w 2569656"/>
              <a:gd name="connsiteY3-2238" fmla="*/ 2893589 h 3420248"/>
              <a:gd name="connsiteX4-2239" fmla="*/ 4999 w 2569656"/>
              <a:gd name="connsiteY4-2240" fmla="*/ 2869588 h 3420248"/>
              <a:gd name="connsiteX5-2241" fmla="*/ 6529 w 2569656"/>
              <a:gd name="connsiteY5-2242" fmla="*/ 2864960 h 3420248"/>
              <a:gd name="connsiteX6-2243" fmla="*/ 4550 w 2569656"/>
              <a:gd name="connsiteY6-2244" fmla="*/ 2571479 h 3420248"/>
              <a:gd name="connsiteX7-2245" fmla="*/ 4448 w 2569656"/>
              <a:gd name="connsiteY7-2246" fmla="*/ 2512336 h 3420248"/>
              <a:gd name="connsiteX8-2247" fmla="*/ 1713 w 2569656"/>
              <a:gd name="connsiteY8-2248" fmla="*/ 0 h 3420248"/>
              <a:gd name="connsiteX9-2249" fmla="*/ 2519800 w 2569656"/>
              <a:gd name="connsiteY9-2250" fmla="*/ 0 h 3420248"/>
              <a:gd name="connsiteX10-2251" fmla="*/ 2546946 w 2569656"/>
              <a:gd name="connsiteY10-2252" fmla="*/ 27148 h 3420248"/>
              <a:gd name="connsiteX11-2253" fmla="*/ 2546987 w 2569656"/>
              <a:gd name="connsiteY11-2254" fmla="*/ 35062 h 3420248"/>
              <a:gd name="connsiteX12-2255" fmla="*/ 2550573 w 2569656"/>
              <a:gd name="connsiteY12-2256" fmla="*/ 303633 h 3420248"/>
              <a:gd name="connsiteX13-2257" fmla="*/ 2550573 w 2569656"/>
              <a:gd name="connsiteY13-2258" fmla="*/ 346349 h 3420248"/>
              <a:gd name="connsiteX14-2259" fmla="*/ 2557598 w 2569656"/>
              <a:gd name="connsiteY14-2260" fmla="*/ 370207 h 3420248"/>
              <a:gd name="connsiteX15-2261" fmla="*/ 2565647 w 2569656"/>
              <a:gd name="connsiteY15-2262" fmla="*/ 394600 h 3420248"/>
              <a:gd name="connsiteX16-2263" fmla="*/ 2569118 w 2569656"/>
              <a:gd name="connsiteY16-2264" fmla="*/ 418106 h 3420248"/>
              <a:gd name="connsiteX17-2265" fmla="*/ 2569656 w 2569656"/>
              <a:gd name="connsiteY17-2266" fmla="*/ 436202 h 3420248"/>
              <a:gd name="connsiteX18-2267" fmla="*/ 2564904 w 2569656"/>
              <a:gd name="connsiteY18-2268" fmla="*/ 455160 h 3420248"/>
              <a:gd name="connsiteX19-2269" fmla="*/ 2566880 w 2569656"/>
              <a:gd name="connsiteY19-2270" fmla="*/ 467958 h 3420248"/>
              <a:gd name="connsiteX20-2271" fmla="*/ 2557101 w 2569656"/>
              <a:gd name="connsiteY20-2272" fmla="*/ 526659 h 3420248"/>
              <a:gd name="connsiteX21-2273" fmla="*/ 2552102 w 2569656"/>
              <a:gd name="connsiteY21-2274" fmla="*/ 550660 h 3420248"/>
              <a:gd name="connsiteX22-2275" fmla="*/ 2550572 w 2569656"/>
              <a:gd name="connsiteY22-2276" fmla="*/ 555288 h 3420248"/>
              <a:gd name="connsiteX23-2277" fmla="*/ 2552653 w 2569656"/>
              <a:gd name="connsiteY23-2278" fmla="*/ 907912 h 3420248"/>
              <a:gd name="connsiteX24-2279" fmla="*/ 2555388 w 2569656"/>
              <a:gd name="connsiteY24-2280" fmla="*/ 3420248 h 3420248"/>
              <a:gd name="connsiteX25-2281" fmla="*/ 37301 w 2569656"/>
              <a:gd name="connsiteY25-2282" fmla="*/ 3420248 h 3420248"/>
              <a:gd name="connsiteX26-2283" fmla="*/ 10155 w 2569656"/>
              <a:gd name="connsiteY26-2284" fmla="*/ 3393100 h 3420248"/>
              <a:gd name="connsiteX27-2285" fmla="*/ 10115 w 2569656"/>
              <a:gd name="connsiteY27-2286" fmla="*/ 3385186 h 3420248"/>
              <a:gd name="connsiteX28-2287" fmla="*/ 6528 w 2569656"/>
              <a:gd name="connsiteY28-2288" fmla="*/ 3385176 h 3420248"/>
              <a:gd name="connsiteX29-2289" fmla="*/ 6528 w 2569656"/>
              <a:gd name="connsiteY29-2290" fmla="*/ 3073899 h 3420248"/>
              <a:gd name="connsiteX30-2291" fmla="*/ 10083 w 2569656"/>
              <a:gd name="connsiteY30-2292" fmla="*/ 3025648 h 3420248"/>
              <a:gd name="connsiteX0-2293" fmla="*/ 10083 w 2569656"/>
              <a:gd name="connsiteY0-2294" fmla="*/ 3025648 h 3420248"/>
              <a:gd name="connsiteX1-2295" fmla="*/ 7722 w 2569656"/>
              <a:gd name="connsiteY1-2296" fmla="*/ 2971298 h 3420248"/>
              <a:gd name="connsiteX2-2297" fmla="*/ 5747 w 2569656"/>
              <a:gd name="connsiteY2-2298" fmla="*/ 2952290 h 3420248"/>
              <a:gd name="connsiteX3-2299" fmla="*/ 0 w 2569656"/>
              <a:gd name="connsiteY3-2300" fmla="*/ 2893589 h 3420248"/>
              <a:gd name="connsiteX4-2301" fmla="*/ 4999 w 2569656"/>
              <a:gd name="connsiteY4-2302" fmla="*/ 2869588 h 3420248"/>
              <a:gd name="connsiteX5-2303" fmla="*/ 6529 w 2569656"/>
              <a:gd name="connsiteY5-2304" fmla="*/ 2864960 h 3420248"/>
              <a:gd name="connsiteX6-2305" fmla="*/ 4550 w 2569656"/>
              <a:gd name="connsiteY6-2306" fmla="*/ 2571479 h 3420248"/>
              <a:gd name="connsiteX7-2307" fmla="*/ 4448 w 2569656"/>
              <a:gd name="connsiteY7-2308" fmla="*/ 2512336 h 3420248"/>
              <a:gd name="connsiteX8-2309" fmla="*/ 1713 w 2569656"/>
              <a:gd name="connsiteY8-2310" fmla="*/ 0 h 3420248"/>
              <a:gd name="connsiteX9-2311" fmla="*/ 2519800 w 2569656"/>
              <a:gd name="connsiteY9-2312" fmla="*/ 0 h 3420248"/>
              <a:gd name="connsiteX10-2313" fmla="*/ 2546946 w 2569656"/>
              <a:gd name="connsiteY10-2314" fmla="*/ 27148 h 3420248"/>
              <a:gd name="connsiteX11-2315" fmla="*/ 2550573 w 2569656"/>
              <a:gd name="connsiteY11-2316" fmla="*/ 303633 h 3420248"/>
              <a:gd name="connsiteX12-2317" fmla="*/ 2550573 w 2569656"/>
              <a:gd name="connsiteY12-2318" fmla="*/ 346349 h 3420248"/>
              <a:gd name="connsiteX13-2319" fmla="*/ 2557598 w 2569656"/>
              <a:gd name="connsiteY13-2320" fmla="*/ 370207 h 3420248"/>
              <a:gd name="connsiteX14-2321" fmla="*/ 2565647 w 2569656"/>
              <a:gd name="connsiteY14-2322" fmla="*/ 394600 h 3420248"/>
              <a:gd name="connsiteX15-2323" fmla="*/ 2569118 w 2569656"/>
              <a:gd name="connsiteY15-2324" fmla="*/ 418106 h 3420248"/>
              <a:gd name="connsiteX16-2325" fmla="*/ 2569656 w 2569656"/>
              <a:gd name="connsiteY16-2326" fmla="*/ 436202 h 3420248"/>
              <a:gd name="connsiteX17-2327" fmla="*/ 2564904 w 2569656"/>
              <a:gd name="connsiteY17-2328" fmla="*/ 455160 h 3420248"/>
              <a:gd name="connsiteX18-2329" fmla="*/ 2566880 w 2569656"/>
              <a:gd name="connsiteY18-2330" fmla="*/ 467958 h 3420248"/>
              <a:gd name="connsiteX19-2331" fmla="*/ 2557101 w 2569656"/>
              <a:gd name="connsiteY19-2332" fmla="*/ 526659 h 3420248"/>
              <a:gd name="connsiteX20-2333" fmla="*/ 2552102 w 2569656"/>
              <a:gd name="connsiteY20-2334" fmla="*/ 550660 h 3420248"/>
              <a:gd name="connsiteX21-2335" fmla="*/ 2550572 w 2569656"/>
              <a:gd name="connsiteY21-2336" fmla="*/ 555288 h 3420248"/>
              <a:gd name="connsiteX22-2337" fmla="*/ 2552653 w 2569656"/>
              <a:gd name="connsiteY22-2338" fmla="*/ 907912 h 3420248"/>
              <a:gd name="connsiteX23-2339" fmla="*/ 2555388 w 2569656"/>
              <a:gd name="connsiteY23-2340" fmla="*/ 3420248 h 3420248"/>
              <a:gd name="connsiteX24-2341" fmla="*/ 37301 w 2569656"/>
              <a:gd name="connsiteY24-2342" fmla="*/ 3420248 h 3420248"/>
              <a:gd name="connsiteX25-2343" fmla="*/ 10155 w 2569656"/>
              <a:gd name="connsiteY25-2344" fmla="*/ 3393100 h 3420248"/>
              <a:gd name="connsiteX26-2345" fmla="*/ 10115 w 2569656"/>
              <a:gd name="connsiteY26-2346" fmla="*/ 3385186 h 3420248"/>
              <a:gd name="connsiteX27-2347" fmla="*/ 6528 w 2569656"/>
              <a:gd name="connsiteY27-2348" fmla="*/ 3385176 h 3420248"/>
              <a:gd name="connsiteX28-2349" fmla="*/ 6528 w 2569656"/>
              <a:gd name="connsiteY28-2350" fmla="*/ 3073899 h 3420248"/>
              <a:gd name="connsiteX29-2351" fmla="*/ 10083 w 2569656"/>
              <a:gd name="connsiteY29-2352" fmla="*/ 3025648 h 3420248"/>
              <a:gd name="connsiteX0-2353" fmla="*/ 10083 w 2569656"/>
              <a:gd name="connsiteY0-2354" fmla="*/ 3025648 h 3420248"/>
              <a:gd name="connsiteX1-2355" fmla="*/ 7722 w 2569656"/>
              <a:gd name="connsiteY1-2356" fmla="*/ 2971298 h 3420248"/>
              <a:gd name="connsiteX2-2357" fmla="*/ 5747 w 2569656"/>
              <a:gd name="connsiteY2-2358" fmla="*/ 2952290 h 3420248"/>
              <a:gd name="connsiteX3-2359" fmla="*/ 0 w 2569656"/>
              <a:gd name="connsiteY3-2360" fmla="*/ 2893589 h 3420248"/>
              <a:gd name="connsiteX4-2361" fmla="*/ 4999 w 2569656"/>
              <a:gd name="connsiteY4-2362" fmla="*/ 2869588 h 3420248"/>
              <a:gd name="connsiteX5-2363" fmla="*/ 12739 w 2569656"/>
              <a:gd name="connsiteY5-2364" fmla="*/ 2864960 h 3420248"/>
              <a:gd name="connsiteX6-2365" fmla="*/ 4550 w 2569656"/>
              <a:gd name="connsiteY6-2366" fmla="*/ 2571479 h 3420248"/>
              <a:gd name="connsiteX7-2367" fmla="*/ 4448 w 2569656"/>
              <a:gd name="connsiteY7-2368" fmla="*/ 2512336 h 3420248"/>
              <a:gd name="connsiteX8-2369" fmla="*/ 1713 w 2569656"/>
              <a:gd name="connsiteY8-2370" fmla="*/ 0 h 3420248"/>
              <a:gd name="connsiteX9-2371" fmla="*/ 2519800 w 2569656"/>
              <a:gd name="connsiteY9-2372" fmla="*/ 0 h 3420248"/>
              <a:gd name="connsiteX10-2373" fmla="*/ 2546946 w 2569656"/>
              <a:gd name="connsiteY10-2374" fmla="*/ 27148 h 3420248"/>
              <a:gd name="connsiteX11-2375" fmla="*/ 2550573 w 2569656"/>
              <a:gd name="connsiteY11-2376" fmla="*/ 303633 h 3420248"/>
              <a:gd name="connsiteX12-2377" fmla="*/ 2550573 w 2569656"/>
              <a:gd name="connsiteY12-2378" fmla="*/ 346349 h 3420248"/>
              <a:gd name="connsiteX13-2379" fmla="*/ 2557598 w 2569656"/>
              <a:gd name="connsiteY13-2380" fmla="*/ 370207 h 3420248"/>
              <a:gd name="connsiteX14-2381" fmla="*/ 2565647 w 2569656"/>
              <a:gd name="connsiteY14-2382" fmla="*/ 394600 h 3420248"/>
              <a:gd name="connsiteX15-2383" fmla="*/ 2569118 w 2569656"/>
              <a:gd name="connsiteY15-2384" fmla="*/ 418106 h 3420248"/>
              <a:gd name="connsiteX16-2385" fmla="*/ 2569656 w 2569656"/>
              <a:gd name="connsiteY16-2386" fmla="*/ 436202 h 3420248"/>
              <a:gd name="connsiteX17-2387" fmla="*/ 2564904 w 2569656"/>
              <a:gd name="connsiteY17-2388" fmla="*/ 455160 h 3420248"/>
              <a:gd name="connsiteX18-2389" fmla="*/ 2566880 w 2569656"/>
              <a:gd name="connsiteY18-2390" fmla="*/ 467958 h 3420248"/>
              <a:gd name="connsiteX19-2391" fmla="*/ 2557101 w 2569656"/>
              <a:gd name="connsiteY19-2392" fmla="*/ 526659 h 3420248"/>
              <a:gd name="connsiteX20-2393" fmla="*/ 2552102 w 2569656"/>
              <a:gd name="connsiteY20-2394" fmla="*/ 550660 h 3420248"/>
              <a:gd name="connsiteX21-2395" fmla="*/ 2550572 w 2569656"/>
              <a:gd name="connsiteY21-2396" fmla="*/ 555288 h 3420248"/>
              <a:gd name="connsiteX22-2397" fmla="*/ 2552653 w 2569656"/>
              <a:gd name="connsiteY22-2398" fmla="*/ 907912 h 3420248"/>
              <a:gd name="connsiteX23-2399" fmla="*/ 2555388 w 2569656"/>
              <a:gd name="connsiteY23-2400" fmla="*/ 3420248 h 3420248"/>
              <a:gd name="connsiteX24-2401" fmla="*/ 37301 w 2569656"/>
              <a:gd name="connsiteY24-2402" fmla="*/ 3420248 h 3420248"/>
              <a:gd name="connsiteX25-2403" fmla="*/ 10155 w 2569656"/>
              <a:gd name="connsiteY25-2404" fmla="*/ 3393100 h 3420248"/>
              <a:gd name="connsiteX26-2405" fmla="*/ 10115 w 2569656"/>
              <a:gd name="connsiteY26-2406" fmla="*/ 3385186 h 3420248"/>
              <a:gd name="connsiteX27-2407" fmla="*/ 6528 w 2569656"/>
              <a:gd name="connsiteY27-2408" fmla="*/ 3385176 h 3420248"/>
              <a:gd name="connsiteX28-2409" fmla="*/ 6528 w 2569656"/>
              <a:gd name="connsiteY28-2410" fmla="*/ 3073899 h 3420248"/>
              <a:gd name="connsiteX29-2411" fmla="*/ 10083 w 2569656"/>
              <a:gd name="connsiteY29-2412" fmla="*/ 3025648 h 3420248"/>
              <a:gd name="connsiteX0-2413" fmla="*/ 10083 w 2569656"/>
              <a:gd name="connsiteY0-2414" fmla="*/ 3025648 h 3420248"/>
              <a:gd name="connsiteX1-2415" fmla="*/ 7722 w 2569656"/>
              <a:gd name="connsiteY1-2416" fmla="*/ 2971298 h 3420248"/>
              <a:gd name="connsiteX2-2417" fmla="*/ 15061 w 2569656"/>
              <a:gd name="connsiteY2-2418" fmla="*/ 2952290 h 3420248"/>
              <a:gd name="connsiteX3-2419" fmla="*/ 0 w 2569656"/>
              <a:gd name="connsiteY3-2420" fmla="*/ 2893589 h 3420248"/>
              <a:gd name="connsiteX4-2421" fmla="*/ 4999 w 2569656"/>
              <a:gd name="connsiteY4-2422" fmla="*/ 2869588 h 3420248"/>
              <a:gd name="connsiteX5-2423" fmla="*/ 12739 w 2569656"/>
              <a:gd name="connsiteY5-2424" fmla="*/ 2864960 h 3420248"/>
              <a:gd name="connsiteX6-2425" fmla="*/ 4550 w 2569656"/>
              <a:gd name="connsiteY6-2426" fmla="*/ 2571479 h 3420248"/>
              <a:gd name="connsiteX7-2427" fmla="*/ 4448 w 2569656"/>
              <a:gd name="connsiteY7-2428" fmla="*/ 2512336 h 3420248"/>
              <a:gd name="connsiteX8-2429" fmla="*/ 1713 w 2569656"/>
              <a:gd name="connsiteY8-2430" fmla="*/ 0 h 3420248"/>
              <a:gd name="connsiteX9-2431" fmla="*/ 2519800 w 2569656"/>
              <a:gd name="connsiteY9-2432" fmla="*/ 0 h 3420248"/>
              <a:gd name="connsiteX10-2433" fmla="*/ 2546946 w 2569656"/>
              <a:gd name="connsiteY10-2434" fmla="*/ 27148 h 3420248"/>
              <a:gd name="connsiteX11-2435" fmla="*/ 2550573 w 2569656"/>
              <a:gd name="connsiteY11-2436" fmla="*/ 303633 h 3420248"/>
              <a:gd name="connsiteX12-2437" fmla="*/ 2550573 w 2569656"/>
              <a:gd name="connsiteY12-2438" fmla="*/ 346349 h 3420248"/>
              <a:gd name="connsiteX13-2439" fmla="*/ 2557598 w 2569656"/>
              <a:gd name="connsiteY13-2440" fmla="*/ 370207 h 3420248"/>
              <a:gd name="connsiteX14-2441" fmla="*/ 2565647 w 2569656"/>
              <a:gd name="connsiteY14-2442" fmla="*/ 394600 h 3420248"/>
              <a:gd name="connsiteX15-2443" fmla="*/ 2569118 w 2569656"/>
              <a:gd name="connsiteY15-2444" fmla="*/ 418106 h 3420248"/>
              <a:gd name="connsiteX16-2445" fmla="*/ 2569656 w 2569656"/>
              <a:gd name="connsiteY16-2446" fmla="*/ 436202 h 3420248"/>
              <a:gd name="connsiteX17-2447" fmla="*/ 2564904 w 2569656"/>
              <a:gd name="connsiteY17-2448" fmla="*/ 455160 h 3420248"/>
              <a:gd name="connsiteX18-2449" fmla="*/ 2566880 w 2569656"/>
              <a:gd name="connsiteY18-2450" fmla="*/ 467958 h 3420248"/>
              <a:gd name="connsiteX19-2451" fmla="*/ 2557101 w 2569656"/>
              <a:gd name="connsiteY19-2452" fmla="*/ 526659 h 3420248"/>
              <a:gd name="connsiteX20-2453" fmla="*/ 2552102 w 2569656"/>
              <a:gd name="connsiteY20-2454" fmla="*/ 550660 h 3420248"/>
              <a:gd name="connsiteX21-2455" fmla="*/ 2550572 w 2569656"/>
              <a:gd name="connsiteY21-2456" fmla="*/ 555288 h 3420248"/>
              <a:gd name="connsiteX22-2457" fmla="*/ 2552653 w 2569656"/>
              <a:gd name="connsiteY22-2458" fmla="*/ 907912 h 3420248"/>
              <a:gd name="connsiteX23-2459" fmla="*/ 2555388 w 2569656"/>
              <a:gd name="connsiteY23-2460" fmla="*/ 3420248 h 3420248"/>
              <a:gd name="connsiteX24-2461" fmla="*/ 37301 w 2569656"/>
              <a:gd name="connsiteY24-2462" fmla="*/ 3420248 h 3420248"/>
              <a:gd name="connsiteX25-2463" fmla="*/ 10155 w 2569656"/>
              <a:gd name="connsiteY25-2464" fmla="*/ 3393100 h 3420248"/>
              <a:gd name="connsiteX26-2465" fmla="*/ 10115 w 2569656"/>
              <a:gd name="connsiteY26-2466" fmla="*/ 3385186 h 3420248"/>
              <a:gd name="connsiteX27-2467" fmla="*/ 6528 w 2569656"/>
              <a:gd name="connsiteY27-2468" fmla="*/ 3385176 h 3420248"/>
              <a:gd name="connsiteX28-2469" fmla="*/ 6528 w 2569656"/>
              <a:gd name="connsiteY28-2470" fmla="*/ 3073899 h 3420248"/>
              <a:gd name="connsiteX29-2471" fmla="*/ 10083 w 2569656"/>
              <a:gd name="connsiteY29-2472" fmla="*/ 3025648 h 3420248"/>
              <a:gd name="connsiteX0-2473" fmla="*/ 10083 w 2569656"/>
              <a:gd name="connsiteY0-2474" fmla="*/ 3025648 h 3420248"/>
              <a:gd name="connsiteX1-2475" fmla="*/ 7722 w 2569656"/>
              <a:gd name="connsiteY1-2476" fmla="*/ 2971298 h 3420248"/>
              <a:gd name="connsiteX2-2477" fmla="*/ 15061 w 2569656"/>
              <a:gd name="connsiteY2-2478" fmla="*/ 2952290 h 3420248"/>
              <a:gd name="connsiteX3-2479" fmla="*/ 0 w 2569656"/>
              <a:gd name="connsiteY3-2480" fmla="*/ 2893589 h 3420248"/>
              <a:gd name="connsiteX4-2481" fmla="*/ 4999 w 2569656"/>
              <a:gd name="connsiteY4-2482" fmla="*/ 2869588 h 3420248"/>
              <a:gd name="connsiteX5-2483" fmla="*/ 12739 w 2569656"/>
              <a:gd name="connsiteY5-2484" fmla="*/ 2864960 h 3420248"/>
              <a:gd name="connsiteX6-2485" fmla="*/ 4550 w 2569656"/>
              <a:gd name="connsiteY6-2486" fmla="*/ 2571479 h 3420248"/>
              <a:gd name="connsiteX7-2487" fmla="*/ 4448 w 2569656"/>
              <a:gd name="connsiteY7-2488" fmla="*/ 2512336 h 3420248"/>
              <a:gd name="connsiteX8-2489" fmla="*/ 1713 w 2569656"/>
              <a:gd name="connsiteY8-2490" fmla="*/ 0 h 3420248"/>
              <a:gd name="connsiteX9-2491" fmla="*/ 2519800 w 2569656"/>
              <a:gd name="connsiteY9-2492" fmla="*/ 0 h 3420248"/>
              <a:gd name="connsiteX10-2493" fmla="*/ 2546946 w 2569656"/>
              <a:gd name="connsiteY10-2494" fmla="*/ 27148 h 3420248"/>
              <a:gd name="connsiteX11-2495" fmla="*/ 2550576 w 2569656"/>
              <a:gd name="connsiteY11-2496" fmla="*/ 201466 h 3420248"/>
              <a:gd name="connsiteX12-2497" fmla="*/ 2550573 w 2569656"/>
              <a:gd name="connsiteY12-2498" fmla="*/ 346349 h 3420248"/>
              <a:gd name="connsiteX13-2499" fmla="*/ 2557598 w 2569656"/>
              <a:gd name="connsiteY13-2500" fmla="*/ 370207 h 3420248"/>
              <a:gd name="connsiteX14-2501" fmla="*/ 2565647 w 2569656"/>
              <a:gd name="connsiteY14-2502" fmla="*/ 394600 h 3420248"/>
              <a:gd name="connsiteX15-2503" fmla="*/ 2569118 w 2569656"/>
              <a:gd name="connsiteY15-2504" fmla="*/ 418106 h 3420248"/>
              <a:gd name="connsiteX16-2505" fmla="*/ 2569656 w 2569656"/>
              <a:gd name="connsiteY16-2506" fmla="*/ 436202 h 3420248"/>
              <a:gd name="connsiteX17-2507" fmla="*/ 2564904 w 2569656"/>
              <a:gd name="connsiteY17-2508" fmla="*/ 455160 h 3420248"/>
              <a:gd name="connsiteX18-2509" fmla="*/ 2566880 w 2569656"/>
              <a:gd name="connsiteY18-2510" fmla="*/ 467958 h 3420248"/>
              <a:gd name="connsiteX19-2511" fmla="*/ 2557101 w 2569656"/>
              <a:gd name="connsiteY19-2512" fmla="*/ 526659 h 3420248"/>
              <a:gd name="connsiteX20-2513" fmla="*/ 2552102 w 2569656"/>
              <a:gd name="connsiteY20-2514" fmla="*/ 550660 h 3420248"/>
              <a:gd name="connsiteX21-2515" fmla="*/ 2550572 w 2569656"/>
              <a:gd name="connsiteY21-2516" fmla="*/ 555288 h 3420248"/>
              <a:gd name="connsiteX22-2517" fmla="*/ 2552653 w 2569656"/>
              <a:gd name="connsiteY22-2518" fmla="*/ 907912 h 3420248"/>
              <a:gd name="connsiteX23-2519" fmla="*/ 2555388 w 2569656"/>
              <a:gd name="connsiteY23-2520" fmla="*/ 3420248 h 3420248"/>
              <a:gd name="connsiteX24-2521" fmla="*/ 37301 w 2569656"/>
              <a:gd name="connsiteY24-2522" fmla="*/ 3420248 h 3420248"/>
              <a:gd name="connsiteX25-2523" fmla="*/ 10155 w 2569656"/>
              <a:gd name="connsiteY25-2524" fmla="*/ 3393100 h 3420248"/>
              <a:gd name="connsiteX26-2525" fmla="*/ 10115 w 2569656"/>
              <a:gd name="connsiteY26-2526" fmla="*/ 3385186 h 3420248"/>
              <a:gd name="connsiteX27-2527" fmla="*/ 6528 w 2569656"/>
              <a:gd name="connsiteY27-2528" fmla="*/ 3385176 h 3420248"/>
              <a:gd name="connsiteX28-2529" fmla="*/ 6528 w 2569656"/>
              <a:gd name="connsiteY28-2530" fmla="*/ 3073899 h 3420248"/>
              <a:gd name="connsiteX29-2531" fmla="*/ 10083 w 2569656"/>
              <a:gd name="connsiteY29-2532" fmla="*/ 3025648 h 3420248"/>
              <a:gd name="connsiteX0-2533" fmla="*/ 10083 w 2569656"/>
              <a:gd name="connsiteY0-2534" fmla="*/ 3025648 h 3420248"/>
              <a:gd name="connsiteX1-2535" fmla="*/ 7722 w 2569656"/>
              <a:gd name="connsiteY1-2536" fmla="*/ 2971298 h 3420248"/>
              <a:gd name="connsiteX2-2537" fmla="*/ 15061 w 2569656"/>
              <a:gd name="connsiteY2-2538" fmla="*/ 2952290 h 3420248"/>
              <a:gd name="connsiteX3-2539" fmla="*/ 0 w 2569656"/>
              <a:gd name="connsiteY3-2540" fmla="*/ 2893589 h 3420248"/>
              <a:gd name="connsiteX4-2541" fmla="*/ 4999 w 2569656"/>
              <a:gd name="connsiteY4-2542" fmla="*/ 2869588 h 3420248"/>
              <a:gd name="connsiteX5-2543" fmla="*/ 12739 w 2569656"/>
              <a:gd name="connsiteY5-2544" fmla="*/ 2864960 h 3420248"/>
              <a:gd name="connsiteX6-2545" fmla="*/ 4550 w 2569656"/>
              <a:gd name="connsiteY6-2546" fmla="*/ 2571479 h 3420248"/>
              <a:gd name="connsiteX7-2547" fmla="*/ 4448 w 2569656"/>
              <a:gd name="connsiteY7-2548" fmla="*/ 2512336 h 3420248"/>
              <a:gd name="connsiteX8-2549" fmla="*/ 1713 w 2569656"/>
              <a:gd name="connsiteY8-2550" fmla="*/ 0 h 3420248"/>
              <a:gd name="connsiteX9-2551" fmla="*/ 2519800 w 2569656"/>
              <a:gd name="connsiteY9-2552" fmla="*/ 0 h 3420248"/>
              <a:gd name="connsiteX10-2553" fmla="*/ 2546946 w 2569656"/>
              <a:gd name="connsiteY10-2554" fmla="*/ 27148 h 3420248"/>
              <a:gd name="connsiteX11-2555" fmla="*/ 2550576 w 2569656"/>
              <a:gd name="connsiteY11-2556" fmla="*/ 201466 h 3420248"/>
              <a:gd name="connsiteX12-2557" fmla="*/ 2550576 w 2569656"/>
              <a:gd name="connsiteY12-2558" fmla="*/ 285048 h 3420248"/>
              <a:gd name="connsiteX13-2559" fmla="*/ 2557598 w 2569656"/>
              <a:gd name="connsiteY13-2560" fmla="*/ 370207 h 3420248"/>
              <a:gd name="connsiteX14-2561" fmla="*/ 2565647 w 2569656"/>
              <a:gd name="connsiteY14-2562" fmla="*/ 394600 h 3420248"/>
              <a:gd name="connsiteX15-2563" fmla="*/ 2569118 w 2569656"/>
              <a:gd name="connsiteY15-2564" fmla="*/ 418106 h 3420248"/>
              <a:gd name="connsiteX16-2565" fmla="*/ 2569656 w 2569656"/>
              <a:gd name="connsiteY16-2566" fmla="*/ 436202 h 3420248"/>
              <a:gd name="connsiteX17-2567" fmla="*/ 2564904 w 2569656"/>
              <a:gd name="connsiteY17-2568" fmla="*/ 455160 h 3420248"/>
              <a:gd name="connsiteX18-2569" fmla="*/ 2566880 w 2569656"/>
              <a:gd name="connsiteY18-2570" fmla="*/ 467958 h 3420248"/>
              <a:gd name="connsiteX19-2571" fmla="*/ 2557101 w 2569656"/>
              <a:gd name="connsiteY19-2572" fmla="*/ 526659 h 3420248"/>
              <a:gd name="connsiteX20-2573" fmla="*/ 2552102 w 2569656"/>
              <a:gd name="connsiteY20-2574" fmla="*/ 550660 h 3420248"/>
              <a:gd name="connsiteX21-2575" fmla="*/ 2550572 w 2569656"/>
              <a:gd name="connsiteY21-2576" fmla="*/ 555288 h 3420248"/>
              <a:gd name="connsiteX22-2577" fmla="*/ 2552653 w 2569656"/>
              <a:gd name="connsiteY22-2578" fmla="*/ 907912 h 3420248"/>
              <a:gd name="connsiteX23-2579" fmla="*/ 2555388 w 2569656"/>
              <a:gd name="connsiteY23-2580" fmla="*/ 3420248 h 3420248"/>
              <a:gd name="connsiteX24-2581" fmla="*/ 37301 w 2569656"/>
              <a:gd name="connsiteY24-2582" fmla="*/ 3420248 h 3420248"/>
              <a:gd name="connsiteX25-2583" fmla="*/ 10155 w 2569656"/>
              <a:gd name="connsiteY25-2584" fmla="*/ 3393100 h 3420248"/>
              <a:gd name="connsiteX26-2585" fmla="*/ 10115 w 2569656"/>
              <a:gd name="connsiteY26-2586" fmla="*/ 3385186 h 3420248"/>
              <a:gd name="connsiteX27-2587" fmla="*/ 6528 w 2569656"/>
              <a:gd name="connsiteY27-2588" fmla="*/ 3385176 h 3420248"/>
              <a:gd name="connsiteX28-2589" fmla="*/ 6528 w 2569656"/>
              <a:gd name="connsiteY28-2590" fmla="*/ 3073899 h 3420248"/>
              <a:gd name="connsiteX29-2591" fmla="*/ 10083 w 2569656"/>
              <a:gd name="connsiteY29-2592" fmla="*/ 3025648 h 3420248"/>
              <a:gd name="connsiteX0-2593" fmla="*/ 10083 w 2569656"/>
              <a:gd name="connsiteY0-2594" fmla="*/ 3025648 h 3420248"/>
              <a:gd name="connsiteX1-2595" fmla="*/ 7722 w 2569656"/>
              <a:gd name="connsiteY1-2596" fmla="*/ 2971298 h 3420248"/>
              <a:gd name="connsiteX2-2597" fmla="*/ 15061 w 2569656"/>
              <a:gd name="connsiteY2-2598" fmla="*/ 2952290 h 3420248"/>
              <a:gd name="connsiteX3-2599" fmla="*/ 0 w 2569656"/>
              <a:gd name="connsiteY3-2600" fmla="*/ 2893589 h 3420248"/>
              <a:gd name="connsiteX4-2601" fmla="*/ 4999 w 2569656"/>
              <a:gd name="connsiteY4-2602" fmla="*/ 2869588 h 3420248"/>
              <a:gd name="connsiteX5-2603" fmla="*/ 12739 w 2569656"/>
              <a:gd name="connsiteY5-2604" fmla="*/ 2864960 h 3420248"/>
              <a:gd name="connsiteX6-2605" fmla="*/ 4550 w 2569656"/>
              <a:gd name="connsiteY6-2606" fmla="*/ 2571479 h 3420248"/>
              <a:gd name="connsiteX7-2607" fmla="*/ 4448 w 2569656"/>
              <a:gd name="connsiteY7-2608" fmla="*/ 2512336 h 3420248"/>
              <a:gd name="connsiteX8-2609" fmla="*/ 1713 w 2569656"/>
              <a:gd name="connsiteY8-2610" fmla="*/ 0 h 3420248"/>
              <a:gd name="connsiteX9-2611" fmla="*/ 2519800 w 2569656"/>
              <a:gd name="connsiteY9-2612" fmla="*/ 0 h 3420248"/>
              <a:gd name="connsiteX10-2613" fmla="*/ 2546946 w 2569656"/>
              <a:gd name="connsiteY10-2614" fmla="*/ 27148 h 3420248"/>
              <a:gd name="connsiteX11-2615" fmla="*/ 2550576 w 2569656"/>
              <a:gd name="connsiteY11-2616" fmla="*/ 201466 h 3420248"/>
              <a:gd name="connsiteX12-2617" fmla="*/ 2550576 w 2569656"/>
              <a:gd name="connsiteY12-2618" fmla="*/ 285048 h 3420248"/>
              <a:gd name="connsiteX13-2619" fmla="*/ 2557601 w 2569656"/>
              <a:gd name="connsiteY13-2620" fmla="*/ 339557 h 3420248"/>
              <a:gd name="connsiteX14-2621" fmla="*/ 2565647 w 2569656"/>
              <a:gd name="connsiteY14-2622" fmla="*/ 394600 h 3420248"/>
              <a:gd name="connsiteX15-2623" fmla="*/ 2569118 w 2569656"/>
              <a:gd name="connsiteY15-2624" fmla="*/ 418106 h 3420248"/>
              <a:gd name="connsiteX16-2625" fmla="*/ 2569656 w 2569656"/>
              <a:gd name="connsiteY16-2626" fmla="*/ 436202 h 3420248"/>
              <a:gd name="connsiteX17-2627" fmla="*/ 2564904 w 2569656"/>
              <a:gd name="connsiteY17-2628" fmla="*/ 455160 h 3420248"/>
              <a:gd name="connsiteX18-2629" fmla="*/ 2566880 w 2569656"/>
              <a:gd name="connsiteY18-2630" fmla="*/ 467958 h 3420248"/>
              <a:gd name="connsiteX19-2631" fmla="*/ 2557101 w 2569656"/>
              <a:gd name="connsiteY19-2632" fmla="*/ 526659 h 3420248"/>
              <a:gd name="connsiteX20-2633" fmla="*/ 2552102 w 2569656"/>
              <a:gd name="connsiteY20-2634" fmla="*/ 550660 h 3420248"/>
              <a:gd name="connsiteX21-2635" fmla="*/ 2550572 w 2569656"/>
              <a:gd name="connsiteY21-2636" fmla="*/ 555288 h 3420248"/>
              <a:gd name="connsiteX22-2637" fmla="*/ 2552653 w 2569656"/>
              <a:gd name="connsiteY22-2638" fmla="*/ 907912 h 3420248"/>
              <a:gd name="connsiteX23-2639" fmla="*/ 2555388 w 2569656"/>
              <a:gd name="connsiteY23-2640" fmla="*/ 3420248 h 3420248"/>
              <a:gd name="connsiteX24-2641" fmla="*/ 37301 w 2569656"/>
              <a:gd name="connsiteY24-2642" fmla="*/ 3420248 h 3420248"/>
              <a:gd name="connsiteX25-2643" fmla="*/ 10155 w 2569656"/>
              <a:gd name="connsiteY25-2644" fmla="*/ 3393100 h 3420248"/>
              <a:gd name="connsiteX26-2645" fmla="*/ 10115 w 2569656"/>
              <a:gd name="connsiteY26-2646" fmla="*/ 3385186 h 3420248"/>
              <a:gd name="connsiteX27-2647" fmla="*/ 6528 w 2569656"/>
              <a:gd name="connsiteY27-2648" fmla="*/ 3385176 h 3420248"/>
              <a:gd name="connsiteX28-2649" fmla="*/ 6528 w 2569656"/>
              <a:gd name="connsiteY28-2650" fmla="*/ 3073899 h 3420248"/>
              <a:gd name="connsiteX29-2651" fmla="*/ 10083 w 2569656"/>
              <a:gd name="connsiteY29-2652" fmla="*/ 3025648 h 3420248"/>
              <a:gd name="connsiteX0-2653" fmla="*/ 10083 w 2569656"/>
              <a:gd name="connsiteY0-2654" fmla="*/ 3025648 h 3420248"/>
              <a:gd name="connsiteX1-2655" fmla="*/ 7722 w 2569656"/>
              <a:gd name="connsiteY1-2656" fmla="*/ 2971298 h 3420248"/>
              <a:gd name="connsiteX2-2657" fmla="*/ 15061 w 2569656"/>
              <a:gd name="connsiteY2-2658" fmla="*/ 2952290 h 3420248"/>
              <a:gd name="connsiteX3-2659" fmla="*/ 0 w 2569656"/>
              <a:gd name="connsiteY3-2660" fmla="*/ 2893589 h 3420248"/>
              <a:gd name="connsiteX4-2661" fmla="*/ 4999 w 2569656"/>
              <a:gd name="connsiteY4-2662" fmla="*/ 2869588 h 3420248"/>
              <a:gd name="connsiteX5-2663" fmla="*/ 12739 w 2569656"/>
              <a:gd name="connsiteY5-2664" fmla="*/ 2864960 h 3420248"/>
              <a:gd name="connsiteX6-2665" fmla="*/ 4550 w 2569656"/>
              <a:gd name="connsiteY6-2666" fmla="*/ 2571479 h 3420248"/>
              <a:gd name="connsiteX7-2667" fmla="*/ 4448 w 2569656"/>
              <a:gd name="connsiteY7-2668" fmla="*/ 2512336 h 3420248"/>
              <a:gd name="connsiteX8-2669" fmla="*/ 1713 w 2569656"/>
              <a:gd name="connsiteY8-2670" fmla="*/ 0 h 3420248"/>
              <a:gd name="connsiteX9-2671" fmla="*/ 2519800 w 2569656"/>
              <a:gd name="connsiteY9-2672" fmla="*/ 0 h 3420248"/>
              <a:gd name="connsiteX10-2673" fmla="*/ 2546946 w 2569656"/>
              <a:gd name="connsiteY10-2674" fmla="*/ 27148 h 3420248"/>
              <a:gd name="connsiteX11-2675" fmla="*/ 2550576 w 2569656"/>
              <a:gd name="connsiteY11-2676" fmla="*/ 201466 h 3420248"/>
              <a:gd name="connsiteX12-2677" fmla="*/ 2550576 w 2569656"/>
              <a:gd name="connsiteY12-2678" fmla="*/ 285048 h 3420248"/>
              <a:gd name="connsiteX13-2679" fmla="*/ 2557601 w 2569656"/>
              <a:gd name="connsiteY13-2680" fmla="*/ 339557 h 3420248"/>
              <a:gd name="connsiteX14-2681" fmla="*/ 2569118 w 2569656"/>
              <a:gd name="connsiteY14-2682" fmla="*/ 418106 h 3420248"/>
              <a:gd name="connsiteX15-2683" fmla="*/ 2569656 w 2569656"/>
              <a:gd name="connsiteY15-2684" fmla="*/ 436202 h 3420248"/>
              <a:gd name="connsiteX16-2685" fmla="*/ 2564904 w 2569656"/>
              <a:gd name="connsiteY16-2686" fmla="*/ 455160 h 3420248"/>
              <a:gd name="connsiteX17-2687" fmla="*/ 2566880 w 2569656"/>
              <a:gd name="connsiteY17-2688" fmla="*/ 467958 h 3420248"/>
              <a:gd name="connsiteX18-2689" fmla="*/ 2557101 w 2569656"/>
              <a:gd name="connsiteY18-2690" fmla="*/ 526659 h 3420248"/>
              <a:gd name="connsiteX19-2691" fmla="*/ 2552102 w 2569656"/>
              <a:gd name="connsiteY19-2692" fmla="*/ 550660 h 3420248"/>
              <a:gd name="connsiteX20-2693" fmla="*/ 2550572 w 2569656"/>
              <a:gd name="connsiteY20-2694" fmla="*/ 555288 h 3420248"/>
              <a:gd name="connsiteX21-2695" fmla="*/ 2552653 w 2569656"/>
              <a:gd name="connsiteY21-2696" fmla="*/ 907912 h 3420248"/>
              <a:gd name="connsiteX22-2697" fmla="*/ 2555388 w 2569656"/>
              <a:gd name="connsiteY22-2698" fmla="*/ 3420248 h 3420248"/>
              <a:gd name="connsiteX23-2699" fmla="*/ 37301 w 2569656"/>
              <a:gd name="connsiteY23-2700" fmla="*/ 3420248 h 3420248"/>
              <a:gd name="connsiteX24-2701" fmla="*/ 10155 w 2569656"/>
              <a:gd name="connsiteY24-2702" fmla="*/ 3393100 h 3420248"/>
              <a:gd name="connsiteX25-2703" fmla="*/ 10115 w 2569656"/>
              <a:gd name="connsiteY25-2704" fmla="*/ 3385186 h 3420248"/>
              <a:gd name="connsiteX26-2705" fmla="*/ 6528 w 2569656"/>
              <a:gd name="connsiteY26-2706" fmla="*/ 3385176 h 3420248"/>
              <a:gd name="connsiteX27-2707" fmla="*/ 6528 w 2569656"/>
              <a:gd name="connsiteY27-2708" fmla="*/ 3073899 h 3420248"/>
              <a:gd name="connsiteX28-2709" fmla="*/ 10083 w 2569656"/>
              <a:gd name="connsiteY28-2710" fmla="*/ 3025648 h 3420248"/>
              <a:gd name="connsiteX0-2711" fmla="*/ 10083 w 2569656"/>
              <a:gd name="connsiteY0-2712" fmla="*/ 3025648 h 3420248"/>
              <a:gd name="connsiteX1-2713" fmla="*/ 7722 w 2569656"/>
              <a:gd name="connsiteY1-2714" fmla="*/ 2971298 h 3420248"/>
              <a:gd name="connsiteX2-2715" fmla="*/ 15061 w 2569656"/>
              <a:gd name="connsiteY2-2716" fmla="*/ 2952290 h 3420248"/>
              <a:gd name="connsiteX3-2717" fmla="*/ 0 w 2569656"/>
              <a:gd name="connsiteY3-2718" fmla="*/ 2893589 h 3420248"/>
              <a:gd name="connsiteX4-2719" fmla="*/ 4999 w 2569656"/>
              <a:gd name="connsiteY4-2720" fmla="*/ 2869588 h 3420248"/>
              <a:gd name="connsiteX5-2721" fmla="*/ 12739 w 2569656"/>
              <a:gd name="connsiteY5-2722" fmla="*/ 2864960 h 3420248"/>
              <a:gd name="connsiteX6-2723" fmla="*/ 4550 w 2569656"/>
              <a:gd name="connsiteY6-2724" fmla="*/ 2571479 h 3420248"/>
              <a:gd name="connsiteX7-2725" fmla="*/ 4448 w 2569656"/>
              <a:gd name="connsiteY7-2726" fmla="*/ 2512336 h 3420248"/>
              <a:gd name="connsiteX8-2727" fmla="*/ 1713 w 2569656"/>
              <a:gd name="connsiteY8-2728" fmla="*/ 0 h 3420248"/>
              <a:gd name="connsiteX9-2729" fmla="*/ 2519800 w 2569656"/>
              <a:gd name="connsiteY9-2730" fmla="*/ 0 h 3420248"/>
              <a:gd name="connsiteX10-2731" fmla="*/ 2546946 w 2569656"/>
              <a:gd name="connsiteY10-2732" fmla="*/ 27148 h 3420248"/>
              <a:gd name="connsiteX11-2733" fmla="*/ 2550576 w 2569656"/>
              <a:gd name="connsiteY11-2734" fmla="*/ 201466 h 3420248"/>
              <a:gd name="connsiteX12-2735" fmla="*/ 2550576 w 2569656"/>
              <a:gd name="connsiteY12-2736" fmla="*/ 285048 h 3420248"/>
              <a:gd name="connsiteX13-2737" fmla="*/ 2557601 w 2569656"/>
              <a:gd name="connsiteY13-2738" fmla="*/ 339557 h 3420248"/>
              <a:gd name="connsiteX14-2739" fmla="*/ 2569118 w 2569656"/>
              <a:gd name="connsiteY14-2740" fmla="*/ 418106 h 3420248"/>
              <a:gd name="connsiteX15-2741" fmla="*/ 2569656 w 2569656"/>
              <a:gd name="connsiteY15-2742" fmla="*/ 436202 h 3420248"/>
              <a:gd name="connsiteX16-2743" fmla="*/ 2564904 w 2569656"/>
              <a:gd name="connsiteY16-2744" fmla="*/ 455160 h 3420248"/>
              <a:gd name="connsiteX17-2745" fmla="*/ 2566880 w 2569656"/>
              <a:gd name="connsiteY17-2746" fmla="*/ 467958 h 3420248"/>
              <a:gd name="connsiteX18-2747" fmla="*/ 2557101 w 2569656"/>
              <a:gd name="connsiteY18-2748" fmla="*/ 526659 h 3420248"/>
              <a:gd name="connsiteX19-2749" fmla="*/ 2552102 w 2569656"/>
              <a:gd name="connsiteY19-2750" fmla="*/ 550660 h 3420248"/>
              <a:gd name="connsiteX20-2751" fmla="*/ 2557345 w 2569656"/>
              <a:gd name="connsiteY20-2752" fmla="*/ 630210 h 3420248"/>
              <a:gd name="connsiteX21-2753" fmla="*/ 2552653 w 2569656"/>
              <a:gd name="connsiteY21-2754" fmla="*/ 907912 h 3420248"/>
              <a:gd name="connsiteX22-2755" fmla="*/ 2555388 w 2569656"/>
              <a:gd name="connsiteY22-2756" fmla="*/ 3420248 h 3420248"/>
              <a:gd name="connsiteX23-2757" fmla="*/ 37301 w 2569656"/>
              <a:gd name="connsiteY23-2758" fmla="*/ 3420248 h 3420248"/>
              <a:gd name="connsiteX24-2759" fmla="*/ 10155 w 2569656"/>
              <a:gd name="connsiteY24-2760" fmla="*/ 3393100 h 3420248"/>
              <a:gd name="connsiteX25-2761" fmla="*/ 10115 w 2569656"/>
              <a:gd name="connsiteY25-2762" fmla="*/ 3385186 h 3420248"/>
              <a:gd name="connsiteX26-2763" fmla="*/ 6528 w 2569656"/>
              <a:gd name="connsiteY26-2764" fmla="*/ 3385176 h 3420248"/>
              <a:gd name="connsiteX27-2765" fmla="*/ 6528 w 2569656"/>
              <a:gd name="connsiteY27-2766" fmla="*/ 3073899 h 3420248"/>
              <a:gd name="connsiteX28-2767" fmla="*/ 10083 w 2569656"/>
              <a:gd name="connsiteY28-2768" fmla="*/ 3025648 h 3420248"/>
              <a:gd name="connsiteX0-2769" fmla="*/ 10083 w 2569656"/>
              <a:gd name="connsiteY0-2770" fmla="*/ 3025648 h 3420248"/>
              <a:gd name="connsiteX1-2771" fmla="*/ 7722 w 2569656"/>
              <a:gd name="connsiteY1-2772" fmla="*/ 2971298 h 3420248"/>
              <a:gd name="connsiteX2-2773" fmla="*/ 15061 w 2569656"/>
              <a:gd name="connsiteY2-2774" fmla="*/ 2952290 h 3420248"/>
              <a:gd name="connsiteX3-2775" fmla="*/ 0 w 2569656"/>
              <a:gd name="connsiteY3-2776" fmla="*/ 2893589 h 3420248"/>
              <a:gd name="connsiteX4-2777" fmla="*/ 4999 w 2569656"/>
              <a:gd name="connsiteY4-2778" fmla="*/ 2869588 h 3420248"/>
              <a:gd name="connsiteX5-2779" fmla="*/ 12739 w 2569656"/>
              <a:gd name="connsiteY5-2780" fmla="*/ 2864960 h 3420248"/>
              <a:gd name="connsiteX6-2781" fmla="*/ 4550 w 2569656"/>
              <a:gd name="connsiteY6-2782" fmla="*/ 2571479 h 3420248"/>
              <a:gd name="connsiteX7-2783" fmla="*/ 4448 w 2569656"/>
              <a:gd name="connsiteY7-2784" fmla="*/ 2512336 h 3420248"/>
              <a:gd name="connsiteX8-2785" fmla="*/ 1713 w 2569656"/>
              <a:gd name="connsiteY8-2786" fmla="*/ 0 h 3420248"/>
              <a:gd name="connsiteX9-2787" fmla="*/ 2519800 w 2569656"/>
              <a:gd name="connsiteY9-2788" fmla="*/ 0 h 3420248"/>
              <a:gd name="connsiteX10-2789" fmla="*/ 2546946 w 2569656"/>
              <a:gd name="connsiteY10-2790" fmla="*/ 27148 h 3420248"/>
              <a:gd name="connsiteX11-2791" fmla="*/ 2550576 w 2569656"/>
              <a:gd name="connsiteY11-2792" fmla="*/ 201466 h 3420248"/>
              <a:gd name="connsiteX12-2793" fmla="*/ 2553965 w 2569656"/>
              <a:gd name="connsiteY12-2794" fmla="*/ 281642 h 3420248"/>
              <a:gd name="connsiteX13-2795" fmla="*/ 2557601 w 2569656"/>
              <a:gd name="connsiteY13-2796" fmla="*/ 339557 h 3420248"/>
              <a:gd name="connsiteX14-2797" fmla="*/ 2569118 w 2569656"/>
              <a:gd name="connsiteY14-2798" fmla="*/ 418106 h 3420248"/>
              <a:gd name="connsiteX15-2799" fmla="*/ 2569656 w 2569656"/>
              <a:gd name="connsiteY15-2800" fmla="*/ 436202 h 3420248"/>
              <a:gd name="connsiteX16-2801" fmla="*/ 2564904 w 2569656"/>
              <a:gd name="connsiteY16-2802" fmla="*/ 455160 h 3420248"/>
              <a:gd name="connsiteX17-2803" fmla="*/ 2566880 w 2569656"/>
              <a:gd name="connsiteY17-2804" fmla="*/ 467958 h 3420248"/>
              <a:gd name="connsiteX18-2805" fmla="*/ 2557101 w 2569656"/>
              <a:gd name="connsiteY18-2806" fmla="*/ 526659 h 3420248"/>
              <a:gd name="connsiteX19-2807" fmla="*/ 2552102 w 2569656"/>
              <a:gd name="connsiteY19-2808" fmla="*/ 550660 h 3420248"/>
              <a:gd name="connsiteX20-2809" fmla="*/ 2557345 w 2569656"/>
              <a:gd name="connsiteY20-2810" fmla="*/ 630210 h 3420248"/>
              <a:gd name="connsiteX21-2811" fmla="*/ 2552653 w 2569656"/>
              <a:gd name="connsiteY21-2812" fmla="*/ 907912 h 3420248"/>
              <a:gd name="connsiteX22-2813" fmla="*/ 2555388 w 2569656"/>
              <a:gd name="connsiteY22-2814" fmla="*/ 3420248 h 3420248"/>
              <a:gd name="connsiteX23-2815" fmla="*/ 37301 w 2569656"/>
              <a:gd name="connsiteY23-2816" fmla="*/ 3420248 h 3420248"/>
              <a:gd name="connsiteX24-2817" fmla="*/ 10155 w 2569656"/>
              <a:gd name="connsiteY24-2818" fmla="*/ 3393100 h 3420248"/>
              <a:gd name="connsiteX25-2819" fmla="*/ 10115 w 2569656"/>
              <a:gd name="connsiteY25-2820" fmla="*/ 3385186 h 3420248"/>
              <a:gd name="connsiteX26-2821" fmla="*/ 6528 w 2569656"/>
              <a:gd name="connsiteY26-2822" fmla="*/ 3385176 h 3420248"/>
              <a:gd name="connsiteX27-2823" fmla="*/ 6528 w 2569656"/>
              <a:gd name="connsiteY27-2824" fmla="*/ 3073899 h 3420248"/>
              <a:gd name="connsiteX28-2825" fmla="*/ 10083 w 2569656"/>
              <a:gd name="connsiteY28-2826" fmla="*/ 3025648 h 3420248"/>
              <a:gd name="connsiteX0-2827" fmla="*/ 10083 w 2569656"/>
              <a:gd name="connsiteY0-2828" fmla="*/ 3025648 h 3420248"/>
              <a:gd name="connsiteX1-2829" fmla="*/ 7722 w 2569656"/>
              <a:gd name="connsiteY1-2830" fmla="*/ 2971298 h 3420248"/>
              <a:gd name="connsiteX2-2831" fmla="*/ 15061 w 2569656"/>
              <a:gd name="connsiteY2-2832" fmla="*/ 2952290 h 3420248"/>
              <a:gd name="connsiteX3-2833" fmla="*/ 0 w 2569656"/>
              <a:gd name="connsiteY3-2834" fmla="*/ 2893589 h 3420248"/>
              <a:gd name="connsiteX4-2835" fmla="*/ 4999 w 2569656"/>
              <a:gd name="connsiteY4-2836" fmla="*/ 2869588 h 3420248"/>
              <a:gd name="connsiteX5-2837" fmla="*/ 12739 w 2569656"/>
              <a:gd name="connsiteY5-2838" fmla="*/ 2864960 h 3420248"/>
              <a:gd name="connsiteX6-2839" fmla="*/ 4550 w 2569656"/>
              <a:gd name="connsiteY6-2840" fmla="*/ 2571479 h 3420248"/>
              <a:gd name="connsiteX7-2841" fmla="*/ 4448 w 2569656"/>
              <a:gd name="connsiteY7-2842" fmla="*/ 2512336 h 3420248"/>
              <a:gd name="connsiteX8-2843" fmla="*/ 1713 w 2569656"/>
              <a:gd name="connsiteY8-2844" fmla="*/ 0 h 3420248"/>
              <a:gd name="connsiteX9-2845" fmla="*/ 2519800 w 2569656"/>
              <a:gd name="connsiteY9-2846" fmla="*/ 0 h 3420248"/>
              <a:gd name="connsiteX10-2847" fmla="*/ 2546946 w 2569656"/>
              <a:gd name="connsiteY10-2848" fmla="*/ 27148 h 3420248"/>
              <a:gd name="connsiteX11-2849" fmla="*/ 2550576 w 2569656"/>
              <a:gd name="connsiteY11-2850" fmla="*/ 201466 h 3420248"/>
              <a:gd name="connsiteX12-2851" fmla="*/ 2553965 w 2569656"/>
              <a:gd name="connsiteY12-2852" fmla="*/ 281642 h 3420248"/>
              <a:gd name="connsiteX13-2853" fmla="*/ 2557601 w 2569656"/>
              <a:gd name="connsiteY13-2854" fmla="*/ 339557 h 3420248"/>
              <a:gd name="connsiteX14-2855" fmla="*/ 2569656 w 2569656"/>
              <a:gd name="connsiteY14-2856" fmla="*/ 436202 h 3420248"/>
              <a:gd name="connsiteX15-2857" fmla="*/ 2564904 w 2569656"/>
              <a:gd name="connsiteY15-2858" fmla="*/ 455160 h 3420248"/>
              <a:gd name="connsiteX16-2859" fmla="*/ 2566880 w 2569656"/>
              <a:gd name="connsiteY16-2860" fmla="*/ 467958 h 3420248"/>
              <a:gd name="connsiteX17-2861" fmla="*/ 2557101 w 2569656"/>
              <a:gd name="connsiteY17-2862" fmla="*/ 526659 h 3420248"/>
              <a:gd name="connsiteX18-2863" fmla="*/ 2552102 w 2569656"/>
              <a:gd name="connsiteY18-2864" fmla="*/ 550660 h 3420248"/>
              <a:gd name="connsiteX19-2865" fmla="*/ 2557345 w 2569656"/>
              <a:gd name="connsiteY19-2866" fmla="*/ 630210 h 3420248"/>
              <a:gd name="connsiteX20-2867" fmla="*/ 2552653 w 2569656"/>
              <a:gd name="connsiteY20-2868" fmla="*/ 907912 h 3420248"/>
              <a:gd name="connsiteX21-2869" fmla="*/ 2555388 w 2569656"/>
              <a:gd name="connsiteY21-2870" fmla="*/ 3420248 h 3420248"/>
              <a:gd name="connsiteX22-2871" fmla="*/ 37301 w 2569656"/>
              <a:gd name="connsiteY22-2872" fmla="*/ 3420248 h 3420248"/>
              <a:gd name="connsiteX23-2873" fmla="*/ 10155 w 2569656"/>
              <a:gd name="connsiteY23-2874" fmla="*/ 3393100 h 3420248"/>
              <a:gd name="connsiteX24-2875" fmla="*/ 10115 w 2569656"/>
              <a:gd name="connsiteY24-2876" fmla="*/ 3385186 h 3420248"/>
              <a:gd name="connsiteX25-2877" fmla="*/ 6528 w 2569656"/>
              <a:gd name="connsiteY25-2878" fmla="*/ 3385176 h 3420248"/>
              <a:gd name="connsiteX26-2879" fmla="*/ 6528 w 2569656"/>
              <a:gd name="connsiteY26-2880" fmla="*/ 3073899 h 3420248"/>
              <a:gd name="connsiteX27-2881" fmla="*/ 10083 w 2569656"/>
              <a:gd name="connsiteY27-2882" fmla="*/ 3025648 h 3420248"/>
              <a:gd name="connsiteX0-2883" fmla="*/ 10083 w 2566941"/>
              <a:gd name="connsiteY0-2884" fmla="*/ 3025648 h 3420248"/>
              <a:gd name="connsiteX1-2885" fmla="*/ 7722 w 2566941"/>
              <a:gd name="connsiteY1-2886" fmla="*/ 2971298 h 3420248"/>
              <a:gd name="connsiteX2-2887" fmla="*/ 15061 w 2566941"/>
              <a:gd name="connsiteY2-2888" fmla="*/ 2952290 h 3420248"/>
              <a:gd name="connsiteX3-2889" fmla="*/ 0 w 2566941"/>
              <a:gd name="connsiteY3-2890" fmla="*/ 2893589 h 3420248"/>
              <a:gd name="connsiteX4-2891" fmla="*/ 4999 w 2566941"/>
              <a:gd name="connsiteY4-2892" fmla="*/ 2869588 h 3420248"/>
              <a:gd name="connsiteX5-2893" fmla="*/ 12739 w 2566941"/>
              <a:gd name="connsiteY5-2894" fmla="*/ 2864960 h 3420248"/>
              <a:gd name="connsiteX6-2895" fmla="*/ 4550 w 2566941"/>
              <a:gd name="connsiteY6-2896" fmla="*/ 2571479 h 3420248"/>
              <a:gd name="connsiteX7-2897" fmla="*/ 4448 w 2566941"/>
              <a:gd name="connsiteY7-2898" fmla="*/ 2512336 h 3420248"/>
              <a:gd name="connsiteX8-2899" fmla="*/ 1713 w 2566941"/>
              <a:gd name="connsiteY8-2900" fmla="*/ 0 h 3420248"/>
              <a:gd name="connsiteX9-2901" fmla="*/ 2519800 w 2566941"/>
              <a:gd name="connsiteY9-2902" fmla="*/ 0 h 3420248"/>
              <a:gd name="connsiteX10-2903" fmla="*/ 2546946 w 2566941"/>
              <a:gd name="connsiteY10-2904" fmla="*/ 27148 h 3420248"/>
              <a:gd name="connsiteX11-2905" fmla="*/ 2550576 w 2566941"/>
              <a:gd name="connsiteY11-2906" fmla="*/ 201466 h 3420248"/>
              <a:gd name="connsiteX12-2907" fmla="*/ 2553965 w 2566941"/>
              <a:gd name="connsiteY12-2908" fmla="*/ 281642 h 3420248"/>
              <a:gd name="connsiteX13-2909" fmla="*/ 2557601 w 2566941"/>
              <a:gd name="connsiteY13-2910" fmla="*/ 339557 h 3420248"/>
              <a:gd name="connsiteX14-2911" fmla="*/ 2562888 w 2566941"/>
              <a:gd name="connsiteY14-2912" fmla="*/ 398740 h 3420248"/>
              <a:gd name="connsiteX15-2913" fmla="*/ 2564904 w 2566941"/>
              <a:gd name="connsiteY15-2914" fmla="*/ 455160 h 3420248"/>
              <a:gd name="connsiteX16-2915" fmla="*/ 2566880 w 2566941"/>
              <a:gd name="connsiteY16-2916" fmla="*/ 467958 h 3420248"/>
              <a:gd name="connsiteX17-2917" fmla="*/ 2557101 w 2566941"/>
              <a:gd name="connsiteY17-2918" fmla="*/ 526659 h 3420248"/>
              <a:gd name="connsiteX18-2919" fmla="*/ 2552102 w 2566941"/>
              <a:gd name="connsiteY18-2920" fmla="*/ 550660 h 3420248"/>
              <a:gd name="connsiteX19-2921" fmla="*/ 2557345 w 2566941"/>
              <a:gd name="connsiteY19-2922" fmla="*/ 630210 h 3420248"/>
              <a:gd name="connsiteX20-2923" fmla="*/ 2552653 w 2566941"/>
              <a:gd name="connsiteY20-2924" fmla="*/ 907912 h 3420248"/>
              <a:gd name="connsiteX21-2925" fmla="*/ 2555388 w 2566941"/>
              <a:gd name="connsiteY21-2926" fmla="*/ 3420248 h 3420248"/>
              <a:gd name="connsiteX22-2927" fmla="*/ 37301 w 2566941"/>
              <a:gd name="connsiteY22-2928" fmla="*/ 3420248 h 3420248"/>
              <a:gd name="connsiteX23-2929" fmla="*/ 10155 w 2566941"/>
              <a:gd name="connsiteY23-2930" fmla="*/ 3393100 h 3420248"/>
              <a:gd name="connsiteX24-2931" fmla="*/ 10115 w 2566941"/>
              <a:gd name="connsiteY24-2932" fmla="*/ 3385186 h 3420248"/>
              <a:gd name="connsiteX25-2933" fmla="*/ 6528 w 2566941"/>
              <a:gd name="connsiteY25-2934" fmla="*/ 3385176 h 3420248"/>
              <a:gd name="connsiteX26-2935" fmla="*/ 6528 w 2566941"/>
              <a:gd name="connsiteY26-2936" fmla="*/ 3073899 h 3420248"/>
              <a:gd name="connsiteX27-2937" fmla="*/ 10083 w 2566941"/>
              <a:gd name="connsiteY27-2938" fmla="*/ 3025648 h 3420248"/>
              <a:gd name="connsiteX0-2939" fmla="*/ 10083 w 2566941"/>
              <a:gd name="connsiteY0-2940" fmla="*/ 3025648 h 3420248"/>
              <a:gd name="connsiteX1-2941" fmla="*/ 7722 w 2566941"/>
              <a:gd name="connsiteY1-2942" fmla="*/ 2971298 h 3420248"/>
              <a:gd name="connsiteX2-2943" fmla="*/ 15061 w 2566941"/>
              <a:gd name="connsiteY2-2944" fmla="*/ 2952290 h 3420248"/>
              <a:gd name="connsiteX3-2945" fmla="*/ 0 w 2566941"/>
              <a:gd name="connsiteY3-2946" fmla="*/ 2893589 h 3420248"/>
              <a:gd name="connsiteX4-2947" fmla="*/ 4999 w 2566941"/>
              <a:gd name="connsiteY4-2948" fmla="*/ 2869588 h 3420248"/>
              <a:gd name="connsiteX5-2949" fmla="*/ 4550 w 2566941"/>
              <a:gd name="connsiteY5-2950" fmla="*/ 2571479 h 3420248"/>
              <a:gd name="connsiteX6-2951" fmla="*/ 4448 w 2566941"/>
              <a:gd name="connsiteY6-2952" fmla="*/ 2512336 h 3420248"/>
              <a:gd name="connsiteX7-2953" fmla="*/ 1713 w 2566941"/>
              <a:gd name="connsiteY7-2954" fmla="*/ 0 h 3420248"/>
              <a:gd name="connsiteX8-2955" fmla="*/ 2519800 w 2566941"/>
              <a:gd name="connsiteY8-2956" fmla="*/ 0 h 3420248"/>
              <a:gd name="connsiteX9-2957" fmla="*/ 2546946 w 2566941"/>
              <a:gd name="connsiteY9-2958" fmla="*/ 27148 h 3420248"/>
              <a:gd name="connsiteX10-2959" fmla="*/ 2550576 w 2566941"/>
              <a:gd name="connsiteY10-2960" fmla="*/ 201466 h 3420248"/>
              <a:gd name="connsiteX11-2961" fmla="*/ 2553965 w 2566941"/>
              <a:gd name="connsiteY11-2962" fmla="*/ 281642 h 3420248"/>
              <a:gd name="connsiteX12-2963" fmla="*/ 2557601 w 2566941"/>
              <a:gd name="connsiteY12-2964" fmla="*/ 339557 h 3420248"/>
              <a:gd name="connsiteX13-2965" fmla="*/ 2562888 w 2566941"/>
              <a:gd name="connsiteY13-2966" fmla="*/ 398740 h 3420248"/>
              <a:gd name="connsiteX14-2967" fmla="*/ 2564904 w 2566941"/>
              <a:gd name="connsiteY14-2968" fmla="*/ 455160 h 3420248"/>
              <a:gd name="connsiteX15-2969" fmla="*/ 2566880 w 2566941"/>
              <a:gd name="connsiteY15-2970" fmla="*/ 467958 h 3420248"/>
              <a:gd name="connsiteX16-2971" fmla="*/ 2557101 w 2566941"/>
              <a:gd name="connsiteY16-2972" fmla="*/ 526659 h 3420248"/>
              <a:gd name="connsiteX17-2973" fmla="*/ 2552102 w 2566941"/>
              <a:gd name="connsiteY17-2974" fmla="*/ 550660 h 3420248"/>
              <a:gd name="connsiteX18-2975" fmla="*/ 2557345 w 2566941"/>
              <a:gd name="connsiteY18-2976" fmla="*/ 630210 h 3420248"/>
              <a:gd name="connsiteX19-2977" fmla="*/ 2552653 w 2566941"/>
              <a:gd name="connsiteY19-2978" fmla="*/ 907912 h 3420248"/>
              <a:gd name="connsiteX20-2979" fmla="*/ 2555388 w 2566941"/>
              <a:gd name="connsiteY20-2980" fmla="*/ 3420248 h 3420248"/>
              <a:gd name="connsiteX21-2981" fmla="*/ 37301 w 2566941"/>
              <a:gd name="connsiteY21-2982" fmla="*/ 3420248 h 3420248"/>
              <a:gd name="connsiteX22-2983" fmla="*/ 10155 w 2566941"/>
              <a:gd name="connsiteY22-2984" fmla="*/ 3393100 h 3420248"/>
              <a:gd name="connsiteX23-2985" fmla="*/ 10115 w 2566941"/>
              <a:gd name="connsiteY23-2986" fmla="*/ 3385186 h 3420248"/>
              <a:gd name="connsiteX24-2987" fmla="*/ 6528 w 2566941"/>
              <a:gd name="connsiteY24-2988" fmla="*/ 3385176 h 3420248"/>
              <a:gd name="connsiteX25-2989" fmla="*/ 6528 w 2566941"/>
              <a:gd name="connsiteY25-2990" fmla="*/ 3073899 h 3420248"/>
              <a:gd name="connsiteX26-2991" fmla="*/ 10083 w 2566941"/>
              <a:gd name="connsiteY26-2992" fmla="*/ 3025648 h 3420248"/>
              <a:gd name="connsiteX0-2993" fmla="*/ 10083 w 2566941"/>
              <a:gd name="connsiteY0-2994" fmla="*/ 3025648 h 3420248"/>
              <a:gd name="connsiteX1-2995" fmla="*/ 7722 w 2566941"/>
              <a:gd name="connsiteY1-2996" fmla="*/ 2971298 h 3420248"/>
              <a:gd name="connsiteX2-2997" fmla="*/ 0 w 2566941"/>
              <a:gd name="connsiteY2-2998" fmla="*/ 2893589 h 3420248"/>
              <a:gd name="connsiteX3-2999" fmla="*/ 4999 w 2566941"/>
              <a:gd name="connsiteY3-3000" fmla="*/ 2869588 h 3420248"/>
              <a:gd name="connsiteX4-3001" fmla="*/ 4550 w 2566941"/>
              <a:gd name="connsiteY4-3002" fmla="*/ 2571479 h 3420248"/>
              <a:gd name="connsiteX5-3003" fmla="*/ 4448 w 2566941"/>
              <a:gd name="connsiteY5-3004" fmla="*/ 2512336 h 3420248"/>
              <a:gd name="connsiteX6-3005" fmla="*/ 1713 w 2566941"/>
              <a:gd name="connsiteY6-3006" fmla="*/ 0 h 3420248"/>
              <a:gd name="connsiteX7-3007" fmla="*/ 2519800 w 2566941"/>
              <a:gd name="connsiteY7-3008" fmla="*/ 0 h 3420248"/>
              <a:gd name="connsiteX8-3009" fmla="*/ 2546946 w 2566941"/>
              <a:gd name="connsiteY8-3010" fmla="*/ 27148 h 3420248"/>
              <a:gd name="connsiteX9-3011" fmla="*/ 2550576 w 2566941"/>
              <a:gd name="connsiteY9-3012" fmla="*/ 201466 h 3420248"/>
              <a:gd name="connsiteX10-3013" fmla="*/ 2553965 w 2566941"/>
              <a:gd name="connsiteY10-3014" fmla="*/ 281642 h 3420248"/>
              <a:gd name="connsiteX11-3015" fmla="*/ 2557601 w 2566941"/>
              <a:gd name="connsiteY11-3016" fmla="*/ 339557 h 3420248"/>
              <a:gd name="connsiteX12-3017" fmla="*/ 2562888 w 2566941"/>
              <a:gd name="connsiteY12-3018" fmla="*/ 398740 h 3420248"/>
              <a:gd name="connsiteX13-3019" fmla="*/ 2564904 w 2566941"/>
              <a:gd name="connsiteY13-3020" fmla="*/ 455160 h 3420248"/>
              <a:gd name="connsiteX14-3021" fmla="*/ 2566880 w 2566941"/>
              <a:gd name="connsiteY14-3022" fmla="*/ 467958 h 3420248"/>
              <a:gd name="connsiteX15-3023" fmla="*/ 2557101 w 2566941"/>
              <a:gd name="connsiteY15-3024" fmla="*/ 526659 h 3420248"/>
              <a:gd name="connsiteX16-3025" fmla="*/ 2552102 w 2566941"/>
              <a:gd name="connsiteY16-3026" fmla="*/ 550660 h 3420248"/>
              <a:gd name="connsiteX17-3027" fmla="*/ 2557345 w 2566941"/>
              <a:gd name="connsiteY17-3028" fmla="*/ 630210 h 3420248"/>
              <a:gd name="connsiteX18-3029" fmla="*/ 2552653 w 2566941"/>
              <a:gd name="connsiteY18-3030" fmla="*/ 907912 h 3420248"/>
              <a:gd name="connsiteX19-3031" fmla="*/ 2555388 w 2566941"/>
              <a:gd name="connsiteY19-3032" fmla="*/ 3420248 h 3420248"/>
              <a:gd name="connsiteX20-3033" fmla="*/ 37301 w 2566941"/>
              <a:gd name="connsiteY20-3034" fmla="*/ 3420248 h 3420248"/>
              <a:gd name="connsiteX21-3035" fmla="*/ 10155 w 2566941"/>
              <a:gd name="connsiteY21-3036" fmla="*/ 3393100 h 3420248"/>
              <a:gd name="connsiteX22-3037" fmla="*/ 10115 w 2566941"/>
              <a:gd name="connsiteY22-3038" fmla="*/ 3385186 h 3420248"/>
              <a:gd name="connsiteX23-3039" fmla="*/ 6528 w 2566941"/>
              <a:gd name="connsiteY23-3040" fmla="*/ 3385176 h 3420248"/>
              <a:gd name="connsiteX24-3041" fmla="*/ 6528 w 2566941"/>
              <a:gd name="connsiteY24-3042" fmla="*/ 3073899 h 3420248"/>
              <a:gd name="connsiteX25-3043" fmla="*/ 10083 w 2566941"/>
              <a:gd name="connsiteY25-3044" fmla="*/ 3025648 h 3420248"/>
              <a:gd name="connsiteX0-3045" fmla="*/ 10083 w 2566941"/>
              <a:gd name="connsiteY0-3046" fmla="*/ 3025648 h 3420248"/>
              <a:gd name="connsiteX1-3047" fmla="*/ 7722 w 2566941"/>
              <a:gd name="connsiteY1-3048" fmla="*/ 2971298 h 3420248"/>
              <a:gd name="connsiteX2-3049" fmla="*/ 0 w 2566941"/>
              <a:gd name="connsiteY2-3050" fmla="*/ 2893589 h 3420248"/>
              <a:gd name="connsiteX3-3051" fmla="*/ 4999 w 2566941"/>
              <a:gd name="connsiteY3-3052" fmla="*/ 2869588 h 3420248"/>
              <a:gd name="connsiteX4-3053" fmla="*/ 4448 w 2566941"/>
              <a:gd name="connsiteY4-3054" fmla="*/ 2512336 h 3420248"/>
              <a:gd name="connsiteX5-3055" fmla="*/ 1713 w 2566941"/>
              <a:gd name="connsiteY5-3056" fmla="*/ 0 h 3420248"/>
              <a:gd name="connsiteX6-3057" fmla="*/ 2519800 w 2566941"/>
              <a:gd name="connsiteY6-3058" fmla="*/ 0 h 3420248"/>
              <a:gd name="connsiteX7-3059" fmla="*/ 2546946 w 2566941"/>
              <a:gd name="connsiteY7-3060" fmla="*/ 27148 h 3420248"/>
              <a:gd name="connsiteX8-3061" fmla="*/ 2550576 w 2566941"/>
              <a:gd name="connsiteY8-3062" fmla="*/ 201466 h 3420248"/>
              <a:gd name="connsiteX9-3063" fmla="*/ 2553965 w 2566941"/>
              <a:gd name="connsiteY9-3064" fmla="*/ 281642 h 3420248"/>
              <a:gd name="connsiteX10-3065" fmla="*/ 2557601 w 2566941"/>
              <a:gd name="connsiteY10-3066" fmla="*/ 339557 h 3420248"/>
              <a:gd name="connsiteX11-3067" fmla="*/ 2562888 w 2566941"/>
              <a:gd name="connsiteY11-3068" fmla="*/ 398740 h 3420248"/>
              <a:gd name="connsiteX12-3069" fmla="*/ 2564904 w 2566941"/>
              <a:gd name="connsiteY12-3070" fmla="*/ 455160 h 3420248"/>
              <a:gd name="connsiteX13-3071" fmla="*/ 2566880 w 2566941"/>
              <a:gd name="connsiteY13-3072" fmla="*/ 467958 h 3420248"/>
              <a:gd name="connsiteX14-3073" fmla="*/ 2557101 w 2566941"/>
              <a:gd name="connsiteY14-3074" fmla="*/ 526659 h 3420248"/>
              <a:gd name="connsiteX15-3075" fmla="*/ 2552102 w 2566941"/>
              <a:gd name="connsiteY15-3076" fmla="*/ 550660 h 3420248"/>
              <a:gd name="connsiteX16-3077" fmla="*/ 2557345 w 2566941"/>
              <a:gd name="connsiteY16-3078" fmla="*/ 630210 h 3420248"/>
              <a:gd name="connsiteX17-3079" fmla="*/ 2552653 w 2566941"/>
              <a:gd name="connsiteY17-3080" fmla="*/ 907912 h 3420248"/>
              <a:gd name="connsiteX18-3081" fmla="*/ 2555388 w 2566941"/>
              <a:gd name="connsiteY18-3082" fmla="*/ 3420248 h 3420248"/>
              <a:gd name="connsiteX19-3083" fmla="*/ 37301 w 2566941"/>
              <a:gd name="connsiteY19-3084" fmla="*/ 3420248 h 3420248"/>
              <a:gd name="connsiteX20-3085" fmla="*/ 10155 w 2566941"/>
              <a:gd name="connsiteY20-3086" fmla="*/ 3393100 h 3420248"/>
              <a:gd name="connsiteX21-3087" fmla="*/ 10115 w 2566941"/>
              <a:gd name="connsiteY21-3088" fmla="*/ 3385186 h 3420248"/>
              <a:gd name="connsiteX22-3089" fmla="*/ 6528 w 2566941"/>
              <a:gd name="connsiteY22-3090" fmla="*/ 3385176 h 3420248"/>
              <a:gd name="connsiteX23-3091" fmla="*/ 6528 w 2566941"/>
              <a:gd name="connsiteY23-3092" fmla="*/ 3073899 h 3420248"/>
              <a:gd name="connsiteX24-3093" fmla="*/ 10083 w 2566941"/>
              <a:gd name="connsiteY24-3094" fmla="*/ 3025648 h 3420248"/>
              <a:gd name="connsiteX0-3095" fmla="*/ 10083 w 2566941"/>
              <a:gd name="connsiteY0-3096" fmla="*/ 3025648 h 3420248"/>
              <a:gd name="connsiteX1-3097" fmla="*/ 7722 w 2566941"/>
              <a:gd name="connsiteY1-3098" fmla="*/ 2971298 h 3420248"/>
              <a:gd name="connsiteX2-3099" fmla="*/ 0 w 2566941"/>
              <a:gd name="connsiteY2-3100" fmla="*/ 2893589 h 3420248"/>
              <a:gd name="connsiteX3-3101" fmla="*/ 4999 w 2566941"/>
              <a:gd name="connsiteY3-3102" fmla="*/ 2869588 h 3420248"/>
              <a:gd name="connsiteX4-3103" fmla="*/ 4448 w 2566941"/>
              <a:gd name="connsiteY4-3104" fmla="*/ 2512336 h 3420248"/>
              <a:gd name="connsiteX5-3105" fmla="*/ 1713 w 2566941"/>
              <a:gd name="connsiteY5-3106" fmla="*/ 0 h 3420248"/>
              <a:gd name="connsiteX6-3107" fmla="*/ 2519800 w 2566941"/>
              <a:gd name="connsiteY6-3108" fmla="*/ 0 h 3420248"/>
              <a:gd name="connsiteX7-3109" fmla="*/ 2546946 w 2566941"/>
              <a:gd name="connsiteY7-3110" fmla="*/ 27148 h 3420248"/>
              <a:gd name="connsiteX8-3111" fmla="*/ 2550576 w 2566941"/>
              <a:gd name="connsiteY8-3112" fmla="*/ 201466 h 3420248"/>
              <a:gd name="connsiteX9-3113" fmla="*/ 2553965 w 2566941"/>
              <a:gd name="connsiteY9-3114" fmla="*/ 281642 h 3420248"/>
              <a:gd name="connsiteX10-3115" fmla="*/ 2557601 w 2566941"/>
              <a:gd name="connsiteY10-3116" fmla="*/ 339557 h 3420248"/>
              <a:gd name="connsiteX11-3117" fmla="*/ 2562888 w 2566941"/>
              <a:gd name="connsiteY11-3118" fmla="*/ 398740 h 3420248"/>
              <a:gd name="connsiteX12-3119" fmla="*/ 2564904 w 2566941"/>
              <a:gd name="connsiteY12-3120" fmla="*/ 455160 h 3420248"/>
              <a:gd name="connsiteX13-3121" fmla="*/ 2566880 w 2566941"/>
              <a:gd name="connsiteY13-3122" fmla="*/ 467958 h 3420248"/>
              <a:gd name="connsiteX14-3123" fmla="*/ 2557101 w 2566941"/>
              <a:gd name="connsiteY14-3124" fmla="*/ 526659 h 3420248"/>
              <a:gd name="connsiteX15-3125" fmla="*/ 2552102 w 2566941"/>
              <a:gd name="connsiteY15-3126" fmla="*/ 550660 h 3420248"/>
              <a:gd name="connsiteX16-3127" fmla="*/ 2557345 w 2566941"/>
              <a:gd name="connsiteY16-3128" fmla="*/ 630210 h 3420248"/>
              <a:gd name="connsiteX17-3129" fmla="*/ 2552653 w 2566941"/>
              <a:gd name="connsiteY17-3130" fmla="*/ 907912 h 3420248"/>
              <a:gd name="connsiteX18-3131" fmla="*/ 2555388 w 2566941"/>
              <a:gd name="connsiteY18-3132" fmla="*/ 3420248 h 3420248"/>
              <a:gd name="connsiteX19-3133" fmla="*/ 37301 w 2566941"/>
              <a:gd name="connsiteY19-3134" fmla="*/ 3420248 h 3420248"/>
              <a:gd name="connsiteX20-3135" fmla="*/ 10155 w 2566941"/>
              <a:gd name="connsiteY20-3136" fmla="*/ 3393100 h 3420248"/>
              <a:gd name="connsiteX21-3137" fmla="*/ 10115 w 2566941"/>
              <a:gd name="connsiteY21-3138" fmla="*/ 3385186 h 3420248"/>
              <a:gd name="connsiteX22-3139" fmla="*/ 6528 w 2566941"/>
              <a:gd name="connsiteY22-3140" fmla="*/ 3073899 h 3420248"/>
              <a:gd name="connsiteX23-3141" fmla="*/ 10083 w 2566941"/>
              <a:gd name="connsiteY23-3142" fmla="*/ 3025648 h 3420248"/>
              <a:gd name="connsiteX0-3143" fmla="*/ 10083 w 2566941"/>
              <a:gd name="connsiteY0-3144" fmla="*/ 3025648 h 3420248"/>
              <a:gd name="connsiteX1-3145" fmla="*/ 7722 w 2566941"/>
              <a:gd name="connsiteY1-3146" fmla="*/ 2971298 h 3420248"/>
              <a:gd name="connsiteX2-3147" fmla="*/ 0 w 2566941"/>
              <a:gd name="connsiteY2-3148" fmla="*/ 2893589 h 3420248"/>
              <a:gd name="connsiteX3-3149" fmla="*/ 4999 w 2566941"/>
              <a:gd name="connsiteY3-3150" fmla="*/ 2869588 h 3420248"/>
              <a:gd name="connsiteX4-3151" fmla="*/ 4448 w 2566941"/>
              <a:gd name="connsiteY4-3152" fmla="*/ 2512336 h 3420248"/>
              <a:gd name="connsiteX5-3153" fmla="*/ 1713 w 2566941"/>
              <a:gd name="connsiteY5-3154" fmla="*/ 0 h 3420248"/>
              <a:gd name="connsiteX6-3155" fmla="*/ 2519800 w 2566941"/>
              <a:gd name="connsiteY6-3156" fmla="*/ 0 h 3420248"/>
              <a:gd name="connsiteX7-3157" fmla="*/ 2546946 w 2566941"/>
              <a:gd name="connsiteY7-3158" fmla="*/ 27148 h 3420248"/>
              <a:gd name="connsiteX8-3159" fmla="*/ 2550576 w 2566941"/>
              <a:gd name="connsiteY8-3160" fmla="*/ 201466 h 3420248"/>
              <a:gd name="connsiteX9-3161" fmla="*/ 2553965 w 2566941"/>
              <a:gd name="connsiteY9-3162" fmla="*/ 281642 h 3420248"/>
              <a:gd name="connsiteX10-3163" fmla="*/ 2557601 w 2566941"/>
              <a:gd name="connsiteY10-3164" fmla="*/ 339557 h 3420248"/>
              <a:gd name="connsiteX11-3165" fmla="*/ 2562888 w 2566941"/>
              <a:gd name="connsiteY11-3166" fmla="*/ 398740 h 3420248"/>
              <a:gd name="connsiteX12-3167" fmla="*/ 2564904 w 2566941"/>
              <a:gd name="connsiteY12-3168" fmla="*/ 455160 h 3420248"/>
              <a:gd name="connsiteX13-3169" fmla="*/ 2566880 w 2566941"/>
              <a:gd name="connsiteY13-3170" fmla="*/ 467958 h 3420248"/>
              <a:gd name="connsiteX14-3171" fmla="*/ 2557101 w 2566941"/>
              <a:gd name="connsiteY14-3172" fmla="*/ 526659 h 3420248"/>
              <a:gd name="connsiteX15-3173" fmla="*/ 2552102 w 2566941"/>
              <a:gd name="connsiteY15-3174" fmla="*/ 550660 h 3420248"/>
              <a:gd name="connsiteX16-3175" fmla="*/ 2557345 w 2566941"/>
              <a:gd name="connsiteY16-3176" fmla="*/ 630210 h 3420248"/>
              <a:gd name="connsiteX17-3177" fmla="*/ 2552653 w 2566941"/>
              <a:gd name="connsiteY17-3178" fmla="*/ 907912 h 3420248"/>
              <a:gd name="connsiteX18-3179" fmla="*/ 2555388 w 2566941"/>
              <a:gd name="connsiteY18-3180" fmla="*/ 3420248 h 3420248"/>
              <a:gd name="connsiteX19-3181" fmla="*/ 37301 w 2566941"/>
              <a:gd name="connsiteY19-3182" fmla="*/ 3420248 h 3420248"/>
              <a:gd name="connsiteX20-3183" fmla="*/ 10155 w 2566941"/>
              <a:gd name="connsiteY20-3184" fmla="*/ 3393100 h 3420248"/>
              <a:gd name="connsiteX21-3185" fmla="*/ 6528 w 2566941"/>
              <a:gd name="connsiteY21-3186" fmla="*/ 3073899 h 3420248"/>
              <a:gd name="connsiteX22-3187" fmla="*/ 10083 w 2566941"/>
              <a:gd name="connsiteY22-3188" fmla="*/ 3025648 h 3420248"/>
              <a:gd name="connsiteX0-3189" fmla="*/ 10083 w 2566941"/>
              <a:gd name="connsiteY0-3190" fmla="*/ 3025648 h 3420248"/>
              <a:gd name="connsiteX1-3191" fmla="*/ 7722 w 2566941"/>
              <a:gd name="connsiteY1-3192" fmla="*/ 2971298 h 3420248"/>
              <a:gd name="connsiteX2-3193" fmla="*/ 0 w 2566941"/>
              <a:gd name="connsiteY2-3194" fmla="*/ 2893589 h 3420248"/>
              <a:gd name="connsiteX3-3195" fmla="*/ 4999 w 2566941"/>
              <a:gd name="connsiteY3-3196" fmla="*/ 2869588 h 3420248"/>
              <a:gd name="connsiteX4-3197" fmla="*/ 4448 w 2566941"/>
              <a:gd name="connsiteY4-3198" fmla="*/ 2512336 h 3420248"/>
              <a:gd name="connsiteX5-3199" fmla="*/ 1713 w 2566941"/>
              <a:gd name="connsiteY5-3200" fmla="*/ 0 h 3420248"/>
              <a:gd name="connsiteX6-3201" fmla="*/ 2519800 w 2566941"/>
              <a:gd name="connsiteY6-3202" fmla="*/ 0 h 3420248"/>
              <a:gd name="connsiteX7-3203" fmla="*/ 2546946 w 2566941"/>
              <a:gd name="connsiteY7-3204" fmla="*/ 27148 h 3420248"/>
              <a:gd name="connsiteX8-3205" fmla="*/ 2550576 w 2566941"/>
              <a:gd name="connsiteY8-3206" fmla="*/ 201466 h 3420248"/>
              <a:gd name="connsiteX9-3207" fmla="*/ 2553965 w 2566941"/>
              <a:gd name="connsiteY9-3208" fmla="*/ 281642 h 3420248"/>
              <a:gd name="connsiteX10-3209" fmla="*/ 2557601 w 2566941"/>
              <a:gd name="connsiteY10-3210" fmla="*/ 339557 h 3420248"/>
              <a:gd name="connsiteX11-3211" fmla="*/ 2562888 w 2566941"/>
              <a:gd name="connsiteY11-3212" fmla="*/ 398740 h 3420248"/>
              <a:gd name="connsiteX12-3213" fmla="*/ 2564904 w 2566941"/>
              <a:gd name="connsiteY12-3214" fmla="*/ 455160 h 3420248"/>
              <a:gd name="connsiteX13-3215" fmla="*/ 2566880 w 2566941"/>
              <a:gd name="connsiteY13-3216" fmla="*/ 467958 h 3420248"/>
              <a:gd name="connsiteX14-3217" fmla="*/ 2557101 w 2566941"/>
              <a:gd name="connsiteY14-3218" fmla="*/ 526659 h 3420248"/>
              <a:gd name="connsiteX15-3219" fmla="*/ 2552102 w 2566941"/>
              <a:gd name="connsiteY15-3220" fmla="*/ 550660 h 3420248"/>
              <a:gd name="connsiteX16-3221" fmla="*/ 2557345 w 2566941"/>
              <a:gd name="connsiteY16-3222" fmla="*/ 630210 h 3420248"/>
              <a:gd name="connsiteX17-3223" fmla="*/ 2552653 w 2566941"/>
              <a:gd name="connsiteY17-3224" fmla="*/ 907912 h 3420248"/>
              <a:gd name="connsiteX18-3225" fmla="*/ 2555388 w 2566941"/>
              <a:gd name="connsiteY18-3226" fmla="*/ 3420248 h 3420248"/>
              <a:gd name="connsiteX19-3227" fmla="*/ 37301 w 2566941"/>
              <a:gd name="connsiteY19-3228" fmla="*/ 3420248 h 3420248"/>
              <a:gd name="connsiteX20-3229" fmla="*/ 10155 w 2566941"/>
              <a:gd name="connsiteY20-3230" fmla="*/ 3393100 h 3420248"/>
              <a:gd name="connsiteX21-3231" fmla="*/ 10083 w 2566941"/>
              <a:gd name="connsiteY21-3232" fmla="*/ 3025648 h 3420248"/>
              <a:gd name="connsiteX0-3233" fmla="*/ 10083 w 2566941"/>
              <a:gd name="connsiteY0-3234" fmla="*/ 3025648 h 3420248"/>
              <a:gd name="connsiteX1-3235" fmla="*/ 7722 w 2566941"/>
              <a:gd name="connsiteY1-3236" fmla="*/ 2971298 h 3420248"/>
              <a:gd name="connsiteX2-3237" fmla="*/ 0 w 2566941"/>
              <a:gd name="connsiteY2-3238" fmla="*/ 2893589 h 3420248"/>
              <a:gd name="connsiteX3-3239" fmla="*/ 4999 w 2566941"/>
              <a:gd name="connsiteY3-3240" fmla="*/ 2869588 h 3420248"/>
              <a:gd name="connsiteX4-3241" fmla="*/ 4448 w 2566941"/>
              <a:gd name="connsiteY4-3242" fmla="*/ 2512336 h 3420248"/>
              <a:gd name="connsiteX5-3243" fmla="*/ 1713 w 2566941"/>
              <a:gd name="connsiteY5-3244" fmla="*/ 0 h 3420248"/>
              <a:gd name="connsiteX6-3245" fmla="*/ 2519800 w 2566941"/>
              <a:gd name="connsiteY6-3246" fmla="*/ 0 h 3420248"/>
              <a:gd name="connsiteX7-3247" fmla="*/ 2546946 w 2566941"/>
              <a:gd name="connsiteY7-3248" fmla="*/ 27148 h 3420248"/>
              <a:gd name="connsiteX8-3249" fmla="*/ 2550576 w 2566941"/>
              <a:gd name="connsiteY8-3250" fmla="*/ 201466 h 3420248"/>
              <a:gd name="connsiteX9-3251" fmla="*/ 2553965 w 2566941"/>
              <a:gd name="connsiteY9-3252" fmla="*/ 281642 h 3420248"/>
              <a:gd name="connsiteX10-3253" fmla="*/ 2557601 w 2566941"/>
              <a:gd name="connsiteY10-3254" fmla="*/ 339557 h 3420248"/>
              <a:gd name="connsiteX11-3255" fmla="*/ 2562888 w 2566941"/>
              <a:gd name="connsiteY11-3256" fmla="*/ 398740 h 3420248"/>
              <a:gd name="connsiteX12-3257" fmla="*/ 2564904 w 2566941"/>
              <a:gd name="connsiteY12-3258" fmla="*/ 455160 h 3420248"/>
              <a:gd name="connsiteX13-3259" fmla="*/ 2566880 w 2566941"/>
              <a:gd name="connsiteY13-3260" fmla="*/ 467958 h 3420248"/>
              <a:gd name="connsiteX14-3261" fmla="*/ 2557101 w 2566941"/>
              <a:gd name="connsiteY14-3262" fmla="*/ 526659 h 3420248"/>
              <a:gd name="connsiteX15-3263" fmla="*/ 2552102 w 2566941"/>
              <a:gd name="connsiteY15-3264" fmla="*/ 550660 h 3420248"/>
              <a:gd name="connsiteX16-3265" fmla="*/ 2557345 w 2566941"/>
              <a:gd name="connsiteY16-3266" fmla="*/ 630210 h 3420248"/>
              <a:gd name="connsiteX17-3267" fmla="*/ 2552653 w 2566941"/>
              <a:gd name="connsiteY17-3268" fmla="*/ 907912 h 3420248"/>
              <a:gd name="connsiteX18-3269" fmla="*/ 2555388 w 2566941"/>
              <a:gd name="connsiteY18-3270" fmla="*/ 3420248 h 3420248"/>
              <a:gd name="connsiteX19-3271" fmla="*/ 37301 w 2566941"/>
              <a:gd name="connsiteY19-3272" fmla="*/ 3420248 h 3420248"/>
              <a:gd name="connsiteX20-3273" fmla="*/ 20594 w 2566941"/>
              <a:gd name="connsiteY20-3274" fmla="*/ 3385372 h 3420248"/>
              <a:gd name="connsiteX21-3275" fmla="*/ 10083 w 2566941"/>
              <a:gd name="connsiteY21-3276" fmla="*/ 3025648 h 3420248"/>
              <a:gd name="connsiteX0-3277" fmla="*/ 10083 w 2566941"/>
              <a:gd name="connsiteY0-3278" fmla="*/ 3025648 h 3420248"/>
              <a:gd name="connsiteX1-3279" fmla="*/ 7722 w 2566941"/>
              <a:gd name="connsiteY1-3280" fmla="*/ 2971298 h 3420248"/>
              <a:gd name="connsiteX2-3281" fmla="*/ 0 w 2566941"/>
              <a:gd name="connsiteY2-3282" fmla="*/ 2893589 h 3420248"/>
              <a:gd name="connsiteX3-3283" fmla="*/ 4999 w 2566941"/>
              <a:gd name="connsiteY3-3284" fmla="*/ 2869588 h 3420248"/>
              <a:gd name="connsiteX4-3285" fmla="*/ 4448 w 2566941"/>
              <a:gd name="connsiteY4-3286" fmla="*/ 2512336 h 3420248"/>
              <a:gd name="connsiteX5-3287" fmla="*/ 1713 w 2566941"/>
              <a:gd name="connsiteY5-3288" fmla="*/ 0 h 3420248"/>
              <a:gd name="connsiteX6-3289" fmla="*/ 2519800 w 2566941"/>
              <a:gd name="connsiteY6-3290" fmla="*/ 0 h 3420248"/>
              <a:gd name="connsiteX7-3291" fmla="*/ 2546946 w 2566941"/>
              <a:gd name="connsiteY7-3292" fmla="*/ 27148 h 3420248"/>
              <a:gd name="connsiteX8-3293" fmla="*/ 2550576 w 2566941"/>
              <a:gd name="connsiteY8-3294" fmla="*/ 201466 h 3420248"/>
              <a:gd name="connsiteX9-3295" fmla="*/ 2553965 w 2566941"/>
              <a:gd name="connsiteY9-3296" fmla="*/ 281642 h 3420248"/>
              <a:gd name="connsiteX10-3297" fmla="*/ 2557601 w 2566941"/>
              <a:gd name="connsiteY10-3298" fmla="*/ 339557 h 3420248"/>
              <a:gd name="connsiteX11-3299" fmla="*/ 2564904 w 2566941"/>
              <a:gd name="connsiteY11-3300" fmla="*/ 455160 h 3420248"/>
              <a:gd name="connsiteX12-3301" fmla="*/ 2566880 w 2566941"/>
              <a:gd name="connsiteY12-3302" fmla="*/ 467958 h 3420248"/>
              <a:gd name="connsiteX13-3303" fmla="*/ 2557101 w 2566941"/>
              <a:gd name="connsiteY13-3304" fmla="*/ 526659 h 3420248"/>
              <a:gd name="connsiteX14-3305" fmla="*/ 2552102 w 2566941"/>
              <a:gd name="connsiteY14-3306" fmla="*/ 550660 h 3420248"/>
              <a:gd name="connsiteX15-3307" fmla="*/ 2557345 w 2566941"/>
              <a:gd name="connsiteY15-3308" fmla="*/ 630210 h 3420248"/>
              <a:gd name="connsiteX16-3309" fmla="*/ 2552653 w 2566941"/>
              <a:gd name="connsiteY16-3310" fmla="*/ 907912 h 3420248"/>
              <a:gd name="connsiteX17-3311" fmla="*/ 2555388 w 2566941"/>
              <a:gd name="connsiteY17-3312" fmla="*/ 3420248 h 3420248"/>
              <a:gd name="connsiteX18-3313" fmla="*/ 37301 w 2566941"/>
              <a:gd name="connsiteY18-3314" fmla="*/ 3420248 h 3420248"/>
              <a:gd name="connsiteX19-3315" fmla="*/ 20594 w 2566941"/>
              <a:gd name="connsiteY19-3316" fmla="*/ 3385372 h 3420248"/>
              <a:gd name="connsiteX20-3317" fmla="*/ 10083 w 2566941"/>
              <a:gd name="connsiteY20-3318" fmla="*/ 3025648 h 3420248"/>
              <a:gd name="connsiteX0-3319" fmla="*/ 10083 w 2566941"/>
              <a:gd name="connsiteY0-3320" fmla="*/ 3025648 h 3420248"/>
              <a:gd name="connsiteX1-3321" fmla="*/ 7722 w 2566941"/>
              <a:gd name="connsiteY1-3322" fmla="*/ 2971298 h 3420248"/>
              <a:gd name="connsiteX2-3323" fmla="*/ 0 w 2566941"/>
              <a:gd name="connsiteY2-3324" fmla="*/ 2893589 h 3420248"/>
              <a:gd name="connsiteX3-3325" fmla="*/ 4999 w 2566941"/>
              <a:gd name="connsiteY3-3326" fmla="*/ 2869588 h 3420248"/>
              <a:gd name="connsiteX4-3327" fmla="*/ 4448 w 2566941"/>
              <a:gd name="connsiteY4-3328" fmla="*/ 2512336 h 3420248"/>
              <a:gd name="connsiteX5-3329" fmla="*/ 1713 w 2566941"/>
              <a:gd name="connsiteY5-3330" fmla="*/ 0 h 3420248"/>
              <a:gd name="connsiteX6-3331" fmla="*/ 2519800 w 2566941"/>
              <a:gd name="connsiteY6-3332" fmla="*/ 0 h 3420248"/>
              <a:gd name="connsiteX7-3333" fmla="*/ 2546946 w 2566941"/>
              <a:gd name="connsiteY7-3334" fmla="*/ 27148 h 3420248"/>
              <a:gd name="connsiteX8-3335" fmla="*/ 2553965 w 2566941"/>
              <a:gd name="connsiteY8-3336" fmla="*/ 281642 h 3420248"/>
              <a:gd name="connsiteX9-3337" fmla="*/ 2557601 w 2566941"/>
              <a:gd name="connsiteY9-3338" fmla="*/ 339557 h 3420248"/>
              <a:gd name="connsiteX10-3339" fmla="*/ 2564904 w 2566941"/>
              <a:gd name="connsiteY10-3340" fmla="*/ 455160 h 3420248"/>
              <a:gd name="connsiteX11-3341" fmla="*/ 2566880 w 2566941"/>
              <a:gd name="connsiteY11-3342" fmla="*/ 467958 h 3420248"/>
              <a:gd name="connsiteX12-3343" fmla="*/ 2557101 w 2566941"/>
              <a:gd name="connsiteY12-3344" fmla="*/ 526659 h 3420248"/>
              <a:gd name="connsiteX13-3345" fmla="*/ 2552102 w 2566941"/>
              <a:gd name="connsiteY13-3346" fmla="*/ 550660 h 3420248"/>
              <a:gd name="connsiteX14-3347" fmla="*/ 2557345 w 2566941"/>
              <a:gd name="connsiteY14-3348" fmla="*/ 630210 h 3420248"/>
              <a:gd name="connsiteX15-3349" fmla="*/ 2552653 w 2566941"/>
              <a:gd name="connsiteY15-3350" fmla="*/ 907912 h 3420248"/>
              <a:gd name="connsiteX16-3351" fmla="*/ 2555388 w 2566941"/>
              <a:gd name="connsiteY16-3352" fmla="*/ 3420248 h 3420248"/>
              <a:gd name="connsiteX17-3353" fmla="*/ 37301 w 2566941"/>
              <a:gd name="connsiteY17-3354" fmla="*/ 3420248 h 3420248"/>
              <a:gd name="connsiteX18-3355" fmla="*/ 20594 w 2566941"/>
              <a:gd name="connsiteY18-3356" fmla="*/ 3385372 h 3420248"/>
              <a:gd name="connsiteX19-3357" fmla="*/ 10083 w 2566941"/>
              <a:gd name="connsiteY19-3358" fmla="*/ 3025648 h 3420248"/>
              <a:gd name="connsiteX0-3359" fmla="*/ 10083 w 2566941"/>
              <a:gd name="connsiteY0-3360" fmla="*/ 3025648 h 3420248"/>
              <a:gd name="connsiteX1-3361" fmla="*/ 7722 w 2566941"/>
              <a:gd name="connsiteY1-3362" fmla="*/ 2971298 h 3420248"/>
              <a:gd name="connsiteX2-3363" fmla="*/ 0 w 2566941"/>
              <a:gd name="connsiteY2-3364" fmla="*/ 2893589 h 3420248"/>
              <a:gd name="connsiteX3-3365" fmla="*/ 4999 w 2566941"/>
              <a:gd name="connsiteY3-3366" fmla="*/ 2869588 h 3420248"/>
              <a:gd name="connsiteX4-3367" fmla="*/ 4448 w 2566941"/>
              <a:gd name="connsiteY4-3368" fmla="*/ 2512336 h 3420248"/>
              <a:gd name="connsiteX5-3369" fmla="*/ 1713 w 2566941"/>
              <a:gd name="connsiteY5-3370" fmla="*/ 0 h 3420248"/>
              <a:gd name="connsiteX6-3371" fmla="*/ 2519800 w 2566941"/>
              <a:gd name="connsiteY6-3372" fmla="*/ 0 h 3420248"/>
              <a:gd name="connsiteX7-3373" fmla="*/ 2539935 w 2566941"/>
              <a:gd name="connsiteY7-3374" fmla="*/ 31093 h 3420248"/>
              <a:gd name="connsiteX8-3375" fmla="*/ 2553965 w 2566941"/>
              <a:gd name="connsiteY8-3376" fmla="*/ 281642 h 3420248"/>
              <a:gd name="connsiteX9-3377" fmla="*/ 2557601 w 2566941"/>
              <a:gd name="connsiteY9-3378" fmla="*/ 339557 h 3420248"/>
              <a:gd name="connsiteX10-3379" fmla="*/ 2564904 w 2566941"/>
              <a:gd name="connsiteY10-3380" fmla="*/ 455160 h 3420248"/>
              <a:gd name="connsiteX11-3381" fmla="*/ 2566880 w 2566941"/>
              <a:gd name="connsiteY11-3382" fmla="*/ 467958 h 3420248"/>
              <a:gd name="connsiteX12-3383" fmla="*/ 2557101 w 2566941"/>
              <a:gd name="connsiteY12-3384" fmla="*/ 526659 h 3420248"/>
              <a:gd name="connsiteX13-3385" fmla="*/ 2552102 w 2566941"/>
              <a:gd name="connsiteY13-3386" fmla="*/ 550660 h 3420248"/>
              <a:gd name="connsiteX14-3387" fmla="*/ 2557345 w 2566941"/>
              <a:gd name="connsiteY14-3388" fmla="*/ 630210 h 3420248"/>
              <a:gd name="connsiteX15-3389" fmla="*/ 2552653 w 2566941"/>
              <a:gd name="connsiteY15-3390" fmla="*/ 907912 h 3420248"/>
              <a:gd name="connsiteX16-3391" fmla="*/ 2555388 w 2566941"/>
              <a:gd name="connsiteY16-3392" fmla="*/ 3420248 h 3420248"/>
              <a:gd name="connsiteX17-3393" fmla="*/ 37301 w 2566941"/>
              <a:gd name="connsiteY17-3394" fmla="*/ 3420248 h 3420248"/>
              <a:gd name="connsiteX18-3395" fmla="*/ 20594 w 2566941"/>
              <a:gd name="connsiteY18-3396" fmla="*/ 3385372 h 3420248"/>
              <a:gd name="connsiteX19-3397" fmla="*/ 10083 w 2566941"/>
              <a:gd name="connsiteY19-3398" fmla="*/ 3025648 h 3420248"/>
              <a:gd name="connsiteX0-3399" fmla="*/ 10083 w 2566941"/>
              <a:gd name="connsiteY0-3400" fmla="*/ 3025648 h 3424682"/>
              <a:gd name="connsiteX1-3401" fmla="*/ 7722 w 2566941"/>
              <a:gd name="connsiteY1-3402" fmla="*/ 2971298 h 3424682"/>
              <a:gd name="connsiteX2-3403" fmla="*/ 0 w 2566941"/>
              <a:gd name="connsiteY2-3404" fmla="*/ 2893589 h 3424682"/>
              <a:gd name="connsiteX3-3405" fmla="*/ 4999 w 2566941"/>
              <a:gd name="connsiteY3-3406" fmla="*/ 2869588 h 3424682"/>
              <a:gd name="connsiteX4-3407" fmla="*/ 4448 w 2566941"/>
              <a:gd name="connsiteY4-3408" fmla="*/ 2512336 h 3424682"/>
              <a:gd name="connsiteX5-3409" fmla="*/ 1713 w 2566941"/>
              <a:gd name="connsiteY5-3410" fmla="*/ 0 h 3424682"/>
              <a:gd name="connsiteX6-3411" fmla="*/ 2519800 w 2566941"/>
              <a:gd name="connsiteY6-3412" fmla="*/ 0 h 3424682"/>
              <a:gd name="connsiteX7-3413" fmla="*/ 2539935 w 2566941"/>
              <a:gd name="connsiteY7-3414" fmla="*/ 31093 h 3424682"/>
              <a:gd name="connsiteX8-3415" fmla="*/ 2553965 w 2566941"/>
              <a:gd name="connsiteY8-3416" fmla="*/ 281642 h 3424682"/>
              <a:gd name="connsiteX9-3417" fmla="*/ 2557601 w 2566941"/>
              <a:gd name="connsiteY9-3418" fmla="*/ 339557 h 3424682"/>
              <a:gd name="connsiteX10-3419" fmla="*/ 2564904 w 2566941"/>
              <a:gd name="connsiteY10-3420" fmla="*/ 455160 h 3424682"/>
              <a:gd name="connsiteX11-3421" fmla="*/ 2566880 w 2566941"/>
              <a:gd name="connsiteY11-3422" fmla="*/ 467958 h 3424682"/>
              <a:gd name="connsiteX12-3423" fmla="*/ 2557101 w 2566941"/>
              <a:gd name="connsiteY12-3424" fmla="*/ 526659 h 3424682"/>
              <a:gd name="connsiteX13-3425" fmla="*/ 2552102 w 2566941"/>
              <a:gd name="connsiteY13-3426" fmla="*/ 550660 h 3424682"/>
              <a:gd name="connsiteX14-3427" fmla="*/ 2557345 w 2566941"/>
              <a:gd name="connsiteY14-3428" fmla="*/ 630210 h 3424682"/>
              <a:gd name="connsiteX15-3429" fmla="*/ 2552653 w 2566941"/>
              <a:gd name="connsiteY15-3430" fmla="*/ 907912 h 3424682"/>
              <a:gd name="connsiteX16-3431" fmla="*/ 2537614 w 2566941"/>
              <a:gd name="connsiteY16-3432" fmla="*/ 3424682 h 3424682"/>
              <a:gd name="connsiteX17-3433" fmla="*/ 37301 w 2566941"/>
              <a:gd name="connsiteY17-3434" fmla="*/ 3420248 h 3424682"/>
              <a:gd name="connsiteX18-3435" fmla="*/ 20594 w 2566941"/>
              <a:gd name="connsiteY18-3436" fmla="*/ 3385372 h 3424682"/>
              <a:gd name="connsiteX19-3437" fmla="*/ 10083 w 2566941"/>
              <a:gd name="connsiteY19-3438" fmla="*/ 3025648 h 3424682"/>
              <a:gd name="connsiteX0-3439" fmla="*/ 10083 w 2566941"/>
              <a:gd name="connsiteY0-3440" fmla="*/ 3025648 h 3424682"/>
              <a:gd name="connsiteX1-3441" fmla="*/ 7722 w 2566941"/>
              <a:gd name="connsiteY1-3442" fmla="*/ 2971298 h 3424682"/>
              <a:gd name="connsiteX2-3443" fmla="*/ 0 w 2566941"/>
              <a:gd name="connsiteY2-3444" fmla="*/ 2893589 h 3424682"/>
              <a:gd name="connsiteX3-3445" fmla="*/ 4999 w 2566941"/>
              <a:gd name="connsiteY3-3446" fmla="*/ 2869588 h 3424682"/>
              <a:gd name="connsiteX4-3447" fmla="*/ 4448 w 2566941"/>
              <a:gd name="connsiteY4-3448" fmla="*/ 2512336 h 3424682"/>
              <a:gd name="connsiteX5-3449" fmla="*/ 1713 w 2566941"/>
              <a:gd name="connsiteY5-3450" fmla="*/ 0 h 3424682"/>
              <a:gd name="connsiteX6-3451" fmla="*/ 2519800 w 2566941"/>
              <a:gd name="connsiteY6-3452" fmla="*/ 0 h 3424682"/>
              <a:gd name="connsiteX7-3453" fmla="*/ 2539935 w 2566941"/>
              <a:gd name="connsiteY7-3454" fmla="*/ 31093 h 3424682"/>
              <a:gd name="connsiteX8-3455" fmla="*/ 2553965 w 2566941"/>
              <a:gd name="connsiteY8-3456" fmla="*/ 281642 h 3424682"/>
              <a:gd name="connsiteX9-3457" fmla="*/ 2557601 w 2566941"/>
              <a:gd name="connsiteY9-3458" fmla="*/ 339557 h 3424682"/>
              <a:gd name="connsiteX10-3459" fmla="*/ 2564904 w 2566941"/>
              <a:gd name="connsiteY10-3460" fmla="*/ 455160 h 3424682"/>
              <a:gd name="connsiteX11-3461" fmla="*/ 2566880 w 2566941"/>
              <a:gd name="connsiteY11-3462" fmla="*/ 467958 h 3424682"/>
              <a:gd name="connsiteX12-3463" fmla="*/ 2552102 w 2566941"/>
              <a:gd name="connsiteY12-3464" fmla="*/ 550660 h 3424682"/>
              <a:gd name="connsiteX13-3465" fmla="*/ 2557345 w 2566941"/>
              <a:gd name="connsiteY13-3466" fmla="*/ 630210 h 3424682"/>
              <a:gd name="connsiteX14-3467" fmla="*/ 2552653 w 2566941"/>
              <a:gd name="connsiteY14-3468" fmla="*/ 907912 h 3424682"/>
              <a:gd name="connsiteX15-3469" fmla="*/ 2537614 w 2566941"/>
              <a:gd name="connsiteY15-3470" fmla="*/ 3424682 h 3424682"/>
              <a:gd name="connsiteX16-3471" fmla="*/ 37301 w 2566941"/>
              <a:gd name="connsiteY16-3472" fmla="*/ 3420248 h 3424682"/>
              <a:gd name="connsiteX17-3473" fmla="*/ 20594 w 2566941"/>
              <a:gd name="connsiteY17-3474" fmla="*/ 3385372 h 3424682"/>
              <a:gd name="connsiteX18-3475" fmla="*/ 10083 w 2566941"/>
              <a:gd name="connsiteY18-3476" fmla="*/ 3025648 h 3424682"/>
              <a:gd name="connsiteX0-3477" fmla="*/ 10083 w 2566941"/>
              <a:gd name="connsiteY0-3478" fmla="*/ 3025648 h 3424682"/>
              <a:gd name="connsiteX1-3479" fmla="*/ 7722 w 2566941"/>
              <a:gd name="connsiteY1-3480" fmla="*/ 2971298 h 3424682"/>
              <a:gd name="connsiteX2-3481" fmla="*/ 0 w 2566941"/>
              <a:gd name="connsiteY2-3482" fmla="*/ 2893589 h 3424682"/>
              <a:gd name="connsiteX3-3483" fmla="*/ 4999 w 2566941"/>
              <a:gd name="connsiteY3-3484" fmla="*/ 2869588 h 3424682"/>
              <a:gd name="connsiteX4-3485" fmla="*/ 4448 w 2566941"/>
              <a:gd name="connsiteY4-3486" fmla="*/ 2512336 h 3424682"/>
              <a:gd name="connsiteX5-3487" fmla="*/ 1713 w 2566941"/>
              <a:gd name="connsiteY5-3488" fmla="*/ 0 h 3424682"/>
              <a:gd name="connsiteX6-3489" fmla="*/ 2519800 w 2566941"/>
              <a:gd name="connsiteY6-3490" fmla="*/ 0 h 3424682"/>
              <a:gd name="connsiteX7-3491" fmla="*/ 2539935 w 2566941"/>
              <a:gd name="connsiteY7-3492" fmla="*/ 31093 h 3424682"/>
              <a:gd name="connsiteX8-3493" fmla="*/ 2557601 w 2566941"/>
              <a:gd name="connsiteY8-3494" fmla="*/ 339557 h 3424682"/>
              <a:gd name="connsiteX9-3495" fmla="*/ 2564904 w 2566941"/>
              <a:gd name="connsiteY9-3496" fmla="*/ 455160 h 3424682"/>
              <a:gd name="connsiteX10-3497" fmla="*/ 2566880 w 2566941"/>
              <a:gd name="connsiteY10-3498" fmla="*/ 467958 h 3424682"/>
              <a:gd name="connsiteX11-3499" fmla="*/ 2552102 w 2566941"/>
              <a:gd name="connsiteY11-3500" fmla="*/ 550660 h 3424682"/>
              <a:gd name="connsiteX12-3501" fmla="*/ 2557345 w 2566941"/>
              <a:gd name="connsiteY12-3502" fmla="*/ 630210 h 3424682"/>
              <a:gd name="connsiteX13-3503" fmla="*/ 2552653 w 2566941"/>
              <a:gd name="connsiteY13-3504" fmla="*/ 907912 h 3424682"/>
              <a:gd name="connsiteX14-3505" fmla="*/ 2537614 w 2566941"/>
              <a:gd name="connsiteY14-3506" fmla="*/ 3424682 h 3424682"/>
              <a:gd name="connsiteX15-3507" fmla="*/ 37301 w 2566941"/>
              <a:gd name="connsiteY15-3508" fmla="*/ 3420248 h 3424682"/>
              <a:gd name="connsiteX16-3509" fmla="*/ 20594 w 2566941"/>
              <a:gd name="connsiteY16-3510" fmla="*/ 3385372 h 3424682"/>
              <a:gd name="connsiteX17-3511" fmla="*/ 10083 w 2566941"/>
              <a:gd name="connsiteY17-3512" fmla="*/ 3025648 h 3424682"/>
              <a:gd name="connsiteX0-3513" fmla="*/ 10083 w 2566941"/>
              <a:gd name="connsiteY0-3514" fmla="*/ 3025648 h 3424682"/>
              <a:gd name="connsiteX1-3515" fmla="*/ 7722 w 2566941"/>
              <a:gd name="connsiteY1-3516" fmla="*/ 2971298 h 3424682"/>
              <a:gd name="connsiteX2-3517" fmla="*/ 0 w 2566941"/>
              <a:gd name="connsiteY2-3518" fmla="*/ 2893589 h 3424682"/>
              <a:gd name="connsiteX3-3519" fmla="*/ 4999 w 2566941"/>
              <a:gd name="connsiteY3-3520" fmla="*/ 2869588 h 3424682"/>
              <a:gd name="connsiteX4-3521" fmla="*/ 4448 w 2566941"/>
              <a:gd name="connsiteY4-3522" fmla="*/ 2512336 h 3424682"/>
              <a:gd name="connsiteX5-3523" fmla="*/ 1713 w 2566941"/>
              <a:gd name="connsiteY5-3524" fmla="*/ 0 h 3424682"/>
              <a:gd name="connsiteX6-3525" fmla="*/ 2519800 w 2566941"/>
              <a:gd name="connsiteY6-3526" fmla="*/ 0 h 3424682"/>
              <a:gd name="connsiteX7-3527" fmla="*/ 2539935 w 2566941"/>
              <a:gd name="connsiteY7-3528" fmla="*/ 31093 h 3424682"/>
              <a:gd name="connsiteX8-3529" fmla="*/ 2539829 w 2566941"/>
              <a:gd name="connsiteY8-3530" fmla="*/ 343990 h 3424682"/>
              <a:gd name="connsiteX9-3531" fmla="*/ 2564904 w 2566941"/>
              <a:gd name="connsiteY9-3532" fmla="*/ 455160 h 3424682"/>
              <a:gd name="connsiteX10-3533" fmla="*/ 2566880 w 2566941"/>
              <a:gd name="connsiteY10-3534" fmla="*/ 467958 h 3424682"/>
              <a:gd name="connsiteX11-3535" fmla="*/ 2552102 w 2566941"/>
              <a:gd name="connsiteY11-3536" fmla="*/ 550660 h 3424682"/>
              <a:gd name="connsiteX12-3537" fmla="*/ 2557345 w 2566941"/>
              <a:gd name="connsiteY12-3538" fmla="*/ 630210 h 3424682"/>
              <a:gd name="connsiteX13-3539" fmla="*/ 2552653 w 2566941"/>
              <a:gd name="connsiteY13-3540" fmla="*/ 907912 h 3424682"/>
              <a:gd name="connsiteX14-3541" fmla="*/ 2537614 w 2566941"/>
              <a:gd name="connsiteY14-3542" fmla="*/ 3424682 h 3424682"/>
              <a:gd name="connsiteX15-3543" fmla="*/ 37301 w 2566941"/>
              <a:gd name="connsiteY15-3544" fmla="*/ 3420248 h 3424682"/>
              <a:gd name="connsiteX16-3545" fmla="*/ 20594 w 2566941"/>
              <a:gd name="connsiteY16-3546" fmla="*/ 3385372 h 3424682"/>
              <a:gd name="connsiteX17-3547" fmla="*/ 10083 w 2566941"/>
              <a:gd name="connsiteY17-3548" fmla="*/ 3025648 h 3424682"/>
              <a:gd name="connsiteX0-3549" fmla="*/ 10083 w 2565113"/>
              <a:gd name="connsiteY0-3550" fmla="*/ 3025648 h 3424682"/>
              <a:gd name="connsiteX1-3551" fmla="*/ 7722 w 2565113"/>
              <a:gd name="connsiteY1-3552" fmla="*/ 2971298 h 3424682"/>
              <a:gd name="connsiteX2-3553" fmla="*/ 0 w 2565113"/>
              <a:gd name="connsiteY2-3554" fmla="*/ 2893589 h 3424682"/>
              <a:gd name="connsiteX3-3555" fmla="*/ 4999 w 2565113"/>
              <a:gd name="connsiteY3-3556" fmla="*/ 2869588 h 3424682"/>
              <a:gd name="connsiteX4-3557" fmla="*/ 4448 w 2565113"/>
              <a:gd name="connsiteY4-3558" fmla="*/ 2512336 h 3424682"/>
              <a:gd name="connsiteX5-3559" fmla="*/ 1713 w 2565113"/>
              <a:gd name="connsiteY5-3560" fmla="*/ 0 h 3424682"/>
              <a:gd name="connsiteX6-3561" fmla="*/ 2519800 w 2565113"/>
              <a:gd name="connsiteY6-3562" fmla="*/ 0 h 3424682"/>
              <a:gd name="connsiteX7-3563" fmla="*/ 2539935 w 2565113"/>
              <a:gd name="connsiteY7-3564" fmla="*/ 31093 h 3424682"/>
              <a:gd name="connsiteX8-3565" fmla="*/ 2539829 w 2565113"/>
              <a:gd name="connsiteY8-3566" fmla="*/ 343990 h 3424682"/>
              <a:gd name="connsiteX9-3567" fmla="*/ 2564904 w 2565113"/>
              <a:gd name="connsiteY9-3568" fmla="*/ 455160 h 3424682"/>
              <a:gd name="connsiteX10-3569" fmla="*/ 2552102 w 2565113"/>
              <a:gd name="connsiteY10-3570" fmla="*/ 550660 h 3424682"/>
              <a:gd name="connsiteX11-3571" fmla="*/ 2557345 w 2565113"/>
              <a:gd name="connsiteY11-3572" fmla="*/ 630210 h 3424682"/>
              <a:gd name="connsiteX12-3573" fmla="*/ 2552653 w 2565113"/>
              <a:gd name="connsiteY12-3574" fmla="*/ 907912 h 3424682"/>
              <a:gd name="connsiteX13-3575" fmla="*/ 2537614 w 2565113"/>
              <a:gd name="connsiteY13-3576" fmla="*/ 3424682 h 3424682"/>
              <a:gd name="connsiteX14-3577" fmla="*/ 37301 w 2565113"/>
              <a:gd name="connsiteY14-3578" fmla="*/ 3420248 h 3424682"/>
              <a:gd name="connsiteX15-3579" fmla="*/ 20594 w 2565113"/>
              <a:gd name="connsiteY15-3580" fmla="*/ 3385372 h 3424682"/>
              <a:gd name="connsiteX16-3581" fmla="*/ 10083 w 2565113"/>
              <a:gd name="connsiteY16-3582" fmla="*/ 3025648 h 3424682"/>
              <a:gd name="connsiteX0-3583" fmla="*/ 10083 w 2557346"/>
              <a:gd name="connsiteY0-3584" fmla="*/ 3025648 h 3424682"/>
              <a:gd name="connsiteX1-3585" fmla="*/ 7722 w 2557346"/>
              <a:gd name="connsiteY1-3586" fmla="*/ 2971298 h 3424682"/>
              <a:gd name="connsiteX2-3587" fmla="*/ 0 w 2557346"/>
              <a:gd name="connsiteY2-3588" fmla="*/ 2893589 h 3424682"/>
              <a:gd name="connsiteX3-3589" fmla="*/ 4999 w 2557346"/>
              <a:gd name="connsiteY3-3590" fmla="*/ 2869588 h 3424682"/>
              <a:gd name="connsiteX4-3591" fmla="*/ 4448 w 2557346"/>
              <a:gd name="connsiteY4-3592" fmla="*/ 2512336 h 3424682"/>
              <a:gd name="connsiteX5-3593" fmla="*/ 1713 w 2557346"/>
              <a:gd name="connsiteY5-3594" fmla="*/ 0 h 3424682"/>
              <a:gd name="connsiteX6-3595" fmla="*/ 2519800 w 2557346"/>
              <a:gd name="connsiteY6-3596" fmla="*/ 0 h 3424682"/>
              <a:gd name="connsiteX7-3597" fmla="*/ 2539935 w 2557346"/>
              <a:gd name="connsiteY7-3598" fmla="*/ 31093 h 3424682"/>
              <a:gd name="connsiteX8-3599" fmla="*/ 2539829 w 2557346"/>
              <a:gd name="connsiteY8-3600" fmla="*/ 343990 h 3424682"/>
              <a:gd name="connsiteX9-3601" fmla="*/ 2542742 w 2557346"/>
              <a:gd name="connsiteY9-3602" fmla="*/ 441650 h 3424682"/>
              <a:gd name="connsiteX10-3603" fmla="*/ 2552102 w 2557346"/>
              <a:gd name="connsiteY10-3604" fmla="*/ 550660 h 3424682"/>
              <a:gd name="connsiteX11-3605" fmla="*/ 2557345 w 2557346"/>
              <a:gd name="connsiteY11-3606" fmla="*/ 630210 h 3424682"/>
              <a:gd name="connsiteX12-3607" fmla="*/ 2552653 w 2557346"/>
              <a:gd name="connsiteY12-3608" fmla="*/ 907912 h 3424682"/>
              <a:gd name="connsiteX13-3609" fmla="*/ 2537614 w 2557346"/>
              <a:gd name="connsiteY13-3610" fmla="*/ 3424682 h 3424682"/>
              <a:gd name="connsiteX14-3611" fmla="*/ 37301 w 2557346"/>
              <a:gd name="connsiteY14-3612" fmla="*/ 3420248 h 3424682"/>
              <a:gd name="connsiteX15-3613" fmla="*/ 20594 w 2557346"/>
              <a:gd name="connsiteY15-3614" fmla="*/ 3385372 h 3424682"/>
              <a:gd name="connsiteX16-3615" fmla="*/ 10083 w 2557346"/>
              <a:gd name="connsiteY16-3616" fmla="*/ 3025648 h 3424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557346" h="3424682">
                <a:moveTo>
                  <a:pt x="10083" y="3025648"/>
                </a:moveTo>
                <a:cubicBezTo>
                  <a:pt x="10331" y="3005461"/>
                  <a:pt x="7474" y="2991485"/>
                  <a:pt x="7722" y="2971298"/>
                </a:cubicBezTo>
                <a:cubicBezTo>
                  <a:pt x="6042" y="2949288"/>
                  <a:pt x="454" y="2910541"/>
                  <a:pt x="0" y="2893589"/>
                </a:cubicBezTo>
                <a:lnTo>
                  <a:pt x="4999" y="2869588"/>
                </a:lnTo>
                <a:cubicBezTo>
                  <a:pt x="5740" y="2806046"/>
                  <a:pt x="4996" y="2990601"/>
                  <a:pt x="4448" y="2512336"/>
                </a:cubicBezTo>
                <a:cubicBezTo>
                  <a:pt x="3536" y="1674891"/>
                  <a:pt x="2625" y="837445"/>
                  <a:pt x="1713" y="0"/>
                </a:cubicBezTo>
                <a:lnTo>
                  <a:pt x="2519800" y="0"/>
                </a:lnTo>
                <a:cubicBezTo>
                  <a:pt x="2534776" y="43"/>
                  <a:pt x="2539897" y="16117"/>
                  <a:pt x="2539935" y="31093"/>
                </a:cubicBezTo>
                <a:cubicBezTo>
                  <a:pt x="2546235" y="87686"/>
                  <a:pt x="2535668" y="273312"/>
                  <a:pt x="2539829" y="343990"/>
                </a:cubicBezTo>
                <a:cubicBezTo>
                  <a:pt x="2541652" y="372910"/>
                  <a:pt x="2541196" y="420250"/>
                  <a:pt x="2542742" y="441650"/>
                </a:cubicBezTo>
                <a:cubicBezTo>
                  <a:pt x="2544788" y="476095"/>
                  <a:pt x="2553362" y="521485"/>
                  <a:pt x="2552102" y="550660"/>
                </a:cubicBezTo>
                <a:lnTo>
                  <a:pt x="2557345" y="630210"/>
                </a:lnTo>
                <a:cubicBezTo>
                  <a:pt x="2557437" y="689752"/>
                  <a:pt x="2551850" y="430419"/>
                  <a:pt x="2552653" y="907912"/>
                </a:cubicBezTo>
                <a:cubicBezTo>
                  <a:pt x="2553565" y="1745357"/>
                  <a:pt x="2536702" y="2587237"/>
                  <a:pt x="2537614" y="3424682"/>
                </a:cubicBezTo>
                <a:lnTo>
                  <a:pt x="37301" y="3420248"/>
                </a:lnTo>
                <a:cubicBezTo>
                  <a:pt x="22325" y="3420205"/>
                  <a:pt x="20632" y="3400348"/>
                  <a:pt x="20594" y="3385372"/>
                </a:cubicBezTo>
                <a:cubicBezTo>
                  <a:pt x="16058" y="3319605"/>
                  <a:pt x="10488" y="3095948"/>
                  <a:pt x="10083" y="3025648"/>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19" name="Title 1"/>
          <p:cNvSpPr>
            <a:spLocks noGrp="1"/>
          </p:cNvSpPr>
          <p:nvPr>
            <p:ph type="title"/>
          </p:nvPr>
        </p:nvSpPr>
        <p:spPr>
          <a:xfrm>
            <a:off x="1219200" y="709449"/>
            <a:ext cx="6511143" cy="1725632"/>
          </a:xfrm>
        </p:spPr>
        <p:txBody>
          <a:bodyPr vert="horz" lIns="91440" tIns="45720" rIns="91440" bIns="45720" rtlCol="0" anchor="ctr">
            <a:normAutofit/>
          </a:bodyPr>
          <a:lstStyle/>
          <a:p>
            <a:pPr>
              <a:lnSpc>
                <a:spcPct val="110000"/>
              </a:lnSpc>
            </a:pPr>
            <a:r>
              <a:rPr lang="en-US" sz="3100">
                <a:highlight>
                  <a:srgbClr val="C0C0C0"/>
                </a:highlight>
              </a:rPr>
              <a:t>Cancellation by getting Different room &amp;  Booking change</a:t>
            </a:r>
            <a:endParaRPr lang="en-US" sz="3100">
              <a:highlight>
                <a:srgbClr val="C0C0C0"/>
              </a:highlight>
            </a:endParaRPr>
          </a:p>
        </p:txBody>
      </p:sp>
      <p:sp>
        <p:nvSpPr>
          <p:cNvPr id="23" name="Content Placeholder 22"/>
          <p:cNvSpPr>
            <a:spLocks noGrp="1"/>
          </p:cNvSpPr>
          <p:nvPr>
            <p:ph idx="1"/>
          </p:nvPr>
        </p:nvSpPr>
        <p:spPr>
          <a:xfrm>
            <a:off x="1219200" y="2810013"/>
            <a:ext cx="5394385" cy="3520937"/>
          </a:xfrm>
        </p:spPr>
        <p:txBody>
          <a:bodyPr vert="horz" lIns="91440" tIns="45720" rIns="91440" bIns="45720" rtlCol="0" anchor="ctr">
            <a:normAutofit/>
          </a:bodyPr>
          <a:lstStyle/>
          <a:p>
            <a:pPr marL="0" indent="0">
              <a:buNone/>
            </a:pPr>
            <a:r>
              <a:rPr lang="en-US"/>
              <a:t>. No significant cancellation found after any booking change and even after getting different room as compare to reserved room.</a:t>
            </a:r>
            <a:endParaRPr lang="en-US"/>
          </a:p>
          <a:p>
            <a:pPr marL="0" indent="0">
              <a:buNone/>
            </a:pPr>
            <a:r>
              <a:rPr lang="en-US"/>
              <a:t>. This means, these factors do not affect cancellation of bookings</a:t>
            </a:r>
            <a:endParaRPr lang="en-US"/>
          </a:p>
        </p:txBody>
      </p:sp>
      <p:pic>
        <p:nvPicPr>
          <p:cNvPr id="2" name="Picture 2" descr="A screenshot of a graph&#10;&#10;Description automatically generated"/>
          <p:cNvPicPr>
            <a:picLocks noChangeAspect="1"/>
          </p:cNvPicPr>
          <p:nvPr/>
        </p:nvPicPr>
        <p:blipFill>
          <a:blip r:embed="rId2"/>
          <a:stretch>
            <a:fillRect/>
          </a:stretch>
        </p:blipFill>
        <p:spPr>
          <a:xfrm rot="21600000">
            <a:off x="7645405" y="3893275"/>
            <a:ext cx="3351195" cy="1859912"/>
          </a:xfrm>
          <a:prstGeom prst="rect">
            <a:avLst/>
          </a:prstGeom>
        </p:spPr>
      </p:pic>
      <p:pic>
        <p:nvPicPr>
          <p:cNvPr id="4" name="Picture 4" descr="A screenshot of a phone&#10;&#10;Description automatically generated"/>
          <p:cNvPicPr>
            <a:picLocks noChangeAspect="1"/>
          </p:cNvPicPr>
          <p:nvPr/>
        </p:nvPicPr>
        <p:blipFill>
          <a:blip r:embed="rId3"/>
          <a:stretch>
            <a:fillRect/>
          </a:stretch>
        </p:blipFill>
        <p:spPr>
          <a:xfrm rot="196339">
            <a:off x="8163637" y="926879"/>
            <a:ext cx="3351195" cy="180126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a:spLocks noGrp="1" noRot="1" noChangeAspect="1" noMove="1" noResize="1" noEditPoints="1" noAdjustHandles="1" noChangeArrowheads="1" noChangeShapeType="1" noTextEdit="1"/>
          </p:cNvSpPr>
          <p:nvPr/>
        </p:nvSpPr>
        <p:spPr>
          <a:xfrm>
            <a:off x="-1" y="-1"/>
            <a:ext cx="12192000" cy="2179476"/>
          </a:xfrm>
          <a:custGeom>
            <a:avLst/>
            <a:gdLst>
              <a:gd name="connsiteX0" fmla="*/ 0 w 12192000"/>
              <a:gd name="connsiteY0" fmla="*/ 0 h 2179476"/>
              <a:gd name="connsiteX1" fmla="*/ 12192000 w 12192000"/>
              <a:gd name="connsiteY1" fmla="*/ 0 h 2179476"/>
              <a:gd name="connsiteX2" fmla="*/ 12192000 w 12192000"/>
              <a:gd name="connsiteY2" fmla="*/ 730932 h 2179476"/>
              <a:gd name="connsiteX3" fmla="*/ 11890686 w 12192000"/>
              <a:gd name="connsiteY3" fmla="*/ 712901 h 2179476"/>
              <a:gd name="connsiteX4" fmla="*/ 11649954 w 12192000"/>
              <a:gd name="connsiteY4" fmla="*/ 729306 h 2179476"/>
              <a:gd name="connsiteX5" fmla="*/ 11641008 w 12192000"/>
              <a:gd name="connsiteY5" fmla="*/ 728037 h 2179476"/>
              <a:gd name="connsiteX6" fmla="*/ 11641008 w 12192000"/>
              <a:gd name="connsiteY6" fmla="*/ 1473200 h 2179476"/>
              <a:gd name="connsiteX7" fmla="*/ 8168919 w 12192000"/>
              <a:gd name="connsiteY7" fmla="*/ 1473200 h 2179476"/>
              <a:gd name="connsiteX8" fmla="*/ 8168919 w 12192000"/>
              <a:gd name="connsiteY8" fmla="*/ 1241374 h 2179476"/>
              <a:gd name="connsiteX9" fmla="*/ 8074238 w 12192000"/>
              <a:gd name="connsiteY9" fmla="*/ 1266602 h 2179476"/>
              <a:gd name="connsiteX10" fmla="*/ 7902328 w 12192000"/>
              <a:gd name="connsiteY10" fmla="*/ 1309380 h 2179476"/>
              <a:gd name="connsiteX11" fmla="*/ 7840612 w 12192000"/>
              <a:gd name="connsiteY11" fmla="*/ 1332251 h 2179476"/>
              <a:gd name="connsiteX12" fmla="*/ 7786819 w 12192000"/>
              <a:gd name="connsiteY12" fmla="*/ 1341587 h 2179476"/>
              <a:gd name="connsiteX13" fmla="*/ 7548172 w 12192000"/>
              <a:gd name="connsiteY13" fmla="*/ 1379034 h 2179476"/>
              <a:gd name="connsiteX14" fmla="*/ 7483437 w 12192000"/>
              <a:gd name="connsiteY14" fmla="*/ 1438081 h 2179476"/>
              <a:gd name="connsiteX15" fmla="*/ 7377870 w 12192000"/>
              <a:gd name="connsiteY15" fmla="*/ 1482023 h 2179476"/>
              <a:gd name="connsiteX16" fmla="*/ 7230737 w 12192000"/>
              <a:gd name="connsiteY16" fmla="*/ 1520271 h 2179476"/>
              <a:gd name="connsiteX17" fmla="*/ 7224458 w 12192000"/>
              <a:gd name="connsiteY17" fmla="*/ 1530365 h 2179476"/>
              <a:gd name="connsiteX18" fmla="*/ 7183121 w 12192000"/>
              <a:gd name="connsiteY18" fmla="*/ 1551919 h 2179476"/>
              <a:gd name="connsiteX19" fmla="*/ 7164601 w 12192000"/>
              <a:gd name="connsiteY19" fmla="*/ 1562940 h 2179476"/>
              <a:gd name="connsiteX20" fmla="*/ 6900177 w 12192000"/>
              <a:gd name="connsiteY20" fmla="*/ 1591665 h 2179476"/>
              <a:gd name="connsiteX21" fmla="*/ 6795372 w 12192000"/>
              <a:gd name="connsiteY21" fmla="*/ 1600255 h 2179476"/>
              <a:gd name="connsiteX22" fmla="*/ 6692251 w 12192000"/>
              <a:gd name="connsiteY22" fmla="*/ 1611455 h 2179476"/>
              <a:gd name="connsiteX23" fmla="*/ 6655235 w 12192000"/>
              <a:gd name="connsiteY23" fmla="*/ 1616817 h 2179476"/>
              <a:gd name="connsiteX24" fmla="*/ 6554894 w 12192000"/>
              <a:gd name="connsiteY24" fmla="*/ 1619307 h 2179476"/>
              <a:gd name="connsiteX25" fmla="*/ 6516595 w 12192000"/>
              <a:gd name="connsiteY25" fmla="*/ 1622271 h 2179476"/>
              <a:gd name="connsiteX26" fmla="*/ 6508541 w 12192000"/>
              <a:gd name="connsiteY26" fmla="*/ 1623519 h 2179476"/>
              <a:gd name="connsiteX27" fmla="*/ 6471012 w 12192000"/>
              <a:gd name="connsiteY27" fmla="*/ 1633099 h 2179476"/>
              <a:gd name="connsiteX28" fmla="*/ 6364035 w 12192000"/>
              <a:gd name="connsiteY28" fmla="*/ 1622474 h 2179476"/>
              <a:gd name="connsiteX29" fmla="*/ 6243319 w 12192000"/>
              <a:gd name="connsiteY29" fmla="*/ 1649595 h 2179476"/>
              <a:gd name="connsiteX30" fmla="*/ 6098321 w 12192000"/>
              <a:gd name="connsiteY30" fmla="*/ 1674974 h 2179476"/>
              <a:gd name="connsiteX31" fmla="*/ 5880652 w 12192000"/>
              <a:gd name="connsiteY31" fmla="*/ 1731398 h 2179476"/>
              <a:gd name="connsiteX32" fmla="*/ 5785959 w 12192000"/>
              <a:gd name="connsiteY32" fmla="*/ 1727180 h 2179476"/>
              <a:gd name="connsiteX33" fmla="*/ 5643534 w 12192000"/>
              <a:gd name="connsiteY33" fmla="*/ 1754044 h 2179476"/>
              <a:gd name="connsiteX34" fmla="*/ 5518799 w 12192000"/>
              <a:gd name="connsiteY34" fmla="*/ 1769019 h 2179476"/>
              <a:gd name="connsiteX35" fmla="*/ 5505014 w 12192000"/>
              <a:gd name="connsiteY35" fmla="*/ 1769941 h 2179476"/>
              <a:gd name="connsiteX36" fmla="*/ 5453307 w 12192000"/>
              <a:gd name="connsiteY36" fmla="*/ 1766235 h 2179476"/>
              <a:gd name="connsiteX37" fmla="*/ 5221533 w 12192000"/>
              <a:gd name="connsiteY37" fmla="*/ 1796881 h 2179476"/>
              <a:gd name="connsiteX38" fmla="*/ 5149802 w 12192000"/>
              <a:gd name="connsiteY38" fmla="*/ 1794834 h 2179476"/>
              <a:gd name="connsiteX39" fmla="*/ 5114927 w 12192000"/>
              <a:gd name="connsiteY39" fmla="*/ 1797734 h 2179476"/>
              <a:gd name="connsiteX40" fmla="*/ 5108970 w 12192000"/>
              <a:gd name="connsiteY40" fmla="*/ 1797839 h 2179476"/>
              <a:gd name="connsiteX41" fmla="*/ 5067961 w 12192000"/>
              <a:gd name="connsiteY41" fmla="*/ 1795876 h 2179476"/>
              <a:gd name="connsiteX42" fmla="*/ 5007075 w 12192000"/>
              <a:gd name="connsiteY42" fmla="*/ 1788783 h 2179476"/>
              <a:gd name="connsiteX43" fmla="*/ 4944087 w 12192000"/>
              <a:gd name="connsiteY43" fmla="*/ 1773903 h 2179476"/>
              <a:gd name="connsiteX44" fmla="*/ 4907662 w 12192000"/>
              <a:gd name="connsiteY44" fmla="*/ 1767645 h 2179476"/>
              <a:gd name="connsiteX45" fmla="*/ 4882386 w 12192000"/>
              <a:gd name="connsiteY45" fmla="*/ 1760781 h 2179476"/>
              <a:gd name="connsiteX46" fmla="*/ 4811440 w 12192000"/>
              <a:gd name="connsiteY46" fmla="*/ 1755732 h 2179476"/>
              <a:gd name="connsiteX47" fmla="*/ 4691075 w 12192000"/>
              <a:gd name="connsiteY47" fmla="*/ 1752555 h 2179476"/>
              <a:gd name="connsiteX48" fmla="*/ 4640313 w 12192000"/>
              <a:gd name="connsiteY48" fmla="*/ 1735936 h 2179476"/>
              <a:gd name="connsiteX49" fmla="*/ 4536503 w 12192000"/>
              <a:gd name="connsiteY49" fmla="*/ 1736935 h 2179476"/>
              <a:gd name="connsiteX50" fmla="*/ 4513724 w 12192000"/>
              <a:gd name="connsiteY50" fmla="*/ 1743417 h 2179476"/>
              <a:gd name="connsiteX51" fmla="*/ 4459810 w 12192000"/>
              <a:gd name="connsiteY51" fmla="*/ 1749147 h 2179476"/>
              <a:gd name="connsiteX52" fmla="*/ 4379064 w 12192000"/>
              <a:gd name="connsiteY52" fmla="*/ 1767915 h 2179476"/>
              <a:gd name="connsiteX53" fmla="*/ 4290981 w 12192000"/>
              <a:gd name="connsiteY53" fmla="*/ 1789805 h 2179476"/>
              <a:gd name="connsiteX54" fmla="*/ 4238372 w 12192000"/>
              <a:gd name="connsiteY54" fmla="*/ 1801288 h 2179476"/>
              <a:gd name="connsiteX55" fmla="*/ 4232517 w 12192000"/>
              <a:gd name="connsiteY55" fmla="*/ 1802346 h 2179476"/>
              <a:gd name="connsiteX56" fmla="*/ 4191732 w 12192000"/>
              <a:gd name="connsiteY56" fmla="*/ 1806978 h 2179476"/>
              <a:gd name="connsiteX57" fmla="*/ 4065532 w 12192000"/>
              <a:gd name="connsiteY57" fmla="*/ 1805177 h 2179476"/>
              <a:gd name="connsiteX58" fmla="*/ 4028460 w 12192000"/>
              <a:gd name="connsiteY58" fmla="*/ 1804846 h 2179476"/>
              <a:gd name="connsiteX59" fmla="*/ 4002267 w 12192000"/>
              <a:gd name="connsiteY59" fmla="*/ 1802136 h 2179476"/>
              <a:gd name="connsiteX60" fmla="*/ 3931396 w 12192000"/>
              <a:gd name="connsiteY60" fmla="*/ 1808522 h 2179476"/>
              <a:gd name="connsiteX61" fmla="*/ 3812162 w 12192000"/>
              <a:gd name="connsiteY61" fmla="*/ 1824658 h 2179476"/>
              <a:gd name="connsiteX62" fmla="*/ 3758105 w 12192000"/>
              <a:gd name="connsiteY62" fmla="*/ 1821112 h 2179476"/>
              <a:gd name="connsiteX63" fmla="*/ 3567259 w 12192000"/>
              <a:gd name="connsiteY63" fmla="*/ 1842151 h 2179476"/>
              <a:gd name="connsiteX64" fmla="*/ 3405770 w 12192000"/>
              <a:gd name="connsiteY64" fmla="*/ 1852959 h 2179476"/>
              <a:gd name="connsiteX65" fmla="*/ 3280097 w 12192000"/>
              <a:gd name="connsiteY65" fmla="*/ 1867571 h 2179476"/>
              <a:gd name="connsiteX66" fmla="*/ 3009910 w 12192000"/>
              <a:gd name="connsiteY66" fmla="*/ 1904790 h 2179476"/>
              <a:gd name="connsiteX67" fmla="*/ 2995934 w 12192000"/>
              <a:gd name="connsiteY67" fmla="*/ 1913759 h 2179476"/>
              <a:gd name="connsiteX68" fmla="*/ 2942858 w 12192000"/>
              <a:gd name="connsiteY68" fmla="*/ 1927654 h 2179476"/>
              <a:gd name="connsiteX69" fmla="*/ 2875436 w 12192000"/>
              <a:gd name="connsiteY69" fmla="*/ 1942841 h 2179476"/>
              <a:gd name="connsiteX70" fmla="*/ 2874892 w 12192000"/>
              <a:gd name="connsiteY70" fmla="*/ 1941973 h 2179476"/>
              <a:gd name="connsiteX71" fmla="*/ 2843662 w 12192000"/>
              <a:gd name="connsiteY71" fmla="*/ 1938483 h 2179476"/>
              <a:gd name="connsiteX72" fmla="*/ 2718916 w 12192000"/>
              <a:gd name="connsiteY72" fmla="*/ 1936896 h 2179476"/>
              <a:gd name="connsiteX73" fmla="*/ 2713522 w 12192000"/>
              <a:gd name="connsiteY73" fmla="*/ 1936221 h 2179476"/>
              <a:gd name="connsiteX74" fmla="*/ 2476147 w 12192000"/>
              <a:gd name="connsiteY74" fmla="*/ 1944133 h 2179476"/>
              <a:gd name="connsiteX75" fmla="*/ 2373568 w 12192000"/>
              <a:gd name="connsiteY75" fmla="*/ 1948914 h 2179476"/>
              <a:gd name="connsiteX76" fmla="*/ 2287219 w 12192000"/>
              <a:gd name="connsiteY76" fmla="*/ 1944566 h 2179476"/>
              <a:gd name="connsiteX77" fmla="*/ 2164831 w 12192000"/>
              <a:gd name="connsiteY77" fmla="*/ 1955650 h 2179476"/>
              <a:gd name="connsiteX78" fmla="*/ 2058061 w 12192000"/>
              <a:gd name="connsiteY78" fmla="*/ 1992424 h 2179476"/>
              <a:gd name="connsiteX79" fmla="*/ 2042244 w 12192000"/>
              <a:gd name="connsiteY79" fmla="*/ 1999836 h 2179476"/>
              <a:gd name="connsiteX80" fmla="*/ 1877728 w 12192000"/>
              <a:gd name="connsiteY80" fmla="*/ 2044048 h 2179476"/>
              <a:gd name="connsiteX81" fmla="*/ 1759056 w 12192000"/>
              <a:gd name="connsiteY81" fmla="*/ 2067985 h 2179476"/>
              <a:gd name="connsiteX82" fmla="*/ 1637948 w 12192000"/>
              <a:gd name="connsiteY82" fmla="*/ 2113700 h 2179476"/>
              <a:gd name="connsiteX83" fmla="*/ 1434549 w 12192000"/>
              <a:gd name="connsiteY83" fmla="*/ 2173946 h 2179476"/>
              <a:gd name="connsiteX84" fmla="*/ 1370962 w 12192000"/>
              <a:gd name="connsiteY84" fmla="*/ 2176818 h 2179476"/>
              <a:gd name="connsiteX85" fmla="*/ 1356367 w 12192000"/>
              <a:gd name="connsiteY85" fmla="*/ 2174498 h 2179476"/>
              <a:gd name="connsiteX86" fmla="*/ 1279765 w 12192000"/>
              <a:gd name="connsiteY86" fmla="*/ 2169196 h 2179476"/>
              <a:gd name="connsiteX87" fmla="*/ 1195347 w 12192000"/>
              <a:gd name="connsiteY87" fmla="*/ 2152379 h 2179476"/>
              <a:gd name="connsiteX88" fmla="*/ 970251 w 12192000"/>
              <a:gd name="connsiteY88" fmla="*/ 2160819 h 2179476"/>
              <a:gd name="connsiteX89" fmla="*/ 812914 w 12192000"/>
              <a:gd name="connsiteY89" fmla="*/ 2150181 h 2179476"/>
              <a:gd name="connsiteX90" fmla="*/ 597225 w 12192000"/>
              <a:gd name="connsiteY90" fmla="*/ 2121874 h 2179476"/>
              <a:gd name="connsiteX91" fmla="*/ 520671 w 12192000"/>
              <a:gd name="connsiteY91" fmla="*/ 2121856 h 2179476"/>
              <a:gd name="connsiteX92" fmla="*/ 413835 w 12192000"/>
              <a:gd name="connsiteY92" fmla="*/ 2098315 h 2179476"/>
              <a:gd name="connsiteX93" fmla="*/ 376513 w 12192000"/>
              <a:gd name="connsiteY93" fmla="*/ 2095621 h 2179476"/>
              <a:gd name="connsiteX94" fmla="*/ 273386 w 12192000"/>
              <a:gd name="connsiteY94" fmla="*/ 2084468 h 2179476"/>
              <a:gd name="connsiteX95" fmla="*/ 77641 w 12192000"/>
              <a:gd name="connsiteY95" fmla="*/ 2069178 h 2179476"/>
              <a:gd name="connsiteX96" fmla="*/ 37645 w 12192000"/>
              <a:gd name="connsiteY96" fmla="*/ 2058054 h 2179476"/>
              <a:gd name="connsiteX97" fmla="*/ 4572 w 12192000"/>
              <a:gd name="connsiteY97" fmla="*/ 2053861 h 2179476"/>
              <a:gd name="connsiteX98" fmla="*/ 0 w 12192000"/>
              <a:gd name="connsiteY98" fmla="*/ 2053255 h 2179476"/>
              <a:gd name="connsiteX0-1" fmla="*/ 0 w 12192000"/>
              <a:gd name="connsiteY0-2" fmla="*/ 0 h 2179476"/>
              <a:gd name="connsiteX1-3" fmla="*/ 12192000 w 12192000"/>
              <a:gd name="connsiteY1-4" fmla="*/ 0 h 2179476"/>
              <a:gd name="connsiteX2-5" fmla="*/ 12192000 w 12192000"/>
              <a:gd name="connsiteY2-6" fmla="*/ 730932 h 2179476"/>
              <a:gd name="connsiteX3-7" fmla="*/ 11890686 w 12192000"/>
              <a:gd name="connsiteY3-8" fmla="*/ 712901 h 2179476"/>
              <a:gd name="connsiteX4-9" fmla="*/ 11649954 w 12192000"/>
              <a:gd name="connsiteY4-10" fmla="*/ 729306 h 2179476"/>
              <a:gd name="connsiteX5-11" fmla="*/ 11641008 w 12192000"/>
              <a:gd name="connsiteY5-12" fmla="*/ 728037 h 2179476"/>
              <a:gd name="connsiteX6-13" fmla="*/ 8168919 w 12192000"/>
              <a:gd name="connsiteY6-14" fmla="*/ 1473200 h 2179476"/>
              <a:gd name="connsiteX7-15" fmla="*/ 8168919 w 12192000"/>
              <a:gd name="connsiteY7-16" fmla="*/ 1241374 h 2179476"/>
              <a:gd name="connsiteX8-17" fmla="*/ 8074238 w 12192000"/>
              <a:gd name="connsiteY8-18" fmla="*/ 1266602 h 2179476"/>
              <a:gd name="connsiteX9-19" fmla="*/ 7902328 w 12192000"/>
              <a:gd name="connsiteY9-20" fmla="*/ 1309380 h 2179476"/>
              <a:gd name="connsiteX10-21" fmla="*/ 7840612 w 12192000"/>
              <a:gd name="connsiteY10-22" fmla="*/ 1332251 h 2179476"/>
              <a:gd name="connsiteX11-23" fmla="*/ 7786819 w 12192000"/>
              <a:gd name="connsiteY11-24" fmla="*/ 1341587 h 2179476"/>
              <a:gd name="connsiteX12-25" fmla="*/ 7548172 w 12192000"/>
              <a:gd name="connsiteY12-26" fmla="*/ 1379034 h 2179476"/>
              <a:gd name="connsiteX13-27" fmla="*/ 7483437 w 12192000"/>
              <a:gd name="connsiteY13-28" fmla="*/ 1438081 h 2179476"/>
              <a:gd name="connsiteX14-29" fmla="*/ 7377870 w 12192000"/>
              <a:gd name="connsiteY14-30" fmla="*/ 1482023 h 2179476"/>
              <a:gd name="connsiteX15-31" fmla="*/ 7230737 w 12192000"/>
              <a:gd name="connsiteY15-32" fmla="*/ 1520271 h 2179476"/>
              <a:gd name="connsiteX16-33" fmla="*/ 7224458 w 12192000"/>
              <a:gd name="connsiteY16-34" fmla="*/ 1530365 h 2179476"/>
              <a:gd name="connsiteX17-35" fmla="*/ 7183121 w 12192000"/>
              <a:gd name="connsiteY17-36" fmla="*/ 1551919 h 2179476"/>
              <a:gd name="connsiteX18-37" fmla="*/ 7164601 w 12192000"/>
              <a:gd name="connsiteY18-38" fmla="*/ 1562940 h 2179476"/>
              <a:gd name="connsiteX19-39" fmla="*/ 6900177 w 12192000"/>
              <a:gd name="connsiteY19-40" fmla="*/ 1591665 h 2179476"/>
              <a:gd name="connsiteX20-41" fmla="*/ 6795372 w 12192000"/>
              <a:gd name="connsiteY20-42" fmla="*/ 1600255 h 2179476"/>
              <a:gd name="connsiteX21-43" fmla="*/ 6692251 w 12192000"/>
              <a:gd name="connsiteY21-44" fmla="*/ 1611455 h 2179476"/>
              <a:gd name="connsiteX22-45" fmla="*/ 6655235 w 12192000"/>
              <a:gd name="connsiteY22-46" fmla="*/ 1616817 h 2179476"/>
              <a:gd name="connsiteX23-47" fmla="*/ 6554894 w 12192000"/>
              <a:gd name="connsiteY23-48" fmla="*/ 1619307 h 2179476"/>
              <a:gd name="connsiteX24-49" fmla="*/ 6516595 w 12192000"/>
              <a:gd name="connsiteY24-50" fmla="*/ 1622271 h 2179476"/>
              <a:gd name="connsiteX25-51" fmla="*/ 6508541 w 12192000"/>
              <a:gd name="connsiteY25-52" fmla="*/ 1623519 h 2179476"/>
              <a:gd name="connsiteX26-53" fmla="*/ 6471012 w 12192000"/>
              <a:gd name="connsiteY26-54" fmla="*/ 1633099 h 2179476"/>
              <a:gd name="connsiteX27-55" fmla="*/ 6364035 w 12192000"/>
              <a:gd name="connsiteY27-56" fmla="*/ 1622474 h 2179476"/>
              <a:gd name="connsiteX28-57" fmla="*/ 6243319 w 12192000"/>
              <a:gd name="connsiteY28-58" fmla="*/ 1649595 h 2179476"/>
              <a:gd name="connsiteX29-59" fmla="*/ 6098321 w 12192000"/>
              <a:gd name="connsiteY29-60" fmla="*/ 1674974 h 2179476"/>
              <a:gd name="connsiteX30-61" fmla="*/ 5880652 w 12192000"/>
              <a:gd name="connsiteY30-62" fmla="*/ 1731398 h 2179476"/>
              <a:gd name="connsiteX31-63" fmla="*/ 5785959 w 12192000"/>
              <a:gd name="connsiteY31-64" fmla="*/ 1727180 h 2179476"/>
              <a:gd name="connsiteX32-65" fmla="*/ 5643534 w 12192000"/>
              <a:gd name="connsiteY32-66" fmla="*/ 1754044 h 2179476"/>
              <a:gd name="connsiteX33-67" fmla="*/ 5518799 w 12192000"/>
              <a:gd name="connsiteY33-68" fmla="*/ 1769019 h 2179476"/>
              <a:gd name="connsiteX34-69" fmla="*/ 5505014 w 12192000"/>
              <a:gd name="connsiteY34-70" fmla="*/ 1769941 h 2179476"/>
              <a:gd name="connsiteX35-71" fmla="*/ 5453307 w 12192000"/>
              <a:gd name="connsiteY35-72" fmla="*/ 1766235 h 2179476"/>
              <a:gd name="connsiteX36-73" fmla="*/ 5221533 w 12192000"/>
              <a:gd name="connsiteY36-74" fmla="*/ 1796881 h 2179476"/>
              <a:gd name="connsiteX37-75" fmla="*/ 5149802 w 12192000"/>
              <a:gd name="connsiteY37-76" fmla="*/ 1794834 h 2179476"/>
              <a:gd name="connsiteX38-77" fmla="*/ 5114927 w 12192000"/>
              <a:gd name="connsiteY38-78" fmla="*/ 1797734 h 2179476"/>
              <a:gd name="connsiteX39-79" fmla="*/ 5108970 w 12192000"/>
              <a:gd name="connsiteY39-80" fmla="*/ 1797839 h 2179476"/>
              <a:gd name="connsiteX40-81" fmla="*/ 5067961 w 12192000"/>
              <a:gd name="connsiteY40-82" fmla="*/ 1795876 h 2179476"/>
              <a:gd name="connsiteX41-83" fmla="*/ 5007075 w 12192000"/>
              <a:gd name="connsiteY41-84" fmla="*/ 1788783 h 2179476"/>
              <a:gd name="connsiteX42-85" fmla="*/ 4944087 w 12192000"/>
              <a:gd name="connsiteY42-86" fmla="*/ 1773903 h 2179476"/>
              <a:gd name="connsiteX43-87" fmla="*/ 4907662 w 12192000"/>
              <a:gd name="connsiteY43-88" fmla="*/ 1767645 h 2179476"/>
              <a:gd name="connsiteX44-89" fmla="*/ 4882386 w 12192000"/>
              <a:gd name="connsiteY44-90" fmla="*/ 1760781 h 2179476"/>
              <a:gd name="connsiteX45-91" fmla="*/ 4811440 w 12192000"/>
              <a:gd name="connsiteY45-92" fmla="*/ 1755732 h 2179476"/>
              <a:gd name="connsiteX46-93" fmla="*/ 4691075 w 12192000"/>
              <a:gd name="connsiteY46-94" fmla="*/ 1752555 h 2179476"/>
              <a:gd name="connsiteX47-95" fmla="*/ 4640313 w 12192000"/>
              <a:gd name="connsiteY47-96" fmla="*/ 1735936 h 2179476"/>
              <a:gd name="connsiteX48-97" fmla="*/ 4536503 w 12192000"/>
              <a:gd name="connsiteY48-98" fmla="*/ 1736935 h 2179476"/>
              <a:gd name="connsiteX49-99" fmla="*/ 4513724 w 12192000"/>
              <a:gd name="connsiteY49-100" fmla="*/ 1743417 h 2179476"/>
              <a:gd name="connsiteX50-101" fmla="*/ 4459810 w 12192000"/>
              <a:gd name="connsiteY50-102" fmla="*/ 1749147 h 2179476"/>
              <a:gd name="connsiteX51-103" fmla="*/ 4379064 w 12192000"/>
              <a:gd name="connsiteY51-104" fmla="*/ 1767915 h 2179476"/>
              <a:gd name="connsiteX52-105" fmla="*/ 4290981 w 12192000"/>
              <a:gd name="connsiteY52-106" fmla="*/ 1789805 h 2179476"/>
              <a:gd name="connsiteX53-107" fmla="*/ 4238372 w 12192000"/>
              <a:gd name="connsiteY53-108" fmla="*/ 1801288 h 2179476"/>
              <a:gd name="connsiteX54-109" fmla="*/ 4232517 w 12192000"/>
              <a:gd name="connsiteY54-110" fmla="*/ 1802346 h 2179476"/>
              <a:gd name="connsiteX55-111" fmla="*/ 4191732 w 12192000"/>
              <a:gd name="connsiteY55-112" fmla="*/ 1806978 h 2179476"/>
              <a:gd name="connsiteX56-113" fmla="*/ 4065532 w 12192000"/>
              <a:gd name="connsiteY56-114" fmla="*/ 1805177 h 2179476"/>
              <a:gd name="connsiteX57-115" fmla="*/ 4028460 w 12192000"/>
              <a:gd name="connsiteY57-116" fmla="*/ 1804846 h 2179476"/>
              <a:gd name="connsiteX58-117" fmla="*/ 4002267 w 12192000"/>
              <a:gd name="connsiteY58-118" fmla="*/ 1802136 h 2179476"/>
              <a:gd name="connsiteX59-119" fmla="*/ 3931396 w 12192000"/>
              <a:gd name="connsiteY59-120" fmla="*/ 1808522 h 2179476"/>
              <a:gd name="connsiteX60-121" fmla="*/ 3812162 w 12192000"/>
              <a:gd name="connsiteY60-122" fmla="*/ 1824658 h 2179476"/>
              <a:gd name="connsiteX61-123" fmla="*/ 3758105 w 12192000"/>
              <a:gd name="connsiteY61-124" fmla="*/ 1821112 h 2179476"/>
              <a:gd name="connsiteX62-125" fmla="*/ 3567259 w 12192000"/>
              <a:gd name="connsiteY62-126" fmla="*/ 1842151 h 2179476"/>
              <a:gd name="connsiteX63-127" fmla="*/ 3405770 w 12192000"/>
              <a:gd name="connsiteY63-128" fmla="*/ 1852959 h 2179476"/>
              <a:gd name="connsiteX64-129" fmla="*/ 3280097 w 12192000"/>
              <a:gd name="connsiteY64-130" fmla="*/ 1867571 h 2179476"/>
              <a:gd name="connsiteX65-131" fmla="*/ 3009910 w 12192000"/>
              <a:gd name="connsiteY65-132" fmla="*/ 1904790 h 2179476"/>
              <a:gd name="connsiteX66-133" fmla="*/ 2995934 w 12192000"/>
              <a:gd name="connsiteY66-134" fmla="*/ 1913759 h 2179476"/>
              <a:gd name="connsiteX67-135" fmla="*/ 2942858 w 12192000"/>
              <a:gd name="connsiteY67-136" fmla="*/ 1927654 h 2179476"/>
              <a:gd name="connsiteX68-137" fmla="*/ 2875436 w 12192000"/>
              <a:gd name="connsiteY68-138" fmla="*/ 1942841 h 2179476"/>
              <a:gd name="connsiteX69-139" fmla="*/ 2874892 w 12192000"/>
              <a:gd name="connsiteY69-140" fmla="*/ 1941973 h 2179476"/>
              <a:gd name="connsiteX70-141" fmla="*/ 2843662 w 12192000"/>
              <a:gd name="connsiteY70-142" fmla="*/ 1938483 h 2179476"/>
              <a:gd name="connsiteX71-143" fmla="*/ 2718916 w 12192000"/>
              <a:gd name="connsiteY71-144" fmla="*/ 1936896 h 2179476"/>
              <a:gd name="connsiteX72-145" fmla="*/ 2713522 w 12192000"/>
              <a:gd name="connsiteY72-146" fmla="*/ 1936221 h 2179476"/>
              <a:gd name="connsiteX73-147" fmla="*/ 2476147 w 12192000"/>
              <a:gd name="connsiteY73-148" fmla="*/ 1944133 h 2179476"/>
              <a:gd name="connsiteX74-149" fmla="*/ 2373568 w 12192000"/>
              <a:gd name="connsiteY74-150" fmla="*/ 1948914 h 2179476"/>
              <a:gd name="connsiteX75-151" fmla="*/ 2287219 w 12192000"/>
              <a:gd name="connsiteY75-152" fmla="*/ 1944566 h 2179476"/>
              <a:gd name="connsiteX76-153" fmla="*/ 2164831 w 12192000"/>
              <a:gd name="connsiteY76-154" fmla="*/ 1955650 h 2179476"/>
              <a:gd name="connsiteX77-155" fmla="*/ 2058061 w 12192000"/>
              <a:gd name="connsiteY77-156" fmla="*/ 1992424 h 2179476"/>
              <a:gd name="connsiteX78-157" fmla="*/ 2042244 w 12192000"/>
              <a:gd name="connsiteY78-158" fmla="*/ 1999836 h 2179476"/>
              <a:gd name="connsiteX79-159" fmla="*/ 1877728 w 12192000"/>
              <a:gd name="connsiteY79-160" fmla="*/ 2044048 h 2179476"/>
              <a:gd name="connsiteX80-161" fmla="*/ 1759056 w 12192000"/>
              <a:gd name="connsiteY80-162" fmla="*/ 2067985 h 2179476"/>
              <a:gd name="connsiteX81-163" fmla="*/ 1637948 w 12192000"/>
              <a:gd name="connsiteY81-164" fmla="*/ 2113700 h 2179476"/>
              <a:gd name="connsiteX82-165" fmla="*/ 1434549 w 12192000"/>
              <a:gd name="connsiteY82-166" fmla="*/ 2173946 h 2179476"/>
              <a:gd name="connsiteX83-167" fmla="*/ 1370962 w 12192000"/>
              <a:gd name="connsiteY83-168" fmla="*/ 2176818 h 2179476"/>
              <a:gd name="connsiteX84-169" fmla="*/ 1356367 w 12192000"/>
              <a:gd name="connsiteY84-170" fmla="*/ 2174498 h 2179476"/>
              <a:gd name="connsiteX85-171" fmla="*/ 1279765 w 12192000"/>
              <a:gd name="connsiteY85-172" fmla="*/ 2169196 h 2179476"/>
              <a:gd name="connsiteX86-173" fmla="*/ 1195347 w 12192000"/>
              <a:gd name="connsiteY86-174" fmla="*/ 2152379 h 2179476"/>
              <a:gd name="connsiteX87-175" fmla="*/ 970251 w 12192000"/>
              <a:gd name="connsiteY87-176" fmla="*/ 2160819 h 2179476"/>
              <a:gd name="connsiteX88-177" fmla="*/ 812914 w 12192000"/>
              <a:gd name="connsiteY88-178" fmla="*/ 2150181 h 2179476"/>
              <a:gd name="connsiteX89-179" fmla="*/ 597225 w 12192000"/>
              <a:gd name="connsiteY89-180" fmla="*/ 2121874 h 2179476"/>
              <a:gd name="connsiteX90-181" fmla="*/ 520671 w 12192000"/>
              <a:gd name="connsiteY90-182" fmla="*/ 2121856 h 2179476"/>
              <a:gd name="connsiteX91-183" fmla="*/ 413835 w 12192000"/>
              <a:gd name="connsiteY91-184" fmla="*/ 2098315 h 2179476"/>
              <a:gd name="connsiteX92-185" fmla="*/ 376513 w 12192000"/>
              <a:gd name="connsiteY92-186" fmla="*/ 2095621 h 2179476"/>
              <a:gd name="connsiteX93-187" fmla="*/ 273386 w 12192000"/>
              <a:gd name="connsiteY93-188" fmla="*/ 2084468 h 2179476"/>
              <a:gd name="connsiteX94-189" fmla="*/ 77641 w 12192000"/>
              <a:gd name="connsiteY94-190" fmla="*/ 2069178 h 2179476"/>
              <a:gd name="connsiteX95-191" fmla="*/ 37645 w 12192000"/>
              <a:gd name="connsiteY95-192" fmla="*/ 2058054 h 2179476"/>
              <a:gd name="connsiteX96-193" fmla="*/ 4572 w 12192000"/>
              <a:gd name="connsiteY96-194" fmla="*/ 2053861 h 2179476"/>
              <a:gd name="connsiteX97-195" fmla="*/ 0 w 12192000"/>
              <a:gd name="connsiteY97-196" fmla="*/ 2053255 h 2179476"/>
              <a:gd name="connsiteX98-197" fmla="*/ 0 w 12192000"/>
              <a:gd name="connsiteY98-198" fmla="*/ 0 h 2179476"/>
              <a:gd name="connsiteX0-199" fmla="*/ 0 w 12192000"/>
              <a:gd name="connsiteY0-200" fmla="*/ 0 h 2179476"/>
              <a:gd name="connsiteX1-201" fmla="*/ 12192000 w 12192000"/>
              <a:gd name="connsiteY1-202" fmla="*/ 0 h 2179476"/>
              <a:gd name="connsiteX2-203" fmla="*/ 12192000 w 12192000"/>
              <a:gd name="connsiteY2-204" fmla="*/ 730932 h 2179476"/>
              <a:gd name="connsiteX3-205" fmla="*/ 11890686 w 12192000"/>
              <a:gd name="connsiteY3-206" fmla="*/ 712901 h 2179476"/>
              <a:gd name="connsiteX4-207" fmla="*/ 11649954 w 12192000"/>
              <a:gd name="connsiteY4-208" fmla="*/ 729306 h 2179476"/>
              <a:gd name="connsiteX5-209" fmla="*/ 11641008 w 12192000"/>
              <a:gd name="connsiteY5-210" fmla="*/ 728037 h 2179476"/>
              <a:gd name="connsiteX6-211" fmla="*/ 9591319 w 12192000"/>
              <a:gd name="connsiteY6-212" fmla="*/ 863600 h 2179476"/>
              <a:gd name="connsiteX7-213" fmla="*/ 8168919 w 12192000"/>
              <a:gd name="connsiteY7-214" fmla="*/ 1241374 h 2179476"/>
              <a:gd name="connsiteX8-215" fmla="*/ 8074238 w 12192000"/>
              <a:gd name="connsiteY8-216" fmla="*/ 1266602 h 2179476"/>
              <a:gd name="connsiteX9-217" fmla="*/ 7902328 w 12192000"/>
              <a:gd name="connsiteY9-218" fmla="*/ 1309380 h 2179476"/>
              <a:gd name="connsiteX10-219" fmla="*/ 7840612 w 12192000"/>
              <a:gd name="connsiteY10-220" fmla="*/ 1332251 h 2179476"/>
              <a:gd name="connsiteX11-221" fmla="*/ 7786819 w 12192000"/>
              <a:gd name="connsiteY11-222" fmla="*/ 1341587 h 2179476"/>
              <a:gd name="connsiteX12-223" fmla="*/ 7548172 w 12192000"/>
              <a:gd name="connsiteY12-224" fmla="*/ 1379034 h 2179476"/>
              <a:gd name="connsiteX13-225" fmla="*/ 7483437 w 12192000"/>
              <a:gd name="connsiteY13-226" fmla="*/ 1438081 h 2179476"/>
              <a:gd name="connsiteX14-227" fmla="*/ 7377870 w 12192000"/>
              <a:gd name="connsiteY14-228" fmla="*/ 1482023 h 2179476"/>
              <a:gd name="connsiteX15-229" fmla="*/ 7230737 w 12192000"/>
              <a:gd name="connsiteY15-230" fmla="*/ 1520271 h 2179476"/>
              <a:gd name="connsiteX16-231" fmla="*/ 7224458 w 12192000"/>
              <a:gd name="connsiteY16-232" fmla="*/ 1530365 h 2179476"/>
              <a:gd name="connsiteX17-233" fmla="*/ 7183121 w 12192000"/>
              <a:gd name="connsiteY17-234" fmla="*/ 1551919 h 2179476"/>
              <a:gd name="connsiteX18-235" fmla="*/ 7164601 w 12192000"/>
              <a:gd name="connsiteY18-236" fmla="*/ 1562940 h 2179476"/>
              <a:gd name="connsiteX19-237" fmla="*/ 6900177 w 12192000"/>
              <a:gd name="connsiteY19-238" fmla="*/ 1591665 h 2179476"/>
              <a:gd name="connsiteX20-239" fmla="*/ 6795372 w 12192000"/>
              <a:gd name="connsiteY20-240" fmla="*/ 1600255 h 2179476"/>
              <a:gd name="connsiteX21-241" fmla="*/ 6692251 w 12192000"/>
              <a:gd name="connsiteY21-242" fmla="*/ 1611455 h 2179476"/>
              <a:gd name="connsiteX22-243" fmla="*/ 6655235 w 12192000"/>
              <a:gd name="connsiteY22-244" fmla="*/ 1616817 h 2179476"/>
              <a:gd name="connsiteX23-245" fmla="*/ 6554894 w 12192000"/>
              <a:gd name="connsiteY23-246" fmla="*/ 1619307 h 2179476"/>
              <a:gd name="connsiteX24-247" fmla="*/ 6516595 w 12192000"/>
              <a:gd name="connsiteY24-248" fmla="*/ 1622271 h 2179476"/>
              <a:gd name="connsiteX25-249" fmla="*/ 6508541 w 12192000"/>
              <a:gd name="connsiteY25-250" fmla="*/ 1623519 h 2179476"/>
              <a:gd name="connsiteX26-251" fmla="*/ 6471012 w 12192000"/>
              <a:gd name="connsiteY26-252" fmla="*/ 1633099 h 2179476"/>
              <a:gd name="connsiteX27-253" fmla="*/ 6364035 w 12192000"/>
              <a:gd name="connsiteY27-254" fmla="*/ 1622474 h 2179476"/>
              <a:gd name="connsiteX28-255" fmla="*/ 6243319 w 12192000"/>
              <a:gd name="connsiteY28-256" fmla="*/ 1649595 h 2179476"/>
              <a:gd name="connsiteX29-257" fmla="*/ 6098321 w 12192000"/>
              <a:gd name="connsiteY29-258" fmla="*/ 1674974 h 2179476"/>
              <a:gd name="connsiteX30-259" fmla="*/ 5880652 w 12192000"/>
              <a:gd name="connsiteY30-260" fmla="*/ 1731398 h 2179476"/>
              <a:gd name="connsiteX31-261" fmla="*/ 5785959 w 12192000"/>
              <a:gd name="connsiteY31-262" fmla="*/ 1727180 h 2179476"/>
              <a:gd name="connsiteX32-263" fmla="*/ 5643534 w 12192000"/>
              <a:gd name="connsiteY32-264" fmla="*/ 1754044 h 2179476"/>
              <a:gd name="connsiteX33-265" fmla="*/ 5518799 w 12192000"/>
              <a:gd name="connsiteY33-266" fmla="*/ 1769019 h 2179476"/>
              <a:gd name="connsiteX34-267" fmla="*/ 5505014 w 12192000"/>
              <a:gd name="connsiteY34-268" fmla="*/ 1769941 h 2179476"/>
              <a:gd name="connsiteX35-269" fmla="*/ 5453307 w 12192000"/>
              <a:gd name="connsiteY35-270" fmla="*/ 1766235 h 2179476"/>
              <a:gd name="connsiteX36-271" fmla="*/ 5221533 w 12192000"/>
              <a:gd name="connsiteY36-272" fmla="*/ 1796881 h 2179476"/>
              <a:gd name="connsiteX37-273" fmla="*/ 5149802 w 12192000"/>
              <a:gd name="connsiteY37-274" fmla="*/ 1794834 h 2179476"/>
              <a:gd name="connsiteX38-275" fmla="*/ 5114927 w 12192000"/>
              <a:gd name="connsiteY38-276" fmla="*/ 1797734 h 2179476"/>
              <a:gd name="connsiteX39-277" fmla="*/ 5108970 w 12192000"/>
              <a:gd name="connsiteY39-278" fmla="*/ 1797839 h 2179476"/>
              <a:gd name="connsiteX40-279" fmla="*/ 5067961 w 12192000"/>
              <a:gd name="connsiteY40-280" fmla="*/ 1795876 h 2179476"/>
              <a:gd name="connsiteX41-281" fmla="*/ 5007075 w 12192000"/>
              <a:gd name="connsiteY41-282" fmla="*/ 1788783 h 2179476"/>
              <a:gd name="connsiteX42-283" fmla="*/ 4944087 w 12192000"/>
              <a:gd name="connsiteY42-284" fmla="*/ 1773903 h 2179476"/>
              <a:gd name="connsiteX43-285" fmla="*/ 4907662 w 12192000"/>
              <a:gd name="connsiteY43-286" fmla="*/ 1767645 h 2179476"/>
              <a:gd name="connsiteX44-287" fmla="*/ 4882386 w 12192000"/>
              <a:gd name="connsiteY44-288" fmla="*/ 1760781 h 2179476"/>
              <a:gd name="connsiteX45-289" fmla="*/ 4811440 w 12192000"/>
              <a:gd name="connsiteY45-290" fmla="*/ 1755732 h 2179476"/>
              <a:gd name="connsiteX46-291" fmla="*/ 4691075 w 12192000"/>
              <a:gd name="connsiteY46-292" fmla="*/ 1752555 h 2179476"/>
              <a:gd name="connsiteX47-293" fmla="*/ 4640313 w 12192000"/>
              <a:gd name="connsiteY47-294" fmla="*/ 1735936 h 2179476"/>
              <a:gd name="connsiteX48-295" fmla="*/ 4536503 w 12192000"/>
              <a:gd name="connsiteY48-296" fmla="*/ 1736935 h 2179476"/>
              <a:gd name="connsiteX49-297" fmla="*/ 4513724 w 12192000"/>
              <a:gd name="connsiteY49-298" fmla="*/ 1743417 h 2179476"/>
              <a:gd name="connsiteX50-299" fmla="*/ 4459810 w 12192000"/>
              <a:gd name="connsiteY50-300" fmla="*/ 1749147 h 2179476"/>
              <a:gd name="connsiteX51-301" fmla="*/ 4379064 w 12192000"/>
              <a:gd name="connsiteY51-302" fmla="*/ 1767915 h 2179476"/>
              <a:gd name="connsiteX52-303" fmla="*/ 4290981 w 12192000"/>
              <a:gd name="connsiteY52-304" fmla="*/ 1789805 h 2179476"/>
              <a:gd name="connsiteX53-305" fmla="*/ 4238372 w 12192000"/>
              <a:gd name="connsiteY53-306" fmla="*/ 1801288 h 2179476"/>
              <a:gd name="connsiteX54-307" fmla="*/ 4232517 w 12192000"/>
              <a:gd name="connsiteY54-308" fmla="*/ 1802346 h 2179476"/>
              <a:gd name="connsiteX55-309" fmla="*/ 4191732 w 12192000"/>
              <a:gd name="connsiteY55-310" fmla="*/ 1806978 h 2179476"/>
              <a:gd name="connsiteX56-311" fmla="*/ 4065532 w 12192000"/>
              <a:gd name="connsiteY56-312" fmla="*/ 1805177 h 2179476"/>
              <a:gd name="connsiteX57-313" fmla="*/ 4028460 w 12192000"/>
              <a:gd name="connsiteY57-314" fmla="*/ 1804846 h 2179476"/>
              <a:gd name="connsiteX58-315" fmla="*/ 4002267 w 12192000"/>
              <a:gd name="connsiteY58-316" fmla="*/ 1802136 h 2179476"/>
              <a:gd name="connsiteX59-317" fmla="*/ 3931396 w 12192000"/>
              <a:gd name="connsiteY59-318" fmla="*/ 1808522 h 2179476"/>
              <a:gd name="connsiteX60-319" fmla="*/ 3812162 w 12192000"/>
              <a:gd name="connsiteY60-320" fmla="*/ 1824658 h 2179476"/>
              <a:gd name="connsiteX61-321" fmla="*/ 3758105 w 12192000"/>
              <a:gd name="connsiteY61-322" fmla="*/ 1821112 h 2179476"/>
              <a:gd name="connsiteX62-323" fmla="*/ 3567259 w 12192000"/>
              <a:gd name="connsiteY62-324" fmla="*/ 1842151 h 2179476"/>
              <a:gd name="connsiteX63-325" fmla="*/ 3405770 w 12192000"/>
              <a:gd name="connsiteY63-326" fmla="*/ 1852959 h 2179476"/>
              <a:gd name="connsiteX64-327" fmla="*/ 3280097 w 12192000"/>
              <a:gd name="connsiteY64-328" fmla="*/ 1867571 h 2179476"/>
              <a:gd name="connsiteX65-329" fmla="*/ 3009910 w 12192000"/>
              <a:gd name="connsiteY65-330" fmla="*/ 1904790 h 2179476"/>
              <a:gd name="connsiteX66-331" fmla="*/ 2995934 w 12192000"/>
              <a:gd name="connsiteY66-332" fmla="*/ 1913759 h 2179476"/>
              <a:gd name="connsiteX67-333" fmla="*/ 2942858 w 12192000"/>
              <a:gd name="connsiteY67-334" fmla="*/ 1927654 h 2179476"/>
              <a:gd name="connsiteX68-335" fmla="*/ 2875436 w 12192000"/>
              <a:gd name="connsiteY68-336" fmla="*/ 1942841 h 2179476"/>
              <a:gd name="connsiteX69-337" fmla="*/ 2874892 w 12192000"/>
              <a:gd name="connsiteY69-338" fmla="*/ 1941973 h 2179476"/>
              <a:gd name="connsiteX70-339" fmla="*/ 2843662 w 12192000"/>
              <a:gd name="connsiteY70-340" fmla="*/ 1938483 h 2179476"/>
              <a:gd name="connsiteX71-341" fmla="*/ 2718916 w 12192000"/>
              <a:gd name="connsiteY71-342" fmla="*/ 1936896 h 2179476"/>
              <a:gd name="connsiteX72-343" fmla="*/ 2713522 w 12192000"/>
              <a:gd name="connsiteY72-344" fmla="*/ 1936221 h 2179476"/>
              <a:gd name="connsiteX73-345" fmla="*/ 2476147 w 12192000"/>
              <a:gd name="connsiteY73-346" fmla="*/ 1944133 h 2179476"/>
              <a:gd name="connsiteX74-347" fmla="*/ 2373568 w 12192000"/>
              <a:gd name="connsiteY74-348" fmla="*/ 1948914 h 2179476"/>
              <a:gd name="connsiteX75-349" fmla="*/ 2287219 w 12192000"/>
              <a:gd name="connsiteY75-350" fmla="*/ 1944566 h 2179476"/>
              <a:gd name="connsiteX76-351" fmla="*/ 2164831 w 12192000"/>
              <a:gd name="connsiteY76-352" fmla="*/ 1955650 h 2179476"/>
              <a:gd name="connsiteX77-353" fmla="*/ 2058061 w 12192000"/>
              <a:gd name="connsiteY77-354" fmla="*/ 1992424 h 2179476"/>
              <a:gd name="connsiteX78-355" fmla="*/ 2042244 w 12192000"/>
              <a:gd name="connsiteY78-356" fmla="*/ 1999836 h 2179476"/>
              <a:gd name="connsiteX79-357" fmla="*/ 1877728 w 12192000"/>
              <a:gd name="connsiteY79-358" fmla="*/ 2044048 h 2179476"/>
              <a:gd name="connsiteX80-359" fmla="*/ 1759056 w 12192000"/>
              <a:gd name="connsiteY80-360" fmla="*/ 2067985 h 2179476"/>
              <a:gd name="connsiteX81-361" fmla="*/ 1637948 w 12192000"/>
              <a:gd name="connsiteY81-362" fmla="*/ 2113700 h 2179476"/>
              <a:gd name="connsiteX82-363" fmla="*/ 1434549 w 12192000"/>
              <a:gd name="connsiteY82-364" fmla="*/ 2173946 h 2179476"/>
              <a:gd name="connsiteX83-365" fmla="*/ 1370962 w 12192000"/>
              <a:gd name="connsiteY83-366" fmla="*/ 2176818 h 2179476"/>
              <a:gd name="connsiteX84-367" fmla="*/ 1356367 w 12192000"/>
              <a:gd name="connsiteY84-368" fmla="*/ 2174498 h 2179476"/>
              <a:gd name="connsiteX85-369" fmla="*/ 1279765 w 12192000"/>
              <a:gd name="connsiteY85-370" fmla="*/ 2169196 h 2179476"/>
              <a:gd name="connsiteX86-371" fmla="*/ 1195347 w 12192000"/>
              <a:gd name="connsiteY86-372" fmla="*/ 2152379 h 2179476"/>
              <a:gd name="connsiteX87-373" fmla="*/ 970251 w 12192000"/>
              <a:gd name="connsiteY87-374" fmla="*/ 2160819 h 2179476"/>
              <a:gd name="connsiteX88-375" fmla="*/ 812914 w 12192000"/>
              <a:gd name="connsiteY88-376" fmla="*/ 2150181 h 2179476"/>
              <a:gd name="connsiteX89-377" fmla="*/ 597225 w 12192000"/>
              <a:gd name="connsiteY89-378" fmla="*/ 2121874 h 2179476"/>
              <a:gd name="connsiteX90-379" fmla="*/ 520671 w 12192000"/>
              <a:gd name="connsiteY90-380" fmla="*/ 2121856 h 2179476"/>
              <a:gd name="connsiteX91-381" fmla="*/ 413835 w 12192000"/>
              <a:gd name="connsiteY91-382" fmla="*/ 2098315 h 2179476"/>
              <a:gd name="connsiteX92-383" fmla="*/ 376513 w 12192000"/>
              <a:gd name="connsiteY92-384" fmla="*/ 2095621 h 2179476"/>
              <a:gd name="connsiteX93-385" fmla="*/ 273386 w 12192000"/>
              <a:gd name="connsiteY93-386" fmla="*/ 2084468 h 2179476"/>
              <a:gd name="connsiteX94-387" fmla="*/ 77641 w 12192000"/>
              <a:gd name="connsiteY94-388" fmla="*/ 2069178 h 2179476"/>
              <a:gd name="connsiteX95-389" fmla="*/ 37645 w 12192000"/>
              <a:gd name="connsiteY95-390" fmla="*/ 2058054 h 2179476"/>
              <a:gd name="connsiteX96-391" fmla="*/ 4572 w 12192000"/>
              <a:gd name="connsiteY96-392" fmla="*/ 2053861 h 2179476"/>
              <a:gd name="connsiteX97-393" fmla="*/ 0 w 12192000"/>
              <a:gd name="connsiteY97-394" fmla="*/ 2053255 h 2179476"/>
              <a:gd name="connsiteX98-395" fmla="*/ 0 w 12192000"/>
              <a:gd name="connsiteY98-396" fmla="*/ 0 h 2179476"/>
              <a:gd name="connsiteX0-397" fmla="*/ 0 w 12192000"/>
              <a:gd name="connsiteY0-398" fmla="*/ 0 h 2179476"/>
              <a:gd name="connsiteX1-399" fmla="*/ 12192000 w 12192000"/>
              <a:gd name="connsiteY1-400" fmla="*/ 0 h 2179476"/>
              <a:gd name="connsiteX2-401" fmla="*/ 12192000 w 12192000"/>
              <a:gd name="connsiteY2-402" fmla="*/ 730932 h 2179476"/>
              <a:gd name="connsiteX3-403" fmla="*/ 11890686 w 12192000"/>
              <a:gd name="connsiteY3-404" fmla="*/ 712901 h 2179476"/>
              <a:gd name="connsiteX4-405" fmla="*/ 11649954 w 12192000"/>
              <a:gd name="connsiteY4-406" fmla="*/ 729306 h 2179476"/>
              <a:gd name="connsiteX5-407" fmla="*/ 11641008 w 12192000"/>
              <a:gd name="connsiteY5-408" fmla="*/ 728037 h 2179476"/>
              <a:gd name="connsiteX6-409" fmla="*/ 9591319 w 12192000"/>
              <a:gd name="connsiteY6-410" fmla="*/ 863600 h 2179476"/>
              <a:gd name="connsiteX7-411" fmla="*/ 8168919 w 12192000"/>
              <a:gd name="connsiteY7-412" fmla="*/ 1241374 h 2179476"/>
              <a:gd name="connsiteX8-413" fmla="*/ 8074238 w 12192000"/>
              <a:gd name="connsiteY8-414" fmla="*/ 1266602 h 2179476"/>
              <a:gd name="connsiteX9-415" fmla="*/ 7902328 w 12192000"/>
              <a:gd name="connsiteY9-416" fmla="*/ 1309380 h 2179476"/>
              <a:gd name="connsiteX10-417" fmla="*/ 7840612 w 12192000"/>
              <a:gd name="connsiteY10-418" fmla="*/ 1332251 h 2179476"/>
              <a:gd name="connsiteX11-419" fmla="*/ 7786819 w 12192000"/>
              <a:gd name="connsiteY11-420" fmla="*/ 1341587 h 2179476"/>
              <a:gd name="connsiteX12-421" fmla="*/ 7548172 w 12192000"/>
              <a:gd name="connsiteY12-422" fmla="*/ 1379034 h 2179476"/>
              <a:gd name="connsiteX13-423" fmla="*/ 7483437 w 12192000"/>
              <a:gd name="connsiteY13-424" fmla="*/ 1438081 h 2179476"/>
              <a:gd name="connsiteX14-425" fmla="*/ 7377870 w 12192000"/>
              <a:gd name="connsiteY14-426" fmla="*/ 1482023 h 2179476"/>
              <a:gd name="connsiteX15-427" fmla="*/ 7230737 w 12192000"/>
              <a:gd name="connsiteY15-428" fmla="*/ 1520271 h 2179476"/>
              <a:gd name="connsiteX16-429" fmla="*/ 7224458 w 12192000"/>
              <a:gd name="connsiteY16-430" fmla="*/ 1530365 h 2179476"/>
              <a:gd name="connsiteX17-431" fmla="*/ 7183121 w 12192000"/>
              <a:gd name="connsiteY17-432" fmla="*/ 1551919 h 2179476"/>
              <a:gd name="connsiteX18-433" fmla="*/ 7164601 w 12192000"/>
              <a:gd name="connsiteY18-434" fmla="*/ 1562940 h 2179476"/>
              <a:gd name="connsiteX19-435" fmla="*/ 6900177 w 12192000"/>
              <a:gd name="connsiteY19-436" fmla="*/ 1591665 h 2179476"/>
              <a:gd name="connsiteX20-437" fmla="*/ 6795372 w 12192000"/>
              <a:gd name="connsiteY20-438" fmla="*/ 1600255 h 2179476"/>
              <a:gd name="connsiteX21-439" fmla="*/ 6692251 w 12192000"/>
              <a:gd name="connsiteY21-440" fmla="*/ 1611455 h 2179476"/>
              <a:gd name="connsiteX22-441" fmla="*/ 6655235 w 12192000"/>
              <a:gd name="connsiteY22-442" fmla="*/ 1616817 h 2179476"/>
              <a:gd name="connsiteX23-443" fmla="*/ 6554894 w 12192000"/>
              <a:gd name="connsiteY23-444" fmla="*/ 1619307 h 2179476"/>
              <a:gd name="connsiteX24-445" fmla="*/ 6516595 w 12192000"/>
              <a:gd name="connsiteY24-446" fmla="*/ 1622271 h 2179476"/>
              <a:gd name="connsiteX25-447" fmla="*/ 6508541 w 12192000"/>
              <a:gd name="connsiteY25-448" fmla="*/ 1623519 h 2179476"/>
              <a:gd name="connsiteX26-449" fmla="*/ 6471012 w 12192000"/>
              <a:gd name="connsiteY26-450" fmla="*/ 1633099 h 2179476"/>
              <a:gd name="connsiteX27-451" fmla="*/ 6364035 w 12192000"/>
              <a:gd name="connsiteY27-452" fmla="*/ 1622474 h 2179476"/>
              <a:gd name="connsiteX28-453" fmla="*/ 6243319 w 12192000"/>
              <a:gd name="connsiteY28-454" fmla="*/ 1649595 h 2179476"/>
              <a:gd name="connsiteX29-455" fmla="*/ 6098321 w 12192000"/>
              <a:gd name="connsiteY29-456" fmla="*/ 1674974 h 2179476"/>
              <a:gd name="connsiteX30-457" fmla="*/ 5880652 w 12192000"/>
              <a:gd name="connsiteY30-458" fmla="*/ 1731398 h 2179476"/>
              <a:gd name="connsiteX31-459" fmla="*/ 5785959 w 12192000"/>
              <a:gd name="connsiteY31-460" fmla="*/ 1727180 h 2179476"/>
              <a:gd name="connsiteX32-461" fmla="*/ 5643534 w 12192000"/>
              <a:gd name="connsiteY32-462" fmla="*/ 1754044 h 2179476"/>
              <a:gd name="connsiteX33-463" fmla="*/ 5518799 w 12192000"/>
              <a:gd name="connsiteY33-464" fmla="*/ 1769019 h 2179476"/>
              <a:gd name="connsiteX34-465" fmla="*/ 5505014 w 12192000"/>
              <a:gd name="connsiteY34-466" fmla="*/ 1769941 h 2179476"/>
              <a:gd name="connsiteX35-467" fmla="*/ 5453307 w 12192000"/>
              <a:gd name="connsiteY35-468" fmla="*/ 1766235 h 2179476"/>
              <a:gd name="connsiteX36-469" fmla="*/ 5221533 w 12192000"/>
              <a:gd name="connsiteY36-470" fmla="*/ 1796881 h 2179476"/>
              <a:gd name="connsiteX37-471" fmla="*/ 5149802 w 12192000"/>
              <a:gd name="connsiteY37-472" fmla="*/ 1794834 h 2179476"/>
              <a:gd name="connsiteX38-473" fmla="*/ 5114927 w 12192000"/>
              <a:gd name="connsiteY38-474" fmla="*/ 1797734 h 2179476"/>
              <a:gd name="connsiteX39-475" fmla="*/ 5108970 w 12192000"/>
              <a:gd name="connsiteY39-476" fmla="*/ 1797839 h 2179476"/>
              <a:gd name="connsiteX40-477" fmla="*/ 5067961 w 12192000"/>
              <a:gd name="connsiteY40-478" fmla="*/ 1795876 h 2179476"/>
              <a:gd name="connsiteX41-479" fmla="*/ 5007075 w 12192000"/>
              <a:gd name="connsiteY41-480" fmla="*/ 1788783 h 2179476"/>
              <a:gd name="connsiteX42-481" fmla="*/ 4944087 w 12192000"/>
              <a:gd name="connsiteY42-482" fmla="*/ 1773903 h 2179476"/>
              <a:gd name="connsiteX43-483" fmla="*/ 4907662 w 12192000"/>
              <a:gd name="connsiteY43-484" fmla="*/ 1767645 h 2179476"/>
              <a:gd name="connsiteX44-485" fmla="*/ 4882386 w 12192000"/>
              <a:gd name="connsiteY44-486" fmla="*/ 1760781 h 2179476"/>
              <a:gd name="connsiteX45-487" fmla="*/ 4811440 w 12192000"/>
              <a:gd name="connsiteY45-488" fmla="*/ 1755732 h 2179476"/>
              <a:gd name="connsiteX46-489" fmla="*/ 4691075 w 12192000"/>
              <a:gd name="connsiteY46-490" fmla="*/ 1752555 h 2179476"/>
              <a:gd name="connsiteX47-491" fmla="*/ 4640313 w 12192000"/>
              <a:gd name="connsiteY47-492" fmla="*/ 1735936 h 2179476"/>
              <a:gd name="connsiteX48-493" fmla="*/ 4536503 w 12192000"/>
              <a:gd name="connsiteY48-494" fmla="*/ 1736935 h 2179476"/>
              <a:gd name="connsiteX49-495" fmla="*/ 4513724 w 12192000"/>
              <a:gd name="connsiteY49-496" fmla="*/ 1743417 h 2179476"/>
              <a:gd name="connsiteX50-497" fmla="*/ 4459810 w 12192000"/>
              <a:gd name="connsiteY50-498" fmla="*/ 1749147 h 2179476"/>
              <a:gd name="connsiteX51-499" fmla="*/ 4379064 w 12192000"/>
              <a:gd name="connsiteY51-500" fmla="*/ 1767915 h 2179476"/>
              <a:gd name="connsiteX52-501" fmla="*/ 4290981 w 12192000"/>
              <a:gd name="connsiteY52-502" fmla="*/ 1789805 h 2179476"/>
              <a:gd name="connsiteX53-503" fmla="*/ 4238372 w 12192000"/>
              <a:gd name="connsiteY53-504" fmla="*/ 1801288 h 2179476"/>
              <a:gd name="connsiteX54-505" fmla="*/ 4232517 w 12192000"/>
              <a:gd name="connsiteY54-506" fmla="*/ 1802346 h 2179476"/>
              <a:gd name="connsiteX55-507" fmla="*/ 4191732 w 12192000"/>
              <a:gd name="connsiteY55-508" fmla="*/ 1806978 h 2179476"/>
              <a:gd name="connsiteX56-509" fmla="*/ 4065532 w 12192000"/>
              <a:gd name="connsiteY56-510" fmla="*/ 1805177 h 2179476"/>
              <a:gd name="connsiteX57-511" fmla="*/ 4028460 w 12192000"/>
              <a:gd name="connsiteY57-512" fmla="*/ 1804846 h 2179476"/>
              <a:gd name="connsiteX58-513" fmla="*/ 4002267 w 12192000"/>
              <a:gd name="connsiteY58-514" fmla="*/ 1802136 h 2179476"/>
              <a:gd name="connsiteX59-515" fmla="*/ 3931396 w 12192000"/>
              <a:gd name="connsiteY59-516" fmla="*/ 1808522 h 2179476"/>
              <a:gd name="connsiteX60-517" fmla="*/ 3812162 w 12192000"/>
              <a:gd name="connsiteY60-518" fmla="*/ 1824658 h 2179476"/>
              <a:gd name="connsiteX61-519" fmla="*/ 3758105 w 12192000"/>
              <a:gd name="connsiteY61-520" fmla="*/ 1821112 h 2179476"/>
              <a:gd name="connsiteX62-521" fmla="*/ 3567259 w 12192000"/>
              <a:gd name="connsiteY62-522" fmla="*/ 1842151 h 2179476"/>
              <a:gd name="connsiteX63-523" fmla="*/ 3405770 w 12192000"/>
              <a:gd name="connsiteY63-524" fmla="*/ 1852959 h 2179476"/>
              <a:gd name="connsiteX64-525" fmla="*/ 3280097 w 12192000"/>
              <a:gd name="connsiteY64-526" fmla="*/ 1867571 h 2179476"/>
              <a:gd name="connsiteX65-527" fmla="*/ 3009910 w 12192000"/>
              <a:gd name="connsiteY65-528" fmla="*/ 1904790 h 2179476"/>
              <a:gd name="connsiteX66-529" fmla="*/ 2995934 w 12192000"/>
              <a:gd name="connsiteY66-530" fmla="*/ 1913759 h 2179476"/>
              <a:gd name="connsiteX67-531" fmla="*/ 2942858 w 12192000"/>
              <a:gd name="connsiteY67-532" fmla="*/ 1927654 h 2179476"/>
              <a:gd name="connsiteX68-533" fmla="*/ 2875436 w 12192000"/>
              <a:gd name="connsiteY68-534" fmla="*/ 1942841 h 2179476"/>
              <a:gd name="connsiteX69-535" fmla="*/ 2874892 w 12192000"/>
              <a:gd name="connsiteY69-536" fmla="*/ 1941973 h 2179476"/>
              <a:gd name="connsiteX70-537" fmla="*/ 2843662 w 12192000"/>
              <a:gd name="connsiteY70-538" fmla="*/ 1938483 h 2179476"/>
              <a:gd name="connsiteX71-539" fmla="*/ 2718916 w 12192000"/>
              <a:gd name="connsiteY71-540" fmla="*/ 1936896 h 2179476"/>
              <a:gd name="connsiteX72-541" fmla="*/ 2713522 w 12192000"/>
              <a:gd name="connsiteY72-542" fmla="*/ 1936221 h 2179476"/>
              <a:gd name="connsiteX73-543" fmla="*/ 2476147 w 12192000"/>
              <a:gd name="connsiteY73-544" fmla="*/ 1944133 h 2179476"/>
              <a:gd name="connsiteX74-545" fmla="*/ 2373568 w 12192000"/>
              <a:gd name="connsiteY74-546" fmla="*/ 1948914 h 2179476"/>
              <a:gd name="connsiteX75-547" fmla="*/ 2287219 w 12192000"/>
              <a:gd name="connsiteY75-548" fmla="*/ 1944566 h 2179476"/>
              <a:gd name="connsiteX76-549" fmla="*/ 2164831 w 12192000"/>
              <a:gd name="connsiteY76-550" fmla="*/ 1955650 h 2179476"/>
              <a:gd name="connsiteX77-551" fmla="*/ 2058061 w 12192000"/>
              <a:gd name="connsiteY77-552" fmla="*/ 1992424 h 2179476"/>
              <a:gd name="connsiteX78-553" fmla="*/ 2042244 w 12192000"/>
              <a:gd name="connsiteY78-554" fmla="*/ 1999836 h 2179476"/>
              <a:gd name="connsiteX79-555" fmla="*/ 1877728 w 12192000"/>
              <a:gd name="connsiteY79-556" fmla="*/ 2044048 h 2179476"/>
              <a:gd name="connsiteX80-557" fmla="*/ 1759056 w 12192000"/>
              <a:gd name="connsiteY80-558" fmla="*/ 2067985 h 2179476"/>
              <a:gd name="connsiteX81-559" fmla="*/ 1637948 w 12192000"/>
              <a:gd name="connsiteY81-560" fmla="*/ 2113700 h 2179476"/>
              <a:gd name="connsiteX82-561" fmla="*/ 1434549 w 12192000"/>
              <a:gd name="connsiteY82-562" fmla="*/ 2173946 h 2179476"/>
              <a:gd name="connsiteX83-563" fmla="*/ 1370962 w 12192000"/>
              <a:gd name="connsiteY83-564" fmla="*/ 2176818 h 2179476"/>
              <a:gd name="connsiteX84-565" fmla="*/ 1356367 w 12192000"/>
              <a:gd name="connsiteY84-566" fmla="*/ 2174498 h 2179476"/>
              <a:gd name="connsiteX85-567" fmla="*/ 1279765 w 12192000"/>
              <a:gd name="connsiteY85-568" fmla="*/ 2169196 h 2179476"/>
              <a:gd name="connsiteX86-569" fmla="*/ 1195347 w 12192000"/>
              <a:gd name="connsiteY86-570" fmla="*/ 2152379 h 2179476"/>
              <a:gd name="connsiteX87-571" fmla="*/ 970251 w 12192000"/>
              <a:gd name="connsiteY87-572" fmla="*/ 2160819 h 2179476"/>
              <a:gd name="connsiteX88-573" fmla="*/ 812914 w 12192000"/>
              <a:gd name="connsiteY88-574" fmla="*/ 2150181 h 2179476"/>
              <a:gd name="connsiteX89-575" fmla="*/ 597225 w 12192000"/>
              <a:gd name="connsiteY89-576" fmla="*/ 2121874 h 2179476"/>
              <a:gd name="connsiteX90-577" fmla="*/ 520671 w 12192000"/>
              <a:gd name="connsiteY90-578" fmla="*/ 2121856 h 2179476"/>
              <a:gd name="connsiteX91-579" fmla="*/ 413835 w 12192000"/>
              <a:gd name="connsiteY91-580" fmla="*/ 2098315 h 2179476"/>
              <a:gd name="connsiteX92-581" fmla="*/ 376513 w 12192000"/>
              <a:gd name="connsiteY92-582" fmla="*/ 2095621 h 2179476"/>
              <a:gd name="connsiteX93-583" fmla="*/ 273386 w 12192000"/>
              <a:gd name="connsiteY93-584" fmla="*/ 2084468 h 2179476"/>
              <a:gd name="connsiteX94-585" fmla="*/ 77641 w 12192000"/>
              <a:gd name="connsiteY94-586" fmla="*/ 2069178 h 2179476"/>
              <a:gd name="connsiteX95-587" fmla="*/ 37645 w 12192000"/>
              <a:gd name="connsiteY95-588" fmla="*/ 2058054 h 2179476"/>
              <a:gd name="connsiteX96-589" fmla="*/ 4572 w 12192000"/>
              <a:gd name="connsiteY96-590" fmla="*/ 2053861 h 2179476"/>
              <a:gd name="connsiteX97-591" fmla="*/ 0 w 12192000"/>
              <a:gd name="connsiteY97-592" fmla="*/ 2053255 h 2179476"/>
              <a:gd name="connsiteX98-593" fmla="*/ 0 w 12192000"/>
              <a:gd name="connsiteY98-594" fmla="*/ 0 h 2179476"/>
              <a:gd name="connsiteX0-595" fmla="*/ 0 w 12192000"/>
              <a:gd name="connsiteY0-596" fmla="*/ 0 h 2179476"/>
              <a:gd name="connsiteX1-597" fmla="*/ 12192000 w 12192000"/>
              <a:gd name="connsiteY1-598" fmla="*/ 0 h 2179476"/>
              <a:gd name="connsiteX2-599" fmla="*/ 12192000 w 12192000"/>
              <a:gd name="connsiteY2-600" fmla="*/ 730932 h 2179476"/>
              <a:gd name="connsiteX3-601" fmla="*/ 11890686 w 12192000"/>
              <a:gd name="connsiteY3-602" fmla="*/ 712901 h 2179476"/>
              <a:gd name="connsiteX4-603" fmla="*/ 11649954 w 12192000"/>
              <a:gd name="connsiteY4-604" fmla="*/ 729306 h 2179476"/>
              <a:gd name="connsiteX5-605" fmla="*/ 11641008 w 12192000"/>
              <a:gd name="connsiteY5-606" fmla="*/ 728037 h 2179476"/>
              <a:gd name="connsiteX6-607" fmla="*/ 9591319 w 12192000"/>
              <a:gd name="connsiteY6-608" fmla="*/ 863600 h 2179476"/>
              <a:gd name="connsiteX7-609" fmla="*/ 8372119 w 12192000"/>
              <a:gd name="connsiteY7-610" fmla="*/ 1241374 h 2179476"/>
              <a:gd name="connsiteX8-611" fmla="*/ 8074238 w 12192000"/>
              <a:gd name="connsiteY8-612" fmla="*/ 1266602 h 2179476"/>
              <a:gd name="connsiteX9-613" fmla="*/ 7902328 w 12192000"/>
              <a:gd name="connsiteY9-614" fmla="*/ 1309380 h 2179476"/>
              <a:gd name="connsiteX10-615" fmla="*/ 7840612 w 12192000"/>
              <a:gd name="connsiteY10-616" fmla="*/ 1332251 h 2179476"/>
              <a:gd name="connsiteX11-617" fmla="*/ 7786819 w 12192000"/>
              <a:gd name="connsiteY11-618" fmla="*/ 1341587 h 2179476"/>
              <a:gd name="connsiteX12-619" fmla="*/ 7548172 w 12192000"/>
              <a:gd name="connsiteY12-620" fmla="*/ 1379034 h 2179476"/>
              <a:gd name="connsiteX13-621" fmla="*/ 7483437 w 12192000"/>
              <a:gd name="connsiteY13-622" fmla="*/ 1438081 h 2179476"/>
              <a:gd name="connsiteX14-623" fmla="*/ 7377870 w 12192000"/>
              <a:gd name="connsiteY14-624" fmla="*/ 1482023 h 2179476"/>
              <a:gd name="connsiteX15-625" fmla="*/ 7230737 w 12192000"/>
              <a:gd name="connsiteY15-626" fmla="*/ 1520271 h 2179476"/>
              <a:gd name="connsiteX16-627" fmla="*/ 7224458 w 12192000"/>
              <a:gd name="connsiteY16-628" fmla="*/ 1530365 h 2179476"/>
              <a:gd name="connsiteX17-629" fmla="*/ 7183121 w 12192000"/>
              <a:gd name="connsiteY17-630" fmla="*/ 1551919 h 2179476"/>
              <a:gd name="connsiteX18-631" fmla="*/ 7164601 w 12192000"/>
              <a:gd name="connsiteY18-632" fmla="*/ 1562940 h 2179476"/>
              <a:gd name="connsiteX19-633" fmla="*/ 6900177 w 12192000"/>
              <a:gd name="connsiteY19-634" fmla="*/ 1591665 h 2179476"/>
              <a:gd name="connsiteX20-635" fmla="*/ 6795372 w 12192000"/>
              <a:gd name="connsiteY20-636" fmla="*/ 1600255 h 2179476"/>
              <a:gd name="connsiteX21-637" fmla="*/ 6692251 w 12192000"/>
              <a:gd name="connsiteY21-638" fmla="*/ 1611455 h 2179476"/>
              <a:gd name="connsiteX22-639" fmla="*/ 6655235 w 12192000"/>
              <a:gd name="connsiteY22-640" fmla="*/ 1616817 h 2179476"/>
              <a:gd name="connsiteX23-641" fmla="*/ 6554894 w 12192000"/>
              <a:gd name="connsiteY23-642" fmla="*/ 1619307 h 2179476"/>
              <a:gd name="connsiteX24-643" fmla="*/ 6516595 w 12192000"/>
              <a:gd name="connsiteY24-644" fmla="*/ 1622271 h 2179476"/>
              <a:gd name="connsiteX25-645" fmla="*/ 6508541 w 12192000"/>
              <a:gd name="connsiteY25-646" fmla="*/ 1623519 h 2179476"/>
              <a:gd name="connsiteX26-647" fmla="*/ 6471012 w 12192000"/>
              <a:gd name="connsiteY26-648" fmla="*/ 1633099 h 2179476"/>
              <a:gd name="connsiteX27-649" fmla="*/ 6364035 w 12192000"/>
              <a:gd name="connsiteY27-650" fmla="*/ 1622474 h 2179476"/>
              <a:gd name="connsiteX28-651" fmla="*/ 6243319 w 12192000"/>
              <a:gd name="connsiteY28-652" fmla="*/ 1649595 h 2179476"/>
              <a:gd name="connsiteX29-653" fmla="*/ 6098321 w 12192000"/>
              <a:gd name="connsiteY29-654" fmla="*/ 1674974 h 2179476"/>
              <a:gd name="connsiteX30-655" fmla="*/ 5880652 w 12192000"/>
              <a:gd name="connsiteY30-656" fmla="*/ 1731398 h 2179476"/>
              <a:gd name="connsiteX31-657" fmla="*/ 5785959 w 12192000"/>
              <a:gd name="connsiteY31-658" fmla="*/ 1727180 h 2179476"/>
              <a:gd name="connsiteX32-659" fmla="*/ 5643534 w 12192000"/>
              <a:gd name="connsiteY32-660" fmla="*/ 1754044 h 2179476"/>
              <a:gd name="connsiteX33-661" fmla="*/ 5518799 w 12192000"/>
              <a:gd name="connsiteY33-662" fmla="*/ 1769019 h 2179476"/>
              <a:gd name="connsiteX34-663" fmla="*/ 5505014 w 12192000"/>
              <a:gd name="connsiteY34-664" fmla="*/ 1769941 h 2179476"/>
              <a:gd name="connsiteX35-665" fmla="*/ 5453307 w 12192000"/>
              <a:gd name="connsiteY35-666" fmla="*/ 1766235 h 2179476"/>
              <a:gd name="connsiteX36-667" fmla="*/ 5221533 w 12192000"/>
              <a:gd name="connsiteY36-668" fmla="*/ 1796881 h 2179476"/>
              <a:gd name="connsiteX37-669" fmla="*/ 5149802 w 12192000"/>
              <a:gd name="connsiteY37-670" fmla="*/ 1794834 h 2179476"/>
              <a:gd name="connsiteX38-671" fmla="*/ 5114927 w 12192000"/>
              <a:gd name="connsiteY38-672" fmla="*/ 1797734 h 2179476"/>
              <a:gd name="connsiteX39-673" fmla="*/ 5108970 w 12192000"/>
              <a:gd name="connsiteY39-674" fmla="*/ 1797839 h 2179476"/>
              <a:gd name="connsiteX40-675" fmla="*/ 5067961 w 12192000"/>
              <a:gd name="connsiteY40-676" fmla="*/ 1795876 h 2179476"/>
              <a:gd name="connsiteX41-677" fmla="*/ 5007075 w 12192000"/>
              <a:gd name="connsiteY41-678" fmla="*/ 1788783 h 2179476"/>
              <a:gd name="connsiteX42-679" fmla="*/ 4944087 w 12192000"/>
              <a:gd name="connsiteY42-680" fmla="*/ 1773903 h 2179476"/>
              <a:gd name="connsiteX43-681" fmla="*/ 4907662 w 12192000"/>
              <a:gd name="connsiteY43-682" fmla="*/ 1767645 h 2179476"/>
              <a:gd name="connsiteX44-683" fmla="*/ 4882386 w 12192000"/>
              <a:gd name="connsiteY44-684" fmla="*/ 1760781 h 2179476"/>
              <a:gd name="connsiteX45-685" fmla="*/ 4811440 w 12192000"/>
              <a:gd name="connsiteY45-686" fmla="*/ 1755732 h 2179476"/>
              <a:gd name="connsiteX46-687" fmla="*/ 4691075 w 12192000"/>
              <a:gd name="connsiteY46-688" fmla="*/ 1752555 h 2179476"/>
              <a:gd name="connsiteX47-689" fmla="*/ 4640313 w 12192000"/>
              <a:gd name="connsiteY47-690" fmla="*/ 1735936 h 2179476"/>
              <a:gd name="connsiteX48-691" fmla="*/ 4536503 w 12192000"/>
              <a:gd name="connsiteY48-692" fmla="*/ 1736935 h 2179476"/>
              <a:gd name="connsiteX49-693" fmla="*/ 4513724 w 12192000"/>
              <a:gd name="connsiteY49-694" fmla="*/ 1743417 h 2179476"/>
              <a:gd name="connsiteX50-695" fmla="*/ 4459810 w 12192000"/>
              <a:gd name="connsiteY50-696" fmla="*/ 1749147 h 2179476"/>
              <a:gd name="connsiteX51-697" fmla="*/ 4379064 w 12192000"/>
              <a:gd name="connsiteY51-698" fmla="*/ 1767915 h 2179476"/>
              <a:gd name="connsiteX52-699" fmla="*/ 4290981 w 12192000"/>
              <a:gd name="connsiteY52-700" fmla="*/ 1789805 h 2179476"/>
              <a:gd name="connsiteX53-701" fmla="*/ 4238372 w 12192000"/>
              <a:gd name="connsiteY53-702" fmla="*/ 1801288 h 2179476"/>
              <a:gd name="connsiteX54-703" fmla="*/ 4232517 w 12192000"/>
              <a:gd name="connsiteY54-704" fmla="*/ 1802346 h 2179476"/>
              <a:gd name="connsiteX55-705" fmla="*/ 4191732 w 12192000"/>
              <a:gd name="connsiteY55-706" fmla="*/ 1806978 h 2179476"/>
              <a:gd name="connsiteX56-707" fmla="*/ 4065532 w 12192000"/>
              <a:gd name="connsiteY56-708" fmla="*/ 1805177 h 2179476"/>
              <a:gd name="connsiteX57-709" fmla="*/ 4028460 w 12192000"/>
              <a:gd name="connsiteY57-710" fmla="*/ 1804846 h 2179476"/>
              <a:gd name="connsiteX58-711" fmla="*/ 4002267 w 12192000"/>
              <a:gd name="connsiteY58-712" fmla="*/ 1802136 h 2179476"/>
              <a:gd name="connsiteX59-713" fmla="*/ 3931396 w 12192000"/>
              <a:gd name="connsiteY59-714" fmla="*/ 1808522 h 2179476"/>
              <a:gd name="connsiteX60-715" fmla="*/ 3812162 w 12192000"/>
              <a:gd name="connsiteY60-716" fmla="*/ 1824658 h 2179476"/>
              <a:gd name="connsiteX61-717" fmla="*/ 3758105 w 12192000"/>
              <a:gd name="connsiteY61-718" fmla="*/ 1821112 h 2179476"/>
              <a:gd name="connsiteX62-719" fmla="*/ 3567259 w 12192000"/>
              <a:gd name="connsiteY62-720" fmla="*/ 1842151 h 2179476"/>
              <a:gd name="connsiteX63-721" fmla="*/ 3405770 w 12192000"/>
              <a:gd name="connsiteY63-722" fmla="*/ 1852959 h 2179476"/>
              <a:gd name="connsiteX64-723" fmla="*/ 3280097 w 12192000"/>
              <a:gd name="connsiteY64-724" fmla="*/ 1867571 h 2179476"/>
              <a:gd name="connsiteX65-725" fmla="*/ 3009910 w 12192000"/>
              <a:gd name="connsiteY65-726" fmla="*/ 1904790 h 2179476"/>
              <a:gd name="connsiteX66-727" fmla="*/ 2995934 w 12192000"/>
              <a:gd name="connsiteY66-728" fmla="*/ 1913759 h 2179476"/>
              <a:gd name="connsiteX67-729" fmla="*/ 2942858 w 12192000"/>
              <a:gd name="connsiteY67-730" fmla="*/ 1927654 h 2179476"/>
              <a:gd name="connsiteX68-731" fmla="*/ 2875436 w 12192000"/>
              <a:gd name="connsiteY68-732" fmla="*/ 1942841 h 2179476"/>
              <a:gd name="connsiteX69-733" fmla="*/ 2874892 w 12192000"/>
              <a:gd name="connsiteY69-734" fmla="*/ 1941973 h 2179476"/>
              <a:gd name="connsiteX70-735" fmla="*/ 2843662 w 12192000"/>
              <a:gd name="connsiteY70-736" fmla="*/ 1938483 h 2179476"/>
              <a:gd name="connsiteX71-737" fmla="*/ 2718916 w 12192000"/>
              <a:gd name="connsiteY71-738" fmla="*/ 1936896 h 2179476"/>
              <a:gd name="connsiteX72-739" fmla="*/ 2713522 w 12192000"/>
              <a:gd name="connsiteY72-740" fmla="*/ 1936221 h 2179476"/>
              <a:gd name="connsiteX73-741" fmla="*/ 2476147 w 12192000"/>
              <a:gd name="connsiteY73-742" fmla="*/ 1944133 h 2179476"/>
              <a:gd name="connsiteX74-743" fmla="*/ 2373568 w 12192000"/>
              <a:gd name="connsiteY74-744" fmla="*/ 1948914 h 2179476"/>
              <a:gd name="connsiteX75-745" fmla="*/ 2287219 w 12192000"/>
              <a:gd name="connsiteY75-746" fmla="*/ 1944566 h 2179476"/>
              <a:gd name="connsiteX76-747" fmla="*/ 2164831 w 12192000"/>
              <a:gd name="connsiteY76-748" fmla="*/ 1955650 h 2179476"/>
              <a:gd name="connsiteX77-749" fmla="*/ 2058061 w 12192000"/>
              <a:gd name="connsiteY77-750" fmla="*/ 1992424 h 2179476"/>
              <a:gd name="connsiteX78-751" fmla="*/ 2042244 w 12192000"/>
              <a:gd name="connsiteY78-752" fmla="*/ 1999836 h 2179476"/>
              <a:gd name="connsiteX79-753" fmla="*/ 1877728 w 12192000"/>
              <a:gd name="connsiteY79-754" fmla="*/ 2044048 h 2179476"/>
              <a:gd name="connsiteX80-755" fmla="*/ 1759056 w 12192000"/>
              <a:gd name="connsiteY80-756" fmla="*/ 2067985 h 2179476"/>
              <a:gd name="connsiteX81-757" fmla="*/ 1637948 w 12192000"/>
              <a:gd name="connsiteY81-758" fmla="*/ 2113700 h 2179476"/>
              <a:gd name="connsiteX82-759" fmla="*/ 1434549 w 12192000"/>
              <a:gd name="connsiteY82-760" fmla="*/ 2173946 h 2179476"/>
              <a:gd name="connsiteX83-761" fmla="*/ 1370962 w 12192000"/>
              <a:gd name="connsiteY83-762" fmla="*/ 2176818 h 2179476"/>
              <a:gd name="connsiteX84-763" fmla="*/ 1356367 w 12192000"/>
              <a:gd name="connsiteY84-764" fmla="*/ 2174498 h 2179476"/>
              <a:gd name="connsiteX85-765" fmla="*/ 1279765 w 12192000"/>
              <a:gd name="connsiteY85-766" fmla="*/ 2169196 h 2179476"/>
              <a:gd name="connsiteX86-767" fmla="*/ 1195347 w 12192000"/>
              <a:gd name="connsiteY86-768" fmla="*/ 2152379 h 2179476"/>
              <a:gd name="connsiteX87-769" fmla="*/ 970251 w 12192000"/>
              <a:gd name="connsiteY87-770" fmla="*/ 2160819 h 2179476"/>
              <a:gd name="connsiteX88-771" fmla="*/ 812914 w 12192000"/>
              <a:gd name="connsiteY88-772" fmla="*/ 2150181 h 2179476"/>
              <a:gd name="connsiteX89-773" fmla="*/ 597225 w 12192000"/>
              <a:gd name="connsiteY89-774" fmla="*/ 2121874 h 2179476"/>
              <a:gd name="connsiteX90-775" fmla="*/ 520671 w 12192000"/>
              <a:gd name="connsiteY90-776" fmla="*/ 2121856 h 2179476"/>
              <a:gd name="connsiteX91-777" fmla="*/ 413835 w 12192000"/>
              <a:gd name="connsiteY91-778" fmla="*/ 2098315 h 2179476"/>
              <a:gd name="connsiteX92-779" fmla="*/ 376513 w 12192000"/>
              <a:gd name="connsiteY92-780" fmla="*/ 2095621 h 2179476"/>
              <a:gd name="connsiteX93-781" fmla="*/ 273386 w 12192000"/>
              <a:gd name="connsiteY93-782" fmla="*/ 2084468 h 2179476"/>
              <a:gd name="connsiteX94-783" fmla="*/ 77641 w 12192000"/>
              <a:gd name="connsiteY94-784" fmla="*/ 2069178 h 2179476"/>
              <a:gd name="connsiteX95-785" fmla="*/ 37645 w 12192000"/>
              <a:gd name="connsiteY95-786" fmla="*/ 2058054 h 2179476"/>
              <a:gd name="connsiteX96-787" fmla="*/ 4572 w 12192000"/>
              <a:gd name="connsiteY96-788" fmla="*/ 2053861 h 2179476"/>
              <a:gd name="connsiteX97-789" fmla="*/ 0 w 12192000"/>
              <a:gd name="connsiteY97-790" fmla="*/ 2053255 h 2179476"/>
              <a:gd name="connsiteX98-791" fmla="*/ 0 w 12192000"/>
              <a:gd name="connsiteY98-792" fmla="*/ 0 h 2179476"/>
              <a:gd name="connsiteX0-793" fmla="*/ 0 w 12192000"/>
              <a:gd name="connsiteY0-794" fmla="*/ 0 h 2179476"/>
              <a:gd name="connsiteX1-795" fmla="*/ 12192000 w 12192000"/>
              <a:gd name="connsiteY1-796" fmla="*/ 0 h 2179476"/>
              <a:gd name="connsiteX2-797" fmla="*/ 12192000 w 12192000"/>
              <a:gd name="connsiteY2-798" fmla="*/ 730932 h 2179476"/>
              <a:gd name="connsiteX3-799" fmla="*/ 11890686 w 12192000"/>
              <a:gd name="connsiteY3-800" fmla="*/ 712901 h 2179476"/>
              <a:gd name="connsiteX4-801" fmla="*/ 11649954 w 12192000"/>
              <a:gd name="connsiteY4-802" fmla="*/ 729306 h 2179476"/>
              <a:gd name="connsiteX5-803" fmla="*/ 11641008 w 12192000"/>
              <a:gd name="connsiteY5-804" fmla="*/ 728037 h 2179476"/>
              <a:gd name="connsiteX6-805" fmla="*/ 9591319 w 12192000"/>
              <a:gd name="connsiteY6-806" fmla="*/ 863600 h 2179476"/>
              <a:gd name="connsiteX7-807" fmla="*/ 8372119 w 12192000"/>
              <a:gd name="connsiteY7-808" fmla="*/ 1241374 h 2179476"/>
              <a:gd name="connsiteX8-809" fmla="*/ 8074238 w 12192000"/>
              <a:gd name="connsiteY8-810" fmla="*/ 1266602 h 2179476"/>
              <a:gd name="connsiteX9-811" fmla="*/ 7902328 w 12192000"/>
              <a:gd name="connsiteY9-812" fmla="*/ 1309380 h 2179476"/>
              <a:gd name="connsiteX10-813" fmla="*/ 7840612 w 12192000"/>
              <a:gd name="connsiteY10-814" fmla="*/ 1332251 h 2179476"/>
              <a:gd name="connsiteX11-815" fmla="*/ 7786819 w 12192000"/>
              <a:gd name="connsiteY11-816" fmla="*/ 1341587 h 2179476"/>
              <a:gd name="connsiteX12-817" fmla="*/ 7548172 w 12192000"/>
              <a:gd name="connsiteY12-818" fmla="*/ 1379034 h 2179476"/>
              <a:gd name="connsiteX13-819" fmla="*/ 7483437 w 12192000"/>
              <a:gd name="connsiteY13-820" fmla="*/ 1438081 h 2179476"/>
              <a:gd name="connsiteX14-821" fmla="*/ 7377870 w 12192000"/>
              <a:gd name="connsiteY14-822" fmla="*/ 1482023 h 2179476"/>
              <a:gd name="connsiteX15-823" fmla="*/ 7230737 w 12192000"/>
              <a:gd name="connsiteY15-824" fmla="*/ 1520271 h 2179476"/>
              <a:gd name="connsiteX16-825" fmla="*/ 7224458 w 12192000"/>
              <a:gd name="connsiteY16-826" fmla="*/ 1530365 h 2179476"/>
              <a:gd name="connsiteX17-827" fmla="*/ 7183121 w 12192000"/>
              <a:gd name="connsiteY17-828" fmla="*/ 1551919 h 2179476"/>
              <a:gd name="connsiteX18-829" fmla="*/ 7164601 w 12192000"/>
              <a:gd name="connsiteY18-830" fmla="*/ 1562940 h 2179476"/>
              <a:gd name="connsiteX19-831" fmla="*/ 6900177 w 12192000"/>
              <a:gd name="connsiteY19-832" fmla="*/ 1591665 h 2179476"/>
              <a:gd name="connsiteX20-833" fmla="*/ 6795372 w 12192000"/>
              <a:gd name="connsiteY20-834" fmla="*/ 1600255 h 2179476"/>
              <a:gd name="connsiteX21-835" fmla="*/ 6692251 w 12192000"/>
              <a:gd name="connsiteY21-836" fmla="*/ 1611455 h 2179476"/>
              <a:gd name="connsiteX22-837" fmla="*/ 6655235 w 12192000"/>
              <a:gd name="connsiteY22-838" fmla="*/ 1616817 h 2179476"/>
              <a:gd name="connsiteX23-839" fmla="*/ 6554894 w 12192000"/>
              <a:gd name="connsiteY23-840" fmla="*/ 1619307 h 2179476"/>
              <a:gd name="connsiteX24-841" fmla="*/ 6516595 w 12192000"/>
              <a:gd name="connsiteY24-842" fmla="*/ 1622271 h 2179476"/>
              <a:gd name="connsiteX25-843" fmla="*/ 6508541 w 12192000"/>
              <a:gd name="connsiteY25-844" fmla="*/ 1623519 h 2179476"/>
              <a:gd name="connsiteX26-845" fmla="*/ 6471012 w 12192000"/>
              <a:gd name="connsiteY26-846" fmla="*/ 1633099 h 2179476"/>
              <a:gd name="connsiteX27-847" fmla="*/ 6364035 w 12192000"/>
              <a:gd name="connsiteY27-848" fmla="*/ 1622474 h 2179476"/>
              <a:gd name="connsiteX28-849" fmla="*/ 6243319 w 12192000"/>
              <a:gd name="connsiteY28-850" fmla="*/ 1649595 h 2179476"/>
              <a:gd name="connsiteX29-851" fmla="*/ 6098321 w 12192000"/>
              <a:gd name="connsiteY29-852" fmla="*/ 1674974 h 2179476"/>
              <a:gd name="connsiteX30-853" fmla="*/ 5880652 w 12192000"/>
              <a:gd name="connsiteY30-854" fmla="*/ 1731398 h 2179476"/>
              <a:gd name="connsiteX31-855" fmla="*/ 5785959 w 12192000"/>
              <a:gd name="connsiteY31-856" fmla="*/ 1727180 h 2179476"/>
              <a:gd name="connsiteX32-857" fmla="*/ 5643534 w 12192000"/>
              <a:gd name="connsiteY32-858" fmla="*/ 1754044 h 2179476"/>
              <a:gd name="connsiteX33-859" fmla="*/ 5518799 w 12192000"/>
              <a:gd name="connsiteY33-860" fmla="*/ 1769019 h 2179476"/>
              <a:gd name="connsiteX34-861" fmla="*/ 5505014 w 12192000"/>
              <a:gd name="connsiteY34-862" fmla="*/ 1769941 h 2179476"/>
              <a:gd name="connsiteX35-863" fmla="*/ 5453307 w 12192000"/>
              <a:gd name="connsiteY35-864" fmla="*/ 1766235 h 2179476"/>
              <a:gd name="connsiteX36-865" fmla="*/ 5221533 w 12192000"/>
              <a:gd name="connsiteY36-866" fmla="*/ 1796881 h 2179476"/>
              <a:gd name="connsiteX37-867" fmla="*/ 5149802 w 12192000"/>
              <a:gd name="connsiteY37-868" fmla="*/ 1794834 h 2179476"/>
              <a:gd name="connsiteX38-869" fmla="*/ 5114927 w 12192000"/>
              <a:gd name="connsiteY38-870" fmla="*/ 1797734 h 2179476"/>
              <a:gd name="connsiteX39-871" fmla="*/ 5108970 w 12192000"/>
              <a:gd name="connsiteY39-872" fmla="*/ 1797839 h 2179476"/>
              <a:gd name="connsiteX40-873" fmla="*/ 5067961 w 12192000"/>
              <a:gd name="connsiteY40-874" fmla="*/ 1795876 h 2179476"/>
              <a:gd name="connsiteX41-875" fmla="*/ 5007075 w 12192000"/>
              <a:gd name="connsiteY41-876" fmla="*/ 1788783 h 2179476"/>
              <a:gd name="connsiteX42-877" fmla="*/ 4944087 w 12192000"/>
              <a:gd name="connsiteY42-878" fmla="*/ 1773903 h 2179476"/>
              <a:gd name="connsiteX43-879" fmla="*/ 4907662 w 12192000"/>
              <a:gd name="connsiteY43-880" fmla="*/ 1767645 h 2179476"/>
              <a:gd name="connsiteX44-881" fmla="*/ 4882386 w 12192000"/>
              <a:gd name="connsiteY44-882" fmla="*/ 1760781 h 2179476"/>
              <a:gd name="connsiteX45-883" fmla="*/ 4811440 w 12192000"/>
              <a:gd name="connsiteY45-884" fmla="*/ 1755732 h 2179476"/>
              <a:gd name="connsiteX46-885" fmla="*/ 4691075 w 12192000"/>
              <a:gd name="connsiteY46-886" fmla="*/ 1752555 h 2179476"/>
              <a:gd name="connsiteX47-887" fmla="*/ 4640313 w 12192000"/>
              <a:gd name="connsiteY47-888" fmla="*/ 1735936 h 2179476"/>
              <a:gd name="connsiteX48-889" fmla="*/ 4536503 w 12192000"/>
              <a:gd name="connsiteY48-890" fmla="*/ 1736935 h 2179476"/>
              <a:gd name="connsiteX49-891" fmla="*/ 4513724 w 12192000"/>
              <a:gd name="connsiteY49-892" fmla="*/ 1743417 h 2179476"/>
              <a:gd name="connsiteX50-893" fmla="*/ 4459810 w 12192000"/>
              <a:gd name="connsiteY50-894" fmla="*/ 1749147 h 2179476"/>
              <a:gd name="connsiteX51-895" fmla="*/ 4379064 w 12192000"/>
              <a:gd name="connsiteY51-896" fmla="*/ 1767915 h 2179476"/>
              <a:gd name="connsiteX52-897" fmla="*/ 4290981 w 12192000"/>
              <a:gd name="connsiteY52-898" fmla="*/ 1789805 h 2179476"/>
              <a:gd name="connsiteX53-899" fmla="*/ 4238372 w 12192000"/>
              <a:gd name="connsiteY53-900" fmla="*/ 1801288 h 2179476"/>
              <a:gd name="connsiteX54-901" fmla="*/ 4232517 w 12192000"/>
              <a:gd name="connsiteY54-902" fmla="*/ 1802346 h 2179476"/>
              <a:gd name="connsiteX55-903" fmla="*/ 4191732 w 12192000"/>
              <a:gd name="connsiteY55-904" fmla="*/ 1806978 h 2179476"/>
              <a:gd name="connsiteX56-905" fmla="*/ 4065532 w 12192000"/>
              <a:gd name="connsiteY56-906" fmla="*/ 1805177 h 2179476"/>
              <a:gd name="connsiteX57-907" fmla="*/ 4028460 w 12192000"/>
              <a:gd name="connsiteY57-908" fmla="*/ 1804846 h 2179476"/>
              <a:gd name="connsiteX58-909" fmla="*/ 4002267 w 12192000"/>
              <a:gd name="connsiteY58-910" fmla="*/ 1802136 h 2179476"/>
              <a:gd name="connsiteX59-911" fmla="*/ 3931396 w 12192000"/>
              <a:gd name="connsiteY59-912" fmla="*/ 1808522 h 2179476"/>
              <a:gd name="connsiteX60-913" fmla="*/ 3812162 w 12192000"/>
              <a:gd name="connsiteY60-914" fmla="*/ 1824658 h 2179476"/>
              <a:gd name="connsiteX61-915" fmla="*/ 3758105 w 12192000"/>
              <a:gd name="connsiteY61-916" fmla="*/ 1821112 h 2179476"/>
              <a:gd name="connsiteX62-917" fmla="*/ 3567259 w 12192000"/>
              <a:gd name="connsiteY62-918" fmla="*/ 1842151 h 2179476"/>
              <a:gd name="connsiteX63-919" fmla="*/ 3405770 w 12192000"/>
              <a:gd name="connsiteY63-920" fmla="*/ 1852959 h 2179476"/>
              <a:gd name="connsiteX64-921" fmla="*/ 3280097 w 12192000"/>
              <a:gd name="connsiteY64-922" fmla="*/ 1867571 h 2179476"/>
              <a:gd name="connsiteX65-923" fmla="*/ 3009910 w 12192000"/>
              <a:gd name="connsiteY65-924" fmla="*/ 1904790 h 2179476"/>
              <a:gd name="connsiteX66-925" fmla="*/ 2995934 w 12192000"/>
              <a:gd name="connsiteY66-926" fmla="*/ 1913759 h 2179476"/>
              <a:gd name="connsiteX67-927" fmla="*/ 2942858 w 12192000"/>
              <a:gd name="connsiteY67-928" fmla="*/ 1927654 h 2179476"/>
              <a:gd name="connsiteX68-929" fmla="*/ 2875436 w 12192000"/>
              <a:gd name="connsiteY68-930" fmla="*/ 1942841 h 2179476"/>
              <a:gd name="connsiteX69-931" fmla="*/ 2874892 w 12192000"/>
              <a:gd name="connsiteY69-932" fmla="*/ 1941973 h 2179476"/>
              <a:gd name="connsiteX70-933" fmla="*/ 2843662 w 12192000"/>
              <a:gd name="connsiteY70-934" fmla="*/ 1938483 h 2179476"/>
              <a:gd name="connsiteX71-935" fmla="*/ 2718916 w 12192000"/>
              <a:gd name="connsiteY71-936" fmla="*/ 1936896 h 2179476"/>
              <a:gd name="connsiteX72-937" fmla="*/ 2713522 w 12192000"/>
              <a:gd name="connsiteY72-938" fmla="*/ 1936221 h 2179476"/>
              <a:gd name="connsiteX73-939" fmla="*/ 2476147 w 12192000"/>
              <a:gd name="connsiteY73-940" fmla="*/ 1944133 h 2179476"/>
              <a:gd name="connsiteX74-941" fmla="*/ 2373568 w 12192000"/>
              <a:gd name="connsiteY74-942" fmla="*/ 1948914 h 2179476"/>
              <a:gd name="connsiteX75-943" fmla="*/ 2287219 w 12192000"/>
              <a:gd name="connsiteY75-944" fmla="*/ 1944566 h 2179476"/>
              <a:gd name="connsiteX76-945" fmla="*/ 2164831 w 12192000"/>
              <a:gd name="connsiteY76-946" fmla="*/ 1955650 h 2179476"/>
              <a:gd name="connsiteX77-947" fmla="*/ 2058061 w 12192000"/>
              <a:gd name="connsiteY77-948" fmla="*/ 1992424 h 2179476"/>
              <a:gd name="connsiteX78-949" fmla="*/ 2042244 w 12192000"/>
              <a:gd name="connsiteY78-950" fmla="*/ 1999836 h 2179476"/>
              <a:gd name="connsiteX79-951" fmla="*/ 1877728 w 12192000"/>
              <a:gd name="connsiteY79-952" fmla="*/ 2044048 h 2179476"/>
              <a:gd name="connsiteX80-953" fmla="*/ 1759056 w 12192000"/>
              <a:gd name="connsiteY80-954" fmla="*/ 2067985 h 2179476"/>
              <a:gd name="connsiteX81-955" fmla="*/ 1637948 w 12192000"/>
              <a:gd name="connsiteY81-956" fmla="*/ 2113700 h 2179476"/>
              <a:gd name="connsiteX82-957" fmla="*/ 1434549 w 12192000"/>
              <a:gd name="connsiteY82-958" fmla="*/ 2173946 h 2179476"/>
              <a:gd name="connsiteX83-959" fmla="*/ 1370962 w 12192000"/>
              <a:gd name="connsiteY83-960" fmla="*/ 2176818 h 2179476"/>
              <a:gd name="connsiteX84-961" fmla="*/ 1356367 w 12192000"/>
              <a:gd name="connsiteY84-962" fmla="*/ 2174498 h 2179476"/>
              <a:gd name="connsiteX85-963" fmla="*/ 1279765 w 12192000"/>
              <a:gd name="connsiteY85-964" fmla="*/ 2169196 h 2179476"/>
              <a:gd name="connsiteX86-965" fmla="*/ 1195347 w 12192000"/>
              <a:gd name="connsiteY86-966" fmla="*/ 2152379 h 2179476"/>
              <a:gd name="connsiteX87-967" fmla="*/ 970251 w 12192000"/>
              <a:gd name="connsiteY87-968" fmla="*/ 2160819 h 2179476"/>
              <a:gd name="connsiteX88-969" fmla="*/ 812914 w 12192000"/>
              <a:gd name="connsiteY88-970" fmla="*/ 2150181 h 2179476"/>
              <a:gd name="connsiteX89-971" fmla="*/ 597225 w 12192000"/>
              <a:gd name="connsiteY89-972" fmla="*/ 2121874 h 2179476"/>
              <a:gd name="connsiteX90-973" fmla="*/ 520671 w 12192000"/>
              <a:gd name="connsiteY90-974" fmla="*/ 2121856 h 2179476"/>
              <a:gd name="connsiteX91-975" fmla="*/ 413835 w 12192000"/>
              <a:gd name="connsiteY91-976" fmla="*/ 2098315 h 2179476"/>
              <a:gd name="connsiteX92-977" fmla="*/ 376513 w 12192000"/>
              <a:gd name="connsiteY92-978" fmla="*/ 2095621 h 2179476"/>
              <a:gd name="connsiteX93-979" fmla="*/ 273386 w 12192000"/>
              <a:gd name="connsiteY93-980" fmla="*/ 2084468 h 2179476"/>
              <a:gd name="connsiteX94-981" fmla="*/ 77641 w 12192000"/>
              <a:gd name="connsiteY94-982" fmla="*/ 2069178 h 2179476"/>
              <a:gd name="connsiteX95-983" fmla="*/ 37645 w 12192000"/>
              <a:gd name="connsiteY95-984" fmla="*/ 2058054 h 2179476"/>
              <a:gd name="connsiteX96-985" fmla="*/ 4572 w 12192000"/>
              <a:gd name="connsiteY96-986" fmla="*/ 2053861 h 2179476"/>
              <a:gd name="connsiteX97-987" fmla="*/ 0 w 12192000"/>
              <a:gd name="connsiteY97-988" fmla="*/ 2053255 h 2179476"/>
              <a:gd name="connsiteX98-989" fmla="*/ 0 w 12192000"/>
              <a:gd name="connsiteY98-990" fmla="*/ 0 h 2179476"/>
              <a:gd name="connsiteX0-991" fmla="*/ 0 w 12192000"/>
              <a:gd name="connsiteY0-992" fmla="*/ 0 h 2179476"/>
              <a:gd name="connsiteX1-993" fmla="*/ 12192000 w 12192000"/>
              <a:gd name="connsiteY1-994" fmla="*/ 0 h 2179476"/>
              <a:gd name="connsiteX2-995" fmla="*/ 12192000 w 12192000"/>
              <a:gd name="connsiteY2-996" fmla="*/ 730932 h 2179476"/>
              <a:gd name="connsiteX3-997" fmla="*/ 11890686 w 12192000"/>
              <a:gd name="connsiteY3-998" fmla="*/ 712901 h 2179476"/>
              <a:gd name="connsiteX4-999" fmla="*/ 11649954 w 12192000"/>
              <a:gd name="connsiteY4-1000" fmla="*/ 729306 h 2179476"/>
              <a:gd name="connsiteX5-1001" fmla="*/ 11641008 w 12192000"/>
              <a:gd name="connsiteY5-1002" fmla="*/ 728037 h 2179476"/>
              <a:gd name="connsiteX6-1003" fmla="*/ 9591319 w 12192000"/>
              <a:gd name="connsiteY6-1004" fmla="*/ 863600 h 2179476"/>
              <a:gd name="connsiteX7-1005" fmla="*/ 8372119 w 12192000"/>
              <a:gd name="connsiteY7-1006" fmla="*/ 1241374 h 2179476"/>
              <a:gd name="connsiteX8-1007" fmla="*/ 8074238 w 12192000"/>
              <a:gd name="connsiteY8-1008" fmla="*/ 1266602 h 2179476"/>
              <a:gd name="connsiteX9-1009" fmla="*/ 7902328 w 12192000"/>
              <a:gd name="connsiteY9-1010" fmla="*/ 1309380 h 2179476"/>
              <a:gd name="connsiteX10-1011" fmla="*/ 7840612 w 12192000"/>
              <a:gd name="connsiteY10-1012" fmla="*/ 1332251 h 2179476"/>
              <a:gd name="connsiteX11-1013" fmla="*/ 7786819 w 12192000"/>
              <a:gd name="connsiteY11-1014" fmla="*/ 1341587 h 2179476"/>
              <a:gd name="connsiteX12-1015" fmla="*/ 7548172 w 12192000"/>
              <a:gd name="connsiteY12-1016" fmla="*/ 1379034 h 2179476"/>
              <a:gd name="connsiteX13-1017" fmla="*/ 7483437 w 12192000"/>
              <a:gd name="connsiteY13-1018" fmla="*/ 1438081 h 2179476"/>
              <a:gd name="connsiteX14-1019" fmla="*/ 7377870 w 12192000"/>
              <a:gd name="connsiteY14-1020" fmla="*/ 1482023 h 2179476"/>
              <a:gd name="connsiteX15-1021" fmla="*/ 7230737 w 12192000"/>
              <a:gd name="connsiteY15-1022" fmla="*/ 1520271 h 2179476"/>
              <a:gd name="connsiteX16-1023" fmla="*/ 7224458 w 12192000"/>
              <a:gd name="connsiteY16-1024" fmla="*/ 1530365 h 2179476"/>
              <a:gd name="connsiteX17-1025" fmla="*/ 7183121 w 12192000"/>
              <a:gd name="connsiteY17-1026" fmla="*/ 1551919 h 2179476"/>
              <a:gd name="connsiteX18-1027" fmla="*/ 7164601 w 12192000"/>
              <a:gd name="connsiteY18-1028" fmla="*/ 1562940 h 2179476"/>
              <a:gd name="connsiteX19-1029" fmla="*/ 6900177 w 12192000"/>
              <a:gd name="connsiteY19-1030" fmla="*/ 1591665 h 2179476"/>
              <a:gd name="connsiteX20-1031" fmla="*/ 6795372 w 12192000"/>
              <a:gd name="connsiteY20-1032" fmla="*/ 1600255 h 2179476"/>
              <a:gd name="connsiteX21-1033" fmla="*/ 6692251 w 12192000"/>
              <a:gd name="connsiteY21-1034" fmla="*/ 1611455 h 2179476"/>
              <a:gd name="connsiteX22-1035" fmla="*/ 6655235 w 12192000"/>
              <a:gd name="connsiteY22-1036" fmla="*/ 1616817 h 2179476"/>
              <a:gd name="connsiteX23-1037" fmla="*/ 6554894 w 12192000"/>
              <a:gd name="connsiteY23-1038" fmla="*/ 1619307 h 2179476"/>
              <a:gd name="connsiteX24-1039" fmla="*/ 6516595 w 12192000"/>
              <a:gd name="connsiteY24-1040" fmla="*/ 1622271 h 2179476"/>
              <a:gd name="connsiteX25-1041" fmla="*/ 6508541 w 12192000"/>
              <a:gd name="connsiteY25-1042" fmla="*/ 1623519 h 2179476"/>
              <a:gd name="connsiteX26-1043" fmla="*/ 6471012 w 12192000"/>
              <a:gd name="connsiteY26-1044" fmla="*/ 1633099 h 2179476"/>
              <a:gd name="connsiteX27-1045" fmla="*/ 6364035 w 12192000"/>
              <a:gd name="connsiteY27-1046" fmla="*/ 1622474 h 2179476"/>
              <a:gd name="connsiteX28-1047" fmla="*/ 6243319 w 12192000"/>
              <a:gd name="connsiteY28-1048" fmla="*/ 1649595 h 2179476"/>
              <a:gd name="connsiteX29-1049" fmla="*/ 6098321 w 12192000"/>
              <a:gd name="connsiteY29-1050" fmla="*/ 1674974 h 2179476"/>
              <a:gd name="connsiteX30-1051" fmla="*/ 5880652 w 12192000"/>
              <a:gd name="connsiteY30-1052" fmla="*/ 1731398 h 2179476"/>
              <a:gd name="connsiteX31-1053" fmla="*/ 5785959 w 12192000"/>
              <a:gd name="connsiteY31-1054" fmla="*/ 1727180 h 2179476"/>
              <a:gd name="connsiteX32-1055" fmla="*/ 5643534 w 12192000"/>
              <a:gd name="connsiteY32-1056" fmla="*/ 1754044 h 2179476"/>
              <a:gd name="connsiteX33-1057" fmla="*/ 5518799 w 12192000"/>
              <a:gd name="connsiteY33-1058" fmla="*/ 1769019 h 2179476"/>
              <a:gd name="connsiteX34-1059" fmla="*/ 5505014 w 12192000"/>
              <a:gd name="connsiteY34-1060" fmla="*/ 1769941 h 2179476"/>
              <a:gd name="connsiteX35-1061" fmla="*/ 5453307 w 12192000"/>
              <a:gd name="connsiteY35-1062" fmla="*/ 1766235 h 2179476"/>
              <a:gd name="connsiteX36-1063" fmla="*/ 5221533 w 12192000"/>
              <a:gd name="connsiteY36-1064" fmla="*/ 1796881 h 2179476"/>
              <a:gd name="connsiteX37-1065" fmla="*/ 5149802 w 12192000"/>
              <a:gd name="connsiteY37-1066" fmla="*/ 1794834 h 2179476"/>
              <a:gd name="connsiteX38-1067" fmla="*/ 5114927 w 12192000"/>
              <a:gd name="connsiteY38-1068" fmla="*/ 1797734 h 2179476"/>
              <a:gd name="connsiteX39-1069" fmla="*/ 5108970 w 12192000"/>
              <a:gd name="connsiteY39-1070" fmla="*/ 1797839 h 2179476"/>
              <a:gd name="connsiteX40-1071" fmla="*/ 5067961 w 12192000"/>
              <a:gd name="connsiteY40-1072" fmla="*/ 1795876 h 2179476"/>
              <a:gd name="connsiteX41-1073" fmla="*/ 5007075 w 12192000"/>
              <a:gd name="connsiteY41-1074" fmla="*/ 1788783 h 2179476"/>
              <a:gd name="connsiteX42-1075" fmla="*/ 4944087 w 12192000"/>
              <a:gd name="connsiteY42-1076" fmla="*/ 1773903 h 2179476"/>
              <a:gd name="connsiteX43-1077" fmla="*/ 4907662 w 12192000"/>
              <a:gd name="connsiteY43-1078" fmla="*/ 1767645 h 2179476"/>
              <a:gd name="connsiteX44-1079" fmla="*/ 4882386 w 12192000"/>
              <a:gd name="connsiteY44-1080" fmla="*/ 1760781 h 2179476"/>
              <a:gd name="connsiteX45-1081" fmla="*/ 4811440 w 12192000"/>
              <a:gd name="connsiteY45-1082" fmla="*/ 1755732 h 2179476"/>
              <a:gd name="connsiteX46-1083" fmla="*/ 4691075 w 12192000"/>
              <a:gd name="connsiteY46-1084" fmla="*/ 1752555 h 2179476"/>
              <a:gd name="connsiteX47-1085" fmla="*/ 4640313 w 12192000"/>
              <a:gd name="connsiteY47-1086" fmla="*/ 1735936 h 2179476"/>
              <a:gd name="connsiteX48-1087" fmla="*/ 4536503 w 12192000"/>
              <a:gd name="connsiteY48-1088" fmla="*/ 1736935 h 2179476"/>
              <a:gd name="connsiteX49-1089" fmla="*/ 4513724 w 12192000"/>
              <a:gd name="connsiteY49-1090" fmla="*/ 1743417 h 2179476"/>
              <a:gd name="connsiteX50-1091" fmla="*/ 4459810 w 12192000"/>
              <a:gd name="connsiteY50-1092" fmla="*/ 1749147 h 2179476"/>
              <a:gd name="connsiteX51-1093" fmla="*/ 4379064 w 12192000"/>
              <a:gd name="connsiteY51-1094" fmla="*/ 1767915 h 2179476"/>
              <a:gd name="connsiteX52-1095" fmla="*/ 4290981 w 12192000"/>
              <a:gd name="connsiteY52-1096" fmla="*/ 1789805 h 2179476"/>
              <a:gd name="connsiteX53-1097" fmla="*/ 4238372 w 12192000"/>
              <a:gd name="connsiteY53-1098" fmla="*/ 1801288 h 2179476"/>
              <a:gd name="connsiteX54-1099" fmla="*/ 4232517 w 12192000"/>
              <a:gd name="connsiteY54-1100" fmla="*/ 1802346 h 2179476"/>
              <a:gd name="connsiteX55-1101" fmla="*/ 4191732 w 12192000"/>
              <a:gd name="connsiteY55-1102" fmla="*/ 1806978 h 2179476"/>
              <a:gd name="connsiteX56-1103" fmla="*/ 4065532 w 12192000"/>
              <a:gd name="connsiteY56-1104" fmla="*/ 1805177 h 2179476"/>
              <a:gd name="connsiteX57-1105" fmla="*/ 4028460 w 12192000"/>
              <a:gd name="connsiteY57-1106" fmla="*/ 1804846 h 2179476"/>
              <a:gd name="connsiteX58-1107" fmla="*/ 4002267 w 12192000"/>
              <a:gd name="connsiteY58-1108" fmla="*/ 1802136 h 2179476"/>
              <a:gd name="connsiteX59-1109" fmla="*/ 3931396 w 12192000"/>
              <a:gd name="connsiteY59-1110" fmla="*/ 1808522 h 2179476"/>
              <a:gd name="connsiteX60-1111" fmla="*/ 3812162 w 12192000"/>
              <a:gd name="connsiteY60-1112" fmla="*/ 1824658 h 2179476"/>
              <a:gd name="connsiteX61-1113" fmla="*/ 3758105 w 12192000"/>
              <a:gd name="connsiteY61-1114" fmla="*/ 1821112 h 2179476"/>
              <a:gd name="connsiteX62-1115" fmla="*/ 3567259 w 12192000"/>
              <a:gd name="connsiteY62-1116" fmla="*/ 1842151 h 2179476"/>
              <a:gd name="connsiteX63-1117" fmla="*/ 3405770 w 12192000"/>
              <a:gd name="connsiteY63-1118" fmla="*/ 1852959 h 2179476"/>
              <a:gd name="connsiteX64-1119" fmla="*/ 3280097 w 12192000"/>
              <a:gd name="connsiteY64-1120" fmla="*/ 1867571 h 2179476"/>
              <a:gd name="connsiteX65-1121" fmla="*/ 3009910 w 12192000"/>
              <a:gd name="connsiteY65-1122" fmla="*/ 1904790 h 2179476"/>
              <a:gd name="connsiteX66-1123" fmla="*/ 2995934 w 12192000"/>
              <a:gd name="connsiteY66-1124" fmla="*/ 1913759 h 2179476"/>
              <a:gd name="connsiteX67-1125" fmla="*/ 2942858 w 12192000"/>
              <a:gd name="connsiteY67-1126" fmla="*/ 1927654 h 2179476"/>
              <a:gd name="connsiteX68-1127" fmla="*/ 2875436 w 12192000"/>
              <a:gd name="connsiteY68-1128" fmla="*/ 1942841 h 2179476"/>
              <a:gd name="connsiteX69-1129" fmla="*/ 2874892 w 12192000"/>
              <a:gd name="connsiteY69-1130" fmla="*/ 1941973 h 2179476"/>
              <a:gd name="connsiteX70-1131" fmla="*/ 2843662 w 12192000"/>
              <a:gd name="connsiteY70-1132" fmla="*/ 1938483 h 2179476"/>
              <a:gd name="connsiteX71-1133" fmla="*/ 2718916 w 12192000"/>
              <a:gd name="connsiteY71-1134" fmla="*/ 1936896 h 2179476"/>
              <a:gd name="connsiteX72-1135" fmla="*/ 2713522 w 12192000"/>
              <a:gd name="connsiteY72-1136" fmla="*/ 1936221 h 2179476"/>
              <a:gd name="connsiteX73-1137" fmla="*/ 2476147 w 12192000"/>
              <a:gd name="connsiteY73-1138" fmla="*/ 1944133 h 2179476"/>
              <a:gd name="connsiteX74-1139" fmla="*/ 2373568 w 12192000"/>
              <a:gd name="connsiteY74-1140" fmla="*/ 1948914 h 2179476"/>
              <a:gd name="connsiteX75-1141" fmla="*/ 2287219 w 12192000"/>
              <a:gd name="connsiteY75-1142" fmla="*/ 1944566 h 2179476"/>
              <a:gd name="connsiteX76-1143" fmla="*/ 2164831 w 12192000"/>
              <a:gd name="connsiteY76-1144" fmla="*/ 1955650 h 2179476"/>
              <a:gd name="connsiteX77-1145" fmla="*/ 2058061 w 12192000"/>
              <a:gd name="connsiteY77-1146" fmla="*/ 1992424 h 2179476"/>
              <a:gd name="connsiteX78-1147" fmla="*/ 2042244 w 12192000"/>
              <a:gd name="connsiteY78-1148" fmla="*/ 1999836 h 2179476"/>
              <a:gd name="connsiteX79-1149" fmla="*/ 1877728 w 12192000"/>
              <a:gd name="connsiteY79-1150" fmla="*/ 2044048 h 2179476"/>
              <a:gd name="connsiteX80-1151" fmla="*/ 1759056 w 12192000"/>
              <a:gd name="connsiteY80-1152" fmla="*/ 2067985 h 2179476"/>
              <a:gd name="connsiteX81-1153" fmla="*/ 1637948 w 12192000"/>
              <a:gd name="connsiteY81-1154" fmla="*/ 2113700 h 2179476"/>
              <a:gd name="connsiteX82-1155" fmla="*/ 1434549 w 12192000"/>
              <a:gd name="connsiteY82-1156" fmla="*/ 2173946 h 2179476"/>
              <a:gd name="connsiteX83-1157" fmla="*/ 1370962 w 12192000"/>
              <a:gd name="connsiteY83-1158" fmla="*/ 2176818 h 2179476"/>
              <a:gd name="connsiteX84-1159" fmla="*/ 1356367 w 12192000"/>
              <a:gd name="connsiteY84-1160" fmla="*/ 2174498 h 2179476"/>
              <a:gd name="connsiteX85-1161" fmla="*/ 1279765 w 12192000"/>
              <a:gd name="connsiteY85-1162" fmla="*/ 2169196 h 2179476"/>
              <a:gd name="connsiteX86-1163" fmla="*/ 1195347 w 12192000"/>
              <a:gd name="connsiteY86-1164" fmla="*/ 2152379 h 2179476"/>
              <a:gd name="connsiteX87-1165" fmla="*/ 970251 w 12192000"/>
              <a:gd name="connsiteY87-1166" fmla="*/ 2160819 h 2179476"/>
              <a:gd name="connsiteX88-1167" fmla="*/ 812914 w 12192000"/>
              <a:gd name="connsiteY88-1168" fmla="*/ 2150181 h 2179476"/>
              <a:gd name="connsiteX89-1169" fmla="*/ 597225 w 12192000"/>
              <a:gd name="connsiteY89-1170" fmla="*/ 2121874 h 2179476"/>
              <a:gd name="connsiteX90-1171" fmla="*/ 520671 w 12192000"/>
              <a:gd name="connsiteY90-1172" fmla="*/ 2121856 h 2179476"/>
              <a:gd name="connsiteX91-1173" fmla="*/ 413835 w 12192000"/>
              <a:gd name="connsiteY91-1174" fmla="*/ 2098315 h 2179476"/>
              <a:gd name="connsiteX92-1175" fmla="*/ 376513 w 12192000"/>
              <a:gd name="connsiteY92-1176" fmla="*/ 2095621 h 2179476"/>
              <a:gd name="connsiteX93-1177" fmla="*/ 273386 w 12192000"/>
              <a:gd name="connsiteY93-1178" fmla="*/ 2084468 h 2179476"/>
              <a:gd name="connsiteX94-1179" fmla="*/ 77641 w 12192000"/>
              <a:gd name="connsiteY94-1180" fmla="*/ 2069178 h 2179476"/>
              <a:gd name="connsiteX95-1181" fmla="*/ 37645 w 12192000"/>
              <a:gd name="connsiteY95-1182" fmla="*/ 2058054 h 2179476"/>
              <a:gd name="connsiteX96-1183" fmla="*/ 4572 w 12192000"/>
              <a:gd name="connsiteY96-1184" fmla="*/ 2053861 h 2179476"/>
              <a:gd name="connsiteX97-1185" fmla="*/ 0 w 12192000"/>
              <a:gd name="connsiteY97-1186" fmla="*/ 2053255 h 2179476"/>
              <a:gd name="connsiteX98-1187" fmla="*/ 0 w 12192000"/>
              <a:gd name="connsiteY98-1188" fmla="*/ 0 h 2179476"/>
              <a:gd name="connsiteX0-1189" fmla="*/ 0 w 12192000"/>
              <a:gd name="connsiteY0-1190" fmla="*/ 0 h 2179476"/>
              <a:gd name="connsiteX1-1191" fmla="*/ 12192000 w 12192000"/>
              <a:gd name="connsiteY1-1192" fmla="*/ 0 h 2179476"/>
              <a:gd name="connsiteX2-1193" fmla="*/ 12192000 w 12192000"/>
              <a:gd name="connsiteY2-1194" fmla="*/ 730932 h 2179476"/>
              <a:gd name="connsiteX3-1195" fmla="*/ 11890686 w 12192000"/>
              <a:gd name="connsiteY3-1196" fmla="*/ 712901 h 2179476"/>
              <a:gd name="connsiteX4-1197" fmla="*/ 11649954 w 12192000"/>
              <a:gd name="connsiteY4-1198" fmla="*/ 729306 h 2179476"/>
              <a:gd name="connsiteX5-1199" fmla="*/ 11641008 w 12192000"/>
              <a:gd name="connsiteY5-1200" fmla="*/ 728037 h 2179476"/>
              <a:gd name="connsiteX6-1201" fmla="*/ 9591319 w 12192000"/>
              <a:gd name="connsiteY6-1202" fmla="*/ 863600 h 2179476"/>
              <a:gd name="connsiteX7-1203" fmla="*/ 8372119 w 12192000"/>
              <a:gd name="connsiteY7-1204" fmla="*/ 1241374 h 2179476"/>
              <a:gd name="connsiteX8-1205" fmla="*/ 8150438 w 12192000"/>
              <a:gd name="connsiteY8-1206" fmla="*/ 1215802 h 2179476"/>
              <a:gd name="connsiteX9-1207" fmla="*/ 7902328 w 12192000"/>
              <a:gd name="connsiteY9-1208" fmla="*/ 1309380 h 2179476"/>
              <a:gd name="connsiteX10-1209" fmla="*/ 7840612 w 12192000"/>
              <a:gd name="connsiteY10-1210" fmla="*/ 1332251 h 2179476"/>
              <a:gd name="connsiteX11-1211" fmla="*/ 7786819 w 12192000"/>
              <a:gd name="connsiteY11-1212" fmla="*/ 1341587 h 2179476"/>
              <a:gd name="connsiteX12-1213" fmla="*/ 7548172 w 12192000"/>
              <a:gd name="connsiteY12-1214" fmla="*/ 1379034 h 2179476"/>
              <a:gd name="connsiteX13-1215" fmla="*/ 7483437 w 12192000"/>
              <a:gd name="connsiteY13-1216" fmla="*/ 1438081 h 2179476"/>
              <a:gd name="connsiteX14-1217" fmla="*/ 7377870 w 12192000"/>
              <a:gd name="connsiteY14-1218" fmla="*/ 1482023 h 2179476"/>
              <a:gd name="connsiteX15-1219" fmla="*/ 7230737 w 12192000"/>
              <a:gd name="connsiteY15-1220" fmla="*/ 1520271 h 2179476"/>
              <a:gd name="connsiteX16-1221" fmla="*/ 7224458 w 12192000"/>
              <a:gd name="connsiteY16-1222" fmla="*/ 1530365 h 2179476"/>
              <a:gd name="connsiteX17-1223" fmla="*/ 7183121 w 12192000"/>
              <a:gd name="connsiteY17-1224" fmla="*/ 1551919 h 2179476"/>
              <a:gd name="connsiteX18-1225" fmla="*/ 7164601 w 12192000"/>
              <a:gd name="connsiteY18-1226" fmla="*/ 1562940 h 2179476"/>
              <a:gd name="connsiteX19-1227" fmla="*/ 6900177 w 12192000"/>
              <a:gd name="connsiteY19-1228" fmla="*/ 1591665 h 2179476"/>
              <a:gd name="connsiteX20-1229" fmla="*/ 6795372 w 12192000"/>
              <a:gd name="connsiteY20-1230" fmla="*/ 1600255 h 2179476"/>
              <a:gd name="connsiteX21-1231" fmla="*/ 6692251 w 12192000"/>
              <a:gd name="connsiteY21-1232" fmla="*/ 1611455 h 2179476"/>
              <a:gd name="connsiteX22-1233" fmla="*/ 6655235 w 12192000"/>
              <a:gd name="connsiteY22-1234" fmla="*/ 1616817 h 2179476"/>
              <a:gd name="connsiteX23-1235" fmla="*/ 6554894 w 12192000"/>
              <a:gd name="connsiteY23-1236" fmla="*/ 1619307 h 2179476"/>
              <a:gd name="connsiteX24-1237" fmla="*/ 6516595 w 12192000"/>
              <a:gd name="connsiteY24-1238" fmla="*/ 1622271 h 2179476"/>
              <a:gd name="connsiteX25-1239" fmla="*/ 6508541 w 12192000"/>
              <a:gd name="connsiteY25-1240" fmla="*/ 1623519 h 2179476"/>
              <a:gd name="connsiteX26-1241" fmla="*/ 6471012 w 12192000"/>
              <a:gd name="connsiteY26-1242" fmla="*/ 1633099 h 2179476"/>
              <a:gd name="connsiteX27-1243" fmla="*/ 6364035 w 12192000"/>
              <a:gd name="connsiteY27-1244" fmla="*/ 1622474 h 2179476"/>
              <a:gd name="connsiteX28-1245" fmla="*/ 6243319 w 12192000"/>
              <a:gd name="connsiteY28-1246" fmla="*/ 1649595 h 2179476"/>
              <a:gd name="connsiteX29-1247" fmla="*/ 6098321 w 12192000"/>
              <a:gd name="connsiteY29-1248" fmla="*/ 1674974 h 2179476"/>
              <a:gd name="connsiteX30-1249" fmla="*/ 5880652 w 12192000"/>
              <a:gd name="connsiteY30-1250" fmla="*/ 1731398 h 2179476"/>
              <a:gd name="connsiteX31-1251" fmla="*/ 5785959 w 12192000"/>
              <a:gd name="connsiteY31-1252" fmla="*/ 1727180 h 2179476"/>
              <a:gd name="connsiteX32-1253" fmla="*/ 5643534 w 12192000"/>
              <a:gd name="connsiteY32-1254" fmla="*/ 1754044 h 2179476"/>
              <a:gd name="connsiteX33-1255" fmla="*/ 5518799 w 12192000"/>
              <a:gd name="connsiteY33-1256" fmla="*/ 1769019 h 2179476"/>
              <a:gd name="connsiteX34-1257" fmla="*/ 5505014 w 12192000"/>
              <a:gd name="connsiteY34-1258" fmla="*/ 1769941 h 2179476"/>
              <a:gd name="connsiteX35-1259" fmla="*/ 5453307 w 12192000"/>
              <a:gd name="connsiteY35-1260" fmla="*/ 1766235 h 2179476"/>
              <a:gd name="connsiteX36-1261" fmla="*/ 5221533 w 12192000"/>
              <a:gd name="connsiteY36-1262" fmla="*/ 1796881 h 2179476"/>
              <a:gd name="connsiteX37-1263" fmla="*/ 5149802 w 12192000"/>
              <a:gd name="connsiteY37-1264" fmla="*/ 1794834 h 2179476"/>
              <a:gd name="connsiteX38-1265" fmla="*/ 5114927 w 12192000"/>
              <a:gd name="connsiteY38-1266" fmla="*/ 1797734 h 2179476"/>
              <a:gd name="connsiteX39-1267" fmla="*/ 5108970 w 12192000"/>
              <a:gd name="connsiteY39-1268" fmla="*/ 1797839 h 2179476"/>
              <a:gd name="connsiteX40-1269" fmla="*/ 5067961 w 12192000"/>
              <a:gd name="connsiteY40-1270" fmla="*/ 1795876 h 2179476"/>
              <a:gd name="connsiteX41-1271" fmla="*/ 5007075 w 12192000"/>
              <a:gd name="connsiteY41-1272" fmla="*/ 1788783 h 2179476"/>
              <a:gd name="connsiteX42-1273" fmla="*/ 4944087 w 12192000"/>
              <a:gd name="connsiteY42-1274" fmla="*/ 1773903 h 2179476"/>
              <a:gd name="connsiteX43-1275" fmla="*/ 4907662 w 12192000"/>
              <a:gd name="connsiteY43-1276" fmla="*/ 1767645 h 2179476"/>
              <a:gd name="connsiteX44-1277" fmla="*/ 4882386 w 12192000"/>
              <a:gd name="connsiteY44-1278" fmla="*/ 1760781 h 2179476"/>
              <a:gd name="connsiteX45-1279" fmla="*/ 4811440 w 12192000"/>
              <a:gd name="connsiteY45-1280" fmla="*/ 1755732 h 2179476"/>
              <a:gd name="connsiteX46-1281" fmla="*/ 4691075 w 12192000"/>
              <a:gd name="connsiteY46-1282" fmla="*/ 1752555 h 2179476"/>
              <a:gd name="connsiteX47-1283" fmla="*/ 4640313 w 12192000"/>
              <a:gd name="connsiteY47-1284" fmla="*/ 1735936 h 2179476"/>
              <a:gd name="connsiteX48-1285" fmla="*/ 4536503 w 12192000"/>
              <a:gd name="connsiteY48-1286" fmla="*/ 1736935 h 2179476"/>
              <a:gd name="connsiteX49-1287" fmla="*/ 4513724 w 12192000"/>
              <a:gd name="connsiteY49-1288" fmla="*/ 1743417 h 2179476"/>
              <a:gd name="connsiteX50-1289" fmla="*/ 4459810 w 12192000"/>
              <a:gd name="connsiteY50-1290" fmla="*/ 1749147 h 2179476"/>
              <a:gd name="connsiteX51-1291" fmla="*/ 4379064 w 12192000"/>
              <a:gd name="connsiteY51-1292" fmla="*/ 1767915 h 2179476"/>
              <a:gd name="connsiteX52-1293" fmla="*/ 4290981 w 12192000"/>
              <a:gd name="connsiteY52-1294" fmla="*/ 1789805 h 2179476"/>
              <a:gd name="connsiteX53-1295" fmla="*/ 4238372 w 12192000"/>
              <a:gd name="connsiteY53-1296" fmla="*/ 1801288 h 2179476"/>
              <a:gd name="connsiteX54-1297" fmla="*/ 4232517 w 12192000"/>
              <a:gd name="connsiteY54-1298" fmla="*/ 1802346 h 2179476"/>
              <a:gd name="connsiteX55-1299" fmla="*/ 4191732 w 12192000"/>
              <a:gd name="connsiteY55-1300" fmla="*/ 1806978 h 2179476"/>
              <a:gd name="connsiteX56-1301" fmla="*/ 4065532 w 12192000"/>
              <a:gd name="connsiteY56-1302" fmla="*/ 1805177 h 2179476"/>
              <a:gd name="connsiteX57-1303" fmla="*/ 4028460 w 12192000"/>
              <a:gd name="connsiteY57-1304" fmla="*/ 1804846 h 2179476"/>
              <a:gd name="connsiteX58-1305" fmla="*/ 4002267 w 12192000"/>
              <a:gd name="connsiteY58-1306" fmla="*/ 1802136 h 2179476"/>
              <a:gd name="connsiteX59-1307" fmla="*/ 3931396 w 12192000"/>
              <a:gd name="connsiteY59-1308" fmla="*/ 1808522 h 2179476"/>
              <a:gd name="connsiteX60-1309" fmla="*/ 3812162 w 12192000"/>
              <a:gd name="connsiteY60-1310" fmla="*/ 1824658 h 2179476"/>
              <a:gd name="connsiteX61-1311" fmla="*/ 3758105 w 12192000"/>
              <a:gd name="connsiteY61-1312" fmla="*/ 1821112 h 2179476"/>
              <a:gd name="connsiteX62-1313" fmla="*/ 3567259 w 12192000"/>
              <a:gd name="connsiteY62-1314" fmla="*/ 1842151 h 2179476"/>
              <a:gd name="connsiteX63-1315" fmla="*/ 3405770 w 12192000"/>
              <a:gd name="connsiteY63-1316" fmla="*/ 1852959 h 2179476"/>
              <a:gd name="connsiteX64-1317" fmla="*/ 3280097 w 12192000"/>
              <a:gd name="connsiteY64-1318" fmla="*/ 1867571 h 2179476"/>
              <a:gd name="connsiteX65-1319" fmla="*/ 3009910 w 12192000"/>
              <a:gd name="connsiteY65-1320" fmla="*/ 1904790 h 2179476"/>
              <a:gd name="connsiteX66-1321" fmla="*/ 2995934 w 12192000"/>
              <a:gd name="connsiteY66-1322" fmla="*/ 1913759 h 2179476"/>
              <a:gd name="connsiteX67-1323" fmla="*/ 2942858 w 12192000"/>
              <a:gd name="connsiteY67-1324" fmla="*/ 1927654 h 2179476"/>
              <a:gd name="connsiteX68-1325" fmla="*/ 2875436 w 12192000"/>
              <a:gd name="connsiteY68-1326" fmla="*/ 1942841 h 2179476"/>
              <a:gd name="connsiteX69-1327" fmla="*/ 2874892 w 12192000"/>
              <a:gd name="connsiteY69-1328" fmla="*/ 1941973 h 2179476"/>
              <a:gd name="connsiteX70-1329" fmla="*/ 2843662 w 12192000"/>
              <a:gd name="connsiteY70-1330" fmla="*/ 1938483 h 2179476"/>
              <a:gd name="connsiteX71-1331" fmla="*/ 2718916 w 12192000"/>
              <a:gd name="connsiteY71-1332" fmla="*/ 1936896 h 2179476"/>
              <a:gd name="connsiteX72-1333" fmla="*/ 2713522 w 12192000"/>
              <a:gd name="connsiteY72-1334" fmla="*/ 1936221 h 2179476"/>
              <a:gd name="connsiteX73-1335" fmla="*/ 2476147 w 12192000"/>
              <a:gd name="connsiteY73-1336" fmla="*/ 1944133 h 2179476"/>
              <a:gd name="connsiteX74-1337" fmla="*/ 2373568 w 12192000"/>
              <a:gd name="connsiteY74-1338" fmla="*/ 1948914 h 2179476"/>
              <a:gd name="connsiteX75-1339" fmla="*/ 2287219 w 12192000"/>
              <a:gd name="connsiteY75-1340" fmla="*/ 1944566 h 2179476"/>
              <a:gd name="connsiteX76-1341" fmla="*/ 2164831 w 12192000"/>
              <a:gd name="connsiteY76-1342" fmla="*/ 1955650 h 2179476"/>
              <a:gd name="connsiteX77-1343" fmla="*/ 2058061 w 12192000"/>
              <a:gd name="connsiteY77-1344" fmla="*/ 1992424 h 2179476"/>
              <a:gd name="connsiteX78-1345" fmla="*/ 2042244 w 12192000"/>
              <a:gd name="connsiteY78-1346" fmla="*/ 1999836 h 2179476"/>
              <a:gd name="connsiteX79-1347" fmla="*/ 1877728 w 12192000"/>
              <a:gd name="connsiteY79-1348" fmla="*/ 2044048 h 2179476"/>
              <a:gd name="connsiteX80-1349" fmla="*/ 1759056 w 12192000"/>
              <a:gd name="connsiteY80-1350" fmla="*/ 2067985 h 2179476"/>
              <a:gd name="connsiteX81-1351" fmla="*/ 1637948 w 12192000"/>
              <a:gd name="connsiteY81-1352" fmla="*/ 2113700 h 2179476"/>
              <a:gd name="connsiteX82-1353" fmla="*/ 1434549 w 12192000"/>
              <a:gd name="connsiteY82-1354" fmla="*/ 2173946 h 2179476"/>
              <a:gd name="connsiteX83-1355" fmla="*/ 1370962 w 12192000"/>
              <a:gd name="connsiteY83-1356" fmla="*/ 2176818 h 2179476"/>
              <a:gd name="connsiteX84-1357" fmla="*/ 1356367 w 12192000"/>
              <a:gd name="connsiteY84-1358" fmla="*/ 2174498 h 2179476"/>
              <a:gd name="connsiteX85-1359" fmla="*/ 1279765 w 12192000"/>
              <a:gd name="connsiteY85-1360" fmla="*/ 2169196 h 2179476"/>
              <a:gd name="connsiteX86-1361" fmla="*/ 1195347 w 12192000"/>
              <a:gd name="connsiteY86-1362" fmla="*/ 2152379 h 2179476"/>
              <a:gd name="connsiteX87-1363" fmla="*/ 970251 w 12192000"/>
              <a:gd name="connsiteY87-1364" fmla="*/ 2160819 h 2179476"/>
              <a:gd name="connsiteX88-1365" fmla="*/ 812914 w 12192000"/>
              <a:gd name="connsiteY88-1366" fmla="*/ 2150181 h 2179476"/>
              <a:gd name="connsiteX89-1367" fmla="*/ 597225 w 12192000"/>
              <a:gd name="connsiteY89-1368" fmla="*/ 2121874 h 2179476"/>
              <a:gd name="connsiteX90-1369" fmla="*/ 520671 w 12192000"/>
              <a:gd name="connsiteY90-1370" fmla="*/ 2121856 h 2179476"/>
              <a:gd name="connsiteX91-1371" fmla="*/ 413835 w 12192000"/>
              <a:gd name="connsiteY91-1372" fmla="*/ 2098315 h 2179476"/>
              <a:gd name="connsiteX92-1373" fmla="*/ 376513 w 12192000"/>
              <a:gd name="connsiteY92-1374" fmla="*/ 2095621 h 2179476"/>
              <a:gd name="connsiteX93-1375" fmla="*/ 273386 w 12192000"/>
              <a:gd name="connsiteY93-1376" fmla="*/ 2084468 h 2179476"/>
              <a:gd name="connsiteX94-1377" fmla="*/ 77641 w 12192000"/>
              <a:gd name="connsiteY94-1378" fmla="*/ 2069178 h 2179476"/>
              <a:gd name="connsiteX95-1379" fmla="*/ 37645 w 12192000"/>
              <a:gd name="connsiteY95-1380" fmla="*/ 2058054 h 2179476"/>
              <a:gd name="connsiteX96-1381" fmla="*/ 4572 w 12192000"/>
              <a:gd name="connsiteY96-1382" fmla="*/ 2053861 h 2179476"/>
              <a:gd name="connsiteX97-1383" fmla="*/ 0 w 12192000"/>
              <a:gd name="connsiteY97-1384" fmla="*/ 2053255 h 2179476"/>
              <a:gd name="connsiteX98-1385" fmla="*/ 0 w 12192000"/>
              <a:gd name="connsiteY98-1386" fmla="*/ 0 h 2179476"/>
              <a:gd name="connsiteX0-1387" fmla="*/ 0 w 12192000"/>
              <a:gd name="connsiteY0-1388" fmla="*/ 0 h 2179476"/>
              <a:gd name="connsiteX1-1389" fmla="*/ 12192000 w 12192000"/>
              <a:gd name="connsiteY1-1390" fmla="*/ 0 h 2179476"/>
              <a:gd name="connsiteX2-1391" fmla="*/ 12192000 w 12192000"/>
              <a:gd name="connsiteY2-1392" fmla="*/ 730932 h 2179476"/>
              <a:gd name="connsiteX3-1393" fmla="*/ 11890686 w 12192000"/>
              <a:gd name="connsiteY3-1394" fmla="*/ 712901 h 2179476"/>
              <a:gd name="connsiteX4-1395" fmla="*/ 11649954 w 12192000"/>
              <a:gd name="connsiteY4-1396" fmla="*/ 729306 h 2179476"/>
              <a:gd name="connsiteX5-1397" fmla="*/ 11641008 w 12192000"/>
              <a:gd name="connsiteY5-1398" fmla="*/ 728037 h 2179476"/>
              <a:gd name="connsiteX6-1399" fmla="*/ 9591319 w 12192000"/>
              <a:gd name="connsiteY6-1400" fmla="*/ 863600 h 2179476"/>
              <a:gd name="connsiteX7-1401" fmla="*/ 8689619 w 12192000"/>
              <a:gd name="connsiteY7-1402" fmla="*/ 1114374 h 2179476"/>
              <a:gd name="connsiteX8-1403" fmla="*/ 8150438 w 12192000"/>
              <a:gd name="connsiteY8-1404" fmla="*/ 1215802 h 2179476"/>
              <a:gd name="connsiteX9-1405" fmla="*/ 7902328 w 12192000"/>
              <a:gd name="connsiteY9-1406" fmla="*/ 1309380 h 2179476"/>
              <a:gd name="connsiteX10-1407" fmla="*/ 7840612 w 12192000"/>
              <a:gd name="connsiteY10-1408" fmla="*/ 1332251 h 2179476"/>
              <a:gd name="connsiteX11-1409" fmla="*/ 7786819 w 12192000"/>
              <a:gd name="connsiteY11-1410" fmla="*/ 1341587 h 2179476"/>
              <a:gd name="connsiteX12-1411" fmla="*/ 7548172 w 12192000"/>
              <a:gd name="connsiteY12-1412" fmla="*/ 1379034 h 2179476"/>
              <a:gd name="connsiteX13-1413" fmla="*/ 7483437 w 12192000"/>
              <a:gd name="connsiteY13-1414" fmla="*/ 1438081 h 2179476"/>
              <a:gd name="connsiteX14-1415" fmla="*/ 7377870 w 12192000"/>
              <a:gd name="connsiteY14-1416" fmla="*/ 1482023 h 2179476"/>
              <a:gd name="connsiteX15-1417" fmla="*/ 7230737 w 12192000"/>
              <a:gd name="connsiteY15-1418" fmla="*/ 1520271 h 2179476"/>
              <a:gd name="connsiteX16-1419" fmla="*/ 7224458 w 12192000"/>
              <a:gd name="connsiteY16-1420" fmla="*/ 1530365 h 2179476"/>
              <a:gd name="connsiteX17-1421" fmla="*/ 7183121 w 12192000"/>
              <a:gd name="connsiteY17-1422" fmla="*/ 1551919 h 2179476"/>
              <a:gd name="connsiteX18-1423" fmla="*/ 7164601 w 12192000"/>
              <a:gd name="connsiteY18-1424" fmla="*/ 1562940 h 2179476"/>
              <a:gd name="connsiteX19-1425" fmla="*/ 6900177 w 12192000"/>
              <a:gd name="connsiteY19-1426" fmla="*/ 1591665 h 2179476"/>
              <a:gd name="connsiteX20-1427" fmla="*/ 6795372 w 12192000"/>
              <a:gd name="connsiteY20-1428" fmla="*/ 1600255 h 2179476"/>
              <a:gd name="connsiteX21-1429" fmla="*/ 6692251 w 12192000"/>
              <a:gd name="connsiteY21-1430" fmla="*/ 1611455 h 2179476"/>
              <a:gd name="connsiteX22-1431" fmla="*/ 6655235 w 12192000"/>
              <a:gd name="connsiteY22-1432" fmla="*/ 1616817 h 2179476"/>
              <a:gd name="connsiteX23-1433" fmla="*/ 6554894 w 12192000"/>
              <a:gd name="connsiteY23-1434" fmla="*/ 1619307 h 2179476"/>
              <a:gd name="connsiteX24-1435" fmla="*/ 6516595 w 12192000"/>
              <a:gd name="connsiteY24-1436" fmla="*/ 1622271 h 2179476"/>
              <a:gd name="connsiteX25-1437" fmla="*/ 6508541 w 12192000"/>
              <a:gd name="connsiteY25-1438" fmla="*/ 1623519 h 2179476"/>
              <a:gd name="connsiteX26-1439" fmla="*/ 6471012 w 12192000"/>
              <a:gd name="connsiteY26-1440" fmla="*/ 1633099 h 2179476"/>
              <a:gd name="connsiteX27-1441" fmla="*/ 6364035 w 12192000"/>
              <a:gd name="connsiteY27-1442" fmla="*/ 1622474 h 2179476"/>
              <a:gd name="connsiteX28-1443" fmla="*/ 6243319 w 12192000"/>
              <a:gd name="connsiteY28-1444" fmla="*/ 1649595 h 2179476"/>
              <a:gd name="connsiteX29-1445" fmla="*/ 6098321 w 12192000"/>
              <a:gd name="connsiteY29-1446" fmla="*/ 1674974 h 2179476"/>
              <a:gd name="connsiteX30-1447" fmla="*/ 5880652 w 12192000"/>
              <a:gd name="connsiteY30-1448" fmla="*/ 1731398 h 2179476"/>
              <a:gd name="connsiteX31-1449" fmla="*/ 5785959 w 12192000"/>
              <a:gd name="connsiteY31-1450" fmla="*/ 1727180 h 2179476"/>
              <a:gd name="connsiteX32-1451" fmla="*/ 5643534 w 12192000"/>
              <a:gd name="connsiteY32-1452" fmla="*/ 1754044 h 2179476"/>
              <a:gd name="connsiteX33-1453" fmla="*/ 5518799 w 12192000"/>
              <a:gd name="connsiteY33-1454" fmla="*/ 1769019 h 2179476"/>
              <a:gd name="connsiteX34-1455" fmla="*/ 5505014 w 12192000"/>
              <a:gd name="connsiteY34-1456" fmla="*/ 1769941 h 2179476"/>
              <a:gd name="connsiteX35-1457" fmla="*/ 5453307 w 12192000"/>
              <a:gd name="connsiteY35-1458" fmla="*/ 1766235 h 2179476"/>
              <a:gd name="connsiteX36-1459" fmla="*/ 5221533 w 12192000"/>
              <a:gd name="connsiteY36-1460" fmla="*/ 1796881 h 2179476"/>
              <a:gd name="connsiteX37-1461" fmla="*/ 5149802 w 12192000"/>
              <a:gd name="connsiteY37-1462" fmla="*/ 1794834 h 2179476"/>
              <a:gd name="connsiteX38-1463" fmla="*/ 5114927 w 12192000"/>
              <a:gd name="connsiteY38-1464" fmla="*/ 1797734 h 2179476"/>
              <a:gd name="connsiteX39-1465" fmla="*/ 5108970 w 12192000"/>
              <a:gd name="connsiteY39-1466" fmla="*/ 1797839 h 2179476"/>
              <a:gd name="connsiteX40-1467" fmla="*/ 5067961 w 12192000"/>
              <a:gd name="connsiteY40-1468" fmla="*/ 1795876 h 2179476"/>
              <a:gd name="connsiteX41-1469" fmla="*/ 5007075 w 12192000"/>
              <a:gd name="connsiteY41-1470" fmla="*/ 1788783 h 2179476"/>
              <a:gd name="connsiteX42-1471" fmla="*/ 4944087 w 12192000"/>
              <a:gd name="connsiteY42-1472" fmla="*/ 1773903 h 2179476"/>
              <a:gd name="connsiteX43-1473" fmla="*/ 4907662 w 12192000"/>
              <a:gd name="connsiteY43-1474" fmla="*/ 1767645 h 2179476"/>
              <a:gd name="connsiteX44-1475" fmla="*/ 4882386 w 12192000"/>
              <a:gd name="connsiteY44-1476" fmla="*/ 1760781 h 2179476"/>
              <a:gd name="connsiteX45-1477" fmla="*/ 4811440 w 12192000"/>
              <a:gd name="connsiteY45-1478" fmla="*/ 1755732 h 2179476"/>
              <a:gd name="connsiteX46-1479" fmla="*/ 4691075 w 12192000"/>
              <a:gd name="connsiteY46-1480" fmla="*/ 1752555 h 2179476"/>
              <a:gd name="connsiteX47-1481" fmla="*/ 4640313 w 12192000"/>
              <a:gd name="connsiteY47-1482" fmla="*/ 1735936 h 2179476"/>
              <a:gd name="connsiteX48-1483" fmla="*/ 4536503 w 12192000"/>
              <a:gd name="connsiteY48-1484" fmla="*/ 1736935 h 2179476"/>
              <a:gd name="connsiteX49-1485" fmla="*/ 4513724 w 12192000"/>
              <a:gd name="connsiteY49-1486" fmla="*/ 1743417 h 2179476"/>
              <a:gd name="connsiteX50-1487" fmla="*/ 4459810 w 12192000"/>
              <a:gd name="connsiteY50-1488" fmla="*/ 1749147 h 2179476"/>
              <a:gd name="connsiteX51-1489" fmla="*/ 4379064 w 12192000"/>
              <a:gd name="connsiteY51-1490" fmla="*/ 1767915 h 2179476"/>
              <a:gd name="connsiteX52-1491" fmla="*/ 4290981 w 12192000"/>
              <a:gd name="connsiteY52-1492" fmla="*/ 1789805 h 2179476"/>
              <a:gd name="connsiteX53-1493" fmla="*/ 4238372 w 12192000"/>
              <a:gd name="connsiteY53-1494" fmla="*/ 1801288 h 2179476"/>
              <a:gd name="connsiteX54-1495" fmla="*/ 4232517 w 12192000"/>
              <a:gd name="connsiteY54-1496" fmla="*/ 1802346 h 2179476"/>
              <a:gd name="connsiteX55-1497" fmla="*/ 4191732 w 12192000"/>
              <a:gd name="connsiteY55-1498" fmla="*/ 1806978 h 2179476"/>
              <a:gd name="connsiteX56-1499" fmla="*/ 4065532 w 12192000"/>
              <a:gd name="connsiteY56-1500" fmla="*/ 1805177 h 2179476"/>
              <a:gd name="connsiteX57-1501" fmla="*/ 4028460 w 12192000"/>
              <a:gd name="connsiteY57-1502" fmla="*/ 1804846 h 2179476"/>
              <a:gd name="connsiteX58-1503" fmla="*/ 4002267 w 12192000"/>
              <a:gd name="connsiteY58-1504" fmla="*/ 1802136 h 2179476"/>
              <a:gd name="connsiteX59-1505" fmla="*/ 3931396 w 12192000"/>
              <a:gd name="connsiteY59-1506" fmla="*/ 1808522 h 2179476"/>
              <a:gd name="connsiteX60-1507" fmla="*/ 3812162 w 12192000"/>
              <a:gd name="connsiteY60-1508" fmla="*/ 1824658 h 2179476"/>
              <a:gd name="connsiteX61-1509" fmla="*/ 3758105 w 12192000"/>
              <a:gd name="connsiteY61-1510" fmla="*/ 1821112 h 2179476"/>
              <a:gd name="connsiteX62-1511" fmla="*/ 3567259 w 12192000"/>
              <a:gd name="connsiteY62-1512" fmla="*/ 1842151 h 2179476"/>
              <a:gd name="connsiteX63-1513" fmla="*/ 3405770 w 12192000"/>
              <a:gd name="connsiteY63-1514" fmla="*/ 1852959 h 2179476"/>
              <a:gd name="connsiteX64-1515" fmla="*/ 3280097 w 12192000"/>
              <a:gd name="connsiteY64-1516" fmla="*/ 1867571 h 2179476"/>
              <a:gd name="connsiteX65-1517" fmla="*/ 3009910 w 12192000"/>
              <a:gd name="connsiteY65-1518" fmla="*/ 1904790 h 2179476"/>
              <a:gd name="connsiteX66-1519" fmla="*/ 2995934 w 12192000"/>
              <a:gd name="connsiteY66-1520" fmla="*/ 1913759 h 2179476"/>
              <a:gd name="connsiteX67-1521" fmla="*/ 2942858 w 12192000"/>
              <a:gd name="connsiteY67-1522" fmla="*/ 1927654 h 2179476"/>
              <a:gd name="connsiteX68-1523" fmla="*/ 2875436 w 12192000"/>
              <a:gd name="connsiteY68-1524" fmla="*/ 1942841 h 2179476"/>
              <a:gd name="connsiteX69-1525" fmla="*/ 2874892 w 12192000"/>
              <a:gd name="connsiteY69-1526" fmla="*/ 1941973 h 2179476"/>
              <a:gd name="connsiteX70-1527" fmla="*/ 2843662 w 12192000"/>
              <a:gd name="connsiteY70-1528" fmla="*/ 1938483 h 2179476"/>
              <a:gd name="connsiteX71-1529" fmla="*/ 2718916 w 12192000"/>
              <a:gd name="connsiteY71-1530" fmla="*/ 1936896 h 2179476"/>
              <a:gd name="connsiteX72-1531" fmla="*/ 2713522 w 12192000"/>
              <a:gd name="connsiteY72-1532" fmla="*/ 1936221 h 2179476"/>
              <a:gd name="connsiteX73-1533" fmla="*/ 2476147 w 12192000"/>
              <a:gd name="connsiteY73-1534" fmla="*/ 1944133 h 2179476"/>
              <a:gd name="connsiteX74-1535" fmla="*/ 2373568 w 12192000"/>
              <a:gd name="connsiteY74-1536" fmla="*/ 1948914 h 2179476"/>
              <a:gd name="connsiteX75-1537" fmla="*/ 2287219 w 12192000"/>
              <a:gd name="connsiteY75-1538" fmla="*/ 1944566 h 2179476"/>
              <a:gd name="connsiteX76-1539" fmla="*/ 2164831 w 12192000"/>
              <a:gd name="connsiteY76-1540" fmla="*/ 1955650 h 2179476"/>
              <a:gd name="connsiteX77-1541" fmla="*/ 2058061 w 12192000"/>
              <a:gd name="connsiteY77-1542" fmla="*/ 1992424 h 2179476"/>
              <a:gd name="connsiteX78-1543" fmla="*/ 2042244 w 12192000"/>
              <a:gd name="connsiteY78-1544" fmla="*/ 1999836 h 2179476"/>
              <a:gd name="connsiteX79-1545" fmla="*/ 1877728 w 12192000"/>
              <a:gd name="connsiteY79-1546" fmla="*/ 2044048 h 2179476"/>
              <a:gd name="connsiteX80-1547" fmla="*/ 1759056 w 12192000"/>
              <a:gd name="connsiteY80-1548" fmla="*/ 2067985 h 2179476"/>
              <a:gd name="connsiteX81-1549" fmla="*/ 1637948 w 12192000"/>
              <a:gd name="connsiteY81-1550" fmla="*/ 2113700 h 2179476"/>
              <a:gd name="connsiteX82-1551" fmla="*/ 1434549 w 12192000"/>
              <a:gd name="connsiteY82-1552" fmla="*/ 2173946 h 2179476"/>
              <a:gd name="connsiteX83-1553" fmla="*/ 1370962 w 12192000"/>
              <a:gd name="connsiteY83-1554" fmla="*/ 2176818 h 2179476"/>
              <a:gd name="connsiteX84-1555" fmla="*/ 1356367 w 12192000"/>
              <a:gd name="connsiteY84-1556" fmla="*/ 2174498 h 2179476"/>
              <a:gd name="connsiteX85-1557" fmla="*/ 1279765 w 12192000"/>
              <a:gd name="connsiteY85-1558" fmla="*/ 2169196 h 2179476"/>
              <a:gd name="connsiteX86-1559" fmla="*/ 1195347 w 12192000"/>
              <a:gd name="connsiteY86-1560" fmla="*/ 2152379 h 2179476"/>
              <a:gd name="connsiteX87-1561" fmla="*/ 970251 w 12192000"/>
              <a:gd name="connsiteY87-1562" fmla="*/ 2160819 h 2179476"/>
              <a:gd name="connsiteX88-1563" fmla="*/ 812914 w 12192000"/>
              <a:gd name="connsiteY88-1564" fmla="*/ 2150181 h 2179476"/>
              <a:gd name="connsiteX89-1565" fmla="*/ 597225 w 12192000"/>
              <a:gd name="connsiteY89-1566" fmla="*/ 2121874 h 2179476"/>
              <a:gd name="connsiteX90-1567" fmla="*/ 520671 w 12192000"/>
              <a:gd name="connsiteY90-1568" fmla="*/ 2121856 h 2179476"/>
              <a:gd name="connsiteX91-1569" fmla="*/ 413835 w 12192000"/>
              <a:gd name="connsiteY91-1570" fmla="*/ 2098315 h 2179476"/>
              <a:gd name="connsiteX92-1571" fmla="*/ 376513 w 12192000"/>
              <a:gd name="connsiteY92-1572" fmla="*/ 2095621 h 2179476"/>
              <a:gd name="connsiteX93-1573" fmla="*/ 273386 w 12192000"/>
              <a:gd name="connsiteY93-1574" fmla="*/ 2084468 h 2179476"/>
              <a:gd name="connsiteX94-1575" fmla="*/ 77641 w 12192000"/>
              <a:gd name="connsiteY94-1576" fmla="*/ 2069178 h 2179476"/>
              <a:gd name="connsiteX95-1577" fmla="*/ 37645 w 12192000"/>
              <a:gd name="connsiteY95-1578" fmla="*/ 2058054 h 2179476"/>
              <a:gd name="connsiteX96-1579" fmla="*/ 4572 w 12192000"/>
              <a:gd name="connsiteY96-1580" fmla="*/ 2053861 h 2179476"/>
              <a:gd name="connsiteX97-1581" fmla="*/ 0 w 12192000"/>
              <a:gd name="connsiteY97-1582" fmla="*/ 2053255 h 2179476"/>
              <a:gd name="connsiteX98-1583" fmla="*/ 0 w 12192000"/>
              <a:gd name="connsiteY98-1584" fmla="*/ 0 h 2179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Lst>
            <a:rect l="l" t="t" r="r" b="b"/>
            <a:pathLst>
              <a:path w="12192000" h="2179476">
                <a:moveTo>
                  <a:pt x="0" y="0"/>
                </a:moveTo>
                <a:lnTo>
                  <a:pt x="12192000" y="0"/>
                </a:lnTo>
                <a:lnTo>
                  <a:pt x="12192000" y="730932"/>
                </a:lnTo>
                <a:cubicBezTo>
                  <a:pt x="12034412" y="736827"/>
                  <a:pt x="11991124" y="718912"/>
                  <a:pt x="11890686" y="712901"/>
                </a:cubicBezTo>
                <a:cubicBezTo>
                  <a:pt x="11800345" y="712631"/>
                  <a:pt x="11704998" y="726833"/>
                  <a:pt x="11649954" y="729306"/>
                </a:cubicBezTo>
                <a:lnTo>
                  <a:pt x="11641008" y="728037"/>
                </a:lnTo>
                <a:cubicBezTo>
                  <a:pt x="10957778" y="773225"/>
                  <a:pt x="10477749" y="920012"/>
                  <a:pt x="9591319" y="863600"/>
                </a:cubicBezTo>
                <a:cubicBezTo>
                  <a:pt x="9096019" y="989525"/>
                  <a:pt x="9070619" y="886849"/>
                  <a:pt x="8689619" y="1114374"/>
                </a:cubicBezTo>
                <a:lnTo>
                  <a:pt x="8150438" y="1215802"/>
                </a:lnTo>
                <a:cubicBezTo>
                  <a:pt x="8088243" y="1229012"/>
                  <a:pt x="7936376" y="1310664"/>
                  <a:pt x="7902328" y="1309380"/>
                </a:cubicBezTo>
                <a:cubicBezTo>
                  <a:pt x="7876994" y="1333671"/>
                  <a:pt x="7861184" y="1324627"/>
                  <a:pt x="7840612" y="1332251"/>
                </a:cubicBezTo>
                <a:cubicBezTo>
                  <a:pt x="7803208" y="1338618"/>
                  <a:pt x="7836041" y="1351627"/>
                  <a:pt x="7786819" y="1341587"/>
                </a:cubicBezTo>
                <a:cubicBezTo>
                  <a:pt x="7732613" y="1367542"/>
                  <a:pt x="7556449" y="1371513"/>
                  <a:pt x="7548172" y="1379034"/>
                </a:cubicBezTo>
                <a:cubicBezTo>
                  <a:pt x="7520370" y="1374863"/>
                  <a:pt x="7499280" y="1430585"/>
                  <a:pt x="7483437" y="1438081"/>
                </a:cubicBezTo>
                <a:cubicBezTo>
                  <a:pt x="7446517" y="1450646"/>
                  <a:pt x="7432754" y="1461624"/>
                  <a:pt x="7377870" y="1482023"/>
                </a:cubicBezTo>
                <a:cubicBezTo>
                  <a:pt x="7324166" y="1494524"/>
                  <a:pt x="7290459" y="1521357"/>
                  <a:pt x="7230737" y="1520271"/>
                </a:cubicBezTo>
                <a:cubicBezTo>
                  <a:pt x="7229794" y="1524021"/>
                  <a:pt x="7227568" y="1527349"/>
                  <a:pt x="7224458" y="1530365"/>
                </a:cubicBezTo>
                <a:lnTo>
                  <a:pt x="7183121" y="1551919"/>
                </a:lnTo>
                <a:lnTo>
                  <a:pt x="7164601" y="1562940"/>
                </a:lnTo>
                <a:cubicBezTo>
                  <a:pt x="7117444" y="1569564"/>
                  <a:pt x="6961715" y="1585446"/>
                  <a:pt x="6900177" y="1591665"/>
                </a:cubicBezTo>
                <a:cubicBezTo>
                  <a:pt x="6859708" y="1596646"/>
                  <a:pt x="6829973" y="1584599"/>
                  <a:pt x="6795372" y="1600255"/>
                </a:cubicBezTo>
                <a:cubicBezTo>
                  <a:pt x="6757466" y="1604853"/>
                  <a:pt x="6723150" y="1602633"/>
                  <a:pt x="6692251" y="1611455"/>
                </a:cubicBezTo>
                <a:cubicBezTo>
                  <a:pt x="6678032" y="1608086"/>
                  <a:pt x="6665282" y="1607649"/>
                  <a:pt x="6655235" y="1616817"/>
                </a:cubicBezTo>
                <a:cubicBezTo>
                  <a:pt x="6632342" y="1618126"/>
                  <a:pt x="6578001" y="1618398"/>
                  <a:pt x="6554894" y="1619307"/>
                </a:cubicBezTo>
                <a:lnTo>
                  <a:pt x="6516595" y="1622271"/>
                </a:lnTo>
                <a:lnTo>
                  <a:pt x="6508541" y="1623519"/>
                </a:lnTo>
                <a:cubicBezTo>
                  <a:pt x="6495493" y="1626396"/>
                  <a:pt x="6482908" y="1629642"/>
                  <a:pt x="6471012" y="1633099"/>
                </a:cubicBezTo>
                <a:cubicBezTo>
                  <a:pt x="6446928" y="1632924"/>
                  <a:pt x="6395710" y="1620735"/>
                  <a:pt x="6364035" y="1622474"/>
                </a:cubicBezTo>
                <a:lnTo>
                  <a:pt x="6243319" y="1649595"/>
                </a:lnTo>
                <a:cubicBezTo>
                  <a:pt x="6212879" y="1654835"/>
                  <a:pt x="6162673" y="1661340"/>
                  <a:pt x="6098321" y="1674974"/>
                </a:cubicBezTo>
                <a:cubicBezTo>
                  <a:pt x="6036511" y="1687115"/>
                  <a:pt x="5902526" y="1722089"/>
                  <a:pt x="5880652" y="1731398"/>
                </a:cubicBezTo>
                <a:cubicBezTo>
                  <a:pt x="5862008" y="1736491"/>
                  <a:pt x="5777344" y="1737879"/>
                  <a:pt x="5785959" y="1727180"/>
                </a:cubicBezTo>
                <a:cubicBezTo>
                  <a:pt x="5732223" y="1754724"/>
                  <a:pt x="5707481" y="1736324"/>
                  <a:pt x="5643534" y="1754044"/>
                </a:cubicBezTo>
                <a:lnTo>
                  <a:pt x="5518799" y="1769019"/>
                </a:lnTo>
                <a:lnTo>
                  <a:pt x="5505014" y="1769941"/>
                </a:lnTo>
                <a:lnTo>
                  <a:pt x="5453307" y="1766235"/>
                </a:lnTo>
                <a:cubicBezTo>
                  <a:pt x="5364785" y="1785806"/>
                  <a:pt x="5272117" y="1792115"/>
                  <a:pt x="5221533" y="1796881"/>
                </a:cubicBezTo>
                <a:lnTo>
                  <a:pt x="5149802" y="1794834"/>
                </a:lnTo>
                <a:cubicBezTo>
                  <a:pt x="5138262" y="1794579"/>
                  <a:pt x="5124907" y="1797233"/>
                  <a:pt x="5114927" y="1797734"/>
                </a:cubicBezTo>
                <a:lnTo>
                  <a:pt x="5108970" y="1797839"/>
                </a:lnTo>
                <a:lnTo>
                  <a:pt x="5067961" y="1795876"/>
                </a:lnTo>
                <a:lnTo>
                  <a:pt x="5007075" y="1788783"/>
                </a:lnTo>
                <a:cubicBezTo>
                  <a:pt x="4987003" y="1783840"/>
                  <a:pt x="4969259" y="1764918"/>
                  <a:pt x="4944087" y="1773903"/>
                </a:cubicBezTo>
                <a:cubicBezTo>
                  <a:pt x="4949882" y="1763511"/>
                  <a:pt x="4914396" y="1776649"/>
                  <a:pt x="4907662" y="1767645"/>
                </a:cubicBezTo>
                <a:cubicBezTo>
                  <a:pt x="4903760" y="1760190"/>
                  <a:pt x="4892087" y="1762440"/>
                  <a:pt x="4882386" y="1760781"/>
                </a:cubicBezTo>
                <a:cubicBezTo>
                  <a:pt x="4874062" y="1753742"/>
                  <a:pt x="4826962" y="1752516"/>
                  <a:pt x="4811440" y="1755732"/>
                </a:cubicBezTo>
                <a:cubicBezTo>
                  <a:pt x="4768806" y="1769443"/>
                  <a:pt x="4725356" y="1742410"/>
                  <a:pt x="4691075" y="1752555"/>
                </a:cubicBezTo>
                <a:cubicBezTo>
                  <a:pt x="4657791" y="1748065"/>
                  <a:pt x="4662147" y="1738490"/>
                  <a:pt x="4640313" y="1735936"/>
                </a:cubicBezTo>
                <a:cubicBezTo>
                  <a:pt x="4614551" y="1733333"/>
                  <a:pt x="4552839" y="1734498"/>
                  <a:pt x="4536503" y="1736935"/>
                </a:cubicBezTo>
                <a:lnTo>
                  <a:pt x="4513724" y="1743417"/>
                </a:lnTo>
                <a:lnTo>
                  <a:pt x="4459810" y="1749147"/>
                </a:lnTo>
                <a:lnTo>
                  <a:pt x="4379064" y="1767915"/>
                </a:lnTo>
                <a:cubicBezTo>
                  <a:pt x="4349703" y="1775212"/>
                  <a:pt x="4313198" y="1775364"/>
                  <a:pt x="4290981" y="1789805"/>
                </a:cubicBezTo>
                <a:cubicBezTo>
                  <a:pt x="4277508" y="1792505"/>
                  <a:pt x="4248116" y="1799198"/>
                  <a:pt x="4238372" y="1801288"/>
                </a:cubicBezTo>
                <a:lnTo>
                  <a:pt x="4232517" y="1802346"/>
                </a:lnTo>
                <a:lnTo>
                  <a:pt x="4191732" y="1806978"/>
                </a:lnTo>
                <a:lnTo>
                  <a:pt x="4065532" y="1805177"/>
                </a:lnTo>
                <a:cubicBezTo>
                  <a:pt x="4069305" y="1794020"/>
                  <a:pt x="4036780" y="1812630"/>
                  <a:pt x="4028460" y="1804846"/>
                </a:cubicBezTo>
                <a:cubicBezTo>
                  <a:pt x="4023224" y="1798134"/>
                  <a:pt x="4012138" y="1802215"/>
                  <a:pt x="4002267" y="1802136"/>
                </a:cubicBezTo>
                <a:cubicBezTo>
                  <a:pt x="3992749" y="1796540"/>
                  <a:pt x="3946095" y="1802871"/>
                  <a:pt x="3931396" y="1808522"/>
                </a:cubicBezTo>
                <a:cubicBezTo>
                  <a:pt x="3891932" y="1828838"/>
                  <a:pt x="3844059" y="1809188"/>
                  <a:pt x="3812162" y="1824658"/>
                </a:cubicBezTo>
                <a:cubicBezTo>
                  <a:pt x="3778518" y="1825566"/>
                  <a:pt x="3780102" y="1820131"/>
                  <a:pt x="3758105" y="1821112"/>
                </a:cubicBezTo>
                <a:cubicBezTo>
                  <a:pt x="3717288" y="1824027"/>
                  <a:pt x="3625982" y="1836843"/>
                  <a:pt x="3567259" y="1842151"/>
                </a:cubicBezTo>
                <a:cubicBezTo>
                  <a:pt x="3512865" y="1846476"/>
                  <a:pt x="3463644" y="1846665"/>
                  <a:pt x="3405770" y="1852959"/>
                </a:cubicBezTo>
                <a:cubicBezTo>
                  <a:pt x="3361027" y="1865634"/>
                  <a:pt x="3312439" y="1851177"/>
                  <a:pt x="3280097" y="1867571"/>
                </a:cubicBezTo>
                <a:cubicBezTo>
                  <a:pt x="3120979" y="1891884"/>
                  <a:pt x="3052347" y="1880478"/>
                  <a:pt x="3009910" y="1904790"/>
                </a:cubicBezTo>
                <a:cubicBezTo>
                  <a:pt x="3005875" y="1908382"/>
                  <a:pt x="3001138" y="1911312"/>
                  <a:pt x="2995934" y="1913759"/>
                </a:cubicBezTo>
                <a:lnTo>
                  <a:pt x="2942858" y="1927654"/>
                </a:lnTo>
                <a:lnTo>
                  <a:pt x="2875436" y="1942841"/>
                </a:lnTo>
                <a:lnTo>
                  <a:pt x="2874892" y="1941973"/>
                </a:lnTo>
                <a:cubicBezTo>
                  <a:pt x="2869596" y="1941247"/>
                  <a:pt x="2856789" y="1941674"/>
                  <a:pt x="2843662" y="1938483"/>
                </a:cubicBezTo>
                <a:lnTo>
                  <a:pt x="2718916" y="1936896"/>
                </a:lnTo>
                <a:lnTo>
                  <a:pt x="2713522" y="1936221"/>
                </a:lnTo>
                <a:lnTo>
                  <a:pt x="2476147" y="1944133"/>
                </a:lnTo>
                <a:cubicBezTo>
                  <a:pt x="2437134" y="1959049"/>
                  <a:pt x="2413847" y="1945336"/>
                  <a:pt x="2373568" y="1948914"/>
                </a:cubicBezTo>
                <a:cubicBezTo>
                  <a:pt x="2342080" y="1948986"/>
                  <a:pt x="2308969" y="1942637"/>
                  <a:pt x="2287219" y="1944566"/>
                </a:cubicBezTo>
                <a:cubicBezTo>
                  <a:pt x="2221974" y="1958041"/>
                  <a:pt x="2205627" y="1951955"/>
                  <a:pt x="2164831" y="1955650"/>
                </a:cubicBezTo>
                <a:cubicBezTo>
                  <a:pt x="2133996" y="1962560"/>
                  <a:pt x="2078492" y="1985060"/>
                  <a:pt x="2058061" y="1992424"/>
                </a:cubicBezTo>
                <a:lnTo>
                  <a:pt x="2042244" y="1999836"/>
                </a:lnTo>
                <a:cubicBezTo>
                  <a:pt x="2012576" y="2008478"/>
                  <a:pt x="1896351" y="2054120"/>
                  <a:pt x="1877728" y="2044048"/>
                </a:cubicBezTo>
                <a:cubicBezTo>
                  <a:pt x="1839146" y="2045006"/>
                  <a:pt x="1818769" y="2051810"/>
                  <a:pt x="1759056" y="2067985"/>
                </a:cubicBezTo>
                <a:cubicBezTo>
                  <a:pt x="1719091" y="2079592"/>
                  <a:pt x="1691494" y="2102512"/>
                  <a:pt x="1637948" y="2113700"/>
                </a:cubicBezTo>
                <a:cubicBezTo>
                  <a:pt x="1587306" y="2147222"/>
                  <a:pt x="1496241" y="2149090"/>
                  <a:pt x="1434549" y="2173946"/>
                </a:cubicBezTo>
                <a:cubicBezTo>
                  <a:pt x="1390051" y="2184466"/>
                  <a:pt x="1383992" y="2176727"/>
                  <a:pt x="1370962" y="2176818"/>
                </a:cubicBezTo>
                <a:lnTo>
                  <a:pt x="1356367" y="2174498"/>
                </a:lnTo>
                <a:cubicBezTo>
                  <a:pt x="1341168" y="2173227"/>
                  <a:pt x="1306602" y="2172882"/>
                  <a:pt x="1279765" y="2169196"/>
                </a:cubicBezTo>
                <a:cubicBezTo>
                  <a:pt x="1260110" y="2160899"/>
                  <a:pt x="1209850" y="2151648"/>
                  <a:pt x="1195347" y="2152379"/>
                </a:cubicBezTo>
                <a:cubicBezTo>
                  <a:pt x="1171903" y="2156778"/>
                  <a:pt x="1033292" y="2162207"/>
                  <a:pt x="970251" y="2160819"/>
                </a:cubicBezTo>
                <a:cubicBezTo>
                  <a:pt x="913858" y="2153080"/>
                  <a:pt x="857841" y="2157312"/>
                  <a:pt x="812914" y="2150181"/>
                </a:cubicBezTo>
                <a:cubicBezTo>
                  <a:pt x="762967" y="2121685"/>
                  <a:pt x="645932" y="2126595"/>
                  <a:pt x="597225" y="2121874"/>
                </a:cubicBezTo>
                <a:cubicBezTo>
                  <a:pt x="575890" y="2117780"/>
                  <a:pt x="534371" y="2122138"/>
                  <a:pt x="520671" y="2121856"/>
                </a:cubicBezTo>
                <a:cubicBezTo>
                  <a:pt x="455720" y="2116453"/>
                  <a:pt x="449447" y="2106162"/>
                  <a:pt x="413835" y="2098315"/>
                </a:cubicBezTo>
                <a:cubicBezTo>
                  <a:pt x="401959" y="2105107"/>
                  <a:pt x="389622" y="2101952"/>
                  <a:pt x="376513" y="2095621"/>
                </a:cubicBezTo>
                <a:cubicBezTo>
                  <a:pt x="344376" y="2097610"/>
                  <a:pt x="311403" y="2088099"/>
                  <a:pt x="273386" y="2084468"/>
                </a:cubicBezTo>
                <a:cubicBezTo>
                  <a:pt x="223574" y="2080061"/>
                  <a:pt x="116931" y="2073581"/>
                  <a:pt x="77641" y="2069178"/>
                </a:cubicBezTo>
                <a:lnTo>
                  <a:pt x="37645" y="2058054"/>
                </a:lnTo>
                <a:cubicBezTo>
                  <a:pt x="29688" y="2052393"/>
                  <a:pt x="16534" y="2053854"/>
                  <a:pt x="4572" y="2053861"/>
                </a:cubicBezTo>
                <a:lnTo>
                  <a:pt x="0" y="2053255"/>
                </a:ln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Rectangle 69"/>
          <p:cNvSpPr>
            <a:spLocks noGrp="1" noRot="1" noChangeAspect="1" noMove="1" noResize="1" noEditPoints="1" noAdjustHandles="1" noChangeArrowheads="1" noChangeShapeType="1" noTextEdit="1"/>
          </p:cNvSpPr>
          <p:nvPr/>
        </p:nvSpPr>
        <p:spPr>
          <a:xfrm>
            <a:off x="7929076" y="359656"/>
            <a:ext cx="3814672" cy="28983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a:spLocks noGrp="1" noRot="1" noChangeAspect="1" noMove="1" noResize="1" noEditPoints="1" noAdjustHandles="1" noChangeArrowheads="1" noChangeShapeType="1" noTextEdit="1"/>
          </p:cNvSpPr>
          <p:nvPr/>
        </p:nvSpPr>
        <p:spPr>
          <a:xfrm rot="5400000">
            <a:off x="8490197" y="2779"/>
            <a:ext cx="2693568" cy="3608053"/>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 name="connsiteX0-1" fmla="*/ 0 w 2593269"/>
              <a:gd name="connsiteY0-2" fmla="*/ 2215569 h 3452654"/>
              <a:gd name="connsiteX1-3" fmla="*/ 4751 w 2593269"/>
              <a:gd name="connsiteY1-4" fmla="*/ 2196610 h 3452654"/>
              <a:gd name="connsiteX2-5" fmla="*/ 2774 w 2593269"/>
              <a:gd name="connsiteY2-6" fmla="*/ 2183813 h 3452654"/>
              <a:gd name="connsiteX3-7" fmla="*/ 7865 w 2593269"/>
              <a:gd name="connsiteY3-8" fmla="*/ 2159978 h 3452654"/>
              <a:gd name="connsiteX4-9" fmla="*/ 12554 w 2593269"/>
              <a:gd name="connsiteY4-10" fmla="*/ 2125112 h 3452654"/>
              <a:gd name="connsiteX5-11" fmla="*/ 17553 w 2593269"/>
              <a:gd name="connsiteY5-12" fmla="*/ 2101110 h 3452654"/>
              <a:gd name="connsiteX6-13" fmla="*/ 19083 w 2593269"/>
              <a:gd name="connsiteY6-14" fmla="*/ 2096482 h 3452654"/>
              <a:gd name="connsiteX7-15" fmla="*/ 19083 w 2593269"/>
              <a:gd name="connsiteY7-16" fmla="*/ 1939430 h 3452654"/>
              <a:gd name="connsiteX8-17" fmla="*/ 17372 w 2593269"/>
              <a:gd name="connsiteY8-18" fmla="*/ 1927844 h 3452654"/>
              <a:gd name="connsiteX9-19" fmla="*/ 19083 w 2593269"/>
              <a:gd name="connsiteY9-20" fmla="*/ 1888758 h 3452654"/>
              <a:gd name="connsiteX10-21" fmla="*/ 19083 w 2593269"/>
              <a:gd name="connsiteY10-22" fmla="*/ 1844870 h 3452654"/>
              <a:gd name="connsiteX11-23" fmla="*/ 17104 w 2593269"/>
              <a:gd name="connsiteY11-24" fmla="*/ 1803002 h 3452654"/>
              <a:gd name="connsiteX12-25" fmla="*/ 11785 w 2593269"/>
              <a:gd name="connsiteY12-26" fmla="*/ 1799876 h 3452654"/>
              <a:gd name="connsiteX13-27" fmla="*/ 11317 w 2593269"/>
              <a:gd name="connsiteY13-28" fmla="*/ 1790694 h 3452654"/>
              <a:gd name="connsiteX14-29" fmla="*/ 11419 w 2593269"/>
              <a:gd name="connsiteY14-30" fmla="*/ 1776238 h 3452654"/>
              <a:gd name="connsiteX15-31" fmla="*/ 17002 w 2593269"/>
              <a:gd name="connsiteY15-32" fmla="*/ 1743859 h 3452654"/>
              <a:gd name="connsiteX16-33" fmla="*/ 15104 w 2593269"/>
              <a:gd name="connsiteY16-34" fmla="*/ 0 h 3452654"/>
              <a:gd name="connsiteX17-35" fmla="*/ 2562730 w 2593269"/>
              <a:gd name="connsiteY17-36" fmla="*/ 0 h 3452654"/>
              <a:gd name="connsiteX18-37" fmla="*/ 2589876 w 2593269"/>
              <a:gd name="connsiteY18-38" fmla="*/ 27148 h 3452654"/>
              <a:gd name="connsiteX19-39" fmla="*/ 2592792 w 2593269"/>
              <a:gd name="connsiteY19-40" fmla="*/ 3450901 h 3452654"/>
              <a:gd name="connsiteX20-41" fmla="*/ 2592790 w 2593269"/>
              <a:gd name="connsiteY20-42" fmla="*/ 3452654 h 3452654"/>
              <a:gd name="connsiteX21-43" fmla="*/ 42505 w 2593269"/>
              <a:gd name="connsiteY21-44" fmla="*/ 3452654 h 3452654"/>
              <a:gd name="connsiteX22-45" fmla="*/ 19083 w 2593269"/>
              <a:gd name="connsiteY22-46" fmla="*/ 3436827 h 3452654"/>
              <a:gd name="connsiteX23-47" fmla="*/ 19083 w 2593269"/>
              <a:gd name="connsiteY23-48" fmla="*/ 2717567 h 3452654"/>
              <a:gd name="connsiteX24-49" fmla="*/ 12492 w 2593269"/>
              <a:gd name="connsiteY24-50" fmla="*/ 2694089 h 3452654"/>
              <a:gd name="connsiteX25-51" fmla="*/ 19083 w 2593269"/>
              <a:gd name="connsiteY25-52" fmla="*/ 2669941 h 3452654"/>
              <a:gd name="connsiteX26-53" fmla="*/ 19083 w 2593269"/>
              <a:gd name="connsiteY26-54" fmla="*/ 2348137 h 3452654"/>
              <a:gd name="connsiteX27-55" fmla="*/ 19083 w 2593269"/>
              <a:gd name="connsiteY27-56" fmla="*/ 2305422 h 3452654"/>
              <a:gd name="connsiteX28-57" fmla="*/ 12059 w 2593269"/>
              <a:gd name="connsiteY28-58" fmla="*/ 2281564 h 3452654"/>
              <a:gd name="connsiteX29-59" fmla="*/ 4009 w 2593269"/>
              <a:gd name="connsiteY29-60" fmla="*/ 2257171 h 3452654"/>
              <a:gd name="connsiteX30-61" fmla="*/ 538 w 2593269"/>
              <a:gd name="connsiteY30-62" fmla="*/ 2233665 h 3452654"/>
              <a:gd name="connsiteX31-63" fmla="*/ 0 w 2593269"/>
              <a:gd name="connsiteY31-64" fmla="*/ 2215569 h 3452654"/>
              <a:gd name="connsiteX0-65" fmla="*/ 0 w 2593269"/>
              <a:gd name="connsiteY0-66" fmla="*/ 2215569 h 3452654"/>
              <a:gd name="connsiteX1-67" fmla="*/ 4751 w 2593269"/>
              <a:gd name="connsiteY1-68" fmla="*/ 2196610 h 3452654"/>
              <a:gd name="connsiteX2-69" fmla="*/ 2774 w 2593269"/>
              <a:gd name="connsiteY2-70" fmla="*/ 2183813 h 3452654"/>
              <a:gd name="connsiteX3-71" fmla="*/ 7865 w 2593269"/>
              <a:gd name="connsiteY3-72" fmla="*/ 2159978 h 3452654"/>
              <a:gd name="connsiteX4-73" fmla="*/ 12554 w 2593269"/>
              <a:gd name="connsiteY4-74" fmla="*/ 2125112 h 3452654"/>
              <a:gd name="connsiteX5-75" fmla="*/ 17553 w 2593269"/>
              <a:gd name="connsiteY5-76" fmla="*/ 2101110 h 3452654"/>
              <a:gd name="connsiteX6-77" fmla="*/ 19083 w 2593269"/>
              <a:gd name="connsiteY6-78" fmla="*/ 2096482 h 3452654"/>
              <a:gd name="connsiteX7-79" fmla="*/ 19083 w 2593269"/>
              <a:gd name="connsiteY7-80" fmla="*/ 1939430 h 3452654"/>
              <a:gd name="connsiteX8-81" fmla="*/ 17372 w 2593269"/>
              <a:gd name="connsiteY8-82" fmla="*/ 1927844 h 3452654"/>
              <a:gd name="connsiteX9-83" fmla="*/ 19083 w 2593269"/>
              <a:gd name="connsiteY9-84" fmla="*/ 1888758 h 3452654"/>
              <a:gd name="connsiteX10-85" fmla="*/ 19083 w 2593269"/>
              <a:gd name="connsiteY10-86" fmla="*/ 1844870 h 3452654"/>
              <a:gd name="connsiteX11-87" fmla="*/ 17104 w 2593269"/>
              <a:gd name="connsiteY11-88" fmla="*/ 1803002 h 3452654"/>
              <a:gd name="connsiteX12-89" fmla="*/ 11785 w 2593269"/>
              <a:gd name="connsiteY12-90" fmla="*/ 1799876 h 3452654"/>
              <a:gd name="connsiteX13-91" fmla="*/ 11317 w 2593269"/>
              <a:gd name="connsiteY13-92" fmla="*/ 1790694 h 3452654"/>
              <a:gd name="connsiteX14-93" fmla="*/ 11419 w 2593269"/>
              <a:gd name="connsiteY14-94" fmla="*/ 1776238 h 3452654"/>
              <a:gd name="connsiteX15-95" fmla="*/ 15104 w 2593269"/>
              <a:gd name="connsiteY15-96" fmla="*/ 0 h 3452654"/>
              <a:gd name="connsiteX16-97" fmla="*/ 2562730 w 2593269"/>
              <a:gd name="connsiteY16-98" fmla="*/ 0 h 3452654"/>
              <a:gd name="connsiteX17-99" fmla="*/ 2589876 w 2593269"/>
              <a:gd name="connsiteY17-100" fmla="*/ 27148 h 3452654"/>
              <a:gd name="connsiteX18-101" fmla="*/ 2592792 w 2593269"/>
              <a:gd name="connsiteY18-102" fmla="*/ 3450901 h 3452654"/>
              <a:gd name="connsiteX19-103" fmla="*/ 2592790 w 2593269"/>
              <a:gd name="connsiteY19-104" fmla="*/ 3452654 h 3452654"/>
              <a:gd name="connsiteX20-105" fmla="*/ 42505 w 2593269"/>
              <a:gd name="connsiteY20-106" fmla="*/ 3452654 h 3452654"/>
              <a:gd name="connsiteX21-107" fmla="*/ 19083 w 2593269"/>
              <a:gd name="connsiteY21-108" fmla="*/ 3436827 h 3452654"/>
              <a:gd name="connsiteX22-109" fmla="*/ 19083 w 2593269"/>
              <a:gd name="connsiteY22-110" fmla="*/ 2717567 h 3452654"/>
              <a:gd name="connsiteX23-111" fmla="*/ 12492 w 2593269"/>
              <a:gd name="connsiteY23-112" fmla="*/ 2694089 h 3452654"/>
              <a:gd name="connsiteX24-113" fmla="*/ 19083 w 2593269"/>
              <a:gd name="connsiteY24-114" fmla="*/ 2669941 h 3452654"/>
              <a:gd name="connsiteX25-115" fmla="*/ 19083 w 2593269"/>
              <a:gd name="connsiteY25-116" fmla="*/ 2348137 h 3452654"/>
              <a:gd name="connsiteX26-117" fmla="*/ 19083 w 2593269"/>
              <a:gd name="connsiteY26-118" fmla="*/ 2305422 h 3452654"/>
              <a:gd name="connsiteX27-119" fmla="*/ 12059 w 2593269"/>
              <a:gd name="connsiteY27-120" fmla="*/ 2281564 h 3452654"/>
              <a:gd name="connsiteX28-121" fmla="*/ 4009 w 2593269"/>
              <a:gd name="connsiteY28-122" fmla="*/ 2257171 h 3452654"/>
              <a:gd name="connsiteX29-123" fmla="*/ 538 w 2593269"/>
              <a:gd name="connsiteY29-124" fmla="*/ 2233665 h 3452654"/>
              <a:gd name="connsiteX30-125" fmla="*/ 0 w 2593269"/>
              <a:gd name="connsiteY30-126" fmla="*/ 2215569 h 3452654"/>
              <a:gd name="connsiteX0-127" fmla="*/ 0 w 2593269"/>
              <a:gd name="connsiteY0-128" fmla="*/ 2215569 h 3452654"/>
              <a:gd name="connsiteX1-129" fmla="*/ 4751 w 2593269"/>
              <a:gd name="connsiteY1-130" fmla="*/ 2196610 h 3452654"/>
              <a:gd name="connsiteX2-131" fmla="*/ 2774 w 2593269"/>
              <a:gd name="connsiteY2-132" fmla="*/ 2183813 h 3452654"/>
              <a:gd name="connsiteX3-133" fmla="*/ 7865 w 2593269"/>
              <a:gd name="connsiteY3-134" fmla="*/ 2159978 h 3452654"/>
              <a:gd name="connsiteX4-135" fmla="*/ 12554 w 2593269"/>
              <a:gd name="connsiteY4-136" fmla="*/ 2125112 h 3452654"/>
              <a:gd name="connsiteX5-137" fmla="*/ 17553 w 2593269"/>
              <a:gd name="connsiteY5-138" fmla="*/ 2101110 h 3452654"/>
              <a:gd name="connsiteX6-139" fmla="*/ 19083 w 2593269"/>
              <a:gd name="connsiteY6-140" fmla="*/ 2096482 h 3452654"/>
              <a:gd name="connsiteX7-141" fmla="*/ 19083 w 2593269"/>
              <a:gd name="connsiteY7-142" fmla="*/ 1939430 h 3452654"/>
              <a:gd name="connsiteX8-143" fmla="*/ 17372 w 2593269"/>
              <a:gd name="connsiteY8-144" fmla="*/ 1927844 h 3452654"/>
              <a:gd name="connsiteX9-145" fmla="*/ 19083 w 2593269"/>
              <a:gd name="connsiteY9-146" fmla="*/ 1888758 h 3452654"/>
              <a:gd name="connsiteX10-147" fmla="*/ 19083 w 2593269"/>
              <a:gd name="connsiteY10-148" fmla="*/ 1844870 h 3452654"/>
              <a:gd name="connsiteX11-149" fmla="*/ 17104 w 2593269"/>
              <a:gd name="connsiteY11-150" fmla="*/ 1803002 h 3452654"/>
              <a:gd name="connsiteX12-151" fmla="*/ 11317 w 2593269"/>
              <a:gd name="connsiteY12-152" fmla="*/ 1790694 h 3452654"/>
              <a:gd name="connsiteX13-153" fmla="*/ 11419 w 2593269"/>
              <a:gd name="connsiteY13-154" fmla="*/ 1776238 h 3452654"/>
              <a:gd name="connsiteX14-155" fmla="*/ 15104 w 2593269"/>
              <a:gd name="connsiteY14-156" fmla="*/ 0 h 3452654"/>
              <a:gd name="connsiteX15-157" fmla="*/ 2562730 w 2593269"/>
              <a:gd name="connsiteY15-158" fmla="*/ 0 h 3452654"/>
              <a:gd name="connsiteX16-159" fmla="*/ 2589876 w 2593269"/>
              <a:gd name="connsiteY16-160" fmla="*/ 27148 h 3452654"/>
              <a:gd name="connsiteX17-161" fmla="*/ 2592792 w 2593269"/>
              <a:gd name="connsiteY17-162" fmla="*/ 3450901 h 3452654"/>
              <a:gd name="connsiteX18-163" fmla="*/ 2592790 w 2593269"/>
              <a:gd name="connsiteY18-164" fmla="*/ 3452654 h 3452654"/>
              <a:gd name="connsiteX19-165" fmla="*/ 42505 w 2593269"/>
              <a:gd name="connsiteY19-166" fmla="*/ 3452654 h 3452654"/>
              <a:gd name="connsiteX20-167" fmla="*/ 19083 w 2593269"/>
              <a:gd name="connsiteY20-168" fmla="*/ 3436827 h 3452654"/>
              <a:gd name="connsiteX21-169" fmla="*/ 19083 w 2593269"/>
              <a:gd name="connsiteY21-170" fmla="*/ 2717567 h 3452654"/>
              <a:gd name="connsiteX22-171" fmla="*/ 12492 w 2593269"/>
              <a:gd name="connsiteY22-172" fmla="*/ 2694089 h 3452654"/>
              <a:gd name="connsiteX23-173" fmla="*/ 19083 w 2593269"/>
              <a:gd name="connsiteY23-174" fmla="*/ 2669941 h 3452654"/>
              <a:gd name="connsiteX24-175" fmla="*/ 19083 w 2593269"/>
              <a:gd name="connsiteY24-176" fmla="*/ 2348137 h 3452654"/>
              <a:gd name="connsiteX25-177" fmla="*/ 19083 w 2593269"/>
              <a:gd name="connsiteY25-178" fmla="*/ 2305422 h 3452654"/>
              <a:gd name="connsiteX26-179" fmla="*/ 12059 w 2593269"/>
              <a:gd name="connsiteY26-180" fmla="*/ 2281564 h 3452654"/>
              <a:gd name="connsiteX27-181" fmla="*/ 4009 w 2593269"/>
              <a:gd name="connsiteY27-182" fmla="*/ 2257171 h 3452654"/>
              <a:gd name="connsiteX28-183" fmla="*/ 538 w 2593269"/>
              <a:gd name="connsiteY28-184" fmla="*/ 2233665 h 3452654"/>
              <a:gd name="connsiteX29-185" fmla="*/ 0 w 2593269"/>
              <a:gd name="connsiteY29-186" fmla="*/ 2215569 h 3452654"/>
              <a:gd name="connsiteX0-187" fmla="*/ 174951 w 2768220"/>
              <a:gd name="connsiteY0-188" fmla="*/ 2215569 h 3452654"/>
              <a:gd name="connsiteX1-189" fmla="*/ 179702 w 2768220"/>
              <a:gd name="connsiteY1-190" fmla="*/ 2196610 h 3452654"/>
              <a:gd name="connsiteX2-191" fmla="*/ 177725 w 2768220"/>
              <a:gd name="connsiteY2-192" fmla="*/ 2183813 h 3452654"/>
              <a:gd name="connsiteX3-193" fmla="*/ 182816 w 2768220"/>
              <a:gd name="connsiteY3-194" fmla="*/ 2159978 h 3452654"/>
              <a:gd name="connsiteX4-195" fmla="*/ 187505 w 2768220"/>
              <a:gd name="connsiteY4-196" fmla="*/ 2125112 h 3452654"/>
              <a:gd name="connsiteX5-197" fmla="*/ 192504 w 2768220"/>
              <a:gd name="connsiteY5-198" fmla="*/ 2101110 h 3452654"/>
              <a:gd name="connsiteX6-199" fmla="*/ 194034 w 2768220"/>
              <a:gd name="connsiteY6-200" fmla="*/ 2096482 h 3452654"/>
              <a:gd name="connsiteX7-201" fmla="*/ 194034 w 2768220"/>
              <a:gd name="connsiteY7-202" fmla="*/ 1939430 h 3452654"/>
              <a:gd name="connsiteX8-203" fmla="*/ 192323 w 2768220"/>
              <a:gd name="connsiteY8-204" fmla="*/ 1927844 h 3452654"/>
              <a:gd name="connsiteX9-205" fmla="*/ 194034 w 2768220"/>
              <a:gd name="connsiteY9-206" fmla="*/ 1888758 h 3452654"/>
              <a:gd name="connsiteX10-207" fmla="*/ 194034 w 2768220"/>
              <a:gd name="connsiteY10-208" fmla="*/ 1844870 h 3452654"/>
              <a:gd name="connsiteX11-209" fmla="*/ 192055 w 2768220"/>
              <a:gd name="connsiteY11-210" fmla="*/ 1803002 h 3452654"/>
              <a:gd name="connsiteX12-211" fmla="*/ 186268 w 2768220"/>
              <a:gd name="connsiteY12-212" fmla="*/ 1790694 h 3452654"/>
              <a:gd name="connsiteX13-213" fmla="*/ 190055 w 2768220"/>
              <a:gd name="connsiteY13-214" fmla="*/ 0 h 3452654"/>
              <a:gd name="connsiteX14-215" fmla="*/ 2737681 w 2768220"/>
              <a:gd name="connsiteY14-216" fmla="*/ 0 h 3452654"/>
              <a:gd name="connsiteX15-217" fmla="*/ 2764827 w 2768220"/>
              <a:gd name="connsiteY15-218" fmla="*/ 27148 h 3452654"/>
              <a:gd name="connsiteX16-219" fmla="*/ 2767743 w 2768220"/>
              <a:gd name="connsiteY16-220" fmla="*/ 3450901 h 3452654"/>
              <a:gd name="connsiteX17-221" fmla="*/ 2767741 w 2768220"/>
              <a:gd name="connsiteY17-222" fmla="*/ 3452654 h 3452654"/>
              <a:gd name="connsiteX18-223" fmla="*/ 217456 w 2768220"/>
              <a:gd name="connsiteY18-224" fmla="*/ 3452654 h 3452654"/>
              <a:gd name="connsiteX19-225" fmla="*/ 194034 w 2768220"/>
              <a:gd name="connsiteY19-226" fmla="*/ 3436827 h 3452654"/>
              <a:gd name="connsiteX20-227" fmla="*/ 194034 w 2768220"/>
              <a:gd name="connsiteY20-228" fmla="*/ 2717567 h 3452654"/>
              <a:gd name="connsiteX21-229" fmla="*/ 187443 w 2768220"/>
              <a:gd name="connsiteY21-230" fmla="*/ 2694089 h 3452654"/>
              <a:gd name="connsiteX22-231" fmla="*/ 194034 w 2768220"/>
              <a:gd name="connsiteY22-232" fmla="*/ 2669941 h 3452654"/>
              <a:gd name="connsiteX23-233" fmla="*/ 194034 w 2768220"/>
              <a:gd name="connsiteY23-234" fmla="*/ 2348137 h 3452654"/>
              <a:gd name="connsiteX24-235" fmla="*/ 194034 w 2768220"/>
              <a:gd name="connsiteY24-236" fmla="*/ 2305422 h 3452654"/>
              <a:gd name="connsiteX25-237" fmla="*/ 187010 w 2768220"/>
              <a:gd name="connsiteY25-238" fmla="*/ 2281564 h 3452654"/>
              <a:gd name="connsiteX26-239" fmla="*/ 178960 w 2768220"/>
              <a:gd name="connsiteY26-240" fmla="*/ 2257171 h 3452654"/>
              <a:gd name="connsiteX27-241" fmla="*/ 175489 w 2768220"/>
              <a:gd name="connsiteY27-242" fmla="*/ 2233665 h 3452654"/>
              <a:gd name="connsiteX28-243" fmla="*/ 174951 w 2768220"/>
              <a:gd name="connsiteY28-244" fmla="*/ 2215569 h 3452654"/>
              <a:gd name="connsiteX0-245" fmla="*/ 0 w 2593269"/>
              <a:gd name="connsiteY0-246" fmla="*/ 2215569 h 3452654"/>
              <a:gd name="connsiteX1-247" fmla="*/ 4751 w 2593269"/>
              <a:gd name="connsiteY1-248" fmla="*/ 2196610 h 3452654"/>
              <a:gd name="connsiteX2-249" fmla="*/ 2774 w 2593269"/>
              <a:gd name="connsiteY2-250" fmla="*/ 2183813 h 3452654"/>
              <a:gd name="connsiteX3-251" fmla="*/ 7865 w 2593269"/>
              <a:gd name="connsiteY3-252" fmla="*/ 2159978 h 3452654"/>
              <a:gd name="connsiteX4-253" fmla="*/ 12554 w 2593269"/>
              <a:gd name="connsiteY4-254" fmla="*/ 2125112 h 3452654"/>
              <a:gd name="connsiteX5-255" fmla="*/ 17553 w 2593269"/>
              <a:gd name="connsiteY5-256" fmla="*/ 2101110 h 3452654"/>
              <a:gd name="connsiteX6-257" fmla="*/ 19083 w 2593269"/>
              <a:gd name="connsiteY6-258" fmla="*/ 2096482 h 3452654"/>
              <a:gd name="connsiteX7-259" fmla="*/ 19083 w 2593269"/>
              <a:gd name="connsiteY7-260" fmla="*/ 1939430 h 3452654"/>
              <a:gd name="connsiteX8-261" fmla="*/ 17372 w 2593269"/>
              <a:gd name="connsiteY8-262" fmla="*/ 1927844 h 3452654"/>
              <a:gd name="connsiteX9-263" fmla="*/ 19083 w 2593269"/>
              <a:gd name="connsiteY9-264" fmla="*/ 1888758 h 3452654"/>
              <a:gd name="connsiteX10-265" fmla="*/ 19083 w 2593269"/>
              <a:gd name="connsiteY10-266" fmla="*/ 1844870 h 3452654"/>
              <a:gd name="connsiteX11-267" fmla="*/ 17104 w 2593269"/>
              <a:gd name="connsiteY11-268" fmla="*/ 1803002 h 3452654"/>
              <a:gd name="connsiteX12-269" fmla="*/ 15104 w 2593269"/>
              <a:gd name="connsiteY12-270" fmla="*/ 0 h 3452654"/>
              <a:gd name="connsiteX13-271" fmla="*/ 2562730 w 2593269"/>
              <a:gd name="connsiteY13-272" fmla="*/ 0 h 3452654"/>
              <a:gd name="connsiteX14-273" fmla="*/ 2589876 w 2593269"/>
              <a:gd name="connsiteY14-274" fmla="*/ 27148 h 3452654"/>
              <a:gd name="connsiteX15-275" fmla="*/ 2592792 w 2593269"/>
              <a:gd name="connsiteY15-276" fmla="*/ 3450901 h 3452654"/>
              <a:gd name="connsiteX16-277" fmla="*/ 2592790 w 2593269"/>
              <a:gd name="connsiteY16-278" fmla="*/ 3452654 h 3452654"/>
              <a:gd name="connsiteX17-279" fmla="*/ 42505 w 2593269"/>
              <a:gd name="connsiteY17-280" fmla="*/ 3452654 h 3452654"/>
              <a:gd name="connsiteX18-281" fmla="*/ 19083 w 2593269"/>
              <a:gd name="connsiteY18-282" fmla="*/ 3436827 h 3452654"/>
              <a:gd name="connsiteX19-283" fmla="*/ 19083 w 2593269"/>
              <a:gd name="connsiteY19-284" fmla="*/ 2717567 h 3452654"/>
              <a:gd name="connsiteX20-285" fmla="*/ 12492 w 2593269"/>
              <a:gd name="connsiteY20-286" fmla="*/ 2694089 h 3452654"/>
              <a:gd name="connsiteX21-287" fmla="*/ 19083 w 2593269"/>
              <a:gd name="connsiteY21-288" fmla="*/ 2669941 h 3452654"/>
              <a:gd name="connsiteX22-289" fmla="*/ 19083 w 2593269"/>
              <a:gd name="connsiteY22-290" fmla="*/ 2348137 h 3452654"/>
              <a:gd name="connsiteX23-291" fmla="*/ 19083 w 2593269"/>
              <a:gd name="connsiteY23-292" fmla="*/ 2305422 h 3452654"/>
              <a:gd name="connsiteX24-293" fmla="*/ 12059 w 2593269"/>
              <a:gd name="connsiteY24-294" fmla="*/ 2281564 h 3452654"/>
              <a:gd name="connsiteX25-295" fmla="*/ 4009 w 2593269"/>
              <a:gd name="connsiteY25-296" fmla="*/ 2257171 h 3452654"/>
              <a:gd name="connsiteX26-297" fmla="*/ 538 w 2593269"/>
              <a:gd name="connsiteY26-298" fmla="*/ 2233665 h 3452654"/>
              <a:gd name="connsiteX27-299" fmla="*/ 0 w 2593269"/>
              <a:gd name="connsiteY27-300" fmla="*/ 2215569 h 3452654"/>
              <a:gd name="connsiteX0-301" fmla="*/ 0 w 2592731"/>
              <a:gd name="connsiteY0-302" fmla="*/ 2233665 h 3452654"/>
              <a:gd name="connsiteX1-303" fmla="*/ 4213 w 2592731"/>
              <a:gd name="connsiteY1-304" fmla="*/ 2196610 h 3452654"/>
              <a:gd name="connsiteX2-305" fmla="*/ 2236 w 2592731"/>
              <a:gd name="connsiteY2-306" fmla="*/ 2183813 h 3452654"/>
              <a:gd name="connsiteX3-307" fmla="*/ 7327 w 2592731"/>
              <a:gd name="connsiteY3-308" fmla="*/ 2159978 h 3452654"/>
              <a:gd name="connsiteX4-309" fmla="*/ 12016 w 2592731"/>
              <a:gd name="connsiteY4-310" fmla="*/ 2125112 h 3452654"/>
              <a:gd name="connsiteX5-311" fmla="*/ 17015 w 2592731"/>
              <a:gd name="connsiteY5-312" fmla="*/ 2101110 h 3452654"/>
              <a:gd name="connsiteX6-313" fmla="*/ 18545 w 2592731"/>
              <a:gd name="connsiteY6-314" fmla="*/ 2096482 h 3452654"/>
              <a:gd name="connsiteX7-315" fmla="*/ 18545 w 2592731"/>
              <a:gd name="connsiteY7-316" fmla="*/ 1939430 h 3452654"/>
              <a:gd name="connsiteX8-317" fmla="*/ 16834 w 2592731"/>
              <a:gd name="connsiteY8-318" fmla="*/ 1927844 h 3452654"/>
              <a:gd name="connsiteX9-319" fmla="*/ 18545 w 2592731"/>
              <a:gd name="connsiteY9-320" fmla="*/ 1888758 h 3452654"/>
              <a:gd name="connsiteX10-321" fmla="*/ 18545 w 2592731"/>
              <a:gd name="connsiteY10-322" fmla="*/ 1844870 h 3452654"/>
              <a:gd name="connsiteX11-323" fmla="*/ 16566 w 2592731"/>
              <a:gd name="connsiteY11-324" fmla="*/ 1803002 h 3452654"/>
              <a:gd name="connsiteX12-325" fmla="*/ 14566 w 2592731"/>
              <a:gd name="connsiteY12-326" fmla="*/ 0 h 3452654"/>
              <a:gd name="connsiteX13-327" fmla="*/ 2562192 w 2592731"/>
              <a:gd name="connsiteY13-328" fmla="*/ 0 h 3452654"/>
              <a:gd name="connsiteX14-329" fmla="*/ 2589338 w 2592731"/>
              <a:gd name="connsiteY14-330" fmla="*/ 27148 h 3452654"/>
              <a:gd name="connsiteX15-331" fmla="*/ 2592254 w 2592731"/>
              <a:gd name="connsiteY15-332" fmla="*/ 3450901 h 3452654"/>
              <a:gd name="connsiteX16-333" fmla="*/ 2592252 w 2592731"/>
              <a:gd name="connsiteY16-334" fmla="*/ 3452654 h 3452654"/>
              <a:gd name="connsiteX17-335" fmla="*/ 41967 w 2592731"/>
              <a:gd name="connsiteY17-336" fmla="*/ 3452654 h 3452654"/>
              <a:gd name="connsiteX18-337" fmla="*/ 18545 w 2592731"/>
              <a:gd name="connsiteY18-338" fmla="*/ 3436827 h 3452654"/>
              <a:gd name="connsiteX19-339" fmla="*/ 18545 w 2592731"/>
              <a:gd name="connsiteY19-340" fmla="*/ 2717567 h 3452654"/>
              <a:gd name="connsiteX20-341" fmla="*/ 11954 w 2592731"/>
              <a:gd name="connsiteY20-342" fmla="*/ 2694089 h 3452654"/>
              <a:gd name="connsiteX21-343" fmla="*/ 18545 w 2592731"/>
              <a:gd name="connsiteY21-344" fmla="*/ 2669941 h 3452654"/>
              <a:gd name="connsiteX22-345" fmla="*/ 18545 w 2592731"/>
              <a:gd name="connsiteY22-346" fmla="*/ 2348137 h 3452654"/>
              <a:gd name="connsiteX23-347" fmla="*/ 18545 w 2592731"/>
              <a:gd name="connsiteY23-348" fmla="*/ 2305422 h 3452654"/>
              <a:gd name="connsiteX24-349" fmla="*/ 11521 w 2592731"/>
              <a:gd name="connsiteY24-350" fmla="*/ 2281564 h 3452654"/>
              <a:gd name="connsiteX25-351" fmla="*/ 3471 w 2592731"/>
              <a:gd name="connsiteY25-352" fmla="*/ 2257171 h 3452654"/>
              <a:gd name="connsiteX26-353" fmla="*/ 0 w 2592731"/>
              <a:gd name="connsiteY26-354" fmla="*/ 2233665 h 3452654"/>
              <a:gd name="connsiteX0-355" fmla="*/ 0 w 2592731"/>
              <a:gd name="connsiteY0-356" fmla="*/ 2233665 h 3452654"/>
              <a:gd name="connsiteX1-357" fmla="*/ 4213 w 2592731"/>
              <a:gd name="connsiteY1-358" fmla="*/ 2196610 h 3452654"/>
              <a:gd name="connsiteX2-359" fmla="*/ 2236 w 2592731"/>
              <a:gd name="connsiteY2-360" fmla="*/ 2183813 h 3452654"/>
              <a:gd name="connsiteX3-361" fmla="*/ 12016 w 2592731"/>
              <a:gd name="connsiteY3-362" fmla="*/ 2125112 h 3452654"/>
              <a:gd name="connsiteX4-363" fmla="*/ 17015 w 2592731"/>
              <a:gd name="connsiteY4-364" fmla="*/ 2101110 h 3452654"/>
              <a:gd name="connsiteX5-365" fmla="*/ 18545 w 2592731"/>
              <a:gd name="connsiteY5-366" fmla="*/ 2096482 h 3452654"/>
              <a:gd name="connsiteX6-367" fmla="*/ 18545 w 2592731"/>
              <a:gd name="connsiteY6-368" fmla="*/ 1939430 h 3452654"/>
              <a:gd name="connsiteX7-369" fmla="*/ 16834 w 2592731"/>
              <a:gd name="connsiteY7-370" fmla="*/ 1927844 h 3452654"/>
              <a:gd name="connsiteX8-371" fmla="*/ 18545 w 2592731"/>
              <a:gd name="connsiteY8-372" fmla="*/ 1888758 h 3452654"/>
              <a:gd name="connsiteX9-373" fmla="*/ 18545 w 2592731"/>
              <a:gd name="connsiteY9-374" fmla="*/ 1844870 h 3452654"/>
              <a:gd name="connsiteX10-375" fmla="*/ 16566 w 2592731"/>
              <a:gd name="connsiteY10-376" fmla="*/ 1803002 h 3452654"/>
              <a:gd name="connsiteX11-377" fmla="*/ 14566 w 2592731"/>
              <a:gd name="connsiteY11-378" fmla="*/ 0 h 3452654"/>
              <a:gd name="connsiteX12-379" fmla="*/ 2562192 w 2592731"/>
              <a:gd name="connsiteY12-380" fmla="*/ 0 h 3452654"/>
              <a:gd name="connsiteX13-381" fmla="*/ 2589338 w 2592731"/>
              <a:gd name="connsiteY13-382" fmla="*/ 27148 h 3452654"/>
              <a:gd name="connsiteX14-383" fmla="*/ 2592254 w 2592731"/>
              <a:gd name="connsiteY14-384" fmla="*/ 3450901 h 3452654"/>
              <a:gd name="connsiteX15-385" fmla="*/ 2592252 w 2592731"/>
              <a:gd name="connsiteY15-386" fmla="*/ 3452654 h 3452654"/>
              <a:gd name="connsiteX16-387" fmla="*/ 41967 w 2592731"/>
              <a:gd name="connsiteY16-388" fmla="*/ 3452654 h 3452654"/>
              <a:gd name="connsiteX17-389" fmla="*/ 18545 w 2592731"/>
              <a:gd name="connsiteY17-390" fmla="*/ 3436827 h 3452654"/>
              <a:gd name="connsiteX18-391" fmla="*/ 18545 w 2592731"/>
              <a:gd name="connsiteY18-392" fmla="*/ 2717567 h 3452654"/>
              <a:gd name="connsiteX19-393" fmla="*/ 11954 w 2592731"/>
              <a:gd name="connsiteY19-394" fmla="*/ 2694089 h 3452654"/>
              <a:gd name="connsiteX20-395" fmla="*/ 18545 w 2592731"/>
              <a:gd name="connsiteY20-396" fmla="*/ 2669941 h 3452654"/>
              <a:gd name="connsiteX21-397" fmla="*/ 18545 w 2592731"/>
              <a:gd name="connsiteY21-398" fmla="*/ 2348137 h 3452654"/>
              <a:gd name="connsiteX22-399" fmla="*/ 18545 w 2592731"/>
              <a:gd name="connsiteY22-400" fmla="*/ 2305422 h 3452654"/>
              <a:gd name="connsiteX23-401" fmla="*/ 11521 w 2592731"/>
              <a:gd name="connsiteY23-402" fmla="*/ 2281564 h 3452654"/>
              <a:gd name="connsiteX24-403" fmla="*/ 3471 w 2592731"/>
              <a:gd name="connsiteY24-404" fmla="*/ 2257171 h 3452654"/>
              <a:gd name="connsiteX25-405" fmla="*/ 0 w 2592731"/>
              <a:gd name="connsiteY25-406" fmla="*/ 2233665 h 3452654"/>
              <a:gd name="connsiteX0-407" fmla="*/ 0 w 2592731"/>
              <a:gd name="connsiteY0-408" fmla="*/ 2233665 h 3452654"/>
              <a:gd name="connsiteX1-409" fmla="*/ 4213 w 2592731"/>
              <a:gd name="connsiteY1-410" fmla="*/ 2196610 h 3452654"/>
              <a:gd name="connsiteX2-411" fmla="*/ 2236 w 2592731"/>
              <a:gd name="connsiteY2-412" fmla="*/ 2183813 h 3452654"/>
              <a:gd name="connsiteX3-413" fmla="*/ 12016 w 2592731"/>
              <a:gd name="connsiteY3-414" fmla="*/ 2125112 h 3452654"/>
              <a:gd name="connsiteX4-415" fmla="*/ 17015 w 2592731"/>
              <a:gd name="connsiteY4-416" fmla="*/ 2101110 h 3452654"/>
              <a:gd name="connsiteX5-417" fmla="*/ 18545 w 2592731"/>
              <a:gd name="connsiteY5-418" fmla="*/ 2096482 h 3452654"/>
              <a:gd name="connsiteX6-419" fmla="*/ 18545 w 2592731"/>
              <a:gd name="connsiteY6-420" fmla="*/ 1939430 h 3452654"/>
              <a:gd name="connsiteX7-421" fmla="*/ 16834 w 2592731"/>
              <a:gd name="connsiteY7-422" fmla="*/ 1927844 h 3452654"/>
              <a:gd name="connsiteX8-423" fmla="*/ 18545 w 2592731"/>
              <a:gd name="connsiteY8-424" fmla="*/ 1888758 h 3452654"/>
              <a:gd name="connsiteX9-425" fmla="*/ 18545 w 2592731"/>
              <a:gd name="connsiteY9-426" fmla="*/ 1844870 h 3452654"/>
              <a:gd name="connsiteX10-427" fmla="*/ 16566 w 2592731"/>
              <a:gd name="connsiteY10-428" fmla="*/ 1803002 h 3452654"/>
              <a:gd name="connsiteX11-429" fmla="*/ 14566 w 2592731"/>
              <a:gd name="connsiteY11-430" fmla="*/ 0 h 3452654"/>
              <a:gd name="connsiteX12-431" fmla="*/ 2562192 w 2592731"/>
              <a:gd name="connsiteY12-432" fmla="*/ 0 h 3452654"/>
              <a:gd name="connsiteX13-433" fmla="*/ 2589338 w 2592731"/>
              <a:gd name="connsiteY13-434" fmla="*/ 27148 h 3452654"/>
              <a:gd name="connsiteX14-435" fmla="*/ 2592254 w 2592731"/>
              <a:gd name="connsiteY14-436" fmla="*/ 3450901 h 3452654"/>
              <a:gd name="connsiteX15-437" fmla="*/ 2592252 w 2592731"/>
              <a:gd name="connsiteY15-438" fmla="*/ 3452654 h 3452654"/>
              <a:gd name="connsiteX16-439" fmla="*/ 41967 w 2592731"/>
              <a:gd name="connsiteY16-440" fmla="*/ 3452654 h 3452654"/>
              <a:gd name="connsiteX17-441" fmla="*/ 18545 w 2592731"/>
              <a:gd name="connsiteY17-442" fmla="*/ 3436827 h 3452654"/>
              <a:gd name="connsiteX18-443" fmla="*/ 18545 w 2592731"/>
              <a:gd name="connsiteY18-444" fmla="*/ 2717567 h 3452654"/>
              <a:gd name="connsiteX19-445" fmla="*/ 11954 w 2592731"/>
              <a:gd name="connsiteY19-446" fmla="*/ 2694089 h 3452654"/>
              <a:gd name="connsiteX20-447" fmla="*/ 18545 w 2592731"/>
              <a:gd name="connsiteY20-448" fmla="*/ 2669941 h 3452654"/>
              <a:gd name="connsiteX21-449" fmla="*/ 18545 w 2592731"/>
              <a:gd name="connsiteY21-450" fmla="*/ 2348137 h 3452654"/>
              <a:gd name="connsiteX22-451" fmla="*/ 18545 w 2592731"/>
              <a:gd name="connsiteY22-452" fmla="*/ 2305422 h 3452654"/>
              <a:gd name="connsiteX23-453" fmla="*/ 11521 w 2592731"/>
              <a:gd name="connsiteY23-454" fmla="*/ 2281564 h 3452654"/>
              <a:gd name="connsiteX24-455" fmla="*/ 0 w 2592731"/>
              <a:gd name="connsiteY24-456" fmla="*/ 2233665 h 3452654"/>
              <a:gd name="connsiteX0-457" fmla="*/ 9347 w 2590557"/>
              <a:gd name="connsiteY0-458" fmla="*/ 2281564 h 3452654"/>
              <a:gd name="connsiteX1-459" fmla="*/ 2039 w 2590557"/>
              <a:gd name="connsiteY1-460" fmla="*/ 2196610 h 3452654"/>
              <a:gd name="connsiteX2-461" fmla="*/ 62 w 2590557"/>
              <a:gd name="connsiteY2-462" fmla="*/ 2183813 h 3452654"/>
              <a:gd name="connsiteX3-463" fmla="*/ 9842 w 2590557"/>
              <a:gd name="connsiteY3-464" fmla="*/ 2125112 h 3452654"/>
              <a:gd name="connsiteX4-465" fmla="*/ 14841 w 2590557"/>
              <a:gd name="connsiteY4-466" fmla="*/ 2101110 h 3452654"/>
              <a:gd name="connsiteX5-467" fmla="*/ 16371 w 2590557"/>
              <a:gd name="connsiteY5-468" fmla="*/ 2096482 h 3452654"/>
              <a:gd name="connsiteX6-469" fmla="*/ 16371 w 2590557"/>
              <a:gd name="connsiteY6-470" fmla="*/ 1939430 h 3452654"/>
              <a:gd name="connsiteX7-471" fmla="*/ 14660 w 2590557"/>
              <a:gd name="connsiteY7-472" fmla="*/ 1927844 h 3452654"/>
              <a:gd name="connsiteX8-473" fmla="*/ 16371 w 2590557"/>
              <a:gd name="connsiteY8-474" fmla="*/ 1888758 h 3452654"/>
              <a:gd name="connsiteX9-475" fmla="*/ 16371 w 2590557"/>
              <a:gd name="connsiteY9-476" fmla="*/ 1844870 h 3452654"/>
              <a:gd name="connsiteX10-477" fmla="*/ 14392 w 2590557"/>
              <a:gd name="connsiteY10-478" fmla="*/ 1803002 h 3452654"/>
              <a:gd name="connsiteX11-479" fmla="*/ 12392 w 2590557"/>
              <a:gd name="connsiteY11-480" fmla="*/ 0 h 3452654"/>
              <a:gd name="connsiteX12-481" fmla="*/ 2560018 w 2590557"/>
              <a:gd name="connsiteY12-482" fmla="*/ 0 h 3452654"/>
              <a:gd name="connsiteX13-483" fmla="*/ 2587164 w 2590557"/>
              <a:gd name="connsiteY13-484" fmla="*/ 27148 h 3452654"/>
              <a:gd name="connsiteX14-485" fmla="*/ 2590080 w 2590557"/>
              <a:gd name="connsiteY14-486" fmla="*/ 3450901 h 3452654"/>
              <a:gd name="connsiteX15-487" fmla="*/ 2590078 w 2590557"/>
              <a:gd name="connsiteY15-488" fmla="*/ 3452654 h 3452654"/>
              <a:gd name="connsiteX16-489" fmla="*/ 39793 w 2590557"/>
              <a:gd name="connsiteY16-490" fmla="*/ 3452654 h 3452654"/>
              <a:gd name="connsiteX17-491" fmla="*/ 16371 w 2590557"/>
              <a:gd name="connsiteY17-492" fmla="*/ 3436827 h 3452654"/>
              <a:gd name="connsiteX18-493" fmla="*/ 16371 w 2590557"/>
              <a:gd name="connsiteY18-494" fmla="*/ 2717567 h 3452654"/>
              <a:gd name="connsiteX19-495" fmla="*/ 9780 w 2590557"/>
              <a:gd name="connsiteY19-496" fmla="*/ 2694089 h 3452654"/>
              <a:gd name="connsiteX20-497" fmla="*/ 16371 w 2590557"/>
              <a:gd name="connsiteY20-498" fmla="*/ 2669941 h 3452654"/>
              <a:gd name="connsiteX21-499" fmla="*/ 16371 w 2590557"/>
              <a:gd name="connsiteY21-500" fmla="*/ 2348137 h 3452654"/>
              <a:gd name="connsiteX22-501" fmla="*/ 16371 w 2590557"/>
              <a:gd name="connsiteY22-502" fmla="*/ 2305422 h 3452654"/>
              <a:gd name="connsiteX23-503" fmla="*/ 9347 w 2590557"/>
              <a:gd name="connsiteY23-504" fmla="*/ 2281564 h 3452654"/>
              <a:gd name="connsiteX0-505" fmla="*/ 9347 w 2590557"/>
              <a:gd name="connsiteY0-506" fmla="*/ 2281564 h 3452654"/>
              <a:gd name="connsiteX1-507" fmla="*/ 2039 w 2590557"/>
              <a:gd name="connsiteY1-508" fmla="*/ 2196610 h 3452654"/>
              <a:gd name="connsiteX2-509" fmla="*/ 62 w 2590557"/>
              <a:gd name="connsiteY2-510" fmla="*/ 2183813 h 3452654"/>
              <a:gd name="connsiteX3-511" fmla="*/ 9842 w 2590557"/>
              <a:gd name="connsiteY3-512" fmla="*/ 2125112 h 3452654"/>
              <a:gd name="connsiteX4-513" fmla="*/ 14841 w 2590557"/>
              <a:gd name="connsiteY4-514" fmla="*/ 2101110 h 3452654"/>
              <a:gd name="connsiteX5-515" fmla="*/ 16371 w 2590557"/>
              <a:gd name="connsiteY5-516" fmla="*/ 2096482 h 3452654"/>
              <a:gd name="connsiteX6-517" fmla="*/ 16371 w 2590557"/>
              <a:gd name="connsiteY6-518" fmla="*/ 1939430 h 3452654"/>
              <a:gd name="connsiteX7-519" fmla="*/ 14660 w 2590557"/>
              <a:gd name="connsiteY7-520" fmla="*/ 1927844 h 3452654"/>
              <a:gd name="connsiteX8-521" fmla="*/ 16371 w 2590557"/>
              <a:gd name="connsiteY8-522" fmla="*/ 1844870 h 3452654"/>
              <a:gd name="connsiteX9-523" fmla="*/ 14392 w 2590557"/>
              <a:gd name="connsiteY9-524" fmla="*/ 1803002 h 3452654"/>
              <a:gd name="connsiteX10-525" fmla="*/ 12392 w 2590557"/>
              <a:gd name="connsiteY10-526" fmla="*/ 0 h 3452654"/>
              <a:gd name="connsiteX11-527" fmla="*/ 2560018 w 2590557"/>
              <a:gd name="connsiteY11-528" fmla="*/ 0 h 3452654"/>
              <a:gd name="connsiteX12-529" fmla="*/ 2587164 w 2590557"/>
              <a:gd name="connsiteY12-530" fmla="*/ 27148 h 3452654"/>
              <a:gd name="connsiteX13-531" fmla="*/ 2590080 w 2590557"/>
              <a:gd name="connsiteY13-532" fmla="*/ 3450901 h 3452654"/>
              <a:gd name="connsiteX14-533" fmla="*/ 2590078 w 2590557"/>
              <a:gd name="connsiteY14-534" fmla="*/ 3452654 h 3452654"/>
              <a:gd name="connsiteX15-535" fmla="*/ 39793 w 2590557"/>
              <a:gd name="connsiteY15-536" fmla="*/ 3452654 h 3452654"/>
              <a:gd name="connsiteX16-537" fmla="*/ 16371 w 2590557"/>
              <a:gd name="connsiteY16-538" fmla="*/ 3436827 h 3452654"/>
              <a:gd name="connsiteX17-539" fmla="*/ 16371 w 2590557"/>
              <a:gd name="connsiteY17-540" fmla="*/ 2717567 h 3452654"/>
              <a:gd name="connsiteX18-541" fmla="*/ 9780 w 2590557"/>
              <a:gd name="connsiteY18-542" fmla="*/ 2694089 h 3452654"/>
              <a:gd name="connsiteX19-543" fmla="*/ 16371 w 2590557"/>
              <a:gd name="connsiteY19-544" fmla="*/ 2669941 h 3452654"/>
              <a:gd name="connsiteX20-545" fmla="*/ 16371 w 2590557"/>
              <a:gd name="connsiteY20-546" fmla="*/ 2348137 h 3452654"/>
              <a:gd name="connsiteX21-547" fmla="*/ 16371 w 2590557"/>
              <a:gd name="connsiteY21-548" fmla="*/ 2305422 h 3452654"/>
              <a:gd name="connsiteX22-549" fmla="*/ 9347 w 2590557"/>
              <a:gd name="connsiteY22-550" fmla="*/ 2281564 h 3452654"/>
              <a:gd name="connsiteX0-551" fmla="*/ 9347 w 2590557"/>
              <a:gd name="connsiteY0-552" fmla="*/ 2281564 h 3452654"/>
              <a:gd name="connsiteX1-553" fmla="*/ 2039 w 2590557"/>
              <a:gd name="connsiteY1-554" fmla="*/ 2196610 h 3452654"/>
              <a:gd name="connsiteX2-555" fmla="*/ 62 w 2590557"/>
              <a:gd name="connsiteY2-556" fmla="*/ 2183813 h 3452654"/>
              <a:gd name="connsiteX3-557" fmla="*/ 9842 w 2590557"/>
              <a:gd name="connsiteY3-558" fmla="*/ 2125112 h 3452654"/>
              <a:gd name="connsiteX4-559" fmla="*/ 14841 w 2590557"/>
              <a:gd name="connsiteY4-560" fmla="*/ 2101110 h 3452654"/>
              <a:gd name="connsiteX5-561" fmla="*/ 16371 w 2590557"/>
              <a:gd name="connsiteY5-562" fmla="*/ 2096482 h 3452654"/>
              <a:gd name="connsiteX6-563" fmla="*/ 16371 w 2590557"/>
              <a:gd name="connsiteY6-564" fmla="*/ 1939430 h 3452654"/>
              <a:gd name="connsiteX7-565" fmla="*/ 14660 w 2590557"/>
              <a:gd name="connsiteY7-566" fmla="*/ 1927844 h 3452654"/>
              <a:gd name="connsiteX8-567" fmla="*/ 14392 w 2590557"/>
              <a:gd name="connsiteY8-568" fmla="*/ 1803002 h 3452654"/>
              <a:gd name="connsiteX9-569" fmla="*/ 12392 w 2590557"/>
              <a:gd name="connsiteY9-570" fmla="*/ 0 h 3452654"/>
              <a:gd name="connsiteX10-571" fmla="*/ 2560018 w 2590557"/>
              <a:gd name="connsiteY10-572" fmla="*/ 0 h 3452654"/>
              <a:gd name="connsiteX11-573" fmla="*/ 2587164 w 2590557"/>
              <a:gd name="connsiteY11-574" fmla="*/ 27148 h 3452654"/>
              <a:gd name="connsiteX12-575" fmla="*/ 2590080 w 2590557"/>
              <a:gd name="connsiteY12-576" fmla="*/ 3450901 h 3452654"/>
              <a:gd name="connsiteX13-577" fmla="*/ 2590078 w 2590557"/>
              <a:gd name="connsiteY13-578" fmla="*/ 3452654 h 3452654"/>
              <a:gd name="connsiteX14-579" fmla="*/ 39793 w 2590557"/>
              <a:gd name="connsiteY14-580" fmla="*/ 3452654 h 3452654"/>
              <a:gd name="connsiteX15-581" fmla="*/ 16371 w 2590557"/>
              <a:gd name="connsiteY15-582" fmla="*/ 3436827 h 3452654"/>
              <a:gd name="connsiteX16-583" fmla="*/ 16371 w 2590557"/>
              <a:gd name="connsiteY16-584" fmla="*/ 2717567 h 3452654"/>
              <a:gd name="connsiteX17-585" fmla="*/ 9780 w 2590557"/>
              <a:gd name="connsiteY17-586" fmla="*/ 2694089 h 3452654"/>
              <a:gd name="connsiteX18-587" fmla="*/ 16371 w 2590557"/>
              <a:gd name="connsiteY18-588" fmla="*/ 2669941 h 3452654"/>
              <a:gd name="connsiteX19-589" fmla="*/ 16371 w 2590557"/>
              <a:gd name="connsiteY19-590" fmla="*/ 2348137 h 3452654"/>
              <a:gd name="connsiteX20-591" fmla="*/ 16371 w 2590557"/>
              <a:gd name="connsiteY20-592" fmla="*/ 2305422 h 3452654"/>
              <a:gd name="connsiteX21-593" fmla="*/ 9347 w 2590557"/>
              <a:gd name="connsiteY21-594" fmla="*/ 2281564 h 3452654"/>
              <a:gd name="connsiteX0-595" fmla="*/ 9347 w 2590557"/>
              <a:gd name="connsiteY0-596" fmla="*/ 2281564 h 3452654"/>
              <a:gd name="connsiteX1-597" fmla="*/ 2039 w 2590557"/>
              <a:gd name="connsiteY1-598" fmla="*/ 2196610 h 3452654"/>
              <a:gd name="connsiteX2-599" fmla="*/ 62 w 2590557"/>
              <a:gd name="connsiteY2-600" fmla="*/ 2183813 h 3452654"/>
              <a:gd name="connsiteX3-601" fmla="*/ 9842 w 2590557"/>
              <a:gd name="connsiteY3-602" fmla="*/ 2125112 h 3452654"/>
              <a:gd name="connsiteX4-603" fmla="*/ 14841 w 2590557"/>
              <a:gd name="connsiteY4-604" fmla="*/ 2101110 h 3452654"/>
              <a:gd name="connsiteX5-605" fmla="*/ 16371 w 2590557"/>
              <a:gd name="connsiteY5-606" fmla="*/ 2096482 h 3452654"/>
              <a:gd name="connsiteX6-607" fmla="*/ 16371 w 2590557"/>
              <a:gd name="connsiteY6-608" fmla="*/ 1939430 h 3452654"/>
              <a:gd name="connsiteX7-609" fmla="*/ 14392 w 2590557"/>
              <a:gd name="connsiteY7-610" fmla="*/ 1803002 h 3452654"/>
              <a:gd name="connsiteX8-611" fmla="*/ 12392 w 2590557"/>
              <a:gd name="connsiteY8-612" fmla="*/ 0 h 3452654"/>
              <a:gd name="connsiteX9-613" fmla="*/ 2560018 w 2590557"/>
              <a:gd name="connsiteY9-614" fmla="*/ 0 h 3452654"/>
              <a:gd name="connsiteX10-615" fmla="*/ 2587164 w 2590557"/>
              <a:gd name="connsiteY10-616" fmla="*/ 27148 h 3452654"/>
              <a:gd name="connsiteX11-617" fmla="*/ 2590080 w 2590557"/>
              <a:gd name="connsiteY11-618" fmla="*/ 3450901 h 3452654"/>
              <a:gd name="connsiteX12-619" fmla="*/ 2590078 w 2590557"/>
              <a:gd name="connsiteY12-620" fmla="*/ 3452654 h 3452654"/>
              <a:gd name="connsiteX13-621" fmla="*/ 39793 w 2590557"/>
              <a:gd name="connsiteY13-622" fmla="*/ 3452654 h 3452654"/>
              <a:gd name="connsiteX14-623" fmla="*/ 16371 w 2590557"/>
              <a:gd name="connsiteY14-624" fmla="*/ 3436827 h 3452654"/>
              <a:gd name="connsiteX15-625" fmla="*/ 16371 w 2590557"/>
              <a:gd name="connsiteY15-626" fmla="*/ 2717567 h 3452654"/>
              <a:gd name="connsiteX16-627" fmla="*/ 9780 w 2590557"/>
              <a:gd name="connsiteY16-628" fmla="*/ 2694089 h 3452654"/>
              <a:gd name="connsiteX17-629" fmla="*/ 16371 w 2590557"/>
              <a:gd name="connsiteY17-630" fmla="*/ 2669941 h 3452654"/>
              <a:gd name="connsiteX18-631" fmla="*/ 16371 w 2590557"/>
              <a:gd name="connsiteY18-632" fmla="*/ 2348137 h 3452654"/>
              <a:gd name="connsiteX19-633" fmla="*/ 16371 w 2590557"/>
              <a:gd name="connsiteY19-634" fmla="*/ 2305422 h 3452654"/>
              <a:gd name="connsiteX20-635" fmla="*/ 9347 w 2590557"/>
              <a:gd name="connsiteY20-636" fmla="*/ 2281564 h 3452654"/>
              <a:gd name="connsiteX0-637" fmla="*/ 16371 w 2590557"/>
              <a:gd name="connsiteY0-638" fmla="*/ 2305422 h 3452654"/>
              <a:gd name="connsiteX1-639" fmla="*/ 2039 w 2590557"/>
              <a:gd name="connsiteY1-640" fmla="*/ 2196610 h 3452654"/>
              <a:gd name="connsiteX2-641" fmla="*/ 62 w 2590557"/>
              <a:gd name="connsiteY2-642" fmla="*/ 2183813 h 3452654"/>
              <a:gd name="connsiteX3-643" fmla="*/ 9842 w 2590557"/>
              <a:gd name="connsiteY3-644" fmla="*/ 2125112 h 3452654"/>
              <a:gd name="connsiteX4-645" fmla="*/ 14841 w 2590557"/>
              <a:gd name="connsiteY4-646" fmla="*/ 2101110 h 3452654"/>
              <a:gd name="connsiteX5-647" fmla="*/ 16371 w 2590557"/>
              <a:gd name="connsiteY5-648" fmla="*/ 2096482 h 3452654"/>
              <a:gd name="connsiteX6-649" fmla="*/ 16371 w 2590557"/>
              <a:gd name="connsiteY6-650" fmla="*/ 1939430 h 3452654"/>
              <a:gd name="connsiteX7-651" fmla="*/ 14392 w 2590557"/>
              <a:gd name="connsiteY7-652" fmla="*/ 1803002 h 3452654"/>
              <a:gd name="connsiteX8-653" fmla="*/ 12392 w 2590557"/>
              <a:gd name="connsiteY8-654" fmla="*/ 0 h 3452654"/>
              <a:gd name="connsiteX9-655" fmla="*/ 2560018 w 2590557"/>
              <a:gd name="connsiteY9-656" fmla="*/ 0 h 3452654"/>
              <a:gd name="connsiteX10-657" fmla="*/ 2587164 w 2590557"/>
              <a:gd name="connsiteY10-658" fmla="*/ 27148 h 3452654"/>
              <a:gd name="connsiteX11-659" fmla="*/ 2590080 w 2590557"/>
              <a:gd name="connsiteY11-660" fmla="*/ 3450901 h 3452654"/>
              <a:gd name="connsiteX12-661" fmla="*/ 2590078 w 2590557"/>
              <a:gd name="connsiteY12-662" fmla="*/ 3452654 h 3452654"/>
              <a:gd name="connsiteX13-663" fmla="*/ 39793 w 2590557"/>
              <a:gd name="connsiteY13-664" fmla="*/ 3452654 h 3452654"/>
              <a:gd name="connsiteX14-665" fmla="*/ 16371 w 2590557"/>
              <a:gd name="connsiteY14-666" fmla="*/ 3436827 h 3452654"/>
              <a:gd name="connsiteX15-667" fmla="*/ 16371 w 2590557"/>
              <a:gd name="connsiteY15-668" fmla="*/ 2717567 h 3452654"/>
              <a:gd name="connsiteX16-669" fmla="*/ 9780 w 2590557"/>
              <a:gd name="connsiteY16-670" fmla="*/ 2694089 h 3452654"/>
              <a:gd name="connsiteX17-671" fmla="*/ 16371 w 2590557"/>
              <a:gd name="connsiteY17-672" fmla="*/ 2669941 h 3452654"/>
              <a:gd name="connsiteX18-673" fmla="*/ 16371 w 2590557"/>
              <a:gd name="connsiteY18-674" fmla="*/ 2348137 h 3452654"/>
              <a:gd name="connsiteX19-675" fmla="*/ 16371 w 2590557"/>
              <a:gd name="connsiteY19-676" fmla="*/ 2305422 h 3452654"/>
              <a:gd name="connsiteX0-677" fmla="*/ 16371 w 2590557"/>
              <a:gd name="connsiteY0-678" fmla="*/ 2305422 h 3452654"/>
              <a:gd name="connsiteX1-679" fmla="*/ 2039 w 2590557"/>
              <a:gd name="connsiteY1-680" fmla="*/ 2196610 h 3452654"/>
              <a:gd name="connsiteX2-681" fmla="*/ 62 w 2590557"/>
              <a:gd name="connsiteY2-682" fmla="*/ 2183813 h 3452654"/>
              <a:gd name="connsiteX3-683" fmla="*/ 9842 w 2590557"/>
              <a:gd name="connsiteY3-684" fmla="*/ 2125112 h 3452654"/>
              <a:gd name="connsiteX4-685" fmla="*/ 14841 w 2590557"/>
              <a:gd name="connsiteY4-686" fmla="*/ 2101110 h 3452654"/>
              <a:gd name="connsiteX5-687" fmla="*/ 16371 w 2590557"/>
              <a:gd name="connsiteY5-688" fmla="*/ 2096482 h 3452654"/>
              <a:gd name="connsiteX6-689" fmla="*/ 16371 w 2590557"/>
              <a:gd name="connsiteY6-690" fmla="*/ 1939430 h 3452654"/>
              <a:gd name="connsiteX7-691" fmla="*/ 14392 w 2590557"/>
              <a:gd name="connsiteY7-692" fmla="*/ 1803002 h 3452654"/>
              <a:gd name="connsiteX8-693" fmla="*/ 12392 w 2590557"/>
              <a:gd name="connsiteY8-694" fmla="*/ 0 h 3452654"/>
              <a:gd name="connsiteX9-695" fmla="*/ 2560018 w 2590557"/>
              <a:gd name="connsiteY9-696" fmla="*/ 0 h 3452654"/>
              <a:gd name="connsiteX10-697" fmla="*/ 2587164 w 2590557"/>
              <a:gd name="connsiteY10-698" fmla="*/ 27148 h 3452654"/>
              <a:gd name="connsiteX11-699" fmla="*/ 2590080 w 2590557"/>
              <a:gd name="connsiteY11-700" fmla="*/ 3450901 h 3452654"/>
              <a:gd name="connsiteX12-701" fmla="*/ 2590078 w 2590557"/>
              <a:gd name="connsiteY12-702" fmla="*/ 3452654 h 3452654"/>
              <a:gd name="connsiteX13-703" fmla="*/ 39793 w 2590557"/>
              <a:gd name="connsiteY13-704" fmla="*/ 3452654 h 3452654"/>
              <a:gd name="connsiteX14-705" fmla="*/ 16371 w 2590557"/>
              <a:gd name="connsiteY14-706" fmla="*/ 3436827 h 3452654"/>
              <a:gd name="connsiteX15-707" fmla="*/ 16371 w 2590557"/>
              <a:gd name="connsiteY15-708" fmla="*/ 2717567 h 3452654"/>
              <a:gd name="connsiteX16-709" fmla="*/ 16371 w 2590557"/>
              <a:gd name="connsiteY16-710" fmla="*/ 2669941 h 3452654"/>
              <a:gd name="connsiteX17-711" fmla="*/ 16371 w 2590557"/>
              <a:gd name="connsiteY17-712" fmla="*/ 2348137 h 3452654"/>
              <a:gd name="connsiteX18-713" fmla="*/ 16371 w 2590557"/>
              <a:gd name="connsiteY18-714" fmla="*/ 2305422 h 3452654"/>
              <a:gd name="connsiteX0-715" fmla="*/ 16371 w 2590557"/>
              <a:gd name="connsiteY0-716" fmla="*/ 2305422 h 3452654"/>
              <a:gd name="connsiteX1-717" fmla="*/ 2039 w 2590557"/>
              <a:gd name="connsiteY1-718" fmla="*/ 2196610 h 3452654"/>
              <a:gd name="connsiteX2-719" fmla="*/ 62 w 2590557"/>
              <a:gd name="connsiteY2-720" fmla="*/ 2183813 h 3452654"/>
              <a:gd name="connsiteX3-721" fmla="*/ 9842 w 2590557"/>
              <a:gd name="connsiteY3-722" fmla="*/ 2125112 h 3452654"/>
              <a:gd name="connsiteX4-723" fmla="*/ 14841 w 2590557"/>
              <a:gd name="connsiteY4-724" fmla="*/ 2101110 h 3452654"/>
              <a:gd name="connsiteX5-725" fmla="*/ 16371 w 2590557"/>
              <a:gd name="connsiteY5-726" fmla="*/ 2096482 h 3452654"/>
              <a:gd name="connsiteX6-727" fmla="*/ 16371 w 2590557"/>
              <a:gd name="connsiteY6-728" fmla="*/ 1939430 h 3452654"/>
              <a:gd name="connsiteX7-729" fmla="*/ 14392 w 2590557"/>
              <a:gd name="connsiteY7-730" fmla="*/ 1803002 h 3452654"/>
              <a:gd name="connsiteX8-731" fmla="*/ 12392 w 2590557"/>
              <a:gd name="connsiteY8-732" fmla="*/ 0 h 3452654"/>
              <a:gd name="connsiteX9-733" fmla="*/ 2560018 w 2590557"/>
              <a:gd name="connsiteY9-734" fmla="*/ 0 h 3452654"/>
              <a:gd name="connsiteX10-735" fmla="*/ 2587164 w 2590557"/>
              <a:gd name="connsiteY10-736" fmla="*/ 27148 h 3452654"/>
              <a:gd name="connsiteX11-737" fmla="*/ 2590080 w 2590557"/>
              <a:gd name="connsiteY11-738" fmla="*/ 3450901 h 3452654"/>
              <a:gd name="connsiteX12-739" fmla="*/ 2590078 w 2590557"/>
              <a:gd name="connsiteY12-740" fmla="*/ 3452654 h 3452654"/>
              <a:gd name="connsiteX13-741" fmla="*/ 39793 w 2590557"/>
              <a:gd name="connsiteY13-742" fmla="*/ 3452654 h 3452654"/>
              <a:gd name="connsiteX14-743" fmla="*/ 16371 w 2590557"/>
              <a:gd name="connsiteY14-744" fmla="*/ 3436827 h 3452654"/>
              <a:gd name="connsiteX15-745" fmla="*/ 16371 w 2590557"/>
              <a:gd name="connsiteY15-746" fmla="*/ 2717567 h 3452654"/>
              <a:gd name="connsiteX16-747" fmla="*/ 16371 w 2590557"/>
              <a:gd name="connsiteY16-748" fmla="*/ 2348137 h 3452654"/>
              <a:gd name="connsiteX17-749" fmla="*/ 16371 w 2590557"/>
              <a:gd name="connsiteY17-750" fmla="*/ 2305422 h 3452654"/>
              <a:gd name="connsiteX0-751" fmla="*/ 16371 w 2590557"/>
              <a:gd name="connsiteY0-752" fmla="*/ 2305422 h 3452654"/>
              <a:gd name="connsiteX1-753" fmla="*/ 2039 w 2590557"/>
              <a:gd name="connsiteY1-754" fmla="*/ 2196610 h 3452654"/>
              <a:gd name="connsiteX2-755" fmla="*/ 62 w 2590557"/>
              <a:gd name="connsiteY2-756" fmla="*/ 2183813 h 3452654"/>
              <a:gd name="connsiteX3-757" fmla="*/ 9842 w 2590557"/>
              <a:gd name="connsiteY3-758" fmla="*/ 2125112 h 3452654"/>
              <a:gd name="connsiteX4-759" fmla="*/ 14841 w 2590557"/>
              <a:gd name="connsiteY4-760" fmla="*/ 2101110 h 3452654"/>
              <a:gd name="connsiteX5-761" fmla="*/ 16371 w 2590557"/>
              <a:gd name="connsiteY5-762" fmla="*/ 2096482 h 3452654"/>
              <a:gd name="connsiteX6-763" fmla="*/ 16371 w 2590557"/>
              <a:gd name="connsiteY6-764" fmla="*/ 1939430 h 3452654"/>
              <a:gd name="connsiteX7-765" fmla="*/ 14392 w 2590557"/>
              <a:gd name="connsiteY7-766" fmla="*/ 1803002 h 3452654"/>
              <a:gd name="connsiteX8-767" fmla="*/ 12392 w 2590557"/>
              <a:gd name="connsiteY8-768" fmla="*/ 0 h 3452654"/>
              <a:gd name="connsiteX9-769" fmla="*/ 2560018 w 2590557"/>
              <a:gd name="connsiteY9-770" fmla="*/ 0 h 3452654"/>
              <a:gd name="connsiteX10-771" fmla="*/ 2587164 w 2590557"/>
              <a:gd name="connsiteY10-772" fmla="*/ 27148 h 3452654"/>
              <a:gd name="connsiteX11-773" fmla="*/ 2590080 w 2590557"/>
              <a:gd name="connsiteY11-774" fmla="*/ 3450901 h 3452654"/>
              <a:gd name="connsiteX12-775" fmla="*/ 2590078 w 2590557"/>
              <a:gd name="connsiteY12-776" fmla="*/ 3452654 h 3452654"/>
              <a:gd name="connsiteX13-777" fmla="*/ 39793 w 2590557"/>
              <a:gd name="connsiteY13-778" fmla="*/ 3452654 h 3452654"/>
              <a:gd name="connsiteX14-779" fmla="*/ 16371 w 2590557"/>
              <a:gd name="connsiteY14-780" fmla="*/ 3436827 h 3452654"/>
              <a:gd name="connsiteX15-781" fmla="*/ 16371 w 2590557"/>
              <a:gd name="connsiteY15-782" fmla="*/ 2717567 h 3452654"/>
              <a:gd name="connsiteX16-783" fmla="*/ 16371 w 2590557"/>
              <a:gd name="connsiteY16-784" fmla="*/ 2305422 h 3452654"/>
              <a:gd name="connsiteX0-785" fmla="*/ 16371 w 2590557"/>
              <a:gd name="connsiteY0-786" fmla="*/ 2305422 h 3452654"/>
              <a:gd name="connsiteX1-787" fmla="*/ 2039 w 2590557"/>
              <a:gd name="connsiteY1-788" fmla="*/ 2196610 h 3452654"/>
              <a:gd name="connsiteX2-789" fmla="*/ 62 w 2590557"/>
              <a:gd name="connsiteY2-790" fmla="*/ 2183813 h 3452654"/>
              <a:gd name="connsiteX3-791" fmla="*/ 9842 w 2590557"/>
              <a:gd name="connsiteY3-792" fmla="*/ 2125112 h 3452654"/>
              <a:gd name="connsiteX4-793" fmla="*/ 14841 w 2590557"/>
              <a:gd name="connsiteY4-794" fmla="*/ 2101110 h 3452654"/>
              <a:gd name="connsiteX5-795" fmla="*/ 16371 w 2590557"/>
              <a:gd name="connsiteY5-796" fmla="*/ 1939430 h 3452654"/>
              <a:gd name="connsiteX6-797" fmla="*/ 14392 w 2590557"/>
              <a:gd name="connsiteY6-798" fmla="*/ 1803002 h 3452654"/>
              <a:gd name="connsiteX7-799" fmla="*/ 12392 w 2590557"/>
              <a:gd name="connsiteY7-800" fmla="*/ 0 h 3452654"/>
              <a:gd name="connsiteX8-801" fmla="*/ 2560018 w 2590557"/>
              <a:gd name="connsiteY8-802" fmla="*/ 0 h 3452654"/>
              <a:gd name="connsiteX9-803" fmla="*/ 2587164 w 2590557"/>
              <a:gd name="connsiteY9-804" fmla="*/ 27148 h 3452654"/>
              <a:gd name="connsiteX10-805" fmla="*/ 2590080 w 2590557"/>
              <a:gd name="connsiteY10-806" fmla="*/ 3450901 h 3452654"/>
              <a:gd name="connsiteX11-807" fmla="*/ 2590078 w 2590557"/>
              <a:gd name="connsiteY11-808" fmla="*/ 3452654 h 3452654"/>
              <a:gd name="connsiteX12-809" fmla="*/ 39793 w 2590557"/>
              <a:gd name="connsiteY12-810" fmla="*/ 3452654 h 3452654"/>
              <a:gd name="connsiteX13-811" fmla="*/ 16371 w 2590557"/>
              <a:gd name="connsiteY13-812" fmla="*/ 3436827 h 3452654"/>
              <a:gd name="connsiteX14-813" fmla="*/ 16371 w 2590557"/>
              <a:gd name="connsiteY14-814" fmla="*/ 2717567 h 3452654"/>
              <a:gd name="connsiteX15-815" fmla="*/ 16371 w 2590557"/>
              <a:gd name="connsiteY15-816" fmla="*/ 2305422 h 3452654"/>
              <a:gd name="connsiteX0-817" fmla="*/ 16371 w 2590557"/>
              <a:gd name="connsiteY0-818" fmla="*/ 2305422 h 3452654"/>
              <a:gd name="connsiteX1-819" fmla="*/ 2039 w 2590557"/>
              <a:gd name="connsiteY1-820" fmla="*/ 2196610 h 3452654"/>
              <a:gd name="connsiteX2-821" fmla="*/ 62 w 2590557"/>
              <a:gd name="connsiteY2-822" fmla="*/ 2183813 h 3452654"/>
              <a:gd name="connsiteX3-823" fmla="*/ 9842 w 2590557"/>
              <a:gd name="connsiteY3-824" fmla="*/ 2125112 h 3452654"/>
              <a:gd name="connsiteX4-825" fmla="*/ 16371 w 2590557"/>
              <a:gd name="connsiteY4-826" fmla="*/ 1939430 h 3452654"/>
              <a:gd name="connsiteX5-827" fmla="*/ 14392 w 2590557"/>
              <a:gd name="connsiteY5-828" fmla="*/ 1803002 h 3452654"/>
              <a:gd name="connsiteX6-829" fmla="*/ 12392 w 2590557"/>
              <a:gd name="connsiteY6-830" fmla="*/ 0 h 3452654"/>
              <a:gd name="connsiteX7-831" fmla="*/ 2560018 w 2590557"/>
              <a:gd name="connsiteY7-832" fmla="*/ 0 h 3452654"/>
              <a:gd name="connsiteX8-833" fmla="*/ 2587164 w 2590557"/>
              <a:gd name="connsiteY8-834" fmla="*/ 27148 h 3452654"/>
              <a:gd name="connsiteX9-835" fmla="*/ 2590080 w 2590557"/>
              <a:gd name="connsiteY9-836" fmla="*/ 3450901 h 3452654"/>
              <a:gd name="connsiteX10-837" fmla="*/ 2590078 w 2590557"/>
              <a:gd name="connsiteY10-838" fmla="*/ 3452654 h 3452654"/>
              <a:gd name="connsiteX11-839" fmla="*/ 39793 w 2590557"/>
              <a:gd name="connsiteY11-840" fmla="*/ 3452654 h 3452654"/>
              <a:gd name="connsiteX12-841" fmla="*/ 16371 w 2590557"/>
              <a:gd name="connsiteY12-842" fmla="*/ 3436827 h 3452654"/>
              <a:gd name="connsiteX13-843" fmla="*/ 16371 w 2590557"/>
              <a:gd name="connsiteY13-844" fmla="*/ 2717567 h 3452654"/>
              <a:gd name="connsiteX14-845" fmla="*/ 16371 w 2590557"/>
              <a:gd name="connsiteY14-846" fmla="*/ 2305422 h 3452654"/>
              <a:gd name="connsiteX0-847" fmla="*/ 16371 w 2590557"/>
              <a:gd name="connsiteY0-848" fmla="*/ 2305422 h 3452654"/>
              <a:gd name="connsiteX1-849" fmla="*/ 2039 w 2590557"/>
              <a:gd name="connsiteY1-850" fmla="*/ 2196610 h 3452654"/>
              <a:gd name="connsiteX2-851" fmla="*/ 62 w 2590557"/>
              <a:gd name="connsiteY2-852" fmla="*/ 2183813 h 3452654"/>
              <a:gd name="connsiteX3-853" fmla="*/ 9842 w 2590557"/>
              <a:gd name="connsiteY3-854" fmla="*/ 2125112 h 3452654"/>
              <a:gd name="connsiteX4-855" fmla="*/ 16371 w 2590557"/>
              <a:gd name="connsiteY4-856" fmla="*/ 1939430 h 3452654"/>
              <a:gd name="connsiteX5-857" fmla="*/ 14392 w 2590557"/>
              <a:gd name="connsiteY5-858" fmla="*/ 1803002 h 3452654"/>
              <a:gd name="connsiteX6-859" fmla="*/ 12392 w 2590557"/>
              <a:gd name="connsiteY6-860" fmla="*/ 0 h 3452654"/>
              <a:gd name="connsiteX7-861" fmla="*/ 2560018 w 2590557"/>
              <a:gd name="connsiteY7-862" fmla="*/ 0 h 3452654"/>
              <a:gd name="connsiteX8-863" fmla="*/ 2587164 w 2590557"/>
              <a:gd name="connsiteY8-864" fmla="*/ 27148 h 3452654"/>
              <a:gd name="connsiteX9-865" fmla="*/ 2590080 w 2590557"/>
              <a:gd name="connsiteY9-866" fmla="*/ 3450901 h 3452654"/>
              <a:gd name="connsiteX10-867" fmla="*/ 2590078 w 2590557"/>
              <a:gd name="connsiteY10-868" fmla="*/ 3452654 h 3452654"/>
              <a:gd name="connsiteX11-869" fmla="*/ 39793 w 2590557"/>
              <a:gd name="connsiteY11-870" fmla="*/ 3452654 h 3452654"/>
              <a:gd name="connsiteX12-871" fmla="*/ 16371 w 2590557"/>
              <a:gd name="connsiteY12-872" fmla="*/ 3436827 h 3452654"/>
              <a:gd name="connsiteX13-873" fmla="*/ 16371 w 2590557"/>
              <a:gd name="connsiteY13-874" fmla="*/ 2717567 h 3452654"/>
              <a:gd name="connsiteX14-875" fmla="*/ 16371 w 2590557"/>
              <a:gd name="connsiteY14-876" fmla="*/ 2305422 h 34526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2590557" h="3452654">
                <a:moveTo>
                  <a:pt x="16371" y="2305422"/>
                </a:moveTo>
                <a:cubicBezTo>
                  <a:pt x="18850" y="2269150"/>
                  <a:pt x="6816" y="2232881"/>
                  <a:pt x="2039" y="2196610"/>
                </a:cubicBezTo>
                <a:cubicBezTo>
                  <a:pt x="2500" y="2191317"/>
                  <a:pt x="-457" y="2189918"/>
                  <a:pt x="62" y="2183813"/>
                </a:cubicBezTo>
                <a:lnTo>
                  <a:pt x="9842" y="2125112"/>
                </a:lnTo>
                <a:lnTo>
                  <a:pt x="16371" y="1939430"/>
                </a:lnTo>
                <a:cubicBezTo>
                  <a:pt x="15711" y="1893954"/>
                  <a:pt x="15052" y="1848478"/>
                  <a:pt x="14392" y="1803002"/>
                </a:cubicBezTo>
                <a:cubicBezTo>
                  <a:pt x="13725" y="1202001"/>
                  <a:pt x="13059" y="601001"/>
                  <a:pt x="12392" y="0"/>
                </a:cubicBezTo>
                <a:lnTo>
                  <a:pt x="2560018" y="0"/>
                </a:lnTo>
                <a:cubicBezTo>
                  <a:pt x="2574995" y="43"/>
                  <a:pt x="2587126" y="12172"/>
                  <a:pt x="2587164" y="27148"/>
                </a:cubicBezTo>
                <a:cubicBezTo>
                  <a:pt x="2590275" y="569471"/>
                  <a:pt x="2591246" y="2217510"/>
                  <a:pt x="2590080" y="3450901"/>
                </a:cubicBezTo>
                <a:cubicBezTo>
                  <a:pt x="2590079" y="3451485"/>
                  <a:pt x="2590079" y="3452070"/>
                  <a:pt x="2590078" y="3452654"/>
                </a:cubicBezTo>
                <a:lnTo>
                  <a:pt x="39793" y="3452654"/>
                </a:lnTo>
                <a:cubicBezTo>
                  <a:pt x="26861" y="3452604"/>
                  <a:pt x="16405" y="3445541"/>
                  <a:pt x="16371" y="3436827"/>
                </a:cubicBezTo>
                <a:lnTo>
                  <a:pt x="16371" y="2717567"/>
                </a:lnTo>
                <a:lnTo>
                  <a:pt x="16371" y="2305422"/>
                </a:lnTo>
                <a:close/>
              </a:path>
            </a:pathLst>
          </a:custGeom>
          <a:solidFill>
            <a:srgbClr val="FFFFFF"/>
          </a:solidFill>
          <a:ln w="9525" cap="flat">
            <a:noFill/>
            <a:prstDash val="solid"/>
            <a:miter/>
          </a:ln>
        </p:spPr>
        <p:txBody>
          <a:bodyPr wrap="square" rtlCol="0" anchor="ctr">
            <a:noAutofit/>
          </a:bodyPr>
          <a:lstStyle/>
          <a:p>
            <a:endParaRPr lang="en-US"/>
          </a:p>
        </p:txBody>
      </p:sp>
      <p:sp>
        <p:nvSpPr>
          <p:cNvPr id="74" name="Rectangle 73"/>
          <p:cNvSpPr>
            <a:spLocks noGrp="1" noRot="1" noChangeAspect="1" noMove="1" noResize="1" noEditPoints="1" noAdjustHandles="1" noChangeArrowheads="1" noChangeShapeType="1" noTextEdit="1"/>
          </p:cNvSpPr>
          <p:nvPr/>
        </p:nvSpPr>
        <p:spPr>
          <a:xfrm rot="153950">
            <a:off x="7413666" y="3374047"/>
            <a:ext cx="3814672" cy="2898368"/>
          </a:xfrm>
          <a:prstGeom prst="rect">
            <a:avLst/>
          </a:prstGeom>
          <a:solidFill>
            <a:srgbClr val="EFEEE9"/>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a:spLocks noGrp="1" noRot="1" noChangeAspect="1" noMove="1" noResize="1" noEditPoints="1" noAdjustHandles="1" noChangeArrowheads="1" noChangeShapeType="1" noTextEdit="1"/>
          </p:cNvSpPr>
          <p:nvPr/>
        </p:nvSpPr>
        <p:spPr>
          <a:xfrm rot="5553950">
            <a:off x="7981325" y="3049524"/>
            <a:ext cx="2685896" cy="3562834"/>
          </a:xfrm>
          <a:custGeom>
            <a:avLst/>
            <a:gdLst>
              <a:gd name="connsiteX0" fmla="*/ 0 w 2582211"/>
              <a:gd name="connsiteY0" fmla="*/ 2984046 h 3420248"/>
              <a:gd name="connsiteX1" fmla="*/ 4752 w 2582211"/>
              <a:gd name="connsiteY1" fmla="*/ 2965088 h 3420248"/>
              <a:gd name="connsiteX2" fmla="*/ 2776 w 2582211"/>
              <a:gd name="connsiteY2" fmla="*/ 2952290 h 3420248"/>
              <a:gd name="connsiteX3" fmla="*/ 7866 w 2582211"/>
              <a:gd name="connsiteY3" fmla="*/ 2928456 h 3420248"/>
              <a:gd name="connsiteX4" fmla="*/ 12555 w 2582211"/>
              <a:gd name="connsiteY4" fmla="*/ 2893589 h 3420248"/>
              <a:gd name="connsiteX5" fmla="*/ 17554 w 2582211"/>
              <a:gd name="connsiteY5" fmla="*/ 2869588 h 3420248"/>
              <a:gd name="connsiteX6" fmla="*/ 19084 w 2582211"/>
              <a:gd name="connsiteY6" fmla="*/ 2864960 h 3420248"/>
              <a:gd name="connsiteX7" fmla="*/ 19084 w 2582211"/>
              <a:gd name="connsiteY7" fmla="*/ 2707907 h 3420248"/>
              <a:gd name="connsiteX8" fmla="*/ 17373 w 2582211"/>
              <a:gd name="connsiteY8" fmla="*/ 2696322 h 3420248"/>
              <a:gd name="connsiteX9" fmla="*/ 19084 w 2582211"/>
              <a:gd name="connsiteY9" fmla="*/ 2657236 h 3420248"/>
              <a:gd name="connsiteX10" fmla="*/ 16753 w 2582211"/>
              <a:gd name="connsiteY10" fmla="*/ 2651559 h 3420248"/>
              <a:gd name="connsiteX11" fmla="*/ 19084 w 2582211"/>
              <a:gd name="connsiteY11" fmla="*/ 2613347 h 3420248"/>
              <a:gd name="connsiteX12" fmla="*/ 17105 w 2582211"/>
              <a:gd name="connsiteY12" fmla="*/ 2571479 h 3420248"/>
              <a:gd name="connsiteX13" fmla="*/ 11786 w 2582211"/>
              <a:gd name="connsiteY13" fmla="*/ 2568353 h 3420248"/>
              <a:gd name="connsiteX14" fmla="*/ 11318 w 2582211"/>
              <a:gd name="connsiteY14" fmla="*/ 2559171 h 3420248"/>
              <a:gd name="connsiteX15" fmla="*/ 11420 w 2582211"/>
              <a:gd name="connsiteY15" fmla="*/ 2544715 h 3420248"/>
              <a:gd name="connsiteX16" fmla="*/ 17003 w 2582211"/>
              <a:gd name="connsiteY16" fmla="*/ 2512336 h 3420248"/>
              <a:gd name="connsiteX17" fmla="*/ 14268 w 2582211"/>
              <a:gd name="connsiteY17" fmla="*/ 0 h 3420248"/>
              <a:gd name="connsiteX18" fmla="*/ 2532355 w 2582211"/>
              <a:gd name="connsiteY18" fmla="*/ 0 h 3420248"/>
              <a:gd name="connsiteX19" fmla="*/ 2559501 w 2582211"/>
              <a:gd name="connsiteY19" fmla="*/ 27148 h 3420248"/>
              <a:gd name="connsiteX20" fmla="*/ 2559542 w 2582211"/>
              <a:gd name="connsiteY20" fmla="*/ 35062 h 3420248"/>
              <a:gd name="connsiteX21" fmla="*/ 2563128 w 2582211"/>
              <a:gd name="connsiteY21" fmla="*/ 35072 h 3420248"/>
              <a:gd name="connsiteX22" fmla="*/ 2563128 w 2582211"/>
              <a:gd name="connsiteY22" fmla="*/ 303633 h 3420248"/>
              <a:gd name="connsiteX23" fmla="*/ 2563128 w 2582211"/>
              <a:gd name="connsiteY23" fmla="*/ 346349 h 3420248"/>
              <a:gd name="connsiteX24" fmla="*/ 2570153 w 2582211"/>
              <a:gd name="connsiteY24" fmla="*/ 370207 h 3420248"/>
              <a:gd name="connsiteX25" fmla="*/ 2578202 w 2582211"/>
              <a:gd name="connsiteY25" fmla="*/ 394600 h 3420248"/>
              <a:gd name="connsiteX26" fmla="*/ 2581673 w 2582211"/>
              <a:gd name="connsiteY26" fmla="*/ 418106 h 3420248"/>
              <a:gd name="connsiteX27" fmla="*/ 2582211 w 2582211"/>
              <a:gd name="connsiteY27" fmla="*/ 436202 h 3420248"/>
              <a:gd name="connsiteX28" fmla="*/ 2577459 w 2582211"/>
              <a:gd name="connsiteY28" fmla="*/ 455160 h 3420248"/>
              <a:gd name="connsiteX29" fmla="*/ 2579435 w 2582211"/>
              <a:gd name="connsiteY29" fmla="*/ 467958 h 3420248"/>
              <a:gd name="connsiteX30" fmla="*/ 2574345 w 2582211"/>
              <a:gd name="connsiteY30" fmla="*/ 491792 h 3420248"/>
              <a:gd name="connsiteX31" fmla="*/ 2569656 w 2582211"/>
              <a:gd name="connsiteY31" fmla="*/ 526659 h 3420248"/>
              <a:gd name="connsiteX32" fmla="*/ 2564657 w 2582211"/>
              <a:gd name="connsiteY32" fmla="*/ 550660 h 3420248"/>
              <a:gd name="connsiteX33" fmla="*/ 2563127 w 2582211"/>
              <a:gd name="connsiteY33" fmla="*/ 555288 h 3420248"/>
              <a:gd name="connsiteX34" fmla="*/ 2563127 w 2582211"/>
              <a:gd name="connsiteY34" fmla="*/ 712341 h 3420248"/>
              <a:gd name="connsiteX35" fmla="*/ 2564838 w 2582211"/>
              <a:gd name="connsiteY35" fmla="*/ 723926 h 3420248"/>
              <a:gd name="connsiteX36" fmla="*/ 2563127 w 2582211"/>
              <a:gd name="connsiteY36" fmla="*/ 763012 h 3420248"/>
              <a:gd name="connsiteX37" fmla="*/ 2565458 w 2582211"/>
              <a:gd name="connsiteY37" fmla="*/ 768689 h 3420248"/>
              <a:gd name="connsiteX38" fmla="*/ 2563127 w 2582211"/>
              <a:gd name="connsiteY38" fmla="*/ 806901 h 3420248"/>
              <a:gd name="connsiteX39" fmla="*/ 2565106 w 2582211"/>
              <a:gd name="connsiteY39" fmla="*/ 848769 h 3420248"/>
              <a:gd name="connsiteX40" fmla="*/ 2570425 w 2582211"/>
              <a:gd name="connsiteY40" fmla="*/ 851895 h 3420248"/>
              <a:gd name="connsiteX41" fmla="*/ 2570893 w 2582211"/>
              <a:gd name="connsiteY41" fmla="*/ 861077 h 3420248"/>
              <a:gd name="connsiteX42" fmla="*/ 2570791 w 2582211"/>
              <a:gd name="connsiteY42" fmla="*/ 875533 h 3420248"/>
              <a:gd name="connsiteX43" fmla="*/ 2565208 w 2582211"/>
              <a:gd name="connsiteY43" fmla="*/ 907912 h 3420248"/>
              <a:gd name="connsiteX44" fmla="*/ 2567943 w 2582211"/>
              <a:gd name="connsiteY44" fmla="*/ 3420248 h 3420248"/>
              <a:gd name="connsiteX45" fmla="*/ 49856 w 2582211"/>
              <a:gd name="connsiteY45" fmla="*/ 3420248 h 3420248"/>
              <a:gd name="connsiteX46" fmla="*/ 22710 w 2582211"/>
              <a:gd name="connsiteY46" fmla="*/ 3393100 h 3420248"/>
              <a:gd name="connsiteX47" fmla="*/ 22670 w 2582211"/>
              <a:gd name="connsiteY47" fmla="*/ 3385186 h 3420248"/>
              <a:gd name="connsiteX48" fmla="*/ 19083 w 2582211"/>
              <a:gd name="connsiteY48" fmla="*/ 3385176 h 3420248"/>
              <a:gd name="connsiteX49" fmla="*/ 19083 w 2582211"/>
              <a:gd name="connsiteY49" fmla="*/ 3116615 h 3420248"/>
              <a:gd name="connsiteX50" fmla="*/ 19083 w 2582211"/>
              <a:gd name="connsiteY50" fmla="*/ 3073899 h 3420248"/>
              <a:gd name="connsiteX51" fmla="*/ 12058 w 2582211"/>
              <a:gd name="connsiteY51" fmla="*/ 3050041 h 3420248"/>
              <a:gd name="connsiteX52" fmla="*/ 4009 w 2582211"/>
              <a:gd name="connsiteY52" fmla="*/ 3025648 h 3420248"/>
              <a:gd name="connsiteX53" fmla="*/ 538 w 2582211"/>
              <a:gd name="connsiteY53" fmla="*/ 3002142 h 3420248"/>
              <a:gd name="connsiteX0-1" fmla="*/ 0 w 2582211"/>
              <a:gd name="connsiteY0-2" fmla="*/ 2984046 h 3420248"/>
              <a:gd name="connsiteX1-3" fmla="*/ 4752 w 2582211"/>
              <a:gd name="connsiteY1-4" fmla="*/ 2965088 h 3420248"/>
              <a:gd name="connsiteX2-5" fmla="*/ 2776 w 2582211"/>
              <a:gd name="connsiteY2-6" fmla="*/ 2952290 h 3420248"/>
              <a:gd name="connsiteX3-7" fmla="*/ 12555 w 2582211"/>
              <a:gd name="connsiteY3-8" fmla="*/ 2893589 h 3420248"/>
              <a:gd name="connsiteX4-9" fmla="*/ 17554 w 2582211"/>
              <a:gd name="connsiteY4-10" fmla="*/ 2869588 h 3420248"/>
              <a:gd name="connsiteX5-11" fmla="*/ 19084 w 2582211"/>
              <a:gd name="connsiteY5-12" fmla="*/ 2864960 h 3420248"/>
              <a:gd name="connsiteX6-13" fmla="*/ 19084 w 2582211"/>
              <a:gd name="connsiteY6-14" fmla="*/ 2707907 h 3420248"/>
              <a:gd name="connsiteX7-15" fmla="*/ 17373 w 2582211"/>
              <a:gd name="connsiteY7-16" fmla="*/ 2696322 h 3420248"/>
              <a:gd name="connsiteX8-17" fmla="*/ 19084 w 2582211"/>
              <a:gd name="connsiteY8-18" fmla="*/ 2657236 h 3420248"/>
              <a:gd name="connsiteX9-19" fmla="*/ 16753 w 2582211"/>
              <a:gd name="connsiteY9-20" fmla="*/ 2651559 h 3420248"/>
              <a:gd name="connsiteX10-21" fmla="*/ 19084 w 2582211"/>
              <a:gd name="connsiteY10-22" fmla="*/ 2613347 h 3420248"/>
              <a:gd name="connsiteX11-23" fmla="*/ 17105 w 2582211"/>
              <a:gd name="connsiteY11-24" fmla="*/ 2571479 h 3420248"/>
              <a:gd name="connsiteX12-25" fmla="*/ 11786 w 2582211"/>
              <a:gd name="connsiteY12-26" fmla="*/ 2568353 h 3420248"/>
              <a:gd name="connsiteX13-27" fmla="*/ 11318 w 2582211"/>
              <a:gd name="connsiteY13-28" fmla="*/ 2559171 h 3420248"/>
              <a:gd name="connsiteX14-29" fmla="*/ 11420 w 2582211"/>
              <a:gd name="connsiteY14-30" fmla="*/ 2544715 h 3420248"/>
              <a:gd name="connsiteX15-31" fmla="*/ 17003 w 2582211"/>
              <a:gd name="connsiteY15-32" fmla="*/ 2512336 h 3420248"/>
              <a:gd name="connsiteX16-33" fmla="*/ 14268 w 2582211"/>
              <a:gd name="connsiteY16-34" fmla="*/ 0 h 3420248"/>
              <a:gd name="connsiteX17-35" fmla="*/ 2532355 w 2582211"/>
              <a:gd name="connsiteY17-36" fmla="*/ 0 h 3420248"/>
              <a:gd name="connsiteX18-37" fmla="*/ 2559501 w 2582211"/>
              <a:gd name="connsiteY18-38" fmla="*/ 27148 h 3420248"/>
              <a:gd name="connsiteX19-39" fmla="*/ 2559542 w 2582211"/>
              <a:gd name="connsiteY19-40" fmla="*/ 35062 h 3420248"/>
              <a:gd name="connsiteX20-41" fmla="*/ 2563128 w 2582211"/>
              <a:gd name="connsiteY20-42" fmla="*/ 35072 h 3420248"/>
              <a:gd name="connsiteX21-43" fmla="*/ 2563128 w 2582211"/>
              <a:gd name="connsiteY21-44" fmla="*/ 303633 h 3420248"/>
              <a:gd name="connsiteX22-45" fmla="*/ 2563128 w 2582211"/>
              <a:gd name="connsiteY22-46" fmla="*/ 346349 h 3420248"/>
              <a:gd name="connsiteX23-47" fmla="*/ 2570153 w 2582211"/>
              <a:gd name="connsiteY23-48" fmla="*/ 370207 h 3420248"/>
              <a:gd name="connsiteX24-49" fmla="*/ 2578202 w 2582211"/>
              <a:gd name="connsiteY24-50" fmla="*/ 394600 h 3420248"/>
              <a:gd name="connsiteX25-51" fmla="*/ 2581673 w 2582211"/>
              <a:gd name="connsiteY25-52" fmla="*/ 418106 h 3420248"/>
              <a:gd name="connsiteX26-53" fmla="*/ 2582211 w 2582211"/>
              <a:gd name="connsiteY26-54" fmla="*/ 436202 h 3420248"/>
              <a:gd name="connsiteX27-55" fmla="*/ 2577459 w 2582211"/>
              <a:gd name="connsiteY27-56" fmla="*/ 455160 h 3420248"/>
              <a:gd name="connsiteX28-57" fmla="*/ 2579435 w 2582211"/>
              <a:gd name="connsiteY28-58" fmla="*/ 467958 h 3420248"/>
              <a:gd name="connsiteX29-59" fmla="*/ 2574345 w 2582211"/>
              <a:gd name="connsiteY29-60" fmla="*/ 491792 h 3420248"/>
              <a:gd name="connsiteX30-61" fmla="*/ 2569656 w 2582211"/>
              <a:gd name="connsiteY30-62" fmla="*/ 526659 h 3420248"/>
              <a:gd name="connsiteX31-63" fmla="*/ 2564657 w 2582211"/>
              <a:gd name="connsiteY31-64" fmla="*/ 550660 h 3420248"/>
              <a:gd name="connsiteX32-65" fmla="*/ 2563127 w 2582211"/>
              <a:gd name="connsiteY32-66" fmla="*/ 555288 h 3420248"/>
              <a:gd name="connsiteX33-67" fmla="*/ 2563127 w 2582211"/>
              <a:gd name="connsiteY33-68" fmla="*/ 712341 h 3420248"/>
              <a:gd name="connsiteX34-69" fmla="*/ 2564838 w 2582211"/>
              <a:gd name="connsiteY34-70" fmla="*/ 723926 h 3420248"/>
              <a:gd name="connsiteX35-71" fmla="*/ 2563127 w 2582211"/>
              <a:gd name="connsiteY35-72" fmla="*/ 763012 h 3420248"/>
              <a:gd name="connsiteX36-73" fmla="*/ 2565458 w 2582211"/>
              <a:gd name="connsiteY36-74" fmla="*/ 768689 h 3420248"/>
              <a:gd name="connsiteX37-75" fmla="*/ 2563127 w 2582211"/>
              <a:gd name="connsiteY37-76" fmla="*/ 806901 h 3420248"/>
              <a:gd name="connsiteX38-77" fmla="*/ 2565106 w 2582211"/>
              <a:gd name="connsiteY38-78" fmla="*/ 848769 h 3420248"/>
              <a:gd name="connsiteX39-79" fmla="*/ 2570425 w 2582211"/>
              <a:gd name="connsiteY39-80" fmla="*/ 851895 h 3420248"/>
              <a:gd name="connsiteX40-81" fmla="*/ 2570893 w 2582211"/>
              <a:gd name="connsiteY40-82" fmla="*/ 861077 h 3420248"/>
              <a:gd name="connsiteX41-83" fmla="*/ 2570791 w 2582211"/>
              <a:gd name="connsiteY41-84" fmla="*/ 875533 h 3420248"/>
              <a:gd name="connsiteX42-85" fmla="*/ 2565208 w 2582211"/>
              <a:gd name="connsiteY42-86" fmla="*/ 907912 h 3420248"/>
              <a:gd name="connsiteX43-87" fmla="*/ 2567943 w 2582211"/>
              <a:gd name="connsiteY43-88" fmla="*/ 3420248 h 3420248"/>
              <a:gd name="connsiteX44-89" fmla="*/ 49856 w 2582211"/>
              <a:gd name="connsiteY44-90" fmla="*/ 3420248 h 3420248"/>
              <a:gd name="connsiteX45-91" fmla="*/ 22710 w 2582211"/>
              <a:gd name="connsiteY45-92" fmla="*/ 3393100 h 3420248"/>
              <a:gd name="connsiteX46-93" fmla="*/ 22670 w 2582211"/>
              <a:gd name="connsiteY46-94" fmla="*/ 3385186 h 3420248"/>
              <a:gd name="connsiteX47-95" fmla="*/ 19083 w 2582211"/>
              <a:gd name="connsiteY47-96" fmla="*/ 3385176 h 3420248"/>
              <a:gd name="connsiteX48-97" fmla="*/ 19083 w 2582211"/>
              <a:gd name="connsiteY48-98" fmla="*/ 3116615 h 3420248"/>
              <a:gd name="connsiteX49-99" fmla="*/ 19083 w 2582211"/>
              <a:gd name="connsiteY49-100" fmla="*/ 3073899 h 3420248"/>
              <a:gd name="connsiteX50-101" fmla="*/ 12058 w 2582211"/>
              <a:gd name="connsiteY50-102" fmla="*/ 3050041 h 3420248"/>
              <a:gd name="connsiteX51-103" fmla="*/ 4009 w 2582211"/>
              <a:gd name="connsiteY51-104" fmla="*/ 3025648 h 3420248"/>
              <a:gd name="connsiteX52-105" fmla="*/ 538 w 2582211"/>
              <a:gd name="connsiteY52-106" fmla="*/ 3002142 h 3420248"/>
              <a:gd name="connsiteX53-107" fmla="*/ 0 w 2582211"/>
              <a:gd name="connsiteY53-108" fmla="*/ 2984046 h 3420248"/>
              <a:gd name="connsiteX0-109" fmla="*/ 0 w 2581673"/>
              <a:gd name="connsiteY0-110" fmla="*/ 3002142 h 3420248"/>
              <a:gd name="connsiteX1-111" fmla="*/ 4214 w 2581673"/>
              <a:gd name="connsiteY1-112" fmla="*/ 2965088 h 3420248"/>
              <a:gd name="connsiteX2-113" fmla="*/ 2238 w 2581673"/>
              <a:gd name="connsiteY2-114" fmla="*/ 2952290 h 3420248"/>
              <a:gd name="connsiteX3-115" fmla="*/ 12017 w 2581673"/>
              <a:gd name="connsiteY3-116" fmla="*/ 2893589 h 3420248"/>
              <a:gd name="connsiteX4-117" fmla="*/ 17016 w 2581673"/>
              <a:gd name="connsiteY4-118" fmla="*/ 2869588 h 3420248"/>
              <a:gd name="connsiteX5-119" fmla="*/ 18546 w 2581673"/>
              <a:gd name="connsiteY5-120" fmla="*/ 2864960 h 3420248"/>
              <a:gd name="connsiteX6-121" fmla="*/ 18546 w 2581673"/>
              <a:gd name="connsiteY6-122" fmla="*/ 2707907 h 3420248"/>
              <a:gd name="connsiteX7-123" fmla="*/ 16835 w 2581673"/>
              <a:gd name="connsiteY7-124" fmla="*/ 2696322 h 3420248"/>
              <a:gd name="connsiteX8-125" fmla="*/ 18546 w 2581673"/>
              <a:gd name="connsiteY8-126" fmla="*/ 2657236 h 3420248"/>
              <a:gd name="connsiteX9-127" fmla="*/ 16215 w 2581673"/>
              <a:gd name="connsiteY9-128" fmla="*/ 2651559 h 3420248"/>
              <a:gd name="connsiteX10-129" fmla="*/ 18546 w 2581673"/>
              <a:gd name="connsiteY10-130" fmla="*/ 2613347 h 3420248"/>
              <a:gd name="connsiteX11-131" fmla="*/ 16567 w 2581673"/>
              <a:gd name="connsiteY11-132" fmla="*/ 2571479 h 3420248"/>
              <a:gd name="connsiteX12-133" fmla="*/ 11248 w 2581673"/>
              <a:gd name="connsiteY12-134" fmla="*/ 2568353 h 3420248"/>
              <a:gd name="connsiteX13-135" fmla="*/ 10780 w 2581673"/>
              <a:gd name="connsiteY13-136" fmla="*/ 2559171 h 3420248"/>
              <a:gd name="connsiteX14-137" fmla="*/ 10882 w 2581673"/>
              <a:gd name="connsiteY14-138" fmla="*/ 2544715 h 3420248"/>
              <a:gd name="connsiteX15-139" fmla="*/ 16465 w 2581673"/>
              <a:gd name="connsiteY15-140" fmla="*/ 2512336 h 3420248"/>
              <a:gd name="connsiteX16-141" fmla="*/ 13730 w 2581673"/>
              <a:gd name="connsiteY16-142" fmla="*/ 0 h 3420248"/>
              <a:gd name="connsiteX17-143" fmla="*/ 2531817 w 2581673"/>
              <a:gd name="connsiteY17-144" fmla="*/ 0 h 3420248"/>
              <a:gd name="connsiteX18-145" fmla="*/ 2558963 w 2581673"/>
              <a:gd name="connsiteY18-146" fmla="*/ 27148 h 3420248"/>
              <a:gd name="connsiteX19-147" fmla="*/ 2559004 w 2581673"/>
              <a:gd name="connsiteY19-148" fmla="*/ 35062 h 3420248"/>
              <a:gd name="connsiteX20-149" fmla="*/ 2562590 w 2581673"/>
              <a:gd name="connsiteY20-150" fmla="*/ 35072 h 3420248"/>
              <a:gd name="connsiteX21-151" fmla="*/ 2562590 w 2581673"/>
              <a:gd name="connsiteY21-152" fmla="*/ 303633 h 3420248"/>
              <a:gd name="connsiteX22-153" fmla="*/ 2562590 w 2581673"/>
              <a:gd name="connsiteY22-154" fmla="*/ 346349 h 3420248"/>
              <a:gd name="connsiteX23-155" fmla="*/ 2569615 w 2581673"/>
              <a:gd name="connsiteY23-156" fmla="*/ 370207 h 3420248"/>
              <a:gd name="connsiteX24-157" fmla="*/ 2577664 w 2581673"/>
              <a:gd name="connsiteY24-158" fmla="*/ 394600 h 3420248"/>
              <a:gd name="connsiteX25-159" fmla="*/ 2581135 w 2581673"/>
              <a:gd name="connsiteY25-160" fmla="*/ 418106 h 3420248"/>
              <a:gd name="connsiteX26-161" fmla="*/ 2581673 w 2581673"/>
              <a:gd name="connsiteY26-162" fmla="*/ 436202 h 3420248"/>
              <a:gd name="connsiteX27-163" fmla="*/ 2576921 w 2581673"/>
              <a:gd name="connsiteY27-164" fmla="*/ 455160 h 3420248"/>
              <a:gd name="connsiteX28-165" fmla="*/ 2578897 w 2581673"/>
              <a:gd name="connsiteY28-166" fmla="*/ 467958 h 3420248"/>
              <a:gd name="connsiteX29-167" fmla="*/ 2573807 w 2581673"/>
              <a:gd name="connsiteY29-168" fmla="*/ 491792 h 3420248"/>
              <a:gd name="connsiteX30-169" fmla="*/ 2569118 w 2581673"/>
              <a:gd name="connsiteY30-170" fmla="*/ 526659 h 3420248"/>
              <a:gd name="connsiteX31-171" fmla="*/ 2564119 w 2581673"/>
              <a:gd name="connsiteY31-172" fmla="*/ 550660 h 3420248"/>
              <a:gd name="connsiteX32-173" fmla="*/ 2562589 w 2581673"/>
              <a:gd name="connsiteY32-174" fmla="*/ 555288 h 3420248"/>
              <a:gd name="connsiteX33-175" fmla="*/ 2562589 w 2581673"/>
              <a:gd name="connsiteY33-176" fmla="*/ 712341 h 3420248"/>
              <a:gd name="connsiteX34-177" fmla="*/ 2564300 w 2581673"/>
              <a:gd name="connsiteY34-178" fmla="*/ 723926 h 3420248"/>
              <a:gd name="connsiteX35-179" fmla="*/ 2562589 w 2581673"/>
              <a:gd name="connsiteY35-180" fmla="*/ 763012 h 3420248"/>
              <a:gd name="connsiteX36-181" fmla="*/ 2564920 w 2581673"/>
              <a:gd name="connsiteY36-182" fmla="*/ 768689 h 3420248"/>
              <a:gd name="connsiteX37-183" fmla="*/ 2562589 w 2581673"/>
              <a:gd name="connsiteY37-184" fmla="*/ 806901 h 3420248"/>
              <a:gd name="connsiteX38-185" fmla="*/ 2564568 w 2581673"/>
              <a:gd name="connsiteY38-186" fmla="*/ 848769 h 3420248"/>
              <a:gd name="connsiteX39-187" fmla="*/ 2569887 w 2581673"/>
              <a:gd name="connsiteY39-188" fmla="*/ 851895 h 3420248"/>
              <a:gd name="connsiteX40-189" fmla="*/ 2570355 w 2581673"/>
              <a:gd name="connsiteY40-190" fmla="*/ 861077 h 3420248"/>
              <a:gd name="connsiteX41-191" fmla="*/ 2570253 w 2581673"/>
              <a:gd name="connsiteY41-192" fmla="*/ 875533 h 3420248"/>
              <a:gd name="connsiteX42-193" fmla="*/ 2564670 w 2581673"/>
              <a:gd name="connsiteY42-194" fmla="*/ 907912 h 3420248"/>
              <a:gd name="connsiteX43-195" fmla="*/ 2567405 w 2581673"/>
              <a:gd name="connsiteY43-196" fmla="*/ 3420248 h 3420248"/>
              <a:gd name="connsiteX44-197" fmla="*/ 49318 w 2581673"/>
              <a:gd name="connsiteY44-198" fmla="*/ 3420248 h 3420248"/>
              <a:gd name="connsiteX45-199" fmla="*/ 22172 w 2581673"/>
              <a:gd name="connsiteY45-200" fmla="*/ 3393100 h 3420248"/>
              <a:gd name="connsiteX46-201" fmla="*/ 22132 w 2581673"/>
              <a:gd name="connsiteY46-202" fmla="*/ 3385186 h 3420248"/>
              <a:gd name="connsiteX47-203" fmla="*/ 18545 w 2581673"/>
              <a:gd name="connsiteY47-204" fmla="*/ 3385176 h 3420248"/>
              <a:gd name="connsiteX48-205" fmla="*/ 18545 w 2581673"/>
              <a:gd name="connsiteY48-206" fmla="*/ 3116615 h 3420248"/>
              <a:gd name="connsiteX49-207" fmla="*/ 18545 w 2581673"/>
              <a:gd name="connsiteY49-208" fmla="*/ 3073899 h 3420248"/>
              <a:gd name="connsiteX50-209" fmla="*/ 11520 w 2581673"/>
              <a:gd name="connsiteY50-210" fmla="*/ 3050041 h 3420248"/>
              <a:gd name="connsiteX51-211" fmla="*/ 3471 w 2581673"/>
              <a:gd name="connsiteY51-212" fmla="*/ 3025648 h 3420248"/>
              <a:gd name="connsiteX52-213" fmla="*/ 0 w 2581673"/>
              <a:gd name="connsiteY52-214" fmla="*/ 3002142 h 3420248"/>
              <a:gd name="connsiteX0-215" fmla="*/ 0 w 2581673"/>
              <a:gd name="connsiteY0-216" fmla="*/ 3002142 h 3420248"/>
              <a:gd name="connsiteX1-217" fmla="*/ 4214 w 2581673"/>
              <a:gd name="connsiteY1-218" fmla="*/ 2965088 h 3420248"/>
              <a:gd name="connsiteX2-219" fmla="*/ 2238 w 2581673"/>
              <a:gd name="connsiteY2-220" fmla="*/ 2952290 h 3420248"/>
              <a:gd name="connsiteX3-221" fmla="*/ 12017 w 2581673"/>
              <a:gd name="connsiteY3-222" fmla="*/ 2893589 h 3420248"/>
              <a:gd name="connsiteX4-223" fmla="*/ 17016 w 2581673"/>
              <a:gd name="connsiteY4-224" fmla="*/ 2869588 h 3420248"/>
              <a:gd name="connsiteX5-225" fmla="*/ 18546 w 2581673"/>
              <a:gd name="connsiteY5-226" fmla="*/ 2864960 h 3420248"/>
              <a:gd name="connsiteX6-227" fmla="*/ 18546 w 2581673"/>
              <a:gd name="connsiteY6-228" fmla="*/ 2707907 h 3420248"/>
              <a:gd name="connsiteX7-229" fmla="*/ 16835 w 2581673"/>
              <a:gd name="connsiteY7-230" fmla="*/ 2696322 h 3420248"/>
              <a:gd name="connsiteX8-231" fmla="*/ 18546 w 2581673"/>
              <a:gd name="connsiteY8-232" fmla="*/ 2657236 h 3420248"/>
              <a:gd name="connsiteX9-233" fmla="*/ 18546 w 2581673"/>
              <a:gd name="connsiteY9-234" fmla="*/ 2613347 h 3420248"/>
              <a:gd name="connsiteX10-235" fmla="*/ 16567 w 2581673"/>
              <a:gd name="connsiteY10-236" fmla="*/ 2571479 h 3420248"/>
              <a:gd name="connsiteX11-237" fmla="*/ 11248 w 2581673"/>
              <a:gd name="connsiteY11-238" fmla="*/ 2568353 h 3420248"/>
              <a:gd name="connsiteX12-239" fmla="*/ 10780 w 2581673"/>
              <a:gd name="connsiteY12-240" fmla="*/ 2559171 h 3420248"/>
              <a:gd name="connsiteX13-241" fmla="*/ 10882 w 2581673"/>
              <a:gd name="connsiteY13-242" fmla="*/ 2544715 h 3420248"/>
              <a:gd name="connsiteX14-243" fmla="*/ 16465 w 2581673"/>
              <a:gd name="connsiteY14-244" fmla="*/ 2512336 h 3420248"/>
              <a:gd name="connsiteX15-245" fmla="*/ 13730 w 2581673"/>
              <a:gd name="connsiteY15-246" fmla="*/ 0 h 3420248"/>
              <a:gd name="connsiteX16-247" fmla="*/ 2531817 w 2581673"/>
              <a:gd name="connsiteY16-248" fmla="*/ 0 h 3420248"/>
              <a:gd name="connsiteX17-249" fmla="*/ 2558963 w 2581673"/>
              <a:gd name="connsiteY17-250" fmla="*/ 27148 h 3420248"/>
              <a:gd name="connsiteX18-251" fmla="*/ 2559004 w 2581673"/>
              <a:gd name="connsiteY18-252" fmla="*/ 35062 h 3420248"/>
              <a:gd name="connsiteX19-253" fmla="*/ 2562590 w 2581673"/>
              <a:gd name="connsiteY19-254" fmla="*/ 35072 h 3420248"/>
              <a:gd name="connsiteX20-255" fmla="*/ 2562590 w 2581673"/>
              <a:gd name="connsiteY20-256" fmla="*/ 303633 h 3420248"/>
              <a:gd name="connsiteX21-257" fmla="*/ 2562590 w 2581673"/>
              <a:gd name="connsiteY21-258" fmla="*/ 346349 h 3420248"/>
              <a:gd name="connsiteX22-259" fmla="*/ 2569615 w 2581673"/>
              <a:gd name="connsiteY22-260" fmla="*/ 370207 h 3420248"/>
              <a:gd name="connsiteX23-261" fmla="*/ 2577664 w 2581673"/>
              <a:gd name="connsiteY23-262" fmla="*/ 394600 h 3420248"/>
              <a:gd name="connsiteX24-263" fmla="*/ 2581135 w 2581673"/>
              <a:gd name="connsiteY24-264" fmla="*/ 418106 h 3420248"/>
              <a:gd name="connsiteX25-265" fmla="*/ 2581673 w 2581673"/>
              <a:gd name="connsiteY25-266" fmla="*/ 436202 h 3420248"/>
              <a:gd name="connsiteX26-267" fmla="*/ 2576921 w 2581673"/>
              <a:gd name="connsiteY26-268" fmla="*/ 455160 h 3420248"/>
              <a:gd name="connsiteX27-269" fmla="*/ 2578897 w 2581673"/>
              <a:gd name="connsiteY27-270" fmla="*/ 467958 h 3420248"/>
              <a:gd name="connsiteX28-271" fmla="*/ 2573807 w 2581673"/>
              <a:gd name="connsiteY28-272" fmla="*/ 491792 h 3420248"/>
              <a:gd name="connsiteX29-273" fmla="*/ 2569118 w 2581673"/>
              <a:gd name="connsiteY29-274" fmla="*/ 526659 h 3420248"/>
              <a:gd name="connsiteX30-275" fmla="*/ 2564119 w 2581673"/>
              <a:gd name="connsiteY30-276" fmla="*/ 550660 h 3420248"/>
              <a:gd name="connsiteX31-277" fmla="*/ 2562589 w 2581673"/>
              <a:gd name="connsiteY31-278" fmla="*/ 555288 h 3420248"/>
              <a:gd name="connsiteX32-279" fmla="*/ 2562589 w 2581673"/>
              <a:gd name="connsiteY32-280" fmla="*/ 712341 h 3420248"/>
              <a:gd name="connsiteX33-281" fmla="*/ 2564300 w 2581673"/>
              <a:gd name="connsiteY33-282" fmla="*/ 723926 h 3420248"/>
              <a:gd name="connsiteX34-283" fmla="*/ 2562589 w 2581673"/>
              <a:gd name="connsiteY34-284" fmla="*/ 763012 h 3420248"/>
              <a:gd name="connsiteX35-285" fmla="*/ 2564920 w 2581673"/>
              <a:gd name="connsiteY35-286" fmla="*/ 768689 h 3420248"/>
              <a:gd name="connsiteX36-287" fmla="*/ 2562589 w 2581673"/>
              <a:gd name="connsiteY36-288" fmla="*/ 806901 h 3420248"/>
              <a:gd name="connsiteX37-289" fmla="*/ 2564568 w 2581673"/>
              <a:gd name="connsiteY37-290" fmla="*/ 848769 h 3420248"/>
              <a:gd name="connsiteX38-291" fmla="*/ 2569887 w 2581673"/>
              <a:gd name="connsiteY38-292" fmla="*/ 851895 h 3420248"/>
              <a:gd name="connsiteX39-293" fmla="*/ 2570355 w 2581673"/>
              <a:gd name="connsiteY39-294" fmla="*/ 861077 h 3420248"/>
              <a:gd name="connsiteX40-295" fmla="*/ 2570253 w 2581673"/>
              <a:gd name="connsiteY40-296" fmla="*/ 875533 h 3420248"/>
              <a:gd name="connsiteX41-297" fmla="*/ 2564670 w 2581673"/>
              <a:gd name="connsiteY41-298" fmla="*/ 907912 h 3420248"/>
              <a:gd name="connsiteX42-299" fmla="*/ 2567405 w 2581673"/>
              <a:gd name="connsiteY42-300" fmla="*/ 3420248 h 3420248"/>
              <a:gd name="connsiteX43-301" fmla="*/ 49318 w 2581673"/>
              <a:gd name="connsiteY43-302" fmla="*/ 3420248 h 3420248"/>
              <a:gd name="connsiteX44-303" fmla="*/ 22172 w 2581673"/>
              <a:gd name="connsiteY44-304" fmla="*/ 3393100 h 3420248"/>
              <a:gd name="connsiteX45-305" fmla="*/ 22132 w 2581673"/>
              <a:gd name="connsiteY45-306" fmla="*/ 3385186 h 3420248"/>
              <a:gd name="connsiteX46-307" fmla="*/ 18545 w 2581673"/>
              <a:gd name="connsiteY46-308" fmla="*/ 3385176 h 3420248"/>
              <a:gd name="connsiteX47-309" fmla="*/ 18545 w 2581673"/>
              <a:gd name="connsiteY47-310" fmla="*/ 3116615 h 3420248"/>
              <a:gd name="connsiteX48-311" fmla="*/ 18545 w 2581673"/>
              <a:gd name="connsiteY48-312" fmla="*/ 3073899 h 3420248"/>
              <a:gd name="connsiteX49-313" fmla="*/ 11520 w 2581673"/>
              <a:gd name="connsiteY49-314" fmla="*/ 3050041 h 3420248"/>
              <a:gd name="connsiteX50-315" fmla="*/ 3471 w 2581673"/>
              <a:gd name="connsiteY50-316" fmla="*/ 3025648 h 3420248"/>
              <a:gd name="connsiteX51-317" fmla="*/ 0 w 2581673"/>
              <a:gd name="connsiteY51-318" fmla="*/ 3002142 h 3420248"/>
              <a:gd name="connsiteX0-319" fmla="*/ 0 w 2581673"/>
              <a:gd name="connsiteY0-320" fmla="*/ 3002142 h 3420248"/>
              <a:gd name="connsiteX1-321" fmla="*/ 4214 w 2581673"/>
              <a:gd name="connsiteY1-322" fmla="*/ 2965088 h 3420248"/>
              <a:gd name="connsiteX2-323" fmla="*/ 2238 w 2581673"/>
              <a:gd name="connsiteY2-324" fmla="*/ 2952290 h 3420248"/>
              <a:gd name="connsiteX3-325" fmla="*/ 12017 w 2581673"/>
              <a:gd name="connsiteY3-326" fmla="*/ 2893589 h 3420248"/>
              <a:gd name="connsiteX4-327" fmla="*/ 17016 w 2581673"/>
              <a:gd name="connsiteY4-328" fmla="*/ 2869588 h 3420248"/>
              <a:gd name="connsiteX5-329" fmla="*/ 18546 w 2581673"/>
              <a:gd name="connsiteY5-330" fmla="*/ 2864960 h 3420248"/>
              <a:gd name="connsiteX6-331" fmla="*/ 18546 w 2581673"/>
              <a:gd name="connsiteY6-332" fmla="*/ 2707907 h 3420248"/>
              <a:gd name="connsiteX7-333" fmla="*/ 16835 w 2581673"/>
              <a:gd name="connsiteY7-334" fmla="*/ 2696322 h 3420248"/>
              <a:gd name="connsiteX8-335" fmla="*/ 18546 w 2581673"/>
              <a:gd name="connsiteY8-336" fmla="*/ 2613347 h 3420248"/>
              <a:gd name="connsiteX9-337" fmla="*/ 16567 w 2581673"/>
              <a:gd name="connsiteY9-338" fmla="*/ 2571479 h 3420248"/>
              <a:gd name="connsiteX10-339" fmla="*/ 11248 w 2581673"/>
              <a:gd name="connsiteY10-340" fmla="*/ 2568353 h 3420248"/>
              <a:gd name="connsiteX11-341" fmla="*/ 10780 w 2581673"/>
              <a:gd name="connsiteY11-342" fmla="*/ 2559171 h 3420248"/>
              <a:gd name="connsiteX12-343" fmla="*/ 10882 w 2581673"/>
              <a:gd name="connsiteY12-344" fmla="*/ 2544715 h 3420248"/>
              <a:gd name="connsiteX13-345" fmla="*/ 16465 w 2581673"/>
              <a:gd name="connsiteY13-346" fmla="*/ 2512336 h 3420248"/>
              <a:gd name="connsiteX14-347" fmla="*/ 13730 w 2581673"/>
              <a:gd name="connsiteY14-348" fmla="*/ 0 h 3420248"/>
              <a:gd name="connsiteX15-349" fmla="*/ 2531817 w 2581673"/>
              <a:gd name="connsiteY15-350" fmla="*/ 0 h 3420248"/>
              <a:gd name="connsiteX16-351" fmla="*/ 2558963 w 2581673"/>
              <a:gd name="connsiteY16-352" fmla="*/ 27148 h 3420248"/>
              <a:gd name="connsiteX17-353" fmla="*/ 2559004 w 2581673"/>
              <a:gd name="connsiteY17-354" fmla="*/ 35062 h 3420248"/>
              <a:gd name="connsiteX18-355" fmla="*/ 2562590 w 2581673"/>
              <a:gd name="connsiteY18-356" fmla="*/ 35072 h 3420248"/>
              <a:gd name="connsiteX19-357" fmla="*/ 2562590 w 2581673"/>
              <a:gd name="connsiteY19-358" fmla="*/ 303633 h 3420248"/>
              <a:gd name="connsiteX20-359" fmla="*/ 2562590 w 2581673"/>
              <a:gd name="connsiteY20-360" fmla="*/ 346349 h 3420248"/>
              <a:gd name="connsiteX21-361" fmla="*/ 2569615 w 2581673"/>
              <a:gd name="connsiteY21-362" fmla="*/ 370207 h 3420248"/>
              <a:gd name="connsiteX22-363" fmla="*/ 2577664 w 2581673"/>
              <a:gd name="connsiteY22-364" fmla="*/ 394600 h 3420248"/>
              <a:gd name="connsiteX23-365" fmla="*/ 2581135 w 2581673"/>
              <a:gd name="connsiteY23-366" fmla="*/ 418106 h 3420248"/>
              <a:gd name="connsiteX24-367" fmla="*/ 2581673 w 2581673"/>
              <a:gd name="connsiteY24-368" fmla="*/ 436202 h 3420248"/>
              <a:gd name="connsiteX25-369" fmla="*/ 2576921 w 2581673"/>
              <a:gd name="connsiteY25-370" fmla="*/ 455160 h 3420248"/>
              <a:gd name="connsiteX26-371" fmla="*/ 2578897 w 2581673"/>
              <a:gd name="connsiteY26-372" fmla="*/ 467958 h 3420248"/>
              <a:gd name="connsiteX27-373" fmla="*/ 2573807 w 2581673"/>
              <a:gd name="connsiteY27-374" fmla="*/ 491792 h 3420248"/>
              <a:gd name="connsiteX28-375" fmla="*/ 2569118 w 2581673"/>
              <a:gd name="connsiteY28-376" fmla="*/ 526659 h 3420248"/>
              <a:gd name="connsiteX29-377" fmla="*/ 2564119 w 2581673"/>
              <a:gd name="connsiteY29-378" fmla="*/ 550660 h 3420248"/>
              <a:gd name="connsiteX30-379" fmla="*/ 2562589 w 2581673"/>
              <a:gd name="connsiteY30-380" fmla="*/ 555288 h 3420248"/>
              <a:gd name="connsiteX31-381" fmla="*/ 2562589 w 2581673"/>
              <a:gd name="connsiteY31-382" fmla="*/ 712341 h 3420248"/>
              <a:gd name="connsiteX32-383" fmla="*/ 2564300 w 2581673"/>
              <a:gd name="connsiteY32-384" fmla="*/ 723926 h 3420248"/>
              <a:gd name="connsiteX33-385" fmla="*/ 2562589 w 2581673"/>
              <a:gd name="connsiteY33-386" fmla="*/ 763012 h 3420248"/>
              <a:gd name="connsiteX34-387" fmla="*/ 2564920 w 2581673"/>
              <a:gd name="connsiteY34-388" fmla="*/ 768689 h 3420248"/>
              <a:gd name="connsiteX35-389" fmla="*/ 2562589 w 2581673"/>
              <a:gd name="connsiteY35-390" fmla="*/ 806901 h 3420248"/>
              <a:gd name="connsiteX36-391" fmla="*/ 2564568 w 2581673"/>
              <a:gd name="connsiteY36-392" fmla="*/ 848769 h 3420248"/>
              <a:gd name="connsiteX37-393" fmla="*/ 2569887 w 2581673"/>
              <a:gd name="connsiteY37-394" fmla="*/ 851895 h 3420248"/>
              <a:gd name="connsiteX38-395" fmla="*/ 2570355 w 2581673"/>
              <a:gd name="connsiteY38-396" fmla="*/ 861077 h 3420248"/>
              <a:gd name="connsiteX39-397" fmla="*/ 2570253 w 2581673"/>
              <a:gd name="connsiteY39-398" fmla="*/ 875533 h 3420248"/>
              <a:gd name="connsiteX40-399" fmla="*/ 2564670 w 2581673"/>
              <a:gd name="connsiteY40-400" fmla="*/ 907912 h 3420248"/>
              <a:gd name="connsiteX41-401" fmla="*/ 2567405 w 2581673"/>
              <a:gd name="connsiteY41-402" fmla="*/ 3420248 h 3420248"/>
              <a:gd name="connsiteX42-403" fmla="*/ 49318 w 2581673"/>
              <a:gd name="connsiteY42-404" fmla="*/ 3420248 h 3420248"/>
              <a:gd name="connsiteX43-405" fmla="*/ 22172 w 2581673"/>
              <a:gd name="connsiteY43-406" fmla="*/ 3393100 h 3420248"/>
              <a:gd name="connsiteX44-407" fmla="*/ 22132 w 2581673"/>
              <a:gd name="connsiteY44-408" fmla="*/ 3385186 h 3420248"/>
              <a:gd name="connsiteX45-409" fmla="*/ 18545 w 2581673"/>
              <a:gd name="connsiteY45-410" fmla="*/ 3385176 h 3420248"/>
              <a:gd name="connsiteX46-411" fmla="*/ 18545 w 2581673"/>
              <a:gd name="connsiteY46-412" fmla="*/ 3116615 h 3420248"/>
              <a:gd name="connsiteX47-413" fmla="*/ 18545 w 2581673"/>
              <a:gd name="connsiteY47-414" fmla="*/ 3073899 h 3420248"/>
              <a:gd name="connsiteX48-415" fmla="*/ 11520 w 2581673"/>
              <a:gd name="connsiteY48-416" fmla="*/ 3050041 h 3420248"/>
              <a:gd name="connsiteX49-417" fmla="*/ 3471 w 2581673"/>
              <a:gd name="connsiteY49-418" fmla="*/ 3025648 h 3420248"/>
              <a:gd name="connsiteX50-419" fmla="*/ 0 w 2581673"/>
              <a:gd name="connsiteY50-420" fmla="*/ 3002142 h 3420248"/>
              <a:gd name="connsiteX0-421" fmla="*/ 0 w 2581673"/>
              <a:gd name="connsiteY0-422" fmla="*/ 3002142 h 3420248"/>
              <a:gd name="connsiteX1-423" fmla="*/ 4214 w 2581673"/>
              <a:gd name="connsiteY1-424" fmla="*/ 2965088 h 3420248"/>
              <a:gd name="connsiteX2-425" fmla="*/ 2238 w 2581673"/>
              <a:gd name="connsiteY2-426" fmla="*/ 2952290 h 3420248"/>
              <a:gd name="connsiteX3-427" fmla="*/ 12017 w 2581673"/>
              <a:gd name="connsiteY3-428" fmla="*/ 2893589 h 3420248"/>
              <a:gd name="connsiteX4-429" fmla="*/ 17016 w 2581673"/>
              <a:gd name="connsiteY4-430" fmla="*/ 2869588 h 3420248"/>
              <a:gd name="connsiteX5-431" fmla="*/ 18546 w 2581673"/>
              <a:gd name="connsiteY5-432" fmla="*/ 2864960 h 3420248"/>
              <a:gd name="connsiteX6-433" fmla="*/ 18546 w 2581673"/>
              <a:gd name="connsiteY6-434" fmla="*/ 2707907 h 3420248"/>
              <a:gd name="connsiteX7-435" fmla="*/ 16835 w 2581673"/>
              <a:gd name="connsiteY7-436" fmla="*/ 2696322 h 3420248"/>
              <a:gd name="connsiteX8-437" fmla="*/ 16567 w 2581673"/>
              <a:gd name="connsiteY8-438" fmla="*/ 2571479 h 3420248"/>
              <a:gd name="connsiteX9-439" fmla="*/ 11248 w 2581673"/>
              <a:gd name="connsiteY9-440" fmla="*/ 2568353 h 3420248"/>
              <a:gd name="connsiteX10-441" fmla="*/ 10780 w 2581673"/>
              <a:gd name="connsiteY10-442" fmla="*/ 2559171 h 3420248"/>
              <a:gd name="connsiteX11-443" fmla="*/ 10882 w 2581673"/>
              <a:gd name="connsiteY11-444" fmla="*/ 2544715 h 3420248"/>
              <a:gd name="connsiteX12-445" fmla="*/ 16465 w 2581673"/>
              <a:gd name="connsiteY12-446" fmla="*/ 2512336 h 3420248"/>
              <a:gd name="connsiteX13-447" fmla="*/ 13730 w 2581673"/>
              <a:gd name="connsiteY13-448" fmla="*/ 0 h 3420248"/>
              <a:gd name="connsiteX14-449" fmla="*/ 2531817 w 2581673"/>
              <a:gd name="connsiteY14-450" fmla="*/ 0 h 3420248"/>
              <a:gd name="connsiteX15-451" fmla="*/ 2558963 w 2581673"/>
              <a:gd name="connsiteY15-452" fmla="*/ 27148 h 3420248"/>
              <a:gd name="connsiteX16-453" fmla="*/ 2559004 w 2581673"/>
              <a:gd name="connsiteY16-454" fmla="*/ 35062 h 3420248"/>
              <a:gd name="connsiteX17-455" fmla="*/ 2562590 w 2581673"/>
              <a:gd name="connsiteY17-456" fmla="*/ 35072 h 3420248"/>
              <a:gd name="connsiteX18-457" fmla="*/ 2562590 w 2581673"/>
              <a:gd name="connsiteY18-458" fmla="*/ 303633 h 3420248"/>
              <a:gd name="connsiteX19-459" fmla="*/ 2562590 w 2581673"/>
              <a:gd name="connsiteY19-460" fmla="*/ 346349 h 3420248"/>
              <a:gd name="connsiteX20-461" fmla="*/ 2569615 w 2581673"/>
              <a:gd name="connsiteY20-462" fmla="*/ 370207 h 3420248"/>
              <a:gd name="connsiteX21-463" fmla="*/ 2577664 w 2581673"/>
              <a:gd name="connsiteY21-464" fmla="*/ 394600 h 3420248"/>
              <a:gd name="connsiteX22-465" fmla="*/ 2581135 w 2581673"/>
              <a:gd name="connsiteY22-466" fmla="*/ 418106 h 3420248"/>
              <a:gd name="connsiteX23-467" fmla="*/ 2581673 w 2581673"/>
              <a:gd name="connsiteY23-468" fmla="*/ 436202 h 3420248"/>
              <a:gd name="connsiteX24-469" fmla="*/ 2576921 w 2581673"/>
              <a:gd name="connsiteY24-470" fmla="*/ 455160 h 3420248"/>
              <a:gd name="connsiteX25-471" fmla="*/ 2578897 w 2581673"/>
              <a:gd name="connsiteY25-472" fmla="*/ 467958 h 3420248"/>
              <a:gd name="connsiteX26-473" fmla="*/ 2573807 w 2581673"/>
              <a:gd name="connsiteY26-474" fmla="*/ 491792 h 3420248"/>
              <a:gd name="connsiteX27-475" fmla="*/ 2569118 w 2581673"/>
              <a:gd name="connsiteY27-476" fmla="*/ 526659 h 3420248"/>
              <a:gd name="connsiteX28-477" fmla="*/ 2564119 w 2581673"/>
              <a:gd name="connsiteY28-478" fmla="*/ 550660 h 3420248"/>
              <a:gd name="connsiteX29-479" fmla="*/ 2562589 w 2581673"/>
              <a:gd name="connsiteY29-480" fmla="*/ 555288 h 3420248"/>
              <a:gd name="connsiteX30-481" fmla="*/ 2562589 w 2581673"/>
              <a:gd name="connsiteY30-482" fmla="*/ 712341 h 3420248"/>
              <a:gd name="connsiteX31-483" fmla="*/ 2564300 w 2581673"/>
              <a:gd name="connsiteY31-484" fmla="*/ 723926 h 3420248"/>
              <a:gd name="connsiteX32-485" fmla="*/ 2562589 w 2581673"/>
              <a:gd name="connsiteY32-486" fmla="*/ 763012 h 3420248"/>
              <a:gd name="connsiteX33-487" fmla="*/ 2564920 w 2581673"/>
              <a:gd name="connsiteY33-488" fmla="*/ 768689 h 3420248"/>
              <a:gd name="connsiteX34-489" fmla="*/ 2562589 w 2581673"/>
              <a:gd name="connsiteY34-490" fmla="*/ 806901 h 3420248"/>
              <a:gd name="connsiteX35-491" fmla="*/ 2564568 w 2581673"/>
              <a:gd name="connsiteY35-492" fmla="*/ 848769 h 3420248"/>
              <a:gd name="connsiteX36-493" fmla="*/ 2569887 w 2581673"/>
              <a:gd name="connsiteY36-494" fmla="*/ 851895 h 3420248"/>
              <a:gd name="connsiteX37-495" fmla="*/ 2570355 w 2581673"/>
              <a:gd name="connsiteY37-496" fmla="*/ 861077 h 3420248"/>
              <a:gd name="connsiteX38-497" fmla="*/ 2570253 w 2581673"/>
              <a:gd name="connsiteY38-498" fmla="*/ 875533 h 3420248"/>
              <a:gd name="connsiteX39-499" fmla="*/ 2564670 w 2581673"/>
              <a:gd name="connsiteY39-500" fmla="*/ 907912 h 3420248"/>
              <a:gd name="connsiteX40-501" fmla="*/ 2567405 w 2581673"/>
              <a:gd name="connsiteY40-502" fmla="*/ 3420248 h 3420248"/>
              <a:gd name="connsiteX41-503" fmla="*/ 49318 w 2581673"/>
              <a:gd name="connsiteY41-504" fmla="*/ 3420248 h 3420248"/>
              <a:gd name="connsiteX42-505" fmla="*/ 22172 w 2581673"/>
              <a:gd name="connsiteY42-506" fmla="*/ 3393100 h 3420248"/>
              <a:gd name="connsiteX43-507" fmla="*/ 22132 w 2581673"/>
              <a:gd name="connsiteY43-508" fmla="*/ 3385186 h 3420248"/>
              <a:gd name="connsiteX44-509" fmla="*/ 18545 w 2581673"/>
              <a:gd name="connsiteY44-510" fmla="*/ 3385176 h 3420248"/>
              <a:gd name="connsiteX45-511" fmla="*/ 18545 w 2581673"/>
              <a:gd name="connsiteY45-512" fmla="*/ 3116615 h 3420248"/>
              <a:gd name="connsiteX46-513" fmla="*/ 18545 w 2581673"/>
              <a:gd name="connsiteY46-514" fmla="*/ 3073899 h 3420248"/>
              <a:gd name="connsiteX47-515" fmla="*/ 11520 w 2581673"/>
              <a:gd name="connsiteY47-516" fmla="*/ 3050041 h 3420248"/>
              <a:gd name="connsiteX48-517" fmla="*/ 3471 w 2581673"/>
              <a:gd name="connsiteY48-518" fmla="*/ 3025648 h 3420248"/>
              <a:gd name="connsiteX49-519" fmla="*/ 0 w 2581673"/>
              <a:gd name="connsiteY49-520" fmla="*/ 3002142 h 3420248"/>
              <a:gd name="connsiteX0-521" fmla="*/ 0 w 2581673"/>
              <a:gd name="connsiteY0-522" fmla="*/ 3002142 h 3420248"/>
              <a:gd name="connsiteX1-523" fmla="*/ 4214 w 2581673"/>
              <a:gd name="connsiteY1-524" fmla="*/ 2965088 h 3420248"/>
              <a:gd name="connsiteX2-525" fmla="*/ 2238 w 2581673"/>
              <a:gd name="connsiteY2-526" fmla="*/ 2952290 h 3420248"/>
              <a:gd name="connsiteX3-527" fmla="*/ 12017 w 2581673"/>
              <a:gd name="connsiteY3-528" fmla="*/ 2893589 h 3420248"/>
              <a:gd name="connsiteX4-529" fmla="*/ 17016 w 2581673"/>
              <a:gd name="connsiteY4-530" fmla="*/ 2869588 h 3420248"/>
              <a:gd name="connsiteX5-531" fmla="*/ 18546 w 2581673"/>
              <a:gd name="connsiteY5-532" fmla="*/ 2864960 h 3420248"/>
              <a:gd name="connsiteX6-533" fmla="*/ 18546 w 2581673"/>
              <a:gd name="connsiteY6-534" fmla="*/ 2707907 h 3420248"/>
              <a:gd name="connsiteX7-535" fmla="*/ 16835 w 2581673"/>
              <a:gd name="connsiteY7-536" fmla="*/ 2696322 h 3420248"/>
              <a:gd name="connsiteX8-537" fmla="*/ 16567 w 2581673"/>
              <a:gd name="connsiteY8-538" fmla="*/ 2571479 h 3420248"/>
              <a:gd name="connsiteX9-539" fmla="*/ 11248 w 2581673"/>
              <a:gd name="connsiteY9-540" fmla="*/ 2568353 h 3420248"/>
              <a:gd name="connsiteX10-541" fmla="*/ 10780 w 2581673"/>
              <a:gd name="connsiteY10-542" fmla="*/ 2559171 h 3420248"/>
              <a:gd name="connsiteX11-543" fmla="*/ 10882 w 2581673"/>
              <a:gd name="connsiteY11-544" fmla="*/ 2544715 h 3420248"/>
              <a:gd name="connsiteX12-545" fmla="*/ 16465 w 2581673"/>
              <a:gd name="connsiteY12-546" fmla="*/ 2512336 h 3420248"/>
              <a:gd name="connsiteX13-547" fmla="*/ 13730 w 2581673"/>
              <a:gd name="connsiteY13-548" fmla="*/ 0 h 3420248"/>
              <a:gd name="connsiteX14-549" fmla="*/ 2531817 w 2581673"/>
              <a:gd name="connsiteY14-550" fmla="*/ 0 h 3420248"/>
              <a:gd name="connsiteX15-551" fmla="*/ 2558963 w 2581673"/>
              <a:gd name="connsiteY15-552" fmla="*/ 27148 h 3420248"/>
              <a:gd name="connsiteX16-553" fmla="*/ 2559004 w 2581673"/>
              <a:gd name="connsiteY16-554" fmla="*/ 35062 h 3420248"/>
              <a:gd name="connsiteX17-555" fmla="*/ 2562590 w 2581673"/>
              <a:gd name="connsiteY17-556" fmla="*/ 35072 h 3420248"/>
              <a:gd name="connsiteX18-557" fmla="*/ 2562590 w 2581673"/>
              <a:gd name="connsiteY18-558" fmla="*/ 303633 h 3420248"/>
              <a:gd name="connsiteX19-559" fmla="*/ 2562590 w 2581673"/>
              <a:gd name="connsiteY19-560" fmla="*/ 346349 h 3420248"/>
              <a:gd name="connsiteX20-561" fmla="*/ 2569615 w 2581673"/>
              <a:gd name="connsiteY20-562" fmla="*/ 370207 h 3420248"/>
              <a:gd name="connsiteX21-563" fmla="*/ 2577664 w 2581673"/>
              <a:gd name="connsiteY21-564" fmla="*/ 394600 h 3420248"/>
              <a:gd name="connsiteX22-565" fmla="*/ 2581135 w 2581673"/>
              <a:gd name="connsiteY22-566" fmla="*/ 418106 h 3420248"/>
              <a:gd name="connsiteX23-567" fmla="*/ 2581673 w 2581673"/>
              <a:gd name="connsiteY23-568" fmla="*/ 436202 h 3420248"/>
              <a:gd name="connsiteX24-569" fmla="*/ 2576921 w 2581673"/>
              <a:gd name="connsiteY24-570" fmla="*/ 455160 h 3420248"/>
              <a:gd name="connsiteX25-571" fmla="*/ 2578897 w 2581673"/>
              <a:gd name="connsiteY25-572" fmla="*/ 467958 h 3420248"/>
              <a:gd name="connsiteX26-573" fmla="*/ 2573807 w 2581673"/>
              <a:gd name="connsiteY26-574" fmla="*/ 491792 h 3420248"/>
              <a:gd name="connsiteX27-575" fmla="*/ 2569118 w 2581673"/>
              <a:gd name="connsiteY27-576" fmla="*/ 526659 h 3420248"/>
              <a:gd name="connsiteX28-577" fmla="*/ 2564119 w 2581673"/>
              <a:gd name="connsiteY28-578" fmla="*/ 550660 h 3420248"/>
              <a:gd name="connsiteX29-579" fmla="*/ 2562589 w 2581673"/>
              <a:gd name="connsiteY29-580" fmla="*/ 555288 h 3420248"/>
              <a:gd name="connsiteX30-581" fmla="*/ 2562589 w 2581673"/>
              <a:gd name="connsiteY30-582" fmla="*/ 712341 h 3420248"/>
              <a:gd name="connsiteX31-583" fmla="*/ 2564300 w 2581673"/>
              <a:gd name="connsiteY31-584" fmla="*/ 723926 h 3420248"/>
              <a:gd name="connsiteX32-585" fmla="*/ 2562589 w 2581673"/>
              <a:gd name="connsiteY32-586" fmla="*/ 763012 h 3420248"/>
              <a:gd name="connsiteX33-587" fmla="*/ 2564920 w 2581673"/>
              <a:gd name="connsiteY33-588" fmla="*/ 768689 h 3420248"/>
              <a:gd name="connsiteX34-589" fmla="*/ 2562589 w 2581673"/>
              <a:gd name="connsiteY34-590" fmla="*/ 806901 h 3420248"/>
              <a:gd name="connsiteX35-591" fmla="*/ 2564568 w 2581673"/>
              <a:gd name="connsiteY35-592" fmla="*/ 848769 h 3420248"/>
              <a:gd name="connsiteX36-593" fmla="*/ 2569887 w 2581673"/>
              <a:gd name="connsiteY36-594" fmla="*/ 851895 h 3420248"/>
              <a:gd name="connsiteX37-595" fmla="*/ 2570355 w 2581673"/>
              <a:gd name="connsiteY37-596" fmla="*/ 861077 h 3420248"/>
              <a:gd name="connsiteX38-597" fmla="*/ 2570253 w 2581673"/>
              <a:gd name="connsiteY38-598" fmla="*/ 875533 h 3420248"/>
              <a:gd name="connsiteX39-599" fmla="*/ 2564670 w 2581673"/>
              <a:gd name="connsiteY39-600" fmla="*/ 907912 h 3420248"/>
              <a:gd name="connsiteX40-601" fmla="*/ 2567405 w 2581673"/>
              <a:gd name="connsiteY40-602" fmla="*/ 3420248 h 3420248"/>
              <a:gd name="connsiteX41-603" fmla="*/ 49318 w 2581673"/>
              <a:gd name="connsiteY41-604" fmla="*/ 3420248 h 3420248"/>
              <a:gd name="connsiteX42-605" fmla="*/ 22172 w 2581673"/>
              <a:gd name="connsiteY42-606" fmla="*/ 3393100 h 3420248"/>
              <a:gd name="connsiteX43-607" fmla="*/ 22132 w 2581673"/>
              <a:gd name="connsiteY43-608" fmla="*/ 3385186 h 3420248"/>
              <a:gd name="connsiteX44-609" fmla="*/ 18545 w 2581673"/>
              <a:gd name="connsiteY44-610" fmla="*/ 3385176 h 3420248"/>
              <a:gd name="connsiteX45-611" fmla="*/ 18545 w 2581673"/>
              <a:gd name="connsiteY45-612" fmla="*/ 3116615 h 3420248"/>
              <a:gd name="connsiteX46-613" fmla="*/ 18545 w 2581673"/>
              <a:gd name="connsiteY46-614" fmla="*/ 3073899 h 3420248"/>
              <a:gd name="connsiteX47-615" fmla="*/ 3471 w 2581673"/>
              <a:gd name="connsiteY47-616" fmla="*/ 3025648 h 3420248"/>
              <a:gd name="connsiteX48-617" fmla="*/ 0 w 2581673"/>
              <a:gd name="connsiteY48-618" fmla="*/ 3002142 h 3420248"/>
              <a:gd name="connsiteX0-619" fmla="*/ 0 w 2581673"/>
              <a:gd name="connsiteY0-620" fmla="*/ 3002142 h 3420248"/>
              <a:gd name="connsiteX1-621" fmla="*/ 4214 w 2581673"/>
              <a:gd name="connsiteY1-622" fmla="*/ 2965088 h 3420248"/>
              <a:gd name="connsiteX2-623" fmla="*/ 2238 w 2581673"/>
              <a:gd name="connsiteY2-624" fmla="*/ 2952290 h 3420248"/>
              <a:gd name="connsiteX3-625" fmla="*/ 12017 w 2581673"/>
              <a:gd name="connsiteY3-626" fmla="*/ 2893589 h 3420248"/>
              <a:gd name="connsiteX4-627" fmla="*/ 17016 w 2581673"/>
              <a:gd name="connsiteY4-628" fmla="*/ 2869588 h 3420248"/>
              <a:gd name="connsiteX5-629" fmla="*/ 18546 w 2581673"/>
              <a:gd name="connsiteY5-630" fmla="*/ 2864960 h 3420248"/>
              <a:gd name="connsiteX6-631" fmla="*/ 18546 w 2581673"/>
              <a:gd name="connsiteY6-632" fmla="*/ 2707907 h 3420248"/>
              <a:gd name="connsiteX7-633" fmla="*/ 16835 w 2581673"/>
              <a:gd name="connsiteY7-634" fmla="*/ 2696322 h 3420248"/>
              <a:gd name="connsiteX8-635" fmla="*/ 16567 w 2581673"/>
              <a:gd name="connsiteY8-636" fmla="*/ 2571479 h 3420248"/>
              <a:gd name="connsiteX9-637" fmla="*/ 11248 w 2581673"/>
              <a:gd name="connsiteY9-638" fmla="*/ 2568353 h 3420248"/>
              <a:gd name="connsiteX10-639" fmla="*/ 10780 w 2581673"/>
              <a:gd name="connsiteY10-640" fmla="*/ 2559171 h 3420248"/>
              <a:gd name="connsiteX11-641" fmla="*/ 10882 w 2581673"/>
              <a:gd name="connsiteY11-642" fmla="*/ 2544715 h 3420248"/>
              <a:gd name="connsiteX12-643" fmla="*/ 16465 w 2581673"/>
              <a:gd name="connsiteY12-644" fmla="*/ 2512336 h 3420248"/>
              <a:gd name="connsiteX13-645" fmla="*/ 13730 w 2581673"/>
              <a:gd name="connsiteY13-646" fmla="*/ 0 h 3420248"/>
              <a:gd name="connsiteX14-647" fmla="*/ 2531817 w 2581673"/>
              <a:gd name="connsiteY14-648" fmla="*/ 0 h 3420248"/>
              <a:gd name="connsiteX15-649" fmla="*/ 2558963 w 2581673"/>
              <a:gd name="connsiteY15-650" fmla="*/ 27148 h 3420248"/>
              <a:gd name="connsiteX16-651" fmla="*/ 2559004 w 2581673"/>
              <a:gd name="connsiteY16-652" fmla="*/ 35062 h 3420248"/>
              <a:gd name="connsiteX17-653" fmla="*/ 2562590 w 2581673"/>
              <a:gd name="connsiteY17-654" fmla="*/ 35072 h 3420248"/>
              <a:gd name="connsiteX18-655" fmla="*/ 2562590 w 2581673"/>
              <a:gd name="connsiteY18-656" fmla="*/ 303633 h 3420248"/>
              <a:gd name="connsiteX19-657" fmla="*/ 2562590 w 2581673"/>
              <a:gd name="connsiteY19-658" fmla="*/ 346349 h 3420248"/>
              <a:gd name="connsiteX20-659" fmla="*/ 2569615 w 2581673"/>
              <a:gd name="connsiteY20-660" fmla="*/ 370207 h 3420248"/>
              <a:gd name="connsiteX21-661" fmla="*/ 2577664 w 2581673"/>
              <a:gd name="connsiteY21-662" fmla="*/ 394600 h 3420248"/>
              <a:gd name="connsiteX22-663" fmla="*/ 2581135 w 2581673"/>
              <a:gd name="connsiteY22-664" fmla="*/ 418106 h 3420248"/>
              <a:gd name="connsiteX23-665" fmla="*/ 2581673 w 2581673"/>
              <a:gd name="connsiteY23-666" fmla="*/ 436202 h 3420248"/>
              <a:gd name="connsiteX24-667" fmla="*/ 2576921 w 2581673"/>
              <a:gd name="connsiteY24-668" fmla="*/ 455160 h 3420248"/>
              <a:gd name="connsiteX25-669" fmla="*/ 2578897 w 2581673"/>
              <a:gd name="connsiteY25-670" fmla="*/ 467958 h 3420248"/>
              <a:gd name="connsiteX26-671" fmla="*/ 2573807 w 2581673"/>
              <a:gd name="connsiteY26-672" fmla="*/ 491792 h 3420248"/>
              <a:gd name="connsiteX27-673" fmla="*/ 2569118 w 2581673"/>
              <a:gd name="connsiteY27-674" fmla="*/ 526659 h 3420248"/>
              <a:gd name="connsiteX28-675" fmla="*/ 2564119 w 2581673"/>
              <a:gd name="connsiteY28-676" fmla="*/ 550660 h 3420248"/>
              <a:gd name="connsiteX29-677" fmla="*/ 2562589 w 2581673"/>
              <a:gd name="connsiteY29-678" fmla="*/ 555288 h 3420248"/>
              <a:gd name="connsiteX30-679" fmla="*/ 2562589 w 2581673"/>
              <a:gd name="connsiteY30-680" fmla="*/ 712341 h 3420248"/>
              <a:gd name="connsiteX31-681" fmla="*/ 2564300 w 2581673"/>
              <a:gd name="connsiteY31-682" fmla="*/ 723926 h 3420248"/>
              <a:gd name="connsiteX32-683" fmla="*/ 2562589 w 2581673"/>
              <a:gd name="connsiteY32-684" fmla="*/ 763012 h 3420248"/>
              <a:gd name="connsiteX33-685" fmla="*/ 2564920 w 2581673"/>
              <a:gd name="connsiteY33-686" fmla="*/ 768689 h 3420248"/>
              <a:gd name="connsiteX34-687" fmla="*/ 2562589 w 2581673"/>
              <a:gd name="connsiteY34-688" fmla="*/ 806901 h 3420248"/>
              <a:gd name="connsiteX35-689" fmla="*/ 2564568 w 2581673"/>
              <a:gd name="connsiteY35-690" fmla="*/ 848769 h 3420248"/>
              <a:gd name="connsiteX36-691" fmla="*/ 2569887 w 2581673"/>
              <a:gd name="connsiteY36-692" fmla="*/ 851895 h 3420248"/>
              <a:gd name="connsiteX37-693" fmla="*/ 2570355 w 2581673"/>
              <a:gd name="connsiteY37-694" fmla="*/ 861077 h 3420248"/>
              <a:gd name="connsiteX38-695" fmla="*/ 2570253 w 2581673"/>
              <a:gd name="connsiteY38-696" fmla="*/ 875533 h 3420248"/>
              <a:gd name="connsiteX39-697" fmla="*/ 2564670 w 2581673"/>
              <a:gd name="connsiteY39-698" fmla="*/ 907912 h 3420248"/>
              <a:gd name="connsiteX40-699" fmla="*/ 2567405 w 2581673"/>
              <a:gd name="connsiteY40-700" fmla="*/ 3420248 h 3420248"/>
              <a:gd name="connsiteX41-701" fmla="*/ 49318 w 2581673"/>
              <a:gd name="connsiteY41-702" fmla="*/ 3420248 h 3420248"/>
              <a:gd name="connsiteX42-703" fmla="*/ 22172 w 2581673"/>
              <a:gd name="connsiteY42-704" fmla="*/ 3393100 h 3420248"/>
              <a:gd name="connsiteX43-705" fmla="*/ 22132 w 2581673"/>
              <a:gd name="connsiteY43-706" fmla="*/ 3385186 h 3420248"/>
              <a:gd name="connsiteX44-707" fmla="*/ 18545 w 2581673"/>
              <a:gd name="connsiteY44-708" fmla="*/ 3385176 h 3420248"/>
              <a:gd name="connsiteX45-709" fmla="*/ 18545 w 2581673"/>
              <a:gd name="connsiteY45-710" fmla="*/ 3073899 h 3420248"/>
              <a:gd name="connsiteX46-711" fmla="*/ 3471 w 2581673"/>
              <a:gd name="connsiteY46-712" fmla="*/ 3025648 h 3420248"/>
              <a:gd name="connsiteX47-713" fmla="*/ 0 w 2581673"/>
              <a:gd name="connsiteY47-714" fmla="*/ 3002142 h 3420248"/>
              <a:gd name="connsiteX0-715" fmla="*/ 0 w 2581673"/>
              <a:gd name="connsiteY0-716" fmla="*/ 3002142 h 3420248"/>
              <a:gd name="connsiteX1-717" fmla="*/ 4214 w 2581673"/>
              <a:gd name="connsiteY1-718" fmla="*/ 2965088 h 3420248"/>
              <a:gd name="connsiteX2-719" fmla="*/ 2238 w 2581673"/>
              <a:gd name="connsiteY2-720" fmla="*/ 2952290 h 3420248"/>
              <a:gd name="connsiteX3-721" fmla="*/ 12017 w 2581673"/>
              <a:gd name="connsiteY3-722" fmla="*/ 2893589 h 3420248"/>
              <a:gd name="connsiteX4-723" fmla="*/ 17016 w 2581673"/>
              <a:gd name="connsiteY4-724" fmla="*/ 2869588 h 3420248"/>
              <a:gd name="connsiteX5-725" fmla="*/ 18546 w 2581673"/>
              <a:gd name="connsiteY5-726" fmla="*/ 2864960 h 3420248"/>
              <a:gd name="connsiteX6-727" fmla="*/ 18546 w 2581673"/>
              <a:gd name="connsiteY6-728" fmla="*/ 2707907 h 3420248"/>
              <a:gd name="connsiteX7-729" fmla="*/ 16567 w 2581673"/>
              <a:gd name="connsiteY7-730" fmla="*/ 2571479 h 3420248"/>
              <a:gd name="connsiteX8-731" fmla="*/ 11248 w 2581673"/>
              <a:gd name="connsiteY8-732" fmla="*/ 2568353 h 3420248"/>
              <a:gd name="connsiteX9-733" fmla="*/ 10780 w 2581673"/>
              <a:gd name="connsiteY9-734" fmla="*/ 2559171 h 3420248"/>
              <a:gd name="connsiteX10-735" fmla="*/ 10882 w 2581673"/>
              <a:gd name="connsiteY10-736" fmla="*/ 2544715 h 3420248"/>
              <a:gd name="connsiteX11-737" fmla="*/ 16465 w 2581673"/>
              <a:gd name="connsiteY11-738" fmla="*/ 2512336 h 3420248"/>
              <a:gd name="connsiteX12-739" fmla="*/ 13730 w 2581673"/>
              <a:gd name="connsiteY12-740" fmla="*/ 0 h 3420248"/>
              <a:gd name="connsiteX13-741" fmla="*/ 2531817 w 2581673"/>
              <a:gd name="connsiteY13-742" fmla="*/ 0 h 3420248"/>
              <a:gd name="connsiteX14-743" fmla="*/ 2558963 w 2581673"/>
              <a:gd name="connsiteY14-744" fmla="*/ 27148 h 3420248"/>
              <a:gd name="connsiteX15-745" fmla="*/ 2559004 w 2581673"/>
              <a:gd name="connsiteY15-746" fmla="*/ 35062 h 3420248"/>
              <a:gd name="connsiteX16-747" fmla="*/ 2562590 w 2581673"/>
              <a:gd name="connsiteY16-748" fmla="*/ 35072 h 3420248"/>
              <a:gd name="connsiteX17-749" fmla="*/ 2562590 w 2581673"/>
              <a:gd name="connsiteY17-750" fmla="*/ 303633 h 3420248"/>
              <a:gd name="connsiteX18-751" fmla="*/ 2562590 w 2581673"/>
              <a:gd name="connsiteY18-752" fmla="*/ 346349 h 3420248"/>
              <a:gd name="connsiteX19-753" fmla="*/ 2569615 w 2581673"/>
              <a:gd name="connsiteY19-754" fmla="*/ 370207 h 3420248"/>
              <a:gd name="connsiteX20-755" fmla="*/ 2577664 w 2581673"/>
              <a:gd name="connsiteY20-756" fmla="*/ 394600 h 3420248"/>
              <a:gd name="connsiteX21-757" fmla="*/ 2581135 w 2581673"/>
              <a:gd name="connsiteY21-758" fmla="*/ 418106 h 3420248"/>
              <a:gd name="connsiteX22-759" fmla="*/ 2581673 w 2581673"/>
              <a:gd name="connsiteY22-760" fmla="*/ 436202 h 3420248"/>
              <a:gd name="connsiteX23-761" fmla="*/ 2576921 w 2581673"/>
              <a:gd name="connsiteY23-762" fmla="*/ 455160 h 3420248"/>
              <a:gd name="connsiteX24-763" fmla="*/ 2578897 w 2581673"/>
              <a:gd name="connsiteY24-764" fmla="*/ 467958 h 3420248"/>
              <a:gd name="connsiteX25-765" fmla="*/ 2573807 w 2581673"/>
              <a:gd name="connsiteY25-766" fmla="*/ 491792 h 3420248"/>
              <a:gd name="connsiteX26-767" fmla="*/ 2569118 w 2581673"/>
              <a:gd name="connsiteY26-768" fmla="*/ 526659 h 3420248"/>
              <a:gd name="connsiteX27-769" fmla="*/ 2564119 w 2581673"/>
              <a:gd name="connsiteY27-770" fmla="*/ 550660 h 3420248"/>
              <a:gd name="connsiteX28-771" fmla="*/ 2562589 w 2581673"/>
              <a:gd name="connsiteY28-772" fmla="*/ 555288 h 3420248"/>
              <a:gd name="connsiteX29-773" fmla="*/ 2562589 w 2581673"/>
              <a:gd name="connsiteY29-774" fmla="*/ 712341 h 3420248"/>
              <a:gd name="connsiteX30-775" fmla="*/ 2564300 w 2581673"/>
              <a:gd name="connsiteY30-776" fmla="*/ 723926 h 3420248"/>
              <a:gd name="connsiteX31-777" fmla="*/ 2562589 w 2581673"/>
              <a:gd name="connsiteY31-778" fmla="*/ 763012 h 3420248"/>
              <a:gd name="connsiteX32-779" fmla="*/ 2564920 w 2581673"/>
              <a:gd name="connsiteY32-780" fmla="*/ 768689 h 3420248"/>
              <a:gd name="connsiteX33-781" fmla="*/ 2562589 w 2581673"/>
              <a:gd name="connsiteY33-782" fmla="*/ 806901 h 3420248"/>
              <a:gd name="connsiteX34-783" fmla="*/ 2564568 w 2581673"/>
              <a:gd name="connsiteY34-784" fmla="*/ 848769 h 3420248"/>
              <a:gd name="connsiteX35-785" fmla="*/ 2569887 w 2581673"/>
              <a:gd name="connsiteY35-786" fmla="*/ 851895 h 3420248"/>
              <a:gd name="connsiteX36-787" fmla="*/ 2570355 w 2581673"/>
              <a:gd name="connsiteY36-788" fmla="*/ 861077 h 3420248"/>
              <a:gd name="connsiteX37-789" fmla="*/ 2570253 w 2581673"/>
              <a:gd name="connsiteY37-790" fmla="*/ 875533 h 3420248"/>
              <a:gd name="connsiteX38-791" fmla="*/ 2564670 w 2581673"/>
              <a:gd name="connsiteY38-792" fmla="*/ 907912 h 3420248"/>
              <a:gd name="connsiteX39-793" fmla="*/ 2567405 w 2581673"/>
              <a:gd name="connsiteY39-794" fmla="*/ 3420248 h 3420248"/>
              <a:gd name="connsiteX40-795" fmla="*/ 49318 w 2581673"/>
              <a:gd name="connsiteY40-796" fmla="*/ 3420248 h 3420248"/>
              <a:gd name="connsiteX41-797" fmla="*/ 22172 w 2581673"/>
              <a:gd name="connsiteY41-798" fmla="*/ 3393100 h 3420248"/>
              <a:gd name="connsiteX42-799" fmla="*/ 22132 w 2581673"/>
              <a:gd name="connsiteY42-800" fmla="*/ 3385186 h 3420248"/>
              <a:gd name="connsiteX43-801" fmla="*/ 18545 w 2581673"/>
              <a:gd name="connsiteY43-802" fmla="*/ 3385176 h 3420248"/>
              <a:gd name="connsiteX44-803" fmla="*/ 18545 w 2581673"/>
              <a:gd name="connsiteY44-804" fmla="*/ 3073899 h 3420248"/>
              <a:gd name="connsiteX45-805" fmla="*/ 3471 w 2581673"/>
              <a:gd name="connsiteY45-806" fmla="*/ 3025648 h 3420248"/>
              <a:gd name="connsiteX46-807" fmla="*/ 0 w 2581673"/>
              <a:gd name="connsiteY46-808" fmla="*/ 3002142 h 3420248"/>
              <a:gd name="connsiteX0-809" fmla="*/ 0 w 2581673"/>
              <a:gd name="connsiteY0-810" fmla="*/ 3002142 h 3420248"/>
              <a:gd name="connsiteX1-811" fmla="*/ 4214 w 2581673"/>
              <a:gd name="connsiteY1-812" fmla="*/ 2965088 h 3420248"/>
              <a:gd name="connsiteX2-813" fmla="*/ 2238 w 2581673"/>
              <a:gd name="connsiteY2-814" fmla="*/ 2952290 h 3420248"/>
              <a:gd name="connsiteX3-815" fmla="*/ 12017 w 2581673"/>
              <a:gd name="connsiteY3-816" fmla="*/ 2893589 h 3420248"/>
              <a:gd name="connsiteX4-817" fmla="*/ 17016 w 2581673"/>
              <a:gd name="connsiteY4-818" fmla="*/ 2869588 h 3420248"/>
              <a:gd name="connsiteX5-819" fmla="*/ 18546 w 2581673"/>
              <a:gd name="connsiteY5-820" fmla="*/ 2864960 h 3420248"/>
              <a:gd name="connsiteX6-821" fmla="*/ 16567 w 2581673"/>
              <a:gd name="connsiteY6-822" fmla="*/ 2571479 h 3420248"/>
              <a:gd name="connsiteX7-823" fmla="*/ 11248 w 2581673"/>
              <a:gd name="connsiteY7-824" fmla="*/ 2568353 h 3420248"/>
              <a:gd name="connsiteX8-825" fmla="*/ 10780 w 2581673"/>
              <a:gd name="connsiteY8-826" fmla="*/ 2559171 h 3420248"/>
              <a:gd name="connsiteX9-827" fmla="*/ 10882 w 2581673"/>
              <a:gd name="connsiteY9-828" fmla="*/ 2544715 h 3420248"/>
              <a:gd name="connsiteX10-829" fmla="*/ 16465 w 2581673"/>
              <a:gd name="connsiteY10-830" fmla="*/ 2512336 h 3420248"/>
              <a:gd name="connsiteX11-831" fmla="*/ 13730 w 2581673"/>
              <a:gd name="connsiteY11-832" fmla="*/ 0 h 3420248"/>
              <a:gd name="connsiteX12-833" fmla="*/ 2531817 w 2581673"/>
              <a:gd name="connsiteY12-834" fmla="*/ 0 h 3420248"/>
              <a:gd name="connsiteX13-835" fmla="*/ 2558963 w 2581673"/>
              <a:gd name="connsiteY13-836" fmla="*/ 27148 h 3420248"/>
              <a:gd name="connsiteX14-837" fmla="*/ 2559004 w 2581673"/>
              <a:gd name="connsiteY14-838" fmla="*/ 35062 h 3420248"/>
              <a:gd name="connsiteX15-839" fmla="*/ 2562590 w 2581673"/>
              <a:gd name="connsiteY15-840" fmla="*/ 35072 h 3420248"/>
              <a:gd name="connsiteX16-841" fmla="*/ 2562590 w 2581673"/>
              <a:gd name="connsiteY16-842" fmla="*/ 303633 h 3420248"/>
              <a:gd name="connsiteX17-843" fmla="*/ 2562590 w 2581673"/>
              <a:gd name="connsiteY17-844" fmla="*/ 346349 h 3420248"/>
              <a:gd name="connsiteX18-845" fmla="*/ 2569615 w 2581673"/>
              <a:gd name="connsiteY18-846" fmla="*/ 370207 h 3420248"/>
              <a:gd name="connsiteX19-847" fmla="*/ 2577664 w 2581673"/>
              <a:gd name="connsiteY19-848" fmla="*/ 394600 h 3420248"/>
              <a:gd name="connsiteX20-849" fmla="*/ 2581135 w 2581673"/>
              <a:gd name="connsiteY20-850" fmla="*/ 418106 h 3420248"/>
              <a:gd name="connsiteX21-851" fmla="*/ 2581673 w 2581673"/>
              <a:gd name="connsiteY21-852" fmla="*/ 436202 h 3420248"/>
              <a:gd name="connsiteX22-853" fmla="*/ 2576921 w 2581673"/>
              <a:gd name="connsiteY22-854" fmla="*/ 455160 h 3420248"/>
              <a:gd name="connsiteX23-855" fmla="*/ 2578897 w 2581673"/>
              <a:gd name="connsiteY23-856" fmla="*/ 467958 h 3420248"/>
              <a:gd name="connsiteX24-857" fmla="*/ 2573807 w 2581673"/>
              <a:gd name="connsiteY24-858" fmla="*/ 491792 h 3420248"/>
              <a:gd name="connsiteX25-859" fmla="*/ 2569118 w 2581673"/>
              <a:gd name="connsiteY25-860" fmla="*/ 526659 h 3420248"/>
              <a:gd name="connsiteX26-861" fmla="*/ 2564119 w 2581673"/>
              <a:gd name="connsiteY26-862" fmla="*/ 550660 h 3420248"/>
              <a:gd name="connsiteX27-863" fmla="*/ 2562589 w 2581673"/>
              <a:gd name="connsiteY27-864" fmla="*/ 555288 h 3420248"/>
              <a:gd name="connsiteX28-865" fmla="*/ 2562589 w 2581673"/>
              <a:gd name="connsiteY28-866" fmla="*/ 712341 h 3420248"/>
              <a:gd name="connsiteX29-867" fmla="*/ 2564300 w 2581673"/>
              <a:gd name="connsiteY29-868" fmla="*/ 723926 h 3420248"/>
              <a:gd name="connsiteX30-869" fmla="*/ 2562589 w 2581673"/>
              <a:gd name="connsiteY30-870" fmla="*/ 763012 h 3420248"/>
              <a:gd name="connsiteX31-871" fmla="*/ 2564920 w 2581673"/>
              <a:gd name="connsiteY31-872" fmla="*/ 768689 h 3420248"/>
              <a:gd name="connsiteX32-873" fmla="*/ 2562589 w 2581673"/>
              <a:gd name="connsiteY32-874" fmla="*/ 806901 h 3420248"/>
              <a:gd name="connsiteX33-875" fmla="*/ 2564568 w 2581673"/>
              <a:gd name="connsiteY33-876" fmla="*/ 848769 h 3420248"/>
              <a:gd name="connsiteX34-877" fmla="*/ 2569887 w 2581673"/>
              <a:gd name="connsiteY34-878" fmla="*/ 851895 h 3420248"/>
              <a:gd name="connsiteX35-879" fmla="*/ 2570355 w 2581673"/>
              <a:gd name="connsiteY35-880" fmla="*/ 861077 h 3420248"/>
              <a:gd name="connsiteX36-881" fmla="*/ 2570253 w 2581673"/>
              <a:gd name="connsiteY36-882" fmla="*/ 875533 h 3420248"/>
              <a:gd name="connsiteX37-883" fmla="*/ 2564670 w 2581673"/>
              <a:gd name="connsiteY37-884" fmla="*/ 907912 h 3420248"/>
              <a:gd name="connsiteX38-885" fmla="*/ 2567405 w 2581673"/>
              <a:gd name="connsiteY38-886" fmla="*/ 3420248 h 3420248"/>
              <a:gd name="connsiteX39-887" fmla="*/ 49318 w 2581673"/>
              <a:gd name="connsiteY39-888" fmla="*/ 3420248 h 3420248"/>
              <a:gd name="connsiteX40-889" fmla="*/ 22172 w 2581673"/>
              <a:gd name="connsiteY40-890" fmla="*/ 3393100 h 3420248"/>
              <a:gd name="connsiteX41-891" fmla="*/ 22132 w 2581673"/>
              <a:gd name="connsiteY41-892" fmla="*/ 3385186 h 3420248"/>
              <a:gd name="connsiteX42-893" fmla="*/ 18545 w 2581673"/>
              <a:gd name="connsiteY42-894" fmla="*/ 3385176 h 3420248"/>
              <a:gd name="connsiteX43-895" fmla="*/ 18545 w 2581673"/>
              <a:gd name="connsiteY43-896" fmla="*/ 3073899 h 3420248"/>
              <a:gd name="connsiteX44-897" fmla="*/ 3471 w 2581673"/>
              <a:gd name="connsiteY44-898" fmla="*/ 3025648 h 3420248"/>
              <a:gd name="connsiteX45-899" fmla="*/ 0 w 2581673"/>
              <a:gd name="connsiteY45-900" fmla="*/ 3002142 h 3420248"/>
              <a:gd name="connsiteX0-901" fmla="*/ 0 w 2581673"/>
              <a:gd name="connsiteY0-902" fmla="*/ 3002142 h 3420248"/>
              <a:gd name="connsiteX1-903" fmla="*/ 4214 w 2581673"/>
              <a:gd name="connsiteY1-904" fmla="*/ 2965088 h 3420248"/>
              <a:gd name="connsiteX2-905" fmla="*/ 2238 w 2581673"/>
              <a:gd name="connsiteY2-906" fmla="*/ 2952290 h 3420248"/>
              <a:gd name="connsiteX3-907" fmla="*/ 12017 w 2581673"/>
              <a:gd name="connsiteY3-908" fmla="*/ 2893589 h 3420248"/>
              <a:gd name="connsiteX4-909" fmla="*/ 17016 w 2581673"/>
              <a:gd name="connsiteY4-910" fmla="*/ 2869588 h 3420248"/>
              <a:gd name="connsiteX5-911" fmla="*/ 18546 w 2581673"/>
              <a:gd name="connsiteY5-912" fmla="*/ 2864960 h 3420248"/>
              <a:gd name="connsiteX6-913" fmla="*/ 16567 w 2581673"/>
              <a:gd name="connsiteY6-914" fmla="*/ 2571479 h 3420248"/>
              <a:gd name="connsiteX7-915" fmla="*/ 11248 w 2581673"/>
              <a:gd name="connsiteY7-916" fmla="*/ 2568353 h 3420248"/>
              <a:gd name="connsiteX8-917" fmla="*/ 10780 w 2581673"/>
              <a:gd name="connsiteY8-918" fmla="*/ 2559171 h 3420248"/>
              <a:gd name="connsiteX9-919" fmla="*/ 16465 w 2581673"/>
              <a:gd name="connsiteY9-920" fmla="*/ 2512336 h 3420248"/>
              <a:gd name="connsiteX10-921" fmla="*/ 13730 w 2581673"/>
              <a:gd name="connsiteY10-922" fmla="*/ 0 h 3420248"/>
              <a:gd name="connsiteX11-923" fmla="*/ 2531817 w 2581673"/>
              <a:gd name="connsiteY11-924" fmla="*/ 0 h 3420248"/>
              <a:gd name="connsiteX12-925" fmla="*/ 2558963 w 2581673"/>
              <a:gd name="connsiteY12-926" fmla="*/ 27148 h 3420248"/>
              <a:gd name="connsiteX13-927" fmla="*/ 2559004 w 2581673"/>
              <a:gd name="connsiteY13-928" fmla="*/ 35062 h 3420248"/>
              <a:gd name="connsiteX14-929" fmla="*/ 2562590 w 2581673"/>
              <a:gd name="connsiteY14-930" fmla="*/ 35072 h 3420248"/>
              <a:gd name="connsiteX15-931" fmla="*/ 2562590 w 2581673"/>
              <a:gd name="connsiteY15-932" fmla="*/ 303633 h 3420248"/>
              <a:gd name="connsiteX16-933" fmla="*/ 2562590 w 2581673"/>
              <a:gd name="connsiteY16-934" fmla="*/ 346349 h 3420248"/>
              <a:gd name="connsiteX17-935" fmla="*/ 2569615 w 2581673"/>
              <a:gd name="connsiteY17-936" fmla="*/ 370207 h 3420248"/>
              <a:gd name="connsiteX18-937" fmla="*/ 2577664 w 2581673"/>
              <a:gd name="connsiteY18-938" fmla="*/ 394600 h 3420248"/>
              <a:gd name="connsiteX19-939" fmla="*/ 2581135 w 2581673"/>
              <a:gd name="connsiteY19-940" fmla="*/ 418106 h 3420248"/>
              <a:gd name="connsiteX20-941" fmla="*/ 2581673 w 2581673"/>
              <a:gd name="connsiteY20-942" fmla="*/ 436202 h 3420248"/>
              <a:gd name="connsiteX21-943" fmla="*/ 2576921 w 2581673"/>
              <a:gd name="connsiteY21-944" fmla="*/ 455160 h 3420248"/>
              <a:gd name="connsiteX22-945" fmla="*/ 2578897 w 2581673"/>
              <a:gd name="connsiteY22-946" fmla="*/ 467958 h 3420248"/>
              <a:gd name="connsiteX23-947" fmla="*/ 2573807 w 2581673"/>
              <a:gd name="connsiteY23-948" fmla="*/ 491792 h 3420248"/>
              <a:gd name="connsiteX24-949" fmla="*/ 2569118 w 2581673"/>
              <a:gd name="connsiteY24-950" fmla="*/ 526659 h 3420248"/>
              <a:gd name="connsiteX25-951" fmla="*/ 2564119 w 2581673"/>
              <a:gd name="connsiteY25-952" fmla="*/ 550660 h 3420248"/>
              <a:gd name="connsiteX26-953" fmla="*/ 2562589 w 2581673"/>
              <a:gd name="connsiteY26-954" fmla="*/ 555288 h 3420248"/>
              <a:gd name="connsiteX27-955" fmla="*/ 2562589 w 2581673"/>
              <a:gd name="connsiteY27-956" fmla="*/ 712341 h 3420248"/>
              <a:gd name="connsiteX28-957" fmla="*/ 2564300 w 2581673"/>
              <a:gd name="connsiteY28-958" fmla="*/ 723926 h 3420248"/>
              <a:gd name="connsiteX29-959" fmla="*/ 2562589 w 2581673"/>
              <a:gd name="connsiteY29-960" fmla="*/ 763012 h 3420248"/>
              <a:gd name="connsiteX30-961" fmla="*/ 2564920 w 2581673"/>
              <a:gd name="connsiteY30-962" fmla="*/ 768689 h 3420248"/>
              <a:gd name="connsiteX31-963" fmla="*/ 2562589 w 2581673"/>
              <a:gd name="connsiteY31-964" fmla="*/ 806901 h 3420248"/>
              <a:gd name="connsiteX32-965" fmla="*/ 2564568 w 2581673"/>
              <a:gd name="connsiteY32-966" fmla="*/ 848769 h 3420248"/>
              <a:gd name="connsiteX33-967" fmla="*/ 2569887 w 2581673"/>
              <a:gd name="connsiteY33-968" fmla="*/ 851895 h 3420248"/>
              <a:gd name="connsiteX34-969" fmla="*/ 2570355 w 2581673"/>
              <a:gd name="connsiteY34-970" fmla="*/ 861077 h 3420248"/>
              <a:gd name="connsiteX35-971" fmla="*/ 2570253 w 2581673"/>
              <a:gd name="connsiteY35-972" fmla="*/ 875533 h 3420248"/>
              <a:gd name="connsiteX36-973" fmla="*/ 2564670 w 2581673"/>
              <a:gd name="connsiteY36-974" fmla="*/ 907912 h 3420248"/>
              <a:gd name="connsiteX37-975" fmla="*/ 2567405 w 2581673"/>
              <a:gd name="connsiteY37-976" fmla="*/ 3420248 h 3420248"/>
              <a:gd name="connsiteX38-977" fmla="*/ 49318 w 2581673"/>
              <a:gd name="connsiteY38-978" fmla="*/ 3420248 h 3420248"/>
              <a:gd name="connsiteX39-979" fmla="*/ 22172 w 2581673"/>
              <a:gd name="connsiteY39-980" fmla="*/ 3393100 h 3420248"/>
              <a:gd name="connsiteX40-981" fmla="*/ 22132 w 2581673"/>
              <a:gd name="connsiteY40-982" fmla="*/ 3385186 h 3420248"/>
              <a:gd name="connsiteX41-983" fmla="*/ 18545 w 2581673"/>
              <a:gd name="connsiteY41-984" fmla="*/ 3385176 h 3420248"/>
              <a:gd name="connsiteX42-985" fmla="*/ 18545 w 2581673"/>
              <a:gd name="connsiteY42-986" fmla="*/ 3073899 h 3420248"/>
              <a:gd name="connsiteX43-987" fmla="*/ 3471 w 2581673"/>
              <a:gd name="connsiteY43-988" fmla="*/ 3025648 h 3420248"/>
              <a:gd name="connsiteX44-989" fmla="*/ 0 w 2581673"/>
              <a:gd name="connsiteY44-990" fmla="*/ 3002142 h 3420248"/>
              <a:gd name="connsiteX0-991" fmla="*/ 0 w 2581673"/>
              <a:gd name="connsiteY0-992" fmla="*/ 3002142 h 3420248"/>
              <a:gd name="connsiteX1-993" fmla="*/ 4214 w 2581673"/>
              <a:gd name="connsiteY1-994" fmla="*/ 2965088 h 3420248"/>
              <a:gd name="connsiteX2-995" fmla="*/ 2238 w 2581673"/>
              <a:gd name="connsiteY2-996" fmla="*/ 2952290 h 3420248"/>
              <a:gd name="connsiteX3-997" fmla="*/ 12017 w 2581673"/>
              <a:gd name="connsiteY3-998" fmla="*/ 2893589 h 3420248"/>
              <a:gd name="connsiteX4-999" fmla="*/ 17016 w 2581673"/>
              <a:gd name="connsiteY4-1000" fmla="*/ 2869588 h 3420248"/>
              <a:gd name="connsiteX5-1001" fmla="*/ 18546 w 2581673"/>
              <a:gd name="connsiteY5-1002" fmla="*/ 2864960 h 3420248"/>
              <a:gd name="connsiteX6-1003" fmla="*/ 16567 w 2581673"/>
              <a:gd name="connsiteY6-1004" fmla="*/ 2571479 h 3420248"/>
              <a:gd name="connsiteX7-1005" fmla="*/ 11248 w 2581673"/>
              <a:gd name="connsiteY7-1006" fmla="*/ 2568353 h 3420248"/>
              <a:gd name="connsiteX8-1007" fmla="*/ 16465 w 2581673"/>
              <a:gd name="connsiteY8-1008" fmla="*/ 2512336 h 3420248"/>
              <a:gd name="connsiteX9-1009" fmla="*/ 13730 w 2581673"/>
              <a:gd name="connsiteY9-1010" fmla="*/ 0 h 3420248"/>
              <a:gd name="connsiteX10-1011" fmla="*/ 2531817 w 2581673"/>
              <a:gd name="connsiteY10-1012" fmla="*/ 0 h 3420248"/>
              <a:gd name="connsiteX11-1013" fmla="*/ 2558963 w 2581673"/>
              <a:gd name="connsiteY11-1014" fmla="*/ 27148 h 3420248"/>
              <a:gd name="connsiteX12-1015" fmla="*/ 2559004 w 2581673"/>
              <a:gd name="connsiteY12-1016" fmla="*/ 35062 h 3420248"/>
              <a:gd name="connsiteX13-1017" fmla="*/ 2562590 w 2581673"/>
              <a:gd name="connsiteY13-1018" fmla="*/ 35072 h 3420248"/>
              <a:gd name="connsiteX14-1019" fmla="*/ 2562590 w 2581673"/>
              <a:gd name="connsiteY14-1020" fmla="*/ 303633 h 3420248"/>
              <a:gd name="connsiteX15-1021" fmla="*/ 2562590 w 2581673"/>
              <a:gd name="connsiteY15-1022" fmla="*/ 346349 h 3420248"/>
              <a:gd name="connsiteX16-1023" fmla="*/ 2569615 w 2581673"/>
              <a:gd name="connsiteY16-1024" fmla="*/ 370207 h 3420248"/>
              <a:gd name="connsiteX17-1025" fmla="*/ 2577664 w 2581673"/>
              <a:gd name="connsiteY17-1026" fmla="*/ 394600 h 3420248"/>
              <a:gd name="connsiteX18-1027" fmla="*/ 2581135 w 2581673"/>
              <a:gd name="connsiteY18-1028" fmla="*/ 418106 h 3420248"/>
              <a:gd name="connsiteX19-1029" fmla="*/ 2581673 w 2581673"/>
              <a:gd name="connsiteY19-1030" fmla="*/ 436202 h 3420248"/>
              <a:gd name="connsiteX20-1031" fmla="*/ 2576921 w 2581673"/>
              <a:gd name="connsiteY20-1032" fmla="*/ 455160 h 3420248"/>
              <a:gd name="connsiteX21-1033" fmla="*/ 2578897 w 2581673"/>
              <a:gd name="connsiteY21-1034" fmla="*/ 467958 h 3420248"/>
              <a:gd name="connsiteX22-1035" fmla="*/ 2573807 w 2581673"/>
              <a:gd name="connsiteY22-1036" fmla="*/ 491792 h 3420248"/>
              <a:gd name="connsiteX23-1037" fmla="*/ 2569118 w 2581673"/>
              <a:gd name="connsiteY23-1038" fmla="*/ 526659 h 3420248"/>
              <a:gd name="connsiteX24-1039" fmla="*/ 2564119 w 2581673"/>
              <a:gd name="connsiteY24-1040" fmla="*/ 550660 h 3420248"/>
              <a:gd name="connsiteX25-1041" fmla="*/ 2562589 w 2581673"/>
              <a:gd name="connsiteY25-1042" fmla="*/ 555288 h 3420248"/>
              <a:gd name="connsiteX26-1043" fmla="*/ 2562589 w 2581673"/>
              <a:gd name="connsiteY26-1044" fmla="*/ 712341 h 3420248"/>
              <a:gd name="connsiteX27-1045" fmla="*/ 2564300 w 2581673"/>
              <a:gd name="connsiteY27-1046" fmla="*/ 723926 h 3420248"/>
              <a:gd name="connsiteX28-1047" fmla="*/ 2562589 w 2581673"/>
              <a:gd name="connsiteY28-1048" fmla="*/ 763012 h 3420248"/>
              <a:gd name="connsiteX29-1049" fmla="*/ 2564920 w 2581673"/>
              <a:gd name="connsiteY29-1050" fmla="*/ 768689 h 3420248"/>
              <a:gd name="connsiteX30-1051" fmla="*/ 2562589 w 2581673"/>
              <a:gd name="connsiteY30-1052" fmla="*/ 806901 h 3420248"/>
              <a:gd name="connsiteX31-1053" fmla="*/ 2564568 w 2581673"/>
              <a:gd name="connsiteY31-1054" fmla="*/ 848769 h 3420248"/>
              <a:gd name="connsiteX32-1055" fmla="*/ 2569887 w 2581673"/>
              <a:gd name="connsiteY32-1056" fmla="*/ 851895 h 3420248"/>
              <a:gd name="connsiteX33-1057" fmla="*/ 2570355 w 2581673"/>
              <a:gd name="connsiteY33-1058" fmla="*/ 861077 h 3420248"/>
              <a:gd name="connsiteX34-1059" fmla="*/ 2570253 w 2581673"/>
              <a:gd name="connsiteY34-1060" fmla="*/ 875533 h 3420248"/>
              <a:gd name="connsiteX35-1061" fmla="*/ 2564670 w 2581673"/>
              <a:gd name="connsiteY35-1062" fmla="*/ 907912 h 3420248"/>
              <a:gd name="connsiteX36-1063" fmla="*/ 2567405 w 2581673"/>
              <a:gd name="connsiteY36-1064" fmla="*/ 3420248 h 3420248"/>
              <a:gd name="connsiteX37-1065" fmla="*/ 49318 w 2581673"/>
              <a:gd name="connsiteY37-1066" fmla="*/ 3420248 h 3420248"/>
              <a:gd name="connsiteX38-1067" fmla="*/ 22172 w 2581673"/>
              <a:gd name="connsiteY38-1068" fmla="*/ 3393100 h 3420248"/>
              <a:gd name="connsiteX39-1069" fmla="*/ 22132 w 2581673"/>
              <a:gd name="connsiteY39-1070" fmla="*/ 3385186 h 3420248"/>
              <a:gd name="connsiteX40-1071" fmla="*/ 18545 w 2581673"/>
              <a:gd name="connsiteY40-1072" fmla="*/ 3385176 h 3420248"/>
              <a:gd name="connsiteX41-1073" fmla="*/ 18545 w 2581673"/>
              <a:gd name="connsiteY41-1074" fmla="*/ 3073899 h 3420248"/>
              <a:gd name="connsiteX42-1075" fmla="*/ 3471 w 2581673"/>
              <a:gd name="connsiteY42-1076" fmla="*/ 3025648 h 3420248"/>
              <a:gd name="connsiteX43-1077" fmla="*/ 0 w 2581673"/>
              <a:gd name="connsiteY43-1078" fmla="*/ 3002142 h 3420248"/>
              <a:gd name="connsiteX0-1079" fmla="*/ 0 w 2581673"/>
              <a:gd name="connsiteY0-1080" fmla="*/ 3002142 h 3420248"/>
              <a:gd name="connsiteX1-1081" fmla="*/ 4214 w 2581673"/>
              <a:gd name="connsiteY1-1082" fmla="*/ 2965088 h 3420248"/>
              <a:gd name="connsiteX2-1083" fmla="*/ 2238 w 2581673"/>
              <a:gd name="connsiteY2-1084" fmla="*/ 2952290 h 3420248"/>
              <a:gd name="connsiteX3-1085" fmla="*/ 12017 w 2581673"/>
              <a:gd name="connsiteY3-1086" fmla="*/ 2893589 h 3420248"/>
              <a:gd name="connsiteX4-1087" fmla="*/ 17016 w 2581673"/>
              <a:gd name="connsiteY4-1088" fmla="*/ 2869588 h 3420248"/>
              <a:gd name="connsiteX5-1089" fmla="*/ 18546 w 2581673"/>
              <a:gd name="connsiteY5-1090" fmla="*/ 2864960 h 3420248"/>
              <a:gd name="connsiteX6-1091" fmla="*/ 16567 w 2581673"/>
              <a:gd name="connsiteY6-1092" fmla="*/ 2571479 h 3420248"/>
              <a:gd name="connsiteX7-1093" fmla="*/ 16465 w 2581673"/>
              <a:gd name="connsiteY7-1094" fmla="*/ 2512336 h 3420248"/>
              <a:gd name="connsiteX8-1095" fmla="*/ 13730 w 2581673"/>
              <a:gd name="connsiteY8-1096" fmla="*/ 0 h 3420248"/>
              <a:gd name="connsiteX9-1097" fmla="*/ 2531817 w 2581673"/>
              <a:gd name="connsiteY9-1098" fmla="*/ 0 h 3420248"/>
              <a:gd name="connsiteX10-1099" fmla="*/ 2558963 w 2581673"/>
              <a:gd name="connsiteY10-1100" fmla="*/ 27148 h 3420248"/>
              <a:gd name="connsiteX11-1101" fmla="*/ 2559004 w 2581673"/>
              <a:gd name="connsiteY11-1102" fmla="*/ 35062 h 3420248"/>
              <a:gd name="connsiteX12-1103" fmla="*/ 2562590 w 2581673"/>
              <a:gd name="connsiteY12-1104" fmla="*/ 35072 h 3420248"/>
              <a:gd name="connsiteX13-1105" fmla="*/ 2562590 w 2581673"/>
              <a:gd name="connsiteY13-1106" fmla="*/ 303633 h 3420248"/>
              <a:gd name="connsiteX14-1107" fmla="*/ 2562590 w 2581673"/>
              <a:gd name="connsiteY14-1108" fmla="*/ 346349 h 3420248"/>
              <a:gd name="connsiteX15-1109" fmla="*/ 2569615 w 2581673"/>
              <a:gd name="connsiteY15-1110" fmla="*/ 370207 h 3420248"/>
              <a:gd name="connsiteX16-1111" fmla="*/ 2577664 w 2581673"/>
              <a:gd name="connsiteY16-1112" fmla="*/ 394600 h 3420248"/>
              <a:gd name="connsiteX17-1113" fmla="*/ 2581135 w 2581673"/>
              <a:gd name="connsiteY17-1114" fmla="*/ 418106 h 3420248"/>
              <a:gd name="connsiteX18-1115" fmla="*/ 2581673 w 2581673"/>
              <a:gd name="connsiteY18-1116" fmla="*/ 436202 h 3420248"/>
              <a:gd name="connsiteX19-1117" fmla="*/ 2576921 w 2581673"/>
              <a:gd name="connsiteY19-1118" fmla="*/ 455160 h 3420248"/>
              <a:gd name="connsiteX20-1119" fmla="*/ 2578897 w 2581673"/>
              <a:gd name="connsiteY20-1120" fmla="*/ 467958 h 3420248"/>
              <a:gd name="connsiteX21-1121" fmla="*/ 2573807 w 2581673"/>
              <a:gd name="connsiteY21-1122" fmla="*/ 491792 h 3420248"/>
              <a:gd name="connsiteX22-1123" fmla="*/ 2569118 w 2581673"/>
              <a:gd name="connsiteY22-1124" fmla="*/ 526659 h 3420248"/>
              <a:gd name="connsiteX23-1125" fmla="*/ 2564119 w 2581673"/>
              <a:gd name="connsiteY23-1126" fmla="*/ 550660 h 3420248"/>
              <a:gd name="connsiteX24-1127" fmla="*/ 2562589 w 2581673"/>
              <a:gd name="connsiteY24-1128" fmla="*/ 555288 h 3420248"/>
              <a:gd name="connsiteX25-1129" fmla="*/ 2562589 w 2581673"/>
              <a:gd name="connsiteY25-1130" fmla="*/ 712341 h 3420248"/>
              <a:gd name="connsiteX26-1131" fmla="*/ 2564300 w 2581673"/>
              <a:gd name="connsiteY26-1132" fmla="*/ 723926 h 3420248"/>
              <a:gd name="connsiteX27-1133" fmla="*/ 2562589 w 2581673"/>
              <a:gd name="connsiteY27-1134" fmla="*/ 763012 h 3420248"/>
              <a:gd name="connsiteX28-1135" fmla="*/ 2564920 w 2581673"/>
              <a:gd name="connsiteY28-1136" fmla="*/ 768689 h 3420248"/>
              <a:gd name="connsiteX29-1137" fmla="*/ 2562589 w 2581673"/>
              <a:gd name="connsiteY29-1138" fmla="*/ 806901 h 3420248"/>
              <a:gd name="connsiteX30-1139" fmla="*/ 2564568 w 2581673"/>
              <a:gd name="connsiteY30-1140" fmla="*/ 848769 h 3420248"/>
              <a:gd name="connsiteX31-1141" fmla="*/ 2569887 w 2581673"/>
              <a:gd name="connsiteY31-1142" fmla="*/ 851895 h 3420248"/>
              <a:gd name="connsiteX32-1143" fmla="*/ 2570355 w 2581673"/>
              <a:gd name="connsiteY32-1144" fmla="*/ 861077 h 3420248"/>
              <a:gd name="connsiteX33-1145" fmla="*/ 2570253 w 2581673"/>
              <a:gd name="connsiteY33-1146" fmla="*/ 875533 h 3420248"/>
              <a:gd name="connsiteX34-1147" fmla="*/ 2564670 w 2581673"/>
              <a:gd name="connsiteY34-1148" fmla="*/ 907912 h 3420248"/>
              <a:gd name="connsiteX35-1149" fmla="*/ 2567405 w 2581673"/>
              <a:gd name="connsiteY35-1150" fmla="*/ 3420248 h 3420248"/>
              <a:gd name="connsiteX36-1151" fmla="*/ 49318 w 2581673"/>
              <a:gd name="connsiteY36-1152" fmla="*/ 3420248 h 3420248"/>
              <a:gd name="connsiteX37-1153" fmla="*/ 22172 w 2581673"/>
              <a:gd name="connsiteY37-1154" fmla="*/ 3393100 h 3420248"/>
              <a:gd name="connsiteX38-1155" fmla="*/ 22132 w 2581673"/>
              <a:gd name="connsiteY38-1156" fmla="*/ 3385186 h 3420248"/>
              <a:gd name="connsiteX39-1157" fmla="*/ 18545 w 2581673"/>
              <a:gd name="connsiteY39-1158" fmla="*/ 3385176 h 3420248"/>
              <a:gd name="connsiteX40-1159" fmla="*/ 18545 w 2581673"/>
              <a:gd name="connsiteY40-1160" fmla="*/ 3073899 h 3420248"/>
              <a:gd name="connsiteX41-1161" fmla="*/ 3471 w 2581673"/>
              <a:gd name="connsiteY41-1162" fmla="*/ 3025648 h 3420248"/>
              <a:gd name="connsiteX42-1163" fmla="*/ 0 w 2581673"/>
              <a:gd name="connsiteY42-1164" fmla="*/ 3002142 h 3420248"/>
              <a:gd name="connsiteX0-1165" fmla="*/ 1295 w 2579497"/>
              <a:gd name="connsiteY0-1166" fmla="*/ 3025648 h 3420248"/>
              <a:gd name="connsiteX1-1167" fmla="*/ 2038 w 2579497"/>
              <a:gd name="connsiteY1-1168" fmla="*/ 2965088 h 3420248"/>
              <a:gd name="connsiteX2-1169" fmla="*/ 62 w 2579497"/>
              <a:gd name="connsiteY2-1170" fmla="*/ 2952290 h 3420248"/>
              <a:gd name="connsiteX3-1171" fmla="*/ 9841 w 2579497"/>
              <a:gd name="connsiteY3-1172" fmla="*/ 2893589 h 3420248"/>
              <a:gd name="connsiteX4-1173" fmla="*/ 14840 w 2579497"/>
              <a:gd name="connsiteY4-1174" fmla="*/ 2869588 h 3420248"/>
              <a:gd name="connsiteX5-1175" fmla="*/ 16370 w 2579497"/>
              <a:gd name="connsiteY5-1176" fmla="*/ 2864960 h 3420248"/>
              <a:gd name="connsiteX6-1177" fmla="*/ 14391 w 2579497"/>
              <a:gd name="connsiteY6-1178" fmla="*/ 2571479 h 3420248"/>
              <a:gd name="connsiteX7-1179" fmla="*/ 14289 w 2579497"/>
              <a:gd name="connsiteY7-1180" fmla="*/ 2512336 h 3420248"/>
              <a:gd name="connsiteX8-1181" fmla="*/ 11554 w 2579497"/>
              <a:gd name="connsiteY8-1182" fmla="*/ 0 h 3420248"/>
              <a:gd name="connsiteX9-1183" fmla="*/ 2529641 w 2579497"/>
              <a:gd name="connsiteY9-1184" fmla="*/ 0 h 3420248"/>
              <a:gd name="connsiteX10-1185" fmla="*/ 2556787 w 2579497"/>
              <a:gd name="connsiteY10-1186" fmla="*/ 27148 h 3420248"/>
              <a:gd name="connsiteX11-1187" fmla="*/ 2556828 w 2579497"/>
              <a:gd name="connsiteY11-1188" fmla="*/ 35062 h 3420248"/>
              <a:gd name="connsiteX12-1189" fmla="*/ 2560414 w 2579497"/>
              <a:gd name="connsiteY12-1190" fmla="*/ 35072 h 3420248"/>
              <a:gd name="connsiteX13-1191" fmla="*/ 2560414 w 2579497"/>
              <a:gd name="connsiteY13-1192" fmla="*/ 303633 h 3420248"/>
              <a:gd name="connsiteX14-1193" fmla="*/ 2560414 w 2579497"/>
              <a:gd name="connsiteY14-1194" fmla="*/ 346349 h 3420248"/>
              <a:gd name="connsiteX15-1195" fmla="*/ 2567439 w 2579497"/>
              <a:gd name="connsiteY15-1196" fmla="*/ 370207 h 3420248"/>
              <a:gd name="connsiteX16-1197" fmla="*/ 2575488 w 2579497"/>
              <a:gd name="connsiteY16-1198" fmla="*/ 394600 h 3420248"/>
              <a:gd name="connsiteX17-1199" fmla="*/ 2578959 w 2579497"/>
              <a:gd name="connsiteY17-1200" fmla="*/ 418106 h 3420248"/>
              <a:gd name="connsiteX18-1201" fmla="*/ 2579497 w 2579497"/>
              <a:gd name="connsiteY18-1202" fmla="*/ 436202 h 3420248"/>
              <a:gd name="connsiteX19-1203" fmla="*/ 2574745 w 2579497"/>
              <a:gd name="connsiteY19-1204" fmla="*/ 455160 h 3420248"/>
              <a:gd name="connsiteX20-1205" fmla="*/ 2576721 w 2579497"/>
              <a:gd name="connsiteY20-1206" fmla="*/ 467958 h 3420248"/>
              <a:gd name="connsiteX21-1207" fmla="*/ 2571631 w 2579497"/>
              <a:gd name="connsiteY21-1208" fmla="*/ 491792 h 3420248"/>
              <a:gd name="connsiteX22-1209" fmla="*/ 2566942 w 2579497"/>
              <a:gd name="connsiteY22-1210" fmla="*/ 526659 h 3420248"/>
              <a:gd name="connsiteX23-1211" fmla="*/ 2561943 w 2579497"/>
              <a:gd name="connsiteY23-1212" fmla="*/ 550660 h 3420248"/>
              <a:gd name="connsiteX24-1213" fmla="*/ 2560413 w 2579497"/>
              <a:gd name="connsiteY24-1214" fmla="*/ 555288 h 3420248"/>
              <a:gd name="connsiteX25-1215" fmla="*/ 2560413 w 2579497"/>
              <a:gd name="connsiteY25-1216" fmla="*/ 712341 h 3420248"/>
              <a:gd name="connsiteX26-1217" fmla="*/ 2562124 w 2579497"/>
              <a:gd name="connsiteY26-1218" fmla="*/ 723926 h 3420248"/>
              <a:gd name="connsiteX27-1219" fmla="*/ 2560413 w 2579497"/>
              <a:gd name="connsiteY27-1220" fmla="*/ 763012 h 3420248"/>
              <a:gd name="connsiteX28-1221" fmla="*/ 2562744 w 2579497"/>
              <a:gd name="connsiteY28-1222" fmla="*/ 768689 h 3420248"/>
              <a:gd name="connsiteX29-1223" fmla="*/ 2560413 w 2579497"/>
              <a:gd name="connsiteY29-1224" fmla="*/ 806901 h 3420248"/>
              <a:gd name="connsiteX30-1225" fmla="*/ 2562392 w 2579497"/>
              <a:gd name="connsiteY30-1226" fmla="*/ 848769 h 3420248"/>
              <a:gd name="connsiteX31-1227" fmla="*/ 2567711 w 2579497"/>
              <a:gd name="connsiteY31-1228" fmla="*/ 851895 h 3420248"/>
              <a:gd name="connsiteX32-1229" fmla="*/ 2568179 w 2579497"/>
              <a:gd name="connsiteY32-1230" fmla="*/ 861077 h 3420248"/>
              <a:gd name="connsiteX33-1231" fmla="*/ 2568077 w 2579497"/>
              <a:gd name="connsiteY33-1232" fmla="*/ 875533 h 3420248"/>
              <a:gd name="connsiteX34-1233" fmla="*/ 2562494 w 2579497"/>
              <a:gd name="connsiteY34-1234" fmla="*/ 907912 h 3420248"/>
              <a:gd name="connsiteX35-1235" fmla="*/ 2565229 w 2579497"/>
              <a:gd name="connsiteY35-1236" fmla="*/ 3420248 h 3420248"/>
              <a:gd name="connsiteX36-1237" fmla="*/ 47142 w 2579497"/>
              <a:gd name="connsiteY36-1238" fmla="*/ 3420248 h 3420248"/>
              <a:gd name="connsiteX37-1239" fmla="*/ 19996 w 2579497"/>
              <a:gd name="connsiteY37-1240" fmla="*/ 3393100 h 3420248"/>
              <a:gd name="connsiteX38-1241" fmla="*/ 19956 w 2579497"/>
              <a:gd name="connsiteY38-1242" fmla="*/ 3385186 h 3420248"/>
              <a:gd name="connsiteX39-1243" fmla="*/ 16369 w 2579497"/>
              <a:gd name="connsiteY39-1244" fmla="*/ 3385176 h 3420248"/>
              <a:gd name="connsiteX40-1245" fmla="*/ 16369 w 2579497"/>
              <a:gd name="connsiteY40-1246" fmla="*/ 3073899 h 3420248"/>
              <a:gd name="connsiteX41-1247" fmla="*/ 1295 w 2579497"/>
              <a:gd name="connsiteY41-1248" fmla="*/ 3025648 h 3420248"/>
              <a:gd name="connsiteX0-1249" fmla="*/ 0 w 2578202"/>
              <a:gd name="connsiteY0-1250" fmla="*/ 3025648 h 3420248"/>
              <a:gd name="connsiteX1-1251" fmla="*/ 743 w 2578202"/>
              <a:gd name="connsiteY1-1252" fmla="*/ 2965088 h 3420248"/>
              <a:gd name="connsiteX2-1253" fmla="*/ 14293 w 2578202"/>
              <a:gd name="connsiteY2-1254" fmla="*/ 2952290 h 3420248"/>
              <a:gd name="connsiteX3-1255" fmla="*/ 8546 w 2578202"/>
              <a:gd name="connsiteY3-1256" fmla="*/ 2893589 h 3420248"/>
              <a:gd name="connsiteX4-1257" fmla="*/ 13545 w 2578202"/>
              <a:gd name="connsiteY4-1258" fmla="*/ 2869588 h 3420248"/>
              <a:gd name="connsiteX5-1259" fmla="*/ 15075 w 2578202"/>
              <a:gd name="connsiteY5-1260" fmla="*/ 2864960 h 3420248"/>
              <a:gd name="connsiteX6-1261" fmla="*/ 13096 w 2578202"/>
              <a:gd name="connsiteY6-1262" fmla="*/ 2571479 h 3420248"/>
              <a:gd name="connsiteX7-1263" fmla="*/ 12994 w 2578202"/>
              <a:gd name="connsiteY7-1264" fmla="*/ 2512336 h 3420248"/>
              <a:gd name="connsiteX8-1265" fmla="*/ 10259 w 2578202"/>
              <a:gd name="connsiteY8-1266" fmla="*/ 0 h 3420248"/>
              <a:gd name="connsiteX9-1267" fmla="*/ 2528346 w 2578202"/>
              <a:gd name="connsiteY9-1268" fmla="*/ 0 h 3420248"/>
              <a:gd name="connsiteX10-1269" fmla="*/ 2555492 w 2578202"/>
              <a:gd name="connsiteY10-1270" fmla="*/ 27148 h 3420248"/>
              <a:gd name="connsiteX11-1271" fmla="*/ 2555533 w 2578202"/>
              <a:gd name="connsiteY11-1272" fmla="*/ 35062 h 3420248"/>
              <a:gd name="connsiteX12-1273" fmla="*/ 2559119 w 2578202"/>
              <a:gd name="connsiteY12-1274" fmla="*/ 35072 h 3420248"/>
              <a:gd name="connsiteX13-1275" fmla="*/ 2559119 w 2578202"/>
              <a:gd name="connsiteY13-1276" fmla="*/ 303633 h 3420248"/>
              <a:gd name="connsiteX14-1277" fmla="*/ 2559119 w 2578202"/>
              <a:gd name="connsiteY14-1278" fmla="*/ 346349 h 3420248"/>
              <a:gd name="connsiteX15-1279" fmla="*/ 2566144 w 2578202"/>
              <a:gd name="connsiteY15-1280" fmla="*/ 370207 h 3420248"/>
              <a:gd name="connsiteX16-1281" fmla="*/ 2574193 w 2578202"/>
              <a:gd name="connsiteY16-1282" fmla="*/ 394600 h 3420248"/>
              <a:gd name="connsiteX17-1283" fmla="*/ 2577664 w 2578202"/>
              <a:gd name="connsiteY17-1284" fmla="*/ 418106 h 3420248"/>
              <a:gd name="connsiteX18-1285" fmla="*/ 2578202 w 2578202"/>
              <a:gd name="connsiteY18-1286" fmla="*/ 436202 h 3420248"/>
              <a:gd name="connsiteX19-1287" fmla="*/ 2573450 w 2578202"/>
              <a:gd name="connsiteY19-1288" fmla="*/ 455160 h 3420248"/>
              <a:gd name="connsiteX20-1289" fmla="*/ 2575426 w 2578202"/>
              <a:gd name="connsiteY20-1290" fmla="*/ 467958 h 3420248"/>
              <a:gd name="connsiteX21-1291" fmla="*/ 2570336 w 2578202"/>
              <a:gd name="connsiteY21-1292" fmla="*/ 491792 h 3420248"/>
              <a:gd name="connsiteX22-1293" fmla="*/ 2565647 w 2578202"/>
              <a:gd name="connsiteY22-1294" fmla="*/ 526659 h 3420248"/>
              <a:gd name="connsiteX23-1295" fmla="*/ 2560648 w 2578202"/>
              <a:gd name="connsiteY23-1296" fmla="*/ 550660 h 3420248"/>
              <a:gd name="connsiteX24-1297" fmla="*/ 2559118 w 2578202"/>
              <a:gd name="connsiteY24-1298" fmla="*/ 555288 h 3420248"/>
              <a:gd name="connsiteX25-1299" fmla="*/ 2559118 w 2578202"/>
              <a:gd name="connsiteY25-1300" fmla="*/ 712341 h 3420248"/>
              <a:gd name="connsiteX26-1301" fmla="*/ 2560829 w 2578202"/>
              <a:gd name="connsiteY26-1302" fmla="*/ 723926 h 3420248"/>
              <a:gd name="connsiteX27-1303" fmla="*/ 2559118 w 2578202"/>
              <a:gd name="connsiteY27-1304" fmla="*/ 763012 h 3420248"/>
              <a:gd name="connsiteX28-1305" fmla="*/ 2561449 w 2578202"/>
              <a:gd name="connsiteY28-1306" fmla="*/ 768689 h 3420248"/>
              <a:gd name="connsiteX29-1307" fmla="*/ 2559118 w 2578202"/>
              <a:gd name="connsiteY29-1308" fmla="*/ 806901 h 3420248"/>
              <a:gd name="connsiteX30-1309" fmla="*/ 2561097 w 2578202"/>
              <a:gd name="connsiteY30-1310" fmla="*/ 848769 h 3420248"/>
              <a:gd name="connsiteX31-1311" fmla="*/ 2566416 w 2578202"/>
              <a:gd name="connsiteY31-1312" fmla="*/ 851895 h 3420248"/>
              <a:gd name="connsiteX32-1313" fmla="*/ 2566884 w 2578202"/>
              <a:gd name="connsiteY32-1314" fmla="*/ 861077 h 3420248"/>
              <a:gd name="connsiteX33-1315" fmla="*/ 2566782 w 2578202"/>
              <a:gd name="connsiteY33-1316" fmla="*/ 875533 h 3420248"/>
              <a:gd name="connsiteX34-1317" fmla="*/ 2561199 w 2578202"/>
              <a:gd name="connsiteY34-1318" fmla="*/ 907912 h 3420248"/>
              <a:gd name="connsiteX35-1319" fmla="*/ 2563934 w 2578202"/>
              <a:gd name="connsiteY35-1320" fmla="*/ 3420248 h 3420248"/>
              <a:gd name="connsiteX36-1321" fmla="*/ 45847 w 2578202"/>
              <a:gd name="connsiteY36-1322" fmla="*/ 3420248 h 3420248"/>
              <a:gd name="connsiteX37-1323" fmla="*/ 18701 w 2578202"/>
              <a:gd name="connsiteY37-1324" fmla="*/ 3393100 h 3420248"/>
              <a:gd name="connsiteX38-1325" fmla="*/ 18661 w 2578202"/>
              <a:gd name="connsiteY38-1326" fmla="*/ 3385186 h 3420248"/>
              <a:gd name="connsiteX39-1327" fmla="*/ 15074 w 2578202"/>
              <a:gd name="connsiteY39-1328" fmla="*/ 3385176 h 3420248"/>
              <a:gd name="connsiteX40-1329" fmla="*/ 15074 w 2578202"/>
              <a:gd name="connsiteY40-1330" fmla="*/ 3073899 h 3420248"/>
              <a:gd name="connsiteX41-1331" fmla="*/ 0 w 2578202"/>
              <a:gd name="connsiteY41-1332" fmla="*/ 3025648 h 3420248"/>
              <a:gd name="connsiteX0-1333" fmla="*/ 0 w 2578202"/>
              <a:gd name="connsiteY0-1334" fmla="*/ 3025648 h 3420248"/>
              <a:gd name="connsiteX1-1335" fmla="*/ 16268 w 2578202"/>
              <a:gd name="connsiteY1-1336" fmla="*/ 2971298 h 3420248"/>
              <a:gd name="connsiteX2-1337" fmla="*/ 14293 w 2578202"/>
              <a:gd name="connsiteY2-1338" fmla="*/ 2952290 h 3420248"/>
              <a:gd name="connsiteX3-1339" fmla="*/ 8546 w 2578202"/>
              <a:gd name="connsiteY3-1340" fmla="*/ 2893589 h 3420248"/>
              <a:gd name="connsiteX4-1341" fmla="*/ 13545 w 2578202"/>
              <a:gd name="connsiteY4-1342" fmla="*/ 2869588 h 3420248"/>
              <a:gd name="connsiteX5-1343" fmla="*/ 15075 w 2578202"/>
              <a:gd name="connsiteY5-1344" fmla="*/ 2864960 h 3420248"/>
              <a:gd name="connsiteX6-1345" fmla="*/ 13096 w 2578202"/>
              <a:gd name="connsiteY6-1346" fmla="*/ 2571479 h 3420248"/>
              <a:gd name="connsiteX7-1347" fmla="*/ 12994 w 2578202"/>
              <a:gd name="connsiteY7-1348" fmla="*/ 2512336 h 3420248"/>
              <a:gd name="connsiteX8-1349" fmla="*/ 10259 w 2578202"/>
              <a:gd name="connsiteY8-1350" fmla="*/ 0 h 3420248"/>
              <a:gd name="connsiteX9-1351" fmla="*/ 2528346 w 2578202"/>
              <a:gd name="connsiteY9-1352" fmla="*/ 0 h 3420248"/>
              <a:gd name="connsiteX10-1353" fmla="*/ 2555492 w 2578202"/>
              <a:gd name="connsiteY10-1354" fmla="*/ 27148 h 3420248"/>
              <a:gd name="connsiteX11-1355" fmla="*/ 2555533 w 2578202"/>
              <a:gd name="connsiteY11-1356" fmla="*/ 35062 h 3420248"/>
              <a:gd name="connsiteX12-1357" fmla="*/ 2559119 w 2578202"/>
              <a:gd name="connsiteY12-1358" fmla="*/ 35072 h 3420248"/>
              <a:gd name="connsiteX13-1359" fmla="*/ 2559119 w 2578202"/>
              <a:gd name="connsiteY13-1360" fmla="*/ 303633 h 3420248"/>
              <a:gd name="connsiteX14-1361" fmla="*/ 2559119 w 2578202"/>
              <a:gd name="connsiteY14-1362" fmla="*/ 346349 h 3420248"/>
              <a:gd name="connsiteX15-1363" fmla="*/ 2566144 w 2578202"/>
              <a:gd name="connsiteY15-1364" fmla="*/ 370207 h 3420248"/>
              <a:gd name="connsiteX16-1365" fmla="*/ 2574193 w 2578202"/>
              <a:gd name="connsiteY16-1366" fmla="*/ 394600 h 3420248"/>
              <a:gd name="connsiteX17-1367" fmla="*/ 2577664 w 2578202"/>
              <a:gd name="connsiteY17-1368" fmla="*/ 418106 h 3420248"/>
              <a:gd name="connsiteX18-1369" fmla="*/ 2578202 w 2578202"/>
              <a:gd name="connsiteY18-1370" fmla="*/ 436202 h 3420248"/>
              <a:gd name="connsiteX19-1371" fmla="*/ 2573450 w 2578202"/>
              <a:gd name="connsiteY19-1372" fmla="*/ 455160 h 3420248"/>
              <a:gd name="connsiteX20-1373" fmla="*/ 2575426 w 2578202"/>
              <a:gd name="connsiteY20-1374" fmla="*/ 467958 h 3420248"/>
              <a:gd name="connsiteX21-1375" fmla="*/ 2570336 w 2578202"/>
              <a:gd name="connsiteY21-1376" fmla="*/ 491792 h 3420248"/>
              <a:gd name="connsiteX22-1377" fmla="*/ 2565647 w 2578202"/>
              <a:gd name="connsiteY22-1378" fmla="*/ 526659 h 3420248"/>
              <a:gd name="connsiteX23-1379" fmla="*/ 2560648 w 2578202"/>
              <a:gd name="connsiteY23-1380" fmla="*/ 550660 h 3420248"/>
              <a:gd name="connsiteX24-1381" fmla="*/ 2559118 w 2578202"/>
              <a:gd name="connsiteY24-1382" fmla="*/ 555288 h 3420248"/>
              <a:gd name="connsiteX25-1383" fmla="*/ 2559118 w 2578202"/>
              <a:gd name="connsiteY25-1384" fmla="*/ 712341 h 3420248"/>
              <a:gd name="connsiteX26-1385" fmla="*/ 2560829 w 2578202"/>
              <a:gd name="connsiteY26-1386" fmla="*/ 723926 h 3420248"/>
              <a:gd name="connsiteX27-1387" fmla="*/ 2559118 w 2578202"/>
              <a:gd name="connsiteY27-1388" fmla="*/ 763012 h 3420248"/>
              <a:gd name="connsiteX28-1389" fmla="*/ 2561449 w 2578202"/>
              <a:gd name="connsiteY28-1390" fmla="*/ 768689 h 3420248"/>
              <a:gd name="connsiteX29-1391" fmla="*/ 2559118 w 2578202"/>
              <a:gd name="connsiteY29-1392" fmla="*/ 806901 h 3420248"/>
              <a:gd name="connsiteX30-1393" fmla="*/ 2561097 w 2578202"/>
              <a:gd name="connsiteY30-1394" fmla="*/ 848769 h 3420248"/>
              <a:gd name="connsiteX31-1395" fmla="*/ 2566416 w 2578202"/>
              <a:gd name="connsiteY31-1396" fmla="*/ 851895 h 3420248"/>
              <a:gd name="connsiteX32-1397" fmla="*/ 2566884 w 2578202"/>
              <a:gd name="connsiteY32-1398" fmla="*/ 861077 h 3420248"/>
              <a:gd name="connsiteX33-1399" fmla="*/ 2566782 w 2578202"/>
              <a:gd name="connsiteY33-1400" fmla="*/ 875533 h 3420248"/>
              <a:gd name="connsiteX34-1401" fmla="*/ 2561199 w 2578202"/>
              <a:gd name="connsiteY34-1402" fmla="*/ 907912 h 3420248"/>
              <a:gd name="connsiteX35-1403" fmla="*/ 2563934 w 2578202"/>
              <a:gd name="connsiteY35-1404" fmla="*/ 3420248 h 3420248"/>
              <a:gd name="connsiteX36-1405" fmla="*/ 45847 w 2578202"/>
              <a:gd name="connsiteY36-1406" fmla="*/ 3420248 h 3420248"/>
              <a:gd name="connsiteX37-1407" fmla="*/ 18701 w 2578202"/>
              <a:gd name="connsiteY37-1408" fmla="*/ 3393100 h 3420248"/>
              <a:gd name="connsiteX38-1409" fmla="*/ 18661 w 2578202"/>
              <a:gd name="connsiteY38-1410" fmla="*/ 3385186 h 3420248"/>
              <a:gd name="connsiteX39-1411" fmla="*/ 15074 w 2578202"/>
              <a:gd name="connsiteY39-1412" fmla="*/ 3385176 h 3420248"/>
              <a:gd name="connsiteX40-1413" fmla="*/ 15074 w 2578202"/>
              <a:gd name="connsiteY40-1414" fmla="*/ 3073899 h 3420248"/>
              <a:gd name="connsiteX41-1415" fmla="*/ 0 w 2578202"/>
              <a:gd name="connsiteY41-1416" fmla="*/ 3025648 h 3420248"/>
              <a:gd name="connsiteX0-1417" fmla="*/ 10083 w 2569656"/>
              <a:gd name="connsiteY0-1418" fmla="*/ 3025648 h 3420248"/>
              <a:gd name="connsiteX1-1419" fmla="*/ 7722 w 2569656"/>
              <a:gd name="connsiteY1-1420" fmla="*/ 2971298 h 3420248"/>
              <a:gd name="connsiteX2-1421" fmla="*/ 5747 w 2569656"/>
              <a:gd name="connsiteY2-1422" fmla="*/ 2952290 h 3420248"/>
              <a:gd name="connsiteX3-1423" fmla="*/ 0 w 2569656"/>
              <a:gd name="connsiteY3-1424" fmla="*/ 2893589 h 3420248"/>
              <a:gd name="connsiteX4-1425" fmla="*/ 4999 w 2569656"/>
              <a:gd name="connsiteY4-1426" fmla="*/ 2869588 h 3420248"/>
              <a:gd name="connsiteX5-1427" fmla="*/ 6529 w 2569656"/>
              <a:gd name="connsiteY5-1428" fmla="*/ 2864960 h 3420248"/>
              <a:gd name="connsiteX6-1429" fmla="*/ 4550 w 2569656"/>
              <a:gd name="connsiteY6-1430" fmla="*/ 2571479 h 3420248"/>
              <a:gd name="connsiteX7-1431" fmla="*/ 4448 w 2569656"/>
              <a:gd name="connsiteY7-1432" fmla="*/ 2512336 h 3420248"/>
              <a:gd name="connsiteX8-1433" fmla="*/ 1713 w 2569656"/>
              <a:gd name="connsiteY8-1434" fmla="*/ 0 h 3420248"/>
              <a:gd name="connsiteX9-1435" fmla="*/ 2519800 w 2569656"/>
              <a:gd name="connsiteY9-1436" fmla="*/ 0 h 3420248"/>
              <a:gd name="connsiteX10-1437" fmla="*/ 2546946 w 2569656"/>
              <a:gd name="connsiteY10-1438" fmla="*/ 27148 h 3420248"/>
              <a:gd name="connsiteX11-1439" fmla="*/ 2546987 w 2569656"/>
              <a:gd name="connsiteY11-1440" fmla="*/ 35062 h 3420248"/>
              <a:gd name="connsiteX12-1441" fmla="*/ 2550573 w 2569656"/>
              <a:gd name="connsiteY12-1442" fmla="*/ 35072 h 3420248"/>
              <a:gd name="connsiteX13-1443" fmla="*/ 2550573 w 2569656"/>
              <a:gd name="connsiteY13-1444" fmla="*/ 303633 h 3420248"/>
              <a:gd name="connsiteX14-1445" fmla="*/ 2550573 w 2569656"/>
              <a:gd name="connsiteY14-1446" fmla="*/ 346349 h 3420248"/>
              <a:gd name="connsiteX15-1447" fmla="*/ 2557598 w 2569656"/>
              <a:gd name="connsiteY15-1448" fmla="*/ 370207 h 3420248"/>
              <a:gd name="connsiteX16-1449" fmla="*/ 2565647 w 2569656"/>
              <a:gd name="connsiteY16-1450" fmla="*/ 394600 h 3420248"/>
              <a:gd name="connsiteX17-1451" fmla="*/ 2569118 w 2569656"/>
              <a:gd name="connsiteY17-1452" fmla="*/ 418106 h 3420248"/>
              <a:gd name="connsiteX18-1453" fmla="*/ 2569656 w 2569656"/>
              <a:gd name="connsiteY18-1454" fmla="*/ 436202 h 3420248"/>
              <a:gd name="connsiteX19-1455" fmla="*/ 2564904 w 2569656"/>
              <a:gd name="connsiteY19-1456" fmla="*/ 455160 h 3420248"/>
              <a:gd name="connsiteX20-1457" fmla="*/ 2566880 w 2569656"/>
              <a:gd name="connsiteY20-1458" fmla="*/ 467958 h 3420248"/>
              <a:gd name="connsiteX21-1459" fmla="*/ 2561790 w 2569656"/>
              <a:gd name="connsiteY21-1460" fmla="*/ 491792 h 3420248"/>
              <a:gd name="connsiteX22-1461" fmla="*/ 2557101 w 2569656"/>
              <a:gd name="connsiteY22-1462" fmla="*/ 526659 h 3420248"/>
              <a:gd name="connsiteX23-1463" fmla="*/ 2552102 w 2569656"/>
              <a:gd name="connsiteY23-1464" fmla="*/ 550660 h 3420248"/>
              <a:gd name="connsiteX24-1465" fmla="*/ 2550572 w 2569656"/>
              <a:gd name="connsiteY24-1466" fmla="*/ 555288 h 3420248"/>
              <a:gd name="connsiteX25-1467" fmla="*/ 2550572 w 2569656"/>
              <a:gd name="connsiteY25-1468" fmla="*/ 712341 h 3420248"/>
              <a:gd name="connsiteX26-1469" fmla="*/ 2552283 w 2569656"/>
              <a:gd name="connsiteY26-1470" fmla="*/ 723926 h 3420248"/>
              <a:gd name="connsiteX27-1471" fmla="*/ 2550572 w 2569656"/>
              <a:gd name="connsiteY27-1472" fmla="*/ 763012 h 3420248"/>
              <a:gd name="connsiteX28-1473" fmla="*/ 2552903 w 2569656"/>
              <a:gd name="connsiteY28-1474" fmla="*/ 768689 h 3420248"/>
              <a:gd name="connsiteX29-1475" fmla="*/ 2550572 w 2569656"/>
              <a:gd name="connsiteY29-1476" fmla="*/ 806901 h 3420248"/>
              <a:gd name="connsiteX30-1477" fmla="*/ 2552551 w 2569656"/>
              <a:gd name="connsiteY30-1478" fmla="*/ 848769 h 3420248"/>
              <a:gd name="connsiteX31-1479" fmla="*/ 2557870 w 2569656"/>
              <a:gd name="connsiteY31-1480" fmla="*/ 851895 h 3420248"/>
              <a:gd name="connsiteX32-1481" fmla="*/ 2558338 w 2569656"/>
              <a:gd name="connsiteY32-1482" fmla="*/ 861077 h 3420248"/>
              <a:gd name="connsiteX33-1483" fmla="*/ 2558236 w 2569656"/>
              <a:gd name="connsiteY33-1484" fmla="*/ 875533 h 3420248"/>
              <a:gd name="connsiteX34-1485" fmla="*/ 2552653 w 2569656"/>
              <a:gd name="connsiteY34-1486" fmla="*/ 907912 h 3420248"/>
              <a:gd name="connsiteX35-1487" fmla="*/ 2555388 w 2569656"/>
              <a:gd name="connsiteY35-1488" fmla="*/ 3420248 h 3420248"/>
              <a:gd name="connsiteX36-1489" fmla="*/ 37301 w 2569656"/>
              <a:gd name="connsiteY36-1490" fmla="*/ 3420248 h 3420248"/>
              <a:gd name="connsiteX37-1491" fmla="*/ 10155 w 2569656"/>
              <a:gd name="connsiteY37-1492" fmla="*/ 3393100 h 3420248"/>
              <a:gd name="connsiteX38-1493" fmla="*/ 10115 w 2569656"/>
              <a:gd name="connsiteY38-1494" fmla="*/ 3385186 h 3420248"/>
              <a:gd name="connsiteX39-1495" fmla="*/ 6528 w 2569656"/>
              <a:gd name="connsiteY39-1496" fmla="*/ 3385176 h 3420248"/>
              <a:gd name="connsiteX40-1497" fmla="*/ 6528 w 2569656"/>
              <a:gd name="connsiteY40-1498" fmla="*/ 3073899 h 3420248"/>
              <a:gd name="connsiteX41-1499" fmla="*/ 10083 w 2569656"/>
              <a:gd name="connsiteY41-1500" fmla="*/ 3025648 h 3420248"/>
              <a:gd name="connsiteX0-1501" fmla="*/ 10083 w 2569656"/>
              <a:gd name="connsiteY0-1502" fmla="*/ 3025648 h 3420248"/>
              <a:gd name="connsiteX1-1503" fmla="*/ 7722 w 2569656"/>
              <a:gd name="connsiteY1-1504" fmla="*/ 2971298 h 3420248"/>
              <a:gd name="connsiteX2-1505" fmla="*/ 5747 w 2569656"/>
              <a:gd name="connsiteY2-1506" fmla="*/ 2952290 h 3420248"/>
              <a:gd name="connsiteX3-1507" fmla="*/ 0 w 2569656"/>
              <a:gd name="connsiteY3-1508" fmla="*/ 2893589 h 3420248"/>
              <a:gd name="connsiteX4-1509" fmla="*/ 4999 w 2569656"/>
              <a:gd name="connsiteY4-1510" fmla="*/ 2869588 h 3420248"/>
              <a:gd name="connsiteX5-1511" fmla="*/ 6529 w 2569656"/>
              <a:gd name="connsiteY5-1512" fmla="*/ 2864960 h 3420248"/>
              <a:gd name="connsiteX6-1513" fmla="*/ 4550 w 2569656"/>
              <a:gd name="connsiteY6-1514" fmla="*/ 2571479 h 3420248"/>
              <a:gd name="connsiteX7-1515" fmla="*/ 4448 w 2569656"/>
              <a:gd name="connsiteY7-1516" fmla="*/ 2512336 h 3420248"/>
              <a:gd name="connsiteX8-1517" fmla="*/ 1713 w 2569656"/>
              <a:gd name="connsiteY8-1518" fmla="*/ 0 h 3420248"/>
              <a:gd name="connsiteX9-1519" fmla="*/ 2519800 w 2569656"/>
              <a:gd name="connsiteY9-1520" fmla="*/ 0 h 3420248"/>
              <a:gd name="connsiteX10-1521" fmla="*/ 2546946 w 2569656"/>
              <a:gd name="connsiteY10-1522" fmla="*/ 27148 h 3420248"/>
              <a:gd name="connsiteX11-1523" fmla="*/ 2546987 w 2569656"/>
              <a:gd name="connsiteY11-1524" fmla="*/ 35062 h 3420248"/>
              <a:gd name="connsiteX12-1525" fmla="*/ 2550573 w 2569656"/>
              <a:gd name="connsiteY12-1526" fmla="*/ 35072 h 3420248"/>
              <a:gd name="connsiteX13-1527" fmla="*/ 2550573 w 2569656"/>
              <a:gd name="connsiteY13-1528" fmla="*/ 303633 h 3420248"/>
              <a:gd name="connsiteX14-1529" fmla="*/ 2550573 w 2569656"/>
              <a:gd name="connsiteY14-1530" fmla="*/ 346349 h 3420248"/>
              <a:gd name="connsiteX15-1531" fmla="*/ 2557598 w 2569656"/>
              <a:gd name="connsiteY15-1532" fmla="*/ 370207 h 3420248"/>
              <a:gd name="connsiteX16-1533" fmla="*/ 2565647 w 2569656"/>
              <a:gd name="connsiteY16-1534" fmla="*/ 394600 h 3420248"/>
              <a:gd name="connsiteX17-1535" fmla="*/ 2569118 w 2569656"/>
              <a:gd name="connsiteY17-1536" fmla="*/ 418106 h 3420248"/>
              <a:gd name="connsiteX18-1537" fmla="*/ 2569656 w 2569656"/>
              <a:gd name="connsiteY18-1538" fmla="*/ 436202 h 3420248"/>
              <a:gd name="connsiteX19-1539" fmla="*/ 2564904 w 2569656"/>
              <a:gd name="connsiteY19-1540" fmla="*/ 455160 h 3420248"/>
              <a:gd name="connsiteX20-1541" fmla="*/ 2566880 w 2569656"/>
              <a:gd name="connsiteY20-1542" fmla="*/ 467958 h 3420248"/>
              <a:gd name="connsiteX21-1543" fmla="*/ 2561790 w 2569656"/>
              <a:gd name="connsiteY21-1544" fmla="*/ 491792 h 3420248"/>
              <a:gd name="connsiteX22-1545" fmla="*/ 2557101 w 2569656"/>
              <a:gd name="connsiteY22-1546" fmla="*/ 526659 h 3420248"/>
              <a:gd name="connsiteX23-1547" fmla="*/ 2552102 w 2569656"/>
              <a:gd name="connsiteY23-1548" fmla="*/ 550660 h 3420248"/>
              <a:gd name="connsiteX24-1549" fmla="*/ 2550572 w 2569656"/>
              <a:gd name="connsiteY24-1550" fmla="*/ 555288 h 3420248"/>
              <a:gd name="connsiteX25-1551" fmla="*/ 2550572 w 2569656"/>
              <a:gd name="connsiteY25-1552" fmla="*/ 712341 h 3420248"/>
              <a:gd name="connsiteX26-1553" fmla="*/ 2552283 w 2569656"/>
              <a:gd name="connsiteY26-1554" fmla="*/ 723926 h 3420248"/>
              <a:gd name="connsiteX27-1555" fmla="*/ 2550572 w 2569656"/>
              <a:gd name="connsiteY27-1556" fmla="*/ 763012 h 3420248"/>
              <a:gd name="connsiteX28-1557" fmla="*/ 2550572 w 2569656"/>
              <a:gd name="connsiteY28-1558" fmla="*/ 806901 h 3420248"/>
              <a:gd name="connsiteX29-1559" fmla="*/ 2552551 w 2569656"/>
              <a:gd name="connsiteY29-1560" fmla="*/ 848769 h 3420248"/>
              <a:gd name="connsiteX30-1561" fmla="*/ 2557870 w 2569656"/>
              <a:gd name="connsiteY30-1562" fmla="*/ 851895 h 3420248"/>
              <a:gd name="connsiteX31-1563" fmla="*/ 2558338 w 2569656"/>
              <a:gd name="connsiteY31-1564" fmla="*/ 861077 h 3420248"/>
              <a:gd name="connsiteX32-1565" fmla="*/ 2558236 w 2569656"/>
              <a:gd name="connsiteY32-1566" fmla="*/ 875533 h 3420248"/>
              <a:gd name="connsiteX33-1567" fmla="*/ 2552653 w 2569656"/>
              <a:gd name="connsiteY33-1568" fmla="*/ 907912 h 3420248"/>
              <a:gd name="connsiteX34-1569" fmla="*/ 2555388 w 2569656"/>
              <a:gd name="connsiteY34-1570" fmla="*/ 3420248 h 3420248"/>
              <a:gd name="connsiteX35-1571" fmla="*/ 37301 w 2569656"/>
              <a:gd name="connsiteY35-1572" fmla="*/ 3420248 h 3420248"/>
              <a:gd name="connsiteX36-1573" fmla="*/ 10155 w 2569656"/>
              <a:gd name="connsiteY36-1574" fmla="*/ 3393100 h 3420248"/>
              <a:gd name="connsiteX37-1575" fmla="*/ 10115 w 2569656"/>
              <a:gd name="connsiteY37-1576" fmla="*/ 3385186 h 3420248"/>
              <a:gd name="connsiteX38-1577" fmla="*/ 6528 w 2569656"/>
              <a:gd name="connsiteY38-1578" fmla="*/ 3385176 h 3420248"/>
              <a:gd name="connsiteX39-1579" fmla="*/ 6528 w 2569656"/>
              <a:gd name="connsiteY39-1580" fmla="*/ 3073899 h 3420248"/>
              <a:gd name="connsiteX40-1581" fmla="*/ 10083 w 2569656"/>
              <a:gd name="connsiteY40-1582" fmla="*/ 3025648 h 3420248"/>
              <a:gd name="connsiteX0-1583" fmla="*/ 10083 w 2569656"/>
              <a:gd name="connsiteY0-1584" fmla="*/ 3025648 h 3420248"/>
              <a:gd name="connsiteX1-1585" fmla="*/ 7722 w 2569656"/>
              <a:gd name="connsiteY1-1586" fmla="*/ 2971298 h 3420248"/>
              <a:gd name="connsiteX2-1587" fmla="*/ 5747 w 2569656"/>
              <a:gd name="connsiteY2-1588" fmla="*/ 2952290 h 3420248"/>
              <a:gd name="connsiteX3-1589" fmla="*/ 0 w 2569656"/>
              <a:gd name="connsiteY3-1590" fmla="*/ 2893589 h 3420248"/>
              <a:gd name="connsiteX4-1591" fmla="*/ 4999 w 2569656"/>
              <a:gd name="connsiteY4-1592" fmla="*/ 2869588 h 3420248"/>
              <a:gd name="connsiteX5-1593" fmla="*/ 6529 w 2569656"/>
              <a:gd name="connsiteY5-1594" fmla="*/ 2864960 h 3420248"/>
              <a:gd name="connsiteX6-1595" fmla="*/ 4550 w 2569656"/>
              <a:gd name="connsiteY6-1596" fmla="*/ 2571479 h 3420248"/>
              <a:gd name="connsiteX7-1597" fmla="*/ 4448 w 2569656"/>
              <a:gd name="connsiteY7-1598" fmla="*/ 2512336 h 3420248"/>
              <a:gd name="connsiteX8-1599" fmla="*/ 1713 w 2569656"/>
              <a:gd name="connsiteY8-1600" fmla="*/ 0 h 3420248"/>
              <a:gd name="connsiteX9-1601" fmla="*/ 2519800 w 2569656"/>
              <a:gd name="connsiteY9-1602" fmla="*/ 0 h 3420248"/>
              <a:gd name="connsiteX10-1603" fmla="*/ 2546946 w 2569656"/>
              <a:gd name="connsiteY10-1604" fmla="*/ 27148 h 3420248"/>
              <a:gd name="connsiteX11-1605" fmla="*/ 2546987 w 2569656"/>
              <a:gd name="connsiteY11-1606" fmla="*/ 35062 h 3420248"/>
              <a:gd name="connsiteX12-1607" fmla="*/ 2550573 w 2569656"/>
              <a:gd name="connsiteY12-1608" fmla="*/ 35072 h 3420248"/>
              <a:gd name="connsiteX13-1609" fmla="*/ 2550573 w 2569656"/>
              <a:gd name="connsiteY13-1610" fmla="*/ 303633 h 3420248"/>
              <a:gd name="connsiteX14-1611" fmla="*/ 2550573 w 2569656"/>
              <a:gd name="connsiteY14-1612" fmla="*/ 346349 h 3420248"/>
              <a:gd name="connsiteX15-1613" fmla="*/ 2557598 w 2569656"/>
              <a:gd name="connsiteY15-1614" fmla="*/ 370207 h 3420248"/>
              <a:gd name="connsiteX16-1615" fmla="*/ 2565647 w 2569656"/>
              <a:gd name="connsiteY16-1616" fmla="*/ 394600 h 3420248"/>
              <a:gd name="connsiteX17-1617" fmla="*/ 2569118 w 2569656"/>
              <a:gd name="connsiteY17-1618" fmla="*/ 418106 h 3420248"/>
              <a:gd name="connsiteX18-1619" fmla="*/ 2569656 w 2569656"/>
              <a:gd name="connsiteY18-1620" fmla="*/ 436202 h 3420248"/>
              <a:gd name="connsiteX19-1621" fmla="*/ 2564904 w 2569656"/>
              <a:gd name="connsiteY19-1622" fmla="*/ 455160 h 3420248"/>
              <a:gd name="connsiteX20-1623" fmla="*/ 2566880 w 2569656"/>
              <a:gd name="connsiteY20-1624" fmla="*/ 467958 h 3420248"/>
              <a:gd name="connsiteX21-1625" fmla="*/ 2561790 w 2569656"/>
              <a:gd name="connsiteY21-1626" fmla="*/ 491792 h 3420248"/>
              <a:gd name="connsiteX22-1627" fmla="*/ 2557101 w 2569656"/>
              <a:gd name="connsiteY22-1628" fmla="*/ 526659 h 3420248"/>
              <a:gd name="connsiteX23-1629" fmla="*/ 2552102 w 2569656"/>
              <a:gd name="connsiteY23-1630" fmla="*/ 550660 h 3420248"/>
              <a:gd name="connsiteX24-1631" fmla="*/ 2550572 w 2569656"/>
              <a:gd name="connsiteY24-1632" fmla="*/ 555288 h 3420248"/>
              <a:gd name="connsiteX25-1633" fmla="*/ 2550572 w 2569656"/>
              <a:gd name="connsiteY25-1634" fmla="*/ 712341 h 3420248"/>
              <a:gd name="connsiteX26-1635" fmla="*/ 2550572 w 2569656"/>
              <a:gd name="connsiteY26-1636" fmla="*/ 763012 h 3420248"/>
              <a:gd name="connsiteX27-1637" fmla="*/ 2550572 w 2569656"/>
              <a:gd name="connsiteY27-1638" fmla="*/ 806901 h 3420248"/>
              <a:gd name="connsiteX28-1639" fmla="*/ 2552551 w 2569656"/>
              <a:gd name="connsiteY28-1640" fmla="*/ 848769 h 3420248"/>
              <a:gd name="connsiteX29-1641" fmla="*/ 2557870 w 2569656"/>
              <a:gd name="connsiteY29-1642" fmla="*/ 851895 h 3420248"/>
              <a:gd name="connsiteX30-1643" fmla="*/ 2558338 w 2569656"/>
              <a:gd name="connsiteY30-1644" fmla="*/ 861077 h 3420248"/>
              <a:gd name="connsiteX31-1645" fmla="*/ 2558236 w 2569656"/>
              <a:gd name="connsiteY31-1646" fmla="*/ 875533 h 3420248"/>
              <a:gd name="connsiteX32-1647" fmla="*/ 2552653 w 2569656"/>
              <a:gd name="connsiteY32-1648" fmla="*/ 907912 h 3420248"/>
              <a:gd name="connsiteX33-1649" fmla="*/ 2555388 w 2569656"/>
              <a:gd name="connsiteY33-1650" fmla="*/ 3420248 h 3420248"/>
              <a:gd name="connsiteX34-1651" fmla="*/ 37301 w 2569656"/>
              <a:gd name="connsiteY34-1652" fmla="*/ 3420248 h 3420248"/>
              <a:gd name="connsiteX35-1653" fmla="*/ 10155 w 2569656"/>
              <a:gd name="connsiteY35-1654" fmla="*/ 3393100 h 3420248"/>
              <a:gd name="connsiteX36-1655" fmla="*/ 10115 w 2569656"/>
              <a:gd name="connsiteY36-1656" fmla="*/ 3385186 h 3420248"/>
              <a:gd name="connsiteX37-1657" fmla="*/ 6528 w 2569656"/>
              <a:gd name="connsiteY37-1658" fmla="*/ 3385176 h 3420248"/>
              <a:gd name="connsiteX38-1659" fmla="*/ 6528 w 2569656"/>
              <a:gd name="connsiteY38-1660" fmla="*/ 3073899 h 3420248"/>
              <a:gd name="connsiteX39-1661" fmla="*/ 10083 w 2569656"/>
              <a:gd name="connsiteY39-1662" fmla="*/ 3025648 h 3420248"/>
              <a:gd name="connsiteX0-1663" fmla="*/ 10083 w 2569656"/>
              <a:gd name="connsiteY0-1664" fmla="*/ 3025648 h 3420248"/>
              <a:gd name="connsiteX1-1665" fmla="*/ 7722 w 2569656"/>
              <a:gd name="connsiteY1-1666" fmla="*/ 2971298 h 3420248"/>
              <a:gd name="connsiteX2-1667" fmla="*/ 5747 w 2569656"/>
              <a:gd name="connsiteY2-1668" fmla="*/ 2952290 h 3420248"/>
              <a:gd name="connsiteX3-1669" fmla="*/ 0 w 2569656"/>
              <a:gd name="connsiteY3-1670" fmla="*/ 2893589 h 3420248"/>
              <a:gd name="connsiteX4-1671" fmla="*/ 4999 w 2569656"/>
              <a:gd name="connsiteY4-1672" fmla="*/ 2869588 h 3420248"/>
              <a:gd name="connsiteX5-1673" fmla="*/ 6529 w 2569656"/>
              <a:gd name="connsiteY5-1674" fmla="*/ 2864960 h 3420248"/>
              <a:gd name="connsiteX6-1675" fmla="*/ 4550 w 2569656"/>
              <a:gd name="connsiteY6-1676" fmla="*/ 2571479 h 3420248"/>
              <a:gd name="connsiteX7-1677" fmla="*/ 4448 w 2569656"/>
              <a:gd name="connsiteY7-1678" fmla="*/ 2512336 h 3420248"/>
              <a:gd name="connsiteX8-1679" fmla="*/ 1713 w 2569656"/>
              <a:gd name="connsiteY8-1680" fmla="*/ 0 h 3420248"/>
              <a:gd name="connsiteX9-1681" fmla="*/ 2519800 w 2569656"/>
              <a:gd name="connsiteY9-1682" fmla="*/ 0 h 3420248"/>
              <a:gd name="connsiteX10-1683" fmla="*/ 2546946 w 2569656"/>
              <a:gd name="connsiteY10-1684" fmla="*/ 27148 h 3420248"/>
              <a:gd name="connsiteX11-1685" fmla="*/ 2546987 w 2569656"/>
              <a:gd name="connsiteY11-1686" fmla="*/ 35062 h 3420248"/>
              <a:gd name="connsiteX12-1687" fmla="*/ 2550573 w 2569656"/>
              <a:gd name="connsiteY12-1688" fmla="*/ 35072 h 3420248"/>
              <a:gd name="connsiteX13-1689" fmla="*/ 2550573 w 2569656"/>
              <a:gd name="connsiteY13-1690" fmla="*/ 303633 h 3420248"/>
              <a:gd name="connsiteX14-1691" fmla="*/ 2550573 w 2569656"/>
              <a:gd name="connsiteY14-1692" fmla="*/ 346349 h 3420248"/>
              <a:gd name="connsiteX15-1693" fmla="*/ 2557598 w 2569656"/>
              <a:gd name="connsiteY15-1694" fmla="*/ 370207 h 3420248"/>
              <a:gd name="connsiteX16-1695" fmla="*/ 2565647 w 2569656"/>
              <a:gd name="connsiteY16-1696" fmla="*/ 394600 h 3420248"/>
              <a:gd name="connsiteX17-1697" fmla="*/ 2569118 w 2569656"/>
              <a:gd name="connsiteY17-1698" fmla="*/ 418106 h 3420248"/>
              <a:gd name="connsiteX18-1699" fmla="*/ 2569656 w 2569656"/>
              <a:gd name="connsiteY18-1700" fmla="*/ 436202 h 3420248"/>
              <a:gd name="connsiteX19-1701" fmla="*/ 2564904 w 2569656"/>
              <a:gd name="connsiteY19-1702" fmla="*/ 455160 h 3420248"/>
              <a:gd name="connsiteX20-1703" fmla="*/ 2566880 w 2569656"/>
              <a:gd name="connsiteY20-1704" fmla="*/ 467958 h 3420248"/>
              <a:gd name="connsiteX21-1705" fmla="*/ 2561790 w 2569656"/>
              <a:gd name="connsiteY21-1706" fmla="*/ 491792 h 3420248"/>
              <a:gd name="connsiteX22-1707" fmla="*/ 2557101 w 2569656"/>
              <a:gd name="connsiteY22-1708" fmla="*/ 526659 h 3420248"/>
              <a:gd name="connsiteX23-1709" fmla="*/ 2552102 w 2569656"/>
              <a:gd name="connsiteY23-1710" fmla="*/ 550660 h 3420248"/>
              <a:gd name="connsiteX24-1711" fmla="*/ 2550572 w 2569656"/>
              <a:gd name="connsiteY24-1712" fmla="*/ 555288 h 3420248"/>
              <a:gd name="connsiteX25-1713" fmla="*/ 2550572 w 2569656"/>
              <a:gd name="connsiteY25-1714" fmla="*/ 712341 h 3420248"/>
              <a:gd name="connsiteX26-1715" fmla="*/ 2550572 w 2569656"/>
              <a:gd name="connsiteY26-1716" fmla="*/ 763012 h 3420248"/>
              <a:gd name="connsiteX27-1717" fmla="*/ 2550572 w 2569656"/>
              <a:gd name="connsiteY27-1718" fmla="*/ 806901 h 3420248"/>
              <a:gd name="connsiteX28-1719" fmla="*/ 2552551 w 2569656"/>
              <a:gd name="connsiteY28-1720" fmla="*/ 848769 h 3420248"/>
              <a:gd name="connsiteX29-1721" fmla="*/ 2557870 w 2569656"/>
              <a:gd name="connsiteY29-1722" fmla="*/ 851895 h 3420248"/>
              <a:gd name="connsiteX30-1723" fmla="*/ 2558338 w 2569656"/>
              <a:gd name="connsiteY30-1724" fmla="*/ 861077 h 3420248"/>
              <a:gd name="connsiteX31-1725" fmla="*/ 2552653 w 2569656"/>
              <a:gd name="connsiteY31-1726" fmla="*/ 907912 h 3420248"/>
              <a:gd name="connsiteX32-1727" fmla="*/ 2555388 w 2569656"/>
              <a:gd name="connsiteY32-1728" fmla="*/ 3420248 h 3420248"/>
              <a:gd name="connsiteX33-1729" fmla="*/ 37301 w 2569656"/>
              <a:gd name="connsiteY33-1730" fmla="*/ 3420248 h 3420248"/>
              <a:gd name="connsiteX34-1731" fmla="*/ 10155 w 2569656"/>
              <a:gd name="connsiteY34-1732" fmla="*/ 3393100 h 3420248"/>
              <a:gd name="connsiteX35-1733" fmla="*/ 10115 w 2569656"/>
              <a:gd name="connsiteY35-1734" fmla="*/ 3385186 h 3420248"/>
              <a:gd name="connsiteX36-1735" fmla="*/ 6528 w 2569656"/>
              <a:gd name="connsiteY36-1736" fmla="*/ 3385176 h 3420248"/>
              <a:gd name="connsiteX37-1737" fmla="*/ 6528 w 2569656"/>
              <a:gd name="connsiteY37-1738" fmla="*/ 3073899 h 3420248"/>
              <a:gd name="connsiteX38-1739" fmla="*/ 10083 w 2569656"/>
              <a:gd name="connsiteY38-1740" fmla="*/ 3025648 h 3420248"/>
              <a:gd name="connsiteX0-1741" fmla="*/ 10083 w 2569656"/>
              <a:gd name="connsiteY0-1742" fmla="*/ 3025648 h 3420248"/>
              <a:gd name="connsiteX1-1743" fmla="*/ 7722 w 2569656"/>
              <a:gd name="connsiteY1-1744" fmla="*/ 2971298 h 3420248"/>
              <a:gd name="connsiteX2-1745" fmla="*/ 5747 w 2569656"/>
              <a:gd name="connsiteY2-1746" fmla="*/ 2952290 h 3420248"/>
              <a:gd name="connsiteX3-1747" fmla="*/ 0 w 2569656"/>
              <a:gd name="connsiteY3-1748" fmla="*/ 2893589 h 3420248"/>
              <a:gd name="connsiteX4-1749" fmla="*/ 4999 w 2569656"/>
              <a:gd name="connsiteY4-1750" fmla="*/ 2869588 h 3420248"/>
              <a:gd name="connsiteX5-1751" fmla="*/ 6529 w 2569656"/>
              <a:gd name="connsiteY5-1752" fmla="*/ 2864960 h 3420248"/>
              <a:gd name="connsiteX6-1753" fmla="*/ 4550 w 2569656"/>
              <a:gd name="connsiteY6-1754" fmla="*/ 2571479 h 3420248"/>
              <a:gd name="connsiteX7-1755" fmla="*/ 4448 w 2569656"/>
              <a:gd name="connsiteY7-1756" fmla="*/ 2512336 h 3420248"/>
              <a:gd name="connsiteX8-1757" fmla="*/ 1713 w 2569656"/>
              <a:gd name="connsiteY8-1758" fmla="*/ 0 h 3420248"/>
              <a:gd name="connsiteX9-1759" fmla="*/ 2519800 w 2569656"/>
              <a:gd name="connsiteY9-1760" fmla="*/ 0 h 3420248"/>
              <a:gd name="connsiteX10-1761" fmla="*/ 2546946 w 2569656"/>
              <a:gd name="connsiteY10-1762" fmla="*/ 27148 h 3420248"/>
              <a:gd name="connsiteX11-1763" fmla="*/ 2546987 w 2569656"/>
              <a:gd name="connsiteY11-1764" fmla="*/ 35062 h 3420248"/>
              <a:gd name="connsiteX12-1765" fmla="*/ 2550573 w 2569656"/>
              <a:gd name="connsiteY12-1766" fmla="*/ 35072 h 3420248"/>
              <a:gd name="connsiteX13-1767" fmla="*/ 2550573 w 2569656"/>
              <a:gd name="connsiteY13-1768" fmla="*/ 303633 h 3420248"/>
              <a:gd name="connsiteX14-1769" fmla="*/ 2550573 w 2569656"/>
              <a:gd name="connsiteY14-1770" fmla="*/ 346349 h 3420248"/>
              <a:gd name="connsiteX15-1771" fmla="*/ 2557598 w 2569656"/>
              <a:gd name="connsiteY15-1772" fmla="*/ 370207 h 3420248"/>
              <a:gd name="connsiteX16-1773" fmla="*/ 2565647 w 2569656"/>
              <a:gd name="connsiteY16-1774" fmla="*/ 394600 h 3420248"/>
              <a:gd name="connsiteX17-1775" fmla="*/ 2569118 w 2569656"/>
              <a:gd name="connsiteY17-1776" fmla="*/ 418106 h 3420248"/>
              <a:gd name="connsiteX18-1777" fmla="*/ 2569656 w 2569656"/>
              <a:gd name="connsiteY18-1778" fmla="*/ 436202 h 3420248"/>
              <a:gd name="connsiteX19-1779" fmla="*/ 2564904 w 2569656"/>
              <a:gd name="connsiteY19-1780" fmla="*/ 455160 h 3420248"/>
              <a:gd name="connsiteX20-1781" fmla="*/ 2566880 w 2569656"/>
              <a:gd name="connsiteY20-1782" fmla="*/ 467958 h 3420248"/>
              <a:gd name="connsiteX21-1783" fmla="*/ 2561790 w 2569656"/>
              <a:gd name="connsiteY21-1784" fmla="*/ 491792 h 3420248"/>
              <a:gd name="connsiteX22-1785" fmla="*/ 2557101 w 2569656"/>
              <a:gd name="connsiteY22-1786" fmla="*/ 526659 h 3420248"/>
              <a:gd name="connsiteX23-1787" fmla="*/ 2552102 w 2569656"/>
              <a:gd name="connsiteY23-1788" fmla="*/ 550660 h 3420248"/>
              <a:gd name="connsiteX24-1789" fmla="*/ 2550572 w 2569656"/>
              <a:gd name="connsiteY24-1790" fmla="*/ 555288 h 3420248"/>
              <a:gd name="connsiteX25-1791" fmla="*/ 2550572 w 2569656"/>
              <a:gd name="connsiteY25-1792" fmla="*/ 712341 h 3420248"/>
              <a:gd name="connsiteX26-1793" fmla="*/ 2550572 w 2569656"/>
              <a:gd name="connsiteY26-1794" fmla="*/ 806901 h 3420248"/>
              <a:gd name="connsiteX27-1795" fmla="*/ 2552551 w 2569656"/>
              <a:gd name="connsiteY27-1796" fmla="*/ 848769 h 3420248"/>
              <a:gd name="connsiteX28-1797" fmla="*/ 2557870 w 2569656"/>
              <a:gd name="connsiteY28-1798" fmla="*/ 851895 h 3420248"/>
              <a:gd name="connsiteX29-1799" fmla="*/ 2558338 w 2569656"/>
              <a:gd name="connsiteY29-1800" fmla="*/ 861077 h 3420248"/>
              <a:gd name="connsiteX30-1801" fmla="*/ 2552653 w 2569656"/>
              <a:gd name="connsiteY30-1802" fmla="*/ 907912 h 3420248"/>
              <a:gd name="connsiteX31-1803" fmla="*/ 2555388 w 2569656"/>
              <a:gd name="connsiteY31-1804" fmla="*/ 3420248 h 3420248"/>
              <a:gd name="connsiteX32-1805" fmla="*/ 37301 w 2569656"/>
              <a:gd name="connsiteY32-1806" fmla="*/ 3420248 h 3420248"/>
              <a:gd name="connsiteX33-1807" fmla="*/ 10155 w 2569656"/>
              <a:gd name="connsiteY33-1808" fmla="*/ 3393100 h 3420248"/>
              <a:gd name="connsiteX34-1809" fmla="*/ 10115 w 2569656"/>
              <a:gd name="connsiteY34-1810" fmla="*/ 3385186 h 3420248"/>
              <a:gd name="connsiteX35-1811" fmla="*/ 6528 w 2569656"/>
              <a:gd name="connsiteY35-1812" fmla="*/ 3385176 h 3420248"/>
              <a:gd name="connsiteX36-1813" fmla="*/ 6528 w 2569656"/>
              <a:gd name="connsiteY36-1814" fmla="*/ 3073899 h 3420248"/>
              <a:gd name="connsiteX37-1815" fmla="*/ 10083 w 2569656"/>
              <a:gd name="connsiteY37-1816" fmla="*/ 3025648 h 3420248"/>
              <a:gd name="connsiteX0-1817" fmla="*/ 10083 w 2569656"/>
              <a:gd name="connsiteY0-1818" fmla="*/ 3025648 h 3420248"/>
              <a:gd name="connsiteX1-1819" fmla="*/ 7722 w 2569656"/>
              <a:gd name="connsiteY1-1820" fmla="*/ 2971298 h 3420248"/>
              <a:gd name="connsiteX2-1821" fmla="*/ 5747 w 2569656"/>
              <a:gd name="connsiteY2-1822" fmla="*/ 2952290 h 3420248"/>
              <a:gd name="connsiteX3-1823" fmla="*/ 0 w 2569656"/>
              <a:gd name="connsiteY3-1824" fmla="*/ 2893589 h 3420248"/>
              <a:gd name="connsiteX4-1825" fmla="*/ 4999 w 2569656"/>
              <a:gd name="connsiteY4-1826" fmla="*/ 2869588 h 3420248"/>
              <a:gd name="connsiteX5-1827" fmla="*/ 6529 w 2569656"/>
              <a:gd name="connsiteY5-1828" fmla="*/ 2864960 h 3420248"/>
              <a:gd name="connsiteX6-1829" fmla="*/ 4550 w 2569656"/>
              <a:gd name="connsiteY6-1830" fmla="*/ 2571479 h 3420248"/>
              <a:gd name="connsiteX7-1831" fmla="*/ 4448 w 2569656"/>
              <a:gd name="connsiteY7-1832" fmla="*/ 2512336 h 3420248"/>
              <a:gd name="connsiteX8-1833" fmla="*/ 1713 w 2569656"/>
              <a:gd name="connsiteY8-1834" fmla="*/ 0 h 3420248"/>
              <a:gd name="connsiteX9-1835" fmla="*/ 2519800 w 2569656"/>
              <a:gd name="connsiteY9-1836" fmla="*/ 0 h 3420248"/>
              <a:gd name="connsiteX10-1837" fmla="*/ 2546946 w 2569656"/>
              <a:gd name="connsiteY10-1838" fmla="*/ 27148 h 3420248"/>
              <a:gd name="connsiteX11-1839" fmla="*/ 2546987 w 2569656"/>
              <a:gd name="connsiteY11-1840" fmla="*/ 35062 h 3420248"/>
              <a:gd name="connsiteX12-1841" fmla="*/ 2550573 w 2569656"/>
              <a:gd name="connsiteY12-1842" fmla="*/ 35072 h 3420248"/>
              <a:gd name="connsiteX13-1843" fmla="*/ 2550573 w 2569656"/>
              <a:gd name="connsiteY13-1844" fmla="*/ 303633 h 3420248"/>
              <a:gd name="connsiteX14-1845" fmla="*/ 2550573 w 2569656"/>
              <a:gd name="connsiteY14-1846" fmla="*/ 346349 h 3420248"/>
              <a:gd name="connsiteX15-1847" fmla="*/ 2557598 w 2569656"/>
              <a:gd name="connsiteY15-1848" fmla="*/ 370207 h 3420248"/>
              <a:gd name="connsiteX16-1849" fmla="*/ 2565647 w 2569656"/>
              <a:gd name="connsiteY16-1850" fmla="*/ 394600 h 3420248"/>
              <a:gd name="connsiteX17-1851" fmla="*/ 2569118 w 2569656"/>
              <a:gd name="connsiteY17-1852" fmla="*/ 418106 h 3420248"/>
              <a:gd name="connsiteX18-1853" fmla="*/ 2569656 w 2569656"/>
              <a:gd name="connsiteY18-1854" fmla="*/ 436202 h 3420248"/>
              <a:gd name="connsiteX19-1855" fmla="*/ 2564904 w 2569656"/>
              <a:gd name="connsiteY19-1856" fmla="*/ 455160 h 3420248"/>
              <a:gd name="connsiteX20-1857" fmla="*/ 2566880 w 2569656"/>
              <a:gd name="connsiteY20-1858" fmla="*/ 467958 h 3420248"/>
              <a:gd name="connsiteX21-1859" fmla="*/ 2561790 w 2569656"/>
              <a:gd name="connsiteY21-1860" fmla="*/ 491792 h 3420248"/>
              <a:gd name="connsiteX22-1861" fmla="*/ 2557101 w 2569656"/>
              <a:gd name="connsiteY22-1862" fmla="*/ 526659 h 3420248"/>
              <a:gd name="connsiteX23-1863" fmla="*/ 2552102 w 2569656"/>
              <a:gd name="connsiteY23-1864" fmla="*/ 550660 h 3420248"/>
              <a:gd name="connsiteX24-1865" fmla="*/ 2550572 w 2569656"/>
              <a:gd name="connsiteY24-1866" fmla="*/ 555288 h 3420248"/>
              <a:gd name="connsiteX25-1867" fmla="*/ 2550572 w 2569656"/>
              <a:gd name="connsiteY25-1868" fmla="*/ 712341 h 3420248"/>
              <a:gd name="connsiteX26-1869" fmla="*/ 2552551 w 2569656"/>
              <a:gd name="connsiteY26-1870" fmla="*/ 848769 h 3420248"/>
              <a:gd name="connsiteX27-1871" fmla="*/ 2557870 w 2569656"/>
              <a:gd name="connsiteY27-1872" fmla="*/ 851895 h 3420248"/>
              <a:gd name="connsiteX28-1873" fmla="*/ 2558338 w 2569656"/>
              <a:gd name="connsiteY28-1874" fmla="*/ 861077 h 3420248"/>
              <a:gd name="connsiteX29-1875" fmla="*/ 2552653 w 2569656"/>
              <a:gd name="connsiteY29-1876" fmla="*/ 907912 h 3420248"/>
              <a:gd name="connsiteX30-1877" fmla="*/ 2555388 w 2569656"/>
              <a:gd name="connsiteY30-1878" fmla="*/ 3420248 h 3420248"/>
              <a:gd name="connsiteX31-1879" fmla="*/ 37301 w 2569656"/>
              <a:gd name="connsiteY31-1880" fmla="*/ 3420248 h 3420248"/>
              <a:gd name="connsiteX32-1881" fmla="*/ 10155 w 2569656"/>
              <a:gd name="connsiteY32-1882" fmla="*/ 3393100 h 3420248"/>
              <a:gd name="connsiteX33-1883" fmla="*/ 10115 w 2569656"/>
              <a:gd name="connsiteY33-1884" fmla="*/ 3385186 h 3420248"/>
              <a:gd name="connsiteX34-1885" fmla="*/ 6528 w 2569656"/>
              <a:gd name="connsiteY34-1886" fmla="*/ 3385176 h 3420248"/>
              <a:gd name="connsiteX35-1887" fmla="*/ 6528 w 2569656"/>
              <a:gd name="connsiteY35-1888" fmla="*/ 3073899 h 3420248"/>
              <a:gd name="connsiteX36-1889" fmla="*/ 10083 w 2569656"/>
              <a:gd name="connsiteY36-1890" fmla="*/ 3025648 h 3420248"/>
              <a:gd name="connsiteX0-1891" fmla="*/ 10083 w 2569656"/>
              <a:gd name="connsiteY0-1892" fmla="*/ 3025648 h 3420248"/>
              <a:gd name="connsiteX1-1893" fmla="*/ 7722 w 2569656"/>
              <a:gd name="connsiteY1-1894" fmla="*/ 2971298 h 3420248"/>
              <a:gd name="connsiteX2-1895" fmla="*/ 5747 w 2569656"/>
              <a:gd name="connsiteY2-1896" fmla="*/ 2952290 h 3420248"/>
              <a:gd name="connsiteX3-1897" fmla="*/ 0 w 2569656"/>
              <a:gd name="connsiteY3-1898" fmla="*/ 2893589 h 3420248"/>
              <a:gd name="connsiteX4-1899" fmla="*/ 4999 w 2569656"/>
              <a:gd name="connsiteY4-1900" fmla="*/ 2869588 h 3420248"/>
              <a:gd name="connsiteX5-1901" fmla="*/ 6529 w 2569656"/>
              <a:gd name="connsiteY5-1902" fmla="*/ 2864960 h 3420248"/>
              <a:gd name="connsiteX6-1903" fmla="*/ 4550 w 2569656"/>
              <a:gd name="connsiteY6-1904" fmla="*/ 2571479 h 3420248"/>
              <a:gd name="connsiteX7-1905" fmla="*/ 4448 w 2569656"/>
              <a:gd name="connsiteY7-1906" fmla="*/ 2512336 h 3420248"/>
              <a:gd name="connsiteX8-1907" fmla="*/ 1713 w 2569656"/>
              <a:gd name="connsiteY8-1908" fmla="*/ 0 h 3420248"/>
              <a:gd name="connsiteX9-1909" fmla="*/ 2519800 w 2569656"/>
              <a:gd name="connsiteY9-1910" fmla="*/ 0 h 3420248"/>
              <a:gd name="connsiteX10-1911" fmla="*/ 2546946 w 2569656"/>
              <a:gd name="connsiteY10-1912" fmla="*/ 27148 h 3420248"/>
              <a:gd name="connsiteX11-1913" fmla="*/ 2546987 w 2569656"/>
              <a:gd name="connsiteY11-1914" fmla="*/ 35062 h 3420248"/>
              <a:gd name="connsiteX12-1915" fmla="*/ 2550573 w 2569656"/>
              <a:gd name="connsiteY12-1916" fmla="*/ 35072 h 3420248"/>
              <a:gd name="connsiteX13-1917" fmla="*/ 2550573 w 2569656"/>
              <a:gd name="connsiteY13-1918" fmla="*/ 303633 h 3420248"/>
              <a:gd name="connsiteX14-1919" fmla="*/ 2550573 w 2569656"/>
              <a:gd name="connsiteY14-1920" fmla="*/ 346349 h 3420248"/>
              <a:gd name="connsiteX15-1921" fmla="*/ 2557598 w 2569656"/>
              <a:gd name="connsiteY15-1922" fmla="*/ 370207 h 3420248"/>
              <a:gd name="connsiteX16-1923" fmla="*/ 2565647 w 2569656"/>
              <a:gd name="connsiteY16-1924" fmla="*/ 394600 h 3420248"/>
              <a:gd name="connsiteX17-1925" fmla="*/ 2569118 w 2569656"/>
              <a:gd name="connsiteY17-1926" fmla="*/ 418106 h 3420248"/>
              <a:gd name="connsiteX18-1927" fmla="*/ 2569656 w 2569656"/>
              <a:gd name="connsiteY18-1928" fmla="*/ 436202 h 3420248"/>
              <a:gd name="connsiteX19-1929" fmla="*/ 2564904 w 2569656"/>
              <a:gd name="connsiteY19-1930" fmla="*/ 455160 h 3420248"/>
              <a:gd name="connsiteX20-1931" fmla="*/ 2566880 w 2569656"/>
              <a:gd name="connsiteY20-1932" fmla="*/ 467958 h 3420248"/>
              <a:gd name="connsiteX21-1933" fmla="*/ 2561790 w 2569656"/>
              <a:gd name="connsiteY21-1934" fmla="*/ 491792 h 3420248"/>
              <a:gd name="connsiteX22-1935" fmla="*/ 2557101 w 2569656"/>
              <a:gd name="connsiteY22-1936" fmla="*/ 526659 h 3420248"/>
              <a:gd name="connsiteX23-1937" fmla="*/ 2552102 w 2569656"/>
              <a:gd name="connsiteY23-1938" fmla="*/ 550660 h 3420248"/>
              <a:gd name="connsiteX24-1939" fmla="*/ 2550572 w 2569656"/>
              <a:gd name="connsiteY24-1940" fmla="*/ 555288 h 3420248"/>
              <a:gd name="connsiteX25-1941" fmla="*/ 2552551 w 2569656"/>
              <a:gd name="connsiteY25-1942" fmla="*/ 848769 h 3420248"/>
              <a:gd name="connsiteX26-1943" fmla="*/ 2557870 w 2569656"/>
              <a:gd name="connsiteY26-1944" fmla="*/ 851895 h 3420248"/>
              <a:gd name="connsiteX27-1945" fmla="*/ 2558338 w 2569656"/>
              <a:gd name="connsiteY27-1946" fmla="*/ 861077 h 3420248"/>
              <a:gd name="connsiteX28-1947" fmla="*/ 2552653 w 2569656"/>
              <a:gd name="connsiteY28-1948" fmla="*/ 907912 h 3420248"/>
              <a:gd name="connsiteX29-1949" fmla="*/ 2555388 w 2569656"/>
              <a:gd name="connsiteY29-1950" fmla="*/ 3420248 h 3420248"/>
              <a:gd name="connsiteX30-1951" fmla="*/ 37301 w 2569656"/>
              <a:gd name="connsiteY30-1952" fmla="*/ 3420248 h 3420248"/>
              <a:gd name="connsiteX31-1953" fmla="*/ 10155 w 2569656"/>
              <a:gd name="connsiteY31-1954" fmla="*/ 3393100 h 3420248"/>
              <a:gd name="connsiteX32-1955" fmla="*/ 10115 w 2569656"/>
              <a:gd name="connsiteY32-1956" fmla="*/ 3385186 h 3420248"/>
              <a:gd name="connsiteX33-1957" fmla="*/ 6528 w 2569656"/>
              <a:gd name="connsiteY33-1958" fmla="*/ 3385176 h 3420248"/>
              <a:gd name="connsiteX34-1959" fmla="*/ 6528 w 2569656"/>
              <a:gd name="connsiteY34-1960" fmla="*/ 3073899 h 3420248"/>
              <a:gd name="connsiteX35-1961" fmla="*/ 10083 w 2569656"/>
              <a:gd name="connsiteY35-1962" fmla="*/ 3025648 h 3420248"/>
              <a:gd name="connsiteX0-1963" fmla="*/ 10083 w 2569656"/>
              <a:gd name="connsiteY0-1964" fmla="*/ 3025648 h 3420248"/>
              <a:gd name="connsiteX1-1965" fmla="*/ 7722 w 2569656"/>
              <a:gd name="connsiteY1-1966" fmla="*/ 2971298 h 3420248"/>
              <a:gd name="connsiteX2-1967" fmla="*/ 5747 w 2569656"/>
              <a:gd name="connsiteY2-1968" fmla="*/ 2952290 h 3420248"/>
              <a:gd name="connsiteX3-1969" fmla="*/ 0 w 2569656"/>
              <a:gd name="connsiteY3-1970" fmla="*/ 2893589 h 3420248"/>
              <a:gd name="connsiteX4-1971" fmla="*/ 4999 w 2569656"/>
              <a:gd name="connsiteY4-1972" fmla="*/ 2869588 h 3420248"/>
              <a:gd name="connsiteX5-1973" fmla="*/ 6529 w 2569656"/>
              <a:gd name="connsiteY5-1974" fmla="*/ 2864960 h 3420248"/>
              <a:gd name="connsiteX6-1975" fmla="*/ 4550 w 2569656"/>
              <a:gd name="connsiteY6-1976" fmla="*/ 2571479 h 3420248"/>
              <a:gd name="connsiteX7-1977" fmla="*/ 4448 w 2569656"/>
              <a:gd name="connsiteY7-1978" fmla="*/ 2512336 h 3420248"/>
              <a:gd name="connsiteX8-1979" fmla="*/ 1713 w 2569656"/>
              <a:gd name="connsiteY8-1980" fmla="*/ 0 h 3420248"/>
              <a:gd name="connsiteX9-1981" fmla="*/ 2519800 w 2569656"/>
              <a:gd name="connsiteY9-1982" fmla="*/ 0 h 3420248"/>
              <a:gd name="connsiteX10-1983" fmla="*/ 2546946 w 2569656"/>
              <a:gd name="connsiteY10-1984" fmla="*/ 27148 h 3420248"/>
              <a:gd name="connsiteX11-1985" fmla="*/ 2546987 w 2569656"/>
              <a:gd name="connsiteY11-1986" fmla="*/ 35062 h 3420248"/>
              <a:gd name="connsiteX12-1987" fmla="*/ 2550573 w 2569656"/>
              <a:gd name="connsiteY12-1988" fmla="*/ 35072 h 3420248"/>
              <a:gd name="connsiteX13-1989" fmla="*/ 2550573 w 2569656"/>
              <a:gd name="connsiteY13-1990" fmla="*/ 303633 h 3420248"/>
              <a:gd name="connsiteX14-1991" fmla="*/ 2550573 w 2569656"/>
              <a:gd name="connsiteY14-1992" fmla="*/ 346349 h 3420248"/>
              <a:gd name="connsiteX15-1993" fmla="*/ 2557598 w 2569656"/>
              <a:gd name="connsiteY15-1994" fmla="*/ 370207 h 3420248"/>
              <a:gd name="connsiteX16-1995" fmla="*/ 2565647 w 2569656"/>
              <a:gd name="connsiteY16-1996" fmla="*/ 394600 h 3420248"/>
              <a:gd name="connsiteX17-1997" fmla="*/ 2569118 w 2569656"/>
              <a:gd name="connsiteY17-1998" fmla="*/ 418106 h 3420248"/>
              <a:gd name="connsiteX18-1999" fmla="*/ 2569656 w 2569656"/>
              <a:gd name="connsiteY18-2000" fmla="*/ 436202 h 3420248"/>
              <a:gd name="connsiteX19-2001" fmla="*/ 2564904 w 2569656"/>
              <a:gd name="connsiteY19-2002" fmla="*/ 455160 h 3420248"/>
              <a:gd name="connsiteX20-2003" fmla="*/ 2566880 w 2569656"/>
              <a:gd name="connsiteY20-2004" fmla="*/ 467958 h 3420248"/>
              <a:gd name="connsiteX21-2005" fmla="*/ 2561790 w 2569656"/>
              <a:gd name="connsiteY21-2006" fmla="*/ 491792 h 3420248"/>
              <a:gd name="connsiteX22-2007" fmla="*/ 2557101 w 2569656"/>
              <a:gd name="connsiteY22-2008" fmla="*/ 526659 h 3420248"/>
              <a:gd name="connsiteX23-2009" fmla="*/ 2552102 w 2569656"/>
              <a:gd name="connsiteY23-2010" fmla="*/ 550660 h 3420248"/>
              <a:gd name="connsiteX24-2011" fmla="*/ 2550572 w 2569656"/>
              <a:gd name="connsiteY24-2012" fmla="*/ 555288 h 3420248"/>
              <a:gd name="connsiteX25-2013" fmla="*/ 2552551 w 2569656"/>
              <a:gd name="connsiteY25-2014" fmla="*/ 848769 h 3420248"/>
              <a:gd name="connsiteX26-2015" fmla="*/ 2558338 w 2569656"/>
              <a:gd name="connsiteY26-2016" fmla="*/ 861077 h 3420248"/>
              <a:gd name="connsiteX27-2017" fmla="*/ 2552653 w 2569656"/>
              <a:gd name="connsiteY27-2018" fmla="*/ 907912 h 3420248"/>
              <a:gd name="connsiteX28-2019" fmla="*/ 2555388 w 2569656"/>
              <a:gd name="connsiteY28-2020" fmla="*/ 3420248 h 3420248"/>
              <a:gd name="connsiteX29-2021" fmla="*/ 37301 w 2569656"/>
              <a:gd name="connsiteY29-2022" fmla="*/ 3420248 h 3420248"/>
              <a:gd name="connsiteX30-2023" fmla="*/ 10155 w 2569656"/>
              <a:gd name="connsiteY30-2024" fmla="*/ 3393100 h 3420248"/>
              <a:gd name="connsiteX31-2025" fmla="*/ 10115 w 2569656"/>
              <a:gd name="connsiteY31-2026" fmla="*/ 3385186 h 3420248"/>
              <a:gd name="connsiteX32-2027" fmla="*/ 6528 w 2569656"/>
              <a:gd name="connsiteY32-2028" fmla="*/ 3385176 h 3420248"/>
              <a:gd name="connsiteX33-2029" fmla="*/ 6528 w 2569656"/>
              <a:gd name="connsiteY33-2030" fmla="*/ 3073899 h 3420248"/>
              <a:gd name="connsiteX34-2031" fmla="*/ 10083 w 2569656"/>
              <a:gd name="connsiteY34-2032" fmla="*/ 3025648 h 3420248"/>
              <a:gd name="connsiteX0-2033" fmla="*/ 10083 w 2569656"/>
              <a:gd name="connsiteY0-2034" fmla="*/ 3025648 h 3420248"/>
              <a:gd name="connsiteX1-2035" fmla="*/ 7722 w 2569656"/>
              <a:gd name="connsiteY1-2036" fmla="*/ 2971298 h 3420248"/>
              <a:gd name="connsiteX2-2037" fmla="*/ 5747 w 2569656"/>
              <a:gd name="connsiteY2-2038" fmla="*/ 2952290 h 3420248"/>
              <a:gd name="connsiteX3-2039" fmla="*/ 0 w 2569656"/>
              <a:gd name="connsiteY3-2040" fmla="*/ 2893589 h 3420248"/>
              <a:gd name="connsiteX4-2041" fmla="*/ 4999 w 2569656"/>
              <a:gd name="connsiteY4-2042" fmla="*/ 2869588 h 3420248"/>
              <a:gd name="connsiteX5-2043" fmla="*/ 6529 w 2569656"/>
              <a:gd name="connsiteY5-2044" fmla="*/ 2864960 h 3420248"/>
              <a:gd name="connsiteX6-2045" fmla="*/ 4550 w 2569656"/>
              <a:gd name="connsiteY6-2046" fmla="*/ 2571479 h 3420248"/>
              <a:gd name="connsiteX7-2047" fmla="*/ 4448 w 2569656"/>
              <a:gd name="connsiteY7-2048" fmla="*/ 2512336 h 3420248"/>
              <a:gd name="connsiteX8-2049" fmla="*/ 1713 w 2569656"/>
              <a:gd name="connsiteY8-2050" fmla="*/ 0 h 3420248"/>
              <a:gd name="connsiteX9-2051" fmla="*/ 2519800 w 2569656"/>
              <a:gd name="connsiteY9-2052" fmla="*/ 0 h 3420248"/>
              <a:gd name="connsiteX10-2053" fmla="*/ 2546946 w 2569656"/>
              <a:gd name="connsiteY10-2054" fmla="*/ 27148 h 3420248"/>
              <a:gd name="connsiteX11-2055" fmla="*/ 2546987 w 2569656"/>
              <a:gd name="connsiteY11-2056" fmla="*/ 35062 h 3420248"/>
              <a:gd name="connsiteX12-2057" fmla="*/ 2550573 w 2569656"/>
              <a:gd name="connsiteY12-2058" fmla="*/ 35072 h 3420248"/>
              <a:gd name="connsiteX13-2059" fmla="*/ 2550573 w 2569656"/>
              <a:gd name="connsiteY13-2060" fmla="*/ 303633 h 3420248"/>
              <a:gd name="connsiteX14-2061" fmla="*/ 2550573 w 2569656"/>
              <a:gd name="connsiteY14-2062" fmla="*/ 346349 h 3420248"/>
              <a:gd name="connsiteX15-2063" fmla="*/ 2557598 w 2569656"/>
              <a:gd name="connsiteY15-2064" fmla="*/ 370207 h 3420248"/>
              <a:gd name="connsiteX16-2065" fmla="*/ 2565647 w 2569656"/>
              <a:gd name="connsiteY16-2066" fmla="*/ 394600 h 3420248"/>
              <a:gd name="connsiteX17-2067" fmla="*/ 2569118 w 2569656"/>
              <a:gd name="connsiteY17-2068" fmla="*/ 418106 h 3420248"/>
              <a:gd name="connsiteX18-2069" fmla="*/ 2569656 w 2569656"/>
              <a:gd name="connsiteY18-2070" fmla="*/ 436202 h 3420248"/>
              <a:gd name="connsiteX19-2071" fmla="*/ 2564904 w 2569656"/>
              <a:gd name="connsiteY19-2072" fmla="*/ 455160 h 3420248"/>
              <a:gd name="connsiteX20-2073" fmla="*/ 2566880 w 2569656"/>
              <a:gd name="connsiteY20-2074" fmla="*/ 467958 h 3420248"/>
              <a:gd name="connsiteX21-2075" fmla="*/ 2561790 w 2569656"/>
              <a:gd name="connsiteY21-2076" fmla="*/ 491792 h 3420248"/>
              <a:gd name="connsiteX22-2077" fmla="*/ 2557101 w 2569656"/>
              <a:gd name="connsiteY22-2078" fmla="*/ 526659 h 3420248"/>
              <a:gd name="connsiteX23-2079" fmla="*/ 2552102 w 2569656"/>
              <a:gd name="connsiteY23-2080" fmla="*/ 550660 h 3420248"/>
              <a:gd name="connsiteX24-2081" fmla="*/ 2550572 w 2569656"/>
              <a:gd name="connsiteY24-2082" fmla="*/ 555288 h 3420248"/>
              <a:gd name="connsiteX25-2083" fmla="*/ 2558338 w 2569656"/>
              <a:gd name="connsiteY25-2084" fmla="*/ 861077 h 3420248"/>
              <a:gd name="connsiteX26-2085" fmla="*/ 2552653 w 2569656"/>
              <a:gd name="connsiteY26-2086" fmla="*/ 907912 h 3420248"/>
              <a:gd name="connsiteX27-2087" fmla="*/ 2555388 w 2569656"/>
              <a:gd name="connsiteY27-2088" fmla="*/ 3420248 h 3420248"/>
              <a:gd name="connsiteX28-2089" fmla="*/ 37301 w 2569656"/>
              <a:gd name="connsiteY28-2090" fmla="*/ 3420248 h 3420248"/>
              <a:gd name="connsiteX29-2091" fmla="*/ 10155 w 2569656"/>
              <a:gd name="connsiteY29-2092" fmla="*/ 3393100 h 3420248"/>
              <a:gd name="connsiteX30-2093" fmla="*/ 10115 w 2569656"/>
              <a:gd name="connsiteY30-2094" fmla="*/ 3385186 h 3420248"/>
              <a:gd name="connsiteX31-2095" fmla="*/ 6528 w 2569656"/>
              <a:gd name="connsiteY31-2096" fmla="*/ 3385176 h 3420248"/>
              <a:gd name="connsiteX32-2097" fmla="*/ 6528 w 2569656"/>
              <a:gd name="connsiteY32-2098" fmla="*/ 3073899 h 3420248"/>
              <a:gd name="connsiteX33-2099" fmla="*/ 10083 w 2569656"/>
              <a:gd name="connsiteY33-2100" fmla="*/ 3025648 h 3420248"/>
              <a:gd name="connsiteX0-2101" fmla="*/ 10083 w 2569656"/>
              <a:gd name="connsiteY0-2102" fmla="*/ 3025648 h 3420248"/>
              <a:gd name="connsiteX1-2103" fmla="*/ 7722 w 2569656"/>
              <a:gd name="connsiteY1-2104" fmla="*/ 2971298 h 3420248"/>
              <a:gd name="connsiteX2-2105" fmla="*/ 5747 w 2569656"/>
              <a:gd name="connsiteY2-2106" fmla="*/ 2952290 h 3420248"/>
              <a:gd name="connsiteX3-2107" fmla="*/ 0 w 2569656"/>
              <a:gd name="connsiteY3-2108" fmla="*/ 2893589 h 3420248"/>
              <a:gd name="connsiteX4-2109" fmla="*/ 4999 w 2569656"/>
              <a:gd name="connsiteY4-2110" fmla="*/ 2869588 h 3420248"/>
              <a:gd name="connsiteX5-2111" fmla="*/ 6529 w 2569656"/>
              <a:gd name="connsiteY5-2112" fmla="*/ 2864960 h 3420248"/>
              <a:gd name="connsiteX6-2113" fmla="*/ 4550 w 2569656"/>
              <a:gd name="connsiteY6-2114" fmla="*/ 2571479 h 3420248"/>
              <a:gd name="connsiteX7-2115" fmla="*/ 4448 w 2569656"/>
              <a:gd name="connsiteY7-2116" fmla="*/ 2512336 h 3420248"/>
              <a:gd name="connsiteX8-2117" fmla="*/ 1713 w 2569656"/>
              <a:gd name="connsiteY8-2118" fmla="*/ 0 h 3420248"/>
              <a:gd name="connsiteX9-2119" fmla="*/ 2519800 w 2569656"/>
              <a:gd name="connsiteY9-2120" fmla="*/ 0 h 3420248"/>
              <a:gd name="connsiteX10-2121" fmla="*/ 2546946 w 2569656"/>
              <a:gd name="connsiteY10-2122" fmla="*/ 27148 h 3420248"/>
              <a:gd name="connsiteX11-2123" fmla="*/ 2546987 w 2569656"/>
              <a:gd name="connsiteY11-2124" fmla="*/ 35062 h 3420248"/>
              <a:gd name="connsiteX12-2125" fmla="*/ 2550573 w 2569656"/>
              <a:gd name="connsiteY12-2126" fmla="*/ 35072 h 3420248"/>
              <a:gd name="connsiteX13-2127" fmla="*/ 2550573 w 2569656"/>
              <a:gd name="connsiteY13-2128" fmla="*/ 303633 h 3420248"/>
              <a:gd name="connsiteX14-2129" fmla="*/ 2550573 w 2569656"/>
              <a:gd name="connsiteY14-2130" fmla="*/ 346349 h 3420248"/>
              <a:gd name="connsiteX15-2131" fmla="*/ 2557598 w 2569656"/>
              <a:gd name="connsiteY15-2132" fmla="*/ 370207 h 3420248"/>
              <a:gd name="connsiteX16-2133" fmla="*/ 2565647 w 2569656"/>
              <a:gd name="connsiteY16-2134" fmla="*/ 394600 h 3420248"/>
              <a:gd name="connsiteX17-2135" fmla="*/ 2569118 w 2569656"/>
              <a:gd name="connsiteY17-2136" fmla="*/ 418106 h 3420248"/>
              <a:gd name="connsiteX18-2137" fmla="*/ 2569656 w 2569656"/>
              <a:gd name="connsiteY18-2138" fmla="*/ 436202 h 3420248"/>
              <a:gd name="connsiteX19-2139" fmla="*/ 2564904 w 2569656"/>
              <a:gd name="connsiteY19-2140" fmla="*/ 455160 h 3420248"/>
              <a:gd name="connsiteX20-2141" fmla="*/ 2566880 w 2569656"/>
              <a:gd name="connsiteY20-2142" fmla="*/ 467958 h 3420248"/>
              <a:gd name="connsiteX21-2143" fmla="*/ 2561790 w 2569656"/>
              <a:gd name="connsiteY21-2144" fmla="*/ 491792 h 3420248"/>
              <a:gd name="connsiteX22-2145" fmla="*/ 2557101 w 2569656"/>
              <a:gd name="connsiteY22-2146" fmla="*/ 526659 h 3420248"/>
              <a:gd name="connsiteX23-2147" fmla="*/ 2552102 w 2569656"/>
              <a:gd name="connsiteY23-2148" fmla="*/ 550660 h 3420248"/>
              <a:gd name="connsiteX24-2149" fmla="*/ 2550572 w 2569656"/>
              <a:gd name="connsiteY24-2150" fmla="*/ 555288 h 3420248"/>
              <a:gd name="connsiteX25-2151" fmla="*/ 2552653 w 2569656"/>
              <a:gd name="connsiteY25-2152" fmla="*/ 907912 h 3420248"/>
              <a:gd name="connsiteX26-2153" fmla="*/ 2555388 w 2569656"/>
              <a:gd name="connsiteY26-2154" fmla="*/ 3420248 h 3420248"/>
              <a:gd name="connsiteX27-2155" fmla="*/ 37301 w 2569656"/>
              <a:gd name="connsiteY27-2156" fmla="*/ 3420248 h 3420248"/>
              <a:gd name="connsiteX28-2157" fmla="*/ 10155 w 2569656"/>
              <a:gd name="connsiteY28-2158" fmla="*/ 3393100 h 3420248"/>
              <a:gd name="connsiteX29-2159" fmla="*/ 10115 w 2569656"/>
              <a:gd name="connsiteY29-2160" fmla="*/ 3385186 h 3420248"/>
              <a:gd name="connsiteX30-2161" fmla="*/ 6528 w 2569656"/>
              <a:gd name="connsiteY30-2162" fmla="*/ 3385176 h 3420248"/>
              <a:gd name="connsiteX31-2163" fmla="*/ 6528 w 2569656"/>
              <a:gd name="connsiteY31-2164" fmla="*/ 3073899 h 3420248"/>
              <a:gd name="connsiteX32-2165" fmla="*/ 10083 w 2569656"/>
              <a:gd name="connsiteY32-2166" fmla="*/ 3025648 h 3420248"/>
              <a:gd name="connsiteX0-2167" fmla="*/ 10083 w 2569656"/>
              <a:gd name="connsiteY0-2168" fmla="*/ 3025648 h 3420248"/>
              <a:gd name="connsiteX1-2169" fmla="*/ 7722 w 2569656"/>
              <a:gd name="connsiteY1-2170" fmla="*/ 2971298 h 3420248"/>
              <a:gd name="connsiteX2-2171" fmla="*/ 5747 w 2569656"/>
              <a:gd name="connsiteY2-2172" fmla="*/ 2952290 h 3420248"/>
              <a:gd name="connsiteX3-2173" fmla="*/ 0 w 2569656"/>
              <a:gd name="connsiteY3-2174" fmla="*/ 2893589 h 3420248"/>
              <a:gd name="connsiteX4-2175" fmla="*/ 4999 w 2569656"/>
              <a:gd name="connsiteY4-2176" fmla="*/ 2869588 h 3420248"/>
              <a:gd name="connsiteX5-2177" fmla="*/ 6529 w 2569656"/>
              <a:gd name="connsiteY5-2178" fmla="*/ 2864960 h 3420248"/>
              <a:gd name="connsiteX6-2179" fmla="*/ 4550 w 2569656"/>
              <a:gd name="connsiteY6-2180" fmla="*/ 2571479 h 3420248"/>
              <a:gd name="connsiteX7-2181" fmla="*/ 4448 w 2569656"/>
              <a:gd name="connsiteY7-2182" fmla="*/ 2512336 h 3420248"/>
              <a:gd name="connsiteX8-2183" fmla="*/ 1713 w 2569656"/>
              <a:gd name="connsiteY8-2184" fmla="*/ 0 h 3420248"/>
              <a:gd name="connsiteX9-2185" fmla="*/ 2519800 w 2569656"/>
              <a:gd name="connsiteY9-2186" fmla="*/ 0 h 3420248"/>
              <a:gd name="connsiteX10-2187" fmla="*/ 2546946 w 2569656"/>
              <a:gd name="connsiteY10-2188" fmla="*/ 27148 h 3420248"/>
              <a:gd name="connsiteX11-2189" fmla="*/ 2546987 w 2569656"/>
              <a:gd name="connsiteY11-2190" fmla="*/ 35062 h 3420248"/>
              <a:gd name="connsiteX12-2191" fmla="*/ 2550573 w 2569656"/>
              <a:gd name="connsiteY12-2192" fmla="*/ 35072 h 3420248"/>
              <a:gd name="connsiteX13-2193" fmla="*/ 2550573 w 2569656"/>
              <a:gd name="connsiteY13-2194" fmla="*/ 303633 h 3420248"/>
              <a:gd name="connsiteX14-2195" fmla="*/ 2550573 w 2569656"/>
              <a:gd name="connsiteY14-2196" fmla="*/ 346349 h 3420248"/>
              <a:gd name="connsiteX15-2197" fmla="*/ 2557598 w 2569656"/>
              <a:gd name="connsiteY15-2198" fmla="*/ 370207 h 3420248"/>
              <a:gd name="connsiteX16-2199" fmla="*/ 2565647 w 2569656"/>
              <a:gd name="connsiteY16-2200" fmla="*/ 394600 h 3420248"/>
              <a:gd name="connsiteX17-2201" fmla="*/ 2569118 w 2569656"/>
              <a:gd name="connsiteY17-2202" fmla="*/ 418106 h 3420248"/>
              <a:gd name="connsiteX18-2203" fmla="*/ 2569656 w 2569656"/>
              <a:gd name="connsiteY18-2204" fmla="*/ 436202 h 3420248"/>
              <a:gd name="connsiteX19-2205" fmla="*/ 2564904 w 2569656"/>
              <a:gd name="connsiteY19-2206" fmla="*/ 455160 h 3420248"/>
              <a:gd name="connsiteX20-2207" fmla="*/ 2566880 w 2569656"/>
              <a:gd name="connsiteY20-2208" fmla="*/ 467958 h 3420248"/>
              <a:gd name="connsiteX21-2209" fmla="*/ 2557101 w 2569656"/>
              <a:gd name="connsiteY21-2210" fmla="*/ 526659 h 3420248"/>
              <a:gd name="connsiteX22-2211" fmla="*/ 2552102 w 2569656"/>
              <a:gd name="connsiteY22-2212" fmla="*/ 550660 h 3420248"/>
              <a:gd name="connsiteX23-2213" fmla="*/ 2550572 w 2569656"/>
              <a:gd name="connsiteY23-2214" fmla="*/ 555288 h 3420248"/>
              <a:gd name="connsiteX24-2215" fmla="*/ 2552653 w 2569656"/>
              <a:gd name="connsiteY24-2216" fmla="*/ 907912 h 3420248"/>
              <a:gd name="connsiteX25-2217" fmla="*/ 2555388 w 2569656"/>
              <a:gd name="connsiteY25-2218" fmla="*/ 3420248 h 3420248"/>
              <a:gd name="connsiteX26-2219" fmla="*/ 37301 w 2569656"/>
              <a:gd name="connsiteY26-2220" fmla="*/ 3420248 h 3420248"/>
              <a:gd name="connsiteX27-2221" fmla="*/ 10155 w 2569656"/>
              <a:gd name="connsiteY27-2222" fmla="*/ 3393100 h 3420248"/>
              <a:gd name="connsiteX28-2223" fmla="*/ 10115 w 2569656"/>
              <a:gd name="connsiteY28-2224" fmla="*/ 3385186 h 3420248"/>
              <a:gd name="connsiteX29-2225" fmla="*/ 6528 w 2569656"/>
              <a:gd name="connsiteY29-2226" fmla="*/ 3385176 h 3420248"/>
              <a:gd name="connsiteX30-2227" fmla="*/ 6528 w 2569656"/>
              <a:gd name="connsiteY30-2228" fmla="*/ 3073899 h 3420248"/>
              <a:gd name="connsiteX31-2229" fmla="*/ 10083 w 2569656"/>
              <a:gd name="connsiteY31-2230" fmla="*/ 3025648 h 3420248"/>
              <a:gd name="connsiteX0-2231" fmla="*/ 10083 w 2569656"/>
              <a:gd name="connsiteY0-2232" fmla="*/ 3025648 h 3420248"/>
              <a:gd name="connsiteX1-2233" fmla="*/ 7722 w 2569656"/>
              <a:gd name="connsiteY1-2234" fmla="*/ 2971298 h 3420248"/>
              <a:gd name="connsiteX2-2235" fmla="*/ 5747 w 2569656"/>
              <a:gd name="connsiteY2-2236" fmla="*/ 2952290 h 3420248"/>
              <a:gd name="connsiteX3-2237" fmla="*/ 0 w 2569656"/>
              <a:gd name="connsiteY3-2238" fmla="*/ 2893589 h 3420248"/>
              <a:gd name="connsiteX4-2239" fmla="*/ 4999 w 2569656"/>
              <a:gd name="connsiteY4-2240" fmla="*/ 2869588 h 3420248"/>
              <a:gd name="connsiteX5-2241" fmla="*/ 6529 w 2569656"/>
              <a:gd name="connsiteY5-2242" fmla="*/ 2864960 h 3420248"/>
              <a:gd name="connsiteX6-2243" fmla="*/ 4550 w 2569656"/>
              <a:gd name="connsiteY6-2244" fmla="*/ 2571479 h 3420248"/>
              <a:gd name="connsiteX7-2245" fmla="*/ 4448 w 2569656"/>
              <a:gd name="connsiteY7-2246" fmla="*/ 2512336 h 3420248"/>
              <a:gd name="connsiteX8-2247" fmla="*/ 1713 w 2569656"/>
              <a:gd name="connsiteY8-2248" fmla="*/ 0 h 3420248"/>
              <a:gd name="connsiteX9-2249" fmla="*/ 2519800 w 2569656"/>
              <a:gd name="connsiteY9-2250" fmla="*/ 0 h 3420248"/>
              <a:gd name="connsiteX10-2251" fmla="*/ 2546946 w 2569656"/>
              <a:gd name="connsiteY10-2252" fmla="*/ 27148 h 3420248"/>
              <a:gd name="connsiteX11-2253" fmla="*/ 2546987 w 2569656"/>
              <a:gd name="connsiteY11-2254" fmla="*/ 35062 h 3420248"/>
              <a:gd name="connsiteX12-2255" fmla="*/ 2550573 w 2569656"/>
              <a:gd name="connsiteY12-2256" fmla="*/ 303633 h 3420248"/>
              <a:gd name="connsiteX13-2257" fmla="*/ 2550573 w 2569656"/>
              <a:gd name="connsiteY13-2258" fmla="*/ 346349 h 3420248"/>
              <a:gd name="connsiteX14-2259" fmla="*/ 2557598 w 2569656"/>
              <a:gd name="connsiteY14-2260" fmla="*/ 370207 h 3420248"/>
              <a:gd name="connsiteX15-2261" fmla="*/ 2565647 w 2569656"/>
              <a:gd name="connsiteY15-2262" fmla="*/ 394600 h 3420248"/>
              <a:gd name="connsiteX16-2263" fmla="*/ 2569118 w 2569656"/>
              <a:gd name="connsiteY16-2264" fmla="*/ 418106 h 3420248"/>
              <a:gd name="connsiteX17-2265" fmla="*/ 2569656 w 2569656"/>
              <a:gd name="connsiteY17-2266" fmla="*/ 436202 h 3420248"/>
              <a:gd name="connsiteX18-2267" fmla="*/ 2564904 w 2569656"/>
              <a:gd name="connsiteY18-2268" fmla="*/ 455160 h 3420248"/>
              <a:gd name="connsiteX19-2269" fmla="*/ 2566880 w 2569656"/>
              <a:gd name="connsiteY19-2270" fmla="*/ 467958 h 3420248"/>
              <a:gd name="connsiteX20-2271" fmla="*/ 2557101 w 2569656"/>
              <a:gd name="connsiteY20-2272" fmla="*/ 526659 h 3420248"/>
              <a:gd name="connsiteX21-2273" fmla="*/ 2552102 w 2569656"/>
              <a:gd name="connsiteY21-2274" fmla="*/ 550660 h 3420248"/>
              <a:gd name="connsiteX22-2275" fmla="*/ 2550572 w 2569656"/>
              <a:gd name="connsiteY22-2276" fmla="*/ 555288 h 3420248"/>
              <a:gd name="connsiteX23-2277" fmla="*/ 2552653 w 2569656"/>
              <a:gd name="connsiteY23-2278" fmla="*/ 907912 h 3420248"/>
              <a:gd name="connsiteX24-2279" fmla="*/ 2555388 w 2569656"/>
              <a:gd name="connsiteY24-2280" fmla="*/ 3420248 h 3420248"/>
              <a:gd name="connsiteX25-2281" fmla="*/ 37301 w 2569656"/>
              <a:gd name="connsiteY25-2282" fmla="*/ 3420248 h 3420248"/>
              <a:gd name="connsiteX26-2283" fmla="*/ 10155 w 2569656"/>
              <a:gd name="connsiteY26-2284" fmla="*/ 3393100 h 3420248"/>
              <a:gd name="connsiteX27-2285" fmla="*/ 10115 w 2569656"/>
              <a:gd name="connsiteY27-2286" fmla="*/ 3385186 h 3420248"/>
              <a:gd name="connsiteX28-2287" fmla="*/ 6528 w 2569656"/>
              <a:gd name="connsiteY28-2288" fmla="*/ 3385176 h 3420248"/>
              <a:gd name="connsiteX29-2289" fmla="*/ 6528 w 2569656"/>
              <a:gd name="connsiteY29-2290" fmla="*/ 3073899 h 3420248"/>
              <a:gd name="connsiteX30-2291" fmla="*/ 10083 w 2569656"/>
              <a:gd name="connsiteY30-2292" fmla="*/ 3025648 h 3420248"/>
              <a:gd name="connsiteX0-2293" fmla="*/ 10083 w 2569656"/>
              <a:gd name="connsiteY0-2294" fmla="*/ 3025648 h 3420248"/>
              <a:gd name="connsiteX1-2295" fmla="*/ 7722 w 2569656"/>
              <a:gd name="connsiteY1-2296" fmla="*/ 2971298 h 3420248"/>
              <a:gd name="connsiteX2-2297" fmla="*/ 5747 w 2569656"/>
              <a:gd name="connsiteY2-2298" fmla="*/ 2952290 h 3420248"/>
              <a:gd name="connsiteX3-2299" fmla="*/ 0 w 2569656"/>
              <a:gd name="connsiteY3-2300" fmla="*/ 2893589 h 3420248"/>
              <a:gd name="connsiteX4-2301" fmla="*/ 4999 w 2569656"/>
              <a:gd name="connsiteY4-2302" fmla="*/ 2869588 h 3420248"/>
              <a:gd name="connsiteX5-2303" fmla="*/ 6529 w 2569656"/>
              <a:gd name="connsiteY5-2304" fmla="*/ 2864960 h 3420248"/>
              <a:gd name="connsiteX6-2305" fmla="*/ 4550 w 2569656"/>
              <a:gd name="connsiteY6-2306" fmla="*/ 2571479 h 3420248"/>
              <a:gd name="connsiteX7-2307" fmla="*/ 4448 w 2569656"/>
              <a:gd name="connsiteY7-2308" fmla="*/ 2512336 h 3420248"/>
              <a:gd name="connsiteX8-2309" fmla="*/ 1713 w 2569656"/>
              <a:gd name="connsiteY8-2310" fmla="*/ 0 h 3420248"/>
              <a:gd name="connsiteX9-2311" fmla="*/ 2519800 w 2569656"/>
              <a:gd name="connsiteY9-2312" fmla="*/ 0 h 3420248"/>
              <a:gd name="connsiteX10-2313" fmla="*/ 2546946 w 2569656"/>
              <a:gd name="connsiteY10-2314" fmla="*/ 27148 h 3420248"/>
              <a:gd name="connsiteX11-2315" fmla="*/ 2550573 w 2569656"/>
              <a:gd name="connsiteY11-2316" fmla="*/ 303633 h 3420248"/>
              <a:gd name="connsiteX12-2317" fmla="*/ 2550573 w 2569656"/>
              <a:gd name="connsiteY12-2318" fmla="*/ 346349 h 3420248"/>
              <a:gd name="connsiteX13-2319" fmla="*/ 2557598 w 2569656"/>
              <a:gd name="connsiteY13-2320" fmla="*/ 370207 h 3420248"/>
              <a:gd name="connsiteX14-2321" fmla="*/ 2565647 w 2569656"/>
              <a:gd name="connsiteY14-2322" fmla="*/ 394600 h 3420248"/>
              <a:gd name="connsiteX15-2323" fmla="*/ 2569118 w 2569656"/>
              <a:gd name="connsiteY15-2324" fmla="*/ 418106 h 3420248"/>
              <a:gd name="connsiteX16-2325" fmla="*/ 2569656 w 2569656"/>
              <a:gd name="connsiteY16-2326" fmla="*/ 436202 h 3420248"/>
              <a:gd name="connsiteX17-2327" fmla="*/ 2564904 w 2569656"/>
              <a:gd name="connsiteY17-2328" fmla="*/ 455160 h 3420248"/>
              <a:gd name="connsiteX18-2329" fmla="*/ 2566880 w 2569656"/>
              <a:gd name="connsiteY18-2330" fmla="*/ 467958 h 3420248"/>
              <a:gd name="connsiteX19-2331" fmla="*/ 2557101 w 2569656"/>
              <a:gd name="connsiteY19-2332" fmla="*/ 526659 h 3420248"/>
              <a:gd name="connsiteX20-2333" fmla="*/ 2552102 w 2569656"/>
              <a:gd name="connsiteY20-2334" fmla="*/ 550660 h 3420248"/>
              <a:gd name="connsiteX21-2335" fmla="*/ 2550572 w 2569656"/>
              <a:gd name="connsiteY21-2336" fmla="*/ 555288 h 3420248"/>
              <a:gd name="connsiteX22-2337" fmla="*/ 2552653 w 2569656"/>
              <a:gd name="connsiteY22-2338" fmla="*/ 907912 h 3420248"/>
              <a:gd name="connsiteX23-2339" fmla="*/ 2555388 w 2569656"/>
              <a:gd name="connsiteY23-2340" fmla="*/ 3420248 h 3420248"/>
              <a:gd name="connsiteX24-2341" fmla="*/ 37301 w 2569656"/>
              <a:gd name="connsiteY24-2342" fmla="*/ 3420248 h 3420248"/>
              <a:gd name="connsiteX25-2343" fmla="*/ 10155 w 2569656"/>
              <a:gd name="connsiteY25-2344" fmla="*/ 3393100 h 3420248"/>
              <a:gd name="connsiteX26-2345" fmla="*/ 10115 w 2569656"/>
              <a:gd name="connsiteY26-2346" fmla="*/ 3385186 h 3420248"/>
              <a:gd name="connsiteX27-2347" fmla="*/ 6528 w 2569656"/>
              <a:gd name="connsiteY27-2348" fmla="*/ 3385176 h 3420248"/>
              <a:gd name="connsiteX28-2349" fmla="*/ 6528 w 2569656"/>
              <a:gd name="connsiteY28-2350" fmla="*/ 3073899 h 3420248"/>
              <a:gd name="connsiteX29-2351" fmla="*/ 10083 w 2569656"/>
              <a:gd name="connsiteY29-2352" fmla="*/ 3025648 h 3420248"/>
              <a:gd name="connsiteX0-2353" fmla="*/ 10083 w 2569656"/>
              <a:gd name="connsiteY0-2354" fmla="*/ 3025648 h 3420248"/>
              <a:gd name="connsiteX1-2355" fmla="*/ 7722 w 2569656"/>
              <a:gd name="connsiteY1-2356" fmla="*/ 2971298 h 3420248"/>
              <a:gd name="connsiteX2-2357" fmla="*/ 5747 w 2569656"/>
              <a:gd name="connsiteY2-2358" fmla="*/ 2952290 h 3420248"/>
              <a:gd name="connsiteX3-2359" fmla="*/ 0 w 2569656"/>
              <a:gd name="connsiteY3-2360" fmla="*/ 2893589 h 3420248"/>
              <a:gd name="connsiteX4-2361" fmla="*/ 4999 w 2569656"/>
              <a:gd name="connsiteY4-2362" fmla="*/ 2869588 h 3420248"/>
              <a:gd name="connsiteX5-2363" fmla="*/ 12739 w 2569656"/>
              <a:gd name="connsiteY5-2364" fmla="*/ 2864960 h 3420248"/>
              <a:gd name="connsiteX6-2365" fmla="*/ 4550 w 2569656"/>
              <a:gd name="connsiteY6-2366" fmla="*/ 2571479 h 3420248"/>
              <a:gd name="connsiteX7-2367" fmla="*/ 4448 w 2569656"/>
              <a:gd name="connsiteY7-2368" fmla="*/ 2512336 h 3420248"/>
              <a:gd name="connsiteX8-2369" fmla="*/ 1713 w 2569656"/>
              <a:gd name="connsiteY8-2370" fmla="*/ 0 h 3420248"/>
              <a:gd name="connsiteX9-2371" fmla="*/ 2519800 w 2569656"/>
              <a:gd name="connsiteY9-2372" fmla="*/ 0 h 3420248"/>
              <a:gd name="connsiteX10-2373" fmla="*/ 2546946 w 2569656"/>
              <a:gd name="connsiteY10-2374" fmla="*/ 27148 h 3420248"/>
              <a:gd name="connsiteX11-2375" fmla="*/ 2550573 w 2569656"/>
              <a:gd name="connsiteY11-2376" fmla="*/ 303633 h 3420248"/>
              <a:gd name="connsiteX12-2377" fmla="*/ 2550573 w 2569656"/>
              <a:gd name="connsiteY12-2378" fmla="*/ 346349 h 3420248"/>
              <a:gd name="connsiteX13-2379" fmla="*/ 2557598 w 2569656"/>
              <a:gd name="connsiteY13-2380" fmla="*/ 370207 h 3420248"/>
              <a:gd name="connsiteX14-2381" fmla="*/ 2565647 w 2569656"/>
              <a:gd name="connsiteY14-2382" fmla="*/ 394600 h 3420248"/>
              <a:gd name="connsiteX15-2383" fmla="*/ 2569118 w 2569656"/>
              <a:gd name="connsiteY15-2384" fmla="*/ 418106 h 3420248"/>
              <a:gd name="connsiteX16-2385" fmla="*/ 2569656 w 2569656"/>
              <a:gd name="connsiteY16-2386" fmla="*/ 436202 h 3420248"/>
              <a:gd name="connsiteX17-2387" fmla="*/ 2564904 w 2569656"/>
              <a:gd name="connsiteY17-2388" fmla="*/ 455160 h 3420248"/>
              <a:gd name="connsiteX18-2389" fmla="*/ 2566880 w 2569656"/>
              <a:gd name="connsiteY18-2390" fmla="*/ 467958 h 3420248"/>
              <a:gd name="connsiteX19-2391" fmla="*/ 2557101 w 2569656"/>
              <a:gd name="connsiteY19-2392" fmla="*/ 526659 h 3420248"/>
              <a:gd name="connsiteX20-2393" fmla="*/ 2552102 w 2569656"/>
              <a:gd name="connsiteY20-2394" fmla="*/ 550660 h 3420248"/>
              <a:gd name="connsiteX21-2395" fmla="*/ 2550572 w 2569656"/>
              <a:gd name="connsiteY21-2396" fmla="*/ 555288 h 3420248"/>
              <a:gd name="connsiteX22-2397" fmla="*/ 2552653 w 2569656"/>
              <a:gd name="connsiteY22-2398" fmla="*/ 907912 h 3420248"/>
              <a:gd name="connsiteX23-2399" fmla="*/ 2555388 w 2569656"/>
              <a:gd name="connsiteY23-2400" fmla="*/ 3420248 h 3420248"/>
              <a:gd name="connsiteX24-2401" fmla="*/ 37301 w 2569656"/>
              <a:gd name="connsiteY24-2402" fmla="*/ 3420248 h 3420248"/>
              <a:gd name="connsiteX25-2403" fmla="*/ 10155 w 2569656"/>
              <a:gd name="connsiteY25-2404" fmla="*/ 3393100 h 3420248"/>
              <a:gd name="connsiteX26-2405" fmla="*/ 10115 w 2569656"/>
              <a:gd name="connsiteY26-2406" fmla="*/ 3385186 h 3420248"/>
              <a:gd name="connsiteX27-2407" fmla="*/ 6528 w 2569656"/>
              <a:gd name="connsiteY27-2408" fmla="*/ 3385176 h 3420248"/>
              <a:gd name="connsiteX28-2409" fmla="*/ 6528 w 2569656"/>
              <a:gd name="connsiteY28-2410" fmla="*/ 3073899 h 3420248"/>
              <a:gd name="connsiteX29-2411" fmla="*/ 10083 w 2569656"/>
              <a:gd name="connsiteY29-2412" fmla="*/ 3025648 h 3420248"/>
              <a:gd name="connsiteX0-2413" fmla="*/ 10083 w 2569656"/>
              <a:gd name="connsiteY0-2414" fmla="*/ 3025648 h 3420248"/>
              <a:gd name="connsiteX1-2415" fmla="*/ 7722 w 2569656"/>
              <a:gd name="connsiteY1-2416" fmla="*/ 2971298 h 3420248"/>
              <a:gd name="connsiteX2-2417" fmla="*/ 15061 w 2569656"/>
              <a:gd name="connsiteY2-2418" fmla="*/ 2952290 h 3420248"/>
              <a:gd name="connsiteX3-2419" fmla="*/ 0 w 2569656"/>
              <a:gd name="connsiteY3-2420" fmla="*/ 2893589 h 3420248"/>
              <a:gd name="connsiteX4-2421" fmla="*/ 4999 w 2569656"/>
              <a:gd name="connsiteY4-2422" fmla="*/ 2869588 h 3420248"/>
              <a:gd name="connsiteX5-2423" fmla="*/ 12739 w 2569656"/>
              <a:gd name="connsiteY5-2424" fmla="*/ 2864960 h 3420248"/>
              <a:gd name="connsiteX6-2425" fmla="*/ 4550 w 2569656"/>
              <a:gd name="connsiteY6-2426" fmla="*/ 2571479 h 3420248"/>
              <a:gd name="connsiteX7-2427" fmla="*/ 4448 w 2569656"/>
              <a:gd name="connsiteY7-2428" fmla="*/ 2512336 h 3420248"/>
              <a:gd name="connsiteX8-2429" fmla="*/ 1713 w 2569656"/>
              <a:gd name="connsiteY8-2430" fmla="*/ 0 h 3420248"/>
              <a:gd name="connsiteX9-2431" fmla="*/ 2519800 w 2569656"/>
              <a:gd name="connsiteY9-2432" fmla="*/ 0 h 3420248"/>
              <a:gd name="connsiteX10-2433" fmla="*/ 2546946 w 2569656"/>
              <a:gd name="connsiteY10-2434" fmla="*/ 27148 h 3420248"/>
              <a:gd name="connsiteX11-2435" fmla="*/ 2550573 w 2569656"/>
              <a:gd name="connsiteY11-2436" fmla="*/ 303633 h 3420248"/>
              <a:gd name="connsiteX12-2437" fmla="*/ 2550573 w 2569656"/>
              <a:gd name="connsiteY12-2438" fmla="*/ 346349 h 3420248"/>
              <a:gd name="connsiteX13-2439" fmla="*/ 2557598 w 2569656"/>
              <a:gd name="connsiteY13-2440" fmla="*/ 370207 h 3420248"/>
              <a:gd name="connsiteX14-2441" fmla="*/ 2565647 w 2569656"/>
              <a:gd name="connsiteY14-2442" fmla="*/ 394600 h 3420248"/>
              <a:gd name="connsiteX15-2443" fmla="*/ 2569118 w 2569656"/>
              <a:gd name="connsiteY15-2444" fmla="*/ 418106 h 3420248"/>
              <a:gd name="connsiteX16-2445" fmla="*/ 2569656 w 2569656"/>
              <a:gd name="connsiteY16-2446" fmla="*/ 436202 h 3420248"/>
              <a:gd name="connsiteX17-2447" fmla="*/ 2564904 w 2569656"/>
              <a:gd name="connsiteY17-2448" fmla="*/ 455160 h 3420248"/>
              <a:gd name="connsiteX18-2449" fmla="*/ 2566880 w 2569656"/>
              <a:gd name="connsiteY18-2450" fmla="*/ 467958 h 3420248"/>
              <a:gd name="connsiteX19-2451" fmla="*/ 2557101 w 2569656"/>
              <a:gd name="connsiteY19-2452" fmla="*/ 526659 h 3420248"/>
              <a:gd name="connsiteX20-2453" fmla="*/ 2552102 w 2569656"/>
              <a:gd name="connsiteY20-2454" fmla="*/ 550660 h 3420248"/>
              <a:gd name="connsiteX21-2455" fmla="*/ 2550572 w 2569656"/>
              <a:gd name="connsiteY21-2456" fmla="*/ 555288 h 3420248"/>
              <a:gd name="connsiteX22-2457" fmla="*/ 2552653 w 2569656"/>
              <a:gd name="connsiteY22-2458" fmla="*/ 907912 h 3420248"/>
              <a:gd name="connsiteX23-2459" fmla="*/ 2555388 w 2569656"/>
              <a:gd name="connsiteY23-2460" fmla="*/ 3420248 h 3420248"/>
              <a:gd name="connsiteX24-2461" fmla="*/ 37301 w 2569656"/>
              <a:gd name="connsiteY24-2462" fmla="*/ 3420248 h 3420248"/>
              <a:gd name="connsiteX25-2463" fmla="*/ 10155 w 2569656"/>
              <a:gd name="connsiteY25-2464" fmla="*/ 3393100 h 3420248"/>
              <a:gd name="connsiteX26-2465" fmla="*/ 10115 w 2569656"/>
              <a:gd name="connsiteY26-2466" fmla="*/ 3385186 h 3420248"/>
              <a:gd name="connsiteX27-2467" fmla="*/ 6528 w 2569656"/>
              <a:gd name="connsiteY27-2468" fmla="*/ 3385176 h 3420248"/>
              <a:gd name="connsiteX28-2469" fmla="*/ 6528 w 2569656"/>
              <a:gd name="connsiteY28-2470" fmla="*/ 3073899 h 3420248"/>
              <a:gd name="connsiteX29-2471" fmla="*/ 10083 w 2569656"/>
              <a:gd name="connsiteY29-2472" fmla="*/ 3025648 h 3420248"/>
              <a:gd name="connsiteX0-2473" fmla="*/ 10083 w 2569656"/>
              <a:gd name="connsiteY0-2474" fmla="*/ 3025648 h 3420248"/>
              <a:gd name="connsiteX1-2475" fmla="*/ 7722 w 2569656"/>
              <a:gd name="connsiteY1-2476" fmla="*/ 2971298 h 3420248"/>
              <a:gd name="connsiteX2-2477" fmla="*/ 15061 w 2569656"/>
              <a:gd name="connsiteY2-2478" fmla="*/ 2952290 h 3420248"/>
              <a:gd name="connsiteX3-2479" fmla="*/ 0 w 2569656"/>
              <a:gd name="connsiteY3-2480" fmla="*/ 2893589 h 3420248"/>
              <a:gd name="connsiteX4-2481" fmla="*/ 4999 w 2569656"/>
              <a:gd name="connsiteY4-2482" fmla="*/ 2869588 h 3420248"/>
              <a:gd name="connsiteX5-2483" fmla="*/ 12739 w 2569656"/>
              <a:gd name="connsiteY5-2484" fmla="*/ 2864960 h 3420248"/>
              <a:gd name="connsiteX6-2485" fmla="*/ 4550 w 2569656"/>
              <a:gd name="connsiteY6-2486" fmla="*/ 2571479 h 3420248"/>
              <a:gd name="connsiteX7-2487" fmla="*/ 4448 w 2569656"/>
              <a:gd name="connsiteY7-2488" fmla="*/ 2512336 h 3420248"/>
              <a:gd name="connsiteX8-2489" fmla="*/ 1713 w 2569656"/>
              <a:gd name="connsiteY8-2490" fmla="*/ 0 h 3420248"/>
              <a:gd name="connsiteX9-2491" fmla="*/ 2519800 w 2569656"/>
              <a:gd name="connsiteY9-2492" fmla="*/ 0 h 3420248"/>
              <a:gd name="connsiteX10-2493" fmla="*/ 2546946 w 2569656"/>
              <a:gd name="connsiteY10-2494" fmla="*/ 27148 h 3420248"/>
              <a:gd name="connsiteX11-2495" fmla="*/ 2550576 w 2569656"/>
              <a:gd name="connsiteY11-2496" fmla="*/ 201466 h 3420248"/>
              <a:gd name="connsiteX12-2497" fmla="*/ 2550573 w 2569656"/>
              <a:gd name="connsiteY12-2498" fmla="*/ 346349 h 3420248"/>
              <a:gd name="connsiteX13-2499" fmla="*/ 2557598 w 2569656"/>
              <a:gd name="connsiteY13-2500" fmla="*/ 370207 h 3420248"/>
              <a:gd name="connsiteX14-2501" fmla="*/ 2565647 w 2569656"/>
              <a:gd name="connsiteY14-2502" fmla="*/ 394600 h 3420248"/>
              <a:gd name="connsiteX15-2503" fmla="*/ 2569118 w 2569656"/>
              <a:gd name="connsiteY15-2504" fmla="*/ 418106 h 3420248"/>
              <a:gd name="connsiteX16-2505" fmla="*/ 2569656 w 2569656"/>
              <a:gd name="connsiteY16-2506" fmla="*/ 436202 h 3420248"/>
              <a:gd name="connsiteX17-2507" fmla="*/ 2564904 w 2569656"/>
              <a:gd name="connsiteY17-2508" fmla="*/ 455160 h 3420248"/>
              <a:gd name="connsiteX18-2509" fmla="*/ 2566880 w 2569656"/>
              <a:gd name="connsiteY18-2510" fmla="*/ 467958 h 3420248"/>
              <a:gd name="connsiteX19-2511" fmla="*/ 2557101 w 2569656"/>
              <a:gd name="connsiteY19-2512" fmla="*/ 526659 h 3420248"/>
              <a:gd name="connsiteX20-2513" fmla="*/ 2552102 w 2569656"/>
              <a:gd name="connsiteY20-2514" fmla="*/ 550660 h 3420248"/>
              <a:gd name="connsiteX21-2515" fmla="*/ 2550572 w 2569656"/>
              <a:gd name="connsiteY21-2516" fmla="*/ 555288 h 3420248"/>
              <a:gd name="connsiteX22-2517" fmla="*/ 2552653 w 2569656"/>
              <a:gd name="connsiteY22-2518" fmla="*/ 907912 h 3420248"/>
              <a:gd name="connsiteX23-2519" fmla="*/ 2555388 w 2569656"/>
              <a:gd name="connsiteY23-2520" fmla="*/ 3420248 h 3420248"/>
              <a:gd name="connsiteX24-2521" fmla="*/ 37301 w 2569656"/>
              <a:gd name="connsiteY24-2522" fmla="*/ 3420248 h 3420248"/>
              <a:gd name="connsiteX25-2523" fmla="*/ 10155 w 2569656"/>
              <a:gd name="connsiteY25-2524" fmla="*/ 3393100 h 3420248"/>
              <a:gd name="connsiteX26-2525" fmla="*/ 10115 w 2569656"/>
              <a:gd name="connsiteY26-2526" fmla="*/ 3385186 h 3420248"/>
              <a:gd name="connsiteX27-2527" fmla="*/ 6528 w 2569656"/>
              <a:gd name="connsiteY27-2528" fmla="*/ 3385176 h 3420248"/>
              <a:gd name="connsiteX28-2529" fmla="*/ 6528 w 2569656"/>
              <a:gd name="connsiteY28-2530" fmla="*/ 3073899 h 3420248"/>
              <a:gd name="connsiteX29-2531" fmla="*/ 10083 w 2569656"/>
              <a:gd name="connsiteY29-2532" fmla="*/ 3025648 h 3420248"/>
              <a:gd name="connsiteX0-2533" fmla="*/ 10083 w 2569656"/>
              <a:gd name="connsiteY0-2534" fmla="*/ 3025648 h 3420248"/>
              <a:gd name="connsiteX1-2535" fmla="*/ 7722 w 2569656"/>
              <a:gd name="connsiteY1-2536" fmla="*/ 2971298 h 3420248"/>
              <a:gd name="connsiteX2-2537" fmla="*/ 15061 w 2569656"/>
              <a:gd name="connsiteY2-2538" fmla="*/ 2952290 h 3420248"/>
              <a:gd name="connsiteX3-2539" fmla="*/ 0 w 2569656"/>
              <a:gd name="connsiteY3-2540" fmla="*/ 2893589 h 3420248"/>
              <a:gd name="connsiteX4-2541" fmla="*/ 4999 w 2569656"/>
              <a:gd name="connsiteY4-2542" fmla="*/ 2869588 h 3420248"/>
              <a:gd name="connsiteX5-2543" fmla="*/ 12739 w 2569656"/>
              <a:gd name="connsiteY5-2544" fmla="*/ 2864960 h 3420248"/>
              <a:gd name="connsiteX6-2545" fmla="*/ 4550 w 2569656"/>
              <a:gd name="connsiteY6-2546" fmla="*/ 2571479 h 3420248"/>
              <a:gd name="connsiteX7-2547" fmla="*/ 4448 w 2569656"/>
              <a:gd name="connsiteY7-2548" fmla="*/ 2512336 h 3420248"/>
              <a:gd name="connsiteX8-2549" fmla="*/ 1713 w 2569656"/>
              <a:gd name="connsiteY8-2550" fmla="*/ 0 h 3420248"/>
              <a:gd name="connsiteX9-2551" fmla="*/ 2519800 w 2569656"/>
              <a:gd name="connsiteY9-2552" fmla="*/ 0 h 3420248"/>
              <a:gd name="connsiteX10-2553" fmla="*/ 2546946 w 2569656"/>
              <a:gd name="connsiteY10-2554" fmla="*/ 27148 h 3420248"/>
              <a:gd name="connsiteX11-2555" fmla="*/ 2550576 w 2569656"/>
              <a:gd name="connsiteY11-2556" fmla="*/ 201466 h 3420248"/>
              <a:gd name="connsiteX12-2557" fmla="*/ 2550576 w 2569656"/>
              <a:gd name="connsiteY12-2558" fmla="*/ 285048 h 3420248"/>
              <a:gd name="connsiteX13-2559" fmla="*/ 2557598 w 2569656"/>
              <a:gd name="connsiteY13-2560" fmla="*/ 370207 h 3420248"/>
              <a:gd name="connsiteX14-2561" fmla="*/ 2565647 w 2569656"/>
              <a:gd name="connsiteY14-2562" fmla="*/ 394600 h 3420248"/>
              <a:gd name="connsiteX15-2563" fmla="*/ 2569118 w 2569656"/>
              <a:gd name="connsiteY15-2564" fmla="*/ 418106 h 3420248"/>
              <a:gd name="connsiteX16-2565" fmla="*/ 2569656 w 2569656"/>
              <a:gd name="connsiteY16-2566" fmla="*/ 436202 h 3420248"/>
              <a:gd name="connsiteX17-2567" fmla="*/ 2564904 w 2569656"/>
              <a:gd name="connsiteY17-2568" fmla="*/ 455160 h 3420248"/>
              <a:gd name="connsiteX18-2569" fmla="*/ 2566880 w 2569656"/>
              <a:gd name="connsiteY18-2570" fmla="*/ 467958 h 3420248"/>
              <a:gd name="connsiteX19-2571" fmla="*/ 2557101 w 2569656"/>
              <a:gd name="connsiteY19-2572" fmla="*/ 526659 h 3420248"/>
              <a:gd name="connsiteX20-2573" fmla="*/ 2552102 w 2569656"/>
              <a:gd name="connsiteY20-2574" fmla="*/ 550660 h 3420248"/>
              <a:gd name="connsiteX21-2575" fmla="*/ 2550572 w 2569656"/>
              <a:gd name="connsiteY21-2576" fmla="*/ 555288 h 3420248"/>
              <a:gd name="connsiteX22-2577" fmla="*/ 2552653 w 2569656"/>
              <a:gd name="connsiteY22-2578" fmla="*/ 907912 h 3420248"/>
              <a:gd name="connsiteX23-2579" fmla="*/ 2555388 w 2569656"/>
              <a:gd name="connsiteY23-2580" fmla="*/ 3420248 h 3420248"/>
              <a:gd name="connsiteX24-2581" fmla="*/ 37301 w 2569656"/>
              <a:gd name="connsiteY24-2582" fmla="*/ 3420248 h 3420248"/>
              <a:gd name="connsiteX25-2583" fmla="*/ 10155 w 2569656"/>
              <a:gd name="connsiteY25-2584" fmla="*/ 3393100 h 3420248"/>
              <a:gd name="connsiteX26-2585" fmla="*/ 10115 w 2569656"/>
              <a:gd name="connsiteY26-2586" fmla="*/ 3385186 h 3420248"/>
              <a:gd name="connsiteX27-2587" fmla="*/ 6528 w 2569656"/>
              <a:gd name="connsiteY27-2588" fmla="*/ 3385176 h 3420248"/>
              <a:gd name="connsiteX28-2589" fmla="*/ 6528 w 2569656"/>
              <a:gd name="connsiteY28-2590" fmla="*/ 3073899 h 3420248"/>
              <a:gd name="connsiteX29-2591" fmla="*/ 10083 w 2569656"/>
              <a:gd name="connsiteY29-2592" fmla="*/ 3025648 h 3420248"/>
              <a:gd name="connsiteX0-2593" fmla="*/ 10083 w 2569656"/>
              <a:gd name="connsiteY0-2594" fmla="*/ 3025648 h 3420248"/>
              <a:gd name="connsiteX1-2595" fmla="*/ 7722 w 2569656"/>
              <a:gd name="connsiteY1-2596" fmla="*/ 2971298 h 3420248"/>
              <a:gd name="connsiteX2-2597" fmla="*/ 15061 w 2569656"/>
              <a:gd name="connsiteY2-2598" fmla="*/ 2952290 h 3420248"/>
              <a:gd name="connsiteX3-2599" fmla="*/ 0 w 2569656"/>
              <a:gd name="connsiteY3-2600" fmla="*/ 2893589 h 3420248"/>
              <a:gd name="connsiteX4-2601" fmla="*/ 4999 w 2569656"/>
              <a:gd name="connsiteY4-2602" fmla="*/ 2869588 h 3420248"/>
              <a:gd name="connsiteX5-2603" fmla="*/ 12739 w 2569656"/>
              <a:gd name="connsiteY5-2604" fmla="*/ 2864960 h 3420248"/>
              <a:gd name="connsiteX6-2605" fmla="*/ 4550 w 2569656"/>
              <a:gd name="connsiteY6-2606" fmla="*/ 2571479 h 3420248"/>
              <a:gd name="connsiteX7-2607" fmla="*/ 4448 w 2569656"/>
              <a:gd name="connsiteY7-2608" fmla="*/ 2512336 h 3420248"/>
              <a:gd name="connsiteX8-2609" fmla="*/ 1713 w 2569656"/>
              <a:gd name="connsiteY8-2610" fmla="*/ 0 h 3420248"/>
              <a:gd name="connsiteX9-2611" fmla="*/ 2519800 w 2569656"/>
              <a:gd name="connsiteY9-2612" fmla="*/ 0 h 3420248"/>
              <a:gd name="connsiteX10-2613" fmla="*/ 2546946 w 2569656"/>
              <a:gd name="connsiteY10-2614" fmla="*/ 27148 h 3420248"/>
              <a:gd name="connsiteX11-2615" fmla="*/ 2550576 w 2569656"/>
              <a:gd name="connsiteY11-2616" fmla="*/ 201466 h 3420248"/>
              <a:gd name="connsiteX12-2617" fmla="*/ 2550576 w 2569656"/>
              <a:gd name="connsiteY12-2618" fmla="*/ 285048 h 3420248"/>
              <a:gd name="connsiteX13-2619" fmla="*/ 2557601 w 2569656"/>
              <a:gd name="connsiteY13-2620" fmla="*/ 339557 h 3420248"/>
              <a:gd name="connsiteX14-2621" fmla="*/ 2565647 w 2569656"/>
              <a:gd name="connsiteY14-2622" fmla="*/ 394600 h 3420248"/>
              <a:gd name="connsiteX15-2623" fmla="*/ 2569118 w 2569656"/>
              <a:gd name="connsiteY15-2624" fmla="*/ 418106 h 3420248"/>
              <a:gd name="connsiteX16-2625" fmla="*/ 2569656 w 2569656"/>
              <a:gd name="connsiteY16-2626" fmla="*/ 436202 h 3420248"/>
              <a:gd name="connsiteX17-2627" fmla="*/ 2564904 w 2569656"/>
              <a:gd name="connsiteY17-2628" fmla="*/ 455160 h 3420248"/>
              <a:gd name="connsiteX18-2629" fmla="*/ 2566880 w 2569656"/>
              <a:gd name="connsiteY18-2630" fmla="*/ 467958 h 3420248"/>
              <a:gd name="connsiteX19-2631" fmla="*/ 2557101 w 2569656"/>
              <a:gd name="connsiteY19-2632" fmla="*/ 526659 h 3420248"/>
              <a:gd name="connsiteX20-2633" fmla="*/ 2552102 w 2569656"/>
              <a:gd name="connsiteY20-2634" fmla="*/ 550660 h 3420248"/>
              <a:gd name="connsiteX21-2635" fmla="*/ 2550572 w 2569656"/>
              <a:gd name="connsiteY21-2636" fmla="*/ 555288 h 3420248"/>
              <a:gd name="connsiteX22-2637" fmla="*/ 2552653 w 2569656"/>
              <a:gd name="connsiteY22-2638" fmla="*/ 907912 h 3420248"/>
              <a:gd name="connsiteX23-2639" fmla="*/ 2555388 w 2569656"/>
              <a:gd name="connsiteY23-2640" fmla="*/ 3420248 h 3420248"/>
              <a:gd name="connsiteX24-2641" fmla="*/ 37301 w 2569656"/>
              <a:gd name="connsiteY24-2642" fmla="*/ 3420248 h 3420248"/>
              <a:gd name="connsiteX25-2643" fmla="*/ 10155 w 2569656"/>
              <a:gd name="connsiteY25-2644" fmla="*/ 3393100 h 3420248"/>
              <a:gd name="connsiteX26-2645" fmla="*/ 10115 w 2569656"/>
              <a:gd name="connsiteY26-2646" fmla="*/ 3385186 h 3420248"/>
              <a:gd name="connsiteX27-2647" fmla="*/ 6528 w 2569656"/>
              <a:gd name="connsiteY27-2648" fmla="*/ 3385176 h 3420248"/>
              <a:gd name="connsiteX28-2649" fmla="*/ 6528 w 2569656"/>
              <a:gd name="connsiteY28-2650" fmla="*/ 3073899 h 3420248"/>
              <a:gd name="connsiteX29-2651" fmla="*/ 10083 w 2569656"/>
              <a:gd name="connsiteY29-2652" fmla="*/ 3025648 h 3420248"/>
              <a:gd name="connsiteX0-2653" fmla="*/ 10083 w 2569656"/>
              <a:gd name="connsiteY0-2654" fmla="*/ 3025648 h 3420248"/>
              <a:gd name="connsiteX1-2655" fmla="*/ 7722 w 2569656"/>
              <a:gd name="connsiteY1-2656" fmla="*/ 2971298 h 3420248"/>
              <a:gd name="connsiteX2-2657" fmla="*/ 15061 w 2569656"/>
              <a:gd name="connsiteY2-2658" fmla="*/ 2952290 h 3420248"/>
              <a:gd name="connsiteX3-2659" fmla="*/ 0 w 2569656"/>
              <a:gd name="connsiteY3-2660" fmla="*/ 2893589 h 3420248"/>
              <a:gd name="connsiteX4-2661" fmla="*/ 4999 w 2569656"/>
              <a:gd name="connsiteY4-2662" fmla="*/ 2869588 h 3420248"/>
              <a:gd name="connsiteX5-2663" fmla="*/ 12739 w 2569656"/>
              <a:gd name="connsiteY5-2664" fmla="*/ 2864960 h 3420248"/>
              <a:gd name="connsiteX6-2665" fmla="*/ 4550 w 2569656"/>
              <a:gd name="connsiteY6-2666" fmla="*/ 2571479 h 3420248"/>
              <a:gd name="connsiteX7-2667" fmla="*/ 4448 w 2569656"/>
              <a:gd name="connsiteY7-2668" fmla="*/ 2512336 h 3420248"/>
              <a:gd name="connsiteX8-2669" fmla="*/ 1713 w 2569656"/>
              <a:gd name="connsiteY8-2670" fmla="*/ 0 h 3420248"/>
              <a:gd name="connsiteX9-2671" fmla="*/ 2519800 w 2569656"/>
              <a:gd name="connsiteY9-2672" fmla="*/ 0 h 3420248"/>
              <a:gd name="connsiteX10-2673" fmla="*/ 2546946 w 2569656"/>
              <a:gd name="connsiteY10-2674" fmla="*/ 27148 h 3420248"/>
              <a:gd name="connsiteX11-2675" fmla="*/ 2550576 w 2569656"/>
              <a:gd name="connsiteY11-2676" fmla="*/ 201466 h 3420248"/>
              <a:gd name="connsiteX12-2677" fmla="*/ 2550576 w 2569656"/>
              <a:gd name="connsiteY12-2678" fmla="*/ 285048 h 3420248"/>
              <a:gd name="connsiteX13-2679" fmla="*/ 2557601 w 2569656"/>
              <a:gd name="connsiteY13-2680" fmla="*/ 339557 h 3420248"/>
              <a:gd name="connsiteX14-2681" fmla="*/ 2569118 w 2569656"/>
              <a:gd name="connsiteY14-2682" fmla="*/ 418106 h 3420248"/>
              <a:gd name="connsiteX15-2683" fmla="*/ 2569656 w 2569656"/>
              <a:gd name="connsiteY15-2684" fmla="*/ 436202 h 3420248"/>
              <a:gd name="connsiteX16-2685" fmla="*/ 2564904 w 2569656"/>
              <a:gd name="connsiteY16-2686" fmla="*/ 455160 h 3420248"/>
              <a:gd name="connsiteX17-2687" fmla="*/ 2566880 w 2569656"/>
              <a:gd name="connsiteY17-2688" fmla="*/ 467958 h 3420248"/>
              <a:gd name="connsiteX18-2689" fmla="*/ 2557101 w 2569656"/>
              <a:gd name="connsiteY18-2690" fmla="*/ 526659 h 3420248"/>
              <a:gd name="connsiteX19-2691" fmla="*/ 2552102 w 2569656"/>
              <a:gd name="connsiteY19-2692" fmla="*/ 550660 h 3420248"/>
              <a:gd name="connsiteX20-2693" fmla="*/ 2550572 w 2569656"/>
              <a:gd name="connsiteY20-2694" fmla="*/ 555288 h 3420248"/>
              <a:gd name="connsiteX21-2695" fmla="*/ 2552653 w 2569656"/>
              <a:gd name="connsiteY21-2696" fmla="*/ 907912 h 3420248"/>
              <a:gd name="connsiteX22-2697" fmla="*/ 2555388 w 2569656"/>
              <a:gd name="connsiteY22-2698" fmla="*/ 3420248 h 3420248"/>
              <a:gd name="connsiteX23-2699" fmla="*/ 37301 w 2569656"/>
              <a:gd name="connsiteY23-2700" fmla="*/ 3420248 h 3420248"/>
              <a:gd name="connsiteX24-2701" fmla="*/ 10155 w 2569656"/>
              <a:gd name="connsiteY24-2702" fmla="*/ 3393100 h 3420248"/>
              <a:gd name="connsiteX25-2703" fmla="*/ 10115 w 2569656"/>
              <a:gd name="connsiteY25-2704" fmla="*/ 3385186 h 3420248"/>
              <a:gd name="connsiteX26-2705" fmla="*/ 6528 w 2569656"/>
              <a:gd name="connsiteY26-2706" fmla="*/ 3385176 h 3420248"/>
              <a:gd name="connsiteX27-2707" fmla="*/ 6528 w 2569656"/>
              <a:gd name="connsiteY27-2708" fmla="*/ 3073899 h 3420248"/>
              <a:gd name="connsiteX28-2709" fmla="*/ 10083 w 2569656"/>
              <a:gd name="connsiteY28-2710" fmla="*/ 3025648 h 3420248"/>
              <a:gd name="connsiteX0-2711" fmla="*/ 10083 w 2569656"/>
              <a:gd name="connsiteY0-2712" fmla="*/ 3025648 h 3420248"/>
              <a:gd name="connsiteX1-2713" fmla="*/ 7722 w 2569656"/>
              <a:gd name="connsiteY1-2714" fmla="*/ 2971298 h 3420248"/>
              <a:gd name="connsiteX2-2715" fmla="*/ 15061 w 2569656"/>
              <a:gd name="connsiteY2-2716" fmla="*/ 2952290 h 3420248"/>
              <a:gd name="connsiteX3-2717" fmla="*/ 0 w 2569656"/>
              <a:gd name="connsiteY3-2718" fmla="*/ 2893589 h 3420248"/>
              <a:gd name="connsiteX4-2719" fmla="*/ 4999 w 2569656"/>
              <a:gd name="connsiteY4-2720" fmla="*/ 2869588 h 3420248"/>
              <a:gd name="connsiteX5-2721" fmla="*/ 12739 w 2569656"/>
              <a:gd name="connsiteY5-2722" fmla="*/ 2864960 h 3420248"/>
              <a:gd name="connsiteX6-2723" fmla="*/ 4550 w 2569656"/>
              <a:gd name="connsiteY6-2724" fmla="*/ 2571479 h 3420248"/>
              <a:gd name="connsiteX7-2725" fmla="*/ 4448 w 2569656"/>
              <a:gd name="connsiteY7-2726" fmla="*/ 2512336 h 3420248"/>
              <a:gd name="connsiteX8-2727" fmla="*/ 1713 w 2569656"/>
              <a:gd name="connsiteY8-2728" fmla="*/ 0 h 3420248"/>
              <a:gd name="connsiteX9-2729" fmla="*/ 2519800 w 2569656"/>
              <a:gd name="connsiteY9-2730" fmla="*/ 0 h 3420248"/>
              <a:gd name="connsiteX10-2731" fmla="*/ 2546946 w 2569656"/>
              <a:gd name="connsiteY10-2732" fmla="*/ 27148 h 3420248"/>
              <a:gd name="connsiteX11-2733" fmla="*/ 2550576 w 2569656"/>
              <a:gd name="connsiteY11-2734" fmla="*/ 201466 h 3420248"/>
              <a:gd name="connsiteX12-2735" fmla="*/ 2550576 w 2569656"/>
              <a:gd name="connsiteY12-2736" fmla="*/ 285048 h 3420248"/>
              <a:gd name="connsiteX13-2737" fmla="*/ 2557601 w 2569656"/>
              <a:gd name="connsiteY13-2738" fmla="*/ 339557 h 3420248"/>
              <a:gd name="connsiteX14-2739" fmla="*/ 2569118 w 2569656"/>
              <a:gd name="connsiteY14-2740" fmla="*/ 418106 h 3420248"/>
              <a:gd name="connsiteX15-2741" fmla="*/ 2569656 w 2569656"/>
              <a:gd name="connsiteY15-2742" fmla="*/ 436202 h 3420248"/>
              <a:gd name="connsiteX16-2743" fmla="*/ 2564904 w 2569656"/>
              <a:gd name="connsiteY16-2744" fmla="*/ 455160 h 3420248"/>
              <a:gd name="connsiteX17-2745" fmla="*/ 2566880 w 2569656"/>
              <a:gd name="connsiteY17-2746" fmla="*/ 467958 h 3420248"/>
              <a:gd name="connsiteX18-2747" fmla="*/ 2557101 w 2569656"/>
              <a:gd name="connsiteY18-2748" fmla="*/ 526659 h 3420248"/>
              <a:gd name="connsiteX19-2749" fmla="*/ 2552102 w 2569656"/>
              <a:gd name="connsiteY19-2750" fmla="*/ 550660 h 3420248"/>
              <a:gd name="connsiteX20-2751" fmla="*/ 2557345 w 2569656"/>
              <a:gd name="connsiteY20-2752" fmla="*/ 630210 h 3420248"/>
              <a:gd name="connsiteX21-2753" fmla="*/ 2552653 w 2569656"/>
              <a:gd name="connsiteY21-2754" fmla="*/ 907912 h 3420248"/>
              <a:gd name="connsiteX22-2755" fmla="*/ 2555388 w 2569656"/>
              <a:gd name="connsiteY22-2756" fmla="*/ 3420248 h 3420248"/>
              <a:gd name="connsiteX23-2757" fmla="*/ 37301 w 2569656"/>
              <a:gd name="connsiteY23-2758" fmla="*/ 3420248 h 3420248"/>
              <a:gd name="connsiteX24-2759" fmla="*/ 10155 w 2569656"/>
              <a:gd name="connsiteY24-2760" fmla="*/ 3393100 h 3420248"/>
              <a:gd name="connsiteX25-2761" fmla="*/ 10115 w 2569656"/>
              <a:gd name="connsiteY25-2762" fmla="*/ 3385186 h 3420248"/>
              <a:gd name="connsiteX26-2763" fmla="*/ 6528 w 2569656"/>
              <a:gd name="connsiteY26-2764" fmla="*/ 3385176 h 3420248"/>
              <a:gd name="connsiteX27-2765" fmla="*/ 6528 w 2569656"/>
              <a:gd name="connsiteY27-2766" fmla="*/ 3073899 h 3420248"/>
              <a:gd name="connsiteX28-2767" fmla="*/ 10083 w 2569656"/>
              <a:gd name="connsiteY28-2768" fmla="*/ 3025648 h 3420248"/>
              <a:gd name="connsiteX0-2769" fmla="*/ 10083 w 2569656"/>
              <a:gd name="connsiteY0-2770" fmla="*/ 3025648 h 3420248"/>
              <a:gd name="connsiteX1-2771" fmla="*/ 7722 w 2569656"/>
              <a:gd name="connsiteY1-2772" fmla="*/ 2971298 h 3420248"/>
              <a:gd name="connsiteX2-2773" fmla="*/ 15061 w 2569656"/>
              <a:gd name="connsiteY2-2774" fmla="*/ 2952290 h 3420248"/>
              <a:gd name="connsiteX3-2775" fmla="*/ 0 w 2569656"/>
              <a:gd name="connsiteY3-2776" fmla="*/ 2893589 h 3420248"/>
              <a:gd name="connsiteX4-2777" fmla="*/ 4999 w 2569656"/>
              <a:gd name="connsiteY4-2778" fmla="*/ 2869588 h 3420248"/>
              <a:gd name="connsiteX5-2779" fmla="*/ 12739 w 2569656"/>
              <a:gd name="connsiteY5-2780" fmla="*/ 2864960 h 3420248"/>
              <a:gd name="connsiteX6-2781" fmla="*/ 4550 w 2569656"/>
              <a:gd name="connsiteY6-2782" fmla="*/ 2571479 h 3420248"/>
              <a:gd name="connsiteX7-2783" fmla="*/ 4448 w 2569656"/>
              <a:gd name="connsiteY7-2784" fmla="*/ 2512336 h 3420248"/>
              <a:gd name="connsiteX8-2785" fmla="*/ 1713 w 2569656"/>
              <a:gd name="connsiteY8-2786" fmla="*/ 0 h 3420248"/>
              <a:gd name="connsiteX9-2787" fmla="*/ 2519800 w 2569656"/>
              <a:gd name="connsiteY9-2788" fmla="*/ 0 h 3420248"/>
              <a:gd name="connsiteX10-2789" fmla="*/ 2546946 w 2569656"/>
              <a:gd name="connsiteY10-2790" fmla="*/ 27148 h 3420248"/>
              <a:gd name="connsiteX11-2791" fmla="*/ 2550576 w 2569656"/>
              <a:gd name="connsiteY11-2792" fmla="*/ 201466 h 3420248"/>
              <a:gd name="connsiteX12-2793" fmla="*/ 2553965 w 2569656"/>
              <a:gd name="connsiteY12-2794" fmla="*/ 281642 h 3420248"/>
              <a:gd name="connsiteX13-2795" fmla="*/ 2557601 w 2569656"/>
              <a:gd name="connsiteY13-2796" fmla="*/ 339557 h 3420248"/>
              <a:gd name="connsiteX14-2797" fmla="*/ 2569118 w 2569656"/>
              <a:gd name="connsiteY14-2798" fmla="*/ 418106 h 3420248"/>
              <a:gd name="connsiteX15-2799" fmla="*/ 2569656 w 2569656"/>
              <a:gd name="connsiteY15-2800" fmla="*/ 436202 h 3420248"/>
              <a:gd name="connsiteX16-2801" fmla="*/ 2564904 w 2569656"/>
              <a:gd name="connsiteY16-2802" fmla="*/ 455160 h 3420248"/>
              <a:gd name="connsiteX17-2803" fmla="*/ 2566880 w 2569656"/>
              <a:gd name="connsiteY17-2804" fmla="*/ 467958 h 3420248"/>
              <a:gd name="connsiteX18-2805" fmla="*/ 2557101 w 2569656"/>
              <a:gd name="connsiteY18-2806" fmla="*/ 526659 h 3420248"/>
              <a:gd name="connsiteX19-2807" fmla="*/ 2552102 w 2569656"/>
              <a:gd name="connsiteY19-2808" fmla="*/ 550660 h 3420248"/>
              <a:gd name="connsiteX20-2809" fmla="*/ 2557345 w 2569656"/>
              <a:gd name="connsiteY20-2810" fmla="*/ 630210 h 3420248"/>
              <a:gd name="connsiteX21-2811" fmla="*/ 2552653 w 2569656"/>
              <a:gd name="connsiteY21-2812" fmla="*/ 907912 h 3420248"/>
              <a:gd name="connsiteX22-2813" fmla="*/ 2555388 w 2569656"/>
              <a:gd name="connsiteY22-2814" fmla="*/ 3420248 h 3420248"/>
              <a:gd name="connsiteX23-2815" fmla="*/ 37301 w 2569656"/>
              <a:gd name="connsiteY23-2816" fmla="*/ 3420248 h 3420248"/>
              <a:gd name="connsiteX24-2817" fmla="*/ 10155 w 2569656"/>
              <a:gd name="connsiteY24-2818" fmla="*/ 3393100 h 3420248"/>
              <a:gd name="connsiteX25-2819" fmla="*/ 10115 w 2569656"/>
              <a:gd name="connsiteY25-2820" fmla="*/ 3385186 h 3420248"/>
              <a:gd name="connsiteX26-2821" fmla="*/ 6528 w 2569656"/>
              <a:gd name="connsiteY26-2822" fmla="*/ 3385176 h 3420248"/>
              <a:gd name="connsiteX27-2823" fmla="*/ 6528 w 2569656"/>
              <a:gd name="connsiteY27-2824" fmla="*/ 3073899 h 3420248"/>
              <a:gd name="connsiteX28-2825" fmla="*/ 10083 w 2569656"/>
              <a:gd name="connsiteY28-2826" fmla="*/ 3025648 h 3420248"/>
              <a:gd name="connsiteX0-2827" fmla="*/ 10083 w 2569656"/>
              <a:gd name="connsiteY0-2828" fmla="*/ 3025648 h 3420248"/>
              <a:gd name="connsiteX1-2829" fmla="*/ 7722 w 2569656"/>
              <a:gd name="connsiteY1-2830" fmla="*/ 2971298 h 3420248"/>
              <a:gd name="connsiteX2-2831" fmla="*/ 15061 w 2569656"/>
              <a:gd name="connsiteY2-2832" fmla="*/ 2952290 h 3420248"/>
              <a:gd name="connsiteX3-2833" fmla="*/ 0 w 2569656"/>
              <a:gd name="connsiteY3-2834" fmla="*/ 2893589 h 3420248"/>
              <a:gd name="connsiteX4-2835" fmla="*/ 4999 w 2569656"/>
              <a:gd name="connsiteY4-2836" fmla="*/ 2869588 h 3420248"/>
              <a:gd name="connsiteX5-2837" fmla="*/ 12739 w 2569656"/>
              <a:gd name="connsiteY5-2838" fmla="*/ 2864960 h 3420248"/>
              <a:gd name="connsiteX6-2839" fmla="*/ 4550 w 2569656"/>
              <a:gd name="connsiteY6-2840" fmla="*/ 2571479 h 3420248"/>
              <a:gd name="connsiteX7-2841" fmla="*/ 4448 w 2569656"/>
              <a:gd name="connsiteY7-2842" fmla="*/ 2512336 h 3420248"/>
              <a:gd name="connsiteX8-2843" fmla="*/ 1713 w 2569656"/>
              <a:gd name="connsiteY8-2844" fmla="*/ 0 h 3420248"/>
              <a:gd name="connsiteX9-2845" fmla="*/ 2519800 w 2569656"/>
              <a:gd name="connsiteY9-2846" fmla="*/ 0 h 3420248"/>
              <a:gd name="connsiteX10-2847" fmla="*/ 2546946 w 2569656"/>
              <a:gd name="connsiteY10-2848" fmla="*/ 27148 h 3420248"/>
              <a:gd name="connsiteX11-2849" fmla="*/ 2550576 w 2569656"/>
              <a:gd name="connsiteY11-2850" fmla="*/ 201466 h 3420248"/>
              <a:gd name="connsiteX12-2851" fmla="*/ 2553965 w 2569656"/>
              <a:gd name="connsiteY12-2852" fmla="*/ 281642 h 3420248"/>
              <a:gd name="connsiteX13-2853" fmla="*/ 2557601 w 2569656"/>
              <a:gd name="connsiteY13-2854" fmla="*/ 339557 h 3420248"/>
              <a:gd name="connsiteX14-2855" fmla="*/ 2569656 w 2569656"/>
              <a:gd name="connsiteY14-2856" fmla="*/ 436202 h 3420248"/>
              <a:gd name="connsiteX15-2857" fmla="*/ 2564904 w 2569656"/>
              <a:gd name="connsiteY15-2858" fmla="*/ 455160 h 3420248"/>
              <a:gd name="connsiteX16-2859" fmla="*/ 2566880 w 2569656"/>
              <a:gd name="connsiteY16-2860" fmla="*/ 467958 h 3420248"/>
              <a:gd name="connsiteX17-2861" fmla="*/ 2557101 w 2569656"/>
              <a:gd name="connsiteY17-2862" fmla="*/ 526659 h 3420248"/>
              <a:gd name="connsiteX18-2863" fmla="*/ 2552102 w 2569656"/>
              <a:gd name="connsiteY18-2864" fmla="*/ 550660 h 3420248"/>
              <a:gd name="connsiteX19-2865" fmla="*/ 2557345 w 2569656"/>
              <a:gd name="connsiteY19-2866" fmla="*/ 630210 h 3420248"/>
              <a:gd name="connsiteX20-2867" fmla="*/ 2552653 w 2569656"/>
              <a:gd name="connsiteY20-2868" fmla="*/ 907912 h 3420248"/>
              <a:gd name="connsiteX21-2869" fmla="*/ 2555388 w 2569656"/>
              <a:gd name="connsiteY21-2870" fmla="*/ 3420248 h 3420248"/>
              <a:gd name="connsiteX22-2871" fmla="*/ 37301 w 2569656"/>
              <a:gd name="connsiteY22-2872" fmla="*/ 3420248 h 3420248"/>
              <a:gd name="connsiteX23-2873" fmla="*/ 10155 w 2569656"/>
              <a:gd name="connsiteY23-2874" fmla="*/ 3393100 h 3420248"/>
              <a:gd name="connsiteX24-2875" fmla="*/ 10115 w 2569656"/>
              <a:gd name="connsiteY24-2876" fmla="*/ 3385186 h 3420248"/>
              <a:gd name="connsiteX25-2877" fmla="*/ 6528 w 2569656"/>
              <a:gd name="connsiteY25-2878" fmla="*/ 3385176 h 3420248"/>
              <a:gd name="connsiteX26-2879" fmla="*/ 6528 w 2569656"/>
              <a:gd name="connsiteY26-2880" fmla="*/ 3073899 h 3420248"/>
              <a:gd name="connsiteX27-2881" fmla="*/ 10083 w 2569656"/>
              <a:gd name="connsiteY27-2882" fmla="*/ 3025648 h 3420248"/>
              <a:gd name="connsiteX0-2883" fmla="*/ 10083 w 2566941"/>
              <a:gd name="connsiteY0-2884" fmla="*/ 3025648 h 3420248"/>
              <a:gd name="connsiteX1-2885" fmla="*/ 7722 w 2566941"/>
              <a:gd name="connsiteY1-2886" fmla="*/ 2971298 h 3420248"/>
              <a:gd name="connsiteX2-2887" fmla="*/ 15061 w 2566941"/>
              <a:gd name="connsiteY2-2888" fmla="*/ 2952290 h 3420248"/>
              <a:gd name="connsiteX3-2889" fmla="*/ 0 w 2566941"/>
              <a:gd name="connsiteY3-2890" fmla="*/ 2893589 h 3420248"/>
              <a:gd name="connsiteX4-2891" fmla="*/ 4999 w 2566941"/>
              <a:gd name="connsiteY4-2892" fmla="*/ 2869588 h 3420248"/>
              <a:gd name="connsiteX5-2893" fmla="*/ 12739 w 2566941"/>
              <a:gd name="connsiteY5-2894" fmla="*/ 2864960 h 3420248"/>
              <a:gd name="connsiteX6-2895" fmla="*/ 4550 w 2566941"/>
              <a:gd name="connsiteY6-2896" fmla="*/ 2571479 h 3420248"/>
              <a:gd name="connsiteX7-2897" fmla="*/ 4448 w 2566941"/>
              <a:gd name="connsiteY7-2898" fmla="*/ 2512336 h 3420248"/>
              <a:gd name="connsiteX8-2899" fmla="*/ 1713 w 2566941"/>
              <a:gd name="connsiteY8-2900" fmla="*/ 0 h 3420248"/>
              <a:gd name="connsiteX9-2901" fmla="*/ 2519800 w 2566941"/>
              <a:gd name="connsiteY9-2902" fmla="*/ 0 h 3420248"/>
              <a:gd name="connsiteX10-2903" fmla="*/ 2546946 w 2566941"/>
              <a:gd name="connsiteY10-2904" fmla="*/ 27148 h 3420248"/>
              <a:gd name="connsiteX11-2905" fmla="*/ 2550576 w 2566941"/>
              <a:gd name="connsiteY11-2906" fmla="*/ 201466 h 3420248"/>
              <a:gd name="connsiteX12-2907" fmla="*/ 2553965 w 2566941"/>
              <a:gd name="connsiteY12-2908" fmla="*/ 281642 h 3420248"/>
              <a:gd name="connsiteX13-2909" fmla="*/ 2557601 w 2566941"/>
              <a:gd name="connsiteY13-2910" fmla="*/ 339557 h 3420248"/>
              <a:gd name="connsiteX14-2911" fmla="*/ 2562888 w 2566941"/>
              <a:gd name="connsiteY14-2912" fmla="*/ 398740 h 3420248"/>
              <a:gd name="connsiteX15-2913" fmla="*/ 2564904 w 2566941"/>
              <a:gd name="connsiteY15-2914" fmla="*/ 455160 h 3420248"/>
              <a:gd name="connsiteX16-2915" fmla="*/ 2566880 w 2566941"/>
              <a:gd name="connsiteY16-2916" fmla="*/ 467958 h 3420248"/>
              <a:gd name="connsiteX17-2917" fmla="*/ 2557101 w 2566941"/>
              <a:gd name="connsiteY17-2918" fmla="*/ 526659 h 3420248"/>
              <a:gd name="connsiteX18-2919" fmla="*/ 2552102 w 2566941"/>
              <a:gd name="connsiteY18-2920" fmla="*/ 550660 h 3420248"/>
              <a:gd name="connsiteX19-2921" fmla="*/ 2557345 w 2566941"/>
              <a:gd name="connsiteY19-2922" fmla="*/ 630210 h 3420248"/>
              <a:gd name="connsiteX20-2923" fmla="*/ 2552653 w 2566941"/>
              <a:gd name="connsiteY20-2924" fmla="*/ 907912 h 3420248"/>
              <a:gd name="connsiteX21-2925" fmla="*/ 2555388 w 2566941"/>
              <a:gd name="connsiteY21-2926" fmla="*/ 3420248 h 3420248"/>
              <a:gd name="connsiteX22-2927" fmla="*/ 37301 w 2566941"/>
              <a:gd name="connsiteY22-2928" fmla="*/ 3420248 h 3420248"/>
              <a:gd name="connsiteX23-2929" fmla="*/ 10155 w 2566941"/>
              <a:gd name="connsiteY23-2930" fmla="*/ 3393100 h 3420248"/>
              <a:gd name="connsiteX24-2931" fmla="*/ 10115 w 2566941"/>
              <a:gd name="connsiteY24-2932" fmla="*/ 3385186 h 3420248"/>
              <a:gd name="connsiteX25-2933" fmla="*/ 6528 w 2566941"/>
              <a:gd name="connsiteY25-2934" fmla="*/ 3385176 h 3420248"/>
              <a:gd name="connsiteX26-2935" fmla="*/ 6528 w 2566941"/>
              <a:gd name="connsiteY26-2936" fmla="*/ 3073899 h 3420248"/>
              <a:gd name="connsiteX27-2937" fmla="*/ 10083 w 2566941"/>
              <a:gd name="connsiteY27-2938" fmla="*/ 3025648 h 3420248"/>
              <a:gd name="connsiteX0-2939" fmla="*/ 10083 w 2566941"/>
              <a:gd name="connsiteY0-2940" fmla="*/ 3025648 h 3420248"/>
              <a:gd name="connsiteX1-2941" fmla="*/ 7722 w 2566941"/>
              <a:gd name="connsiteY1-2942" fmla="*/ 2971298 h 3420248"/>
              <a:gd name="connsiteX2-2943" fmla="*/ 15061 w 2566941"/>
              <a:gd name="connsiteY2-2944" fmla="*/ 2952290 h 3420248"/>
              <a:gd name="connsiteX3-2945" fmla="*/ 0 w 2566941"/>
              <a:gd name="connsiteY3-2946" fmla="*/ 2893589 h 3420248"/>
              <a:gd name="connsiteX4-2947" fmla="*/ 4999 w 2566941"/>
              <a:gd name="connsiteY4-2948" fmla="*/ 2869588 h 3420248"/>
              <a:gd name="connsiteX5-2949" fmla="*/ 4550 w 2566941"/>
              <a:gd name="connsiteY5-2950" fmla="*/ 2571479 h 3420248"/>
              <a:gd name="connsiteX6-2951" fmla="*/ 4448 w 2566941"/>
              <a:gd name="connsiteY6-2952" fmla="*/ 2512336 h 3420248"/>
              <a:gd name="connsiteX7-2953" fmla="*/ 1713 w 2566941"/>
              <a:gd name="connsiteY7-2954" fmla="*/ 0 h 3420248"/>
              <a:gd name="connsiteX8-2955" fmla="*/ 2519800 w 2566941"/>
              <a:gd name="connsiteY8-2956" fmla="*/ 0 h 3420248"/>
              <a:gd name="connsiteX9-2957" fmla="*/ 2546946 w 2566941"/>
              <a:gd name="connsiteY9-2958" fmla="*/ 27148 h 3420248"/>
              <a:gd name="connsiteX10-2959" fmla="*/ 2550576 w 2566941"/>
              <a:gd name="connsiteY10-2960" fmla="*/ 201466 h 3420248"/>
              <a:gd name="connsiteX11-2961" fmla="*/ 2553965 w 2566941"/>
              <a:gd name="connsiteY11-2962" fmla="*/ 281642 h 3420248"/>
              <a:gd name="connsiteX12-2963" fmla="*/ 2557601 w 2566941"/>
              <a:gd name="connsiteY12-2964" fmla="*/ 339557 h 3420248"/>
              <a:gd name="connsiteX13-2965" fmla="*/ 2562888 w 2566941"/>
              <a:gd name="connsiteY13-2966" fmla="*/ 398740 h 3420248"/>
              <a:gd name="connsiteX14-2967" fmla="*/ 2564904 w 2566941"/>
              <a:gd name="connsiteY14-2968" fmla="*/ 455160 h 3420248"/>
              <a:gd name="connsiteX15-2969" fmla="*/ 2566880 w 2566941"/>
              <a:gd name="connsiteY15-2970" fmla="*/ 467958 h 3420248"/>
              <a:gd name="connsiteX16-2971" fmla="*/ 2557101 w 2566941"/>
              <a:gd name="connsiteY16-2972" fmla="*/ 526659 h 3420248"/>
              <a:gd name="connsiteX17-2973" fmla="*/ 2552102 w 2566941"/>
              <a:gd name="connsiteY17-2974" fmla="*/ 550660 h 3420248"/>
              <a:gd name="connsiteX18-2975" fmla="*/ 2557345 w 2566941"/>
              <a:gd name="connsiteY18-2976" fmla="*/ 630210 h 3420248"/>
              <a:gd name="connsiteX19-2977" fmla="*/ 2552653 w 2566941"/>
              <a:gd name="connsiteY19-2978" fmla="*/ 907912 h 3420248"/>
              <a:gd name="connsiteX20-2979" fmla="*/ 2555388 w 2566941"/>
              <a:gd name="connsiteY20-2980" fmla="*/ 3420248 h 3420248"/>
              <a:gd name="connsiteX21-2981" fmla="*/ 37301 w 2566941"/>
              <a:gd name="connsiteY21-2982" fmla="*/ 3420248 h 3420248"/>
              <a:gd name="connsiteX22-2983" fmla="*/ 10155 w 2566941"/>
              <a:gd name="connsiteY22-2984" fmla="*/ 3393100 h 3420248"/>
              <a:gd name="connsiteX23-2985" fmla="*/ 10115 w 2566941"/>
              <a:gd name="connsiteY23-2986" fmla="*/ 3385186 h 3420248"/>
              <a:gd name="connsiteX24-2987" fmla="*/ 6528 w 2566941"/>
              <a:gd name="connsiteY24-2988" fmla="*/ 3385176 h 3420248"/>
              <a:gd name="connsiteX25-2989" fmla="*/ 6528 w 2566941"/>
              <a:gd name="connsiteY25-2990" fmla="*/ 3073899 h 3420248"/>
              <a:gd name="connsiteX26-2991" fmla="*/ 10083 w 2566941"/>
              <a:gd name="connsiteY26-2992" fmla="*/ 3025648 h 3420248"/>
              <a:gd name="connsiteX0-2993" fmla="*/ 10083 w 2566941"/>
              <a:gd name="connsiteY0-2994" fmla="*/ 3025648 h 3420248"/>
              <a:gd name="connsiteX1-2995" fmla="*/ 7722 w 2566941"/>
              <a:gd name="connsiteY1-2996" fmla="*/ 2971298 h 3420248"/>
              <a:gd name="connsiteX2-2997" fmla="*/ 0 w 2566941"/>
              <a:gd name="connsiteY2-2998" fmla="*/ 2893589 h 3420248"/>
              <a:gd name="connsiteX3-2999" fmla="*/ 4999 w 2566941"/>
              <a:gd name="connsiteY3-3000" fmla="*/ 2869588 h 3420248"/>
              <a:gd name="connsiteX4-3001" fmla="*/ 4550 w 2566941"/>
              <a:gd name="connsiteY4-3002" fmla="*/ 2571479 h 3420248"/>
              <a:gd name="connsiteX5-3003" fmla="*/ 4448 w 2566941"/>
              <a:gd name="connsiteY5-3004" fmla="*/ 2512336 h 3420248"/>
              <a:gd name="connsiteX6-3005" fmla="*/ 1713 w 2566941"/>
              <a:gd name="connsiteY6-3006" fmla="*/ 0 h 3420248"/>
              <a:gd name="connsiteX7-3007" fmla="*/ 2519800 w 2566941"/>
              <a:gd name="connsiteY7-3008" fmla="*/ 0 h 3420248"/>
              <a:gd name="connsiteX8-3009" fmla="*/ 2546946 w 2566941"/>
              <a:gd name="connsiteY8-3010" fmla="*/ 27148 h 3420248"/>
              <a:gd name="connsiteX9-3011" fmla="*/ 2550576 w 2566941"/>
              <a:gd name="connsiteY9-3012" fmla="*/ 201466 h 3420248"/>
              <a:gd name="connsiteX10-3013" fmla="*/ 2553965 w 2566941"/>
              <a:gd name="connsiteY10-3014" fmla="*/ 281642 h 3420248"/>
              <a:gd name="connsiteX11-3015" fmla="*/ 2557601 w 2566941"/>
              <a:gd name="connsiteY11-3016" fmla="*/ 339557 h 3420248"/>
              <a:gd name="connsiteX12-3017" fmla="*/ 2562888 w 2566941"/>
              <a:gd name="connsiteY12-3018" fmla="*/ 398740 h 3420248"/>
              <a:gd name="connsiteX13-3019" fmla="*/ 2564904 w 2566941"/>
              <a:gd name="connsiteY13-3020" fmla="*/ 455160 h 3420248"/>
              <a:gd name="connsiteX14-3021" fmla="*/ 2566880 w 2566941"/>
              <a:gd name="connsiteY14-3022" fmla="*/ 467958 h 3420248"/>
              <a:gd name="connsiteX15-3023" fmla="*/ 2557101 w 2566941"/>
              <a:gd name="connsiteY15-3024" fmla="*/ 526659 h 3420248"/>
              <a:gd name="connsiteX16-3025" fmla="*/ 2552102 w 2566941"/>
              <a:gd name="connsiteY16-3026" fmla="*/ 550660 h 3420248"/>
              <a:gd name="connsiteX17-3027" fmla="*/ 2557345 w 2566941"/>
              <a:gd name="connsiteY17-3028" fmla="*/ 630210 h 3420248"/>
              <a:gd name="connsiteX18-3029" fmla="*/ 2552653 w 2566941"/>
              <a:gd name="connsiteY18-3030" fmla="*/ 907912 h 3420248"/>
              <a:gd name="connsiteX19-3031" fmla="*/ 2555388 w 2566941"/>
              <a:gd name="connsiteY19-3032" fmla="*/ 3420248 h 3420248"/>
              <a:gd name="connsiteX20-3033" fmla="*/ 37301 w 2566941"/>
              <a:gd name="connsiteY20-3034" fmla="*/ 3420248 h 3420248"/>
              <a:gd name="connsiteX21-3035" fmla="*/ 10155 w 2566941"/>
              <a:gd name="connsiteY21-3036" fmla="*/ 3393100 h 3420248"/>
              <a:gd name="connsiteX22-3037" fmla="*/ 10115 w 2566941"/>
              <a:gd name="connsiteY22-3038" fmla="*/ 3385186 h 3420248"/>
              <a:gd name="connsiteX23-3039" fmla="*/ 6528 w 2566941"/>
              <a:gd name="connsiteY23-3040" fmla="*/ 3385176 h 3420248"/>
              <a:gd name="connsiteX24-3041" fmla="*/ 6528 w 2566941"/>
              <a:gd name="connsiteY24-3042" fmla="*/ 3073899 h 3420248"/>
              <a:gd name="connsiteX25-3043" fmla="*/ 10083 w 2566941"/>
              <a:gd name="connsiteY25-3044" fmla="*/ 3025648 h 3420248"/>
              <a:gd name="connsiteX0-3045" fmla="*/ 10083 w 2566941"/>
              <a:gd name="connsiteY0-3046" fmla="*/ 3025648 h 3420248"/>
              <a:gd name="connsiteX1-3047" fmla="*/ 7722 w 2566941"/>
              <a:gd name="connsiteY1-3048" fmla="*/ 2971298 h 3420248"/>
              <a:gd name="connsiteX2-3049" fmla="*/ 0 w 2566941"/>
              <a:gd name="connsiteY2-3050" fmla="*/ 2893589 h 3420248"/>
              <a:gd name="connsiteX3-3051" fmla="*/ 4999 w 2566941"/>
              <a:gd name="connsiteY3-3052" fmla="*/ 2869588 h 3420248"/>
              <a:gd name="connsiteX4-3053" fmla="*/ 4448 w 2566941"/>
              <a:gd name="connsiteY4-3054" fmla="*/ 2512336 h 3420248"/>
              <a:gd name="connsiteX5-3055" fmla="*/ 1713 w 2566941"/>
              <a:gd name="connsiteY5-3056" fmla="*/ 0 h 3420248"/>
              <a:gd name="connsiteX6-3057" fmla="*/ 2519800 w 2566941"/>
              <a:gd name="connsiteY6-3058" fmla="*/ 0 h 3420248"/>
              <a:gd name="connsiteX7-3059" fmla="*/ 2546946 w 2566941"/>
              <a:gd name="connsiteY7-3060" fmla="*/ 27148 h 3420248"/>
              <a:gd name="connsiteX8-3061" fmla="*/ 2550576 w 2566941"/>
              <a:gd name="connsiteY8-3062" fmla="*/ 201466 h 3420248"/>
              <a:gd name="connsiteX9-3063" fmla="*/ 2553965 w 2566941"/>
              <a:gd name="connsiteY9-3064" fmla="*/ 281642 h 3420248"/>
              <a:gd name="connsiteX10-3065" fmla="*/ 2557601 w 2566941"/>
              <a:gd name="connsiteY10-3066" fmla="*/ 339557 h 3420248"/>
              <a:gd name="connsiteX11-3067" fmla="*/ 2562888 w 2566941"/>
              <a:gd name="connsiteY11-3068" fmla="*/ 398740 h 3420248"/>
              <a:gd name="connsiteX12-3069" fmla="*/ 2564904 w 2566941"/>
              <a:gd name="connsiteY12-3070" fmla="*/ 455160 h 3420248"/>
              <a:gd name="connsiteX13-3071" fmla="*/ 2566880 w 2566941"/>
              <a:gd name="connsiteY13-3072" fmla="*/ 467958 h 3420248"/>
              <a:gd name="connsiteX14-3073" fmla="*/ 2557101 w 2566941"/>
              <a:gd name="connsiteY14-3074" fmla="*/ 526659 h 3420248"/>
              <a:gd name="connsiteX15-3075" fmla="*/ 2552102 w 2566941"/>
              <a:gd name="connsiteY15-3076" fmla="*/ 550660 h 3420248"/>
              <a:gd name="connsiteX16-3077" fmla="*/ 2557345 w 2566941"/>
              <a:gd name="connsiteY16-3078" fmla="*/ 630210 h 3420248"/>
              <a:gd name="connsiteX17-3079" fmla="*/ 2552653 w 2566941"/>
              <a:gd name="connsiteY17-3080" fmla="*/ 907912 h 3420248"/>
              <a:gd name="connsiteX18-3081" fmla="*/ 2555388 w 2566941"/>
              <a:gd name="connsiteY18-3082" fmla="*/ 3420248 h 3420248"/>
              <a:gd name="connsiteX19-3083" fmla="*/ 37301 w 2566941"/>
              <a:gd name="connsiteY19-3084" fmla="*/ 3420248 h 3420248"/>
              <a:gd name="connsiteX20-3085" fmla="*/ 10155 w 2566941"/>
              <a:gd name="connsiteY20-3086" fmla="*/ 3393100 h 3420248"/>
              <a:gd name="connsiteX21-3087" fmla="*/ 10115 w 2566941"/>
              <a:gd name="connsiteY21-3088" fmla="*/ 3385186 h 3420248"/>
              <a:gd name="connsiteX22-3089" fmla="*/ 6528 w 2566941"/>
              <a:gd name="connsiteY22-3090" fmla="*/ 3385176 h 3420248"/>
              <a:gd name="connsiteX23-3091" fmla="*/ 6528 w 2566941"/>
              <a:gd name="connsiteY23-3092" fmla="*/ 3073899 h 3420248"/>
              <a:gd name="connsiteX24-3093" fmla="*/ 10083 w 2566941"/>
              <a:gd name="connsiteY24-3094" fmla="*/ 3025648 h 3420248"/>
              <a:gd name="connsiteX0-3095" fmla="*/ 10083 w 2566941"/>
              <a:gd name="connsiteY0-3096" fmla="*/ 3025648 h 3420248"/>
              <a:gd name="connsiteX1-3097" fmla="*/ 7722 w 2566941"/>
              <a:gd name="connsiteY1-3098" fmla="*/ 2971298 h 3420248"/>
              <a:gd name="connsiteX2-3099" fmla="*/ 0 w 2566941"/>
              <a:gd name="connsiteY2-3100" fmla="*/ 2893589 h 3420248"/>
              <a:gd name="connsiteX3-3101" fmla="*/ 4999 w 2566941"/>
              <a:gd name="connsiteY3-3102" fmla="*/ 2869588 h 3420248"/>
              <a:gd name="connsiteX4-3103" fmla="*/ 4448 w 2566941"/>
              <a:gd name="connsiteY4-3104" fmla="*/ 2512336 h 3420248"/>
              <a:gd name="connsiteX5-3105" fmla="*/ 1713 w 2566941"/>
              <a:gd name="connsiteY5-3106" fmla="*/ 0 h 3420248"/>
              <a:gd name="connsiteX6-3107" fmla="*/ 2519800 w 2566941"/>
              <a:gd name="connsiteY6-3108" fmla="*/ 0 h 3420248"/>
              <a:gd name="connsiteX7-3109" fmla="*/ 2546946 w 2566941"/>
              <a:gd name="connsiteY7-3110" fmla="*/ 27148 h 3420248"/>
              <a:gd name="connsiteX8-3111" fmla="*/ 2550576 w 2566941"/>
              <a:gd name="connsiteY8-3112" fmla="*/ 201466 h 3420248"/>
              <a:gd name="connsiteX9-3113" fmla="*/ 2553965 w 2566941"/>
              <a:gd name="connsiteY9-3114" fmla="*/ 281642 h 3420248"/>
              <a:gd name="connsiteX10-3115" fmla="*/ 2557601 w 2566941"/>
              <a:gd name="connsiteY10-3116" fmla="*/ 339557 h 3420248"/>
              <a:gd name="connsiteX11-3117" fmla="*/ 2562888 w 2566941"/>
              <a:gd name="connsiteY11-3118" fmla="*/ 398740 h 3420248"/>
              <a:gd name="connsiteX12-3119" fmla="*/ 2564904 w 2566941"/>
              <a:gd name="connsiteY12-3120" fmla="*/ 455160 h 3420248"/>
              <a:gd name="connsiteX13-3121" fmla="*/ 2566880 w 2566941"/>
              <a:gd name="connsiteY13-3122" fmla="*/ 467958 h 3420248"/>
              <a:gd name="connsiteX14-3123" fmla="*/ 2557101 w 2566941"/>
              <a:gd name="connsiteY14-3124" fmla="*/ 526659 h 3420248"/>
              <a:gd name="connsiteX15-3125" fmla="*/ 2552102 w 2566941"/>
              <a:gd name="connsiteY15-3126" fmla="*/ 550660 h 3420248"/>
              <a:gd name="connsiteX16-3127" fmla="*/ 2557345 w 2566941"/>
              <a:gd name="connsiteY16-3128" fmla="*/ 630210 h 3420248"/>
              <a:gd name="connsiteX17-3129" fmla="*/ 2552653 w 2566941"/>
              <a:gd name="connsiteY17-3130" fmla="*/ 907912 h 3420248"/>
              <a:gd name="connsiteX18-3131" fmla="*/ 2555388 w 2566941"/>
              <a:gd name="connsiteY18-3132" fmla="*/ 3420248 h 3420248"/>
              <a:gd name="connsiteX19-3133" fmla="*/ 37301 w 2566941"/>
              <a:gd name="connsiteY19-3134" fmla="*/ 3420248 h 3420248"/>
              <a:gd name="connsiteX20-3135" fmla="*/ 10155 w 2566941"/>
              <a:gd name="connsiteY20-3136" fmla="*/ 3393100 h 3420248"/>
              <a:gd name="connsiteX21-3137" fmla="*/ 10115 w 2566941"/>
              <a:gd name="connsiteY21-3138" fmla="*/ 3385186 h 3420248"/>
              <a:gd name="connsiteX22-3139" fmla="*/ 6528 w 2566941"/>
              <a:gd name="connsiteY22-3140" fmla="*/ 3073899 h 3420248"/>
              <a:gd name="connsiteX23-3141" fmla="*/ 10083 w 2566941"/>
              <a:gd name="connsiteY23-3142" fmla="*/ 3025648 h 3420248"/>
              <a:gd name="connsiteX0-3143" fmla="*/ 10083 w 2566941"/>
              <a:gd name="connsiteY0-3144" fmla="*/ 3025648 h 3420248"/>
              <a:gd name="connsiteX1-3145" fmla="*/ 7722 w 2566941"/>
              <a:gd name="connsiteY1-3146" fmla="*/ 2971298 h 3420248"/>
              <a:gd name="connsiteX2-3147" fmla="*/ 0 w 2566941"/>
              <a:gd name="connsiteY2-3148" fmla="*/ 2893589 h 3420248"/>
              <a:gd name="connsiteX3-3149" fmla="*/ 4999 w 2566941"/>
              <a:gd name="connsiteY3-3150" fmla="*/ 2869588 h 3420248"/>
              <a:gd name="connsiteX4-3151" fmla="*/ 4448 w 2566941"/>
              <a:gd name="connsiteY4-3152" fmla="*/ 2512336 h 3420248"/>
              <a:gd name="connsiteX5-3153" fmla="*/ 1713 w 2566941"/>
              <a:gd name="connsiteY5-3154" fmla="*/ 0 h 3420248"/>
              <a:gd name="connsiteX6-3155" fmla="*/ 2519800 w 2566941"/>
              <a:gd name="connsiteY6-3156" fmla="*/ 0 h 3420248"/>
              <a:gd name="connsiteX7-3157" fmla="*/ 2546946 w 2566941"/>
              <a:gd name="connsiteY7-3158" fmla="*/ 27148 h 3420248"/>
              <a:gd name="connsiteX8-3159" fmla="*/ 2550576 w 2566941"/>
              <a:gd name="connsiteY8-3160" fmla="*/ 201466 h 3420248"/>
              <a:gd name="connsiteX9-3161" fmla="*/ 2553965 w 2566941"/>
              <a:gd name="connsiteY9-3162" fmla="*/ 281642 h 3420248"/>
              <a:gd name="connsiteX10-3163" fmla="*/ 2557601 w 2566941"/>
              <a:gd name="connsiteY10-3164" fmla="*/ 339557 h 3420248"/>
              <a:gd name="connsiteX11-3165" fmla="*/ 2562888 w 2566941"/>
              <a:gd name="connsiteY11-3166" fmla="*/ 398740 h 3420248"/>
              <a:gd name="connsiteX12-3167" fmla="*/ 2564904 w 2566941"/>
              <a:gd name="connsiteY12-3168" fmla="*/ 455160 h 3420248"/>
              <a:gd name="connsiteX13-3169" fmla="*/ 2566880 w 2566941"/>
              <a:gd name="connsiteY13-3170" fmla="*/ 467958 h 3420248"/>
              <a:gd name="connsiteX14-3171" fmla="*/ 2557101 w 2566941"/>
              <a:gd name="connsiteY14-3172" fmla="*/ 526659 h 3420248"/>
              <a:gd name="connsiteX15-3173" fmla="*/ 2552102 w 2566941"/>
              <a:gd name="connsiteY15-3174" fmla="*/ 550660 h 3420248"/>
              <a:gd name="connsiteX16-3175" fmla="*/ 2557345 w 2566941"/>
              <a:gd name="connsiteY16-3176" fmla="*/ 630210 h 3420248"/>
              <a:gd name="connsiteX17-3177" fmla="*/ 2552653 w 2566941"/>
              <a:gd name="connsiteY17-3178" fmla="*/ 907912 h 3420248"/>
              <a:gd name="connsiteX18-3179" fmla="*/ 2555388 w 2566941"/>
              <a:gd name="connsiteY18-3180" fmla="*/ 3420248 h 3420248"/>
              <a:gd name="connsiteX19-3181" fmla="*/ 37301 w 2566941"/>
              <a:gd name="connsiteY19-3182" fmla="*/ 3420248 h 3420248"/>
              <a:gd name="connsiteX20-3183" fmla="*/ 10155 w 2566941"/>
              <a:gd name="connsiteY20-3184" fmla="*/ 3393100 h 3420248"/>
              <a:gd name="connsiteX21-3185" fmla="*/ 6528 w 2566941"/>
              <a:gd name="connsiteY21-3186" fmla="*/ 3073899 h 3420248"/>
              <a:gd name="connsiteX22-3187" fmla="*/ 10083 w 2566941"/>
              <a:gd name="connsiteY22-3188" fmla="*/ 3025648 h 3420248"/>
              <a:gd name="connsiteX0-3189" fmla="*/ 10083 w 2566941"/>
              <a:gd name="connsiteY0-3190" fmla="*/ 3025648 h 3420248"/>
              <a:gd name="connsiteX1-3191" fmla="*/ 7722 w 2566941"/>
              <a:gd name="connsiteY1-3192" fmla="*/ 2971298 h 3420248"/>
              <a:gd name="connsiteX2-3193" fmla="*/ 0 w 2566941"/>
              <a:gd name="connsiteY2-3194" fmla="*/ 2893589 h 3420248"/>
              <a:gd name="connsiteX3-3195" fmla="*/ 4999 w 2566941"/>
              <a:gd name="connsiteY3-3196" fmla="*/ 2869588 h 3420248"/>
              <a:gd name="connsiteX4-3197" fmla="*/ 4448 w 2566941"/>
              <a:gd name="connsiteY4-3198" fmla="*/ 2512336 h 3420248"/>
              <a:gd name="connsiteX5-3199" fmla="*/ 1713 w 2566941"/>
              <a:gd name="connsiteY5-3200" fmla="*/ 0 h 3420248"/>
              <a:gd name="connsiteX6-3201" fmla="*/ 2519800 w 2566941"/>
              <a:gd name="connsiteY6-3202" fmla="*/ 0 h 3420248"/>
              <a:gd name="connsiteX7-3203" fmla="*/ 2546946 w 2566941"/>
              <a:gd name="connsiteY7-3204" fmla="*/ 27148 h 3420248"/>
              <a:gd name="connsiteX8-3205" fmla="*/ 2550576 w 2566941"/>
              <a:gd name="connsiteY8-3206" fmla="*/ 201466 h 3420248"/>
              <a:gd name="connsiteX9-3207" fmla="*/ 2553965 w 2566941"/>
              <a:gd name="connsiteY9-3208" fmla="*/ 281642 h 3420248"/>
              <a:gd name="connsiteX10-3209" fmla="*/ 2557601 w 2566941"/>
              <a:gd name="connsiteY10-3210" fmla="*/ 339557 h 3420248"/>
              <a:gd name="connsiteX11-3211" fmla="*/ 2562888 w 2566941"/>
              <a:gd name="connsiteY11-3212" fmla="*/ 398740 h 3420248"/>
              <a:gd name="connsiteX12-3213" fmla="*/ 2564904 w 2566941"/>
              <a:gd name="connsiteY12-3214" fmla="*/ 455160 h 3420248"/>
              <a:gd name="connsiteX13-3215" fmla="*/ 2566880 w 2566941"/>
              <a:gd name="connsiteY13-3216" fmla="*/ 467958 h 3420248"/>
              <a:gd name="connsiteX14-3217" fmla="*/ 2557101 w 2566941"/>
              <a:gd name="connsiteY14-3218" fmla="*/ 526659 h 3420248"/>
              <a:gd name="connsiteX15-3219" fmla="*/ 2552102 w 2566941"/>
              <a:gd name="connsiteY15-3220" fmla="*/ 550660 h 3420248"/>
              <a:gd name="connsiteX16-3221" fmla="*/ 2557345 w 2566941"/>
              <a:gd name="connsiteY16-3222" fmla="*/ 630210 h 3420248"/>
              <a:gd name="connsiteX17-3223" fmla="*/ 2552653 w 2566941"/>
              <a:gd name="connsiteY17-3224" fmla="*/ 907912 h 3420248"/>
              <a:gd name="connsiteX18-3225" fmla="*/ 2555388 w 2566941"/>
              <a:gd name="connsiteY18-3226" fmla="*/ 3420248 h 3420248"/>
              <a:gd name="connsiteX19-3227" fmla="*/ 37301 w 2566941"/>
              <a:gd name="connsiteY19-3228" fmla="*/ 3420248 h 3420248"/>
              <a:gd name="connsiteX20-3229" fmla="*/ 10155 w 2566941"/>
              <a:gd name="connsiteY20-3230" fmla="*/ 3393100 h 3420248"/>
              <a:gd name="connsiteX21-3231" fmla="*/ 10083 w 2566941"/>
              <a:gd name="connsiteY21-3232" fmla="*/ 3025648 h 3420248"/>
              <a:gd name="connsiteX0-3233" fmla="*/ 10083 w 2566941"/>
              <a:gd name="connsiteY0-3234" fmla="*/ 3025648 h 3420248"/>
              <a:gd name="connsiteX1-3235" fmla="*/ 7722 w 2566941"/>
              <a:gd name="connsiteY1-3236" fmla="*/ 2971298 h 3420248"/>
              <a:gd name="connsiteX2-3237" fmla="*/ 0 w 2566941"/>
              <a:gd name="connsiteY2-3238" fmla="*/ 2893589 h 3420248"/>
              <a:gd name="connsiteX3-3239" fmla="*/ 4999 w 2566941"/>
              <a:gd name="connsiteY3-3240" fmla="*/ 2869588 h 3420248"/>
              <a:gd name="connsiteX4-3241" fmla="*/ 4448 w 2566941"/>
              <a:gd name="connsiteY4-3242" fmla="*/ 2512336 h 3420248"/>
              <a:gd name="connsiteX5-3243" fmla="*/ 1713 w 2566941"/>
              <a:gd name="connsiteY5-3244" fmla="*/ 0 h 3420248"/>
              <a:gd name="connsiteX6-3245" fmla="*/ 2519800 w 2566941"/>
              <a:gd name="connsiteY6-3246" fmla="*/ 0 h 3420248"/>
              <a:gd name="connsiteX7-3247" fmla="*/ 2546946 w 2566941"/>
              <a:gd name="connsiteY7-3248" fmla="*/ 27148 h 3420248"/>
              <a:gd name="connsiteX8-3249" fmla="*/ 2550576 w 2566941"/>
              <a:gd name="connsiteY8-3250" fmla="*/ 201466 h 3420248"/>
              <a:gd name="connsiteX9-3251" fmla="*/ 2553965 w 2566941"/>
              <a:gd name="connsiteY9-3252" fmla="*/ 281642 h 3420248"/>
              <a:gd name="connsiteX10-3253" fmla="*/ 2557601 w 2566941"/>
              <a:gd name="connsiteY10-3254" fmla="*/ 339557 h 3420248"/>
              <a:gd name="connsiteX11-3255" fmla="*/ 2562888 w 2566941"/>
              <a:gd name="connsiteY11-3256" fmla="*/ 398740 h 3420248"/>
              <a:gd name="connsiteX12-3257" fmla="*/ 2564904 w 2566941"/>
              <a:gd name="connsiteY12-3258" fmla="*/ 455160 h 3420248"/>
              <a:gd name="connsiteX13-3259" fmla="*/ 2566880 w 2566941"/>
              <a:gd name="connsiteY13-3260" fmla="*/ 467958 h 3420248"/>
              <a:gd name="connsiteX14-3261" fmla="*/ 2557101 w 2566941"/>
              <a:gd name="connsiteY14-3262" fmla="*/ 526659 h 3420248"/>
              <a:gd name="connsiteX15-3263" fmla="*/ 2552102 w 2566941"/>
              <a:gd name="connsiteY15-3264" fmla="*/ 550660 h 3420248"/>
              <a:gd name="connsiteX16-3265" fmla="*/ 2557345 w 2566941"/>
              <a:gd name="connsiteY16-3266" fmla="*/ 630210 h 3420248"/>
              <a:gd name="connsiteX17-3267" fmla="*/ 2552653 w 2566941"/>
              <a:gd name="connsiteY17-3268" fmla="*/ 907912 h 3420248"/>
              <a:gd name="connsiteX18-3269" fmla="*/ 2555388 w 2566941"/>
              <a:gd name="connsiteY18-3270" fmla="*/ 3420248 h 3420248"/>
              <a:gd name="connsiteX19-3271" fmla="*/ 37301 w 2566941"/>
              <a:gd name="connsiteY19-3272" fmla="*/ 3420248 h 3420248"/>
              <a:gd name="connsiteX20-3273" fmla="*/ 20594 w 2566941"/>
              <a:gd name="connsiteY20-3274" fmla="*/ 3385372 h 3420248"/>
              <a:gd name="connsiteX21-3275" fmla="*/ 10083 w 2566941"/>
              <a:gd name="connsiteY21-3276" fmla="*/ 3025648 h 3420248"/>
              <a:gd name="connsiteX0-3277" fmla="*/ 10083 w 2566941"/>
              <a:gd name="connsiteY0-3278" fmla="*/ 3025648 h 3420248"/>
              <a:gd name="connsiteX1-3279" fmla="*/ 7722 w 2566941"/>
              <a:gd name="connsiteY1-3280" fmla="*/ 2971298 h 3420248"/>
              <a:gd name="connsiteX2-3281" fmla="*/ 0 w 2566941"/>
              <a:gd name="connsiteY2-3282" fmla="*/ 2893589 h 3420248"/>
              <a:gd name="connsiteX3-3283" fmla="*/ 4999 w 2566941"/>
              <a:gd name="connsiteY3-3284" fmla="*/ 2869588 h 3420248"/>
              <a:gd name="connsiteX4-3285" fmla="*/ 4448 w 2566941"/>
              <a:gd name="connsiteY4-3286" fmla="*/ 2512336 h 3420248"/>
              <a:gd name="connsiteX5-3287" fmla="*/ 1713 w 2566941"/>
              <a:gd name="connsiteY5-3288" fmla="*/ 0 h 3420248"/>
              <a:gd name="connsiteX6-3289" fmla="*/ 2519800 w 2566941"/>
              <a:gd name="connsiteY6-3290" fmla="*/ 0 h 3420248"/>
              <a:gd name="connsiteX7-3291" fmla="*/ 2546946 w 2566941"/>
              <a:gd name="connsiteY7-3292" fmla="*/ 27148 h 3420248"/>
              <a:gd name="connsiteX8-3293" fmla="*/ 2550576 w 2566941"/>
              <a:gd name="connsiteY8-3294" fmla="*/ 201466 h 3420248"/>
              <a:gd name="connsiteX9-3295" fmla="*/ 2553965 w 2566941"/>
              <a:gd name="connsiteY9-3296" fmla="*/ 281642 h 3420248"/>
              <a:gd name="connsiteX10-3297" fmla="*/ 2557601 w 2566941"/>
              <a:gd name="connsiteY10-3298" fmla="*/ 339557 h 3420248"/>
              <a:gd name="connsiteX11-3299" fmla="*/ 2564904 w 2566941"/>
              <a:gd name="connsiteY11-3300" fmla="*/ 455160 h 3420248"/>
              <a:gd name="connsiteX12-3301" fmla="*/ 2566880 w 2566941"/>
              <a:gd name="connsiteY12-3302" fmla="*/ 467958 h 3420248"/>
              <a:gd name="connsiteX13-3303" fmla="*/ 2557101 w 2566941"/>
              <a:gd name="connsiteY13-3304" fmla="*/ 526659 h 3420248"/>
              <a:gd name="connsiteX14-3305" fmla="*/ 2552102 w 2566941"/>
              <a:gd name="connsiteY14-3306" fmla="*/ 550660 h 3420248"/>
              <a:gd name="connsiteX15-3307" fmla="*/ 2557345 w 2566941"/>
              <a:gd name="connsiteY15-3308" fmla="*/ 630210 h 3420248"/>
              <a:gd name="connsiteX16-3309" fmla="*/ 2552653 w 2566941"/>
              <a:gd name="connsiteY16-3310" fmla="*/ 907912 h 3420248"/>
              <a:gd name="connsiteX17-3311" fmla="*/ 2555388 w 2566941"/>
              <a:gd name="connsiteY17-3312" fmla="*/ 3420248 h 3420248"/>
              <a:gd name="connsiteX18-3313" fmla="*/ 37301 w 2566941"/>
              <a:gd name="connsiteY18-3314" fmla="*/ 3420248 h 3420248"/>
              <a:gd name="connsiteX19-3315" fmla="*/ 20594 w 2566941"/>
              <a:gd name="connsiteY19-3316" fmla="*/ 3385372 h 3420248"/>
              <a:gd name="connsiteX20-3317" fmla="*/ 10083 w 2566941"/>
              <a:gd name="connsiteY20-3318" fmla="*/ 3025648 h 3420248"/>
              <a:gd name="connsiteX0-3319" fmla="*/ 10083 w 2566941"/>
              <a:gd name="connsiteY0-3320" fmla="*/ 3025648 h 3420248"/>
              <a:gd name="connsiteX1-3321" fmla="*/ 7722 w 2566941"/>
              <a:gd name="connsiteY1-3322" fmla="*/ 2971298 h 3420248"/>
              <a:gd name="connsiteX2-3323" fmla="*/ 0 w 2566941"/>
              <a:gd name="connsiteY2-3324" fmla="*/ 2893589 h 3420248"/>
              <a:gd name="connsiteX3-3325" fmla="*/ 4999 w 2566941"/>
              <a:gd name="connsiteY3-3326" fmla="*/ 2869588 h 3420248"/>
              <a:gd name="connsiteX4-3327" fmla="*/ 4448 w 2566941"/>
              <a:gd name="connsiteY4-3328" fmla="*/ 2512336 h 3420248"/>
              <a:gd name="connsiteX5-3329" fmla="*/ 1713 w 2566941"/>
              <a:gd name="connsiteY5-3330" fmla="*/ 0 h 3420248"/>
              <a:gd name="connsiteX6-3331" fmla="*/ 2519800 w 2566941"/>
              <a:gd name="connsiteY6-3332" fmla="*/ 0 h 3420248"/>
              <a:gd name="connsiteX7-3333" fmla="*/ 2546946 w 2566941"/>
              <a:gd name="connsiteY7-3334" fmla="*/ 27148 h 3420248"/>
              <a:gd name="connsiteX8-3335" fmla="*/ 2553965 w 2566941"/>
              <a:gd name="connsiteY8-3336" fmla="*/ 281642 h 3420248"/>
              <a:gd name="connsiteX9-3337" fmla="*/ 2557601 w 2566941"/>
              <a:gd name="connsiteY9-3338" fmla="*/ 339557 h 3420248"/>
              <a:gd name="connsiteX10-3339" fmla="*/ 2564904 w 2566941"/>
              <a:gd name="connsiteY10-3340" fmla="*/ 455160 h 3420248"/>
              <a:gd name="connsiteX11-3341" fmla="*/ 2566880 w 2566941"/>
              <a:gd name="connsiteY11-3342" fmla="*/ 467958 h 3420248"/>
              <a:gd name="connsiteX12-3343" fmla="*/ 2557101 w 2566941"/>
              <a:gd name="connsiteY12-3344" fmla="*/ 526659 h 3420248"/>
              <a:gd name="connsiteX13-3345" fmla="*/ 2552102 w 2566941"/>
              <a:gd name="connsiteY13-3346" fmla="*/ 550660 h 3420248"/>
              <a:gd name="connsiteX14-3347" fmla="*/ 2557345 w 2566941"/>
              <a:gd name="connsiteY14-3348" fmla="*/ 630210 h 3420248"/>
              <a:gd name="connsiteX15-3349" fmla="*/ 2552653 w 2566941"/>
              <a:gd name="connsiteY15-3350" fmla="*/ 907912 h 3420248"/>
              <a:gd name="connsiteX16-3351" fmla="*/ 2555388 w 2566941"/>
              <a:gd name="connsiteY16-3352" fmla="*/ 3420248 h 3420248"/>
              <a:gd name="connsiteX17-3353" fmla="*/ 37301 w 2566941"/>
              <a:gd name="connsiteY17-3354" fmla="*/ 3420248 h 3420248"/>
              <a:gd name="connsiteX18-3355" fmla="*/ 20594 w 2566941"/>
              <a:gd name="connsiteY18-3356" fmla="*/ 3385372 h 3420248"/>
              <a:gd name="connsiteX19-3357" fmla="*/ 10083 w 2566941"/>
              <a:gd name="connsiteY19-3358" fmla="*/ 3025648 h 3420248"/>
              <a:gd name="connsiteX0-3359" fmla="*/ 10083 w 2566941"/>
              <a:gd name="connsiteY0-3360" fmla="*/ 3025648 h 3420248"/>
              <a:gd name="connsiteX1-3361" fmla="*/ 7722 w 2566941"/>
              <a:gd name="connsiteY1-3362" fmla="*/ 2971298 h 3420248"/>
              <a:gd name="connsiteX2-3363" fmla="*/ 0 w 2566941"/>
              <a:gd name="connsiteY2-3364" fmla="*/ 2893589 h 3420248"/>
              <a:gd name="connsiteX3-3365" fmla="*/ 4999 w 2566941"/>
              <a:gd name="connsiteY3-3366" fmla="*/ 2869588 h 3420248"/>
              <a:gd name="connsiteX4-3367" fmla="*/ 4448 w 2566941"/>
              <a:gd name="connsiteY4-3368" fmla="*/ 2512336 h 3420248"/>
              <a:gd name="connsiteX5-3369" fmla="*/ 1713 w 2566941"/>
              <a:gd name="connsiteY5-3370" fmla="*/ 0 h 3420248"/>
              <a:gd name="connsiteX6-3371" fmla="*/ 2519800 w 2566941"/>
              <a:gd name="connsiteY6-3372" fmla="*/ 0 h 3420248"/>
              <a:gd name="connsiteX7-3373" fmla="*/ 2539935 w 2566941"/>
              <a:gd name="connsiteY7-3374" fmla="*/ 31093 h 3420248"/>
              <a:gd name="connsiteX8-3375" fmla="*/ 2553965 w 2566941"/>
              <a:gd name="connsiteY8-3376" fmla="*/ 281642 h 3420248"/>
              <a:gd name="connsiteX9-3377" fmla="*/ 2557601 w 2566941"/>
              <a:gd name="connsiteY9-3378" fmla="*/ 339557 h 3420248"/>
              <a:gd name="connsiteX10-3379" fmla="*/ 2564904 w 2566941"/>
              <a:gd name="connsiteY10-3380" fmla="*/ 455160 h 3420248"/>
              <a:gd name="connsiteX11-3381" fmla="*/ 2566880 w 2566941"/>
              <a:gd name="connsiteY11-3382" fmla="*/ 467958 h 3420248"/>
              <a:gd name="connsiteX12-3383" fmla="*/ 2557101 w 2566941"/>
              <a:gd name="connsiteY12-3384" fmla="*/ 526659 h 3420248"/>
              <a:gd name="connsiteX13-3385" fmla="*/ 2552102 w 2566941"/>
              <a:gd name="connsiteY13-3386" fmla="*/ 550660 h 3420248"/>
              <a:gd name="connsiteX14-3387" fmla="*/ 2557345 w 2566941"/>
              <a:gd name="connsiteY14-3388" fmla="*/ 630210 h 3420248"/>
              <a:gd name="connsiteX15-3389" fmla="*/ 2552653 w 2566941"/>
              <a:gd name="connsiteY15-3390" fmla="*/ 907912 h 3420248"/>
              <a:gd name="connsiteX16-3391" fmla="*/ 2555388 w 2566941"/>
              <a:gd name="connsiteY16-3392" fmla="*/ 3420248 h 3420248"/>
              <a:gd name="connsiteX17-3393" fmla="*/ 37301 w 2566941"/>
              <a:gd name="connsiteY17-3394" fmla="*/ 3420248 h 3420248"/>
              <a:gd name="connsiteX18-3395" fmla="*/ 20594 w 2566941"/>
              <a:gd name="connsiteY18-3396" fmla="*/ 3385372 h 3420248"/>
              <a:gd name="connsiteX19-3397" fmla="*/ 10083 w 2566941"/>
              <a:gd name="connsiteY19-3398" fmla="*/ 3025648 h 3420248"/>
              <a:gd name="connsiteX0-3399" fmla="*/ 10083 w 2566941"/>
              <a:gd name="connsiteY0-3400" fmla="*/ 3025648 h 3424682"/>
              <a:gd name="connsiteX1-3401" fmla="*/ 7722 w 2566941"/>
              <a:gd name="connsiteY1-3402" fmla="*/ 2971298 h 3424682"/>
              <a:gd name="connsiteX2-3403" fmla="*/ 0 w 2566941"/>
              <a:gd name="connsiteY2-3404" fmla="*/ 2893589 h 3424682"/>
              <a:gd name="connsiteX3-3405" fmla="*/ 4999 w 2566941"/>
              <a:gd name="connsiteY3-3406" fmla="*/ 2869588 h 3424682"/>
              <a:gd name="connsiteX4-3407" fmla="*/ 4448 w 2566941"/>
              <a:gd name="connsiteY4-3408" fmla="*/ 2512336 h 3424682"/>
              <a:gd name="connsiteX5-3409" fmla="*/ 1713 w 2566941"/>
              <a:gd name="connsiteY5-3410" fmla="*/ 0 h 3424682"/>
              <a:gd name="connsiteX6-3411" fmla="*/ 2519800 w 2566941"/>
              <a:gd name="connsiteY6-3412" fmla="*/ 0 h 3424682"/>
              <a:gd name="connsiteX7-3413" fmla="*/ 2539935 w 2566941"/>
              <a:gd name="connsiteY7-3414" fmla="*/ 31093 h 3424682"/>
              <a:gd name="connsiteX8-3415" fmla="*/ 2553965 w 2566941"/>
              <a:gd name="connsiteY8-3416" fmla="*/ 281642 h 3424682"/>
              <a:gd name="connsiteX9-3417" fmla="*/ 2557601 w 2566941"/>
              <a:gd name="connsiteY9-3418" fmla="*/ 339557 h 3424682"/>
              <a:gd name="connsiteX10-3419" fmla="*/ 2564904 w 2566941"/>
              <a:gd name="connsiteY10-3420" fmla="*/ 455160 h 3424682"/>
              <a:gd name="connsiteX11-3421" fmla="*/ 2566880 w 2566941"/>
              <a:gd name="connsiteY11-3422" fmla="*/ 467958 h 3424682"/>
              <a:gd name="connsiteX12-3423" fmla="*/ 2557101 w 2566941"/>
              <a:gd name="connsiteY12-3424" fmla="*/ 526659 h 3424682"/>
              <a:gd name="connsiteX13-3425" fmla="*/ 2552102 w 2566941"/>
              <a:gd name="connsiteY13-3426" fmla="*/ 550660 h 3424682"/>
              <a:gd name="connsiteX14-3427" fmla="*/ 2557345 w 2566941"/>
              <a:gd name="connsiteY14-3428" fmla="*/ 630210 h 3424682"/>
              <a:gd name="connsiteX15-3429" fmla="*/ 2552653 w 2566941"/>
              <a:gd name="connsiteY15-3430" fmla="*/ 907912 h 3424682"/>
              <a:gd name="connsiteX16-3431" fmla="*/ 2537614 w 2566941"/>
              <a:gd name="connsiteY16-3432" fmla="*/ 3424682 h 3424682"/>
              <a:gd name="connsiteX17-3433" fmla="*/ 37301 w 2566941"/>
              <a:gd name="connsiteY17-3434" fmla="*/ 3420248 h 3424682"/>
              <a:gd name="connsiteX18-3435" fmla="*/ 20594 w 2566941"/>
              <a:gd name="connsiteY18-3436" fmla="*/ 3385372 h 3424682"/>
              <a:gd name="connsiteX19-3437" fmla="*/ 10083 w 2566941"/>
              <a:gd name="connsiteY19-3438" fmla="*/ 3025648 h 3424682"/>
              <a:gd name="connsiteX0-3439" fmla="*/ 10083 w 2566941"/>
              <a:gd name="connsiteY0-3440" fmla="*/ 3025648 h 3424682"/>
              <a:gd name="connsiteX1-3441" fmla="*/ 7722 w 2566941"/>
              <a:gd name="connsiteY1-3442" fmla="*/ 2971298 h 3424682"/>
              <a:gd name="connsiteX2-3443" fmla="*/ 0 w 2566941"/>
              <a:gd name="connsiteY2-3444" fmla="*/ 2893589 h 3424682"/>
              <a:gd name="connsiteX3-3445" fmla="*/ 4999 w 2566941"/>
              <a:gd name="connsiteY3-3446" fmla="*/ 2869588 h 3424682"/>
              <a:gd name="connsiteX4-3447" fmla="*/ 4448 w 2566941"/>
              <a:gd name="connsiteY4-3448" fmla="*/ 2512336 h 3424682"/>
              <a:gd name="connsiteX5-3449" fmla="*/ 1713 w 2566941"/>
              <a:gd name="connsiteY5-3450" fmla="*/ 0 h 3424682"/>
              <a:gd name="connsiteX6-3451" fmla="*/ 2519800 w 2566941"/>
              <a:gd name="connsiteY6-3452" fmla="*/ 0 h 3424682"/>
              <a:gd name="connsiteX7-3453" fmla="*/ 2539935 w 2566941"/>
              <a:gd name="connsiteY7-3454" fmla="*/ 31093 h 3424682"/>
              <a:gd name="connsiteX8-3455" fmla="*/ 2553965 w 2566941"/>
              <a:gd name="connsiteY8-3456" fmla="*/ 281642 h 3424682"/>
              <a:gd name="connsiteX9-3457" fmla="*/ 2557601 w 2566941"/>
              <a:gd name="connsiteY9-3458" fmla="*/ 339557 h 3424682"/>
              <a:gd name="connsiteX10-3459" fmla="*/ 2564904 w 2566941"/>
              <a:gd name="connsiteY10-3460" fmla="*/ 455160 h 3424682"/>
              <a:gd name="connsiteX11-3461" fmla="*/ 2566880 w 2566941"/>
              <a:gd name="connsiteY11-3462" fmla="*/ 467958 h 3424682"/>
              <a:gd name="connsiteX12-3463" fmla="*/ 2552102 w 2566941"/>
              <a:gd name="connsiteY12-3464" fmla="*/ 550660 h 3424682"/>
              <a:gd name="connsiteX13-3465" fmla="*/ 2557345 w 2566941"/>
              <a:gd name="connsiteY13-3466" fmla="*/ 630210 h 3424682"/>
              <a:gd name="connsiteX14-3467" fmla="*/ 2552653 w 2566941"/>
              <a:gd name="connsiteY14-3468" fmla="*/ 907912 h 3424682"/>
              <a:gd name="connsiteX15-3469" fmla="*/ 2537614 w 2566941"/>
              <a:gd name="connsiteY15-3470" fmla="*/ 3424682 h 3424682"/>
              <a:gd name="connsiteX16-3471" fmla="*/ 37301 w 2566941"/>
              <a:gd name="connsiteY16-3472" fmla="*/ 3420248 h 3424682"/>
              <a:gd name="connsiteX17-3473" fmla="*/ 20594 w 2566941"/>
              <a:gd name="connsiteY17-3474" fmla="*/ 3385372 h 3424682"/>
              <a:gd name="connsiteX18-3475" fmla="*/ 10083 w 2566941"/>
              <a:gd name="connsiteY18-3476" fmla="*/ 3025648 h 3424682"/>
              <a:gd name="connsiteX0-3477" fmla="*/ 10083 w 2566941"/>
              <a:gd name="connsiteY0-3478" fmla="*/ 3025648 h 3424682"/>
              <a:gd name="connsiteX1-3479" fmla="*/ 7722 w 2566941"/>
              <a:gd name="connsiteY1-3480" fmla="*/ 2971298 h 3424682"/>
              <a:gd name="connsiteX2-3481" fmla="*/ 0 w 2566941"/>
              <a:gd name="connsiteY2-3482" fmla="*/ 2893589 h 3424682"/>
              <a:gd name="connsiteX3-3483" fmla="*/ 4999 w 2566941"/>
              <a:gd name="connsiteY3-3484" fmla="*/ 2869588 h 3424682"/>
              <a:gd name="connsiteX4-3485" fmla="*/ 4448 w 2566941"/>
              <a:gd name="connsiteY4-3486" fmla="*/ 2512336 h 3424682"/>
              <a:gd name="connsiteX5-3487" fmla="*/ 1713 w 2566941"/>
              <a:gd name="connsiteY5-3488" fmla="*/ 0 h 3424682"/>
              <a:gd name="connsiteX6-3489" fmla="*/ 2519800 w 2566941"/>
              <a:gd name="connsiteY6-3490" fmla="*/ 0 h 3424682"/>
              <a:gd name="connsiteX7-3491" fmla="*/ 2539935 w 2566941"/>
              <a:gd name="connsiteY7-3492" fmla="*/ 31093 h 3424682"/>
              <a:gd name="connsiteX8-3493" fmla="*/ 2557601 w 2566941"/>
              <a:gd name="connsiteY8-3494" fmla="*/ 339557 h 3424682"/>
              <a:gd name="connsiteX9-3495" fmla="*/ 2564904 w 2566941"/>
              <a:gd name="connsiteY9-3496" fmla="*/ 455160 h 3424682"/>
              <a:gd name="connsiteX10-3497" fmla="*/ 2566880 w 2566941"/>
              <a:gd name="connsiteY10-3498" fmla="*/ 467958 h 3424682"/>
              <a:gd name="connsiteX11-3499" fmla="*/ 2552102 w 2566941"/>
              <a:gd name="connsiteY11-3500" fmla="*/ 550660 h 3424682"/>
              <a:gd name="connsiteX12-3501" fmla="*/ 2557345 w 2566941"/>
              <a:gd name="connsiteY12-3502" fmla="*/ 630210 h 3424682"/>
              <a:gd name="connsiteX13-3503" fmla="*/ 2552653 w 2566941"/>
              <a:gd name="connsiteY13-3504" fmla="*/ 907912 h 3424682"/>
              <a:gd name="connsiteX14-3505" fmla="*/ 2537614 w 2566941"/>
              <a:gd name="connsiteY14-3506" fmla="*/ 3424682 h 3424682"/>
              <a:gd name="connsiteX15-3507" fmla="*/ 37301 w 2566941"/>
              <a:gd name="connsiteY15-3508" fmla="*/ 3420248 h 3424682"/>
              <a:gd name="connsiteX16-3509" fmla="*/ 20594 w 2566941"/>
              <a:gd name="connsiteY16-3510" fmla="*/ 3385372 h 3424682"/>
              <a:gd name="connsiteX17-3511" fmla="*/ 10083 w 2566941"/>
              <a:gd name="connsiteY17-3512" fmla="*/ 3025648 h 3424682"/>
              <a:gd name="connsiteX0-3513" fmla="*/ 10083 w 2566941"/>
              <a:gd name="connsiteY0-3514" fmla="*/ 3025648 h 3424682"/>
              <a:gd name="connsiteX1-3515" fmla="*/ 7722 w 2566941"/>
              <a:gd name="connsiteY1-3516" fmla="*/ 2971298 h 3424682"/>
              <a:gd name="connsiteX2-3517" fmla="*/ 0 w 2566941"/>
              <a:gd name="connsiteY2-3518" fmla="*/ 2893589 h 3424682"/>
              <a:gd name="connsiteX3-3519" fmla="*/ 4999 w 2566941"/>
              <a:gd name="connsiteY3-3520" fmla="*/ 2869588 h 3424682"/>
              <a:gd name="connsiteX4-3521" fmla="*/ 4448 w 2566941"/>
              <a:gd name="connsiteY4-3522" fmla="*/ 2512336 h 3424682"/>
              <a:gd name="connsiteX5-3523" fmla="*/ 1713 w 2566941"/>
              <a:gd name="connsiteY5-3524" fmla="*/ 0 h 3424682"/>
              <a:gd name="connsiteX6-3525" fmla="*/ 2519800 w 2566941"/>
              <a:gd name="connsiteY6-3526" fmla="*/ 0 h 3424682"/>
              <a:gd name="connsiteX7-3527" fmla="*/ 2539935 w 2566941"/>
              <a:gd name="connsiteY7-3528" fmla="*/ 31093 h 3424682"/>
              <a:gd name="connsiteX8-3529" fmla="*/ 2539829 w 2566941"/>
              <a:gd name="connsiteY8-3530" fmla="*/ 343990 h 3424682"/>
              <a:gd name="connsiteX9-3531" fmla="*/ 2564904 w 2566941"/>
              <a:gd name="connsiteY9-3532" fmla="*/ 455160 h 3424682"/>
              <a:gd name="connsiteX10-3533" fmla="*/ 2566880 w 2566941"/>
              <a:gd name="connsiteY10-3534" fmla="*/ 467958 h 3424682"/>
              <a:gd name="connsiteX11-3535" fmla="*/ 2552102 w 2566941"/>
              <a:gd name="connsiteY11-3536" fmla="*/ 550660 h 3424682"/>
              <a:gd name="connsiteX12-3537" fmla="*/ 2557345 w 2566941"/>
              <a:gd name="connsiteY12-3538" fmla="*/ 630210 h 3424682"/>
              <a:gd name="connsiteX13-3539" fmla="*/ 2552653 w 2566941"/>
              <a:gd name="connsiteY13-3540" fmla="*/ 907912 h 3424682"/>
              <a:gd name="connsiteX14-3541" fmla="*/ 2537614 w 2566941"/>
              <a:gd name="connsiteY14-3542" fmla="*/ 3424682 h 3424682"/>
              <a:gd name="connsiteX15-3543" fmla="*/ 37301 w 2566941"/>
              <a:gd name="connsiteY15-3544" fmla="*/ 3420248 h 3424682"/>
              <a:gd name="connsiteX16-3545" fmla="*/ 20594 w 2566941"/>
              <a:gd name="connsiteY16-3546" fmla="*/ 3385372 h 3424682"/>
              <a:gd name="connsiteX17-3547" fmla="*/ 10083 w 2566941"/>
              <a:gd name="connsiteY17-3548" fmla="*/ 3025648 h 3424682"/>
              <a:gd name="connsiteX0-3549" fmla="*/ 10083 w 2565113"/>
              <a:gd name="connsiteY0-3550" fmla="*/ 3025648 h 3424682"/>
              <a:gd name="connsiteX1-3551" fmla="*/ 7722 w 2565113"/>
              <a:gd name="connsiteY1-3552" fmla="*/ 2971298 h 3424682"/>
              <a:gd name="connsiteX2-3553" fmla="*/ 0 w 2565113"/>
              <a:gd name="connsiteY2-3554" fmla="*/ 2893589 h 3424682"/>
              <a:gd name="connsiteX3-3555" fmla="*/ 4999 w 2565113"/>
              <a:gd name="connsiteY3-3556" fmla="*/ 2869588 h 3424682"/>
              <a:gd name="connsiteX4-3557" fmla="*/ 4448 w 2565113"/>
              <a:gd name="connsiteY4-3558" fmla="*/ 2512336 h 3424682"/>
              <a:gd name="connsiteX5-3559" fmla="*/ 1713 w 2565113"/>
              <a:gd name="connsiteY5-3560" fmla="*/ 0 h 3424682"/>
              <a:gd name="connsiteX6-3561" fmla="*/ 2519800 w 2565113"/>
              <a:gd name="connsiteY6-3562" fmla="*/ 0 h 3424682"/>
              <a:gd name="connsiteX7-3563" fmla="*/ 2539935 w 2565113"/>
              <a:gd name="connsiteY7-3564" fmla="*/ 31093 h 3424682"/>
              <a:gd name="connsiteX8-3565" fmla="*/ 2539829 w 2565113"/>
              <a:gd name="connsiteY8-3566" fmla="*/ 343990 h 3424682"/>
              <a:gd name="connsiteX9-3567" fmla="*/ 2564904 w 2565113"/>
              <a:gd name="connsiteY9-3568" fmla="*/ 455160 h 3424682"/>
              <a:gd name="connsiteX10-3569" fmla="*/ 2552102 w 2565113"/>
              <a:gd name="connsiteY10-3570" fmla="*/ 550660 h 3424682"/>
              <a:gd name="connsiteX11-3571" fmla="*/ 2557345 w 2565113"/>
              <a:gd name="connsiteY11-3572" fmla="*/ 630210 h 3424682"/>
              <a:gd name="connsiteX12-3573" fmla="*/ 2552653 w 2565113"/>
              <a:gd name="connsiteY12-3574" fmla="*/ 907912 h 3424682"/>
              <a:gd name="connsiteX13-3575" fmla="*/ 2537614 w 2565113"/>
              <a:gd name="connsiteY13-3576" fmla="*/ 3424682 h 3424682"/>
              <a:gd name="connsiteX14-3577" fmla="*/ 37301 w 2565113"/>
              <a:gd name="connsiteY14-3578" fmla="*/ 3420248 h 3424682"/>
              <a:gd name="connsiteX15-3579" fmla="*/ 20594 w 2565113"/>
              <a:gd name="connsiteY15-3580" fmla="*/ 3385372 h 3424682"/>
              <a:gd name="connsiteX16-3581" fmla="*/ 10083 w 2565113"/>
              <a:gd name="connsiteY16-3582" fmla="*/ 3025648 h 3424682"/>
              <a:gd name="connsiteX0-3583" fmla="*/ 10083 w 2557346"/>
              <a:gd name="connsiteY0-3584" fmla="*/ 3025648 h 3424682"/>
              <a:gd name="connsiteX1-3585" fmla="*/ 7722 w 2557346"/>
              <a:gd name="connsiteY1-3586" fmla="*/ 2971298 h 3424682"/>
              <a:gd name="connsiteX2-3587" fmla="*/ 0 w 2557346"/>
              <a:gd name="connsiteY2-3588" fmla="*/ 2893589 h 3424682"/>
              <a:gd name="connsiteX3-3589" fmla="*/ 4999 w 2557346"/>
              <a:gd name="connsiteY3-3590" fmla="*/ 2869588 h 3424682"/>
              <a:gd name="connsiteX4-3591" fmla="*/ 4448 w 2557346"/>
              <a:gd name="connsiteY4-3592" fmla="*/ 2512336 h 3424682"/>
              <a:gd name="connsiteX5-3593" fmla="*/ 1713 w 2557346"/>
              <a:gd name="connsiteY5-3594" fmla="*/ 0 h 3424682"/>
              <a:gd name="connsiteX6-3595" fmla="*/ 2519800 w 2557346"/>
              <a:gd name="connsiteY6-3596" fmla="*/ 0 h 3424682"/>
              <a:gd name="connsiteX7-3597" fmla="*/ 2539935 w 2557346"/>
              <a:gd name="connsiteY7-3598" fmla="*/ 31093 h 3424682"/>
              <a:gd name="connsiteX8-3599" fmla="*/ 2539829 w 2557346"/>
              <a:gd name="connsiteY8-3600" fmla="*/ 343990 h 3424682"/>
              <a:gd name="connsiteX9-3601" fmla="*/ 2542742 w 2557346"/>
              <a:gd name="connsiteY9-3602" fmla="*/ 441650 h 3424682"/>
              <a:gd name="connsiteX10-3603" fmla="*/ 2552102 w 2557346"/>
              <a:gd name="connsiteY10-3604" fmla="*/ 550660 h 3424682"/>
              <a:gd name="connsiteX11-3605" fmla="*/ 2557345 w 2557346"/>
              <a:gd name="connsiteY11-3606" fmla="*/ 630210 h 3424682"/>
              <a:gd name="connsiteX12-3607" fmla="*/ 2552653 w 2557346"/>
              <a:gd name="connsiteY12-3608" fmla="*/ 907912 h 3424682"/>
              <a:gd name="connsiteX13-3609" fmla="*/ 2537614 w 2557346"/>
              <a:gd name="connsiteY13-3610" fmla="*/ 3424682 h 3424682"/>
              <a:gd name="connsiteX14-3611" fmla="*/ 37301 w 2557346"/>
              <a:gd name="connsiteY14-3612" fmla="*/ 3420248 h 3424682"/>
              <a:gd name="connsiteX15-3613" fmla="*/ 20594 w 2557346"/>
              <a:gd name="connsiteY15-3614" fmla="*/ 3385372 h 3424682"/>
              <a:gd name="connsiteX16-3615" fmla="*/ 10083 w 2557346"/>
              <a:gd name="connsiteY16-3616" fmla="*/ 3025648 h 3424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557346" h="3424682">
                <a:moveTo>
                  <a:pt x="10083" y="3025648"/>
                </a:moveTo>
                <a:cubicBezTo>
                  <a:pt x="10331" y="3005461"/>
                  <a:pt x="7474" y="2991485"/>
                  <a:pt x="7722" y="2971298"/>
                </a:cubicBezTo>
                <a:cubicBezTo>
                  <a:pt x="6042" y="2949288"/>
                  <a:pt x="454" y="2910541"/>
                  <a:pt x="0" y="2893589"/>
                </a:cubicBezTo>
                <a:lnTo>
                  <a:pt x="4999" y="2869588"/>
                </a:lnTo>
                <a:cubicBezTo>
                  <a:pt x="5740" y="2806046"/>
                  <a:pt x="4996" y="2990601"/>
                  <a:pt x="4448" y="2512336"/>
                </a:cubicBezTo>
                <a:cubicBezTo>
                  <a:pt x="3536" y="1674891"/>
                  <a:pt x="2625" y="837445"/>
                  <a:pt x="1713" y="0"/>
                </a:cubicBezTo>
                <a:lnTo>
                  <a:pt x="2519800" y="0"/>
                </a:lnTo>
                <a:cubicBezTo>
                  <a:pt x="2534776" y="43"/>
                  <a:pt x="2539897" y="16117"/>
                  <a:pt x="2539935" y="31093"/>
                </a:cubicBezTo>
                <a:cubicBezTo>
                  <a:pt x="2546235" y="87686"/>
                  <a:pt x="2535668" y="273312"/>
                  <a:pt x="2539829" y="343990"/>
                </a:cubicBezTo>
                <a:cubicBezTo>
                  <a:pt x="2541652" y="372910"/>
                  <a:pt x="2541196" y="420250"/>
                  <a:pt x="2542742" y="441650"/>
                </a:cubicBezTo>
                <a:cubicBezTo>
                  <a:pt x="2544788" y="476095"/>
                  <a:pt x="2553362" y="521485"/>
                  <a:pt x="2552102" y="550660"/>
                </a:cubicBezTo>
                <a:lnTo>
                  <a:pt x="2557345" y="630210"/>
                </a:lnTo>
                <a:cubicBezTo>
                  <a:pt x="2557437" y="689752"/>
                  <a:pt x="2551850" y="430419"/>
                  <a:pt x="2552653" y="907912"/>
                </a:cubicBezTo>
                <a:cubicBezTo>
                  <a:pt x="2553565" y="1745357"/>
                  <a:pt x="2536702" y="2587237"/>
                  <a:pt x="2537614" y="3424682"/>
                </a:cubicBezTo>
                <a:lnTo>
                  <a:pt x="37301" y="3420248"/>
                </a:lnTo>
                <a:cubicBezTo>
                  <a:pt x="22325" y="3420205"/>
                  <a:pt x="20632" y="3400348"/>
                  <a:pt x="20594" y="3385372"/>
                </a:cubicBezTo>
                <a:cubicBezTo>
                  <a:pt x="16058" y="3319605"/>
                  <a:pt x="10488" y="3095948"/>
                  <a:pt x="10083" y="3025648"/>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1219200" y="709449"/>
            <a:ext cx="6511143" cy="1725632"/>
          </a:xfrm>
        </p:spPr>
        <p:txBody>
          <a:bodyPr vert="horz" lIns="91440" tIns="45720" rIns="91440" bIns="45720" rtlCol="0" anchor="ctr">
            <a:normAutofit/>
          </a:bodyPr>
          <a:lstStyle/>
          <a:p>
            <a:r>
              <a:rPr lang="en-US">
                <a:highlight>
                  <a:srgbClr val="C0C0C0"/>
                </a:highlight>
              </a:rPr>
              <a:t>ADR Distribution</a:t>
            </a:r>
            <a:endParaRPr lang="en-US">
              <a:highlight>
                <a:srgbClr val="C0C0C0"/>
              </a:highlight>
            </a:endParaRPr>
          </a:p>
        </p:txBody>
      </p:sp>
      <p:sp>
        <p:nvSpPr>
          <p:cNvPr id="48" name="Content Placeholder 47"/>
          <p:cNvSpPr>
            <a:spLocks noGrp="1"/>
          </p:cNvSpPr>
          <p:nvPr>
            <p:ph idx="1"/>
          </p:nvPr>
        </p:nvSpPr>
        <p:spPr>
          <a:xfrm>
            <a:off x="1219200" y="2810013"/>
            <a:ext cx="5394385" cy="3520937"/>
          </a:xfrm>
        </p:spPr>
        <p:txBody>
          <a:bodyPr anchor="ctr">
            <a:normAutofit lnSpcReduction="10000"/>
          </a:bodyPr>
          <a:lstStyle/>
          <a:p>
            <a:br>
              <a:rPr lang="en-US" b="1"/>
            </a:br>
            <a:r>
              <a:rPr lang="en-US" b="1">
                <a:solidFill>
                  <a:schemeClr val="tx1">
                    <a:lumMod val="95000"/>
                  </a:schemeClr>
                </a:solidFill>
                <a:ea typeface="+mn-lt"/>
                <a:cs typeface="+mn-lt"/>
              </a:rPr>
              <a:t>The overall distribution of Average Daily Rate (ADR) reveals that the majority of customers pay within the range of 80 to 120. Upon analyzing the ADR distribution separately for the resort hotel and city hotel:</a:t>
            </a:r>
            <a:endParaRPr lang="en-US" b="1">
              <a:solidFill>
                <a:schemeClr val="tx1">
                  <a:lumMod val="95000"/>
                </a:schemeClr>
              </a:solidFill>
              <a:ea typeface="+mn-lt"/>
              <a:cs typeface="+mn-lt"/>
            </a:endParaRPr>
          </a:p>
          <a:p>
            <a:r>
              <a:rPr lang="en-US" b="1">
                <a:solidFill>
                  <a:schemeClr val="tx1">
                    <a:lumMod val="95000"/>
                  </a:schemeClr>
                </a:solidFill>
                <a:ea typeface="+mn-lt"/>
                <a:cs typeface="+mn-lt"/>
              </a:rPr>
              <a:t>Most guests in the resort hotel pay around 50 as ADR.</a:t>
            </a:r>
            <a:endParaRPr lang="en-US" b="1">
              <a:solidFill>
                <a:schemeClr val="tx1">
                  <a:lumMod val="95000"/>
                </a:schemeClr>
              </a:solidFill>
            </a:endParaRPr>
          </a:p>
          <a:p>
            <a:r>
              <a:rPr lang="en-US" b="1">
                <a:solidFill>
                  <a:schemeClr val="tx1">
                    <a:lumMod val="95000"/>
                  </a:schemeClr>
                </a:solidFill>
                <a:ea typeface="+mn-lt"/>
                <a:cs typeface="+mn-lt"/>
              </a:rPr>
              <a:t>Most guests in the city hotel pay around 100 as ADR</a:t>
            </a:r>
            <a:r>
              <a:rPr lang="en-US" sz="1200">
                <a:solidFill>
                  <a:srgbClr val="374151"/>
                </a:solidFill>
                <a:ea typeface="+mn-lt"/>
                <a:cs typeface="+mn-lt"/>
              </a:rPr>
              <a:t>.</a:t>
            </a:r>
            <a:endParaRPr lang="en-US"/>
          </a:p>
          <a:p>
            <a:endParaRPr lang="en-US" sz="1600">
              <a:solidFill>
                <a:srgbClr val="FFFFFF"/>
              </a:solidFill>
            </a:endParaRPr>
          </a:p>
        </p:txBody>
      </p:sp>
      <p:pic>
        <p:nvPicPr>
          <p:cNvPr id="4" name="Picture 4" descr="A graph of a plane&#10;&#10;Description automatically generated"/>
          <p:cNvPicPr>
            <a:picLocks noChangeAspect="1"/>
          </p:cNvPicPr>
          <p:nvPr/>
        </p:nvPicPr>
        <p:blipFill>
          <a:blip r:embed="rId2"/>
          <a:stretch>
            <a:fillRect/>
          </a:stretch>
        </p:blipFill>
        <p:spPr>
          <a:xfrm rot="180000">
            <a:off x="7645405" y="3905842"/>
            <a:ext cx="3351195" cy="1834778"/>
          </a:xfrm>
          <a:prstGeom prst="rect">
            <a:avLst/>
          </a:prstGeom>
        </p:spPr>
      </p:pic>
      <p:pic>
        <p:nvPicPr>
          <p:cNvPr id="3" name="Picture 4" descr="A graph of a distribution of data&#10;&#10;Description automatically generated"/>
          <p:cNvPicPr>
            <a:picLocks noChangeAspect="1"/>
          </p:cNvPicPr>
          <p:nvPr/>
        </p:nvPicPr>
        <p:blipFill>
          <a:blip r:embed="rId3"/>
          <a:stretch>
            <a:fillRect/>
          </a:stretch>
        </p:blipFill>
        <p:spPr>
          <a:xfrm>
            <a:off x="8155475" y="714711"/>
            <a:ext cx="3351195" cy="2190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Rectangle 46"/>
          <p:cNvSpPr>
            <a:spLocks noGrp="1" noRot="1" noChangeAspect="1" noMove="1" noResize="1" noEditPoints="1" noAdjustHandles="1" noChangeArrowheads="1" noChangeShapeType="1" noTextEdit="1"/>
          </p:cNvSpPr>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a:spLocks noGrp="1" noRot="1" noChangeAspect="1" noMove="1" noResize="1" noEditPoints="1" noAdjustHandles="1" noChangeArrowheads="1" noChangeShapeType="1" noTextEdit="1"/>
          </p:cNvSpPr>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1" fmla="*/ 6597934 w 6621845"/>
              <a:gd name="connsiteY0-2" fmla="*/ 155744 h 5238511"/>
              <a:gd name="connsiteX1-3" fmla="*/ 6619376 w 6621845"/>
              <a:gd name="connsiteY1-4" fmla="*/ 177681 h 5238511"/>
              <a:gd name="connsiteX2-5" fmla="*/ 6621845 w 6621845"/>
              <a:gd name="connsiteY2-6" fmla="*/ 195498 h 5238511"/>
              <a:gd name="connsiteX3-7" fmla="*/ 6601863 w 6621845"/>
              <a:gd name="connsiteY3-8" fmla="*/ 1201700 h 5238511"/>
              <a:gd name="connsiteX4-9" fmla="*/ 6601373 w 6621845"/>
              <a:gd name="connsiteY4-10" fmla="*/ 1226210 h 5238511"/>
              <a:gd name="connsiteX5-11" fmla="*/ 6601384 w 6621845"/>
              <a:gd name="connsiteY5-12" fmla="*/ 1226232 h 5238511"/>
              <a:gd name="connsiteX6-13" fmla="*/ 6521625 w 6621845"/>
              <a:gd name="connsiteY6-14" fmla="*/ 5202267 h 5238511"/>
              <a:gd name="connsiteX7-15" fmla="*/ 6483689 w 6621845"/>
              <a:gd name="connsiteY7-16" fmla="*/ 5238506 h 5238511"/>
              <a:gd name="connsiteX8-17" fmla="*/ 36351 w 6621845"/>
              <a:gd name="connsiteY8-18" fmla="*/ 5109172 h 5238511"/>
              <a:gd name="connsiteX9-19" fmla="*/ 5 w 6621845"/>
              <a:gd name="connsiteY9-20" fmla="*/ 5071442 h 5238511"/>
              <a:gd name="connsiteX10-21" fmla="*/ 1012 w 6621845"/>
              <a:gd name="connsiteY10-22" fmla="*/ 5021215 h 5238511"/>
              <a:gd name="connsiteX11-23" fmla="*/ 1011 w 6621845"/>
              <a:gd name="connsiteY11-24" fmla="*/ 5021212 h 5238511"/>
              <a:gd name="connsiteX12-25" fmla="*/ 100440 w 6621845"/>
              <a:gd name="connsiteY12-26" fmla="*/ 64666 h 5238511"/>
              <a:gd name="connsiteX13-27" fmla="*/ 122765 w 6621845"/>
              <a:gd name="connsiteY13-28" fmla="*/ 33189 h 5238511"/>
              <a:gd name="connsiteX14-29" fmla="*/ 604718 w 6621845"/>
              <a:gd name="connsiteY14-30" fmla="*/ 42857 h 5238511"/>
              <a:gd name="connsiteX15-31" fmla="*/ 3117572 w 6621845"/>
              <a:gd name="connsiteY15-32" fmla="*/ 0 h 5238511"/>
              <a:gd name="connsiteX16-33" fmla="*/ 3117572 w 6621845"/>
              <a:gd name="connsiteY16-34" fmla="*/ 89697 h 5238511"/>
              <a:gd name="connsiteX17-35" fmla="*/ 6597934 w 6621845"/>
              <a:gd name="connsiteY17-36" fmla="*/ 155744 h 5238511"/>
              <a:gd name="connsiteX0-37" fmla="*/ 6597934 w 6621845"/>
              <a:gd name="connsiteY0-38" fmla="*/ 122557 h 5205324"/>
              <a:gd name="connsiteX1-39" fmla="*/ 6619376 w 6621845"/>
              <a:gd name="connsiteY1-40" fmla="*/ 144494 h 5205324"/>
              <a:gd name="connsiteX2-41" fmla="*/ 6621845 w 6621845"/>
              <a:gd name="connsiteY2-42" fmla="*/ 162311 h 5205324"/>
              <a:gd name="connsiteX3-43" fmla="*/ 6601863 w 6621845"/>
              <a:gd name="connsiteY3-44" fmla="*/ 1168513 h 5205324"/>
              <a:gd name="connsiteX4-45" fmla="*/ 6601373 w 6621845"/>
              <a:gd name="connsiteY4-46" fmla="*/ 1193023 h 5205324"/>
              <a:gd name="connsiteX5-47" fmla="*/ 6601384 w 6621845"/>
              <a:gd name="connsiteY5-48" fmla="*/ 1193045 h 5205324"/>
              <a:gd name="connsiteX6-49" fmla="*/ 6521625 w 6621845"/>
              <a:gd name="connsiteY6-50" fmla="*/ 5169080 h 5205324"/>
              <a:gd name="connsiteX7-51" fmla="*/ 6483689 w 6621845"/>
              <a:gd name="connsiteY7-52" fmla="*/ 5205319 h 5205324"/>
              <a:gd name="connsiteX8-53" fmla="*/ 36351 w 6621845"/>
              <a:gd name="connsiteY8-54" fmla="*/ 5075985 h 5205324"/>
              <a:gd name="connsiteX9-55" fmla="*/ 5 w 6621845"/>
              <a:gd name="connsiteY9-56" fmla="*/ 5038255 h 5205324"/>
              <a:gd name="connsiteX10-57" fmla="*/ 1012 w 6621845"/>
              <a:gd name="connsiteY10-58" fmla="*/ 4988028 h 5205324"/>
              <a:gd name="connsiteX11-59" fmla="*/ 1011 w 6621845"/>
              <a:gd name="connsiteY11-60" fmla="*/ 4988025 h 5205324"/>
              <a:gd name="connsiteX12-61" fmla="*/ 100440 w 6621845"/>
              <a:gd name="connsiteY12-62" fmla="*/ 31479 h 5205324"/>
              <a:gd name="connsiteX13-63" fmla="*/ 122765 w 6621845"/>
              <a:gd name="connsiteY13-64" fmla="*/ 2 h 5205324"/>
              <a:gd name="connsiteX14-65" fmla="*/ 604718 w 6621845"/>
              <a:gd name="connsiteY14-66" fmla="*/ 9670 h 5205324"/>
              <a:gd name="connsiteX15-67" fmla="*/ 3117572 w 6621845"/>
              <a:gd name="connsiteY15-68" fmla="*/ 56510 h 5205324"/>
              <a:gd name="connsiteX16-69" fmla="*/ 6597934 w 6621845"/>
              <a:gd name="connsiteY16-70" fmla="*/ 122557 h 5205324"/>
              <a:gd name="connsiteX0-71" fmla="*/ 6597934 w 6621845"/>
              <a:gd name="connsiteY0-72" fmla="*/ 122556 h 5205323"/>
              <a:gd name="connsiteX1-73" fmla="*/ 6619376 w 6621845"/>
              <a:gd name="connsiteY1-74" fmla="*/ 144493 h 5205323"/>
              <a:gd name="connsiteX2-75" fmla="*/ 6621845 w 6621845"/>
              <a:gd name="connsiteY2-76" fmla="*/ 162310 h 5205323"/>
              <a:gd name="connsiteX3-77" fmla="*/ 6601863 w 6621845"/>
              <a:gd name="connsiteY3-78" fmla="*/ 1168512 h 5205323"/>
              <a:gd name="connsiteX4-79" fmla="*/ 6601373 w 6621845"/>
              <a:gd name="connsiteY4-80" fmla="*/ 1193022 h 5205323"/>
              <a:gd name="connsiteX5-81" fmla="*/ 6601384 w 6621845"/>
              <a:gd name="connsiteY5-82" fmla="*/ 1193044 h 5205323"/>
              <a:gd name="connsiteX6-83" fmla="*/ 6521625 w 6621845"/>
              <a:gd name="connsiteY6-84" fmla="*/ 5169079 h 5205323"/>
              <a:gd name="connsiteX7-85" fmla="*/ 6483689 w 6621845"/>
              <a:gd name="connsiteY7-86" fmla="*/ 5205318 h 5205323"/>
              <a:gd name="connsiteX8-87" fmla="*/ 36351 w 6621845"/>
              <a:gd name="connsiteY8-88" fmla="*/ 5075984 h 5205323"/>
              <a:gd name="connsiteX9-89" fmla="*/ 5 w 6621845"/>
              <a:gd name="connsiteY9-90" fmla="*/ 5038254 h 5205323"/>
              <a:gd name="connsiteX10-91" fmla="*/ 1012 w 6621845"/>
              <a:gd name="connsiteY10-92" fmla="*/ 4988027 h 5205323"/>
              <a:gd name="connsiteX11-93" fmla="*/ 1011 w 6621845"/>
              <a:gd name="connsiteY11-94" fmla="*/ 4988024 h 5205323"/>
              <a:gd name="connsiteX12-95" fmla="*/ 128150 w 6621845"/>
              <a:gd name="connsiteY12-96" fmla="*/ 113570 h 5205323"/>
              <a:gd name="connsiteX13-97" fmla="*/ 122765 w 6621845"/>
              <a:gd name="connsiteY13-98" fmla="*/ 1 h 5205323"/>
              <a:gd name="connsiteX14-99" fmla="*/ 604718 w 6621845"/>
              <a:gd name="connsiteY14-100" fmla="*/ 9669 h 5205323"/>
              <a:gd name="connsiteX15-101" fmla="*/ 3117572 w 6621845"/>
              <a:gd name="connsiteY15-102" fmla="*/ 56509 h 5205323"/>
              <a:gd name="connsiteX16-103" fmla="*/ 6597934 w 6621845"/>
              <a:gd name="connsiteY16-104" fmla="*/ 122556 h 5205323"/>
              <a:gd name="connsiteX0-105" fmla="*/ 6597934 w 6621845"/>
              <a:gd name="connsiteY0-106" fmla="*/ 122556 h 5205323"/>
              <a:gd name="connsiteX1-107" fmla="*/ 6619376 w 6621845"/>
              <a:gd name="connsiteY1-108" fmla="*/ 144493 h 5205323"/>
              <a:gd name="connsiteX2-109" fmla="*/ 6621845 w 6621845"/>
              <a:gd name="connsiteY2-110" fmla="*/ 162310 h 5205323"/>
              <a:gd name="connsiteX3-111" fmla="*/ 6601863 w 6621845"/>
              <a:gd name="connsiteY3-112" fmla="*/ 1168512 h 5205323"/>
              <a:gd name="connsiteX4-113" fmla="*/ 6601373 w 6621845"/>
              <a:gd name="connsiteY4-114" fmla="*/ 1193022 h 5205323"/>
              <a:gd name="connsiteX5-115" fmla="*/ 6601384 w 6621845"/>
              <a:gd name="connsiteY5-116" fmla="*/ 1193044 h 5205323"/>
              <a:gd name="connsiteX6-117" fmla="*/ 6521625 w 6621845"/>
              <a:gd name="connsiteY6-118" fmla="*/ 5169079 h 5205323"/>
              <a:gd name="connsiteX7-119" fmla="*/ 6483689 w 6621845"/>
              <a:gd name="connsiteY7-120" fmla="*/ 5205318 h 5205323"/>
              <a:gd name="connsiteX8-121" fmla="*/ 36351 w 6621845"/>
              <a:gd name="connsiteY8-122" fmla="*/ 5075984 h 5205323"/>
              <a:gd name="connsiteX9-123" fmla="*/ 5 w 6621845"/>
              <a:gd name="connsiteY9-124" fmla="*/ 5038254 h 5205323"/>
              <a:gd name="connsiteX10-125" fmla="*/ 1012 w 6621845"/>
              <a:gd name="connsiteY10-126" fmla="*/ 4988027 h 5205323"/>
              <a:gd name="connsiteX11-127" fmla="*/ 44388 w 6621845"/>
              <a:gd name="connsiteY11-128" fmla="*/ 4882987 h 5205323"/>
              <a:gd name="connsiteX12-129" fmla="*/ 128150 w 6621845"/>
              <a:gd name="connsiteY12-130" fmla="*/ 113570 h 5205323"/>
              <a:gd name="connsiteX13-131" fmla="*/ 122765 w 6621845"/>
              <a:gd name="connsiteY13-132" fmla="*/ 1 h 5205323"/>
              <a:gd name="connsiteX14-133" fmla="*/ 604718 w 6621845"/>
              <a:gd name="connsiteY14-134" fmla="*/ 9669 h 5205323"/>
              <a:gd name="connsiteX15-135" fmla="*/ 3117572 w 6621845"/>
              <a:gd name="connsiteY15-136" fmla="*/ 56509 h 5205323"/>
              <a:gd name="connsiteX16-137" fmla="*/ 6597934 w 6621845"/>
              <a:gd name="connsiteY16-138" fmla="*/ 122556 h 5205323"/>
              <a:gd name="connsiteX0-139" fmla="*/ 6597934 w 6621845"/>
              <a:gd name="connsiteY0-140" fmla="*/ 122556 h 5205323"/>
              <a:gd name="connsiteX1-141" fmla="*/ 6619376 w 6621845"/>
              <a:gd name="connsiteY1-142" fmla="*/ 144493 h 5205323"/>
              <a:gd name="connsiteX2-143" fmla="*/ 6621845 w 6621845"/>
              <a:gd name="connsiteY2-144" fmla="*/ 162310 h 5205323"/>
              <a:gd name="connsiteX3-145" fmla="*/ 6601863 w 6621845"/>
              <a:gd name="connsiteY3-146" fmla="*/ 1168512 h 5205323"/>
              <a:gd name="connsiteX4-147" fmla="*/ 6601373 w 6621845"/>
              <a:gd name="connsiteY4-148" fmla="*/ 1193022 h 5205323"/>
              <a:gd name="connsiteX5-149" fmla="*/ 6601384 w 6621845"/>
              <a:gd name="connsiteY5-150" fmla="*/ 1193044 h 5205323"/>
              <a:gd name="connsiteX6-151" fmla="*/ 6521625 w 6621845"/>
              <a:gd name="connsiteY6-152" fmla="*/ 5169079 h 5205323"/>
              <a:gd name="connsiteX7-153" fmla="*/ 6483689 w 6621845"/>
              <a:gd name="connsiteY7-154" fmla="*/ 5205318 h 5205323"/>
              <a:gd name="connsiteX8-155" fmla="*/ 36351 w 6621845"/>
              <a:gd name="connsiteY8-156" fmla="*/ 5075984 h 5205323"/>
              <a:gd name="connsiteX9-157" fmla="*/ 5 w 6621845"/>
              <a:gd name="connsiteY9-158" fmla="*/ 5038254 h 5205323"/>
              <a:gd name="connsiteX10-159" fmla="*/ 30143 w 6621845"/>
              <a:gd name="connsiteY10-160" fmla="*/ 4946661 h 5205323"/>
              <a:gd name="connsiteX11-161" fmla="*/ 44388 w 6621845"/>
              <a:gd name="connsiteY11-162" fmla="*/ 4882987 h 5205323"/>
              <a:gd name="connsiteX12-163" fmla="*/ 128150 w 6621845"/>
              <a:gd name="connsiteY12-164" fmla="*/ 113570 h 5205323"/>
              <a:gd name="connsiteX13-165" fmla="*/ 122765 w 6621845"/>
              <a:gd name="connsiteY13-166" fmla="*/ 1 h 5205323"/>
              <a:gd name="connsiteX14-167" fmla="*/ 604718 w 6621845"/>
              <a:gd name="connsiteY14-168" fmla="*/ 9669 h 5205323"/>
              <a:gd name="connsiteX15-169" fmla="*/ 3117572 w 6621845"/>
              <a:gd name="connsiteY15-170" fmla="*/ 56509 h 5205323"/>
              <a:gd name="connsiteX16-171" fmla="*/ 6597934 w 6621845"/>
              <a:gd name="connsiteY16-172" fmla="*/ 122556 h 5205323"/>
              <a:gd name="connsiteX0-173" fmla="*/ 7041537 w 7065448"/>
              <a:gd name="connsiteY0-174" fmla="*/ 122556 h 5205323"/>
              <a:gd name="connsiteX1-175" fmla="*/ 7062979 w 7065448"/>
              <a:gd name="connsiteY1-176" fmla="*/ 144493 h 5205323"/>
              <a:gd name="connsiteX2-177" fmla="*/ 7065448 w 7065448"/>
              <a:gd name="connsiteY2-178" fmla="*/ 162310 h 5205323"/>
              <a:gd name="connsiteX3-179" fmla="*/ 7045466 w 7065448"/>
              <a:gd name="connsiteY3-180" fmla="*/ 1168512 h 5205323"/>
              <a:gd name="connsiteX4-181" fmla="*/ 7044976 w 7065448"/>
              <a:gd name="connsiteY4-182" fmla="*/ 1193022 h 5205323"/>
              <a:gd name="connsiteX5-183" fmla="*/ 7044987 w 7065448"/>
              <a:gd name="connsiteY5-184" fmla="*/ 1193044 h 5205323"/>
              <a:gd name="connsiteX6-185" fmla="*/ 6965228 w 7065448"/>
              <a:gd name="connsiteY6-186" fmla="*/ 5169079 h 5205323"/>
              <a:gd name="connsiteX7-187" fmla="*/ 6927292 w 7065448"/>
              <a:gd name="connsiteY7-188" fmla="*/ 5205318 h 5205323"/>
              <a:gd name="connsiteX8-189" fmla="*/ 479954 w 7065448"/>
              <a:gd name="connsiteY8-190" fmla="*/ 5075984 h 5205323"/>
              <a:gd name="connsiteX9-191" fmla="*/ 473746 w 7065448"/>
              <a:gd name="connsiteY9-192" fmla="*/ 4946661 h 5205323"/>
              <a:gd name="connsiteX10-193" fmla="*/ 487991 w 7065448"/>
              <a:gd name="connsiteY10-194" fmla="*/ 4882987 h 5205323"/>
              <a:gd name="connsiteX11-195" fmla="*/ 571753 w 7065448"/>
              <a:gd name="connsiteY11-196" fmla="*/ 113570 h 5205323"/>
              <a:gd name="connsiteX12-197" fmla="*/ 566368 w 7065448"/>
              <a:gd name="connsiteY12-198" fmla="*/ 1 h 5205323"/>
              <a:gd name="connsiteX13-199" fmla="*/ 1048321 w 7065448"/>
              <a:gd name="connsiteY13-200" fmla="*/ 9669 h 5205323"/>
              <a:gd name="connsiteX14-201" fmla="*/ 3561175 w 7065448"/>
              <a:gd name="connsiteY14-202" fmla="*/ 56509 h 5205323"/>
              <a:gd name="connsiteX15-203" fmla="*/ 7041537 w 7065448"/>
              <a:gd name="connsiteY15-204" fmla="*/ 122556 h 5205323"/>
              <a:gd name="connsiteX0-205" fmla="*/ 6584362 w 6608273"/>
              <a:gd name="connsiteY0-206" fmla="*/ 122556 h 5205323"/>
              <a:gd name="connsiteX1-207" fmla="*/ 6605804 w 6608273"/>
              <a:gd name="connsiteY1-208" fmla="*/ 144493 h 5205323"/>
              <a:gd name="connsiteX2-209" fmla="*/ 6608273 w 6608273"/>
              <a:gd name="connsiteY2-210" fmla="*/ 162310 h 5205323"/>
              <a:gd name="connsiteX3-211" fmla="*/ 6588291 w 6608273"/>
              <a:gd name="connsiteY3-212" fmla="*/ 1168512 h 5205323"/>
              <a:gd name="connsiteX4-213" fmla="*/ 6587801 w 6608273"/>
              <a:gd name="connsiteY4-214" fmla="*/ 1193022 h 5205323"/>
              <a:gd name="connsiteX5-215" fmla="*/ 6587812 w 6608273"/>
              <a:gd name="connsiteY5-216" fmla="*/ 1193044 h 5205323"/>
              <a:gd name="connsiteX6-217" fmla="*/ 6508053 w 6608273"/>
              <a:gd name="connsiteY6-218" fmla="*/ 5169079 h 5205323"/>
              <a:gd name="connsiteX7-219" fmla="*/ 6470117 w 6608273"/>
              <a:gd name="connsiteY7-220" fmla="*/ 5205318 h 5205323"/>
              <a:gd name="connsiteX8-221" fmla="*/ 22779 w 6608273"/>
              <a:gd name="connsiteY8-222" fmla="*/ 5075984 h 5205323"/>
              <a:gd name="connsiteX9-223" fmla="*/ 16571 w 6608273"/>
              <a:gd name="connsiteY9-224" fmla="*/ 4946661 h 5205323"/>
              <a:gd name="connsiteX10-225" fmla="*/ 30816 w 6608273"/>
              <a:gd name="connsiteY10-226" fmla="*/ 4882987 h 5205323"/>
              <a:gd name="connsiteX11-227" fmla="*/ 114578 w 6608273"/>
              <a:gd name="connsiteY11-228" fmla="*/ 113570 h 5205323"/>
              <a:gd name="connsiteX12-229" fmla="*/ 109193 w 6608273"/>
              <a:gd name="connsiteY12-230" fmla="*/ 1 h 5205323"/>
              <a:gd name="connsiteX13-231" fmla="*/ 591146 w 6608273"/>
              <a:gd name="connsiteY13-232" fmla="*/ 9669 h 5205323"/>
              <a:gd name="connsiteX14-233" fmla="*/ 3104000 w 6608273"/>
              <a:gd name="connsiteY14-234" fmla="*/ 56509 h 5205323"/>
              <a:gd name="connsiteX15-235" fmla="*/ 6584362 w 6608273"/>
              <a:gd name="connsiteY15-236" fmla="*/ 122556 h 5205323"/>
              <a:gd name="connsiteX0-237" fmla="*/ 6584392 w 6608303"/>
              <a:gd name="connsiteY0-238" fmla="*/ 122556 h 5205323"/>
              <a:gd name="connsiteX1-239" fmla="*/ 6605834 w 6608303"/>
              <a:gd name="connsiteY1-240" fmla="*/ 144493 h 5205323"/>
              <a:gd name="connsiteX2-241" fmla="*/ 6608303 w 6608303"/>
              <a:gd name="connsiteY2-242" fmla="*/ 162310 h 5205323"/>
              <a:gd name="connsiteX3-243" fmla="*/ 6588321 w 6608303"/>
              <a:gd name="connsiteY3-244" fmla="*/ 1168512 h 5205323"/>
              <a:gd name="connsiteX4-245" fmla="*/ 6587831 w 6608303"/>
              <a:gd name="connsiteY4-246" fmla="*/ 1193022 h 5205323"/>
              <a:gd name="connsiteX5-247" fmla="*/ 6587842 w 6608303"/>
              <a:gd name="connsiteY5-248" fmla="*/ 1193044 h 5205323"/>
              <a:gd name="connsiteX6-249" fmla="*/ 6508083 w 6608303"/>
              <a:gd name="connsiteY6-250" fmla="*/ 5169079 h 5205323"/>
              <a:gd name="connsiteX7-251" fmla="*/ 6470147 w 6608303"/>
              <a:gd name="connsiteY7-252" fmla="*/ 5205318 h 5205323"/>
              <a:gd name="connsiteX8-253" fmla="*/ 22809 w 6608303"/>
              <a:gd name="connsiteY8-254" fmla="*/ 5075984 h 5205323"/>
              <a:gd name="connsiteX9-255" fmla="*/ 16601 w 6608303"/>
              <a:gd name="connsiteY9-256" fmla="*/ 4946661 h 5205323"/>
              <a:gd name="connsiteX10-257" fmla="*/ 30846 w 6608303"/>
              <a:gd name="connsiteY10-258" fmla="*/ 4882987 h 5205323"/>
              <a:gd name="connsiteX11-259" fmla="*/ 114608 w 6608303"/>
              <a:gd name="connsiteY11-260" fmla="*/ 113570 h 5205323"/>
              <a:gd name="connsiteX12-261" fmla="*/ 109223 w 6608303"/>
              <a:gd name="connsiteY12-262" fmla="*/ 1 h 5205323"/>
              <a:gd name="connsiteX13-263" fmla="*/ 591176 w 6608303"/>
              <a:gd name="connsiteY13-264" fmla="*/ 9669 h 5205323"/>
              <a:gd name="connsiteX14-265" fmla="*/ 3104030 w 6608303"/>
              <a:gd name="connsiteY14-266" fmla="*/ 56509 h 5205323"/>
              <a:gd name="connsiteX15-267" fmla="*/ 6584392 w 6608303"/>
              <a:gd name="connsiteY15-268" fmla="*/ 122556 h 5205323"/>
              <a:gd name="connsiteX0-269" fmla="*/ 6584393 w 6608304"/>
              <a:gd name="connsiteY0-270" fmla="*/ 122556 h 5205323"/>
              <a:gd name="connsiteX1-271" fmla="*/ 6605835 w 6608304"/>
              <a:gd name="connsiteY1-272" fmla="*/ 144493 h 5205323"/>
              <a:gd name="connsiteX2-273" fmla="*/ 6608304 w 6608304"/>
              <a:gd name="connsiteY2-274" fmla="*/ 162310 h 5205323"/>
              <a:gd name="connsiteX3-275" fmla="*/ 6588322 w 6608304"/>
              <a:gd name="connsiteY3-276" fmla="*/ 1168512 h 5205323"/>
              <a:gd name="connsiteX4-277" fmla="*/ 6587832 w 6608304"/>
              <a:gd name="connsiteY4-278" fmla="*/ 1193022 h 5205323"/>
              <a:gd name="connsiteX5-279" fmla="*/ 6587843 w 6608304"/>
              <a:gd name="connsiteY5-280" fmla="*/ 1193044 h 5205323"/>
              <a:gd name="connsiteX6-281" fmla="*/ 6508084 w 6608304"/>
              <a:gd name="connsiteY6-282" fmla="*/ 5169079 h 5205323"/>
              <a:gd name="connsiteX7-283" fmla="*/ 6470148 w 6608304"/>
              <a:gd name="connsiteY7-284" fmla="*/ 5205318 h 5205323"/>
              <a:gd name="connsiteX8-285" fmla="*/ 22810 w 6608304"/>
              <a:gd name="connsiteY8-286" fmla="*/ 5075984 h 5205323"/>
              <a:gd name="connsiteX9-287" fmla="*/ 16602 w 6608304"/>
              <a:gd name="connsiteY9-288" fmla="*/ 4946661 h 5205323"/>
              <a:gd name="connsiteX10-289" fmla="*/ 30847 w 6608304"/>
              <a:gd name="connsiteY10-290" fmla="*/ 4882987 h 5205323"/>
              <a:gd name="connsiteX11-291" fmla="*/ 114609 w 6608304"/>
              <a:gd name="connsiteY11-292" fmla="*/ 113570 h 5205323"/>
              <a:gd name="connsiteX12-293" fmla="*/ 109224 w 6608304"/>
              <a:gd name="connsiteY12-294" fmla="*/ 1 h 5205323"/>
              <a:gd name="connsiteX13-295" fmla="*/ 591177 w 6608304"/>
              <a:gd name="connsiteY13-296" fmla="*/ 9669 h 5205323"/>
              <a:gd name="connsiteX14-297" fmla="*/ 3104031 w 6608304"/>
              <a:gd name="connsiteY14-298" fmla="*/ 56509 h 5205323"/>
              <a:gd name="connsiteX15-299" fmla="*/ 6584393 w 6608304"/>
              <a:gd name="connsiteY15-300" fmla="*/ 122556 h 5205323"/>
              <a:gd name="connsiteX0-301" fmla="*/ 6567823 w 6937884"/>
              <a:gd name="connsiteY0-302" fmla="*/ 122556 h 5210213"/>
              <a:gd name="connsiteX1-303" fmla="*/ 6589265 w 6937884"/>
              <a:gd name="connsiteY1-304" fmla="*/ 144493 h 5210213"/>
              <a:gd name="connsiteX2-305" fmla="*/ 6591734 w 6937884"/>
              <a:gd name="connsiteY2-306" fmla="*/ 162310 h 5210213"/>
              <a:gd name="connsiteX3-307" fmla="*/ 6571752 w 6937884"/>
              <a:gd name="connsiteY3-308" fmla="*/ 1168512 h 5210213"/>
              <a:gd name="connsiteX4-309" fmla="*/ 6571262 w 6937884"/>
              <a:gd name="connsiteY4-310" fmla="*/ 1193022 h 5210213"/>
              <a:gd name="connsiteX5-311" fmla="*/ 6571273 w 6937884"/>
              <a:gd name="connsiteY5-312" fmla="*/ 1193044 h 5210213"/>
              <a:gd name="connsiteX6-313" fmla="*/ 6491514 w 6937884"/>
              <a:gd name="connsiteY6-314" fmla="*/ 5169079 h 5210213"/>
              <a:gd name="connsiteX7-315" fmla="*/ 6453578 w 6937884"/>
              <a:gd name="connsiteY7-316" fmla="*/ 5205318 h 5210213"/>
              <a:gd name="connsiteX8-317" fmla="*/ 87448 w 6937884"/>
              <a:gd name="connsiteY8-318" fmla="*/ 5064339 h 5210213"/>
              <a:gd name="connsiteX9-319" fmla="*/ 32 w 6937884"/>
              <a:gd name="connsiteY9-320" fmla="*/ 4946661 h 5210213"/>
              <a:gd name="connsiteX10-321" fmla="*/ 14277 w 6937884"/>
              <a:gd name="connsiteY10-322" fmla="*/ 4882987 h 5210213"/>
              <a:gd name="connsiteX11-323" fmla="*/ 98039 w 6937884"/>
              <a:gd name="connsiteY11-324" fmla="*/ 113570 h 5210213"/>
              <a:gd name="connsiteX12-325" fmla="*/ 92654 w 6937884"/>
              <a:gd name="connsiteY12-326" fmla="*/ 1 h 5210213"/>
              <a:gd name="connsiteX13-327" fmla="*/ 574607 w 6937884"/>
              <a:gd name="connsiteY13-328" fmla="*/ 9669 h 5210213"/>
              <a:gd name="connsiteX14-329" fmla="*/ 3087461 w 6937884"/>
              <a:gd name="connsiteY14-330" fmla="*/ 56509 h 5210213"/>
              <a:gd name="connsiteX15-331" fmla="*/ 6567823 w 6937884"/>
              <a:gd name="connsiteY15-332" fmla="*/ 122556 h 5210213"/>
              <a:gd name="connsiteX0-333" fmla="*/ 6567823 w 6591734"/>
              <a:gd name="connsiteY0-334" fmla="*/ 122556 h 5207389"/>
              <a:gd name="connsiteX1-335" fmla="*/ 6589265 w 6591734"/>
              <a:gd name="connsiteY1-336" fmla="*/ 144493 h 5207389"/>
              <a:gd name="connsiteX2-337" fmla="*/ 6591734 w 6591734"/>
              <a:gd name="connsiteY2-338" fmla="*/ 162310 h 5207389"/>
              <a:gd name="connsiteX3-339" fmla="*/ 6571752 w 6591734"/>
              <a:gd name="connsiteY3-340" fmla="*/ 1168512 h 5207389"/>
              <a:gd name="connsiteX4-341" fmla="*/ 6571262 w 6591734"/>
              <a:gd name="connsiteY4-342" fmla="*/ 1193022 h 5207389"/>
              <a:gd name="connsiteX5-343" fmla="*/ 6571273 w 6591734"/>
              <a:gd name="connsiteY5-344" fmla="*/ 1193044 h 5207389"/>
              <a:gd name="connsiteX6-345" fmla="*/ 6491514 w 6591734"/>
              <a:gd name="connsiteY6-346" fmla="*/ 5169079 h 5207389"/>
              <a:gd name="connsiteX7-347" fmla="*/ 6453578 w 6591734"/>
              <a:gd name="connsiteY7-348" fmla="*/ 5205318 h 5207389"/>
              <a:gd name="connsiteX8-349" fmla="*/ 87448 w 6591734"/>
              <a:gd name="connsiteY8-350" fmla="*/ 5064339 h 5207389"/>
              <a:gd name="connsiteX9-351" fmla="*/ 32 w 6591734"/>
              <a:gd name="connsiteY9-352" fmla="*/ 4946661 h 5207389"/>
              <a:gd name="connsiteX10-353" fmla="*/ 14277 w 6591734"/>
              <a:gd name="connsiteY10-354" fmla="*/ 4882987 h 5207389"/>
              <a:gd name="connsiteX11-355" fmla="*/ 98039 w 6591734"/>
              <a:gd name="connsiteY11-356" fmla="*/ 113570 h 5207389"/>
              <a:gd name="connsiteX12-357" fmla="*/ 92654 w 6591734"/>
              <a:gd name="connsiteY12-358" fmla="*/ 1 h 5207389"/>
              <a:gd name="connsiteX13-359" fmla="*/ 574607 w 6591734"/>
              <a:gd name="connsiteY13-360" fmla="*/ 9669 h 5207389"/>
              <a:gd name="connsiteX14-361" fmla="*/ 3087461 w 6591734"/>
              <a:gd name="connsiteY14-362" fmla="*/ 56509 h 5207389"/>
              <a:gd name="connsiteX15-363" fmla="*/ 6567823 w 6591734"/>
              <a:gd name="connsiteY15-364" fmla="*/ 122556 h 5207389"/>
              <a:gd name="connsiteX0-365" fmla="*/ 6567823 w 6591734"/>
              <a:gd name="connsiteY0-366" fmla="*/ 122556 h 5205656"/>
              <a:gd name="connsiteX1-367" fmla="*/ 6589265 w 6591734"/>
              <a:gd name="connsiteY1-368" fmla="*/ 144493 h 5205656"/>
              <a:gd name="connsiteX2-369" fmla="*/ 6591734 w 6591734"/>
              <a:gd name="connsiteY2-370" fmla="*/ 162310 h 5205656"/>
              <a:gd name="connsiteX3-371" fmla="*/ 6571752 w 6591734"/>
              <a:gd name="connsiteY3-372" fmla="*/ 1168512 h 5205656"/>
              <a:gd name="connsiteX4-373" fmla="*/ 6571262 w 6591734"/>
              <a:gd name="connsiteY4-374" fmla="*/ 1193022 h 5205656"/>
              <a:gd name="connsiteX5-375" fmla="*/ 6571273 w 6591734"/>
              <a:gd name="connsiteY5-376" fmla="*/ 1193044 h 5205656"/>
              <a:gd name="connsiteX6-377" fmla="*/ 6491514 w 6591734"/>
              <a:gd name="connsiteY6-378" fmla="*/ 5169079 h 5205656"/>
              <a:gd name="connsiteX7-379" fmla="*/ 6453578 w 6591734"/>
              <a:gd name="connsiteY7-380" fmla="*/ 5205318 h 5205656"/>
              <a:gd name="connsiteX8-381" fmla="*/ 87448 w 6591734"/>
              <a:gd name="connsiteY8-382" fmla="*/ 5064339 h 5205656"/>
              <a:gd name="connsiteX9-383" fmla="*/ 32 w 6591734"/>
              <a:gd name="connsiteY9-384" fmla="*/ 4946661 h 5205656"/>
              <a:gd name="connsiteX10-385" fmla="*/ 14277 w 6591734"/>
              <a:gd name="connsiteY10-386" fmla="*/ 4882987 h 5205656"/>
              <a:gd name="connsiteX11-387" fmla="*/ 98039 w 6591734"/>
              <a:gd name="connsiteY11-388" fmla="*/ 113570 h 5205656"/>
              <a:gd name="connsiteX12-389" fmla="*/ 92654 w 6591734"/>
              <a:gd name="connsiteY12-390" fmla="*/ 1 h 5205656"/>
              <a:gd name="connsiteX13-391" fmla="*/ 574607 w 6591734"/>
              <a:gd name="connsiteY13-392" fmla="*/ 9669 h 5205656"/>
              <a:gd name="connsiteX14-393" fmla="*/ 3087461 w 6591734"/>
              <a:gd name="connsiteY14-394" fmla="*/ 56509 h 5205656"/>
              <a:gd name="connsiteX15-395" fmla="*/ 6567823 w 6591734"/>
              <a:gd name="connsiteY15-396" fmla="*/ 122556 h 5205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aph of a graph showing the same number of the same number&#10;&#10;Description automatically generated"/>
          <p:cNvPicPr>
            <a:picLocks noChangeAspect="1"/>
          </p:cNvPicPr>
          <p:nvPr/>
        </p:nvPicPr>
        <p:blipFill rotWithShape="1">
          <a:blip r:embed="rId2"/>
          <a:srcRect l="5123" r="5790" b="-1"/>
          <a:stretch>
            <a:fillRect/>
          </a:stretch>
        </p:blipFill>
        <p:spPr>
          <a:xfrm rot="21750339">
            <a:off x="5129482" y="1699717"/>
            <a:ext cx="6245132" cy="3592736"/>
          </a:xfrm>
          <a:prstGeom prst="rect">
            <a:avLst/>
          </a:prstGeom>
        </p:spPr>
      </p:pic>
      <p:sp>
        <p:nvSpPr>
          <p:cNvPr id="40" name="Content Placeholder 39"/>
          <p:cNvSpPr>
            <a:spLocks noGrp="1"/>
          </p:cNvSpPr>
          <p:nvPr>
            <p:ph idx="1"/>
          </p:nvPr>
        </p:nvSpPr>
        <p:spPr>
          <a:xfrm>
            <a:off x="586409" y="2301212"/>
            <a:ext cx="3626294" cy="3504345"/>
          </a:xfrm>
        </p:spPr>
        <p:txBody>
          <a:bodyPr vert="horz" lIns="91440" tIns="45720" rIns="91440" bIns="45720" rtlCol="0" anchor="ctr">
            <a:noAutofit/>
          </a:bodyPr>
          <a:lstStyle/>
          <a:p>
            <a:r>
              <a:rPr lang="en-US" b="1">
                <a:solidFill>
                  <a:schemeClr val="tx1">
                    <a:lumMod val="95000"/>
                  </a:schemeClr>
                </a:solidFill>
                <a:ea typeface="+mn-lt"/>
                <a:cs typeface="+mn-lt"/>
              </a:rPr>
              <a:t>The plot shows the total mean potential ADR per month. </a:t>
            </a:r>
            <a:endParaRPr lang="en-US">
              <a:solidFill>
                <a:schemeClr val="tx1">
                  <a:lumMod val="95000"/>
                </a:schemeClr>
              </a:solidFill>
            </a:endParaRPr>
          </a:p>
          <a:p>
            <a:r>
              <a:rPr lang="en-US" b="1">
                <a:solidFill>
                  <a:schemeClr val="tx1">
                    <a:lumMod val="95000"/>
                  </a:schemeClr>
                </a:solidFill>
                <a:ea typeface="+mn-lt"/>
                <a:cs typeface="+mn-lt"/>
              </a:rPr>
              <a:t>The black dotted line represents the potential ADR without cancellations. </a:t>
            </a:r>
            <a:endParaRPr lang="en-US">
              <a:solidFill>
                <a:schemeClr val="tx1">
                  <a:lumMod val="95000"/>
                </a:schemeClr>
              </a:solidFill>
              <a:ea typeface="+mn-lt"/>
              <a:cs typeface="+mn-lt"/>
            </a:endParaRPr>
          </a:p>
          <a:p>
            <a:r>
              <a:rPr lang="en-US" b="1">
                <a:solidFill>
                  <a:schemeClr val="tx1">
                    <a:lumMod val="95000"/>
                  </a:schemeClr>
                </a:solidFill>
                <a:ea typeface="+mn-lt"/>
                <a:cs typeface="+mn-lt"/>
              </a:rPr>
              <a:t>The blue line indicates the mean ADR of successful bookings,</a:t>
            </a:r>
            <a:endParaRPr lang="en-US">
              <a:solidFill>
                <a:schemeClr val="tx1">
                  <a:lumMod val="95000"/>
                </a:schemeClr>
              </a:solidFill>
              <a:ea typeface="+mn-lt"/>
              <a:cs typeface="+mn-lt"/>
            </a:endParaRPr>
          </a:p>
          <a:p>
            <a:r>
              <a:rPr lang="en-US" b="1">
                <a:solidFill>
                  <a:schemeClr val="tx1">
                    <a:lumMod val="95000"/>
                  </a:schemeClr>
                </a:solidFill>
                <a:ea typeface="+mn-lt"/>
                <a:cs typeface="+mn-lt"/>
              </a:rPr>
              <a:t> while the orange line represents the mean ADR lost due to cancellations.</a:t>
            </a:r>
            <a:endParaRPr lang="en-US">
              <a:solidFill>
                <a:schemeClr val="tx1">
                  <a:lumMod val="95000"/>
                </a:schemeClr>
              </a:solidFill>
            </a:endParaRPr>
          </a:p>
        </p:txBody>
      </p:sp>
      <p:sp>
        <p:nvSpPr>
          <p:cNvPr id="2" name="TextBox 1"/>
          <p:cNvSpPr txBox="1"/>
          <p:nvPr/>
        </p:nvSpPr>
        <p:spPr>
          <a:xfrm>
            <a:off x="1421847" y="759239"/>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3" name="TextBox 2"/>
          <p:cNvSpPr txBox="1"/>
          <p:nvPr/>
        </p:nvSpPr>
        <p:spPr>
          <a:xfrm rot="21360000">
            <a:off x="220870" y="455543"/>
            <a:ext cx="56034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000" i="1">
                <a:solidFill>
                  <a:srgbClr val="000000"/>
                </a:solidFill>
                <a:highlight>
                  <a:srgbClr val="C0C0C0"/>
                </a:highlight>
                <a:latin typeface="Franklin Gothic Heavy" panose="020B0903020102020204"/>
              </a:rPr>
              <a:t>Monthly ADR Potential</a:t>
            </a:r>
            <a:endParaRPr lang="en-US" sz="4000" i="1">
              <a:solidFill>
                <a:srgbClr val="000000"/>
              </a:solidFill>
              <a:highlight>
                <a:srgbClr val="C0C0C0"/>
              </a:highlight>
              <a:latin typeface="Franklin Gothic Heavy" panose="020B09030201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graph&#10;&#10;Description automatically generated"/>
          <p:cNvPicPr>
            <a:picLocks noChangeAspect="1"/>
          </p:cNvPicPr>
          <p:nvPr/>
        </p:nvPicPr>
        <p:blipFill>
          <a:blip r:embed="rId2"/>
          <a:stretch>
            <a:fillRect/>
          </a:stretch>
        </p:blipFill>
        <p:spPr>
          <a:xfrm rot="43132266">
            <a:off x="127003" y="1396704"/>
            <a:ext cx="6312174" cy="4039795"/>
          </a:xfrm>
          <a:prstGeom prst="rect">
            <a:avLst/>
          </a:prstGeom>
        </p:spPr>
      </p:pic>
      <p:sp>
        <p:nvSpPr>
          <p:cNvPr id="23" name="Title 1"/>
          <p:cNvSpPr>
            <a:spLocks noGrp="1"/>
          </p:cNvSpPr>
          <p:nvPr>
            <p:ph type="title"/>
          </p:nvPr>
        </p:nvSpPr>
        <p:spPr>
          <a:xfrm>
            <a:off x="6475241" y="508648"/>
            <a:ext cx="2953876" cy="1235980"/>
          </a:xfrm>
        </p:spPr>
        <p:txBody>
          <a:bodyPr anchor="ctr">
            <a:normAutofit/>
          </a:bodyPr>
          <a:lstStyle/>
          <a:p>
            <a:pPr algn="r"/>
            <a:r>
              <a:rPr lang="en-US">
                <a:highlight>
                  <a:srgbClr val="C0C0C0"/>
                </a:highlight>
              </a:rPr>
              <a:t>Correlation</a:t>
            </a:r>
            <a:endParaRPr lang="en-US">
              <a:highlight>
                <a:srgbClr val="C0C0C0"/>
              </a:highlight>
            </a:endParaRPr>
          </a:p>
        </p:txBody>
      </p:sp>
      <p:sp>
        <p:nvSpPr>
          <p:cNvPr id="24" name="Content Placeholder 7"/>
          <p:cNvSpPr>
            <a:spLocks noGrp="1"/>
          </p:cNvSpPr>
          <p:nvPr>
            <p:ph idx="1"/>
          </p:nvPr>
        </p:nvSpPr>
        <p:spPr>
          <a:xfrm>
            <a:off x="7328848" y="2590801"/>
            <a:ext cx="4067822" cy="3733800"/>
          </a:xfrm>
        </p:spPr>
        <p:txBody>
          <a:bodyPr anchor="ctr">
            <a:normAutofit/>
          </a:bodyPr>
          <a:lstStyle/>
          <a:p>
            <a:pPr marL="0" indent="0">
              <a:buNone/>
            </a:pPr>
            <a:r>
              <a:rPr lang="en-US"/>
              <a:t>There is no such strong correlation between the variables but moderate correlation can be seen with some variables which we already discussed before.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rot="10800000" flipH="1" flipV="1">
            <a:off x="0" y="0"/>
            <a:ext cx="10000343" cy="259080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1" fmla="*/ 0 w 9288370"/>
              <a:gd name="connsiteY0-2" fmla="*/ 1858154 h 1858154"/>
              <a:gd name="connsiteX1-3" fmla="*/ 1049 w 9288370"/>
              <a:gd name="connsiteY1-4" fmla="*/ 1857909 h 1858154"/>
              <a:gd name="connsiteX2-5" fmla="*/ 370426 w 9288370"/>
              <a:gd name="connsiteY2-6" fmla="*/ 1702965 h 1858154"/>
              <a:gd name="connsiteX3-7" fmla="*/ 832307 w 9288370"/>
              <a:gd name="connsiteY3-8" fmla="*/ 1538702 h 1858154"/>
              <a:gd name="connsiteX4-9" fmla="*/ 971617 w 9288370"/>
              <a:gd name="connsiteY4-10" fmla="*/ 1522494 h 1858154"/>
              <a:gd name="connsiteX5-11" fmla="*/ 1186668 w 9288370"/>
              <a:gd name="connsiteY5-12" fmla="*/ 1521861 h 1858154"/>
              <a:gd name="connsiteX6-13" fmla="*/ 1456865 w 9288370"/>
              <a:gd name="connsiteY6-14" fmla="*/ 1510292 h 1858154"/>
              <a:gd name="connsiteX7-15" fmla="*/ 1463005 w 9288370"/>
              <a:gd name="connsiteY7-16" fmla="*/ 1511279 h 1858154"/>
              <a:gd name="connsiteX8-17" fmla="*/ 1604999 w 9288370"/>
              <a:gd name="connsiteY8-18" fmla="*/ 1513599 h 1858154"/>
              <a:gd name="connsiteX9-19" fmla="*/ 1717911 w 9288370"/>
              <a:gd name="connsiteY9-20" fmla="*/ 1497764 h 1858154"/>
              <a:gd name="connsiteX10-21" fmla="*/ 1794234 w 9288370"/>
              <a:gd name="connsiteY10-22" fmla="*/ 1464331 h 1858154"/>
              <a:gd name="connsiteX11-23" fmla="*/ 2101780 w 9288370"/>
              <a:gd name="connsiteY11-24" fmla="*/ 1409907 h 1858154"/>
              <a:gd name="connsiteX12-25" fmla="*/ 2244830 w 9288370"/>
              <a:gd name="connsiteY12-26" fmla="*/ 1388540 h 1858154"/>
              <a:gd name="connsiteX13-27" fmla="*/ 2428648 w 9288370"/>
              <a:gd name="connsiteY13-28" fmla="*/ 1372736 h 1858154"/>
              <a:gd name="connsiteX14-29" fmla="*/ 2645882 w 9288370"/>
              <a:gd name="connsiteY14-30" fmla="*/ 1341971 h 1858154"/>
              <a:gd name="connsiteX15-31" fmla="*/ 2707413 w 9288370"/>
              <a:gd name="connsiteY15-32" fmla="*/ 1347156 h 1858154"/>
              <a:gd name="connsiteX16-33" fmla="*/ 2843134 w 9288370"/>
              <a:gd name="connsiteY16-34" fmla="*/ 1323561 h 1858154"/>
              <a:gd name="connsiteX17-35" fmla="*/ 2923804 w 9288370"/>
              <a:gd name="connsiteY17-36" fmla="*/ 1314224 h 1858154"/>
              <a:gd name="connsiteX18-37" fmla="*/ 2953618 w 9288370"/>
              <a:gd name="connsiteY18-38" fmla="*/ 1318186 h 1858154"/>
              <a:gd name="connsiteX19-39" fmla="*/ 2995816 w 9288370"/>
              <a:gd name="connsiteY19-40" fmla="*/ 1318670 h 1858154"/>
              <a:gd name="connsiteX20-41" fmla="*/ 3352700 w 9288370"/>
              <a:gd name="connsiteY20-42" fmla="*/ 1264183 h 1858154"/>
              <a:gd name="connsiteX21-43" fmla="*/ 3444611 w 9288370"/>
              <a:gd name="connsiteY21-44" fmla="*/ 1236739 h 1858154"/>
              <a:gd name="connsiteX22-45" fmla="*/ 3650072 w 9288370"/>
              <a:gd name="connsiteY22-46" fmla="*/ 1217421 h 1858154"/>
              <a:gd name="connsiteX23-47" fmla="*/ 3707853 w 9288370"/>
              <a:gd name="connsiteY23-48" fmla="*/ 1241722 h 1858154"/>
              <a:gd name="connsiteX24-49" fmla="*/ 3925616 w 9288370"/>
              <a:gd name="connsiteY24-50" fmla="*/ 1253751 h 1858154"/>
              <a:gd name="connsiteX25-51" fmla="*/ 3954387 w 9288370"/>
              <a:gd name="connsiteY25-52" fmla="*/ 1263789 h 1858154"/>
              <a:gd name="connsiteX26-53" fmla="*/ 3995849 w 9288370"/>
              <a:gd name="connsiteY26-54" fmla="*/ 1272939 h 1858154"/>
              <a:gd name="connsiteX27-55" fmla="*/ 4067546 w 9288370"/>
              <a:gd name="connsiteY27-56" fmla="*/ 1294697 h 1858154"/>
              <a:gd name="connsiteX28-57" fmla="*/ 4190310 w 9288370"/>
              <a:gd name="connsiteY28-58" fmla="*/ 1307786 h 1858154"/>
              <a:gd name="connsiteX29-59" fmla="*/ 4230008 w 9288370"/>
              <a:gd name="connsiteY29-60" fmla="*/ 1303546 h 1858154"/>
              <a:gd name="connsiteX30-61" fmla="*/ 4575478 w 9288370"/>
              <a:gd name="connsiteY30-62" fmla="*/ 1261726 h 1858154"/>
              <a:gd name="connsiteX31-63" fmla="*/ 4650026 w 9288370"/>
              <a:gd name="connsiteY31-64" fmla="*/ 1265798 h 1858154"/>
              <a:gd name="connsiteX32-65" fmla="*/ 4792008 w 9288370"/>
              <a:gd name="connsiteY32-66" fmla="*/ 1243899 h 1858154"/>
              <a:gd name="connsiteX33-67" fmla="*/ 4954126 w 9288370"/>
              <a:gd name="connsiteY33-68" fmla="*/ 1204617 h 1858154"/>
              <a:gd name="connsiteX34-69" fmla="*/ 5309678 w 9288370"/>
              <a:gd name="connsiteY34-70" fmla="*/ 1128278 h 1858154"/>
              <a:gd name="connsiteX35-71" fmla="*/ 5474724 w 9288370"/>
              <a:gd name="connsiteY35-72" fmla="*/ 1091167 h 1858154"/>
              <a:gd name="connsiteX36-73" fmla="*/ 5612132 w 9288370"/>
              <a:gd name="connsiteY36-74" fmla="*/ 1051509 h 1858154"/>
              <a:gd name="connsiteX37-75" fmla="*/ 5776618 w 9288370"/>
              <a:gd name="connsiteY37-76" fmla="*/ 1053037 h 1858154"/>
              <a:gd name="connsiteX38-77" fmla="*/ 5785786 w 9288370"/>
              <a:gd name="connsiteY38-78" fmla="*/ 1051213 h 1858154"/>
              <a:gd name="connsiteX39-79" fmla="*/ 5829381 w 9288370"/>
              <a:gd name="connsiteY39-80" fmla="*/ 1046878 h 1858154"/>
              <a:gd name="connsiteX40-81" fmla="*/ 5943596 w 9288370"/>
              <a:gd name="connsiteY40-82" fmla="*/ 1043237 h 1858154"/>
              <a:gd name="connsiteX41-83" fmla="*/ 5985730 w 9288370"/>
              <a:gd name="connsiteY41-84" fmla="*/ 1035396 h 1858154"/>
              <a:gd name="connsiteX42-85" fmla="*/ 6103109 w 9288370"/>
              <a:gd name="connsiteY42-86" fmla="*/ 1019019 h 1858154"/>
              <a:gd name="connsiteX43-87" fmla="*/ 6222406 w 9288370"/>
              <a:gd name="connsiteY43-88" fmla="*/ 985341 h 1858154"/>
              <a:gd name="connsiteX44-89" fmla="*/ 6598672 w 9288370"/>
              <a:gd name="connsiteY44-90" fmla="*/ 902062 h 1858154"/>
              <a:gd name="connsiteX45-91" fmla="*/ 6766149 w 9288370"/>
              <a:gd name="connsiteY45-92" fmla="*/ 846132 h 1858154"/>
              <a:gd name="connsiteX46-93" fmla="*/ 6886312 w 9288370"/>
              <a:gd name="connsiteY46-94" fmla="*/ 781877 h 1858154"/>
              <a:gd name="connsiteX47-95" fmla="*/ 7006457 w 9288370"/>
              <a:gd name="connsiteY47-96" fmla="*/ 699758 h 1858154"/>
              <a:gd name="connsiteX48-97" fmla="*/ 7231643 w 9288370"/>
              <a:gd name="connsiteY48-98" fmla="*/ 640778 h 1858154"/>
              <a:gd name="connsiteX49-99" fmla="*/ 7363123 w 9288370"/>
              <a:gd name="connsiteY49-100" fmla="*/ 593682 h 1858154"/>
              <a:gd name="connsiteX50-101" fmla="*/ 7579137 w 9288370"/>
              <a:gd name="connsiteY50-102" fmla="*/ 471495 h 1858154"/>
              <a:gd name="connsiteX51-103" fmla="*/ 7952094 w 9288370"/>
              <a:gd name="connsiteY51-104" fmla="*/ 409302 h 1858154"/>
              <a:gd name="connsiteX52-105" fmla="*/ 8231938 w 9288370"/>
              <a:gd name="connsiteY52-106" fmla="*/ 259259 h 1858154"/>
              <a:gd name="connsiteX53-107" fmla="*/ 8428864 w 9288370"/>
              <a:gd name="connsiteY53-108" fmla="*/ 208471 h 1858154"/>
              <a:gd name="connsiteX54-109" fmla="*/ 8616510 w 9288370"/>
              <a:gd name="connsiteY54-110" fmla="*/ 161973 h 1858154"/>
              <a:gd name="connsiteX55-111" fmla="*/ 8826766 w 9288370"/>
              <a:gd name="connsiteY55-112" fmla="*/ 152111 h 1858154"/>
              <a:gd name="connsiteX56-113" fmla="*/ 8917647 w 9288370"/>
              <a:gd name="connsiteY56-114" fmla="*/ 112232 h 1858154"/>
              <a:gd name="connsiteX57-115" fmla="*/ 9182272 w 9288370"/>
              <a:gd name="connsiteY57-116" fmla="*/ 37171 h 1858154"/>
              <a:gd name="connsiteX58-117" fmla="*/ 9232990 w 9288370"/>
              <a:gd name="connsiteY58-118" fmla="*/ 24074 h 1858154"/>
              <a:gd name="connsiteX59-119" fmla="*/ 9288370 w 9288370"/>
              <a:gd name="connsiteY59-120" fmla="*/ 0 h 1858154"/>
              <a:gd name="connsiteX60-121" fmla="*/ 0 w 9288370"/>
              <a:gd name="connsiteY60-122" fmla="*/ 0 h 1858154"/>
              <a:gd name="connsiteX61" fmla="*/ 0 w 9288370"/>
              <a:gd name="connsiteY61" fmla="*/ 1858154 h 1858154"/>
              <a:gd name="connsiteX0-123" fmla="*/ 0 w 9288370"/>
              <a:gd name="connsiteY0-124" fmla="*/ 1858154 h 1858154"/>
              <a:gd name="connsiteX1-125" fmla="*/ 1049 w 9288370"/>
              <a:gd name="connsiteY1-126" fmla="*/ 1857909 h 1858154"/>
              <a:gd name="connsiteX2-127" fmla="*/ 370426 w 9288370"/>
              <a:gd name="connsiteY2-128" fmla="*/ 1702965 h 1858154"/>
              <a:gd name="connsiteX3-129" fmla="*/ 832307 w 9288370"/>
              <a:gd name="connsiteY3-130" fmla="*/ 1538702 h 1858154"/>
              <a:gd name="connsiteX4-131" fmla="*/ 971617 w 9288370"/>
              <a:gd name="connsiteY4-132" fmla="*/ 1522494 h 1858154"/>
              <a:gd name="connsiteX5-133" fmla="*/ 1186668 w 9288370"/>
              <a:gd name="connsiteY5-134" fmla="*/ 1521861 h 1858154"/>
              <a:gd name="connsiteX6-135" fmla="*/ 1456865 w 9288370"/>
              <a:gd name="connsiteY6-136" fmla="*/ 1510292 h 1858154"/>
              <a:gd name="connsiteX7-137" fmla="*/ 1463005 w 9288370"/>
              <a:gd name="connsiteY7-138" fmla="*/ 1511279 h 1858154"/>
              <a:gd name="connsiteX8-139" fmla="*/ 1604999 w 9288370"/>
              <a:gd name="connsiteY8-140" fmla="*/ 1513599 h 1858154"/>
              <a:gd name="connsiteX9-141" fmla="*/ 1717911 w 9288370"/>
              <a:gd name="connsiteY9-142" fmla="*/ 1497764 h 1858154"/>
              <a:gd name="connsiteX10-143" fmla="*/ 1794234 w 9288370"/>
              <a:gd name="connsiteY10-144" fmla="*/ 1464331 h 1858154"/>
              <a:gd name="connsiteX11-145" fmla="*/ 2101780 w 9288370"/>
              <a:gd name="connsiteY11-146" fmla="*/ 1409907 h 1858154"/>
              <a:gd name="connsiteX12-147" fmla="*/ 2244830 w 9288370"/>
              <a:gd name="connsiteY12-148" fmla="*/ 1388540 h 1858154"/>
              <a:gd name="connsiteX13-149" fmla="*/ 2428648 w 9288370"/>
              <a:gd name="connsiteY13-150" fmla="*/ 1372736 h 1858154"/>
              <a:gd name="connsiteX14-151" fmla="*/ 2645882 w 9288370"/>
              <a:gd name="connsiteY14-152" fmla="*/ 1341971 h 1858154"/>
              <a:gd name="connsiteX15-153" fmla="*/ 2707413 w 9288370"/>
              <a:gd name="connsiteY15-154" fmla="*/ 1347156 h 1858154"/>
              <a:gd name="connsiteX16-155" fmla="*/ 2843134 w 9288370"/>
              <a:gd name="connsiteY16-156" fmla="*/ 1323561 h 1858154"/>
              <a:gd name="connsiteX17-157" fmla="*/ 2923804 w 9288370"/>
              <a:gd name="connsiteY17-158" fmla="*/ 1314224 h 1858154"/>
              <a:gd name="connsiteX18-159" fmla="*/ 2953618 w 9288370"/>
              <a:gd name="connsiteY18-160" fmla="*/ 1318186 h 1858154"/>
              <a:gd name="connsiteX19-161" fmla="*/ 2995816 w 9288370"/>
              <a:gd name="connsiteY19-162" fmla="*/ 1318670 h 1858154"/>
              <a:gd name="connsiteX20-163" fmla="*/ 3352700 w 9288370"/>
              <a:gd name="connsiteY20-164" fmla="*/ 1264183 h 1858154"/>
              <a:gd name="connsiteX21-165" fmla="*/ 3444611 w 9288370"/>
              <a:gd name="connsiteY21-166" fmla="*/ 1236739 h 1858154"/>
              <a:gd name="connsiteX22-167" fmla="*/ 3650072 w 9288370"/>
              <a:gd name="connsiteY22-168" fmla="*/ 1217421 h 1858154"/>
              <a:gd name="connsiteX23-169" fmla="*/ 3707853 w 9288370"/>
              <a:gd name="connsiteY23-170" fmla="*/ 1241722 h 1858154"/>
              <a:gd name="connsiteX24-171" fmla="*/ 3925616 w 9288370"/>
              <a:gd name="connsiteY24-172" fmla="*/ 1253751 h 1858154"/>
              <a:gd name="connsiteX25-173" fmla="*/ 3954387 w 9288370"/>
              <a:gd name="connsiteY25-174" fmla="*/ 1263789 h 1858154"/>
              <a:gd name="connsiteX26-175" fmla="*/ 3995849 w 9288370"/>
              <a:gd name="connsiteY26-176" fmla="*/ 1272939 h 1858154"/>
              <a:gd name="connsiteX27-177" fmla="*/ 4067546 w 9288370"/>
              <a:gd name="connsiteY27-178" fmla="*/ 1294697 h 1858154"/>
              <a:gd name="connsiteX28-179" fmla="*/ 4190310 w 9288370"/>
              <a:gd name="connsiteY28-180" fmla="*/ 1307786 h 1858154"/>
              <a:gd name="connsiteX29-181" fmla="*/ 4230008 w 9288370"/>
              <a:gd name="connsiteY29-182" fmla="*/ 1303546 h 1858154"/>
              <a:gd name="connsiteX30-183" fmla="*/ 4575478 w 9288370"/>
              <a:gd name="connsiteY30-184" fmla="*/ 1261726 h 1858154"/>
              <a:gd name="connsiteX31-185" fmla="*/ 4650026 w 9288370"/>
              <a:gd name="connsiteY31-186" fmla="*/ 1265798 h 1858154"/>
              <a:gd name="connsiteX32-187" fmla="*/ 4792008 w 9288370"/>
              <a:gd name="connsiteY32-188" fmla="*/ 1243899 h 1858154"/>
              <a:gd name="connsiteX33-189" fmla="*/ 4954126 w 9288370"/>
              <a:gd name="connsiteY33-190" fmla="*/ 1204617 h 1858154"/>
              <a:gd name="connsiteX34-191" fmla="*/ 5309678 w 9288370"/>
              <a:gd name="connsiteY34-192" fmla="*/ 1128278 h 1858154"/>
              <a:gd name="connsiteX35-193" fmla="*/ 5474724 w 9288370"/>
              <a:gd name="connsiteY35-194" fmla="*/ 1091167 h 1858154"/>
              <a:gd name="connsiteX36-195" fmla="*/ 5612132 w 9288370"/>
              <a:gd name="connsiteY36-196" fmla="*/ 1051509 h 1858154"/>
              <a:gd name="connsiteX37-197" fmla="*/ 5776618 w 9288370"/>
              <a:gd name="connsiteY37-198" fmla="*/ 1053037 h 1858154"/>
              <a:gd name="connsiteX38-199" fmla="*/ 5785786 w 9288370"/>
              <a:gd name="connsiteY38-200" fmla="*/ 1051213 h 1858154"/>
              <a:gd name="connsiteX39-201" fmla="*/ 5829381 w 9288370"/>
              <a:gd name="connsiteY39-202" fmla="*/ 1046878 h 1858154"/>
              <a:gd name="connsiteX40-203" fmla="*/ 5943596 w 9288370"/>
              <a:gd name="connsiteY40-204" fmla="*/ 1043237 h 1858154"/>
              <a:gd name="connsiteX41-205" fmla="*/ 5985730 w 9288370"/>
              <a:gd name="connsiteY41-206" fmla="*/ 1035396 h 1858154"/>
              <a:gd name="connsiteX42-207" fmla="*/ 6103109 w 9288370"/>
              <a:gd name="connsiteY42-208" fmla="*/ 1019019 h 1858154"/>
              <a:gd name="connsiteX43-209" fmla="*/ 6222406 w 9288370"/>
              <a:gd name="connsiteY43-210" fmla="*/ 985341 h 1858154"/>
              <a:gd name="connsiteX44-211" fmla="*/ 6598672 w 9288370"/>
              <a:gd name="connsiteY44-212" fmla="*/ 902062 h 1858154"/>
              <a:gd name="connsiteX45-213" fmla="*/ 6766149 w 9288370"/>
              <a:gd name="connsiteY45-214" fmla="*/ 846132 h 1858154"/>
              <a:gd name="connsiteX46-215" fmla="*/ 6886312 w 9288370"/>
              <a:gd name="connsiteY46-216" fmla="*/ 781877 h 1858154"/>
              <a:gd name="connsiteX47-217" fmla="*/ 7006457 w 9288370"/>
              <a:gd name="connsiteY47-218" fmla="*/ 699758 h 1858154"/>
              <a:gd name="connsiteX48-219" fmla="*/ 7231643 w 9288370"/>
              <a:gd name="connsiteY48-220" fmla="*/ 640778 h 1858154"/>
              <a:gd name="connsiteX49-221" fmla="*/ 7363123 w 9288370"/>
              <a:gd name="connsiteY49-222" fmla="*/ 593682 h 1858154"/>
              <a:gd name="connsiteX50-223" fmla="*/ 7579137 w 9288370"/>
              <a:gd name="connsiteY50-224" fmla="*/ 471495 h 1858154"/>
              <a:gd name="connsiteX51-225" fmla="*/ 7952094 w 9288370"/>
              <a:gd name="connsiteY51-226" fmla="*/ 409302 h 1858154"/>
              <a:gd name="connsiteX52-227" fmla="*/ 8231938 w 9288370"/>
              <a:gd name="connsiteY52-228" fmla="*/ 259259 h 1858154"/>
              <a:gd name="connsiteX53-229" fmla="*/ 8428864 w 9288370"/>
              <a:gd name="connsiteY53-230" fmla="*/ 208471 h 1858154"/>
              <a:gd name="connsiteX54-231" fmla="*/ 8616510 w 9288370"/>
              <a:gd name="connsiteY54-232" fmla="*/ 161973 h 1858154"/>
              <a:gd name="connsiteX55-233" fmla="*/ 8826766 w 9288370"/>
              <a:gd name="connsiteY55-234" fmla="*/ 152111 h 1858154"/>
              <a:gd name="connsiteX56-235" fmla="*/ 8917647 w 9288370"/>
              <a:gd name="connsiteY56-236" fmla="*/ 112232 h 1858154"/>
              <a:gd name="connsiteX57-237" fmla="*/ 9182272 w 9288370"/>
              <a:gd name="connsiteY57-238" fmla="*/ 37171 h 1858154"/>
              <a:gd name="connsiteX58-239" fmla="*/ 9232990 w 9288370"/>
              <a:gd name="connsiteY58-240" fmla="*/ 24074 h 1858154"/>
              <a:gd name="connsiteX59-241" fmla="*/ 9288370 w 9288370"/>
              <a:gd name="connsiteY59-242" fmla="*/ 0 h 1858154"/>
              <a:gd name="connsiteX60-243" fmla="*/ 0 w 9288370"/>
              <a:gd name="connsiteY60-244" fmla="*/ 0 h 1858154"/>
              <a:gd name="connsiteX61-245" fmla="*/ 0 w 9288370"/>
              <a:gd name="connsiteY61-246" fmla="*/ 1858154 h 1858154"/>
              <a:gd name="connsiteX0-247" fmla="*/ 0 w 9288370"/>
              <a:gd name="connsiteY0-248" fmla="*/ 1858154 h 1858154"/>
              <a:gd name="connsiteX1-249" fmla="*/ 1049 w 9288370"/>
              <a:gd name="connsiteY1-250" fmla="*/ 1857909 h 1858154"/>
              <a:gd name="connsiteX2-251" fmla="*/ 370426 w 9288370"/>
              <a:gd name="connsiteY2-252" fmla="*/ 1702965 h 1858154"/>
              <a:gd name="connsiteX3-253" fmla="*/ 832307 w 9288370"/>
              <a:gd name="connsiteY3-254" fmla="*/ 1538702 h 1858154"/>
              <a:gd name="connsiteX4-255" fmla="*/ 971617 w 9288370"/>
              <a:gd name="connsiteY4-256" fmla="*/ 1522494 h 1858154"/>
              <a:gd name="connsiteX5-257" fmla="*/ 1186668 w 9288370"/>
              <a:gd name="connsiteY5-258" fmla="*/ 1521861 h 1858154"/>
              <a:gd name="connsiteX6-259" fmla="*/ 1456865 w 9288370"/>
              <a:gd name="connsiteY6-260" fmla="*/ 1510292 h 1858154"/>
              <a:gd name="connsiteX7-261" fmla="*/ 1463005 w 9288370"/>
              <a:gd name="connsiteY7-262" fmla="*/ 1511279 h 1858154"/>
              <a:gd name="connsiteX8-263" fmla="*/ 1604999 w 9288370"/>
              <a:gd name="connsiteY8-264" fmla="*/ 1513599 h 1858154"/>
              <a:gd name="connsiteX9-265" fmla="*/ 1717911 w 9288370"/>
              <a:gd name="connsiteY9-266" fmla="*/ 1497764 h 1858154"/>
              <a:gd name="connsiteX10-267" fmla="*/ 1794234 w 9288370"/>
              <a:gd name="connsiteY10-268" fmla="*/ 1464331 h 1858154"/>
              <a:gd name="connsiteX11-269" fmla="*/ 2101780 w 9288370"/>
              <a:gd name="connsiteY11-270" fmla="*/ 1409907 h 1858154"/>
              <a:gd name="connsiteX12-271" fmla="*/ 2244830 w 9288370"/>
              <a:gd name="connsiteY12-272" fmla="*/ 1388540 h 1858154"/>
              <a:gd name="connsiteX13-273" fmla="*/ 2428648 w 9288370"/>
              <a:gd name="connsiteY13-274" fmla="*/ 1372736 h 1858154"/>
              <a:gd name="connsiteX14-275" fmla="*/ 2645882 w 9288370"/>
              <a:gd name="connsiteY14-276" fmla="*/ 1341971 h 1858154"/>
              <a:gd name="connsiteX15-277" fmla="*/ 2707413 w 9288370"/>
              <a:gd name="connsiteY15-278" fmla="*/ 1347156 h 1858154"/>
              <a:gd name="connsiteX16-279" fmla="*/ 2843134 w 9288370"/>
              <a:gd name="connsiteY16-280" fmla="*/ 1323561 h 1858154"/>
              <a:gd name="connsiteX17-281" fmla="*/ 2923804 w 9288370"/>
              <a:gd name="connsiteY17-282" fmla="*/ 1314224 h 1858154"/>
              <a:gd name="connsiteX18-283" fmla="*/ 2953618 w 9288370"/>
              <a:gd name="connsiteY18-284" fmla="*/ 1318186 h 1858154"/>
              <a:gd name="connsiteX19-285" fmla="*/ 2995816 w 9288370"/>
              <a:gd name="connsiteY19-286" fmla="*/ 1318670 h 1858154"/>
              <a:gd name="connsiteX20-287" fmla="*/ 3352700 w 9288370"/>
              <a:gd name="connsiteY20-288" fmla="*/ 1264183 h 1858154"/>
              <a:gd name="connsiteX21-289" fmla="*/ 3444611 w 9288370"/>
              <a:gd name="connsiteY21-290" fmla="*/ 1236739 h 1858154"/>
              <a:gd name="connsiteX22-291" fmla="*/ 3650072 w 9288370"/>
              <a:gd name="connsiteY22-292" fmla="*/ 1217421 h 1858154"/>
              <a:gd name="connsiteX23-293" fmla="*/ 3707853 w 9288370"/>
              <a:gd name="connsiteY23-294" fmla="*/ 1241722 h 1858154"/>
              <a:gd name="connsiteX24-295" fmla="*/ 3925616 w 9288370"/>
              <a:gd name="connsiteY24-296" fmla="*/ 1253751 h 1858154"/>
              <a:gd name="connsiteX25-297" fmla="*/ 3954387 w 9288370"/>
              <a:gd name="connsiteY25-298" fmla="*/ 1263789 h 1858154"/>
              <a:gd name="connsiteX26-299" fmla="*/ 3995849 w 9288370"/>
              <a:gd name="connsiteY26-300" fmla="*/ 1272939 h 1858154"/>
              <a:gd name="connsiteX27-301" fmla="*/ 4067546 w 9288370"/>
              <a:gd name="connsiteY27-302" fmla="*/ 1294697 h 1858154"/>
              <a:gd name="connsiteX28-303" fmla="*/ 4190310 w 9288370"/>
              <a:gd name="connsiteY28-304" fmla="*/ 1307786 h 1858154"/>
              <a:gd name="connsiteX29-305" fmla="*/ 4230008 w 9288370"/>
              <a:gd name="connsiteY29-306" fmla="*/ 1303546 h 1858154"/>
              <a:gd name="connsiteX30-307" fmla="*/ 4575478 w 9288370"/>
              <a:gd name="connsiteY30-308" fmla="*/ 1261726 h 1858154"/>
              <a:gd name="connsiteX31-309" fmla="*/ 4650026 w 9288370"/>
              <a:gd name="connsiteY31-310" fmla="*/ 1265798 h 1858154"/>
              <a:gd name="connsiteX32-311" fmla="*/ 4792008 w 9288370"/>
              <a:gd name="connsiteY32-312" fmla="*/ 1243899 h 1858154"/>
              <a:gd name="connsiteX33-313" fmla="*/ 4954126 w 9288370"/>
              <a:gd name="connsiteY33-314" fmla="*/ 1204617 h 1858154"/>
              <a:gd name="connsiteX34-315" fmla="*/ 5309678 w 9288370"/>
              <a:gd name="connsiteY34-316" fmla="*/ 1128278 h 1858154"/>
              <a:gd name="connsiteX35-317" fmla="*/ 5474724 w 9288370"/>
              <a:gd name="connsiteY35-318" fmla="*/ 1091167 h 1858154"/>
              <a:gd name="connsiteX36-319" fmla="*/ 5612132 w 9288370"/>
              <a:gd name="connsiteY36-320" fmla="*/ 1051509 h 1858154"/>
              <a:gd name="connsiteX37-321" fmla="*/ 5776618 w 9288370"/>
              <a:gd name="connsiteY37-322" fmla="*/ 1053037 h 1858154"/>
              <a:gd name="connsiteX38-323" fmla="*/ 5785786 w 9288370"/>
              <a:gd name="connsiteY38-324" fmla="*/ 1047202 h 1858154"/>
              <a:gd name="connsiteX39-325" fmla="*/ 5829381 w 9288370"/>
              <a:gd name="connsiteY39-326" fmla="*/ 1046878 h 1858154"/>
              <a:gd name="connsiteX40-327" fmla="*/ 5943596 w 9288370"/>
              <a:gd name="connsiteY40-328" fmla="*/ 1043237 h 1858154"/>
              <a:gd name="connsiteX41-329" fmla="*/ 5985730 w 9288370"/>
              <a:gd name="connsiteY41-330" fmla="*/ 1035396 h 1858154"/>
              <a:gd name="connsiteX42-331" fmla="*/ 6103109 w 9288370"/>
              <a:gd name="connsiteY42-332" fmla="*/ 1019019 h 1858154"/>
              <a:gd name="connsiteX43-333" fmla="*/ 6222406 w 9288370"/>
              <a:gd name="connsiteY43-334" fmla="*/ 985341 h 1858154"/>
              <a:gd name="connsiteX44-335" fmla="*/ 6598672 w 9288370"/>
              <a:gd name="connsiteY44-336" fmla="*/ 902062 h 1858154"/>
              <a:gd name="connsiteX45-337" fmla="*/ 6766149 w 9288370"/>
              <a:gd name="connsiteY45-338" fmla="*/ 846132 h 1858154"/>
              <a:gd name="connsiteX46-339" fmla="*/ 6886312 w 9288370"/>
              <a:gd name="connsiteY46-340" fmla="*/ 781877 h 1858154"/>
              <a:gd name="connsiteX47-341" fmla="*/ 7006457 w 9288370"/>
              <a:gd name="connsiteY47-342" fmla="*/ 699758 h 1858154"/>
              <a:gd name="connsiteX48-343" fmla="*/ 7231643 w 9288370"/>
              <a:gd name="connsiteY48-344" fmla="*/ 640778 h 1858154"/>
              <a:gd name="connsiteX49-345" fmla="*/ 7363123 w 9288370"/>
              <a:gd name="connsiteY49-346" fmla="*/ 593682 h 1858154"/>
              <a:gd name="connsiteX50-347" fmla="*/ 7579137 w 9288370"/>
              <a:gd name="connsiteY50-348" fmla="*/ 471495 h 1858154"/>
              <a:gd name="connsiteX51-349" fmla="*/ 7952094 w 9288370"/>
              <a:gd name="connsiteY51-350" fmla="*/ 409302 h 1858154"/>
              <a:gd name="connsiteX52-351" fmla="*/ 8231938 w 9288370"/>
              <a:gd name="connsiteY52-352" fmla="*/ 259259 h 1858154"/>
              <a:gd name="connsiteX53-353" fmla="*/ 8428864 w 9288370"/>
              <a:gd name="connsiteY53-354" fmla="*/ 208471 h 1858154"/>
              <a:gd name="connsiteX54-355" fmla="*/ 8616510 w 9288370"/>
              <a:gd name="connsiteY54-356" fmla="*/ 161973 h 1858154"/>
              <a:gd name="connsiteX55-357" fmla="*/ 8826766 w 9288370"/>
              <a:gd name="connsiteY55-358" fmla="*/ 152111 h 1858154"/>
              <a:gd name="connsiteX56-359" fmla="*/ 8917647 w 9288370"/>
              <a:gd name="connsiteY56-360" fmla="*/ 112232 h 1858154"/>
              <a:gd name="connsiteX57-361" fmla="*/ 9182272 w 9288370"/>
              <a:gd name="connsiteY57-362" fmla="*/ 37171 h 1858154"/>
              <a:gd name="connsiteX58-363" fmla="*/ 9232990 w 9288370"/>
              <a:gd name="connsiteY58-364" fmla="*/ 24074 h 1858154"/>
              <a:gd name="connsiteX59-365" fmla="*/ 9288370 w 9288370"/>
              <a:gd name="connsiteY59-366" fmla="*/ 0 h 1858154"/>
              <a:gd name="connsiteX60-367" fmla="*/ 0 w 9288370"/>
              <a:gd name="connsiteY60-368" fmla="*/ 0 h 1858154"/>
              <a:gd name="connsiteX61-369" fmla="*/ 0 w 9288370"/>
              <a:gd name="connsiteY61-370" fmla="*/ 1858154 h 1858154"/>
              <a:gd name="connsiteX0-371" fmla="*/ 0 w 9288370"/>
              <a:gd name="connsiteY0-372" fmla="*/ 1858154 h 1858154"/>
              <a:gd name="connsiteX1-373" fmla="*/ 1049 w 9288370"/>
              <a:gd name="connsiteY1-374" fmla="*/ 1857909 h 1858154"/>
              <a:gd name="connsiteX2-375" fmla="*/ 370426 w 9288370"/>
              <a:gd name="connsiteY2-376" fmla="*/ 1702965 h 1858154"/>
              <a:gd name="connsiteX3-377" fmla="*/ 832307 w 9288370"/>
              <a:gd name="connsiteY3-378" fmla="*/ 1538702 h 1858154"/>
              <a:gd name="connsiteX4-379" fmla="*/ 971617 w 9288370"/>
              <a:gd name="connsiteY4-380" fmla="*/ 1522494 h 1858154"/>
              <a:gd name="connsiteX5-381" fmla="*/ 1186668 w 9288370"/>
              <a:gd name="connsiteY5-382" fmla="*/ 1521861 h 1858154"/>
              <a:gd name="connsiteX6-383" fmla="*/ 1456865 w 9288370"/>
              <a:gd name="connsiteY6-384" fmla="*/ 1510292 h 1858154"/>
              <a:gd name="connsiteX7-385" fmla="*/ 1463005 w 9288370"/>
              <a:gd name="connsiteY7-386" fmla="*/ 1511279 h 1858154"/>
              <a:gd name="connsiteX8-387" fmla="*/ 1604999 w 9288370"/>
              <a:gd name="connsiteY8-388" fmla="*/ 1513599 h 1858154"/>
              <a:gd name="connsiteX9-389" fmla="*/ 1717911 w 9288370"/>
              <a:gd name="connsiteY9-390" fmla="*/ 1497764 h 1858154"/>
              <a:gd name="connsiteX10-391" fmla="*/ 1794234 w 9288370"/>
              <a:gd name="connsiteY10-392" fmla="*/ 1464331 h 1858154"/>
              <a:gd name="connsiteX11-393" fmla="*/ 2101780 w 9288370"/>
              <a:gd name="connsiteY11-394" fmla="*/ 1409907 h 1858154"/>
              <a:gd name="connsiteX12-395" fmla="*/ 2244830 w 9288370"/>
              <a:gd name="connsiteY12-396" fmla="*/ 1388540 h 1858154"/>
              <a:gd name="connsiteX13-397" fmla="*/ 2428648 w 9288370"/>
              <a:gd name="connsiteY13-398" fmla="*/ 1372736 h 1858154"/>
              <a:gd name="connsiteX14-399" fmla="*/ 2645882 w 9288370"/>
              <a:gd name="connsiteY14-400" fmla="*/ 1341971 h 1858154"/>
              <a:gd name="connsiteX15-401" fmla="*/ 2707413 w 9288370"/>
              <a:gd name="connsiteY15-402" fmla="*/ 1347156 h 1858154"/>
              <a:gd name="connsiteX16-403" fmla="*/ 2843134 w 9288370"/>
              <a:gd name="connsiteY16-404" fmla="*/ 1323561 h 1858154"/>
              <a:gd name="connsiteX17-405" fmla="*/ 2923804 w 9288370"/>
              <a:gd name="connsiteY17-406" fmla="*/ 1314224 h 1858154"/>
              <a:gd name="connsiteX18-407" fmla="*/ 2953618 w 9288370"/>
              <a:gd name="connsiteY18-408" fmla="*/ 1318186 h 1858154"/>
              <a:gd name="connsiteX19-409" fmla="*/ 2995816 w 9288370"/>
              <a:gd name="connsiteY19-410" fmla="*/ 1318670 h 1858154"/>
              <a:gd name="connsiteX20-411" fmla="*/ 3352700 w 9288370"/>
              <a:gd name="connsiteY20-412" fmla="*/ 1264183 h 1858154"/>
              <a:gd name="connsiteX21-413" fmla="*/ 3444611 w 9288370"/>
              <a:gd name="connsiteY21-414" fmla="*/ 1236739 h 1858154"/>
              <a:gd name="connsiteX22-415" fmla="*/ 3650072 w 9288370"/>
              <a:gd name="connsiteY22-416" fmla="*/ 1217421 h 1858154"/>
              <a:gd name="connsiteX23-417" fmla="*/ 3707853 w 9288370"/>
              <a:gd name="connsiteY23-418" fmla="*/ 1241722 h 1858154"/>
              <a:gd name="connsiteX24-419" fmla="*/ 3925616 w 9288370"/>
              <a:gd name="connsiteY24-420" fmla="*/ 1253751 h 1858154"/>
              <a:gd name="connsiteX25-421" fmla="*/ 3954387 w 9288370"/>
              <a:gd name="connsiteY25-422" fmla="*/ 1263789 h 1858154"/>
              <a:gd name="connsiteX26-423" fmla="*/ 3995849 w 9288370"/>
              <a:gd name="connsiteY26-424" fmla="*/ 1272939 h 1858154"/>
              <a:gd name="connsiteX27-425" fmla="*/ 4067546 w 9288370"/>
              <a:gd name="connsiteY27-426" fmla="*/ 1294697 h 1858154"/>
              <a:gd name="connsiteX28-427" fmla="*/ 4190310 w 9288370"/>
              <a:gd name="connsiteY28-428" fmla="*/ 1307786 h 1858154"/>
              <a:gd name="connsiteX29-429" fmla="*/ 4230008 w 9288370"/>
              <a:gd name="connsiteY29-430" fmla="*/ 1303546 h 1858154"/>
              <a:gd name="connsiteX30-431" fmla="*/ 4575478 w 9288370"/>
              <a:gd name="connsiteY30-432" fmla="*/ 1261726 h 1858154"/>
              <a:gd name="connsiteX31-433" fmla="*/ 4650026 w 9288370"/>
              <a:gd name="connsiteY31-434" fmla="*/ 1265798 h 1858154"/>
              <a:gd name="connsiteX32-435" fmla="*/ 4792008 w 9288370"/>
              <a:gd name="connsiteY32-436" fmla="*/ 1243899 h 1858154"/>
              <a:gd name="connsiteX33-437" fmla="*/ 4954126 w 9288370"/>
              <a:gd name="connsiteY33-438" fmla="*/ 1204617 h 1858154"/>
              <a:gd name="connsiteX34-439" fmla="*/ 5309678 w 9288370"/>
              <a:gd name="connsiteY34-440" fmla="*/ 1128278 h 1858154"/>
              <a:gd name="connsiteX35-441" fmla="*/ 5474724 w 9288370"/>
              <a:gd name="connsiteY35-442" fmla="*/ 1091167 h 1858154"/>
              <a:gd name="connsiteX36-443" fmla="*/ 5612132 w 9288370"/>
              <a:gd name="connsiteY36-444" fmla="*/ 1051509 h 1858154"/>
              <a:gd name="connsiteX37-445" fmla="*/ 5776618 w 9288370"/>
              <a:gd name="connsiteY37-446" fmla="*/ 1053037 h 1858154"/>
              <a:gd name="connsiteX38-447" fmla="*/ 5785786 w 9288370"/>
              <a:gd name="connsiteY38-448" fmla="*/ 1047202 h 1858154"/>
              <a:gd name="connsiteX39-449" fmla="*/ 5840556 w 9288370"/>
              <a:gd name="connsiteY39-450" fmla="*/ 1038857 h 1858154"/>
              <a:gd name="connsiteX40-451" fmla="*/ 5943596 w 9288370"/>
              <a:gd name="connsiteY40-452" fmla="*/ 1043237 h 1858154"/>
              <a:gd name="connsiteX41-453" fmla="*/ 5985730 w 9288370"/>
              <a:gd name="connsiteY41-454" fmla="*/ 1035396 h 1858154"/>
              <a:gd name="connsiteX42-455" fmla="*/ 6103109 w 9288370"/>
              <a:gd name="connsiteY42-456" fmla="*/ 1019019 h 1858154"/>
              <a:gd name="connsiteX43-457" fmla="*/ 6222406 w 9288370"/>
              <a:gd name="connsiteY43-458" fmla="*/ 985341 h 1858154"/>
              <a:gd name="connsiteX44-459" fmla="*/ 6598672 w 9288370"/>
              <a:gd name="connsiteY44-460" fmla="*/ 902062 h 1858154"/>
              <a:gd name="connsiteX45-461" fmla="*/ 6766149 w 9288370"/>
              <a:gd name="connsiteY45-462" fmla="*/ 846132 h 1858154"/>
              <a:gd name="connsiteX46-463" fmla="*/ 6886312 w 9288370"/>
              <a:gd name="connsiteY46-464" fmla="*/ 781877 h 1858154"/>
              <a:gd name="connsiteX47-465" fmla="*/ 7006457 w 9288370"/>
              <a:gd name="connsiteY47-466" fmla="*/ 699758 h 1858154"/>
              <a:gd name="connsiteX48-467" fmla="*/ 7231643 w 9288370"/>
              <a:gd name="connsiteY48-468" fmla="*/ 640778 h 1858154"/>
              <a:gd name="connsiteX49-469" fmla="*/ 7363123 w 9288370"/>
              <a:gd name="connsiteY49-470" fmla="*/ 593682 h 1858154"/>
              <a:gd name="connsiteX50-471" fmla="*/ 7579137 w 9288370"/>
              <a:gd name="connsiteY50-472" fmla="*/ 471495 h 1858154"/>
              <a:gd name="connsiteX51-473" fmla="*/ 7952094 w 9288370"/>
              <a:gd name="connsiteY51-474" fmla="*/ 409302 h 1858154"/>
              <a:gd name="connsiteX52-475" fmla="*/ 8231938 w 9288370"/>
              <a:gd name="connsiteY52-476" fmla="*/ 259259 h 1858154"/>
              <a:gd name="connsiteX53-477" fmla="*/ 8428864 w 9288370"/>
              <a:gd name="connsiteY53-478" fmla="*/ 208471 h 1858154"/>
              <a:gd name="connsiteX54-479" fmla="*/ 8616510 w 9288370"/>
              <a:gd name="connsiteY54-480" fmla="*/ 161973 h 1858154"/>
              <a:gd name="connsiteX55-481" fmla="*/ 8826766 w 9288370"/>
              <a:gd name="connsiteY55-482" fmla="*/ 152111 h 1858154"/>
              <a:gd name="connsiteX56-483" fmla="*/ 8917647 w 9288370"/>
              <a:gd name="connsiteY56-484" fmla="*/ 112232 h 1858154"/>
              <a:gd name="connsiteX57-485" fmla="*/ 9182272 w 9288370"/>
              <a:gd name="connsiteY57-486" fmla="*/ 37171 h 1858154"/>
              <a:gd name="connsiteX58-487" fmla="*/ 9232990 w 9288370"/>
              <a:gd name="connsiteY58-488" fmla="*/ 24074 h 1858154"/>
              <a:gd name="connsiteX59-489" fmla="*/ 9288370 w 9288370"/>
              <a:gd name="connsiteY59-490" fmla="*/ 0 h 1858154"/>
              <a:gd name="connsiteX60-491" fmla="*/ 0 w 9288370"/>
              <a:gd name="connsiteY60-492" fmla="*/ 0 h 1858154"/>
              <a:gd name="connsiteX61-493" fmla="*/ 0 w 9288370"/>
              <a:gd name="connsiteY61-494" fmla="*/ 1858154 h 1858154"/>
              <a:gd name="connsiteX0-495" fmla="*/ 0 w 9288370"/>
              <a:gd name="connsiteY0-496" fmla="*/ 1858154 h 1858154"/>
              <a:gd name="connsiteX1-497" fmla="*/ 1049 w 9288370"/>
              <a:gd name="connsiteY1-498" fmla="*/ 1857909 h 1858154"/>
              <a:gd name="connsiteX2-499" fmla="*/ 370426 w 9288370"/>
              <a:gd name="connsiteY2-500" fmla="*/ 1702965 h 1858154"/>
              <a:gd name="connsiteX3-501" fmla="*/ 832307 w 9288370"/>
              <a:gd name="connsiteY3-502" fmla="*/ 1538702 h 1858154"/>
              <a:gd name="connsiteX4-503" fmla="*/ 971617 w 9288370"/>
              <a:gd name="connsiteY4-504" fmla="*/ 1522494 h 1858154"/>
              <a:gd name="connsiteX5-505" fmla="*/ 1186668 w 9288370"/>
              <a:gd name="connsiteY5-506" fmla="*/ 1521861 h 1858154"/>
              <a:gd name="connsiteX6-507" fmla="*/ 1456865 w 9288370"/>
              <a:gd name="connsiteY6-508" fmla="*/ 1510292 h 1858154"/>
              <a:gd name="connsiteX7-509" fmla="*/ 1463005 w 9288370"/>
              <a:gd name="connsiteY7-510" fmla="*/ 1511279 h 1858154"/>
              <a:gd name="connsiteX8-511" fmla="*/ 1604999 w 9288370"/>
              <a:gd name="connsiteY8-512" fmla="*/ 1513599 h 1858154"/>
              <a:gd name="connsiteX9-513" fmla="*/ 1717911 w 9288370"/>
              <a:gd name="connsiteY9-514" fmla="*/ 1497764 h 1858154"/>
              <a:gd name="connsiteX10-515" fmla="*/ 1794234 w 9288370"/>
              <a:gd name="connsiteY10-516" fmla="*/ 1464331 h 1858154"/>
              <a:gd name="connsiteX11-517" fmla="*/ 2101780 w 9288370"/>
              <a:gd name="connsiteY11-518" fmla="*/ 1409907 h 1858154"/>
              <a:gd name="connsiteX12-519" fmla="*/ 2244830 w 9288370"/>
              <a:gd name="connsiteY12-520" fmla="*/ 1388540 h 1858154"/>
              <a:gd name="connsiteX13-521" fmla="*/ 2428648 w 9288370"/>
              <a:gd name="connsiteY13-522" fmla="*/ 1372736 h 1858154"/>
              <a:gd name="connsiteX14-523" fmla="*/ 2645882 w 9288370"/>
              <a:gd name="connsiteY14-524" fmla="*/ 1341971 h 1858154"/>
              <a:gd name="connsiteX15-525" fmla="*/ 2707413 w 9288370"/>
              <a:gd name="connsiteY15-526" fmla="*/ 1347156 h 1858154"/>
              <a:gd name="connsiteX16-527" fmla="*/ 2843134 w 9288370"/>
              <a:gd name="connsiteY16-528" fmla="*/ 1323561 h 1858154"/>
              <a:gd name="connsiteX17-529" fmla="*/ 2923804 w 9288370"/>
              <a:gd name="connsiteY17-530" fmla="*/ 1314224 h 1858154"/>
              <a:gd name="connsiteX18-531" fmla="*/ 2953618 w 9288370"/>
              <a:gd name="connsiteY18-532" fmla="*/ 1318186 h 1858154"/>
              <a:gd name="connsiteX19-533" fmla="*/ 2995816 w 9288370"/>
              <a:gd name="connsiteY19-534" fmla="*/ 1318670 h 1858154"/>
              <a:gd name="connsiteX20-535" fmla="*/ 3352700 w 9288370"/>
              <a:gd name="connsiteY20-536" fmla="*/ 1264183 h 1858154"/>
              <a:gd name="connsiteX21-537" fmla="*/ 3444611 w 9288370"/>
              <a:gd name="connsiteY21-538" fmla="*/ 1236739 h 1858154"/>
              <a:gd name="connsiteX22-539" fmla="*/ 3650072 w 9288370"/>
              <a:gd name="connsiteY22-540" fmla="*/ 1217421 h 1858154"/>
              <a:gd name="connsiteX23-541" fmla="*/ 3707853 w 9288370"/>
              <a:gd name="connsiteY23-542" fmla="*/ 1241722 h 1858154"/>
              <a:gd name="connsiteX24-543" fmla="*/ 3925616 w 9288370"/>
              <a:gd name="connsiteY24-544" fmla="*/ 1253751 h 1858154"/>
              <a:gd name="connsiteX25-545" fmla="*/ 3954387 w 9288370"/>
              <a:gd name="connsiteY25-546" fmla="*/ 1263789 h 1858154"/>
              <a:gd name="connsiteX26-547" fmla="*/ 3995849 w 9288370"/>
              <a:gd name="connsiteY26-548" fmla="*/ 1272939 h 1858154"/>
              <a:gd name="connsiteX27-549" fmla="*/ 4067546 w 9288370"/>
              <a:gd name="connsiteY27-550" fmla="*/ 1294697 h 1858154"/>
              <a:gd name="connsiteX28-551" fmla="*/ 4190310 w 9288370"/>
              <a:gd name="connsiteY28-552" fmla="*/ 1307786 h 1858154"/>
              <a:gd name="connsiteX29-553" fmla="*/ 4230008 w 9288370"/>
              <a:gd name="connsiteY29-554" fmla="*/ 1303546 h 1858154"/>
              <a:gd name="connsiteX30-555" fmla="*/ 4575478 w 9288370"/>
              <a:gd name="connsiteY30-556" fmla="*/ 1261726 h 1858154"/>
              <a:gd name="connsiteX31-557" fmla="*/ 4650026 w 9288370"/>
              <a:gd name="connsiteY31-558" fmla="*/ 1265798 h 1858154"/>
              <a:gd name="connsiteX32-559" fmla="*/ 4792008 w 9288370"/>
              <a:gd name="connsiteY32-560" fmla="*/ 1243899 h 1858154"/>
              <a:gd name="connsiteX33-561" fmla="*/ 4954126 w 9288370"/>
              <a:gd name="connsiteY33-562" fmla="*/ 1204617 h 1858154"/>
              <a:gd name="connsiteX34-563" fmla="*/ 5309678 w 9288370"/>
              <a:gd name="connsiteY34-564" fmla="*/ 1128278 h 1858154"/>
              <a:gd name="connsiteX35-565" fmla="*/ 5474724 w 9288370"/>
              <a:gd name="connsiteY35-566" fmla="*/ 1091167 h 1858154"/>
              <a:gd name="connsiteX36-567" fmla="*/ 5612132 w 9288370"/>
              <a:gd name="connsiteY36-568" fmla="*/ 1051509 h 1858154"/>
              <a:gd name="connsiteX37-569" fmla="*/ 5776618 w 9288370"/>
              <a:gd name="connsiteY37-570" fmla="*/ 1053037 h 1858154"/>
              <a:gd name="connsiteX38-571" fmla="*/ 5785786 w 9288370"/>
              <a:gd name="connsiteY38-572" fmla="*/ 1047202 h 1858154"/>
              <a:gd name="connsiteX39-573" fmla="*/ 5840556 w 9288370"/>
              <a:gd name="connsiteY39-574" fmla="*/ 1038857 h 1858154"/>
              <a:gd name="connsiteX40-575" fmla="*/ 5943596 w 9288370"/>
              <a:gd name="connsiteY40-576" fmla="*/ 1043237 h 1858154"/>
              <a:gd name="connsiteX41-577" fmla="*/ 5985730 w 9288370"/>
              <a:gd name="connsiteY41-578" fmla="*/ 1035396 h 1858154"/>
              <a:gd name="connsiteX42-579" fmla="*/ 6103109 w 9288370"/>
              <a:gd name="connsiteY42-580" fmla="*/ 1019019 h 1858154"/>
              <a:gd name="connsiteX43-581" fmla="*/ 6222406 w 9288370"/>
              <a:gd name="connsiteY43-582" fmla="*/ 985341 h 1858154"/>
              <a:gd name="connsiteX44-583" fmla="*/ 6598672 w 9288370"/>
              <a:gd name="connsiteY44-584" fmla="*/ 902062 h 1858154"/>
              <a:gd name="connsiteX45-585" fmla="*/ 6766149 w 9288370"/>
              <a:gd name="connsiteY45-586" fmla="*/ 846132 h 1858154"/>
              <a:gd name="connsiteX46-587" fmla="*/ 6886312 w 9288370"/>
              <a:gd name="connsiteY46-588" fmla="*/ 781877 h 1858154"/>
              <a:gd name="connsiteX47-589" fmla="*/ 7006457 w 9288370"/>
              <a:gd name="connsiteY47-590" fmla="*/ 699758 h 1858154"/>
              <a:gd name="connsiteX48-591" fmla="*/ 7231643 w 9288370"/>
              <a:gd name="connsiteY48-592" fmla="*/ 640778 h 1858154"/>
              <a:gd name="connsiteX49-593" fmla="*/ 7363123 w 9288370"/>
              <a:gd name="connsiteY49-594" fmla="*/ 593682 h 1858154"/>
              <a:gd name="connsiteX50-595" fmla="*/ 7579137 w 9288370"/>
              <a:gd name="connsiteY50-596" fmla="*/ 471495 h 1858154"/>
              <a:gd name="connsiteX51-597" fmla="*/ 7952094 w 9288370"/>
              <a:gd name="connsiteY51-598" fmla="*/ 409302 h 1858154"/>
              <a:gd name="connsiteX52-599" fmla="*/ 8231938 w 9288370"/>
              <a:gd name="connsiteY52-600" fmla="*/ 259259 h 1858154"/>
              <a:gd name="connsiteX53-601" fmla="*/ 8428864 w 9288370"/>
              <a:gd name="connsiteY53-602" fmla="*/ 208471 h 1858154"/>
              <a:gd name="connsiteX54-603" fmla="*/ 8616510 w 9288370"/>
              <a:gd name="connsiteY54-604" fmla="*/ 161973 h 1858154"/>
              <a:gd name="connsiteX55-605" fmla="*/ 8826766 w 9288370"/>
              <a:gd name="connsiteY55-606" fmla="*/ 152111 h 1858154"/>
              <a:gd name="connsiteX56-607" fmla="*/ 8917647 w 9288370"/>
              <a:gd name="connsiteY56-608" fmla="*/ 112232 h 1858154"/>
              <a:gd name="connsiteX57-609" fmla="*/ 9182272 w 9288370"/>
              <a:gd name="connsiteY57-610" fmla="*/ 37171 h 1858154"/>
              <a:gd name="connsiteX58-611" fmla="*/ 9232990 w 9288370"/>
              <a:gd name="connsiteY58-612" fmla="*/ 24074 h 1858154"/>
              <a:gd name="connsiteX59-613" fmla="*/ 9288370 w 9288370"/>
              <a:gd name="connsiteY59-614" fmla="*/ 0 h 1858154"/>
              <a:gd name="connsiteX60-615" fmla="*/ 0 w 9288370"/>
              <a:gd name="connsiteY60-616" fmla="*/ 0 h 1858154"/>
              <a:gd name="connsiteX61-617" fmla="*/ 0 w 9288370"/>
              <a:gd name="connsiteY61-618" fmla="*/ 1858154 h 1858154"/>
              <a:gd name="connsiteX0-619" fmla="*/ 0 w 9288370"/>
              <a:gd name="connsiteY0-620" fmla="*/ 1858154 h 1858154"/>
              <a:gd name="connsiteX1-621" fmla="*/ 1049 w 9288370"/>
              <a:gd name="connsiteY1-622" fmla="*/ 1857909 h 1858154"/>
              <a:gd name="connsiteX2-623" fmla="*/ 370426 w 9288370"/>
              <a:gd name="connsiteY2-624" fmla="*/ 1702965 h 1858154"/>
              <a:gd name="connsiteX3-625" fmla="*/ 832307 w 9288370"/>
              <a:gd name="connsiteY3-626" fmla="*/ 1538702 h 1858154"/>
              <a:gd name="connsiteX4-627" fmla="*/ 971617 w 9288370"/>
              <a:gd name="connsiteY4-628" fmla="*/ 1522494 h 1858154"/>
              <a:gd name="connsiteX5-629" fmla="*/ 1186668 w 9288370"/>
              <a:gd name="connsiteY5-630" fmla="*/ 1521861 h 1858154"/>
              <a:gd name="connsiteX6-631" fmla="*/ 1456865 w 9288370"/>
              <a:gd name="connsiteY6-632" fmla="*/ 1510292 h 1858154"/>
              <a:gd name="connsiteX7-633" fmla="*/ 1463005 w 9288370"/>
              <a:gd name="connsiteY7-634" fmla="*/ 1511279 h 1858154"/>
              <a:gd name="connsiteX8-635" fmla="*/ 1604999 w 9288370"/>
              <a:gd name="connsiteY8-636" fmla="*/ 1513599 h 1858154"/>
              <a:gd name="connsiteX9-637" fmla="*/ 1717911 w 9288370"/>
              <a:gd name="connsiteY9-638" fmla="*/ 1497764 h 1858154"/>
              <a:gd name="connsiteX10-639" fmla="*/ 1794234 w 9288370"/>
              <a:gd name="connsiteY10-640" fmla="*/ 1464331 h 1858154"/>
              <a:gd name="connsiteX11-641" fmla="*/ 2101780 w 9288370"/>
              <a:gd name="connsiteY11-642" fmla="*/ 1409907 h 1858154"/>
              <a:gd name="connsiteX12-643" fmla="*/ 2244830 w 9288370"/>
              <a:gd name="connsiteY12-644" fmla="*/ 1388540 h 1858154"/>
              <a:gd name="connsiteX13-645" fmla="*/ 2428648 w 9288370"/>
              <a:gd name="connsiteY13-646" fmla="*/ 1372736 h 1858154"/>
              <a:gd name="connsiteX14-647" fmla="*/ 2645882 w 9288370"/>
              <a:gd name="connsiteY14-648" fmla="*/ 1341971 h 1858154"/>
              <a:gd name="connsiteX15-649" fmla="*/ 2707413 w 9288370"/>
              <a:gd name="connsiteY15-650" fmla="*/ 1347156 h 1858154"/>
              <a:gd name="connsiteX16-651" fmla="*/ 2843134 w 9288370"/>
              <a:gd name="connsiteY16-652" fmla="*/ 1323561 h 1858154"/>
              <a:gd name="connsiteX17-653" fmla="*/ 2923804 w 9288370"/>
              <a:gd name="connsiteY17-654" fmla="*/ 1314224 h 1858154"/>
              <a:gd name="connsiteX18-655" fmla="*/ 2953618 w 9288370"/>
              <a:gd name="connsiteY18-656" fmla="*/ 1318186 h 1858154"/>
              <a:gd name="connsiteX19-657" fmla="*/ 2995816 w 9288370"/>
              <a:gd name="connsiteY19-658" fmla="*/ 1318670 h 1858154"/>
              <a:gd name="connsiteX20-659" fmla="*/ 3352700 w 9288370"/>
              <a:gd name="connsiteY20-660" fmla="*/ 1264183 h 1858154"/>
              <a:gd name="connsiteX21-661" fmla="*/ 3444611 w 9288370"/>
              <a:gd name="connsiteY21-662" fmla="*/ 1236739 h 1858154"/>
              <a:gd name="connsiteX22-663" fmla="*/ 3650072 w 9288370"/>
              <a:gd name="connsiteY22-664" fmla="*/ 1217421 h 1858154"/>
              <a:gd name="connsiteX23-665" fmla="*/ 3707853 w 9288370"/>
              <a:gd name="connsiteY23-666" fmla="*/ 1241722 h 1858154"/>
              <a:gd name="connsiteX24-667" fmla="*/ 3925616 w 9288370"/>
              <a:gd name="connsiteY24-668" fmla="*/ 1253751 h 1858154"/>
              <a:gd name="connsiteX25-669" fmla="*/ 3954387 w 9288370"/>
              <a:gd name="connsiteY25-670" fmla="*/ 1263789 h 1858154"/>
              <a:gd name="connsiteX26-671" fmla="*/ 3995849 w 9288370"/>
              <a:gd name="connsiteY26-672" fmla="*/ 1272939 h 1858154"/>
              <a:gd name="connsiteX27-673" fmla="*/ 4067546 w 9288370"/>
              <a:gd name="connsiteY27-674" fmla="*/ 1294697 h 1858154"/>
              <a:gd name="connsiteX28-675" fmla="*/ 4190310 w 9288370"/>
              <a:gd name="connsiteY28-676" fmla="*/ 1307786 h 1858154"/>
              <a:gd name="connsiteX29-677" fmla="*/ 4230008 w 9288370"/>
              <a:gd name="connsiteY29-678" fmla="*/ 1303546 h 1858154"/>
              <a:gd name="connsiteX30-679" fmla="*/ 4575478 w 9288370"/>
              <a:gd name="connsiteY30-680" fmla="*/ 1261726 h 1858154"/>
              <a:gd name="connsiteX31-681" fmla="*/ 4650026 w 9288370"/>
              <a:gd name="connsiteY31-682" fmla="*/ 1265798 h 1858154"/>
              <a:gd name="connsiteX32-683" fmla="*/ 4792008 w 9288370"/>
              <a:gd name="connsiteY32-684" fmla="*/ 1243899 h 1858154"/>
              <a:gd name="connsiteX33-685" fmla="*/ 4954126 w 9288370"/>
              <a:gd name="connsiteY33-686" fmla="*/ 1204617 h 1858154"/>
              <a:gd name="connsiteX34-687" fmla="*/ 5309678 w 9288370"/>
              <a:gd name="connsiteY34-688" fmla="*/ 1128278 h 1858154"/>
              <a:gd name="connsiteX35-689" fmla="*/ 5474724 w 9288370"/>
              <a:gd name="connsiteY35-690" fmla="*/ 1091167 h 1858154"/>
              <a:gd name="connsiteX36-691" fmla="*/ 5612132 w 9288370"/>
              <a:gd name="connsiteY36-692" fmla="*/ 1051509 h 1858154"/>
              <a:gd name="connsiteX37-693" fmla="*/ 5776618 w 9288370"/>
              <a:gd name="connsiteY37-694" fmla="*/ 1053037 h 1858154"/>
              <a:gd name="connsiteX38-695" fmla="*/ 5785786 w 9288370"/>
              <a:gd name="connsiteY38-696" fmla="*/ 1047202 h 1858154"/>
              <a:gd name="connsiteX39-697" fmla="*/ 5840556 w 9288370"/>
              <a:gd name="connsiteY39-698" fmla="*/ 1038857 h 1858154"/>
              <a:gd name="connsiteX40-699" fmla="*/ 5943596 w 9288370"/>
              <a:gd name="connsiteY40-700" fmla="*/ 1043237 h 1858154"/>
              <a:gd name="connsiteX41-701" fmla="*/ 5985730 w 9288370"/>
              <a:gd name="connsiteY41-702" fmla="*/ 1035396 h 1858154"/>
              <a:gd name="connsiteX42-703" fmla="*/ 6103109 w 9288370"/>
              <a:gd name="connsiteY42-704" fmla="*/ 1019019 h 1858154"/>
              <a:gd name="connsiteX43-705" fmla="*/ 6222406 w 9288370"/>
              <a:gd name="connsiteY43-706" fmla="*/ 985341 h 1858154"/>
              <a:gd name="connsiteX44-707" fmla="*/ 6598672 w 9288370"/>
              <a:gd name="connsiteY44-708" fmla="*/ 902062 h 1858154"/>
              <a:gd name="connsiteX45-709" fmla="*/ 6766149 w 9288370"/>
              <a:gd name="connsiteY45-710" fmla="*/ 846132 h 1858154"/>
              <a:gd name="connsiteX46-711" fmla="*/ 6886312 w 9288370"/>
              <a:gd name="connsiteY46-712" fmla="*/ 781877 h 1858154"/>
              <a:gd name="connsiteX47-713" fmla="*/ 7006457 w 9288370"/>
              <a:gd name="connsiteY47-714" fmla="*/ 699758 h 1858154"/>
              <a:gd name="connsiteX48-715" fmla="*/ 7231643 w 9288370"/>
              <a:gd name="connsiteY48-716" fmla="*/ 640778 h 1858154"/>
              <a:gd name="connsiteX49-717" fmla="*/ 7363123 w 9288370"/>
              <a:gd name="connsiteY49-718" fmla="*/ 593682 h 1858154"/>
              <a:gd name="connsiteX50-719" fmla="*/ 7579137 w 9288370"/>
              <a:gd name="connsiteY50-720" fmla="*/ 471495 h 1858154"/>
              <a:gd name="connsiteX51-721" fmla="*/ 7952094 w 9288370"/>
              <a:gd name="connsiteY51-722" fmla="*/ 409302 h 1858154"/>
              <a:gd name="connsiteX52-723" fmla="*/ 8231938 w 9288370"/>
              <a:gd name="connsiteY52-724" fmla="*/ 259259 h 1858154"/>
              <a:gd name="connsiteX53-725" fmla="*/ 8428864 w 9288370"/>
              <a:gd name="connsiteY53-726" fmla="*/ 208471 h 1858154"/>
              <a:gd name="connsiteX54-727" fmla="*/ 8616510 w 9288370"/>
              <a:gd name="connsiteY54-728" fmla="*/ 161973 h 1858154"/>
              <a:gd name="connsiteX55-729" fmla="*/ 8826766 w 9288370"/>
              <a:gd name="connsiteY55-730" fmla="*/ 152111 h 1858154"/>
              <a:gd name="connsiteX56-731" fmla="*/ 8917647 w 9288370"/>
              <a:gd name="connsiteY56-732" fmla="*/ 112232 h 1858154"/>
              <a:gd name="connsiteX57-733" fmla="*/ 9182272 w 9288370"/>
              <a:gd name="connsiteY57-734" fmla="*/ 37171 h 1858154"/>
              <a:gd name="connsiteX58-735" fmla="*/ 9232990 w 9288370"/>
              <a:gd name="connsiteY58-736" fmla="*/ 24074 h 1858154"/>
              <a:gd name="connsiteX59-737" fmla="*/ 9288370 w 9288370"/>
              <a:gd name="connsiteY59-738" fmla="*/ 0 h 1858154"/>
              <a:gd name="connsiteX60-739" fmla="*/ 0 w 9288370"/>
              <a:gd name="connsiteY60-740" fmla="*/ 0 h 1858154"/>
              <a:gd name="connsiteX61-741" fmla="*/ 0 w 9288370"/>
              <a:gd name="connsiteY61-742" fmla="*/ 1858154 h 1858154"/>
              <a:gd name="connsiteX0-743" fmla="*/ 0 w 9288370"/>
              <a:gd name="connsiteY0-744" fmla="*/ 1858154 h 1858154"/>
              <a:gd name="connsiteX1-745" fmla="*/ 1049 w 9288370"/>
              <a:gd name="connsiteY1-746" fmla="*/ 1857909 h 1858154"/>
              <a:gd name="connsiteX2-747" fmla="*/ 370426 w 9288370"/>
              <a:gd name="connsiteY2-748" fmla="*/ 1702965 h 1858154"/>
              <a:gd name="connsiteX3-749" fmla="*/ 832307 w 9288370"/>
              <a:gd name="connsiteY3-750" fmla="*/ 1538702 h 1858154"/>
              <a:gd name="connsiteX4-751" fmla="*/ 971617 w 9288370"/>
              <a:gd name="connsiteY4-752" fmla="*/ 1522494 h 1858154"/>
              <a:gd name="connsiteX5-753" fmla="*/ 1186668 w 9288370"/>
              <a:gd name="connsiteY5-754" fmla="*/ 1521861 h 1858154"/>
              <a:gd name="connsiteX6-755" fmla="*/ 1456865 w 9288370"/>
              <a:gd name="connsiteY6-756" fmla="*/ 1510292 h 1858154"/>
              <a:gd name="connsiteX7-757" fmla="*/ 1463005 w 9288370"/>
              <a:gd name="connsiteY7-758" fmla="*/ 1511279 h 1858154"/>
              <a:gd name="connsiteX8-759" fmla="*/ 1604999 w 9288370"/>
              <a:gd name="connsiteY8-760" fmla="*/ 1513599 h 1858154"/>
              <a:gd name="connsiteX9-761" fmla="*/ 1717911 w 9288370"/>
              <a:gd name="connsiteY9-762" fmla="*/ 1497764 h 1858154"/>
              <a:gd name="connsiteX10-763" fmla="*/ 1794234 w 9288370"/>
              <a:gd name="connsiteY10-764" fmla="*/ 1464331 h 1858154"/>
              <a:gd name="connsiteX11-765" fmla="*/ 2101780 w 9288370"/>
              <a:gd name="connsiteY11-766" fmla="*/ 1409907 h 1858154"/>
              <a:gd name="connsiteX12-767" fmla="*/ 2244830 w 9288370"/>
              <a:gd name="connsiteY12-768" fmla="*/ 1388540 h 1858154"/>
              <a:gd name="connsiteX13-769" fmla="*/ 2428648 w 9288370"/>
              <a:gd name="connsiteY13-770" fmla="*/ 1372736 h 1858154"/>
              <a:gd name="connsiteX14-771" fmla="*/ 2645882 w 9288370"/>
              <a:gd name="connsiteY14-772" fmla="*/ 1341971 h 1858154"/>
              <a:gd name="connsiteX15-773" fmla="*/ 2707413 w 9288370"/>
              <a:gd name="connsiteY15-774" fmla="*/ 1347156 h 1858154"/>
              <a:gd name="connsiteX16-775" fmla="*/ 2843134 w 9288370"/>
              <a:gd name="connsiteY16-776" fmla="*/ 1323561 h 1858154"/>
              <a:gd name="connsiteX17-777" fmla="*/ 2923804 w 9288370"/>
              <a:gd name="connsiteY17-778" fmla="*/ 1314224 h 1858154"/>
              <a:gd name="connsiteX18-779" fmla="*/ 2953618 w 9288370"/>
              <a:gd name="connsiteY18-780" fmla="*/ 1318186 h 1858154"/>
              <a:gd name="connsiteX19-781" fmla="*/ 2995816 w 9288370"/>
              <a:gd name="connsiteY19-782" fmla="*/ 1318670 h 1858154"/>
              <a:gd name="connsiteX20-783" fmla="*/ 3352700 w 9288370"/>
              <a:gd name="connsiteY20-784" fmla="*/ 1264183 h 1858154"/>
              <a:gd name="connsiteX21-785" fmla="*/ 3444611 w 9288370"/>
              <a:gd name="connsiteY21-786" fmla="*/ 1236739 h 1858154"/>
              <a:gd name="connsiteX22-787" fmla="*/ 3650072 w 9288370"/>
              <a:gd name="connsiteY22-788" fmla="*/ 1217421 h 1858154"/>
              <a:gd name="connsiteX23-789" fmla="*/ 3707853 w 9288370"/>
              <a:gd name="connsiteY23-790" fmla="*/ 1241722 h 1858154"/>
              <a:gd name="connsiteX24-791" fmla="*/ 3925616 w 9288370"/>
              <a:gd name="connsiteY24-792" fmla="*/ 1253751 h 1858154"/>
              <a:gd name="connsiteX25-793" fmla="*/ 3954387 w 9288370"/>
              <a:gd name="connsiteY25-794" fmla="*/ 1263789 h 1858154"/>
              <a:gd name="connsiteX26-795" fmla="*/ 3995849 w 9288370"/>
              <a:gd name="connsiteY26-796" fmla="*/ 1272939 h 1858154"/>
              <a:gd name="connsiteX27-797" fmla="*/ 4067546 w 9288370"/>
              <a:gd name="connsiteY27-798" fmla="*/ 1294697 h 1858154"/>
              <a:gd name="connsiteX28-799" fmla="*/ 4190310 w 9288370"/>
              <a:gd name="connsiteY28-800" fmla="*/ 1307786 h 1858154"/>
              <a:gd name="connsiteX29-801" fmla="*/ 4230008 w 9288370"/>
              <a:gd name="connsiteY29-802" fmla="*/ 1303546 h 1858154"/>
              <a:gd name="connsiteX30-803" fmla="*/ 4575478 w 9288370"/>
              <a:gd name="connsiteY30-804" fmla="*/ 1261726 h 1858154"/>
              <a:gd name="connsiteX31-805" fmla="*/ 4650026 w 9288370"/>
              <a:gd name="connsiteY31-806" fmla="*/ 1265798 h 1858154"/>
              <a:gd name="connsiteX32-807" fmla="*/ 4792008 w 9288370"/>
              <a:gd name="connsiteY32-808" fmla="*/ 1243899 h 1858154"/>
              <a:gd name="connsiteX33-809" fmla="*/ 4954126 w 9288370"/>
              <a:gd name="connsiteY33-810" fmla="*/ 1204617 h 1858154"/>
              <a:gd name="connsiteX34-811" fmla="*/ 5309678 w 9288370"/>
              <a:gd name="connsiteY34-812" fmla="*/ 1128278 h 1858154"/>
              <a:gd name="connsiteX35-813" fmla="*/ 5474724 w 9288370"/>
              <a:gd name="connsiteY35-814" fmla="*/ 1091167 h 1858154"/>
              <a:gd name="connsiteX36-815" fmla="*/ 5612132 w 9288370"/>
              <a:gd name="connsiteY36-816" fmla="*/ 1051509 h 1858154"/>
              <a:gd name="connsiteX37-817" fmla="*/ 5776618 w 9288370"/>
              <a:gd name="connsiteY37-818" fmla="*/ 1053037 h 1858154"/>
              <a:gd name="connsiteX38-819" fmla="*/ 5785786 w 9288370"/>
              <a:gd name="connsiteY38-820" fmla="*/ 1047202 h 1858154"/>
              <a:gd name="connsiteX39-821" fmla="*/ 5840556 w 9288370"/>
              <a:gd name="connsiteY39-822" fmla="*/ 1038857 h 1858154"/>
              <a:gd name="connsiteX40-823" fmla="*/ 5943596 w 9288370"/>
              <a:gd name="connsiteY40-824" fmla="*/ 1043237 h 1858154"/>
              <a:gd name="connsiteX41-825" fmla="*/ 5985730 w 9288370"/>
              <a:gd name="connsiteY41-826" fmla="*/ 1035396 h 1858154"/>
              <a:gd name="connsiteX42-827" fmla="*/ 6103109 w 9288370"/>
              <a:gd name="connsiteY42-828" fmla="*/ 1019019 h 1858154"/>
              <a:gd name="connsiteX43-829" fmla="*/ 6222406 w 9288370"/>
              <a:gd name="connsiteY43-830" fmla="*/ 985341 h 1858154"/>
              <a:gd name="connsiteX44-831" fmla="*/ 6598672 w 9288370"/>
              <a:gd name="connsiteY44-832" fmla="*/ 902062 h 1858154"/>
              <a:gd name="connsiteX45-833" fmla="*/ 6766149 w 9288370"/>
              <a:gd name="connsiteY45-834" fmla="*/ 846132 h 1858154"/>
              <a:gd name="connsiteX46-835" fmla="*/ 6886312 w 9288370"/>
              <a:gd name="connsiteY46-836" fmla="*/ 781877 h 1858154"/>
              <a:gd name="connsiteX47-837" fmla="*/ 7006457 w 9288370"/>
              <a:gd name="connsiteY47-838" fmla="*/ 699758 h 1858154"/>
              <a:gd name="connsiteX48-839" fmla="*/ 7231643 w 9288370"/>
              <a:gd name="connsiteY48-840" fmla="*/ 640778 h 1858154"/>
              <a:gd name="connsiteX49-841" fmla="*/ 7363123 w 9288370"/>
              <a:gd name="connsiteY49-842" fmla="*/ 593682 h 1858154"/>
              <a:gd name="connsiteX50-843" fmla="*/ 7579137 w 9288370"/>
              <a:gd name="connsiteY50-844" fmla="*/ 471495 h 1858154"/>
              <a:gd name="connsiteX51-845" fmla="*/ 7952094 w 9288370"/>
              <a:gd name="connsiteY51-846" fmla="*/ 409302 h 1858154"/>
              <a:gd name="connsiteX52-847" fmla="*/ 8231938 w 9288370"/>
              <a:gd name="connsiteY52-848" fmla="*/ 259259 h 1858154"/>
              <a:gd name="connsiteX53-849" fmla="*/ 8428864 w 9288370"/>
              <a:gd name="connsiteY53-850" fmla="*/ 208471 h 1858154"/>
              <a:gd name="connsiteX54-851" fmla="*/ 8616510 w 9288370"/>
              <a:gd name="connsiteY54-852" fmla="*/ 161973 h 1858154"/>
              <a:gd name="connsiteX55-853" fmla="*/ 8826766 w 9288370"/>
              <a:gd name="connsiteY55-854" fmla="*/ 152111 h 1858154"/>
              <a:gd name="connsiteX56-855" fmla="*/ 8917647 w 9288370"/>
              <a:gd name="connsiteY56-856" fmla="*/ 112232 h 1858154"/>
              <a:gd name="connsiteX57-857" fmla="*/ 9182272 w 9288370"/>
              <a:gd name="connsiteY57-858" fmla="*/ 37171 h 1858154"/>
              <a:gd name="connsiteX58-859" fmla="*/ 9232990 w 9288370"/>
              <a:gd name="connsiteY58-860" fmla="*/ 24074 h 1858154"/>
              <a:gd name="connsiteX59-861" fmla="*/ 9288370 w 9288370"/>
              <a:gd name="connsiteY59-862" fmla="*/ 0 h 1858154"/>
              <a:gd name="connsiteX60-863" fmla="*/ 0 w 9288370"/>
              <a:gd name="connsiteY60-864" fmla="*/ 0 h 1858154"/>
              <a:gd name="connsiteX61-865" fmla="*/ 0 w 9288370"/>
              <a:gd name="connsiteY61-866" fmla="*/ 1858154 h 1858154"/>
              <a:gd name="connsiteX0-867" fmla="*/ 0 w 9288370"/>
              <a:gd name="connsiteY0-868" fmla="*/ 1858154 h 1858154"/>
              <a:gd name="connsiteX1-869" fmla="*/ 1049 w 9288370"/>
              <a:gd name="connsiteY1-870" fmla="*/ 1857909 h 1858154"/>
              <a:gd name="connsiteX2-871" fmla="*/ 370426 w 9288370"/>
              <a:gd name="connsiteY2-872" fmla="*/ 1702965 h 1858154"/>
              <a:gd name="connsiteX3-873" fmla="*/ 832307 w 9288370"/>
              <a:gd name="connsiteY3-874" fmla="*/ 1538702 h 1858154"/>
              <a:gd name="connsiteX4-875" fmla="*/ 971617 w 9288370"/>
              <a:gd name="connsiteY4-876" fmla="*/ 1522494 h 1858154"/>
              <a:gd name="connsiteX5-877" fmla="*/ 1186668 w 9288370"/>
              <a:gd name="connsiteY5-878" fmla="*/ 1521861 h 1858154"/>
              <a:gd name="connsiteX6-879" fmla="*/ 1456865 w 9288370"/>
              <a:gd name="connsiteY6-880" fmla="*/ 1510292 h 1858154"/>
              <a:gd name="connsiteX7-881" fmla="*/ 1463005 w 9288370"/>
              <a:gd name="connsiteY7-882" fmla="*/ 1511279 h 1858154"/>
              <a:gd name="connsiteX8-883" fmla="*/ 1604999 w 9288370"/>
              <a:gd name="connsiteY8-884" fmla="*/ 1513599 h 1858154"/>
              <a:gd name="connsiteX9-885" fmla="*/ 1717911 w 9288370"/>
              <a:gd name="connsiteY9-886" fmla="*/ 1497764 h 1858154"/>
              <a:gd name="connsiteX10-887" fmla="*/ 1794234 w 9288370"/>
              <a:gd name="connsiteY10-888" fmla="*/ 1464331 h 1858154"/>
              <a:gd name="connsiteX11-889" fmla="*/ 2101780 w 9288370"/>
              <a:gd name="connsiteY11-890" fmla="*/ 1409907 h 1858154"/>
              <a:gd name="connsiteX12-891" fmla="*/ 2244830 w 9288370"/>
              <a:gd name="connsiteY12-892" fmla="*/ 1388540 h 1858154"/>
              <a:gd name="connsiteX13-893" fmla="*/ 2428648 w 9288370"/>
              <a:gd name="connsiteY13-894" fmla="*/ 1372736 h 1858154"/>
              <a:gd name="connsiteX14-895" fmla="*/ 2645882 w 9288370"/>
              <a:gd name="connsiteY14-896" fmla="*/ 1341971 h 1858154"/>
              <a:gd name="connsiteX15-897" fmla="*/ 2707413 w 9288370"/>
              <a:gd name="connsiteY15-898" fmla="*/ 1347156 h 1858154"/>
              <a:gd name="connsiteX16-899" fmla="*/ 2843134 w 9288370"/>
              <a:gd name="connsiteY16-900" fmla="*/ 1323561 h 1858154"/>
              <a:gd name="connsiteX17-901" fmla="*/ 2923804 w 9288370"/>
              <a:gd name="connsiteY17-902" fmla="*/ 1314224 h 1858154"/>
              <a:gd name="connsiteX18-903" fmla="*/ 2953618 w 9288370"/>
              <a:gd name="connsiteY18-904" fmla="*/ 1318186 h 1858154"/>
              <a:gd name="connsiteX19-905" fmla="*/ 2995816 w 9288370"/>
              <a:gd name="connsiteY19-906" fmla="*/ 1318670 h 1858154"/>
              <a:gd name="connsiteX20-907" fmla="*/ 3352700 w 9288370"/>
              <a:gd name="connsiteY20-908" fmla="*/ 1264183 h 1858154"/>
              <a:gd name="connsiteX21-909" fmla="*/ 3444611 w 9288370"/>
              <a:gd name="connsiteY21-910" fmla="*/ 1236739 h 1858154"/>
              <a:gd name="connsiteX22-911" fmla="*/ 3650072 w 9288370"/>
              <a:gd name="connsiteY22-912" fmla="*/ 1217421 h 1858154"/>
              <a:gd name="connsiteX23-913" fmla="*/ 3707853 w 9288370"/>
              <a:gd name="connsiteY23-914" fmla="*/ 1241722 h 1858154"/>
              <a:gd name="connsiteX24-915" fmla="*/ 3925616 w 9288370"/>
              <a:gd name="connsiteY24-916" fmla="*/ 1253751 h 1858154"/>
              <a:gd name="connsiteX25-917" fmla="*/ 3954387 w 9288370"/>
              <a:gd name="connsiteY25-918" fmla="*/ 1263789 h 1858154"/>
              <a:gd name="connsiteX26-919" fmla="*/ 3995849 w 9288370"/>
              <a:gd name="connsiteY26-920" fmla="*/ 1272939 h 1858154"/>
              <a:gd name="connsiteX27-921" fmla="*/ 4067546 w 9288370"/>
              <a:gd name="connsiteY27-922" fmla="*/ 1294697 h 1858154"/>
              <a:gd name="connsiteX28-923" fmla="*/ 4190310 w 9288370"/>
              <a:gd name="connsiteY28-924" fmla="*/ 1307786 h 1858154"/>
              <a:gd name="connsiteX29-925" fmla="*/ 4230008 w 9288370"/>
              <a:gd name="connsiteY29-926" fmla="*/ 1303546 h 1858154"/>
              <a:gd name="connsiteX30-927" fmla="*/ 4575478 w 9288370"/>
              <a:gd name="connsiteY30-928" fmla="*/ 1261726 h 1858154"/>
              <a:gd name="connsiteX31-929" fmla="*/ 4650026 w 9288370"/>
              <a:gd name="connsiteY31-930" fmla="*/ 1265798 h 1858154"/>
              <a:gd name="connsiteX32-931" fmla="*/ 4792008 w 9288370"/>
              <a:gd name="connsiteY32-932" fmla="*/ 1243899 h 1858154"/>
              <a:gd name="connsiteX33-933" fmla="*/ 4954126 w 9288370"/>
              <a:gd name="connsiteY33-934" fmla="*/ 1204617 h 1858154"/>
              <a:gd name="connsiteX34-935" fmla="*/ 5309678 w 9288370"/>
              <a:gd name="connsiteY34-936" fmla="*/ 1128278 h 1858154"/>
              <a:gd name="connsiteX35-937" fmla="*/ 5474724 w 9288370"/>
              <a:gd name="connsiteY35-938" fmla="*/ 1091167 h 1858154"/>
              <a:gd name="connsiteX36-939" fmla="*/ 5612132 w 9288370"/>
              <a:gd name="connsiteY36-940" fmla="*/ 1051509 h 1858154"/>
              <a:gd name="connsiteX37-941" fmla="*/ 5776618 w 9288370"/>
              <a:gd name="connsiteY37-942" fmla="*/ 1053037 h 1858154"/>
              <a:gd name="connsiteX38-943" fmla="*/ 5785786 w 9288370"/>
              <a:gd name="connsiteY38-944" fmla="*/ 1047202 h 1858154"/>
              <a:gd name="connsiteX39-945" fmla="*/ 5840556 w 9288370"/>
              <a:gd name="connsiteY39-946" fmla="*/ 1038857 h 1858154"/>
              <a:gd name="connsiteX40-947" fmla="*/ 5943596 w 9288370"/>
              <a:gd name="connsiteY40-948" fmla="*/ 1043237 h 1858154"/>
              <a:gd name="connsiteX41-949" fmla="*/ 5985730 w 9288370"/>
              <a:gd name="connsiteY41-950" fmla="*/ 1035396 h 1858154"/>
              <a:gd name="connsiteX42-951" fmla="*/ 6103109 w 9288370"/>
              <a:gd name="connsiteY42-952" fmla="*/ 1019019 h 1858154"/>
              <a:gd name="connsiteX43-953" fmla="*/ 6222406 w 9288370"/>
              <a:gd name="connsiteY43-954" fmla="*/ 985341 h 1858154"/>
              <a:gd name="connsiteX44-955" fmla="*/ 6598672 w 9288370"/>
              <a:gd name="connsiteY44-956" fmla="*/ 902062 h 1858154"/>
              <a:gd name="connsiteX45-957" fmla="*/ 6766149 w 9288370"/>
              <a:gd name="connsiteY45-958" fmla="*/ 846132 h 1858154"/>
              <a:gd name="connsiteX46-959" fmla="*/ 6886312 w 9288370"/>
              <a:gd name="connsiteY46-960" fmla="*/ 781877 h 1858154"/>
              <a:gd name="connsiteX47-961" fmla="*/ 7006457 w 9288370"/>
              <a:gd name="connsiteY47-962" fmla="*/ 699758 h 1858154"/>
              <a:gd name="connsiteX48-963" fmla="*/ 7231643 w 9288370"/>
              <a:gd name="connsiteY48-964" fmla="*/ 640778 h 1858154"/>
              <a:gd name="connsiteX49-965" fmla="*/ 7363123 w 9288370"/>
              <a:gd name="connsiteY49-966" fmla="*/ 593682 h 1858154"/>
              <a:gd name="connsiteX50-967" fmla="*/ 7579137 w 9288370"/>
              <a:gd name="connsiteY50-968" fmla="*/ 471495 h 1858154"/>
              <a:gd name="connsiteX51-969" fmla="*/ 7952094 w 9288370"/>
              <a:gd name="connsiteY51-970" fmla="*/ 409302 h 1858154"/>
              <a:gd name="connsiteX52-971" fmla="*/ 8231938 w 9288370"/>
              <a:gd name="connsiteY52-972" fmla="*/ 259259 h 1858154"/>
              <a:gd name="connsiteX53-973" fmla="*/ 8428864 w 9288370"/>
              <a:gd name="connsiteY53-974" fmla="*/ 208471 h 1858154"/>
              <a:gd name="connsiteX54-975" fmla="*/ 8616510 w 9288370"/>
              <a:gd name="connsiteY54-976" fmla="*/ 161973 h 1858154"/>
              <a:gd name="connsiteX55-977" fmla="*/ 8826766 w 9288370"/>
              <a:gd name="connsiteY55-978" fmla="*/ 152111 h 1858154"/>
              <a:gd name="connsiteX56-979" fmla="*/ 8917647 w 9288370"/>
              <a:gd name="connsiteY56-980" fmla="*/ 112232 h 1858154"/>
              <a:gd name="connsiteX57-981" fmla="*/ 9182272 w 9288370"/>
              <a:gd name="connsiteY57-982" fmla="*/ 37171 h 1858154"/>
              <a:gd name="connsiteX58-983" fmla="*/ 9232990 w 9288370"/>
              <a:gd name="connsiteY58-984" fmla="*/ 24074 h 1858154"/>
              <a:gd name="connsiteX59-985" fmla="*/ 9288370 w 9288370"/>
              <a:gd name="connsiteY59-986" fmla="*/ 0 h 1858154"/>
              <a:gd name="connsiteX60-987" fmla="*/ 0 w 9288370"/>
              <a:gd name="connsiteY60-988" fmla="*/ 0 h 1858154"/>
              <a:gd name="connsiteX61-989" fmla="*/ 0 w 9288370"/>
              <a:gd name="connsiteY61-990" fmla="*/ 1858154 h 1858154"/>
              <a:gd name="connsiteX0-991" fmla="*/ 0 w 9288370"/>
              <a:gd name="connsiteY0-992" fmla="*/ 1858154 h 1858154"/>
              <a:gd name="connsiteX1-993" fmla="*/ 1049 w 9288370"/>
              <a:gd name="connsiteY1-994" fmla="*/ 1857909 h 1858154"/>
              <a:gd name="connsiteX2-995" fmla="*/ 370426 w 9288370"/>
              <a:gd name="connsiteY2-996" fmla="*/ 1702965 h 1858154"/>
              <a:gd name="connsiteX3-997" fmla="*/ 832307 w 9288370"/>
              <a:gd name="connsiteY3-998" fmla="*/ 1538702 h 1858154"/>
              <a:gd name="connsiteX4-999" fmla="*/ 971617 w 9288370"/>
              <a:gd name="connsiteY4-1000" fmla="*/ 1522494 h 1858154"/>
              <a:gd name="connsiteX5-1001" fmla="*/ 1186668 w 9288370"/>
              <a:gd name="connsiteY5-1002" fmla="*/ 1521861 h 1858154"/>
              <a:gd name="connsiteX6-1003" fmla="*/ 1456865 w 9288370"/>
              <a:gd name="connsiteY6-1004" fmla="*/ 1510292 h 1858154"/>
              <a:gd name="connsiteX7-1005" fmla="*/ 1463005 w 9288370"/>
              <a:gd name="connsiteY7-1006" fmla="*/ 1511279 h 1858154"/>
              <a:gd name="connsiteX8-1007" fmla="*/ 1604999 w 9288370"/>
              <a:gd name="connsiteY8-1008" fmla="*/ 1513599 h 1858154"/>
              <a:gd name="connsiteX9-1009" fmla="*/ 1717911 w 9288370"/>
              <a:gd name="connsiteY9-1010" fmla="*/ 1497764 h 1858154"/>
              <a:gd name="connsiteX10-1011" fmla="*/ 1794234 w 9288370"/>
              <a:gd name="connsiteY10-1012" fmla="*/ 1464331 h 1858154"/>
              <a:gd name="connsiteX11-1013" fmla="*/ 2101780 w 9288370"/>
              <a:gd name="connsiteY11-1014" fmla="*/ 1409907 h 1858154"/>
              <a:gd name="connsiteX12-1015" fmla="*/ 2244830 w 9288370"/>
              <a:gd name="connsiteY12-1016" fmla="*/ 1388540 h 1858154"/>
              <a:gd name="connsiteX13-1017" fmla="*/ 2428648 w 9288370"/>
              <a:gd name="connsiteY13-1018" fmla="*/ 1372736 h 1858154"/>
              <a:gd name="connsiteX14-1019" fmla="*/ 2645882 w 9288370"/>
              <a:gd name="connsiteY14-1020" fmla="*/ 1341971 h 1858154"/>
              <a:gd name="connsiteX15-1021" fmla="*/ 2707413 w 9288370"/>
              <a:gd name="connsiteY15-1022" fmla="*/ 1347156 h 1858154"/>
              <a:gd name="connsiteX16-1023" fmla="*/ 2843134 w 9288370"/>
              <a:gd name="connsiteY16-1024" fmla="*/ 1323561 h 1858154"/>
              <a:gd name="connsiteX17-1025" fmla="*/ 2923804 w 9288370"/>
              <a:gd name="connsiteY17-1026" fmla="*/ 1314224 h 1858154"/>
              <a:gd name="connsiteX18-1027" fmla="*/ 2953618 w 9288370"/>
              <a:gd name="connsiteY18-1028" fmla="*/ 1318186 h 1858154"/>
              <a:gd name="connsiteX19-1029" fmla="*/ 2995816 w 9288370"/>
              <a:gd name="connsiteY19-1030" fmla="*/ 1318670 h 1858154"/>
              <a:gd name="connsiteX20-1031" fmla="*/ 3352700 w 9288370"/>
              <a:gd name="connsiteY20-1032" fmla="*/ 1264183 h 1858154"/>
              <a:gd name="connsiteX21-1033" fmla="*/ 3444611 w 9288370"/>
              <a:gd name="connsiteY21-1034" fmla="*/ 1236739 h 1858154"/>
              <a:gd name="connsiteX22-1035" fmla="*/ 3650072 w 9288370"/>
              <a:gd name="connsiteY22-1036" fmla="*/ 1217421 h 1858154"/>
              <a:gd name="connsiteX23-1037" fmla="*/ 3707853 w 9288370"/>
              <a:gd name="connsiteY23-1038" fmla="*/ 1241722 h 1858154"/>
              <a:gd name="connsiteX24-1039" fmla="*/ 3925616 w 9288370"/>
              <a:gd name="connsiteY24-1040" fmla="*/ 1253751 h 1858154"/>
              <a:gd name="connsiteX25-1041" fmla="*/ 3954387 w 9288370"/>
              <a:gd name="connsiteY25-1042" fmla="*/ 1263789 h 1858154"/>
              <a:gd name="connsiteX26-1043" fmla="*/ 3995849 w 9288370"/>
              <a:gd name="connsiteY26-1044" fmla="*/ 1272939 h 1858154"/>
              <a:gd name="connsiteX27-1045" fmla="*/ 4067546 w 9288370"/>
              <a:gd name="connsiteY27-1046" fmla="*/ 1294697 h 1858154"/>
              <a:gd name="connsiteX28-1047" fmla="*/ 4190310 w 9288370"/>
              <a:gd name="connsiteY28-1048" fmla="*/ 1307786 h 1858154"/>
              <a:gd name="connsiteX29-1049" fmla="*/ 4230008 w 9288370"/>
              <a:gd name="connsiteY29-1050" fmla="*/ 1303546 h 1858154"/>
              <a:gd name="connsiteX30-1051" fmla="*/ 4575478 w 9288370"/>
              <a:gd name="connsiteY30-1052" fmla="*/ 1261726 h 1858154"/>
              <a:gd name="connsiteX31-1053" fmla="*/ 4650026 w 9288370"/>
              <a:gd name="connsiteY31-1054" fmla="*/ 1265798 h 1858154"/>
              <a:gd name="connsiteX32-1055" fmla="*/ 4792008 w 9288370"/>
              <a:gd name="connsiteY32-1056" fmla="*/ 1243899 h 1858154"/>
              <a:gd name="connsiteX33-1057" fmla="*/ 4954126 w 9288370"/>
              <a:gd name="connsiteY33-1058" fmla="*/ 1204617 h 1858154"/>
              <a:gd name="connsiteX34-1059" fmla="*/ 5309678 w 9288370"/>
              <a:gd name="connsiteY34-1060" fmla="*/ 1128278 h 1858154"/>
              <a:gd name="connsiteX35-1061" fmla="*/ 5474724 w 9288370"/>
              <a:gd name="connsiteY35-1062" fmla="*/ 1091167 h 1858154"/>
              <a:gd name="connsiteX36-1063" fmla="*/ 5612132 w 9288370"/>
              <a:gd name="connsiteY36-1064" fmla="*/ 1051509 h 1858154"/>
              <a:gd name="connsiteX37-1065" fmla="*/ 5776618 w 9288370"/>
              <a:gd name="connsiteY37-1066" fmla="*/ 1053037 h 1858154"/>
              <a:gd name="connsiteX38-1067" fmla="*/ 5785786 w 9288370"/>
              <a:gd name="connsiteY38-1068" fmla="*/ 1047202 h 1858154"/>
              <a:gd name="connsiteX39-1069" fmla="*/ 5840556 w 9288370"/>
              <a:gd name="connsiteY39-1070" fmla="*/ 1038857 h 1858154"/>
              <a:gd name="connsiteX40-1071" fmla="*/ 5943596 w 9288370"/>
              <a:gd name="connsiteY40-1072" fmla="*/ 1043237 h 1858154"/>
              <a:gd name="connsiteX41-1073" fmla="*/ 5985730 w 9288370"/>
              <a:gd name="connsiteY41-1074" fmla="*/ 1035396 h 1858154"/>
              <a:gd name="connsiteX42-1075" fmla="*/ 6103109 w 9288370"/>
              <a:gd name="connsiteY42-1076" fmla="*/ 1019019 h 1858154"/>
              <a:gd name="connsiteX43-1077" fmla="*/ 6222406 w 9288370"/>
              <a:gd name="connsiteY43-1078" fmla="*/ 985341 h 1858154"/>
              <a:gd name="connsiteX44-1079" fmla="*/ 6598672 w 9288370"/>
              <a:gd name="connsiteY44-1080" fmla="*/ 902062 h 1858154"/>
              <a:gd name="connsiteX45-1081" fmla="*/ 6766149 w 9288370"/>
              <a:gd name="connsiteY45-1082" fmla="*/ 846132 h 1858154"/>
              <a:gd name="connsiteX46-1083" fmla="*/ 6886312 w 9288370"/>
              <a:gd name="connsiteY46-1084" fmla="*/ 781877 h 1858154"/>
              <a:gd name="connsiteX47-1085" fmla="*/ 7006457 w 9288370"/>
              <a:gd name="connsiteY47-1086" fmla="*/ 699758 h 1858154"/>
              <a:gd name="connsiteX48-1087" fmla="*/ 7231643 w 9288370"/>
              <a:gd name="connsiteY48-1088" fmla="*/ 640778 h 1858154"/>
              <a:gd name="connsiteX49-1089" fmla="*/ 7363123 w 9288370"/>
              <a:gd name="connsiteY49-1090" fmla="*/ 593682 h 1858154"/>
              <a:gd name="connsiteX50-1091" fmla="*/ 7579137 w 9288370"/>
              <a:gd name="connsiteY50-1092" fmla="*/ 471495 h 1858154"/>
              <a:gd name="connsiteX51-1093" fmla="*/ 7952094 w 9288370"/>
              <a:gd name="connsiteY51-1094" fmla="*/ 409302 h 1858154"/>
              <a:gd name="connsiteX52-1095" fmla="*/ 8231938 w 9288370"/>
              <a:gd name="connsiteY52-1096" fmla="*/ 259259 h 1858154"/>
              <a:gd name="connsiteX53-1097" fmla="*/ 8428864 w 9288370"/>
              <a:gd name="connsiteY53-1098" fmla="*/ 208471 h 1858154"/>
              <a:gd name="connsiteX54-1099" fmla="*/ 8616510 w 9288370"/>
              <a:gd name="connsiteY54-1100" fmla="*/ 161973 h 1858154"/>
              <a:gd name="connsiteX55-1101" fmla="*/ 8826766 w 9288370"/>
              <a:gd name="connsiteY55-1102" fmla="*/ 152111 h 1858154"/>
              <a:gd name="connsiteX56-1103" fmla="*/ 8917647 w 9288370"/>
              <a:gd name="connsiteY56-1104" fmla="*/ 112232 h 1858154"/>
              <a:gd name="connsiteX57-1105" fmla="*/ 9182272 w 9288370"/>
              <a:gd name="connsiteY57-1106" fmla="*/ 37171 h 1858154"/>
              <a:gd name="connsiteX58-1107" fmla="*/ 9232990 w 9288370"/>
              <a:gd name="connsiteY58-1108" fmla="*/ 24074 h 1858154"/>
              <a:gd name="connsiteX59-1109" fmla="*/ 9288370 w 9288370"/>
              <a:gd name="connsiteY59-1110" fmla="*/ 0 h 1858154"/>
              <a:gd name="connsiteX60-1111" fmla="*/ 0 w 9288370"/>
              <a:gd name="connsiteY60-1112" fmla="*/ 0 h 1858154"/>
              <a:gd name="connsiteX61-1113" fmla="*/ 0 w 9288370"/>
              <a:gd name="connsiteY61-1114" fmla="*/ 1858154 h 1858154"/>
              <a:gd name="connsiteX0-1115" fmla="*/ 0 w 9288370"/>
              <a:gd name="connsiteY0-1116" fmla="*/ 1858154 h 1858154"/>
              <a:gd name="connsiteX1-1117" fmla="*/ 1049 w 9288370"/>
              <a:gd name="connsiteY1-1118" fmla="*/ 1857909 h 1858154"/>
              <a:gd name="connsiteX2-1119" fmla="*/ 370426 w 9288370"/>
              <a:gd name="connsiteY2-1120" fmla="*/ 1702965 h 1858154"/>
              <a:gd name="connsiteX3-1121" fmla="*/ 832307 w 9288370"/>
              <a:gd name="connsiteY3-1122" fmla="*/ 1538702 h 1858154"/>
              <a:gd name="connsiteX4-1123" fmla="*/ 971617 w 9288370"/>
              <a:gd name="connsiteY4-1124" fmla="*/ 1522494 h 1858154"/>
              <a:gd name="connsiteX5-1125" fmla="*/ 1186668 w 9288370"/>
              <a:gd name="connsiteY5-1126" fmla="*/ 1521861 h 1858154"/>
              <a:gd name="connsiteX6-1127" fmla="*/ 1456865 w 9288370"/>
              <a:gd name="connsiteY6-1128" fmla="*/ 1510292 h 1858154"/>
              <a:gd name="connsiteX7-1129" fmla="*/ 1463005 w 9288370"/>
              <a:gd name="connsiteY7-1130" fmla="*/ 1511279 h 1858154"/>
              <a:gd name="connsiteX8-1131" fmla="*/ 1604999 w 9288370"/>
              <a:gd name="connsiteY8-1132" fmla="*/ 1513599 h 1858154"/>
              <a:gd name="connsiteX9-1133" fmla="*/ 1717911 w 9288370"/>
              <a:gd name="connsiteY9-1134" fmla="*/ 1497764 h 1858154"/>
              <a:gd name="connsiteX10-1135" fmla="*/ 1794234 w 9288370"/>
              <a:gd name="connsiteY10-1136" fmla="*/ 1464331 h 1858154"/>
              <a:gd name="connsiteX11-1137" fmla="*/ 2101780 w 9288370"/>
              <a:gd name="connsiteY11-1138" fmla="*/ 1409907 h 1858154"/>
              <a:gd name="connsiteX12-1139" fmla="*/ 2244830 w 9288370"/>
              <a:gd name="connsiteY12-1140" fmla="*/ 1388540 h 1858154"/>
              <a:gd name="connsiteX13-1141" fmla="*/ 2428648 w 9288370"/>
              <a:gd name="connsiteY13-1142" fmla="*/ 1372736 h 1858154"/>
              <a:gd name="connsiteX14-1143" fmla="*/ 2645882 w 9288370"/>
              <a:gd name="connsiteY14-1144" fmla="*/ 1341971 h 1858154"/>
              <a:gd name="connsiteX15-1145" fmla="*/ 2707413 w 9288370"/>
              <a:gd name="connsiteY15-1146" fmla="*/ 1347156 h 1858154"/>
              <a:gd name="connsiteX16-1147" fmla="*/ 2843134 w 9288370"/>
              <a:gd name="connsiteY16-1148" fmla="*/ 1323561 h 1858154"/>
              <a:gd name="connsiteX17-1149" fmla="*/ 2923804 w 9288370"/>
              <a:gd name="connsiteY17-1150" fmla="*/ 1314224 h 1858154"/>
              <a:gd name="connsiteX18-1151" fmla="*/ 2953618 w 9288370"/>
              <a:gd name="connsiteY18-1152" fmla="*/ 1318186 h 1858154"/>
              <a:gd name="connsiteX19-1153" fmla="*/ 2995816 w 9288370"/>
              <a:gd name="connsiteY19-1154" fmla="*/ 1318670 h 1858154"/>
              <a:gd name="connsiteX20-1155" fmla="*/ 3352700 w 9288370"/>
              <a:gd name="connsiteY20-1156" fmla="*/ 1264183 h 1858154"/>
              <a:gd name="connsiteX21-1157" fmla="*/ 3444611 w 9288370"/>
              <a:gd name="connsiteY21-1158" fmla="*/ 1236739 h 1858154"/>
              <a:gd name="connsiteX22-1159" fmla="*/ 3650072 w 9288370"/>
              <a:gd name="connsiteY22-1160" fmla="*/ 1217421 h 1858154"/>
              <a:gd name="connsiteX23-1161" fmla="*/ 3707853 w 9288370"/>
              <a:gd name="connsiteY23-1162" fmla="*/ 1241722 h 1858154"/>
              <a:gd name="connsiteX24-1163" fmla="*/ 3925616 w 9288370"/>
              <a:gd name="connsiteY24-1164" fmla="*/ 1253751 h 1858154"/>
              <a:gd name="connsiteX25-1165" fmla="*/ 3954387 w 9288370"/>
              <a:gd name="connsiteY25-1166" fmla="*/ 1263789 h 1858154"/>
              <a:gd name="connsiteX26-1167" fmla="*/ 3995849 w 9288370"/>
              <a:gd name="connsiteY26-1168" fmla="*/ 1272939 h 1858154"/>
              <a:gd name="connsiteX27-1169" fmla="*/ 4067546 w 9288370"/>
              <a:gd name="connsiteY27-1170" fmla="*/ 1294697 h 1858154"/>
              <a:gd name="connsiteX28-1171" fmla="*/ 4190310 w 9288370"/>
              <a:gd name="connsiteY28-1172" fmla="*/ 1307786 h 1858154"/>
              <a:gd name="connsiteX29-1173" fmla="*/ 4230008 w 9288370"/>
              <a:gd name="connsiteY29-1174" fmla="*/ 1303546 h 1858154"/>
              <a:gd name="connsiteX30-1175" fmla="*/ 4575478 w 9288370"/>
              <a:gd name="connsiteY30-1176" fmla="*/ 1261726 h 1858154"/>
              <a:gd name="connsiteX31-1177" fmla="*/ 4650026 w 9288370"/>
              <a:gd name="connsiteY31-1178" fmla="*/ 1265798 h 1858154"/>
              <a:gd name="connsiteX32-1179" fmla="*/ 4792008 w 9288370"/>
              <a:gd name="connsiteY32-1180" fmla="*/ 1243899 h 1858154"/>
              <a:gd name="connsiteX33-1181" fmla="*/ 4954126 w 9288370"/>
              <a:gd name="connsiteY33-1182" fmla="*/ 1204617 h 1858154"/>
              <a:gd name="connsiteX34-1183" fmla="*/ 5309678 w 9288370"/>
              <a:gd name="connsiteY34-1184" fmla="*/ 1128278 h 1858154"/>
              <a:gd name="connsiteX35-1185" fmla="*/ 5474724 w 9288370"/>
              <a:gd name="connsiteY35-1186" fmla="*/ 1091167 h 1858154"/>
              <a:gd name="connsiteX36-1187" fmla="*/ 5612132 w 9288370"/>
              <a:gd name="connsiteY36-1188" fmla="*/ 1051509 h 1858154"/>
              <a:gd name="connsiteX37-1189" fmla="*/ 5776618 w 9288370"/>
              <a:gd name="connsiteY37-1190" fmla="*/ 1053037 h 1858154"/>
              <a:gd name="connsiteX38-1191" fmla="*/ 5785786 w 9288370"/>
              <a:gd name="connsiteY38-1192" fmla="*/ 1047202 h 1858154"/>
              <a:gd name="connsiteX39-1193" fmla="*/ 5840556 w 9288370"/>
              <a:gd name="connsiteY39-1194" fmla="*/ 1038857 h 1858154"/>
              <a:gd name="connsiteX40-1195" fmla="*/ 5943596 w 9288370"/>
              <a:gd name="connsiteY40-1196" fmla="*/ 1043237 h 1858154"/>
              <a:gd name="connsiteX41-1197" fmla="*/ 5985730 w 9288370"/>
              <a:gd name="connsiteY41-1198" fmla="*/ 1035396 h 1858154"/>
              <a:gd name="connsiteX42-1199" fmla="*/ 6103109 w 9288370"/>
              <a:gd name="connsiteY42-1200" fmla="*/ 1019019 h 1858154"/>
              <a:gd name="connsiteX43-1201" fmla="*/ 6222406 w 9288370"/>
              <a:gd name="connsiteY43-1202" fmla="*/ 985341 h 1858154"/>
              <a:gd name="connsiteX44-1203" fmla="*/ 6598672 w 9288370"/>
              <a:gd name="connsiteY44-1204" fmla="*/ 902062 h 1858154"/>
              <a:gd name="connsiteX45-1205" fmla="*/ 6766149 w 9288370"/>
              <a:gd name="connsiteY45-1206" fmla="*/ 846132 h 1858154"/>
              <a:gd name="connsiteX46-1207" fmla="*/ 6886312 w 9288370"/>
              <a:gd name="connsiteY46-1208" fmla="*/ 781877 h 1858154"/>
              <a:gd name="connsiteX47-1209" fmla="*/ 7006457 w 9288370"/>
              <a:gd name="connsiteY47-1210" fmla="*/ 699758 h 1858154"/>
              <a:gd name="connsiteX48-1211" fmla="*/ 7231643 w 9288370"/>
              <a:gd name="connsiteY48-1212" fmla="*/ 640778 h 1858154"/>
              <a:gd name="connsiteX49-1213" fmla="*/ 7363123 w 9288370"/>
              <a:gd name="connsiteY49-1214" fmla="*/ 593682 h 1858154"/>
              <a:gd name="connsiteX50-1215" fmla="*/ 7579137 w 9288370"/>
              <a:gd name="connsiteY50-1216" fmla="*/ 471495 h 1858154"/>
              <a:gd name="connsiteX51-1217" fmla="*/ 7952094 w 9288370"/>
              <a:gd name="connsiteY51-1218" fmla="*/ 409302 h 1858154"/>
              <a:gd name="connsiteX52-1219" fmla="*/ 8231938 w 9288370"/>
              <a:gd name="connsiteY52-1220" fmla="*/ 259259 h 1858154"/>
              <a:gd name="connsiteX53-1221" fmla="*/ 8428864 w 9288370"/>
              <a:gd name="connsiteY53-1222" fmla="*/ 208471 h 1858154"/>
              <a:gd name="connsiteX54-1223" fmla="*/ 8616510 w 9288370"/>
              <a:gd name="connsiteY54-1224" fmla="*/ 161973 h 1858154"/>
              <a:gd name="connsiteX55-1225" fmla="*/ 8826766 w 9288370"/>
              <a:gd name="connsiteY55-1226" fmla="*/ 152111 h 1858154"/>
              <a:gd name="connsiteX56-1227" fmla="*/ 8917647 w 9288370"/>
              <a:gd name="connsiteY56-1228" fmla="*/ 112232 h 1858154"/>
              <a:gd name="connsiteX57-1229" fmla="*/ 9182272 w 9288370"/>
              <a:gd name="connsiteY57-1230" fmla="*/ 37171 h 1858154"/>
              <a:gd name="connsiteX58-1231" fmla="*/ 9232990 w 9288370"/>
              <a:gd name="connsiteY58-1232" fmla="*/ 24074 h 1858154"/>
              <a:gd name="connsiteX59-1233" fmla="*/ 9288370 w 9288370"/>
              <a:gd name="connsiteY59-1234" fmla="*/ 0 h 1858154"/>
              <a:gd name="connsiteX60-1235" fmla="*/ 0 w 9288370"/>
              <a:gd name="connsiteY60-1236" fmla="*/ 0 h 1858154"/>
              <a:gd name="connsiteX61-1237" fmla="*/ 0 w 9288370"/>
              <a:gd name="connsiteY61-1238" fmla="*/ 1858154 h 1858154"/>
              <a:gd name="connsiteX0-1239" fmla="*/ 0 w 9288370"/>
              <a:gd name="connsiteY0-1240" fmla="*/ 1858154 h 1858154"/>
              <a:gd name="connsiteX1-1241" fmla="*/ 1049 w 9288370"/>
              <a:gd name="connsiteY1-1242" fmla="*/ 1857909 h 1858154"/>
              <a:gd name="connsiteX2-1243" fmla="*/ 370426 w 9288370"/>
              <a:gd name="connsiteY2-1244" fmla="*/ 1702965 h 1858154"/>
              <a:gd name="connsiteX3-1245" fmla="*/ 832307 w 9288370"/>
              <a:gd name="connsiteY3-1246" fmla="*/ 1538702 h 1858154"/>
              <a:gd name="connsiteX4-1247" fmla="*/ 971617 w 9288370"/>
              <a:gd name="connsiteY4-1248" fmla="*/ 1522494 h 1858154"/>
              <a:gd name="connsiteX5-1249" fmla="*/ 1186668 w 9288370"/>
              <a:gd name="connsiteY5-1250" fmla="*/ 1521861 h 1858154"/>
              <a:gd name="connsiteX6-1251" fmla="*/ 1456865 w 9288370"/>
              <a:gd name="connsiteY6-1252" fmla="*/ 1510292 h 1858154"/>
              <a:gd name="connsiteX7-1253" fmla="*/ 1463005 w 9288370"/>
              <a:gd name="connsiteY7-1254" fmla="*/ 1511279 h 1858154"/>
              <a:gd name="connsiteX8-1255" fmla="*/ 1604999 w 9288370"/>
              <a:gd name="connsiteY8-1256" fmla="*/ 1513599 h 1858154"/>
              <a:gd name="connsiteX9-1257" fmla="*/ 1717911 w 9288370"/>
              <a:gd name="connsiteY9-1258" fmla="*/ 1497764 h 1858154"/>
              <a:gd name="connsiteX10-1259" fmla="*/ 1794234 w 9288370"/>
              <a:gd name="connsiteY10-1260" fmla="*/ 1464331 h 1858154"/>
              <a:gd name="connsiteX11-1261" fmla="*/ 2101780 w 9288370"/>
              <a:gd name="connsiteY11-1262" fmla="*/ 1409907 h 1858154"/>
              <a:gd name="connsiteX12-1263" fmla="*/ 2244830 w 9288370"/>
              <a:gd name="connsiteY12-1264" fmla="*/ 1388540 h 1858154"/>
              <a:gd name="connsiteX13-1265" fmla="*/ 2428648 w 9288370"/>
              <a:gd name="connsiteY13-1266" fmla="*/ 1372736 h 1858154"/>
              <a:gd name="connsiteX14-1267" fmla="*/ 2645882 w 9288370"/>
              <a:gd name="connsiteY14-1268" fmla="*/ 1341971 h 1858154"/>
              <a:gd name="connsiteX15-1269" fmla="*/ 2707413 w 9288370"/>
              <a:gd name="connsiteY15-1270" fmla="*/ 1347156 h 1858154"/>
              <a:gd name="connsiteX16-1271" fmla="*/ 2843134 w 9288370"/>
              <a:gd name="connsiteY16-1272" fmla="*/ 1323561 h 1858154"/>
              <a:gd name="connsiteX17-1273" fmla="*/ 2923804 w 9288370"/>
              <a:gd name="connsiteY17-1274" fmla="*/ 1314224 h 1858154"/>
              <a:gd name="connsiteX18-1275" fmla="*/ 2953618 w 9288370"/>
              <a:gd name="connsiteY18-1276" fmla="*/ 1318186 h 1858154"/>
              <a:gd name="connsiteX19-1277" fmla="*/ 2995816 w 9288370"/>
              <a:gd name="connsiteY19-1278" fmla="*/ 1318670 h 1858154"/>
              <a:gd name="connsiteX20-1279" fmla="*/ 3352700 w 9288370"/>
              <a:gd name="connsiteY20-1280" fmla="*/ 1264183 h 1858154"/>
              <a:gd name="connsiteX21-1281" fmla="*/ 3444611 w 9288370"/>
              <a:gd name="connsiteY21-1282" fmla="*/ 1236739 h 1858154"/>
              <a:gd name="connsiteX22-1283" fmla="*/ 3650072 w 9288370"/>
              <a:gd name="connsiteY22-1284" fmla="*/ 1217421 h 1858154"/>
              <a:gd name="connsiteX23-1285" fmla="*/ 3707853 w 9288370"/>
              <a:gd name="connsiteY23-1286" fmla="*/ 1241722 h 1858154"/>
              <a:gd name="connsiteX24-1287" fmla="*/ 3925616 w 9288370"/>
              <a:gd name="connsiteY24-1288" fmla="*/ 1253751 h 1858154"/>
              <a:gd name="connsiteX25-1289" fmla="*/ 3954387 w 9288370"/>
              <a:gd name="connsiteY25-1290" fmla="*/ 1263789 h 1858154"/>
              <a:gd name="connsiteX26-1291" fmla="*/ 3995849 w 9288370"/>
              <a:gd name="connsiteY26-1292" fmla="*/ 1272939 h 1858154"/>
              <a:gd name="connsiteX27-1293" fmla="*/ 4067546 w 9288370"/>
              <a:gd name="connsiteY27-1294" fmla="*/ 1294697 h 1858154"/>
              <a:gd name="connsiteX28-1295" fmla="*/ 4190310 w 9288370"/>
              <a:gd name="connsiteY28-1296" fmla="*/ 1307786 h 1858154"/>
              <a:gd name="connsiteX29-1297" fmla="*/ 4230008 w 9288370"/>
              <a:gd name="connsiteY29-1298" fmla="*/ 1303546 h 1858154"/>
              <a:gd name="connsiteX30-1299" fmla="*/ 4575478 w 9288370"/>
              <a:gd name="connsiteY30-1300" fmla="*/ 1261726 h 1858154"/>
              <a:gd name="connsiteX31-1301" fmla="*/ 4650026 w 9288370"/>
              <a:gd name="connsiteY31-1302" fmla="*/ 1265798 h 1858154"/>
              <a:gd name="connsiteX32-1303" fmla="*/ 4792008 w 9288370"/>
              <a:gd name="connsiteY32-1304" fmla="*/ 1243899 h 1858154"/>
              <a:gd name="connsiteX33-1305" fmla="*/ 4954126 w 9288370"/>
              <a:gd name="connsiteY33-1306" fmla="*/ 1204617 h 1858154"/>
              <a:gd name="connsiteX34-1307" fmla="*/ 5309678 w 9288370"/>
              <a:gd name="connsiteY34-1308" fmla="*/ 1128278 h 1858154"/>
              <a:gd name="connsiteX35-1309" fmla="*/ 5474724 w 9288370"/>
              <a:gd name="connsiteY35-1310" fmla="*/ 1091167 h 1858154"/>
              <a:gd name="connsiteX36-1311" fmla="*/ 5612132 w 9288370"/>
              <a:gd name="connsiteY36-1312" fmla="*/ 1051509 h 1858154"/>
              <a:gd name="connsiteX37-1313" fmla="*/ 5776618 w 9288370"/>
              <a:gd name="connsiteY37-1314" fmla="*/ 1053037 h 1858154"/>
              <a:gd name="connsiteX38-1315" fmla="*/ 5785786 w 9288370"/>
              <a:gd name="connsiteY38-1316" fmla="*/ 1047202 h 1858154"/>
              <a:gd name="connsiteX39-1317" fmla="*/ 5840556 w 9288370"/>
              <a:gd name="connsiteY39-1318" fmla="*/ 1038857 h 1858154"/>
              <a:gd name="connsiteX40-1319" fmla="*/ 5943596 w 9288370"/>
              <a:gd name="connsiteY40-1320" fmla="*/ 1043237 h 1858154"/>
              <a:gd name="connsiteX41-1321" fmla="*/ 5985730 w 9288370"/>
              <a:gd name="connsiteY41-1322" fmla="*/ 1035396 h 1858154"/>
              <a:gd name="connsiteX42-1323" fmla="*/ 6103109 w 9288370"/>
              <a:gd name="connsiteY42-1324" fmla="*/ 1019019 h 1858154"/>
              <a:gd name="connsiteX43-1325" fmla="*/ 6222406 w 9288370"/>
              <a:gd name="connsiteY43-1326" fmla="*/ 985341 h 1858154"/>
              <a:gd name="connsiteX44-1327" fmla="*/ 6598672 w 9288370"/>
              <a:gd name="connsiteY44-1328" fmla="*/ 902062 h 1858154"/>
              <a:gd name="connsiteX45-1329" fmla="*/ 6766149 w 9288370"/>
              <a:gd name="connsiteY45-1330" fmla="*/ 846132 h 1858154"/>
              <a:gd name="connsiteX46-1331" fmla="*/ 6886312 w 9288370"/>
              <a:gd name="connsiteY46-1332" fmla="*/ 781877 h 1858154"/>
              <a:gd name="connsiteX47-1333" fmla="*/ 7006457 w 9288370"/>
              <a:gd name="connsiteY47-1334" fmla="*/ 699758 h 1858154"/>
              <a:gd name="connsiteX48-1335" fmla="*/ 7231643 w 9288370"/>
              <a:gd name="connsiteY48-1336" fmla="*/ 640778 h 1858154"/>
              <a:gd name="connsiteX49-1337" fmla="*/ 7363123 w 9288370"/>
              <a:gd name="connsiteY49-1338" fmla="*/ 593682 h 1858154"/>
              <a:gd name="connsiteX50-1339" fmla="*/ 7579137 w 9288370"/>
              <a:gd name="connsiteY50-1340" fmla="*/ 471495 h 1858154"/>
              <a:gd name="connsiteX51-1341" fmla="*/ 7952094 w 9288370"/>
              <a:gd name="connsiteY51-1342" fmla="*/ 409302 h 1858154"/>
              <a:gd name="connsiteX52-1343" fmla="*/ 8231938 w 9288370"/>
              <a:gd name="connsiteY52-1344" fmla="*/ 259259 h 1858154"/>
              <a:gd name="connsiteX53-1345" fmla="*/ 8428864 w 9288370"/>
              <a:gd name="connsiteY53-1346" fmla="*/ 208471 h 1858154"/>
              <a:gd name="connsiteX54-1347" fmla="*/ 8616510 w 9288370"/>
              <a:gd name="connsiteY54-1348" fmla="*/ 161973 h 1858154"/>
              <a:gd name="connsiteX55-1349" fmla="*/ 8826766 w 9288370"/>
              <a:gd name="connsiteY55-1350" fmla="*/ 152111 h 1858154"/>
              <a:gd name="connsiteX56-1351" fmla="*/ 8917647 w 9288370"/>
              <a:gd name="connsiteY56-1352" fmla="*/ 112232 h 1858154"/>
              <a:gd name="connsiteX57-1353" fmla="*/ 9182272 w 9288370"/>
              <a:gd name="connsiteY57-1354" fmla="*/ 37171 h 1858154"/>
              <a:gd name="connsiteX58-1355" fmla="*/ 9232990 w 9288370"/>
              <a:gd name="connsiteY58-1356" fmla="*/ 24074 h 1858154"/>
              <a:gd name="connsiteX59-1357" fmla="*/ 9288370 w 9288370"/>
              <a:gd name="connsiteY59-1358" fmla="*/ 0 h 1858154"/>
              <a:gd name="connsiteX60-1359" fmla="*/ 0 w 9288370"/>
              <a:gd name="connsiteY60-1360" fmla="*/ 0 h 1858154"/>
              <a:gd name="connsiteX61-1361" fmla="*/ 0 w 9288370"/>
              <a:gd name="connsiteY61-1362" fmla="*/ 1858154 h 1858154"/>
              <a:gd name="connsiteX0-1363" fmla="*/ 0 w 9288370"/>
              <a:gd name="connsiteY0-1364" fmla="*/ 1858154 h 1858154"/>
              <a:gd name="connsiteX1-1365" fmla="*/ 1049 w 9288370"/>
              <a:gd name="connsiteY1-1366" fmla="*/ 1857909 h 1858154"/>
              <a:gd name="connsiteX2-1367" fmla="*/ 370426 w 9288370"/>
              <a:gd name="connsiteY2-1368" fmla="*/ 1702965 h 1858154"/>
              <a:gd name="connsiteX3-1369" fmla="*/ 832307 w 9288370"/>
              <a:gd name="connsiteY3-1370" fmla="*/ 1538702 h 1858154"/>
              <a:gd name="connsiteX4-1371" fmla="*/ 971617 w 9288370"/>
              <a:gd name="connsiteY4-1372" fmla="*/ 1522494 h 1858154"/>
              <a:gd name="connsiteX5-1373" fmla="*/ 1186668 w 9288370"/>
              <a:gd name="connsiteY5-1374" fmla="*/ 1521861 h 1858154"/>
              <a:gd name="connsiteX6-1375" fmla="*/ 1456865 w 9288370"/>
              <a:gd name="connsiteY6-1376" fmla="*/ 1510292 h 1858154"/>
              <a:gd name="connsiteX7-1377" fmla="*/ 1463005 w 9288370"/>
              <a:gd name="connsiteY7-1378" fmla="*/ 1511279 h 1858154"/>
              <a:gd name="connsiteX8-1379" fmla="*/ 1604999 w 9288370"/>
              <a:gd name="connsiteY8-1380" fmla="*/ 1513599 h 1858154"/>
              <a:gd name="connsiteX9-1381" fmla="*/ 1717911 w 9288370"/>
              <a:gd name="connsiteY9-1382" fmla="*/ 1497764 h 1858154"/>
              <a:gd name="connsiteX10-1383" fmla="*/ 1794234 w 9288370"/>
              <a:gd name="connsiteY10-1384" fmla="*/ 1464331 h 1858154"/>
              <a:gd name="connsiteX11-1385" fmla="*/ 2101780 w 9288370"/>
              <a:gd name="connsiteY11-1386" fmla="*/ 1409907 h 1858154"/>
              <a:gd name="connsiteX12-1387" fmla="*/ 2244830 w 9288370"/>
              <a:gd name="connsiteY12-1388" fmla="*/ 1388540 h 1858154"/>
              <a:gd name="connsiteX13-1389" fmla="*/ 2428648 w 9288370"/>
              <a:gd name="connsiteY13-1390" fmla="*/ 1372736 h 1858154"/>
              <a:gd name="connsiteX14-1391" fmla="*/ 2645882 w 9288370"/>
              <a:gd name="connsiteY14-1392" fmla="*/ 1341971 h 1858154"/>
              <a:gd name="connsiteX15-1393" fmla="*/ 2707413 w 9288370"/>
              <a:gd name="connsiteY15-1394" fmla="*/ 1347156 h 1858154"/>
              <a:gd name="connsiteX16-1395" fmla="*/ 2843134 w 9288370"/>
              <a:gd name="connsiteY16-1396" fmla="*/ 1323561 h 1858154"/>
              <a:gd name="connsiteX17-1397" fmla="*/ 2923804 w 9288370"/>
              <a:gd name="connsiteY17-1398" fmla="*/ 1314224 h 1858154"/>
              <a:gd name="connsiteX18-1399" fmla="*/ 2953618 w 9288370"/>
              <a:gd name="connsiteY18-1400" fmla="*/ 1318186 h 1858154"/>
              <a:gd name="connsiteX19-1401" fmla="*/ 2995816 w 9288370"/>
              <a:gd name="connsiteY19-1402" fmla="*/ 1318670 h 1858154"/>
              <a:gd name="connsiteX20-1403" fmla="*/ 3352700 w 9288370"/>
              <a:gd name="connsiteY20-1404" fmla="*/ 1264183 h 1858154"/>
              <a:gd name="connsiteX21-1405" fmla="*/ 3444611 w 9288370"/>
              <a:gd name="connsiteY21-1406" fmla="*/ 1236739 h 1858154"/>
              <a:gd name="connsiteX22-1407" fmla="*/ 3650072 w 9288370"/>
              <a:gd name="connsiteY22-1408" fmla="*/ 1217421 h 1858154"/>
              <a:gd name="connsiteX23-1409" fmla="*/ 3707853 w 9288370"/>
              <a:gd name="connsiteY23-1410" fmla="*/ 1241722 h 1858154"/>
              <a:gd name="connsiteX24-1411" fmla="*/ 3925616 w 9288370"/>
              <a:gd name="connsiteY24-1412" fmla="*/ 1253751 h 1858154"/>
              <a:gd name="connsiteX25-1413" fmla="*/ 3954387 w 9288370"/>
              <a:gd name="connsiteY25-1414" fmla="*/ 1263789 h 1858154"/>
              <a:gd name="connsiteX26-1415" fmla="*/ 3995849 w 9288370"/>
              <a:gd name="connsiteY26-1416" fmla="*/ 1272939 h 1858154"/>
              <a:gd name="connsiteX27-1417" fmla="*/ 4067546 w 9288370"/>
              <a:gd name="connsiteY27-1418" fmla="*/ 1294697 h 1858154"/>
              <a:gd name="connsiteX28-1419" fmla="*/ 4190310 w 9288370"/>
              <a:gd name="connsiteY28-1420" fmla="*/ 1307786 h 1858154"/>
              <a:gd name="connsiteX29-1421" fmla="*/ 4230008 w 9288370"/>
              <a:gd name="connsiteY29-1422" fmla="*/ 1303546 h 1858154"/>
              <a:gd name="connsiteX30-1423" fmla="*/ 4575478 w 9288370"/>
              <a:gd name="connsiteY30-1424" fmla="*/ 1261726 h 1858154"/>
              <a:gd name="connsiteX31-1425" fmla="*/ 4650026 w 9288370"/>
              <a:gd name="connsiteY31-1426" fmla="*/ 1265798 h 1858154"/>
              <a:gd name="connsiteX32-1427" fmla="*/ 4792008 w 9288370"/>
              <a:gd name="connsiteY32-1428" fmla="*/ 1243899 h 1858154"/>
              <a:gd name="connsiteX33-1429" fmla="*/ 4954126 w 9288370"/>
              <a:gd name="connsiteY33-1430" fmla="*/ 1204617 h 1858154"/>
              <a:gd name="connsiteX34-1431" fmla="*/ 5309678 w 9288370"/>
              <a:gd name="connsiteY34-1432" fmla="*/ 1128278 h 1858154"/>
              <a:gd name="connsiteX35-1433" fmla="*/ 5474724 w 9288370"/>
              <a:gd name="connsiteY35-1434" fmla="*/ 1091167 h 1858154"/>
              <a:gd name="connsiteX36-1435" fmla="*/ 5612132 w 9288370"/>
              <a:gd name="connsiteY36-1436" fmla="*/ 1051509 h 1858154"/>
              <a:gd name="connsiteX37-1437" fmla="*/ 5776618 w 9288370"/>
              <a:gd name="connsiteY37-1438" fmla="*/ 1053037 h 1858154"/>
              <a:gd name="connsiteX38-1439" fmla="*/ 5785786 w 9288370"/>
              <a:gd name="connsiteY38-1440" fmla="*/ 1047202 h 1858154"/>
              <a:gd name="connsiteX39-1441" fmla="*/ 5840556 w 9288370"/>
              <a:gd name="connsiteY39-1442" fmla="*/ 1038857 h 1858154"/>
              <a:gd name="connsiteX40-1443" fmla="*/ 5943596 w 9288370"/>
              <a:gd name="connsiteY40-1444" fmla="*/ 1043237 h 1858154"/>
              <a:gd name="connsiteX41-1445" fmla="*/ 5985730 w 9288370"/>
              <a:gd name="connsiteY41-1446" fmla="*/ 1035396 h 1858154"/>
              <a:gd name="connsiteX42-1447" fmla="*/ 6103109 w 9288370"/>
              <a:gd name="connsiteY42-1448" fmla="*/ 1019019 h 1858154"/>
              <a:gd name="connsiteX43-1449" fmla="*/ 6222406 w 9288370"/>
              <a:gd name="connsiteY43-1450" fmla="*/ 985341 h 1858154"/>
              <a:gd name="connsiteX44-1451" fmla="*/ 6598672 w 9288370"/>
              <a:gd name="connsiteY44-1452" fmla="*/ 902062 h 1858154"/>
              <a:gd name="connsiteX45-1453" fmla="*/ 6766149 w 9288370"/>
              <a:gd name="connsiteY45-1454" fmla="*/ 846132 h 1858154"/>
              <a:gd name="connsiteX46-1455" fmla="*/ 6886312 w 9288370"/>
              <a:gd name="connsiteY46-1456" fmla="*/ 781877 h 1858154"/>
              <a:gd name="connsiteX47-1457" fmla="*/ 7006457 w 9288370"/>
              <a:gd name="connsiteY47-1458" fmla="*/ 699758 h 1858154"/>
              <a:gd name="connsiteX48-1459" fmla="*/ 7231643 w 9288370"/>
              <a:gd name="connsiteY48-1460" fmla="*/ 640778 h 1858154"/>
              <a:gd name="connsiteX49-1461" fmla="*/ 7363123 w 9288370"/>
              <a:gd name="connsiteY49-1462" fmla="*/ 593682 h 1858154"/>
              <a:gd name="connsiteX50-1463" fmla="*/ 7579137 w 9288370"/>
              <a:gd name="connsiteY50-1464" fmla="*/ 471495 h 1858154"/>
              <a:gd name="connsiteX51-1465" fmla="*/ 7952094 w 9288370"/>
              <a:gd name="connsiteY51-1466" fmla="*/ 409302 h 1858154"/>
              <a:gd name="connsiteX52-1467" fmla="*/ 8231938 w 9288370"/>
              <a:gd name="connsiteY52-1468" fmla="*/ 259259 h 1858154"/>
              <a:gd name="connsiteX53-1469" fmla="*/ 8428864 w 9288370"/>
              <a:gd name="connsiteY53-1470" fmla="*/ 208471 h 1858154"/>
              <a:gd name="connsiteX54-1471" fmla="*/ 8616510 w 9288370"/>
              <a:gd name="connsiteY54-1472" fmla="*/ 161973 h 1858154"/>
              <a:gd name="connsiteX55-1473" fmla="*/ 8826766 w 9288370"/>
              <a:gd name="connsiteY55-1474" fmla="*/ 152111 h 1858154"/>
              <a:gd name="connsiteX56-1475" fmla="*/ 8917647 w 9288370"/>
              <a:gd name="connsiteY56-1476" fmla="*/ 112232 h 1858154"/>
              <a:gd name="connsiteX57-1477" fmla="*/ 9182272 w 9288370"/>
              <a:gd name="connsiteY57-1478" fmla="*/ 37171 h 1858154"/>
              <a:gd name="connsiteX58-1479" fmla="*/ 9232990 w 9288370"/>
              <a:gd name="connsiteY58-1480" fmla="*/ 24074 h 1858154"/>
              <a:gd name="connsiteX59-1481" fmla="*/ 9288370 w 9288370"/>
              <a:gd name="connsiteY59-1482" fmla="*/ 0 h 1858154"/>
              <a:gd name="connsiteX60-1483" fmla="*/ 0 w 9288370"/>
              <a:gd name="connsiteY60-1484" fmla="*/ 0 h 1858154"/>
              <a:gd name="connsiteX61-1485" fmla="*/ 0 w 9288370"/>
              <a:gd name="connsiteY61-1486" fmla="*/ 1858154 h 1858154"/>
              <a:gd name="connsiteX0-1487" fmla="*/ 0 w 9288370"/>
              <a:gd name="connsiteY0-1488" fmla="*/ 1858154 h 1858154"/>
              <a:gd name="connsiteX1-1489" fmla="*/ 1049 w 9288370"/>
              <a:gd name="connsiteY1-1490" fmla="*/ 1857909 h 1858154"/>
              <a:gd name="connsiteX2-1491" fmla="*/ 370426 w 9288370"/>
              <a:gd name="connsiteY2-1492" fmla="*/ 1702965 h 1858154"/>
              <a:gd name="connsiteX3-1493" fmla="*/ 832307 w 9288370"/>
              <a:gd name="connsiteY3-1494" fmla="*/ 1538702 h 1858154"/>
              <a:gd name="connsiteX4-1495" fmla="*/ 971617 w 9288370"/>
              <a:gd name="connsiteY4-1496" fmla="*/ 1522494 h 1858154"/>
              <a:gd name="connsiteX5-1497" fmla="*/ 1186668 w 9288370"/>
              <a:gd name="connsiteY5-1498" fmla="*/ 1521861 h 1858154"/>
              <a:gd name="connsiteX6-1499" fmla="*/ 1456865 w 9288370"/>
              <a:gd name="connsiteY6-1500" fmla="*/ 1510292 h 1858154"/>
              <a:gd name="connsiteX7-1501" fmla="*/ 1463005 w 9288370"/>
              <a:gd name="connsiteY7-1502" fmla="*/ 1511279 h 1858154"/>
              <a:gd name="connsiteX8-1503" fmla="*/ 1604999 w 9288370"/>
              <a:gd name="connsiteY8-1504" fmla="*/ 1513599 h 1858154"/>
              <a:gd name="connsiteX9-1505" fmla="*/ 1717911 w 9288370"/>
              <a:gd name="connsiteY9-1506" fmla="*/ 1497764 h 1858154"/>
              <a:gd name="connsiteX10-1507" fmla="*/ 1794234 w 9288370"/>
              <a:gd name="connsiteY10-1508" fmla="*/ 1464331 h 1858154"/>
              <a:gd name="connsiteX11-1509" fmla="*/ 2101780 w 9288370"/>
              <a:gd name="connsiteY11-1510" fmla="*/ 1409907 h 1858154"/>
              <a:gd name="connsiteX12-1511" fmla="*/ 2244830 w 9288370"/>
              <a:gd name="connsiteY12-1512" fmla="*/ 1388540 h 1858154"/>
              <a:gd name="connsiteX13-1513" fmla="*/ 2428648 w 9288370"/>
              <a:gd name="connsiteY13-1514" fmla="*/ 1372736 h 1858154"/>
              <a:gd name="connsiteX14-1515" fmla="*/ 2645882 w 9288370"/>
              <a:gd name="connsiteY14-1516" fmla="*/ 1341971 h 1858154"/>
              <a:gd name="connsiteX15-1517" fmla="*/ 2707413 w 9288370"/>
              <a:gd name="connsiteY15-1518" fmla="*/ 1347156 h 1858154"/>
              <a:gd name="connsiteX16-1519" fmla="*/ 2843134 w 9288370"/>
              <a:gd name="connsiteY16-1520" fmla="*/ 1323561 h 1858154"/>
              <a:gd name="connsiteX17-1521" fmla="*/ 2923804 w 9288370"/>
              <a:gd name="connsiteY17-1522" fmla="*/ 1314224 h 1858154"/>
              <a:gd name="connsiteX18-1523" fmla="*/ 2953618 w 9288370"/>
              <a:gd name="connsiteY18-1524" fmla="*/ 1318186 h 1858154"/>
              <a:gd name="connsiteX19-1525" fmla="*/ 2995816 w 9288370"/>
              <a:gd name="connsiteY19-1526" fmla="*/ 1318670 h 1858154"/>
              <a:gd name="connsiteX20-1527" fmla="*/ 3352700 w 9288370"/>
              <a:gd name="connsiteY20-1528" fmla="*/ 1264183 h 1858154"/>
              <a:gd name="connsiteX21-1529" fmla="*/ 3444611 w 9288370"/>
              <a:gd name="connsiteY21-1530" fmla="*/ 1236739 h 1858154"/>
              <a:gd name="connsiteX22-1531" fmla="*/ 3650072 w 9288370"/>
              <a:gd name="connsiteY22-1532" fmla="*/ 1217421 h 1858154"/>
              <a:gd name="connsiteX23-1533" fmla="*/ 3707853 w 9288370"/>
              <a:gd name="connsiteY23-1534" fmla="*/ 1241722 h 1858154"/>
              <a:gd name="connsiteX24-1535" fmla="*/ 3925616 w 9288370"/>
              <a:gd name="connsiteY24-1536" fmla="*/ 1253751 h 1858154"/>
              <a:gd name="connsiteX25-1537" fmla="*/ 3954387 w 9288370"/>
              <a:gd name="connsiteY25-1538" fmla="*/ 1263789 h 1858154"/>
              <a:gd name="connsiteX26-1539" fmla="*/ 3995849 w 9288370"/>
              <a:gd name="connsiteY26-1540" fmla="*/ 1272939 h 1858154"/>
              <a:gd name="connsiteX27-1541" fmla="*/ 4067546 w 9288370"/>
              <a:gd name="connsiteY27-1542" fmla="*/ 1294697 h 1858154"/>
              <a:gd name="connsiteX28-1543" fmla="*/ 4190310 w 9288370"/>
              <a:gd name="connsiteY28-1544" fmla="*/ 1307786 h 1858154"/>
              <a:gd name="connsiteX29-1545" fmla="*/ 4230008 w 9288370"/>
              <a:gd name="connsiteY29-1546" fmla="*/ 1303546 h 1858154"/>
              <a:gd name="connsiteX30-1547" fmla="*/ 4575478 w 9288370"/>
              <a:gd name="connsiteY30-1548" fmla="*/ 1261726 h 1858154"/>
              <a:gd name="connsiteX31-1549" fmla="*/ 4650026 w 9288370"/>
              <a:gd name="connsiteY31-1550" fmla="*/ 1265798 h 1858154"/>
              <a:gd name="connsiteX32-1551" fmla="*/ 4792008 w 9288370"/>
              <a:gd name="connsiteY32-1552" fmla="*/ 1243899 h 1858154"/>
              <a:gd name="connsiteX33-1553" fmla="*/ 4954126 w 9288370"/>
              <a:gd name="connsiteY33-1554" fmla="*/ 1204617 h 1858154"/>
              <a:gd name="connsiteX34-1555" fmla="*/ 5309678 w 9288370"/>
              <a:gd name="connsiteY34-1556" fmla="*/ 1128278 h 1858154"/>
              <a:gd name="connsiteX35-1557" fmla="*/ 5474724 w 9288370"/>
              <a:gd name="connsiteY35-1558" fmla="*/ 1091167 h 1858154"/>
              <a:gd name="connsiteX36-1559" fmla="*/ 5612132 w 9288370"/>
              <a:gd name="connsiteY36-1560" fmla="*/ 1051509 h 1858154"/>
              <a:gd name="connsiteX37-1561" fmla="*/ 5776618 w 9288370"/>
              <a:gd name="connsiteY37-1562" fmla="*/ 1053037 h 1858154"/>
              <a:gd name="connsiteX38-1563" fmla="*/ 5785786 w 9288370"/>
              <a:gd name="connsiteY38-1564" fmla="*/ 1047202 h 1858154"/>
              <a:gd name="connsiteX39-1565" fmla="*/ 5840556 w 9288370"/>
              <a:gd name="connsiteY39-1566" fmla="*/ 1038857 h 1858154"/>
              <a:gd name="connsiteX40-1567" fmla="*/ 5943596 w 9288370"/>
              <a:gd name="connsiteY40-1568" fmla="*/ 1043237 h 1858154"/>
              <a:gd name="connsiteX41-1569" fmla="*/ 5985730 w 9288370"/>
              <a:gd name="connsiteY41-1570" fmla="*/ 1035396 h 1858154"/>
              <a:gd name="connsiteX42-1571" fmla="*/ 6103109 w 9288370"/>
              <a:gd name="connsiteY42-1572" fmla="*/ 1019019 h 1858154"/>
              <a:gd name="connsiteX43-1573" fmla="*/ 6222406 w 9288370"/>
              <a:gd name="connsiteY43-1574" fmla="*/ 985341 h 1858154"/>
              <a:gd name="connsiteX44-1575" fmla="*/ 6598672 w 9288370"/>
              <a:gd name="connsiteY44-1576" fmla="*/ 902062 h 1858154"/>
              <a:gd name="connsiteX45-1577" fmla="*/ 6766149 w 9288370"/>
              <a:gd name="connsiteY45-1578" fmla="*/ 846132 h 1858154"/>
              <a:gd name="connsiteX46-1579" fmla="*/ 6886312 w 9288370"/>
              <a:gd name="connsiteY46-1580" fmla="*/ 781877 h 1858154"/>
              <a:gd name="connsiteX47-1581" fmla="*/ 7006457 w 9288370"/>
              <a:gd name="connsiteY47-1582" fmla="*/ 699758 h 1858154"/>
              <a:gd name="connsiteX48-1583" fmla="*/ 7231643 w 9288370"/>
              <a:gd name="connsiteY48-1584" fmla="*/ 640778 h 1858154"/>
              <a:gd name="connsiteX49-1585" fmla="*/ 7363123 w 9288370"/>
              <a:gd name="connsiteY49-1586" fmla="*/ 593682 h 1858154"/>
              <a:gd name="connsiteX50-1587" fmla="*/ 7579137 w 9288370"/>
              <a:gd name="connsiteY50-1588" fmla="*/ 471495 h 1858154"/>
              <a:gd name="connsiteX51-1589" fmla="*/ 7952094 w 9288370"/>
              <a:gd name="connsiteY51-1590" fmla="*/ 409302 h 1858154"/>
              <a:gd name="connsiteX52-1591" fmla="*/ 8231938 w 9288370"/>
              <a:gd name="connsiteY52-1592" fmla="*/ 259259 h 1858154"/>
              <a:gd name="connsiteX53-1593" fmla="*/ 8428864 w 9288370"/>
              <a:gd name="connsiteY53-1594" fmla="*/ 208471 h 1858154"/>
              <a:gd name="connsiteX54-1595" fmla="*/ 8616510 w 9288370"/>
              <a:gd name="connsiteY54-1596" fmla="*/ 161973 h 1858154"/>
              <a:gd name="connsiteX55-1597" fmla="*/ 8826766 w 9288370"/>
              <a:gd name="connsiteY55-1598" fmla="*/ 152111 h 1858154"/>
              <a:gd name="connsiteX56-1599" fmla="*/ 8917647 w 9288370"/>
              <a:gd name="connsiteY56-1600" fmla="*/ 112232 h 1858154"/>
              <a:gd name="connsiteX57-1601" fmla="*/ 9182272 w 9288370"/>
              <a:gd name="connsiteY57-1602" fmla="*/ 37171 h 1858154"/>
              <a:gd name="connsiteX58-1603" fmla="*/ 9232990 w 9288370"/>
              <a:gd name="connsiteY58-1604" fmla="*/ 24074 h 1858154"/>
              <a:gd name="connsiteX59-1605" fmla="*/ 9288370 w 9288370"/>
              <a:gd name="connsiteY59-1606" fmla="*/ 0 h 1858154"/>
              <a:gd name="connsiteX60-1607" fmla="*/ 0 w 9288370"/>
              <a:gd name="connsiteY60-1608" fmla="*/ 0 h 1858154"/>
              <a:gd name="connsiteX61-1609" fmla="*/ 0 w 9288370"/>
              <a:gd name="connsiteY61-1610" fmla="*/ 1858154 h 1858154"/>
              <a:gd name="connsiteX0-1611" fmla="*/ 0 w 9288370"/>
              <a:gd name="connsiteY0-1612" fmla="*/ 1858154 h 1858154"/>
              <a:gd name="connsiteX1-1613" fmla="*/ 1049 w 9288370"/>
              <a:gd name="connsiteY1-1614" fmla="*/ 1857909 h 1858154"/>
              <a:gd name="connsiteX2-1615" fmla="*/ 370426 w 9288370"/>
              <a:gd name="connsiteY2-1616" fmla="*/ 1702965 h 1858154"/>
              <a:gd name="connsiteX3-1617" fmla="*/ 832307 w 9288370"/>
              <a:gd name="connsiteY3-1618" fmla="*/ 1538702 h 1858154"/>
              <a:gd name="connsiteX4-1619" fmla="*/ 971617 w 9288370"/>
              <a:gd name="connsiteY4-1620" fmla="*/ 1522494 h 1858154"/>
              <a:gd name="connsiteX5-1621" fmla="*/ 1186668 w 9288370"/>
              <a:gd name="connsiteY5-1622" fmla="*/ 1521861 h 1858154"/>
              <a:gd name="connsiteX6-1623" fmla="*/ 1456865 w 9288370"/>
              <a:gd name="connsiteY6-1624" fmla="*/ 1510292 h 1858154"/>
              <a:gd name="connsiteX7-1625" fmla="*/ 1463005 w 9288370"/>
              <a:gd name="connsiteY7-1626" fmla="*/ 1511279 h 1858154"/>
              <a:gd name="connsiteX8-1627" fmla="*/ 1604999 w 9288370"/>
              <a:gd name="connsiteY8-1628" fmla="*/ 1513599 h 1858154"/>
              <a:gd name="connsiteX9-1629" fmla="*/ 1717911 w 9288370"/>
              <a:gd name="connsiteY9-1630" fmla="*/ 1497764 h 1858154"/>
              <a:gd name="connsiteX10-1631" fmla="*/ 1794234 w 9288370"/>
              <a:gd name="connsiteY10-1632" fmla="*/ 1464331 h 1858154"/>
              <a:gd name="connsiteX11-1633" fmla="*/ 2101780 w 9288370"/>
              <a:gd name="connsiteY11-1634" fmla="*/ 1409907 h 1858154"/>
              <a:gd name="connsiteX12-1635" fmla="*/ 2244830 w 9288370"/>
              <a:gd name="connsiteY12-1636" fmla="*/ 1388540 h 1858154"/>
              <a:gd name="connsiteX13-1637" fmla="*/ 2428648 w 9288370"/>
              <a:gd name="connsiteY13-1638" fmla="*/ 1372736 h 1858154"/>
              <a:gd name="connsiteX14-1639" fmla="*/ 2645882 w 9288370"/>
              <a:gd name="connsiteY14-1640" fmla="*/ 1341971 h 1858154"/>
              <a:gd name="connsiteX15-1641" fmla="*/ 2707413 w 9288370"/>
              <a:gd name="connsiteY15-1642" fmla="*/ 1347156 h 1858154"/>
              <a:gd name="connsiteX16-1643" fmla="*/ 2843134 w 9288370"/>
              <a:gd name="connsiteY16-1644" fmla="*/ 1323561 h 1858154"/>
              <a:gd name="connsiteX17-1645" fmla="*/ 2923804 w 9288370"/>
              <a:gd name="connsiteY17-1646" fmla="*/ 1314224 h 1858154"/>
              <a:gd name="connsiteX18-1647" fmla="*/ 2953618 w 9288370"/>
              <a:gd name="connsiteY18-1648" fmla="*/ 1318186 h 1858154"/>
              <a:gd name="connsiteX19-1649" fmla="*/ 2995816 w 9288370"/>
              <a:gd name="connsiteY19-1650" fmla="*/ 1318670 h 1858154"/>
              <a:gd name="connsiteX20-1651" fmla="*/ 3352700 w 9288370"/>
              <a:gd name="connsiteY20-1652" fmla="*/ 1264183 h 1858154"/>
              <a:gd name="connsiteX21-1653" fmla="*/ 3444611 w 9288370"/>
              <a:gd name="connsiteY21-1654" fmla="*/ 1236739 h 1858154"/>
              <a:gd name="connsiteX22-1655" fmla="*/ 3650072 w 9288370"/>
              <a:gd name="connsiteY22-1656" fmla="*/ 1217421 h 1858154"/>
              <a:gd name="connsiteX23-1657" fmla="*/ 3707853 w 9288370"/>
              <a:gd name="connsiteY23-1658" fmla="*/ 1241722 h 1858154"/>
              <a:gd name="connsiteX24-1659" fmla="*/ 3925616 w 9288370"/>
              <a:gd name="connsiteY24-1660" fmla="*/ 1253751 h 1858154"/>
              <a:gd name="connsiteX25-1661" fmla="*/ 3954387 w 9288370"/>
              <a:gd name="connsiteY25-1662" fmla="*/ 1263789 h 1858154"/>
              <a:gd name="connsiteX26-1663" fmla="*/ 3995849 w 9288370"/>
              <a:gd name="connsiteY26-1664" fmla="*/ 1272939 h 1858154"/>
              <a:gd name="connsiteX27-1665" fmla="*/ 4067546 w 9288370"/>
              <a:gd name="connsiteY27-1666" fmla="*/ 1294697 h 1858154"/>
              <a:gd name="connsiteX28-1667" fmla="*/ 4190310 w 9288370"/>
              <a:gd name="connsiteY28-1668" fmla="*/ 1307786 h 1858154"/>
              <a:gd name="connsiteX29-1669" fmla="*/ 4230008 w 9288370"/>
              <a:gd name="connsiteY29-1670" fmla="*/ 1303546 h 1858154"/>
              <a:gd name="connsiteX30-1671" fmla="*/ 4575478 w 9288370"/>
              <a:gd name="connsiteY30-1672" fmla="*/ 1261726 h 1858154"/>
              <a:gd name="connsiteX31-1673" fmla="*/ 4650026 w 9288370"/>
              <a:gd name="connsiteY31-1674" fmla="*/ 1265798 h 1858154"/>
              <a:gd name="connsiteX32-1675" fmla="*/ 4792008 w 9288370"/>
              <a:gd name="connsiteY32-1676" fmla="*/ 1243899 h 1858154"/>
              <a:gd name="connsiteX33-1677" fmla="*/ 4954126 w 9288370"/>
              <a:gd name="connsiteY33-1678" fmla="*/ 1204617 h 1858154"/>
              <a:gd name="connsiteX34-1679" fmla="*/ 5309678 w 9288370"/>
              <a:gd name="connsiteY34-1680" fmla="*/ 1128278 h 1858154"/>
              <a:gd name="connsiteX35-1681" fmla="*/ 5474724 w 9288370"/>
              <a:gd name="connsiteY35-1682" fmla="*/ 1091167 h 1858154"/>
              <a:gd name="connsiteX36-1683" fmla="*/ 5612132 w 9288370"/>
              <a:gd name="connsiteY36-1684" fmla="*/ 1051509 h 1858154"/>
              <a:gd name="connsiteX37-1685" fmla="*/ 5776618 w 9288370"/>
              <a:gd name="connsiteY37-1686" fmla="*/ 1053037 h 1858154"/>
              <a:gd name="connsiteX38-1687" fmla="*/ 5785786 w 9288370"/>
              <a:gd name="connsiteY38-1688" fmla="*/ 1047202 h 1858154"/>
              <a:gd name="connsiteX39-1689" fmla="*/ 5840556 w 9288370"/>
              <a:gd name="connsiteY39-1690" fmla="*/ 1038857 h 1858154"/>
              <a:gd name="connsiteX40-1691" fmla="*/ 5943596 w 9288370"/>
              <a:gd name="connsiteY40-1692" fmla="*/ 1043237 h 1858154"/>
              <a:gd name="connsiteX41-1693" fmla="*/ 5985730 w 9288370"/>
              <a:gd name="connsiteY41-1694" fmla="*/ 1035396 h 1858154"/>
              <a:gd name="connsiteX42-1695" fmla="*/ 6103109 w 9288370"/>
              <a:gd name="connsiteY42-1696" fmla="*/ 1019019 h 1858154"/>
              <a:gd name="connsiteX43-1697" fmla="*/ 6222406 w 9288370"/>
              <a:gd name="connsiteY43-1698" fmla="*/ 985341 h 1858154"/>
              <a:gd name="connsiteX44-1699" fmla="*/ 6598672 w 9288370"/>
              <a:gd name="connsiteY44-1700" fmla="*/ 902062 h 1858154"/>
              <a:gd name="connsiteX45-1701" fmla="*/ 6766149 w 9288370"/>
              <a:gd name="connsiteY45-1702" fmla="*/ 846132 h 1858154"/>
              <a:gd name="connsiteX46-1703" fmla="*/ 6886312 w 9288370"/>
              <a:gd name="connsiteY46-1704" fmla="*/ 781877 h 1858154"/>
              <a:gd name="connsiteX47-1705" fmla="*/ 7006457 w 9288370"/>
              <a:gd name="connsiteY47-1706" fmla="*/ 699758 h 1858154"/>
              <a:gd name="connsiteX48-1707" fmla="*/ 7231643 w 9288370"/>
              <a:gd name="connsiteY48-1708" fmla="*/ 640778 h 1858154"/>
              <a:gd name="connsiteX49-1709" fmla="*/ 7363123 w 9288370"/>
              <a:gd name="connsiteY49-1710" fmla="*/ 593682 h 1858154"/>
              <a:gd name="connsiteX50-1711" fmla="*/ 7579137 w 9288370"/>
              <a:gd name="connsiteY50-1712" fmla="*/ 471495 h 1858154"/>
              <a:gd name="connsiteX51-1713" fmla="*/ 8056395 w 9288370"/>
              <a:gd name="connsiteY51-1714" fmla="*/ 337113 h 1858154"/>
              <a:gd name="connsiteX52-1715" fmla="*/ 8231938 w 9288370"/>
              <a:gd name="connsiteY52-1716" fmla="*/ 259259 h 1858154"/>
              <a:gd name="connsiteX53-1717" fmla="*/ 8428864 w 9288370"/>
              <a:gd name="connsiteY53-1718" fmla="*/ 208471 h 1858154"/>
              <a:gd name="connsiteX54-1719" fmla="*/ 8616510 w 9288370"/>
              <a:gd name="connsiteY54-1720" fmla="*/ 161973 h 1858154"/>
              <a:gd name="connsiteX55-1721" fmla="*/ 8826766 w 9288370"/>
              <a:gd name="connsiteY55-1722" fmla="*/ 152111 h 1858154"/>
              <a:gd name="connsiteX56-1723" fmla="*/ 8917647 w 9288370"/>
              <a:gd name="connsiteY56-1724" fmla="*/ 112232 h 1858154"/>
              <a:gd name="connsiteX57-1725" fmla="*/ 9182272 w 9288370"/>
              <a:gd name="connsiteY57-1726" fmla="*/ 37171 h 1858154"/>
              <a:gd name="connsiteX58-1727" fmla="*/ 9232990 w 9288370"/>
              <a:gd name="connsiteY58-1728" fmla="*/ 24074 h 1858154"/>
              <a:gd name="connsiteX59-1729" fmla="*/ 9288370 w 9288370"/>
              <a:gd name="connsiteY59-1730" fmla="*/ 0 h 1858154"/>
              <a:gd name="connsiteX60-1731" fmla="*/ 0 w 9288370"/>
              <a:gd name="connsiteY60-1732" fmla="*/ 0 h 1858154"/>
              <a:gd name="connsiteX61-1733" fmla="*/ 0 w 9288370"/>
              <a:gd name="connsiteY61-1734" fmla="*/ 1858154 h 1858154"/>
              <a:gd name="connsiteX0-1735" fmla="*/ 0 w 9288370"/>
              <a:gd name="connsiteY0-1736" fmla="*/ 1858154 h 1858154"/>
              <a:gd name="connsiteX1-1737" fmla="*/ 1049 w 9288370"/>
              <a:gd name="connsiteY1-1738" fmla="*/ 1857909 h 1858154"/>
              <a:gd name="connsiteX2-1739" fmla="*/ 370426 w 9288370"/>
              <a:gd name="connsiteY2-1740" fmla="*/ 1702965 h 1858154"/>
              <a:gd name="connsiteX3-1741" fmla="*/ 832307 w 9288370"/>
              <a:gd name="connsiteY3-1742" fmla="*/ 1538702 h 1858154"/>
              <a:gd name="connsiteX4-1743" fmla="*/ 971617 w 9288370"/>
              <a:gd name="connsiteY4-1744" fmla="*/ 1522494 h 1858154"/>
              <a:gd name="connsiteX5-1745" fmla="*/ 1186668 w 9288370"/>
              <a:gd name="connsiteY5-1746" fmla="*/ 1521861 h 1858154"/>
              <a:gd name="connsiteX6-1747" fmla="*/ 1456865 w 9288370"/>
              <a:gd name="connsiteY6-1748" fmla="*/ 1510292 h 1858154"/>
              <a:gd name="connsiteX7-1749" fmla="*/ 1463005 w 9288370"/>
              <a:gd name="connsiteY7-1750" fmla="*/ 1511279 h 1858154"/>
              <a:gd name="connsiteX8-1751" fmla="*/ 1604999 w 9288370"/>
              <a:gd name="connsiteY8-1752" fmla="*/ 1513599 h 1858154"/>
              <a:gd name="connsiteX9-1753" fmla="*/ 1717911 w 9288370"/>
              <a:gd name="connsiteY9-1754" fmla="*/ 1497764 h 1858154"/>
              <a:gd name="connsiteX10-1755" fmla="*/ 1794234 w 9288370"/>
              <a:gd name="connsiteY10-1756" fmla="*/ 1464331 h 1858154"/>
              <a:gd name="connsiteX11-1757" fmla="*/ 2101780 w 9288370"/>
              <a:gd name="connsiteY11-1758" fmla="*/ 1409907 h 1858154"/>
              <a:gd name="connsiteX12-1759" fmla="*/ 2244830 w 9288370"/>
              <a:gd name="connsiteY12-1760" fmla="*/ 1388540 h 1858154"/>
              <a:gd name="connsiteX13-1761" fmla="*/ 2428648 w 9288370"/>
              <a:gd name="connsiteY13-1762" fmla="*/ 1372736 h 1858154"/>
              <a:gd name="connsiteX14-1763" fmla="*/ 2645882 w 9288370"/>
              <a:gd name="connsiteY14-1764" fmla="*/ 1341971 h 1858154"/>
              <a:gd name="connsiteX15-1765" fmla="*/ 2707413 w 9288370"/>
              <a:gd name="connsiteY15-1766" fmla="*/ 1347156 h 1858154"/>
              <a:gd name="connsiteX16-1767" fmla="*/ 2843134 w 9288370"/>
              <a:gd name="connsiteY16-1768" fmla="*/ 1323561 h 1858154"/>
              <a:gd name="connsiteX17-1769" fmla="*/ 2923804 w 9288370"/>
              <a:gd name="connsiteY17-1770" fmla="*/ 1314224 h 1858154"/>
              <a:gd name="connsiteX18-1771" fmla="*/ 2953618 w 9288370"/>
              <a:gd name="connsiteY18-1772" fmla="*/ 1318186 h 1858154"/>
              <a:gd name="connsiteX19-1773" fmla="*/ 2995816 w 9288370"/>
              <a:gd name="connsiteY19-1774" fmla="*/ 1318670 h 1858154"/>
              <a:gd name="connsiteX20-1775" fmla="*/ 3352700 w 9288370"/>
              <a:gd name="connsiteY20-1776" fmla="*/ 1264183 h 1858154"/>
              <a:gd name="connsiteX21-1777" fmla="*/ 3444611 w 9288370"/>
              <a:gd name="connsiteY21-1778" fmla="*/ 1236739 h 1858154"/>
              <a:gd name="connsiteX22-1779" fmla="*/ 3650072 w 9288370"/>
              <a:gd name="connsiteY22-1780" fmla="*/ 1217421 h 1858154"/>
              <a:gd name="connsiteX23-1781" fmla="*/ 3707853 w 9288370"/>
              <a:gd name="connsiteY23-1782" fmla="*/ 1241722 h 1858154"/>
              <a:gd name="connsiteX24-1783" fmla="*/ 3925616 w 9288370"/>
              <a:gd name="connsiteY24-1784" fmla="*/ 1253751 h 1858154"/>
              <a:gd name="connsiteX25-1785" fmla="*/ 3954387 w 9288370"/>
              <a:gd name="connsiteY25-1786" fmla="*/ 1263789 h 1858154"/>
              <a:gd name="connsiteX26-1787" fmla="*/ 3995849 w 9288370"/>
              <a:gd name="connsiteY26-1788" fmla="*/ 1272939 h 1858154"/>
              <a:gd name="connsiteX27-1789" fmla="*/ 4067546 w 9288370"/>
              <a:gd name="connsiteY27-1790" fmla="*/ 1294697 h 1858154"/>
              <a:gd name="connsiteX28-1791" fmla="*/ 4190310 w 9288370"/>
              <a:gd name="connsiteY28-1792" fmla="*/ 1307786 h 1858154"/>
              <a:gd name="connsiteX29-1793" fmla="*/ 4230008 w 9288370"/>
              <a:gd name="connsiteY29-1794" fmla="*/ 1303546 h 1858154"/>
              <a:gd name="connsiteX30-1795" fmla="*/ 4575478 w 9288370"/>
              <a:gd name="connsiteY30-1796" fmla="*/ 1261726 h 1858154"/>
              <a:gd name="connsiteX31-1797" fmla="*/ 4650026 w 9288370"/>
              <a:gd name="connsiteY31-1798" fmla="*/ 1265798 h 1858154"/>
              <a:gd name="connsiteX32-1799" fmla="*/ 4792008 w 9288370"/>
              <a:gd name="connsiteY32-1800" fmla="*/ 1243899 h 1858154"/>
              <a:gd name="connsiteX33-1801" fmla="*/ 4954126 w 9288370"/>
              <a:gd name="connsiteY33-1802" fmla="*/ 1204617 h 1858154"/>
              <a:gd name="connsiteX34-1803" fmla="*/ 5309678 w 9288370"/>
              <a:gd name="connsiteY34-1804" fmla="*/ 1128278 h 1858154"/>
              <a:gd name="connsiteX35-1805" fmla="*/ 5474724 w 9288370"/>
              <a:gd name="connsiteY35-1806" fmla="*/ 1091167 h 1858154"/>
              <a:gd name="connsiteX36-1807" fmla="*/ 5612132 w 9288370"/>
              <a:gd name="connsiteY36-1808" fmla="*/ 1051509 h 1858154"/>
              <a:gd name="connsiteX37-1809" fmla="*/ 5776618 w 9288370"/>
              <a:gd name="connsiteY37-1810" fmla="*/ 1053037 h 1858154"/>
              <a:gd name="connsiteX38-1811" fmla="*/ 5785786 w 9288370"/>
              <a:gd name="connsiteY38-1812" fmla="*/ 1047202 h 1858154"/>
              <a:gd name="connsiteX39-1813" fmla="*/ 5840556 w 9288370"/>
              <a:gd name="connsiteY39-1814" fmla="*/ 1038857 h 1858154"/>
              <a:gd name="connsiteX40-1815" fmla="*/ 5943596 w 9288370"/>
              <a:gd name="connsiteY40-1816" fmla="*/ 1043237 h 1858154"/>
              <a:gd name="connsiteX41-1817" fmla="*/ 5985730 w 9288370"/>
              <a:gd name="connsiteY41-1818" fmla="*/ 1035396 h 1858154"/>
              <a:gd name="connsiteX42-1819" fmla="*/ 6103109 w 9288370"/>
              <a:gd name="connsiteY42-1820" fmla="*/ 1019019 h 1858154"/>
              <a:gd name="connsiteX43-1821" fmla="*/ 6222406 w 9288370"/>
              <a:gd name="connsiteY43-1822" fmla="*/ 985341 h 1858154"/>
              <a:gd name="connsiteX44-1823" fmla="*/ 6598672 w 9288370"/>
              <a:gd name="connsiteY44-1824" fmla="*/ 902062 h 1858154"/>
              <a:gd name="connsiteX45-1825" fmla="*/ 6766149 w 9288370"/>
              <a:gd name="connsiteY45-1826" fmla="*/ 846132 h 1858154"/>
              <a:gd name="connsiteX46-1827" fmla="*/ 6886312 w 9288370"/>
              <a:gd name="connsiteY46-1828" fmla="*/ 781877 h 1858154"/>
              <a:gd name="connsiteX47-1829" fmla="*/ 7006457 w 9288370"/>
              <a:gd name="connsiteY47-1830" fmla="*/ 699758 h 1858154"/>
              <a:gd name="connsiteX48-1831" fmla="*/ 7231643 w 9288370"/>
              <a:gd name="connsiteY48-1832" fmla="*/ 640778 h 1858154"/>
              <a:gd name="connsiteX49-1833" fmla="*/ 7363123 w 9288370"/>
              <a:gd name="connsiteY49-1834" fmla="*/ 593682 h 1858154"/>
              <a:gd name="connsiteX50-1835" fmla="*/ 7579137 w 9288370"/>
              <a:gd name="connsiteY50-1836" fmla="*/ 471495 h 1858154"/>
              <a:gd name="connsiteX51-1837" fmla="*/ 8056395 w 9288370"/>
              <a:gd name="connsiteY51-1838" fmla="*/ 337113 h 1858154"/>
              <a:gd name="connsiteX52-1839" fmla="*/ 8231938 w 9288370"/>
              <a:gd name="connsiteY52-1840" fmla="*/ 259259 h 1858154"/>
              <a:gd name="connsiteX53-1841" fmla="*/ 8428864 w 9288370"/>
              <a:gd name="connsiteY53-1842" fmla="*/ 208471 h 1858154"/>
              <a:gd name="connsiteX54-1843" fmla="*/ 8616510 w 9288370"/>
              <a:gd name="connsiteY54-1844" fmla="*/ 161973 h 1858154"/>
              <a:gd name="connsiteX55-1845" fmla="*/ 8826766 w 9288370"/>
              <a:gd name="connsiteY55-1846" fmla="*/ 152111 h 1858154"/>
              <a:gd name="connsiteX56-1847" fmla="*/ 8917647 w 9288370"/>
              <a:gd name="connsiteY56-1848" fmla="*/ 112232 h 1858154"/>
              <a:gd name="connsiteX57-1849" fmla="*/ 9182272 w 9288370"/>
              <a:gd name="connsiteY57-1850" fmla="*/ 37171 h 1858154"/>
              <a:gd name="connsiteX58-1851" fmla="*/ 9232990 w 9288370"/>
              <a:gd name="connsiteY58-1852" fmla="*/ 24074 h 1858154"/>
              <a:gd name="connsiteX59-1853" fmla="*/ 9288370 w 9288370"/>
              <a:gd name="connsiteY59-1854" fmla="*/ 0 h 1858154"/>
              <a:gd name="connsiteX60-1855" fmla="*/ 0 w 9288370"/>
              <a:gd name="connsiteY60-1856" fmla="*/ 0 h 1858154"/>
              <a:gd name="connsiteX61-1857" fmla="*/ 0 w 9288370"/>
              <a:gd name="connsiteY61-1858" fmla="*/ 1858154 h 1858154"/>
              <a:gd name="connsiteX0-1859" fmla="*/ 0 w 9288370"/>
              <a:gd name="connsiteY0-1860" fmla="*/ 1858154 h 1858154"/>
              <a:gd name="connsiteX1-1861" fmla="*/ 1049 w 9288370"/>
              <a:gd name="connsiteY1-1862" fmla="*/ 1857909 h 1858154"/>
              <a:gd name="connsiteX2-1863" fmla="*/ 370426 w 9288370"/>
              <a:gd name="connsiteY2-1864" fmla="*/ 1702965 h 1858154"/>
              <a:gd name="connsiteX3-1865" fmla="*/ 832307 w 9288370"/>
              <a:gd name="connsiteY3-1866" fmla="*/ 1538702 h 1858154"/>
              <a:gd name="connsiteX4-1867" fmla="*/ 971617 w 9288370"/>
              <a:gd name="connsiteY4-1868" fmla="*/ 1522494 h 1858154"/>
              <a:gd name="connsiteX5-1869" fmla="*/ 1186668 w 9288370"/>
              <a:gd name="connsiteY5-1870" fmla="*/ 1521861 h 1858154"/>
              <a:gd name="connsiteX6-1871" fmla="*/ 1456865 w 9288370"/>
              <a:gd name="connsiteY6-1872" fmla="*/ 1510292 h 1858154"/>
              <a:gd name="connsiteX7-1873" fmla="*/ 1463005 w 9288370"/>
              <a:gd name="connsiteY7-1874" fmla="*/ 1511279 h 1858154"/>
              <a:gd name="connsiteX8-1875" fmla="*/ 1604999 w 9288370"/>
              <a:gd name="connsiteY8-1876" fmla="*/ 1513599 h 1858154"/>
              <a:gd name="connsiteX9-1877" fmla="*/ 1717911 w 9288370"/>
              <a:gd name="connsiteY9-1878" fmla="*/ 1497764 h 1858154"/>
              <a:gd name="connsiteX10-1879" fmla="*/ 1794234 w 9288370"/>
              <a:gd name="connsiteY10-1880" fmla="*/ 1464331 h 1858154"/>
              <a:gd name="connsiteX11-1881" fmla="*/ 2101780 w 9288370"/>
              <a:gd name="connsiteY11-1882" fmla="*/ 1409907 h 1858154"/>
              <a:gd name="connsiteX12-1883" fmla="*/ 2244830 w 9288370"/>
              <a:gd name="connsiteY12-1884" fmla="*/ 1388540 h 1858154"/>
              <a:gd name="connsiteX13-1885" fmla="*/ 2428648 w 9288370"/>
              <a:gd name="connsiteY13-1886" fmla="*/ 1372736 h 1858154"/>
              <a:gd name="connsiteX14-1887" fmla="*/ 2645882 w 9288370"/>
              <a:gd name="connsiteY14-1888" fmla="*/ 1341971 h 1858154"/>
              <a:gd name="connsiteX15-1889" fmla="*/ 2707413 w 9288370"/>
              <a:gd name="connsiteY15-1890" fmla="*/ 1347156 h 1858154"/>
              <a:gd name="connsiteX16-1891" fmla="*/ 2843134 w 9288370"/>
              <a:gd name="connsiteY16-1892" fmla="*/ 1323561 h 1858154"/>
              <a:gd name="connsiteX17-1893" fmla="*/ 2923804 w 9288370"/>
              <a:gd name="connsiteY17-1894" fmla="*/ 1314224 h 1858154"/>
              <a:gd name="connsiteX18-1895" fmla="*/ 2953618 w 9288370"/>
              <a:gd name="connsiteY18-1896" fmla="*/ 1318186 h 1858154"/>
              <a:gd name="connsiteX19-1897" fmla="*/ 2995816 w 9288370"/>
              <a:gd name="connsiteY19-1898" fmla="*/ 1318670 h 1858154"/>
              <a:gd name="connsiteX20-1899" fmla="*/ 3352700 w 9288370"/>
              <a:gd name="connsiteY20-1900" fmla="*/ 1264183 h 1858154"/>
              <a:gd name="connsiteX21-1901" fmla="*/ 3444611 w 9288370"/>
              <a:gd name="connsiteY21-1902" fmla="*/ 1236739 h 1858154"/>
              <a:gd name="connsiteX22-1903" fmla="*/ 3650072 w 9288370"/>
              <a:gd name="connsiteY22-1904" fmla="*/ 1217421 h 1858154"/>
              <a:gd name="connsiteX23-1905" fmla="*/ 3707853 w 9288370"/>
              <a:gd name="connsiteY23-1906" fmla="*/ 1241722 h 1858154"/>
              <a:gd name="connsiteX24-1907" fmla="*/ 3925616 w 9288370"/>
              <a:gd name="connsiteY24-1908" fmla="*/ 1253751 h 1858154"/>
              <a:gd name="connsiteX25-1909" fmla="*/ 3954387 w 9288370"/>
              <a:gd name="connsiteY25-1910" fmla="*/ 1263789 h 1858154"/>
              <a:gd name="connsiteX26-1911" fmla="*/ 3995849 w 9288370"/>
              <a:gd name="connsiteY26-1912" fmla="*/ 1272939 h 1858154"/>
              <a:gd name="connsiteX27-1913" fmla="*/ 4067546 w 9288370"/>
              <a:gd name="connsiteY27-1914" fmla="*/ 1294697 h 1858154"/>
              <a:gd name="connsiteX28-1915" fmla="*/ 4190310 w 9288370"/>
              <a:gd name="connsiteY28-1916" fmla="*/ 1307786 h 1858154"/>
              <a:gd name="connsiteX29-1917" fmla="*/ 4230008 w 9288370"/>
              <a:gd name="connsiteY29-1918" fmla="*/ 1303546 h 1858154"/>
              <a:gd name="connsiteX30-1919" fmla="*/ 4575478 w 9288370"/>
              <a:gd name="connsiteY30-1920" fmla="*/ 1261726 h 1858154"/>
              <a:gd name="connsiteX31-1921" fmla="*/ 4650026 w 9288370"/>
              <a:gd name="connsiteY31-1922" fmla="*/ 1265798 h 1858154"/>
              <a:gd name="connsiteX32-1923" fmla="*/ 4792008 w 9288370"/>
              <a:gd name="connsiteY32-1924" fmla="*/ 1243899 h 1858154"/>
              <a:gd name="connsiteX33-1925" fmla="*/ 4954126 w 9288370"/>
              <a:gd name="connsiteY33-1926" fmla="*/ 1204617 h 1858154"/>
              <a:gd name="connsiteX34-1927" fmla="*/ 5309678 w 9288370"/>
              <a:gd name="connsiteY34-1928" fmla="*/ 1128278 h 1858154"/>
              <a:gd name="connsiteX35-1929" fmla="*/ 5474724 w 9288370"/>
              <a:gd name="connsiteY35-1930" fmla="*/ 1091167 h 1858154"/>
              <a:gd name="connsiteX36-1931" fmla="*/ 5612132 w 9288370"/>
              <a:gd name="connsiteY36-1932" fmla="*/ 1051509 h 1858154"/>
              <a:gd name="connsiteX37-1933" fmla="*/ 5776618 w 9288370"/>
              <a:gd name="connsiteY37-1934" fmla="*/ 1053037 h 1858154"/>
              <a:gd name="connsiteX38-1935" fmla="*/ 5785786 w 9288370"/>
              <a:gd name="connsiteY38-1936" fmla="*/ 1047202 h 1858154"/>
              <a:gd name="connsiteX39-1937" fmla="*/ 5877806 w 9288370"/>
              <a:gd name="connsiteY39-1938" fmla="*/ 1026825 h 1858154"/>
              <a:gd name="connsiteX40-1939" fmla="*/ 5943596 w 9288370"/>
              <a:gd name="connsiteY40-1940" fmla="*/ 1043237 h 1858154"/>
              <a:gd name="connsiteX41-1941" fmla="*/ 5985730 w 9288370"/>
              <a:gd name="connsiteY41-1942" fmla="*/ 1035396 h 1858154"/>
              <a:gd name="connsiteX42-1943" fmla="*/ 6103109 w 9288370"/>
              <a:gd name="connsiteY42-1944" fmla="*/ 1019019 h 1858154"/>
              <a:gd name="connsiteX43-1945" fmla="*/ 6222406 w 9288370"/>
              <a:gd name="connsiteY43-1946" fmla="*/ 985341 h 1858154"/>
              <a:gd name="connsiteX44-1947" fmla="*/ 6598672 w 9288370"/>
              <a:gd name="connsiteY44-1948" fmla="*/ 902062 h 1858154"/>
              <a:gd name="connsiteX45-1949" fmla="*/ 6766149 w 9288370"/>
              <a:gd name="connsiteY45-1950" fmla="*/ 846132 h 1858154"/>
              <a:gd name="connsiteX46-1951" fmla="*/ 6886312 w 9288370"/>
              <a:gd name="connsiteY46-1952" fmla="*/ 781877 h 1858154"/>
              <a:gd name="connsiteX47-1953" fmla="*/ 7006457 w 9288370"/>
              <a:gd name="connsiteY47-1954" fmla="*/ 699758 h 1858154"/>
              <a:gd name="connsiteX48-1955" fmla="*/ 7231643 w 9288370"/>
              <a:gd name="connsiteY48-1956" fmla="*/ 640778 h 1858154"/>
              <a:gd name="connsiteX49-1957" fmla="*/ 7363123 w 9288370"/>
              <a:gd name="connsiteY49-1958" fmla="*/ 593682 h 1858154"/>
              <a:gd name="connsiteX50-1959" fmla="*/ 7579137 w 9288370"/>
              <a:gd name="connsiteY50-1960" fmla="*/ 471495 h 1858154"/>
              <a:gd name="connsiteX51-1961" fmla="*/ 8056395 w 9288370"/>
              <a:gd name="connsiteY51-1962" fmla="*/ 337113 h 1858154"/>
              <a:gd name="connsiteX52-1963" fmla="*/ 8231938 w 9288370"/>
              <a:gd name="connsiteY52-1964" fmla="*/ 259259 h 1858154"/>
              <a:gd name="connsiteX53-1965" fmla="*/ 8428864 w 9288370"/>
              <a:gd name="connsiteY53-1966" fmla="*/ 208471 h 1858154"/>
              <a:gd name="connsiteX54-1967" fmla="*/ 8616510 w 9288370"/>
              <a:gd name="connsiteY54-1968" fmla="*/ 161973 h 1858154"/>
              <a:gd name="connsiteX55-1969" fmla="*/ 8826766 w 9288370"/>
              <a:gd name="connsiteY55-1970" fmla="*/ 152111 h 1858154"/>
              <a:gd name="connsiteX56-1971" fmla="*/ 8917647 w 9288370"/>
              <a:gd name="connsiteY56-1972" fmla="*/ 112232 h 1858154"/>
              <a:gd name="connsiteX57-1973" fmla="*/ 9182272 w 9288370"/>
              <a:gd name="connsiteY57-1974" fmla="*/ 37171 h 1858154"/>
              <a:gd name="connsiteX58-1975" fmla="*/ 9232990 w 9288370"/>
              <a:gd name="connsiteY58-1976" fmla="*/ 24074 h 1858154"/>
              <a:gd name="connsiteX59-1977" fmla="*/ 9288370 w 9288370"/>
              <a:gd name="connsiteY59-1978" fmla="*/ 0 h 1858154"/>
              <a:gd name="connsiteX60-1979" fmla="*/ 0 w 9288370"/>
              <a:gd name="connsiteY60-1980" fmla="*/ 0 h 1858154"/>
              <a:gd name="connsiteX61-1981" fmla="*/ 0 w 9288370"/>
              <a:gd name="connsiteY61-1982" fmla="*/ 1858154 h 1858154"/>
              <a:gd name="connsiteX0-1983" fmla="*/ 0 w 9288370"/>
              <a:gd name="connsiteY0-1984" fmla="*/ 1858154 h 1858154"/>
              <a:gd name="connsiteX1-1985" fmla="*/ 1049 w 9288370"/>
              <a:gd name="connsiteY1-1986" fmla="*/ 1857909 h 1858154"/>
              <a:gd name="connsiteX2-1987" fmla="*/ 370426 w 9288370"/>
              <a:gd name="connsiteY2-1988" fmla="*/ 1702965 h 1858154"/>
              <a:gd name="connsiteX3-1989" fmla="*/ 832307 w 9288370"/>
              <a:gd name="connsiteY3-1990" fmla="*/ 1538702 h 1858154"/>
              <a:gd name="connsiteX4-1991" fmla="*/ 971617 w 9288370"/>
              <a:gd name="connsiteY4-1992" fmla="*/ 1522494 h 1858154"/>
              <a:gd name="connsiteX5-1993" fmla="*/ 1186668 w 9288370"/>
              <a:gd name="connsiteY5-1994" fmla="*/ 1521861 h 1858154"/>
              <a:gd name="connsiteX6-1995" fmla="*/ 1456865 w 9288370"/>
              <a:gd name="connsiteY6-1996" fmla="*/ 1510292 h 1858154"/>
              <a:gd name="connsiteX7-1997" fmla="*/ 1463005 w 9288370"/>
              <a:gd name="connsiteY7-1998" fmla="*/ 1511279 h 1858154"/>
              <a:gd name="connsiteX8-1999" fmla="*/ 1604999 w 9288370"/>
              <a:gd name="connsiteY8-2000" fmla="*/ 1513599 h 1858154"/>
              <a:gd name="connsiteX9-2001" fmla="*/ 1717911 w 9288370"/>
              <a:gd name="connsiteY9-2002" fmla="*/ 1497764 h 1858154"/>
              <a:gd name="connsiteX10-2003" fmla="*/ 1794234 w 9288370"/>
              <a:gd name="connsiteY10-2004" fmla="*/ 1464331 h 1858154"/>
              <a:gd name="connsiteX11-2005" fmla="*/ 2101780 w 9288370"/>
              <a:gd name="connsiteY11-2006" fmla="*/ 1409907 h 1858154"/>
              <a:gd name="connsiteX12-2007" fmla="*/ 2244830 w 9288370"/>
              <a:gd name="connsiteY12-2008" fmla="*/ 1388540 h 1858154"/>
              <a:gd name="connsiteX13-2009" fmla="*/ 2428648 w 9288370"/>
              <a:gd name="connsiteY13-2010" fmla="*/ 1372736 h 1858154"/>
              <a:gd name="connsiteX14-2011" fmla="*/ 2645882 w 9288370"/>
              <a:gd name="connsiteY14-2012" fmla="*/ 1341971 h 1858154"/>
              <a:gd name="connsiteX15-2013" fmla="*/ 2707413 w 9288370"/>
              <a:gd name="connsiteY15-2014" fmla="*/ 1347156 h 1858154"/>
              <a:gd name="connsiteX16-2015" fmla="*/ 2843134 w 9288370"/>
              <a:gd name="connsiteY16-2016" fmla="*/ 1323561 h 1858154"/>
              <a:gd name="connsiteX17-2017" fmla="*/ 2923804 w 9288370"/>
              <a:gd name="connsiteY17-2018" fmla="*/ 1314224 h 1858154"/>
              <a:gd name="connsiteX18-2019" fmla="*/ 2953618 w 9288370"/>
              <a:gd name="connsiteY18-2020" fmla="*/ 1318186 h 1858154"/>
              <a:gd name="connsiteX19-2021" fmla="*/ 2995816 w 9288370"/>
              <a:gd name="connsiteY19-2022" fmla="*/ 1318670 h 1858154"/>
              <a:gd name="connsiteX20-2023" fmla="*/ 3352700 w 9288370"/>
              <a:gd name="connsiteY20-2024" fmla="*/ 1264183 h 1858154"/>
              <a:gd name="connsiteX21-2025" fmla="*/ 3444611 w 9288370"/>
              <a:gd name="connsiteY21-2026" fmla="*/ 1236739 h 1858154"/>
              <a:gd name="connsiteX22-2027" fmla="*/ 3650072 w 9288370"/>
              <a:gd name="connsiteY22-2028" fmla="*/ 1217421 h 1858154"/>
              <a:gd name="connsiteX23-2029" fmla="*/ 3707853 w 9288370"/>
              <a:gd name="connsiteY23-2030" fmla="*/ 1241722 h 1858154"/>
              <a:gd name="connsiteX24-2031" fmla="*/ 3925616 w 9288370"/>
              <a:gd name="connsiteY24-2032" fmla="*/ 1253751 h 1858154"/>
              <a:gd name="connsiteX25-2033" fmla="*/ 3954387 w 9288370"/>
              <a:gd name="connsiteY25-2034" fmla="*/ 1263789 h 1858154"/>
              <a:gd name="connsiteX26-2035" fmla="*/ 3995849 w 9288370"/>
              <a:gd name="connsiteY26-2036" fmla="*/ 1272939 h 1858154"/>
              <a:gd name="connsiteX27-2037" fmla="*/ 4067546 w 9288370"/>
              <a:gd name="connsiteY27-2038" fmla="*/ 1294697 h 1858154"/>
              <a:gd name="connsiteX28-2039" fmla="*/ 4190310 w 9288370"/>
              <a:gd name="connsiteY28-2040" fmla="*/ 1307786 h 1858154"/>
              <a:gd name="connsiteX29-2041" fmla="*/ 4230008 w 9288370"/>
              <a:gd name="connsiteY29-2042" fmla="*/ 1303546 h 1858154"/>
              <a:gd name="connsiteX30-2043" fmla="*/ 4575478 w 9288370"/>
              <a:gd name="connsiteY30-2044" fmla="*/ 1261726 h 1858154"/>
              <a:gd name="connsiteX31-2045" fmla="*/ 4650026 w 9288370"/>
              <a:gd name="connsiteY31-2046" fmla="*/ 1265798 h 1858154"/>
              <a:gd name="connsiteX32-2047" fmla="*/ 4792008 w 9288370"/>
              <a:gd name="connsiteY32-2048" fmla="*/ 1243899 h 1858154"/>
              <a:gd name="connsiteX33-2049" fmla="*/ 4954126 w 9288370"/>
              <a:gd name="connsiteY33-2050" fmla="*/ 1204617 h 1858154"/>
              <a:gd name="connsiteX34-2051" fmla="*/ 5309678 w 9288370"/>
              <a:gd name="connsiteY34-2052" fmla="*/ 1128278 h 1858154"/>
              <a:gd name="connsiteX35-2053" fmla="*/ 5474724 w 9288370"/>
              <a:gd name="connsiteY35-2054" fmla="*/ 1091167 h 1858154"/>
              <a:gd name="connsiteX36-2055" fmla="*/ 5612132 w 9288370"/>
              <a:gd name="connsiteY36-2056" fmla="*/ 1051509 h 1858154"/>
              <a:gd name="connsiteX37-2057" fmla="*/ 5776618 w 9288370"/>
              <a:gd name="connsiteY37-2058" fmla="*/ 1053037 h 1858154"/>
              <a:gd name="connsiteX38-2059" fmla="*/ 5785786 w 9288370"/>
              <a:gd name="connsiteY38-2060" fmla="*/ 1047202 h 1858154"/>
              <a:gd name="connsiteX39-2061" fmla="*/ 5877806 w 9288370"/>
              <a:gd name="connsiteY39-2062" fmla="*/ 1026825 h 1858154"/>
              <a:gd name="connsiteX40-2063" fmla="*/ 5943596 w 9288370"/>
              <a:gd name="connsiteY40-2064" fmla="*/ 1043237 h 1858154"/>
              <a:gd name="connsiteX41-2065" fmla="*/ 5985730 w 9288370"/>
              <a:gd name="connsiteY41-2066" fmla="*/ 1035396 h 1858154"/>
              <a:gd name="connsiteX42-2067" fmla="*/ 6103109 w 9288370"/>
              <a:gd name="connsiteY42-2068" fmla="*/ 1019019 h 1858154"/>
              <a:gd name="connsiteX43-2069" fmla="*/ 6222406 w 9288370"/>
              <a:gd name="connsiteY43-2070" fmla="*/ 985341 h 1858154"/>
              <a:gd name="connsiteX44-2071" fmla="*/ 6598672 w 9288370"/>
              <a:gd name="connsiteY44-2072" fmla="*/ 902062 h 1858154"/>
              <a:gd name="connsiteX45-2073" fmla="*/ 6766149 w 9288370"/>
              <a:gd name="connsiteY45-2074" fmla="*/ 846132 h 1858154"/>
              <a:gd name="connsiteX46-2075" fmla="*/ 6886312 w 9288370"/>
              <a:gd name="connsiteY46-2076" fmla="*/ 781877 h 1858154"/>
              <a:gd name="connsiteX47-2077" fmla="*/ 7006457 w 9288370"/>
              <a:gd name="connsiteY47-2078" fmla="*/ 699758 h 1858154"/>
              <a:gd name="connsiteX48-2079" fmla="*/ 7231643 w 9288370"/>
              <a:gd name="connsiteY48-2080" fmla="*/ 640778 h 1858154"/>
              <a:gd name="connsiteX49-2081" fmla="*/ 7363123 w 9288370"/>
              <a:gd name="connsiteY49-2082" fmla="*/ 593682 h 1858154"/>
              <a:gd name="connsiteX50-2083" fmla="*/ 7579137 w 9288370"/>
              <a:gd name="connsiteY50-2084" fmla="*/ 471495 h 1858154"/>
              <a:gd name="connsiteX51-2085" fmla="*/ 8056395 w 9288370"/>
              <a:gd name="connsiteY51-2086" fmla="*/ 337113 h 1858154"/>
              <a:gd name="connsiteX52-2087" fmla="*/ 8317613 w 9288370"/>
              <a:gd name="connsiteY52-2088" fmla="*/ 231185 h 1858154"/>
              <a:gd name="connsiteX53-2089" fmla="*/ 8428864 w 9288370"/>
              <a:gd name="connsiteY53-2090" fmla="*/ 208471 h 1858154"/>
              <a:gd name="connsiteX54-2091" fmla="*/ 8616510 w 9288370"/>
              <a:gd name="connsiteY54-2092" fmla="*/ 161973 h 1858154"/>
              <a:gd name="connsiteX55-2093" fmla="*/ 8826766 w 9288370"/>
              <a:gd name="connsiteY55-2094" fmla="*/ 152111 h 1858154"/>
              <a:gd name="connsiteX56-2095" fmla="*/ 8917647 w 9288370"/>
              <a:gd name="connsiteY56-2096" fmla="*/ 112232 h 1858154"/>
              <a:gd name="connsiteX57-2097" fmla="*/ 9182272 w 9288370"/>
              <a:gd name="connsiteY57-2098" fmla="*/ 37171 h 1858154"/>
              <a:gd name="connsiteX58-2099" fmla="*/ 9232990 w 9288370"/>
              <a:gd name="connsiteY58-2100" fmla="*/ 24074 h 1858154"/>
              <a:gd name="connsiteX59-2101" fmla="*/ 9288370 w 9288370"/>
              <a:gd name="connsiteY59-2102" fmla="*/ 0 h 1858154"/>
              <a:gd name="connsiteX60-2103" fmla="*/ 0 w 9288370"/>
              <a:gd name="connsiteY60-2104" fmla="*/ 0 h 1858154"/>
              <a:gd name="connsiteX61-2105" fmla="*/ 0 w 9288370"/>
              <a:gd name="connsiteY61-2106" fmla="*/ 1858154 h 1858154"/>
              <a:gd name="connsiteX0-2107" fmla="*/ 0 w 9288370"/>
              <a:gd name="connsiteY0-2108" fmla="*/ 1858154 h 1858154"/>
              <a:gd name="connsiteX1-2109" fmla="*/ 1049 w 9288370"/>
              <a:gd name="connsiteY1-2110" fmla="*/ 1857909 h 1858154"/>
              <a:gd name="connsiteX2-2111" fmla="*/ 370426 w 9288370"/>
              <a:gd name="connsiteY2-2112" fmla="*/ 1702965 h 1858154"/>
              <a:gd name="connsiteX3-2113" fmla="*/ 832307 w 9288370"/>
              <a:gd name="connsiteY3-2114" fmla="*/ 1538702 h 1858154"/>
              <a:gd name="connsiteX4-2115" fmla="*/ 971617 w 9288370"/>
              <a:gd name="connsiteY4-2116" fmla="*/ 1522494 h 1858154"/>
              <a:gd name="connsiteX5-2117" fmla="*/ 1186668 w 9288370"/>
              <a:gd name="connsiteY5-2118" fmla="*/ 1521861 h 1858154"/>
              <a:gd name="connsiteX6-2119" fmla="*/ 1456865 w 9288370"/>
              <a:gd name="connsiteY6-2120" fmla="*/ 1510292 h 1858154"/>
              <a:gd name="connsiteX7-2121" fmla="*/ 1463005 w 9288370"/>
              <a:gd name="connsiteY7-2122" fmla="*/ 1511279 h 1858154"/>
              <a:gd name="connsiteX8-2123" fmla="*/ 1604999 w 9288370"/>
              <a:gd name="connsiteY8-2124" fmla="*/ 1513599 h 1858154"/>
              <a:gd name="connsiteX9-2125" fmla="*/ 1717911 w 9288370"/>
              <a:gd name="connsiteY9-2126" fmla="*/ 1497764 h 1858154"/>
              <a:gd name="connsiteX10-2127" fmla="*/ 1794234 w 9288370"/>
              <a:gd name="connsiteY10-2128" fmla="*/ 1464331 h 1858154"/>
              <a:gd name="connsiteX11-2129" fmla="*/ 2101780 w 9288370"/>
              <a:gd name="connsiteY11-2130" fmla="*/ 1409907 h 1858154"/>
              <a:gd name="connsiteX12-2131" fmla="*/ 2244830 w 9288370"/>
              <a:gd name="connsiteY12-2132" fmla="*/ 1388540 h 1858154"/>
              <a:gd name="connsiteX13-2133" fmla="*/ 2428648 w 9288370"/>
              <a:gd name="connsiteY13-2134" fmla="*/ 1372736 h 1858154"/>
              <a:gd name="connsiteX14-2135" fmla="*/ 2645882 w 9288370"/>
              <a:gd name="connsiteY14-2136" fmla="*/ 1341971 h 1858154"/>
              <a:gd name="connsiteX15-2137" fmla="*/ 2707413 w 9288370"/>
              <a:gd name="connsiteY15-2138" fmla="*/ 1347156 h 1858154"/>
              <a:gd name="connsiteX16-2139" fmla="*/ 2843134 w 9288370"/>
              <a:gd name="connsiteY16-2140" fmla="*/ 1323561 h 1858154"/>
              <a:gd name="connsiteX17-2141" fmla="*/ 2923804 w 9288370"/>
              <a:gd name="connsiteY17-2142" fmla="*/ 1314224 h 1858154"/>
              <a:gd name="connsiteX18-2143" fmla="*/ 2953618 w 9288370"/>
              <a:gd name="connsiteY18-2144" fmla="*/ 1318186 h 1858154"/>
              <a:gd name="connsiteX19-2145" fmla="*/ 2995816 w 9288370"/>
              <a:gd name="connsiteY19-2146" fmla="*/ 1318670 h 1858154"/>
              <a:gd name="connsiteX20-2147" fmla="*/ 3352700 w 9288370"/>
              <a:gd name="connsiteY20-2148" fmla="*/ 1264183 h 1858154"/>
              <a:gd name="connsiteX21-2149" fmla="*/ 3444611 w 9288370"/>
              <a:gd name="connsiteY21-2150" fmla="*/ 1236739 h 1858154"/>
              <a:gd name="connsiteX22-2151" fmla="*/ 3650072 w 9288370"/>
              <a:gd name="connsiteY22-2152" fmla="*/ 1217421 h 1858154"/>
              <a:gd name="connsiteX23-2153" fmla="*/ 3707853 w 9288370"/>
              <a:gd name="connsiteY23-2154" fmla="*/ 1241722 h 1858154"/>
              <a:gd name="connsiteX24-2155" fmla="*/ 3925616 w 9288370"/>
              <a:gd name="connsiteY24-2156" fmla="*/ 1253751 h 1858154"/>
              <a:gd name="connsiteX25-2157" fmla="*/ 3954387 w 9288370"/>
              <a:gd name="connsiteY25-2158" fmla="*/ 1263789 h 1858154"/>
              <a:gd name="connsiteX26-2159" fmla="*/ 3995849 w 9288370"/>
              <a:gd name="connsiteY26-2160" fmla="*/ 1272939 h 1858154"/>
              <a:gd name="connsiteX27-2161" fmla="*/ 4067546 w 9288370"/>
              <a:gd name="connsiteY27-2162" fmla="*/ 1294697 h 1858154"/>
              <a:gd name="connsiteX28-2163" fmla="*/ 4190310 w 9288370"/>
              <a:gd name="connsiteY28-2164" fmla="*/ 1307786 h 1858154"/>
              <a:gd name="connsiteX29-2165" fmla="*/ 4230008 w 9288370"/>
              <a:gd name="connsiteY29-2166" fmla="*/ 1303546 h 1858154"/>
              <a:gd name="connsiteX30-2167" fmla="*/ 4575478 w 9288370"/>
              <a:gd name="connsiteY30-2168" fmla="*/ 1261726 h 1858154"/>
              <a:gd name="connsiteX31-2169" fmla="*/ 4650026 w 9288370"/>
              <a:gd name="connsiteY31-2170" fmla="*/ 1265798 h 1858154"/>
              <a:gd name="connsiteX32-2171" fmla="*/ 4792008 w 9288370"/>
              <a:gd name="connsiteY32-2172" fmla="*/ 1243899 h 1858154"/>
              <a:gd name="connsiteX33-2173" fmla="*/ 4954126 w 9288370"/>
              <a:gd name="connsiteY33-2174" fmla="*/ 1204617 h 1858154"/>
              <a:gd name="connsiteX34-2175" fmla="*/ 5309678 w 9288370"/>
              <a:gd name="connsiteY34-2176" fmla="*/ 1128278 h 1858154"/>
              <a:gd name="connsiteX35-2177" fmla="*/ 5474724 w 9288370"/>
              <a:gd name="connsiteY35-2178" fmla="*/ 1091167 h 1858154"/>
              <a:gd name="connsiteX36-2179" fmla="*/ 5612132 w 9288370"/>
              <a:gd name="connsiteY36-2180" fmla="*/ 1051509 h 1858154"/>
              <a:gd name="connsiteX37-2181" fmla="*/ 5776618 w 9288370"/>
              <a:gd name="connsiteY37-2182" fmla="*/ 1053037 h 1858154"/>
              <a:gd name="connsiteX38-2183" fmla="*/ 5785786 w 9288370"/>
              <a:gd name="connsiteY38-2184" fmla="*/ 1047202 h 1858154"/>
              <a:gd name="connsiteX39-2185" fmla="*/ 5877806 w 9288370"/>
              <a:gd name="connsiteY39-2186" fmla="*/ 1026825 h 1858154"/>
              <a:gd name="connsiteX40-2187" fmla="*/ 5943596 w 9288370"/>
              <a:gd name="connsiteY40-2188" fmla="*/ 1043237 h 1858154"/>
              <a:gd name="connsiteX41-2189" fmla="*/ 5985730 w 9288370"/>
              <a:gd name="connsiteY41-2190" fmla="*/ 1035396 h 1858154"/>
              <a:gd name="connsiteX42-2191" fmla="*/ 6103109 w 9288370"/>
              <a:gd name="connsiteY42-2192" fmla="*/ 1019019 h 1858154"/>
              <a:gd name="connsiteX43-2193" fmla="*/ 6222406 w 9288370"/>
              <a:gd name="connsiteY43-2194" fmla="*/ 985341 h 1858154"/>
              <a:gd name="connsiteX44-2195" fmla="*/ 6598672 w 9288370"/>
              <a:gd name="connsiteY44-2196" fmla="*/ 902062 h 1858154"/>
              <a:gd name="connsiteX45-2197" fmla="*/ 6766149 w 9288370"/>
              <a:gd name="connsiteY45-2198" fmla="*/ 846132 h 1858154"/>
              <a:gd name="connsiteX46-2199" fmla="*/ 6886312 w 9288370"/>
              <a:gd name="connsiteY46-2200" fmla="*/ 781877 h 1858154"/>
              <a:gd name="connsiteX47-2201" fmla="*/ 7006457 w 9288370"/>
              <a:gd name="connsiteY47-2202" fmla="*/ 699758 h 1858154"/>
              <a:gd name="connsiteX48-2203" fmla="*/ 7231643 w 9288370"/>
              <a:gd name="connsiteY48-2204" fmla="*/ 640778 h 1858154"/>
              <a:gd name="connsiteX49-2205" fmla="*/ 7370574 w 9288370"/>
              <a:gd name="connsiteY49-2206" fmla="*/ 573629 h 1858154"/>
              <a:gd name="connsiteX50-2207" fmla="*/ 7579137 w 9288370"/>
              <a:gd name="connsiteY50-2208" fmla="*/ 471495 h 1858154"/>
              <a:gd name="connsiteX51-2209" fmla="*/ 8056395 w 9288370"/>
              <a:gd name="connsiteY51-2210" fmla="*/ 337113 h 1858154"/>
              <a:gd name="connsiteX52-2211" fmla="*/ 8317613 w 9288370"/>
              <a:gd name="connsiteY52-2212" fmla="*/ 231185 h 1858154"/>
              <a:gd name="connsiteX53-2213" fmla="*/ 8428864 w 9288370"/>
              <a:gd name="connsiteY53-2214" fmla="*/ 208471 h 1858154"/>
              <a:gd name="connsiteX54-2215" fmla="*/ 8616510 w 9288370"/>
              <a:gd name="connsiteY54-2216" fmla="*/ 161973 h 1858154"/>
              <a:gd name="connsiteX55-2217" fmla="*/ 8826766 w 9288370"/>
              <a:gd name="connsiteY55-2218" fmla="*/ 152111 h 1858154"/>
              <a:gd name="connsiteX56-2219" fmla="*/ 8917647 w 9288370"/>
              <a:gd name="connsiteY56-2220" fmla="*/ 112232 h 1858154"/>
              <a:gd name="connsiteX57-2221" fmla="*/ 9182272 w 9288370"/>
              <a:gd name="connsiteY57-2222" fmla="*/ 37171 h 1858154"/>
              <a:gd name="connsiteX58-2223" fmla="*/ 9232990 w 9288370"/>
              <a:gd name="connsiteY58-2224" fmla="*/ 24074 h 1858154"/>
              <a:gd name="connsiteX59-2225" fmla="*/ 9288370 w 9288370"/>
              <a:gd name="connsiteY59-2226" fmla="*/ 0 h 1858154"/>
              <a:gd name="connsiteX60-2227" fmla="*/ 0 w 9288370"/>
              <a:gd name="connsiteY60-2228" fmla="*/ 0 h 1858154"/>
              <a:gd name="connsiteX61-2229" fmla="*/ 0 w 9288370"/>
              <a:gd name="connsiteY61-2230" fmla="*/ 1858154 h 1858154"/>
              <a:gd name="connsiteX0-2231" fmla="*/ 0 w 9288370"/>
              <a:gd name="connsiteY0-2232" fmla="*/ 1858154 h 1858154"/>
              <a:gd name="connsiteX1-2233" fmla="*/ 1049 w 9288370"/>
              <a:gd name="connsiteY1-2234" fmla="*/ 1857909 h 1858154"/>
              <a:gd name="connsiteX2-2235" fmla="*/ 370426 w 9288370"/>
              <a:gd name="connsiteY2-2236" fmla="*/ 1702965 h 1858154"/>
              <a:gd name="connsiteX3-2237" fmla="*/ 832307 w 9288370"/>
              <a:gd name="connsiteY3-2238" fmla="*/ 1538702 h 1858154"/>
              <a:gd name="connsiteX4-2239" fmla="*/ 971617 w 9288370"/>
              <a:gd name="connsiteY4-2240" fmla="*/ 1522494 h 1858154"/>
              <a:gd name="connsiteX5-2241" fmla="*/ 1186668 w 9288370"/>
              <a:gd name="connsiteY5-2242" fmla="*/ 1521861 h 1858154"/>
              <a:gd name="connsiteX6-2243" fmla="*/ 1456865 w 9288370"/>
              <a:gd name="connsiteY6-2244" fmla="*/ 1510292 h 1858154"/>
              <a:gd name="connsiteX7-2245" fmla="*/ 1463005 w 9288370"/>
              <a:gd name="connsiteY7-2246" fmla="*/ 1511279 h 1858154"/>
              <a:gd name="connsiteX8-2247" fmla="*/ 1604999 w 9288370"/>
              <a:gd name="connsiteY8-2248" fmla="*/ 1513599 h 1858154"/>
              <a:gd name="connsiteX9-2249" fmla="*/ 1717911 w 9288370"/>
              <a:gd name="connsiteY9-2250" fmla="*/ 1497764 h 1858154"/>
              <a:gd name="connsiteX10-2251" fmla="*/ 1794234 w 9288370"/>
              <a:gd name="connsiteY10-2252" fmla="*/ 1464331 h 1858154"/>
              <a:gd name="connsiteX11-2253" fmla="*/ 2101780 w 9288370"/>
              <a:gd name="connsiteY11-2254" fmla="*/ 1409907 h 1858154"/>
              <a:gd name="connsiteX12-2255" fmla="*/ 2244830 w 9288370"/>
              <a:gd name="connsiteY12-2256" fmla="*/ 1388540 h 1858154"/>
              <a:gd name="connsiteX13-2257" fmla="*/ 2428648 w 9288370"/>
              <a:gd name="connsiteY13-2258" fmla="*/ 1372736 h 1858154"/>
              <a:gd name="connsiteX14-2259" fmla="*/ 2645882 w 9288370"/>
              <a:gd name="connsiteY14-2260" fmla="*/ 1341971 h 1858154"/>
              <a:gd name="connsiteX15-2261" fmla="*/ 2707413 w 9288370"/>
              <a:gd name="connsiteY15-2262" fmla="*/ 1347156 h 1858154"/>
              <a:gd name="connsiteX16-2263" fmla="*/ 2843134 w 9288370"/>
              <a:gd name="connsiteY16-2264" fmla="*/ 1323561 h 1858154"/>
              <a:gd name="connsiteX17-2265" fmla="*/ 2923804 w 9288370"/>
              <a:gd name="connsiteY17-2266" fmla="*/ 1314224 h 1858154"/>
              <a:gd name="connsiteX18-2267" fmla="*/ 2953618 w 9288370"/>
              <a:gd name="connsiteY18-2268" fmla="*/ 1318186 h 1858154"/>
              <a:gd name="connsiteX19-2269" fmla="*/ 2995816 w 9288370"/>
              <a:gd name="connsiteY19-2270" fmla="*/ 1318670 h 1858154"/>
              <a:gd name="connsiteX20-2271" fmla="*/ 3352700 w 9288370"/>
              <a:gd name="connsiteY20-2272" fmla="*/ 1264183 h 1858154"/>
              <a:gd name="connsiteX21-2273" fmla="*/ 3444611 w 9288370"/>
              <a:gd name="connsiteY21-2274" fmla="*/ 1236739 h 1858154"/>
              <a:gd name="connsiteX22-2275" fmla="*/ 3650072 w 9288370"/>
              <a:gd name="connsiteY22-2276" fmla="*/ 1217421 h 1858154"/>
              <a:gd name="connsiteX23-2277" fmla="*/ 3707853 w 9288370"/>
              <a:gd name="connsiteY23-2278" fmla="*/ 1241722 h 1858154"/>
              <a:gd name="connsiteX24-2279" fmla="*/ 3925616 w 9288370"/>
              <a:gd name="connsiteY24-2280" fmla="*/ 1253751 h 1858154"/>
              <a:gd name="connsiteX25-2281" fmla="*/ 3954387 w 9288370"/>
              <a:gd name="connsiteY25-2282" fmla="*/ 1263789 h 1858154"/>
              <a:gd name="connsiteX26-2283" fmla="*/ 3995849 w 9288370"/>
              <a:gd name="connsiteY26-2284" fmla="*/ 1272939 h 1858154"/>
              <a:gd name="connsiteX27-2285" fmla="*/ 4067546 w 9288370"/>
              <a:gd name="connsiteY27-2286" fmla="*/ 1294697 h 1858154"/>
              <a:gd name="connsiteX28-2287" fmla="*/ 4190310 w 9288370"/>
              <a:gd name="connsiteY28-2288" fmla="*/ 1307786 h 1858154"/>
              <a:gd name="connsiteX29-2289" fmla="*/ 4230008 w 9288370"/>
              <a:gd name="connsiteY29-2290" fmla="*/ 1303546 h 1858154"/>
              <a:gd name="connsiteX30-2291" fmla="*/ 4575478 w 9288370"/>
              <a:gd name="connsiteY30-2292" fmla="*/ 1261726 h 1858154"/>
              <a:gd name="connsiteX31-2293" fmla="*/ 4650026 w 9288370"/>
              <a:gd name="connsiteY31-2294" fmla="*/ 1265798 h 1858154"/>
              <a:gd name="connsiteX32-2295" fmla="*/ 4792008 w 9288370"/>
              <a:gd name="connsiteY32-2296" fmla="*/ 1243899 h 1858154"/>
              <a:gd name="connsiteX33-2297" fmla="*/ 4954126 w 9288370"/>
              <a:gd name="connsiteY33-2298" fmla="*/ 1204617 h 1858154"/>
              <a:gd name="connsiteX34-2299" fmla="*/ 5309678 w 9288370"/>
              <a:gd name="connsiteY34-2300" fmla="*/ 1128278 h 1858154"/>
              <a:gd name="connsiteX35-2301" fmla="*/ 5474724 w 9288370"/>
              <a:gd name="connsiteY35-2302" fmla="*/ 1091167 h 1858154"/>
              <a:gd name="connsiteX36-2303" fmla="*/ 5612132 w 9288370"/>
              <a:gd name="connsiteY36-2304" fmla="*/ 1051509 h 1858154"/>
              <a:gd name="connsiteX37-2305" fmla="*/ 5776618 w 9288370"/>
              <a:gd name="connsiteY37-2306" fmla="*/ 1053037 h 1858154"/>
              <a:gd name="connsiteX38-2307" fmla="*/ 5785786 w 9288370"/>
              <a:gd name="connsiteY38-2308" fmla="*/ 1047202 h 1858154"/>
              <a:gd name="connsiteX39-2309" fmla="*/ 5877806 w 9288370"/>
              <a:gd name="connsiteY39-2310" fmla="*/ 1026825 h 1858154"/>
              <a:gd name="connsiteX40-2311" fmla="*/ 5943596 w 9288370"/>
              <a:gd name="connsiteY40-2312" fmla="*/ 1043237 h 1858154"/>
              <a:gd name="connsiteX41-2313" fmla="*/ 5985730 w 9288370"/>
              <a:gd name="connsiteY41-2314" fmla="*/ 1035396 h 1858154"/>
              <a:gd name="connsiteX42-2315" fmla="*/ 6103109 w 9288370"/>
              <a:gd name="connsiteY42-2316" fmla="*/ 1019019 h 1858154"/>
              <a:gd name="connsiteX43-2317" fmla="*/ 6222406 w 9288370"/>
              <a:gd name="connsiteY43-2318" fmla="*/ 985341 h 1858154"/>
              <a:gd name="connsiteX44-2319" fmla="*/ 6598672 w 9288370"/>
              <a:gd name="connsiteY44-2320" fmla="*/ 902062 h 1858154"/>
              <a:gd name="connsiteX45-2321" fmla="*/ 6766149 w 9288370"/>
              <a:gd name="connsiteY45-2322" fmla="*/ 846132 h 1858154"/>
              <a:gd name="connsiteX46-2323" fmla="*/ 6886312 w 9288370"/>
              <a:gd name="connsiteY46-2324" fmla="*/ 781877 h 1858154"/>
              <a:gd name="connsiteX47-2325" fmla="*/ 7006457 w 9288370"/>
              <a:gd name="connsiteY47-2326" fmla="*/ 699758 h 1858154"/>
              <a:gd name="connsiteX48-2327" fmla="*/ 7231643 w 9288370"/>
              <a:gd name="connsiteY48-2328" fmla="*/ 640778 h 1858154"/>
              <a:gd name="connsiteX49-2329" fmla="*/ 7370574 w 9288370"/>
              <a:gd name="connsiteY49-2330" fmla="*/ 573629 h 1858154"/>
              <a:gd name="connsiteX50-2331" fmla="*/ 7579137 w 9288370"/>
              <a:gd name="connsiteY50-2332" fmla="*/ 471495 h 1858154"/>
              <a:gd name="connsiteX51-2333" fmla="*/ 7881321 w 9288370"/>
              <a:gd name="connsiteY51-2334" fmla="*/ 369197 h 1858154"/>
              <a:gd name="connsiteX52-2335" fmla="*/ 8317613 w 9288370"/>
              <a:gd name="connsiteY52-2336" fmla="*/ 231185 h 1858154"/>
              <a:gd name="connsiteX53-2337" fmla="*/ 8428864 w 9288370"/>
              <a:gd name="connsiteY53-2338" fmla="*/ 208471 h 1858154"/>
              <a:gd name="connsiteX54-2339" fmla="*/ 8616510 w 9288370"/>
              <a:gd name="connsiteY54-2340" fmla="*/ 161973 h 1858154"/>
              <a:gd name="connsiteX55-2341" fmla="*/ 8826766 w 9288370"/>
              <a:gd name="connsiteY55-2342" fmla="*/ 152111 h 1858154"/>
              <a:gd name="connsiteX56-2343" fmla="*/ 8917647 w 9288370"/>
              <a:gd name="connsiteY56-2344" fmla="*/ 112232 h 1858154"/>
              <a:gd name="connsiteX57-2345" fmla="*/ 9182272 w 9288370"/>
              <a:gd name="connsiteY57-2346" fmla="*/ 37171 h 1858154"/>
              <a:gd name="connsiteX58-2347" fmla="*/ 9232990 w 9288370"/>
              <a:gd name="connsiteY58-2348" fmla="*/ 24074 h 1858154"/>
              <a:gd name="connsiteX59-2349" fmla="*/ 9288370 w 9288370"/>
              <a:gd name="connsiteY59-2350" fmla="*/ 0 h 1858154"/>
              <a:gd name="connsiteX60-2351" fmla="*/ 0 w 9288370"/>
              <a:gd name="connsiteY60-2352" fmla="*/ 0 h 1858154"/>
              <a:gd name="connsiteX61-2353" fmla="*/ 0 w 9288370"/>
              <a:gd name="connsiteY61-2354" fmla="*/ 1858154 h 1858154"/>
              <a:gd name="connsiteX0-2355" fmla="*/ 0 w 9288370"/>
              <a:gd name="connsiteY0-2356" fmla="*/ 1858154 h 1858154"/>
              <a:gd name="connsiteX1-2357" fmla="*/ 1049 w 9288370"/>
              <a:gd name="connsiteY1-2358" fmla="*/ 1857909 h 1858154"/>
              <a:gd name="connsiteX2-2359" fmla="*/ 370426 w 9288370"/>
              <a:gd name="connsiteY2-2360" fmla="*/ 1702965 h 1858154"/>
              <a:gd name="connsiteX3-2361" fmla="*/ 832307 w 9288370"/>
              <a:gd name="connsiteY3-2362" fmla="*/ 1538702 h 1858154"/>
              <a:gd name="connsiteX4-2363" fmla="*/ 971617 w 9288370"/>
              <a:gd name="connsiteY4-2364" fmla="*/ 1522494 h 1858154"/>
              <a:gd name="connsiteX5-2365" fmla="*/ 1186668 w 9288370"/>
              <a:gd name="connsiteY5-2366" fmla="*/ 1521861 h 1858154"/>
              <a:gd name="connsiteX6-2367" fmla="*/ 1456865 w 9288370"/>
              <a:gd name="connsiteY6-2368" fmla="*/ 1510292 h 1858154"/>
              <a:gd name="connsiteX7-2369" fmla="*/ 1463005 w 9288370"/>
              <a:gd name="connsiteY7-2370" fmla="*/ 1511279 h 1858154"/>
              <a:gd name="connsiteX8-2371" fmla="*/ 1604999 w 9288370"/>
              <a:gd name="connsiteY8-2372" fmla="*/ 1513599 h 1858154"/>
              <a:gd name="connsiteX9-2373" fmla="*/ 1717911 w 9288370"/>
              <a:gd name="connsiteY9-2374" fmla="*/ 1497764 h 1858154"/>
              <a:gd name="connsiteX10-2375" fmla="*/ 1794234 w 9288370"/>
              <a:gd name="connsiteY10-2376" fmla="*/ 1464331 h 1858154"/>
              <a:gd name="connsiteX11-2377" fmla="*/ 2101780 w 9288370"/>
              <a:gd name="connsiteY11-2378" fmla="*/ 1409907 h 1858154"/>
              <a:gd name="connsiteX12-2379" fmla="*/ 2244830 w 9288370"/>
              <a:gd name="connsiteY12-2380" fmla="*/ 1388540 h 1858154"/>
              <a:gd name="connsiteX13-2381" fmla="*/ 2428648 w 9288370"/>
              <a:gd name="connsiteY13-2382" fmla="*/ 1372736 h 1858154"/>
              <a:gd name="connsiteX14-2383" fmla="*/ 2645882 w 9288370"/>
              <a:gd name="connsiteY14-2384" fmla="*/ 1341971 h 1858154"/>
              <a:gd name="connsiteX15-2385" fmla="*/ 2707413 w 9288370"/>
              <a:gd name="connsiteY15-2386" fmla="*/ 1347156 h 1858154"/>
              <a:gd name="connsiteX16-2387" fmla="*/ 2843134 w 9288370"/>
              <a:gd name="connsiteY16-2388" fmla="*/ 1323561 h 1858154"/>
              <a:gd name="connsiteX17-2389" fmla="*/ 2923804 w 9288370"/>
              <a:gd name="connsiteY17-2390" fmla="*/ 1314224 h 1858154"/>
              <a:gd name="connsiteX18-2391" fmla="*/ 2953618 w 9288370"/>
              <a:gd name="connsiteY18-2392" fmla="*/ 1318186 h 1858154"/>
              <a:gd name="connsiteX19-2393" fmla="*/ 2995816 w 9288370"/>
              <a:gd name="connsiteY19-2394" fmla="*/ 1318670 h 1858154"/>
              <a:gd name="connsiteX20-2395" fmla="*/ 3352700 w 9288370"/>
              <a:gd name="connsiteY20-2396" fmla="*/ 1264183 h 1858154"/>
              <a:gd name="connsiteX21-2397" fmla="*/ 3444611 w 9288370"/>
              <a:gd name="connsiteY21-2398" fmla="*/ 1236739 h 1858154"/>
              <a:gd name="connsiteX22-2399" fmla="*/ 3650072 w 9288370"/>
              <a:gd name="connsiteY22-2400" fmla="*/ 1217421 h 1858154"/>
              <a:gd name="connsiteX23-2401" fmla="*/ 3707853 w 9288370"/>
              <a:gd name="connsiteY23-2402" fmla="*/ 1241722 h 1858154"/>
              <a:gd name="connsiteX24-2403" fmla="*/ 3925616 w 9288370"/>
              <a:gd name="connsiteY24-2404" fmla="*/ 1253751 h 1858154"/>
              <a:gd name="connsiteX25-2405" fmla="*/ 3954387 w 9288370"/>
              <a:gd name="connsiteY25-2406" fmla="*/ 1263789 h 1858154"/>
              <a:gd name="connsiteX26-2407" fmla="*/ 3995849 w 9288370"/>
              <a:gd name="connsiteY26-2408" fmla="*/ 1272939 h 1858154"/>
              <a:gd name="connsiteX27-2409" fmla="*/ 4067546 w 9288370"/>
              <a:gd name="connsiteY27-2410" fmla="*/ 1294697 h 1858154"/>
              <a:gd name="connsiteX28-2411" fmla="*/ 4190310 w 9288370"/>
              <a:gd name="connsiteY28-2412" fmla="*/ 1307786 h 1858154"/>
              <a:gd name="connsiteX29-2413" fmla="*/ 4230008 w 9288370"/>
              <a:gd name="connsiteY29-2414" fmla="*/ 1303546 h 1858154"/>
              <a:gd name="connsiteX30-2415" fmla="*/ 4575478 w 9288370"/>
              <a:gd name="connsiteY30-2416" fmla="*/ 1261726 h 1858154"/>
              <a:gd name="connsiteX31-2417" fmla="*/ 4650026 w 9288370"/>
              <a:gd name="connsiteY31-2418" fmla="*/ 1265798 h 1858154"/>
              <a:gd name="connsiteX32-2419" fmla="*/ 4792008 w 9288370"/>
              <a:gd name="connsiteY32-2420" fmla="*/ 1243899 h 1858154"/>
              <a:gd name="connsiteX33-2421" fmla="*/ 4954126 w 9288370"/>
              <a:gd name="connsiteY33-2422" fmla="*/ 1204617 h 1858154"/>
              <a:gd name="connsiteX34-2423" fmla="*/ 5309678 w 9288370"/>
              <a:gd name="connsiteY34-2424" fmla="*/ 1128278 h 1858154"/>
              <a:gd name="connsiteX35-2425" fmla="*/ 5474724 w 9288370"/>
              <a:gd name="connsiteY35-2426" fmla="*/ 1091167 h 1858154"/>
              <a:gd name="connsiteX36-2427" fmla="*/ 5612132 w 9288370"/>
              <a:gd name="connsiteY36-2428" fmla="*/ 1051509 h 1858154"/>
              <a:gd name="connsiteX37-2429" fmla="*/ 5776618 w 9288370"/>
              <a:gd name="connsiteY37-2430" fmla="*/ 1053037 h 1858154"/>
              <a:gd name="connsiteX38-2431" fmla="*/ 5785786 w 9288370"/>
              <a:gd name="connsiteY38-2432" fmla="*/ 1047202 h 1858154"/>
              <a:gd name="connsiteX39-2433" fmla="*/ 5877806 w 9288370"/>
              <a:gd name="connsiteY39-2434" fmla="*/ 1026825 h 1858154"/>
              <a:gd name="connsiteX40-2435" fmla="*/ 5943596 w 9288370"/>
              <a:gd name="connsiteY40-2436" fmla="*/ 1043237 h 1858154"/>
              <a:gd name="connsiteX41-2437" fmla="*/ 5985730 w 9288370"/>
              <a:gd name="connsiteY41-2438" fmla="*/ 1035396 h 1858154"/>
              <a:gd name="connsiteX42-2439" fmla="*/ 6103109 w 9288370"/>
              <a:gd name="connsiteY42-2440" fmla="*/ 1019019 h 1858154"/>
              <a:gd name="connsiteX43-2441" fmla="*/ 6222406 w 9288370"/>
              <a:gd name="connsiteY43-2442" fmla="*/ 985341 h 1858154"/>
              <a:gd name="connsiteX44-2443" fmla="*/ 6598672 w 9288370"/>
              <a:gd name="connsiteY44-2444" fmla="*/ 902062 h 1858154"/>
              <a:gd name="connsiteX45-2445" fmla="*/ 6766149 w 9288370"/>
              <a:gd name="connsiteY45-2446" fmla="*/ 846132 h 1858154"/>
              <a:gd name="connsiteX46-2447" fmla="*/ 6886312 w 9288370"/>
              <a:gd name="connsiteY46-2448" fmla="*/ 781877 h 1858154"/>
              <a:gd name="connsiteX47-2449" fmla="*/ 7006457 w 9288370"/>
              <a:gd name="connsiteY47-2450" fmla="*/ 699758 h 1858154"/>
              <a:gd name="connsiteX48-2451" fmla="*/ 7231643 w 9288370"/>
              <a:gd name="connsiteY48-2452" fmla="*/ 640778 h 1858154"/>
              <a:gd name="connsiteX49-2453" fmla="*/ 7370574 w 9288370"/>
              <a:gd name="connsiteY49-2454" fmla="*/ 573629 h 1858154"/>
              <a:gd name="connsiteX50-2455" fmla="*/ 7579137 w 9288370"/>
              <a:gd name="connsiteY50-2456" fmla="*/ 471495 h 1858154"/>
              <a:gd name="connsiteX51-2457" fmla="*/ 7881321 w 9288370"/>
              <a:gd name="connsiteY51-2458" fmla="*/ 369197 h 1858154"/>
              <a:gd name="connsiteX52-2459" fmla="*/ 8317613 w 9288370"/>
              <a:gd name="connsiteY52-2460" fmla="*/ 231185 h 1858154"/>
              <a:gd name="connsiteX53-2461" fmla="*/ 8428864 w 9288370"/>
              <a:gd name="connsiteY53-2462" fmla="*/ 208471 h 1858154"/>
              <a:gd name="connsiteX54-2463" fmla="*/ 8616510 w 9288370"/>
              <a:gd name="connsiteY54-2464" fmla="*/ 161973 h 1858154"/>
              <a:gd name="connsiteX55-2465" fmla="*/ 8826766 w 9288370"/>
              <a:gd name="connsiteY55-2466" fmla="*/ 152111 h 1858154"/>
              <a:gd name="connsiteX56-2467" fmla="*/ 8917647 w 9288370"/>
              <a:gd name="connsiteY56-2468" fmla="*/ 112232 h 1858154"/>
              <a:gd name="connsiteX57-2469" fmla="*/ 9182272 w 9288370"/>
              <a:gd name="connsiteY57-2470" fmla="*/ 37171 h 1858154"/>
              <a:gd name="connsiteX58-2471" fmla="*/ 9232990 w 9288370"/>
              <a:gd name="connsiteY58-2472" fmla="*/ 24074 h 1858154"/>
              <a:gd name="connsiteX59-2473" fmla="*/ 9288370 w 9288370"/>
              <a:gd name="connsiteY59-2474" fmla="*/ 0 h 1858154"/>
              <a:gd name="connsiteX60-2475" fmla="*/ 0 w 9288370"/>
              <a:gd name="connsiteY60-2476" fmla="*/ 0 h 1858154"/>
              <a:gd name="connsiteX61-2477" fmla="*/ 0 w 9288370"/>
              <a:gd name="connsiteY61-2478" fmla="*/ 1858154 h 1858154"/>
              <a:gd name="connsiteX0-2479" fmla="*/ 0 w 9288370"/>
              <a:gd name="connsiteY0-2480" fmla="*/ 1858154 h 1858154"/>
              <a:gd name="connsiteX1-2481" fmla="*/ 1049 w 9288370"/>
              <a:gd name="connsiteY1-2482" fmla="*/ 1857909 h 1858154"/>
              <a:gd name="connsiteX2-2483" fmla="*/ 370426 w 9288370"/>
              <a:gd name="connsiteY2-2484" fmla="*/ 1702965 h 1858154"/>
              <a:gd name="connsiteX3-2485" fmla="*/ 549207 w 9288370"/>
              <a:gd name="connsiteY3-2486" fmla="*/ 1634955 h 1858154"/>
              <a:gd name="connsiteX4-2487" fmla="*/ 971617 w 9288370"/>
              <a:gd name="connsiteY4-2488" fmla="*/ 1522494 h 1858154"/>
              <a:gd name="connsiteX5-2489" fmla="*/ 1186668 w 9288370"/>
              <a:gd name="connsiteY5-2490" fmla="*/ 1521861 h 1858154"/>
              <a:gd name="connsiteX6-2491" fmla="*/ 1456865 w 9288370"/>
              <a:gd name="connsiteY6-2492" fmla="*/ 1510292 h 1858154"/>
              <a:gd name="connsiteX7-2493" fmla="*/ 1463005 w 9288370"/>
              <a:gd name="connsiteY7-2494" fmla="*/ 1511279 h 1858154"/>
              <a:gd name="connsiteX8-2495" fmla="*/ 1604999 w 9288370"/>
              <a:gd name="connsiteY8-2496" fmla="*/ 1513599 h 1858154"/>
              <a:gd name="connsiteX9-2497" fmla="*/ 1717911 w 9288370"/>
              <a:gd name="connsiteY9-2498" fmla="*/ 1497764 h 1858154"/>
              <a:gd name="connsiteX10-2499" fmla="*/ 1794234 w 9288370"/>
              <a:gd name="connsiteY10-2500" fmla="*/ 1464331 h 1858154"/>
              <a:gd name="connsiteX11-2501" fmla="*/ 2101780 w 9288370"/>
              <a:gd name="connsiteY11-2502" fmla="*/ 1409907 h 1858154"/>
              <a:gd name="connsiteX12-2503" fmla="*/ 2244830 w 9288370"/>
              <a:gd name="connsiteY12-2504" fmla="*/ 1388540 h 1858154"/>
              <a:gd name="connsiteX13-2505" fmla="*/ 2428648 w 9288370"/>
              <a:gd name="connsiteY13-2506" fmla="*/ 1372736 h 1858154"/>
              <a:gd name="connsiteX14-2507" fmla="*/ 2645882 w 9288370"/>
              <a:gd name="connsiteY14-2508" fmla="*/ 1341971 h 1858154"/>
              <a:gd name="connsiteX15-2509" fmla="*/ 2707413 w 9288370"/>
              <a:gd name="connsiteY15-2510" fmla="*/ 1347156 h 1858154"/>
              <a:gd name="connsiteX16-2511" fmla="*/ 2843134 w 9288370"/>
              <a:gd name="connsiteY16-2512" fmla="*/ 1323561 h 1858154"/>
              <a:gd name="connsiteX17-2513" fmla="*/ 2923804 w 9288370"/>
              <a:gd name="connsiteY17-2514" fmla="*/ 1314224 h 1858154"/>
              <a:gd name="connsiteX18-2515" fmla="*/ 2953618 w 9288370"/>
              <a:gd name="connsiteY18-2516" fmla="*/ 1318186 h 1858154"/>
              <a:gd name="connsiteX19-2517" fmla="*/ 2995816 w 9288370"/>
              <a:gd name="connsiteY19-2518" fmla="*/ 1318670 h 1858154"/>
              <a:gd name="connsiteX20-2519" fmla="*/ 3352700 w 9288370"/>
              <a:gd name="connsiteY20-2520" fmla="*/ 1264183 h 1858154"/>
              <a:gd name="connsiteX21-2521" fmla="*/ 3444611 w 9288370"/>
              <a:gd name="connsiteY21-2522" fmla="*/ 1236739 h 1858154"/>
              <a:gd name="connsiteX22-2523" fmla="*/ 3650072 w 9288370"/>
              <a:gd name="connsiteY22-2524" fmla="*/ 1217421 h 1858154"/>
              <a:gd name="connsiteX23-2525" fmla="*/ 3707853 w 9288370"/>
              <a:gd name="connsiteY23-2526" fmla="*/ 1241722 h 1858154"/>
              <a:gd name="connsiteX24-2527" fmla="*/ 3925616 w 9288370"/>
              <a:gd name="connsiteY24-2528" fmla="*/ 1253751 h 1858154"/>
              <a:gd name="connsiteX25-2529" fmla="*/ 3954387 w 9288370"/>
              <a:gd name="connsiteY25-2530" fmla="*/ 1263789 h 1858154"/>
              <a:gd name="connsiteX26-2531" fmla="*/ 3995849 w 9288370"/>
              <a:gd name="connsiteY26-2532" fmla="*/ 1272939 h 1858154"/>
              <a:gd name="connsiteX27-2533" fmla="*/ 4067546 w 9288370"/>
              <a:gd name="connsiteY27-2534" fmla="*/ 1294697 h 1858154"/>
              <a:gd name="connsiteX28-2535" fmla="*/ 4190310 w 9288370"/>
              <a:gd name="connsiteY28-2536" fmla="*/ 1307786 h 1858154"/>
              <a:gd name="connsiteX29-2537" fmla="*/ 4230008 w 9288370"/>
              <a:gd name="connsiteY29-2538" fmla="*/ 1303546 h 1858154"/>
              <a:gd name="connsiteX30-2539" fmla="*/ 4575478 w 9288370"/>
              <a:gd name="connsiteY30-2540" fmla="*/ 1261726 h 1858154"/>
              <a:gd name="connsiteX31-2541" fmla="*/ 4650026 w 9288370"/>
              <a:gd name="connsiteY31-2542" fmla="*/ 1265798 h 1858154"/>
              <a:gd name="connsiteX32-2543" fmla="*/ 4792008 w 9288370"/>
              <a:gd name="connsiteY32-2544" fmla="*/ 1243899 h 1858154"/>
              <a:gd name="connsiteX33-2545" fmla="*/ 4954126 w 9288370"/>
              <a:gd name="connsiteY33-2546" fmla="*/ 1204617 h 1858154"/>
              <a:gd name="connsiteX34-2547" fmla="*/ 5309678 w 9288370"/>
              <a:gd name="connsiteY34-2548" fmla="*/ 1128278 h 1858154"/>
              <a:gd name="connsiteX35-2549" fmla="*/ 5474724 w 9288370"/>
              <a:gd name="connsiteY35-2550" fmla="*/ 1091167 h 1858154"/>
              <a:gd name="connsiteX36-2551" fmla="*/ 5612132 w 9288370"/>
              <a:gd name="connsiteY36-2552" fmla="*/ 1051509 h 1858154"/>
              <a:gd name="connsiteX37-2553" fmla="*/ 5776618 w 9288370"/>
              <a:gd name="connsiteY37-2554" fmla="*/ 1053037 h 1858154"/>
              <a:gd name="connsiteX38-2555" fmla="*/ 5785786 w 9288370"/>
              <a:gd name="connsiteY38-2556" fmla="*/ 1047202 h 1858154"/>
              <a:gd name="connsiteX39-2557" fmla="*/ 5877806 w 9288370"/>
              <a:gd name="connsiteY39-2558" fmla="*/ 1026825 h 1858154"/>
              <a:gd name="connsiteX40-2559" fmla="*/ 5943596 w 9288370"/>
              <a:gd name="connsiteY40-2560" fmla="*/ 1043237 h 1858154"/>
              <a:gd name="connsiteX41-2561" fmla="*/ 5985730 w 9288370"/>
              <a:gd name="connsiteY41-2562" fmla="*/ 1035396 h 1858154"/>
              <a:gd name="connsiteX42-2563" fmla="*/ 6103109 w 9288370"/>
              <a:gd name="connsiteY42-2564" fmla="*/ 1019019 h 1858154"/>
              <a:gd name="connsiteX43-2565" fmla="*/ 6222406 w 9288370"/>
              <a:gd name="connsiteY43-2566" fmla="*/ 985341 h 1858154"/>
              <a:gd name="connsiteX44-2567" fmla="*/ 6598672 w 9288370"/>
              <a:gd name="connsiteY44-2568" fmla="*/ 902062 h 1858154"/>
              <a:gd name="connsiteX45-2569" fmla="*/ 6766149 w 9288370"/>
              <a:gd name="connsiteY45-2570" fmla="*/ 846132 h 1858154"/>
              <a:gd name="connsiteX46-2571" fmla="*/ 6886312 w 9288370"/>
              <a:gd name="connsiteY46-2572" fmla="*/ 781877 h 1858154"/>
              <a:gd name="connsiteX47-2573" fmla="*/ 7006457 w 9288370"/>
              <a:gd name="connsiteY47-2574" fmla="*/ 699758 h 1858154"/>
              <a:gd name="connsiteX48-2575" fmla="*/ 7231643 w 9288370"/>
              <a:gd name="connsiteY48-2576" fmla="*/ 640778 h 1858154"/>
              <a:gd name="connsiteX49-2577" fmla="*/ 7370574 w 9288370"/>
              <a:gd name="connsiteY49-2578" fmla="*/ 573629 h 1858154"/>
              <a:gd name="connsiteX50-2579" fmla="*/ 7579137 w 9288370"/>
              <a:gd name="connsiteY50-2580" fmla="*/ 471495 h 1858154"/>
              <a:gd name="connsiteX51-2581" fmla="*/ 7881321 w 9288370"/>
              <a:gd name="connsiteY51-2582" fmla="*/ 369197 h 1858154"/>
              <a:gd name="connsiteX52-2583" fmla="*/ 8317613 w 9288370"/>
              <a:gd name="connsiteY52-2584" fmla="*/ 231185 h 1858154"/>
              <a:gd name="connsiteX53-2585" fmla="*/ 8428864 w 9288370"/>
              <a:gd name="connsiteY53-2586" fmla="*/ 208471 h 1858154"/>
              <a:gd name="connsiteX54-2587" fmla="*/ 8616510 w 9288370"/>
              <a:gd name="connsiteY54-2588" fmla="*/ 161973 h 1858154"/>
              <a:gd name="connsiteX55-2589" fmla="*/ 8826766 w 9288370"/>
              <a:gd name="connsiteY55-2590" fmla="*/ 152111 h 1858154"/>
              <a:gd name="connsiteX56-2591" fmla="*/ 8917647 w 9288370"/>
              <a:gd name="connsiteY56-2592" fmla="*/ 112232 h 1858154"/>
              <a:gd name="connsiteX57-2593" fmla="*/ 9182272 w 9288370"/>
              <a:gd name="connsiteY57-2594" fmla="*/ 37171 h 1858154"/>
              <a:gd name="connsiteX58-2595" fmla="*/ 9232990 w 9288370"/>
              <a:gd name="connsiteY58-2596" fmla="*/ 24074 h 1858154"/>
              <a:gd name="connsiteX59-2597" fmla="*/ 9288370 w 9288370"/>
              <a:gd name="connsiteY59-2598" fmla="*/ 0 h 1858154"/>
              <a:gd name="connsiteX60-2599" fmla="*/ 0 w 9288370"/>
              <a:gd name="connsiteY60-2600" fmla="*/ 0 h 1858154"/>
              <a:gd name="connsiteX61-2601" fmla="*/ 0 w 9288370"/>
              <a:gd name="connsiteY61-2602" fmla="*/ 1858154 h 1858154"/>
              <a:gd name="connsiteX0-2603" fmla="*/ 0 w 9288370"/>
              <a:gd name="connsiteY0-2604" fmla="*/ 1858154 h 1858154"/>
              <a:gd name="connsiteX1-2605" fmla="*/ 1049 w 9288370"/>
              <a:gd name="connsiteY1-2606" fmla="*/ 1857909 h 1858154"/>
              <a:gd name="connsiteX2-2607" fmla="*/ 292201 w 9288370"/>
              <a:gd name="connsiteY2-2608" fmla="*/ 1735050 h 1858154"/>
              <a:gd name="connsiteX3-2609" fmla="*/ 549207 w 9288370"/>
              <a:gd name="connsiteY3-2610" fmla="*/ 1634955 h 1858154"/>
              <a:gd name="connsiteX4-2611" fmla="*/ 971617 w 9288370"/>
              <a:gd name="connsiteY4-2612" fmla="*/ 1522494 h 1858154"/>
              <a:gd name="connsiteX5-2613" fmla="*/ 1186668 w 9288370"/>
              <a:gd name="connsiteY5-2614" fmla="*/ 1521861 h 1858154"/>
              <a:gd name="connsiteX6-2615" fmla="*/ 1456865 w 9288370"/>
              <a:gd name="connsiteY6-2616" fmla="*/ 1510292 h 1858154"/>
              <a:gd name="connsiteX7-2617" fmla="*/ 1463005 w 9288370"/>
              <a:gd name="connsiteY7-2618" fmla="*/ 1511279 h 1858154"/>
              <a:gd name="connsiteX8-2619" fmla="*/ 1604999 w 9288370"/>
              <a:gd name="connsiteY8-2620" fmla="*/ 1513599 h 1858154"/>
              <a:gd name="connsiteX9-2621" fmla="*/ 1717911 w 9288370"/>
              <a:gd name="connsiteY9-2622" fmla="*/ 1497764 h 1858154"/>
              <a:gd name="connsiteX10-2623" fmla="*/ 1794234 w 9288370"/>
              <a:gd name="connsiteY10-2624" fmla="*/ 1464331 h 1858154"/>
              <a:gd name="connsiteX11-2625" fmla="*/ 2101780 w 9288370"/>
              <a:gd name="connsiteY11-2626" fmla="*/ 1409907 h 1858154"/>
              <a:gd name="connsiteX12-2627" fmla="*/ 2244830 w 9288370"/>
              <a:gd name="connsiteY12-2628" fmla="*/ 1388540 h 1858154"/>
              <a:gd name="connsiteX13-2629" fmla="*/ 2428648 w 9288370"/>
              <a:gd name="connsiteY13-2630" fmla="*/ 1372736 h 1858154"/>
              <a:gd name="connsiteX14-2631" fmla="*/ 2645882 w 9288370"/>
              <a:gd name="connsiteY14-2632" fmla="*/ 1341971 h 1858154"/>
              <a:gd name="connsiteX15-2633" fmla="*/ 2707413 w 9288370"/>
              <a:gd name="connsiteY15-2634" fmla="*/ 1347156 h 1858154"/>
              <a:gd name="connsiteX16-2635" fmla="*/ 2843134 w 9288370"/>
              <a:gd name="connsiteY16-2636" fmla="*/ 1323561 h 1858154"/>
              <a:gd name="connsiteX17-2637" fmla="*/ 2923804 w 9288370"/>
              <a:gd name="connsiteY17-2638" fmla="*/ 1314224 h 1858154"/>
              <a:gd name="connsiteX18-2639" fmla="*/ 2953618 w 9288370"/>
              <a:gd name="connsiteY18-2640" fmla="*/ 1318186 h 1858154"/>
              <a:gd name="connsiteX19-2641" fmla="*/ 2995816 w 9288370"/>
              <a:gd name="connsiteY19-2642" fmla="*/ 1318670 h 1858154"/>
              <a:gd name="connsiteX20-2643" fmla="*/ 3352700 w 9288370"/>
              <a:gd name="connsiteY20-2644" fmla="*/ 1264183 h 1858154"/>
              <a:gd name="connsiteX21-2645" fmla="*/ 3444611 w 9288370"/>
              <a:gd name="connsiteY21-2646" fmla="*/ 1236739 h 1858154"/>
              <a:gd name="connsiteX22-2647" fmla="*/ 3650072 w 9288370"/>
              <a:gd name="connsiteY22-2648" fmla="*/ 1217421 h 1858154"/>
              <a:gd name="connsiteX23-2649" fmla="*/ 3707853 w 9288370"/>
              <a:gd name="connsiteY23-2650" fmla="*/ 1241722 h 1858154"/>
              <a:gd name="connsiteX24-2651" fmla="*/ 3925616 w 9288370"/>
              <a:gd name="connsiteY24-2652" fmla="*/ 1253751 h 1858154"/>
              <a:gd name="connsiteX25-2653" fmla="*/ 3954387 w 9288370"/>
              <a:gd name="connsiteY25-2654" fmla="*/ 1263789 h 1858154"/>
              <a:gd name="connsiteX26-2655" fmla="*/ 3995849 w 9288370"/>
              <a:gd name="connsiteY26-2656" fmla="*/ 1272939 h 1858154"/>
              <a:gd name="connsiteX27-2657" fmla="*/ 4067546 w 9288370"/>
              <a:gd name="connsiteY27-2658" fmla="*/ 1294697 h 1858154"/>
              <a:gd name="connsiteX28-2659" fmla="*/ 4190310 w 9288370"/>
              <a:gd name="connsiteY28-2660" fmla="*/ 1307786 h 1858154"/>
              <a:gd name="connsiteX29-2661" fmla="*/ 4230008 w 9288370"/>
              <a:gd name="connsiteY29-2662" fmla="*/ 1303546 h 1858154"/>
              <a:gd name="connsiteX30-2663" fmla="*/ 4575478 w 9288370"/>
              <a:gd name="connsiteY30-2664" fmla="*/ 1261726 h 1858154"/>
              <a:gd name="connsiteX31-2665" fmla="*/ 4650026 w 9288370"/>
              <a:gd name="connsiteY31-2666" fmla="*/ 1265798 h 1858154"/>
              <a:gd name="connsiteX32-2667" fmla="*/ 4792008 w 9288370"/>
              <a:gd name="connsiteY32-2668" fmla="*/ 1243899 h 1858154"/>
              <a:gd name="connsiteX33-2669" fmla="*/ 4954126 w 9288370"/>
              <a:gd name="connsiteY33-2670" fmla="*/ 1204617 h 1858154"/>
              <a:gd name="connsiteX34-2671" fmla="*/ 5309678 w 9288370"/>
              <a:gd name="connsiteY34-2672" fmla="*/ 1128278 h 1858154"/>
              <a:gd name="connsiteX35-2673" fmla="*/ 5474724 w 9288370"/>
              <a:gd name="connsiteY35-2674" fmla="*/ 1091167 h 1858154"/>
              <a:gd name="connsiteX36-2675" fmla="*/ 5612132 w 9288370"/>
              <a:gd name="connsiteY36-2676" fmla="*/ 1051509 h 1858154"/>
              <a:gd name="connsiteX37-2677" fmla="*/ 5776618 w 9288370"/>
              <a:gd name="connsiteY37-2678" fmla="*/ 1053037 h 1858154"/>
              <a:gd name="connsiteX38-2679" fmla="*/ 5785786 w 9288370"/>
              <a:gd name="connsiteY38-2680" fmla="*/ 1047202 h 1858154"/>
              <a:gd name="connsiteX39-2681" fmla="*/ 5877806 w 9288370"/>
              <a:gd name="connsiteY39-2682" fmla="*/ 1026825 h 1858154"/>
              <a:gd name="connsiteX40-2683" fmla="*/ 5943596 w 9288370"/>
              <a:gd name="connsiteY40-2684" fmla="*/ 1043237 h 1858154"/>
              <a:gd name="connsiteX41-2685" fmla="*/ 5985730 w 9288370"/>
              <a:gd name="connsiteY41-2686" fmla="*/ 1035396 h 1858154"/>
              <a:gd name="connsiteX42-2687" fmla="*/ 6103109 w 9288370"/>
              <a:gd name="connsiteY42-2688" fmla="*/ 1019019 h 1858154"/>
              <a:gd name="connsiteX43-2689" fmla="*/ 6222406 w 9288370"/>
              <a:gd name="connsiteY43-2690" fmla="*/ 985341 h 1858154"/>
              <a:gd name="connsiteX44-2691" fmla="*/ 6598672 w 9288370"/>
              <a:gd name="connsiteY44-2692" fmla="*/ 902062 h 1858154"/>
              <a:gd name="connsiteX45-2693" fmla="*/ 6766149 w 9288370"/>
              <a:gd name="connsiteY45-2694" fmla="*/ 846132 h 1858154"/>
              <a:gd name="connsiteX46-2695" fmla="*/ 6886312 w 9288370"/>
              <a:gd name="connsiteY46-2696" fmla="*/ 781877 h 1858154"/>
              <a:gd name="connsiteX47-2697" fmla="*/ 7006457 w 9288370"/>
              <a:gd name="connsiteY47-2698" fmla="*/ 699758 h 1858154"/>
              <a:gd name="connsiteX48-2699" fmla="*/ 7231643 w 9288370"/>
              <a:gd name="connsiteY48-2700" fmla="*/ 640778 h 1858154"/>
              <a:gd name="connsiteX49-2701" fmla="*/ 7370574 w 9288370"/>
              <a:gd name="connsiteY49-2702" fmla="*/ 573629 h 1858154"/>
              <a:gd name="connsiteX50-2703" fmla="*/ 7579137 w 9288370"/>
              <a:gd name="connsiteY50-2704" fmla="*/ 471495 h 1858154"/>
              <a:gd name="connsiteX51-2705" fmla="*/ 7881321 w 9288370"/>
              <a:gd name="connsiteY51-2706" fmla="*/ 369197 h 1858154"/>
              <a:gd name="connsiteX52-2707" fmla="*/ 8317613 w 9288370"/>
              <a:gd name="connsiteY52-2708" fmla="*/ 231185 h 1858154"/>
              <a:gd name="connsiteX53-2709" fmla="*/ 8428864 w 9288370"/>
              <a:gd name="connsiteY53-2710" fmla="*/ 208471 h 1858154"/>
              <a:gd name="connsiteX54-2711" fmla="*/ 8616510 w 9288370"/>
              <a:gd name="connsiteY54-2712" fmla="*/ 161973 h 1858154"/>
              <a:gd name="connsiteX55-2713" fmla="*/ 8826766 w 9288370"/>
              <a:gd name="connsiteY55-2714" fmla="*/ 152111 h 1858154"/>
              <a:gd name="connsiteX56-2715" fmla="*/ 8917647 w 9288370"/>
              <a:gd name="connsiteY56-2716" fmla="*/ 112232 h 1858154"/>
              <a:gd name="connsiteX57-2717" fmla="*/ 9182272 w 9288370"/>
              <a:gd name="connsiteY57-2718" fmla="*/ 37171 h 1858154"/>
              <a:gd name="connsiteX58-2719" fmla="*/ 9232990 w 9288370"/>
              <a:gd name="connsiteY58-2720" fmla="*/ 24074 h 1858154"/>
              <a:gd name="connsiteX59-2721" fmla="*/ 9288370 w 9288370"/>
              <a:gd name="connsiteY59-2722" fmla="*/ 0 h 1858154"/>
              <a:gd name="connsiteX60-2723" fmla="*/ 0 w 9288370"/>
              <a:gd name="connsiteY60-2724" fmla="*/ 0 h 1858154"/>
              <a:gd name="connsiteX61-2725" fmla="*/ 0 w 9288370"/>
              <a:gd name="connsiteY61-2726" fmla="*/ 1858154 h 1858154"/>
              <a:gd name="connsiteX0-2727" fmla="*/ 0 w 9288370"/>
              <a:gd name="connsiteY0-2728" fmla="*/ 1858154 h 1858154"/>
              <a:gd name="connsiteX1-2729" fmla="*/ 1049 w 9288370"/>
              <a:gd name="connsiteY1-2730" fmla="*/ 1857909 h 1858154"/>
              <a:gd name="connsiteX2-2731" fmla="*/ 292201 w 9288370"/>
              <a:gd name="connsiteY2-2732" fmla="*/ 1735050 h 1858154"/>
              <a:gd name="connsiteX3-2733" fmla="*/ 549207 w 9288370"/>
              <a:gd name="connsiteY3-2734" fmla="*/ 1634955 h 1858154"/>
              <a:gd name="connsiteX4-2735" fmla="*/ 971617 w 9288370"/>
              <a:gd name="connsiteY4-2736" fmla="*/ 1522494 h 1858154"/>
              <a:gd name="connsiteX5-2737" fmla="*/ 1186668 w 9288370"/>
              <a:gd name="connsiteY5-2738" fmla="*/ 1521861 h 1858154"/>
              <a:gd name="connsiteX6-2739" fmla="*/ 1456865 w 9288370"/>
              <a:gd name="connsiteY6-2740" fmla="*/ 1510292 h 1858154"/>
              <a:gd name="connsiteX7-2741" fmla="*/ 1463005 w 9288370"/>
              <a:gd name="connsiteY7-2742" fmla="*/ 1511279 h 1858154"/>
              <a:gd name="connsiteX8-2743" fmla="*/ 1604999 w 9288370"/>
              <a:gd name="connsiteY8-2744" fmla="*/ 1513599 h 1858154"/>
              <a:gd name="connsiteX9-2745" fmla="*/ 1717911 w 9288370"/>
              <a:gd name="connsiteY9-2746" fmla="*/ 1497764 h 1858154"/>
              <a:gd name="connsiteX10-2747" fmla="*/ 1794234 w 9288370"/>
              <a:gd name="connsiteY10-2748" fmla="*/ 1464331 h 1858154"/>
              <a:gd name="connsiteX11-2749" fmla="*/ 2101780 w 9288370"/>
              <a:gd name="connsiteY11-2750" fmla="*/ 1409907 h 1858154"/>
              <a:gd name="connsiteX12-2751" fmla="*/ 2244830 w 9288370"/>
              <a:gd name="connsiteY12-2752" fmla="*/ 1388540 h 1858154"/>
              <a:gd name="connsiteX13-2753" fmla="*/ 2428648 w 9288370"/>
              <a:gd name="connsiteY13-2754" fmla="*/ 1372736 h 1858154"/>
              <a:gd name="connsiteX14-2755" fmla="*/ 2645882 w 9288370"/>
              <a:gd name="connsiteY14-2756" fmla="*/ 1341971 h 1858154"/>
              <a:gd name="connsiteX15-2757" fmla="*/ 2707413 w 9288370"/>
              <a:gd name="connsiteY15-2758" fmla="*/ 1347156 h 1858154"/>
              <a:gd name="connsiteX16-2759" fmla="*/ 2843134 w 9288370"/>
              <a:gd name="connsiteY16-2760" fmla="*/ 1323561 h 1858154"/>
              <a:gd name="connsiteX17-2761" fmla="*/ 2923804 w 9288370"/>
              <a:gd name="connsiteY17-2762" fmla="*/ 1314224 h 1858154"/>
              <a:gd name="connsiteX18-2763" fmla="*/ 2953618 w 9288370"/>
              <a:gd name="connsiteY18-2764" fmla="*/ 1318186 h 1858154"/>
              <a:gd name="connsiteX19-2765" fmla="*/ 2995816 w 9288370"/>
              <a:gd name="connsiteY19-2766" fmla="*/ 1318670 h 1858154"/>
              <a:gd name="connsiteX20-2767" fmla="*/ 3352700 w 9288370"/>
              <a:gd name="connsiteY20-2768" fmla="*/ 1264183 h 1858154"/>
              <a:gd name="connsiteX21-2769" fmla="*/ 3444611 w 9288370"/>
              <a:gd name="connsiteY21-2770" fmla="*/ 1236739 h 1858154"/>
              <a:gd name="connsiteX22-2771" fmla="*/ 3650072 w 9288370"/>
              <a:gd name="connsiteY22-2772" fmla="*/ 1217421 h 1858154"/>
              <a:gd name="connsiteX23-2773" fmla="*/ 3707853 w 9288370"/>
              <a:gd name="connsiteY23-2774" fmla="*/ 1241722 h 1858154"/>
              <a:gd name="connsiteX24-2775" fmla="*/ 3925616 w 9288370"/>
              <a:gd name="connsiteY24-2776" fmla="*/ 1253751 h 1858154"/>
              <a:gd name="connsiteX25-2777" fmla="*/ 3954387 w 9288370"/>
              <a:gd name="connsiteY25-2778" fmla="*/ 1263789 h 1858154"/>
              <a:gd name="connsiteX26-2779" fmla="*/ 3995849 w 9288370"/>
              <a:gd name="connsiteY26-2780" fmla="*/ 1272939 h 1858154"/>
              <a:gd name="connsiteX27-2781" fmla="*/ 4067546 w 9288370"/>
              <a:gd name="connsiteY27-2782" fmla="*/ 1294697 h 1858154"/>
              <a:gd name="connsiteX28-2783" fmla="*/ 4190310 w 9288370"/>
              <a:gd name="connsiteY28-2784" fmla="*/ 1307786 h 1858154"/>
              <a:gd name="connsiteX29-2785" fmla="*/ 4230008 w 9288370"/>
              <a:gd name="connsiteY29-2786" fmla="*/ 1303546 h 1858154"/>
              <a:gd name="connsiteX30-2787" fmla="*/ 4575478 w 9288370"/>
              <a:gd name="connsiteY30-2788" fmla="*/ 1261726 h 1858154"/>
              <a:gd name="connsiteX31-2789" fmla="*/ 4650026 w 9288370"/>
              <a:gd name="connsiteY31-2790" fmla="*/ 1265798 h 1858154"/>
              <a:gd name="connsiteX32-2791" fmla="*/ 4792008 w 9288370"/>
              <a:gd name="connsiteY32-2792" fmla="*/ 1243899 h 1858154"/>
              <a:gd name="connsiteX33-2793" fmla="*/ 4954126 w 9288370"/>
              <a:gd name="connsiteY33-2794" fmla="*/ 1204617 h 1858154"/>
              <a:gd name="connsiteX34-2795" fmla="*/ 5309678 w 9288370"/>
              <a:gd name="connsiteY34-2796" fmla="*/ 1128278 h 1858154"/>
              <a:gd name="connsiteX35-2797" fmla="*/ 5474724 w 9288370"/>
              <a:gd name="connsiteY35-2798" fmla="*/ 1091167 h 1858154"/>
              <a:gd name="connsiteX36-2799" fmla="*/ 5612132 w 9288370"/>
              <a:gd name="connsiteY36-2800" fmla="*/ 1051509 h 1858154"/>
              <a:gd name="connsiteX37-2801" fmla="*/ 5776618 w 9288370"/>
              <a:gd name="connsiteY37-2802" fmla="*/ 1053037 h 1858154"/>
              <a:gd name="connsiteX38-2803" fmla="*/ 5785786 w 9288370"/>
              <a:gd name="connsiteY38-2804" fmla="*/ 1047202 h 1858154"/>
              <a:gd name="connsiteX39-2805" fmla="*/ 5877806 w 9288370"/>
              <a:gd name="connsiteY39-2806" fmla="*/ 1026825 h 1858154"/>
              <a:gd name="connsiteX40-2807" fmla="*/ 5943596 w 9288370"/>
              <a:gd name="connsiteY40-2808" fmla="*/ 1043237 h 1858154"/>
              <a:gd name="connsiteX41-2809" fmla="*/ 5985730 w 9288370"/>
              <a:gd name="connsiteY41-2810" fmla="*/ 1035396 h 1858154"/>
              <a:gd name="connsiteX42-2811" fmla="*/ 6103109 w 9288370"/>
              <a:gd name="connsiteY42-2812" fmla="*/ 1019019 h 1858154"/>
              <a:gd name="connsiteX43-2813" fmla="*/ 6222406 w 9288370"/>
              <a:gd name="connsiteY43-2814" fmla="*/ 985341 h 1858154"/>
              <a:gd name="connsiteX44-2815" fmla="*/ 6598672 w 9288370"/>
              <a:gd name="connsiteY44-2816" fmla="*/ 902062 h 1858154"/>
              <a:gd name="connsiteX45-2817" fmla="*/ 6766149 w 9288370"/>
              <a:gd name="connsiteY45-2818" fmla="*/ 846132 h 1858154"/>
              <a:gd name="connsiteX46-2819" fmla="*/ 6886312 w 9288370"/>
              <a:gd name="connsiteY46-2820" fmla="*/ 781877 h 1858154"/>
              <a:gd name="connsiteX47-2821" fmla="*/ 7006457 w 9288370"/>
              <a:gd name="connsiteY47-2822" fmla="*/ 699758 h 1858154"/>
              <a:gd name="connsiteX48-2823" fmla="*/ 7231643 w 9288370"/>
              <a:gd name="connsiteY48-2824" fmla="*/ 640778 h 1858154"/>
              <a:gd name="connsiteX49-2825" fmla="*/ 7370574 w 9288370"/>
              <a:gd name="connsiteY49-2826" fmla="*/ 573629 h 1858154"/>
              <a:gd name="connsiteX50-2827" fmla="*/ 7579137 w 9288370"/>
              <a:gd name="connsiteY50-2828" fmla="*/ 471495 h 1858154"/>
              <a:gd name="connsiteX51-2829" fmla="*/ 7881321 w 9288370"/>
              <a:gd name="connsiteY51-2830" fmla="*/ 369197 h 1858154"/>
              <a:gd name="connsiteX52-2831" fmla="*/ 8317613 w 9288370"/>
              <a:gd name="connsiteY52-2832" fmla="*/ 231185 h 1858154"/>
              <a:gd name="connsiteX53-2833" fmla="*/ 8428864 w 9288370"/>
              <a:gd name="connsiteY53-2834" fmla="*/ 208471 h 1858154"/>
              <a:gd name="connsiteX54-2835" fmla="*/ 8616510 w 9288370"/>
              <a:gd name="connsiteY54-2836" fmla="*/ 161973 h 1858154"/>
              <a:gd name="connsiteX55-2837" fmla="*/ 8826766 w 9288370"/>
              <a:gd name="connsiteY55-2838" fmla="*/ 152111 h 1858154"/>
              <a:gd name="connsiteX56-2839" fmla="*/ 8917647 w 9288370"/>
              <a:gd name="connsiteY56-2840" fmla="*/ 112232 h 1858154"/>
              <a:gd name="connsiteX57-2841" fmla="*/ 9182272 w 9288370"/>
              <a:gd name="connsiteY57-2842" fmla="*/ 37171 h 1858154"/>
              <a:gd name="connsiteX58-2843" fmla="*/ 9232990 w 9288370"/>
              <a:gd name="connsiteY58-2844" fmla="*/ 24074 h 1858154"/>
              <a:gd name="connsiteX59-2845" fmla="*/ 9288370 w 9288370"/>
              <a:gd name="connsiteY59-2846" fmla="*/ 0 h 1858154"/>
              <a:gd name="connsiteX60-2847" fmla="*/ 0 w 9288370"/>
              <a:gd name="connsiteY60-2848" fmla="*/ 0 h 1858154"/>
              <a:gd name="connsiteX61-2849" fmla="*/ 0 w 9288370"/>
              <a:gd name="connsiteY61-2850" fmla="*/ 1858154 h 1858154"/>
              <a:gd name="connsiteX0-2851" fmla="*/ 0 w 9288370"/>
              <a:gd name="connsiteY0-2852" fmla="*/ 1858154 h 1858154"/>
              <a:gd name="connsiteX1-2853" fmla="*/ 1049 w 9288370"/>
              <a:gd name="connsiteY1-2854" fmla="*/ 1857909 h 1858154"/>
              <a:gd name="connsiteX2-2855" fmla="*/ 292201 w 9288370"/>
              <a:gd name="connsiteY2-2856" fmla="*/ 1735050 h 1858154"/>
              <a:gd name="connsiteX3-2857" fmla="*/ 549207 w 9288370"/>
              <a:gd name="connsiteY3-2858" fmla="*/ 1634955 h 1858154"/>
              <a:gd name="connsiteX4-2859" fmla="*/ 971617 w 9288370"/>
              <a:gd name="connsiteY4-2860" fmla="*/ 1522494 h 1858154"/>
              <a:gd name="connsiteX5-2861" fmla="*/ 1186668 w 9288370"/>
              <a:gd name="connsiteY5-2862" fmla="*/ 1521861 h 1858154"/>
              <a:gd name="connsiteX6-2863" fmla="*/ 1456865 w 9288370"/>
              <a:gd name="connsiteY6-2864" fmla="*/ 1510292 h 1858154"/>
              <a:gd name="connsiteX7-2865" fmla="*/ 1463005 w 9288370"/>
              <a:gd name="connsiteY7-2866" fmla="*/ 1511279 h 1858154"/>
              <a:gd name="connsiteX8-2867" fmla="*/ 1604999 w 9288370"/>
              <a:gd name="connsiteY8-2868" fmla="*/ 1513599 h 1858154"/>
              <a:gd name="connsiteX9-2869" fmla="*/ 1717911 w 9288370"/>
              <a:gd name="connsiteY9-2870" fmla="*/ 1497764 h 1858154"/>
              <a:gd name="connsiteX10-2871" fmla="*/ 1794234 w 9288370"/>
              <a:gd name="connsiteY10-2872" fmla="*/ 1464331 h 1858154"/>
              <a:gd name="connsiteX11-2873" fmla="*/ 2101780 w 9288370"/>
              <a:gd name="connsiteY11-2874" fmla="*/ 1409907 h 1858154"/>
              <a:gd name="connsiteX12-2875" fmla="*/ 2244830 w 9288370"/>
              <a:gd name="connsiteY12-2876" fmla="*/ 1388540 h 1858154"/>
              <a:gd name="connsiteX13-2877" fmla="*/ 2428648 w 9288370"/>
              <a:gd name="connsiteY13-2878" fmla="*/ 1372736 h 1858154"/>
              <a:gd name="connsiteX14-2879" fmla="*/ 2645882 w 9288370"/>
              <a:gd name="connsiteY14-2880" fmla="*/ 1341971 h 1858154"/>
              <a:gd name="connsiteX15-2881" fmla="*/ 2707413 w 9288370"/>
              <a:gd name="connsiteY15-2882" fmla="*/ 1347156 h 1858154"/>
              <a:gd name="connsiteX16-2883" fmla="*/ 2843134 w 9288370"/>
              <a:gd name="connsiteY16-2884" fmla="*/ 1323561 h 1858154"/>
              <a:gd name="connsiteX17-2885" fmla="*/ 2923804 w 9288370"/>
              <a:gd name="connsiteY17-2886" fmla="*/ 1314224 h 1858154"/>
              <a:gd name="connsiteX18-2887" fmla="*/ 2953618 w 9288370"/>
              <a:gd name="connsiteY18-2888" fmla="*/ 1318186 h 1858154"/>
              <a:gd name="connsiteX19-2889" fmla="*/ 2995816 w 9288370"/>
              <a:gd name="connsiteY19-2890" fmla="*/ 1318670 h 1858154"/>
              <a:gd name="connsiteX20-2891" fmla="*/ 3352700 w 9288370"/>
              <a:gd name="connsiteY20-2892" fmla="*/ 1264183 h 1858154"/>
              <a:gd name="connsiteX21-2893" fmla="*/ 3444611 w 9288370"/>
              <a:gd name="connsiteY21-2894" fmla="*/ 1236739 h 1858154"/>
              <a:gd name="connsiteX22-2895" fmla="*/ 3650072 w 9288370"/>
              <a:gd name="connsiteY22-2896" fmla="*/ 1217421 h 1858154"/>
              <a:gd name="connsiteX23-2897" fmla="*/ 3707853 w 9288370"/>
              <a:gd name="connsiteY23-2898" fmla="*/ 1241722 h 1858154"/>
              <a:gd name="connsiteX24-2899" fmla="*/ 3925616 w 9288370"/>
              <a:gd name="connsiteY24-2900" fmla="*/ 1253751 h 1858154"/>
              <a:gd name="connsiteX25-2901" fmla="*/ 3954387 w 9288370"/>
              <a:gd name="connsiteY25-2902" fmla="*/ 1263789 h 1858154"/>
              <a:gd name="connsiteX26-2903" fmla="*/ 3995849 w 9288370"/>
              <a:gd name="connsiteY26-2904" fmla="*/ 1272939 h 1858154"/>
              <a:gd name="connsiteX27-2905" fmla="*/ 4067546 w 9288370"/>
              <a:gd name="connsiteY27-2906" fmla="*/ 1294697 h 1858154"/>
              <a:gd name="connsiteX28-2907" fmla="*/ 4190310 w 9288370"/>
              <a:gd name="connsiteY28-2908" fmla="*/ 1307786 h 1858154"/>
              <a:gd name="connsiteX29-2909" fmla="*/ 4230008 w 9288370"/>
              <a:gd name="connsiteY29-2910" fmla="*/ 1303546 h 1858154"/>
              <a:gd name="connsiteX30-2911" fmla="*/ 4575478 w 9288370"/>
              <a:gd name="connsiteY30-2912" fmla="*/ 1261726 h 1858154"/>
              <a:gd name="connsiteX31-2913" fmla="*/ 4650026 w 9288370"/>
              <a:gd name="connsiteY31-2914" fmla="*/ 1265798 h 1858154"/>
              <a:gd name="connsiteX32-2915" fmla="*/ 4792008 w 9288370"/>
              <a:gd name="connsiteY32-2916" fmla="*/ 1243899 h 1858154"/>
              <a:gd name="connsiteX33-2917" fmla="*/ 4954126 w 9288370"/>
              <a:gd name="connsiteY33-2918" fmla="*/ 1204617 h 1858154"/>
              <a:gd name="connsiteX34-2919" fmla="*/ 5309678 w 9288370"/>
              <a:gd name="connsiteY34-2920" fmla="*/ 1128278 h 1858154"/>
              <a:gd name="connsiteX35-2921" fmla="*/ 5474724 w 9288370"/>
              <a:gd name="connsiteY35-2922" fmla="*/ 1091167 h 1858154"/>
              <a:gd name="connsiteX36-2923" fmla="*/ 5612132 w 9288370"/>
              <a:gd name="connsiteY36-2924" fmla="*/ 1051509 h 1858154"/>
              <a:gd name="connsiteX37-2925" fmla="*/ 5776618 w 9288370"/>
              <a:gd name="connsiteY37-2926" fmla="*/ 1053037 h 1858154"/>
              <a:gd name="connsiteX38-2927" fmla="*/ 5785786 w 9288370"/>
              <a:gd name="connsiteY38-2928" fmla="*/ 1047202 h 1858154"/>
              <a:gd name="connsiteX39-2929" fmla="*/ 5877806 w 9288370"/>
              <a:gd name="connsiteY39-2930" fmla="*/ 1026825 h 1858154"/>
              <a:gd name="connsiteX40-2931" fmla="*/ 5943596 w 9288370"/>
              <a:gd name="connsiteY40-2932" fmla="*/ 1043237 h 1858154"/>
              <a:gd name="connsiteX41-2933" fmla="*/ 5985730 w 9288370"/>
              <a:gd name="connsiteY41-2934" fmla="*/ 1035396 h 1858154"/>
              <a:gd name="connsiteX42-2935" fmla="*/ 6103109 w 9288370"/>
              <a:gd name="connsiteY42-2936" fmla="*/ 1019019 h 1858154"/>
              <a:gd name="connsiteX43-2937" fmla="*/ 6222406 w 9288370"/>
              <a:gd name="connsiteY43-2938" fmla="*/ 985341 h 1858154"/>
              <a:gd name="connsiteX44-2939" fmla="*/ 6598672 w 9288370"/>
              <a:gd name="connsiteY44-2940" fmla="*/ 902062 h 1858154"/>
              <a:gd name="connsiteX45-2941" fmla="*/ 6766149 w 9288370"/>
              <a:gd name="connsiteY45-2942" fmla="*/ 846132 h 1858154"/>
              <a:gd name="connsiteX46-2943" fmla="*/ 6886312 w 9288370"/>
              <a:gd name="connsiteY46-2944" fmla="*/ 781877 h 1858154"/>
              <a:gd name="connsiteX47-2945" fmla="*/ 7006457 w 9288370"/>
              <a:gd name="connsiteY47-2946" fmla="*/ 699758 h 1858154"/>
              <a:gd name="connsiteX48-2947" fmla="*/ 7231643 w 9288370"/>
              <a:gd name="connsiteY48-2948" fmla="*/ 640778 h 1858154"/>
              <a:gd name="connsiteX49-2949" fmla="*/ 7370574 w 9288370"/>
              <a:gd name="connsiteY49-2950" fmla="*/ 573629 h 1858154"/>
              <a:gd name="connsiteX50-2951" fmla="*/ 7579137 w 9288370"/>
              <a:gd name="connsiteY50-2952" fmla="*/ 471495 h 1858154"/>
              <a:gd name="connsiteX51-2953" fmla="*/ 7881321 w 9288370"/>
              <a:gd name="connsiteY51-2954" fmla="*/ 369197 h 1858154"/>
              <a:gd name="connsiteX52-2955" fmla="*/ 8317613 w 9288370"/>
              <a:gd name="connsiteY52-2956" fmla="*/ 231185 h 1858154"/>
              <a:gd name="connsiteX53-2957" fmla="*/ 8428864 w 9288370"/>
              <a:gd name="connsiteY53-2958" fmla="*/ 208471 h 1858154"/>
              <a:gd name="connsiteX54-2959" fmla="*/ 8616510 w 9288370"/>
              <a:gd name="connsiteY54-2960" fmla="*/ 161973 h 1858154"/>
              <a:gd name="connsiteX55-2961" fmla="*/ 8826766 w 9288370"/>
              <a:gd name="connsiteY55-2962" fmla="*/ 152111 h 1858154"/>
              <a:gd name="connsiteX56-2963" fmla="*/ 8917647 w 9288370"/>
              <a:gd name="connsiteY56-2964" fmla="*/ 112232 h 1858154"/>
              <a:gd name="connsiteX57-2965" fmla="*/ 9182272 w 9288370"/>
              <a:gd name="connsiteY57-2966" fmla="*/ 37171 h 1858154"/>
              <a:gd name="connsiteX58-2967" fmla="*/ 9232990 w 9288370"/>
              <a:gd name="connsiteY58-2968" fmla="*/ 24074 h 1858154"/>
              <a:gd name="connsiteX59-2969" fmla="*/ 9288370 w 9288370"/>
              <a:gd name="connsiteY59-2970" fmla="*/ 0 h 1858154"/>
              <a:gd name="connsiteX60-2971" fmla="*/ 0 w 9288370"/>
              <a:gd name="connsiteY60-2972" fmla="*/ 0 h 1858154"/>
              <a:gd name="connsiteX61-2973" fmla="*/ 0 w 9288370"/>
              <a:gd name="connsiteY61-2974" fmla="*/ 1858154 h 1858154"/>
              <a:gd name="connsiteX0-2975" fmla="*/ 0 w 9288370"/>
              <a:gd name="connsiteY0-2976" fmla="*/ 1858154 h 1858154"/>
              <a:gd name="connsiteX1-2977" fmla="*/ 1049 w 9288370"/>
              <a:gd name="connsiteY1-2978" fmla="*/ 1857909 h 1858154"/>
              <a:gd name="connsiteX2-2979" fmla="*/ 292201 w 9288370"/>
              <a:gd name="connsiteY2-2980" fmla="*/ 1735050 h 1858154"/>
              <a:gd name="connsiteX3-2981" fmla="*/ 549207 w 9288370"/>
              <a:gd name="connsiteY3-2982" fmla="*/ 1634955 h 1858154"/>
              <a:gd name="connsiteX4-2983" fmla="*/ 785368 w 9288370"/>
              <a:gd name="connsiteY4-2984" fmla="*/ 1562599 h 1858154"/>
              <a:gd name="connsiteX5-2985" fmla="*/ 1186668 w 9288370"/>
              <a:gd name="connsiteY5-2986" fmla="*/ 1521861 h 1858154"/>
              <a:gd name="connsiteX6-2987" fmla="*/ 1456865 w 9288370"/>
              <a:gd name="connsiteY6-2988" fmla="*/ 1510292 h 1858154"/>
              <a:gd name="connsiteX7-2989" fmla="*/ 1463005 w 9288370"/>
              <a:gd name="connsiteY7-2990" fmla="*/ 1511279 h 1858154"/>
              <a:gd name="connsiteX8-2991" fmla="*/ 1604999 w 9288370"/>
              <a:gd name="connsiteY8-2992" fmla="*/ 1513599 h 1858154"/>
              <a:gd name="connsiteX9-2993" fmla="*/ 1717911 w 9288370"/>
              <a:gd name="connsiteY9-2994" fmla="*/ 1497764 h 1858154"/>
              <a:gd name="connsiteX10-2995" fmla="*/ 1794234 w 9288370"/>
              <a:gd name="connsiteY10-2996" fmla="*/ 1464331 h 1858154"/>
              <a:gd name="connsiteX11-2997" fmla="*/ 2101780 w 9288370"/>
              <a:gd name="connsiteY11-2998" fmla="*/ 1409907 h 1858154"/>
              <a:gd name="connsiteX12-2999" fmla="*/ 2244830 w 9288370"/>
              <a:gd name="connsiteY12-3000" fmla="*/ 1388540 h 1858154"/>
              <a:gd name="connsiteX13-3001" fmla="*/ 2428648 w 9288370"/>
              <a:gd name="connsiteY13-3002" fmla="*/ 1372736 h 1858154"/>
              <a:gd name="connsiteX14-3003" fmla="*/ 2645882 w 9288370"/>
              <a:gd name="connsiteY14-3004" fmla="*/ 1341971 h 1858154"/>
              <a:gd name="connsiteX15-3005" fmla="*/ 2707413 w 9288370"/>
              <a:gd name="connsiteY15-3006" fmla="*/ 1347156 h 1858154"/>
              <a:gd name="connsiteX16-3007" fmla="*/ 2843134 w 9288370"/>
              <a:gd name="connsiteY16-3008" fmla="*/ 1323561 h 1858154"/>
              <a:gd name="connsiteX17-3009" fmla="*/ 2923804 w 9288370"/>
              <a:gd name="connsiteY17-3010" fmla="*/ 1314224 h 1858154"/>
              <a:gd name="connsiteX18-3011" fmla="*/ 2953618 w 9288370"/>
              <a:gd name="connsiteY18-3012" fmla="*/ 1318186 h 1858154"/>
              <a:gd name="connsiteX19-3013" fmla="*/ 2995816 w 9288370"/>
              <a:gd name="connsiteY19-3014" fmla="*/ 1318670 h 1858154"/>
              <a:gd name="connsiteX20-3015" fmla="*/ 3352700 w 9288370"/>
              <a:gd name="connsiteY20-3016" fmla="*/ 1264183 h 1858154"/>
              <a:gd name="connsiteX21-3017" fmla="*/ 3444611 w 9288370"/>
              <a:gd name="connsiteY21-3018" fmla="*/ 1236739 h 1858154"/>
              <a:gd name="connsiteX22-3019" fmla="*/ 3650072 w 9288370"/>
              <a:gd name="connsiteY22-3020" fmla="*/ 1217421 h 1858154"/>
              <a:gd name="connsiteX23-3021" fmla="*/ 3707853 w 9288370"/>
              <a:gd name="connsiteY23-3022" fmla="*/ 1241722 h 1858154"/>
              <a:gd name="connsiteX24-3023" fmla="*/ 3925616 w 9288370"/>
              <a:gd name="connsiteY24-3024" fmla="*/ 1253751 h 1858154"/>
              <a:gd name="connsiteX25-3025" fmla="*/ 3954387 w 9288370"/>
              <a:gd name="connsiteY25-3026" fmla="*/ 1263789 h 1858154"/>
              <a:gd name="connsiteX26-3027" fmla="*/ 3995849 w 9288370"/>
              <a:gd name="connsiteY26-3028" fmla="*/ 1272939 h 1858154"/>
              <a:gd name="connsiteX27-3029" fmla="*/ 4067546 w 9288370"/>
              <a:gd name="connsiteY27-3030" fmla="*/ 1294697 h 1858154"/>
              <a:gd name="connsiteX28-3031" fmla="*/ 4190310 w 9288370"/>
              <a:gd name="connsiteY28-3032" fmla="*/ 1307786 h 1858154"/>
              <a:gd name="connsiteX29-3033" fmla="*/ 4230008 w 9288370"/>
              <a:gd name="connsiteY29-3034" fmla="*/ 1303546 h 1858154"/>
              <a:gd name="connsiteX30-3035" fmla="*/ 4575478 w 9288370"/>
              <a:gd name="connsiteY30-3036" fmla="*/ 1261726 h 1858154"/>
              <a:gd name="connsiteX31-3037" fmla="*/ 4650026 w 9288370"/>
              <a:gd name="connsiteY31-3038" fmla="*/ 1265798 h 1858154"/>
              <a:gd name="connsiteX32-3039" fmla="*/ 4792008 w 9288370"/>
              <a:gd name="connsiteY32-3040" fmla="*/ 1243899 h 1858154"/>
              <a:gd name="connsiteX33-3041" fmla="*/ 4954126 w 9288370"/>
              <a:gd name="connsiteY33-3042" fmla="*/ 1204617 h 1858154"/>
              <a:gd name="connsiteX34-3043" fmla="*/ 5309678 w 9288370"/>
              <a:gd name="connsiteY34-3044" fmla="*/ 1128278 h 1858154"/>
              <a:gd name="connsiteX35-3045" fmla="*/ 5474724 w 9288370"/>
              <a:gd name="connsiteY35-3046" fmla="*/ 1091167 h 1858154"/>
              <a:gd name="connsiteX36-3047" fmla="*/ 5612132 w 9288370"/>
              <a:gd name="connsiteY36-3048" fmla="*/ 1051509 h 1858154"/>
              <a:gd name="connsiteX37-3049" fmla="*/ 5776618 w 9288370"/>
              <a:gd name="connsiteY37-3050" fmla="*/ 1053037 h 1858154"/>
              <a:gd name="connsiteX38-3051" fmla="*/ 5785786 w 9288370"/>
              <a:gd name="connsiteY38-3052" fmla="*/ 1047202 h 1858154"/>
              <a:gd name="connsiteX39-3053" fmla="*/ 5877806 w 9288370"/>
              <a:gd name="connsiteY39-3054" fmla="*/ 1026825 h 1858154"/>
              <a:gd name="connsiteX40-3055" fmla="*/ 5943596 w 9288370"/>
              <a:gd name="connsiteY40-3056" fmla="*/ 1043237 h 1858154"/>
              <a:gd name="connsiteX41-3057" fmla="*/ 5985730 w 9288370"/>
              <a:gd name="connsiteY41-3058" fmla="*/ 1035396 h 1858154"/>
              <a:gd name="connsiteX42-3059" fmla="*/ 6103109 w 9288370"/>
              <a:gd name="connsiteY42-3060" fmla="*/ 1019019 h 1858154"/>
              <a:gd name="connsiteX43-3061" fmla="*/ 6222406 w 9288370"/>
              <a:gd name="connsiteY43-3062" fmla="*/ 985341 h 1858154"/>
              <a:gd name="connsiteX44-3063" fmla="*/ 6598672 w 9288370"/>
              <a:gd name="connsiteY44-3064" fmla="*/ 902062 h 1858154"/>
              <a:gd name="connsiteX45-3065" fmla="*/ 6766149 w 9288370"/>
              <a:gd name="connsiteY45-3066" fmla="*/ 846132 h 1858154"/>
              <a:gd name="connsiteX46-3067" fmla="*/ 6886312 w 9288370"/>
              <a:gd name="connsiteY46-3068" fmla="*/ 781877 h 1858154"/>
              <a:gd name="connsiteX47-3069" fmla="*/ 7006457 w 9288370"/>
              <a:gd name="connsiteY47-3070" fmla="*/ 699758 h 1858154"/>
              <a:gd name="connsiteX48-3071" fmla="*/ 7231643 w 9288370"/>
              <a:gd name="connsiteY48-3072" fmla="*/ 640778 h 1858154"/>
              <a:gd name="connsiteX49-3073" fmla="*/ 7370574 w 9288370"/>
              <a:gd name="connsiteY49-3074" fmla="*/ 573629 h 1858154"/>
              <a:gd name="connsiteX50-3075" fmla="*/ 7579137 w 9288370"/>
              <a:gd name="connsiteY50-3076" fmla="*/ 471495 h 1858154"/>
              <a:gd name="connsiteX51-3077" fmla="*/ 7881321 w 9288370"/>
              <a:gd name="connsiteY51-3078" fmla="*/ 369197 h 1858154"/>
              <a:gd name="connsiteX52-3079" fmla="*/ 8317613 w 9288370"/>
              <a:gd name="connsiteY52-3080" fmla="*/ 231185 h 1858154"/>
              <a:gd name="connsiteX53-3081" fmla="*/ 8428864 w 9288370"/>
              <a:gd name="connsiteY53-3082" fmla="*/ 208471 h 1858154"/>
              <a:gd name="connsiteX54-3083" fmla="*/ 8616510 w 9288370"/>
              <a:gd name="connsiteY54-3084" fmla="*/ 161973 h 1858154"/>
              <a:gd name="connsiteX55-3085" fmla="*/ 8826766 w 9288370"/>
              <a:gd name="connsiteY55-3086" fmla="*/ 152111 h 1858154"/>
              <a:gd name="connsiteX56-3087" fmla="*/ 8917647 w 9288370"/>
              <a:gd name="connsiteY56-3088" fmla="*/ 112232 h 1858154"/>
              <a:gd name="connsiteX57-3089" fmla="*/ 9182272 w 9288370"/>
              <a:gd name="connsiteY57-3090" fmla="*/ 37171 h 1858154"/>
              <a:gd name="connsiteX58-3091" fmla="*/ 9232990 w 9288370"/>
              <a:gd name="connsiteY58-3092" fmla="*/ 24074 h 1858154"/>
              <a:gd name="connsiteX59-3093" fmla="*/ 9288370 w 9288370"/>
              <a:gd name="connsiteY59-3094" fmla="*/ 0 h 1858154"/>
              <a:gd name="connsiteX60-3095" fmla="*/ 0 w 9288370"/>
              <a:gd name="connsiteY60-3096" fmla="*/ 0 h 1858154"/>
              <a:gd name="connsiteX61-3097" fmla="*/ 0 w 9288370"/>
              <a:gd name="connsiteY61-3098" fmla="*/ 1858154 h 1858154"/>
              <a:gd name="connsiteX0-3099" fmla="*/ 0 w 9288370"/>
              <a:gd name="connsiteY0-3100" fmla="*/ 1858154 h 1858154"/>
              <a:gd name="connsiteX1-3101" fmla="*/ 1049 w 9288370"/>
              <a:gd name="connsiteY1-3102" fmla="*/ 1857909 h 1858154"/>
              <a:gd name="connsiteX2-3103" fmla="*/ 292201 w 9288370"/>
              <a:gd name="connsiteY2-3104" fmla="*/ 1735050 h 1858154"/>
              <a:gd name="connsiteX3-3105" fmla="*/ 549207 w 9288370"/>
              <a:gd name="connsiteY3-3106" fmla="*/ 1634955 h 1858154"/>
              <a:gd name="connsiteX4-3107" fmla="*/ 785368 w 9288370"/>
              <a:gd name="connsiteY4-3108" fmla="*/ 1562599 h 1858154"/>
              <a:gd name="connsiteX5-3109" fmla="*/ 1186668 w 9288370"/>
              <a:gd name="connsiteY5-3110" fmla="*/ 1521861 h 1858154"/>
              <a:gd name="connsiteX6-3111" fmla="*/ 1456865 w 9288370"/>
              <a:gd name="connsiteY6-3112" fmla="*/ 1510292 h 1858154"/>
              <a:gd name="connsiteX7-3113" fmla="*/ 1463005 w 9288370"/>
              <a:gd name="connsiteY7-3114" fmla="*/ 1511279 h 1858154"/>
              <a:gd name="connsiteX8-3115" fmla="*/ 1604999 w 9288370"/>
              <a:gd name="connsiteY8-3116" fmla="*/ 1513599 h 1858154"/>
              <a:gd name="connsiteX9-3117" fmla="*/ 1717911 w 9288370"/>
              <a:gd name="connsiteY9-3118" fmla="*/ 1497764 h 1858154"/>
              <a:gd name="connsiteX10-3119" fmla="*/ 1794234 w 9288370"/>
              <a:gd name="connsiteY10-3120" fmla="*/ 1464331 h 1858154"/>
              <a:gd name="connsiteX11-3121" fmla="*/ 2101780 w 9288370"/>
              <a:gd name="connsiteY11-3122" fmla="*/ 1409907 h 1858154"/>
              <a:gd name="connsiteX12-3123" fmla="*/ 2244830 w 9288370"/>
              <a:gd name="connsiteY12-3124" fmla="*/ 1388540 h 1858154"/>
              <a:gd name="connsiteX13-3125" fmla="*/ 2428648 w 9288370"/>
              <a:gd name="connsiteY13-3126" fmla="*/ 1372736 h 1858154"/>
              <a:gd name="connsiteX14-3127" fmla="*/ 2645882 w 9288370"/>
              <a:gd name="connsiteY14-3128" fmla="*/ 1341971 h 1858154"/>
              <a:gd name="connsiteX15-3129" fmla="*/ 2707413 w 9288370"/>
              <a:gd name="connsiteY15-3130" fmla="*/ 1347156 h 1858154"/>
              <a:gd name="connsiteX16-3131" fmla="*/ 2843134 w 9288370"/>
              <a:gd name="connsiteY16-3132" fmla="*/ 1323561 h 1858154"/>
              <a:gd name="connsiteX17-3133" fmla="*/ 2923804 w 9288370"/>
              <a:gd name="connsiteY17-3134" fmla="*/ 1314224 h 1858154"/>
              <a:gd name="connsiteX18-3135" fmla="*/ 2953618 w 9288370"/>
              <a:gd name="connsiteY18-3136" fmla="*/ 1318186 h 1858154"/>
              <a:gd name="connsiteX19-3137" fmla="*/ 2995816 w 9288370"/>
              <a:gd name="connsiteY19-3138" fmla="*/ 1318670 h 1858154"/>
              <a:gd name="connsiteX20-3139" fmla="*/ 3352700 w 9288370"/>
              <a:gd name="connsiteY20-3140" fmla="*/ 1264183 h 1858154"/>
              <a:gd name="connsiteX21-3141" fmla="*/ 3444611 w 9288370"/>
              <a:gd name="connsiteY21-3142" fmla="*/ 1236739 h 1858154"/>
              <a:gd name="connsiteX22-3143" fmla="*/ 3650072 w 9288370"/>
              <a:gd name="connsiteY22-3144" fmla="*/ 1217421 h 1858154"/>
              <a:gd name="connsiteX23-3145" fmla="*/ 3707853 w 9288370"/>
              <a:gd name="connsiteY23-3146" fmla="*/ 1241722 h 1858154"/>
              <a:gd name="connsiteX24-3147" fmla="*/ 3925616 w 9288370"/>
              <a:gd name="connsiteY24-3148" fmla="*/ 1253751 h 1858154"/>
              <a:gd name="connsiteX25-3149" fmla="*/ 3954387 w 9288370"/>
              <a:gd name="connsiteY25-3150" fmla="*/ 1263789 h 1858154"/>
              <a:gd name="connsiteX26-3151" fmla="*/ 3995849 w 9288370"/>
              <a:gd name="connsiteY26-3152" fmla="*/ 1272939 h 1858154"/>
              <a:gd name="connsiteX27-3153" fmla="*/ 4067546 w 9288370"/>
              <a:gd name="connsiteY27-3154" fmla="*/ 1294697 h 1858154"/>
              <a:gd name="connsiteX28-3155" fmla="*/ 4190310 w 9288370"/>
              <a:gd name="connsiteY28-3156" fmla="*/ 1307786 h 1858154"/>
              <a:gd name="connsiteX29-3157" fmla="*/ 4230008 w 9288370"/>
              <a:gd name="connsiteY29-3158" fmla="*/ 1303546 h 1858154"/>
              <a:gd name="connsiteX30-3159" fmla="*/ 4575478 w 9288370"/>
              <a:gd name="connsiteY30-3160" fmla="*/ 1261726 h 1858154"/>
              <a:gd name="connsiteX31-3161" fmla="*/ 4650026 w 9288370"/>
              <a:gd name="connsiteY31-3162" fmla="*/ 1265798 h 1858154"/>
              <a:gd name="connsiteX32-3163" fmla="*/ 4792008 w 9288370"/>
              <a:gd name="connsiteY32-3164" fmla="*/ 1243899 h 1858154"/>
              <a:gd name="connsiteX33-3165" fmla="*/ 4954126 w 9288370"/>
              <a:gd name="connsiteY33-3166" fmla="*/ 1204617 h 1858154"/>
              <a:gd name="connsiteX34-3167" fmla="*/ 5309678 w 9288370"/>
              <a:gd name="connsiteY34-3168" fmla="*/ 1128278 h 1858154"/>
              <a:gd name="connsiteX35-3169" fmla="*/ 5474724 w 9288370"/>
              <a:gd name="connsiteY35-3170" fmla="*/ 1091167 h 1858154"/>
              <a:gd name="connsiteX36-3171" fmla="*/ 5612132 w 9288370"/>
              <a:gd name="connsiteY36-3172" fmla="*/ 1051509 h 1858154"/>
              <a:gd name="connsiteX37-3173" fmla="*/ 5776618 w 9288370"/>
              <a:gd name="connsiteY37-3174" fmla="*/ 1053037 h 1858154"/>
              <a:gd name="connsiteX38-3175" fmla="*/ 5785786 w 9288370"/>
              <a:gd name="connsiteY38-3176" fmla="*/ 1047202 h 1858154"/>
              <a:gd name="connsiteX39-3177" fmla="*/ 5877806 w 9288370"/>
              <a:gd name="connsiteY39-3178" fmla="*/ 1026825 h 1858154"/>
              <a:gd name="connsiteX40-3179" fmla="*/ 5943596 w 9288370"/>
              <a:gd name="connsiteY40-3180" fmla="*/ 1043237 h 1858154"/>
              <a:gd name="connsiteX41-3181" fmla="*/ 5985730 w 9288370"/>
              <a:gd name="connsiteY41-3182" fmla="*/ 1035396 h 1858154"/>
              <a:gd name="connsiteX42-3183" fmla="*/ 6103109 w 9288370"/>
              <a:gd name="connsiteY42-3184" fmla="*/ 1019019 h 1858154"/>
              <a:gd name="connsiteX43-3185" fmla="*/ 6222406 w 9288370"/>
              <a:gd name="connsiteY43-3186" fmla="*/ 985341 h 1858154"/>
              <a:gd name="connsiteX44-3187" fmla="*/ 6598672 w 9288370"/>
              <a:gd name="connsiteY44-3188" fmla="*/ 902062 h 1858154"/>
              <a:gd name="connsiteX45-3189" fmla="*/ 6766149 w 9288370"/>
              <a:gd name="connsiteY45-3190" fmla="*/ 846132 h 1858154"/>
              <a:gd name="connsiteX46-3191" fmla="*/ 6886312 w 9288370"/>
              <a:gd name="connsiteY46-3192" fmla="*/ 781877 h 1858154"/>
              <a:gd name="connsiteX47-3193" fmla="*/ 7006457 w 9288370"/>
              <a:gd name="connsiteY47-3194" fmla="*/ 699758 h 1858154"/>
              <a:gd name="connsiteX48-3195" fmla="*/ 7231643 w 9288370"/>
              <a:gd name="connsiteY48-3196" fmla="*/ 640778 h 1858154"/>
              <a:gd name="connsiteX49-3197" fmla="*/ 7370574 w 9288370"/>
              <a:gd name="connsiteY49-3198" fmla="*/ 573629 h 1858154"/>
              <a:gd name="connsiteX50-3199" fmla="*/ 7579137 w 9288370"/>
              <a:gd name="connsiteY50-3200" fmla="*/ 471495 h 1858154"/>
              <a:gd name="connsiteX51-3201" fmla="*/ 7881321 w 9288370"/>
              <a:gd name="connsiteY51-3202" fmla="*/ 369197 h 1858154"/>
              <a:gd name="connsiteX52-3203" fmla="*/ 8317613 w 9288370"/>
              <a:gd name="connsiteY52-3204" fmla="*/ 231185 h 1858154"/>
              <a:gd name="connsiteX53-3205" fmla="*/ 8428864 w 9288370"/>
              <a:gd name="connsiteY53-3206" fmla="*/ 208471 h 1858154"/>
              <a:gd name="connsiteX54-3207" fmla="*/ 8616510 w 9288370"/>
              <a:gd name="connsiteY54-3208" fmla="*/ 161973 h 1858154"/>
              <a:gd name="connsiteX55-3209" fmla="*/ 8826766 w 9288370"/>
              <a:gd name="connsiteY55-3210" fmla="*/ 152111 h 1858154"/>
              <a:gd name="connsiteX56-3211" fmla="*/ 8917647 w 9288370"/>
              <a:gd name="connsiteY56-3212" fmla="*/ 112232 h 1858154"/>
              <a:gd name="connsiteX57-3213" fmla="*/ 9182272 w 9288370"/>
              <a:gd name="connsiteY57-3214" fmla="*/ 37171 h 1858154"/>
              <a:gd name="connsiteX58-3215" fmla="*/ 9232990 w 9288370"/>
              <a:gd name="connsiteY58-3216" fmla="*/ 24074 h 1858154"/>
              <a:gd name="connsiteX59-3217" fmla="*/ 9288370 w 9288370"/>
              <a:gd name="connsiteY59-3218" fmla="*/ 0 h 1858154"/>
              <a:gd name="connsiteX60-3219" fmla="*/ 0 w 9288370"/>
              <a:gd name="connsiteY60-3220" fmla="*/ 0 h 1858154"/>
              <a:gd name="connsiteX61-3221" fmla="*/ 0 w 9288370"/>
              <a:gd name="connsiteY61-3222" fmla="*/ 1858154 h 1858154"/>
              <a:gd name="connsiteX0-3223" fmla="*/ 0 w 9288370"/>
              <a:gd name="connsiteY0-3224" fmla="*/ 1858154 h 1858154"/>
              <a:gd name="connsiteX1-3225" fmla="*/ 1049 w 9288370"/>
              <a:gd name="connsiteY1-3226" fmla="*/ 1857909 h 1858154"/>
              <a:gd name="connsiteX2-3227" fmla="*/ 292201 w 9288370"/>
              <a:gd name="connsiteY2-3228" fmla="*/ 1735050 h 1858154"/>
              <a:gd name="connsiteX3-3229" fmla="*/ 549207 w 9288370"/>
              <a:gd name="connsiteY3-3230" fmla="*/ 1634955 h 1858154"/>
              <a:gd name="connsiteX4-3231" fmla="*/ 785368 w 9288370"/>
              <a:gd name="connsiteY4-3232" fmla="*/ 1562599 h 1858154"/>
              <a:gd name="connsiteX5-3233" fmla="*/ 1186668 w 9288370"/>
              <a:gd name="connsiteY5-3234" fmla="*/ 1521861 h 1858154"/>
              <a:gd name="connsiteX6-3235" fmla="*/ 1456865 w 9288370"/>
              <a:gd name="connsiteY6-3236" fmla="*/ 1510292 h 1858154"/>
              <a:gd name="connsiteX7-3237" fmla="*/ 1463005 w 9288370"/>
              <a:gd name="connsiteY7-3238" fmla="*/ 1511279 h 1858154"/>
              <a:gd name="connsiteX8-3239" fmla="*/ 1604999 w 9288370"/>
              <a:gd name="connsiteY8-3240" fmla="*/ 1513599 h 1858154"/>
              <a:gd name="connsiteX9-3241" fmla="*/ 1717911 w 9288370"/>
              <a:gd name="connsiteY9-3242" fmla="*/ 1497764 h 1858154"/>
              <a:gd name="connsiteX10-3243" fmla="*/ 1794234 w 9288370"/>
              <a:gd name="connsiteY10-3244" fmla="*/ 1464331 h 1858154"/>
              <a:gd name="connsiteX11-3245" fmla="*/ 1990030 w 9288370"/>
              <a:gd name="connsiteY11-3246" fmla="*/ 1433971 h 1858154"/>
              <a:gd name="connsiteX12-3247" fmla="*/ 2244830 w 9288370"/>
              <a:gd name="connsiteY12-3248" fmla="*/ 1388540 h 1858154"/>
              <a:gd name="connsiteX13-3249" fmla="*/ 2428648 w 9288370"/>
              <a:gd name="connsiteY13-3250" fmla="*/ 1372736 h 1858154"/>
              <a:gd name="connsiteX14-3251" fmla="*/ 2645882 w 9288370"/>
              <a:gd name="connsiteY14-3252" fmla="*/ 1341971 h 1858154"/>
              <a:gd name="connsiteX15-3253" fmla="*/ 2707413 w 9288370"/>
              <a:gd name="connsiteY15-3254" fmla="*/ 1347156 h 1858154"/>
              <a:gd name="connsiteX16-3255" fmla="*/ 2843134 w 9288370"/>
              <a:gd name="connsiteY16-3256" fmla="*/ 1323561 h 1858154"/>
              <a:gd name="connsiteX17-3257" fmla="*/ 2923804 w 9288370"/>
              <a:gd name="connsiteY17-3258" fmla="*/ 1314224 h 1858154"/>
              <a:gd name="connsiteX18-3259" fmla="*/ 2953618 w 9288370"/>
              <a:gd name="connsiteY18-3260" fmla="*/ 1318186 h 1858154"/>
              <a:gd name="connsiteX19-3261" fmla="*/ 2995816 w 9288370"/>
              <a:gd name="connsiteY19-3262" fmla="*/ 1318670 h 1858154"/>
              <a:gd name="connsiteX20-3263" fmla="*/ 3352700 w 9288370"/>
              <a:gd name="connsiteY20-3264" fmla="*/ 1264183 h 1858154"/>
              <a:gd name="connsiteX21-3265" fmla="*/ 3444611 w 9288370"/>
              <a:gd name="connsiteY21-3266" fmla="*/ 1236739 h 1858154"/>
              <a:gd name="connsiteX22-3267" fmla="*/ 3650072 w 9288370"/>
              <a:gd name="connsiteY22-3268" fmla="*/ 1217421 h 1858154"/>
              <a:gd name="connsiteX23-3269" fmla="*/ 3707853 w 9288370"/>
              <a:gd name="connsiteY23-3270" fmla="*/ 1241722 h 1858154"/>
              <a:gd name="connsiteX24-3271" fmla="*/ 3925616 w 9288370"/>
              <a:gd name="connsiteY24-3272" fmla="*/ 1253751 h 1858154"/>
              <a:gd name="connsiteX25-3273" fmla="*/ 3954387 w 9288370"/>
              <a:gd name="connsiteY25-3274" fmla="*/ 1263789 h 1858154"/>
              <a:gd name="connsiteX26-3275" fmla="*/ 3995849 w 9288370"/>
              <a:gd name="connsiteY26-3276" fmla="*/ 1272939 h 1858154"/>
              <a:gd name="connsiteX27-3277" fmla="*/ 4067546 w 9288370"/>
              <a:gd name="connsiteY27-3278" fmla="*/ 1294697 h 1858154"/>
              <a:gd name="connsiteX28-3279" fmla="*/ 4190310 w 9288370"/>
              <a:gd name="connsiteY28-3280" fmla="*/ 1307786 h 1858154"/>
              <a:gd name="connsiteX29-3281" fmla="*/ 4230008 w 9288370"/>
              <a:gd name="connsiteY29-3282" fmla="*/ 1303546 h 1858154"/>
              <a:gd name="connsiteX30-3283" fmla="*/ 4575478 w 9288370"/>
              <a:gd name="connsiteY30-3284" fmla="*/ 1261726 h 1858154"/>
              <a:gd name="connsiteX31-3285" fmla="*/ 4650026 w 9288370"/>
              <a:gd name="connsiteY31-3286" fmla="*/ 1265798 h 1858154"/>
              <a:gd name="connsiteX32-3287" fmla="*/ 4792008 w 9288370"/>
              <a:gd name="connsiteY32-3288" fmla="*/ 1243899 h 1858154"/>
              <a:gd name="connsiteX33-3289" fmla="*/ 4954126 w 9288370"/>
              <a:gd name="connsiteY33-3290" fmla="*/ 1204617 h 1858154"/>
              <a:gd name="connsiteX34-3291" fmla="*/ 5309678 w 9288370"/>
              <a:gd name="connsiteY34-3292" fmla="*/ 1128278 h 1858154"/>
              <a:gd name="connsiteX35-3293" fmla="*/ 5474724 w 9288370"/>
              <a:gd name="connsiteY35-3294" fmla="*/ 1091167 h 1858154"/>
              <a:gd name="connsiteX36-3295" fmla="*/ 5612132 w 9288370"/>
              <a:gd name="connsiteY36-3296" fmla="*/ 1051509 h 1858154"/>
              <a:gd name="connsiteX37-3297" fmla="*/ 5776618 w 9288370"/>
              <a:gd name="connsiteY37-3298" fmla="*/ 1053037 h 1858154"/>
              <a:gd name="connsiteX38-3299" fmla="*/ 5785786 w 9288370"/>
              <a:gd name="connsiteY38-3300" fmla="*/ 1047202 h 1858154"/>
              <a:gd name="connsiteX39-3301" fmla="*/ 5877806 w 9288370"/>
              <a:gd name="connsiteY39-3302" fmla="*/ 1026825 h 1858154"/>
              <a:gd name="connsiteX40-3303" fmla="*/ 5943596 w 9288370"/>
              <a:gd name="connsiteY40-3304" fmla="*/ 1043237 h 1858154"/>
              <a:gd name="connsiteX41-3305" fmla="*/ 5985730 w 9288370"/>
              <a:gd name="connsiteY41-3306" fmla="*/ 1035396 h 1858154"/>
              <a:gd name="connsiteX42-3307" fmla="*/ 6103109 w 9288370"/>
              <a:gd name="connsiteY42-3308" fmla="*/ 1019019 h 1858154"/>
              <a:gd name="connsiteX43-3309" fmla="*/ 6222406 w 9288370"/>
              <a:gd name="connsiteY43-3310" fmla="*/ 985341 h 1858154"/>
              <a:gd name="connsiteX44-3311" fmla="*/ 6598672 w 9288370"/>
              <a:gd name="connsiteY44-3312" fmla="*/ 902062 h 1858154"/>
              <a:gd name="connsiteX45-3313" fmla="*/ 6766149 w 9288370"/>
              <a:gd name="connsiteY45-3314" fmla="*/ 846132 h 1858154"/>
              <a:gd name="connsiteX46-3315" fmla="*/ 6886312 w 9288370"/>
              <a:gd name="connsiteY46-3316" fmla="*/ 781877 h 1858154"/>
              <a:gd name="connsiteX47-3317" fmla="*/ 7006457 w 9288370"/>
              <a:gd name="connsiteY47-3318" fmla="*/ 699758 h 1858154"/>
              <a:gd name="connsiteX48-3319" fmla="*/ 7231643 w 9288370"/>
              <a:gd name="connsiteY48-3320" fmla="*/ 640778 h 1858154"/>
              <a:gd name="connsiteX49-3321" fmla="*/ 7370574 w 9288370"/>
              <a:gd name="connsiteY49-3322" fmla="*/ 573629 h 1858154"/>
              <a:gd name="connsiteX50-3323" fmla="*/ 7579137 w 9288370"/>
              <a:gd name="connsiteY50-3324" fmla="*/ 471495 h 1858154"/>
              <a:gd name="connsiteX51-3325" fmla="*/ 7881321 w 9288370"/>
              <a:gd name="connsiteY51-3326" fmla="*/ 369197 h 1858154"/>
              <a:gd name="connsiteX52-3327" fmla="*/ 8317613 w 9288370"/>
              <a:gd name="connsiteY52-3328" fmla="*/ 231185 h 1858154"/>
              <a:gd name="connsiteX53-3329" fmla="*/ 8428864 w 9288370"/>
              <a:gd name="connsiteY53-3330" fmla="*/ 208471 h 1858154"/>
              <a:gd name="connsiteX54-3331" fmla="*/ 8616510 w 9288370"/>
              <a:gd name="connsiteY54-3332" fmla="*/ 161973 h 1858154"/>
              <a:gd name="connsiteX55-3333" fmla="*/ 8826766 w 9288370"/>
              <a:gd name="connsiteY55-3334" fmla="*/ 152111 h 1858154"/>
              <a:gd name="connsiteX56-3335" fmla="*/ 8917647 w 9288370"/>
              <a:gd name="connsiteY56-3336" fmla="*/ 112232 h 1858154"/>
              <a:gd name="connsiteX57-3337" fmla="*/ 9182272 w 9288370"/>
              <a:gd name="connsiteY57-3338" fmla="*/ 37171 h 1858154"/>
              <a:gd name="connsiteX58-3339" fmla="*/ 9232990 w 9288370"/>
              <a:gd name="connsiteY58-3340" fmla="*/ 24074 h 1858154"/>
              <a:gd name="connsiteX59-3341" fmla="*/ 9288370 w 9288370"/>
              <a:gd name="connsiteY59-3342" fmla="*/ 0 h 1858154"/>
              <a:gd name="connsiteX60-3343" fmla="*/ 0 w 9288370"/>
              <a:gd name="connsiteY60-3344" fmla="*/ 0 h 1858154"/>
              <a:gd name="connsiteX61-3345" fmla="*/ 0 w 9288370"/>
              <a:gd name="connsiteY61-3346" fmla="*/ 1858154 h 1858154"/>
              <a:gd name="connsiteX0-3347" fmla="*/ 0 w 9288370"/>
              <a:gd name="connsiteY0-3348" fmla="*/ 1858154 h 1858154"/>
              <a:gd name="connsiteX1-3349" fmla="*/ 1049 w 9288370"/>
              <a:gd name="connsiteY1-3350" fmla="*/ 1857909 h 1858154"/>
              <a:gd name="connsiteX2-3351" fmla="*/ 292201 w 9288370"/>
              <a:gd name="connsiteY2-3352" fmla="*/ 1735050 h 1858154"/>
              <a:gd name="connsiteX3-3353" fmla="*/ 549207 w 9288370"/>
              <a:gd name="connsiteY3-3354" fmla="*/ 1634955 h 1858154"/>
              <a:gd name="connsiteX4-3355" fmla="*/ 785368 w 9288370"/>
              <a:gd name="connsiteY4-3356" fmla="*/ 1562599 h 1858154"/>
              <a:gd name="connsiteX5-3357" fmla="*/ 1186668 w 9288370"/>
              <a:gd name="connsiteY5-3358" fmla="*/ 1521861 h 1858154"/>
              <a:gd name="connsiteX6-3359" fmla="*/ 1456865 w 9288370"/>
              <a:gd name="connsiteY6-3360" fmla="*/ 1510292 h 1858154"/>
              <a:gd name="connsiteX7-3361" fmla="*/ 1463005 w 9288370"/>
              <a:gd name="connsiteY7-3362" fmla="*/ 1511279 h 1858154"/>
              <a:gd name="connsiteX8-3363" fmla="*/ 1604999 w 9288370"/>
              <a:gd name="connsiteY8-3364" fmla="*/ 1513599 h 1858154"/>
              <a:gd name="connsiteX9-3365" fmla="*/ 1717911 w 9288370"/>
              <a:gd name="connsiteY9-3366" fmla="*/ 1497764 h 1858154"/>
              <a:gd name="connsiteX10-3367" fmla="*/ 1794234 w 9288370"/>
              <a:gd name="connsiteY10-3368" fmla="*/ 1464331 h 1858154"/>
              <a:gd name="connsiteX11-3369" fmla="*/ 1990030 w 9288370"/>
              <a:gd name="connsiteY11-3370" fmla="*/ 1433971 h 1858154"/>
              <a:gd name="connsiteX12-3371" fmla="*/ 2244830 w 9288370"/>
              <a:gd name="connsiteY12-3372" fmla="*/ 1388540 h 1858154"/>
              <a:gd name="connsiteX13-3373" fmla="*/ 2428648 w 9288370"/>
              <a:gd name="connsiteY13-3374" fmla="*/ 1372736 h 1858154"/>
              <a:gd name="connsiteX14-3375" fmla="*/ 2645882 w 9288370"/>
              <a:gd name="connsiteY14-3376" fmla="*/ 1341971 h 1858154"/>
              <a:gd name="connsiteX15-3377" fmla="*/ 2707413 w 9288370"/>
              <a:gd name="connsiteY15-3378" fmla="*/ 1347156 h 1858154"/>
              <a:gd name="connsiteX16-3379" fmla="*/ 2843134 w 9288370"/>
              <a:gd name="connsiteY16-3380" fmla="*/ 1323561 h 1858154"/>
              <a:gd name="connsiteX17-3381" fmla="*/ 2923804 w 9288370"/>
              <a:gd name="connsiteY17-3382" fmla="*/ 1314224 h 1858154"/>
              <a:gd name="connsiteX18-3383" fmla="*/ 2953618 w 9288370"/>
              <a:gd name="connsiteY18-3384" fmla="*/ 1318186 h 1858154"/>
              <a:gd name="connsiteX19-3385" fmla="*/ 2995816 w 9288370"/>
              <a:gd name="connsiteY19-3386" fmla="*/ 1318670 h 1858154"/>
              <a:gd name="connsiteX20-3387" fmla="*/ 3352700 w 9288370"/>
              <a:gd name="connsiteY20-3388" fmla="*/ 1264183 h 1858154"/>
              <a:gd name="connsiteX21-3389" fmla="*/ 3444611 w 9288370"/>
              <a:gd name="connsiteY21-3390" fmla="*/ 1236739 h 1858154"/>
              <a:gd name="connsiteX22-3391" fmla="*/ 3650072 w 9288370"/>
              <a:gd name="connsiteY22-3392" fmla="*/ 1217421 h 1858154"/>
              <a:gd name="connsiteX23-3393" fmla="*/ 3707853 w 9288370"/>
              <a:gd name="connsiteY23-3394" fmla="*/ 1241722 h 1858154"/>
              <a:gd name="connsiteX24-3395" fmla="*/ 3925616 w 9288370"/>
              <a:gd name="connsiteY24-3396" fmla="*/ 1253751 h 1858154"/>
              <a:gd name="connsiteX25-3397" fmla="*/ 3954387 w 9288370"/>
              <a:gd name="connsiteY25-3398" fmla="*/ 1263789 h 1858154"/>
              <a:gd name="connsiteX26-3399" fmla="*/ 3995849 w 9288370"/>
              <a:gd name="connsiteY26-3400" fmla="*/ 1272939 h 1858154"/>
              <a:gd name="connsiteX27-3401" fmla="*/ 4067546 w 9288370"/>
              <a:gd name="connsiteY27-3402" fmla="*/ 1294697 h 1858154"/>
              <a:gd name="connsiteX28-3403" fmla="*/ 4190310 w 9288370"/>
              <a:gd name="connsiteY28-3404" fmla="*/ 1307786 h 1858154"/>
              <a:gd name="connsiteX29-3405" fmla="*/ 4230008 w 9288370"/>
              <a:gd name="connsiteY29-3406" fmla="*/ 1303546 h 1858154"/>
              <a:gd name="connsiteX30-3407" fmla="*/ 4575478 w 9288370"/>
              <a:gd name="connsiteY30-3408" fmla="*/ 1261726 h 1858154"/>
              <a:gd name="connsiteX31-3409" fmla="*/ 4650026 w 9288370"/>
              <a:gd name="connsiteY31-3410" fmla="*/ 1265798 h 1858154"/>
              <a:gd name="connsiteX32-3411" fmla="*/ 4792008 w 9288370"/>
              <a:gd name="connsiteY32-3412" fmla="*/ 1243899 h 1858154"/>
              <a:gd name="connsiteX33-3413" fmla="*/ 5118026 w 9288370"/>
              <a:gd name="connsiteY33-3414" fmla="*/ 1152481 h 1858154"/>
              <a:gd name="connsiteX34-3415" fmla="*/ 5309678 w 9288370"/>
              <a:gd name="connsiteY34-3416" fmla="*/ 1128278 h 1858154"/>
              <a:gd name="connsiteX35-3417" fmla="*/ 5474724 w 9288370"/>
              <a:gd name="connsiteY35-3418" fmla="*/ 1091167 h 1858154"/>
              <a:gd name="connsiteX36-3419" fmla="*/ 5612132 w 9288370"/>
              <a:gd name="connsiteY36-3420" fmla="*/ 1051509 h 1858154"/>
              <a:gd name="connsiteX37-3421" fmla="*/ 5776618 w 9288370"/>
              <a:gd name="connsiteY37-3422" fmla="*/ 1053037 h 1858154"/>
              <a:gd name="connsiteX38-3423" fmla="*/ 5785786 w 9288370"/>
              <a:gd name="connsiteY38-3424" fmla="*/ 1047202 h 1858154"/>
              <a:gd name="connsiteX39-3425" fmla="*/ 5877806 w 9288370"/>
              <a:gd name="connsiteY39-3426" fmla="*/ 1026825 h 1858154"/>
              <a:gd name="connsiteX40-3427" fmla="*/ 5943596 w 9288370"/>
              <a:gd name="connsiteY40-3428" fmla="*/ 1043237 h 1858154"/>
              <a:gd name="connsiteX41-3429" fmla="*/ 5985730 w 9288370"/>
              <a:gd name="connsiteY41-3430" fmla="*/ 1035396 h 1858154"/>
              <a:gd name="connsiteX42-3431" fmla="*/ 6103109 w 9288370"/>
              <a:gd name="connsiteY42-3432" fmla="*/ 1019019 h 1858154"/>
              <a:gd name="connsiteX43-3433" fmla="*/ 6222406 w 9288370"/>
              <a:gd name="connsiteY43-3434" fmla="*/ 985341 h 1858154"/>
              <a:gd name="connsiteX44-3435" fmla="*/ 6598672 w 9288370"/>
              <a:gd name="connsiteY44-3436" fmla="*/ 902062 h 1858154"/>
              <a:gd name="connsiteX45-3437" fmla="*/ 6766149 w 9288370"/>
              <a:gd name="connsiteY45-3438" fmla="*/ 846132 h 1858154"/>
              <a:gd name="connsiteX46-3439" fmla="*/ 6886312 w 9288370"/>
              <a:gd name="connsiteY46-3440" fmla="*/ 781877 h 1858154"/>
              <a:gd name="connsiteX47-3441" fmla="*/ 7006457 w 9288370"/>
              <a:gd name="connsiteY47-3442" fmla="*/ 699758 h 1858154"/>
              <a:gd name="connsiteX48-3443" fmla="*/ 7231643 w 9288370"/>
              <a:gd name="connsiteY48-3444" fmla="*/ 640778 h 1858154"/>
              <a:gd name="connsiteX49-3445" fmla="*/ 7370574 w 9288370"/>
              <a:gd name="connsiteY49-3446" fmla="*/ 573629 h 1858154"/>
              <a:gd name="connsiteX50-3447" fmla="*/ 7579137 w 9288370"/>
              <a:gd name="connsiteY50-3448" fmla="*/ 471495 h 1858154"/>
              <a:gd name="connsiteX51-3449" fmla="*/ 7881321 w 9288370"/>
              <a:gd name="connsiteY51-3450" fmla="*/ 369197 h 1858154"/>
              <a:gd name="connsiteX52-3451" fmla="*/ 8317613 w 9288370"/>
              <a:gd name="connsiteY52-3452" fmla="*/ 231185 h 1858154"/>
              <a:gd name="connsiteX53-3453" fmla="*/ 8428864 w 9288370"/>
              <a:gd name="connsiteY53-3454" fmla="*/ 208471 h 1858154"/>
              <a:gd name="connsiteX54-3455" fmla="*/ 8616510 w 9288370"/>
              <a:gd name="connsiteY54-3456" fmla="*/ 161973 h 1858154"/>
              <a:gd name="connsiteX55-3457" fmla="*/ 8826766 w 9288370"/>
              <a:gd name="connsiteY55-3458" fmla="*/ 152111 h 1858154"/>
              <a:gd name="connsiteX56-3459" fmla="*/ 8917647 w 9288370"/>
              <a:gd name="connsiteY56-3460" fmla="*/ 112232 h 1858154"/>
              <a:gd name="connsiteX57-3461" fmla="*/ 9182272 w 9288370"/>
              <a:gd name="connsiteY57-3462" fmla="*/ 37171 h 1858154"/>
              <a:gd name="connsiteX58-3463" fmla="*/ 9232990 w 9288370"/>
              <a:gd name="connsiteY58-3464" fmla="*/ 24074 h 1858154"/>
              <a:gd name="connsiteX59-3465" fmla="*/ 9288370 w 9288370"/>
              <a:gd name="connsiteY59-3466" fmla="*/ 0 h 1858154"/>
              <a:gd name="connsiteX60-3467" fmla="*/ 0 w 9288370"/>
              <a:gd name="connsiteY60-3468" fmla="*/ 0 h 1858154"/>
              <a:gd name="connsiteX61-3469" fmla="*/ 0 w 9288370"/>
              <a:gd name="connsiteY61-3470" fmla="*/ 1858154 h 1858154"/>
              <a:gd name="connsiteX0-3471" fmla="*/ 0 w 9288370"/>
              <a:gd name="connsiteY0-3472" fmla="*/ 1858154 h 1858154"/>
              <a:gd name="connsiteX1-3473" fmla="*/ 1049 w 9288370"/>
              <a:gd name="connsiteY1-3474" fmla="*/ 1857909 h 1858154"/>
              <a:gd name="connsiteX2-3475" fmla="*/ 292201 w 9288370"/>
              <a:gd name="connsiteY2-3476" fmla="*/ 1735050 h 1858154"/>
              <a:gd name="connsiteX3-3477" fmla="*/ 549207 w 9288370"/>
              <a:gd name="connsiteY3-3478" fmla="*/ 1634955 h 1858154"/>
              <a:gd name="connsiteX4-3479" fmla="*/ 785368 w 9288370"/>
              <a:gd name="connsiteY4-3480" fmla="*/ 1562599 h 1858154"/>
              <a:gd name="connsiteX5-3481" fmla="*/ 1186668 w 9288370"/>
              <a:gd name="connsiteY5-3482" fmla="*/ 1521861 h 1858154"/>
              <a:gd name="connsiteX6-3483" fmla="*/ 1456865 w 9288370"/>
              <a:gd name="connsiteY6-3484" fmla="*/ 1510292 h 1858154"/>
              <a:gd name="connsiteX7-3485" fmla="*/ 1463005 w 9288370"/>
              <a:gd name="connsiteY7-3486" fmla="*/ 1511279 h 1858154"/>
              <a:gd name="connsiteX8-3487" fmla="*/ 1604999 w 9288370"/>
              <a:gd name="connsiteY8-3488" fmla="*/ 1513599 h 1858154"/>
              <a:gd name="connsiteX9-3489" fmla="*/ 1717911 w 9288370"/>
              <a:gd name="connsiteY9-3490" fmla="*/ 1497764 h 1858154"/>
              <a:gd name="connsiteX10-3491" fmla="*/ 1794234 w 9288370"/>
              <a:gd name="connsiteY10-3492" fmla="*/ 1464331 h 1858154"/>
              <a:gd name="connsiteX11-3493" fmla="*/ 1990030 w 9288370"/>
              <a:gd name="connsiteY11-3494" fmla="*/ 1433971 h 1858154"/>
              <a:gd name="connsiteX12-3495" fmla="*/ 2244830 w 9288370"/>
              <a:gd name="connsiteY12-3496" fmla="*/ 1388540 h 1858154"/>
              <a:gd name="connsiteX13-3497" fmla="*/ 2428648 w 9288370"/>
              <a:gd name="connsiteY13-3498" fmla="*/ 1372736 h 1858154"/>
              <a:gd name="connsiteX14-3499" fmla="*/ 2645882 w 9288370"/>
              <a:gd name="connsiteY14-3500" fmla="*/ 1341971 h 1858154"/>
              <a:gd name="connsiteX15-3501" fmla="*/ 2707413 w 9288370"/>
              <a:gd name="connsiteY15-3502" fmla="*/ 1347156 h 1858154"/>
              <a:gd name="connsiteX16-3503" fmla="*/ 2843134 w 9288370"/>
              <a:gd name="connsiteY16-3504" fmla="*/ 1323561 h 1858154"/>
              <a:gd name="connsiteX17-3505" fmla="*/ 2923804 w 9288370"/>
              <a:gd name="connsiteY17-3506" fmla="*/ 1314224 h 1858154"/>
              <a:gd name="connsiteX18-3507" fmla="*/ 2953618 w 9288370"/>
              <a:gd name="connsiteY18-3508" fmla="*/ 1318186 h 1858154"/>
              <a:gd name="connsiteX19-3509" fmla="*/ 2995816 w 9288370"/>
              <a:gd name="connsiteY19-3510" fmla="*/ 1318670 h 1858154"/>
              <a:gd name="connsiteX20-3511" fmla="*/ 3352700 w 9288370"/>
              <a:gd name="connsiteY20-3512" fmla="*/ 1264183 h 1858154"/>
              <a:gd name="connsiteX21-3513" fmla="*/ 3444611 w 9288370"/>
              <a:gd name="connsiteY21-3514" fmla="*/ 1236739 h 1858154"/>
              <a:gd name="connsiteX22-3515" fmla="*/ 3650072 w 9288370"/>
              <a:gd name="connsiteY22-3516" fmla="*/ 1217421 h 1858154"/>
              <a:gd name="connsiteX23-3517" fmla="*/ 3707853 w 9288370"/>
              <a:gd name="connsiteY23-3518" fmla="*/ 1241722 h 1858154"/>
              <a:gd name="connsiteX24-3519" fmla="*/ 3925616 w 9288370"/>
              <a:gd name="connsiteY24-3520" fmla="*/ 1253751 h 1858154"/>
              <a:gd name="connsiteX25-3521" fmla="*/ 3954387 w 9288370"/>
              <a:gd name="connsiteY25-3522" fmla="*/ 1263789 h 1858154"/>
              <a:gd name="connsiteX26-3523" fmla="*/ 3995849 w 9288370"/>
              <a:gd name="connsiteY26-3524" fmla="*/ 1272939 h 1858154"/>
              <a:gd name="connsiteX27-3525" fmla="*/ 4067546 w 9288370"/>
              <a:gd name="connsiteY27-3526" fmla="*/ 1294697 h 1858154"/>
              <a:gd name="connsiteX28-3527" fmla="*/ 4190310 w 9288370"/>
              <a:gd name="connsiteY28-3528" fmla="*/ 1307786 h 1858154"/>
              <a:gd name="connsiteX29-3529" fmla="*/ 4230008 w 9288370"/>
              <a:gd name="connsiteY29-3530" fmla="*/ 1303546 h 1858154"/>
              <a:gd name="connsiteX30-3531" fmla="*/ 4575478 w 9288370"/>
              <a:gd name="connsiteY30-3532" fmla="*/ 1261726 h 1858154"/>
              <a:gd name="connsiteX31-3533" fmla="*/ 4650026 w 9288370"/>
              <a:gd name="connsiteY31-3534" fmla="*/ 1265798 h 1858154"/>
              <a:gd name="connsiteX32-3535" fmla="*/ 4892583 w 9288370"/>
              <a:gd name="connsiteY32-3536" fmla="*/ 1191762 h 1858154"/>
              <a:gd name="connsiteX33-3537" fmla="*/ 5118026 w 9288370"/>
              <a:gd name="connsiteY33-3538" fmla="*/ 1152481 h 1858154"/>
              <a:gd name="connsiteX34-3539" fmla="*/ 5309678 w 9288370"/>
              <a:gd name="connsiteY34-3540" fmla="*/ 1128278 h 1858154"/>
              <a:gd name="connsiteX35-3541" fmla="*/ 5474724 w 9288370"/>
              <a:gd name="connsiteY35-3542" fmla="*/ 1091167 h 1858154"/>
              <a:gd name="connsiteX36-3543" fmla="*/ 5612132 w 9288370"/>
              <a:gd name="connsiteY36-3544" fmla="*/ 1051509 h 1858154"/>
              <a:gd name="connsiteX37-3545" fmla="*/ 5776618 w 9288370"/>
              <a:gd name="connsiteY37-3546" fmla="*/ 1053037 h 1858154"/>
              <a:gd name="connsiteX38-3547" fmla="*/ 5785786 w 9288370"/>
              <a:gd name="connsiteY38-3548" fmla="*/ 1047202 h 1858154"/>
              <a:gd name="connsiteX39-3549" fmla="*/ 5877806 w 9288370"/>
              <a:gd name="connsiteY39-3550" fmla="*/ 1026825 h 1858154"/>
              <a:gd name="connsiteX40-3551" fmla="*/ 5943596 w 9288370"/>
              <a:gd name="connsiteY40-3552" fmla="*/ 1043237 h 1858154"/>
              <a:gd name="connsiteX41-3553" fmla="*/ 5985730 w 9288370"/>
              <a:gd name="connsiteY41-3554" fmla="*/ 1035396 h 1858154"/>
              <a:gd name="connsiteX42-3555" fmla="*/ 6103109 w 9288370"/>
              <a:gd name="connsiteY42-3556" fmla="*/ 1019019 h 1858154"/>
              <a:gd name="connsiteX43-3557" fmla="*/ 6222406 w 9288370"/>
              <a:gd name="connsiteY43-3558" fmla="*/ 985341 h 1858154"/>
              <a:gd name="connsiteX44-3559" fmla="*/ 6598672 w 9288370"/>
              <a:gd name="connsiteY44-3560" fmla="*/ 902062 h 1858154"/>
              <a:gd name="connsiteX45-3561" fmla="*/ 6766149 w 9288370"/>
              <a:gd name="connsiteY45-3562" fmla="*/ 846132 h 1858154"/>
              <a:gd name="connsiteX46-3563" fmla="*/ 6886312 w 9288370"/>
              <a:gd name="connsiteY46-3564" fmla="*/ 781877 h 1858154"/>
              <a:gd name="connsiteX47-3565" fmla="*/ 7006457 w 9288370"/>
              <a:gd name="connsiteY47-3566" fmla="*/ 699758 h 1858154"/>
              <a:gd name="connsiteX48-3567" fmla="*/ 7231643 w 9288370"/>
              <a:gd name="connsiteY48-3568" fmla="*/ 640778 h 1858154"/>
              <a:gd name="connsiteX49-3569" fmla="*/ 7370574 w 9288370"/>
              <a:gd name="connsiteY49-3570" fmla="*/ 573629 h 1858154"/>
              <a:gd name="connsiteX50-3571" fmla="*/ 7579137 w 9288370"/>
              <a:gd name="connsiteY50-3572" fmla="*/ 471495 h 1858154"/>
              <a:gd name="connsiteX51-3573" fmla="*/ 7881321 w 9288370"/>
              <a:gd name="connsiteY51-3574" fmla="*/ 369197 h 1858154"/>
              <a:gd name="connsiteX52-3575" fmla="*/ 8317613 w 9288370"/>
              <a:gd name="connsiteY52-3576" fmla="*/ 231185 h 1858154"/>
              <a:gd name="connsiteX53-3577" fmla="*/ 8428864 w 9288370"/>
              <a:gd name="connsiteY53-3578" fmla="*/ 208471 h 1858154"/>
              <a:gd name="connsiteX54-3579" fmla="*/ 8616510 w 9288370"/>
              <a:gd name="connsiteY54-3580" fmla="*/ 161973 h 1858154"/>
              <a:gd name="connsiteX55-3581" fmla="*/ 8826766 w 9288370"/>
              <a:gd name="connsiteY55-3582" fmla="*/ 152111 h 1858154"/>
              <a:gd name="connsiteX56-3583" fmla="*/ 8917647 w 9288370"/>
              <a:gd name="connsiteY56-3584" fmla="*/ 112232 h 1858154"/>
              <a:gd name="connsiteX57-3585" fmla="*/ 9182272 w 9288370"/>
              <a:gd name="connsiteY57-3586" fmla="*/ 37171 h 1858154"/>
              <a:gd name="connsiteX58-3587" fmla="*/ 9232990 w 9288370"/>
              <a:gd name="connsiteY58-3588" fmla="*/ 24074 h 1858154"/>
              <a:gd name="connsiteX59-3589" fmla="*/ 9288370 w 9288370"/>
              <a:gd name="connsiteY59-3590" fmla="*/ 0 h 1858154"/>
              <a:gd name="connsiteX60-3591" fmla="*/ 0 w 9288370"/>
              <a:gd name="connsiteY60-3592" fmla="*/ 0 h 1858154"/>
              <a:gd name="connsiteX61-3593" fmla="*/ 0 w 9288370"/>
              <a:gd name="connsiteY61-3594" fmla="*/ 1858154 h 1858154"/>
              <a:gd name="connsiteX0-3595" fmla="*/ 0 w 9288370"/>
              <a:gd name="connsiteY0-3596" fmla="*/ 1858154 h 1858154"/>
              <a:gd name="connsiteX1-3597" fmla="*/ 1049 w 9288370"/>
              <a:gd name="connsiteY1-3598" fmla="*/ 1857909 h 1858154"/>
              <a:gd name="connsiteX2-3599" fmla="*/ 292201 w 9288370"/>
              <a:gd name="connsiteY2-3600" fmla="*/ 1735050 h 1858154"/>
              <a:gd name="connsiteX3-3601" fmla="*/ 549207 w 9288370"/>
              <a:gd name="connsiteY3-3602" fmla="*/ 1634955 h 1858154"/>
              <a:gd name="connsiteX4-3603" fmla="*/ 785368 w 9288370"/>
              <a:gd name="connsiteY4-3604" fmla="*/ 1562599 h 1858154"/>
              <a:gd name="connsiteX5-3605" fmla="*/ 1186668 w 9288370"/>
              <a:gd name="connsiteY5-3606" fmla="*/ 1521861 h 1858154"/>
              <a:gd name="connsiteX6-3607" fmla="*/ 1456865 w 9288370"/>
              <a:gd name="connsiteY6-3608" fmla="*/ 1510292 h 1858154"/>
              <a:gd name="connsiteX7-3609" fmla="*/ 1463005 w 9288370"/>
              <a:gd name="connsiteY7-3610" fmla="*/ 1511279 h 1858154"/>
              <a:gd name="connsiteX8-3611" fmla="*/ 1604999 w 9288370"/>
              <a:gd name="connsiteY8-3612" fmla="*/ 1513599 h 1858154"/>
              <a:gd name="connsiteX9-3613" fmla="*/ 1717911 w 9288370"/>
              <a:gd name="connsiteY9-3614" fmla="*/ 1497764 h 1858154"/>
              <a:gd name="connsiteX10-3615" fmla="*/ 1794234 w 9288370"/>
              <a:gd name="connsiteY10-3616" fmla="*/ 1464331 h 1858154"/>
              <a:gd name="connsiteX11-3617" fmla="*/ 1990030 w 9288370"/>
              <a:gd name="connsiteY11-3618" fmla="*/ 1433971 h 1858154"/>
              <a:gd name="connsiteX12-3619" fmla="*/ 2244830 w 9288370"/>
              <a:gd name="connsiteY12-3620" fmla="*/ 1388540 h 1858154"/>
              <a:gd name="connsiteX13-3621" fmla="*/ 2428648 w 9288370"/>
              <a:gd name="connsiteY13-3622" fmla="*/ 1372736 h 1858154"/>
              <a:gd name="connsiteX14-3623" fmla="*/ 2645882 w 9288370"/>
              <a:gd name="connsiteY14-3624" fmla="*/ 1341971 h 1858154"/>
              <a:gd name="connsiteX15-3625" fmla="*/ 2707413 w 9288370"/>
              <a:gd name="connsiteY15-3626" fmla="*/ 1347156 h 1858154"/>
              <a:gd name="connsiteX16-3627" fmla="*/ 2843134 w 9288370"/>
              <a:gd name="connsiteY16-3628" fmla="*/ 1323561 h 1858154"/>
              <a:gd name="connsiteX17-3629" fmla="*/ 2923804 w 9288370"/>
              <a:gd name="connsiteY17-3630" fmla="*/ 1314224 h 1858154"/>
              <a:gd name="connsiteX18-3631" fmla="*/ 2953618 w 9288370"/>
              <a:gd name="connsiteY18-3632" fmla="*/ 1318186 h 1858154"/>
              <a:gd name="connsiteX19-3633" fmla="*/ 2995816 w 9288370"/>
              <a:gd name="connsiteY19-3634" fmla="*/ 1318670 h 1858154"/>
              <a:gd name="connsiteX20-3635" fmla="*/ 3352700 w 9288370"/>
              <a:gd name="connsiteY20-3636" fmla="*/ 1264183 h 1858154"/>
              <a:gd name="connsiteX21-3637" fmla="*/ 3444611 w 9288370"/>
              <a:gd name="connsiteY21-3638" fmla="*/ 1236739 h 1858154"/>
              <a:gd name="connsiteX22-3639" fmla="*/ 3650072 w 9288370"/>
              <a:gd name="connsiteY22-3640" fmla="*/ 1217421 h 1858154"/>
              <a:gd name="connsiteX23-3641" fmla="*/ 3707853 w 9288370"/>
              <a:gd name="connsiteY23-3642" fmla="*/ 1241722 h 1858154"/>
              <a:gd name="connsiteX24-3643" fmla="*/ 3925616 w 9288370"/>
              <a:gd name="connsiteY24-3644" fmla="*/ 1253751 h 1858154"/>
              <a:gd name="connsiteX25-3645" fmla="*/ 3954387 w 9288370"/>
              <a:gd name="connsiteY25-3646" fmla="*/ 1263789 h 1858154"/>
              <a:gd name="connsiteX26-3647" fmla="*/ 3995849 w 9288370"/>
              <a:gd name="connsiteY26-3648" fmla="*/ 1272939 h 1858154"/>
              <a:gd name="connsiteX27-3649" fmla="*/ 4067546 w 9288370"/>
              <a:gd name="connsiteY27-3650" fmla="*/ 1294697 h 1858154"/>
              <a:gd name="connsiteX28-3651" fmla="*/ 4190310 w 9288370"/>
              <a:gd name="connsiteY28-3652" fmla="*/ 1307786 h 1858154"/>
              <a:gd name="connsiteX29-3653" fmla="*/ 4230008 w 9288370"/>
              <a:gd name="connsiteY29-3654" fmla="*/ 1303546 h 1858154"/>
              <a:gd name="connsiteX30-3655" fmla="*/ 4575478 w 9288370"/>
              <a:gd name="connsiteY30-3656" fmla="*/ 1261726 h 1858154"/>
              <a:gd name="connsiteX31-3657" fmla="*/ 4761776 w 9288370"/>
              <a:gd name="connsiteY31-3658" fmla="*/ 1213661 h 1858154"/>
              <a:gd name="connsiteX32-3659" fmla="*/ 4892583 w 9288370"/>
              <a:gd name="connsiteY32-3660" fmla="*/ 1191762 h 1858154"/>
              <a:gd name="connsiteX33-3661" fmla="*/ 5118026 w 9288370"/>
              <a:gd name="connsiteY33-3662" fmla="*/ 1152481 h 1858154"/>
              <a:gd name="connsiteX34-3663" fmla="*/ 5309678 w 9288370"/>
              <a:gd name="connsiteY34-3664" fmla="*/ 1128278 h 1858154"/>
              <a:gd name="connsiteX35-3665" fmla="*/ 5474724 w 9288370"/>
              <a:gd name="connsiteY35-3666" fmla="*/ 1091167 h 1858154"/>
              <a:gd name="connsiteX36-3667" fmla="*/ 5612132 w 9288370"/>
              <a:gd name="connsiteY36-3668" fmla="*/ 1051509 h 1858154"/>
              <a:gd name="connsiteX37-3669" fmla="*/ 5776618 w 9288370"/>
              <a:gd name="connsiteY37-3670" fmla="*/ 1053037 h 1858154"/>
              <a:gd name="connsiteX38-3671" fmla="*/ 5785786 w 9288370"/>
              <a:gd name="connsiteY38-3672" fmla="*/ 1047202 h 1858154"/>
              <a:gd name="connsiteX39-3673" fmla="*/ 5877806 w 9288370"/>
              <a:gd name="connsiteY39-3674" fmla="*/ 1026825 h 1858154"/>
              <a:gd name="connsiteX40-3675" fmla="*/ 5943596 w 9288370"/>
              <a:gd name="connsiteY40-3676" fmla="*/ 1043237 h 1858154"/>
              <a:gd name="connsiteX41-3677" fmla="*/ 5985730 w 9288370"/>
              <a:gd name="connsiteY41-3678" fmla="*/ 1035396 h 1858154"/>
              <a:gd name="connsiteX42-3679" fmla="*/ 6103109 w 9288370"/>
              <a:gd name="connsiteY42-3680" fmla="*/ 1019019 h 1858154"/>
              <a:gd name="connsiteX43-3681" fmla="*/ 6222406 w 9288370"/>
              <a:gd name="connsiteY43-3682" fmla="*/ 985341 h 1858154"/>
              <a:gd name="connsiteX44-3683" fmla="*/ 6598672 w 9288370"/>
              <a:gd name="connsiteY44-3684" fmla="*/ 902062 h 1858154"/>
              <a:gd name="connsiteX45-3685" fmla="*/ 6766149 w 9288370"/>
              <a:gd name="connsiteY45-3686" fmla="*/ 846132 h 1858154"/>
              <a:gd name="connsiteX46-3687" fmla="*/ 6886312 w 9288370"/>
              <a:gd name="connsiteY46-3688" fmla="*/ 781877 h 1858154"/>
              <a:gd name="connsiteX47-3689" fmla="*/ 7006457 w 9288370"/>
              <a:gd name="connsiteY47-3690" fmla="*/ 699758 h 1858154"/>
              <a:gd name="connsiteX48-3691" fmla="*/ 7231643 w 9288370"/>
              <a:gd name="connsiteY48-3692" fmla="*/ 640778 h 1858154"/>
              <a:gd name="connsiteX49-3693" fmla="*/ 7370574 w 9288370"/>
              <a:gd name="connsiteY49-3694" fmla="*/ 573629 h 1858154"/>
              <a:gd name="connsiteX50-3695" fmla="*/ 7579137 w 9288370"/>
              <a:gd name="connsiteY50-3696" fmla="*/ 471495 h 1858154"/>
              <a:gd name="connsiteX51-3697" fmla="*/ 7881321 w 9288370"/>
              <a:gd name="connsiteY51-3698" fmla="*/ 369197 h 1858154"/>
              <a:gd name="connsiteX52-3699" fmla="*/ 8317613 w 9288370"/>
              <a:gd name="connsiteY52-3700" fmla="*/ 231185 h 1858154"/>
              <a:gd name="connsiteX53-3701" fmla="*/ 8428864 w 9288370"/>
              <a:gd name="connsiteY53-3702" fmla="*/ 208471 h 1858154"/>
              <a:gd name="connsiteX54-3703" fmla="*/ 8616510 w 9288370"/>
              <a:gd name="connsiteY54-3704" fmla="*/ 161973 h 1858154"/>
              <a:gd name="connsiteX55-3705" fmla="*/ 8826766 w 9288370"/>
              <a:gd name="connsiteY55-3706" fmla="*/ 152111 h 1858154"/>
              <a:gd name="connsiteX56-3707" fmla="*/ 8917647 w 9288370"/>
              <a:gd name="connsiteY56-3708" fmla="*/ 112232 h 1858154"/>
              <a:gd name="connsiteX57-3709" fmla="*/ 9182272 w 9288370"/>
              <a:gd name="connsiteY57-3710" fmla="*/ 37171 h 1858154"/>
              <a:gd name="connsiteX58-3711" fmla="*/ 9232990 w 9288370"/>
              <a:gd name="connsiteY58-3712" fmla="*/ 24074 h 1858154"/>
              <a:gd name="connsiteX59-3713" fmla="*/ 9288370 w 9288370"/>
              <a:gd name="connsiteY59-3714" fmla="*/ 0 h 1858154"/>
              <a:gd name="connsiteX60-3715" fmla="*/ 0 w 9288370"/>
              <a:gd name="connsiteY60-3716" fmla="*/ 0 h 1858154"/>
              <a:gd name="connsiteX61-3717" fmla="*/ 0 w 9288370"/>
              <a:gd name="connsiteY61-3718" fmla="*/ 1858154 h 1858154"/>
              <a:gd name="connsiteX0-3719" fmla="*/ 0 w 9288370"/>
              <a:gd name="connsiteY0-3720" fmla="*/ 1858154 h 1858154"/>
              <a:gd name="connsiteX1-3721" fmla="*/ 1049 w 9288370"/>
              <a:gd name="connsiteY1-3722" fmla="*/ 1857909 h 1858154"/>
              <a:gd name="connsiteX2-3723" fmla="*/ 292201 w 9288370"/>
              <a:gd name="connsiteY2-3724" fmla="*/ 1735050 h 1858154"/>
              <a:gd name="connsiteX3-3725" fmla="*/ 549207 w 9288370"/>
              <a:gd name="connsiteY3-3726" fmla="*/ 1634955 h 1858154"/>
              <a:gd name="connsiteX4-3727" fmla="*/ 785368 w 9288370"/>
              <a:gd name="connsiteY4-3728" fmla="*/ 1562599 h 1858154"/>
              <a:gd name="connsiteX5-3729" fmla="*/ 1186668 w 9288370"/>
              <a:gd name="connsiteY5-3730" fmla="*/ 1521861 h 1858154"/>
              <a:gd name="connsiteX6-3731" fmla="*/ 1456865 w 9288370"/>
              <a:gd name="connsiteY6-3732" fmla="*/ 1510292 h 1858154"/>
              <a:gd name="connsiteX7-3733" fmla="*/ 1463005 w 9288370"/>
              <a:gd name="connsiteY7-3734" fmla="*/ 1511279 h 1858154"/>
              <a:gd name="connsiteX8-3735" fmla="*/ 1604999 w 9288370"/>
              <a:gd name="connsiteY8-3736" fmla="*/ 1513599 h 1858154"/>
              <a:gd name="connsiteX9-3737" fmla="*/ 1717911 w 9288370"/>
              <a:gd name="connsiteY9-3738" fmla="*/ 1497764 h 1858154"/>
              <a:gd name="connsiteX10-3739" fmla="*/ 1794234 w 9288370"/>
              <a:gd name="connsiteY10-3740" fmla="*/ 1464331 h 1858154"/>
              <a:gd name="connsiteX11-3741" fmla="*/ 1990030 w 9288370"/>
              <a:gd name="connsiteY11-3742" fmla="*/ 1433971 h 1858154"/>
              <a:gd name="connsiteX12-3743" fmla="*/ 2244830 w 9288370"/>
              <a:gd name="connsiteY12-3744" fmla="*/ 1388540 h 1858154"/>
              <a:gd name="connsiteX13-3745" fmla="*/ 2428648 w 9288370"/>
              <a:gd name="connsiteY13-3746" fmla="*/ 1372736 h 1858154"/>
              <a:gd name="connsiteX14-3747" fmla="*/ 2645882 w 9288370"/>
              <a:gd name="connsiteY14-3748" fmla="*/ 1341971 h 1858154"/>
              <a:gd name="connsiteX15-3749" fmla="*/ 2707413 w 9288370"/>
              <a:gd name="connsiteY15-3750" fmla="*/ 1347156 h 1858154"/>
              <a:gd name="connsiteX16-3751" fmla="*/ 2843134 w 9288370"/>
              <a:gd name="connsiteY16-3752" fmla="*/ 1323561 h 1858154"/>
              <a:gd name="connsiteX17-3753" fmla="*/ 2923804 w 9288370"/>
              <a:gd name="connsiteY17-3754" fmla="*/ 1314224 h 1858154"/>
              <a:gd name="connsiteX18-3755" fmla="*/ 2953618 w 9288370"/>
              <a:gd name="connsiteY18-3756" fmla="*/ 1318186 h 1858154"/>
              <a:gd name="connsiteX19-3757" fmla="*/ 2995816 w 9288370"/>
              <a:gd name="connsiteY19-3758" fmla="*/ 1318670 h 1858154"/>
              <a:gd name="connsiteX20-3759" fmla="*/ 3352700 w 9288370"/>
              <a:gd name="connsiteY20-3760" fmla="*/ 1264183 h 1858154"/>
              <a:gd name="connsiteX21-3761" fmla="*/ 3444611 w 9288370"/>
              <a:gd name="connsiteY21-3762" fmla="*/ 1236739 h 1858154"/>
              <a:gd name="connsiteX22-3763" fmla="*/ 3650072 w 9288370"/>
              <a:gd name="connsiteY22-3764" fmla="*/ 1217421 h 1858154"/>
              <a:gd name="connsiteX23-3765" fmla="*/ 3707853 w 9288370"/>
              <a:gd name="connsiteY23-3766" fmla="*/ 1241722 h 1858154"/>
              <a:gd name="connsiteX24-3767" fmla="*/ 3925616 w 9288370"/>
              <a:gd name="connsiteY24-3768" fmla="*/ 1253751 h 1858154"/>
              <a:gd name="connsiteX25-3769" fmla="*/ 3954387 w 9288370"/>
              <a:gd name="connsiteY25-3770" fmla="*/ 1263789 h 1858154"/>
              <a:gd name="connsiteX26-3771" fmla="*/ 3995849 w 9288370"/>
              <a:gd name="connsiteY26-3772" fmla="*/ 1272939 h 1858154"/>
              <a:gd name="connsiteX27-3773" fmla="*/ 4067546 w 9288370"/>
              <a:gd name="connsiteY27-3774" fmla="*/ 1294697 h 1858154"/>
              <a:gd name="connsiteX28-3775" fmla="*/ 4190310 w 9288370"/>
              <a:gd name="connsiteY28-3776" fmla="*/ 1307786 h 1858154"/>
              <a:gd name="connsiteX29-3777" fmla="*/ 4230008 w 9288370"/>
              <a:gd name="connsiteY29-3778" fmla="*/ 1303546 h 1858154"/>
              <a:gd name="connsiteX30-3779" fmla="*/ 4597828 w 9288370"/>
              <a:gd name="connsiteY30-3780" fmla="*/ 1205578 h 1858154"/>
              <a:gd name="connsiteX31-3781" fmla="*/ 4761776 w 9288370"/>
              <a:gd name="connsiteY31-3782" fmla="*/ 1213661 h 1858154"/>
              <a:gd name="connsiteX32-3783" fmla="*/ 4892583 w 9288370"/>
              <a:gd name="connsiteY32-3784" fmla="*/ 1191762 h 1858154"/>
              <a:gd name="connsiteX33-3785" fmla="*/ 5118026 w 9288370"/>
              <a:gd name="connsiteY33-3786" fmla="*/ 1152481 h 1858154"/>
              <a:gd name="connsiteX34-3787" fmla="*/ 5309678 w 9288370"/>
              <a:gd name="connsiteY34-3788" fmla="*/ 1128278 h 1858154"/>
              <a:gd name="connsiteX35-3789" fmla="*/ 5474724 w 9288370"/>
              <a:gd name="connsiteY35-3790" fmla="*/ 1091167 h 1858154"/>
              <a:gd name="connsiteX36-3791" fmla="*/ 5612132 w 9288370"/>
              <a:gd name="connsiteY36-3792" fmla="*/ 1051509 h 1858154"/>
              <a:gd name="connsiteX37-3793" fmla="*/ 5776618 w 9288370"/>
              <a:gd name="connsiteY37-3794" fmla="*/ 1053037 h 1858154"/>
              <a:gd name="connsiteX38-3795" fmla="*/ 5785786 w 9288370"/>
              <a:gd name="connsiteY38-3796" fmla="*/ 1047202 h 1858154"/>
              <a:gd name="connsiteX39-3797" fmla="*/ 5877806 w 9288370"/>
              <a:gd name="connsiteY39-3798" fmla="*/ 1026825 h 1858154"/>
              <a:gd name="connsiteX40-3799" fmla="*/ 5943596 w 9288370"/>
              <a:gd name="connsiteY40-3800" fmla="*/ 1043237 h 1858154"/>
              <a:gd name="connsiteX41-3801" fmla="*/ 5985730 w 9288370"/>
              <a:gd name="connsiteY41-3802" fmla="*/ 1035396 h 1858154"/>
              <a:gd name="connsiteX42-3803" fmla="*/ 6103109 w 9288370"/>
              <a:gd name="connsiteY42-3804" fmla="*/ 1019019 h 1858154"/>
              <a:gd name="connsiteX43-3805" fmla="*/ 6222406 w 9288370"/>
              <a:gd name="connsiteY43-3806" fmla="*/ 985341 h 1858154"/>
              <a:gd name="connsiteX44-3807" fmla="*/ 6598672 w 9288370"/>
              <a:gd name="connsiteY44-3808" fmla="*/ 902062 h 1858154"/>
              <a:gd name="connsiteX45-3809" fmla="*/ 6766149 w 9288370"/>
              <a:gd name="connsiteY45-3810" fmla="*/ 846132 h 1858154"/>
              <a:gd name="connsiteX46-3811" fmla="*/ 6886312 w 9288370"/>
              <a:gd name="connsiteY46-3812" fmla="*/ 781877 h 1858154"/>
              <a:gd name="connsiteX47-3813" fmla="*/ 7006457 w 9288370"/>
              <a:gd name="connsiteY47-3814" fmla="*/ 699758 h 1858154"/>
              <a:gd name="connsiteX48-3815" fmla="*/ 7231643 w 9288370"/>
              <a:gd name="connsiteY48-3816" fmla="*/ 640778 h 1858154"/>
              <a:gd name="connsiteX49-3817" fmla="*/ 7370574 w 9288370"/>
              <a:gd name="connsiteY49-3818" fmla="*/ 573629 h 1858154"/>
              <a:gd name="connsiteX50-3819" fmla="*/ 7579137 w 9288370"/>
              <a:gd name="connsiteY50-3820" fmla="*/ 471495 h 1858154"/>
              <a:gd name="connsiteX51-3821" fmla="*/ 7881321 w 9288370"/>
              <a:gd name="connsiteY51-3822" fmla="*/ 369197 h 1858154"/>
              <a:gd name="connsiteX52-3823" fmla="*/ 8317613 w 9288370"/>
              <a:gd name="connsiteY52-3824" fmla="*/ 231185 h 1858154"/>
              <a:gd name="connsiteX53-3825" fmla="*/ 8428864 w 9288370"/>
              <a:gd name="connsiteY53-3826" fmla="*/ 208471 h 1858154"/>
              <a:gd name="connsiteX54-3827" fmla="*/ 8616510 w 9288370"/>
              <a:gd name="connsiteY54-3828" fmla="*/ 161973 h 1858154"/>
              <a:gd name="connsiteX55-3829" fmla="*/ 8826766 w 9288370"/>
              <a:gd name="connsiteY55-3830" fmla="*/ 152111 h 1858154"/>
              <a:gd name="connsiteX56-3831" fmla="*/ 8917647 w 9288370"/>
              <a:gd name="connsiteY56-3832" fmla="*/ 112232 h 1858154"/>
              <a:gd name="connsiteX57-3833" fmla="*/ 9182272 w 9288370"/>
              <a:gd name="connsiteY57-3834" fmla="*/ 37171 h 1858154"/>
              <a:gd name="connsiteX58-3835" fmla="*/ 9232990 w 9288370"/>
              <a:gd name="connsiteY58-3836" fmla="*/ 24074 h 1858154"/>
              <a:gd name="connsiteX59-3837" fmla="*/ 9288370 w 9288370"/>
              <a:gd name="connsiteY59-3838" fmla="*/ 0 h 1858154"/>
              <a:gd name="connsiteX60-3839" fmla="*/ 0 w 9288370"/>
              <a:gd name="connsiteY60-3840" fmla="*/ 0 h 1858154"/>
              <a:gd name="connsiteX61-3841" fmla="*/ 0 w 9288370"/>
              <a:gd name="connsiteY61-3842" fmla="*/ 1858154 h 1858154"/>
              <a:gd name="connsiteX0-3843" fmla="*/ 0 w 9288370"/>
              <a:gd name="connsiteY0-3844" fmla="*/ 1858154 h 1858154"/>
              <a:gd name="connsiteX1-3845" fmla="*/ 1049 w 9288370"/>
              <a:gd name="connsiteY1-3846" fmla="*/ 1857909 h 1858154"/>
              <a:gd name="connsiteX2-3847" fmla="*/ 292201 w 9288370"/>
              <a:gd name="connsiteY2-3848" fmla="*/ 1735050 h 1858154"/>
              <a:gd name="connsiteX3-3849" fmla="*/ 549207 w 9288370"/>
              <a:gd name="connsiteY3-3850" fmla="*/ 1634955 h 1858154"/>
              <a:gd name="connsiteX4-3851" fmla="*/ 785368 w 9288370"/>
              <a:gd name="connsiteY4-3852" fmla="*/ 1562599 h 1858154"/>
              <a:gd name="connsiteX5-3853" fmla="*/ 1186668 w 9288370"/>
              <a:gd name="connsiteY5-3854" fmla="*/ 1521861 h 1858154"/>
              <a:gd name="connsiteX6-3855" fmla="*/ 1456865 w 9288370"/>
              <a:gd name="connsiteY6-3856" fmla="*/ 1510292 h 1858154"/>
              <a:gd name="connsiteX7-3857" fmla="*/ 1463005 w 9288370"/>
              <a:gd name="connsiteY7-3858" fmla="*/ 1511279 h 1858154"/>
              <a:gd name="connsiteX8-3859" fmla="*/ 1604999 w 9288370"/>
              <a:gd name="connsiteY8-3860" fmla="*/ 1513599 h 1858154"/>
              <a:gd name="connsiteX9-3861" fmla="*/ 1717911 w 9288370"/>
              <a:gd name="connsiteY9-3862" fmla="*/ 1497764 h 1858154"/>
              <a:gd name="connsiteX10-3863" fmla="*/ 1794234 w 9288370"/>
              <a:gd name="connsiteY10-3864" fmla="*/ 1464331 h 1858154"/>
              <a:gd name="connsiteX11-3865" fmla="*/ 1990030 w 9288370"/>
              <a:gd name="connsiteY11-3866" fmla="*/ 1433971 h 1858154"/>
              <a:gd name="connsiteX12-3867" fmla="*/ 2244830 w 9288370"/>
              <a:gd name="connsiteY12-3868" fmla="*/ 1388540 h 1858154"/>
              <a:gd name="connsiteX13-3869" fmla="*/ 2428648 w 9288370"/>
              <a:gd name="connsiteY13-3870" fmla="*/ 1372736 h 1858154"/>
              <a:gd name="connsiteX14-3871" fmla="*/ 2645882 w 9288370"/>
              <a:gd name="connsiteY14-3872" fmla="*/ 1341971 h 1858154"/>
              <a:gd name="connsiteX15-3873" fmla="*/ 2707413 w 9288370"/>
              <a:gd name="connsiteY15-3874" fmla="*/ 1347156 h 1858154"/>
              <a:gd name="connsiteX16-3875" fmla="*/ 2843134 w 9288370"/>
              <a:gd name="connsiteY16-3876" fmla="*/ 1323561 h 1858154"/>
              <a:gd name="connsiteX17-3877" fmla="*/ 2923804 w 9288370"/>
              <a:gd name="connsiteY17-3878" fmla="*/ 1314224 h 1858154"/>
              <a:gd name="connsiteX18-3879" fmla="*/ 2953618 w 9288370"/>
              <a:gd name="connsiteY18-3880" fmla="*/ 1318186 h 1858154"/>
              <a:gd name="connsiteX19-3881" fmla="*/ 2995816 w 9288370"/>
              <a:gd name="connsiteY19-3882" fmla="*/ 1318670 h 1858154"/>
              <a:gd name="connsiteX20-3883" fmla="*/ 3352700 w 9288370"/>
              <a:gd name="connsiteY20-3884" fmla="*/ 1264183 h 1858154"/>
              <a:gd name="connsiteX21-3885" fmla="*/ 3444611 w 9288370"/>
              <a:gd name="connsiteY21-3886" fmla="*/ 1236739 h 1858154"/>
              <a:gd name="connsiteX22-3887" fmla="*/ 3650072 w 9288370"/>
              <a:gd name="connsiteY22-3888" fmla="*/ 1217421 h 1858154"/>
              <a:gd name="connsiteX23-3889" fmla="*/ 3707853 w 9288370"/>
              <a:gd name="connsiteY23-3890" fmla="*/ 1241722 h 1858154"/>
              <a:gd name="connsiteX24-3891" fmla="*/ 3925616 w 9288370"/>
              <a:gd name="connsiteY24-3892" fmla="*/ 1253751 h 1858154"/>
              <a:gd name="connsiteX25-3893" fmla="*/ 3954387 w 9288370"/>
              <a:gd name="connsiteY25-3894" fmla="*/ 1263789 h 1858154"/>
              <a:gd name="connsiteX26-3895" fmla="*/ 3995849 w 9288370"/>
              <a:gd name="connsiteY26-3896" fmla="*/ 1272939 h 1858154"/>
              <a:gd name="connsiteX27-3897" fmla="*/ 4067546 w 9288370"/>
              <a:gd name="connsiteY27-3898" fmla="*/ 1294697 h 1858154"/>
              <a:gd name="connsiteX28-3899" fmla="*/ 4190310 w 9288370"/>
              <a:gd name="connsiteY28-3900" fmla="*/ 1307786 h 1858154"/>
              <a:gd name="connsiteX29-3901" fmla="*/ 4364108 w 9288370"/>
              <a:gd name="connsiteY29-3902" fmla="*/ 1227346 h 1858154"/>
              <a:gd name="connsiteX30-3903" fmla="*/ 4597828 w 9288370"/>
              <a:gd name="connsiteY30-3904" fmla="*/ 1205578 h 1858154"/>
              <a:gd name="connsiteX31-3905" fmla="*/ 4761776 w 9288370"/>
              <a:gd name="connsiteY31-3906" fmla="*/ 1213661 h 1858154"/>
              <a:gd name="connsiteX32-3907" fmla="*/ 4892583 w 9288370"/>
              <a:gd name="connsiteY32-3908" fmla="*/ 1191762 h 1858154"/>
              <a:gd name="connsiteX33-3909" fmla="*/ 5118026 w 9288370"/>
              <a:gd name="connsiteY33-3910" fmla="*/ 1152481 h 1858154"/>
              <a:gd name="connsiteX34-3911" fmla="*/ 5309678 w 9288370"/>
              <a:gd name="connsiteY34-3912" fmla="*/ 1128278 h 1858154"/>
              <a:gd name="connsiteX35-3913" fmla="*/ 5474724 w 9288370"/>
              <a:gd name="connsiteY35-3914" fmla="*/ 1091167 h 1858154"/>
              <a:gd name="connsiteX36-3915" fmla="*/ 5612132 w 9288370"/>
              <a:gd name="connsiteY36-3916" fmla="*/ 1051509 h 1858154"/>
              <a:gd name="connsiteX37-3917" fmla="*/ 5776618 w 9288370"/>
              <a:gd name="connsiteY37-3918" fmla="*/ 1053037 h 1858154"/>
              <a:gd name="connsiteX38-3919" fmla="*/ 5785786 w 9288370"/>
              <a:gd name="connsiteY38-3920" fmla="*/ 1047202 h 1858154"/>
              <a:gd name="connsiteX39-3921" fmla="*/ 5877806 w 9288370"/>
              <a:gd name="connsiteY39-3922" fmla="*/ 1026825 h 1858154"/>
              <a:gd name="connsiteX40-3923" fmla="*/ 5943596 w 9288370"/>
              <a:gd name="connsiteY40-3924" fmla="*/ 1043237 h 1858154"/>
              <a:gd name="connsiteX41-3925" fmla="*/ 5985730 w 9288370"/>
              <a:gd name="connsiteY41-3926" fmla="*/ 1035396 h 1858154"/>
              <a:gd name="connsiteX42-3927" fmla="*/ 6103109 w 9288370"/>
              <a:gd name="connsiteY42-3928" fmla="*/ 1019019 h 1858154"/>
              <a:gd name="connsiteX43-3929" fmla="*/ 6222406 w 9288370"/>
              <a:gd name="connsiteY43-3930" fmla="*/ 985341 h 1858154"/>
              <a:gd name="connsiteX44-3931" fmla="*/ 6598672 w 9288370"/>
              <a:gd name="connsiteY44-3932" fmla="*/ 902062 h 1858154"/>
              <a:gd name="connsiteX45-3933" fmla="*/ 6766149 w 9288370"/>
              <a:gd name="connsiteY45-3934" fmla="*/ 846132 h 1858154"/>
              <a:gd name="connsiteX46-3935" fmla="*/ 6886312 w 9288370"/>
              <a:gd name="connsiteY46-3936" fmla="*/ 781877 h 1858154"/>
              <a:gd name="connsiteX47-3937" fmla="*/ 7006457 w 9288370"/>
              <a:gd name="connsiteY47-3938" fmla="*/ 699758 h 1858154"/>
              <a:gd name="connsiteX48-3939" fmla="*/ 7231643 w 9288370"/>
              <a:gd name="connsiteY48-3940" fmla="*/ 640778 h 1858154"/>
              <a:gd name="connsiteX49-3941" fmla="*/ 7370574 w 9288370"/>
              <a:gd name="connsiteY49-3942" fmla="*/ 573629 h 1858154"/>
              <a:gd name="connsiteX50-3943" fmla="*/ 7579137 w 9288370"/>
              <a:gd name="connsiteY50-3944" fmla="*/ 471495 h 1858154"/>
              <a:gd name="connsiteX51-3945" fmla="*/ 7881321 w 9288370"/>
              <a:gd name="connsiteY51-3946" fmla="*/ 369197 h 1858154"/>
              <a:gd name="connsiteX52-3947" fmla="*/ 8317613 w 9288370"/>
              <a:gd name="connsiteY52-3948" fmla="*/ 231185 h 1858154"/>
              <a:gd name="connsiteX53-3949" fmla="*/ 8428864 w 9288370"/>
              <a:gd name="connsiteY53-3950" fmla="*/ 208471 h 1858154"/>
              <a:gd name="connsiteX54-3951" fmla="*/ 8616510 w 9288370"/>
              <a:gd name="connsiteY54-3952" fmla="*/ 161973 h 1858154"/>
              <a:gd name="connsiteX55-3953" fmla="*/ 8826766 w 9288370"/>
              <a:gd name="connsiteY55-3954" fmla="*/ 152111 h 1858154"/>
              <a:gd name="connsiteX56-3955" fmla="*/ 8917647 w 9288370"/>
              <a:gd name="connsiteY56-3956" fmla="*/ 112232 h 1858154"/>
              <a:gd name="connsiteX57-3957" fmla="*/ 9182272 w 9288370"/>
              <a:gd name="connsiteY57-3958" fmla="*/ 37171 h 1858154"/>
              <a:gd name="connsiteX58-3959" fmla="*/ 9232990 w 9288370"/>
              <a:gd name="connsiteY58-3960" fmla="*/ 24074 h 1858154"/>
              <a:gd name="connsiteX59-3961" fmla="*/ 9288370 w 9288370"/>
              <a:gd name="connsiteY59-3962" fmla="*/ 0 h 1858154"/>
              <a:gd name="connsiteX60-3963" fmla="*/ 0 w 9288370"/>
              <a:gd name="connsiteY60-3964" fmla="*/ 0 h 1858154"/>
              <a:gd name="connsiteX61-3965" fmla="*/ 0 w 9288370"/>
              <a:gd name="connsiteY61-3966" fmla="*/ 1858154 h 1858154"/>
              <a:gd name="connsiteX0-3967" fmla="*/ 0 w 9288370"/>
              <a:gd name="connsiteY0-3968" fmla="*/ 1858154 h 1858154"/>
              <a:gd name="connsiteX1-3969" fmla="*/ 1049 w 9288370"/>
              <a:gd name="connsiteY1-3970" fmla="*/ 1857909 h 1858154"/>
              <a:gd name="connsiteX2-3971" fmla="*/ 292201 w 9288370"/>
              <a:gd name="connsiteY2-3972" fmla="*/ 1735050 h 1858154"/>
              <a:gd name="connsiteX3-3973" fmla="*/ 549207 w 9288370"/>
              <a:gd name="connsiteY3-3974" fmla="*/ 1634955 h 1858154"/>
              <a:gd name="connsiteX4-3975" fmla="*/ 785368 w 9288370"/>
              <a:gd name="connsiteY4-3976" fmla="*/ 1562599 h 1858154"/>
              <a:gd name="connsiteX5-3977" fmla="*/ 1186668 w 9288370"/>
              <a:gd name="connsiteY5-3978" fmla="*/ 1521861 h 1858154"/>
              <a:gd name="connsiteX6-3979" fmla="*/ 1456865 w 9288370"/>
              <a:gd name="connsiteY6-3980" fmla="*/ 1510292 h 1858154"/>
              <a:gd name="connsiteX7-3981" fmla="*/ 1463005 w 9288370"/>
              <a:gd name="connsiteY7-3982" fmla="*/ 1511279 h 1858154"/>
              <a:gd name="connsiteX8-3983" fmla="*/ 1604999 w 9288370"/>
              <a:gd name="connsiteY8-3984" fmla="*/ 1513599 h 1858154"/>
              <a:gd name="connsiteX9-3985" fmla="*/ 1717911 w 9288370"/>
              <a:gd name="connsiteY9-3986" fmla="*/ 1497764 h 1858154"/>
              <a:gd name="connsiteX10-3987" fmla="*/ 1794234 w 9288370"/>
              <a:gd name="connsiteY10-3988" fmla="*/ 1464331 h 1858154"/>
              <a:gd name="connsiteX11-3989" fmla="*/ 1990030 w 9288370"/>
              <a:gd name="connsiteY11-3990" fmla="*/ 1433971 h 1858154"/>
              <a:gd name="connsiteX12-3991" fmla="*/ 2244830 w 9288370"/>
              <a:gd name="connsiteY12-3992" fmla="*/ 1388540 h 1858154"/>
              <a:gd name="connsiteX13-3993" fmla="*/ 2428648 w 9288370"/>
              <a:gd name="connsiteY13-3994" fmla="*/ 1372736 h 1858154"/>
              <a:gd name="connsiteX14-3995" fmla="*/ 2645882 w 9288370"/>
              <a:gd name="connsiteY14-3996" fmla="*/ 1341971 h 1858154"/>
              <a:gd name="connsiteX15-3997" fmla="*/ 2707413 w 9288370"/>
              <a:gd name="connsiteY15-3998" fmla="*/ 1347156 h 1858154"/>
              <a:gd name="connsiteX16-3999" fmla="*/ 2843134 w 9288370"/>
              <a:gd name="connsiteY16-4000" fmla="*/ 1323561 h 1858154"/>
              <a:gd name="connsiteX17-4001" fmla="*/ 2923804 w 9288370"/>
              <a:gd name="connsiteY17-4002" fmla="*/ 1314224 h 1858154"/>
              <a:gd name="connsiteX18-4003" fmla="*/ 2953618 w 9288370"/>
              <a:gd name="connsiteY18-4004" fmla="*/ 1318186 h 1858154"/>
              <a:gd name="connsiteX19-4005" fmla="*/ 2995816 w 9288370"/>
              <a:gd name="connsiteY19-4006" fmla="*/ 1318670 h 1858154"/>
              <a:gd name="connsiteX20-4007" fmla="*/ 3352700 w 9288370"/>
              <a:gd name="connsiteY20-4008" fmla="*/ 1264183 h 1858154"/>
              <a:gd name="connsiteX21-4009" fmla="*/ 3444611 w 9288370"/>
              <a:gd name="connsiteY21-4010" fmla="*/ 1236739 h 1858154"/>
              <a:gd name="connsiteX22-4011" fmla="*/ 3650072 w 9288370"/>
              <a:gd name="connsiteY22-4012" fmla="*/ 1217421 h 1858154"/>
              <a:gd name="connsiteX23-4013" fmla="*/ 3707853 w 9288370"/>
              <a:gd name="connsiteY23-4014" fmla="*/ 1241722 h 1858154"/>
              <a:gd name="connsiteX24-4015" fmla="*/ 3925616 w 9288370"/>
              <a:gd name="connsiteY24-4016" fmla="*/ 1253751 h 1858154"/>
              <a:gd name="connsiteX25-4017" fmla="*/ 3954387 w 9288370"/>
              <a:gd name="connsiteY25-4018" fmla="*/ 1263789 h 1858154"/>
              <a:gd name="connsiteX26-4019" fmla="*/ 3995849 w 9288370"/>
              <a:gd name="connsiteY26-4020" fmla="*/ 1272939 h 1858154"/>
              <a:gd name="connsiteX27-4021" fmla="*/ 4067546 w 9288370"/>
              <a:gd name="connsiteY27-4022" fmla="*/ 1294697 h 1858154"/>
              <a:gd name="connsiteX28-4023" fmla="*/ 4190310 w 9288370"/>
              <a:gd name="connsiteY28-4024" fmla="*/ 1307786 h 1858154"/>
              <a:gd name="connsiteX29-4025" fmla="*/ 4364108 w 9288370"/>
              <a:gd name="connsiteY29-4026" fmla="*/ 1227346 h 1858154"/>
              <a:gd name="connsiteX30-4027" fmla="*/ 4597828 w 9288370"/>
              <a:gd name="connsiteY30-4028" fmla="*/ 1205578 h 1858154"/>
              <a:gd name="connsiteX31-4029" fmla="*/ 4813926 w 9288370"/>
              <a:gd name="connsiteY31-4030" fmla="*/ 1197619 h 1858154"/>
              <a:gd name="connsiteX32-4031" fmla="*/ 4892583 w 9288370"/>
              <a:gd name="connsiteY32-4032" fmla="*/ 1191762 h 1858154"/>
              <a:gd name="connsiteX33-4033" fmla="*/ 5118026 w 9288370"/>
              <a:gd name="connsiteY33-4034" fmla="*/ 1152481 h 1858154"/>
              <a:gd name="connsiteX34-4035" fmla="*/ 5309678 w 9288370"/>
              <a:gd name="connsiteY34-4036" fmla="*/ 1128278 h 1858154"/>
              <a:gd name="connsiteX35-4037" fmla="*/ 5474724 w 9288370"/>
              <a:gd name="connsiteY35-4038" fmla="*/ 1091167 h 1858154"/>
              <a:gd name="connsiteX36-4039" fmla="*/ 5612132 w 9288370"/>
              <a:gd name="connsiteY36-4040" fmla="*/ 1051509 h 1858154"/>
              <a:gd name="connsiteX37-4041" fmla="*/ 5776618 w 9288370"/>
              <a:gd name="connsiteY37-4042" fmla="*/ 1053037 h 1858154"/>
              <a:gd name="connsiteX38-4043" fmla="*/ 5785786 w 9288370"/>
              <a:gd name="connsiteY38-4044" fmla="*/ 1047202 h 1858154"/>
              <a:gd name="connsiteX39-4045" fmla="*/ 5877806 w 9288370"/>
              <a:gd name="connsiteY39-4046" fmla="*/ 1026825 h 1858154"/>
              <a:gd name="connsiteX40-4047" fmla="*/ 5943596 w 9288370"/>
              <a:gd name="connsiteY40-4048" fmla="*/ 1043237 h 1858154"/>
              <a:gd name="connsiteX41-4049" fmla="*/ 5985730 w 9288370"/>
              <a:gd name="connsiteY41-4050" fmla="*/ 1035396 h 1858154"/>
              <a:gd name="connsiteX42-4051" fmla="*/ 6103109 w 9288370"/>
              <a:gd name="connsiteY42-4052" fmla="*/ 1019019 h 1858154"/>
              <a:gd name="connsiteX43-4053" fmla="*/ 6222406 w 9288370"/>
              <a:gd name="connsiteY43-4054" fmla="*/ 985341 h 1858154"/>
              <a:gd name="connsiteX44-4055" fmla="*/ 6598672 w 9288370"/>
              <a:gd name="connsiteY44-4056" fmla="*/ 902062 h 1858154"/>
              <a:gd name="connsiteX45-4057" fmla="*/ 6766149 w 9288370"/>
              <a:gd name="connsiteY45-4058" fmla="*/ 846132 h 1858154"/>
              <a:gd name="connsiteX46-4059" fmla="*/ 6886312 w 9288370"/>
              <a:gd name="connsiteY46-4060" fmla="*/ 781877 h 1858154"/>
              <a:gd name="connsiteX47-4061" fmla="*/ 7006457 w 9288370"/>
              <a:gd name="connsiteY47-4062" fmla="*/ 699758 h 1858154"/>
              <a:gd name="connsiteX48-4063" fmla="*/ 7231643 w 9288370"/>
              <a:gd name="connsiteY48-4064" fmla="*/ 640778 h 1858154"/>
              <a:gd name="connsiteX49-4065" fmla="*/ 7370574 w 9288370"/>
              <a:gd name="connsiteY49-4066" fmla="*/ 573629 h 1858154"/>
              <a:gd name="connsiteX50-4067" fmla="*/ 7579137 w 9288370"/>
              <a:gd name="connsiteY50-4068" fmla="*/ 471495 h 1858154"/>
              <a:gd name="connsiteX51-4069" fmla="*/ 7881321 w 9288370"/>
              <a:gd name="connsiteY51-4070" fmla="*/ 369197 h 1858154"/>
              <a:gd name="connsiteX52-4071" fmla="*/ 8317613 w 9288370"/>
              <a:gd name="connsiteY52-4072" fmla="*/ 231185 h 1858154"/>
              <a:gd name="connsiteX53-4073" fmla="*/ 8428864 w 9288370"/>
              <a:gd name="connsiteY53-4074" fmla="*/ 208471 h 1858154"/>
              <a:gd name="connsiteX54-4075" fmla="*/ 8616510 w 9288370"/>
              <a:gd name="connsiteY54-4076" fmla="*/ 161973 h 1858154"/>
              <a:gd name="connsiteX55-4077" fmla="*/ 8826766 w 9288370"/>
              <a:gd name="connsiteY55-4078" fmla="*/ 152111 h 1858154"/>
              <a:gd name="connsiteX56-4079" fmla="*/ 8917647 w 9288370"/>
              <a:gd name="connsiteY56-4080" fmla="*/ 112232 h 1858154"/>
              <a:gd name="connsiteX57-4081" fmla="*/ 9182272 w 9288370"/>
              <a:gd name="connsiteY57-4082" fmla="*/ 37171 h 1858154"/>
              <a:gd name="connsiteX58-4083" fmla="*/ 9232990 w 9288370"/>
              <a:gd name="connsiteY58-4084" fmla="*/ 24074 h 1858154"/>
              <a:gd name="connsiteX59-4085" fmla="*/ 9288370 w 9288370"/>
              <a:gd name="connsiteY59-4086" fmla="*/ 0 h 1858154"/>
              <a:gd name="connsiteX60-4087" fmla="*/ 0 w 9288370"/>
              <a:gd name="connsiteY60-4088" fmla="*/ 0 h 1858154"/>
              <a:gd name="connsiteX61-4089" fmla="*/ 0 w 9288370"/>
              <a:gd name="connsiteY61-4090" fmla="*/ 1858154 h 1858154"/>
              <a:gd name="connsiteX0-4091" fmla="*/ 0 w 9288370"/>
              <a:gd name="connsiteY0-4092" fmla="*/ 1858154 h 1858154"/>
              <a:gd name="connsiteX1-4093" fmla="*/ 1049 w 9288370"/>
              <a:gd name="connsiteY1-4094" fmla="*/ 1857909 h 1858154"/>
              <a:gd name="connsiteX2-4095" fmla="*/ 292201 w 9288370"/>
              <a:gd name="connsiteY2-4096" fmla="*/ 1735050 h 1858154"/>
              <a:gd name="connsiteX3-4097" fmla="*/ 549207 w 9288370"/>
              <a:gd name="connsiteY3-4098" fmla="*/ 1634955 h 1858154"/>
              <a:gd name="connsiteX4-4099" fmla="*/ 785368 w 9288370"/>
              <a:gd name="connsiteY4-4100" fmla="*/ 1562599 h 1858154"/>
              <a:gd name="connsiteX5-4101" fmla="*/ 1186668 w 9288370"/>
              <a:gd name="connsiteY5-4102" fmla="*/ 1521861 h 1858154"/>
              <a:gd name="connsiteX6-4103" fmla="*/ 1456865 w 9288370"/>
              <a:gd name="connsiteY6-4104" fmla="*/ 1510292 h 1858154"/>
              <a:gd name="connsiteX7-4105" fmla="*/ 1463005 w 9288370"/>
              <a:gd name="connsiteY7-4106" fmla="*/ 1511279 h 1858154"/>
              <a:gd name="connsiteX8-4107" fmla="*/ 1604999 w 9288370"/>
              <a:gd name="connsiteY8-4108" fmla="*/ 1513599 h 1858154"/>
              <a:gd name="connsiteX9-4109" fmla="*/ 1717911 w 9288370"/>
              <a:gd name="connsiteY9-4110" fmla="*/ 1497764 h 1858154"/>
              <a:gd name="connsiteX10-4111" fmla="*/ 1794234 w 9288370"/>
              <a:gd name="connsiteY10-4112" fmla="*/ 1464331 h 1858154"/>
              <a:gd name="connsiteX11-4113" fmla="*/ 1990030 w 9288370"/>
              <a:gd name="connsiteY11-4114" fmla="*/ 1433971 h 1858154"/>
              <a:gd name="connsiteX12-4115" fmla="*/ 2244830 w 9288370"/>
              <a:gd name="connsiteY12-4116" fmla="*/ 1388540 h 1858154"/>
              <a:gd name="connsiteX13-4117" fmla="*/ 2428648 w 9288370"/>
              <a:gd name="connsiteY13-4118" fmla="*/ 1372736 h 1858154"/>
              <a:gd name="connsiteX14-4119" fmla="*/ 2645882 w 9288370"/>
              <a:gd name="connsiteY14-4120" fmla="*/ 1341971 h 1858154"/>
              <a:gd name="connsiteX15-4121" fmla="*/ 2707413 w 9288370"/>
              <a:gd name="connsiteY15-4122" fmla="*/ 1347156 h 1858154"/>
              <a:gd name="connsiteX16-4123" fmla="*/ 2843134 w 9288370"/>
              <a:gd name="connsiteY16-4124" fmla="*/ 1323561 h 1858154"/>
              <a:gd name="connsiteX17-4125" fmla="*/ 2923804 w 9288370"/>
              <a:gd name="connsiteY17-4126" fmla="*/ 1314224 h 1858154"/>
              <a:gd name="connsiteX18-4127" fmla="*/ 2953618 w 9288370"/>
              <a:gd name="connsiteY18-4128" fmla="*/ 1318186 h 1858154"/>
              <a:gd name="connsiteX19-4129" fmla="*/ 2995816 w 9288370"/>
              <a:gd name="connsiteY19-4130" fmla="*/ 1318670 h 1858154"/>
              <a:gd name="connsiteX20-4131" fmla="*/ 3352700 w 9288370"/>
              <a:gd name="connsiteY20-4132" fmla="*/ 1264183 h 1858154"/>
              <a:gd name="connsiteX21-4133" fmla="*/ 3444611 w 9288370"/>
              <a:gd name="connsiteY21-4134" fmla="*/ 1236739 h 1858154"/>
              <a:gd name="connsiteX22-4135" fmla="*/ 3650072 w 9288370"/>
              <a:gd name="connsiteY22-4136" fmla="*/ 1217421 h 1858154"/>
              <a:gd name="connsiteX23-4137" fmla="*/ 3707853 w 9288370"/>
              <a:gd name="connsiteY23-4138" fmla="*/ 1241722 h 1858154"/>
              <a:gd name="connsiteX24-4139" fmla="*/ 3925616 w 9288370"/>
              <a:gd name="connsiteY24-4140" fmla="*/ 1253751 h 1858154"/>
              <a:gd name="connsiteX25-4141" fmla="*/ 3954387 w 9288370"/>
              <a:gd name="connsiteY25-4142" fmla="*/ 1263789 h 1858154"/>
              <a:gd name="connsiteX26-4143" fmla="*/ 3995849 w 9288370"/>
              <a:gd name="connsiteY26-4144" fmla="*/ 1272939 h 1858154"/>
              <a:gd name="connsiteX27-4145" fmla="*/ 4067546 w 9288370"/>
              <a:gd name="connsiteY27-4146" fmla="*/ 1294697 h 1858154"/>
              <a:gd name="connsiteX28-4147" fmla="*/ 4190310 w 9288370"/>
              <a:gd name="connsiteY28-4148" fmla="*/ 1307786 h 1858154"/>
              <a:gd name="connsiteX29-4149" fmla="*/ 4364108 w 9288370"/>
              <a:gd name="connsiteY29-4150" fmla="*/ 1227346 h 1858154"/>
              <a:gd name="connsiteX30-4151" fmla="*/ 4597828 w 9288370"/>
              <a:gd name="connsiteY30-4152" fmla="*/ 1205578 h 1858154"/>
              <a:gd name="connsiteX31-4153" fmla="*/ 4813926 w 9288370"/>
              <a:gd name="connsiteY31-4154" fmla="*/ 1197619 h 1858154"/>
              <a:gd name="connsiteX32-4155" fmla="*/ 4993158 w 9288370"/>
              <a:gd name="connsiteY32-4156" fmla="*/ 1167699 h 1858154"/>
              <a:gd name="connsiteX33-4157" fmla="*/ 5118026 w 9288370"/>
              <a:gd name="connsiteY33-4158" fmla="*/ 1152481 h 1858154"/>
              <a:gd name="connsiteX34-4159" fmla="*/ 5309678 w 9288370"/>
              <a:gd name="connsiteY34-4160" fmla="*/ 1128278 h 1858154"/>
              <a:gd name="connsiteX35-4161" fmla="*/ 5474724 w 9288370"/>
              <a:gd name="connsiteY35-4162" fmla="*/ 1091167 h 1858154"/>
              <a:gd name="connsiteX36-4163" fmla="*/ 5612132 w 9288370"/>
              <a:gd name="connsiteY36-4164" fmla="*/ 1051509 h 1858154"/>
              <a:gd name="connsiteX37-4165" fmla="*/ 5776618 w 9288370"/>
              <a:gd name="connsiteY37-4166" fmla="*/ 1053037 h 1858154"/>
              <a:gd name="connsiteX38-4167" fmla="*/ 5785786 w 9288370"/>
              <a:gd name="connsiteY38-4168" fmla="*/ 1047202 h 1858154"/>
              <a:gd name="connsiteX39-4169" fmla="*/ 5877806 w 9288370"/>
              <a:gd name="connsiteY39-4170" fmla="*/ 1026825 h 1858154"/>
              <a:gd name="connsiteX40-4171" fmla="*/ 5943596 w 9288370"/>
              <a:gd name="connsiteY40-4172" fmla="*/ 1043237 h 1858154"/>
              <a:gd name="connsiteX41-4173" fmla="*/ 5985730 w 9288370"/>
              <a:gd name="connsiteY41-4174" fmla="*/ 1035396 h 1858154"/>
              <a:gd name="connsiteX42-4175" fmla="*/ 6103109 w 9288370"/>
              <a:gd name="connsiteY42-4176" fmla="*/ 1019019 h 1858154"/>
              <a:gd name="connsiteX43-4177" fmla="*/ 6222406 w 9288370"/>
              <a:gd name="connsiteY43-4178" fmla="*/ 985341 h 1858154"/>
              <a:gd name="connsiteX44-4179" fmla="*/ 6598672 w 9288370"/>
              <a:gd name="connsiteY44-4180" fmla="*/ 902062 h 1858154"/>
              <a:gd name="connsiteX45-4181" fmla="*/ 6766149 w 9288370"/>
              <a:gd name="connsiteY45-4182" fmla="*/ 846132 h 1858154"/>
              <a:gd name="connsiteX46-4183" fmla="*/ 6886312 w 9288370"/>
              <a:gd name="connsiteY46-4184" fmla="*/ 781877 h 1858154"/>
              <a:gd name="connsiteX47-4185" fmla="*/ 7006457 w 9288370"/>
              <a:gd name="connsiteY47-4186" fmla="*/ 699758 h 1858154"/>
              <a:gd name="connsiteX48-4187" fmla="*/ 7231643 w 9288370"/>
              <a:gd name="connsiteY48-4188" fmla="*/ 640778 h 1858154"/>
              <a:gd name="connsiteX49-4189" fmla="*/ 7370574 w 9288370"/>
              <a:gd name="connsiteY49-4190" fmla="*/ 573629 h 1858154"/>
              <a:gd name="connsiteX50-4191" fmla="*/ 7579137 w 9288370"/>
              <a:gd name="connsiteY50-4192" fmla="*/ 471495 h 1858154"/>
              <a:gd name="connsiteX51-4193" fmla="*/ 7881321 w 9288370"/>
              <a:gd name="connsiteY51-4194" fmla="*/ 369197 h 1858154"/>
              <a:gd name="connsiteX52-4195" fmla="*/ 8317613 w 9288370"/>
              <a:gd name="connsiteY52-4196" fmla="*/ 231185 h 1858154"/>
              <a:gd name="connsiteX53-4197" fmla="*/ 8428864 w 9288370"/>
              <a:gd name="connsiteY53-4198" fmla="*/ 208471 h 1858154"/>
              <a:gd name="connsiteX54-4199" fmla="*/ 8616510 w 9288370"/>
              <a:gd name="connsiteY54-4200" fmla="*/ 161973 h 1858154"/>
              <a:gd name="connsiteX55-4201" fmla="*/ 8826766 w 9288370"/>
              <a:gd name="connsiteY55-4202" fmla="*/ 152111 h 1858154"/>
              <a:gd name="connsiteX56-4203" fmla="*/ 8917647 w 9288370"/>
              <a:gd name="connsiteY56-4204" fmla="*/ 112232 h 1858154"/>
              <a:gd name="connsiteX57-4205" fmla="*/ 9182272 w 9288370"/>
              <a:gd name="connsiteY57-4206" fmla="*/ 37171 h 1858154"/>
              <a:gd name="connsiteX58-4207" fmla="*/ 9232990 w 9288370"/>
              <a:gd name="connsiteY58-4208" fmla="*/ 24074 h 1858154"/>
              <a:gd name="connsiteX59-4209" fmla="*/ 9288370 w 9288370"/>
              <a:gd name="connsiteY59-4210" fmla="*/ 0 h 1858154"/>
              <a:gd name="connsiteX60-4211" fmla="*/ 0 w 9288370"/>
              <a:gd name="connsiteY60-4212" fmla="*/ 0 h 1858154"/>
              <a:gd name="connsiteX61-4213" fmla="*/ 0 w 9288370"/>
              <a:gd name="connsiteY61-4214" fmla="*/ 1858154 h 1858154"/>
              <a:gd name="connsiteX0-4215" fmla="*/ 0 w 9288370"/>
              <a:gd name="connsiteY0-4216" fmla="*/ 1858154 h 1858154"/>
              <a:gd name="connsiteX1-4217" fmla="*/ 1049 w 9288370"/>
              <a:gd name="connsiteY1-4218" fmla="*/ 1857909 h 1858154"/>
              <a:gd name="connsiteX2-4219" fmla="*/ 292201 w 9288370"/>
              <a:gd name="connsiteY2-4220" fmla="*/ 1735050 h 1858154"/>
              <a:gd name="connsiteX3-4221" fmla="*/ 549207 w 9288370"/>
              <a:gd name="connsiteY3-4222" fmla="*/ 1634955 h 1858154"/>
              <a:gd name="connsiteX4-4223" fmla="*/ 785368 w 9288370"/>
              <a:gd name="connsiteY4-4224" fmla="*/ 1562599 h 1858154"/>
              <a:gd name="connsiteX5-4225" fmla="*/ 1186668 w 9288370"/>
              <a:gd name="connsiteY5-4226" fmla="*/ 1521861 h 1858154"/>
              <a:gd name="connsiteX6-4227" fmla="*/ 1456865 w 9288370"/>
              <a:gd name="connsiteY6-4228" fmla="*/ 1510292 h 1858154"/>
              <a:gd name="connsiteX7-4229" fmla="*/ 1463005 w 9288370"/>
              <a:gd name="connsiteY7-4230" fmla="*/ 1511279 h 1858154"/>
              <a:gd name="connsiteX8-4231" fmla="*/ 1604999 w 9288370"/>
              <a:gd name="connsiteY8-4232" fmla="*/ 1513599 h 1858154"/>
              <a:gd name="connsiteX9-4233" fmla="*/ 1717911 w 9288370"/>
              <a:gd name="connsiteY9-4234" fmla="*/ 1497764 h 1858154"/>
              <a:gd name="connsiteX10-4235" fmla="*/ 1794234 w 9288370"/>
              <a:gd name="connsiteY10-4236" fmla="*/ 1464331 h 1858154"/>
              <a:gd name="connsiteX11-4237" fmla="*/ 1990030 w 9288370"/>
              <a:gd name="connsiteY11-4238" fmla="*/ 1433971 h 1858154"/>
              <a:gd name="connsiteX12-4239" fmla="*/ 2244830 w 9288370"/>
              <a:gd name="connsiteY12-4240" fmla="*/ 1388540 h 1858154"/>
              <a:gd name="connsiteX13-4241" fmla="*/ 2428648 w 9288370"/>
              <a:gd name="connsiteY13-4242" fmla="*/ 1372736 h 1858154"/>
              <a:gd name="connsiteX14-4243" fmla="*/ 2645882 w 9288370"/>
              <a:gd name="connsiteY14-4244" fmla="*/ 1341971 h 1858154"/>
              <a:gd name="connsiteX15-4245" fmla="*/ 2707413 w 9288370"/>
              <a:gd name="connsiteY15-4246" fmla="*/ 1347156 h 1858154"/>
              <a:gd name="connsiteX16-4247" fmla="*/ 2843134 w 9288370"/>
              <a:gd name="connsiteY16-4248" fmla="*/ 1323561 h 1858154"/>
              <a:gd name="connsiteX17-4249" fmla="*/ 2923804 w 9288370"/>
              <a:gd name="connsiteY17-4250" fmla="*/ 1314224 h 1858154"/>
              <a:gd name="connsiteX18-4251" fmla="*/ 2953618 w 9288370"/>
              <a:gd name="connsiteY18-4252" fmla="*/ 1318186 h 1858154"/>
              <a:gd name="connsiteX19-4253" fmla="*/ 2995816 w 9288370"/>
              <a:gd name="connsiteY19-4254" fmla="*/ 1318670 h 1858154"/>
              <a:gd name="connsiteX20-4255" fmla="*/ 3352700 w 9288370"/>
              <a:gd name="connsiteY20-4256" fmla="*/ 1264183 h 1858154"/>
              <a:gd name="connsiteX21-4257" fmla="*/ 3444611 w 9288370"/>
              <a:gd name="connsiteY21-4258" fmla="*/ 1236739 h 1858154"/>
              <a:gd name="connsiteX22-4259" fmla="*/ 3650072 w 9288370"/>
              <a:gd name="connsiteY22-4260" fmla="*/ 1217421 h 1858154"/>
              <a:gd name="connsiteX23-4261" fmla="*/ 3707853 w 9288370"/>
              <a:gd name="connsiteY23-4262" fmla="*/ 1241722 h 1858154"/>
              <a:gd name="connsiteX24-4263" fmla="*/ 3925616 w 9288370"/>
              <a:gd name="connsiteY24-4264" fmla="*/ 1253751 h 1858154"/>
              <a:gd name="connsiteX25-4265" fmla="*/ 3954387 w 9288370"/>
              <a:gd name="connsiteY25-4266" fmla="*/ 1263789 h 1858154"/>
              <a:gd name="connsiteX26-4267" fmla="*/ 3995849 w 9288370"/>
              <a:gd name="connsiteY26-4268" fmla="*/ 1272939 h 1858154"/>
              <a:gd name="connsiteX27-4269" fmla="*/ 4067546 w 9288370"/>
              <a:gd name="connsiteY27-4270" fmla="*/ 1294697 h 1858154"/>
              <a:gd name="connsiteX28-4271" fmla="*/ 4190310 w 9288370"/>
              <a:gd name="connsiteY28-4272" fmla="*/ 1307786 h 1858154"/>
              <a:gd name="connsiteX29-4273" fmla="*/ 4364108 w 9288370"/>
              <a:gd name="connsiteY29-4274" fmla="*/ 1227346 h 1858154"/>
              <a:gd name="connsiteX30-4275" fmla="*/ 4597828 w 9288370"/>
              <a:gd name="connsiteY30-4276" fmla="*/ 1205578 h 1858154"/>
              <a:gd name="connsiteX31-4277" fmla="*/ 4813926 w 9288370"/>
              <a:gd name="connsiteY31-4278" fmla="*/ 1197619 h 1858154"/>
              <a:gd name="connsiteX32-4279" fmla="*/ 4993158 w 9288370"/>
              <a:gd name="connsiteY32-4280" fmla="*/ 1167699 h 1858154"/>
              <a:gd name="connsiteX33-4281" fmla="*/ 5181352 w 9288370"/>
              <a:gd name="connsiteY33-4282" fmla="*/ 1144460 h 1858154"/>
              <a:gd name="connsiteX34-4283" fmla="*/ 5309678 w 9288370"/>
              <a:gd name="connsiteY34-4284" fmla="*/ 1128278 h 1858154"/>
              <a:gd name="connsiteX35-4285" fmla="*/ 5474724 w 9288370"/>
              <a:gd name="connsiteY35-4286" fmla="*/ 1091167 h 1858154"/>
              <a:gd name="connsiteX36-4287" fmla="*/ 5612132 w 9288370"/>
              <a:gd name="connsiteY36-4288" fmla="*/ 1051509 h 1858154"/>
              <a:gd name="connsiteX37-4289" fmla="*/ 5776618 w 9288370"/>
              <a:gd name="connsiteY37-4290" fmla="*/ 1053037 h 1858154"/>
              <a:gd name="connsiteX38-4291" fmla="*/ 5785786 w 9288370"/>
              <a:gd name="connsiteY38-4292" fmla="*/ 1047202 h 1858154"/>
              <a:gd name="connsiteX39-4293" fmla="*/ 5877806 w 9288370"/>
              <a:gd name="connsiteY39-4294" fmla="*/ 1026825 h 1858154"/>
              <a:gd name="connsiteX40-4295" fmla="*/ 5943596 w 9288370"/>
              <a:gd name="connsiteY40-4296" fmla="*/ 1043237 h 1858154"/>
              <a:gd name="connsiteX41-4297" fmla="*/ 5985730 w 9288370"/>
              <a:gd name="connsiteY41-4298" fmla="*/ 1035396 h 1858154"/>
              <a:gd name="connsiteX42-4299" fmla="*/ 6103109 w 9288370"/>
              <a:gd name="connsiteY42-4300" fmla="*/ 1019019 h 1858154"/>
              <a:gd name="connsiteX43-4301" fmla="*/ 6222406 w 9288370"/>
              <a:gd name="connsiteY43-4302" fmla="*/ 985341 h 1858154"/>
              <a:gd name="connsiteX44-4303" fmla="*/ 6598672 w 9288370"/>
              <a:gd name="connsiteY44-4304" fmla="*/ 902062 h 1858154"/>
              <a:gd name="connsiteX45-4305" fmla="*/ 6766149 w 9288370"/>
              <a:gd name="connsiteY45-4306" fmla="*/ 846132 h 1858154"/>
              <a:gd name="connsiteX46-4307" fmla="*/ 6886312 w 9288370"/>
              <a:gd name="connsiteY46-4308" fmla="*/ 781877 h 1858154"/>
              <a:gd name="connsiteX47-4309" fmla="*/ 7006457 w 9288370"/>
              <a:gd name="connsiteY47-4310" fmla="*/ 699758 h 1858154"/>
              <a:gd name="connsiteX48-4311" fmla="*/ 7231643 w 9288370"/>
              <a:gd name="connsiteY48-4312" fmla="*/ 640778 h 1858154"/>
              <a:gd name="connsiteX49-4313" fmla="*/ 7370574 w 9288370"/>
              <a:gd name="connsiteY49-4314" fmla="*/ 573629 h 1858154"/>
              <a:gd name="connsiteX50-4315" fmla="*/ 7579137 w 9288370"/>
              <a:gd name="connsiteY50-4316" fmla="*/ 471495 h 1858154"/>
              <a:gd name="connsiteX51-4317" fmla="*/ 7881321 w 9288370"/>
              <a:gd name="connsiteY51-4318" fmla="*/ 369197 h 1858154"/>
              <a:gd name="connsiteX52-4319" fmla="*/ 8317613 w 9288370"/>
              <a:gd name="connsiteY52-4320" fmla="*/ 231185 h 1858154"/>
              <a:gd name="connsiteX53-4321" fmla="*/ 8428864 w 9288370"/>
              <a:gd name="connsiteY53-4322" fmla="*/ 208471 h 1858154"/>
              <a:gd name="connsiteX54-4323" fmla="*/ 8616510 w 9288370"/>
              <a:gd name="connsiteY54-4324" fmla="*/ 161973 h 1858154"/>
              <a:gd name="connsiteX55-4325" fmla="*/ 8826766 w 9288370"/>
              <a:gd name="connsiteY55-4326" fmla="*/ 152111 h 1858154"/>
              <a:gd name="connsiteX56-4327" fmla="*/ 8917647 w 9288370"/>
              <a:gd name="connsiteY56-4328" fmla="*/ 112232 h 1858154"/>
              <a:gd name="connsiteX57-4329" fmla="*/ 9182272 w 9288370"/>
              <a:gd name="connsiteY57-4330" fmla="*/ 37171 h 1858154"/>
              <a:gd name="connsiteX58-4331" fmla="*/ 9232990 w 9288370"/>
              <a:gd name="connsiteY58-4332" fmla="*/ 24074 h 1858154"/>
              <a:gd name="connsiteX59-4333" fmla="*/ 9288370 w 9288370"/>
              <a:gd name="connsiteY59-4334" fmla="*/ 0 h 1858154"/>
              <a:gd name="connsiteX60-4335" fmla="*/ 0 w 9288370"/>
              <a:gd name="connsiteY60-4336" fmla="*/ 0 h 1858154"/>
              <a:gd name="connsiteX61-4337" fmla="*/ 0 w 9288370"/>
              <a:gd name="connsiteY61-4338" fmla="*/ 1858154 h 1858154"/>
              <a:gd name="connsiteX0-4339" fmla="*/ 0 w 9288370"/>
              <a:gd name="connsiteY0-4340" fmla="*/ 1858154 h 1858154"/>
              <a:gd name="connsiteX1-4341" fmla="*/ 1049 w 9288370"/>
              <a:gd name="connsiteY1-4342" fmla="*/ 1857909 h 1858154"/>
              <a:gd name="connsiteX2-4343" fmla="*/ 292201 w 9288370"/>
              <a:gd name="connsiteY2-4344" fmla="*/ 1735050 h 1858154"/>
              <a:gd name="connsiteX3-4345" fmla="*/ 549207 w 9288370"/>
              <a:gd name="connsiteY3-4346" fmla="*/ 1634955 h 1858154"/>
              <a:gd name="connsiteX4-4347" fmla="*/ 785368 w 9288370"/>
              <a:gd name="connsiteY4-4348" fmla="*/ 1562599 h 1858154"/>
              <a:gd name="connsiteX5-4349" fmla="*/ 1186668 w 9288370"/>
              <a:gd name="connsiteY5-4350" fmla="*/ 1521861 h 1858154"/>
              <a:gd name="connsiteX6-4351" fmla="*/ 1456865 w 9288370"/>
              <a:gd name="connsiteY6-4352" fmla="*/ 1510292 h 1858154"/>
              <a:gd name="connsiteX7-4353" fmla="*/ 1463005 w 9288370"/>
              <a:gd name="connsiteY7-4354" fmla="*/ 1511279 h 1858154"/>
              <a:gd name="connsiteX8-4355" fmla="*/ 1604999 w 9288370"/>
              <a:gd name="connsiteY8-4356" fmla="*/ 1513599 h 1858154"/>
              <a:gd name="connsiteX9-4357" fmla="*/ 1717911 w 9288370"/>
              <a:gd name="connsiteY9-4358" fmla="*/ 1497764 h 1858154"/>
              <a:gd name="connsiteX10-4359" fmla="*/ 1794234 w 9288370"/>
              <a:gd name="connsiteY10-4360" fmla="*/ 1464331 h 1858154"/>
              <a:gd name="connsiteX11-4361" fmla="*/ 1990030 w 9288370"/>
              <a:gd name="connsiteY11-4362" fmla="*/ 1433971 h 1858154"/>
              <a:gd name="connsiteX12-4363" fmla="*/ 2244830 w 9288370"/>
              <a:gd name="connsiteY12-4364" fmla="*/ 1388540 h 1858154"/>
              <a:gd name="connsiteX13-4365" fmla="*/ 2428648 w 9288370"/>
              <a:gd name="connsiteY13-4366" fmla="*/ 1372736 h 1858154"/>
              <a:gd name="connsiteX14-4367" fmla="*/ 2645882 w 9288370"/>
              <a:gd name="connsiteY14-4368" fmla="*/ 1341971 h 1858154"/>
              <a:gd name="connsiteX15-4369" fmla="*/ 2707413 w 9288370"/>
              <a:gd name="connsiteY15-4370" fmla="*/ 1347156 h 1858154"/>
              <a:gd name="connsiteX16-4371" fmla="*/ 2843134 w 9288370"/>
              <a:gd name="connsiteY16-4372" fmla="*/ 1323561 h 1858154"/>
              <a:gd name="connsiteX17-4373" fmla="*/ 2923804 w 9288370"/>
              <a:gd name="connsiteY17-4374" fmla="*/ 1314224 h 1858154"/>
              <a:gd name="connsiteX18-4375" fmla="*/ 2953618 w 9288370"/>
              <a:gd name="connsiteY18-4376" fmla="*/ 1318186 h 1858154"/>
              <a:gd name="connsiteX19-4377" fmla="*/ 2995816 w 9288370"/>
              <a:gd name="connsiteY19-4378" fmla="*/ 1318670 h 1858154"/>
              <a:gd name="connsiteX20-4379" fmla="*/ 3352700 w 9288370"/>
              <a:gd name="connsiteY20-4380" fmla="*/ 1264183 h 1858154"/>
              <a:gd name="connsiteX21-4381" fmla="*/ 3444611 w 9288370"/>
              <a:gd name="connsiteY21-4382" fmla="*/ 1236739 h 1858154"/>
              <a:gd name="connsiteX22-4383" fmla="*/ 3650072 w 9288370"/>
              <a:gd name="connsiteY22-4384" fmla="*/ 1217421 h 1858154"/>
              <a:gd name="connsiteX23-4385" fmla="*/ 3707853 w 9288370"/>
              <a:gd name="connsiteY23-4386" fmla="*/ 1241722 h 1858154"/>
              <a:gd name="connsiteX24-4387" fmla="*/ 3925616 w 9288370"/>
              <a:gd name="connsiteY24-4388" fmla="*/ 1253751 h 1858154"/>
              <a:gd name="connsiteX25-4389" fmla="*/ 3954387 w 9288370"/>
              <a:gd name="connsiteY25-4390" fmla="*/ 1263789 h 1858154"/>
              <a:gd name="connsiteX26-4391" fmla="*/ 3995849 w 9288370"/>
              <a:gd name="connsiteY26-4392" fmla="*/ 1272939 h 1858154"/>
              <a:gd name="connsiteX27-4393" fmla="*/ 4067546 w 9288370"/>
              <a:gd name="connsiteY27-4394" fmla="*/ 1294697 h 1858154"/>
              <a:gd name="connsiteX28-4395" fmla="*/ 4190310 w 9288370"/>
              <a:gd name="connsiteY28-4396" fmla="*/ 1307786 h 1858154"/>
              <a:gd name="connsiteX29-4397" fmla="*/ 4364108 w 9288370"/>
              <a:gd name="connsiteY29-4398" fmla="*/ 1227346 h 1858154"/>
              <a:gd name="connsiteX30-4399" fmla="*/ 4597828 w 9288370"/>
              <a:gd name="connsiteY30-4400" fmla="*/ 1205578 h 1858154"/>
              <a:gd name="connsiteX31-4401" fmla="*/ 4813926 w 9288370"/>
              <a:gd name="connsiteY31-4402" fmla="*/ 1197619 h 1858154"/>
              <a:gd name="connsiteX32-4403" fmla="*/ 5049033 w 9288370"/>
              <a:gd name="connsiteY32-4404" fmla="*/ 1159678 h 1858154"/>
              <a:gd name="connsiteX33-4405" fmla="*/ 5181352 w 9288370"/>
              <a:gd name="connsiteY33-4406" fmla="*/ 1144460 h 1858154"/>
              <a:gd name="connsiteX34-4407" fmla="*/ 5309678 w 9288370"/>
              <a:gd name="connsiteY34-4408" fmla="*/ 1128278 h 1858154"/>
              <a:gd name="connsiteX35-4409" fmla="*/ 5474724 w 9288370"/>
              <a:gd name="connsiteY35-4410" fmla="*/ 1091167 h 1858154"/>
              <a:gd name="connsiteX36-4411" fmla="*/ 5612132 w 9288370"/>
              <a:gd name="connsiteY36-4412" fmla="*/ 1051509 h 1858154"/>
              <a:gd name="connsiteX37-4413" fmla="*/ 5776618 w 9288370"/>
              <a:gd name="connsiteY37-4414" fmla="*/ 1053037 h 1858154"/>
              <a:gd name="connsiteX38-4415" fmla="*/ 5785786 w 9288370"/>
              <a:gd name="connsiteY38-4416" fmla="*/ 1047202 h 1858154"/>
              <a:gd name="connsiteX39-4417" fmla="*/ 5877806 w 9288370"/>
              <a:gd name="connsiteY39-4418" fmla="*/ 1026825 h 1858154"/>
              <a:gd name="connsiteX40-4419" fmla="*/ 5943596 w 9288370"/>
              <a:gd name="connsiteY40-4420" fmla="*/ 1043237 h 1858154"/>
              <a:gd name="connsiteX41-4421" fmla="*/ 5985730 w 9288370"/>
              <a:gd name="connsiteY41-4422" fmla="*/ 1035396 h 1858154"/>
              <a:gd name="connsiteX42-4423" fmla="*/ 6103109 w 9288370"/>
              <a:gd name="connsiteY42-4424" fmla="*/ 1019019 h 1858154"/>
              <a:gd name="connsiteX43-4425" fmla="*/ 6222406 w 9288370"/>
              <a:gd name="connsiteY43-4426" fmla="*/ 985341 h 1858154"/>
              <a:gd name="connsiteX44-4427" fmla="*/ 6598672 w 9288370"/>
              <a:gd name="connsiteY44-4428" fmla="*/ 902062 h 1858154"/>
              <a:gd name="connsiteX45-4429" fmla="*/ 6766149 w 9288370"/>
              <a:gd name="connsiteY45-4430" fmla="*/ 846132 h 1858154"/>
              <a:gd name="connsiteX46-4431" fmla="*/ 6886312 w 9288370"/>
              <a:gd name="connsiteY46-4432" fmla="*/ 781877 h 1858154"/>
              <a:gd name="connsiteX47-4433" fmla="*/ 7006457 w 9288370"/>
              <a:gd name="connsiteY47-4434" fmla="*/ 699758 h 1858154"/>
              <a:gd name="connsiteX48-4435" fmla="*/ 7231643 w 9288370"/>
              <a:gd name="connsiteY48-4436" fmla="*/ 640778 h 1858154"/>
              <a:gd name="connsiteX49-4437" fmla="*/ 7370574 w 9288370"/>
              <a:gd name="connsiteY49-4438" fmla="*/ 573629 h 1858154"/>
              <a:gd name="connsiteX50-4439" fmla="*/ 7579137 w 9288370"/>
              <a:gd name="connsiteY50-4440" fmla="*/ 471495 h 1858154"/>
              <a:gd name="connsiteX51-4441" fmla="*/ 7881321 w 9288370"/>
              <a:gd name="connsiteY51-4442" fmla="*/ 369197 h 1858154"/>
              <a:gd name="connsiteX52-4443" fmla="*/ 8317613 w 9288370"/>
              <a:gd name="connsiteY52-4444" fmla="*/ 231185 h 1858154"/>
              <a:gd name="connsiteX53-4445" fmla="*/ 8428864 w 9288370"/>
              <a:gd name="connsiteY53-4446" fmla="*/ 208471 h 1858154"/>
              <a:gd name="connsiteX54-4447" fmla="*/ 8616510 w 9288370"/>
              <a:gd name="connsiteY54-4448" fmla="*/ 161973 h 1858154"/>
              <a:gd name="connsiteX55-4449" fmla="*/ 8826766 w 9288370"/>
              <a:gd name="connsiteY55-4450" fmla="*/ 152111 h 1858154"/>
              <a:gd name="connsiteX56-4451" fmla="*/ 8917647 w 9288370"/>
              <a:gd name="connsiteY56-4452" fmla="*/ 112232 h 1858154"/>
              <a:gd name="connsiteX57-4453" fmla="*/ 9182272 w 9288370"/>
              <a:gd name="connsiteY57-4454" fmla="*/ 37171 h 1858154"/>
              <a:gd name="connsiteX58-4455" fmla="*/ 9232990 w 9288370"/>
              <a:gd name="connsiteY58-4456" fmla="*/ 24074 h 1858154"/>
              <a:gd name="connsiteX59-4457" fmla="*/ 9288370 w 9288370"/>
              <a:gd name="connsiteY59-4458" fmla="*/ 0 h 1858154"/>
              <a:gd name="connsiteX60-4459" fmla="*/ 0 w 9288370"/>
              <a:gd name="connsiteY60-4460" fmla="*/ 0 h 1858154"/>
              <a:gd name="connsiteX61-4461" fmla="*/ 0 w 9288370"/>
              <a:gd name="connsiteY61-4462" fmla="*/ 1858154 h 1858154"/>
              <a:gd name="connsiteX0-4463" fmla="*/ 0 w 9288370"/>
              <a:gd name="connsiteY0-4464" fmla="*/ 1858154 h 1858154"/>
              <a:gd name="connsiteX1-4465" fmla="*/ 1049 w 9288370"/>
              <a:gd name="connsiteY1-4466" fmla="*/ 1857909 h 1858154"/>
              <a:gd name="connsiteX2-4467" fmla="*/ 292201 w 9288370"/>
              <a:gd name="connsiteY2-4468" fmla="*/ 1735050 h 1858154"/>
              <a:gd name="connsiteX3-4469" fmla="*/ 549207 w 9288370"/>
              <a:gd name="connsiteY3-4470" fmla="*/ 1634955 h 1858154"/>
              <a:gd name="connsiteX4-4471" fmla="*/ 785368 w 9288370"/>
              <a:gd name="connsiteY4-4472" fmla="*/ 1562599 h 1858154"/>
              <a:gd name="connsiteX5-4473" fmla="*/ 1186668 w 9288370"/>
              <a:gd name="connsiteY5-4474" fmla="*/ 1521861 h 1858154"/>
              <a:gd name="connsiteX6-4475" fmla="*/ 1456865 w 9288370"/>
              <a:gd name="connsiteY6-4476" fmla="*/ 1510292 h 1858154"/>
              <a:gd name="connsiteX7-4477" fmla="*/ 1463005 w 9288370"/>
              <a:gd name="connsiteY7-4478" fmla="*/ 1511279 h 1858154"/>
              <a:gd name="connsiteX8-4479" fmla="*/ 1604999 w 9288370"/>
              <a:gd name="connsiteY8-4480" fmla="*/ 1513599 h 1858154"/>
              <a:gd name="connsiteX9-4481" fmla="*/ 1717911 w 9288370"/>
              <a:gd name="connsiteY9-4482" fmla="*/ 1497764 h 1858154"/>
              <a:gd name="connsiteX10-4483" fmla="*/ 1794234 w 9288370"/>
              <a:gd name="connsiteY10-4484" fmla="*/ 1464331 h 1858154"/>
              <a:gd name="connsiteX11-4485" fmla="*/ 1990030 w 9288370"/>
              <a:gd name="connsiteY11-4486" fmla="*/ 1433971 h 1858154"/>
              <a:gd name="connsiteX12-4487" fmla="*/ 2244830 w 9288370"/>
              <a:gd name="connsiteY12-4488" fmla="*/ 1388540 h 1858154"/>
              <a:gd name="connsiteX13-4489" fmla="*/ 2428648 w 9288370"/>
              <a:gd name="connsiteY13-4490" fmla="*/ 1372736 h 1858154"/>
              <a:gd name="connsiteX14-4491" fmla="*/ 2645882 w 9288370"/>
              <a:gd name="connsiteY14-4492" fmla="*/ 1341971 h 1858154"/>
              <a:gd name="connsiteX15-4493" fmla="*/ 2707413 w 9288370"/>
              <a:gd name="connsiteY15-4494" fmla="*/ 1347156 h 1858154"/>
              <a:gd name="connsiteX16-4495" fmla="*/ 2843134 w 9288370"/>
              <a:gd name="connsiteY16-4496" fmla="*/ 1323561 h 1858154"/>
              <a:gd name="connsiteX17-4497" fmla="*/ 2923804 w 9288370"/>
              <a:gd name="connsiteY17-4498" fmla="*/ 1314224 h 1858154"/>
              <a:gd name="connsiteX18-4499" fmla="*/ 2953618 w 9288370"/>
              <a:gd name="connsiteY18-4500" fmla="*/ 1318186 h 1858154"/>
              <a:gd name="connsiteX19-4501" fmla="*/ 2995816 w 9288370"/>
              <a:gd name="connsiteY19-4502" fmla="*/ 1318670 h 1858154"/>
              <a:gd name="connsiteX20-4503" fmla="*/ 3352700 w 9288370"/>
              <a:gd name="connsiteY20-4504" fmla="*/ 1264183 h 1858154"/>
              <a:gd name="connsiteX21-4505" fmla="*/ 3444611 w 9288370"/>
              <a:gd name="connsiteY21-4506" fmla="*/ 1236739 h 1858154"/>
              <a:gd name="connsiteX22-4507" fmla="*/ 3650072 w 9288370"/>
              <a:gd name="connsiteY22-4508" fmla="*/ 1217421 h 1858154"/>
              <a:gd name="connsiteX23-4509" fmla="*/ 3707853 w 9288370"/>
              <a:gd name="connsiteY23-4510" fmla="*/ 1241722 h 1858154"/>
              <a:gd name="connsiteX24-4511" fmla="*/ 3925616 w 9288370"/>
              <a:gd name="connsiteY24-4512" fmla="*/ 1253751 h 1858154"/>
              <a:gd name="connsiteX25-4513" fmla="*/ 3954387 w 9288370"/>
              <a:gd name="connsiteY25-4514" fmla="*/ 1263789 h 1858154"/>
              <a:gd name="connsiteX26-4515" fmla="*/ 3995849 w 9288370"/>
              <a:gd name="connsiteY26-4516" fmla="*/ 1272939 h 1858154"/>
              <a:gd name="connsiteX27-4517" fmla="*/ 4067546 w 9288370"/>
              <a:gd name="connsiteY27-4518" fmla="*/ 1294697 h 1858154"/>
              <a:gd name="connsiteX28-4519" fmla="*/ 4190310 w 9288370"/>
              <a:gd name="connsiteY28-4520" fmla="*/ 1307786 h 1858154"/>
              <a:gd name="connsiteX29-4521" fmla="*/ 4364108 w 9288370"/>
              <a:gd name="connsiteY29-4522" fmla="*/ 1227346 h 1858154"/>
              <a:gd name="connsiteX30-4523" fmla="*/ 4597828 w 9288370"/>
              <a:gd name="connsiteY30-4524" fmla="*/ 1205578 h 1858154"/>
              <a:gd name="connsiteX31-4525" fmla="*/ 4940576 w 9288370"/>
              <a:gd name="connsiteY31-4526" fmla="*/ 1157514 h 1858154"/>
              <a:gd name="connsiteX32-4527" fmla="*/ 5049033 w 9288370"/>
              <a:gd name="connsiteY32-4528" fmla="*/ 1159678 h 1858154"/>
              <a:gd name="connsiteX33-4529" fmla="*/ 5181352 w 9288370"/>
              <a:gd name="connsiteY33-4530" fmla="*/ 1144460 h 1858154"/>
              <a:gd name="connsiteX34-4531" fmla="*/ 5309678 w 9288370"/>
              <a:gd name="connsiteY34-4532" fmla="*/ 1128278 h 1858154"/>
              <a:gd name="connsiteX35-4533" fmla="*/ 5474724 w 9288370"/>
              <a:gd name="connsiteY35-4534" fmla="*/ 1091167 h 1858154"/>
              <a:gd name="connsiteX36-4535" fmla="*/ 5612132 w 9288370"/>
              <a:gd name="connsiteY36-4536" fmla="*/ 1051509 h 1858154"/>
              <a:gd name="connsiteX37-4537" fmla="*/ 5776618 w 9288370"/>
              <a:gd name="connsiteY37-4538" fmla="*/ 1053037 h 1858154"/>
              <a:gd name="connsiteX38-4539" fmla="*/ 5785786 w 9288370"/>
              <a:gd name="connsiteY38-4540" fmla="*/ 1047202 h 1858154"/>
              <a:gd name="connsiteX39-4541" fmla="*/ 5877806 w 9288370"/>
              <a:gd name="connsiteY39-4542" fmla="*/ 1026825 h 1858154"/>
              <a:gd name="connsiteX40-4543" fmla="*/ 5943596 w 9288370"/>
              <a:gd name="connsiteY40-4544" fmla="*/ 1043237 h 1858154"/>
              <a:gd name="connsiteX41-4545" fmla="*/ 5985730 w 9288370"/>
              <a:gd name="connsiteY41-4546" fmla="*/ 1035396 h 1858154"/>
              <a:gd name="connsiteX42-4547" fmla="*/ 6103109 w 9288370"/>
              <a:gd name="connsiteY42-4548" fmla="*/ 1019019 h 1858154"/>
              <a:gd name="connsiteX43-4549" fmla="*/ 6222406 w 9288370"/>
              <a:gd name="connsiteY43-4550" fmla="*/ 985341 h 1858154"/>
              <a:gd name="connsiteX44-4551" fmla="*/ 6598672 w 9288370"/>
              <a:gd name="connsiteY44-4552" fmla="*/ 902062 h 1858154"/>
              <a:gd name="connsiteX45-4553" fmla="*/ 6766149 w 9288370"/>
              <a:gd name="connsiteY45-4554" fmla="*/ 846132 h 1858154"/>
              <a:gd name="connsiteX46-4555" fmla="*/ 6886312 w 9288370"/>
              <a:gd name="connsiteY46-4556" fmla="*/ 781877 h 1858154"/>
              <a:gd name="connsiteX47-4557" fmla="*/ 7006457 w 9288370"/>
              <a:gd name="connsiteY47-4558" fmla="*/ 699758 h 1858154"/>
              <a:gd name="connsiteX48-4559" fmla="*/ 7231643 w 9288370"/>
              <a:gd name="connsiteY48-4560" fmla="*/ 640778 h 1858154"/>
              <a:gd name="connsiteX49-4561" fmla="*/ 7370574 w 9288370"/>
              <a:gd name="connsiteY49-4562" fmla="*/ 573629 h 1858154"/>
              <a:gd name="connsiteX50-4563" fmla="*/ 7579137 w 9288370"/>
              <a:gd name="connsiteY50-4564" fmla="*/ 471495 h 1858154"/>
              <a:gd name="connsiteX51-4565" fmla="*/ 7881321 w 9288370"/>
              <a:gd name="connsiteY51-4566" fmla="*/ 369197 h 1858154"/>
              <a:gd name="connsiteX52-4567" fmla="*/ 8317613 w 9288370"/>
              <a:gd name="connsiteY52-4568" fmla="*/ 231185 h 1858154"/>
              <a:gd name="connsiteX53-4569" fmla="*/ 8428864 w 9288370"/>
              <a:gd name="connsiteY53-4570" fmla="*/ 208471 h 1858154"/>
              <a:gd name="connsiteX54-4571" fmla="*/ 8616510 w 9288370"/>
              <a:gd name="connsiteY54-4572" fmla="*/ 161973 h 1858154"/>
              <a:gd name="connsiteX55-4573" fmla="*/ 8826766 w 9288370"/>
              <a:gd name="connsiteY55-4574" fmla="*/ 152111 h 1858154"/>
              <a:gd name="connsiteX56-4575" fmla="*/ 8917647 w 9288370"/>
              <a:gd name="connsiteY56-4576" fmla="*/ 112232 h 1858154"/>
              <a:gd name="connsiteX57-4577" fmla="*/ 9182272 w 9288370"/>
              <a:gd name="connsiteY57-4578" fmla="*/ 37171 h 1858154"/>
              <a:gd name="connsiteX58-4579" fmla="*/ 9232990 w 9288370"/>
              <a:gd name="connsiteY58-4580" fmla="*/ 24074 h 1858154"/>
              <a:gd name="connsiteX59-4581" fmla="*/ 9288370 w 9288370"/>
              <a:gd name="connsiteY59-4582" fmla="*/ 0 h 1858154"/>
              <a:gd name="connsiteX60-4583" fmla="*/ 0 w 9288370"/>
              <a:gd name="connsiteY60-4584" fmla="*/ 0 h 1858154"/>
              <a:gd name="connsiteX61-4585" fmla="*/ 0 w 9288370"/>
              <a:gd name="connsiteY61-4586" fmla="*/ 1858154 h 1858154"/>
              <a:gd name="connsiteX0-4587" fmla="*/ 0 w 9288370"/>
              <a:gd name="connsiteY0-4588" fmla="*/ 1858154 h 1858154"/>
              <a:gd name="connsiteX1-4589" fmla="*/ 1049 w 9288370"/>
              <a:gd name="connsiteY1-4590" fmla="*/ 1857909 h 1858154"/>
              <a:gd name="connsiteX2-4591" fmla="*/ 292201 w 9288370"/>
              <a:gd name="connsiteY2-4592" fmla="*/ 1735050 h 1858154"/>
              <a:gd name="connsiteX3-4593" fmla="*/ 549207 w 9288370"/>
              <a:gd name="connsiteY3-4594" fmla="*/ 1634955 h 1858154"/>
              <a:gd name="connsiteX4-4595" fmla="*/ 785368 w 9288370"/>
              <a:gd name="connsiteY4-4596" fmla="*/ 1562599 h 1858154"/>
              <a:gd name="connsiteX5-4597" fmla="*/ 1186668 w 9288370"/>
              <a:gd name="connsiteY5-4598" fmla="*/ 1521861 h 1858154"/>
              <a:gd name="connsiteX6-4599" fmla="*/ 1456865 w 9288370"/>
              <a:gd name="connsiteY6-4600" fmla="*/ 1510292 h 1858154"/>
              <a:gd name="connsiteX7-4601" fmla="*/ 1463005 w 9288370"/>
              <a:gd name="connsiteY7-4602" fmla="*/ 1511279 h 1858154"/>
              <a:gd name="connsiteX8-4603" fmla="*/ 1604999 w 9288370"/>
              <a:gd name="connsiteY8-4604" fmla="*/ 1513599 h 1858154"/>
              <a:gd name="connsiteX9-4605" fmla="*/ 1717911 w 9288370"/>
              <a:gd name="connsiteY9-4606" fmla="*/ 1497764 h 1858154"/>
              <a:gd name="connsiteX10-4607" fmla="*/ 1794234 w 9288370"/>
              <a:gd name="connsiteY10-4608" fmla="*/ 1464331 h 1858154"/>
              <a:gd name="connsiteX11-4609" fmla="*/ 1990030 w 9288370"/>
              <a:gd name="connsiteY11-4610" fmla="*/ 1433971 h 1858154"/>
              <a:gd name="connsiteX12-4611" fmla="*/ 2244830 w 9288370"/>
              <a:gd name="connsiteY12-4612" fmla="*/ 1388540 h 1858154"/>
              <a:gd name="connsiteX13-4613" fmla="*/ 2428648 w 9288370"/>
              <a:gd name="connsiteY13-4614" fmla="*/ 1372736 h 1858154"/>
              <a:gd name="connsiteX14-4615" fmla="*/ 2645882 w 9288370"/>
              <a:gd name="connsiteY14-4616" fmla="*/ 1341971 h 1858154"/>
              <a:gd name="connsiteX15-4617" fmla="*/ 2707413 w 9288370"/>
              <a:gd name="connsiteY15-4618" fmla="*/ 1347156 h 1858154"/>
              <a:gd name="connsiteX16-4619" fmla="*/ 2843134 w 9288370"/>
              <a:gd name="connsiteY16-4620" fmla="*/ 1323561 h 1858154"/>
              <a:gd name="connsiteX17-4621" fmla="*/ 2923804 w 9288370"/>
              <a:gd name="connsiteY17-4622" fmla="*/ 1314224 h 1858154"/>
              <a:gd name="connsiteX18-4623" fmla="*/ 2953618 w 9288370"/>
              <a:gd name="connsiteY18-4624" fmla="*/ 1318186 h 1858154"/>
              <a:gd name="connsiteX19-4625" fmla="*/ 2995816 w 9288370"/>
              <a:gd name="connsiteY19-4626" fmla="*/ 1318670 h 1858154"/>
              <a:gd name="connsiteX20-4627" fmla="*/ 3352700 w 9288370"/>
              <a:gd name="connsiteY20-4628" fmla="*/ 1264183 h 1858154"/>
              <a:gd name="connsiteX21-4629" fmla="*/ 3444611 w 9288370"/>
              <a:gd name="connsiteY21-4630" fmla="*/ 1236739 h 1858154"/>
              <a:gd name="connsiteX22-4631" fmla="*/ 3650072 w 9288370"/>
              <a:gd name="connsiteY22-4632" fmla="*/ 1217421 h 1858154"/>
              <a:gd name="connsiteX23-4633" fmla="*/ 3707853 w 9288370"/>
              <a:gd name="connsiteY23-4634" fmla="*/ 1241722 h 1858154"/>
              <a:gd name="connsiteX24-4635" fmla="*/ 3925616 w 9288370"/>
              <a:gd name="connsiteY24-4636" fmla="*/ 1253751 h 1858154"/>
              <a:gd name="connsiteX25-4637" fmla="*/ 3954387 w 9288370"/>
              <a:gd name="connsiteY25-4638" fmla="*/ 1263789 h 1858154"/>
              <a:gd name="connsiteX26-4639" fmla="*/ 3995849 w 9288370"/>
              <a:gd name="connsiteY26-4640" fmla="*/ 1272939 h 1858154"/>
              <a:gd name="connsiteX27-4641" fmla="*/ 4067546 w 9288370"/>
              <a:gd name="connsiteY27-4642" fmla="*/ 1294697 h 1858154"/>
              <a:gd name="connsiteX28-4643" fmla="*/ 4190310 w 9288370"/>
              <a:gd name="connsiteY28-4644" fmla="*/ 1307786 h 1858154"/>
              <a:gd name="connsiteX29-4645" fmla="*/ 4364108 w 9288370"/>
              <a:gd name="connsiteY29-4646" fmla="*/ 1227346 h 1858154"/>
              <a:gd name="connsiteX30-4647" fmla="*/ 4638803 w 9288370"/>
              <a:gd name="connsiteY30-4648" fmla="*/ 1189536 h 1858154"/>
              <a:gd name="connsiteX31-4649" fmla="*/ 4940576 w 9288370"/>
              <a:gd name="connsiteY31-4650" fmla="*/ 1157514 h 1858154"/>
              <a:gd name="connsiteX32-4651" fmla="*/ 5049033 w 9288370"/>
              <a:gd name="connsiteY32-4652" fmla="*/ 1159678 h 1858154"/>
              <a:gd name="connsiteX33-4653" fmla="*/ 5181352 w 9288370"/>
              <a:gd name="connsiteY33-4654" fmla="*/ 1144460 h 1858154"/>
              <a:gd name="connsiteX34-4655" fmla="*/ 5309678 w 9288370"/>
              <a:gd name="connsiteY34-4656" fmla="*/ 1128278 h 1858154"/>
              <a:gd name="connsiteX35-4657" fmla="*/ 5474724 w 9288370"/>
              <a:gd name="connsiteY35-4658" fmla="*/ 1091167 h 1858154"/>
              <a:gd name="connsiteX36-4659" fmla="*/ 5612132 w 9288370"/>
              <a:gd name="connsiteY36-4660" fmla="*/ 1051509 h 1858154"/>
              <a:gd name="connsiteX37-4661" fmla="*/ 5776618 w 9288370"/>
              <a:gd name="connsiteY37-4662" fmla="*/ 1053037 h 1858154"/>
              <a:gd name="connsiteX38-4663" fmla="*/ 5785786 w 9288370"/>
              <a:gd name="connsiteY38-4664" fmla="*/ 1047202 h 1858154"/>
              <a:gd name="connsiteX39-4665" fmla="*/ 5877806 w 9288370"/>
              <a:gd name="connsiteY39-4666" fmla="*/ 1026825 h 1858154"/>
              <a:gd name="connsiteX40-4667" fmla="*/ 5943596 w 9288370"/>
              <a:gd name="connsiteY40-4668" fmla="*/ 1043237 h 1858154"/>
              <a:gd name="connsiteX41-4669" fmla="*/ 5985730 w 9288370"/>
              <a:gd name="connsiteY41-4670" fmla="*/ 1035396 h 1858154"/>
              <a:gd name="connsiteX42-4671" fmla="*/ 6103109 w 9288370"/>
              <a:gd name="connsiteY42-4672" fmla="*/ 1019019 h 1858154"/>
              <a:gd name="connsiteX43-4673" fmla="*/ 6222406 w 9288370"/>
              <a:gd name="connsiteY43-4674" fmla="*/ 985341 h 1858154"/>
              <a:gd name="connsiteX44-4675" fmla="*/ 6598672 w 9288370"/>
              <a:gd name="connsiteY44-4676" fmla="*/ 902062 h 1858154"/>
              <a:gd name="connsiteX45-4677" fmla="*/ 6766149 w 9288370"/>
              <a:gd name="connsiteY45-4678" fmla="*/ 846132 h 1858154"/>
              <a:gd name="connsiteX46-4679" fmla="*/ 6886312 w 9288370"/>
              <a:gd name="connsiteY46-4680" fmla="*/ 781877 h 1858154"/>
              <a:gd name="connsiteX47-4681" fmla="*/ 7006457 w 9288370"/>
              <a:gd name="connsiteY47-4682" fmla="*/ 699758 h 1858154"/>
              <a:gd name="connsiteX48-4683" fmla="*/ 7231643 w 9288370"/>
              <a:gd name="connsiteY48-4684" fmla="*/ 640778 h 1858154"/>
              <a:gd name="connsiteX49-4685" fmla="*/ 7370574 w 9288370"/>
              <a:gd name="connsiteY49-4686" fmla="*/ 573629 h 1858154"/>
              <a:gd name="connsiteX50-4687" fmla="*/ 7579137 w 9288370"/>
              <a:gd name="connsiteY50-4688" fmla="*/ 471495 h 1858154"/>
              <a:gd name="connsiteX51-4689" fmla="*/ 7881321 w 9288370"/>
              <a:gd name="connsiteY51-4690" fmla="*/ 369197 h 1858154"/>
              <a:gd name="connsiteX52-4691" fmla="*/ 8317613 w 9288370"/>
              <a:gd name="connsiteY52-4692" fmla="*/ 231185 h 1858154"/>
              <a:gd name="connsiteX53-4693" fmla="*/ 8428864 w 9288370"/>
              <a:gd name="connsiteY53-4694" fmla="*/ 208471 h 1858154"/>
              <a:gd name="connsiteX54-4695" fmla="*/ 8616510 w 9288370"/>
              <a:gd name="connsiteY54-4696" fmla="*/ 161973 h 1858154"/>
              <a:gd name="connsiteX55-4697" fmla="*/ 8826766 w 9288370"/>
              <a:gd name="connsiteY55-4698" fmla="*/ 152111 h 1858154"/>
              <a:gd name="connsiteX56-4699" fmla="*/ 8917647 w 9288370"/>
              <a:gd name="connsiteY56-4700" fmla="*/ 112232 h 1858154"/>
              <a:gd name="connsiteX57-4701" fmla="*/ 9182272 w 9288370"/>
              <a:gd name="connsiteY57-4702" fmla="*/ 37171 h 1858154"/>
              <a:gd name="connsiteX58-4703" fmla="*/ 9232990 w 9288370"/>
              <a:gd name="connsiteY58-4704" fmla="*/ 24074 h 1858154"/>
              <a:gd name="connsiteX59-4705" fmla="*/ 9288370 w 9288370"/>
              <a:gd name="connsiteY59-4706" fmla="*/ 0 h 1858154"/>
              <a:gd name="connsiteX60-4707" fmla="*/ 0 w 9288370"/>
              <a:gd name="connsiteY60-4708" fmla="*/ 0 h 1858154"/>
              <a:gd name="connsiteX61-4709" fmla="*/ 0 w 9288370"/>
              <a:gd name="connsiteY61-4710" fmla="*/ 1858154 h 1858154"/>
              <a:gd name="connsiteX0-4711" fmla="*/ 0 w 9288370"/>
              <a:gd name="connsiteY0-4712" fmla="*/ 1858154 h 1858154"/>
              <a:gd name="connsiteX1-4713" fmla="*/ 1049 w 9288370"/>
              <a:gd name="connsiteY1-4714" fmla="*/ 1857909 h 1858154"/>
              <a:gd name="connsiteX2-4715" fmla="*/ 292201 w 9288370"/>
              <a:gd name="connsiteY2-4716" fmla="*/ 1735050 h 1858154"/>
              <a:gd name="connsiteX3-4717" fmla="*/ 549207 w 9288370"/>
              <a:gd name="connsiteY3-4718" fmla="*/ 1634955 h 1858154"/>
              <a:gd name="connsiteX4-4719" fmla="*/ 785368 w 9288370"/>
              <a:gd name="connsiteY4-4720" fmla="*/ 1562599 h 1858154"/>
              <a:gd name="connsiteX5-4721" fmla="*/ 1186668 w 9288370"/>
              <a:gd name="connsiteY5-4722" fmla="*/ 1521861 h 1858154"/>
              <a:gd name="connsiteX6-4723" fmla="*/ 1456865 w 9288370"/>
              <a:gd name="connsiteY6-4724" fmla="*/ 1510292 h 1858154"/>
              <a:gd name="connsiteX7-4725" fmla="*/ 1463005 w 9288370"/>
              <a:gd name="connsiteY7-4726" fmla="*/ 1511279 h 1858154"/>
              <a:gd name="connsiteX8-4727" fmla="*/ 1604999 w 9288370"/>
              <a:gd name="connsiteY8-4728" fmla="*/ 1513599 h 1858154"/>
              <a:gd name="connsiteX9-4729" fmla="*/ 1717911 w 9288370"/>
              <a:gd name="connsiteY9-4730" fmla="*/ 1497764 h 1858154"/>
              <a:gd name="connsiteX10-4731" fmla="*/ 1794234 w 9288370"/>
              <a:gd name="connsiteY10-4732" fmla="*/ 1464331 h 1858154"/>
              <a:gd name="connsiteX11-4733" fmla="*/ 1990030 w 9288370"/>
              <a:gd name="connsiteY11-4734" fmla="*/ 1433971 h 1858154"/>
              <a:gd name="connsiteX12-4735" fmla="*/ 2244830 w 9288370"/>
              <a:gd name="connsiteY12-4736" fmla="*/ 1388540 h 1858154"/>
              <a:gd name="connsiteX13-4737" fmla="*/ 2428648 w 9288370"/>
              <a:gd name="connsiteY13-4738" fmla="*/ 1372736 h 1858154"/>
              <a:gd name="connsiteX14-4739" fmla="*/ 2645882 w 9288370"/>
              <a:gd name="connsiteY14-4740" fmla="*/ 1341971 h 1858154"/>
              <a:gd name="connsiteX15-4741" fmla="*/ 2707413 w 9288370"/>
              <a:gd name="connsiteY15-4742" fmla="*/ 1347156 h 1858154"/>
              <a:gd name="connsiteX16-4743" fmla="*/ 2843134 w 9288370"/>
              <a:gd name="connsiteY16-4744" fmla="*/ 1323561 h 1858154"/>
              <a:gd name="connsiteX17-4745" fmla="*/ 2923804 w 9288370"/>
              <a:gd name="connsiteY17-4746" fmla="*/ 1314224 h 1858154"/>
              <a:gd name="connsiteX18-4747" fmla="*/ 2953618 w 9288370"/>
              <a:gd name="connsiteY18-4748" fmla="*/ 1318186 h 1858154"/>
              <a:gd name="connsiteX19-4749" fmla="*/ 2995816 w 9288370"/>
              <a:gd name="connsiteY19-4750" fmla="*/ 1318670 h 1858154"/>
              <a:gd name="connsiteX20-4751" fmla="*/ 3352700 w 9288370"/>
              <a:gd name="connsiteY20-4752" fmla="*/ 1264183 h 1858154"/>
              <a:gd name="connsiteX21-4753" fmla="*/ 3444611 w 9288370"/>
              <a:gd name="connsiteY21-4754" fmla="*/ 1236739 h 1858154"/>
              <a:gd name="connsiteX22-4755" fmla="*/ 3650072 w 9288370"/>
              <a:gd name="connsiteY22-4756" fmla="*/ 1217421 h 1858154"/>
              <a:gd name="connsiteX23-4757" fmla="*/ 3707853 w 9288370"/>
              <a:gd name="connsiteY23-4758" fmla="*/ 1241722 h 1858154"/>
              <a:gd name="connsiteX24-4759" fmla="*/ 3925616 w 9288370"/>
              <a:gd name="connsiteY24-4760" fmla="*/ 1253751 h 1858154"/>
              <a:gd name="connsiteX25-4761" fmla="*/ 3954387 w 9288370"/>
              <a:gd name="connsiteY25-4762" fmla="*/ 1263789 h 1858154"/>
              <a:gd name="connsiteX26-4763" fmla="*/ 3995849 w 9288370"/>
              <a:gd name="connsiteY26-4764" fmla="*/ 1272939 h 1858154"/>
              <a:gd name="connsiteX27-4765" fmla="*/ 4067546 w 9288370"/>
              <a:gd name="connsiteY27-4766" fmla="*/ 1294697 h 1858154"/>
              <a:gd name="connsiteX28-4767" fmla="*/ 4190310 w 9288370"/>
              <a:gd name="connsiteY28-4768" fmla="*/ 1307786 h 1858154"/>
              <a:gd name="connsiteX29-4769" fmla="*/ 4364108 w 9288370"/>
              <a:gd name="connsiteY29-4770" fmla="*/ 1215314 h 1858154"/>
              <a:gd name="connsiteX30-4771" fmla="*/ 4638803 w 9288370"/>
              <a:gd name="connsiteY30-4772" fmla="*/ 1189536 h 1858154"/>
              <a:gd name="connsiteX31-4773" fmla="*/ 4940576 w 9288370"/>
              <a:gd name="connsiteY31-4774" fmla="*/ 1157514 h 1858154"/>
              <a:gd name="connsiteX32-4775" fmla="*/ 5049033 w 9288370"/>
              <a:gd name="connsiteY32-4776" fmla="*/ 1159678 h 1858154"/>
              <a:gd name="connsiteX33-4777" fmla="*/ 5181352 w 9288370"/>
              <a:gd name="connsiteY33-4778" fmla="*/ 1144460 h 1858154"/>
              <a:gd name="connsiteX34-4779" fmla="*/ 5309678 w 9288370"/>
              <a:gd name="connsiteY34-4780" fmla="*/ 1128278 h 1858154"/>
              <a:gd name="connsiteX35-4781" fmla="*/ 5474724 w 9288370"/>
              <a:gd name="connsiteY35-4782" fmla="*/ 1091167 h 1858154"/>
              <a:gd name="connsiteX36-4783" fmla="*/ 5612132 w 9288370"/>
              <a:gd name="connsiteY36-4784" fmla="*/ 1051509 h 1858154"/>
              <a:gd name="connsiteX37-4785" fmla="*/ 5776618 w 9288370"/>
              <a:gd name="connsiteY37-4786" fmla="*/ 1053037 h 1858154"/>
              <a:gd name="connsiteX38-4787" fmla="*/ 5785786 w 9288370"/>
              <a:gd name="connsiteY38-4788" fmla="*/ 1047202 h 1858154"/>
              <a:gd name="connsiteX39-4789" fmla="*/ 5877806 w 9288370"/>
              <a:gd name="connsiteY39-4790" fmla="*/ 1026825 h 1858154"/>
              <a:gd name="connsiteX40-4791" fmla="*/ 5943596 w 9288370"/>
              <a:gd name="connsiteY40-4792" fmla="*/ 1043237 h 1858154"/>
              <a:gd name="connsiteX41-4793" fmla="*/ 5985730 w 9288370"/>
              <a:gd name="connsiteY41-4794" fmla="*/ 1035396 h 1858154"/>
              <a:gd name="connsiteX42-4795" fmla="*/ 6103109 w 9288370"/>
              <a:gd name="connsiteY42-4796" fmla="*/ 1019019 h 1858154"/>
              <a:gd name="connsiteX43-4797" fmla="*/ 6222406 w 9288370"/>
              <a:gd name="connsiteY43-4798" fmla="*/ 985341 h 1858154"/>
              <a:gd name="connsiteX44-4799" fmla="*/ 6598672 w 9288370"/>
              <a:gd name="connsiteY44-4800" fmla="*/ 902062 h 1858154"/>
              <a:gd name="connsiteX45-4801" fmla="*/ 6766149 w 9288370"/>
              <a:gd name="connsiteY45-4802" fmla="*/ 846132 h 1858154"/>
              <a:gd name="connsiteX46-4803" fmla="*/ 6886312 w 9288370"/>
              <a:gd name="connsiteY46-4804" fmla="*/ 781877 h 1858154"/>
              <a:gd name="connsiteX47-4805" fmla="*/ 7006457 w 9288370"/>
              <a:gd name="connsiteY47-4806" fmla="*/ 699758 h 1858154"/>
              <a:gd name="connsiteX48-4807" fmla="*/ 7231643 w 9288370"/>
              <a:gd name="connsiteY48-4808" fmla="*/ 640778 h 1858154"/>
              <a:gd name="connsiteX49-4809" fmla="*/ 7370574 w 9288370"/>
              <a:gd name="connsiteY49-4810" fmla="*/ 573629 h 1858154"/>
              <a:gd name="connsiteX50-4811" fmla="*/ 7579137 w 9288370"/>
              <a:gd name="connsiteY50-4812" fmla="*/ 471495 h 1858154"/>
              <a:gd name="connsiteX51-4813" fmla="*/ 7881321 w 9288370"/>
              <a:gd name="connsiteY51-4814" fmla="*/ 369197 h 1858154"/>
              <a:gd name="connsiteX52-4815" fmla="*/ 8317613 w 9288370"/>
              <a:gd name="connsiteY52-4816" fmla="*/ 231185 h 1858154"/>
              <a:gd name="connsiteX53-4817" fmla="*/ 8428864 w 9288370"/>
              <a:gd name="connsiteY53-4818" fmla="*/ 208471 h 1858154"/>
              <a:gd name="connsiteX54-4819" fmla="*/ 8616510 w 9288370"/>
              <a:gd name="connsiteY54-4820" fmla="*/ 161973 h 1858154"/>
              <a:gd name="connsiteX55-4821" fmla="*/ 8826766 w 9288370"/>
              <a:gd name="connsiteY55-4822" fmla="*/ 152111 h 1858154"/>
              <a:gd name="connsiteX56-4823" fmla="*/ 8917647 w 9288370"/>
              <a:gd name="connsiteY56-4824" fmla="*/ 112232 h 1858154"/>
              <a:gd name="connsiteX57-4825" fmla="*/ 9182272 w 9288370"/>
              <a:gd name="connsiteY57-4826" fmla="*/ 37171 h 1858154"/>
              <a:gd name="connsiteX58-4827" fmla="*/ 9232990 w 9288370"/>
              <a:gd name="connsiteY58-4828" fmla="*/ 24074 h 1858154"/>
              <a:gd name="connsiteX59-4829" fmla="*/ 9288370 w 9288370"/>
              <a:gd name="connsiteY59-4830" fmla="*/ 0 h 1858154"/>
              <a:gd name="connsiteX60-4831" fmla="*/ 0 w 9288370"/>
              <a:gd name="connsiteY60-4832" fmla="*/ 0 h 1858154"/>
              <a:gd name="connsiteX61-4833" fmla="*/ 0 w 9288370"/>
              <a:gd name="connsiteY61-4834" fmla="*/ 1858154 h 1858154"/>
              <a:gd name="connsiteX0-4835" fmla="*/ 0 w 9288370"/>
              <a:gd name="connsiteY0-4836" fmla="*/ 1858154 h 1858154"/>
              <a:gd name="connsiteX1-4837" fmla="*/ 1049 w 9288370"/>
              <a:gd name="connsiteY1-4838" fmla="*/ 1857909 h 1858154"/>
              <a:gd name="connsiteX2-4839" fmla="*/ 292201 w 9288370"/>
              <a:gd name="connsiteY2-4840" fmla="*/ 1735050 h 1858154"/>
              <a:gd name="connsiteX3-4841" fmla="*/ 549207 w 9288370"/>
              <a:gd name="connsiteY3-4842" fmla="*/ 1634955 h 1858154"/>
              <a:gd name="connsiteX4-4843" fmla="*/ 785368 w 9288370"/>
              <a:gd name="connsiteY4-4844" fmla="*/ 1562599 h 1858154"/>
              <a:gd name="connsiteX5-4845" fmla="*/ 1186668 w 9288370"/>
              <a:gd name="connsiteY5-4846" fmla="*/ 1521861 h 1858154"/>
              <a:gd name="connsiteX6-4847" fmla="*/ 1456865 w 9288370"/>
              <a:gd name="connsiteY6-4848" fmla="*/ 1510292 h 1858154"/>
              <a:gd name="connsiteX7-4849" fmla="*/ 1463005 w 9288370"/>
              <a:gd name="connsiteY7-4850" fmla="*/ 1511279 h 1858154"/>
              <a:gd name="connsiteX8-4851" fmla="*/ 1604999 w 9288370"/>
              <a:gd name="connsiteY8-4852" fmla="*/ 1513599 h 1858154"/>
              <a:gd name="connsiteX9-4853" fmla="*/ 1717911 w 9288370"/>
              <a:gd name="connsiteY9-4854" fmla="*/ 1497764 h 1858154"/>
              <a:gd name="connsiteX10-4855" fmla="*/ 1794234 w 9288370"/>
              <a:gd name="connsiteY10-4856" fmla="*/ 1464331 h 1858154"/>
              <a:gd name="connsiteX11-4857" fmla="*/ 1990030 w 9288370"/>
              <a:gd name="connsiteY11-4858" fmla="*/ 1433971 h 1858154"/>
              <a:gd name="connsiteX12-4859" fmla="*/ 2244830 w 9288370"/>
              <a:gd name="connsiteY12-4860" fmla="*/ 1388540 h 1858154"/>
              <a:gd name="connsiteX13-4861" fmla="*/ 2428648 w 9288370"/>
              <a:gd name="connsiteY13-4862" fmla="*/ 1372736 h 1858154"/>
              <a:gd name="connsiteX14-4863" fmla="*/ 2645882 w 9288370"/>
              <a:gd name="connsiteY14-4864" fmla="*/ 1341971 h 1858154"/>
              <a:gd name="connsiteX15-4865" fmla="*/ 2707413 w 9288370"/>
              <a:gd name="connsiteY15-4866" fmla="*/ 1347156 h 1858154"/>
              <a:gd name="connsiteX16-4867" fmla="*/ 2843134 w 9288370"/>
              <a:gd name="connsiteY16-4868" fmla="*/ 1323561 h 1858154"/>
              <a:gd name="connsiteX17-4869" fmla="*/ 2923804 w 9288370"/>
              <a:gd name="connsiteY17-4870" fmla="*/ 1314224 h 1858154"/>
              <a:gd name="connsiteX18-4871" fmla="*/ 2953618 w 9288370"/>
              <a:gd name="connsiteY18-4872" fmla="*/ 1318186 h 1858154"/>
              <a:gd name="connsiteX19-4873" fmla="*/ 2995816 w 9288370"/>
              <a:gd name="connsiteY19-4874" fmla="*/ 1318670 h 1858154"/>
              <a:gd name="connsiteX20-4875" fmla="*/ 3352700 w 9288370"/>
              <a:gd name="connsiteY20-4876" fmla="*/ 1264183 h 1858154"/>
              <a:gd name="connsiteX21-4877" fmla="*/ 3444611 w 9288370"/>
              <a:gd name="connsiteY21-4878" fmla="*/ 1236739 h 1858154"/>
              <a:gd name="connsiteX22-4879" fmla="*/ 3650072 w 9288370"/>
              <a:gd name="connsiteY22-4880" fmla="*/ 1217421 h 1858154"/>
              <a:gd name="connsiteX23-4881" fmla="*/ 3707853 w 9288370"/>
              <a:gd name="connsiteY23-4882" fmla="*/ 1241722 h 1858154"/>
              <a:gd name="connsiteX24-4883" fmla="*/ 3925616 w 9288370"/>
              <a:gd name="connsiteY24-4884" fmla="*/ 1253751 h 1858154"/>
              <a:gd name="connsiteX25-4885" fmla="*/ 3954387 w 9288370"/>
              <a:gd name="connsiteY25-4886" fmla="*/ 1263789 h 1858154"/>
              <a:gd name="connsiteX26-4887" fmla="*/ 3995849 w 9288370"/>
              <a:gd name="connsiteY26-4888" fmla="*/ 1272939 h 1858154"/>
              <a:gd name="connsiteX27-4889" fmla="*/ 4067546 w 9288370"/>
              <a:gd name="connsiteY27-4890" fmla="*/ 1294697 h 1858154"/>
              <a:gd name="connsiteX28-4891" fmla="*/ 4212660 w 9288370"/>
              <a:gd name="connsiteY28-4892" fmla="*/ 1279712 h 1858154"/>
              <a:gd name="connsiteX29-4893" fmla="*/ 4364108 w 9288370"/>
              <a:gd name="connsiteY29-4894" fmla="*/ 1215314 h 1858154"/>
              <a:gd name="connsiteX30-4895" fmla="*/ 4638803 w 9288370"/>
              <a:gd name="connsiteY30-4896" fmla="*/ 1189536 h 1858154"/>
              <a:gd name="connsiteX31-4897" fmla="*/ 4940576 w 9288370"/>
              <a:gd name="connsiteY31-4898" fmla="*/ 1157514 h 1858154"/>
              <a:gd name="connsiteX32-4899" fmla="*/ 5049033 w 9288370"/>
              <a:gd name="connsiteY32-4900" fmla="*/ 1159678 h 1858154"/>
              <a:gd name="connsiteX33-4901" fmla="*/ 5181352 w 9288370"/>
              <a:gd name="connsiteY33-4902" fmla="*/ 1144460 h 1858154"/>
              <a:gd name="connsiteX34-4903" fmla="*/ 5309678 w 9288370"/>
              <a:gd name="connsiteY34-4904" fmla="*/ 1128278 h 1858154"/>
              <a:gd name="connsiteX35-4905" fmla="*/ 5474724 w 9288370"/>
              <a:gd name="connsiteY35-4906" fmla="*/ 1091167 h 1858154"/>
              <a:gd name="connsiteX36-4907" fmla="*/ 5612132 w 9288370"/>
              <a:gd name="connsiteY36-4908" fmla="*/ 1051509 h 1858154"/>
              <a:gd name="connsiteX37-4909" fmla="*/ 5776618 w 9288370"/>
              <a:gd name="connsiteY37-4910" fmla="*/ 1053037 h 1858154"/>
              <a:gd name="connsiteX38-4911" fmla="*/ 5785786 w 9288370"/>
              <a:gd name="connsiteY38-4912" fmla="*/ 1047202 h 1858154"/>
              <a:gd name="connsiteX39-4913" fmla="*/ 5877806 w 9288370"/>
              <a:gd name="connsiteY39-4914" fmla="*/ 1026825 h 1858154"/>
              <a:gd name="connsiteX40-4915" fmla="*/ 5943596 w 9288370"/>
              <a:gd name="connsiteY40-4916" fmla="*/ 1043237 h 1858154"/>
              <a:gd name="connsiteX41-4917" fmla="*/ 5985730 w 9288370"/>
              <a:gd name="connsiteY41-4918" fmla="*/ 1035396 h 1858154"/>
              <a:gd name="connsiteX42-4919" fmla="*/ 6103109 w 9288370"/>
              <a:gd name="connsiteY42-4920" fmla="*/ 1019019 h 1858154"/>
              <a:gd name="connsiteX43-4921" fmla="*/ 6222406 w 9288370"/>
              <a:gd name="connsiteY43-4922" fmla="*/ 985341 h 1858154"/>
              <a:gd name="connsiteX44-4923" fmla="*/ 6598672 w 9288370"/>
              <a:gd name="connsiteY44-4924" fmla="*/ 902062 h 1858154"/>
              <a:gd name="connsiteX45-4925" fmla="*/ 6766149 w 9288370"/>
              <a:gd name="connsiteY45-4926" fmla="*/ 846132 h 1858154"/>
              <a:gd name="connsiteX46-4927" fmla="*/ 6886312 w 9288370"/>
              <a:gd name="connsiteY46-4928" fmla="*/ 781877 h 1858154"/>
              <a:gd name="connsiteX47-4929" fmla="*/ 7006457 w 9288370"/>
              <a:gd name="connsiteY47-4930" fmla="*/ 699758 h 1858154"/>
              <a:gd name="connsiteX48-4931" fmla="*/ 7231643 w 9288370"/>
              <a:gd name="connsiteY48-4932" fmla="*/ 640778 h 1858154"/>
              <a:gd name="connsiteX49-4933" fmla="*/ 7370574 w 9288370"/>
              <a:gd name="connsiteY49-4934" fmla="*/ 573629 h 1858154"/>
              <a:gd name="connsiteX50-4935" fmla="*/ 7579137 w 9288370"/>
              <a:gd name="connsiteY50-4936" fmla="*/ 471495 h 1858154"/>
              <a:gd name="connsiteX51-4937" fmla="*/ 7881321 w 9288370"/>
              <a:gd name="connsiteY51-4938" fmla="*/ 369197 h 1858154"/>
              <a:gd name="connsiteX52-4939" fmla="*/ 8317613 w 9288370"/>
              <a:gd name="connsiteY52-4940" fmla="*/ 231185 h 1858154"/>
              <a:gd name="connsiteX53-4941" fmla="*/ 8428864 w 9288370"/>
              <a:gd name="connsiteY53-4942" fmla="*/ 208471 h 1858154"/>
              <a:gd name="connsiteX54-4943" fmla="*/ 8616510 w 9288370"/>
              <a:gd name="connsiteY54-4944" fmla="*/ 161973 h 1858154"/>
              <a:gd name="connsiteX55-4945" fmla="*/ 8826766 w 9288370"/>
              <a:gd name="connsiteY55-4946" fmla="*/ 152111 h 1858154"/>
              <a:gd name="connsiteX56-4947" fmla="*/ 8917647 w 9288370"/>
              <a:gd name="connsiteY56-4948" fmla="*/ 112232 h 1858154"/>
              <a:gd name="connsiteX57-4949" fmla="*/ 9182272 w 9288370"/>
              <a:gd name="connsiteY57-4950" fmla="*/ 37171 h 1858154"/>
              <a:gd name="connsiteX58-4951" fmla="*/ 9232990 w 9288370"/>
              <a:gd name="connsiteY58-4952" fmla="*/ 24074 h 1858154"/>
              <a:gd name="connsiteX59-4953" fmla="*/ 9288370 w 9288370"/>
              <a:gd name="connsiteY59-4954" fmla="*/ 0 h 1858154"/>
              <a:gd name="connsiteX60-4955" fmla="*/ 0 w 9288370"/>
              <a:gd name="connsiteY60-4956" fmla="*/ 0 h 1858154"/>
              <a:gd name="connsiteX61-4957" fmla="*/ 0 w 9288370"/>
              <a:gd name="connsiteY61-4958" fmla="*/ 1858154 h 1858154"/>
              <a:gd name="connsiteX0-4959" fmla="*/ 0 w 9288370"/>
              <a:gd name="connsiteY0-4960" fmla="*/ 1858154 h 1858154"/>
              <a:gd name="connsiteX1-4961" fmla="*/ 1049 w 9288370"/>
              <a:gd name="connsiteY1-4962" fmla="*/ 1857909 h 1858154"/>
              <a:gd name="connsiteX2-4963" fmla="*/ 292201 w 9288370"/>
              <a:gd name="connsiteY2-4964" fmla="*/ 1735050 h 1858154"/>
              <a:gd name="connsiteX3-4965" fmla="*/ 549207 w 9288370"/>
              <a:gd name="connsiteY3-4966" fmla="*/ 1634955 h 1858154"/>
              <a:gd name="connsiteX4-4967" fmla="*/ 785368 w 9288370"/>
              <a:gd name="connsiteY4-4968" fmla="*/ 1562599 h 1858154"/>
              <a:gd name="connsiteX5-4969" fmla="*/ 1186668 w 9288370"/>
              <a:gd name="connsiteY5-4970" fmla="*/ 1521861 h 1858154"/>
              <a:gd name="connsiteX6-4971" fmla="*/ 1456865 w 9288370"/>
              <a:gd name="connsiteY6-4972" fmla="*/ 1510292 h 1858154"/>
              <a:gd name="connsiteX7-4973" fmla="*/ 1463005 w 9288370"/>
              <a:gd name="connsiteY7-4974" fmla="*/ 1511279 h 1858154"/>
              <a:gd name="connsiteX8-4975" fmla="*/ 1604999 w 9288370"/>
              <a:gd name="connsiteY8-4976" fmla="*/ 1513599 h 1858154"/>
              <a:gd name="connsiteX9-4977" fmla="*/ 1717911 w 9288370"/>
              <a:gd name="connsiteY9-4978" fmla="*/ 1497764 h 1858154"/>
              <a:gd name="connsiteX10-4979" fmla="*/ 1794234 w 9288370"/>
              <a:gd name="connsiteY10-4980" fmla="*/ 1464331 h 1858154"/>
              <a:gd name="connsiteX11-4981" fmla="*/ 1990030 w 9288370"/>
              <a:gd name="connsiteY11-4982" fmla="*/ 1433971 h 1858154"/>
              <a:gd name="connsiteX12-4983" fmla="*/ 2244830 w 9288370"/>
              <a:gd name="connsiteY12-4984" fmla="*/ 1388540 h 1858154"/>
              <a:gd name="connsiteX13-4985" fmla="*/ 2428648 w 9288370"/>
              <a:gd name="connsiteY13-4986" fmla="*/ 1372736 h 1858154"/>
              <a:gd name="connsiteX14-4987" fmla="*/ 2645882 w 9288370"/>
              <a:gd name="connsiteY14-4988" fmla="*/ 1341971 h 1858154"/>
              <a:gd name="connsiteX15-4989" fmla="*/ 2707413 w 9288370"/>
              <a:gd name="connsiteY15-4990" fmla="*/ 1347156 h 1858154"/>
              <a:gd name="connsiteX16-4991" fmla="*/ 2843134 w 9288370"/>
              <a:gd name="connsiteY16-4992" fmla="*/ 1323561 h 1858154"/>
              <a:gd name="connsiteX17-4993" fmla="*/ 2923804 w 9288370"/>
              <a:gd name="connsiteY17-4994" fmla="*/ 1314224 h 1858154"/>
              <a:gd name="connsiteX18-4995" fmla="*/ 2953618 w 9288370"/>
              <a:gd name="connsiteY18-4996" fmla="*/ 1318186 h 1858154"/>
              <a:gd name="connsiteX19-4997" fmla="*/ 2995816 w 9288370"/>
              <a:gd name="connsiteY19-4998" fmla="*/ 1318670 h 1858154"/>
              <a:gd name="connsiteX20-4999" fmla="*/ 3352700 w 9288370"/>
              <a:gd name="connsiteY20-5000" fmla="*/ 1264183 h 1858154"/>
              <a:gd name="connsiteX21-5001" fmla="*/ 3444611 w 9288370"/>
              <a:gd name="connsiteY21-5002" fmla="*/ 1236739 h 1858154"/>
              <a:gd name="connsiteX22-5003" fmla="*/ 3650072 w 9288370"/>
              <a:gd name="connsiteY22-5004" fmla="*/ 1217421 h 1858154"/>
              <a:gd name="connsiteX23-5005" fmla="*/ 3707853 w 9288370"/>
              <a:gd name="connsiteY23-5006" fmla="*/ 1241722 h 1858154"/>
              <a:gd name="connsiteX24-5007" fmla="*/ 3925616 w 9288370"/>
              <a:gd name="connsiteY24-5008" fmla="*/ 1253751 h 1858154"/>
              <a:gd name="connsiteX25-5009" fmla="*/ 3954387 w 9288370"/>
              <a:gd name="connsiteY25-5010" fmla="*/ 1263789 h 1858154"/>
              <a:gd name="connsiteX26-5011" fmla="*/ 4067546 w 9288370"/>
              <a:gd name="connsiteY26-5012" fmla="*/ 1294697 h 1858154"/>
              <a:gd name="connsiteX27-5013" fmla="*/ 4212660 w 9288370"/>
              <a:gd name="connsiteY27-5014" fmla="*/ 1279712 h 1858154"/>
              <a:gd name="connsiteX28-5015" fmla="*/ 4364108 w 9288370"/>
              <a:gd name="connsiteY28-5016" fmla="*/ 1215314 h 1858154"/>
              <a:gd name="connsiteX29-5017" fmla="*/ 4638803 w 9288370"/>
              <a:gd name="connsiteY29-5018" fmla="*/ 1189536 h 1858154"/>
              <a:gd name="connsiteX30-5019" fmla="*/ 4940576 w 9288370"/>
              <a:gd name="connsiteY30-5020" fmla="*/ 1157514 h 1858154"/>
              <a:gd name="connsiteX31-5021" fmla="*/ 5049033 w 9288370"/>
              <a:gd name="connsiteY31-5022" fmla="*/ 1159678 h 1858154"/>
              <a:gd name="connsiteX32-5023" fmla="*/ 5181352 w 9288370"/>
              <a:gd name="connsiteY32-5024" fmla="*/ 1144460 h 1858154"/>
              <a:gd name="connsiteX33-5025" fmla="*/ 5309678 w 9288370"/>
              <a:gd name="connsiteY33-5026" fmla="*/ 1128278 h 1858154"/>
              <a:gd name="connsiteX34-5027" fmla="*/ 5474724 w 9288370"/>
              <a:gd name="connsiteY34-5028" fmla="*/ 1091167 h 1858154"/>
              <a:gd name="connsiteX35-5029" fmla="*/ 5612132 w 9288370"/>
              <a:gd name="connsiteY35-5030" fmla="*/ 1051509 h 1858154"/>
              <a:gd name="connsiteX36-5031" fmla="*/ 5776618 w 9288370"/>
              <a:gd name="connsiteY36-5032" fmla="*/ 1053037 h 1858154"/>
              <a:gd name="connsiteX37-5033" fmla="*/ 5785786 w 9288370"/>
              <a:gd name="connsiteY37-5034" fmla="*/ 1047202 h 1858154"/>
              <a:gd name="connsiteX38-5035" fmla="*/ 5877806 w 9288370"/>
              <a:gd name="connsiteY38-5036" fmla="*/ 1026825 h 1858154"/>
              <a:gd name="connsiteX39-5037" fmla="*/ 5943596 w 9288370"/>
              <a:gd name="connsiteY39-5038" fmla="*/ 1043237 h 1858154"/>
              <a:gd name="connsiteX40-5039" fmla="*/ 5985730 w 9288370"/>
              <a:gd name="connsiteY40-5040" fmla="*/ 1035396 h 1858154"/>
              <a:gd name="connsiteX41-5041" fmla="*/ 6103109 w 9288370"/>
              <a:gd name="connsiteY41-5042" fmla="*/ 1019019 h 1858154"/>
              <a:gd name="connsiteX42-5043" fmla="*/ 6222406 w 9288370"/>
              <a:gd name="connsiteY42-5044" fmla="*/ 985341 h 1858154"/>
              <a:gd name="connsiteX43-5045" fmla="*/ 6598672 w 9288370"/>
              <a:gd name="connsiteY43-5046" fmla="*/ 902062 h 1858154"/>
              <a:gd name="connsiteX44-5047" fmla="*/ 6766149 w 9288370"/>
              <a:gd name="connsiteY44-5048" fmla="*/ 846132 h 1858154"/>
              <a:gd name="connsiteX45-5049" fmla="*/ 6886312 w 9288370"/>
              <a:gd name="connsiteY45-5050" fmla="*/ 781877 h 1858154"/>
              <a:gd name="connsiteX46-5051" fmla="*/ 7006457 w 9288370"/>
              <a:gd name="connsiteY46-5052" fmla="*/ 699758 h 1858154"/>
              <a:gd name="connsiteX47-5053" fmla="*/ 7231643 w 9288370"/>
              <a:gd name="connsiteY47-5054" fmla="*/ 640778 h 1858154"/>
              <a:gd name="connsiteX48-5055" fmla="*/ 7370574 w 9288370"/>
              <a:gd name="connsiteY48-5056" fmla="*/ 573629 h 1858154"/>
              <a:gd name="connsiteX49-5057" fmla="*/ 7579137 w 9288370"/>
              <a:gd name="connsiteY49-5058" fmla="*/ 471495 h 1858154"/>
              <a:gd name="connsiteX50-5059" fmla="*/ 7881321 w 9288370"/>
              <a:gd name="connsiteY50-5060" fmla="*/ 369197 h 1858154"/>
              <a:gd name="connsiteX51-5061" fmla="*/ 8317613 w 9288370"/>
              <a:gd name="connsiteY51-5062" fmla="*/ 231185 h 1858154"/>
              <a:gd name="connsiteX52-5063" fmla="*/ 8428864 w 9288370"/>
              <a:gd name="connsiteY52-5064" fmla="*/ 208471 h 1858154"/>
              <a:gd name="connsiteX53-5065" fmla="*/ 8616510 w 9288370"/>
              <a:gd name="connsiteY53-5066" fmla="*/ 161973 h 1858154"/>
              <a:gd name="connsiteX54-5067" fmla="*/ 8826766 w 9288370"/>
              <a:gd name="connsiteY54-5068" fmla="*/ 152111 h 1858154"/>
              <a:gd name="connsiteX55-5069" fmla="*/ 8917647 w 9288370"/>
              <a:gd name="connsiteY55-5070" fmla="*/ 112232 h 1858154"/>
              <a:gd name="connsiteX56-5071" fmla="*/ 9182272 w 9288370"/>
              <a:gd name="connsiteY56-5072" fmla="*/ 37171 h 1858154"/>
              <a:gd name="connsiteX57-5073" fmla="*/ 9232990 w 9288370"/>
              <a:gd name="connsiteY57-5074" fmla="*/ 24074 h 1858154"/>
              <a:gd name="connsiteX58-5075" fmla="*/ 9288370 w 9288370"/>
              <a:gd name="connsiteY58-5076" fmla="*/ 0 h 1858154"/>
              <a:gd name="connsiteX59-5077" fmla="*/ 0 w 9288370"/>
              <a:gd name="connsiteY59-5078" fmla="*/ 0 h 1858154"/>
              <a:gd name="connsiteX60-5079" fmla="*/ 0 w 9288370"/>
              <a:gd name="connsiteY60-5080" fmla="*/ 1858154 h 1858154"/>
              <a:gd name="connsiteX0-5081" fmla="*/ 0 w 9288370"/>
              <a:gd name="connsiteY0-5082" fmla="*/ 1858154 h 1858154"/>
              <a:gd name="connsiteX1-5083" fmla="*/ 1049 w 9288370"/>
              <a:gd name="connsiteY1-5084" fmla="*/ 1857909 h 1858154"/>
              <a:gd name="connsiteX2-5085" fmla="*/ 292201 w 9288370"/>
              <a:gd name="connsiteY2-5086" fmla="*/ 1735050 h 1858154"/>
              <a:gd name="connsiteX3-5087" fmla="*/ 549207 w 9288370"/>
              <a:gd name="connsiteY3-5088" fmla="*/ 1634955 h 1858154"/>
              <a:gd name="connsiteX4-5089" fmla="*/ 785368 w 9288370"/>
              <a:gd name="connsiteY4-5090" fmla="*/ 1562599 h 1858154"/>
              <a:gd name="connsiteX5-5091" fmla="*/ 1186668 w 9288370"/>
              <a:gd name="connsiteY5-5092" fmla="*/ 1521861 h 1858154"/>
              <a:gd name="connsiteX6-5093" fmla="*/ 1456865 w 9288370"/>
              <a:gd name="connsiteY6-5094" fmla="*/ 1510292 h 1858154"/>
              <a:gd name="connsiteX7-5095" fmla="*/ 1463005 w 9288370"/>
              <a:gd name="connsiteY7-5096" fmla="*/ 1511279 h 1858154"/>
              <a:gd name="connsiteX8-5097" fmla="*/ 1604999 w 9288370"/>
              <a:gd name="connsiteY8-5098" fmla="*/ 1513599 h 1858154"/>
              <a:gd name="connsiteX9-5099" fmla="*/ 1717911 w 9288370"/>
              <a:gd name="connsiteY9-5100" fmla="*/ 1497764 h 1858154"/>
              <a:gd name="connsiteX10-5101" fmla="*/ 1794234 w 9288370"/>
              <a:gd name="connsiteY10-5102" fmla="*/ 1464331 h 1858154"/>
              <a:gd name="connsiteX11-5103" fmla="*/ 1990030 w 9288370"/>
              <a:gd name="connsiteY11-5104" fmla="*/ 1433971 h 1858154"/>
              <a:gd name="connsiteX12-5105" fmla="*/ 2244830 w 9288370"/>
              <a:gd name="connsiteY12-5106" fmla="*/ 1388540 h 1858154"/>
              <a:gd name="connsiteX13-5107" fmla="*/ 2428648 w 9288370"/>
              <a:gd name="connsiteY13-5108" fmla="*/ 1372736 h 1858154"/>
              <a:gd name="connsiteX14-5109" fmla="*/ 2645882 w 9288370"/>
              <a:gd name="connsiteY14-5110" fmla="*/ 1341971 h 1858154"/>
              <a:gd name="connsiteX15-5111" fmla="*/ 2707413 w 9288370"/>
              <a:gd name="connsiteY15-5112" fmla="*/ 1347156 h 1858154"/>
              <a:gd name="connsiteX16-5113" fmla="*/ 2843134 w 9288370"/>
              <a:gd name="connsiteY16-5114" fmla="*/ 1323561 h 1858154"/>
              <a:gd name="connsiteX17-5115" fmla="*/ 2923804 w 9288370"/>
              <a:gd name="connsiteY17-5116" fmla="*/ 1314224 h 1858154"/>
              <a:gd name="connsiteX18-5117" fmla="*/ 2953618 w 9288370"/>
              <a:gd name="connsiteY18-5118" fmla="*/ 1318186 h 1858154"/>
              <a:gd name="connsiteX19-5119" fmla="*/ 2995816 w 9288370"/>
              <a:gd name="connsiteY19-5120" fmla="*/ 1318670 h 1858154"/>
              <a:gd name="connsiteX20-5121" fmla="*/ 3352700 w 9288370"/>
              <a:gd name="connsiteY20-5122" fmla="*/ 1264183 h 1858154"/>
              <a:gd name="connsiteX21-5123" fmla="*/ 3444611 w 9288370"/>
              <a:gd name="connsiteY21-5124" fmla="*/ 1236739 h 1858154"/>
              <a:gd name="connsiteX22-5125" fmla="*/ 3650072 w 9288370"/>
              <a:gd name="connsiteY22-5126" fmla="*/ 1217421 h 1858154"/>
              <a:gd name="connsiteX23-5127" fmla="*/ 3707853 w 9288370"/>
              <a:gd name="connsiteY23-5128" fmla="*/ 1241722 h 1858154"/>
              <a:gd name="connsiteX24-5129" fmla="*/ 3925616 w 9288370"/>
              <a:gd name="connsiteY24-5130" fmla="*/ 1253751 h 1858154"/>
              <a:gd name="connsiteX25-5131" fmla="*/ 4067546 w 9288370"/>
              <a:gd name="connsiteY25-5132" fmla="*/ 1294697 h 1858154"/>
              <a:gd name="connsiteX26-5133" fmla="*/ 4212660 w 9288370"/>
              <a:gd name="connsiteY26-5134" fmla="*/ 1279712 h 1858154"/>
              <a:gd name="connsiteX27-5135" fmla="*/ 4364108 w 9288370"/>
              <a:gd name="connsiteY27-5136" fmla="*/ 1215314 h 1858154"/>
              <a:gd name="connsiteX28-5137" fmla="*/ 4638803 w 9288370"/>
              <a:gd name="connsiteY28-5138" fmla="*/ 1189536 h 1858154"/>
              <a:gd name="connsiteX29-5139" fmla="*/ 4940576 w 9288370"/>
              <a:gd name="connsiteY29-5140" fmla="*/ 1157514 h 1858154"/>
              <a:gd name="connsiteX30-5141" fmla="*/ 5049033 w 9288370"/>
              <a:gd name="connsiteY30-5142" fmla="*/ 1159678 h 1858154"/>
              <a:gd name="connsiteX31-5143" fmla="*/ 5181352 w 9288370"/>
              <a:gd name="connsiteY31-5144" fmla="*/ 1144460 h 1858154"/>
              <a:gd name="connsiteX32-5145" fmla="*/ 5309678 w 9288370"/>
              <a:gd name="connsiteY32-5146" fmla="*/ 1128278 h 1858154"/>
              <a:gd name="connsiteX33-5147" fmla="*/ 5474724 w 9288370"/>
              <a:gd name="connsiteY33-5148" fmla="*/ 1091167 h 1858154"/>
              <a:gd name="connsiteX34-5149" fmla="*/ 5612132 w 9288370"/>
              <a:gd name="connsiteY34-5150" fmla="*/ 1051509 h 1858154"/>
              <a:gd name="connsiteX35-5151" fmla="*/ 5776618 w 9288370"/>
              <a:gd name="connsiteY35-5152" fmla="*/ 1053037 h 1858154"/>
              <a:gd name="connsiteX36-5153" fmla="*/ 5785786 w 9288370"/>
              <a:gd name="connsiteY36-5154" fmla="*/ 1047202 h 1858154"/>
              <a:gd name="connsiteX37-5155" fmla="*/ 5877806 w 9288370"/>
              <a:gd name="connsiteY37-5156" fmla="*/ 1026825 h 1858154"/>
              <a:gd name="connsiteX38-5157" fmla="*/ 5943596 w 9288370"/>
              <a:gd name="connsiteY38-5158" fmla="*/ 1043237 h 1858154"/>
              <a:gd name="connsiteX39-5159" fmla="*/ 5985730 w 9288370"/>
              <a:gd name="connsiteY39-5160" fmla="*/ 1035396 h 1858154"/>
              <a:gd name="connsiteX40-5161" fmla="*/ 6103109 w 9288370"/>
              <a:gd name="connsiteY40-5162" fmla="*/ 1019019 h 1858154"/>
              <a:gd name="connsiteX41-5163" fmla="*/ 6222406 w 9288370"/>
              <a:gd name="connsiteY41-5164" fmla="*/ 985341 h 1858154"/>
              <a:gd name="connsiteX42-5165" fmla="*/ 6598672 w 9288370"/>
              <a:gd name="connsiteY42-5166" fmla="*/ 902062 h 1858154"/>
              <a:gd name="connsiteX43-5167" fmla="*/ 6766149 w 9288370"/>
              <a:gd name="connsiteY43-5168" fmla="*/ 846132 h 1858154"/>
              <a:gd name="connsiteX44-5169" fmla="*/ 6886312 w 9288370"/>
              <a:gd name="connsiteY44-5170" fmla="*/ 781877 h 1858154"/>
              <a:gd name="connsiteX45-5171" fmla="*/ 7006457 w 9288370"/>
              <a:gd name="connsiteY45-5172" fmla="*/ 699758 h 1858154"/>
              <a:gd name="connsiteX46-5173" fmla="*/ 7231643 w 9288370"/>
              <a:gd name="connsiteY46-5174" fmla="*/ 640778 h 1858154"/>
              <a:gd name="connsiteX47-5175" fmla="*/ 7370574 w 9288370"/>
              <a:gd name="connsiteY47-5176" fmla="*/ 573629 h 1858154"/>
              <a:gd name="connsiteX48-5177" fmla="*/ 7579137 w 9288370"/>
              <a:gd name="connsiteY48-5178" fmla="*/ 471495 h 1858154"/>
              <a:gd name="connsiteX49-5179" fmla="*/ 7881321 w 9288370"/>
              <a:gd name="connsiteY49-5180" fmla="*/ 369197 h 1858154"/>
              <a:gd name="connsiteX50-5181" fmla="*/ 8317613 w 9288370"/>
              <a:gd name="connsiteY50-5182" fmla="*/ 231185 h 1858154"/>
              <a:gd name="connsiteX51-5183" fmla="*/ 8428864 w 9288370"/>
              <a:gd name="connsiteY51-5184" fmla="*/ 208471 h 1858154"/>
              <a:gd name="connsiteX52-5185" fmla="*/ 8616510 w 9288370"/>
              <a:gd name="connsiteY52-5186" fmla="*/ 161973 h 1858154"/>
              <a:gd name="connsiteX53-5187" fmla="*/ 8826766 w 9288370"/>
              <a:gd name="connsiteY53-5188" fmla="*/ 152111 h 1858154"/>
              <a:gd name="connsiteX54-5189" fmla="*/ 8917647 w 9288370"/>
              <a:gd name="connsiteY54-5190" fmla="*/ 112232 h 1858154"/>
              <a:gd name="connsiteX55-5191" fmla="*/ 9182272 w 9288370"/>
              <a:gd name="connsiteY55-5192" fmla="*/ 37171 h 1858154"/>
              <a:gd name="connsiteX56-5193" fmla="*/ 9232990 w 9288370"/>
              <a:gd name="connsiteY56-5194" fmla="*/ 24074 h 1858154"/>
              <a:gd name="connsiteX57-5195" fmla="*/ 9288370 w 9288370"/>
              <a:gd name="connsiteY57-5196" fmla="*/ 0 h 1858154"/>
              <a:gd name="connsiteX58-5197" fmla="*/ 0 w 9288370"/>
              <a:gd name="connsiteY58-5198" fmla="*/ 0 h 1858154"/>
              <a:gd name="connsiteX59-5199" fmla="*/ 0 w 9288370"/>
              <a:gd name="connsiteY59-5200" fmla="*/ 1858154 h 1858154"/>
              <a:gd name="connsiteX0-5201" fmla="*/ 0 w 9288370"/>
              <a:gd name="connsiteY0-5202" fmla="*/ 1858154 h 1858154"/>
              <a:gd name="connsiteX1-5203" fmla="*/ 1049 w 9288370"/>
              <a:gd name="connsiteY1-5204" fmla="*/ 1857909 h 1858154"/>
              <a:gd name="connsiteX2-5205" fmla="*/ 292201 w 9288370"/>
              <a:gd name="connsiteY2-5206" fmla="*/ 1735050 h 1858154"/>
              <a:gd name="connsiteX3-5207" fmla="*/ 549207 w 9288370"/>
              <a:gd name="connsiteY3-5208" fmla="*/ 1634955 h 1858154"/>
              <a:gd name="connsiteX4-5209" fmla="*/ 785368 w 9288370"/>
              <a:gd name="connsiteY4-5210" fmla="*/ 1562599 h 1858154"/>
              <a:gd name="connsiteX5-5211" fmla="*/ 1186668 w 9288370"/>
              <a:gd name="connsiteY5-5212" fmla="*/ 1521861 h 1858154"/>
              <a:gd name="connsiteX6-5213" fmla="*/ 1456865 w 9288370"/>
              <a:gd name="connsiteY6-5214" fmla="*/ 1510292 h 1858154"/>
              <a:gd name="connsiteX7-5215" fmla="*/ 1463005 w 9288370"/>
              <a:gd name="connsiteY7-5216" fmla="*/ 1511279 h 1858154"/>
              <a:gd name="connsiteX8-5217" fmla="*/ 1604999 w 9288370"/>
              <a:gd name="connsiteY8-5218" fmla="*/ 1513599 h 1858154"/>
              <a:gd name="connsiteX9-5219" fmla="*/ 1717911 w 9288370"/>
              <a:gd name="connsiteY9-5220" fmla="*/ 1497764 h 1858154"/>
              <a:gd name="connsiteX10-5221" fmla="*/ 1794234 w 9288370"/>
              <a:gd name="connsiteY10-5222" fmla="*/ 1464331 h 1858154"/>
              <a:gd name="connsiteX11-5223" fmla="*/ 1990030 w 9288370"/>
              <a:gd name="connsiteY11-5224" fmla="*/ 1433971 h 1858154"/>
              <a:gd name="connsiteX12-5225" fmla="*/ 2244830 w 9288370"/>
              <a:gd name="connsiteY12-5226" fmla="*/ 1388540 h 1858154"/>
              <a:gd name="connsiteX13-5227" fmla="*/ 2428648 w 9288370"/>
              <a:gd name="connsiteY13-5228" fmla="*/ 1372736 h 1858154"/>
              <a:gd name="connsiteX14-5229" fmla="*/ 2645882 w 9288370"/>
              <a:gd name="connsiteY14-5230" fmla="*/ 1341971 h 1858154"/>
              <a:gd name="connsiteX15-5231" fmla="*/ 2707413 w 9288370"/>
              <a:gd name="connsiteY15-5232" fmla="*/ 1347156 h 1858154"/>
              <a:gd name="connsiteX16-5233" fmla="*/ 2843134 w 9288370"/>
              <a:gd name="connsiteY16-5234" fmla="*/ 1323561 h 1858154"/>
              <a:gd name="connsiteX17-5235" fmla="*/ 2923804 w 9288370"/>
              <a:gd name="connsiteY17-5236" fmla="*/ 1314224 h 1858154"/>
              <a:gd name="connsiteX18-5237" fmla="*/ 2953618 w 9288370"/>
              <a:gd name="connsiteY18-5238" fmla="*/ 1318186 h 1858154"/>
              <a:gd name="connsiteX19-5239" fmla="*/ 2995816 w 9288370"/>
              <a:gd name="connsiteY19-5240" fmla="*/ 1318670 h 1858154"/>
              <a:gd name="connsiteX20-5241" fmla="*/ 3352700 w 9288370"/>
              <a:gd name="connsiteY20-5242" fmla="*/ 1264183 h 1858154"/>
              <a:gd name="connsiteX21-5243" fmla="*/ 3444611 w 9288370"/>
              <a:gd name="connsiteY21-5244" fmla="*/ 1236739 h 1858154"/>
              <a:gd name="connsiteX22-5245" fmla="*/ 3650072 w 9288370"/>
              <a:gd name="connsiteY22-5246" fmla="*/ 1217421 h 1858154"/>
              <a:gd name="connsiteX23-5247" fmla="*/ 3707853 w 9288370"/>
              <a:gd name="connsiteY23-5248" fmla="*/ 1241722 h 1858154"/>
              <a:gd name="connsiteX24-5249" fmla="*/ 3925616 w 9288370"/>
              <a:gd name="connsiteY24-5250" fmla="*/ 1253751 h 1858154"/>
              <a:gd name="connsiteX25-5251" fmla="*/ 4007947 w 9288370"/>
              <a:gd name="connsiteY25-5252" fmla="*/ 1270634 h 1858154"/>
              <a:gd name="connsiteX26-5253" fmla="*/ 4212660 w 9288370"/>
              <a:gd name="connsiteY26-5254" fmla="*/ 1279712 h 1858154"/>
              <a:gd name="connsiteX27-5255" fmla="*/ 4364108 w 9288370"/>
              <a:gd name="connsiteY27-5256" fmla="*/ 1215314 h 1858154"/>
              <a:gd name="connsiteX28-5257" fmla="*/ 4638803 w 9288370"/>
              <a:gd name="connsiteY28-5258" fmla="*/ 1189536 h 1858154"/>
              <a:gd name="connsiteX29-5259" fmla="*/ 4940576 w 9288370"/>
              <a:gd name="connsiteY29-5260" fmla="*/ 1157514 h 1858154"/>
              <a:gd name="connsiteX30-5261" fmla="*/ 5049033 w 9288370"/>
              <a:gd name="connsiteY30-5262" fmla="*/ 1159678 h 1858154"/>
              <a:gd name="connsiteX31-5263" fmla="*/ 5181352 w 9288370"/>
              <a:gd name="connsiteY31-5264" fmla="*/ 1144460 h 1858154"/>
              <a:gd name="connsiteX32-5265" fmla="*/ 5309678 w 9288370"/>
              <a:gd name="connsiteY32-5266" fmla="*/ 1128278 h 1858154"/>
              <a:gd name="connsiteX33-5267" fmla="*/ 5474724 w 9288370"/>
              <a:gd name="connsiteY33-5268" fmla="*/ 1091167 h 1858154"/>
              <a:gd name="connsiteX34-5269" fmla="*/ 5612132 w 9288370"/>
              <a:gd name="connsiteY34-5270" fmla="*/ 1051509 h 1858154"/>
              <a:gd name="connsiteX35-5271" fmla="*/ 5776618 w 9288370"/>
              <a:gd name="connsiteY35-5272" fmla="*/ 1053037 h 1858154"/>
              <a:gd name="connsiteX36-5273" fmla="*/ 5785786 w 9288370"/>
              <a:gd name="connsiteY36-5274" fmla="*/ 1047202 h 1858154"/>
              <a:gd name="connsiteX37-5275" fmla="*/ 5877806 w 9288370"/>
              <a:gd name="connsiteY37-5276" fmla="*/ 1026825 h 1858154"/>
              <a:gd name="connsiteX38-5277" fmla="*/ 5943596 w 9288370"/>
              <a:gd name="connsiteY38-5278" fmla="*/ 1043237 h 1858154"/>
              <a:gd name="connsiteX39-5279" fmla="*/ 5985730 w 9288370"/>
              <a:gd name="connsiteY39-5280" fmla="*/ 1035396 h 1858154"/>
              <a:gd name="connsiteX40-5281" fmla="*/ 6103109 w 9288370"/>
              <a:gd name="connsiteY40-5282" fmla="*/ 1019019 h 1858154"/>
              <a:gd name="connsiteX41-5283" fmla="*/ 6222406 w 9288370"/>
              <a:gd name="connsiteY41-5284" fmla="*/ 985341 h 1858154"/>
              <a:gd name="connsiteX42-5285" fmla="*/ 6598672 w 9288370"/>
              <a:gd name="connsiteY42-5286" fmla="*/ 902062 h 1858154"/>
              <a:gd name="connsiteX43-5287" fmla="*/ 6766149 w 9288370"/>
              <a:gd name="connsiteY43-5288" fmla="*/ 846132 h 1858154"/>
              <a:gd name="connsiteX44-5289" fmla="*/ 6886312 w 9288370"/>
              <a:gd name="connsiteY44-5290" fmla="*/ 781877 h 1858154"/>
              <a:gd name="connsiteX45-5291" fmla="*/ 7006457 w 9288370"/>
              <a:gd name="connsiteY45-5292" fmla="*/ 699758 h 1858154"/>
              <a:gd name="connsiteX46-5293" fmla="*/ 7231643 w 9288370"/>
              <a:gd name="connsiteY46-5294" fmla="*/ 640778 h 1858154"/>
              <a:gd name="connsiteX47-5295" fmla="*/ 7370574 w 9288370"/>
              <a:gd name="connsiteY47-5296" fmla="*/ 573629 h 1858154"/>
              <a:gd name="connsiteX48-5297" fmla="*/ 7579137 w 9288370"/>
              <a:gd name="connsiteY48-5298" fmla="*/ 471495 h 1858154"/>
              <a:gd name="connsiteX49-5299" fmla="*/ 7881321 w 9288370"/>
              <a:gd name="connsiteY49-5300" fmla="*/ 369197 h 1858154"/>
              <a:gd name="connsiteX50-5301" fmla="*/ 8317613 w 9288370"/>
              <a:gd name="connsiteY50-5302" fmla="*/ 231185 h 1858154"/>
              <a:gd name="connsiteX51-5303" fmla="*/ 8428864 w 9288370"/>
              <a:gd name="connsiteY51-5304" fmla="*/ 208471 h 1858154"/>
              <a:gd name="connsiteX52-5305" fmla="*/ 8616510 w 9288370"/>
              <a:gd name="connsiteY52-5306" fmla="*/ 161973 h 1858154"/>
              <a:gd name="connsiteX53-5307" fmla="*/ 8826766 w 9288370"/>
              <a:gd name="connsiteY53-5308" fmla="*/ 152111 h 1858154"/>
              <a:gd name="connsiteX54-5309" fmla="*/ 8917647 w 9288370"/>
              <a:gd name="connsiteY54-5310" fmla="*/ 112232 h 1858154"/>
              <a:gd name="connsiteX55-5311" fmla="*/ 9182272 w 9288370"/>
              <a:gd name="connsiteY55-5312" fmla="*/ 37171 h 1858154"/>
              <a:gd name="connsiteX56-5313" fmla="*/ 9232990 w 9288370"/>
              <a:gd name="connsiteY56-5314" fmla="*/ 24074 h 1858154"/>
              <a:gd name="connsiteX57-5315" fmla="*/ 9288370 w 9288370"/>
              <a:gd name="connsiteY57-5316" fmla="*/ 0 h 1858154"/>
              <a:gd name="connsiteX58-5317" fmla="*/ 0 w 9288370"/>
              <a:gd name="connsiteY58-5318" fmla="*/ 0 h 1858154"/>
              <a:gd name="connsiteX59-5319" fmla="*/ 0 w 9288370"/>
              <a:gd name="connsiteY59-5320" fmla="*/ 1858154 h 1858154"/>
              <a:gd name="connsiteX0-5321" fmla="*/ 0 w 9288370"/>
              <a:gd name="connsiteY0-5322" fmla="*/ 1858154 h 1858154"/>
              <a:gd name="connsiteX1-5323" fmla="*/ 1049 w 9288370"/>
              <a:gd name="connsiteY1-5324" fmla="*/ 1857909 h 1858154"/>
              <a:gd name="connsiteX2-5325" fmla="*/ 292201 w 9288370"/>
              <a:gd name="connsiteY2-5326" fmla="*/ 1735050 h 1858154"/>
              <a:gd name="connsiteX3-5327" fmla="*/ 549207 w 9288370"/>
              <a:gd name="connsiteY3-5328" fmla="*/ 1634955 h 1858154"/>
              <a:gd name="connsiteX4-5329" fmla="*/ 785368 w 9288370"/>
              <a:gd name="connsiteY4-5330" fmla="*/ 1562599 h 1858154"/>
              <a:gd name="connsiteX5-5331" fmla="*/ 1186668 w 9288370"/>
              <a:gd name="connsiteY5-5332" fmla="*/ 1521861 h 1858154"/>
              <a:gd name="connsiteX6-5333" fmla="*/ 1456865 w 9288370"/>
              <a:gd name="connsiteY6-5334" fmla="*/ 1510292 h 1858154"/>
              <a:gd name="connsiteX7-5335" fmla="*/ 1463005 w 9288370"/>
              <a:gd name="connsiteY7-5336" fmla="*/ 1511279 h 1858154"/>
              <a:gd name="connsiteX8-5337" fmla="*/ 1604999 w 9288370"/>
              <a:gd name="connsiteY8-5338" fmla="*/ 1513599 h 1858154"/>
              <a:gd name="connsiteX9-5339" fmla="*/ 1717911 w 9288370"/>
              <a:gd name="connsiteY9-5340" fmla="*/ 1497764 h 1858154"/>
              <a:gd name="connsiteX10-5341" fmla="*/ 1794234 w 9288370"/>
              <a:gd name="connsiteY10-5342" fmla="*/ 1464331 h 1858154"/>
              <a:gd name="connsiteX11-5343" fmla="*/ 1990030 w 9288370"/>
              <a:gd name="connsiteY11-5344" fmla="*/ 1433971 h 1858154"/>
              <a:gd name="connsiteX12-5345" fmla="*/ 2244830 w 9288370"/>
              <a:gd name="connsiteY12-5346" fmla="*/ 1388540 h 1858154"/>
              <a:gd name="connsiteX13-5347" fmla="*/ 2428648 w 9288370"/>
              <a:gd name="connsiteY13-5348" fmla="*/ 1372736 h 1858154"/>
              <a:gd name="connsiteX14-5349" fmla="*/ 2645882 w 9288370"/>
              <a:gd name="connsiteY14-5350" fmla="*/ 1341971 h 1858154"/>
              <a:gd name="connsiteX15-5351" fmla="*/ 2707413 w 9288370"/>
              <a:gd name="connsiteY15-5352" fmla="*/ 1347156 h 1858154"/>
              <a:gd name="connsiteX16-5353" fmla="*/ 2843134 w 9288370"/>
              <a:gd name="connsiteY16-5354" fmla="*/ 1323561 h 1858154"/>
              <a:gd name="connsiteX17-5355" fmla="*/ 2923804 w 9288370"/>
              <a:gd name="connsiteY17-5356" fmla="*/ 1314224 h 1858154"/>
              <a:gd name="connsiteX18-5357" fmla="*/ 2953618 w 9288370"/>
              <a:gd name="connsiteY18-5358" fmla="*/ 1318186 h 1858154"/>
              <a:gd name="connsiteX19-5359" fmla="*/ 2995816 w 9288370"/>
              <a:gd name="connsiteY19-5360" fmla="*/ 1318670 h 1858154"/>
              <a:gd name="connsiteX20-5361" fmla="*/ 3352700 w 9288370"/>
              <a:gd name="connsiteY20-5362" fmla="*/ 1264183 h 1858154"/>
              <a:gd name="connsiteX21-5363" fmla="*/ 3444611 w 9288370"/>
              <a:gd name="connsiteY21-5364" fmla="*/ 1236739 h 1858154"/>
              <a:gd name="connsiteX22-5365" fmla="*/ 3650072 w 9288370"/>
              <a:gd name="connsiteY22-5366" fmla="*/ 1217421 h 1858154"/>
              <a:gd name="connsiteX23-5367" fmla="*/ 3707853 w 9288370"/>
              <a:gd name="connsiteY23-5368" fmla="*/ 1241722 h 1858154"/>
              <a:gd name="connsiteX24-5369" fmla="*/ 3925616 w 9288370"/>
              <a:gd name="connsiteY24-5370" fmla="*/ 1253751 h 1858154"/>
              <a:gd name="connsiteX25-5371" fmla="*/ 4007947 w 9288370"/>
              <a:gd name="connsiteY25-5372" fmla="*/ 1270634 h 1858154"/>
              <a:gd name="connsiteX26-5373" fmla="*/ 4305785 w 9288370"/>
              <a:gd name="connsiteY26-5374" fmla="*/ 1279712 h 1858154"/>
              <a:gd name="connsiteX27-5375" fmla="*/ 4364108 w 9288370"/>
              <a:gd name="connsiteY27-5376" fmla="*/ 1215314 h 1858154"/>
              <a:gd name="connsiteX28-5377" fmla="*/ 4638803 w 9288370"/>
              <a:gd name="connsiteY28-5378" fmla="*/ 1189536 h 1858154"/>
              <a:gd name="connsiteX29-5379" fmla="*/ 4940576 w 9288370"/>
              <a:gd name="connsiteY29-5380" fmla="*/ 1157514 h 1858154"/>
              <a:gd name="connsiteX30-5381" fmla="*/ 5049033 w 9288370"/>
              <a:gd name="connsiteY30-5382" fmla="*/ 1159678 h 1858154"/>
              <a:gd name="connsiteX31-5383" fmla="*/ 5181352 w 9288370"/>
              <a:gd name="connsiteY31-5384" fmla="*/ 1144460 h 1858154"/>
              <a:gd name="connsiteX32-5385" fmla="*/ 5309678 w 9288370"/>
              <a:gd name="connsiteY32-5386" fmla="*/ 1128278 h 1858154"/>
              <a:gd name="connsiteX33-5387" fmla="*/ 5474724 w 9288370"/>
              <a:gd name="connsiteY33-5388" fmla="*/ 1091167 h 1858154"/>
              <a:gd name="connsiteX34-5389" fmla="*/ 5612132 w 9288370"/>
              <a:gd name="connsiteY34-5390" fmla="*/ 1051509 h 1858154"/>
              <a:gd name="connsiteX35-5391" fmla="*/ 5776618 w 9288370"/>
              <a:gd name="connsiteY35-5392" fmla="*/ 1053037 h 1858154"/>
              <a:gd name="connsiteX36-5393" fmla="*/ 5785786 w 9288370"/>
              <a:gd name="connsiteY36-5394" fmla="*/ 1047202 h 1858154"/>
              <a:gd name="connsiteX37-5395" fmla="*/ 5877806 w 9288370"/>
              <a:gd name="connsiteY37-5396" fmla="*/ 1026825 h 1858154"/>
              <a:gd name="connsiteX38-5397" fmla="*/ 5943596 w 9288370"/>
              <a:gd name="connsiteY38-5398" fmla="*/ 1043237 h 1858154"/>
              <a:gd name="connsiteX39-5399" fmla="*/ 5985730 w 9288370"/>
              <a:gd name="connsiteY39-5400" fmla="*/ 1035396 h 1858154"/>
              <a:gd name="connsiteX40-5401" fmla="*/ 6103109 w 9288370"/>
              <a:gd name="connsiteY40-5402" fmla="*/ 1019019 h 1858154"/>
              <a:gd name="connsiteX41-5403" fmla="*/ 6222406 w 9288370"/>
              <a:gd name="connsiteY41-5404" fmla="*/ 985341 h 1858154"/>
              <a:gd name="connsiteX42-5405" fmla="*/ 6598672 w 9288370"/>
              <a:gd name="connsiteY42-5406" fmla="*/ 902062 h 1858154"/>
              <a:gd name="connsiteX43-5407" fmla="*/ 6766149 w 9288370"/>
              <a:gd name="connsiteY43-5408" fmla="*/ 846132 h 1858154"/>
              <a:gd name="connsiteX44-5409" fmla="*/ 6886312 w 9288370"/>
              <a:gd name="connsiteY44-5410" fmla="*/ 781877 h 1858154"/>
              <a:gd name="connsiteX45-5411" fmla="*/ 7006457 w 9288370"/>
              <a:gd name="connsiteY45-5412" fmla="*/ 699758 h 1858154"/>
              <a:gd name="connsiteX46-5413" fmla="*/ 7231643 w 9288370"/>
              <a:gd name="connsiteY46-5414" fmla="*/ 640778 h 1858154"/>
              <a:gd name="connsiteX47-5415" fmla="*/ 7370574 w 9288370"/>
              <a:gd name="connsiteY47-5416" fmla="*/ 573629 h 1858154"/>
              <a:gd name="connsiteX48-5417" fmla="*/ 7579137 w 9288370"/>
              <a:gd name="connsiteY48-5418" fmla="*/ 471495 h 1858154"/>
              <a:gd name="connsiteX49-5419" fmla="*/ 7881321 w 9288370"/>
              <a:gd name="connsiteY49-5420" fmla="*/ 369197 h 1858154"/>
              <a:gd name="connsiteX50-5421" fmla="*/ 8317613 w 9288370"/>
              <a:gd name="connsiteY50-5422" fmla="*/ 231185 h 1858154"/>
              <a:gd name="connsiteX51-5423" fmla="*/ 8428864 w 9288370"/>
              <a:gd name="connsiteY51-5424" fmla="*/ 208471 h 1858154"/>
              <a:gd name="connsiteX52-5425" fmla="*/ 8616510 w 9288370"/>
              <a:gd name="connsiteY52-5426" fmla="*/ 161973 h 1858154"/>
              <a:gd name="connsiteX53-5427" fmla="*/ 8826766 w 9288370"/>
              <a:gd name="connsiteY53-5428" fmla="*/ 152111 h 1858154"/>
              <a:gd name="connsiteX54-5429" fmla="*/ 8917647 w 9288370"/>
              <a:gd name="connsiteY54-5430" fmla="*/ 112232 h 1858154"/>
              <a:gd name="connsiteX55-5431" fmla="*/ 9182272 w 9288370"/>
              <a:gd name="connsiteY55-5432" fmla="*/ 37171 h 1858154"/>
              <a:gd name="connsiteX56-5433" fmla="*/ 9232990 w 9288370"/>
              <a:gd name="connsiteY56-5434" fmla="*/ 24074 h 1858154"/>
              <a:gd name="connsiteX57-5435" fmla="*/ 9288370 w 9288370"/>
              <a:gd name="connsiteY57-5436" fmla="*/ 0 h 1858154"/>
              <a:gd name="connsiteX58-5437" fmla="*/ 0 w 9288370"/>
              <a:gd name="connsiteY58-5438" fmla="*/ 0 h 1858154"/>
              <a:gd name="connsiteX59-5439" fmla="*/ 0 w 9288370"/>
              <a:gd name="connsiteY59-5440" fmla="*/ 1858154 h 1858154"/>
              <a:gd name="connsiteX0-5441" fmla="*/ 0 w 9288370"/>
              <a:gd name="connsiteY0-5442" fmla="*/ 1858154 h 1858154"/>
              <a:gd name="connsiteX1-5443" fmla="*/ 1049 w 9288370"/>
              <a:gd name="connsiteY1-5444" fmla="*/ 1857909 h 1858154"/>
              <a:gd name="connsiteX2-5445" fmla="*/ 292201 w 9288370"/>
              <a:gd name="connsiteY2-5446" fmla="*/ 1735050 h 1858154"/>
              <a:gd name="connsiteX3-5447" fmla="*/ 549207 w 9288370"/>
              <a:gd name="connsiteY3-5448" fmla="*/ 1634955 h 1858154"/>
              <a:gd name="connsiteX4-5449" fmla="*/ 785368 w 9288370"/>
              <a:gd name="connsiteY4-5450" fmla="*/ 1562599 h 1858154"/>
              <a:gd name="connsiteX5-5451" fmla="*/ 1186668 w 9288370"/>
              <a:gd name="connsiteY5-5452" fmla="*/ 1521861 h 1858154"/>
              <a:gd name="connsiteX6-5453" fmla="*/ 1456865 w 9288370"/>
              <a:gd name="connsiteY6-5454" fmla="*/ 1510292 h 1858154"/>
              <a:gd name="connsiteX7-5455" fmla="*/ 1463005 w 9288370"/>
              <a:gd name="connsiteY7-5456" fmla="*/ 1511279 h 1858154"/>
              <a:gd name="connsiteX8-5457" fmla="*/ 1604999 w 9288370"/>
              <a:gd name="connsiteY8-5458" fmla="*/ 1513599 h 1858154"/>
              <a:gd name="connsiteX9-5459" fmla="*/ 1717911 w 9288370"/>
              <a:gd name="connsiteY9-5460" fmla="*/ 1497764 h 1858154"/>
              <a:gd name="connsiteX10-5461" fmla="*/ 1794234 w 9288370"/>
              <a:gd name="connsiteY10-5462" fmla="*/ 1464331 h 1858154"/>
              <a:gd name="connsiteX11-5463" fmla="*/ 1990030 w 9288370"/>
              <a:gd name="connsiteY11-5464" fmla="*/ 1433971 h 1858154"/>
              <a:gd name="connsiteX12-5465" fmla="*/ 2244830 w 9288370"/>
              <a:gd name="connsiteY12-5466" fmla="*/ 1388540 h 1858154"/>
              <a:gd name="connsiteX13-5467" fmla="*/ 2428648 w 9288370"/>
              <a:gd name="connsiteY13-5468" fmla="*/ 1372736 h 1858154"/>
              <a:gd name="connsiteX14-5469" fmla="*/ 2645882 w 9288370"/>
              <a:gd name="connsiteY14-5470" fmla="*/ 1341971 h 1858154"/>
              <a:gd name="connsiteX15-5471" fmla="*/ 2707413 w 9288370"/>
              <a:gd name="connsiteY15-5472" fmla="*/ 1347156 h 1858154"/>
              <a:gd name="connsiteX16-5473" fmla="*/ 2843134 w 9288370"/>
              <a:gd name="connsiteY16-5474" fmla="*/ 1323561 h 1858154"/>
              <a:gd name="connsiteX17-5475" fmla="*/ 2923804 w 9288370"/>
              <a:gd name="connsiteY17-5476" fmla="*/ 1314224 h 1858154"/>
              <a:gd name="connsiteX18-5477" fmla="*/ 2953618 w 9288370"/>
              <a:gd name="connsiteY18-5478" fmla="*/ 1318186 h 1858154"/>
              <a:gd name="connsiteX19-5479" fmla="*/ 2995816 w 9288370"/>
              <a:gd name="connsiteY19-5480" fmla="*/ 1318670 h 1858154"/>
              <a:gd name="connsiteX20-5481" fmla="*/ 3352700 w 9288370"/>
              <a:gd name="connsiteY20-5482" fmla="*/ 1264183 h 1858154"/>
              <a:gd name="connsiteX21-5483" fmla="*/ 3444611 w 9288370"/>
              <a:gd name="connsiteY21-5484" fmla="*/ 1236739 h 1858154"/>
              <a:gd name="connsiteX22-5485" fmla="*/ 3650072 w 9288370"/>
              <a:gd name="connsiteY22-5486" fmla="*/ 1217421 h 1858154"/>
              <a:gd name="connsiteX23-5487" fmla="*/ 3707853 w 9288370"/>
              <a:gd name="connsiteY23-5488" fmla="*/ 1241722 h 1858154"/>
              <a:gd name="connsiteX24-5489" fmla="*/ 3925616 w 9288370"/>
              <a:gd name="connsiteY24-5490" fmla="*/ 1253751 h 1858154"/>
              <a:gd name="connsiteX25-5491" fmla="*/ 4007947 w 9288370"/>
              <a:gd name="connsiteY25-5492" fmla="*/ 1270634 h 1858154"/>
              <a:gd name="connsiteX26-5493" fmla="*/ 4364108 w 9288370"/>
              <a:gd name="connsiteY26-5494" fmla="*/ 1215314 h 1858154"/>
              <a:gd name="connsiteX27-5495" fmla="*/ 4638803 w 9288370"/>
              <a:gd name="connsiteY27-5496" fmla="*/ 1189536 h 1858154"/>
              <a:gd name="connsiteX28-5497" fmla="*/ 4940576 w 9288370"/>
              <a:gd name="connsiteY28-5498" fmla="*/ 1157514 h 1858154"/>
              <a:gd name="connsiteX29-5499" fmla="*/ 5049033 w 9288370"/>
              <a:gd name="connsiteY29-5500" fmla="*/ 1159678 h 1858154"/>
              <a:gd name="connsiteX30-5501" fmla="*/ 5181352 w 9288370"/>
              <a:gd name="connsiteY30-5502" fmla="*/ 1144460 h 1858154"/>
              <a:gd name="connsiteX31-5503" fmla="*/ 5309678 w 9288370"/>
              <a:gd name="connsiteY31-5504" fmla="*/ 1128278 h 1858154"/>
              <a:gd name="connsiteX32-5505" fmla="*/ 5474724 w 9288370"/>
              <a:gd name="connsiteY32-5506" fmla="*/ 1091167 h 1858154"/>
              <a:gd name="connsiteX33-5507" fmla="*/ 5612132 w 9288370"/>
              <a:gd name="connsiteY33-5508" fmla="*/ 1051509 h 1858154"/>
              <a:gd name="connsiteX34-5509" fmla="*/ 5776618 w 9288370"/>
              <a:gd name="connsiteY34-5510" fmla="*/ 1053037 h 1858154"/>
              <a:gd name="connsiteX35-5511" fmla="*/ 5785786 w 9288370"/>
              <a:gd name="connsiteY35-5512" fmla="*/ 1047202 h 1858154"/>
              <a:gd name="connsiteX36-5513" fmla="*/ 5877806 w 9288370"/>
              <a:gd name="connsiteY36-5514" fmla="*/ 1026825 h 1858154"/>
              <a:gd name="connsiteX37-5515" fmla="*/ 5943596 w 9288370"/>
              <a:gd name="connsiteY37-5516" fmla="*/ 1043237 h 1858154"/>
              <a:gd name="connsiteX38-5517" fmla="*/ 5985730 w 9288370"/>
              <a:gd name="connsiteY38-5518" fmla="*/ 1035396 h 1858154"/>
              <a:gd name="connsiteX39-5519" fmla="*/ 6103109 w 9288370"/>
              <a:gd name="connsiteY39-5520" fmla="*/ 1019019 h 1858154"/>
              <a:gd name="connsiteX40-5521" fmla="*/ 6222406 w 9288370"/>
              <a:gd name="connsiteY40-5522" fmla="*/ 985341 h 1858154"/>
              <a:gd name="connsiteX41-5523" fmla="*/ 6598672 w 9288370"/>
              <a:gd name="connsiteY41-5524" fmla="*/ 902062 h 1858154"/>
              <a:gd name="connsiteX42-5525" fmla="*/ 6766149 w 9288370"/>
              <a:gd name="connsiteY42-5526" fmla="*/ 846132 h 1858154"/>
              <a:gd name="connsiteX43-5527" fmla="*/ 6886312 w 9288370"/>
              <a:gd name="connsiteY43-5528" fmla="*/ 781877 h 1858154"/>
              <a:gd name="connsiteX44-5529" fmla="*/ 7006457 w 9288370"/>
              <a:gd name="connsiteY44-5530" fmla="*/ 699758 h 1858154"/>
              <a:gd name="connsiteX45-5531" fmla="*/ 7231643 w 9288370"/>
              <a:gd name="connsiteY45-5532" fmla="*/ 640778 h 1858154"/>
              <a:gd name="connsiteX46-5533" fmla="*/ 7370574 w 9288370"/>
              <a:gd name="connsiteY46-5534" fmla="*/ 573629 h 1858154"/>
              <a:gd name="connsiteX47-5535" fmla="*/ 7579137 w 9288370"/>
              <a:gd name="connsiteY47-5536" fmla="*/ 471495 h 1858154"/>
              <a:gd name="connsiteX48-5537" fmla="*/ 7881321 w 9288370"/>
              <a:gd name="connsiteY48-5538" fmla="*/ 369197 h 1858154"/>
              <a:gd name="connsiteX49-5539" fmla="*/ 8317613 w 9288370"/>
              <a:gd name="connsiteY49-5540" fmla="*/ 231185 h 1858154"/>
              <a:gd name="connsiteX50-5541" fmla="*/ 8428864 w 9288370"/>
              <a:gd name="connsiteY50-5542" fmla="*/ 208471 h 1858154"/>
              <a:gd name="connsiteX51-5543" fmla="*/ 8616510 w 9288370"/>
              <a:gd name="connsiteY51-5544" fmla="*/ 161973 h 1858154"/>
              <a:gd name="connsiteX52-5545" fmla="*/ 8826766 w 9288370"/>
              <a:gd name="connsiteY52-5546" fmla="*/ 152111 h 1858154"/>
              <a:gd name="connsiteX53-5547" fmla="*/ 8917647 w 9288370"/>
              <a:gd name="connsiteY53-5548" fmla="*/ 112232 h 1858154"/>
              <a:gd name="connsiteX54-5549" fmla="*/ 9182272 w 9288370"/>
              <a:gd name="connsiteY54-5550" fmla="*/ 37171 h 1858154"/>
              <a:gd name="connsiteX55-5551" fmla="*/ 9232990 w 9288370"/>
              <a:gd name="connsiteY55-5552" fmla="*/ 24074 h 1858154"/>
              <a:gd name="connsiteX56-5553" fmla="*/ 9288370 w 9288370"/>
              <a:gd name="connsiteY56-5554" fmla="*/ 0 h 1858154"/>
              <a:gd name="connsiteX57-5555" fmla="*/ 0 w 9288370"/>
              <a:gd name="connsiteY57-5556" fmla="*/ 0 h 1858154"/>
              <a:gd name="connsiteX58-5557" fmla="*/ 0 w 9288370"/>
              <a:gd name="connsiteY58-5558" fmla="*/ 1858154 h 1858154"/>
              <a:gd name="connsiteX0-5559" fmla="*/ 0 w 9288370"/>
              <a:gd name="connsiteY0-5560" fmla="*/ 1858154 h 1858154"/>
              <a:gd name="connsiteX1-5561" fmla="*/ 1049 w 9288370"/>
              <a:gd name="connsiteY1-5562" fmla="*/ 1857909 h 1858154"/>
              <a:gd name="connsiteX2-5563" fmla="*/ 292201 w 9288370"/>
              <a:gd name="connsiteY2-5564" fmla="*/ 1735050 h 1858154"/>
              <a:gd name="connsiteX3-5565" fmla="*/ 549207 w 9288370"/>
              <a:gd name="connsiteY3-5566" fmla="*/ 1634955 h 1858154"/>
              <a:gd name="connsiteX4-5567" fmla="*/ 785368 w 9288370"/>
              <a:gd name="connsiteY4-5568" fmla="*/ 1562599 h 1858154"/>
              <a:gd name="connsiteX5-5569" fmla="*/ 1186668 w 9288370"/>
              <a:gd name="connsiteY5-5570" fmla="*/ 1521861 h 1858154"/>
              <a:gd name="connsiteX6-5571" fmla="*/ 1456865 w 9288370"/>
              <a:gd name="connsiteY6-5572" fmla="*/ 1510292 h 1858154"/>
              <a:gd name="connsiteX7-5573" fmla="*/ 1463005 w 9288370"/>
              <a:gd name="connsiteY7-5574" fmla="*/ 1511279 h 1858154"/>
              <a:gd name="connsiteX8-5575" fmla="*/ 1604999 w 9288370"/>
              <a:gd name="connsiteY8-5576" fmla="*/ 1513599 h 1858154"/>
              <a:gd name="connsiteX9-5577" fmla="*/ 1717911 w 9288370"/>
              <a:gd name="connsiteY9-5578" fmla="*/ 1497764 h 1858154"/>
              <a:gd name="connsiteX10-5579" fmla="*/ 1794234 w 9288370"/>
              <a:gd name="connsiteY10-5580" fmla="*/ 1464331 h 1858154"/>
              <a:gd name="connsiteX11-5581" fmla="*/ 1990030 w 9288370"/>
              <a:gd name="connsiteY11-5582" fmla="*/ 1433971 h 1858154"/>
              <a:gd name="connsiteX12-5583" fmla="*/ 2244830 w 9288370"/>
              <a:gd name="connsiteY12-5584" fmla="*/ 1388540 h 1858154"/>
              <a:gd name="connsiteX13-5585" fmla="*/ 2428648 w 9288370"/>
              <a:gd name="connsiteY13-5586" fmla="*/ 1372736 h 1858154"/>
              <a:gd name="connsiteX14-5587" fmla="*/ 2645882 w 9288370"/>
              <a:gd name="connsiteY14-5588" fmla="*/ 1341971 h 1858154"/>
              <a:gd name="connsiteX15-5589" fmla="*/ 2707413 w 9288370"/>
              <a:gd name="connsiteY15-5590" fmla="*/ 1347156 h 1858154"/>
              <a:gd name="connsiteX16-5591" fmla="*/ 2843134 w 9288370"/>
              <a:gd name="connsiteY16-5592" fmla="*/ 1323561 h 1858154"/>
              <a:gd name="connsiteX17-5593" fmla="*/ 2923804 w 9288370"/>
              <a:gd name="connsiteY17-5594" fmla="*/ 1314224 h 1858154"/>
              <a:gd name="connsiteX18-5595" fmla="*/ 2953618 w 9288370"/>
              <a:gd name="connsiteY18-5596" fmla="*/ 1318186 h 1858154"/>
              <a:gd name="connsiteX19-5597" fmla="*/ 2995816 w 9288370"/>
              <a:gd name="connsiteY19-5598" fmla="*/ 1318670 h 1858154"/>
              <a:gd name="connsiteX20-5599" fmla="*/ 3352700 w 9288370"/>
              <a:gd name="connsiteY20-5600" fmla="*/ 1264183 h 1858154"/>
              <a:gd name="connsiteX21-5601" fmla="*/ 3444611 w 9288370"/>
              <a:gd name="connsiteY21-5602" fmla="*/ 1236739 h 1858154"/>
              <a:gd name="connsiteX22-5603" fmla="*/ 3650072 w 9288370"/>
              <a:gd name="connsiteY22-5604" fmla="*/ 1217421 h 1858154"/>
              <a:gd name="connsiteX23-5605" fmla="*/ 3707853 w 9288370"/>
              <a:gd name="connsiteY23-5606" fmla="*/ 1241722 h 1858154"/>
              <a:gd name="connsiteX24-5607" fmla="*/ 3925616 w 9288370"/>
              <a:gd name="connsiteY24-5608" fmla="*/ 1253751 h 1858154"/>
              <a:gd name="connsiteX25-5609" fmla="*/ 4007947 w 9288370"/>
              <a:gd name="connsiteY25-5610" fmla="*/ 1270634 h 1858154"/>
              <a:gd name="connsiteX26-5611" fmla="*/ 4382733 w 9288370"/>
              <a:gd name="connsiteY26-5612" fmla="*/ 1167187 h 1858154"/>
              <a:gd name="connsiteX27-5613" fmla="*/ 4638803 w 9288370"/>
              <a:gd name="connsiteY27-5614" fmla="*/ 1189536 h 1858154"/>
              <a:gd name="connsiteX28-5615" fmla="*/ 4940576 w 9288370"/>
              <a:gd name="connsiteY28-5616" fmla="*/ 1157514 h 1858154"/>
              <a:gd name="connsiteX29-5617" fmla="*/ 5049033 w 9288370"/>
              <a:gd name="connsiteY29-5618" fmla="*/ 1159678 h 1858154"/>
              <a:gd name="connsiteX30-5619" fmla="*/ 5181352 w 9288370"/>
              <a:gd name="connsiteY30-5620" fmla="*/ 1144460 h 1858154"/>
              <a:gd name="connsiteX31-5621" fmla="*/ 5309678 w 9288370"/>
              <a:gd name="connsiteY31-5622" fmla="*/ 1128278 h 1858154"/>
              <a:gd name="connsiteX32-5623" fmla="*/ 5474724 w 9288370"/>
              <a:gd name="connsiteY32-5624" fmla="*/ 1091167 h 1858154"/>
              <a:gd name="connsiteX33-5625" fmla="*/ 5612132 w 9288370"/>
              <a:gd name="connsiteY33-5626" fmla="*/ 1051509 h 1858154"/>
              <a:gd name="connsiteX34-5627" fmla="*/ 5776618 w 9288370"/>
              <a:gd name="connsiteY34-5628" fmla="*/ 1053037 h 1858154"/>
              <a:gd name="connsiteX35-5629" fmla="*/ 5785786 w 9288370"/>
              <a:gd name="connsiteY35-5630" fmla="*/ 1047202 h 1858154"/>
              <a:gd name="connsiteX36-5631" fmla="*/ 5877806 w 9288370"/>
              <a:gd name="connsiteY36-5632" fmla="*/ 1026825 h 1858154"/>
              <a:gd name="connsiteX37-5633" fmla="*/ 5943596 w 9288370"/>
              <a:gd name="connsiteY37-5634" fmla="*/ 1043237 h 1858154"/>
              <a:gd name="connsiteX38-5635" fmla="*/ 5985730 w 9288370"/>
              <a:gd name="connsiteY38-5636" fmla="*/ 1035396 h 1858154"/>
              <a:gd name="connsiteX39-5637" fmla="*/ 6103109 w 9288370"/>
              <a:gd name="connsiteY39-5638" fmla="*/ 1019019 h 1858154"/>
              <a:gd name="connsiteX40-5639" fmla="*/ 6222406 w 9288370"/>
              <a:gd name="connsiteY40-5640" fmla="*/ 985341 h 1858154"/>
              <a:gd name="connsiteX41-5641" fmla="*/ 6598672 w 9288370"/>
              <a:gd name="connsiteY41-5642" fmla="*/ 902062 h 1858154"/>
              <a:gd name="connsiteX42-5643" fmla="*/ 6766149 w 9288370"/>
              <a:gd name="connsiteY42-5644" fmla="*/ 846132 h 1858154"/>
              <a:gd name="connsiteX43-5645" fmla="*/ 6886312 w 9288370"/>
              <a:gd name="connsiteY43-5646" fmla="*/ 781877 h 1858154"/>
              <a:gd name="connsiteX44-5647" fmla="*/ 7006457 w 9288370"/>
              <a:gd name="connsiteY44-5648" fmla="*/ 699758 h 1858154"/>
              <a:gd name="connsiteX45-5649" fmla="*/ 7231643 w 9288370"/>
              <a:gd name="connsiteY45-5650" fmla="*/ 640778 h 1858154"/>
              <a:gd name="connsiteX46-5651" fmla="*/ 7370574 w 9288370"/>
              <a:gd name="connsiteY46-5652" fmla="*/ 573629 h 1858154"/>
              <a:gd name="connsiteX47-5653" fmla="*/ 7579137 w 9288370"/>
              <a:gd name="connsiteY47-5654" fmla="*/ 471495 h 1858154"/>
              <a:gd name="connsiteX48-5655" fmla="*/ 7881321 w 9288370"/>
              <a:gd name="connsiteY48-5656" fmla="*/ 369197 h 1858154"/>
              <a:gd name="connsiteX49-5657" fmla="*/ 8317613 w 9288370"/>
              <a:gd name="connsiteY49-5658" fmla="*/ 231185 h 1858154"/>
              <a:gd name="connsiteX50-5659" fmla="*/ 8428864 w 9288370"/>
              <a:gd name="connsiteY50-5660" fmla="*/ 208471 h 1858154"/>
              <a:gd name="connsiteX51-5661" fmla="*/ 8616510 w 9288370"/>
              <a:gd name="connsiteY51-5662" fmla="*/ 161973 h 1858154"/>
              <a:gd name="connsiteX52-5663" fmla="*/ 8826766 w 9288370"/>
              <a:gd name="connsiteY52-5664" fmla="*/ 152111 h 1858154"/>
              <a:gd name="connsiteX53-5665" fmla="*/ 8917647 w 9288370"/>
              <a:gd name="connsiteY53-5666" fmla="*/ 112232 h 1858154"/>
              <a:gd name="connsiteX54-5667" fmla="*/ 9182272 w 9288370"/>
              <a:gd name="connsiteY54-5668" fmla="*/ 37171 h 1858154"/>
              <a:gd name="connsiteX55-5669" fmla="*/ 9232990 w 9288370"/>
              <a:gd name="connsiteY55-5670" fmla="*/ 24074 h 1858154"/>
              <a:gd name="connsiteX56-5671" fmla="*/ 9288370 w 9288370"/>
              <a:gd name="connsiteY56-5672" fmla="*/ 0 h 1858154"/>
              <a:gd name="connsiteX57-5673" fmla="*/ 0 w 9288370"/>
              <a:gd name="connsiteY57-5674" fmla="*/ 0 h 1858154"/>
              <a:gd name="connsiteX58-5675" fmla="*/ 0 w 9288370"/>
              <a:gd name="connsiteY58-5676" fmla="*/ 1858154 h 1858154"/>
              <a:gd name="connsiteX0-5677" fmla="*/ 0 w 9288370"/>
              <a:gd name="connsiteY0-5678" fmla="*/ 1858154 h 1858154"/>
              <a:gd name="connsiteX1-5679" fmla="*/ 1049 w 9288370"/>
              <a:gd name="connsiteY1-5680" fmla="*/ 1857909 h 1858154"/>
              <a:gd name="connsiteX2-5681" fmla="*/ 292201 w 9288370"/>
              <a:gd name="connsiteY2-5682" fmla="*/ 1735050 h 1858154"/>
              <a:gd name="connsiteX3-5683" fmla="*/ 549207 w 9288370"/>
              <a:gd name="connsiteY3-5684" fmla="*/ 1634955 h 1858154"/>
              <a:gd name="connsiteX4-5685" fmla="*/ 785368 w 9288370"/>
              <a:gd name="connsiteY4-5686" fmla="*/ 1562599 h 1858154"/>
              <a:gd name="connsiteX5-5687" fmla="*/ 1186668 w 9288370"/>
              <a:gd name="connsiteY5-5688" fmla="*/ 1521861 h 1858154"/>
              <a:gd name="connsiteX6-5689" fmla="*/ 1456865 w 9288370"/>
              <a:gd name="connsiteY6-5690" fmla="*/ 1510292 h 1858154"/>
              <a:gd name="connsiteX7-5691" fmla="*/ 1463005 w 9288370"/>
              <a:gd name="connsiteY7-5692" fmla="*/ 1511279 h 1858154"/>
              <a:gd name="connsiteX8-5693" fmla="*/ 1604999 w 9288370"/>
              <a:gd name="connsiteY8-5694" fmla="*/ 1513599 h 1858154"/>
              <a:gd name="connsiteX9-5695" fmla="*/ 1717911 w 9288370"/>
              <a:gd name="connsiteY9-5696" fmla="*/ 1497764 h 1858154"/>
              <a:gd name="connsiteX10-5697" fmla="*/ 1794234 w 9288370"/>
              <a:gd name="connsiteY10-5698" fmla="*/ 1464331 h 1858154"/>
              <a:gd name="connsiteX11-5699" fmla="*/ 1990030 w 9288370"/>
              <a:gd name="connsiteY11-5700" fmla="*/ 1433971 h 1858154"/>
              <a:gd name="connsiteX12-5701" fmla="*/ 2244830 w 9288370"/>
              <a:gd name="connsiteY12-5702" fmla="*/ 1388540 h 1858154"/>
              <a:gd name="connsiteX13-5703" fmla="*/ 2428648 w 9288370"/>
              <a:gd name="connsiteY13-5704" fmla="*/ 1372736 h 1858154"/>
              <a:gd name="connsiteX14-5705" fmla="*/ 2645882 w 9288370"/>
              <a:gd name="connsiteY14-5706" fmla="*/ 1341971 h 1858154"/>
              <a:gd name="connsiteX15-5707" fmla="*/ 2707413 w 9288370"/>
              <a:gd name="connsiteY15-5708" fmla="*/ 1347156 h 1858154"/>
              <a:gd name="connsiteX16-5709" fmla="*/ 2843134 w 9288370"/>
              <a:gd name="connsiteY16-5710" fmla="*/ 1323561 h 1858154"/>
              <a:gd name="connsiteX17-5711" fmla="*/ 2923804 w 9288370"/>
              <a:gd name="connsiteY17-5712" fmla="*/ 1314224 h 1858154"/>
              <a:gd name="connsiteX18-5713" fmla="*/ 2953618 w 9288370"/>
              <a:gd name="connsiteY18-5714" fmla="*/ 1318186 h 1858154"/>
              <a:gd name="connsiteX19-5715" fmla="*/ 2995816 w 9288370"/>
              <a:gd name="connsiteY19-5716" fmla="*/ 1318670 h 1858154"/>
              <a:gd name="connsiteX20-5717" fmla="*/ 3352700 w 9288370"/>
              <a:gd name="connsiteY20-5718" fmla="*/ 1264183 h 1858154"/>
              <a:gd name="connsiteX21-5719" fmla="*/ 3444611 w 9288370"/>
              <a:gd name="connsiteY21-5720" fmla="*/ 1236739 h 1858154"/>
              <a:gd name="connsiteX22-5721" fmla="*/ 3650072 w 9288370"/>
              <a:gd name="connsiteY22-5722" fmla="*/ 1217421 h 1858154"/>
              <a:gd name="connsiteX23-5723" fmla="*/ 3707853 w 9288370"/>
              <a:gd name="connsiteY23-5724" fmla="*/ 1241722 h 1858154"/>
              <a:gd name="connsiteX24-5725" fmla="*/ 3925616 w 9288370"/>
              <a:gd name="connsiteY24-5726" fmla="*/ 1253751 h 1858154"/>
              <a:gd name="connsiteX25-5727" fmla="*/ 4007947 w 9288370"/>
              <a:gd name="connsiteY25-5728" fmla="*/ 1270634 h 1858154"/>
              <a:gd name="connsiteX26-5729" fmla="*/ 4382733 w 9288370"/>
              <a:gd name="connsiteY26-5730" fmla="*/ 1167187 h 1858154"/>
              <a:gd name="connsiteX27-5731" fmla="*/ 4638803 w 9288370"/>
              <a:gd name="connsiteY27-5732" fmla="*/ 1189536 h 1858154"/>
              <a:gd name="connsiteX28-5733" fmla="*/ 4940576 w 9288370"/>
              <a:gd name="connsiteY28-5734" fmla="*/ 1157514 h 1858154"/>
              <a:gd name="connsiteX29-5735" fmla="*/ 5049033 w 9288370"/>
              <a:gd name="connsiteY29-5736" fmla="*/ 1159678 h 1858154"/>
              <a:gd name="connsiteX30-5737" fmla="*/ 5181352 w 9288370"/>
              <a:gd name="connsiteY30-5738" fmla="*/ 1144460 h 1858154"/>
              <a:gd name="connsiteX31-5739" fmla="*/ 5309678 w 9288370"/>
              <a:gd name="connsiteY31-5740" fmla="*/ 1128278 h 1858154"/>
              <a:gd name="connsiteX32-5741" fmla="*/ 5474724 w 9288370"/>
              <a:gd name="connsiteY32-5742" fmla="*/ 1091167 h 1858154"/>
              <a:gd name="connsiteX33-5743" fmla="*/ 5612132 w 9288370"/>
              <a:gd name="connsiteY33-5744" fmla="*/ 1051509 h 1858154"/>
              <a:gd name="connsiteX34-5745" fmla="*/ 5776618 w 9288370"/>
              <a:gd name="connsiteY34-5746" fmla="*/ 1053037 h 1858154"/>
              <a:gd name="connsiteX35-5747" fmla="*/ 5785786 w 9288370"/>
              <a:gd name="connsiteY35-5748" fmla="*/ 1047202 h 1858154"/>
              <a:gd name="connsiteX36-5749" fmla="*/ 5877806 w 9288370"/>
              <a:gd name="connsiteY36-5750" fmla="*/ 1026825 h 1858154"/>
              <a:gd name="connsiteX37-5751" fmla="*/ 5943596 w 9288370"/>
              <a:gd name="connsiteY37-5752" fmla="*/ 1043237 h 1858154"/>
              <a:gd name="connsiteX38-5753" fmla="*/ 5985730 w 9288370"/>
              <a:gd name="connsiteY38-5754" fmla="*/ 1035396 h 1858154"/>
              <a:gd name="connsiteX39-5755" fmla="*/ 6103109 w 9288370"/>
              <a:gd name="connsiteY39-5756" fmla="*/ 1019019 h 1858154"/>
              <a:gd name="connsiteX40-5757" fmla="*/ 6222406 w 9288370"/>
              <a:gd name="connsiteY40-5758" fmla="*/ 985341 h 1858154"/>
              <a:gd name="connsiteX41-5759" fmla="*/ 6598672 w 9288370"/>
              <a:gd name="connsiteY41-5760" fmla="*/ 902062 h 1858154"/>
              <a:gd name="connsiteX42-5761" fmla="*/ 6766149 w 9288370"/>
              <a:gd name="connsiteY42-5762" fmla="*/ 846132 h 1858154"/>
              <a:gd name="connsiteX43-5763" fmla="*/ 6886312 w 9288370"/>
              <a:gd name="connsiteY43-5764" fmla="*/ 781877 h 1858154"/>
              <a:gd name="connsiteX44-5765" fmla="*/ 7006457 w 9288370"/>
              <a:gd name="connsiteY44-5766" fmla="*/ 699758 h 1858154"/>
              <a:gd name="connsiteX45-5767" fmla="*/ 7231643 w 9288370"/>
              <a:gd name="connsiteY45-5768" fmla="*/ 640778 h 1858154"/>
              <a:gd name="connsiteX46-5769" fmla="*/ 7370574 w 9288370"/>
              <a:gd name="connsiteY46-5770" fmla="*/ 573629 h 1858154"/>
              <a:gd name="connsiteX47-5771" fmla="*/ 7579137 w 9288370"/>
              <a:gd name="connsiteY47-5772" fmla="*/ 471495 h 1858154"/>
              <a:gd name="connsiteX48-5773" fmla="*/ 7881321 w 9288370"/>
              <a:gd name="connsiteY48-5774" fmla="*/ 369197 h 1858154"/>
              <a:gd name="connsiteX49-5775" fmla="*/ 8317613 w 9288370"/>
              <a:gd name="connsiteY49-5776" fmla="*/ 231185 h 1858154"/>
              <a:gd name="connsiteX50-5777" fmla="*/ 8428864 w 9288370"/>
              <a:gd name="connsiteY50-5778" fmla="*/ 208471 h 1858154"/>
              <a:gd name="connsiteX51-5779" fmla="*/ 8616510 w 9288370"/>
              <a:gd name="connsiteY51-5780" fmla="*/ 161973 h 1858154"/>
              <a:gd name="connsiteX52-5781" fmla="*/ 8826766 w 9288370"/>
              <a:gd name="connsiteY52-5782" fmla="*/ 152111 h 1858154"/>
              <a:gd name="connsiteX53-5783" fmla="*/ 8917647 w 9288370"/>
              <a:gd name="connsiteY53-5784" fmla="*/ 112232 h 1858154"/>
              <a:gd name="connsiteX54-5785" fmla="*/ 9182272 w 9288370"/>
              <a:gd name="connsiteY54-5786" fmla="*/ 37171 h 1858154"/>
              <a:gd name="connsiteX55-5787" fmla="*/ 9232990 w 9288370"/>
              <a:gd name="connsiteY55-5788" fmla="*/ 24074 h 1858154"/>
              <a:gd name="connsiteX56-5789" fmla="*/ 9288370 w 9288370"/>
              <a:gd name="connsiteY56-5790" fmla="*/ 0 h 1858154"/>
              <a:gd name="connsiteX57-5791" fmla="*/ 0 w 9288370"/>
              <a:gd name="connsiteY57-5792" fmla="*/ 0 h 1858154"/>
              <a:gd name="connsiteX58-5793" fmla="*/ 0 w 9288370"/>
              <a:gd name="connsiteY58-5794" fmla="*/ 1858154 h 1858154"/>
              <a:gd name="connsiteX0-5795" fmla="*/ 0 w 9288370"/>
              <a:gd name="connsiteY0-5796" fmla="*/ 1858154 h 1858154"/>
              <a:gd name="connsiteX1-5797" fmla="*/ 1049 w 9288370"/>
              <a:gd name="connsiteY1-5798" fmla="*/ 1857909 h 1858154"/>
              <a:gd name="connsiteX2-5799" fmla="*/ 292201 w 9288370"/>
              <a:gd name="connsiteY2-5800" fmla="*/ 1735050 h 1858154"/>
              <a:gd name="connsiteX3-5801" fmla="*/ 549207 w 9288370"/>
              <a:gd name="connsiteY3-5802" fmla="*/ 1634955 h 1858154"/>
              <a:gd name="connsiteX4-5803" fmla="*/ 785368 w 9288370"/>
              <a:gd name="connsiteY4-5804" fmla="*/ 1562599 h 1858154"/>
              <a:gd name="connsiteX5-5805" fmla="*/ 1186668 w 9288370"/>
              <a:gd name="connsiteY5-5806" fmla="*/ 1521861 h 1858154"/>
              <a:gd name="connsiteX6-5807" fmla="*/ 1456865 w 9288370"/>
              <a:gd name="connsiteY6-5808" fmla="*/ 1510292 h 1858154"/>
              <a:gd name="connsiteX7-5809" fmla="*/ 1463005 w 9288370"/>
              <a:gd name="connsiteY7-5810" fmla="*/ 1511279 h 1858154"/>
              <a:gd name="connsiteX8-5811" fmla="*/ 1604999 w 9288370"/>
              <a:gd name="connsiteY8-5812" fmla="*/ 1513599 h 1858154"/>
              <a:gd name="connsiteX9-5813" fmla="*/ 1717911 w 9288370"/>
              <a:gd name="connsiteY9-5814" fmla="*/ 1497764 h 1858154"/>
              <a:gd name="connsiteX10-5815" fmla="*/ 1794234 w 9288370"/>
              <a:gd name="connsiteY10-5816" fmla="*/ 1464331 h 1858154"/>
              <a:gd name="connsiteX11-5817" fmla="*/ 1990030 w 9288370"/>
              <a:gd name="connsiteY11-5818" fmla="*/ 1433971 h 1858154"/>
              <a:gd name="connsiteX12-5819" fmla="*/ 2244830 w 9288370"/>
              <a:gd name="connsiteY12-5820" fmla="*/ 1388540 h 1858154"/>
              <a:gd name="connsiteX13-5821" fmla="*/ 2428648 w 9288370"/>
              <a:gd name="connsiteY13-5822" fmla="*/ 1372736 h 1858154"/>
              <a:gd name="connsiteX14-5823" fmla="*/ 2645882 w 9288370"/>
              <a:gd name="connsiteY14-5824" fmla="*/ 1341971 h 1858154"/>
              <a:gd name="connsiteX15-5825" fmla="*/ 2707413 w 9288370"/>
              <a:gd name="connsiteY15-5826" fmla="*/ 1347156 h 1858154"/>
              <a:gd name="connsiteX16-5827" fmla="*/ 2843134 w 9288370"/>
              <a:gd name="connsiteY16-5828" fmla="*/ 1323561 h 1858154"/>
              <a:gd name="connsiteX17-5829" fmla="*/ 2923804 w 9288370"/>
              <a:gd name="connsiteY17-5830" fmla="*/ 1314224 h 1858154"/>
              <a:gd name="connsiteX18-5831" fmla="*/ 2953618 w 9288370"/>
              <a:gd name="connsiteY18-5832" fmla="*/ 1318186 h 1858154"/>
              <a:gd name="connsiteX19-5833" fmla="*/ 2995816 w 9288370"/>
              <a:gd name="connsiteY19-5834" fmla="*/ 1318670 h 1858154"/>
              <a:gd name="connsiteX20-5835" fmla="*/ 3352700 w 9288370"/>
              <a:gd name="connsiteY20-5836" fmla="*/ 1264183 h 1858154"/>
              <a:gd name="connsiteX21-5837" fmla="*/ 3444611 w 9288370"/>
              <a:gd name="connsiteY21-5838" fmla="*/ 1236739 h 1858154"/>
              <a:gd name="connsiteX22-5839" fmla="*/ 3650072 w 9288370"/>
              <a:gd name="connsiteY22-5840" fmla="*/ 1217421 h 1858154"/>
              <a:gd name="connsiteX23-5841" fmla="*/ 3707853 w 9288370"/>
              <a:gd name="connsiteY23-5842" fmla="*/ 1241722 h 1858154"/>
              <a:gd name="connsiteX24-5843" fmla="*/ 3925616 w 9288370"/>
              <a:gd name="connsiteY24-5844" fmla="*/ 1253751 h 1858154"/>
              <a:gd name="connsiteX25-5845" fmla="*/ 4007947 w 9288370"/>
              <a:gd name="connsiteY25-5846" fmla="*/ 1270634 h 1858154"/>
              <a:gd name="connsiteX26-5847" fmla="*/ 4382733 w 9288370"/>
              <a:gd name="connsiteY26-5848" fmla="*/ 1167187 h 1858154"/>
              <a:gd name="connsiteX27-5849" fmla="*/ 4638803 w 9288370"/>
              <a:gd name="connsiteY27-5850" fmla="*/ 1189536 h 1858154"/>
              <a:gd name="connsiteX28-5851" fmla="*/ 4940576 w 9288370"/>
              <a:gd name="connsiteY28-5852" fmla="*/ 1157514 h 1858154"/>
              <a:gd name="connsiteX29-5853" fmla="*/ 5049033 w 9288370"/>
              <a:gd name="connsiteY29-5854" fmla="*/ 1159678 h 1858154"/>
              <a:gd name="connsiteX30-5855" fmla="*/ 5181352 w 9288370"/>
              <a:gd name="connsiteY30-5856" fmla="*/ 1144460 h 1858154"/>
              <a:gd name="connsiteX31-5857" fmla="*/ 5309678 w 9288370"/>
              <a:gd name="connsiteY31-5858" fmla="*/ 1128278 h 1858154"/>
              <a:gd name="connsiteX32-5859" fmla="*/ 5474724 w 9288370"/>
              <a:gd name="connsiteY32-5860" fmla="*/ 1091167 h 1858154"/>
              <a:gd name="connsiteX33-5861" fmla="*/ 5612132 w 9288370"/>
              <a:gd name="connsiteY33-5862" fmla="*/ 1051509 h 1858154"/>
              <a:gd name="connsiteX34-5863" fmla="*/ 5776618 w 9288370"/>
              <a:gd name="connsiteY34-5864" fmla="*/ 1053037 h 1858154"/>
              <a:gd name="connsiteX35-5865" fmla="*/ 5785786 w 9288370"/>
              <a:gd name="connsiteY35-5866" fmla="*/ 1047202 h 1858154"/>
              <a:gd name="connsiteX36-5867" fmla="*/ 5877806 w 9288370"/>
              <a:gd name="connsiteY36-5868" fmla="*/ 1026825 h 1858154"/>
              <a:gd name="connsiteX37-5869" fmla="*/ 5943596 w 9288370"/>
              <a:gd name="connsiteY37-5870" fmla="*/ 1043237 h 1858154"/>
              <a:gd name="connsiteX38-5871" fmla="*/ 5985730 w 9288370"/>
              <a:gd name="connsiteY38-5872" fmla="*/ 1035396 h 1858154"/>
              <a:gd name="connsiteX39-5873" fmla="*/ 6103109 w 9288370"/>
              <a:gd name="connsiteY39-5874" fmla="*/ 1019019 h 1858154"/>
              <a:gd name="connsiteX40-5875" fmla="*/ 6222406 w 9288370"/>
              <a:gd name="connsiteY40-5876" fmla="*/ 985341 h 1858154"/>
              <a:gd name="connsiteX41-5877" fmla="*/ 6598672 w 9288370"/>
              <a:gd name="connsiteY41-5878" fmla="*/ 902062 h 1858154"/>
              <a:gd name="connsiteX42-5879" fmla="*/ 6766149 w 9288370"/>
              <a:gd name="connsiteY42-5880" fmla="*/ 846132 h 1858154"/>
              <a:gd name="connsiteX43-5881" fmla="*/ 6886312 w 9288370"/>
              <a:gd name="connsiteY43-5882" fmla="*/ 781877 h 1858154"/>
              <a:gd name="connsiteX44-5883" fmla="*/ 7006457 w 9288370"/>
              <a:gd name="connsiteY44-5884" fmla="*/ 699758 h 1858154"/>
              <a:gd name="connsiteX45-5885" fmla="*/ 7231643 w 9288370"/>
              <a:gd name="connsiteY45-5886" fmla="*/ 640778 h 1858154"/>
              <a:gd name="connsiteX46-5887" fmla="*/ 7370574 w 9288370"/>
              <a:gd name="connsiteY46-5888" fmla="*/ 573629 h 1858154"/>
              <a:gd name="connsiteX47-5889" fmla="*/ 7579137 w 9288370"/>
              <a:gd name="connsiteY47-5890" fmla="*/ 471495 h 1858154"/>
              <a:gd name="connsiteX48-5891" fmla="*/ 7881321 w 9288370"/>
              <a:gd name="connsiteY48-5892" fmla="*/ 369197 h 1858154"/>
              <a:gd name="connsiteX49-5893" fmla="*/ 8317613 w 9288370"/>
              <a:gd name="connsiteY49-5894" fmla="*/ 231185 h 1858154"/>
              <a:gd name="connsiteX50-5895" fmla="*/ 8428864 w 9288370"/>
              <a:gd name="connsiteY50-5896" fmla="*/ 208471 h 1858154"/>
              <a:gd name="connsiteX51-5897" fmla="*/ 8616510 w 9288370"/>
              <a:gd name="connsiteY51-5898" fmla="*/ 161973 h 1858154"/>
              <a:gd name="connsiteX52-5899" fmla="*/ 8826766 w 9288370"/>
              <a:gd name="connsiteY52-5900" fmla="*/ 152111 h 1858154"/>
              <a:gd name="connsiteX53-5901" fmla="*/ 8917647 w 9288370"/>
              <a:gd name="connsiteY53-5902" fmla="*/ 112232 h 1858154"/>
              <a:gd name="connsiteX54-5903" fmla="*/ 9182272 w 9288370"/>
              <a:gd name="connsiteY54-5904" fmla="*/ 37171 h 1858154"/>
              <a:gd name="connsiteX55-5905" fmla="*/ 9232990 w 9288370"/>
              <a:gd name="connsiteY55-5906" fmla="*/ 24074 h 1858154"/>
              <a:gd name="connsiteX56-5907" fmla="*/ 9288370 w 9288370"/>
              <a:gd name="connsiteY56-5908" fmla="*/ 0 h 1858154"/>
              <a:gd name="connsiteX57-5909" fmla="*/ 0 w 9288370"/>
              <a:gd name="connsiteY57-5910" fmla="*/ 0 h 1858154"/>
              <a:gd name="connsiteX58-5911" fmla="*/ 0 w 9288370"/>
              <a:gd name="connsiteY58-5912" fmla="*/ 1858154 h 1858154"/>
              <a:gd name="connsiteX0-5913" fmla="*/ 0 w 9288370"/>
              <a:gd name="connsiteY0-5914" fmla="*/ 1858154 h 1858154"/>
              <a:gd name="connsiteX1-5915" fmla="*/ 1049 w 9288370"/>
              <a:gd name="connsiteY1-5916" fmla="*/ 1857909 h 1858154"/>
              <a:gd name="connsiteX2-5917" fmla="*/ 292201 w 9288370"/>
              <a:gd name="connsiteY2-5918" fmla="*/ 1735050 h 1858154"/>
              <a:gd name="connsiteX3-5919" fmla="*/ 549207 w 9288370"/>
              <a:gd name="connsiteY3-5920" fmla="*/ 1634955 h 1858154"/>
              <a:gd name="connsiteX4-5921" fmla="*/ 785368 w 9288370"/>
              <a:gd name="connsiteY4-5922" fmla="*/ 1562599 h 1858154"/>
              <a:gd name="connsiteX5-5923" fmla="*/ 1186668 w 9288370"/>
              <a:gd name="connsiteY5-5924" fmla="*/ 1521861 h 1858154"/>
              <a:gd name="connsiteX6-5925" fmla="*/ 1456865 w 9288370"/>
              <a:gd name="connsiteY6-5926" fmla="*/ 1510292 h 1858154"/>
              <a:gd name="connsiteX7-5927" fmla="*/ 1463005 w 9288370"/>
              <a:gd name="connsiteY7-5928" fmla="*/ 1511279 h 1858154"/>
              <a:gd name="connsiteX8-5929" fmla="*/ 1604999 w 9288370"/>
              <a:gd name="connsiteY8-5930" fmla="*/ 1513599 h 1858154"/>
              <a:gd name="connsiteX9-5931" fmla="*/ 1717911 w 9288370"/>
              <a:gd name="connsiteY9-5932" fmla="*/ 1497764 h 1858154"/>
              <a:gd name="connsiteX10-5933" fmla="*/ 1794234 w 9288370"/>
              <a:gd name="connsiteY10-5934" fmla="*/ 1464331 h 1858154"/>
              <a:gd name="connsiteX11-5935" fmla="*/ 1990030 w 9288370"/>
              <a:gd name="connsiteY11-5936" fmla="*/ 1433971 h 1858154"/>
              <a:gd name="connsiteX12-5937" fmla="*/ 2244830 w 9288370"/>
              <a:gd name="connsiteY12-5938" fmla="*/ 1388540 h 1858154"/>
              <a:gd name="connsiteX13-5939" fmla="*/ 2428648 w 9288370"/>
              <a:gd name="connsiteY13-5940" fmla="*/ 1372736 h 1858154"/>
              <a:gd name="connsiteX14-5941" fmla="*/ 2645882 w 9288370"/>
              <a:gd name="connsiteY14-5942" fmla="*/ 1341971 h 1858154"/>
              <a:gd name="connsiteX15-5943" fmla="*/ 2707413 w 9288370"/>
              <a:gd name="connsiteY15-5944" fmla="*/ 1347156 h 1858154"/>
              <a:gd name="connsiteX16-5945" fmla="*/ 2843134 w 9288370"/>
              <a:gd name="connsiteY16-5946" fmla="*/ 1323561 h 1858154"/>
              <a:gd name="connsiteX17-5947" fmla="*/ 2923804 w 9288370"/>
              <a:gd name="connsiteY17-5948" fmla="*/ 1314224 h 1858154"/>
              <a:gd name="connsiteX18-5949" fmla="*/ 2953618 w 9288370"/>
              <a:gd name="connsiteY18-5950" fmla="*/ 1318186 h 1858154"/>
              <a:gd name="connsiteX19-5951" fmla="*/ 2995816 w 9288370"/>
              <a:gd name="connsiteY19-5952" fmla="*/ 1318670 h 1858154"/>
              <a:gd name="connsiteX20-5953" fmla="*/ 3352700 w 9288370"/>
              <a:gd name="connsiteY20-5954" fmla="*/ 1264183 h 1858154"/>
              <a:gd name="connsiteX21-5955" fmla="*/ 3444611 w 9288370"/>
              <a:gd name="connsiteY21-5956" fmla="*/ 1236739 h 1858154"/>
              <a:gd name="connsiteX22-5957" fmla="*/ 3650072 w 9288370"/>
              <a:gd name="connsiteY22-5958" fmla="*/ 1217421 h 1858154"/>
              <a:gd name="connsiteX23-5959" fmla="*/ 3707853 w 9288370"/>
              <a:gd name="connsiteY23-5960" fmla="*/ 1241722 h 1858154"/>
              <a:gd name="connsiteX24-5961" fmla="*/ 3925616 w 9288370"/>
              <a:gd name="connsiteY24-5962" fmla="*/ 1253751 h 1858154"/>
              <a:gd name="connsiteX25-5963" fmla="*/ 4052647 w 9288370"/>
              <a:gd name="connsiteY25-5964" fmla="*/ 1222508 h 1858154"/>
              <a:gd name="connsiteX26-5965" fmla="*/ 4382733 w 9288370"/>
              <a:gd name="connsiteY26-5966" fmla="*/ 1167187 h 1858154"/>
              <a:gd name="connsiteX27-5967" fmla="*/ 4638803 w 9288370"/>
              <a:gd name="connsiteY27-5968" fmla="*/ 1189536 h 1858154"/>
              <a:gd name="connsiteX28-5969" fmla="*/ 4940576 w 9288370"/>
              <a:gd name="connsiteY28-5970" fmla="*/ 1157514 h 1858154"/>
              <a:gd name="connsiteX29-5971" fmla="*/ 5049033 w 9288370"/>
              <a:gd name="connsiteY29-5972" fmla="*/ 1159678 h 1858154"/>
              <a:gd name="connsiteX30-5973" fmla="*/ 5181352 w 9288370"/>
              <a:gd name="connsiteY30-5974" fmla="*/ 1144460 h 1858154"/>
              <a:gd name="connsiteX31-5975" fmla="*/ 5309678 w 9288370"/>
              <a:gd name="connsiteY31-5976" fmla="*/ 1128278 h 1858154"/>
              <a:gd name="connsiteX32-5977" fmla="*/ 5474724 w 9288370"/>
              <a:gd name="connsiteY32-5978" fmla="*/ 1091167 h 1858154"/>
              <a:gd name="connsiteX33-5979" fmla="*/ 5612132 w 9288370"/>
              <a:gd name="connsiteY33-5980" fmla="*/ 1051509 h 1858154"/>
              <a:gd name="connsiteX34-5981" fmla="*/ 5776618 w 9288370"/>
              <a:gd name="connsiteY34-5982" fmla="*/ 1053037 h 1858154"/>
              <a:gd name="connsiteX35-5983" fmla="*/ 5785786 w 9288370"/>
              <a:gd name="connsiteY35-5984" fmla="*/ 1047202 h 1858154"/>
              <a:gd name="connsiteX36-5985" fmla="*/ 5877806 w 9288370"/>
              <a:gd name="connsiteY36-5986" fmla="*/ 1026825 h 1858154"/>
              <a:gd name="connsiteX37-5987" fmla="*/ 5943596 w 9288370"/>
              <a:gd name="connsiteY37-5988" fmla="*/ 1043237 h 1858154"/>
              <a:gd name="connsiteX38-5989" fmla="*/ 5985730 w 9288370"/>
              <a:gd name="connsiteY38-5990" fmla="*/ 1035396 h 1858154"/>
              <a:gd name="connsiteX39-5991" fmla="*/ 6103109 w 9288370"/>
              <a:gd name="connsiteY39-5992" fmla="*/ 1019019 h 1858154"/>
              <a:gd name="connsiteX40-5993" fmla="*/ 6222406 w 9288370"/>
              <a:gd name="connsiteY40-5994" fmla="*/ 985341 h 1858154"/>
              <a:gd name="connsiteX41-5995" fmla="*/ 6598672 w 9288370"/>
              <a:gd name="connsiteY41-5996" fmla="*/ 902062 h 1858154"/>
              <a:gd name="connsiteX42-5997" fmla="*/ 6766149 w 9288370"/>
              <a:gd name="connsiteY42-5998" fmla="*/ 846132 h 1858154"/>
              <a:gd name="connsiteX43-5999" fmla="*/ 6886312 w 9288370"/>
              <a:gd name="connsiteY43-6000" fmla="*/ 781877 h 1858154"/>
              <a:gd name="connsiteX44-6001" fmla="*/ 7006457 w 9288370"/>
              <a:gd name="connsiteY44-6002" fmla="*/ 699758 h 1858154"/>
              <a:gd name="connsiteX45-6003" fmla="*/ 7231643 w 9288370"/>
              <a:gd name="connsiteY45-6004" fmla="*/ 640778 h 1858154"/>
              <a:gd name="connsiteX46-6005" fmla="*/ 7370574 w 9288370"/>
              <a:gd name="connsiteY46-6006" fmla="*/ 573629 h 1858154"/>
              <a:gd name="connsiteX47-6007" fmla="*/ 7579137 w 9288370"/>
              <a:gd name="connsiteY47-6008" fmla="*/ 471495 h 1858154"/>
              <a:gd name="connsiteX48-6009" fmla="*/ 7881321 w 9288370"/>
              <a:gd name="connsiteY48-6010" fmla="*/ 369197 h 1858154"/>
              <a:gd name="connsiteX49-6011" fmla="*/ 8317613 w 9288370"/>
              <a:gd name="connsiteY49-6012" fmla="*/ 231185 h 1858154"/>
              <a:gd name="connsiteX50-6013" fmla="*/ 8428864 w 9288370"/>
              <a:gd name="connsiteY50-6014" fmla="*/ 208471 h 1858154"/>
              <a:gd name="connsiteX51-6015" fmla="*/ 8616510 w 9288370"/>
              <a:gd name="connsiteY51-6016" fmla="*/ 161973 h 1858154"/>
              <a:gd name="connsiteX52-6017" fmla="*/ 8826766 w 9288370"/>
              <a:gd name="connsiteY52-6018" fmla="*/ 152111 h 1858154"/>
              <a:gd name="connsiteX53-6019" fmla="*/ 8917647 w 9288370"/>
              <a:gd name="connsiteY53-6020" fmla="*/ 112232 h 1858154"/>
              <a:gd name="connsiteX54-6021" fmla="*/ 9182272 w 9288370"/>
              <a:gd name="connsiteY54-6022" fmla="*/ 37171 h 1858154"/>
              <a:gd name="connsiteX55-6023" fmla="*/ 9232990 w 9288370"/>
              <a:gd name="connsiteY55-6024" fmla="*/ 24074 h 1858154"/>
              <a:gd name="connsiteX56-6025" fmla="*/ 9288370 w 9288370"/>
              <a:gd name="connsiteY56-6026" fmla="*/ 0 h 1858154"/>
              <a:gd name="connsiteX57-6027" fmla="*/ 0 w 9288370"/>
              <a:gd name="connsiteY57-6028" fmla="*/ 0 h 1858154"/>
              <a:gd name="connsiteX58-6029" fmla="*/ 0 w 9288370"/>
              <a:gd name="connsiteY58-6030" fmla="*/ 1858154 h 18581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Lst>
            <a:rect l="l" t="t" r="r" b="b"/>
            <a:pathLst>
              <a:path w="9288370" h="1858154">
                <a:moveTo>
                  <a:pt x="0" y="1858154"/>
                </a:moveTo>
                <a:lnTo>
                  <a:pt x="1049" y="1857909"/>
                </a:lnTo>
                <a:cubicBezTo>
                  <a:pt x="74675" y="1831386"/>
                  <a:pt x="158934" y="1799813"/>
                  <a:pt x="292201" y="1735050"/>
                </a:cubicBezTo>
                <a:cubicBezTo>
                  <a:pt x="430744" y="1681850"/>
                  <a:pt x="287957" y="1691652"/>
                  <a:pt x="549207" y="1634955"/>
                </a:cubicBezTo>
                <a:cubicBezTo>
                  <a:pt x="595644" y="1629551"/>
                  <a:pt x="591902" y="1606366"/>
                  <a:pt x="785368" y="1562599"/>
                </a:cubicBezTo>
                <a:cubicBezTo>
                  <a:pt x="844429" y="1559792"/>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808911" y="1469522"/>
                  <a:pt x="1990030" y="1433971"/>
                </a:cubicBezTo>
                <a:cubicBezTo>
                  <a:pt x="2026844" y="1409998"/>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85565" y="1262580"/>
                  <a:pt x="4004806" y="1218181"/>
                  <a:pt x="4052647" y="1222508"/>
                </a:cubicBezTo>
                <a:cubicBezTo>
                  <a:pt x="4244626" y="1220110"/>
                  <a:pt x="4328579" y="1197658"/>
                  <a:pt x="4382733" y="1167187"/>
                </a:cubicBezTo>
                <a:cubicBezTo>
                  <a:pt x="4480717" y="1134169"/>
                  <a:pt x="4571415" y="1195602"/>
                  <a:pt x="4638803" y="1189536"/>
                </a:cubicBezTo>
                <a:lnTo>
                  <a:pt x="4940576" y="1157514"/>
                </a:lnTo>
                <a:lnTo>
                  <a:pt x="5049033" y="1159678"/>
                </a:lnTo>
                <a:cubicBezTo>
                  <a:pt x="5121822" y="1133768"/>
                  <a:pt x="5120186" y="1184736"/>
                  <a:pt x="5181352" y="1144460"/>
                </a:cubicBezTo>
                <a:cubicBezTo>
                  <a:pt x="5299869" y="1119014"/>
                  <a:pt x="5260783" y="1137160"/>
                  <a:pt x="5309678" y="1128278"/>
                </a:cubicBezTo>
                <a:cubicBezTo>
                  <a:pt x="5358573" y="1119396"/>
                  <a:pt x="5419708" y="1103537"/>
                  <a:pt x="5474724" y="1091167"/>
                </a:cubicBezTo>
                <a:lnTo>
                  <a:pt x="5612132" y="1051509"/>
                </a:lnTo>
                <a:cubicBezTo>
                  <a:pt x="5662448" y="1045154"/>
                  <a:pt x="5747676" y="1053086"/>
                  <a:pt x="5776618" y="1053037"/>
                </a:cubicBezTo>
                <a:lnTo>
                  <a:pt x="5785786" y="1047202"/>
                </a:lnTo>
                <a:lnTo>
                  <a:pt x="5877806" y="1026825"/>
                </a:lnTo>
                <a:cubicBezTo>
                  <a:pt x="5904108" y="1025496"/>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226776" y="961837"/>
                  <a:pt x="6531340" y="924134"/>
                  <a:pt x="6598672" y="902062"/>
                </a:cubicBezTo>
                <a:cubicBezTo>
                  <a:pt x="6752092" y="866276"/>
                  <a:pt x="6727370" y="816285"/>
                  <a:pt x="6766149" y="846132"/>
                </a:cubicBezTo>
                <a:cubicBezTo>
                  <a:pt x="6769021" y="824324"/>
                  <a:pt x="6844288" y="800250"/>
                  <a:pt x="6886312" y="781877"/>
                </a:cubicBezTo>
                <a:cubicBezTo>
                  <a:pt x="6904346" y="770915"/>
                  <a:pt x="6974811" y="693660"/>
                  <a:pt x="7006457" y="699758"/>
                </a:cubicBezTo>
                <a:cubicBezTo>
                  <a:pt x="7015878" y="688760"/>
                  <a:pt x="7169942" y="678731"/>
                  <a:pt x="7231643" y="640778"/>
                </a:cubicBezTo>
                <a:cubicBezTo>
                  <a:pt x="7291087" y="623099"/>
                  <a:pt x="7316048" y="591904"/>
                  <a:pt x="7370574" y="573629"/>
                </a:cubicBezTo>
                <a:cubicBezTo>
                  <a:pt x="7566915" y="505583"/>
                  <a:pt x="7523244" y="462737"/>
                  <a:pt x="7579137" y="471495"/>
                </a:cubicBezTo>
                <a:cubicBezTo>
                  <a:pt x="7660405" y="461882"/>
                  <a:pt x="7616693" y="449354"/>
                  <a:pt x="7881321" y="369197"/>
                </a:cubicBezTo>
                <a:cubicBezTo>
                  <a:pt x="8145949" y="289040"/>
                  <a:pt x="8232585" y="225331"/>
                  <a:pt x="8317613" y="231185"/>
                </a:cubicBezTo>
                <a:cubicBezTo>
                  <a:pt x="8391604" y="228556"/>
                  <a:pt x="8379048" y="220006"/>
                  <a:pt x="8428864" y="208471"/>
                </a:cubicBezTo>
                <a:cubicBezTo>
                  <a:pt x="8478680" y="196936"/>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1"/>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021641" y="-2023"/>
            <a:ext cx="4419299" cy="731117"/>
          </a:xfrm>
        </p:spPr>
        <p:txBody>
          <a:bodyPr anchor="ctr">
            <a:noAutofit/>
          </a:bodyPr>
          <a:lstStyle/>
          <a:p>
            <a:r>
              <a:rPr lang="en-US" sz="4400">
                <a:highlight>
                  <a:srgbClr val="C0C0C0"/>
                </a:highlight>
              </a:rPr>
              <a:t>Conclusion</a:t>
            </a:r>
            <a:endParaRPr lang="en-US" sz="4400">
              <a:highlight>
                <a:srgbClr val="C0C0C0"/>
              </a:highlight>
            </a:endParaRPr>
          </a:p>
        </p:txBody>
      </p:sp>
      <p:sp>
        <p:nvSpPr>
          <p:cNvPr id="3" name="Content Placeholder 2"/>
          <p:cNvSpPr>
            <a:spLocks noGrp="1"/>
          </p:cNvSpPr>
          <p:nvPr>
            <p:ph idx="1"/>
          </p:nvPr>
        </p:nvSpPr>
        <p:spPr>
          <a:xfrm>
            <a:off x="142899" y="841246"/>
            <a:ext cx="11956112" cy="5897236"/>
          </a:xfrm>
        </p:spPr>
        <p:txBody>
          <a:bodyPr vert="horz" lIns="91440" tIns="45720" rIns="91440" bIns="45720" rtlCol="0" anchor="ctr">
            <a:noAutofit/>
          </a:bodyPr>
          <a:lstStyle/>
          <a:p>
            <a:pPr>
              <a:lnSpc>
                <a:spcPct val="110000"/>
              </a:lnSpc>
            </a:pPr>
            <a:r>
              <a:rPr lang="en-US" sz="1000" b="1">
                <a:solidFill>
                  <a:schemeClr val="tx1">
                    <a:lumMod val="95000"/>
                  </a:schemeClr>
                </a:solidFill>
                <a:ea typeface="+mn-lt"/>
                <a:cs typeface="+mn-lt"/>
              </a:rPr>
              <a:t>City Hotel has more number of bookings.</a:t>
            </a:r>
            <a:endParaRPr lang="en-US" sz="1000" b="1">
              <a:solidFill>
                <a:schemeClr val="tx1">
                  <a:lumMod val="95000"/>
                </a:schemeClr>
              </a:solidFill>
            </a:endParaRPr>
          </a:p>
          <a:p>
            <a:pPr>
              <a:lnSpc>
                <a:spcPct val="110000"/>
              </a:lnSpc>
            </a:pPr>
            <a:r>
              <a:rPr lang="en-US" sz="1000" b="1">
                <a:solidFill>
                  <a:schemeClr val="tx1">
                    <a:lumMod val="95000"/>
                  </a:schemeClr>
                </a:solidFill>
                <a:ea typeface="+mn-lt"/>
                <a:cs typeface="+mn-lt"/>
              </a:rPr>
              <a:t>Around 27.5% of bookings were cancelled.</a:t>
            </a:r>
            <a:endParaRPr lang="en-US" sz="1000" b="1">
              <a:solidFill>
                <a:schemeClr val="tx1">
                  <a:lumMod val="95000"/>
                </a:schemeClr>
              </a:solidFill>
            </a:endParaRPr>
          </a:p>
          <a:p>
            <a:pPr>
              <a:lnSpc>
                <a:spcPct val="110000"/>
              </a:lnSpc>
            </a:pPr>
            <a:r>
              <a:rPr lang="en-US" sz="1000" b="1">
                <a:solidFill>
                  <a:schemeClr val="tx1">
                    <a:lumMod val="95000"/>
                  </a:schemeClr>
                </a:solidFill>
                <a:ea typeface="+mn-lt"/>
                <a:cs typeface="+mn-lt"/>
              </a:rPr>
              <a:t>95 % guests are new .only 5% guests are repeated.</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75% Bookings are came from Travel agent/Tour operator.</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Almost 80% of the bookings are coming from the transient customer type.</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Most customers prefer the BB (Bed and Breakfast) meal type category, and the majority opt for the no deposit option.</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Most bookings come from Europe, with Portugal, England, and France being the top three countries.</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Both hotels experience significant cancellations for bookings with a lead time greater than 30 days. However, the most successful bookings are those made within a 7-day timeframe.</a:t>
            </a:r>
            <a:endParaRPr lang="en-US" sz="1000" b="1">
              <a:solidFill>
                <a:schemeClr val="tx1">
                  <a:lumMod val="95000"/>
                </a:schemeClr>
              </a:solidFill>
              <a:ea typeface="+mn-lt"/>
              <a:cs typeface="+mn-lt"/>
            </a:endParaRPr>
          </a:p>
          <a:p>
            <a:r>
              <a:rPr lang="en-US" sz="1000" b="1">
                <a:solidFill>
                  <a:schemeClr val="tx1">
                    <a:lumMod val="95000"/>
                  </a:schemeClr>
                </a:solidFill>
                <a:ea typeface="+mn-lt"/>
                <a:cs typeface="+mn-lt"/>
              </a:rPr>
              <a:t>July, August, and September exhibiting higher bookings over the three years. These months also have a mean lead time of 2-3 months, indicating peak demand.</a:t>
            </a:r>
            <a:endParaRPr lang="en-US" sz="1000" b="1">
              <a:solidFill>
                <a:schemeClr val="tx1">
                  <a:lumMod val="95000"/>
                </a:schemeClr>
              </a:solidFill>
            </a:endParaRPr>
          </a:p>
          <a:p>
            <a:r>
              <a:rPr lang="en-US" sz="1000" b="1">
                <a:solidFill>
                  <a:schemeClr val="tx1">
                    <a:lumMod val="95000"/>
                  </a:schemeClr>
                </a:solidFill>
                <a:ea typeface="+mn-lt"/>
                <a:cs typeface="+mn-lt"/>
              </a:rPr>
              <a:t>weekday bookings higher than weekend bookings, with Mondays having the highest number of bookings. This suggests a higher proportion of customers on business trips.</a:t>
            </a:r>
            <a:endParaRPr lang="en-US" sz="1000" b="1">
              <a:solidFill>
                <a:schemeClr val="tx1">
                  <a:lumMod val="95000"/>
                </a:schemeClr>
              </a:solidFill>
              <a:ea typeface="+mn-lt"/>
              <a:cs typeface="+mn-lt"/>
            </a:endParaRPr>
          </a:p>
          <a:p>
            <a:r>
              <a:rPr lang="en-US" sz="1000" b="1">
                <a:solidFill>
                  <a:schemeClr val="tx1">
                    <a:lumMod val="95000"/>
                  </a:schemeClr>
                </a:solidFill>
                <a:ea typeface="+mn-lt"/>
                <a:cs typeface="+mn-lt"/>
              </a:rPr>
              <a:t>At city hotels, the average stay duration is typically around 2-3 days. However, at resort hotels, with most guests staying for 7 days. Notably, a significant number of bookings at the resort hotel</a:t>
            </a:r>
            <a:r>
              <a:rPr lang="en-IN" altLang="en-US" sz="1000" b="1">
                <a:solidFill>
                  <a:schemeClr val="tx1">
                    <a:lumMod val="95000"/>
                  </a:schemeClr>
                </a:solidFill>
                <a:ea typeface="+mn-lt"/>
                <a:cs typeface="+mn-lt"/>
              </a:rPr>
              <a:t> can be seen for which length of stay</a:t>
            </a:r>
            <a:r>
              <a:rPr lang="en-US" sz="1000" b="1">
                <a:solidFill>
                  <a:schemeClr val="tx1">
                    <a:lumMod val="95000"/>
                  </a:schemeClr>
                </a:solidFill>
                <a:ea typeface="+mn-lt"/>
                <a:cs typeface="+mn-lt"/>
              </a:rPr>
              <a:t> extend</a:t>
            </a:r>
            <a:r>
              <a:rPr lang="en-IN" altLang="en-US" sz="1000" b="1">
                <a:solidFill>
                  <a:schemeClr val="tx1">
                    <a:lumMod val="95000"/>
                  </a:schemeClr>
                </a:solidFill>
                <a:ea typeface="+mn-lt"/>
                <a:cs typeface="+mn-lt"/>
              </a:rPr>
              <a:t>s</a:t>
            </a:r>
            <a:r>
              <a:rPr lang="en-US" sz="1000" b="1">
                <a:solidFill>
                  <a:schemeClr val="tx1">
                    <a:lumMod val="95000"/>
                  </a:schemeClr>
                </a:solidFill>
                <a:ea typeface="+mn-lt"/>
                <a:cs typeface="+mn-lt"/>
              </a:rPr>
              <a:t> up to 14 days.</a:t>
            </a:r>
            <a:endParaRPr lang="en-US" sz="1000" b="1">
              <a:solidFill>
                <a:schemeClr val="tx1">
                  <a:lumMod val="95000"/>
                </a:schemeClr>
              </a:solidFill>
              <a:ea typeface="+mn-lt"/>
              <a:cs typeface="+mn-lt"/>
            </a:endParaRPr>
          </a:p>
          <a:p>
            <a:r>
              <a:rPr lang="en-US" sz="1000" b="1">
                <a:solidFill>
                  <a:schemeClr val="tx1">
                    <a:lumMod val="95000"/>
                  </a:schemeClr>
                </a:solidFill>
                <a:ea typeface="+mn-lt"/>
                <a:cs typeface="+mn-lt"/>
              </a:rPr>
              <a:t>Despite the city hotel having more bookings, the resort hotel generates higher revenue during peak demand months, indicating its superior revenue generation capability.</a:t>
            </a:r>
            <a:endParaRPr lang="en-US" sz="1000" b="1">
              <a:solidFill>
                <a:schemeClr val="tx1">
                  <a:lumMod val="95000"/>
                </a:schemeClr>
              </a:solidFill>
              <a:ea typeface="+mn-lt"/>
              <a:cs typeface="+mn-lt"/>
            </a:endParaRPr>
          </a:p>
          <a:p>
            <a:r>
              <a:rPr lang="en-US" sz="1000" b="1">
                <a:solidFill>
                  <a:schemeClr val="tx1">
                    <a:lumMod val="95000"/>
                  </a:schemeClr>
                </a:solidFill>
                <a:ea typeface="+mn-lt"/>
                <a:cs typeface="+mn-lt"/>
              </a:rPr>
              <a:t>The weekly average occupancy rate for both hotels consistently stayed below 60% over the three years.</a:t>
            </a:r>
            <a:endParaRPr lang="en-US" sz="1000" b="1">
              <a:solidFill>
                <a:schemeClr val="tx1">
                  <a:lumMod val="95000"/>
                </a:schemeClr>
              </a:solidFill>
              <a:ea typeface="+mn-lt"/>
              <a:cs typeface="+mn-lt"/>
            </a:endParaRPr>
          </a:p>
          <a:p>
            <a:r>
              <a:rPr lang="en-US" sz="1000" b="1">
                <a:solidFill>
                  <a:schemeClr val="tx1">
                    <a:lumMod val="95000"/>
                  </a:schemeClr>
                </a:solidFill>
                <a:ea typeface="+mn-lt"/>
                <a:cs typeface="+mn-lt"/>
              </a:rPr>
              <a:t>The City Hotel experiences a higher rate of cancellations compared to the Resort Hotel.</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The cancellation rate is higher for customers who have previously cancelled their bookings.</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The choice of deposit type, whether Non-Refundable or No Deposit, does not have a significant impact on the occurrence of cancellations.</a:t>
            </a:r>
            <a:endParaRPr lang="en-US" sz="1000" b="1">
              <a:solidFill>
                <a:schemeClr val="tx1">
                  <a:lumMod val="95000"/>
                </a:schemeClr>
              </a:solidFill>
            </a:endParaRPr>
          </a:p>
          <a:p>
            <a:pPr>
              <a:lnSpc>
                <a:spcPct val="110000"/>
              </a:lnSpc>
            </a:pPr>
            <a:r>
              <a:rPr lang="en-US" sz="1000" b="1">
                <a:solidFill>
                  <a:schemeClr val="tx1">
                    <a:lumMod val="95000"/>
                  </a:schemeClr>
                </a:solidFill>
                <a:ea typeface="+mn-lt"/>
                <a:cs typeface="+mn-lt"/>
              </a:rPr>
              <a:t>The Corporate segment has the highest successful booking rate, followed by Direct bookings and offline Travel Agent/Tour Operator bookings. Surprisingly, the Online Travel Agent (TA) segment has the lowest successful booking rate despite having the highest number of bookings.</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Booking changes and receiving a different room do not significantly contribute to the cancellation of bookings.</a:t>
            </a:r>
            <a:endParaRPr lang="en-US" sz="1000" b="1">
              <a:solidFill>
                <a:schemeClr val="tx1">
                  <a:lumMod val="95000"/>
                </a:schemeClr>
              </a:solidFill>
              <a:ea typeface="+mn-lt"/>
              <a:cs typeface="+mn-lt"/>
            </a:endParaRPr>
          </a:p>
          <a:p>
            <a:pPr>
              <a:lnSpc>
                <a:spcPct val="110000"/>
              </a:lnSpc>
            </a:pPr>
            <a:r>
              <a:rPr lang="en-US" sz="1000" b="1">
                <a:solidFill>
                  <a:schemeClr val="tx1">
                    <a:lumMod val="95000"/>
                  </a:schemeClr>
                </a:solidFill>
                <a:ea typeface="+mn-lt"/>
                <a:cs typeface="+mn-lt"/>
              </a:rPr>
              <a:t>The majority of customers across both hotels pay an ADR between 80 to 120 . Specifically, guests at the resort hotel tend to pay around 50, while guests at the city hotel typically pay around 100  as their ADR.</a:t>
            </a:r>
            <a:endParaRPr lang="en-US" sz="1000" b="1">
              <a:solidFill>
                <a:schemeClr val="tx1">
                  <a:lumMod val="95000"/>
                </a:schemeClr>
              </a:solidFill>
            </a:endParaRPr>
          </a:p>
          <a:p>
            <a:pPr marL="0" indent="0">
              <a:lnSpc>
                <a:spcPct val="110000"/>
              </a:lnSpc>
              <a:buNone/>
            </a:pPr>
            <a:endParaRPr lang="en-US" sz="1000" b="1">
              <a:solidFill>
                <a:schemeClr val="tx1">
                  <a:lumMod val="95000"/>
                </a:schemeClr>
              </a:solidFill>
            </a:endParaRPr>
          </a:p>
          <a:p>
            <a:pPr>
              <a:lnSpc>
                <a:spcPct val="110000"/>
              </a:lnSpc>
            </a:pPr>
            <a:endParaRPr lang="en-US" sz="1000" b="1">
              <a:solidFill>
                <a:schemeClr val="tx1">
                  <a:lumMod val="9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rot="10800000" flipH="1" flipV="1">
            <a:off x="0" y="0"/>
            <a:ext cx="10000343" cy="259080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1" fmla="*/ 0 w 9288370"/>
              <a:gd name="connsiteY0-2" fmla="*/ 1858154 h 1858154"/>
              <a:gd name="connsiteX1-3" fmla="*/ 1049 w 9288370"/>
              <a:gd name="connsiteY1-4" fmla="*/ 1857909 h 1858154"/>
              <a:gd name="connsiteX2-5" fmla="*/ 370426 w 9288370"/>
              <a:gd name="connsiteY2-6" fmla="*/ 1702965 h 1858154"/>
              <a:gd name="connsiteX3-7" fmla="*/ 832307 w 9288370"/>
              <a:gd name="connsiteY3-8" fmla="*/ 1538702 h 1858154"/>
              <a:gd name="connsiteX4-9" fmla="*/ 971617 w 9288370"/>
              <a:gd name="connsiteY4-10" fmla="*/ 1522494 h 1858154"/>
              <a:gd name="connsiteX5-11" fmla="*/ 1186668 w 9288370"/>
              <a:gd name="connsiteY5-12" fmla="*/ 1521861 h 1858154"/>
              <a:gd name="connsiteX6-13" fmla="*/ 1456865 w 9288370"/>
              <a:gd name="connsiteY6-14" fmla="*/ 1510292 h 1858154"/>
              <a:gd name="connsiteX7-15" fmla="*/ 1463005 w 9288370"/>
              <a:gd name="connsiteY7-16" fmla="*/ 1511279 h 1858154"/>
              <a:gd name="connsiteX8-17" fmla="*/ 1604999 w 9288370"/>
              <a:gd name="connsiteY8-18" fmla="*/ 1513599 h 1858154"/>
              <a:gd name="connsiteX9-19" fmla="*/ 1717911 w 9288370"/>
              <a:gd name="connsiteY9-20" fmla="*/ 1497764 h 1858154"/>
              <a:gd name="connsiteX10-21" fmla="*/ 1794234 w 9288370"/>
              <a:gd name="connsiteY10-22" fmla="*/ 1464331 h 1858154"/>
              <a:gd name="connsiteX11-23" fmla="*/ 2101780 w 9288370"/>
              <a:gd name="connsiteY11-24" fmla="*/ 1409907 h 1858154"/>
              <a:gd name="connsiteX12-25" fmla="*/ 2244830 w 9288370"/>
              <a:gd name="connsiteY12-26" fmla="*/ 1388540 h 1858154"/>
              <a:gd name="connsiteX13-27" fmla="*/ 2428648 w 9288370"/>
              <a:gd name="connsiteY13-28" fmla="*/ 1372736 h 1858154"/>
              <a:gd name="connsiteX14-29" fmla="*/ 2645882 w 9288370"/>
              <a:gd name="connsiteY14-30" fmla="*/ 1341971 h 1858154"/>
              <a:gd name="connsiteX15-31" fmla="*/ 2707413 w 9288370"/>
              <a:gd name="connsiteY15-32" fmla="*/ 1347156 h 1858154"/>
              <a:gd name="connsiteX16-33" fmla="*/ 2843134 w 9288370"/>
              <a:gd name="connsiteY16-34" fmla="*/ 1323561 h 1858154"/>
              <a:gd name="connsiteX17-35" fmla="*/ 2923804 w 9288370"/>
              <a:gd name="connsiteY17-36" fmla="*/ 1314224 h 1858154"/>
              <a:gd name="connsiteX18-37" fmla="*/ 2953618 w 9288370"/>
              <a:gd name="connsiteY18-38" fmla="*/ 1318186 h 1858154"/>
              <a:gd name="connsiteX19-39" fmla="*/ 2995816 w 9288370"/>
              <a:gd name="connsiteY19-40" fmla="*/ 1318670 h 1858154"/>
              <a:gd name="connsiteX20-41" fmla="*/ 3352700 w 9288370"/>
              <a:gd name="connsiteY20-42" fmla="*/ 1264183 h 1858154"/>
              <a:gd name="connsiteX21-43" fmla="*/ 3444611 w 9288370"/>
              <a:gd name="connsiteY21-44" fmla="*/ 1236739 h 1858154"/>
              <a:gd name="connsiteX22-45" fmla="*/ 3650072 w 9288370"/>
              <a:gd name="connsiteY22-46" fmla="*/ 1217421 h 1858154"/>
              <a:gd name="connsiteX23-47" fmla="*/ 3707853 w 9288370"/>
              <a:gd name="connsiteY23-48" fmla="*/ 1241722 h 1858154"/>
              <a:gd name="connsiteX24-49" fmla="*/ 3925616 w 9288370"/>
              <a:gd name="connsiteY24-50" fmla="*/ 1253751 h 1858154"/>
              <a:gd name="connsiteX25-51" fmla="*/ 3954387 w 9288370"/>
              <a:gd name="connsiteY25-52" fmla="*/ 1263789 h 1858154"/>
              <a:gd name="connsiteX26-53" fmla="*/ 3995849 w 9288370"/>
              <a:gd name="connsiteY26-54" fmla="*/ 1272939 h 1858154"/>
              <a:gd name="connsiteX27-55" fmla="*/ 4067546 w 9288370"/>
              <a:gd name="connsiteY27-56" fmla="*/ 1294697 h 1858154"/>
              <a:gd name="connsiteX28-57" fmla="*/ 4190310 w 9288370"/>
              <a:gd name="connsiteY28-58" fmla="*/ 1307786 h 1858154"/>
              <a:gd name="connsiteX29-59" fmla="*/ 4230008 w 9288370"/>
              <a:gd name="connsiteY29-60" fmla="*/ 1303546 h 1858154"/>
              <a:gd name="connsiteX30-61" fmla="*/ 4575478 w 9288370"/>
              <a:gd name="connsiteY30-62" fmla="*/ 1261726 h 1858154"/>
              <a:gd name="connsiteX31-63" fmla="*/ 4650026 w 9288370"/>
              <a:gd name="connsiteY31-64" fmla="*/ 1265798 h 1858154"/>
              <a:gd name="connsiteX32-65" fmla="*/ 4792008 w 9288370"/>
              <a:gd name="connsiteY32-66" fmla="*/ 1243899 h 1858154"/>
              <a:gd name="connsiteX33-67" fmla="*/ 4954126 w 9288370"/>
              <a:gd name="connsiteY33-68" fmla="*/ 1204617 h 1858154"/>
              <a:gd name="connsiteX34-69" fmla="*/ 5309678 w 9288370"/>
              <a:gd name="connsiteY34-70" fmla="*/ 1128278 h 1858154"/>
              <a:gd name="connsiteX35-71" fmla="*/ 5474724 w 9288370"/>
              <a:gd name="connsiteY35-72" fmla="*/ 1091167 h 1858154"/>
              <a:gd name="connsiteX36-73" fmla="*/ 5612132 w 9288370"/>
              <a:gd name="connsiteY36-74" fmla="*/ 1051509 h 1858154"/>
              <a:gd name="connsiteX37-75" fmla="*/ 5776618 w 9288370"/>
              <a:gd name="connsiteY37-76" fmla="*/ 1053037 h 1858154"/>
              <a:gd name="connsiteX38-77" fmla="*/ 5785786 w 9288370"/>
              <a:gd name="connsiteY38-78" fmla="*/ 1051213 h 1858154"/>
              <a:gd name="connsiteX39-79" fmla="*/ 5829381 w 9288370"/>
              <a:gd name="connsiteY39-80" fmla="*/ 1046878 h 1858154"/>
              <a:gd name="connsiteX40-81" fmla="*/ 5943596 w 9288370"/>
              <a:gd name="connsiteY40-82" fmla="*/ 1043237 h 1858154"/>
              <a:gd name="connsiteX41-83" fmla="*/ 5985730 w 9288370"/>
              <a:gd name="connsiteY41-84" fmla="*/ 1035396 h 1858154"/>
              <a:gd name="connsiteX42-85" fmla="*/ 6103109 w 9288370"/>
              <a:gd name="connsiteY42-86" fmla="*/ 1019019 h 1858154"/>
              <a:gd name="connsiteX43-87" fmla="*/ 6222406 w 9288370"/>
              <a:gd name="connsiteY43-88" fmla="*/ 985341 h 1858154"/>
              <a:gd name="connsiteX44-89" fmla="*/ 6598672 w 9288370"/>
              <a:gd name="connsiteY44-90" fmla="*/ 902062 h 1858154"/>
              <a:gd name="connsiteX45-91" fmla="*/ 6766149 w 9288370"/>
              <a:gd name="connsiteY45-92" fmla="*/ 846132 h 1858154"/>
              <a:gd name="connsiteX46-93" fmla="*/ 6886312 w 9288370"/>
              <a:gd name="connsiteY46-94" fmla="*/ 781877 h 1858154"/>
              <a:gd name="connsiteX47-95" fmla="*/ 7006457 w 9288370"/>
              <a:gd name="connsiteY47-96" fmla="*/ 699758 h 1858154"/>
              <a:gd name="connsiteX48-97" fmla="*/ 7231643 w 9288370"/>
              <a:gd name="connsiteY48-98" fmla="*/ 640778 h 1858154"/>
              <a:gd name="connsiteX49-99" fmla="*/ 7363123 w 9288370"/>
              <a:gd name="connsiteY49-100" fmla="*/ 593682 h 1858154"/>
              <a:gd name="connsiteX50-101" fmla="*/ 7579137 w 9288370"/>
              <a:gd name="connsiteY50-102" fmla="*/ 471495 h 1858154"/>
              <a:gd name="connsiteX51-103" fmla="*/ 7952094 w 9288370"/>
              <a:gd name="connsiteY51-104" fmla="*/ 409302 h 1858154"/>
              <a:gd name="connsiteX52-105" fmla="*/ 8231938 w 9288370"/>
              <a:gd name="connsiteY52-106" fmla="*/ 259259 h 1858154"/>
              <a:gd name="connsiteX53-107" fmla="*/ 8428864 w 9288370"/>
              <a:gd name="connsiteY53-108" fmla="*/ 208471 h 1858154"/>
              <a:gd name="connsiteX54-109" fmla="*/ 8616510 w 9288370"/>
              <a:gd name="connsiteY54-110" fmla="*/ 161973 h 1858154"/>
              <a:gd name="connsiteX55-111" fmla="*/ 8826766 w 9288370"/>
              <a:gd name="connsiteY55-112" fmla="*/ 152111 h 1858154"/>
              <a:gd name="connsiteX56-113" fmla="*/ 8917647 w 9288370"/>
              <a:gd name="connsiteY56-114" fmla="*/ 112232 h 1858154"/>
              <a:gd name="connsiteX57-115" fmla="*/ 9182272 w 9288370"/>
              <a:gd name="connsiteY57-116" fmla="*/ 37171 h 1858154"/>
              <a:gd name="connsiteX58-117" fmla="*/ 9232990 w 9288370"/>
              <a:gd name="connsiteY58-118" fmla="*/ 24074 h 1858154"/>
              <a:gd name="connsiteX59-119" fmla="*/ 9288370 w 9288370"/>
              <a:gd name="connsiteY59-120" fmla="*/ 0 h 1858154"/>
              <a:gd name="connsiteX60-121" fmla="*/ 0 w 9288370"/>
              <a:gd name="connsiteY60-122" fmla="*/ 0 h 1858154"/>
              <a:gd name="connsiteX61" fmla="*/ 0 w 9288370"/>
              <a:gd name="connsiteY61" fmla="*/ 1858154 h 1858154"/>
              <a:gd name="connsiteX0-123" fmla="*/ 0 w 9288370"/>
              <a:gd name="connsiteY0-124" fmla="*/ 1858154 h 1858154"/>
              <a:gd name="connsiteX1-125" fmla="*/ 1049 w 9288370"/>
              <a:gd name="connsiteY1-126" fmla="*/ 1857909 h 1858154"/>
              <a:gd name="connsiteX2-127" fmla="*/ 370426 w 9288370"/>
              <a:gd name="connsiteY2-128" fmla="*/ 1702965 h 1858154"/>
              <a:gd name="connsiteX3-129" fmla="*/ 832307 w 9288370"/>
              <a:gd name="connsiteY3-130" fmla="*/ 1538702 h 1858154"/>
              <a:gd name="connsiteX4-131" fmla="*/ 971617 w 9288370"/>
              <a:gd name="connsiteY4-132" fmla="*/ 1522494 h 1858154"/>
              <a:gd name="connsiteX5-133" fmla="*/ 1186668 w 9288370"/>
              <a:gd name="connsiteY5-134" fmla="*/ 1521861 h 1858154"/>
              <a:gd name="connsiteX6-135" fmla="*/ 1456865 w 9288370"/>
              <a:gd name="connsiteY6-136" fmla="*/ 1510292 h 1858154"/>
              <a:gd name="connsiteX7-137" fmla="*/ 1463005 w 9288370"/>
              <a:gd name="connsiteY7-138" fmla="*/ 1511279 h 1858154"/>
              <a:gd name="connsiteX8-139" fmla="*/ 1604999 w 9288370"/>
              <a:gd name="connsiteY8-140" fmla="*/ 1513599 h 1858154"/>
              <a:gd name="connsiteX9-141" fmla="*/ 1717911 w 9288370"/>
              <a:gd name="connsiteY9-142" fmla="*/ 1497764 h 1858154"/>
              <a:gd name="connsiteX10-143" fmla="*/ 1794234 w 9288370"/>
              <a:gd name="connsiteY10-144" fmla="*/ 1464331 h 1858154"/>
              <a:gd name="connsiteX11-145" fmla="*/ 2101780 w 9288370"/>
              <a:gd name="connsiteY11-146" fmla="*/ 1409907 h 1858154"/>
              <a:gd name="connsiteX12-147" fmla="*/ 2244830 w 9288370"/>
              <a:gd name="connsiteY12-148" fmla="*/ 1388540 h 1858154"/>
              <a:gd name="connsiteX13-149" fmla="*/ 2428648 w 9288370"/>
              <a:gd name="connsiteY13-150" fmla="*/ 1372736 h 1858154"/>
              <a:gd name="connsiteX14-151" fmla="*/ 2645882 w 9288370"/>
              <a:gd name="connsiteY14-152" fmla="*/ 1341971 h 1858154"/>
              <a:gd name="connsiteX15-153" fmla="*/ 2707413 w 9288370"/>
              <a:gd name="connsiteY15-154" fmla="*/ 1347156 h 1858154"/>
              <a:gd name="connsiteX16-155" fmla="*/ 2843134 w 9288370"/>
              <a:gd name="connsiteY16-156" fmla="*/ 1323561 h 1858154"/>
              <a:gd name="connsiteX17-157" fmla="*/ 2923804 w 9288370"/>
              <a:gd name="connsiteY17-158" fmla="*/ 1314224 h 1858154"/>
              <a:gd name="connsiteX18-159" fmla="*/ 2953618 w 9288370"/>
              <a:gd name="connsiteY18-160" fmla="*/ 1318186 h 1858154"/>
              <a:gd name="connsiteX19-161" fmla="*/ 2995816 w 9288370"/>
              <a:gd name="connsiteY19-162" fmla="*/ 1318670 h 1858154"/>
              <a:gd name="connsiteX20-163" fmla="*/ 3352700 w 9288370"/>
              <a:gd name="connsiteY20-164" fmla="*/ 1264183 h 1858154"/>
              <a:gd name="connsiteX21-165" fmla="*/ 3444611 w 9288370"/>
              <a:gd name="connsiteY21-166" fmla="*/ 1236739 h 1858154"/>
              <a:gd name="connsiteX22-167" fmla="*/ 3650072 w 9288370"/>
              <a:gd name="connsiteY22-168" fmla="*/ 1217421 h 1858154"/>
              <a:gd name="connsiteX23-169" fmla="*/ 3707853 w 9288370"/>
              <a:gd name="connsiteY23-170" fmla="*/ 1241722 h 1858154"/>
              <a:gd name="connsiteX24-171" fmla="*/ 3925616 w 9288370"/>
              <a:gd name="connsiteY24-172" fmla="*/ 1253751 h 1858154"/>
              <a:gd name="connsiteX25-173" fmla="*/ 3954387 w 9288370"/>
              <a:gd name="connsiteY25-174" fmla="*/ 1263789 h 1858154"/>
              <a:gd name="connsiteX26-175" fmla="*/ 3995849 w 9288370"/>
              <a:gd name="connsiteY26-176" fmla="*/ 1272939 h 1858154"/>
              <a:gd name="connsiteX27-177" fmla="*/ 4067546 w 9288370"/>
              <a:gd name="connsiteY27-178" fmla="*/ 1294697 h 1858154"/>
              <a:gd name="connsiteX28-179" fmla="*/ 4190310 w 9288370"/>
              <a:gd name="connsiteY28-180" fmla="*/ 1307786 h 1858154"/>
              <a:gd name="connsiteX29-181" fmla="*/ 4230008 w 9288370"/>
              <a:gd name="connsiteY29-182" fmla="*/ 1303546 h 1858154"/>
              <a:gd name="connsiteX30-183" fmla="*/ 4575478 w 9288370"/>
              <a:gd name="connsiteY30-184" fmla="*/ 1261726 h 1858154"/>
              <a:gd name="connsiteX31-185" fmla="*/ 4650026 w 9288370"/>
              <a:gd name="connsiteY31-186" fmla="*/ 1265798 h 1858154"/>
              <a:gd name="connsiteX32-187" fmla="*/ 4792008 w 9288370"/>
              <a:gd name="connsiteY32-188" fmla="*/ 1243899 h 1858154"/>
              <a:gd name="connsiteX33-189" fmla="*/ 4954126 w 9288370"/>
              <a:gd name="connsiteY33-190" fmla="*/ 1204617 h 1858154"/>
              <a:gd name="connsiteX34-191" fmla="*/ 5309678 w 9288370"/>
              <a:gd name="connsiteY34-192" fmla="*/ 1128278 h 1858154"/>
              <a:gd name="connsiteX35-193" fmla="*/ 5474724 w 9288370"/>
              <a:gd name="connsiteY35-194" fmla="*/ 1091167 h 1858154"/>
              <a:gd name="connsiteX36-195" fmla="*/ 5612132 w 9288370"/>
              <a:gd name="connsiteY36-196" fmla="*/ 1051509 h 1858154"/>
              <a:gd name="connsiteX37-197" fmla="*/ 5776618 w 9288370"/>
              <a:gd name="connsiteY37-198" fmla="*/ 1053037 h 1858154"/>
              <a:gd name="connsiteX38-199" fmla="*/ 5785786 w 9288370"/>
              <a:gd name="connsiteY38-200" fmla="*/ 1051213 h 1858154"/>
              <a:gd name="connsiteX39-201" fmla="*/ 5829381 w 9288370"/>
              <a:gd name="connsiteY39-202" fmla="*/ 1046878 h 1858154"/>
              <a:gd name="connsiteX40-203" fmla="*/ 5943596 w 9288370"/>
              <a:gd name="connsiteY40-204" fmla="*/ 1043237 h 1858154"/>
              <a:gd name="connsiteX41-205" fmla="*/ 5985730 w 9288370"/>
              <a:gd name="connsiteY41-206" fmla="*/ 1035396 h 1858154"/>
              <a:gd name="connsiteX42-207" fmla="*/ 6103109 w 9288370"/>
              <a:gd name="connsiteY42-208" fmla="*/ 1019019 h 1858154"/>
              <a:gd name="connsiteX43-209" fmla="*/ 6222406 w 9288370"/>
              <a:gd name="connsiteY43-210" fmla="*/ 985341 h 1858154"/>
              <a:gd name="connsiteX44-211" fmla="*/ 6598672 w 9288370"/>
              <a:gd name="connsiteY44-212" fmla="*/ 902062 h 1858154"/>
              <a:gd name="connsiteX45-213" fmla="*/ 6766149 w 9288370"/>
              <a:gd name="connsiteY45-214" fmla="*/ 846132 h 1858154"/>
              <a:gd name="connsiteX46-215" fmla="*/ 6886312 w 9288370"/>
              <a:gd name="connsiteY46-216" fmla="*/ 781877 h 1858154"/>
              <a:gd name="connsiteX47-217" fmla="*/ 7006457 w 9288370"/>
              <a:gd name="connsiteY47-218" fmla="*/ 699758 h 1858154"/>
              <a:gd name="connsiteX48-219" fmla="*/ 7231643 w 9288370"/>
              <a:gd name="connsiteY48-220" fmla="*/ 640778 h 1858154"/>
              <a:gd name="connsiteX49-221" fmla="*/ 7363123 w 9288370"/>
              <a:gd name="connsiteY49-222" fmla="*/ 593682 h 1858154"/>
              <a:gd name="connsiteX50-223" fmla="*/ 7579137 w 9288370"/>
              <a:gd name="connsiteY50-224" fmla="*/ 471495 h 1858154"/>
              <a:gd name="connsiteX51-225" fmla="*/ 7952094 w 9288370"/>
              <a:gd name="connsiteY51-226" fmla="*/ 409302 h 1858154"/>
              <a:gd name="connsiteX52-227" fmla="*/ 8231938 w 9288370"/>
              <a:gd name="connsiteY52-228" fmla="*/ 259259 h 1858154"/>
              <a:gd name="connsiteX53-229" fmla="*/ 8428864 w 9288370"/>
              <a:gd name="connsiteY53-230" fmla="*/ 208471 h 1858154"/>
              <a:gd name="connsiteX54-231" fmla="*/ 8616510 w 9288370"/>
              <a:gd name="connsiteY54-232" fmla="*/ 161973 h 1858154"/>
              <a:gd name="connsiteX55-233" fmla="*/ 8826766 w 9288370"/>
              <a:gd name="connsiteY55-234" fmla="*/ 152111 h 1858154"/>
              <a:gd name="connsiteX56-235" fmla="*/ 8917647 w 9288370"/>
              <a:gd name="connsiteY56-236" fmla="*/ 112232 h 1858154"/>
              <a:gd name="connsiteX57-237" fmla="*/ 9182272 w 9288370"/>
              <a:gd name="connsiteY57-238" fmla="*/ 37171 h 1858154"/>
              <a:gd name="connsiteX58-239" fmla="*/ 9232990 w 9288370"/>
              <a:gd name="connsiteY58-240" fmla="*/ 24074 h 1858154"/>
              <a:gd name="connsiteX59-241" fmla="*/ 9288370 w 9288370"/>
              <a:gd name="connsiteY59-242" fmla="*/ 0 h 1858154"/>
              <a:gd name="connsiteX60-243" fmla="*/ 0 w 9288370"/>
              <a:gd name="connsiteY60-244" fmla="*/ 0 h 1858154"/>
              <a:gd name="connsiteX61-245" fmla="*/ 0 w 9288370"/>
              <a:gd name="connsiteY61-246" fmla="*/ 1858154 h 1858154"/>
              <a:gd name="connsiteX0-247" fmla="*/ 0 w 9288370"/>
              <a:gd name="connsiteY0-248" fmla="*/ 1858154 h 1858154"/>
              <a:gd name="connsiteX1-249" fmla="*/ 1049 w 9288370"/>
              <a:gd name="connsiteY1-250" fmla="*/ 1857909 h 1858154"/>
              <a:gd name="connsiteX2-251" fmla="*/ 370426 w 9288370"/>
              <a:gd name="connsiteY2-252" fmla="*/ 1702965 h 1858154"/>
              <a:gd name="connsiteX3-253" fmla="*/ 832307 w 9288370"/>
              <a:gd name="connsiteY3-254" fmla="*/ 1538702 h 1858154"/>
              <a:gd name="connsiteX4-255" fmla="*/ 971617 w 9288370"/>
              <a:gd name="connsiteY4-256" fmla="*/ 1522494 h 1858154"/>
              <a:gd name="connsiteX5-257" fmla="*/ 1186668 w 9288370"/>
              <a:gd name="connsiteY5-258" fmla="*/ 1521861 h 1858154"/>
              <a:gd name="connsiteX6-259" fmla="*/ 1456865 w 9288370"/>
              <a:gd name="connsiteY6-260" fmla="*/ 1510292 h 1858154"/>
              <a:gd name="connsiteX7-261" fmla="*/ 1463005 w 9288370"/>
              <a:gd name="connsiteY7-262" fmla="*/ 1511279 h 1858154"/>
              <a:gd name="connsiteX8-263" fmla="*/ 1604999 w 9288370"/>
              <a:gd name="connsiteY8-264" fmla="*/ 1513599 h 1858154"/>
              <a:gd name="connsiteX9-265" fmla="*/ 1717911 w 9288370"/>
              <a:gd name="connsiteY9-266" fmla="*/ 1497764 h 1858154"/>
              <a:gd name="connsiteX10-267" fmla="*/ 1794234 w 9288370"/>
              <a:gd name="connsiteY10-268" fmla="*/ 1464331 h 1858154"/>
              <a:gd name="connsiteX11-269" fmla="*/ 2101780 w 9288370"/>
              <a:gd name="connsiteY11-270" fmla="*/ 1409907 h 1858154"/>
              <a:gd name="connsiteX12-271" fmla="*/ 2244830 w 9288370"/>
              <a:gd name="connsiteY12-272" fmla="*/ 1388540 h 1858154"/>
              <a:gd name="connsiteX13-273" fmla="*/ 2428648 w 9288370"/>
              <a:gd name="connsiteY13-274" fmla="*/ 1372736 h 1858154"/>
              <a:gd name="connsiteX14-275" fmla="*/ 2645882 w 9288370"/>
              <a:gd name="connsiteY14-276" fmla="*/ 1341971 h 1858154"/>
              <a:gd name="connsiteX15-277" fmla="*/ 2707413 w 9288370"/>
              <a:gd name="connsiteY15-278" fmla="*/ 1347156 h 1858154"/>
              <a:gd name="connsiteX16-279" fmla="*/ 2843134 w 9288370"/>
              <a:gd name="connsiteY16-280" fmla="*/ 1323561 h 1858154"/>
              <a:gd name="connsiteX17-281" fmla="*/ 2923804 w 9288370"/>
              <a:gd name="connsiteY17-282" fmla="*/ 1314224 h 1858154"/>
              <a:gd name="connsiteX18-283" fmla="*/ 2953618 w 9288370"/>
              <a:gd name="connsiteY18-284" fmla="*/ 1318186 h 1858154"/>
              <a:gd name="connsiteX19-285" fmla="*/ 2995816 w 9288370"/>
              <a:gd name="connsiteY19-286" fmla="*/ 1318670 h 1858154"/>
              <a:gd name="connsiteX20-287" fmla="*/ 3352700 w 9288370"/>
              <a:gd name="connsiteY20-288" fmla="*/ 1264183 h 1858154"/>
              <a:gd name="connsiteX21-289" fmla="*/ 3444611 w 9288370"/>
              <a:gd name="connsiteY21-290" fmla="*/ 1236739 h 1858154"/>
              <a:gd name="connsiteX22-291" fmla="*/ 3650072 w 9288370"/>
              <a:gd name="connsiteY22-292" fmla="*/ 1217421 h 1858154"/>
              <a:gd name="connsiteX23-293" fmla="*/ 3707853 w 9288370"/>
              <a:gd name="connsiteY23-294" fmla="*/ 1241722 h 1858154"/>
              <a:gd name="connsiteX24-295" fmla="*/ 3925616 w 9288370"/>
              <a:gd name="connsiteY24-296" fmla="*/ 1253751 h 1858154"/>
              <a:gd name="connsiteX25-297" fmla="*/ 3954387 w 9288370"/>
              <a:gd name="connsiteY25-298" fmla="*/ 1263789 h 1858154"/>
              <a:gd name="connsiteX26-299" fmla="*/ 3995849 w 9288370"/>
              <a:gd name="connsiteY26-300" fmla="*/ 1272939 h 1858154"/>
              <a:gd name="connsiteX27-301" fmla="*/ 4067546 w 9288370"/>
              <a:gd name="connsiteY27-302" fmla="*/ 1294697 h 1858154"/>
              <a:gd name="connsiteX28-303" fmla="*/ 4190310 w 9288370"/>
              <a:gd name="connsiteY28-304" fmla="*/ 1307786 h 1858154"/>
              <a:gd name="connsiteX29-305" fmla="*/ 4230008 w 9288370"/>
              <a:gd name="connsiteY29-306" fmla="*/ 1303546 h 1858154"/>
              <a:gd name="connsiteX30-307" fmla="*/ 4575478 w 9288370"/>
              <a:gd name="connsiteY30-308" fmla="*/ 1261726 h 1858154"/>
              <a:gd name="connsiteX31-309" fmla="*/ 4650026 w 9288370"/>
              <a:gd name="connsiteY31-310" fmla="*/ 1265798 h 1858154"/>
              <a:gd name="connsiteX32-311" fmla="*/ 4792008 w 9288370"/>
              <a:gd name="connsiteY32-312" fmla="*/ 1243899 h 1858154"/>
              <a:gd name="connsiteX33-313" fmla="*/ 4954126 w 9288370"/>
              <a:gd name="connsiteY33-314" fmla="*/ 1204617 h 1858154"/>
              <a:gd name="connsiteX34-315" fmla="*/ 5309678 w 9288370"/>
              <a:gd name="connsiteY34-316" fmla="*/ 1128278 h 1858154"/>
              <a:gd name="connsiteX35-317" fmla="*/ 5474724 w 9288370"/>
              <a:gd name="connsiteY35-318" fmla="*/ 1091167 h 1858154"/>
              <a:gd name="connsiteX36-319" fmla="*/ 5612132 w 9288370"/>
              <a:gd name="connsiteY36-320" fmla="*/ 1051509 h 1858154"/>
              <a:gd name="connsiteX37-321" fmla="*/ 5776618 w 9288370"/>
              <a:gd name="connsiteY37-322" fmla="*/ 1053037 h 1858154"/>
              <a:gd name="connsiteX38-323" fmla="*/ 5785786 w 9288370"/>
              <a:gd name="connsiteY38-324" fmla="*/ 1047202 h 1858154"/>
              <a:gd name="connsiteX39-325" fmla="*/ 5829381 w 9288370"/>
              <a:gd name="connsiteY39-326" fmla="*/ 1046878 h 1858154"/>
              <a:gd name="connsiteX40-327" fmla="*/ 5943596 w 9288370"/>
              <a:gd name="connsiteY40-328" fmla="*/ 1043237 h 1858154"/>
              <a:gd name="connsiteX41-329" fmla="*/ 5985730 w 9288370"/>
              <a:gd name="connsiteY41-330" fmla="*/ 1035396 h 1858154"/>
              <a:gd name="connsiteX42-331" fmla="*/ 6103109 w 9288370"/>
              <a:gd name="connsiteY42-332" fmla="*/ 1019019 h 1858154"/>
              <a:gd name="connsiteX43-333" fmla="*/ 6222406 w 9288370"/>
              <a:gd name="connsiteY43-334" fmla="*/ 985341 h 1858154"/>
              <a:gd name="connsiteX44-335" fmla="*/ 6598672 w 9288370"/>
              <a:gd name="connsiteY44-336" fmla="*/ 902062 h 1858154"/>
              <a:gd name="connsiteX45-337" fmla="*/ 6766149 w 9288370"/>
              <a:gd name="connsiteY45-338" fmla="*/ 846132 h 1858154"/>
              <a:gd name="connsiteX46-339" fmla="*/ 6886312 w 9288370"/>
              <a:gd name="connsiteY46-340" fmla="*/ 781877 h 1858154"/>
              <a:gd name="connsiteX47-341" fmla="*/ 7006457 w 9288370"/>
              <a:gd name="connsiteY47-342" fmla="*/ 699758 h 1858154"/>
              <a:gd name="connsiteX48-343" fmla="*/ 7231643 w 9288370"/>
              <a:gd name="connsiteY48-344" fmla="*/ 640778 h 1858154"/>
              <a:gd name="connsiteX49-345" fmla="*/ 7363123 w 9288370"/>
              <a:gd name="connsiteY49-346" fmla="*/ 593682 h 1858154"/>
              <a:gd name="connsiteX50-347" fmla="*/ 7579137 w 9288370"/>
              <a:gd name="connsiteY50-348" fmla="*/ 471495 h 1858154"/>
              <a:gd name="connsiteX51-349" fmla="*/ 7952094 w 9288370"/>
              <a:gd name="connsiteY51-350" fmla="*/ 409302 h 1858154"/>
              <a:gd name="connsiteX52-351" fmla="*/ 8231938 w 9288370"/>
              <a:gd name="connsiteY52-352" fmla="*/ 259259 h 1858154"/>
              <a:gd name="connsiteX53-353" fmla="*/ 8428864 w 9288370"/>
              <a:gd name="connsiteY53-354" fmla="*/ 208471 h 1858154"/>
              <a:gd name="connsiteX54-355" fmla="*/ 8616510 w 9288370"/>
              <a:gd name="connsiteY54-356" fmla="*/ 161973 h 1858154"/>
              <a:gd name="connsiteX55-357" fmla="*/ 8826766 w 9288370"/>
              <a:gd name="connsiteY55-358" fmla="*/ 152111 h 1858154"/>
              <a:gd name="connsiteX56-359" fmla="*/ 8917647 w 9288370"/>
              <a:gd name="connsiteY56-360" fmla="*/ 112232 h 1858154"/>
              <a:gd name="connsiteX57-361" fmla="*/ 9182272 w 9288370"/>
              <a:gd name="connsiteY57-362" fmla="*/ 37171 h 1858154"/>
              <a:gd name="connsiteX58-363" fmla="*/ 9232990 w 9288370"/>
              <a:gd name="connsiteY58-364" fmla="*/ 24074 h 1858154"/>
              <a:gd name="connsiteX59-365" fmla="*/ 9288370 w 9288370"/>
              <a:gd name="connsiteY59-366" fmla="*/ 0 h 1858154"/>
              <a:gd name="connsiteX60-367" fmla="*/ 0 w 9288370"/>
              <a:gd name="connsiteY60-368" fmla="*/ 0 h 1858154"/>
              <a:gd name="connsiteX61-369" fmla="*/ 0 w 9288370"/>
              <a:gd name="connsiteY61-370" fmla="*/ 1858154 h 1858154"/>
              <a:gd name="connsiteX0-371" fmla="*/ 0 w 9288370"/>
              <a:gd name="connsiteY0-372" fmla="*/ 1858154 h 1858154"/>
              <a:gd name="connsiteX1-373" fmla="*/ 1049 w 9288370"/>
              <a:gd name="connsiteY1-374" fmla="*/ 1857909 h 1858154"/>
              <a:gd name="connsiteX2-375" fmla="*/ 370426 w 9288370"/>
              <a:gd name="connsiteY2-376" fmla="*/ 1702965 h 1858154"/>
              <a:gd name="connsiteX3-377" fmla="*/ 832307 w 9288370"/>
              <a:gd name="connsiteY3-378" fmla="*/ 1538702 h 1858154"/>
              <a:gd name="connsiteX4-379" fmla="*/ 971617 w 9288370"/>
              <a:gd name="connsiteY4-380" fmla="*/ 1522494 h 1858154"/>
              <a:gd name="connsiteX5-381" fmla="*/ 1186668 w 9288370"/>
              <a:gd name="connsiteY5-382" fmla="*/ 1521861 h 1858154"/>
              <a:gd name="connsiteX6-383" fmla="*/ 1456865 w 9288370"/>
              <a:gd name="connsiteY6-384" fmla="*/ 1510292 h 1858154"/>
              <a:gd name="connsiteX7-385" fmla="*/ 1463005 w 9288370"/>
              <a:gd name="connsiteY7-386" fmla="*/ 1511279 h 1858154"/>
              <a:gd name="connsiteX8-387" fmla="*/ 1604999 w 9288370"/>
              <a:gd name="connsiteY8-388" fmla="*/ 1513599 h 1858154"/>
              <a:gd name="connsiteX9-389" fmla="*/ 1717911 w 9288370"/>
              <a:gd name="connsiteY9-390" fmla="*/ 1497764 h 1858154"/>
              <a:gd name="connsiteX10-391" fmla="*/ 1794234 w 9288370"/>
              <a:gd name="connsiteY10-392" fmla="*/ 1464331 h 1858154"/>
              <a:gd name="connsiteX11-393" fmla="*/ 2101780 w 9288370"/>
              <a:gd name="connsiteY11-394" fmla="*/ 1409907 h 1858154"/>
              <a:gd name="connsiteX12-395" fmla="*/ 2244830 w 9288370"/>
              <a:gd name="connsiteY12-396" fmla="*/ 1388540 h 1858154"/>
              <a:gd name="connsiteX13-397" fmla="*/ 2428648 w 9288370"/>
              <a:gd name="connsiteY13-398" fmla="*/ 1372736 h 1858154"/>
              <a:gd name="connsiteX14-399" fmla="*/ 2645882 w 9288370"/>
              <a:gd name="connsiteY14-400" fmla="*/ 1341971 h 1858154"/>
              <a:gd name="connsiteX15-401" fmla="*/ 2707413 w 9288370"/>
              <a:gd name="connsiteY15-402" fmla="*/ 1347156 h 1858154"/>
              <a:gd name="connsiteX16-403" fmla="*/ 2843134 w 9288370"/>
              <a:gd name="connsiteY16-404" fmla="*/ 1323561 h 1858154"/>
              <a:gd name="connsiteX17-405" fmla="*/ 2923804 w 9288370"/>
              <a:gd name="connsiteY17-406" fmla="*/ 1314224 h 1858154"/>
              <a:gd name="connsiteX18-407" fmla="*/ 2953618 w 9288370"/>
              <a:gd name="connsiteY18-408" fmla="*/ 1318186 h 1858154"/>
              <a:gd name="connsiteX19-409" fmla="*/ 2995816 w 9288370"/>
              <a:gd name="connsiteY19-410" fmla="*/ 1318670 h 1858154"/>
              <a:gd name="connsiteX20-411" fmla="*/ 3352700 w 9288370"/>
              <a:gd name="connsiteY20-412" fmla="*/ 1264183 h 1858154"/>
              <a:gd name="connsiteX21-413" fmla="*/ 3444611 w 9288370"/>
              <a:gd name="connsiteY21-414" fmla="*/ 1236739 h 1858154"/>
              <a:gd name="connsiteX22-415" fmla="*/ 3650072 w 9288370"/>
              <a:gd name="connsiteY22-416" fmla="*/ 1217421 h 1858154"/>
              <a:gd name="connsiteX23-417" fmla="*/ 3707853 w 9288370"/>
              <a:gd name="connsiteY23-418" fmla="*/ 1241722 h 1858154"/>
              <a:gd name="connsiteX24-419" fmla="*/ 3925616 w 9288370"/>
              <a:gd name="connsiteY24-420" fmla="*/ 1253751 h 1858154"/>
              <a:gd name="connsiteX25-421" fmla="*/ 3954387 w 9288370"/>
              <a:gd name="connsiteY25-422" fmla="*/ 1263789 h 1858154"/>
              <a:gd name="connsiteX26-423" fmla="*/ 3995849 w 9288370"/>
              <a:gd name="connsiteY26-424" fmla="*/ 1272939 h 1858154"/>
              <a:gd name="connsiteX27-425" fmla="*/ 4067546 w 9288370"/>
              <a:gd name="connsiteY27-426" fmla="*/ 1294697 h 1858154"/>
              <a:gd name="connsiteX28-427" fmla="*/ 4190310 w 9288370"/>
              <a:gd name="connsiteY28-428" fmla="*/ 1307786 h 1858154"/>
              <a:gd name="connsiteX29-429" fmla="*/ 4230008 w 9288370"/>
              <a:gd name="connsiteY29-430" fmla="*/ 1303546 h 1858154"/>
              <a:gd name="connsiteX30-431" fmla="*/ 4575478 w 9288370"/>
              <a:gd name="connsiteY30-432" fmla="*/ 1261726 h 1858154"/>
              <a:gd name="connsiteX31-433" fmla="*/ 4650026 w 9288370"/>
              <a:gd name="connsiteY31-434" fmla="*/ 1265798 h 1858154"/>
              <a:gd name="connsiteX32-435" fmla="*/ 4792008 w 9288370"/>
              <a:gd name="connsiteY32-436" fmla="*/ 1243899 h 1858154"/>
              <a:gd name="connsiteX33-437" fmla="*/ 4954126 w 9288370"/>
              <a:gd name="connsiteY33-438" fmla="*/ 1204617 h 1858154"/>
              <a:gd name="connsiteX34-439" fmla="*/ 5309678 w 9288370"/>
              <a:gd name="connsiteY34-440" fmla="*/ 1128278 h 1858154"/>
              <a:gd name="connsiteX35-441" fmla="*/ 5474724 w 9288370"/>
              <a:gd name="connsiteY35-442" fmla="*/ 1091167 h 1858154"/>
              <a:gd name="connsiteX36-443" fmla="*/ 5612132 w 9288370"/>
              <a:gd name="connsiteY36-444" fmla="*/ 1051509 h 1858154"/>
              <a:gd name="connsiteX37-445" fmla="*/ 5776618 w 9288370"/>
              <a:gd name="connsiteY37-446" fmla="*/ 1053037 h 1858154"/>
              <a:gd name="connsiteX38-447" fmla="*/ 5785786 w 9288370"/>
              <a:gd name="connsiteY38-448" fmla="*/ 1047202 h 1858154"/>
              <a:gd name="connsiteX39-449" fmla="*/ 5840556 w 9288370"/>
              <a:gd name="connsiteY39-450" fmla="*/ 1038857 h 1858154"/>
              <a:gd name="connsiteX40-451" fmla="*/ 5943596 w 9288370"/>
              <a:gd name="connsiteY40-452" fmla="*/ 1043237 h 1858154"/>
              <a:gd name="connsiteX41-453" fmla="*/ 5985730 w 9288370"/>
              <a:gd name="connsiteY41-454" fmla="*/ 1035396 h 1858154"/>
              <a:gd name="connsiteX42-455" fmla="*/ 6103109 w 9288370"/>
              <a:gd name="connsiteY42-456" fmla="*/ 1019019 h 1858154"/>
              <a:gd name="connsiteX43-457" fmla="*/ 6222406 w 9288370"/>
              <a:gd name="connsiteY43-458" fmla="*/ 985341 h 1858154"/>
              <a:gd name="connsiteX44-459" fmla="*/ 6598672 w 9288370"/>
              <a:gd name="connsiteY44-460" fmla="*/ 902062 h 1858154"/>
              <a:gd name="connsiteX45-461" fmla="*/ 6766149 w 9288370"/>
              <a:gd name="connsiteY45-462" fmla="*/ 846132 h 1858154"/>
              <a:gd name="connsiteX46-463" fmla="*/ 6886312 w 9288370"/>
              <a:gd name="connsiteY46-464" fmla="*/ 781877 h 1858154"/>
              <a:gd name="connsiteX47-465" fmla="*/ 7006457 w 9288370"/>
              <a:gd name="connsiteY47-466" fmla="*/ 699758 h 1858154"/>
              <a:gd name="connsiteX48-467" fmla="*/ 7231643 w 9288370"/>
              <a:gd name="connsiteY48-468" fmla="*/ 640778 h 1858154"/>
              <a:gd name="connsiteX49-469" fmla="*/ 7363123 w 9288370"/>
              <a:gd name="connsiteY49-470" fmla="*/ 593682 h 1858154"/>
              <a:gd name="connsiteX50-471" fmla="*/ 7579137 w 9288370"/>
              <a:gd name="connsiteY50-472" fmla="*/ 471495 h 1858154"/>
              <a:gd name="connsiteX51-473" fmla="*/ 7952094 w 9288370"/>
              <a:gd name="connsiteY51-474" fmla="*/ 409302 h 1858154"/>
              <a:gd name="connsiteX52-475" fmla="*/ 8231938 w 9288370"/>
              <a:gd name="connsiteY52-476" fmla="*/ 259259 h 1858154"/>
              <a:gd name="connsiteX53-477" fmla="*/ 8428864 w 9288370"/>
              <a:gd name="connsiteY53-478" fmla="*/ 208471 h 1858154"/>
              <a:gd name="connsiteX54-479" fmla="*/ 8616510 w 9288370"/>
              <a:gd name="connsiteY54-480" fmla="*/ 161973 h 1858154"/>
              <a:gd name="connsiteX55-481" fmla="*/ 8826766 w 9288370"/>
              <a:gd name="connsiteY55-482" fmla="*/ 152111 h 1858154"/>
              <a:gd name="connsiteX56-483" fmla="*/ 8917647 w 9288370"/>
              <a:gd name="connsiteY56-484" fmla="*/ 112232 h 1858154"/>
              <a:gd name="connsiteX57-485" fmla="*/ 9182272 w 9288370"/>
              <a:gd name="connsiteY57-486" fmla="*/ 37171 h 1858154"/>
              <a:gd name="connsiteX58-487" fmla="*/ 9232990 w 9288370"/>
              <a:gd name="connsiteY58-488" fmla="*/ 24074 h 1858154"/>
              <a:gd name="connsiteX59-489" fmla="*/ 9288370 w 9288370"/>
              <a:gd name="connsiteY59-490" fmla="*/ 0 h 1858154"/>
              <a:gd name="connsiteX60-491" fmla="*/ 0 w 9288370"/>
              <a:gd name="connsiteY60-492" fmla="*/ 0 h 1858154"/>
              <a:gd name="connsiteX61-493" fmla="*/ 0 w 9288370"/>
              <a:gd name="connsiteY61-494" fmla="*/ 1858154 h 1858154"/>
              <a:gd name="connsiteX0-495" fmla="*/ 0 w 9288370"/>
              <a:gd name="connsiteY0-496" fmla="*/ 1858154 h 1858154"/>
              <a:gd name="connsiteX1-497" fmla="*/ 1049 w 9288370"/>
              <a:gd name="connsiteY1-498" fmla="*/ 1857909 h 1858154"/>
              <a:gd name="connsiteX2-499" fmla="*/ 370426 w 9288370"/>
              <a:gd name="connsiteY2-500" fmla="*/ 1702965 h 1858154"/>
              <a:gd name="connsiteX3-501" fmla="*/ 832307 w 9288370"/>
              <a:gd name="connsiteY3-502" fmla="*/ 1538702 h 1858154"/>
              <a:gd name="connsiteX4-503" fmla="*/ 971617 w 9288370"/>
              <a:gd name="connsiteY4-504" fmla="*/ 1522494 h 1858154"/>
              <a:gd name="connsiteX5-505" fmla="*/ 1186668 w 9288370"/>
              <a:gd name="connsiteY5-506" fmla="*/ 1521861 h 1858154"/>
              <a:gd name="connsiteX6-507" fmla="*/ 1456865 w 9288370"/>
              <a:gd name="connsiteY6-508" fmla="*/ 1510292 h 1858154"/>
              <a:gd name="connsiteX7-509" fmla="*/ 1463005 w 9288370"/>
              <a:gd name="connsiteY7-510" fmla="*/ 1511279 h 1858154"/>
              <a:gd name="connsiteX8-511" fmla="*/ 1604999 w 9288370"/>
              <a:gd name="connsiteY8-512" fmla="*/ 1513599 h 1858154"/>
              <a:gd name="connsiteX9-513" fmla="*/ 1717911 w 9288370"/>
              <a:gd name="connsiteY9-514" fmla="*/ 1497764 h 1858154"/>
              <a:gd name="connsiteX10-515" fmla="*/ 1794234 w 9288370"/>
              <a:gd name="connsiteY10-516" fmla="*/ 1464331 h 1858154"/>
              <a:gd name="connsiteX11-517" fmla="*/ 2101780 w 9288370"/>
              <a:gd name="connsiteY11-518" fmla="*/ 1409907 h 1858154"/>
              <a:gd name="connsiteX12-519" fmla="*/ 2244830 w 9288370"/>
              <a:gd name="connsiteY12-520" fmla="*/ 1388540 h 1858154"/>
              <a:gd name="connsiteX13-521" fmla="*/ 2428648 w 9288370"/>
              <a:gd name="connsiteY13-522" fmla="*/ 1372736 h 1858154"/>
              <a:gd name="connsiteX14-523" fmla="*/ 2645882 w 9288370"/>
              <a:gd name="connsiteY14-524" fmla="*/ 1341971 h 1858154"/>
              <a:gd name="connsiteX15-525" fmla="*/ 2707413 w 9288370"/>
              <a:gd name="connsiteY15-526" fmla="*/ 1347156 h 1858154"/>
              <a:gd name="connsiteX16-527" fmla="*/ 2843134 w 9288370"/>
              <a:gd name="connsiteY16-528" fmla="*/ 1323561 h 1858154"/>
              <a:gd name="connsiteX17-529" fmla="*/ 2923804 w 9288370"/>
              <a:gd name="connsiteY17-530" fmla="*/ 1314224 h 1858154"/>
              <a:gd name="connsiteX18-531" fmla="*/ 2953618 w 9288370"/>
              <a:gd name="connsiteY18-532" fmla="*/ 1318186 h 1858154"/>
              <a:gd name="connsiteX19-533" fmla="*/ 2995816 w 9288370"/>
              <a:gd name="connsiteY19-534" fmla="*/ 1318670 h 1858154"/>
              <a:gd name="connsiteX20-535" fmla="*/ 3352700 w 9288370"/>
              <a:gd name="connsiteY20-536" fmla="*/ 1264183 h 1858154"/>
              <a:gd name="connsiteX21-537" fmla="*/ 3444611 w 9288370"/>
              <a:gd name="connsiteY21-538" fmla="*/ 1236739 h 1858154"/>
              <a:gd name="connsiteX22-539" fmla="*/ 3650072 w 9288370"/>
              <a:gd name="connsiteY22-540" fmla="*/ 1217421 h 1858154"/>
              <a:gd name="connsiteX23-541" fmla="*/ 3707853 w 9288370"/>
              <a:gd name="connsiteY23-542" fmla="*/ 1241722 h 1858154"/>
              <a:gd name="connsiteX24-543" fmla="*/ 3925616 w 9288370"/>
              <a:gd name="connsiteY24-544" fmla="*/ 1253751 h 1858154"/>
              <a:gd name="connsiteX25-545" fmla="*/ 3954387 w 9288370"/>
              <a:gd name="connsiteY25-546" fmla="*/ 1263789 h 1858154"/>
              <a:gd name="connsiteX26-547" fmla="*/ 3995849 w 9288370"/>
              <a:gd name="connsiteY26-548" fmla="*/ 1272939 h 1858154"/>
              <a:gd name="connsiteX27-549" fmla="*/ 4067546 w 9288370"/>
              <a:gd name="connsiteY27-550" fmla="*/ 1294697 h 1858154"/>
              <a:gd name="connsiteX28-551" fmla="*/ 4190310 w 9288370"/>
              <a:gd name="connsiteY28-552" fmla="*/ 1307786 h 1858154"/>
              <a:gd name="connsiteX29-553" fmla="*/ 4230008 w 9288370"/>
              <a:gd name="connsiteY29-554" fmla="*/ 1303546 h 1858154"/>
              <a:gd name="connsiteX30-555" fmla="*/ 4575478 w 9288370"/>
              <a:gd name="connsiteY30-556" fmla="*/ 1261726 h 1858154"/>
              <a:gd name="connsiteX31-557" fmla="*/ 4650026 w 9288370"/>
              <a:gd name="connsiteY31-558" fmla="*/ 1265798 h 1858154"/>
              <a:gd name="connsiteX32-559" fmla="*/ 4792008 w 9288370"/>
              <a:gd name="connsiteY32-560" fmla="*/ 1243899 h 1858154"/>
              <a:gd name="connsiteX33-561" fmla="*/ 4954126 w 9288370"/>
              <a:gd name="connsiteY33-562" fmla="*/ 1204617 h 1858154"/>
              <a:gd name="connsiteX34-563" fmla="*/ 5309678 w 9288370"/>
              <a:gd name="connsiteY34-564" fmla="*/ 1128278 h 1858154"/>
              <a:gd name="connsiteX35-565" fmla="*/ 5474724 w 9288370"/>
              <a:gd name="connsiteY35-566" fmla="*/ 1091167 h 1858154"/>
              <a:gd name="connsiteX36-567" fmla="*/ 5612132 w 9288370"/>
              <a:gd name="connsiteY36-568" fmla="*/ 1051509 h 1858154"/>
              <a:gd name="connsiteX37-569" fmla="*/ 5776618 w 9288370"/>
              <a:gd name="connsiteY37-570" fmla="*/ 1053037 h 1858154"/>
              <a:gd name="connsiteX38-571" fmla="*/ 5785786 w 9288370"/>
              <a:gd name="connsiteY38-572" fmla="*/ 1047202 h 1858154"/>
              <a:gd name="connsiteX39-573" fmla="*/ 5840556 w 9288370"/>
              <a:gd name="connsiteY39-574" fmla="*/ 1038857 h 1858154"/>
              <a:gd name="connsiteX40-575" fmla="*/ 5943596 w 9288370"/>
              <a:gd name="connsiteY40-576" fmla="*/ 1043237 h 1858154"/>
              <a:gd name="connsiteX41-577" fmla="*/ 5985730 w 9288370"/>
              <a:gd name="connsiteY41-578" fmla="*/ 1035396 h 1858154"/>
              <a:gd name="connsiteX42-579" fmla="*/ 6103109 w 9288370"/>
              <a:gd name="connsiteY42-580" fmla="*/ 1019019 h 1858154"/>
              <a:gd name="connsiteX43-581" fmla="*/ 6222406 w 9288370"/>
              <a:gd name="connsiteY43-582" fmla="*/ 985341 h 1858154"/>
              <a:gd name="connsiteX44-583" fmla="*/ 6598672 w 9288370"/>
              <a:gd name="connsiteY44-584" fmla="*/ 902062 h 1858154"/>
              <a:gd name="connsiteX45-585" fmla="*/ 6766149 w 9288370"/>
              <a:gd name="connsiteY45-586" fmla="*/ 846132 h 1858154"/>
              <a:gd name="connsiteX46-587" fmla="*/ 6886312 w 9288370"/>
              <a:gd name="connsiteY46-588" fmla="*/ 781877 h 1858154"/>
              <a:gd name="connsiteX47-589" fmla="*/ 7006457 w 9288370"/>
              <a:gd name="connsiteY47-590" fmla="*/ 699758 h 1858154"/>
              <a:gd name="connsiteX48-591" fmla="*/ 7231643 w 9288370"/>
              <a:gd name="connsiteY48-592" fmla="*/ 640778 h 1858154"/>
              <a:gd name="connsiteX49-593" fmla="*/ 7363123 w 9288370"/>
              <a:gd name="connsiteY49-594" fmla="*/ 593682 h 1858154"/>
              <a:gd name="connsiteX50-595" fmla="*/ 7579137 w 9288370"/>
              <a:gd name="connsiteY50-596" fmla="*/ 471495 h 1858154"/>
              <a:gd name="connsiteX51-597" fmla="*/ 7952094 w 9288370"/>
              <a:gd name="connsiteY51-598" fmla="*/ 409302 h 1858154"/>
              <a:gd name="connsiteX52-599" fmla="*/ 8231938 w 9288370"/>
              <a:gd name="connsiteY52-600" fmla="*/ 259259 h 1858154"/>
              <a:gd name="connsiteX53-601" fmla="*/ 8428864 w 9288370"/>
              <a:gd name="connsiteY53-602" fmla="*/ 208471 h 1858154"/>
              <a:gd name="connsiteX54-603" fmla="*/ 8616510 w 9288370"/>
              <a:gd name="connsiteY54-604" fmla="*/ 161973 h 1858154"/>
              <a:gd name="connsiteX55-605" fmla="*/ 8826766 w 9288370"/>
              <a:gd name="connsiteY55-606" fmla="*/ 152111 h 1858154"/>
              <a:gd name="connsiteX56-607" fmla="*/ 8917647 w 9288370"/>
              <a:gd name="connsiteY56-608" fmla="*/ 112232 h 1858154"/>
              <a:gd name="connsiteX57-609" fmla="*/ 9182272 w 9288370"/>
              <a:gd name="connsiteY57-610" fmla="*/ 37171 h 1858154"/>
              <a:gd name="connsiteX58-611" fmla="*/ 9232990 w 9288370"/>
              <a:gd name="connsiteY58-612" fmla="*/ 24074 h 1858154"/>
              <a:gd name="connsiteX59-613" fmla="*/ 9288370 w 9288370"/>
              <a:gd name="connsiteY59-614" fmla="*/ 0 h 1858154"/>
              <a:gd name="connsiteX60-615" fmla="*/ 0 w 9288370"/>
              <a:gd name="connsiteY60-616" fmla="*/ 0 h 1858154"/>
              <a:gd name="connsiteX61-617" fmla="*/ 0 w 9288370"/>
              <a:gd name="connsiteY61-618" fmla="*/ 1858154 h 1858154"/>
              <a:gd name="connsiteX0-619" fmla="*/ 0 w 9288370"/>
              <a:gd name="connsiteY0-620" fmla="*/ 1858154 h 1858154"/>
              <a:gd name="connsiteX1-621" fmla="*/ 1049 w 9288370"/>
              <a:gd name="connsiteY1-622" fmla="*/ 1857909 h 1858154"/>
              <a:gd name="connsiteX2-623" fmla="*/ 370426 w 9288370"/>
              <a:gd name="connsiteY2-624" fmla="*/ 1702965 h 1858154"/>
              <a:gd name="connsiteX3-625" fmla="*/ 832307 w 9288370"/>
              <a:gd name="connsiteY3-626" fmla="*/ 1538702 h 1858154"/>
              <a:gd name="connsiteX4-627" fmla="*/ 971617 w 9288370"/>
              <a:gd name="connsiteY4-628" fmla="*/ 1522494 h 1858154"/>
              <a:gd name="connsiteX5-629" fmla="*/ 1186668 w 9288370"/>
              <a:gd name="connsiteY5-630" fmla="*/ 1521861 h 1858154"/>
              <a:gd name="connsiteX6-631" fmla="*/ 1456865 w 9288370"/>
              <a:gd name="connsiteY6-632" fmla="*/ 1510292 h 1858154"/>
              <a:gd name="connsiteX7-633" fmla="*/ 1463005 w 9288370"/>
              <a:gd name="connsiteY7-634" fmla="*/ 1511279 h 1858154"/>
              <a:gd name="connsiteX8-635" fmla="*/ 1604999 w 9288370"/>
              <a:gd name="connsiteY8-636" fmla="*/ 1513599 h 1858154"/>
              <a:gd name="connsiteX9-637" fmla="*/ 1717911 w 9288370"/>
              <a:gd name="connsiteY9-638" fmla="*/ 1497764 h 1858154"/>
              <a:gd name="connsiteX10-639" fmla="*/ 1794234 w 9288370"/>
              <a:gd name="connsiteY10-640" fmla="*/ 1464331 h 1858154"/>
              <a:gd name="connsiteX11-641" fmla="*/ 2101780 w 9288370"/>
              <a:gd name="connsiteY11-642" fmla="*/ 1409907 h 1858154"/>
              <a:gd name="connsiteX12-643" fmla="*/ 2244830 w 9288370"/>
              <a:gd name="connsiteY12-644" fmla="*/ 1388540 h 1858154"/>
              <a:gd name="connsiteX13-645" fmla="*/ 2428648 w 9288370"/>
              <a:gd name="connsiteY13-646" fmla="*/ 1372736 h 1858154"/>
              <a:gd name="connsiteX14-647" fmla="*/ 2645882 w 9288370"/>
              <a:gd name="connsiteY14-648" fmla="*/ 1341971 h 1858154"/>
              <a:gd name="connsiteX15-649" fmla="*/ 2707413 w 9288370"/>
              <a:gd name="connsiteY15-650" fmla="*/ 1347156 h 1858154"/>
              <a:gd name="connsiteX16-651" fmla="*/ 2843134 w 9288370"/>
              <a:gd name="connsiteY16-652" fmla="*/ 1323561 h 1858154"/>
              <a:gd name="connsiteX17-653" fmla="*/ 2923804 w 9288370"/>
              <a:gd name="connsiteY17-654" fmla="*/ 1314224 h 1858154"/>
              <a:gd name="connsiteX18-655" fmla="*/ 2953618 w 9288370"/>
              <a:gd name="connsiteY18-656" fmla="*/ 1318186 h 1858154"/>
              <a:gd name="connsiteX19-657" fmla="*/ 2995816 w 9288370"/>
              <a:gd name="connsiteY19-658" fmla="*/ 1318670 h 1858154"/>
              <a:gd name="connsiteX20-659" fmla="*/ 3352700 w 9288370"/>
              <a:gd name="connsiteY20-660" fmla="*/ 1264183 h 1858154"/>
              <a:gd name="connsiteX21-661" fmla="*/ 3444611 w 9288370"/>
              <a:gd name="connsiteY21-662" fmla="*/ 1236739 h 1858154"/>
              <a:gd name="connsiteX22-663" fmla="*/ 3650072 w 9288370"/>
              <a:gd name="connsiteY22-664" fmla="*/ 1217421 h 1858154"/>
              <a:gd name="connsiteX23-665" fmla="*/ 3707853 w 9288370"/>
              <a:gd name="connsiteY23-666" fmla="*/ 1241722 h 1858154"/>
              <a:gd name="connsiteX24-667" fmla="*/ 3925616 w 9288370"/>
              <a:gd name="connsiteY24-668" fmla="*/ 1253751 h 1858154"/>
              <a:gd name="connsiteX25-669" fmla="*/ 3954387 w 9288370"/>
              <a:gd name="connsiteY25-670" fmla="*/ 1263789 h 1858154"/>
              <a:gd name="connsiteX26-671" fmla="*/ 3995849 w 9288370"/>
              <a:gd name="connsiteY26-672" fmla="*/ 1272939 h 1858154"/>
              <a:gd name="connsiteX27-673" fmla="*/ 4067546 w 9288370"/>
              <a:gd name="connsiteY27-674" fmla="*/ 1294697 h 1858154"/>
              <a:gd name="connsiteX28-675" fmla="*/ 4190310 w 9288370"/>
              <a:gd name="connsiteY28-676" fmla="*/ 1307786 h 1858154"/>
              <a:gd name="connsiteX29-677" fmla="*/ 4230008 w 9288370"/>
              <a:gd name="connsiteY29-678" fmla="*/ 1303546 h 1858154"/>
              <a:gd name="connsiteX30-679" fmla="*/ 4575478 w 9288370"/>
              <a:gd name="connsiteY30-680" fmla="*/ 1261726 h 1858154"/>
              <a:gd name="connsiteX31-681" fmla="*/ 4650026 w 9288370"/>
              <a:gd name="connsiteY31-682" fmla="*/ 1265798 h 1858154"/>
              <a:gd name="connsiteX32-683" fmla="*/ 4792008 w 9288370"/>
              <a:gd name="connsiteY32-684" fmla="*/ 1243899 h 1858154"/>
              <a:gd name="connsiteX33-685" fmla="*/ 4954126 w 9288370"/>
              <a:gd name="connsiteY33-686" fmla="*/ 1204617 h 1858154"/>
              <a:gd name="connsiteX34-687" fmla="*/ 5309678 w 9288370"/>
              <a:gd name="connsiteY34-688" fmla="*/ 1128278 h 1858154"/>
              <a:gd name="connsiteX35-689" fmla="*/ 5474724 w 9288370"/>
              <a:gd name="connsiteY35-690" fmla="*/ 1091167 h 1858154"/>
              <a:gd name="connsiteX36-691" fmla="*/ 5612132 w 9288370"/>
              <a:gd name="connsiteY36-692" fmla="*/ 1051509 h 1858154"/>
              <a:gd name="connsiteX37-693" fmla="*/ 5776618 w 9288370"/>
              <a:gd name="connsiteY37-694" fmla="*/ 1053037 h 1858154"/>
              <a:gd name="connsiteX38-695" fmla="*/ 5785786 w 9288370"/>
              <a:gd name="connsiteY38-696" fmla="*/ 1047202 h 1858154"/>
              <a:gd name="connsiteX39-697" fmla="*/ 5840556 w 9288370"/>
              <a:gd name="connsiteY39-698" fmla="*/ 1038857 h 1858154"/>
              <a:gd name="connsiteX40-699" fmla="*/ 5943596 w 9288370"/>
              <a:gd name="connsiteY40-700" fmla="*/ 1043237 h 1858154"/>
              <a:gd name="connsiteX41-701" fmla="*/ 5985730 w 9288370"/>
              <a:gd name="connsiteY41-702" fmla="*/ 1035396 h 1858154"/>
              <a:gd name="connsiteX42-703" fmla="*/ 6103109 w 9288370"/>
              <a:gd name="connsiteY42-704" fmla="*/ 1019019 h 1858154"/>
              <a:gd name="connsiteX43-705" fmla="*/ 6222406 w 9288370"/>
              <a:gd name="connsiteY43-706" fmla="*/ 985341 h 1858154"/>
              <a:gd name="connsiteX44-707" fmla="*/ 6598672 w 9288370"/>
              <a:gd name="connsiteY44-708" fmla="*/ 902062 h 1858154"/>
              <a:gd name="connsiteX45-709" fmla="*/ 6766149 w 9288370"/>
              <a:gd name="connsiteY45-710" fmla="*/ 846132 h 1858154"/>
              <a:gd name="connsiteX46-711" fmla="*/ 6886312 w 9288370"/>
              <a:gd name="connsiteY46-712" fmla="*/ 781877 h 1858154"/>
              <a:gd name="connsiteX47-713" fmla="*/ 7006457 w 9288370"/>
              <a:gd name="connsiteY47-714" fmla="*/ 699758 h 1858154"/>
              <a:gd name="connsiteX48-715" fmla="*/ 7231643 w 9288370"/>
              <a:gd name="connsiteY48-716" fmla="*/ 640778 h 1858154"/>
              <a:gd name="connsiteX49-717" fmla="*/ 7363123 w 9288370"/>
              <a:gd name="connsiteY49-718" fmla="*/ 593682 h 1858154"/>
              <a:gd name="connsiteX50-719" fmla="*/ 7579137 w 9288370"/>
              <a:gd name="connsiteY50-720" fmla="*/ 471495 h 1858154"/>
              <a:gd name="connsiteX51-721" fmla="*/ 7952094 w 9288370"/>
              <a:gd name="connsiteY51-722" fmla="*/ 409302 h 1858154"/>
              <a:gd name="connsiteX52-723" fmla="*/ 8231938 w 9288370"/>
              <a:gd name="connsiteY52-724" fmla="*/ 259259 h 1858154"/>
              <a:gd name="connsiteX53-725" fmla="*/ 8428864 w 9288370"/>
              <a:gd name="connsiteY53-726" fmla="*/ 208471 h 1858154"/>
              <a:gd name="connsiteX54-727" fmla="*/ 8616510 w 9288370"/>
              <a:gd name="connsiteY54-728" fmla="*/ 161973 h 1858154"/>
              <a:gd name="connsiteX55-729" fmla="*/ 8826766 w 9288370"/>
              <a:gd name="connsiteY55-730" fmla="*/ 152111 h 1858154"/>
              <a:gd name="connsiteX56-731" fmla="*/ 8917647 w 9288370"/>
              <a:gd name="connsiteY56-732" fmla="*/ 112232 h 1858154"/>
              <a:gd name="connsiteX57-733" fmla="*/ 9182272 w 9288370"/>
              <a:gd name="connsiteY57-734" fmla="*/ 37171 h 1858154"/>
              <a:gd name="connsiteX58-735" fmla="*/ 9232990 w 9288370"/>
              <a:gd name="connsiteY58-736" fmla="*/ 24074 h 1858154"/>
              <a:gd name="connsiteX59-737" fmla="*/ 9288370 w 9288370"/>
              <a:gd name="connsiteY59-738" fmla="*/ 0 h 1858154"/>
              <a:gd name="connsiteX60-739" fmla="*/ 0 w 9288370"/>
              <a:gd name="connsiteY60-740" fmla="*/ 0 h 1858154"/>
              <a:gd name="connsiteX61-741" fmla="*/ 0 w 9288370"/>
              <a:gd name="connsiteY61-742" fmla="*/ 1858154 h 1858154"/>
              <a:gd name="connsiteX0-743" fmla="*/ 0 w 9288370"/>
              <a:gd name="connsiteY0-744" fmla="*/ 1858154 h 1858154"/>
              <a:gd name="connsiteX1-745" fmla="*/ 1049 w 9288370"/>
              <a:gd name="connsiteY1-746" fmla="*/ 1857909 h 1858154"/>
              <a:gd name="connsiteX2-747" fmla="*/ 370426 w 9288370"/>
              <a:gd name="connsiteY2-748" fmla="*/ 1702965 h 1858154"/>
              <a:gd name="connsiteX3-749" fmla="*/ 832307 w 9288370"/>
              <a:gd name="connsiteY3-750" fmla="*/ 1538702 h 1858154"/>
              <a:gd name="connsiteX4-751" fmla="*/ 971617 w 9288370"/>
              <a:gd name="connsiteY4-752" fmla="*/ 1522494 h 1858154"/>
              <a:gd name="connsiteX5-753" fmla="*/ 1186668 w 9288370"/>
              <a:gd name="connsiteY5-754" fmla="*/ 1521861 h 1858154"/>
              <a:gd name="connsiteX6-755" fmla="*/ 1456865 w 9288370"/>
              <a:gd name="connsiteY6-756" fmla="*/ 1510292 h 1858154"/>
              <a:gd name="connsiteX7-757" fmla="*/ 1463005 w 9288370"/>
              <a:gd name="connsiteY7-758" fmla="*/ 1511279 h 1858154"/>
              <a:gd name="connsiteX8-759" fmla="*/ 1604999 w 9288370"/>
              <a:gd name="connsiteY8-760" fmla="*/ 1513599 h 1858154"/>
              <a:gd name="connsiteX9-761" fmla="*/ 1717911 w 9288370"/>
              <a:gd name="connsiteY9-762" fmla="*/ 1497764 h 1858154"/>
              <a:gd name="connsiteX10-763" fmla="*/ 1794234 w 9288370"/>
              <a:gd name="connsiteY10-764" fmla="*/ 1464331 h 1858154"/>
              <a:gd name="connsiteX11-765" fmla="*/ 2101780 w 9288370"/>
              <a:gd name="connsiteY11-766" fmla="*/ 1409907 h 1858154"/>
              <a:gd name="connsiteX12-767" fmla="*/ 2244830 w 9288370"/>
              <a:gd name="connsiteY12-768" fmla="*/ 1388540 h 1858154"/>
              <a:gd name="connsiteX13-769" fmla="*/ 2428648 w 9288370"/>
              <a:gd name="connsiteY13-770" fmla="*/ 1372736 h 1858154"/>
              <a:gd name="connsiteX14-771" fmla="*/ 2645882 w 9288370"/>
              <a:gd name="connsiteY14-772" fmla="*/ 1341971 h 1858154"/>
              <a:gd name="connsiteX15-773" fmla="*/ 2707413 w 9288370"/>
              <a:gd name="connsiteY15-774" fmla="*/ 1347156 h 1858154"/>
              <a:gd name="connsiteX16-775" fmla="*/ 2843134 w 9288370"/>
              <a:gd name="connsiteY16-776" fmla="*/ 1323561 h 1858154"/>
              <a:gd name="connsiteX17-777" fmla="*/ 2923804 w 9288370"/>
              <a:gd name="connsiteY17-778" fmla="*/ 1314224 h 1858154"/>
              <a:gd name="connsiteX18-779" fmla="*/ 2953618 w 9288370"/>
              <a:gd name="connsiteY18-780" fmla="*/ 1318186 h 1858154"/>
              <a:gd name="connsiteX19-781" fmla="*/ 2995816 w 9288370"/>
              <a:gd name="connsiteY19-782" fmla="*/ 1318670 h 1858154"/>
              <a:gd name="connsiteX20-783" fmla="*/ 3352700 w 9288370"/>
              <a:gd name="connsiteY20-784" fmla="*/ 1264183 h 1858154"/>
              <a:gd name="connsiteX21-785" fmla="*/ 3444611 w 9288370"/>
              <a:gd name="connsiteY21-786" fmla="*/ 1236739 h 1858154"/>
              <a:gd name="connsiteX22-787" fmla="*/ 3650072 w 9288370"/>
              <a:gd name="connsiteY22-788" fmla="*/ 1217421 h 1858154"/>
              <a:gd name="connsiteX23-789" fmla="*/ 3707853 w 9288370"/>
              <a:gd name="connsiteY23-790" fmla="*/ 1241722 h 1858154"/>
              <a:gd name="connsiteX24-791" fmla="*/ 3925616 w 9288370"/>
              <a:gd name="connsiteY24-792" fmla="*/ 1253751 h 1858154"/>
              <a:gd name="connsiteX25-793" fmla="*/ 3954387 w 9288370"/>
              <a:gd name="connsiteY25-794" fmla="*/ 1263789 h 1858154"/>
              <a:gd name="connsiteX26-795" fmla="*/ 3995849 w 9288370"/>
              <a:gd name="connsiteY26-796" fmla="*/ 1272939 h 1858154"/>
              <a:gd name="connsiteX27-797" fmla="*/ 4067546 w 9288370"/>
              <a:gd name="connsiteY27-798" fmla="*/ 1294697 h 1858154"/>
              <a:gd name="connsiteX28-799" fmla="*/ 4190310 w 9288370"/>
              <a:gd name="connsiteY28-800" fmla="*/ 1307786 h 1858154"/>
              <a:gd name="connsiteX29-801" fmla="*/ 4230008 w 9288370"/>
              <a:gd name="connsiteY29-802" fmla="*/ 1303546 h 1858154"/>
              <a:gd name="connsiteX30-803" fmla="*/ 4575478 w 9288370"/>
              <a:gd name="connsiteY30-804" fmla="*/ 1261726 h 1858154"/>
              <a:gd name="connsiteX31-805" fmla="*/ 4650026 w 9288370"/>
              <a:gd name="connsiteY31-806" fmla="*/ 1265798 h 1858154"/>
              <a:gd name="connsiteX32-807" fmla="*/ 4792008 w 9288370"/>
              <a:gd name="connsiteY32-808" fmla="*/ 1243899 h 1858154"/>
              <a:gd name="connsiteX33-809" fmla="*/ 4954126 w 9288370"/>
              <a:gd name="connsiteY33-810" fmla="*/ 1204617 h 1858154"/>
              <a:gd name="connsiteX34-811" fmla="*/ 5309678 w 9288370"/>
              <a:gd name="connsiteY34-812" fmla="*/ 1128278 h 1858154"/>
              <a:gd name="connsiteX35-813" fmla="*/ 5474724 w 9288370"/>
              <a:gd name="connsiteY35-814" fmla="*/ 1091167 h 1858154"/>
              <a:gd name="connsiteX36-815" fmla="*/ 5612132 w 9288370"/>
              <a:gd name="connsiteY36-816" fmla="*/ 1051509 h 1858154"/>
              <a:gd name="connsiteX37-817" fmla="*/ 5776618 w 9288370"/>
              <a:gd name="connsiteY37-818" fmla="*/ 1053037 h 1858154"/>
              <a:gd name="connsiteX38-819" fmla="*/ 5785786 w 9288370"/>
              <a:gd name="connsiteY38-820" fmla="*/ 1047202 h 1858154"/>
              <a:gd name="connsiteX39-821" fmla="*/ 5840556 w 9288370"/>
              <a:gd name="connsiteY39-822" fmla="*/ 1038857 h 1858154"/>
              <a:gd name="connsiteX40-823" fmla="*/ 5943596 w 9288370"/>
              <a:gd name="connsiteY40-824" fmla="*/ 1043237 h 1858154"/>
              <a:gd name="connsiteX41-825" fmla="*/ 5985730 w 9288370"/>
              <a:gd name="connsiteY41-826" fmla="*/ 1035396 h 1858154"/>
              <a:gd name="connsiteX42-827" fmla="*/ 6103109 w 9288370"/>
              <a:gd name="connsiteY42-828" fmla="*/ 1019019 h 1858154"/>
              <a:gd name="connsiteX43-829" fmla="*/ 6222406 w 9288370"/>
              <a:gd name="connsiteY43-830" fmla="*/ 985341 h 1858154"/>
              <a:gd name="connsiteX44-831" fmla="*/ 6598672 w 9288370"/>
              <a:gd name="connsiteY44-832" fmla="*/ 902062 h 1858154"/>
              <a:gd name="connsiteX45-833" fmla="*/ 6766149 w 9288370"/>
              <a:gd name="connsiteY45-834" fmla="*/ 846132 h 1858154"/>
              <a:gd name="connsiteX46-835" fmla="*/ 6886312 w 9288370"/>
              <a:gd name="connsiteY46-836" fmla="*/ 781877 h 1858154"/>
              <a:gd name="connsiteX47-837" fmla="*/ 7006457 w 9288370"/>
              <a:gd name="connsiteY47-838" fmla="*/ 699758 h 1858154"/>
              <a:gd name="connsiteX48-839" fmla="*/ 7231643 w 9288370"/>
              <a:gd name="connsiteY48-840" fmla="*/ 640778 h 1858154"/>
              <a:gd name="connsiteX49-841" fmla="*/ 7363123 w 9288370"/>
              <a:gd name="connsiteY49-842" fmla="*/ 593682 h 1858154"/>
              <a:gd name="connsiteX50-843" fmla="*/ 7579137 w 9288370"/>
              <a:gd name="connsiteY50-844" fmla="*/ 471495 h 1858154"/>
              <a:gd name="connsiteX51-845" fmla="*/ 7952094 w 9288370"/>
              <a:gd name="connsiteY51-846" fmla="*/ 409302 h 1858154"/>
              <a:gd name="connsiteX52-847" fmla="*/ 8231938 w 9288370"/>
              <a:gd name="connsiteY52-848" fmla="*/ 259259 h 1858154"/>
              <a:gd name="connsiteX53-849" fmla="*/ 8428864 w 9288370"/>
              <a:gd name="connsiteY53-850" fmla="*/ 208471 h 1858154"/>
              <a:gd name="connsiteX54-851" fmla="*/ 8616510 w 9288370"/>
              <a:gd name="connsiteY54-852" fmla="*/ 161973 h 1858154"/>
              <a:gd name="connsiteX55-853" fmla="*/ 8826766 w 9288370"/>
              <a:gd name="connsiteY55-854" fmla="*/ 152111 h 1858154"/>
              <a:gd name="connsiteX56-855" fmla="*/ 8917647 w 9288370"/>
              <a:gd name="connsiteY56-856" fmla="*/ 112232 h 1858154"/>
              <a:gd name="connsiteX57-857" fmla="*/ 9182272 w 9288370"/>
              <a:gd name="connsiteY57-858" fmla="*/ 37171 h 1858154"/>
              <a:gd name="connsiteX58-859" fmla="*/ 9232990 w 9288370"/>
              <a:gd name="connsiteY58-860" fmla="*/ 24074 h 1858154"/>
              <a:gd name="connsiteX59-861" fmla="*/ 9288370 w 9288370"/>
              <a:gd name="connsiteY59-862" fmla="*/ 0 h 1858154"/>
              <a:gd name="connsiteX60-863" fmla="*/ 0 w 9288370"/>
              <a:gd name="connsiteY60-864" fmla="*/ 0 h 1858154"/>
              <a:gd name="connsiteX61-865" fmla="*/ 0 w 9288370"/>
              <a:gd name="connsiteY61-866" fmla="*/ 1858154 h 1858154"/>
              <a:gd name="connsiteX0-867" fmla="*/ 0 w 9288370"/>
              <a:gd name="connsiteY0-868" fmla="*/ 1858154 h 1858154"/>
              <a:gd name="connsiteX1-869" fmla="*/ 1049 w 9288370"/>
              <a:gd name="connsiteY1-870" fmla="*/ 1857909 h 1858154"/>
              <a:gd name="connsiteX2-871" fmla="*/ 370426 w 9288370"/>
              <a:gd name="connsiteY2-872" fmla="*/ 1702965 h 1858154"/>
              <a:gd name="connsiteX3-873" fmla="*/ 832307 w 9288370"/>
              <a:gd name="connsiteY3-874" fmla="*/ 1538702 h 1858154"/>
              <a:gd name="connsiteX4-875" fmla="*/ 971617 w 9288370"/>
              <a:gd name="connsiteY4-876" fmla="*/ 1522494 h 1858154"/>
              <a:gd name="connsiteX5-877" fmla="*/ 1186668 w 9288370"/>
              <a:gd name="connsiteY5-878" fmla="*/ 1521861 h 1858154"/>
              <a:gd name="connsiteX6-879" fmla="*/ 1456865 w 9288370"/>
              <a:gd name="connsiteY6-880" fmla="*/ 1510292 h 1858154"/>
              <a:gd name="connsiteX7-881" fmla="*/ 1463005 w 9288370"/>
              <a:gd name="connsiteY7-882" fmla="*/ 1511279 h 1858154"/>
              <a:gd name="connsiteX8-883" fmla="*/ 1604999 w 9288370"/>
              <a:gd name="connsiteY8-884" fmla="*/ 1513599 h 1858154"/>
              <a:gd name="connsiteX9-885" fmla="*/ 1717911 w 9288370"/>
              <a:gd name="connsiteY9-886" fmla="*/ 1497764 h 1858154"/>
              <a:gd name="connsiteX10-887" fmla="*/ 1794234 w 9288370"/>
              <a:gd name="connsiteY10-888" fmla="*/ 1464331 h 1858154"/>
              <a:gd name="connsiteX11-889" fmla="*/ 2101780 w 9288370"/>
              <a:gd name="connsiteY11-890" fmla="*/ 1409907 h 1858154"/>
              <a:gd name="connsiteX12-891" fmla="*/ 2244830 w 9288370"/>
              <a:gd name="connsiteY12-892" fmla="*/ 1388540 h 1858154"/>
              <a:gd name="connsiteX13-893" fmla="*/ 2428648 w 9288370"/>
              <a:gd name="connsiteY13-894" fmla="*/ 1372736 h 1858154"/>
              <a:gd name="connsiteX14-895" fmla="*/ 2645882 w 9288370"/>
              <a:gd name="connsiteY14-896" fmla="*/ 1341971 h 1858154"/>
              <a:gd name="connsiteX15-897" fmla="*/ 2707413 w 9288370"/>
              <a:gd name="connsiteY15-898" fmla="*/ 1347156 h 1858154"/>
              <a:gd name="connsiteX16-899" fmla="*/ 2843134 w 9288370"/>
              <a:gd name="connsiteY16-900" fmla="*/ 1323561 h 1858154"/>
              <a:gd name="connsiteX17-901" fmla="*/ 2923804 w 9288370"/>
              <a:gd name="connsiteY17-902" fmla="*/ 1314224 h 1858154"/>
              <a:gd name="connsiteX18-903" fmla="*/ 2953618 w 9288370"/>
              <a:gd name="connsiteY18-904" fmla="*/ 1318186 h 1858154"/>
              <a:gd name="connsiteX19-905" fmla="*/ 2995816 w 9288370"/>
              <a:gd name="connsiteY19-906" fmla="*/ 1318670 h 1858154"/>
              <a:gd name="connsiteX20-907" fmla="*/ 3352700 w 9288370"/>
              <a:gd name="connsiteY20-908" fmla="*/ 1264183 h 1858154"/>
              <a:gd name="connsiteX21-909" fmla="*/ 3444611 w 9288370"/>
              <a:gd name="connsiteY21-910" fmla="*/ 1236739 h 1858154"/>
              <a:gd name="connsiteX22-911" fmla="*/ 3650072 w 9288370"/>
              <a:gd name="connsiteY22-912" fmla="*/ 1217421 h 1858154"/>
              <a:gd name="connsiteX23-913" fmla="*/ 3707853 w 9288370"/>
              <a:gd name="connsiteY23-914" fmla="*/ 1241722 h 1858154"/>
              <a:gd name="connsiteX24-915" fmla="*/ 3925616 w 9288370"/>
              <a:gd name="connsiteY24-916" fmla="*/ 1253751 h 1858154"/>
              <a:gd name="connsiteX25-917" fmla="*/ 3954387 w 9288370"/>
              <a:gd name="connsiteY25-918" fmla="*/ 1263789 h 1858154"/>
              <a:gd name="connsiteX26-919" fmla="*/ 3995849 w 9288370"/>
              <a:gd name="connsiteY26-920" fmla="*/ 1272939 h 1858154"/>
              <a:gd name="connsiteX27-921" fmla="*/ 4067546 w 9288370"/>
              <a:gd name="connsiteY27-922" fmla="*/ 1294697 h 1858154"/>
              <a:gd name="connsiteX28-923" fmla="*/ 4190310 w 9288370"/>
              <a:gd name="connsiteY28-924" fmla="*/ 1307786 h 1858154"/>
              <a:gd name="connsiteX29-925" fmla="*/ 4230008 w 9288370"/>
              <a:gd name="connsiteY29-926" fmla="*/ 1303546 h 1858154"/>
              <a:gd name="connsiteX30-927" fmla="*/ 4575478 w 9288370"/>
              <a:gd name="connsiteY30-928" fmla="*/ 1261726 h 1858154"/>
              <a:gd name="connsiteX31-929" fmla="*/ 4650026 w 9288370"/>
              <a:gd name="connsiteY31-930" fmla="*/ 1265798 h 1858154"/>
              <a:gd name="connsiteX32-931" fmla="*/ 4792008 w 9288370"/>
              <a:gd name="connsiteY32-932" fmla="*/ 1243899 h 1858154"/>
              <a:gd name="connsiteX33-933" fmla="*/ 4954126 w 9288370"/>
              <a:gd name="connsiteY33-934" fmla="*/ 1204617 h 1858154"/>
              <a:gd name="connsiteX34-935" fmla="*/ 5309678 w 9288370"/>
              <a:gd name="connsiteY34-936" fmla="*/ 1128278 h 1858154"/>
              <a:gd name="connsiteX35-937" fmla="*/ 5474724 w 9288370"/>
              <a:gd name="connsiteY35-938" fmla="*/ 1091167 h 1858154"/>
              <a:gd name="connsiteX36-939" fmla="*/ 5612132 w 9288370"/>
              <a:gd name="connsiteY36-940" fmla="*/ 1051509 h 1858154"/>
              <a:gd name="connsiteX37-941" fmla="*/ 5776618 w 9288370"/>
              <a:gd name="connsiteY37-942" fmla="*/ 1053037 h 1858154"/>
              <a:gd name="connsiteX38-943" fmla="*/ 5785786 w 9288370"/>
              <a:gd name="connsiteY38-944" fmla="*/ 1047202 h 1858154"/>
              <a:gd name="connsiteX39-945" fmla="*/ 5840556 w 9288370"/>
              <a:gd name="connsiteY39-946" fmla="*/ 1038857 h 1858154"/>
              <a:gd name="connsiteX40-947" fmla="*/ 5943596 w 9288370"/>
              <a:gd name="connsiteY40-948" fmla="*/ 1043237 h 1858154"/>
              <a:gd name="connsiteX41-949" fmla="*/ 5985730 w 9288370"/>
              <a:gd name="connsiteY41-950" fmla="*/ 1035396 h 1858154"/>
              <a:gd name="connsiteX42-951" fmla="*/ 6103109 w 9288370"/>
              <a:gd name="connsiteY42-952" fmla="*/ 1019019 h 1858154"/>
              <a:gd name="connsiteX43-953" fmla="*/ 6222406 w 9288370"/>
              <a:gd name="connsiteY43-954" fmla="*/ 985341 h 1858154"/>
              <a:gd name="connsiteX44-955" fmla="*/ 6598672 w 9288370"/>
              <a:gd name="connsiteY44-956" fmla="*/ 902062 h 1858154"/>
              <a:gd name="connsiteX45-957" fmla="*/ 6766149 w 9288370"/>
              <a:gd name="connsiteY45-958" fmla="*/ 846132 h 1858154"/>
              <a:gd name="connsiteX46-959" fmla="*/ 6886312 w 9288370"/>
              <a:gd name="connsiteY46-960" fmla="*/ 781877 h 1858154"/>
              <a:gd name="connsiteX47-961" fmla="*/ 7006457 w 9288370"/>
              <a:gd name="connsiteY47-962" fmla="*/ 699758 h 1858154"/>
              <a:gd name="connsiteX48-963" fmla="*/ 7231643 w 9288370"/>
              <a:gd name="connsiteY48-964" fmla="*/ 640778 h 1858154"/>
              <a:gd name="connsiteX49-965" fmla="*/ 7363123 w 9288370"/>
              <a:gd name="connsiteY49-966" fmla="*/ 593682 h 1858154"/>
              <a:gd name="connsiteX50-967" fmla="*/ 7579137 w 9288370"/>
              <a:gd name="connsiteY50-968" fmla="*/ 471495 h 1858154"/>
              <a:gd name="connsiteX51-969" fmla="*/ 7952094 w 9288370"/>
              <a:gd name="connsiteY51-970" fmla="*/ 409302 h 1858154"/>
              <a:gd name="connsiteX52-971" fmla="*/ 8231938 w 9288370"/>
              <a:gd name="connsiteY52-972" fmla="*/ 259259 h 1858154"/>
              <a:gd name="connsiteX53-973" fmla="*/ 8428864 w 9288370"/>
              <a:gd name="connsiteY53-974" fmla="*/ 208471 h 1858154"/>
              <a:gd name="connsiteX54-975" fmla="*/ 8616510 w 9288370"/>
              <a:gd name="connsiteY54-976" fmla="*/ 161973 h 1858154"/>
              <a:gd name="connsiteX55-977" fmla="*/ 8826766 w 9288370"/>
              <a:gd name="connsiteY55-978" fmla="*/ 152111 h 1858154"/>
              <a:gd name="connsiteX56-979" fmla="*/ 8917647 w 9288370"/>
              <a:gd name="connsiteY56-980" fmla="*/ 112232 h 1858154"/>
              <a:gd name="connsiteX57-981" fmla="*/ 9182272 w 9288370"/>
              <a:gd name="connsiteY57-982" fmla="*/ 37171 h 1858154"/>
              <a:gd name="connsiteX58-983" fmla="*/ 9232990 w 9288370"/>
              <a:gd name="connsiteY58-984" fmla="*/ 24074 h 1858154"/>
              <a:gd name="connsiteX59-985" fmla="*/ 9288370 w 9288370"/>
              <a:gd name="connsiteY59-986" fmla="*/ 0 h 1858154"/>
              <a:gd name="connsiteX60-987" fmla="*/ 0 w 9288370"/>
              <a:gd name="connsiteY60-988" fmla="*/ 0 h 1858154"/>
              <a:gd name="connsiteX61-989" fmla="*/ 0 w 9288370"/>
              <a:gd name="connsiteY61-990" fmla="*/ 1858154 h 1858154"/>
              <a:gd name="connsiteX0-991" fmla="*/ 0 w 9288370"/>
              <a:gd name="connsiteY0-992" fmla="*/ 1858154 h 1858154"/>
              <a:gd name="connsiteX1-993" fmla="*/ 1049 w 9288370"/>
              <a:gd name="connsiteY1-994" fmla="*/ 1857909 h 1858154"/>
              <a:gd name="connsiteX2-995" fmla="*/ 370426 w 9288370"/>
              <a:gd name="connsiteY2-996" fmla="*/ 1702965 h 1858154"/>
              <a:gd name="connsiteX3-997" fmla="*/ 832307 w 9288370"/>
              <a:gd name="connsiteY3-998" fmla="*/ 1538702 h 1858154"/>
              <a:gd name="connsiteX4-999" fmla="*/ 971617 w 9288370"/>
              <a:gd name="connsiteY4-1000" fmla="*/ 1522494 h 1858154"/>
              <a:gd name="connsiteX5-1001" fmla="*/ 1186668 w 9288370"/>
              <a:gd name="connsiteY5-1002" fmla="*/ 1521861 h 1858154"/>
              <a:gd name="connsiteX6-1003" fmla="*/ 1456865 w 9288370"/>
              <a:gd name="connsiteY6-1004" fmla="*/ 1510292 h 1858154"/>
              <a:gd name="connsiteX7-1005" fmla="*/ 1463005 w 9288370"/>
              <a:gd name="connsiteY7-1006" fmla="*/ 1511279 h 1858154"/>
              <a:gd name="connsiteX8-1007" fmla="*/ 1604999 w 9288370"/>
              <a:gd name="connsiteY8-1008" fmla="*/ 1513599 h 1858154"/>
              <a:gd name="connsiteX9-1009" fmla="*/ 1717911 w 9288370"/>
              <a:gd name="connsiteY9-1010" fmla="*/ 1497764 h 1858154"/>
              <a:gd name="connsiteX10-1011" fmla="*/ 1794234 w 9288370"/>
              <a:gd name="connsiteY10-1012" fmla="*/ 1464331 h 1858154"/>
              <a:gd name="connsiteX11-1013" fmla="*/ 2101780 w 9288370"/>
              <a:gd name="connsiteY11-1014" fmla="*/ 1409907 h 1858154"/>
              <a:gd name="connsiteX12-1015" fmla="*/ 2244830 w 9288370"/>
              <a:gd name="connsiteY12-1016" fmla="*/ 1388540 h 1858154"/>
              <a:gd name="connsiteX13-1017" fmla="*/ 2428648 w 9288370"/>
              <a:gd name="connsiteY13-1018" fmla="*/ 1372736 h 1858154"/>
              <a:gd name="connsiteX14-1019" fmla="*/ 2645882 w 9288370"/>
              <a:gd name="connsiteY14-1020" fmla="*/ 1341971 h 1858154"/>
              <a:gd name="connsiteX15-1021" fmla="*/ 2707413 w 9288370"/>
              <a:gd name="connsiteY15-1022" fmla="*/ 1347156 h 1858154"/>
              <a:gd name="connsiteX16-1023" fmla="*/ 2843134 w 9288370"/>
              <a:gd name="connsiteY16-1024" fmla="*/ 1323561 h 1858154"/>
              <a:gd name="connsiteX17-1025" fmla="*/ 2923804 w 9288370"/>
              <a:gd name="connsiteY17-1026" fmla="*/ 1314224 h 1858154"/>
              <a:gd name="connsiteX18-1027" fmla="*/ 2953618 w 9288370"/>
              <a:gd name="connsiteY18-1028" fmla="*/ 1318186 h 1858154"/>
              <a:gd name="connsiteX19-1029" fmla="*/ 2995816 w 9288370"/>
              <a:gd name="connsiteY19-1030" fmla="*/ 1318670 h 1858154"/>
              <a:gd name="connsiteX20-1031" fmla="*/ 3352700 w 9288370"/>
              <a:gd name="connsiteY20-1032" fmla="*/ 1264183 h 1858154"/>
              <a:gd name="connsiteX21-1033" fmla="*/ 3444611 w 9288370"/>
              <a:gd name="connsiteY21-1034" fmla="*/ 1236739 h 1858154"/>
              <a:gd name="connsiteX22-1035" fmla="*/ 3650072 w 9288370"/>
              <a:gd name="connsiteY22-1036" fmla="*/ 1217421 h 1858154"/>
              <a:gd name="connsiteX23-1037" fmla="*/ 3707853 w 9288370"/>
              <a:gd name="connsiteY23-1038" fmla="*/ 1241722 h 1858154"/>
              <a:gd name="connsiteX24-1039" fmla="*/ 3925616 w 9288370"/>
              <a:gd name="connsiteY24-1040" fmla="*/ 1253751 h 1858154"/>
              <a:gd name="connsiteX25-1041" fmla="*/ 3954387 w 9288370"/>
              <a:gd name="connsiteY25-1042" fmla="*/ 1263789 h 1858154"/>
              <a:gd name="connsiteX26-1043" fmla="*/ 3995849 w 9288370"/>
              <a:gd name="connsiteY26-1044" fmla="*/ 1272939 h 1858154"/>
              <a:gd name="connsiteX27-1045" fmla="*/ 4067546 w 9288370"/>
              <a:gd name="connsiteY27-1046" fmla="*/ 1294697 h 1858154"/>
              <a:gd name="connsiteX28-1047" fmla="*/ 4190310 w 9288370"/>
              <a:gd name="connsiteY28-1048" fmla="*/ 1307786 h 1858154"/>
              <a:gd name="connsiteX29-1049" fmla="*/ 4230008 w 9288370"/>
              <a:gd name="connsiteY29-1050" fmla="*/ 1303546 h 1858154"/>
              <a:gd name="connsiteX30-1051" fmla="*/ 4575478 w 9288370"/>
              <a:gd name="connsiteY30-1052" fmla="*/ 1261726 h 1858154"/>
              <a:gd name="connsiteX31-1053" fmla="*/ 4650026 w 9288370"/>
              <a:gd name="connsiteY31-1054" fmla="*/ 1265798 h 1858154"/>
              <a:gd name="connsiteX32-1055" fmla="*/ 4792008 w 9288370"/>
              <a:gd name="connsiteY32-1056" fmla="*/ 1243899 h 1858154"/>
              <a:gd name="connsiteX33-1057" fmla="*/ 4954126 w 9288370"/>
              <a:gd name="connsiteY33-1058" fmla="*/ 1204617 h 1858154"/>
              <a:gd name="connsiteX34-1059" fmla="*/ 5309678 w 9288370"/>
              <a:gd name="connsiteY34-1060" fmla="*/ 1128278 h 1858154"/>
              <a:gd name="connsiteX35-1061" fmla="*/ 5474724 w 9288370"/>
              <a:gd name="connsiteY35-1062" fmla="*/ 1091167 h 1858154"/>
              <a:gd name="connsiteX36-1063" fmla="*/ 5612132 w 9288370"/>
              <a:gd name="connsiteY36-1064" fmla="*/ 1051509 h 1858154"/>
              <a:gd name="connsiteX37-1065" fmla="*/ 5776618 w 9288370"/>
              <a:gd name="connsiteY37-1066" fmla="*/ 1053037 h 1858154"/>
              <a:gd name="connsiteX38-1067" fmla="*/ 5785786 w 9288370"/>
              <a:gd name="connsiteY38-1068" fmla="*/ 1047202 h 1858154"/>
              <a:gd name="connsiteX39-1069" fmla="*/ 5840556 w 9288370"/>
              <a:gd name="connsiteY39-1070" fmla="*/ 1038857 h 1858154"/>
              <a:gd name="connsiteX40-1071" fmla="*/ 5943596 w 9288370"/>
              <a:gd name="connsiteY40-1072" fmla="*/ 1043237 h 1858154"/>
              <a:gd name="connsiteX41-1073" fmla="*/ 5985730 w 9288370"/>
              <a:gd name="connsiteY41-1074" fmla="*/ 1035396 h 1858154"/>
              <a:gd name="connsiteX42-1075" fmla="*/ 6103109 w 9288370"/>
              <a:gd name="connsiteY42-1076" fmla="*/ 1019019 h 1858154"/>
              <a:gd name="connsiteX43-1077" fmla="*/ 6222406 w 9288370"/>
              <a:gd name="connsiteY43-1078" fmla="*/ 985341 h 1858154"/>
              <a:gd name="connsiteX44-1079" fmla="*/ 6598672 w 9288370"/>
              <a:gd name="connsiteY44-1080" fmla="*/ 902062 h 1858154"/>
              <a:gd name="connsiteX45-1081" fmla="*/ 6766149 w 9288370"/>
              <a:gd name="connsiteY45-1082" fmla="*/ 846132 h 1858154"/>
              <a:gd name="connsiteX46-1083" fmla="*/ 6886312 w 9288370"/>
              <a:gd name="connsiteY46-1084" fmla="*/ 781877 h 1858154"/>
              <a:gd name="connsiteX47-1085" fmla="*/ 7006457 w 9288370"/>
              <a:gd name="connsiteY47-1086" fmla="*/ 699758 h 1858154"/>
              <a:gd name="connsiteX48-1087" fmla="*/ 7231643 w 9288370"/>
              <a:gd name="connsiteY48-1088" fmla="*/ 640778 h 1858154"/>
              <a:gd name="connsiteX49-1089" fmla="*/ 7363123 w 9288370"/>
              <a:gd name="connsiteY49-1090" fmla="*/ 593682 h 1858154"/>
              <a:gd name="connsiteX50-1091" fmla="*/ 7579137 w 9288370"/>
              <a:gd name="connsiteY50-1092" fmla="*/ 471495 h 1858154"/>
              <a:gd name="connsiteX51-1093" fmla="*/ 7952094 w 9288370"/>
              <a:gd name="connsiteY51-1094" fmla="*/ 409302 h 1858154"/>
              <a:gd name="connsiteX52-1095" fmla="*/ 8231938 w 9288370"/>
              <a:gd name="connsiteY52-1096" fmla="*/ 259259 h 1858154"/>
              <a:gd name="connsiteX53-1097" fmla="*/ 8428864 w 9288370"/>
              <a:gd name="connsiteY53-1098" fmla="*/ 208471 h 1858154"/>
              <a:gd name="connsiteX54-1099" fmla="*/ 8616510 w 9288370"/>
              <a:gd name="connsiteY54-1100" fmla="*/ 161973 h 1858154"/>
              <a:gd name="connsiteX55-1101" fmla="*/ 8826766 w 9288370"/>
              <a:gd name="connsiteY55-1102" fmla="*/ 152111 h 1858154"/>
              <a:gd name="connsiteX56-1103" fmla="*/ 8917647 w 9288370"/>
              <a:gd name="connsiteY56-1104" fmla="*/ 112232 h 1858154"/>
              <a:gd name="connsiteX57-1105" fmla="*/ 9182272 w 9288370"/>
              <a:gd name="connsiteY57-1106" fmla="*/ 37171 h 1858154"/>
              <a:gd name="connsiteX58-1107" fmla="*/ 9232990 w 9288370"/>
              <a:gd name="connsiteY58-1108" fmla="*/ 24074 h 1858154"/>
              <a:gd name="connsiteX59-1109" fmla="*/ 9288370 w 9288370"/>
              <a:gd name="connsiteY59-1110" fmla="*/ 0 h 1858154"/>
              <a:gd name="connsiteX60-1111" fmla="*/ 0 w 9288370"/>
              <a:gd name="connsiteY60-1112" fmla="*/ 0 h 1858154"/>
              <a:gd name="connsiteX61-1113" fmla="*/ 0 w 9288370"/>
              <a:gd name="connsiteY61-1114" fmla="*/ 1858154 h 1858154"/>
              <a:gd name="connsiteX0-1115" fmla="*/ 0 w 9288370"/>
              <a:gd name="connsiteY0-1116" fmla="*/ 1858154 h 1858154"/>
              <a:gd name="connsiteX1-1117" fmla="*/ 1049 w 9288370"/>
              <a:gd name="connsiteY1-1118" fmla="*/ 1857909 h 1858154"/>
              <a:gd name="connsiteX2-1119" fmla="*/ 370426 w 9288370"/>
              <a:gd name="connsiteY2-1120" fmla="*/ 1702965 h 1858154"/>
              <a:gd name="connsiteX3-1121" fmla="*/ 832307 w 9288370"/>
              <a:gd name="connsiteY3-1122" fmla="*/ 1538702 h 1858154"/>
              <a:gd name="connsiteX4-1123" fmla="*/ 971617 w 9288370"/>
              <a:gd name="connsiteY4-1124" fmla="*/ 1522494 h 1858154"/>
              <a:gd name="connsiteX5-1125" fmla="*/ 1186668 w 9288370"/>
              <a:gd name="connsiteY5-1126" fmla="*/ 1521861 h 1858154"/>
              <a:gd name="connsiteX6-1127" fmla="*/ 1456865 w 9288370"/>
              <a:gd name="connsiteY6-1128" fmla="*/ 1510292 h 1858154"/>
              <a:gd name="connsiteX7-1129" fmla="*/ 1463005 w 9288370"/>
              <a:gd name="connsiteY7-1130" fmla="*/ 1511279 h 1858154"/>
              <a:gd name="connsiteX8-1131" fmla="*/ 1604999 w 9288370"/>
              <a:gd name="connsiteY8-1132" fmla="*/ 1513599 h 1858154"/>
              <a:gd name="connsiteX9-1133" fmla="*/ 1717911 w 9288370"/>
              <a:gd name="connsiteY9-1134" fmla="*/ 1497764 h 1858154"/>
              <a:gd name="connsiteX10-1135" fmla="*/ 1794234 w 9288370"/>
              <a:gd name="connsiteY10-1136" fmla="*/ 1464331 h 1858154"/>
              <a:gd name="connsiteX11-1137" fmla="*/ 2101780 w 9288370"/>
              <a:gd name="connsiteY11-1138" fmla="*/ 1409907 h 1858154"/>
              <a:gd name="connsiteX12-1139" fmla="*/ 2244830 w 9288370"/>
              <a:gd name="connsiteY12-1140" fmla="*/ 1388540 h 1858154"/>
              <a:gd name="connsiteX13-1141" fmla="*/ 2428648 w 9288370"/>
              <a:gd name="connsiteY13-1142" fmla="*/ 1372736 h 1858154"/>
              <a:gd name="connsiteX14-1143" fmla="*/ 2645882 w 9288370"/>
              <a:gd name="connsiteY14-1144" fmla="*/ 1341971 h 1858154"/>
              <a:gd name="connsiteX15-1145" fmla="*/ 2707413 w 9288370"/>
              <a:gd name="connsiteY15-1146" fmla="*/ 1347156 h 1858154"/>
              <a:gd name="connsiteX16-1147" fmla="*/ 2843134 w 9288370"/>
              <a:gd name="connsiteY16-1148" fmla="*/ 1323561 h 1858154"/>
              <a:gd name="connsiteX17-1149" fmla="*/ 2923804 w 9288370"/>
              <a:gd name="connsiteY17-1150" fmla="*/ 1314224 h 1858154"/>
              <a:gd name="connsiteX18-1151" fmla="*/ 2953618 w 9288370"/>
              <a:gd name="connsiteY18-1152" fmla="*/ 1318186 h 1858154"/>
              <a:gd name="connsiteX19-1153" fmla="*/ 2995816 w 9288370"/>
              <a:gd name="connsiteY19-1154" fmla="*/ 1318670 h 1858154"/>
              <a:gd name="connsiteX20-1155" fmla="*/ 3352700 w 9288370"/>
              <a:gd name="connsiteY20-1156" fmla="*/ 1264183 h 1858154"/>
              <a:gd name="connsiteX21-1157" fmla="*/ 3444611 w 9288370"/>
              <a:gd name="connsiteY21-1158" fmla="*/ 1236739 h 1858154"/>
              <a:gd name="connsiteX22-1159" fmla="*/ 3650072 w 9288370"/>
              <a:gd name="connsiteY22-1160" fmla="*/ 1217421 h 1858154"/>
              <a:gd name="connsiteX23-1161" fmla="*/ 3707853 w 9288370"/>
              <a:gd name="connsiteY23-1162" fmla="*/ 1241722 h 1858154"/>
              <a:gd name="connsiteX24-1163" fmla="*/ 3925616 w 9288370"/>
              <a:gd name="connsiteY24-1164" fmla="*/ 1253751 h 1858154"/>
              <a:gd name="connsiteX25-1165" fmla="*/ 3954387 w 9288370"/>
              <a:gd name="connsiteY25-1166" fmla="*/ 1263789 h 1858154"/>
              <a:gd name="connsiteX26-1167" fmla="*/ 3995849 w 9288370"/>
              <a:gd name="connsiteY26-1168" fmla="*/ 1272939 h 1858154"/>
              <a:gd name="connsiteX27-1169" fmla="*/ 4067546 w 9288370"/>
              <a:gd name="connsiteY27-1170" fmla="*/ 1294697 h 1858154"/>
              <a:gd name="connsiteX28-1171" fmla="*/ 4190310 w 9288370"/>
              <a:gd name="connsiteY28-1172" fmla="*/ 1307786 h 1858154"/>
              <a:gd name="connsiteX29-1173" fmla="*/ 4230008 w 9288370"/>
              <a:gd name="connsiteY29-1174" fmla="*/ 1303546 h 1858154"/>
              <a:gd name="connsiteX30-1175" fmla="*/ 4575478 w 9288370"/>
              <a:gd name="connsiteY30-1176" fmla="*/ 1261726 h 1858154"/>
              <a:gd name="connsiteX31-1177" fmla="*/ 4650026 w 9288370"/>
              <a:gd name="connsiteY31-1178" fmla="*/ 1265798 h 1858154"/>
              <a:gd name="connsiteX32-1179" fmla="*/ 4792008 w 9288370"/>
              <a:gd name="connsiteY32-1180" fmla="*/ 1243899 h 1858154"/>
              <a:gd name="connsiteX33-1181" fmla="*/ 4954126 w 9288370"/>
              <a:gd name="connsiteY33-1182" fmla="*/ 1204617 h 1858154"/>
              <a:gd name="connsiteX34-1183" fmla="*/ 5309678 w 9288370"/>
              <a:gd name="connsiteY34-1184" fmla="*/ 1128278 h 1858154"/>
              <a:gd name="connsiteX35-1185" fmla="*/ 5474724 w 9288370"/>
              <a:gd name="connsiteY35-1186" fmla="*/ 1091167 h 1858154"/>
              <a:gd name="connsiteX36-1187" fmla="*/ 5612132 w 9288370"/>
              <a:gd name="connsiteY36-1188" fmla="*/ 1051509 h 1858154"/>
              <a:gd name="connsiteX37-1189" fmla="*/ 5776618 w 9288370"/>
              <a:gd name="connsiteY37-1190" fmla="*/ 1053037 h 1858154"/>
              <a:gd name="connsiteX38-1191" fmla="*/ 5785786 w 9288370"/>
              <a:gd name="connsiteY38-1192" fmla="*/ 1047202 h 1858154"/>
              <a:gd name="connsiteX39-1193" fmla="*/ 5840556 w 9288370"/>
              <a:gd name="connsiteY39-1194" fmla="*/ 1038857 h 1858154"/>
              <a:gd name="connsiteX40-1195" fmla="*/ 5943596 w 9288370"/>
              <a:gd name="connsiteY40-1196" fmla="*/ 1043237 h 1858154"/>
              <a:gd name="connsiteX41-1197" fmla="*/ 5985730 w 9288370"/>
              <a:gd name="connsiteY41-1198" fmla="*/ 1035396 h 1858154"/>
              <a:gd name="connsiteX42-1199" fmla="*/ 6103109 w 9288370"/>
              <a:gd name="connsiteY42-1200" fmla="*/ 1019019 h 1858154"/>
              <a:gd name="connsiteX43-1201" fmla="*/ 6222406 w 9288370"/>
              <a:gd name="connsiteY43-1202" fmla="*/ 985341 h 1858154"/>
              <a:gd name="connsiteX44-1203" fmla="*/ 6598672 w 9288370"/>
              <a:gd name="connsiteY44-1204" fmla="*/ 902062 h 1858154"/>
              <a:gd name="connsiteX45-1205" fmla="*/ 6766149 w 9288370"/>
              <a:gd name="connsiteY45-1206" fmla="*/ 846132 h 1858154"/>
              <a:gd name="connsiteX46-1207" fmla="*/ 6886312 w 9288370"/>
              <a:gd name="connsiteY46-1208" fmla="*/ 781877 h 1858154"/>
              <a:gd name="connsiteX47-1209" fmla="*/ 7006457 w 9288370"/>
              <a:gd name="connsiteY47-1210" fmla="*/ 699758 h 1858154"/>
              <a:gd name="connsiteX48-1211" fmla="*/ 7231643 w 9288370"/>
              <a:gd name="connsiteY48-1212" fmla="*/ 640778 h 1858154"/>
              <a:gd name="connsiteX49-1213" fmla="*/ 7363123 w 9288370"/>
              <a:gd name="connsiteY49-1214" fmla="*/ 593682 h 1858154"/>
              <a:gd name="connsiteX50-1215" fmla="*/ 7579137 w 9288370"/>
              <a:gd name="connsiteY50-1216" fmla="*/ 471495 h 1858154"/>
              <a:gd name="connsiteX51-1217" fmla="*/ 7952094 w 9288370"/>
              <a:gd name="connsiteY51-1218" fmla="*/ 409302 h 1858154"/>
              <a:gd name="connsiteX52-1219" fmla="*/ 8231938 w 9288370"/>
              <a:gd name="connsiteY52-1220" fmla="*/ 259259 h 1858154"/>
              <a:gd name="connsiteX53-1221" fmla="*/ 8428864 w 9288370"/>
              <a:gd name="connsiteY53-1222" fmla="*/ 208471 h 1858154"/>
              <a:gd name="connsiteX54-1223" fmla="*/ 8616510 w 9288370"/>
              <a:gd name="connsiteY54-1224" fmla="*/ 161973 h 1858154"/>
              <a:gd name="connsiteX55-1225" fmla="*/ 8826766 w 9288370"/>
              <a:gd name="connsiteY55-1226" fmla="*/ 152111 h 1858154"/>
              <a:gd name="connsiteX56-1227" fmla="*/ 8917647 w 9288370"/>
              <a:gd name="connsiteY56-1228" fmla="*/ 112232 h 1858154"/>
              <a:gd name="connsiteX57-1229" fmla="*/ 9182272 w 9288370"/>
              <a:gd name="connsiteY57-1230" fmla="*/ 37171 h 1858154"/>
              <a:gd name="connsiteX58-1231" fmla="*/ 9232990 w 9288370"/>
              <a:gd name="connsiteY58-1232" fmla="*/ 24074 h 1858154"/>
              <a:gd name="connsiteX59-1233" fmla="*/ 9288370 w 9288370"/>
              <a:gd name="connsiteY59-1234" fmla="*/ 0 h 1858154"/>
              <a:gd name="connsiteX60-1235" fmla="*/ 0 w 9288370"/>
              <a:gd name="connsiteY60-1236" fmla="*/ 0 h 1858154"/>
              <a:gd name="connsiteX61-1237" fmla="*/ 0 w 9288370"/>
              <a:gd name="connsiteY61-1238" fmla="*/ 1858154 h 1858154"/>
              <a:gd name="connsiteX0-1239" fmla="*/ 0 w 9288370"/>
              <a:gd name="connsiteY0-1240" fmla="*/ 1858154 h 1858154"/>
              <a:gd name="connsiteX1-1241" fmla="*/ 1049 w 9288370"/>
              <a:gd name="connsiteY1-1242" fmla="*/ 1857909 h 1858154"/>
              <a:gd name="connsiteX2-1243" fmla="*/ 370426 w 9288370"/>
              <a:gd name="connsiteY2-1244" fmla="*/ 1702965 h 1858154"/>
              <a:gd name="connsiteX3-1245" fmla="*/ 832307 w 9288370"/>
              <a:gd name="connsiteY3-1246" fmla="*/ 1538702 h 1858154"/>
              <a:gd name="connsiteX4-1247" fmla="*/ 971617 w 9288370"/>
              <a:gd name="connsiteY4-1248" fmla="*/ 1522494 h 1858154"/>
              <a:gd name="connsiteX5-1249" fmla="*/ 1186668 w 9288370"/>
              <a:gd name="connsiteY5-1250" fmla="*/ 1521861 h 1858154"/>
              <a:gd name="connsiteX6-1251" fmla="*/ 1456865 w 9288370"/>
              <a:gd name="connsiteY6-1252" fmla="*/ 1510292 h 1858154"/>
              <a:gd name="connsiteX7-1253" fmla="*/ 1463005 w 9288370"/>
              <a:gd name="connsiteY7-1254" fmla="*/ 1511279 h 1858154"/>
              <a:gd name="connsiteX8-1255" fmla="*/ 1604999 w 9288370"/>
              <a:gd name="connsiteY8-1256" fmla="*/ 1513599 h 1858154"/>
              <a:gd name="connsiteX9-1257" fmla="*/ 1717911 w 9288370"/>
              <a:gd name="connsiteY9-1258" fmla="*/ 1497764 h 1858154"/>
              <a:gd name="connsiteX10-1259" fmla="*/ 1794234 w 9288370"/>
              <a:gd name="connsiteY10-1260" fmla="*/ 1464331 h 1858154"/>
              <a:gd name="connsiteX11-1261" fmla="*/ 2101780 w 9288370"/>
              <a:gd name="connsiteY11-1262" fmla="*/ 1409907 h 1858154"/>
              <a:gd name="connsiteX12-1263" fmla="*/ 2244830 w 9288370"/>
              <a:gd name="connsiteY12-1264" fmla="*/ 1388540 h 1858154"/>
              <a:gd name="connsiteX13-1265" fmla="*/ 2428648 w 9288370"/>
              <a:gd name="connsiteY13-1266" fmla="*/ 1372736 h 1858154"/>
              <a:gd name="connsiteX14-1267" fmla="*/ 2645882 w 9288370"/>
              <a:gd name="connsiteY14-1268" fmla="*/ 1341971 h 1858154"/>
              <a:gd name="connsiteX15-1269" fmla="*/ 2707413 w 9288370"/>
              <a:gd name="connsiteY15-1270" fmla="*/ 1347156 h 1858154"/>
              <a:gd name="connsiteX16-1271" fmla="*/ 2843134 w 9288370"/>
              <a:gd name="connsiteY16-1272" fmla="*/ 1323561 h 1858154"/>
              <a:gd name="connsiteX17-1273" fmla="*/ 2923804 w 9288370"/>
              <a:gd name="connsiteY17-1274" fmla="*/ 1314224 h 1858154"/>
              <a:gd name="connsiteX18-1275" fmla="*/ 2953618 w 9288370"/>
              <a:gd name="connsiteY18-1276" fmla="*/ 1318186 h 1858154"/>
              <a:gd name="connsiteX19-1277" fmla="*/ 2995816 w 9288370"/>
              <a:gd name="connsiteY19-1278" fmla="*/ 1318670 h 1858154"/>
              <a:gd name="connsiteX20-1279" fmla="*/ 3352700 w 9288370"/>
              <a:gd name="connsiteY20-1280" fmla="*/ 1264183 h 1858154"/>
              <a:gd name="connsiteX21-1281" fmla="*/ 3444611 w 9288370"/>
              <a:gd name="connsiteY21-1282" fmla="*/ 1236739 h 1858154"/>
              <a:gd name="connsiteX22-1283" fmla="*/ 3650072 w 9288370"/>
              <a:gd name="connsiteY22-1284" fmla="*/ 1217421 h 1858154"/>
              <a:gd name="connsiteX23-1285" fmla="*/ 3707853 w 9288370"/>
              <a:gd name="connsiteY23-1286" fmla="*/ 1241722 h 1858154"/>
              <a:gd name="connsiteX24-1287" fmla="*/ 3925616 w 9288370"/>
              <a:gd name="connsiteY24-1288" fmla="*/ 1253751 h 1858154"/>
              <a:gd name="connsiteX25-1289" fmla="*/ 3954387 w 9288370"/>
              <a:gd name="connsiteY25-1290" fmla="*/ 1263789 h 1858154"/>
              <a:gd name="connsiteX26-1291" fmla="*/ 3995849 w 9288370"/>
              <a:gd name="connsiteY26-1292" fmla="*/ 1272939 h 1858154"/>
              <a:gd name="connsiteX27-1293" fmla="*/ 4067546 w 9288370"/>
              <a:gd name="connsiteY27-1294" fmla="*/ 1294697 h 1858154"/>
              <a:gd name="connsiteX28-1295" fmla="*/ 4190310 w 9288370"/>
              <a:gd name="connsiteY28-1296" fmla="*/ 1307786 h 1858154"/>
              <a:gd name="connsiteX29-1297" fmla="*/ 4230008 w 9288370"/>
              <a:gd name="connsiteY29-1298" fmla="*/ 1303546 h 1858154"/>
              <a:gd name="connsiteX30-1299" fmla="*/ 4575478 w 9288370"/>
              <a:gd name="connsiteY30-1300" fmla="*/ 1261726 h 1858154"/>
              <a:gd name="connsiteX31-1301" fmla="*/ 4650026 w 9288370"/>
              <a:gd name="connsiteY31-1302" fmla="*/ 1265798 h 1858154"/>
              <a:gd name="connsiteX32-1303" fmla="*/ 4792008 w 9288370"/>
              <a:gd name="connsiteY32-1304" fmla="*/ 1243899 h 1858154"/>
              <a:gd name="connsiteX33-1305" fmla="*/ 4954126 w 9288370"/>
              <a:gd name="connsiteY33-1306" fmla="*/ 1204617 h 1858154"/>
              <a:gd name="connsiteX34-1307" fmla="*/ 5309678 w 9288370"/>
              <a:gd name="connsiteY34-1308" fmla="*/ 1128278 h 1858154"/>
              <a:gd name="connsiteX35-1309" fmla="*/ 5474724 w 9288370"/>
              <a:gd name="connsiteY35-1310" fmla="*/ 1091167 h 1858154"/>
              <a:gd name="connsiteX36-1311" fmla="*/ 5612132 w 9288370"/>
              <a:gd name="connsiteY36-1312" fmla="*/ 1051509 h 1858154"/>
              <a:gd name="connsiteX37-1313" fmla="*/ 5776618 w 9288370"/>
              <a:gd name="connsiteY37-1314" fmla="*/ 1053037 h 1858154"/>
              <a:gd name="connsiteX38-1315" fmla="*/ 5785786 w 9288370"/>
              <a:gd name="connsiteY38-1316" fmla="*/ 1047202 h 1858154"/>
              <a:gd name="connsiteX39-1317" fmla="*/ 5840556 w 9288370"/>
              <a:gd name="connsiteY39-1318" fmla="*/ 1038857 h 1858154"/>
              <a:gd name="connsiteX40-1319" fmla="*/ 5943596 w 9288370"/>
              <a:gd name="connsiteY40-1320" fmla="*/ 1043237 h 1858154"/>
              <a:gd name="connsiteX41-1321" fmla="*/ 5985730 w 9288370"/>
              <a:gd name="connsiteY41-1322" fmla="*/ 1035396 h 1858154"/>
              <a:gd name="connsiteX42-1323" fmla="*/ 6103109 w 9288370"/>
              <a:gd name="connsiteY42-1324" fmla="*/ 1019019 h 1858154"/>
              <a:gd name="connsiteX43-1325" fmla="*/ 6222406 w 9288370"/>
              <a:gd name="connsiteY43-1326" fmla="*/ 985341 h 1858154"/>
              <a:gd name="connsiteX44-1327" fmla="*/ 6598672 w 9288370"/>
              <a:gd name="connsiteY44-1328" fmla="*/ 902062 h 1858154"/>
              <a:gd name="connsiteX45-1329" fmla="*/ 6766149 w 9288370"/>
              <a:gd name="connsiteY45-1330" fmla="*/ 846132 h 1858154"/>
              <a:gd name="connsiteX46-1331" fmla="*/ 6886312 w 9288370"/>
              <a:gd name="connsiteY46-1332" fmla="*/ 781877 h 1858154"/>
              <a:gd name="connsiteX47-1333" fmla="*/ 7006457 w 9288370"/>
              <a:gd name="connsiteY47-1334" fmla="*/ 699758 h 1858154"/>
              <a:gd name="connsiteX48-1335" fmla="*/ 7231643 w 9288370"/>
              <a:gd name="connsiteY48-1336" fmla="*/ 640778 h 1858154"/>
              <a:gd name="connsiteX49-1337" fmla="*/ 7363123 w 9288370"/>
              <a:gd name="connsiteY49-1338" fmla="*/ 593682 h 1858154"/>
              <a:gd name="connsiteX50-1339" fmla="*/ 7579137 w 9288370"/>
              <a:gd name="connsiteY50-1340" fmla="*/ 471495 h 1858154"/>
              <a:gd name="connsiteX51-1341" fmla="*/ 7952094 w 9288370"/>
              <a:gd name="connsiteY51-1342" fmla="*/ 409302 h 1858154"/>
              <a:gd name="connsiteX52-1343" fmla="*/ 8231938 w 9288370"/>
              <a:gd name="connsiteY52-1344" fmla="*/ 259259 h 1858154"/>
              <a:gd name="connsiteX53-1345" fmla="*/ 8428864 w 9288370"/>
              <a:gd name="connsiteY53-1346" fmla="*/ 208471 h 1858154"/>
              <a:gd name="connsiteX54-1347" fmla="*/ 8616510 w 9288370"/>
              <a:gd name="connsiteY54-1348" fmla="*/ 161973 h 1858154"/>
              <a:gd name="connsiteX55-1349" fmla="*/ 8826766 w 9288370"/>
              <a:gd name="connsiteY55-1350" fmla="*/ 152111 h 1858154"/>
              <a:gd name="connsiteX56-1351" fmla="*/ 8917647 w 9288370"/>
              <a:gd name="connsiteY56-1352" fmla="*/ 112232 h 1858154"/>
              <a:gd name="connsiteX57-1353" fmla="*/ 9182272 w 9288370"/>
              <a:gd name="connsiteY57-1354" fmla="*/ 37171 h 1858154"/>
              <a:gd name="connsiteX58-1355" fmla="*/ 9232990 w 9288370"/>
              <a:gd name="connsiteY58-1356" fmla="*/ 24074 h 1858154"/>
              <a:gd name="connsiteX59-1357" fmla="*/ 9288370 w 9288370"/>
              <a:gd name="connsiteY59-1358" fmla="*/ 0 h 1858154"/>
              <a:gd name="connsiteX60-1359" fmla="*/ 0 w 9288370"/>
              <a:gd name="connsiteY60-1360" fmla="*/ 0 h 1858154"/>
              <a:gd name="connsiteX61-1361" fmla="*/ 0 w 9288370"/>
              <a:gd name="connsiteY61-1362" fmla="*/ 1858154 h 1858154"/>
              <a:gd name="connsiteX0-1363" fmla="*/ 0 w 9288370"/>
              <a:gd name="connsiteY0-1364" fmla="*/ 1858154 h 1858154"/>
              <a:gd name="connsiteX1-1365" fmla="*/ 1049 w 9288370"/>
              <a:gd name="connsiteY1-1366" fmla="*/ 1857909 h 1858154"/>
              <a:gd name="connsiteX2-1367" fmla="*/ 370426 w 9288370"/>
              <a:gd name="connsiteY2-1368" fmla="*/ 1702965 h 1858154"/>
              <a:gd name="connsiteX3-1369" fmla="*/ 832307 w 9288370"/>
              <a:gd name="connsiteY3-1370" fmla="*/ 1538702 h 1858154"/>
              <a:gd name="connsiteX4-1371" fmla="*/ 971617 w 9288370"/>
              <a:gd name="connsiteY4-1372" fmla="*/ 1522494 h 1858154"/>
              <a:gd name="connsiteX5-1373" fmla="*/ 1186668 w 9288370"/>
              <a:gd name="connsiteY5-1374" fmla="*/ 1521861 h 1858154"/>
              <a:gd name="connsiteX6-1375" fmla="*/ 1456865 w 9288370"/>
              <a:gd name="connsiteY6-1376" fmla="*/ 1510292 h 1858154"/>
              <a:gd name="connsiteX7-1377" fmla="*/ 1463005 w 9288370"/>
              <a:gd name="connsiteY7-1378" fmla="*/ 1511279 h 1858154"/>
              <a:gd name="connsiteX8-1379" fmla="*/ 1604999 w 9288370"/>
              <a:gd name="connsiteY8-1380" fmla="*/ 1513599 h 1858154"/>
              <a:gd name="connsiteX9-1381" fmla="*/ 1717911 w 9288370"/>
              <a:gd name="connsiteY9-1382" fmla="*/ 1497764 h 1858154"/>
              <a:gd name="connsiteX10-1383" fmla="*/ 1794234 w 9288370"/>
              <a:gd name="connsiteY10-1384" fmla="*/ 1464331 h 1858154"/>
              <a:gd name="connsiteX11-1385" fmla="*/ 2101780 w 9288370"/>
              <a:gd name="connsiteY11-1386" fmla="*/ 1409907 h 1858154"/>
              <a:gd name="connsiteX12-1387" fmla="*/ 2244830 w 9288370"/>
              <a:gd name="connsiteY12-1388" fmla="*/ 1388540 h 1858154"/>
              <a:gd name="connsiteX13-1389" fmla="*/ 2428648 w 9288370"/>
              <a:gd name="connsiteY13-1390" fmla="*/ 1372736 h 1858154"/>
              <a:gd name="connsiteX14-1391" fmla="*/ 2645882 w 9288370"/>
              <a:gd name="connsiteY14-1392" fmla="*/ 1341971 h 1858154"/>
              <a:gd name="connsiteX15-1393" fmla="*/ 2707413 w 9288370"/>
              <a:gd name="connsiteY15-1394" fmla="*/ 1347156 h 1858154"/>
              <a:gd name="connsiteX16-1395" fmla="*/ 2843134 w 9288370"/>
              <a:gd name="connsiteY16-1396" fmla="*/ 1323561 h 1858154"/>
              <a:gd name="connsiteX17-1397" fmla="*/ 2923804 w 9288370"/>
              <a:gd name="connsiteY17-1398" fmla="*/ 1314224 h 1858154"/>
              <a:gd name="connsiteX18-1399" fmla="*/ 2953618 w 9288370"/>
              <a:gd name="connsiteY18-1400" fmla="*/ 1318186 h 1858154"/>
              <a:gd name="connsiteX19-1401" fmla="*/ 2995816 w 9288370"/>
              <a:gd name="connsiteY19-1402" fmla="*/ 1318670 h 1858154"/>
              <a:gd name="connsiteX20-1403" fmla="*/ 3352700 w 9288370"/>
              <a:gd name="connsiteY20-1404" fmla="*/ 1264183 h 1858154"/>
              <a:gd name="connsiteX21-1405" fmla="*/ 3444611 w 9288370"/>
              <a:gd name="connsiteY21-1406" fmla="*/ 1236739 h 1858154"/>
              <a:gd name="connsiteX22-1407" fmla="*/ 3650072 w 9288370"/>
              <a:gd name="connsiteY22-1408" fmla="*/ 1217421 h 1858154"/>
              <a:gd name="connsiteX23-1409" fmla="*/ 3707853 w 9288370"/>
              <a:gd name="connsiteY23-1410" fmla="*/ 1241722 h 1858154"/>
              <a:gd name="connsiteX24-1411" fmla="*/ 3925616 w 9288370"/>
              <a:gd name="connsiteY24-1412" fmla="*/ 1253751 h 1858154"/>
              <a:gd name="connsiteX25-1413" fmla="*/ 3954387 w 9288370"/>
              <a:gd name="connsiteY25-1414" fmla="*/ 1263789 h 1858154"/>
              <a:gd name="connsiteX26-1415" fmla="*/ 3995849 w 9288370"/>
              <a:gd name="connsiteY26-1416" fmla="*/ 1272939 h 1858154"/>
              <a:gd name="connsiteX27-1417" fmla="*/ 4067546 w 9288370"/>
              <a:gd name="connsiteY27-1418" fmla="*/ 1294697 h 1858154"/>
              <a:gd name="connsiteX28-1419" fmla="*/ 4190310 w 9288370"/>
              <a:gd name="connsiteY28-1420" fmla="*/ 1307786 h 1858154"/>
              <a:gd name="connsiteX29-1421" fmla="*/ 4230008 w 9288370"/>
              <a:gd name="connsiteY29-1422" fmla="*/ 1303546 h 1858154"/>
              <a:gd name="connsiteX30-1423" fmla="*/ 4575478 w 9288370"/>
              <a:gd name="connsiteY30-1424" fmla="*/ 1261726 h 1858154"/>
              <a:gd name="connsiteX31-1425" fmla="*/ 4650026 w 9288370"/>
              <a:gd name="connsiteY31-1426" fmla="*/ 1265798 h 1858154"/>
              <a:gd name="connsiteX32-1427" fmla="*/ 4792008 w 9288370"/>
              <a:gd name="connsiteY32-1428" fmla="*/ 1243899 h 1858154"/>
              <a:gd name="connsiteX33-1429" fmla="*/ 4954126 w 9288370"/>
              <a:gd name="connsiteY33-1430" fmla="*/ 1204617 h 1858154"/>
              <a:gd name="connsiteX34-1431" fmla="*/ 5309678 w 9288370"/>
              <a:gd name="connsiteY34-1432" fmla="*/ 1128278 h 1858154"/>
              <a:gd name="connsiteX35-1433" fmla="*/ 5474724 w 9288370"/>
              <a:gd name="connsiteY35-1434" fmla="*/ 1091167 h 1858154"/>
              <a:gd name="connsiteX36-1435" fmla="*/ 5612132 w 9288370"/>
              <a:gd name="connsiteY36-1436" fmla="*/ 1051509 h 1858154"/>
              <a:gd name="connsiteX37-1437" fmla="*/ 5776618 w 9288370"/>
              <a:gd name="connsiteY37-1438" fmla="*/ 1053037 h 1858154"/>
              <a:gd name="connsiteX38-1439" fmla="*/ 5785786 w 9288370"/>
              <a:gd name="connsiteY38-1440" fmla="*/ 1047202 h 1858154"/>
              <a:gd name="connsiteX39-1441" fmla="*/ 5840556 w 9288370"/>
              <a:gd name="connsiteY39-1442" fmla="*/ 1038857 h 1858154"/>
              <a:gd name="connsiteX40-1443" fmla="*/ 5943596 w 9288370"/>
              <a:gd name="connsiteY40-1444" fmla="*/ 1043237 h 1858154"/>
              <a:gd name="connsiteX41-1445" fmla="*/ 5985730 w 9288370"/>
              <a:gd name="connsiteY41-1446" fmla="*/ 1035396 h 1858154"/>
              <a:gd name="connsiteX42-1447" fmla="*/ 6103109 w 9288370"/>
              <a:gd name="connsiteY42-1448" fmla="*/ 1019019 h 1858154"/>
              <a:gd name="connsiteX43-1449" fmla="*/ 6222406 w 9288370"/>
              <a:gd name="connsiteY43-1450" fmla="*/ 985341 h 1858154"/>
              <a:gd name="connsiteX44-1451" fmla="*/ 6598672 w 9288370"/>
              <a:gd name="connsiteY44-1452" fmla="*/ 902062 h 1858154"/>
              <a:gd name="connsiteX45-1453" fmla="*/ 6766149 w 9288370"/>
              <a:gd name="connsiteY45-1454" fmla="*/ 846132 h 1858154"/>
              <a:gd name="connsiteX46-1455" fmla="*/ 6886312 w 9288370"/>
              <a:gd name="connsiteY46-1456" fmla="*/ 781877 h 1858154"/>
              <a:gd name="connsiteX47-1457" fmla="*/ 7006457 w 9288370"/>
              <a:gd name="connsiteY47-1458" fmla="*/ 699758 h 1858154"/>
              <a:gd name="connsiteX48-1459" fmla="*/ 7231643 w 9288370"/>
              <a:gd name="connsiteY48-1460" fmla="*/ 640778 h 1858154"/>
              <a:gd name="connsiteX49-1461" fmla="*/ 7363123 w 9288370"/>
              <a:gd name="connsiteY49-1462" fmla="*/ 593682 h 1858154"/>
              <a:gd name="connsiteX50-1463" fmla="*/ 7579137 w 9288370"/>
              <a:gd name="connsiteY50-1464" fmla="*/ 471495 h 1858154"/>
              <a:gd name="connsiteX51-1465" fmla="*/ 7952094 w 9288370"/>
              <a:gd name="connsiteY51-1466" fmla="*/ 409302 h 1858154"/>
              <a:gd name="connsiteX52-1467" fmla="*/ 8231938 w 9288370"/>
              <a:gd name="connsiteY52-1468" fmla="*/ 259259 h 1858154"/>
              <a:gd name="connsiteX53-1469" fmla="*/ 8428864 w 9288370"/>
              <a:gd name="connsiteY53-1470" fmla="*/ 208471 h 1858154"/>
              <a:gd name="connsiteX54-1471" fmla="*/ 8616510 w 9288370"/>
              <a:gd name="connsiteY54-1472" fmla="*/ 161973 h 1858154"/>
              <a:gd name="connsiteX55-1473" fmla="*/ 8826766 w 9288370"/>
              <a:gd name="connsiteY55-1474" fmla="*/ 152111 h 1858154"/>
              <a:gd name="connsiteX56-1475" fmla="*/ 8917647 w 9288370"/>
              <a:gd name="connsiteY56-1476" fmla="*/ 112232 h 1858154"/>
              <a:gd name="connsiteX57-1477" fmla="*/ 9182272 w 9288370"/>
              <a:gd name="connsiteY57-1478" fmla="*/ 37171 h 1858154"/>
              <a:gd name="connsiteX58-1479" fmla="*/ 9232990 w 9288370"/>
              <a:gd name="connsiteY58-1480" fmla="*/ 24074 h 1858154"/>
              <a:gd name="connsiteX59-1481" fmla="*/ 9288370 w 9288370"/>
              <a:gd name="connsiteY59-1482" fmla="*/ 0 h 1858154"/>
              <a:gd name="connsiteX60-1483" fmla="*/ 0 w 9288370"/>
              <a:gd name="connsiteY60-1484" fmla="*/ 0 h 1858154"/>
              <a:gd name="connsiteX61-1485" fmla="*/ 0 w 9288370"/>
              <a:gd name="connsiteY61-1486" fmla="*/ 1858154 h 1858154"/>
              <a:gd name="connsiteX0-1487" fmla="*/ 0 w 9288370"/>
              <a:gd name="connsiteY0-1488" fmla="*/ 1858154 h 1858154"/>
              <a:gd name="connsiteX1-1489" fmla="*/ 1049 w 9288370"/>
              <a:gd name="connsiteY1-1490" fmla="*/ 1857909 h 1858154"/>
              <a:gd name="connsiteX2-1491" fmla="*/ 370426 w 9288370"/>
              <a:gd name="connsiteY2-1492" fmla="*/ 1702965 h 1858154"/>
              <a:gd name="connsiteX3-1493" fmla="*/ 832307 w 9288370"/>
              <a:gd name="connsiteY3-1494" fmla="*/ 1538702 h 1858154"/>
              <a:gd name="connsiteX4-1495" fmla="*/ 971617 w 9288370"/>
              <a:gd name="connsiteY4-1496" fmla="*/ 1522494 h 1858154"/>
              <a:gd name="connsiteX5-1497" fmla="*/ 1186668 w 9288370"/>
              <a:gd name="connsiteY5-1498" fmla="*/ 1521861 h 1858154"/>
              <a:gd name="connsiteX6-1499" fmla="*/ 1456865 w 9288370"/>
              <a:gd name="connsiteY6-1500" fmla="*/ 1510292 h 1858154"/>
              <a:gd name="connsiteX7-1501" fmla="*/ 1463005 w 9288370"/>
              <a:gd name="connsiteY7-1502" fmla="*/ 1511279 h 1858154"/>
              <a:gd name="connsiteX8-1503" fmla="*/ 1604999 w 9288370"/>
              <a:gd name="connsiteY8-1504" fmla="*/ 1513599 h 1858154"/>
              <a:gd name="connsiteX9-1505" fmla="*/ 1717911 w 9288370"/>
              <a:gd name="connsiteY9-1506" fmla="*/ 1497764 h 1858154"/>
              <a:gd name="connsiteX10-1507" fmla="*/ 1794234 w 9288370"/>
              <a:gd name="connsiteY10-1508" fmla="*/ 1464331 h 1858154"/>
              <a:gd name="connsiteX11-1509" fmla="*/ 2101780 w 9288370"/>
              <a:gd name="connsiteY11-1510" fmla="*/ 1409907 h 1858154"/>
              <a:gd name="connsiteX12-1511" fmla="*/ 2244830 w 9288370"/>
              <a:gd name="connsiteY12-1512" fmla="*/ 1388540 h 1858154"/>
              <a:gd name="connsiteX13-1513" fmla="*/ 2428648 w 9288370"/>
              <a:gd name="connsiteY13-1514" fmla="*/ 1372736 h 1858154"/>
              <a:gd name="connsiteX14-1515" fmla="*/ 2645882 w 9288370"/>
              <a:gd name="connsiteY14-1516" fmla="*/ 1341971 h 1858154"/>
              <a:gd name="connsiteX15-1517" fmla="*/ 2707413 w 9288370"/>
              <a:gd name="connsiteY15-1518" fmla="*/ 1347156 h 1858154"/>
              <a:gd name="connsiteX16-1519" fmla="*/ 2843134 w 9288370"/>
              <a:gd name="connsiteY16-1520" fmla="*/ 1323561 h 1858154"/>
              <a:gd name="connsiteX17-1521" fmla="*/ 2923804 w 9288370"/>
              <a:gd name="connsiteY17-1522" fmla="*/ 1314224 h 1858154"/>
              <a:gd name="connsiteX18-1523" fmla="*/ 2953618 w 9288370"/>
              <a:gd name="connsiteY18-1524" fmla="*/ 1318186 h 1858154"/>
              <a:gd name="connsiteX19-1525" fmla="*/ 2995816 w 9288370"/>
              <a:gd name="connsiteY19-1526" fmla="*/ 1318670 h 1858154"/>
              <a:gd name="connsiteX20-1527" fmla="*/ 3352700 w 9288370"/>
              <a:gd name="connsiteY20-1528" fmla="*/ 1264183 h 1858154"/>
              <a:gd name="connsiteX21-1529" fmla="*/ 3444611 w 9288370"/>
              <a:gd name="connsiteY21-1530" fmla="*/ 1236739 h 1858154"/>
              <a:gd name="connsiteX22-1531" fmla="*/ 3650072 w 9288370"/>
              <a:gd name="connsiteY22-1532" fmla="*/ 1217421 h 1858154"/>
              <a:gd name="connsiteX23-1533" fmla="*/ 3707853 w 9288370"/>
              <a:gd name="connsiteY23-1534" fmla="*/ 1241722 h 1858154"/>
              <a:gd name="connsiteX24-1535" fmla="*/ 3925616 w 9288370"/>
              <a:gd name="connsiteY24-1536" fmla="*/ 1253751 h 1858154"/>
              <a:gd name="connsiteX25-1537" fmla="*/ 3954387 w 9288370"/>
              <a:gd name="connsiteY25-1538" fmla="*/ 1263789 h 1858154"/>
              <a:gd name="connsiteX26-1539" fmla="*/ 3995849 w 9288370"/>
              <a:gd name="connsiteY26-1540" fmla="*/ 1272939 h 1858154"/>
              <a:gd name="connsiteX27-1541" fmla="*/ 4067546 w 9288370"/>
              <a:gd name="connsiteY27-1542" fmla="*/ 1294697 h 1858154"/>
              <a:gd name="connsiteX28-1543" fmla="*/ 4190310 w 9288370"/>
              <a:gd name="connsiteY28-1544" fmla="*/ 1307786 h 1858154"/>
              <a:gd name="connsiteX29-1545" fmla="*/ 4230008 w 9288370"/>
              <a:gd name="connsiteY29-1546" fmla="*/ 1303546 h 1858154"/>
              <a:gd name="connsiteX30-1547" fmla="*/ 4575478 w 9288370"/>
              <a:gd name="connsiteY30-1548" fmla="*/ 1261726 h 1858154"/>
              <a:gd name="connsiteX31-1549" fmla="*/ 4650026 w 9288370"/>
              <a:gd name="connsiteY31-1550" fmla="*/ 1265798 h 1858154"/>
              <a:gd name="connsiteX32-1551" fmla="*/ 4792008 w 9288370"/>
              <a:gd name="connsiteY32-1552" fmla="*/ 1243899 h 1858154"/>
              <a:gd name="connsiteX33-1553" fmla="*/ 4954126 w 9288370"/>
              <a:gd name="connsiteY33-1554" fmla="*/ 1204617 h 1858154"/>
              <a:gd name="connsiteX34-1555" fmla="*/ 5309678 w 9288370"/>
              <a:gd name="connsiteY34-1556" fmla="*/ 1128278 h 1858154"/>
              <a:gd name="connsiteX35-1557" fmla="*/ 5474724 w 9288370"/>
              <a:gd name="connsiteY35-1558" fmla="*/ 1091167 h 1858154"/>
              <a:gd name="connsiteX36-1559" fmla="*/ 5612132 w 9288370"/>
              <a:gd name="connsiteY36-1560" fmla="*/ 1051509 h 1858154"/>
              <a:gd name="connsiteX37-1561" fmla="*/ 5776618 w 9288370"/>
              <a:gd name="connsiteY37-1562" fmla="*/ 1053037 h 1858154"/>
              <a:gd name="connsiteX38-1563" fmla="*/ 5785786 w 9288370"/>
              <a:gd name="connsiteY38-1564" fmla="*/ 1047202 h 1858154"/>
              <a:gd name="connsiteX39-1565" fmla="*/ 5840556 w 9288370"/>
              <a:gd name="connsiteY39-1566" fmla="*/ 1038857 h 1858154"/>
              <a:gd name="connsiteX40-1567" fmla="*/ 5943596 w 9288370"/>
              <a:gd name="connsiteY40-1568" fmla="*/ 1043237 h 1858154"/>
              <a:gd name="connsiteX41-1569" fmla="*/ 5985730 w 9288370"/>
              <a:gd name="connsiteY41-1570" fmla="*/ 1035396 h 1858154"/>
              <a:gd name="connsiteX42-1571" fmla="*/ 6103109 w 9288370"/>
              <a:gd name="connsiteY42-1572" fmla="*/ 1019019 h 1858154"/>
              <a:gd name="connsiteX43-1573" fmla="*/ 6222406 w 9288370"/>
              <a:gd name="connsiteY43-1574" fmla="*/ 985341 h 1858154"/>
              <a:gd name="connsiteX44-1575" fmla="*/ 6598672 w 9288370"/>
              <a:gd name="connsiteY44-1576" fmla="*/ 902062 h 1858154"/>
              <a:gd name="connsiteX45-1577" fmla="*/ 6766149 w 9288370"/>
              <a:gd name="connsiteY45-1578" fmla="*/ 846132 h 1858154"/>
              <a:gd name="connsiteX46-1579" fmla="*/ 6886312 w 9288370"/>
              <a:gd name="connsiteY46-1580" fmla="*/ 781877 h 1858154"/>
              <a:gd name="connsiteX47-1581" fmla="*/ 7006457 w 9288370"/>
              <a:gd name="connsiteY47-1582" fmla="*/ 699758 h 1858154"/>
              <a:gd name="connsiteX48-1583" fmla="*/ 7231643 w 9288370"/>
              <a:gd name="connsiteY48-1584" fmla="*/ 640778 h 1858154"/>
              <a:gd name="connsiteX49-1585" fmla="*/ 7363123 w 9288370"/>
              <a:gd name="connsiteY49-1586" fmla="*/ 593682 h 1858154"/>
              <a:gd name="connsiteX50-1587" fmla="*/ 7579137 w 9288370"/>
              <a:gd name="connsiteY50-1588" fmla="*/ 471495 h 1858154"/>
              <a:gd name="connsiteX51-1589" fmla="*/ 7952094 w 9288370"/>
              <a:gd name="connsiteY51-1590" fmla="*/ 409302 h 1858154"/>
              <a:gd name="connsiteX52-1591" fmla="*/ 8231938 w 9288370"/>
              <a:gd name="connsiteY52-1592" fmla="*/ 259259 h 1858154"/>
              <a:gd name="connsiteX53-1593" fmla="*/ 8428864 w 9288370"/>
              <a:gd name="connsiteY53-1594" fmla="*/ 208471 h 1858154"/>
              <a:gd name="connsiteX54-1595" fmla="*/ 8616510 w 9288370"/>
              <a:gd name="connsiteY54-1596" fmla="*/ 161973 h 1858154"/>
              <a:gd name="connsiteX55-1597" fmla="*/ 8826766 w 9288370"/>
              <a:gd name="connsiteY55-1598" fmla="*/ 152111 h 1858154"/>
              <a:gd name="connsiteX56-1599" fmla="*/ 8917647 w 9288370"/>
              <a:gd name="connsiteY56-1600" fmla="*/ 112232 h 1858154"/>
              <a:gd name="connsiteX57-1601" fmla="*/ 9182272 w 9288370"/>
              <a:gd name="connsiteY57-1602" fmla="*/ 37171 h 1858154"/>
              <a:gd name="connsiteX58-1603" fmla="*/ 9232990 w 9288370"/>
              <a:gd name="connsiteY58-1604" fmla="*/ 24074 h 1858154"/>
              <a:gd name="connsiteX59-1605" fmla="*/ 9288370 w 9288370"/>
              <a:gd name="connsiteY59-1606" fmla="*/ 0 h 1858154"/>
              <a:gd name="connsiteX60-1607" fmla="*/ 0 w 9288370"/>
              <a:gd name="connsiteY60-1608" fmla="*/ 0 h 1858154"/>
              <a:gd name="connsiteX61-1609" fmla="*/ 0 w 9288370"/>
              <a:gd name="connsiteY61-1610" fmla="*/ 1858154 h 1858154"/>
              <a:gd name="connsiteX0-1611" fmla="*/ 0 w 9288370"/>
              <a:gd name="connsiteY0-1612" fmla="*/ 1858154 h 1858154"/>
              <a:gd name="connsiteX1-1613" fmla="*/ 1049 w 9288370"/>
              <a:gd name="connsiteY1-1614" fmla="*/ 1857909 h 1858154"/>
              <a:gd name="connsiteX2-1615" fmla="*/ 370426 w 9288370"/>
              <a:gd name="connsiteY2-1616" fmla="*/ 1702965 h 1858154"/>
              <a:gd name="connsiteX3-1617" fmla="*/ 832307 w 9288370"/>
              <a:gd name="connsiteY3-1618" fmla="*/ 1538702 h 1858154"/>
              <a:gd name="connsiteX4-1619" fmla="*/ 971617 w 9288370"/>
              <a:gd name="connsiteY4-1620" fmla="*/ 1522494 h 1858154"/>
              <a:gd name="connsiteX5-1621" fmla="*/ 1186668 w 9288370"/>
              <a:gd name="connsiteY5-1622" fmla="*/ 1521861 h 1858154"/>
              <a:gd name="connsiteX6-1623" fmla="*/ 1456865 w 9288370"/>
              <a:gd name="connsiteY6-1624" fmla="*/ 1510292 h 1858154"/>
              <a:gd name="connsiteX7-1625" fmla="*/ 1463005 w 9288370"/>
              <a:gd name="connsiteY7-1626" fmla="*/ 1511279 h 1858154"/>
              <a:gd name="connsiteX8-1627" fmla="*/ 1604999 w 9288370"/>
              <a:gd name="connsiteY8-1628" fmla="*/ 1513599 h 1858154"/>
              <a:gd name="connsiteX9-1629" fmla="*/ 1717911 w 9288370"/>
              <a:gd name="connsiteY9-1630" fmla="*/ 1497764 h 1858154"/>
              <a:gd name="connsiteX10-1631" fmla="*/ 1794234 w 9288370"/>
              <a:gd name="connsiteY10-1632" fmla="*/ 1464331 h 1858154"/>
              <a:gd name="connsiteX11-1633" fmla="*/ 2101780 w 9288370"/>
              <a:gd name="connsiteY11-1634" fmla="*/ 1409907 h 1858154"/>
              <a:gd name="connsiteX12-1635" fmla="*/ 2244830 w 9288370"/>
              <a:gd name="connsiteY12-1636" fmla="*/ 1388540 h 1858154"/>
              <a:gd name="connsiteX13-1637" fmla="*/ 2428648 w 9288370"/>
              <a:gd name="connsiteY13-1638" fmla="*/ 1372736 h 1858154"/>
              <a:gd name="connsiteX14-1639" fmla="*/ 2645882 w 9288370"/>
              <a:gd name="connsiteY14-1640" fmla="*/ 1341971 h 1858154"/>
              <a:gd name="connsiteX15-1641" fmla="*/ 2707413 w 9288370"/>
              <a:gd name="connsiteY15-1642" fmla="*/ 1347156 h 1858154"/>
              <a:gd name="connsiteX16-1643" fmla="*/ 2843134 w 9288370"/>
              <a:gd name="connsiteY16-1644" fmla="*/ 1323561 h 1858154"/>
              <a:gd name="connsiteX17-1645" fmla="*/ 2923804 w 9288370"/>
              <a:gd name="connsiteY17-1646" fmla="*/ 1314224 h 1858154"/>
              <a:gd name="connsiteX18-1647" fmla="*/ 2953618 w 9288370"/>
              <a:gd name="connsiteY18-1648" fmla="*/ 1318186 h 1858154"/>
              <a:gd name="connsiteX19-1649" fmla="*/ 2995816 w 9288370"/>
              <a:gd name="connsiteY19-1650" fmla="*/ 1318670 h 1858154"/>
              <a:gd name="connsiteX20-1651" fmla="*/ 3352700 w 9288370"/>
              <a:gd name="connsiteY20-1652" fmla="*/ 1264183 h 1858154"/>
              <a:gd name="connsiteX21-1653" fmla="*/ 3444611 w 9288370"/>
              <a:gd name="connsiteY21-1654" fmla="*/ 1236739 h 1858154"/>
              <a:gd name="connsiteX22-1655" fmla="*/ 3650072 w 9288370"/>
              <a:gd name="connsiteY22-1656" fmla="*/ 1217421 h 1858154"/>
              <a:gd name="connsiteX23-1657" fmla="*/ 3707853 w 9288370"/>
              <a:gd name="connsiteY23-1658" fmla="*/ 1241722 h 1858154"/>
              <a:gd name="connsiteX24-1659" fmla="*/ 3925616 w 9288370"/>
              <a:gd name="connsiteY24-1660" fmla="*/ 1253751 h 1858154"/>
              <a:gd name="connsiteX25-1661" fmla="*/ 3954387 w 9288370"/>
              <a:gd name="connsiteY25-1662" fmla="*/ 1263789 h 1858154"/>
              <a:gd name="connsiteX26-1663" fmla="*/ 3995849 w 9288370"/>
              <a:gd name="connsiteY26-1664" fmla="*/ 1272939 h 1858154"/>
              <a:gd name="connsiteX27-1665" fmla="*/ 4067546 w 9288370"/>
              <a:gd name="connsiteY27-1666" fmla="*/ 1294697 h 1858154"/>
              <a:gd name="connsiteX28-1667" fmla="*/ 4190310 w 9288370"/>
              <a:gd name="connsiteY28-1668" fmla="*/ 1307786 h 1858154"/>
              <a:gd name="connsiteX29-1669" fmla="*/ 4230008 w 9288370"/>
              <a:gd name="connsiteY29-1670" fmla="*/ 1303546 h 1858154"/>
              <a:gd name="connsiteX30-1671" fmla="*/ 4575478 w 9288370"/>
              <a:gd name="connsiteY30-1672" fmla="*/ 1261726 h 1858154"/>
              <a:gd name="connsiteX31-1673" fmla="*/ 4650026 w 9288370"/>
              <a:gd name="connsiteY31-1674" fmla="*/ 1265798 h 1858154"/>
              <a:gd name="connsiteX32-1675" fmla="*/ 4792008 w 9288370"/>
              <a:gd name="connsiteY32-1676" fmla="*/ 1243899 h 1858154"/>
              <a:gd name="connsiteX33-1677" fmla="*/ 4954126 w 9288370"/>
              <a:gd name="connsiteY33-1678" fmla="*/ 1204617 h 1858154"/>
              <a:gd name="connsiteX34-1679" fmla="*/ 5309678 w 9288370"/>
              <a:gd name="connsiteY34-1680" fmla="*/ 1128278 h 1858154"/>
              <a:gd name="connsiteX35-1681" fmla="*/ 5474724 w 9288370"/>
              <a:gd name="connsiteY35-1682" fmla="*/ 1091167 h 1858154"/>
              <a:gd name="connsiteX36-1683" fmla="*/ 5612132 w 9288370"/>
              <a:gd name="connsiteY36-1684" fmla="*/ 1051509 h 1858154"/>
              <a:gd name="connsiteX37-1685" fmla="*/ 5776618 w 9288370"/>
              <a:gd name="connsiteY37-1686" fmla="*/ 1053037 h 1858154"/>
              <a:gd name="connsiteX38-1687" fmla="*/ 5785786 w 9288370"/>
              <a:gd name="connsiteY38-1688" fmla="*/ 1047202 h 1858154"/>
              <a:gd name="connsiteX39-1689" fmla="*/ 5840556 w 9288370"/>
              <a:gd name="connsiteY39-1690" fmla="*/ 1038857 h 1858154"/>
              <a:gd name="connsiteX40-1691" fmla="*/ 5943596 w 9288370"/>
              <a:gd name="connsiteY40-1692" fmla="*/ 1043237 h 1858154"/>
              <a:gd name="connsiteX41-1693" fmla="*/ 5985730 w 9288370"/>
              <a:gd name="connsiteY41-1694" fmla="*/ 1035396 h 1858154"/>
              <a:gd name="connsiteX42-1695" fmla="*/ 6103109 w 9288370"/>
              <a:gd name="connsiteY42-1696" fmla="*/ 1019019 h 1858154"/>
              <a:gd name="connsiteX43-1697" fmla="*/ 6222406 w 9288370"/>
              <a:gd name="connsiteY43-1698" fmla="*/ 985341 h 1858154"/>
              <a:gd name="connsiteX44-1699" fmla="*/ 6598672 w 9288370"/>
              <a:gd name="connsiteY44-1700" fmla="*/ 902062 h 1858154"/>
              <a:gd name="connsiteX45-1701" fmla="*/ 6766149 w 9288370"/>
              <a:gd name="connsiteY45-1702" fmla="*/ 846132 h 1858154"/>
              <a:gd name="connsiteX46-1703" fmla="*/ 6886312 w 9288370"/>
              <a:gd name="connsiteY46-1704" fmla="*/ 781877 h 1858154"/>
              <a:gd name="connsiteX47-1705" fmla="*/ 7006457 w 9288370"/>
              <a:gd name="connsiteY47-1706" fmla="*/ 699758 h 1858154"/>
              <a:gd name="connsiteX48-1707" fmla="*/ 7231643 w 9288370"/>
              <a:gd name="connsiteY48-1708" fmla="*/ 640778 h 1858154"/>
              <a:gd name="connsiteX49-1709" fmla="*/ 7363123 w 9288370"/>
              <a:gd name="connsiteY49-1710" fmla="*/ 593682 h 1858154"/>
              <a:gd name="connsiteX50-1711" fmla="*/ 7579137 w 9288370"/>
              <a:gd name="connsiteY50-1712" fmla="*/ 471495 h 1858154"/>
              <a:gd name="connsiteX51-1713" fmla="*/ 8056395 w 9288370"/>
              <a:gd name="connsiteY51-1714" fmla="*/ 337113 h 1858154"/>
              <a:gd name="connsiteX52-1715" fmla="*/ 8231938 w 9288370"/>
              <a:gd name="connsiteY52-1716" fmla="*/ 259259 h 1858154"/>
              <a:gd name="connsiteX53-1717" fmla="*/ 8428864 w 9288370"/>
              <a:gd name="connsiteY53-1718" fmla="*/ 208471 h 1858154"/>
              <a:gd name="connsiteX54-1719" fmla="*/ 8616510 w 9288370"/>
              <a:gd name="connsiteY54-1720" fmla="*/ 161973 h 1858154"/>
              <a:gd name="connsiteX55-1721" fmla="*/ 8826766 w 9288370"/>
              <a:gd name="connsiteY55-1722" fmla="*/ 152111 h 1858154"/>
              <a:gd name="connsiteX56-1723" fmla="*/ 8917647 w 9288370"/>
              <a:gd name="connsiteY56-1724" fmla="*/ 112232 h 1858154"/>
              <a:gd name="connsiteX57-1725" fmla="*/ 9182272 w 9288370"/>
              <a:gd name="connsiteY57-1726" fmla="*/ 37171 h 1858154"/>
              <a:gd name="connsiteX58-1727" fmla="*/ 9232990 w 9288370"/>
              <a:gd name="connsiteY58-1728" fmla="*/ 24074 h 1858154"/>
              <a:gd name="connsiteX59-1729" fmla="*/ 9288370 w 9288370"/>
              <a:gd name="connsiteY59-1730" fmla="*/ 0 h 1858154"/>
              <a:gd name="connsiteX60-1731" fmla="*/ 0 w 9288370"/>
              <a:gd name="connsiteY60-1732" fmla="*/ 0 h 1858154"/>
              <a:gd name="connsiteX61-1733" fmla="*/ 0 w 9288370"/>
              <a:gd name="connsiteY61-1734" fmla="*/ 1858154 h 1858154"/>
              <a:gd name="connsiteX0-1735" fmla="*/ 0 w 9288370"/>
              <a:gd name="connsiteY0-1736" fmla="*/ 1858154 h 1858154"/>
              <a:gd name="connsiteX1-1737" fmla="*/ 1049 w 9288370"/>
              <a:gd name="connsiteY1-1738" fmla="*/ 1857909 h 1858154"/>
              <a:gd name="connsiteX2-1739" fmla="*/ 370426 w 9288370"/>
              <a:gd name="connsiteY2-1740" fmla="*/ 1702965 h 1858154"/>
              <a:gd name="connsiteX3-1741" fmla="*/ 832307 w 9288370"/>
              <a:gd name="connsiteY3-1742" fmla="*/ 1538702 h 1858154"/>
              <a:gd name="connsiteX4-1743" fmla="*/ 971617 w 9288370"/>
              <a:gd name="connsiteY4-1744" fmla="*/ 1522494 h 1858154"/>
              <a:gd name="connsiteX5-1745" fmla="*/ 1186668 w 9288370"/>
              <a:gd name="connsiteY5-1746" fmla="*/ 1521861 h 1858154"/>
              <a:gd name="connsiteX6-1747" fmla="*/ 1456865 w 9288370"/>
              <a:gd name="connsiteY6-1748" fmla="*/ 1510292 h 1858154"/>
              <a:gd name="connsiteX7-1749" fmla="*/ 1463005 w 9288370"/>
              <a:gd name="connsiteY7-1750" fmla="*/ 1511279 h 1858154"/>
              <a:gd name="connsiteX8-1751" fmla="*/ 1604999 w 9288370"/>
              <a:gd name="connsiteY8-1752" fmla="*/ 1513599 h 1858154"/>
              <a:gd name="connsiteX9-1753" fmla="*/ 1717911 w 9288370"/>
              <a:gd name="connsiteY9-1754" fmla="*/ 1497764 h 1858154"/>
              <a:gd name="connsiteX10-1755" fmla="*/ 1794234 w 9288370"/>
              <a:gd name="connsiteY10-1756" fmla="*/ 1464331 h 1858154"/>
              <a:gd name="connsiteX11-1757" fmla="*/ 2101780 w 9288370"/>
              <a:gd name="connsiteY11-1758" fmla="*/ 1409907 h 1858154"/>
              <a:gd name="connsiteX12-1759" fmla="*/ 2244830 w 9288370"/>
              <a:gd name="connsiteY12-1760" fmla="*/ 1388540 h 1858154"/>
              <a:gd name="connsiteX13-1761" fmla="*/ 2428648 w 9288370"/>
              <a:gd name="connsiteY13-1762" fmla="*/ 1372736 h 1858154"/>
              <a:gd name="connsiteX14-1763" fmla="*/ 2645882 w 9288370"/>
              <a:gd name="connsiteY14-1764" fmla="*/ 1341971 h 1858154"/>
              <a:gd name="connsiteX15-1765" fmla="*/ 2707413 w 9288370"/>
              <a:gd name="connsiteY15-1766" fmla="*/ 1347156 h 1858154"/>
              <a:gd name="connsiteX16-1767" fmla="*/ 2843134 w 9288370"/>
              <a:gd name="connsiteY16-1768" fmla="*/ 1323561 h 1858154"/>
              <a:gd name="connsiteX17-1769" fmla="*/ 2923804 w 9288370"/>
              <a:gd name="connsiteY17-1770" fmla="*/ 1314224 h 1858154"/>
              <a:gd name="connsiteX18-1771" fmla="*/ 2953618 w 9288370"/>
              <a:gd name="connsiteY18-1772" fmla="*/ 1318186 h 1858154"/>
              <a:gd name="connsiteX19-1773" fmla="*/ 2995816 w 9288370"/>
              <a:gd name="connsiteY19-1774" fmla="*/ 1318670 h 1858154"/>
              <a:gd name="connsiteX20-1775" fmla="*/ 3352700 w 9288370"/>
              <a:gd name="connsiteY20-1776" fmla="*/ 1264183 h 1858154"/>
              <a:gd name="connsiteX21-1777" fmla="*/ 3444611 w 9288370"/>
              <a:gd name="connsiteY21-1778" fmla="*/ 1236739 h 1858154"/>
              <a:gd name="connsiteX22-1779" fmla="*/ 3650072 w 9288370"/>
              <a:gd name="connsiteY22-1780" fmla="*/ 1217421 h 1858154"/>
              <a:gd name="connsiteX23-1781" fmla="*/ 3707853 w 9288370"/>
              <a:gd name="connsiteY23-1782" fmla="*/ 1241722 h 1858154"/>
              <a:gd name="connsiteX24-1783" fmla="*/ 3925616 w 9288370"/>
              <a:gd name="connsiteY24-1784" fmla="*/ 1253751 h 1858154"/>
              <a:gd name="connsiteX25-1785" fmla="*/ 3954387 w 9288370"/>
              <a:gd name="connsiteY25-1786" fmla="*/ 1263789 h 1858154"/>
              <a:gd name="connsiteX26-1787" fmla="*/ 3995849 w 9288370"/>
              <a:gd name="connsiteY26-1788" fmla="*/ 1272939 h 1858154"/>
              <a:gd name="connsiteX27-1789" fmla="*/ 4067546 w 9288370"/>
              <a:gd name="connsiteY27-1790" fmla="*/ 1294697 h 1858154"/>
              <a:gd name="connsiteX28-1791" fmla="*/ 4190310 w 9288370"/>
              <a:gd name="connsiteY28-1792" fmla="*/ 1307786 h 1858154"/>
              <a:gd name="connsiteX29-1793" fmla="*/ 4230008 w 9288370"/>
              <a:gd name="connsiteY29-1794" fmla="*/ 1303546 h 1858154"/>
              <a:gd name="connsiteX30-1795" fmla="*/ 4575478 w 9288370"/>
              <a:gd name="connsiteY30-1796" fmla="*/ 1261726 h 1858154"/>
              <a:gd name="connsiteX31-1797" fmla="*/ 4650026 w 9288370"/>
              <a:gd name="connsiteY31-1798" fmla="*/ 1265798 h 1858154"/>
              <a:gd name="connsiteX32-1799" fmla="*/ 4792008 w 9288370"/>
              <a:gd name="connsiteY32-1800" fmla="*/ 1243899 h 1858154"/>
              <a:gd name="connsiteX33-1801" fmla="*/ 4954126 w 9288370"/>
              <a:gd name="connsiteY33-1802" fmla="*/ 1204617 h 1858154"/>
              <a:gd name="connsiteX34-1803" fmla="*/ 5309678 w 9288370"/>
              <a:gd name="connsiteY34-1804" fmla="*/ 1128278 h 1858154"/>
              <a:gd name="connsiteX35-1805" fmla="*/ 5474724 w 9288370"/>
              <a:gd name="connsiteY35-1806" fmla="*/ 1091167 h 1858154"/>
              <a:gd name="connsiteX36-1807" fmla="*/ 5612132 w 9288370"/>
              <a:gd name="connsiteY36-1808" fmla="*/ 1051509 h 1858154"/>
              <a:gd name="connsiteX37-1809" fmla="*/ 5776618 w 9288370"/>
              <a:gd name="connsiteY37-1810" fmla="*/ 1053037 h 1858154"/>
              <a:gd name="connsiteX38-1811" fmla="*/ 5785786 w 9288370"/>
              <a:gd name="connsiteY38-1812" fmla="*/ 1047202 h 1858154"/>
              <a:gd name="connsiteX39-1813" fmla="*/ 5840556 w 9288370"/>
              <a:gd name="connsiteY39-1814" fmla="*/ 1038857 h 1858154"/>
              <a:gd name="connsiteX40-1815" fmla="*/ 5943596 w 9288370"/>
              <a:gd name="connsiteY40-1816" fmla="*/ 1043237 h 1858154"/>
              <a:gd name="connsiteX41-1817" fmla="*/ 5985730 w 9288370"/>
              <a:gd name="connsiteY41-1818" fmla="*/ 1035396 h 1858154"/>
              <a:gd name="connsiteX42-1819" fmla="*/ 6103109 w 9288370"/>
              <a:gd name="connsiteY42-1820" fmla="*/ 1019019 h 1858154"/>
              <a:gd name="connsiteX43-1821" fmla="*/ 6222406 w 9288370"/>
              <a:gd name="connsiteY43-1822" fmla="*/ 985341 h 1858154"/>
              <a:gd name="connsiteX44-1823" fmla="*/ 6598672 w 9288370"/>
              <a:gd name="connsiteY44-1824" fmla="*/ 902062 h 1858154"/>
              <a:gd name="connsiteX45-1825" fmla="*/ 6766149 w 9288370"/>
              <a:gd name="connsiteY45-1826" fmla="*/ 846132 h 1858154"/>
              <a:gd name="connsiteX46-1827" fmla="*/ 6886312 w 9288370"/>
              <a:gd name="connsiteY46-1828" fmla="*/ 781877 h 1858154"/>
              <a:gd name="connsiteX47-1829" fmla="*/ 7006457 w 9288370"/>
              <a:gd name="connsiteY47-1830" fmla="*/ 699758 h 1858154"/>
              <a:gd name="connsiteX48-1831" fmla="*/ 7231643 w 9288370"/>
              <a:gd name="connsiteY48-1832" fmla="*/ 640778 h 1858154"/>
              <a:gd name="connsiteX49-1833" fmla="*/ 7363123 w 9288370"/>
              <a:gd name="connsiteY49-1834" fmla="*/ 593682 h 1858154"/>
              <a:gd name="connsiteX50-1835" fmla="*/ 7579137 w 9288370"/>
              <a:gd name="connsiteY50-1836" fmla="*/ 471495 h 1858154"/>
              <a:gd name="connsiteX51-1837" fmla="*/ 8056395 w 9288370"/>
              <a:gd name="connsiteY51-1838" fmla="*/ 337113 h 1858154"/>
              <a:gd name="connsiteX52-1839" fmla="*/ 8231938 w 9288370"/>
              <a:gd name="connsiteY52-1840" fmla="*/ 259259 h 1858154"/>
              <a:gd name="connsiteX53-1841" fmla="*/ 8428864 w 9288370"/>
              <a:gd name="connsiteY53-1842" fmla="*/ 208471 h 1858154"/>
              <a:gd name="connsiteX54-1843" fmla="*/ 8616510 w 9288370"/>
              <a:gd name="connsiteY54-1844" fmla="*/ 161973 h 1858154"/>
              <a:gd name="connsiteX55-1845" fmla="*/ 8826766 w 9288370"/>
              <a:gd name="connsiteY55-1846" fmla="*/ 152111 h 1858154"/>
              <a:gd name="connsiteX56-1847" fmla="*/ 8917647 w 9288370"/>
              <a:gd name="connsiteY56-1848" fmla="*/ 112232 h 1858154"/>
              <a:gd name="connsiteX57-1849" fmla="*/ 9182272 w 9288370"/>
              <a:gd name="connsiteY57-1850" fmla="*/ 37171 h 1858154"/>
              <a:gd name="connsiteX58-1851" fmla="*/ 9232990 w 9288370"/>
              <a:gd name="connsiteY58-1852" fmla="*/ 24074 h 1858154"/>
              <a:gd name="connsiteX59-1853" fmla="*/ 9288370 w 9288370"/>
              <a:gd name="connsiteY59-1854" fmla="*/ 0 h 1858154"/>
              <a:gd name="connsiteX60-1855" fmla="*/ 0 w 9288370"/>
              <a:gd name="connsiteY60-1856" fmla="*/ 0 h 1858154"/>
              <a:gd name="connsiteX61-1857" fmla="*/ 0 w 9288370"/>
              <a:gd name="connsiteY61-1858" fmla="*/ 1858154 h 1858154"/>
              <a:gd name="connsiteX0-1859" fmla="*/ 0 w 9288370"/>
              <a:gd name="connsiteY0-1860" fmla="*/ 1858154 h 1858154"/>
              <a:gd name="connsiteX1-1861" fmla="*/ 1049 w 9288370"/>
              <a:gd name="connsiteY1-1862" fmla="*/ 1857909 h 1858154"/>
              <a:gd name="connsiteX2-1863" fmla="*/ 370426 w 9288370"/>
              <a:gd name="connsiteY2-1864" fmla="*/ 1702965 h 1858154"/>
              <a:gd name="connsiteX3-1865" fmla="*/ 832307 w 9288370"/>
              <a:gd name="connsiteY3-1866" fmla="*/ 1538702 h 1858154"/>
              <a:gd name="connsiteX4-1867" fmla="*/ 971617 w 9288370"/>
              <a:gd name="connsiteY4-1868" fmla="*/ 1522494 h 1858154"/>
              <a:gd name="connsiteX5-1869" fmla="*/ 1186668 w 9288370"/>
              <a:gd name="connsiteY5-1870" fmla="*/ 1521861 h 1858154"/>
              <a:gd name="connsiteX6-1871" fmla="*/ 1456865 w 9288370"/>
              <a:gd name="connsiteY6-1872" fmla="*/ 1510292 h 1858154"/>
              <a:gd name="connsiteX7-1873" fmla="*/ 1463005 w 9288370"/>
              <a:gd name="connsiteY7-1874" fmla="*/ 1511279 h 1858154"/>
              <a:gd name="connsiteX8-1875" fmla="*/ 1604999 w 9288370"/>
              <a:gd name="connsiteY8-1876" fmla="*/ 1513599 h 1858154"/>
              <a:gd name="connsiteX9-1877" fmla="*/ 1717911 w 9288370"/>
              <a:gd name="connsiteY9-1878" fmla="*/ 1497764 h 1858154"/>
              <a:gd name="connsiteX10-1879" fmla="*/ 1794234 w 9288370"/>
              <a:gd name="connsiteY10-1880" fmla="*/ 1464331 h 1858154"/>
              <a:gd name="connsiteX11-1881" fmla="*/ 2101780 w 9288370"/>
              <a:gd name="connsiteY11-1882" fmla="*/ 1409907 h 1858154"/>
              <a:gd name="connsiteX12-1883" fmla="*/ 2244830 w 9288370"/>
              <a:gd name="connsiteY12-1884" fmla="*/ 1388540 h 1858154"/>
              <a:gd name="connsiteX13-1885" fmla="*/ 2428648 w 9288370"/>
              <a:gd name="connsiteY13-1886" fmla="*/ 1372736 h 1858154"/>
              <a:gd name="connsiteX14-1887" fmla="*/ 2645882 w 9288370"/>
              <a:gd name="connsiteY14-1888" fmla="*/ 1341971 h 1858154"/>
              <a:gd name="connsiteX15-1889" fmla="*/ 2707413 w 9288370"/>
              <a:gd name="connsiteY15-1890" fmla="*/ 1347156 h 1858154"/>
              <a:gd name="connsiteX16-1891" fmla="*/ 2843134 w 9288370"/>
              <a:gd name="connsiteY16-1892" fmla="*/ 1323561 h 1858154"/>
              <a:gd name="connsiteX17-1893" fmla="*/ 2923804 w 9288370"/>
              <a:gd name="connsiteY17-1894" fmla="*/ 1314224 h 1858154"/>
              <a:gd name="connsiteX18-1895" fmla="*/ 2953618 w 9288370"/>
              <a:gd name="connsiteY18-1896" fmla="*/ 1318186 h 1858154"/>
              <a:gd name="connsiteX19-1897" fmla="*/ 2995816 w 9288370"/>
              <a:gd name="connsiteY19-1898" fmla="*/ 1318670 h 1858154"/>
              <a:gd name="connsiteX20-1899" fmla="*/ 3352700 w 9288370"/>
              <a:gd name="connsiteY20-1900" fmla="*/ 1264183 h 1858154"/>
              <a:gd name="connsiteX21-1901" fmla="*/ 3444611 w 9288370"/>
              <a:gd name="connsiteY21-1902" fmla="*/ 1236739 h 1858154"/>
              <a:gd name="connsiteX22-1903" fmla="*/ 3650072 w 9288370"/>
              <a:gd name="connsiteY22-1904" fmla="*/ 1217421 h 1858154"/>
              <a:gd name="connsiteX23-1905" fmla="*/ 3707853 w 9288370"/>
              <a:gd name="connsiteY23-1906" fmla="*/ 1241722 h 1858154"/>
              <a:gd name="connsiteX24-1907" fmla="*/ 3925616 w 9288370"/>
              <a:gd name="connsiteY24-1908" fmla="*/ 1253751 h 1858154"/>
              <a:gd name="connsiteX25-1909" fmla="*/ 3954387 w 9288370"/>
              <a:gd name="connsiteY25-1910" fmla="*/ 1263789 h 1858154"/>
              <a:gd name="connsiteX26-1911" fmla="*/ 3995849 w 9288370"/>
              <a:gd name="connsiteY26-1912" fmla="*/ 1272939 h 1858154"/>
              <a:gd name="connsiteX27-1913" fmla="*/ 4067546 w 9288370"/>
              <a:gd name="connsiteY27-1914" fmla="*/ 1294697 h 1858154"/>
              <a:gd name="connsiteX28-1915" fmla="*/ 4190310 w 9288370"/>
              <a:gd name="connsiteY28-1916" fmla="*/ 1307786 h 1858154"/>
              <a:gd name="connsiteX29-1917" fmla="*/ 4230008 w 9288370"/>
              <a:gd name="connsiteY29-1918" fmla="*/ 1303546 h 1858154"/>
              <a:gd name="connsiteX30-1919" fmla="*/ 4575478 w 9288370"/>
              <a:gd name="connsiteY30-1920" fmla="*/ 1261726 h 1858154"/>
              <a:gd name="connsiteX31-1921" fmla="*/ 4650026 w 9288370"/>
              <a:gd name="connsiteY31-1922" fmla="*/ 1265798 h 1858154"/>
              <a:gd name="connsiteX32-1923" fmla="*/ 4792008 w 9288370"/>
              <a:gd name="connsiteY32-1924" fmla="*/ 1243899 h 1858154"/>
              <a:gd name="connsiteX33-1925" fmla="*/ 4954126 w 9288370"/>
              <a:gd name="connsiteY33-1926" fmla="*/ 1204617 h 1858154"/>
              <a:gd name="connsiteX34-1927" fmla="*/ 5309678 w 9288370"/>
              <a:gd name="connsiteY34-1928" fmla="*/ 1128278 h 1858154"/>
              <a:gd name="connsiteX35-1929" fmla="*/ 5474724 w 9288370"/>
              <a:gd name="connsiteY35-1930" fmla="*/ 1091167 h 1858154"/>
              <a:gd name="connsiteX36-1931" fmla="*/ 5612132 w 9288370"/>
              <a:gd name="connsiteY36-1932" fmla="*/ 1051509 h 1858154"/>
              <a:gd name="connsiteX37-1933" fmla="*/ 5776618 w 9288370"/>
              <a:gd name="connsiteY37-1934" fmla="*/ 1053037 h 1858154"/>
              <a:gd name="connsiteX38-1935" fmla="*/ 5785786 w 9288370"/>
              <a:gd name="connsiteY38-1936" fmla="*/ 1047202 h 1858154"/>
              <a:gd name="connsiteX39-1937" fmla="*/ 5877806 w 9288370"/>
              <a:gd name="connsiteY39-1938" fmla="*/ 1026825 h 1858154"/>
              <a:gd name="connsiteX40-1939" fmla="*/ 5943596 w 9288370"/>
              <a:gd name="connsiteY40-1940" fmla="*/ 1043237 h 1858154"/>
              <a:gd name="connsiteX41-1941" fmla="*/ 5985730 w 9288370"/>
              <a:gd name="connsiteY41-1942" fmla="*/ 1035396 h 1858154"/>
              <a:gd name="connsiteX42-1943" fmla="*/ 6103109 w 9288370"/>
              <a:gd name="connsiteY42-1944" fmla="*/ 1019019 h 1858154"/>
              <a:gd name="connsiteX43-1945" fmla="*/ 6222406 w 9288370"/>
              <a:gd name="connsiteY43-1946" fmla="*/ 985341 h 1858154"/>
              <a:gd name="connsiteX44-1947" fmla="*/ 6598672 w 9288370"/>
              <a:gd name="connsiteY44-1948" fmla="*/ 902062 h 1858154"/>
              <a:gd name="connsiteX45-1949" fmla="*/ 6766149 w 9288370"/>
              <a:gd name="connsiteY45-1950" fmla="*/ 846132 h 1858154"/>
              <a:gd name="connsiteX46-1951" fmla="*/ 6886312 w 9288370"/>
              <a:gd name="connsiteY46-1952" fmla="*/ 781877 h 1858154"/>
              <a:gd name="connsiteX47-1953" fmla="*/ 7006457 w 9288370"/>
              <a:gd name="connsiteY47-1954" fmla="*/ 699758 h 1858154"/>
              <a:gd name="connsiteX48-1955" fmla="*/ 7231643 w 9288370"/>
              <a:gd name="connsiteY48-1956" fmla="*/ 640778 h 1858154"/>
              <a:gd name="connsiteX49-1957" fmla="*/ 7363123 w 9288370"/>
              <a:gd name="connsiteY49-1958" fmla="*/ 593682 h 1858154"/>
              <a:gd name="connsiteX50-1959" fmla="*/ 7579137 w 9288370"/>
              <a:gd name="connsiteY50-1960" fmla="*/ 471495 h 1858154"/>
              <a:gd name="connsiteX51-1961" fmla="*/ 8056395 w 9288370"/>
              <a:gd name="connsiteY51-1962" fmla="*/ 337113 h 1858154"/>
              <a:gd name="connsiteX52-1963" fmla="*/ 8231938 w 9288370"/>
              <a:gd name="connsiteY52-1964" fmla="*/ 259259 h 1858154"/>
              <a:gd name="connsiteX53-1965" fmla="*/ 8428864 w 9288370"/>
              <a:gd name="connsiteY53-1966" fmla="*/ 208471 h 1858154"/>
              <a:gd name="connsiteX54-1967" fmla="*/ 8616510 w 9288370"/>
              <a:gd name="connsiteY54-1968" fmla="*/ 161973 h 1858154"/>
              <a:gd name="connsiteX55-1969" fmla="*/ 8826766 w 9288370"/>
              <a:gd name="connsiteY55-1970" fmla="*/ 152111 h 1858154"/>
              <a:gd name="connsiteX56-1971" fmla="*/ 8917647 w 9288370"/>
              <a:gd name="connsiteY56-1972" fmla="*/ 112232 h 1858154"/>
              <a:gd name="connsiteX57-1973" fmla="*/ 9182272 w 9288370"/>
              <a:gd name="connsiteY57-1974" fmla="*/ 37171 h 1858154"/>
              <a:gd name="connsiteX58-1975" fmla="*/ 9232990 w 9288370"/>
              <a:gd name="connsiteY58-1976" fmla="*/ 24074 h 1858154"/>
              <a:gd name="connsiteX59-1977" fmla="*/ 9288370 w 9288370"/>
              <a:gd name="connsiteY59-1978" fmla="*/ 0 h 1858154"/>
              <a:gd name="connsiteX60-1979" fmla="*/ 0 w 9288370"/>
              <a:gd name="connsiteY60-1980" fmla="*/ 0 h 1858154"/>
              <a:gd name="connsiteX61-1981" fmla="*/ 0 w 9288370"/>
              <a:gd name="connsiteY61-1982" fmla="*/ 1858154 h 1858154"/>
              <a:gd name="connsiteX0-1983" fmla="*/ 0 w 9288370"/>
              <a:gd name="connsiteY0-1984" fmla="*/ 1858154 h 1858154"/>
              <a:gd name="connsiteX1-1985" fmla="*/ 1049 w 9288370"/>
              <a:gd name="connsiteY1-1986" fmla="*/ 1857909 h 1858154"/>
              <a:gd name="connsiteX2-1987" fmla="*/ 370426 w 9288370"/>
              <a:gd name="connsiteY2-1988" fmla="*/ 1702965 h 1858154"/>
              <a:gd name="connsiteX3-1989" fmla="*/ 832307 w 9288370"/>
              <a:gd name="connsiteY3-1990" fmla="*/ 1538702 h 1858154"/>
              <a:gd name="connsiteX4-1991" fmla="*/ 971617 w 9288370"/>
              <a:gd name="connsiteY4-1992" fmla="*/ 1522494 h 1858154"/>
              <a:gd name="connsiteX5-1993" fmla="*/ 1186668 w 9288370"/>
              <a:gd name="connsiteY5-1994" fmla="*/ 1521861 h 1858154"/>
              <a:gd name="connsiteX6-1995" fmla="*/ 1456865 w 9288370"/>
              <a:gd name="connsiteY6-1996" fmla="*/ 1510292 h 1858154"/>
              <a:gd name="connsiteX7-1997" fmla="*/ 1463005 w 9288370"/>
              <a:gd name="connsiteY7-1998" fmla="*/ 1511279 h 1858154"/>
              <a:gd name="connsiteX8-1999" fmla="*/ 1604999 w 9288370"/>
              <a:gd name="connsiteY8-2000" fmla="*/ 1513599 h 1858154"/>
              <a:gd name="connsiteX9-2001" fmla="*/ 1717911 w 9288370"/>
              <a:gd name="connsiteY9-2002" fmla="*/ 1497764 h 1858154"/>
              <a:gd name="connsiteX10-2003" fmla="*/ 1794234 w 9288370"/>
              <a:gd name="connsiteY10-2004" fmla="*/ 1464331 h 1858154"/>
              <a:gd name="connsiteX11-2005" fmla="*/ 2101780 w 9288370"/>
              <a:gd name="connsiteY11-2006" fmla="*/ 1409907 h 1858154"/>
              <a:gd name="connsiteX12-2007" fmla="*/ 2244830 w 9288370"/>
              <a:gd name="connsiteY12-2008" fmla="*/ 1388540 h 1858154"/>
              <a:gd name="connsiteX13-2009" fmla="*/ 2428648 w 9288370"/>
              <a:gd name="connsiteY13-2010" fmla="*/ 1372736 h 1858154"/>
              <a:gd name="connsiteX14-2011" fmla="*/ 2645882 w 9288370"/>
              <a:gd name="connsiteY14-2012" fmla="*/ 1341971 h 1858154"/>
              <a:gd name="connsiteX15-2013" fmla="*/ 2707413 w 9288370"/>
              <a:gd name="connsiteY15-2014" fmla="*/ 1347156 h 1858154"/>
              <a:gd name="connsiteX16-2015" fmla="*/ 2843134 w 9288370"/>
              <a:gd name="connsiteY16-2016" fmla="*/ 1323561 h 1858154"/>
              <a:gd name="connsiteX17-2017" fmla="*/ 2923804 w 9288370"/>
              <a:gd name="connsiteY17-2018" fmla="*/ 1314224 h 1858154"/>
              <a:gd name="connsiteX18-2019" fmla="*/ 2953618 w 9288370"/>
              <a:gd name="connsiteY18-2020" fmla="*/ 1318186 h 1858154"/>
              <a:gd name="connsiteX19-2021" fmla="*/ 2995816 w 9288370"/>
              <a:gd name="connsiteY19-2022" fmla="*/ 1318670 h 1858154"/>
              <a:gd name="connsiteX20-2023" fmla="*/ 3352700 w 9288370"/>
              <a:gd name="connsiteY20-2024" fmla="*/ 1264183 h 1858154"/>
              <a:gd name="connsiteX21-2025" fmla="*/ 3444611 w 9288370"/>
              <a:gd name="connsiteY21-2026" fmla="*/ 1236739 h 1858154"/>
              <a:gd name="connsiteX22-2027" fmla="*/ 3650072 w 9288370"/>
              <a:gd name="connsiteY22-2028" fmla="*/ 1217421 h 1858154"/>
              <a:gd name="connsiteX23-2029" fmla="*/ 3707853 w 9288370"/>
              <a:gd name="connsiteY23-2030" fmla="*/ 1241722 h 1858154"/>
              <a:gd name="connsiteX24-2031" fmla="*/ 3925616 w 9288370"/>
              <a:gd name="connsiteY24-2032" fmla="*/ 1253751 h 1858154"/>
              <a:gd name="connsiteX25-2033" fmla="*/ 3954387 w 9288370"/>
              <a:gd name="connsiteY25-2034" fmla="*/ 1263789 h 1858154"/>
              <a:gd name="connsiteX26-2035" fmla="*/ 3995849 w 9288370"/>
              <a:gd name="connsiteY26-2036" fmla="*/ 1272939 h 1858154"/>
              <a:gd name="connsiteX27-2037" fmla="*/ 4067546 w 9288370"/>
              <a:gd name="connsiteY27-2038" fmla="*/ 1294697 h 1858154"/>
              <a:gd name="connsiteX28-2039" fmla="*/ 4190310 w 9288370"/>
              <a:gd name="connsiteY28-2040" fmla="*/ 1307786 h 1858154"/>
              <a:gd name="connsiteX29-2041" fmla="*/ 4230008 w 9288370"/>
              <a:gd name="connsiteY29-2042" fmla="*/ 1303546 h 1858154"/>
              <a:gd name="connsiteX30-2043" fmla="*/ 4575478 w 9288370"/>
              <a:gd name="connsiteY30-2044" fmla="*/ 1261726 h 1858154"/>
              <a:gd name="connsiteX31-2045" fmla="*/ 4650026 w 9288370"/>
              <a:gd name="connsiteY31-2046" fmla="*/ 1265798 h 1858154"/>
              <a:gd name="connsiteX32-2047" fmla="*/ 4792008 w 9288370"/>
              <a:gd name="connsiteY32-2048" fmla="*/ 1243899 h 1858154"/>
              <a:gd name="connsiteX33-2049" fmla="*/ 4954126 w 9288370"/>
              <a:gd name="connsiteY33-2050" fmla="*/ 1204617 h 1858154"/>
              <a:gd name="connsiteX34-2051" fmla="*/ 5309678 w 9288370"/>
              <a:gd name="connsiteY34-2052" fmla="*/ 1128278 h 1858154"/>
              <a:gd name="connsiteX35-2053" fmla="*/ 5474724 w 9288370"/>
              <a:gd name="connsiteY35-2054" fmla="*/ 1091167 h 1858154"/>
              <a:gd name="connsiteX36-2055" fmla="*/ 5612132 w 9288370"/>
              <a:gd name="connsiteY36-2056" fmla="*/ 1051509 h 1858154"/>
              <a:gd name="connsiteX37-2057" fmla="*/ 5776618 w 9288370"/>
              <a:gd name="connsiteY37-2058" fmla="*/ 1053037 h 1858154"/>
              <a:gd name="connsiteX38-2059" fmla="*/ 5785786 w 9288370"/>
              <a:gd name="connsiteY38-2060" fmla="*/ 1047202 h 1858154"/>
              <a:gd name="connsiteX39-2061" fmla="*/ 5877806 w 9288370"/>
              <a:gd name="connsiteY39-2062" fmla="*/ 1026825 h 1858154"/>
              <a:gd name="connsiteX40-2063" fmla="*/ 5943596 w 9288370"/>
              <a:gd name="connsiteY40-2064" fmla="*/ 1043237 h 1858154"/>
              <a:gd name="connsiteX41-2065" fmla="*/ 5985730 w 9288370"/>
              <a:gd name="connsiteY41-2066" fmla="*/ 1035396 h 1858154"/>
              <a:gd name="connsiteX42-2067" fmla="*/ 6103109 w 9288370"/>
              <a:gd name="connsiteY42-2068" fmla="*/ 1019019 h 1858154"/>
              <a:gd name="connsiteX43-2069" fmla="*/ 6222406 w 9288370"/>
              <a:gd name="connsiteY43-2070" fmla="*/ 985341 h 1858154"/>
              <a:gd name="connsiteX44-2071" fmla="*/ 6598672 w 9288370"/>
              <a:gd name="connsiteY44-2072" fmla="*/ 902062 h 1858154"/>
              <a:gd name="connsiteX45-2073" fmla="*/ 6766149 w 9288370"/>
              <a:gd name="connsiteY45-2074" fmla="*/ 846132 h 1858154"/>
              <a:gd name="connsiteX46-2075" fmla="*/ 6886312 w 9288370"/>
              <a:gd name="connsiteY46-2076" fmla="*/ 781877 h 1858154"/>
              <a:gd name="connsiteX47-2077" fmla="*/ 7006457 w 9288370"/>
              <a:gd name="connsiteY47-2078" fmla="*/ 699758 h 1858154"/>
              <a:gd name="connsiteX48-2079" fmla="*/ 7231643 w 9288370"/>
              <a:gd name="connsiteY48-2080" fmla="*/ 640778 h 1858154"/>
              <a:gd name="connsiteX49-2081" fmla="*/ 7363123 w 9288370"/>
              <a:gd name="connsiteY49-2082" fmla="*/ 593682 h 1858154"/>
              <a:gd name="connsiteX50-2083" fmla="*/ 7579137 w 9288370"/>
              <a:gd name="connsiteY50-2084" fmla="*/ 471495 h 1858154"/>
              <a:gd name="connsiteX51-2085" fmla="*/ 8056395 w 9288370"/>
              <a:gd name="connsiteY51-2086" fmla="*/ 337113 h 1858154"/>
              <a:gd name="connsiteX52-2087" fmla="*/ 8317613 w 9288370"/>
              <a:gd name="connsiteY52-2088" fmla="*/ 231185 h 1858154"/>
              <a:gd name="connsiteX53-2089" fmla="*/ 8428864 w 9288370"/>
              <a:gd name="connsiteY53-2090" fmla="*/ 208471 h 1858154"/>
              <a:gd name="connsiteX54-2091" fmla="*/ 8616510 w 9288370"/>
              <a:gd name="connsiteY54-2092" fmla="*/ 161973 h 1858154"/>
              <a:gd name="connsiteX55-2093" fmla="*/ 8826766 w 9288370"/>
              <a:gd name="connsiteY55-2094" fmla="*/ 152111 h 1858154"/>
              <a:gd name="connsiteX56-2095" fmla="*/ 8917647 w 9288370"/>
              <a:gd name="connsiteY56-2096" fmla="*/ 112232 h 1858154"/>
              <a:gd name="connsiteX57-2097" fmla="*/ 9182272 w 9288370"/>
              <a:gd name="connsiteY57-2098" fmla="*/ 37171 h 1858154"/>
              <a:gd name="connsiteX58-2099" fmla="*/ 9232990 w 9288370"/>
              <a:gd name="connsiteY58-2100" fmla="*/ 24074 h 1858154"/>
              <a:gd name="connsiteX59-2101" fmla="*/ 9288370 w 9288370"/>
              <a:gd name="connsiteY59-2102" fmla="*/ 0 h 1858154"/>
              <a:gd name="connsiteX60-2103" fmla="*/ 0 w 9288370"/>
              <a:gd name="connsiteY60-2104" fmla="*/ 0 h 1858154"/>
              <a:gd name="connsiteX61-2105" fmla="*/ 0 w 9288370"/>
              <a:gd name="connsiteY61-2106" fmla="*/ 1858154 h 1858154"/>
              <a:gd name="connsiteX0-2107" fmla="*/ 0 w 9288370"/>
              <a:gd name="connsiteY0-2108" fmla="*/ 1858154 h 1858154"/>
              <a:gd name="connsiteX1-2109" fmla="*/ 1049 w 9288370"/>
              <a:gd name="connsiteY1-2110" fmla="*/ 1857909 h 1858154"/>
              <a:gd name="connsiteX2-2111" fmla="*/ 370426 w 9288370"/>
              <a:gd name="connsiteY2-2112" fmla="*/ 1702965 h 1858154"/>
              <a:gd name="connsiteX3-2113" fmla="*/ 832307 w 9288370"/>
              <a:gd name="connsiteY3-2114" fmla="*/ 1538702 h 1858154"/>
              <a:gd name="connsiteX4-2115" fmla="*/ 971617 w 9288370"/>
              <a:gd name="connsiteY4-2116" fmla="*/ 1522494 h 1858154"/>
              <a:gd name="connsiteX5-2117" fmla="*/ 1186668 w 9288370"/>
              <a:gd name="connsiteY5-2118" fmla="*/ 1521861 h 1858154"/>
              <a:gd name="connsiteX6-2119" fmla="*/ 1456865 w 9288370"/>
              <a:gd name="connsiteY6-2120" fmla="*/ 1510292 h 1858154"/>
              <a:gd name="connsiteX7-2121" fmla="*/ 1463005 w 9288370"/>
              <a:gd name="connsiteY7-2122" fmla="*/ 1511279 h 1858154"/>
              <a:gd name="connsiteX8-2123" fmla="*/ 1604999 w 9288370"/>
              <a:gd name="connsiteY8-2124" fmla="*/ 1513599 h 1858154"/>
              <a:gd name="connsiteX9-2125" fmla="*/ 1717911 w 9288370"/>
              <a:gd name="connsiteY9-2126" fmla="*/ 1497764 h 1858154"/>
              <a:gd name="connsiteX10-2127" fmla="*/ 1794234 w 9288370"/>
              <a:gd name="connsiteY10-2128" fmla="*/ 1464331 h 1858154"/>
              <a:gd name="connsiteX11-2129" fmla="*/ 2101780 w 9288370"/>
              <a:gd name="connsiteY11-2130" fmla="*/ 1409907 h 1858154"/>
              <a:gd name="connsiteX12-2131" fmla="*/ 2244830 w 9288370"/>
              <a:gd name="connsiteY12-2132" fmla="*/ 1388540 h 1858154"/>
              <a:gd name="connsiteX13-2133" fmla="*/ 2428648 w 9288370"/>
              <a:gd name="connsiteY13-2134" fmla="*/ 1372736 h 1858154"/>
              <a:gd name="connsiteX14-2135" fmla="*/ 2645882 w 9288370"/>
              <a:gd name="connsiteY14-2136" fmla="*/ 1341971 h 1858154"/>
              <a:gd name="connsiteX15-2137" fmla="*/ 2707413 w 9288370"/>
              <a:gd name="connsiteY15-2138" fmla="*/ 1347156 h 1858154"/>
              <a:gd name="connsiteX16-2139" fmla="*/ 2843134 w 9288370"/>
              <a:gd name="connsiteY16-2140" fmla="*/ 1323561 h 1858154"/>
              <a:gd name="connsiteX17-2141" fmla="*/ 2923804 w 9288370"/>
              <a:gd name="connsiteY17-2142" fmla="*/ 1314224 h 1858154"/>
              <a:gd name="connsiteX18-2143" fmla="*/ 2953618 w 9288370"/>
              <a:gd name="connsiteY18-2144" fmla="*/ 1318186 h 1858154"/>
              <a:gd name="connsiteX19-2145" fmla="*/ 2995816 w 9288370"/>
              <a:gd name="connsiteY19-2146" fmla="*/ 1318670 h 1858154"/>
              <a:gd name="connsiteX20-2147" fmla="*/ 3352700 w 9288370"/>
              <a:gd name="connsiteY20-2148" fmla="*/ 1264183 h 1858154"/>
              <a:gd name="connsiteX21-2149" fmla="*/ 3444611 w 9288370"/>
              <a:gd name="connsiteY21-2150" fmla="*/ 1236739 h 1858154"/>
              <a:gd name="connsiteX22-2151" fmla="*/ 3650072 w 9288370"/>
              <a:gd name="connsiteY22-2152" fmla="*/ 1217421 h 1858154"/>
              <a:gd name="connsiteX23-2153" fmla="*/ 3707853 w 9288370"/>
              <a:gd name="connsiteY23-2154" fmla="*/ 1241722 h 1858154"/>
              <a:gd name="connsiteX24-2155" fmla="*/ 3925616 w 9288370"/>
              <a:gd name="connsiteY24-2156" fmla="*/ 1253751 h 1858154"/>
              <a:gd name="connsiteX25-2157" fmla="*/ 3954387 w 9288370"/>
              <a:gd name="connsiteY25-2158" fmla="*/ 1263789 h 1858154"/>
              <a:gd name="connsiteX26-2159" fmla="*/ 3995849 w 9288370"/>
              <a:gd name="connsiteY26-2160" fmla="*/ 1272939 h 1858154"/>
              <a:gd name="connsiteX27-2161" fmla="*/ 4067546 w 9288370"/>
              <a:gd name="connsiteY27-2162" fmla="*/ 1294697 h 1858154"/>
              <a:gd name="connsiteX28-2163" fmla="*/ 4190310 w 9288370"/>
              <a:gd name="connsiteY28-2164" fmla="*/ 1307786 h 1858154"/>
              <a:gd name="connsiteX29-2165" fmla="*/ 4230008 w 9288370"/>
              <a:gd name="connsiteY29-2166" fmla="*/ 1303546 h 1858154"/>
              <a:gd name="connsiteX30-2167" fmla="*/ 4575478 w 9288370"/>
              <a:gd name="connsiteY30-2168" fmla="*/ 1261726 h 1858154"/>
              <a:gd name="connsiteX31-2169" fmla="*/ 4650026 w 9288370"/>
              <a:gd name="connsiteY31-2170" fmla="*/ 1265798 h 1858154"/>
              <a:gd name="connsiteX32-2171" fmla="*/ 4792008 w 9288370"/>
              <a:gd name="connsiteY32-2172" fmla="*/ 1243899 h 1858154"/>
              <a:gd name="connsiteX33-2173" fmla="*/ 4954126 w 9288370"/>
              <a:gd name="connsiteY33-2174" fmla="*/ 1204617 h 1858154"/>
              <a:gd name="connsiteX34-2175" fmla="*/ 5309678 w 9288370"/>
              <a:gd name="connsiteY34-2176" fmla="*/ 1128278 h 1858154"/>
              <a:gd name="connsiteX35-2177" fmla="*/ 5474724 w 9288370"/>
              <a:gd name="connsiteY35-2178" fmla="*/ 1091167 h 1858154"/>
              <a:gd name="connsiteX36-2179" fmla="*/ 5612132 w 9288370"/>
              <a:gd name="connsiteY36-2180" fmla="*/ 1051509 h 1858154"/>
              <a:gd name="connsiteX37-2181" fmla="*/ 5776618 w 9288370"/>
              <a:gd name="connsiteY37-2182" fmla="*/ 1053037 h 1858154"/>
              <a:gd name="connsiteX38-2183" fmla="*/ 5785786 w 9288370"/>
              <a:gd name="connsiteY38-2184" fmla="*/ 1047202 h 1858154"/>
              <a:gd name="connsiteX39-2185" fmla="*/ 5877806 w 9288370"/>
              <a:gd name="connsiteY39-2186" fmla="*/ 1026825 h 1858154"/>
              <a:gd name="connsiteX40-2187" fmla="*/ 5943596 w 9288370"/>
              <a:gd name="connsiteY40-2188" fmla="*/ 1043237 h 1858154"/>
              <a:gd name="connsiteX41-2189" fmla="*/ 5985730 w 9288370"/>
              <a:gd name="connsiteY41-2190" fmla="*/ 1035396 h 1858154"/>
              <a:gd name="connsiteX42-2191" fmla="*/ 6103109 w 9288370"/>
              <a:gd name="connsiteY42-2192" fmla="*/ 1019019 h 1858154"/>
              <a:gd name="connsiteX43-2193" fmla="*/ 6222406 w 9288370"/>
              <a:gd name="connsiteY43-2194" fmla="*/ 985341 h 1858154"/>
              <a:gd name="connsiteX44-2195" fmla="*/ 6598672 w 9288370"/>
              <a:gd name="connsiteY44-2196" fmla="*/ 902062 h 1858154"/>
              <a:gd name="connsiteX45-2197" fmla="*/ 6766149 w 9288370"/>
              <a:gd name="connsiteY45-2198" fmla="*/ 846132 h 1858154"/>
              <a:gd name="connsiteX46-2199" fmla="*/ 6886312 w 9288370"/>
              <a:gd name="connsiteY46-2200" fmla="*/ 781877 h 1858154"/>
              <a:gd name="connsiteX47-2201" fmla="*/ 7006457 w 9288370"/>
              <a:gd name="connsiteY47-2202" fmla="*/ 699758 h 1858154"/>
              <a:gd name="connsiteX48-2203" fmla="*/ 7231643 w 9288370"/>
              <a:gd name="connsiteY48-2204" fmla="*/ 640778 h 1858154"/>
              <a:gd name="connsiteX49-2205" fmla="*/ 7370574 w 9288370"/>
              <a:gd name="connsiteY49-2206" fmla="*/ 573629 h 1858154"/>
              <a:gd name="connsiteX50-2207" fmla="*/ 7579137 w 9288370"/>
              <a:gd name="connsiteY50-2208" fmla="*/ 471495 h 1858154"/>
              <a:gd name="connsiteX51-2209" fmla="*/ 8056395 w 9288370"/>
              <a:gd name="connsiteY51-2210" fmla="*/ 337113 h 1858154"/>
              <a:gd name="connsiteX52-2211" fmla="*/ 8317613 w 9288370"/>
              <a:gd name="connsiteY52-2212" fmla="*/ 231185 h 1858154"/>
              <a:gd name="connsiteX53-2213" fmla="*/ 8428864 w 9288370"/>
              <a:gd name="connsiteY53-2214" fmla="*/ 208471 h 1858154"/>
              <a:gd name="connsiteX54-2215" fmla="*/ 8616510 w 9288370"/>
              <a:gd name="connsiteY54-2216" fmla="*/ 161973 h 1858154"/>
              <a:gd name="connsiteX55-2217" fmla="*/ 8826766 w 9288370"/>
              <a:gd name="connsiteY55-2218" fmla="*/ 152111 h 1858154"/>
              <a:gd name="connsiteX56-2219" fmla="*/ 8917647 w 9288370"/>
              <a:gd name="connsiteY56-2220" fmla="*/ 112232 h 1858154"/>
              <a:gd name="connsiteX57-2221" fmla="*/ 9182272 w 9288370"/>
              <a:gd name="connsiteY57-2222" fmla="*/ 37171 h 1858154"/>
              <a:gd name="connsiteX58-2223" fmla="*/ 9232990 w 9288370"/>
              <a:gd name="connsiteY58-2224" fmla="*/ 24074 h 1858154"/>
              <a:gd name="connsiteX59-2225" fmla="*/ 9288370 w 9288370"/>
              <a:gd name="connsiteY59-2226" fmla="*/ 0 h 1858154"/>
              <a:gd name="connsiteX60-2227" fmla="*/ 0 w 9288370"/>
              <a:gd name="connsiteY60-2228" fmla="*/ 0 h 1858154"/>
              <a:gd name="connsiteX61-2229" fmla="*/ 0 w 9288370"/>
              <a:gd name="connsiteY61-2230" fmla="*/ 1858154 h 1858154"/>
              <a:gd name="connsiteX0-2231" fmla="*/ 0 w 9288370"/>
              <a:gd name="connsiteY0-2232" fmla="*/ 1858154 h 1858154"/>
              <a:gd name="connsiteX1-2233" fmla="*/ 1049 w 9288370"/>
              <a:gd name="connsiteY1-2234" fmla="*/ 1857909 h 1858154"/>
              <a:gd name="connsiteX2-2235" fmla="*/ 370426 w 9288370"/>
              <a:gd name="connsiteY2-2236" fmla="*/ 1702965 h 1858154"/>
              <a:gd name="connsiteX3-2237" fmla="*/ 832307 w 9288370"/>
              <a:gd name="connsiteY3-2238" fmla="*/ 1538702 h 1858154"/>
              <a:gd name="connsiteX4-2239" fmla="*/ 971617 w 9288370"/>
              <a:gd name="connsiteY4-2240" fmla="*/ 1522494 h 1858154"/>
              <a:gd name="connsiteX5-2241" fmla="*/ 1186668 w 9288370"/>
              <a:gd name="connsiteY5-2242" fmla="*/ 1521861 h 1858154"/>
              <a:gd name="connsiteX6-2243" fmla="*/ 1456865 w 9288370"/>
              <a:gd name="connsiteY6-2244" fmla="*/ 1510292 h 1858154"/>
              <a:gd name="connsiteX7-2245" fmla="*/ 1463005 w 9288370"/>
              <a:gd name="connsiteY7-2246" fmla="*/ 1511279 h 1858154"/>
              <a:gd name="connsiteX8-2247" fmla="*/ 1604999 w 9288370"/>
              <a:gd name="connsiteY8-2248" fmla="*/ 1513599 h 1858154"/>
              <a:gd name="connsiteX9-2249" fmla="*/ 1717911 w 9288370"/>
              <a:gd name="connsiteY9-2250" fmla="*/ 1497764 h 1858154"/>
              <a:gd name="connsiteX10-2251" fmla="*/ 1794234 w 9288370"/>
              <a:gd name="connsiteY10-2252" fmla="*/ 1464331 h 1858154"/>
              <a:gd name="connsiteX11-2253" fmla="*/ 2101780 w 9288370"/>
              <a:gd name="connsiteY11-2254" fmla="*/ 1409907 h 1858154"/>
              <a:gd name="connsiteX12-2255" fmla="*/ 2244830 w 9288370"/>
              <a:gd name="connsiteY12-2256" fmla="*/ 1388540 h 1858154"/>
              <a:gd name="connsiteX13-2257" fmla="*/ 2428648 w 9288370"/>
              <a:gd name="connsiteY13-2258" fmla="*/ 1372736 h 1858154"/>
              <a:gd name="connsiteX14-2259" fmla="*/ 2645882 w 9288370"/>
              <a:gd name="connsiteY14-2260" fmla="*/ 1341971 h 1858154"/>
              <a:gd name="connsiteX15-2261" fmla="*/ 2707413 w 9288370"/>
              <a:gd name="connsiteY15-2262" fmla="*/ 1347156 h 1858154"/>
              <a:gd name="connsiteX16-2263" fmla="*/ 2843134 w 9288370"/>
              <a:gd name="connsiteY16-2264" fmla="*/ 1323561 h 1858154"/>
              <a:gd name="connsiteX17-2265" fmla="*/ 2923804 w 9288370"/>
              <a:gd name="connsiteY17-2266" fmla="*/ 1314224 h 1858154"/>
              <a:gd name="connsiteX18-2267" fmla="*/ 2953618 w 9288370"/>
              <a:gd name="connsiteY18-2268" fmla="*/ 1318186 h 1858154"/>
              <a:gd name="connsiteX19-2269" fmla="*/ 2995816 w 9288370"/>
              <a:gd name="connsiteY19-2270" fmla="*/ 1318670 h 1858154"/>
              <a:gd name="connsiteX20-2271" fmla="*/ 3352700 w 9288370"/>
              <a:gd name="connsiteY20-2272" fmla="*/ 1264183 h 1858154"/>
              <a:gd name="connsiteX21-2273" fmla="*/ 3444611 w 9288370"/>
              <a:gd name="connsiteY21-2274" fmla="*/ 1236739 h 1858154"/>
              <a:gd name="connsiteX22-2275" fmla="*/ 3650072 w 9288370"/>
              <a:gd name="connsiteY22-2276" fmla="*/ 1217421 h 1858154"/>
              <a:gd name="connsiteX23-2277" fmla="*/ 3707853 w 9288370"/>
              <a:gd name="connsiteY23-2278" fmla="*/ 1241722 h 1858154"/>
              <a:gd name="connsiteX24-2279" fmla="*/ 3925616 w 9288370"/>
              <a:gd name="connsiteY24-2280" fmla="*/ 1253751 h 1858154"/>
              <a:gd name="connsiteX25-2281" fmla="*/ 3954387 w 9288370"/>
              <a:gd name="connsiteY25-2282" fmla="*/ 1263789 h 1858154"/>
              <a:gd name="connsiteX26-2283" fmla="*/ 3995849 w 9288370"/>
              <a:gd name="connsiteY26-2284" fmla="*/ 1272939 h 1858154"/>
              <a:gd name="connsiteX27-2285" fmla="*/ 4067546 w 9288370"/>
              <a:gd name="connsiteY27-2286" fmla="*/ 1294697 h 1858154"/>
              <a:gd name="connsiteX28-2287" fmla="*/ 4190310 w 9288370"/>
              <a:gd name="connsiteY28-2288" fmla="*/ 1307786 h 1858154"/>
              <a:gd name="connsiteX29-2289" fmla="*/ 4230008 w 9288370"/>
              <a:gd name="connsiteY29-2290" fmla="*/ 1303546 h 1858154"/>
              <a:gd name="connsiteX30-2291" fmla="*/ 4575478 w 9288370"/>
              <a:gd name="connsiteY30-2292" fmla="*/ 1261726 h 1858154"/>
              <a:gd name="connsiteX31-2293" fmla="*/ 4650026 w 9288370"/>
              <a:gd name="connsiteY31-2294" fmla="*/ 1265798 h 1858154"/>
              <a:gd name="connsiteX32-2295" fmla="*/ 4792008 w 9288370"/>
              <a:gd name="connsiteY32-2296" fmla="*/ 1243899 h 1858154"/>
              <a:gd name="connsiteX33-2297" fmla="*/ 4954126 w 9288370"/>
              <a:gd name="connsiteY33-2298" fmla="*/ 1204617 h 1858154"/>
              <a:gd name="connsiteX34-2299" fmla="*/ 5309678 w 9288370"/>
              <a:gd name="connsiteY34-2300" fmla="*/ 1128278 h 1858154"/>
              <a:gd name="connsiteX35-2301" fmla="*/ 5474724 w 9288370"/>
              <a:gd name="connsiteY35-2302" fmla="*/ 1091167 h 1858154"/>
              <a:gd name="connsiteX36-2303" fmla="*/ 5612132 w 9288370"/>
              <a:gd name="connsiteY36-2304" fmla="*/ 1051509 h 1858154"/>
              <a:gd name="connsiteX37-2305" fmla="*/ 5776618 w 9288370"/>
              <a:gd name="connsiteY37-2306" fmla="*/ 1053037 h 1858154"/>
              <a:gd name="connsiteX38-2307" fmla="*/ 5785786 w 9288370"/>
              <a:gd name="connsiteY38-2308" fmla="*/ 1047202 h 1858154"/>
              <a:gd name="connsiteX39-2309" fmla="*/ 5877806 w 9288370"/>
              <a:gd name="connsiteY39-2310" fmla="*/ 1026825 h 1858154"/>
              <a:gd name="connsiteX40-2311" fmla="*/ 5943596 w 9288370"/>
              <a:gd name="connsiteY40-2312" fmla="*/ 1043237 h 1858154"/>
              <a:gd name="connsiteX41-2313" fmla="*/ 5985730 w 9288370"/>
              <a:gd name="connsiteY41-2314" fmla="*/ 1035396 h 1858154"/>
              <a:gd name="connsiteX42-2315" fmla="*/ 6103109 w 9288370"/>
              <a:gd name="connsiteY42-2316" fmla="*/ 1019019 h 1858154"/>
              <a:gd name="connsiteX43-2317" fmla="*/ 6222406 w 9288370"/>
              <a:gd name="connsiteY43-2318" fmla="*/ 985341 h 1858154"/>
              <a:gd name="connsiteX44-2319" fmla="*/ 6598672 w 9288370"/>
              <a:gd name="connsiteY44-2320" fmla="*/ 902062 h 1858154"/>
              <a:gd name="connsiteX45-2321" fmla="*/ 6766149 w 9288370"/>
              <a:gd name="connsiteY45-2322" fmla="*/ 846132 h 1858154"/>
              <a:gd name="connsiteX46-2323" fmla="*/ 6886312 w 9288370"/>
              <a:gd name="connsiteY46-2324" fmla="*/ 781877 h 1858154"/>
              <a:gd name="connsiteX47-2325" fmla="*/ 7006457 w 9288370"/>
              <a:gd name="connsiteY47-2326" fmla="*/ 699758 h 1858154"/>
              <a:gd name="connsiteX48-2327" fmla="*/ 7231643 w 9288370"/>
              <a:gd name="connsiteY48-2328" fmla="*/ 640778 h 1858154"/>
              <a:gd name="connsiteX49-2329" fmla="*/ 7370574 w 9288370"/>
              <a:gd name="connsiteY49-2330" fmla="*/ 573629 h 1858154"/>
              <a:gd name="connsiteX50-2331" fmla="*/ 7579137 w 9288370"/>
              <a:gd name="connsiteY50-2332" fmla="*/ 471495 h 1858154"/>
              <a:gd name="connsiteX51-2333" fmla="*/ 7881321 w 9288370"/>
              <a:gd name="connsiteY51-2334" fmla="*/ 369197 h 1858154"/>
              <a:gd name="connsiteX52-2335" fmla="*/ 8317613 w 9288370"/>
              <a:gd name="connsiteY52-2336" fmla="*/ 231185 h 1858154"/>
              <a:gd name="connsiteX53-2337" fmla="*/ 8428864 w 9288370"/>
              <a:gd name="connsiteY53-2338" fmla="*/ 208471 h 1858154"/>
              <a:gd name="connsiteX54-2339" fmla="*/ 8616510 w 9288370"/>
              <a:gd name="connsiteY54-2340" fmla="*/ 161973 h 1858154"/>
              <a:gd name="connsiteX55-2341" fmla="*/ 8826766 w 9288370"/>
              <a:gd name="connsiteY55-2342" fmla="*/ 152111 h 1858154"/>
              <a:gd name="connsiteX56-2343" fmla="*/ 8917647 w 9288370"/>
              <a:gd name="connsiteY56-2344" fmla="*/ 112232 h 1858154"/>
              <a:gd name="connsiteX57-2345" fmla="*/ 9182272 w 9288370"/>
              <a:gd name="connsiteY57-2346" fmla="*/ 37171 h 1858154"/>
              <a:gd name="connsiteX58-2347" fmla="*/ 9232990 w 9288370"/>
              <a:gd name="connsiteY58-2348" fmla="*/ 24074 h 1858154"/>
              <a:gd name="connsiteX59-2349" fmla="*/ 9288370 w 9288370"/>
              <a:gd name="connsiteY59-2350" fmla="*/ 0 h 1858154"/>
              <a:gd name="connsiteX60-2351" fmla="*/ 0 w 9288370"/>
              <a:gd name="connsiteY60-2352" fmla="*/ 0 h 1858154"/>
              <a:gd name="connsiteX61-2353" fmla="*/ 0 w 9288370"/>
              <a:gd name="connsiteY61-2354" fmla="*/ 1858154 h 1858154"/>
              <a:gd name="connsiteX0-2355" fmla="*/ 0 w 9288370"/>
              <a:gd name="connsiteY0-2356" fmla="*/ 1858154 h 1858154"/>
              <a:gd name="connsiteX1-2357" fmla="*/ 1049 w 9288370"/>
              <a:gd name="connsiteY1-2358" fmla="*/ 1857909 h 1858154"/>
              <a:gd name="connsiteX2-2359" fmla="*/ 370426 w 9288370"/>
              <a:gd name="connsiteY2-2360" fmla="*/ 1702965 h 1858154"/>
              <a:gd name="connsiteX3-2361" fmla="*/ 832307 w 9288370"/>
              <a:gd name="connsiteY3-2362" fmla="*/ 1538702 h 1858154"/>
              <a:gd name="connsiteX4-2363" fmla="*/ 971617 w 9288370"/>
              <a:gd name="connsiteY4-2364" fmla="*/ 1522494 h 1858154"/>
              <a:gd name="connsiteX5-2365" fmla="*/ 1186668 w 9288370"/>
              <a:gd name="connsiteY5-2366" fmla="*/ 1521861 h 1858154"/>
              <a:gd name="connsiteX6-2367" fmla="*/ 1456865 w 9288370"/>
              <a:gd name="connsiteY6-2368" fmla="*/ 1510292 h 1858154"/>
              <a:gd name="connsiteX7-2369" fmla="*/ 1463005 w 9288370"/>
              <a:gd name="connsiteY7-2370" fmla="*/ 1511279 h 1858154"/>
              <a:gd name="connsiteX8-2371" fmla="*/ 1604999 w 9288370"/>
              <a:gd name="connsiteY8-2372" fmla="*/ 1513599 h 1858154"/>
              <a:gd name="connsiteX9-2373" fmla="*/ 1717911 w 9288370"/>
              <a:gd name="connsiteY9-2374" fmla="*/ 1497764 h 1858154"/>
              <a:gd name="connsiteX10-2375" fmla="*/ 1794234 w 9288370"/>
              <a:gd name="connsiteY10-2376" fmla="*/ 1464331 h 1858154"/>
              <a:gd name="connsiteX11-2377" fmla="*/ 2101780 w 9288370"/>
              <a:gd name="connsiteY11-2378" fmla="*/ 1409907 h 1858154"/>
              <a:gd name="connsiteX12-2379" fmla="*/ 2244830 w 9288370"/>
              <a:gd name="connsiteY12-2380" fmla="*/ 1388540 h 1858154"/>
              <a:gd name="connsiteX13-2381" fmla="*/ 2428648 w 9288370"/>
              <a:gd name="connsiteY13-2382" fmla="*/ 1372736 h 1858154"/>
              <a:gd name="connsiteX14-2383" fmla="*/ 2645882 w 9288370"/>
              <a:gd name="connsiteY14-2384" fmla="*/ 1341971 h 1858154"/>
              <a:gd name="connsiteX15-2385" fmla="*/ 2707413 w 9288370"/>
              <a:gd name="connsiteY15-2386" fmla="*/ 1347156 h 1858154"/>
              <a:gd name="connsiteX16-2387" fmla="*/ 2843134 w 9288370"/>
              <a:gd name="connsiteY16-2388" fmla="*/ 1323561 h 1858154"/>
              <a:gd name="connsiteX17-2389" fmla="*/ 2923804 w 9288370"/>
              <a:gd name="connsiteY17-2390" fmla="*/ 1314224 h 1858154"/>
              <a:gd name="connsiteX18-2391" fmla="*/ 2953618 w 9288370"/>
              <a:gd name="connsiteY18-2392" fmla="*/ 1318186 h 1858154"/>
              <a:gd name="connsiteX19-2393" fmla="*/ 2995816 w 9288370"/>
              <a:gd name="connsiteY19-2394" fmla="*/ 1318670 h 1858154"/>
              <a:gd name="connsiteX20-2395" fmla="*/ 3352700 w 9288370"/>
              <a:gd name="connsiteY20-2396" fmla="*/ 1264183 h 1858154"/>
              <a:gd name="connsiteX21-2397" fmla="*/ 3444611 w 9288370"/>
              <a:gd name="connsiteY21-2398" fmla="*/ 1236739 h 1858154"/>
              <a:gd name="connsiteX22-2399" fmla="*/ 3650072 w 9288370"/>
              <a:gd name="connsiteY22-2400" fmla="*/ 1217421 h 1858154"/>
              <a:gd name="connsiteX23-2401" fmla="*/ 3707853 w 9288370"/>
              <a:gd name="connsiteY23-2402" fmla="*/ 1241722 h 1858154"/>
              <a:gd name="connsiteX24-2403" fmla="*/ 3925616 w 9288370"/>
              <a:gd name="connsiteY24-2404" fmla="*/ 1253751 h 1858154"/>
              <a:gd name="connsiteX25-2405" fmla="*/ 3954387 w 9288370"/>
              <a:gd name="connsiteY25-2406" fmla="*/ 1263789 h 1858154"/>
              <a:gd name="connsiteX26-2407" fmla="*/ 3995849 w 9288370"/>
              <a:gd name="connsiteY26-2408" fmla="*/ 1272939 h 1858154"/>
              <a:gd name="connsiteX27-2409" fmla="*/ 4067546 w 9288370"/>
              <a:gd name="connsiteY27-2410" fmla="*/ 1294697 h 1858154"/>
              <a:gd name="connsiteX28-2411" fmla="*/ 4190310 w 9288370"/>
              <a:gd name="connsiteY28-2412" fmla="*/ 1307786 h 1858154"/>
              <a:gd name="connsiteX29-2413" fmla="*/ 4230008 w 9288370"/>
              <a:gd name="connsiteY29-2414" fmla="*/ 1303546 h 1858154"/>
              <a:gd name="connsiteX30-2415" fmla="*/ 4575478 w 9288370"/>
              <a:gd name="connsiteY30-2416" fmla="*/ 1261726 h 1858154"/>
              <a:gd name="connsiteX31-2417" fmla="*/ 4650026 w 9288370"/>
              <a:gd name="connsiteY31-2418" fmla="*/ 1265798 h 1858154"/>
              <a:gd name="connsiteX32-2419" fmla="*/ 4792008 w 9288370"/>
              <a:gd name="connsiteY32-2420" fmla="*/ 1243899 h 1858154"/>
              <a:gd name="connsiteX33-2421" fmla="*/ 4954126 w 9288370"/>
              <a:gd name="connsiteY33-2422" fmla="*/ 1204617 h 1858154"/>
              <a:gd name="connsiteX34-2423" fmla="*/ 5309678 w 9288370"/>
              <a:gd name="connsiteY34-2424" fmla="*/ 1128278 h 1858154"/>
              <a:gd name="connsiteX35-2425" fmla="*/ 5474724 w 9288370"/>
              <a:gd name="connsiteY35-2426" fmla="*/ 1091167 h 1858154"/>
              <a:gd name="connsiteX36-2427" fmla="*/ 5612132 w 9288370"/>
              <a:gd name="connsiteY36-2428" fmla="*/ 1051509 h 1858154"/>
              <a:gd name="connsiteX37-2429" fmla="*/ 5776618 w 9288370"/>
              <a:gd name="connsiteY37-2430" fmla="*/ 1053037 h 1858154"/>
              <a:gd name="connsiteX38-2431" fmla="*/ 5785786 w 9288370"/>
              <a:gd name="connsiteY38-2432" fmla="*/ 1047202 h 1858154"/>
              <a:gd name="connsiteX39-2433" fmla="*/ 5877806 w 9288370"/>
              <a:gd name="connsiteY39-2434" fmla="*/ 1026825 h 1858154"/>
              <a:gd name="connsiteX40-2435" fmla="*/ 5943596 w 9288370"/>
              <a:gd name="connsiteY40-2436" fmla="*/ 1043237 h 1858154"/>
              <a:gd name="connsiteX41-2437" fmla="*/ 5985730 w 9288370"/>
              <a:gd name="connsiteY41-2438" fmla="*/ 1035396 h 1858154"/>
              <a:gd name="connsiteX42-2439" fmla="*/ 6103109 w 9288370"/>
              <a:gd name="connsiteY42-2440" fmla="*/ 1019019 h 1858154"/>
              <a:gd name="connsiteX43-2441" fmla="*/ 6222406 w 9288370"/>
              <a:gd name="connsiteY43-2442" fmla="*/ 985341 h 1858154"/>
              <a:gd name="connsiteX44-2443" fmla="*/ 6598672 w 9288370"/>
              <a:gd name="connsiteY44-2444" fmla="*/ 902062 h 1858154"/>
              <a:gd name="connsiteX45-2445" fmla="*/ 6766149 w 9288370"/>
              <a:gd name="connsiteY45-2446" fmla="*/ 846132 h 1858154"/>
              <a:gd name="connsiteX46-2447" fmla="*/ 6886312 w 9288370"/>
              <a:gd name="connsiteY46-2448" fmla="*/ 781877 h 1858154"/>
              <a:gd name="connsiteX47-2449" fmla="*/ 7006457 w 9288370"/>
              <a:gd name="connsiteY47-2450" fmla="*/ 699758 h 1858154"/>
              <a:gd name="connsiteX48-2451" fmla="*/ 7231643 w 9288370"/>
              <a:gd name="connsiteY48-2452" fmla="*/ 640778 h 1858154"/>
              <a:gd name="connsiteX49-2453" fmla="*/ 7370574 w 9288370"/>
              <a:gd name="connsiteY49-2454" fmla="*/ 573629 h 1858154"/>
              <a:gd name="connsiteX50-2455" fmla="*/ 7579137 w 9288370"/>
              <a:gd name="connsiteY50-2456" fmla="*/ 471495 h 1858154"/>
              <a:gd name="connsiteX51-2457" fmla="*/ 7881321 w 9288370"/>
              <a:gd name="connsiteY51-2458" fmla="*/ 369197 h 1858154"/>
              <a:gd name="connsiteX52-2459" fmla="*/ 8317613 w 9288370"/>
              <a:gd name="connsiteY52-2460" fmla="*/ 231185 h 1858154"/>
              <a:gd name="connsiteX53-2461" fmla="*/ 8428864 w 9288370"/>
              <a:gd name="connsiteY53-2462" fmla="*/ 208471 h 1858154"/>
              <a:gd name="connsiteX54-2463" fmla="*/ 8616510 w 9288370"/>
              <a:gd name="connsiteY54-2464" fmla="*/ 161973 h 1858154"/>
              <a:gd name="connsiteX55-2465" fmla="*/ 8826766 w 9288370"/>
              <a:gd name="connsiteY55-2466" fmla="*/ 152111 h 1858154"/>
              <a:gd name="connsiteX56-2467" fmla="*/ 8917647 w 9288370"/>
              <a:gd name="connsiteY56-2468" fmla="*/ 112232 h 1858154"/>
              <a:gd name="connsiteX57-2469" fmla="*/ 9182272 w 9288370"/>
              <a:gd name="connsiteY57-2470" fmla="*/ 37171 h 1858154"/>
              <a:gd name="connsiteX58-2471" fmla="*/ 9232990 w 9288370"/>
              <a:gd name="connsiteY58-2472" fmla="*/ 24074 h 1858154"/>
              <a:gd name="connsiteX59-2473" fmla="*/ 9288370 w 9288370"/>
              <a:gd name="connsiteY59-2474" fmla="*/ 0 h 1858154"/>
              <a:gd name="connsiteX60-2475" fmla="*/ 0 w 9288370"/>
              <a:gd name="connsiteY60-2476" fmla="*/ 0 h 1858154"/>
              <a:gd name="connsiteX61-2477" fmla="*/ 0 w 9288370"/>
              <a:gd name="connsiteY61-2478" fmla="*/ 1858154 h 1858154"/>
              <a:gd name="connsiteX0-2479" fmla="*/ 0 w 9288370"/>
              <a:gd name="connsiteY0-2480" fmla="*/ 1858154 h 1858154"/>
              <a:gd name="connsiteX1-2481" fmla="*/ 1049 w 9288370"/>
              <a:gd name="connsiteY1-2482" fmla="*/ 1857909 h 1858154"/>
              <a:gd name="connsiteX2-2483" fmla="*/ 370426 w 9288370"/>
              <a:gd name="connsiteY2-2484" fmla="*/ 1702965 h 1858154"/>
              <a:gd name="connsiteX3-2485" fmla="*/ 549207 w 9288370"/>
              <a:gd name="connsiteY3-2486" fmla="*/ 1634955 h 1858154"/>
              <a:gd name="connsiteX4-2487" fmla="*/ 971617 w 9288370"/>
              <a:gd name="connsiteY4-2488" fmla="*/ 1522494 h 1858154"/>
              <a:gd name="connsiteX5-2489" fmla="*/ 1186668 w 9288370"/>
              <a:gd name="connsiteY5-2490" fmla="*/ 1521861 h 1858154"/>
              <a:gd name="connsiteX6-2491" fmla="*/ 1456865 w 9288370"/>
              <a:gd name="connsiteY6-2492" fmla="*/ 1510292 h 1858154"/>
              <a:gd name="connsiteX7-2493" fmla="*/ 1463005 w 9288370"/>
              <a:gd name="connsiteY7-2494" fmla="*/ 1511279 h 1858154"/>
              <a:gd name="connsiteX8-2495" fmla="*/ 1604999 w 9288370"/>
              <a:gd name="connsiteY8-2496" fmla="*/ 1513599 h 1858154"/>
              <a:gd name="connsiteX9-2497" fmla="*/ 1717911 w 9288370"/>
              <a:gd name="connsiteY9-2498" fmla="*/ 1497764 h 1858154"/>
              <a:gd name="connsiteX10-2499" fmla="*/ 1794234 w 9288370"/>
              <a:gd name="connsiteY10-2500" fmla="*/ 1464331 h 1858154"/>
              <a:gd name="connsiteX11-2501" fmla="*/ 2101780 w 9288370"/>
              <a:gd name="connsiteY11-2502" fmla="*/ 1409907 h 1858154"/>
              <a:gd name="connsiteX12-2503" fmla="*/ 2244830 w 9288370"/>
              <a:gd name="connsiteY12-2504" fmla="*/ 1388540 h 1858154"/>
              <a:gd name="connsiteX13-2505" fmla="*/ 2428648 w 9288370"/>
              <a:gd name="connsiteY13-2506" fmla="*/ 1372736 h 1858154"/>
              <a:gd name="connsiteX14-2507" fmla="*/ 2645882 w 9288370"/>
              <a:gd name="connsiteY14-2508" fmla="*/ 1341971 h 1858154"/>
              <a:gd name="connsiteX15-2509" fmla="*/ 2707413 w 9288370"/>
              <a:gd name="connsiteY15-2510" fmla="*/ 1347156 h 1858154"/>
              <a:gd name="connsiteX16-2511" fmla="*/ 2843134 w 9288370"/>
              <a:gd name="connsiteY16-2512" fmla="*/ 1323561 h 1858154"/>
              <a:gd name="connsiteX17-2513" fmla="*/ 2923804 w 9288370"/>
              <a:gd name="connsiteY17-2514" fmla="*/ 1314224 h 1858154"/>
              <a:gd name="connsiteX18-2515" fmla="*/ 2953618 w 9288370"/>
              <a:gd name="connsiteY18-2516" fmla="*/ 1318186 h 1858154"/>
              <a:gd name="connsiteX19-2517" fmla="*/ 2995816 w 9288370"/>
              <a:gd name="connsiteY19-2518" fmla="*/ 1318670 h 1858154"/>
              <a:gd name="connsiteX20-2519" fmla="*/ 3352700 w 9288370"/>
              <a:gd name="connsiteY20-2520" fmla="*/ 1264183 h 1858154"/>
              <a:gd name="connsiteX21-2521" fmla="*/ 3444611 w 9288370"/>
              <a:gd name="connsiteY21-2522" fmla="*/ 1236739 h 1858154"/>
              <a:gd name="connsiteX22-2523" fmla="*/ 3650072 w 9288370"/>
              <a:gd name="connsiteY22-2524" fmla="*/ 1217421 h 1858154"/>
              <a:gd name="connsiteX23-2525" fmla="*/ 3707853 w 9288370"/>
              <a:gd name="connsiteY23-2526" fmla="*/ 1241722 h 1858154"/>
              <a:gd name="connsiteX24-2527" fmla="*/ 3925616 w 9288370"/>
              <a:gd name="connsiteY24-2528" fmla="*/ 1253751 h 1858154"/>
              <a:gd name="connsiteX25-2529" fmla="*/ 3954387 w 9288370"/>
              <a:gd name="connsiteY25-2530" fmla="*/ 1263789 h 1858154"/>
              <a:gd name="connsiteX26-2531" fmla="*/ 3995849 w 9288370"/>
              <a:gd name="connsiteY26-2532" fmla="*/ 1272939 h 1858154"/>
              <a:gd name="connsiteX27-2533" fmla="*/ 4067546 w 9288370"/>
              <a:gd name="connsiteY27-2534" fmla="*/ 1294697 h 1858154"/>
              <a:gd name="connsiteX28-2535" fmla="*/ 4190310 w 9288370"/>
              <a:gd name="connsiteY28-2536" fmla="*/ 1307786 h 1858154"/>
              <a:gd name="connsiteX29-2537" fmla="*/ 4230008 w 9288370"/>
              <a:gd name="connsiteY29-2538" fmla="*/ 1303546 h 1858154"/>
              <a:gd name="connsiteX30-2539" fmla="*/ 4575478 w 9288370"/>
              <a:gd name="connsiteY30-2540" fmla="*/ 1261726 h 1858154"/>
              <a:gd name="connsiteX31-2541" fmla="*/ 4650026 w 9288370"/>
              <a:gd name="connsiteY31-2542" fmla="*/ 1265798 h 1858154"/>
              <a:gd name="connsiteX32-2543" fmla="*/ 4792008 w 9288370"/>
              <a:gd name="connsiteY32-2544" fmla="*/ 1243899 h 1858154"/>
              <a:gd name="connsiteX33-2545" fmla="*/ 4954126 w 9288370"/>
              <a:gd name="connsiteY33-2546" fmla="*/ 1204617 h 1858154"/>
              <a:gd name="connsiteX34-2547" fmla="*/ 5309678 w 9288370"/>
              <a:gd name="connsiteY34-2548" fmla="*/ 1128278 h 1858154"/>
              <a:gd name="connsiteX35-2549" fmla="*/ 5474724 w 9288370"/>
              <a:gd name="connsiteY35-2550" fmla="*/ 1091167 h 1858154"/>
              <a:gd name="connsiteX36-2551" fmla="*/ 5612132 w 9288370"/>
              <a:gd name="connsiteY36-2552" fmla="*/ 1051509 h 1858154"/>
              <a:gd name="connsiteX37-2553" fmla="*/ 5776618 w 9288370"/>
              <a:gd name="connsiteY37-2554" fmla="*/ 1053037 h 1858154"/>
              <a:gd name="connsiteX38-2555" fmla="*/ 5785786 w 9288370"/>
              <a:gd name="connsiteY38-2556" fmla="*/ 1047202 h 1858154"/>
              <a:gd name="connsiteX39-2557" fmla="*/ 5877806 w 9288370"/>
              <a:gd name="connsiteY39-2558" fmla="*/ 1026825 h 1858154"/>
              <a:gd name="connsiteX40-2559" fmla="*/ 5943596 w 9288370"/>
              <a:gd name="connsiteY40-2560" fmla="*/ 1043237 h 1858154"/>
              <a:gd name="connsiteX41-2561" fmla="*/ 5985730 w 9288370"/>
              <a:gd name="connsiteY41-2562" fmla="*/ 1035396 h 1858154"/>
              <a:gd name="connsiteX42-2563" fmla="*/ 6103109 w 9288370"/>
              <a:gd name="connsiteY42-2564" fmla="*/ 1019019 h 1858154"/>
              <a:gd name="connsiteX43-2565" fmla="*/ 6222406 w 9288370"/>
              <a:gd name="connsiteY43-2566" fmla="*/ 985341 h 1858154"/>
              <a:gd name="connsiteX44-2567" fmla="*/ 6598672 w 9288370"/>
              <a:gd name="connsiteY44-2568" fmla="*/ 902062 h 1858154"/>
              <a:gd name="connsiteX45-2569" fmla="*/ 6766149 w 9288370"/>
              <a:gd name="connsiteY45-2570" fmla="*/ 846132 h 1858154"/>
              <a:gd name="connsiteX46-2571" fmla="*/ 6886312 w 9288370"/>
              <a:gd name="connsiteY46-2572" fmla="*/ 781877 h 1858154"/>
              <a:gd name="connsiteX47-2573" fmla="*/ 7006457 w 9288370"/>
              <a:gd name="connsiteY47-2574" fmla="*/ 699758 h 1858154"/>
              <a:gd name="connsiteX48-2575" fmla="*/ 7231643 w 9288370"/>
              <a:gd name="connsiteY48-2576" fmla="*/ 640778 h 1858154"/>
              <a:gd name="connsiteX49-2577" fmla="*/ 7370574 w 9288370"/>
              <a:gd name="connsiteY49-2578" fmla="*/ 573629 h 1858154"/>
              <a:gd name="connsiteX50-2579" fmla="*/ 7579137 w 9288370"/>
              <a:gd name="connsiteY50-2580" fmla="*/ 471495 h 1858154"/>
              <a:gd name="connsiteX51-2581" fmla="*/ 7881321 w 9288370"/>
              <a:gd name="connsiteY51-2582" fmla="*/ 369197 h 1858154"/>
              <a:gd name="connsiteX52-2583" fmla="*/ 8317613 w 9288370"/>
              <a:gd name="connsiteY52-2584" fmla="*/ 231185 h 1858154"/>
              <a:gd name="connsiteX53-2585" fmla="*/ 8428864 w 9288370"/>
              <a:gd name="connsiteY53-2586" fmla="*/ 208471 h 1858154"/>
              <a:gd name="connsiteX54-2587" fmla="*/ 8616510 w 9288370"/>
              <a:gd name="connsiteY54-2588" fmla="*/ 161973 h 1858154"/>
              <a:gd name="connsiteX55-2589" fmla="*/ 8826766 w 9288370"/>
              <a:gd name="connsiteY55-2590" fmla="*/ 152111 h 1858154"/>
              <a:gd name="connsiteX56-2591" fmla="*/ 8917647 w 9288370"/>
              <a:gd name="connsiteY56-2592" fmla="*/ 112232 h 1858154"/>
              <a:gd name="connsiteX57-2593" fmla="*/ 9182272 w 9288370"/>
              <a:gd name="connsiteY57-2594" fmla="*/ 37171 h 1858154"/>
              <a:gd name="connsiteX58-2595" fmla="*/ 9232990 w 9288370"/>
              <a:gd name="connsiteY58-2596" fmla="*/ 24074 h 1858154"/>
              <a:gd name="connsiteX59-2597" fmla="*/ 9288370 w 9288370"/>
              <a:gd name="connsiteY59-2598" fmla="*/ 0 h 1858154"/>
              <a:gd name="connsiteX60-2599" fmla="*/ 0 w 9288370"/>
              <a:gd name="connsiteY60-2600" fmla="*/ 0 h 1858154"/>
              <a:gd name="connsiteX61-2601" fmla="*/ 0 w 9288370"/>
              <a:gd name="connsiteY61-2602" fmla="*/ 1858154 h 1858154"/>
              <a:gd name="connsiteX0-2603" fmla="*/ 0 w 9288370"/>
              <a:gd name="connsiteY0-2604" fmla="*/ 1858154 h 1858154"/>
              <a:gd name="connsiteX1-2605" fmla="*/ 1049 w 9288370"/>
              <a:gd name="connsiteY1-2606" fmla="*/ 1857909 h 1858154"/>
              <a:gd name="connsiteX2-2607" fmla="*/ 292201 w 9288370"/>
              <a:gd name="connsiteY2-2608" fmla="*/ 1735050 h 1858154"/>
              <a:gd name="connsiteX3-2609" fmla="*/ 549207 w 9288370"/>
              <a:gd name="connsiteY3-2610" fmla="*/ 1634955 h 1858154"/>
              <a:gd name="connsiteX4-2611" fmla="*/ 971617 w 9288370"/>
              <a:gd name="connsiteY4-2612" fmla="*/ 1522494 h 1858154"/>
              <a:gd name="connsiteX5-2613" fmla="*/ 1186668 w 9288370"/>
              <a:gd name="connsiteY5-2614" fmla="*/ 1521861 h 1858154"/>
              <a:gd name="connsiteX6-2615" fmla="*/ 1456865 w 9288370"/>
              <a:gd name="connsiteY6-2616" fmla="*/ 1510292 h 1858154"/>
              <a:gd name="connsiteX7-2617" fmla="*/ 1463005 w 9288370"/>
              <a:gd name="connsiteY7-2618" fmla="*/ 1511279 h 1858154"/>
              <a:gd name="connsiteX8-2619" fmla="*/ 1604999 w 9288370"/>
              <a:gd name="connsiteY8-2620" fmla="*/ 1513599 h 1858154"/>
              <a:gd name="connsiteX9-2621" fmla="*/ 1717911 w 9288370"/>
              <a:gd name="connsiteY9-2622" fmla="*/ 1497764 h 1858154"/>
              <a:gd name="connsiteX10-2623" fmla="*/ 1794234 w 9288370"/>
              <a:gd name="connsiteY10-2624" fmla="*/ 1464331 h 1858154"/>
              <a:gd name="connsiteX11-2625" fmla="*/ 2101780 w 9288370"/>
              <a:gd name="connsiteY11-2626" fmla="*/ 1409907 h 1858154"/>
              <a:gd name="connsiteX12-2627" fmla="*/ 2244830 w 9288370"/>
              <a:gd name="connsiteY12-2628" fmla="*/ 1388540 h 1858154"/>
              <a:gd name="connsiteX13-2629" fmla="*/ 2428648 w 9288370"/>
              <a:gd name="connsiteY13-2630" fmla="*/ 1372736 h 1858154"/>
              <a:gd name="connsiteX14-2631" fmla="*/ 2645882 w 9288370"/>
              <a:gd name="connsiteY14-2632" fmla="*/ 1341971 h 1858154"/>
              <a:gd name="connsiteX15-2633" fmla="*/ 2707413 w 9288370"/>
              <a:gd name="connsiteY15-2634" fmla="*/ 1347156 h 1858154"/>
              <a:gd name="connsiteX16-2635" fmla="*/ 2843134 w 9288370"/>
              <a:gd name="connsiteY16-2636" fmla="*/ 1323561 h 1858154"/>
              <a:gd name="connsiteX17-2637" fmla="*/ 2923804 w 9288370"/>
              <a:gd name="connsiteY17-2638" fmla="*/ 1314224 h 1858154"/>
              <a:gd name="connsiteX18-2639" fmla="*/ 2953618 w 9288370"/>
              <a:gd name="connsiteY18-2640" fmla="*/ 1318186 h 1858154"/>
              <a:gd name="connsiteX19-2641" fmla="*/ 2995816 w 9288370"/>
              <a:gd name="connsiteY19-2642" fmla="*/ 1318670 h 1858154"/>
              <a:gd name="connsiteX20-2643" fmla="*/ 3352700 w 9288370"/>
              <a:gd name="connsiteY20-2644" fmla="*/ 1264183 h 1858154"/>
              <a:gd name="connsiteX21-2645" fmla="*/ 3444611 w 9288370"/>
              <a:gd name="connsiteY21-2646" fmla="*/ 1236739 h 1858154"/>
              <a:gd name="connsiteX22-2647" fmla="*/ 3650072 w 9288370"/>
              <a:gd name="connsiteY22-2648" fmla="*/ 1217421 h 1858154"/>
              <a:gd name="connsiteX23-2649" fmla="*/ 3707853 w 9288370"/>
              <a:gd name="connsiteY23-2650" fmla="*/ 1241722 h 1858154"/>
              <a:gd name="connsiteX24-2651" fmla="*/ 3925616 w 9288370"/>
              <a:gd name="connsiteY24-2652" fmla="*/ 1253751 h 1858154"/>
              <a:gd name="connsiteX25-2653" fmla="*/ 3954387 w 9288370"/>
              <a:gd name="connsiteY25-2654" fmla="*/ 1263789 h 1858154"/>
              <a:gd name="connsiteX26-2655" fmla="*/ 3995849 w 9288370"/>
              <a:gd name="connsiteY26-2656" fmla="*/ 1272939 h 1858154"/>
              <a:gd name="connsiteX27-2657" fmla="*/ 4067546 w 9288370"/>
              <a:gd name="connsiteY27-2658" fmla="*/ 1294697 h 1858154"/>
              <a:gd name="connsiteX28-2659" fmla="*/ 4190310 w 9288370"/>
              <a:gd name="connsiteY28-2660" fmla="*/ 1307786 h 1858154"/>
              <a:gd name="connsiteX29-2661" fmla="*/ 4230008 w 9288370"/>
              <a:gd name="connsiteY29-2662" fmla="*/ 1303546 h 1858154"/>
              <a:gd name="connsiteX30-2663" fmla="*/ 4575478 w 9288370"/>
              <a:gd name="connsiteY30-2664" fmla="*/ 1261726 h 1858154"/>
              <a:gd name="connsiteX31-2665" fmla="*/ 4650026 w 9288370"/>
              <a:gd name="connsiteY31-2666" fmla="*/ 1265798 h 1858154"/>
              <a:gd name="connsiteX32-2667" fmla="*/ 4792008 w 9288370"/>
              <a:gd name="connsiteY32-2668" fmla="*/ 1243899 h 1858154"/>
              <a:gd name="connsiteX33-2669" fmla="*/ 4954126 w 9288370"/>
              <a:gd name="connsiteY33-2670" fmla="*/ 1204617 h 1858154"/>
              <a:gd name="connsiteX34-2671" fmla="*/ 5309678 w 9288370"/>
              <a:gd name="connsiteY34-2672" fmla="*/ 1128278 h 1858154"/>
              <a:gd name="connsiteX35-2673" fmla="*/ 5474724 w 9288370"/>
              <a:gd name="connsiteY35-2674" fmla="*/ 1091167 h 1858154"/>
              <a:gd name="connsiteX36-2675" fmla="*/ 5612132 w 9288370"/>
              <a:gd name="connsiteY36-2676" fmla="*/ 1051509 h 1858154"/>
              <a:gd name="connsiteX37-2677" fmla="*/ 5776618 w 9288370"/>
              <a:gd name="connsiteY37-2678" fmla="*/ 1053037 h 1858154"/>
              <a:gd name="connsiteX38-2679" fmla="*/ 5785786 w 9288370"/>
              <a:gd name="connsiteY38-2680" fmla="*/ 1047202 h 1858154"/>
              <a:gd name="connsiteX39-2681" fmla="*/ 5877806 w 9288370"/>
              <a:gd name="connsiteY39-2682" fmla="*/ 1026825 h 1858154"/>
              <a:gd name="connsiteX40-2683" fmla="*/ 5943596 w 9288370"/>
              <a:gd name="connsiteY40-2684" fmla="*/ 1043237 h 1858154"/>
              <a:gd name="connsiteX41-2685" fmla="*/ 5985730 w 9288370"/>
              <a:gd name="connsiteY41-2686" fmla="*/ 1035396 h 1858154"/>
              <a:gd name="connsiteX42-2687" fmla="*/ 6103109 w 9288370"/>
              <a:gd name="connsiteY42-2688" fmla="*/ 1019019 h 1858154"/>
              <a:gd name="connsiteX43-2689" fmla="*/ 6222406 w 9288370"/>
              <a:gd name="connsiteY43-2690" fmla="*/ 985341 h 1858154"/>
              <a:gd name="connsiteX44-2691" fmla="*/ 6598672 w 9288370"/>
              <a:gd name="connsiteY44-2692" fmla="*/ 902062 h 1858154"/>
              <a:gd name="connsiteX45-2693" fmla="*/ 6766149 w 9288370"/>
              <a:gd name="connsiteY45-2694" fmla="*/ 846132 h 1858154"/>
              <a:gd name="connsiteX46-2695" fmla="*/ 6886312 w 9288370"/>
              <a:gd name="connsiteY46-2696" fmla="*/ 781877 h 1858154"/>
              <a:gd name="connsiteX47-2697" fmla="*/ 7006457 w 9288370"/>
              <a:gd name="connsiteY47-2698" fmla="*/ 699758 h 1858154"/>
              <a:gd name="connsiteX48-2699" fmla="*/ 7231643 w 9288370"/>
              <a:gd name="connsiteY48-2700" fmla="*/ 640778 h 1858154"/>
              <a:gd name="connsiteX49-2701" fmla="*/ 7370574 w 9288370"/>
              <a:gd name="connsiteY49-2702" fmla="*/ 573629 h 1858154"/>
              <a:gd name="connsiteX50-2703" fmla="*/ 7579137 w 9288370"/>
              <a:gd name="connsiteY50-2704" fmla="*/ 471495 h 1858154"/>
              <a:gd name="connsiteX51-2705" fmla="*/ 7881321 w 9288370"/>
              <a:gd name="connsiteY51-2706" fmla="*/ 369197 h 1858154"/>
              <a:gd name="connsiteX52-2707" fmla="*/ 8317613 w 9288370"/>
              <a:gd name="connsiteY52-2708" fmla="*/ 231185 h 1858154"/>
              <a:gd name="connsiteX53-2709" fmla="*/ 8428864 w 9288370"/>
              <a:gd name="connsiteY53-2710" fmla="*/ 208471 h 1858154"/>
              <a:gd name="connsiteX54-2711" fmla="*/ 8616510 w 9288370"/>
              <a:gd name="connsiteY54-2712" fmla="*/ 161973 h 1858154"/>
              <a:gd name="connsiteX55-2713" fmla="*/ 8826766 w 9288370"/>
              <a:gd name="connsiteY55-2714" fmla="*/ 152111 h 1858154"/>
              <a:gd name="connsiteX56-2715" fmla="*/ 8917647 w 9288370"/>
              <a:gd name="connsiteY56-2716" fmla="*/ 112232 h 1858154"/>
              <a:gd name="connsiteX57-2717" fmla="*/ 9182272 w 9288370"/>
              <a:gd name="connsiteY57-2718" fmla="*/ 37171 h 1858154"/>
              <a:gd name="connsiteX58-2719" fmla="*/ 9232990 w 9288370"/>
              <a:gd name="connsiteY58-2720" fmla="*/ 24074 h 1858154"/>
              <a:gd name="connsiteX59-2721" fmla="*/ 9288370 w 9288370"/>
              <a:gd name="connsiteY59-2722" fmla="*/ 0 h 1858154"/>
              <a:gd name="connsiteX60-2723" fmla="*/ 0 w 9288370"/>
              <a:gd name="connsiteY60-2724" fmla="*/ 0 h 1858154"/>
              <a:gd name="connsiteX61-2725" fmla="*/ 0 w 9288370"/>
              <a:gd name="connsiteY61-2726" fmla="*/ 1858154 h 1858154"/>
              <a:gd name="connsiteX0-2727" fmla="*/ 0 w 9288370"/>
              <a:gd name="connsiteY0-2728" fmla="*/ 1858154 h 1858154"/>
              <a:gd name="connsiteX1-2729" fmla="*/ 1049 w 9288370"/>
              <a:gd name="connsiteY1-2730" fmla="*/ 1857909 h 1858154"/>
              <a:gd name="connsiteX2-2731" fmla="*/ 292201 w 9288370"/>
              <a:gd name="connsiteY2-2732" fmla="*/ 1735050 h 1858154"/>
              <a:gd name="connsiteX3-2733" fmla="*/ 549207 w 9288370"/>
              <a:gd name="connsiteY3-2734" fmla="*/ 1634955 h 1858154"/>
              <a:gd name="connsiteX4-2735" fmla="*/ 971617 w 9288370"/>
              <a:gd name="connsiteY4-2736" fmla="*/ 1522494 h 1858154"/>
              <a:gd name="connsiteX5-2737" fmla="*/ 1186668 w 9288370"/>
              <a:gd name="connsiteY5-2738" fmla="*/ 1521861 h 1858154"/>
              <a:gd name="connsiteX6-2739" fmla="*/ 1456865 w 9288370"/>
              <a:gd name="connsiteY6-2740" fmla="*/ 1510292 h 1858154"/>
              <a:gd name="connsiteX7-2741" fmla="*/ 1463005 w 9288370"/>
              <a:gd name="connsiteY7-2742" fmla="*/ 1511279 h 1858154"/>
              <a:gd name="connsiteX8-2743" fmla="*/ 1604999 w 9288370"/>
              <a:gd name="connsiteY8-2744" fmla="*/ 1513599 h 1858154"/>
              <a:gd name="connsiteX9-2745" fmla="*/ 1717911 w 9288370"/>
              <a:gd name="connsiteY9-2746" fmla="*/ 1497764 h 1858154"/>
              <a:gd name="connsiteX10-2747" fmla="*/ 1794234 w 9288370"/>
              <a:gd name="connsiteY10-2748" fmla="*/ 1464331 h 1858154"/>
              <a:gd name="connsiteX11-2749" fmla="*/ 2101780 w 9288370"/>
              <a:gd name="connsiteY11-2750" fmla="*/ 1409907 h 1858154"/>
              <a:gd name="connsiteX12-2751" fmla="*/ 2244830 w 9288370"/>
              <a:gd name="connsiteY12-2752" fmla="*/ 1388540 h 1858154"/>
              <a:gd name="connsiteX13-2753" fmla="*/ 2428648 w 9288370"/>
              <a:gd name="connsiteY13-2754" fmla="*/ 1372736 h 1858154"/>
              <a:gd name="connsiteX14-2755" fmla="*/ 2645882 w 9288370"/>
              <a:gd name="connsiteY14-2756" fmla="*/ 1341971 h 1858154"/>
              <a:gd name="connsiteX15-2757" fmla="*/ 2707413 w 9288370"/>
              <a:gd name="connsiteY15-2758" fmla="*/ 1347156 h 1858154"/>
              <a:gd name="connsiteX16-2759" fmla="*/ 2843134 w 9288370"/>
              <a:gd name="connsiteY16-2760" fmla="*/ 1323561 h 1858154"/>
              <a:gd name="connsiteX17-2761" fmla="*/ 2923804 w 9288370"/>
              <a:gd name="connsiteY17-2762" fmla="*/ 1314224 h 1858154"/>
              <a:gd name="connsiteX18-2763" fmla="*/ 2953618 w 9288370"/>
              <a:gd name="connsiteY18-2764" fmla="*/ 1318186 h 1858154"/>
              <a:gd name="connsiteX19-2765" fmla="*/ 2995816 w 9288370"/>
              <a:gd name="connsiteY19-2766" fmla="*/ 1318670 h 1858154"/>
              <a:gd name="connsiteX20-2767" fmla="*/ 3352700 w 9288370"/>
              <a:gd name="connsiteY20-2768" fmla="*/ 1264183 h 1858154"/>
              <a:gd name="connsiteX21-2769" fmla="*/ 3444611 w 9288370"/>
              <a:gd name="connsiteY21-2770" fmla="*/ 1236739 h 1858154"/>
              <a:gd name="connsiteX22-2771" fmla="*/ 3650072 w 9288370"/>
              <a:gd name="connsiteY22-2772" fmla="*/ 1217421 h 1858154"/>
              <a:gd name="connsiteX23-2773" fmla="*/ 3707853 w 9288370"/>
              <a:gd name="connsiteY23-2774" fmla="*/ 1241722 h 1858154"/>
              <a:gd name="connsiteX24-2775" fmla="*/ 3925616 w 9288370"/>
              <a:gd name="connsiteY24-2776" fmla="*/ 1253751 h 1858154"/>
              <a:gd name="connsiteX25-2777" fmla="*/ 3954387 w 9288370"/>
              <a:gd name="connsiteY25-2778" fmla="*/ 1263789 h 1858154"/>
              <a:gd name="connsiteX26-2779" fmla="*/ 3995849 w 9288370"/>
              <a:gd name="connsiteY26-2780" fmla="*/ 1272939 h 1858154"/>
              <a:gd name="connsiteX27-2781" fmla="*/ 4067546 w 9288370"/>
              <a:gd name="connsiteY27-2782" fmla="*/ 1294697 h 1858154"/>
              <a:gd name="connsiteX28-2783" fmla="*/ 4190310 w 9288370"/>
              <a:gd name="connsiteY28-2784" fmla="*/ 1307786 h 1858154"/>
              <a:gd name="connsiteX29-2785" fmla="*/ 4230008 w 9288370"/>
              <a:gd name="connsiteY29-2786" fmla="*/ 1303546 h 1858154"/>
              <a:gd name="connsiteX30-2787" fmla="*/ 4575478 w 9288370"/>
              <a:gd name="connsiteY30-2788" fmla="*/ 1261726 h 1858154"/>
              <a:gd name="connsiteX31-2789" fmla="*/ 4650026 w 9288370"/>
              <a:gd name="connsiteY31-2790" fmla="*/ 1265798 h 1858154"/>
              <a:gd name="connsiteX32-2791" fmla="*/ 4792008 w 9288370"/>
              <a:gd name="connsiteY32-2792" fmla="*/ 1243899 h 1858154"/>
              <a:gd name="connsiteX33-2793" fmla="*/ 4954126 w 9288370"/>
              <a:gd name="connsiteY33-2794" fmla="*/ 1204617 h 1858154"/>
              <a:gd name="connsiteX34-2795" fmla="*/ 5309678 w 9288370"/>
              <a:gd name="connsiteY34-2796" fmla="*/ 1128278 h 1858154"/>
              <a:gd name="connsiteX35-2797" fmla="*/ 5474724 w 9288370"/>
              <a:gd name="connsiteY35-2798" fmla="*/ 1091167 h 1858154"/>
              <a:gd name="connsiteX36-2799" fmla="*/ 5612132 w 9288370"/>
              <a:gd name="connsiteY36-2800" fmla="*/ 1051509 h 1858154"/>
              <a:gd name="connsiteX37-2801" fmla="*/ 5776618 w 9288370"/>
              <a:gd name="connsiteY37-2802" fmla="*/ 1053037 h 1858154"/>
              <a:gd name="connsiteX38-2803" fmla="*/ 5785786 w 9288370"/>
              <a:gd name="connsiteY38-2804" fmla="*/ 1047202 h 1858154"/>
              <a:gd name="connsiteX39-2805" fmla="*/ 5877806 w 9288370"/>
              <a:gd name="connsiteY39-2806" fmla="*/ 1026825 h 1858154"/>
              <a:gd name="connsiteX40-2807" fmla="*/ 5943596 w 9288370"/>
              <a:gd name="connsiteY40-2808" fmla="*/ 1043237 h 1858154"/>
              <a:gd name="connsiteX41-2809" fmla="*/ 5985730 w 9288370"/>
              <a:gd name="connsiteY41-2810" fmla="*/ 1035396 h 1858154"/>
              <a:gd name="connsiteX42-2811" fmla="*/ 6103109 w 9288370"/>
              <a:gd name="connsiteY42-2812" fmla="*/ 1019019 h 1858154"/>
              <a:gd name="connsiteX43-2813" fmla="*/ 6222406 w 9288370"/>
              <a:gd name="connsiteY43-2814" fmla="*/ 985341 h 1858154"/>
              <a:gd name="connsiteX44-2815" fmla="*/ 6598672 w 9288370"/>
              <a:gd name="connsiteY44-2816" fmla="*/ 902062 h 1858154"/>
              <a:gd name="connsiteX45-2817" fmla="*/ 6766149 w 9288370"/>
              <a:gd name="connsiteY45-2818" fmla="*/ 846132 h 1858154"/>
              <a:gd name="connsiteX46-2819" fmla="*/ 6886312 w 9288370"/>
              <a:gd name="connsiteY46-2820" fmla="*/ 781877 h 1858154"/>
              <a:gd name="connsiteX47-2821" fmla="*/ 7006457 w 9288370"/>
              <a:gd name="connsiteY47-2822" fmla="*/ 699758 h 1858154"/>
              <a:gd name="connsiteX48-2823" fmla="*/ 7231643 w 9288370"/>
              <a:gd name="connsiteY48-2824" fmla="*/ 640778 h 1858154"/>
              <a:gd name="connsiteX49-2825" fmla="*/ 7370574 w 9288370"/>
              <a:gd name="connsiteY49-2826" fmla="*/ 573629 h 1858154"/>
              <a:gd name="connsiteX50-2827" fmla="*/ 7579137 w 9288370"/>
              <a:gd name="connsiteY50-2828" fmla="*/ 471495 h 1858154"/>
              <a:gd name="connsiteX51-2829" fmla="*/ 7881321 w 9288370"/>
              <a:gd name="connsiteY51-2830" fmla="*/ 369197 h 1858154"/>
              <a:gd name="connsiteX52-2831" fmla="*/ 8317613 w 9288370"/>
              <a:gd name="connsiteY52-2832" fmla="*/ 231185 h 1858154"/>
              <a:gd name="connsiteX53-2833" fmla="*/ 8428864 w 9288370"/>
              <a:gd name="connsiteY53-2834" fmla="*/ 208471 h 1858154"/>
              <a:gd name="connsiteX54-2835" fmla="*/ 8616510 w 9288370"/>
              <a:gd name="connsiteY54-2836" fmla="*/ 161973 h 1858154"/>
              <a:gd name="connsiteX55-2837" fmla="*/ 8826766 w 9288370"/>
              <a:gd name="connsiteY55-2838" fmla="*/ 152111 h 1858154"/>
              <a:gd name="connsiteX56-2839" fmla="*/ 8917647 w 9288370"/>
              <a:gd name="connsiteY56-2840" fmla="*/ 112232 h 1858154"/>
              <a:gd name="connsiteX57-2841" fmla="*/ 9182272 w 9288370"/>
              <a:gd name="connsiteY57-2842" fmla="*/ 37171 h 1858154"/>
              <a:gd name="connsiteX58-2843" fmla="*/ 9232990 w 9288370"/>
              <a:gd name="connsiteY58-2844" fmla="*/ 24074 h 1858154"/>
              <a:gd name="connsiteX59-2845" fmla="*/ 9288370 w 9288370"/>
              <a:gd name="connsiteY59-2846" fmla="*/ 0 h 1858154"/>
              <a:gd name="connsiteX60-2847" fmla="*/ 0 w 9288370"/>
              <a:gd name="connsiteY60-2848" fmla="*/ 0 h 1858154"/>
              <a:gd name="connsiteX61-2849" fmla="*/ 0 w 9288370"/>
              <a:gd name="connsiteY61-2850" fmla="*/ 1858154 h 1858154"/>
              <a:gd name="connsiteX0-2851" fmla="*/ 0 w 9288370"/>
              <a:gd name="connsiteY0-2852" fmla="*/ 1858154 h 1858154"/>
              <a:gd name="connsiteX1-2853" fmla="*/ 1049 w 9288370"/>
              <a:gd name="connsiteY1-2854" fmla="*/ 1857909 h 1858154"/>
              <a:gd name="connsiteX2-2855" fmla="*/ 292201 w 9288370"/>
              <a:gd name="connsiteY2-2856" fmla="*/ 1735050 h 1858154"/>
              <a:gd name="connsiteX3-2857" fmla="*/ 549207 w 9288370"/>
              <a:gd name="connsiteY3-2858" fmla="*/ 1634955 h 1858154"/>
              <a:gd name="connsiteX4-2859" fmla="*/ 971617 w 9288370"/>
              <a:gd name="connsiteY4-2860" fmla="*/ 1522494 h 1858154"/>
              <a:gd name="connsiteX5-2861" fmla="*/ 1186668 w 9288370"/>
              <a:gd name="connsiteY5-2862" fmla="*/ 1521861 h 1858154"/>
              <a:gd name="connsiteX6-2863" fmla="*/ 1456865 w 9288370"/>
              <a:gd name="connsiteY6-2864" fmla="*/ 1510292 h 1858154"/>
              <a:gd name="connsiteX7-2865" fmla="*/ 1463005 w 9288370"/>
              <a:gd name="connsiteY7-2866" fmla="*/ 1511279 h 1858154"/>
              <a:gd name="connsiteX8-2867" fmla="*/ 1604999 w 9288370"/>
              <a:gd name="connsiteY8-2868" fmla="*/ 1513599 h 1858154"/>
              <a:gd name="connsiteX9-2869" fmla="*/ 1717911 w 9288370"/>
              <a:gd name="connsiteY9-2870" fmla="*/ 1497764 h 1858154"/>
              <a:gd name="connsiteX10-2871" fmla="*/ 1794234 w 9288370"/>
              <a:gd name="connsiteY10-2872" fmla="*/ 1464331 h 1858154"/>
              <a:gd name="connsiteX11-2873" fmla="*/ 2101780 w 9288370"/>
              <a:gd name="connsiteY11-2874" fmla="*/ 1409907 h 1858154"/>
              <a:gd name="connsiteX12-2875" fmla="*/ 2244830 w 9288370"/>
              <a:gd name="connsiteY12-2876" fmla="*/ 1388540 h 1858154"/>
              <a:gd name="connsiteX13-2877" fmla="*/ 2428648 w 9288370"/>
              <a:gd name="connsiteY13-2878" fmla="*/ 1372736 h 1858154"/>
              <a:gd name="connsiteX14-2879" fmla="*/ 2645882 w 9288370"/>
              <a:gd name="connsiteY14-2880" fmla="*/ 1341971 h 1858154"/>
              <a:gd name="connsiteX15-2881" fmla="*/ 2707413 w 9288370"/>
              <a:gd name="connsiteY15-2882" fmla="*/ 1347156 h 1858154"/>
              <a:gd name="connsiteX16-2883" fmla="*/ 2843134 w 9288370"/>
              <a:gd name="connsiteY16-2884" fmla="*/ 1323561 h 1858154"/>
              <a:gd name="connsiteX17-2885" fmla="*/ 2923804 w 9288370"/>
              <a:gd name="connsiteY17-2886" fmla="*/ 1314224 h 1858154"/>
              <a:gd name="connsiteX18-2887" fmla="*/ 2953618 w 9288370"/>
              <a:gd name="connsiteY18-2888" fmla="*/ 1318186 h 1858154"/>
              <a:gd name="connsiteX19-2889" fmla="*/ 2995816 w 9288370"/>
              <a:gd name="connsiteY19-2890" fmla="*/ 1318670 h 1858154"/>
              <a:gd name="connsiteX20-2891" fmla="*/ 3352700 w 9288370"/>
              <a:gd name="connsiteY20-2892" fmla="*/ 1264183 h 1858154"/>
              <a:gd name="connsiteX21-2893" fmla="*/ 3444611 w 9288370"/>
              <a:gd name="connsiteY21-2894" fmla="*/ 1236739 h 1858154"/>
              <a:gd name="connsiteX22-2895" fmla="*/ 3650072 w 9288370"/>
              <a:gd name="connsiteY22-2896" fmla="*/ 1217421 h 1858154"/>
              <a:gd name="connsiteX23-2897" fmla="*/ 3707853 w 9288370"/>
              <a:gd name="connsiteY23-2898" fmla="*/ 1241722 h 1858154"/>
              <a:gd name="connsiteX24-2899" fmla="*/ 3925616 w 9288370"/>
              <a:gd name="connsiteY24-2900" fmla="*/ 1253751 h 1858154"/>
              <a:gd name="connsiteX25-2901" fmla="*/ 3954387 w 9288370"/>
              <a:gd name="connsiteY25-2902" fmla="*/ 1263789 h 1858154"/>
              <a:gd name="connsiteX26-2903" fmla="*/ 3995849 w 9288370"/>
              <a:gd name="connsiteY26-2904" fmla="*/ 1272939 h 1858154"/>
              <a:gd name="connsiteX27-2905" fmla="*/ 4067546 w 9288370"/>
              <a:gd name="connsiteY27-2906" fmla="*/ 1294697 h 1858154"/>
              <a:gd name="connsiteX28-2907" fmla="*/ 4190310 w 9288370"/>
              <a:gd name="connsiteY28-2908" fmla="*/ 1307786 h 1858154"/>
              <a:gd name="connsiteX29-2909" fmla="*/ 4230008 w 9288370"/>
              <a:gd name="connsiteY29-2910" fmla="*/ 1303546 h 1858154"/>
              <a:gd name="connsiteX30-2911" fmla="*/ 4575478 w 9288370"/>
              <a:gd name="connsiteY30-2912" fmla="*/ 1261726 h 1858154"/>
              <a:gd name="connsiteX31-2913" fmla="*/ 4650026 w 9288370"/>
              <a:gd name="connsiteY31-2914" fmla="*/ 1265798 h 1858154"/>
              <a:gd name="connsiteX32-2915" fmla="*/ 4792008 w 9288370"/>
              <a:gd name="connsiteY32-2916" fmla="*/ 1243899 h 1858154"/>
              <a:gd name="connsiteX33-2917" fmla="*/ 4954126 w 9288370"/>
              <a:gd name="connsiteY33-2918" fmla="*/ 1204617 h 1858154"/>
              <a:gd name="connsiteX34-2919" fmla="*/ 5309678 w 9288370"/>
              <a:gd name="connsiteY34-2920" fmla="*/ 1128278 h 1858154"/>
              <a:gd name="connsiteX35-2921" fmla="*/ 5474724 w 9288370"/>
              <a:gd name="connsiteY35-2922" fmla="*/ 1091167 h 1858154"/>
              <a:gd name="connsiteX36-2923" fmla="*/ 5612132 w 9288370"/>
              <a:gd name="connsiteY36-2924" fmla="*/ 1051509 h 1858154"/>
              <a:gd name="connsiteX37-2925" fmla="*/ 5776618 w 9288370"/>
              <a:gd name="connsiteY37-2926" fmla="*/ 1053037 h 1858154"/>
              <a:gd name="connsiteX38-2927" fmla="*/ 5785786 w 9288370"/>
              <a:gd name="connsiteY38-2928" fmla="*/ 1047202 h 1858154"/>
              <a:gd name="connsiteX39-2929" fmla="*/ 5877806 w 9288370"/>
              <a:gd name="connsiteY39-2930" fmla="*/ 1026825 h 1858154"/>
              <a:gd name="connsiteX40-2931" fmla="*/ 5943596 w 9288370"/>
              <a:gd name="connsiteY40-2932" fmla="*/ 1043237 h 1858154"/>
              <a:gd name="connsiteX41-2933" fmla="*/ 5985730 w 9288370"/>
              <a:gd name="connsiteY41-2934" fmla="*/ 1035396 h 1858154"/>
              <a:gd name="connsiteX42-2935" fmla="*/ 6103109 w 9288370"/>
              <a:gd name="connsiteY42-2936" fmla="*/ 1019019 h 1858154"/>
              <a:gd name="connsiteX43-2937" fmla="*/ 6222406 w 9288370"/>
              <a:gd name="connsiteY43-2938" fmla="*/ 985341 h 1858154"/>
              <a:gd name="connsiteX44-2939" fmla="*/ 6598672 w 9288370"/>
              <a:gd name="connsiteY44-2940" fmla="*/ 902062 h 1858154"/>
              <a:gd name="connsiteX45-2941" fmla="*/ 6766149 w 9288370"/>
              <a:gd name="connsiteY45-2942" fmla="*/ 846132 h 1858154"/>
              <a:gd name="connsiteX46-2943" fmla="*/ 6886312 w 9288370"/>
              <a:gd name="connsiteY46-2944" fmla="*/ 781877 h 1858154"/>
              <a:gd name="connsiteX47-2945" fmla="*/ 7006457 w 9288370"/>
              <a:gd name="connsiteY47-2946" fmla="*/ 699758 h 1858154"/>
              <a:gd name="connsiteX48-2947" fmla="*/ 7231643 w 9288370"/>
              <a:gd name="connsiteY48-2948" fmla="*/ 640778 h 1858154"/>
              <a:gd name="connsiteX49-2949" fmla="*/ 7370574 w 9288370"/>
              <a:gd name="connsiteY49-2950" fmla="*/ 573629 h 1858154"/>
              <a:gd name="connsiteX50-2951" fmla="*/ 7579137 w 9288370"/>
              <a:gd name="connsiteY50-2952" fmla="*/ 471495 h 1858154"/>
              <a:gd name="connsiteX51-2953" fmla="*/ 7881321 w 9288370"/>
              <a:gd name="connsiteY51-2954" fmla="*/ 369197 h 1858154"/>
              <a:gd name="connsiteX52-2955" fmla="*/ 8317613 w 9288370"/>
              <a:gd name="connsiteY52-2956" fmla="*/ 231185 h 1858154"/>
              <a:gd name="connsiteX53-2957" fmla="*/ 8428864 w 9288370"/>
              <a:gd name="connsiteY53-2958" fmla="*/ 208471 h 1858154"/>
              <a:gd name="connsiteX54-2959" fmla="*/ 8616510 w 9288370"/>
              <a:gd name="connsiteY54-2960" fmla="*/ 161973 h 1858154"/>
              <a:gd name="connsiteX55-2961" fmla="*/ 8826766 w 9288370"/>
              <a:gd name="connsiteY55-2962" fmla="*/ 152111 h 1858154"/>
              <a:gd name="connsiteX56-2963" fmla="*/ 8917647 w 9288370"/>
              <a:gd name="connsiteY56-2964" fmla="*/ 112232 h 1858154"/>
              <a:gd name="connsiteX57-2965" fmla="*/ 9182272 w 9288370"/>
              <a:gd name="connsiteY57-2966" fmla="*/ 37171 h 1858154"/>
              <a:gd name="connsiteX58-2967" fmla="*/ 9232990 w 9288370"/>
              <a:gd name="connsiteY58-2968" fmla="*/ 24074 h 1858154"/>
              <a:gd name="connsiteX59-2969" fmla="*/ 9288370 w 9288370"/>
              <a:gd name="connsiteY59-2970" fmla="*/ 0 h 1858154"/>
              <a:gd name="connsiteX60-2971" fmla="*/ 0 w 9288370"/>
              <a:gd name="connsiteY60-2972" fmla="*/ 0 h 1858154"/>
              <a:gd name="connsiteX61-2973" fmla="*/ 0 w 9288370"/>
              <a:gd name="connsiteY61-2974" fmla="*/ 1858154 h 1858154"/>
              <a:gd name="connsiteX0-2975" fmla="*/ 0 w 9288370"/>
              <a:gd name="connsiteY0-2976" fmla="*/ 1858154 h 1858154"/>
              <a:gd name="connsiteX1-2977" fmla="*/ 1049 w 9288370"/>
              <a:gd name="connsiteY1-2978" fmla="*/ 1857909 h 1858154"/>
              <a:gd name="connsiteX2-2979" fmla="*/ 292201 w 9288370"/>
              <a:gd name="connsiteY2-2980" fmla="*/ 1735050 h 1858154"/>
              <a:gd name="connsiteX3-2981" fmla="*/ 549207 w 9288370"/>
              <a:gd name="connsiteY3-2982" fmla="*/ 1634955 h 1858154"/>
              <a:gd name="connsiteX4-2983" fmla="*/ 785368 w 9288370"/>
              <a:gd name="connsiteY4-2984" fmla="*/ 1562599 h 1858154"/>
              <a:gd name="connsiteX5-2985" fmla="*/ 1186668 w 9288370"/>
              <a:gd name="connsiteY5-2986" fmla="*/ 1521861 h 1858154"/>
              <a:gd name="connsiteX6-2987" fmla="*/ 1456865 w 9288370"/>
              <a:gd name="connsiteY6-2988" fmla="*/ 1510292 h 1858154"/>
              <a:gd name="connsiteX7-2989" fmla="*/ 1463005 w 9288370"/>
              <a:gd name="connsiteY7-2990" fmla="*/ 1511279 h 1858154"/>
              <a:gd name="connsiteX8-2991" fmla="*/ 1604999 w 9288370"/>
              <a:gd name="connsiteY8-2992" fmla="*/ 1513599 h 1858154"/>
              <a:gd name="connsiteX9-2993" fmla="*/ 1717911 w 9288370"/>
              <a:gd name="connsiteY9-2994" fmla="*/ 1497764 h 1858154"/>
              <a:gd name="connsiteX10-2995" fmla="*/ 1794234 w 9288370"/>
              <a:gd name="connsiteY10-2996" fmla="*/ 1464331 h 1858154"/>
              <a:gd name="connsiteX11-2997" fmla="*/ 2101780 w 9288370"/>
              <a:gd name="connsiteY11-2998" fmla="*/ 1409907 h 1858154"/>
              <a:gd name="connsiteX12-2999" fmla="*/ 2244830 w 9288370"/>
              <a:gd name="connsiteY12-3000" fmla="*/ 1388540 h 1858154"/>
              <a:gd name="connsiteX13-3001" fmla="*/ 2428648 w 9288370"/>
              <a:gd name="connsiteY13-3002" fmla="*/ 1372736 h 1858154"/>
              <a:gd name="connsiteX14-3003" fmla="*/ 2645882 w 9288370"/>
              <a:gd name="connsiteY14-3004" fmla="*/ 1341971 h 1858154"/>
              <a:gd name="connsiteX15-3005" fmla="*/ 2707413 w 9288370"/>
              <a:gd name="connsiteY15-3006" fmla="*/ 1347156 h 1858154"/>
              <a:gd name="connsiteX16-3007" fmla="*/ 2843134 w 9288370"/>
              <a:gd name="connsiteY16-3008" fmla="*/ 1323561 h 1858154"/>
              <a:gd name="connsiteX17-3009" fmla="*/ 2923804 w 9288370"/>
              <a:gd name="connsiteY17-3010" fmla="*/ 1314224 h 1858154"/>
              <a:gd name="connsiteX18-3011" fmla="*/ 2953618 w 9288370"/>
              <a:gd name="connsiteY18-3012" fmla="*/ 1318186 h 1858154"/>
              <a:gd name="connsiteX19-3013" fmla="*/ 2995816 w 9288370"/>
              <a:gd name="connsiteY19-3014" fmla="*/ 1318670 h 1858154"/>
              <a:gd name="connsiteX20-3015" fmla="*/ 3352700 w 9288370"/>
              <a:gd name="connsiteY20-3016" fmla="*/ 1264183 h 1858154"/>
              <a:gd name="connsiteX21-3017" fmla="*/ 3444611 w 9288370"/>
              <a:gd name="connsiteY21-3018" fmla="*/ 1236739 h 1858154"/>
              <a:gd name="connsiteX22-3019" fmla="*/ 3650072 w 9288370"/>
              <a:gd name="connsiteY22-3020" fmla="*/ 1217421 h 1858154"/>
              <a:gd name="connsiteX23-3021" fmla="*/ 3707853 w 9288370"/>
              <a:gd name="connsiteY23-3022" fmla="*/ 1241722 h 1858154"/>
              <a:gd name="connsiteX24-3023" fmla="*/ 3925616 w 9288370"/>
              <a:gd name="connsiteY24-3024" fmla="*/ 1253751 h 1858154"/>
              <a:gd name="connsiteX25-3025" fmla="*/ 3954387 w 9288370"/>
              <a:gd name="connsiteY25-3026" fmla="*/ 1263789 h 1858154"/>
              <a:gd name="connsiteX26-3027" fmla="*/ 3995849 w 9288370"/>
              <a:gd name="connsiteY26-3028" fmla="*/ 1272939 h 1858154"/>
              <a:gd name="connsiteX27-3029" fmla="*/ 4067546 w 9288370"/>
              <a:gd name="connsiteY27-3030" fmla="*/ 1294697 h 1858154"/>
              <a:gd name="connsiteX28-3031" fmla="*/ 4190310 w 9288370"/>
              <a:gd name="connsiteY28-3032" fmla="*/ 1307786 h 1858154"/>
              <a:gd name="connsiteX29-3033" fmla="*/ 4230008 w 9288370"/>
              <a:gd name="connsiteY29-3034" fmla="*/ 1303546 h 1858154"/>
              <a:gd name="connsiteX30-3035" fmla="*/ 4575478 w 9288370"/>
              <a:gd name="connsiteY30-3036" fmla="*/ 1261726 h 1858154"/>
              <a:gd name="connsiteX31-3037" fmla="*/ 4650026 w 9288370"/>
              <a:gd name="connsiteY31-3038" fmla="*/ 1265798 h 1858154"/>
              <a:gd name="connsiteX32-3039" fmla="*/ 4792008 w 9288370"/>
              <a:gd name="connsiteY32-3040" fmla="*/ 1243899 h 1858154"/>
              <a:gd name="connsiteX33-3041" fmla="*/ 4954126 w 9288370"/>
              <a:gd name="connsiteY33-3042" fmla="*/ 1204617 h 1858154"/>
              <a:gd name="connsiteX34-3043" fmla="*/ 5309678 w 9288370"/>
              <a:gd name="connsiteY34-3044" fmla="*/ 1128278 h 1858154"/>
              <a:gd name="connsiteX35-3045" fmla="*/ 5474724 w 9288370"/>
              <a:gd name="connsiteY35-3046" fmla="*/ 1091167 h 1858154"/>
              <a:gd name="connsiteX36-3047" fmla="*/ 5612132 w 9288370"/>
              <a:gd name="connsiteY36-3048" fmla="*/ 1051509 h 1858154"/>
              <a:gd name="connsiteX37-3049" fmla="*/ 5776618 w 9288370"/>
              <a:gd name="connsiteY37-3050" fmla="*/ 1053037 h 1858154"/>
              <a:gd name="connsiteX38-3051" fmla="*/ 5785786 w 9288370"/>
              <a:gd name="connsiteY38-3052" fmla="*/ 1047202 h 1858154"/>
              <a:gd name="connsiteX39-3053" fmla="*/ 5877806 w 9288370"/>
              <a:gd name="connsiteY39-3054" fmla="*/ 1026825 h 1858154"/>
              <a:gd name="connsiteX40-3055" fmla="*/ 5943596 w 9288370"/>
              <a:gd name="connsiteY40-3056" fmla="*/ 1043237 h 1858154"/>
              <a:gd name="connsiteX41-3057" fmla="*/ 5985730 w 9288370"/>
              <a:gd name="connsiteY41-3058" fmla="*/ 1035396 h 1858154"/>
              <a:gd name="connsiteX42-3059" fmla="*/ 6103109 w 9288370"/>
              <a:gd name="connsiteY42-3060" fmla="*/ 1019019 h 1858154"/>
              <a:gd name="connsiteX43-3061" fmla="*/ 6222406 w 9288370"/>
              <a:gd name="connsiteY43-3062" fmla="*/ 985341 h 1858154"/>
              <a:gd name="connsiteX44-3063" fmla="*/ 6598672 w 9288370"/>
              <a:gd name="connsiteY44-3064" fmla="*/ 902062 h 1858154"/>
              <a:gd name="connsiteX45-3065" fmla="*/ 6766149 w 9288370"/>
              <a:gd name="connsiteY45-3066" fmla="*/ 846132 h 1858154"/>
              <a:gd name="connsiteX46-3067" fmla="*/ 6886312 w 9288370"/>
              <a:gd name="connsiteY46-3068" fmla="*/ 781877 h 1858154"/>
              <a:gd name="connsiteX47-3069" fmla="*/ 7006457 w 9288370"/>
              <a:gd name="connsiteY47-3070" fmla="*/ 699758 h 1858154"/>
              <a:gd name="connsiteX48-3071" fmla="*/ 7231643 w 9288370"/>
              <a:gd name="connsiteY48-3072" fmla="*/ 640778 h 1858154"/>
              <a:gd name="connsiteX49-3073" fmla="*/ 7370574 w 9288370"/>
              <a:gd name="connsiteY49-3074" fmla="*/ 573629 h 1858154"/>
              <a:gd name="connsiteX50-3075" fmla="*/ 7579137 w 9288370"/>
              <a:gd name="connsiteY50-3076" fmla="*/ 471495 h 1858154"/>
              <a:gd name="connsiteX51-3077" fmla="*/ 7881321 w 9288370"/>
              <a:gd name="connsiteY51-3078" fmla="*/ 369197 h 1858154"/>
              <a:gd name="connsiteX52-3079" fmla="*/ 8317613 w 9288370"/>
              <a:gd name="connsiteY52-3080" fmla="*/ 231185 h 1858154"/>
              <a:gd name="connsiteX53-3081" fmla="*/ 8428864 w 9288370"/>
              <a:gd name="connsiteY53-3082" fmla="*/ 208471 h 1858154"/>
              <a:gd name="connsiteX54-3083" fmla="*/ 8616510 w 9288370"/>
              <a:gd name="connsiteY54-3084" fmla="*/ 161973 h 1858154"/>
              <a:gd name="connsiteX55-3085" fmla="*/ 8826766 w 9288370"/>
              <a:gd name="connsiteY55-3086" fmla="*/ 152111 h 1858154"/>
              <a:gd name="connsiteX56-3087" fmla="*/ 8917647 w 9288370"/>
              <a:gd name="connsiteY56-3088" fmla="*/ 112232 h 1858154"/>
              <a:gd name="connsiteX57-3089" fmla="*/ 9182272 w 9288370"/>
              <a:gd name="connsiteY57-3090" fmla="*/ 37171 h 1858154"/>
              <a:gd name="connsiteX58-3091" fmla="*/ 9232990 w 9288370"/>
              <a:gd name="connsiteY58-3092" fmla="*/ 24074 h 1858154"/>
              <a:gd name="connsiteX59-3093" fmla="*/ 9288370 w 9288370"/>
              <a:gd name="connsiteY59-3094" fmla="*/ 0 h 1858154"/>
              <a:gd name="connsiteX60-3095" fmla="*/ 0 w 9288370"/>
              <a:gd name="connsiteY60-3096" fmla="*/ 0 h 1858154"/>
              <a:gd name="connsiteX61-3097" fmla="*/ 0 w 9288370"/>
              <a:gd name="connsiteY61-3098" fmla="*/ 1858154 h 1858154"/>
              <a:gd name="connsiteX0-3099" fmla="*/ 0 w 9288370"/>
              <a:gd name="connsiteY0-3100" fmla="*/ 1858154 h 1858154"/>
              <a:gd name="connsiteX1-3101" fmla="*/ 1049 w 9288370"/>
              <a:gd name="connsiteY1-3102" fmla="*/ 1857909 h 1858154"/>
              <a:gd name="connsiteX2-3103" fmla="*/ 292201 w 9288370"/>
              <a:gd name="connsiteY2-3104" fmla="*/ 1735050 h 1858154"/>
              <a:gd name="connsiteX3-3105" fmla="*/ 549207 w 9288370"/>
              <a:gd name="connsiteY3-3106" fmla="*/ 1634955 h 1858154"/>
              <a:gd name="connsiteX4-3107" fmla="*/ 785368 w 9288370"/>
              <a:gd name="connsiteY4-3108" fmla="*/ 1562599 h 1858154"/>
              <a:gd name="connsiteX5-3109" fmla="*/ 1186668 w 9288370"/>
              <a:gd name="connsiteY5-3110" fmla="*/ 1521861 h 1858154"/>
              <a:gd name="connsiteX6-3111" fmla="*/ 1456865 w 9288370"/>
              <a:gd name="connsiteY6-3112" fmla="*/ 1510292 h 1858154"/>
              <a:gd name="connsiteX7-3113" fmla="*/ 1463005 w 9288370"/>
              <a:gd name="connsiteY7-3114" fmla="*/ 1511279 h 1858154"/>
              <a:gd name="connsiteX8-3115" fmla="*/ 1604999 w 9288370"/>
              <a:gd name="connsiteY8-3116" fmla="*/ 1513599 h 1858154"/>
              <a:gd name="connsiteX9-3117" fmla="*/ 1717911 w 9288370"/>
              <a:gd name="connsiteY9-3118" fmla="*/ 1497764 h 1858154"/>
              <a:gd name="connsiteX10-3119" fmla="*/ 1794234 w 9288370"/>
              <a:gd name="connsiteY10-3120" fmla="*/ 1464331 h 1858154"/>
              <a:gd name="connsiteX11-3121" fmla="*/ 2101780 w 9288370"/>
              <a:gd name="connsiteY11-3122" fmla="*/ 1409907 h 1858154"/>
              <a:gd name="connsiteX12-3123" fmla="*/ 2244830 w 9288370"/>
              <a:gd name="connsiteY12-3124" fmla="*/ 1388540 h 1858154"/>
              <a:gd name="connsiteX13-3125" fmla="*/ 2428648 w 9288370"/>
              <a:gd name="connsiteY13-3126" fmla="*/ 1372736 h 1858154"/>
              <a:gd name="connsiteX14-3127" fmla="*/ 2645882 w 9288370"/>
              <a:gd name="connsiteY14-3128" fmla="*/ 1341971 h 1858154"/>
              <a:gd name="connsiteX15-3129" fmla="*/ 2707413 w 9288370"/>
              <a:gd name="connsiteY15-3130" fmla="*/ 1347156 h 1858154"/>
              <a:gd name="connsiteX16-3131" fmla="*/ 2843134 w 9288370"/>
              <a:gd name="connsiteY16-3132" fmla="*/ 1323561 h 1858154"/>
              <a:gd name="connsiteX17-3133" fmla="*/ 2923804 w 9288370"/>
              <a:gd name="connsiteY17-3134" fmla="*/ 1314224 h 1858154"/>
              <a:gd name="connsiteX18-3135" fmla="*/ 2953618 w 9288370"/>
              <a:gd name="connsiteY18-3136" fmla="*/ 1318186 h 1858154"/>
              <a:gd name="connsiteX19-3137" fmla="*/ 2995816 w 9288370"/>
              <a:gd name="connsiteY19-3138" fmla="*/ 1318670 h 1858154"/>
              <a:gd name="connsiteX20-3139" fmla="*/ 3352700 w 9288370"/>
              <a:gd name="connsiteY20-3140" fmla="*/ 1264183 h 1858154"/>
              <a:gd name="connsiteX21-3141" fmla="*/ 3444611 w 9288370"/>
              <a:gd name="connsiteY21-3142" fmla="*/ 1236739 h 1858154"/>
              <a:gd name="connsiteX22-3143" fmla="*/ 3650072 w 9288370"/>
              <a:gd name="connsiteY22-3144" fmla="*/ 1217421 h 1858154"/>
              <a:gd name="connsiteX23-3145" fmla="*/ 3707853 w 9288370"/>
              <a:gd name="connsiteY23-3146" fmla="*/ 1241722 h 1858154"/>
              <a:gd name="connsiteX24-3147" fmla="*/ 3925616 w 9288370"/>
              <a:gd name="connsiteY24-3148" fmla="*/ 1253751 h 1858154"/>
              <a:gd name="connsiteX25-3149" fmla="*/ 3954387 w 9288370"/>
              <a:gd name="connsiteY25-3150" fmla="*/ 1263789 h 1858154"/>
              <a:gd name="connsiteX26-3151" fmla="*/ 3995849 w 9288370"/>
              <a:gd name="connsiteY26-3152" fmla="*/ 1272939 h 1858154"/>
              <a:gd name="connsiteX27-3153" fmla="*/ 4067546 w 9288370"/>
              <a:gd name="connsiteY27-3154" fmla="*/ 1294697 h 1858154"/>
              <a:gd name="connsiteX28-3155" fmla="*/ 4190310 w 9288370"/>
              <a:gd name="connsiteY28-3156" fmla="*/ 1307786 h 1858154"/>
              <a:gd name="connsiteX29-3157" fmla="*/ 4230008 w 9288370"/>
              <a:gd name="connsiteY29-3158" fmla="*/ 1303546 h 1858154"/>
              <a:gd name="connsiteX30-3159" fmla="*/ 4575478 w 9288370"/>
              <a:gd name="connsiteY30-3160" fmla="*/ 1261726 h 1858154"/>
              <a:gd name="connsiteX31-3161" fmla="*/ 4650026 w 9288370"/>
              <a:gd name="connsiteY31-3162" fmla="*/ 1265798 h 1858154"/>
              <a:gd name="connsiteX32-3163" fmla="*/ 4792008 w 9288370"/>
              <a:gd name="connsiteY32-3164" fmla="*/ 1243899 h 1858154"/>
              <a:gd name="connsiteX33-3165" fmla="*/ 4954126 w 9288370"/>
              <a:gd name="connsiteY33-3166" fmla="*/ 1204617 h 1858154"/>
              <a:gd name="connsiteX34-3167" fmla="*/ 5309678 w 9288370"/>
              <a:gd name="connsiteY34-3168" fmla="*/ 1128278 h 1858154"/>
              <a:gd name="connsiteX35-3169" fmla="*/ 5474724 w 9288370"/>
              <a:gd name="connsiteY35-3170" fmla="*/ 1091167 h 1858154"/>
              <a:gd name="connsiteX36-3171" fmla="*/ 5612132 w 9288370"/>
              <a:gd name="connsiteY36-3172" fmla="*/ 1051509 h 1858154"/>
              <a:gd name="connsiteX37-3173" fmla="*/ 5776618 w 9288370"/>
              <a:gd name="connsiteY37-3174" fmla="*/ 1053037 h 1858154"/>
              <a:gd name="connsiteX38-3175" fmla="*/ 5785786 w 9288370"/>
              <a:gd name="connsiteY38-3176" fmla="*/ 1047202 h 1858154"/>
              <a:gd name="connsiteX39-3177" fmla="*/ 5877806 w 9288370"/>
              <a:gd name="connsiteY39-3178" fmla="*/ 1026825 h 1858154"/>
              <a:gd name="connsiteX40-3179" fmla="*/ 5943596 w 9288370"/>
              <a:gd name="connsiteY40-3180" fmla="*/ 1043237 h 1858154"/>
              <a:gd name="connsiteX41-3181" fmla="*/ 5985730 w 9288370"/>
              <a:gd name="connsiteY41-3182" fmla="*/ 1035396 h 1858154"/>
              <a:gd name="connsiteX42-3183" fmla="*/ 6103109 w 9288370"/>
              <a:gd name="connsiteY42-3184" fmla="*/ 1019019 h 1858154"/>
              <a:gd name="connsiteX43-3185" fmla="*/ 6222406 w 9288370"/>
              <a:gd name="connsiteY43-3186" fmla="*/ 985341 h 1858154"/>
              <a:gd name="connsiteX44-3187" fmla="*/ 6598672 w 9288370"/>
              <a:gd name="connsiteY44-3188" fmla="*/ 902062 h 1858154"/>
              <a:gd name="connsiteX45-3189" fmla="*/ 6766149 w 9288370"/>
              <a:gd name="connsiteY45-3190" fmla="*/ 846132 h 1858154"/>
              <a:gd name="connsiteX46-3191" fmla="*/ 6886312 w 9288370"/>
              <a:gd name="connsiteY46-3192" fmla="*/ 781877 h 1858154"/>
              <a:gd name="connsiteX47-3193" fmla="*/ 7006457 w 9288370"/>
              <a:gd name="connsiteY47-3194" fmla="*/ 699758 h 1858154"/>
              <a:gd name="connsiteX48-3195" fmla="*/ 7231643 w 9288370"/>
              <a:gd name="connsiteY48-3196" fmla="*/ 640778 h 1858154"/>
              <a:gd name="connsiteX49-3197" fmla="*/ 7370574 w 9288370"/>
              <a:gd name="connsiteY49-3198" fmla="*/ 573629 h 1858154"/>
              <a:gd name="connsiteX50-3199" fmla="*/ 7579137 w 9288370"/>
              <a:gd name="connsiteY50-3200" fmla="*/ 471495 h 1858154"/>
              <a:gd name="connsiteX51-3201" fmla="*/ 7881321 w 9288370"/>
              <a:gd name="connsiteY51-3202" fmla="*/ 369197 h 1858154"/>
              <a:gd name="connsiteX52-3203" fmla="*/ 8317613 w 9288370"/>
              <a:gd name="connsiteY52-3204" fmla="*/ 231185 h 1858154"/>
              <a:gd name="connsiteX53-3205" fmla="*/ 8428864 w 9288370"/>
              <a:gd name="connsiteY53-3206" fmla="*/ 208471 h 1858154"/>
              <a:gd name="connsiteX54-3207" fmla="*/ 8616510 w 9288370"/>
              <a:gd name="connsiteY54-3208" fmla="*/ 161973 h 1858154"/>
              <a:gd name="connsiteX55-3209" fmla="*/ 8826766 w 9288370"/>
              <a:gd name="connsiteY55-3210" fmla="*/ 152111 h 1858154"/>
              <a:gd name="connsiteX56-3211" fmla="*/ 8917647 w 9288370"/>
              <a:gd name="connsiteY56-3212" fmla="*/ 112232 h 1858154"/>
              <a:gd name="connsiteX57-3213" fmla="*/ 9182272 w 9288370"/>
              <a:gd name="connsiteY57-3214" fmla="*/ 37171 h 1858154"/>
              <a:gd name="connsiteX58-3215" fmla="*/ 9232990 w 9288370"/>
              <a:gd name="connsiteY58-3216" fmla="*/ 24074 h 1858154"/>
              <a:gd name="connsiteX59-3217" fmla="*/ 9288370 w 9288370"/>
              <a:gd name="connsiteY59-3218" fmla="*/ 0 h 1858154"/>
              <a:gd name="connsiteX60-3219" fmla="*/ 0 w 9288370"/>
              <a:gd name="connsiteY60-3220" fmla="*/ 0 h 1858154"/>
              <a:gd name="connsiteX61-3221" fmla="*/ 0 w 9288370"/>
              <a:gd name="connsiteY61-3222" fmla="*/ 1858154 h 1858154"/>
              <a:gd name="connsiteX0-3223" fmla="*/ 0 w 9288370"/>
              <a:gd name="connsiteY0-3224" fmla="*/ 1858154 h 1858154"/>
              <a:gd name="connsiteX1-3225" fmla="*/ 1049 w 9288370"/>
              <a:gd name="connsiteY1-3226" fmla="*/ 1857909 h 1858154"/>
              <a:gd name="connsiteX2-3227" fmla="*/ 292201 w 9288370"/>
              <a:gd name="connsiteY2-3228" fmla="*/ 1735050 h 1858154"/>
              <a:gd name="connsiteX3-3229" fmla="*/ 549207 w 9288370"/>
              <a:gd name="connsiteY3-3230" fmla="*/ 1634955 h 1858154"/>
              <a:gd name="connsiteX4-3231" fmla="*/ 785368 w 9288370"/>
              <a:gd name="connsiteY4-3232" fmla="*/ 1562599 h 1858154"/>
              <a:gd name="connsiteX5-3233" fmla="*/ 1186668 w 9288370"/>
              <a:gd name="connsiteY5-3234" fmla="*/ 1521861 h 1858154"/>
              <a:gd name="connsiteX6-3235" fmla="*/ 1456865 w 9288370"/>
              <a:gd name="connsiteY6-3236" fmla="*/ 1510292 h 1858154"/>
              <a:gd name="connsiteX7-3237" fmla="*/ 1463005 w 9288370"/>
              <a:gd name="connsiteY7-3238" fmla="*/ 1511279 h 1858154"/>
              <a:gd name="connsiteX8-3239" fmla="*/ 1604999 w 9288370"/>
              <a:gd name="connsiteY8-3240" fmla="*/ 1513599 h 1858154"/>
              <a:gd name="connsiteX9-3241" fmla="*/ 1717911 w 9288370"/>
              <a:gd name="connsiteY9-3242" fmla="*/ 1497764 h 1858154"/>
              <a:gd name="connsiteX10-3243" fmla="*/ 1794234 w 9288370"/>
              <a:gd name="connsiteY10-3244" fmla="*/ 1464331 h 1858154"/>
              <a:gd name="connsiteX11-3245" fmla="*/ 1990030 w 9288370"/>
              <a:gd name="connsiteY11-3246" fmla="*/ 1433971 h 1858154"/>
              <a:gd name="connsiteX12-3247" fmla="*/ 2244830 w 9288370"/>
              <a:gd name="connsiteY12-3248" fmla="*/ 1388540 h 1858154"/>
              <a:gd name="connsiteX13-3249" fmla="*/ 2428648 w 9288370"/>
              <a:gd name="connsiteY13-3250" fmla="*/ 1372736 h 1858154"/>
              <a:gd name="connsiteX14-3251" fmla="*/ 2645882 w 9288370"/>
              <a:gd name="connsiteY14-3252" fmla="*/ 1341971 h 1858154"/>
              <a:gd name="connsiteX15-3253" fmla="*/ 2707413 w 9288370"/>
              <a:gd name="connsiteY15-3254" fmla="*/ 1347156 h 1858154"/>
              <a:gd name="connsiteX16-3255" fmla="*/ 2843134 w 9288370"/>
              <a:gd name="connsiteY16-3256" fmla="*/ 1323561 h 1858154"/>
              <a:gd name="connsiteX17-3257" fmla="*/ 2923804 w 9288370"/>
              <a:gd name="connsiteY17-3258" fmla="*/ 1314224 h 1858154"/>
              <a:gd name="connsiteX18-3259" fmla="*/ 2953618 w 9288370"/>
              <a:gd name="connsiteY18-3260" fmla="*/ 1318186 h 1858154"/>
              <a:gd name="connsiteX19-3261" fmla="*/ 2995816 w 9288370"/>
              <a:gd name="connsiteY19-3262" fmla="*/ 1318670 h 1858154"/>
              <a:gd name="connsiteX20-3263" fmla="*/ 3352700 w 9288370"/>
              <a:gd name="connsiteY20-3264" fmla="*/ 1264183 h 1858154"/>
              <a:gd name="connsiteX21-3265" fmla="*/ 3444611 w 9288370"/>
              <a:gd name="connsiteY21-3266" fmla="*/ 1236739 h 1858154"/>
              <a:gd name="connsiteX22-3267" fmla="*/ 3650072 w 9288370"/>
              <a:gd name="connsiteY22-3268" fmla="*/ 1217421 h 1858154"/>
              <a:gd name="connsiteX23-3269" fmla="*/ 3707853 w 9288370"/>
              <a:gd name="connsiteY23-3270" fmla="*/ 1241722 h 1858154"/>
              <a:gd name="connsiteX24-3271" fmla="*/ 3925616 w 9288370"/>
              <a:gd name="connsiteY24-3272" fmla="*/ 1253751 h 1858154"/>
              <a:gd name="connsiteX25-3273" fmla="*/ 3954387 w 9288370"/>
              <a:gd name="connsiteY25-3274" fmla="*/ 1263789 h 1858154"/>
              <a:gd name="connsiteX26-3275" fmla="*/ 3995849 w 9288370"/>
              <a:gd name="connsiteY26-3276" fmla="*/ 1272939 h 1858154"/>
              <a:gd name="connsiteX27-3277" fmla="*/ 4067546 w 9288370"/>
              <a:gd name="connsiteY27-3278" fmla="*/ 1294697 h 1858154"/>
              <a:gd name="connsiteX28-3279" fmla="*/ 4190310 w 9288370"/>
              <a:gd name="connsiteY28-3280" fmla="*/ 1307786 h 1858154"/>
              <a:gd name="connsiteX29-3281" fmla="*/ 4230008 w 9288370"/>
              <a:gd name="connsiteY29-3282" fmla="*/ 1303546 h 1858154"/>
              <a:gd name="connsiteX30-3283" fmla="*/ 4575478 w 9288370"/>
              <a:gd name="connsiteY30-3284" fmla="*/ 1261726 h 1858154"/>
              <a:gd name="connsiteX31-3285" fmla="*/ 4650026 w 9288370"/>
              <a:gd name="connsiteY31-3286" fmla="*/ 1265798 h 1858154"/>
              <a:gd name="connsiteX32-3287" fmla="*/ 4792008 w 9288370"/>
              <a:gd name="connsiteY32-3288" fmla="*/ 1243899 h 1858154"/>
              <a:gd name="connsiteX33-3289" fmla="*/ 4954126 w 9288370"/>
              <a:gd name="connsiteY33-3290" fmla="*/ 1204617 h 1858154"/>
              <a:gd name="connsiteX34-3291" fmla="*/ 5309678 w 9288370"/>
              <a:gd name="connsiteY34-3292" fmla="*/ 1128278 h 1858154"/>
              <a:gd name="connsiteX35-3293" fmla="*/ 5474724 w 9288370"/>
              <a:gd name="connsiteY35-3294" fmla="*/ 1091167 h 1858154"/>
              <a:gd name="connsiteX36-3295" fmla="*/ 5612132 w 9288370"/>
              <a:gd name="connsiteY36-3296" fmla="*/ 1051509 h 1858154"/>
              <a:gd name="connsiteX37-3297" fmla="*/ 5776618 w 9288370"/>
              <a:gd name="connsiteY37-3298" fmla="*/ 1053037 h 1858154"/>
              <a:gd name="connsiteX38-3299" fmla="*/ 5785786 w 9288370"/>
              <a:gd name="connsiteY38-3300" fmla="*/ 1047202 h 1858154"/>
              <a:gd name="connsiteX39-3301" fmla="*/ 5877806 w 9288370"/>
              <a:gd name="connsiteY39-3302" fmla="*/ 1026825 h 1858154"/>
              <a:gd name="connsiteX40-3303" fmla="*/ 5943596 w 9288370"/>
              <a:gd name="connsiteY40-3304" fmla="*/ 1043237 h 1858154"/>
              <a:gd name="connsiteX41-3305" fmla="*/ 5985730 w 9288370"/>
              <a:gd name="connsiteY41-3306" fmla="*/ 1035396 h 1858154"/>
              <a:gd name="connsiteX42-3307" fmla="*/ 6103109 w 9288370"/>
              <a:gd name="connsiteY42-3308" fmla="*/ 1019019 h 1858154"/>
              <a:gd name="connsiteX43-3309" fmla="*/ 6222406 w 9288370"/>
              <a:gd name="connsiteY43-3310" fmla="*/ 985341 h 1858154"/>
              <a:gd name="connsiteX44-3311" fmla="*/ 6598672 w 9288370"/>
              <a:gd name="connsiteY44-3312" fmla="*/ 902062 h 1858154"/>
              <a:gd name="connsiteX45-3313" fmla="*/ 6766149 w 9288370"/>
              <a:gd name="connsiteY45-3314" fmla="*/ 846132 h 1858154"/>
              <a:gd name="connsiteX46-3315" fmla="*/ 6886312 w 9288370"/>
              <a:gd name="connsiteY46-3316" fmla="*/ 781877 h 1858154"/>
              <a:gd name="connsiteX47-3317" fmla="*/ 7006457 w 9288370"/>
              <a:gd name="connsiteY47-3318" fmla="*/ 699758 h 1858154"/>
              <a:gd name="connsiteX48-3319" fmla="*/ 7231643 w 9288370"/>
              <a:gd name="connsiteY48-3320" fmla="*/ 640778 h 1858154"/>
              <a:gd name="connsiteX49-3321" fmla="*/ 7370574 w 9288370"/>
              <a:gd name="connsiteY49-3322" fmla="*/ 573629 h 1858154"/>
              <a:gd name="connsiteX50-3323" fmla="*/ 7579137 w 9288370"/>
              <a:gd name="connsiteY50-3324" fmla="*/ 471495 h 1858154"/>
              <a:gd name="connsiteX51-3325" fmla="*/ 7881321 w 9288370"/>
              <a:gd name="connsiteY51-3326" fmla="*/ 369197 h 1858154"/>
              <a:gd name="connsiteX52-3327" fmla="*/ 8317613 w 9288370"/>
              <a:gd name="connsiteY52-3328" fmla="*/ 231185 h 1858154"/>
              <a:gd name="connsiteX53-3329" fmla="*/ 8428864 w 9288370"/>
              <a:gd name="connsiteY53-3330" fmla="*/ 208471 h 1858154"/>
              <a:gd name="connsiteX54-3331" fmla="*/ 8616510 w 9288370"/>
              <a:gd name="connsiteY54-3332" fmla="*/ 161973 h 1858154"/>
              <a:gd name="connsiteX55-3333" fmla="*/ 8826766 w 9288370"/>
              <a:gd name="connsiteY55-3334" fmla="*/ 152111 h 1858154"/>
              <a:gd name="connsiteX56-3335" fmla="*/ 8917647 w 9288370"/>
              <a:gd name="connsiteY56-3336" fmla="*/ 112232 h 1858154"/>
              <a:gd name="connsiteX57-3337" fmla="*/ 9182272 w 9288370"/>
              <a:gd name="connsiteY57-3338" fmla="*/ 37171 h 1858154"/>
              <a:gd name="connsiteX58-3339" fmla="*/ 9232990 w 9288370"/>
              <a:gd name="connsiteY58-3340" fmla="*/ 24074 h 1858154"/>
              <a:gd name="connsiteX59-3341" fmla="*/ 9288370 w 9288370"/>
              <a:gd name="connsiteY59-3342" fmla="*/ 0 h 1858154"/>
              <a:gd name="connsiteX60-3343" fmla="*/ 0 w 9288370"/>
              <a:gd name="connsiteY60-3344" fmla="*/ 0 h 1858154"/>
              <a:gd name="connsiteX61-3345" fmla="*/ 0 w 9288370"/>
              <a:gd name="connsiteY61-3346" fmla="*/ 1858154 h 1858154"/>
              <a:gd name="connsiteX0-3347" fmla="*/ 0 w 9288370"/>
              <a:gd name="connsiteY0-3348" fmla="*/ 1858154 h 1858154"/>
              <a:gd name="connsiteX1-3349" fmla="*/ 1049 w 9288370"/>
              <a:gd name="connsiteY1-3350" fmla="*/ 1857909 h 1858154"/>
              <a:gd name="connsiteX2-3351" fmla="*/ 292201 w 9288370"/>
              <a:gd name="connsiteY2-3352" fmla="*/ 1735050 h 1858154"/>
              <a:gd name="connsiteX3-3353" fmla="*/ 549207 w 9288370"/>
              <a:gd name="connsiteY3-3354" fmla="*/ 1634955 h 1858154"/>
              <a:gd name="connsiteX4-3355" fmla="*/ 785368 w 9288370"/>
              <a:gd name="connsiteY4-3356" fmla="*/ 1562599 h 1858154"/>
              <a:gd name="connsiteX5-3357" fmla="*/ 1186668 w 9288370"/>
              <a:gd name="connsiteY5-3358" fmla="*/ 1521861 h 1858154"/>
              <a:gd name="connsiteX6-3359" fmla="*/ 1456865 w 9288370"/>
              <a:gd name="connsiteY6-3360" fmla="*/ 1510292 h 1858154"/>
              <a:gd name="connsiteX7-3361" fmla="*/ 1463005 w 9288370"/>
              <a:gd name="connsiteY7-3362" fmla="*/ 1511279 h 1858154"/>
              <a:gd name="connsiteX8-3363" fmla="*/ 1604999 w 9288370"/>
              <a:gd name="connsiteY8-3364" fmla="*/ 1513599 h 1858154"/>
              <a:gd name="connsiteX9-3365" fmla="*/ 1717911 w 9288370"/>
              <a:gd name="connsiteY9-3366" fmla="*/ 1497764 h 1858154"/>
              <a:gd name="connsiteX10-3367" fmla="*/ 1794234 w 9288370"/>
              <a:gd name="connsiteY10-3368" fmla="*/ 1464331 h 1858154"/>
              <a:gd name="connsiteX11-3369" fmla="*/ 1990030 w 9288370"/>
              <a:gd name="connsiteY11-3370" fmla="*/ 1433971 h 1858154"/>
              <a:gd name="connsiteX12-3371" fmla="*/ 2244830 w 9288370"/>
              <a:gd name="connsiteY12-3372" fmla="*/ 1388540 h 1858154"/>
              <a:gd name="connsiteX13-3373" fmla="*/ 2428648 w 9288370"/>
              <a:gd name="connsiteY13-3374" fmla="*/ 1372736 h 1858154"/>
              <a:gd name="connsiteX14-3375" fmla="*/ 2645882 w 9288370"/>
              <a:gd name="connsiteY14-3376" fmla="*/ 1341971 h 1858154"/>
              <a:gd name="connsiteX15-3377" fmla="*/ 2707413 w 9288370"/>
              <a:gd name="connsiteY15-3378" fmla="*/ 1347156 h 1858154"/>
              <a:gd name="connsiteX16-3379" fmla="*/ 2843134 w 9288370"/>
              <a:gd name="connsiteY16-3380" fmla="*/ 1323561 h 1858154"/>
              <a:gd name="connsiteX17-3381" fmla="*/ 2923804 w 9288370"/>
              <a:gd name="connsiteY17-3382" fmla="*/ 1314224 h 1858154"/>
              <a:gd name="connsiteX18-3383" fmla="*/ 2953618 w 9288370"/>
              <a:gd name="connsiteY18-3384" fmla="*/ 1318186 h 1858154"/>
              <a:gd name="connsiteX19-3385" fmla="*/ 2995816 w 9288370"/>
              <a:gd name="connsiteY19-3386" fmla="*/ 1318670 h 1858154"/>
              <a:gd name="connsiteX20-3387" fmla="*/ 3352700 w 9288370"/>
              <a:gd name="connsiteY20-3388" fmla="*/ 1264183 h 1858154"/>
              <a:gd name="connsiteX21-3389" fmla="*/ 3444611 w 9288370"/>
              <a:gd name="connsiteY21-3390" fmla="*/ 1236739 h 1858154"/>
              <a:gd name="connsiteX22-3391" fmla="*/ 3650072 w 9288370"/>
              <a:gd name="connsiteY22-3392" fmla="*/ 1217421 h 1858154"/>
              <a:gd name="connsiteX23-3393" fmla="*/ 3707853 w 9288370"/>
              <a:gd name="connsiteY23-3394" fmla="*/ 1241722 h 1858154"/>
              <a:gd name="connsiteX24-3395" fmla="*/ 3925616 w 9288370"/>
              <a:gd name="connsiteY24-3396" fmla="*/ 1253751 h 1858154"/>
              <a:gd name="connsiteX25-3397" fmla="*/ 3954387 w 9288370"/>
              <a:gd name="connsiteY25-3398" fmla="*/ 1263789 h 1858154"/>
              <a:gd name="connsiteX26-3399" fmla="*/ 3995849 w 9288370"/>
              <a:gd name="connsiteY26-3400" fmla="*/ 1272939 h 1858154"/>
              <a:gd name="connsiteX27-3401" fmla="*/ 4067546 w 9288370"/>
              <a:gd name="connsiteY27-3402" fmla="*/ 1294697 h 1858154"/>
              <a:gd name="connsiteX28-3403" fmla="*/ 4190310 w 9288370"/>
              <a:gd name="connsiteY28-3404" fmla="*/ 1307786 h 1858154"/>
              <a:gd name="connsiteX29-3405" fmla="*/ 4230008 w 9288370"/>
              <a:gd name="connsiteY29-3406" fmla="*/ 1303546 h 1858154"/>
              <a:gd name="connsiteX30-3407" fmla="*/ 4575478 w 9288370"/>
              <a:gd name="connsiteY30-3408" fmla="*/ 1261726 h 1858154"/>
              <a:gd name="connsiteX31-3409" fmla="*/ 4650026 w 9288370"/>
              <a:gd name="connsiteY31-3410" fmla="*/ 1265798 h 1858154"/>
              <a:gd name="connsiteX32-3411" fmla="*/ 4792008 w 9288370"/>
              <a:gd name="connsiteY32-3412" fmla="*/ 1243899 h 1858154"/>
              <a:gd name="connsiteX33-3413" fmla="*/ 5118026 w 9288370"/>
              <a:gd name="connsiteY33-3414" fmla="*/ 1152481 h 1858154"/>
              <a:gd name="connsiteX34-3415" fmla="*/ 5309678 w 9288370"/>
              <a:gd name="connsiteY34-3416" fmla="*/ 1128278 h 1858154"/>
              <a:gd name="connsiteX35-3417" fmla="*/ 5474724 w 9288370"/>
              <a:gd name="connsiteY35-3418" fmla="*/ 1091167 h 1858154"/>
              <a:gd name="connsiteX36-3419" fmla="*/ 5612132 w 9288370"/>
              <a:gd name="connsiteY36-3420" fmla="*/ 1051509 h 1858154"/>
              <a:gd name="connsiteX37-3421" fmla="*/ 5776618 w 9288370"/>
              <a:gd name="connsiteY37-3422" fmla="*/ 1053037 h 1858154"/>
              <a:gd name="connsiteX38-3423" fmla="*/ 5785786 w 9288370"/>
              <a:gd name="connsiteY38-3424" fmla="*/ 1047202 h 1858154"/>
              <a:gd name="connsiteX39-3425" fmla="*/ 5877806 w 9288370"/>
              <a:gd name="connsiteY39-3426" fmla="*/ 1026825 h 1858154"/>
              <a:gd name="connsiteX40-3427" fmla="*/ 5943596 w 9288370"/>
              <a:gd name="connsiteY40-3428" fmla="*/ 1043237 h 1858154"/>
              <a:gd name="connsiteX41-3429" fmla="*/ 5985730 w 9288370"/>
              <a:gd name="connsiteY41-3430" fmla="*/ 1035396 h 1858154"/>
              <a:gd name="connsiteX42-3431" fmla="*/ 6103109 w 9288370"/>
              <a:gd name="connsiteY42-3432" fmla="*/ 1019019 h 1858154"/>
              <a:gd name="connsiteX43-3433" fmla="*/ 6222406 w 9288370"/>
              <a:gd name="connsiteY43-3434" fmla="*/ 985341 h 1858154"/>
              <a:gd name="connsiteX44-3435" fmla="*/ 6598672 w 9288370"/>
              <a:gd name="connsiteY44-3436" fmla="*/ 902062 h 1858154"/>
              <a:gd name="connsiteX45-3437" fmla="*/ 6766149 w 9288370"/>
              <a:gd name="connsiteY45-3438" fmla="*/ 846132 h 1858154"/>
              <a:gd name="connsiteX46-3439" fmla="*/ 6886312 w 9288370"/>
              <a:gd name="connsiteY46-3440" fmla="*/ 781877 h 1858154"/>
              <a:gd name="connsiteX47-3441" fmla="*/ 7006457 w 9288370"/>
              <a:gd name="connsiteY47-3442" fmla="*/ 699758 h 1858154"/>
              <a:gd name="connsiteX48-3443" fmla="*/ 7231643 w 9288370"/>
              <a:gd name="connsiteY48-3444" fmla="*/ 640778 h 1858154"/>
              <a:gd name="connsiteX49-3445" fmla="*/ 7370574 w 9288370"/>
              <a:gd name="connsiteY49-3446" fmla="*/ 573629 h 1858154"/>
              <a:gd name="connsiteX50-3447" fmla="*/ 7579137 w 9288370"/>
              <a:gd name="connsiteY50-3448" fmla="*/ 471495 h 1858154"/>
              <a:gd name="connsiteX51-3449" fmla="*/ 7881321 w 9288370"/>
              <a:gd name="connsiteY51-3450" fmla="*/ 369197 h 1858154"/>
              <a:gd name="connsiteX52-3451" fmla="*/ 8317613 w 9288370"/>
              <a:gd name="connsiteY52-3452" fmla="*/ 231185 h 1858154"/>
              <a:gd name="connsiteX53-3453" fmla="*/ 8428864 w 9288370"/>
              <a:gd name="connsiteY53-3454" fmla="*/ 208471 h 1858154"/>
              <a:gd name="connsiteX54-3455" fmla="*/ 8616510 w 9288370"/>
              <a:gd name="connsiteY54-3456" fmla="*/ 161973 h 1858154"/>
              <a:gd name="connsiteX55-3457" fmla="*/ 8826766 w 9288370"/>
              <a:gd name="connsiteY55-3458" fmla="*/ 152111 h 1858154"/>
              <a:gd name="connsiteX56-3459" fmla="*/ 8917647 w 9288370"/>
              <a:gd name="connsiteY56-3460" fmla="*/ 112232 h 1858154"/>
              <a:gd name="connsiteX57-3461" fmla="*/ 9182272 w 9288370"/>
              <a:gd name="connsiteY57-3462" fmla="*/ 37171 h 1858154"/>
              <a:gd name="connsiteX58-3463" fmla="*/ 9232990 w 9288370"/>
              <a:gd name="connsiteY58-3464" fmla="*/ 24074 h 1858154"/>
              <a:gd name="connsiteX59-3465" fmla="*/ 9288370 w 9288370"/>
              <a:gd name="connsiteY59-3466" fmla="*/ 0 h 1858154"/>
              <a:gd name="connsiteX60-3467" fmla="*/ 0 w 9288370"/>
              <a:gd name="connsiteY60-3468" fmla="*/ 0 h 1858154"/>
              <a:gd name="connsiteX61-3469" fmla="*/ 0 w 9288370"/>
              <a:gd name="connsiteY61-3470" fmla="*/ 1858154 h 1858154"/>
              <a:gd name="connsiteX0-3471" fmla="*/ 0 w 9288370"/>
              <a:gd name="connsiteY0-3472" fmla="*/ 1858154 h 1858154"/>
              <a:gd name="connsiteX1-3473" fmla="*/ 1049 w 9288370"/>
              <a:gd name="connsiteY1-3474" fmla="*/ 1857909 h 1858154"/>
              <a:gd name="connsiteX2-3475" fmla="*/ 292201 w 9288370"/>
              <a:gd name="connsiteY2-3476" fmla="*/ 1735050 h 1858154"/>
              <a:gd name="connsiteX3-3477" fmla="*/ 549207 w 9288370"/>
              <a:gd name="connsiteY3-3478" fmla="*/ 1634955 h 1858154"/>
              <a:gd name="connsiteX4-3479" fmla="*/ 785368 w 9288370"/>
              <a:gd name="connsiteY4-3480" fmla="*/ 1562599 h 1858154"/>
              <a:gd name="connsiteX5-3481" fmla="*/ 1186668 w 9288370"/>
              <a:gd name="connsiteY5-3482" fmla="*/ 1521861 h 1858154"/>
              <a:gd name="connsiteX6-3483" fmla="*/ 1456865 w 9288370"/>
              <a:gd name="connsiteY6-3484" fmla="*/ 1510292 h 1858154"/>
              <a:gd name="connsiteX7-3485" fmla="*/ 1463005 w 9288370"/>
              <a:gd name="connsiteY7-3486" fmla="*/ 1511279 h 1858154"/>
              <a:gd name="connsiteX8-3487" fmla="*/ 1604999 w 9288370"/>
              <a:gd name="connsiteY8-3488" fmla="*/ 1513599 h 1858154"/>
              <a:gd name="connsiteX9-3489" fmla="*/ 1717911 w 9288370"/>
              <a:gd name="connsiteY9-3490" fmla="*/ 1497764 h 1858154"/>
              <a:gd name="connsiteX10-3491" fmla="*/ 1794234 w 9288370"/>
              <a:gd name="connsiteY10-3492" fmla="*/ 1464331 h 1858154"/>
              <a:gd name="connsiteX11-3493" fmla="*/ 1990030 w 9288370"/>
              <a:gd name="connsiteY11-3494" fmla="*/ 1433971 h 1858154"/>
              <a:gd name="connsiteX12-3495" fmla="*/ 2244830 w 9288370"/>
              <a:gd name="connsiteY12-3496" fmla="*/ 1388540 h 1858154"/>
              <a:gd name="connsiteX13-3497" fmla="*/ 2428648 w 9288370"/>
              <a:gd name="connsiteY13-3498" fmla="*/ 1372736 h 1858154"/>
              <a:gd name="connsiteX14-3499" fmla="*/ 2645882 w 9288370"/>
              <a:gd name="connsiteY14-3500" fmla="*/ 1341971 h 1858154"/>
              <a:gd name="connsiteX15-3501" fmla="*/ 2707413 w 9288370"/>
              <a:gd name="connsiteY15-3502" fmla="*/ 1347156 h 1858154"/>
              <a:gd name="connsiteX16-3503" fmla="*/ 2843134 w 9288370"/>
              <a:gd name="connsiteY16-3504" fmla="*/ 1323561 h 1858154"/>
              <a:gd name="connsiteX17-3505" fmla="*/ 2923804 w 9288370"/>
              <a:gd name="connsiteY17-3506" fmla="*/ 1314224 h 1858154"/>
              <a:gd name="connsiteX18-3507" fmla="*/ 2953618 w 9288370"/>
              <a:gd name="connsiteY18-3508" fmla="*/ 1318186 h 1858154"/>
              <a:gd name="connsiteX19-3509" fmla="*/ 2995816 w 9288370"/>
              <a:gd name="connsiteY19-3510" fmla="*/ 1318670 h 1858154"/>
              <a:gd name="connsiteX20-3511" fmla="*/ 3352700 w 9288370"/>
              <a:gd name="connsiteY20-3512" fmla="*/ 1264183 h 1858154"/>
              <a:gd name="connsiteX21-3513" fmla="*/ 3444611 w 9288370"/>
              <a:gd name="connsiteY21-3514" fmla="*/ 1236739 h 1858154"/>
              <a:gd name="connsiteX22-3515" fmla="*/ 3650072 w 9288370"/>
              <a:gd name="connsiteY22-3516" fmla="*/ 1217421 h 1858154"/>
              <a:gd name="connsiteX23-3517" fmla="*/ 3707853 w 9288370"/>
              <a:gd name="connsiteY23-3518" fmla="*/ 1241722 h 1858154"/>
              <a:gd name="connsiteX24-3519" fmla="*/ 3925616 w 9288370"/>
              <a:gd name="connsiteY24-3520" fmla="*/ 1253751 h 1858154"/>
              <a:gd name="connsiteX25-3521" fmla="*/ 3954387 w 9288370"/>
              <a:gd name="connsiteY25-3522" fmla="*/ 1263789 h 1858154"/>
              <a:gd name="connsiteX26-3523" fmla="*/ 3995849 w 9288370"/>
              <a:gd name="connsiteY26-3524" fmla="*/ 1272939 h 1858154"/>
              <a:gd name="connsiteX27-3525" fmla="*/ 4067546 w 9288370"/>
              <a:gd name="connsiteY27-3526" fmla="*/ 1294697 h 1858154"/>
              <a:gd name="connsiteX28-3527" fmla="*/ 4190310 w 9288370"/>
              <a:gd name="connsiteY28-3528" fmla="*/ 1307786 h 1858154"/>
              <a:gd name="connsiteX29-3529" fmla="*/ 4230008 w 9288370"/>
              <a:gd name="connsiteY29-3530" fmla="*/ 1303546 h 1858154"/>
              <a:gd name="connsiteX30-3531" fmla="*/ 4575478 w 9288370"/>
              <a:gd name="connsiteY30-3532" fmla="*/ 1261726 h 1858154"/>
              <a:gd name="connsiteX31-3533" fmla="*/ 4650026 w 9288370"/>
              <a:gd name="connsiteY31-3534" fmla="*/ 1265798 h 1858154"/>
              <a:gd name="connsiteX32-3535" fmla="*/ 4892583 w 9288370"/>
              <a:gd name="connsiteY32-3536" fmla="*/ 1191762 h 1858154"/>
              <a:gd name="connsiteX33-3537" fmla="*/ 5118026 w 9288370"/>
              <a:gd name="connsiteY33-3538" fmla="*/ 1152481 h 1858154"/>
              <a:gd name="connsiteX34-3539" fmla="*/ 5309678 w 9288370"/>
              <a:gd name="connsiteY34-3540" fmla="*/ 1128278 h 1858154"/>
              <a:gd name="connsiteX35-3541" fmla="*/ 5474724 w 9288370"/>
              <a:gd name="connsiteY35-3542" fmla="*/ 1091167 h 1858154"/>
              <a:gd name="connsiteX36-3543" fmla="*/ 5612132 w 9288370"/>
              <a:gd name="connsiteY36-3544" fmla="*/ 1051509 h 1858154"/>
              <a:gd name="connsiteX37-3545" fmla="*/ 5776618 w 9288370"/>
              <a:gd name="connsiteY37-3546" fmla="*/ 1053037 h 1858154"/>
              <a:gd name="connsiteX38-3547" fmla="*/ 5785786 w 9288370"/>
              <a:gd name="connsiteY38-3548" fmla="*/ 1047202 h 1858154"/>
              <a:gd name="connsiteX39-3549" fmla="*/ 5877806 w 9288370"/>
              <a:gd name="connsiteY39-3550" fmla="*/ 1026825 h 1858154"/>
              <a:gd name="connsiteX40-3551" fmla="*/ 5943596 w 9288370"/>
              <a:gd name="connsiteY40-3552" fmla="*/ 1043237 h 1858154"/>
              <a:gd name="connsiteX41-3553" fmla="*/ 5985730 w 9288370"/>
              <a:gd name="connsiteY41-3554" fmla="*/ 1035396 h 1858154"/>
              <a:gd name="connsiteX42-3555" fmla="*/ 6103109 w 9288370"/>
              <a:gd name="connsiteY42-3556" fmla="*/ 1019019 h 1858154"/>
              <a:gd name="connsiteX43-3557" fmla="*/ 6222406 w 9288370"/>
              <a:gd name="connsiteY43-3558" fmla="*/ 985341 h 1858154"/>
              <a:gd name="connsiteX44-3559" fmla="*/ 6598672 w 9288370"/>
              <a:gd name="connsiteY44-3560" fmla="*/ 902062 h 1858154"/>
              <a:gd name="connsiteX45-3561" fmla="*/ 6766149 w 9288370"/>
              <a:gd name="connsiteY45-3562" fmla="*/ 846132 h 1858154"/>
              <a:gd name="connsiteX46-3563" fmla="*/ 6886312 w 9288370"/>
              <a:gd name="connsiteY46-3564" fmla="*/ 781877 h 1858154"/>
              <a:gd name="connsiteX47-3565" fmla="*/ 7006457 w 9288370"/>
              <a:gd name="connsiteY47-3566" fmla="*/ 699758 h 1858154"/>
              <a:gd name="connsiteX48-3567" fmla="*/ 7231643 w 9288370"/>
              <a:gd name="connsiteY48-3568" fmla="*/ 640778 h 1858154"/>
              <a:gd name="connsiteX49-3569" fmla="*/ 7370574 w 9288370"/>
              <a:gd name="connsiteY49-3570" fmla="*/ 573629 h 1858154"/>
              <a:gd name="connsiteX50-3571" fmla="*/ 7579137 w 9288370"/>
              <a:gd name="connsiteY50-3572" fmla="*/ 471495 h 1858154"/>
              <a:gd name="connsiteX51-3573" fmla="*/ 7881321 w 9288370"/>
              <a:gd name="connsiteY51-3574" fmla="*/ 369197 h 1858154"/>
              <a:gd name="connsiteX52-3575" fmla="*/ 8317613 w 9288370"/>
              <a:gd name="connsiteY52-3576" fmla="*/ 231185 h 1858154"/>
              <a:gd name="connsiteX53-3577" fmla="*/ 8428864 w 9288370"/>
              <a:gd name="connsiteY53-3578" fmla="*/ 208471 h 1858154"/>
              <a:gd name="connsiteX54-3579" fmla="*/ 8616510 w 9288370"/>
              <a:gd name="connsiteY54-3580" fmla="*/ 161973 h 1858154"/>
              <a:gd name="connsiteX55-3581" fmla="*/ 8826766 w 9288370"/>
              <a:gd name="connsiteY55-3582" fmla="*/ 152111 h 1858154"/>
              <a:gd name="connsiteX56-3583" fmla="*/ 8917647 w 9288370"/>
              <a:gd name="connsiteY56-3584" fmla="*/ 112232 h 1858154"/>
              <a:gd name="connsiteX57-3585" fmla="*/ 9182272 w 9288370"/>
              <a:gd name="connsiteY57-3586" fmla="*/ 37171 h 1858154"/>
              <a:gd name="connsiteX58-3587" fmla="*/ 9232990 w 9288370"/>
              <a:gd name="connsiteY58-3588" fmla="*/ 24074 h 1858154"/>
              <a:gd name="connsiteX59-3589" fmla="*/ 9288370 w 9288370"/>
              <a:gd name="connsiteY59-3590" fmla="*/ 0 h 1858154"/>
              <a:gd name="connsiteX60-3591" fmla="*/ 0 w 9288370"/>
              <a:gd name="connsiteY60-3592" fmla="*/ 0 h 1858154"/>
              <a:gd name="connsiteX61-3593" fmla="*/ 0 w 9288370"/>
              <a:gd name="connsiteY61-3594" fmla="*/ 1858154 h 1858154"/>
              <a:gd name="connsiteX0-3595" fmla="*/ 0 w 9288370"/>
              <a:gd name="connsiteY0-3596" fmla="*/ 1858154 h 1858154"/>
              <a:gd name="connsiteX1-3597" fmla="*/ 1049 w 9288370"/>
              <a:gd name="connsiteY1-3598" fmla="*/ 1857909 h 1858154"/>
              <a:gd name="connsiteX2-3599" fmla="*/ 292201 w 9288370"/>
              <a:gd name="connsiteY2-3600" fmla="*/ 1735050 h 1858154"/>
              <a:gd name="connsiteX3-3601" fmla="*/ 549207 w 9288370"/>
              <a:gd name="connsiteY3-3602" fmla="*/ 1634955 h 1858154"/>
              <a:gd name="connsiteX4-3603" fmla="*/ 785368 w 9288370"/>
              <a:gd name="connsiteY4-3604" fmla="*/ 1562599 h 1858154"/>
              <a:gd name="connsiteX5-3605" fmla="*/ 1186668 w 9288370"/>
              <a:gd name="connsiteY5-3606" fmla="*/ 1521861 h 1858154"/>
              <a:gd name="connsiteX6-3607" fmla="*/ 1456865 w 9288370"/>
              <a:gd name="connsiteY6-3608" fmla="*/ 1510292 h 1858154"/>
              <a:gd name="connsiteX7-3609" fmla="*/ 1463005 w 9288370"/>
              <a:gd name="connsiteY7-3610" fmla="*/ 1511279 h 1858154"/>
              <a:gd name="connsiteX8-3611" fmla="*/ 1604999 w 9288370"/>
              <a:gd name="connsiteY8-3612" fmla="*/ 1513599 h 1858154"/>
              <a:gd name="connsiteX9-3613" fmla="*/ 1717911 w 9288370"/>
              <a:gd name="connsiteY9-3614" fmla="*/ 1497764 h 1858154"/>
              <a:gd name="connsiteX10-3615" fmla="*/ 1794234 w 9288370"/>
              <a:gd name="connsiteY10-3616" fmla="*/ 1464331 h 1858154"/>
              <a:gd name="connsiteX11-3617" fmla="*/ 1990030 w 9288370"/>
              <a:gd name="connsiteY11-3618" fmla="*/ 1433971 h 1858154"/>
              <a:gd name="connsiteX12-3619" fmla="*/ 2244830 w 9288370"/>
              <a:gd name="connsiteY12-3620" fmla="*/ 1388540 h 1858154"/>
              <a:gd name="connsiteX13-3621" fmla="*/ 2428648 w 9288370"/>
              <a:gd name="connsiteY13-3622" fmla="*/ 1372736 h 1858154"/>
              <a:gd name="connsiteX14-3623" fmla="*/ 2645882 w 9288370"/>
              <a:gd name="connsiteY14-3624" fmla="*/ 1341971 h 1858154"/>
              <a:gd name="connsiteX15-3625" fmla="*/ 2707413 w 9288370"/>
              <a:gd name="connsiteY15-3626" fmla="*/ 1347156 h 1858154"/>
              <a:gd name="connsiteX16-3627" fmla="*/ 2843134 w 9288370"/>
              <a:gd name="connsiteY16-3628" fmla="*/ 1323561 h 1858154"/>
              <a:gd name="connsiteX17-3629" fmla="*/ 2923804 w 9288370"/>
              <a:gd name="connsiteY17-3630" fmla="*/ 1314224 h 1858154"/>
              <a:gd name="connsiteX18-3631" fmla="*/ 2953618 w 9288370"/>
              <a:gd name="connsiteY18-3632" fmla="*/ 1318186 h 1858154"/>
              <a:gd name="connsiteX19-3633" fmla="*/ 2995816 w 9288370"/>
              <a:gd name="connsiteY19-3634" fmla="*/ 1318670 h 1858154"/>
              <a:gd name="connsiteX20-3635" fmla="*/ 3352700 w 9288370"/>
              <a:gd name="connsiteY20-3636" fmla="*/ 1264183 h 1858154"/>
              <a:gd name="connsiteX21-3637" fmla="*/ 3444611 w 9288370"/>
              <a:gd name="connsiteY21-3638" fmla="*/ 1236739 h 1858154"/>
              <a:gd name="connsiteX22-3639" fmla="*/ 3650072 w 9288370"/>
              <a:gd name="connsiteY22-3640" fmla="*/ 1217421 h 1858154"/>
              <a:gd name="connsiteX23-3641" fmla="*/ 3707853 w 9288370"/>
              <a:gd name="connsiteY23-3642" fmla="*/ 1241722 h 1858154"/>
              <a:gd name="connsiteX24-3643" fmla="*/ 3925616 w 9288370"/>
              <a:gd name="connsiteY24-3644" fmla="*/ 1253751 h 1858154"/>
              <a:gd name="connsiteX25-3645" fmla="*/ 3954387 w 9288370"/>
              <a:gd name="connsiteY25-3646" fmla="*/ 1263789 h 1858154"/>
              <a:gd name="connsiteX26-3647" fmla="*/ 3995849 w 9288370"/>
              <a:gd name="connsiteY26-3648" fmla="*/ 1272939 h 1858154"/>
              <a:gd name="connsiteX27-3649" fmla="*/ 4067546 w 9288370"/>
              <a:gd name="connsiteY27-3650" fmla="*/ 1294697 h 1858154"/>
              <a:gd name="connsiteX28-3651" fmla="*/ 4190310 w 9288370"/>
              <a:gd name="connsiteY28-3652" fmla="*/ 1307786 h 1858154"/>
              <a:gd name="connsiteX29-3653" fmla="*/ 4230008 w 9288370"/>
              <a:gd name="connsiteY29-3654" fmla="*/ 1303546 h 1858154"/>
              <a:gd name="connsiteX30-3655" fmla="*/ 4575478 w 9288370"/>
              <a:gd name="connsiteY30-3656" fmla="*/ 1261726 h 1858154"/>
              <a:gd name="connsiteX31-3657" fmla="*/ 4761776 w 9288370"/>
              <a:gd name="connsiteY31-3658" fmla="*/ 1213661 h 1858154"/>
              <a:gd name="connsiteX32-3659" fmla="*/ 4892583 w 9288370"/>
              <a:gd name="connsiteY32-3660" fmla="*/ 1191762 h 1858154"/>
              <a:gd name="connsiteX33-3661" fmla="*/ 5118026 w 9288370"/>
              <a:gd name="connsiteY33-3662" fmla="*/ 1152481 h 1858154"/>
              <a:gd name="connsiteX34-3663" fmla="*/ 5309678 w 9288370"/>
              <a:gd name="connsiteY34-3664" fmla="*/ 1128278 h 1858154"/>
              <a:gd name="connsiteX35-3665" fmla="*/ 5474724 w 9288370"/>
              <a:gd name="connsiteY35-3666" fmla="*/ 1091167 h 1858154"/>
              <a:gd name="connsiteX36-3667" fmla="*/ 5612132 w 9288370"/>
              <a:gd name="connsiteY36-3668" fmla="*/ 1051509 h 1858154"/>
              <a:gd name="connsiteX37-3669" fmla="*/ 5776618 w 9288370"/>
              <a:gd name="connsiteY37-3670" fmla="*/ 1053037 h 1858154"/>
              <a:gd name="connsiteX38-3671" fmla="*/ 5785786 w 9288370"/>
              <a:gd name="connsiteY38-3672" fmla="*/ 1047202 h 1858154"/>
              <a:gd name="connsiteX39-3673" fmla="*/ 5877806 w 9288370"/>
              <a:gd name="connsiteY39-3674" fmla="*/ 1026825 h 1858154"/>
              <a:gd name="connsiteX40-3675" fmla="*/ 5943596 w 9288370"/>
              <a:gd name="connsiteY40-3676" fmla="*/ 1043237 h 1858154"/>
              <a:gd name="connsiteX41-3677" fmla="*/ 5985730 w 9288370"/>
              <a:gd name="connsiteY41-3678" fmla="*/ 1035396 h 1858154"/>
              <a:gd name="connsiteX42-3679" fmla="*/ 6103109 w 9288370"/>
              <a:gd name="connsiteY42-3680" fmla="*/ 1019019 h 1858154"/>
              <a:gd name="connsiteX43-3681" fmla="*/ 6222406 w 9288370"/>
              <a:gd name="connsiteY43-3682" fmla="*/ 985341 h 1858154"/>
              <a:gd name="connsiteX44-3683" fmla="*/ 6598672 w 9288370"/>
              <a:gd name="connsiteY44-3684" fmla="*/ 902062 h 1858154"/>
              <a:gd name="connsiteX45-3685" fmla="*/ 6766149 w 9288370"/>
              <a:gd name="connsiteY45-3686" fmla="*/ 846132 h 1858154"/>
              <a:gd name="connsiteX46-3687" fmla="*/ 6886312 w 9288370"/>
              <a:gd name="connsiteY46-3688" fmla="*/ 781877 h 1858154"/>
              <a:gd name="connsiteX47-3689" fmla="*/ 7006457 w 9288370"/>
              <a:gd name="connsiteY47-3690" fmla="*/ 699758 h 1858154"/>
              <a:gd name="connsiteX48-3691" fmla="*/ 7231643 w 9288370"/>
              <a:gd name="connsiteY48-3692" fmla="*/ 640778 h 1858154"/>
              <a:gd name="connsiteX49-3693" fmla="*/ 7370574 w 9288370"/>
              <a:gd name="connsiteY49-3694" fmla="*/ 573629 h 1858154"/>
              <a:gd name="connsiteX50-3695" fmla="*/ 7579137 w 9288370"/>
              <a:gd name="connsiteY50-3696" fmla="*/ 471495 h 1858154"/>
              <a:gd name="connsiteX51-3697" fmla="*/ 7881321 w 9288370"/>
              <a:gd name="connsiteY51-3698" fmla="*/ 369197 h 1858154"/>
              <a:gd name="connsiteX52-3699" fmla="*/ 8317613 w 9288370"/>
              <a:gd name="connsiteY52-3700" fmla="*/ 231185 h 1858154"/>
              <a:gd name="connsiteX53-3701" fmla="*/ 8428864 w 9288370"/>
              <a:gd name="connsiteY53-3702" fmla="*/ 208471 h 1858154"/>
              <a:gd name="connsiteX54-3703" fmla="*/ 8616510 w 9288370"/>
              <a:gd name="connsiteY54-3704" fmla="*/ 161973 h 1858154"/>
              <a:gd name="connsiteX55-3705" fmla="*/ 8826766 w 9288370"/>
              <a:gd name="connsiteY55-3706" fmla="*/ 152111 h 1858154"/>
              <a:gd name="connsiteX56-3707" fmla="*/ 8917647 w 9288370"/>
              <a:gd name="connsiteY56-3708" fmla="*/ 112232 h 1858154"/>
              <a:gd name="connsiteX57-3709" fmla="*/ 9182272 w 9288370"/>
              <a:gd name="connsiteY57-3710" fmla="*/ 37171 h 1858154"/>
              <a:gd name="connsiteX58-3711" fmla="*/ 9232990 w 9288370"/>
              <a:gd name="connsiteY58-3712" fmla="*/ 24074 h 1858154"/>
              <a:gd name="connsiteX59-3713" fmla="*/ 9288370 w 9288370"/>
              <a:gd name="connsiteY59-3714" fmla="*/ 0 h 1858154"/>
              <a:gd name="connsiteX60-3715" fmla="*/ 0 w 9288370"/>
              <a:gd name="connsiteY60-3716" fmla="*/ 0 h 1858154"/>
              <a:gd name="connsiteX61-3717" fmla="*/ 0 w 9288370"/>
              <a:gd name="connsiteY61-3718" fmla="*/ 1858154 h 1858154"/>
              <a:gd name="connsiteX0-3719" fmla="*/ 0 w 9288370"/>
              <a:gd name="connsiteY0-3720" fmla="*/ 1858154 h 1858154"/>
              <a:gd name="connsiteX1-3721" fmla="*/ 1049 w 9288370"/>
              <a:gd name="connsiteY1-3722" fmla="*/ 1857909 h 1858154"/>
              <a:gd name="connsiteX2-3723" fmla="*/ 292201 w 9288370"/>
              <a:gd name="connsiteY2-3724" fmla="*/ 1735050 h 1858154"/>
              <a:gd name="connsiteX3-3725" fmla="*/ 549207 w 9288370"/>
              <a:gd name="connsiteY3-3726" fmla="*/ 1634955 h 1858154"/>
              <a:gd name="connsiteX4-3727" fmla="*/ 785368 w 9288370"/>
              <a:gd name="connsiteY4-3728" fmla="*/ 1562599 h 1858154"/>
              <a:gd name="connsiteX5-3729" fmla="*/ 1186668 w 9288370"/>
              <a:gd name="connsiteY5-3730" fmla="*/ 1521861 h 1858154"/>
              <a:gd name="connsiteX6-3731" fmla="*/ 1456865 w 9288370"/>
              <a:gd name="connsiteY6-3732" fmla="*/ 1510292 h 1858154"/>
              <a:gd name="connsiteX7-3733" fmla="*/ 1463005 w 9288370"/>
              <a:gd name="connsiteY7-3734" fmla="*/ 1511279 h 1858154"/>
              <a:gd name="connsiteX8-3735" fmla="*/ 1604999 w 9288370"/>
              <a:gd name="connsiteY8-3736" fmla="*/ 1513599 h 1858154"/>
              <a:gd name="connsiteX9-3737" fmla="*/ 1717911 w 9288370"/>
              <a:gd name="connsiteY9-3738" fmla="*/ 1497764 h 1858154"/>
              <a:gd name="connsiteX10-3739" fmla="*/ 1794234 w 9288370"/>
              <a:gd name="connsiteY10-3740" fmla="*/ 1464331 h 1858154"/>
              <a:gd name="connsiteX11-3741" fmla="*/ 1990030 w 9288370"/>
              <a:gd name="connsiteY11-3742" fmla="*/ 1433971 h 1858154"/>
              <a:gd name="connsiteX12-3743" fmla="*/ 2244830 w 9288370"/>
              <a:gd name="connsiteY12-3744" fmla="*/ 1388540 h 1858154"/>
              <a:gd name="connsiteX13-3745" fmla="*/ 2428648 w 9288370"/>
              <a:gd name="connsiteY13-3746" fmla="*/ 1372736 h 1858154"/>
              <a:gd name="connsiteX14-3747" fmla="*/ 2645882 w 9288370"/>
              <a:gd name="connsiteY14-3748" fmla="*/ 1341971 h 1858154"/>
              <a:gd name="connsiteX15-3749" fmla="*/ 2707413 w 9288370"/>
              <a:gd name="connsiteY15-3750" fmla="*/ 1347156 h 1858154"/>
              <a:gd name="connsiteX16-3751" fmla="*/ 2843134 w 9288370"/>
              <a:gd name="connsiteY16-3752" fmla="*/ 1323561 h 1858154"/>
              <a:gd name="connsiteX17-3753" fmla="*/ 2923804 w 9288370"/>
              <a:gd name="connsiteY17-3754" fmla="*/ 1314224 h 1858154"/>
              <a:gd name="connsiteX18-3755" fmla="*/ 2953618 w 9288370"/>
              <a:gd name="connsiteY18-3756" fmla="*/ 1318186 h 1858154"/>
              <a:gd name="connsiteX19-3757" fmla="*/ 2995816 w 9288370"/>
              <a:gd name="connsiteY19-3758" fmla="*/ 1318670 h 1858154"/>
              <a:gd name="connsiteX20-3759" fmla="*/ 3352700 w 9288370"/>
              <a:gd name="connsiteY20-3760" fmla="*/ 1264183 h 1858154"/>
              <a:gd name="connsiteX21-3761" fmla="*/ 3444611 w 9288370"/>
              <a:gd name="connsiteY21-3762" fmla="*/ 1236739 h 1858154"/>
              <a:gd name="connsiteX22-3763" fmla="*/ 3650072 w 9288370"/>
              <a:gd name="connsiteY22-3764" fmla="*/ 1217421 h 1858154"/>
              <a:gd name="connsiteX23-3765" fmla="*/ 3707853 w 9288370"/>
              <a:gd name="connsiteY23-3766" fmla="*/ 1241722 h 1858154"/>
              <a:gd name="connsiteX24-3767" fmla="*/ 3925616 w 9288370"/>
              <a:gd name="connsiteY24-3768" fmla="*/ 1253751 h 1858154"/>
              <a:gd name="connsiteX25-3769" fmla="*/ 3954387 w 9288370"/>
              <a:gd name="connsiteY25-3770" fmla="*/ 1263789 h 1858154"/>
              <a:gd name="connsiteX26-3771" fmla="*/ 3995849 w 9288370"/>
              <a:gd name="connsiteY26-3772" fmla="*/ 1272939 h 1858154"/>
              <a:gd name="connsiteX27-3773" fmla="*/ 4067546 w 9288370"/>
              <a:gd name="connsiteY27-3774" fmla="*/ 1294697 h 1858154"/>
              <a:gd name="connsiteX28-3775" fmla="*/ 4190310 w 9288370"/>
              <a:gd name="connsiteY28-3776" fmla="*/ 1307786 h 1858154"/>
              <a:gd name="connsiteX29-3777" fmla="*/ 4230008 w 9288370"/>
              <a:gd name="connsiteY29-3778" fmla="*/ 1303546 h 1858154"/>
              <a:gd name="connsiteX30-3779" fmla="*/ 4597828 w 9288370"/>
              <a:gd name="connsiteY30-3780" fmla="*/ 1205578 h 1858154"/>
              <a:gd name="connsiteX31-3781" fmla="*/ 4761776 w 9288370"/>
              <a:gd name="connsiteY31-3782" fmla="*/ 1213661 h 1858154"/>
              <a:gd name="connsiteX32-3783" fmla="*/ 4892583 w 9288370"/>
              <a:gd name="connsiteY32-3784" fmla="*/ 1191762 h 1858154"/>
              <a:gd name="connsiteX33-3785" fmla="*/ 5118026 w 9288370"/>
              <a:gd name="connsiteY33-3786" fmla="*/ 1152481 h 1858154"/>
              <a:gd name="connsiteX34-3787" fmla="*/ 5309678 w 9288370"/>
              <a:gd name="connsiteY34-3788" fmla="*/ 1128278 h 1858154"/>
              <a:gd name="connsiteX35-3789" fmla="*/ 5474724 w 9288370"/>
              <a:gd name="connsiteY35-3790" fmla="*/ 1091167 h 1858154"/>
              <a:gd name="connsiteX36-3791" fmla="*/ 5612132 w 9288370"/>
              <a:gd name="connsiteY36-3792" fmla="*/ 1051509 h 1858154"/>
              <a:gd name="connsiteX37-3793" fmla="*/ 5776618 w 9288370"/>
              <a:gd name="connsiteY37-3794" fmla="*/ 1053037 h 1858154"/>
              <a:gd name="connsiteX38-3795" fmla="*/ 5785786 w 9288370"/>
              <a:gd name="connsiteY38-3796" fmla="*/ 1047202 h 1858154"/>
              <a:gd name="connsiteX39-3797" fmla="*/ 5877806 w 9288370"/>
              <a:gd name="connsiteY39-3798" fmla="*/ 1026825 h 1858154"/>
              <a:gd name="connsiteX40-3799" fmla="*/ 5943596 w 9288370"/>
              <a:gd name="connsiteY40-3800" fmla="*/ 1043237 h 1858154"/>
              <a:gd name="connsiteX41-3801" fmla="*/ 5985730 w 9288370"/>
              <a:gd name="connsiteY41-3802" fmla="*/ 1035396 h 1858154"/>
              <a:gd name="connsiteX42-3803" fmla="*/ 6103109 w 9288370"/>
              <a:gd name="connsiteY42-3804" fmla="*/ 1019019 h 1858154"/>
              <a:gd name="connsiteX43-3805" fmla="*/ 6222406 w 9288370"/>
              <a:gd name="connsiteY43-3806" fmla="*/ 985341 h 1858154"/>
              <a:gd name="connsiteX44-3807" fmla="*/ 6598672 w 9288370"/>
              <a:gd name="connsiteY44-3808" fmla="*/ 902062 h 1858154"/>
              <a:gd name="connsiteX45-3809" fmla="*/ 6766149 w 9288370"/>
              <a:gd name="connsiteY45-3810" fmla="*/ 846132 h 1858154"/>
              <a:gd name="connsiteX46-3811" fmla="*/ 6886312 w 9288370"/>
              <a:gd name="connsiteY46-3812" fmla="*/ 781877 h 1858154"/>
              <a:gd name="connsiteX47-3813" fmla="*/ 7006457 w 9288370"/>
              <a:gd name="connsiteY47-3814" fmla="*/ 699758 h 1858154"/>
              <a:gd name="connsiteX48-3815" fmla="*/ 7231643 w 9288370"/>
              <a:gd name="connsiteY48-3816" fmla="*/ 640778 h 1858154"/>
              <a:gd name="connsiteX49-3817" fmla="*/ 7370574 w 9288370"/>
              <a:gd name="connsiteY49-3818" fmla="*/ 573629 h 1858154"/>
              <a:gd name="connsiteX50-3819" fmla="*/ 7579137 w 9288370"/>
              <a:gd name="connsiteY50-3820" fmla="*/ 471495 h 1858154"/>
              <a:gd name="connsiteX51-3821" fmla="*/ 7881321 w 9288370"/>
              <a:gd name="connsiteY51-3822" fmla="*/ 369197 h 1858154"/>
              <a:gd name="connsiteX52-3823" fmla="*/ 8317613 w 9288370"/>
              <a:gd name="connsiteY52-3824" fmla="*/ 231185 h 1858154"/>
              <a:gd name="connsiteX53-3825" fmla="*/ 8428864 w 9288370"/>
              <a:gd name="connsiteY53-3826" fmla="*/ 208471 h 1858154"/>
              <a:gd name="connsiteX54-3827" fmla="*/ 8616510 w 9288370"/>
              <a:gd name="connsiteY54-3828" fmla="*/ 161973 h 1858154"/>
              <a:gd name="connsiteX55-3829" fmla="*/ 8826766 w 9288370"/>
              <a:gd name="connsiteY55-3830" fmla="*/ 152111 h 1858154"/>
              <a:gd name="connsiteX56-3831" fmla="*/ 8917647 w 9288370"/>
              <a:gd name="connsiteY56-3832" fmla="*/ 112232 h 1858154"/>
              <a:gd name="connsiteX57-3833" fmla="*/ 9182272 w 9288370"/>
              <a:gd name="connsiteY57-3834" fmla="*/ 37171 h 1858154"/>
              <a:gd name="connsiteX58-3835" fmla="*/ 9232990 w 9288370"/>
              <a:gd name="connsiteY58-3836" fmla="*/ 24074 h 1858154"/>
              <a:gd name="connsiteX59-3837" fmla="*/ 9288370 w 9288370"/>
              <a:gd name="connsiteY59-3838" fmla="*/ 0 h 1858154"/>
              <a:gd name="connsiteX60-3839" fmla="*/ 0 w 9288370"/>
              <a:gd name="connsiteY60-3840" fmla="*/ 0 h 1858154"/>
              <a:gd name="connsiteX61-3841" fmla="*/ 0 w 9288370"/>
              <a:gd name="connsiteY61-3842" fmla="*/ 1858154 h 1858154"/>
              <a:gd name="connsiteX0-3843" fmla="*/ 0 w 9288370"/>
              <a:gd name="connsiteY0-3844" fmla="*/ 1858154 h 1858154"/>
              <a:gd name="connsiteX1-3845" fmla="*/ 1049 w 9288370"/>
              <a:gd name="connsiteY1-3846" fmla="*/ 1857909 h 1858154"/>
              <a:gd name="connsiteX2-3847" fmla="*/ 292201 w 9288370"/>
              <a:gd name="connsiteY2-3848" fmla="*/ 1735050 h 1858154"/>
              <a:gd name="connsiteX3-3849" fmla="*/ 549207 w 9288370"/>
              <a:gd name="connsiteY3-3850" fmla="*/ 1634955 h 1858154"/>
              <a:gd name="connsiteX4-3851" fmla="*/ 785368 w 9288370"/>
              <a:gd name="connsiteY4-3852" fmla="*/ 1562599 h 1858154"/>
              <a:gd name="connsiteX5-3853" fmla="*/ 1186668 w 9288370"/>
              <a:gd name="connsiteY5-3854" fmla="*/ 1521861 h 1858154"/>
              <a:gd name="connsiteX6-3855" fmla="*/ 1456865 w 9288370"/>
              <a:gd name="connsiteY6-3856" fmla="*/ 1510292 h 1858154"/>
              <a:gd name="connsiteX7-3857" fmla="*/ 1463005 w 9288370"/>
              <a:gd name="connsiteY7-3858" fmla="*/ 1511279 h 1858154"/>
              <a:gd name="connsiteX8-3859" fmla="*/ 1604999 w 9288370"/>
              <a:gd name="connsiteY8-3860" fmla="*/ 1513599 h 1858154"/>
              <a:gd name="connsiteX9-3861" fmla="*/ 1717911 w 9288370"/>
              <a:gd name="connsiteY9-3862" fmla="*/ 1497764 h 1858154"/>
              <a:gd name="connsiteX10-3863" fmla="*/ 1794234 w 9288370"/>
              <a:gd name="connsiteY10-3864" fmla="*/ 1464331 h 1858154"/>
              <a:gd name="connsiteX11-3865" fmla="*/ 1990030 w 9288370"/>
              <a:gd name="connsiteY11-3866" fmla="*/ 1433971 h 1858154"/>
              <a:gd name="connsiteX12-3867" fmla="*/ 2244830 w 9288370"/>
              <a:gd name="connsiteY12-3868" fmla="*/ 1388540 h 1858154"/>
              <a:gd name="connsiteX13-3869" fmla="*/ 2428648 w 9288370"/>
              <a:gd name="connsiteY13-3870" fmla="*/ 1372736 h 1858154"/>
              <a:gd name="connsiteX14-3871" fmla="*/ 2645882 w 9288370"/>
              <a:gd name="connsiteY14-3872" fmla="*/ 1341971 h 1858154"/>
              <a:gd name="connsiteX15-3873" fmla="*/ 2707413 w 9288370"/>
              <a:gd name="connsiteY15-3874" fmla="*/ 1347156 h 1858154"/>
              <a:gd name="connsiteX16-3875" fmla="*/ 2843134 w 9288370"/>
              <a:gd name="connsiteY16-3876" fmla="*/ 1323561 h 1858154"/>
              <a:gd name="connsiteX17-3877" fmla="*/ 2923804 w 9288370"/>
              <a:gd name="connsiteY17-3878" fmla="*/ 1314224 h 1858154"/>
              <a:gd name="connsiteX18-3879" fmla="*/ 2953618 w 9288370"/>
              <a:gd name="connsiteY18-3880" fmla="*/ 1318186 h 1858154"/>
              <a:gd name="connsiteX19-3881" fmla="*/ 2995816 w 9288370"/>
              <a:gd name="connsiteY19-3882" fmla="*/ 1318670 h 1858154"/>
              <a:gd name="connsiteX20-3883" fmla="*/ 3352700 w 9288370"/>
              <a:gd name="connsiteY20-3884" fmla="*/ 1264183 h 1858154"/>
              <a:gd name="connsiteX21-3885" fmla="*/ 3444611 w 9288370"/>
              <a:gd name="connsiteY21-3886" fmla="*/ 1236739 h 1858154"/>
              <a:gd name="connsiteX22-3887" fmla="*/ 3650072 w 9288370"/>
              <a:gd name="connsiteY22-3888" fmla="*/ 1217421 h 1858154"/>
              <a:gd name="connsiteX23-3889" fmla="*/ 3707853 w 9288370"/>
              <a:gd name="connsiteY23-3890" fmla="*/ 1241722 h 1858154"/>
              <a:gd name="connsiteX24-3891" fmla="*/ 3925616 w 9288370"/>
              <a:gd name="connsiteY24-3892" fmla="*/ 1253751 h 1858154"/>
              <a:gd name="connsiteX25-3893" fmla="*/ 3954387 w 9288370"/>
              <a:gd name="connsiteY25-3894" fmla="*/ 1263789 h 1858154"/>
              <a:gd name="connsiteX26-3895" fmla="*/ 3995849 w 9288370"/>
              <a:gd name="connsiteY26-3896" fmla="*/ 1272939 h 1858154"/>
              <a:gd name="connsiteX27-3897" fmla="*/ 4067546 w 9288370"/>
              <a:gd name="connsiteY27-3898" fmla="*/ 1294697 h 1858154"/>
              <a:gd name="connsiteX28-3899" fmla="*/ 4190310 w 9288370"/>
              <a:gd name="connsiteY28-3900" fmla="*/ 1307786 h 1858154"/>
              <a:gd name="connsiteX29-3901" fmla="*/ 4364108 w 9288370"/>
              <a:gd name="connsiteY29-3902" fmla="*/ 1227346 h 1858154"/>
              <a:gd name="connsiteX30-3903" fmla="*/ 4597828 w 9288370"/>
              <a:gd name="connsiteY30-3904" fmla="*/ 1205578 h 1858154"/>
              <a:gd name="connsiteX31-3905" fmla="*/ 4761776 w 9288370"/>
              <a:gd name="connsiteY31-3906" fmla="*/ 1213661 h 1858154"/>
              <a:gd name="connsiteX32-3907" fmla="*/ 4892583 w 9288370"/>
              <a:gd name="connsiteY32-3908" fmla="*/ 1191762 h 1858154"/>
              <a:gd name="connsiteX33-3909" fmla="*/ 5118026 w 9288370"/>
              <a:gd name="connsiteY33-3910" fmla="*/ 1152481 h 1858154"/>
              <a:gd name="connsiteX34-3911" fmla="*/ 5309678 w 9288370"/>
              <a:gd name="connsiteY34-3912" fmla="*/ 1128278 h 1858154"/>
              <a:gd name="connsiteX35-3913" fmla="*/ 5474724 w 9288370"/>
              <a:gd name="connsiteY35-3914" fmla="*/ 1091167 h 1858154"/>
              <a:gd name="connsiteX36-3915" fmla="*/ 5612132 w 9288370"/>
              <a:gd name="connsiteY36-3916" fmla="*/ 1051509 h 1858154"/>
              <a:gd name="connsiteX37-3917" fmla="*/ 5776618 w 9288370"/>
              <a:gd name="connsiteY37-3918" fmla="*/ 1053037 h 1858154"/>
              <a:gd name="connsiteX38-3919" fmla="*/ 5785786 w 9288370"/>
              <a:gd name="connsiteY38-3920" fmla="*/ 1047202 h 1858154"/>
              <a:gd name="connsiteX39-3921" fmla="*/ 5877806 w 9288370"/>
              <a:gd name="connsiteY39-3922" fmla="*/ 1026825 h 1858154"/>
              <a:gd name="connsiteX40-3923" fmla="*/ 5943596 w 9288370"/>
              <a:gd name="connsiteY40-3924" fmla="*/ 1043237 h 1858154"/>
              <a:gd name="connsiteX41-3925" fmla="*/ 5985730 w 9288370"/>
              <a:gd name="connsiteY41-3926" fmla="*/ 1035396 h 1858154"/>
              <a:gd name="connsiteX42-3927" fmla="*/ 6103109 w 9288370"/>
              <a:gd name="connsiteY42-3928" fmla="*/ 1019019 h 1858154"/>
              <a:gd name="connsiteX43-3929" fmla="*/ 6222406 w 9288370"/>
              <a:gd name="connsiteY43-3930" fmla="*/ 985341 h 1858154"/>
              <a:gd name="connsiteX44-3931" fmla="*/ 6598672 w 9288370"/>
              <a:gd name="connsiteY44-3932" fmla="*/ 902062 h 1858154"/>
              <a:gd name="connsiteX45-3933" fmla="*/ 6766149 w 9288370"/>
              <a:gd name="connsiteY45-3934" fmla="*/ 846132 h 1858154"/>
              <a:gd name="connsiteX46-3935" fmla="*/ 6886312 w 9288370"/>
              <a:gd name="connsiteY46-3936" fmla="*/ 781877 h 1858154"/>
              <a:gd name="connsiteX47-3937" fmla="*/ 7006457 w 9288370"/>
              <a:gd name="connsiteY47-3938" fmla="*/ 699758 h 1858154"/>
              <a:gd name="connsiteX48-3939" fmla="*/ 7231643 w 9288370"/>
              <a:gd name="connsiteY48-3940" fmla="*/ 640778 h 1858154"/>
              <a:gd name="connsiteX49-3941" fmla="*/ 7370574 w 9288370"/>
              <a:gd name="connsiteY49-3942" fmla="*/ 573629 h 1858154"/>
              <a:gd name="connsiteX50-3943" fmla="*/ 7579137 w 9288370"/>
              <a:gd name="connsiteY50-3944" fmla="*/ 471495 h 1858154"/>
              <a:gd name="connsiteX51-3945" fmla="*/ 7881321 w 9288370"/>
              <a:gd name="connsiteY51-3946" fmla="*/ 369197 h 1858154"/>
              <a:gd name="connsiteX52-3947" fmla="*/ 8317613 w 9288370"/>
              <a:gd name="connsiteY52-3948" fmla="*/ 231185 h 1858154"/>
              <a:gd name="connsiteX53-3949" fmla="*/ 8428864 w 9288370"/>
              <a:gd name="connsiteY53-3950" fmla="*/ 208471 h 1858154"/>
              <a:gd name="connsiteX54-3951" fmla="*/ 8616510 w 9288370"/>
              <a:gd name="connsiteY54-3952" fmla="*/ 161973 h 1858154"/>
              <a:gd name="connsiteX55-3953" fmla="*/ 8826766 w 9288370"/>
              <a:gd name="connsiteY55-3954" fmla="*/ 152111 h 1858154"/>
              <a:gd name="connsiteX56-3955" fmla="*/ 8917647 w 9288370"/>
              <a:gd name="connsiteY56-3956" fmla="*/ 112232 h 1858154"/>
              <a:gd name="connsiteX57-3957" fmla="*/ 9182272 w 9288370"/>
              <a:gd name="connsiteY57-3958" fmla="*/ 37171 h 1858154"/>
              <a:gd name="connsiteX58-3959" fmla="*/ 9232990 w 9288370"/>
              <a:gd name="connsiteY58-3960" fmla="*/ 24074 h 1858154"/>
              <a:gd name="connsiteX59-3961" fmla="*/ 9288370 w 9288370"/>
              <a:gd name="connsiteY59-3962" fmla="*/ 0 h 1858154"/>
              <a:gd name="connsiteX60-3963" fmla="*/ 0 w 9288370"/>
              <a:gd name="connsiteY60-3964" fmla="*/ 0 h 1858154"/>
              <a:gd name="connsiteX61-3965" fmla="*/ 0 w 9288370"/>
              <a:gd name="connsiteY61-3966" fmla="*/ 1858154 h 1858154"/>
              <a:gd name="connsiteX0-3967" fmla="*/ 0 w 9288370"/>
              <a:gd name="connsiteY0-3968" fmla="*/ 1858154 h 1858154"/>
              <a:gd name="connsiteX1-3969" fmla="*/ 1049 w 9288370"/>
              <a:gd name="connsiteY1-3970" fmla="*/ 1857909 h 1858154"/>
              <a:gd name="connsiteX2-3971" fmla="*/ 292201 w 9288370"/>
              <a:gd name="connsiteY2-3972" fmla="*/ 1735050 h 1858154"/>
              <a:gd name="connsiteX3-3973" fmla="*/ 549207 w 9288370"/>
              <a:gd name="connsiteY3-3974" fmla="*/ 1634955 h 1858154"/>
              <a:gd name="connsiteX4-3975" fmla="*/ 785368 w 9288370"/>
              <a:gd name="connsiteY4-3976" fmla="*/ 1562599 h 1858154"/>
              <a:gd name="connsiteX5-3977" fmla="*/ 1186668 w 9288370"/>
              <a:gd name="connsiteY5-3978" fmla="*/ 1521861 h 1858154"/>
              <a:gd name="connsiteX6-3979" fmla="*/ 1456865 w 9288370"/>
              <a:gd name="connsiteY6-3980" fmla="*/ 1510292 h 1858154"/>
              <a:gd name="connsiteX7-3981" fmla="*/ 1463005 w 9288370"/>
              <a:gd name="connsiteY7-3982" fmla="*/ 1511279 h 1858154"/>
              <a:gd name="connsiteX8-3983" fmla="*/ 1604999 w 9288370"/>
              <a:gd name="connsiteY8-3984" fmla="*/ 1513599 h 1858154"/>
              <a:gd name="connsiteX9-3985" fmla="*/ 1717911 w 9288370"/>
              <a:gd name="connsiteY9-3986" fmla="*/ 1497764 h 1858154"/>
              <a:gd name="connsiteX10-3987" fmla="*/ 1794234 w 9288370"/>
              <a:gd name="connsiteY10-3988" fmla="*/ 1464331 h 1858154"/>
              <a:gd name="connsiteX11-3989" fmla="*/ 1990030 w 9288370"/>
              <a:gd name="connsiteY11-3990" fmla="*/ 1433971 h 1858154"/>
              <a:gd name="connsiteX12-3991" fmla="*/ 2244830 w 9288370"/>
              <a:gd name="connsiteY12-3992" fmla="*/ 1388540 h 1858154"/>
              <a:gd name="connsiteX13-3993" fmla="*/ 2428648 w 9288370"/>
              <a:gd name="connsiteY13-3994" fmla="*/ 1372736 h 1858154"/>
              <a:gd name="connsiteX14-3995" fmla="*/ 2645882 w 9288370"/>
              <a:gd name="connsiteY14-3996" fmla="*/ 1341971 h 1858154"/>
              <a:gd name="connsiteX15-3997" fmla="*/ 2707413 w 9288370"/>
              <a:gd name="connsiteY15-3998" fmla="*/ 1347156 h 1858154"/>
              <a:gd name="connsiteX16-3999" fmla="*/ 2843134 w 9288370"/>
              <a:gd name="connsiteY16-4000" fmla="*/ 1323561 h 1858154"/>
              <a:gd name="connsiteX17-4001" fmla="*/ 2923804 w 9288370"/>
              <a:gd name="connsiteY17-4002" fmla="*/ 1314224 h 1858154"/>
              <a:gd name="connsiteX18-4003" fmla="*/ 2953618 w 9288370"/>
              <a:gd name="connsiteY18-4004" fmla="*/ 1318186 h 1858154"/>
              <a:gd name="connsiteX19-4005" fmla="*/ 2995816 w 9288370"/>
              <a:gd name="connsiteY19-4006" fmla="*/ 1318670 h 1858154"/>
              <a:gd name="connsiteX20-4007" fmla="*/ 3352700 w 9288370"/>
              <a:gd name="connsiteY20-4008" fmla="*/ 1264183 h 1858154"/>
              <a:gd name="connsiteX21-4009" fmla="*/ 3444611 w 9288370"/>
              <a:gd name="connsiteY21-4010" fmla="*/ 1236739 h 1858154"/>
              <a:gd name="connsiteX22-4011" fmla="*/ 3650072 w 9288370"/>
              <a:gd name="connsiteY22-4012" fmla="*/ 1217421 h 1858154"/>
              <a:gd name="connsiteX23-4013" fmla="*/ 3707853 w 9288370"/>
              <a:gd name="connsiteY23-4014" fmla="*/ 1241722 h 1858154"/>
              <a:gd name="connsiteX24-4015" fmla="*/ 3925616 w 9288370"/>
              <a:gd name="connsiteY24-4016" fmla="*/ 1253751 h 1858154"/>
              <a:gd name="connsiteX25-4017" fmla="*/ 3954387 w 9288370"/>
              <a:gd name="connsiteY25-4018" fmla="*/ 1263789 h 1858154"/>
              <a:gd name="connsiteX26-4019" fmla="*/ 3995849 w 9288370"/>
              <a:gd name="connsiteY26-4020" fmla="*/ 1272939 h 1858154"/>
              <a:gd name="connsiteX27-4021" fmla="*/ 4067546 w 9288370"/>
              <a:gd name="connsiteY27-4022" fmla="*/ 1294697 h 1858154"/>
              <a:gd name="connsiteX28-4023" fmla="*/ 4190310 w 9288370"/>
              <a:gd name="connsiteY28-4024" fmla="*/ 1307786 h 1858154"/>
              <a:gd name="connsiteX29-4025" fmla="*/ 4364108 w 9288370"/>
              <a:gd name="connsiteY29-4026" fmla="*/ 1227346 h 1858154"/>
              <a:gd name="connsiteX30-4027" fmla="*/ 4597828 w 9288370"/>
              <a:gd name="connsiteY30-4028" fmla="*/ 1205578 h 1858154"/>
              <a:gd name="connsiteX31-4029" fmla="*/ 4813926 w 9288370"/>
              <a:gd name="connsiteY31-4030" fmla="*/ 1197619 h 1858154"/>
              <a:gd name="connsiteX32-4031" fmla="*/ 4892583 w 9288370"/>
              <a:gd name="connsiteY32-4032" fmla="*/ 1191762 h 1858154"/>
              <a:gd name="connsiteX33-4033" fmla="*/ 5118026 w 9288370"/>
              <a:gd name="connsiteY33-4034" fmla="*/ 1152481 h 1858154"/>
              <a:gd name="connsiteX34-4035" fmla="*/ 5309678 w 9288370"/>
              <a:gd name="connsiteY34-4036" fmla="*/ 1128278 h 1858154"/>
              <a:gd name="connsiteX35-4037" fmla="*/ 5474724 w 9288370"/>
              <a:gd name="connsiteY35-4038" fmla="*/ 1091167 h 1858154"/>
              <a:gd name="connsiteX36-4039" fmla="*/ 5612132 w 9288370"/>
              <a:gd name="connsiteY36-4040" fmla="*/ 1051509 h 1858154"/>
              <a:gd name="connsiteX37-4041" fmla="*/ 5776618 w 9288370"/>
              <a:gd name="connsiteY37-4042" fmla="*/ 1053037 h 1858154"/>
              <a:gd name="connsiteX38-4043" fmla="*/ 5785786 w 9288370"/>
              <a:gd name="connsiteY38-4044" fmla="*/ 1047202 h 1858154"/>
              <a:gd name="connsiteX39-4045" fmla="*/ 5877806 w 9288370"/>
              <a:gd name="connsiteY39-4046" fmla="*/ 1026825 h 1858154"/>
              <a:gd name="connsiteX40-4047" fmla="*/ 5943596 w 9288370"/>
              <a:gd name="connsiteY40-4048" fmla="*/ 1043237 h 1858154"/>
              <a:gd name="connsiteX41-4049" fmla="*/ 5985730 w 9288370"/>
              <a:gd name="connsiteY41-4050" fmla="*/ 1035396 h 1858154"/>
              <a:gd name="connsiteX42-4051" fmla="*/ 6103109 w 9288370"/>
              <a:gd name="connsiteY42-4052" fmla="*/ 1019019 h 1858154"/>
              <a:gd name="connsiteX43-4053" fmla="*/ 6222406 w 9288370"/>
              <a:gd name="connsiteY43-4054" fmla="*/ 985341 h 1858154"/>
              <a:gd name="connsiteX44-4055" fmla="*/ 6598672 w 9288370"/>
              <a:gd name="connsiteY44-4056" fmla="*/ 902062 h 1858154"/>
              <a:gd name="connsiteX45-4057" fmla="*/ 6766149 w 9288370"/>
              <a:gd name="connsiteY45-4058" fmla="*/ 846132 h 1858154"/>
              <a:gd name="connsiteX46-4059" fmla="*/ 6886312 w 9288370"/>
              <a:gd name="connsiteY46-4060" fmla="*/ 781877 h 1858154"/>
              <a:gd name="connsiteX47-4061" fmla="*/ 7006457 w 9288370"/>
              <a:gd name="connsiteY47-4062" fmla="*/ 699758 h 1858154"/>
              <a:gd name="connsiteX48-4063" fmla="*/ 7231643 w 9288370"/>
              <a:gd name="connsiteY48-4064" fmla="*/ 640778 h 1858154"/>
              <a:gd name="connsiteX49-4065" fmla="*/ 7370574 w 9288370"/>
              <a:gd name="connsiteY49-4066" fmla="*/ 573629 h 1858154"/>
              <a:gd name="connsiteX50-4067" fmla="*/ 7579137 w 9288370"/>
              <a:gd name="connsiteY50-4068" fmla="*/ 471495 h 1858154"/>
              <a:gd name="connsiteX51-4069" fmla="*/ 7881321 w 9288370"/>
              <a:gd name="connsiteY51-4070" fmla="*/ 369197 h 1858154"/>
              <a:gd name="connsiteX52-4071" fmla="*/ 8317613 w 9288370"/>
              <a:gd name="connsiteY52-4072" fmla="*/ 231185 h 1858154"/>
              <a:gd name="connsiteX53-4073" fmla="*/ 8428864 w 9288370"/>
              <a:gd name="connsiteY53-4074" fmla="*/ 208471 h 1858154"/>
              <a:gd name="connsiteX54-4075" fmla="*/ 8616510 w 9288370"/>
              <a:gd name="connsiteY54-4076" fmla="*/ 161973 h 1858154"/>
              <a:gd name="connsiteX55-4077" fmla="*/ 8826766 w 9288370"/>
              <a:gd name="connsiteY55-4078" fmla="*/ 152111 h 1858154"/>
              <a:gd name="connsiteX56-4079" fmla="*/ 8917647 w 9288370"/>
              <a:gd name="connsiteY56-4080" fmla="*/ 112232 h 1858154"/>
              <a:gd name="connsiteX57-4081" fmla="*/ 9182272 w 9288370"/>
              <a:gd name="connsiteY57-4082" fmla="*/ 37171 h 1858154"/>
              <a:gd name="connsiteX58-4083" fmla="*/ 9232990 w 9288370"/>
              <a:gd name="connsiteY58-4084" fmla="*/ 24074 h 1858154"/>
              <a:gd name="connsiteX59-4085" fmla="*/ 9288370 w 9288370"/>
              <a:gd name="connsiteY59-4086" fmla="*/ 0 h 1858154"/>
              <a:gd name="connsiteX60-4087" fmla="*/ 0 w 9288370"/>
              <a:gd name="connsiteY60-4088" fmla="*/ 0 h 1858154"/>
              <a:gd name="connsiteX61-4089" fmla="*/ 0 w 9288370"/>
              <a:gd name="connsiteY61-4090" fmla="*/ 1858154 h 1858154"/>
              <a:gd name="connsiteX0-4091" fmla="*/ 0 w 9288370"/>
              <a:gd name="connsiteY0-4092" fmla="*/ 1858154 h 1858154"/>
              <a:gd name="connsiteX1-4093" fmla="*/ 1049 w 9288370"/>
              <a:gd name="connsiteY1-4094" fmla="*/ 1857909 h 1858154"/>
              <a:gd name="connsiteX2-4095" fmla="*/ 292201 w 9288370"/>
              <a:gd name="connsiteY2-4096" fmla="*/ 1735050 h 1858154"/>
              <a:gd name="connsiteX3-4097" fmla="*/ 549207 w 9288370"/>
              <a:gd name="connsiteY3-4098" fmla="*/ 1634955 h 1858154"/>
              <a:gd name="connsiteX4-4099" fmla="*/ 785368 w 9288370"/>
              <a:gd name="connsiteY4-4100" fmla="*/ 1562599 h 1858154"/>
              <a:gd name="connsiteX5-4101" fmla="*/ 1186668 w 9288370"/>
              <a:gd name="connsiteY5-4102" fmla="*/ 1521861 h 1858154"/>
              <a:gd name="connsiteX6-4103" fmla="*/ 1456865 w 9288370"/>
              <a:gd name="connsiteY6-4104" fmla="*/ 1510292 h 1858154"/>
              <a:gd name="connsiteX7-4105" fmla="*/ 1463005 w 9288370"/>
              <a:gd name="connsiteY7-4106" fmla="*/ 1511279 h 1858154"/>
              <a:gd name="connsiteX8-4107" fmla="*/ 1604999 w 9288370"/>
              <a:gd name="connsiteY8-4108" fmla="*/ 1513599 h 1858154"/>
              <a:gd name="connsiteX9-4109" fmla="*/ 1717911 w 9288370"/>
              <a:gd name="connsiteY9-4110" fmla="*/ 1497764 h 1858154"/>
              <a:gd name="connsiteX10-4111" fmla="*/ 1794234 w 9288370"/>
              <a:gd name="connsiteY10-4112" fmla="*/ 1464331 h 1858154"/>
              <a:gd name="connsiteX11-4113" fmla="*/ 1990030 w 9288370"/>
              <a:gd name="connsiteY11-4114" fmla="*/ 1433971 h 1858154"/>
              <a:gd name="connsiteX12-4115" fmla="*/ 2244830 w 9288370"/>
              <a:gd name="connsiteY12-4116" fmla="*/ 1388540 h 1858154"/>
              <a:gd name="connsiteX13-4117" fmla="*/ 2428648 w 9288370"/>
              <a:gd name="connsiteY13-4118" fmla="*/ 1372736 h 1858154"/>
              <a:gd name="connsiteX14-4119" fmla="*/ 2645882 w 9288370"/>
              <a:gd name="connsiteY14-4120" fmla="*/ 1341971 h 1858154"/>
              <a:gd name="connsiteX15-4121" fmla="*/ 2707413 w 9288370"/>
              <a:gd name="connsiteY15-4122" fmla="*/ 1347156 h 1858154"/>
              <a:gd name="connsiteX16-4123" fmla="*/ 2843134 w 9288370"/>
              <a:gd name="connsiteY16-4124" fmla="*/ 1323561 h 1858154"/>
              <a:gd name="connsiteX17-4125" fmla="*/ 2923804 w 9288370"/>
              <a:gd name="connsiteY17-4126" fmla="*/ 1314224 h 1858154"/>
              <a:gd name="connsiteX18-4127" fmla="*/ 2953618 w 9288370"/>
              <a:gd name="connsiteY18-4128" fmla="*/ 1318186 h 1858154"/>
              <a:gd name="connsiteX19-4129" fmla="*/ 2995816 w 9288370"/>
              <a:gd name="connsiteY19-4130" fmla="*/ 1318670 h 1858154"/>
              <a:gd name="connsiteX20-4131" fmla="*/ 3352700 w 9288370"/>
              <a:gd name="connsiteY20-4132" fmla="*/ 1264183 h 1858154"/>
              <a:gd name="connsiteX21-4133" fmla="*/ 3444611 w 9288370"/>
              <a:gd name="connsiteY21-4134" fmla="*/ 1236739 h 1858154"/>
              <a:gd name="connsiteX22-4135" fmla="*/ 3650072 w 9288370"/>
              <a:gd name="connsiteY22-4136" fmla="*/ 1217421 h 1858154"/>
              <a:gd name="connsiteX23-4137" fmla="*/ 3707853 w 9288370"/>
              <a:gd name="connsiteY23-4138" fmla="*/ 1241722 h 1858154"/>
              <a:gd name="connsiteX24-4139" fmla="*/ 3925616 w 9288370"/>
              <a:gd name="connsiteY24-4140" fmla="*/ 1253751 h 1858154"/>
              <a:gd name="connsiteX25-4141" fmla="*/ 3954387 w 9288370"/>
              <a:gd name="connsiteY25-4142" fmla="*/ 1263789 h 1858154"/>
              <a:gd name="connsiteX26-4143" fmla="*/ 3995849 w 9288370"/>
              <a:gd name="connsiteY26-4144" fmla="*/ 1272939 h 1858154"/>
              <a:gd name="connsiteX27-4145" fmla="*/ 4067546 w 9288370"/>
              <a:gd name="connsiteY27-4146" fmla="*/ 1294697 h 1858154"/>
              <a:gd name="connsiteX28-4147" fmla="*/ 4190310 w 9288370"/>
              <a:gd name="connsiteY28-4148" fmla="*/ 1307786 h 1858154"/>
              <a:gd name="connsiteX29-4149" fmla="*/ 4364108 w 9288370"/>
              <a:gd name="connsiteY29-4150" fmla="*/ 1227346 h 1858154"/>
              <a:gd name="connsiteX30-4151" fmla="*/ 4597828 w 9288370"/>
              <a:gd name="connsiteY30-4152" fmla="*/ 1205578 h 1858154"/>
              <a:gd name="connsiteX31-4153" fmla="*/ 4813926 w 9288370"/>
              <a:gd name="connsiteY31-4154" fmla="*/ 1197619 h 1858154"/>
              <a:gd name="connsiteX32-4155" fmla="*/ 4993158 w 9288370"/>
              <a:gd name="connsiteY32-4156" fmla="*/ 1167699 h 1858154"/>
              <a:gd name="connsiteX33-4157" fmla="*/ 5118026 w 9288370"/>
              <a:gd name="connsiteY33-4158" fmla="*/ 1152481 h 1858154"/>
              <a:gd name="connsiteX34-4159" fmla="*/ 5309678 w 9288370"/>
              <a:gd name="connsiteY34-4160" fmla="*/ 1128278 h 1858154"/>
              <a:gd name="connsiteX35-4161" fmla="*/ 5474724 w 9288370"/>
              <a:gd name="connsiteY35-4162" fmla="*/ 1091167 h 1858154"/>
              <a:gd name="connsiteX36-4163" fmla="*/ 5612132 w 9288370"/>
              <a:gd name="connsiteY36-4164" fmla="*/ 1051509 h 1858154"/>
              <a:gd name="connsiteX37-4165" fmla="*/ 5776618 w 9288370"/>
              <a:gd name="connsiteY37-4166" fmla="*/ 1053037 h 1858154"/>
              <a:gd name="connsiteX38-4167" fmla="*/ 5785786 w 9288370"/>
              <a:gd name="connsiteY38-4168" fmla="*/ 1047202 h 1858154"/>
              <a:gd name="connsiteX39-4169" fmla="*/ 5877806 w 9288370"/>
              <a:gd name="connsiteY39-4170" fmla="*/ 1026825 h 1858154"/>
              <a:gd name="connsiteX40-4171" fmla="*/ 5943596 w 9288370"/>
              <a:gd name="connsiteY40-4172" fmla="*/ 1043237 h 1858154"/>
              <a:gd name="connsiteX41-4173" fmla="*/ 5985730 w 9288370"/>
              <a:gd name="connsiteY41-4174" fmla="*/ 1035396 h 1858154"/>
              <a:gd name="connsiteX42-4175" fmla="*/ 6103109 w 9288370"/>
              <a:gd name="connsiteY42-4176" fmla="*/ 1019019 h 1858154"/>
              <a:gd name="connsiteX43-4177" fmla="*/ 6222406 w 9288370"/>
              <a:gd name="connsiteY43-4178" fmla="*/ 985341 h 1858154"/>
              <a:gd name="connsiteX44-4179" fmla="*/ 6598672 w 9288370"/>
              <a:gd name="connsiteY44-4180" fmla="*/ 902062 h 1858154"/>
              <a:gd name="connsiteX45-4181" fmla="*/ 6766149 w 9288370"/>
              <a:gd name="connsiteY45-4182" fmla="*/ 846132 h 1858154"/>
              <a:gd name="connsiteX46-4183" fmla="*/ 6886312 w 9288370"/>
              <a:gd name="connsiteY46-4184" fmla="*/ 781877 h 1858154"/>
              <a:gd name="connsiteX47-4185" fmla="*/ 7006457 w 9288370"/>
              <a:gd name="connsiteY47-4186" fmla="*/ 699758 h 1858154"/>
              <a:gd name="connsiteX48-4187" fmla="*/ 7231643 w 9288370"/>
              <a:gd name="connsiteY48-4188" fmla="*/ 640778 h 1858154"/>
              <a:gd name="connsiteX49-4189" fmla="*/ 7370574 w 9288370"/>
              <a:gd name="connsiteY49-4190" fmla="*/ 573629 h 1858154"/>
              <a:gd name="connsiteX50-4191" fmla="*/ 7579137 w 9288370"/>
              <a:gd name="connsiteY50-4192" fmla="*/ 471495 h 1858154"/>
              <a:gd name="connsiteX51-4193" fmla="*/ 7881321 w 9288370"/>
              <a:gd name="connsiteY51-4194" fmla="*/ 369197 h 1858154"/>
              <a:gd name="connsiteX52-4195" fmla="*/ 8317613 w 9288370"/>
              <a:gd name="connsiteY52-4196" fmla="*/ 231185 h 1858154"/>
              <a:gd name="connsiteX53-4197" fmla="*/ 8428864 w 9288370"/>
              <a:gd name="connsiteY53-4198" fmla="*/ 208471 h 1858154"/>
              <a:gd name="connsiteX54-4199" fmla="*/ 8616510 w 9288370"/>
              <a:gd name="connsiteY54-4200" fmla="*/ 161973 h 1858154"/>
              <a:gd name="connsiteX55-4201" fmla="*/ 8826766 w 9288370"/>
              <a:gd name="connsiteY55-4202" fmla="*/ 152111 h 1858154"/>
              <a:gd name="connsiteX56-4203" fmla="*/ 8917647 w 9288370"/>
              <a:gd name="connsiteY56-4204" fmla="*/ 112232 h 1858154"/>
              <a:gd name="connsiteX57-4205" fmla="*/ 9182272 w 9288370"/>
              <a:gd name="connsiteY57-4206" fmla="*/ 37171 h 1858154"/>
              <a:gd name="connsiteX58-4207" fmla="*/ 9232990 w 9288370"/>
              <a:gd name="connsiteY58-4208" fmla="*/ 24074 h 1858154"/>
              <a:gd name="connsiteX59-4209" fmla="*/ 9288370 w 9288370"/>
              <a:gd name="connsiteY59-4210" fmla="*/ 0 h 1858154"/>
              <a:gd name="connsiteX60-4211" fmla="*/ 0 w 9288370"/>
              <a:gd name="connsiteY60-4212" fmla="*/ 0 h 1858154"/>
              <a:gd name="connsiteX61-4213" fmla="*/ 0 w 9288370"/>
              <a:gd name="connsiteY61-4214" fmla="*/ 1858154 h 1858154"/>
              <a:gd name="connsiteX0-4215" fmla="*/ 0 w 9288370"/>
              <a:gd name="connsiteY0-4216" fmla="*/ 1858154 h 1858154"/>
              <a:gd name="connsiteX1-4217" fmla="*/ 1049 w 9288370"/>
              <a:gd name="connsiteY1-4218" fmla="*/ 1857909 h 1858154"/>
              <a:gd name="connsiteX2-4219" fmla="*/ 292201 w 9288370"/>
              <a:gd name="connsiteY2-4220" fmla="*/ 1735050 h 1858154"/>
              <a:gd name="connsiteX3-4221" fmla="*/ 549207 w 9288370"/>
              <a:gd name="connsiteY3-4222" fmla="*/ 1634955 h 1858154"/>
              <a:gd name="connsiteX4-4223" fmla="*/ 785368 w 9288370"/>
              <a:gd name="connsiteY4-4224" fmla="*/ 1562599 h 1858154"/>
              <a:gd name="connsiteX5-4225" fmla="*/ 1186668 w 9288370"/>
              <a:gd name="connsiteY5-4226" fmla="*/ 1521861 h 1858154"/>
              <a:gd name="connsiteX6-4227" fmla="*/ 1456865 w 9288370"/>
              <a:gd name="connsiteY6-4228" fmla="*/ 1510292 h 1858154"/>
              <a:gd name="connsiteX7-4229" fmla="*/ 1463005 w 9288370"/>
              <a:gd name="connsiteY7-4230" fmla="*/ 1511279 h 1858154"/>
              <a:gd name="connsiteX8-4231" fmla="*/ 1604999 w 9288370"/>
              <a:gd name="connsiteY8-4232" fmla="*/ 1513599 h 1858154"/>
              <a:gd name="connsiteX9-4233" fmla="*/ 1717911 w 9288370"/>
              <a:gd name="connsiteY9-4234" fmla="*/ 1497764 h 1858154"/>
              <a:gd name="connsiteX10-4235" fmla="*/ 1794234 w 9288370"/>
              <a:gd name="connsiteY10-4236" fmla="*/ 1464331 h 1858154"/>
              <a:gd name="connsiteX11-4237" fmla="*/ 1990030 w 9288370"/>
              <a:gd name="connsiteY11-4238" fmla="*/ 1433971 h 1858154"/>
              <a:gd name="connsiteX12-4239" fmla="*/ 2244830 w 9288370"/>
              <a:gd name="connsiteY12-4240" fmla="*/ 1388540 h 1858154"/>
              <a:gd name="connsiteX13-4241" fmla="*/ 2428648 w 9288370"/>
              <a:gd name="connsiteY13-4242" fmla="*/ 1372736 h 1858154"/>
              <a:gd name="connsiteX14-4243" fmla="*/ 2645882 w 9288370"/>
              <a:gd name="connsiteY14-4244" fmla="*/ 1341971 h 1858154"/>
              <a:gd name="connsiteX15-4245" fmla="*/ 2707413 w 9288370"/>
              <a:gd name="connsiteY15-4246" fmla="*/ 1347156 h 1858154"/>
              <a:gd name="connsiteX16-4247" fmla="*/ 2843134 w 9288370"/>
              <a:gd name="connsiteY16-4248" fmla="*/ 1323561 h 1858154"/>
              <a:gd name="connsiteX17-4249" fmla="*/ 2923804 w 9288370"/>
              <a:gd name="connsiteY17-4250" fmla="*/ 1314224 h 1858154"/>
              <a:gd name="connsiteX18-4251" fmla="*/ 2953618 w 9288370"/>
              <a:gd name="connsiteY18-4252" fmla="*/ 1318186 h 1858154"/>
              <a:gd name="connsiteX19-4253" fmla="*/ 2995816 w 9288370"/>
              <a:gd name="connsiteY19-4254" fmla="*/ 1318670 h 1858154"/>
              <a:gd name="connsiteX20-4255" fmla="*/ 3352700 w 9288370"/>
              <a:gd name="connsiteY20-4256" fmla="*/ 1264183 h 1858154"/>
              <a:gd name="connsiteX21-4257" fmla="*/ 3444611 w 9288370"/>
              <a:gd name="connsiteY21-4258" fmla="*/ 1236739 h 1858154"/>
              <a:gd name="connsiteX22-4259" fmla="*/ 3650072 w 9288370"/>
              <a:gd name="connsiteY22-4260" fmla="*/ 1217421 h 1858154"/>
              <a:gd name="connsiteX23-4261" fmla="*/ 3707853 w 9288370"/>
              <a:gd name="connsiteY23-4262" fmla="*/ 1241722 h 1858154"/>
              <a:gd name="connsiteX24-4263" fmla="*/ 3925616 w 9288370"/>
              <a:gd name="connsiteY24-4264" fmla="*/ 1253751 h 1858154"/>
              <a:gd name="connsiteX25-4265" fmla="*/ 3954387 w 9288370"/>
              <a:gd name="connsiteY25-4266" fmla="*/ 1263789 h 1858154"/>
              <a:gd name="connsiteX26-4267" fmla="*/ 3995849 w 9288370"/>
              <a:gd name="connsiteY26-4268" fmla="*/ 1272939 h 1858154"/>
              <a:gd name="connsiteX27-4269" fmla="*/ 4067546 w 9288370"/>
              <a:gd name="connsiteY27-4270" fmla="*/ 1294697 h 1858154"/>
              <a:gd name="connsiteX28-4271" fmla="*/ 4190310 w 9288370"/>
              <a:gd name="connsiteY28-4272" fmla="*/ 1307786 h 1858154"/>
              <a:gd name="connsiteX29-4273" fmla="*/ 4364108 w 9288370"/>
              <a:gd name="connsiteY29-4274" fmla="*/ 1227346 h 1858154"/>
              <a:gd name="connsiteX30-4275" fmla="*/ 4597828 w 9288370"/>
              <a:gd name="connsiteY30-4276" fmla="*/ 1205578 h 1858154"/>
              <a:gd name="connsiteX31-4277" fmla="*/ 4813926 w 9288370"/>
              <a:gd name="connsiteY31-4278" fmla="*/ 1197619 h 1858154"/>
              <a:gd name="connsiteX32-4279" fmla="*/ 4993158 w 9288370"/>
              <a:gd name="connsiteY32-4280" fmla="*/ 1167699 h 1858154"/>
              <a:gd name="connsiteX33-4281" fmla="*/ 5181352 w 9288370"/>
              <a:gd name="connsiteY33-4282" fmla="*/ 1144460 h 1858154"/>
              <a:gd name="connsiteX34-4283" fmla="*/ 5309678 w 9288370"/>
              <a:gd name="connsiteY34-4284" fmla="*/ 1128278 h 1858154"/>
              <a:gd name="connsiteX35-4285" fmla="*/ 5474724 w 9288370"/>
              <a:gd name="connsiteY35-4286" fmla="*/ 1091167 h 1858154"/>
              <a:gd name="connsiteX36-4287" fmla="*/ 5612132 w 9288370"/>
              <a:gd name="connsiteY36-4288" fmla="*/ 1051509 h 1858154"/>
              <a:gd name="connsiteX37-4289" fmla="*/ 5776618 w 9288370"/>
              <a:gd name="connsiteY37-4290" fmla="*/ 1053037 h 1858154"/>
              <a:gd name="connsiteX38-4291" fmla="*/ 5785786 w 9288370"/>
              <a:gd name="connsiteY38-4292" fmla="*/ 1047202 h 1858154"/>
              <a:gd name="connsiteX39-4293" fmla="*/ 5877806 w 9288370"/>
              <a:gd name="connsiteY39-4294" fmla="*/ 1026825 h 1858154"/>
              <a:gd name="connsiteX40-4295" fmla="*/ 5943596 w 9288370"/>
              <a:gd name="connsiteY40-4296" fmla="*/ 1043237 h 1858154"/>
              <a:gd name="connsiteX41-4297" fmla="*/ 5985730 w 9288370"/>
              <a:gd name="connsiteY41-4298" fmla="*/ 1035396 h 1858154"/>
              <a:gd name="connsiteX42-4299" fmla="*/ 6103109 w 9288370"/>
              <a:gd name="connsiteY42-4300" fmla="*/ 1019019 h 1858154"/>
              <a:gd name="connsiteX43-4301" fmla="*/ 6222406 w 9288370"/>
              <a:gd name="connsiteY43-4302" fmla="*/ 985341 h 1858154"/>
              <a:gd name="connsiteX44-4303" fmla="*/ 6598672 w 9288370"/>
              <a:gd name="connsiteY44-4304" fmla="*/ 902062 h 1858154"/>
              <a:gd name="connsiteX45-4305" fmla="*/ 6766149 w 9288370"/>
              <a:gd name="connsiteY45-4306" fmla="*/ 846132 h 1858154"/>
              <a:gd name="connsiteX46-4307" fmla="*/ 6886312 w 9288370"/>
              <a:gd name="connsiteY46-4308" fmla="*/ 781877 h 1858154"/>
              <a:gd name="connsiteX47-4309" fmla="*/ 7006457 w 9288370"/>
              <a:gd name="connsiteY47-4310" fmla="*/ 699758 h 1858154"/>
              <a:gd name="connsiteX48-4311" fmla="*/ 7231643 w 9288370"/>
              <a:gd name="connsiteY48-4312" fmla="*/ 640778 h 1858154"/>
              <a:gd name="connsiteX49-4313" fmla="*/ 7370574 w 9288370"/>
              <a:gd name="connsiteY49-4314" fmla="*/ 573629 h 1858154"/>
              <a:gd name="connsiteX50-4315" fmla="*/ 7579137 w 9288370"/>
              <a:gd name="connsiteY50-4316" fmla="*/ 471495 h 1858154"/>
              <a:gd name="connsiteX51-4317" fmla="*/ 7881321 w 9288370"/>
              <a:gd name="connsiteY51-4318" fmla="*/ 369197 h 1858154"/>
              <a:gd name="connsiteX52-4319" fmla="*/ 8317613 w 9288370"/>
              <a:gd name="connsiteY52-4320" fmla="*/ 231185 h 1858154"/>
              <a:gd name="connsiteX53-4321" fmla="*/ 8428864 w 9288370"/>
              <a:gd name="connsiteY53-4322" fmla="*/ 208471 h 1858154"/>
              <a:gd name="connsiteX54-4323" fmla="*/ 8616510 w 9288370"/>
              <a:gd name="connsiteY54-4324" fmla="*/ 161973 h 1858154"/>
              <a:gd name="connsiteX55-4325" fmla="*/ 8826766 w 9288370"/>
              <a:gd name="connsiteY55-4326" fmla="*/ 152111 h 1858154"/>
              <a:gd name="connsiteX56-4327" fmla="*/ 8917647 w 9288370"/>
              <a:gd name="connsiteY56-4328" fmla="*/ 112232 h 1858154"/>
              <a:gd name="connsiteX57-4329" fmla="*/ 9182272 w 9288370"/>
              <a:gd name="connsiteY57-4330" fmla="*/ 37171 h 1858154"/>
              <a:gd name="connsiteX58-4331" fmla="*/ 9232990 w 9288370"/>
              <a:gd name="connsiteY58-4332" fmla="*/ 24074 h 1858154"/>
              <a:gd name="connsiteX59-4333" fmla="*/ 9288370 w 9288370"/>
              <a:gd name="connsiteY59-4334" fmla="*/ 0 h 1858154"/>
              <a:gd name="connsiteX60-4335" fmla="*/ 0 w 9288370"/>
              <a:gd name="connsiteY60-4336" fmla="*/ 0 h 1858154"/>
              <a:gd name="connsiteX61-4337" fmla="*/ 0 w 9288370"/>
              <a:gd name="connsiteY61-4338" fmla="*/ 1858154 h 1858154"/>
              <a:gd name="connsiteX0-4339" fmla="*/ 0 w 9288370"/>
              <a:gd name="connsiteY0-4340" fmla="*/ 1858154 h 1858154"/>
              <a:gd name="connsiteX1-4341" fmla="*/ 1049 w 9288370"/>
              <a:gd name="connsiteY1-4342" fmla="*/ 1857909 h 1858154"/>
              <a:gd name="connsiteX2-4343" fmla="*/ 292201 w 9288370"/>
              <a:gd name="connsiteY2-4344" fmla="*/ 1735050 h 1858154"/>
              <a:gd name="connsiteX3-4345" fmla="*/ 549207 w 9288370"/>
              <a:gd name="connsiteY3-4346" fmla="*/ 1634955 h 1858154"/>
              <a:gd name="connsiteX4-4347" fmla="*/ 785368 w 9288370"/>
              <a:gd name="connsiteY4-4348" fmla="*/ 1562599 h 1858154"/>
              <a:gd name="connsiteX5-4349" fmla="*/ 1186668 w 9288370"/>
              <a:gd name="connsiteY5-4350" fmla="*/ 1521861 h 1858154"/>
              <a:gd name="connsiteX6-4351" fmla="*/ 1456865 w 9288370"/>
              <a:gd name="connsiteY6-4352" fmla="*/ 1510292 h 1858154"/>
              <a:gd name="connsiteX7-4353" fmla="*/ 1463005 w 9288370"/>
              <a:gd name="connsiteY7-4354" fmla="*/ 1511279 h 1858154"/>
              <a:gd name="connsiteX8-4355" fmla="*/ 1604999 w 9288370"/>
              <a:gd name="connsiteY8-4356" fmla="*/ 1513599 h 1858154"/>
              <a:gd name="connsiteX9-4357" fmla="*/ 1717911 w 9288370"/>
              <a:gd name="connsiteY9-4358" fmla="*/ 1497764 h 1858154"/>
              <a:gd name="connsiteX10-4359" fmla="*/ 1794234 w 9288370"/>
              <a:gd name="connsiteY10-4360" fmla="*/ 1464331 h 1858154"/>
              <a:gd name="connsiteX11-4361" fmla="*/ 1990030 w 9288370"/>
              <a:gd name="connsiteY11-4362" fmla="*/ 1433971 h 1858154"/>
              <a:gd name="connsiteX12-4363" fmla="*/ 2244830 w 9288370"/>
              <a:gd name="connsiteY12-4364" fmla="*/ 1388540 h 1858154"/>
              <a:gd name="connsiteX13-4365" fmla="*/ 2428648 w 9288370"/>
              <a:gd name="connsiteY13-4366" fmla="*/ 1372736 h 1858154"/>
              <a:gd name="connsiteX14-4367" fmla="*/ 2645882 w 9288370"/>
              <a:gd name="connsiteY14-4368" fmla="*/ 1341971 h 1858154"/>
              <a:gd name="connsiteX15-4369" fmla="*/ 2707413 w 9288370"/>
              <a:gd name="connsiteY15-4370" fmla="*/ 1347156 h 1858154"/>
              <a:gd name="connsiteX16-4371" fmla="*/ 2843134 w 9288370"/>
              <a:gd name="connsiteY16-4372" fmla="*/ 1323561 h 1858154"/>
              <a:gd name="connsiteX17-4373" fmla="*/ 2923804 w 9288370"/>
              <a:gd name="connsiteY17-4374" fmla="*/ 1314224 h 1858154"/>
              <a:gd name="connsiteX18-4375" fmla="*/ 2953618 w 9288370"/>
              <a:gd name="connsiteY18-4376" fmla="*/ 1318186 h 1858154"/>
              <a:gd name="connsiteX19-4377" fmla="*/ 2995816 w 9288370"/>
              <a:gd name="connsiteY19-4378" fmla="*/ 1318670 h 1858154"/>
              <a:gd name="connsiteX20-4379" fmla="*/ 3352700 w 9288370"/>
              <a:gd name="connsiteY20-4380" fmla="*/ 1264183 h 1858154"/>
              <a:gd name="connsiteX21-4381" fmla="*/ 3444611 w 9288370"/>
              <a:gd name="connsiteY21-4382" fmla="*/ 1236739 h 1858154"/>
              <a:gd name="connsiteX22-4383" fmla="*/ 3650072 w 9288370"/>
              <a:gd name="connsiteY22-4384" fmla="*/ 1217421 h 1858154"/>
              <a:gd name="connsiteX23-4385" fmla="*/ 3707853 w 9288370"/>
              <a:gd name="connsiteY23-4386" fmla="*/ 1241722 h 1858154"/>
              <a:gd name="connsiteX24-4387" fmla="*/ 3925616 w 9288370"/>
              <a:gd name="connsiteY24-4388" fmla="*/ 1253751 h 1858154"/>
              <a:gd name="connsiteX25-4389" fmla="*/ 3954387 w 9288370"/>
              <a:gd name="connsiteY25-4390" fmla="*/ 1263789 h 1858154"/>
              <a:gd name="connsiteX26-4391" fmla="*/ 3995849 w 9288370"/>
              <a:gd name="connsiteY26-4392" fmla="*/ 1272939 h 1858154"/>
              <a:gd name="connsiteX27-4393" fmla="*/ 4067546 w 9288370"/>
              <a:gd name="connsiteY27-4394" fmla="*/ 1294697 h 1858154"/>
              <a:gd name="connsiteX28-4395" fmla="*/ 4190310 w 9288370"/>
              <a:gd name="connsiteY28-4396" fmla="*/ 1307786 h 1858154"/>
              <a:gd name="connsiteX29-4397" fmla="*/ 4364108 w 9288370"/>
              <a:gd name="connsiteY29-4398" fmla="*/ 1227346 h 1858154"/>
              <a:gd name="connsiteX30-4399" fmla="*/ 4597828 w 9288370"/>
              <a:gd name="connsiteY30-4400" fmla="*/ 1205578 h 1858154"/>
              <a:gd name="connsiteX31-4401" fmla="*/ 4813926 w 9288370"/>
              <a:gd name="connsiteY31-4402" fmla="*/ 1197619 h 1858154"/>
              <a:gd name="connsiteX32-4403" fmla="*/ 5049033 w 9288370"/>
              <a:gd name="connsiteY32-4404" fmla="*/ 1159678 h 1858154"/>
              <a:gd name="connsiteX33-4405" fmla="*/ 5181352 w 9288370"/>
              <a:gd name="connsiteY33-4406" fmla="*/ 1144460 h 1858154"/>
              <a:gd name="connsiteX34-4407" fmla="*/ 5309678 w 9288370"/>
              <a:gd name="connsiteY34-4408" fmla="*/ 1128278 h 1858154"/>
              <a:gd name="connsiteX35-4409" fmla="*/ 5474724 w 9288370"/>
              <a:gd name="connsiteY35-4410" fmla="*/ 1091167 h 1858154"/>
              <a:gd name="connsiteX36-4411" fmla="*/ 5612132 w 9288370"/>
              <a:gd name="connsiteY36-4412" fmla="*/ 1051509 h 1858154"/>
              <a:gd name="connsiteX37-4413" fmla="*/ 5776618 w 9288370"/>
              <a:gd name="connsiteY37-4414" fmla="*/ 1053037 h 1858154"/>
              <a:gd name="connsiteX38-4415" fmla="*/ 5785786 w 9288370"/>
              <a:gd name="connsiteY38-4416" fmla="*/ 1047202 h 1858154"/>
              <a:gd name="connsiteX39-4417" fmla="*/ 5877806 w 9288370"/>
              <a:gd name="connsiteY39-4418" fmla="*/ 1026825 h 1858154"/>
              <a:gd name="connsiteX40-4419" fmla="*/ 5943596 w 9288370"/>
              <a:gd name="connsiteY40-4420" fmla="*/ 1043237 h 1858154"/>
              <a:gd name="connsiteX41-4421" fmla="*/ 5985730 w 9288370"/>
              <a:gd name="connsiteY41-4422" fmla="*/ 1035396 h 1858154"/>
              <a:gd name="connsiteX42-4423" fmla="*/ 6103109 w 9288370"/>
              <a:gd name="connsiteY42-4424" fmla="*/ 1019019 h 1858154"/>
              <a:gd name="connsiteX43-4425" fmla="*/ 6222406 w 9288370"/>
              <a:gd name="connsiteY43-4426" fmla="*/ 985341 h 1858154"/>
              <a:gd name="connsiteX44-4427" fmla="*/ 6598672 w 9288370"/>
              <a:gd name="connsiteY44-4428" fmla="*/ 902062 h 1858154"/>
              <a:gd name="connsiteX45-4429" fmla="*/ 6766149 w 9288370"/>
              <a:gd name="connsiteY45-4430" fmla="*/ 846132 h 1858154"/>
              <a:gd name="connsiteX46-4431" fmla="*/ 6886312 w 9288370"/>
              <a:gd name="connsiteY46-4432" fmla="*/ 781877 h 1858154"/>
              <a:gd name="connsiteX47-4433" fmla="*/ 7006457 w 9288370"/>
              <a:gd name="connsiteY47-4434" fmla="*/ 699758 h 1858154"/>
              <a:gd name="connsiteX48-4435" fmla="*/ 7231643 w 9288370"/>
              <a:gd name="connsiteY48-4436" fmla="*/ 640778 h 1858154"/>
              <a:gd name="connsiteX49-4437" fmla="*/ 7370574 w 9288370"/>
              <a:gd name="connsiteY49-4438" fmla="*/ 573629 h 1858154"/>
              <a:gd name="connsiteX50-4439" fmla="*/ 7579137 w 9288370"/>
              <a:gd name="connsiteY50-4440" fmla="*/ 471495 h 1858154"/>
              <a:gd name="connsiteX51-4441" fmla="*/ 7881321 w 9288370"/>
              <a:gd name="connsiteY51-4442" fmla="*/ 369197 h 1858154"/>
              <a:gd name="connsiteX52-4443" fmla="*/ 8317613 w 9288370"/>
              <a:gd name="connsiteY52-4444" fmla="*/ 231185 h 1858154"/>
              <a:gd name="connsiteX53-4445" fmla="*/ 8428864 w 9288370"/>
              <a:gd name="connsiteY53-4446" fmla="*/ 208471 h 1858154"/>
              <a:gd name="connsiteX54-4447" fmla="*/ 8616510 w 9288370"/>
              <a:gd name="connsiteY54-4448" fmla="*/ 161973 h 1858154"/>
              <a:gd name="connsiteX55-4449" fmla="*/ 8826766 w 9288370"/>
              <a:gd name="connsiteY55-4450" fmla="*/ 152111 h 1858154"/>
              <a:gd name="connsiteX56-4451" fmla="*/ 8917647 w 9288370"/>
              <a:gd name="connsiteY56-4452" fmla="*/ 112232 h 1858154"/>
              <a:gd name="connsiteX57-4453" fmla="*/ 9182272 w 9288370"/>
              <a:gd name="connsiteY57-4454" fmla="*/ 37171 h 1858154"/>
              <a:gd name="connsiteX58-4455" fmla="*/ 9232990 w 9288370"/>
              <a:gd name="connsiteY58-4456" fmla="*/ 24074 h 1858154"/>
              <a:gd name="connsiteX59-4457" fmla="*/ 9288370 w 9288370"/>
              <a:gd name="connsiteY59-4458" fmla="*/ 0 h 1858154"/>
              <a:gd name="connsiteX60-4459" fmla="*/ 0 w 9288370"/>
              <a:gd name="connsiteY60-4460" fmla="*/ 0 h 1858154"/>
              <a:gd name="connsiteX61-4461" fmla="*/ 0 w 9288370"/>
              <a:gd name="connsiteY61-4462" fmla="*/ 1858154 h 1858154"/>
              <a:gd name="connsiteX0-4463" fmla="*/ 0 w 9288370"/>
              <a:gd name="connsiteY0-4464" fmla="*/ 1858154 h 1858154"/>
              <a:gd name="connsiteX1-4465" fmla="*/ 1049 w 9288370"/>
              <a:gd name="connsiteY1-4466" fmla="*/ 1857909 h 1858154"/>
              <a:gd name="connsiteX2-4467" fmla="*/ 292201 w 9288370"/>
              <a:gd name="connsiteY2-4468" fmla="*/ 1735050 h 1858154"/>
              <a:gd name="connsiteX3-4469" fmla="*/ 549207 w 9288370"/>
              <a:gd name="connsiteY3-4470" fmla="*/ 1634955 h 1858154"/>
              <a:gd name="connsiteX4-4471" fmla="*/ 785368 w 9288370"/>
              <a:gd name="connsiteY4-4472" fmla="*/ 1562599 h 1858154"/>
              <a:gd name="connsiteX5-4473" fmla="*/ 1186668 w 9288370"/>
              <a:gd name="connsiteY5-4474" fmla="*/ 1521861 h 1858154"/>
              <a:gd name="connsiteX6-4475" fmla="*/ 1456865 w 9288370"/>
              <a:gd name="connsiteY6-4476" fmla="*/ 1510292 h 1858154"/>
              <a:gd name="connsiteX7-4477" fmla="*/ 1463005 w 9288370"/>
              <a:gd name="connsiteY7-4478" fmla="*/ 1511279 h 1858154"/>
              <a:gd name="connsiteX8-4479" fmla="*/ 1604999 w 9288370"/>
              <a:gd name="connsiteY8-4480" fmla="*/ 1513599 h 1858154"/>
              <a:gd name="connsiteX9-4481" fmla="*/ 1717911 w 9288370"/>
              <a:gd name="connsiteY9-4482" fmla="*/ 1497764 h 1858154"/>
              <a:gd name="connsiteX10-4483" fmla="*/ 1794234 w 9288370"/>
              <a:gd name="connsiteY10-4484" fmla="*/ 1464331 h 1858154"/>
              <a:gd name="connsiteX11-4485" fmla="*/ 1990030 w 9288370"/>
              <a:gd name="connsiteY11-4486" fmla="*/ 1433971 h 1858154"/>
              <a:gd name="connsiteX12-4487" fmla="*/ 2244830 w 9288370"/>
              <a:gd name="connsiteY12-4488" fmla="*/ 1388540 h 1858154"/>
              <a:gd name="connsiteX13-4489" fmla="*/ 2428648 w 9288370"/>
              <a:gd name="connsiteY13-4490" fmla="*/ 1372736 h 1858154"/>
              <a:gd name="connsiteX14-4491" fmla="*/ 2645882 w 9288370"/>
              <a:gd name="connsiteY14-4492" fmla="*/ 1341971 h 1858154"/>
              <a:gd name="connsiteX15-4493" fmla="*/ 2707413 w 9288370"/>
              <a:gd name="connsiteY15-4494" fmla="*/ 1347156 h 1858154"/>
              <a:gd name="connsiteX16-4495" fmla="*/ 2843134 w 9288370"/>
              <a:gd name="connsiteY16-4496" fmla="*/ 1323561 h 1858154"/>
              <a:gd name="connsiteX17-4497" fmla="*/ 2923804 w 9288370"/>
              <a:gd name="connsiteY17-4498" fmla="*/ 1314224 h 1858154"/>
              <a:gd name="connsiteX18-4499" fmla="*/ 2953618 w 9288370"/>
              <a:gd name="connsiteY18-4500" fmla="*/ 1318186 h 1858154"/>
              <a:gd name="connsiteX19-4501" fmla="*/ 2995816 w 9288370"/>
              <a:gd name="connsiteY19-4502" fmla="*/ 1318670 h 1858154"/>
              <a:gd name="connsiteX20-4503" fmla="*/ 3352700 w 9288370"/>
              <a:gd name="connsiteY20-4504" fmla="*/ 1264183 h 1858154"/>
              <a:gd name="connsiteX21-4505" fmla="*/ 3444611 w 9288370"/>
              <a:gd name="connsiteY21-4506" fmla="*/ 1236739 h 1858154"/>
              <a:gd name="connsiteX22-4507" fmla="*/ 3650072 w 9288370"/>
              <a:gd name="connsiteY22-4508" fmla="*/ 1217421 h 1858154"/>
              <a:gd name="connsiteX23-4509" fmla="*/ 3707853 w 9288370"/>
              <a:gd name="connsiteY23-4510" fmla="*/ 1241722 h 1858154"/>
              <a:gd name="connsiteX24-4511" fmla="*/ 3925616 w 9288370"/>
              <a:gd name="connsiteY24-4512" fmla="*/ 1253751 h 1858154"/>
              <a:gd name="connsiteX25-4513" fmla="*/ 3954387 w 9288370"/>
              <a:gd name="connsiteY25-4514" fmla="*/ 1263789 h 1858154"/>
              <a:gd name="connsiteX26-4515" fmla="*/ 3995849 w 9288370"/>
              <a:gd name="connsiteY26-4516" fmla="*/ 1272939 h 1858154"/>
              <a:gd name="connsiteX27-4517" fmla="*/ 4067546 w 9288370"/>
              <a:gd name="connsiteY27-4518" fmla="*/ 1294697 h 1858154"/>
              <a:gd name="connsiteX28-4519" fmla="*/ 4190310 w 9288370"/>
              <a:gd name="connsiteY28-4520" fmla="*/ 1307786 h 1858154"/>
              <a:gd name="connsiteX29-4521" fmla="*/ 4364108 w 9288370"/>
              <a:gd name="connsiteY29-4522" fmla="*/ 1227346 h 1858154"/>
              <a:gd name="connsiteX30-4523" fmla="*/ 4597828 w 9288370"/>
              <a:gd name="connsiteY30-4524" fmla="*/ 1205578 h 1858154"/>
              <a:gd name="connsiteX31-4525" fmla="*/ 4940576 w 9288370"/>
              <a:gd name="connsiteY31-4526" fmla="*/ 1157514 h 1858154"/>
              <a:gd name="connsiteX32-4527" fmla="*/ 5049033 w 9288370"/>
              <a:gd name="connsiteY32-4528" fmla="*/ 1159678 h 1858154"/>
              <a:gd name="connsiteX33-4529" fmla="*/ 5181352 w 9288370"/>
              <a:gd name="connsiteY33-4530" fmla="*/ 1144460 h 1858154"/>
              <a:gd name="connsiteX34-4531" fmla="*/ 5309678 w 9288370"/>
              <a:gd name="connsiteY34-4532" fmla="*/ 1128278 h 1858154"/>
              <a:gd name="connsiteX35-4533" fmla="*/ 5474724 w 9288370"/>
              <a:gd name="connsiteY35-4534" fmla="*/ 1091167 h 1858154"/>
              <a:gd name="connsiteX36-4535" fmla="*/ 5612132 w 9288370"/>
              <a:gd name="connsiteY36-4536" fmla="*/ 1051509 h 1858154"/>
              <a:gd name="connsiteX37-4537" fmla="*/ 5776618 w 9288370"/>
              <a:gd name="connsiteY37-4538" fmla="*/ 1053037 h 1858154"/>
              <a:gd name="connsiteX38-4539" fmla="*/ 5785786 w 9288370"/>
              <a:gd name="connsiteY38-4540" fmla="*/ 1047202 h 1858154"/>
              <a:gd name="connsiteX39-4541" fmla="*/ 5877806 w 9288370"/>
              <a:gd name="connsiteY39-4542" fmla="*/ 1026825 h 1858154"/>
              <a:gd name="connsiteX40-4543" fmla="*/ 5943596 w 9288370"/>
              <a:gd name="connsiteY40-4544" fmla="*/ 1043237 h 1858154"/>
              <a:gd name="connsiteX41-4545" fmla="*/ 5985730 w 9288370"/>
              <a:gd name="connsiteY41-4546" fmla="*/ 1035396 h 1858154"/>
              <a:gd name="connsiteX42-4547" fmla="*/ 6103109 w 9288370"/>
              <a:gd name="connsiteY42-4548" fmla="*/ 1019019 h 1858154"/>
              <a:gd name="connsiteX43-4549" fmla="*/ 6222406 w 9288370"/>
              <a:gd name="connsiteY43-4550" fmla="*/ 985341 h 1858154"/>
              <a:gd name="connsiteX44-4551" fmla="*/ 6598672 w 9288370"/>
              <a:gd name="connsiteY44-4552" fmla="*/ 902062 h 1858154"/>
              <a:gd name="connsiteX45-4553" fmla="*/ 6766149 w 9288370"/>
              <a:gd name="connsiteY45-4554" fmla="*/ 846132 h 1858154"/>
              <a:gd name="connsiteX46-4555" fmla="*/ 6886312 w 9288370"/>
              <a:gd name="connsiteY46-4556" fmla="*/ 781877 h 1858154"/>
              <a:gd name="connsiteX47-4557" fmla="*/ 7006457 w 9288370"/>
              <a:gd name="connsiteY47-4558" fmla="*/ 699758 h 1858154"/>
              <a:gd name="connsiteX48-4559" fmla="*/ 7231643 w 9288370"/>
              <a:gd name="connsiteY48-4560" fmla="*/ 640778 h 1858154"/>
              <a:gd name="connsiteX49-4561" fmla="*/ 7370574 w 9288370"/>
              <a:gd name="connsiteY49-4562" fmla="*/ 573629 h 1858154"/>
              <a:gd name="connsiteX50-4563" fmla="*/ 7579137 w 9288370"/>
              <a:gd name="connsiteY50-4564" fmla="*/ 471495 h 1858154"/>
              <a:gd name="connsiteX51-4565" fmla="*/ 7881321 w 9288370"/>
              <a:gd name="connsiteY51-4566" fmla="*/ 369197 h 1858154"/>
              <a:gd name="connsiteX52-4567" fmla="*/ 8317613 w 9288370"/>
              <a:gd name="connsiteY52-4568" fmla="*/ 231185 h 1858154"/>
              <a:gd name="connsiteX53-4569" fmla="*/ 8428864 w 9288370"/>
              <a:gd name="connsiteY53-4570" fmla="*/ 208471 h 1858154"/>
              <a:gd name="connsiteX54-4571" fmla="*/ 8616510 w 9288370"/>
              <a:gd name="connsiteY54-4572" fmla="*/ 161973 h 1858154"/>
              <a:gd name="connsiteX55-4573" fmla="*/ 8826766 w 9288370"/>
              <a:gd name="connsiteY55-4574" fmla="*/ 152111 h 1858154"/>
              <a:gd name="connsiteX56-4575" fmla="*/ 8917647 w 9288370"/>
              <a:gd name="connsiteY56-4576" fmla="*/ 112232 h 1858154"/>
              <a:gd name="connsiteX57-4577" fmla="*/ 9182272 w 9288370"/>
              <a:gd name="connsiteY57-4578" fmla="*/ 37171 h 1858154"/>
              <a:gd name="connsiteX58-4579" fmla="*/ 9232990 w 9288370"/>
              <a:gd name="connsiteY58-4580" fmla="*/ 24074 h 1858154"/>
              <a:gd name="connsiteX59-4581" fmla="*/ 9288370 w 9288370"/>
              <a:gd name="connsiteY59-4582" fmla="*/ 0 h 1858154"/>
              <a:gd name="connsiteX60-4583" fmla="*/ 0 w 9288370"/>
              <a:gd name="connsiteY60-4584" fmla="*/ 0 h 1858154"/>
              <a:gd name="connsiteX61-4585" fmla="*/ 0 w 9288370"/>
              <a:gd name="connsiteY61-4586" fmla="*/ 1858154 h 1858154"/>
              <a:gd name="connsiteX0-4587" fmla="*/ 0 w 9288370"/>
              <a:gd name="connsiteY0-4588" fmla="*/ 1858154 h 1858154"/>
              <a:gd name="connsiteX1-4589" fmla="*/ 1049 w 9288370"/>
              <a:gd name="connsiteY1-4590" fmla="*/ 1857909 h 1858154"/>
              <a:gd name="connsiteX2-4591" fmla="*/ 292201 w 9288370"/>
              <a:gd name="connsiteY2-4592" fmla="*/ 1735050 h 1858154"/>
              <a:gd name="connsiteX3-4593" fmla="*/ 549207 w 9288370"/>
              <a:gd name="connsiteY3-4594" fmla="*/ 1634955 h 1858154"/>
              <a:gd name="connsiteX4-4595" fmla="*/ 785368 w 9288370"/>
              <a:gd name="connsiteY4-4596" fmla="*/ 1562599 h 1858154"/>
              <a:gd name="connsiteX5-4597" fmla="*/ 1186668 w 9288370"/>
              <a:gd name="connsiteY5-4598" fmla="*/ 1521861 h 1858154"/>
              <a:gd name="connsiteX6-4599" fmla="*/ 1456865 w 9288370"/>
              <a:gd name="connsiteY6-4600" fmla="*/ 1510292 h 1858154"/>
              <a:gd name="connsiteX7-4601" fmla="*/ 1463005 w 9288370"/>
              <a:gd name="connsiteY7-4602" fmla="*/ 1511279 h 1858154"/>
              <a:gd name="connsiteX8-4603" fmla="*/ 1604999 w 9288370"/>
              <a:gd name="connsiteY8-4604" fmla="*/ 1513599 h 1858154"/>
              <a:gd name="connsiteX9-4605" fmla="*/ 1717911 w 9288370"/>
              <a:gd name="connsiteY9-4606" fmla="*/ 1497764 h 1858154"/>
              <a:gd name="connsiteX10-4607" fmla="*/ 1794234 w 9288370"/>
              <a:gd name="connsiteY10-4608" fmla="*/ 1464331 h 1858154"/>
              <a:gd name="connsiteX11-4609" fmla="*/ 1990030 w 9288370"/>
              <a:gd name="connsiteY11-4610" fmla="*/ 1433971 h 1858154"/>
              <a:gd name="connsiteX12-4611" fmla="*/ 2244830 w 9288370"/>
              <a:gd name="connsiteY12-4612" fmla="*/ 1388540 h 1858154"/>
              <a:gd name="connsiteX13-4613" fmla="*/ 2428648 w 9288370"/>
              <a:gd name="connsiteY13-4614" fmla="*/ 1372736 h 1858154"/>
              <a:gd name="connsiteX14-4615" fmla="*/ 2645882 w 9288370"/>
              <a:gd name="connsiteY14-4616" fmla="*/ 1341971 h 1858154"/>
              <a:gd name="connsiteX15-4617" fmla="*/ 2707413 w 9288370"/>
              <a:gd name="connsiteY15-4618" fmla="*/ 1347156 h 1858154"/>
              <a:gd name="connsiteX16-4619" fmla="*/ 2843134 w 9288370"/>
              <a:gd name="connsiteY16-4620" fmla="*/ 1323561 h 1858154"/>
              <a:gd name="connsiteX17-4621" fmla="*/ 2923804 w 9288370"/>
              <a:gd name="connsiteY17-4622" fmla="*/ 1314224 h 1858154"/>
              <a:gd name="connsiteX18-4623" fmla="*/ 2953618 w 9288370"/>
              <a:gd name="connsiteY18-4624" fmla="*/ 1318186 h 1858154"/>
              <a:gd name="connsiteX19-4625" fmla="*/ 2995816 w 9288370"/>
              <a:gd name="connsiteY19-4626" fmla="*/ 1318670 h 1858154"/>
              <a:gd name="connsiteX20-4627" fmla="*/ 3352700 w 9288370"/>
              <a:gd name="connsiteY20-4628" fmla="*/ 1264183 h 1858154"/>
              <a:gd name="connsiteX21-4629" fmla="*/ 3444611 w 9288370"/>
              <a:gd name="connsiteY21-4630" fmla="*/ 1236739 h 1858154"/>
              <a:gd name="connsiteX22-4631" fmla="*/ 3650072 w 9288370"/>
              <a:gd name="connsiteY22-4632" fmla="*/ 1217421 h 1858154"/>
              <a:gd name="connsiteX23-4633" fmla="*/ 3707853 w 9288370"/>
              <a:gd name="connsiteY23-4634" fmla="*/ 1241722 h 1858154"/>
              <a:gd name="connsiteX24-4635" fmla="*/ 3925616 w 9288370"/>
              <a:gd name="connsiteY24-4636" fmla="*/ 1253751 h 1858154"/>
              <a:gd name="connsiteX25-4637" fmla="*/ 3954387 w 9288370"/>
              <a:gd name="connsiteY25-4638" fmla="*/ 1263789 h 1858154"/>
              <a:gd name="connsiteX26-4639" fmla="*/ 3995849 w 9288370"/>
              <a:gd name="connsiteY26-4640" fmla="*/ 1272939 h 1858154"/>
              <a:gd name="connsiteX27-4641" fmla="*/ 4067546 w 9288370"/>
              <a:gd name="connsiteY27-4642" fmla="*/ 1294697 h 1858154"/>
              <a:gd name="connsiteX28-4643" fmla="*/ 4190310 w 9288370"/>
              <a:gd name="connsiteY28-4644" fmla="*/ 1307786 h 1858154"/>
              <a:gd name="connsiteX29-4645" fmla="*/ 4364108 w 9288370"/>
              <a:gd name="connsiteY29-4646" fmla="*/ 1227346 h 1858154"/>
              <a:gd name="connsiteX30-4647" fmla="*/ 4638803 w 9288370"/>
              <a:gd name="connsiteY30-4648" fmla="*/ 1189536 h 1858154"/>
              <a:gd name="connsiteX31-4649" fmla="*/ 4940576 w 9288370"/>
              <a:gd name="connsiteY31-4650" fmla="*/ 1157514 h 1858154"/>
              <a:gd name="connsiteX32-4651" fmla="*/ 5049033 w 9288370"/>
              <a:gd name="connsiteY32-4652" fmla="*/ 1159678 h 1858154"/>
              <a:gd name="connsiteX33-4653" fmla="*/ 5181352 w 9288370"/>
              <a:gd name="connsiteY33-4654" fmla="*/ 1144460 h 1858154"/>
              <a:gd name="connsiteX34-4655" fmla="*/ 5309678 w 9288370"/>
              <a:gd name="connsiteY34-4656" fmla="*/ 1128278 h 1858154"/>
              <a:gd name="connsiteX35-4657" fmla="*/ 5474724 w 9288370"/>
              <a:gd name="connsiteY35-4658" fmla="*/ 1091167 h 1858154"/>
              <a:gd name="connsiteX36-4659" fmla="*/ 5612132 w 9288370"/>
              <a:gd name="connsiteY36-4660" fmla="*/ 1051509 h 1858154"/>
              <a:gd name="connsiteX37-4661" fmla="*/ 5776618 w 9288370"/>
              <a:gd name="connsiteY37-4662" fmla="*/ 1053037 h 1858154"/>
              <a:gd name="connsiteX38-4663" fmla="*/ 5785786 w 9288370"/>
              <a:gd name="connsiteY38-4664" fmla="*/ 1047202 h 1858154"/>
              <a:gd name="connsiteX39-4665" fmla="*/ 5877806 w 9288370"/>
              <a:gd name="connsiteY39-4666" fmla="*/ 1026825 h 1858154"/>
              <a:gd name="connsiteX40-4667" fmla="*/ 5943596 w 9288370"/>
              <a:gd name="connsiteY40-4668" fmla="*/ 1043237 h 1858154"/>
              <a:gd name="connsiteX41-4669" fmla="*/ 5985730 w 9288370"/>
              <a:gd name="connsiteY41-4670" fmla="*/ 1035396 h 1858154"/>
              <a:gd name="connsiteX42-4671" fmla="*/ 6103109 w 9288370"/>
              <a:gd name="connsiteY42-4672" fmla="*/ 1019019 h 1858154"/>
              <a:gd name="connsiteX43-4673" fmla="*/ 6222406 w 9288370"/>
              <a:gd name="connsiteY43-4674" fmla="*/ 985341 h 1858154"/>
              <a:gd name="connsiteX44-4675" fmla="*/ 6598672 w 9288370"/>
              <a:gd name="connsiteY44-4676" fmla="*/ 902062 h 1858154"/>
              <a:gd name="connsiteX45-4677" fmla="*/ 6766149 w 9288370"/>
              <a:gd name="connsiteY45-4678" fmla="*/ 846132 h 1858154"/>
              <a:gd name="connsiteX46-4679" fmla="*/ 6886312 w 9288370"/>
              <a:gd name="connsiteY46-4680" fmla="*/ 781877 h 1858154"/>
              <a:gd name="connsiteX47-4681" fmla="*/ 7006457 w 9288370"/>
              <a:gd name="connsiteY47-4682" fmla="*/ 699758 h 1858154"/>
              <a:gd name="connsiteX48-4683" fmla="*/ 7231643 w 9288370"/>
              <a:gd name="connsiteY48-4684" fmla="*/ 640778 h 1858154"/>
              <a:gd name="connsiteX49-4685" fmla="*/ 7370574 w 9288370"/>
              <a:gd name="connsiteY49-4686" fmla="*/ 573629 h 1858154"/>
              <a:gd name="connsiteX50-4687" fmla="*/ 7579137 w 9288370"/>
              <a:gd name="connsiteY50-4688" fmla="*/ 471495 h 1858154"/>
              <a:gd name="connsiteX51-4689" fmla="*/ 7881321 w 9288370"/>
              <a:gd name="connsiteY51-4690" fmla="*/ 369197 h 1858154"/>
              <a:gd name="connsiteX52-4691" fmla="*/ 8317613 w 9288370"/>
              <a:gd name="connsiteY52-4692" fmla="*/ 231185 h 1858154"/>
              <a:gd name="connsiteX53-4693" fmla="*/ 8428864 w 9288370"/>
              <a:gd name="connsiteY53-4694" fmla="*/ 208471 h 1858154"/>
              <a:gd name="connsiteX54-4695" fmla="*/ 8616510 w 9288370"/>
              <a:gd name="connsiteY54-4696" fmla="*/ 161973 h 1858154"/>
              <a:gd name="connsiteX55-4697" fmla="*/ 8826766 w 9288370"/>
              <a:gd name="connsiteY55-4698" fmla="*/ 152111 h 1858154"/>
              <a:gd name="connsiteX56-4699" fmla="*/ 8917647 w 9288370"/>
              <a:gd name="connsiteY56-4700" fmla="*/ 112232 h 1858154"/>
              <a:gd name="connsiteX57-4701" fmla="*/ 9182272 w 9288370"/>
              <a:gd name="connsiteY57-4702" fmla="*/ 37171 h 1858154"/>
              <a:gd name="connsiteX58-4703" fmla="*/ 9232990 w 9288370"/>
              <a:gd name="connsiteY58-4704" fmla="*/ 24074 h 1858154"/>
              <a:gd name="connsiteX59-4705" fmla="*/ 9288370 w 9288370"/>
              <a:gd name="connsiteY59-4706" fmla="*/ 0 h 1858154"/>
              <a:gd name="connsiteX60-4707" fmla="*/ 0 w 9288370"/>
              <a:gd name="connsiteY60-4708" fmla="*/ 0 h 1858154"/>
              <a:gd name="connsiteX61-4709" fmla="*/ 0 w 9288370"/>
              <a:gd name="connsiteY61-4710" fmla="*/ 1858154 h 1858154"/>
              <a:gd name="connsiteX0-4711" fmla="*/ 0 w 9288370"/>
              <a:gd name="connsiteY0-4712" fmla="*/ 1858154 h 1858154"/>
              <a:gd name="connsiteX1-4713" fmla="*/ 1049 w 9288370"/>
              <a:gd name="connsiteY1-4714" fmla="*/ 1857909 h 1858154"/>
              <a:gd name="connsiteX2-4715" fmla="*/ 292201 w 9288370"/>
              <a:gd name="connsiteY2-4716" fmla="*/ 1735050 h 1858154"/>
              <a:gd name="connsiteX3-4717" fmla="*/ 549207 w 9288370"/>
              <a:gd name="connsiteY3-4718" fmla="*/ 1634955 h 1858154"/>
              <a:gd name="connsiteX4-4719" fmla="*/ 785368 w 9288370"/>
              <a:gd name="connsiteY4-4720" fmla="*/ 1562599 h 1858154"/>
              <a:gd name="connsiteX5-4721" fmla="*/ 1186668 w 9288370"/>
              <a:gd name="connsiteY5-4722" fmla="*/ 1521861 h 1858154"/>
              <a:gd name="connsiteX6-4723" fmla="*/ 1456865 w 9288370"/>
              <a:gd name="connsiteY6-4724" fmla="*/ 1510292 h 1858154"/>
              <a:gd name="connsiteX7-4725" fmla="*/ 1463005 w 9288370"/>
              <a:gd name="connsiteY7-4726" fmla="*/ 1511279 h 1858154"/>
              <a:gd name="connsiteX8-4727" fmla="*/ 1604999 w 9288370"/>
              <a:gd name="connsiteY8-4728" fmla="*/ 1513599 h 1858154"/>
              <a:gd name="connsiteX9-4729" fmla="*/ 1717911 w 9288370"/>
              <a:gd name="connsiteY9-4730" fmla="*/ 1497764 h 1858154"/>
              <a:gd name="connsiteX10-4731" fmla="*/ 1794234 w 9288370"/>
              <a:gd name="connsiteY10-4732" fmla="*/ 1464331 h 1858154"/>
              <a:gd name="connsiteX11-4733" fmla="*/ 1990030 w 9288370"/>
              <a:gd name="connsiteY11-4734" fmla="*/ 1433971 h 1858154"/>
              <a:gd name="connsiteX12-4735" fmla="*/ 2244830 w 9288370"/>
              <a:gd name="connsiteY12-4736" fmla="*/ 1388540 h 1858154"/>
              <a:gd name="connsiteX13-4737" fmla="*/ 2428648 w 9288370"/>
              <a:gd name="connsiteY13-4738" fmla="*/ 1372736 h 1858154"/>
              <a:gd name="connsiteX14-4739" fmla="*/ 2645882 w 9288370"/>
              <a:gd name="connsiteY14-4740" fmla="*/ 1341971 h 1858154"/>
              <a:gd name="connsiteX15-4741" fmla="*/ 2707413 w 9288370"/>
              <a:gd name="connsiteY15-4742" fmla="*/ 1347156 h 1858154"/>
              <a:gd name="connsiteX16-4743" fmla="*/ 2843134 w 9288370"/>
              <a:gd name="connsiteY16-4744" fmla="*/ 1323561 h 1858154"/>
              <a:gd name="connsiteX17-4745" fmla="*/ 2923804 w 9288370"/>
              <a:gd name="connsiteY17-4746" fmla="*/ 1314224 h 1858154"/>
              <a:gd name="connsiteX18-4747" fmla="*/ 2953618 w 9288370"/>
              <a:gd name="connsiteY18-4748" fmla="*/ 1318186 h 1858154"/>
              <a:gd name="connsiteX19-4749" fmla="*/ 2995816 w 9288370"/>
              <a:gd name="connsiteY19-4750" fmla="*/ 1318670 h 1858154"/>
              <a:gd name="connsiteX20-4751" fmla="*/ 3352700 w 9288370"/>
              <a:gd name="connsiteY20-4752" fmla="*/ 1264183 h 1858154"/>
              <a:gd name="connsiteX21-4753" fmla="*/ 3444611 w 9288370"/>
              <a:gd name="connsiteY21-4754" fmla="*/ 1236739 h 1858154"/>
              <a:gd name="connsiteX22-4755" fmla="*/ 3650072 w 9288370"/>
              <a:gd name="connsiteY22-4756" fmla="*/ 1217421 h 1858154"/>
              <a:gd name="connsiteX23-4757" fmla="*/ 3707853 w 9288370"/>
              <a:gd name="connsiteY23-4758" fmla="*/ 1241722 h 1858154"/>
              <a:gd name="connsiteX24-4759" fmla="*/ 3925616 w 9288370"/>
              <a:gd name="connsiteY24-4760" fmla="*/ 1253751 h 1858154"/>
              <a:gd name="connsiteX25-4761" fmla="*/ 3954387 w 9288370"/>
              <a:gd name="connsiteY25-4762" fmla="*/ 1263789 h 1858154"/>
              <a:gd name="connsiteX26-4763" fmla="*/ 3995849 w 9288370"/>
              <a:gd name="connsiteY26-4764" fmla="*/ 1272939 h 1858154"/>
              <a:gd name="connsiteX27-4765" fmla="*/ 4067546 w 9288370"/>
              <a:gd name="connsiteY27-4766" fmla="*/ 1294697 h 1858154"/>
              <a:gd name="connsiteX28-4767" fmla="*/ 4190310 w 9288370"/>
              <a:gd name="connsiteY28-4768" fmla="*/ 1307786 h 1858154"/>
              <a:gd name="connsiteX29-4769" fmla="*/ 4364108 w 9288370"/>
              <a:gd name="connsiteY29-4770" fmla="*/ 1215314 h 1858154"/>
              <a:gd name="connsiteX30-4771" fmla="*/ 4638803 w 9288370"/>
              <a:gd name="connsiteY30-4772" fmla="*/ 1189536 h 1858154"/>
              <a:gd name="connsiteX31-4773" fmla="*/ 4940576 w 9288370"/>
              <a:gd name="connsiteY31-4774" fmla="*/ 1157514 h 1858154"/>
              <a:gd name="connsiteX32-4775" fmla="*/ 5049033 w 9288370"/>
              <a:gd name="connsiteY32-4776" fmla="*/ 1159678 h 1858154"/>
              <a:gd name="connsiteX33-4777" fmla="*/ 5181352 w 9288370"/>
              <a:gd name="connsiteY33-4778" fmla="*/ 1144460 h 1858154"/>
              <a:gd name="connsiteX34-4779" fmla="*/ 5309678 w 9288370"/>
              <a:gd name="connsiteY34-4780" fmla="*/ 1128278 h 1858154"/>
              <a:gd name="connsiteX35-4781" fmla="*/ 5474724 w 9288370"/>
              <a:gd name="connsiteY35-4782" fmla="*/ 1091167 h 1858154"/>
              <a:gd name="connsiteX36-4783" fmla="*/ 5612132 w 9288370"/>
              <a:gd name="connsiteY36-4784" fmla="*/ 1051509 h 1858154"/>
              <a:gd name="connsiteX37-4785" fmla="*/ 5776618 w 9288370"/>
              <a:gd name="connsiteY37-4786" fmla="*/ 1053037 h 1858154"/>
              <a:gd name="connsiteX38-4787" fmla="*/ 5785786 w 9288370"/>
              <a:gd name="connsiteY38-4788" fmla="*/ 1047202 h 1858154"/>
              <a:gd name="connsiteX39-4789" fmla="*/ 5877806 w 9288370"/>
              <a:gd name="connsiteY39-4790" fmla="*/ 1026825 h 1858154"/>
              <a:gd name="connsiteX40-4791" fmla="*/ 5943596 w 9288370"/>
              <a:gd name="connsiteY40-4792" fmla="*/ 1043237 h 1858154"/>
              <a:gd name="connsiteX41-4793" fmla="*/ 5985730 w 9288370"/>
              <a:gd name="connsiteY41-4794" fmla="*/ 1035396 h 1858154"/>
              <a:gd name="connsiteX42-4795" fmla="*/ 6103109 w 9288370"/>
              <a:gd name="connsiteY42-4796" fmla="*/ 1019019 h 1858154"/>
              <a:gd name="connsiteX43-4797" fmla="*/ 6222406 w 9288370"/>
              <a:gd name="connsiteY43-4798" fmla="*/ 985341 h 1858154"/>
              <a:gd name="connsiteX44-4799" fmla="*/ 6598672 w 9288370"/>
              <a:gd name="connsiteY44-4800" fmla="*/ 902062 h 1858154"/>
              <a:gd name="connsiteX45-4801" fmla="*/ 6766149 w 9288370"/>
              <a:gd name="connsiteY45-4802" fmla="*/ 846132 h 1858154"/>
              <a:gd name="connsiteX46-4803" fmla="*/ 6886312 w 9288370"/>
              <a:gd name="connsiteY46-4804" fmla="*/ 781877 h 1858154"/>
              <a:gd name="connsiteX47-4805" fmla="*/ 7006457 w 9288370"/>
              <a:gd name="connsiteY47-4806" fmla="*/ 699758 h 1858154"/>
              <a:gd name="connsiteX48-4807" fmla="*/ 7231643 w 9288370"/>
              <a:gd name="connsiteY48-4808" fmla="*/ 640778 h 1858154"/>
              <a:gd name="connsiteX49-4809" fmla="*/ 7370574 w 9288370"/>
              <a:gd name="connsiteY49-4810" fmla="*/ 573629 h 1858154"/>
              <a:gd name="connsiteX50-4811" fmla="*/ 7579137 w 9288370"/>
              <a:gd name="connsiteY50-4812" fmla="*/ 471495 h 1858154"/>
              <a:gd name="connsiteX51-4813" fmla="*/ 7881321 w 9288370"/>
              <a:gd name="connsiteY51-4814" fmla="*/ 369197 h 1858154"/>
              <a:gd name="connsiteX52-4815" fmla="*/ 8317613 w 9288370"/>
              <a:gd name="connsiteY52-4816" fmla="*/ 231185 h 1858154"/>
              <a:gd name="connsiteX53-4817" fmla="*/ 8428864 w 9288370"/>
              <a:gd name="connsiteY53-4818" fmla="*/ 208471 h 1858154"/>
              <a:gd name="connsiteX54-4819" fmla="*/ 8616510 w 9288370"/>
              <a:gd name="connsiteY54-4820" fmla="*/ 161973 h 1858154"/>
              <a:gd name="connsiteX55-4821" fmla="*/ 8826766 w 9288370"/>
              <a:gd name="connsiteY55-4822" fmla="*/ 152111 h 1858154"/>
              <a:gd name="connsiteX56-4823" fmla="*/ 8917647 w 9288370"/>
              <a:gd name="connsiteY56-4824" fmla="*/ 112232 h 1858154"/>
              <a:gd name="connsiteX57-4825" fmla="*/ 9182272 w 9288370"/>
              <a:gd name="connsiteY57-4826" fmla="*/ 37171 h 1858154"/>
              <a:gd name="connsiteX58-4827" fmla="*/ 9232990 w 9288370"/>
              <a:gd name="connsiteY58-4828" fmla="*/ 24074 h 1858154"/>
              <a:gd name="connsiteX59-4829" fmla="*/ 9288370 w 9288370"/>
              <a:gd name="connsiteY59-4830" fmla="*/ 0 h 1858154"/>
              <a:gd name="connsiteX60-4831" fmla="*/ 0 w 9288370"/>
              <a:gd name="connsiteY60-4832" fmla="*/ 0 h 1858154"/>
              <a:gd name="connsiteX61-4833" fmla="*/ 0 w 9288370"/>
              <a:gd name="connsiteY61-4834" fmla="*/ 1858154 h 1858154"/>
              <a:gd name="connsiteX0-4835" fmla="*/ 0 w 9288370"/>
              <a:gd name="connsiteY0-4836" fmla="*/ 1858154 h 1858154"/>
              <a:gd name="connsiteX1-4837" fmla="*/ 1049 w 9288370"/>
              <a:gd name="connsiteY1-4838" fmla="*/ 1857909 h 1858154"/>
              <a:gd name="connsiteX2-4839" fmla="*/ 292201 w 9288370"/>
              <a:gd name="connsiteY2-4840" fmla="*/ 1735050 h 1858154"/>
              <a:gd name="connsiteX3-4841" fmla="*/ 549207 w 9288370"/>
              <a:gd name="connsiteY3-4842" fmla="*/ 1634955 h 1858154"/>
              <a:gd name="connsiteX4-4843" fmla="*/ 785368 w 9288370"/>
              <a:gd name="connsiteY4-4844" fmla="*/ 1562599 h 1858154"/>
              <a:gd name="connsiteX5-4845" fmla="*/ 1186668 w 9288370"/>
              <a:gd name="connsiteY5-4846" fmla="*/ 1521861 h 1858154"/>
              <a:gd name="connsiteX6-4847" fmla="*/ 1456865 w 9288370"/>
              <a:gd name="connsiteY6-4848" fmla="*/ 1510292 h 1858154"/>
              <a:gd name="connsiteX7-4849" fmla="*/ 1463005 w 9288370"/>
              <a:gd name="connsiteY7-4850" fmla="*/ 1511279 h 1858154"/>
              <a:gd name="connsiteX8-4851" fmla="*/ 1604999 w 9288370"/>
              <a:gd name="connsiteY8-4852" fmla="*/ 1513599 h 1858154"/>
              <a:gd name="connsiteX9-4853" fmla="*/ 1717911 w 9288370"/>
              <a:gd name="connsiteY9-4854" fmla="*/ 1497764 h 1858154"/>
              <a:gd name="connsiteX10-4855" fmla="*/ 1794234 w 9288370"/>
              <a:gd name="connsiteY10-4856" fmla="*/ 1464331 h 1858154"/>
              <a:gd name="connsiteX11-4857" fmla="*/ 1990030 w 9288370"/>
              <a:gd name="connsiteY11-4858" fmla="*/ 1433971 h 1858154"/>
              <a:gd name="connsiteX12-4859" fmla="*/ 2244830 w 9288370"/>
              <a:gd name="connsiteY12-4860" fmla="*/ 1388540 h 1858154"/>
              <a:gd name="connsiteX13-4861" fmla="*/ 2428648 w 9288370"/>
              <a:gd name="connsiteY13-4862" fmla="*/ 1372736 h 1858154"/>
              <a:gd name="connsiteX14-4863" fmla="*/ 2645882 w 9288370"/>
              <a:gd name="connsiteY14-4864" fmla="*/ 1341971 h 1858154"/>
              <a:gd name="connsiteX15-4865" fmla="*/ 2707413 w 9288370"/>
              <a:gd name="connsiteY15-4866" fmla="*/ 1347156 h 1858154"/>
              <a:gd name="connsiteX16-4867" fmla="*/ 2843134 w 9288370"/>
              <a:gd name="connsiteY16-4868" fmla="*/ 1323561 h 1858154"/>
              <a:gd name="connsiteX17-4869" fmla="*/ 2923804 w 9288370"/>
              <a:gd name="connsiteY17-4870" fmla="*/ 1314224 h 1858154"/>
              <a:gd name="connsiteX18-4871" fmla="*/ 2953618 w 9288370"/>
              <a:gd name="connsiteY18-4872" fmla="*/ 1318186 h 1858154"/>
              <a:gd name="connsiteX19-4873" fmla="*/ 2995816 w 9288370"/>
              <a:gd name="connsiteY19-4874" fmla="*/ 1318670 h 1858154"/>
              <a:gd name="connsiteX20-4875" fmla="*/ 3352700 w 9288370"/>
              <a:gd name="connsiteY20-4876" fmla="*/ 1264183 h 1858154"/>
              <a:gd name="connsiteX21-4877" fmla="*/ 3444611 w 9288370"/>
              <a:gd name="connsiteY21-4878" fmla="*/ 1236739 h 1858154"/>
              <a:gd name="connsiteX22-4879" fmla="*/ 3650072 w 9288370"/>
              <a:gd name="connsiteY22-4880" fmla="*/ 1217421 h 1858154"/>
              <a:gd name="connsiteX23-4881" fmla="*/ 3707853 w 9288370"/>
              <a:gd name="connsiteY23-4882" fmla="*/ 1241722 h 1858154"/>
              <a:gd name="connsiteX24-4883" fmla="*/ 3925616 w 9288370"/>
              <a:gd name="connsiteY24-4884" fmla="*/ 1253751 h 1858154"/>
              <a:gd name="connsiteX25-4885" fmla="*/ 3954387 w 9288370"/>
              <a:gd name="connsiteY25-4886" fmla="*/ 1263789 h 1858154"/>
              <a:gd name="connsiteX26-4887" fmla="*/ 3995849 w 9288370"/>
              <a:gd name="connsiteY26-4888" fmla="*/ 1272939 h 1858154"/>
              <a:gd name="connsiteX27-4889" fmla="*/ 4067546 w 9288370"/>
              <a:gd name="connsiteY27-4890" fmla="*/ 1294697 h 1858154"/>
              <a:gd name="connsiteX28-4891" fmla="*/ 4212660 w 9288370"/>
              <a:gd name="connsiteY28-4892" fmla="*/ 1279712 h 1858154"/>
              <a:gd name="connsiteX29-4893" fmla="*/ 4364108 w 9288370"/>
              <a:gd name="connsiteY29-4894" fmla="*/ 1215314 h 1858154"/>
              <a:gd name="connsiteX30-4895" fmla="*/ 4638803 w 9288370"/>
              <a:gd name="connsiteY30-4896" fmla="*/ 1189536 h 1858154"/>
              <a:gd name="connsiteX31-4897" fmla="*/ 4940576 w 9288370"/>
              <a:gd name="connsiteY31-4898" fmla="*/ 1157514 h 1858154"/>
              <a:gd name="connsiteX32-4899" fmla="*/ 5049033 w 9288370"/>
              <a:gd name="connsiteY32-4900" fmla="*/ 1159678 h 1858154"/>
              <a:gd name="connsiteX33-4901" fmla="*/ 5181352 w 9288370"/>
              <a:gd name="connsiteY33-4902" fmla="*/ 1144460 h 1858154"/>
              <a:gd name="connsiteX34-4903" fmla="*/ 5309678 w 9288370"/>
              <a:gd name="connsiteY34-4904" fmla="*/ 1128278 h 1858154"/>
              <a:gd name="connsiteX35-4905" fmla="*/ 5474724 w 9288370"/>
              <a:gd name="connsiteY35-4906" fmla="*/ 1091167 h 1858154"/>
              <a:gd name="connsiteX36-4907" fmla="*/ 5612132 w 9288370"/>
              <a:gd name="connsiteY36-4908" fmla="*/ 1051509 h 1858154"/>
              <a:gd name="connsiteX37-4909" fmla="*/ 5776618 w 9288370"/>
              <a:gd name="connsiteY37-4910" fmla="*/ 1053037 h 1858154"/>
              <a:gd name="connsiteX38-4911" fmla="*/ 5785786 w 9288370"/>
              <a:gd name="connsiteY38-4912" fmla="*/ 1047202 h 1858154"/>
              <a:gd name="connsiteX39-4913" fmla="*/ 5877806 w 9288370"/>
              <a:gd name="connsiteY39-4914" fmla="*/ 1026825 h 1858154"/>
              <a:gd name="connsiteX40-4915" fmla="*/ 5943596 w 9288370"/>
              <a:gd name="connsiteY40-4916" fmla="*/ 1043237 h 1858154"/>
              <a:gd name="connsiteX41-4917" fmla="*/ 5985730 w 9288370"/>
              <a:gd name="connsiteY41-4918" fmla="*/ 1035396 h 1858154"/>
              <a:gd name="connsiteX42-4919" fmla="*/ 6103109 w 9288370"/>
              <a:gd name="connsiteY42-4920" fmla="*/ 1019019 h 1858154"/>
              <a:gd name="connsiteX43-4921" fmla="*/ 6222406 w 9288370"/>
              <a:gd name="connsiteY43-4922" fmla="*/ 985341 h 1858154"/>
              <a:gd name="connsiteX44-4923" fmla="*/ 6598672 w 9288370"/>
              <a:gd name="connsiteY44-4924" fmla="*/ 902062 h 1858154"/>
              <a:gd name="connsiteX45-4925" fmla="*/ 6766149 w 9288370"/>
              <a:gd name="connsiteY45-4926" fmla="*/ 846132 h 1858154"/>
              <a:gd name="connsiteX46-4927" fmla="*/ 6886312 w 9288370"/>
              <a:gd name="connsiteY46-4928" fmla="*/ 781877 h 1858154"/>
              <a:gd name="connsiteX47-4929" fmla="*/ 7006457 w 9288370"/>
              <a:gd name="connsiteY47-4930" fmla="*/ 699758 h 1858154"/>
              <a:gd name="connsiteX48-4931" fmla="*/ 7231643 w 9288370"/>
              <a:gd name="connsiteY48-4932" fmla="*/ 640778 h 1858154"/>
              <a:gd name="connsiteX49-4933" fmla="*/ 7370574 w 9288370"/>
              <a:gd name="connsiteY49-4934" fmla="*/ 573629 h 1858154"/>
              <a:gd name="connsiteX50-4935" fmla="*/ 7579137 w 9288370"/>
              <a:gd name="connsiteY50-4936" fmla="*/ 471495 h 1858154"/>
              <a:gd name="connsiteX51-4937" fmla="*/ 7881321 w 9288370"/>
              <a:gd name="connsiteY51-4938" fmla="*/ 369197 h 1858154"/>
              <a:gd name="connsiteX52-4939" fmla="*/ 8317613 w 9288370"/>
              <a:gd name="connsiteY52-4940" fmla="*/ 231185 h 1858154"/>
              <a:gd name="connsiteX53-4941" fmla="*/ 8428864 w 9288370"/>
              <a:gd name="connsiteY53-4942" fmla="*/ 208471 h 1858154"/>
              <a:gd name="connsiteX54-4943" fmla="*/ 8616510 w 9288370"/>
              <a:gd name="connsiteY54-4944" fmla="*/ 161973 h 1858154"/>
              <a:gd name="connsiteX55-4945" fmla="*/ 8826766 w 9288370"/>
              <a:gd name="connsiteY55-4946" fmla="*/ 152111 h 1858154"/>
              <a:gd name="connsiteX56-4947" fmla="*/ 8917647 w 9288370"/>
              <a:gd name="connsiteY56-4948" fmla="*/ 112232 h 1858154"/>
              <a:gd name="connsiteX57-4949" fmla="*/ 9182272 w 9288370"/>
              <a:gd name="connsiteY57-4950" fmla="*/ 37171 h 1858154"/>
              <a:gd name="connsiteX58-4951" fmla="*/ 9232990 w 9288370"/>
              <a:gd name="connsiteY58-4952" fmla="*/ 24074 h 1858154"/>
              <a:gd name="connsiteX59-4953" fmla="*/ 9288370 w 9288370"/>
              <a:gd name="connsiteY59-4954" fmla="*/ 0 h 1858154"/>
              <a:gd name="connsiteX60-4955" fmla="*/ 0 w 9288370"/>
              <a:gd name="connsiteY60-4956" fmla="*/ 0 h 1858154"/>
              <a:gd name="connsiteX61-4957" fmla="*/ 0 w 9288370"/>
              <a:gd name="connsiteY61-4958" fmla="*/ 1858154 h 1858154"/>
              <a:gd name="connsiteX0-4959" fmla="*/ 0 w 9288370"/>
              <a:gd name="connsiteY0-4960" fmla="*/ 1858154 h 1858154"/>
              <a:gd name="connsiteX1-4961" fmla="*/ 1049 w 9288370"/>
              <a:gd name="connsiteY1-4962" fmla="*/ 1857909 h 1858154"/>
              <a:gd name="connsiteX2-4963" fmla="*/ 292201 w 9288370"/>
              <a:gd name="connsiteY2-4964" fmla="*/ 1735050 h 1858154"/>
              <a:gd name="connsiteX3-4965" fmla="*/ 549207 w 9288370"/>
              <a:gd name="connsiteY3-4966" fmla="*/ 1634955 h 1858154"/>
              <a:gd name="connsiteX4-4967" fmla="*/ 785368 w 9288370"/>
              <a:gd name="connsiteY4-4968" fmla="*/ 1562599 h 1858154"/>
              <a:gd name="connsiteX5-4969" fmla="*/ 1186668 w 9288370"/>
              <a:gd name="connsiteY5-4970" fmla="*/ 1521861 h 1858154"/>
              <a:gd name="connsiteX6-4971" fmla="*/ 1456865 w 9288370"/>
              <a:gd name="connsiteY6-4972" fmla="*/ 1510292 h 1858154"/>
              <a:gd name="connsiteX7-4973" fmla="*/ 1463005 w 9288370"/>
              <a:gd name="connsiteY7-4974" fmla="*/ 1511279 h 1858154"/>
              <a:gd name="connsiteX8-4975" fmla="*/ 1604999 w 9288370"/>
              <a:gd name="connsiteY8-4976" fmla="*/ 1513599 h 1858154"/>
              <a:gd name="connsiteX9-4977" fmla="*/ 1717911 w 9288370"/>
              <a:gd name="connsiteY9-4978" fmla="*/ 1497764 h 1858154"/>
              <a:gd name="connsiteX10-4979" fmla="*/ 1794234 w 9288370"/>
              <a:gd name="connsiteY10-4980" fmla="*/ 1464331 h 1858154"/>
              <a:gd name="connsiteX11-4981" fmla="*/ 1990030 w 9288370"/>
              <a:gd name="connsiteY11-4982" fmla="*/ 1433971 h 1858154"/>
              <a:gd name="connsiteX12-4983" fmla="*/ 2244830 w 9288370"/>
              <a:gd name="connsiteY12-4984" fmla="*/ 1388540 h 1858154"/>
              <a:gd name="connsiteX13-4985" fmla="*/ 2428648 w 9288370"/>
              <a:gd name="connsiteY13-4986" fmla="*/ 1372736 h 1858154"/>
              <a:gd name="connsiteX14-4987" fmla="*/ 2645882 w 9288370"/>
              <a:gd name="connsiteY14-4988" fmla="*/ 1341971 h 1858154"/>
              <a:gd name="connsiteX15-4989" fmla="*/ 2707413 w 9288370"/>
              <a:gd name="connsiteY15-4990" fmla="*/ 1347156 h 1858154"/>
              <a:gd name="connsiteX16-4991" fmla="*/ 2843134 w 9288370"/>
              <a:gd name="connsiteY16-4992" fmla="*/ 1323561 h 1858154"/>
              <a:gd name="connsiteX17-4993" fmla="*/ 2923804 w 9288370"/>
              <a:gd name="connsiteY17-4994" fmla="*/ 1314224 h 1858154"/>
              <a:gd name="connsiteX18-4995" fmla="*/ 2953618 w 9288370"/>
              <a:gd name="connsiteY18-4996" fmla="*/ 1318186 h 1858154"/>
              <a:gd name="connsiteX19-4997" fmla="*/ 2995816 w 9288370"/>
              <a:gd name="connsiteY19-4998" fmla="*/ 1318670 h 1858154"/>
              <a:gd name="connsiteX20-4999" fmla="*/ 3352700 w 9288370"/>
              <a:gd name="connsiteY20-5000" fmla="*/ 1264183 h 1858154"/>
              <a:gd name="connsiteX21-5001" fmla="*/ 3444611 w 9288370"/>
              <a:gd name="connsiteY21-5002" fmla="*/ 1236739 h 1858154"/>
              <a:gd name="connsiteX22-5003" fmla="*/ 3650072 w 9288370"/>
              <a:gd name="connsiteY22-5004" fmla="*/ 1217421 h 1858154"/>
              <a:gd name="connsiteX23-5005" fmla="*/ 3707853 w 9288370"/>
              <a:gd name="connsiteY23-5006" fmla="*/ 1241722 h 1858154"/>
              <a:gd name="connsiteX24-5007" fmla="*/ 3925616 w 9288370"/>
              <a:gd name="connsiteY24-5008" fmla="*/ 1253751 h 1858154"/>
              <a:gd name="connsiteX25-5009" fmla="*/ 3954387 w 9288370"/>
              <a:gd name="connsiteY25-5010" fmla="*/ 1263789 h 1858154"/>
              <a:gd name="connsiteX26-5011" fmla="*/ 4067546 w 9288370"/>
              <a:gd name="connsiteY26-5012" fmla="*/ 1294697 h 1858154"/>
              <a:gd name="connsiteX27-5013" fmla="*/ 4212660 w 9288370"/>
              <a:gd name="connsiteY27-5014" fmla="*/ 1279712 h 1858154"/>
              <a:gd name="connsiteX28-5015" fmla="*/ 4364108 w 9288370"/>
              <a:gd name="connsiteY28-5016" fmla="*/ 1215314 h 1858154"/>
              <a:gd name="connsiteX29-5017" fmla="*/ 4638803 w 9288370"/>
              <a:gd name="connsiteY29-5018" fmla="*/ 1189536 h 1858154"/>
              <a:gd name="connsiteX30-5019" fmla="*/ 4940576 w 9288370"/>
              <a:gd name="connsiteY30-5020" fmla="*/ 1157514 h 1858154"/>
              <a:gd name="connsiteX31-5021" fmla="*/ 5049033 w 9288370"/>
              <a:gd name="connsiteY31-5022" fmla="*/ 1159678 h 1858154"/>
              <a:gd name="connsiteX32-5023" fmla="*/ 5181352 w 9288370"/>
              <a:gd name="connsiteY32-5024" fmla="*/ 1144460 h 1858154"/>
              <a:gd name="connsiteX33-5025" fmla="*/ 5309678 w 9288370"/>
              <a:gd name="connsiteY33-5026" fmla="*/ 1128278 h 1858154"/>
              <a:gd name="connsiteX34-5027" fmla="*/ 5474724 w 9288370"/>
              <a:gd name="connsiteY34-5028" fmla="*/ 1091167 h 1858154"/>
              <a:gd name="connsiteX35-5029" fmla="*/ 5612132 w 9288370"/>
              <a:gd name="connsiteY35-5030" fmla="*/ 1051509 h 1858154"/>
              <a:gd name="connsiteX36-5031" fmla="*/ 5776618 w 9288370"/>
              <a:gd name="connsiteY36-5032" fmla="*/ 1053037 h 1858154"/>
              <a:gd name="connsiteX37-5033" fmla="*/ 5785786 w 9288370"/>
              <a:gd name="connsiteY37-5034" fmla="*/ 1047202 h 1858154"/>
              <a:gd name="connsiteX38-5035" fmla="*/ 5877806 w 9288370"/>
              <a:gd name="connsiteY38-5036" fmla="*/ 1026825 h 1858154"/>
              <a:gd name="connsiteX39-5037" fmla="*/ 5943596 w 9288370"/>
              <a:gd name="connsiteY39-5038" fmla="*/ 1043237 h 1858154"/>
              <a:gd name="connsiteX40-5039" fmla="*/ 5985730 w 9288370"/>
              <a:gd name="connsiteY40-5040" fmla="*/ 1035396 h 1858154"/>
              <a:gd name="connsiteX41-5041" fmla="*/ 6103109 w 9288370"/>
              <a:gd name="connsiteY41-5042" fmla="*/ 1019019 h 1858154"/>
              <a:gd name="connsiteX42-5043" fmla="*/ 6222406 w 9288370"/>
              <a:gd name="connsiteY42-5044" fmla="*/ 985341 h 1858154"/>
              <a:gd name="connsiteX43-5045" fmla="*/ 6598672 w 9288370"/>
              <a:gd name="connsiteY43-5046" fmla="*/ 902062 h 1858154"/>
              <a:gd name="connsiteX44-5047" fmla="*/ 6766149 w 9288370"/>
              <a:gd name="connsiteY44-5048" fmla="*/ 846132 h 1858154"/>
              <a:gd name="connsiteX45-5049" fmla="*/ 6886312 w 9288370"/>
              <a:gd name="connsiteY45-5050" fmla="*/ 781877 h 1858154"/>
              <a:gd name="connsiteX46-5051" fmla="*/ 7006457 w 9288370"/>
              <a:gd name="connsiteY46-5052" fmla="*/ 699758 h 1858154"/>
              <a:gd name="connsiteX47-5053" fmla="*/ 7231643 w 9288370"/>
              <a:gd name="connsiteY47-5054" fmla="*/ 640778 h 1858154"/>
              <a:gd name="connsiteX48-5055" fmla="*/ 7370574 w 9288370"/>
              <a:gd name="connsiteY48-5056" fmla="*/ 573629 h 1858154"/>
              <a:gd name="connsiteX49-5057" fmla="*/ 7579137 w 9288370"/>
              <a:gd name="connsiteY49-5058" fmla="*/ 471495 h 1858154"/>
              <a:gd name="connsiteX50-5059" fmla="*/ 7881321 w 9288370"/>
              <a:gd name="connsiteY50-5060" fmla="*/ 369197 h 1858154"/>
              <a:gd name="connsiteX51-5061" fmla="*/ 8317613 w 9288370"/>
              <a:gd name="connsiteY51-5062" fmla="*/ 231185 h 1858154"/>
              <a:gd name="connsiteX52-5063" fmla="*/ 8428864 w 9288370"/>
              <a:gd name="connsiteY52-5064" fmla="*/ 208471 h 1858154"/>
              <a:gd name="connsiteX53-5065" fmla="*/ 8616510 w 9288370"/>
              <a:gd name="connsiteY53-5066" fmla="*/ 161973 h 1858154"/>
              <a:gd name="connsiteX54-5067" fmla="*/ 8826766 w 9288370"/>
              <a:gd name="connsiteY54-5068" fmla="*/ 152111 h 1858154"/>
              <a:gd name="connsiteX55-5069" fmla="*/ 8917647 w 9288370"/>
              <a:gd name="connsiteY55-5070" fmla="*/ 112232 h 1858154"/>
              <a:gd name="connsiteX56-5071" fmla="*/ 9182272 w 9288370"/>
              <a:gd name="connsiteY56-5072" fmla="*/ 37171 h 1858154"/>
              <a:gd name="connsiteX57-5073" fmla="*/ 9232990 w 9288370"/>
              <a:gd name="connsiteY57-5074" fmla="*/ 24074 h 1858154"/>
              <a:gd name="connsiteX58-5075" fmla="*/ 9288370 w 9288370"/>
              <a:gd name="connsiteY58-5076" fmla="*/ 0 h 1858154"/>
              <a:gd name="connsiteX59-5077" fmla="*/ 0 w 9288370"/>
              <a:gd name="connsiteY59-5078" fmla="*/ 0 h 1858154"/>
              <a:gd name="connsiteX60-5079" fmla="*/ 0 w 9288370"/>
              <a:gd name="connsiteY60-5080" fmla="*/ 1858154 h 1858154"/>
              <a:gd name="connsiteX0-5081" fmla="*/ 0 w 9288370"/>
              <a:gd name="connsiteY0-5082" fmla="*/ 1858154 h 1858154"/>
              <a:gd name="connsiteX1-5083" fmla="*/ 1049 w 9288370"/>
              <a:gd name="connsiteY1-5084" fmla="*/ 1857909 h 1858154"/>
              <a:gd name="connsiteX2-5085" fmla="*/ 292201 w 9288370"/>
              <a:gd name="connsiteY2-5086" fmla="*/ 1735050 h 1858154"/>
              <a:gd name="connsiteX3-5087" fmla="*/ 549207 w 9288370"/>
              <a:gd name="connsiteY3-5088" fmla="*/ 1634955 h 1858154"/>
              <a:gd name="connsiteX4-5089" fmla="*/ 785368 w 9288370"/>
              <a:gd name="connsiteY4-5090" fmla="*/ 1562599 h 1858154"/>
              <a:gd name="connsiteX5-5091" fmla="*/ 1186668 w 9288370"/>
              <a:gd name="connsiteY5-5092" fmla="*/ 1521861 h 1858154"/>
              <a:gd name="connsiteX6-5093" fmla="*/ 1456865 w 9288370"/>
              <a:gd name="connsiteY6-5094" fmla="*/ 1510292 h 1858154"/>
              <a:gd name="connsiteX7-5095" fmla="*/ 1463005 w 9288370"/>
              <a:gd name="connsiteY7-5096" fmla="*/ 1511279 h 1858154"/>
              <a:gd name="connsiteX8-5097" fmla="*/ 1604999 w 9288370"/>
              <a:gd name="connsiteY8-5098" fmla="*/ 1513599 h 1858154"/>
              <a:gd name="connsiteX9-5099" fmla="*/ 1717911 w 9288370"/>
              <a:gd name="connsiteY9-5100" fmla="*/ 1497764 h 1858154"/>
              <a:gd name="connsiteX10-5101" fmla="*/ 1794234 w 9288370"/>
              <a:gd name="connsiteY10-5102" fmla="*/ 1464331 h 1858154"/>
              <a:gd name="connsiteX11-5103" fmla="*/ 1990030 w 9288370"/>
              <a:gd name="connsiteY11-5104" fmla="*/ 1433971 h 1858154"/>
              <a:gd name="connsiteX12-5105" fmla="*/ 2244830 w 9288370"/>
              <a:gd name="connsiteY12-5106" fmla="*/ 1388540 h 1858154"/>
              <a:gd name="connsiteX13-5107" fmla="*/ 2428648 w 9288370"/>
              <a:gd name="connsiteY13-5108" fmla="*/ 1372736 h 1858154"/>
              <a:gd name="connsiteX14-5109" fmla="*/ 2645882 w 9288370"/>
              <a:gd name="connsiteY14-5110" fmla="*/ 1341971 h 1858154"/>
              <a:gd name="connsiteX15-5111" fmla="*/ 2707413 w 9288370"/>
              <a:gd name="connsiteY15-5112" fmla="*/ 1347156 h 1858154"/>
              <a:gd name="connsiteX16-5113" fmla="*/ 2843134 w 9288370"/>
              <a:gd name="connsiteY16-5114" fmla="*/ 1323561 h 1858154"/>
              <a:gd name="connsiteX17-5115" fmla="*/ 2923804 w 9288370"/>
              <a:gd name="connsiteY17-5116" fmla="*/ 1314224 h 1858154"/>
              <a:gd name="connsiteX18-5117" fmla="*/ 2953618 w 9288370"/>
              <a:gd name="connsiteY18-5118" fmla="*/ 1318186 h 1858154"/>
              <a:gd name="connsiteX19-5119" fmla="*/ 2995816 w 9288370"/>
              <a:gd name="connsiteY19-5120" fmla="*/ 1318670 h 1858154"/>
              <a:gd name="connsiteX20-5121" fmla="*/ 3352700 w 9288370"/>
              <a:gd name="connsiteY20-5122" fmla="*/ 1264183 h 1858154"/>
              <a:gd name="connsiteX21-5123" fmla="*/ 3444611 w 9288370"/>
              <a:gd name="connsiteY21-5124" fmla="*/ 1236739 h 1858154"/>
              <a:gd name="connsiteX22-5125" fmla="*/ 3650072 w 9288370"/>
              <a:gd name="connsiteY22-5126" fmla="*/ 1217421 h 1858154"/>
              <a:gd name="connsiteX23-5127" fmla="*/ 3707853 w 9288370"/>
              <a:gd name="connsiteY23-5128" fmla="*/ 1241722 h 1858154"/>
              <a:gd name="connsiteX24-5129" fmla="*/ 3925616 w 9288370"/>
              <a:gd name="connsiteY24-5130" fmla="*/ 1253751 h 1858154"/>
              <a:gd name="connsiteX25-5131" fmla="*/ 4067546 w 9288370"/>
              <a:gd name="connsiteY25-5132" fmla="*/ 1294697 h 1858154"/>
              <a:gd name="connsiteX26-5133" fmla="*/ 4212660 w 9288370"/>
              <a:gd name="connsiteY26-5134" fmla="*/ 1279712 h 1858154"/>
              <a:gd name="connsiteX27-5135" fmla="*/ 4364108 w 9288370"/>
              <a:gd name="connsiteY27-5136" fmla="*/ 1215314 h 1858154"/>
              <a:gd name="connsiteX28-5137" fmla="*/ 4638803 w 9288370"/>
              <a:gd name="connsiteY28-5138" fmla="*/ 1189536 h 1858154"/>
              <a:gd name="connsiteX29-5139" fmla="*/ 4940576 w 9288370"/>
              <a:gd name="connsiteY29-5140" fmla="*/ 1157514 h 1858154"/>
              <a:gd name="connsiteX30-5141" fmla="*/ 5049033 w 9288370"/>
              <a:gd name="connsiteY30-5142" fmla="*/ 1159678 h 1858154"/>
              <a:gd name="connsiteX31-5143" fmla="*/ 5181352 w 9288370"/>
              <a:gd name="connsiteY31-5144" fmla="*/ 1144460 h 1858154"/>
              <a:gd name="connsiteX32-5145" fmla="*/ 5309678 w 9288370"/>
              <a:gd name="connsiteY32-5146" fmla="*/ 1128278 h 1858154"/>
              <a:gd name="connsiteX33-5147" fmla="*/ 5474724 w 9288370"/>
              <a:gd name="connsiteY33-5148" fmla="*/ 1091167 h 1858154"/>
              <a:gd name="connsiteX34-5149" fmla="*/ 5612132 w 9288370"/>
              <a:gd name="connsiteY34-5150" fmla="*/ 1051509 h 1858154"/>
              <a:gd name="connsiteX35-5151" fmla="*/ 5776618 w 9288370"/>
              <a:gd name="connsiteY35-5152" fmla="*/ 1053037 h 1858154"/>
              <a:gd name="connsiteX36-5153" fmla="*/ 5785786 w 9288370"/>
              <a:gd name="connsiteY36-5154" fmla="*/ 1047202 h 1858154"/>
              <a:gd name="connsiteX37-5155" fmla="*/ 5877806 w 9288370"/>
              <a:gd name="connsiteY37-5156" fmla="*/ 1026825 h 1858154"/>
              <a:gd name="connsiteX38-5157" fmla="*/ 5943596 w 9288370"/>
              <a:gd name="connsiteY38-5158" fmla="*/ 1043237 h 1858154"/>
              <a:gd name="connsiteX39-5159" fmla="*/ 5985730 w 9288370"/>
              <a:gd name="connsiteY39-5160" fmla="*/ 1035396 h 1858154"/>
              <a:gd name="connsiteX40-5161" fmla="*/ 6103109 w 9288370"/>
              <a:gd name="connsiteY40-5162" fmla="*/ 1019019 h 1858154"/>
              <a:gd name="connsiteX41-5163" fmla="*/ 6222406 w 9288370"/>
              <a:gd name="connsiteY41-5164" fmla="*/ 985341 h 1858154"/>
              <a:gd name="connsiteX42-5165" fmla="*/ 6598672 w 9288370"/>
              <a:gd name="connsiteY42-5166" fmla="*/ 902062 h 1858154"/>
              <a:gd name="connsiteX43-5167" fmla="*/ 6766149 w 9288370"/>
              <a:gd name="connsiteY43-5168" fmla="*/ 846132 h 1858154"/>
              <a:gd name="connsiteX44-5169" fmla="*/ 6886312 w 9288370"/>
              <a:gd name="connsiteY44-5170" fmla="*/ 781877 h 1858154"/>
              <a:gd name="connsiteX45-5171" fmla="*/ 7006457 w 9288370"/>
              <a:gd name="connsiteY45-5172" fmla="*/ 699758 h 1858154"/>
              <a:gd name="connsiteX46-5173" fmla="*/ 7231643 w 9288370"/>
              <a:gd name="connsiteY46-5174" fmla="*/ 640778 h 1858154"/>
              <a:gd name="connsiteX47-5175" fmla="*/ 7370574 w 9288370"/>
              <a:gd name="connsiteY47-5176" fmla="*/ 573629 h 1858154"/>
              <a:gd name="connsiteX48-5177" fmla="*/ 7579137 w 9288370"/>
              <a:gd name="connsiteY48-5178" fmla="*/ 471495 h 1858154"/>
              <a:gd name="connsiteX49-5179" fmla="*/ 7881321 w 9288370"/>
              <a:gd name="connsiteY49-5180" fmla="*/ 369197 h 1858154"/>
              <a:gd name="connsiteX50-5181" fmla="*/ 8317613 w 9288370"/>
              <a:gd name="connsiteY50-5182" fmla="*/ 231185 h 1858154"/>
              <a:gd name="connsiteX51-5183" fmla="*/ 8428864 w 9288370"/>
              <a:gd name="connsiteY51-5184" fmla="*/ 208471 h 1858154"/>
              <a:gd name="connsiteX52-5185" fmla="*/ 8616510 w 9288370"/>
              <a:gd name="connsiteY52-5186" fmla="*/ 161973 h 1858154"/>
              <a:gd name="connsiteX53-5187" fmla="*/ 8826766 w 9288370"/>
              <a:gd name="connsiteY53-5188" fmla="*/ 152111 h 1858154"/>
              <a:gd name="connsiteX54-5189" fmla="*/ 8917647 w 9288370"/>
              <a:gd name="connsiteY54-5190" fmla="*/ 112232 h 1858154"/>
              <a:gd name="connsiteX55-5191" fmla="*/ 9182272 w 9288370"/>
              <a:gd name="connsiteY55-5192" fmla="*/ 37171 h 1858154"/>
              <a:gd name="connsiteX56-5193" fmla="*/ 9232990 w 9288370"/>
              <a:gd name="connsiteY56-5194" fmla="*/ 24074 h 1858154"/>
              <a:gd name="connsiteX57-5195" fmla="*/ 9288370 w 9288370"/>
              <a:gd name="connsiteY57-5196" fmla="*/ 0 h 1858154"/>
              <a:gd name="connsiteX58-5197" fmla="*/ 0 w 9288370"/>
              <a:gd name="connsiteY58-5198" fmla="*/ 0 h 1858154"/>
              <a:gd name="connsiteX59-5199" fmla="*/ 0 w 9288370"/>
              <a:gd name="connsiteY59-5200" fmla="*/ 1858154 h 1858154"/>
              <a:gd name="connsiteX0-5201" fmla="*/ 0 w 9288370"/>
              <a:gd name="connsiteY0-5202" fmla="*/ 1858154 h 1858154"/>
              <a:gd name="connsiteX1-5203" fmla="*/ 1049 w 9288370"/>
              <a:gd name="connsiteY1-5204" fmla="*/ 1857909 h 1858154"/>
              <a:gd name="connsiteX2-5205" fmla="*/ 292201 w 9288370"/>
              <a:gd name="connsiteY2-5206" fmla="*/ 1735050 h 1858154"/>
              <a:gd name="connsiteX3-5207" fmla="*/ 549207 w 9288370"/>
              <a:gd name="connsiteY3-5208" fmla="*/ 1634955 h 1858154"/>
              <a:gd name="connsiteX4-5209" fmla="*/ 785368 w 9288370"/>
              <a:gd name="connsiteY4-5210" fmla="*/ 1562599 h 1858154"/>
              <a:gd name="connsiteX5-5211" fmla="*/ 1186668 w 9288370"/>
              <a:gd name="connsiteY5-5212" fmla="*/ 1521861 h 1858154"/>
              <a:gd name="connsiteX6-5213" fmla="*/ 1456865 w 9288370"/>
              <a:gd name="connsiteY6-5214" fmla="*/ 1510292 h 1858154"/>
              <a:gd name="connsiteX7-5215" fmla="*/ 1463005 w 9288370"/>
              <a:gd name="connsiteY7-5216" fmla="*/ 1511279 h 1858154"/>
              <a:gd name="connsiteX8-5217" fmla="*/ 1604999 w 9288370"/>
              <a:gd name="connsiteY8-5218" fmla="*/ 1513599 h 1858154"/>
              <a:gd name="connsiteX9-5219" fmla="*/ 1717911 w 9288370"/>
              <a:gd name="connsiteY9-5220" fmla="*/ 1497764 h 1858154"/>
              <a:gd name="connsiteX10-5221" fmla="*/ 1794234 w 9288370"/>
              <a:gd name="connsiteY10-5222" fmla="*/ 1464331 h 1858154"/>
              <a:gd name="connsiteX11-5223" fmla="*/ 1990030 w 9288370"/>
              <a:gd name="connsiteY11-5224" fmla="*/ 1433971 h 1858154"/>
              <a:gd name="connsiteX12-5225" fmla="*/ 2244830 w 9288370"/>
              <a:gd name="connsiteY12-5226" fmla="*/ 1388540 h 1858154"/>
              <a:gd name="connsiteX13-5227" fmla="*/ 2428648 w 9288370"/>
              <a:gd name="connsiteY13-5228" fmla="*/ 1372736 h 1858154"/>
              <a:gd name="connsiteX14-5229" fmla="*/ 2645882 w 9288370"/>
              <a:gd name="connsiteY14-5230" fmla="*/ 1341971 h 1858154"/>
              <a:gd name="connsiteX15-5231" fmla="*/ 2707413 w 9288370"/>
              <a:gd name="connsiteY15-5232" fmla="*/ 1347156 h 1858154"/>
              <a:gd name="connsiteX16-5233" fmla="*/ 2843134 w 9288370"/>
              <a:gd name="connsiteY16-5234" fmla="*/ 1323561 h 1858154"/>
              <a:gd name="connsiteX17-5235" fmla="*/ 2923804 w 9288370"/>
              <a:gd name="connsiteY17-5236" fmla="*/ 1314224 h 1858154"/>
              <a:gd name="connsiteX18-5237" fmla="*/ 2953618 w 9288370"/>
              <a:gd name="connsiteY18-5238" fmla="*/ 1318186 h 1858154"/>
              <a:gd name="connsiteX19-5239" fmla="*/ 2995816 w 9288370"/>
              <a:gd name="connsiteY19-5240" fmla="*/ 1318670 h 1858154"/>
              <a:gd name="connsiteX20-5241" fmla="*/ 3352700 w 9288370"/>
              <a:gd name="connsiteY20-5242" fmla="*/ 1264183 h 1858154"/>
              <a:gd name="connsiteX21-5243" fmla="*/ 3444611 w 9288370"/>
              <a:gd name="connsiteY21-5244" fmla="*/ 1236739 h 1858154"/>
              <a:gd name="connsiteX22-5245" fmla="*/ 3650072 w 9288370"/>
              <a:gd name="connsiteY22-5246" fmla="*/ 1217421 h 1858154"/>
              <a:gd name="connsiteX23-5247" fmla="*/ 3707853 w 9288370"/>
              <a:gd name="connsiteY23-5248" fmla="*/ 1241722 h 1858154"/>
              <a:gd name="connsiteX24-5249" fmla="*/ 3925616 w 9288370"/>
              <a:gd name="connsiteY24-5250" fmla="*/ 1253751 h 1858154"/>
              <a:gd name="connsiteX25-5251" fmla="*/ 4007947 w 9288370"/>
              <a:gd name="connsiteY25-5252" fmla="*/ 1270634 h 1858154"/>
              <a:gd name="connsiteX26-5253" fmla="*/ 4212660 w 9288370"/>
              <a:gd name="connsiteY26-5254" fmla="*/ 1279712 h 1858154"/>
              <a:gd name="connsiteX27-5255" fmla="*/ 4364108 w 9288370"/>
              <a:gd name="connsiteY27-5256" fmla="*/ 1215314 h 1858154"/>
              <a:gd name="connsiteX28-5257" fmla="*/ 4638803 w 9288370"/>
              <a:gd name="connsiteY28-5258" fmla="*/ 1189536 h 1858154"/>
              <a:gd name="connsiteX29-5259" fmla="*/ 4940576 w 9288370"/>
              <a:gd name="connsiteY29-5260" fmla="*/ 1157514 h 1858154"/>
              <a:gd name="connsiteX30-5261" fmla="*/ 5049033 w 9288370"/>
              <a:gd name="connsiteY30-5262" fmla="*/ 1159678 h 1858154"/>
              <a:gd name="connsiteX31-5263" fmla="*/ 5181352 w 9288370"/>
              <a:gd name="connsiteY31-5264" fmla="*/ 1144460 h 1858154"/>
              <a:gd name="connsiteX32-5265" fmla="*/ 5309678 w 9288370"/>
              <a:gd name="connsiteY32-5266" fmla="*/ 1128278 h 1858154"/>
              <a:gd name="connsiteX33-5267" fmla="*/ 5474724 w 9288370"/>
              <a:gd name="connsiteY33-5268" fmla="*/ 1091167 h 1858154"/>
              <a:gd name="connsiteX34-5269" fmla="*/ 5612132 w 9288370"/>
              <a:gd name="connsiteY34-5270" fmla="*/ 1051509 h 1858154"/>
              <a:gd name="connsiteX35-5271" fmla="*/ 5776618 w 9288370"/>
              <a:gd name="connsiteY35-5272" fmla="*/ 1053037 h 1858154"/>
              <a:gd name="connsiteX36-5273" fmla="*/ 5785786 w 9288370"/>
              <a:gd name="connsiteY36-5274" fmla="*/ 1047202 h 1858154"/>
              <a:gd name="connsiteX37-5275" fmla="*/ 5877806 w 9288370"/>
              <a:gd name="connsiteY37-5276" fmla="*/ 1026825 h 1858154"/>
              <a:gd name="connsiteX38-5277" fmla="*/ 5943596 w 9288370"/>
              <a:gd name="connsiteY38-5278" fmla="*/ 1043237 h 1858154"/>
              <a:gd name="connsiteX39-5279" fmla="*/ 5985730 w 9288370"/>
              <a:gd name="connsiteY39-5280" fmla="*/ 1035396 h 1858154"/>
              <a:gd name="connsiteX40-5281" fmla="*/ 6103109 w 9288370"/>
              <a:gd name="connsiteY40-5282" fmla="*/ 1019019 h 1858154"/>
              <a:gd name="connsiteX41-5283" fmla="*/ 6222406 w 9288370"/>
              <a:gd name="connsiteY41-5284" fmla="*/ 985341 h 1858154"/>
              <a:gd name="connsiteX42-5285" fmla="*/ 6598672 w 9288370"/>
              <a:gd name="connsiteY42-5286" fmla="*/ 902062 h 1858154"/>
              <a:gd name="connsiteX43-5287" fmla="*/ 6766149 w 9288370"/>
              <a:gd name="connsiteY43-5288" fmla="*/ 846132 h 1858154"/>
              <a:gd name="connsiteX44-5289" fmla="*/ 6886312 w 9288370"/>
              <a:gd name="connsiteY44-5290" fmla="*/ 781877 h 1858154"/>
              <a:gd name="connsiteX45-5291" fmla="*/ 7006457 w 9288370"/>
              <a:gd name="connsiteY45-5292" fmla="*/ 699758 h 1858154"/>
              <a:gd name="connsiteX46-5293" fmla="*/ 7231643 w 9288370"/>
              <a:gd name="connsiteY46-5294" fmla="*/ 640778 h 1858154"/>
              <a:gd name="connsiteX47-5295" fmla="*/ 7370574 w 9288370"/>
              <a:gd name="connsiteY47-5296" fmla="*/ 573629 h 1858154"/>
              <a:gd name="connsiteX48-5297" fmla="*/ 7579137 w 9288370"/>
              <a:gd name="connsiteY48-5298" fmla="*/ 471495 h 1858154"/>
              <a:gd name="connsiteX49-5299" fmla="*/ 7881321 w 9288370"/>
              <a:gd name="connsiteY49-5300" fmla="*/ 369197 h 1858154"/>
              <a:gd name="connsiteX50-5301" fmla="*/ 8317613 w 9288370"/>
              <a:gd name="connsiteY50-5302" fmla="*/ 231185 h 1858154"/>
              <a:gd name="connsiteX51-5303" fmla="*/ 8428864 w 9288370"/>
              <a:gd name="connsiteY51-5304" fmla="*/ 208471 h 1858154"/>
              <a:gd name="connsiteX52-5305" fmla="*/ 8616510 w 9288370"/>
              <a:gd name="connsiteY52-5306" fmla="*/ 161973 h 1858154"/>
              <a:gd name="connsiteX53-5307" fmla="*/ 8826766 w 9288370"/>
              <a:gd name="connsiteY53-5308" fmla="*/ 152111 h 1858154"/>
              <a:gd name="connsiteX54-5309" fmla="*/ 8917647 w 9288370"/>
              <a:gd name="connsiteY54-5310" fmla="*/ 112232 h 1858154"/>
              <a:gd name="connsiteX55-5311" fmla="*/ 9182272 w 9288370"/>
              <a:gd name="connsiteY55-5312" fmla="*/ 37171 h 1858154"/>
              <a:gd name="connsiteX56-5313" fmla="*/ 9232990 w 9288370"/>
              <a:gd name="connsiteY56-5314" fmla="*/ 24074 h 1858154"/>
              <a:gd name="connsiteX57-5315" fmla="*/ 9288370 w 9288370"/>
              <a:gd name="connsiteY57-5316" fmla="*/ 0 h 1858154"/>
              <a:gd name="connsiteX58-5317" fmla="*/ 0 w 9288370"/>
              <a:gd name="connsiteY58-5318" fmla="*/ 0 h 1858154"/>
              <a:gd name="connsiteX59-5319" fmla="*/ 0 w 9288370"/>
              <a:gd name="connsiteY59-5320" fmla="*/ 1858154 h 1858154"/>
              <a:gd name="connsiteX0-5321" fmla="*/ 0 w 9288370"/>
              <a:gd name="connsiteY0-5322" fmla="*/ 1858154 h 1858154"/>
              <a:gd name="connsiteX1-5323" fmla="*/ 1049 w 9288370"/>
              <a:gd name="connsiteY1-5324" fmla="*/ 1857909 h 1858154"/>
              <a:gd name="connsiteX2-5325" fmla="*/ 292201 w 9288370"/>
              <a:gd name="connsiteY2-5326" fmla="*/ 1735050 h 1858154"/>
              <a:gd name="connsiteX3-5327" fmla="*/ 549207 w 9288370"/>
              <a:gd name="connsiteY3-5328" fmla="*/ 1634955 h 1858154"/>
              <a:gd name="connsiteX4-5329" fmla="*/ 785368 w 9288370"/>
              <a:gd name="connsiteY4-5330" fmla="*/ 1562599 h 1858154"/>
              <a:gd name="connsiteX5-5331" fmla="*/ 1186668 w 9288370"/>
              <a:gd name="connsiteY5-5332" fmla="*/ 1521861 h 1858154"/>
              <a:gd name="connsiteX6-5333" fmla="*/ 1456865 w 9288370"/>
              <a:gd name="connsiteY6-5334" fmla="*/ 1510292 h 1858154"/>
              <a:gd name="connsiteX7-5335" fmla="*/ 1463005 w 9288370"/>
              <a:gd name="connsiteY7-5336" fmla="*/ 1511279 h 1858154"/>
              <a:gd name="connsiteX8-5337" fmla="*/ 1604999 w 9288370"/>
              <a:gd name="connsiteY8-5338" fmla="*/ 1513599 h 1858154"/>
              <a:gd name="connsiteX9-5339" fmla="*/ 1717911 w 9288370"/>
              <a:gd name="connsiteY9-5340" fmla="*/ 1497764 h 1858154"/>
              <a:gd name="connsiteX10-5341" fmla="*/ 1794234 w 9288370"/>
              <a:gd name="connsiteY10-5342" fmla="*/ 1464331 h 1858154"/>
              <a:gd name="connsiteX11-5343" fmla="*/ 1990030 w 9288370"/>
              <a:gd name="connsiteY11-5344" fmla="*/ 1433971 h 1858154"/>
              <a:gd name="connsiteX12-5345" fmla="*/ 2244830 w 9288370"/>
              <a:gd name="connsiteY12-5346" fmla="*/ 1388540 h 1858154"/>
              <a:gd name="connsiteX13-5347" fmla="*/ 2428648 w 9288370"/>
              <a:gd name="connsiteY13-5348" fmla="*/ 1372736 h 1858154"/>
              <a:gd name="connsiteX14-5349" fmla="*/ 2645882 w 9288370"/>
              <a:gd name="connsiteY14-5350" fmla="*/ 1341971 h 1858154"/>
              <a:gd name="connsiteX15-5351" fmla="*/ 2707413 w 9288370"/>
              <a:gd name="connsiteY15-5352" fmla="*/ 1347156 h 1858154"/>
              <a:gd name="connsiteX16-5353" fmla="*/ 2843134 w 9288370"/>
              <a:gd name="connsiteY16-5354" fmla="*/ 1323561 h 1858154"/>
              <a:gd name="connsiteX17-5355" fmla="*/ 2923804 w 9288370"/>
              <a:gd name="connsiteY17-5356" fmla="*/ 1314224 h 1858154"/>
              <a:gd name="connsiteX18-5357" fmla="*/ 2953618 w 9288370"/>
              <a:gd name="connsiteY18-5358" fmla="*/ 1318186 h 1858154"/>
              <a:gd name="connsiteX19-5359" fmla="*/ 2995816 w 9288370"/>
              <a:gd name="connsiteY19-5360" fmla="*/ 1318670 h 1858154"/>
              <a:gd name="connsiteX20-5361" fmla="*/ 3352700 w 9288370"/>
              <a:gd name="connsiteY20-5362" fmla="*/ 1264183 h 1858154"/>
              <a:gd name="connsiteX21-5363" fmla="*/ 3444611 w 9288370"/>
              <a:gd name="connsiteY21-5364" fmla="*/ 1236739 h 1858154"/>
              <a:gd name="connsiteX22-5365" fmla="*/ 3650072 w 9288370"/>
              <a:gd name="connsiteY22-5366" fmla="*/ 1217421 h 1858154"/>
              <a:gd name="connsiteX23-5367" fmla="*/ 3707853 w 9288370"/>
              <a:gd name="connsiteY23-5368" fmla="*/ 1241722 h 1858154"/>
              <a:gd name="connsiteX24-5369" fmla="*/ 3925616 w 9288370"/>
              <a:gd name="connsiteY24-5370" fmla="*/ 1253751 h 1858154"/>
              <a:gd name="connsiteX25-5371" fmla="*/ 4007947 w 9288370"/>
              <a:gd name="connsiteY25-5372" fmla="*/ 1270634 h 1858154"/>
              <a:gd name="connsiteX26-5373" fmla="*/ 4305785 w 9288370"/>
              <a:gd name="connsiteY26-5374" fmla="*/ 1279712 h 1858154"/>
              <a:gd name="connsiteX27-5375" fmla="*/ 4364108 w 9288370"/>
              <a:gd name="connsiteY27-5376" fmla="*/ 1215314 h 1858154"/>
              <a:gd name="connsiteX28-5377" fmla="*/ 4638803 w 9288370"/>
              <a:gd name="connsiteY28-5378" fmla="*/ 1189536 h 1858154"/>
              <a:gd name="connsiteX29-5379" fmla="*/ 4940576 w 9288370"/>
              <a:gd name="connsiteY29-5380" fmla="*/ 1157514 h 1858154"/>
              <a:gd name="connsiteX30-5381" fmla="*/ 5049033 w 9288370"/>
              <a:gd name="connsiteY30-5382" fmla="*/ 1159678 h 1858154"/>
              <a:gd name="connsiteX31-5383" fmla="*/ 5181352 w 9288370"/>
              <a:gd name="connsiteY31-5384" fmla="*/ 1144460 h 1858154"/>
              <a:gd name="connsiteX32-5385" fmla="*/ 5309678 w 9288370"/>
              <a:gd name="connsiteY32-5386" fmla="*/ 1128278 h 1858154"/>
              <a:gd name="connsiteX33-5387" fmla="*/ 5474724 w 9288370"/>
              <a:gd name="connsiteY33-5388" fmla="*/ 1091167 h 1858154"/>
              <a:gd name="connsiteX34-5389" fmla="*/ 5612132 w 9288370"/>
              <a:gd name="connsiteY34-5390" fmla="*/ 1051509 h 1858154"/>
              <a:gd name="connsiteX35-5391" fmla="*/ 5776618 w 9288370"/>
              <a:gd name="connsiteY35-5392" fmla="*/ 1053037 h 1858154"/>
              <a:gd name="connsiteX36-5393" fmla="*/ 5785786 w 9288370"/>
              <a:gd name="connsiteY36-5394" fmla="*/ 1047202 h 1858154"/>
              <a:gd name="connsiteX37-5395" fmla="*/ 5877806 w 9288370"/>
              <a:gd name="connsiteY37-5396" fmla="*/ 1026825 h 1858154"/>
              <a:gd name="connsiteX38-5397" fmla="*/ 5943596 w 9288370"/>
              <a:gd name="connsiteY38-5398" fmla="*/ 1043237 h 1858154"/>
              <a:gd name="connsiteX39-5399" fmla="*/ 5985730 w 9288370"/>
              <a:gd name="connsiteY39-5400" fmla="*/ 1035396 h 1858154"/>
              <a:gd name="connsiteX40-5401" fmla="*/ 6103109 w 9288370"/>
              <a:gd name="connsiteY40-5402" fmla="*/ 1019019 h 1858154"/>
              <a:gd name="connsiteX41-5403" fmla="*/ 6222406 w 9288370"/>
              <a:gd name="connsiteY41-5404" fmla="*/ 985341 h 1858154"/>
              <a:gd name="connsiteX42-5405" fmla="*/ 6598672 w 9288370"/>
              <a:gd name="connsiteY42-5406" fmla="*/ 902062 h 1858154"/>
              <a:gd name="connsiteX43-5407" fmla="*/ 6766149 w 9288370"/>
              <a:gd name="connsiteY43-5408" fmla="*/ 846132 h 1858154"/>
              <a:gd name="connsiteX44-5409" fmla="*/ 6886312 w 9288370"/>
              <a:gd name="connsiteY44-5410" fmla="*/ 781877 h 1858154"/>
              <a:gd name="connsiteX45-5411" fmla="*/ 7006457 w 9288370"/>
              <a:gd name="connsiteY45-5412" fmla="*/ 699758 h 1858154"/>
              <a:gd name="connsiteX46-5413" fmla="*/ 7231643 w 9288370"/>
              <a:gd name="connsiteY46-5414" fmla="*/ 640778 h 1858154"/>
              <a:gd name="connsiteX47-5415" fmla="*/ 7370574 w 9288370"/>
              <a:gd name="connsiteY47-5416" fmla="*/ 573629 h 1858154"/>
              <a:gd name="connsiteX48-5417" fmla="*/ 7579137 w 9288370"/>
              <a:gd name="connsiteY48-5418" fmla="*/ 471495 h 1858154"/>
              <a:gd name="connsiteX49-5419" fmla="*/ 7881321 w 9288370"/>
              <a:gd name="connsiteY49-5420" fmla="*/ 369197 h 1858154"/>
              <a:gd name="connsiteX50-5421" fmla="*/ 8317613 w 9288370"/>
              <a:gd name="connsiteY50-5422" fmla="*/ 231185 h 1858154"/>
              <a:gd name="connsiteX51-5423" fmla="*/ 8428864 w 9288370"/>
              <a:gd name="connsiteY51-5424" fmla="*/ 208471 h 1858154"/>
              <a:gd name="connsiteX52-5425" fmla="*/ 8616510 w 9288370"/>
              <a:gd name="connsiteY52-5426" fmla="*/ 161973 h 1858154"/>
              <a:gd name="connsiteX53-5427" fmla="*/ 8826766 w 9288370"/>
              <a:gd name="connsiteY53-5428" fmla="*/ 152111 h 1858154"/>
              <a:gd name="connsiteX54-5429" fmla="*/ 8917647 w 9288370"/>
              <a:gd name="connsiteY54-5430" fmla="*/ 112232 h 1858154"/>
              <a:gd name="connsiteX55-5431" fmla="*/ 9182272 w 9288370"/>
              <a:gd name="connsiteY55-5432" fmla="*/ 37171 h 1858154"/>
              <a:gd name="connsiteX56-5433" fmla="*/ 9232990 w 9288370"/>
              <a:gd name="connsiteY56-5434" fmla="*/ 24074 h 1858154"/>
              <a:gd name="connsiteX57-5435" fmla="*/ 9288370 w 9288370"/>
              <a:gd name="connsiteY57-5436" fmla="*/ 0 h 1858154"/>
              <a:gd name="connsiteX58-5437" fmla="*/ 0 w 9288370"/>
              <a:gd name="connsiteY58-5438" fmla="*/ 0 h 1858154"/>
              <a:gd name="connsiteX59-5439" fmla="*/ 0 w 9288370"/>
              <a:gd name="connsiteY59-5440" fmla="*/ 1858154 h 1858154"/>
              <a:gd name="connsiteX0-5441" fmla="*/ 0 w 9288370"/>
              <a:gd name="connsiteY0-5442" fmla="*/ 1858154 h 1858154"/>
              <a:gd name="connsiteX1-5443" fmla="*/ 1049 w 9288370"/>
              <a:gd name="connsiteY1-5444" fmla="*/ 1857909 h 1858154"/>
              <a:gd name="connsiteX2-5445" fmla="*/ 292201 w 9288370"/>
              <a:gd name="connsiteY2-5446" fmla="*/ 1735050 h 1858154"/>
              <a:gd name="connsiteX3-5447" fmla="*/ 549207 w 9288370"/>
              <a:gd name="connsiteY3-5448" fmla="*/ 1634955 h 1858154"/>
              <a:gd name="connsiteX4-5449" fmla="*/ 785368 w 9288370"/>
              <a:gd name="connsiteY4-5450" fmla="*/ 1562599 h 1858154"/>
              <a:gd name="connsiteX5-5451" fmla="*/ 1186668 w 9288370"/>
              <a:gd name="connsiteY5-5452" fmla="*/ 1521861 h 1858154"/>
              <a:gd name="connsiteX6-5453" fmla="*/ 1456865 w 9288370"/>
              <a:gd name="connsiteY6-5454" fmla="*/ 1510292 h 1858154"/>
              <a:gd name="connsiteX7-5455" fmla="*/ 1463005 w 9288370"/>
              <a:gd name="connsiteY7-5456" fmla="*/ 1511279 h 1858154"/>
              <a:gd name="connsiteX8-5457" fmla="*/ 1604999 w 9288370"/>
              <a:gd name="connsiteY8-5458" fmla="*/ 1513599 h 1858154"/>
              <a:gd name="connsiteX9-5459" fmla="*/ 1717911 w 9288370"/>
              <a:gd name="connsiteY9-5460" fmla="*/ 1497764 h 1858154"/>
              <a:gd name="connsiteX10-5461" fmla="*/ 1794234 w 9288370"/>
              <a:gd name="connsiteY10-5462" fmla="*/ 1464331 h 1858154"/>
              <a:gd name="connsiteX11-5463" fmla="*/ 1990030 w 9288370"/>
              <a:gd name="connsiteY11-5464" fmla="*/ 1433971 h 1858154"/>
              <a:gd name="connsiteX12-5465" fmla="*/ 2244830 w 9288370"/>
              <a:gd name="connsiteY12-5466" fmla="*/ 1388540 h 1858154"/>
              <a:gd name="connsiteX13-5467" fmla="*/ 2428648 w 9288370"/>
              <a:gd name="connsiteY13-5468" fmla="*/ 1372736 h 1858154"/>
              <a:gd name="connsiteX14-5469" fmla="*/ 2645882 w 9288370"/>
              <a:gd name="connsiteY14-5470" fmla="*/ 1341971 h 1858154"/>
              <a:gd name="connsiteX15-5471" fmla="*/ 2707413 w 9288370"/>
              <a:gd name="connsiteY15-5472" fmla="*/ 1347156 h 1858154"/>
              <a:gd name="connsiteX16-5473" fmla="*/ 2843134 w 9288370"/>
              <a:gd name="connsiteY16-5474" fmla="*/ 1323561 h 1858154"/>
              <a:gd name="connsiteX17-5475" fmla="*/ 2923804 w 9288370"/>
              <a:gd name="connsiteY17-5476" fmla="*/ 1314224 h 1858154"/>
              <a:gd name="connsiteX18-5477" fmla="*/ 2953618 w 9288370"/>
              <a:gd name="connsiteY18-5478" fmla="*/ 1318186 h 1858154"/>
              <a:gd name="connsiteX19-5479" fmla="*/ 2995816 w 9288370"/>
              <a:gd name="connsiteY19-5480" fmla="*/ 1318670 h 1858154"/>
              <a:gd name="connsiteX20-5481" fmla="*/ 3352700 w 9288370"/>
              <a:gd name="connsiteY20-5482" fmla="*/ 1264183 h 1858154"/>
              <a:gd name="connsiteX21-5483" fmla="*/ 3444611 w 9288370"/>
              <a:gd name="connsiteY21-5484" fmla="*/ 1236739 h 1858154"/>
              <a:gd name="connsiteX22-5485" fmla="*/ 3650072 w 9288370"/>
              <a:gd name="connsiteY22-5486" fmla="*/ 1217421 h 1858154"/>
              <a:gd name="connsiteX23-5487" fmla="*/ 3707853 w 9288370"/>
              <a:gd name="connsiteY23-5488" fmla="*/ 1241722 h 1858154"/>
              <a:gd name="connsiteX24-5489" fmla="*/ 3925616 w 9288370"/>
              <a:gd name="connsiteY24-5490" fmla="*/ 1253751 h 1858154"/>
              <a:gd name="connsiteX25-5491" fmla="*/ 4007947 w 9288370"/>
              <a:gd name="connsiteY25-5492" fmla="*/ 1270634 h 1858154"/>
              <a:gd name="connsiteX26-5493" fmla="*/ 4364108 w 9288370"/>
              <a:gd name="connsiteY26-5494" fmla="*/ 1215314 h 1858154"/>
              <a:gd name="connsiteX27-5495" fmla="*/ 4638803 w 9288370"/>
              <a:gd name="connsiteY27-5496" fmla="*/ 1189536 h 1858154"/>
              <a:gd name="connsiteX28-5497" fmla="*/ 4940576 w 9288370"/>
              <a:gd name="connsiteY28-5498" fmla="*/ 1157514 h 1858154"/>
              <a:gd name="connsiteX29-5499" fmla="*/ 5049033 w 9288370"/>
              <a:gd name="connsiteY29-5500" fmla="*/ 1159678 h 1858154"/>
              <a:gd name="connsiteX30-5501" fmla="*/ 5181352 w 9288370"/>
              <a:gd name="connsiteY30-5502" fmla="*/ 1144460 h 1858154"/>
              <a:gd name="connsiteX31-5503" fmla="*/ 5309678 w 9288370"/>
              <a:gd name="connsiteY31-5504" fmla="*/ 1128278 h 1858154"/>
              <a:gd name="connsiteX32-5505" fmla="*/ 5474724 w 9288370"/>
              <a:gd name="connsiteY32-5506" fmla="*/ 1091167 h 1858154"/>
              <a:gd name="connsiteX33-5507" fmla="*/ 5612132 w 9288370"/>
              <a:gd name="connsiteY33-5508" fmla="*/ 1051509 h 1858154"/>
              <a:gd name="connsiteX34-5509" fmla="*/ 5776618 w 9288370"/>
              <a:gd name="connsiteY34-5510" fmla="*/ 1053037 h 1858154"/>
              <a:gd name="connsiteX35-5511" fmla="*/ 5785786 w 9288370"/>
              <a:gd name="connsiteY35-5512" fmla="*/ 1047202 h 1858154"/>
              <a:gd name="connsiteX36-5513" fmla="*/ 5877806 w 9288370"/>
              <a:gd name="connsiteY36-5514" fmla="*/ 1026825 h 1858154"/>
              <a:gd name="connsiteX37-5515" fmla="*/ 5943596 w 9288370"/>
              <a:gd name="connsiteY37-5516" fmla="*/ 1043237 h 1858154"/>
              <a:gd name="connsiteX38-5517" fmla="*/ 5985730 w 9288370"/>
              <a:gd name="connsiteY38-5518" fmla="*/ 1035396 h 1858154"/>
              <a:gd name="connsiteX39-5519" fmla="*/ 6103109 w 9288370"/>
              <a:gd name="connsiteY39-5520" fmla="*/ 1019019 h 1858154"/>
              <a:gd name="connsiteX40-5521" fmla="*/ 6222406 w 9288370"/>
              <a:gd name="connsiteY40-5522" fmla="*/ 985341 h 1858154"/>
              <a:gd name="connsiteX41-5523" fmla="*/ 6598672 w 9288370"/>
              <a:gd name="connsiteY41-5524" fmla="*/ 902062 h 1858154"/>
              <a:gd name="connsiteX42-5525" fmla="*/ 6766149 w 9288370"/>
              <a:gd name="connsiteY42-5526" fmla="*/ 846132 h 1858154"/>
              <a:gd name="connsiteX43-5527" fmla="*/ 6886312 w 9288370"/>
              <a:gd name="connsiteY43-5528" fmla="*/ 781877 h 1858154"/>
              <a:gd name="connsiteX44-5529" fmla="*/ 7006457 w 9288370"/>
              <a:gd name="connsiteY44-5530" fmla="*/ 699758 h 1858154"/>
              <a:gd name="connsiteX45-5531" fmla="*/ 7231643 w 9288370"/>
              <a:gd name="connsiteY45-5532" fmla="*/ 640778 h 1858154"/>
              <a:gd name="connsiteX46-5533" fmla="*/ 7370574 w 9288370"/>
              <a:gd name="connsiteY46-5534" fmla="*/ 573629 h 1858154"/>
              <a:gd name="connsiteX47-5535" fmla="*/ 7579137 w 9288370"/>
              <a:gd name="connsiteY47-5536" fmla="*/ 471495 h 1858154"/>
              <a:gd name="connsiteX48-5537" fmla="*/ 7881321 w 9288370"/>
              <a:gd name="connsiteY48-5538" fmla="*/ 369197 h 1858154"/>
              <a:gd name="connsiteX49-5539" fmla="*/ 8317613 w 9288370"/>
              <a:gd name="connsiteY49-5540" fmla="*/ 231185 h 1858154"/>
              <a:gd name="connsiteX50-5541" fmla="*/ 8428864 w 9288370"/>
              <a:gd name="connsiteY50-5542" fmla="*/ 208471 h 1858154"/>
              <a:gd name="connsiteX51-5543" fmla="*/ 8616510 w 9288370"/>
              <a:gd name="connsiteY51-5544" fmla="*/ 161973 h 1858154"/>
              <a:gd name="connsiteX52-5545" fmla="*/ 8826766 w 9288370"/>
              <a:gd name="connsiteY52-5546" fmla="*/ 152111 h 1858154"/>
              <a:gd name="connsiteX53-5547" fmla="*/ 8917647 w 9288370"/>
              <a:gd name="connsiteY53-5548" fmla="*/ 112232 h 1858154"/>
              <a:gd name="connsiteX54-5549" fmla="*/ 9182272 w 9288370"/>
              <a:gd name="connsiteY54-5550" fmla="*/ 37171 h 1858154"/>
              <a:gd name="connsiteX55-5551" fmla="*/ 9232990 w 9288370"/>
              <a:gd name="connsiteY55-5552" fmla="*/ 24074 h 1858154"/>
              <a:gd name="connsiteX56-5553" fmla="*/ 9288370 w 9288370"/>
              <a:gd name="connsiteY56-5554" fmla="*/ 0 h 1858154"/>
              <a:gd name="connsiteX57-5555" fmla="*/ 0 w 9288370"/>
              <a:gd name="connsiteY57-5556" fmla="*/ 0 h 1858154"/>
              <a:gd name="connsiteX58-5557" fmla="*/ 0 w 9288370"/>
              <a:gd name="connsiteY58-5558" fmla="*/ 1858154 h 1858154"/>
              <a:gd name="connsiteX0-5559" fmla="*/ 0 w 9288370"/>
              <a:gd name="connsiteY0-5560" fmla="*/ 1858154 h 1858154"/>
              <a:gd name="connsiteX1-5561" fmla="*/ 1049 w 9288370"/>
              <a:gd name="connsiteY1-5562" fmla="*/ 1857909 h 1858154"/>
              <a:gd name="connsiteX2-5563" fmla="*/ 292201 w 9288370"/>
              <a:gd name="connsiteY2-5564" fmla="*/ 1735050 h 1858154"/>
              <a:gd name="connsiteX3-5565" fmla="*/ 549207 w 9288370"/>
              <a:gd name="connsiteY3-5566" fmla="*/ 1634955 h 1858154"/>
              <a:gd name="connsiteX4-5567" fmla="*/ 785368 w 9288370"/>
              <a:gd name="connsiteY4-5568" fmla="*/ 1562599 h 1858154"/>
              <a:gd name="connsiteX5-5569" fmla="*/ 1186668 w 9288370"/>
              <a:gd name="connsiteY5-5570" fmla="*/ 1521861 h 1858154"/>
              <a:gd name="connsiteX6-5571" fmla="*/ 1456865 w 9288370"/>
              <a:gd name="connsiteY6-5572" fmla="*/ 1510292 h 1858154"/>
              <a:gd name="connsiteX7-5573" fmla="*/ 1463005 w 9288370"/>
              <a:gd name="connsiteY7-5574" fmla="*/ 1511279 h 1858154"/>
              <a:gd name="connsiteX8-5575" fmla="*/ 1604999 w 9288370"/>
              <a:gd name="connsiteY8-5576" fmla="*/ 1513599 h 1858154"/>
              <a:gd name="connsiteX9-5577" fmla="*/ 1717911 w 9288370"/>
              <a:gd name="connsiteY9-5578" fmla="*/ 1497764 h 1858154"/>
              <a:gd name="connsiteX10-5579" fmla="*/ 1794234 w 9288370"/>
              <a:gd name="connsiteY10-5580" fmla="*/ 1464331 h 1858154"/>
              <a:gd name="connsiteX11-5581" fmla="*/ 1990030 w 9288370"/>
              <a:gd name="connsiteY11-5582" fmla="*/ 1433971 h 1858154"/>
              <a:gd name="connsiteX12-5583" fmla="*/ 2244830 w 9288370"/>
              <a:gd name="connsiteY12-5584" fmla="*/ 1388540 h 1858154"/>
              <a:gd name="connsiteX13-5585" fmla="*/ 2428648 w 9288370"/>
              <a:gd name="connsiteY13-5586" fmla="*/ 1372736 h 1858154"/>
              <a:gd name="connsiteX14-5587" fmla="*/ 2645882 w 9288370"/>
              <a:gd name="connsiteY14-5588" fmla="*/ 1341971 h 1858154"/>
              <a:gd name="connsiteX15-5589" fmla="*/ 2707413 w 9288370"/>
              <a:gd name="connsiteY15-5590" fmla="*/ 1347156 h 1858154"/>
              <a:gd name="connsiteX16-5591" fmla="*/ 2843134 w 9288370"/>
              <a:gd name="connsiteY16-5592" fmla="*/ 1323561 h 1858154"/>
              <a:gd name="connsiteX17-5593" fmla="*/ 2923804 w 9288370"/>
              <a:gd name="connsiteY17-5594" fmla="*/ 1314224 h 1858154"/>
              <a:gd name="connsiteX18-5595" fmla="*/ 2953618 w 9288370"/>
              <a:gd name="connsiteY18-5596" fmla="*/ 1318186 h 1858154"/>
              <a:gd name="connsiteX19-5597" fmla="*/ 2995816 w 9288370"/>
              <a:gd name="connsiteY19-5598" fmla="*/ 1318670 h 1858154"/>
              <a:gd name="connsiteX20-5599" fmla="*/ 3352700 w 9288370"/>
              <a:gd name="connsiteY20-5600" fmla="*/ 1264183 h 1858154"/>
              <a:gd name="connsiteX21-5601" fmla="*/ 3444611 w 9288370"/>
              <a:gd name="connsiteY21-5602" fmla="*/ 1236739 h 1858154"/>
              <a:gd name="connsiteX22-5603" fmla="*/ 3650072 w 9288370"/>
              <a:gd name="connsiteY22-5604" fmla="*/ 1217421 h 1858154"/>
              <a:gd name="connsiteX23-5605" fmla="*/ 3707853 w 9288370"/>
              <a:gd name="connsiteY23-5606" fmla="*/ 1241722 h 1858154"/>
              <a:gd name="connsiteX24-5607" fmla="*/ 3925616 w 9288370"/>
              <a:gd name="connsiteY24-5608" fmla="*/ 1253751 h 1858154"/>
              <a:gd name="connsiteX25-5609" fmla="*/ 4007947 w 9288370"/>
              <a:gd name="connsiteY25-5610" fmla="*/ 1270634 h 1858154"/>
              <a:gd name="connsiteX26-5611" fmla="*/ 4382733 w 9288370"/>
              <a:gd name="connsiteY26-5612" fmla="*/ 1167187 h 1858154"/>
              <a:gd name="connsiteX27-5613" fmla="*/ 4638803 w 9288370"/>
              <a:gd name="connsiteY27-5614" fmla="*/ 1189536 h 1858154"/>
              <a:gd name="connsiteX28-5615" fmla="*/ 4940576 w 9288370"/>
              <a:gd name="connsiteY28-5616" fmla="*/ 1157514 h 1858154"/>
              <a:gd name="connsiteX29-5617" fmla="*/ 5049033 w 9288370"/>
              <a:gd name="connsiteY29-5618" fmla="*/ 1159678 h 1858154"/>
              <a:gd name="connsiteX30-5619" fmla="*/ 5181352 w 9288370"/>
              <a:gd name="connsiteY30-5620" fmla="*/ 1144460 h 1858154"/>
              <a:gd name="connsiteX31-5621" fmla="*/ 5309678 w 9288370"/>
              <a:gd name="connsiteY31-5622" fmla="*/ 1128278 h 1858154"/>
              <a:gd name="connsiteX32-5623" fmla="*/ 5474724 w 9288370"/>
              <a:gd name="connsiteY32-5624" fmla="*/ 1091167 h 1858154"/>
              <a:gd name="connsiteX33-5625" fmla="*/ 5612132 w 9288370"/>
              <a:gd name="connsiteY33-5626" fmla="*/ 1051509 h 1858154"/>
              <a:gd name="connsiteX34-5627" fmla="*/ 5776618 w 9288370"/>
              <a:gd name="connsiteY34-5628" fmla="*/ 1053037 h 1858154"/>
              <a:gd name="connsiteX35-5629" fmla="*/ 5785786 w 9288370"/>
              <a:gd name="connsiteY35-5630" fmla="*/ 1047202 h 1858154"/>
              <a:gd name="connsiteX36-5631" fmla="*/ 5877806 w 9288370"/>
              <a:gd name="connsiteY36-5632" fmla="*/ 1026825 h 1858154"/>
              <a:gd name="connsiteX37-5633" fmla="*/ 5943596 w 9288370"/>
              <a:gd name="connsiteY37-5634" fmla="*/ 1043237 h 1858154"/>
              <a:gd name="connsiteX38-5635" fmla="*/ 5985730 w 9288370"/>
              <a:gd name="connsiteY38-5636" fmla="*/ 1035396 h 1858154"/>
              <a:gd name="connsiteX39-5637" fmla="*/ 6103109 w 9288370"/>
              <a:gd name="connsiteY39-5638" fmla="*/ 1019019 h 1858154"/>
              <a:gd name="connsiteX40-5639" fmla="*/ 6222406 w 9288370"/>
              <a:gd name="connsiteY40-5640" fmla="*/ 985341 h 1858154"/>
              <a:gd name="connsiteX41-5641" fmla="*/ 6598672 w 9288370"/>
              <a:gd name="connsiteY41-5642" fmla="*/ 902062 h 1858154"/>
              <a:gd name="connsiteX42-5643" fmla="*/ 6766149 w 9288370"/>
              <a:gd name="connsiteY42-5644" fmla="*/ 846132 h 1858154"/>
              <a:gd name="connsiteX43-5645" fmla="*/ 6886312 w 9288370"/>
              <a:gd name="connsiteY43-5646" fmla="*/ 781877 h 1858154"/>
              <a:gd name="connsiteX44-5647" fmla="*/ 7006457 w 9288370"/>
              <a:gd name="connsiteY44-5648" fmla="*/ 699758 h 1858154"/>
              <a:gd name="connsiteX45-5649" fmla="*/ 7231643 w 9288370"/>
              <a:gd name="connsiteY45-5650" fmla="*/ 640778 h 1858154"/>
              <a:gd name="connsiteX46-5651" fmla="*/ 7370574 w 9288370"/>
              <a:gd name="connsiteY46-5652" fmla="*/ 573629 h 1858154"/>
              <a:gd name="connsiteX47-5653" fmla="*/ 7579137 w 9288370"/>
              <a:gd name="connsiteY47-5654" fmla="*/ 471495 h 1858154"/>
              <a:gd name="connsiteX48-5655" fmla="*/ 7881321 w 9288370"/>
              <a:gd name="connsiteY48-5656" fmla="*/ 369197 h 1858154"/>
              <a:gd name="connsiteX49-5657" fmla="*/ 8317613 w 9288370"/>
              <a:gd name="connsiteY49-5658" fmla="*/ 231185 h 1858154"/>
              <a:gd name="connsiteX50-5659" fmla="*/ 8428864 w 9288370"/>
              <a:gd name="connsiteY50-5660" fmla="*/ 208471 h 1858154"/>
              <a:gd name="connsiteX51-5661" fmla="*/ 8616510 w 9288370"/>
              <a:gd name="connsiteY51-5662" fmla="*/ 161973 h 1858154"/>
              <a:gd name="connsiteX52-5663" fmla="*/ 8826766 w 9288370"/>
              <a:gd name="connsiteY52-5664" fmla="*/ 152111 h 1858154"/>
              <a:gd name="connsiteX53-5665" fmla="*/ 8917647 w 9288370"/>
              <a:gd name="connsiteY53-5666" fmla="*/ 112232 h 1858154"/>
              <a:gd name="connsiteX54-5667" fmla="*/ 9182272 w 9288370"/>
              <a:gd name="connsiteY54-5668" fmla="*/ 37171 h 1858154"/>
              <a:gd name="connsiteX55-5669" fmla="*/ 9232990 w 9288370"/>
              <a:gd name="connsiteY55-5670" fmla="*/ 24074 h 1858154"/>
              <a:gd name="connsiteX56-5671" fmla="*/ 9288370 w 9288370"/>
              <a:gd name="connsiteY56-5672" fmla="*/ 0 h 1858154"/>
              <a:gd name="connsiteX57-5673" fmla="*/ 0 w 9288370"/>
              <a:gd name="connsiteY57-5674" fmla="*/ 0 h 1858154"/>
              <a:gd name="connsiteX58-5675" fmla="*/ 0 w 9288370"/>
              <a:gd name="connsiteY58-5676" fmla="*/ 1858154 h 1858154"/>
              <a:gd name="connsiteX0-5677" fmla="*/ 0 w 9288370"/>
              <a:gd name="connsiteY0-5678" fmla="*/ 1858154 h 1858154"/>
              <a:gd name="connsiteX1-5679" fmla="*/ 1049 w 9288370"/>
              <a:gd name="connsiteY1-5680" fmla="*/ 1857909 h 1858154"/>
              <a:gd name="connsiteX2-5681" fmla="*/ 292201 w 9288370"/>
              <a:gd name="connsiteY2-5682" fmla="*/ 1735050 h 1858154"/>
              <a:gd name="connsiteX3-5683" fmla="*/ 549207 w 9288370"/>
              <a:gd name="connsiteY3-5684" fmla="*/ 1634955 h 1858154"/>
              <a:gd name="connsiteX4-5685" fmla="*/ 785368 w 9288370"/>
              <a:gd name="connsiteY4-5686" fmla="*/ 1562599 h 1858154"/>
              <a:gd name="connsiteX5-5687" fmla="*/ 1186668 w 9288370"/>
              <a:gd name="connsiteY5-5688" fmla="*/ 1521861 h 1858154"/>
              <a:gd name="connsiteX6-5689" fmla="*/ 1456865 w 9288370"/>
              <a:gd name="connsiteY6-5690" fmla="*/ 1510292 h 1858154"/>
              <a:gd name="connsiteX7-5691" fmla="*/ 1463005 w 9288370"/>
              <a:gd name="connsiteY7-5692" fmla="*/ 1511279 h 1858154"/>
              <a:gd name="connsiteX8-5693" fmla="*/ 1604999 w 9288370"/>
              <a:gd name="connsiteY8-5694" fmla="*/ 1513599 h 1858154"/>
              <a:gd name="connsiteX9-5695" fmla="*/ 1717911 w 9288370"/>
              <a:gd name="connsiteY9-5696" fmla="*/ 1497764 h 1858154"/>
              <a:gd name="connsiteX10-5697" fmla="*/ 1794234 w 9288370"/>
              <a:gd name="connsiteY10-5698" fmla="*/ 1464331 h 1858154"/>
              <a:gd name="connsiteX11-5699" fmla="*/ 1990030 w 9288370"/>
              <a:gd name="connsiteY11-5700" fmla="*/ 1433971 h 1858154"/>
              <a:gd name="connsiteX12-5701" fmla="*/ 2244830 w 9288370"/>
              <a:gd name="connsiteY12-5702" fmla="*/ 1388540 h 1858154"/>
              <a:gd name="connsiteX13-5703" fmla="*/ 2428648 w 9288370"/>
              <a:gd name="connsiteY13-5704" fmla="*/ 1372736 h 1858154"/>
              <a:gd name="connsiteX14-5705" fmla="*/ 2645882 w 9288370"/>
              <a:gd name="connsiteY14-5706" fmla="*/ 1341971 h 1858154"/>
              <a:gd name="connsiteX15-5707" fmla="*/ 2707413 w 9288370"/>
              <a:gd name="connsiteY15-5708" fmla="*/ 1347156 h 1858154"/>
              <a:gd name="connsiteX16-5709" fmla="*/ 2843134 w 9288370"/>
              <a:gd name="connsiteY16-5710" fmla="*/ 1323561 h 1858154"/>
              <a:gd name="connsiteX17-5711" fmla="*/ 2923804 w 9288370"/>
              <a:gd name="connsiteY17-5712" fmla="*/ 1314224 h 1858154"/>
              <a:gd name="connsiteX18-5713" fmla="*/ 2953618 w 9288370"/>
              <a:gd name="connsiteY18-5714" fmla="*/ 1318186 h 1858154"/>
              <a:gd name="connsiteX19-5715" fmla="*/ 2995816 w 9288370"/>
              <a:gd name="connsiteY19-5716" fmla="*/ 1318670 h 1858154"/>
              <a:gd name="connsiteX20-5717" fmla="*/ 3352700 w 9288370"/>
              <a:gd name="connsiteY20-5718" fmla="*/ 1264183 h 1858154"/>
              <a:gd name="connsiteX21-5719" fmla="*/ 3444611 w 9288370"/>
              <a:gd name="connsiteY21-5720" fmla="*/ 1236739 h 1858154"/>
              <a:gd name="connsiteX22-5721" fmla="*/ 3650072 w 9288370"/>
              <a:gd name="connsiteY22-5722" fmla="*/ 1217421 h 1858154"/>
              <a:gd name="connsiteX23-5723" fmla="*/ 3707853 w 9288370"/>
              <a:gd name="connsiteY23-5724" fmla="*/ 1241722 h 1858154"/>
              <a:gd name="connsiteX24-5725" fmla="*/ 3925616 w 9288370"/>
              <a:gd name="connsiteY24-5726" fmla="*/ 1253751 h 1858154"/>
              <a:gd name="connsiteX25-5727" fmla="*/ 4007947 w 9288370"/>
              <a:gd name="connsiteY25-5728" fmla="*/ 1270634 h 1858154"/>
              <a:gd name="connsiteX26-5729" fmla="*/ 4382733 w 9288370"/>
              <a:gd name="connsiteY26-5730" fmla="*/ 1167187 h 1858154"/>
              <a:gd name="connsiteX27-5731" fmla="*/ 4638803 w 9288370"/>
              <a:gd name="connsiteY27-5732" fmla="*/ 1189536 h 1858154"/>
              <a:gd name="connsiteX28-5733" fmla="*/ 4940576 w 9288370"/>
              <a:gd name="connsiteY28-5734" fmla="*/ 1157514 h 1858154"/>
              <a:gd name="connsiteX29-5735" fmla="*/ 5049033 w 9288370"/>
              <a:gd name="connsiteY29-5736" fmla="*/ 1159678 h 1858154"/>
              <a:gd name="connsiteX30-5737" fmla="*/ 5181352 w 9288370"/>
              <a:gd name="connsiteY30-5738" fmla="*/ 1144460 h 1858154"/>
              <a:gd name="connsiteX31-5739" fmla="*/ 5309678 w 9288370"/>
              <a:gd name="connsiteY31-5740" fmla="*/ 1128278 h 1858154"/>
              <a:gd name="connsiteX32-5741" fmla="*/ 5474724 w 9288370"/>
              <a:gd name="connsiteY32-5742" fmla="*/ 1091167 h 1858154"/>
              <a:gd name="connsiteX33-5743" fmla="*/ 5612132 w 9288370"/>
              <a:gd name="connsiteY33-5744" fmla="*/ 1051509 h 1858154"/>
              <a:gd name="connsiteX34-5745" fmla="*/ 5776618 w 9288370"/>
              <a:gd name="connsiteY34-5746" fmla="*/ 1053037 h 1858154"/>
              <a:gd name="connsiteX35-5747" fmla="*/ 5785786 w 9288370"/>
              <a:gd name="connsiteY35-5748" fmla="*/ 1047202 h 1858154"/>
              <a:gd name="connsiteX36-5749" fmla="*/ 5877806 w 9288370"/>
              <a:gd name="connsiteY36-5750" fmla="*/ 1026825 h 1858154"/>
              <a:gd name="connsiteX37-5751" fmla="*/ 5943596 w 9288370"/>
              <a:gd name="connsiteY37-5752" fmla="*/ 1043237 h 1858154"/>
              <a:gd name="connsiteX38-5753" fmla="*/ 5985730 w 9288370"/>
              <a:gd name="connsiteY38-5754" fmla="*/ 1035396 h 1858154"/>
              <a:gd name="connsiteX39-5755" fmla="*/ 6103109 w 9288370"/>
              <a:gd name="connsiteY39-5756" fmla="*/ 1019019 h 1858154"/>
              <a:gd name="connsiteX40-5757" fmla="*/ 6222406 w 9288370"/>
              <a:gd name="connsiteY40-5758" fmla="*/ 985341 h 1858154"/>
              <a:gd name="connsiteX41-5759" fmla="*/ 6598672 w 9288370"/>
              <a:gd name="connsiteY41-5760" fmla="*/ 902062 h 1858154"/>
              <a:gd name="connsiteX42-5761" fmla="*/ 6766149 w 9288370"/>
              <a:gd name="connsiteY42-5762" fmla="*/ 846132 h 1858154"/>
              <a:gd name="connsiteX43-5763" fmla="*/ 6886312 w 9288370"/>
              <a:gd name="connsiteY43-5764" fmla="*/ 781877 h 1858154"/>
              <a:gd name="connsiteX44-5765" fmla="*/ 7006457 w 9288370"/>
              <a:gd name="connsiteY44-5766" fmla="*/ 699758 h 1858154"/>
              <a:gd name="connsiteX45-5767" fmla="*/ 7231643 w 9288370"/>
              <a:gd name="connsiteY45-5768" fmla="*/ 640778 h 1858154"/>
              <a:gd name="connsiteX46-5769" fmla="*/ 7370574 w 9288370"/>
              <a:gd name="connsiteY46-5770" fmla="*/ 573629 h 1858154"/>
              <a:gd name="connsiteX47-5771" fmla="*/ 7579137 w 9288370"/>
              <a:gd name="connsiteY47-5772" fmla="*/ 471495 h 1858154"/>
              <a:gd name="connsiteX48-5773" fmla="*/ 7881321 w 9288370"/>
              <a:gd name="connsiteY48-5774" fmla="*/ 369197 h 1858154"/>
              <a:gd name="connsiteX49-5775" fmla="*/ 8317613 w 9288370"/>
              <a:gd name="connsiteY49-5776" fmla="*/ 231185 h 1858154"/>
              <a:gd name="connsiteX50-5777" fmla="*/ 8428864 w 9288370"/>
              <a:gd name="connsiteY50-5778" fmla="*/ 208471 h 1858154"/>
              <a:gd name="connsiteX51-5779" fmla="*/ 8616510 w 9288370"/>
              <a:gd name="connsiteY51-5780" fmla="*/ 161973 h 1858154"/>
              <a:gd name="connsiteX52-5781" fmla="*/ 8826766 w 9288370"/>
              <a:gd name="connsiteY52-5782" fmla="*/ 152111 h 1858154"/>
              <a:gd name="connsiteX53-5783" fmla="*/ 8917647 w 9288370"/>
              <a:gd name="connsiteY53-5784" fmla="*/ 112232 h 1858154"/>
              <a:gd name="connsiteX54-5785" fmla="*/ 9182272 w 9288370"/>
              <a:gd name="connsiteY54-5786" fmla="*/ 37171 h 1858154"/>
              <a:gd name="connsiteX55-5787" fmla="*/ 9232990 w 9288370"/>
              <a:gd name="connsiteY55-5788" fmla="*/ 24074 h 1858154"/>
              <a:gd name="connsiteX56-5789" fmla="*/ 9288370 w 9288370"/>
              <a:gd name="connsiteY56-5790" fmla="*/ 0 h 1858154"/>
              <a:gd name="connsiteX57-5791" fmla="*/ 0 w 9288370"/>
              <a:gd name="connsiteY57-5792" fmla="*/ 0 h 1858154"/>
              <a:gd name="connsiteX58-5793" fmla="*/ 0 w 9288370"/>
              <a:gd name="connsiteY58-5794" fmla="*/ 1858154 h 1858154"/>
              <a:gd name="connsiteX0-5795" fmla="*/ 0 w 9288370"/>
              <a:gd name="connsiteY0-5796" fmla="*/ 1858154 h 1858154"/>
              <a:gd name="connsiteX1-5797" fmla="*/ 1049 w 9288370"/>
              <a:gd name="connsiteY1-5798" fmla="*/ 1857909 h 1858154"/>
              <a:gd name="connsiteX2-5799" fmla="*/ 292201 w 9288370"/>
              <a:gd name="connsiteY2-5800" fmla="*/ 1735050 h 1858154"/>
              <a:gd name="connsiteX3-5801" fmla="*/ 549207 w 9288370"/>
              <a:gd name="connsiteY3-5802" fmla="*/ 1634955 h 1858154"/>
              <a:gd name="connsiteX4-5803" fmla="*/ 785368 w 9288370"/>
              <a:gd name="connsiteY4-5804" fmla="*/ 1562599 h 1858154"/>
              <a:gd name="connsiteX5-5805" fmla="*/ 1186668 w 9288370"/>
              <a:gd name="connsiteY5-5806" fmla="*/ 1521861 h 1858154"/>
              <a:gd name="connsiteX6-5807" fmla="*/ 1456865 w 9288370"/>
              <a:gd name="connsiteY6-5808" fmla="*/ 1510292 h 1858154"/>
              <a:gd name="connsiteX7-5809" fmla="*/ 1463005 w 9288370"/>
              <a:gd name="connsiteY7-5810" fmla="*/ 1511279 h 1858154"/>
              <a:gd name="connsiteX8-5811" fmla="*/ 1604999 w 9288370"/>
              <a:gd name="connsiteY8-5812" fmla="*/ 1513599 h 1858154"/>
              <a:gd name="connsiteX9-5813" fmla="*/ 1717911 w 9288370"/>
              <a:gd name="connsiteY9-5814" fmla="*/ 1497764 h 1858154"/>
              <a:gd name="connsiteX10-5815" fmla="*/ 1794234 w 9288370"/>
              <a:gd name="connsiteY10-5816" fmla="*/ 1464331 h 1858154"/>
              <a:gd name="connsiteX11-5817" fmla="*/ 1990030 w 9288370"/>
              <a:gd name="connsiteY11-5818" fmla="*/ 1433971 h 1858154"/>
              <a:gd name="connsiteX12-5819" fmla="*/ 2244830 w 9288370"/>
              <a:gd name="connsiteY12-5820" fmla="*/ 1388540 h 1858154"/>
              <a:gd name="connsiteX13-5821" fmla="*/ 2428648 w 9288370"/>
              <a:gd name="connsiteY13-5822" fmla="*/ 1372736 h 1858154"/>
              <a:gd name="connsiteX14-5823" fmla="*/ 2645882 w 9288370"/>
              <a:gd name="connsiteY14-5824" fmla="*/ 1341971 h 1858154"/>
              <a:gd name="connsiteX15-5825" fmla="*/ 2707413 w 9288370"/>
              <a:gd name="connsiteY15-5826" fmla="*/ 1347156 h 1858154"/>
              <a:gd name="connsiteX16-5827" fmla="*/ 2843134 w 9288370"/>
              <a:gd name="connsiteY16-5828" fmla="*/ 1323561 h 1858154"/>
              <a:gd name="connsiteX17-5829" fmla="*/ 2923804 w 9288370"/>
              <a:gd name="connsiteY17-5830" fmla="*/ 1314224 h 1858154"/>
              <a:gd name="connsiteX18-5831" fmla="*/ 2953618 w 9288370"/>
              <a:gd name="connsiteY18-5832" fmla="*/ 1318186 h 1858154"/>
              <a:gd name="connsiteX19-5833" fmla="*/ 2995816 w 9288370"/>
              <a:gd name="connsiteY19-5834" fmla="*/ 1318670 h 1858154"/>
              <a:gd name="connsiteX20-5835" fmla="*/ 3352700 w 9288370"/>
              <a:gd name="connsiteY20-5836" fmla="*/ 1264183 h 1858154"/>
              <a:gd name="connsiteX21-5837" fmla="*/ 3444611 w 9288370"/>
              <a:gd name="connsiteY21-5838" fmla="*/ 1236739 h 1858154"/>
              <a:gd name="connsiteX22-5839" fmla="*/ 3650072 w 9288370"/>
              <a:gd name="connsiteY22-5840" fmla="*/ 1217421 h 1858154"/>
              <a:gd name="connsiteX23-5841" fmla="*/ 3707853 w 9288370"/>
              <a:gd name="connsiteY23-5842" fmla="*/ 1241722 h 1858154"/>
              <a:gd name="connsiteX24-5843" fmla="*/ 3925616 w 9288370"/>
              <a:gd name="connsiteY24-5844" fmla="*/ 1253751 h 1858154"/>
              <a:gd name="connsiteX25-5845" fmla="*/ 4007947 w 9288370"/>
              <a:gd name="connsiteY25-5846" fmla="*/ 1270634 h 1858154"/>
              <a:gd name="connsiteX26-5847" fmla="*/ 4382733 w 9288370"/>
              <a:gd name="connsiteY26-5848" fmla="*/ 1167187 h 1858154"/>
              <a:gd name="connsiteX27-5849" fmla="*/ 4638803 w 9288370"/>
              <a:gd name="connsiteY27-5850" fmla="*/ 1189536 h 1858154"/>
              <a:gd name="connsiteX28-5851" fmla="*/ 4940576 w 9288370"/>
              <a:gd name="connsiteY28-5852" fmla="*/ 1157514 h 1858154"/>
              <a:gd name="connsiteX29-5853" fmla="*/ 5049033 w 9288370"/>
              <a:gd name="connsiteY29-5854" fmla="*/ 1159678 h 1858154"/>
              <a:gd name="connsiteX30-5855" fmla="*/ 5181352 w 9288370"/>
              <a:gd name="connsiteY30-5856" fmla="*/ 1144460 h 1858154"/>
              <a:gd name="connsiteX31-5857" fmla="*/ 5309678 w 9288370"/>
              <a:gd name="connsiteY31-5858" fmla="*/ 1128278 h 1858154"/>
              <a:gd name="connsiteX32-5859" fmla="*/ 5474724 w 9288370"/>
              <a:gd name="connsiteY32-5860" fmla="*/ 1091167 h 1858154"/>
              <a:gd name="connsiteX33-5861" fmla="*/ 5612132 w 9288370"/>
              <a:gd name="connsiteY33-5862" fmla="*/ 1051509 h 1858154"/>
              <a:gd name="connsiteX34-5863" fmla="*/ 5776618 w 9288370"/>
              <a:gd name="connsiteY34-5864" fmla="*/ 1053037 h 1858154"/>
              <a:gd name="connsiteX35-5865" fmla="*/ 5785786 w 9288370"/>
              <a:gd name="connsiteY35-5866" fmla="*/ 1047202 h 1858154"/>
              <a:gd name="connsiteX36-5867" fmla="*/ 5877806 w 9288370"/>
              <a:gd name="connsiteY36-5868" fmla="*/ 1026825 h 1858154"/>
              <a:gd name="connsiteX37-5869" fmla="*/ 5943596 w 9288370"/>
              <a:gd name="connsiteY37-5870" fmla="*/ 1043237 h 1858154"/>
              <a:gd name="connsiteX38-5871" fmla="*/ 5985730 w 9288370"/>
              <a:gd name="connsiteY38-5872" fmla="*/ 1035396 h 1858154"/>
              <a:gd name="connsiteX39-5873" fmla="*/ 6103109 w 9288370"/>
              <a:gd name="connsiteY39-5874" fmla="*/ 1019019 h 1858154"/>
              <a:gd name="connsiteX40-5875" fmla="*/ 6222406 w 9288370"/>
              <a:gd name="connsiteY40-5876" fmla="*/ 985341 h 1858154"/>
              <a:gd name="connsiteX41-5877" fmla="*/ 6598672 w 9288370"/>
              <a:gd name="connsiteY41-5878" fmla="*/ 902062 h 1858154"/>
              <a:gd name="connsiteX42-5879" fmla="*/ 6766149 w 9288370"/>
              <a:gd name="connsiteY42-5880" fmla="*/ 846132 h 1858154"/>
              <a:gd name="connsiteX43-5881" fmla="*/ 6886312 w 9288370"/>
              <a:gd name="connsiteY43-5882" fmla="*/ 781877 h 1858154"/>
              <a:gd name="connsiteX44-5883" fmla="*/ 7006457 w 9288370"/>
              <a:gd name="connsiteY44-5884" fmla="*/ 699758 h 1858154"/>
              <a:gd name="connsiteX45-5885" fmla="*/ 7231643 w 9288370"/>
              <a:gd name="connsiteY45-5886" fmla="*/ 640778 h 1858154"/>
              <a:gd name="connsiteX46-5887" fmla="*/ 7370574 w 9288370"/>
              <a:gd name="connsiteY46-5888" fmla="*/ 573629 h 1858154"/>
              <a:gd name="connsiteX47-5889" fmla="*/ 7579137 w 9288370"/>
              <a:gd name="connsiteY47-5890" fmla="*/ 471495 h 1858154"/>
              <a:gd name="connsiteX48-5891" fmla="*/ 7881321 w 9288370"/>
              <a:gd name="connsiteY48-5892" fmla="*/ 369197 h 1858154"/>
              <a:gd name="connsiteX49-5893" fmla="*/ 8317613 w 9288370"/>
              <a:gd name="connsiteY49-5894" fmla="*/ 231185 h 1858154"/>
              <a:gd name="connsiteX50-5895" fmla="*/ 8428864 w 9288370"/>
              <a:gd name="connsiteY50-5896" fmla="*/ 208471 h 1858154"/>
              <a:gd name="connsiteX51-5897" fmla="*/ 8616510 w 9288370"/>
              <a:gd name="connsiteY51-5898" fmla="*/ 161973 h 1858154"/>
              <a:gd name="connsiteX52-5899" fmla="*/ 8826766 w 9288370"/>
              <a:gd name="connsiteY52-5900" fmla="*/ 152111 h 1858154"/>
              <a:gd name="connsiteX53-5901" fmla="*/ 8917647 w 9288370"/>
              <a:gd name="connsiteY53-5902" fmla="*/ 112232 h 1858154"/>
              <a:gd name="connsiteX54-5903" fmla="*/ 9182272 w 9288370"/>
              <a:gd name="connsiteY54-5904" fmla="*/ 37171 h 1858154"/>
              <a:gd name="connsiteX55-5905" fmla="*/ 9232990 w 9288370"/>
              <a:gd name="connsiteY55-5906" fmla="*/ 24074 h 1858154"/>
              <a:gd name="connsiteX56-5907" fmla="*/ 9288370 w 9288370"/>
              <a:gd name="connsiteY56-5908" fmla="*/ 0 h 1858154"/>
              <a:gd name="connsiteX57-5909" fmla="*/ 0 w 9288370"/>
              <a:gd name="connsiteY57-5910" fmla="*/ 0 h 1858154"/>
              <a:gd name="connsiteX58-5911" fmla="*/ 0 w 9288370"/>
              <a:gd name="connsiteY58-5912" fmla="*/ 1858154 h 1858154"/>
              <a:gd name="connsiteX0-5913" fmla="*/ 0 w 9288370"/>
              <a:gd name="connsiteY0-5914" fmla="*/ 1858154 h 1858154"/>
              <a:gd name="connsiteX1-5915" fmla="*/ 1049 w 9288370"/>
              <a:gd name="connsiteY1-5916" fmla="*/ 1857909 h 1858154"/>
              <a:gd name="connsiteX2-5917" fmla="*/ 292201 w 9288370"/>
              <a:gd name="connsiteY2-5918" fmla="*/ 1735050 h 1858154"/>
              <a:gd name="connsiteX3-5919" fmla="*/ 549207 w 9288370"/>
              <a:gd name="connsiteY3-5920" fmla="*/ 1634955 h 1858154"/>
              <a:gd name="connsiteX4-5921" fmla="*/ 785368 w 9288370"/>
              <a:gd name="connsiteY4-5922" fmla="*/ 1562599 h 1858154"/>
              <a:gd name="connsiteX5-5923" fmla="*/ 1186668 w 9288370"/>
              <a:gd name="connsiteY5-5924" fmla="*/ 1521861 h 1858154"/>
              <a:gd name="connsiteX6-5925" fmla="*/ 1456865 w 9288370"/>
              <a:gd name="connsiteY6-5926" fmla="*/ 1510292 h 1858154"/>
              <a:gd name="connsiteX7-5927" fmla="*/ 1463005 w 9288370"/>
              <a:gd name="connsiteY7-5928" fmla="*/ 1511279 h 1858154"/>
              <a:gd name="connsiteX8-5929" fmla="*/ 1604999 w 9288370"/>
              <a:gd name="connsiteY8-5930" fmla="*/ 1513599 h 1858154"/>
              <a:gd name="connsiteX9-5931" fmla="*/ 1717911 w 9288370"/>
              <a:gd name="connsiteY9-5932" fmla="*/ 1497764 h 1858154"/>
              <a:gd name="connsiteX10-5933" fmla="*/ 1794234 w 9288370"/>
              <a:gd name="connsiteY10-5934" fmla="*/ 1464331 h 1858154"/>
              <a:gd name="connsiteX11-5935" fmla="*/ 1990030 w 9288370"/>
              <a:gd name="connsiteY11-5936" fmla="*/ 1433971 h 1858154"/>
              <a:gd name="connsiteX12-5937" fmla="*/ 2244830 w 9288370"/>
              <a:gd name="connsiteY12-5938" fmla="*/ 1388540 h 1858154"/>
              <a:gd name="connsiteX13-5939" fmla="*/ 2428648 w 9288370"/>
              <a:gd name="connsiteY13-5940" fmla="*/ 1372736 h 1858154"/>
              <a:gd name="connsiteX14-5941" fmla="*/ 2645882 w 9288370"/>
              <a:gd name="connsiteY14-5942" fmla="*/ 1341971 h 1858154"/>
              <a:gd name="connsiteX15-5943" fmla="*/ 2707413 w 9288370"/>
              <a:gd name="connsiteY15-5944" fmla="*/ 1347156 h 1858154"/>
              <a:gd name="connsiteX16-5945" fmla="*/ 2843134 w 9288370"/>
              <a:gd name="connsiteY16-5946" fmla="*/ 1323561 h 1858154"/>
              <a:gd name="connsiteX17-5947" fmla="*/ 2923804 w 9288370"/>
              <a:gd name="connsiteY17-5948" fmla="*/ 1314224 h 1858154"/>
              <a:gd name="connsiteX18-5949" fmla="*/ 2953618 w 9288370"/>
              <a:gd name="connsiteY18-5950" fmla="*/ 1318186 h 1858154"/>
              <a:gd name="connsiteX19-5951" fmla="*/ 2995816 w 9288370"/>
              <a:gd name="connsiteY19-5952" fmla="*/ 1318670 h 1858154"/>
              <a:gd name="connsiteX20-5953" fmla="*/ 3352700 w 9288370"/>
              <a:gd name="connsiteY20-5954" fmla="*/ 1264183 h 1858154"/>
              <a:gd name="connsiteX21-5955" fmla="*/ 3444611 w 9288370"/>
              <a:gd name="connsiteY21-5956" fmla="*/ 1236739 h 1858154"/>
              <a:gd name="connsiteX22-5957" fmla="*/ 3650072 w 9288370"/>
              <a:gd name="connsiteY22-5958" fmla="*/ 1217421 h 1858154"/>
              <a:gd name="connsiteX23-5959" fmla="*/ 3707853 w 9288370"/>
              <a:gd name="connsiteY23-5960" fmla="*/ 1241722 h 1858154"/>
              <a:gd name="connsiteX24-5961" fmla="*/ 3925616 w 9288370"/>
              <a:gd name="connsiteY24-5962" fmla="*/ 1253751 h 1858154"/>
              <a:gd name="connsiteX25-5963" fmla="*/ 4052647 w 9288370"/>
              <a:gd name="connsiteY25-5964" fmla="*/ 1222508 h 1858154"/>
              <a:gd name="connsiteX26-5965" fmla="*/ 4382733 w 9288370"/>
              <a:gd name="connsiteY26-5966" fmla="*/ 1167187 h 1858154"/>
              <a:gd name="connsiteX27-5967" fmla="*/ 4638803 w 9288370"/>
              <a:gd name="connsiteY27-5968" fmla="*/ 1189536 h 1858154"/>
              <a:gd name="connsiteX28-5969" fmla="*/ 4940576 w 9288370"/>
              <a:gd name="connsiteY28-5970" fmla="*/ 1157514 h 1858154"/>
              <a:gd name="connsiteX29-5971" fmla="*/ 5049033 w 9288370"/>
              <a:gd name="connsiteY29-5972" fmla="*/ 1159678 h 1858154"/>
              <a:gd name="connsiteX30-5973" fmla="*/ 5181352 w 9288370"/>
              <a:gd name="connsiteY30-5974" fmla="*/ 1144460 h 1858154"/>
              <a:gd name="connsiteX31-5975" fmla="*/ 5309678 w 9288370"/>
              <a:gd name="connsiteY31-5976" fmla="*/ 1128278 h 1858154"/>
              <a:gd name="connsiteX32-5977" fmla="*/ 5474724 w 9288370"/>
              <a:gd name="connsiteY32-5978" fmla="*/ 1091167 h 1858154"/>
              <a:gd name="connsiteX33-5979" fmla="*/ 5612132 w 9288370"/>
              <a:gd name="connsiteY33-5980" fmla="*/ 1051509 h 1858154"/>
              <a:gd name="connsiteX34-5981" fmla="*/ 5776618 w 9288370"/>
              <a:gd name="connsiteY34-5982" fmla="*/ 1053037 h 1858154"/>
              <a:gd name="connsiteX35-5983" fmla="*/ 5785786 w 9288370"/>
              <a:gd name="connsiteY35-5984" fmla="*/ 1047202 h 1858154"/>
              <a:gd name="connsiteX36-5985" fmla="*/ 5877806 w 9288370"/>
              <a:gd name="connsiteY36-5986" fmla="*/ 1026825 h 1858154"/>
              <a:gd name="connsiteX37-5987" fmla="*/ 5943596 w 9288370"/>
              <a:gd name="connsiteY37-5988" fmla="*/ 1043237 h 1858154"/>
              <a:gd name="connsiteX38-5989" fmla="*/ 5985730 w 9288370"/>
              <a:gd name="connsiteY38-5990" fmla="*/ 1035396 h 1858154"/>
              <a:gd name="connsiteX39-5991" fmla="*/ 6103109 w 9288370"/>
              <a:gd name="connsiteY39-5992" fmla="*/ 1019019 h 1858154"/>
              <a:gd name="connsiteX40-5993" fmla="*/ 6222406 w 9288370"/>
              <a:gd name="connsiteY40-5994" fmla="*/ 985341 h 1858154"/>
              <a:gd name="connsiteX41-5995" fmla="*/ 6598672 w 9288370"/>
              <a:gd name="connsiteY41-5996" fmla="*/ 902062 h 1858154"/>
              <a:gd name="connsiteX42-5997" fmla="*/ 6766149 w 9288370"/>
              <a:gd name="connsiteY42-5998" fmla="*/ 846132 h 1858154"/>
              <a:gd name="connsiteX43-5999" fmla="*/ 6886312 w 9288370"/>
              <a:gd name="connsiteY43-6000" fmla="*/ 781877 h 1858154"/>
              <a:gd name="connsiteX44-6001" fmla="*/ 7006457 w 9288370"/>
              <a:gd name="connsiteY44-6002" fmla="*/ 699758 h 1858154"/>
              <a:gd name="connsiteX45-6003" fmla="*/ 7231643 w 9288370"/>
              <a:gd name="connsiteY45-6004" fmla="*/ 640778 h 1858154"/>
              <a:gd name="connsiteX46-6005" fmla="*/ 7370574 w 9288370"/>
              <a:gd name="connsiteY46-6006" fmla="*/ 573629 h 1858154"/>
              <a:gd name="connsiteX47-6007" fmla="*/ 7579137 w 9288370"/>
              <a:gd name="connsiteY47-6008" fmla="*/ 471495 h 1858154"/>
              <a:gd name="connsiteX48-6009" fmla="*/ 7881321 w 9288370"/>
              <a:gd name="connsiteY48-6010" fmla="*/ 369197 h 1858154"/>
              <a:gd name="connsiteX49-6011" fmla="*/ 8317613 w 9288370"/>
              <a:gd name="connsiteY49-6012" fmla="*/ 231185 h 1858154"/>
              <a:gd name="connsiteX50-6013" fmla="*/ 8428864 w 9288370"/>
              <a:gd name="connsiteY50-6014" fmla="*/ 208471 h 1858154"/>
              <a:gd name="connsiteX51-6015" fmla="*/ 8616510 w 9288370"/>
              <a:gd name="connsiteY51-6016" fmla="*/ 161973 h 1858154"/>
              <a:gd name="connsiteX52-6017" fmla="*/ 8826766 w 9288370"/>
              <a:gd name="connsiteY52-6018" fmla="*/ 152111 h 1858154"/>
              <a:gd name="connsiteX53-6019" fmla="*/ 8917647 w 9288370"/>
              <a:gd name="connsiteY53-6020" fmla="*/ 112232 h 1858154"/>
              <a:gd name="connsiteX54-6021" fmla="*/ 9182272 w 9288370"/>
              <a:gd name="connsiteY54-6022" fmla="*/ 37171 h 1858154"/>
              <a:gd name="connsiteX55-6023" fmla="*/ 9232990 w 9288370"/>
              <a:gd name="connsiteY55-6024" fmla="*/ 24074 h 1858154"/>
              <a:gd name="connsiteX56-6025" fmla="*/ 9288370 w 9288370"/>
              <a:gd name="connsiteY56-6026" fmla="*/ 0 h 1858154"/>
              <a:gd name="connsiteX57-6027" fmla="*/ 0 w 9288370"/>
              <a:gd name="connsiteY57-6028" fmla="*/ 0 h 1858154"/>
              <a:gd name="connsiteX58-6029" fmla="*/ 0 w 9288370"/>
              <a:gd name="connsiteY58-6030" fmla="*/ 1858154 h 18581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Lst>
            <a:rect l="l" t="t" r="r" b="b"/>
            <a:pathLst>
              <a:path w="9288370" h="1858154">
                <a:moveTo>
                  <a:pt x="0" y="1858154"/>
                </a:moveTo>
                <a:lnTo>
                  <a:pt x="1049" y="1857909"/>
                </a:lnTo>
                <a:cubicBezTo>
                  <a:pt x="74675" y="1831386"/>
                  <a:pt x="158934" y="1799813"/>
                  <a:pt x="292201" y="1735050"/>
                </a:cubicBezTo>
                <a:cubicBezTo>
                  <a:pt x="430744" y="1681850"/>
                  <a:pt x="287957" y="1691652"/>
                  <a:pt x="549207" y="1634955"/>
                </a:cubicBezTo>
                <a:cubicBezTo>
                  <a:pt x="595644" y="1629551"/>
                  <a:pt x="591902" y="1606366"/>
                  <a:pt x="785368" y="1562599"/>
                </a:cubicBezTo>
                <a:cubicBezTo>
                  <a:pt x="844429" y="1559792"/>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808911" y="1469522"/>
                  <a:pt x="1990030" y="1433971"/>
                </a:cubicBezTo>
                <a:cubicBezTo>
                  <a:pt x="2026844" y="1409998"/>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85565" y="1262580"/>
                  <a:pt x="4004806" y="1218181"/>
                  <a:pt x="4052647" y="1222508"/>
                </a:cubicBezTo>
                <a:cubicBezTo>
                  <a:pt x="4244626" y="1220110"/>
                  <a:pt x="4328579" y="1197658"/>
                  <a:pt x="4382733" y="1167187"/>
                </a:cubicBezTo>
                <a:cubicBezTo>
                  <a:pt x="4480717" y="1134169"/>
                  <a:pt x="4571415" y="1195602"/>
                  <a:pt x="4638803" y="1189536"/>
                </a:cubicBezTo>
                <a:lnTo>
                  <a:pt x="4940576" y="1157514"/>
                </a:lnTo>
                <a:lnTo>
                  <a:pt x="5049033" y="1159678"/>
                </a:lnTo>
                <a:cubicBezTo>
                  <a:pt x="5121822" y="1133768"/>
                  <a:pt x="5120186" y="1184736"/>
                  <a:pt x="5181352" y="1144460"/>
                </a:cubicBezTo>
                <a:cubicBezTo>
                  <a:pt x="5299869" y="1119014"/>
                  <a:pt x="5260783" y="1137160"/>
                  <a:pt x="5309678" y="1128278"/>
                </a:cubicBezTo>
                <a:cubicBezTo>
                  <a:pt x="5358573" y="1119396"/>
                  <a:pt x="5419708" y="1103537"/>
                  <a:pt x="5474724" y="1091167"/>
                </a:cubicBezTo>
                <a:lnTo>
                  <a:pt x="5612132" y="1051509"/>
                </a:lnTo>
                <a:cubicBezTo>
                  <a:pt x="5662448" y="1045154"/>
                  <a:pt x="5747676" y="1053086"/>
                  <a:pt x="5776618" y="1053037"/>
                </a:cubicBezTo>
                <a:lnTo>
                  <a:pt x="5785786" y="1047202"/>
                </a:lnTo>
                <a:lnTo>
                  <a:pt x="5877806" y="1026825"/>
                </a:lnTo>
                <a:cubicBezTo>
                  <a:pt x="5904108" y="1025496"/>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226776" y="961837"/>
                  <a:pt x="6531340" y="924134"/>
                  <a:pt x="6598672" y="902062"/>
                </a:cubicBezTo>
                <a:cubicBezTo>
                  <a:pt x="6752092" y="866276"/>
                  <a:pt x="6727370" y="816285"/>
                  <a:pt x="6766149" y="846132"/>
                </a:cubicBezTo>
                <a:cubicBezTo>
                  <a:pt x="6769021" y="824324"/>
                  <a:pt x="6844288" y="800250"/>
                  <a:pt x="6886312" y="781877"/>
                </a:cubicBezTo>
                <a:cubicBezTo>
                  <a:pt x="6904346" y="770915"/>
                  <a:pt x="6974811" y="693660"/>
                  <a:pt x="7006457" y="699758"/>
                </a:cubicBezTo>
                <a:cubicBezTo>
                  <a:pt x="7015878" y="688760"/>
                  <a:pt x="7169942" y="678731"/>
                  <a:pt x="7231643" y="640778"/>
                </a:cubicBezTo>
                <a:cubicBezTo>
                  <a:pt x="7291087" y="623099"/>
                  <a:pt x="7316048" y="591904"/>
                  <a:pt x="7370574" y="573629"/>
                </a:cubicBezTo>
                <a:cubicBezTo>
                  <a:pt x="7566915" y="505583"/>
                  <a:pt x="7523244" y="462737"/>
                  <a:pt x="7579137" y="471495"/>
                </a:cubicBezTo>
                <a:cubicBezTo>
                  <a:pt x="7660405" y="461882"/>
                  <a:pt x="7616693" y="449354"/>
                  <a:pt x="7881321" y="369197"/>
                </a:cubicBezTo>
                <a:cubicBezTo>
                  <a:pt x="8145949" y="289040"/>
                  <a:pt x="8232585" y="225331"/>
                  <a:pt x="8317613" y="231185"/>
                </a:cubicBezTo>
                <a:cubicBezTo>
                  <a:pt x="8391604" y="228556"/>
                  <a:pt x="8379048" y="220006"/>
                  <a:pt x="8428864" y="208471"/>
                </a:cubicBezTo>
                <a:cubicBezTo>
                  <a:pt x="8478680" y="196936"/>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1"/>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275" y="82699"/>
            <a:ext cx="4641323" cy="753863"/>
          </a:xfrm>
        </p:spPr>
        <p:txBody>
          <a:bodyPr anchor="ctr">
            <a:normAutofit fontScale="90000"/>
          </a:bodyPr>
          <a:lstStyle/>
          <a:p>
            <a:r>
              <a:rPr lang="en-US">
                <a:highlight>
                  <a:srgbClr val="C0C0C0"/>
                </a:highlight>
              </a:rPr>
              <a:t>Recommendations</a:t>
            </a:r>
            <a:endParaRPr lang="en-US">
              <a:highlight>
                <a:srgbClr val="C0C0C0"/>
              </a:highlight>
            </a:endParaRPr>
          </a:p>
        </p:txBody>
      </p:sp>
      <p:sp>
        <p:nvSpPr>
          <p:cNvPr id="3" name="Content Placeholder 2"/>
          <p:cNvSpPr>
            <a:spLocks noGrp="1"/>
          </p:cNvSpPr>
          <p:nvPr>
            <p:ph idx="1"/>
          </p:nvPr>
        </p:nvSpPr>
        <p:spPr>
          <a:xfrm>
            <a:off x="84549" y="884101"/>
            <a:ext cx="12015780" cy="5940093"/>
          </a:xfrm>
        </p:spPr>
        <p:txBody>
          <a:bodyPr anchor="ctr">
            <a:normAutofit/>
          </a:bodyPr>
          <a:lstStyle/>
          <a:p>
            <a:r>
              <a:rPr lang="en-US" sz="1300" b="1">
                <a:solidFill>
                  <a:schemeClr val="tx1">
                    <a:lumMod val="95000"/>
                  </a:schemeClr>
                </a:solidFill>
                <a:ea typeface="+mn-lt"/>
                <a:cs typeface="+mn-lt"/>
              </a:rPr>
              <a:t>Cancellation Analysis :-  We should communicate with guests, offering flexible cancellation policies, and providing incentives for non-refundable bookings.</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Customer Retention :- Focus on enhancing guest loyalty by implementing a comprehensive guest retention program. Offer personalized promotions, exclusive benefits, and rewards to encourage repeat bookings and foster long-term relationships with customers.</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Travel Agent/Tour Operator Partnership :- Strengthen collaborations with travel agents and tour operators through targeted marketing campaigns, joint promotions, and enhanced commission structures. Provide training and resources to help agents promote your properties effectively.</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Transient Customer Analysis: Understand the preferences and needs of transient customers to tailor marketing campaigns and improve the overall customer experience. Offer personalized recommendations, provide relevant information, and highlight unique features that appeal to this customer segment.</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Lead Time Optimization :- Encourage early bookings by offering incentives such as discounted rates or exclusive offers for customers who book well in advance. Implement targeted marketing campaigns to highlight the benefits of early reservations and create a sense of urgency</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Revenue Optimization :- Implement dynamic pricing strategies to maximize revenue during peak months. Adjust prices based on demand, offer value-added packages, and explore revenue management techniques to optimize revenue potential.</a:t>
            </a:r>
            <a:endParaRPr lang="en-US" sz="1300" b="1">
              <a:solidFill>
                <a:schemeClr val="tx1">
                  <a:lumMod val="95000"/>
                </a:schemeClr>
              </a:solidFill>
              <a:ea typeface="+mn-lt"/>
              <a:cs typeface="+mn-lt"/>
            </a:endParaRPr>
          </a:p>
          <a:p>
            <a:r>
              <a:rPr lang="en-US" sz="1300" b="1">
                <a:solidFill>
                  <a:schemeClr val="tx1">
                    <a:lumMod val="95000"/>
                  </a:schemeClr>
                </a:solidFill>
                <a:ea typeface="+mn-lt"/>
                <a:cs typeface="+mn-lt"/>
              </a:rPr>
              <a:t>Occupancy Rate Improvement :- Identify strategies to increase occupancy rates, such as targeted marketing campaigns, partnerships with online travel agencies, and offering competitive rates during low-demand periods. Monitor market trends and adjust pricing and promotions accordingly.</a:t>
            </a:r>
            <a:endParaRPr lang="en-US" sz="1300" b="1">
              <a:solidFill>
                <a:schemeClr val="tx1">
                  <a:lumMod val="9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highlight>
                  <a:srgbClr val="C0C0C0"/>
                </a:highlight>
              </a:rPr>
              <a:t>KNOWING ABOUT THE DATASET</a:t>
            </a:r>
            <a:endParaRPr lang="en-US">
              <a:highlight>
                <a:srgbClr val="C0C0C0"/>
              </a:highlight>
            </a:endParaRPr>
          </a:p>
        </p:txBody>
      </p:sp>
      <p:sp>
        <p:nvSpPr>
          <p:cNvPr id="3" name="Content Placeholder 2"/>
          <p:cNvSpPr>
            <a:spLocks noGrp="1"/>
          </p:cNvSpPr>
          <p:nvPr>
            <p:ph idx="1"/>
          </p:nvPr>
        </p:nvSpPr>
        <p:spPr>
          <a:xfrm>
            <a:off x="590550" y="2318032"/>
            <a:ext cx="10588625" cy="3739868"/>
          </a:xfrm>
        </p:spPr>
        <p:txBody>
          <a:bodyPr vert="horz" lIns="91440" tIns="45720" rIns="91440" bIns="45720" rtlCol="0" anchor="t">
            <a:normAutofit/>
          </a:bodyPr>
          <a:lstStyle/>
          <a:p>
            <a:pPr>
              <a:buNone/>
            </a:pPr>
            <a:r>
              <a:rPr lang="en-US" sz="1500">
                <a:solidFill>
                  <a:schemeClr val="tx1">
                    <a:lumMod val="95000"/>
                  </a:schemeClr>
                </a:solidFill>
                <a:ea typeface="+mn-lt"/>
                <a:cs typeface="+mn-lt"/>
              </a:rPr>
              <a:t>This dataset is a dataset from hotel industry, and I have to analyze the Booking pattern,</a:t>
            </a:r>
            <a:endParaRPr lang="en-US" sz="1500">
              <a:solidFill>
                <a:schemeClr val="tx1">
                  <a:lumMod val="95000"/>
                </a:schemeClr>
              </a:solidFill>
              <a:ea typeface="+mn-lt"/>
              <a:cs typeface="+mn-lt"/>
            </a:endParaRPr>
          </a:p>
          <a:p>
            <a:pPr>
              <a:buNone/>
            </a:pPr>
            <a:r>
              <a:rPr lang="en-US" sz="1500">
                <a:solidFill>
                  <a:schemeClr val="tx1">
                    <a:lumMod val="95000"/>
                  </a:schemeClr>
                </a:solidFill>
                <a:ea typeface="+mn-lt"/>
                <a:cs typeface="+mn-lt"/>
              </a:rPr>
              <a:t>customer behavior and uncover operational inefficiency , and the insight behind it.</a:t>
            </a:r>
            <a:endParaRPr lang="en-US" sz="1500">
              <a:solidFill>
                <a:schemeClr val="tx1">
                  <a:lumMod val="95000"/>
                </a:schemeClr>
              </a:solidFill>
            </a:endParaRPr>
          </a:p>
          <a:p>
            <a:pPr>
              <a:buNone/>
            </a:pPr>
            <a:endParaRPr lang="en-US" sz="1500">
              <a:solidFill>
                <a:schemeClr val="tx1">
                  <a:lumMod val="95000"/>
                </a:schemeClr>
              </a:solidFill>
              <a:ea typeface="+mn-lt"/>
              <a:cs typeface="+mn-lt"/>
            </a:endParaRPr>
          </a:p>
          <a:p>
            <a:pPr>
              <a:buNone/>
            </a:pPr>
            <a:r>
              <a:rPr lang="en-US" sz="1500">
                <a:solidFill>
                  <a:schemeClr val="tx1">
                    <a:lumMod val="95000"/>
                  </a:schemeClr>
                </a:solidFill>
                <a:ea typeface="+mn-lt"/>
                <a:cs typeface="+mn-lt"/>
              </a:rPr>
              <a:t>This dataset contains 1,19,390 rows and 32 columns.</a:t>
            </a:r>
            <a:endParaRPr lang="en-US" sz="1500">
              <a:solidFill>
                <a:schemeClr val="tx1">
                  <a:lumMod val="95000"/>
                </a:schemeClr>
              </a:solidFill>
            </a:endParaRPr>
          </a:p>
          <a:p>
            <a:pPr>
              <a:buNone/>
            </a:pPr>
            <a:endParaRPr lang="en-US" sz="1500">
              <a:solidFill>
                <a:schemeClr val="tx1">
                  <a:lumMod val="95000"/>
                </a:schemeClr>
              </a:solidFill>
              <a:ea typeface="+mn-lt"/>
              <a:cs typeface="+mn-lt"/>
            </a:endParaRPr>
          </a:p>
          <a:p>
            <a:pPr>
              <a:buNone/>
            </a:pPr>
            <a:r>
              <a:rPr lang="en-US" sz="1500">
                <a:solidFill>
                  <a:schemeClr val="tx1">
                    <a:lumMod val="95000"/>
                  </a:schemeClr>
                </a:solidFill>
                <a:ea typeface="+mn-lt"/>
                <a:cs typeface="+mn-lt"/>
              </a:rPr>
              <a:t>There are 4, 488, 16340, 112593 values missing in children, country, agent and company</a:t>
            </a:r>
            <a:endParaRPr lang="en-US" sz="1500">
              <a:solidFill>
                <a:schemeClr val="tx1">
                  <a:lumMod val="95000"/>
                </a:schemeClr>
              </a:solidFill>
              <a:ea typeface="+mn-lt"/>
              <a:cs typeface="+mn-lt"/>
            </a:endParaRPr>
          </a:p>
          <a:p>
            <a:pPr>
              <a:buNone/>
            </a:pPr>
            <a:r>
              <a:rPr lang="en-US" sz="1500">
                <a:solidFill>
                  <a:schemeClr val="tx1">
                    <a:lumMod val="95000"/>
                  </a:schemeClr>
                </a:solidFill>
                <a:ea typeface="+mn-lt"/>
                <a:cs typeface="+mn-lt"/>
              </a:rPr>
              <a:t>columns respectively .</a:t>
            </a:r>
            <a:endParaRPr lang="en-US" sz="1500">
              <a:solidFill>
                <a:schemeClr val="tx1">
                  <a:lumMod val="95000"/>
                </a:schemeClr>
              </a:solidFill>
            </a:endParaRPr>
          </a:p>
          <a:p>
            <a:pPr>
              <a:buNone/>
            </a:pPr>
            <a:endParaRPr lang="en-US" sz="1500">
              <a:solidFill>
                <a:schemeClr val="tx1">
                  <a:lumMod val="95000"/>
                </a:schemeClr>
              </a:solidFill>
              <a:ea typeface="+mn-lt"/>
              <a:cs typeface="+mn-lt"/>
            </a:endParaRPr>
          </a:p>
          <a:p>
            <a:pPr>
              <a:buNone/>
            </a:pPr>
            <a:r>
              <a:rPr lang="en-US" sz="1500">
                <a:solidFill>
                  <a:schemeClr val="tx1">
                    <a:lumMod val="95000"/>
                  </a:schemeClr>
                </a:solidFill>
                <a:ea typeface="+mn-lt"/>
                <a:cs typeface="+mn-lt"/>
              </a:rPr>
              <a:t>There are 31,994 duplicate rows in the dataset.</a:t>
            </a:r>
            <a:endParaRPr lang="en-US" sz="1500">
              <a:solidFill>
                <a:schemeClr val="tx1">
                  <a:lumMod val="95000"/>
                </a:schemeClr>
              </a:solidFill>
            </a:endParaRPr>
          </a:p>
          <a:p>
            <a:pPr marL="0" indent="0">
              <a:buNone/>
            </a:pPr>
            <a:endParaRPr lang="en-US">
              <a:solidFill>
                <a:schemeClr val="tx1">
                  <a:lumMod val="9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14" y="-2737"/>
            <a:ext cx="9493249" cy="1577975"/>
          </a:xfrm>
        </p:spPr>
        <p:txBody>
          <a:bodyPr/>
          <a:lstStyle/>
          <a:p>
            <a:r>
              <a:rPr lang="en-US">
                <a:highlight>
                  <a:srgbClr val="C0C0C0"/>
                </a:highlight>
              </a:rPr>
              <a:t>Understanding Variables</a:t>
            </a:r>
            <a:br>
              <a:rPr lang="en-US">
                <a:highlight>
                  <a:srgbClr val="C0C0C0"/>
                </a:highlight>
              </a:rPr>
            </a:br>
            <a:endParaRPr lang="en-US"/>
          </a:p>
        </p:txBody>
      </p:sp>
      <p:sp>
        <p:nvSpPr>
          <p:cNvPr id="3" name="Content Placeholder 2"/>
          <p:cNvSpPr>
            <a:spLocks noGrp="1"/>
          </p:cNvSpPr>
          <p:nvPr>
            <p:ph idx="1"/>
          </p:nvPr>
        </p:nvSpPr>
        <p:spPr>
          <a:xfrm>
            <a:off x="257175" y="1194082"/>
            <a:ext cx="9493250" cy="4968593"/>
          </a:xfrm>
        </p:spPr>
        <p:txBody>
          <a:bodyPr vert="horz" lIns="91440" tIns="45720" rIns="91440" bIns="45720" rtlCol="0" anchor="t">
            <a:normAutofit/>
          </a:bodyPr>
          <a:lstStyle/>
          <a:p>
            <a:r>
              <a:rPr lang="en-US" sz="1500" b="1">
                <a:solidFill>
                  <a:schemeClr val="tx1">
                    <a:lumMod val="95000"/>
                  </a:schemeClr>
                </a:solidFill>
                <a:ea typeface="+mn-lt"/>
                <a:cs typeface="+mn-lt"/>
              </a:rPr>
              <a:t>hotel :</a:t>
            </a:r>
            <a:r>
              <a:rPr lang="en-US" sz="1500">
                <a:solidFill>
                  <a:schemeClr val="tx1">
                    <a:lumMod val="95000"/>
                  </a:schemeClr>
                </a:solidFill>
                <a:ea typeface="+mn-lt"/>
                <a:cs typeface="+mn-lt"/>
              </a:rPr>
              <a:t>Hotel (Resort Hotel or City Hotel)</a:t>
            </a:r>
            <a:endParaRPr lang="en-US" sz="1500">
              <a:solidFill>
                <a:schemeClr val="tx1">
                  <a:lumMod val="95000"/>
                </a:schemeClr>
              </a:solidFill>
            </a:endParaRPr>
          </a:p>
          <a:p>
            <a:r>
              <a:rPr lang="en-US" sz="1500" b="1">
                <a:solidFill>
                  <a:schemeClr val="tx1">
                    <a:lumMod val="95000"/>
                  </a:schemeClr>
                </a:solidFill>
                <a:ea typeface="+mn-lt"/>
                <a:cs typeface="+mn-lt"/>
              </a:rPr>
              <a:t>Is canceled :</a:t>
            </a:r>
            <a:r>
              <a:rPr lang="en-US" sz="1500">
                <a:solidFill>
                  <a:schemeClr val="tx1">
                    <a:lumMod val="95000"/>
                  </a:schemeClr>
                </a:solidFill>
                <a:ea typeface="+mn-lt"/>
                <a:cs typeface="+mn-lt"/>
              </a:rPr>
              <a:t>Value indicating if the booking was canceled (1) or not (0)</a:t>
            </a:r>
            <a:endParaRPr lang="en-US" sz="1500">
              <a:solidFill>
                <a:schemeClr val="tx1">
                  <a:lumMod val="95000"/>
                </a:schemeClr>
              </a:solidFill>
            </a:endParaRPr>
          </a:p>
          <a:p>
            <a:r>
              <a:rPr lang="en-US" sz="1500" b="1">
                <a:solidFill>
                  <a:schemeClr val="tx1">
                    <a:lumMod val="95000"/>
                  </a:schemeClr>
                </a:solidFill>
                <a:ea typeface="+mn-lt"/>
                <a:cs typeface="+mn-lt"/>
              </a:rPr>
              <a:t>Lead time :</a:t>
            </a:r>
            <a:r>
              <a:rPr lang="en-US" sz="1500">
                <a:solidFill>
                  <a:schemeClr val="tx1">
                    <a:lumMod val="95000"/>
                  </a:schemeClr>
                </a:solidFill>
                <a:ea typeface="+mn-lt"/>
                <a:cs typeface="+mn-lt"/>
              </a:rPr>
              <a:t>Number of days that elapsed between the date of booking and the arrival date</a:t>
            </a:r>
            <a:endParaRPr lang="en-US" sz="1500">
              <a:solidFill>
                <a:schemeClr val="tx1">
                  <a:lumMod val="95000"/>
                </a:schemeClr>
              </a:solidFill>
            </a:endParaRPr>
          </a:p>
          <a:p>
            <a:r>
              <a:rPr lang="en-US" sz="1500" b="1">
                <a:solidFill>
                  <a:schemeClr val="tx1">
                    <a:lumMod val="95000"/>
                  </a:schemeClr>
                </a:solidFill>
                <a:ea typeface="+mn-lt"/>
                <a:cs typeface="+mn-lt"/>
              </a:rPr>
              <a:t>Arrival date year :</a:t>
            </a:r>
            <a:r>
              <a:rPr lang="en-US" sz="1500">
                <a:solidFill>
                  <a:schemeClr val="tx1">
                    <a:lumMod val="95000"/>
                  </a:schemeClr>
                </a:solidFill>
                <a:ea typeface="+mn-lt"/>
                <a:cs typeface="+mn-lt"/>
              </a:rPr>
              <a:t>Year of arrival date</a:t>
            </a:r>
            <a:endParaRPr lang="en-US" sz="1500">
              <a:solidFill>
                <a:schemeClr val="tx1">
                  <a:lumMod val="95000"/>
                </a:schemeClr>
              </a:solidFill>
            </a:endParaRPr>
          </a:p>
          <a:p>
            <a:r>
              <a:rPr lang="en-US" sz="1500" b="1">
                <a:solidFill>
                  <a:schemeClr val="tx1">
                    <a:lumMod val="95000"/>
                  </a:schemeClr>
                </a:solidFill>
                <a:ea typeface="+mn-lt"/>
                <a:cs typeface="+mn-lt"/>
              </a:rPr>
              <a:t>Arrival date month :</a:t>
            </a:r>
            <a:r>
              <a:rPr lang="en-US" sz="1500">
                <a:solidFill>
                  <a:schemeClr val="tx1">
                    <a:lumMod val="95000"/>
                  </a:schemeClr>
                </a:solidFill>
                <a:ea typeface="+mn-lt"/>
                <a:cs typeface="+mn-lt"/>
              </a:rPr>
              <a:t>Month of arrival date</a:t>
            </a:r>
            <a:endParaRPr lang="en-US" sz="1500">
              <a:solidFill>
                <a:schemeClr val="tx1">
                  <a:lumMod val="95000"/>
                </a:schemeClr>
              </a:solidFill>
            </a:endParaRPr>
          </a:p>
          <a:p>
            <a:r>
              <a:rPr lang="en-US" sz="1500" b="1">
                <a:solidFill>
                  <a:schemeClr val="tx1">
                    <a:lumMod val="95000"/>
                  </a:schemeClr>
                </a:solidFill>
                <a:ea typeface="+mn-lt"/>
                <a:cs typeface="+mn-lt"/>
              </a:rPr>
              <a:t>Arrival date week number :</a:t>
            </a:r>
            <a:r>
              <a:rPr lang="en-US" sz="1500">
                <a:solidFill>
                  <a:schemeClr val="tx1">
                    <a:lumMod val="95000"/>
                  </a:schemeClr>
                </a:solidFill>
                <a:ea typeface="+mn-lt"/>
                <a:cs typeface="+mn-lt"/>
              </a:rPr>
              <a:t>Week number of year for arrival date</a:t>
            </a:r>
            <a:endParaRPr lang="en-US" sz="1500">
              <a:solidFill>
                <a:schemeClr val="tx1">
                  <a:lumMod val="95000"/>
                </a:schemeClr>
              </a:solidFill>
            </a:endParaRPr>
          </a:p>
          <a:p>
            <a:r>
              <a:rPr lang="en-US" sz="1500" b="1">
                <a:solidFill>
                  <a:schemeClr val="tx1">
                    <a:lumMod val="95000"/>
                  </a:schemeClr>
                </a:solidFill>
                <a:ea typeface="+mn-lt"/>
                <a:cs typeface="+mn-lt"/>
              </a:rPr>
              <a:t>Arrival date day of month :</a:t>
            </a:r>
            <a:r>
              <a:rPr lang="en-US" sz="1500">
                <a:solidFill>
                  <a:schemeClr val="tx1">
                    <a:lumMod val="95000"/>
                  </a:schemeClr>
                </a:solidFill>
                <a:ea typeface="+mn-lt"/>
                <a:cs typeface="+mn-lt"/>
              </a:rPr>
              <a:t>Day of arrival date</a:t>
            </a:r>
            <a:endParaRPr lang="en-US" sz="1500">
              <a:solidFill>
                <a:schemeClr val="tx1">
                  <a:lumMod val="95000"/>
                </a:schemeClr>
              </a:solidFill>
            </a:endParaRPr>
          </a:p>
          <a:p>
            <a:r>
              <a:rPr lang="en-US" sz="1500" b="1">
                <a:solidFill>
                  <a:schemeClr val="tx1">
                    <a:lumMod val="95000"/>
                  </a:schemeClr>
                </a:solidFill>
                <a:ea typeface="+mn-lt"/>
                <a:cs typeface="+mn-lt"/>
              </a:rPr>
              <a:t>Stays in weekend nights</a:t>
            </a:r>
            <a:r>
              <a:rPr lang="en-US" sz="1500">
                <a:solidFill>
                  <a:schemeClr val="tx1">
                    <a:lumMod val="95000"/>
                  </a:schemeClr>
                </a:solidFill>
                <a:ea typeface="+mn-lt"/>
                <a:cs typeface="+mn-lt"/>
              </a:rPr>
              <a:t> :Number of weekend nights (Saturday or Sunday) the guest stayed or booked to stay at the hotel</a:t>
            </a:r>
            <a:endParaRPr lang="en-US" sz="1500">
              <a:solidFill>
                <a:schemeClr val="tx1">
                  <a:lumMod val="95000"/>
                </a:schemeClr>
              </a:solidFill>
            </a:endParaRPr>
          </a:p>
          <a:p>
            <a:r>
              <a:rPr lang="en-US" sz="1500" b="1">
                <a:solidFill>
                  <a:schemeClr val="tx1">
                    <a:lumMod val="95000"/>
                  </a:schemeClr>
                </a:solidFill>
                <a:ea typeface="+mn-lt"/>
                <a:cs typeface="+mn-lt"/>
              </a:rPr>
              <a:t>Stays in week nights</a:t>
            </a:r>
            <a:r>
              <a:rPr lang="en-US" sz="1500">
                <a:solidFill>
                  <a:schemeClr val="tx1">
                    <a:lumMod val="95000"/>
                  </a:schemeClr>
                </a:solidFill>
                <a:ea typeface="+mn-lt"/>
                <a:cs typeface="+mn-lt"/>
              </a:rPr>
              <a:t> :Number of week nights (Monday to Friday) the guest stayed or booked to stay at the hotel</a:t>
            </a:r>
            <a:endParaRPr lang="en-US" sz="1500">
              <a:solidFill>
                <a:schemeClr val="tx1">
                  <a:lumMod val="95000"/>
                </a:schemeClr>
              </a:solidFill>
            </a:endParaRPr>
          </a:p>
          <a:p>
            <a:endParaRPr lang="en-US" sz="1500">
              <a:solidFill>
                <a:schemeClr val="tx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5"/>
            <a:ext cx="9493249" cy="787400"/>
          </a:xfrm>
        </p:spPr>
        <p:txBody>
          <a:bodyPr/>
          <a:lstStyle/>
          <a:p>
            <a:r>
              <a:rPr lang="en-US">
                <a:highlight>
                  <a:srgbClr val="C0C0C0"/>
                </a:highlight>
              </a:rPr>
              <a:t>Understanding Variables</a:t>
            </a:r>
            <a:endParaRPr lang="en-US">
              <a:highlight>
                <a:srgbClr val="C0C0C0"/>
              </a:highlight>
            </a:endParaRPr>
          </a:p>
        </p:txBody>
      </p:sp>
      <p:sp>
        <p:nvSpPr>
          <p:cNvPr id="3" name="Content Placeholder 2"/>
          <p:cNvSpPr>
            <a:spLocks noGrp="1"/>
          </p:cNvSpPr>
          <p:nvPr>
            <p:ph idx="1"/>
          </p:nvPr>
        </p:nvSpPr>
        <p:spPr>
          <a:xfrm>
            <a:off x="85725" y="889282"/>
            <a:ext cx="9493250" cy="5959193"/>
          </a:xfrm>
        </p:spPr>
        <p:txBody>
          <a:bodyPr vert="horz" lIns="91440" tIns="45720" rIns="91440" bIns="45720" rtlCol="0" anchor="t">
            <a:noAutofit/>
          </a:bodyPr>
          <a:lstStyle/>
          <a:p>
            <a:r>
              <a:rPr lang="en-US" sz="1500" b="1">
                <a:solidFill>
                  <a:schemeClr val="tx1">
                    <a:lumMod val="95000"/>
                  </a:schemeClr>
                </a:solidFill>
                <a:ea typeface="+mn-lt"/>
                <a:cs typeface="+mn-lt"/>
              </a:rPr>
              <a:t>adults</a:t>
            </a:r>
            <a:r>
              <a:rPr lang="en-US" sz="1500">
                <a:solidFill>
                  <a:schemeClr val="tx1">
                    <a:lumMod val="95000"/>
                  </a:schemeClr>
                </a:solidFill>
                <a:ea typeface="+mn-lt"/>
                <a:cs typeface="+mn-lt"/>
              </a:rPr>
              <a:t> :Number of adults</a:t>
            </a:r>
            <a:endParaRPr lang="en-US" sz="1500">
              <a:solidFill>
                <a:schemeClr val="tx1">
                  <a:lumMod val="95000"/>
                </a:schemeClr>
              </a:solidFill>
            </a:endParaRPr>
          </a:p>
          <a:p>
            <a:r>
              <a:rPr lang="en-US" sz="1500" b="1">
                <a:solidFill>
                  <a:schemeClr val="tx1">
                    <a:lumMod val="95000"/>
                  </a:schemeClr>
                </a:solidFill>
                <a:ea typeface="+mn-lt"/>
                <a:cs typeface="+mn-lt"/>
              </a:rPr>
              <a:t>children</a:t>
            </a:r>
            <a:r>
              <a:rPr lang="en-US" sz="1500">
                <a:solidFill>
                  <a:schemeClr val="tx1">
                    <a:lumMod val="95000"/>
                  </a:schemeClr>
                </a:solidFill>
                <a:ea typeface="+mn-lt"/>
                <a:cs typeface="+mn-lt"/>
              </a:rPr>
              <a:t> :Number of children</a:t>
            </a:r>
            <a:endParaRPr lang="en-US" sz="1500">
              <a:solidFill>
                <a:schemeClr val="tx1">
                  <a:lumMod val="95000"/>
                </a:schemeClr>
              </a:solidFill>
            </a:endParaRPr>
          </a:p>
          <a:p>
            <a:r>
              <a:rPr lang="en-US" sz="1500" b="1">
                <a:solidFill>
                  <a:schemeClr val="tx1">
                    <a:lumMod val="95000"/>
                  </a:schemeClr>
                </a:solidFill>
                <a:ea typeface="+mn-lt"/>
                <a:cs typeface="+mn-lt"/>
              </a:rPr>
              <a:t>babies</a:t>
            </a:r>
            <a:r>
              <a:rPr lang="en-US" sz="1500">
                <a:solidFill>
                  <a:schemeClr val="tx1">
                    <a:lumMod val="95000"/>
                  </a:schemeClr>
                </a:solidFill>
                <a:ea typeface="+mn-lt"/>
                <a:cs typeface="+mn-lt"/>
              </a:rPr>
              <a:t> :Number of babies</a:t>
            </a:r>
            <a:endParaRPr lang="en-US" sz="1500">
              <a:solidFill>
                <a:schemeClr val="tx1">
                  <a:lumMod val="95000"/>
                </a:schemeClr>
              </a:solidFill>
            </a:endParaRPr>
          </a:p>
          <a:p>
            <a:r>
              <a:rPr lang="en-US" sz="1500" b="1">
                <a:solidFill>
                  <a:schemeClr val="tx1">
                    <a:lumMod val="95000"/>
                  </a:schemeClr>
                </a:solidFill>
                <a:ea typeface="+mn-lt"/>
                <a:cs typeface="+mn-lt"/>
              </a:rPr>
              <a:t>meal</a:t>
            </a:r>
            <a:r>
              <a:rPr lang="en-US" sz="1500">
                <a:solidFill>
                  <a:schemeClr val="tx1">
                    <a:lumMod val="95000"/>
                  </a:schemeClr>
                </a:solidFill>
                <a:ea typeface="+mn-lt"/>
                <a:cs typeface="+mn-lt"/>
              </a:rPr>
              <a:t> :Type of meal booked. Categories are presented in standard hospitality meal packages: BB, FB, HB, SC</a:t>
            </a:r>
            <a:endParaRPr lang="en-US" sz="1500">
              <a:solidFill>
                <a:schemeClr val="tx1">
                  <a:lumMod val="95000"/>
                </a:schemeClr>
              </a:solidFill>
            </a:endParaRPr>
          </a:p>
          <a:p>
            <a:r>
              <a:rPr lang="en-US" sz="1500" b="1">
                <a:solidFill>
                  <a:schemeClr val="tx1">
                    <a:lumMod val="95000"/>
                  </a:schemeClr>
                </a:solidFill>
                <a:ea typeface="+mn-lt"/>
                <a:cs typeface="+mn-lt"/>
              </a:rPr>
              <a:t>country</a:t>
            </a:r>
            <a:r>
              <a:rPr lang="en-US" sz="1500">
                <a:solidFill>
                  <a:schemeClr val="tx1">
                    <a:lumMod val="95000"/>
                  </a:schemeClr>
                </a:solidFill>
                <a:ea typeface="+mn-lt"/>
                <a:cs typeface="+mn-lt"/>
              </a:rPr>
              <a:t> :Country of origin. Categories are represented in the ISO 3155–3:2013 format</a:t>
            </a:r>
            <a:endParaRPr lang="en-US" sz="1500">
              <a:solidFill>
                <a:schemeClr val="tx1">
                  <a:lumMod val="95000"/>
                </a:schemeClr>
              </a:solidFill>
            </a:endParaRPr>
          </a:p>
          <a:p>
            <a:r>
              <a:rPr lang="en-US" sz="1500" b="1">
                <a:solidFill>
                  <a:schemeClr val="tx1">
                    <a:lumMod val="95000"/>
                  </a:schemeClr>
                </a:solidFill>
                <a:ea typeface="+mn-lt"/>
                <a:cs typeface="+mn-lt"/>
              </a:rPr>
              <a:t>Market segment</a:t>
            </a:r>
            <a:r>
              <a:rPr lang="en-US" sz="1500">
                <a:solidFill>
                  <a:schemeClr val="tx1">
                    <a:lumMod val="95000"/>
                  </a:schemeClr>
                </a:solidFill>
                <a:ea typeface="+mn-lt"/>
                <a:cs typeface="+mn-lt"/>
              </a:rPr>
              <a:t> :Market segment designation. In categories, the term “TA” means “Travel Agents” and “TO” means “Tour Operators”</a:t>
            </a:r>
            <a:endParaRPr lang="en-US" sz="1500">
              <a:solidFill>
                <a:schemeClr val="tx1">
                  <a:lumMod val="95000"/>
                </a:schemeClr>
              </a:solidFill>
            </a:endParaRPr>
          </a:p>
          <a:p>
            <a:r>
              <a:rPr lang="en-US" sz="1500" b="1">
                <a:solidFill>
                  <a:schemeClr val="tx1">
                    <a:lumMod val="95000"/>
                  </a:schemeClr>
                </a:solidFill>
                <a:ea typeface="+mn-lt"/>
                <a:cs typeface="+mn-lt"/>
              </a:rPr>
              <a:t>Distribution channel</a:t>
            </a:r>
            <a:r>
              <a:rPr lang="en-US" sz="1500">
                <a:solidFill>
                  <a:schemeClr val="tx1">
                    <a:lumMod val="95000"/>
                  </a:schemeClr>
                </a:solidFill>
                <a:ea typeface="+mn-lt"/>
                <a:cs typeface="+mn-lt"/>
              </a:rPr>
              <a:t> :Booking distribution channel. The term “TA” means “Travel Agents” and “TO” means “Tour Operators”</a:t>
            </a:r>
            <a:endParaRPr lang="en-US" sz="1500">
              <a:solidFill>
                <a:schemeClr val="tx1">
                  <a:lumMod val="95000"/>
                </a:schemeClr>
              </a:solidFill>
            </a:endParaRPr>
          </a:p>
          <a:p>
            <a:r>
              <a:rPr lang="en-US" sz="1500" b="1">
                <a:solidFill>
                  <a:schemeClr val="tx1">
                    <a:lumMod val="95000"/>
                  </a:schemeClr>
                </a:solidFill>
                <a:ea typeface="+mn-lt"/>
                <a:cs typeface="+mn-lt"/>
              </a:rPr>
              <a:t>Is repeated guest</a:t>
            </a:r>
            <a:r>
              <a:rPr lang="en-US" sz="1500">
                <a:solidFill>
                  <a:schemeClr val="tx1">
                    <a:lumMod val="95000"/>
                  </a:schemeClr>
                </a:solidFill>
                <a:ea typeface="+mn-lt"/>
                <a:cs typeface="+mn-lt"/>
              </a:rPr>
              <a:t> :Value indicating if the booking name was from a repeated guest (1) or not (0)</a:t>
            </a:r>
            <a:endParaRPr lang="en-US" sz="1500">
              <a:solidFill>
                <a:schemeClr val="tx1">
                  <a:lumMod val="95000"/>
                </a:schemeClr>
              </a:solidFill>
            </a:endParaRPr>
          </a:p>
          <a:p>
            <a:r>
              <a:rPr lang="en-US" sz="1500" b="1">
                <a:solidFill>
                  <a:schemeClr val="tx1">
                    <a:lumMod val="95000"/>
                  </a:schemeClr>
                </a:solidFill>
                <a:ea typeface="+mn-lt"/>
                <a:cs typeface="+mn-lt"/>
              </a:rPr>
              <a:t>Previous cancellation</a:t>
            </a:r>
            <a:r>
              <a:rPr lang="en-US" sz="1500">
                <a:solidFill>
                  <a:schemeClr val="tx1">
                    <a:lumMod val="95000"/>
                  </a:schemeClr>
                </a:solidFill>
                <a:ea typeface="+mn-lt"/>
                <a:cs typeface="+mn-lt"/>
              </a:rPr>
              <a:t> :Number of previous bookings that were cancelled by the customer prior to the current booking</a:t>
            </a:r>
            <a:endParaRPr lang="en-US" sz="1500">
              <a:solidFill>
                <a:schemeClr val="tx1">
                  <a:lumMod val="95000"/>
                </a:schemeClr>
              </a:solidFill>
            </a:endParaRPr>
          </a:p>
          <a:p>
            <a:r>
              <a:rPr lang="en-US" sz="1500" b="1">
                <a:solidFill>
                  <a:schemeClr val="tx1">
                    <a:lumMod val="95000"/>
                  </a:schemeClr>
                </a:solidFill>
                <a:ea typeface="+mn-lt"/>
                <a:cs typeface="+mn-lt"/>
              </a:rPr>
              <a:t>Previous bookings not cancelled</a:t>
            </a:r>
            <a:r>
              <a:rPr lang="en-US" sz="1500">
                <a:solidFill>
                  <a:schemeClr val="tx1">
                    <a:lumMod val="95000"/>
                  </a:schemeClr>
                </a:solidFill>
                <a:ea typeface="+mn-lt"/>
                <a:cs typeface="+mn-lt"/>
              </a:rPr>
              <a:t> :Number of previous bookings not cancelled by the customer prior to the current booking</a:t>
            </a:r>
            <a:endParaRPr lang="en-US" sz="1500">
              <a:solidFill>
                <a:schemeClr val="tx1">
                  <a:lumMod val="95000"/>
                </a:schemeClr>
              </a:solidFill>
            </a:endParaRPr>
          </a:p>
          <a:p>
            <a:endParaRPr lang="en-US" sz="1500">
              <a:solidFill>
                <a:schemeClr val="tx1">
                  <a:lumMod val="9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5"/>
            <a:ext cx="9493249" cy="739775"/>
          </a:xfrm>
        </p:spPr>
        <p:txBody>
          <a:bodyPr>
            <a:normAutofit fontScale="90000"/>
          </a:bodyPr>
          <a:lstStyle/>
          <a:p>
            <a:r>
              <a:rPr lang="en-US">
                <a:highlight>
                  <a:srgbClr val="C0C0C0"/>
                </a:highlight>
              </a:rPr>
              <a:t>Understanding Variables</a:t>
            </a:r>
            <a:endParaRPr lang="en-US">
              <a:highlight>
                <a:srgbClr val="C0C0C0"/>
              </a:highlight>
            </a:endParaRPr>
          </a:p>
        </p:txBody>
      </p:sp>
      <p:sp>
        <p:nvSpPr>
          <p:cNvPr id="3" name="Content Placeholder 2"/>
          <p:cNvSpPr>
            <a:spLocks noGrp="1"/>
          </p:cNvSpPr>
          <p:nvPr>
            <p:ph idx="1"/>
          </p:nvPr>
        </p:nvSpPr>
        <p:spPr>
          <a:xfrm>
            <a:off x="76200" y="984532"/>
            <a:ext cx="10902950" cy="5273393"/>
          </a:xfrm>
        </p:spPr>
        <p:txBody>
          <a:bodyPr vert="horz" lIns="91440" tIns="45720" rIns="91440" bIns="45720" rtlCol="0" anchor="t">
            <a:normAutofit fontScale="92500" lnSpcReduction="10000"/>
          </a:bodyPr>
          <a:lstStyle/>
          <a:p>
            <a:r>
              <a:rPr lang="en-US" sz="1500" b="1">
                <a:solidFill>
                  <a:schemeClr val="tx1">
                    <a:lumMod val="95000"/>
                  </a:schemeClr>
                </a:solidFill>
                <a:ea typeface="+mn-lt"/>
                <a:cs typeface="+mn-lt"/>
              </a:rPr>
              <a:t>Reserved room type</a:t>
            </a:r>
            <a:r>
              <a:rPr lang="en-US" sz="1500">
                <a:solidFill>
                  <a:schemeClr val="tx1">
                    <a:lumMod val="95000"/>
                  </a:schemeClr>
                </a:solidFill>
                <a:ea typeface="+mn-lt"/>
                <a:cs typeface="+mn-lt"/>
              </a:rPr>
              <a:t> :Code of room type reserved</a:t>
            </a:r>
            <a:endParaRPr lang="en-US" sz="1500">
              <a:solidFill>
                <a:schemeClr val="tx1">
                  <a:lumMod val="95000"/>
                </a:schemeClr>
              </a:solidFill>
              <a:ea typeface="+mn-lt"/>
              <a:cs typeface="+mn-lt"/>
            </a:endParaRPr>
          </a:p>
          <a:p>
            <a:r>
              <a:rPr lang="en-US" sz="1500" b="1">
                <a:solidFill>
                  <a:schemeClr val="tx1">
                    <a:lumMod val="95000"/>
                  </a:schemeClr>
                </a:solidFill>
                <a:ea typeface="+mn-lt"/>
                <a:cs typeface="+mn-lt"/>
              </a:rPr>
              <a:t>Assigned room type</a:t>
            </a:r>
            <a:r>
              <a:rPr lang="en-US" sz="1500">
                <a:solidFill>
                  <a:schemeClr val="tx1">
                    <a:lumMod val="95000"/>
                  </a:schemeClr>
                </a:solidFill>
                <a:ea typeface="+mn-lt"/>
                <a:cs typeface="+mn-lt"/>
              </a:rPr>
              <a:t> :Code for the type of room assigned to the booking.</a:t>
            </a:r>
            <a:endParaRPr lang="en-US">
              <a:solidFill>
                <a:schemeClr val="tx1">
                  <a:lumMod val="95000"/>
                </a:schemeClr>
              </a:solidFill>
            </a:endParaRPr>
          </a:p>
          <a:p>
            <a:r>
              <a:rPr lang="en-US" sz="1500" b="1">
                <a:solidFill>
                  <a:schemeClr val="tx1">
                    <a:lumMod val="95000"/>
                  </a:schemeClr>
                </a:solidFill>
                <a:ea typeface="+mn-lt"/>
                <a:cs typeface="+mn-lt"/>
              </a:rPr>
              <a:t>Booking changes</a:t>
            </a:r>
            <a:r>
              <a:rPr lang="en-US" sz="1500">
                <a:solidFill>
                  <a:schemeClr val="tx1">
                    <a:lumMod val="95000"/>
                  </a:schemeClr>
                </a:solidFill>
                <a:ea typeface="+mn-lt"/>
                <a:cs typeface="+mn-lt"/>
              </a:rPr>
              <a:t> :Number of changes/amendments made to the booking from the moment the booking was entered on the PMS.</a:t>
            </a:r>
            <a:endParaRPr lang="en-US" sz="1500">
              <a:solidFill>
                <a:schemeClr val="tx1">
                  <a:lumMod val="95000"/>
                </a:schemeClr>
              </a:solidFill>
            </a:endParaRPr>
          </a:p>
          <a:p>
            <a:r>
              <a:rPr lang="en-US" sz="1500" b="1">
                <a:solidFill>
                  <a:schemeClr val="tx1">
                    <a:lumMod val="95000"/>
                  </a:schemeClr>
                </a:solidFill>
                <a:ea typeface="+mn-lt"/>
                <a:cs typeface="+mn-lt"/>
              </a:rPr>
              <a:t>Deposit type</a:t>
            </a:r>
            <a:r>
              <a:rPr lang="en-US" sz="1500">
                <a:solidFill>
                  <a:schemeClr val="tx1">
                    <a:lumMod val="95000"/>
                  </a:schemeClr>
                </a:solidFill>
                <a:ea typeface="+mn-lt"/>
                <a:cs typeface="+mn-lt"/>
              </a:rPr>
              <a:t> :Indication on if the customer made a deposit to guarantee the booking</a:t>
            </a:r>
            <a:endParaRPr lang="en-US" sz="1500">
              <a:solidFill>
                <a:schemeClr val="tx1">
                  <a:lumMod val="95000"/>
                </a:schemeClr>
              </a:solidFill>
            </a:endParaRPr>
          </a:p>
          <a:p>
            <a:r>
              <a:rPr lang="en-US" sz="1500" b="1">
                <a:solidFill>
                  <a:schemeClr val="tx1">
                    <a:lumMod val="95000"/>
                  </a:schemeClr>
                </a:solidFill>
                <a:ea typeface="+mn-lt"/>
                <a:cs typeface="+mn-lt"/>
              </a:rPr>
              <a:t>agent</a:t>
            </a:r>
            <a:r>
              <a:rPr lang="en-US" sz="1500">
                <a:solidFill>
                  <a:schemeClr val="tx1">
                    <a:lumMod val="95000"/>
                  </a:schemeClr>
                </a:solidFill>
                <a:ea typeface="+mn-lt"/>
                <a:cs typeface="+mn-lt"/>
              </a:rPr>
              <a:t> :ID of the travel agency that made the booking</a:t>
            </a:r>
            <a:endParaRPr lang="en-US" sz="1500">
              <a:solidFill>
                <a:schemeClr val="tx1">
                  <a:lumMod val="95000"/>
                </a:schemeClr>
              </a:solidFill>
            </a:endParaRPr>
          </a:p>
          <a:p>
            <a:r>
              <a:rPr lang="en-US" sz="1500" b="1">
                <a:solidFill>
                  <a:schemeClr val="tx1">
                    <a:lumMod val="95000"/>
                  </a:schemeClr>
                </a:solidFill>
                <a:ea typeface="+mn-lt"/>
                <a:cs typeface="+mn-lt"/>
              </a:rPr>
              <a:t>company</a:t>
            </a:r>
            <a:r>
              <a:rPr lang="en-US" sz="1500">
                <a:solidFill>
                  <a:schemeClr val="tx1">
                    <a:lumMod val="95000"/>
                  </a:schemeClr>
                </a:solidFill>
                <a:ea typeface="+mn-lt"/>
                <a:cs typeface="+mn-lt"/>
              </a:rPr>
              <a:t> :ID of the company/entity that made the booking or responsible for paying the booking.</a:t>
            </a:r>
            <a:endParaRPr lang="en-US" sz="1500">
              <a:solidFill>
                <a:schemeClr val="tx1">
                  <a:lumMod val="95000"/>
                </a:schemeClr>
              </a:solidFill>
            </a:endParaRPr>
          </a:p>
          <a:p>
            <a:r>
              <a:rPr lang="en-US" sz="1500" b="1">
                <a:solidFill>
                  <a:schemeClr val="tx1">
                    <a:lumMod val="95000"/>
                  </a:schemeClr>
                </a:solidFill>
                <a:ea typeface="+mn-lt"/>
                <a:cs typeface="+mn-lt"/>
              </a:rPr>
              <a:t>Days in waiting list</a:t>
            </a:r>
            <a:r>
              <a:rPr lang="en-US" sz="1500">
                <a:solidFill>
                  <a:schemeClr val="tx1">
                    <a:lumMod val="95000"/>
                  </a:schemeClr>
                </a:solidFill>
                <a:ea typeface="+mn-lt"/>
                <a:cs typeface="+mn-lt"/>
              </a:rPr>
              <a:t> :Number of days the booking was in the waiting list before it was confirmed to the customer</a:t>
            </a:r>
            <a:endParaRPr lang="en-US" sz="1500">
              <a:solidFill>
                <a:schemeClr val="tx1">
                  <a:lumMod val="95000"/>
                </a:schemeClr>
              </a:solidFill>
            </a:endParaRPr>
          </a:p>
          <a:p>
            <a:r>
              <a:rPr lang="en-US" sz="1500" b="1">
                <a:solidFill>
                  <a:schemeClr val="tx1">
                    <a:lumMod val="95000"/>
                  </a:schemeClr>
                </a:solidFill>
                <a:ea typeface="+mn-lt"/>
                <a:cs typeface="+mn-lt"/>
              </a:rPr>
              <a:t>Customer type</a:t>
            </a:r>
            <a:r>
              <a:rPr lang="en-US" sz="1500">
                <a:solidFill>
                  <a:schemeClr val="tx1">
                    <a:lumMod val="95000"/>
                  </a:schemeClr>
                </a:solidFill>
                <a:ea typeface="+mn-lt"/>
                <a:cs typeface="+mn-lt"/>
              </a:rPr>
              <a:t> :Type of booking</a:t>
            </a:r>
            <a:endParaRPr lang="en-US" sz="1500">
              <a:solidFill>
                <a:schemeClr val="tx1">
                  <a:lumMod val="95000"/>
                </a:schemeClr>
              </a:solidFill>
            </a:endParaRPr>
          </a:p>
          <a:p>
            <a:r>
              <a:rPr lang="en-US" sz="1500">
                <a:solidFill>
                  <a:schemeClr val="tx1">
                    <a:lumMod val="95000"/>
                  </a:schemeClr>
                </a:solidFill>
                <a:ea typeface="+mn-lt"/>
                <a:cs typeface="+mn-lt"/>
              </a:rPr>
              <a:t>ADR :Average Daily Rate</a:t>
            </a:r>
            <a:endParaRPr lang="en-US" sz="1500">
              <a:solidFill>
                <a:schemeClr val="tx1">
                  <a:lumMod val="95000"/>
                </a:schemeClr>
              </a:solidFill>
            </a:endParaRPr>
          </a:p>
          <a:p>
            <a:r>
              <a:rPr lang="en-US" sz="1500" b="1">
                <a:solidFill>
                  <a:schemeClr val="tx1">
                    <a:lumMod val="95000"/>
                  </a:schemeClr>
                </a:solidFill>
                <a:ea typeface="+mn-lt"/>
                <a:cs typeface="+mn-lt"/>
              </a:rPr>
              <a:t>Required car parking spaces</a:t>
            </a:r>
            <a:r>
              <a:rPr lang="en-US" sz="1500">
                <a:solidFill>
                  <a:schemeClr val="tx1">
                    <a:lumMod val="95000"/>
                  </a:schemeClr>
                </a:solidFill>
                <a:ea typeface="+mn-lt"/>
                <a:cs typeface="+mn-lt"/>
              </a:rPr>
              <a:t> :Number of car parking spaces required by the customer</a:t>
            </a:r>
            <a:endParaRPr lang="en-US" sz="1500">
              <a:solidFill>
                <a:schemeClr val="tx1">
                  <a:lumMod val="95000"/>
                </a:schemeClr>
              </a:solidFill>
            </a:endParaRPr>
          </a:p>
          <a:p>
            <a:r>
              <a:rPr lang="en-US" sz="1500" b="1">
                <a:solidFill>
                  <a:schemeClr val="tx1">
                    <a:lumMod val="95000"/>
                  </a:schemeClr>
                </a:solidFill>
                <a:ea typeface="+mn-lt"/>
                <a:cs typeface="+mn-lt"/>
              </a:rPr>
              <a:t>Total of special requests</a:t>
            </a:r>
            <a:r>
              <a:rPr lang="en-US" sz="1500">
                <a:solidFill>
                  <a:schemeClr val="tx1">
                    <a:lumMod val="95000"/>
                  </a:schemeClr>
                </a:solidFill>
                <a:ea typeface="+mn-lt"/>
                <a:cs typeface="+mn-lt"/>
              </a:rPr>
              <a:t> :Number of special requests made by the customer</a:t>
            </a:r>
            <a:endParaRPr lang="en-US" sz="1500">
              <a:solidFill>
                <a:schemeClr val="tx1">
                  <a:lumMod val="95000"/>
                </a:schemeClr>
              </a:solidFill>
            </a:endParaRPr>
          </a:p>
          <a:p>
            <a:r>
              <a:rPr lang="en-US" sz="1500" b="1">
                <a:solidFill>
                  <a:schemeClr val="tx1">
                    <a:lumMod val="95000"/>
                  </a:schemeClr>
                </a:solidFill>
                <a:ea typeface="+mn-lt"/>
                <a:cs typeface="+mn-lt"/>
              </a:rPr>
              <a:t>Reservation status</a:t>
            </a:r>
            <a:r>
              <a:rPr lang="en-US" sz="1500">
                <a:solidFill>
                  <a:schemeClr val="tx1">
                    <a:lumMod val="95000"/>
                  </a:schemeClr>
                </a:solidFill>
                <a:ea typeface="+mn-lt"/>
                <a:cs typeface="+mn-lt"/>
              </a:rPr>
              <a:t> :Reservation last status</a:t>
            </a:r>
            <a:endParaRPr lang="en-US" sz="1500">
              <a:solidFill>
                <a:schemeClr val="tx1">
                  <a:lumMod val="95000"/>
                </a:schemeClr>
              </a:solidFill>
            </a:endParaRPr>
          </a:p>
          <a:p>
            <a:r>
              <a:rPr lang="en-US" sz="1500" b="1">
                <a:solidFill>
                  <a:schemeClr val="tx1">
                    <a:lumMod val="95000"/>
                  </a:schemeClr>
                </a:solidFill>
                <a:ea typeface="+mn-lt"/>
                <a:cs typeface="+mn-lt"/>
              </a:rPr>
              <a:t>Reservation status date</a:t>
            </a:r>
            <a:r>
              <a:rPr lang="en-US" sz="1500">
                <a:solidFill>
                  <a:schemeClr val="tx1">
                    <a:lumMod val="95000"/>
                  </a:schemeClr>
                </a:solidFill>
                <a:ea typeface="+mn-lt"/>
                <a:cs typeface="+mn-lt"/>
              </a:rPr>
              <a:t> :Date at which the last status was set which the last status was set.</a:t>
            </a:r>
            <a:endParaRPr lang="en-US" sz="1500">
              <a:solidFill>
                <a:schemeClr val="tx1">
                  <a:lumMod val="95000"/>
                </a:schemeClr>
              </a:solidFill>
            </a:endParaRPr>
          </a:p>
          <a:p>
            <a:endParaRPr lang="en-US" sz="1500">
              <a:solidFill>
                <a:schemeClr val="tx1">
                  <a:lumMod val="9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842" y="217274"/>
            <a:ext cx="9493249" cy="690871"/>
          </a:xfrm>
        </p:spPr>
        <p:txBody>
          <a:bodyPr>
            <a:normAutofit fontScale="90000"/>
          </a:bodyPr>
          <a:lstStyle/>
          <a:p>
            <a:r>
              <a:rPr lang="en-US">
                <a:highlight>
                  <a:srgbClr val="C0C0C0"/>
                </a:highlight>
              </a:rPr>
              <a:t>Cleaning the Data</a:t>
            </a:r>
            <a:endParaRPr lang="en-US">
              <a:highlight>
                <a:srgbClr val="C0C0C0"/>
              </a:highlight>
            </a:endParaRPr>
          </a:p>
        </p:txBody>
      </p:sp>
      <p:sp>
        <p:nvSpPr>
          <p:cNvPr id="3" name="Content Placeholder 2"/>
          <p:cNvSpPr>
            <a:spLocks noGrp="1"/>
          </p:cNvSpPr>
          <p:nvPr>
            <p:ph idx="1"/>
          </p:nvPr>
        </p:nvSpPr>
        <p:spPr>
          <a:xfrm>
            <a:off x="1162334" y="1032868"/>
            <a:ext cx="9493250" cy="1974569"/>
          </a:xfrm>
        </p:spPr>
        <p:txBody>
          <a:bodyPr vert="horz" lIns="91440" tIns="45720" rIns="91440" bIns="45720" rtlCol="0" anchor="t">
            <a:normAutofit fontScale="92500" lnSpcReduction="20000"/>
          </a:bodyPr>
          <a:lstStyle/>
          <a:p>
            <a:r>
              <a:rPr lang="en-US"/>
              <a:t>180 dummy rows were removed because ,In that rows zero guests are present i.e. 0 adults + 0 children + 0 babies. We should remove those rows.</a:t>
            </a:r>
            <a:endParaRPr lang="en-US"/>
          </a:p>
          <a:p>
            <a:r>
              <a:rPr lang="en-US"/>
              <a:t>31,994 duplicates rows were removed .</a:t>
            </a:r>
            <a:endParaRPr lang="en-US"/>
          </a:p>
          <a:p>
            <a:r>
              <a:rPr lang="en-US"/>
              <a:t>Some imputation were done like replace Undefined meal type to SC, Undefined distribution channel to Direct, undefined market segment to Direct.</a:t>
            </a:r>
            <a:endParaRPr lang="en-US"/>
          </a:p>
          <a:p>
            <a:r>
              <a:rPr lang="en-US"/>
              <a:t>After cleaning now 87,230 rows is left.</a:t>
            </a:r>
            <a:endParaRPr lang="en-US"/>
          </a:p>
          <a:p>
            <a:endParaRPr lang="en-US"/>
          </a:p>
          <a:p>
            <a:pPr marL="0" indent="0">
              <a:buNone/>
            </a:pPr>
            <a:endParaRPr lang="en-US"/>
          </a:p>
          <a:p>
            <a:endParaRPr lang="en-US"/>
          </a:p>
        </p:txBody>
      </p:sp>
      <p:sp>
        <p:nvSpPr>
          <p:cNvPr id="5" name="TextBox 4"/>
          <p:cNvSpPr txBox="1"/>
          <p:nvPr/>
        </p:nvSpPr>
        <p:spPr>
          <a:xfrm>
            <a:off x="1119116" y="3666698"/>
            <a:ext cx="51088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000" i="1">
                <a:solidFill>
                  <a:schemeClr val="bg1"/>
                </a:solidFill>
                <a:highlight>
                  <a:srgbClr val="C0C0C0"/>
                </a:highlight>
                <a:latin typeface="Franklin Gothic Heavy" panose="020B0903020102020204"/>
              </a:rPr>
              <a:t>Feature Engineering</a:t>
            </a:r>
            <a:endParaRPr lang="en-US" sz="4000" i="1">
              <a:solidFill>
                <a:schemeClr val="bg1"/>
              </a:solidFill>
              <a:highlight>
                <a:srgbClr val="C0C0C0"/>
              </a:highlight>
              <a:latin typeface="Franklin Gothic Heavy" panose="020B0903020102020204"/>
            </a:endParaRPr>
          </a:p>
        </p:txBody>
      </p:sp>
      <p:sp>
        <p:nvSpPr>
          <p:cNvPr id="6" name="TextBox 5"/>
          <p:cNvSpPr txBox="1"/>
          <p:nvPr/>
        </p:nvSpPr>
        <p:spPr>
          <a:xfrm>
            <a:off x="1164609" y="4462818"/>
            <a:ext cx="808857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highlight>
                  <a:srgbClr val="C0C0C0"/>
                </a:highlight>
                <a:latin typeface="Consolas" panose="020B0609020204030204"/>
                <a:ea typeface="Arial" panose="020B0604020202020204"/>
                <a:cs typeface="Arial" panose="020B0604020202020204"/>
              </a:rPr>
              <a:t>New Columns added</a:t>
            </a:r>
            <a:r>
              <a:rPr lang="en-US" sz="1600">
                <a:solidFill>
                  <a:srgbClr val="FFFFFF"/>
                </a:solidFill>
                <a:highlight>
                  <a:srgbClr val="C0C0C0"/>
                </a:highlight>
                <a:latin typeface="Consolas" panose="020B0609020204030204"/>
                <a:ea typeface="Arial" panose="020B0604020202020204"/>
                <a:cs typeface="Arial" panose="020B0604020202020204"/>
              </a:rPr>
              <a:t> </a:t>
            </a:r>
            <a:endParaRPr lang="en-US"/>
          </a:p>
          <a:p>
            <a:pPr>
              <a:buChar char="•"/>
            </a:pPr>
            <a:r>
              <a:rPr lang="en-US" sz="1600">
                <a:solidFill>
                  <a:srgbClr val="FFFFFF"/>
                </a:solidFill>
                <a:latin typeface="Consolas" panose="020B0609020204030204"/>
                <a:ea typeface="Arial" panose="020B0604020202020204"/>
                <a:cs typeface="Arial" panose="020B0604020202020204"/>
              </a:rPr>
              <a:t>​ Total night = weekday nights + weekend nights</a:t>
            </a:r>
            <a:endParaRPr lang="en-US" sz="1600">
              <a:solidFill>
                <a:srgbClr val="FFFFFF"/>
              </a:solidFill>
              <a:latin typeface="Consolas" panose="020B0609020204030204"/>
              <a:ea typeface="Arial" panose="020B0604020202020204"/>
              <a:cs typeface="Arial" panose="020B0604020202020204"/>
            </a:endParaRPr>
          </a:p>
          <a:p>
            <a:pPr>
              <a:buFont typeface="Arial" panose="020B0604020202020204"/>
              <a:buChar char="•"/>
            </a:pPr>
            <a:r>
              <a:rPr lang="en-US" sz="1600">
                <a:solidFill>
                  <a:srgbClr val="FFFFFF"/>
                </a:solidFill>
                <a:latin typeface="Consolas" panose="020B0609020204030204"/>
                <a:ea typeface="Arial" panose="020B0604020202020204"/>
                <a:cs typeface="Arial" panose="020B0604020202020204"/>
              </a:rPr>
              <a:t> Total people = adults + children (because these are payable)</a:t>
            </a:r>
            <a:endParaRPr lang="en-US" sz="1600">
              <a:solidFill>
                <a:srgbClr val="FFFFFF"/>
              </a:solidFill>
              <a:latin typeface="Consolas" panose="020B0609020204030204"/>
              <a:ea typeface="Arial" panose="020B0604020202020204"/>
              <a:cs typeface="Arial" panose="020B0604020202020204"/>
            </a:endParaRPr>
          </a:p>
          <a:p>
            <a:pPr>
              <a:buChar char="•"/>
            </a:pPr>
            <a:r>
              <a:rPr lang="en-US" sz="1600">
                <a:solidFill>
                  <a:srgbClr val="FFFFFF"/>
                </a:solidFill>
                <a:latin typeface="Consolas" panose="020B0609020204030204"/>
                <a:ea typeface="Arial" panose="020B0604020202020204"/>
                <a:cs typeface="Arial" panose="020B0604020202020204"/>
              </a:rPr>
              <a:t>​ Revenue = ADR * Total night</a:t>
            </a:r>
            <a:endParaRPr lang="en-US" sz="1600">
              <a:latin typeface="Consolas" panose="020B0609020204030204"/>
              <a:cs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1" fmla="*/ 0 w 12192000"/>
              <a:gd name="connsiteY0-2" fmla="*/ 0 h 2669557"/>
              <a:gd name="connsiteX1-3" fmla="*/ 12192000 w 12192000"/>
              <a:gd name="connsiteY1-4" fmla="*/ 0 h 2669557"/>
              <a:gd name="connsiteX2-5" fmla="*/ 12192000 w 12192000"/>
              <a:gd name="connsiteY2-6" fmla="*/ 2262228 h 2669557"/>
              <a:gd name="connsiteX3-7" fmla="*/ 12187428 w 12192000"/>
              <a:gd name="connsiteY3-8" fmla="*/ 2262896 h 2669557"/>
              <a:gd name="connsiteX4-9" fmla="*/ 12154355 w 12192000"/>
              <a:gd name="connsiteY4-10" fmla="*/ 2267516 h 2669557"/>
              <a:gd name="connsiteX5-11" fmla="*/ 12114359 w 12192000"/>
              <a:gd name="connsiteY5-12" fmla="*/ 2279772 h 2669557"/>
              <a:gd name="connsiteX6-13" fmla="*/ 11918614 w 12192000"/>
              <a:gd name="connsiteY6-14" fmla="*/ 2296618 h 2669557"/>
              <a:gd name="connsiteX7-15" fmla="*/ 11815487 w 12192000"/>
              <a:gd name="connsiteY7-16" fmla="*/ 2308905 h 2669557"/>
              <a:gd name="connsiteX8-17" fmla="*/ 11778165 w 12192000"/>
              <a:gd name="connsiteY8-18" fmla="*/ 2311873 h 2669557"/>
              <a:gd name="connsiteX9-19" fmla="*/ 11671329 w 12192000"/>
              <a:gd name="connsiteY9-20" fmla="*/ 2337810 h 2669557"/>
              <a:gd name="connsiteX10-21" fmla="*/ 11594775 w 12192000"/>
              <a:gd name="connsiteY10-22" fmla="*/ 2337831 h 2669557"/>
              <a:gd name="connsiteX11-23" fmla="*/ 11379086 w 12192000"/>
              <a:gd name="connsiteY11-24" fmla="*/ 2369019 h 2669557"/>
              <a:gd name="connsiteX12-25" fmla="*/ 11221749 w 12192000"/>
              <a:gd name="connsiteY12-26" fmla="*/ 2380739 h 2669557"/>
              <a:gd name="connsiteX13-27" fmla="*/ 10996653 w 12192000"/>
              <a:gd name="connsiteY13-28" fmla="*/ 2371440 h 2669557"/>
              <a:gd name="connsiteX14-29" fmla="*/ 10912235 w 12192000"/>
              <a:gd name="connsiteY14-30" fmla="*/ 2389968 h 2669557"/>
              <a:gd name="connsiteX15-31" fmla="*/ 10835633 w 12192000"/>
              <a:gd name="connsiteY15-32" fmla="*/ 2395810 h 2669557"/>
              <a:gd name="connsiteX16-33" fmla="*/ 10821038 w 12192000"/>
              <a:gd name="connsiteY16-34" fmla="*/ 2398367 h 2669557"/>
              <a:gd name="connsiteX17-35" fmla="*/ 10757451 w 12192000"/>
              <a:gd name="connsiteY17-36" fmla="*/ 2395202 h 2669557"/>
              <a:gd name="connsiteX18-37" fmla="*/ 10554052 w 12192000"/>
              <a:gd name="connsiteY18-38" fmla="*/ 2328825 h 2669557"/>
              <a:gd name="connsiteX19-39" fmla="*/ 10432944 w 12192000"/>
              <a:gd name="connsiteY19-40" fmla="*/ 2278457 h 2669557"/>
              <a:gd name="connsiteX20-41" fmla="*/ 10314272 w 12192000"/>
              <a:gd name="connsiteY20-42" fmla="*/ 2252083 h 2669557"/>
              <a:gd name="connsiteX21-43" fmla="*/ 10149756 w 12192000"/>
              <a:gd name="connsiteY21-44" fmla="*/ 2203372 h 2669557"/>
              <a:gd name="connsiteX22-45" fmla="*/ 10133939 w 12192000"/>
              <a:gd name="connsiteY22-46" fmla="*/ 2195206 h 2669557"/>
              <a:gd name="connsiteX23-47" fmla="*/ 10027169 w 12192000"/>
              <a:gd name="connsiteY23-48" fmla="*/ 2154689 h 2669557"/>
              <a:gd name="connsiteX24-49" fmla="*/ 9904781 w 12192000"/>
              <a:gd name="connsiteY24-50" fmla="*/ 2142477 h 2669557"/>
              <a:gd name="connsiteX25-51" fmla="*/ 9818432 w 12192000"/>
              <a:gd name="connsiteY25-52" fmla="*/ 2147267 h 2669557"/>
              <a:gd name="connsiteX26-53" fmla="*/ 9715853 w 12192000"/>
              <a:gd name="connsiteY26-54" fmla="*/ 2142000 h 2669557"/>
              <a:gd name="connsiteX27-55" fmla="*/ 9478478 w 12192000"/>
              <a:gd name="connsiteY27-56" fmla="*/ 2133283 h 2669557"/>
              <a:gd name="connsiteX28-57" fmla="*/ 9473084 w 12192000"/>
              <a:gd name="connsiteY28-58" fmla="*/ 2134027 h 2669557"/>
              <a:gd name="connsiteX29-59" fmla="*/ 9348338 w 12192000"/>
              <a:gd name="connsiteY29-60" fmla="*/ 2135775 h 2669557"/>
              <a:gd name="connsiteX30-61" fmla="*/ 9317108 w 12192000"/>
              <a:gd name="connsiteY30-62" fmla="*/ 2139620 h 2669557"/>
              <a:gd name="connsiteX31-63" fmla="*/ 9316564 w 12192000"/>
              <a:gd name="connsiteY31-64" fmla="*/ 2140576 h 2669557"/>
              <a:gd name="connsiteX32-65" fmla="*/ 9249142 w 12192000"/>
              <a:gd name="connsiteY32-66" fmla="*/ 2123844 h 2669557"/>
              <a:gd name="connsiteX33-67" fmla="*/ 9196066 w 12192000"/>
              <a:gd name="connsiteY33-68" fmla="*/ 2108535 h 2669557"/>
              <a:gd name="connsiteX34-69" fmla="*/ 9182090 w 12192000"/>
              <a:gd name="connsiteY34-70" fmla="*/ 2098653 h 2669557"/>
              <a:gd name="connsiteX35-71" fmla="*/ 8911903 w 12192000"/>
              <a:gd name="connsiteY35-72" fmla="*/ 2057646 h 2669557"/>
              <a:gd name="connsiteX36-73" fmla="*/ 8786230 w 12192000"/>
              <a:gd name="connsiteY36-74" fmla="*/ 2041547 h 2669557"/>
              <a:gd name="connsiteX37-75" fmla="*/ 8624741 w 12192000"/>
              <a:gd name="connsiteY37-76" fmla="*/ 2029639 h 2669557"/>
              <a:gd name="connsiteX38-77" fmla="*/ 8433895 w 12192000"/>
              <a:gd name="connsiteY38-78" fmla="*/ 2006458 h 2669557"/>
              <a:gd name="connsiteX39-79" fmla="*/ 8379838 w 12192000"/>
              <a:gd name="connsiteY39-80" fmla="*/ 2010365 h 2669557"/>
              <a:gd name="connsiteX40-81" fmla="*/ 8260604 w 12192000"/>
              <a:gd name="connsiteY40-82" fmla="*/ 1992586 h 2669557"/>
              <a:gd name="connsiteX41-83" fmla="*/ 8189733 w 12192000"/>
              <a:gd name="connsiteY41-84" fmla="*/ 1985551 h 2669557"/>
              <a:gd name="connsiteX42-85" fmla="*/ 8163540 w 12192000"/>
              <a:gd name="connsiteY42-86" fmla="*/ 1988537 h 2669557"/>
              <a:gd name="connsiteX43-87" fmla="*/ 8126468 w 12192000"/>
              <a:gd name="connsiteY43-88" fmla="*/ 1988901 h 2669557"/>
              <a:gd name="connsiteX44-89" fmla="*/ 8000268 w 12192000"/>
              <a:gd name="connsiteY44-90" fmla="*/ 1990885 h 2669557"/>
              <a:gd name="connsiteX45-91" fmla="*/ 7959483 w 12192000"/>
              <a:gd name="connsiteY45-92" fmla="*/ 1985782 h 2669557"/>
              <a:gd name="connsiteX46-93" fmla="*/ 7953628 w 12192000"/>
              <a:gd name="connsiteY46-94" fmla="*/ 1984617 h 2669557"/>
              <a:gd name="connsiteX47-95" fmla="*/ 7901019 w 12192000"/>
              <a:gd name="connsiteY47-96" fmla="*/ 1971965 h 2669557"/>
              <a:gd name="connsiteX48-97" fmla="*/ 7812936 w 12192000"/>
              <a:gd name="connsiteY48-98" fmla="*/ 1947847 h 2669557"/>
              <a:gd name="connsiteX49-99" fmla="*/ 7732190 w 12192000"/>
              <a:gd name="connsiteY49-100" fmla="*/ 1927169 h 2669557"/>
              <a:gd name="connsiteX50-101" fmla="*/ 7678276 w 12192000"/>
              <a:gd name="connsiteY50-102" fmla="*/ 1920855 h 2669557"/>
              <a:gd name="connsiteX51-103" fmla="*/ 7655497 w 12192000"/>
              <a:gd name="connsiteY51-104" fmla="*/ 1913714 h 2669557"/>
              <a:gd name="connsiteX52-105" fmla="*/ 7551687 w 12192000"/>
              <a:gd name="connsiteY52-106" fmla="*/ 1912613 h 2669557"/>
              <a:gd name="connsiteX53-107" fmla="*/ 7500925 w 12192000"/>
              <a:gd name="connsiteY53-108" fmla="*/ 1930924 h 2669557"/>
              <a:gd name="connsiteX54-109" fmla="*/ 7380560 w 12192000"/>
              <a:gd name="connsiteY54-110" fmla="*/ 1934424 h 2669557"/>
              <a:gd name="connsiteX55-111" fmla="*/ 7309614 w 12192000"/>
              <a:gd name="connsiteY55-112" fmla="*/ 1939987 h 2669557"/>
              <a:gd name="connsiteX56-113" fmla="*/ 7284338 w 12192000"/>
              <a:gd name="connsiteY56-114" fmla="*/ 1947550 h 2669557"/>
              <a:gd name="connsiteX57-115" fmla="*/ 7247913 w 12192000"/>
              <a:gd name="connsiteY57-116" fmla="*/ 1954444 h 2669557"/>
              <a:gd name="connsiteX58-117" fmla="*/ 7184925 w 12192000"/>
              <a:gd name="connsiteY58-118" fmla="*/ 1970838 h 2669557"/>
              <a:gd name="connsiteX59-119" fmla="*/ 7149503 w 12192000"/>
              <a:gd name="connsiteY59-120" fmla="*/ 1975385 h 2669557"/>
              <a:gd name="connsiteX60-121" fmla="*/ 7149503 w 12192000"/>
              <a:gd name="connsiteY60-122" fmla="*/ 2669557 h 2669557"/>
              <a:gd name="connsiteX61-123" fmla="*/ 3418260 w 12192000"/>
              <a:gd name="connsiteY61-124" fmla="*/ 1049412 h 2669557"/>
              <a:gd name="connsiteX62-125" fmla="*/ 2509997 w 12192000"/>
              <a:gd name="connsiteY62-126" fmla="*/ 958822 h 2669557"/>
              <a:gd name="connsiteX63-127" fmla="*/ 2508995 w 12192000"/>
              <a:gd name="connsiteY63-128" fmla="*/ 958423 h 2669557"/>
              <a:gd name="connsiteX64-129" fmla="*/ 2424909 w 12192000"/>
              <a:gd name="connsiteY64-130" fmla="*/ 933150 h 2669557"/>
              <a:gd name="connsiteX65-131" fmla="*/ 2273752 w 12192000"/>
              <a:gd name="connsiteY65-132" fmla="*/ 875350 h 2669557"/>
              <a:gd name="connsiteX66-133" fmla="*/ 2248113 w 12192000"/>
              <a:gd name="connsiteY66-134" fmla="*/ 861965 h 2669557"/>
              <a:gd name="connsiteX67-135" fmla="*/ 2194956 w 12192000"/>
              <a:gd name="connsiteY67-136" fmla="*/ 836227 h 2669557"/>
              <a:gd name="connsiteX68-137" fmla="*/ 2024005 w 12192000"/>
              <a:gd name="connsiteY68-138" fmla="*/ 815554 h 2669557"/>
              <a:gd name="connsiteX69-139" fmla="*/ 1980800 w 12192000"/>
              <a:gd name="connsiteY69-140" fmla="*/ 822703 h 2669557"/>
              <a:gd name="connsiteX70-141" fmla="*/ 1733238 w 12192000"/>
              <a:gd name="connsiteY70-142" fmla="*/ 809719 h 2669557"/>
              <a:gd name="connsiteX71-143" fmla="*/ 1388954 w 12192000"/>
              <a:gd name="connsiteY71-144" fmla="*/ 830009 h 2669557"/>
              <a:gd name="connsiteX72-145" fmla="*/ 1133245 w 12192000"/>
              <a:gd name="connsiteY72-146" fmla="*/ 803521 h 2669557"/>
              <a:gd name="connsiteX73-147" fmla="*/ 1026791 w 12192000"/>
              <a:gd name="connsiteY73-148" fmla="*/ 802701 h 2669557"/>
              <a:gd name="connsiteX74-149" fmla="*/ 833545 w 12192000"/>
              <a:gd name="connsiteY74-150" fmla="*/ 801351 h 2669557"/>
              <a:gd name="connsiteX75-151" fmla="*/ 631576 w 12192000"/>
              <a:gd name="connsiteY75-152" fmla="*/ 801805 h 2669557"/>
              <a:gd name="connsiteX76-153" fmla="*/ 542046 w 12192000"/>
              <a:gd name="connsiteY76-154" fmla="*/ 803532 h 2669557"/>
              <a:gd name="connsiteX77-155" fmla="*/ 301314 w 12192000"/>
              <a:gd name="connsiteY77-156" fmla="*/ 785458 h 2669557"/>
              <a:gd name="connsiteX78-157" fmla="*/ 0 w 12192000"/>
              <a:gd name="connsiteY78-158" fmla="*/ 805324 h 2669557"/>
              <a:gd name="connsiteX79" fmla="*/ 0 w 12192000"/>
              <a:gd name="connsiteY79" fmla="*/ 0 h 2669557"/>
              <a:gd name="connsiteX0-159" fmla="*/ 0 w 12192000"/>
              <a:gd name="connsiteY0-160" fmla="*/ 0 h 2401295"/>
              <a:gd name="connsiteX1-161" fmla="*/ 12192000 w 12192000"/>
              <a:gd name="connsiteY1-162" fmla="*/ 0 h 2401295"/>
              <a:gd name="connsiteX2-163" fmla="*/ 12192000 w 12192000"/>
              <a:gd name="connsiteY2-164" fmla="*/ 2262228 h 2401295"/>
              <a:gd name="connsiteX3-165" fmla="*/ 12187428 w 12192000"/>
              <a:gd name="connsiteY3-166" fmla="*/ 2262896 h 2401295"/>
              <a:gd name="connsiteX4-167" fmla="*/ 12154355 w 12192000"/>
              <a:gd name="connsiteY4-168" fmla="*/ 2267516 h 2401295"/>
              <a:gd name="connsiteX5-169" fmla="*/ 12114359 w 12192000"/>
              <a:gd name="connsiteY5-170" fmla="*/ 2279772 h 2401295"/>
              <a:gd name="connsiteX6-171" fmla="*/ 11918614 w 12192000"/>
              <a:gd name="connsiteY6-172" fmla="*/ 2296618 h 2401295"/>
              <a:gd name="connsiteX7-173" fmla="*/ 11815487 w 12192000"/>
              <a:gd name="connsiteY7-174" fmla="*/ 2308905 h 2401295"/>
              <a:gd name="connsiteX8-175" fmla="*/ 11778165 w 12192000"/>
              <a:gd name="connsiteY8-176" fmla="*/ 2311873 h 2401295"/>
              <a:gd name="connsiteX9-177" fmla="*/ 11671329 w 12192000"/>
              <a:gd name="connsiteY9-178" fmla="*/ 2337810 h 2401295"/>
              <a:gd name="connsiteX10-179" fmla="*/ 11594775 w 12192000"/>
              <a:gd name="connsiteY10-180" fmla="*/ 2337831 h 2401295"/>
              <a:gd name="connsiteX11-181" fmla="*/ 11379086 w 12192000"/>
              <a:gd name="connsiteY11-182" fmla="*/ 2369019 h 2401295"/>
              <a:gd name="connsiteX12-183" fmla="*/ 11221749 w 12192000"/>
              <a:gd name="connsiteY12-184" fmla="*/ 2380739 h 2401295"/>
              <a:gd name="connsiteX13-185" fmla="*/ 10996653 w 12192000"/>
              <a:gd name="connsiteY13-186" fmla="*/ 2371440 h 2401295"/>
              <a:gd name="connsiteX14-187" fmla="*/ 10912235 w 12192000"/>
              <a:gd name="connsiteY14-188" fmla="*/ 2389968 h 2401295"/>
              <a:gd name="connsiteX15-189" fmla="*/ 10835633 w 12192000"/>
              <a:gd name="connsiteY15-190" fmla="*/ 2395810 h 2401295"/>
              <a:gd name="connsiteX16-191" fmla="*/ 10821038 w 12192000"/>
              <a:gd name="connsiteY16-192" fmla="*/ 2398367 h 2401295"/>
              <a:gd name="connsiteX17-193" fmla="*/ 10757451 w 12192000"/>
              <a:gd name="connsiteY17-194" fmla="*/ 2395202 h 2401295"/>
              <a:gd name="connsiteX18-195" fmla="*/ 10554052 w 12192000"/>
              <a:gd name="connsiteY18-196" fmla="*/ 2328825 h 2401295"/>
              <a:gd name="connsiteX19-197" fmla="*/ 10432944 w 12192000"/>
              <a:gd name="connsiteY19-198" fmla="*/ 2278457 h 2401295"/>
              <a:gd name="connsiteX20-199" fmla="*/ 10314272 w 12192000"/>
              <a:gd name="connsiteY20-200" fmla="*/ 2252083 h 2401295"/>
              <a:gd name="connsiteX21-201" fmla="*/ 10149756 w 12192000"/>
              <a:gd name="connsiteY21-202" fmla="*/ 2203372 h 2401295"/>
              <a:gd name="connsiteX22-203" fmla="*/ 10133939 w 12192000"/>
              <a:gd name="connsiteY22-204" fmla="*/ 2195206 h 2401295"/>
              <a:gd name="connsiteX23-205" fmla="*/ 10027169 w 12192000"/>
              <a:gd name="connsiteY23-206" fmla="*/ 2154689 h 2401295"/>
              <a:gd name="connsiteX24-207" fmla="*/ 9904781 w 12192000"/>
              <a:gd name="connsiteY24-208" fmla="*/ 2142477 h 2401295"/>
              <a:gd name="connsiteX25-209" fmla="*/ 9818432 w 12192000"/>
              <a:gd name="connsiteY25-210" fmla="*/ 2147267 h 2401295"/>
              <a:gd name="connsiteX26-211" fmla="*/ 9715853 w 12192000"/>
              <a:gd name="connsiteY26-212" fmla="*/ 2142000 h 2401295"/>
              <a:gd name="connsiteX27-213" fmla="*/ 9478478 w 12192000"/>
              <a:gd name="connsiteY27-214" fmla="*/ 2133283 h 2401295"/>
              <a:gd name="connsiteX28-215" fmla="*/ 9473084 w 12192000"/>
              <a:gd name="connsiteY28-216" fmla="*/ 2134027 h 2401295"/>
              <a:gd name="connsiteX29-217" fmla="*/ 9348338 w 12192000"/>
              <a:gd name="connsiteY29-218" fmla="*/ 2135775 h 2401295"/>
              <a:gd name="connsiteX30-219" fmla="*/ 9317108 w 12192000"/>
              <a:gd name="connsiteY30-220" fmla="*/ 2139620 h 2401295"/>
              <a:gd name="connsiteX31-221" fmla="*/ 9316564 w 12192000"/>
              <a:gd name="connsiteY31-222" fmla="*/ 2140576 h 2401295"/>
              <a:gd name="connsiteX32-223" fmla="*/ 9249142 w 12192000"/>
              <a:gd name="connsiteY32-224" fmla="*/ 2123844 h 2401295"/>
              <a:gd name="connsiteX33-225" fmla="*/ 9196066 w 12192000"/>
              <a:gd name="connsiteY33-226" fmla="*/ 2108535 h 2401295"/>
              <a:gd name="connsiteX34-227" fmla="*/ 9182090 w 12192000"/>
              <a:gd name="connsiteY34-228" fmla="*/ 2098653 h 2401295"/>
              <a:gd name="connsiteX35-229" fmla="*/ 8911903 w 12192000"/>
              <a:gd name="connsiteY35-230" fmla="*/ 2057646 h 2401295"/>
              <a:gd name="connsiteX36-231" fmla="*/ 8786230 w 12192000"/>
              <a:gd name="connsiteY36-232" fmla="*/ 2041547 h 2401295"/>
              <a:gd name="connsiteX37-233" fmla="*/ 8624741 w 12192000"/>
              <a:gd name="connsiteY37-234" fmla="*/ 2029639 h 2401295"/>
              <a:gd name="connsiteX38-235" fmla="*/ 8433895 w 12192000"/>
              <a:gd name="connsiteY38-236" fmla="*/ 2006458 h 2401295"/>
              <a:gd name="connsiteX39-237" fmla="*/ 8379838 w 12192000"/>
              <a:gd name="connsiteY39-238" fmla="*/ 2010365 h 2401295"/>
              <a:gd name="connsiteX40-239" fmla="*/ 8260604 w 12192000"/>
              <a:gd name="connsiteY40-240" fmla="*/ 1992586 h 2401295"/>
              <a:gd name="connsiteX41-241" fmla="*/ 8189733 w 12192000"/>
              <a:gd name="connsiteY41-242" fmla="*/ 1985551 h 2401295"/>
              <a:gd name="connsiteX42-243" fmla="*/ 8163540 w 12192000"/>
              <a:gd name="connsiteY42-244" fmla="*/ 1988537 h 2401295"/>
              <a:gd name="connsiteX43-245" fmla="*/ 8126468 w 12192000"/>
              <a:gd name="connsiteY43-246" fmla="*/ 1988901 h 2401295"/>
              <a:gd name="connsiteX44-247" fmla="*/ 8000268 w 12192000"/>
              <a:gd name="connsiteY44-248" fmla="*/ 1990885 h 2401295"/>
              <a:gd name="connsiteX45-249" fmla="*/ 7959483 w 12192000"/>
              <a:gd name="connsiteY45-250" fmla="*/ 1985782 h 2401295"/>
              <a:gd name="connsiteX46-251" fmla="*/ 7953628 w 12192000"/>
              <a:gd name="connsiteY46-252" fmla="*/ 1984617 h 2401295"/>
              <a:gd name="connsiteX47-253" fmla="*/ 7901019 w 12192000"/>
              <a:gd name="connsiteY47-254" fmla="*/ 1971965 h 2401295"/>
              <a:gd name="connsiteX48-255" fmla="*/ 7812936 w 12192000"/>
              <a:gd name="connsiteY48-256" fmla="*/ 1947847 h 2401295"/>
              <a:gd name="connsiteX49-257" fmla="*/ 7732190 w 12192000"/>
              <a:gd name="connsiteY49-258" fmla="*/ 1927169 h 2401295"/>
              <a:gd name="connsiteX50-259" fmla="*/ 7678276 w 12192000"/>
              <a:gd name="connsiteY50-260" fmla="*/ 1920855 h 2401295"/>
              <a:gd name="connsiteX51-261" fmla="*/ 7655497 w 12192000"/>
              <a:gd name="connsiteY51-262" fmla="*/ 1913714 h 2401295"/>
              <a:gd name="connsiteX52-263" fmla="*/ 7551687 w 12192000"/>
              <a:gd name="connsiteY52-264" fmla="*/ 1912613 h 2401295"/>
              <a:gd name="connsiteX53-265" fmla="*/ 7500925 w 12192000"/>
              <a:gd name="connsiteY53-266" fmla="*/ 1930924 h 2401295"/>
              <a:gd name="connsiteX54-267" fmla="*/ 7380560 w 12192000"/>
              <a:gd name="connsiteY54-268" fmla="*/ 1934424 h 2401295"/>
              <a:gd name="connsiteX55-269" fmla="*/ 7309614 w 12192000"/>
              <a:gd name="connsiteY55-270" fmla="*/ 1939987 h 2401295"/>
              <a:gd name="connsiteX56-271" fmla="*/ 7284338 w 12192000"/>
              <a:gd name="connsiteY56-272" fmla="*/ 1947550 h 2401295"/>
              <a:gd name="connsiteX57-273" fmla="*/ 7247913 w 12192000"/>
              <a:gd name="connsiteY57-274" fmla="*/ 1954444 h 2401295"/>
              <a:gd name="connsiteX58-275" fmla="*/ 7184925 w 12192000"/>
              <a:gd name="connsiteY58-276" fmla="*/ 1970838 h 2401295"/>
              <a:gd name="connsiteX59-277" fmla="*/ 7149503 w 12192000"/>
              <a:gd name="connsiteY59-278" fmla="*/ 1975385 h 2401295"/>
              <a:gd name="connsiteX60-279" fmla="*/ 3418260 w 12192000"/>
              <a:gd name="connsiteY60-280" fmla="*/ 1049412 h 2401295"/>
              <a:gd name="connsiteX61-281" fmla="*/ 2509997 w 12192000"/>
              <a:gd name="connsiteY61-282" fmla="*/ 958822 h 2401295"/>
              <a:gd name="connsiteX62-283" fmla="*/ 2508995 w 12192000"/>
              <a:gd name="connsiteY62-284" fmla="*/ 958423 h 2401295"/>
              <a:gd name="connsiteX63-285" fmla="*/ 2424909 w 12192000"/>
              <a:gd name="connsiteY63-286" fmla="*/ 933150 h 2401295"/>
              <a:gd name="connsiteX64-287" fmla="*/ 2273752 w 12192000"/>
              <a:gd name="connsiteY64-288" fmla="*/ 875350 h 2401295"/>
              <a:gd name="connsiteX65-289" fmla="*/ 2248113 w 12192000"/>
              <a:gd name="connsiteY65-290" fmla="*/ 861965 h 2401295"/>
              <a:gd name="connsiteX66-291" fmla="*/ 2194956 w 12192000"/>
              <a:gd name="connsiteY66-292" fmla="*/ 836227 h 2401295"/>
              <a:gd name="connsiteX67-293" fmla="*/ 2024005 w 12192000"/>
              <a:gd name="connsiteY67-294" fmla="*/ 815554 h 2401295"/>
              <a:gd name="connsiteX68-295" fmla="*/ 1980800 w 12192000"/>
              <a:gd name="connsiteY68-296" fmla="*/ 822703 h 2401295"/>
              <a:gd name="connsiteX69-297" fmla="*/ 1733238 w 12192000"/>
              <a:gd name="connsiteY69-298" fmla="*/ 809719 h 2401295"/>
              <a:gd name="connsiteX70-299" fmla="*/ 1388954 w 12192000"/>
              <a:gd name="connsiteY70-300" fmla="*/ 830009 h 2401295"/>
              <a:gd name="connsiteX71-301" fmla="*/ 1133245 w 12192000"/>
              <a:gd name="connsiteY71-302" fmla="*/ 803521 h 2401295"/>
              <a:gd name="connsiteX72-303" fmla="*/ 1026791 w 12192000"/>
              <a:gd name="connsiteY72-304" fmla="*/ 802701 h 2401295"/>
              <a:gd name="connsiteX73-305" fmla="*/ 833545 w 12192000"/>
              <a:gd name="connsiteY73-306" fmla="*/ 801351 h 2401295"/>
              <a:gd name="connsiteX74-307" fmla="*/ 631576 w 12192000"/>
              <a:gd name="connsiteY74-308" fmla="*/ 801805 h 2401295"/>
              <a:gd name="connsiteX75-309" fmla="*/ 542046 w 12192000"/>
              <a:gd name="connsiteY75-310" fmla="*/ 803532 h 2401295"/>
              <a:gd name="connsiteX76-311" fmla="*/ 301314 w 12192000"/>
              <a:gd name="connsiteY76-312" fmla="*/ 785458 h 2401295"/>
              <a:gd name="connsiteX77-313" fmla="*/ 0 w 12192000"/>
              <a:gd name="connsiteY77-314" fmla="*/ 805324 h 2401295"/>
              <a:gd name="connsiteX78-315" fmla="*/ 0 w 12192000"/>
              <a:gd name="connsiteY78-316" fmla="*/ 0 h 2401295"/>
              <a:gd name="connsiteX0-317" fmla="*/ 0 w 12192000"/>
              <a:gd name="connsiteY0-318" fmla="*/ 0 h 2401295"/>
              <a:gd name="connsiteX1-319" fmla="*/ 12192000 w 12192000"/>
              <a:gd name="connsiteY1-320" fmla="*/ 0 h 2401295"/>
              <a:gd name="connsiteX2-321" fmla="*/ 12192000 w 12192000"/>
              <a:gd name="connsiteY2-322" fmla="*/ 2262228 h 2401295"/>
              <a:gd name="connsiteX3-323" fmla="*/ 12187428 w 12192000"/>
              <a:gd name="connsiteY3-324" fmla="*/ 2262896 h 2401295"/>
              <a:gd name="connsiteX4-325" fmla="*/ 12154355 w 12192000"/>
              <a:gd name="connsiteY4-326" fmla="*/ 2267516 h 2401295"/>
              <a:gd name="connsiteX5-327" fmla="*/ 12114359 w 12192000"/>
              <a:gd name="connsiteY5-328" fmla="*/ 2279772 h 2401295"/>
              <a:gd name="connsiteX6-329" fmla="*/ 11918614 w 12192000"/>
              <a:gd name="connsiteY6-330" fmla="*/ 2296618 h 2401295"/>
              <a:gd name="connsiteX7-331" fmla="*/ 11815487 w 12192000"/>
              <a:gd name="connsiteY7-332" fmla="*/ 2308905 h 2401295"/>
              <a:gd name="connsiteX8-333" fmla="*/ 11778165 w 12192000"/>
              <a:gd name="connsiteY8-334" fmla="*/ 2311873 h 2401295"/>
              <a:gd name="connsiteX9-335" fmla="*/ 11671329 w 12192000"/>
              <a:gd name="connsiteY9-336" fmla="*/ 2337810 h 2401295"/>
              <a:gd name="connsiteX10-337" fmla="*/ 11594775 w 12192000"/>
              <a:gd name="connsiteY10-338" fmla="*/ 2337831 h 2401295"/>
              <a:gd name="connsiteX11-339" fmla="*/ 11379086 w 12192000"/>
              <a:gd name="connsiteY11-340" fmla="*/ 2369019 h 2401295"/>
              <a:gd name="connsiteX12-341" fmla="*/ 11221749 w 12192000"/>
              <a:gd name="connsiteY12-342" fmla="*/ 2380739 h 2401295"/>
              <a:gd name="connsiteX13-343" fmla="*/ 10996653 w 12192000"/>
              <a:gd name="connsiteY13-344" fmla="*/ 2371440 h 2401295"/>
              <a:gd name="connsiteX14-345" fmla="*/ 10912235 w 12192000"/>
              <a:gd name="connsiteY14-346" fmla="*/ 2389968 h 2401295"/>
              <a:gd name="connsiteX15-347" fmla="*/ 10835633 w 12192000"/>
              <a:gd name="connsiteY15-348" fmla="*/ 2395810 h 2401295"/>
              <a:gd name="connsiteX16-349" fmla="*/ 10821038 w 12192000"/>
              <a:gd name="connsiteY16-350" fmla="*/ 2398367 h 2401295"/>
              <a:gd name="connsiteX17-351" fmla="*/ 10757451 w 12192000"/>
              <a:gd name="connsiteY17-352" fmla="*/ 2395202 h 2401295"/>
              <a:gd name="connsiteX18-353" fmla="*/ 10554052 w 12192000"/>
              <a:gd name="connsiteY18-354" fmla="*/ 2328825 h 2401295"/>
              <a:gd name="connsiteX19-355" fmla="*/ 10432944 w 12192000"/>
              <a:gd name="connsiteY19-356" fmla="*/ 2278457 h 2401295"/>
              <a:gd name="connsiteX20-357" fmla="*/ 10314272 w 12192000"/>
              <a:gd name="connsiteY20-358" fmla="*/ 2252083 h 2401295"/>
              <a:gd name="connsiteX21-359" fmla="*/ 10149756 w 12192000"/>
              <a:gd name="connsiteY21-360" fmla="*/ 2203372 h 2401295"/>
              <a:gd name="connsiteX22-361" fmla="*/ 10133939 w 12192000"/>
              <a:gd name="connsiteY22-362" fmla="*/ 2195206 h 2401295"/>
              <a:gd name="connsiteX23-363" fmla="*/ 10027169 w 12192000"/>
              <a:gd name="connsiteY23-364" fmla="*/ 2154689 h 2401295"/>
              <a:gd name="connsiteX24-365" fmla="*/ 9904781 w 12192000"/>
              <a:gd name="connsiteY24-366" fmla="*/ 2142477 h 2401295"/>
              <a:gd name="connsiteX25-367" fmla="*/ 9818432 w 12192000"/>
              <a:gd name="connsiteY25-368" fmla="*/ 2147267 h 2401295"/>
              <a:gd name="connsiteX26-369" fmla="*/ 9715853 w 12192000"/>
              <a:gd name="connsiteY26-370" fmla="*/ 2142000 h 2401295"/>
              <a:gd name="connsiteX27-371" fmla="*/ 9478478 w 12192000"/>
              <a:gd name="connsiteY27-372" fmla="*/ 2133283 h 2401295"/>
              <a:gd name="connsiteX28-373" fmla="*/ 9473084 w 12192000"/>
              <a:gd name="connsiteY28-374" fmla="*/ 2134027 h 2401295"/>
              <a:gd name="connsiteX29-375" fmla="*/ 9348338 w 12192000"/>
              <a:gd name="connsiteY29-376" fmla="*/ 2135775 h 2401295"/>
              <a:gd name="connsiteX30-377" fmla="*/ 9317108 w 12192000"/>
              <a:gd name="connsiteY30-378" fmla="*/ 2139620 h 2401295"/>
              <a:gd name="connsiteX31-379" fmla="*/ 9316564 w 12192000"/>
              <a:gd name="connsiteY31-380" fmla="*/ 2140576 h 2401295"/>
              <a:gd name="connsiteX32-381" fmla="*/ 9249142 w 12192000"/>
              <a:gd name="connsiteY32-382" fmla="*/ 2123844 h 2401295"/>
              <a:gd name="connsiteX33-383" fmla="*/ 9196066 w 12192000"/>
              <a:gd name="connsiteY33-384" fmla="*/ 2108535 h 2401295"/>
              <a:gd name="connsiteX34-385" fmla="*/ 9182090 w 12192000"/>
              <a:gd name="connsiteY34-386" fmla="*/ 2098653 h 2401295"/>
              <a:gd name="connsiteX35-387" fmla="*/ 8911903 w 12192000"/>
              <a:gd name="connsiteY35-388" fmla="*/ 2057646 h 2401295"/>
              <a:gd name="connsiteX36-389" fmla="*/ 8786230 w 12192000"/>
              <a:gd name="connsiteY36-390" fmla="*/ 2041547 h 2401295"/>
              <a:gd name="connsiteX37-391" fmla="*/ 8624741 w 12192000"/>
              <a:gd name="connsiteY37-392" fmla="*/ 2029639 h 2401295"/>
              <a:gd name="connsiteX38-393" fmla="*/ 8433895 w 12192000"/>
              <a:gd name="connsiteY38-394" fmla="*/ 2006458 h 2401295"/>
              <a:gd name="connsiteX39-395" fmla="*/ 8379838 w 12192000"/>
              <a:gd name="connsiteY39-396" fmla="*/ 2010365 h 2401295"/>
              <a:gd name="connsiteX40-397" fmla="*/ 8260604 w 12192000"/>
              <a:gd name="connsiteY40-398" fmla="*/ 1992586 h 2401295"/>
              <a:gd name="connsiteX41-399" fmla="*/ 8189733 w 12192000"/>
              <a:gd name="connsiteY41-400" fmla="*/ 1985551 h 2401295"/>
              <a:gd name="connsiteX42-401" fmla="*/ 8163540 w 12192000"/>
              <a:gd name="connsiteY42-402" fmla="*/ 1988537 h 2401295"/>
              <a:gd name="connsiteX43-403" fmla="*/ 8126468 w 12192000"/>
              <a:gd name="connsiteY43-404" fmla="*/ 1988901 h 2401295"/>
              <a:gd name="connsiteX44-405" fmla="*/ 8000268 w 12192000"/>
              <a:gd name="connsiteY44-406" fmla="*/ 1990885 h 2401295"/>
              <a:gd name="connsiteX45-407" fmla="*/ 7959483 w 12192000"/>
              <a:gd name="connsiteY45-408" fmla="*/ 1985782 h 2401295"/>
              <a:gd name="connsiteX46-409" fmla="*/ 7953628 w 12192000"/>
              <a:gd name="connsiteY46-410" fmla="*/ 1984617 h 2401295"/>
              <a:gd name="connsiteX47-411" fmla="*/ 7901019 w 12192000"/>
              <a:gd name="connsiteY47-412" fmla="*/ 1971965 h 2401295"/>
              <a:gd name="connsiteX48-413" fmla="*/ 7812936 w 12192000"/>
              <a:gd name="connsiteY48-414" fmla="*/ 1947847 h 2401295"/>
              <a:gd name="connsiteX49-415" fmla="*/ 7732190 w 12192000"/>
              <a:gd name="connsiteY49-416" fmla="*/ 1927169 h 2401295"/>
              <a:gd name="connsiteX50-417" fmla="*/ 7678276 w 12192000"/>
              <a:gd name="connsiteY50-418" fmla="*/ 1920855 h 2401295"/>
              <a:gd name="connsiteX51-419" fmla="*/ 7655497 w 12192000"/>
              <a:gd name="connsiteY51-420" fmla="*/ 1913714 h 2401295"/>
              <a:gd name="connsiteX52-421" fmla="*/ 7551687 w 12192000"/>
              <a:gd name="connsiteY52-422" fmla="*/ 1912613 h 2401295"/>
              <a:gd name="connsiteX53-423" fmla="*/ 7500925 w 12192000"/>
              <a:gd name="connsiteY53-424" fmla="*/ 1930924 h 2401295"/>
              <a:gd name="connsiteX54-425" fmla="*/ 7380560 w 12192000"/>
              <a:gd name="connsiteY54-426" fmla="*/ 1934424 h 2401295"/>
              <a:gd name="connsiteX55-427" fmla="*/ 7309614 w 12192000"/>
              <a:gd name="connsiteY55-428" fmla="*/ 1939987 h 2401295"/>
              <a:gd name="connsiteX56-429" fmla="*/ 7284338 w 12192000"/>
              <a:gd name="connsiteY56-430" fmla="*/ 1947550 h 2401295"/>
              <a:gd name="connsiteX57-431" fmla="*/ 7247913 w 12192000"/>
              <a:gd name="connsiteY57-432" fmla="*/ 1954444 h 2401295"/>
              <a:gd name="connsiteX58-433" fmla="*/ 7184925 w 12192000"/>
              <a:gd name="connsiteY58-434" fmla="*/ 1970838 h 2401295"/>
              <a:gd name="connsiteX59-435" fmla="*/ 6204418 w 12192000"/>
              <a:gd name="connsiteY59-436" fmla="*/ 1570349 h 2401295"/>
              <a:gd name="connsiteX60-437" fmla="*/ 3418260 w 12192000"/>
              <a:gd name="connsiteY60-438" fmla="*/ 1049412 h 2401295"/>
              <a:gd name="connsiteX61-439" fmla="*/ 2509997 w 12192000"/>
              <a:gd name="connsiteY61-440" fmla="*/ 958822 h 2401295"/>
              <a:gd name="connsiteX62-441" fmla="*/ 2508995 w 12192000"/>
              <a:gd name="connsiteY62-442" fmla="*/ 958423 h 2401295"/>
              <a:gd name="connsiteX63-443" fmla="*/ 2424909 w 12192000"/>
              <a:gd name="connsiteY63-444" fmla="*/ 933150 h 2401295"/>
              <a:gd name="connsiteX64-445" fmla="*/ 2273752 w 12192000"/>
              <a:gd name="connsiteY64-446" fmla="*/ 875350 h 2401295"/>
              <a:gd name="connsiteX65-447" fmla="*/ 2248113 w 12192000"/>
              <a:gd name="connsiteY65-448" fmla="*/ 861965 h 2401295"/>
              <a:gd name="connsiteX66-449" fmla="*/ 2194956 w 12192000"/>
              <a:gd name="connsiteY66-450" fmla="*/ 836227 h 2401295"/>
              <a:gd name="connsiteX67-451" fmla="*/ 2024005 w 12192000"/>
              <a:gd name="connsiteY67-452" fmla="*/ 815554 h 2401295"/>
              <a:gd name="connsiteX68-453" fmla="*/ 1980800 w 12192000"/>
              <a:gd name="connsiteY68-454" fmla="*/ 822703 h 2401295"/>
              <a:gd name="connsiteX69-455" fmla="*/ 1733238 w 12192000"/>
              <a:gd name="connsiteY69-456" fmla="*/ 809719 h 2401295"/>
              <a:gd name="connsiteX70-457" fmla="*/ 1388954 w 12192000"/>
              <a:gd name="connsiteY70-458" fmla="*/ 830009 h 2401295"/>
              <a:gd name="connsiteX71-459" fmla="*/ 1133245 w 12192000"/>
              <a:gd name="connsiteY71-460" fmla="*/ 803521 h 2401295"/>
              <a:gd name="connsiteX72-461" fmla="*/ 1026791 w 12192000"/>
              <a:gd name="connsiteY72-462" fmla="*/ 802701 h 2401295"/>
              <a:gd name="connsiteX73-463" fmla="*/ 833545 w 12192000"/>
              <a:gd name="connsiteY73-464" fmla="*/ 801351 h 2401295"/>
              <a:gd name="connsiteX74-465" fmla="*/ 631576 w 12192000"/>
              <a:gd name="connsiteY74-466" fmla="*/ 801805 h 2401295"/>
              <a:gd name="connsiteX75-467" fmla="*/ 542046 w 12192000"/>
              <a:gd name="connsiteY75-468" fmla="*/ 803532 h 2401295"/>
              <a:gd name="connsiteX76-469" fmla="*/ 301314 w 12192000"/>
              <a:gd name="connsiteY76-470" fmla="*/ 785458 h 2401295"/>
              <a:gd name="connsiteX77-471" fmla="*/ 0 w 12192000"/>
              <a:gd name="connsiteY77-472" fmla="*/ 805324 h 2401295"/>
              <a:gd name="connsiteX78-473" fmla="*/ 0 w 12192000"/>
              <a:gd name="connsiteY78-474" fmla="*/ 0 h 2401295"/>
              <a:gd name="connsiteX0-475" fmla="*/ 0 w 12192000"/>
              <a:gd name="connsiteY0-476" fmla="*/ 0 h 2401295"/>
              <a:gd name="connsiteX1-477" fmla="*/ 12192000 w 12192000"/>
              <a:gd name="connsiteY1-478" fmla="*/ 0 h 2401295"/>
              <a:gd name="connsiteX2-479" fmla="*/ 12192000 w 12192000"/>
              <a:gd name="connsiteY2-480" fmla="*/ 2262228 h 2401295"/>
              <a:gd name="connsiteX3-481" fmla="*/ 12187428 w 12192000"/>
              <a:gd name="connsiteY3-482" fmla="*/ 2262896 h 2401295"/>
              <a:gd name="connsiteX4-483" fmla="*/ 12154355 w 12192000"/>
              <a:gd name="connsiteY4-484" fmla="*/ 2267516 h 2401295"/>
              <a:gd name="connsiteX5-485" fmla="*/ 12114359 w 12192000"/>
              <a:gd name="connsiteY5-486" fmla="*/ 2279772 h 2401295"/>
              <a:gd name="connsiteX6-487" fmla="*/ 11918614 w 12192000"/>
              <a:gd name="connsiteY6-488" fmla="*/ 2296618 h 2401295"/>
              <a:gd name="connsiteX7-489" fmla="*/ 11815487 w 12192000"/>
              <a:gd name="connsiteY7-490" fmla="*/ 2308905 h 2401295"/>
              <a:gd name="connsiteX8-491" fmla="*/ 11778165 w 12192000"/>
              <a:gd name="connsiteY8-492" fmla="*/ 2311873 h 2401295"/>
              <a:gd name="connsiteX9-493" fmla="*/ 11671329 w 12192000"/>
              <a:gd name="connsiteY9-494" fmla="*/ 2337810 h 2401295"/>
              <a:gd name="connsiteX10-495" fmla="*/ 11594775 w 12192000"/>
              <a:gd name="connsiteY10-496" fmla="*/ 2337831 h 2401295"/>
              <a:gd name="connsiteX11-497" fmla="*/ 11379086 w 12192000"/>
              <a:gd name="connsiteY11-498" fmla="*/ 2369019 h 2401295"/>
              <a:gd name="connsiteX12-499" fmla="*/ 11221749 w 12192000"/>
              <a:gd name="connsiteY12-500" fmla="*/ 2380739 h 2401295"/>
              <a:gd name="connsiteX13-501" fmla="*/ 10996653 w 12192000"/>
              <a:gd name="connsiteY13-502" fmla="*/ 2371440 h 2401295"/>
              <a:gd name="connsiteX14-503" fmla="*/ 10912235 w 12192000"/>
              <a:gd name="connsiteY14-504" fmla="*/ 2389968 h 2401295"/>
              <a:gd name="connsiteX15-505" fmla="*/ 10835633 w 12192000"/>
              <a:gd name="connsiteY15-506" fmla="*/ 2395810 h 2401295"/>
              <a:gd name="connsiteX16-507" fmla="*/ 10821038 w 12192000"/>
              <a:gd name="connsiteY16-508" fmla="*/ 2398367 h 2401295"/>
              <a:gd name="connsiteX17-509" fmla="*/ 10757451 w 12192000"/>
              <a:gd name="connsiteY17-510" fmla="*/ 2395202 h 2401295"/>
              <a:gd name="connsiteX18-511" fmla="*/ 10554052 w 12192000"/>
              <a:gd name="connsiteY18-512" fmla="*/ 2328825 h 2401295"/>
              <a:gd name="connsiteX19-513" fmla="*/ 10432944 w 12192000"/>
              <a:gd name="connsiteY19-514" fmla="*/ 2278457 h 2401295"/>
              <a:gd name="connsiteX20-515" fmla="*/ 10314272 w 12192000"/>
              <a:gd name="connsiteY20-516" fmla="*/ 2252083 h 2401295"/>
              <a:gd name="connsiteX21-517" fmla="*/ 10149756 w 12192000"/>
              <a:gd name="connsiteY21-518" fmla="*/ 2203372 h 2401295"/>
              <a:gd name="connsiteX22-519" fmla="*/ 10133939 w 12192000"/>
              <a:gd name="connsiteY22-520" fmla="*/ 2195206 h 2401295"/>
              <a:gd name="connsiteX23-521" fmla="*/ 10027169 w 12192000"/>
              <a:gd name="connsiteY23-522" fmla="*/ 2154689 h 2401295"/>
              <a:gd name="connsiteX24-523" fmla="*/ 9904781 w 12192000"/>
              <a:gd name="connsiteY24-524" fmla="*/ 2142477 h 2401295"/>
              <a:gd name="connsiteX25-525" fmla="*/ 9818432 w 12192000"/>
              <a:gd name="connsiteY25-526" fmla="*/ 2147267 h 2401295"/>
              <a:gd name="connsiteX26-527" fmla="*/ 9715853 w 12192000"/>
              <a:gd name="connsiteY26-528" fmla="*/ 2142000 h 2401295"/>
              <a:gd name="connsiteX27-529" fmla="*/ 9478478 w 12192000"/>
              <a:gd name="connsiteY27-530" fmla="*/ 2133283 h 2401295"/>
              <a:gd name="connsiteX28-531" fmla="*/ 9473084 w 12192000"/>
              <a:gd name="connsiteY28-532" fmla="*/ 2134027 h 2401295"/>
              <a:gd name="connsiteX29-533" fmla="*/ 9348338 w 12192000"/>
              <a:gd name="connsiteY29-534" fmla="*/ 2135775 h 2401295"/>
              <a:gd name="connsiteX30-535" fmla="*/ 9317108 w 12192000"/>
              <a:gd name="connsiteY30-536" fmla="*/ 2139620 h 2401295"/>
              <a:gd name="connsiteX31-537" fmla="*/ 9316564 w 12192000"/>
              <a:gd name="connsiteY31-538" fmla="*/ 2140576 h 2401295"/>
              <a:gd name="connsiteX32-539" fmla="*/ 9249142 w 12192000"/>
              <a:gd name="connsiteY32-540" fmla="*/ 2123844 h 2401295"/>
              <a:gd name="connsiteX33-541" fmla="*/ 9196066 w 12192000"/>
              <a:gd name="connsiteY33-542" fmla="*/ 2108535 h 2401295"/>
              <a:gd name="connsiteX34-543" fmla="*/ 9182090 w 12192000"/>
              <a:gd name="connsiteY34-544" fmla="*/ 2098653 h 2401295"/>
              <a:gd name="connsiteX35-545" fmla="*/ 8911903 w 12192000"/>
              <a:gd name="connsiteY35-546" fmla="*/ 2057646 h 2401295"/>
              <a:gd name="connsiteX36-547" fmla="*/ 8786230 w 12192000"/>
              <a:gd name="connsiteY36-548" fmla="*/ 2041547 h 2401295"/>
              <a:gd name="connsiteX37-549" fmla="*/ 8624741 w 12192000"/>
              <a:gd name="connsiteY37-550" fmla="*/ 2029639 h 2401295"/>
              <a:gd name="connsiteX38-551" fmla="*/ 8433895 w 12192000"/>
              <a:gd name="connsiteY38-552" fmla="*/ 2006458 h 2401295"/>
              <a:gd name="connsiteX39-553" fmla="*/ 8379838 w 12192000"/>
              <a:gd name="connsiteY39-554" fmla="*/ 2010365 h 2401295"/>
              <a:gd name="connsiteX40-555" fmla="*/ 8260604 w 12192000"/>
              <a:gd name="connsiteY40-556" fmla="*/ 1992586 h 2401295"/>
              <a:gd name="connsiteX41-557" fmla="*/ 8189733 w 12192000"/>
              <a:gd name="connsiteY41-558" fmla="*/ 1985551 h 2401295"/>
              <a:gd name="connsiteX42-559" fmla="*/ 8163540 w 12192000"/>
              <a:gd name="connsiteY42-560" fmla="*/ 1988537 h 2401295"/>
              <a:gd name="connsiteX43-561" fmla="*/ 8126468 w 12192000"/>
              <a:gd name="connsiteY43-562" fmla="*/ 1988901 h 2401295"/>
              <a:gd name="connsiteX44-563" fmla="*/ 8000268 w 12192000"/>
              <a:gd name="connsiteY44-564" fmla="*/ 1990885 h 2401295"/>
              <a:gd name="connsiteX45-565" fmla="*/ 7959483 w 12192000"/>
              <a:gd name="connsiteY45-566" fmla="*/ 1985782 h 2401295"/>
              <a:gd name="connsiteX46-567" fmla="*/ 7953628 w 12192000"/>
              <a:gd name="connsiteY46-568" fmla="*/ 1984617 h 2401295"/>
              <a:gd name="connsiteX47-569" fmla="*/ 7901019 w 12192000"/>
              <a:gd name="connsiteY47-570" fmla="*/ 1971965 h 2401295"/>
              <a:gd name="connsiteX48-571" fmla="*/ 7812936 w 12192000"/>
              <a:gd name="connsiteY48-572" fmla="*/ 1947847 h 2401295"/>
              <a:gd name="connsiteX49-573" fmla="*/ 7732190 w 12192000"/>
              <a:gd name="connsiteY49-574" fmla="*/ 1927169 h 2401295"/>
              <a:gd name="connsiteX50-575" fmla="*/ 7678276 w 12192000"/>
              <a:gd name="connsiteY50-576" fmla="*/ 1920855 h 2401295"/>
              <a:gd name="connsiteX51-577" fmla="*/ 7655497 w 12192000"/>
              <a:gd name="connsiteY51-578" fmla="*/ 1913714 h 2401295"/>
              <a:gd name="connsiteX52-579" fmla="*/ 7551687 w 12192000"/>
              <a:gd name="connsiteY52-580" fmla="*/ 1912613 h 2401295"/>
              <a:gd name="connsiteX53-581" fmla="*/ 7500925 w 12192000"/>
              <a:gd name="connsiteY53-582" fmla="*/ 1930924 h 2401295"/>
              <a:gd name="connsiteX54-583" fmla="*/ 7380560 w 12192000"/>
              <a:gd name="connsiteY54-584" fmla="*/ 1934424 h 2401295"/>
              <a:gd name="connsiteX55-585" fmla="*/ 7309614 w 12192000"/>
              <a:gd name="connsiteY55-586" fmla="*/ 1939987 h 2401295"/>
              <a:gd name="connsiteX56-587" fmla="*/ 7284338 w 12192000"/>
              <a:gd name="connsiteY56-588" fmla="*/ 1947550 h 2401295"/>
              <a:gd name="connsiteX57-589" fmla="*/ 7247913 w 12192000"/>
              <a:gd name="connsiteY57-590" fmla="*/ 1954444 h 2401295"/>
              <a:gd name="connsiteX58-591" fmla="*/ 6951722 w 12192000"/>
              <a:gd name="connsiteY58-592" fmla="*/ 1762183 h 2401295"/>
              <a:gd name="connsiteX59-593" fmla="*/ 6204418 w 12192000"/>
              <a:gd name="connsiteY59-594" fmla="*/ 1570349 h 2401295"/>
              <a:gd name="connsiteX60-595" fmla="*/ 3418260 w 12192000"/>
              <a:gd name="connsiteY60-596" fmla="*/ 1049412 h 2401295"/>
              <a:gd name="connsiteX61-597" fmla="*/ 2509997 w 12192000"/>
              <a:gd name="connsiteY61-598" fmla="*/ 958822 h 2401295"/>
              <a:gd name="connsiteX62-599" fmla="*/ 2508995 w 12192000"/>
              <a:gd name="connsiteY62-600" fmla="*/ 958423 h 2401295"/>
              <a:gd name="connsiteX63-601" fmla="*/ 2424909 w 12192000"/>
              <a:gd name="connsiteY63-602" fmla="*/ 933150 h 2401295"/>
              <a:gd name="connsiteX64-603" fmla="*/ 2273752 w 12192000"/>
              <a:gd name="connsiteY64-604" fmla="*/ 875350 h 2401295"/>
              <a:gd name="connsiteX65-605" fmla="*/ 2248113 w 12192000"/>
              <a:gd name="connsiteY65-606" fmla="*/ 861965 h 2401295"/>
              <a:gd name="connsiteX66-607" fmla="*/ 2194956 w 12192000"/>
              <a:gd name="connsiteY66-608" fmla="*/ 836227 h 2401295"/>
              <a:gd name="connsiteX67-609" fmla="*/ 2024005 w 12192000"/>
              <a:gd name="connsiteY67-610" fmla="*/ 815554 h 2401295"/>
              <a:gd name="connsiteX68-611" fmla="*/ 1980800 w 12192000"/>
              <a:gd name="connsiteY68-612" fmla="*/ 822703 h 2401295"/>
              <a:gd name="connsiteX69-613" fmla="*/ 1733238 w 12192000"/>
              <a:gd name="connsiteY69-614" fmla="*/ 809719 h 2401295"/>
              <a:gd name="connsiteX70-615" fmla="*/ 1388954 w 12192000"/>
              <a:gd name="connsiteY70-616" fmla="*/ 830009 h 2401295"/>
              <a:gd name="connsiteX71-617" fmla="*/ 1133245 w 12192000"/>
              <a:gd name="connsiteY71-618" fmla="*/ 803521 h 2401295"/>
              <a:gd name="connsiteX72-619" fmla="*/ 1026791 w 12192000"/>
              <a:gd name="connsiteY72-620" fmla="*/ 802701 h 2401295"/>
              <a:gd name="connsiteX73-621" fmla="*/ 833545 w 12192000"/>
              <a:gd name="connsiteY73-622" fmla="*/ 801351 h 2401295"/>
              <a:gd name="connsiteX74-623" fmla="*/ 631576 w 12192000"/>
              <a:gd name="connsiteY74-624" fmla="*/ 801805 h 2401295"/>
              <a:gd name="connsiteX75-625" fmla="*/ 542046 w 12192000"/>
              <a:gd name="connsiteY75-626" fmla="*/ 803532 h 2401295"/>
              <a:gd name="connsiteX76-627" fmla="*/ 301314 w 12192000"/>
              <a:gd name="connsiteY76-628" fmla="*/ 785458 h 2401295"/>
              <a:gd name="connsiteX77-629" fmla="*/ 0 w 12192000"/>
              <a:gd name="connsiteY77-630" fmla="*/ 805324 h 2401295"/>
              <a:gd name="connsiteX78-631" fmla="*/ 0 w 12192000"/>
              <a:gd name="connsiteY78-632" fmla="*/ 0 h 2401295"/>
              <a:gd name="connsiteX0-633" fmla="*/ 0 w 12192000"/>
              <a:gd name="connsiteY0-634" fmla="*/ 0 h 2401295"/>
              <a:gd name="connsiteX1-635" fmla="*/ 12192000 w 12192000"/>
              <a:gd name="connsiteY1-636" fmla="*/ 0 h 2401295"/>
              <a:gd name="connsiteX2-637" fmla="*/ 12192000 w 12192000"/>
              <a:gd name="connsiteY2-638" fmla="*/ 2262228 h 2401295"/>
              <a:gd name="connsiteX3-639" fmla="*/ 12187428 w 12192000"/>
              <a:gd name="connsiteY3-640" fmla="*/ 2262896 h 2401295"/>
              <a:gd name="connsiteX4-641" fmla="*/ 12154355 w 12192000"/>
              <a:gd name="connsiteY4-642" fmla="*/ 2267516 h 2401295"/>
              <a:gd name="connsiteX5-643" fmla="*/ 12114359 w 12192000"/>
              <a:gd name="connsiteY5-644" fmla="*/ 2279772 h 2401295"/>
              <a:gd name="connsiteX6-645" fmla="*/ 11918614 w 12192000"/>
              <a:gd name="connsiteY6-646" fmla="*/ 2296618 h 2401295"/>
              <a:gd name="connsiteX7-647" fmla="*/ 11815487 w 12192000"/>
              <a:gd name="connsiteY7-648" fmla="*/ 2308905 h 2401295"/>
              <a:gd name="connsiteX8-649" fmla="*/ 11778165 w 12192000"/>
              <a:gd name="connsiteY8-650" fmla="*/ 2311873 h 2401295"/>
              <a:gd name="connsiteX9-651" fmla="*/ 11671329 w 12192000"/>
              <a:gd name="connsiteY9-652" fmla="*/ 2337810 h 2401295"/>
              <a:gd name="connsiteX10-653" fmla="*/ 11594775 w 12192000"/>
              <a:gd name="connsiteY10-654" fmla="*/ 2337831 h 2401295"/>
              <a:gd name="connsiteX11-655" fmla="*/ 11379086 w 12192000"/>
              <a:gd name="connsiteY11-656" fmla="*/ 2369019 h 2401295"/>
              <a:gd name="connsiteX12-657" fmla="*/ 11221749 w 12192000"/>
              <a:gd name="connsiteY12-658" fmla="*/ 2380739 h 2401295"/>
              <a:gd name="connsiteX13-659" fmla="*/ 10996653 w 12192000"/>
              <a:gd name="connsiteY13-660" fmla="*/ 2371440 h 2401295"/>
              <a:gd name="connsiteX14-661" fmla="*/ 10912235 w 12192000"/>
              <a:gd name="connsiteY14-662" fmla="*/ 2389968 h 2401295"/>
              <a:gd name="connsiteX15-663" fmla="*/ 10835633 w 12192000"/>
              <a:gd name="connsiteY15-664" fmla="*/ 2395810 h 2401295"/>
              <a:gd name="connsiteX16-665" fmla="*/ 10821038 w 12192000"/>
              <a:gd name="connsiteY16-666" fmla="*/ 2398367 h 2401295"/>
              <a:gd name="connsiteX17-667" fmla="*/ 10757451 w 12192000"/>
              <a:gd name="connsiteY17-668" fmla="*/ 2395202 h 2401295"/>
              <a:gd name="connsiteX18-669" fmla="*/ 10554052 w 12192000"/>
              <a:gd name="connsiteY18-670" fmla="*/ 2328825 h 2401295"/>
              <a:gd name="connsiteX19-671" fmla="*/ 10432944 w 12192000"/>
              <a:gd name="connsiteY19-672" fmla="*/ 2278457 h 2401295"/>
              <a:gd name="connsiteX20-673" fmla="*/ 10314272 w 12192000"/>
              <a:gd name="connsiteY20-674" fmla="*/ 2252083 h 2401295"/>
              <a:gd name="connsiteX21-675" fmla="*/ 10149756 w 12192000"/>
              <a:gd name="connsiteY21-676" fmla="*/ 2203372 h 2401295"/>
              <a:gd name="connsiteX22-677" fmla="*/ 10133939 w 12192000"/>
              <a:gd name="connsiteY22-678" fmla="*/ 2195206 h 2401295"/>
              <a:gd name="connsiteX23-679" fmla="*/ 10027169 w 12192000"/>
              <a:gd name="connsiteY23-680" fmla="*/ 2154689 h 2401295"/>
              <a:gd name="connsiteX24-681" fmla="*/ 9904781 w 12192000"/>
              <a:gd name="connsiteY24-682" fmla="*/ 2142477 h 2401295"/>
              <a:gd name="connsiteX25-683" fmla="*/ 9818432 w 12192000"/>
              <a:gd name="connsiteY25-684" fmla="*/ 2147267 h 2401295"/>
              <a:gd name="connsiteX26-685" fmla="*/ 9715853 w 12192000"/>
              <a:gd name="connsiteY26-686" fmla="*/ 2142000 h 2401295"/>
              <a:gd name="connsiteX27-687" fmla="*/ 9478478 w 12192000"/>
              <a:gd name="connsiteY27-688" fmla="*/ 2133283 h 2401295"/>
              <a:gd name="connsiteX28-689" fmla="*/ 9473084 w 12192000"/>
              <a:gd name="connsiteY28-690" fmla="*/ 2134027 h 2401295"/>
              <a:gd name="connsiteX29-691" fmla="*/ 9348338 w 12192000"/>
              <a:gd name="connsiteY29-692" fmla="*/ 2135775 h 2401295"/>
              <a:gd name="connsiteX30-693" fmla="*/ 9317108 w 12192000"/>
              <a:gd name="connsiteY30-694" fmla="*/ 2139620 h 2401295"/>
              <a:gd name="connsiteX31-695" fmla="*/ 9316564 w 12192000"/>
              <a:gd name="connsiteY31-696" fmla="*/ 2140576 h 2401295"/>
              <a:gd name="connsiteX32-697" fmla="*/ 9249142 w 12192000"/>
              <a:gd name="connsiteY32-698" fmla="*/ 2123844 h 2401295"/>
              <a:gd name="connsiteX33-699" fmla="*/ 9196066 w 12192000"/>
              <a:gd name="connsiteY33-700" fmla="*/ 2108535 h 2401295"/>
              <a:gd name="connsiteX34-701" fmla="*/ 9182090 w 12192000"/>
              <a:gd name="connsiteY34-702" fmla="*/ 2098653 h 2401295"/>
              <a:gd name="connsiteX35-703" fmla="*/ 8911903 w 12192000"/>
              <a:gd name="connsiteY35-704" fmla="*/ 2057646 h 2401295"/>
              <a:gd name="connsiteX36-705" fmla="*/ 8786230 w 12192000"/>
              <a:gd name="connsiteY36-706" fmla="*/ 2041547 h 2401295"/>
              <a:gd name="connsiteX37-707" fmla="*/ 8624741 w 12192000"/>
              <a:gd name="connsiteY37-708" fmla="*/ 2029639 h 2401295"/>
              <a:gd name="connsiteX38-709" fmla="*/ 8433895 w 12192000"/>
              <a:gd name="connsiteY38-710" fmla="*/ 2006458 h 2401295"/>
              <a:gd name="connsiteX39-711" fmla="*/ 8379838 w 12192000"/>
              <a:gd name="connsiteY39-712" fmla="*/ 2010365 h 2401295"/>
              <a:gd name="connsiteX40-713" fmla="*/ 8260604 w 12192000"/>
              <a:gd name="connsiteY40-714" fmla="*/ 1992586 h 2401295"/>
              <a:gd name="connsiteX41-715" fmla="*/ 8189733 w 12192000"/>
              <a:gd name="connsiteY41-716" fmla="*/ 1985551 h 2401295"/>
              <a:gd name="connsiteX42-717" fmla="*/ 8163540 w 12192000"/>
              <a:gd name="connsiteY42-718" fmla="*/ 1988537 h 2401295"/>
              <a:gd name="connsiteX43-719" fmla="*/ 8126468 w 12192000"/>
              <a:gd name="connsiteY43-720" fmla="*/ 1988901 h 2401295"/>
              <a:gd name="connsiteX44-721" fmla="*/ 8000268 w 12192000"/>
              <a:gd name="connsiteY44-722" fmla="*/ 1990885 h 2401295"/>
              <a:gd name="connsiteX45-723" fmla="*/ 7959483 w 12192000"/>
              <a:gd name="connsiteY45-724" fmla="*/ 1985782 h 2401295"/>
              <a:gd name="connsiteX46-725" fmla="*/ 7953628 w 12192000"/>
              <a:gd name="connsiteY46-726" fmla="*/ 1984617 h 2401295"/>
              <a:gd name="connsiteX47-727" fmla="*/ 7901019 w 12192000"/>
              <a:gd name="connsiteY47-728" fmla="*/ 1971965 h 2401295"/>
              <a:gd name="connsiteX48-729" fmla="*/ 7812936 w 12192000"/>
              <a:gd name="connsiteY48-730" fmla="*/ 1947847 h 2401295"/>
              <a:gd name="connsiteX49-731" fmla="*/ 7732190 w 12192000"/>
              <a:gd name="connsiteY49-732" fmla="*/ 1927169 h 2401295"/>
              <a:gd name="connsiteX50-733" fmla="*/ 7678276 w 12192000"/>
              <a:gd name="connsiteY50-734" fmla="*/ 1920855 h 2401295"/>
              <a:gd name="connsiteX51-735" fmla="*/ 7655497 w 12192000"/>
              <a:gd name="connsiteY51-736" fmla="*/ 1913714 h 2401295"/>
              <a:gd name="connsiteX52-737" fmla="*/ 7551687 w 12192000"/>
              <a:gd name="connsiteY52-738" fmla="*/ 1912613 h 2401295"/>
              <a:gd name="connsiteX53-739" fmla="*/ 7500925 w 12192000"/>
              <a:gd name="connsiteY53-740" fmla="*/ 1930924 h 2401295"/>
              <a:gd name="connsiteX54-741" fmla="*/ 7380560 w 12192000"/>
              <a:gd name="connsiteY54-742" fmla="*/ 1934424 h 2401295"/>
              <a:gd name="connsiteX55-743" fmla="*/ 7309614 w 12192000"/>
              <a:gd name="connsiteY55-744" fmla="*/ 1939987 h 2401295"/>
              <a:gd name="connsiteX56-745" fmla="*/ 7284338 w 12192000"/>
              <a:gd name="connsiteY56-746" fmla="*/ 1947550 h 2401295"/>
              <a:gd name="connsiteX57-747" fmla="*/ 7247913 w 12192000"/>
              <a:gd name="connsiteY57-748" fmla="*/ 1954444 h 2401295"/>
              <a:gd name="connsiteX58-749" fmla="*/ 6828984 w 12192000"/>
              <a:gd name="connsiteY58-750" fmla="*/ 1762183 h 2401295"/>
              <a:gd name="connsiteX59-751" fmla="*/ 6204418 w 12192000"/>
              <a:gd name="connsiteY59-752" fmla="*/ 1570349 h 2401295"/>
              <a:gd name="connsiteX60-753" fmla="*/ 3418260 w 12192000"/>
              <a:gd name="connsiteY60-754" fmla="*/ 1049412 h 2401295"/>
              <a:gd name="connsiteX61-755" fmla="*/ 2509997 w 12192000"/>
              <a:gd name="connsiteY61-756" fmla="*/ 958822 h 2401295"/>
              <a:gd name="connsiteX62-757" fmla="*/ 2508995 w 12192000"/>
              <a:gd name="connsiteY62-758" fmla="*/ 958423 h 2401295"/>
              <a:gd name="connsiteX63-759" fmla="*/ 2424909 w 12192000"/>
              <a:gd name="connsiteY63-760" fmla="*/ 933150 h 2401295"/>
              <a:gd name="connsiteX64-761" fmla="*/ 2273752 w 12192000"/>
              <a:gd name="connsiteY64-762" fmla="*/ 875350 h 2401295"/>
              <a:gd name="connsiteX65-763" fmla="*/ 2248113 w 12192000"/>
              <a:gd name="connsiteY65-764" fmla="*/ 861965 h 2401295"/>
              <a:gd name="connsiteX66-765" fmla="*/ 2194956 w 12192000"/>
              <a:gd name="connsiteY66-766" fmla="*/ 836227 h 2401295"/>
              <a:gd name="connsiteX67-767" fmla="*/ 2024005 w 12192000"/>
              <a:gd name="connsiteY67-768" fmla="*/ 815554 h 2401295"/>
              <a:gd name="connsiteX68-769" fmla="*/ 1980800 w 12192000"/>
              <a:gd name="connsiteY68-770" fmla="*/ 822703 h 2401295"/>
              <a:gd name="connsiteX69-771" fmla="*/ 1733238 w 12192000"/>
              <a:gd name="connsiteY69-772" fmla="*/ 809719 h 2401295"/>
              <a:gd name="connsiteX70-773" fmla="*/ 1388954 w 12192000"/>
              <a:gd name="connsiteY70-774" fmla="*/ 830009 h 2401295"/>
              <a:gd name="connsiteX71-775" fmla="*/ 1133245 w 12192000"/>
              <a:gd name="connsiteY71-776" fmla="*/ 803521 h 2401295"/>
              <a:gd name="connsiteX72-777" fmla="*/ 1026791 w 12192000"/>
              <a:gd name="connsiteY72-778" fmla="*/ 802701 h 2401295"/>
              <a:gd name="connsiteX73-779" fmla="*/ 833545 w 12192000"/>
              <a:gd name="connsiteY73-780" fmla="*/ 801351 h 2401295"/>
              <a:gd name="connsiteX74-781" fmla="*/ 631576 w 12192000"/>
              <a:gd name="connsiteY74-782" fmla="*/ 801805 h 2401295"/>
              <a:gd name="connsiteX75-783" fmla="*/ 542046 w 12192000"/>
              <a:gd name="connsiteY75-784" fmla="*/ 803532 h 2401295"/>
              <a:gd name="connsiteX76-785" fmla="*/ 301314 w 12192000"/>
              <a:gd name="connsiteY76-786" fmla="*/ 785458 h 2401295"/>
              <a:gd name="connsiteX77-787" fmla="*/ 0 w 12192000"/>
              <a:gd name="connsiteY77-788" fmla="*/ 805324 h 2401295"/>
              <a:gd name="connsiteX78-789" fmla="*/ 0 w 12192000"/>
              <a:gd name="connsiteY78-790" fmla="*/ 0 h 2401295"/>
              <a:gd name="connsiteX0-791" fmla="*/ 0 w 12192000"/>
              <a:gd name="connsiteY0-792" fmla="*/ 0 h 2401295"/>
              <a:gd name="connsiteX1-793" fmla="*/ 12192000 w 12192000"/>
              <a:gd name="connsiteY1-794" fmla="*/ 0 h 2401295"/>
              <a:gd name="connsiteX2-795" fmla="*/ 12192000 w 12192000"/>
              <a:gd name="connsiteY2-796" fmla="*/ 2262228 h 2401295"/>
              <a:gd name="connsiteX3-797" fmla="*/ 12187428 w 12192000"/>
              <a:gd name="connsiteY3-798" fmla="*/ 2262896 h 2401295"/>
              <a:gd name="connsiteX4-799" fmla="*/ 12154355 w 12192000"/>
              <a:gd name="connsiteY4-800" fmla="*/ 2267516 h 2401295"/>
              <a:gd name="connsiteX5-801" fmla="*/ 12114359 w 12192000"/>
              <a:gd name="connsiteY5-802" fmla="*/ 2279772 h 2401295"/>
              <a:gd name="connsiteX6-803" fmla="*/ 11918614 w 12192000"/>
              <a:gd name="connsiteY6-804" fmla="*/ 2296618 h 2401295"/>
              <a:gd name="connsiteX7-805" fmla="*/ 11815487 w 12192000"/>
              <a:gd name="connsiteY7-806" fmla="*/ 2308905 h 2401295"/>
              <a:gd name="connsiteX8-807" fmla="*/ 11778165 w 12192000"/>
              <a:gd name="connsiteY8-808" fmla="*/ 2311873 h 2401295"/>
              <a:gd name="connsiteX9-809" fmla="*/ 11671329 w 12192000"/>
              <a:gd name="connsiteY9-810" fmla="*/ 2337810 h 2401295"/>
              <a:gd name="connsiteX10-811" fmla="*/ 11594775 w 12192000"/>
              <a:gd name="connsiteY10-812" fmla="*/ 2337831 h 2401295"/>
              <a:gd name="connsiteX11-813" fmla="*/ 11379086 w 12192000"/>
              <a:gd name="connsiteY11-814" fmla="*/ 2369019 h 2401295"/>
              <a:gd name="connsiteX12-815" fmla="*/ 11221749 w 12192000"/>
              <a:gd name="connsiteY12-816" fmla="*/ 2380739 h 2401295"/>
              <a:gd name="connsiteX13-817" fmla="*/ 10996653 w 12192000"/>
              <a:gd name="connsiteY13-818" fmla="*/ 2371440 h 2401295"/>
              <a:gd name="connsiteX14-819" fmla="*/ 10912235 w 12192000"/>
              <a:gd name="connsiteY14-820" fmla="*/ 2389968 h 2401295"/>
              <a:gd name="connsiteX15-821" fmla="*/ 10835633 w 12192000"/>
              <a:gd name="connsiteY15-822" fmla="*/ 2395810 h 2401295"/>
              <a:gd name="connsiteX16-823" fmla="*/ 10821038 w 12192000"/>
              <a:gd name="connsiteY16-824" fmla="*/ 2398367 h 2401295"/>
              <a:gd name="connsiteX17-825" fmla="*/ 10757451 w 12192000"/>
              <a:gd name="connsiteY17-826" fmla="*/ 2395202 h 2401295"/>
              <a:gd name="connsiteX18-827" fmla="*/ 10554052 w 12192000"/>
              <a:gd name="connsiteY18-828" fmla="*/ 2328825 h 2401295"/>
              <a:gd name="connsiteX19-829" fmla="*/ 10432944 w 12192000"/>
              <a:gd name="connsiteY19-830" fmla="*/ 2278457 h 2401295"/>
              <a:gd name="connsiteX20-831" fmla="*/ 10314272 w 12192000"/>
              <a:gd name="connsiteY20-832" fmla="*/ 2252083 h 2401295"/>
              <a:gd name="connsiteX21-833" fmla="*/ 10149756 w 12192000"/>
              <a:gd name="connsiteY21-834" fmla="*/ 2203372 h 2401295"/>
              <a:gd name="connsiteX22-835" fmla="*/ 10133939 w 12192000"/>
              <a:gd name="connsiteY22-836" fmla="*/ 2195206 h 2401295"/>
              <a:gd name="connsiteX23-837" fmla="*/ 10027169 w 12192000"/>
              <a:gd name="connsiteY23-838" fmla="*/ 2154689 h 2401295"/>
              <a:gd name="connsiteX24-839" fmla="*/ 9904781 w 12192000"/>
              <a:gd name="connsiteY24-840" fmla="*/ 2142477 h 2401295"/>
              <a:gd name="connsiteX25-841" fmla="*/ 9818432 w 12192000"/>
              <a:gd name="connsiteY25-842" fmla="*/ 2147267 h 2401295"/>
              <a:gd name="connsiteX26-843" fmla="*/ 9715853 w 12192000"/>
              <a:gd name="connsiteY26-844" fmla="*/ 2142000 h 2401295"/>
              <a:gd name="connsiteX27-845" fmla="*/ 9478478 w 12192000"/>
              <a:gd name="connsiteY27-846" fmla="*/ 2133283 h 2401295"/>
              <a:gd name="connsiteX28-847" fmla="*/ 9473084 w 12192000"/>
              <a:gd name="connsiteY28-848" fmla="*/ 2134027 h 2401295"/>
              <a:gd name="connsiteX29-849" fmla="*/ 9348338 w 12192000"/>
              <a:gd name="connsiteY29-850" fmla="*/ 2135775 h 2401295"/>
              <a:gd name="connsiteX30-851" fmla="*/ 9317108 w 12192000"/>
              <a:gd name="connsiteY30-852" fmla="*/ 2139620 h 2401295"/>
              <a:gd name="connsiteX31-853" fmla="*/ 9316564 w 12192000"/>
              <a:gd name="connsiteY31-854" fmla="*/ 2140576 h 2401295"/>
              <a:gd name="connsiteX32-855" fmla="*/ 9249142 w 12192000"/>
              <a:gd name="connsiteY32-856" fmla="*/ 2123844 h 2401295"/>
              <a:gd name="connsiteX33-857" fmla="*/ 9196066 w 12192000"/>
              <a:gd name="connsiteY33-858" fmla="*/ 2108535 h 2401295"/>
              <a:gd name="connsiteX34-859" fmla="*/ 9182090 w 12192000"/>
              <a:gd name="connsiteY34-860" fmla="*/ 2098653 h 2401295"/>
              <a:gd name="connsiteX35-861" fmla="*/ 8911903 w 12192000"/>
              <a:gd name="connsiteY35-862" fmla="*/ 2057646 h 2401295"/>
              <a:gd name="connsiteX36-863" fmla="*/ 8786230 w 12192000"/>
              <a:gd name="connsiteY36-864" fmla="*/ 2041547 h 2401295"/>
              <a:gd name="connsiteX37-865" fmla="*/ 8624741 w 12192000"/>
              <a:gd name="connsiteY37-866" fmla="*/ 2029639 h 2401295"/>
              <a:gd name="connsiteX38-867" fmla="*/ 8433895 w 12192000"/>
              <a:gd name="connsiteY38-868" fmla="*/ 2006458 h 2401295"/>
              <a:gd name="connsiteX39-869" fmla="*/ 8379838 w 12192000"/>
              <a:gd name="connsiteY39-870" fmla="*/ 2010365 h 2401295"/>
              <a:gd name="connsiteX40-871" fmla="*/ 8260604 w 12192000"/>
              <a:gd name="connsiteY40-872" fmla="*/ 1992586 h 2401295"/>
              <a:gd name="connsiteX41-873" fmla="*/ 8189733 w 12192000"/>
              <a:gd name="connsiteY41-874" fmla="*/ 1985551 h 2401295"/>
              <a:gd name="connsiteX42-875" fmla="*/ 8163540 w 12192000"/>
              <a:gd name="connsiteY42-876" fmla="*/ 1988537 h 2401295"/>
              <a:gd name="connsiteX43-877" fmla="*/ 8126468 w 12192000"/>
              <a:gd name="connsiteY43-878" fmla="*/ 1988901 h 2401295"/>
              <a:gd name="connsiteX44-879" fmla="*/ 8000268 w 12192000"/>
              <a:gd name="connsiteY44-880" fmla="*/ 1990885 h 2401295"/>
              <a:gd name="connsiteX45-881" fmla="*/ 7959483 w 12192000"/>
              <a:gd name="connsiteY45-882" fmla="*/ 1985782 h 2401295"/>
              <a:gd name="connsiteX46-883" fmla="*/ 7953628 w 12192000"/>
              <a:gd name="connsiteY46-884" fmla="*/ 1984617 h 2401295"/>
              <a:gd name="connsiteX47-885" fmla="*/ 7901019 w 12192000"/>
              <a:gd name="connsiteY47-886" fmla="*/ 1971965 h 2401295"/>
              <a:gd name="connsiteX48-887" fmla="*/ 7812936 w 12192000"/>
              <a:gd name="connsiteY48-888" fmla="*/ 1947847 h 2401295"/>
              <a:gd name="connsiteX49-889" fmla="*/ 7732190 w 12192000"/>
              <a:gd name="connsiteY49-890" fmla="*/ 1927169 h 2401295"/>
              <a:gd name="connsiteX50-891" fmla="*/ 7678276 w 12192000"/>
              <a:gd name="connsiteY50-892" fmla="*/ 1920855 h 2401295"/>
              <a:gd name="connsiteX51-893" fmla="*/ 7655497 w 12192000"/>
              <a:gd name="connsiteY51-894" fmla="*/ 1913714 h 2401295"/>
              <a:gd name="connsiteX52-895" fmla="*/ 7551687 w 12192000"/>
              <a:gd name="connsiteY52-896" fmla="*/ 1912613 h 2401295"/>
              <a:gd name="connsiteX53-897" fmla="*/ 7500925 w 12192000"/>
              <a:gd name="connsiteY53-898" fmla="*/ 1930924 h 2401295"/>
              <a:gd name="connsiteX54-899" fmla="*/ 7380560 w 12192000"/>
              <a:gd name="connsiteY54-900" fmla="*/ 1934424 h 2401295"/>
              <a:gd name="connsiteX55-901" fmla="*/ 7309614 w 12192000"/>
              <a:gd name="connsiteY55-902" fmla="*/ 1939987 h 2401295"/>
              <a:gd name="connsiteX56-903" fmla="*/ 7284338 w 12192000"/>
              <a:gd name="connsiteY56-904" fmla="*/ 1947550 h 2401295"/>
              <a:gd name="connsiteX57-905" fmla="*/ 7112901 w 12192000"/>
              <a:gd name="connsiteY57-906" fmla="*/ 1843979 h 2401295"/>
              <a:gd name="connsiteX58-907" fmla="*/ 6828984 w 12192000"/>
              <a:gd name="connsiteY58-908" fmla="*/ 1762183 h 2401295"/>
              <a:gd name="connsiteX59-909" fmla="*/ 6204418 w 12192000"/>
              <a:gd name="connsiteY59-910" fmla="*/ 1570349 h 2401295"/>
              <a:gd name="connsiteX60-911" fmla="*/ 3418260 w 12192000"/>
              <a:gd name="connsiteY60-912" fmla="*/ 1049412 h 2401295"/>
              <a:gd name="connsiteX61-913" fmla="*/ 2509997 w 12192000"/>
              <a:gd name="connsiteY61-914" fmla="*/ 958822 h 2401295"/>
              <a:gd name="connsiteX62-915" fmla="*/ 2508995 w 12192000"/>
              <a:gd name="connsiteY62-916" fmla="*/ 958423 h 2401295"/>
              <a:gd name="connsiteX63-917" fmla="*/ 2424909 w 12192000"/>
              <a:gd name="connsiteY63-918" fmla="*/ 933150 h 2401295"/>
              <a:gd name="connsiteX64-919" fmla="*/ 2273752 w 12192000"/>
              <a:gd name="connsiteY64-920" fmla="*/ 875350 h 2401295"/>
              <a:gd name="connsiteX65-921" fmla="*/ 2248113 w 12192000"/>
              <a:gd name="connsiteY65-922" fmla="*/ 861965 h 2401295"/>
              <a:gd name="connsiteX66-923" fmla="*/ 2194956 w 12192000"/>
              <a:gd name="connsiteY66-924" fmla="*/ 836227 h 2401295"/>
              <a:gd name="connsiteX67-925" fmla="*/ 2024005 w 12192000"/>
              <a:gd name="connsiteY67-926" fmla="*/ 815554 h 2401295"/>
              <a:gd name="connsiteX68-927" fmla="*/ 1980800 w 12192000"/>
              <a:gd name="connsiteY68-928" fmla="*/ 822703 h 2401295"/>
              <a:gd name="connsiteX69-929" fmla="*/ 1733238 w 12192000"/>
              <a:gd name="connsiteY69-930" fmla="*/ 809719 h 2401295"/>
              <a:gd name="connsiteX70-931" fmla="*/ 1388954 w 12192000"/>
              <a:gd name="connsiteY70-932" fmla="*/ 830009 h 2401295"/>
              <a:gd name="connsiteX71-933" fmla="*/ 1133245 w 12192000"/>
              <a:gd name="connsiteY71-934" fmla="*/ 803521 h 2401295"/>
              <a:gd name="connsiteX72-935" fmla="*/ 1026791 w 12192000"/>
              <a:gd name="connsiteY72-936" fmla="*/ 802701 h 2401295"/>
              <a:gd name="connsiteX73-937" fmla="*/ 833545 w 12192000"/>
              <a:gd name="connsiteY73-938" fmla="*/ 801351 h 2401295"/>
              <a:gd name="connsiteX74-939" fmla="*/ 631576 w 12192000"/>
              <a:gd name="connsiteY74-940" fmla="*/ 801805 h 2401295"/>
              <a:gd name="connsiteX75-941" fmla="*/ 542046 w 12192000"/>
              <a:gd name="connsiteY75-942" fmla="*/ 803532 h 2401295"/>
              <a:gd name="connsiteX76-943" fmla="*/ 301314 w 12192000"/>
              <a:gd name="connsiteY76-944" fmla="*/ 785458 h 2401295"/>
              <a:gd name="connsiteX77-945" fmla="*/ 0 w 12192000"/>
              <a:gd name="connsiteY77-946" fmla="*/ 805324 h 2401295"/>
              <a:gd name="connsiteX78-947" fmla="*/ 0 w 12192000"/>
              <a:gd name="connsiteY78-948" fmla="*/ 0 h 24012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1"/>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hotel&#10;&#10;Description automatically generated"/>
          <p:cNvPicPr>
            <a:picLocks noChangeAspect="1"/>
          </p:cNvPicPr>
          <p:nvPr/>
        </p:nvPicPr>
        <p:blipFill>
          <a:blip r:embed="rId2"/>
          <a:stretch>
            <a:fillRect/>
          </a:stretch>
        </p:blipFill>
        <p:spPr>
          <a:xfrm rot="21532266">
            <a:off x="964532" y="811480"/>
            <a:ext cx="4637115" cy="5210244"/>
          </a:xfrm>
          <a:prstGeom prst="rect">
            <a:avLst/>
          </a:prstGeom>
        </p:spPr>
      </p:pic>
      <p:sp>
        <p:nvSpPr>
          <p:cNvPr id="2" name="Title 1"/>
          <p:cNvSpPr>
            <a:spLocks noGrp="1"/>
          </p:cNvSpPr>
          <p:nvPr>
            <p:ph type="title"/>
          </p:nvPr>
        </p:nvSpPr>
        <p:spPr>
          <a:xfrm>
            <a:off x="5986196" y="713364"/>
            <a:ext cx="5410473" cy="1713651"/>
          </a:xfrm>
        </p:spPr>
        <p:txBody>
          <a:bodyPr anchor="ctr">
            <a:normAutofit/>
          </a:bodyPr>
          <a:lstStyle/>
          <a:p>
            <a:pPr algn="r"/>
            <a:r>
              <a:rPr lang="en-US">
                <a:highlight>
                  <a:srgbClr val="C0C0C0"/>
                </a:highlight>
              </a:rPr>
              <a:t>Booking Distribution</a:t>
            </a:r>
            <a:endParaRPr lang="en-US">
              <a:highlight>
                <a:srgbClr val="C0C0C0"/>
              </a:highlight>
            </a:endParaRPr>
          </a:p>
        </p:txBody>
      </p:sp>
      <p:sp>
        <p:nvSpPr>
          <p:cNvPr id="8" name="Content Placeholder 7"/>
          <p:cNvSpPr>
            <a:spLocks noGrp="1"/>
          </p:cNvSpPr>
          <p:nvPr>
            <p:ph idx="1"/>
          </p:nvPr>
        </p:nvSpPr>
        <p:spPr>
          <a:xfrm>
            <a:off x="7328848" y="2590801"/>
            <a:ext cx="4067822" cy="3733800"/>
          </a:xfrm>
        </p:spPr>
        <p:txBody>
          <a:bodyPr anchor="ctr">
            <a:normAutofit/>
          </a:bodyPr>
          <a:lstStyle/>
          <a:p>
            <a:r>
              <a:rPr lang="en-US"/>
              <a:t>This Is Overall Booking Distribution.</a:t>
            </a:r>
            <a:endParaRPr lang="en-US"/>
          </a:p>
          <a:p>
            <a:r>
              <a:rPr lang="en-US"/>
              <a:t>City Hotel is Busiest hotel as compare to Resort Hotel.</a:t>
            </a:r>
            <a:endParaRPr lang="en-US"/>
          </a:p>
        </p:txBody>
      </p:sp>
    </p:spTree>
  </p:cSld>
  <p:clrMapOvr>
    <a:masterClrMapping/>
  </p:clrMapOvr>
</p:sld>
</file>

<file path=ppt/theme/theme1.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13884</Words>
  <Application>WPS Presentation</Application>
  <PresentationFormat>Widescreen</PresentationFormat>
  <Paragraphs>238</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Consolas</vt:lpstr>
      <vt:lpstr>Calibri Light</vt:lpstr>
      <vt:lpstr>Calibri</vt:lpstr>
      <vt:lpstr>Franklin Gothic Heavy</vt:lpstr>
      <vt:lpstr>Consolas</vt:lpstr>
      <vt:lpstr>Arial</vt:lpstr>
      <vt:lpstr>Microsoft YaHei</vt:lpstr>
      <vt:lpstr>Arial Unicode MS</vt:lpstr>
      <vt:lpstr>AfterhoursVTI</vt:lpstr>
      <vt:lpstr>EDA on Hotel Booking Dataset</vt:lpstr>
      <vt:lpstr>Problem Statement </vt:lpstr>
      <vt:lpstr>BUSINESS CONTEXT</vt:lpstr>
      <vt:lpstr>KNOWING ABOUT THE DATASET</vt:lpstr>
      <vt:lpstr>Understanding Variables </vt:lpstr>
      <vt:lpstr>Understanding Variables</vt:lpstr>
      <vt:lpstr>Understanding Variables</vt:lpstr>
      <vt:lpstr>Cleaning the Data</vt:lpstr>
      <vt:lpstr>Booking Distribution</vt:lpstr>
      <vt:lpstr>Cancellation Distribution</vt:lpstr>
      <vt:lpstr>Repeated Booking </vt:lpstr>
      <vt:lpstr>Booking by Distribution Channel</vt:lpstr>
      <vt:lpstr>Booking Distribution by Market segment</vt:lpstr>
      <vt:lpstr>Booking by Customer Type</vt:lpstr>
      <vt:lpstr>Meal Type and Deposit Type Booking Distribution</vt:lpstr>
      <vt:lpstr>Top 10 countries by Bookings</vt:lpstr>
      <vt:lpstr>Lead time Distribution</vt:lpstr>
      <vt:lpstr>Distribution of Lead time by Hotel type </vt:lpstr>
      <vt:lpstr>Cancellation by lead time</vt:lpstr>
      <vt:lpstr>Monthly lead time by Arrival Month</vt:lpstr>
      <vt:lpstr>PowerPoint 演示文稿</vt:lpstr>
      <vt:lpstr>Relationship B/W Arrival month and Revenue</vt:lpstr>
      <vt:lpstr>Distribution of length of stay</vt:lpstr>
      <vt:lpstr>Weekly mean occupancy rate</vt:lpstr>
      <vt:lpstr>Cancellation Analysis</vt:lpstr>
      <vt:lpstr>Cancellation by Hotel type</vt:lpstr>
      <vt:lpstr>Relationship B/w Cancellation and Previous Cancellation</vt:lpstr>
      <vt:lpstr>Cancellation by Deposit type </vt:lpstr>
      <vt:lpstr>Cancellation by Market segment</vt:lpstr>
      <vt:lpstr>Cancellation by getting Different room &amp;  Booking change</vt:lpstr>
      <vt:lpstr>ADR Distribution</vt:lpstr>
      <vt:lpstr>PowerPoint 演示文稿</vt:lpstr>
      <vt:lpstr>Correlation</vt:lpstr>
      <vt:lpstr>Conclusion</vt:lpstr>
      <vt:lpstr>Recommendations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91978</cp:lastModifiedBy>
  <cp:revision>4</cp:revision>
  <dcterms:created xsi:type="dcterms:W3CDTF">2023-07-08T12:35:00Z</dcterms:created>
  <dcterms:modified xsi:type="dcterms:W3CDTF">2023-07-14T03:32:13Z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4129ABB9AA524B0C858CFB9BFF9CF94B</vt:lpwstr>
  </property>
  <property fmtid="{D5CDD505-2E9C-101B-9397-08002B2CF9AE}" pid="3" name="KSOProductBuildVer">
    <vt:lpwstr>1033-11.2.0.11537</vt:lpwstr>
  </property>
</Properties>
</file>